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"/>
  </p:notesMasterIdLst>
  <p:sldIdLst>
    <p:sldId id="340" r:id="rId2"/>
    <p:sldId id="341" r:id="rId3"/>
    <p:sldId id="342" r:id="rId4"/>
    <p:sldId id="343" r:id="rId5"/>
    <p:sldId id="344" r:id="rId6"/>
    <p:sldId id="345" r:id="rId7"/>
    <p:sldId id="346" r:id="rId8"/>
    <p:sldId id="347" r:id="rId9"/>
    <p:sldId id="348" r:id="rId10"/>
    <p:sldId id="349" r:id="rId11"/>
    <p:sldId id="277" r:id="rId12"/>
  </p:sldIdLst>
  <p:sldSz cx="9144000" cy="6858000" type="screen4x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3B996"/>
    <a:srgbClr val="F5B90F"/>
    <a:srgbClr val="73BC44"/>
    <a:srgbClr val="4BAFC8"/>
    <a:srgbClr val="5082B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064" autoAdjust="0"/>
    <p:restoredTop sz="85982" autoAdjust="0"/>
  </p:normalViewPr>
  <p:slideViewPr>
    <p:cSldViewPr>
      <p:cViewPr varScale="1">
        <p:scale>
          <a:sx n="87" d="100"/>
          <a:sy n="87" d="100"/>
        </p:scale>
        <p:origin x="-708" y="-90"/>
      </p:cViewPr>
      <p:guideLst>
        <p:guide orient="horz" pos="2160"/>
        <p:guide pos="2835"/>
      </p:guideLst>
    </p:cSldViewPr>
  </p:slideViewPr>
  <p:notesTextViewPr>
    <p:cViewPr>
      <p:scale>
        <a:sx n="125" d="100"/>
        <a:sy n="12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2021/6/21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Caltrans-California Department of Transportation 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A6F9EE-5C32-490A-9B89-240D2A522DF4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09119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7035B6DF-BB0D-444C-9634-CCDA78E63692}" type="datetimeFigureOut">
              <a:rPr lang="zh-CN" altLang="en-US" smtClean="0"/>
              <a:pPr/>
              <a:t>2021/6/21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hyperlink" Target="http://yourfreetemplates.com/" TargetMode="Externa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114834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pic>
        <p:nvPicPr>
          <p:cNvPr id="102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516" y="6394447"/>
            <a:ext cx="1166813" cy="428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 userDrawn="1"/>
        </p:nvSpPr>
        <p:spPr>
          <a:xfrm>
            <a:off x="2699792" y="6532254"/>
            <a:ext cx="40324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dirty="0" smtClean="0">
                <a:hlinkClick r:id="rId7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1264568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yourfreetemplates.com/terms-of-use/" TargetMode="External"/><Relationship Id="rId2" Type="http://schemas.openxmlformats.org/officeDocument/2006/relationships/hyperlink" Target="yourfreetemplates.com" TargetMode="Externa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14835"/>
            <a:ext cx="8229600" cy="1143000"/>
          </a:xfrm>
        </p:spPr>
        <p:txBody>
          <a:bodyPr>
            <a:noAutofit/>
          </a:bodyPr>
          <a:lstStyle/>
          <a:p>
            <a:r>
              <a:rPr lang="en-US" altLang="zh-CN" dirty="0" smtClean="0"/>
              <a:t>California Location Map</a:t>
            </a:r>
            <a:endParaRPr lang="en-US" altLang="zh-CN" dirty="0"/>
          </a:p>
        </p:txBody>
      </p:sp>
      <p:grpSp>
        <p:nvGrpSpPr>
          <p:cNvPr id="59" name="组合 58"/>
          <p:cNvGrpSpPr/>
          <p:nvPr/>
        </p:nvGrpSpPr>
        <p:grpSpPr>
          <a:xfrm>
            <a:off x="1622341" y="1820043"/>
            <a:ext cx="5875811" cy="4473484"/>
            <a:chOff x="1626346" y="1451032"/>
            <a:chExt cx="3795413" cy="2889596"/>
          </a:xfrm>
        </p:grpSpPr>
        <p:grpSp>
          <p:nvGrpSpPr>
            <p:cNvPr id="60" name="组合 59"/>
            <p:cNvGrpSpPr/>
            <p:nvPr/>
          </p:nvGrpSpPr>
          <p:grpSpPr>
            <a:xfrm>
              <a:off x="1626346" y="1451032"/>
              <a:ext cx="3795413" cy="2079280"/>
              <a:chOff x="1626346" y="1451032"/>
              <a:chExt cx="3795413" cy="2079280"/>
            </a:xfrm>
          </p:grpSpPr>
          <p:sp>
            <p:nvSpPr>
              <p:cNvPr id="66" name="Freeform 6"/>
              <p:cNvSpPr>
                <a:spLocks/>
              </p:cNvSpPr>
              <p:nvPr/>
            </p:nvSpPr>
            <p:spPr bwMode="auto">
              <a:xfrm>
                <a:off x="4388344" y="2262407"/>
                <a:ext cx="323720" cy="286368"/>
              </a:xfrm>
              <a:custGeom>
                <a:avLst/>
                <a:gdLst>
                  <a:gd name="T0" fmla="*/ 35 w 156"/>
                  <a:gd name="T1" fmla="*/ 56 h 138"/>
                  <a:gd name="T2" fmla="*/ 41 w 156"/>
                  <a:gd name="T3" fmla="*/ 54 h 138"/>
                  <a:gd name="T4" fmla="*/ 50 w 156"/>
                  <a:gd name="T5" fmla="*/ 48 h 138"/>
                  <a:gd name="T6" fmla="*/ 58 w 156"/>
                  <a:gd name="T7" fmla="*/ 41 h 138"/>
                  <a:gd name="T8" fmla="*/ 60 w 156"/>
                  <a:gd name="T9" fmla="*/ 31 h 138"/>
                  <a:gd name="T10" fmla="*/ 64 w 156"/>
                  <a:gd name="T11" fmla="*/ 19 h 138"/>
                  <a:gd name="T12" fmla="*/ 66 w 156"/>
                  <a:gd name="T13" fmla="*/ 10 h 138"/>
                  <a:gd name="T14" fmla="*/ 67 w 156"/>
                  <a:gd name="T15" fmla="*/ 0 h 138"/>
                  <a:gd name="T16" fmla="*/ 67 w 156"/>
                  <a:gd name="T17" fmla="*/ 16 h 138"/>
                  <a:gd name="T18" fmla="*/ 67 w 156"/>
                  <a:gd name="T19" fmla="*/ 31 h 138"/>
                  <a:gd name="T20" fmla="*/ 75 w 156"/>
                  <a:gd name="T21" fmla="*/ 39 h 138"/>
                  <a:gd name="T22" fmla="*/ 90 w 156"/>
                  <a:gd name="T23" fmla="*/ 39 h 138"/>
                  <a:gd name="T24" fmla="*/ 100 w 156"/>
                  <a:gd name="T25" fmla="*/ 44 h 138"/>
                  <a:gd name="T26" fmla="*/ 100 w 156"/>
                  <a:gd name="T27" fmla="*/ 60 h 138"/>
                  <a:gd name="T28" fmla="*/ 106 w 156"/>
                  <a:gd name="T29" fmla="*/ 54 h 138"/>
                  <a:gd name="T30" fmla="*/ 110 w 156"/>
                  <a:gd name="T31" fmla="*/ 50 h 138"/>
                  <a:gd name="T32" fmla="*/ 115 w 156"/>
                  <a:gd name="T33" fmla="*/ 48 h 138"/>
                  <a:gd name="T34" fmla="*/ 121 w 156"/>
                  <a:gd name="T35" fmla="*/ 42 h 138"/>
                  <a:gd name="T36" fmla="*/ 123 w 156"/>
                  <a:gd name="T37" fmla="*/ 44 h 138"/>
                  <a:gd name="T38" fmla="*/ 129 w 156"/>
                  <a:gd name="T39" fmla="*/ 46 h 138"/>
                  <a:gd name="T40" fmla="*/ 135 w 156"/>
                  <a:gd name="T41" fmla="*/ 44 h 138"/>
                  <a:gd name="T42" fmla="*/ 135 w 156"/>
                  <a:gd name="T43" fmla="*/ 41 h 138"/>
                  <a:gd name="T44" fmla="*/ 140 w 156"/>
                  <a:gd name="T45" fmla="*/ 39 h 138"/>
                  <a:gd name="T46" fmla="*/ 148 w 156"/>
                  <a:gd name="T47" fmla="*/ 42 h 138"/>
                  <a:gd name="T48" fmla="*/ 156 w 156"/>
                  <a:gd name="T49" fmla="*/ 46 h 138"/>
                  <a:gd name="T50" fmla="*/ 154 w 156"/>
                  <a:gd name="T51" fmla="*/ 56 h 138"/>
                  <a:gd name="T52" fmla="*/ 150 w 156"/>
                  <a:gd name="T53" fmla="*/ 60 h 138"/>
                  <a:gd name="T54" fmla="*/ 142 w 156"/>
                  <a:gd name="T55" fmla="*/ 52 h 138"/>
                  <a:gd name="T56" fmla="*/ 137 w 156"/>
                  <a:gd name="T57" fmla="*/ 54 h 138"/>
                  <a:gd name="T58" fmla="*/ 133 w 156"/>
                  <a:gd name="T59" fmla="*/ 62 h 138"/>
                  <a:gd name="T60" fmla="*/ 129 w 156"/>
                  <a:gd name="T61" fmla="*/ 69 h 138"/>
                  <a:gd name="T62" fmla="*/ 123 w 156"/>
                  <a:gd name="T63" fmla="*/ 71 h 138"/>
                  <a:gd name="T64" fmla="*/ 117 w 156"/>
                  <a:gd name="T65" fmla="*/ 73 h 138"/>
                  <a:gd name="T66" fmla="*/ 112 w 156"/>
                  <a:gd name="T67" fmla="*/ 83 h 138"/>
                  <a:gd name="T68" fmla="*/ 104 w 156"/>
                  <a:gd name="T69" fmla="*/ 90 h 138"/>
                  <a:gd name="T70" fmla="*/ 96 w 156"/>
                  <a:gd name="T71" fmla="*/ 83 h 138"/>
                  <a:gd name="T72" fmla="*/ 92 w 156"/>
                  <a:gd name="T73" fmla="*/ 94 h 138"/>
                  <a:gd name="T74" fmla="*/ 87 w 156"/>
                  <a:gd name="T75" fmla="*/ 104 h 138"/>
                  <a:gd name="T76" fmla="*/ 79 w 156"/>
                  <a:gd name="T77" fmla="*/ 112 h 138"/>
                  <a:gd name="T78" fmla="*/ 77 w 156"/>
                  <a:gd name="T79" fmla="*/ 119 h 138"/>
                  <a:gd name="T80" fmla="*/ 75 w 156"/>
                  <a:gd name="T81" fmla="*/ 125 h 138"/>
                  <a:gd name="T82" fmla="*/ 71 w 156"/>
                  <a:gd name="T83" fmla="*/ 129 h 138"/>
                  <a:gd name="T84" fmla="*/ 62 w 156"/>
                  <a:gd name="T85" fmla="*/ 131 h 138"/>
                  <a:gd name="T86" fmla="*/ 58 w 156"/>
                  <a:gd name="T87" fmla="*/ 135 h 138"/>
                  <a:gd name="T88" fmla="*/ 48 w 156"/>
                  <a:gd name="T89" fmla="*/ 137 h 138"/>
                  <a:gd name="T90" fmla="*/ 41 w 156"/>
                  <a:gd name="T91" fmla="*/ 137 h 138"/>
                  <a:gd name="T92" fmla="*/ 29 w 156"/>
                  <a:gd name="T93" fmla="*/ 137 h 138"/>
                  <a:gd name="T94" fmla="*/ 23 w 156"/>
                  <a:gd name="T95" fmla="*/ 131 h 138"/>
                  <a:gd name="T96" fmla="*/ 21 w 156"/>
                  <a:gd name="T97" fmla="*/ 125 h 138"/>
                  <a:gd name="T98" fmla="*/ 19 w 156"/>
                  <a:gd name="T99" fmla="*/ 127 h 138"/>
                  <a:gd name="T100" fmla="*/ 14 w 156"/>
                  <a:gd name="T101" fmla="*/ 121 h 138"/>
                  <a:gd name="T102" fmla="*/ 10 w 156"/>
                  <a:gd name="T103" fmla="*/ 117 h 138"/>
                  <a:gd name="T104" fmla="*/ 4 w 156"/>
                  <a:gd name="T105" fmla="*/ 108 h 138"/>
                  <a:gd name="T106" fmla="*/ 2 w 156"/>
                  <a:gd name="T107" fmla="*/ 98 h 138"/>
                  <a:gd name="T108" fmla="*/ 2 w 156"/>
                  <a:gd name="T109" fmla="*/ 90 h 138"/>
                  <a:gd name="T110" fmla="*/ 12 w 156"/>
                  <a:gd name="T111" fmla="*/ 85 h 138"/>
                  <a:gd name="T112" fmla="*/ 16 w 156"/>
                  <a:gd name="T113" fmla="*/ 77 h 138"/>
                  <a:gd name="T114" fmla="*/ 18 w 156"/>
                  <a:gd name="T115" fmla="*/ 67 h 138"/>
                  <a:gd name="T116" fmla="*/ 23 w 156"/>
                  <a:gd name="T117" fmla="*/ 71 h 138"/>
                  <a:gd name="T118" fmla="*/ 29 w 156"/>
                  <a:gd name="T119" fmla="*/ 6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6" h="138">
                    <a:moveTo>
                      <a:pt x="29" y="64"/>
                    </a:moveTo>
                    <a:lnTo>
                      <a:pt x="29" y="62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1" y="56"/>
                    </a:lnTo>
                    <a:lnTo>
                      <a:pt x="33" y="56"/>
                    </a:lnTo>
                    <a:lnTo>
                      <a:pt x="35" y="56"/>
                    </a:lnTo>
                    <a:lnTo>
                      <a:pt x="35" y="54"/>
                    </a:lnTo>
                    <a:lnTo>
                      <a:pt x="35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6" y="42"/>
                    </a:lnTo>
                    <a:lnTo>
                      <a:pt x="56" y="41"/>
                    </a:lnTo>
                    <a:lnTo>
                      <a:pt x="58" y="41"/>
                    </a:lnTo>
                    <a:lnTo>
                      <a:pt x="58" y="39"/>
                    </a:lnTo>
                    <a:lnTo>
                      <a:pt x="58" y="37"/>
                    </a:lnTo>
                    <a:lnTo>
                      <a:pt x="58" y="35"/>
                    </a:lnTo>
                    <a:lnTo>
                      <a:pt x="58" y="33"/>
                    </a:lnTo>
                    <a:lnTo>
                      <a:pt x="60" y="33"/>
                    </a:lnTo>
                    <a:lnTo>
                      <a:pt x="60" y="31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0" y="29"/>
                    </a:lnTo>
                    <a:lnTo>
                      <a:pt x="60" y="27"/>
                    </a:lnTo>
                    <a:lnTo>
                      <a:pt x="62" y="27"/>
                    </a:lnTo>
                    <a:lnTo>
                      <a:pt x="62" y="25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7" y="33"/>
                    </a:lnTo>
                    <a:lnTo>
                      <a:pt x="67" y="35"/>
                    </a:lnTo>
                    <a:lnTo>
                      <a:pt x="67" y="37"/>
                    </a:lnTo>
                    <a:lnTo>
                      <a:pt x="67" y="39"/>
                    </a:lnTo>
                    <a:lnTo>
                      <a:pt x="69" y="39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5" y="39"/>
                    </a:lnTo>
                    <a:lnTo>
                      <a:pt x="77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3" y="39"/>
                    </a:lnTo>
                    <a:lnTo>
                      <a:pt x="85" y="39"/>
                    </a:lnTo>
                    <a:lnTo>
                      <a:pt x="87" y="39"/>
                    </a:lnTo>
                    <a:lnTo>
                      <a:pt x="89" y="39"/>
                    </a:lnTo>
                    <a:lnTo>
                      <a:pt x="90" y="39"/>
                    </a:lnTo>
                    <a:lnTo>
                      <a:pt x="92" y="39"/>
                    </a:lnTo>
                    <a:lnTo>
                      <a:pt x="94" y="39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100" y="39"/>
                    </a:lnTo>
                    <a:lnTo>
                      <a:pt x="100" y="41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100" y="52"/>
                    </a:lnTo>
                    <a:lnTo>
                      <a:pt x="100" y="54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08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5" y="48"/>
                    </a:lnTo>
                    <a:lnTo>
                      <a:pt x="117" y="48"/>
                    </a:lnTo>
                    <a:lnTo>
                      <a:pt x="117" y="50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19" y="46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1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6"/>
                    </a:lnTo>
                    <a:lnTo>
                      <a:pt x="127" y="44"/>
                    </a:lnTo>
                    <a:lnTo>
                      <a:pt x="129" y="44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29" y="46"/>
                    </a:lnTo>
                    <a:lnTo>
                      <a:pt x="131" y="46"/>
                    </a:lnTo>
                    <a:lnTo>
                      <a:pt x="133" y="46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3" y="44"/>
                    </a:lnTo>
                    <a:lnTo>
                      <a:pt x="133" y="42"/>
                    </a:lnTo>
                    <a:lnTo>
                      <a:pt x="135" y="42"/>
                    </a:lnTo>
                    <a:lnTo>
                      <a:pt x="135" y="44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2"/>
                    </a:lnTo>
                    <a:lnTo>
                      <a:pt x="137" y="41"/>
                    </a:lnTo>
                    <a:lnTo>
                      <a:pt x="138" y="41"/>
                    </a:lnTo>
                    <a:lnTo>
                      <a:pt x="138" y="42"/>
                    </a:lnTo>
                    <a:lnTo>
                      <a:pt x="138" y="41"/>
                    </a:lnTo>
                    <a:lnTo>
                      <a:pt x="140" y="41"/>
                    </a:lnTo>
                    <a:lnTo>
                      <a:pt x="140" y="39"/>
                    </a:lnTo>
                    <a:lnTo>
                      <a:pt x="142" y="39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6" y="46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6" y="52"/>
                    </a:lnTo>
                    <a:lnTo>
                      <a:pt x="156" y="54"/>
                    </a:lnTo>
                    <a:lnTo>
                      <a:pt x="156" y="56"/>
                    </a:lnTo>
                    <a:lnTo>
                      <a:pt x="154" y="56"/>
                    </a:lnTo>
                    <a:lnTo>
                      <a:pt x="154" y="58"/>
                    </a:lnTo>
                    <a:lnTo>
                      <a:pt x="156" y="58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0" y="60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6" y="58"/>
                    </a:lnTo>
                    <a:lnTo>
                      <a:pt x="146" y="56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2" y="54"/>
                    </a:lnTo>
                    <a:lnTo>
                      <a:pt x="142" y="52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37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4"/>
                    </a:lnTo>
                    <a:lnTo>
                      <a:pt x="135" y="54"/>
                    </a:lnTo>
                    <a:lnTo>
                      <a:pt x="135" y="56"/>
                    </a:lnTo>
                    <a:lnTo>
                      <a:pt x="135" y="58"/>
                    </a:lnTo>
                    <a:lnTo>
                      <a:pt x="135" y="60"/>
                    </a:lnTo>
                    <a:lnTo>
                      <a:pt x="133" y="60"/>
                    </a:lnTo>
                    <a:lnTo>
                      <a:pt x="135" y="60"/>
                    </a:lnTo>
                    <a:lnTo>
                      <a:pt x="135" y="62"/>
                    </a:lnTo>
                    <a:lnTo>
                      <a:pt x="133" y="62"/>
                    </a:lnTo>
                    <a:lnTo>
                      <a:pt x="133" y="64"/>
                    </a:lnTo>
                    <a:lnTo>
                      <a:pt x="131" y="64"/>
                    </a:lnTo>
                    <a:lnTo>
                      <a:pt x="131" y="66"/>
                    </a:lnTo>
                    <a:lnTo>
                      <a:pt x="129" y="66"/>
                    </a:lnTo>
                    <a:lnTo>
                      <a:pt x="131" y="66"/>
                    </a:lnTo>
                    <a:lnTo>
                      <a:pt x="131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7" y="67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5" y="71"/>
                    </a:lnTo>
                    <a:lnTo>
                      <a:pt x="125" y="69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4" y="75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3"/>
                    </a:lnTo>
                    <a:lnTo>
                      <a:pt x="112" y="85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10" y="89"/>
                    </a:lnTo>
                    <a:lnTo>
                      <a:pt x="108" y="89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2" y="90"/>
                    </a:lnTo>
                    <a:lnTo>
                      <a:pt x="102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6" y="85"/>
                    </a:lnTo>
                    <a:lnTo>
                      <a:pt x="96" y="83"/>
                    </a:lnTo>
                    <a:lnTo>
                      <a:pt x="96" y="85"/>
                    </a:lnTo>
                    <a:lnTo>
                      <a:pt x="94" y="85"/>
                    </a:lnTo>
                    <a:lnTo>
                      <a:pt x="94" y="87"/>
                    </a:lnTo>
                    <a:lnTo>
                      <a:pt x="94" y="89"/>
                    </a:lnTo>
                    <a:lnTo>
                      <a:pt x="94" y="90"/>
                    </a:lnTo>
                    <a:lnTo>
                      <a:pt x="92" y="90"/>
                    </a:lnTo>
                    <a:lnTo>
                      <a:pt x="92" y="92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89" y="98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7" y="104"/>
                    </a:lnTo>
                    <a:lnTo>
                      <a:pt x="85" y="104"/>
                    </a:lnTo>
                    <a:lnTo>
                      <a:pt x="85" y="106"/>
                    </a:lnTo>
                    <a:lnTo>
                      <a:pt x="85" y="108"/>
                    </a:lnTo>
                    <a:lnTo>
                      <a:pt x="83" y="108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2"/>
                    </a:lnTo>
                    <a:lnTo>
                      <a:pt x="79" y="112"/>
                    </a:lnTo>
                    <a:lnTo>
                      <a:pt x="79" y="114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9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7" y="121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9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9" y="129"/>
                    </a:lnTo>
                    <a:lnTo>
                      <a:pt x="67" y="129"/>
                    </a:lnTo>
                    <a:lnTo>
                      <a:pt x="66" y="129"/>
                    </a:lnTo>
                    <a:lnTo>
                      <a:pt x="66" y="131"/>
                    </a:lnTo>
                    <a:lnTo>
                      <a:pt x="64" y="131"/>
                    </a:lnTo>
                    <a:lnTo>
                      <a:pt x="62" y="131"/>
                    </a:lnTo>
                    <a:lnTo>
                      <a:pt x="62" y="133"/>
                    </a:lnTo>
                    <a:lnTo>
                      <a:pt x="60" y="133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8" y="133"/>
                    </a:lnTo>
                    <a:lnTo>
                      <a:pt x="58" y="135"/>
                    </a:lnTo>
                    <a:lnTo>
                      <a:pt x="56" y="135"/>
                    </a:lnTo>
                    <a:lnTo>
                      <a:pt x="54" y="135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2" y="135"/>
                    </a:lnTo>
                    <a:lnTo>
                      <a:pt x="52" y="137"/>
                    </a:lnTo>
                    <a:lnTo>
                      <a:pt x="50" y="137"/>
                    </a:lnTo>
                    <a:lnTo>
                      <a:pt x="48" y="137"/>
                    </a:lnTo>
                    <a:lnTo>
                      <a:pt x="46" y="137"/>
                    </a:lnTo>
                    <a:lnTo>
                      <a:pt x="46" y="138"/>
                    </a:lnTo>
                    <a:lnTo>
                      <a:pt x="44" y="138"/>
                    </a:lnTo>
                    <a:lnTo>
                      <a:pt x="44" y="137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7"/>
                    </a:lnTo>
                    <a:lnTo>
                      <a:pt x="39" y="137"/>
                    </a:lnTo>
                    <a:lnTo>
                      <a:pt x="37" y="137"/>
                    </a:lnTo>
                    <a:lnTo>
                      <a:pt x="37" y="138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1" y="138"/>
                    </a:lnTo>
                    <a:lnTo>
                      <a:pt x="29" y="138"/>
                    </a:lnTo>
                    <a:lnTo>
                      <a:pt x="29" y="137"/>
                    </a:lnTo>
                    <a:lnTo>
                      <a:pt x="27" y="137"/>
                    </a:lnTo>
                    <a:lnTo>
                      <a:pt x="25" y="137"/>
                    </a:lnTo>
                    <a:lnTo>
                      <a:pt x="25" y="135"/>
                    </a:lnTo>
                    <a:lnTo>
                      <a:pt x="25" y="133"/>
                    </a:lnTo>
                    <a:lnTo>
                      <a:pt x="25" y="135"/>
                    </a:lnTo>
                    <a:lnTo>
                      <a:pt x="23" y="135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1" y="129"/>
                    </a:lnTo>
                    <a:lnTo>
                      <a:pt x="21" y="127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21" y="125"/>
                    </a:lnTo>
                    <a:lnTo>
                      <a:pt x="23" y="125"/>
                    </a:lnTo>
                    <a:lnTo>
                      <a:pt x="21" y="125"/>
                    </a:lnTo>
                    <a:lnTo>
                      <a:pt x="21" y="127"/>
                    </a:lnTo>
                    <a:lnTo>
                      <a:pt x="21" y="125"/>
                    </a:lnTo>
                    <a:lnTo>
                      <a:pt x="19" y="125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6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2" y="121"/>
                    </a:lnTo>
                    <a:lnTo>
                      <a:pt x="12" y="119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4"/>
                    </a:lnTo>
                    <a:lnTo>
                      <a:pt x="8" y="112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2" y="89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1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9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29" y="6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7" name="Freeform 7"/>
              <p:cNvSpPr>
                <a:spLocks noEditPoints="1"/>
              </p:cNvSpPr>
              <p:nvPr/>
            </p:nvSpPr>
            <p:spPr bwMode="auto">
              <a:xfrm>
                <a:off x="4062548" y="3044732"/>
                <a:ext cx="502181" cy="485580"/>
              </a:xfrm>
              <a:custGeom>
                <a:avLst/>
                <a:gdLst>
                  <a:gd name="T0" fmla="*/ 59 w 242"/>
                  <a:gd name="T1" fmla="*/ 0 h 234"/>
                  <a:gd name="T2" fmla="*/ 80 w 242"/>
                  <a:gd name="T3" fmla="*/ 0 h 234"/>
                  <a:gd name="T4" fmla="*/ 92 w 242"/>
                  <a:gd name="T5" fmla="*/ 9 h 234"/>
                  <a:gd name="T6" fmla="*/ 111 w 242"/>
                  <a:gd name="T7" fmla="*/ 11 h 234"/>
                  <a:gd name="T8" fmla="*/ 132 w 242"/>
                  <a:gd name="T9" fmla="*/ 11 h 234"/>
                  <a:gd name="T10" fmla="*/ 151 w 242"/>
                  <a:gd name="T11" fmla="*/ 13 h 234"/>
                  <a:gd name="T12" fmla="*/ 171 w 242"/>
                  <a:gd name="T13" fmla="*/ 15 h 234"/>
                  <a:gd name="T14" fmla="*/ 171 w 242"/>
                  <a:gd name="T15" fmla="*/ 21 h 234"/>
                  <a:gd name="T16" fmla="*/ 178 w 242"/>
                  <a:gd name="T17" fmla="*/ 19 h 234"/>
                  <a:gd name="T18" fmla="*/ 176 w 242"/>
                  <a:gd name="T19" fmla="*/ 11 h 234"/>
                  <a:gd name="T20" fmla="*/ 186 w 242"/>
                  <a:gd name="T21" fmla="*/ 7 h 234"/>
                  <a:gd name="T22" fmla="*/ 188 w 242"/>
                  <a:gd name="T23" fmla="*/ 7 h 234"/>
                  <a:gd name="T24" fmla="*/ 198 w 242"/>
                  <a:gd name="T25" fmla="*/ 11 h 234"/>
                  <a:gd name="T26" fmla="*/ 201 w 242"/>
                  <a:gd name="T27" fmla="*/ 30 h 234"/>
                  <a:gd name="T28" fmla="*/ 205 w 242"/>
                  <a:gd name="T29" fmla="*/ 49 h 234"/>
                  <a:gd name="T30" fmla="*/ 213 w 242"/>
                  <a:gd name="T31" fmla="*/ 67 h 234"/>
                  <a:gd name="T32" fmla="*/ 223 w 242"/>
                  <a:gd name="T33" fmla="*/ 82 h 234"/>
                  <a:gd name="T34" fmla="*/ 224 w 242"/>
                  <a:gd name="T35" fmla="*/ 101 h 234"/>
                  <a:gd name="T36" fmla="*/ 230 w 242"/>
                  <a:gd name="T37" fmla="*/ 117 h 234"/>
                  <a:gd name="T38" fmla="*/ 236 w 242"/>
                  <a:gd name="T39" fmla="*/ 132 h 234"/>
                  <a:gd name="T40" fmla="*/ 242 w 242"/>
                  <a:gd name="T41" fmla="*/ 149 h 234"/>
                  <a:gd name="T42" fmla="*/ 242 w 242"/>
                  <a:gd name="T43" fmla="*/ 170 h 234"/>
                  <a:gd name="T44" fmla="*/ 238 w 242"/>
                  <a:gd name="T45" fmla="*/ 188 h 234"/>
                  <a:gd name="T46" fmla="*/ 236 w 242"/>
                  <a:gd name="T47" fmla="*/ 203 h 234"/>
                  <a:gd name="T48" fmla="*/ 226 w 242"/>
                  <a:gd name="T49" fmla="*/ 215 h 234"/>
                  <a:gd name="T50" fmla="*/ 213 w 242"/>
                  <a:gd name="T51" fmla="*/ 222 h 234"/>
                  <a:gd name="T52" fmla="*/ 198 w 242"/>
                  <a:gd name="T53" fmla="*/ 228 h 234"/>
                  <a:gd name="T54" fmla="*/ 186 w 242"/>
                  <a:gd name="T55" fmla="*/ 234 h 234"/>
                  <a:gd name="T56" fmla="*/ 175 w 242"/>
                  <a:gd name="T57" fmla="*/ 230 h 234"/>
                  <a:gd name="T58" fmla="*/ 178 w 242"/>
                  <a:gd name="T59" fmla="*/ 228 h 234"/>
                  <a:gd name="T60" fmla="*/ 190 w 242"/>
                  <a:gd name="T61" fmla="*/ 220 h 234"/>
                  <a:gd name="T62" fmla="*/ 207 w 242"/>
                  <a:gd name="T63" fmla="*/ 220 h 234"/>
                  <a:gd name="T64" fmla="*/ 207 w 242"/>
                  <a:gd name="T65" fmla="*/ 211 h 234"/>
                  <a:gd name="T66" fmla="*/ 201 w 242"/>
                  <a:gd name="T67" fmla="*/ 195 h 234"/>
                  <a:gd name="T68" fmla="*/ 190 w 242"/>
                  <a:gd name="T69" fmla="*/ 186 h 234"/>
                  <a:gd name="T70" fmla="*/ 182 w 242"/>
                  <a:gd name="T71" fmla="*/ 172 h 234"/>
                  <a:gd name="T72" fmla="*/ 171 w 242"/>
                  <a:gd name="T73" fmla="*/ 163 h 234"/>
                  <a:gd name="T74" fmla="*/ 165 w 242"/>
                  <a:gd name="T75" fmla="*/ 145 h 234"/>
                  <a:gd name="T76" fmla="*/ 157 w 242"/>
                  <a:gd name="T77" fmla="*/ 130 h 234"/>
                  <a:gd name="T78" fmla="*/ 151 w 242"/>
                  <a:gd name="T79" fmla="*/ 117 h 234"/>
                  <a:gd name="T80" fmla="*/ 150 w 242"/>
                  <a:gd name="T81" fmla="*/ 99 h 234"/>
                  <a:gd name="T82" fmla="*/ 155 w 242"/>
                  <a:gd name="T83" fmla="*/ 84 h 234"/>
                  <a:gd name="T84" fmla="*/ 150 w 242"/>
                  <a:gd name="T85" fmla="*/ 69 h 234"/>
                  <a:gd name="T86" fmla="*/ 140 w 242"/>
                  <a:gd name="T87" fmla="*/ 61 h 234"/>
                  <a:gd name="T88" fmla="*/ 130 w 242"/>
                  <a:gd name="T89" fmla="*/ 49 h 234"/>
                  <a:gd name="T90" fmla="*/ 119 w 242"/>
                  <a:gd name="T91" fmla="*/ 38 h 234"/>
                  <a:gd name="T92" fmla="*/ 105 w 242"/>
                  <a:gd name="T93" fmla="*/ 40 h 234"/>
                  <a:gd name="T94" fmla="*/ 94 w 242"/>
                  <a:gd name="T95" fmla="*/ 46 h 234"/>
                  <a:gd name="T96" fmla="*/ 80 w 242"/>
                  <a:gd name="T97" fmla="*/ 51 h 234"/>
                  <a:gd name="T98" fmla="*/ 69 w 242"/>
                  <a:gd name="T99" fmla="*/ 42 h 234"/>
                  <a:gd name="T100" fmla="*/ 57 w 242"/>
                  <a:gd name="T101" fmla="*/ 32 h 234"/>
                  <a:gd name="T102" fmla="*/ 40 w 242"/>
                  <a:gd name="T103" fmla="*/ 25 h 234"/>
                  <a:gd name="T104" fmla="*/ 21 w 242"/>
                  <a:gd name="T105" fmla="*/ 25 h 234"/>
                  <a:gd name="T106" fmla="*/ 4 w 242"/>
                  <a:gd name="T107" fmla="*/ 25 h 234"/>
                  <a:gd name="T108" fmla="*/ 7 w 242"/>
                  <a:gd name="T109" fmla="*/ 17 h 234"/>
                  <a:gd name="T110" fmla="*/ 2 w 242"/>
                  <a:gd name="T111" fmla="*/ 5 h 234"/>
                  <a:gd name="T112" fmla="*/ 9 w 242"/>
                  <a:gd name="T113" fmla="*/ 0 h 234"/>
                  <a:gd name="T114" fmla="*/ 30 w 242"/>
                  <a:gd name="T115" fmla="*/ 0 h 234"/>
                  <a:gd name="T116" fmla="*/ 153 w 242"/>
                  <a:gd name="T117" fmla="*/ 22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" h="234">
                    <a:moveTo>
                      <a:pt x="40" y="0"/>
                    </a:move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84" y="3"/>
                    </a:lnTo>
                    <a:lnTo>
                      <a:pt x="86" y="3"/>
                    </a:lnTo>
                    <a:lnTo>
                      <a:pt x="86" y="5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100" y="9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9" y="11"/>
                    </a:lnTo>
                    <a:lnTo>
                      <a:pt x="111" y="11"/>
                    </a:lnTo>
                    <a:lnTo>
                      <a:pt x="113" y="11"/>
                    </a:lnTo>
                    <a:lnTo>
                      <a:pt x="115" y="11"/>
                    </a:lnTo>
                    <a:lnTo>
                      <a:pt x="117" y="11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5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4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50" y="13"/>
                    </a:lnTo>
                    <a:lnTo>
                      <a:pt x="151" y="13"/>
                    </a:lnTo>
                    <a:lnTo>
                      <a:pt x="153" y="13"/>
                    </a:lnTo>
                    <a:lnTo>
                      <a:pt x="155" y="13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5"/>
                    </a:lnTo>
                    <a:lnTo>
                      <a:pt x="165" y="15"/>
                    </a:lnTo>
                    <a:lnTo>
                      <a:pt x="167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3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3" y="21"/>
                    </a:lnTo>
                    <a:lnTo>
                      <a:pt x="171" y="21"/>
                    </a:lnTo>
                    <a:lnTo>
                      <a:pt x="173" y="21"/>
                    </a:lnTo>
                    <a:lnTo>
                      <a:pt x="171" y="21"/>
                    </a:lnTo>
                    <a:lnTo>
                      <a:pt x="173" y="21"/>
                    </a:lnTo>
                    <a:lnTo>
                      <a:pt x="173" y="23"/>
                    </a:lnTo>
                    <a:lnTo>
                      <a:pt x="175" y="23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8" y="17"/>
                    </a:lnTo>
                    <a:lnTo>
                      <a:pt x="178" y="19"/>
                    </a:lnTo>
                    <a:lnTo>
                      <a:pt x="178" y="17"/>
                    </a:lnTo>
                    <a:lnTo>
                      <a:pt x="178" y="15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6" y="11"/>
                    </a:lnTo>
                    <a:lnTo>
                      <a:pt x="176" y="9"/>
                    </a:lnTo>
                    <a:lnTo>
                      <a:pt x="176" y="7"/>
                    </a:lnTo>
                    <a:lnTo>
                      <a:pt x="178" y="7"/>
                    </a:lnTo>
                    <a:lnTo>
                      <a:pt x="180" y="7"/>
                    </a:lnTo>
                    <a:lnTo>
                      <a:pt x="180" y="5"/>
                    </a:lnTo>
                    <a:lnTo>
                      <a:pt x="182" y="5"/>
                    </a:lnTo>
                    <a:lnTo>
                      <a:pt x="180" y="5"/>
                    </a:lnTo>
                    <a:lnTo>
                      <a:pt x="182" y="5"/>
                    </a:lnTo>
                    <a:lnTo>
                      <a:pt x="182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90" y="9"/>
                    </a:lnTo>
                    <a:lnTo>
                      <a:pt x="192" y="9"/>
                    </a:lnTo>
                    <a:lnTo>
                      <a:pt x="194" y="9"/>
                    </a:lnTo>
                    <a:lnTo>
                      <a:pt x="196" y="9"/>
                    </a:lnTo>
                    <a:lnTo>
                      <a:pt x="198" y="9"/>
                    </a:lnTo>
                    <a:lnTo>
                      <a:pt x="199" y="9"/>
                    </a:lnTo>
                    <a:lnTo>
                      <a:pt x="199" y="11"/>
                    </a:lnTo>
                    <a:lnTo>
                      <a:pt x="198" y="11"/>
                    </a:lnTo>
                    <a:lnTo>
                      <a:pt x="198" y="13"/>
                    </a:lnTo>
                    <a:lnTo>
                      <a:pt x="198" y="15"/>
                    </a:lnTo>
                    <a:lnTo>
                      <a:pt x="198" y="17"/>
                    </a:lnTo>
                    <a:lnTo>
                      <a:pt x="199" y="17"/>
                    </a:lnTo>
                    <a:lnTo>
                      <a:pt x="199" y="19"/>
                    </a:lnTo>
                    <a:lnTo>
                      <a:pt x="199" y="21"/>
                    </a:lnTo>
                    <a:lnTo>
                      <a:pt x="199" y="23"/>
                    </a:lnTo>
                    <a:lnTo>
                      <a:pt x="199" y="25"/>
                    </a:lnTo>
                    <a:lnTo>
                      <a:pt x="199" y="26"/>
                    </a:lnTo>
                    <a:lnTo>
                      <a:pt x="199" y="28"/>
                    </a:lnTo>
                    <a:lnTo>
                      <a:pt x="201" y="30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201" y="38"/>
                    </a:lnTo>
                    <a:lnTo>
                      <a:pt x="203" y="38"/>
                    </a:lnTo>
                    <a:lnTo>
                      <a:pt x="203" y="40"/>
                    </a:lnTo>
                    <a:lnTo>
                      <a:pt x="203" y="42"/>
                    </a:lnTo>
                    <a:lnTo>
                      <a:pt x="203" y="44"/>
                    </a:lnTo>
                    <a:lnTo>
                      <a:pt x="203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7" y="51"/>
                    </a:lnTo>
                    <a:lnTo>
                      <a:pt x="207" y="53"/>
                    </a:lnTo>
                    <a:lnTo>
                      <a:pt x="207" y="55"/>
                    </a:lnTo>
                    <a:lnTo>
                      <a:pt x="209" y="55"/>
                    </a:lnTo>
                    <a:lnTo>
                      <a:pt x="209" y="57"/>
                    </a:lnTo>
                    <a:lnTo>
                      <a:pt x="209" y="59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1" y="65"/>
                    </a:lnTo>
                    <a:lnTo>
                      <a:pt x="213" y="65"/>
                    </a:lnTo>
                    <a:lnTo>
                      <a:pt x="213" y="67"/>
                    </a:lnTo>
                    <a:lnTo>
                      <a:pt x="213" y="69"/>
                    </a:lnTo>
                    <a:lnTo>
                      <a:pt x="215" y="69"/>
                    </a:lnTo>
                    <a:lnTo>
                      <a:pt x="215" y="71"/>
                    </a:lnTo>
                    <a:lnTo>
                      <a:pt x="217" y="73"/>
                    </a:lnTo>
                    <a:lnTo>
                      <a:pt x="217" y="74"/>
                    </a:lnTo>
                    <a:lnTo>
                      <a:pt x="219" y="74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21" y="78"/>
                    </a:lnTo>
                    <a:lnTo>
                      <a:pt x="221" y="80"/>
                    </a:lnTo>
                    <a:lnTo>
                      <a:pt x="223" y="82"/>
                    </a:lnTo>
                    <a:lnTo>
                      <a:pt x="224" y="86"/>
                    </a:lnTo>
                    <a:lnTo>
                      <a:pt x="224" y="88"/>
                    </a:lnTo>
                    <a:lnTo>
                      <a:pt x="226" y="88"/>
                    </a:lnTo>
                    <a:lnTo>
                      <a:pt x="226" y="90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4" y="94"/>
                    </a:lnTo>
                    <a:lnTo>
                      <a:pt x="224" y="96"/>
                    </a:lnTo>
                    <a:lnTo>
                      <a:pt x="224" y="97"/>
                    </a:lnTo>
                    <a:lnTo>
                      <a:pt x="224" y="99"/>
                    </a:lnTo>
                    <a:lnTo>
                      <a:pt x="224" y="101"/>
                    </a:lnTo>
                    <a:lnTo>
                      <a:pt x="224" y="103"/>
                    </a:lnTo>
                    <a:lnTo>
                      <a:pt x="226" y="103"/>
                    </a:lnTo>
                    <a:lnTo>
                      <a:pt x="226" y="105"/>
                    </a:lnTo>
                    <a:lnTo>
                      <a:pt x="226" y="107"/>
                    </a:lnTo>
                    <a:lnTo>
                      <a:pt x="226" y="109"/>
                    </a:lnTo>
                    <a:lnTo>
                      <a:pt x="228" y="109"/>
                    </a:lnTo>
                    <a:lnTo>
                      <a:pt x="228" y="111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32" y="117"/>
                    </a:lnTo>
                    <a:lnTo>
                      <a:pt x="232" y="119"/>
                    </a:lnTo>
                    <a:lnTo>
                      <a:pt x="232" y="120"/>
                    </a:lnTo>
                    <a:lnTo>
                      <a:pt x="232" y="122"/>
                    </a:lnTo>
                    <a:lnTo>
                      <a:pt x="232" y="124"/>
                    </a:lnTo>
                    <a:lnTo>
                      <a:pt x="234" y="124"/>
                    </a:lnTo>
                    <a:lnTo>
                      <a:pt x="234" y="126"/>
                    </a:lnTo>
                    <a:lnTo>
                      <a:pt x="234" y="128"/>
                    </a:lnTo>
                    <a:lnTo>
                      <a:pt x="236" y="128"/>
                    </a:lnTo>
                    <a:lnTo>
                      <a:pt x="236" y="130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8" y="134"/>
                    </a:lnTo>
                    <a:lnTo>
                      <a:pt x="238" y="136"/>
                    </a:lnTo>
                    <a:lnTo>
                      <a:pt x="238" y="138"/>
                    </a:lnTo>
                    <a:lnTo>
                      <a:pt x="238" y="140"/>
                    </a:lnTo>
                    <a:lnTo>
                      <a:pt x="240" y="140"/>
                    </a:lnTo>
                    <a:lnTo>
                      <a:pt x="240" y="142"/>
                    </a:lnTo>
                    <a:lnTo>
                      <a:pt x="240" y="144"/>
                    </a:lnTo>
                    <a:lnTo>
                      <a:pt x="242" y="145"/>
                    </a:lnTo>
                    <a:lnTo>
                      <a:pt x="242" y="147"/>
                    </a:lnTo>
                    <a:lnTo>
                      <a:pt x="242" y="149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2" y="161"/>
                    </a:lnTo>
                    <a:lnTo>
                      <a:pt x="242" y="163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42" y="168"/>
                    </a:lnTo>
                    <a:lnTo>
                      <a:pt x="242" y="170"/>
                    </a:lnTo>
                    <a:lnTo>
                      <a:pt x="240" y="170"/>
                    </a:lnTo>
                    <a:lnTo>
                      <a:pt x="240" y="172"/>
                    </a:lnTo>
                    <a:lnTo>
                      <a:pt x="240" y="174"/>
                    </a:lnTo>
                    <a:lnTo>
                      <a:pt x="240" y="176"/>
                    </a:lnTo>
                    <a:lnTo>
                      <a:pt x="240" y="178"/>
                    </a:lnTo>
                    <a:lnTo>
                      <a:pt x="240" y="180"/>
                    </a:lnTo>
                    <a:lnTo>
                      <a:pt x="240" y="182"/>
                    </a:lnTo>
                    <a:lnTo>
                      <a:pt x="240" y="184"/>
                    </a:lnTo>
                    <a:lnTo>
                      <a:pt x="240" y="186"/>
                    </a:lnTo>
                    <a:lnTo>
                      <a:pt x="240" y="188"/>
                    </a:lnTo>
                    <a:lnTo>
                      <a:pt x="238" y="188"/>
                    </a:lnTo>
                    <a:lnTo>
                      <a:pt x="238" y="190"/>
                    </a:lnTo>
                    <a:lnTo>
                      <a:pt x="238" y="192"/>
                    </a:lnTo>
                    <a:lnTo>
                      <a:pt x="240" y="192"/>
                    </a:lnTo>
                    <a:lnTo>
                      <a:pt x="240" y="193"/>
                    </a:lnTo>
                    <a:lnTo>
                      <a:pt x="240" y="195"/>
                    </a:lnTo>
                    <a:lnTo>
                      <a:pt x="238" y="195"/>
                    </a:lnTo>
                    <a:lnTo>
                      <a:pt x="238" y="197"/>
                    </a:lnTo>
                    <a:lnTo>
                      <a:pt x="236" y="199"/>
                    </a:lnTo>
                    <a:lnTo>
                      <a:pt x="238" y="199"/>
                    </a:lnTo>
                    <a:lnTo>
                      <a:pt x="238" y="201"/>
                    </a:lnTo>
                    <a:lnTo>
                      <a:pt x="236" y="203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4" y="207"/>
                    </a:lnTo>
                    <a:lnTo>
                      <a:pt x="232" y="207"/>
                    </a:lnTo>
                    <a:lnTo>
                      <a:pt x="232" y="209"/>
                    </a:lnTo>
                    <a:lnTo>
                      <a:pt x="230" y="209"/>
                    </a:lnTo>
                    <a:lnTo>
                      <a:pt x="230" y="211"/>
                    </a:lnTo>
                    <a:lnTo>
                      <a:pt x="228" y="211"/>
                    </a:lnTo>
                    <a:lnTo>
                      <a:pt x="228" y="213"/>
                    </a:lnTo>
                    <a:lnTo>
                      <a:pt x="228" y="215"/>
                    </a:lnTo>
                    <a:lnTo>
                      <a:pt x="226" y="215"/>
                    </a:lnTo>
                    <a:lnTo>
                      <a:pt x="224" y="215"/>
                    </a:lnTo>
                    <a:lnTo>
                      <a:pt x="224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8"/>
                    </a:lnTo>
                    <a:lnTo>
                      <a:pt x="221" y="220"/>
                    </a:lnTo>
                    <a:lnTo>
                      <a:pt x="219" y="220"/>
                    </a:lnTo>
                    <a:lnTo>
                      <a:pt x="217" y="220"/>
                    </a:lnTo>
                    <a:lnTo>
                      <a:pt x="217" y="222"/>
                    </a:lnTo>
                    <a:lnTo>
                      <a:pt x="215" y="222"/>
                    </a:lnTo>
                    <a:lnTo>
                      <a:pt x="213" y="222"/>
                    </a:lnTo>
                    <a:lnTo>
                      <a:pt x="213" y="224"/>
                    </a:lnTo>
                    <a:lnTo>
                      <a:pt x="211" y="224"/>
                    </a:lnTo>
                    <a:lnTo>
                      <a:pt x="209" y="224"/>
                    </a:lnTo>
                    <a:lnTo>
                      <a:pt x="209" y="226"/>
                    </a:lnTo>
                    <a:lnTo>
                      <a:pt x="207" y="226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1" y="226"/>
                    </a:lnTo>
                    <a:lnTo>
                      <a:pt x="201" y="228"/>
                    </a:lnTo>
                    <a:lnTo>
                      <a:pt x="199" y="228"/>
                    </a:lnTo>
                    <a:lnTo>
                      <a:pt x="198" y="228"/>
                    </a:lnTo>
                    <a:lnTo>
                      <a:pt x="196" y="228"/>
                    </a:lnTo>
                    <a:lnTo>
                      <a:pt x="196" y="230"/>
                    </a:lnTo>
                    <a:lnTo>
                      <a:pt x="196" y="228"/>
                    </a:lnTo>
                    <a:lnTo>
                      <a:pt x="194" y="228"/>
                    </a:lnTo>
                    <a:lnTo>
                      <a:pt x="194" y="230"/>
                    </a:lnTo>
                    <a:lnTo>
                      <a:pt x="194" y="232"/>
                    </a:lnTo>
                    <a:lnTo>
                      <a:pt x="192" y="232"/>
                    </a:lnTo>
                    <a:lnTo>
                      <a:pt x="190" y="232"/>
                    </a:lnTo>
                    <a:lnTo>
                      <a:pt x="190" y="234"/>
                    </a:lnTo>
                    <a:lnTo>
                      <a:pt x="188" y="234"/>
                    </a:lnTo>
                    <a:lnTo>
                      <a:pt x="186" y="234"/>
                    </a:lnTo>
                    <a:lnTo>
                      <a:pt x="186" y="232"/>
                    </a:lnTo>
                    <a:lnTo>
                      <a:pt x="184" y="232"/>
                    </a:lnTo>
                    <a:lnTo>
                      <a:pt x="186" y="232"/>
                    </a:lnTo>
                    <a:lnTo>
                      <a:pt x="184" y="234"/>
                    </a:lnTo>
                    <a:lnTo>
                      <a:pt x="182" y="234"/>
                    </a:lnTo>
                    <a:lnTo>
                      <a:pt x="180" y="234"/>
                    </a:lnTo>
                    <a:lnTo>
                      <a:pt x="178" y="234"/>
                    </a:lnTo>
                    <a:lnTo>
                      <a:pt x="178" y="232"/>
                    </a:lnTo>
                    <a:lnTo>
                      <a:pt x="176" y="232"/>
                    </a:lnTo>
                    <a:lnTo>
                      <a:pt x="176" y="230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0"/>
                    </a:lnTo>
                    <a:lnTo>
                      <a:pt x="173" y="232"/>
                    </a:lnTo>
                    <a:lnTo>
                      <a:pt x="173" y="230"/>
                    </a:lnTo>
                    <a:lnTo>
                      <a:pt x="171" y="230"/>
                    </a:lnTo>
                    <a:lnTo>
                      <a:pt x="171" y="228"/>
                    </a:lnTo>
                    <a:lnTo>
                      <a:pt x="173" y="228"/>
                    </a:lnTo>
                    <a:lnTo>
                      <a:pt x="173" y="226"/>
                    </a:lnTo>
                    <a:lnTo>
                      <a:pt x="175" y="226"/>
                    </a:lnTo>
                    <a:lnTo>
                      <a:pt x="176" y="226"/>
                    </a:lnTo>
                    <a:lnTo>
                      <a:pt x="178" y="228"/>
                    </a:lnTo>
                    <a:lnTo>
                      <a:pt x="178" y="226"/>
                    </a:lnTo>
                    <a:lnTo>
                      <a:pt x="180" y="226"/>
                    </a:lnTo>
                    <a:lnTo>
                      <a:pt x="182" y="224"/>
                    </a:lnTo>
                    <a:lnTo>
                      <a:pt x="182" y="226"/>
                    </a:lnTo>
                    <a:lnTo>
                      <a:pt x="182" y="224"/>
                    </a:lnTo>
                    <a:lnTo>
                      <a:pt x="184" y="224"/>
                    </a:lnTo>
                    <a:lnTo>
                      <a:pt x="186" y="224"/>
                    </a:lnTo>
                    <a:lnTo>
                      <a:pt x="186" y="222"/>
                    </a:lnTo>
                    <a:lnTo>
                      <a:pt x="188" y="222"/>
                    </a:lnTo>
                    <a:lnTo>
                      <a:pt x="190" y="222"/>
                    </a:lnTo>
                    <a:lnTo>
                      <a:pt x="190" y="220"/>
                    </a:lnTo>
                    <a:lnTo>
                      <a:pt x="192" y="220"/>
                    </a:lnTo>
                    <a:lnTo>
                      <a:pt x="194" y="220"/>
                    </a:lnTo>
                    <a:lnTo>
                      <a:pt x="194" y="218"/>
                    </a:lnTo>
                    <a:lnTo>
                      <a:pt x="196" y="218"/>
                    </a:lnTo>
                    <a:lnTo>
                      <a:pt x="198" y="218"/>
                    </a:lnTo>
                    <a:lnTo>
                      <a:pt x="199" y="218"/>
                    </a:lnTo>
                    <a:lnTo>
                      <a:pt x="201" y="218"/>
                    </a:lnTo>
                    <a:lnTo>
                      <a:pt x="203" y="218"/>
                    </a:lnTo>
                    <a:lnTo>
                      <a:pt x="205" y="218"/>
                    </a:lnTo>
                    <a:lnTo>
                      <a:pt x="205" y="220"/>
                    </a:lnTo>
                    <a:lnTo>
                      <a:pt x="207" y="220"/>
                    </a:lnTo>
                    <a:lnTo>
                      <a:pt x="209" y="220"/>
                    </a:lnTo>
                    <a:lnTo>
                      <a:pt x="211" y="220"/>
                    </a:lnTo>
                    <a:lnTo>
                      <a:pt x="211" y="218"/>
                    </a:lnTo>
                    <a:lnTo>
                      <a:pt x="213" y="218"/>
                    </a:lnTo>
                    <a:lnTo>
                      <a:pt x="211" y="218"/>
                    </a:lnTo>
                    <a:lnTo>
                      <a:pt x="211" y="216"/>
                    </a:lnTo>
                    <a:lnTo>
                      <a:pt x="209" y="216"/>
                    </a:lnTo>
                    <a:lnTo>
                      <a:pt x="209" y="215"/>
                    </a:lnTo>
                    <a:lnTo>
                      <a:pt x="207" y="215"/>
                    </a:lnTo>
                    <a:lnTo>
                      <a:pt x="207" y="213"/>
                    </a:lnTo>
                    <a:lnTo>
                      <a:pt x="207" y="211"/>
                    </a:lnTo>
                    <a:lnTo>
                      <a:pt x="205" y="211"/>
                    </a:lnTo>
                    <a:lnTo>
                      <a:pt x="205" y="209"/>
                    </a:lnTo>
                    <a:lnTo>
                      <a:pt x="203" y="209"/>
                    </a:lnTo>
                    <a:lnTo>
                      <a:pt x="203" y="207"/>
                    </a:lnTo>
                    <a:lnTo>
                      <a:pt x="203" y="205"/>
                    </a:lnTo>
                    <a:lnTo>
                      <a:pt x="203" y="203"/>
                    </a:lnTo>
                    <a:lnTo>
                      <a:pt x="203" y="201"/>
                    </a:lnTo>
                    <a:lnTo>
                      <a:pt x="203" y="199"/>
                    </a:lnTo>
                    <a:lnTo>
                      <a:pt x="203" y="197"/>
                    </a:lnTo>
                    <a:lnTo>
                      <a:pt x="201" y="197"/>
                    </a:lnTo>
                    <a:lnTo>
                      <a:pt x="201" y="195"/>
                    </a:lnTo>
                    <a:lnTo>
                      <a:pt x="201" y="193"/>
                    </a:lnTo>
                    <a:lnTo>
                      <a:pt x="199" y="193"/>
                    </a:lnTo>
                    <a:lnTo>
                      <a:pt x="199" y="192"/>
                    </a:lnTo>
                    <a:lnTo>
                      <a:pt x="198" y="192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6" y="188"/>
                    </a:lnTo>
                    <a:lnTo>
                      <a:pt x="194" y="188"/>
                    </a:lnTo>
                    <a:lnTo>
                      <a:pt x="194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0"/>
                    </a:lnTo>
                    <a:lnTo>
                      <a:pt x="184" y="178"/>
                    </a:lnTo>
                    <a:lnTo>
                      <a:pt x="184" y="176"/>
                    </a:lnTo>
                    <a:lnTo>
                      <a:pt x="182" y="176"/>
                    </a:lnTo>
                    <a:lnTo>
                      <a:pt x="182" y="174"/>
                    </a:lnTo>
                    <a:lnTo>
                      <a:pt x="182" y="172"/>
                    </a:lnTo>
                    <a:lnTo>
                      <a:pt x="182" y="170"/>
                    </a:lnTo>
                    <a:lnTo>
                      <a:pt x="182" y="168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78" y="165"/>
                    </a:lnTo>
                    <a:lnTo>
                      <a:pt x="176" y="165"/>
                    </a:ln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1" y="163"/>
                    </a:lnTo>
                    <a:lnTo>
                      <a:pt x="171" y="161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9" y="157"/>
                    </a:lnTo>
                    <a:lnTo>
                      <a:pt x="169" y="155"/>
                    </a:lnTo>
                    <a:lnTo>
                      <a:pt x="169" y="153"/>
                    </a:lnTo>
                    <a:lnTo>
                      <a:pt x="169" y="151"/>
                    </a:lnTo>
                    <a:lnTo>
                      <a:pt x="167" y="151"/>
                    </a:lnTo>
                    <a:lnTo>
                      <a:pt x="167" y="149"/>
                    </a:lnTo>
                    <a:lnTo>
                      <a:pt x="165" y="147"/>
                    </a:lnTo>
                    <a:lnTo>
                      <a:pt x="165" y="145"/>
                    </a:lnTo>
                    <a:lnTo>
                      <a:pt x="163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1" y="140"/>
                    </a:lnTo>
                    <a:lnTo>
                      <a:pt x="161" y="138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7" y="132"/>
                    </a:lnTo>
                    <a:lnTo>
                      <a:pt x="157" y="130"/>
                    </a:lnTo>
                    <a:lnTo>
                      <a:pt x="155" y="130"/>
                    </a:lnTo>
                    <a:lnTo>
                      <a:pt x="155" y="128"/>
                    </a:lnTo>
                    <a:lnTo>
                      <a:pt x="155" y="126"/>
                    </a:lnTo>
                    <a:lnTo>
                      <a:pt x="153" y="126"/>
                    </a:lnTo>
                    <a:lnTo>
                      <a:pt x="153" y="124"/>
                    </a:lnTo>
                    <a:lnTo>
                      <a:pt x="151" y="124"/>
                    </a:lnTo>
                    <a:lnTo>
                      <a:pt x="151" y="122"/>
                    </a:lnTo>
                    <a:lnTo>
                      <a:pt x="153" y="120"/>
                    </a:lnTo>
                    <a:lnTo>
                      <a:pt x="153" y="119"/>
                    </a:lnTo>
                    <a:lnTo>
                      <a:pt x="153" y="117"/>
                    </a:lnTo>
                    <a:lnTo>
                      <a:pt x="151" y="117"/>
                    </a:lnTo>
                    <a:lnTo>
                      <a:pt x="151" y="115"/>
                    </a:lnTo>
                    <a:lnTo>
                      <a:pt x="150" y="115"/>
                    </a:lnTo>
                    <a:lnTo>
                      <a:pt x="150" y="113"/>
                    </a:lnTo>
                    <a:lnTo>
                      <a:pt x="150" y="111"/>
                    </a:lnTo>
                    <a:lnTo>
                      <a:pt x="150" y="109"/>
                    </a:lnTo>
                    <a:lnTo>
                      <a:pt x="150" y="107"/>
                    </a:lnTo>
                    <a:lnTo>
                      <a:pt x="151" y="107"/>
                    </a:lnTo>
                    <a:lnTo>
                      <a:pt x="150" y="105"/>
                    </a:lnTo>
                    <a:lnTo>
                      <a:pt x="150" y="103"/>
                    </a:lnTo>
                    <a:lnTo>
                      <a:pt x="150" y="101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97"/>
                    </a:lnTo>
                    <a:lnTo>
                      <a:pt x="153" y="97"/>
                    </a:lnTo>
                    <a:lnTo>
                      <a:pt x="153" y="96"/>
                    </a:lnTo>
                    <a:lnTo>
                      <a:pt x="153" y="94"/>
                    </a:lnTo>
                    <a:lnTo>
                      <a:pt x="153" y="92"/>
                    </a:lnTo>
                    <a:lnTo>
                      <a:pt x="155" y="92"/>
                    </a:lnTo>
                    <a:lnTo>
                      <a:pt x="155" y="90"/>
                    </a:lnTo>
                    <a:lnTo>
                      <a:pt x="155" y="88"/>
                    </a:lnTo>
                    <a:lnTo>
                      <a:pt x="155" y="86"/>
                    </a:lnTo>
                    <a:lnTo>
                      <a:pt x="155" y="84"/>
                    </a:lnTo>
                    <a:lnTo>
                      <a:pt x="153" y="84"/>
                    </a:lnTo>
                    <a:lnTo>
                      <a:pt x="153" y="82"/>
                    </a:lnTo>
                    <a:lnTo>
                      <a:pt x="153" y="80"/>
                    </a:lnTo>
                    <a:lnTo>
                      <a:pt x="153" y="78"/>
                    </a:lnTo>
                    <a:lnTo>
                      <a:pt x="153" y="76"/>
                    </a:lnTo>
                    <a:lnTo>
                      <a:pt x="151" y="76"/>
                    </a:lnTo>
                    <a:lnTo>
                      <a:pt x="151" y="74"/>
                    </a:lnTo>
                    <a:lnTo>
                      <a:pt x="151" y="73"/>
                    </a:lnTo>
                    <a:lnTo>
                      <a:pt x="151" y="71"/>
                    </a:lnTo>
                    <a:lnTo>
                      <a:pt x="150" y="71"/>
                    </a:lnTo>
                    <a:lnTo>
                      <a:pt x="150" y="69"/>
                    </a:lnTo>
                    <a:lnTo>
                      <a:pt x="148" y="69"/>
                    </a:lnTo>
                    <a:lnTo>
                      <a:pt x="148" y="71"/>
                    </a:lnTo>
                    <a:lnTo>
                      <a:pt x="146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2" y="69"/>
                    </a:lnTo>
                    <a:lnTo>
                      <a:pt x="142" y="67"/>
                    </a:lnTo>
                    <a:lnTo>
                      <a:pt x="142" y="65"/>
                    </a:lnTo>
                    <a:lnTo>
                      <a:pt x="140" y="65"/>
                    </a:lnTo>
                    <a:lnTo>
                      <a:pt x="140" y="63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8" y="59"/>
                    </a:lnTo>
                    <a:lnTo>
                      <a:pt x="136" y="59"/>
                    </a:lnTo>
                    <a:lnTo>
                      <a:pt x="136" y="57"/>
                    </a:lnTo>
                    <a:lnTo>
                      <a:pt x="136" y="55"/>
                    </a:lnTo>
                    <a:lnTo>
                      <a:pt x="134" y="55"/>
                    </a:lnTo>
                    <a:lnTo>
                      <a:pt x="132" y="55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2" y="49"/>
                    </a:lnTo>
                    <a:lnTo>
                      <a:pt x="130" y="49"/>
                    </a:lnTo>
                    <a:lnTo>
                      <a:pt x="130" y="48"/>
                    </a:lnTo>
                    <a:lnTo>
                      <a:pt x="128" y="48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6" y="42"/>
                    </a:lnTo>
                    <a:lnTo>
                      <a:pt x="125" y="42"/>
                    </a:lnTo>
                    <a:lnTo>
                      <a:pt x="125" y="40"/>
                    </a:lnTo>
                    <a:lnTo>
                      <a:pt x="123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17" y="36"/>
                    </a:lnTo>
                    <a:lnTo>
                      <a:pt x="115" y="36"/>
                    </a:lnTo>
                    <a:lnTo>
                      <a:pt x="115" y="34"/>
                    </a:lnTo>
                    <a:lnTo>
                      <a:pt x="113" y="34"/>
                    </a:lnTo>
                    <a:lnTo>
                      <a:pt x="111" y="34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5" y="40"/>
                    </a:lnTo>
                    <a:lnTo>
                      <a:pt x="105" y="42"/>
                    </a:lnTo>
                    <a:lnTo>
                      <a:pt x="103" y="42"/>
                    </a:lnTo>
                    <a:lnTo>
                      <a:pt x="102" y="42"/>
                    </a:lnTo>
                    <a:lnTo>
                      <a:pt x="102" y="40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90" y="49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6" y="51"/>
                    </a:lnTo>
                    <a:lnTo>
                      <a:pt x="84" y="51"/>
                    </a:lnTo>
                    <a:lnTo>
                      <a:pt x="82" y="51"/>
                    </a:lnTo>
                    <a:lnTo>
                      <a:pt x="82" y="53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78" y="51"/>
                    </a:lnTo>
                    <a:lnTo>
                      <a:pt x="78" y="49"/>
                    </a:lnTo>
                    <a:lnTo>
                      <a:pt x="77" y="49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1" y="49"/>
                    </a:lnTo>
                    <a:lnTo>
                      <a:pt x="71" y="48"/>
                    </a:lnTo>
                    <a:lnTo>
                      <a:pt x="69" y="48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5" y="38"/>
                    </a:lnTo>
                    <a:lnTo>
                      <a:pt x="65" y="36"/>
                    </a:lnTo>
                    <a:lnTo>
                      <a:pt x="63" y="36"/>
                    </a:lnTo>
                    <a:lnTo>
                      <a:pt x="63" y="34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2" y="28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0" y="25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close/>
                    <a:moveTo>
                      <a:pt x="148" y="226"/>
                    </a:moveTo>
                    <a:lnTo>
                      <a:pt x="148" y="224"/>
                    </a:lnTo>
                    <a:lnTo>
                      <a:pt x="150" y="224"/>
                    </a:lnTo>
                    <a:lnTo>
                      <a:pt x="150" y="222"/>
                    </a:lnTo>
                    <a:lnTo>
                      <a:pt x="151" y="222"/>
                    </a:lnTo>
                    <a:lnTo>
                      <a:pt x="153" y="222"/>
                    </a:lnTo>
                    <a:lnTo>
                      <a:pt x="153" y="224"/>
                    </a:lnTo>
                    <a:lnTo>
                      <a:pt x="153" y="226"/>
                    </a:lnTo>
                    <a:lnTo>
                      <a:pt x="153" y="228"/>
                    </a:lnTo>
                    <a:lnTo>
                      <a:pt x="151" y="228"/>
                    </a:lnTo>
                    <a:lnTo>
                      <a:pt x="150" y="228"/>
                    </a:lnTo>
                    <a:lnTo>
                      <a:pt x="148" y="228"/>
                    </a:lnTo>
                    <a:lnTo>
                      <a:pt x="148" y="22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8" name="Freeform 8"/>
              <p:cNvSpPr>
                <a:spLocks/>
              </p:cNvSpPr>
              <p:nvPr/>
            </p:nvSpPr>
            <p:spPr bwMode="auto">
              <a:xfrm>
                <a:off x="3811458" y="2100547"/>
                <a:ext cx="290518" cy="468979"/>
              </a:xfrm>
              <a:custGeom>
                <a:avLst/>
                <a:gdLst>
                  <a:gd name="T0" fmla="*/ 11 w 140"/>
                  <a:gd name="T1" fmla="*/ 71 h 226"/>
                  <a:gd name="T2" fmla="*/ 17 w 140"/>
                  <a:gd name="T3" fmla="*/ 61 h 226"/>
                  <a:gd name="T4" fmla="*/ 11 w 140"/>
                  <a:gd name="T5" fmla="*/ 51 h 226"/>
                  <a:gd name="T6" fmla="*/ 17 w 140"/>
                  <a:gd name="T7" fmla="*/ 46 h 226"/>
                  <a:gd name="T8" fmla="*/ 29 w 140"/>
                  <a:gd name="T9" fmla="*/ 42 h 226"/>
                  <a:gd name="T10" fmla="*/ 36 w 140"/>
                  <a:gd name="T11" fmla="*/ 38 h 226"/>
                  <a:gd name="T12" fmla="*/ 42 w 140"/>
                  <a:gd name="T13" fmla="*/ 26 h 226"/>
                  <a:gd name="T14" fmla="*/ 40 w 140"/>
                  <a:gd name="T15" fmla="*/ 13 h 226"/>
                  <a:gd name="T16" fmla="*/ 34 w 140"/>
                  <a:gd name="T17" fmla="*/ 7 h 226"/>
                  <a:gd name="T18" fmla="*/ 27 w 140"/>
                  <a:gd name="T19" fmla="*/ 0 h 226"/>
                  <a:gd name="T20" fmla="*/ 42 w 140"/>
                  <a:gd name="T21" fmla="*/ 0 h 226"/>
                  <a:gd name="T22" fmla="*/ 57 w 140"/>
                  <a:gd name="T23" fmla="*/ 0 h 226"/>
                  <a:gd name="T24" fmla="*/ 73 w 140"/>
                  <a:gd name="T25" fmla="*/ 0 h 226"/>
                  <a:gd name="T26" fmla="*/ 88 w 140"/>
                  <a:gd name="T27" fmla="*/ 0 h 226"/>
                  <a:gd name="T28" fmla="*/ 103 w 140"/>
                  <a:gd name="T29" fmla="*/ 0 h 226"/>
                  <a:gd name="T30" fmla="*/ 121 w 140"/>
                  <a:gd name="T31" fmla="*/ 0 h 226"/>
                  <a:gd name="T32" fmla="*/ 140 w 140"/>
                  <a:gd name="T33" fmla="*/ 3 h 226"/>
                  <a:gd name="T34" fmla="*/ 138 w 140"/>
                  <a:gd name="T35" fmla="*/ 19 h 226"/>
                  <a:gd name="T36" fmla="*/ 130 w 140"/>
                  <a:gd name="T37" fmla="*/ 30 h 226"/>
                  <a:gd name="T38" fmla="*/ 125 w 140"/>
                  <a:gd name="T39" fmla="*/ 42 h 226"/>
                  <a:gd name="T40" fmla="*/ 125 w 140"/>
                  <a:gd name="T41" fmla="*/ 57 h 226"/>
                  <a:gd name="T42" fmla="*/ 125 w 140"/>
                  <a:gd name="T43" fmla="*/ 72 h 226"/>
                  <a:gd name="T44" fmla="*/ 125 w 140"/>
                  <a:gd name="T45" fmla="*/ 88 h 226"/>
                  <a:gd name="T46" fmla="*/ 125 w 140"/>
                  <a:gd name="T47" fmla="*/ 103 h 226"/>
                  <a:gd name="T48" fmla="*/ 125 w 140"/>
                  <a:gd name="T49" fmla="*/ 119 h 226"/>
                  <a:gd name="T50" fmla="*/ 123 w 140"/>
                  <a:gd name="T51" fmla="*/ 132 h 226"/>
                  <a:gd name="T52" fmla="*/ 121 w 140"/>
                  <a:gd name="T53" fmla="*/ 142 h 226"/>
                  <a:gd name="T54" fmla="*/ 125 w 140"/>
                  <a:gd name="T55" fmla="*/ 149 h 226"/>
                  <a:gd name="T56" fmla="*/ 127 w 140"/>
                  <a:gd name="T57" fmla="*/ 155 h 226"/>
                  <a:gd name="T58" fmla="*/ 123 w 140"/>
                  <a:gd name="T59" fmla="*/ 163 h 226"/>
                  <a:gd name="T60" fmla="*/ 119 w 140"/>
                  <a:gd name="T61" fmla="*/ 167 h 226"/>
                  <a:gd name="T62" fmla="*/ 113 w 140"/>
                  <a:gd name="T63" fmla="*/ 172 h 226"/>
                  <a:gd name="T64" fmla="*/ 113 w 140"/>
                  <a:gd name="T65" fmla="*/ 180 h 226"/>
                  <a:gd name="T66" fmla="*/ 109 w 140"/>
                  <a:gd name="T67" fmla="*/ 184 h 226"/>
                  <a:gd name="T68" fmla="*/ 109 w 140"/>
                  <a:gd name="T69" fmla="*/ 192 h 226"/>
                  <a:gd name="T70" fmla="*/ 107 w 140"/>
                  <a:gd name="T71" fmla="*/ 197 h 226"/>
                  <a:gd name="T72" fmla="*/ 105 w 140"/>
                  <a:gd name="T73" fmla="*/ 207 h 226"/>
                  <a:gd name="T74" fmla="*/ 94 w 140"/>
                  <a:gd name="T75" fmla="*/ 211 h 226"/>
                  <a:gd name="T76" fmla="*/ 94 w 140"/>
                  <a:gd name="T77" fmla="*/ 222 h 226"/>
                  <a:gd name="T78" fmla="*/ 84 w 140"/>
                  <a:gd name="T79" fmla="*/ 216 h 226"/>
                  <a:gd name="T80" fmla="*/ 75 w 140"/>
                  <a:gd name="T81" fmla="*/ 222 h 226"/>
                  <a:gd name="T82" fmla="*/ 71 w 140"/>
                  <a:gd name="T83" fmla="*/ 222 h 226"/>
                  <a:gd name="T84" fmla="*/ 67 w 140"/>
                  <a:gd name="T85" fmla="*/ 222 h 226"/>
                  <a:gd name="T86" fmla="*/ 61 w 140"/>
                  <a:gd name="T87" fmla="*/ 213 h 226"/>
                  <a:gd name="T88" fmla="*/ 61 w 140"/>
                  <a:gd name="T89" fmla="*/ 205 h 226"/>
                  <a:gd name="T90" fmla="*/ 59 w 140"/>
                  <a:gd name="T91" fmla="*/ 195 h 226"/>
                  <a:gd name="T92" fmla="*/ 50 w 140"/>
                  <a:gd name="T93" fmla="*/ 190 h 226"/>
                  <a:gd name="T94" fmla="*/ 48 w 140"/>
                  <a:gd name="T95" fmla="*/ 188 h 226"/>
                  <a:gd name="T96" fmla="*/ 38 w 140"/>
                  <a:gd name="T97" fmla="*/ 182 h 226"/>
                  <a:gd name="T98" fmla="*/ 36 w 140"/>
                  <a:gd name="T99" fmla="*/ 170 h 226"/>
                  <a:gd name="T100" fmla="*/ 42 w 140"/>
                  <a:gd name="T101" fmla="*/ 161 h 226"/>
                  <a:gd name="T102" fmla="*/ 44 w 140"/>
                  <a:gd name="T103" fmla="*/ 151 h 226"/>
                  <a:gd name="T104" fmla="*/ 32 w 140"/>
                  <a:gd name="T105" fmla="*/ 147 h 226"/>
                  <a:gd name="T106" fmla="*/ 25 w 140"/>
                  <a:gd name="T107" fmla="*/ 147 h 226"/>
                  <a:gd name="T108" fmla="*/ 23 w 140"/>
                  <a:gd name="T109" fmla="*/ 134 h 226"/>
                  <a:gd name="T110" fmla="*/ 13 w 140"/>
                  <a:gd name="T111" fmla="*/ 126 h 226"/>
                  <a:gd name="T112" fmla="*/ 6 w 140"/>
                  <a:gd name="T113" fmla="*/ 119 h 226"/>
                  <a:gd name="T114" fmla="*/ 2 w 140"/>
                  <a:gd name="T115" fmla="*/ 107 h 226"/>
                  <a:gd name="T116" fmla="*/ 0 w 140"/>
                  <a:gd name="T117" fmla="*/ 94 h 226"/>
                  <a:gd name="T118" fmla="*/ 4 w 140"/>
                  <a:gd name="T119" fmla="*/ 8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0" h="226">
                    <a:moveTo>
                      <a:pt x="9" y="78"/>
                    </a:moveTo>
                    <a:lnTo>
                      <a:pt x="9" y="76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1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1" y="53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3" y="49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3"/>
                    </a:lnTo>
                    <a:lnTo>
                      <a:pt x="140" y="5"/>
                    </a:lnTo>
                    <a:lnTo>
                      <a:pt x="140" y="7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6" y="21"/>
                    </a:lnTo>
                    <a:lnTo>
                      <a:pt x="136" y="23"/>
                    </a:lnTo>
                    <a:lnTo>
                      <a:pt x="136" y="25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4" y="30"/>
                    </a:lnTo>
                    <a:lnTo>
                      <a:pt x="132" y="30"/>
                    </a:lnTo>
                    <a:lnTo>
                      <a:pt x="130" y="30"/>
                    </a:lnTo>
                    <a:lnTo>
                      <a:pt x="127" y="30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5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9"/>
                    </a:lnTo>
                    <a:lnTo>
                      <a:pt x="125" y="51"/>
                    </a:lnTo>
                    <a:lnTo>
                      <a:pt x="125" y="53"/>
                    </a:lnTo>
                    <a:lnTo>
                      <a:pt x="125" y="55"/>
                    </a:lnTo>
                    <a:lnTo>
                      <a:pt x="125" y="57"/>
                    </a:lnTo>
                    <a:lnTo>
                      <a:pt x="125" y="59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5" y="67"/>
                    </a:lnTo>
                    <a:lnTo>
                      <a:pt x="125" y="69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5" y="78"/>
                    </a:lnTo>
                    <a:lnTo>
                      <a:pt x="125" y="80"/>
                    </a:lnTo>
                    <a:lnTo>
                      <a:pt x="125" y="82"/>
                    </a:lnTo>
                    <a:lnTo>
                      <a:pt x="125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5" y="96"/>
                    </a:lnTo>
                    <a:lnTo>
                      <a:pt x="125" y="97"/>
                    </a:lnTo>
                    <a:lnTo>
                      <a:pt x="125" y="99"/>
                    </a:lnTo>
                    <a:lnTo>
                      <a:pt x="125" y="101"/>
                    </a:lnTo>
                    <a:lnTo>
                      <a:pt x="125" y="103"/>
                    </a:lnTo>
                    <a:lnTo>
                      <a:pt x="125" y="105"/>
                    </a:lnTo>
                    <a:lnTo>
                      <a:pt x="125" y="107"/>
                    </a:lnTo>
                    <a:lnTo>
                      <a:pt x="125" y="109"/>
                    </a:lnTo>
                    <a:lnTo>
                      <a:pt x="125" y="111"/>
                    </a:lnTo>
                    <a:lnTo>
                      <a:pt x="125" y="113"/>
                    </a:lnTo>
                    <a:lnTo>
                      <a:pt x="125" y="115"/>
                    </a:lnTo>
                    <a:lnTo>
                      <a:pt x="125" y="117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5" y="122"/>
                    </a:lnTo>
                    <a:lnTo>
                      <a:pt x="125" y="124"/>
                    </a:lnTo>
                    <a:lnTo>
                      <a:pt x="125" y="126"/>
                    </a:lnTo>
                    <a:lnTo>
                      <a:pt x="125" y="128"/>
                    </a:lnTo>
                    <a:lnTo>
                      <a:pt x="125" y="130"/>
                    </a:lnTo>
                    <a:lnTo>
                      <a:pt x="125" y="132"/>
                    </a:lnTo>
                    <a:lnTo>
                      <a:pt x="123" y="132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8"/>
                    </a:lnTo>
                    <a:lnTo>
                      <a:pt x="121" y="138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23" y="142"/>
                    </a:lnTo>
                    <a:lnTo>
                      <a:pt x="123" y="144"/>
                    </a:lnTo>
                    <a:lnTo>
                      <a:pt x="123" y="145"/>
                    </a:lnTo>
                    <a:lnTo>
                      <a:pt x="125" y="145"/>
                    </a:lnTo>
                    <a:lnTo>
                      <a:pt x="123" y="145"/>
                    </a:lnTo>
                    <a:lnTo>
                      <a:pt x="125" y="145"/>
                    </a:lnTo>
                    <a:lnTo>
                      <a:pt x="125" y="147"/>
                    </a:lnTo>
                    <a:lnTo>
                      <a:pt x="125" y="149"/>
                    </a:lnTo>
                    <a:lnTo>
                      <a:pt x="125" y="151"/>
                    </a:lnTo>
                    <a:lnTo>
                      <a:pt x="125" y="153"/>
                    </a:lnTo>
                    <a:lnTo>
                      <a:pt x="127" y="153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21" y="163"/>
                    </a:lnTo>
                    <a:lnTo>
                      <a:pt x="121" y="165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9" y="167"/>
                    </a:lnTo>
                    <a:lnTo>
                      <a:pt x="119" y="168"/>
                    </a:lnTo>
                    <a:lnTo>
                      <a:pt x="117" y="168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15" y="172"/>
                    </a:lnTo>
                    <a:lnTo>
                      <a:pt x="115" y="174"/>
                    </a:lnTo>
                    <a:lnTo>
                      <a:pt x="115" y="172"/>
                    </a:lnTo>
                    <a:lnTo>
                      <a:pt x="113" y="172"/>
                    </a:lnTo>
                    <a:lnTo>
                      <a:pt x="113" y="174"/>
                    </a:lnTo>
                    <a:lnTo>
                      <a:pt x="111" y="174"/>
                    </a:lnTo>
                    <a:lnTo>
                      <a:pt x="111" y="176"/>
                    </a:lnTo>
                    <a:lnTo>
                      <a:pt x="111" y="174"/>
                    </a:lnTo>
                    <a:lnTo>
                      <a:pt x="111" y="176"/>
                    </a:lnTo>
                    <a:lnTo>
                      <a:pt x="111" y="178"/>
                    </a:lnTo>
                    <a:lnTo>
                      <a:pt x="111" y="180"/>
                    </a:lnTo>
                    <a:lnTo>
                      <a:pt x="113" y="180"/>
                    </a:lnTo>
                    <a:lnTo>
                      <a:pt x="113" y="178"/>
                    </a:lnTo>
                    <a:lnTo>
                      <a:pt x="113" y="180"/>
                    </a:lnTo>
                    <a:lnTo>
                      <a:pt x="111" y="180"/>
                    </a:lnTo>
                    <a:lnTo>
                      <a:pt x="111" y="182"/>
                    </a:lnTo>
                    <a:lnTo>
                      <a:pt x="109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9" y="184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9" y="190"/>
                    </a:lnTo>
                    <a:lnTo>
                      <a:pt x="107" y="190"/>
                    </a:lnTo>
                    <a:lnTo>
                      <a:pt x="107" y="192"/>
                    </a:lnTo>
                    <a:lnTo>
                      <a:pt x="109" y="192"/>
                    </a:lnTo>
                    <a:lnTo>
                      <a:pt x="109" y="193"/>
                    </a:lnTo>
                    <a:lnTo>
                      <a:pt x="107" y="193"/>
                    </a:lnTo>
                    <a:lnTo>
                      <a:pt x="107" y="192"/>
                    </a:lnTo>
                    <a:lnTo>
                      <a:pt x="107" y="193"/>
                    </a:lnTo>
                    <a:lnTo>
                      <a:pt x="109" y="193"/>
                    </a:lnTo>
                    <a:lnTo>
                      <a:pt x="109" y="195"/>
                    </a:lnTo>
                    <a:lnTo>
                      <a:pt x="107" y="195"/>
                    </a:lnTo>
                    <a:lnTo>
                      <a:pt x="107" y="197"/>
                    </a:lnTo>
                    <a:lnTo>
                      <a:pt x="105" y="197"/>
                    </a:lnTo>
                    <a:lnTo>
                      <a:pt x="105" y="199"/>
                    </a:lnTo>
                    <a:lnTo>
                      <a:pt x="105" y="201"/>
                    </a:lnTo>
                    <a:lnTo>
                      <a:pt x="105" y="203"/>
                    </a:lnTo>
                    <a:lnTo>
                      <a:pt x="107" y="203"/>
                    </a:lnTo>
                    <a:lnTo>
                      <a:pt x="107" y="205"/>
                    </a:lnTo>
                    <a:lnTo>
                      <a:pt x="107" y="207"/>
                    </a:lnTo>
                    <a:lnTo>
                      <a:pt x="105" y="207"/>
                    </a:lnTo>
                    <a:lnTo>
                      <a:pt x="103" y="207"/>
                    </a:lnTo>
                    <a:lnTo>
                      <a:pt x="102" y="207"/>
                    </a:lnTo>
                    <a:lnTo>
                      <a:pt x="100" y="207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6" y="209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4" y="213"/>
                    </a:lnTo>
                    <a:lnTo>
                      <a:pt x="94" y="215"/>
                    </a:lnTo>
                    <a:lnTo>
                      <a:pt x="94" y="216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6" y="220"/>
                    </a:lnTo>
                    <a:lnTo>
                      <a:pt x="96" y="222"/>
                    </a:lnTo>
                    <a:lnTo>
                      <a:pt x="94" y="222"/>
                    </a:lnTo>
                    <a:lnTo>
                      <a:pt x="92" y="222"/>
                    </a:lnTo>
                    <a:lnTo>
                      <a:pt x="92" y="220"/>
                    </a:lnTo>
                    <a:lnTo>
                      <a:pt x="90" y="220"/>
                    </a:lnTo>
                    <a:lnTo>
                      <a:pt x="88" y="220"/>
                    </a:lnTo>
                    <a:lnTo>
                      <a:pt x="86" y="220"/>
                    </a:lnTo>
                    <a:lnTo>
                      <a:pt x="86" y="218"/>
                    </a:lnTo>
                    <a:lnTo>
                      <a:pt x="84" y="218"/>
                    </a:lnTo>
                    <a:lnTo>
                      <a:pt x="84" y="216"/>
                    </a:lnTo>
                    <a:lnTo>
                      <a:pt x="82" y="216"/>
                    </a:lnTo>
                    <a:lnTo>
                      <a:pt x="80" y="216"/>
                    </a:lnTo>
                    <a:lnTo>
                      <a:pt x="79" y="216"/>
                    </a:lnTo>
                    <a:lnTo>
                      <a:pt x="77" y="216"/>
                    </a:lnTo>
                    <a:lnTo>
                      <a:pt x="77" y="218"/>
                    </a:lnTo>
                    <a:lnTo>
                      <a:pt x="75" y="218"/>
                    </a:lnTo>
                    <a:lnTo>
                      <a:pt x="75" y="220"/>
                    </a:lnTo>
                    <a:lnTo>
                      <a:pt x="75" y="222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3" y="226"/>
                    </a:lnTo>
                    <a:lnTo>
                      <a:pt x="75" y="226"/>
                    </a:lnTo>
                    <a:lnTo>
                      <a:pt x="73" y="226"/>
                    </a:lnTo>
                    <a:lnTo>
                      <a:pt x="73" y="224"/>
                    </a:lnTo>
                    <a:lnTo>
                      <a:pt x="71" y="224"/>
                    </a:lnTo>
                    <a:lnTo>
                      <a:pt x="71" y="222"/>
                    </a:lnTo>
                    <a:lnTo>
                      <a:pt x="69" y="222"/>
                    </a:lnTo>
                    <a:lnTo>
                      <a:pt x="69" y="224"/>
                    </a:lnTo>
                    <a:lnTo>
                      <a:pt x="71" y="224"/>
                    </a:lnTo>
                    <a:lnTo>
                      <a:pt x="71" y="226"/>
                    </a:lnTo>
                    <a:lnTo>
                      <a:pt x="69" y="226"/>
                    </a:lnTo>
                    <a:lnTo>
                      <a:pt x="69" y="224"/>
                    </a:lnTo>
                    <a:lnTo>
                      <a:pt x="67" y="224"/>
                    </a:lnTo>
                    <a:lnTo>
                      <a:pt x="67" y="222"/>
                    </a:lnTo>
                    <a:lnTo>
                      <a:pt x="67" y="220"/>
                    </a:lnTo>
                    <a:lnTo>
                      <a:pt x="65" y="220"/>
                    </a:lnTo>
                    <a:lnTo>
                      <a:pt x="65" y="218"/>
                    </a:lnTo>
                    <a:lnTo>
                      <a:pt x="63" y="218"/>
                    </a:lnTo>
                    <a:lnTo>
                      <a:pt x="63" y="216"/>
                    </a:lnTo>
                    <a:lnTo>
                      <a:pt x="63" y="215"/>
                    </a:lnTo>
                    <a:lnTo>
                      <a:pt x="61" y="215"/>
                    </a:lnTo>
                    <a:lnTo>
                      <a:pt x="61" y="213"/>
                    </a:lnTo>
                    <a:lnTo>
                      <a:pt x="63" y="213"/>
                    </a:lnTo>
                    <a:lnTo>
                      <a:pt x="65" y="213"/>
                    </a:lnTo>
                    <a:lnTo>
                      <a:pt x="65" y="211"/>
                    </a:lnTo>
                    <a:lnTo>
                      <a:pt x="65" y="209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3" y="205"/>
                    </a:lnTo>
                    <a:lnTo>
                      <a:pt x="61" y="205"/>
                    </a:lnTo>
                    <a:lnTo>
                      <a:pt x="61" y="203"/>
                    </a:lnTo>
                    <a:lnTo>
                      <a:pt x="61" y="201"/>
                    </a:lnTo>
                    <a:lnTo>
                      <a:pt x="63" y="203"/>
                    </a:lnTo>
                    <a:lnTo>
                      <a:pt x="63" y="201"/>
                    </a:lnTo>
                    <a:lnTo>
                      <a:pt x="61" y="199"/>
                    </a:lnTo>
                    <a:lnTo>
                      <a:pt x="61" y="197"/>
                    </a:lnTo>
                    <a:lnTo>
                      <a:pt x="59" y="197"/>
                    </a:lnTo>
                    <a:lnTo>
                      <a:pt x="59" y="195"/>
                    </a:lnTo>
                    <a:lnTo>
                      <a:pt x="57" y="195"/>
                    </a:lnTo>
                    <a:lnTo>
                      <a:pt x="57" y="193"/>
                    </a:lnTo>
                    <a:lnTo>
                      <a:pt x="55" y="193"/>
                    </a:lnTo>
                    <a:lnTo>
                      <a:pt x="55" y="192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90"/>
                    </a:lnTo>
                    <a:lnTo>
                      <a:pt x="50" y="192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48" y="188"/>
                    </a:lnTo>
                    <a:lnTo>
                      <a:pt x="48" y="186"/>
                    </a:lnTo>
                    <a:lnTo>
                      <a:pt x="48" y="188"/>
                    </a:lnTo>
                    <a:lnTo>
                      <a:pt x="46" y="188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2" y="184"/>
                    </a:lnTo>
                    <a:lnTo>
                      <a:pt x="42" y="182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38" y="178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4" y="176"/>
                    </a:lnTo>
                    <a:lnTo>
                      <a:pt x="34" y="174"/>
                    </a:lnTo>
                    <a:lnTo>
                      <a:pt x="34" y="172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8" y="168"/>
                    </a:lnTo>
                    <a:lnTo>
                      <a:pt x="38" y="167"/>
                    </a:lnTo>
                    <a:lnTo>
                      <a:pt x="38" y="165"/>
                    </a:lnTo>
                    <a:lnTo>
                      <a:pt x="38" y="163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0" y="159"/>
                    </a:lnTo>
                    <a:lnTo>
                      <a:pt x="40" y="157"/>
                    </a:lnTo>
                    <a:lnTo>
                      <a:pt x="40" y="155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4" y="153"/>
                    </a:lnTo>
                    <a:lnTo>
                      <a:pt x="44" y="151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0" y="149"/>
                    </a:lnTo>
                    <a:lnTo>
                      <a:pt x="38" y="149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7"/>
                    </a:lnTo>
                    <a:lnTo>
                      <a:pt x="32" y="147"/>
                    </a:lnTo>
                    <a:lnTo>
                      <a:pt x="31" y="147"/>
                    </a:lnTo>
                    <a:lnTo>
                      <a:pt x="31" y="149"/>
                    </a:lnTo>
                    <a:lnTo>
                      <a:pt x="29" y="149"/>
                    </a:lnTo>
                    <a:lnTo>
                      <a:pt x="29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7" y="147"/>
                    </a:lnTo>
                    <a:lnTo>
                      <a:pt x="25" y="147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3" y="136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1" y="132"/>
                    </a:lnTo>
                    <a:lnTo>
                      <a:pt x="19" y="130"/>
                    </a:lnTo>
                    <a:lnTo>
                      <a:pt x="17" y="130"/>
                    </a:lnTo>
                    <a:lnTo>
                      <a:pt x="17" y="128"/>
                    </a:lnTo>
                    <a:lnTo>
                      <a:pt x="15" y="128"/>
                    </a:lnTo>
                    <a:lnTo>
                      <a:pt x="15" y="126"/>
                    </a:lnTo>
                    <a:lnTo>
                      <a:pt x="13" y="126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9" y="120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7" y="78"/>
                    </a:lnTo>
                    <a:lnTo>
                      <a:pt x="9" y="7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9" name="Freeform 9"/>
              <p:cNvSpPr>
                <a:spLocks/>
              </p:cNvSpPr>
              <p:nvPr/>
            </p:nvSpPr>
            <p:spPr bwMode="auto">
              <a:xfrm>
                <a:off x="3431709" y="1451032"/>
                <a:ext cx="510482" cy="556135"/>
              </a:xfrm>
              <a:custGeom>
                <a:avLst/>
                <a:gdLst>
                  <a:gd name="T0" fmla="*/ 16 w 246"/>
                  <a:gd name="T1" fmla="*/ 119 h 268"/>
                  <a:gd name="T2" fmla="*/ 14 w 246"/>
                  <a:gd name="T3" fmla="*/ 115 h 268"/>
                  <a:gd name="T4" fmla="*/ 14 w 246"/>
                  <a:gd name="T5" fmla="*/ 101 h 268"/>
                  <a:gd name="T6" fmla="*/ 14 w 246"/>
                  <a:gd name="T7" fmla="*/ 84 h 268"/>
                  <a:gd name="T8" fmla="*/ 8 w 246"/>
                  <a:gd name="T9" fmla="*/ 73 h 268"/>
                  <a:gd name="T10" fmla="*/ 6 w 246"/>
                  <a:gd name="T11" fmla="*/ 65 h 268"/>
                  <a:gd name="T12" fmla="*/ 4 w 246"/>
                  <a:gd name="T13" fmla="*/ 50 h 268"/>
                  <a:gd name="T14" fmla="*/ 4 w 246"/>
                  <a:gd name="T15" fmla="*/ 40 h 268"/>
                  <a:gd name="T16" fmla="*/ 4 w 246"/>
                  <a:gd name="T17" fmla="*/ 30 h 268"/>
                  <a:gd name="T18" fmla="*/ 4 w 246"/>
                  <a:gd name="T19" fmla="*/ 25 h 268"/>
                  <a:gd name="T20" fmla="*/ 14 w 246"/>
                  <a:gd name="T21" fmla="*/ 19 h 268"/>
                  <a:gd name="T22" fmla="*/ 35 w 246"/>
                  <a:gd name="T23" fmla="*/ 19 h 268"/>
                  <a:gd name="T24" fmla="*/ 56 w 246"/>
                  <a:gd name="T25" fmla="*/ 19 h 268"/>
                  <a:gd name="T26" fmla="*/ 68 w 246"/>
                  <a:gd name="T27" fmla="*/ 9 h 268"/>
                  <a:gd name="T28" fmla="*/ 75 w 246"/>
                  <a:gd name="T29" fmla="*/ 2 h 268"/>
                  <a:gd name="T30" fmla="*/ 81 w 246"/>
                  <a:gd name="T31" fmla="*/ 25 h 268"/>
                  <a:gd name="T32" fmla="*/ 94 w 246"/>
                  <a:gd name="T33" fmla="*/ 32 h 268"/>
                  <a:gd name="T34" fmla="*/ 110 w 246"/>
                  <a:gd name="T35" fmla="*/ 38 h 268"/>
                  <a:gd name="T36" fmla="*/ 119 w 246"/>
                  <a:gd name="T37" fmla="*/ 38 h 268"/>
                  <a:gd name="T38" fmla="*/ 137 w 246"/>
                  <a:gd name="T39" fmla="*/ 36 h 268"/>
                  <a:gd name="T40" fmla="*/ 150 w 246"/>
                  <a:gd name="T41" fmla="*/ 44 h 268"/>
                  <a:gd name="T42" fmla="*/ 158 w 246"/>
                  <a:gd name="T43" fmla="*/ 53 h 268"/>
                  <a:gd name="T44" fmla="*/ 167 w 246"/>
                  <a:gd name="T45" fmla="*/ 50 h 268"/>
                  <a:gd name="T46" fmla="*/ 175 w 246"/>
                  <a:gd name="T47" fmla="*/ 57 h 268"/>
                  <a:gd name="T48" fmla="*/ 185 w 246"/>
                  <a:gd name="T49" fmla="*/ 63 h 268"/>
                  <a:gd name="T50" fmla="*/ 198 w 246"/>
                  <a:gd name="T51" fmla="*/ 55 h 268"/>
                  <a:gd name="T52" fmla="*/ 206 w 246"/>
                  <a:gd name="T53" fmla="*/ 59 h 268"/>
                  <a:gd name="T54" fmla="*/ 221 w 246"/>
                  <a:gd name="T55" fmla="*/ 61 h 268"/>
                  <a:gd name="T56" fmla="*/ 235 w 246"/>
                  <a:gd name="T57" fmla="*/ 65 h 268"/>
                  <a:gd name="T58" fmla="*/ 240 w 246"/>
                  <a:gd name="T59" fmla="*/ 76 h 268"/>
                  <a:gd name="T60" fmla="*/ 225 w 246"/>
                  <a:gd name="T61" fmla="*/ 98 h 268"/>
                  <a:gd name="T62" fmla="*/ 200 w 246"/>
                  <a:gd name="T63" fmla="*/ 103 h 268"/>
                  <a:gd name="T64" fmla="*/ 181 w 246"/>
                  <a:gd name="T65" fmla="*/ 117 h 268"/>
                  <a:gd name="T66" fmla="*/ 164 w 246"/>
                  <a:gd name="T67" fmla="*/ 124 h 268"/>
                  <a:gd name="T68" fmla="*/ 158 w 246"/>
                  <a:gd name="T69" fmla="*/ 132 h 268"/>
                  <a:gd name="T70" fmla="*/ 158 w 246"/>
                  <a:gd name="T71" fmla="*/ 153 h 268"/>
                  <a:gd name="T72" fmla="*/ 146 w 246"/>
                  <a:gd name="T73" fmla="*/ 163 h 268"/>
                  <a:gd name="T74" fmla="*/ 139 w 246"/>
                  <a:gd name="T75" fmla="*/ 176 h 268"/>
                  <a:gd name="T76" fmla="*/ 144 w 246"/>
                  <a:gd name="T77" fmla="*/ 188 h 268"/>
                  <a:gd name="T78" fmla="*/ 142 w 246"/>
                  <a:gd name="T79" fmla="*/ 203 h 268"/>
                  <a:gd name="T80" fmla="*/ 144 w 246"/>
                  <a:gd name="T81" fmla="*/ 218 h 268"/>
                  <a:gd name="T82" fmla="*/ 158 w 246"/>
                  <a:gd name="T83" fmla="*/ 226 h 268"/>
                  <a:gd name="T84" fmla="*/ 169 w 246"/>
                  <a:gd name="T85" fmla="*/ 238 h 268"/>
                  <a:gd name="T86" fmla="*/ 181 w 246"/>
                  <a:gd name="T87" fmla="*/ 247 h 268"/>
                  <a:gd name="T88" fmla="*/ 190 w 246"/>
                  <a:gd name="T89" fmla="*/ 259 h 268"/>
                  <a:gd name="T90" fmla="*/ 179 w 246"/>
                  <a:gd name="T91" fmla="*/ 268 h 268"/>
                  <a:gd name="T92" fmla="*/ 158 w 246"/>
                  <a:gd name="T93" fmla="*/ 268 h 268"/>
                  <a:gd name="T94" fmla="*/ 137 w 246"/>
                  <a:gd name="T95" fmla="*/ 268 h 268"/>
                  <a:gd name="T96" fmla="*/ 116 w 246"/>
                  <a:gd name="T97" fmla="*/ 268 h 268"/>
                  <a:gd name="T98" fmla="*/ 94 w 246"/>
                  <a:gd name="T99" fmla="*/ 268 h 268"/>
                  <a:gd name="T100" fmla="*/ 73 w 246"/>
                  <a:gd name="T101" fmla="*/ 268 h 268"/>
                  <a:gd name="T102" fmla="*/ 52 w 246"/>
                  <a:gd name="T103" fmla="*/ 268 h 268"/>
                  <a:gd name="T104" fmla="*/ 31 w 246"/>
                  <a:gd name="T105" fmla="*/ 268 h 268"/>
                  <a:gd name="T106" fmla="*/ 25 w 246"/>
                  <a:gd name="T107" fmla="*/ 253 h 268"/>
                  <a:gd name="T108" fmla="*/ 25 w 246"/>
                  <a:gd name="T109" fmla="*/ 232 h 268"/>
                  <a:gd name="T110" fmla="*/ 25 w 246"/>
                  <a:gd name="T111" fmla="*/ 211 h 268"/>
                  <a:gd name="T112" fmla="*/ 25 w 246"/>
                  <a:gd name="T113" fmla="*/ 190 h 268"/>
                  <a:gd name="T114" fmla="*/ 16 w 246"/>
                  <a:gd name="T115" fmla="*/ 178 h 268"/>
                  <a:gd name="T116" fmla="*/ 21 w 246"/>
                  <a:gd name="T117" fmla="*/ 165 h 268"/>
                  <a:gd name="T118" fmla="*/ 23 w 246"/>
                  <a:gd name="T119" fmla="*/ 153 h 268"/>
                  <a:gd name="T120" fmla="*/ 20 w 246"/>
                  <a:gd name="T121" fmla="*/ 140 h 268"/>
                  <a:gd name="T122" fmla="*/ 18 w 246"/>
                  <a:gd name="T123" fmla="*/ 13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" h="268">
                    <a:moveTo>
                      <a:pt x="16" y="130"/>
                    </a:move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8" y="19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1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5"/>
                    </a:lnTo>
                    <a:lnTo>
                      <a:pt x="68" y="3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7" y="3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5" y="30"/>
                    </a:lnTo>
                    <a:lnTo>
                      <a:pt x="85" y="32"/>
                    </a:lnTo>
                    <a:lnTo>
                      <a:pt x="87" y="32"/>
                    </a:lnTo>
                    <a:lnTo>
                      <a:pt x="89" y="32"/>
                    </a:lnTo>
                    <a:lnTo>
                      <a:pt x="91" y="32"/>
                    </a:lnTo>
                    <a:lnTo>
                      <a:pt x="93" y="32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42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16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5" y="36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1" y="36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9" y="38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6" y="4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8" y="44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2" y="46"/>
                    </a:lnTo>
                    <a:lnTo>
                      <a:pt x="152" y="48"/>
                    </a:lnTo>
                    <a:lnTo>
                      <a:pt x="152" y="50"/>
                    </a:lnTo>
                    <a:lnTo>
                      <a:pt x="152" y="51"/>
                    </a:lnTo>
                    <a:lnTo>
                      <a:pt x="154" y="51"/>
                    </a:lnTo>
                    <a:lnTo>
                      <a:pt x="154" y="53"/>
                    </a:lnTo>
                    <a:lnTo>
                      <a:pt x="154" y="55"/>
                    </a:lnTo>
                    <a:lnTo>
                      <a:pt x="156" y="55"/>
                    </a:lnTo>
                    <a:lnTo>
                      <a:pt x="156" y="53"/>
                    </a:lnTo>
                    <a:lnTo>
                      <a:pt x="158" y="53"/>
                    </a:lnTo>
                    <a:lnTo>
                      <a:pt x="158" y="51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2" y="50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4" y="48"/>
                    </a:lnTo>
                    <a:lnTo>
                      <a:pt x="165" y="48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5" y="51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9" y="53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7" y="59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7" y="63"/>
                    </a:lnTo>
                    <a:lnTo>
                      <a:pt x="189" y="63"/>
                    </a:lnTo>
                    <a:lnTo>
                      <a:pt x="189" y="61"/>
                    </a:lnTo>
                    <a:lnTo>
                      <a:pt x="190" y="61"/>
                    </a:lnTo>
                    <a:lnTo>
                      <a:pt x="192" y="61"/>
                    </a:lnTo>
                    <a:lnTo>
                      <a:pt x="192" y="59"/>
                    </a:lnTo>
                    <a:lnTo>
                      <a:pt x="194" y="59"/>
                    </a:lnTo>
                    <a:lnTo>
                      <a:pt x="194" y="57"/>
                    </a:lnTo>
                    <a:lnTo>
                      <a:pt x="196" y="57"/>
                    </a:lnTo>
                    <a:lnTo>
                      <a:pt x="198" y="57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2" y="53"/>
                    </a:lnTo>
                    <a:lnTo>
                      <a:pt x="204" y="53"/>
                    </a:lnTo>
                    <a:lnTo>
                      <a:pt x="204" y="55"/>
                    </a:lnTo>
                    <a:lnTo>
                      <a:pt x="204" y="57"/>
                    </a:lnTo>
                    <a:lnTo>
                      <a:pt x="206" y="57"/>
                    </a:lnTo>
                    <a:lnTo>
                      <a:pt x="206" y="59"/>
                    </a:lnTo>
                    <a:lnTo>
                      <a:pt x="204" y="59"/>
                    </a:lnTo>
                    <a:lnTo>
                      <a:pt x="206" y="59"/>
                    </a:lnTo>
                    <a:lnTo>
                      <a:pt x="204" y="59"/>
                    </a:lnTo>
                    <a:lnTo>
                      <a:pt x="206" y="59"/>
                    </a:lnTo>
                    <a:lnTo>
                      <a:pt x="206" y="61"/>
                    </a:lnTo>
                    <a:lnTo>
                      <a:pt x="208" y="61"/>
                    </a:lnTo>
                    <a:lnTo>
                      <a:pt x="210" y="61"/>
                    </a:lnTo>
                    <a:lnTo>
                      <a:pt x="210" y="59"/>
                    </a:lnTo>
                    <a:lnTo>
                      <a:pt x="212" y="59"/>
                    </a:lnTo>
                    <a:lnTo>
                      <a:pt x="212" y="61"/>
                    </a:lnTo>
                    <a:lnTo>
                      <a:pt x="214" y="61"/>
                    </a:lnTo>
                    <a:lnTo>
                      <a:pt x="215" y="61"/>
                    </a:lnTo>
                    <a:lnTo>
                      <a:pt x="217" y="61"/>
                    </a:lnTo>
                    <a:lnTo>
                      <a:pt x="219" y="61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5" y="61"/>
                    </a:lnTo>
                    <a:lnTo>
                      <a:pt x="227" y="61"/>
                    </a:lnTo>
                    <a:lnTo>
                      <a:pt x="229" y="61"/>
                    </a:lnTo>
                    <a:lnTo>
                      <a:pt x="229" y="63"/>
                    </a:lnTo>
                    <a:lnTo>
                      <a:pt x="231" y="63"/>
                    </a:lnTo>
                    <a:lnTo>
                      <a:pt x="231" y="65"/>
                    </a:lnTo>
                    <a:lnTo>
                      <a:pt x="233" y="65"/>
                    </a:lnTo>
                    <a:lnTo>
                      <a:pt x="233" y="67"/>
                    </a:lnTo>
                    <a:lnTo>
                      <a:pt x="235" y="67"/>
                    </a:lnTo>
                    <a:lnTo>
                      <a:pt x="235" y="65"/>
                    </a:lnTo>
                    <a:lnTo>
                      <a:pt x="237" y="65"/>
                    </a:lnTo>
                    <a:lnTo>
                      <a:pt x="238" y="65"/>
                    </a:lnTo>
                    <a:lnTo>
                      <a:pt x="240" y="65"/>
                    </a:lnTo>
                    <a:lnTo>
                      <a:pt x="242" y="65"/>
                    </a:lnTo>
                    <a:lnTo>
                      <a:pt x="244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4" y="69"/>
                    </a:lnTo>
                    <a:lnTo>
                      <a:pt x="242" y="71"/>
                    </a:lnTo>
                    <a:lnTo>
                      <a:pt x="242" y="74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38" y="80"/>
                    </a:lnTo>
                    <a:lnTo>
                      <a:pt x="238" y="84"/>
                    </a:lnTo>
                    <a:lnTo>
                      <a:pt x="237" y="88"/>
                    </a:lnTo>
                    <a:lnTo>
                      <a:pt x="235" y="90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1" y="98"/>
                    </a:lnTo>
                    <a:lnTo>
                      <a:pt x="231" y="99"/>
                    </a:lnTo>
                    <a:lnTo>
                      <a:pt x="229" y="99"/>
                    </a:lnTo>
                    <a:lnTo>
                      <a:pt x="225" y="98"/>
                    </a:lnTo>
                    <a:lnTo>
                      <a:pt x="223" y="98"/>
                    </a:lnTo>
                    <a:lnTo>
                      <a:pt x="221" y="98"/>
                    </a:lnTo>
                    <a:lnTo>
                      <a:pt x="217" y="98"/>
                    </a:lnTo>
                    <a:lnTo>
                      <a:pt x="214" y="98"/>
                    </a:lnTo>
                    <a:lnTo>
                      <a:pt x="210" y="98"/>
                    </a:lnTo>
                    <a:lnTo>
                      <a:pt x="206" y="99"/>
                    </a:lnTo>
                    <a:lnTo>
                      <a:pt x="206" y="101"/>
                    </a:lnTo>
                    <a:lnTo>
                      <a:pt x="204" y="101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0" y="103"/>
                    </a:lnTo>
                    <a:lnTo>
                      <a:pt x="198" y="105"/>
                    </a:lnTo>
                    <a:lnTo>
                      <a:pt x="196" y="105"/>
                    </a:lnTo>
                    <a:lnTo>
                      <a:pt x="196" y="107"/>
                    </a:lnTo>
                    <a:lnTo>
                      <a:pt x="194" y="107"/>
                    </a:lnTo>
                    <a:lnTo>
                      <a:pt x="190" y="111"/>
                    </a:lnTo>
                    <a:lnTo>
                      <a:pt x="189" y="111"/>
                    </a:lnTo>
                    <a:lnTo>
                      <a:pt x="189" y="113"/>
                    </a:lnTo>
                    <a:lnTo>
                      <a:pt x="187" y="113"/>
                    </a:lnTo>
                    <a:lnTo>
                      <a:pt x="183" y="115"/>
                    </a:lnTo>
                    <a:lnTo>
                      <a:pt x="183" y="117"/>
                    </a:lnTo>
                    <a:lnTo>
                      <a:pt x="181" y="117"/>
                    </a:lnTo>
                    <a:lnTo>
                      <a:pt x="179" y="119"/>
                    </a:lnTo>
                    <a:lnTo>
                      <a:pt x="175" y="121"/>
                    </a:lnTo>
                    <a:lnTo>
                      <a:pt x="173" y="122"/>
                    </a:lnTo>
                    <a:lnTo>
                      <a:pt x="171" y="122"/>
                    </a:lnTo>
                    <a:lnTo>
                      <a:pt x="169" y="122"/>
                    </a:lnTo>
                    <a:lnTo>
                      <a:pt x="169" y="124"/>
                    </a:lnTo>
                    <a:lnTo>
                      <a:pt x="167" y="124"/>
                    </a:lnTo>
                    <a:lnTo>
                      <a:pt x="167" y="126"/>
                    </a:lnTo>
                    <a:lnTo>
                      <a:pt x="165" y="126"/>
                    </a:lnTo>
                    <a:lnTo>
                      <a:pt x="165" y="124"/>
                    </a:lnTo>
                    <a:lnTo>
                      <a:pt x="164" y="124"/>
                    </a:lnTo>
                    <a:lnTo>
                      <a:pt x="162" y="124"/>
                    </a:lnTo>
                    <a:lnTo>
                      <a:pt x="162" y="126"/>
                    </a:lnTo>
                    <a:lnTo>
                      <a:pt x="162" y="124"/>
                    </a:lnTo>
                    <a:lnTo>
                      <a:pt x="160" y="124"/>
                    </a:lnTo>
                    <a:lnTo>
                      <a:pt x="160" y="126"/>
                    </a:lnTo>
                    <a:lnTo>
                      <a:pt x="162" y="126"/>
                    </a:lnTo>
                    <a:lnTo>
                      <a:pt x="160" y="126"/>
                    </a:lnTo>
                    <a:lnTo>
                      <a:pt x="160" y="128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9"/>
                    </a:lnTo>
                    <a:lnTo>
                      <a:pt x="158" y="151"/>
                    </a:lnTo>
                    <a:lnTo>
                      <a:pt x="158" y="153"/>
                    </a:lnTo>
                    <a:lnTo>
                      <a:pt x="158" y="155"/>
                    </a:lnTo>
                    <a:lnTo>
                      <a:pt x="156" y="155"/>
                    </a:lnTo>
                    <a:lnTo>
                      <a:pt x="156" y="157"/>
                    </a:lnTo>
                    <a:lnTo>
                      <a:pt x="154" y="157"/>
                    </a:lnTo>
                    <a:lnTo>
                      <a:pt x="152" y="157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50" y="161"/>
                    </a:lnTo>
                    <a:lnTo>
                      <a:pt x="148" y="161"/>
                    </a:lnTo>
                    <a:lnTo>
                      <a:pt x="146" y="161"/>
                    </a:lnTo>
                    <a:lnTo>
                      <a:pt x="146" y="163"/>
                    </a:lnTo>
                    <a:lnTo>
                      <a:pt x="144" y="163"/>
                    </a:lnTo>
                    <a:lnTo>
                      <a:pt x="144" y="165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1" y="169"/>
                    </a:lnTo>
                    <a:lnTo>
                      <a:pt x="141" y="170"/>
                    </a:lnTo>
                    <a:lnTo>
                      <a:pt x="139" y="170"/>
                    </a:lnTo>
                    <a:lnTo>
                      <a:pt x="139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39" y="178"/>
                    </a:lnTo>
                    <a:lnTo>
                      <a:pt x="141" y="178"/>
                    </a:lnTo>
                    <a:lnTo>
                      <a:pt x="142" y="178"/>
                    </a:lnTo>
                    <a:lnTo>
                      <a:pt x="144" y="178"/>
                    </a:lnTo>
                    <a:lnTo>
                      <a:pt x="144" y="180"/>
                    </a:lnTo>
                    <a:lnTo>
                      <a:pt x="144" y="182"/>
                    </a:lnTo>
                    <a:lnTo>
                      <a:pt x="146" y="182"/>
                    </a:lnTo>
                    <a:lnTo>
                      <a:pt x="146" y="184"/>
                    </a:lnTo>
                    <a:lnTo>
                      <a:pt x="146" y="186"/>
                    </a:lnTo>
                    <a:lnTo>
                      <a:pt x="144" y="186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5"/>
                    </a:lnTo>
                    <a:lnTo>
                      <a:pt x="142" y="197"/>
                    </a:lnTo>
                    <a:lnTo>
                      <a:pt x="142" y="199"/>
                    </a:lnTo>
                    <a:lnTo>
                      <a:pt x="141" y="199"/>
                    </a:lnTo>
                    <a:lnTo>
                      <a:pt x="141" y="201"/>
                    </a:lnTo>
                    <a:lnTo>
                      <a:pt x="142" y="201"/>
                    </a:lnTo>
                    <a:lnTo>
                      <a:pt x="142" y="203"/>
                    </a:lnTo>
                    <a:lnTo>
                      <a:pt x="142" y="205"/>
                    </a:lnTo>
                    <a:lnTo>
                      <a:pt x="142" y="207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2" y="213"/>
                    </a:lnTo>
                    <a:lnTo>
                      <a:pt x="141" y="213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2" y="217"/>
                    </a:lnTo>
                    <a:lnTo>
                      <a:pt x="144" y="217"/>
                    </a:lnTo>
                    <a:lnTo>
                      <a:pt x="144" y="218"/>
                    </a:lnTo>
                    <a:lnTo>
                      <a:pt x="146" y="218"/>
                    </a:lnTo>
                    <a:lnTo>
                      <a:pt x="146" y="220"/>
                    </a:lnTo>
                    <a:lnTo>
                      <a:pt x="148" y="220"/>
                    </a:lnTo>
                    <a:lnTo>
                      <a:pt x="148" y="222"/>
                    </a:lnTo>
                    <a:lnTo>
                      <a:pt x="150" y="222"/>
                    </a:lnTo>
                    <a:lnTo>
                      <a:pt x="152" y="222"/>
                    </a:lnTo>
                    <a:lnTo>
                      <a:pt x="154" y="222"/>
                    </a:lnTo>
                    <a:lnTo>
                      <a:pt x="156" y="222"/>
                    </a:lnTo>
                    <a:lnTo>
                      <a:pt x="156" y="224"/>
                    </a:lnTo>
                    <a:lnTo>
                      <a:pt x="158" y="224"/>
                    </a:lnTo>
                    <a:lnTo>
                      <a:pt x="158" y="226"/>
                    </a:lnTo>
                    <a:lnTo>
                      <a:pt x="160" y="228"/>
                    </a:lnTo>
                    <a:lnTo>
                      <a:pt x="162" y="228"/>
                    </a:lnTo>
                    <a:lnTo>
                      <a:pt x="164" y="228"/>
                    </a:lnTo>
                    <a:lnTo>
                      <a:pt x="164" y="230"/>
                    </a:lnTo>
                    <a:lnTo>
                      <a:pt x="165" y="230"/>
                    </a:lnTo>
                    <a:lnTo>
                      <a:pt x="167" y="230"/>
                    </a:lnTo>
                    <a:lnTo>
                      <a:pt x="167" y="232"/>
                    </a:lnTo>
                    <a:lnTo>
                      <a:pt x="169" y="232"/>
                    </a:lnTo>
                    <a:lnTo>
                      <a:pt x="169" y="234"/>
                    </a:lnTo>
                    <a:lnTo>
                      <a:pt x="169" y="236"/>
                    </a:lnTo>
                    <a:lnTo>
                      <a:pt x="169" y="238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3" y="242"/>
                    </a:lnTo>
                    <a:lnTo>
                      <a:pt x="175" y="242"/>
                    </a:lnTo>
                    <a:lnTo>
                      <a:pt x="175" y="243"/>
                    </a:lnTo>
                    <a:lnTo>
                      <a:pt x="177" y="243"/>
                    </a:lnTo>
                    <a:lnTo>
                      <a:pt x="177" y="245"/>
                    </a:lnTo>
                    <a:lnTo>
                      <a:pt x="179" y="245"/>
                    </a:lnTo>
                    <a:lnTo>
                      <a:pt x="181" y="245"/>
                    </a:lnTo>
                    <a:lnTo>
                      <a:pt x="181" y="247"/>
                    </a:lnTo>
                    <a:lnTo>
                      <a:pt x="183" y="247"/>
                    </a:lnTo>
                    <a:lnTo>
                      <a:pt x="185" y="247"/>
                    </a:lnTo>
                    <a:lnTo>
                      <a:pt x="185" y="249"/>
                    </a:lnTo>
                    <a:lnTo>
                      <a:pt x="187" y="249"/>
                    </a:lnTo>
                    <a:lnTo>
                      <a:pt x="187" y="251"/>
                    </a:lnTo>
                    <a:lnTo>
                      <a:pt x="189" y="251"/>
                    </a:lnTo>
                    <a:lnTo>
                      <a:pt x="189" y="253"/>
                    </a:lnTo>
                    <a:lnTo>
                      <a:pt x="189" y="255"/>
                    </a:lnTo>
                    <a:lnTo>
                      <a:pt x="190" y="255"/>
                    </a:lnTo>
                    <a:lnTo>
                      <a:pt x="190" y="257"/>
                    </a:lnTo>
                    <a:lnTo>
                      <a:pt x="190" y="259"/>
                    </a:lnTo>
                    <a:lnTo>
                      <a:pt x="190" y="261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6"/>
                    </a:lnTo>
                    <a:lnTo>
                      <a:pt x="190" y="268"/>
                    </a:lnTo>
                    <a:lnTo>
                      <a:pt x="189" y="268"/>
                    </a:lnTo>
                    <a:lnTo>
                      <a:pt x="187" y="268"/>
                    </a:lnTo>
                    <a:lnTo>
                      <a:pt x="185" y="268"/>
                    </a:lnTo>
                    <a:lnTo>
                      <a:pt x="183" y="268"/>
                    </a:lnTo>
                    <a:lnTo>
                      <a:pt x="181" y="268"/>
                    </a:lnTo>
                    <a:lnTo>
                      <a:pt x="179" y="268"/>
                    </a:lnTo>
                    <a:lnTo>
                      <a:pt x="177" y="268"/>
                    </a:lnTo>
                    <a:lnTo>
                      <a:pt x="175" y="268"/>
                    </a:lnTo>
                    <a:lnTo>
                      <a:pt x="173" y="268"/>
                    </a:lnTo>
                    <a:lnTo>
                      <a:pt x="171" y="268"/>
                    </a:lnTo>
                    <a:lnTo>
                      <a:pt x="169" y="268"/>
                    </a:lnTo>
                    <a:lnTo>
                      <a:pt x="167" y="268"/>
                    </a:lnTo>
                    <a:lnTo>
                      <a:pt x="165" y="268"/>
                    </a:lnTo>
                    <a:lnTo>
                      <a:pt x="164" y="268"/>
                    </a:lnTo>
                    <a:lnTo>
                      <a:pt x="162" y="268"/>
                    </a:lnTo>
                    <a:lnTo>
                      <a:pt x="160" y="268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4" y="268"/>
                    </a:lnTo>
                    <a:lnTo>
                      <a:pt x="152" y="268"/>
                    </a:lnTo>
                    <a:lnTo>
                      <a:pt x="150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4" y="268"/>
                    </a:lnTo>
                    <a:lnTo>
                      <a:pt x="142" y="268"/>
                    </a:lnTo>
                    <a:lnTo>
                      <a:pt x="141" y="268"/>
                    </a:lnTo>
                    <a:lnTo>
                      <a:pt x="139" y="268"/>
                    </a:lnTo>
                    <a:lnTo>
                      <a:pt x="137" y="268"/>
                    </a:lnTo>
                    <a:lnTo>
                      <a:pt x="135" y="268"/>
                    </a:lnTo>
                    <a:lnTo>
                      <a:pt x="133" y="268"/>
                    </a:lnTo>
                    <a:lnTo>
                      <a:pt x="131" y="268"/>
                    </a:lnTo>
                    <a:lnTo>
                      <a:pt x="129" y="268"/>
                    </a:lnTo>
                    <a:lnTo>
                      <a:pt x="127" y="268"/>
                    </a:lnTo>
                    <a:lnTo>
                      <a:pt x="125" y="268"/>
                    </a:lnTo>
                    <a:lnTo>
                      <a:pt x="123" y="268"/>
                    </a:lnTo>
                    <a:lnTo>
                      <a:pt x="121" y="268"/>
                    </a:lnTo>
                    <a:lnTo>
                      <a:pt x="119" y="268"/>
                    </a:lnTo>
                    <a:lnTo>
                      <a:pt x="117" y="268"/>
                    </a:lnTo>
                    <a:lnTo>
                      <a:pt x="116" y="268"/>
                    </a:lnTo>
                    <a:lnTo>
                      <a:pt x="114" y="268"/>
                    </a:lnTo>
                    <a:lnTo>
                      <a:pt x="112" y="268"/>
                    </a:lnTo>
                    <a:lnTo>
                      <a:pt x="110" y="268"/>
                    </a:lnTo>
                    <a:lnTo>
                      <a:pt x="108" y="268"/>
                    </a:lnTo>
                    <a:lnTo>
                      <a:pt x="106" y="268"/>
                    </a:lnTo>
                    <a:lnTo>
                      <a:pt x="104" y="268"/>
                    </a:lnTo>
                    <a:lnTo>
                      <a:pt x="102" y="268"/>
                    </a:lnTo>
                    <a:lnTo>
                      <a:pt x="100" y="268"/>
                    </a:lnTo>
                    <a:lnTo>
                      <a:pt x="98" y="268"/>
                    </a:lnTo>
                    <a:lnTo>
                      <a:pt x="96" y="268"/>
                    </a:lnTo>
                    <a:lnTo>
                      <a:pt x="94" y="268"/>
                    </a:lnTo>
                    <a:lnTo>
                      <a:pt x="93" y="268"/>
                    </a:lnTo>
                    <a:lnTo>
                      <a:pt x="91" y="268"/>
                    </a:lnTo>
                    <a:lnTo>
                      <a:pt x="89" y="268"/>
                    </a:lnTo>
                    <a:lnTo>
                      <a:pt x="87" y="268"/>
                    </a:lnTo>
                    <a:lnTo>
                      <a:pt x="85" y="268"/>
                    </a:lnTo>
                    <a:lnTo>
                      <a:pt x="83" y="268"/>
                    </a:lnTo>
                    <a:lnTo>
                      <a:pt x="81" y="268"/>
                    </a:lnTo>
                    <a:lnTo>
                      <a:pt x="79" y="268"/>
                    </a:lnTo>
                    <a:lnTo>
                      <a:pt x="77" y="268"/>
                    </a:lnTo>
                    <a:lnTo>
                      <a:pt x="75" y="268"/>
                    </a:lnTo>
                    <a:lnTo>
                      <a:pt x="73" y="268"/>
                    </a:lnTo>
                    <a:lnTo>
                      <a:pt x="71" y="268"/>
                    </a:lnTo>
                    <a:lnTo>
                      <a:pt x="69" y="268"/>
                    </a:lnTo>
                    <a:lnTo>
                      <a:pt x="68" y="268"/>
                    </a:lnTo>
                    <a:lnTo>
                      <a:pt x="66" y="268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0" y="268"/>
                    </a:lnTo>
                    <a:lnTo>
                      <a:pt x="58" y="268"/>
                    </a:lnTo>
                    <a:lnTo>
                      <a:pt x="56" y="268"/>
                    </a:lnTo>
                    <a:lnTo>
                      <a:pt x="54" y="268"/>
                    </a:lnTo>
                    <a:lnTo>
                      <a:pt x="52" y="268"/>
                    </a:lnTo>
                    <a:lnTo>
                      <a:pt x="50" y="268"/>
                    </a:lnTo>
                    <a:lnTo>
                      <a:pt x="48" y="268"/>
                    </a:lnTo>
                    <a:lnTo>
                      <a:pt x="46" y="268"/>
                    </a:lnTo>
                    <a:lnTo>
                      <a:pt x="45" y="268"/>
                    </a:lnTo>
                    <a:lnTo>
                      <a:pt x="43" y="268"/>
                    </a:lnTo>
                    <a:lnTo>
                      <a:pt x="41" y="268"/>
                    </a:lnTo>
                    <a:lnTo>
                      <a:pt x="39" y="268"/>
                    </a:lnTo>
                    <a:lnTo>
                      <a:pt x="37" y="268"/>
                    </a:lnTo>
                    <a:lnTo>
                      <a:pt x="35" y="268"/>
                    </a:lnTo>
                    <a:lnTo>
                      <a:pt x="33" y="268"/>
                    </a:lnTo>
                    <a:lnTo>
                      <a:pt x="31" y="268"/>
                    </a:lnTo>
                    <a:lnTo>
                      <a:pt x="29" y="268"/>
                    </a:lnTo>
                    <a:lnTo>
                      <a:pt x="27" y="268"/>
                    </a:lnTo>
                    <a:lnTo>
                      <a:pt x="25" y="268"/>
                    </a:lnTo>
                    <a:lnTo>
                      <a:pt x="25" y="266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5" y="257"/>
                    </a:lnTo>
                    <a:lnTo>
                      <a:pt x="25" y="255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5" y="249"/>
                    </a:lnTo>
                    <a:lnTo>
                      <a:pt x="25" y="247"/>
                    </a:lnTo>
                    <a:lnTo>
                      <a:pt x="25" y="245"/>
                    </a:lnTo>
                    <a:lnTo>
                      <a:pt x="25" y="243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5" y="236"/>
                    </a:lnTo>
                    <a:lnTo>
                      <a:pt x="25" y="234"/>
                    </a:lnTo>
                    <a:lnTo>
                      <a:pt x="25" y="232"/>
                    </a:lnTo>
                    <a:lnTo>
                      <a:pt x="25" y="230"/>
                    </a:lnTo>
                    <a:lnTo>
                      <a:pt x="25" y="228"/>
                    </a:lnTo>
                    <a:lnTo>
                      <a:pt x="25" y="226"/>
                    </a:lnTo>
                    <a:lnTo>
                      <a:pt x="25" y="224"/>
                    </a:lnTo>
                    <a:lnTo>
                      <a:pt x="25" y="222"/>
                    </a:lnTo>
                    <a:lnTo>
                      <a:pt x="25" y="220"/>
                    </a:lnTo>
                    <a:lnTo>
                      <a:pt x="25" y="218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5" y="209"/>
                    </a:lnTo>
                    <a:lnTo>
                      <a:pt x="25" y="207"/>
                    </a:lnTo>
                    <a:lnTo>
                      <a:pt x="25" y="205"/>
                    </a:lnTo>
                    <a:lnTo>
                      <a:pt x="25" y="203"/>
                    </a:lnTo>
                    <a:lnTo>
                      <a:pt x="25" y="201"/>
                    </a:lnTo>
                    <a:lnTo>
                      <a:pt x="25" y="199"/>
                    </a:lnTo>
                    <a:lnTo>
                      <a:pt x="25" y="197"/>
                    </a:lnTo>
                    <a:lnTo>
                      <a:pt x="25" y="195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5" y="186"/>
                    </a:lnTo>
                    <a:lnTo>
                      <a:pt x="23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20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8" y="180"/>
                    </a:lnTo>
                    <a:lnTo>
                      <a:pt x="16" y="180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6" y="172"/>
                    </a:lnTo>
                    <a:lnTo>
                      <a:pt x="18" y="172"/>
                    </a:lnTo>
                    <a:lnTo>
                      <a:pt x="18" y="170"/>
                    </a:lnTo>
                    <a:lnTo>
                      <a:pt x="20" y="170"/>
                    </a:lnTo>
                    <a:lnTo>
                      <a:pt x="20" y="169"/>
                    </a:lnTo>
                    <a:lnTo>
                      <a:pt x="21" y="169"/>
                    </a:lnTo>
                    <a:lnTo>
                      <a:pt x="21" y="167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3" y="161"/>
                    </a:lnTo>
                    <a:lnTo>
                      <a:pt x="21" y="161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1" y="153"/>
                    </a:lnTo>
                    <a:lnTo>
                      <a:pt x="21" y="151"/>
                    </a:lnTo>
                    <a:lnTo>
                      <a:pt x="21" y="149"/>
                    </a:lnTo>
                    <a:lnTo>
                      <a:pt x="21" y="147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8" y="134"/>
                    </a:lnTo>
                    <a:lnTo>
                      <a:pt x="16" y="134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6" y="13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0" name="Freeform 10"/>
              <p:cNvSpPr>
                <a:spLocks/>
              </p:cNvSpPr>
              <p:nvPr/>
            </p:nvSpPr>
            <p:spPr bwMode="auto">
              <a:xfrm>
                <a:off x="4595857" y="2339188"/>
                <a:ext cx="294668" cy="155635"/>
              </a:xfrm>
              <a:custGeom>
                <a:avLst/>
                <a:gdLst>
                  <a:gd name="T0" fmla="*/ 60 w 142"/>
                  <a:gd name="T1" fmla="*/ 17 h 75"/>
                  <a:gd name="T2" fmla="*/ 54 w 142"/>
                  <a:gd name="T3" fmla="*/ 11 h 75"/>
                  <a:gd name="T4" fmla="*/ 52 w 142"/>
                  <a:gd name="T5" fmla="*/ 9 h 75"/>
                  <a:gd name="T6" fmla="*/ 48 w 142"/>
                  <a:gd name="T7" fmla="*/ 5 h 75"/>
                  <a:gd name="T8" fmla="*/ 40 w 142"/>
                  <a:gd name="T9" fmla="*/ 2 h 75"/>
                  <a:gd name="T10" fmla="*/ 37 w 142"/>
                  <a:gd name="T11" fmla="*/ 5 h 75"/>
                  <a:gd name="T12" fmla="*/ 35 w 142"/>
                  <a:gd name="T13" fmla="*/ 7 h 75"/>
                  <a:gd name="T14" fmla="*/ 35 w 142"/>
                  <a:gd name="T15" fmla="*/ 7 h 75"/>
                  <a:gd name="T16" fmla="*/ 29 w 142"/>
                  <a:gd name="T17" fmla="*/ 9 h 75"/>
                  <a:gd name="T18" fmla="*/ 25 w 142"/>
                  <a:gd name="T19" fmla="*/ 5 h 75"/>
                  <a:gd name="T20" fmla="*/ 25 w 142"/>
                  <a:gd name="T21" fmla="*/ 5 h 75"/>
                  <a:gd name="T22" fmla="*/ 19 w 142"/>
                  <a:gd name="T23" fmla="*/ 7 h 75"/>
                  <a:gd name="T24" fmla="*/ 15 w 142"/>
                  <a:gd name="T25" fmla="*/ 11 h 75"/>
                  <a:gd name="T26" fmla="*/ 12 w 142"/>
                  <a:gd name="T27" fmla="*/ 15 h 75"/>
                  <a:gd name="T28" fmla="*/ 6 w 142"/>
                  <a:gd name="T29" fmla="*/ 17 h 75"/>
                  <a:gd name="T30" fmla="*/ 4 w 142"/>
                  <a:gd name="T31" fmla="*/ 19 h 75"/>
                  <a:gd name="T32" fmla="*/ 0 w 142"/>
                  <a:gd name="T33" fmla="*/ 23 h 75"/>
                  <a:gd name="T34" fmla="*/ 0 w 142"/>
                  <a:gd name="T35" fmla="*/ 11 h 75"/>
                  <a:gd name="T36" fmla="*/ 2 w 142"/>
                  <a:gd name="T37" fmla="*/ 2 h 75"/>
                  <a:gd name="T38" fmla="*/ 12 w 142"/>
                  <a:gd name="T39" fmla="*/ 0 h 75"/>
                  <a:gd name="T40" fmla="*/ 23 w 142"/>
                  <a:gd name="T41" fmla="*/ 0 h 75"/>
                  <a:gd name="T42" fmla="*/ 35 w 142"/>
                  <a:gd name="T43" fmla="*/ 0 h 75"/>
                  <a:gd name="T44" fmla="*/ 38 w 142"/>
                  <a:gd name="T45" fmla="*/ 0 h 75"/>
                  <a:gd name="T46" fmla="*/ 46 w 142"/>
                  <a:gd name="T47" fmla="*/ 2 h 75"/>
                  <a:gd name="T48" fmla="*/ 54 w 142"/>
                  <a:gd name="T49" fmla="*/ 2 h 75"/>
                  <a:gd name="T50" fmla="*/ 65 w 142"/>
                  <a:gd name="T51" fmla="*/ 2 h 75"/>
                  <a:gd name="T52" fmla="*/ 77 w 142"/>
                  <a:gd name="T53" fmla="*/ 2 h 75"/>
                  <a:gd name="T54" fmla="*/ 88 w 142"/>
                  <a:gd name="T55" fmla="*/ 2 h 75"/>
                  <a:gd name="T56" fmla="*/ 100 w 142"/>
                  <a:gd name="T57" fmla="*/ 2 h 75"/>
                  <a:gd name="T58" fmla="*/ 111 w 142"/>
                  <a:gd name="T59" fmla="*/ 2 h 75"/>
                  <a:gd name="T60" fmla="*/ 117 w 142"/>
                  <a:gd name="T61" fmla="*/ 7 h 75"/>
                  <a:gd name="T62" fmla="*/ 119 w 142"/>
                  <a:gd name="T63" fmla="*/ 17 h 75"/>
                  <a:gd name="T64" fmla="*/ 119 w 142"/>
                  <a:gd name="T65" fmla="*/ 29 h 75"/>
                  <a:gd name="T66" fmla="*/ 119 w 142"/>
                  <a:gd name="T67" fmla="*/ 40 h 75"/>
                  <a:gd name="T68" fmla="*/ 121 w 142"/>
                  <a:gd name="T69" fmla="*/ 52 h 75"/>
                  <a:gd name="T70" fmla="*/ 133 w 142"/>
                  <a:gd name="T71" fmla="*/ 52 h 75"/>
                  <a:gd name="T72" fmla="*/ 142 w 142"/>
                  <a:gd name="T73" fmla="*/ 53 h 75"/>
                  <a:gd name="T74" fmla="*/ 140 w 142"/>
                  <a:gd name="T75" fmla="*/ 63 h 75"/>
                  <a:gd name="T76" fmla="*/ 131 w 142"/>
                  <a:gd name="T77" fmla="*/ 71 h 75"/>
                  <a:gd name="T78" fmla="*/ 121 w 142"/>
                  <a:gd name="T79" fmla="*/ 73 h 75"/>
                  <a:gd name="T80" fmla="*/ 111 w 142"/>
                  <a:gd name="T81" fmla="*/ 75 h 75"/>
                  <a:gd name="T82" fmla="*/ 102 w 142"/>
                  <a:gd name="T83" fmla="*/ 73 h 75"/>
                  <a:gd name="T84" fmla="*/ 94 w 142"/>
                  <a:gd name="T85" fmla="*/ 69 h 75"/>
                  <a:gd name="T86" fmla="*/ 88 w 142"/>
                  <a:gd name="T87" fmla="*/ 63 h 75"/>
                  <a:gd name="T88" fmla="*/ 81 w 142"/>
                  <a:gd name="T89" fmla="*/ 59 h 75"/>
                  <a:gd name="T90" fmla="*/ 77 w 142"/>
                  <a:gd name="T91" fmla="*/ 55 h 75"/>
                  <a:gd name="T92" fmla="*/ 69 w 142"/>
                  <a:gd name="T93" fmla="*/ 55 h 75"/>
                  <a:gd name="T94" fmla="*/ 71 w 142"/>
                  <a:gd name="T95" fmla="*/ 46 h 75"/>
                  <a:gd name="T96" fmla="*/ 77 w 142"/>
                  <a:gd name="T97" fmla="*/ 40 h 75"/>
                  <a:gd name="T98" fmla="*/ 83 w 142"/>
                  <a:gd name="T99" fmla="*/ 34 h 75"/>
                  <a:gd name="T100" fmla="*/ 77 w 142"/>
                  <a:gd name="T101" fmla="*/ 32 h 75"/>
                  <a:gd name="T102" fmla="*/ 71 w 142"/>
                  <a:gd name="T103" fmla="*/ 30 h 75"/>
                  <a:gd name="T104" fmla="*/ 63 w 142"/>
                  <a:gd name="T105" fmla="*/ 27 h 75"/>
                  <a:gd name="T106" fmla="*/ 63 w 142"/>
                  <a:gd name="T107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2" h="75">
                    <a:moveTo>
                      <a:pt x="65" y="21"/>
                    </a:moveTo>
                    <a:lnTo>
                      <a:pt x="63" y="21"/>
                    </a:lnTo>
                    <a:lnTo>
                      <a:pt x="63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6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3" y="5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5"/>
                    </a:lnTo>
                    <a:lnTo>
                      <a:pt x="117" y="7"/>
                    </a:lnTo>
                    <a:lnTo>
                      <a:pt x="117" y="9"/>
                    </a:lnTo>
                    <a:lnTo>
                      <a:pt x="117" y="11"/>
                    </a:lnTo>
                    <a:lnTo>
                      <a:pt x="117" y="13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0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21" y="50"/>
                    </a:lnTo>
                    <a:lnTo>
                      <a:pt x="121" y="52"/>
                    </a:lnTo>
                    <a:lnTo>
                      <a:pt x="123" y="52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42" y="52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7"/>
                    </a:lnTo>
                    <a:lnTo>
                      <a:pt x="142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5"/>
                    </a:lnTo>
                    <a:lnTo>
                      <a:pt x="138" y="67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3"/>
                    </a:lnTo>
                    <a:lnTo>
                      <a:pt x="110" y="73"/>
                    </a:lnTo>
                    <a:lnTo>
                      <a:pt x="108" y="73"/>
                    </a:lnTo>
                    <a:lnTo>
                      <a:pt x="104" y="75"/>
                    </a:lnTo>
                    <a:lnTo>
                      <a:pt x="102" y="75"/>
                    </a:lnTo>
                    <a:lnTo>
                      <a:pt x="102" y="73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1"/>
                    </a:lnTo>
                    <a:lnTo>
                      <a:pt x="96" y="71"/>
                    </a:lnTo>
                    <a:lnTo>
                      <a:pt x="96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6" y="63"/>
                    </a:lnTo>
                    <a:lnTo>
                      <a:pt x="85" y="63"/>
                    </a:lnTo>
                    <a:lnTo>
                      <a:pt x="83" y="63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1" y="59"/>
                    </a:lnTo>
                    <a:lnTo>
                      <a:pt x="79" y="59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77" y="55"/>
                    </a:lnTo>
                    <a:lnTo>
                      <a:pt x="77" y="53"/>
                    </a:lnTo>
                    <a:lnTo>
                      <a:pt x="77" y="55"/>
                    </a:lnTo>
                    <a:lnTo>
                      <a:pt x="75" y="55"/>
                    </a:lnTo>
                    <a:lnTo>
                      <a:pt x="75" y="57"/>
                    </a:lnTo>
                    <a:lnTo>
                      <a:pt x="73" y="57"/>
                    </a:lnTo>
                    <a:lnTo>
                      <a:pt x="71" y="57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69" y="52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3" y="46"/>
                    </a:lnTo>
                    <a:lnTo>
                      <a:pt x="75" y="46"/>
                    </a:lnTo>
                    <a:lnTo>
                      <a:pt x="75" y="44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7" y="40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6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79" y="32"/>
                    </a:lnTo>
                    <a:lnTo>
                      <a:pt x="79" y="30"/>
                    </a:lnTo>
                    <a:lnTo>
                      <a:pt x="77" y="30"/>
                    </a:lnTo>
                    <a:lnTo>
                      <a:pt x="77" y="32"/>
                    </a:lnTo>
                    <a:lnTo>
                      <a:pt x="75" y="32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69" y="29"/>
                    </a:lnTo>
                    <a:lnTo>
                      <a:pt x="67" y="29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3" y="27"/>
                    </a:lnTo>
                    <a:lnTo>
                      <a:pt x="63" y="25"/>
                    </a:lnTo>
                    <a:lnTo>
                      <a:pt x="62" y="25"/>
                    </a:lnTo>
                    <a:lnTo>
                      <a:pt x="63" y="25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1" name="Freeform 11"/>
              <p:cNvSpPr>
                <a:spLocks noEditPoints="1"/>
              </p:cNvSpPr>
              <p:nvPr/>
            </p:nvSpPr>
            <p:spPr bwMode="auto">
              <a:xfrm>
                <a:off x="5093888" y="2144125"/>
                <a:ext cx="51879" cy="78855"/>
              </a:xfrm>
              <a:custGeom>
                <a:avLst/>
                <a:gdLst>
                  <a:gd name="T0" fmla="*/ 4 w 25"/>
                  <a:gd name="T1" fmla="*/ 9 h 38"/>
                  <a:gd name="T2" fmla="*/ 4 w 25"/>
                  <a:gd name="T3" fmla="*/ 5 h 38"/>
                  <a:gd name="T4" fmla="*/ 4 w 25"/>
                  <a:gd name="T5" fmla="*/ 2 h 38"/>
                  <a:gd name="T6" fmla="*/ 6 w 25"/>
                  <a:gd name="T7" fmla="*/ 0 h 38"/>
                  <a:gd name="T8" fmla="*/ 10 w 25"/>
                  <a:gd name="T9" fmla="*/ 0 h 38"/>
                  <a:gd name="T10" fmla="*/ 14 w 25"/>
                  <a:gd name="T11" fmla="*/ 0 h 38"/>
                  <a:gd name="T12" fmla="*/ 15 w 25"/>
                  <a:gd name="T13" fmla="*/ 2 h 38"/>
                  <a:gd name="T14" fmla="*/ 17 w 25"/>
                  <a:gd name="T15" fmla="*/ 4 h 38"/>
                  <a:gd name="T16" fmla="*/ 17 w 25"/>
                  <a:gd name="T17" fmla="*/ 7 h 38"/>
                  <a:gd name="T18" fmla="*/ 19 w 25"/>
                  <a:gd name="T19" fmla="*/ 9 h 38"/>
                  <a:gd name="T20" fmla="*/ 21 w 25"/>
                  <a:gd name="T21" fmla="*/ 13 h 38"/>
                  <a:gd name="T22" fmla="*/ 25 w 25"/>
                  <a:gd name="T23" fmla="*/ 13 h 38"/>
                  <a:gd name="T24" fmla="*/ 23 w 25"/>
                  <a:gd name="T25" fmla="*/ 15 h 38"/>
                  <a:gd name="T26" fmla="*/ 25 w 25"/>
                  <a:gd name="T27" fmla="*/ 17 h 38"/>
                  <a:gd name="T28" fmla="*/ 25 w 25"/>
                  <a:gd name="T29" fmla="*/ 21 h 38"/>
                  <a:gd name="T30" fmla="*/ 21 w 25"/>
                  <a:gd name="T31" fmla="*/ 27 h 38"/>
                  <a:gd name="T32" fmla="*/ 14 w 25"/>
                  <a:gd name="T33" fmla="*/ 28 h 38"/>
                  <a:gd name="T34" fmla="*/ 10 w 25"/>
                  <a:gd name="T35" fmla="*/ 28 h 38"/>
                  <a:gd name="T36" fmla="*/ 8 w 25"/>
                  <a:gd name="T37" fmla="*/ 30 h 38"/>
                  <a:gd name="T38" fmla="*/ 4 w 25"/>
                  <a:gd name="T39" fmla="*/ 30 h 38"/>
                  <a:gd name="T40" fmla="*/ 2 w 25"/>
                  <a:gd name="T41" fmla="*/ 34 h 38"/>
                  <a:gd name="T42" fmla="*/ 0 w 25"/>
                  <a:gd name="T43" fmla="*/ 30 h 38"/>
                  <a:gd name="T44" fmla="*/ 2 w 25"/>
                  <a:gd name="T45" fmla="*/ 28 h 38"/>
                  <a:gd name="T46" fmla="*/ 2 w 25"/>
                  <a:gd name="T47" fmla="*/ 25 h 38"/>
                  <a:gd name="T48" fmla="*/ 4 w 25"/>
                  <a:gd name="T49" fmla="*/ 23 h 38"/>
                  <a:gd name="T50" fmla="*/ 4 w 25"/>
                  <a:gd name="T51" fmla="*/ 19 h 38"/>
                  <a:gd name="T52" fmla="*/ 4 w 25"/>
                  <a:gd name="T53" fmla="*/ 15 h 38"/>
                  <a:gd name="T54" fmla="*/ 4 w 25"/>
                  <a:gd name="T55" fmla="*/ 11 h 38"/>
                  <a:gd name="T56" fmla="*/ 8 w 25"/>
                  <a:gd name="T57" fmla="*/ 32 h 38"/>
                  <a:gd name="T58" fmla="*/ 10 w 25"/>
                  <a:gd name="T59" fmla="*/ 30 h 38"/>
                  <a:gd name="T60" fmla="*/ 14 w 25"/>
                  <a:gd name="T61" fmla="*/ 30 h 38"/>
                  <a:gd name="T62" fmla="*/ 14 w 25"/>
                  <a:gd name="T63" fmla="*/ 34 h 38"/>
                  <a:gd name="T64" fmla="*/ 12 w 25"/>
                  <a:gd name="T65" fmla="*/ 38 h 38"/>
                  <a:gd name="T66" fmla="*/ 8 w 25"/>
                  <a:gd name="T67" fmla="*/ 38 h 38"/>
                  <a:gd name="T68" fmla="*/ 8 w 25"/>
                  <a:gd name="T69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8">
                    <a:moveTo>
                      <a:pt x="4" y="11"/>
                    </a:move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5" y="25"/>
                    </a:lnTo>
                    <a:lnTo>
                      <a:pt x="21" y="27"/>
                    </a:lnTo>
                    <a:lnTo>
                      <a:pt x="17" y="28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close/>
                    <a:moveTo>
                      <a:pt x="8" y="34"/>
                    </a:move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2" name="Freeform 12"/>
              <p:cNvSpPr>
                <a:spLocks/>
              </p:cNvSpPr>
              <p:nvPr/>
            </p:nvSpPr>
            <p:spPr bwMode="auto">
              <a:xfrm>
                <a:off x="2124377" y="1490459"/>
                <a:ext cx="406725" cy="653667"/>
              </a:xfrm>
              <a:custGeom>
                <a:avLst/>
                <a:gdLst>
                  <a:gd name="T0" fmla="*/ 12 w 196"/>
                  <a:gd name="T1" fmla="*/ 182 h 315"/>
                  <a:gd name="T2" fmla="*/ 20 w 196"/>
                  <a:gd name="T3" fmla="*/ 169 h 315"/>
                  <a:gd name="T4" fmla="*/ 24 w 196"/>
                  <a:gd name="T5" fmla="*/ 155 h 315"/>
                  <a:gd name="T6" fmla="*/ 14 w 196"/>
                  <a:gd name="T7" fmla="*/ 144 h 315"/>
                  <a:gd name="T8" fmla="*/ 10 w 196"/>
                  <a:gd name="T9" fmla="*/ 130 h 315"/>
                  <a:gd name="T10" fmla="*/ 6 w 196"/>
                  <a:gd name="T11" fmla="*/ 113 h 315"/>
                  <a:gd name="T12" fmla="*/ 6 w 196"/>
                  <a:gd name="T13" fmla="*/ 92 h 315"/>
                  <a:gd name="T14" fmla="*/ 6 w 196"/>
                  <a:gd name="T15" fmla="*/ 71 h 315"/>
                  <a:gd name="T16" fmla="*/ 6 w 196"/>
                  <a:gd name="T17" fmla="*/ 50 h 315"/>
                  <a:gd name="T18" fmla="*/ 6 w 196"/>
                  <a:gd name="T19" fmla="*/ 29 h 315"/>
                  <a:gd name="T20" fmla="*/ 6 w 196"/>
                  <a:gd name="T21" fmla="*/ 7 h 315"/>
                  <a:gd name="T22" fmla="*/ 20 w 196"/>
                  <a:gd name="T23" fmla="*/ 0 h 315"/>
                  <a:gd name="T24" fmla="*/ 37 w 196"/>
                  <a:gd name="T25" fmla="*/ 4 h 315"/>
                  <a:gd name="T26" fmla="*/ 37 w 196"/>
                  <a:gd name="T27" fmla="*/ 25 h 315"/>
                  <a:gd name="T28" fmla="*/ 37 w 196"/>
                  <a:gd name="T29" fmla="*/ 46 h 315"/>
                  <a:gd name="T30" fmla="*/ 47 w 196"/>
                  <a:gd name="T31" fmla="*/ 57 h 315"/>
                  <a:gd name="T32" fmla="*/ 48 w 196"/>
                  <a:gd name="T33" fmla="*/ 69 h 315"/>
                  <a:gd name="T34" fmla="*/ 50 w 196"/>
                  <a:gd name="T35" fmla="*/ 77 h 315"/>
                  <a:gd name="T36" fmla="*/ 60 w 196"/>
                  <a:gd name="T37" fmla="*/ 80 h 315"/>
                  <a:gd name="T38" fmla="*/ 68 w 196"/>
                  <a:gd name="T39" fmla="*/ 90 h 315"/>
                  <a:gd name="T40" fmla="*/ 73 w 196"/>
                  <a:gd name="T41" fmla="*/ 102 h 315"/>
                  <a:gd name="T42" fmla="*/ 83 w 196"/>
                  <a:gd name="T43" fmla="*/ 105 h 315"/>
                  <a:gd name="T44" fmla="*/ 87 w 196"/>
                  <a:gd name="T45" fmla="*/ 111 h 315"/>
                  <a:gd name="T46" fmla="*/ 91 w 196"/>
                  <a:gd name="T47" fmla="*/ 113 h 315"/>
                  <a:gd name="T48" fmla="*/ 87 w 196"/>
                  <a:gd name="T49" fmla="*/ 127 h 315"/>
                  <a:gd name="T50" fmla="*/ 87 w 196"/>
                  <a:gd name="T51" fmla="*/ 140 h 315"/>
                  <a:gd name="T52" fmla="*/ 85 w 196"/>
                  <a:gd name="T53" fmla="*/ 148 h 315"/>
                  <a:gd name="T54" fmla="*/ 89 w 196"/>
                  <a:gd name="T55" fmla="*/ 161 h 315"/>
                  <a:gd name="T56" fmla="*/ 100 w 196"/>
                  <a:gd name="T57" fmla="*/ 155 h 315"/>
                  <a:gd name="T58" fmla="*/ 108 w 196"/>
                  <a:gd name="T59" fmla="*/ 157 h 315"/>
                  <a:gd name="T60" fmla="*/ 114 w 196"/>
                  <a:gd name="T61" fmla="*/ 173 h 315"/>
                  <a:gd name="T62" fmla="*/ 120 w 196"/>
                  <a:gd name="T63" fmla="*/ 184 h 315"/>
                  <a:gd name="T64" fmla="*/ 125 w 196"/>
                  <a:gd name="T65" fmla="*/ 192 h 315"/>
                  <a:gd name="T66" fmla="*/ 133 w 196"/>
                  <a:gd name="T67" fmla="*/ 201 h 315"/>
                  <a:gd name="T68" fmla="*/ 137 w 196"/>
                  <a:gd name="T69" fmla="*/ 211 h 315"/>
                  <a:gd name="T70" fmla="*/ 141 w 196"/>
                  <a:gd name="T71" fmla="*/ 209 h 315"/>
                  <a:gd name="T72" fmla="*/ 154 w 196"/>
                  <a:gd name="T73" fmla="*/ 209 h 315"/>
                  <a:gd name="T74" fmla="*/ 164 w 196"/>
                  <a:gd name="T75" fmla="*/ 205 h 315"/>
                  <a:gd name="T76" fmla="*/ 179 w 196"/>
                  <a:gd name="T77" fmla="*/ 203 h 315"/>
                  <a:gd name="T78" fmla="*/ 183 w 196"/>
                  <a:gd name="T79" fmla="*/ 198 h 315"/>
                  <a:gd name="T80" fmla="*/ 191 w 196"/>
                  <a:gd name="T81" fmla="*/ 201 h 315"/>
                  <a:gd name="T82" fmla="*/ 194 w 196"/>
                  <a:gd name="T83" fmla="*/ 215 h 315"/>
                  <a:gd name="T84" fmla="*/ 196 w 196"/>
                  <a:gd name="T85" fmla="*/ 234 h 315"/>
                  <a:gd name="T86" fmla="*/ 196 w 196"/>
                  <a:gd name="T87" fmla="*/ 255 h 315"/>
                  <a:gd name="T88" fmla="*/ 196 w 196"/>
                  <a:gd name="T89" fmla="*/ 276 h 315"/>
                  <a:gd name="T90" fmla="*/ 196 w 196"/>
                  <a:gd name="T91" fmla="*/ 297 h 315"/>
                  <a:gd name="T92" fmla="*/ 193 w 196"/>
                  <a:gd name="T93" fmla="*/ 315 h 315"/>
                  <a:gd name="T94" fmla="*/ 171 w 196"/>
                  <a:gd name="T95" fmla="*/ 315 h 315"/>
                  <a:gd name="T96" fmla="*/ 150 w 196"/>
                  <a:gd name="T97" fmla="*/ 315 h 315"/>
                  <a:gd name="T98" fmla="*/ 129 w 196"/>
                  <a:gd name="T99" fmla="*/ 315 h 315"/>
                  <a:gd name="T100" fmla="*/ 108 w 196"/>
                  <a:gd name="T101" fmla="*/ 315 h 315"/>
                  <a:gd name="T102" fmla="*/ 87 w 196"/>
                  <a:gd name="T103" fmla="*/ 315 h 315"/>
                  <a:gd name="T104" fmla="*/ 66 w 196"/>
                  <a:gd name="T105" fmla="*/ 315 h 315"/>
                  <a:gd name="T106" fmla="*/ 45 w 196"/>
                  <a:gd name="T107" fmla="*/ 315 h 315"/>
                  <a:gd name="T108" fmla="*/ 24 w 196"/>
                  <a:gd name="T109" fmla="*/ 315 h 315"/>
                  <a:gd name="T110" fmla="*/ 6 w 196"/>
                  <a:gd name="T111" fmla="*/ 311 h 315"/>
                  <a:gd name="T112" fmla="*/ 6 w 196"/>
                  <a:gd name="T113" fmla="*/ 290 h 315"/>
                  <a:gd name="T114" fmla="*/ 6 w 196"/>
                  <a:gd name="T115" fmla="*/ 269 h 315"/>
                  <a:gd name="T116" fmla="*/ 6 w 196"/>
                  <a:gd name="T117" fmla="*/ 247 h 315"/>
                  <a:gd name="T118" fmla="*/ 8 w 196"/>
                  <a:gd name="T119" fmla="*/ 230 h 315"/>
                  <a:gd name="T120" fmla="*/ 8 w 196"/>
                  <a:gd name="T121" fmla="*/ 217 h 315"/>
                  <a:gd name="T122" fmla="*/ 0 w 196"/>
                  <a:gd name="T123" fmla="*/ 211 h 315"/>
                  <a:gd name="T124" fmla="*/ 6 w 196"/>
                  <a:gd name="T125" fmla="*/ 19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6" h="315">
                    <a:moveTo>
                      <a:pt x="10" y="192"/>
                    </a:moveTo>
                    <a:lnTo>
                      <a:pt x="10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4" y="178"/>
                    </a:lnTo>
                    <a:lnTo>
                      <a:pt x="16" y="178"/>
                    </a:lnTo>
                    <a:lnTo>
                      <a:pt x="16" y="176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3"/>
                    </a:lnTo>
                    <a:lnTo>
                      <a:pt x="18" y="171"/>
                    </a:lnTo>
                    <a:lnTo>
                      <a:pt x="18" y="169"/>
                    </a:lnTo>
                    <a:lnTo>
                      <a:pt x="20" y="169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5"/>
                    </a:lnTo>
                    <a:lnTo>
                      <a:pt x="22" y="163"/>
                    </a:lnTo>
                    <a:lnTo>
                      <a:pt x="22" y="161"/>
                    </a:lnTo>
                    <a:lnTo>
                      <a:pt x="22" y="159"/>
                    </a:lnTo>
                    <a:lnTo>
                      <a:pt x="24" y="159"/>
                    </a:lnTo>
                    <a:lnTo>
                      <a:pt x="22" y="159"/>
                    </a:lnTo>
                    <a:lnTo>
                      <a:pt x="24" y="159"/>
                    </a:lnTo>
                    <a:lnTo>
                      <a:pt x="24" y="157"/>
                    </a:lnTo>
                    <a:lnTo>
                      <a:pt x="24" y="155"/>
                    </a:lnTo>
                    <a:lnTo>
                      <a:pt x="24" y="153"/>
                    </a:lnTo>
                    <a:lnTo>
                      <a:pt x="22" y="153"/>
                    </a:lnTo>
                    <a:lnTo>
                      <a:pt x="22" y="151"/>
                    </a:lnTo>
                    <a:lnTo>
                      <a:pt x="22" y="150"/>
                    </a:lnTo>
                    <a:lnTo>
                      <a:pt x="20" y="150"/>
                    </a:lnTo>
                    <a:lnTo>
                      <a:pt x="18" y="150"/>
                    </a:lnTo>
                    <a:lnTo>
                      <a:pt x="18" y="148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4" y="144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8" y="128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5"/>
                    </a:lnTo>
                    <a:lnTo>
                      <a:pt x="6" y="103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7" y="42"/>
                    </a:lnTo>
                    <a:lnTo>
                      <a:pt x="37" y="44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5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7" y="59"/>
                    </a:lnTo>
                    <a:lnTo>
                      <a:pt x="47" y="61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7" y="67"/>
                    </a:lnTo>
                    <a:lnTo>
                      <a:pt x="47" y="69"/>
                    </a:lnTo>
                    <a:lnTo>
                      <a:pt x="48" y="69"/>
                    </a:lnTo>
                    <a:lnTo>
                      <a:pt x="48" y="71"/>
                    </a:lnTo>
                    <a:lnTo>
                      <a:pt x="50" y="71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8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4" y="79"/>
                    </a:lnTo>
                    <a:lnTo>
                      <a:pt x="52" y="79"/>
                    </a:lnTo>
                    <a:lnTo>
                      <a:pt x="54" y="79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60" y="80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4"/>
                    </a:lnTo>
                    <a:lnTo>
                      <a:pt x="62" y="86"/>
                    </a:lnTo>
                    <a:lnTo>
                      <a:pt x="64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8" y="90"/>
                    </a:lnTo>
                    <a:lnTo>
                      <a:pt x="68" y="92"/>
                    </a:lnTo>
                    <a:lnTo>
                      <a:pt x="68" y="90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2" y="96"/>
                    </a:lnTo>
                    <a:lnTo>
                      <a:pt x="73" y="96"/>
                    </a:lnTo>
                    <a:lnTo>
                      <a:pt x="73" y="98"/>
                    </a:lnTo>
                    <a:lnTo>
                      <a:pt x="73" y="100"/>
                    </a:lnTo>
                    <a:lnTo>
                      <a:pt x="72" y="100"/>
                    </a:lnTo>
                    <a:lnTo>
                      <a:pt x="73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7" y="103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81" y="105"/>
                    </a:lnTo>
                    <a:lnTo>
                      <a:pt x="83" y="105"/>
                    </a:lnTo>
                    <a:lnTo>
                      <a:pt x="83" y="107"/>
                    </a:lnTo>
                    <a:lnTo>
                      <a:pt x="81" y="107"/>
                    </a:lnTo>
                    <a:lnTo>
                      <a:pt x="81" y="109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3" y="109"/>
                    </a:lnTo>
                    <a:lnTo>
                      <a:pt x="85" y="109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9" y="109"/>
                    </a:lnTo>
                    <a:lnTo>
                      <a:pt x="91" y="109"/>
                    </a:lnTo>
                    <a:lnTo>
                      <a:pt x="93" y="109"/>
                    </a:lnTo>
                    <a:lnTo>
                      <a:pt x="93" y="111"/>
                    </a:lnTo>
                    <a:lnTo>
                      <a:pt x="91" y="111"/>
                    </a:lnTo>
                    <a:lnTo>
                      <a:pt x="91" y="113"/>
                    </a:lnTo>
                    <a:lnTo>
                      <a:pt x="93" y="113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1" y="117"/>
                    </a:lnTo>
                    <a:lnTo>
                      <a:pt x="89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21"/>
                    </a:lnTo>
                    <a:lnTo>
                      <a:pt x="89" y="123"/>
                    </a:lnTo>
                    <a:lnTo>
                      <a:pt x="89" y="125"/>
                    </a:lnTo>
                    <a:lnTo>
                      <a:pt x="89" y="127"/>
                    </a:lnTo>
                    <a:lnTo>
                      <a:pt x="87" y="127"/>
                    </a:lnTo>
                    <a:lnTo>
                      <a:pt x="87" y="128"/>
                    </a:lnTo>
                    <a:lnTo>
                      <a:pt x="89" y="128"/>
                    </a:lnTo>
                    <a:lnTo>
                      <a:pt x="89" y="130"/>
                    </a:lnTo>
                    <a:lnTo>
                      <a:pt x="89" y="132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7" y="134"/>
                    </a:lnTo>
                    <a:lnTo>
                      <a:pt x="87" y="136"/>
                    </a:lnTo>
                    <a:lnTo>
                      <a:pt x="87" y="138"/>
                    </a:lnTo>
                    <a:lnTo>
                      <a:pt x="87" y="140"/>
                    </a:lnTo>
                    <a:lnTo>
                      <a:pt x="89" y="140"/>
                    </a:lnTo>
                    <a:lnTo>
                      <a:pt x="89" y="142"/>
                    </a:lnTo>
                    <a:lnTo>
                      <a:pt x="89" y="144"/>
                    </a:lnTo>
                    <a:lnTo>
                      <a:pt x="91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8"/>
                    </a:lnTo>
                    <a:lnTo>
                      <a:pt x="87" y="148"/>
                    </a:lnTo>
                    <a:lnTo>
                      <a:pt x="85" y="148"/>
                    </a:lnTo>
                    <a:lnTo>
                      <a:pt x="85" y="150"/>
                    </a:lnTo>
                    <a:lnTo>
                      <a:pt x="85" y="151"/>
                    </a:lnTo>
                    <a:lnTo>
                      <a:pt x="87" y="151"/>
                    </a:lnTo>
                    <a:lnTo>
                      <a:pt x="87" y="153"/>
                    </a:lnTo>
                    <a:lnTo>
                      <a:pt x="87" y="155"/>
                    </a:lnTo>
                    <a:lnTo>
                      <a:pt x="85" y="155"/>
                    </a:lnTo>
                    <a:lnTo>
                      <a:pt x="85" y="157"/>
                    </a:lnTo>
                    <a:lnTo>
                      <a:pt x="85" y="159"/>
                    </a:lnTo>
                    <a:lnTo>
                      <a:pt x="87" y="159"/>
                    </a:lnTo>
                    <a:lnTo>
                      <a:pt x="89" y="159"/>
                    </a:lnTo>
                    <a:lnTo>
                      <a:pt x="89" y="161"/>
                    </a:lnTo>
                    <a:lnTo>
                      <a:pt x="91" y="161"/>
                    </a:lnTo>
                    <a:lnTo>
                      <a:pt x="91" y="163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1"/>
                    </a:lnTo>
                    <a:lnTo>
                      <a:pt x="95" y="159"/>
                    </a:lnTo>
                    <a:lnTo>
                      <a:pt x="97" y="159"/>
                    </a:lnTo>
                    <a:lnTo>
                      <a:pt x="98" y="159"/>
                    </a:lnTo>
                    <a:lnTo>
                      <a:pt x="98" y="157"/>
                    </a:lnTo>
                    <a:lnTo>
                      <a:pt x="100" y="157"/>
                    </a:lnTo>
                    <a:lnTo>
                      <a:pt x="100" y="155"/>
                    </a:lnTo>
                    <a:lnTo>
                      <a:pt x="102" y="155"/>
                    </a:lnTo>
                    <a:lnTo>
                      <a:pt x="102" y="153"/>
                    </a:lnTo>
                    <a:lnTo>
                      <a:pt x="102" y="151"/>
                    </a:lnTo>
                    <a:lnTo>
                      <a:pt x="102" y="153"/>
                    </a:lnTo>
                    <a:lnTo>
                      <a:pt x="104" y="153"/>
                    </a:lnTo>
                    <a:lnTo>
                      <a:pt x="104" y="155"/>
                    </a:lnTo>
                    <a:lnTo>
                      <a:pt x="106" y="155"/>
                    </a:lnTo>
                    <a:lnTo>
                      <a:pt x="106" y="157"/>
                    </a:lnTo>
                    <a:lnTo>
                      <a:pt x="106" y="155"/>
                    </a:lnTo>
                    <a:lnTo>
                      <a:pt x="106" y="157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0" y="161"/>
                    </a:lnTo>
                    <a:lnTo>
                      <a:pt x="110" y="163"/>
                    </a:lnTo>
                    <a:lnTo>
                      <a:pt x="110" y="165"/>
                    </a:lnTo>
                    <a:lnTo>
                      <a:pt x="110" y="167"/>
                    </a:lnTo>
                    <a:lnTo>
                      <a:pt x="110" y="169"/>
                    </a:lnTo>
                    <a:lnTo>
                      <a:pt x="110" y="171"/>
                    </a:lnTo>
                    <a:lnTo>
                      <a:pt x="112" y="171"/>
                    </a:lnTo>
                    <a:lnTo>
                      <a:pt x="112" y="173"/>
                    </a:lnTo>
                    <a:lnTo>
                      <a:pt x="114" y="173"/>
                    </a:lnTo>
                    <a:lnTo>
                      <a:pt x="114" y="175"/>
                    </a:lnTo>
                    <a:lnTo>
                      <a:pt x="114" y="176"/>
                    </a:lnTo>
                    <a:lnTo>
                      <a:pt x="116" y="176"/>
                    </a:lnTo>
                    <a:lnTo>
                      <a:pt x="116" y="178"/>
                    </a:lnTo>
                    <a:lnTo>
                      <a:pt x="118" y="178"/>
                    </a:lnTo>
                    <a:lnTo>
                      <a:pt x="118" y="180"/>
                    </a:lnTo>
                    <a:lnTo>
                      <a:pt x="118" y="182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0" y="182"/>
                    </a:lnTo>
                    <a:lnTo>
                      <a:pt x="120" y="184"/>
                    </a:lnTo>
                    <a:lnTo>
                      <a:pt x="120" y="186"/>
                    </a:lnTo>
                    <a:lnTo>
                      <a:pt x="118" y="186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0" y="190"/>
                    </a:lnTo>
                    <a:lnTo>
                      <a:pt x="120" y="192"/>
                    </a:lnTo>
                    <a:lnTo>
                      <a:pt x="121" y="192"/>
                    </a:lnTo>
                    <a:lnTo>
                      <a:pt x="123" y="192"/>
                    </a:lnTo>
                    <a:lnTo>
                      <a:pt x="123" y="194"/>
                    </a:lnTo>
                    <a:lnTo>
                      <a:pt x="125" y="194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7" y="194"/>
                    </a:lnTo>
                    <a:lnTo>
                      <a:pt x="129" y="194"/>
                    </a:lnTo>
                    <a:lnTo>
                      <a:pt x="129" y="196"/>
                    </a:lnTo>
                    <a:lnTo>
                      <a:pt x="131" y="196"/>
                    </a:lnTo>
                    <a:lnTo>
                      <a:pt x="129" y="196"/>
                    </a:lnTo>
                    <a:lnTo>
                      <a:pt x="131" y="196"/>
                    </a:lnTo>
                    <a:lnTo>
                      <a:pt x="131" y="198"/>
                    </a:lnTo>
                    <a:lnTo>
                      <a:pt x="131" y="199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1" y="201"/>
                    </a:lnTo>
                    <a:lnTo>
                      <a:pt x="131" y="203"/>
                    </a:lnTo>
                    <a:lnTo>
                      <a:pt x="133" y="203"/>
                    </a:lnTo>
                    <a:lnTo>
                      <a:pt x="133" y="205"/>
                    </a:lnTo>
                    <a:lnTo>
                      <a:pt x="133" y="207"/>
                    </a:lnTo>
                    <a:lnTo>
                      <a:pt x="133" y="209"/>
                    </a:lnTo>
                    <a:lnTo>
                      <a:pt x="135" y="209"/>
                    </a:lnTo>
                    <a:lnTo>
                      <a:pt x="135" y="211"/>
                    </a:lnTo>
                    <a:lnTo>
                      <a:pt x="137" y="211"/>
                    </a:lnTo>
                    <a:lnTo>
                      <a:pt x="139" y="211"/>
                    </a:lnTo>
                    <a:lnTo>
                      <a:pt x="137" y="211"/>
                    </a:lnTo>
                    <a:lnTo>
                      <a:pt x="137" y="213"/>
                    </a:lnTo>
                    <a:lnTo>
                      <a:pt x="139" y="213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39" y="209"/>
                    </a:lnTo>
                    <a:lnTo>
                      <a:pt x="141" y="209"/>
                    </a:lnTo>
                    <a:lnTo>
                      <a:pt x="141" y="207"/>
                    </a:lnTo>
                    <a:lnTo>
                      <a:pt x="143" y="207"/>
                    </a:lnTo>
                    <a:lnTo>
                      <a:pt x="143" y="205"/>
                    </a:lnTo>
                    <a:lnTo>
                      <a:pt x="143" y="207"/>
                    </a:lnTo>
                    <a:lnTo>
                      <a:pt x="145" y="207"/>
                    </a:lnTo>
                    <a:lnTo>
                      <a:pt x="146" y="207"/>
                    </a:lnTo>
                    <a:lnTo>
                      <a:pt x="148" y="207"/>
                    </a:lnTo>
                    <a:lnTo>
                      <a:pt x="150" y="207"/>
                    </a:lnTo>
                    <a:lnTo>
                      <a:pt x="152" y="207"/>
                    </a:lnTo>
                    <a:lnTo>
                      <a:pt x="152" y="209"/>
                    </a:lnTo>
                    <a:lnTo>
                      <a:pt x="154" y="209"/>
                    </a:lnTo>
                    <a:lnTo>
                      <a:pt x="154" y="207"/>
                    </a:lnTo>
                    <a:lnTo>
                      <a:pt x="154" y="205"/>
                    </a:lnTo>
                    <a:lnTo>
                      <a:pt x="156" y="205"/>
                    </a:lnTo>
                    <a:lnTo>
                      <a:pt x="156" y="203"/>
                    </a:lnTo>
                    <a:lnTo>
                      <a:pt x="158" y="203"/>
                    </a:lnTo>
                    <a:lnTo>
                      <a:pt x="158" y="205"/>
                    </a:lnTo>
                    <a:lnTo>
                      <a:pt x="160" y="205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3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6" y="203"/>
                    </a:lnTo>
                    <a:lnTo>
                      <a:pt x="168" y="203"/>
                    </a:lnTo>
                    <a:lnTo>
                      <a:pt x="169" y="203"/>
                    </a:lnTo>
                    <a:lnTo>
                      <a:pt x="169" y="205"/>
                    </a:lnTo>
                    <a:lnTo>
                      <a:pt x="171" y="205"/>
                    </a:lnTo>
                    <a:lnTo>
                      <a:pt x="173" y="205"/>
                    </a:lnTo>
                    <a:lnTo>
                      <a:pt x="175" y="205"/>
                    </a:lnTo>
                    <a:lnTo>
                      <a:pt x="175" y="203"/>
                    </a:lnTo>
                    <a:lnTo>
                      <a:pt x="177" y="203"/>
                    </a:lnTo>
                    <a:lnTo>
                      <a:pt x="179" y="203"/>
                    </a:lnTo>
                    <a:lnTo>
                      <a:pt x="181" y="203"/>
                    </a:lnTo>
                    <a:lnTo>
                      <a:pt x="181" y="205"/>
                    </a:lnTo>
                    <a:lnTo>
                      <a:pt x="183" y="205"/>
                    </a:lnTo>
                    <a:lnTo>
                      <a:pt x="183" y="203"/>
                    </a:lnTo>
                    <a:lnTo>
                      <a:pt x="181" y="203"/>
                    </a:lnTo>
                    <a:lnTo>
                      <a:pt x="181" y="201"/>
                    </a:lnTo>
                    <a:lnTo>
                      <a:pt x="181" y="199"/>
                    </a:lnTo>
                    <a:lnTo>
                      <a:pt x="183" y="199"/>
                    </a:lnTo>
                    <a:lnTo>
                      <a:pt x="181" y="199"/>
                    </a:lnTo>
                    <a:lnTo>
                      <a:pt x="183" y="199"/>
                    </a:lnTo>
                    <a:lnTo>
                      <a:pt x="183" y="198"/>
                    </a:lnTo>
                    <a:lnTo>
                      <a:pt x="181" y="198"/>
                    </a:lnTo>
                    <a:lnTo>
                      <a:pt x="183" y="198"/>
                    </a:lnTo>
                    <a:lnTo>
                      <a:pt x="183" y="196"/>
                    </a:lnTo>
                    <a:lnTo>
                      <a:pt x="183" y="198"/>
                    </a:lnTo>
                    <a:lnTo>
                      <a:pt x="185" y="198"/>
                    </a:lnTo>
                    <a:lnTo>
                      <a:pt x="185" y="196"/>
                    </a:lnTo>
                    <a:lnTo>
                      <a:pt x="187" y="196"/>
                    </a:lnTo>
                    <a:lnTo>
                      <a:pt x="187" y="198"/>
                    </a:lnTo>
                    <a:lnTo>
                      <a:pt x="189" y="198"/>
                    </a:lnTo>
                    <a:lnTo>
                      <a:pt x="189" y="199"/>
                    </a:lnTo>
                    <a:lnTo>
                      <a:pt x="191" y="201"/>
                    </a:lnTo>
                    <a:lnTo>
                      <a:pt x="189" y="201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3" y="203"/>
                    </a:lnTo>
                    <a:lnTo>
                      <a:pt x="193" y="205"/>
                    </a:lnTo>
                    <a:lnTo>
                      <a:pt x="193" y="207"/>
                    </a:lnTo>
                    <a:lnTo>
                      <a:pt x="194" y="207"/>
                    </a:lnTo>
                    <a:lnTo>
                      <a:pt x="194" y="209"/>
                    </a:lnTo>
                    <a:lnTo>
                      <a:pt x="194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7"/>
                    </a:lnTo>
                    <a:lnTo>
                      <a:pt x="194" y="219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4"/>
                    </a:lnTo>
                    <a:lnTo>
                      <a:pt x="194" y="226"/>
                    </a:lnTo>
                    <a:lnTo>
                      <a:pt x="194" y="228"/>
                    </a:lnTo>
                    <a:lnTo>
                      <a:pt x="196" y="228"/>
                    </a:lnTo>
                    <a:lnTo>
                      <a:pt x="196" y="230"/>
                    </a:lnTo>
                    <a:lnTo>
                      <a:pt x="196" y="232"/>
                    </a:lnTo>
                    <a:lnTo>
                      <a:pt x="196" y="234"/>
                    </a:lnTo>
                    <a:lnTo>
                      <a:pt x="196" y="236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7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6" y="253"/>
                    </a:lnTo>
                    <a:lnTo>
                      <a:pt x="196" y="255"/>
                    </a:lnTo>
                    <a:lnTo>
                      <a:pt x="196" y="257"/>
                    </a:lnTo>
                    <a:lnTo>
                      <a:pt x="196" y="259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6" y="269"/>
                    </a:lnTo>
                    <a:lnTo>
                      <a:pt x="196" y="271"/>
                    </a:lnTo>
                    <a:lnTo>
                      <a:pt x="196" y="272"/>
                    </a:lnTo>
                    <a:lnTo>
                      <a:pt x="196" y="274"/>
                    </a:lnTo>
                    <a:lnTo>
                      <a:pt x="196" y="276"/>
                    </a:lnTo>
                    <a:lnTo>
                      <a:pt x="196" y="278"/>
                    </a:lnTo>
                    <a:lnTo>
                      <a:pt x="196" y="280"/>
                    </a:lnTo>
                    <a:lnTo>
                      <a:pt x="196" y="282"/>
                    </a:lnTo>
                    <a:lnTo>
                      <a:pt x="196" y="284"/>
                    </a:lnTo>
                    <a:lnTo>
                      <a:pt x="196" y="286"/>
                    </a:lnTo>
                    <a:lnTo>
                      <a:pt x="196" y="288"/>
                    </a:lnTo>
                    <a:lnTo>
                      <a:pt x="196" y="290"/>
                    </a:lnTo>
                    <a:lnTo>
                      <a:pt x="196" y="292"/>
                    </a:lnTo>
                    <a:lnTo>
                      <a:pt x="196" y="294"/>
                    </a:lnTo>
                    <a:lnTo>
                      <a:pt x="196" y="295"/>
                    </a:lnTo>
                    <a:lnTo>
                      <a:pt x="196" y="297"/>
                    </a:lnTo>
                    <a:lnTo>
                      <a:pt x="196" y="299"/>
                    </a:lnTo>
                    <a:lnTo>
                      <a:pt x="196" y="301"/>
                    </a:lnTo>
                    <a:lnTo>
                      <a:pt x="196" y="303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6" y="309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6" y="315"/>
                    </a:lnTo>
                    <a:lnTo>
                      <a:pt x="194" y="315"/>
                    </a:lnTo>
                    <a:lnTo>
                      <a:pt x="193" y="315"/>
                    </a:lnTo>
                    <a:lnTo>
                      <a:pt x="191" y="315"/>
                    </a:lnTo>
                    <a:lnTo>
                      <a:pt x="189" y="315"/>
                    </a:lnTo>
                    <a:lnTo>
                      <a:pt x="187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1" y="315"/>
                    </a:lnTo>
                    <a:lnTo>
                      <a:pt x="179" y="315"/>
                    </a:lnTo>
                    <a:lnTo>
                      <a:pt x="177" y="315"/>
                    </a:lnTo>
                    <a:lnTo>
                      <a:pt x="175" y="315"/>
                    </a:lnTo>
                    <a:lnTo>
                      <a:pt x="173" y="315"/>
                    </a:lnTo>
                    <a:lnTo>
                      <a:pt x="171" y="315"/>
                    </a:lnTo>
                    <a:lnTo>
                      <a:pt x="169" y="315"/>
                    </a:lnTo>
                    <a:lnTo>
                      <a:pt x="168" y="315"/>
                    </a:lnTo>
                    <a:lnTo>
                      <a:pt x="166" y="315"/>
                    </a:lnTo>
                    <a:lnTo>
                      <a:pt x="164" y="315"/>
                    </a:lnTo>
                    <a:lnTo>
                      <a:pt x="162" y="315"/>
                    </a:lnTo>
                    <a:lnTo>
                      <a:pt x="160" y="315"/>
                    </a:lnTo>
                    <a:lnTo>
                      <a:pt x="158" y="315"/>
                    </a:lnTo>
                    <a:lnTo>
                      <a:pt x="156" y="315"/>
                    </a:lnTo>
                    <a:lnTo>
                      <a:pt x="154" y="315"/>
                    </a:lnTo>
                    <a:lnTo>
                      <a:pt x="152" y="315"/>
                    </a:lnTo>
                    <a:lnTo>
                      <a:pt x="150" y="315"/>
                    </a:lnTo>
                    <a:lnTo>
                      <a:pt x="148" y="315"/>
                    </a:lnTo>
                    <a:lnTo>
                      <a:pt x="146" y="315"/>
                    </a:lnTo>
                    <a:lnTo>
                      <a:pt x="145" y="315"/>
                    </a:lnTo>
                    <a:lnTo>
                      <a:pt x="143" y="315"/>
                    </a:lnTo>
                    <a:lnTo>
                      <a:pt x="141" y="315"/>
                    </a:lnTo>
                    <a:lnTo>
                      <a:pt x="139" y="315"/>
                    </a:lnTo>
                    <a:lnTo>
                      <a:pt x="137" y="315"/>
                    </a:lnTo>
                    <a:lnTo>
                      <a:pt x="135" y="315"/>
                    </a:lnTo>
                    <a:lnTo>
                      <a:pt x="133" y="315"/>
                    </a:lnTo>
                    <a:lnTo>
                      <a:pt x="131" y="315"/>
                    </a:lnTo>
                    <a:lnTo>
                      <a:pt x="129" y="315"/>
                    </a:lnTo>
                    <a:lnTo>
                      <a:pt x="127" y="315"/>
                    </a:lnTo>
                    <a:lnTo>
                      <a:pt x="125" y="315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20" y="315"/>
                    </a:lnTo>
                    <a:lnTo>
                      <a:pt x="118" y="315"/>
                    </a:lnTo>
                    <a:lnTo>
                      <a:pt x="116" y="315"/>
                    </a:lnTo>
                    <a:lnTo>
                      <a:pt x="114" y="315"/>
                    </a:lnTo>
                    <a:lnTo>
                      <a:pt x="112" y="315"/>
                    </a:lnTo>
                    <a:lnTo>
                      <a:pt x="110" y="315"/>
                    </a:lnTo>
                    <a:lnTo>
                      <a:pt x="108" y="315"/>
                    </a:lnTo>
                    <a:lnTo>
                      <a:pt x="106" y="315"/>
                    </a:lnTo>
                    <a:lnTo>
                      <a:pt x="104" y="315"/>
                    </a:lnTo>
                    <a:lnTo>
                      <a:pt x="102" y="315"/>
                    </a:lnTo>
                    <a:lnTo>
                      <a:pt x="100" y="315"/>
                    </a:lnTo>
                    <a:lnTo>
                      <a:pt x="98" y="315"/>
                    </a:lnTo>
                    <a:lnTo>
                      <a:pt x="97" y="315"/>
                    </a:lnTo>
                    <a:lnTo>
                      <a:pt x="95" y="315"/>
                    </a:lnTo>
                    <a:lnTo>
                      <a:pt x="93" y="315"/>
                    </a:lnTo>
                    <a:lnTo>
                      <a:pt x="91" y="315"/>
                    </a:lnTo>
                    <a:lnTo>
                      <a:pt x="89" y="315"/>
                    </a:lnTo>
                    <a:lnTo>
                      <a:pt x="87" y="315"/>
                    </a:lnTo>
                    <a:lnTo>
                      <a:pt x="85" y="315"/>
                    </a:lnTo>
                    <a:lnTo>
                      <a:pt x="83" y="315"/>
                    </a:lnTo>
                    <a:lnTo>
                      <a:pt x="81" y="315"/>
                    </a:lnTo>
                    <a:lnTo>
                      <a:pt x="79" y="315"/>
                    </a:lnTo>
                    <a:lnTo>
                      <a:pt x="77" y="315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2" y="315"/>
                    </a:lnTo>
                    <a:lnTo>
                      <a:pt x="70" y="315"/>
                    </a:lnTo>
                    <a:lnTo>
                      <a:pt x="68" y="315"/>
                    </a:lnTo>
                    <a:lnTo>
                      <a:pt x="66" y="315"/>
                    </a:lnTo>
                    <a:lnTo>
                      <a:pt x="64" y="315"/>
                    </a:lnTo>
                    <a:lnTo>
                      <a:pt x="62" y="315"/>
                    </a:lnTo>
                    <a:lnTo>
                      <a:pt x="60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0" y="315"/>
                    </a:lnTo>
                    <a:lnTo>
                      <a:pt x="48" y="315"/>
                    </a:lnTo>
                    <a:lnTo>
                      <a:pt x="47" y="315"/>
                    </a:lnTo>
                    <a:lnTo>
                      <a:pt x="45" y="315"/>
                    </a:lnTo>
                    <a:lnTo>
                      <a:pt x="43" y="315"/>
                    </a:lnTo>
                    <a:lnTo>
                      <a:pt x="41" y="315"/>
                    </a:lnTo>
                    <a:lnTo>
                      <a:pt x="39" y="315"/>
                    </a:lnTo>
                    <a:lnTo>
                      <a:pt x="37" y="315"/>
                    </a:lnTo>
                    <a:lnTo>
                      <a:pt x="35" y="315"/>
                    </a:lnTo>
                    <a:lnTo>
                      <a:pt x="33" y="315"/>
                    </a:lnTo>
                    <a:lnTo>
                      <a:pt x="31" y="315"/>
                    </a:lnTo>
                    <a:lnTo>
                      <a:pt x="29" y="315"/>
                    </a:lnTo>
                    <a:lnTo>
                      <a:pt x="27" y="315"/>
                    </a:lnTo>
                    <a:lnTo>
                      <a:pt x="25" y="315"/>
                    </a:lnTo>
                    <a:lnTo>
                      <a:pt x="24" y="315"/>
                    </a:lnTo>
                    <a:lnTo>
                      <a:pt x="22" y="315"/>
                    </a:lnTo>
                    <a:lnTo>
                      <a:pt x="20" y="315"/>
                    </a:lnTo>
                    <a:lnTo>
                      <a:pt x="18" y="315"/>
                    </a:lnTo>
                    <a:lnTo>
                      <a:pt x="16" y="315"/>
                    </a:lnTo>
                    <a:lnTo>
                      <a:pt x="14" y="315"/>
                    </a:lnTo>
                    <a:lnTo>
                      <a:pt x="12" y="315"/>
                    </a:lnTo>
                    <a:lnTo>
                      <a:pt x="10" y="315"/>
                    </a:lnTo>
                    <a:lnTo>
                      <a:pt x="8" y="315"/>
                    </a:lnTo>
                    <a:lnTo>
                      <a:pt x="6" y="315"/>
                    </a:lnTo>
                    <a:lnTo>
                      <a:pt x="6" y="313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5"/>
                    </a:lnTo>
                    <a:lnTo>
                      <a:pt x="6" y="303"/>
                    </a:lnTo>
                    <a:lnTo>
                      <a:pt x="6" y="301"/>
                    </a:lnTo>
                    <a:lnTo>
                      <a:pt x="6" y="299"/>
                    </a:lnTo>
                    <a:lnTo>
                      <a:pt x="6" y="297"/>
                    </a:lnTo>
                    <a:lnTo>
                      <a:pt x="6" y="295"/>
                    </a:lnTo>
                    <a:lnTo>
                      <a:pt x="6" y="294"/>
                    </a:lnTo>
                    <a:lnTo>
                      <a:pt x="6" y="292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6" y="286"/>
                    </a:lnTo>
                    <a:lnTo>
                      <a:pt x="6" y="284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6" y="278"/>
                    </a:lnTo>
                    <a:lnTo>
                      <a:pt x="6" y="276"/>
                    </a:lnTo>
                    <a:lnTo>
                      <a:pt x="6" y="274"/>
                    </a:lnTo>
                    <a:lnTo>
                      <a:pt x="6" y="272"/>
                    </a:lnTo>
                    <a:lnTo>
                      <a:pt x="6" y="271"/>
                    </a:lnTo>
                    <a:lnTo>
                      <a:pt x="6" y="269"/>
                    </a:lnTo>
                    <a:lnTo>
                      <a:pt x="6" y="267"/>
                    </a:lnTo>
                    <a:lnTo>
                      <a:pt x="6" y="265"/>
                    </a:lnTo>
                    <a:lnTo>
                      <a:pt x="6" y="263"/>
                    </a:lnTo>
                    <a:lnTo>
                      <a:pt x="6" y="261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6" y="253"/>
                    </a:lnTo>
                    <a:lnTo>
                      <a:pt x="6" y="251"/>
                    </a:lnTo>
                    <a:lnTo>
                      <a:pt x="6" y="249"/>
                    </a:lnTo>
                    <a:lnTo>
                      <a:pt x="6" y="247"/>
                    </a:lnTo>
                    <a:lnTo>
                      <a:pt x="6" y="246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6"/>
                    </a:lnTo>
                    <a:lnTo>
                      <a:pt x="8" y="236"/>
                    </a:lnTo>
                    <a:lnTo>
                      <a:pt x="6" y="234"/>
                    </a:lnTo>
                    <a:lnTo>
                      <a:pt x="8" y="234"/>
                    </a:lnTo>
                    <a:lnTo>
                      <a:pt x="8" y="232"/>
                    </a:lnTo>
                    <a:lnTo>
                      <a:pt x="8" y="230"/>
                    </a:lnTo>
                    <a:lnTo>
                      <a:pt x="8" y="228"/>
                    </a:lnTo>
                    <a:lnTo>
                      <a:pt x="10" y="228"/>
                    </a:lnTo>
                    <a:lnTo>
                      <a:pt x="10" y="226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10" y="224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8" y="221"/>
                    </a:lnTo>
                    <a:lnTo>
                      <a:pt x="8" y="219"/>
                    </a:lnTo>
                    <a:lnTo>
                      <a:pt x="8" y="217"/>
                    </a:lnTo>
                    <a:lnTo>
                      <a:pt x="6" y="217"/>
                    </a:lnTo>
                    <a:lnTo>
                      <a:pt x="6" y="219"/>
                    </a:lnTo>
                    <a:lnTo>
                      <a:pt x="6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0" y="215"/>
                    </a:lnTo>
                    <a:lnTo>
                      <a:pt x="2" y="215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201"/>
                    </a:lnTo>
                    <a:lnTo>
                      <a:pt x="4" y="199"/>
                    </a:lnTo>
                    <a:lnTo>
                      <a:pt x="4" y="198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10" y="194"/>
                    </a:lnTo>
                    <a:lnTo>
                      <a:pt x="10" y="19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3" name="Freeform 13"/>
              <p:cNvSpPr>
                <a:spLocks/>
              </p:cNvSpPr>
              <p:nvPr/>
            </p:nvSpPr>
            <p:spPr bwMode="auto">
              <a:xfrm>
                <a:off x="5050310" y="1845307"/>
                <a:ext cx="130734" cy="234490"/>
              </a:xfrm>
              <a:custGeom>
                <a:avLst/>
                <a:gdLst>
                  <a:gd name="T0" fmla="*/ 10 w 63"/>
                  <a:gd name="T1" fmla="*/ 71 h 113"/>
                  <a:gd name="T2" fmla="*/ 12 w 63"/>
                  <a:gd name="T3" fmla="*/ 65 h 113"/>
                  <a:gd name="T4" fmla="*/ 13 w 63"/>
                  <a:gd name="T5" fmla="*/ 63 h 113"/>
                  <a:gd name="T6" fmla="*/ 13 w 63"/>
                  <a:gd name="T7" fmla="*/ 59 h 113"/>
                  <a:gd name="T8" fmla="*/ 15 w 63"/>
                  <a:gd name="T9" fmla="*/ 57 h 113"/>
                  <a:gd name="T10" fmla="*/ 15 w 63"/>
                  <a:gd name="T11" fmla="*/ 53 h 113"/>
                  <a:gd name="T12" fmla="*/ 17 w 63"/>
                  <a:gd name="T13" fmla="*/ 52 h 113"/>
                  <a:gd name="T14" fmla="*/ 17 w 63"/>
                  <a:gd name="T15" fmla="*/ 48 h 113"/>
                  <a:gd name="T16" fmla="*/ 17 w 63"/>
                  <a:gd name="T17" fmla="*/ 44 h 113"/>
                  <a:gd name="T18" fmla="*/ 23 w 63"/>
                  <a:gd name="T19" fmla="*/ 42 h 113"/>
                  <a:gd name="T20" fmla="*/ 27 w 63"/>
                  <a:gd name="T21" fmla="*/ 38 h 113"/>
                  <a:gd name="T22" fmla="*/ 31 w 63"/>
                  <a:gd name="T23" fmla="*/ 34 h 113"/>
                  <a:gd name="T24" fmla="*/ 33 w 63"/>
                  <a:gd name="T25" fmla="*/ 32 h 113"/>
                  <a:gd name="T26" fmla="*/ 33 w 63"/>
                  <a:gd name="T27" fmla="*/ 28 h 113"/>
                  <a:gd name="T28" fmla="*/ 29 w 63"/>
                  <a:gd name="T29" fmla="*/ 25 h 113"/>
                  <a:gd name="T30" fmla="*/ 33 w 63"/>
                  <a:gd name="T31" fmla="*/ 21 h 113"/>
                  <a:gd name="T32" fmla="*/ 33 w 63"/>
                  <a:gd name="T33" fmla="*/ 17 h 113"/>
                  <a:gd name="T34" fmla="*/ 35 w 63"/>
                  <a:gd name="T35" fmla="*/ 11 h 113"/>
                  <a:gd name="T36" fmla="*/ 35 w 63"/>
                  <a:gd name="T37" fmla="*/ 7 h 113"/>
                  <a:gd name="T38" fmla="*/ 35 w 63"/>
                  <a:gd name="T39" fmla="*/ 4 h 113"/>
                  <a:gd name="T40" fmla="*/ 36 w 63"/>
                  <a:gd name="T41" fmla="*/ 2 h 113"/>
                  <a:gd name="T42" fmla="*/ 38 w 63"/>
                  <a:gd name="T43" fmla="*/ 0 h 113"/>
                  <a:gd name="T44" fmla="*/ 44 w 63"/>
                  <a:gd name="T45" fmla="*/ 2 h 113"/>
                  <a:gd name="T46" fmla="*/ 46 w 63"/>
                  <a:gd name="T47" fmla="*/ 4 h 113"/>
                  <a:gd name="T48" fmla="*/ 48 w 63"/>
                  <a:gd name="T49" fmla="*/ 9 h 113"/>
                  <a:gd name="T50" fmla="*/ 48 w 63"/>
                  <a:gd name="T51" fmla="*/ 17 h 113"/>
                  <a:gd name="T52" fmla="*/ 48 w 63"/>
                  <a:gd name="T53" fmla="*/ 25 h 113"/>
                  <a:gd name="T54" fmla="*/ 48 w 63"/>
                  <a:gd name="T55" fmla="*/ 32 h 113"/>
                  <a:gd name="T56" fmla="*/ 48 w 63"/>
                  <a:gd name="T57" fmla="*/ 40 h 113"/>
                  <a:gd name="T58" fmla="*/ 50 w 63"/>
                  <a:gd name="T59" fmla="*/ 48 h 113"/>
                  <a:gd name="T60" fmla="*/ 50 w 63"/>
                  <a:gd name="T61" fmla="*/ 55 h 113"/>
                  <a:gd name="T62" fmla="*/ 50 w 63"/>
                  <a:gd name="T63" fmla="*/ 63 h 113"/>
                  <a:gd name="T64" fmla="*/ 50 w 63"/>
                  <a:gd name="T65" fmla="*/ 71 h 113"/>
                  <a:gd name="T66" fmla="*/ 52 w 63"/>
                  <a:gd name="T67" fmla="*/ 76 h 113"/>
                  <a:gd name="T68" fmla="*/ 50 w 63"/>
                  <a:gd name="T69" fmla="*/ 78 h 113"/>
                  <a:gd name="T70" fmla="*/ 50 w 63"/>
                  <a:gd name="T71" fmla="*/ 86 h 113"/>
                  <a:gd name="T72" fmla="*/ 54 w 63"/>
                  <a:gd name="T73" fmla="*/ 90 h 113"/>
                  <a:gd name="T74" fmla="*/ 54 w 63"/>
                  <a:gd name="T75" fmla="*/ 94 h 113"/>
                  <a:gd name="T76" fmla="*/ 58 w 63"/>
                  <a:gd name="T77" fmla="*/ 98 h 113"/>
                  <a:gd name="T78" fmla="*/ 61 w 63"/>
                  <a:gd name="T79" fmla="*/ 101 h 113"/>
                  <a:gd name="T80" fmla="*/ 61 w 63"/>
                  <a:gd name="T81" fmla="*/ 105 h 113"/>
                  <a:gd name="T82" fmla="*/ 58 w 63"/>
                  <a:gd name="T83" fmla="*/ 107 h 113"/>
                  <a:gd name="T84" fmla="*/ 52 w 63"/>
                  <a:gd name="T85" fmla="*/ 105 h 113"/>
                  <a:gd name="T86" fmla="*/ 46 w 63"/>
                  <a:gd name="T87" fmla="*/ 109 h 113"/>
                  <a:gd name="T88" fmla="*/ 42 w 63"/>
                  <a:gd name="T89" fmla="*/ 111 h 113"/>
                  <a:gd name="T90" fmla="*/ 36 w 63"/>
                  <a:gd name="T91" fmla="*/ 113 h 113"/>
                  <a:gd name="T92" fmla="*/ 29 w 63"/>
                  <a:gd name="T93" fmla="*/ 113 h 113"/>
                  <a:gd name="T94" fmla="*/ 21 w 63"/>
                  <a:gd name="T95" fmla="*/ 113 h 113"/>
                  <a:gd name="T96" fmla="*/ 13 w 63"/>
                  <a:gd name="T97" fmla="*/ 113 h 113"/>
                  <a:gd name="T98" fmla="*/ 6 w 63"/>
                  <a:gd name="T99" fmla="*/ 113 h 113"/>
                  <a:gd name="T100" fmla="*/ 2 w 63"/>
                  <a:gd name="T101" fmla="*/ 109 h 113"/>
                  <a:gd name="T102" fmla="*/ 2 w 63"/>
                  <a:gd name="T103" fmla="*/ 105 h 113"/>
                  <a:gd name="T104" fmla="*/ 4 w 63"/>
                  <a:gd name="T105" fmla="*/ 100 h 113"/>
                  <a:gd name="T106" fmla="*/ 4 w 63"/>
                  <a:gd name="T107" fmla="*/ 92 h 113"/>
                  <a:gd name="T108" fmla="*/ 6 w 63"/>
                  <a:gd name="T109" fmla="*/ 86 h 113"/>
                  <a:gd name="T110" fmla="*/ 6 w 63"/>
                  <a:gd name="T111" fmla="*/ 80 h 113"/>
                  <a:gd name="T112" fmla="*/ 8 w 63"/>
                  <a:gd name="T113" fmla="*/ 7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113">
                    <a:moveTo>
                      <a:pt x="8" y="75"/>
                    </a:move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0" y="44"/>
                    </a:lnTo>
                    <a:lnTo>
                      <a:pt x="50" y="46"/>
                    </a:lnTo>
                    <a:lnTo>
                      <a:pt x="50" y="48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9"/>
                    </a:lnTo>
                    <a:lnTo>
                      <a:pt x="50" y="61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50" y="69"/>
                    </a:lnTo>
                    <a:lnTo>
                      <a:pt x="50" y="71"/>
                    </a:lnTo>
                    <a:lnTo>
                      <a:pt x="50" y="73"/>
                    </a:lnTo>
                    <a:lnTo>
                      <a:pt x="50" y="75"/>
                    </a:lnTo>
                    <a:lnTo>
                      <a:pt x="50" y="76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50" y="78"/>
                    </a:lnTo>
                    <a:lnTo>
                      <a:pt x="52" y="78"/>
                    </a:lnTo>
                    <a:lnTo>
                      <a:pt x="50" y="78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6" y="94"/>
                    </a:lnTo>
                    <a:lnTo>
                      <a:pt x="54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6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0" y="101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3" y="103"/>
                    </a:lnTo>
                    <a:lnTo>
                      <a:pt x="63" y="105"/>
                    </a:lnTo>
                    <a:lnTo>
                      <a:pt x="61" y="105"/>
                    </a:lnTo>
                    <a:lnTo>
                      <a:pt x="60" y="103"/>
                    </a:lnTo>
                    <a:lnTo>
                      <a:pt x="58" y="103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2" y="105"/>
                    </a:lnTo>
                    <a:lnTo>
                      <a:pt x="50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1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13"/>
                    </a:lnTo>
                    <a:lnTo>
                      <a:pt x="40" y="113"/>
                    </a:lnTo>
                    <a:lnTo>
                      <a:pt x="38" y="113"/>
                    </a:lnTo>
                    <a:lnTo>
                      <a:pt x="36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1" y="113"/>
                    </a:lnTo>
                    <a:lnTo>
                      <a:pt x="29" y="113"/>
                    </a:lnTo>
                    <a:lnTo>
                      <a:pt x="27" y="113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3"/>
                    </a:lnTo>
                    <a:lnTo>
                      <a:pt x="19" y="113"/>
                    </a:lnTo>
                    <a:lnTo>
                      <a:pt x="17" y="113"/>
                    </a:lnTo>
                    <a:lnTo>
                      <a:pt x="15" y="113"/>
                    </a:lnTo>
                    <a:lnTo>
                      <a:pt x="13" y="113"/>
                    </a:lnTo>
                    <a:lnTo>
                      <a:pt x="12" y="113"/>
                    </a:lnTo>
                    <a:lnTo>
                      <a:pt x="10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5"/>
                    </a:lnTo>
                    <a:lnTo>
                      <a:pt x="8" y="7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4" name="Freeform 14"/>
              <p:cNvSpPr>
                <a:spLocks/>
              </p:cNvSpPr>
              <p:nvPr/>
            </p:nvSpPr>
            <p:spPr bwMode="auto">
              <a:xfrm>
                <a:off x="4280438" y="2600654"/>
                <a:ext cx="583112" cy="228264"/>
              </a:xfrm>
              <a:custGeom>
                <a:avLst/>
                <a:gdLst>
                  <a:gd name="T0" fmla="*/ 68 w 281"/>
                  <a:gd name="T1" fmla="*/ 18 h 110"/>
                  <a:gd name="T2" fmla="*/ 73 w 281"/>
                  <a:gd name="T3" fmla="*/ 18 h 110"/>
                  <a:gd name="T4" fmla="*/ 79 w 281"/>
                  <a:gd name="T5" fmla="*/ 10 h 110"/>
                  <a:gd name="T6" fmla="*/ 81 w 281"/>
                  <a:gd name="T7" fmla="*/ 6 h 110"/>
                  <a:gd name="T8" fmla="*/ 89 w 281"/>
                  <a:gd name="T9" fmla="*/ 0 h 110"/>
                  <a:gd name="T10" fmla="*/ 102 w 281"/>
                  <a:gd name="T11" fmla="*/ 0 h 110"/>
                  <a:gd name="T12" fmla="*/ 114 w 281"/>
                  <a:gd name="T13" fmla="*/ 2 h 110"/>
                  <a:gd name="T14" fmla="*/ 127 w 281"/>
                  <a:gd name="T15" fmla="*/ 2 h 110"/>
                  <a:gd name="T16" fmla="*/ 141 w 281"/>
                  <a:gd name="T17" fmla="*/ 2 h 110"/>
                  <a:gd name="T18" fmla="*/ 154 w 281"/>
                  <a:gd name="T19" fmla="*/ 2 h 110"/>
                  <a:gd name="T20" fmla="*/ 167 w 281"/>
                  <a:gd name="T21" fmla="*/ 2 h 110"/>
                  <a:gd name="T22" fmla="*/ 181 w 281"/>
                  <a:gd name="T23" fmla="*/ 2 h 110"/>
                  <a:gd name="T24" fmla="*/ 194 w 281"/>
                  <a:gd name="T25" fmla="*/ 2 h 110"/>
                  <a:gd name="T26" fmla="*/ 208 w 281"/>
                  <a:gd name="T27" fmla="*/ 2 h 110"/>
                  <a:gd name="T28" fmla="*/ 221 w 281"/>
                  <a:gd name="T29" fmla="*/ 2 h 110"/>
                  <a:gd name="T30" fmla="*/ 235 w 281"/>
                  <a:gd name="T31" fmla="*/ 2 h 110"/>
                  <a:gd name="T32" fmla="*/ 240 w 281"/>
                  <a:gd name="T33" fmla="*/ 2 h 110"/>
                  <a:gd name="T34" fmla="*/ 254 w 281"/>
                  <a:gd name="T35" fmla="*/ 2 h 110"/>
                  <a:gd name="T36" fmla="*/ 267 w 281"/>
                  <a:gd name="T37" fmla="*/ 2 h 110"/>
                  <a:gd name="T38" fmla="*/ 273 w 281"/>
                  <a:gd name="T39" fmla="*/ 16 h 110"/>
                  <a:gd name="T40" fmla="*/ 279 w 281"/>
                  <a:gd name="T41" fmla="*/ 29 h 110"/>
                  <a:gd name="T42" fmla="*/ 281 w 281"/>
                  <a:gd name="T43" fmla="*/ 41 h 110"/>
                  <a:gd name="T44" fmla="*/ 279 w 281"/>
                  <a:gd name="T45" fmla="*/ 52 h 110"/>
                  <a:gd name="T46" fmla="*/ 269 w 281"/>
                  <a:gd name="T47" fmla="*/ 58 h 110"/>
                  <a:gd name="T48" fmla="*/ 260 w 281"/>
                  <a:gd name="T49" fmla="*/ 66 h 110"/>
                  <a:gd name="T50" fmla="*/ 250 w 281"/>
                  <a:gd name="T51" fmla="*/ 73 h 110"/>
                  <a:gd name="T52" fmla="*/ 244 w 281"/>
                  <a:gd name="T53" fmla="*/ 79 h 110"/>
                  <a:gd name="T54" fmla="*/ 235 w 281"/>
                  <a:gd name="T55" fmla="*/ 75 h 110"/>
                  <a:gd name="T56" fmla="*/ 225 w 281"/>
                  <a:gd name="T57" fmla="*/ 79 h 110"/>
                  <a:gd name="T58" fmla="*/ 215 w 281"/>
                  <a:gd name="T59" fmla="*/ 85 h 110"/>
                  <a:gd name="T60" fmla="*/ 208 w 281"/>
                  <a:gd name="T61" fmla="*/ 93 h 110"/>
                  <a:gd name="T62" fmla="*/ 204 w 281"/>
                  <a:gd name="T63" fmla="*/ 104 h 110"/>
                  <a:gd name="T64" fmla="*/ 198 w 281"/>
                  <a:gd name="T65" fmla="*/ 108 h 110"/>
                  <a:gd name="T66" fmla="*/ 187 w 281"/>
                  <a:gd name="T67" fmla="*/ 106 h 110"/>
                  <a:gd name="T68" fmla="*/ 179 w 281"/>
                  <a:gd name="T69" fmla="*/ 102 h 110"/>
                  <a:gd name="T70" fmla="*/ 171 w 281"/>
                  <a:gd name="T71" fmla="*/ 96 h 110"/>
                  <a:gd name="T72" fmla="*/ 164 w 281"/>
                  <a:gd name="T73" fmla="*/ 89 h 110"/>
                  <a:gd name="T74" fmla="*/ 156 w 281"/>
                  <a:gd name="T75" fmla="*/ 79 h 110"/>
                  <a:gd name="T76" fmla="*/ 146 w 281"/>
                  <a:gd name="T77" fmla="*/ 70 h 110"/>
                  <a:gd name="T78" fmla="*/ 133 w 281"/>
                  <a:gd name="T79" fmla="*/ 70 h 110"/>
                  <a:gd name="T80" fmla="*/ 119 w 281"/>
                  <a:gd name="T81" fmla="*/ 70 h 110"/>
                  <a:gd name="T82" fmla="*/ 112 w 281"/>
                  <a:gd name="T83" fmla="*/ 64 h 110"/>
                  <a:gd name="T84" fmla="*/ 106 w 281"/>
                  <a:gd name="T85" fmla="*/ 60 h 110"/>
                  <a:gd name="T86" fmla="*/ 100 w 281"/>
                  <a:gd name="T87" fmla="*/ 56 h 110"/>
                  <a:gd name="T88" fmla="*/ 87 w 281"/>
                  <a:gd name="T89" fmla="*/ 56 h 110"/>
                  <a:gd name="T90" fmla="*/ 73 w 281"/>
                  <a:gd name="T91" fmla="*/ 54 h 110"/>
                  <a:gd name="T92" fmla="*/ 62 w 281"/>
                  <a:gd name="T93" fmla="*/ 56 h 110"/>
                  <a:gd name="T94" fmla="*/ 56 w 281"/>
                  <a:gd name="T95" fmla="*/ 56 h 110"/>
                  <a:gd name="T96" fmla="*/ 50 w 281"/>
                  <a:gd name="T97" fmla="*/ 60 h 110"/>
                  <a:gd name="T98" fmla="*/ 43 w 281"/>
                  <a:gd name="T99" fmla="*/ 62 h 110"/>
                  <a:gd name="T100" fmla="*/ 29 w 281"/>
                  <a:gd name="T101" fmla="*/ 62 h 110"/>
                  <a:gd name="T102" fmla="*/ 16 w 281"/>
                  <a:gd name="T103" fmla="*/ 62 h 110"/>
                  <a:gd name="T104" fmla="*/ 2 w 281"/>
                  <a:gd name="T105" fmla="*/ 62 h 110"/>
                  <a:gd name="T106" fmla="*/ 2 w 281"/>
                  <a:gd name="T107" fmla="*/ 52 h 110"/>
                  <a:gd name="T108" fmla="*/ 10 w 281"/>
                  <a:gd name="T109" fmla="*/ 50 h 110"/>
                  <a:gd name="T110" fmla="*/ 10 w 281"/>
                  <a:gd name="T111" fmla="*/ 45 h 110"/>
                  <a:gd name="T112" fmla="*/ 20 w 281"/>
                  <a:gd name="T113" fmla="*/ 41 h 110"/>
                  <a:gd name="T114" fmla="*/ 29 w 281"/>
                  <a:gd name="T115" fmla="*/ 37 h 110"/>
                  <a:gd name="T116" fmla="*/ 39 w 281"/>
                  <a:gd name="T117" fmla="*/ 33 h 110"/>
                  <a:gd name="T118" fmla="*/ 45 w 281"/>
                  <a:gd name="T119" fmla="*/ 29 h 110"/>
                  <a:gd name="T120" fmla="*/ 48 w 281"/>
                  <a:gd name="T121" fmla="*/ 27 h 110"/>
                  <a:gd name="T122" fmla="*/ 54 w 281"/>
                  <a:gd name="T123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1" h="110">
                    <a:moveTo>
                      <a:pt x="60" y="22"/>
                    </a:moveTo>
                    <a:lnTo>
                      <a:pt x="60" y="20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1" y="8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3" y="4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9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7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4" y="2"/>
                    </a:lnTo>
                    <a:lnTo>
                      <a:pt x="256" y="2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69" y="4"/>
                    </a:lnTo>
                    <a:lnTo>
                      <a:pt x="269" y="6"/>
                    </a:lnTo>
                    <a:lnTo>
                      <a:pt x="271" y="8"/>
                    </a:lnTo>
                    <a:lnTo>
                      <a:pt x="271" y="10"/>
                    </a:lnTo>
                    <a:lnTo>
                      <a:pt x="271" y="14"/>
                    </a:lnTo>
                    <a:lnTo>
                      <a:pt x="273" y="16"/>
                    </a:lnTo>
                    <a:lnTo>
                      <a:pt x="273" y="18"/>
                    </a:lnTo>
                    <a:lnTo>
                      <a:pt x="273" y="20"/>
                    </a:lnTo>
                    <a:lnTo>
                      <a:pt x="275" y="20"/>
                    </a:lnTo>
                    <a:lnTo>
                      <a:pt x="275" y="22"/>
                    </a:lnTo>
                    <a:lnTo>
                      <a:pt x="275" y="23"/>
                    </a:lnTo>
                    <a:lnTo>
                      <a:pt x="277" y="25"/>
                    </a:lnTo>
                    <a:lnTo>
                      <a:pt x="279" y="29"/>
                    </a:lnTo>
                    <a:lnTo>
                      <a:pt x="279" y="31"/>
                    </a:lnTo>
                    <a:lnTo>
                      <a:pt x="279" y="33"/>
                    </a:lnTo>
                    <a:lnTo>
                      <a:pt x="281" y="33"/>
                    </a:lnTo>
                    <a:lnTo>
                      <a:pt x="281" y="35"/>
                    </a:lnTo>
                    <a:lnTo>
                      <a:pt x="281" y="37"/>
                    </a:lnTo>
                    <a:lnTo>
                      <a:pt x="281" y="39"/>
                    </a:lnTo>
                    <a:lnTo>
                      <a:pt x="281" y="41"/>
                    </a:lnTo>
                    <a:lnTo>
                      <a:pt x="281" y="43"/>
                    </a:lnTo>
                    <a:lnTo>
                      <a:pt x="281" y="45"/>
                    </a:lnTo>
                    <a:lnTo>
                      <a:pt x="281" y="47"/>
                    </a:lnTo>
                    <a:lnTo>
                      <a:pt x="281" y="48"/>
                    </a:lnTo>
                    <a:lnTo>
                      <a:pt x="281" y="50"/>
                    </a:lnTo>
                    <a:lnTo>
                      <a:pt x="281" y="52"/>
                    </a:lnTo>
                    <a:lnTo>
                      <a:pt x="279" y="52"/>
                    </a:lnTo>
                    <a:lnTo>
                      <a:pt x="279" y="54"/>
                    </a:lnTo>
                    <a:lnTo>
                      <a:pt x="279" y="56"/>
                    </a:lnTo>
                    <a:lnTo>
                      <a:pt x="277" y="56"/>
                    </a:lnTo>
                    <a:lnTo>
                      <a:pt x="275" y="56"/>
                    </a:lnTo>
                    <a:lnTo>
                      <a:pt x="273" y="56"/>
                    </a:lnTo>
                    <a:lnTo>
                      <a:pt x="271" y="56"/>
                    </a:lnTo>
                    <a:lnTo>
                      <a:pt x="269" y="58"/>
                    </a:lnTo>
                    <a:lnTo>
                      <a:pt x="267" y="58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2" y="62"/>
                    </a:lnTo>
                    <a:lnTo>
                      <a:pt x="260" y="64"/>
                    </a:lnTo>
                    <a:lnTo>
                      <a:pt x="260" y="66"/>
                    </a:lnTo>
                    <a:lnTo>
                      <a:pt x="258" y="66"/>
                    </a:lnTo>
                    <a:lnTo>
                      <a:pt x="256" y="68"/>
                    </a:lnTo>
                    <a:lnTo>
                      <a:pt x="254" y="70"/>
                    </a:lnTo>
                    <a:lnTo>
                      <a:pt x="254" y="71"/>
                    </a:lnTo>
                    <a:lnTo>
                      <a:pt x="252" y="71"/>
                    </a:lnTo>
                    <a:lnTo>
                      <a:pt x="252" y="73"/>
                    </a:lnTo>
                    <a:lnTo>
                      <a:pt x="250" y="73"/>
                    </a:lnTo>
                    <a:lnTo>
                      <a:pt x="250" y="75"/>
                    </a:lnTo>
                    <a:lnTo>
                      <a:pt x="248" y="75"/>
                    </a:lnTo>
                    <a:lnTo>
                      <a:pt x="248" y="77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79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37" y="75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7"/>
                    </a:lnTo>
                    <a:lnTo>
                      <a:pt x="231" y="77"/>
                    </a:lnTo>
                    <a:lnTo>
                      <a:pt x="229" y="77"/>
                    </a:lnTo>
                    <a:lnTo>
                      <a:pt x="227" y="77"/>
                    </a:lnTo>
                    <a:lnTo>
                      <a:pt x="227" y="79"/>
                    </a:lnTo>
                    <a:lnTo>
                      <a:pt x="225" y="79"/>
                    </a:lnTo>
                    <a:lnTo>
                      <a:pt x="223" y="81"/>
                    </a:lnTo>
                    <a:lnTo>
                      <a:pt x="221" y="81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7" y="83"/>
                    </a:lnTo>
                    <a:lnTo>
                      <a:pt x="217" y="85"/>
                    </a:lnTo>
                    <a:lnTo>
                      <a:pt x="215" y="85"/>
                    </a:lnTo>
                    <a:lnTo>
                      <a:pt x="215" y="87"/>
                    </a:lnTo>
                    <a:lnTo>
                      <a:pt x="214" y="87"/>
                    </a:lnTo>
                    <a:lnTo>
                      <a:pt x="214" y="89"/>
                    </a:lnTo>
                    <a:lnTo>
                      <a:pt x="212" y="89"/>
                    </a:lnTo>
                    <a:lnTo>
                      <a:pt x="210" y="91"/>
                    </a:lnTo>
                    <a:lnTo>
                      <a:pt x="210" y="93"/>
                    </a:lnTo>
                    <a:lnTo>
                      <a:pt x="208" y="93"/>
                    </a:lnTo>
                    <a:lnTo>
                      <a:pt x="208" y="95"/>
                    </a:lnTo>
                    <a:lnTo>
                      <a:pt x="206" y="95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0" y="110"/>
                    </a:lnTo>
                    <a:lnTo>
                      <a:pt x="200" y="108"/>
                    </a:lnTo>
                    <a:lnTo>
                      <a:pt x="198" y="108"/>
                    </a:lnTo>
                    <a:lnTo>
                      <a:pt x="198" y="106"/>
                    </a:lnTo>
                    <a:lnTo>
                      <a:pt x="196" y="106"/>
                    </a:lnTo>
                    <a:lnTo>
                      <a:pt x="194" y="106"/>
                    </a:lnTo>
                    <a:lnTo>
                      <a:pt x="192" y="106"/>
                    </a:lnTo>
                    <a:lnTo>
                      <a:pt x="190" y="106"/>
                    </a:lnTo>
                    <a:lnTo>
                      <a:pt x="189" y="106"/>
                    </a:lnTo>
                    <a:lnTo>
                      <a:pt x="187" y="106"/>
                    </a:lnTo>
                    <a:lnTo>
                      <a:pt x="185" y="108"/>
                    </a:lnTo>
                    <a:lnTo>
                      <a:pt x="183" y="108"/>
                    </a:lnTo>
                    <a:lnTo>
                      <a:pt x="183" y="106"/>
                    </a:lnTo>
                    <a:lnTo>
                      <a:pt x="181" y="106"/>
                    </a:lnTo>
                    <a:lnTo>
                      <a:pt x="181" y="104"/>
                    </a:lnTo>
                    <a:lnTo>
                      <a:pt x="179" y="104"/>
                    </a:lnTo>
                    <a:lnTo>
                      <a:pt x="179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5" y="100"/>
                    </a:lnTo>
                    <a:lnTo>
                      <a:pt x="175" y="98"/>
                    </a:lnTo>
                    <a:lnTo>
                      <a:pt x="173" y="98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1"/>
                    </a:lnTo>
                    <a:lnTo>
                      <a:pt x="166" y="89"/>
                    </a:lnTo>
                    <a:lnTo>
                      <a:pt x="164" y="89"/>
                    </a:lnTo>
                    <a:lnTo>
                      <a:pt x="164" y="87"/>
                    </a:lnTo>
                    <a:lnTo>
                      <a:pt x="162" y="87"/>
                    </a:lnTo>
                    <a:lnTo>
                      <a:pt x="162" y="85"/>
                    </a:lnTo>
                    <a:lnTo>
                      <a:pt x="160" y="83"/>
                    </a:lnTo>
                    <a:lnTo>
                      <a:pt x="158" y="81"/>
                    </a:lnTo>
                    <a:lnTo>
                      <a:pt x="158" y="79"/>
                    </a:lnTo>
                    <a:lnTo>
                      <a:pt x="156" y="79"/>
                    </a:lnTo>
                    <a:lnTo>
                      <a:pt x="154" y="77"/>
                    </a:lnTo>
                    <a:lnTo>
                      <a:pt x="154" y="75"/>
                    </a:lnTo>
                    <a:lnTo>
                      <a:pt x="152" y="75"/>
                    </a:lnTo>
                    <a:lnTo>
                      <a:pt x="152" y="73"/>
                    </a:lnTo>
                    <a:lnTo>
                      <a:pt x="150" y="73"/>
                    </a:lnTo>
                    <a:lnTo>
                      <a:pt x="148" y="71"/>
                    </a:lnTo>
                    <a:lnTo>
                      <a:pt x="146" y="70"/>
                    </a:lnTo>
                    <a:lnTo>
                      <a:pt x="144" y="70"/>
                    </a:lnTo>
                    <a:lnTo>
                      <a:pt x="142" y="70"/>
                    </a:lnTo>
                    <a:lnTo>
                      <a:pt x="141" y="70"/>
                    </a:lnTo>
                    <a:lnTo>
                      <a:pt x="139" y="70"/>
                    </a:lnTo>
                    <a:lnTo>
                      <a:pt x="137" y="70"/>
                    </a:lnTo>
                    <a:lnTo>
                      <a:pt x="135" y="70"/>
                    </a:lnTo>
                    <a:lnTo>
                      <a:pt x="133" y="70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7" y="70"/>
                    </a:lnTo>
                    <a:lnTo>
                      <a:pt x="125" y="70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6" y="70"/>
                    </a:lnTo>
                    <a:lnTo>
                      <a:pt x="114" y="70"/>
                    </a:lnTo>
                    <a:lnTo>
                      <a:pt x="112" y="70"/>
                    </a:lnTo>
                    <a:lnTo>
                      <a:pt x="112" y="68"/>
                    </a:lnTo>
                    <a:lnTo>
                      <a:pt x="112" y="66"/>
                    </a:lnTo>
                    <a:lnTo>
                      <a:pt x="112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0"/>
                    </a:lnTo>
                    <a:lnTo>
                      <a:pt x="108" y="60"/>
                    </a:lnTo>
                    <a:lnTo>
                      <a:pt x="108" y="58"/>
                    </a:lnTo>
                    <a:lnTo>
                      <a:pt x="106" y="58"/>
                    </a:lnTo>
                    <a:lnTo>
                      <a:pt x="106" y="60"/>
                    </a:lnTo>
                    <a:lnTo>
                      <a:pt x="104" y="60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2" y="56"/>
                    </a:lnTo>
                    <a:lnTo>
                      <a:pt x="100" y="56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4" y="56"/>
                    </a:lnTo>
                    <a:lnTo>
                      <a:pt x="93" y="56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5" y="56"/>
                    </a:lnTo>
                    <a:lnTo>
                      <a:pt x="83" y="56"/>
                    </a:lnTo>
                    <a:lnTo>
                      <a:pt x="81" y="56"/>
                    </a:lnTo>
                    <a:lnTo>
                      <a:pt x="79" y="56"/>
                    </a:lnTo>
                    <a:lnTo>
                      <a:pt x="77" y="56"/>
                    </a:lnTo>
                    <a:lnTo>
                      <a:pt x="75" y="54"/>
                    </a:lnTo>
                    <a:lnTo>
                      <a:pt x="73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2" y="56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5" y="60"/>
                    </a:lnTo>
                    <a:lnTo>
                      <a:pt x="43" y="60"/>
                    </a:lnTo>
                    <a:lnTo>
                      <a:pt x="43" y="62"/>
                    </a:lnTo>
                    <a:lnTo>
                      <a:pt x="41" y="62"/>
                    </a:lnTo>
                    <a:lnTo>
                      <a:pt x="39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2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1" y="62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4" y="62"/>
                    </a:lnTo>
                    <a:lnTo>
                      <a:pt x="12" y="62"/>
                    </a:lnTo>
                    <a:lnTo>
                      <a:pt x="10" y="62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0" y="47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39" y="31"/>
                    </a:lnTo>
                    <a:lnTo>
                      <a:pt x="41" y="31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5" y="31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4" y="23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0" y="2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5" name="Freeform 15"/>
              <p:cNvSpPr>
                <a:spLocks/>
              </p:cNvSpPr>
              <p:nvPr/>
            </p:nvSpPr>
            <p:spPr bwMode="auto">
              <a:xfrm>
                <a:off x="4994282" y="1872283"/>
                <a:ext cx="128658" cy="207513"/>
              </a:xfrm>
              <a:custGeom>
                <a:avLst/>
                <a:gdLst>
                  <a:gd name="T0" fmla="*/ 2 w 62"/>
                  <a:gd name="T1" fmla="*/ 29 h 100"/>
                  <a:gd name="T2" fmla="*/ 4 w 62"/>
                  <a:gd name="T3" fmla="*/ 23 h 100"/>
                  <a:gd name="T4" fmla="*/ 2 w 62"/>
                  <a:gd name="T5" fmla="*/ 17 h 100"/>
                  <a:gd name="T6" fmla="*/ 2 w 62"/>
                  <a:gd name="T7" fmla="*/ 14 h 100"/>
                  <a:gd name="T8" fmla="*/ 2 w 62"/>
                  <a:gd name="T9" fmla="*/ 6 h 100"/>
                  <a:gd name="T10" fmla="*/ 4 w 62"/>
                  <a:gd name="T11" fmla="*/ 0 h 100"/>
                  <a:gd name="T12" fmla="*/ 12 w 62"/>
                  <a:gd name="T13" fmla="*/ 0 h 100"/>
                  <a:gd name="T14" fmla="*/ 19 w 62"/>
                  <a:gd name="T15" fmla="*/ 0 h 100"/>
                  <a:gd name="T16" fmla="*/ 27 w 62"/>
                  <a:gd name="T17" fmla="*/ 0 h 100"/>
                  <a:gd name="T18" fmla="*/ 35 w 62"/>
                  <a:gd name="T19" fmla="*/ 0 h 100"/>
                  <a:gd name="T20" fmla="*/ 42 w 62"/>
                  <a:gd name="T21" fmla="*/ 0 h 100"/>
                  <a:gd name="T22" fmla="*/ 50 w 62"/>
                  <a:gd name="T23" fmla="*/ 0 h 100"/>
                  <a:gd name="T24" fmla="*/ 58 w 62"/>
                  <a:gd name="T25" fmla="*/ 0 h 100"/>
                  <a:gd name="T26" fmla="*/ 60 w 62"/>
                  <a:gd name="T27" fmla="*/ 2 h 100"/>
                  <a:gd name="T28" fmla="*/ 60 w 62"/>
                  <a:gd name="T29" fmla="*/ 6 h 100"/>
                  <a:gd name="T30" fmla="*/ 58 w 62"/>
                  <a:gd name="T31" fmla="*/ 12 h 100"/>
                  <a:gd name="T32" fmla="*/ 58 w 62"/>
                  <a:gd name="T33" fmla="*/ 15 h 100"/>
                  <a:gd name="T34" fmla="*/ 60 w 62"/>
                  <a:gd name="T35" fmla="*/ 17 h 100"/>
                  <a:gd name="T36" fmla="*/ 58 w 62"/>
                  <a:gd name="T37" fmla="*/ 23 h 100"/>
                  <a:gd name="T38" fmla="*/ 56 w 62"/>
                  <a:gd name="T39" fmla="*/ 25 h 100"/>
                  <a:gd name="T40" fmla="*/ 50 w 62"/>
                  <a:gd name="T41" fmla="*/ 27 h 100"/>
                  <a:gd name="T42" fmla="*/ 44 w 62"/>
                  <a:gd name="T43" fmla="*/ 29 h 100"/>
                  <a:gd name="T44" fmla="*/ 44 w 62"/>
                  <a:gd name="T45" fmla="*/ 33 h 100"/>
                  <a:gd name="T46" fmla="*/ 44 w 62"/>
                  <a:gd name="T47" fmla="*/ 37 h 100"/>
                  <a:gd name="T48" fmla="*/ 44 w 62"/>
                  <a:gd name="T49" fmla="*/ 40 h 100"/>
                  <a:gd name="T50" fmla="*/ 42 w 62"/>
                  <a:gd name="T51" fmla="*/ 42 h 100"/>
                  <a:gd name="T52" fmla="*/ 40 w 62"/>
                  <a:gd name="T53" fmla="*/ 44 h 100"/>
                  <a:gd name="T54" fmla="*/ 40 w 62"/>
                  <a:gd name="T55" fmla="*/ 48 h 100"/>
                  <a:gd name="T56" fmla="*/ 39 w 62"/>
                  <a:gd name="T57" fmla="*/ 50 h 100"/>
                  <a:gd name="T58" fmla="*/ 37 w 62"/>
                  <a:gd name="T59" fmla="*/ 56 h 100"/>
                  <a:gd name="T60" fmla="*/ 35 w 62"/>
                  <a:gd name="T61" fmla="*/ 62 h 100"/>
                  <a:gd name="T62" fmla="*/ 33 w 62"/>
                  <a:gd name="T63" fmla="*/ 67 h 100"/>
                  <a:gd name="T64" fmla="*/ 33 w 62"/>
                  <a:gd name="T65" fmla="*/ 73 h 100"/>
                  <a:gd name="T66" fmla="*/ 31 w 62"/>
                  <a:gd name="T67" fmla="*/ 79 h 100"/>
                  <a:gd name="T68" fmla="*/ 31 w 62"/>
                  <a:gd name="T69" fmla="*/ 87 h 100"/>
                  <a:gd name="T70" fmla="*/ 29 w 62"/>
                  <a:gd name="T71" fmla="*/ 92 h 100"/>
                  <a:gd name="T72" fmla="*/ 29 w 62"/>
                  <a:gd name="T73" fmla="*/ 96 h 100"/>
                  <a:gd name="T74" fmla="*/ 29 w 62"/>
                  <a:gd name="T75" fmla="*/ 100 h 100"/>
                  <a:gd name="T76" fmla="*/ 21 w 62"/>
                  <a:gd name="T77" fmla="*/ 100 h 100"/>
                  <a:gd name="T78" fmla="*/ 14 w 62"/>
                  <a:gd name="T79" fmla="*/ 100 h 100"/>
                  <a:gd name="T80" fmla="*/ 8 w 62"/>
                  <a:gd name="T81" fmla="*/ 98 h 100"/>
                  <a:gd name="T82" fmla="*/ 4 w 62"/>
                  <a:gd name="T83" fmla="*/ 94 h 100"/>
                  <a:gd name="T84" fmla="*/ 4 w 62"/>
                  <a:gd name="T85" fmla="*/ 87 h 100"/>
                  <a:gd name="T86" fmla="*/ 6 w 62"/>
                  <a:gd name="T87" fmla="*/ 81 h 100"/>
                  <a:gd name="T88" fmla="*/ 6 w 62"/>
                  <a:gd name="T89" fmla="*/ 73 h 100"/>
                  <a:gd name="T90" fmla="*/ 6 w 62"/>
                  <a:gd name="T91" fmla="*/ 65 h 100"/>
                  <a:gd name="T92" fmla="*/ 4 w 62"/>
                  <a:gd name="T93" fmla="*/ 60 h 100"/>
                  <a:gd name="T94" fmla="*/ 0 w 62"/>
                  <a:gd name="T95" fmla="*/ 63 h 100"/>
                  <a:gd name="T96" fmla="*/ 2 w 62"/>
                  <a:gd name="T97" fmla="*/ 58 h 100"/>
                  <a:gd name="T98" fmla="*/ 0 w 62"/>
                  <a:gd name="T99" fmla="*/ 52 h 100"/>
                  <a:gd name="T100" fmla="*/ 0 w 62"/>
                  <a:gd name="T101" fmla="*/ 46 h 100"/>
                  <a:gd name="T102" fmla="*/ 0 w 62"/>
                  <a:gd name="T103" fmla="*/ 39 h 100"/>
                  <a:gd name="T104" fmla="*/ 2 w 62"/>
                  <a:gd name="T105" fmla="*/ 3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100">
                    <a:moveTo>
                      <a:pt x="4" y="33"/>
                    </a:moveTo>
                    <a:lnTo>
                      <a:pt x="4" y="31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6" y="29"/>
                    </a:lnTo>
                    <a:lnTo>
                      <a:pt x="44" y="29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9"/>
                    </a:lnTo>
                    <a:lnTo>
                      <a:pt x="42" y="39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39" y="56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3"/>
                    </a:lnTo>
                    <a:lnTo>
                      <a:pt x="33" y="75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31" y="79"/>
                    </a:lnTo>
                    <a:lnTo>
                      <a:pt x="31" y="81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7"/>
                    </a:lnTo>
                    <a:lnTo>
                      <a:pt x="31" y="88"/>
                    </a:lnTo>
                    <a:lnTo>
                      <a:pt x="29" y="88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8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4" y="100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6" name="Freeform 16"/>
              <p:cNvSpPr>
                <a:spLocks/>
              </p:cNvSpPr>
              <p:nvPr/>
            </p:nvSpPr>
            <p:spPr bwMode="auto">
              <a:xfrm>
                <a:off x="4975605" y="2139975"/>
                <a:ext cx="126584" cy="95456"/>
              </a:xfrm>
              <a:custGeom>
                <a:avLst/>
                <a:gdLst>
                  <a:gd name="T0" fmla="*/ 5 w 61"/>
                  <a:gd name="T1" fmla="*/ 13 h 46"/>
                  <a:gd name="T2" fmla="*/ 7 w 61"/>
                  <a:gd name="T3" fmla="*/ 11 h 46"/>
                  <a:gd name="T4" fmla="*/ 7 w 61"/>
                  <a:gd name="T5" fmla="*/ 7 h 46"/>
                  <a:gd name="T6" fmla="*/ 7 w 61"/>
                  <a:gd name="T7" fmla="*/ 4 h 46"/>
                  <a:gd name="T8" fmla="*/ 7 w 61"/>
                  <a:gd name="T9" fmla="*/ 0 h 46"/>
                  <a:gd name="T10" fmla="*/ 11 w 61"/>
                  <a:gd name="T11" fmla="*/ 0 h 46"/>
                  <a:gd name="T12" fmla="*/ 15 w 61"/>
                  <a:gd name="T13" fmla="*/ 0 h 46"/>
                  <a:gd name="T14" fmla="*/ 19 w 61"/>
                  <a:gd name="T15" fmla="*/ 0 h 46"/>
                  <a:gd name="T16" fmla="*/ 23 w 61"/>
                  <a:gd name="T17" fmla="*/ 0 h 46"/>
                  <a:gd name="T18" fmla="*/ 26 w 61"/>
                  <a:gd name="T19" fmla="*/ 0 h 46"/>
                  <a:gd name="T20" fmla="*/ 28 w 61"/>
                  <a:gd name="T21" fmla="*/ 2 h 46"/>
                  <a:gd name="T22" fmla="*/ 30 w 61"/>
                  <a:gd name="T23" fmla="*/ 0 h 46"/>
                  <a:gd name="T24" fmla="*/ 30 w 61"/>
                  <a:gd name="T25" fmla="*/ 0 h 46"/>
                  <a:gd name="T26" fmla="*/ 30 w 61"/>
                  <a:gd name="T27" fmla="*/ 0 h 46"/>
                  <a:gd name="T28" fmla="*/ 30 w 61"/>
                  <a:gd name="T29" fmla="*/ 0 h 46"/>
                  <a:gd name="T30" fmla="*/ 34 w 61"/>
                  <a:gd name="T31" fmla="*/ 0 h 46"/>
                  <a:gd name="T32" fmla="*/ 38 w 61"/>
                  <a:gd name="T33" fmla="*/ 0 h 46"/>
                  <a:gd name="T34" fmla="*/ 42 w 61"/>
                  <a:gd name="T35" fmla="*/ 0 h 46"/>
                  <a:gd name="T36" fmla="*/ 46 w 61"/>
                  <a:gd name="T37" fmla="*/ 0 h 46"/>
                  <a:gd name="T38" fmla="*/ 49 w 61"/>
                  <a:gd name="T39" fmla="*/ 0 h 46"/>
                  <a:gd name="T40" fmla="*/ 53 w 61"/>
                  <a:gd name="T41" fmla="*/ 0 h 46"/>
                  <a:gd name="T42" fmla="*/ 57 w 61"/>
                  <a:gd name="T43" fmla="*/ 0 h 46"/>
                  <a:gd name="T44" fmla="*/ 61 w 61"/>
                  <a:gd name="T45" fmla="*/ 0 h 46"/>
                  <a:gd name="T46" fmla="*/ 61 w 61"/>
                  <a:gd name="T47" fmla="*/ 4 h 46"/>
                  <a:gd name="T48" fmla="*/ 61 w 61"/>
                  <a:gd name="T49" fmla="*/ 7 h 46"/>
                  <a:gd name="T50" fmla="*/ 61 w 61"/>
                  <a:gd name="T51" fmla="*/ 11 h 46"/>
                  <a:gd name="T52" fmla="*/ 61 w 61"/>
                  <a:gd name="T53" fmla="*/ 15 h 46"/>
                  <a:gd name="T54" fmla="*/ 61 w 61"/>
                  <a:gd name="T55" fmla="*/ 19 h 46"/>
                  <a:gd name="T56" fmla="*/ 61 w 61"/>
                  <a:gd name="T57" fmla="*/ 23 h 46"/>
                  <a:gd name="T58" fmla="*/ 61 w 61"/>
                  <a:gd name="T59" fmla="*/ 27 h 46"/>
                  <a:gd name="T60" fmla="*/ 59 w 61"/>
                  <a:gd name="T61" fmla="*/ 29 h 46"/>
                  <a:gd name="T62" fmla="*/ 57 w 61"/>
                  <a:gd name="T63" fmla="*/ 30 h 46"/>
                  <a:gd name="T64" fmla="*/ 53 w 61"/>
                  <a:gd name="T65" fmla="*/ 30 h 46"/>
                  <a:gd name="T66" fmla="*/ 51 w 61"/>
                  <a:gd name="T67" fmla="*/ 32 h 46"/>
                  <a:gd name="T68" fmla="*/ 49 w 61"/>
                  <a:gd name="T69" fmla="*/ 34 h 46"/>
                  <a:gd name="T70" fmla="*/ 46 w 61"/>
                  <a:gd name="T71" fmla="*/ 34 h 46"/>
                  <a:gd name="T72" fmla="*/ 42 w 61"/>
                  <a:gd name="T73" fmla="*/ 34 h 46"/>
                  <a:gd name="T74" fmla="*/ 40 w 61"/>
                  <a:gd name="T75" fmla="*/ 36 h 46"/>
                  <a:gd name="T76" fmla="*/ 36 w 61"/>
                  <a:gd name="T77" fmla="*/ 36 h 46"/>
                  <a:gd name="T78" fmla="*/ 34 w 61"/>
                  <a:gd name="T79" fmla="*/ 38 h 46"/>
                  <a:gd name="T80" fmla="*/ 30 w 61"/>
                  <a:gd name="T81" fmla="*/ 38 h 46"/>
                  <a:gd name="T82" fmla="*/ 26 w 61"/>
                  <a:gd name="T83" fmla="*/ 38 h 46"/>
                  <a:gd name="T84" fmla="*/ 24 w 61"/>
                  <a:gd name="T85" fmla="*/ 40 h 46"/>
                  <a:gd name="T86" fmla="*/ 21 w 61"/>
                  <a:gd name="T87" fmla="*/ 40 h 46"/>
                  <a:gd name="T88" fmla="*/ 17 w 61"/>
                  <a:gd name="T89" fmla="*/ 42 h 46"/>
                  <a:gd name="T90" fmla="*/ 13 w 61"/>
                  <a:gd name="T91" fmla="*/ 42 h 46"/>
                  <a:gd name="T92" fmla="*/ 11 w 61"/>
                  <a:gd name="T93" fmla="*/ 44 h 46"/>
                  <a:gd name="T94" fmla="*/ 7 w 61"/>
                  <a:gd name="T95" fmla="*/ 44 h 46"/>
                  <a:gd name="T96" fmla="*/ 3 w 61"/>
                  <a:gd name="T97" fmla="*/ 46 h 46"/>
                  <a:gd name="T98" fmla="*/ 1 w 61"/>
                  <a:gd name="T99" fmla="*/ 42 h 46"/>
                  <a:gd name="T100" fmla="*/ 0 w 61"/>
                  <a:gd name="T101" fmla="*/ 40 h 46"/>
                  <a:gd name="T102" fmla="*/ 1 w 61"/>
                  <a:gd name="T103" fmla="*/ 38 h 46"/>
                  <a:gd name="T104" fmla="*/ 3 w 61"/>
                  <a:gd name="T105" fmla="*/ 36 h 46"/>
                  <a:gd name="T106" fmla="*/ 7 w 61"/>
                  <a:gd name="T107" fmla="*/ 36 h 46"/>
                  <a:gd name="T108" fmla="*/ 5 w 61"/>
                  <a:gd name="T109" fmla="*/ 34 h 46"/>
                  <a:gd name="T110" fmla="*/ 5 w 61"/>
                  <a:gd name="T111" fmla="*/ 30 h 46"/>
                  <a:gd name="T112" fmla="*/ 5 w 61"/>
                  <a:gd name="T113" fmla="*/ 27 h 46"/>
                  <a:gd name="T114" fmla="*/ 5 w 61"/>
                  <a:gd name="T115" fmla="*/ 23 h 46"/>
                  <a:gd name="T116" fmla="*/ 5 w 61"/>
                  <a:gd name="T117" fmla="*/ 19 h 46"/>
                  <a:gd name="T118" fmla="*/ 5 w 61"/>
                  <a:gd name="T119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1" h="46">
                    <a:moveTo>
                      <a:pt x="5" y="15"/>
                    </a:move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1" y="11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59" y="29"/>
                    </a:lnTo>
                    <a:lnTo>
                      <a:pt x="59" y="30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1" y="32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48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2" y="38"/>
                    </a:lnTo>
                    <a:lnTo>
                      <a:pt x="30" y="38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7" name="Freeform 17"/>
              <p:cNvSpPr>
                <a:spLocks/>
              </p:cNvSpPr>
              <p:nvPr/>
            </p:nvSpPr>
            <p:spPr bwMode="auto">
              <a:xfrm>
                <a:off x="4838647" y="2330887"/>
                <a:ext cx="51879" cy="116207"/>
              </a:xfrm>
              <a:custGeom>
                <a:avLst/>
                <a:gdLst>
                  <a:gd name="T0" fmla="*/ 2 w 25"/>
                  <a:gd name="T1" fmla="*/ 21 h 56"/>
                  <a:gd name="T2" fmla="*/ 0 w 25"/>
                  <a:gd name="T3" fmla="*/ 19 h 56"/>
                  <a:gd name="T4" fmla="*/ 0 w 25"/>
                  <a:gd name="T5" fmla="*/ 15 h 56"/>
                  <a:gd name="T6" fmla="*/ 0 w 25"/>
                  <a:gd name="T7" fmla="*/ 11 h 56"/>
                  <a:gd name="T8" fmla="*/ 0 w 25"/>
                  <a:gd name="T9" fmla="*/ 8 h 56"/>
                  <a:gd name="T10" fmla="*/ 0 w 25"/>
                  <a:gd name="T11" fmla="*/ 4 h 56"/>
                  <a:gd name="T12" fmla="*/ 2 w 25"/>
                  <a:gd name="T13" fmla="*/ 2 h 56"/>
                  <a:gd name="T14" fmla="*/ 4 w 25"/>
                  <a:gd name="T15" fmla="*/ 0 h 56"/>
                  <a:gd name="T16" fmla="*/ 8 w 25"/>
                  <a:gd name="T17" fmla="*/ 0 h 56"/>
                  <a:gd name="T18" fmla="*/ 12 w 25"/>
                  <a:gd name="T19" fmla="*/ 0 h 56"/>
                  <a:gd name="T20" fmla="*/ 12 w 25"/>
                  <a:gd name="T21" fmla="*/ 4 h 56"/>
                  <a:gd name="T22" fmla="*/ 10 w 25"/>
                  <a:gd name="T23" fmla="*/ 6 h 56"/>
                  <a:gd name="T24" fmla="*/ 8 w 25"/>
                  <a:gd name="T25" fmla="*/ 8 h 56"/>
                  <a:gd name="T26" fmla="*/ 10 w 25"/>
                  <a:gd name="T27" fmla="*/ 9 h 56"/>
                  <a:gd name="T28" fmla="*/ 8 w 25"/>
                  <a:gd name="T29" fmla="*/ 11 h 56"/>
                  <a:gd name="T30" fmla="*/ 8 w 25"/>
                  <a:gd name="T31" fmla="*/ 15 h 56"/>
                  <a:gd name="T32" fmla="*/ 10 w 25"/>
                  <a:gd name="T33" fmla="*/ 17 h 56"/>
                  <a:gd name="T34" fmla="*/ 12 w 25"/>
                  <a:gd name="T35" fmla="*/ 19 h 56"/>
                  <a:gd name="T36" fmla="*/ 14 w 25"/>
                  <a:gd name="T37" fmla="*/ 21 h 56"/>
                  <a:gd name="T38" fmla="*/ 16 w 25"/>
                  <a:gd name="T39" fmla="*/ 23 h 56"/>
                  <a:gd name="T40" fmla="*/ 16 w 25"/>
                  <a:gd name="T41" fmla="*/ 27 h 56"/>
                  <a:gd name="T42" fmla="*/ 18 w 25"/>
                  <a:gd name="T43" fmla="*/ 29 h 56"/>
                  <a:gd name="T44" fmla="*/ 19 w 25"/>
                  <a:gd name="T45" fmla="*/ 31 h 56"/>
                  <a:gd name="T46" fmla="*/ 21 w 25"/>
                  <a:gd name="T47" fmla="*/ 34 h 56"/>
                  <a:gd name="T48" fmla="*/ 23 w 25"/>
                  <a:gd name="T49" fmla="*/ 38 h 56"/>
                  <a:gd name="T50" fmla="*/ 25 w 25"/>
                  <a:gd name="T51" fmla="*/ 42 h 56"/>
                  <a:gd name="T52" fmla="*/ 25 w 25"/>
                  <a:gd name="T53" fmla="*/ 46 h 56"/>
                  <a:gd name="T54" fmla="*/ 25 w 25"/>
                  <a:gd name="T55" fmla="*/ 50 h 56"/>
                  <a:gd name="T56" fmla="*/ 25 w 25"/>
                  <a:gd name="T57" fmla="*/ 54 h 56"/>
                  <a:gd name="T58" fmla="*/ 23 w 25"/>
                  <a:gd name="T59" fmla="*/ 56 h 56"/>
                  <a:gd name="T60" fmla="*/ 19 w 25"/>
                  <a:gd name="T61" fmla="*/ 56 h 56"/>
                  <a:gd name="T62" fmla="*/ 16 w 25"/>
                  <a:gd name="T63" fmla="*/ 56 h 56"/>
                  <a:gd name="T64" fmla="*/ 12 w 25"/>
                  <a:gd name="T65" fmla="*/ 56 h 56"/>
                  <a:gd name="T66" fmla="*/ 8 w 25"/>
                  <a:gd name="T67" fmla="*/ 56 h 56"/>
                  <a:gd name="T68" fmla="*/ 4 w 25"/>
                  <a:gd name="T69" fmla="*/ 56 h 56"/>
                  <a:gd name="T70" fmla="*/ 2 w 25"/>
                  <a:gd name="T71" fmla="*/ 52 h 56"/>
                  <a:gd name="T72" fmla="*/ 2 w 25"/>
                  <a:gd name="T73" fmla="*/ 48 h 56"/>
                  <a:gd name="T74" fmla="*/ 2 w 25"/>
                  <a:gd name="T75" fmla="*/ 44 h 56"/>
                  <a:gd name="T76" fmla="*/ 2 w 25"/>
                  <a:gd name="T77" fmla="*/ 40 h 56"/>
                  <a:gd name="T78" fmla="*/ 2 w 25"/>
                  <a:gd name="T79" fmla="*/ 36 h 56"/>
                  <a:gd name="T80" fmla="*/ 2 w 25"/>
                  <a:gd name="T81" fmla="*/ 33 h 56"/>
                  <a:gd name="T82" fmla="*/ 2 w 25"/>
                  <a:gd name="T83" fmla="*/ 29 h 56"/>
                  <a:gd name="T84" fmla="*/ 2 w 25"/>
                  <a:gd name="T85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56">
                    <a:moveTo>
                      <a:pt x="2" y="23"/>
                    </a:move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3" y="38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5" y="48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8" name="Freeform 18"/>
              <p:cNvSpPr>
                <a:spLocks/>
              </p:cNvSpPr>
              <p:nvPr/>
            </p:nvSpPr>
            <p:spPr bwMode="auto">
              <a:xfrm>
                <a:off x="2659761" y="2569526"/>
                <a:ext cx="398425" cy="446154"/>
              </a:xfrm>
              <a:custGeom>
                <a:avLst/>
                <a:gdLst>
                  <a:gd name="T0" fmla="*/ 107 w 192"/>
                  <a:gd name="T1" fmla="*/ 0 h 215"/>
                  <a:gd name="T2" fmla="*/ 121 w 192"/>
                  <a:gd name="T3" fmla="*/ 0 h 215"/>
                  <a:gd name="T4" fmla="*/ 134 w 192"/>
                  <a:gd name="T5" fmla="*/ 0 h 215"/>
                  <a:gd name="T6" fmla="*/ 148 w 192"/>
                  <a:gd name="T7" fmla="*/ 0 h 215"/>
                  <a:gd name="T8" fmla="*/ 161 w 192"/>
                  <a:gd name="T9" fmla="*/ 0 h 215"/>
                  <a:gd name="T10" fmla="*/ 175 w 192"/>
                  <a:gd name="T11" fmla="*/ 0 h 215"/>
                  <a:gd name="T12" fmla="*/ 188 w 192"/>
                  <a:gd name="T13" fmla="*/ 0 h 215"/>
                  <a:gd name="T14" fmla="*/ 192 w 192"/>
                  <a:gd name="T15" fmla="*/ 10 h 215"/>
                  <a:gd name="T16" fmla="*/ 190 w 192"/>
                  <a:gd name="T17" fmla="*/ 21 h 215"/>
                  <a:gd name="T18" fmla="*/ 190 w 192"/>
                  <a:gd name="T19" fmla="*/ 35 h 215"/>
                  <a:gd name="T20" fmla="*/ 190 w 192"/>
                  <a:gd name="T21" fmla="*/ 48 h 215"/>
                  <a:gd name="T22" fmla="*/ 190 w 192"/>
                  <a:gd name="T23" fmla="*/ 62 h 215"/>
                  <a:gd name="T24" fmla="*/ 190 w 192"/>
                  <a:gd name="T25" fmla="*/ 75 h 215"/>
                  <a:gd name="T26" fmla="*/ 190 w 192"/>
                  <a:gd name="T27" fmla="*/ 88 h 215"/>
                  <a:gd name="T28" fmla="*/ 190 w 192"/>
                  <a:gd name="T29" fmla="*/ 102 h 215"/>
                  <a:gd name="T30" fmla="*/ 190 w 192"/>
                  <a:gd name="T31" fmla="*/ 115 h 215"/>
                  <a:gd name="T32" fmla="*/ 190 w 192"/>
                  <a:gd name="T33" fmla="*/ 129 h 215"/>
                  <a:gd name="T34" fmla="*/ 190 w 192"/>
                  <a:gd name="T35" fmla="*/ 142 h 215"/>
                  <a:gd name="T36" fmla="*/ 190 w 192"/>
                  <a:gd name="T37" fmla="*/ 156 h 215"/>
                  <a:gd name="T38" fmla="*/ 190 w 192"/>
                  <a:gd name="T39" fmla="*/ 169 h 215"/>
                  <a:gd name="T40" fmla="*/ 190 w 192"/>
                  <a:gd name="T41" fmla="*/ 184 h 215"/>
                  <a:gd name="T42" fmla="*/ 182 w 192"/>
                  <a:gd name="T43" fmla="*/ 190 h 215"/>
                  <a:gd name="T44" fmla="*/ 169 w 192"/>
                  <a:gd name="T45" fmla="*/ 190 h 215"/>
                  <a:gd name="T46" fmla="*/ 155 w 192"/>
                  <a:gd name="T47" fmla="*/ 190 h 215"/>
                  <a:gd name="T48" fmla="*/ 142 w 192"/>
                  <a:gd name="T49" fmla="*/ 190 h 215"/>
                  <a:gd name="T50" fmla="*/ 128 w 192"/>
                  <a:gd name="T51" fmla="*/ 190 h 215"/>
                  <a:gd name="T52" fmla="*/ 115 w 192"/>
                  <a:gd name="T53" fmla="*/ 190 h 215"/>
                  <a:gd name="T54" fmla="*/ 102 w 192"/>
                  <a:gd name="T55" fmla="*/ 190 h 215"/>
                  <a:gd name="T56" fmla="*/ 88 w 192"/>
                  <a:gd name="T57" fmla="*/ 190 h 215"/>
                  <a:gd name="T58" fmla="*/ 77 w 192"/>
                  <a:gd name="T59" fmla="*/ 192 h 215"/>
                  <a:gd name="T60" fmla="*/ 79 w 192"/>
                  <a:gd name="T61" fmla="*/ 200 h 215"/>
                  <a:gd name="T62" fmla="*/ 65 w 192"/>
                  <a:gd name="T63" fmla="*/ 200 h 215"/>
                  <a:gd name="T64" fmla="*/ 52 w 192"/>
                  <a:gd name="T65" fmla="*/ 200 h 215"/>
                  <a:gd name="T66" fmla="*/ 38 w 192"/>
                  <a:gd name="T67" fmla="*/ 200 h 215"/>
                  <a:gd name="T68" fmla="*/ 27 w 192"/>
                  <a:gd name="T69" fmla="*/ 202 h 215"/>
                  <a:gd name="T70" fmla="*/ 27 w 192"/>
                  <a:gd name="T71" fmla="*/ 215 h 215"/>
                  <a:gd name="T72" fmla="*/ 13 w 192"/>
                  <a:gd name="T73" fmla="*/ 215 h 215"/>
                  <a:gd name="T74" fmla="*/ 0 w 192"/>
                  <a:gd name="T75" fmla="*/ 215 h 215"/>
                  <a:gd name="T76" fmla="*/ 0 w 192"/>
                  <a:gd name="T77" fmla="*/ 202 h 215"/>
                  <a:gd name="T78" fmla="*/ 0 w 192"/>
                  <a:gd name="T79" fmla="*/ 188 h 215"/>
                  <a:gd name="T80" fmla="*/ 0 w 192"/>
                  <a:gd name="T81" fmla="*/ 175 h 215"/>
                  <a:gd name="T82" fmla="*/ 0 w 192"/>
                  <a:gd name="T83" fmla="*/ 161 h 215"/>
                  <a:gd name="T84" fmla="*/ 0 w 192"/>
                  <a:gd name="T85" fmla="*/ 148 h 215"/>
                  <a:gd name="T86" fmla="*/ 0 w 192"/>
                  <a:gd name="T87" fmla="*/ 134 h 215"/>
                  <a:gd name="T88" fmla="*/ 0 w 192"/>
                  <a:gd name="T89" fmla="*/ 121 h 215"/>
                  <a:gd name="T90" fmla="*/ 0 w 192"/>
                  <a:gd name="T91" fmla="*/ 108 h 215"/>
                  <a:gd name="T92" fmla="*/ 0 w 192"/>
                  <a:gd name="T93" fmla="*/ 94 h 215"/>
                  <a:gd name="T94" fmla="*/ 0 w 192"/>
                  <a:gd name="T95" fmla="*/ 81 h 215"/>
                  <a:gd name="T96" fmla="*/ 0 w 192"/>
                  <a:gd name="T97" fmla="*/ 67 h 215"/>
                  <a:gd name="T98" fmla="*/ 0 w 192"/>
                  <a:gd name="T99" fmla="*/ 54 h 215"/>
                  <a:gd name="T100" fmla="*/ 0 w 192"/>
                  <a:gd name="T101" fmla="*/ 40 h 215"/>
                  <a:gd name="T102" fmla="*/ 0 w 192"/>
                  <a:gd name="T103" fmla="*/ 27 h 215"/>
                  <a:gd name="T104" fmla="*/ 0 w 192"/>
                  <a:gd name="T105" fmla="*/ 14 h 215"/>
                  <a:gd name="T106" fmla="*/ 0 w 192"/>
                  <a:gd name="T107" fmla="*/ 0 h 215"/>
                  <a:gd name="T108" fmla="*/ 13 w 192"/>
                  <a:gd name="T109" fmla="*/ 0 h 215"/>
                  <a:gd name="T110" fmla="*/ 27 w 192"/>
                  <a:gd name="T111" fmla="*/ 0 h 215"/>
                  <a:gd name="T112" fmla="*/ 40 w 192"/>
                  <a:gd name="T113" fmla="*/ 0 h 215"/>
                  <a:gd name="T114" fmla="*/ 54 w 192"/>
                  <a:gd name="T115" fmla="*/ 0 h 215"/>
                  <a:gd name="T116" fmla="*/ 67 w 192"/>
                  <a:gd name="T117" fmla="*/ 0 h 215"/>
                  <a:gd name="T118" fmla="*/ 80 w 192"/>
                  <a:gd name="T119" fmla="*/ 0 h 215"/>
                  <a:gd name="T120" fmla="*/ 94 w 192"/>
                  <a:gd name="T1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2" h="215">
                    <a:moveTo>
                      <a:pt x="96" y="0"/>
                    </a:move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2" y="4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2" y="10"/>
                    </a:lnTo>
                    <a:lnTo>
                      <a:pt x="192" y="12"/>
                    </a:lnTo>
                    <a:lnTo>
                      <a:pt x="192" y="14"/>
                    </a:lnTo>
                    <a:lnTo>
                      <a:pt x="192" y="15"/>
                    </a:lnTo>
                    <a:lnTo>
                      <a:pt x="192" y="17"/>
                    </a:lnTo>
                    <a:lnTo>
                      <a:pt x="192" y="19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0" y="23"/>
                    </a:lnTo>
                    <a:lnTo>
                      <a:pt x="190" y="25"/>
                    </a:lnTo>
                    <a:lnTo>
                      <a:pt x="190" y="27"/>
                    </a:lnTo>
                    <a:lnTo>
                      <a:pt x="190" y="29"/>
                    </a:lnTo>
                    <a:lnTo>
                      <a:pt x="190" y="31"/>
                    </a:lnTo>
                    <a:lnTo>
                      <a:pt x="190" y="33"/>
                    </a:lnTo>
                    <a:lnTo>
                      <a:pt x="190" y="35"/>
                    </a:lnTo>
                    <a:lnTo>
                      <a:pt x="190" y="37"/>
                    </a:lnTo>
                    <a:lnTo>
                      <a:pt x="190" y="38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0" y="44"/>
                    </a:lnTo>
                    <a:lnTo>
                      <a:pt x="190" y="46"/>
                    </a:lnTo>
                    <a:lnTo>
                      <a:pt x="190" y="48"/>
                    </a:lnTo>
                    <a:lnTo>
                      <a:pt x="190" y="50"/>
                    </a:lnTo>
                    <a:lnTo>
                      <a:pt x="190" y="52"/>
                    </a:lnTo>
                    <a:lnTo>
                      <a:pt x="190" y="54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90" y="63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0" y="81"/>
                    </a:lnTo>
                    <a:lnTo>
                      <a:pt x="190" y="83"/>
                    </a:lnTo>
                    <a:lnTo>
                      <a:pt x="190" y="85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4"/>
                    </a:lnTo>
                    <a:lnTo>
                      <a:pt x="190" y="96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90" y="102"/>
                    </a:lnTo>
                    <a:lnTo>
                      <a:pt x="190" y="104"/>
                    </a:lnTo>
                    <a:lnTo>
                      <a:pt x="190" y="106"/>
                    </a:lnTo>
                    <a:lnTo>
                      <a:pt x="190" y="108"/>
                    </a:lnTo>
                    <a:lnTo>
                      <a:pt x="190" y="110"/>
                    </a:lnTo>
                    <a:lnTo>
                      <a:pt x="190" y="111"/>
                    </a:lnTo>
                    <a:lnTo>
                      <a:pt x="190" y="113"/>
                    </a:lnTo>
                    <a:lnTo>
                      <a:pt x="190" y="115"/>
                    </a:lnTo>
                    <a:lnTo>
                      <a:pt x="190" y="117"/>
                    </a:lnTo>
                    <a:lnTo>
                      <a:pt x="190" y="119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0" y="125"/>
                    </a:lnTo>
                    <a:lnTo>
                      <a:pt x="190" y="127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3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90" y="148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4"/>
                    </a:lnTo>
                    <a:lnTo>
                      <a:pt x="190" y="156"/>
                    </a:lnTo>
                    <a:lnTo>
                      <a:pt x="190" y="158"/>
                    </a:lnTo>
                    <a:lnTo>
                      <a:pt x="190" y="159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9"/>
                    </a:lnTo>
                    <a:lnTo>
                      <a:pt x="190" y="181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90" y="186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4" y="190"/>
                    </a:lnTo>
                    <a:lnTo>
                      <a:pt x="182" y="190"/>
                    </a:lnTo>
                    <a:lnTo>
                      <a:pt x="180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5" y="190"/>
                    </a:lnTo>
                    <a:lnTo>
                      <a:pt x="173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3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7" y="190"/>
                    </a:lnTo>
                    <a:lnTo>
                      <a:pt x="155" y="190"/>
                    </a:lnTo>
                    <a:lnTo>
                      <a:pt x="153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6" y="190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4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1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3" y="190"/>
                    </a:lnTo>
                    <a:lnTo>
                      <a:pt x="111" y="190"/>
                    </a:lnTo>
                    <a:lnTo>
                      <a:pt x="109" y="190"/>
                    </a:lnTo>
                    <a:lnTo>
                      <a:pt x="107" y="190"/>
                    </a:lnTo>
                    <a:lnTo>
                      <a:pt x="105" y="190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0" y="190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0" y="190"/>
                    </a:lnTo>
                    <a:lnTo>
                      <a:pt x="88" y="190"/>
                    </a:lnTo>
                    <a:lnTo>
                      <a:pt x="86" y="190"/>
                    </a:lnTo>
                    <a:lnTo>
                      <a:pt x="84" y="190"/>
                    </a:lnTo>
                    <a:lnTo>
                      <a:pt x="82" y="190"/>
                    </a:lnTo>
                    <a:lnTo>
                      <a:pt x="80" y="190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7" y="192"/>
                    </a:lnTo>
                    <a:lnTo>
                      <a:pt x="77" y="194"/>
                    </a:lnTo>
                    <a:lnTo>
                      <a:pt x="77" y="196"/>
                    </a:lnTo>
                    <a:lnTo>
                      <a:pt x="79" y="196"/>
                    </a:lnTo>
                    <a:lnTo>
                      <a:pt x="79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79" y="200"/>
                    </a:lnTo>
                    <a:lnTo>
                      <a:pt x="77" y="200"/>
                    </a:lnTo>
                    <a:lnTo>
                      <a:pt x="75" y="200"/>
                    </a:lnTo>
                    <a:lnTo>
                      <a:pt x="73" y="200"/>
                    </a:lnTo>
                    <a:lnTo>
                      <a:pt x="71" y="200"/>
                    </a:lnTo>
                    <a:lnTo>
                      <a:pt x="69" y="200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1" y="200"/>
                    </a:lnTo>
                    <a:lnTo>
                      <a:pt x="59" y="200"/>
                    </a:lnTo>
                    <a:lnTo>
                      <a:pt x="57" y="200"/>
                    </a:lnTo>
                    <a:lnTo>
                      <a:pt x="55" y="200"/>
                    </a:lnTo>
                    <a:lnTo>
                      <a:pt x="54" y="200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0" y="200"/>
                    </a:lnTo>
                    <a:lnTo>
                      <a:pt x="38" y="200"/>
                    </a:lnTo>
                    <a:lnTo>
                      <a:pt x="36" y="200"/>
                    </a:lnTo>
                    <a:lnTo>
                      <a:pt x="34" y="200"/>
                    </a:lnTo>
                    <a:lnTo>
                      <a:pt x="32" y="200"/>
                    </a:lnTo>
                    <a:lnTo>
                      <a:pt x="31" y="200"/>
                    </a:lnTo>
                    <a:lnTo>
                      <a:pt x="29" y="200"/>
                    </a:lnTo>
                    <a:lnTo>
                      <a:pt x="27" y="200"/>
                    </a:lnTo>
                    <a:lnTo>
                      <a:pt x="27" y="202"/>
                    </a:lnTo>
                    <a:lnTo>
                      <a:pt x="27" y="204"/>
                    </a:lnTo>
                    <a:lnTo>
                      <a:pt x="27" y="206"/>
                    </a:lnTo>
                    <a:lnTo>
                      <a:pt x="27" y="207"/>
                    </a:lnTo>
                    <a:lnTo>
                      <a:pt x="27" y="209"/>
                    </a:lnTo>
                    <a:lnTo>
                      <a:pt x="27" y="211"/>
                    </a:lnTo>
                    <a:lnTo>
                      <a:pt x="27" y="213"/>
                    </a:lnTo>
                    <a:lnTo>
                      <a:pt x="27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1" y="215"/>
                    </a:lnTo>
                    <a:lnTo>
                      <a:pt x="19" y="215"/>
                    </a:lnTo>
                    <a:lnTo>
                      <a:pt x="17" y="215"/>
                    </a:lnTo>
                    <a:lnTo>
                      <a:pt x="15" y="215"/>
                    </a:lnTo>
                    <a:lnTo>
                      <a:pt x="13" y="215"/>
                    </a:lnTo>
                    <a:lnTo>
                      <a:pt x="11" y="215"/>
                    </a:lnTo>
                    <a:lnTo>
                      <a:pt x="9" y="215"/>
                    </a:lnTo>
                    <a:lnTo>
                      <a:pt x="7" y="215"/>
                    </a:lnTo>
                    <a:lnTo>
                      <a:pt x="6" y="215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9" name="Freeform 19"/>
              <p:cNvSpPr>
                <a:spLocks noEditPoints="1"/>
              </p:cNvSpPr>
              <p:nvPr/>
            </p:nvSpPr>
            <p:spPr bwMode="auto">
              <a:xfrm>
                <a:off x="1651248" y="2144125"/>
                <a:ext cx="676492" cy="780249"/>
              </a:xfrm>
              <a:custGeom>
                <a:avLst/>
                <a:gdLst>
                  <a:gd name="T0" fmla="*/ 0 w 326"/>
                  <a:gd name="T1" fmla="*/ 5 h 376"/>
                  <a:gd name="T2" fmla="*/ 15 w 326"/>
                  <a:gd name="T3" fmla="*/ 0 h 376"/>
                  <a:gd name="T4" fmla="*/ 44 w 326"/>
                  <a:gd name="T5" fmla="*/ 0 h 376"/>
                  <a:gd name="T6" fmla="*/ 73 w 326"/>
                  <a:gd name="T7" fmla="*/ 0 h 376"/>
                  <a:gd name="T8" fmla="*/ 102 w 326"/>
                  <a:gd name="T9" fmla="*/ 0 h 376"/>
                  <a:gd name="T10" fmla="*/ 131 w 326"/>
                  <a:gd name="T11" fmla="*/ 0 h 376"/>
                  <a:gd name="T12" fmla="*/ 140 w 326"/>
                  <a:gd name="T13" fmla="*/ 19 h 376"/>
                  <a:gd name="T14" fmla="*/ 140 w 326"/>
                  <a:gd name="T15" fmla="*/ 48 h 376"/>
                  <a:gd name="T16" fmla="*/ 140 w 326"/>
                  <a:gd name="T17" fmla="*/ 76 h 376"/>
                  <a:gd name="T18" fmla="*/ 140 w 326"/>
                  <a:gd name="T19" fmla="*/ 105 h 376"/>
                  <a:gd name="T20" fmla="*/ 146 w 326"/>
                  <a:gd name="T21" fmla="*/ 128 h 376"/>
                  <a:gd name="T22" fmla="*/ 161 w 326"/>
                  <a:gd name="T23" fmla="*/ 142 h 376"/>
                  <a:gd name="T24" fmla="*/ 177 w 326"/>
                  <a:gd name="T25" fmla="*/ 157 h 376"/>
                  <a:gd name="T26" fmla="*/ 196 w 326"/>
                  <a:gd name="T27" fmla="*/ 172 h 376"/>
                  <a:gd name="T28" fmla="*/ 211 w 326"/>
                  <a:gd name="T29" fmla="*/ 188 h 376"/>
                  <a:gd name="T30" fmla="*/ 227 w 326"/>
                  <a:gd name="T31" fmla="*/ 201 h 376"/>
                  <a:gd name="T32" fmla="*/ 244 w 326"/>
                  <a:gd name="T33" fmla="*/ 219 h 376"/>
                  <a:gd name="T34" fmla="*/ 263 w 326"/>
                  <a:gd name="T35" fmla="*/ 236 h 376"/>
                  <a:gd name="T36" fmla="*/ 280 w 326"/>
                  <a:gd name="T37" fmla="*/ 253 h 376"/>
                  <a:gd name="T38" fmla="*/ 296 w 326"/>
                  <a:gd name="T39" fmla="*/ 267 h 376"/>
                  <a:gd name="T40" fmla="*/ 309 w 326"/>
                  <a:gd name="T41" fmla="*/ 282 h 376"/>
                  <a:gd name="T42" fmla="*/ 317 w 326"/>
                  <a:gd name="T43" fmla="*/ 299 h 376"/>
                  <a:gd name="T44" fmla="*/ 323 w 326"/>
                  <a:gd name="T45" fmla="*/ 315 h 376"/>
                  <a:gd name="T46" fmla="*/ 313 w 326"/>
                  <a:gd name="T47" fmla="*/ 326 h 376"/>
                  <a:gd name="T48" fmla="*/ 309 w 326"/>
                  <a:gd name="T49" fmla="*/ 343 h 376"/>
                  <a:gd name="T50" fmla="*/ 313 w 326"/>
                  <a:gd name="T51" fmla="*/ 357 h 376"/>
                  <a:gd name="T52" fmla="*/ 301 w 326"/>
                  <a:gd name="T53" fmla="*/ 370 h 376"/>
                  <a:gd name="T54" fmla="*/ 275 w 326"/>
                  <a:gd name="T55" fmla="*/ 372 h 376"/>
                  <a:gd name="T56" fmla="*/ 246 w 326"/>
                  <a:gd name="T57" fmla="*/ 374 h 376"/>
                  <a:gd name="T58" fmla="*/ 225 w 326"/>
                  <a:gd name="T59" fmla="*/ 368 h 376"/>
                  <a:gd name="T60" fmla="*/ 217 w 326"/>
                  <a:gd name="T61" fmla="*/ 347 h 376"/>
                  <a:gd name="T62" fmla="*/ 202 w 326"/>
                  <a:gd name="T63" fmla="*/ 334 h 376"/>
                  <a:gd name="T64" fmla="*/ 188 w 326"/>
                  <a:gd name="T65" fmla="*/ 322 h 376"/>
                  <a:gd name="T66" fmla="*/ 165 w 326"/>
                  <a:gd name="T67" fmla="*/ 318 h 376"/>
                  <a:gd name="T68" fmla="*/ 148 w 326"/>
                  <a:gd name="T69" fmla="*/ 307 h 376"/>
                  <a:gd name="T70" fmla="*/ 123 w 326"/>
                  <a:gd name="T71" fmla="*/ 301 h 376"/>
                  <a:gd name="T72" fmla="*/ 119 w 326"/>
                  <a:gd name="T73" fmla="*/ 280 h 376"/>
                  <a:gd name="T74" fmla="*/ 106 w 326"/>
                  <a:gd name="T75" fmla="*/ 263 h 376"/>
                  <a:gd name="T76" fmla="*/ 92 w 326"/>
                  <a:gd name="T77" fmla="*/ 245 h 376"/>
                  <a:gd name="T78" fmla="*/ 79 w 326"/>
                  <a:gd name="T79" fmla="*/ 230 h 376"/>
                  <a:gd name="T80" fmla="*/ 71 w 326"/>
                  <a:gd name="T81" fmla="*/ 205 h 376"/>
                  <a:gd name="T82" fmla="*/ 60 w 326"/>
                  <a:gd name="T83" fmla="*/ 186 h 376"/>
                  <a:gd name="T84" fmla="*/ 50 w 326"/>
                  <a:gd name="T85" fmla="*/ 167 h 376"/>
                  <a:gd name="T86" fmla="*/ 40 w 326"/>
                  <a:gd name="T87" fmla="*/ 149 h 376"/>
                  <a:gd name="T88" fmla="*/ 25 w 326"/>
                  <a:gd name="T89" fmla="*/ 134 h 376"/>
                  <a:gd name="T90" fmla="*/ 19 w 326"/>
                  <a:gd name="T91" fmla="*/ 115 h 376"/>
                  <a:gd name="T92" fmla="*/ 17 w 326"/>
                  <a:gd name="T93" fmla="*/ 92 h 376"/>
                  <a:gd name="T94" fmla="*/ 4 w 326"/>
                  <a:gd name="T95" fmla="*/ 76 h 376"/>
                  <a:gd name="T96" fmla="*/ 4 w 326"/>
                  <a:gd name="T97" fmla="*/ 53 h 376"/>
                  <a:gd name="T98" fmla="*/ 6 w 326"/>
                  <a:gd name="T99" fmla="*/ 36 h 376"/>
                  <a:gd name="T100" fmla="*/ 161 w 326"/>
                  <a:gd name="T101" fmla="*/ 318 h 376"/>
                  <a:gd name="T102" fmla="*/ 146 w 326"/>
                  <a:gd name="T103" fmla="*/ 324 h 376"/>
                  <a:gd name="T104" fmla="*/ 127 w 326"/>
                  <a:gd name="T105" fmla="*/ 322 h 376"/>
                  <a:gd name="T106" fmla="*/ 136 w 326"/>
                  <a:gd name="T107" fmla="*/ 318 h 376"/>
                  <a:gd name="T108" fmla="*/ 156 w 326"/>
                  <a:gd name="T109" fmla="*/ 316 h 376"/>
                  <a:gd name="T110" fmla="*/ 196 w 326"/>
                  <a:gd name="T111" fmla="*/ 345 h 376"/>
                  <a:gd name="T112" fmla="*/ 182 w 326"/>
                  <a:gd name="T113" fmla="*/ 357 h 376"/>
                  <a:gd name="T114" fmla="*/ 192 w 326"/>
                  <a:gd name="T115" fmla="*/ 368 h 376"/>
                  <a:gd name="T116" fmla="*/ 157 w 326"/>
                  <a:gd name="T117" fmla="*/ 345 h 376"/>
                  <a:gd name="T118" fmla="*/ 40 w 326"/>
                  <a:gd name="T119" fmla="*/ 174 h 376"/>
                  <a:gd name="T120" fmla="*/ 169 w 326"/>
                  <a:gd name="T121" fmla="*/ 339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6" h="376">
                    <a:moveTo>
                      <a:pt x="10" y="23"/>
                    </a:moveTo>
                    <a:lnTo>
                      <a:pt x="10" y="21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0" y="5"/>
                    </a:lnTo>
                    <a:lnTo>
                      <a:pt x="140" y="7"/>
                    </a:lnTo>
                    <a:lnTo>
                      <a:pt x="140" y="9"/>
                    </a:lnTo>
                    <a:lnTo>
                      <a:pt x="140" y="11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0" y="25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0" y="42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0" y="51"/>
                    </a:lnTo>
                    <a:lnTo>
                      <a:pt x="140" y="53"/>
                    </a:lnTo>
                    <a:lnTo>
                      <a:pt x="140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0" y="67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0" y="73"/>
                    </a:lnTo>
                    <a:lnTo>
                      <a:pt x="140" y="75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40" y="96"/>
                    </a:lnTo>
                    <a:lnTo>
                      <a:pt x="140" y="98"/>
                    </a:lnTo>
                    <a:lnTo>
                      <a:pt x="140" y="99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0" y="111"/>
                    </a:lnTo>
                    <a:lnTo>
                      <a:pt x="140" y="113"/>
                    </a:lnTo>
                    <a:lnTo>
                      <a:pt x="140" y="115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4"/>
                    </a:lnTo>
                    <a:lnTo>
                      <a:pt x="142" y="124"/>
                    </a:lnTo>
                    <a:lnTo>
                      <a:pt x="142" y="126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8" y="130"/>
                    </a:lnTo>
                    <a:lnTo>
                      <a:pt x="148" y="132"/>
                    </a:lnTo>
                    <a:lnTo>
                      <a:pt x="150" y="132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4" y="136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7" y="138"/>
                    </a:lnTo>
                    <a:lnTo>
                      <a:pt x="157" y="140"/>
                    </a:lnTo>
                    <a:lnTo>
                      <a:pt x="159" y="140"/>
                    </a:lnTo>
                    <a:lnTo>
                      <a:pt x="159" y="142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3" y="144"/>
                    </a:lnTo>
                    <a:lnTo>
                      <a:pt x="163" y="146"/>
                    </a:lnTo>
                    <a:lnTo>
                      <a:pt x="165" y="146"/>
                    </a:lnTo>
                    <a:lnTo>
                      <a:pt x="165" y="147"/>
                    </a:lnTo>
                    <a:lnTo>
                      <a:pt x="167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1"/>
                    </a:lnTo>
                    <a:lnTo>
                      <a:pt x="173" y="151"/>
                    </a:lnTo>
                    <a:lnTo>
                      <a:pt x="173" y="153"/>
                    </a:lnTo>
                    <a:lnTo>
                      <a:pt x="175" y="153"/>
                    </a:lnTo>
                    <a:lnTo>
                      <a:pt x="175" y="155"/>
                    </a:lnTo>
                    <a:lnTo>
                      <a:pt x="177" y="155"/>
                    </a:lnTo>
                    <a:lnTo>
                      <a:pt x="177" y="157"/>
                    </a:lnTo>
                    <a:lnTo>
                      <a:pt x="179" y="157"/>
                    </a:lnTo>
                    <a:lnTo>
                      <a:pt x="179" y="159"/>
                    </a:lnTo>
                    <a:lnTo>
                      <a:pt x="180" y="159"/>
                    </a:lnTo>
                    <a:lnTo>
                      <a:pt x="180" y="161"/>
                    </a:lnTo>
                    <a:lnTo>
                      <a:pt x="182" y="161"/>
                    </a:lnTo>
                    <a:lnTo>
                      <a:pt x="184" y="163"/>
                    </a:lnTo>
                    <a:lnTo>
                      <a:pt x="186" y="165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4" y="172"/>
                    </a:lnTo>
                    <a:lnTo>
                      <a:pt x="196" y="172"/>
                    </a:lnTo>
                    <a:lnTo>
                      <a:pt x="196" y="174"/>
                    </a:lnTo>
                    <a:lnTo>
                      <a:pt x="198" y="174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200" y="178"/>
                    </a:lnTo>
                    <a:lnTo>
                      <a:pt x="202" y="178"/>
                    </a:lnTo>
                    <a:lnTo>
                      <a:pt x="202" y="180"/>
                    </a:lnTo>
                    <a:lnTo>
                      <a:pt x="204" y="180"/>
                    </a:lnTo>
                    <a:lnTo>
                      <a:pt x="204" y="182"/>
                    </a:lnTo>
                    <a:lnTo>
                      <a:pt x="205" y="182"/>
                    </a:lnTo>
                    <a:lnTo>
                      <a:pt x="205" y="184"/>
                    </a:lnTo>
                    <a:lnTo>
                      <a:pt x="207" y="184"/>
                    </a:lnTo>
                    <a:lnTo>
                      <a:pt x="209" y="186"/>
                    </a:lnTo>
                    <a:lnTo>
                      <a:pt x="211" y="186"/>
                    </a:lnTo>
                    <a:lnTo>
                      <a:pt x="211" y="188"/>
                    </a:lnTo>
                    <a:lnTo>
                      <a:pt x="213" y="188"/>
                    </a:lnTo>
                    <a:lnTo>
                      <a:pt x="213" y="190"/>
                    </a:lnTo>
                    <a:lnTo>
                      <a:pt x="215" y="190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4"/>
                    </a:lnTo>
                    <a:lnTo>
                      <a:pt x="219" y="195"/>
                    </a:lnTo>
                    <a:lnTo>
                      <a:pt x="221" y="195"/>
                    </a:lnTo>
                    <a:lnTo>
                      <a:pt x="221" y="197"/>
                    </a:lnTo>
                    <a:lnTo>
                      <a:pt x="223" y="197"/>
                    </a:lnTo>
                    <a:lnTo>
                      <a:pt x="223" y="199"/>
                    </a:lnTo>
                    <a:lnTo>
                      <a:pt x="225" y="199"/>
                    </a:lnTo>
                    <a:lnTo>
                      <a:pt x="225" y="201"/>
                    </a:lnTo>
                    <a:lnTo>
                      <a:pt x="227" y="201"/>
                    </a:lnTo>
                    <a:lnTo>
                      <a:pt x="227" y="203"/>
                    </a:lnTo>
                    <a:lnTo>
                      <a:pt x="228" y="203"/>
                    </a:lnTo>
                    <a:lnTo>
                      <a:pt x="228" y="205"/>
                    </a:lnTo>
                    <a:lnTo>
                      <a:pt x="230" y="205"/>
                    </a:lnTo>
                    <a:lnTo>
                      <a:pt x="230" y="207"/>
                    </a:lnTo>
                    <a:lnTo>
                      <a:pt x="232" y="207"/>
                    </a:lnTo>
                    <a:lnTo>
                      <a:pt x="234" y="209"/>
                    </a:lnTo>
                    <a:lnTo>
                      <a:pt x="234" y="211"/>
                    </a:lnTo>
                    <a:lnTo>
                      <a:pt x="236" y="211"/>
                    </a:lnTo>
                    <a:lnTo>
                      <a:pt x="238" y="213"/>
                    </a:lnTo>
                    <a:lnTo>
                      <a:pt x="240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20"/>
                    </a:lnTo>
                    <a:lnTo>
                      <a:pt x="248" y="222"/>
                    </a:lnTo>
                    <a:lnTo>
                      <a:pt x="250" y="224"/>
                    </a:lnTo>
                    <a:lnTo>
                      <a:pt x="252" y="224"/>
                    </a:lnTo>
                    <a:lnTo>
                      <a:pt x="252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5" y="228"/>
                    </a:lnTo>
                    <a:lnTo>
                      <a:pt x="255" y="230"/>
                    </a:lnTo>
                    <a:lnTo>
                      <a:pt x="257" y="230"/>
                    </a:lnTo>
                    <a:lnTo>
                      <a:pt x="259" y="232"/>
                    </a:lnTo>
                    <a:lnTo>
                      <a:pt x="259" y="234"/>
                    </a:lnTo>
                    <a:lnTo>
                      <a:pt x="261" y="234"/>
                    </a:lnTo>
                    <a:lnTo>
                      <a:pt x="261" y="236"/>
                    </a:lnTo>
                    <a:lnTo>
                      <a:pt x="263" y="236"/>
                    </a:lnTo>
                    <a:lnTo>
                      <a:pt x="263" y="238"/>
                    </a:lnTo>
                    <a:lnTo>
                      <a:pt x="265" y="238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7" y="242"/>
                    </a:lnTo>
                    <a:lnTo>
                      <a:pt x="269" y="242"/>
                    </a:lnTo>
                    <a:lnTo>
                      <a:pt x="269" y="243"/>
                    </a:lnTo>
                    <a:lnTo>
                      <a:pt x="271" y="243"/>
                    </a:lnTo>
                    <a:lnTo>
                      <a:pt x="271" y="245"/>
                    </a:lnTo>
                    <a:lnTo>
                      <a:pt x="273" y="245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6" y="249"/>
                    </a:lnTo>
                    <a:lnTo>
                      <a:pt x="278" y="251"/>
                    </a:lnTo>
                    <a:lnTo>
                      <a:pt x="280" y="253"/>
                    </a:lnTo>
                    <a:lnTo>
                      <a:pt x="282" y="253"/>
                    </a:lnTo>
                    <a:lnTo>
                      <a:pt x="282" y="255"/>
                    </a:lnTo>
                    <a:lnTo>
                      <a:pt x="284" y="255"/>
                    </a:lnTo>
                    <a:lnTo>
                      <a:pt x="284" y="257"/>
                    </a:lnTo>
                    <a:lnTo>
                      <a:pt x="286" y="257"/>
                    </a:lnTo>
                    <a:lnTo>
                      <a:pt x="286" y="259"/>
                    </a:lnTo>
                    <a:lnTo>
                      <a:pt x="288" y="259"/>
                    </a:lnTo>
                    <a:lnTo>
                      <a:pt x="288" y="261"/>
                    </a:lnTo>
                    <a:lnTo>
                      <a:pt x="290" y="261"/>
                    </a:lnTo>
                    <a:lnTo>
                      <a:pt x="290" y="263"/>
                    </a:lnTo>
                    <a:lnTo>
                      <a:pt x="292" y="263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6" y="267"/>
                    </a:lnTo>
                    <a:lnTo>
                      <a:pt x="296" y="268"/>
                    </a:lnTo>
                    <a:lnTo>
                      <a:pt x="298" y="268"/>
                    </a:lnTo>
                    <a:lnTo>
                      <a:pt x="298" y="270"/>
                    </a:lnTo>
                    <a:lnTo>
                      <a:pt x="300" y="270"/>
                    </a:lnTo>
                    <a:lnTo>
                      <a:pt x="300" y="272"/>
                    </a:lnTo>
                    <a:lnTo>
                      <a:pt x="301" y="272"/>
                    </a:lnTo>
                    <a:lnTo>
                      <a:pt x="301" y="274"/>
                    </a:lnTo>
                    <a:lnTo>
                      <a:pt x="303" y="274"/>
                    </a:lnTo>
                    <a:lnTo>
                      <a:pt x="303" y="276"/>
                    </a:lnTo>
                    <a:lnTo>
                      <a:pt x="305" y="276"/>
                    </a:lnTo>
                    <a:lnTo>
                      <a:pt x="305" y="278"/>
                    </a:lnTo>
                    <a:lnTo>
                      <a:pt x="307" y="278"/>
                    </a:lnTo>
                    <a:lnTo>
                      <a:pt x="307" y="280"/>
                    </a:lnTo>
                    <a:lnTo>
                      <a:pt x="309" y="280"/>
                    </a:lnTo>
                    <a:lnTo>
                      <a:pt x="309" y="282"/>
                    </a:lnTo>
                    <a:lnTo>
                      <a:pt x="311" y="282"/>
                    </a:lnTo>
                    <a:lnTo>
                      <a:pt x="311" y="284"/>
                    </a:lnTo>
                    <a:lnTo>
                      <a:pt x="311" y="286"/>
                    </a:lnTo>
                    <a:lnTo>
                      <a:pt x="311" y="288"/>
                    </a:lnTo>
                    <a:lnTo>
                      <a:pt x="311" y="290"/>
                    </a:lnTo>
                    <a:lnTo>
                      <a:pt x="313" y="290"/>
                    </a:lnTo>
                    <a:lnTo>
                      <a:pt x="313" y="291"/>
                    </a:lnTo>
                    <a:lnTo>
                      <a:pt x="315" y="291"/>
                    </a:lnTo>
                    <a:lnTo>
                      <a:pt x="315" y="293"/>
                    </a:lnTo>
                    <a:lnTo>
                      <a:pt x="315" y="295"/>
                    </a:lnTo>
                    <a:lnTo>
                      <a:pt x="317" y="295"/>
                    </a:lnTo>
                    <a:lnTo>
                      <a:pt x="315" y="295"/>
                    </a:lnTo>
                    <a:lnTo>
                      <a:pt x="317" y="295"/>
                    </a:lnTo>
                    <a:lnTo>
                      <a:pt x="317" y="297"/>
                    </a:lnTo>
                    <a:lnTo>
                      <a:pt x="317" y="299"/>
                    </a:lnTo>
                    <a:lnTo>
                      <a:pt x="319" y="299"/>
                    </a:lnTo>
                    <a:lnTo>
                      <a:pt x="319" y="301"/>
                    </a:lnTo>
                    <a:lnTo>
                      <a:pt x="319" y="303"/>
                    </a:lnTo>
                    <a:lnTo>
                      <a:pt x="321" y="303"/>
                    </a:lnTo>
                    <a:lnTo>
                      <a:pt x="321" y="305"/>
                    </a:lnTo>
                    <a:lnTo>
                      <a:pt x="323" y="305"/>
                    </a:lnTo>
                    <a:lnTo>
                      <a:pt x="323" y="307"/>
                    </a:lnTo>
                    <a:lnTo>
                      <a:pt x="325" y="307"/>
                    </a:lnTo>
                    <a:lnTo>
                      <a:pt x="325" y="309"/>
                    </a:lnTo>
                    <a:lnTo>
                      <a:pt x="326" y="309"/>
                    </a:lnTo>
                    <a:lnTo>
                      <a:pt x="326" y="311"/>
                    </a:lnTo>
                    <a:lnTo>
                      <a:pt x="325" y="311"/>
                    </a:lnTo>
                    <a:lnTo>
                      <a:pt x="325" y="313"/>
                    </a:lnTo>
                    <a:lnTo>
                      <a:pt x="323" y="313"/>
                    </a:lnTo>
                    <a:lnTo>
                      <a:pt x="323" y="315"/>
                    </a:lnTo>
                    <a:lnTo>
                      <a:pt x="321" y="315"/>
                    </a:lnTo>
                    <a:lnTo>
                      <a:pt x="319" y="315"/>
                    </a:lnTo>
                    <a:lnTo>
                      <a:pt x="319" y="316"/>
                    </a:lnTo>
                    <a:lnTo>
                      <a:pt x="317" y="316"/>
                    </a:lnTo>
                    <a:lnTo>
                      <a:pt x="317" y="318"/>
                    </a:lnTo>
                    <a:lnTo>
                      <a:pt x="317" y="320"/>
                    </a:lnTo>
                    <a:lnTo>
                      <a:pt x="315" y="320"/>
                    </a:lnTo>
                    <a:lnTo>
                      <a:pt x="315" y="322"/>
                    </a:lnTo>
                    <a:lnTo>
                      <a:pt x="313" y="322"/>
                    </a:lnTo>
                    <a:lnTo>
                      <a:pt x="313" y="324"/>
                    </a:lnTo>
                    <a:lnTo>
                      <a:pt x="315" y="324"/>
                    </a:lnTo>
                    <a:lnTo>
                      <a:pt x="313" y="324"/>
                    </a:lnTo>
                    <a:lnTo>
                      <a:pt x="315" y="324"/>
                    </a:lnTo>
                    <a:lnTo>
                      <a:pt x="315" y="326"/>
                    </a:lnTo>
                    <a:lnTo>
                      <a:pt x="313" y="326"/>
                    </a:lnTo>
                    <a:lnTo>
                      <a:pt x="313" y="328"/>
                    </a:lnTo>
                    <a:lnTo>
                      <a:pt x="315" y="328"/>
                    </a:lnTo>
                    <a:lnTo>
                      <a:pt x="315" y="330"/>
                    </a:lnTo>
                    <a:lnTo>
                      <a:pt x="315" y="332"/>
                    </a:lnTo>
                    <a:lnTo>
                      <a:pt x="313" y="332"/>
                    </a:lnTo>
                    <a:lnTo>
                      <a:pt x="313" y="334"/>
                    </a:lnTo>
                    <a:lnTo>
                      <a:pt x="315" y="334"/>
                    </a:lnTo>
                    <a:lnTo>
                      <a:pt x="313" y="334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9"/>
                    </a:lnTo>
                    <a:lnTo>
                      <a:pt x="311" y="339"/>
                    </a:lnTo>
                    <a:lnTo>
                      <a:pt x="311" y="341"/>
                    </a:lnTo>
                    <a:lnTo>
                      <a:pt x="311" y="343"/>
                    </a:lnTo>
                    <a:lnTo>
                      <a:pt x="309" y="343"/>
                    </a:lnTo>
                    <a:lnTo>
                      <a:pt x="307" y="343"/>
                    </a:lnTo>
                    <a:lnTo>
                      <a:pt x="307" y="345"/>
                    </a:lnTo>
                    <a:lnTo>
                      <a:pt x="309" y="345"/>
                    </a:lnTo>
                    <a:lnTo>
                      <a:pt x="307" y="345"/>
                    </a:lnTo>
                    <a:lnTo>
                      <a:pt x="307" y="347"/>
                    </a:lnTo>
                    <a:lnTo>
                      <a:pt x="309" y="347"/>
                    </a:lnTo>
                    <a:lnTo>
                      <a:pt x="309" y="349"/>
                    </a:lnTo>
                    <a:lnTo>
                      <a:pt x="309" y="351"/>
                    </a:lnTo>
                    <a:lnTo>
                      <a:pt x="309" y="353"/>
                    </a:lnTo>
                    <a:lnTo>
                      <a:pt x="307" y="353"/>
                    </a:lnTo>
                    <a:lnTo>
                      <a:pt x="307" y="355"/>
                    </a:lnTo>
                    <a:lnTo>
                      <a:pt x="309" y="355"/>
                    </a:lnTo>
                    <a:lnTo>
                      <a:pt x="309" y="357"/>
                    </a:lnTo>
                    <a:lnTo>
                      <a:pt x="311" y="357"/>
                    </a:lnTo>
                    <a:lnTo>
                      <a:pt x="313" y="357"/>
                    </a:lnTo>
                    <a:lnTo>
                      <a:pt x="315" y="357"/>
                    </a:lnTo>
                    <a:lnTo>
                      <a:pt x="315" y="359"/>
                    </a:lnTo>
                    <a:lnTo>
                      <a:pt x="315" y="361"/>
                    </a:lnTo>
                    <a:lnTo>
                      <a:pt x="315" y="363"/>
                    </a:lnTo>
                    <a:lnTo>
                      <a:pt x="315" y="364"/>
                    </a:lnTo>
                    <a:lnTo>
                      <a:pt x="315" y="366"/>
                    </a:lnTo>
                    <a:lnTo>
                      <a:pt x="313" y="366"/>
                    </a:lnTo>
                    <a:lnTo>
                      <a:pt x="313" y="368"/>
                    </a:lnTo>
                    <a:lnTo>
                      <a:pt x="311" y="368"/>
                    </a:lnTo>
                    <a:lnTo>
                      <a:pt x="309" y="368"/>
                    </a:lnTo>
                    <a:lnTo>
                      <a:pt x="307" y="368"/>
                    </a:lnTo>
                    <a:lnTo>
                      <a:pt x="305" y="368"/>
                    </a:lnTo>
                    <a:lnTo>
                      <a:pt x="305" y="370"/>
                    </a:lnTo>
                    <a:lnTo>
                      <a:pt x="303" y="370"/>
                    </a:lnTo>
                    <a:lnTo>
                      <a:pt x="301" y="370"/>
                    </a:lnTo>
                    <a:lnTo>
                      <a:pt x="300" y="370"/>
                    </a:lnTo>
                    <a:lnTo>
                      <a:pt x="298" y="370"/>
                    </a:lnTo>
                    <a:lnTo>
                      <a:pt x="296" y="370"/>
                    </a:lnTo>
                    <a:lnTo>
                      <a:pt x="294" y="370"/>
                    </a:lnTo>
                    <a:lnTo>
                      <a:pt x="292" y="370"/>
                    </a:lnTo>
                    <a:lnTo>
                      <a:pt x="290" y="370"/>
                    </a:lnTo>
                    <a:lnTo>
                      <a:pt x="288" y="370"/>
                    </a:lnTo>
                    <a:lnTo>
                      <a:pt x="286" y="370"/>
                    </a:lnTo>
                    <a:lnTo>
                      <a:pt x="284" y="370"/>
                    </a:lnTo>
                    <a:lnTo>
                      <a:pt x="282" y="370"/>
                    </a:lnTo>
                    <a:lnTo>
                      <a:pt x="282" y="372"/>
                    </a:lnTo>
                    <a:lnTo>
                      <a:pt x="280" y="372"/>
                    </a:lnTo>
                    <a:lnTo>
                      <a:pt x="278" y="372"/>
                    </a:lnTo>
                    <a:lnTo>
                      <a:pt x="276" y="372"/>
                    </a:lnTo>
                    <a:lnTo>
                      <a:pt x="275" y="372"/>
                    </a:lnTo>
                    <a:lnTo>
                      <a:pt x="273" y="372"/>
                    </a:lnTo>
                    <a:lnTo>
                      <a:pt x="271" y="372"/>
                    </a:lnTo>
                    <a:lnTo>
                      <a:pt x="269" y="372"/>
                    </a:lnTo>
                    <a:lnTo>
                      <a:pt x="267" y="372"/>
                    </a:lnTo>
                    <a:lnTo>
                      <a:pt x="265" y="372"/>
                    </a:lnTo>
                    <a:lnTo>
                      <a:pt x="263" y="372"/>
                    </a:lnTo>
                    <a:lnTo>
                      <a:pt x="261" y="372"/>
                    </a:lnTo>
                    <a:lnTo>
                      <a:pt x="259" y="374"/>
                    </a:lnTo>
                    <a:lnTo>
                      <a:pt x="257" y="374"/>
                    </a:lnTo>
                    <a:lnTo>
                      <a:pt x="255" y="374"/>
                    </a:lnTo>
                    <a:lnTo>
                      <a:pt x="253" y="374"/>
                    </a:lnTo>
                    <a:lnTo>
                      <a:pt x="252" y="374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6" y="374"/>
                    </a:lnTo>
                    <a:lnTo>
                      <a:pt x="244" y="374"/>
                    </a:lnTo>
                    <a:lnTo>
                      <a:pt x="242" y="374"/>
                    </a:lnTo>
                    <a:lnTo>
                      <a:pt x="240" y="374"/>
                    </a:lnTo>
                    <a:lnTo>
                      <a:pt x="240" y="376"/>
                    </a:lnTo>
                    <a:lnTo>
                      <a:pt x="238" y="376"/>
                    </a:lnTo>
                    <a:lnTo>
                      <a:pt x="236" y="376"/>
                    </a:lnTo>
                    <a:lnTo>
                      <a:pt x="234" y="376"/>
                    </a:lnTo>
                    <a:lnTo>
                      <a:pt x="232" y="376"/>
                    </a:lnTo>
                    <a:lnTo>
                      <a:pt x="230" y="376"/>
                    </a:lnTo>
                    <a:lnTo>
                      <a:pt x="228" y="376"/>
                    </a:lnTo>
                    <a:lnTo>
                      <a:pt x="228" y="374"/>
                    </a:lnTo>
                    <a:lnTo>
                      <a:pt x="228" y="372"/>
                    </a:lnTo>
                    <a:lnTo>
                      <a:pt x="227" y="372"/>
                    </a:lnTo>
                    <a:lnTo>
                      <a:pt x="225" y="370"/>
                    </a:lnTo>
                    <a:lnTo>
                      <a:pt x="225" y="368"/>
                    </a:lnTo>
                    <a:lnTo>
                      <a:pt x="225" y="366"/>
                    </a:lnTo>
                    <a:lnTo>
                      <a:pt x="225" y="364"/>
                    </a:lnTo>
                    <a:lnTo>
                      <a:pt x="225" y="363"/>
                    </a:lnTo>
                    <a:lnTo>
                      <a:pt x="225" y="361"/>
                    </a:lnTo>
                    <a:lnTo>
                      <a:pt x="225" y="359"/>
                    </a:lnTo>
                    <a:lnTo>
                      <a:pt x="225" y="357"/>
                    </a:lnTo>
                    <a:lnTo>
                      <a:pt x="225" y="355"/>
                    </a:lnTo>
                    <a:lnTo>
                      <a:pt x="223" y="355"/>
                    </a:lnTo>
                    <a:lnTo>
                      <a:pt x="223" y="353"/>
                    </a:lnTo>
                    <a:lnTo>
                      <a:pt x="223" y="351"/>
                    </a:lnTo>
                    <a:lnTo>
                      <a:pt x="221" y="351"/>
                    </a:lnTo>
                    <a:lnTo>
                      <a:pt x="221" y="349"/>
                    </a:lnTo>
                    <a:lnTo>
                      <a:pt x="219" y="349"/>
                    </a:lnTo>
                    <a:lnTo>
                      <a:pt x="219" y="347"/>
                    </a:lnTo>
                    <a:lnTo>
                      <a:pt x="217" y="347"/>
                    </a:lnTo>
                    <a:lnTo>
                      <a:pt x="217" y="345"/>
                    </a:lnTo>
                    <a:lnTo>
                      <a:pt x="215" y="345"/>
                    </a:lnTo>
                    <a:lnTo>
                      <a:pt x="215" y="343"/>
                    </a:lnTo>
                    <a:lnTo>
                      <a:pt x="213" y="343"/>
                    </a:lnTo>
                    <a:lnTo>
                      <a:pt x="211" y="343"/>
                    </a:lnTo>
                    <a:lnTo>
                      <a:pt x="211" y="341"/>
                    </a:lnTo>
                    <a:lnTo>
                      <a:pt x="209" y="341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7" y="338"/>
                    </a:lnTo>
                    <a:lnTo>
                      <a:pt x="205" y="338"/>
                    </a:lnTo>
                    <a:lnTo>
                      <a:pt x="205" y="336"/>
                    </a:lnTo>
                    <a:lnTo>
                      <a:pt x="204" y="336"/>
                    </a:lnTo>
                    <a:lnTo>
                      <a:pt x="202" y="336"/>
                    </a:lnTo>
                    <a:lnTo>
                      <a:pt x="202" y="334"/>
                    </a:lnTo>
                    <a:lnTo>
                      <a:pt x="200" y="334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4" y="334"/>
                    </a:lnTo>
                    <a:lnTo>
                      <a:pt x="192" y="334"/>
                    </a:lnTo>
                    <a:lnTo>
                      <a:pt x="192" y="332"/>
                    </a:lnTo>
                    <a:lnTo>
                      <a:pt x="190" y="332"/>
                    </a:lnTo>
                    <a:lnTo>
                      <a:pt x="188" y="330"/>
                    </a:lnTo>
                    <a:lnTo>
                      <a:pt x="188" y="328"/>
                    </a:lnTo>
                    <a:lnTo>
                      <a:pt x="190" y="328"/>
                    </a:lnTo>
                    <a:lnTo>
                      <a:pt x="190" y="326"/>
                    </a:lnTo>
                    <a:lnTo>
                      <a:pt x="188" y="324"/>
                    </a:lnTo>
                    <a:lnTo>
                      <a:pt x="188" y="322"/>
                    </a:lnTo>
                    <a:lnTo>
                      <a:pt x="186" y="322"/>
                    </a:lnTo>
                    <a:lnTo>
                      <a:pt x="186" y="320"/>
                    </a:lnTo>
                    <a:lnTo>
                      <a:pt x="184" y="320"/>
                    </a:lnTo>
                    <a:lnTo>
                      <a:pt x="182" y="320"/>
                    </a:lnTo>
                    <a:lnTo>
                      <a:pt x="182" y="322"/>
                    </a:lnTo>
                    <a:lnTo>
                      <a:pt x="180" y="322"/>
                    </a:lnTo>
                    <a:lnTo>
                      <a:pt x="179" y="322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5" y="320"/>
                    </a:lnTo>
                    <a:lnTo>
                      <a:pt x="173" y="320"/>
                    </a:lnTo>
                    <a:lnTo>
                      <a:pt x="171" y="320"/>
                    </a:lnTo>
                    <a:lnTo>
                      <a:pt x="169" y="320"/>
                    </a:lnTo>
                    <a:lnTo>
                      <a:pt x="167" y="318"/>
                    </a:lnTo>
                    <a:lnTo>
                      <a:pt x="165" y="318"/>
                    </a:lnTo>
                    <a:lnTo>
                      <a:pt x="165" y="316"/>
                    </a:lnTo>
                    <a:lnTo>
                      <a:pt x="163" y="316"/>
                    </a:lnTo>
                    <a:lnTo>
                      <a:pt x="163" y="315"/>
                    </a:lnTo>
                    <a:lnTo>
                      <a:pt x="163" y="313"/>
                    </a:lnTo>
                    <a:lnTo>
                      <a:pt x="161" y="313"/>
                    </a:lnTo>
                    <a:lnTo>
                      <a:pt x="161" y="311"/>
                    </a:lnTo>
                    <a:lnTo>
                      <a:pt x="159" y="311"/>
                    </a:lnTo>
                    <a:lnTo>
                      <a:pt x="157" y="311"/>
                    </a:lnTo>
                    <a:lnTo>
                      <a:pt x="157" y="309"/>
                    </a:lnTo>
                    <a:lnTo>
                      <a:pt x="156" y="309"/>
                    </a:lnTo>
                    <a:lnTo>
                      <a:pt x="156" y="307"/>
                    </a:lnTo>
                    <a:lnTo>
                      <a:pt x="154" y="307"/>
                    </a:lnTo>
                    <a:lnTo>
                      <a:pt x="152" y="307"/>
                    </a:lnTo>
                    <a:lnTo>
                      <a:pt x="150" y="307"/>
                    </a:lnTo>
                    <a:lnTo>
                      <a:pt x="148" y="307"/>
                    </a:lnTo>
                    <a:lnTo>
                      <a:pt x="146" y="307"/>
                    </a:lnTo>
                    <a:lnTo>
                      <a:pt x="144" y="307"/>
                    </a:lnTo>
                    <a:lnTo>
                      <a:pt x="142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6" y="305"/>
                    </a:lnTo>
                    <a:lnTo>
                      <a:pt x="134" y="305"/>
                    </a:lnTo>
                    <a:lnTo>
                      <a:pt x="132" y="305"/>
                    </a:lnTo>
                    <a:lnTo>
                      <a:pt x="131" y="305"/>
                    </a:lnTo>
                    <a:lnTo>
                      <a:pt x="129" y="305"/>
                    </a:lnTo>
                    <a:lnTo>
                      <a:pt x="127" y="305"/>
                    </a:lnTo>
                    <a:lnTo>
                      <a:pt x="125" y="305"/>
                    </a:lnTo>
                    <a:lnTo>
                      <a:pt x="125" y="303"/>
                    </a:lnTo>
                    <a:lnTo>
                      <a:pt x="123" y="303"/>
                    </a:lnTo>
                    <a:lnTo>
                      <a:pt x="123" y="301"/>
                    </a:lnTo>
                    <a:lnTo>
                      <a:pt x="121" y="301"/>
                    </a:lnTo>
                    <a:lnTo>
                      <a:pt x="119" y="301"/>
                    </a:lnTo>
                    <a:lnTo>
                      <a:pt x="119" y="299"/>
                    </a:lnTo>
                    <a:lnTo>
                      <a:pt x="119" y="297"/>
                    </a:lnTo>
                    <a:lnTo>
                      <a:pt x="119" y="295"/>
                    </a:lnTo>
                    <a:lnTo>
                      <a:pt x="119" y="293"/>
                    </a:lnTo>
                    <a:lnTo>
                      <a:pt x="119" y="291"/>
                    </a:lnTo>
                    <a:lnTo>
                      <a:pt x="119" y="290"/>
                    </a:lnTo>
                    <a:lnTo>
                      <a:pt x="119" y="288"/>
                    </a:lnTo>
                    <a:lnTo>
                      <a:pt x="117" y="288"/>
                    </a:lnTo>
                    <a:lnTo>
                      <a:pt x="117" y="286"/>
                    </a:lnTo>
                    <a:lnTo>
                      <a:pt x="117" y="284"/>
                    </a:lnTo>
                    <a:lnTo>
                      <a:pt x="119" y="284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19" y="278"/>
                    </a:lnTo>
                    <a:lnTo>
                      <a:pt x="117" y="278"/>
                    </a:lnTo>
                    <a:lnTo>
                      <a:pt x="115" y="278"/>
                    </a:lnTo>
                    <a:lnTo>
                      <a:pt x="113" y="276"/>
                    </a:lnTo>
                    <a:lnTo>
                      <a:pt x="111" y="276"/>
                    </a:lnTo>
                    <a:lnTo>
                      <a:pt x="111" y="274"/>
                    </a:lnTo>
                    <a:lnTo>
                      <a:pt x="111" y="272"/>
                    </a:lnTo>
                    <a:lnTo>
                      <a:pt x="111" y="270"/>
                    </a:lnTo>
                    <a:lnTo>
                      <a:pt x="111" y="268"/>
                    </a:lnTo>
                    <a:lnTo>
                      <a:pt x="111" y="267"/>
                    </a:lnTo>
                    <a:lnTo>
                      <a:pt x="109" y="267"/>
                    </a:lnTo>
                    <a:lnTo>
                      <a:pt x="108" y="267"/>
                    </a:lnTo>
                    <a:lnTo>
                      <a:pt x="108" y="265"/>
                    </a:lnTo>
                    <a:lnTo>
                      <a:pt x="106" y="265"/>
                    </a:lnTo>
                    <a:lnTo>
                      <a:pt x="106" y="263"/>
                    </a:lnTo>
                    <a:lnTo>
                      <a:pt x="104" y="263"/>
                    </a:lnTo>
                    <a:lnTo>
                      <a:pt x="104" y="261"/>
                    </a:lnTo>
                    <a:lnTo>
                      <a:pt x="104" y="259"/>
                    </a:lnTo>
                    <a:lnTo>
                      <a:pt x="102" y="259"/>
                    </a:lnTo>
                    <a:lnTo>
                      <a:pt x="100" y="259"/>
                    </a:lnTo>
                    <a:lnTo>
                      <a:pt x="98" y="257"/>
                    </a:lnTo>
                    <a:lnTo>
                      <a:pt x="98" y="255"/>
                    </a:lnTo>
                    <a:lnTo>
                      <a:pt x="98" y="253"/>
                    </a:lnTo>
                    <a:lnTo>
                      <a:pt x="96" y="253"/>
                    </a:lnTo>
                    <a:lnTo>
                      <a:pt x="96" y="251"/>
                    </a:lnTo>
                    <a:lnTo>
                      <a:pt x="94" y="251"/>
                    </a:lnTo>
                    <a:lnTo>
                      <a:pt x="94" y="249"/>
                    </a:lnTo>
                    <a:lnTo>
                      <a:pt x="92" y="249"/>
                    </a:lnTo>
                    <a:lnTo>
                      <a:pt x="92" y="247"/>
                    </a:lnTo>
                    <a:lnTo>
                      <a:pt x="92" y="245"/>
                    </a:lnTo>
                    <a:lnTo>
                      <a:pt x="90" y="245"/>
                    </a:lnTo>
                    <a:lnTo>
                      <a:pt x="90" y="243"/>
                    </a:lnTo>
                    <a:lnTo>
                      <a:pt x="88" y="243"/>
                    </a:lnTo>
                    <a:lnTo>
                      <a:pt x="88" y="242"/>
                    </a:lnTo>
                    <a:lnTo>
                      <a:pt x="88" y="240"/>
                    </a:lnTo>
                    <a:lnTo>
                      <a:pt x="86" y="240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36"/>
                    </a:lnTo>
                    <a:lnTo>
                      <a:pt x="83" y="236"/>
                    </a:lnTo>
                    <a:lnTo>
                      <a:pt x="81" y="236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79" y="232"/>
                    </a:lnTo>
                    <a:lnTo>
                      <a:pt x="79" y="230"/>
                    </a:lnTo>
                    <a:lnTo>
                      <a:pt x="79" y="228"/>
                    </a:lnTo>
                    <a:lnTo>
                      <a:pt x="79" y="226"/>
                    </a:lnTo>
                    <a:lnTo>
                      <a:pt x="77" y="226"/>
                    </a:lnTo>
                    <a:lnTo>
                      <a:pt x="77" y="224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7" y="219"/>
                    </a:lnTo>
                    <a:lnTo>
                      <a:pt x="77" y="215"/>
                    </a:lnTo>
                    <a:lnTo>
                      <a:pt x="77" y="213"/>
                    </a:lnTo>
                    <a:lnTo>
                      <a:pt x="77" y="211"/>
                    </a:lnTo>
                    <a:lnTo>
                      <a:pt x="75" y="209"/>
                    </a:lnTo>
                    <a:lnTo>
                      <a:pt x="75" y="207"/>
                    </a:lnTo>
                    <a:lnTo>
                      <a:pt x="73" y="207"/>
                    </a:lnTo>
                    <a:lnTo>
                      <a:pt x="71" y="207"/>
                    </a:lnTo>
                    <a:lnTo>
                      <a:pt x="71" y="205"/>
                    </a:lnTo>
                    <a:lnTo>
                      <a:pt x="69" y="205"/>
                    </a:lnTo>
                    <a:lnTo>
                      <a:pt x="69" y="203"/>
                    </a:lnTo>
                    <a:lnTo>
                      <a:pt x="67" y="201"/>
                    </a:lnTo>
                    <a:lnTo>
                      <a:pt x="65" y="201"/>
                    </a:lnTo>
                    <a:lnTo>
                      <a:pt x="65" y="199"/>
                    </a:lnTo>
                    <a:lnTo>
                      <a:pt x="63" y="199"/>
                    </a:lnTo>
                    <a:lnTo>
                      <a:pt x="63" y="197"/>
                    </a:lnTo>
                    <a:lnTo>
                      <a:pt x="63" y="195"/>
                    </a:lnTo>
                    <a:lnTo>
                      <a:pt x="63" y="194"/>
                    </a:lnTo>
                    <a:lnTo>
                      <a:pt x="63" y="192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1" y="188"/>
                    </a:lnTo>
                    <a:lnTo>
                      <a:pt x="61" y="186"/>
                    </a:lnTo>
                    <a:lnTo>
                      <a:pt x="60" y="186"/>
                    </a:lnTo>
                    <a:lnTo>
                      <a:pt x="60" y="184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0" y="178"/>
                    </a:lnTo>
                    <a:lnTo>
                      <a:pt x="60" y="176"/>
                    </a:lnTo>
                    <a:lnTo>
                      <a:pt x="60" y="174"/>
                    </a:lnTo>
                    <a:lnTo>
                      <a:pt x="60" y="172"/>
                    </a:lnTo>
                    <a:lnTo>
                      <a:pt x="58" y="172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4" y="171"/>
                    </a:lnTo>
                    <a:lnTo>
                      <a:pt x="54" y="169"/>
                    </a:lnTo>
                    <a:lnTo>
                      <a:pt x="52" y="169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7"/>
                    </a:lnTo>
                    <a:lnTo>
                      <a:pt x="48" y="167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4" y="163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4" y="157"/>
                    </a:lnTo>
                    <a:lnTo>
                      <a:pt x="44" y="155"/>
                    </a:lnTo>
                    <a:lnTo>
                      <a:pt x="42" y="153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0" y="149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6" y="144"/>
                    </a:lnTo>
                    <a:lnTo>
                      <a:pt x="35" y="144"/>
                    </a:lnTo>
                    <a:lnTo>
                      <a:pt x="35" y="142"/>
                    </a:lnTo>
                    <a:lnTo>
                      <a:pt x="33" y="142"/>
                    </a:lnTo>
                    <a:lnTo>
                      <a:pt x="33" y="140"/>
                    </a:lnTo>
                    <a:lnTo>
                      <a:pt x="31" y="140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27" y="136"/>
                    </a:lnTo>
                    <a:lnTo>
                      <a:pt x="27" y="134"/>
                    </a:lnTo>
                    <a:lnTo>
                      <a:pt x="25" y="134"/>
                    </a:lnTo>
                    <a:lnTo>
                      <a:pt x="25" y="132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1" y="128"/>
                    </a:lnTo>
                    <a:lnTo>
                      <a:pt x="21" y="126"/>
                    </a:lnTo>
                    <a:lnTo>
                      <a:pt x="21" y="124"/>
                    </a:lnTo>
                    <a:lnTo>
                      <a:pt x="23" y="124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9" y="113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9" y="105"/>
                    </a:lnTo>
                    <a:lnTo>
                      <a:pt x="19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0" y="23"/>
                    </a:lnTo>
                    <a:close/>
                    <a:moveTo>
                      <a:pt x="157" y="318"/>
                    </a:moveTo>
                    <a:lnTo>
                      <a:pt x="159" y="318"/>
                    </a:lnTo>
                    <a:lnTo>
                      <a:pt x="161" y="318"/>
                    </a:lnTo>
                    <a:lnTo>
                      <a:pt x="163" y="318"/>
                    </a:lnTo>
                    <a:lnTo>
                      <a:pt x="163" y="320"/>
                    </a:lnTo>
                    <a:lnTo>
                      <a:pt x="163" y="322"/>
                    </a:lnTo>
                    <a:lnTo>
                      <a:pt x="161" y="322"/>
                    </a:lnTo>
                    <a:lnTo>
                      <a:pt x="159" y="322"/>
                    </a:lnTo>
                    <a:lnTo>
                      <a:pt x="157" y="322"/>
                    </a:lnTo>
                    <a:lnTo>
                      <a:pt x="157" y="320"/>
                    </a:lnTo>
                    <a:lnTo>
                      <a:pt x="157" y="322"/>
                    </a:lnTo>
                    <a:lnTo>
                      <a:pt x="156" y="322"/>
                    </a:lnTo>
                    <a:lnTo>
                      <a:pt x="154" y="322"/>
                    </a:lnTo>
                    <a:lnTo>
                      <a:pt x="152" y="322"/>
                    </a:lnTo>
                    <a:lnTo>
                      <a:pt x="152" y="324"/>
                    </a:lnTo>
                    <a:lnTo>
                      <a:pt x="150" y="324"/>
                    </a:lnTo>
                    <a:lnTo>
                      <a:pt x="148" y="324"/>
                    </a:lnTo>
                    <a:lnTo>
                      <a:pt x="146" y="324"/>
                    </a:lnTo>
                    <a:lnTo>
                      <a:pt x="144" y="324"/>
                    </a:lnTo>
                    <a:lnTo>
                      <a:pt x="144" y="322"/>
                    </a:lnTo>
                    <a:lnTo>
                      <a:pt x="144" y="324"/>
                    </a:lnTo>
                    <a:lnTo>
                      <a:pt x="142" y="324"/>
                    </a:lnTo>
                    <a:lnTo>
                      <a:pt x="140" y="324"/>
                    </a:lnTo>
                    <a:lnTo>
                      <a:pt x="140" y="326"/>
                    </a:lnTo>
                    <a:lnTo>
                      <a:pt x="138" y="326"/>
                    </a:lnTo>
                    <a:lnTo>
                      <a:pt x="136" y="326"/>
                    </a:lnTo>
                    <a:lnTo>
                      <a:pt x="134" y="326"/>
                    </a:lnTo>
                    <a:lnTo>
                      <a:pt x="134" y="324"/>
                    </a:lnTo>
                    <a:lnTo>
                      <a:pt x="132" y="324"/>
                    </a:lnTo>
                    <a:lnTo>
                      <a:pt x="132" y="322"/>
                    </a:lnTo>
                    <a:lnTo>
                      <a:pt x="131" y="322"/>
                    </a:lnTo>
                    <a:lnTo>
                      <a:pt x="129" y="322"/>
                    </a:lnTo>
                    <a:lnTo>
                      <a:pt x="127" y="322"/>
                    </a:lnTo>
                    <a:lnTo>
                      <a:pt x="125" y="322"/>
                    </a:lnTo>
                    <a:lnTo>
                      <a:pt x="125" y="320"/>
                    </a:lnTo>
                    <a:lnTo>
                      <a:pt x="125" y="318"/>
                    </a:lnTo>
                    <a:lnTo>
                      <a:pt x="123" y="318"/>
                    </a:lnTo>
                    <a:lnTo>
                      <a:pt x="123" y="316"/>
                    </a:lnTo>
                    <a:lnTo>
                      <a:pt x="123" y="315"/>
                    </a:lnTo>
                    <a:lnTo>
                      <a:pt x="125" y="315"/>
                    </a:lnTo>
                    <a:lnTo>
                      <a:pt x="127" y="315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6"/>
                    </a:lnTo>
                    <a:lnTo>
                      <a:pt x="132" y="316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6" y="318"/>
                    </a:lnTo>
                    <a:lnTo>
                      <a:pt x="138" y="318"/>
                    </a:lnTo>
                    <a:lnTo>
                      <a:pt x="138" y="316"/>
                    </a:lnTo>
                    <a:lnTo>
                      <a:pt x="140" y="316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2" y="316"/>
                    </a:lnTo>
                    <a:lnTo>
                      <a:pt x="144" y="316"/>
                    </a:lnTo>
                    <a:lnTo>
                      <a:pt x="146" y="316"/>
                    </a:lnTo>
                    <a:lnTo>
                      <a:pt x="148" y="316"/>
                    </a:lnTo>
                    <a:lnTo>
                      <a:pt x="150" y="316"/>
                    </a:lnTo>
                    <a:lnTo>
                      <a:pt x="152" y="316"/>
                    </a:lnTo>
                    <a:lnTo>
                      <a:pt x="152" y="318"/>
                    </a:lnTo>
                    <a:lnTo>
                      <a:pt x="152" y="316"/>
                    </a:lnTo>
                    <a:lnTo>
                      <a:pt x="154" y="316"/>
                    </a:lnTo>
                    <a:lnTo>
                      <a:pt x="156" y="316"/>
                    </a:lnTo>
                    <a:lnTo>
                      <a:pt x="157" y="316"/>
                    </a:lnTo>
                    <a:lnTo>
                      <a:pt x="157" y="318"/>
                    </a:lnTo>
                    <a:close/>
                    <a:moveTo>
                      <a:pt x="182" y="339"/>
                    </a:moveTo>
                    <a:lnTo>
                      <a:pt x="184" y="339"/>
                    </a:lnTo>
                    <a:lnTo>
                      <a:pt x="184" y="338"/>
                    </a:lnTo>
                    <a:lnTo>
                      <a:pt x="186" y="338"/>
                    </a:lnTo>
                    <a:lnTo>
                      <a:pt x="188" y="338"/>
                    </a:lnTo>
                    <a:lnTo>
                      <a:pt x="188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41"/>
                    </a:lnTo>
                    <a:lnTo>
                      <a:pt x="194" y="341"/>
                    </a:lnTo>
                    <a:lnTo>
                      <a:pt x="194" y="343"/>
                    </a:lnTo>
                    <a:lnTo>
                      <a:pt x="196" y="343"/>
                    </a:lnTo>
                    <a:lnTo>
                      <a:pt x="196" y="345"/>
                    </a:lnTo>
                    <a:lnTo>
                      <a:pt x="196" y="347"/>
                    </a:lnTo>
                    <a:lnTo>
                      <a:pt x="196" y="349"/>
                    </a:lnTo>
                    <a:lnTo>
                      <a:pt x="194" y="349"/>
                    </a:lnTo>
                    <a:lnTo>
                      <a:pt x="192" y="349"/>
                    </a:lnTo>
                    <a:lnTo>
                      <a:pt x="190" y="349"/>
                    </a:lnTo>
                    <a:lnTo>
                      <a:pt x="188" y="349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6" y="345"/>
                    </a:lnTo>
                    <a:lnTo>
                      <a:pt x="186" y="343"/>
                    </a:lnTo>
                    <a:lnTo>
                      <a:pt x="184" y="343"/>
                    </a:lnTo>
                    <a:lnTo>
                      <a:pt x="184" y="341"/>
                    </a:lnTo>
                    <a:lnTo>
                      <a:pt x="182" y="341"/>
                    </a:lnTo>
                    <a:lnTo>
                      <a:pt x="182" y="339"/>
                    </a:lnTo>
                    <a:close/>
                    <a:moveTo>
                      <a:pt x="182" y="357"/>
                    </a:moveTo>
                    <a:lnTo>
                      <a:pt x="182" y="355"/>
                    </a:lnTo>
                    <a:lnTo>
                      <a:pt x="184" y="355"/>
                    </a:lnTo>
                    <a:lnTo>
                      <a:pt x="186" y="355"/>
                    </a:lnTo>
                    <a:lnTo>
                      <a:pt x="186" y="357"/>
                    </a:lnTo>
                    <a:lnTo>
                      <a:pt x="188" y="357"/>
                    </a:lnTo>
                    <a:lnTo>
                      <a:pt x="188" y="359"/>
                    </a:lnTo>
                    <a:lnTo>
                      <a:pt x="190" y="359"/>
                    </a:lnTo>
                    <a:lnTo>
                      <a:pt x="190" y="361"/>
                    </a:lnTo>
                    <a:lnTo>
                      <a:pt x="192" y="361"/>
                    </a:lnTo>
                    <a:lnTo>
                      <a:pt x="192" y="363"/>
                    </a:lnTo>
                    <a:lnTo>
                      <a:pt x="194" y="363"/>
                    </a:lnTo>
                    <a:lnTo>
                      <a:pt x="194" y="364"/>
                    </a:lnTo>
                    <a:lnTo>
                      <a:pt x="194" y="366"/>
                    </a:lnTo>
                    <a:lnTo>
                      <a:pt x="192" y="366"/>
                    </a:lnTo>
                    <a:lnTo>
                      <a:pt x="192" y="368"/>
                    </a:lnTo>
                    <a:lnTo>
                      <a:pt x="190" y="368"/>
                    </a:lnTo>
                    <a:lnTo>
                      <a:pt x="188" y="366"/>
                    </a:lnTo>
                    <a:lnTo>
                      <a:pt x="186" y="366"/>
                    </a:lnTo>
                    <a:lnTo>
                      <a:pt x="186" y="364"/>
                    </a:lnTo>
                    <a:lnTo>
                      <a:pt x="186" y="363"/>
                    </a:lnTo>
                    <a:lnTo>
                      <a:pt x="184" y="363"/>
                    </a:lnTo>
                    <a:lnTo>
                      <a:pt x="184" y="361"/>
                    </a:lnTo>
                    <a:lnTo>
                      <a:pt x="184" y="359"/>
                    </a:lnTo>
                    <a:lnTo>
                      <a:pt x="182" y="359"/>
                    </a:lnTo>
                    <a:lnTo>
                      <a:pt x="182" y="357"/>
                    </a:lnTo>
                    <a:close/>
                    <a:moveTo>
                      <a:pt x="152" y="347"/>
                    </a:moveTo>
                    <a:lnTo>
                      <a:pt x="154" y="347"/>
                    </a:lnTo>
                    <a:lnTo>
                      <a:pt x="154" y="345"/>
                    </a:lnTo>
                    <a:lnTo>
                      <a:pt x="156" y="345"/>
                    </a:lnTo>
                    <a:lnTo>
                      <a:pt x="157" y="345"/>
                    </a:lnTo>
                    <a:lnTo>
                      <a:pt x="157" y="347"/>
                    </a:lnTo>
                    <a:lnTo>
                      <a:pt x="159" y="347"/>
                    </a:lnTo>
                    <a:lnTo>
                      <a:pt x="159" y="349"/>
                    </a:lnTo>
                    <a:lnTo>
                      <a:pt x="161" y="349"/>
                    </a:lnTo>
                    <a:lnTo>
                      <a:pt x="161" y="351"/>
                    </a:lnTo>
                    <a:lnTo>
                      <a:pt x="159" y="351"/>
                    </a:lnTo>
                    <a:lnTo>
                      <a:pt x="159" y="353"/>
                    </a:lnTo>
                    <a:lnTo>
                      <a:pt x="157" y="353"/>
                    </a:lnTo>
                    <a:lnTo>
                      <a:pt x="156" y="353"/>
                    </a:lnTo>
                    <a:lnTo>
                      <a:pt x="156" y="351"/>
                    </a:lnTo>
                    <a:lnTo>
                      <a:pt x="154" y="351"/>
                    </a:lnTo>
                    <a:lnTo>
                      <a:pt x="154" y="349"/>
                    </a:lnTo>
                    <a:lnTo>
                      <a:pt x="152" y="349"/>
                    </a:lnTo>
                    <a:lnTo>
                      <a:pt x="152" y="347"/>
                    </a:lnTo>
                    <a:close/>
                    <a:moveTo>
                      <a:pt x="40" y="174"/>
                    </a:moveTo>
                    <a:lnTo>
                      <a:pt x="40" y="172"/>
                    </a:lnTo>
                    <a:lnTo>
                      <a:pt x="42" y="172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46" y="174"/>
                    </a:lnTo>
                    <a:lnTo>
                      <a:pt x="48" y="174"/>
                    </a:lnTo>
                    <a:lnTo>
                      <a:pt x="48" y="176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76"/>
                    </a:lnTo>
                    <a:lnTo>
                      <a:pt x="42" y="176"/>
                    </a:lnTo>
                    <a:lnTo>
                      <a:pt x="42" y="174"/>
                    </a:lnTo>
                    <a:lnTo>
                      <a:pt x="40" y="174"/>
                    </a:lnTo>
                    <a:close/>
                    <a:moveTo>
                      <a:pt x="169" y="339"/>
                    </a:moveTo>
                    <a:lnTo>
                      <a:pt x="169" y="338"/>
                    </a:lnTo>
                    <a:lnTo>
                      <a:pt x="171" y="338"/>
                    </a:lnTo>
                    <a:lnTo>
                      <a:pt x="173" y="338"/>
                    </a:lnTo>
                    <a:lnTo>
                      <a:pt x="173" y="339"/>
                    </a:lnTo>
                    <a:lnTo>
                      <a:pt x="173" y="341"/>
                    </a:lnTo>
                    <a:lnTo>
                      <a:pt x="173" y="343"/>
                    </a:lnTo>
                    <a:lnTo>
                      <a:pt x="171" y="343"/>
                    </a:lnTo>
                    <a:lnTo>
                      <a:pt x="169" y="343"/>
                    </a:lnTo>
                    <a:lnTo>
                      <a:pt x="169" y="341"/>
                    </a:lnTo>
                    <a:lnTo>
                      <a:pt x="169" y="339"/>
                    </a:lnTo>
                    <a:close/>
                  </a:path>
                </a:pathLst>
              </a:custGeom>
              <a:solidFill>
                <a:srgbClr val="C00000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0" name="Freeform 20"/>
              <p:cNvSpPr>
                <a:spLocks/>
              </p:cNvSpPr>
              <p:nvPr/>
            </p:nvSpPr>
            <p:spPr bwMode="auto">
              <a:xfrm>
                <a:off x="4855248" y="2200153"/>
                <a:ext cx="107907" cy="217889"/>
              </a:xfrm>
              <a:custGeom>
                <a:avLst/>
                <a:gdLst>
                  <a:gd name="T0" fmla="*/ 11 w 52"/>
                  <a:gd name="T1" fmla="*/ 28 h 105"/>
                  <a:gd name="T2" fmla="*/ 13 w 52"/>
                  <a:gd name="T3" fmla="*/ 24 h 105"/>
                  <a:gd name="T4" fmla="*/ 13 w 52"/>
                  <a:gd name="T5" fmla="*/ 23 h 105"/>
                  <a:gd name="T6" fmla="*/ 15 w 52"/>
                  <a:gd name="T7" fmla="*/ 19 h 105"/>
                  <a:gd name="T8" fmla="*/ 13 w 52"/>
                  <a:gd name="T9" fmla="*/ 15 h 105"/>
                  <a:gd name="T10" fmla="*/ 17 w 52"/>
                  <a:gd name="T11" fmla="*/ 13 h 105"/>
                  <a:gd name="T12" fmla="*/ 17 w 52"/>
                  <a:gd name="T13" fmla="*/ 11 h 105"/>
                  <a:gd name="T14" fmla="*/ 21 w 52"/>
                  <a:gd name="T15" fmla="*/ 9 h 105"/>
                  <a:gd name="T16" fmla="*/ 21 w 52"/>
                  <a:gd name="T17" fmla="*/ 3 h 105"/>
                  <a:gd name="T18" fmla="*/ 25 w 52"/>
                  <a:gd name="T19" fmla="*/ 1 h 105"/>
                  <a:gd name="T20" fmla="*/ 29 w 52"/>
                  <a:gd name="T21" fmla="*/ 0 h 105"/>
                  <a:gd name="T22" fmla="*/ 31 w 52"/>
                  <a:gd name="T23" fmla="*/ 3 h 105"/>
                  <a:gd name="T24" fmla="*/ 34 w 52"/>
                  <a:gd name="T25" fmla="*/ 5 h 105"/>
                  <a:gd name="T26" fmla="*/ 38 w 52"/>
                  <a:gd name="T27" fmla="*/ 7 h 105"/>
                  <a:gd name="T28" fmla="*/ 42 w 52"/>
                  <a:gd name="T29" fmla="*/ 9 h 105"/>
                  <a:gd name="T30" fmla="*/ 46 w 52"/>
                  <a:gd name="T31" fmla="*/ 11 h 105"/>
                  <a:gd name="T32" fmla="*/ 50 w 52"/>
                  <a:gd name="T33" fmla="*/ 13 h 105"/>
                  <a:gd name="T34" fmla="*/ 52 w 52"/>
                  <a:gd name="T35" fmla="*/ 17 h 105"/>
                  <a:gd name="T36" fmla="*/ 50 w 52"/>
                  <a:gd name="T37" fmla="*/ 21 h 105"/>
                  <a:gd name="T38" fmla="*/ 48 w 52"/>
                  <a:gd name="T39" fmla="*/ 24 h 105"/>
                  <a:gd name="T40" fmla="*/ 48 w 52"/>
                  <a:gd name="T41" fmla="*/ 30 h 105"/>
                  <a:gd name="T42" fmla="*/ 42 w 52"/>
                  <a:gd name="T43" fmla="*/ 30 h 105"/>
                  <a:gd name="T44" fmla="*/ 40 w 52"/>
                  <a:gd name="T45" fmla="*/ 34 h 105"/>
                  <a:gd name="T46" fmla="*/ 44 w 52"/>
                  <a:gd name="T47" fmla="*/ 36 h 105"/>
                  <a:gd name="T48" fmla="*/ 50 w 52"/>
                  <a:gd name="T49" fmla="*/ 34 h 105"/>
                  <a:gd name="T50" fmla="*/ 52 w 52"/>
                  <a:gd name="T51" fmla="*/ 40 h 105"/>
                  <a:gd name="T52" fmla="*/ 52 w 52"/>
                  <a:gd name="T53" fmla="*/ 46 h 105"/>
                  <a:gd name="T54" fmla="*/ 50 w 52"/>
                  <a:gd name="T55" fmla="*/ 51 h 105"/>
                  <a:gd name="T56" fmla="*/ 50 w 52"/>
                  <a:gd name="T57" fmla="*/ 57 h 105"/>
                  <a:gd name="T58" fmla="*/ 48 w 52"/>
                  <a:gd name="T59" fmla="*/ 61 h 105"/>
                  <a:gd name="T60" fmla="*/ 48 w 52"/>
                  <a:gd name="T61" fmla="*/ 67 h 105"/>
                  <a:gd name="T62" fmla="*/ 46 w 52"/>
                  <a:gd name="T63" fmla="*/ 72 h 105"/>
                  <a:gd name="T64" fmla="*/ 42 w 52"/>
                  <a:gd name="T65" fmla="*/ 76 h 105"/>
                  <a:gd name="T66" fmla="*/ 40 w 52"/>
                  <a:gd name="T67" fmla="*/ 80 h 105"/>
                  <a:gd name="T68" fmla="*/ 36 w 52"/>
                  <a:gd name="T69" fmla="*/ 84 h 105"/>
                  <a:gd name="T70" fmla="*/ 33 w 52"/>
                  <a:gd name="T71" fmla="*/ 86 h 105"/>
                  <a:gd name="T72" fmla="*/ 31 w 52"/>
                  <a:gd name="T73" fmla="*/ 90 h 105"/>
                  <a:gd name="T74" fmla="*/ 29 w 52"/>
                  <a:gd name="T75" fmla="*/ 96 h 105"/>
                  <a:gd name="T76" fmla="*/ 25 w 52"/>
                  <a:gd name="T77" fmla="*/ 97 h 105"/>
                  <a:gd name="T78" fmla="*/ 23 w 52"/>
                  <a:gd name="T79" fmla="*/ 101 h 105"/>
                  <a:gd name="T80" fmla="*/ 19 w 52"/>
                  <a:gd name="T81" fmla="*/ 103 h 105"/>
                  <a:gd name="T82" fmla="*/ 15 w 52"/>
                  <a:gd name="T83" fmla="*/ 101 h 105"/>
                  <a:gd name="T84" fmla="*/ 11 w 52"/>
                  <a:gd name="T85" fmla="*/ 96 h 105"/>
                  <a:gd name="T86" fmla="*/ 10 w 52"/>
                  <a:gd name="T87" fmla="*/ 92 h 105"/>
                  <a:gd name="T88" fmla="*/ 8 w 52"/>
                  <a:gd name="T89" fmla="*/ 88 h 105"/>
                  <a:gd name="T90" fmla="*/ 6 w 52"/>
                  <a:gd name="T91" fmla="*/ 84 h 105"/>
                  <a:gd name="T92" fmla="*/ 2 w 52"/>
                  <a:gd name="T93" fmla="*/ 82 h 105"/>
                  <a:gd name="T94" fmla="*/ 0 w 52"/>
                  <a:gd name="T95" fmla="*/ 78 h 105"/>
                  <a:gd name="T96" fmla="*/ 2 w 52"/>
                  <a:gd name="T97" fmla="*/ 74 h 105"/>
                  <a:gd name="T98" fmla="*/ 0 w 52"/>
                  <a:gd name="T99" fmla="*/ 71 h 105"/>
                  <a:gd name="T100" fmla="*/ 2 w 52"/>
                  <a:gd name="T101" fmla="*/ 67 h 105"/>
                  <a:gd name="T102" fmla="*/ 6 w 52"/>
                  <a:gd name="T103" fmla="*/ 65 h 105"/>
                  <a:gd name="T104" fmla="*/ 10 w 52"/>
                  <a:gd name="T105" fmla="*/ 63 h 105"/>
                  <a:gd name="T106" fmla="*/ 13 w 52"/>
                  <a:gd name="T107" fmla="*/ 59 h 105"/>
                  <a:gd name="T108" fmla="*/ 15 w 52"/>
                  <a:gd name="T109" fmla="*/ 55 h 105"/>
                  <a:gd name="T110" fmla="*/ 19 w 52"/>
                  <a:gd name="T111" fmla="*/ 53 h 105"/>
                  <a:gd name="T112" fmla="*/ 23 w 52"/>
                  <a:gd name="T113" fmla="*/ 51 h 105"/>
                  <a:gd name="T114" fmla="*/ 27 w 52"/>
                  <a:gd name="T115" fmla="*/ 49 h 105"/>
                  <a:gd name="T116" fmla="*/ 23 w 52"/>
                  <a:gd name="T117" fmla="*/ 48 h 105"/>
                  <a:gd name="T118" fmla="*/ 21 w 52"/>
                  <a:gd name="T119" fmla="*/ 44 h 105"/>
                  <a:gd name="T120" fmla="*/ 19 w 52"/>
                  <a:gd name="T121" fmla="*/ 40 h 105"/>
                  <a:gd name="T122" fmla="*/ 15 w 52"/>
                  <a:gd name="T123" fmla="*/ 38 h 105"/>
                  <a:gd name="T124" fmla="*/ 15 w 52"/>
                  <a:gd name="T125" fmla="*/ 3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105">
                    <a:moveTo>
                      <a:pt x="11" y="32"/>
                    </a:moveTo>
                    <a:lnTo>
                      <a:pt x="11" y="30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48" y="24"/>
                    </a:lnTo>
                    <a:lnTo>
                      <a:pt x="48" y="26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8"/>
                    </a:lnTo>
                    <a:lnTo>
                      <a:pt x="50" y="49"/>
                    </a:lnTo>
                    <a:lnTo>
                      <a:pt x="50" y="51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4" y="74"/>
                    </a:lnTo>
                    <a:lnTo>
                      <a:pt x="42" y="76"/>
                    </a:lnTo>
                    <a:lnTo>
                      <a:pt x="42" y="78"/>
                    </a:lnTo>
                    <a:lnTo>
                      <a:pt x="40" y="78"/>
                    </a:lnTo>
                    <a:lnTo>
                      <a:pt x="40" y="80"/>
                    </a:lnTo>
                    <a:lnTo>
                      <a:pt x="38" y="82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2"/>
                    </a:lnTo>
                    <a:lnTo>
                      <a:pt x="29" y="94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5" y="99"/>
                    </a:lnTo>
                    <a:lnTo>
                      <a:pt x="23" y="99"/>
                    </a:lnTo>
                    <a:lnTo>
                      <a:pt x="23" y="101"/>
                    </a:lnTo>
                    <a:lnTo>
                      <a:pt x="21" y="101"/>
                    </a:lnTo>
                    <a:lnTo>
                      <a:pt x="19" y="101"/>
                    </a:lnTo>
                    <a:lnTo>
                      <a:pt x="19" y="103"/>
                    </a:lnTo>
                    <a:lnTo>
                      <a:pt x="17" y="105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3" y="99"/>
                    </a:lnTo>
                    <a:lnTo>
                      <a:pt x="13" y="97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7" y="55"/>
                    </a:lnTo>
                    <a:lnTo>
                      <a:pt x="17" y="53"/>
                    </a:lnTo>
                    <a:lnTo>
                      <a:pt x="19" y="53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23" y="51"/>
                    </a:lnTo>
                    <a:lnTo>
                      <a:pt x="25" y="51"/>
                    </a:lnTo>
                    <a:lnTo>
                      <a:pt x="25" y="49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1" name="Freeform 21"/>
              <p:cNvSpPr>
                <a:spLocks/>
              </p:cNvSpPr>
              <p:nvPr/>
            </p:nvSpPr>
            <p:spPr bwMode="auto">
              <a:xfrm>
                <a:off x="3720153" y="1654395"/>
                <a:ext cx="433703" cy="446154"/>
              </a:xfrm>
              <a:custGeom>
                <a:avLst/>
                <a:gdLst>
                  <a:gd name="T0" fmla="*/ 3 w 209"/>
                  <a:gd name="T1" fmla="*/ 67 h 215"/>
                  <a:gd name="T2" fmla="*/ 13 w 209"/>
                  <a:gd name="T3" fmla="*/ 61 h 215"/>
                  <a:gd name="T4" fmla="*/ 19 w 209"/>
                  <a:gd name="T5" fmla="*/ 51 h 215"/>
                  <a:gd name="T6" fmla="*/ 19 w 209"/>
                  <a:gd name="T7" fmla="*/ 36 h 215"/>
                  <a:gd name="T8" fmla="*/ 21 w 209"/>
                  <a:gd name="T9" fmla="*/ 26 h 215"/>
                  <a:gd name="T10" fmla="*/ 28 w 209"/>
                  <a:gd name="T11" fmla="*/ 26 h 215"/>
                  <a:gd name="T12" fmla="*/ 44 w 209"/>
                  <a:gd name="T13" fmla="*/ 19 h 215"/>
                  <a:gd name="T14" fmla="*/ 57 w 209"/>
                  <a:gd name="T15" fmla="*/ 7 h 215"/>
                  <a:gd name="T16" fmla="*/ 71 w 209"/>
                  <a:gd name="T17" fmla="*/ 0 h 215"/>
                  <a:gd name="T18" fmla="*/ 92 w 209"/>
                  <a:gd name="T19" fmla="*/ 3 h 215"/>
                  <a:gd name="T20" fmla="*/ 84 w 209"/>
                  <a:gd name="T21" fmla="*/ 21 h 215"/>
                  <a:gd name="T22" fmla="*/ 80 w 209"/>
                  <a:gd name="T23" fmla="*/ 34 h 215"/>
                  <a:gd name="T24" fmla="*/ 84 w 209"/>
                  <a:gd name="T25" fmla="*/ 38 h 215"/>
                  <a:gd name="T26" fmla="*/ 86 w 209"/>
                  <a:gd name="T27" fmla="*/ 44 h 215"/>
                  <a:gd name="T28" fmla="*/ 92 w 209"/>
                  <a:gd name="T29" fmla="*/ 46 h 215"/>
                  <a:gd name="T30" fmla="*/ 103 w 209"/>
                  <a:gd name="T31" fmla="*/ 49 h 215"/>
                  <a:gd name="T32" fmla="*/ 117 w 209"/>
                  <a:gd name="T33" fmla="*/ 53 h 215"/>
                  <a:gd name="T34" fmla="*/ 128 w 209"/>
                  <a:gd name="T35" fmla="*/ 59 h 215"/>
                  <a:gd name="T36" fmla="*/ 136 w 209"/>
                  <a:gd name="T37" fmla="*/ 59 h 215"/>
                  <a:gd name="T38" fmla="*/ 144 w 209"/>
                  <a:gd name="T39" fmla="*/ 63 h 215"/>
                  <a:gd name="T40" fmla="*/ 151 w 209"/>
                  <a:gd name="T41" fmla="*/ 63 h 215"/>
                  <a:gd name="T42" fmla="*/ 153 w 209"/>
                  <a:gd name="T43" fmla="*/ 69 h 215"/>
                  <a:gd name="T44" fmla="*/ 161 w 209"/>
                  <a:gd name="T45" fmla="*/ 72 h 215"/>
                  <a:gd name="T46" fmla="*/ 161 w 209"/>
                  <a:gd name="T47" fmla="*/ 80 h 215"/>
                  <a:gd name="T48" fmla="*/ 159 w 209"/>
                  <a:gd name="T49" fmla="*/ 86 h 215"/>
                  <a:gd name="T50" fmla="*/ 163 w 209"/>
                  <a:gd name="T51" fmla="*/ 90 h 215"/>
                  <a:gd name="T52" fmla="*/ 163 w 209"/>
                  <a:gd name="T53" fmla="*/ 97 h 215"/>
                  <a:gd name="T54" fmla="*/ 172 w 209"/>
                  <a:gd name="T55" fmla="*/ 99 h 215"/>
                  <a:gd name="T56" fmla="*/ 184 w 209"/>
                  <a:gd name="T57" fmla="*/ 86 h 215"/>
                  <a:gd name="T58" fmla="*/ 201 w 209"/>
                  <a:gd name="T59" fmla="*/ 90 h 215"/>
                  <a:gd name="T60" fmla="*/ 203 w 209"/>
                  <a:gd name="T61" fmla="*/ 99 h 215"/>
                  <a:gd name="T62" fmla="*/ 194 w 209"/>
                  <a:gd name="T63" fmla="*/ 117 h 215"/>
                  <a:gd name="T64" fmla="*/ 186 w 209"/>
                  <a:gd name="T65" fmla="*/ 138 h 215"/>
                  <a:gd name="T66" fmla="*/ 182 w 209"/>
                  <a:gd name="T67" fmla="*/ 157 h 215"/>
                  <a:gd name="T68" fmla="*/ 180 w 209"/>
                  <a:gd name="T69" fmla="*/ 172 h 215"/>
                  <a:gd name="T70" fmla="*/ 182 w 209"/>
                  <a:gd name="T71" fmla="*/ 193 h 215"/>
                  <a:gd name="T72" fmla="*/ 184 w 209"/>
                  <a:gd name="T73" fmla="*/ 213 h 215"/>
                  <a:gd name="T74" fmla="*/ 165 w 209"/>
                  <a:gd name="T75" fmla="*/ 215 h 215"/>
                  <a:gd name="T76" fmla="*/ 147 w 209"/>
                  <a:gd name="T77" fmla="*/ 215 h 215"/>
                  <a:gd name="T78" fmla="*/ 132 w 209"/>
                  <a:gd name="T79" fmla="*/ 215 h 215"/>
                  <a:gd name="T80" fmla="*/ 117 w 209"/>
                  <a:gd name="T81" fmla="*/ 215 h 215"/>
                  <a:gd name="T82" fmla="*/ 101 w 209"/>
                  <a:gd name="T83" fmla="*/ 215 h 215"/>
                  <a:gd name="T84" fmla="*/ 86 w 209"/>
                  <a:gd name="T85" fmla="*/ 215 h 215"/>
                  <a:gd name="T86" fmla="*/ 71 w 209"/>
                  <a:gd name="T87" fmla="*/ 215 h 215"/>
                  <a:gd name="T88" fmla="*/ 63 w 209"/>
                  <a:gd name="T89" fmla="*/ 207 h 215"/>
                  <a:gd name="T90" fmla="*/ 57 w 209"/>
                  <a:gd name="T91" fmla="*/ 199 h 215"/>
                  <a:gd name="T92" fmla="*/ 53 w 209"/>
                  <a:gd name="T93" fmla="*/ 188 h 215"/>
                  <a:gd name="T94" fmla="*/ 55 w 209"/>
                  <a:gd name="T95" fmla="*/ 178 h 215"/>
                  <a:gd name="T96" fmla="*/ 51 w 209"/>
                  <a:gd name="T97" fmla="*/ 168 h 215"/>
                  <a:gd name="T98" fmla="*/ 50 w 209"/>
                  <a:gd name="T99" fmla="*/ 155 h 215"/>
                  <a:gd name="T100" fmla="*/ 42 w 209"/>
                  <a:gd name="T101" fmla="*/ 147 h 215"/>
                  <a:gd name="T102" fmla="*/ 32 w 209"/>
                  <a:gd name="T103" fmla="*/ 142 h 215"/>
                  <a:gd name="T104" fmla="*/ 26 w 209"/>
                  <a:gd name="T105" fmla="*/ 132 h 215"/>
                  <a:gd name="T106" fmla="*/ 17 w 209"/>
                  <a:gd name="T107" fmla="*/ 124 h 215"/>
                  <a:gd name="T108" fmla="*/ 5 w 209"/>
                  <a:gd name="T109" fmla="*/ 120 h 215"/>
                  <a:gd name="T110" fmla="*/ 3 w 209"/>
                  <a:gd name="T111" fmla="*/ 111 h 215"/>
                  <a:gd name="T112" fmla="*/ 3 w 209"/>
                  <a:gd name="T113" fmla="*/ 99 h 215"/>
                  <a:gd name="T114" fmla="*/ 7 w 209"/>
                  <a:gd name="T115" fmla="*/ 88 h 215"/>
                  <a:gd name="T116" fmla="*/ 0 w 209"/>
                  <a:gd name="T117" fmla="*/ 8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9" h="215">
                    <a:moveTo>
                      <a:pt x="0" y="76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3" y="69"/>
                    </a:lnTo>
                    <a:lnTo>
                      <a:pt x="3" y="67"/>
                    </a:lnTo>
                    <a:lnTo>
                      <a:pt x="5" y="67"/>
                    </a:lnTo>
                    <a:lnTo>
                      <a:pt x="5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49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6" y="23"/>
                    </a:lnTo>
                    <a:lnTo>
                      <a:pt x="40" y="21"/>
                    </a:lnTo>
                    <a:lnTo>
                      <a:pt x="42" y="19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8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3" y="5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71" y="0"/>
                    </a:lnTo>
                    <a:lnTo>
                      <a:pt x="75" y="0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2" y="1"/>
                    </a:lnTo>
                    <a:lnTo>
                      <a:pt x="92" y="3"/>
                    </a:lnTo>
                    <a:lnTo>
                      <a:pt x="90" y="3"/>
                    </a:lnTo>
                    <a:lnTo>
                      <a:pt x="90" y="5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13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4" y="21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0" y="30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4" y="38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99" y="48"/>
                    </a:lnTo>
                    <a:lnTo>
                      <a:pt x="99" y="49"/>
                    </a:lnTo>
                    <a:lnTo>
                      <a:pt x="101" y="49"/>
                    </a:lnTo>
                    <a:lnTo>
                      <a:pt x="103" y="49"/>
                    </a:lnTo>
                    <a:lnTo>
                      <a:pt x="105" y="49"/>
                    </a:lnTo>
                    <a:lnTo>
                      <a:pt x="107" y="49"/>
                    </a:lnTo>
                    <a:lnTo>
                      <a:pt x="107" y="51"/>
                    </a:lnTo>
                    <a:lnTo>
                      <a:pt x="109" y="51"/>
                    </a:lnTo>
                    <a:lnTo>
                      <a:pt x="111" y="51"/>
                    </a:lnTo>
                    <a:lnTo>
                      <a:pt x="113" y="51"/>
                    </a:lnTo>
                    <a:lnTo>
                      <a:pt x="115" y="53"/>
                    </a:lnTo>
                    <a:lnTo>
                      <a:pt x="117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1" y="55"/>
                    </a:lnTo>
                    <a:lnTo>
                      <a:pt x="123" y="55"/>
                    </a:lnTo>
                    <a:lnTo>
                      <a:pt x="124" y="57"/>
                    </a:lnTo>
                    <a:lnTo>
                      <a:pt x="126" y="57"/>
                    </a:lnTo>
                    <a:lnTo>
                      <a:pt x="126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32" y="59"/>
                    </a:lnTo>
                    <a:lnTo>
                      <a:pt x="132" y="61"/>
                    </a:lnTo>
                    <a:lnTo>
                      <a:pt x="134" y="61"/>
                    </a:lnTo>
                    <a:lnTo>
                      <a:pt x="134" y="59"/>
                    </a:lnTo>
                    <a:lnTo>
                      <a:pt x="136" y="59"/>
                    </a:lnTo>
                    <a:lnTo>
                      <a:pt x="138" y="59"/>
                    </a:lnTo>
                    <a:lnTo>
                      <a:pt x="138" y="61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47" y="63"/>
                    </a:lnTo>
                    <a:lnTo>
                      <a:pt x="149" y="63"/>
                    </a:lnTo>
                    <a:lnTo>
                      <a:pt x="151" y="63"/>
                    </a:lnTo>
                    <a:lnTo>
                      <a:pt x="151" y="65"/>
                    </a:lnTo>
                    <a:lnTo>
                      <a:pt x="151" y="67"/>
                    </a:lnTo>
                    <a:lnTo>
                      <a:pt x="149" y="67"/>
                    </a:lnTo>
                    <a:lnTo>
                      <a:pt x="149" y="69"/>
                    </a:lnTo>
                    <a:lnTo>
                      <a:pt x="151" y="69"/>
                    </a:lnTo>
                    <a:lnTo>
                      <a:pt x="151" y="71"/>
                    </a:lnTo>
                    <a:lnTo>
                      <a:pt x="153" y="71"/>
                    </a:lnTo>
                    <a:lnTo>
                      <a:pt x="153" y="69"/>
                    </a:lnTo>
                    <a:lnTo>
                      <a:pt x="155" y="69"/>
                    </a:lnTo>
                    <a:lnTo>
                      <a:pt x="155" y="71"/>
                    </a:lnTo>
                    <a:lnTo>
                      <a:pt x="153" y="71"/>
                    </a:lnTo>
                    <a:lnTo>
                      <a:pt x="155" y="71"/>
                    </a:lnTo>
                    <a:lnTo>
                      <a:pt x="157" y="71"/>
                    </a:lnTo>
                    <a:lnTo>
                      <a:pt x="159" y="71"/>
                    </a:lnTo>
                    <a:lnTo>
                      <a:pt x="159" y="72"/>
                    </a:lnTo>
                    <a:lnTo>
                      <a:pt x="161" y="72"/>
                    </a:lnTo>
                    <a:lnTo>
                      <a:pt x="161" y="74"/>
                    </a:lnTo>
                    <a:lnTo>
                      <a:pt x="159" y="74"/>
                    </a:lnTo>
                    <a:lnTo>
                      <a:pt x="161" y="74"/>
                    </a:lnTo>
                    <a:lnTo>
                      <a:pt x="159" y="74"/>
                    </a:lnTo>
                    <a:lnTo>
                      <a:pt x="159" y="76"/>
                    </a:lnTo>
                    <a:lnTo>
                      <a:pt x="161" y="76"/>
                    </a:lnTo>
                    <a:lnTo>
                      <a:pt x="161" y="78"/>
                    </a:lnTo>
                    <a:lnTo>
                      <a:pt x="161" y="80"/>
                    </a:lnTo>
                    <a:lnTo>
                      <a:pt x="159" y="80"/>
                    </a:lnTo>
                    <a:lnTo>
                      <a:pt x="161" y="80"/>
                    </a:lnTo>
                    <a:lnTo>
                      <a:pt x="161" y="82"/>
                    </a:lnTo>
                    <a:lnTo>
                      <a:pt x="161" y="84"/>
                    </a:lnTo>
                    <a:lnTo>
                      <a:pt x="159" y="84"/>
                    </a:lnTo>
                    <a:lnTo>
                      <a:pt x="161" y="84"/>
                    </a:lnTo>
                    <a:lnTo>
                      <a:pt x="159" y="84"/>
                    </a:lnTo>
                    <a:lnTo>
                      <a:pt x="159" y="86"/>
                    </a:lnTo>
                    <a:lnTo>
                      <a:pt x="159" y="88"/>
                    </a:lnTo>
                    <a:lnTo>
                      <a:pt x="157" y="88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0"/>
                    </a:lnTo>
                    <a:lnTo>
                      <a:pt x="161" y="90"/>
                    </a:lnTo>
                    <a:lnTo>
                      <a:pt x="163" y="90"/>
                    </a:lnTo>
                    <a:lnTo>
                      <a:pt x="163" y="88"/>
                    </a:lnTo>
                    <a:lnTo>
                      <a:pt x="165" y="88"/>
                    </a:lnTo>
                    <a:lnTo>
                      <a:pt x="165" y="90"/>
                    </a:lnTo>
                    <a:lnTo>
                      <a:pt x="165" y="92"/>
                    </a:lnTo>
                    <a:lnTo>
                      <a:pt x="163" y="92"/>
                    </a:lnTo>
                    <a:lnTo>
                      <a:pt x="163" y="94"/>
                    </a:lnTo>
                    <a:lnTo>
                      <a:pt x="163" y="96"/>
                    </a:lnTo>
                    <a:lnTo>
                      <a:pt x="163" y="97"/>
                    </a:lnTo>
                    <a:lnTo>
                      <a:pt x="163" y="99"/>
                    </a:lnTo>
                    <a:lnTo>
                      <a:pt x="165" y="99"/>
                    </a:lnTo>
                    <a:lnTo>
                      <a:pt x="165" y="101"/>
                    </a:lnTo>
                    <a:lnTo>
                      <a:pt x="167" y="101"/>
                    </a:lnTo>
                    <a:lnTo>
                      <a:pt x="169" y="101"/>
                    </a:lnTo>
                    <a:lnTo>
                      <a:pt x="171" y="101"/>
                    </a:lnTo>
                    <a:lnTo>
                      <a:pt x="172" y="101"/>
                    </a:lnTo>
                    <a:lnTo>
                      <a:pt x="172" y="99"/>
                    </a:lnTo>
                    <a:lnTo>
                      <a:pt x="172" y="96"/>
                    </a:lnTo>
                    <a:lnTo>
                      <a:pt x="174" y="96"/>
                    </a:lnTo>
                    <a:lnTo>
                      <a:pt x="176" y="94"/>
                    </a:lnTo>
                    <a:lnTo>
                      <a:pt x="178" y="92"/>
                    </a:lnTo>
                    <a:lnTo>
                      <a:pt x="180" y="90"/>
                    </a:lnTo>
                    <a:lnTo>
                      <a:pt x="180" y="88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8" y="86"/>
                    </a:lnTo>
                    <a:lnTo>
                      <a:pt x="190" y="86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7" y="88"/>
                    </a:lnTo>
                    <a:lnTo>
                      <a:pt x="199" y="88"/>
                    </a:lnTo>
                    <a:lnTo>
                      <a:pt x="201" y="90"/>
                    </a:lnTo>
                    <a:lnTo>
                      <a:pt x="203" y="90"/>
                    </a:lnTo>
                    <a:lnTo>
                      <a:pt x="205" y="92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7" y="97"/>
                    </a:lnTo>
                    <a:lnTo>
                      <a:pt x="205" y="97"/>
                    </a:lnTo>
                    <a:lnTo>
                      <a:pt x="203" y="99"/>
                    </a:lnTo>
                    <a:lnTo>
                      <a:pt x="201" y="101"/>
                    </a:lnTo>
                    <a:lnTo>
                      <a:pt x="201" y="103"/>
                    </a:lnTo>
                    <a:lnTo>
                      <a:pt x="199" y="105"/>
                    </a:lnTo>
                    <a:lnTo>
                      <a:pt x="197" y="107"/>
                    </a:lnTo>
                    <a:lnTo>
                      <a:pt x="197" y="109"/>
                    </a:lnTo>
                    <a:lnTo>
                      <a:pt x="195" y="111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2" y="120"/>
                    </a:lnTo>
                    <a:lnTo>
                      <a:pt x="192" y="122"/>
                    </a:lnTo>
                    <a:lnTo>
                      <a:pt x="190" y="126"/>
                    </a:lnTo>
                    <a:lnTo>
                      <a:pt x="190" y="128"/>
                    </a:lnTo>
                    <a:lnTo>
                      <a:pt x="190" y="130"/>
                    </a:lnTo>
                    <a:lnTo>
                      <a:pt x="188" y="132"/>
                    </a:lnTo>
                    <a:lnTo>
                      <a:pt x="188" y="136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4" y="145"/>
                    </a:lnTo>
                    <a:lnTo>
                      <a:pt x="184" y="147"/>
                    </a:lnTo>
                    <a:lnTo>
                      <a:pt x="184" y="149"/>
                    </a:lnTo>
                    <a:lnTo>
                      <a:pt x="184" y="153"/>
                    </a:lnTo>
                    <a:lnTo>
                      <a:pt x="182" y="157"/>
                    </a:lnTo>
                    <a:lnTo>
                      <a:pt x="182" y="159"/>
                    </a:lnTo>
                    <a:lnTo>
                      <a:pt x="182" y="161"/>
                    </a:lnTo>
                    <a:lnTo>
                      <a:pt x="182" y="165"/>
                    </a:lnTo>
                    <a:lnTo>
                      <a:pt x="182" y="167"/>
                    </a:lnTo>
                    <a:lnTo>
                      <a:pt x="182" y="168"/>
                    </a:lnTo>
                    <a:lnTo>
                      <a:pt x="182" y="170"/>
                    </a:lnTo>
                    <a:lnTo>
                      <a:pt x="180" y="170"/>
                    </a:lnTo>
                    <a:lnTo>
                      <a:pt x="180" y="172"/>
                    </a:lnTo>
                    <a:lnTo>
                      <a:pt x="180" y="176"/>
                    </a:lnTo>
                    <a:lnTo>
                      <a:pt x="182" y="180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2" y="192"/>
                    </a:lnTo>
                    <a:lnTo>
                      <a:pt x="182" y="193"/>
                    </a:lnTo>
                    <a:lnTo>
                      <a:pt x="182" y="195"/>
                    </a:lnTo>
                    <a:lnTo>
                      <a:pt x="182" y="197"/>
                    </a:lnTo>
                    <a:lnTo>
                      <a:pt x="184" y="199"/>
                    </a:lnTo>
                    <a:lnTo>
                      <a:pt x="184" y="201"/>
                    </a:lnTo>
                    <a:lnTo>
                      <a:pt x="184" y="203"/>
                    </a:lnTo>
                    <a:lnTo>
                      <a:pt x="184" y="207"/>
                    </a:lnTo>
                    <a:lnTo>
                      <a:pt x="184" y="209"/>
                    </a:lnTo>
                    <a:lnTo>
                      <a:pt x="184" y="213"/>
                    </a:lnTo>
                    <a:lnTo>
                      <a:pt x="184" y="215"/>
                    </a:lnTo>
                    <a:lnTo>
                      <a:pt x="182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74" y="215"/>
                    </a:lnTo>
                    <a:lnTo>
                      <a:pt x="171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5"/>
                    </a:lnTo>
                    <a:lnTo>
                      <a:pt x="155" y="215"/>
                    </a:lnTo>
                    <a:lnTo>
                      <a:pt x="153" y="215"/>
                    </a:lnTo>
                    <a:lnTo>
                      <a:pt x="151" y="215"/>
                    </a:lnTo>
                    <a:lnTo>
                      <a:pt x="149" y="215"/>
                    </a:lnTo>
                    <a:lnTo>
                      <a:pt x="147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2" y="215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6" y="215"/>
                    </a:lnTo>
                    <a:lnTo>
                      <a:pt x="134" y="215"/>
                    </a:lnTo>
                    <a:lnTo>
                      <a:pt x="132" y="215"/>
                    </a:lnTo>
                    <a:lnTo>
                      <a:pt x="130" y="215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4" y="215"/>
                    </a:lnTo>
                    <a:lnTo>
                      <a:pt x="123" y="215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5"/>
                    </a:lnTo>
                    <a:lnTo>
                      <a:pt x="115" y="215"/>
                    </a:lnTo>
                    <a:lnTo>
                      <a:pt x="113" y="215"/>
                    </a:lnTo>
                    <a:lnTo>
                      <a:pt x="111" y="215"/>
                    </a:lnTo>
                    <a:lnTo>
                      <a:pt x="109" y="215"/>
                    </a:lnTo>
                    <a:lnTo>
                      <a:pt x="107" y="215"/>
                    </a:lnTo>
                    <a:lnTo>
                      <a:pt x="105" y="215"/>
                    </a:lnTo>
                    <a:lnTo>
                      <a:pt x="103" y="215"/>
                    </a:lnTo>
                    <a:lnTo>
                      <a:pt x="101" y="215"/>
                    </a:lnTo>
                    <a:lnTo>
                      <a:pt x="99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2" y="215"/>
                    </a:lnTo>
                    <a:lnTo>
                      <a:pt x="90" y="215"/>
                    </a:lnTo>
                    <a:lnTo>
                      <a:pt x="88" y="215"/>
                    </a:lnTo>
                    <a:lnTo>
                      <a:pt x="86" y="215"/>
                    </a:lnTo>
                    <a:lnTo>
                      <a:pt x="84" y="215"/>
                    </a:lnTo>
                    <a:lnTo>
                      <a:pt x="82" y="215"/>
                    </a:lnTo>
                    <a:lnTo>
                      <a:pt x="80" y="215"/>
                    </a:lnTo>
                    <a:lnTo>
                      <a:pt x="78" y="215"/>
                    </a:lnTo>
                    <a:lnTo>
                      <a:pt x="76" y="215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71" y="213"/>
                    </a:lnTo>
                    <a:lnTo>
                      <a:pt x="71" y="211"/>
                    </a:lnTo>
                    <a:lnTo>
                      <a:pt x="69" y="211"/>
                    </a:lnTo>
                    <a:lnTo>
                      <a:pt x="69" y="209"/>
                    </a:lnTo>
                    <a:lnTo>
                      <a:pt x="67" y="209"/>
                    </a:lnTo>
                    <a:lnTo>
                      <a:pt x="67" y="207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1" y="207"/>
                    </a:lnTo>
                    <a:lnTo>
                      <a:pt x="59" y="207"/>
                    </a:lnTo>
                    <a:lnTo>
                      <a:pt x="59" y="205"/>
                    </a:lnTo>
                    <a:lnTo>
                      <a:pt x="57" y="205"/>
                    </a:lnTo>
                    <a:lnTo>
                      <a:pt x="57" y="203"/>
                    </a:lnTo>
                    <a:lnTo>
                      <a:pt x="57" y="201"/>
                    </a:lnTo>
                    <a:lnTo>
                      <a:pt x="55" y="199"/>
                    </a:lnTo>
                    <a:lnTo>
                      <a:pt x="57" y="199"/>
                    </a:lnTo>
                    <a:lnTo>
                      <a:pt x="55" y="199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5" y="193"/>
                    </a:lnTo>
                    <a:lnTo>
                      <a:pt x="53" y="193"/>
                    </a:lnTo>
                    <a:lnTo>
                      <a:pt x="53" y="192"/>
                    </a:lnTo>
                    <a:lnTo>
                      <a:pt x="53" y="190"/>
                    </a:lnTo>
                    <a:lnTo>
                      <a:pt x="53" y="188"/>
                    </a:lnTo>
                    <a:lnTo>
                      <a:pt x="53" y="186"/>
                    </a:lnTo>
                    <a:lnTo>
                      <a:pt x="55" y="186"/>
                    </a:lnTo>
                    <a:lnTo>
                      <a:pt x="55" y="184"/>
                    </a:lnTo>
                    <a:lnTo>
                      <a:pt x="57" y="184"/>
                    </a:lnTo>
                    <a:lnTo>
                      <a:pt x="57" y="182"/>
                    </a:lnTo>
                    <a:lnTo>
                      <a:pt x="57" y="180"/>
                    </a:lnTo>
                    <a:lnTo>
                      <a:pt x="55" y="180"/>
                    </a:lnTo>
                    <a:lnTo>
                      <a:pt x="55" y="178"/>
                    </a:lnTo>
                    <a:lnTo>
                      <a:pt x="53" y="178"/>
                    </a:lnTo>
                    <a:lnTo>
                      <a:pt x="51" y="176"/>
                    </a:lnTo>
                    <a:lnTo>
                      <a:pt x="53" y="176"/>
                    </a:lnTo>
                    <a:lnTo>
                      <a:pt x="53" y="174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8"/>
                    </a:lnTo>
                    <a:lnTo>
                      <a:pt x="51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1" y="161"/>
                    </a:lnTo>
                    <a:lnTo>
                      <a:pt x="51" y="159"/>
                    </a:lnTo>
                    <a:lnTo>
                      <a:pt x="51" y="157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4" y="149"/>
                    </a:lnTo>
                    <a:lnTo>
                      <a:pt x="42" y="149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8" y="145"/>
                    </a:lnTo>
                    <a:lnTo>
                      <a:pt x="36" y="145"/>
                    </a:lnTo>
                    <a:lnTo>
                      <a:pt x="36" y="144"/>
                    </a:lnTo>
                    <a:lnTo>
                      <a:pt x="34" y="144"/>
                    </a:lnTo>
                    <a:lnTo>
                      <a:pt x="34" y="142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30" y="136"/>
                    </a:lnTo>
                    <a:lnTo>
                      <a:pt x="30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26" y="132"/>
                    </a:lnTo>
                    <a:lnTo>
                      <a:pt x="25" y="132"/>
                    </a:lnTo>
                    <a:lnTo>
                      <a:pt x="25" y="130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19" y="128"/>
                    </a:lnTo>
                    <a:lnTo>
                      <a:pt x="19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5" y="124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7" y="120"/>
                    </a:lnTo>
                    <a:lnTo>
                      <a:pt x="5" y="120"/>
                    </a:lnTo>
                    <a:lnTo>
                      <a:pt x="5" y="119"/>
                    </a:lnTo>
                    <a:lnTo>
                      <a:pt x="3" y="119"/>
                    </a:lnTo>
                    <a:lnTo>
                      <a:pt x="3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3" y="111"/>
                    </a:lnTo>
                    <a:lnTo>
                      <a:pt x="3" y="109"/>
                    </a:lnTo>
                    <a:lnTo>
                      <a:pt x="3" y="107"/>
                    </a:lnTo>
                    <a:lnTo>
                      <a:pt x="3" y="105"/>
                    </a:lnTo>
                    <a:lnTo>
                      <a:pt x="3" y="103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3" y="101"/>
                    </a:lnTo>
                    <a:lnTo>
                      <a:pt x="3" y="99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5" y="84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2" name="Freeform 22"/>
              <p:cNvSpPr>
                <a:spLocks/>
              </p:cNvSpPr>
              <p:nvPr/>
            </p:nvSpPr>
            <p:spPr bwMode="auto">
              <a:xfrm>
                <a:off x="1634647" y="1749851"/>
                <a:ext cx="539534" cy="394275"/>
              </a:xfrm>
              <a:custGeom>
                <a:avLst/>
                <a:gdLst>
                  <a:gd name="T0" fmla="*/ 21 w 260"/>
                  <a:gd name="T1" fmla="*/ 13 h 190"/>
                  <a:gd name="T2" fmla="*/ 18 w 260"/>
                  <a:gd name="T3" fmla="*/ 3 h 190"/>
                  <a:gd name="T4" fmla="*/ 27 w 260"/>
                  <a:gd name="T5" fmla="*/ 3 h 190"/>
                  <a:gd name="T6" fmla="*/ 41 w 260"/>
                  <a:gd name="T7" fmla="*/ 3 h 190"/>
                  <a:gd name="T8" fmla="*/ 54 w 260"/>
                  <a:gd name="T9" fmla="*/ 7 h 190"/>
                  <a:gd name="T10" fmla="*/ 62 w 260"/>
                  <a:gd name="T11" fmla="*/ 21 h 190"/>
                  <a:gd name="T12" fmla="*/ 66 w 260"/>
                  <a:gd name="T13" fmla="*/ 32 h 190"/>
                  <a:gd name="T14" fmla="*/ 81 w 260"/>
                  <a:gd name="T15" fmla="*/ 32 h 190"/>
                  <a:gd name="T16" fmla="*/ 92 w 260"/>
                  <a:gd name="T17" fmla="*/ 28 h 190"/>
                  <a:gd name="T18" fmla="*/ 102 w 260"/>
                  <a:gd name="T19" fmla="*/ 28 h 190"/>
                  <a:gd name="T20" fmla="*/ 116 w 260"/>
                  <a:gd name="T21" fmla="*/ 30 h 190"/>
                  <a:gd name="T22" fmla="*/ 129 w 260"/>
                  <a:gd name="T23" fmla="*/ 26 h 190"/>
                  <a:gd name="T24" fmla="*/ 142 w 260"/>
                  <a:gd name="T25" fmla="*/ 26 h 190"/>
                  <a:gd name="T26" fmla="*/ 154 w 260"/>
                  <a:gd name="T27" fmla="*/ 21 h 190"/>
                  <a:gd name="T28" fmla="*/ 165 w 260"/>
                  <a:gd name="T29" fmla="*/ 17 h 190"/>
                  <a:gd name="T30" fmla="*/ 181 w 260"/>
                  <a:gd name="T31" fmla="*/ 15 h 190"/>
                  <a:gd name="T32" fmla="*/ 198 w 260"/>
                  <a:gd name="T33" fmla="*/ 15 h 190"/>
                  <a:gd name="T34" fmla="*/ 215 w 260"/>
                  <a:gd name="T35" fmla="*/ 15 h 190"/>
                  <a:gd name="T36" fmla="*/ 233 w 260"/>
                  <a:gd name="T37" fmla="*/ 15 h 190"/>
                  <a:gd name="T38" fmla="*/ 248 w 260"/>
                  <a:gd name="T39" fmla="*/ 17 h 190"/>
                  <a:gd name="T40" fmla="*/ 258 w 260"/>
                  <a:gd name="T41" fmla="*/ 25 h 190"/>
                  <a:gd name="T42" fmla="*/ 258 w 260"/>
                  <a:gd name="T43" fmla="*/ 34 h 190"/>
                  <a:gd name="T44" fmla="*/ 254 w 260"/>
                  <a:gd name="T45" fmla="*/ 48 h 190"/>
                  <a:gd name="T46" fmla="*/ 248 w 260"/>
                  <a:gd name="T47" fmla="*/ 59 h 190"/>
                  <a:gd name="T48" fmla="*/ 246 w 260"/>
                  <a:gd name="T49" fmla="*/ 67 h 190"/>
                  <a:gd name="T50" fmla="*/ 240 w 260"/>
                  <a:gd name="T51" fmla="*/ 78 h 190"/>
                  <a:gd name="T52" fmla="*/ 238 w 260"/>
                  <a:gd name="T53" fmla="*/ 90 h 190"/>
                  <a:gd name="T54" fmla="*/ 244 w 260"/>
                  <a:gd name="T55" fmla="*/ 94 h 190"/>
                  <a:gd name="T56" fmla="*/ 244 w 260"/>
                  <a:gd name="T57" fmla="*/ 103 h 190"/>
                  <a:gd name="T58" fmla="*/ 242 w 260"/>
                  <a:gd name="T59" fmla="*/ 117 h 190"/>
                  <a:gd name="T60" fmla="*/ 242 w 260"/>
                  <a:gd name="T61" fmla="*/ 134 h 190"/>
                  <a:gd name="T62" fmla="*/ 242 w 260"/>
                  <a:gd name="T63" fmla="*/ 151 h 190"/>
                  <a:gd name="T64" fmla="*/ 242 w 260"/>
                  <a:gd name="T65" fmla="*/ 169 h 190"/>
                  <a:gd name="T66" fmla="*/ 242 w 260"/>
                  <a:gd name="T67" fmla="*/ 186 h 190"/>
                  <a:gd name="T68" fmla="*/ 229 w 260"/>
                  <a:gd name="T69" fmla="*/ 190 h 190"/>
                  <a:gd name="T70" fmla="*/ 212 w 260"/>
                  <a:gd name="T71" fmla="*/ 190 h 190"/>
                  <a:gd name="T72" fmla="*/ 194 w 260"/>
                  <a:gd name="T73" fmla="*/ 190 h 190"/>
                  <a:gd name="T74" fmla="*/ 177 w 260"/>
                  <a:gd name="T75" fmla="*/ 190 h 190"/>
                  <a:gd name="T76" fmla="*/ 160 w 260"/>
                  <a:gd name="T77" fmla="*/ 190 h 190"/>
                  <a:gd name="T78" fmla="*/ 142 w 260"/>
                  <a:gd name="T79" fmla="*/ 190 h 190"/>
                  <a:gd name="T80" fmla="*/ 125 w 260"/>
                  <a:gd name="T81" fmla="*/ 190 h 190"/>
                  <a:gd name="T82" fmla="*/ 108 w 260"/>
                  <a:gd name="T83" fmla="*/ 190 h 190"/>
                  <a:gd name="T84" fmla="*/ 91 w 260"/>
                  <a:gd name="T85" fmla="*/ 190 h 190"/>
                  <a:gd name="T86" fmla="*/ 73 w 260"/>
                  <a:gd name="T87" fmla="*/ 190 h 190"/>
                  <a:gd name="T88" fmla="*/ 56 w 260"/>
                  <a:gd name="T89" fmla="*/ 190 h 190"/>
                  <a:gd name="T90" fmla="*/ 39 w 260"/>
                  <a:gd name="T91" fmla="*/ 190 h 190"/>
                  <a:gd name="T92" fmla="*/ 21 w 260"/>
                  <a:gd name="T93" fmla="*/ 190 h 190"/>
                  <a:gd name="T94" fmla="*/ 10 w 260"/>
                  <a:gd name="T95" fmla="*/ 184 h 190"/>
                  <a:gd name="T96" fmla="*/ 6 w 260"/>
                  <a:gd name="T97" fmla="*/ 174 h 190"/>
                  <a:gd name="T98" fmla="*/ 6 w 260"/>
                  <a:gd name="T99" fmla="*/ 163 h 190"/>
                  <a:gd name="T100" fmla="*/ 2 w 260"/>
                  <a:gd name="T101" fmla="*/ 153 h 190"/>
                  <a:gd name="T102" fmla="*/ 6 w 260"/>
                  <a:gd name="T103" fmla="*/ 140 h 190"/>
                  <a:gd name="T104" fmla="*/ 12 w 260"/>
                  <a:gd name="T105" fmla="*/ 128 h 190"/>
                  <a:gd name="T106" fmla="*/ 16 w 260"/>
                  <a:gd name="T107" fmla="*/ 113 h 190"/>
                  <a:gd name="T108" fmla="*/ 16 w 260"/>
                  <a:gd name="T109" fmla="*/ 96 h 190"/>
                  <a:gd name="T110" fmla="*/ 18 w 260"/>
                  <a:gd name="T111" fmla="*/ 80 h 190"/>
                  <a:gd name="T112" fmla="*/ 19 w 260"/>
                  <a:gd name="T113" fmla="*/ 65 h 190"/>
                  <a:gd name="T114" fmla="*/ 21 w 260"/>
                  <a:gd name="T115" fmla="*/ 48 h 190"/>
                  <a:gd name="T116" fmla="*/ 21 w 260"/>
                  <a:gd name="T117" fmla="*/ 3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0" h="190">
                    <a:moveTo>
                      <a:pt x="21" y="25"/>
                    </a:moveTo>
                    <a:lnTo>
                      <a:pt x="21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6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8" y="11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5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9" y="32"/>
                    </a:lnTo>
                    <a:lnTo>
                      <a:pt x="71" y="32"/>
                    </a:lnTo>
                    <a:lnTo>
                      <a:pt x="71" y="34"/>
                    </a:lnTo>
                    <a:lnTo>
                      <a:pt x="73" y="34"/>
                    </a:lnTo>
                    <a:lnTo>
                      <a:pt x="75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9" y="30"/>
                    </a:lnTo>
                    <a:lnTo>
                      <a:pt x="89" y="28"/>
                    </a:lnTo>
                    <a:lnTo>
                      <a:pt x="91" y="28"/>
                    </a:lnTo>
                    <a:lnTo>
                      <a:pt x="92" y="26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8" y="28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2" y="26"/>
                    </a:lnTo>
                    <a:lnTo>
                      <a:pt x="102" y="28"/>
                    </a:lnTo>
                    <a:lnTo>
                      <a:pt x="104" y="28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30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7" y="30"/>
                    </a:lnTo>
                    <a:lnTo>
                      <a:pt x="119" y="30"/>
                    </a:lnTo>
                    <a:lnTo>
                      <a:pt x="121" y="30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26"/>
                    </a:lnTo>
                    <a:lnTo>
                      <a:pt x="129" y="26"/>
                    </a:lnTo>
                    <a:lnTo>
                      <a:pt x="131" y="26"/>
                    </a:lnTo>
                    <a:lnTo>
                      <a:pt x="133" y="26"/>
                    </a:lnTo>
                    <a:lnTo>
                      <a:pt x="133" y="28"/>
                    </a:lnTo>
                    <a:lnTo>
                      <a:pt x="135" y="28"/>
                    </a:lnTo>
                    <a:lnTo>
                      <a:pt x="137" y="28"/>
                    </a:lnTo>
                    <a:lnTo>
                      <a:pt x="137" y="26"/>
                    </a:lnTo>
                    <a:lnTo>
                      <a:pt x="139" y="26"/>
                    </a:lnTo>
                    <a:lnTo>
                      <a:pt x="140" y="26"/>
                    </a:lnTo>
                    <a:lnTo>
                      <a:pt x="142" y="26"/>
                    </a:lnTo>
                    <a:lnTo>
                      <a:pt x="142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50" y="23"/>
                    </a:lnTo>
                    <a:lnTo>
                      <a:pt x="152" y="23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0" y="21"/>
                    </a:lnTo>
                    <a:lnTo>
                      <a:pt x="160" y="19"/>
                    </a:lnTo>
                    <a:lnTo>
                      <a:pt x="162" y="19"/>
                    </a:lnTo>
                    <a:lnTo>
                      <a:pt x="162" y="17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7"/>
                    </a:lnTo>
                    <a:lnTo>
                      <a:pt x="179" y="15"/>
                    </a:lnTo>
                    <a:lnTo>
                      <a:pt x="181" y="15"/>
                    </a:lnTo>
                    <a:lnTo>
                      <a:pt x="183" y="15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8" y="15"/>
                    </a:lnTo>
                    <a:lnTo>
                      <a:pt x="190" y="15"/>
                    </a:lnTo>
                    <a:lnTo>
                      <a:pt x="192" y="15"/>
                    </a:lnTo>
                    <a:lnTo>
                      <a:pt x="194" y="15"/>
                    </a:lnTo>
                    <a:lnTo>
                      <a:pt x="196" y="15"/>
                    </a:lnTo>
                    <a:lnTo>
                      <a:pt x="198" y="15"/>
                    </a:lnTo>
                    <a:lnTo>
                      <a:pt x="200" y="15"/>
                    </a:lnTo>
                    <a:lnTo>
                      <a:pt x="202" y="15"/>
                    </a:lnTo>
                    <a:lnTo>
                      <a:pt x="204" y="15"/>
                    </a:lnTo>
                    <a:lnTo>
                      <a:pt x="206" y="15"/>
                    </a:lnTo>
                    <a:lnTo>
                      <a:pt x="208" y="15"/>
                    </a:lnTo>
                    <a:lnTo>
                      <a:pt x="210" y="15"/>
                    </a:lnTo>
                    <a:lnTo>
                      <a:pt x="212" y="15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7" y="15"/>
                    </a:lnTo>
                    <a:lnTo>
                      <a:pt x="219" y="15"/>
                    </a:lnTo>
                    <a:lnTo>
                      <a:pt x="221" y="15"/>
                    </a:lnTo>
                    <a:lnTo>
                      <a:pt x="223" y="15"/>
                    </a:lnTo>
                    <a:lnTo>
                      <a:pt x="225" y="15"/>
                    </a:lnTo>
                    <a:lnTo>
                      <a:pt x="227" y="15"/>
                    </a:lnTo>
                    <a:lnTo>
                      <a:pt x="229" y="15"/>
                    </a:lnTo>
                    <a:lnTo>
                      <a:pt x="231" y="15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6" y="15"/>
                    </a:lnTo>
                    <a:lnTo>
                      <a:pt x="238" y="15"/>
                    </a:lnTo>
                    <a:lnTo>
                      <a:pt x="240" y="15"/>
                    </a:lnTo>
                    <a:lnTo>
                      <a:pt x="242" y="15"/>
                    </a:lnTo>
                    <a:lnTo>
                      <a:pt x="244" y="15"/>
                    </a:lnTo>
                    <a:lnTo>
                      <a:pt x="246" y="15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48" y="19"/>
                    </a:lnTo>
                    <a:lnTo>
                      <a:pt x="250" y="19"/>
                    </a:lnTo>
                    <a:lnTo>
                      <a:pt x="250" y="21"/>
                    </a:lnTo>
                    <a:lnTo>
                      <a:pt x="250" y="23"/>
                    </a:lnTo>
                    <a:lnTo>
                      <a:pt x="252" y="23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8" y="25"/>
                    </a:lnTo>
                    <a:lnTo>
                      <a:pt x="258" y="26"/>
                    </a:lnTo>
                    <a:lnTo>
                      <a:pt x="258" y="28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2"/>
                    </a:lnTo>
                    <a:lnTo>
                      <a:pt x="260" y="34"/>
                    </a:lnTo>
                    <a:lnTo>
                      <a:pt x="258" y="34"/>
                    </a:lnTo>
                    <a:lnTo>
                      <a:pt x="260" y="34"/>
                    </a:lnTo>
                    <a:lnTo>
                      <a:pt x="258" y="34"/>
                    </a:lnTo>
                    <a:lnTo>
                      <a:pt x="258" y="36"/>
                    </a:lnTo>
                    <a:lnTo>
                      <a:pt x="258" y="38"/>
                    </a:lnTo>
                    <a:lnTo>
                      <a:pt x="258" y="40"/>
                    </a:lnTo>
                    <a:lnTo>
                      <a:pt x="256" y="40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4" y="44"/>
                    </a:lnTo>
                    <a:lnTo>
                      <a:pt x="254" y="46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2" y="50"/>
                    </a:lnTo>
                    <a:lnTo>
                      <a:pt x="252" y="51"/>
                    </a:lnTo>
                    <a:lnTo>
                      <a:pt x="252" y="53"/>
                    </a:lnTo>
                    <a:lnTo>
                      <a:pt x="250" y="53"/>
                    </a:lnTo>
                    <a:lnTo>
                      <a:pt x="250" y="55"/>
                    </a:lnTo>
                    <a:lnTo>
                      <a:pt x="250" y="57"/>
                    </a:lnTo>
                    <a:lnTo>
                      <a:pt x="248" y="57"/>
                    </a:lnTo>
                    <a:lnTo>
                      <a:pt x="248" y="59"/>
                    </a:lnTo>
                    <a:lnTo>
                      <a:pt x="248" y="61"/>
                    </a:lnTo>
                    <a:lnTo>
                      <a:pt x="248" y="59"/>
                    </a:lnTo>
                    <a:lnTo>
                      <a:pt x="250" y="59"/>
                    </a:lnTo>
                    <a:lnTo>
                      <a:pt x="248" y="59"/>
                    </a:lnTo>
                    <a:lnTo>
                      <a:pt x="248" y="61"/>
                    </a:lnTo>
                    <a:lnTo>
                      <a:pt x="248" y="63"/>
                    </a:lnTo>
                    <a:lnTo>
                      <a:pt x="248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6" y="69"/>
                    </a:lnTo>
                    <a:lnTo>
                      <a:pt x="244" y="69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0" y="73"/>
                    </a:lnTo>
                    <a:lnTo>
                      <a:pt x="240" y="74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38" y="82"/>
                    </a:lnTo>
                    <a:lnTo>
                      <a:pt x="236" y="82"/>
                    </a:lnTo>
                    <a:lnTo>
                      <a:pt x="236" y="84"/>
                    </a:lnTo>
                    <a:lnTo>
                      <a:pt x="236" y="86"/>
                    </a:lnTo>
                    <a:lnTo>
                      <a:pt x="236" y="88"/>
                    </a:lnTo>
                    <a:lnTo>
                      <a:pt x="238" y="88"/>
                    </a:lnTo>
                    <a:lnTo>
                      <a:pt x="238" y="90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8" y="92"/>
                    </a:lnTo>
                    <a:lnTo>
                      <a:pt x="240" y="92"/>
                    </a:lnTo>
                    <a:lnTo>
                      <a:pt x="242" y="92"/>
                    </a:lnTo>
                    <a:lnTo>
                      <a:pt x="242" y="94"/>
                    </a:lnTo>
                    <a:lnTo>
                      <a:pt x="242" y="92"/>
                    </a:lnTo>
                    <a:lnTo>
                      <a:pt x="244" y="92"/>
                    </a:lnTo>
                    <a:lnTo>
                      <a:pt x="244" y="94"/>
                    </a:lnTo>
                    <a:lnTo>
                      <a:pt x="244" y="96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6" y="99"/>
                    </a:lnTo>
                    <a:lnTo>
                      <a:pt x="244" y="99"/>
                    </a:lnTo>
                    <a:lnTo>
                      <a:pt x="244" y="101"/>
                    </a:lnTo>
                    <a:lnTo>
                      <a:pt x="246" y="101"/>
                    </a:lnTo>
                    <a:lnTo>
                      <a:pt x="246" y="103"/>
                    </a:lnTo>
                    <a:lnTo>
                      <a:pt x="244" y="103"/>
                    </a:lnTo>
                    <a:lnTo>
                      <a:pt x="244" y="105"/>
                    </a:lnTo>
                    <a:lnTo>
                      <a:pt x="244" y="107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2" y="115"/>
                    </a:lnTo>
                    <a:lnTo>
                      <a:pt x="242" y="117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2" y="122"/>
                    </a:lnTo>
                    <a:lnTo>
                      <a:pt x="242" y="124"/>
                    </a:lnTo>
                    <a:lnTo>
                      <a:pt x="242" y="126"/>
                    </a:lnTo>
                    <a:lnTo>
                      <a:pt x="242" y="128"/>
                    </a:lnTo>
                    <a:lnTo>
                      <a:pt x="242" y="130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6"/>
                    </a:lnTo>
                    <a:lnTo>
                      <a:pt x="242" y="138"/>
                    </a:lnTo>
                    <a:lnTo>
                      <a:pt x="242" y="140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2" y="147"/>
                    </a:lnTo>
                    <a:lnTo>
                      <a:pt x="242" y="149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2" y="161"/>
                    </a:lnTo>
                    <a:lnTo>
                      <a:pt x="242" y="163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42" y="169"/>
                    </a:lnTo>
                    <a:lnTo>
                      <a:pt x="242" y="170"/>
                    </a:lnTo>
                    <a:lnTo>
                      <a:pt x="242" y="172"/>
                    </a:lnTo>
                    <a:lnTo>
                      <a:pt x="242" y="174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2" y="180"/>
                    </a:lnTo>
                    <a:lnTo>
                      <a:pt x="242" y="182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42" y="190"/>
                    </a:lnTo>
                    <a:lnTo>
                      <a:pt x="240" y="190"/>
                    </a:lnTo>
                    <a:lnTo>
                      <a:pt x="238" y="190"/>
                    </a:lnTo>
                    <a:lnTo>
                      <a:pt x="236" y="190"/>
                    </a:lnTo>
                    <a:lnTo>
                      <a:pt x="235" y="190"/>
                    </a:lnTo>
                    <a:lnTo>
                      <a:pt x="233" y="190"/>
                    </a:lnTo>
                    <a:lnTo>
                      <a:pt x="231" y="190"/>
                    </a:lnTo>
                    <a:lnTo>
                      <a:pt x="229" y="190"/>
                    </a:lnTo>
                    <a:lnTo>
                      <a:pt x="227" y="190"/>
                    </a:lnTo>
                    <a:lnTo>
                      <a:pt x="225" y="190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9" y="190"/>
                    </a:lnTo>
                    <a:lnTo>
                      <a:pt x="217" y="190"/>
                    </a:lnTo>
                    <a:lnTo>
                      <a:pt x="215" y="190"/>
                    </a:lnTo>
                    <a:lnTo>
                      <a:pt x="213" y="190"/>
                    </a:lnTo>
                    <a:lnTo>
                      <a:pt x="212" y="190"/>
                    </a:lnTo>
                    <a:lnTo>
                      <a:pt x="210" y="190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2" y="190"/>
                    </a:lnTo>
                    <a:lnTo>
                      <a:pt x="200" y="190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7" y="190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7" y="190"/>
                    </a:lnTo>
                    <a:lnTo>
                      <a:pt x="175" y="190"/>
                    </a:lnTo>
                    <a:lnTo>
                      <a:pt x="173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4" y="190"/>
                    </a:lnTo>
                    <a:lnTo>
                      <a:pt x="162" y="190"/>
                    </a:lnTo>
                    <a:lnTo>
                      <a:pt x="160" y="190"/>
                    </a:lnTo>
                    <a:lnTo>
                      <a:pt x="158" y="190"/>
                    </a:lnTo>
                    <a:lnTo>
                      <a:pt x="156" y="190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6" y="190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39" y="190"/>
                    </a:lnTo>
                    <a:lnTo>
                      <a:pt x="137" y="190"/>
                    </a:lnTo>
                    <a:lnTo>
                      <a:pt x="135" y="190"/>
                    </a:lnTo>
                    <a:lnTo>
                      <a:pt x="133" y="190"/>
                    </a:lnTo>
                    <a:lnTo>
                      <a:pt x="131" y="190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1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6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0" y="190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0" y="190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1" y="190"/>
                    </a:lnTo>
                    <a:lnTo>
                      <a:pt x="89" y="190"/>
                    </a:lnTo>
                    <a:lnTo>
                      <a:pt x="87" y="190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90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90"/>
                    </a:lnTo>
                    <a:lnTo>
                      <a:pt x="60" y="190"/>
                    </a:lnTo>
                    <a:lnTo>
                      <a:pt x="58" y="190"/>
                    </a:lnTo>
                    <a:lnTo>
                      <a:pt x="56" y="190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3" y="190"/>
                    </a:lnTo>
                    <a:lnTo>
                      <a:pt x="41" y="190"/>
                    </a:lnTo>
                    <a:lnTo>
                      <a:pt x="39" y="190"/>
                    </a:lnTo>
                    <a:lnTo>
                      <a:pt x="37" y="190"/>
                    </a:lnTo>
                    <a:lnTo>
                      <a:pt x="35" y="190"/>
                    </a:lnTo>
                    <a:lnTo>
                      <a:pt x="33" y="190"/>
                    </a:lnTo>
                    <a:lnTo>
                      <a:pt x="31" y="190"/>
                    </a:lnTo>
                    <a:lnTo>
                      <a:pt x="29" y="190"/>
                    </a:lnTo>
                    <a:lnTo>
                      <a:pt x="27" y="190"/>
                    </a:lnTo>
                    <a:lnTo>
                      <a:pt x="25" y="190"/>
                    </a:lnTo>
                    <a:lnTo>
                      <a:pt x="23" y="190"/>
                    </a:lnTo>
                    <a:lnTo>
                      <a:pt x="21" y="190"/>
                    </a:lnTo>
                    <a:lnTo>
                      <a:pt x="19" y="190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80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8" y="174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4" y="170"/>
                    </a:lnTo>
                    <a:lnTo>
                      <a:pt x="4" y="169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6" y="163"/>
                    </a:lnTo>
                    <a:lnTo>
                      <a:pt x="6" y="161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2" y="159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6" y="149"/>
                    </a:lnTo>
                    <a:lnTo>
                      <a:pt x="6" y="147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2" y="128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14" y="122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5"/>
                    </a:lnTo>
                    <a:lnTo>
                      <a:pt x="16" y="103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3" name="Freeform 23"/>
              <p:cNvSpPr>
                <a:spLocks/>
              </p:cNvSpPr>
              <p:nvPr/>
            </p:nvSpPr>
            <p:spPr bwMode="auto">
              <a:xfrm>
                <a:off x="2985557" y="2054894"/>
                <a:ext cx="574812" cy="263542"/>
              </a:xfrm>
              <a:custGeom>
                <a:avLst/>
                <a:gdLst>
                  <a:gd name="T0" fmla="*/ 0 w 277"/>
                  <a:gd name="T1" fmla="*/ 29 h 127"/>
                  <a:gd name="T2" fmla="*/ 0 w 277"/>
                  <a:gd name="T3" fmla="*/ 14 h 127"/>
                  <a:gd name="T4" fmla="*/ 2 w 277"/>
                  <a:gd name="T5" fmla="*/ 0 h 127"/>
                  <a:gd name="T6" fmla="*/ 18 w 277"/>
                  <a:gd name="T7" fmla="*/ 0 h 127"/>
                  <a:gd name="T8" fmla="*/ 33 w 277"/>
                  <a:gd name="T9" fmla="*/ 0 h 127"/>
                  <a:gd name="T10" fmla="*/ 48 w 277"/>
                  <a:gd name="T11" fmla="*/ 0 h 127"/>
                  <a:gd name="T12" fmla="*/ 64 w 277"/>
                  <a:gd name="T13" fmla="*/ 0 h 127"/>
                  <a:gd name="T14" fmla="*/ 79 w 277"/>
                  <a:gd name="T15" fmla="*/ 0 h 127"/>
                  <a:gd name="T16" fmla="*/ 94 w 277"/>
                  <a:gd name="T17" fmla="*/ 0 h 127"/>
                  <a:gd name="T18" fmla="*/ 110 w 277"/>
                  <a:gd name="T19" fmla="*/ 0 h 127"/>
                  <a:gd name="T20" fmla="*/ 125 w 277"/>
                  <a:gd name="T21" fmla="*/ 0 h 127"/>
                  <a:gd name="T22" fmla="*/ 140 w 277"/>
                  <a:gd name="T23" fmla="*/ 0 h 127"/>
                  <a:gd name="T24" fmla="*/ 156 w 277"/>
                  <a:gd name="T25" fmla="*/ 0 h 127"/>
                  <a:gd name="T26" fmla="*/ 171 w 277"/>
                  <a:gd name="T27" fmla="*/ 0 h 127"/>
                  <a:gd name="T28" fmla="*/ 183 w 277"/>
                  <a:gd name="T29" fmla="*/ 6 h 127"/>
                  <a:gd name="T30" fmla="*/ 194 w 277"/>
                  <a:gd name="T31" fmla="*/ 10 h 127"/>
                  <a:gd name="T32" fmla="*/ 206 w 277"/>
                  <a:gd name="T33" fmla="*/ 6 h 127"/>
                  <a:gd name="T34" fmla="*/ 219 w 277"/>
                  <a:gd name="T35" fmla="*/ 8 h 127"/>
                  <a:gd name="T36" fmla="*/ 231 w 277"/>
                  <a:gd name="T37" fmla="*/ 12 h 127"/>
                  <a:gd name="T38" fmla="*/ 235 w 277"/>
                  <a:gd name="T39" fmla="*/ 20 h 127"/>
                  <a:gd name="T40" fmla="*/ 242 w 277"/>
                  <a:gd name="T41" fmla="*/ 23 h 127"/>
                  <a:gd name="T42" fmla="*/ 244 w 277"/>
                  <a:gd name="T43" fmla="*/ 33 h 127"/>
                  <a:gd name="T44" fmla="*/ 250 w 277"/>
                  <a:gd name="T45" fmla="*/ 43 h 127"/>
                  <a:gd name="T46" fmla="*/ 250 w 277"/>
                  <a:gd name="T47" fmla="*/ 47 h 127"/>
                  <a:gd name="T48" fmla="*/ 254 w 277"/>
                  <a:gd name="T49" fmla="*/ 54 h 127"/>
                  <a:gd name="T50" fmla="*/ 254 w 277"/>
                  <a:gd name="T51" fmla="*/ 62 h 127"/>
                  <a:gd name="T52" fmla="*/ 258 w 277"/>
                  <a:gd name="T53" fmla="*/ 70 h 127"/>
                  <a:gd name="T54" fmla="*/ 258 w 277"/>
                  <a:gd name="T55" fmla="*/ 77 h 127"/>
                  <a:gd name="T56" fmla="*/ 260 w 277"/>
                  <a:gd name="T57" fmla="*/ 87 h 127"/>
                  <a:gd name="T58" fmla="*/ 261 w 277"/>
                  <a:gd name="T59" fmla="*/ 93 h 127"/>
                  <a:gd name="T60" fmla="*/ 263 w 277"/>
                  <a:gd name="T61" fmla="*/ 102 h 127"/>
                  <a:gd name="T62" fmla="*/ 265 w 277"/>
                  <a:gd name="T63" fmla="*/ 108 h 127"/>
                  <a:gd name="T64" fmla="*/ 269 w 277"/>
                  <a:gd name="T65" fmla="*/ 116 h 127"/>
                  <a:gd name="T66" fmla="*/ 275 w 277"/>
                  <a:gd name="T67" fmla="*/ 121 h 127"/>
                  <a:gd name="T68" fmla="*/ 273 w 277"/>
                  <a:gd name="T69" fmla="*/ 127 h 127"/>
                  <a:gd name="T70" fmla="*/ 258 w 277"/>
                  <a:gd name="T71" fmla="*/ 127 h 127"/>
                  <a:gd name="T72" fmla="*/ 242 w 277"/>
                  <a:gd name="T73" fmla="*/ 127 h 127"/>
                  <a:gd name="T74" fmla="*/ 227 w 277"/>
                  <a:gd name="T75" fmla="*/ 127 h 127"/>
                  <a:gd name="T76" fmla="*/ 212 w 277"/>
                  <a:gd name="T77" fmla="*/ 127 h 127"/>
                  <a:gd name="T78" fmla="*/ 196 w 277"/>
                  <a:gd name="T79" fmla="*/ 127 h 127"/>
                  <a:gd name="T80" fmla="*/ 187 w 277"/>
                  <a:gd name="T81" fmla="*/ 125 h 127"/>
                  <a:gd name="T82" fmla="*/ 177 w 277"/>
                  <a:gd name="T83" fmla="*/ 127 h 127"/>
                  <a:gd name="T84" fmla="*/ 171 w 277"/>
                  <a:gd name="T85" fmla="*/ 125 h 127"/>
                  <a:gd name="T86" fmla="*/ 158 w 277"/>
                  <a:gd name="T87" fmla="*/ 127 h 127"/>
                  <a:gd name="T88" fmla="*/ 142 w 277"/>
                  <a:gd name="T89" fmla="*/ 127 h 127"/>
                  <a:gd name="T90" fmla="*/ 127 w 277"/>
                  <a:gd name="T91" fmla="*/ 127 h 127"/>
                  <a:gd name="T92" fmla="*/ 112 w 277"/>
                  <a:gd name="T93" fmla="*/ 127 h 127"/>
                  <a:gd name="T94" fmla="*/ 96 w 277"/>
                  <a:gd name="T95" fmla="*/ 127 h 127"/>
                  <a:gd name="T96" fmla="*/ 91 w 277"/>
                  <a:gd name="T97" fmla="*/ 125 h 127"/>
                  <a:gd name="T98" fmla="*/ 83 w 277"/>
                  <a:gd name="T99" fmla="*/ 125 h 127"/>
                  <a:gd name="T100" fmla="*/ 67 w 277"/>
                  <a:gd name="T101" fmla="*/ 125 h 127"/>
                  <a:gd name="T102" fmla="*/ 64 w 277"/>
                  <a:gd name="T103" fmla="*/ 114 h 127"/>
                  <a:gd name="T104" fmla="*/ 64 w 277"/>
                  <a:gd name="T105" fmla="*/ 98 h 127"/>
                  <a:gd name="T106" fmla="*/ 62 w 277"/>
                  <a:gd name="T107" fmla="*/ 85 h 127"/>
                  <a:gd name="T108" fmla="*/ 46 w 277"/>
                  <a:gd name="T109" fmla="*/ 85 h 127"/>
                  <a:gd name="T110" fmla="*/ 31 w 277"/>
                  <a:gd name="T111" fmla="*/ 85 h 127"/>
                  <a:gd name="T112" fmla="*/ 16 w 277"/>
                  <a:gd name="T113" fmla="*/ 85 h 127"/>
                  <a:gd name="T114" fmla="*/ 0 w 277"/>
                  <a:gd name="T115" fmla="*/ 85 h 127"/>
                  <a:gd name="T116" fmla="*/ 0 w 277"/>
                  <a:gd name="T117" fmla="*/ 70 h 127"/>
                  <a:gd name="T118" fmla="*/ 0 w 277"/>
                  <a:gd name="T119" fmla="*/ 5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7" h="127">
                    <a:moveTo>
                      <a:pt x="0" y="43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4"/>
                    </a:lnTo>
                    <a:lnTo>
                      <a:pt x="183" y="4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7" y="6"/>
                    </a:lnTo>
                    <a:lnTo>
                      <a:pt x="188" y="6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0" y="10"/>
                    </a:lnTo>
                    <a:lnTo>
                      <a:pt x="192" y="10"/>
                    </a:lnTo>
                    <a:lnTo>
                      <a:pt x="194" y="10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6" y="6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3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7" y="8"/>
                    </a:lnTo>
                    <a:lnTo>
                      <a:pt x="219" y="8"/>
                    </a:lnTo>
                    <a:lnTo>
                      <a:pt x="219" y="10"/>
                    </a:lnTo>
                    <a:lnTo>
                      <a:pt x="221" y="10"/>
                    </a:lnTo>
                    <a:lnTo>
                      <a:pt x="223" y="10"/>
                    </a:lnTo>
                    <a:lnTo>
                      <a:pt x="225" y="10"/>
                    </a:lnTo>
                    <a:lnTo>
                      <a:pt x="225" y="12"/>
                    </a:lnTo>
                    <a:lnTo>
                      <a:pt x="227" y="12"/>
                    </a:lnTo>
                    <a:lnTo>
                      <a:pt x="229" y="12"/>
                    </a:lnTo>
                    <a:lnTo>
                      <a:pt x="231" y="12"/>
                    </a:lnTo>
                    <a:lnTo>
                      <a:pt x="231" y="14"/>
                    </a:lnTo>
                    <a:lnTo>
                      <a:pt x="233" y="14"/>
                    </a:lnTo>
                    <a:lnTo>
                      <a:pt x="235" y="14"/>
                    </a:lnTo>
                    <a:lnTo>
                      <a:pt x="235" y="16"/>
                    </a:lnTo>
                    <a:lnTo>
                      <a:pt x="233" y="16"/>
                    </a:lnTo>
                    <a:lnTo>
                      <a:pt x="233" y="18"/>
                    </a:lnTo>
                    <a:lnTo>
                      <a:pt x="235" y="18"/>
                    </a:lnTo>
                    <a:lnTo>
                      <a:pt x="235" y="20"/>
                    </a:lnTo>
                    <a:lnTo>
                      <a:pt x="236" y="22"/>
                    </a:lnTo>
                    <a:lnTo>
                      <a:pt x="238" y="20"/>
                    </a:lnTo>
                    <a:lnTo>
                      <a:pt x="238" y="22"/>
                    </a:lnTo>
                    <a:lnTo>
                      <a:pt x="240" y="22"/>
                    </a:lnTo>
                    <a:lnTo>
                      <a:pt x="242" y="22"/>
                    </a:lnTo>
                    <a:lnTo>
                      <a:pt x="244" y="22"/>
                    </a:lnTo>
                    <a:lnTo>
                      <a:pt x="244" y="23"/>
                    </a:lnTo>
                    <a:lnTo>
                      <a:pt x="242" y="23"/>
                    </a:lnTo>
                    <a:lnTo>
                      <a:pt x="242" y="25"/>
                    </a:lnTo>
                    <a:lnTo>
                      <a:pt x="242" y="27"/>
                    </a:lnTo>
                    <a:lnTo>
                      <a:pt x="242" y="29"/>
                    </a:lnTo>
                    <a:lnTo>
                      <a:pt x="244" y="29"/>
                    </a:lnTo>
                    <a:lnTo>
                      <a:pt x="244" y="31"/>
                    </a:lnTo>
                    <a:lnTo>
                      <a:pt x="244" y="33"/>
                    </a:lnTo>
                    <a:lnTo>
                      <a:pt x="246" y="33"/>
                    </a:lnTo>
                    <a:lnTo>
                      <a:pt x="244" y="33"/>
                    </a:lnTo>
                    <a:lnTo>
                      <a:pt x="244" y="35"/>
                    </a:lnTo>
                    <a:lnTo>
                      <a:pt x="244" y="37"/>
                    </a:lnTo>
                    <a:lnTo>
                      <a:pt x="246" y="37"/>
                    </a:lnTo>
                    <a:lnTo>
                      <a:pt x="246" y="39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3"/>
                    </a:lnTo>
                    <a:lnTo>
                      <a:pt x="250" y="43"/>
                    </a:lnTo>
                    <a:lnTo>
                      <a:pt x="250" y="45"/>
                    </a:lnTo>
                    <a:lnTo>
                      <a:pt x="250" y="43"/>
                    </a:lnTo>
                    <a:lnTo>
                      <a:pt x="252" y="43"/>
                    </a:lnTo>
                    <a:lnTo>
                      <a:pt x="252" y="45"/>
                    </a:lnTo>
                    <a:lnTo>
                      <a:pt x="250" y="45"/>
                    </a:lnTo>
                    <a:lnTo>
                      <a:pt x="252" y="45"/>
                    </a:lnTo>
                    <a:lnTo>
                      <a:pt x="252" y="47"/>
                    </a:lnTo>
                    <a:lnTo>
                      <a:pt x="250" y="47"/>
                    </a:lnTo>
                    <a:lnTo>
                      <a:pt x="250" y="48"/>
                    </a:lnTo>
                    <a:lnTo>
                      <a:pt x="252" y="48"/>
                    </a:lnTo>
                    <a:lnTo>
                      <a:pt x="252" y="5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4" y="54"/>
                    </a:lnTo>
                    <a:lnTo>
                      <a:pt x="254" y="56"/>
                    </a:lnTo>
                    <a:lnTo>
                      <a:pt x="252" y="56"/>
                    </a:lnTo>
                    <a:lnTo>
                      <a:pt x="252" y="58"/>
                    </a:lnTo>
                    <a:lnTo>
                      <a:pt x="252" y="60"/>
                    </a:lnTo>
                    <a:lnTo>
                      <a:pt x="254" y="60"/>
                    </a:lnTo>
                    <a:lnTo>
                      <a:pt x="252" y="60"/>
                    </a:lnTo>
                    <a:lnTo>
                      <a:pt x="252" y="62"/>
                    </a:lnTo>
                    <a:lnTo>
                      <a:pt x="254" y="62"/>
                    </a:lnTo>
                    <a:lnTo>
                      <a:pt x="254" y="64"/>
                    </a:lnTo>
                    <a:lnTo>
                      <a:pt x="254" y="62"/>
                    </a:lnTo>
                    <a:lnTo>
                      <a:pt x="256" y="62"/>
                    </a:lnTo>
                    <a:lnTo>
                      <a:pt x="256" y="64"/>
                    </a:lnTo>
                    <a:lnTo>
                      <a:pt x="256" y="66"/>
                    </a:lnTo>
                    <a:lnTo>
                      <a:pt x="258" y="66"/>
                    </a:lnTo>
                    <a:lnTo>
                      <a:pt x="258" y="68"/>
                    </a:lnTo>
                    <a:lnTo>
                      <a:pt x="258" y="70"/>
                    </a:lnTo>
                    <a:lnTo>
                      <a:pt x="258" y="71"/>
                    </a:lnTo>
                    <a:lnTo>
                      <a:pt x="260" y="71"/>
                    </a:lnTo>
                    <a:lnTo>
                      <a:pt x="260" y="73"/>
                    </a:lnTo>
                    <a:lnTo>
                      <a:pt x="258" y="73"/>
                    </a:lnTo>
                    <a:lnTo>
                      <a:pt x="258" y="71"/>
                    </a:lnTo>
                    <a:lnTo>
                      <a:pt x="258" y="73"/>
                    </a:lnTo>
                    <a:lnTo>
                      <a:pt x="258" y="75"/>
                    </a:lnTo>
                    <a:lnTo>
                      <a:pt x="258" y="77"/>
                    </a:lnTo>
                    <a:lnTo>
                      <a:pt x="260" y="77"/>
                    </a:lnTo>
                    <a:lnTo>
                      <a:pt x="260" y="79"/>
                    </a:lnTo>
                    <a:lnTo>
                      <a:pt x="260" y="81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1" y="85"/>
                    </a:lnTo>
                    <a:lnTo>
                      <a:pt x="261" y="87"/>
                    </a:lnTo>
                    <a:lnTo>
                      <a:pt x="260" y="87"/>
                    </a:lnTo>
                    <a:lnTo>
                      <a:pt x="260" y="89"/>
                    </a:lnTo>
                    <a:lnTo>
                      <a:pt x="261" y="89"/>
                    </a:lnTo>
                    <a:lnTo>
                      <a:pt x="261" y="91"/>
                    </a:lnTo>
                    <a:lnTo>
                      <a:pt x="260" y="91"/>
                    </a:lnTo>
                    <a:lnTo>
                      <a:pt x="261" y="91"/>
                    </a:lnTo>
                    <a:lnTo>
                      <a:pt x="261" y="93"/>
                    </a:lnTo>
                    <a:lnTo>
                      <a:pt x="260" y="93"/>
                    </a:lnTo>
                    <a:lnTo>
                      <a:pt x="261" y="93"/>
                    </a:lnTo>
                    <a:lnTo>
                      <a:pt x="261" y="94"/>
                    </a:lnTo>
                    <a:lnTo>
                      <a:pt x="260" y="94"/>
                    </a:lnTo>
                    <a:lnTo>
                      <a:pt x="260" y="96"/>
                    </a:lnTo>
                    <a:lnTo>
                      <a:pt x="260" y="98"/>
                    </a:lnTo>
                    <a:lnTo>
                      <a:pt x="261" y="98"/>
                    </a:lnTo>
                    <a:lnTo>
                      <a:pt x="261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3" y="104"/>
                    </a:lnTo>
                    <a:lnTo>
                      <a:pt x="265" y="104"/>
                    </a:lnTo>
                    <a:lnTo>
                      <a:pt x="265" y="102"/>
                    </a:lnTo>
                    <a:lnTo>
                      <a:pt x="265" y="104"/>
                    </a:lnTo>
                    <a:lnTo>
                      <a:pt x="267" y="104"/>
                    </a:lnTo>
                    <a:lnTo>
                      <a:pt x="265" y="104"/>
                    </a:lnTo>
                    <a:lnTo>
                      <a:pt x="265" y="106"/>
                    </a:lnTo>
                    <a:lnTo>
                      <a:pt x="265" y="108"/>
                    </a:lnTo>
                    <a:lnTo>
                      <a:pt x="265" y="110"/>
                    </a:lnTo>
                    <a:lnTo>
                      <a:pt x="267" y="110"/>
                    </a:lnTo>
                    <a:lnTo>
                      <a:pt x="267" y="112"/>
                    </a:lnTo>
                    <a:lnTo>
                      <a:pt x="267" y="114"/>
                    </a:lnTo>
                    <a:lnTo>
                      <a:pt x="265" y="114"/>
                    </a:lnTo>
                    <a:lnTo>
                      <a:pt x="267" y="114"/>
                    </a:lnTo>
                    <a:lnTo>
                      <a:pt x="269" y="114"/>
                    </a:lnTo>
                    <a:lnTo>
                      <a:pt x="269" y="116"/>
                    </a:lnTo>
                    <a:lnTo>
                      <a:pt x="271" y="116"/>
                    </a:lnTo>
                    <a:lnTo>
                      <a:pt x="273" y="116"/>
                    </a:lnTo>
                    <a:lnTo>
                      <a:pt x="273" y="118"/>
                    </a:lnTo>
                    <a:lnTo>
                      <a:pt x="271" y="118"/>
                    </a:lnTo>
                    <a:lnTo>
                      <a:pt x="271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3" y="125"/>
                    </a:lnTo>
                    <a:lnTo>
                      <a:pt x="275" y="125"/>
                    </a:lnTo>
                    <a:lnTo>
                      <a:pt x="277" y="125"/>
                    </a:lnTo>
                    <a:lnTo>
                      <a:pt x="277" y="127"/>
                    </a:lnTo>
                    <a:lnTo>
                      <a:pt x="275" y="127"/>
                    </a:lnTo>
                    <a:lnTo>
                      <a:pt x="273" y="127"/>
                    </a:lnTo>
                    <a:lnTo>
                      <a:pt x="271" y="127"/>
                    </a:lnTo>
                    <a:lnTo>
                      <a:pt x="269" y="127"/>
                    </a:lnTo>
                    <a:lnTo>
                      <a:pt x="267" y="127"/>
                    </a:lnTo>
                    <a:lnTo>
                      <a:pt x="265" y="127"/>
                    </a:lnTo>
                    <a:lnTo>
                      <a:pt x="263" y="127"/>
                    </a:lnTo>
                    <a:lnTo>
                      <a:pt x="261" y="127"/>
                    </a:lnTo>
                    <a:lnTo>
                      <a:pt x="260" y="127"/>
                    </a:lnTo>
                    <a:lnTo>
                      <a:pt x="258" y="127"/>
                    </a:lnTo>
                    <a:lnTo>
                      <a:pt x="256" y="127"/>
                    </a:lnTo>
                    <a:lnTo>
                      <a:pt x="254" y="127"/>
                    </a:lnTo>
                    <a:lnTo>
                      <a:pt x="252" y="127"/>
                    </a:lnTo>
                    <a:lnTo>
                      <a:pt x="250" y="127"/>
                    </a:lnTo>
                    <a:lnTo>
                      <a:pt x="248" y="127"/>
                    </a:lnTo>
                    <a:lnTo>
                      <a:pt x="246" y="127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0" y="127"/>
                    </a:lnTo>
                    <a:lnTo>
                      <a:pt x="238" y="127"/>
                    </a:lnTo>
                    <a:lnTo>
                      <a:pt x="236" y="127"/>
                    </a:lnTo>
                    <a:lnTo>
                      <a:pt x="235" y="127"/>
                    </a:lnTo>
                    <a:lnTo>
                      <a:pt x="233" y="127"/>
                    </a:lnTo>
                    <a:lnTo>
                      <a:pt x="231" y="127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3" y="127"/>
                    </a:lnTo>
                    <a:lnTo>
                      <a:pt x="212" y="127"/>
                    </a:lnTo>
                    <a:lnTo>
                      <a:pt x="210" y="127"/>
                    </a:lnTo>
                    <a:lnTo>
                      <a:pt x="208" y="127"/>
                    </a:lnTo>
                    <a:lnTo>
                      <a:pt x="206" y="127"/>
                    </a:lnTo>
                    <a:lnTo>
                      <a:pt x="204" y="127"/>
                    </a:lnTo>
                    <a:lnTo>
                      <a:pt x="202" y="127"/>
                    </a:lnTo>
                    <a:lnTo>
                      <a:pt x="200" y="127"/>
                    </a:lnTo>
                    <a:lnTo>
                      <a:pt x="198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2" y="127"/>
                    </a:lnTo>
                    <a:lnTo>
                      <a:pt x="190" y="127"/>
                    </a:lnTo>
                    <a:lnTo>
                      <a:pt x="188" y="127"/>
                    </a:lnTo>
                    <a:lnTo>
                      <a:pt x="187" y="127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5" y="127"/>
                    </a:lnTo>
                    <a:lnTo>
                      <a:pt x="183" y="127"/>
                    </a:lnTo>
                    <a:lnTo>
                      <a:pt x="183" y="125"/>
                    </a:lnTo>
                    <a:lnTo>
                      <a:pt x="183" y="127"/>
                    </a:lnTo>
                    <a:lnTo>
                      <a:pt x="181" y="127"/>
                    </a:lnTo>
                    <a:lnTo>
                      <a:pt x="179" y="127"/>
                    </a:lnTo>
                    <a:lnTo>
                      <a:pt x="177" y="127"/>
                    </a:lnTo>
                    <a:lnTo>
                      <a:pt x="175" y="127"/>
                    </a:lnTo>
                    <a:lnTo>
                      <a:pt x="173" y="127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5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6" y="127"/>
                    </a:lnTo>
                    <a:lnTo>
                      <a:pt x="154" y="127"/>
                    </a:lnTo>
                    <a:lnTo>
                      <a:pt x="152" y="127"/>
                    </a:lnTo>
                    <a:lnTo>
                      <a:pt x="150" y="127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4" y="127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39" y="127"/>
                    </a:lnTo>
                    <a:lnTo>
                      <a:pt x="137" y="127"/>
                    </a:lnTo>
                    <a:lnTo>
                      <a:pt x="135" y="127"/>
                    </a:lnTo>
                    <a:lnTo>
                      <a:pt x="133" y="127"/>
                    </a:lnTo>
                    <a:lnTo>
                      <a:pt x="131" y="127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3" y="127"/>
                    </a:lnTo>
                    <a:lnTo>
                      <a:pt x="121" y="127"/>
                    </a:lnTo>
                    <a:lnTo>
                      <a:pt x="119" y="127"/>
                    </a:lnTo>
                    <a:lnTo>
                      <a:pt x="117" y="127"/>
                    </a:lnTo>
                    <a:lnTo>
                      <a:pt x="115" y="127"/>
                    </a:lnTo>
                    <a:lnTo>
                      <a:pt x="114" y="127"/>
                    </a:lnTo>
                    <a:lnTo>
                      <a:pt x="112" y="127"/>
                    </a:lnTo>
                    <a:lnTo>
                      <a:pt x="110" y="127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2" y="125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3" y="125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6" y="125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1"/>
                    </a:lnTo>
                    <a:lnTo>
                      <a:pt x="64" y="119"/>
                    </a:lnTo>
                    <a:lnTo>
                      <a:pt x="64" y="118"/>
                    </a:lnTo>
                    <a:lnTo>
                      <a:pt x="64" y="116"/>
                    </a:lnTo>
                    <a:lnTo>
                      <a:pt x="64" y="114"/>
                    </a:lnTo>
                    <a:lnTo>
                      <a:pt x="64" y="112"/>
                    </a:lnTo>
                    <a:lnTo>
                      <a:pt x="64" y="110"/>
                    </a:lnTo>
                    <a:lnTo>
                      <a:pt x="64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4" y="96"/>
                    </a:lnTo>
                    <a:lnTo>
                      <a:pt x="64" y="94"/>
                    </a:lnTo>
                    <a:lnTo>
                      <a:pt x="64" y="93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4" y="87"/>
                    </a:lnTo>
                    <a:lnTo>
                      <a:pt x="64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0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1" y="85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3" y="85"/>
                    </a:lnTo>
                    <a:lnTo>
                      <a:pt x="31" y="85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5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0" y="85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4" name="Freeform 24"/>
              <p:cNvSpPr>
                <a:spLocks/>
              </p:cNvSpPr>
              <p:nvPr/>
            </p:nvSpPr>
            <p:spPr bwMode="auto">
              <a:xfrm>
                <a:off x="4527377" y="2100547"/>
                <a:ext cx="383900" cy="242791"/>
              </a:xfrm>
              <a:custGeom>
                <a:avLst/>
                <a:gdLst>
                  <a:gd name="T0" fmla="*/ 0 w 185"/>
                  <a:gd name="T1" fmla="*/ 15 h 117"/>
                  <a:gd name="T2" fmla="*/ 4 w 185"/>
                  <a:gd name="T3" fmla="*/ 5 h 117"/>
                  <a:gd name="T4" fmla="*/ 14 w 185"/>
                  <a:gd name="T5" fmla="*/ 3 h 117"/>
                  <a:gd name="T6" fmla="*/ 25 w 185"/>
                  <a:gd name="T7" fmla="*/ 0 h 117"/>
                  <a:gd name="T8" fmla="*/ 25 w 185"/>
                  <a:gd name="T9" fmla="*/ 15 h 117"/>
                  <a:gd name="T10" fmla="*/ 31 w 185"/>
                  <a:gd name="T11" fmla="*/ 21 h 117"/>
                  <a:gd name="T12" fmla="*/ 43 w 185"/>
                  <a:gd name="T13" fmla="*/ 21 h 117"/>
                  <a:gd name="T14" fmla="*/ 54 w 185"/>
                  <a:gd name="T15" fmla="*/ 21 h 117"/>
                  <a:gd name="T16" fmla="*/ 66 w 185"/>
                  <a:gd name="T17" fmla="*/ 21 h 117"/>
                  <a:gd name="T18" fmla="*/ 77 w 185"/>
                  <a:gd name="T19" fmla="*/ 21 h 117"/>
                  <a:gd name="T20" fmla="*/ 89 w 185"/>
                  <a:gd name="T21" fmla="*/ 21 h 117"/>
                  <a:gd name="T22" fmla="*/ 100 w 185"/>
                  <a:gd name="T23" fmla="*/ 21 h 117"/>
                  <a:gd name="T24" fmla="*/ 112 w 185"/>
                  <a:gd name="T25" fmla="*/ 21 h 117"/>
                  <a:gd name="T26" fmla="*/ 123 w 185"/>
                  <a:gd name="T27" fmla="*/ 21 h 117"/>
                  <a:gd name="T28" fmla="*/ 135 w 185"/>
                  <a:gd name="T29" fmla="*/ 21 h 117"/>
                  <a:gd name="T30" fmla="*/ 146 w 185"/>
                  <a:gd name="T31" fmla="*/ 21 h 117"/>
                  <a:gd name="T32" fmla="*/ 158 w 185"/>
                  <a:gd name="T33" fmla="*/ 21 h 117"/>
                  <a:gd name="T34" fmla="*/ 166 w 185"/>
                  <a:gd name="T35" fmla="*/ 25 h 117"/>
                  <a:gd name="T36" fmla="*/ 173 w 185"/>
                  <a:gd name="T37" fmla="*/ 28 h 117"/>
                  <a:gd name="T38" fmla="*/ 173 w 185"/>
                  <a:gd name="T39" fmla="*/ 36 h 117"/>
                  <a:gd name="T40" fmla="*/ 177 w 185"/>
                  <a:gd name="T41" fmla="*/ 44 h 117"/>
                  <a:gd name="T42" fmla="*/ 181 w 185"/>
                  <a:gd name="T43" fmla="*/ 44 h 117"/>
                  <a:gd name="T44" fmla="*/ 183 w 185"/>
                  <a:gd name="T45" fmla="*/ 49 h 117"/>
                  <a:gd name="T46" fmla="*/ 179 w 185"/>
                  <a:gd name="T47" fmla="*/ 57 h 117"/>
                  <a:gd name="T48" fmla="*/ 175 w 185"/>
                  <a:gd name="T49" fmla="*/ 61 h 117"/>
                  <a:gd name="T50" fmla="*/ 173 w 185"/>
                  <a:gd name="T51" fmla="*/ 67 h 117"/>
                  <a:gd name="T52" fmla="*/ 171 w 185"/>
                  <a:gd name="T53" fmla="*/ 72 h 117"/>
                  <a:gd name="T54" fmla="*/ 171 w 185"/>
                  <a:gd name="T55" fmla="*/ 80 h 117"/>
                  <a:gd name="T56" fmla="*/ 175 w 185"/>
                  <a:gd name="T57" fmla="*/ 88 h 117"/>
                  <a:gd name="T58" fmla="*/ 181 w 185"/>
                  <a:gd name="T59" fmla="*/ 94 h 117"/>
                  <a:gd name="T60" fmla="*/ 183 w 185"/>
                  <a:gd name="T61" fmla="*/ 99 h 117"/>
                  <a:gd name="T62" fmla="*/ 175 w 185"/>
                  <a:gd name="T63" fmla="*/ 103 h 117"/>
                  <a:gd name="T64" fmla="*/ 169 w 185"/>
                  <a:gd name="T65" fmla="*/ 109 h 117"/>
                  <a:gd name="T66" fmla="*/ 162 w 185"/>
                  <a:gd name="T67" fmla="*/ 111 h 117"/>
                  <a:gd name="T68" fmla="*/ 152 w 185"/>
                  <a:gd name="T69" fmla="*/ 113 h 117"/>
                  <a:gd name="T70" fmla="*/ 144 w 185"/>
                  <a:gd name="T71" fmla="*/ 117 h 117"/>
                  <a:gd name="T72" fmla="*/ 133 w 185"/>
                  <a:gd name="T73" fmla="*/ 117 h 117"/>
                  <a:gd name="T74" fmla="*/ 121 w 185"/>
                  <a:gd name="T75" fmla="*/ 117 h 117"/>
                  <a:gd name="T76" fmla="*/ 110 w 185"/>
                  <a:gd name="T77" fmla="*/ 117 h 117"/>
                  <a:gd name="T78" fmla="*/ 98 w 185"/>
                  <a:gd name="T79" fmla="*/ 117 h 117"/>
                  <a:gd name="T80" fmla="*/ 87 w 185"/>
                  <a:gd name="T81" fmla="*/ 117 h 117"/>
                  <a:gd name="T82" fmla="*/ 79 w 185"/>
                  <a:gd name="T83" fmla="*/ 117 h 117"/>
                  <a:gd name="T84" fmla="*/ 71 w 185"/>
                  <a:gd name="T85" fmla="*/ 115 h 117"/>
                  <a:gd name="T86" fmla="*/ 68 w 185"/>
                  <a:gd name="T87" fmla="*/ 115 h 117"/>
                  <a:gd name="T88" fmla="*/ 56 w 185"/>
                  <a:gd name="T89" fmla="*/ 115 h 117"/>
                  <a:gd name="T90" fmla="*/ 45 w 185"/>
                  <a:gd name="T91" fmla="*/ 115 h 117"/>
                  <a:gd name="T92" fmla="*/ 35 w 185"/>
                  <a:gd name="T93" fmla="*/ 117 h 117"/>
                  <a:gd name="T94" fmla="*/ 23 w 185"/>
                  <a:gd name="T95" fmla="*/ 117 h 117"/>
                  <a:gd name="T96" fmla="*/ 12 w 185"/>
                  <a:gd name="T97" fmla="*/ 117 h 117"/>
                  <a:gd name="T98" fmla="*/ 0 w 185"/>
                  <a:gd name="T99" fmla="*/ 117 h 117"/>
                  <a:gd name="T100" fmla="*/ 0 w 185"/>
                  <a:gd name="T101" fmla="*/ 105 h 117"/>
                  <a:gd name="T102" fmla="*/ 0 w 185"/>
                  <a:gd name="T103" fmla="*/ 94 h 117"/>
                  <a:gd name="T104" fmla="*/ 0 w 185"/>
                  <a:gd name="T105" fmla="*/ 82 h 117"/>
                  <a:gd name="T106" fmla="*/ 0 w 185"/>
                  <a:gd name="T107" fmla="*/ 71 h 117"/>
                  <a:gd name="T108" fmla="*/ 0 w 185"/>
                  <a:gd name="T109" fmla="*/ 59 h 117"/>
                  <a:gd name="T110" fmla="*/ 0 w 185"/>
                  <a:gd name="T111" fmla="*/ 48 h 117"/>
                  <a:gd name="T112" fmla="*/ 0 w 185"/>
                  <a:gd name="T113" fmla="*/ 3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5" h="117">
                    <a:moveTo>
                      <a:pt x="0" y="26"/>
                    </a:move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6" y="21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7" y="21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41" y="21"/>
                    </a:lnTo>
                    <a:lnTo>
                      <a:pt x="143" y="21"/>
                    </a:lnTo>
                    <a:lnTo>
                      <a:pt x="144" y="21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8" y="26"/>
                    </a:lnTo>
                    <a:lnTo>
                      <a:pt x="169" y="26"/>
                    </a:lnTo>
                    <a:lnTo>
                      <a:pt x="171" y="26"/>
                    </a:lnTo>
                    <a:lnTo>
                      <a:pt x="171" y="28"/>
                    </a:lnTo>
                    <a:lnTo>
                      <a:pt x="173" y="28"/>
                    </a:lnTo>
                    <a:lnTo>
                      <a:pt x="171" y="28"/>
                    </a:lnTo>
                    <a:lnTo>
                      <a:pt x="171" y="30"/>
                    </a:lnTo>
                    <a:lnTo>
                      <a:pt x="173" y="30"/>
                    </a:lnTo>
                    <a:lnTo>
                      <a:pt x="173" y="32"/>
                    </a:lnTo>
                    <a:lnTo>
                      <a:pt x="173" y="34"/>
                    </a:lnTo>
                    <a:lnTo>
                      <a:pt x="173" y="36"/>
                    </a:lnTo>
                    <a:lnTo>
                      <a:pt x="173" y="38"/>
                    </a:lnTo>
                    <a:lnTo>
                      <a:pt x="173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7" y="42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3" y="46"/>
                    </a:lnTo>
                    <a:lnTo>
                      <a:pt x="185" y="46"/>
                    </a:lnTo>
                    <a:lnTo>
                      <a:pt x="185" y="48"/>
                    </a:lnTo>
                    <a:lnTo>
                      <a:pt x="183" y="48"/>
                    </a:lnTo>
                    <a:lnTo>
                      <a:pt x="183" y="49"/>
                    </a:lnTo>
                    <a:lnTo>
                      <a:pt x="181" y="49"/>
                    </a:lnTo>
                    <a:lnTo>
                      <a:pt x="181" y="51"/>
                    </a:lnTo>
                    <a:lnTo>
                      <a:pt x="179" y="51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79" y="57"/>
                    </a:lnTo>
                    <a:lnTo>
                      <a:pt x="177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3" y="61"/>
                    </a:lnTo>
                    <a:lnTo>
                      <a:pt x="173" y="63"/>
                    </a:lnTo>
                    <a:lnTo>
                      <a:pt x="171" y="63"/>
                    </a:lnTo>
                    <a:lnTo>
                      <a:pt x="171" y="65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73" y="69"/>
                    </a:lnTo>
                    <a:lnTo>
                      <a:pt x="171" y="69"/>
                    </a:lnTo>
                    <a:lnTo>
                      <a:pt x="171" y="71"/>
                    </a:lnTo>
                    <a:lnTo>
                      <a:pt x="173" y="71"/>
                    </a:lnTo>
                    <a:lnTo>
                      <a:pt x="171" y="71"/>
                    </a:lnTo>
                    <a:lnTo>
                      <a:pt x="171" y="72"/>
                    </a:lnTo>
                    <a:lnTo>
                      <a:pt x="169" y="72"/>
                    </a:lnTo>
                    <a:lnTo>
                      <a:pt x="169" y="74"/>
                    </a:lnTo>
                    <a:lnTo>
                      <a:pt x="169" y="76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71" y="80"/>
                    </a:lnTo>
                    <a:lnTo>
                      <a:pt x="173" y="80"/>
                    </a:lnTo>
                    <a:lnTo>
                      <a:pt x="173" y="82"/>
                    </a:lnTo>
                    <a:lnTo>
                      <a:pt x="173" y="84"/>
                    </a:lnTo>
                    <a:lnTo>
                      <a:pt x="173" y="86"/>
                    </a:lnTo>
                    <a:lnTo>
                      <a:pt x="173" y="88"/>
                    </a:lnTo>
                    <a:lnTo>
                      <a:pt x="175" y="88"/>
                    </a:lnTo>
                    <a:lnTo>
                      <a:pt x="177" y="88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3" y="96"/>
                    </a:lnTo>
                    <a:lnTo>
                      <a:pt x="183" y="97"/>
                    </a:lnTo>
                    <a:lnTo>
                      <a:pt x="185" y="97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1" y="99"/>
                    </a:lnTo>
                    <a:lnTo>
                      <a:pt x="179" y="99"/>
                    </a:lnTo>
                    <a:lnTo>
                      <a:pt x="179" y="101"/>
                    </a:lnTo>
                    <a:lnTo>
                      <a:pt x="177" y="101"/>
                    </a:lnTo>
                    <a:lnTo>
                      <a:pt x="175" y="101"/>
                    </a:lnTo>
                    <a:lnTo>
                      <a:pt x="175" y="103"/>
                    </a:lnTo>
                    <a:lnTo>
                      <a:pt x="173" y="103"/>
                    </a:lnTo>
                    <a:lnTo>
                      <a:pt x="173" y="105"/>
                    </a:lnTo>
                    <a:lnTo>
                      <a:pt x="171" y="105"/>
                    </a:lnTo>
                    <a:lnTo>
                      <a:pt x="171" y="107"/>
                    </a:lnTo>
                    <a:lnTo>
                      <a:pt x="171" y="109"/>
                    </a:lnTo>
                    <a:lnTo>
                      <a:pt x="169" y="109"/>
                    </a:lnTo>
                    <a:lnTo>
                      <a:pt x="168" y="111"/>
                    </a:lnTo>
                    <a:lnTo>
                      <a:pt x="166" y="111"/>
                    </a:lnTo>
                    <a:lnTo>
                      <a:pt x="164" y="111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58" y="111"/>
                    </a:lnTo>
                    <a:lnTo>
                      <a:pt x="156" y="111"/>
                    </a:lnTo>
                    <a:lnTo>
                      <a:pt x="154" y="111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48" y="117"/>
                    </a:lnTo>
                    <a:lnTo>
                      <a:pt x="146" y="117"/>
                    </a:lnTo>
                    <a:lnTo>
                      <a:pt x="144" y="117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5" y="117"/>
                    </a:lnTo>
                    <a:lnTo>
                      <a:pt x="133" y="117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5" y="117"/>
                    </a:lnTo>
                    <a:lnTo>
                      <a:pt x="123" y="117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8" y="117"/>
                    </a:lnTo>
                    <a:lnTo>
                      <a:pt x="116" y="117"/>
                    </a:lnTo>
                    <a:lnTo>
                      <a:pt x="114" y="117"/>
                    </a:lnTo>
                    <a:lnTo>
                      <a:pt x="112" y="117"/>
                    </a:lnTo>
                    <a:lnTo>
                      <a:pt x="110" y="117"/>
                    </a:lnTo>
                    <a:lnTo>
                      <a:pt x="108" y="117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2" y="117"/>
                    </a:lnTo>
                    <a:lnTo>
                      <a:pt x="100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5" y="117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89" y="117"/>
                    </a:lnTo>
                    <a:lnTo>
                      <a:pt x="87" y="117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5"/>
                    </a:lnTo>
                    <a:lnTo>
                      <a:pt x="81" y="115"/>
                    </a:lnTo>
                    <a:lnTo>
                      <a:pt x="79" y="115"/>
                    </a:lnTo>
                    <a:lnTo>
                      <a:pt x="79" y="117"/>
                    </a:lnTo>
                    <a:lnTo>
                      <a:pt x="79" y="115"/>
                    </a:lnTo>
                    <a:lnTo>
                      <a:pt x="77" y="117"/>
                    </a:lnTo>
                    <a:lnTo>
                      <a:pt x="75" y="117"/>
                    </a:lnTo>
                    <a:lnTo>
                      <a:pt x="75" y="115"/>
                    </a:lnTo>
                    <a:lnTo>
                      <a:pt x="73" y="115"/>
                    </a:lnTo>
                    <a:lnTo>
                      <a:pt x="71" y="115"/>
                    </a:lnTo>
                    <a:lnTo>
                      <a:pt x="70" y="115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68" y="115"/>
                    </a:lnTo>
                    <a:lnTo>
                      <a:pt x="66" y="115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0" y="115"/>
                    </a:lnTo>
                    <a:lnTo>
                      <a:pt x="58" y="115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2" y="115"/>
                    </a:lnTo>
                    <a:lnTo>
                      <a:pt x="50" y="115"/>
                    </a:lnTo>
                    <a:lnTo>
                      <a:pt x="48" y="115"/>
                    </a:lnTo>
                    <a:lnTo>
                      <a:pt x="47" y="115"/>
                    </a:lnTo>
                    <a:lnTo>
                      <a:pt x="45" y="115"/>
                    </a:lnTo>
                    <a:lnTo>
                      <a:pt x="45" y="117"/>
                    </a:lnTo>
                    <a:lnTo>
                      <a:pt x="43" y="117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0" y="117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5" name="Freeform 25"/>
              <p:cNvSpPr>
                <a:spLocks/>
              </p:cNvSpPr>
              <p:nvPr/>
            </p:nvSpPr>
            <p:spPr bwMode="auto">
              <a:xfrm>
                <a:off x="1626346" y="1486309"/>
                <a:ext cx="518782" cy="334097"/>
              </a:xfrm>
              <a:custGeom>
                <a:avLst/>
                <a:gdLst>
                  <a:gd name="T0" fmla="*/ 52 w 250"/>
                  <a:gd name="T1" fmla="*/ 25 h 161"/>
                  <a:gd name="T2" fmla="*/ 52 w 250"/>
                  <a:gd name="T3" fmla="*/ 13 h 161"/>
                  <a:gd name="T4" fmla="*/ 52 w 250"/>
                  <a:gd name="T5" fmla="*/ 6 h 161"/>
                  <a:gd name="T6" fmla="*/ 60 w 250"/>
                  <a:gd name="T7" fmla="*/ 0 h 161"/>
                  <a:gd name="T8" fmla="*/ 75 w 250"/>
                  <a:gd name="T9" fmla="*/ 0 h 161"/>
                  <a:gd name="T10" fmla="*/ 91 w 250"/>
                  <a:gd name="T11" fmla="*/ 2 h 161"/>
                  <a:gd name="T12" fmla="*/ 106 w 250"/>
                  <a:gd name="T13" fmla="*/ 2 h 161"/>
                  <a:gd name="T14" fmla="*/ 121 w 250"/>
                  <a:gd name="T15" fmla="*/ 2 h 161"/>
                  <a:gd name="T16" fmla="*/ 137 w 250"/>
                  <a:gd name="T17" fmla="*/ 2 h 161"/>
                  <a:gd name="T18" fmla="*/ 152 w 250"/>
                  <a:gd name="T19" fmla="*/ 2 h 161"/>
                  <a:gd name="T20" fmla="*/ 168 w 250"/>
                  <a:gd name="T21" fmla="*/ 2 h 161"/>
                  <a:gd name="T22" fmla="*/ 183 w 250"/>
                  <a:gd name="T23" fmla="*/ 2 h 161"/>
                  <a:gd name="T24" fmla="*/ 198 w 250"/>
                  <a:gd name="T25" fmla="*/ 2 h 161"/>
                  <a:gd name="T26" fmla="*/ 214 w 250"/>
                  <a:gd name="T27" fmla="*/ 2 h 161"/>
                  <a:gd name="T28" fmla="*/ 229 w 250"/>
                  <a:gd name="T29" fmla="*/ 2 h 161"/>
                  <a:gd name="T30" fmla="*/ 244 w 250"/>
                  <a:gd name="T31" fmla="*/ 2 h 161"/>
                  <a:gd name="T32" fmla="*/ 246 w 250"/>
                  <a:gd name="T33" fmla="*/ 15 h 161"/>
                  <a:gd name="T34" fmla="*/ 246 w 250"/>
                  <a:gd name="T35" fmla="*/ 31 h 161"/>
                  <a:gd name="T36" fmla="*/ 246 w 250"/>
                  <a:gd name="T37" fmla="*/ 46 h 161"/>
                  <a:gd name="T38" fmla="*/ 246 w 250"/>
                  <a:gd name="T39" fmla="*/ 61 h 161"/>
                  <a:gd name="T40" fmla="*/ 246 w 250"/>
                  <a:gd name="T41" fmla="*/ 77 h 161"/>
                  <a:gd name="T42" fmla="*/ 246 w 250"/>
                  <a:gd name="T43" fmla="*/ 92 h 161"/>
                  <a:gd name="T44" fmla="*/ 246 w 250"/>
                  <a:gd name="T45" fmla="*/ 107 h 161"/>
                  <a:gd name="T46" fmla="*/ 246 w 250"/>
                  <a:gd name="T47" fmla="*/ 123 h 161"/>
                  <a:gd name="T48" fmla="*/ 250 w 250"/>
                  <a:gd name="T49" fmla="*/ 134 h 161"/>
                  <a:gd name="T50" fmla="*/ 246 w 250"/>
                  <a:gd name="T51" fmla="*/ 142 h 161"/>
                  <a:gd name="T52" fmla="*/ 231 w 250"/>
                  <a:gd name="T53" fmla="*/ 142 h 161"/>
                  <a:gd name="T54" fmla="*/ 216 w 250"/>
                  <a:gd name="T55" fmla="*/ 142 h 161"/>
                  <a:gd name="T56" fmla="*/ 200 w 250"/>
                  <a:gd name="T57" fmla="*/ 142 h 161"/>
                  <a:gd name="T58" fmla="*/ 185 w 250"/>
                  <a:gd name="T59" fmla="*/ 142 h 161"/>
                  <a:gd name="T60" fmla="*/ 171 w 250"/>
                  <a:gd name="T61" fmla="*/ 144 h 161"/>
                  <a:gd name="T62" fmla="*/ 162 w 250"/>
                  <a:gd name="T63" fmla="*/ 148 h 161"/>
                  <a:gd name="T64" fmla="*/ 150 w 250"/>
                  <a:gd name="T65" fmla="*/ 152 h 161"/>
                  <a:gd name="T66" fmla="*/ 139 w 250"/>
                  <a:gd name="T67" fmla="*/ 155 h 161"/>
                  <a:gd name="T68" fmla="*/ 127 w 250"/>
                  <a:gd name="T69" fmla="*/ 155 h 161"/>
                  <a:gd name="T70" fmla="*/ 116 w 250"/>
                  <a:gd name="T71" fmla="*/ 159 h 161"/>
                  <a:gd name="T72" fmla="*/ 104 w 250"/>
                  <a:gd name="T73" fmla="*/ 153 h 161"/>
                  <a:gd name="T74" fmla="*/ 96 w 250"/>
                  <a:gd name="T75" fmla="*/ 153 h 161"/>
                  <a:gd name="T76" fmla="*/ 85 w 250"/>
                  <a:gd name="T77" fmla="*/ 159 h 161"/>
                  <a:gd name="T78" fmla="*/ 72 w 250"/>
                  <a:gd name="T79" fmla="*/ 159 h 161"/>
                  <a:gd name="T80" fmla="*/ 66 w 250"/>
                  <a:gd name="T81" fmla="*/ 150 h 161"/>
                  <a:gd name="T82" fmla="*/ 62 w 250"/>
                  <a:gd name="T83" fmla="*/ 138 h 161"/>
                  <a:gd name="T84" fmla="*/ 48 w 250"/>
                  <a:gd name="T85" fmla="*/ 134 h 161"/>
                  <a:gd name="T86" fmla="*/ 39 w 250"/>
                  <a:gd name="T87" fmla="*/ 129 h 161"/>
                  <a:gd name="T88" fmla="*/ 27 w 250"/>
                  <a:gd name="T89" fmla="*/ 129 h 161"/>
                  <a:gd name="T90" fmla="*/ 22 w 250"/>
                  <a:gd name="T91" fmla="*/ 123 h 161"/>
                  <a:gd name="T92" fmla="*/ 22 w 250"/>
                  <a:gd name="T93" fmla="*/ 107 h 161"/>
                  <a:gd name="T94" fmla="*/ 20 w 250"/>
                  <a:gd name="T95" fmla="*/ 94 h 161"/>
                  <a:gd name="T96" fmla="*/ 16 w 250"/>
                  <a:gd name="T97" fmla="*/ 81 h 161"/>
                  <a:gd name="T98" fmla="*/ 12 w 250"/>
                  <a:gd name="T99" fmla="*/ 69 h 161"/>
                  <a:gd name="T100" fmla="*/ 8 w 250"/>
                  <a:gd name="T101" fmla="*/ 61 h 161"/>
                  <a:gd name="T102" fmla="*/ 2 w 250"/>
                  <a:gd name="T103" fmla="*/ 52 h 161"/>
                  <a:gd name="T104" fmla="*/ 2 w 250"/>
                  <a:gd name="T105" fmla="*/ 44 h 161"/>
                  <a:gd name="T106" fmla="*/ 2 w 250"/>
                  <a:gd name="T107" fmla="*/ 33 h 161"/>
                  <a:gd name="T108" fmla="*/ 6 w 250"/>
                  <a:gd name="T109" fmla="*/ 27 h 161"/>
                  <a:gd name="T110" fmla="*/ 20 w 250"/>
                  <a:gd name="T111" fmla="*/ 31 h 161"/>
                  <a:gd name="T112" fmla="*/ 29 w 250"/>
                  <a:gd name="T113" fmla="*/ 36 h 161"/>
                  <a:gd name="T114" fmla="*/ 43 w 250"/>
                  <a:gd name="T115" fmla="*/ 3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0" h="161">
                    <a:moveTo>
                      <a:pt x="50" y="34"/>
                    </a:moveTo>
                    <a:lnTo>
                      <a:pt x="52" y="33"/>
                    </a:lnTo>
                    <a:lnTo>
                      <a:pt x="52" y="31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6" y="8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8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6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7" y="2"/>
                    </a:lnTo>
                    <a:lnTo>
                      <a:pt x="239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6" y="4"/>
                    </a:lnTo>
                    <a:lnTo>
                      <a:pt x="246" y="6"/>
                    </a:lnTo>
                    <a:lnTo>
                      <a:pt x="246" y="8"/>
                    </a:lnTo>
                    <a:lnTo>
                      <a:pt x="246" y="9"/>
                    </a:lnTo>
                    <a:lnTo>
                      <a:pt x="246" y="11"/>
                    </a:lnTo>
                    <a:lnTo>
                      <a:pt x="246" y="13"/>
                    </a:lnTo>
                    <a:lnTo>
                      <a:pt x="246" y="15"/>
                    </a:lnTo>
                    <a:lnTo>
                      <a:pt x="246" y="17"/>
                    </a:lnTo>
                    <a:lnTo>
                      <a:pt x="246" y="19"/>
                    </a:lnTo>
                    <a:lnTo>
                      <a:pt x="246" y="21"/>
                    </a:lnTo>
                    <a:lnTo>
                      <a:pt x="246" y="23"/>
                    </a:lnTo>
                    <a:lnTo>
                      <a:pt x="246" y="25"/>
                    </a:lnTo>
                    <a:lnTo>
                      <a:pt x="246" y="27"/>
                    </a:lnTo>
                    <a:lnTo>
                      <a:pt x="246" y="29"/>
                    </a:lnTo>
                    <a:lnTo>
                      <a:pt x="246" y="31"/>
                    </a:lnTo>
                    <a:lnTo>
                      <a:pt x="246" y="33"/>
                    </a:lnTo>
                    <a:lnTo>
                      <a:pt x="246" y="34"/>
                    </a:lnTo>
                    <a:lnTo>
                      <a:pt x="246" y="36"/>
                    </a:lnTo>
                    <a:lnTo>
                      <a:pt x="246" y="38"/>
                    </a:lnTo>
                    <a:lnTo>
                      <a:pt x="246" y="40"/>
                    </a:lnTo>
                    <a:lnTo>
                      <a:pt x="246" y="42"/>
                    </a:lnTo>
                    <a:lnTo>
                      <a:pt x="246" y="44"/>
                    </a:lnTo>
                    <a:lnTo>
                      <a:pt x="246" y="46"/>
                    </a:lnTo>
                    <a:lnTo>
                      <a:pt x="246" y="48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6" y="56"/>
                    </a:lnTo>
                    <a:lnTo>
                      <a:pt x="246" y="57"/>
                    </a:lnTo>
                    <a:lnTo>
                      <a:pt x="246" y="59"/>
                    </a:lnTo>
                    <a:lnTo>
                      <a:pt x="246" y="61"/>
                    </a:lnTo>
                    <a:lnTo>
                      <a:pt x="246" y="63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6" y="69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6" y="82"/>
                    </a:lnTo>
                    <a:lnTo>
                      <a:pt x="246" y="84"/>
                    </a:lnTo>
                    <a:lnTo>
                      <a:pt x="246" y="86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4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6" y="100"/>
                    </a:lnTo>
                    <a:lnTo>
                      <a:pt x="246" y="102"/>
                    </a:lnTo>
                    <a:lnTo>
                      <a:pt x="246" y="104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11"/>
                    </a:lnTo>
                    <a:lnTo>
                      <a:pt x="246" y="113"/>
                    </a:lnTo>
                    <a:lnTo>
                      <a:pt x="246" y="115"/>
                    </a:lnTo>
                    <a:lnTo>
                      <a:pt x="246" y="117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8" y="127"/>
                    </a:lnTo>
                    <a:lnTo>
                      <a:pt x="248" y="129"/>
                    </a:lnTo>
                    <a:lnTo>
                      <a:pt x="248" y="130"/>
                    </a:lnTo>
                    <a:lnTo>
                      <a:pt x="248" y="132"/>
                    </a:lnTo>
                    <a:lnTo>
                      <a:pt x="250" y="132"/>
                    </a:lnTo>
                    <a:lnTo>
                      <a:pt x="250" y="134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0" y="142"/>
                    </a:lnTo>
                    <a:lnTo>
                      <a:pt x="239" y="142"/>
                    </a:lnTo>
                    <a:lnTo>
                      <a:pt x="237" y="142"/>
                    </a:lnTo>
                    <a:lnTo>
                      <a:pt x="235" y="142"/>
                    </a:lnTo>
                    <a:lnTo>
                      <a:pt x="233" y="142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2"/>
                    </a:lnTo>
                    <a:lnTo>
                      <a:pt x="221" y="142"/>
                    </a:lnTo>
                    <a:lnTo>
                      <a:pt x="219" y="142"/>
                    </a:lnTo>
                    <a:lnTo>
                      <a:pt x="217" y="142"/>
                    </a:lnTo>
                    <a:lnTo>
                      <a:pt x="216" y="142"/>
                    </a:lnTo>
                    <a:lnTo>
                      <a:pt x="214" y="142"/>
                    </a:lnTo>
                    <a:lnTo>
                      <a:pt x="212" y="142"/>
                    </a:lnTo>
                    <a:lnTo>
                      <a:pt x="210" y="142"/>
                    </a:lnTo>
                    <a:lnTo>
                      <a:pt x="208" y="142"/>
                    </a:lnTo>
                    <a:lnTo>
                      <a:pt x="206" y="142"/>
                    </a:lnTo>
                    <a:lnTo>
                      <a:pt x="204" y="142"/>
                    </a:lnTo>
                    <a:lnTo>
                      <a:pt x="202" y="142"/>
                    </a:lnTo>
                    <a:lnTo>
                      <a:pt x="200" y="142"/>
                    </a:lnTo>
                    <a:lnTo>
                      <a:pt x="198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1" y="142"/>
                    </a:lnTo>
                    <a:lnTo>
                      <a:pt x="189" y="142"/>
                    </a:lnTo>
                    <a:lnTo>
                      <a:pt x="187" y="142"/>
                    </a:lnTo>
                    <a:lnTo>
                      <a:pt x="185" y="142"/>
                    </a:lnTo>
                    <a:lnTo>
                      <a:pt x="183" y="142"/>
                    </a:lnTo>
                    <a:lnTo>
                      <a:pt x="183" y="144"/>
                    </a:lnTo>
                    <a:lnTo>
                      <a:pt x="181" y="144"/>
                    </a:lnTo>
                    <a:lnTo>
                      <a:pt x="179" y="144"/>
                    </a:lnTo>
                    <a:lnTo>
                      <a:pt x="177" y="144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69" y="144"/>
                    </a:lnTo>
                    <a:lnTo>
                      <a:pt x="169" y="146"/>
                    </a:lnTo>
                    <a:lnTo>
                      <a:pt x="168" y="146"/>
                    </a:lnTo>
                    <a:lnTo>
                      <a:pt x="166" y="144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2" y="148"/>
                    </a:lnTo>
                    <a:lnTo>
                      <a:pt x="160" y="148"/>
                    </a:lnTo>
                    <a:lnTo>
                      <a:pt x="158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6" y="152"/>
                    </a:lnTo>
                    <a:lnTo>
                      <a:pt x="146" y="153"/>
                    </a:lnTo>
                    <a:lnTo>
                      <a:pt x="144" y="153"/>
                    </a:lnTo>
                    <a:lnTo>
                      <a:pt x="143" y="153"/>
                    </a:lnTo>
                    <a:lnTo>
                      <a:pt x="141" y="153"/>
                    </a:lnTo>
                    <a:lnTo>
                      <a:pt x="141" y="155"/>
                    </a:lnTo>
                    <a:lnTo>
                      <a:pt x="139" y="155"/>
                    </a:lnTo>
                    <a:lnTo>
                      <a:pt x="137" y="155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9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1" y="157"/>
                    </a:lnTo>
                    <a:lnTo>
                      <a:pt x="120" y="157"/>
                    </a:lnTo>
                    <a:lnTo>
                      <a:pt x="118" y="157"/>
                    </a:lnTo>
                    <a:lnTo>
                      <a:pt x="118" y="159"/>
                    </a:lnTo>
                    <a:lnTo>
                      <a:pt x="116" y="159"/>
                    </a:lnTo>
                    <a:lnTo>
                      <a:pt x="116" y="157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0" y="155"/>
                    </a:lnTo>
                    <a:lnTo>
                      <a:pt x="108" y="155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4" y="153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3"/>
                    </a:lnTo>
                    <a:lnTo>
                      <a:pt x="100" y="155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3"/>
                    </a:lnTo>
                    <a:lnTo>
                      <a:pt x="95" y="155"/>
                    </a:lnTo>
                    <a:lnTo>
                      <a:pt x="93" y="155"/>
                    </a:lnTo>
                    <a:lnTo>
                      <a:pt x="93" y="157"/>
                    </a:lnTo>
                    <a:lnTo>
                      <a:pt x="91" y="157"/>
                    </a:lnTo>
                    <a:lnTo>
                      <a:pt x="91" y="159"/>
                    </a:lnTo>
                    <a:lnTo>
                      <a:pt x="89" y="159"/>
                    </a:lnTo>
                    <a:lnTo>
                      <a:pt x="87" y="159"/>
                    </a:lnTo>
                    <a:lnTo>
                      <a:pt x="85" y="159"/>
                    </a:lnTo>
                    <a:lnTo>
                      <a:pt x="83" y="161"/>
                    </a:lnTo>
                    <a:lnTo>
                      <a:pt x="81" y="161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5" y="161"/>
                    </a:lnTo>
                    <a:lnTo>
                      <a:pt x="75" y="159"/>
                    </a:lnTo>
                    <a:lnTo>
                      <a:pt x="73" y="159"/>
                    </a:lnTo>
                    <a:lnTo>
                      <a:pt x="72" y="159"/>
                    </a:lnTo>
                    <a:lnTo>
                      <a:pt x="70" y="159"/>
                    </a:lnTo>
                    <a:lnTo>
                      <a:pt x="68" y="159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6" y="150"/>
                    </a:lnTo>
                    <a:lnTo>
                      <a:pt x="64" y="150"/>
                    </a:lnTo>
                    <a:lnTo>
                      <a:pt x="66" y="148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0" y="136"/>
                    </a:lnTo>
                    <a:lnTo>
                      <a:pt x="58" y="136"/>
                    </a:lnTo>
                    <a:lnTo>
                      <a:pt x="58" y="134"/>
                    </a:lnTo>
                    <a:lnTo>
                      <a:pt x="56" y="134"/>
                    </a:lnTo>
                    <a:lnTo>
                      <a:pt x="54" y="132"/>
                    </a:lnTo>
                    <a:lnTo>
                      <a:pt x="52" y="132"/>
                    </a:lnTo>
                    <a:lnTo>
                      <a:pt x="50" y="134"/>
                    </a:lnTo>
                    <a:lnTo>
                      <a:pt x="48" y="134"/>
                    </a:lnTo>
                    <a:lnTo>
                      <a:pt x="47" y="134"/>
                    </a:lnTo>
                    <a:lnTo>
                      <a:pt x="45" y="134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5" y="129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29" y="130"/>
                    </a:lnTo>
                    <a:lnTo>
                      <a:pt x="27" y="130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27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2" y="129"/>
                    </a:lnTo>
                    <a:lnTo>
                      <a:pt x="22" y="127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2" y="111"/>
                    </a:lnTo>
                    <a:lnTo>
                      <a:pt x="22" y="109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2" y="104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0" y="98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0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1"/>
                    </a:lnTo>
                    <a:lnTo>
                      <a:pt x="14" y="81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7" y="36"/>
                    </a:lnTo>
                    <a:lnTo>
                      <a:pt x="48" y="36"/>
                    </a:lnTo>
                    <a:lnTo>
                      <a:pt x="50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6" name="Freeform 26"/>
              <p:cNvSpPr>
                <a:spLocks/>
              </p:cNvSpPr>
              <p:nvPr/>
            </p:nvSpPr>
            <p:spPr bwMode="auto">
              <a:xfrm>
                <a:off x="3643372" y="2884946"/>
                <a:ext cx="346547" cy="317496"/>
              </a:xfrm>
              <a:custGeom>
                <a:avLst/>
                <a:gdLst>
                  <a:gd name="T0" fmla="*/ 77 w 167"/>
                  <a:gd name="T1" fmla="*/ 2 h 153"/>
                  <a:gd name="T2" fmla="*/ 90 w 167"/>
                  <a:gd name="T3" fmla="*/ 6 h 153"/>
                  <a:gd name="T4" fmla="*/ 90 w 167"/>
                  <a:gd name="T5" fmla="*/ 7 h 153"/>
                  <a:gd name="T6" fmla="*/ 92 w 167"/>
                  <a:gd name="T7" fmla="*/ 15 h 153"/>
                  <a:gd name="T8" fmla="*/ 96 w 167"/>
                  <a:gd name="T9" fmla="*/ 21 h 153"/>
                  <a:gd name="T10" fmla="*/ 96 w 167"/>
                  <a:gd name="T11" fmla="*/ 23 h 153"/>
                  <a:gd name="T12" fmla="*/ 96 w 167"/>
                  <a:gd name="T13" fmla="*/ 29 h 153"/>
                  <a:gd name="T14" fmla="*/ 90 w 167"/>
                  <a:gd name="T15" fmla="*/ 34 h 153"/>
                  <a:gd name="T16" fmla="*/ 90 w 167"/>
                  <a:gd name="T17" fmla="*/ 36 h 153"/>
                  <a:gd name="T18" fmla="*/ 88 w 167"/>
                  <a:gd name="T19" fmla="*/ 44 h 153"/>
                  <a:gd name="T20" fmla="*/ 87 w 167"/>
                  <a:gd name="T21" fmla="*/ 48 h 153"/>
                  <a:gd name="T22" fmla="*/ 81 w 167"/>
                  <a:gd name="T23" fmla="*/ 52 h 153"/>
                  <a:gd name="T24" fmla="*/ 81 w 167"/>
                  <a:gd name="T25" fmla="*/ 61 h 153"/>
                  <a:gd name="T26" fmla="*/ 79 w 167"/>
                  <a:gd name="T27" fmla="*/ 65 h 153"/>
                  <a:gd name="T28" fmla="*/ 77 w 167"/>
                  <a:gd name="T29" fmla="*/ 73 h 153"/>
                  <a:gd name="T30" fmla="*/ 87 w 167"/>
                  <a:gd name="T31" fmla="*/ 77 h 153"/>
                  <a:gd name="T32" fmla="*/ 104 w 167"/>
                  <a:gd name="T33" fmla="*/ 77 h 153"/>
                  <a:gd name="T34" fmla="*/ 121 w 167"/>
                  <a:gd name="T35" fmla="*/ 77 h 153"/>
                  <a:gd name="T36" fmla="*/ 136 w 167"/>
                  <a:gd name="T37" fmla="*/ 78 h 153"/>
                  <a:gd name="T38" fmla="*/ 135 w 167"/>
                  <a:gd name="T39" fmla="*/ 82 h 153"/>
                  <a:gd name="T40" fmla="*/ 133 w 167"/>
                  <a:gd name="T41" fmla="*/ 90 h 153"/>
                  <a:gd name="T42" fmla="*/ 135 w 167"/>
                  <a:gd name="T43" fmla="*/ 94 h 153"/>
                  <a:gd name="T44" fmla="*/ 138 w 167"/>
                  <a:gd name="T45" fmla="*/ 100 h 153"/>
                  <a:gd name="T46" fmla="*/ 138 w 167"/>
                  <a:gd name="T47" fmla="*/ 103 h 153"/>
                  <a:gd name="T48" fmla="*/ 150 w 167"/>
                  <a:gd name="T49" fmla="*/ 105 h 153"/>
                  <a:gd name="T50" fmla="*/ 165 w 167"/>
                  <a:gd name="T51" fmla="*/ 109 h 153"/>
                  <a:gd name="T52" fmla="*/ 165 w 167"/>
                  <a:gd name="T53" fmla="*/ 123 h 153"/>
                  <a:gd name="T54" fmla="*/ 156 w 167"/>
                  <a:gd name="T55" fmla="*/ 132 h 153"/>
                  <a:gd name="T56" fmla="*/ 161 w 167"/>
                  <a:gd name="T57" fmla="*/ 144 h 153"/>
                  <a:gd name="T58" fmla="*/ 154 w 167"/>
                  <a:gd name="T59" fmla="*/ 150 h 153"/>
                  <a:gd name="T60" fmla="*/ 144 w 167"/>
                  <a:gd name="T61" fmla="*/ 150 h 153"/>
                  <a:gd name="T62" fmla="*/ 135 w 167"/>
                  <a:gd name="T63" fmla="*/ 142 h 153"/>
                  <a:gd name="T64" fmla="*/ 119 w 167"/>
                  <a:gd name="T65" fmla="*/ 148 h 153"/>
                  <a:gd name="T66" fmla="*/ 106 w 167"/>
                  <a:gd name="T67" fmla="*/ 150 h 153"/>
                  <a:gd name="T68" fmla="*/ 96 w 167"/>
                  <a:gd name="T69" fmla="*/ 144 h 153"/>
                  <a:gd name="T70" fmla="*/ 85 w 167"/>
                  <a:gd name="T71" fmla="*/ 138 h 153"/>
                  <a:gd name="T72" fmla="*/ 71 w 167"/>
                  <a:gd name="T73" fmla="*/ 134 h 153"/>
                  <a:gd name="T74" fmla="*/ 62 w 167"/>
                  <a:gd name="T75" fmla="*/ 130 h 153"/>
                  <a:gd name="T76" fmla="*/ 48 w 167"/>
                  <a:gd name="T77" fmla="*/ 130 h 153"/>
                  <a:gd name="T78" fmla="*/ 35 w 167"/>
                  <a:gd name="T79" fmla="*/ 126 h 153"/>
                  <a:gd name="T80" fmla="*/ 21 w 167"/>
                  <a:gd name="T81" fmla="*/ 123 h 153"/>
                  <a:gd name="T82" fmla="*/ 10 w 167"/>
                  <a:gd name="T83" fmla="*/ 126 h 153"/>
                  <a:gd name="T84" fmla="*/ 4 w 167"/>
                  <a:gd name="T85" fmla="*/ 119 h 153"/>
                  <a:gd name="T86" fmla="*/ 10 w 167"/>
                  <a:gd name="T87" fmla="*/ 111 h 153"/>
                  <a:gd name="T88" fmla="*/ 10 w 167"/>
                  <a:gd name="T89" fmla="*/ 105 h 153"/>
                  <a:gd name="T90" fmla="*/ 10 w 167"/>
                  <a:gd name="T91" fmla="*/ 103 h 153"/>
                  <a:gd name="T92" fmla="*/ 12 w 167"/>
                  <a:gd name="T93" fmla="*/ 103 h 153"/>
                  <a:gd name="T94" fmla="*/ 10 w 167"/>
                  <a:gd name="T95" fmla="*/ 96 h 153"/>
                  <a:gd name="T96" fmla="*/ 10 w 167"/>
                  <a:gd name="T97" fmla="*/ 94 h 153"/>
                  <a:gd name="T98" fmla="*/ 12 w 167"/>
                  <a:gd name="T99" fmla="*/ 90 h 153"/>
                  <a:gd name="T100" fmla="*/ 15 w 167"/>
                  <a:gd name="T101" fmla="*/ 84 h 153"/>
                  <a:gd name="T102" fmla="*/ 15 w 167"/>
                  <a:gd name="T103" fmla="*/ 75 h 153"/>
                  <a:gd name="T104" fmla="*/ 14 w 167"/>
                  <a:gd name="T105" fmla="*/ 67 h 153"/>
                  <a:gd name="T106" fmla="*/ 12 w 167"/>
                  <a:gd name="T107" fmla="*/ 59 h 153"/>
                  <a:gd name="T108" fmla="*/ 6 w 167"/>
                  <a:gd name="T109" fmla="*/ 54 h 153"/>
                  <a:gd name="T110" fmla="*/ 6 w 167"/>
                  <a:gd name="T111" fmla="*/ 44 h 153"/>
                  <a:gd name="T112" fmla="*/ 0 w 167"/>
                  <a:gd name="T113" fmla="*/ 40 h 153"/>
                  <a:gd name="T114" fmla="*/ 0 w 167"/>
                  <a:gd name="T115" fmla="*/ 23 h 153"/>
                  <a:gd name="T116" fmla="*/ 0 w 167"/>
                  <a:gd name="T117" fmla="*/ 6 h 153"/>
                  <a:gd name="T118" fmla="*/ 12 w 167"/>
                  <a:gd name="T119" fmla="*/ 0 h 153"/>
                  <a:gd name="T120" fmla="*/ 27 w 167"/>
                  <a:gd name="T121" fmla="*/ 2 h 153"/>
                  <a:gd name="T122" fmla="*/ 44 w 167"/>
                  <a:gd name="T123" fmla="*/ 2 h 153"/>
                  <a:gd name="T124" fmla="*/ 62 w 167"/>
                  <a:gd name="T125" fmla="*/ 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" h="153">
                    <a:moveTo>
                      <a:pt x="62" y="2"/>
                    </a:move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4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7"/>
                    </a:lnTo>
                    <a:lnTo>
                      <a:pt x="90" y="7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4" y="17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4" y="17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4" y="30"/>
                    </a:lnTo>
                    <a:lnTo>
                      <a:pt x="92" y="30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36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0" y="40"/>
                    </a:lnTo>
                    <a:lnTo>
                      <a:pt x="90" y="42"/>
                    </a:lnTo>
                    <a:lnTo>
                      <a:pt x="88" y="42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7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8" y="48"/>
                    </a:lnTo>
                    <a:lnTo>
                      <a:pt x="87" y="48"/>
                    </a:lnTo>
                    <a:lnTo>
                      <a:pt x="85" y="48"/>
                    </a:lnTo>
                    <a:lnTo>
                      <a:pt x="85" y="50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63"/>
                    </a:lnTo>
                    <a:lnTo>
                      <a:pt x="81" y="63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7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81" y="77"/>
                    </a:lnTo>
                    <a:lnTo>
                      <a:pt x="83" y="77"/>
                    </a:lnTo>
                    <a:lnTo>
                      <a:pt x="85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2" y="77"/>
                    </a:lnTo>
                    <a:lnTo>
                      <a:pt x="94" y="77"/>
                    </a:lnTo>
                    <a:lnTo>
                      <a:pt x="96" y="77"/>
                    </a:lnTo>
                    <a:lnTo>
                      <a:pt x="98" y="77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4" y="77"/>
                    </a:lnTo>
                    <a:lnTo>
                      <a:pt x="106" y="77"/>
                    </a:lnTo>
                    <a:lnTo>
                      <a:pt x="108" y="77"/>
                    </a:lnTo>
                    <a:lnTo>
                      <a:pt x="110" y="77"/>
                    </a:lnTo>
                    <a:lnTo>
                      <a:pt x="112" y="77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7" y="77"/>
                    </a:lnTo>
                    <a:lnTo>
                      <a:pt x="119" y="77"/>
                    </a:lnTo>
                    <a:lnTo>
                      <a:pt x="121" y="77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7" y="77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3" y="77"/>
                    </a:lnTo>
                    <a:lnTo>
                      <a:pt x="135" y="77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0"/>
                    </a:lnTo>
                    <a:lnTo>
                      <a:pt x="135" y="82"/>
                    </a:lnTo>
                    <a:lnTo>
                      <a:pt x="135" y="80"/>
                    </a:lnTo>
                    <a:lnTo>
                      <a:pt x="135" y="82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3" y="92"/>
                    </a:lnTo>
                    <a:lnTo>
                      <a:pt x="135" y="92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40" y="102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40" y="103"/>
                    </a:lnTo>
                    <a:lnTo>
                      <a:pt x="138" y="103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7"/>
                    </a:lnTo>
                    <a:lnTo>
                      <a:pt x="146" y="107"/>
                    </a:lnTo>
                    <a:lnTo>
                      <a:pt x="146" y="105"/>
                    </a:lnTo>
                    <a:lnTo>
                      <a:pt x="148" y="105"/>
                    </a:lnTo>
                    <a:lnTo>
                      <a:pt x="150" y="105"/>
                    </a:lnTo>
                    <a:lnTo>
                      <a:pt x="152" y="105"/>
                    </a:lnTo>
                    <a:lnTo>
                      <a:pt x="154" y="105"/>
                    </a:lnTo>
                    <a:lnTo>
                      <a:pt x="156" y="105"/>
                    </a:lnTo>
                    <a:lnTo>
                      <a:pt x="156" y="107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1" y="107"/>
                    </a:lnTo>
                    <a:lnTo>
                      <a:pt x="163" y="107"/>
                    </a:lnTo>
                    <a:lnTo>
                      <a:pt x="165" y="109"/>
                    </a:lnTo>
                    <a:lnTo>
                      <a:pt x="165" y="111"/>
                    </a:lnTo>
                    <a:lnTo>
                      <a:pt x="167" y="111"/>
                    </a:lnTo>
                    <a:lnTo>
                      <a:pt x="167" y="113"/>
                    </a:lnTo>
                    <a:lnTo>
                      <a:pt x="167" y="115"/>
                    </a:lnTo>
                    <a:lnTo>
                      <a:pt x="167" y="117"/>
                    </a:lnTo>
                    <a:lnTo>
                      <a:pt x="167" y="119"/>
                    </a:lnTo>
                    <a:lnTo>
                      <a:pt x="165" y="119"/>
                    </a:lnTo>
                    <a:lnTo>
                      <a:pt x="165" y="121"/>
                    </a:lnTo>
                    <a:lnTo>
                      <a:pt x="165" y="123"/>
                    </a:lnTo>
                    <a:lnTo>
                      <a:pt x="163" y="125"/>
                    </a:lnTo>
                    <a:lnTo>
                      <a:pt x="163" y="126"/>
                    </a:lnTo>
                    <a:lnTo>
                      <a:pt x="161" y="126"/>
                    </a:lnTo>
                    <a:lnTo>
                      <a:pt x="161" y="128"/>
                    </a:lnTo>
                    <a:lnTo>
                      <a:pt x="160" y="128"/>
                    </a:lnTo>
                    <a:lnTo>
                      <a:pt x="160" y="130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6" y="132"/>
                    </a:lnTo>
                    <a:lnTo>
                      <a:pt x="156" y="134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8" y="138"/>
                    </a:lnTo>
                    <a:lnTo>
                      <a:pt x="160" y="138"/>
                    </a:lnTo>
                    <a:lnTo>
                      <a:pt x="160" y="140"/>
                    </a:lnTo>
                    <a:lnTo>
                      <a:pt x="161" y="140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1" y="146"/>
                    </a:lnTo>
                    <a:lnTo>
                      <a:pt x="160" y="146"/>
                    </a:lnTo>
                    <a:lnTo>
                      <a:pt x="160" y="148"/>
                    </a:lnTo>
                    <a:lnTo>
                      <a:pt x="158" y="148"/>
                    </a:lnTo>
                    <a:lnTo>
                      <a:pt x="158" y="150"/>
                    </a:lnTo>
                    <a:lnTo>
                      <a:pt x="156" y="150"/>
                    </a:lnTo>
                    <a:lnTo>
                      <a:pt x="156" y="151"/>
                    </a:lnTo>
                    <a:lnTo>
                      <a:pt x="154" y="151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1"/>
                    </a:lnTo>
                    <a:lnTo>
                      <a:pt x="148" y="151"/>
                    </a:lnTo>
                    <a:lnTo>
                      <a:pt x="148" y="153"/>
                    </a:lnTo>
                    <a:lnTo>
                      <a:pt x="146" y="153"/>
                    </a:lnTo>
                    <a:lnTo>
                      <a:pt x="144" y="153"/>
                    </a:lnTo>
                    <a:lnTo>
                      <a:pt x="144" y="151"/>
                    </a:lnTo>
                    <a:lnTo>
                      <a:pt x="144" y="150"/>
                    </a:lnTo>
                    <a:lnTo>
                      <a:pt x="144" y="148"/>
                    </a:lnTo>
                    <a:lnTo>
                      <a:pt x="144" y="146"/>
                    </a:lnTo>
                    <a:lnTo>
                      <a:pt x="144" y="144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6" y="142"/>
                    </a:lnTo>
                    <a:lnTo>
                      <a:pt x="135" y="142"/>
                    </a:lnTo>
                    <a:lnTo>
                      <a:pt x="133" y="142"/>
                    </a:lnTo>
                    <a:lnTo>
                      <a:pt x="133" y="144"/>
                    </a:lnTo>
                    <a:lnTo>
                      <a:pt x="131" y="144"/>
                    </a:lnTo>
                    <a:lnTo>
                      <a:pt x="127" y="144"/>
                    </a:lnTo>
                    <a:lnTo>
                      <a:pt x="125" y="146"/>
                    </a:lnTo>
                    <a:lnTo>
                      <a:pt x="123" y="146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3" y="150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0" y="148"/>
                    </a:lnTo>
                    <a:lnTo>
                      <a:pt x="108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6" y="148"/>
                    </a:lnTo>
                    <a:lnTo>
                      <a:pt x="96" y="146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88" y="142"/>
                    </a:lnTo>
                    <a:lnTo>
                      <a:pt x="87" y="142"/>
                    </a:lnTo>
                    <a:lnTo>
                      <a:pt x="87" y="140"/>
                    </a:lnTo>
                    <a:lnTo>
                      <a:pt x="85" y="140"/>
                    </a:lnTo>
                    <a:lnTo>
                      <a:pt x="85" y="138"/>
                    </a:lnTo>
                    <a:lnTo>
                      <a:pt x="83" y="138"/>
                    </a:lnTo>
                    <a:lnTo>
                      <a:pt x="81" y="138"/>
                    </a:lnTo>
                    <a:lnTo>
                      <a:pt x="81" y="136"/>
                    </a:lnTo>
                    <a:lnTo>
                      <a:pt x="79" y="136"/>
                    </a:lnTo>
                    <a:lnTo>
                      <a:pt x="77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73" y="134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69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7" y="132"/>
                    </a:lnTo>
                    <a:lnTo>
                      <a:pt x="65" y="132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2" y="130"/>
                    </a:lnTo>
                    <a:lnTo>
                      <a:pt x="60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4" y="128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39" y="128"/>
                    </a:lnTo>
                    <a:lnTo>
                      <a:pt x="39" y="126"/>
                    </a:lnTo>
                    <a:lnTo>
                      <a:pt x="37" y="126"/>
                    </a:lnTo>
                    <a:lnTo>
                      <a:pt x="35" y="126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2" y="123"/>
                    </a:lnTo>
                    <a:lnTo>
                      <a:pt x="10" y="125"/>
                    </a:lnTo>
                    <a:lnTo>
                      <a:pt x="8" y="125"/>
                    </a:lnTo>
                    <a:lnTo>
                      <a:pt x="10" y="125"/>
                    </a:lnTo>
                    <a:lnTo>
                      <a:pt x="10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10" y="113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12" y="107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5" y="78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4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7" name="Freeform 27"/>
              <p:cNvSpPr>
                <a:spLocks/>
              </p:cNvSpPr>
              <p:nvPr/>
            </p:nvSpPr>
            <p:spPr bwMode="auto">
              <a:xfrm>
                <a:off x="4197432" y="2729312"/>
                <a:ext cx="315420" cy="363148"/>
              </a:xfrm>
              <a:custGeom>
                <a:avLst/>
                <a:gdLst>
                  <a:gd name="T0" fmla="*/ 4 w 152"/>
                  <a:gd name="T1" fmla="*/ 31 h 175"/>
                  <a:gd name="T2" fmla="*/ 2 w 152"/>
                  <a:gd name="T3" fmla="*/ 17 h 175"/>
                  <a:gd name="T4" fmla="*/ 0 w 152"/>
                  <a:gd name="T5" fmla="*/ 4 h 175"/>
                  <a:gd name="T6" fmla="*/ 12 w 152"/>
                  <a:gd name="T7" fmla="*/ 0 h 175"/>
                  <a:gd name="T8" fmla="*/ 23 w 152"/>
                  <a:gd name="T9" fmla="*/ 0 h 175"/>
                  <a:gd name="T10" fmla="*/ 38 w 152"/>
                  <a:gd name="T11" fmla="*/ 0 h 175"/>
                  <a:gd name="T12" fmla="*/ 54 w 152"/>
                  <a:gd name="T13" fmla="*/ 0 h 175"/>
                  <a:gd name="T14" fmla="*/ 69 w 152"/>
                  <a:gd name="T15" fmla="*/ 0 h 175"/>
                  <a:gd name="T16" fmla="*/ 79 w 152"/>
                  <a:gd name="T17" fmla="*/ 2 h 175"/>
                  <a:gd name="T18" fmla="*/ 75 w 152"/>
                  <a:gd name="T19" fmla="*/ 6 h 175"/>
                  <a:gd name="T20" fmla="*/ 71 w 152"/>
                  <a:gd name="T21" fmla="*/ 9 h 175"/>
                  <a:gd name="T22" fmla="*/ 79 w 152"/>
                  <a:gd name="T23" fmla="*/ 17 h 175"/>
                  <a:gd name="T24" fmla="*/ 85 w 152"/>
                  <a:gd name="T25" fmla="*/ 19 h 175"/>
                  <a:gd name="T26" fmla="*/ 88 w 152"/>
                  <a:gd name="T27" fmla="*/ 27 h 175"/>
                  <a:gd name="T28" fmla="*/ 94 w 152"/>
                  <a:gd name="T29" fmla="*/ 36 h 175"/>
                  <a:gd name="T30" fmla="*/ 102 w 152"/>
                  <a:gd name="T31" fmla="*/ 44 h 175"/>
                  <a:gd name="T32" fmla="*/ 108 w 152"/>
                  <a:gd name="T33" fmla="*/ 54 h 175"/>
                  <a:gd name="T34" fmla="*/ 115 w 152"/>
                  <a:gd name="T35" fmla="*/ 61 h 175"/>
                  <a:gd name="T36" fmla="*/ 117 w 152"/>
                  <a:gd name="T37" fmla="*/ 67 h 175"/>
                  <a:gd name="T38" fmla="*/ 123 w 152"/>
                  <a:gd name="T39" fmla="*/ 73 h 175"/>
                  <a:gd name="T40" fmla="*/ 127 w 152"/>
                  <a:gd name="T41" fmla="*/ 73 h 175"/>
                  <a:gd name="T42" fmla="*/ 131 w 152"/>
                  <a:gd name="T43" fmla="*/ 81 h 175"/>
                  <a:gd name="T44" fmla="*/ 133 w 152"/>
                  <a:gd name="T45" fmla="*/ 84 h 175"/>
                  <a:gd name="T46" fmla="*/ 131 w 152"/>
                  <a:gd name="T47" fmla="*/ 86 h 175"/>
                  <a:gd name="T48" fmla="*/ 133 w 152"/>
                  <a:gd name="T49" fmla="*/ 92 h 175"/>
                  <a:gd name="T50" fmla="*/ 136 w 152"/>
                  <a:gd name="T51" fmla="*/ 92 h 175"/>
                  <a:gd name="T52" fmla="*/ 140 w 152"/>
                  <a:gd name="T53" fmla="*/ 100 h 175"/>
                  <a:gd name="T54" fmla="*/ 140 w 152"/>
                  <a:gd name="T55" fmla="*/ 107 h 175"/>
                  <a:gd name="T56" fmla="*/ 146 w 152"/>
                  <a:gd name="T57" fmla="*/ 111 h 175"/>
                  <a:gd name="T58" fmla="*/ 148 w 152"/>
                  <a:gd name="T59" fmla="*/ 121 h 175"/>
                  <a:gd name="T60" fmla="*/ 142 w 152"/>
                  <a:gd name="T61" fmla="*/ 129 h 175"/>
                  <a:gd name="T62" fmla="*/ 140 w 152"/>
                  <a:gd name="T63" fmla="*/ 138 h 175"/>
                  <a:gd name="T64" fmla="*/ 134 w 152"/>
                  <a:gd name="T65" fmla="*/ 148 h 175"/>
                  <a:gd name="T66" fmla="*/ 133 w 152"/>
                  <a:gd name="T67" fmla="*/ 161 h 175"/>
                  <a:gd name="T68" fmla="*/ 123 w 152"/>
                  <a:gd name="T69" fmla="*/ 159 h 175"/>
                  <a:gd name="T70" fmla="*/ 123 w 152"/>
                  <a:gd name="T71" fmla="*/ 159 h 175"/>
                  <a:gd name="T72" fmla="*/ 117 w 152"/>
                  <a:gd name="T73" fmla="*/ 157 h 175"/>
                  <a:gd name="T74" fmla="*/ 111 w 152"/>
                  <a:gd name="T75" fmla="*/ 163 h 175"/>
                  <a:gd name="T76" fmla="*/ 113 w 152"/>
                  <a:gd name="T77" fmla="*/ 169 h 175"/>
                  <a:gd name="T78" fmla="*/ 111 w 152"/>
                  <a:gd name="T79" fmla="*/ 171 h 175"/>
                  <a:gd name="T80" fmla="*/ 106 w 152"/>
                  <a:gd name="T81" fmla="*/ 173 h 175"/>
                  <a:gd name="T82" fmla="*/ 106 w 152"/>
                  <a:gd name="T83" fmla="*/ 169 h 175"/>
                  <a:gd name="T84" fmla="*/ 94 w 152"/>
                  <a:gd name="T85" fmla="*/ 165 h 175"/>
                  <a:gd name="T86" fmla="*/ 79 w 152"/>
                  <a:gd name="T87" fmla="*/ 165 h 175"/>
                  <a:gd name="T88" fmla="*/ 65 w 152"/>
                  <a:gd name="T89" fmla="*/ 163 h 175"/>
                  <a:gd name="T90" fmla="*/ 50 w 152"/>
                  <a:gd name="T91" fmla="*/ 163 h 175"/>
                  <a:gd name="T92" fmla="*/ 35 w 152"/>
                  <a:gd name="T93" fmla="*/ 163 h 175"/>
                  <a:gd name="T94" fmla="*/ 21 w 152"/>
                  <a:gd name="T95" fmla="*/ 161 h 175"/>
                  <a:gd name="T96" fmla="*/ 17 w 152"/>
                  <a:gd name="T97" fmla="*/ 150 h 175"/>
                  <a:gd name="T98" fmla="*/ 15 w 152"/>
                  <a:gd name="T99" fmla="*/ 136 h 175"/>
                  <a:gd name="T100" fmla="*/ 17 w 152"/>
                  <a:gd name="T101" fmla="*/ 130 h 175"/>
                  <a:gd name="T102" fmla="*/ 13 w 152"/>
                  <a:gd name="T103" fmla="*/ 119 h 175"/>
                  <a:gd name="T104" fmla="*/ 17 w 152"/>
                  <a:gd name="T105" fmla="*/ 115 h 175"/>
                  <a:gd name="T106" fmla="*/ 21 w 152"/>
                  <a:gd name="T107" fmla="*/ 104 h 175"/>
                  <a:gd name="T108" fmla="*/ 19 w 152"/>
                  <a:gd name="T109" fmla="*/ 94 h 175"/>
                  <a:gd name="T110" fmla="*/ 13 w 152"/>
                  <a:gd name="T111" fmla="*/ 84 h 175"/>
                  <a:gd name="T112" fmla="*/ 12 w 152"/>
                  <a:gd name="T113" fmla="*/ 75 h 175"/>
                  <a:gd name="T114" fmla="*/ 10 w 152"/>
                  <a:gd name="T115" fmla="*/ 61 h 175"/>
                  <a:gd name="T116" fmla="*/ 8 w 152"/>
                  <a:gd name="T117" fmla="*/ 4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2" h="175">
                    <a:moveTo>
                      <a:pt x="6" y="42"/>
                    </a:move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7" y="4"/>
                    </a:lnTo>
                    <a:lnTo>
                      <a:pt x="77" y="2"/>
                    </a:lnTo>
                    <a:lnTo>
                      <a:pt x="77" y="4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1" y="9"/>
                    </a:lnTo>
                    <a:lnTo>
                      <a:pt x="71" y="11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92" y="33"/>
                    </a:lnTo>
                    <a:lnTo>
                      <a:pt x="92" y="34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4" y="38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4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8" y="52"/>
                    </a:lnTo>
                    <a:lnTo>
                      <a:pt x="108" y="54"/>
                    </a:lnTo>
                    <a:lnTo>
                      <a:pt x="110" y="54"/>
                    </a:lnTo>
                    <a:lnTo>
                      <a:pt x="111" y="54"/>
                    </a:lnTo>
                    <a:lnTo>
                      <a:pt x="111" y="56"/>
                    </a:lnTo>
                    <a:lnTo>
                      <a:pt x="113" y="56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5" y="63"/>
                    </a:lnTo>
                    <a:lnTo>
                      <a:pt x="115" y="65"/>
                    </a:lnTo>
                    <a:lnTo>
                      <a:pt x="115" y="63"/>
                    </a:lnTo>
                    <a:lnTo>
                      <a:pt x="117" y="63"/>
                    </a:lnTo>
                    <a:lnTo>
                      <a:pt x="117" y="65"/>
                    </a:lnTo>
                    <a:lnTo>
                      <a:pt x="119" y="65"/>
                    </a:lnTo>
                    <a:lnTo>
                      <a:pt x="119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81"/>
                    </a:lnTo>
                    <a:lnTo>
                      <a:pt x="131" y="81"/>
                    </a:lnTo>
                    <a:lnTo>
                      <a:pt x="129" y="81"/>
                    </a:lnTo>
                    <a:lnTo>
                      <a:pt x="131" y="81"/>
                    </a:lnTo>
                    <a:lnTo>
                      <a:pt x="131" y="82"/>
                    </a:lnTo>
                    <a:lnTo>
                      <a:pt x="133" y="82"/>
                    </a:lnTo>
                    <a:lnTo>
                      <a:pt x="131" y="84"/>
                    </a:lnTo>
                    <a:lnTo>
                      <a:pt x="133" y="84"/>
                    </a:lnTo>
                    <a:lnTo>
                      <a:pt x="131" y="84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1" y="88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3" y="92"/>
                    </a:lnTo>
                    <a:lnTo>
                      <a:pt x="134" y="92"/>
                    </a:lnTo>
                    <a:lnTo>
                      <a:pt x="133" y="92"/>
                    </a:lnTo>
                    <a:lnTo>
                      <a:pt x="134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8" y="94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2" y="109"/>
                    </a:lnTo>
                    <a:lnTo>
                      <a:pt x="142" y="111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3"/>
                    </a:lnTo>
                    <a:lnTo>
                      <a:pt x="150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2" y="127"/>
                    </a:lnTo>
                    <a:lnTo>
                      <a:pt x="142" y="129"/>
                    </a:lnTo>
                    <a:lnTo>
                      <a:pt x="142" y="130"/>
                    </a:lnTo>
                    <a:lnTo>
                      <a:pt x="142" y="132"/>
                    </a:lnTo>
                    <a:lnTo>
                      <a:pt x="140" y="132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38" y="140"/>
                    </a:lnTo>
                    <a:lnTo>
                      <a:pt x="138" y="142"/>
                    </a:lnTo>
                    <a:lnTo>
                      <a:pt x="138" y="144"/>
                    </a:lnTo>
                    <a:lnTo>
                      <a:pt x="136" y="144"/>
                    </a:lnTo>
                    <a:lnTo>
                      <a:pt x="136" y="146"/>
                    </a:lnTo>
                    <a:lnTo>
                      <a:pt x="136" y="148"/>
                    </a:lnTo>
                    <a:lnTo>
                      <a:pt x="134" y="148"/>
                    </a:lnTo>
                    <a:lnTo>
                      <a:pt x="134" y="150"/>
                    </a:lnTo>
                    <a:lnTo>
                      <a:pt x="134" y="152"/>
                    </a:lnTo>
                    <a:lnTo>
                      <a:pt x="134" y="153"/>
                    </a:lnTo>
                    <a:lnTo>
                      <a:pt x="134" y="155"/>
                    </a:lnTo>
                    <a:lnTo>
                      <a:pt x="133" y="155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61"/>
                    </a:lnTo>
                    <a:lnTo>
                      <a:pt x="134" y="161"/>
                    </a:lnTo>
                    <a:lnTo>
                      <a:pt x="133" y="161"/>
                    </a:lnTo>
                    <a:lnTo>
                      <a:pt x="131" y="161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61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3" y="159"/>
                    </a:lnTo>
                    <a:lnTo>
                      <a:pt x="111" y="159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3" y="167"/>
                    </a:lnTo>
                    <a:lnTo>
                      <a:pt x="113" y="169"/>
                    </a:lnTo>
                    <a:lnTo>
                      <a:pt x="113" y="171"/>
                    </a:lnTo>
                    <a:lnTo>
                      <a:pt x="113" y="169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1" y="173"/>
                    </a:lnTo>
                    <a:lnTo>
                      <a:pt x="111" y="175"/>
                    </a:lnTo>
                    <a:lnTo>
                      <a:pt x="110" y="175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8" y="173"/>
                    </a:lnTo>
                    <a:lnTo>
                      <a:pt x="108" y="171"/>
                    </a:lnTo>
                    <a:lnTo>
                      <a:pt x="106" y="171"/>
                    </a:lnTo>
                    <a:lnTo>
                      <a:pt x="108" y="171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5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3" y="165"/>
                    </a:lnTo>
                    <a:lnTo>
                      <a:pt x="71" y="165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3" y="161"/>
                    </a:lnTo>
                    <a:lnTo>
                      <a:pt x="21" y="161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19" y="155"/>
                    </a:lnTo>
                    <a:lnTo>
                      <a:pt x="19" y="153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17" y="150"/>
                    </a:lnTo>
                    <a:lnTo>
                      <a:pt x="17" y="148"/>
                    </a:lnTo>
                    <a:lnTo>
                      <a:pt x="17" y="146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15" y="142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0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3" y="119"/>
                    </a:lnTo>
                    <a:lnTo>
                      <a:pt x="15" y="119"/>
                    </a:lnTo>
                    <a:lnTo>
                      <a:pt x="13" y="119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2" y="75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8" name="Freeform 28"/>
              <p:cNvSpPr>
                <a:spLocks/>
              </p:cNvSpPr>
              <p:nvPr/>
            </p:nvSpPr>
            <p:spPr bwMode="auto">
              <a:xfrm>
                <a:off x="4010671" y="2729312"/>
                <a:ext cx="230340" cy="377674"/>
              </a:xfrm>
              <a:custGeom>
                <a:avLst/>
                <a:gdLst>
                  <a:gd name="T0" fmla="*/ 11 w 111"/>
                  <a:gd name="T1" fmla="*/ 9 h 182"/>
                  <a:gd name="T2" fmla="*/ 7 w 111"/>
                  <a:gd name="T3" fmla="*/ 2 h 182"/>
                  <a:gd name="T4" fmla="*/ 17 w 111"/>
                  <a:gd name="T5" fmla="*/ 0 h 182"/>
                  <a:gd name="T6" fmla="*/ 29 w 111"/>
                  <a:gd name="T7" fmla="*/ 0 h 182"/>
                  <a:gd name="T8" fmla="*/ 40 w 111"/>
                  <a:gd name="T9" fmla="*/ 0 h 182"/>
                  <a:gd name="T10" fmla="*/ 52 w 111"/>
                  <a:gd name="T11" fmla="*/ 0 h 182"/>
                  <a:gd name="T12" fmla="*/ 63 w 111"/>
                  <a:gd name="T13" fmla="*/ 0 h 182"/>
                  <a:gd name="T14" fmla="*/ 75 w 111"/>
                  <a:gd name="T15" fmla="*/ 0 h 182"/>
                  <a:gd name="T16" fmla="*/ 86 w 111"/>
                  <a:gd name="T17" fmla="*/ 0 h 182"/>
                  <a:gd name="T18" fmla="*/ 90 w 111"/>
                  <a:gd name="T19" fmla="*/ 8 h 182"/>
                  <a:gd name="T20" fmla="*/ 92 w 111"/>
                  <a:gd name="T21" fmla="*/ 17 h 182"/>
                  <a:gd name="T22" fmla="*/ 94 w 111"/>
                  <a:gd name="T23" fmla="*/ 27 h 182"/>
                  <a:gd name="T24" fmla="*/ 96 w 111"/>
                  <a:gd name="T25" fmla="*/ 36 h 182"/>
                  <a:gd name="T26" fmla="*/ 98 w 111"/>
                  <a:gd name="T27" fmla="*/ 46 h 182"/>
                  <a:gd name="T28" fmla="*/ 98 w 111"/>
                  <a:gd name="T29" fmla="*/ 57 h 182"/>
                  <a:gd name="T30" fmla="*/ 100 w 111"/>
                  <a:gd name="T31" fmla="*/ 67 h 182"/>
                  <a:gd name="T32" fmla="*/ 102 w 111"/>
                  <a:gd name="T33" fmla="*/ 77 h 182"/>
                  <a:gd name="T34" fmla="*/ 105 w 111"/>
                  <a:gd name="T35" fmla="*/ 84 h 182"/>
                  <a:gd name="T36" fmla="*/ 105 w 111"/>
                  <a:gd name="T37" fmla="*/ 92 h 182"/>
                  <a:gd name="T38" fmla="*/ 109 w 111"/>
                  <a:gd name="T39" fmla="*/ 100 h 182"/>
                  <a:gd name="T40" fmla="*/ 111 w 111"/>
                  <a:gd name="T41" fmla="*/ 105 h 182"/>
                  <a:gd name="T42" fmla="*/ 107 w 111"/>
                  <a:gd name="T43" fmla="*/ 113 h 182"/>
                  <a:gd name="T44" fmla="*/ 103 w 111"/>
                  <a:gd name="T45" fmla="*/ 117 h 182"/>
                  <a:gd name="T46" fmla="*/ 105 w 111"/>
                  <a:gd name="T47" fmla="*/ 123 h 182"/>
                  <a:gd name="T48" fmla="*/ 107 w 111"/>
                  <a:gd name="T49" fmla="*/ 132 h 182"/>
                  <a:gd name="T50" fmla="*/ 105 w 111"/>
                  <a:gd name="T51" fmla="*/ 134 h 182"/>
                  <a:gd name="T52" fmla="*/ 105 w 111"/>
                  <a:gd name="T53" fmla="*/ 146 h 182"/>
                  <a:gd name="T54" fmla="*/ 107 w 111"/>
                  <a:gd name="T55" fmla="*/ 152 h 182"/>
                  <a:gd name="T56" fmla="*/ 96 w 111"/>
                  <a:gd name="T57" fmla="*/ 152 h 182"/>
                  <a:gd name="T58" fmla="*/ 84 w 111"/>
                  <a:gd name="T59" fmla="*/ 152 h 182"/>
                  <a:gd name="T60" fmla="*/ 73 w 111"/>
                  <a:gd name="T61" fmla="*/ 152 h 182"/>
                  <a:gd name="T62" fmla="*/ 61 w 111"/>
                  <a:gd name="T63" fmla="*/ 152 h 182"/>
                  <a:gd name="T64" fmla="*/ 50 w 111"/>
                  <a:gd name="T65" fmla="*/ 152 h 182"/>
                  <a:gd name="T66" fmla="*/ 38 w 111"/>
                  <a:gd name="T67" fmla="*/ 152 h 182"/>
                  <a:gd name="T68" fmla="*/ 27 w 111"/>
                  <a:gd name="T69" fmla="*/ 152 h 182"/>
                  <a:gd name="T70" fmla="*/ 25 w 111"/>
                  <a:gd name="T71" fmla="*/ 157 h 182"/>
                  <a:gd name="T72" fmla="*/ 31 w 111"/>
                  <a:gd name="T73" fmla="*/ 163 h 182"/>
                  <a:gd name="T74" fmla="*/ 32 w 111"/>
                  <a:gd name="T75" fmla="*/ 169 h 182"/>
                  <a:gd name="T76" fmla="*/ 32 w 111"/>
                  <a:gd name="T77" fmla="*/ 173 h 182"/>
                  <a:gd name="T78" fmla="*/ 29 w 111"/>
                  <a:gd name="T79" fmla="*/ 178 h 182"/>
                  <a:gd name="T80" fmla="*/ 17 w 111"/>
                  <a:gd name="T81" fmla="*/ 180 h 182"/>
                  <a:gd name="T82" fmla="*/ 9 w 111"/>
                  <a:gd name="T83" fmla="*/ 180 h 182"/>
                  <a:gd name="T84" fmla="*/ 2 w 111"/>
                  <a:gd name="T85" fmla="*/ 180 h 182"/>
                  <a:gd name="T86" fmla="*/ 2 w 111"/>
                  <a:gd name="T87" fmla="*/ 169 h 182"/>
                  <a:gd name="T88" fmla="*/ 0 w 111"/>
                  <a:gd name="T89" fmla="*/ 157 h 182"/>
                  <a:gd name="T90" fmla="*/ 0 w 111"/>
                  <a:gd name="T91" fmla="*/ 146 h 182"/>
                  <a:gd name="T92" fmla="*/ 0 w 111"/>
                  <a:gd name="T93" fmla="*/ 134 h 182"/>
                  <a:gd name="T94" fmla="*/ 0 w 111"/>
                  <a:gd name="T95" fmla="*/ 123 h 182"/>
                  <a:gd name="T96" fmla="*/ 0 w 111"/>
                  <a:gd name="T97" fmla="*/ 111 h 182"/>
                  <a:gd name="T98" fmla="*/ 0 w 111"/>
                  <a:gd name="T99" fmla="*/ 100 h 182"/>
                  <a:gd name="T100" fmla="*/ 2 w 111"/>
                  <a:gd name="T101" fmla="*/ 90 h 182"/>
                  <a:gd name="T102" fmla="*/ 4 w 111"/>
                  <a:gd name="T103" fmla="*/ 81 h 182"/>
                  <a:gd name="T104" fmla="*/ 4 w 111"/>
                  <a:gd name="T105" fmla="*/ 69 h 182"/>
                  <a:gd name="T106" fmla="*/ 6 w 111"/>
                  <a:gd name="T107" fmla="*/ 57 h 182"/>
                  <a:gd name="T108" fmla="*/ 6 w 111"/>
                  <a:gd name="T109" fmla="*/ 46 h 182"/>
                  <a:gd name="T110" fmla="*/ 7 w 111"/>
                  <a:gd name="T111" fmla="*/ 36 h 182"/>
                  <a:gd name="T112" fmla="*/ 9 w 111"/>
                  <a:gd name="T113" fmla="*/ 2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1" h="182">
                    <a:moveTo>
                      <a:pt x="9" y="17"/>
                    </a:moveTo>
                    <a:lnTo>
                      <a:pt x="9" y="15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8" y="46"/>
                    </a:lnTo>
                    <a:lnTo>
                      <a:pt x="98" y="48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98" y="56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7"/>
                    </a:lnTo>
                    <a:lnTo>
                      <a:pt x="100" y="69"/>
                    </a:lnTo>
                    <a:lnTo>
                      <a:pt x="102" y="69"/>
                    </a:lnTo>
                    <a:lnTo>
                      <a:pt x="102" y="71"/>
                    </a:lnTo>
                    <a:lnTo>
                      <a:pt x="102" y="73"/>
                    </a:lnTo>
                    <a:lnTo>
                      <a:pt x="102" y="75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3" y="81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5" y="84"/>
                    </a:lnTo>
                    <a:lnTo>
                      <a:pt x="103" y="84"/>
                    </a:lnTo>
                    <a:lnTo>
                      <a:pt x="103" y="86"/>
                    </a:lnTo>
                    <a:lnTo>
                      <a:pt x="105" y="86"/>
                    </a:lnTo>
                    <a:lnTo>
                      <a:pt x="105" y="88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7" y="92"/>
                    </a:lnTo>
                    <a:lnTo>
                      <a:pt x="107" y="94"/>
                    </a:lnTo>
                    <a:lnTo>
                      <a:pt x="109" y="94"/>
                    </a:lnTo>
                    <a:lnTo>
                      <a:pt x="109" y="96"/>
                    </a:lnTo>
                    <a:lnTo>
                      <a:pt x="109" y="98"/>
                    </a:lnTo>
                    <a:lnTo>
                      <a:pt x="109" y="100"/>
                    </a:lnTo>
                    <a:lnTo>
                      <a:pt x="109" y="102"/>
                    </a:lnTo>
                    <a:lnTo>
                      <a:pt x="111" y="102"/>
                    </a:lnTo>
                    <a:lnTo>
                      <a:pt x="111" y="104"/>
                    </a:lnTo>
                    <a:lnTo>
                      <a:pt x="111" y="105"/>
                    </a:lnTo>
                    <a:lnTo>
                      <a:pt x="111" y="104"/>
                    </a:lnTo>
                    <a:lnTo>
                      <a:pt x="111" y="105"/>
                    </a:lnTo>
                    <a:lnTo>
                      <a:pt x="109" y="105"/>
                    </a:lnTo>
                    <a:lnTo>
                      <a:pt x="109" y="107"/>
                    </a:lnTo>
                    <a:lnTo>
                      <a:pt x="107" y="107"/>
                    </a:lnTo>
                    <a:lnTo>
                      <a:pt x="107" y="109"/>
                    </a:lnTo>
                    <a:lnTo>
                      <a:pt x="107" y="111"/>
                    </a:lnTo>
                    <a:lnTo>
                      <a:pt x="107" y="113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3" y="119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03" y="123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7" y="129"/>
                    </a:lnTo>
                    <a:lnTo>
                      <a:pt x="107" y="130"/>
                    </a:lnTo>
                    <a:lnTo>
                      <a:pt x="107" y="132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5" y="136"/>
                    </a:lnTo>
                    <a:lnTo>
                      <a:pt x="105" y="138"/>
                    </a:lnTo>
                    <a:lnTo>
                      <a:pt x="105" y="140"/>
                    </a:lnTo>
                    <a:lnTo>
                      <a:pt x="105" y="142"/>
                    </a:lnTo>
                    <a:lnTo>
                      <a:pt x="105" y="144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3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98" y="152"/>
                    </a:lnTo>
                    <a:lnTo>
                      <a:pt x="96" y="152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90" y="152"/>
                    </a:lnTo>
                    <a:lnTo>
                      <a:pt x="88" y="152"/>
                    </a:lnTo>
                    <a:lnTo>
                      <a:pt x="86" y="152"/>
                    </a:lnTo>
                    <a:lnTo>
                      <a:pt x="84" y="152"/>
                    </a:lnTo>
                    <a:lnTo>
                      <a:pt x="82" y="152"/>
                    </a:lnTo>
                    <a:lnTo>
                      <a:pt x="80" y="152"/>
                    </a:lnTo>
                    <a:lnTo>
                      <a:pt x="79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9" y="152"/>
                    </a:lnTo>
                    <a:lnTo>
                      <a:pt x="57" y="152"/>
                    </a:lnTo>
                    <a:lnTo>
                      <a:pt x="55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3"/>
                    </a:lnTo>
                    <a:lnTo>
                      <a:pt x="27" y="155"/>
                    </a:lnTo>
                    <a:lnTo>
                      <a:pt x="25" y="155"/>
                    </a:lnTo>
                    <a:lnTo>
                      <a:pt x="27" y="155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7" y="157"/>
                    </a:lnTo>
                    <a:lnTo>
                      <a:pt x="27" y="159"/>
                    </a:lnTo>
                    <a:lnTo>
                      <a:pt x="29" y="159"/>
                    </a:lnTo>
                    <a:lnTo>
                      <a:pt x="29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5"/>
                    </a:lnTo>
                    <a:lnTo>
                      <a:pt x="32" y="167"/>
                    </a:lnTo>
                    <a:lnTo>
                      <a:pt x="32" y="169"/>
                    </a:lnTo>
                    <a:lnTo>
                      <a:pt x="31" y="169"/>
                    </a:lnTo>
                    <a:lnTo>
                      <a:pt x="32" y="169"/>
                    </a:lnTo>
                    <a:lnTo>
                      <a:pt x="31" y="169"/>
                    </a:lnTo>
                    <a:lnTo>
                      <a:pt x="32" y="169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32" y="175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31" y="177"/>
                    </a:lnTo>
                    <a:lnTo>
                      <a:pt x="29" y="177"/>
                    </a:lnTo>
                    <a:lnTo>
                      <a:pt x="29" y="178"/>
                    </a:lnTo>
                    <a:lnTo>
                      <a:pt x="27" y="180"/>
                    </a:lnTo>
                    <a:lnTo>
                      <a:pt x="25" y="180"/>
                    </a:lnTo>
                    <a:lnTo>
                      <a:pt x="23" y="180"/>
                    </a:lnTo>
                    <a:lnTo>
                      <a:pt x="21" y="180"/>
                    </a:lnTo>
                    <a:lnTo>
                      <a:pt x="19" y="180"/>
                    </a:lnTo>
                    <a:lnTo>
                      <a:pt x="17" y="180"/>
                    </a:lnTo>
                    <a:lnTo>
                      <a:pt x="15" y="180"/>
                    </a:lnTo>
                    <a:lnTo>
                      <a:pt x="13" y="180"/>
                    </a:lnTo>
                    <a:lnTo>
                      <a:pt x="13" y="182"/>
                    </a:lnTo>
                    <a:lnTo>
                      <a:pt x="11" y="182"/>
                    </a:lnTo>
                    <a:lnTo>
                      <a:pt x="9" y="182"/>
                    </a:lnTo>
                    <a:lnTo>
                      <a:pt x="9" y="180"/>
                    </a:lnTo>
                    <a:lnTo>
                      <a:pt x="7" y="180"/>
                    </a:lnTo>
                    <a:lnTo>
                      <a:pt x="6" y="180"/>
                    </a:lnTo>
                    <a:lnTo>
                      <a:pt x="4" y="180"/>
                    </a:lnTo>
                    <a:lnTo>
                      <a:pt x="2" y="180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2" y="178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9" name="Freeform 29"/>
              <p:cNvSpPr>
                <a:spLocks/>
              </p:cNvSpPr>
              <p:nvPr/>
            </p:nvSpPr>
            <p:spPr bwMode="auto">
              <a:xfrm>
                <a:off x="2331890" y="2144125"/>
                <a:ext cx="327871" cy="425402"/>
              </a:xfrm>
              <a:custGeom>
                <a:avLst/>
                <a:gdLst>
                  <a:gd name="T0" fmla="*/ 0 w 158"/>
                  <a:gd name="T1" fmla="*/ 78 h 205"/>
                  <a:gd name="T2" fmla="*/ 0 w 158"/>
                  <a:gd name="T3" fmla="*/ 67 h 205"/>
                  <a:gd name="T4" fmla="*/ 0 w 158"/>
                  <a:gd name="T5" fmla="*/ 55 h 205"/>
                  <a:gd name="T6" fmla="*/ 0 w 158"/>
                  <a:gd name="T7" fmla="*/ 44 h 205"/>
                  <a:gd name="T8" fmla="*/ 0 w 158"/>
                  <a:gd name="T9" fmla="*/ 32 h 205"/>
                  <a:gd name="T10" fmla="*/ 0 w 158"/>
                  <a:gd name="T11" fmla="*/ 21 h 205"/>
                  <a:gd name="T12" fmla="*/ 0 w 158"/>
                  <a:gd name="T13" fmla="*/ 9 h 205"/>
                  <a:gd name="T14" fmla="*/ 2 w 158"/>
                  <a:gd name="T15" fmla="*/ 0 h 205"/>
                  <a:gd name="T16" fmla="*/ 14 w 158"/>
                  <a:gd name="T17" fmla="*/ 0 h 205"/>
                  <a:gd name="T18" fmla="*/ 25 w 158"/>
                  <a:gd name="T19" fmla="*/ 0 h 205"/>
                  <a:gd name="T20" fmla="*/ 37 w 158"/>
                  <a:gd name="T21" fmla="*/ 0 h 205"/>
                  <a:gd name="T22" fmla="*/ 48 w 158"/>
                  <a:gd name="T23" fmla="*/ 0 h 205"/>
                  <a:gd name="T24" fmla="*/ 60 w 158"/>
                  <a:gd name="T25" fmla="*/ 0 h 205"/>
                  <a:gd name="T26" fmla="*/ 71 w 158"/>
                  <a:gd name="T27" fmla="*/ 0 h 205"/>
                  <a:gd name="T28" fmla="*/ 83 w 158"/>
                  <a:gd name="T29" fmla="*/ 0 h 205"/>
                  <a:gd name="T30" fmla="*/ 94 w 158"/>
                  <a:gd name="T31" fmla="*/ 0 h 205"/>
                  <a:gd name="T32" fmla="*/ 96 w 158"/>
                  <a:gd name="T33" fmla="*/ 9 h 205"/>
                  <a:gd name="T34" fmla="*/ 96 w 158"/>
                  <a:gd name="T35" fmla="*/ 21 h 205"/>
                  <a:gd name="T36" fmla="*/ 96 w 158"/>
                  <a:gd name="T37" fmla="*/ 32 h 205"/>
                  <a:gd name="T38" fmla="*/ 98 w 158"/>
                  <a:gd name="T39" fmla="*/ 42 h 205"/>
                  <a:gd name="T40" fmla="*/ 110 w 158"/>
                  <a:gd name="T41" fmla="*/ 42 h 205"/>
                  <a:gd name="T42" fmla="*/ 121 w 158"/>
                  <a:gd name="T43" fmla="*/ 42 h 205"/>
                  <a:gd name="T44" fmla="*/ 133 w 158"/>
                  <a:gd name="T45" fmla="*/ 42 h 205"/>
                  <a:gd name="T46" fmla="*/ 144 w 158"/>
                  <a:gd name="T47" fmla="*/ 42 h 205"/>
                  <a:gd name="T48" fmla="*/ 156 w 158"/>
                  <a:gd name="T49" fmla="*/ 42 h 205"/>
                  <a:gd name="T50" fmla="*/ 158 w 158"/>
                  <a:gd name="T51" fmla="*/ 51 h 205"/>
                  <a:gd name="T52" fmla="*/ 158 w 158"/>
                  <a:gd name="T53" fmla="*/ 63 h 205"/>
                  <a:gd name="T54" fmla="*/ 158 w 158"/>
                  <a:gd name="T55" fmla="*/ 75 h 205"/>
                  <a:gd name="T56" fmla="*/ 158 w 158"/>
                  <a:gd name="T57" fmla="*/ 86 h 205"/>
                  <a:gd name="T58" fmla="*/ 158 w 158"/>
                  <a:gd name="T59" fmla="*/ 98 h 205"/>
                  <a:gd name="T60" fmla="*/ 158 w 158"/>
                  <a:gd name="T61" fmla="*/ 109 h 205"/>
                  <a:gd name="T62" fmla="*/ 158 w 158"/>
                  <a:gd name="T63" fmla="*/ 121 h 205"/>
                  <a:gd name="T64" fmla="*/ 158 w 158"/>
                  <a:gd name="T65" fmla="*/ 132 h 205"/>
                  <a:gd name="T66" fmla="*/ 158 w 158"/>
                  <a:gd name="T67" fmla="*/ 144 h 205"/>
                  <a:gd name="T68" fmla="*/ 158 w 158"/>
                  <a:gd name="T69" fmla="*/ 155 h 205"/>
                  <a:gd name="T70" fmla="*/ 158 w 158"/>
                  <a:gd name="T71" fmla="*/ 167 h 205"/>
                  <a:gd name="T72" fmla="*/ 158 w 158"/>
                  <a:gd name="T73" fmla="*/ 178 h 205"/>
                  <a:gd name="T74" fmla="*/ 158 w 158"/>
                  <a:gd name="T75" fmla="*/ 190 h 205"/>
                  <a:gd name="T76" fmla="*/ 158 w 158"/>
                  <a:gd name="T77" fmla="*/ 201 h 205"/>
                  <a:gd name="T78" fmla="*/ 150 w 158"/>
                  <a:gd name="T79" fmla="*/ 205 h 205"/>
                  <a:gd name="T80" fmla="*/ 139 w 158"/>
                  <a:gd name="T81" fmla="*/ 205 h 205"/>
                  <a:gd name="T82" fmla="*/ 127 w 158"/>
                  <a:gd name="T83" fmla="*/ 205 h 205"/>
                  <a:gd name="T84" fmla="*/ 116 w 158"/>
                  <a:gd name="T85" fmla="*/ 205 h 205"/>
                  <a:gd name="T86" fmla="*/ 104 w 158"/>
                  <a:gd name="T87" fmla="*/ 205 h 205"/>
                  <a:gd name="T88" fmla="*/ 93 w 158"/>
                  <a:gd name="T89" fmla="*/ 205 h 205"/>
                  <a:gd name="T90" fmla="*/ 81 w 158"/>
                  <a:gd name="T91" fmla="*/ 205 h 205"/>
                  <a:gd name="T92" fmla="*/ 69 w 158"/>
                  <a:gd name="T93" fmla="*/ 205 h 205"/>
                  <a:gd name="T94" fmla="*/ 58 w 158"/>
                  <a:gd name="T95" fmla="*/ 205 h 205"/>
                  <a:gd name="T96" fmla="*/ 46 w 158"/>
                  <a:gd name="T97" fmla="*/ 205 h 205"/>
                  <a:gd name="T98" fmla="*/ 35 w 158"/>
                  <a:gd name="T99" fmla="*/ 205 h 205"/>
                  <a:gd name="T100" fmla="*/ 23 w 158"/>
                  <a:gd name="T101" fmla="*/ 205 h 205"/>
                  <a:gd name="T102" fmla="*/ 12 w 158"/>
                  <a:gd name="T103" fmla="*/ 205 h 205"/>
                  <a:gd name="T104" fmla="*/ 0 w 158"/>
                  <a:gd name="T105" fmla="*/ 205 h 205"/>
                  <a:gd name="T106" fmla="*/ 0 w 158"/>
                  <a:gd name="T107" fmla="*/ 194 h 205"/>
                  <a:gd name="T108" fmla="*/ 0 w 158"/>
                  <a:gd name="T109" fmla="*/ 182 h 205"/>
                  <a:gd name="T110" fmla="*/ 0 w 158"/>
                  <a:gd name="T111" fmla="*/ 171 h 205"/>
                  <a:gd name="T112" fmla="*/ 0 w 158"/>
                  <a:gd name="T113" fmla="*/ 159 h 205"/>
                  <a:gd name="T114" fmla="*/ 0 w 158"/>
                  <a:gd name="T115" fmla="*/ 147 h 205"/>
                  <a:gd name="T116" fmla="*/ 0 w 158"/>
                  <a:gd name="T117" fmla="*/ 136 h 205"/>
                  <a:gd name="T118" fmla="*/ 0 w 158"/>
                  <a:gd name="T119" fmla="*/ 124 h 205"/>
                  <a:gd name="T120" fmla="*/ 0 w 158"/>
                  <a:gd name="T121" fmla="*/ 113 h 205"/>
                  <a:gd name="T122" fmla="*/ 0 w 158"/>
                  <a:gd name="T123" fmla="*/ 101 h 205"/>
                  <a:gd name="T124" fmla="*/ 0 w 158"/>
                  <a:gd name="T125" fmla="*/ 9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8" h="205">
                    <a:moveTo>
                      <a:pt x="0" y="88"/>
                    </a:move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7"/>
                    </a:lnTo>
                    <a:lnTo>
                      <a:pt x="96" y="28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8" y="42"/>
                    </a:lnTo>
                    <a:lnTo>
                      <a:pt x="110" y="42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3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9" y="42"/>
                    </a:lnTo>
                    <a:lnTo>
                      <a:pt x="141" y="42"/>
                    </a:lnTo>
                    <a:lnTo>
                      <a:pt x="142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58" y="44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1"/>
                    </a:lnTo>
                    <a:lnTo>
                      <a:pt x="158" y="53"/>
                    </a:lnTo>
                    <a:lnTo>
                      <a:pt x="158" y="55"/>
                    </a:lnTo>
                    <a:lnTo>
                      <a:pt x="158" y="57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8" y="65"/>
                    </a:lnTo>
                    <a:lnTo>
                      <a:pt x="158" y="67"/>
                    </a:lnTo>
                    <a:lnTo>
                      <a:pt x="158" y="69"/>
                    </a:lnTo>
                    <a:lnTo>
                      <a:pt x="158" y="71"/>
                    </a:lnTo>
                    <a:lnTo>
                      <a:pt x="158" y="73"/>
                    </a:lnTo>
                    <a:lnTo>
                      <a:pt x="158" y="75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8" y="80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8" y="90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6"/>
                    </a:lnTo>
                    <a:lnTo>
                      <a:pt x="158" y="98"/>
                    </a:lnTo>
                    <a:lnTo>
                      <a:pt x="158" y="99"/>
                    </a:lnTo>
                    <a:lnTo>
                      <a:pt x="158" y="101"/>
                    </a:lnTo>
                    <a:lnTo>
                      <a:pt x="158" y="103"/>
                    </a:lnTo>
                    <a:lnTo>
                      <a:pt x="158" y="105"/>
                    </a:lnTo>
                    <a:lnTo>
                      <a:pt x="158" y="107"/>
                    </a:lnTo>
                    <a:lnTo>
                      <a:pt x="158" y="109"/>
                    </a:lnTo>
                    <a:lnTo>
                      <a:pt x="158" y="111"/>
                    </a:lnTo>
                    <a:lnTo>
                      <a:pt x="158" y="113"/>
                    </a:lnTo>
                    <a:lnTo>
                      <a:pt x="158" y="115"/>
                    </a:lnTo>
                    <a:lnTo>
                      <a:pt x="158" y="117"/>
                    </a:lnTo>
                    <a:lnTo>
                      <a:pt x="158" y="119"/>
                    </a:lnTo>
                    <a:lnTo>
                      <a:pt x="158" y="121"/>
                    </a:lnTo>
                    <a:lnTo>
                      <a:pt x="158" y="123"/>
                    </a:lnTo>
                    <a:lnTo>
                      <a:pt x="158" y="124"/>
                    </a:lnTo>
                    <a:lnTo>
                      <a:pt x="158" y="126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9"/>
                    </a:lnTo>
                    <a:lnTo>
                      <a:pt x="158" y="151"/>
                    </a:lnTo>
                    <a:lnTo>
                      <a:pt x="158" y="153"/>
                    </a:lnTo>
                    <a:lnTo>
                      <a:pt x="158" y="155"/>
                    </a:lnTo>
                    <a:lnTo>
                      <a:pt x="158" y="157"/>
                    </a:lnTo>
                    <a:lnTo>
                      <a:pt x="158" y="159"/>
                    </a:lnTo>
                    <a:lnTo>
                      <a:pt x="158" y="161"/>
                    </a:lnTo>
                    <a:lnTo>
                      <a:pt x="158" y="163"/>
                    </a:lnTo>
                    <a:lnTo>
                      <a:pt x="158" y="165"/>
                    </a:lnTo>
                    <a:lnTo>
                      <a:pt x="158" y="167"/>
                    </a:lnTo>
                    <a:lnTo>
                      <a:pt x="158" y="169"/>
                    </a:lnTo>
                    <a:lnTo>
                      <a:pt x="158" y="171"/>
                    </a:lnTo>
                    <a:lnTo>
                      <a:pt x="158" y="172"/>
                    </a:lnTo>
                    <a:lnTo>
                      <a:pt x="158" y="174"/>
                    </a:lnTo>
                    <a:lnTo>
                      <a:pt x="158" y="176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82"/>
                    </a:lnTo>
                    <a:lnTo>
                      <a:pt x="158" y="184"/>
                    </a:lnTo>
                    <a:lnTo>
                      <a:pt x="158" y="186"/>
                    </a:lnTo>
                    <a:lnTo>
                      <a:pt x="158" y="188"/>
                    </a:lnTo>
                    <a:lnTo>
                      <a:pt x="158" y="190"/>
                    </a:lnTo>
                    <a:lnTo>
                      <a:pt x="158" y="192"/>
                    </a:lnTo>
                    <a:lnTo>
                      <a:pt x="158" y="194"/>
                    </a:lnTo>
                    <a:lnTo>
                      <a:pt x="158" y="195"/>
                    </a:lnTo>
                    <a:lnTo>
                      <a:pt x="158" y="197"/>
                    </a:lnTo>
                    <a:lnTo>
                      <a:pt x="158" y="199"/>
                    </a:lnTo>
                    <a:lnTo>
                      <a:pt x="158" y="201"/>
                    </a:lnTo>
                    <a:lnTo>
                      <a:pt x="158" y="203"/>
                    </a:lnTo>
                    <a:lnTo>
                      <a:pt x="158" y="205"/>
                    </a:lnTo>
                    <a:lnTo>
                      <a:pt x="156" y="205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0" y="205"/>
                    </a:lnTo>
                    <a:lnTo>
                      <a:pt x="148" y="205"/>
                    </a:lnTo>
                    <a:lnTo>
                      <a:pt x="146" y="205"/>
                    </a:lnTo>
                    <a:lnTo>
                      <a:pt x="144" y="205"/>
                    </a:lnTo>
                    <a:lnTo>
                      <a:pt x="142" y="205"/>
                    </a:lnTo>
                    <a:lnTo>
                      <a:pt x="141" y="205"/>
                    </a:lnTo>
                    <a:lnTo>
                      <a:pt x="139" y="205"/>
                    </a:lnTo>
                    <a:lnTo>
                      <a:pt x="137" y="205"/>
                    </a:lnTo>
                    <a:lnTo>
                      <a:pt x="135" y="205"/>
                    </a:lnTo>
                    <a:lnTo>
                      <a:pt x="133" y="205"/>
                    </a:lnTo>
                    <a:lnTo>
                      <a:pt x="131" y="205"/>
                    </a:lnTo>
                    <a:lnTo>
                      <a:pt x="129" y="205"/>
                    </a:lnTo>
                    <a:lnTo>
                      <a:pt x="127" y="205"/>
                    </a:lnTo>
                    <a:lnTo>
                      <a:pt x="125" y="205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7" y="205"/>
                    </a:lnTo>
                    <a:lnTo>
                      <a:pt x="116" y="205"/>
                    </a:lnTo>
                    <a:lnTo>
                      <a:pt x="114" y="205"/>
                    </a:lnTo>
                    <a:lnTo>
                      <a:pt x="112" y="205"/>
                    </a:lnTo>
                    <a:lnTo>
                      <a:pt x="110" y="205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0" y="205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3" y="205"/>
                    </a:lnTo>
                    <a:lnTo>
                      <a:pt x="91" y="205"/>
                    </a:lnTo>
                    <a:lnTo>
                      <a:pt x="89" y="205"/>
                    </a:lnTo>
                    <a:lnTo>
                      <a:pt x="87" y="205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79" y="205"/>
                    </a:lnTo>
                    <a:lnTo>
                      <a:pt x="77" y="205"/>
                    </a:lnTo>
                    <a:lnTo>
                      <a:pt x="75" y="205"/>
                    </a:lnTo>
                    <a:lnTo>
                      <a:pt x="73" y="205"/>
                    </a:lnTo>
                    <a:lnTo>
                      <a:pt x="71" y="205"/>
                    </a:lnTo>
                    <a:lnTo>
                      <a:pt x="69" y="205"/>
                    </a:lnTo>
                    <a:lnTo>
                      <a:pt x="68" y="205"/>
                    </a:lnTo>
                    <a:lnTo>
                      <a:pt x="66" y="205"/>
                    </a:lnTo>
                    <a:lnTo>
                      <a:pt x="64" y="205"/>
                    </a:lnTo>
                    <a:lnTo>
                      <a:pt x="62" y="205"/>
                    </a:lnTo>
                    <a:lnTo>
                      <a:pt x="60" y="205"/>
                    </a:lnTo>
                    <a:lnTo>
                      <a:pt x="58" y="205"/>
                    </a:lnTo>
                    <a:lnTo>
                      <a:pt x="56" y="205"/>
                    </a:lnTo>
                    <a:lnTo>
                      <a:pt x="54" y="205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5" y="205"/>
                    </a:lnTo>
                    <a:lnTo>
                      <a:pt x="43" y="205"/>
                    </a:lnTo>
                    <a:lnTo>
                      <a:pt x="41" y="205"/>
                    </a:lnTo>
                    <a:lnTo>
                      <a:pt x="39" y="205"/>
                    </a:lnTo>
                    <a:lnTo>
                      <a:pt x="37" y="205"/>
                    </a:lnTo>
                    <a:lnTo>
                      <a:pt x="35" y="205"/>
                    </a:lnTo>
                    <a:lnTo>
                      <a:pt x="33" y="205"/>
                    </a:lnTo>
                    <a:lnTo>
                      <a:pt x="31" y="205"/>
                    </a:lnTo>
                    <a:lnTo>
                      <a:pt x="29" y="205"/>
                    </a:lnTo>
                    <a:lnTo>
                      <a:pt x="27" y="205"/>
                    </a:lnTo>
                    <a:lnTo>
                      <a:pt x="25" y="205"/>
                    </a:lnTo>
                    <a:lnTo>
                      <a:pt x="23" y="205"/>
                    </a:lnTo>
                    <a:lnTo>
                      <a:pt x="21" y="205"/>
                    </a:lnTo>
                    <a:lnTo>
                      <a:pt x="20" y="205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0" y="205"/>
                    </a:lnTo>
                    <a:lnTo>
                      <a:pt x="8" y="205"/>
                    </a:lnTo>
                    <a:lnTo>
                      <a:pt x="6" y="205"/>
                    </a:lnTo>
                    <a:lnTo>
                      <a:pt x="4" y="205"/>
                    </a:lnTo>
                    <a:lnTo>
                      <a:pt x="2" y="205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0" name="Freeform 30"/>
              <p:cNvSpPr>
                <a:spLocks/>
              </p:cNvSpPr>
              <p:nvPr/>
            </p:nvSpPr>
            <p:spPr bwMode="auto">
              <a:xfrm>
                <a:off x="4249310" y="2115074"/>
                <a:ext cx="278067" cy="334097"/>
              </a:xfrm>
              <a:custGeom>
                <a:avLst/>
                <a:gdLst>
                  <a:gd name="T0" fmla="*/ 0 w 134"/>
                  <a:gd name="T1" fmla="*/ 46 h 161"/>
                  <a:gd name="T2" fmla="*/ 0 w 134"/>
                  <a:gd name="T3" fmla="*/ 35 h 161"/>
                  <a:gd name="T4" fmla="*/ 4 w 134"/>
                  <a:gd name="T5" fmla="*/ 27 h 161"/>
                  <a:gd name="T6" fmla="*/ 13 w 134"/>
                  <a:gd name="T7" fmla="*/ 25 h 161"/>
                  <a:gd name="T8" fmla="*/ 25 w 134"/>
                  <a:gd name="T9" fmla="*/ 25 h 161"/>
                  <a:gd name="T10" fmla="*/ 36 w 134"/>
                  <a:gd name="T11" fmla="*/ 25 h 161"/>
                  <a:gd name="T12" fmla="*/ 46 w 134"/>
                  <a:gd name="T13" fmla="*/ 21 h 161"/>
                  <a:gd name="T14" fmla="*/ 54 w 134"/>
                  <a:gd name="T15" fmla="*/ 16 h 161"/>
                  <a:gd name="T16" fmla="*/ 65 w 134"/>
                  <a:gd name="T17" fmla="*/ 25 h 161"/>
                  <a:gd name="T18" fmla="*/ 77 w 134"/>
                  <a:gd name="T19" fmla="*/ 27 h 161"/>
                  <a:gd name="T20" fmla="*/ 94 w 134"/>
                  <a:gd name="T21" fmla="*/ 16 h 161"/>
                  <a:gd name="T22" fmla="*/ 106 w 134"/>
                  <a:gd name="T23" fmla="*/ 8 h 161"/>
                  <a:gd name="T24" fmla="*/ 115 w 134"/>
                  <a:gd name="T25" fmla="*/ 4 h 161"/>
                  <a:gd name="T26" fmla="*/ 127 w 134"/>
                  <a:gd name="T27" fmla="*/ 2 h 161"/>
                  <a:gd name="T28" fmla="*/ 134 w 134"/>
                  <a:gd name="T29" fmla="*/ 4 h 161"/>
                  <a:gd name="T30" fmla="*/ 134 w 134"/>
                  <a:gd name="T31" fmla="*/ 18 h 161"/>
                  <a:gd name="T32" fmla="*/ 134 w 134"/>
                  <a:gd name="T33" fmla="*/ 29 h 161"/>
                  <a:gd name="T34" fmla="*/ 134 w 134"/>
                  <a:gd name="T35" fmla="*/ 41 h 161"/>
                  <a:gd name="T36" fmla="*/ 134 w 134"/>
                  <a:gd name="T37" fmla="*/ 52 h 161"/>
                  <a:gd name="T38" fmla="*/ 134 w 134"/>
                  <a:gd name="T39" fmla="*/ 64 h 161"/>
                  <a:gd name="T40" fmla="*/ 131 w 134"/>
                  <a:gd name="T41" fmla="*/ 71 h 161"/>
                  <a:gd name="T42" fmla="*/ 133 w 134"/>
                  <a:gd name="T43" fmla="*/ 81 h 161"/>
                  <a:gd name="T44" fmla="*/ 131 w 134"/>
                  <a:gd name="T45" fmla="*/ 87 h 161"/>
                  <a:gd name="T46" fmla="*/ 129 w 134"/>
                  <a:gd name="T47" fmla="*/ 96 h 161"/>
                  <a:gd name="T48" fmla="*/ 127 w 134"/>
                  <a:gd name="T49" fmla="*/ 102 h 161"/>
                  <a:gd name="T50" fmla="*/ 125 w 134"/>
                  <a:gd name="T51" fmla="*/ 112 h 161"/>
                  <a:gd name="T52" fmla="*/ 119 w 134"/>
                  <a:gd name="T53" fmla="*/ 117 h 161"/>
                  <a:gd name="T54" fmla="*/ 113 w 134"/>
                  <a:gd name="T55" fmla="*/ 123 h 161"/>
                  <a:gd name="T56" fmla="*/ 108 w 134"/>
                  <a:gd name="T57" fmla="*/ 121 h 161"/>
                  <a:gd name="T58" fmla="*/ 102 w 134"/>
                  <a:gd name="T59" fmla="*/ 127 h 161"/>
                  <a:gd name="T60" fmla="*/ 96 w 134"/>
                  <a:gd name="T61" fmla="*/ 133 h 161"/>
                  <a:gd name="T62" fmla="*/ 96 w 134"/>
                  <a:gd name="T63" fmla="*/ 140 h 161"/>
                  <a:gd name="T64" fmla="*/ 90 w 134"/>
                  <a:gd name="T65" fmla="*/ 142 h 161"/>
                  <a:gd name="T66" fmla="*/ 86 w 134"/>
                  <a:gd name="T67" fmla="*/ 137 h 161"/>
                  <a:gd name="T68" fmla="*/ 83 w 134"/>
                  <a:gd name="T69" fmla="*/ 144 h 161"/>
                  <a:gd name="T70" fmla="*/ 83 w 134"/>
                  <a:gd name="T71" fmla="*/ 148 h 161"/>
                  <a:gd name="T72" fmla="*/ 79 w 134"/>
                  <a:gd name="T73" fmla="*/ 156 h 161"/>
                  <a:gd name="T74" fmla="*/ 73 w 134"/>
                  <a:gd name="T75" fmla="*/ 161 h 161"/>
                  <a:gd name="T76" fmla="*/ 65 w 134"/>
                  <a:gd name="T77" fmla="*/ 156 h 161"/>
                  <a:gd name="T78" fmla="*/ 61 w 134"/>
                  <a:gd name="T79" fmla="*/ 148 h 161"/>
                  <a:gd name="T80" fmla="*/ 54 w 134"/>
                  <a:gd name="T81" fmla="*/ 152 h 161"/>
                  <a:gd name="T82" fmla="*/ 48 w 134"/>
                  <a:gd name="T83" fmla="*/ 154 h 161"/>
                  <a:gd name="T84" fmla="*/ 40 w 134"/>
                  <a:gd name="T85" fmla="*/ 150 h 161"/>
                  <a:gd name="T86" fmla="*/ 35 w 134"/>
                  <a:gd name="T87" fmla="*/ 152 h 161"/>
                  <a:gd name="T88" fmla="*/ 27 w 134"/>
                  <a:gd name="T89" fmla="*/ 148 h 161"/>
                  <a:gd name="T90" fmla="*/ 21 w 134"/>
                  <a:gd name="T91" fmla="*/ 146 h 161"/>
                  <a:gd name="T92" fmla="*/ 15 w 134"/>
                  <a:gd name="T93" fmla="*/ 140 h 161"/>
                  <a:gd name="T94" fmla="*/ 12 w 134"/>
                  <a:gd name="T95" fmla="*/ 133 h 161"/>
                  <a:gd name="T96" fmla="*/ 4 w 134"/>
                  <a:gd name="T97" fmla="*/ 133 h 161"/>
                  <a:gd name="T98" fmla="*/ 0 w 134"/>
                  <a:gd name="T99" fmla="*/ 129 h 161"/>
                  <a:gd name="T100" fmla="*/ 0 w 134"/>
                  <a:gd name="T101" fmla="*/ 117 h 161"/>
                  <a:gd name="T102" fmla="*/ 0 w 134"/>
                  <a:gd name="T103" fmla="*/ 106 h 161"/>
                  <a:gd name="T104" fmla="*/ 0 w 134"/>
                  <a:gd name="T105" fmla="*/ 94 h 161"/>
                  <a:gd name="T106" fmla="*/ 0 w 134"/>
                  <a:gd name="T107" fmla="*/ 83 h 161"/>
                  <a:gd name="T108" fmla="*/ 0 w 134"/>
                  <a:gd name="T109" fmla="*/ 71 h 161"/>
                  <a:gd name="T110" fmla="*/ 0 w 134"/>
                  <a:gd name="T111" fmla="*/ 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4" h="161">
                    <a:moveTo>
                      <a:pt x="0" y="56"/>
                    </a:move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2" y="25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4" y="19"/>
                    </a:lnTo>
                    <a:lnTo>
                      <a:pt x="58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5"/>
                    </a:lnTo>
                    <a:lnTo>
                      <a:pt x="81" y="25"/>
                    </a:lnTo>
                    <a:lnTo>
                      <a:pt x="85" y="21"/>
                    </a:lnTo>
                    <a:lnTo>
                      <a:pt x="88" y="19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5" y="4"/>
                    </a:lnTo>
                    <a:lnTo>
                      <a:pt x="117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4" y="4"/>
                    </a:lnTo>
                    <a:lnTo>
                      <a:pt x="134" y="6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4" y="14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4" y="25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4" y="41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4" y="71"/>
                    </a:lnTo>
                    <a:lnTo>
                      <a:pt x="133" y="71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7"/>
                    </a:lnTo>
                    <a:lnTo>
                      <a:pt x="133" y="79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3" y="85"/>
                    </a:lnTo>
                    <a:lnTo>
                      <a:pt x="133" y="87"/>
                    </a:lnTo>
                    <a:lnTo>
                      <a:pt x="131" y="87"/>
                    </a:lnTo>
                    <a:lnTo>
                      <a:pt x="131" y="89"/>
                    </a:lnTo>
                    <a:lnTo>
                      <a:pt x="131" y="90"/>
                    </a:lnTo>
                    <a:lnTo>
                      <a:pt x="129" y="90"/>
                    </a:lnTo>
                    <a:lnTo>
                      <a:pt x="129" y="92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5" y="104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10"/>
                    </a:lnTo>
                    <a:lnTo>
                      <a:pt x="125" y="112"/>
                    </a:lnTo>
                    <a:lnTo>
                      <a:pt x="123" y="112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19" y="117"/>
                    </a:lnTo>
                    <a:lnTo>
                      <a:pt x="117" y="117"/>
                    </a:lnTo>
                    <a:lnTo>
                      <a:pt x="117" y="119"/>
                    </a:lnTo>
                    <a:lnTo>
                      <a:pt x="115" y="119"/>
                    </a:lnTo>
                    <a:lnTo>
                      <a:pt x="115" y="121"/>
                    </a:lnTo>
                    <a:lnTo>
                      <a:pt x="113" y="121"/>
                    </a:lnTo>
                    <a:lnTo>
                      <a:pt x="113" y="123"/>
                    </a:lnTo>
                    <a:lnTo>
                      <a:pt x="111" y="123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1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2" y="125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6" y="131"/>
                    </a:lnTo>
                    <a:lnTo>
                      <a:pt x="96" y="133"/>
                    </a:lnTo>
                    <a:lnTo>
                      <a:pt x="96" y="135"/>
                    </a:lnTo>
                    <a:lnTo>
                      <a:pt x="94" y="135"/>
                    </a:lnTo>
                    <a:lnTo>
                      <a:pt x="94" y="137"/>
                    </a:lnTo>
                    <a:lnTo>
                      <a:pt x="96" y="137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2" y="142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88" y="138"/>
                    </a:lnTo>
                    <a:lnTo>
                      <a:pt x="88" y="137"/>
                    </a:lnTo>
                    <a:lnTo>
                      <a:pt x="86" y="137"/>
                    </a:lnTo>
                    <a:lnTo>
                      <a:pt x="86" y="138"/>
                    </a:lnTo>
                    <a:lnTo>
                      <a:pt x="85" y="138"/>
                    </a:lnTo>
                    <a:lnTo>
                      <a:pt x="85" y="140"/>
                    </a:lnTo>
                    <a:lnTo>
                      <a:pt x="85" y="142"/>
                    </a:lnTo>
                    <a:lnTo>
                      <a:pt x="85" y="144"/>
                    </a:lnTo>
                    <a:lnTo>
                      <a:pt x="83" y="144"/>
                    </a:lnTo>
                    <a:lnTo>
                      <a:pt x="83" y="146"/>
                    </a:lnTo>
                    <a:lnTo>
                      <a:pt x="81" y="146"/>
                    </a:lnTo>
                    <a:lnTo>
                      <a:pt x="81" y="148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3" y="154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9" y="156"/>
                    </a:lnTo>
                    <a:lnTo>
                      <a:pt x="79" y="158"/>
                    </a:lnTo>
                    <a:lnTo>
                      <a:pt x="79" y="160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5" y="161"/>
                    </a:lnTo>
                    <a:lnTo>
                      <a:pt x="73" y="161"/>
                    </a:lnTo>
                    <a:lnTo>
                      <a:pt x="71" y="161"/>
                    </a:lnTo>
                    <a:lnTo>
                      <a:pt x="69" y="161"/>
                    </a:lnTo>
                    <a:lnTo>
                      <a:pt x="69" y="160"/>
                    </a:lnTo>
                    <a:lnTo>
                      <a:pt x="67" y="160"/>
                    </a:lnTo>
                    <a:lnTo>
                      <a:pt x="67" y="158"/>
                    </a:lnTo>
                    <a:lnTo>
                      <a:pt x="65" y="156"/>
                    </a:lnTo>
                    <a:lnTo>
                      <a:pt x="63" y="156"/>
                    </a:lnTo>
                    <a:lnTo>
                      <a:pt x="61" y="156"/>
                    </a:lnTo>
                    <a:lnTo>
                      <a:pt x="61" y="154"/>
                    </a:lnTo>
                    <a:lnTo>
                      <a:pt x="61" y="152"/>
                    </a:lnTo>
                    <a:lnTo>
                      <a:pt x="61" y="150"/>
                    </a:lnTo>
                    <a:lnTo>
                      <a:pt x="61" y="148"/>
                    </a:lnTo>
                    <a:lnTo>
                      <a:pt x="60" y="148"/>
                    </a:lnTo>
                    <a:lnTo>
                      <a:pt x="58" y="148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5" y="152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7" y="148"/>
                    </a:lnTo>
                    <a:lnTo>
                      <a:pt x="27" y="146"/>
                    </a:lnTo>
                    <a:lnTo>
                      <a:pt x="25" y="146"/>
                    </a:lnTo>
                    <a:lnTo>
                      <a:pt x="25" y="148"/>
                    </a:lnTo>
                    <a:lnTo>
                      <a:pt x="23" y="148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19" y="146"/>
                    </a:lnTo>
                    <a:lnTo>
                      <a:pt x="17" y="146"/>
                    </a:lnTo>
                    <a:lnTo>
                      <a:pt x="17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8" y="135"/>
                    </a:lnTo>
                    <a:lnTo>
                      <a:pt x="6" y="135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1" name="Freeform 31"/>
              <p:cNvSpPr>
                <a:spLocks/>
              </p:cNvSpPr>
              <p:nvPr/>
            </p:nvSpPr>
            <p:spPr bwMode="auto">
              <a:xfrm>
                <a:off x="2819546" y="2608954"/>
                <a:ext cx="859104" cy="817601"/>
              </a:xfrm>
              <a:custGeom>
                <a:avLst/>
                <a:gdLst>
                  <a:gd name="T0" fmla="*/ 113 w 414"/>
                  <a:gd name="T1" fmla="*/ 165 h 394"/>
                  <a:gd name="T2" fmla="*/ 113 w 414"/>
                  <a:gd name="T3" fmla="*/ 127 h 394"/>
                  <a:gd name="T4" fmla="*/ 113 w 414"/>
                  <a:gd name="T5" fmla="*/ 91 h 394"/>
                  <a:gd name="T6" fmla="*/ 113 w 414"/>
                  <a:gd name="T7" fmla="*/ 54 h 394"/>
                  <a:gd name="T8" fmla="*/ 113 w 414"/>
                  <a:gd name="T9" fmla="*/ 18 h 394"/>
                  <a:gd name="T10" fmla="*/ 132 w 414"/>
                  <a:gd name="T11" fmla="*/ 0 h 394"/>
                  <a:gd name="T12" fmla="*/ 169 w 414"/>
                  <a:gd name="T13" fmla="*/ 0 h 394"/>
                  <a:gd name="T14" fmla="*/ 205 w 414"/>
                  <a:gd name="T15" fmla="*/ 0 h 394"/>
                  <a:gd name="T16" fmla="*/ 209 w 414"/>
                  <a:gd name="T17" fmla="*/ 33 h 394"/>
                  <a:gd name="T18" fmla="*/ 209 w 414"/>
                  <a:gd name="T19" fmla="*/ 69 h 394"/>
                  <a:gd name="T20" fmla="*/ 226 w 414"/>
                  <a:gd name="T21" fmla="*/ 81 h 394"/>
                  <a:gd name="T22" fmla="*/ 240 w 414"/>
                  <a:gd name="T23" fmla="*/ 89 h 394"/>
                  <a:gd name="T24" fmla="*/ 259 w 414"/>
                  <a:gd name="T25" fmla="*/ 94 h 394"/>
                  <a:gd name="T26" fmla="*/ 274 w 414"/>
                  <a:gd name="T27" fmla="*/ 96 h 394"/>
                  <a:gd name="T28" fmla="*/ 284 w 414"/>
                  <a:gd name="T29" fmla="*/ 98 h 394"/>
                  <a:gd name="T30" fmla="*/ 299 w 414"/>
                  <a:gd name="T31" fmla="*/ 102 h 394"/>
                  <a:gd name="T32" fmla="*/ 305 w 414"/>
                  <a:gd name="T33" fmla="*/ 98 h 394"/>
                  <a:gd name="T34" fmla="*/ 320 w 414"/>
                  <a:gd name="T35" fmla="*/ 104 h 394"/>
                  <a:gd name="T36" fmla="*/ 338 w 414"/>
                  <a:gd name="T37" fmla="*/ 100 h 394"/>
                  <a:gd name="T38" fmla="*/ 357 w 414"/>
                  <a:gd name="T39" fmla="*/ 102 h 394"/>
                  <a:gd name="T40" fmla="*/ 370 w 414"/>
                  <a:gd name="T41" fmla="*/ 106 h 394"/>
                  <a:gd name="T42" fmla="*/ 382 w 414"/>
                  <a:gd name="T43" fmla="*/ 112 h 394"/>
                  <a:gd name="T44" fmla="*/ 391 w 414"/>
                  <a:gd name="T45" fmla="*/ 112 h 394"/>
                  <a:gd name="T46" fmla="*/ 397 w 414"/>
                  <a:gd name="T47" fmla="*/ 121 h 394"/>
                  <a:gd name="T48" fmla="*/ 397 w 414"/>
                  <a:gd name="T49" fmla="*/ 158 h 394"/>
                  <a:gd name="T50" fmla="*/ 403 w 414"/>
                  <a:gd name="T51" fmla="*/ 181 h 394"/>
                  <a:gd name="T52" fmla="*/ 411 w 414"/>
                  <a:gd name="T53" fmla="*/ 196 h 394"/>
                  <a:gd name="T54" fmla="*/ 412 w 414"/>
                  <a:gd name="T55" fmla="*/ 211 h 394"/>
                  <a:gd name="T56" fmla="*/ 407 w 414"/>
                  <a:gd name="T57" fmla="*/ 227 h 394"/>
                  <a:gd name="T58" fmla="*/ 409 w 414"/>
                  <a:gd name="T59" fmla="*/ 235 h 394"/>
                  <a:gd name="T60" fmla="*/ 407 w 414"/>
                  <a:gd name="T61" fmla="*/ 238 h 394"/>
                  <a:gd name="T62" fmla="*/ 403 w 414"/>
                  <a:gd name="T63" fmla="*/ 252 h 394"/>
                  <a:gd name="T64" fmla="*/ 384 w 414"/>
                  <a:gd name="T65" fmla="*/ 265 h 394"/>
                  <a:gd name="T66" fmla="*/ 359 w 414"/>
                  <a:gd name="T67" fmla="*/ 284 h 394"/>
                  <a:gd name="T68" fmla="*/ 330 w 414"/>
                  <a:gd name="T69" fmla="*/ 302 h 394"/>
                  <a:gd name="T70" fmla="*/ 307 w 414"/>
                  <a:gd name="T71" fmla="*/ 319 h 394"/>
                  <a:gd name="T72" fmla="*/ 293 w 414"/>
                  <a:gd name="T73" fmla="*/ 352 h 394"/>
                  <a:gd name="T74" fmla="*/ 301 w 414"/>
                  <a:gd name="T75" fmla="*/ 388 h 394"/>
                  <a:gd name="T76" fmla="*/ 293 w 414"/>
                  <a:gd name="T77" fmla="*/ 394 h 394"/>
                  <a:gd name="T78" fmla="*/ 280 w 414"/>
                  <a:gd name="T79" fmla="*/ 386 h 394"/>
                  <a:gd name="T80" fmla="*/ 261 w 414"/>
                  <a:gd name="T81" fmla="*/ 384 h 394"/>
                  <a:gd name="T82" fmla="*/ 247 w 414"/>
                  <a:gd name="T83" fmla="*/ 377 h 394"/>
                  <a:gd name="T84" fmla="*/ 232 w 414"/>
                  <a:gd name="T85" fmla="*/ 361 h 394"/>
                  <a:gd name="T86" fmla="*/ 224 w 414"/>
                  <a:gd name="T87" fmla="*/ 340 h 394"/>
                  <a:gd name="T88" fmla="*/ 217 w 414"/>
                  <a:gd name="T89" fmla="*/ 327 h 394"/>
                  <a:gd name="T90" fmla="*/ 203 w 414"/>
                  <a:gd name="T91" fmla="*/ 311 h 394"/>
                  <a:gd name="T92" fmla="*/ 194 w 414"/>
                  <a:gd name="T93" fmla="*/ 294 h 394"/>
                  <a:gd name="T94" fmla="*/ 182 w 414"/>
                  <a:gd name="T95" fmla="*/ 273 h 394"/>
                  <a:gd name="T96" fmla="*/ 169 w 414"/>
                  <a:gd name="T97" fmla="*/ 258 h 394"/>
                  <a:gd name="T98" fmla="*/ 147 w 414"/>
                  <a:gd name="T99" fmla="*/ 254 h 394"/>
                  <a:gd name="T100" fmla="*/ 138 w 414"/>
                  <a:gd name="T101" fmla="*/ 250 h 394"/>
                  <a:gd name="T102" fmla="*/ 123 w 414"/>
                  <a:gd name="T103" fmla="*/ 259 h 394"/>
                  <a:gd name="T104" fmla="*/ 119 w 414"/>
                  <a:gd name="T105" fmla="*/ 273 h 394"/>
                  <a:gd name="T106" fmla="*/ 105 w 414"/>
                  <a:gd name="T107" fmla="*/ 281 h 394"/>
                  <a:gd name="T108" fmla="*/ 88 w 414"/>
                  <a:gd name="T109" fmla="*/ 271 h 394"/>
                  <a:gd name="T110" fmla="*/ 69 w 414"/>
                  <a:gd name="T111" fmla="*/ 261 h 394"/>
                  <a:gd name="T112" fmla="*/ 61 w 414"/>
                  <a:gd name="T113" fmla="*/ 240 h 394"/>
                  <a:gd name="T114" fmla="*/ 55 w 414"/>
                  <a:gd name="T115" fmla="*/ 225 h 394"/>
                  <a:gd name="T116" fmla="*/ 40 w 414"/>
                  <a:gd name="T117" fmla="*/ 215 h 394"/>
                  <a:gd name="T118" fmla="*/ 27 w 414"/>
                  <a:gd name="T119" fmla="*/ 200 h 394"/>
                  <a:gd name="T120" fmla="*/ 7 w 414"/>
                  <a:gd name="T121" fmla="*/ 183 h 394"/>
                  <a:gd name="T122" fmla="*/ 17 w 414"/>
                  <a:gd name="T123" fmla="*/ 171 h 394"/>
                  <a:gd name="T124" fmla="*/ 53 w 414"/>
                  <a:gd name="T125" fmla="*/ 17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4" h="394">
                    <a:moveTo>
                      <a:pt x="84" y="171"/>
                    </a:moveTo>
                    <a:lnTo>
                      <a:pt x="86" y="171"/>
                    </a:lnTo>
                    <a:lnTo>
                      <a:pt x="88" y="171"/>
                    </a:lnTo>
                    <a:lnTo>
                      <a:pt x="90" y="171"/>
                    </a:lnTo>
                    <a:lnTo>
                      <a:pt x="92" y="171"/>
                    </a:lnTo>
                    <a:lnTo>
                      <a:pt x="94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9" y="171"/>
                    </a:lnTo>
                    <a:lnTo>
                      <a:pt x="101" y="171"/>
                    </a:lnTo>
                    <a:lnTo>
                      <a:pt x="103" y="171"/>
                    </a:lnTo>
                    <a:lnTo>
                      <a:pt x="105" y="171"/>
                    </a:lnTo>
                    <a:lnTo>
                      <a:pt x="107" y="171"/>
                    </a:lnTo>
                    <a:lnTo>
                      <a:pt x="109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3" y="169"/>
                    </a:lnTo>
                    <a:lnTo>
                      <a:pt x="113" y="167"/>
                    </a:lnTo>
                    <a:lnTo>
                      <a:pt x="113" y="165"/>
                    </a:lnTo>
                    <a:lnTo>
                      <a:pt x="113" y="163"/>
                    </a:lnTo>
                    <a:lnTo>
                      <a:pt x="113" y="162"/>
                    </a:lnTo>
                    <a:lnTo>
                      <a:pt x="113" y="160"/>
                    </a:lnTo>
                    <a:lnTo>
                      <a:pt x="113" y="156"/>
                    </a:lnTo>
                    <a:lnTo>
                      <a:pt x="113" y="154"/>
                    </a:lnTo>
                    <a:lnTo>
                      <a:pt x="113" y="152"/>
                    </a:lnTo>
                    <a:lnTo>
                      <a:pt x="113" y="150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3" y="139"/>
                    </a:lnTo>
                    <a:lnTo>
                      <a:pt x="113" y="137"/>
                    </a:lnTo>
                    <a:lnTo>
                      <a:pt x="113" y="135"/>
                    </a:lnTo>
                    <a:lnTo>
                      <a:pt x="113" y="133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3" y="125"/>
                    </a:lnTo>
                    <a:lnTo>
                      <a:pt x="113" y="123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4"/>
                    </a:lnTo>
                    <a:lnTo>
                      <a:pt x="113" y="112"/>
                    </a:lnTo>
                    <a:lnTo>
                      <a:pt x="113" y="110"/>
                    </a:lnTo>
                    <a:lnTo>
                      <a:pt x="113" y="108"/>
                    </a:lnTo>
                    <a:lnTo>
                      <a:pt x="113" y="106"/>
                    </a:lnTo>
                    <a:lnTo>
                      <a:pt x="113" y="104"/>
                    </a:lnTo>
                    <a:lnTo>
                      <a:pt x="113" y="102"/>
                    </a:lnTo>
                    <a:lnTo>
                      <a:pt x="113" y="100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3" y="94"/>
                    </a:lnTo>
                    <a:lnTo>
                      <a:pt x="113" y="92"/>
                    </a:lnTo>
                    <a:lnTo>
                      <a:pt x="113" y="91"/>
                    </a:lnTo>
                    <a:lnTo>
                      <a:pt x="113" y="89"/>
                    </a:lnTo>
                    <a:lnTo>
                      <a:pt x="113" y="87"/>
                    </a:lnTo>
                    <a:lnTo>
                      <a:pt x="113" y="85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3" y="79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3" y="71"/>
                    </a:lnTo>
                    <a:lnTo>
                      <a:pt x="113" y="69"/>
                    </a:lnTo>
                    <a:lnTo>
                      <a:pt x="113" y="67"/>
                    </a:lnTo>
                    <a:lnTo>
                      <a:pt x="113" y="66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3" y="60"/>
                    </a:lnTo>
                    <a:lnTo>
                      <a:pt x="113" y="58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3" y="46"/>
                    </a:lnTo>
                    <a:lnTo>
                      <a:pt x="113" y="44"/>
                    </a:lnTo>
                    <a:lnTo>
                      <a:pt x="113" y="43"/>
                    </a:lnTo>
                    <a:lnTo>
                      <a:pt x="113" y="41"/>
                    </a:lnTo>
                    <a:lnTo>
                      <a:pt x="113" y="39"/>
                    </a:lnTo>
                    <a:lnTo>
                      <a:pt x="113" y="37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1"/>
                    </a:lnTo>
                    <a:lnTo>
                      <a:pt x="113" y="29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3" y="23"/>
                    </a:lnTo>
                    <a:lnTo>
                      <a:pt x="113" y="21"/>
                    </a:lnTo>
                    <a:lnTo>
                      <a:pt x="113" y="19"/>
                    </a:lnTo>
                    <a:lnTo>
                      <a:pt x="113" y="18"/>
                    </a:lnTo>
                    <a:lnTo>
                      <a:pt x="113" y="16"/>
                    </a:lnTo>
                    <a:lnTo>
                      <a:pt x="113" y="14"/>
                    </a:lnTo>
                    <a:lnTo>
                      <a:pt x="113" y="12"/>
                    </a:ln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13" y="4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7" y="0"/>
                    </a:lnTo>
                    <a:lnTo>
                      <a:pt x="199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09" y="2"/>
                    </a:lnTo>
                    <a:lnTo>
                      <a:pt x="209" y="4"/>
                    </a:lnTo>
                    <a:lnTo>
                      <a:pt x="209" y="6"/>
                    </a:lnTo>
                    <a:lnTo>
                      <a:pt x="209" y="8"/>
                    </a:lnTo>
                    <a:lnTo>
                      <a:pt x="209" y="10"/>
                    </a:lnTo>
                    <a:lnTo>
                      <a:pt x="209" y="12"/>
                    </a:lnTo>
                    <a:lnTo>
                      <a:pt x="209" y="14"/>
                    </a:lnTo>
                    <a:lnTo>
                      <a:pt x="209" y="16"/>
                    </a:lnTo>
                    <a:lnTo>
                      <a:pt x="209" y="18"/>
                    </a:lnTo>
                    <a:lnTo>
                      <a:pt x="209" y="19"/>
                    </a:lnTo>
                    <a:lnTo>
                      <a:pt x="209" y="21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7"/>
                    </a:lnTo>
                    <a:lnTo>
                      <a:pt x="209" y="29"/>
                    </a:lnTo>
                    <a:lnTo>
                      <a:pt x="209" y="31"/>
                    </a:lnTo>
                    <a:lnTo>
                      <a:pt x="209" y="33"/>
                    </a:lnTo>
                    <a:lnTo>
                      <a:pt x="209" y="35"/>
                    </a:lnTo>
                    <a:lnTo>
                      <a:pt x="209" y="37"/>
                    </a:lnTo>
                    <a:lnTo>
                      <a:pt x="209" y="39"/>
                    </a:lnTo>
                    <a:lnTo>
                      <a:pt x="209" y="41"/>
                    </a:lnTo>
                    <a:lnTo>
                      <a:pt x="209" y="43"/>
                    </a:lnTo>
                    <a:lnTo>
                      <a:pt x="209" y="44"/>
                    </a:lnTo>
                    <a:lnTo>
                      <a:pt x="209" y="46"/>
                    </a:lnTo>
                    <a:lnTo>
                      <a:pt x="209" y="48"/>
                    </a:lnTo>
                    <a:lnTo>
                      <a:pt x="209" y="50"/>
                    </a:lnTo>
                    <a:lnTo>
                      <a:pt x="209" y="52"/>
                    </a:lnTo>
                    <a:lnTo>
                      <a:pt x="209" y="54"/>
                    </a:lnTo>
                    <a:lnTo>
                      <a:pt x="209" y="56"/>
                    </a:lnTo>
                    <a:lnTo>
                      <a:pt x="209" y="58"/>
                    </a:lnTo>
                    <a:lnTo>
                      <a:pt x="209" y="60"/>
                    </a:lnTo>
                    <a:lnTo>
                      <a:pt x="209" y="62"/>
                    </a:lnTo>
                    <a:lnTo>
                      <a:pt x="209" y="64"/>
                    </a:lnTo>
                    <a:lnTo>
                      <a:pt x="209" y="66"/>
                    </a:lnTo>
                    <a:lnTo>
                      <a:pt x="209" y="67"/>
                    </a:lnTo>
                    <a:lnTo>
                      <a:pt x="209" y="69"/>
                    </a:lnTo>
                    <a:lnTo>
                      <a:pt x="209" y="71"/>
                    </a:lnTo>
                    <a:lnTo>
                      <a:pt x="209" y="73"/>
                    </a:lnTo>
                    <a:lnTo>
                      <a:pt x="209" y="75"/>
                    </a:lnTo>
                    <a:lnTo>
                      <a:pt x="211" y="75"/>
                    </a:lnTo>
                    <a:lnTo>
                      <a:pt x="213" y="75"/>
                    </a:lnTo>
                    <a:lnTo>
                      <a:pt x="213" y="77"/>
                    </a:lnTo>
                    <a:lnTo>
                      <a:pt x="215" y="77"/>
                    </a:lnTo>
                    <a:lnTo>
                      <a:pt x="215" y="79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9" y="81"/>
                    </a:lnTo>
                    <a:lnTo>
                      <a:pt x="219" y="83"/>
                    </a:lnTo>
                    <a:lnTo>
                      <a:pt x="220" y="83"/>
                    </a:lnTo>
                    <a:lnTo>
                      <a:pt x="222" y="83"/>
                    </a:lnTo>
                    <a:lnTo>
                      <a:pt x="222" y="81"/>
                    </a:lnTo>
                    <a:lnTo>
                      <a:pt x="224" y="81"/>
                    </a:lnTo>
                    <a:lnTo>
                      <a:pt x="226" y="81"/>
                    </a:lnTo>
                    <a:lnTo>
                      <a:pt x="226" y="83"/>
                    </a:lnTo>
                    <a:lnTo>
                      <a:pt x="226" y="81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1"/>
                    </a:lnTo>
                    <a:lnTo>
                      <a:pt x="228" y="83"/>
                    </a:lnTo>
                    <a:lnTo>
                      <a:pt x="228" y="81"/>
                    </a:lnTo>
                    <a:lnTo>
                      <a:pt x="228" y="79"/>
                    </a:lnTo>
                    <a:lnTo>
                      <a:pt x="230" y="79"/>
                    </a:lnTo>
                    <a:lnTo>
                      <a:pt x="230" y="81"/>
                    </a:lnTo>
                    <a:lnTo>
                      <a:pt x="232" y="81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4" y="85"/>
                    </a:lnTo>
                    <a:lnTo>
                      <a:pt x="234" y="87"/>
                    </a:lnTo>
                    <a:lnTo>
                      <a:pt x="234" y="89"/>
                    </a:lnTo>
                    <a:lnTo>
                      <a:pt x="236" y="89"/>
                    </a:lnTo>
                    <a:lnTo>
                      <a:pt x="238" y="89"/>
                    </a:lnTo>
                    <a:lnTo>
                      <a:pt x="240" y="89"/>
                    </a:lnTo>
                    <a:lnTo>
                      <a:pt x="242" y="89"/>
                    </a:lnTo>
                    <a:lnTo>
                      <a:pt x="244" y="89"/>
                    </a:lnTo>
                    <a:lnTo>
                      <a:pt x="244" y="91"/>
                    </a:lnTo>
                    <a:lnTo>
                      <a:pt x="245" y="91"/>
                    </a:lnTo>
                    <a:lnTo>
                      <a:pt x="247" y="91"/>
                    </a:lnTo>
                    <a:lnTo>
                      <a:pt x="247" y="92"/>
                    </a:lnTo>
                    <a:lnTo>
                      <a:pt x="249" y="92"/>
                    </a:lnTo>
                    <a:lnTo>
                      <a:pt x="249" y="91"/>
                    </a:lnTo>
                    <a:lnTo>
                      <a:pt x="249" y="92"/>
                    </a:lnTo>
                    <a:lnTo>
                      <a:pt x="249" y="91"/>
                    </a:lnTo>
                    <a:lnTo>
                      <a:pt x="251" y="92"/>
                    </a:lnTo>
                    <a:lnTo>
                      <a:pt x="251" y="91"/>
                    </a:lnTo>
                    <a:lnTo>
                      <a:pt x="253" y="91"/>
                    </a:lnTo>
                    <a:lnTo>
                      <a:pt x="255" y="91"/>
                    </a:lnTo>
                    <a:lnTo>
                      <a:pt x="255" y="92"/>
                    </a:lnTo>
                    <a:lnTo>
                      <a:pt x="257" y="94"/>
                    </a:lnTo>
                    <a:lnTo>
                      <a:pt x="259" y="94"/>
                    </a:lnTo>
                    <a:lnTo>
                      <a:pt x="259" y="92"/>
                    </a:lnTo>
                    <a:lnTo>
                      <a:pt x="259" y="94"/>
                    </a:lnTo>
                    <a:lnTo>
                      <a:pt x="259" y="92"/>
                    </a:lnTo>
                    <a:lnTo>
                      <a:pt x="261" y="92"/>
                    </a:lnTo>
                    <a:lnTo>
                      <a:pt x="261" y="91"/>
                    </a:lnTo>
                    <a:lnTo>
                      <a:pt x="263" y="91"/>
                    </a:lnTo>
                    <a:lnTo>
                      <a:pt x="263" y="92"/>
                    </a:lnTo>
                    <a:lnTo>
                      <a:pt x="265" y="92"/>
                    </a:lnTo>
                    <a:lnTo>
                      <a:pt x="265" y="91"/>
                    </a:lnTo>
                    <a:lnTo>
                      <a:pt x="265" y="92"/>
                    </a:lnTo>
                    <a:lnTo>
                      <a:pt x="267" y="92"/>
                    </a:lnTo>
                    <a:lnTo>
                      <a:pt x="268" y="92"/>
                    </a:lnTo>
                    <a:lnTo>
                      <a:pt x="268" y="91"/>
                    </a:lnTo>
                    <a:lnTo>
                      <a:pt x="268" y="92"/>
                    </a:lnTo>
                    <a:lnTo>
                      <a:pt x="268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6"/>
                    </a:lnTo>
                    <a:lnTo>
                      <a:pt x="270" y="96"/>
                    </a:lnTo>
                    <a:lnTo>
                      <a:pt x="272" y="96"/>
                    </a:lnTo>
                    <a:lnTo>
                      <a:pt x="274" y="96"/>
                    </a:lnTo>
                    <a:lnTo>
                      <a:pt x="274" y="98"/>
                    </a:lnTo>
                    <a:lnTo>
                      <a:pt x="272" y="98"/>
                    </a:lnTo>
                    <a:lnTo>
                      <a:pt x="274" y="98"/>
                    </a:lnTo>
                    <a:lnTo>
                      <a:pt x="274" y="100"/>
                    </a:lnTo>
                    <a:lnTo>
                      <a:pt x="272" y="100"/>
                    </a:lnTo>
                    <a:lnTo>
                      <a:pt x="274" y="102"/>
                    </a:lnTo>
                    <a:lnTo>
                      <a:pt x="276" y="102"/>
                    </a:lnTo>
                    <a:lnTo>
                      <a:pt x="278" y="102"/>
                    </a:lnTo>
                    <a:lnTo>
                      <a:pt x="278" y="100"/>
                    </a:lnTo>
                    <a:lnTo>
                      <a:pt x="278" y="102"/>
                    </a:lnTo>
                    <a:lnTo>
                      <a:pt x="278" y="100"/>
                    </a:lnTo>
                    <a:lnTo>
                      <a:pt x="280" y="100"/>
                    </a:lnTo>
                    <a:lnTo>
                      <a:pt x="278" y="100"/>
                    </a:lnTo>
                    <a:lnTo>
                      <a:pt x="280" y="100"/>
                    </a:lnTo>
                    <a:lnTo>
                      <a:pt x="280" y="98"/>
                    </a:lnTo>
                    <a:lnTo>
                      <a:pt x="282" y="98"/>
                    </a:lnTo>
                    <a:lnTo>
                      <a:pt x="282" y="96"/>
                    </a:lnTo>
                    <a:lnTo>
                      <a:pt x="284" y="96"/>
                    </a:lnTo>
                    <a:lnTo>
                      <a:pt x="284" y="98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88" y="100"/>
                    </a:lnTo>
                    <a:lnTo>
                      <a:pt x="290" y="100"/>
                    </a:lnTo>
                    <a:lnTo>
                      <a:pt x="290" y="102"/>
                    </a:lnTo>
                    <a:lnTo>
                      <a:pt x="290" y="104"/>
                    </a:lnTo>
                    <a:lnTo>
                      <a:pt x="292" y="104"/>
                    </a:lnTo>
                    <a:lnTo>
                      <a:pt x="293" y="104"/>
                    </a:lnTo>
                    <a:lnTo>
                      <a:pt x="293" y="102"/>
                    </a:lnTo>
                    <a:lnTo>
                      <a:pt x="293" y="100"/>
                    </a:lnTo>
                    <a:lnTo>
                      <a:pt x="293" y="102"/>
                    </a:lnTo>
                    <a:lnTo>
                      <a:pt x="293" y="100"/>
                    </a:lnTo>
                    <a:lnTo>
                      <a:pt x="293" y="102"/>
                    </a:lnTo>
                    <a:lnTo>
                      <a:pt x="295" y="102"/>
                    </a:lnTo>
                    <a:lnTo>
                      <a:pt x="295" y="100"/>
                    </a:lnTo>
                    <a:lnTo>
                      <a:pt x="297" y="100"/>
                    </a:lnTo>
                    <a:lnTo>
                      <a:pt x="299" y="102"/>
                    </a:lnTo>
                    <a:lnTo>
                      <a:pt x="297" y="102"/>
                    </a:lnTo>
                    <a:lnTo>
                      <a:pt x="299" y="102"/>
                    </a:lnTo>
                    <a:lnTo>
                      <a:pt x="297" y="102"/>
                    </a:lnTo>
                    <a:lnTo>
                      <a:pt x="297" y="104"/>
                    </a:lnTo>
                    <a:lnTo>
                      <a:pt x="297" y="102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9" y="106"/>
                    </a:lnTo>
                    <a:lnTo>
                      <a:pt x="299" y="108"/>
                    </a:lnTo>
                    <a:lnTo>
                      <a:pt x="301" y="108"/>
                    </a:lnTo>
                    <a:lnTo>
                      <a:pt x="301" y="106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2"/>
                    </a:lnTo>
                    <a:lnTo>
                      <a:pt x="301" y="102"/>
                    </a:lnTo>
                    <a:lnTo>
                      <a:pt x="303" y="102"/>
                    </a:lnTo>
                    <a:lnTo>
                      <a:pt x="305" y="102"/>
                    </a:lnTo>
                    <a:lnTo>
                      <a:pt x="305" y="100"/>
                    </a:lnTo>
                    <a:lnTo>
                      <a:pt x="303" y="100"/>
                    </a:lnTo>
                    <a:lnTo>
                      <a:pt x="303" y="98"/>
                    </a:lnTo>
                    <a:lnTo>
                      <a:pt x="305" y="98"/>
                    </a:lnTo>
                    <a:lnTo>
                      <a:pt x="307" y="98"/>
                    </a:lnTo>
                    <a:lnTo>
                      <a:pt x="307" y="100"/>
                    </a:lnTo>
                    <a:lnTo>
                      <a:pt x="307" y="102"/>
                    </a:lnTo>
                    <a:lnTo>
                      <a:pt x="309" y="102"/>
                    </a:lnTo>
                    <a:lnTo>
                      <a:pt x="311" y="102"/>
                    </a:lnTo>
                    <a:lnTo>
                      <a:pt x="311" y="104"/>
                    </a:lnTo>
                    <a:lnTo>
                      <a:pt x="313" y="104"/>
                    </a:lnTo>
                    <a:lnTo>
                      <a:pt x="313" y="102"/>
                    </a:lnTo>
                    <a:lnTo>
                      <a:pt x="315" y="102"/>
                    </a:lnTo>
                    <a:lnTo>
                      <a:pt x="315" y="100"/>
                    </a:lnTo>
                    <a:lnTo>
                      <a:pt x="316" y="100"/>
                    </a:lnTo>
                    <a:lnTo>
                      <a:pt x="316" y="102"/>
                    </a:lnTo>
                    <a:lnTo>
                      <a:pt x="315" y="102"/>
                    </a:lnTo>
                    <a:lnTo>
                      <a:pt x="316" y="102"/>
                    </a:lnTo>
                    <a:lnTo>
                      <a:pt x="316" y="104"/>
                    </a:lnTo>
                    <a:lnTo>
                      <a:pt x="318" y="104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2" y="104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8"/>
                    </a:lnTo>
                    <a:lnTo>
                      <a:pt x="326" y="108"/>
                    </a:lnTo>
                    <a:lnTo>
                      <a:pt x="326" y="106"/>
                    </a:lnTo>
                    <a:lnTo>
                      <a:pt x="328" y="106"/>
                    </a:lnTo>
                    <a:lnTo>
                      <a:pt x="330" y="106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2" y="104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3" y="100"/>
                    </a:lnTo>
                    <a:lnTo>
                      <a:pt x="345" y="100"/>
                    </a:lnTo>
                    <a:lnTo>
                      <a:pt x="347" y="100"/>
                    </a:lnTo>
                    <a:lnTo>
                      <a:pt x="347" y="98"/>
                    </a:lnTo>
                    <a:lnTo>
                      <a:pt x="349" y="98"/>
                    </a:lnTo>
                    <a:lnTo>
                      <a:pt x="349" y="100"/>
                    </a:lnTo>
                    <a:lnTo>
                      <a:pt x="349" y="102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3" y="102"/>
                    </a:lnTo>
                    <a:lnTo>
                      <a:pt x="353" y="100"/>
                    </a:lnTo>
                    <a:lnTo>
                      <a:pt x="353" y="102"/>
                    </a:lnTo>
                    <a:lnTo>
                      <a:pt x="355" y="102"/>
                    </a:lnTo>
                    <a:lnTo>
                      <a:pt x="357" y="102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9" y="102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8"/>
                    </a:lnTo>
                    <a:lnTo>
                      <a:pt x="363" y="98"/>
                    </a:lnTo>
                    <a:lnTo>
                      <a:pt x="363" y="100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6" y="102"/>
                    </a:lnTo>
                    <a:lnTo>
                      <a:pt x="368" y="102"/>
                    </a:lnTo>
                    <a:lnTo>
                      <a:pt x="368" y="104"/>
                    </a:lnTo>
                    <a:lnTo>
                      <a:pt x="370" y="104"/>
                    </a:lnTo>
                    <a:lnTo>
                      <a:pt x="368" y="104"/>
                    </a:lnTo>
                    <a:lnTo>
                      <a:pt x="370" y="104"/>
                    </a:lnTo>
                    <a:lnTo>
                      <a:pt x="370" y="106"/>
                    </a:lnTo>
                    <a:lnTo>
                      <a:pt x="372" y="106"/>
                    </a:lnTo>
                    <a:lnTo>
                      <a:pt x="374" y="106"/>
                    </a:lnTo>
                    <a:lnTo>
                      <a:pt x="374" y="108"/>
                    </a:lnTo>
                    <a:lnTo>
                      <a:pt x="374" y="106"/>
                    </a:lnTo>
                    <a:lnTo>
                      <a:pt x="374" y="108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6" y="108"/>
                    </a:lnTo>
                    <a:lnTo>
                      <a:pt x="378" y="108"/>
                    </a:lnTo>
                    <a:lnTo>
                      <a:pt x="378" y="110"/>
                    </a:lnTo>
                    <a:lnTo>
                      <a:pt x="378" y="108"/>
                    </a:lnTo>
                    <a:lnTo>
                      <a:pt x="380" y="108"/>
                    </a:lnTo>
                    <a:lnTo>
                      <a:pt x="380" y="110"/>
                    </a:lnTo>
                    <a:lnTo>
                      <a:pt x="380" y="108"/>
                    </a:lnTo>
                    <a:lnTo>
                      <a:pt x="380" y="110"/>
                    </a:lnTo>
                    <a:lnTo>
                      <a:pt x="382" y="110"/>
                    </a:lnTo>
                    <a:lnTo>
                      <a:pt x="380" y="110"/>
                    </a:lnTo>
                    <a:lnTo>
                      <a:pt x="380" y="112"/>
                    </a:lnTo>
                    <a:lnTo>
                      <a:pt x="382" y="112"/>
                    </a:lnTo>
                    <a:lnTo>
                      <a:pt x="382" y="110"/>
                    </a:lnTo>
                    <a:lnTo>
                      <a:pt x="382" y="112"/>
                    </a:lnTo>
                    <a:lnTo>
                      <a:pt x="382" y="110"/>
                    </a:lnTo>
                    <a:lnTo>
                      <a:pt x="382" y="112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8" y="114"/>
                    </a:lnTo>
                    <a:lnTo>
                      <a:pt x="386" y="114"/>
                    </a:lnTo>
                    <a:lnTo>
                      <a:pt x="388" y="114"/>
                    </a:lnTo>
                    <a:lnTo>
                      <a:pt x="389" y="114"/>
                    </a:lnTo>
                    <a:lnTo>
                      <a:pt x="389" y="112"/>
                    </a:lnTo>
                    <a:lnTo>
                      <a:pt x="389" y="114"/>
                    </a:lnTo>
                    <a:lnTo>
                      <a:pt x="389" y="112"/>
                    </a:lnTo>
                    <a:lnTo>
                      <a:pt x="391" y="112"/>
                    </a:lnTo>
                    <a:lnTo>
                      <a:pt x="391" y="114"/>
                    </a:lnTo>
                    <a:lnTo>
                      <a:pt x="393" y="114"/>
                    </a:lnTo>
                    <a:lnTo>
                      <a:pt x="391" y="114"/>
                    </a:lnTo>
                    <a:lnTo>
                      <a:pt x="391" y="112"/>
                    </a:lnTo>
                    <a:lnTo>
                      <a:pt x="393" y="112"/>
                    </a:lnTo>
                    <a:lnTo>
                      <a:pt x="393" y="114"/>
                    </a:lnTo>
                    <a:lnTo>
                      <a:pt x="393" y="112"/>
                    </a:lnTo>
                    <a:lnTo>
                      <a:pt x="393" y="114"/>
                    </a:lnTo>
                    <a:lnTo>
                      <a:pt x="395" y="114"/>
                    </a:lnTo>
                    <a:lnTo>
                      <a:pt x="397" y="114"/>
                    </a:lnTo>
                    <a:lnTo>
                      <a:pt x="395" y="112"/>
                    </a:lnTo>
                    <a:lnTo>
                      <a:pt x="397" y="112"/>
                    </a:lnTo>
                    <a:lnTo>
                      <a:pt x="397" y="114"/>
                    </a:lnTo>
                    <a:lnTo>
                      <a:pt x="395" y="114"/>
                    </a:lnTo>
                    <a:lnTo>
                      <a:pt x="397" y="114"/>
                    </a:lnTo>
                    <a:lnTo>
                      <a:pt x="397" y="115"/>
                    </a:lnTo>
                    <a:lnTo>
                      <a:pt x="397" y="117"/>
                    </a:lnTo>
                    <a:lnTo>
                      <a:pt x="397" y="119"/>
                    </a:lnTo>
                    <a:lnTo>
                      <a:pt x="397" y="121"/>
                    </a:lnTo>
                    <a:lnTo>
                      <a:pt x="397" y="123"/>
                    </a:lnTo>
                    <a:lnTo>
                      <a:pt x="397" y="125"/>
                    </a:lnTo>
                    <a:lnTo>
                      <a:pt x="397" y="127"/>
                    </a:lnTo>
                    <a:lnTo>
                      <a:pt x="397" y="129"/>
                    </a:lnTo>
                    <a:lnTo>
                      <a:pt x="397" y="131"/>
                    </a:lnTo>
                    <a:lnTo>
                      <a:pt x="397" y="133"/>
                    </a:lnTo>
                    <a:lnTo>
                      <a:pt x="397" y="135"/>
                    </a:lnTo>
                    <a:lnTo>
                      <a:pt x="397" y="137"/>
                    </a:lnTo>
                    <a:lnTo>
                      <a:pt x="397" y="139"/>
                    </a:lnTo>
                    <a:lnTo>
                      <a:pt x="397" y="140"/>
                    </a:lnTo>
                    <a:lnTo>
                      <a:pt x="397" y="142"/>
                    </a:lnTo>
                    <a:lnTo>
                      <a:pt x="397" y="144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7" y="152"/>
                    </a:lnTo>
                    <a:lnTo>
                      <a:pt x="397" y="154"/>
                    </a:lnTo>
                    <a:lnTo>
                      <a:pt x="397" y="156"/>
                    </a:lnTo>
                    <a:lnTo>
                      <a:pt x="397" y="158"/>
                    </a:lnTo>
                    <a:lnTo>
                      <a:pt x="397" y="160"/>
                    </a:lnTo>
                    <a:lnTo>
                      <a:pt x="397" y="162"/>
                    </a:lnTo>
                    <a:lnTo>
                      <a:pt x="397" y="163"/>
                    </a:lnTo>
                    <a:lnTo>
                      <a:pt x="397" y="165"/>
                    </a:lnTo>
                    <a:lnTo>
                      <a:pt x="397" y="167"/>
                    </a:lnTo>
                    <a:lnTo>
                      <a:pt x="397" y="169"/>
                    </a:lnTo>
                    <a:lnTo>
                      <a:pt x="397" y="171"/>
                    </a:lnTo>
                    <a:lnTo>
                      <a:pt x="397" y="173"/>
                    </a:lnTo>
                    <a:lnTo>
                      <a:pt x="397" y="171"/>
                    </a:lnTo>
                    <a:lnTo>
                      <a:pt x="397" y="173"/>
                    </a:lnTo>
                    <a:lnTo>
                      <a:pt x="399" y="173"/>
                    </a:lnTo>
                    <a:lnTo>
                      <a:pt x="399" y="175"/>
                    </a:lnTo>
                    <a:lnTo>
                      <a:pt x="401" y="175"/>
                    </a:lnTo>
                    <a:lnTo>
                      <a:pt x="401" y="177"/>
                    </a:lnTo>
                    <a:lnTo>
                      <a:pt x="401" y="175"/>
                    </a:lnTo>
                    <a:lnTo>
                      <a:pt x="401" y="177"/>
                    </a:lnTo>
                    <a:lnTo>
                      <a:pt x="403" y="177"/>
                    </a:lnTo>
                    <a:lnTo>
                      <a:pt x="403" y="179"/>
                    </a:lnTo>
                    <a:lnTo>
                      <a:pt x="403" y="181"/>
                    </a:lnTo>
                    <a:lnTo>
                      <a:pt x="405" y="181"/>
                    </a:lnTo>
                    <a:lnTo>
                      <a:pt x="403" y="181"/>
                    </a:lnTo>
                    <a:lnTo>
                      <a:pt x="405" y="181"/>
                    </a:lnTo>
                    <a:lnTo>
                      <a:pt x="405" y="183"/>
                    </a:lnTo>
                    <a:lnTo>
                      <a:pt x="405" y="185"/>
                    </a:lnTo>
                    <a:lnTo>
                      <a:pt x="405" y="187"/>
                    </a:lnTo>
                    <a:lnTo>
                      <a:pt x="403" y="187"/>
                    </a:lnTo>
                    <a:lnTo>
                      <a:pt x="405" y="188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88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4"/>
                    </a:lnTo>
                    <a:lnTo>
                      <a:pt x="409" y="196"/>
                    </a:lnTo>
                    <a:lnTo>
                      <a:pt x="411" y="196"/>
                    </a:lnTo>
                    <a:lnTo>
                      <a:pt x="411" y="194"/>
                    </a:lnTo>
                    <a:lnTo>
                      <a:pt x="411" y="196"/>
                    </a:lnTo>
                    <a:lnTo>
                      <a:pt x="409" y="196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2" y="202"/>
                    </a:lnTo>
                    <a:lnTo>
                      <a:pt x="412" y="204"/>
                    </a:lnTo>
                    <a:lnTo>
                      <a:pt x="412" y="206"/>
                    </a:lnTo>
                    <a:lnTo>
                      <a:pt x="414" y="206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11"/>
                    </a:lnTo>
                    <a:lnTo>
                      <a:pt x="414" y="211"/>
                    </a:lnTo>
                    <a:lnTo>
                      <a:pt x="412" y="211"/>
                    </a:lnTo>
                    <a:lnTo>
                      <a:pt x="412" y="213"/>
                    </a:lnTo>
                    <a:lnTo>
                      <a:pt x="412" y="215"/>
                    </a:lnTo>
                    <a:lnTo>
                      <a:pt x="412" y="217"/>
                    </a:lnTo>
                    <a:lnTo>
                      <a:pt x="411" y="217"/>
                    </a:lnTo>
                    <a:lnTo>
                      <a:pt x="412" y="217"/>
                    </a:lnTo>
                    <a:lnTo>
                      <a:pt x="411" y="217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9" y="225"/>
                    </a:lnTo>
                    <a:lnTo>
                      <a:pt x="409" y="223"/>
                    </a:lnTo>
                    <a:lnTo>
                      <a:pt x="409" y="225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7" y="229"/>
                    </a:lnTo>
                    <a:lnTo>
                      <a:pt x="407" y="227"/>
                    </a:lnTo>
                    <a:lnTo>
                      <a:pt x="407" y="229"/>
                    </a:lnTo>
                    <a:lnTo>
                      <a:pt x="409" y="229"/>
                    </a:lnTo>
                    <a:lnTo>
                      <a:pt x="409" y="231"/>
                    </a:lnTo>
                    <a:lnTo>
                      <a:pt x="407" y="231"/>
                    </a:lnTo>
                    <a:lnTo>
                      <a:pt x="407" y="229"/>
                    </a:lnTo>
                    <a:lnTo>
                      <a:pt x="407" y="231"/>
                    </a:lnTo>
                    <a:lnTo>
                      <a:pt x="407" y="229"/>
                    </a:lnTo>
                    <a:lnTo>
                      <a:pt x="407" y="231"/>
                    </a:lnTo>
                    <a:lnTo>
                      <a:pt x="407" y="233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7" y="238"/>
                    </a:lnTo>
                    <a:lnTo>
                      <a:pt x="409" y="238"/>
                    </a:lnTo>
                    <a:lnTo>
                      <a:pt x="407" y="238"/>
                    </a:lnTo>
                    <a:lnTo>
                      <a:pt x="409" y="238"/>
                    </a:lnTo>
                    <a:lnTo>
                      <a:pt x="409" y="240"/>
                    </a:lnTo>
                    <a:lnTo>
                      <a:pt x="407" y="240"/>
                    </a:lnTo>
                    <a:lnTo>
                      <a:pt x="409" y="240"/>
                    </a:lnTo>
                    <a:lnTo>
                      <a:pt x="409" y="242"/>
                    </a:lnTo>
                    <a:lnTo>
                      <a:pt x="407" y="242"/>
                    </a:lnTo>
                    <a:lnTo>
                      <a:pt x="409" y="242"/>
                    </a:lnTo>
                    <a:lnTo>
                      <a:pt x="409" y="244"/>
                    </a:lnTo>
                    <a:lnTo>
                      <a:pt x="407" y="244"/>
                    </a:lnTo>
                    <a:lnTo>
                      <a:pt x="407" y="242"/>
                    </a:lnTo>
                    <a:lnTo>
                      <a:pt x="407" y="244"/>
                    </a:lnTo>
                    <a:lnTo>
                      <a:pt x="407" y="246"/>
                    </a:lnTo>
                    <a:lnTo>
                      <a:pt x="405" y="246"/>
                    </a:lnTo>
                    <a:lnTo>
                      <a:pt x="405" y="248"/>
                    </a:lnTo>
                    <a:lnTo>
                      <a:pt x="405" y="250"/>
                    </a:lnTo>
                    <a:lnTo>
                      <a:pt x="403" y="250"/>
                    </a:lnTo>
                    <a:lnTo>
                      <a:pt x="403" y="252"/>
                    </a:lnTo>
                    <a:lnTo>
                      <a:pt x="401" y="252"/>
                    </a:lnTo>
                    <a:lnTo>
                      <a:pt x="401" y="254"/>
                    </a:lnTo>
                    <a:lnTo>
                      <a:pt x="403" y="254"/>
                    </a:lnTo>
                    <a:lnTo>
                      <a:pt x="401" y="254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3" y="258"/>
                    </a:lnTo>
                    <a:lnTo>
                      <a:pt x="405" y="258"/>
                    </a:lnTo>
                    <a:lnTo>
                      <a:pt x="405" y="259"/>
                    </a:lnTo>
                    <a:lnTo>
                      <a:pt x="403" y="259"/>
                    </a:lnTo>
                    <a:lnTo>
                      <a:pt x="401" y="259"/>
                    </a:lnTo>
                    <a:lnTo>
                      <a:pt x="399" y="259"/>
                    </a:lnTo>
                    <a:lnTo>
                      <a:pt x="397" y="259"/>
                    </a:lnTo>
                    <a:lnTo>
                      <a:pt x="395" y="259"/>
                    </a:lnTo>
                    <a:lnTo>
                      <a:pt x="391" y="261"/>
                    </a:lnTo>
                    <a:lnTo>
                      <a:pt x="388" y="263"/>
                    </a:lnTo>
                    <a:lnTo>
                      <a:pt x="386" y="263"/>
                    </a:lnTo>
                    <a:lnTo>
                      <a:pt x="386" y="265"/>
                    </a:lnTo>
                    <a:lnTo>
                      <a:pt x="384" y="265"/>
                    </a:lnTo>
                    <a:lnTo>
                      <a:pt x="382" y="265"/>
                    </a:lnTo>
                    <a:lnTo>
                      <a:pt x="380" y="267"/>
                    </a:lnTo>
                    <a:lnTo>
                      <a:pt x="378" y="267"/>
                    </a:lnTo>
                    <a:lnTo>
                      <a:pt x="378" y="269"/>
                    </a:lnTo>
                    <a:lnTo>
                      <a:pt x="378" y="271"/>
                    </a:lnTo>
                    <a:lnTo>
                      <a:pt x="376" y="271"/>
                    </a:lnTo>
                    <a:lnTo>
                      <a:pt x="376" y="273"/>
                    </a:lnTo>
                    <a:lnTo>
                      <a:pt x="374" y="273"/>
                    </a:lnTo>
                    <a:lnTo>
                      <a:pt x="374" y="275"/>
                    </a:lnTo>
                    <a:lnTo>
                      <a:pt x="372" y="275"/>
                    </a:lnTo>
                    <a:lnTo>
                      <a:pt x="370" y="277"/>
                    </a:lnTo>
                    <a:lnTo>
                      <a:pt x="368" y="277"/>
                    </a:lnTo>
                    <a:lnTo>
                      <a:pt x="366" y="279"/>
                    </a:lnTo>
                    <a:lnTo>
                      <a:pt x="364" y="279"/>
                    </a:lnTo>
                    <a:lnTo>
                      <a:pt x="364" y="281"/>
                    </a:lnTo>
                    <a:lnTo>
                      <a:pt x="363" y="281"/>
                    </a:lnTo>
                    <a:lnTo>
                      <a:pt x="363" y="283"/>
                    </a:lnTo>
                    <a:lnTo>
                      <a:pt x="361" y="284"/>
                    </a:lnTo>
                    <a:lnTo>
                      <a:pt x="359" y="284"/>
                    </a:lnTo>
                    <a:lnTo>
                      <a:pt x="359" y="286"/>
                    </a:lnTo>
                    <a:lnTo>
                      <a:pt x="357" y="286"/>
                    </a:lnTo>
                    <a:lnTo>
                      <a:pt x="357" y="288"/>
                    </a:lnTo>
                    <a:lnTo>
                      <a:pt x="355" y="288"/>
                    </a:lnTo>
                    <a:lnTo>
                      <a:pt x="353" y="288"/>
                    </a:lnTo>
                    <a:lnTo>
                      <a:pt x="351" y="290"/>
                    </a:lnTo>
                    <a:lnTo>
                      <a:pt x="349" y="290"/>
                    </a:lnTo>
                    <a:lnTo>
                      <a:pt x="351" y="290"/>
                    </a:lnTo>
                    <a:lnTo>
                      <a:pt x="349" y="292"/>
                    </a:lnTo>
                    <a:lnTo>
                      <a:pt x="347" y="292"/>
                    </a:lnTo>
                    <a:lnTo>
                      <a:pt x="345" y="294"/>
                    </a:lnTo>
                    <a:lnTo>
                      <a:pt x="343" y="294"/>
                    </a:lnTo>
                    <a:lnTo>
                      <a:pt x="341" y="296"/>
                    </a:lnTo>
                    <a:lnTo>
                      <a:pt x="340" y="296"/>
                    </a:lnTo>
                    <a:lnTo>
                      <a:pt x="338" y="298"/>
                    </a:lnTo>
                    <a:lnTo>
                      <a:pt x="336" y="298"/>
                    </a:lnTo>
                    <a:lnTo>
                      <a:pt x="334" y="300"/>
                    </a:lnTo>
                    <a:lnTo>
                      <a:pt x="332" y="300"/>
                    </a:lnTo>
                    <a:lnTo>
                      <a:pt x="330" y="302"/>
                    </a:lnTo>
                    <a:lnTo>
                      <a:pt x="328" y="302"/>
                    </a:lnTo>
                    <a:lnTo>
                      <a:pt x="328" y="304"/>
                    </a:lnTo>
                    <a:lnTo>
                      <a:pt x="326" y="304"/>
                    </a:lnTo>
                    <a:lnTo>
                      <a:pt x="326" y="306"/>
                    </a:lnTo>
                    <a:lnTo>
                      <a:pt x="324" y="306"/>
                    </a:lnTo>
                    <a:lnTo>
                      <a:pt x="324" y="307"/>
                    </a:lnTo>
                    <a:lnTo>
                      <a:pt x="322" y="307"/>
                    </a:lnTo>
                    <a:lnTo>
                      <a:pt x="320" y="309"/>
                    </a:lnTo>
                    <a:lnTo>
                      <a:pt x="318" y="309"/>
                    </a:lnTo>
                    <a:lnTo>
                      <a:pt x="316" y="311"/>
                    </a:lnTo>
                    <a:lnTo>
                      <a:pt x="315" y="311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3" y="315"/>
                    </a:lnTo>
                    <a:lnTo>
                      <a:pt x="311" y="315"/>
                    </a:lnTo>
                    <a:lnTo>
                      <a:pt x="311" y="317"/>
                    </a:lnTo>
                    <a:lnTo>
                      <a:pt x="309" y="317"/>
                    </a:lnTo>
                    <a:lnTo>
                      <a:pt x="309" y="319"/>
                    </a:lnTo>
                    <a:lnTo>
                      <a:pt x="307" y="319"/>
                    </a:lnTo>
                    <a:lnTo>
                      <a:pt x="307" y="321"/>
                    </a:lnTo>
                    <a:lnTo>
                      <a:pt x="305" y="321"/>
                    </a:lnTo>
                    <a:lnTo>
                      <a:pt x="305" y="323"/>
                    </a:lnTo>
                    <a:lnTo>
                      <a:pt x="305" y="325"/>
                    </a:lnTo>
                    <a:lnTo>
                      <a:pt x="303" y="325"/>
                    </a:lnTo>
                    <a:lnTo>
                      <a:pt x="303" y="327"/>
                    </a:lnTo>
                    <a:lnTo>
                      <a:pt x="299" y="330"/>
                    </a:lnTo>
                    <a:lnTo>
                      <a:pt x="299" y="332"/>
                    </a:lnTo>
                    <a:lnTo>
                      <a:pt x="299" y="334"/>
                    </a:lnTo>
                    <a:lnTo>
                      <a:pt x="297" y="334"/>
                    </a:lnTo>
                    <a:lnTo>
                      <a:pt x="297" y="336"/>
                    </a:lnTo>
                    <a:lnTo>
                      <a:pt x="295" y="338"/>
                    </a:lnTo>
                    <a:lnTo>
                      <a:pt x="295" y="340"/>
                    </a:lnTo>
                    <a:lnTo>
                      <a:pt x="295" y="342"/>
                    </a:lnTo>
                    <a:lnTo>
                      <a:pt x="295" y="344"/>
                    </a:lnTo>
                    <a:lnTo>
                      <a:pt x="293" y="346"/>
                    </a:lnTo>
                    <a:lnTo>
                      <a:pt x="293" y="348"/>
                    </a:lnTo>
                    <a:lnTo>
                      <a:pt x="293" y="350"/>
                    </a:lnTo>
                    <a:lnTo>
                      <a:pt x="293" y="352"/>
                    </a:lnTo>
                    <a:lnTo>
                      <a:pt x="293" y="354"/>
                    </a:lnTo>
                    <a:lnTo>
                      <a:pt x="293" y="355"/>
                    </a:lnTo>
                    <a:lnTo>
                      <a:pt x="293" y="357"/>
                    </a:lnTo>
                    <a:lnTo>
                      <a:pt x="293" y="359"/>
                    </a:lnTo>
                    <a:lnTo>
                      <a:pt x="295" y="359"/>
                    </a:lnTo>
                    <a:lnTo>
                      <a:pt x="295" y="361"/>
                    </a:lnTo>
                    <a:lnTo>
                      <a:pt x="295" y="365"/>
                    </a:lnTo>
                    <a:lnTo>
                      <a:pt x="295" y="367"/>
                    </a:lnTo>
                    <a:lnTo>
                      <a:pt x="297" y="367"/>
                    </a:lnTo>
                    <a:lnTo>
                      <a:pt x="297" y="369"/>
                    </a:lnTo>
                    <a:lnTo>
                      <a:pt x="297" y="371"/>
                    </a:lnTo>
                    <a:lnTo>
                      <a:pt x="297" y="373"/>
                    </a:lnTo>
                    <a:lnTo>
                      <a:pt x="299" y="375"/>
                    </a:lnTo>
                    <a:lnTo>
                      <a:pt x="299" y="380"/>
                    </a:lnTo>
                    <a:lnTo>
                      <a:pt x="299" y="382"/>
                    </a:lnTo>
                    <a:lnTo>
                      <a:pt x="301" y="382"/>
                    </a:lnTo>
                    <a:lnTo>
                      <a:pt x="301" y="384"/>
                    </a:lnTo>
                    <a:lnTo>
                      <a:pt x="301" y="386"/>
                    </a:lnTo>
                    <a:lnTo>
                      <a:pt x="301" y="388"/>
                    </a:lnTo>
                    <a:lnTo>
                      <a:pt x="301" y="390"/>
                    </a:lnTo>
                    <a:lnTo>
                      <a:pt x="299" y="390"/>
                    </a:lnTo>
                    <a:lnTo>
                      <a:pt x="297" y="390"/>
                    </a:lnTo>
                    <a:lnTo>
                      <a:pt x="295" y="390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2" y="394"/>
                    </a:lnTo>
                    <a:lnTo>
                      <a:pt x="293" y="394"/>
                    </a:lnTo>
                    <a:lnTo>
                      <a:pt x="292" y="394"/>
                    </a:lnTo>
                    <a:lnTo>
                      <a:pt x="293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88" y="392"/>
                    </a:lnTo>
                    <a:lnTo>
                      <a:pt x="286" y="392"/>
                    </a:lnTo>
                    <a:lnTo>
                      <a:pt x="288" y="392"/>
                    </a:lnTo>
                    <a:lnTo>
                      <a:pt x="288" y="390"/>
                    </a:lnTo>
                    <a:lnTo>
                      <a:pt x="288" y="392"/>
                    </a:lnTo>
                    <a:lnTo>
                      <a:pt x="286" y="392"/>
                    </a:lnTo>
                    <a:lnTo>
                      <a:pt x="286" y="390"/>
                    </a:lnTo>
                    <a:lnTo>
                      <a:pt x="286" y="392"/>
                    </a:lnTo>
                    <a:lnTo>
                      <a:pt x="286" y="390"/>
                    </a:lnTo>
                    <a:lnTo>
                      <a:pt x="284" y="390"/>
                    </a:lnTo>
                    <a:lnTo>
                      <a:pt x="284" y="388"/>
                    </a:lnTo>
                    <a:lnTo>
                      <a:pt x="282" y="388"/>
                    </a:lnTo>
                    <a:lnTo>
                      <a:pt x="284" y="388"/>
                    </a:lnTo>
                    <a:lnTo>
                      <a:pt x="282" y="388"/>
                    </a:lnTo>
                    <a:lnTo>
                      <a:pt x="280" y="388"/>
                    </a:lnTo>
                    <a:lnTo>
                      <a:pt x="280" y="386"/>
                    </a:lnTo>
                    <a:lnTo>
                      <a:pt x="280" y="388"/>
                    </a:lnTo>
                    <a:lnTo>
                      <a:pt x="278" y="388"/>
                    </a:lnTo>
                    <a:lnTo>
                      <a:pt x="278" y="386"/>
                    </a:lnTo>
                    <a:lnTo>
                      <a:pt x="276" y="386"/>
                    </a:lnTo>
                    <a:lnTo>
                      <a:pt x="274" y="386"/>
                    </a:lnTo>
                    <a:lnTo>
                      <a:pt x="272" y="386"/>
                    </a:lnTo>
                    <a:lnTo>
                      <a:pt x="270" y="386"/>
                    </a:lnTo>
                    <a:lnTo>
                      <a:pt x="270" y="388"/>
                    </a:lnTo>
                    <a:lnTo>
                      <a:pt x="270" y="386"/>
                    </a:lnTo>
                    <a:lnTo>
                      <a:pt x="268" y="386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1" y="384"/>
                    </a:lnTo>
                    <a:lnTo>
                      <a:pt x="263" y="384"/>
                    </a:lnTo>
                    <a:lnTo>
                      <a:pt x="261" y="384"/>
                    </a:lnTo>
                    <a:lnTo>
                      <a:pt x="261" y="382"/>
                    </a:lnTo>
                    <a:lnTo>
                      <a:pt x="259" y="382"/>
                    </a:lnTo>
                    <a:lnTo>
                      <a:pt x="259" y="380"/>
                    </a:lnTo>
                    <a:lnTo>
                      <a:pt x="257" y="380"/>
                    </a:lnTo>
                    <a:lnTo>
                      <a:pt x="257" y="382"/>
                    </a:lnTo>
                    <a:lnTo>
                      <a:pt x="257" y="380"/>
                    </a:lnTo>
                    <a:lnTo>
                      <a:pt x="255" y="380"/>
                    </a:lnTo>
                    <a:lnTo>
                      <a:pt x="253" y="380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1" y="380"/>
                    </a:lnTo>
                    <a:lnTo>
                      <a:pt x="251" y="378"/>
                    </a:lnTo>
                    <a:lnTo>
                      <a:pt x="249" y="378"/>
                    </a:lnTo>
                    <a:lnTo>
                      <a:pt x="249" y="377"/>
                    </a:lnTo>
                    <a:lnTo>
                      <a:pt x="247" y="377"/>
                    </a:lnTo>
                    <a:lnTo>
                      <a:pt x="247" y="375"/>
                    </a:lnTo>
                    <a:lnTo>
                      <a:pt x="245" y="375"/>
                    </a:lnTo>
                    <a:lnTo>
                      <a:pt x="245" y="377"/>
                    </a:lnTo>
                    <a:lnTo>
                      <a:pt x="245" y="375"/>
                    </a:lnTo>
                    <a:lnTo>
                      <a:pt x="245" y="377"/>
                    </a:lnTo>
                    <a:lnTo>
                      <a:pt x="244" y="377"/>
                    </a:lnTo>
                    <a:lnTo>
                      <a:pt x="244" y="375"/>
                    </a:lnTo>
                    <a:lnTo>
                      <a:pt x="242" y="375"/>
                    </a:lnTo>
                    <a:lnTo>
                      <a:pt x="240" y="375"/>
                    </a:lnTo>
                    <a:lnTo>
                      <a:pt x="238" y="375"/>
                    </a:lnTo>
                    <a:lnTo>
                      <a:pt x="238" y="373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5"/>
                    </a:lnTo>
                    <a:lnTo>
                      <a:pt x="234" y="363"/>
                    </a:lnTo>
                    <a:lnTo>
                      <a:pt x="234" y="361"/>
                    </a:lnTo>
                    <a:lnTo>
                      <a:pt x="232" y="361"/>
                    </a:lnTo>
                    <a:lnTo>
                      <a:pt x="232" y="359"/>
                    </a:lnTo>
                    <a:lnTo>
                      <a:pt x="232" y="357"/>
                    </a:lnTo>
                    <a:lnTo>
                      <a:pt x="230" y="357"/>
                    </a:lnTo>
                    <a:lnTo>
                      <a:pt x="230" y="355"/>
                    </a:lnTo>
                    <a:lnTo>
                      <a:pt x="228" y="355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2"/>
                    </a:lnTo>
                    <a:lnTo>
                      <a:pt x="226" y="350"/>
                    </a:lnTo>
                    <a:lnTo>
                      <a:pt x="226" y="348"/>
                    </a:lnTo>
                    <a:lnTo>
                      <a:pt x="228" y="348"/>
                    </a:lnTo>
                    <a:lnTo>
                      <a:pt x="228" y="346"/>
                    </a:lnTo>
                    <a:lnTo>
                      <a:pt x="226" y="346"/>
                    </a:lnTo>
                    <a:lnTo>
                      <a:pt x="226" y="344"/>
                    </a:lnTo>
                    <a:lnTo>
                      <a:pt x="224" y="344"/>
                    </a:lnTo>
                    <a:lnTo>
                      <a:pt x="226" y="344"/>
                    </a:lnTo>
                    <a:lnTo>
                      <a:pt x="226" y="342"/>
                    </a:lnTo>
                    <a:lnTo>
                      <a:pt x="224" y="342"/>
                    </a:lnTo>
                    <a:lnTo>
                      <a:pt x="224" y="340"/>
                    </a:lnTo>
                    <a:lnTo>
                      <a:pt x="224" y="338"/>
                    </a:lnTo>
                    <a:lnTo>
                      <a:pt x="226" y="338"/>
                    </a:lnTo>
                    <a:lnTo>
                      <a:pt x="224" y="338"/>
                    </a:lnTo>
                    <a:lnTo>
                      <a:pt x="224" y="336"/>
                    </a:lnTo>
                    <a:lnTo>
                      <a:pt x="226" y="336"/>
                    </a:lnTo>
                    <a:lnTo>
                      <a:pt x="224" y="336"/>
                    </a:lnTo>
                    <a:lnTo>
                      <a:pt x="224" y="334"/>
                    </a:lnTo>
                    <a:lnTo>
                      <a:pt x="224" y="332"/>
                    </a:lnTo>
                    <a:lnTo>
                      <a:pt x="222" y="332"/>
                    </a:lnTo>
                    <a:lnTo>
                      <a:pt x="222" y="330"/>
                    </a:lnTo>
                    <a:lnTo>
                      <a:pt x="222" y="332"/>
                    </a:lnTo>
                    <a:lnTo>
                      <a:pt x="222" y="330"/>
                    </a:lnTo>
                    <a:lnTo>
                      <a:pt x="220" y="330"/>
                    </a:lnTo>
                    <a:lnTo>
                      <a:pt x="219" y="330"/>
                    </a:lnTo>
                    <a:lnTo>
                      <a:pt x="219" y="329"/>
                    </a:lnTo>
                    <a:lnTo>
                      <a:pt x="219" y="330"/>
                    </a:lnTo>
                    <a:lnTo>
                      <a:pt x="219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3" y="325"/>
                    </a:lnTo>
                    <a:lnTo>
                      <a:pt x="213" y="323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09" y="315"/>
                    </a:lnTo>
                    <a:lnTo>
                      <a:pt x="207" y="315"/>
                    </a:lnTo>
                    <a:lnTo>
                      <a:pt x="207" y="313"/>
                    </a:lnTo>
                    <a:lnTo>
                      <a:pt x="205" y="313"/>
                    </a:lnTo>
                    <a:lnTo>
                      <a:pt x="205" y="311"/>
                    </a:lnTo>
                    <a:lnTo>
                      <a:pt x="203" y="311"/>
                    </a:lnTo>
                    <a:lnTo>
                      <a:pt x="203" y="309"/>
                    </a:lnTo>
                    <a:lnTo>
                      <a:pt x="201" y="309"/>
                    </a:lnTo>
                    <a:lnTo>
                      <a:pt x="201" y="307"/>
                    </a:lnTo>
                    <a:lnTo>
                      <a:pt x="199" y="307"/>
                    </a:lnTo>
                    <a:lnTo>
                      <a:pt x="199" y="306"/>
                    </a:lnTo>
                    <a:lnTo>
                      <a:pt x="199" y="304"/>
                    </a:lnTo>
                    <a:lnTo>
                      <a:pt x="197" y="304"/>
                    </a:lnTo>
                    <a:lnTo>
                      <a:pt x="199" y="302"/>
                    </a:lnTo>
                    <a:lnTo>
                      <a:pt x="197" y="302"/>
                    </a:lnTo>
                    <a:lnTo>
                      <a:pt x="197" y="300"/>
                    </a:lnTo>
                    <a:lnTo>
                      <a:pt x="199" y="300"/>
                    </a:lnTo>
                    <a:lnTo>
                      <a:pt x="197" y="300"/>
                    </a:lnTo>
                    <a:lnTo>
                      <a:pt x="197" y="298"/>
                    </a:lnTo>
                    <a:lnTo>
                      <a:pt x="195" y="298"/>
                    </a:lnTo>
                    <a:lnTo>
                      <a:pt x="197" y="298"/>
                    </a:lnTo>
                    <a:lnTo>
                      <a:pt x="197" y="296"/>
                    </a:lnTo>
                    <a:lnTo>
                      <a:pt x="195" y="296"/>
                    </a:lnTo>
                    <a:lnTo>
                      <a:pt x="195" y="294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4" y="290"/>
                    </a:lnTo>
                    <a:lnTo>
                      <a:pt x="192" y="290"/>
                    </a:lnTo>
                    <a:lnTo>
                      <a:pt x="192" y="288"/>
                    </a:lnTo>
                    <a:lnTo>
                      <a:pt x="192" y="286"/>
                    </a:lnTo>
                    <a:lnTo>
                      <a:pt x="190" y="286"/>
                    </a:lnTo>
                    <a:lnTo>
                      <a:pt x="190" y="284"/>
                    </a:lnTo>
                    <a:lnTo>
                      <a:pt x="188" y="284"/>
                    </a:lnTo>
                    <a:lnTo>
                      <a:pt x="188" y="283"/>
                    </a:lnTo>
                    <a:lnTo>
                      <a:pt x="188" y="281"/>
                    </a:lnTo>
                    <a:lnTo>
                      <a:pt x="188" y="279"/>
                    </a:lnTo>
                    <a:lnTo>
                      <a:pt x="188" y="277"/>
                    </a:lnTo>
                    <a:lnTo>
                      <a:pt x="186" y="277"/>
                    </a:lnTo>
                    <a:lnTo>
                      <a:pt x="186" y="275"/>
                    </a:lnTo>
                    <a:lnTo>
                      <a:pt x="184" y="275"/>
                    </a:lnTo>
                    <a:lnTo>
                      <a:pt x="186" y="275"/>
                    </a:lnTo>
                    <a:lnTo>
                      <a:pt x="184" y="275"/>
                    </a:lnTo>
                    <a:lnTo>
                      <a:pt x="184" y="273"/>
                    </a:lnTo>
                    <a:lnTo>
                      <a:pt x="182" y="273"/>
                    </a:lnTo>
                    <a:lnTo>
                      <a:pt x="182" y="271"/>
                    </a:lnTo>
                    <a:lnTo>
                      <a:pt x="180" y="271"/>
                    </a:lnTo>
                    <a:lnTo>
                      <a:pt x="180" y="269"/>
                    </a:lnTo>
                    <a:lnTo>
                      <a:pt x="178" y="269"/>
                    </a:lnTo>
                    <a:lnTo>
                      <a:pt x="176" y="269"/>
                    </a:lnTo>
                    <a:lnTo>
                      <a:pt x="176" y="267"/>
                    </a:lnTo>
                    <a:lnTo>
                      <a:pt x="176" y="265"/>
                    </a:lnTo>
                    <a:lnTo>
                      <a:pt x="174" y="265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1" y="263"/>
                    </a:lnTo>
                    <a:lnTo>
                      <a:pt x="169" y="263"/>
                    </a:lnTo>
                    <a:lnTo>
                      <a:pt x="169" y="261"/>
                    </a:lnTo>
                    <a:lnTo>
                      <a:pt x="171" y="261"/>
                    </a:lnTo>
                    <a:lnTo>
                      <a:pt x="171" y="259"/>
                    </a:lnTo>
                    <a:lnTo>
                      <a:pt x="169" y="259"/>
                    </a:lnTo>
                    <a:lnTo>
                      <a:pt x="169" y="261"/>
                    </a:lnTo>
                    <a:lnTo>
                      <a:pt x="169" y="259"/>
                    </a:lnTo>
                    <a:lnTo>
                      <a:pt x="169" y="258"/>
                    </a:lnTo>
                    <a:lnTo>
                      <a:pt x="167" y="258"/>
                    </a:lnTo>
                    <a:lnTo>
                      <a:pt x="167" y="256"/>
                    </a:lnTo>
                    <a:lnTo>
                      <a:pt x="165" y="256"/>
                    </a:lnTo>
                    <a:lnTo>
                      <a:pt x="165" y="254"/>
                    </a:lnTo>
                    <a:lnTo>
                      <a:pt x="163" y="254"/>
                    </a:lnTo>
                    <a:lnTo>
                      <a:pt x="161" y="254"/>
                    </a:lnTo>
                    <a:lnTo>
                      <a:pt x="161" y="252"/>
                    </a:lnTo>
                    <a:lnTo>
                      <a:pt x="159" y="252"/>
                    </a:lnTo>
                    <a:lnTo>
                      <a:pt x="159" y="254"/>
                    </a:lnTo>
                    <a:lnTo>
                      <a:pt x="157" y="254"/>
                    </a:lnTo>
                    <a:lnTo>
                      <a:pt x="155" y="254"/>
                    </a:lnTo>
                    <a:lnTo>
                      <a:pt x="153" y="254"/>
                    </a:lnTo>
                    <a:lnTo>
                      <a:pt x="151" y="254"/>
                    </a:lnTo>
                    <a:lnTo>
                      <a:pt x="151" y="252"/>
                    </a:lnTo>
                    <a:lnTo>
                      <a:pt x="151" y="254"/>
                    </a:lnTo>
                    <a:lnTo>
                      <a:pt x="151" y="252"/>
                    </a:lnTo>
                    <a:lnTo>
                      <a:pt x="149" y="252"/>
                    </a:lnTo>
                    <a:lnTo>
                      <a:pt x="149" y="254"/>
                    </a:lnTo>
                    <a:lnTo>
                      <a:pt x="147" y="254"/>
                    </a:lnTo>
                    <a:lnTo>
                      <a:pt x="147" y="252"/>
                    </a:lnTo>
                    <a:lnTo>
                      <a:pt x="147" y="254"/>
                    </a:lnTo>
                    <a:lnTo>
                      <a:pt x="147" y="252"/>
                    </a:lnTo>
                    <a:lnTo>
                      <a:pt x="146" y="252"/>
                    </a:lnTo>
                    <a:lnTo>
                      <a:pt x="147" y="252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4" y="252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4"/>
                    </a:lnTo>
                    <a:lnTo>
                      <a:pt x="128" y="254"/>
                    </a:lnTo>
                    <a:lnTo>
                      <a:pt x="128" y="256"/>
                    </a:lnTo>
                    <a:lnTo>
                      <a:pt x="128" y="254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4" y="256"/>
                    </a:lnTo>
                    <a:lnTo>
                      <a:pt x="124" y="258"/>
                    </a:lnTo>
                    <a:lnTo>
                      <a:pt x="123" y="258"/>
                    </a:lnTo>
                    <a:lnTo>
                      <a:pt x="123" y="259"/>
                    </a:lnTo>
                    <a:lnTo>
                      <a:pt x="123" y="258"/>
                    </a:lnTo>
                    <a:lnTo>
                      <a:pt x="123" y="259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1" y="263"/>
                    </a:lnTo>
                    <a:lnTo>
                      <a:pt x="121" y="265"/>
                    </a:lnTo>
                    <a:lnTo>
                      <a:pt x="121" y="267"/>
                    </a:lnTo>
                    <a:lnTo>
                      <a:pt x="119" y="267"/>
                    </a:lnTo>
                    <a:lnTo>
                      <a:pt x="119" y="269"/>
                    </a:lnTo>
                    <a:lnTo>
                      <a:pt x="119" y="271"/>
                    </a:lnTo>
                    <a:lnTo>
                      <a:pt x="117" y="271"/>
                    </a:lnTo>
                    <a:lnTo>
                      <a:pt x="117" y="273"/>
                    </a:lnTo>
                    <a:lnTo>
                      <a:pt x="119" y="273"/>
                    </a:lnTo>
                    <a:lnTo>
                      <a:pt x="119" y="275"/>
                    </a:lnTo>
                    <a:lnTo>
                      <a:pt x="117" y="275"/>
                    </a:lnTo>
                    <a:lnTo>
                      <a:pt x="117" y="273"/>
                    </a:lnTo>
                    <a:lnTo>
                      <a:pt x="117" y="275"/>
                    </a:lnTo>
                    <a:lnTo>
                      <a:pt x="115" y="275"/>
                    </a:lnTo>
                    <a:lnTo>
                      <a:pt x="115" y="277"/>
                    </a:lnTo>
                    <a:lnTo>
                      <a:pt x="113" y="277"/>
                    </a:lnTo>
                    <a:lnTo>
                      <a:pt x="113" y="279"/>
                    </a:lnTo>
                    <a:lnTo>
                      <a:pt x="111" y="279"/>
                    </a:lnTo>
                    <a:lnTo>
                      <a:pt x="113" y="279"/>
                    </a:lnTo>
                    <a:lnTo>
                      <a:pt x="111" y="279"/>
                    </a:lnTo>
                    <a:lnTo>
                      <a:pt x="111" y="281"/>
                    </a:lnTo>
                    <a:lnTo>
                      <a:pt x="111" y="279"/>
                    </a:lnTo>
                    <a:lnTo>
                      <a:pt x="111" y="281"/>
                    </a:lnTo>
                    <a:lnTo>
                      <a:pt x="111" y="283"/>
                    </a:lnTo>
                    <a:lnTo>
                      <a:pt x="109" y="283"/>
                    </a:lnTo>
                    <a:lnTo>
                      <a:pt x="107" y="283"/>
                    </a:lnTo>
                    <a:lnTo>
                      <a:pt x="105" y="283"/>
                    </a:lnTo>
                    <a:lnTo>
                      <a:pt x="105" y="281"/>
                    </a:lnTo>
                    <a:lnTo>
                      <a:pt x="105" y="283"/>
                    </a:lnTo>
                    <a:lnTo>
                      <a:pt x="105" y="281"/>
                    </a:lnTo>
                    <a:lnTo>
                      <a:pt x="103" y="281"/>
                    </a:lnTo>
                    <a:lnTo>
                      <a:pt x="101" y="281"/>
                    </a:lnTo>
                    <a:lnTo>
                      <a:pt x="101" y="279"/>
                    </a:lnTo>
                    <a:lnTo>
                      <a:pt x="99" y="279"/>
                    </a:lnTo>
                    <a:lnTo>
                      <a:pt x="99" y="277"/>
                    </a:lnTo>
                    <a:lnTo>
                      <a:pt x="98" y="277"/>
                    </a:lnTo>
                    <a:lnTo>
                      <a:pt x="96" y="277"/>
                    </a:lnTo>
                    <a:lnTo>
                      <a:pt x="96" y="275"/>
                    </a:lnTo>
                    <a:lnTo>
                      <a:pt x="96" y="277"/>
                    </a:lnTo>
                    <a:lnTo>
                      <a:pt x="94" y="277"/>
                    </a:lnTo>
                    <a:lnTo>
                      <a:pt x="94" y="275"/>
                    </a:lnTo>
                    <a:lnTo>
                      <a:pt x="92" y="275"/>
                    </a:lnTo>
                    <a:lnTo>
                      <a:pt x="92" y="273"/>
                    </a:lnTo>
                    <a:lnTo>
                      <a:pt x="90" y="273"/>
                    </a:lnTo>
                    <a:lnTo>
                      <a:pt x="88" y="273"/>
                    </a:lnTo>
                    <a:lnTo>
                      <a:pt x="90" y="273"/>
                    </a:lnTo>
                    <a:lnTo>
                      <a:pt x="88" y="271"/>
                    </a:lnTo>
                    <a:lnTo>
                      <a:pt x="88" y="273"/>
                    </a:lnTo>
                    <a:lnTo>
                      <a:pt x="88" y="271"/>
                    </a:lnTo>
                    <a:lnTo>
                      <a:pt x="86" y="271"/>
                    </a:lnTo>
                    <a:lnTo>
                      <a:pt x="84" y="271"/>
                    </a:lnTo>
                    <a:lnTo>
                      <a:pt x="82" y="271"/>
                    </a:lnTo>
                    <a:lnTo>
                      <a:pt x="82" y="269"/>
                    </a:lnTo>
                    <a:lnTo>
                      <a:pt x="80" y="269"/>
                    </a:lnTo>
                    <a:lnTo>
                      <a:pt x="78" y="269"/>
                    </a:lnTo>
                    <a:lnTo>
                      <a:pt x="78" y="267"/>
                    </a:lnTo>
                    <a:lnTo>
                      <a:pt x="76" y="267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5" y="263"/>
                    </a:lnTo>
                    <a:lnTo>
                      <a:pt x="73" y="263"/>
                    </a:lnTo>
                    <a:lnTo>
                      <a:pt x="71" y="263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9" y="259"/>
                    </a:lnTo>
                    <a:lnTo>
                      <a:pt x="67" y="259"/>
                    </a:lnTo>
                    <a:lnTo>
                      <a:pt x="67" y="258"/>
                    </a:lnTo>
                    <a:lnTo>
                      <a:pt x="65" y="258"/>
                    </a:lnTo>
                    <a:lnTo>
                      <a:pt x="67" y="258"/>
                    </a:lnTo>
                    <a:lnTo>
                      <a:pt x="65" y="258"/>
                    </a:lnTo>
                    <a:lnTo>
                      <a:pt x="65" y="256"/>
                    </a:lnTo>
                    <a:lnTo>
                      <a:pt x="65" y="254"/>
                    </a:lnTo>
                    <a:lnTo>
                      <a:pt x="65" y="252"/>
                    </a:lnTo>
                    <a:lnTo>
                      <a:pt x="63" y="252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3" y="250"/>
                    </a:lnTo>
                    <a:lnTo>
                      <a:pt x="61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61" y="236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7" y="235"/>
                    </a:lnTo>
                    <a:lnTo>
                      <a:pt x="57" y="233"/>
                    </a:lnTo>
                    <a:lnTo>
                      <a:pt x="55" y="233"/>
                    </a:lnTo>
                    <a:lnTo>
                      <a:pt x="55" y="231"/>
                    </a:lnTo>
                    <a:lnTo>
                      <a:pt x="55" y="229"/>
                    </a:lnTo>
                    <a:lnTo>
                      <a:pt x="55" y="227"/>
                    </a:lnTo>
                    <a:lnTo>
                      <a:pt x="55" y="225"/>
                    </a:lnTo>
                    <a:lnTo>
                      <a:pt x="53" y="225"/>
                    </a:lnTo>
                    <a:lnTo>
                      <a:pt x="53" y="223"/>
                    </a:lnTo>
                    <a:lnTo>
                      <a:pt x="51" y="223"/>
                    </a:lnTo>
                    <a:lnTo>
                      <a:pt x="51" y="221"/>
                    </a:lnTo>
                    <a:lnTo>
                      <a:pt x="50" y="221"/>
                    </a:lnTo>
                    <a:lnTo>
                      <a:pt x="50" y="219"/>
                    </a:lnTo>
                    <a:lnTo>
                      <a:pt x="48" y="219"/>
                    </a:lnTo>
                    <a:lnTo>
                      <a:pt x="48" y="217"/>
                    </a:lnTo>
                    <a:lnTo>
                      <a:pt x="46" y="217"/>
                    </a:lnTo>
                    <a:lnTo>
                      <a:pt x="44" y="217"/>
                    </a:lnTo>
                    <a:lnTo>
                      <a:pt x="44" y="215"/>
                    </a:lnTo>
                    <a:lnTo>
                      <a:pt x="44" y="217"/>
                    </a:lnTo>
                    <a:lnTo>
                      <a:pt x="44" y="215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8" y="215"/>
                    </a:lnTo>
                    <a:lnTo>
                      <a:pt x="38" y="213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4" y="210"/>
                    </a:lnTo>
                    <a:lnTo>
                      <a:pt x="34" y="208"/>
                    </a:lnTo>
                    <a:lnTo>
                      <a:pt x="32" y="208"/>
                    </a:lnTo>
                    <a:lnTo>
                      <a:pt x="32" y="206"/>
                    </a:lnTo>
                    <a:lnTo>
                      <a:pt x="30" y="206"/>
                    </a:lnTo>
                    <a:lnTo>
                      <a:pt x="30" y="204"/>
                    </a:lnTo>
                    <a:lnTo>
                      <a:pt x="28" y="204"/>
                    </a:lnTo>
                    <a:lnTo>
                      <a:pt x="28" y="202"/>
                    </a:lnTo>
                    <a:lnTo>
                      <a:pt x="27" y="202"/>
                    </a:lnTo>
                    <a:lnTo>
                      <a:pt x="27" y="200"/>
                    </a:lnTo>
                    <a:lnTo>
                      <a:pt x="25" y="200"/>
                    </a:lnTo>
                    <a:lnTo>
                      <a:pt x="25" y="198"/>
                    </a:lnTo>
                    <a:lnTo>
                      <a:pt x="23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1" y="194"/>
                    </a:lnTo>
                    <a:lnTo>
                      <a:pt x="19" y="194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5" y="192"/>
                    </a:lnTo>
                    <a:lnTo>
                      <a:pt x="13" y="192"/>
                    </a:lnTo>
                    <a:lnTo>
                      <a:pt x="13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9" y="187"/>
                    </a:lnTo>
                    <a:lnTo>
                      <a:pt x="9" y="185"/>
                    </a:lnTo>
                    <a:lnTo>
                      <a:pt x="9" y="183"/>
                    </a:lnTo>
                    <a:lnTo>
                      <a:pt x="7" y="183"/>
                    </a:lnTo>
                    <a:lnTo>
                      <a:pt x="7" y="181"/>
                    </a:lnTo>
                    <a:lnTo>
                      <a:pt x="5" y="181"/>
                    </a:lnTo>
                    <a:lnTo>
                      <a:pt x="3" y="181"/>
                    </a:lnTo>
                    <a:lnTo>
                      <a:pt x="3" y="179"/>
                    </a:lnTo>
                    <a:lnTo>
                      <a:pt x="2" y="179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3" y="171"/>
                    </a:lnTo>
                    <a:lnTo>
                      <a:pt x="5" y="171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13" y="171"/>
                    </a:lnTo>
                    <a:lnTo>
                      <a:pt x="15" y="171"/>
                    </a:lnTo>
                    <a:lnTo>
                      <a:pt x="17" y="171"/>
                    </a:lnTo>
                    <a:lnTo>
                      <a:pt x="19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28" y="171"/>
                    </a:lnTo>
                    <a:lnTo>
                      <a:pt x="30" y="171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6" y="171"/>
                    </a:lnTo>
                    <a:lnTo>
                      <a:pt x="38" y="171"/>
                    </a:lnTo>
                    <a:lnTo>
                      <a:pt x="40" y="171"/>
                    </a:lnTo>
                    <a:lnTo>
                      <a:pt x="42" y="171"/>
                    </a:lnTo>
                    <a:lnTo>
                      <a:pt x="44" y="171"/>
                    </a:lnTo>
                    <a:lnTo>
                      <a:pt x="46" y="171"/>
                    </a:lnTo>
                    <a:lnTo>
                      <a:pt x="48" y="171"/>
                    </a:lnTo>
                    <a:lnTo>
                      <a:pt x="50" y="171"/>
                    </a:lnTo>
                    <a:lnTo>
                      <a:pt x="51" y="171"/>
                    </a:lnTo>
                    <a:lnTo>
                      <a:pt x="53" y="171"/>
                    </a:lnTo>
                    <a:lnTo>
                      <a:pt x="55" y="171"/>
                    </a:lnTo>
                    <a:lnTo>
                      <a:pt x="57" y="171"/>
                    </a:lnTo>
                    <a:lnTo>
                      <a:pt x="59" y="171"/>
                    </a:lnTo>
                    <a:lnTo>
                      <a:pt x="61" y="171"/>
                    </a:lnTo>
                    <a:lnTo>
                      <a:pt x="63" y="171"/>
                    </a:lnTo>
                    <a:lnTo>
                      <a:pt x="65" y="171"/>
                    </a:lnTo>
                    <a:lnTo>
                      <a:pt x="67" y="171"/>
                    </a:lnTo>
                    <a:lnTo>
                      <a:pt x="69" y="171"/>
                    </a:lnTo>
                    <a:lnTo>
                      <a:pt x="71" y="171"/>
                    </a:lnTo>
                    <a:lnTo>
                      <a:pt x="73" y="171"/>
                    </a:lnTo>
                    <a:lnTo>
                      <a:pt x="75" y="171"/>
                    </a:lnTo>
                    <a:lnTo>
                      <a:pt x="76" y="171"/>
                    </a:lnTo>
                    <a:lnTo>
                      <a:pt x="78" y="171"/>
                    </a:lnTo>
                    <a:lnTo>
                      <a:pt x="80" y="171"/>
                    </a:lnTo>
                    <a:lnTo>
                      <a:pt x="82" y="171"/>
                    </a:lnTo>
                    <a:lnTo>
                      <a:pt x="84" y="17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3" name="Freeform 34"/>
              <p:cNvSpPr>
                <a:spLocks/>
              </p:cNvSpPr>
              <p:nvPr/>
            </p:nvSpPr>
            <p:spPr bwMode="auto">
              <a:xfrm>
                <a:off x="2659761" y="2231281"/>
                <a:ext cx="462755" cy="338247"/>
              </a:xfrm>
              <a:custGeom>
                <a:avLst/>
                <a:gdLst>
                  <a:gd name="T0" fmla="*/ 0 w 223"/>
                  <a:gd name="T1" fmla="*/ 21 h 163"/>
                  <a:gd name="T2" fmla="*/ 0 w 223"/>
                  <a:gd name="T3" fmla="*/ 8 h 163"/>
                  <a:gd name="T4" fmla="*/ 6 w 223"/>
                  <a:gd name="T5" fmla="*/ 0 h 163"/>
                  <a:gd name="T6" fmla="*/ 19 w 223"/>
                  <a:gd name="T7" fmla="*/ 0 h 163"/>
                  <a:gd name="T8" fmla="*/ 32 w 223"/>
                  <a:gd name="T9" fmla="*/ 0 h 163"/>
                  <a:gd name="T10" fmla="*/ 46 w 223"/>
                  <a:gd name="T11" fmla="*/ 0 h 163"/>
                  <a:gd name="T12" fmla="*/ 59 w 223"/>
                  <a:gd name="T13" fmla="*/ 0 h 163"/>
                  <a:gd name="T14" fmla="*/ 73 w 223"/>
                  <a:gd name="T15" fmla="*/ 0 h 163"/>
                  <a:gd name="T16" fmla="*/ 86 w 223"/>
                  <a:gd name="T17" fmla="*/ 0 h 163"/>
                  <a:gd name="T18" fmla="*/ 100 w 223"/>
                  <a:gd name="T19" fmla="*/ 0 h 163"/>
                  <a:gd name="T20" fmla="*/ 113 w 223"/>
                  <a:gd name="T21" fmla="*/ 0 h 163"/>
                  <a:gd name="T22" fmla="*/ 127 w 223"/>
                  <a:gd name="T23" fmla="*/ 0 h 163"/>
                  <a:gd name="T24" fmla="*/ 140 w 223"/>
                  <a:gd name="T25" fmla="*/ 0 h 163"/>
                  <a:gd name="T26" fmla="*/ 153 w 223"/>
                  <a:gd name="T27" fmla="*/ 0 h 163"/>
                  <a:gd name="T28" fmla="*/ 167 w 223"/>
                  <a:gd name="T29" fmla="*/ 0 h 163"/>
                  <a:gd name="T30" fmla="*/ 180 w 223"/>
                  <a:gd name="T31" fmla="*/ 0 h 163"/>
                  <a:gd name="T32" fmla="*/ 194 w 223"/>
                  <a:gd name="T33" fmla="*/ 0 h 163"/>
                  <a:gd name="T34" fmla="*/ 207 w 223"/>
                  <a:gd name="T35" fmla="*/ 0 h 163"/>
                  <a:gd name="T36" fmla="*/ 221 w 223"/>
                  <a:gd name="T37" fmla="*/ 0 h 163"/>
                  <a:gd name="T38" fmla="*/ 221 w 223"/>
                  <a:gd name="T39" fmla="*/ 13 h 163"/>
                  <a:gd name="T40" fmla="*/ 221 w 223"/>
                  <a:gd name="T41" fmla="*/ 27 h 163"/>
                  <a:gd name="T42" fmla="*/ 221 w 223"/>
                  <a:gd name="T43" fmla="*/ 40 h 163"/>
                  <a:gd name="T44" fmla="*/ 221 w 223"/>
                  <a:gd name="T45" fmla="*/ 54 h 163"/>
                  <a:gd name="T46" fmla="*/ 221 w 223"/>
                  <a:gd name="T47" fmla="*/ 67 h 163"/>
                  <a:gd name="T48" fmla="*/ 221 w 223"/>
                  <a:gd name="T49" fmla="*/ 81 h 163"/>
                  <a:gd name="T50" fmla="*/ 221 w 223"/>
                  <a:gd name="T51" fmla="*/ 94 h 163"/>
                  <a:gd name="T52" fmla="*/ 221 w 223"/>
                  <a:gd name="T53" fmla="*/ 107 h 163"/>
                  <a:gd name="T54" fmla="*/ 221 w 223"/>
                  <a:gd name="T55" fmla="*/ 121 h 163"/>
                  <a:gd name="T56" fmla="*/ 223 w 223"/>
                  <a:gd name="T57" fmla="*/ 132 h 163"/>
                  <a:gd name="T58" fmla="*/ 223 w 223"/>
                  <a:gd name="T59" fmla="*/ 146 h 163"/>
                  <a:gd name="T60" fmla="*/ 223 w 223"/>
                  <a:gd name="T61" fmla="*/ 159 h 163"/>
                  <a:gd name="T62" fmla="*/ 213 w 223"/>
                  <a:gd name="T63" fmla="*/ 163 h 163"/>
                  <a:gd name="T64" fmla="*/ 200 w 223"/>
                  <a:gd name="T65" fmla="*/ 163 h 163"/>
                  <a:gd name="T66" fmla="*/ 186 w 223"/>
                  <a:gd name="T67" fmla="*/ 163 h 163"/>
                  <a:gd name="T68" fmla="*/ 173 w 223"/>
                  <a:gd name="T69" fmla="*/ 163 h 163"/>
                  <a:gd name="T70" fmla="*/ 159 w 223"/>
                  <a:gd name="T71" fmla="*/ 163 h 163"/>
                  <a:gd name="T72" fmla="*/ 146 w 223"/>
                  <a:gd name="T73" fmla="*/ 163 h 163"/>
                  <a:gd name="T74" fmla="*/ 132 w 223"/>
                  <a:gd name="T75" fmla="*/ 163 h 163"/>
                  <a:gd name="T76" fmla="*/ 119 w 223"/>
                  <a:gd name="T77" fmla="*/ 163 h 163"/>
                  <a:gd name="T78" fmla="*/ 105 w 223"/>
                  <a:gd name="T79" fmla="*/ 163 h 163"/>
                  <a:gd name="T80" fmla="*/ 92 w 223"/>
                  <a:gd name="T81" fmla="*/ 163 h 163"/>
                  <a:gd name="T82" fmla="*/ 79 w 223"/>
                  <a:gd name="T83" fmla="*/ 163 h 163"/>
                  <a:gd name="T84" fmla="*/ 65 w 223"/>
                  <a:gd name="T85" fmla="*/ 163 h 163"/>
                  <a:gd name="T86" fmla="*/ 52 w 223"/>
                  <a:gd name="T87" fmla="*/ 163 h 163"/>
                  <a:gd name="T88" fmla="*/ 38 w 223"/>
                  <a:gd name="T89" fmla="*/ 163 h 163"/>
                  <a:gd name="T90" fmla="*/ 25 w 223"/>
                  <a:gd name="T91" fmla="*/ 163 h 163"/>
                  <a:gd name="T92" fmla="*/ 11 w 223"/>
                  <a:gd name="T93" fmla="*/ 163 h 163"/>
                  <a:gd name="T94" fmla="*/ 0 w 223"/>
                  <a:gd name="T95" fmla="*/ 161 h 163"/>
                  <a:gd name="T96" fmla="*/ 0 w 223"/>
                  <a:gd name="T97" fmla="*/ 148 h 163"/>
                  <a:gd name="T98" fmla="*/ 0 w 223"/>
                  <a:gd name="T99" fmla="*/ 134 h 163"/>
                  <a:gd name="T100" fmla="*/ 0 w 223"/>
                  <a:gd name="T101" fmla="*/ 121 h 163"/>
                  <a:gd name="T102" fmla="*/ 0 w 223"/>
                  <a:gd name="T103" fmla="*/ 107 h 163"/>
                  <a:gd name="T104" fmla="*/ 0 w 223"/>
                  <a:gd name="T105" fmla="*/ 94 h 163"/>
                  <a:gd name="T106" fmla="*/ 0 w 223"/>
                  <a:gd name="T107" fmla="*/ 81 h 163"/>
                  <a:gd name="T108" fmla="*/ 0 w 223"/>
                  <a:gd name="T109" fmla="*/ 67 h 163"/>
                  <a:gd name="T110" fmla="*/ 0 w 223"/>
                  <a:gd name="T111" fmla="*/ 54 h 163"/>
                  <a:gd name="T112" fmla="*/ 0 w 223"/>
                  <a:gd name="T113" fmla="*/ 4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3" h="163">
                    <a:moveTo>
                      <a:pt x="0" y="33"/>
                    </a:move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1" y="2"/>
                    </a:lnTo>
                    <a:lnTo>
                      <a:pt x="221" y="4"/>
                    </a:lnTo>
                    <a:lnTo>
                      <a:pt x="221" y="6"/>
                    </a:lnTo>
                    <a:lnTo>
                      <a:pt x="221" y="8"/>
                    </a:lnTo>
                    <a:lnTo>
                      <a:pt x="221" y="9"/>
                    </a:lnTo>
                    <a:lnTo>
                      <a:pt x="221" y="11"/>
                    </a:lnTo>
                    <a:lnTo>
                      <a:pt x="221" y="13"/>
                    </a:lnTo>
                    <a:lnTo>
                      <a:pt x="221" y="15"/>
                    </a:lnTo>
                    <a:lnTo>
                      <a:pt x="221" y="17"/>
                    </a:lnTo>
                    <a:lnTo>
                      <a:pt x="221" y="19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4"/>
                    </a:lnTo>
                    <a:lnTo>
                      <a:pt x="221" y="36"/>
                    </a:lnTo>
                    <a:lnTo>
                      <a:pt x="221" y="38"/>
                    </a:lnTo>
                    <a:lnTo>
                      <a:pt x="221" y="40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1" y="56"/>
                    </a:lnTo>
                    <a:lnTo>
                      <a:pt x="221" y="57"/>
                    </a:lnTo>
                    <a:lnTo>
                      <a:pt x="221" y="59"/>
                    </a:lnTo>
                    <a:lnTo>
                      <a:pt x="221" y="61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1" y="82"/>
                    </a:lnTo>
                    <a:lnTo>
                      <a:pt x="221" y="84"/>
                    </a:lnTo>
                    <a:lnTo>
                      <a:pt x="221" y="86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7"/>
                    </a:lnTo>
                    <a:lnTo>
                      <a:pt x="221" y="109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0"/>
                    </a:lnTo>
                    <a:lnTo>
                      <a:pt x="223" y="132"/>
                    </a:lnTo>
                    <a:lnTo>
                      <a:pt x="223" y="134"/>
                    </a:lnTo>
                    <a:lnTo>
                      <a:pt x="223" y="136"/>
                    </a:lnTo>
                    <a:lnTo>
                      <a:pt x="223" y="138"/>
                    </a:lnTo>
                    <a:lnTo>
                      <a:pt x="223" y="140"/>
                    </a:lnTo>
                    <a:lnTo>
                      <a:pt x="223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3" y="150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1" y="163"/>
                    </a:lnTo>
                    <a:lnTo>
                      <a:pt x="219" y="163"/>
                    </a:lnTo>
                    <a:lnTo>
                      <a:pt x="217" y="163"/>
                    </a:lnTo>
                    <a:lnTo>
                      <a:pt x="215" y="163"/>
                    </a:lnTo>
                    <a:lnTo>
                      <a:pt x="213" y="163"/>
                    </a:lnTo>
                    <a:lnTo>
                      <a:pt x="211" y="163"/>
                    </a:lnTo>
                    <a:lnTo>
                      <a:pt x="209" y="163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200" y="163"/>
                    </a:lnTo>
                    <a:lnTo>
                      <a:pt x="198" y="163"/>
                    </a:lnTo>
                    <a:lnTo>
                      <a:pt x="196" y="163"/>
                    </a:lnTo>
                    <a:lnTo>
                      <a:pt x="194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0" y="163"/>
                    </a:lnTo>
                    <a:lnTo>
                      <a:pt x="178" y="163"/>
                    </a:lnTo>
                    <a:lnTo>
                      <a:pt x="176" y="163"/>
                    </a:lnTo>
                    <a:lnTo>
                      <a:pt x="175" y="163"/>
                    </a:lnTo>
                    <a:lnTo>
                      <a:pt x="173" y="163"/>
                    </a:lnTo>
                    <a:lnTo>
                      <a:pt x="171" y="163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3" y="163"/>
                    </a:lnTo>
                    <a:lnTo>
                      <a:pt x="161" y="163"/>
                    </a:lnTo>
                    <a:lnTo>
                      <a:pt x="159" y="163"/>
                    </a:lnTo>
                    <a:lnTo>
                      <a:pt x="157" y="163"/>
                    </a:lnTo>
                    <a:lnTo>
                      <a:pt x="155" y="163"/>
                    </a:lnTo>
                    <a:lnTo>
                      <a:pt x="153" y="163"/>
                    </a:lnTo>
                    <a:lnTo>
                      <a:pt x="152" y="163"/>
                    </a:lnTo>
                    <a:lnTo>
                      <a:pt x="150" y="163"/>
                    </a:lnTo>
                    <a:lnTo>
                      <a:pt x="148" y="163"/>
                    </a:lnTo>
                    <a:lnTo>
                      <a:pt x="146" y="163"/>
                    </a:lnTo>
                    <a:lnTo>
                      <a:pt x="144" y="163"/>
                    </a:lnTo>
                    <a:lnTo>
                      <a:pt x="142" y="163"/>
                    </a:lnTo>
                    <a:lnTo>
                      <a:pt x="140" y="163"/>
                    </a:lnTo>
                    <a:lnTo>
                      <a:pt x="138" y="163"/>
                    </a:lnTo>
                    <a:lnTo>
                      <a:pt x="136" y="163"/>
                    </a:lnTo>
                    <a:lnTo>
                      <a:pt x="134" y="163"/>
                    </a:lnTo>
                    <a:lnTo>
                      <a:pt x="132" y="163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7" y="163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19" y="163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3" y="163"/>
                    </a:lnTo>
                    <a:lnTo>
                      <a:pt x="111" y="163"/>
                    </a:lnTo>
                    <a:lnTo>
                      <a:pt x="109" y="163"/>
                    </a:lnTo>
                    <a:lnTo>
                      <a:pt x="107" y="163"/>
                    </a:lnTo>
                    <a:lnTo>
                      <a:pt x="105" y="163"/>
                    </a:lnTo>
                    <a:lnTo>
                      <a:pt x="104" y="163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6" y="163"/>
                    </a:lnTo>
                    <a:lnTo>
                      <a:pt x="94" y="163"/>
                    </a:lnTo>
                    <a:lnTo>
                      <a:pt x="92" y="163"/>
                    </a:lnTo>
                    <a:lnTo>
                      <a:pt x="90" y="163"/>
                    </a:lnTo>
                    <a:lnTo>
                      <a:pt x="88" y="163"/>
                    </a:lnTo>
                    <a:lnTo>
                      <a:pt x="86" y="163"/>
                    </a:lnTo>
                    <a:lnTo>
                      <a:pt x="84" y="163"/>
                    </a:lnTo>
                    <a:lnTo>
                      <a:pt x="82" y="163"/>
                    </a:lnTo>
                    <a:lnTo>
                      <a:pt x="80" y="163"/>
                    </a:lnTo>
                    <a:lnTo>
                      <a:pt x="79" y="163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1" y="163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59" y="163"/>
                    </a:lnTo>
                    <a:lnTo>
                      <a:pt x="57" y="163"/>
                    </a:lnTo>
                    <a:lnTo>
                      <a:pt x="55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6" y="163"/>
                    </a:lnTo>
                    <a:lnTo>
                      <a:pt x="34" y="163"/>
                    </a:lnTo>
                    <a:lnTo>
                      <a:pt x="32" y="163"/>
                    </a:lnTo>
                    <a:lnTo>
                      <a:pt x="31" y="163"/>
                    </a:lnTo>
                    <a:lnTo>
                      <a:pt x="29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7" y="163"/>
                    </a:lnTo>
                    <a:lnTo>
                      <a:pt x="15" y="163"/>
                    </a:lnTo>
                    <a:lnTo>
                      <a:pt x="13" y="163"/>
                    </a:lnTo>
                    <a:lnTo>
                      <a:pt x="11" y="163"/>
                    </a:lnTo>
                    <a:lnTo>
                      <a:pt x="9" y="163"/>
                    </a:lnTo>
                    <a:lnTo>
                      <a:pt x="7" y="163"/>
                    </a:lnTo>
                    <a:lnTo>
                      <a:pt x="6" y="163"/>
                    </a:lnTo>
                    <a:lnTo>
                      <a:pt x="4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4" name="Freeform 35"/>
              <p:cNvSpPr>
                <a:spLocks/>
              </p:cNvSpPr>
              <p:nvPr/>
            </p:nvSpPr>
            <p:spPr bwMode="auto">
              <a:xfrm>
                <a:off x="4344766" y="2712711"/>
                <a:ext cx="315420" cy="251091"/>
              </a:xfrm>
              <a:custGeom>
                <a:avLst/>
                <a:gdLst>
                  <a:gd name="T0" fmla="*/ 15 w 152"/>
                  <a:gd name="T1" fmla="*/ 33 h 121"/>
                  <a:gd name="T2" fmla="*/ 14 w 152"/>
                  <a:gd name="T3" fmla="*/ 27 h 121"/>
                  <a:gd name="T4" fmla="*/ 8 w 152"/>
                  <a:gd name="T5" fmla="*/ 25 h 121"/>
                  <a:gd name="T6" fmla="*/ 2 w 152"/>
                  <a:gd name="T7" fmla="*/ 23 h 121"/>
                  <a:gd name="T8" fmla="*/ 2 w 152"/>
                  <a:gd name="T9" fmla="*/ 16 h 121"/>
                  <a:gd name="T10" fmla="*/ 4 w 152"/>
                  <a:gd name="T11" fmla="*/ 14 h 121"/>
                  <a:gd name="T12" fmla="*/ 8 w 152"/>
                  <a:gd name="T13" fmla="*/ 10 h 121"/>
                  <a:gd name="T14" fmla="*/ 10 w 152"/>
                  <a:gd name="T15" fmla="*/ 8 h 121"/>
                  <a:gd name="T16" fmla="*/ 17 w 152"/>
                  <a:gd name="T17" fmla="*/ 4 h 121"/>
                  <a:gd name="T18" fmla="*/ 23 w 152"/>
                  <a:gd name="T19" fmla="*/ 2 h 121"/>
                  <a:gd name="T20" fmla="*/ 27 w 152"/>
                  <a:gd name="T21" fmla="*/ 2 h 121"/>
                  <a:gd name="T22" fmla="*/ 33 w 152"/>
                  <a:gd name="T23" fmla="*/ 0 h 121"/>
                  <a:gd name="T24" fmla="*/ 44 w 152"/>
                  <a:gd name="T25" fmla="*/ 0 h 121"/>
                  <a:gd name="T26" fmla="*/ 56 w 152"/>
                  <a:gd name="T27" fmla="*/ 2 h 121"/>
                  <a:gd name="T28" fmla="*/ 67 w 152"/>
                  <a:gd name="T29" fmla="*/ 2 h 121"/>
                  <a:gd name="T30" fmla="*/ 71 w 152"/>
                  <a:gd name="T31" fmla="*/ 6 h 121"/>
                  <a:gd name="T32" fmla="*/ 79 w 152"/>
                  <a:gd name="T33" fmla="*/ 6 h 121"/>
                  <a:gd name="T34" fmla="*/ 81 w 152"/>
                  <a:gd name="T35" fmla="*/ 16 h 121"/>
                  <a:gd name="T36" fmla="*/ 92 w 152"/>
                  <a:gd name="T37" fmla="*/ 16 h 121"/>
                  <a:gd name="T38" fmla="*/ 104 w 152"/>
                  <a:gd name="T39" fmla="*/ 16 h 121"/>
                  <a:gd name="T40" fmla="*/ 115 w 152"/>
                  <a:gd name="T41" fmla="*/ 16 h 121"/>
                  <a:gd name="T42" fmla="*/ 123 w 152"/>
                  <a:gd name="T43" fmla="*/ 23 h 121"/>
                  <a:gd name="T44" fmla="*/ 131 w 152"/>
                  <a:gd name="T45" fmla="*/ 33 h 121"/>
                  <a:gd name="T46" fmla="*/ 138 w 152"/>
                  <a:gd name="T47" fmla="*/ 39 h 121"/>
                  <a:gd name="T48" fmla="*/ 144 w 152"/>
                  <a:gd name="T49" fmla="*/ 44 h 121"/>
                  <a:gd name="T50" fmla="*/ 150 w 152"/>
                  <a:gd name="T51" fmla="*/ 50 h 121"/>
                  <a:gd name="T52" fmla="*/ 146 w 152"/>
                  <a:gd name="T53" fmla="*/ 56 h 121"/>
                  <a:gd name="T54" fmla="*/ 140 w 152"/>
                  <a:gd name="T55" fmla="*/ 62 h 121"/>
                  <a:gd name="T56" fmla="*/ 135 w 152"/>
                  <a:gd name="T57" fmla="*/ 67 h 121"/>
                  <a:gd name="T58" fmla="*/ 135 w 152"/>
                  <a:gd name="T59" fmla="*/ 75 h 121"/>
                  <a:gd name="T60" fmla="*/ 131 w 152"/>
                  <a:gd name="T61" fmla="*/ 83 h 121"/>
                  <a:gd name="T62" fmla="*/ 123 w 152"/>
                  <a:gd name="T63" fmla="*/ 87 h 121"/>
                  <a:gd name="T64" fmla="*/ 117 w 152"/>
                  <a:gd name="T65" fmla="*/ 92 h 121"/>
                  <a:gd name="T66" fmla="*/ 111 w 152"/>
                  <a:gd name="T67" fmla="*/ 98 h 121"/>
                  <a:gd name="T68" fmla="*/ 104 w 152"/>
                  <a:gd name="T69" fmla="*/ 102 h 121"/>
                  <a:gd name="T70" fmla="*/ 98 w 152"/>
                  <a:gd name="T71" fmla="*/ 104 h 121"/>
                  <a:gd name="T72" fmla="*/ 94 w 152"/>
                  <a:gd name="T73" fmla="*/ 112 h 121"/>
                  <a:gd name="T74" fmla="*/ 87 w 152"/>
                  <a:gd name="T75" fmla="*/ 115 h 121"/>
                  <a:gd name="T76" fmla="*/ 79 w 152"/>
                  <a:gd name="T77" fmla="*/ 121 h 121"/>
                  <a:gd name="T78" fmla="*/ 71 w 152"/>
                  <a:gd name="T79" fmla="*/ 117 h 121"/>
                  <a:gd name="T80" fmla="*/ 69 w 152"/>
                  <a:gd name="T81" fmla="*/ 115 h 121"/>
                  <a:gd name="T82" fmla="*/ 69 w 152"/>
                  <a:gd name="T83" fmla="*/ 108 h 121"/>
                  <a:gd name="T84" fmla="*/ 67 w 152"/>
                  <a:gd name="T85" fmla="*/ 102 h 121"/>
                  <a:gd name="T86" fmla="*/ 65 w 152"/>
                  <a:gd name="T87" fmla="*/ 100 h 121"/>
                  <a:gd name="T88" fmla="*/ 62 w 152"/>
                  <a:gd name="T89" fmla="*/ 96 h 121"/>
                  <a:gd name="T90" fmla="*/ 60 w 152"/>
                  <a:gd name="T91" fmla="*/ 94 h 121"/>
                  <a:gd name="T92" fmla="*/ 60 w 152"/>
                  <a:gd name="T93" fmla="*/ 94 h 121"/>
                  <a:gd name="T94" fmla="*/ 62 w 152"/>
                  <a:gd name="T95" fmla="*/ 90 h 121"/>
                  <a:gd name="T96" fmla="*/ 58 w 152"/>
                  <a:gd name="T97" fmla="*/ 87 h 121"/>
                  <a:gd name="T98" fmla="*/ 56 w 152"/>
                  <a:gd name="T99" fmla="*/ 81 h 121"/>
                  <a:gd name="T100" fmla="*/ 56 w 152"/>
                  <a:gd name="T101" fmla="*/ 81 h 121"/>
                  <a:gd name="T102" fmla="*/ 48 w 152"/>
                  <a:gd name="T103" fmla="*/ 77 h 121"/>
                  <a:gd name="T104" fmla="*/ 48 w 152"/>
                  <a:gd name="T105" fmla="*/ 73 h 121"/>
                  <a:gd name="T106" fmla="*/ 44 w 152"/>
                  <a:gd name="T107" fmla="*/ 69 h 121"/>
                  <a:gd name="T108" fmla="*/ 40 w 152"/>
                  <a:gd name="T109" fmla="*/ 62 h 121"/>
                  <a:gd name="T110" fmla="*/ 35 w 152"/>
                  <a:gd name="T111" fmla="*/ 56 h 121"/>
                  <a:gd name="T112" fmla="*/ 27 w 152"/>
                  <a:gd name="T113" fmla="*/ 52 h 121"/>
                  <a:gd name="T114" fmla="*/ 23 w 152"/>
                  <a:gd name="T115" fmla="*/ 4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2" h="121">
                    <a:moveTo>
                      <a:pt x="19" y="39"/>
                    </a:move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7" y="33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12"/>
                    </a:lnTo>
                    <a:lnTo>
                      <a:pt x="81" y="14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9"/>
                    </a:lnTo>
                    <a:lnTo>
                      <a:pt x="131" y="31"/>
                    </a:lnTo>
                    <a:lnTo>
                      <a:pt x="131" y="33"/>
                    </a:lnTo>
                    <a:lnTo>
                      <a:pt x="133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6" y="37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lnTo>
                      <a:pt x="140" y="41"/>
                    </a:lnTo>
                    <a:lnTo>
                      <a:pt x="140" y="42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2" y="54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4" y="58"/>
                    </a:lnTo>
                    <a:lnTo>
                      <a:pt x="142" y="58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5" y="67"/>
                    </a:lnTo>
                    <a:lnTo>
                      <a:pt x="135" y="69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3" y="73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7"/>
                    </a:lnTo>
                    <a:lnTo>
                      <a:pt x="135" y="79"/>
                    </a:lnTo>
                    <a:lnTo>
                      <a:pt x="133" y="79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1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5" y="87"/>
                    </a:lnTo>
                    <a:lnTo>
                      <a:pt x="123" y="87"/>
                    </a:lnTo>
                    <a:lnTo>
                      <a:pt x="121" y="87"/>
                    </a:lnTo>
                    <a:lnTo>
                      <a:pt x="121" y="89"/>
                    </a:lnTo>
                    <a:lnTo>
                      <a:pt x="119" y="89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7" y="92"/>
                    </a:lnTo>
                    <a:lnTo>
                      <a:pt x="115" y="92"/>
                    </a:lnTo>
                    <a:lnTo>
                      <a:pt x="115" y="94"/>
                    </a:lnTo>
                    <a:lnTo>
                      <a:pt x="113" y="94"/>
                    </a:lnTo>
                    <a:lnTo>
                      <a:pt x="113" y="96"/>
                    </a:lnTo>
                    <a:lnTo>
                      <a:pt x="111" y="96"/>
                    </a:lnTo>
                    <a:lnTo>
                      <a:pt x="111" y="98"/>
                    </a:lnTo>
                    <a:lnTo>
                      <a:pt x="110" y="98"/>
                    </a:lnTo>
                    <a:lnTo>
                      <a:pt x="108" y="98"/>
                    </a:lnTo>
                    <a:lnTo>
                      <a:pt x="108" y="100"/>
                    </a:lnTo>
                    <a:lnTo>
                      <a:pt x="106" y="100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4" y="102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100" y="104"/>
                    </a:lnTo>
                    <a:lnTo>
                      <a:pt x="98" y="104"/>
                    </a:lnTo>
                    <a:lnTo>
                      <a:pt x="98" y="106"/>
                    </a:lnTo>
                    <a:lnTo>
                      <a:pt x="96" y="106"/>
                    </a:lnTo>
                    <a:lnTo>
                      <a:pt x="96" y="108"/>
                    </a:lnTo>
                    <a:lnTo>
                      <a:pt x="94" y="108"/>
                    </a:lnTo>
                    <a:lnTo>
                      <a:pt x="94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8" y="113"/>
                    </a:lnTo>
                    <a:lnTo>
                      <a:pt x="88" y="115"/>
                    </a:lnTo>
                    <a:lnTo>
                      <a:pt x="87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19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5" y="104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102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5" y="100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6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0" y="92"/>
                    </a:lnTo>
                    <a:lnTo>
                      <a:pt x="62" y="92"/>
                    </a:lnTo>
                    <a:lnTo>
                      <a:pt x="60" y="92"/>
                    </a:lnTo>
                    <a:lnTo>
                      <a:pt x="62" y="90"/>
                    </a:lnTo>
                    <a:lnTo>
                      <a:pt x="60" y="90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0" y="79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2" y="65"/>
                    </a:lnTo>
                    <a:lnTo>
                      <a:pt x="42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39" y="62"/>
                    </a:lnTo>
                    <a:lnTo>
                      <a:pt x="37" y="62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5" name="Freeform 36"/>
              <p:cNvSpPr>
                <a:spLocks/>
              </p:cNvSpPr>
              <p:nvPr/>
            </p:nvSpPr>
            <p:spPr bwMode="auto">
              <a:xfrm>
                <a:off x="3058186" y="2569526"/>
                <a:ext cx="562361" cy="271843"/>
              </a:xfrm>
              <a:custGeom>
                <a:avLst/>
                <a:gdLst>
                  <a:gd name="T0" fmla="*/ 79 w 271"/>
                  <a:gd name="T1" fmla="*/ 19 h 131"/>
                  <a:gd name="T2" fmla="*/ 61 w 271"/>
                  <a:gd name="T3" fmla="*/ 19 h 131"/>
                  <a:gd name="T4" fmla="*/ 44 w 271"/>
                  <a:gd name="T5" fmla="*/ 19 h 131"/>
                  <a:gd name="T6" fmla="*/ 27 w 271"/>
                  <a:gd name="T7" fmla="*/ 19 h 131"/>
                  <a:gd name="T8" fmla="*/ 9 w 271"/>
                  <a:gd name="T9" fmla="*/ 19 h 131"/>
                  <a:gd name="T10" fmla="*/ 0 w 271"/>
                  <a:gd name="T11" fmla="*/ 12 h 131"/>
                  <a:gd name="T12" fmla="*/ 6 w 271"/>
                  <a:gd name="T13" fmla="*/ 0 h 131"/>
                  <a:gd name="T14" fmla="*/ 23 w 271"/>
                  <a:gd name="T15" fmla="*/ 0 h 131"/>
                  <a:gd name="T16" fmla="*/ 40 w 271"/>
                  <a:gd name="T17" fmla="*/ 0 h 131"/>
                  <a:gd name="T18" fmla="*/ 57 w 271"/>
                  <a:gd name="T19" fmla="*/ 0 h 131"/>
                  <a:gd name="T20" fmla="*/ 75 w 271"/>
                  <a:gd name="T21" fmla="*/ 0 h 131"/>
                  <a:gd name="T22" fmla="*/ 92 w 271"/>
                  <a:gd name="T23" fmla="*/ 0 h 131"/>
                  <a:gd name="T24" fmla="*/ 109 w 271"/>
                  <a:gd name="T25" fmla="*/ 0 h 131"/>
                  <a:gd name="T26" fmla="*/ 127 w 271"/>
                  <a:gd name="T27" fmla="*/ 0 h 131"/>
                  <a:gd name="T28" fmla="*/ 144 w 271"/>
                  <a:gd name="T29" fmla="*/ 0 h 131"/>
                  <a:gd name="T30" fmla="*/ 161 w 271"/>
                  <a:gd name="T31" fmla="*/ 0 h 131"/>
                  <a:gd name="T32" fmla="*/ 178 w 271"/>
                  <a:gd name="T33" fmla="*/ 0 h 131"/>
                  <a:gd name="T34" fmla="*/ 196 w 271"/>
                  <a:gd name="T35" fmla="*/ 0 h 131"/>
                  <a:gd name="T36" fmla="*/ 213 w 271"/>
                  <a:gd name="T37" fmla="*/ 0 h 131"/>
                  <a:gd name="T38" fmla="*/ 230 w 271"/>
                  <a:gd name="T39" fmla="*/ 0 h 131"/>
                  <a:gd name="T40" fmla="*/ 248 w 271"/>
                  <a:gd name="T41" fmla="*/ 0 h 131"/>
                  <a:gd name="T42" fmla="*/ 265 w 271"/>
                  <a:gd name="T43" fmla="*/ 0 h 131"/>
                  <a:gd name="T44" fmla="*/ 265 w 271"/>
                  <a:gd name="T45" fmla="*/ 17 h 131"/>
                  <a:gd name="T46" fmla="*/ 267 w 271"/>
                  <a:gd name="T47" fmla="*/ 33 h 131"/>
                  <a:gd name="T48" fmla="*/ 269 w 271"/>
                  <a:gd name="T49" fmla="*/ 48 h 131"/>
                  <a:gd name="T50" fmla="*/ 271 w 271"/>
                  <a:gd name="T51" fmla="*/ 63 h 131"/>
                  <a:gd name="T52" fmla="*/ 269 w 271"/>
                  <a:gd name="T53" fmla="*/ 75 h 131"/>
                  <a:gd name="T54" fmla="*/ 269 w 271"/>
                  <a:gd name="T55" fmla="*/ 92 h 131"/>
                  <a:gd name="T56" fmla="*/ 269 w 271"/>
                  <a:gd name="T57" fmla="*/ 110 h 131"/>
                  <a:gd name="T58" fmla="*/ 269 w 271"/>
                  <a:gd name="T59" fmla="*/ 127 h 131"/>
                  <a:gd name="T60" fmla="*/ 265 w 271"/>
                  <a:gd name="T61" fmla="*/ 129 h 131"/>
                  <a:gd name="T62" fmla="*/ 261 w 271"/>
                  <a:gd name="T63" fmla="*/ 127 h 131"/>
                  <a:gd name="T64" fmla="*/ 255 w 271"/>
                  <a:gd name="T65" fmla="*/ 123 h 131"/>
                  <a:gd name="T66" fmla="*/ 249 w 271"/>
                  <a:gd name="T67" fmla="*/ 119 h 131"/>
                  <a:gd name="T68" fmla="*/ 242 w 271"/>
                  <a:gd name="T69" fmla="*/ 121 h 131"/>
                  <a:gd name="T70" fmla="*/ 234 w 271"/>
                  <a:gd name="T71" fmla="*/ 119 h 131"/>
                  <a:gd name="T72" fmla="*/ 223 w 271"/>
                  <a:gd name="T73" fmla="*/ 121 h 131"/>
                  <a:gd name="T74" fmla="*/ 217 w 271"/>
                  <a:gd name="T75" fmla="*/ 121 h 131"/>
                  <a:gd name="T76" fmla="*/ 207 w 271"/>
                  <a:gd name="T77" fmla="*/ 125 h 131"/>
                  <a:gd name="T78" fmla="*/ 201 w 271"/>
                  <a:gd name="T79" fmla="*/ 121 h 131"/>
                  <a:gd name="T80" fmla="*/ 192 w 271"/>
                  <a:gd name="T81" fmla="*/ 121 h 131"/>
                  <a:gd name="T82" fmla="*/ 186 w 271"/>
                  <a:gd name="T83" fmla="*/ 121 h 131"/>
                  <a:gd name="T84" fmla="*/ 182 w 271"/>
                  <a:gd name="T85" fmla="*/ 123 h 131"/>
                  <a:gd name="T86" fmla="*/ 180 w 271"/>
                  <a:gd name="T87" fmla="*/ 121 h 131"/>
                  <a:gd name="T88" fmla="*/ 175 w 271"/>
                  <a:gd name="T89" fmla="*/ 121 h 131"/>
                  <a:gd name="T90" fmla="*/ 165 w 271"/>
                  <a:gd name="T91" fmla="*/ 117 h 131"/>
                  <a:gd name="T92" fmla="*/ 159 w 271"/>
                  <a:gd name="T93" fmla="*/ 121 h 131"/>
                  <a:gd name="T94" fmla="*/ 153 w 271"/>
                  <a:gd name="T95" fmla="*/ 115 h 131"/>
                  <a:gd name="T96" fmla="*/ 150 w 271"/>
                  <a:gd name="T97" fmla="*/ 110 h 131"/>
                  <a:gd name="T98" fmla="*/ 144 w 271"/>
                  <a:gd name="T99" fmla="*/ 113 h 131"/>
                  <a:gd name="T100" fmla="*/ 134 w 271"/>
                  <a:gd name="T101" fmla="*/ 110 h 131"/>
                  <a:gd name="T102" fmla="*/ 123 w 271"/>
                  <a:gd name="T103" fmla="*/ 108 h 131"/>
                  <a:gd name="T104" fmla="*/ 117 w 271"/>
                  <a:gd name="T105" fmla="*/ 100 h 131"/>
                  <a:gd name="T106" fmla="*/ 111 w 271"/>
                  <a:gd name="T107" fmla="*/ 100 h 131"/>
                  <a:gd name="T108" fmla="*/ 102 w 271"/>
                  <a:gd name="T109" fmla="*/ 100 h 131"/>
                  <a:gd name="T110" fmla="*/ 94 w 271"/>
                  <a:gd name="T111" fmla="*/ 90 h 131"/>
                  <a:gd name="T112" fmla="*/ 94 w 271"/>
                  <a:gd name="T113" fmla="*/ 73 h 131"/>
                  <a:gd name="T114" fmla="*/ 94 w 271"/>
                  <a:gd name="T115" fmla="*/ 56 h 131"/>
                  <a:gd name="T116" fmla="*/ 94 w 271"/>
                  <a:gd name="T117" fmla="*/ 38 h 131"/>
                  <a:gd name="T118" fmla="*/ 94 w 271"/>
                  <a:gd name="T119" fmla="*/ 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131">
                    <a:moveTo>
                      <a:pt x="94" y="19"/>
                    </a:moveTo>
                    <a:lnTo>
                      <a:pt x="92" y="19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1" y="19"/>
                    </a:lnTo>
                    <a:lnTo>
                      <a:pt x="59" y="19"/>
                    </a:lnTo>
                    <a:lnTo>
                      <a:pt x="57" y="19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48" y="19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5" y="2"/>
                    </a:lnTo>
                    <a:lnTo>
                      <a:pt x="265" y="4"/>
                    </a:lnTo>
                    <a:lnTo>
                      <a:pt x="265" y="6"/>
                    </a:lnTo>
                    <a:lnTo>
                      <a:pt x="265" y="8"/>
                    </a:lnTo>
                    <a:lnTo>
                      <a:pt x="265" y="10"/>
                    </a:lnTo>
                    <a:lnTo>
                      <a:pt x="265" y="12"/>
                    </a:lnTo>
                    <a:lnTo>
                      <a:pt x="265" y="14"/>
                    </a:lnTo>
                    <a:lnTo>
                      <a:pt x="265" y="15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5" y="21"/>
                    </a:lnTo>
                    <a:lnTo>
                      <a:pt x="265" y="23"/>
                    </a:lnTo>
                    <a:lnTo>
                      <a:pt x="265" y="25"/>
                    </a:lnTo>
                    <a:lnTo>
                      <a:pt x="265" y="27"/>
                    </a:lnTo>
                    <a:lnTo>
                      <a:pt x="265" y="29"/>
                    </a:lnTo>
                    <a:lnTo>
                      <a:pt x="265" y="31"/>
                    </a:lnTo>
                    <a:lnTo>
                      <a:pt x="265" y="33"/>
                    </a:lnTo>
                    <a:lnTo>
                      <a:pt x="267" y="33"/>
                    </a:lnTo>
                    <a:lnTo>
                      <a:pt x="267" y="35"/>
                    </a:lnTo>
                    <a:lnTo>
                      <a:pt x="267" y="37"/>
                    </a:lnTo>
                    <a:lnTo>
                      <a:pt x="267" y="38"/>
                    </a:lnTo>
                    <a:lnTo>
                      <a:pt x="267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2"/>
                    </a:lnTo>
                    <a:lnTo>
                      <a:pt x="269" y="54"/>
                    </a:lnTo>
                    <a:lnTo>
                      <a:pt x="269" y="56"/>
                    </a:lnTo>
                    <a:lnTo>
                      <a:pt x="269" y="58"/>
                    </a:lnTo>
                    <a:lnTo>
                      <a:pt x="269" y="60"/>
                    </a:lnTo>
                    <a:lnTo>
                      <a:pt x="271" y="60"/>
                    </a:lnTo>
                    <a:lnTo>
                      <a:pt x="271" y="62"/>
                    </a:lnTo>
                    <a:lnTo>
                      <a:pt x="271" y="63"/>
                    </a:lnTo>
                    <a:lnTo>
                      <a:pt x="271" y="65"/>
                    </a:lnTo>
                    <a:lnTo>
                      <a:pt x="271" y="67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7"/>
                    </a:lnTo>
                    <a:lnTo>
                      <a:pt x="269" y="79"/>
                    </a:lnTo>
                    <a:lnTo>
                      <a:pt x="269" y="81"/>
                    </a:lnTo>
                    <a:lnTo>
                      <a:pt x="269" y="83"/>
                    </a:lnTo>
                    <a:lnTo>
                      <a:pt x="269" y="85"/>
                    </a:lnTo>
                    <a:lnTo>
                      <a:pt x="269" y="86"/>
                    </a:lnTo>
                    <a:lnTo>
                      <a:pt x="269" y="88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9" y="94"/>
                    </a:lnTo>
                    <a:lnTo>
                      <a:pt x="269" y="96"/>
                    </a:lnTo>
                    <a:lnTo>
                      <a:pt x="269" y="98"/>
                    </a:lnTo>
                    <a:lnTo>
                      <a:pt x="269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1"/>
                    </a:lnTo>
                    <a:lnTo>
                      <a:pt x="269" y="113"/>
                    </a:lnTo>
                    <a:lnTo>
                      <a:pt x="269" y="115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21"/>
                    </a:lnTo>
                    <a:lnTo>
                      <a:pt x="269" y="123"/>
                    </a:lnTo>
                    <a:lnTo>
                      <a:pt x="269" y="125"/>
                    </a:lnTo>
                    <a:lnTo>
                      <a:pt x="269" y="127"/>
                    </a:lnTo>
                    <a:lnTo>
                      <a:pt x="269" y="129"/>
                    </a:lnTo>
                    <a:lnTo>
                      <a:pt x="269" y="131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7" y="131"/>
                    </a:lnTo>
                    <a:lnTo>
                      <a:pt x="265" y="131"/>
                    </a:lnTo>
                    <a:lnTo>
                      <a:pt x="265" y="129"/>
                    </a:lnTo>
                    <a:lnTo>
                      <a:pt x="267" y="129"/>
                    </a:lnTo>
                    <a:lnTo>
                      <a:pt x="265" y="129"/>
                    </a:lnTo>
                    <a:lnTo>
                      <a:pt x="265" y="127"/>
                    </a:lnTo>
                    <a:lnTo>
                      <a:pt x="265" y="129"/>
                    </a:lnTo>
                    <a:lnTo>
                      <a:pt x="265" y="127"/>
                    </a:lnTo>
                    <a:lnTo>
                      <a:pt x="263" y="127"/>
                    </a:lnTo>
                    <a:lnTo>
                      <a:pt x="263" y="129"/>
                    </a:lnTo>
                    <a:lnTo>
                      <a:pt x="263" y="127"/>
                    </a:lnTo>
                    <a:lnTo>
                      <a:pt x="261" y="127"/>
                    </a:lnTo>
                    <a:lnTo>
                      <a:pt x="259" y="127"/>
                    </a:lnTo>
                    <a:lnTo>
                      <a:pt x="261" y="127"/>
                    </a:lnTo>
                    <a:lnTo>
                      <a:pt x="259" y="127"/>
                    </a:lnTo>
                    <a:lnTo>
                      <a:pt x="259" y="125"/>
                    </a:lnTo>
                    <a:lnTo>
                      <a:pt x="259" y="127"/>
                    </a:lnTo>
                    <a:lnTo>
                      <a:pt x="259" y="125"/>
                    </a:lnTo>
                    <a:lnTo>
                      <a:pt x="257" y="125"/>
                    </a:lnTo>
                    <a:lnTo>
                      <a:pt x="255" y="125"/>
                    </a:lnTo>
                    <a:lnTo>
                      <a:pt x="255" y="123"/>
                    </a:lnTo>
                    <a:lnTo>
                      <a:pt x="253" y="123"/>
                    </a:lnTo>
                    <a:lnTo>
                      <a:pt x="255" y="123"/>
                    </a:lnTo>
                    <a:lnTo>
                      <a:pt x="253" y="123"/>
                    </a:lnTo>
                    <a:lnTo>
                      <a:pt x="253" y="121"/>
                    </a:lnTo>
                    <a:lnTo>
                      <a:pt x="251" y="121"/>
                    </a:lnTo>
                    <a:lnTo>
                      <a:pt x="249" y="121"/>
                    </a:lnTo>
                    <a:lnTo>
                      <a:pt x="249" y="119"/>
                    </a:lnTo>
                    <a:lnTo>
                      <a:pt x="249" y="121"/>
                    </a:lnTo>
                    <a:lnTo>
                      <a:pt x="249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6" y="117"/>
                    </a:lnTo>
                    <a:lnTo>
                      <a:pt x="244" y="117"/>
                    </a:lnTo>
                    <a:lnTo>
                      <a:pt x="244" y="119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36" y="121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4" y="121"/>
                    </a:lnTo>
                    <a:lnTo>
                      <a:pt x="234" y="119"/>
                    </a:lnTo>
                    <a:lnTo>
                      <a:pt x="234" y="117"/>
                    </a:lnTo>
                    <a:lnTo>
                      <a:pt x="232" y="117"/>
                    </a:lnTo>
                    <a:lnTo>
                      <a:pt x="232" y="119"/>
                    </a:lnTo>
                    <a:lnTo>
                      <a:pt x="230" y="119"/>
                    </a:lnTo>
                    <a:lnTo>
                      <a:pt x="228" y="119"/>
                    </a:lnTo>
                    <a:lnTo>
                      <a:pt x="228" y="121"/>
                    </a:lnTo>
                    <a:lnTo>
                      <a:pt x="226" y="121"/>
                    </a:lnTo>
                    <a:lnTo>
                      <a:pt x="225" y="121"/>
                    </a:lnTo>
                    <a:lnTo>
                      <a:pt x="223" y="121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5" y="125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3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0" y="121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0" y="119"/>
                    </a:lnTo>
                    <a:lnTo>
                      <a:pt x="200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1"/>
                    </a:lnTo>
                    <a:lnTo>
                      <a:pt x="194" y="121"/>
                    </a:lnTo>
                    <a:lnTo>
                      <a:pt x="192" y="121"/>
                    </a:lnTo>
                    <a:lnTo>
                      <a:pt x="192" y="119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90" y="119"/>
                    </a:lnTo>
                    <a:lnTo>
                      <a:pt x="190" y="121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88" y="121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6" y="125"/>
                    </a:lnTo>
                    <a:lnTo>
                      <a:pt x="186" y="127"/>
                    </a:lnTo>
                    <a:lnTo>
                      <a:pt x="184" y="127"/>
                    </a:lnTo>
                    <a:lnTo>
                      <a:pt x="184" y="125"/>
                    </a:lnTo>
                    <a:lnTo>
                      <a:pt x="182" y="125"/>
                    </a:lnTo>
                    <a:lnTo>
                      <a:pt x="182" y="123"/>
                    </a:lnTo>
                    <a:lnTo>
                      <a:pt x="182" y="121"/>
                    </a:lnTo>
                    <a:lnTo>
                      <a:pt x="182" y="123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2" y="119"/>
                    </a:lnTo>
                    <a:lnTo>
                      <a:pt x="180" y="119"/>
                    </a:lnTo>
                    <a:lnTo>
                      <a:pt x="180" y="121"/>
                    </a:lnTo>
                    <a:lnTo>
                      <a:pt x="178" y="121"/>
                    </a:lnTo>
                    <a:lnTo>
                      <a:pt x="178" y="119"/>
                    </a:lnTo>
                    <a:lnTo>
                      <a:pt x="178" y="121"/>
                    </a:lnTo>
                    <a:lnTo>
                      <a:pt x="178" y="119"/>
                    </a:lnTo>
                    <a:lnTo>
                      <a:pt x="178" y="121"/>
                    </a:lnTo>
                    <a:lnTo>
                      <a:pt x="178" y="123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19"/>
                    </a:lnTo>
                    <a:lnTo>
                      <a:pt x="171" y="119"/>
                    </a:lnTo>
                    <a:lnTo>
                      <a:pt x="171" y="117"/>
                    </a:lnTo>
                    <a:lnTo>
                      <a:pt x="169" y="117"/>
                    </a:lnTo>
                    <a:lnTo>
                      <a:pt x="169" y="115"/>
                    </a:lnTo>
                    <a:lnTo>
                      <a:pt x="167" y="115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1" y="121"/>
                    </a:lnTo>
                    <a:lnTo>
                      <a:pt x="159" y="121"/>
                    </a:lnTo>
                    <a:lnTo>
                      <a:pt x="157" y="119"/>
                    </a:lnTo>
                    <a:lnTo>
                      <a:pt x="159" y="119"/>
                    </a:lnTo>
                    <a:lnTo>
                      <a:pt x="159" y="117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59" y="115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3" y="115"/>
                    </a:lnTo>
                    <a:lnTo>
                      <a:pt x="153" y="113"/>
                    </a:lnTo>
                    <a:lnTo>
                      <a:pt x="155" y="113"/>
                    </a:lnTo>
                    <a:lnTo>
                      <a:pt x="153" y="113"/>
                    </a:lnTo>
                    <a:lnTo>
                      <a:pt x="153" y="111"/>
                    </a:lnTo>
                    <a:lnTo>
                      <a:pt x="153" y="110"/>
                    </a:lnTo>
                    <a:lnTo>
                      <a:pt x="153" y="111"/>
                    </a:lnTo>
                    <a:lnTo>
                      <a:pt x="152" y="111"/>
                    </a:lnTo>
                    <a:lnTo>
                      <a:pt x="150" y="111"/>
                    </a:lnTo>
                    <a:lnTo>
                      <a:pt x="150" y="110"/>
                    </a:lnTo>
                    <a:lnTo>
                      <a:pt x="150" y="111"/>
                    </a:lnTo>
                    <a:lnTo>
                      <a:pt x="148" y="111"/>
                    </a:lnTo>
                    <a:lnTo>
                      <a:pt x="148" y="110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2" y="113"/>
                    </a:lnTo>
                    <a:lnTo>
                      <a:pt x="140" y="111"/>
                    </a:lnTo>
                    <a:lnTo>
                      <a:pt x="140" y="110"/>
                    </a:lnTo>
                    <a:lnTo>
                      <a:pt x="138" y="110"/>
                    </a:lnTo>
                    <a:lnTo>
                      <a:pt x="136" y="110"/>
                    </a:lnTo>
                    <a:lnTo>
                      <a:pt x="136" y="111"/>
                    </a:lnTo>
                    <a:lnTo>
                      <a:pt x="134" y="110"/>
                    </a:lnTo>
                    <a:lnTo>
                      <a:pt x="134" y="111"/>
                    </a:lnTo>
                    <a:lnTo>
                      <a:pt x="134" y="110"/>
                    </a:lnTo>
                    <a:lnTo>
                      <a:pt x="134" y="111"/>
                    </a:lnTo>
                    <a:lnTo>
                      <a:pt x="132" y="111"/>
                    </a:lnTo>
                    <a:lnTo>
                      <a:pt x="132" y="110"/>
                    </a:lnTo>
                    <a:lnTo>
                      <a:pt x="130" y="110"/>
                    </a:lnTo>
                    <a:lnTo>
                      <a:pt x="129" y="110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8"/>
                    </a:lnTo>
                    <a:lnTo>
                      <a:pt x="121" y="108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19" y="104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0"/>
                    </a:lnTo>
                    <a:lnTo>
                      <a:pt x="115" y="100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11" y="100"/>
                    </a:lnTo>
                    <a:lnTo>
                      <a:pt x="109" y="100"/>
                    </a:lnTo>
                    <a:lnTo>
                      <a:pt x="107" y="100"/>
                    </a:lnTo>
                    <a:lnTo>
                      <a:pt x="107" y="102"/>
                    </a:lnTo>
                    <a:lnTo>
                      <a:pt x="105" y="102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2" y="98"/>
                    </a:lnTo>
                    <a:lnTo>
                      <a:pt x="100" y="98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8" y="94"/>
                    </a:lnTo>
                    <a:lnTo>
                      <a:pt x="96" y="94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4" y="90"/>
                    </a:lnTo>
                    <a:lnTo>
                      <a:pt x="94" y="88"/>
                    </a:lnTo>
                    <a:lnTo>
                      <a:pt x="94" y="86"/>
                    </a:lnTo>
                    <a:lnTo>
                      <a:pt x="94" y="85"/>
                    </a:lnTo>
                    <a:lnTo>
                      <a:pt x="94" y="83"/>
                    </a:lnTo>
                    <a:lnTo>
                      <a:pt x="94" y="81"/>
                    </a:lnTo>
                    <a:lnTo>
                      <a:pt x="94" y="79"/>
                    </a:lnTo>
                    <a:lnTo>
                      <a:pt x="94" y="77"/>
                    </a:lnTo>
                    <a:lnTo>
                      <a:pt x="94" y="75"/>
                    </a:lnTo>
                    <a:lnTo>
                      <a:pt x="94" y="73"/>
                    </a:lnTo>
                    <a:lnTo>
                      <a:pt x="94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2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1"/>
                    </a:lnTo>
                    <a:lnTo>
                      <a:pt x="94" y="1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6" name="Freeform 37"/>
              <p:cNvSpPr>
                <a:spLocks/>
              </p:cNvSpPr>
              <p:nvPr/>
            </p:nvSpPr>
            <p:spPr bwMode="auto">
              <a:xfrm>
                <a:off x="3886163" y="2594428"/>
                <a:ext cx="570661" cy="139034"/>
              </a:xfrm>
              <a:custGeom>
                <a:avLst/>
                <a:gdLst>
                  <a:gd name="T0" fmla="*/ 250 w 275"/>
                  <a:gd name="T1" fmla="*/ 26 h 67"/>
                  <a:gd name="T2" fmla="*/ 242 w 275"/>
                  <a:gd name="T3" fmla="*/ 25 h 67"/>
                  <a:gd name="T4" fmla="*/ 236 w 275"/>
                  <a:gd name="T5" fmla="*/ 28 h 67"/>
                  <a:gd name="T6" fmla="*/ 233 w 275"/>
                  <a:gd name="T7" fmla="*/ 34 h 67"/>
                  <a:gd name="T8" fmla="*/ 225 w 275"/>
                  <a:gd name="T9" fmla="*/ 36 h 67"/>
                  <a:gd name="T10" fmla="*/ 217 w 275"/>
                  <a:gd name="T11" fmla="*/ 42 h 67"/>
                  <a:gd name="T12" fmla="*/ 206 w 275"/>
                  <a:gd name="T13" fmla="*/ 44 h 67"/>
                  <a:gd name="T14" fmla="*/ 200 w 275"/>
                  <a:gd name="T15" fmla="*/ 51 h 67"/>
                  <a:gd name="T16" fmla="*/ 200 w 275"/>
                  <a:gd name="T17" fmla="*/ 53 h 67"/>
                  <a:gd name="T18" fmla="*/ 190 w 275"/>
                  <a:gd name="T19" fmla="*/ 57 h 67"/>
                  <a:gd name="T20" fmla="*/ 185 w 275"/>
                  <a:gd name="T21" fmla="*/ 65 h 67"/>
                  <a:gd name="T22" fmla="*/ 171 w 275"/>
                  <a:gd name="T23" fmla="*/ 65 h 67"/>
                  <a:gd name="T24" fmla="*/ 162 w 275"/>
                  <a:gd name="T25" fmla="*/ 65 h 67"/>
                  <a:gd name="T26" fmla="*/ 150 w 275"/>
                  <a:gd name="T27" fmla="*/ 67 h 67"/>
                  <a:gd name="T28" fmla="*/ 139 w 275"/>
                  <a:gd name="T29" fmla="*/ 65 h 67"/>
                  <a:gd name="T30" fmla="*/ 125 w 275"/>
                  <a:gd name="T31" fmla="*/ 65 h 67"/>
                  <a:gd name="T32" fmla="*/ 112 w 275"/>
                  <a:gd name="T33" fmla="*/ 65 h 67"/>
                  <a:gd name="T34" fmla="*/ 98 w 275"/>
                  <a:gd name="T35" fmla="*/ 65 h 67"/>
                  <a:gd name="T36" fmla="*/ 85 w 275"/>
                  <a:gd name="T37" fmla="*/ 65 h 67"/>
                  <a:gd name="T38" fmla="*/ 71 w 275"/>
                  <a:gd name="T39" fmla="*/ 65 h 67"/>
                  <a:gd name="T40" fmla="*/ 58 w 275"/>
                  <a:gd name="T41" fmla="*/ 65 h 67"/>
                  <a:gd name="T42" fmla="*/ 44 w 275"/>
                  <a:gd name="T43" fmla="*/ 65 h 67"/>
                  <a:gd name="T44" fmla="*/ 31 w 275"/>
                  <a:gd name="T45" fmla="*/ 65 h 67"/>
                  <a:gd name="T46" fmla="*/ 18 w 275"/>
                  <a:gd name="T47" fmla="*/ 65 h 67"/>
                  <a:gd name="T48" fmla="*/ 4 w 275"/>
                  <a:gd name="T49" fmla="*/ 65 h 67"/>
                  <a:gd name="T50" fmla="*/ 4 w 275"/>
                  <a:gd name="T51" fmla="*/ 63 h 67"/>
                  <a:gd name="T52" fmla="*/ 6 w 275"/>
                  <a:gd name="T53" fmla="*/ 55 h 67"/>
                  <a:gd name="T54" fmla="*/ 6 w 275"/>
                  <a:gd name="T55" fmla="*/ 50 h 67"/>
                  <a:gd name="T56" fmla="*/ 10 w 275"/>
                  <a:gd name="T57" fmla="*/ 44 h 67"/>
                  <a:gd name="T58" fmla="*/ 14 w 275"/>
                  <a:gd name="T59" fmla="*/ 42 h 67"/>
                  <a:gd name="T60" fmla="*/ 14 w 275"/>
                  <a:gd name="T61" fmla="*/ 36 h 67"/>
                  <a:gd name="T62" fmla="*/ 18 w 275"/>
                  <a:gd name="T63" fmla="*/ 30 h 67"/>
                  <a:gd name="T64" fmla="*/ 21 w 275"/>
                  <a:gd name="T65" fmla="*/ 25 h 67"/>
                  <a:gd name="T66" fmla="*/ 19 w 275"/>
                  <a:gd name="T67" fmla="*/ 17 h 67"/>
                  <a:gd name="T68" fmla="*/ 25 w 275"/>
                  <a:gd name="T69" fmla="*/ 13 h 67"/>
                  <a:gd name="T70" fmla="*/ 29 w 275"/>
                  <a:gd name="T71" fmla="*/ 9 h 67"/>
                  <a:gd name="T72" fmla="*/ 41 w 275"/>
                  <a:gd name="T73" fmla="*/ 7 h 67"/>
                  <a:gd name="T74" fmla="*/ 54 w 275"/>
                  <a:gd name="T75" fmla="*/ 7 h 67"/>
                  <a:gd name="T76" fmla="*/ 67 w 275"/>
                  <a:gd name="T77" fmla="*/ 7 h 67"/>
                  <a:gd name="T78" fmla="*/ 71 w 275"/>
                  <a:gd name="T79" fmla="*/ 0 h 67"/>
                  <a:gd name="T80" fmla="*/ 83 w 275"/>
                  <a:gd name="T81" fmla="*/ 2 h 67"/>
                  <a:gd name="T82" fmla="*/ 96 w 275"/>
                  <a:gd name="T83" fmla="*/ 2 h 67"/>
                  <a:gd name="T84" fmla="*/ 110 w 275"/>
                  <a:gd name="T85" fmla="*/ 2 h 67"/>
                  <a:gd name="T86" fmla="*/ 123 w 275"/>
                  <a:gd name="T87" fmla="*/ 2 h 67"/>
                  <a:gd name="T88" fmla="*/ 137 w 275"/>
                  <a:gd name="T89" fmla="*/ 2 h 67"/>
                  <a:gd name="T90" fmla="*/ 150 w 275"/>
                  <a:gd name="T91" fmla="*/ 2 h 67"/>
                  <a:gd name="T92" fmla="*/ 163 w 275"/>
                  <a:gd name="T93" fmla="*/ 2 h 67"/>
                  <a:gd name="T94" fmla="*/ 175 w 275"/>
                  <a:gd name="T95" fmla="*/ 3 h 67"/>
                  <a:gd name="T96" fmla="*/ 188 w 275"/>
                  <a:gd name="T97" fmla="*/ 3 h 67"/>
                  <a:gd name="T98" fmla="*/ 202 w 275"/>
                  <a:gd name="T99" fmla="*/ 3 h 67"/>
                  <a:gd name="T100" fmla="*/ 215 w 275"/>
                  <a:gd name="T101" fmla="*/ 3 h 67"/>
                  <a:gd name="T102" fmla="*/ 229 w 275"/>
                  <a:gd name="T103" fmla="*/ 3 h 67"/>
                  <a:gd name="T104" fmla="*/ 242 w 275"/>
                  <a:gd name="T105" fmla="*/ 3 h 67"/>
                  <a:gd name="T106" fmla="*/ 256 w 275"/>
                  <a:gd name="T107" fmla="*/ 3 h 67"/>
                  <a:gd name="T108" fmla="*/ 267 w 275"/>
                  <a:gd name="T109" fmla="*/ 2 h 67"/>
                  <a:gd name="T110" fmla="*/ 273 w 275"/>
                  <a:gd name="T111" fmla="*/ 5 h 67"/>
                  <a:gd name="T112" fmla="*/ 271 w 275"/>
                  <a:gd name="T113" fmla="*/ 13 h 67"/>
                  <a:gd name="T114" fmla="*/ 265 w 275"/>
                  <a:gd name="T115" fmla="*/ 17 h 67"/>
                  <a:gd name="T116" fmla="*/ 261 w 275"/>
                  <a:gd name="T117" fmla="*/ 2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5" h="67">
                    <a:moveTo>
                      <a:pt x="256" y="21"/>
                    </a:moveTo>
                    <a:lnTo>
                      <a:pt x="254" y="21"/>
                    </a:lnTo>
                    <a:lnTo>
                      <a:pt x="254" y="23"/>
                    </a:lnTo>
                    <a:lnTo>
                      <a:pt x="252" y="23"/>
                    </a:lnTo>
                    <a:lnTo>
                      <a:pt x="250" y="23"/>
                    </a:lnTo>
                    <a:lnTo>
                      <a:pt x="250" y="25"/>
                    </a:lnTo>
                    <a:lnTo>
                      <a:pt x="250" y="26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46" y="28"/>
                    </a:lnTo>
                    <a:lnTo>
                      <a:pt x="244" y="28"/>
                    </a:lnTo>
                    <a:lnTo>
                      <a:pt x="244" y="26"/>
                    </a:lnTo>
                    <a:lnTo>
                      <a:pt x="244" y="25"/>
                    </a:lnTo>
                    <a:lnTo>
                      <a:pt x="242" y="25"/>
                    </a:lnTo>
                    <a:lnTo>
                      <a:pt x="240" y="25"/>
                    </a:lnTo>
                    <a:lnTo>
                      <a:pt x="240" y="26"/>
                    </a:lnTo>
                    <a:lnTo>
                      <a:pt x="238" y="26"/>
                    </a:lnTo>
                    <a:lnTo>
                      <a:pt x="238" y="28"/>
                    </a:lnTo>
                    <a:lnTo>
                      <a:pt x="238" y="30"/>
                    </a:lnTo>
                    <a:lnTo>
                      <a:pt x="236" y="30"/>
                    </a:lnTo>
                    <a:lnTo>
                      <a:pt x="236" y="28"/>
                    </a:lnTo>
                    <a:lnTo>
                      <a:pt x="235" y="28"/>
                    </a:lnTo>
                    <a:lnTo>
                      <a:pt x="235" y="30"/>
                    </a:lnTo>
                    <a:lnTo>
                      <a:pt x="235" y="28"/>
                    </a:lnTo>
                    <a:lnTo>
                      <a:pt x="235" y="30"/>
                    </a:lnTo>
                    <a:lnTo>
                      <a:pt x="235" y="32"/>
                    </a:lnTo>
                    <a:lnTo>
                      <a:pt x="235" y="34"/>
                    </a:lnTo>
                    <a:lnTo>
                      <a:pt x="233" y="34"/>
                    </a:lnTo>
                    <a:lnTo>
                      <a:pt x="233" y="36"/>
                    </a:lnTo>
                    <a:lnTo>
                      <a:pt x="231" y="36"/>
                    </a:lnTo>
                    <a:lnTo>
                      <a:pt x="231" y="34"/>
                    </a:lnTo>
                    <a:lnTo>
                      <a:pt x="229" y="34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5" y="36"/>
                    </a:lnTo>
                    <a:lnTo>
                      <a:pt x="225" y="38"/>
                    </a:ln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0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217" y="42"/>
                    </a:lnTo>
                    <a:lnTo>
                      <a:pt x="217" y="44"/>
                    </a:lnTo>
                    <a:lnTo>
                      <a:pt x="215" y="44"/>
                    </a:lnTo>
                    <a:lnTo>
                      <a:pt x="213" y="44"/>
                    </a:lnTo>
                    <a:lnTo>
                      <a:pt x="211" y="44"/>
                    </a:lnTo>
                    <a:lnTo>
                      <a:pt x="210" y="44"/>
                    </a:lnTo>
                    <a:lnTo>
                      <a:pt x="208" y="44"/>
                    </a:lnTo>
                    <a:lnTo>
                      <a:pt x="206" y="44"/>
                    </a:lnTo>
                    <a:lnTo>
                      <a:pt x="206" y="46"/>
                    </a:lnTo>
                    <a:lnTo>
                      <a:pt x="204" y="46"/>
                    </a:lnTo>
                    <a:lnTo>
                      <a:pt x="204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200" y="50"/>
                    </a:lnTo>
                    <a:lnTo>
                      <a:pt x="200" y="51"/>
                    </a:lnTo>
                    <a:lnTo>
                      <a:pt x="198" y="51"/>
                    </a:lnTo>
                    <a:lnTo>
                      <a:pt x="200" y="51"/>
                    </a:lnTo>
                    <a:lnTo>
                      <a:pt x="198" y="51"/>
                    </a:lnTo>
                    <a:lnTo>
                      <a:pt x="200" y="51"/>
                    </a:lnTo>
                    <a:lnTo>
                      <a:pt x="200" y="53"/>
                    </a:lnTo>
                    <a:lnTo>
                      <a:pt x="198" y="53"/>
                    </a:lnTo>
                    <a:lnTo>
                      <a:pt x="200" y="53"/>
                    </a:lnTo>
                    <a:lnTo>
                      <a:pt x="198" y="53"/>
                    </a:lnTo>
                    <a:lnTo>
                      <a:pt x="198" y="55"/>
                    </a:lnTo>
                    <a:lnTo>
                      <a:pt x="196" y="55"/>
                    </a:lnTo>
                    <a:lnTo>
                      <a:pt x="194" y="55"/>
                    </a:lnTo>
                    <a:lnTo>
                      <a:pt x="192" y="55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61"/>
                    </a:lnTo>
                    <a:lnTo>
                      <a:pt x="190" y="63"/>
                    </a:lnTo>
                    <a:lnTo>
                      <a:pt x="190" y="65"/>
                    </a:lnTo>
                    <a:lnTo>
                      <a:pt x="188" y="65"/>
                    </a:lnTo>
                    <a:lnTo>
                      <a:pt x="187" y="65"/>
                    </a:lnTo>
                    <a:lnTo>
                      <a:pt x="185" y="65"/>
                    </a:lnTo>
                    <a:lnTo>
                      <a:pt x="183" y="65"/>
                    </a:lnTo>
                    <a:lnTo>
                      <a:pt x="181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1" y="65"/>
                    </a:lnTo>
                    <a:lnTo>
                      <a:pt x="169" y="65"/>
                    </a:lnTo>
                    <a:lnTo>
                      <a:pt x="167" y="65"/>
                    </a:lnTo>
                    <a:lnTo>
                      <a:pt x="165" y="65"/>
                    </a:lnTo>
                    <a:lnTo>
                      <a:pt x="163" y="65"/>
                    </a:lnTo>
                    <a:lnTo>
                      <a:pt x="162" y="65"/>
                    </a:lnTo>
                    <a:lnTo>
                      <a:pt x="162" y="67"/>
                    </a:lnTo>
                    <a:lnTo>
                      <a:pt x="162" y="65"/>
                    </a:lnTo>
                    <a:lnTo>
                      <a:pt x="162" y="67"/>
                    </a:lnTo>
                    <a:lnTo>
                      <a:pt x="160" y="67"/>
                    </a:lnTo>
                    <a:lnTo>
                      <a:pt x="158" y="67"/>
                    </a:lnTo>
                    <a:lnTo>
                      <a:pt x="156" y="67"/>
                    </a:lnTo>
                    <a:lnTo>
                      <a:pt x="154" y="67"/>
                    </a:lnTo>
                    <a:lnTo>
                      <a:pt x="152" y="67"/>
                    </a:lnTo>
                    <a:lnTo>
                      <a:pt x="150" y="67"/>
                    </a:lnTo>
                    <a:lnTo>
                      <a:pt x="148" y="67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4" y="65"/>
                    </a:lnTo>
                    <a:lnTo>
                      <a:pt x="142" y="65"/>
                    </a:lnTo>
                    <a:lnTo>
                      <a:pt x="140" y="65"/>
                    </a:lnTo>
                    <a:lnTo>
                      <a:pt x="139" y="65"/>
                    </a:lnTo>
                    <a:lnTo>
                      <a:pt x="137" y="65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29" y="65"/>
                    </a:lnTo>
                    <a:lnTo>
                      <a:pt x="127" y="65"/>
                    </a:lnTo>
                    <a:lnTo>
                      <a:pt x="125" y="65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19" y="65"/>
                    </a:lnTo>
                    <a:lnTo>
                      <a:pt x="117" y="65"/>
                    </a:lnTo>
                    <a:lnTo>
                      <a:pt x="115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0" y="65"/>
                    </a:lnTo>
                    <a:lnTo>
                      <a:pt x="108" y="65"/>
                    </a:lnTo>
                    <a:lnTo>
                      <a:pt x="106" y="65"/>
                    </a:lnTo>
                    <a:lnTo>
                      <a:pt x="104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98" y="65"/>
                    </a:lnTo>
                    <a:lnTo>
                      <a:pt x="96" y="65"/>
                    </a:lnTo>
                    <a:lnTo>
                      <a:pt x="94" y="65"/>
                    </a:lnTo>
                    <a:lnTo>
                      <a:pt x="92" y="65"/>
                    </a:lnTo>
                    <a:lnTo>
                      <a:pt x="91" y="65"/>
                    </a:lnTo>
                    <a:lnTo>
                      <a:pt x="89" y="65"/>
                    </a:lnTo>
                    <a:lnTo>
                      <a:pt x="87" y="65"/>
                    </a:lnTo>
                    <a:lnTo>
                      <a:pt x="85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5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69" y="65"/>
                    </a:lnTo>
                    <a:lnTo>
                      <a:pt x="67" y="65"/>
                    </a:lnTo>
                    <a:lnTo>
                      <a:pt x="66" y="65"/>
                    </a:lnTo>
                    <a:lnTo>
                      <a:pt x="64" y="65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8" y="65"/>
                    </a:lnTo>
                    <a:lnTo>
                      <a:pt x="46" y="65"/>
                    </a:lnTo>
                    <a:lnTo>
                      <a:pt x="44" y="65"/>
                    </a:lnTo>
                    <a:lnTo>
                      <a:pt x="43" y="65"/>
                    </a:lnTo>
                    <a:lnTo>
                      <a:pt x="41" y="65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19" y="65"/>
                    </a:lnTo>
                    <a:lnTo>
                      <a:pt x="18" y="65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69" y="3"/>
                    </a:lnTo>
                    <a:lnTo>
                      <a:pt x="171" y="3"/>
                    </a:lnTo>
                    <a:lnTo>
                      <a:pt x="173" y="3"/>
                    </a:lnTo>
                    <a:lnTo>
                      <a:pt x="175" y="3"/>
                    </a:lnTo>
                    <a:lnTo>
                      <a:pt x="177" y="3"/>
                    </a:lnTo>
                    <a:lnTo>
                      <a:pt x="179" y="3"/>
                    </a:lnTo>
                    <a:lnTo>
                      <a:pt x="181" y="3"/>
                    </a:lnTo>
                    <a:lnTo>
                      <a:pt x="183" y="3"/>
                    </a:lnTo>
                    <a:lnTo>
                      <a:pt x="185" y="3"/>
                    </a:lnTo>
                    <a:lnTo>
                      <a:pt x="187" y="3"/>
                    </a:lnTo>
                    <a:lnTo>
                      <a:pt x="188" y="3"/>
                    </a:lnTo>
                    <a:lnTo>
                      <a:pt x="190" y="3"/>
                    </a:lnTo>
                    <a:lnTo>
                      <a:pt x="192" y="3"/>
                    </a:lnTo>
                    <a:lnTo>
                      <a:pt x="194" y="3"/>
                    </a:lnTo>
                    <a:lnTo>
                      <a:pt x="196" y="3"/>
                    </a:lnTo>
                    <a:lnTo>
                      <a:pt x="198" y="3"/>
                    </a:lnTo>
                    <a:lnTo>
                      <a:pt x="200" y="3"/>
                    </a:lnTo>
                    <a:lnTo>
                      <a:pt x="202" y="3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10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3"/>
                    </a:lnTo>
                    <a:lnTo>
                      <a:pt x="219" y="3"/>
                    </a:lnTo>
                    <a:lnTo>
                      <a:pt x="221" y="3"/>
                    </a:lnTo>
                    <a:lnTo>
                      <a:pt x="223" y="3"/>
                    </a:lnTo>
                    <a:lnTo>
                      <a:pt x="225" y="3"/>
                    </a:lnTo>
                    <a:lnTo>
                      <a:pt x="227" y="3"/>
                    </a:lnTo>
                    <a:lnTo>
                      <a:pt x="229" y="3"/>
                    </a:lnTo>
                    <a:lnTo>
                      <a:pt x="231" y="3"/>
                    </a:lnTo>
                    <a:lnTo>
                      <a:pt x="233" y="3"/>
                    </a:lnTo>
                    <a:lnTo>
                      <a:pt x="235" y="3"/>
                    </a:lnTo>
                    <a:lnTo>
                      <a:pt x="236" y="3"/>
                    </a:lnTo>
                    <a:lnTo>
                      <a:pt x="238" y="3"/>
                    </a:lnTo>
                    <a:lnTo>
                      <a:pt x="240" y="3"/>
                    </a:lnTo>
                    <a:lnTo>
                      <a:pt x="242" y="3"/>
                    </a:lnTo>
                    <a:lnTo>
                      <a:pt x="244" y="3"/>
                    </a:lnTo>
                    <a:lnTo>
                      <a:pt x="246" y="3"/>
                    </a:lnTo>
                    <a:lnTo>
                      <a:pt x="248" y="3"/>
                    </a:lnTo>
                    <a:lnTo>
                      <a:pt x="250" y="3"/>
                    </a:lnTo>
                    <a:lnTo>
                      <a:pt x="252" y="3"/>
                    </a:lnTo>
                    <a:lnTo>
                      <a:pt x="254" y="3"/>
                    </a:lnTo>
                    <a:lnTo>
                      <a:pt x="256" y="3"/>
                    </a:lnTo>
                    <a:lnTo>
                      <a:pt x="258" y="3"/>
                    </a:lnTo>
                    <a:lnTo>
                      <a:pt x="260" y="3"/>
                    </a:lnTo>
                    <a:lnTo>
                      <a:pt x="261" y="3"/>
                    </a:lnTo>
                    <a:lnTo>
                      <a:pt x="263" y="3"/>
                    </a:lnTo>
                    <a:lnTo>
                      <a:pt x="265" y="3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69" y="3"/>
                    </a:lnTo>
                    <a:lnTo>
                      <a:pt x="271" y="3"/>
                    </a:lnTo>
                    <a:lnTo>
                      <a:pt x="273" y="3"/>
                    </a:lnTo>
                    <a:lnTo>
                      <a:pt x="275" y="3"/>
                    </a:lnTo>
                    <a:lnTo>
                      <a:pt x="273" y="3"/>
                    </a:lnTo>
                    <a:lnTo>
                      <a:pt x="273" y="5"/>
                    </a:lnTo>
                    <a:lnTo>
                      <a:pt x="273" y="7"/>
                    </a:lnTo>
                    <a:lnTo>
                      <a:pt x="273" y="9"/>
                    </a:lnTo>
                    <a:lnTo>
                      <a:pt x="271" y="9"/>
                    </a:lnTo>
                    <a:lnTo>
                      <a:pt x="271" y="11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1" y="13"/>
                    </a:lnTo>
                    <a:lnTo>
                      <a:pt x="269" y="13"/>
                    </a:lnTo>
                    <a:lnTo>
                      <a:pt x="267" y="13"/>
                    </a:lnTo>
                    <a:lnTo>
                      <a:pt x="267" y="15"/>
                    </a:lnTo>
                    <a:lnTo>
                      <a:pt x="265" y="15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3" y="19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1" y="23"/>
                    </a:lnTo>
                    <a:lnTo>
                      <a:pt x="261" y="21"/>
                    </a:lnTo>
                    <a:lnTo>
                      <a:pt x="261" y="23"/>
                    </a:lnTo>
                    <a:lnTo>
                      <a:pt x="260" y="23"/>
                    </a:lnTo>
                    <a:lnTo>
                      <a:pt x="260" y="21"/>
                    </a:lnTo>
                    <a:lnTo>
                      <a:pt x="258" y="21"/>
                    </a:lnTo>
                    <a:lnTo>
                      <a:pt x="256" y="2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7" name="Freeform 38"/>
              <p:cNvSpPr>
                <a:spLocks/>
              </p:cNvSpPr>
              <p:nvPr/>
            </p:nvSpPr>
            <p:spPr bwMode="auto">
              <a:xfrm>
                <a:off x="2526952" y="1872283"/>
                <a:ext cx="458604" cy="358998"/>
              </a:xfrm>
              <a:custGeom>
                <a:avLst/>
                <a:gdLst>
                  <a:gd name="T0" fmla="*/ 2 w 221"/>
                  <a:gd name="T1" fmla="*/ 63 h 173"/>
                  <a:gd name="T2" fmla="*/ 2 w 221"/>
                  <a:gd name="T3" fmla="*/ 50 h 173"/>
                  <a:gd name="T4" fmla="*/ 0 w 221"/>
                  <a:gd name="T5" fmla="*/ 39 h 173"/>
                  <a:gd name="T6" fmla="*/ 0 w 221"/>
                  <a:gd name="T7" fmla="*/ 25 h 173"/>
                  <a:gd name="T8" fmla="*/ 0 w 221"/>
                  <a:gd name="T9" fmla="*/ 12 h 173"/>
                  <a:gd name="T10" fmla="*/ 2 w 221"/>
                  <a:gd name="T11" fmla="*/ 0 h 173"/>
                  <a:gd name="T12" fmla="*/ 16 w 221"/>
                  <a:gd name="T13" fmla="*/ 0 h 173"/>
                  <a:gd name="T14" fmla="*/ 29 w 221"/>
                  <a:gd name="T15" fmla="*/ 0 h 173"/>
                  <a:gd name="T16" fmla="*/ 43 w 221"/>
                  <a:gd name="T17" fmla="*/ 0 h 173"/>
                  <a:gd name="T18" fmla="*/ 56 w 221"/>
                  <a:gd name="T19" fmla="*/ 0 h 173"/>
                  <a:gd name="T20" fmla="*/ 70 w 221"/>
                  <a:gd name="T21" fmla="*/ 0 h 173"/>
                  <a:gd name="T22" fmla="*/ 83 w 221"/>
                  <a:gd name="T23" fmla="*/ 0 h 173"/>
                  <a:gd name="T24" fmla="*/ 96 w 221"/>
                  <a:gd name="T25" fmla="*/ 0 h 173"/>
                  <a:gd name="T26" fmla="*/ 110 w 221"/>
                  <a:gd name="T27" fmla="*/ 0 h 173"/>
                  <a:gd name="T28" fmla="*/ 123 w 221"/>
                  <a:gd name="T29" fmla="*/ 0 h 173"/>
                  <a:gd name="T30" fmla="*/ 137 w 221"/>
                  <a:gd name="T31" fmla="*/ 0 h 173"/>
                  <a:gd name="T32" fmla="*/ 150 w 221"/>
                  <a:gd name="T33" fmla="*/ 0 h 173"/>
                  <a:gd name="T34" fmla="*/ 164 w 221"/>
                  <a:gd name="T35" fmla="*/ 0 h 173"/>
                  <a:gd name="T36" fmla="*/ 177 w 221"/>
                  <a:gd name="T37" fmla="*/ 0 h 173"/>
                  <a:gd name="T38" fmla="*/ 191 w 221"/>
                  <a:gd name="T39" fmla="*/ 0 h 173"/>
                  <a:gd name="T40" fmla="*/ 204 w 221"/>
                  <a:gd name="T41" fmla="*/ 0 h 173"/>
                  <a:gd name="T42" fmla="*/ 217 w 221"/>
                  <a:gd name="T43" fmla="*/ 0 h 173"/>
                  <a:gd name="T44" fmla="*/ 221 w 221"/>
                  <a:gd name="T45" fmla="*/ 10 h 173"/>
                  <a:gd name="T46" fmla="*/ 221 w 221"/>
                  <a:gd name="T47" fmla="*/ 23 h 173"/>
                  <a:gd name="T48" fmla="*/ 221 w 221"/>
                  <a:gd name="T49" fmla="*/ 37 h 173"/>
                  <a:gd name="T50" fmla="*/ 221 w 221"/>
                  <a:gd name="T51" fmla="*/ 50 h 173"/>
                  <a:gd name="T52" fmla="*/ 221 w 221"/>
                  <a:gd name="T53" fmla="*/ 63 h 173"/>
                  <a:gd name="T54" fmla="*/ 221 w 221"/>
                  <a:gd name="T55" fmla="*/ 77 h 173"/>
                  <a:gd name="T56" fmla="*/ 221 w 221"/>
                  <a:gd name="T57" fmla="*/ 90 h 173"/>
                  <a:gd name="T58" fmla="*/ 221 w 221"/>
                  <a:gd name="T59" fmla="*/ 104 h 173"/>
                  <a:gd name="T60" fmla="*/ 221 w 221"/>
                  <a:gd name="T61" fmla="*/ 117 h 173"/>
                  <a:gd name="T62" fmla="*/ 221 w 221"/>
                  <a:gd name="T63" fmla="*/ 131 h 173"/>
                  <a:gd name="T64" fmla="*/ 221 w 221"/>
                  <a:gd name="T65" fmla="*/ 144 h 173"/>
                  <a:gd name="T66" fmla="*/ 221 w 221"/>
                  <a:gd name="T67" fmla="*/ 158 h 173"/>
                  <a:gd name="T68" fmla="*/ 221 w 221"/>
                  <a:gd name="T69" fmla="*/ 171 h 173"/>
                  <a:gd name="T70" fmla="*/ 210 w 221"/>
                  <a:gd name="T71" fmla="*/ 173 h 173"/>
                  <a:gd name="T72" fmla="*/ 196 w 221"/>
                  <a:gd name="T73" fmla="*/ 173 h 173"/>
                  <a:gd name="T74" fmla="*/ 183 w 221"/>
                  <a:gd name="T75" fmla="*/ 173 h 173"/>
                  <a:gd name="T76" fmla="*/ 169 w 221"/>
                  <a:gd name="T77" fmla="*/ 173 h 173"/>
                  <a:gd name="T78" fmla="*/ 156 w 221"/>
                  <a:gd name="T79" fmla="*/ 173 h 173"/>
                  <a:gd name="T80" fmla="*/ 143 w 221"/>
                  <a:gd name="T81" fmla="*/ 173 h 173"/>
                  <a:gd name="T82" fmla="*/ 129 w 221"/>
                  <a:gd name="T83" fmla="*/ 173 h 173"/>
                  <a:gd name="T84" fmla="*/ 116 w 221"/>
                  <a:gd name="T85" fmla="*/ 173 h 173"/>
                  <a:gd name="T86" fmla="*/ 102 w 221"/>
                  <a:gd name="T87" fmla="*/ 173 h 173"/>
                  <a:gd name="T88" fmla="*/ 89 w 221"/>
                  <a:gd name="T89" fmla="*/ 173 h 173"/>
                  <a:gd name="T90" fmla="*/ 75 w 221"/>
                  <a:gd name="T91" fmla="*/ 173 h 173"/>
                  <a:gd name="T92" fmla="*/ 62 w 221"/>
                  <a:gd name="T93" fmla="*/ 173 h 173"/>
                  <a:gd name="T94" fmla="*/ 48 w 221"/>
                  <a:gd name="T95" fmla="*/ 173 h 173"/>
                  <a:gd name="T96" fmla="*/ 35 w 221"/>
                  <a:gd name="T97" fmla="*/ 173 h 173"/>
                  <a:gd name="T98" fmla="*/ 22 w 221"/>
                  <a:gd name="T99" fmla="*/ 173 h 173"/>
                  <a:gd name="T100" fmla="*/ 8 w 221"/>
                  <a:gd name="T101" fmla="*/ 173 h 173"/>
                  <a:gd name="T102" fmla="*/ 2 w 221"/>
                  <a:gd name="T103" fmla="*/ 165 h 173"/>
                  <a:gd name="T104" fmla="*/ 2 w 221"/>
                  <a:gd name="T105" fmla="*/ 152 h 173"/>
                  <a:gd name="T106" fmla="*/ 2 w 221"/>
                  <a:gd name="T107" fmla="*/ 138 h 173"/>
                  <a:gd name="T108" fmla="*/ 2 w 221"/>
                  <a:gd name="T109" fmla="*/ 125 h 173"/>
                  <a:gd name="T110" fmla="*/ 2 w 221"/>
                  <a:gd name="T111" fmla="*/ 111 h 173"/>
                  <a:gd name="T112" fmla="*/ 2 w 221"/>
                  <a:gd name="T113" fmla="*/ 98 h 173"/>
                  <a:gd name="T114" fmla="*/ 2 w 221"/>
                  <a:gd name="T115" fmla="*/ 8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" h="173">
                    <a:moveTo>
                      <a:pt x="2" y="75"/>
                    </a:move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16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1" y="2"/>
                    </a:lnTo>
                    <a:lnTo>
                      <a:pt x="221" y="4"/>
                    </a:lnTo>
                    <a:lnTo>
                      <a:pt x="221" y="6"/>
                    </a:lnTo>
                    <a:lnTo>
                      <a:pt x="221" y="8"/>
                    </a:lnTo>
                    <a:lnTo>
                      <a:pt x="221" y="10"/>
                    </a:lnTo>
                    <a:lnTo>
                      <a:pt x="221" y="12"/>
                    </a:lnTo>
                    <a:lnTo>
                      <a:pt x="221" y="14"/>
                    </a:lnTo>
                    <a:lnTo>
                      <a:pt x="221" y="15"/>
                    </a:lnTo>
                    <a:lnTo>
                      <a:pt x="221" y="17"/>
                    </a:lnTo>
                    <a:lnTo>
                      <a:pt x="221" y="19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1" y="37"/>
                    </a:lnTo>
                    <a:lnTo>
                      <a:pt x="221" y="39"/>
                    </a:lnTo>
                    <a:lnTo>
                      <a:pt x="221" y="40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1" y="56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21" y="62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1" y="83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8"/>
                    </a:lnTo>
                    <a:lnTo>
                      <a:pt x="221" y="140"/>
                    </a:lnTo>
                    <a:lnTo>
                      <a:pt x="221" y="142"/>
                    </a:lnTo>
                    <a:lnTo>
                      <a:pt x="221" y="144"/>
                    </a:lnTo>
                    <a:lnTo>
                      <a:pt x="221" y="146"/>
                    </a:lnTo>
                    <a:lnTo>
                      <a:pt x="221" y="148"/>
                    </a:lnTo>
                    <a:lnTo>
                      <a:pt x="221" y="150"/>
                    </a:lnTo>
                    <a:lnTo>
                      <a:pt x="221" y="152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9"/>
                    </a:lnTo>
                    <a:lnTo>
                      <a:pt x="221" y="161"/>
                    </a:lnTo>
                    <a:lnTo>
                      <a:pt x="221" y="163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1" y="173"/>
                    </a:lnTo>
                    <a:lnTo>
                      <a:pt x="219" y="173"/>
                    </a:lnTo>
                    <a:lnTo>
                      <a:pt x="217" y="173"/>
                    </a:lnTo>
                    <a:lnTo>
                      <a:pt x="216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0" y="173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1" y="173"/>
                    </a:lnTo>
                    <a:lnTo>
                      <a:pt x="189" y="173"/>
                    </a:lnTo>
                    <a:lnTo>
                      <a:pt x="187" y="173"/>
                    </a:lnTo>
                    <a:lnTo>
                      <a:pt x="185" y="173"/>
                    </a:lnTo>
                    <a:lnTo>
                      <a:pt x="183" y="173"/>
                    </a:lnTo>
                    <a:lnTo>
                      <a:pt x="181" y="173"/>
                    </a:lnTo>
                    <a:lnTo>
                      <a:pt x="179" y="173"/>
                    </a:lnTo>
                    <a:lnTo>
                      <a:pt x="177" y="173"/>
                    </a:lnTo>
                    <a:lnTo>
                      <a:pt x="175" y="173"/>
                    </a:lnTo>
                    <a:lnTo>
                      <a:pt x="173" y="173"/>
                    </a:lnTo>
                    <a:lnTo>
                      <a:pt x="171" y="173"/>
                    </a:lnTo>
                    <a:lnTo>
                      <a:pt x="169" y="173"/>
                    </a:lnTo>
                    <a:lnTo>
                      <a:pt x="168" y="173"/>
                    </a:lnTo>
                    <a:lnTo>
                      <a:pt x="166" y="173"/>
                    </a:lnTo>
                    <a:lnTo>
                      <a:pt x="164" y="173"/>
                    </a:lnTo>
                    <a:lnTo>
                      <a:pt x="162" y="173"/>
                    </a:lnTo>
                    <a:lnTo>
                      <a:pt x="160" y="173"/>
                    </a:lnTo>
                    <a:lnTo>
                      <a:pt x="158" y="173"/>
                    </a:lnTo>
                    <a:lnTo>
                      <a:pt x="156" y="173"/>
                    </a:lnTo>
                    <a:lnTo>
                      <a:pt x="154" y="173"/>
                    </a:lnTo>
                    <a:lnTo>
                      <a:pt x="152" y="173"/>
                    </a:lnTo>
                    <a:lnTo>
                      <a:pt x="150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3"/>
                    </a:lnTo>
                    <a:lnTo>
                      <a:pt x="139" y="173"/>
                    </a:lnTo>
                    <a:lnTo>
                      <a:pt x="137" y="173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3"/>
                    </a:lnTo>
                    <a:lnTo>
                      <a:pt x="129" y="173"/>
                    </a:lnTo>
                    <a:lnTo>
                      <a:pt x="127" y="173"/>
                    </a:lnTo>
                    <a:lnTo>
                      <a:pt x="125" y="173"/>
                    </a:lnTo>
                    <a:lnTo>
                      <a:pt x="123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8" y="173"/>
                    </a:lnTo>
                    <a:lnTo>
                      <a:pt x="116" y="173"/>
                    </a:lnTo>
                    <a:lnTo>
                      <a:pt x="114" y="173"/>
                    </a:lnTo>
                    <a:lnTo>
                      <a:pt x="112" y="173"/>
                    </a:lnTo>
                    <a:lnTo>
                      <a:pt x="110" y="173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3"/>
                    </a:lnTo>
                    <a:lnTo>
                      <a:pt x="100" y="173"/>
                    </a:lnTo>
                    <a:lnTo>
                      <a:pt x="98" y="173"/>
                    </a:lnTo>
                    <a:lnTo>
                      <a:pt x="96" y="173"/>
                    </a:lnTo>
                    <a:lnTo>
                      <a:pt x="95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3" y="173"/>
                    </a:lnTo>
                    <a:lnTo>
                      <a:pt x="81" y="173"/>
                    </a:lnTo>
                    <a:lnTo>
                      <a:pt x="79" y="173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3" y="173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6" y="173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4" y="173"/>
                    </a:lnTo>
                    <a:lnTo>
                      <a:pt x="52" y="173"/>
                    </a:lnTo>
                    <a:lnTo>
                      <a:pt x="50" y="173"/>
                    </a:lnTo>
                    <a:lnTo>
                      <a:pt x="48" y="173"/>
                    </a:lnTo>
                    <a:lnTo>
                      <a:pt x="47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1" y="173"/>
                    </a:lnTo>
                    <a:lnTo>
                      <a:pt x="39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5" y="173"/>
                    </a:lnTo>
                    <a:lnTo>
                      <a:pt x="23" y="173"/>
                    </a:lnTo>
                    <a:lnTo>
                      <a:pt x="22" y="173"/>
                    </a:lnTo>
                    <a:lnTo>
                      <a:pt x="20" y="173"/>
                    </a:lnTo>
                    <a:lnTo>
                      <a:pt x="18" y="173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3"/>
                    </a:lnTo>
                    <a:lnTo>
                      <a:pt x="6" y="173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2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8" name="Freeform 40"/>
              <p:cNvSpPr>
                <a:spLocks/>
              </p:cNvSpPr>
              <p:nvPr/>
            </p:nvSpPr>
            <p:spPr bwMode="auto">
              <a:xfrm>
                <a:off x="2989707" y="1490459"/>
                <a:ext cx="489731" cy="294668"/>
              </a:xfrm>
              <a:custGeom>
                <a:avLst/>
                <a:gdLst>
                  <a:gd name="T0" fmla="*/ 0 w 236"/>
                  <a:gd name="T1" fmla="*/ 65 h 142"/>
                  <a:gd name="T2" fmla="*/ 0 w 236"/>
                  <a:gd name="T3" fmla="*/ 50 h 142"/>
                  <a:gd name="T4" fmla="*/ 0 w 236"/>
                  <a:gd name="T5" fmla="*/ 34 h 142"/>
                  <a:gd name="T6" fmla="*/ 0 w 236"/>
                  <a:gd name="T7" fmla="*/ 19 h 142"/>
                  <a:gd name="T8" fmla="*/ 0 w 236"/>
                  <a:gd name="T9" fmla="*/ 4 h 142"/>
                  <a:gd name="T10" fmla="*/ 12 w 236"/>
                  <a:gd name="T11" fmla="*/ 0 h 142"/>
                  <a:gd name="T12" fmla="*/ 27 w 236"/>
                  <a:gd name="T13" fmla="*/ 0 h 142"/>
                  <a:gd name="T14" fmla="*/ 42 w 236"/>
                  <a:gd name="T15" fmla="*/ 0 h 142"/>
                  <a:gd name="T16" fmla="*/ 58 w 236"/>
                  <a:gd name="T17" fmla="*/ 0 h 142"/>
                  <a:gd name="T18" fmla="*/ 73 w 236"/>
                  <a:gd name="T19" fmla="*/ 0 h 142"/>
                  <a:gd name="T20" fmla="*/ 89 w 236"/>
                  <a:gd name="T21" fmla="*/ 0 h 142"/>
                  <a:gd name="T22" fmla="*/ 104 w 236"/>
                  <a:gd name="T23" fmla="*/ 0 h 142"/>
                  <a:gd name="T24" fmla="*/ 119 w 236"/>
                  <a:gd name="T25" fmla="*/ 0 h 142"/>
                  <a:gd name="T26" fmla="*/ 135 w 236"/>
                  <a:gd name="T27" fmla="*/ 0 h 142"/>
                  <a:gd name="T28" fmla="*/ 150 w 236"/>
                  <a:gd name="T29" fmla="*/ 0 h 142"/>
                  <a:gd name="T30" fmla="*/ 169 w 236"/>
                  <a:gd name="T31" fmla="*/ 0 h 142"/>
                  <a:gd name="T32" fmla="*/ 185 w 236"/>
                  <a:gd name="T33" fmla="*/ 0 h 142"/>
                  <a:gd name="T34" fmla="*/ 200 w 236"/>
                  <a:gd name="T35" fmla="*/ 0 h 142"/>
                  <a:gd name="T36" fmla="*/ 215 w 236"/>
                  <a:gd name="T37" fmla="*/ 0 h 142"/>
                  <a:gd name="T38" fmla="*/ 217 w 236"/>
                  <a:gd name="T39" fmla="*/ 6 h 142"/>
                  <a:gd name="T40" fmla="*/ 217 w 236"/>
                  <a:gd name="T41" fmla="*/ 9 h 142"/>
                  <a:gd name="T42" fmla="*/ 219 w 236"/>
                  <a:gd name="T43" fmla="*/ 15 h 142"/>
                  <a:gd name="T44" fmla="*/ 217 w 236"/>
                  <a:gd name="T45" fmla="*/ 25 h 142"/>
                  <a:gd name="T46" fmla="*/ 217 w 236"/>
                  <a:gd name="T47" fmla="*/ 32 h 142"/>
                  <a:gd name="T48" fmla="*/ 219 w 236"/>
                  <a:gd name="T49" fmla="*/ 42 h 142"/>
                  <a:gd name="T50" fmla="*/ 219 w 236"/>
                  <a:gd name="T51" fmla="*/ 50 h 142"/>
                  <a:gd name="T52" fmla="*/ 223 w 236"/>
                  <a:gd name="T53" fmla="*/ 57 h 142"/>
                  <a:gd name="T54" fmla="*/ 227 w 236"/>
                  <a:gd name="T55" fmla="*/ 65 h 142"/>
                  <a:gd name="T56" fmla="*/ 227 w 236"/>
                  <a:gd name="T57" fmla="*/ 77 h 142"/>
                  <a:gd name="T58" fmla="*/ 227 w 236"/>
                  <a:gd name="T59" fmla="*/ 88 h 142"/>
                  <a:gd name="T60" fmla="*/ 229 w 236"/>
                  <a:gd name="T61" fmla="*/ 94 h 142"/>
                  <a:gd name="T62" fmla="*/ 229 w 236"/>
                  <a:gd name="T63" fmla="*/ 102 h 142"/>
                  <a:gd name="T64" fmla="*/ 229 w 236"/>
                  <a:gd name="T65" fmla="*/ 109 h 142"/>
                  <a:gd name="T66" fmla="*/ 229 w 236"/>
                  <a:gd name="T67" fmla="*/ 113 h 142"/>
                  <a:gd name="T68" fmla="*/ 231 w 236"/>
                  <a:gd name="T69" fmla="*/ 115 h 142"/>
                  <a:gd name="T70" fmla="*/ 234 w 236"/>
                  <a:gd name="T71" fmla="*/ 123 h 142"/>
                  <a:gd name="T72" fmla="*/ 236 w 236"/>
                  <a:gd name="T73" fmla="*/ 136 h 142"/>
                  <a:gd name="T74" fmla="*/ 231 w 236"/>
                  <a:gd name="T75" fmla="*/ 142 h 142"/>
                  <a:gd name="T76" fmla="*/ 215 w 236"/>
                  <a:gd name="T77" fmla="*/ 142 h 142"/>
                  <a:gd name="T78" fmla="*/ 200 w 236"/>
                  <a:gd name="T79" fmla="*/ 142 h 142"/>
                  <a:gd name="T80" fmla="*/ 185 w 236"/>
                  <a:gd name="T81" fmla="*/ 142 h 142"/>
                  <a:gd name="T82" fmla="*/ 169 w 236"/>
                  <a:gd name="T83" fmla="*/ 142 h 142"/>
                  <a:gd name="T84" fmla="*/ 154 w 236"/>
                  <a:gd name="T85" fmla="*/ 142 h 142"/>
                  <a:gd name="T86" fmla="*/ 138 w 236"/>
                  <a:gd name="T87" fmla="*/ 142 h 142"/>
                  <a:gd name="T88" fmla="*/ 123 w 236"/>
                  <a:gd name="T89" fmla="*/ 142 h 142"/>
                  <a:gd name="T90" fmla="*/ 108 w 236"/>
                  <a:gd name="T91" fmla="*/ 142 h 142"/>
                  <a:gd name="T92" fmla="*/ 92 w 236"/>
                  <a:gd name="T93" fmla="*/ 142 h 142"/>
                  <a:gd name="T94" fmla="*/ 77 w 236"/>
                  <a:gd name="T95" fmla="*/ 142 h 142"/>
                  <a:gd name="T96" fmla="*/ 62 w 236"/>
                  <a:gd name="T97" fmla="*/ 142 h 142"/>
                  <a:gd name="T98" fmla="*/ 46 w 236"/>
                  <a:gd name="T99" fmla="*/ 142 h 142"/>
                  <a:gd name="T100" fmla="*/ 31 w 236"/>
                  <a:gd name="T101" fmla="*/ 142 h 142"/>
                  <a:gd name="T102" fmla="*/ 16 w 236"/>
                  <a:gd name="T103" fmla="*/ 142 h 142"/>
                  <a:gd name="T104" fmla="*/ 0 w 236"/>
                  <a:gd name="T105" fmla="*/ 142 h 142"/>
                  <a:gd name="T106" fmla="*/ 0 w 236"/>
                  <a:gd name="T107" fmla="*/ 127 h 142"/>
                  <a:gd name="T108" fmla="*/ 0 w 236"/>
                  <a:gd name="T109" fmla="*/ 111 h 142"/>
                  <a:gd name="T110" fmla="*/ 0 w 236"/>
                  <a:gd name="T111" fmla="*/ 96 h 142"/>
                  <a:gd name="T112" fmla="*/ 0 w 236"/>
                  <a:gd name="T113" fmla="*/ 8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6" h="142">
                    <a:moveTo>
                      <a:pt x="0" y="79"/>
                    </a:move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5" y="2"/>
                    </a:lnTo>
                    <a:lnTo>
                      <a:pt x="215" y="4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7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5" y="7"/>
                    </a:lnTo>
                    <a:lnTo>
                      <a:pt x="215" y="9"/>
                    </a:lnTo>
                    <a:lnTo>
                      <a:pt x="217" y="9"/>
                    </a:lnTo>
                    <a:lnTo>
                      <a:pt x="217" y="7"/>
                    </a:lnTo>
                    <a:lnTo>
                      <a:pt x="217" y="9"/>
                    </a:lnTo>
                    <a:lnTo>
                      <a:pt x="217" y="11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5"/>
                    </a:lnTo>
                    <a:lnTo>
                      <a:pt x="217" y="15"/>
                    </a:lnTo>
                    <a:lnTo>
                      <a:pt x="219" y="15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7" y="23"/>
                    </a:lnTo>
                    <a:lnTo>
                      <a:pt x="217" y="21"/>
                    </a:lnTo>
                    <a:lnTo>
                      <a:pt x="217" y="23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7" y="31"/>
                    </a:lnTo>
                    <a:lnTo>
                      <a:pt x="219" y="31"/>
                    </a:lnTo>
                    <a:lnTo>
                      <a:pt x="217" y="31"/>
                    </a:lnTo>
                    <a:lnTo>
                      <a:pt x="217" y="32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34"/>
                    </a:lnTo>
                    <a:lnTo>
                      <a:pt x="217" y="36"/>
                    </a:lnTo>
                    <a:lnTo>
                      <a:pt x="217" y="38"/>
                    </a:lnTo>
                    <a:lnTo>
                      <a:pt x="217" y="40"/>
                    </a:lnTo>
                    <a:lnTo>
                      <a:pt x="217" y="42"/>
                    </a:lnTo>
                    <a:lnTo>
                      <a:pt x="219" y="42"/>
                    </a:lnTo>
                    <a:lnTo>
                      <a:pt x="219" y="44"/>
                    </a:lnTo>
                    <a:lnTo>
                      <a:pt x="219" y="46"/>
                    </a:lnTo>
                    <a:lnTo>
                      <a:pt x="219" y="48"/>
                    </a:lnTo>
                    <a:lnTo>
                      <a:pt x="221" y="48"/>
                    </a:lnTo>
                    <a:lnTo>
                      <a:pt x="219" y="48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19" y="50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3" y="54"/>
                    </a:lnTo>
                    <a:lnTo>
                      <a:pt x="221" y="54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3" y="57"/>
                    </a:lnTo>
                    <a:lnTo>
                      <a:pt x="225" y="57"/>
                    </a:lnTo>
                    <a:lnTo>
                      <a:pt x="223" y="57"/>
                    </a:lnTo>
                    <a:lnTo>
                      <a:pt x="225" y="57"/>
                    </a:lnTo>
                    <a:lnTo>
                      <a:pt x="225" y="59"/>
                    </a:lnTo>
                    <a:lnTo>
                      <a:pt x="225" y="61"/>
                    </a:lnTo>
                    <a:lnTo>
                      <a:pt x="225" y="63"/>
                    </a:lnTo>
                    <a:lnTo>
                      <a:pt x="225" y="65"/>
                    </a:lnTo>
                    <a:lnTo>
                      <a:pt x="227" y="65"/>
                    </a:lnTo>
                    <a:lnTo>
                      <a:pt x="225" y="65"/>
                    </a:lnTo>
                    <a:lnTo>
                      <a:pt x="227" y="65"/>
                    </a:lnTo>
                    <a:lnTo>
                      <a:pt x="227" y="67"/>
                    </a:lnTo>
                    <a:lnTo>
                      <a:pt x="227" y="69"/>
                    </a:lnTo>
                    <a:lnTo>
                      <a:pt x="227" y="71"/>
                    </a:lnTo>
                    <a:lnTo>
                      <a:pt x="227" y="73"/>
                    </a:lnTo>
                    <a:lnTo>
                      <a:pt x="227" y="75"/>
                    </a:lnTo>
                    <a:lnTo>
                      <a:pt x="227" y="77"/>
                    </a:lnTo>
                    <a:lnTo>
                      <a:pt x="227" y="79"/>
                    </a:lnTo>
                    <a:lnTo>
                      <a:pt x="227" y="80"/>
                    </a:lnTo>
                    <a:lnTo>
                      <a:pt x="227" y="82"/>
                    </a:lnTo>
                    <a:lnTo>
                      <a:pt x="227" y="84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7" y="90"/>
                    </a:lnTo>
                    <a:lnTo>
                      <a:pt x="227" y="88"/>
                    </a:lnTo>
                    <a:lnTo>
                      <a:pt x="227" y="90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9" y="96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29" y="98"/>
                    </a:lnTo>
                    <a:lnTo>
                      <a:pt x="229" y="100"/>
                    </a:lnTo>
                    <a:lnTo>
                      <a:pt x="229" y="102"/>
                    </a:lnTo>
                    <a:lnTo>
                      <a:pt x="229" y="100"/>
                    </a:lnTo>
                    <a:lnTo>
                      <a:pt x="229" y="102"/>
                    </a:lnTo>
                    <a:lnTo>
                      <a:pt x="229" y="103"/>
                    </a:lnTo>
                    <a:lnTo>
                      <a:pt x="229" y="105"/>
                    </a:lnTo>
                    <a:lnTo>
                      <a:pt x="229" y="103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9" y="109"/>
                    </a:lnTo>
                    <a:lnTo>
                      <a:pt x="229" y="107"/>
                    </a:lnTo>
                    <a:lnTo>
                      <a:pt x="229" y="109"/>
                    </a:lnTo>
                    <a:lnTo>
                      <a:pt x="229" y="111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31" y="115"/>
                    </a:lnTo>
                    <a:lnTo>
                      <a:pt x="229" y="115"/>
                    </a:lnTo>
                    <a:lnTo>
                      <a:pt x="231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4" y="127"/>
                    </a:lnTo>
                    <a:lnTo>
                      <a:pt x="234" y="128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6" y="134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6" y="142"/>
                    </a:lnTo>
                    <a:lnTo>
                      <a:pt x="234" y="142"/>
                    </a:lnTo>
                    <a:lnTo>
                      <a:pt x="233" y="142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2"/>
                    </a:lnTo>
                    <a:lnTo>
                      <a:pt x="221" y="142"/>
                    </a:lnTo>
                    <a:lnTo>
                      <a:pt x="219" y="142"/>
                    </a:lnTo>
                    <a:lnTo>
                      <a:pt x="217" y="142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0" y="142"/>
                    </a:lnTo>
                    <a:lnTo>
                      <a:pt x="208" y="142"/>
                    </a:lnTo>
                    <a:lnTo>
                      <a:pt x="206" y="142"/>
                    </a:lnTo>
                    <a:lnTo>
                      <a:pt x="204" y="142"/>
                    </a:lnTo>
                    <a:lnTo>
                      <a:pt x="202" y="142"/>
                    </a:lnTo>
                    <a:lnTo>
                      <a:pt x="200" y="142"/>
                    </a:lnTo>
                    <a:lnTo>
                      <a:pt x="198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86" y="142"/>
                    </a:lnTo>
                    <a:lnTo>
                      <a:pt x="185" y="142"/>
                    </a:lnTo>
                    <a:lnTo>
                      <a:pt x="183" y="142"/>
                    </a:lnTo>
                    <a:lnTo>
                      <a:pt x="181" y="142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2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6" y="142"/>
                    </a:lnTo>
                    <a:lnTo>
                      <a:pt x="154" y="142"/>
                    </a:lnTo>
                    <a:lnTo>
                      <a:pt x="152" y="142"/>
                    </a:lnTo>
                    <a:lnTo>
                      <a:pt x="150" y="142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7" y="142"/>
                    </a:lnTo>
                    <a:lnTo>
                      <a:pt x="135" y="142"/>
                    </a:lnTo>
                    <a:lnTo>
                      <a:pt x="133" y="142"/>
                    </a:lnTo>
                    <a:lnTo>
                      <a:pt x="131" y="142"/>
                    </a:lnTo>
                    <a:lnTo>
                      <a:pt x="129" y="142"/>
                    </a:lnTo>
                    <a:lnTo>
                      <a:pt x="127" y="142"/>
                    </a:lnTo>
                    <a:lnTo>
                      <a:pt x="125" y="142"/>
                    </a:lnTo>
                    <a:lnTo>
                      <a:pt x="123" y="142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2" y="142"/>
                    </a:lnTo>
                    <a:lnTo>
                      <a:pt x="110" y="142"/>
                    </a:lnTo>
                    <a:lnTo>
                      <a:pt x="108" y="142"/>
                    </a:lnTo>
                    <a:lnTo>
                      <a:pt x="106" y="142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5" y="142"/>
                    </a:lnTo>
                    <a:lnTo>
                      <a:pt x="83" y="142"/>
                    </a:lnTo>
                    <a:lnTo>
                      <a:pt x="81" y="142"/>
                    </a:lnTo>
                    <a:lnTo>
                      <a:pt x="79" y="142"/>
                    </a:lnTo>
                    <a:lnTo>
                      <a:pt x="77" y="142"/>
                    </a:lnTo>
                    <a:lnTo>
                      <a:pt x="75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69" y="142"/>
                    </a:lnTo>
                    <a:lnTo>
                      <a:pt x="67" y="142"/>
                    </a:lnTo>
                    <a:lnTo>
                      <a:pt x="65" y="142"/>
                    </a:lnTo>
                    <a:lnTo>
                      <a:pt x="64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48" y="142"/>
                    </a:lnTo>
                    <a:lnTo>
                      <a:pt x="46" y="142"/>
                    </a:lnTo>
                    <a:lnTo>
                      <a:pt x="44" y="142"/>
                    </a:lnTo>
                    <a:lnTo>
                      <a:pt x="42" y="142"/>
                    </a:lnTo>
                    <a:lnTo>
                      <a:pt x="41" y="142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5" y="142"/>
                    </a:lnTo>
                    <a:lnTo>
                      <a:pt x="33" y="142"/>
                    </a:lnTo>
                    <a:lnTo>
                      <a:pt x="31" y="142"/>
                    </a:lnTo>
                    <a:lnTo>
                      <a:pt x="29" y="142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9" name="Freeform 41"/>
              <p:cNvSpPr>
                <a:spLocks noEditPoints="1"/>
              </p:cNvSpPr>
              <p:nvPr/>
            </p:nvSpPr>
            <p:spPr bwMode="auto">
              <a:xfrm>
                <a:off x="3938041" y="2391065"/>
                <a:ext cx="498031" cy="217889"/>
              </a:xfrm>
              <a:custGeom>
                <a:avLst/>
                <a:gdLst>
                  <a:gd name="T0" fmla="*/ 46 w 240"/>
                  <a:gd name="T1" fmla="*/ 55 h 105"/>
                  <a:gd name="T2" fmla="*/ 50 w 240"/>
                  <a:gd name="T3" fmla="*/ 52 h 105"/>
                  <a:gd name="T4" fmla="*/ 60 w 240"/>
                  <a:gd name="T5" fmla="*/ 50 h 105"/>
                  <a:gd name="T6" fmla="*/ 62 w 240"/>
                  <a:gd name="T7" fmla="*/ 48 h 105"/>
                  <a:gd name="T8" fmla="*/ 71 w 240"/>
                  <a:gd name="T9" fmla="*/ 50 h 105"/>
                  <a:gd name="T10" fmla="*/ 79 w 240"/>
                  <a:gd name="T11" fmla="*/ 50 h 105"/>
                  <a:gd name="T12" fmla="*/ 89 w 240"/>
                  <a:gd name="T13" fmla="*/ 48 h 105"/>
                  <a:gd name="T14" fmla="*/ 94 w 240"/>
                  <a:gd name="T15" fmla="*/ 48 h 105"/>
                  <a:gd name="T16" fmla="*/ 98 w 240"/>
                  <a:gd name="T17" fmla="*/ 40 h 105"/>
                  <a:gd name="T18" fmla="*/ 102 w 240"/>
                  <a:gd name="T19" fmla="*/ 40 h 105"/>
                  <a:gd name="T20" fmla="*/ 110 w 240"/>
                  <a:gd name="T21" fmla="*/ 48 h 105"/>
                  <a:gd name="T22" fmla="*/ 115 w 240"/>
                  <a:gd name="T23" fmla="*/ 38 h 105"/>
                  <a:gd name="T24" fmla="*/ 123 w 240"/>
                  <a:gd name="T25" fmla="*/ 30 h 105"/>
                  <a:gd name="T26" fmla="*/ 131 w 240"/>
                  <a:gd name="T27" fmla="*/ 23 h 105"/>
                  <a:gd name="T28" fmla="*/ 133 w 240"/>
                  <a:gd name="T29" fmla="*/ 17 h 105"/>
                  <a:gd name="T30" fmla="*/ 142 w 240"/>
                  <a:gd name="T31" fmla="*/ 15 h 105"/>
                  <a:gd name="T32" fmla="*/ 150 w 240"/>
                  <a:gd name="T33" fmla="*/ 11 h 105"/>
                  <a:gd name="T34" fmla="*/ 148 w 240"/>
                  <a:gd name="T35" fmla="*/ 2 h 105"/>
                  <a:gd name="T36" fmla="*/ 160 w 240"/>
                  <a:gd name="T37" fmla="*/ 2 h 105"/>
                  <a:gd name="T38" fmla="*/ 165 w 240"/>
                  <a:gd name="T39" fmla="*/ 7 h 105"/>
                  <a:gd name="T40" fmla="*/ 173 w 240"/>
                  <a:gd name="T41" fmla="*/ 15 h 105"/>
                  <a:gd name="T42" fmla="*/ 183 w 240"/>
                  <a:gd name="T43" fmla="*/ 17 h 105"/>
                  <a:gd name="T44" fmla="*/ 190 w 240"/>
                  <a:gd name="T45" fmla="*/ 17 h 105"/>
                  <a:gd name="T46" fmla="*/ 202 w 240"/>
                  <a:gd name="T47" fmla="*/ 21 h 105"/>
                  <a:gd name="T48" fmla="*/ 208 w 240"/>
                  <a:gd name="T49" fmla="*/ 15 h 105"/>
                  <a:gd name="T50" fmla="*/ 215 w 240"/>
                  <a:gd name="T51" fmla="*/ 23 h 105"/>
                  <a:gd name="T52" fmla="*/ 219 w 240"/>
                  <a:gd name="T53" fmla="*/ 32 h 105"/>
                  <a:gd name="T54" fmla="*/ 219 w 240"/>
                  <a:gd name="T55" fmla="*/ 40 h 105"/>
                  <a:gd name="T56" fmla="*/ 225 w 240"/>
                  <a:gd name="T57" fmla="*/ 50 h 105"/>
                  <a:gd name="T58" fmla="*/ 227 w 240"/>
                  <a:gd name="T59" fmla="*/ 55 h 105"/>
                  <a:gd name="T60" fmla="*/ 233 w 240"/>
                  <a:gd name="T61" fmla="*/ 61 h 105"/>
                  <a:gd name="T62" fmla="*/ 238 w 240"/>
                  <a:gd name="T63" fmla="*/ 63 h 105"/>
                  <a:gd name="T64" fmla="*/ 235 w 240"/>
                  <a:gd name="T65" fmla="*/ 67 h 105"/>
                  <a:gd name="T66" fmla="*/ 227 w 240"/>
                  <a:gd name="T67" fmla="*/ 75 h 105"/>
                  <a:gd name="T68" fmla="*/ 217 w 240"/>
                  <a:gd name="T69" fmla="*/ 80 h 105"/>
                  <a:gd name="T70" fmla="*/ 211 w 240"/>
                  <a:gd name="T71" fmla="*/ 90 h 105"/>
                  <a:gd name="T72" fmla="*/ 206 w 240"/>
                  <a:gd name="T73" fmla="*/ 92 h 105"/>
                  <a:gd name="T74" fmla="*/ 196 w 240"/>
                  <a:gd name="T75" fmla="*/ 98 h 105"/>
                  <a:gd name="T76" fmla="*/ 185 w 240"/>
                  <a:gd name="T77" fmla="*/ 101 h 105"/>
                  <a:gd name="T78" fmla="*/ 169 w 240"/>
                  <a:gd name="T79" fmla="*/ 101 h 105"/>
                  <a:gd name="T80" fmla="*/ 154 w 240"/>
                  <a:gd name="T81" fmla="*/ 101 h 105"/>
                  <a:gd name="T82" fmla="*/ 140 w 240"/>
                  <a:gd name="T83" fmla="*/ 100 h 105"/>
                  <a:gd name="T84" fmla="*/ 125 w 240"/>
                  <a:gd name="T85" fmla="*/ 100 h 105"/>
                  <a:gd name="T86" fmla="*/ 110 w 240"/>
                  <a:gd name="T87" fmla="*/ 100 h 105"/>
                  <a:gd name="T88" fmla="*/ 94 w 240"/>
                  <a:gd name="T89" fmla="*/ 100 h 105"/>
                  <a:gd name="T90" fmla="*/ 79 w 240"/>
                  <a:gd name="T91" fmla="*/ 100 h 105"/>
                  <a:gd name="T92" fmla="*/ 64 w 240"/>
                  <a:gd name="T93" fmla="*/ 100 h 105"/>
                  <a:gd name="T94" fmla="*/ 50 w 240"/>
                  <a:gd name="T95" fmla="*/ 98 h 105"/>
                  <a:gd name="T96" fmla="*/ 44 w 240"/>
                  <a:gd name="T97" fmla="*/ 105 h 105"/>
                  <a:gd name="T98" fmla="*/ 29 w 240"/>
                  <a:gd name="T99" fmla="*/ 105 h 105"/>
                  <a:gd name="T100" fmla="*/ 14 w 240"/>
                  <a:gd name="T101" fmla="*/ 105 h 105"/>
                  <a:gd name="T102" fmla="*/ 6 w 240"/>
                  <a:gd name="T103" fmla="*/ 101 h 105"/>
                  <a:gd name="T104" fmla="*/ 12 w 240"/>
                  <a:gd name="T105" fmla="*/ 100 h 105"/>
                  <a:gd name="T106" fmla="*/ 14 w 240"/>
                  <a:gd name="T107" fmla="*/ 90 h 105"/>
                  <a:gd name="T108" fmla="*/ 14 w 240"/>
                  <a:gd name="T109" fmla="*/ 78 h 105"/>
                  <a:gd name="T110" fmla="*/ 25 w 240"/>
                  <a:gd name="T111" fmla="*/ 78 h 105"/>
                  <a:gd name="T112" fmla="*/ 35 w 240"/>
                  <a:gd name="T113" fmla="*/ 80 h 105"/>
                  <a:gd name="T114" fmla="*/ 35 w 240"/>
                  <a:gd name="T115" fmla="*/ 69 h 105"/>
                  <a:gd name="T116" fmla="*/ 46 w 240"/>
                  <a:gd name="T117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" h="105">
                    <a:moveTo>
                      <a:pt x="46" y="65"/>
                    </a:moveTo>
                    <a:lnTo>
                      <a:pt x="46" y="63"/>
                    </a:lnTo>
                    <a:lnTo>
                      <a:pt x="44" y="63"/>
                    </a:lnTo>
                    <a:lnTo>
                      <a:pt x="44" y="61"/>
                    </a:lnTo>
                    <a:lnTo>
                      <a:pt x="44" y="59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5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3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9" y="48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5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79" y="53"/>
                    </a:lnTo>
                    <a:lnTo>
                      <a:pt x="79" y="52"/>
                    </a:lnTo>
                    <a:lnTo>
                      <a:pt x="79" y="50"/>
                    </a:lnTo>
                    <a:lnTo>
                      <a:pt x="81" y="50"/>
                    </a:lnTo>
                    <a:lnTo>
                      <a:pt x="81" y="48"/>
                    </a:lnTo>
                    <a:lnTo>
                      <a:pt x="83" y="48"/>
                    </a:lnTo>
                    <a:lnTo>
                      <a:pt x="85" y="48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89" y="50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0" y="50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6" y="46"/>
                    </a:lnTo>
                    <a:lnTo>
                      <a:pt x="108" y="46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2" y="48"/>
                    </a:lnTo>
                    <a:lnTo>
                      <a:pt x="112" y="46"/>
                    </a:lnTo>
                    <a:lnTo>
                      <a:pt x="114" y="46"/>
                    </a:lnTo>
                    <a:lnTo>
                      <a:pt x="114" y="44"/>
                    </a:lnTo>
                    <a:lnTo>
                      <a:pt x="115" y="44"/>
                    </a:lnTo>
                    <a:lnTo>
                      <a:pt x="115" y="42"/>
                    </a:lnTo>
                    <a:lnTo>
                      <a:pt x="115" y="40"/>
                    </a:lnTo>
                    <a:lnTo>
                      <a:pt x="115" y="38"/>
                    </a:lnTo>
                    <a:lnTo>
                      <a:pt x="115" y="36"/>
                    </a:lnTo>
                    <a:lnTo>
                      <a:pt x="117" y="36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3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27" y="27"/>
                    </a:lnTo>
                    <a:lnTo>
                      <a:pt x="129" y="27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3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50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0" y="9"/>
                    </a:lnTo>
                    <a:lnTo>
                      <a:pt x="148" y="9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2" y="2"/>
                    </a:lnTo>
                    <a:lnTo>
                      <a:pt x="162" y="4"/>
                    </a:lnTo>
                    <a:lnTo>
                      <a:pt x="163" y="4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5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7" y="13"/>
                    </a:lnTo>
                    <a:lnTo>
                      <a:pt x="169" y="13"/>
                    </a:lnTo>
                    <a:lnTo>
                      <a:pt x="171" y="13"/>
                    </a:lnTo>
                    <a:lnTo>
                      <a:pt x="171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3"/>
                    </a:lnTo>
                    <a:lnTo>
                      <a:pt x="177" y="13"/>
                    </a:lnTo>
                    <a:lnTo>
                      <a:pt x="177" y="15"/>
                    </a:lnTo>
                    <a:lnTo>
                      <a:pt x="179" y="15"/>
                    </a:lnTo>
                    <a:lnTo>
                      <a:pt x="181" y="15"/>
                    </a:lnTo>
                    <a:lnTo>
                      <a:pt x="181" y="17"/>
                    </a:lnTo>
                    <a:lnTo>
                      <a:pt x="183" y="17"/>
                    </a:lnTo>
                    <a:lnTo>
                      <a:pt x="183" y="19"/>
                    </a:lnTo>
                    <a:lnTo>
                      <a:pt x="185" y="19"/>
                    </a:lnTo>
                    <a:lnTo>
                      <a:pt x="185" y="21"/>
                    </a:lnTo>
                    <a:lnTo>
                      <a:pt x="186" y="21"/>
                    </a:lnTo>
                    <a:lnTo>
                      <a:pt x="186" y="19"/>
                    </a:lnTo>
                    <a:lnTo>
                      <a:pt x="188" y="19"/>
                    </a:lnTo>
                    <a:lnTo>
                      <a:pt x="188" y="17"/>
                    </a:lnTo>
                    <a:lnTo>
                      <a:pt x="190" y="17"/>
                    </a:lnTo>
                    <a:lnTo>
                      <a:pt x="192" y="17"/>
                    </a:lnTo>
                    <a:lnTo>
                      <a:pt x="192" y="19"/>
                    </a:lnTo>
                    <a:lnTo>
                      <a:pt x="194" y="19"/>
                    </a:lnTo>
                    <a:lnTo>
                      <a:pt x="196" y="19"/>
                    </a:lnTo>
                    <a:lnTo>
                      <a:pt x="196" y="21"/>
                    </a:lnTo>
                    <a:lnTo>
                      <a:pt x="198" y="21"/>
                    </a:lnTo>
                    <a:lnTo>
                      <a:pt x="200" y="21"/>
                    </a:lnTo>
                    <a:lnTo>
                      <a:pt x="202" y="21"/>
                    </a:lnTo>
                    <a:lnTo>
                      <a:pt x="202" y="19"/>
                    </a:lnTo>
                    <a:lnTo>
                      <a:pt x="204" y="19"/>
                    </a:lnTo>
                    <a:lnTo>
                      <a:pt x="202" y="19"/>
                    </a:lnTo>
                    <a:lnTo>
                      <a:pt x="204" y="19"/>
                    </a:lnTo>
                    <a:lnTo>
                      <a:pt x="204" y="17"/>
                    </a:lnTo>
                    <a:lnTo>
                      <a:pt x="206" y="17"/>
                    </a:lnTo>
                    <a:lnTo>
                      <a:pt x="208" y="17"/>
                    </a:lnTo>
                    <a:lnTo>
                      <a:pt x="208" y="15"/>
                    </a:lnTo>
                    <a:lnTo>
                      <a:pt x="210" y="15"/>
                    </a:lnTo>
                    <a:lnTo>
                      <a:pt x="211" y="15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1" y="21"/>
                    </a:lnTo>
                    <a:lnTo>
                      <a:pt x="211" y="23"/>
                    </a:lnTo>
                    <a:lnTo>
                      <a:pt x="213" y="23"/>
                    </a:lnTo>
                    <a:lnTo>
                      <a:pt x="215" y="23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9" y="27"/>
                    </a:lnTo>
                    <a:lnTo>
                      <a:pt x="219" y="28"/>
                    </a:lnTo>
                    <a:lnTo>
                      <a:pt x="219" y="30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19" y="32"/>
                    </a:lnTo>
                    <a:lnTo>
                      <a:pt x="219" y="34"/>
                    </a:lnTo>
                    <a:lnTo>
                      <a:pt x="221" y="34"/>
                    </a:lnTo>
                    <a:lnTo>
                      <a:pt x="219" y="34"/>
                    </a:lnTo>
                    <a:lnTo>
                      <a:pt x="219" y="36"/>
                    </a:lnTo>
                    <a:lnTo>
                      <a:pt x="219" y="38"/>
                    </a:lnTo>
                    <a:lnTo>
                      <a:pt x="217" y="38"/>
                    </a:lnTo>
                    <a:lnTo>
                      <a:pt x="217" y="40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52"/>
                    </a:lnTo>
                    <a:lnTo>
                      <a:pt x="225" y="53"/>
                    </a:lnTo>
                    <a:lnTo>
                      <a:pt x="227" y="53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9" y="57"/>
                    </a:lnTo>
                    <a:lnTo>
                      <a:pt x="229" y="59"/>
                    </a:lnTo>
                    <a:lnTo>
                      <a:pt x="231" y="59"/>
                    </a:lnTo>
                    <a:lnTo>
                      <a:pt x="231" y="61"/>
                    </a:lnTo>
                    <a:lnTo>
                      <a:pt x="233" y="61"/>
                    </a:lnTo>
                    <a:lnTo>
                      <a:pt x="233" y="59"/>
                    </a:lnTo>
                    <a:lnTo>
                      <a:pt x="233" y="61"/>
                    </a:lnTo>
                    <a:lnTo>
                      <a:pt x="235" y="61"/>
                    </a:lnTo>
                    <a:lnTo>
                      <a:pt x="235" y="63"/>
                    </a:lnTo>
                    <a:lnTo>
                      <a:pt x="236" y="63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8" y="63"/>
                    </a:lnTo>
                    <a:lnTo>
                      <a:pt x="240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6" y="65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1" y="71"/>
                    </a:lnTo>
                    <a:lnTo>
                      <a:pt x="231" y="73"/>
                    </a:lnTo>
                    <a:lnTo>
                      <a:pt x="229" y="73"/>
                    </a:lnTo>
                    <a:lnTo>
                      <a:pt x="229" y="75"/>
                    </a:lnTo>
                    <a:lnTo>
                      <a:pt x="227" y="75"/>
                    </a:lnTo>
                    <a:lnTo>
                      <a:pt x="225" y="75"/>
                    </a:lnTo>
                    <a:lnTo>
                      <a:pt x="225" y="76"/>
                    </a:lnTo>
                    <a:lnTo>
                      <a:pt x="223" y="76"/>
                    </a:lnTo>
                    <a:lnTo>
                      <a:pt x="221" y="76"/>
                    </a:lnTo>
                    <a:lnTo>
                      <a:pt x="221" y="78"/>
                    </a:lnTo>
                    <a:lnTo>
                      <a:pt x="219" y="78"/>
                    </a:lnTo>
                    <a:lnTo>
                      <a:pt x="217" y="78"/>
                    </a:lnTo>
                    <a:lnTo>
                      <a:pt x="217" y="80"/>
                    </a:lnTo>
                    <a:lnTo>
                      <a:pt x="215" y="80"/>
                    </a:lnTo>
                    <a:lnTo>
                      <a:pt x="215" y="82"/>
                    </a:lnTo>
                    <a:lnTo>
                      <a:pt x="215" y="84"/>
                    </a:lnTo>
                    <a:lnTo>
                      <a:pt x="213" y="84"/>
                    </a:lnTo>
                    <a:lnTo>
                      <a:pt x="211" y="84"/>
                    </a:lnTo>
                    <a:lnTo>
                      <a:pt x="211" y="86"/>
                    </a:lnTo>
                    <a:lnTo>
                      <a:pt x="211" y="88"/>
                    </a:lnTo>
                    <a:lnTo>
                      <a:pt x="211" y="90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6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2" y="96"/>
                    </a:lnTo>
                    <a:lnTo>
                      <a:pt x="200" y="96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6" y="98"/>
                    </a:lnTo>
                    <a:lnTo>
                      <a:pt x="194" y="98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88" y="100"/>
                    </a:lnTo>
                    <a:lnTo>
                      <a:pt x="186" y="100"/>
                    </a:lnTo>
                    <a:lnTo>
                      <a:pt x="186" y="101"/>
                    </a:lnTo>
                    <a:lnTo>
                      <a:pt x="185" y="101"/>
                    </a:lnTo>
                    <a:lnTo>
                      <a:pt x="183" y="101"/>
                    </a:lnTo>
                    <a:lnTo>
                      <a:pt x="181" y="101"/>
                    </a:lnTo>
                    <a:lnTo>
                      <a:pt x="179" y="101"/>
                    </a:lnTo>
                    <a:lnTo>
                      <a:pt x="177" y="101"/>
                    </a:lnTo>
                    <a:lnTo>
                      <a:pt x="175" y="101"/>
                    </a:lnTo>
                    <a:lnTo>
                      <a:pt x="173" y="101"/>
                    </a:lnTo>
                    <a:lnTo>
                      <a:pt x="171" y="101"/>
                    </a:lnTo>
                    <a:lnTo>
                      <a:pt x="169" y="101"/>
                    </a:lnTo>
                    <a:lnTo>
                      <a:pt x="167" y="101"/>
                    </a:lnTo>
                    <a:lnTo>
                      <a:pt x="165" y="101"/>
                    </a:lnTo>
                    <a:lnTo>
                      <a:pt x="163" y="101"/>
                    </a:lnTo>
                    <a:lnTo>
                      <a:pt x="162" y="101"/>
                    </a:lnTo>
                    <a:lnTo>
                      <a:pt x="160" y="101"/>
                    </a:lnTo>
                    <a:lnTo>
                      <a:pt x="158" y="101"/>
                    </a:lnTo>
                    <a:lnTo>
                      <a:pt x="156" y="101"/>
                    </a:lnTo>
                    <a:lnTo>
                      <a:pt x="154" y="101"/>
                    </a:lnTo>
                    <a:lnTo>
                      <a:pt x="152" y="101"/>
                    </a:lnTo>
                    <a:lnTo>
                      <a:pt x="150" y="101"/>
                    </a:lnTo>
                    <a:lnTo>
                      <a:pt x="148" y="101"/>
                    </a:lnTo>
                    <a:lnTo>
                      <a:pt x="146" y="101"/>
                    </a:lnTo>
                    <a:lnTo>
                      <a:pt x="144" y="101"/>
                    </a:lnTo>
                    <a:lnTo>
                      <a:pt x="144" y="100"/>
                    </a:lnTo>
                    <a:lnTo>
                      <a:pt x="142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37" y="100"/>
                    </a:lnTo>
                    <a:lnTo>
                      <a:pt x="135" y="100"/>
                    </a:lnTo>
                    <a:lnTo>
                      <a:pt x="133" y="100"/>
                    </a:lnTo>
                    <a:lnTo>
                      <a:pt x="131" y="100"/>
                    </a:lnTo>
                    <a:lnTo>
                      <a:pt x="129" y="100"/>
                    </a:lnTo>
                    <a:lnTo>
                      <a:pt x="127" y="100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5" y="100"/>
                    </a:lnTo>
                    <a:lnTo>
                      <a:pt x="114" y="100"/>
                    </a:lnTo>
                    <a:lnTo>
                      <a:pt x="112" y="100"/>
                    </a:lnTo>
                    <a:lnTo>
                      <a:pt x="110" y="100"/>
                    </a:lnTo>
                    <a:lnTo>
                      <a:pt x="108" y="100"/>
                    </a:lnTo>
                    <a:lnTo>
                      <a:pt x="106" y="100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0" y="100"/>
                    </a:lnTo>
                    <a:lnTo>
                      <a:pt x="98" y="100"/>
                    </a:lnTo>
                    <a:lnTo>
                      <a:pt x="96" y="100"/>
                    </a:lnTo>
                    <a:lnTo>
                      <a:pt x="94" y="100"/>
                    </a:lnTo>
                    <a:lnTo>
                      <a:pt x="92" y="100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79" y="100"/>
                    </a:lnTo>
                    <a:lnTo>
                      <a:pt x="77" y="100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2" y="100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48" y="103"/>
                    </a:lnTo>
                    <a:lnTo>
                      <a:pt x="48" y="105"/>
                    </a:lnTo>
                    <a:lnTo>
                      <a:pt x="46" y="105"/>
                    </a:lnTo>
                    <a:lnTo>
                      <a:pt x="44" y="105"/>
                    </a:lnTo>
                    <a:lnTo>
                      <a:pt x="42" y="105"/>
                    </a:lnTo>
                    <a:lnTo>
                      <a:pt x="41" y="105"/>
                    </a:lnTo>
                    <a:lnTo>
                      <a:pt x="39" y="105"/>
                    </a:lnTo>
                    <a:lnTo>
                      <a:pt x="37" y="105"/>
                    </a:lnTo>
                    <a:lnTo>
                      <a:pt x="35" y="105"/>
                    </a:lnTo>
                    <a:lnTo>
                      <a:pt x="33" y="105"/>
                    </a:lnTo>
                    <a:lnTo>
                      <a:pt x="31" y="105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5" y="105"/>
                    </a:lnTo>
                    <a:lnTo>
                      <a:pt x="23" y="105"/>
                    </a:lnTo>
                    <a:lnTo>
                      <a:pt x="21" y="105"/>
                    </a:lnTo>
                    <a:lnTo>
                      <a:pt x="19" y="105"/>
                    </a:lnTo>
                    <a:lnTo>
                      <a:pt x="18" y="105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6" y="105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6" y="101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2" y="101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19" y="76"/>
                    </a:lnTo>
                    <a:lnTo>
                      <a:pt x="21" y="76"/>
                    </a:lnTo>
                    <a:lnTo>
                      <a:pt x="23" y="76"/>
                    </a:lnTo>
                    <a:lnTo>
                      <a:pt x="23" y="78"/>
                    </a:lnTo>
                    <a:lnTo>
                      <a:pt x="25" y="78"/>
                    </a:lnTo>
                    <a:lnTo>
                      <a:pt x="25" y="80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31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0"/>
                    </a:lnTo>
                    <a:lnTo>
                      <a:pt x="35" y="78"/>
                    </a:lnTo>
                    <a:lnTo>
                      <a:pt x="35" y="76"/>
                    </a:lnTo>
                    <a:lnTo>
                      <a:pt x="33" y="76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41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close/>
                    <a:moveTo>
                      <a:pt x="0" y="103"/>
                    </a:moveTo>
                    <a:lnTo>
                      <a:pt x="0" y="101"/>
                    </a:lnTo>
                    <a:lnTo>
                      <a:pt x="2" y="101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0" name="Freeform 43"/>
              <p:cNvSpPr>
                <a:spLocks/>
              </p:cNvSpPr>
              <p:nvPr/>
            </p:nvSpPr>
            <p:spPr bwMode="auto">
              <a:xfrm>
                <a:off x="5145766" y="1641944"/>
                <a:ext cx="275993" cy="421252"/>
              </a:xfrm>
              <a:custGeom>
                <a:avLst/>
                <a:gdLst>
                  <a:gd name="T0" fmla="*/ 4 w 133"/>
                  <a:gd name="T1" fmla="*/ 151 h 203"/>
                  <a:gd name="T2" fmla="*/ 2 w 133"/>
                  <a:gd name="T3" fmla="*/ 136 h 203"/>
                  <a:gd name="T4" fmla="*/ 2 w 133"/>
                  <a:gd name="T5" fmla="*/ 121 h 203"/>
                  <a:gd name="T6" fmla="*/ 2 w 133"/>
                  <a:gd name="T7" fmla="*/ 105 h 203"/>
                  <a:gd name="T8" fmla="*/ 4 w 133"/>
                  <a:gd name="T9" fmla="*/ 96 h 203"/>
                  <a:gd name="T10" fmla="*/ 10 w 133"/>
                  <a:gd name="T11" fmla="*/ 98 h 203"/>
                  <a:gd name="T12" fmla="*/ 14 w 133"/>
                  <a:gd name="T13" fmla="*/ 94 h 203"/>
                  <a:gd name="T14" fmla="*/ 14 w 133"/>
                  <a:gd name="T15" fmla="*/ 86 h 203"/>
                  <a:gd name="T16" fmla="*/ 19 w 133"/>
                  <a:gd name="T17" fmla="*/ 80 h 203"/>
                  <a:gd name="T18" fmla="*/ 23 w 133"/>
                  <a:gd name="T19" fmla="*/ 77 h 203"/>
                  <a:gd name="T20" fmla="*/ 23 w 133"/>
                  <a:gd name="T21" fmla="*/ 73 h 203"/>
                  <a:gd name="T22" fmla="*/ 25 w 133"/>
                  <a:gd name="T23" fmla="*/ 67 h 203"/>
                  <a:gd name="T24" fmla="*/ 27 w 133"/>
                  <a:gd name="T25" fmla="*/ 61 h 203"/>
                  <a:gd name="T26" fmla="*/ 29 w 133"/>
                  <a:gd name="T27" fmla="*/ 52 h 203"/>
                  <a:gd name="T28" fmla="*/ 35 w 133"/>
                  <a:gd name="T29" fmla="*/ 42 h 203"/>
                  <a:gd name="T30" fmla="*/ 38 w 133"/>
                  <a:gd name="T31" fmla="*/ 30 h 203"/>
                  <a:gd name="T32" fmla="*/ 44 w 133"/>
                  <a:gd name="T33" fmla="*/ 21 h 203"/>
                  <a:gd name="T34" fmla="*/ 50 w 133"/>
                  <a:gd name="T35" fmla="*/ 11 h 203"/>
                  <a:gd name="T36" fmla="*/ 58 w 133"/>
                  <a:gd name="T37" fmla="*/ 4 h 203"/>
                  <a:gd name="T38" fmla="*/ 65 w 133"/>
                  <a:gd name="T39" fmla="*/ 4 h 203"/>
                  <a:gd name="T40" fmla="*/ 73 w 133"/>
                  <a:gd name="T41" fmla="*/ 11 h 203"/>
                  <a:gd name="T42" fmla="*/ 83 w 133"/>
                  <a:gd name="T43" fmla="*/ 6 h 203"/>
                  <a:gd name="T44" fmla="*/ 88 w 133"/>
                  <a:gd name="T45" fmla="*/ 4 h 203"/>
                  <a:gd name="T46" fmla="*/ 98 w 133"/>
                  <a:gd name="T47" fmla="*/ 9 h 203"/>
                  <a:gd name="T48" fmla="*/ 106 w 133"/>
                  <a:gd name="T49" fmla="*/ 17 h 203"/>
                  <a:gd name="T50" fmla="*/ 106 w 133"/>
                  <a:gd name="T51" fmla="*/ 32 h 203"/>
                  <a:gd name="T52" fmla="*/ 106 w 133"/>
                  <a:gd name="T53" fmla="*/ 48 h 203"/>
                  <a:gd name="T54" fmla="*/ 106 w 133"/>
                  <a:gd name="T55" fmla="*/ 63 h 203"/>
                  <a:gd name="T56" fmla="*/ 106 w 133"/>
                  <a:gd name="T57" fmla="*/ 75 h 203"/>
                  <a:gd name="T58" fmla="*/ 108 w 133"/>
                  <a:gd name="T59" fmla="*/ 82 h 203"/>
                  <a:gd name="T60" fmla="*/ 110 w 133"/>
                  <a:gd name="T61" fmla="*/ 84 h 203"/>
                  <a:gd name="T62" fmla="*/ 115 w 133"/>
                  <a:gd name="T63" fmla="*/ 86 h 203"/>
                  <a:gd name="T64" fmla="*/ 115 w 133"/>
                  <a:gd name="T65" fmla="*/ 94 h 203"/>
                  <a:gd name="T66" fmla="*/ 115 w 133"/>
                  <a:gd name="T67" fmla="*/ 98 h 203"/>
                  <a:gd name="T68" fmla="*/ 121 w 133"/>
                  <a:gd name="T69" fmla="*/ 103 h 203"/>
                  <a:gd name="T70" fmla="*/ 129 w 133"/>
                  <a:gd name="T71" fmla="*/ 113 h 203"/>
                  <a:gd name="T72" fmla="*/ 131 w 133"/>
                  <a:gd name="T73" fmla="*/ 123 h 203"/>
                  <a:gd name="T74" fmla="*/ 123 w 133"/>
                  <a:gd name="T75" fmla="*/ 130 h 203"/>
                  <a:gd name="T76" fmla="*/ 113 w 133"/>
                  <a:gd name="T77" fmla="*/ 136 h 203"/>
                  <a:gd name="T78" fmla="*/ 104 w 133"/>
                  <a:gd name="T79" fmla="*/ 142 h 203"/>
                  <a:gd name="T80" fmla="*/ 94 w 133"/>
                  <a:gd name="T81" fmla="*/ 146 h 203"/>
                  <a:gd name="T82" fmla="*/ 86 w 133"/>
                  <a:gd name="T83" fmla="*/ 153 h 203"/>
                  <a:gd name="T84" fmla="*/ 75 w 133"/>
                  <a:gd name="T85" fmla="*/ 157 h 203"/>
                  <a:gd name="T86" fmla="*/ 69 w 133"/>
                  <a:gd name="T87" fmla="*/ 167 h 203"/>
                  <a:gd name="T88" fmla="*/ 62 w 133"/>
                  <a:gd name="T89" fmla="*/ 165 h 203"/>
                  <a:gd name="T90" fmla="*/ 58 w 133"/>
                  <a:gd name="T91" fmla="*/ 169 h 203"/>
                  <a:gd name="T92" fmla="*/ 50 w 133"/>
                  <a:gd name="T93" fmla="*/ 167 h 203"/>
                  <a:gd name="T94" fmla="*/ 38 w 133"/>
                  <a:gd name="T95" fmla="*/ 171 h 203"/>
                  <a:gd name="T96" fmla="*/ 29 w 133"/>
                  <a:gd name="T97" fmla="*/ 176 h 203"/>
                  <a:gd name="T98" fmla="*/ 21 w 133"/>
                  <a:gd name="T99" fmla="*/ 186 h 203"/>
                  <a:gd name="T100" fmla="*/ 21 w 133"/>
                  <a:gd name="T101" fmla="*/ 196 h 203"/>
                  <a:gd name="T102" fmla="*/ 17 w 133"/>
                  <a:gd name="T103" fmla="*/ 199 h 203"/>
                  <a:gd name="T104" fmla="*/ 14 w 133"/>
                  <a:gd name="T105" fmla="*/ 196 h 203"/>
                  <a:gd name="T106" fmla="*/ 10 w 133"/>
                  <a:gd name="T107" fmla="*/ 188 h 203"/>
                  <a:gd name="T108" fmla="*/ 4 w 133"/>
                  <a:gd name="T109" fmla="*/ 178 h 203"/>
                  <a:gd name="T110" fmla="*/ 4 w 133"/>
                  <a:gd name="T111" fmla="*/ 17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" h="203">
                    <a:moveTo>
                      <a:pt x="4" y="165"/>
                    </a:moveTo>
                    <a:lnTo>
                      <a:pt x="4" y="163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4" y="157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1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7" y="57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2"/>
                    </a:lnTo>
                    <a:lnTo>
                      <a:pt x="37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3" y="6"/>
                    </a:lnTo>
                    <a:lnTo>
                      <a:pt x="83" y="7"/>
                    </a:lnTo>
                    <a:lnTo>
                      <a:pt x="83" y="6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6" y="7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6" y="17"/>
                    </a:lnTo>
                    <a:lnTo>
                      <a:pt x="106" y="19"/>
                    </a:lnTo>
                    <a:lnTo>
                      <a:pt x="106" y="21"/>
                    </a:lnTo>
                    <a:lnTo>
                      <a:pt x="106" y="23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9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6" y="42"/>
                    </a:lnTo>
                    <a:lnTo>
                      <a:pt x="106" y="44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6" y="55"/>
                    </a:lnTo>
                    <a:lnTo>
                      <a:pt x="106" y="57"/>
                    </a:lnTo>
                    <a:lnTo>
                      <a:pt x="106" y="59"/>
                    </a:lnTo>
                    <a:lnTo>
                      <a:pt x="106" y="61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6" y="67"/>
                    </a:lnTo>
                    <a:lnTo>
                      <a:pt x="106" y="69"/>
                    </a:lnTo>
                    <a:lnTo>
                      <a:pt x="106" y="71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6" y="78"/>
                    </a:lnTo>
                    <a:lnTo>
                      <a:pt x="104" y="78"/>
                    </a:lnTo>
                    <a:lnTo>
                      <a:pt x="104" y="80"/>
                    </a:lnTo>
                    <a:lnTo>
                      <a:pt x="106" y="80"/>
                    </a:lnTo>
                    <a:lnTo>
                      <a:pt x="108" y="80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8" y="80"/>
                    </a:lnTo>
                    <a:lnTo>
                      <a:pt x="108" y="82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11" y="84"/>
                    </a:lnTo>
                    <a:lnTo>
                      <a:pt x="113" y="84"/>
                    </a:lnTo>
                    <a:lnTo>
                      <a:pt x="115" y="84"/>
                    </a:lnTo>
                    <a:lnTo>
                      <a:pt x="117" y="84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5" y="88"/>
                    </a:lnTo>
                    <a:lnTo>
                      <a:pt x="117" y="88"/>
                    </a:lnTo>
                    <a:lnTo>
                      <a:pt x="115" y="88"/>
                    </a:lnTo>
                    <a:lnTo>
                      <a:pt x="113" y="88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5" y="92"/>
                    </a:lnTo>
                    <a:lnTo>
                      <a:pt x="115" y="94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5" y="100"/>
                    </a:lnTo>
                    <a:lnTo>
                      <a:pt x="115" y="102"/>
                    </a:lnTo>
                    <a:lnTo>
                      <a:pt x="115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21" y="105"/>
                    </a:lnTo>
                    <a:lnTo>
                      <a:pt x="121" y="103"/>
                    </a:lnTo>
                    <a:lnTo>
                      <a:pt x="123" y="103"/>
                    </a:lnTo>
                    <a:lnTo>
                      <a:pt x="125" y="103"/>
                    </a:lnTo>
                    <a:lnTo>
                      <a:pt x="125" y="105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7" y="109"/>
                    </a:lnTo>
                    <a:lnTo>
                      <a:pt x="129" y="111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3" y="121"/>
                    </a:lnTo>
                    <a:lnTo>
                      <a:pt x="131" y="121"/>
                    </a:lnTo>
                    <a:lnTo>
                      <a:pt x="131" y="123"/>
                    </a:lnTo>
                    <a:lnTo>
                      <a:pt x="129" y="123"/>
                    </a:lnTo>
                    <a:lnTo>
                      <a:pt x="129" y="125"/>
                    </a:lnTo>
                    <a:lnTo>
                      <a:pt x="129" y="126"/>
                    </a:lnTo>
                    <a:lnTo>
                      <a:pt x="127" y="126"/>
                    </a:lnTo>
                    <a:lnTo>
                      <a:pt x="127" y="128"/>
                    </a:lnTo>
                    <a:lnTo>
                      <a:pt x="125" y="128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0"/>
                    </a:lnTo>
                    <a:lnTo>
                      <a:pt x="121" y="132"/>
                    </a:lnTo>
                    <a:lnTo>
                      <a:pt x="119" y="132"/>
                    </a:lnTo>
                    <a:lnTo>
                      <a:pt x="117" y="132"/>
                    </a:lnTo>
                    <a:lnTo>
                      <a:pt x="115" y="132"/>
                    </a:lnTo>
                    <a:lnTo>
                      <a:pt x="115" y="134"/>
                    </a:lnTo>
                    <a:lnTo>
                      <a:pt x="115" y="136"/>
                    </a:lnTo>
                    <a:lnTo>
                      <a:pt x="113" y="136"/>
                    </a:lnTo>
                    <a:lnTo>
                      <a:pt x="113" y="138"/>
                    </a:lnTo>
                    <a:lnTo>
                      <a:pt x="111" y="138"/>
                    </a:lnTo>
                    <a:lnTo>
                      <a:pt x="110" y="138"/>
                    </a:lnTo>
                    <a:lnTo>
                      <a:pt x="108" y="138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4" y="140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0" y="140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2" y="148"/>
                    </a:lnTo>
                    <a:lnTo>
                      <a:pt x="92" y="150"/>
                    </a:lnTo>
                    <a:lnTo>
                      <a:pt x="92" y="151"/>
                    </a:lnTo>
                    <a:lnTo>
                      <a:pt x="90" y="151"/>
                    </a:lnTo>
                    <a:lnTo>
                      <a:pt x="88" y="151"/>
                    </a:lnTo>
                    <a:lnTo>
                      <a:pt x="88" y="153"/>
                    </a:lnTo>
                    <a:lnTo>
                      <a:pt x="86" y="153"/>
                    </a:lnTo>
                    <a:lnTo>
                      <a:pt x="85" y="153"/>
                    </a:lnTo>
                    <a:lnTo>
                      <a:pt x="83" y="153"/>
                    </a:lnTo>
                    <a:lnTo>
                      <a:pt x="83" y="155"/>
                    </a:lnTo>
                    <a:lnTo>
                      <a:pt x="81" y="155"/>
                    </a:lnTo>
                    <a:lnTo>
                      <a:pt x="81" y="157"/>
                    </a:lnTo>
                    <a:lnTo>
                      <a:pt x="79" y="157"/>
                    </a:lnTo>
                    <a:lnTo>
                      <a:pt x="77" y="157"/>
                    </a:lnTo>
                    <a:lnTo>
                      <a:pt x="75" y="157"/>
                    </a:lnTo>
                    <a:lnTo>
                      <a:pt x="77" y="159"/>
                    </a:lnTo>
                    <a:lnTo>
                      <a:pt x="77" y="161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3" y="165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5" y="161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2" y="165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4" y="167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2" y="165"/>
                    </a:lnTo>
                    <a:lnTo>
                      <a:pt x="50" y="165"/>
                    </a:lnTo>
                    <a:lnTo>
                      <a:pt x="50" y="167"/>
                    </a:lnTo>
                    <a:lnTo>
                      <a:pt x="50" y="169"/>
                    </a:lnTo>
                    <a:lnTo>
                      <a:pt x="48" y="169"/>
                    </a:lnTo>
                    <a:lnTo>
                      <a:pt x="46" y="169"/>
                    </a:lnTo>
                    <a:lnTo>
                      <a:pt x="44" y="169"/>
                    </a:lnTo>
                    <a:lnTo>
                      <a:pt x="44" y="171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38" y="171"/>
                    </a:lnTo>
                    <a:lnTo>
                      <a:pt x="38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5" y="174"/>
                    </a:lnTo>
                    <a:lnTo>
                      <a:pt x="33" y="174"/>
                    </a:lnTo>
                    <a:lnTo>
                      <a:pt x="31" y="174"/>
                    </a:lnTo>
                    <a:lnTo>
                      <a:pt x="31" y="176"/>
                    </a:lnTo>
                    <a:lnTo>
                      <a:pt x="29" y="176"/>
                    </a:lnTo>
                    <a:lnTo>
                      <a:pt x="29" y="178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25" y="182"/>
                    </a:lnTo>
                    <a:lnTo>
                      <a:pt x="25" y="184"/>
                    </a:lnTo>
                    <a:lnTo>
                      <a:pt x="23" y="184"/>
                    </a:lnTo>
                    <a:lnTo>
                      <a:pt x="23" y="186"/>
                    </a:lnTo>
                    <a:lnTo>
                      <a:pt x="21" y="186"/>
                    </a:lnTo>
                    <a:lnTo>
                      <a:pt x="19" y="186"/>
                    </a:lnTo>
                    <a:lnTo>
                      <a:pt x="19" y="188"/>
                    </a:lnTo>
                    <a:lnTo>
                      <a:pt x="19" y="190"/>
                    </a:lnTo>
                    <a:lnTo>
                      <a:pt x="19" y="192"/>
                    </a:lnTo>
                    <a:lnTo>
                      <a:pt x="21" y="192"/>
                    </a:lnTo>
                    <a:lnTo>
                      <a:pt x="21" y="194"/>
                    </a:lnTo>
                    <a:lnTo>
                      <a:pt x="23" y="194"/>
                    </a:lnTo>
                    <a:lnTo>
                      <a:pt x="21" y="196"/>
                    </a:lnTo>
                    <a:lnTo>
                      <a:pt x="19" y="196"/>
                    </a:lnTo>
                    <a:lnTo>
                      <a:pt x="17" y="196"/>
                    </a:lnTo>
                    <a:lnTo>
                      <a:pt x="17" y="194"/>
                    </a:lnTo>
                    <a:lnTo>
                      <a:pt x="17" y="196"/>
                    </a:lnTo>
                    <a:lnTo>
                      <a:pt x="15" y="196"/>
                    </a:lnTo>
                    <a:lnTo>
                      <a:pt x="17" y="196"/>
                    </a:lnTo>
                    <a:lnTo>
                      <a:pt x="17" y="198"/>
                    </a:lnTo>
                    <a:lnTo>
                      <a:pt x="17" y="199"/>
                    </a:lnTo>
                    <a:lnTo>
                      <a:pt x="17" y="201"/>
                    </a:lnTo>
                    <a:lnTo>
                      <a:pt x="17" y="203"/>
                    </a:lnTo>
                    <a:lnTo>
                      <a:pt x="17" y="201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4" y="199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6"/>
                    </a:lnTo>
                    <a:lnTo>
                      <a:pt x="10" y="196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4" y="184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4" y="174"/>
                    </a:lnTo>
                    <a:lnTo>
                      <a:pt x="6" y="174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4" y="16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1" name="Freeform 44"/>
              <p:cNvSpPr>
                <a:spLocks/>
              </p:cNvSpPr>
              <p:nvPr/>
            </p:nvSpPr>
            <p:spPr bwMode="auto">
              <a:xfrm>
                <a:off x="4579256" y="1872283"/>
                <a:ext cx="522933" cy="402575"/>
              </a:xfrm>
              <a:custGeom>
                <a:avLst/>
                <a:gdLst>
                  <a:gd name="T0" fmla="*/ 25 w 252"/>
                  <a:gd name="T1" fmla="*/ 90 h 194"/>
                  <a:gd name="T2" fmla="*/ 23 w 252"/>
                  <a:gd name="T3" fmla="*/ 81 h 194"/>
                  <a:gd name="T4" fmla="*/ 18 w 252"/>
                  <a:gd name="T5" fmla="*/ 67 h 194"/>
                  <a:gd name="T6" fmla="*/ 35 w 252"/>
                  <a:gd name="T7" fmla="*/ 60 h 194"/>
                  <a:gd name="T8" fmla="*/ 52 w 252"/>
                  <a:gd name="T9" fmla="*/ 60 h 194"/>
                  <a:gd name="T10" fmla="*/ 70 w 252"/>
                  <a:gd name="T11" fmla="*/ 60 h 194"/>
                  <a:gd name="T12" fmla="*/ 89 w 252"/>
                  <a:gd name="T13" fmla="*/ 60 h 194"/>
                  <a:gd name="T14" fmla="*/ 102 w 252"/>
                  <a:gd name="T15" fmla="*/ 44 h 194"/>
                  <a:gd name="T16" fmla="*/ 112 w 252"/>
                  <a:gd name="T17" fmla="*/ 35 h 194"/>
                  <a:gd name="T18" fmla="*/ 121 w 252"/>
                  <a:gd name="T19" fmla="*/ 27 h 194"/>
                  <a:gd name="T20" fmla="*/ 129 w 252"/>
                  <a:gd name="T21" fmla="*/ 17 h 194"/>
                  <a:gd name="T22" fmla="*/ 139 w 252"/>
                  <a:gd name="T23" fmla="*/ 10 h 194"/>
                  <a:gd name="T24" fmla="*/ 148 w 252"/>
                  <a:gd name="T25" fmla="*/ 4 h 194"/>
                  <a:gd name="T26" fmla="*/ 160 w 252"/>
                  <a:gd name="T27" fmla="*/ 0 h 194"/>
                  <a:gd name="T28" fmla="*/ 175 w 252"/>
                  <a:gd name="T29" fmla="*/ 0 h 194"/>
                  <a:gd name="T30" fmla="*/ 191 w 252"/>
                  <a:gd name="T31" fmla="*/ 0 h 194"/>
                  <a:gd name="T32" fmla="*/ 202 w 252"/>
                  <a:gd name="T33" fmla="*/ 4 h 194"/>
                  <a:gd name="T34" fmla="*/ 200 w 252"/>
                  <a:gd name="T35" fmla="*/ 17 h 194"/>
                  <a:gd name="T36" fmla="*/ 202 w 252"/>
                  <a:gd name="T37" fmla="*/ 27 h 194"/>
                  <a:gd name="T38" fmla="*/ 200 w 252"/>
                  <a:gd name="T39" fmla="*/ 37 h 194"/>
                  <a:gd name="T40" fmla="*/ 202 w 252"/>
                  <a:gd name="T41" fmla="*/ 52 h 194"/>
                  <a:gd name="T42" fmla="*/ 200 w 252"/>
                  <a:gd name="T43" fmla="*/ 62 h 194"/>
                  <a:gd name="T44" fmla="*/ 206 w 252"/>
                  <a:gd name="T45" fmla="*/ 63 h 194"/>
                  <a:gd name="T46" fmla="*/ 206 w 252"/>
                  <a:gd name="T47" fmla="*/ 79 h 194"/>
                  <a:gd name="T48" fmla="*/ 204 w 252"/>
                  <a:gd name="T49" fmla="*/ 92 h 194"/>
                  <a:gd name="T50" fmla="*/ 204 w 252"/>
                  <a:gd name="T51" fmla="*/ 106 h 194"/>
                  <a:gd name="T52" fmla="*/ 200 w 252"/>
                  <a:gd name="T53" fmla="*/ 117 h 194"/>
                  <a:gd name="T54" fmla="*/ 198 w 252"/>
                  <a:gd name="T55" fmla="*/ 133 h 194"/>
                  <a:gd name="T56" fmla="*/ 196 w 252"/>
                  <a:gd name="T57" fmla="*/ 146 h 194"/>
                  <a:gd name="T58" fmla="*/ 196 w 252"/>
                  <a:gd name="T59" fmla="*/ 161 h 194"/>
                  <a:gd name="T60" fmla="*/ 191 w 252"/>
                  <a:gd name="T61" fmla="*/ 167 h 194"/>
                  <a:gd name="T62" fmla="*/ 200 w 252"/>
                  <a:gd name="T63" fmla="*/ 173 h 194"/>
                  <a:gd name="T64" fmla="*/ 214 w 252"/>
                  <a:gd name="T65" fmla="*/ 169 h 194"/>
                  <a:gd name="T66" fmla="*/ 225 w 252"/>
                  <a:gd name="T67" fmla="*/ 165 h 194"/>
                  <a:gd name="T68" fmla="*/ 239 w 252"/>
                  <a:gd name="T69" fmla="*/ 163 h 194"/>
                  <a:gd name="T70" fmla="*/ 248 w 252"/>
                  <a:gd name="T71" fmla="*/ 161 h 194"/>
                  <a:gd name="T72" fmla="*/ 250 w 252"/>
                  <a:gd name="T73" fmla="*/ 173 h 194"/>
                  <a:gd name="T74" fmla="*/ 239 w 252"/>
                  <a:gd name="T75" fmla="*/ 179 h 194"/>
                  <a:gd name="T76" fmla="*/ 223 w 252"/>
                  <a:gd name="T77" fmla="*/ 184 h 194"/>
                  <a:gd name="T78" fmla="*/ 210 w 252"/>
                  <a:gd name="T79" fmla="*/ 190 h 194"/>
                  <a:gd name="T80" fmla="*/ 194 w 252"/>
                  <a:gd name="T81" fmla="*/ 192 h 194"/>
                  <a:gd name="T82" fmla="*/ 179 w 252"/>
                  <a:gd name="T83" fmla="*/ 194 h 194"/>
                  <a:gd name="T84" fmla="*/ 177 w 252"/>
                  <a:gd name="T85" fmla="*/ 188 h 194"/>
                  <a:gd name="T86" fmla="*/ 183 w 252"/>
                  <a:gd name="T87" fmla="*/ 179 h 194"/>
                  <a:gd name="T88" fmla="*/ 181 w 252"/>
                  <a:gd name="T89" fmla="*/ 169 h 194"/>
                  <a:gd name="T90" fmla="*/ 169 w 252"/>
                  <a:gd name="T91" fmla="*/ 165 h 194"/>
                  <a:gd name="T92" fmla="*/ 162 w 252"/>
                  <a:gd name="T93" fmla="*/ 158 h 194"/>
                  <a:gd name="T94" fmla="*/ 154 w 252"/>
                  <a:gd name="T95" fmla="*/ 154 h 194"/>
                  <a:gd name="T96" fmla="*/ 148 w 252"/>
                  <a:gd name="T97" fmla="*/ 148 h 194"/>
                  <a:gd name="T98" fmla="*/ 146 w 252"/>
                  <a:gd name="T99" fmla="*/ 138 h 194"/>
                  <a:gd name="T100" fmla="*/ 139 w 252"/>
                  <a:gd name="T101" fmla="*/ 131 h 194"/>
                  <a:gd name="T102" fmla="*/ 123 w 252"/>
                  <a:gd name="T103" fmla="*/ 131 h 194"/>
                  <a:gd name="T104" fmla="*/ 108 w 252"/>
                  <a:gd name="T105" fmla="*/ 131 h 194"/>
                  <a:gd name="T106" fmla="*/ 93 w 252"/>
                  <a:gd name="T107" fmla="*/ 131 h 194"/>
                  <a:gd name="T108" fmla="*/ 77 w 252"/>
                  <a:gd name="T109" fmla="*/ 131 h 194"/>
                  <a:gd name="T110" fmla="*/ 62 w 252"/>
                  <a:gd name="T111" fmla="*/ 131 h 194"/>
                  <a:gd name="T112" fmla="*/ 46 w 252"/>
                  <a:gd name="T113" fmla="*/ 131 h 194"/>
                  <a:gd name="T114" fmla="*/ 31 w 252"/>
                  <a:gd name="T115" fmla="*/ 131 h 194"/>
                  <a:gd name="T116" fmla="*/ 16 w 252"/>
                  <a:gd name="T117" fmla="*/ 131 h 194"/>
                  <a:gd name="T118" fmla="*/ 0 w 252"/>
                  <a:gd name="T119" fmla="*/ 131 h 194"/>
                  <a:gd name="T120" fmla="*/ 0 w 252"/>
                  <a:gd name="T121" fmla="*/ 111 h 194"/>
                  <a:gd name="T122" fmla="*/ 12 w 252"/>
                  <a:gd name="T123" fmla="*/ 10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2" h="194">
                    <a:moveTo>
                      <a:pt x="14" y="102"/>
                    </a:moveTo>
                    <a:lnTo>
                      <a:pt x="16" y="100"/>
                    </a:lnTo>
                    <a:lnTo>
                      <a:pt x="20" y="98"/>
                    </a:lnTo>
                    <a:lnTo>
                      <a:pt x="23" y="96"/>
                    </a:lnTo>
                    <a:lnTo>
                      <a:pt x="25" y="94"/>
                    </a:lnTo>
                    <a:lnTo>
                      <a:pt x="27" y="92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2" y="85"/>
                    </a:lnTo>
                    <a:lnTo>
                      <a:pt x="22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2" y="77"/>
                    </a:lnTo>
                    <a:lnTo>
                      <a:pt x="22" y="75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20" y="67"/>
                    </a:lnTo>
                    <a:lnTo>
                      <a:pt x="22" y="65"/>
                    </a:lnTo>
                    <a:lnTo>
                      <a:pt x="23" y="65"/>
                    </a:lnTo>
                    <a:lnTo>
                      <a:pt x="27" y="63"/>
                    </a:lnTo>
                    <a:lnTo>
                      <a:pt x="31" y="62"/>
                    </a:lnTo>
                    <a:lnTo>
                      <a:pt x="33" y="62"/>
                    </a:lnTo>
                    <a:lnTo>
                      <a:pt x="33" y="60"/>
                    </a:lnTo>
                    <a:lnTo>
                      <a:pt x="35" y="60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3" y="60"/>
                    </a:lnTo>
                    <a:lnTo>
                      <a:pt x="45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6" y="60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4" y="60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1" y="60"/>
                    </a:lnTo>
                    <a:lnTo>
                      <a:pt x="75" y="60"/>
                    </a:lnTo>
                    <a:lnTo>
                      <a:pt x="77" y="60"/>
                    </a:lnTo>
                    <a:lnTo>
                      <a:pt x="79" y="60"/>
                    </a:lnTo>
                    <a:lnTo>
                      <a:pt x="81" y="60"/>
                    </a:lnTo>
                    <a:lnTo>
                      <a:pt x="83" y="60"/>
                    </a:lnTo>
                    <a:lnTo>
                      <a:pt x="87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60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4"/>
                    </a:lnTo>
                    <a:lnTo>
                      <a:pt x="104" y="42"/>
                    </a:lnTo>
                    <a:lnTo>
                      <a:pt x="104" y="40"/>
                    </a:lnTo>
                    <a:lnTo>
                      <a:pt x="106" y="40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2" y="35"/>
                    </a:lnTo>
                    <a:lnTo>
                      <a:pt x="114" y="35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6" y="31"/>
                    </a:lnTo>
                    <a:lnTo>
                      <a:pt x="118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1" y="8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2" y="2"/>
                    </a:lnTo>
                    <a:lnTo>
                      <a:pt x="202" y="4"/>
                    </a:lnTo>
                    <a:lnTo>
                      <a:pt x="202" y="6"/>
                    </a:lnTo>
                    <a:lnTo>
                      <a:pt x="202" y="8"/>
                    </a:lnTo>
                    <a:lnTo>
                      <a:pt x="202" y="10"/>
                    </a:lnTo>
                    <a:lnTo>
                      <a:pt x="202" y="12"/>
                    </a:lnTo>
                    <a:lnTo>
                      <a:pt x="202" y="14"/>
                    </a:lnTo>
                    <a:lnTo>
                      <a:pt x="202" y="15"/>
                    </a:lnTo>
                    <a:lnTo>
                      <a:pt x="202" y="17"/>
                    </a:lnTo>
                    <a:lnTo>
                      <a:pt x="200" y="17"/>
                    </a:lnTo>
                    <a:lnTo>
                      <a:pt x="202" y="17"/>
                    </a:lnTo>
                    <a:lnTo>
                      <a:pt x="202" y="19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4" y="23"/>
                    </a:lnTo>
                    <a:lnTo>
                      <a:pt x="204" y="25"/>
                    </a:lnTo>
                    <a:lnTo>
                      <a:pt x="204" y="27"/>
                    </a:lnTo>
                    <a:lnTo>
                      <a:pt x="202" y="27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4" y="31"/>
                    </a:lnTo>
                    <a:lnTo>
                      <a:pt x="204" y="33"/>
                    </a:lnTo>
                    <a:lnTo>
                      <a:pt x="202" y="33"/>
                    </a:lnTo>
                    <a:lnTo>
                      <a:pt x="202" y="35"/>
                    </a:lnTo>
                    <a:lnTo>
                      <a:pt x="202" y="37"/>
                    </a:lnTo>
                    <a:lnTo>
                      <a:pt x="200" y="37"/>
                    </a:lnTo>
                    <a:lnTo>
                      <a:pt x="200" y="39"/>
                    </a:lnTo>
                    <a:lnTo>
                      <a:pt x="200" y="40"/>
                    </a:lnTo>
                    <a:lnTo>
                      <a:pt x="200" y="42"/>
                    </a:lnTo>
                    <a:lnTo>
                      <a:pt x="200" y="44"/>
                    </a:lnTo>
                    <a:lnTo>
                      <a:pt x="200" y="46"/>
                    </a:lnTo>
                    <a:lnTo>
                      <a:pt x="200" y="48"/>
                    </a:lnTo>
                    <a:lnTo>
                      <a:pt x="202" y="50"/>
                    </a:lnTo>
                    <a:lnTo>
                      <a:pt x="202" y="52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200" y="60"/>
                    </a:lnTo>
                    <a:lnTo>
                      <a:pt x="200" y="62"/>
                    </a:lnTo>
                    <a:lnTo>
                      <a:pt x="200" y="63"/>
                    </a:lnTo>
                    <a:lnTo>
                      <a:pt x="202" y="63"/>
                    </a:lnTo>
                    <a:lnTo>
                      <a:pt x="202" y="62"/>
                    </a:lnTo>
                    <a:lnTo>
                      <a:pt x="204" y="62"/>
                    </a:lnTo>
                    <a:lnTo>
                      <a:pt x="204" y="60"/>
                    </a:lnTo>
                    <a:lnTo>
                      <a:pt x="204" y="62"/>
                    </a:lnTo>
                    <a:lnTo>
                      <a:pt x="204" y="63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6" y="71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6" y="79"/>
                    </a:lnTo>
                    <a:lnTo>
                      <a:pt x="206" y="81"/>
                    </a:lnTo>
                    <a:lnTo>
                      <a:pt x="206" y="83"/>
                    </a:lnTo>
                    <a:lnTo>
                      <a:pt x="206" y="85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4" y="88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4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2" y="111"/>
                    </a:lnTo>
                    <a:lnTo>
                      <a:pt x="202" y="113"/>
                    </a:lnTo>
                    <a:lnTo>
                      <a:pt x="200" y="113"/>
                    </a:lnTo>
                    <a:lnTo>
                      <a:pt x="200" y="115"/>
                    </a:lnTo>
                    <a:lnTo>
                      <a:pt x="200" y="117"/>
                    </a:lnTo>
                    <a:lnTo>
                      <a:pt x="200" y="119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8" y="140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9"/>
                    </a:lnTo>
                    <a:lnTo>
                      <a:pt x="196" y="161"/>
                    </a:lnTo>
                    <a:lnTo>
                      <a:pt x="196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1" y="167"/>
                    </a:lnTo>
                    <a:lnTo>
                      <a:pt x="191" y="169"/>
                    </a:lnTo>
                    <a:lnTo>
                      <a:pt x="191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4" y="175"/>
                    </a:lnTo>
                    <a:lnTo>
                      <a:pt x="196" y="175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6" y="171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12" y="169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9"/>
                    </a:lnTo>
                    <a:lnTo>
                      <a:pt x="217" y="167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7" y="163"/>
                    </a:lnTo>
                    <a:lnTo>
                      <a:pt x="239" y="163"/>
                    </a:lnTo>
                    <a:lnTo>
                      <a:pt x="240" y="163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59"/>
                    </a:lnTo>
                    <a:lnTo>
                      <a:pt x="246" y="159"/>
                    </a:lnTo>
                    <a:lnTo>
                      <a:pt x="248" y="159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2" y="167"/>
                    </a:lnTo>
                    <a:lnTo>
                      <a:pt x="252" y="169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50" y="173"/>
                    </a:lnTo>
                    <a:lnTo>
                      <a:pt x="248" y="173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4" y="175"/>
                    </a:lnTo>
                    <a:lnTo>
                      <a:pt x="242" y="175"/>
                    </a:lnTo>
                    <a:lnTo>
                      <a:pt x="240" y="177"/>
                    </a:lnTo>
                    <a:lnTo>
                      <a:pt x="239" y="177"/>
                    </a:lnTo>
                    <a:lnTo>
                      <a:pt x="239" y="179"/>
                    </a:lnTo>
                    <a:lnTo>
                      <a:pt x="237" y="179"/>
                    </a:lnTo>
                    <a:lnTo>
                      <a:pt x="235" y="179"/>
                    </a:lnTo>
                    <a:lnTo>
                      <a:pt x="233" y="181"/>
                    </a:lnTo>
                    <a:lnTo>
                      <a:pt x="231" y="181"/>
                    </a:lnTo>
                    <a:lnTo>
                      <a:pt x="229" y="182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4" y="188"/>
                    </a:lnTo>
                    <a:lnTo>
                      <a:pt x="212" y="188"/>
                    </a:lnTo>
                    <a:lnTo>
                      <a:pt x="210" y="188"/>
                    </a:lnTo>
                    <a:lnTo>
                      <a:pt x="210" y="190"/>
                    </a:lnTo>
                    <a:lnTo>
                      <a:pt x="206" y="190"/>
                    </a:lnTo>
                    <a:lnTo>
                      <a:pt x="206" y="192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1" y="192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7" y="194"/>
                    </a:lnTo>
                    <a:lnTo>
                      <a:pt x="185" y="194"/>
                    </a:lnTo>
                    <a:lnTo>
                      <a:pt x="183" y="192"/>
                    </a:lnTo>
                    <a:lnTo>
                      <a:pt x="181" y="194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3" y="194"/>
                    </a:lnTo>
                    <a:lnTo>
                      <a:pt x="173" y="192"/>
                    </a:lnTo>
                    <a:lnTo>
                      <a:pt x="175" y="192"/>
                    </a:lnTo>
                    <a:lnTo>
                      <a:pt x="175" y="190"/>
                    </a:lnTo>
                    <a:lnTo>
                      <a:pt x="175" y="188"/>
                    </a:lnTo>
                    <a:lnTo>
                      <a:pt x="177" y="188"/>
                    </a:lnTo>
                    <a:lnTo>
                      <a:pt x="179" y="188"/>
                    </a:lnTo>
                    <a:lnTo>
                      <a:pt x="181" y="188"/>
                    </a:lnTo>
                    <a:lnTo>
                      <a:pt x="181" y="186"/>
                    </a:lnTo>
                    <a:lnTo>
                      <a:pt x="181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81"/>
                    </a:lnTo>
                    <a:lnTo>
                      <a:pt x="183" y="179"/>
                    </a:lnTo>
                    <a:lnTo>
                      <a:pt x="185" y="179"/>
                    </a:lnTo>
                    <a:lnTo>
                      <a:pt x="185" y="177"/>
                    </a:lnTo>
                    <a:lnTo>
                      <a:pt x="185" y="175"/>
                    </a:lnTo>
                    <a:lnTo>
                      <a:pt x="185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1" y="171"/>
                    </a:lnTo>
                    <a:lnTo>
                      <a:pt x="181" y="169"/>
                    </a:lnTo>
                    <a:lnTo>
                      <a:pt x="179" y="169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5" y="167"/>
                    </a:lnTo>
                    <a:lnTo>
                      <a:pt x="173" y="167"/>
                    </a:lnTo>
                    <a:lnTo>
                      <a:pt x="173" y="165"/>
                    </a:lnTo>
                    <a:lnTo>
                      <a:pt x="171" y="165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6" y="161"/>
                    </a:lnTo>
                    <a:lnTo>
                      <a:pt x="164" y="161"/>
                    </a:lnTo>
                    <a:lnTo>
                      <a:pt x="164" y="159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0" y="158"/>
                    </a:lnTo>
                    <a:lnTo>
                      <a:pt x="160" y="156"/>
                    </a:lnTo>
                    <a:lnTo>
                      <a:pt x="158" y="156"/>
                    </a:lnTo>
                    <a:lnTo>
                      <a:pt x="156" y="156"/>
                    </a:lnTo>
                    <a:lnTo>
                      <a:pt x="156" y="154"/>
                    </a:lnTo>
                    <a:lnTo>
                      <a:pt x="156" y="156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2" y="154"/>
                    </a:lnTo>
                    <a:lnTo>
                      <a:pt x="152" y="152"/>
                    </a:lnTo>
                    <a:lnTo>
                      <a:pt x="152" y="154"/>
                    </a:lnTo>
                    <a:lnTo>
                      <a:pt x="150" y="154"/>
                    </a:lnTo>
                    <a:lnTo>
                      <a:pt x="150" y="152"/>
                    </a:lnTo>
                    <a:lnTo>
                      <a:pt x="150" y="150"/>
                    </a:lnTo>
                    <a:lnTo>
                      <a:pt x="148" y="150"/>
                    </a:lnTo>
                    <a:lnTo>
                      <a:pt x="148" y="148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0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46" y="138"/>
                    </a:lnTo>
                    <a:lnTo>
                      <a:pt x="146" y="136"/>
                    </a:lnTo>
                    <a:lnTo>
                      <a:pt x="144" y="136"/>
                    </a:lnTo>
                    <a:lnTo>
                      <a:pt x="143" y="136"/>
                    </a:lnTo>
                    <a:lnTo>
                      <a:pt x="143" y="135"/>
                    </a:lnTo>
                    <a:lnTo>
                      <a:pt x="141" y="135"/>
                    </a:lnTo>
                    <a:lnTo>
                      <a:pt x="141" y="133"/>
                    </a:lnTo>
                    <a:lnTo>
                      <a:pt x="139" y="133"/>
                    </a:lnTo>
                    <a:lnTo>
                      <a:pt x="139" y="131"/>
                    </a:lnTo>
                    <a:lnTo>
                      <a:pt x="137" y="131"/>
                    </a:lnTo>
                    <a:lnTo>
                      <a:pt x="135" y="131"/>
                    </a:lnTo>
                    <a:lnTo>
                      <a:pt x="133" y="131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1"/>
                    </a:lnTo>
                    <a:lnTo>
                      <a:pt x="121" y="131"/>
                    </a:lnTo>
                    <a:lnTo>
                      <a:pt x="119" y="131"/>
                    </a:lnTo>
                    <a:lnTo>
                      <a:pt x="118" y="131"/>
                    </a:lnTo>
                    <a:lnTo>
                      <a:pt x="116" y="131"/>
                    </a:lnTo>
                    <a:lnTo>
                      <a:pt x="114" y="131"/>
                    </a:lnTo>
                    <a:lnTo>
                      <a:pt x="112" y="131"/>
                    </a:lnTo>
                    <a:lnTo>
                      <a:pt x="110" y="131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4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98" y="131"/>
                    </a:lnTo>
                    <a:lnTo>
                      <a:pt x="96" y="131"/>
                    </a:lnTo>
                    <a:lnTo>
                      <a:pt x="94" y="131"/>
                    </a:lnTo>
                    <a:lnTo>
                      <a:pt x="93" y="131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1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3" y="131"/>
                    </a:lnTo>
                    <a:lnTo>
                      <a:pt x="71" y="131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4" y="131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0" y="131"/>
                    </a:lnTo>
                    <a:lnTo>
                      <a:pt x="48" y="131"/>
                    </a:lnTo>
                    <a:lnTo>
                      <a:pt x="46" y="131"/>
                    </a:lnTo>
                    <a:lnTo>
                      <a:pt x="45" y="131"/>
                    </a:lnTo>
                    <a:lnTo>
                      <a:pt x="43" y="131"/>
                    </a:lnTo>
                    <a:lnTo>
                      <a:pt x="41" y="131"/>
                    </a:lnTo>
                    <a:lnTo>
                      <a:pt x="39" y="131"/>
                    </a:lnTo>
                    <a:lnTo>
                      <a:pt x="37" y="131"/>
                    </a:lnTo>
                    <a:lnTo>
                      <a:pt x="35" y="131"/>
                    </a:lnTo>
                    <a:lnTo>
                      <a:pt x="33" y="131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3" y="131"/>
                    </a:lnTo>
                    <a:lnTo>
                      <a:pt x="22" y="131"/>
                    </a:lnTo>
                    <a:lnTo>
                      <a:pt x="20" y="131"/>
                    </a:lnTo>
                    <a:lnTo>
                      <a:pt x="18" y="131"/>
                    </a:lnTo>
                    <a:lnTo>
                      <a:pt x="16" y="131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6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10" y="104"/>
                    </a:lnTo>
                    <a:lnTo>
                      <a:pt x="12" y="102"/>
                    </a:lnTo>
                    <a:lnTo>
                      <a:pt x="14" y="10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2" name="Freeform 45"/>
              <p:cNvSpPr>
                <a:spLocks/>
              </p:cNvSpPr>
              <p:nvPr/>
            </p:nvSpPr>
            <p:spPr bwMode="auto">
              <a:xfrm>
                <a:off x="1941766" y="2144125"/>
                <a:ext cx="390124" cy="585187"/>
              </a:xfrm>
              <a:custGeom>
                <a:avLst/>
                <a:gdLst>
                  <a:gd name="T0" fmla="*/ 35 w 188"/>
                  <a:gd name="T1" fmla="*/ 0 h 282"/>
                  <a:gd name="T2" fmla="*/ 50 w 188"/>
                  <a:gd name="T3" fmla="*/ 0 h 282"/>
                  <a:gd name="T4" fmla="*/ 65 w 188"/>
                  <a:gd name="T5" fmla="*/ 0 h 282"/>
                  <a:gd name="T6" fmla="*/ 81 w 188"/>
                  <a:gd name="T7" fmla="*/ 0 h 282"/>
                  <a:gd name="T8" fmla="*/ 96 w 188"/>
                  <a:gd name="T9" fmla="*/ 0 h 282"/>
                  <a:gd name="T10" fmla="*/ 112 w 188"/>
                  <a:gd name="T11" fmla="*/ 0 h 282"/>
                  <a:gd name="T12" fmla="*/ 127 w 188"/>
                  <a:gd name="T13" fmla="*/ 0 h 282"/>
                  <a:gd name="T14" fmla="*/ 142 w 188"/>
                  <a:gd name="T15" fmla="*/ 0 h 282"/>
                  <a:gd name="T16" fmla="*/ 158 w 188"/>
                  <a:gd name="T17" fmla="*/ 0 h 282"/>
                  <a:gd name="T18" fmla="*/ 173 w 188"/>
                  <a:gd name="T19" fmla="*/ 0 h 282"/>
                  <a:gd name="T20" fmla="*/ 188 w 188"/>
                  <a:gd name="T21" fmla="*/ 0 h 282"/>
                  <a:gd name="T22" fmla="*/ 188 w 188"/>
                  <a:gd name="T23" fmla="*/ 15 h 282"/>
                  <a:gd name="T24" fmla="*/ 188 w 188"/>
                  <a:gd name="T25" fmla="*/ 30 h 282"/>
                  <a:gd name="T26" fmla="*/ 188 w 188"/>
                  <a:gd name="T27" fmla="*/ 46 h 282"/>
                  <a:gd name="T28" fmla="*/ 188 w 188"/>
                  <a:gd name="T29" fmla="*/ 61 h 282"/>
                  <a:gd name="T30" fmla="*/ 188 w 188"/>
                  <a:gd name="T31" fmla="*/ 76 h 282"/>
                  <a:gd name="T32" fmla="*/ 188 w 188"/>
                  <a:gd name="T33" fmla="*/ 92 h 282"/>
                  <a:gd name="T34" fmla="*/ 188 w 188"/>
                  <a:gd name="T35" fmla="*/ 107 h 282"/>
                  <a:gd name="T36" fmla="*/ 188 w 188"/>
                  <a:gd name="T37" fmla="*/ 123 h 282"/>
                  <a:gd name="T38" fmla="*/ 188 w 188"/>
                  <a:gd name="T39" fmla="*/ 138 h 282"/>
                  <a:gd name="T40" fmla="*/ 188 w 188"/>
                  <a:gd name="T41" fmla="*/ 153 h 282"/>
                  <a:gd name="T42" fmla="*/ 188 w 188"/>
                  <a:gd name="T43" fmla="*/ 169 h 282"/>
                  <a:gd name="T44" fmla="*/ 188 w 188"/>
                  <a:gd name="T45" fmla="*/ 184 h 282"/>
                  <a:gd name="T46" fmla="*/ 188 w 188"/>
                  <a:gd name="T47" fmla="*/ 199 h 282"/>
                  <a:gd name="T48" fmla="*/ 188 w 188"/>
                  <a:gd name="T49" fmla="*/ 215 h 282"/>
                  <a:gd name="T50" fmla="*/ 188 w 188"/>
                  <a:gd name="T51" fmla="*/ 230 h 282"/>
                  <a:gd name="T52" fmla="*/ 186 w 188"/>
                  <a:gd name="T53" fmla="*/ 243 h 282"/>
                  <a:gd name="T54" fmla="*/ 179 w 188"/>
                  <a:gd name="T55" fmla="*/ 240 h 282"/>
                  <a:gd name="T56" fmla="*/ 167 w 188"/>
                  <a:gd name="T57" fmla="*/ 240 h 282"/>
                  <a:gd name="T58" fmla="*/ 169 w 188"/>
                  <a:gd name="T59" fmla="*/ 249 h 282"/>
                  <a:gd name="T60" fmla="*/ 169 w 188"/>
                  <a:gd name="T61" fmla="*/ 257 h 282"/>
                  <a:gd name="T62" fmla="*/ 171 w 188"/>
                  <a:gd name="T63" fmla="*/ 270 h 282"/>
                  <a:gd name="T64" fmla="*/ 171 w 188"/>
                  <a:gd name="T65" fmla="*/ 278 h 282"/>
                  <a:gd name="T66" fmla="*/ 167 w 188"/>
                  <a:gd name="T67" fmla="*/ 278 h 282"/>
                  <a:gd name="T68" fmla="*/ 160 w 188"/>
                  <a:gd name="T69" fmla="*/ 270 h 282"/>
                  <a:gd name="T70" fmla="*/ 152 w 188"/>
                  <a:gd name="T71" fmla="*/ 263 h 282"/>
                  <a:gd name="T72" fmla="*/ 144 w 188"/>
                  <a:gd name="T73" fmla="*/ 255 h 282"/>
                  <a:gd name="T74" fmla="*/ 133 w 188"/>
                  <a:gd name="T75" fmla="*/ 245 h 282"/>
                  <a:gd name="T76" fmla="*/ 125 w 188"/>
                  <a:gd name="T77" fmla="*/ 238 h 282"/>
                  <a:gd name="T78" fmla="*/ 115 w 188"/>
                  <a:gd name="T79" fmla="*/ 230 h 282"/>
                  <a:gd name="T80" fmla="*/ 106 w 188"/>
                  <a:gd name="T81" fmla="*/ 220 h 282"/>
                  <a:gd name="T82" fmla="*/ 94 w 188"/>
                  <a:gd name="T83" fmla="*/ 211 h 282"/>
                  <a:gd name="T84" fmla="*/ 87 w 188"/>
                  <a:gd name="T85" fmla="*/ 201 h 282"/>
                  <a:gd name="T86" fmla="*/ 79 w 188"/>
                  <a:gd name="T87" fmla="*/ 194 h 282"/>
                  <a:gd name="T88" fmla="*/ 71 w 188"/>
                  <a:gd name="T89" fmla="*/ 186 h 282"/>
                  <a:gd name="T90" fmla="*/ 62 w 188"/>
                  <a:gd name="T91" fmla="*/ 178 h 282"/>
                  <a:gd name="T92" fmla="*/ 54 w 188"/>
                  <a:gd name="T93" fmla="*/ 171 h 282"/>
                  <a:gd name="T94" fmla="*/ 42 w 188"/>
                  <a:gd name="T95" fmla="*/ 161 h 282"/>
                  <a:gd name="T96" fmla="*/ 35 w 188"/>
                  <a:gd name="T97" fmla="*/ 153 h 282"/>
                  <a:gd name="T98" fmla="*/ 25 w 188"/>
                  <a:gd name="T99" fmla="*/ 146 h 282"/>
                  <a:gd name="T100" fmla="*/ 17 w 188"/>
                  <a:gd name="T101" fmla="*/ 138 h 282"/>
                  <a:gd name="T102" fmla="*/ 8 w 188"/>
                  <a:gd name="T103" fmla="*/ 132 h 282"/>
                  <a:gd name="T104" fmla="*/ 0 w 188"/>
                  <a:gd name="T105" fmla="*/ 124 h 282"/>
                  <a:gd name="T106" fmla="*/ 0 w 188"/>
                  <a:gd name="T107" fmla="*/ 109 h 282"/>
                  <a:gd name="T108" fmla="*/ 0 w 188"/>
                  <a:gd name="T109" fmla="*/ 94 h 282"/>
                  <a:gd name="T110" fmla="*/ 0 w 188"/>
                  <a:gd name="T111" fmla="*/ 78 h 282"/>
                  <a:gd name="T112" fmla="*/ 0 w 188"/>
                  <a:gd name="T113" fmla="*/ 63 h 282"/>
                  <a:gd name="T114" fmla="*/ 0 w 188"/>
                  <a:gd name="T115" fmla="*/ 48 h 282"/>
                  <a:gd name="T116" fmla="*/ 0 w 188"/>
                  <a:gd name="T117" fmla="*/ 32 h 282"/>
                  <a:gd name="T118" fmla="*/ 0 w 188"/>
                  <a:gd name="T119" fmla="*/ 17 h 282"/>
                  <a:gd name="T120" fmla="*/ 0 w 188"/>
                  <a:gd name="T121" fmla="*/ 2 h 282"/>
                  <a:gd name="T122" fmla="*/ 14 w 188"/>
                  <a:gd name="T123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8" h="282">
                    <a:moveTo>
                      <a:pt x="21" y="0"/>
                    </a:move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88" y="2"/>
                    </a:lnTo>
                    <a:lnTo>
                      <a:pt x="188" y="4"/>
                    </a:lnTo>
                    <a:lnTo>
                      <a:pt x="188" y="5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11"/>
                    </a:lnTo>
                    <a:lnTo>
                      <a:pt x="188" y="13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9"/>
                    </a:lnTo>
                    <a:lnTo>
                      <a:pt x="188" y="21"/>
                    </a:lnTo>
                    <a:lnTo>
                      <a:pt x="188" y="23"/>
                    </a:lnTo>
                    <a:lnTo>
                      <a:pt x="188" y="25"/>
                    </a:lnTo>
                    <a:lnTo>
                      <a:pt x="188" y="27"/>
                    </a:lnTo>
                    <a:lnTo>
                      <a:pt x="188" y="28"/>
                    </a:lnTo>
                    <a:lnTo>
                      <a:pt x="188" y="30"/>
                    </a:lnTo>
                    <a:lnTo>
                      <a:pt x="188" y="32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88" y="38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88" y="44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8" y="51"/>
                    </a:lnTo>
                    <a:lnTo>
                      <a:pt x="188" y="53"/>
                    </a:lnTo>
                    <a:lnTo>
                      <a:pt x="188" y="55"/>
                    </a:lnTo>
                    <a:lnTo>
                      <a:pt x="188" y="57"/>
                    </a:lnTo>
                    <a:lnTo>
                      <a:pt x="188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8" y="65"/>
                    </a:lnTo>
                    <a:lnTo>
                      <a:pt x="188" y="67"/>
                    </a:lnTo>
                    <a:lnTo>
                      <a:pt x="188" y="69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5"/>
                    </a:lnTo>
                    <a:lnTo>
                      <a:pt x="188" y="76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88" y="88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99"/>
                    </a:lnTo>
                    <a:lnTo>
                      <a:pt x="188" y="101"/>
                    </a:lnTo>
                    <a:lnTo>
                      <a:pt x="188" y="103"/>
                    </a:lnTo>
                    <a:lnTo>
                      <a:pt x="188" y="105"/>
                    </a:lnTo>
                    <a:lnTo>
                      <a:pt x="188" y="107"/>
                    </a:lnTo>
                    <a:lnTo>
                      <a:pt x="188" y="109"/>
                    </a:lnTo>
                    <a:lnTo>
                      <a:pt x="188" y="111"/>
                    </a:lnTo>
                    <a:lnTo>
                      <a:pt x="188" y="113"/>
                    </a:lnTo>
                    <a:lnTo>
                      <a:pt x="188" y="115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88" y="123"/>
                    </a:lnTo>
                    <a:lnTo>
                      <a:pt x="188" y="124"/>
                    </a:lnTo>
                    <a:lnTo>
                      <a:pt x="188" y="126"/>
                    </a:lnTo>
                    <a:lnTo>
                      <a:pt x="188" y="128"/>
                    </a:lnTo>
                    <a:lnTo>
                      <a:pt x="188" y="130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6"/>
                    </a:lnTo>
                    <a:lnTo>
                      <a:pt x="188" y="138"/>
                    </a:lnTo>
                    <a:lnTo>
                      <a:pt x="188" y="140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8" y="146"/>
                    </a:lnTo>
                    <a:lnTo>
                      <a:pt x="188" y="147"/>
                    </a:lnTo>
                    <a:lnTo>
                      <a:pt x="188" y="149"/>
                    </a:lnTo>
                    <a:lnTo>
                      <a:pt x="188" y="151"/>
                    </a:lnTo>
                    <a:lnTo>
                      <a:pt x="188" y="153"/>
                    </a:lnTo>
                    <a:lnTo>
                      <a:pt x="188" y="155"/>
                    </a:lnTo>
                    <a:lnTo>
                      <a:pt x="188" y="157"/>
                    </a:lnTo>
                    <a:lnTo>
                      <a:pt x="188" y="159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8" y="176"/>
                    </a:lnTo>
                    <a:lnTo>
                      <a:pt x="188" y="178"/>
                    </a:lnTo>
                    <a:lnTo>
                      <a:pt x="188" y="180"/>
                    </a:lnTo>
                    <a:lnTo>
                      <a:pt x="188" y="182"/>
                    </a:lnTo>
                    <a:lnTo>
                      <a:pt x="188" y="184"/>
                    </a:lnTo>
                    <a:lnTo>
                      <a:pt x="188" y="186"/>
                    </a:lnTo>
                    <a:lnTo>
                      <a:pt x="188" y="188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4"/>
                    </a:lnTo>
                    <a:lnTo>
                      <a:pt x="188" y="195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88" y="201"/>
                    </a:lnTo>
                    <a:lnTo>
                      <a:pt x="188" y="203"/>
                    </a:lnTo>
                    <a:lnTo>
                      <a:pt x="188" y="205"/>
                    </a:lnTo>
                    <a:lnTo>
                      <a:pt x="188" y="207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13"/>
                    </a:lnTo>
                    <a:lnTo>
                      <a:pt x="188" y="215"/>
                    </a:lnTo>
                    <a:lnTo>
                      <a:pt x="188" y="217"/>
                    </a:lnTo>
                    <a:lnTo>
                      <a:pt x="188" y="219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4"/>
                    </a:lnTo>
                    <a:lnTo>
                      <a:pt x="188" y="226"/>
                    </a:lnTo>
                    <a:lnTo>
                      <a:pt x="188" y="228"/>
                    </a:lnTo>
                    <a:lnTo>
                      <a:pt x="188" y="230"/>
                    </a:lnTo>
                    <a:lnTo>
                      <a:pt x="188" y="232"/>
                    </a:lnTo>
                    <a:lnTo>
                      <a:pt x="188" y="234"/>
                    </a:lnTo>
                    <a:lnTo>
                      <a:pt x="188" y="236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3"/>
                    </a:lnTo>
                    <a:lnTo>
                      <a:pt x="185" y="243"/>
                    </a:lnTo>
                    <a:lnTo>
                      <a:pt x="185" y="242"/>
                    </a:lnTo>
                    <a:lnTo>
                      <a:pt x="185" y="243"/>
                    </a:lnTo>
                    <a:lnTo>
                      <a:pt x="183" y="243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81" y="240"/>
                    </a:lnTo>
                    <a:lnTo>
                      <a:pt x="179" y="240"/>
                    </a:lnTo>
                    <a:lnTo>
                      <a:pt x="179" y="238"/>
                    </a:lnTo>
                    <a:lnTo>
                      <a:pt x="177" y="238"/>
                    </a:lnTo>
                    <a:lnTo>
                      <a:pt x="175" y="238"/>
                    </a:lnTo>
                    <a:lnTo>
                      <a:pt x="173" y="238"/>
                    </a:lnTo>
                    <a:lnTo>
                      <a:pt x="171" y="238"/>
                    </a:lnTo>
                    <a:lnTo>
                      <a:pt x="169" y="238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7" y="242"/>
                    </a:lnTo>
                    <a:lnTo>
                      <a:pt x="167" y="243"/>
                    </a:lnTo>
                    <a:lnTo>
                      <a:pt x="167" y="245"/>
                    </a:lnTo>
                    <a:lnTo>
                      <a:pt x="167" y="247"/>
                    </a:lnTo>
                    <a:lnTo>
                      <a:pt x="169" y="247"/>
                    </a:lnTo>
                    <a:lnTo>
                      <a:pt x="169" y="249"/>
                    </a:lnTo>
                    <a:lnTo>
                      <a:pt x="167" y="249"/>
                    </a:lnTo>
                    <a:lnTo>
                      <a:pt x="169" y="249"/>
                    </a:lnTo>
                    <a:lnTo>
                      <a:pt x="169" y="251"/>
                    </a:lnTo>
                    <a:lnTo>
                      <a:pt x="167" y="251"/>
                    </a:lnTo>
                    <a:lnTo>
                      <a:pt x="167" y="253"/>
                    </a:lnTo>
                    <a:lnTo>
                      <a:pt x="169" y="253"/>
                    </a:lnTo>
                    <a:lnTo>
                      <a:pt x="169" y="255"/>
                    </a:lnTo>
                    <a:lnTo>
                      <a:pt x="167" y="255"/>
                    </a:lnTo>
                    <a:lnTo>
                      <a:pt x="169" y="255"/>
                    </a:lnTo>
                    <a:lnTo>
                      <a:pt x="169" y="257"/>
                    </a:lnTo>
                    <a:lnTo>
                      <a:pt x="169" y="259"/>
                    </a:lnTo>
                    <a:lnTo>
                      <a:pt x="169" y="261"/>
                    </a:lnTo>
                    <a:lnTo>
                      <a:pt x="169" y="263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71" y="267"/>
                    </a:lnTo>
                    <a:lnTo>
                      <a:pt x="171" y="268"/>
                    </a:lnTo>
                    <a:lnTo>
                      <a:pt x="171" y="270"/>
                    </a:lnTo>
                    <a:lnTo>
                      <a:pt x="171" y="272"/>
                    </a:lnTo>
                    <a:lnTo>
                      <a:pt x="171" y="274"/>
                    </a:lnTo>
                    <a:lnTo>
                      <a:pt x="173" y="274"/>
                    </a:lnTo>
                    <a:lnTo>
                      <a:pt x="173" y="276"/>
                    </a:lnTo>
                    <a:lnTo>
                      <a:pt x="173" y="278"/>
                    </a:lnTo>
                    <a:lnTo>
                      <a:pt x="171" y="278"/>
                    </a:lnTo>
                    <a:lnTo>
                      <a:pt x="169" y="278"/>
                    </a:lnTo>
                    <a:lnTo>
                      <a:pt x="171" y="278"/>
                    </a:lnTo>
                    <a:lnTo>
                      <a:pt x="171" y="280"/>
                    </a:lnTo>
                    <a:lnTo>
                      <a:pt x="171" y="282"/>
                    </a:lnTo>
                    <a:lnTo>
                      <a:pt x="169" y="282"/>
                    </a:lnTo>
                    <a:lnTo>
                      <a:pt x="171" y="282"/>
                    </a:lnTo>
                    <a:lnTo>
                      <a:pt x="169" y="282"/>
                    </a:lnTo>
                    <a:lnTo>
                      <a:pt x="169" y="280"/>
                    </a:lnTo>
                    <a:lnTo>
                      <a:pt x="167" y="280"/>
                    </a:lnTo>
                    <a:lnTo>
                      <a:pt x="167" y="278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3" y="276"/>
                    </a:lnTo>
                    <a:lnTo>
                      <a:pt x="163" y="274"/>
                    </a:lnTo>
                    <a:lnTo>
                      <a:pt x="161" y="274"/>
                    </a:lnTo>
                    <a:lnTo>
                      <a:pt x="161" y="272"/>
                    </a:lnTo>
                    <a:lnTo>
                      <a:pt x="160" y="272"/>
                    </a:lnTo>
                    <a:lnTo>
                      <a:pt x="160" y="270"/>
                    </a:lnTo>
                    <a:lnTo>
                      <a:pt x="158" y="270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6" y="267"/>
                    </a:lnTo>
                    <a:lnTo>
                      <a:pt x="154" y="267"/>
                    </a:lnTo>
                    <a:lnTo>
                      <a:pt x="154" y="265"/>
                    </a:lnTo>
                    <a:lnTo>
                      <a:pt x="152" y="265"/>
                    </a:lnTo>
                    <a:lnTo>
                      <a:pt x="152" y="263"/>
                    </a:lnTo>
                    <a:lnTo>
                      <a:pt x="150" y="263"/>
                    </a:lnTo>
                    <a:lnTo>
                      <a:pt x="150" y="261"/>
                    </a:lnTo>
                    <a:lnTo>
                      <a:pt x="148" y="261"/>
                    </a:lnTo>
                    <a:lnTo>
                      <a:pt x="148" y="259"/>
                    </a:lnTo>
                    <a:lnTo>
                      <a:pt x="146" y="259"/>
                    </a:lnTo>
                    <a:lnTo>
                      <a:pt x="146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2" y="255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38" y="251"/>
                    </a:lnTo>
                    <a:lnTo>
                      <a:pt x="136" y="249"/>
                    </a:lnTo>
                    <a:lnTo>
                      <a:pt x="135" y="247"/>
                    </a:lnTo>
                    <a:lnTo>
                      <a:pt x="133" y="247"/>
                    </a:lnTo>
                    <a:lnTo>
                      <a:pt x="133" y="245"/>
                    </a:lnTo>
                    <a:lnTo>
                      <a:pt x="131" y="245"/>
                    </a:lnTo>
                    <a:lnTo>
                      <a:pt x="131" y="243"/>
                    </a:lnTo>
                    <a:lnTo>
                      <a:pt x="129" y="243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5" y="240"/>
                    </a:lnTo>
                    <a:lnTo>
                      <a:pt x="125" y="238"/>
                    </a:lnTo>
                    <a:lnTo>
                      <a:pt x="123" y="238"/>
                    </a:lnTo>
                    <a:lnTo>
                      <a:pt x="123" y="236"/>
                    </a:lnTo>
                    <a:lnTo>
                      <a:pt x="121" y="236"/>
                    </a:lnTo>
                    <a:lnTo>
                      <a:pt x="121" y="234"/>
                    </a:lnTo>
                    <a:lnTo>
                      <a:pt x="119" y="234"/>
                    </a:lnTo>
                    <a:lnTo>
                      <a:pt x="119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3" y="228"/>
                    </a:lnTo>
                    <a:lnTo>
                      <a:pt x="113" y="226"/>
                    </a:lnTo>
                    <a:lnTo>
                      <a:pt x="112" y="226"/>
                    </a:lnTo>
                    <a:lnTo>
                      <a:pt x="112" y="224"/>
                    </a:lnTo>
                    <a:lnTo>
                      <a:pt x="110" y="224"/>
                    </a:lnTo>
                    <a:lnTo>
                      <a:pt x="108" y="222"/>
                    </a:lnTo>
                    <a:lnTo>
                      <a:pt x="106" y="220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98" y="213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4" y="209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7" y="203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199"/>
                    </a:lnTo>
                    <a:lnTo>
                      <a:pt x="83" y="199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81" y="195"/>
                    </a:lnTo>
                    <a:lnTo>
                      <a:pt x="79" y="195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3" y="188"/>
                    </a:lnTo>
                    <a:lnTo>
                      <a:pt x="71" y="188"/>
                    </a:lnTo>
                    <a:lnTo>
                      <a:pt x="71" y="186"/>
                    </a:lnTo>
                    <a:lnTo>
                      <a:pt x="69" y="186"/>
                    </a:lnTo>
                    <a:lnTo>
                      <a:pt x="67" y="184"/>
                    </a:lnTo>
                    <a:lnTo>
                      <a:pt x="65" y="184"/>
                    </a:lnTo>
                    <a:lnTo>
                      <a:pt x="65" y="182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60" y="176"/>
                    </a:lnTo>
                    <a:lnTo>
                      <a:pt x="58" y="176"/>
                    </a:lnTo>
                    <a:lnTo>
                      <a:pt x="58" y="174"/>
                    </a:lnTo>
                    <a:lnTo>
                      <a:pt x="56" y="174"/>
                    </a:lnTo>
                    <a:lnTo>
                      <a:pt x="56" y="172"/>
                    </a:lnTo>
                    <a:lnTo>
                      <a:pt x="54" y="172"/>
                    </a:lnTo>
                    <a:lnTo>
                      <a:pt x="54" y="171"/>
                    </a:lnTo>
                    <a:lnTo>
                      <a:pt x="52" y="171"/>
                    </a:lnTo>
                    <a:lnTo>
                      <a:pt x="52" y="169"/>
                    </a:lnTo>
                    <a:lnTo>
                      <a:pt x="50" y="169"/>
                    </a:lnTo>
                    <a:lnTo>
                      <a:pt x="48" y="167"/>
                    </a:lnTo>
                    <a:lnTo>
                      <a:pt x="48" y="165"/>
                    </a:lnTo>
                    <a:lnTo>
                      <a:pt x="46" y="165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0" y="161"/>
                    </a:lnTo>
                    <a:lnTo>
                      <a:pt x="40" y="159"/>
                    </a:lnTo>
                    <a:lnTo>
                      <a:pt x="39" y="159"/>
                    </a:lnTo>
                    <a:lnTo>
                      <a:pt x="39" y="157"/>
                    </a:lnTo>
                    <a:lnTo>
                      <a:pt x="37" y="157"/>
                    </a:lnTo>
                    <a:lnTo>
                      <a:pt x="37" y="155"/>
                    </a:lnTo>
                    <a:lnTo>
                      <a:pt x="35" y="155"/>
                    </a:lnTo>
                    <a:lnTo>
                      <a:pt x="35" y="153"/>
                    </a:lnTo>
                    <a:lnTo>
                      <a:pt x="33" y="153"/>
                    </a:lnTo>
                    <a:lnTo>
                      <a:pt x="33" y="151"/>
                    </a:lnTo>
                    <a:lnTo>
                      <a:pt x="31" y="151"/>
                    </a:lnTo>
                    <a:lnTo>
                      <a:pt x="31" y="149"/>
                    </a:lnTo>
                    <a:lnTo>
                      <a:pt x="29" y="149"/>
                    </a:lnTo>
                    <a:lnTo>
                      <a:pt x="27" y="147"/>
                    </a:lnTo>
                    <a:lnTo>
                      <a:pt x="25" y="147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2" y="134"/>
                    </a:lnTo>
                    <a:lnTo>
                      <a:pt x="12" y="132"/>
                    </a:lnTo>
                    <a:lnTo>
                      <a:pt x="10" y="132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3" name="Freeform 89"/>
              <p:cNvSpPr>
                <a:spLocks/>
              </p:cNvSpPr>
              <p:nvPr/>
            </p:nvSpPr>
            <p:spPr bwMode="auto">
              <a:xfrm>
                <a:off x="3882013" y="1556863"/>
                <a:ext cx="543684" cy="614238"/>
              </a:xfrm>
              <a:custGeom>
                <a:avLst/>
                <a:gdLst>
                  <a:gd name="T0" fmla="*/ 110 w 262"/>
                  <a:gd name="T1" fmla="*/ 133 h 296"/>
                  <a:gd name="T2" fmla="*/ 96 w 262"/>
                  <a:gd name="T3" fmla="*/ 143 h 296"/>
                  <a:gd name="T4" fmla="*/ 87 w 262"/>
                  <a:gd name="T5" fmla="*/ 146 h 296"/>
                  <a:gd name="T6" fmla="*/ 87 w 262"/>
                  <a:gd name="T7" fmla="*/ 135 h 296"/>
                  <a:gd name="T8" fmla="*/ 79 w 262"/>
                  <a:gd name="T9" fmla="*/ 135 h 296"/>
                  <a:gd name="T10" fmla="*/ 83 w 262"/>
                  <a:gd name="T11" fmla="*/ 127 h 296"/>
                  <a:gd name="T12" fmla="*/ 81 w 262"/>
                  <a:gd name="T13" fmla="*/ 121 h 296"/>
                  <a:gd name="T14" fmla="*/ 77 w 262"/>
                  <a:gd name="T15" fmla="*/ 118 h 296"/>
                  <a:gd name="T16" fmla="*/ 73 w 262"/>
                  <a:gd name="T17" fmla="*/ 114 h 296"/>
                  <a:gd name="T18" fmla="*/ 66 w 262"/>
                  <a:gd name="T19" fmla="*/ 110 h 296"/>
                  <a:gd name="T20" fmla="*/ 60 w 262"/>
                  <a:gd name="T21" fmla="*/ 108 h 296"/>
                  <a:gd name="T22" fmla="*/ 50 w 262"/>
                  <a:gd name="T23" fmla="*/ 106 h 296"/>
                  <a:gd name="T24" fmla="*/ 43 w 262"/>
                  <a:gd name="T25" fmla="*/ 100 h 296"/>
                  <a:gd name="T26" fmla="*/ 29 w 262"/>
                  <a:gd name="T27" fmla="*/ 96 h 296"/>
                  <a:gd name="T28" fmla="*/ 16 w 262"/>
                  <a:gd name="T29" fmla="*/ 95 h 296"/>
                  <a:gd name="T30" fmla="*/ 8 w 262"/>
                  <a:gd name="T31" fmla="*/ 91 h 296"/>
                  <a:gd name="T32" fmla="*/ 6 w 262"/>
                  <a:gd name="T33" fmla="*/ 85 h 296"/>
                  <a:gd name="T34" fmla="*/ 2 w 262"/>
                  <a:gd name="T35" fmla="*/ 81 h 296"/>
                  <a:gd name="T36" fmla="*/ 4 w 262"/>
                  <a:gd name="T37" fmla="*/ 71 h 296"/>
                  <a:gd name="T38" fmla="*/ 12 w 262"/>
                  <a:gd name="T39" fmla="*/ 52 h 296"/>
                  <a:gd name="T40" fmla="*/ 20 w 262"/>
                  <a:gd name="T41" fmla="*/ 37 h 296"/>
                  <a:gd name="T42" fmla="*/ 29 w 262"/>
                  <a:gd name="T43" fmla="*/ 16 h 296"/>
                  <a:gd name="T44" fmla="*/ 45 w 262"/>
                  <a:gd name="T45" fmla="*/ 8 h 296"/>
                  <a:gd name="T46" fmla="*/ 64 w 262"/>
                  <a:gd name="T47" fmla="*/ 0 h 296"/>
                  <a:gd name="T48" fmla="*/ 79 w 262"/>
                  <a:gd name="T49" fmla="*/ 10 h 296"/>
                  <a:gd name="T50" fmla="*/ 100 w 262"/>
                  <a:gd name="T51" fmla="*/ 22 h 296"/>
                  <a:gd name="T52" fmla="*/ 123 w 262"/>
                  <a:gd name="T53" fmla="*/ 35 h 296"/>
                  <a:gd name="T54" fmla="*/ 144 w 262"/>
                  <a:gd name="T55" fmla="*/ 47 h 296"/>
                  <a:gd name="T56" fmla="*/ 167 w 262"/>
                  <a:gd name="T57" fmla="*/ 62 h 296"/>
                  <a:gd name="T58" fmla="*/ 179 w 262"/>
                  <a:gd name="T59" fmla="*/ 77 h 296"/>
                  <a:gd name="T60" fmla="*/ 189 w 262"/>
                  <a:gd name="T61" fmla="*/ 85 h 296"/>
                  <a:gd name="T62" fmla="*/ 198 w 262"/>
                  <a:gd name="T63" fmla="*/ 85 h 296"/>
                  <a:gd name="T64" fmla="*/ 202 w 262"/>
                  <a:gd name="T65" fmla="*/ 102 h 296"/>
                  <a:gd name="T66" fmla="*/ 219 w 262"/>
                  <a:gd name="T67" fmla="*/ 108 h 296"/>
                  <a:gd name="T68" fmla="*/ 229 w 262"/>
                  <a:gd name="T69" fmla="*/ 123 h 296"/>
                  <a:gd name="T70" fmla="*/ 248 w 262"/>
                  <a:gd name="T71" fmla="*/ 137 h 296"/>
                  <a:gd name="T72" fmla="*/ 254 w 262"/>
                  <a:gd name="T73" fmla="*/ 167 h 296"/>
                  <a:gd name="T74" fmla="*/ 258 w 262"/>
                  <a:gd name="T75" fmla="*/ 187 h 296"/>
                  <a:gd name="T76" fmla="*/ 262 w 262"/>
                  <a:gd name="T77" fmla="*/ 212 h 296"/>
                  <a:gd name="T78" fmla="*/ 256 w 262"/>
                  <a:gd name="T79" fmla="*/ 231 h 296"/>
                  <a:gd name="T80" fmla="*/ 250 w 262"/>
                  <a:gd name="T81" fmla="*/ 244 h 296"/>
                  <a:gd name="T82" fmla="*/ 248 w 262"/>
                  <a:gd name="T83" fmla="*/ 258 h 296"/>
                  <a:gd name="T84" fmla="*/ 238 w 262"/>
                  <a:gd name="T85" fmla="*/ 265 h 296"/>
                  <a:gd name="T86" fmla="*/ 231 w 262"/>
                  <a:gd name="T87" fmla="*/ 273 h 296"/>
                  <a:gd name="T88" fmla="*/ 229 w 262"/>
                  <a:gd name="T89" fmla="*/ 283 h 296"/>
                  <a:gd name="T90" fmla="*/ 221 w 262"/>
                  <a:gd name="T91" fmla="*/ 292 h 296"/>
                  <a:gd name="T92" fmla="*/ 208 w 262"/>
                  <a:gd name="T93" fmla="*/ 294 h 296"/>
                  <a:gd name="T94" fmla="*/ 192 w 262"/>
                  <a:gd name="T95" fmla="*/ 294 h 296"/>
                  <a:gd name="T96" fmla="*/ 179 w 262"/>
                  <a:gd name="T97" fmla="*/ 296 h 296"/>
                  <a:gd name="T98" fmla="*/ 167 w 262"/>
                  <a:gd name="T99" fmla="*/ 292 h 296"/>
                  <a:gd name="T100" fmla="*/ 152 w 262"/>
                  <a:gd name="T101" fmla="*/ 292 h 296"/>
                  <a:gd name="T102" fmla="*/ 137 w 262"/>
                  <a:gd name="T103" fmla="*/ 292 h 296"/>
                  <a:gd name="T104" fmla="*/ 121 w 262"/>
                  <a:gd name="T105" fmla="*/ 292 h 296"/>
                  <a:gd name="T106" fmla="*/ 104 w 262"/>
                  <a:gd name="T107" fmla="*/ 292 h 296"/>
                  <a:gd name="T108" fmla="*/ 104 w 262"/>
                  <a:gd name="T109" fmla="*/ 281 h 296"/>
                  <a:gd name="T110" fmla="*/ 106 w 262"/>
                  <a:gd name="T111" fmla="*/ 265 h 296"/>
                  <a:gd name="T112" fmla="*/ 104 w 262"/>
                  <a:gd name="T113" fmla="*/ 244 h 296"/>
                  <a:gd name="T114" fmla="*/ 104 w 262"/>
                  <a:gd name="T115" fmla="*/ 227 h 296"/>
                  <a:gd name="T116" fmla="*/ 104 w 262"/>
                  <a:gd name="T117" fmla="*/ 208 h 296"/>
                  <a:gd name="T118" fmla="*/ 108 w 262"/>
                  <a:gd name="T119" fmla="*/ 189 h 296"/>
                  <a:gd name="T120" fmla="*/ 114 w 262"/>
                  <a:gd name="T121" fmla="*/ 169 h 296"/>
                  <a:gd name="T122" fmla="*/ 123 w 262"/>
                  <a:gd name="T123" fmla="*/ 150 h 296"/>
                  <a:gd name="T124" fmla="*/ 127 w 262"/>
                  <a:gd name="T125" fmla="*/ 139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" h="296">
                    <a:moveTo>
                      <a:pt x="125" y="137"/>
                    </a:moveTo>
                    <a:lnTo>
                      <a:pt x="123" y="137"/>
                    </a:lnTo>
                    <a:lnTo>
                      <a:pt x="121" y="135"/>
                    </a:lnTo>
                    <a:lnTo>
                      <a:pt x="119" y="135"/>
                    </a:lnTo>
                    <a:lnTo>
                      <a:pt x="116" y="133"/>
                    </a:lnTo>
                    <a:lnTo>
                      <a:pt x="114" y="133"/>
                    </a:lnTo>
                    <a:lnTo>
                      <a:pt x="112" y="133"/>
                    </a:lnTo>
                    <a:lnTo>
                      <a:pt x="110" y="133"/>
                    </a:lnTo>
                    <a:lnTo>
                      <a:pt x="108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2" y="135"/>
                    </a:lnTo>
                    <a:lnTo>
                      <a:pt x="102" y="137"/>
                    </a:lnTo>
                    <a:lnTo>
                      <a:pt x="100" y="139"/>
                    </a:lnTo>
                    <a:lnTo>
                      <a:pt x="98" y="141"/>
                    </a:lnTo>
                    <a:lnTo>
                      <a:pt x="96" y="143"/>
                    </a:lnTo>
                    <a:lnTo>
                      <a:pt x="94" y="143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3" y="148"/>
                    </a:lnTo>
                    <a:lnTo>
                      <a:pt x="91" y="148"/>
                    </a:lnTo>
                    <a:lnTo>
                      <a:pt x="89" y="148"/>
                    </a:lnTo>
                    <a:lnTo>
                      <a:pt x="87" y="148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4"/>
                    </a:lnTo>
                    <a:lnTo>
                      <a:pt x="85" y="143"/>
                    </a:lnTo>
                    <a:lnTo>
                      <a:pt x="85" y="141"/>
                    </a:lnTo>
                    <a:lnTo>
                      <a:pt x="85" y="139"/>
                    </a:lnTo>
                    <a:lnTo>
                      <a:pt x="87" y="139"/>
                    </a:lnTo>
                    <a:lnTo>
                      <a:pt x="87" y="137"/>
                    </a:lnTo>
                    <a:lnTo>
                      <a:pt x="87" y="135"/>
                    </a:lnTo>
                    <a:lnTo>
                      <a:pt x="85" y="135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1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81" y="135"/>
                    </a:lnTo>
                    <a:lnTo>
                      <a:pt x="81" y="133"/>
                    </a:lnTo>
                    <a:lnTo>
                      <a:pt x="81" y="131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83" y="131"/>
                    </a:lnTo>
                    <a:lnTo>
                      <a:pt x="83" y="129"/>
                    </a:lnTo>
                    <a:lnTo>
                      <a:pt x="83" y="127"/>
                    </a:lnTo>
                    <a:lnTo>
                      <a:pt x="81" y="127"/>
                    </a:lnTo>
                    <a:lnTo>
                      <a:pt x="83" y="127"/>
                    </a:lnTo>
                    <a:lnTo>
                      <a:pt x="83" y="125"/>
                    </a:lnTo>
                    <a:lnTo>
                      <a:pt x="83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18"/>
                    </a:lnTo>
                    <a:lnTo>
                      <a:pt x="79" y="118"/>
                    </a:lnTo>
                    <a:lnTo>
                      <a:pt x="77" y="118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77" y="116"/>
                    </a:lnTo>
                    <a:lnTo>
                      <a:pt x="75" y="116"/>
                    </a:lnTo>
                    <a:lnTo>
                      <a:pt x="75" y="118"/>
                    </a:lnTo>
                    <a:lnTo>
                      <a:pt x="73" y="118"/>
                    </a:lnTo>
                    <a:lnTo>
                      <a:pt x="73" y="116"/>
                    </a:lnTo>
                    <a:lnTo>
                      <a:pt x="71" y="116"/>
                    </a:lnTo>
                    <a:lnTo>
                      <a:pt x="71" y="114"/>
                    </a:lnTo>
                    <a:lnTo>
                      <a:pt x="73" y="114"/>
                    </a:lnTo>
                    <a:lnTo>
                      <a:pt x="73" y="112"/>
                    </a:lnTo>
                    <a:lnTo>
                      <a:pt x="73" y="110"/>
                    </a:lnTo>
                    <a:lnTo>
                      <a:pt x="71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8" y="110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60" y="106"/>
                    </a:lnTo>
                    <a:lnTo>
                      <a:pt x="58" y="106"/>
                    </a:lnTo>
                    <a:lnTo>
                      <a:pt x="56" y="106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6"/>
                    </a:lnTo>
                    <a:lnTo>
                      <a:pt x="52" y="106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46" y="104"/>
                    </a:lnTo>
                    <a:lnTo>
                      <a:pt x="45" y="102"/>
                    </a:lnTo>
                    <a:lnTo>
                      <a:pt x="43" y="102"/>
                    </a:lnTo>
                    <a:lnTo>
                      <a:pt x="43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7" y="100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1" y="98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1" y="96"/>
                    </a:lnTo>
                    <a:lnTo>
                      <a:pt x="21" y="95"/>
                    </a:lnTo>
                    <a:lnTo>
                      <a:pt x="20" y="95"/>
                    </a:lnTo>
                    <a:lnTo>
                      <a:pt x="18" y="95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4" y="93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7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6" y="68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39"/>
                    </a:lnTo>
                    <a:lnTo>
                      <a:pt x="20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45" y="10"/>
                    </a:lnTo>
                    <a:lnTo>
                      <a:pt x="45" y="8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5" y="6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93" y="16"/>
                    </a:lnTo>
                    <a:lnTo>
                      <a:pt x="96" y="18"/>
                    </a:lnTo>
                    <a:lnTo>
                      <a:pt x="98" y="20"/>
                    </a:lnTo>
                    <a:lnTo>
                      <a:pt x="100" y="22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6" y="29"/>
                    </a:lnTo>
                    <a:lnTo>
                      <a:pt x="119" y="33"/>
                    </a:lnTo>
                    <a:lnTo>
                      <a:pt x="123" y="35"/>
                    </a:lnTo>
                    <a:lnTo>
                      <a:pt x="127" y="37"/>
                    </a:lnTo>
                    <a:lnTo>
                      <a:pt x="129" y="39"/>
                    </a:lnTo>
                    <a:lnTo>
                      <a:pt x="131" y="39"/>
                    </a:lnTo>
                    <a:lnTo>
                      <a:pt x="135" y="41"/>
                    </a:lnTo>
                    <a:lnTo>
                      <a:pt x="135" y="43"/>
                    </a:lnTo>
                    <a:lnTo>
                      <a:pt x="139" y="45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6" y="48"/>
                    </a:lnTo>
                    <a:lnTo>
                      <a:pt x="148" y="50"/>
                    </a:lnTo>
                    <a:lnTo>
                      <a:pt x="150" y="52"/>
                    </a:lnTo>
                    <a:lnTo>
                      <a:pt x="154" y="54"/>
                    </a:lnTo>
                    <a:lnTo>
                      <a:pt x="158" y="56"/>
                    </a:lnTo>
                    <a:lnTo>
                      <a:pt x="164" y="58"/>
                    </a:lnTo>
                    <a:lnTo>
                      <a:pt x="164" y="60"/>
                    </a:lnTo>
                    <a:lnTo>
                      <a:pt x="167" y="62"/>
                    </a:lnTo>
                    <a:lnTo>
                      <a:pt x="175" y="66"/>
                    </a:lnTo>
                    <a:lnTo>
                      <a:pt x="175" y="68"/>
                    </a:lnTo>
                    <a:lnTo>
                      <a:pt x="175" y="70"/>
                    </a:lnTo>
                    <a:lnTo>
                      <a:pt x="177" y="71"/>
                    </a:lnTo>
                    <a:lnTo>
                      <a:pt x="177" y="73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9" y="79"/>
                    </a:lnTo>
                    <a:lnTo>
                      <a:pt x="181" y="81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5" y="87"/>
                    </a:lnTo>
                    <a:lnTo>
                      <a:pt x="187" y="87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90" y="85"/>
                    </a:lnTo>
                    <a:lnTo>
                      <a:pt x="190" y="83"/>
                    </a:lnTo>
                    <a:lnTo>
                      <a:pt x="192" y="85"/>
                    </a:lnTo>
                    <a:lnTo>
                      <a:pt x="194" y="85"/>
                    </a:lnTo>
                    <a:lnTo>
                      <a:pt x="194" y="83"/>
                    </a:lnTo>
                    <a:lnTo>
                      <a:pt x="196" y="83"/>
                    </a:lnTo>
                    <a:lnTo>
                      <a:pt x="198" y="83"/>
                    </a:lnTo>
                    <a:lnTo>
                      <a:pt x="198" y="85"/>
                    </a:lnTo>
                    <a:lnTo>
                      <a:pt x="198" y="89"/>
                    </a:lnTo>
                    <a:lnTo>
                      <a:pt x="198" y="91"/>
                    </a:lnTo>
                    <a:lnTo>
                      <a:pt x="198" y="93"/>
                    </a:lnTo>
                    <a:lnTo>
                      <a:pt x="198" y="95"/>
                    </a:lnTo>
                    <a:lnTo>
                      <a:pt x="198" y="96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4" y="104"/>
                    </a:lnTo>
                    <a:lnTo>
                      <a:pt x="206" y="104"/>
                    </a:lnTo>
                    <a:lnTo>
                      <a:pt x="208" y="102"/>
                    </a:lnTo>
                    <a:lnTo>
                      <a:pt x="210" y="102"/>
                    </a:lnTo>
                    <a:lnTo>
                      <a:pt x="213" y="102"/>
                    </a:lnTo>
                    <a:lnTo>
                      <a:pt x="215" y="102"/>
                    </a:lnTo>
                    <a:lnTo>
                      <a:pt x="217" y="104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7" y="112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21" y="119"/>
                    </a:lnTo>
                    <a:lnTo>
                      <a:pt x="225" y="121"/>
                    </a:lnTo>
                    <a:lnTo>
                      <a:pt x="229" y="123"/>
                    </a:lnTo>
                    <a:lnTo>
                      <a:pt x="229" y="125"/>
                    </a:lnTo>
                    <a:lnTo>
                      <a:pt x="233" y="127"/>
                    </a:lnTo>
                    <a:lnTo>
                      <a:pt x="235" y="127"/>
                    </a:lnTo>
                    <a:lnTo>
                      <a:pt x="238" y="129"/>
                    </a:lnTo>
                    <a:lnTo>
                      <a:pt x="242" y="133"/>
                    </a:lnTo>
                    <a:lnTo>
                      <a:pt x="244" y="135"/>
                    </a:lnTo>
                    <a:lnTo>
                      <a:pt x="246" y="135"/>
                    </a:lnTo>
                    <a:lnTo>
                      <a:pt x="248" y="137"/>
                    </a:lnTo>
                    <a:lnTo>
                      <a:pt x="250" y="141"/>
                    </a:lnTo>
                    <a:lnTo>
                      <a:pt x="250" y="143"/>
                    </a:lnTo>
                    <a:lnTo>
                      <a:pt x="250" y="146"/>
                    </a:lnTo>
                    <a:lnTo>
                      <a:pt x="252" y="152"/>
                    </a:lnTo>
                    <a:lnTo>
                      <a:pt x="252" y="158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7"/>
                    </a:lnTo>
                    <a:lnTo>
                      <a:pt x="254" y="169"/>
                    </a:lnTo>
                    <a:lnTo>
                      <a:pt x="256" y="173"/>
                    </a:lnTo>
                    <a:lnTo>
                      <a:pt x="256" y="175"/>
                    </a:lnTo>
                    <a:lnTo>
                      <a:pt x="256" y="179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5"/>
                    </a:lnTo>
                    <a:lnTo>
                      <a:pt x="258" y="187"/>
                    </a:lnTo>
                    <a:lnTo>
                      <a:pt x="258" y="189"/>
                    </a:lnTo>
                    <a:lnTo>
                      <a:pt x="258" y="194"/>
                    </a:lnTo>
                    <a:lnTo>
                      <a:pt x="258" y="196"/>
                    </a:lnTo>
                    <a:lnTo>
                      <a:pt x="260" y="198"/>
                    </a:lnTo>
                    <a:lnTo>
                      <a:pt x="260" y="200"/>
                    </a:lnTo>
                    <a:lnTo>
                      <a:pt x="260" y="208"/>
                    </a:lnTo>
                    <a:lnTo>
                      <a:pt x="262" y="210"/>
                    </a:lnTo>
                    <a:lnTo>
                      <a:pt x="262" y="212"/>
                    </a:lnTo>
                    <a:lnTo>
                      <a:pt x="262" y="214"/>
                    </a:lnTo>
                    <a:lnTo>
                      <a:pt x="260" y="217"/>
                    </a:lnTo>
                    <a:lnTo>
                      <a:pt x="260" y="221"/>
                    </a:lnTo>
                    <a:lnTo>
                      <a:pt x="258" y="223"/>
                    </a:lnTo>
                    <a:lnTo>
                      <a:pt x="258" y="225"/>
                    </a:lnTo>
                    <a:lnTo>
                      <a:pt x="258" y="227"/>
                    </a:lnTo>
                    <a:lnTo>
                      <a:pt x="256" y="229"/>
                    </a:lnTo>
                    <a:lnTo>
                      <a:pt x="256" y="231"/>
                    </a:lnTo>
                    <a:lnTo>
                      <a:pt x="254" y="233"/>
                    </a:lnTo>
                    <a:lnTo>
                      <a:pt x="254" y="235"/>
                    </a:lnTo>
                    <a:lnTo>
                      <a:pt x="254" y="237"/>
                    </a:lnTo>
                    <a:lnTo>
                      <a:pt x="252" y="239"/>
                    </a:lnTo>
                    <a:lnTo>
                      <a:pt x="252" y="240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0" y="244"/>
                    </a:lnTo>
                    <a:lnTo>
                      <a:pt x="250" y="246"/>
                    </a:lnTo>
                    <a:lnTo>
                      <a:pt x="250" y="248"/>
                    </a:lnTo>
                    <a:lnTo>
                      <a:pt x="250" y="250"/>
                    </a:lnTo>
                    <a:lnTo>
                      <a:pt x="250" y="252"/>
                    </a:lnTo>
                    <a:lnTo>
                      <a:pt x="250" y="254"/>
                    </a:lnTo>
                    <a:lnTo>
                      <a:pt x="250" y="256"/>
                    </a:lnTo>
                    <a:lnTo>
                      <a:pt x="248" y="256"/>
                    </a:lnTo>
                    <a:lnTo>
                      <a:pt x="248" y="258"/>
                    </a:lnTo>
                    <a:lnTo>
                      <a:pt x="246" y="258"/>
                    </a:lnTo>
                    <a:lnTo>
                      <a:pt x="246" y="260"/>
                    </a:lnTo>
                    <a:lnTo>
                      <a:pt x="244" y="260"/>
                    </a:lnTo>
                    <a:lnTo>
                      <a:pt x="244" y="262"/>
                    </a:lnTo>
                    <a:lnTo>
                      <a:pt x="242" y="262"/>
                    </a:lnTo>
                    <a:lnTo>
                      <a:pt x="242" y="263"/>
                    </a:lnTo>
                    <a:lnTo>
                      <a:pt x="240" y="265"/>
                    </a:lnTo>
                    <a:lnTo>
                      <a:pt x="238" y="265"/>
                    </a:lnTo>
                    <a:lnTo>
                      <a:pt x="238" y="267"/>
                    </a:lnTo>
                    <a:lnTo>
                      <a:pt x="237" y="267"/>
                    </a:lnTo>
                    <a:lnTo>
                      <a:pt x="235" y="267"/>
                    </a:lnTo>
                    <a:lnTo>
                      <a:pt x="235" y="269"/>
                    </a:lnTo>
                    <a:lnTo>
                      <a:pt x="233" y="269"/>
                    </a:lnTo>
                    <a:lnTo>
                      <a:pt x="231" y="269"/>
                    </a:lnTo>
                    <a:lnTo>
                      <a:pt x="231" y="271"/>
                    </a:lnTo>
                    <a:lnTo>
                      <a:pt x="231" y="273"/>
                    </a:lnTo>
                    <a:lnTo>
                      <a:pt x="229" y="273"/>
                    </a:lnTo>
                    <a:lnTo>
                      <a:pt x="229" y="275"/>
                    </a:lnTo>
                    <a:lnTo>
                      <a:pt x="229" y="277"/>
                    </a:lnTo>
                    <a:lnTo>
                      <a:pt x="231" y="277"/>
                    </a:lnTo>
                    <a:lnTo>
                      <a:pt x="229" y="277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83"/>
                    </a:lnTo>
                    <a:lnTo>
                      <a:pt x="231" y="285"/>
                    </a:lnTo>
                    <a:lnTo>
                      <a:pt x="229" y="285"/>
                    </a:lnTo>
                    <a:lnTo>
                      <a:pt x="227" y="287"/>
                    </a:lnTo>
                    <a:lnTo>
                      <a:pt x="227" y="288"/>
                    </a:lnTo>
                    <a:lnTo>
                      <a:pt x="225" y="288"/>
                    </a:lnTo>
                    <a:lnTo>
                      <a:pt x="225" y="290"/>
                    </a:lnTo>
                    <a:lnTo>
                      <a:pt x="223" y="290"/>
                    </a:lnTo>
                    <a:lnTo>
                      <a:pt x="221" y="292"/>
                    </a:lnTo>
                    <a:lnTo>
                      <a:pt x="221" y="294"/>
                    </a:lnTo>
                    <a:lnTo>
                      <a:pt x="219" y="294"/>
                    </a:lnTo>
                    <a:lnTo>
                      <a:pt x="217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0" y="294"/>
                    </a:lnTo>
                    <a:lnTo>
                      <a:pt x="189" y="294"/>
                    </a:lnTo>
                    <a:lnTo>
                      <a:pt x="189" y="296"/>
                    </a:lnTo>
                    <a:lnTo>
                      <a:pt x="187" y="296"/>
                    </a:lnTo>
                    <a:lnTo>
                      <a:pt x="185" y="296"/>
                    </a:lnTo>
                    <a:lnTo>
                      <a:pt x="183" y="296"/>
                    </a:lnTo>
                    <a:lnTo>
                      <a:pt x="181" y="296"/>
                    </a:lnTo>
                    <a:lnTo>
                      <a:pt x="179" y="296"/>
                    </a:lnTo>
                    <a:lnTo>
                      <a:pt x="177" y="296"/>
                    </a:lnTo>
                    <a:lnTo>
                      <a:pt x="177" y="294"/>
                    </a:lnTo>
                    <a:lnTo>
                      <a:pt x="177" y="292"/>
                    </a:lnTo>
                    <a:lnTo>
                      <a:pt x="175" y="292"/>
                    </a:lnTo>
                    <a:lnTo>
                      <a:pt x="173" y="292"/>
                    </a:lnTo>
                    <a:lnTo>
                      <a:pt x="171" y="292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58" y="292"/>
                    </a:lnTo>
                    <a:lnTo>
                      <a:pt x="156" y="292"/>
                    </a:lnTo>
                    <a:lnTo>
                      <a:pt x="154" y="292"/>
                    </a:lnTo>
                    <a:lnTo>
                      <a:pt x="152" y="292"/>
                    </a:lnTo>
                    <a:lnTo>
                      <a:pt x="150" y="292"/>
                    </a:lnTo>
                    <a:lnTo>
                      <a:pt x="148" y="292"/>
                    </a:lnTo>
                    <a:lnTo>
                      <a:pt x="146" y="292"/>
                    </a:lnTo>
                    <a:lnTo>
                      <a:pt x="144" y="292"/>
                    </a:lnTo>
                    <a:lnTo>
                      <a:pt x="142" y="292"/>
                    </a:lnTo>
                    <a:lnTo>
                      <a:pt x="141" y="292"/>
                    </a:lnTo>
                    <a:lnTo>
                      <a:pt x="139" y="292"/>
                    </a:lnTo>
                    <a:lnTo>
                      <a:pt x="137" y="292"/>
                    </a:lnTo>
                    <a:lnTo>
                      <a:pt x="135" y="292"/>
                    </a:lnTo>
                    <a:lnTo>
                      <a:pt x="133" y="292"/>
                    </a:lnTo>
                    <a:lnTo>
                      <a:pt x="131" y="292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1" y="292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6" y="292"/>
                    </a:lnTo>
                    <a:lnTo>
                      <a:pt x="114" y="292"/>
                    </a:lnTo>
                    <a:lnTo>
                      <a:pt x="112" y="292"/>
                    </a:lnTo>
                    <a:lnTo>
                      <a:pt x="110" y="292"/>
                    </a:lnTo>
                    <a:lnTo>
                      <a:pt x="108" y="292"/>
                    </a:lnTo>
                    <a:lnTo>
                      <a:pt x="104" y="292"/>
                    </a:lnTo>
                    <a:lnTo>
                      <a:pt x="102" y="292"/>
                    </a:lnTo>
                    <a:lnTo>
                      <a:pt x="100" y="292"/>
                    </a:lnTo>
                    <a:lnTo>
                      <a:pt x="102" y="290"/>
                    </a:lnTo>
                    <a:lnTo>
                      <a:pt x="102" y="288"/>
                    </a:lnTo>
                    <a:lnTo>
                      <a:pt x="102" y="287"/>
                    </a:lnTo>
                    <a:lnTo>
                      <a:pt x="102" y="285"/>
                    </a:lnTo>
                    <a:lnTo>
                      <a:pt x="102" y="283"/>
                    </a:lnTo>
                    <a:lnTo>
                      <a:pt x="104" y="281"/>
                    </a:lnTo>
                    <a:lnTo>
                      <a:pt x="104" y="279"/>
                    </a:lnTo>
                    <a:lnTo>
                      <a:pt x="104" y="277"/>
                    </a:lnTo>
                    <a:lnTo>
                      <a:pt x="104" y="275"/>
                    </a:lnTo>
                    <a:lnTo>
                      <a:pt x="104" y="273"/>
                    </a:lnTo>
                    <a:lnTo>
                      <a:pt x="104" y="271"/>
                    </a:lnTo>
                    <a:lnTo>
                      <a:pt x="106" y="269"/>
                    </a:lnTo>
                    <a:lnTo>
                      <a:pt x="106" y="267"/>
                    </a:lnTo>
                    <a:lnTo>
                      <a:pt x="106" y="265"/>
                    </a:lnTo>
                    <a:lnTo>
                      <a:pt x="106" y="262"/>
                    </a:lnTo>
                    <a:lnTo>
                      <a:pt x="106" y="260"/>
                    </a:lnTo>
                    <a:lnTo>
                      <a:pt x="106" y="256"/>
                    </a:lnTo>
                    <a:lnTo>
                      <a:pt x="106" y="254"/>
                    </a:lnTo>
                    <a:lnTo>
                      <a:pt x="106" y="250"/>
                    </a:lnTo>
                    <a:lnTo>
                      <a:pt x="106" y="248"/>
                    </a:lnTo>
                    <a:lnTo>
                      <a:pt x="106" y="246"/>
                    </a:lnTo>
                    <a:lnTo>
                      <a:pt x="104" y="244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4" y="235"/>
                    </a:ln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27"/>
                    </a:lnTo>
                    <a:lnTo>
                      <a:pt x="102" y="223"/>
                    </a:lnTo>
                    <a:lnTo>
                      <a:pt x="102" y="219"/>
                    </a:lnTo>
                    <a:lnTo>
                      <a:pt x="102" y="217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4"/>
                    </a:lnTo>
                    <a:lnTo>
                      <a:pt x="104" y="212"/>
                    </a:lnTo>
                    <a:lnTo>
                      <a:pt x="104" y="208"/>
                    </a:lnTo>
                    <a:lnTo>
                      <a:pt x="104" y="206"/>
                    </a:lnTo>
                    <a:lnTo>
                      <a:pt x="104" y="204"/>
                    </a:lnTo>
                    <a:lnTo>
                      <a:pt x="106" y="200"/>
                    </a:lnTo>
                    <a:lnTo>
                      <a:pt x="106" y="196"/>
                    </a:ln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1"/>
                    </a:lnTo>
                    <a:lnTo>
                      <a:pt x="108" y="189"/>
                    </a:lnTo>
                    <a:lnTo>
                      <a:pt x="108" y="187"/>
                    </a:lnTo>
                    <a:lnTo>
                      <a:pt x="108" y="185"/>
                    </a:lnTo>
                    <a:lnTo>
                      <a:pt x="110" y="183"/>
                    </a:lnTo>
                    <a:lnTo>
                      <a:pt x="110" y="179"/>
                    </a:lnTo>
                    <a:lnTo>
                      <a:pt x="112" y="177"/>
                    </a:lnTo>
                    <a:lnTo>
                      <a:pt x="112" y="175"/>
                    </a:lnTo>
                    <a:lnTo>
                      <a:pt x="112" y="173"/>
                    </a:lnTo>
                    <a:lnTo>
                      <a:pt x="114" y="169"/>
                    </a:lnTo>
                    <a:lnTo>
                      <a:pt x="114" y="167"/>
                    </a:lnTo>
                    <a:lnTo>
                      <a:pt x="116" y="164"/>
                    </a:lnTo>
                    <a:lnTo>
                      <a:pt x="116" y="162"/>
                    </a:lnTo>
                    <a:lnTo>
                      <a:pt x="117" y="158"/>
                    </a:lnTo>
                    <a:lnTo>
                      <a:pt x="119" y="156"/>
                    </a:lnTo>
                    <a:lnTo>
                      <a:pt x="119" y="154"/>
                    </a:lnTo>
                    <a:lnTo>
                      <a:pt x="121" y="152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5" y="146"/>
                    </a:lnTo>
                    <a:lnTo>
                      <a:pt x="127" y="144"/>
                    </a:lnTo>
                    <a:lnTo>
                      <a:pt x="129" y="144"/>
                    </a:lnTo>
                    <a:lnTo>
                      <a:pt x="131" y="143"/>
                    </a:lnTo>
                    <a:lnTo>
                      <a:pt x="131" y="141"/>
                    </a:lnTo>
                    <a:lnTo>
                      <a:pt x="129" y="141"/>
                    </a:lnTo>
                    <a:lnTo>
                      <a:pt x="127" y="139"/>
                    </a:lnTo>
                    <a:lnTo>
                      <a:pt x="125" y="137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4" name="Freeform 90"/>
              <p:cNvSpPr>
                <a:spLocks/>
              </p:cNvSpPr>
              <p:nvPr/>
            </p:nvSpPr>
            <p:spPr bwMode="auto">
              <a:xfrm>
                <a:off x="3608096" y="2608954"/>
                <a:ext cx="321646" cy="280143"/>
              </a:xfrm>
              <a:custGeom>
                <a:avLst/>
                <a:gdLst>
                  <a:gd name="T0" fmla="*/ 0 w 155"/>
                  <a:gd name="T1" fmla="*/ 6 h 135"/>
                  <a:gd name="T2" fmla="*/ 8 w 155"/>
                  <a:gd name="T3" fmla="*/ 0 h 135"/>
                  <a:gd name="T4" fmla="*/ 21 w 155"/>
                  <a:gd name="T5" fmla="*/ 0 h 135"/>
                  <a:gd name="T6" fmla="*/ 34 w 155"/>
                  <a:gd name="T7" fmla="*/ 0 h 135"/>
                  <a:gd name="T8" fmla="*/ 48 w 155"/>
                  <a:gd name="T9" fmla="*/ 0 h 135"/>
                  <a:gd name="T10" fmla="*/ 61 w 155"/>
                  <a:gd name="T11" fmla="*/ 0 h 135"/>
                  <a:gd name="T12" fmla="*/ 75 w 155"/>
                  <a:gd name="T13" fmla="*/ 0 h 135"/>
                  <a:gd name="T14" fmla="*/ 88 w 155"/>
                  <a:gd name="T15" fmla="*/ 0 h 135"/>
                  <a:gd name="T16" fmla="*/ 102 w 155"/>
                  <a:gd name="T17" fmla="*/ 0 h 135"/>
                  <a:gd name="T18" fmla="*/ 115 w 155"/>
                  <a:gd name="T19" fmla="*/ 0 h 135"/>
                  <a:gd name="T20" fmla="*/ 129 w 155"/>
                  <a:gd name="T21" fmla="*/ 0 h 135"/>
                  <a:gd name="T22" fmla="*/ 140 w 155"/>
                  <a:gd name="T23" fmla="*/ 2 h 135"/>
                  <a:gd name="T24" fmla="*/ 142 w 155"/>
                  <a:gd name="T25" fmla="*/ 10 h 135"/>
                  <a:gd name="T26" fmla="*/ 140 w 155"/>
                  <a:gd name="T27" fmla="*/ 10 h 135"/>
                  <a:gd name="T28" fmla="*/ 134 w 155"/>
                  <a:gd name="T29" fmla="*/ 18 h 135"/>
                  <a:gd name="T30" fmla="*/ 142 w 155"/>
                  <a:gd name="T31" fmla="*/ 19 h 135"/>
                  <a:gd name="T32" fmla="*/ 153 w 155"/>
                  <a:gd name="T33" fmla="*/ 21 h 135"/>
                  <a:gd name="T34" fmla="*/ 153 w 155"/>
                  <a:gd name="T35" fmla="*/ 27 h 135"/>
                  <a:gd name="T36" fmla="*/ 146 w 155"/>
                  <a:gd name="T37" fmla="*/ 33 h 135"/>
                  <a:gd name="T38" fmla="*/ 148 w 155"/>
                  <a:gd name="T39" fmla="*/ 37 h 135"/>
                  <a:gd name="T40" fmla="*/ 144 w 155"/>
                  <a:gd name="T41" fmla="*/ 43 h 135"/>
                  <a:gd name="T42" fmla="*/ 142 w 155"/>
                  <a:gd name="T43" fmla="*/ 43 h 135"/>
                  <a:gd name="T44" fmla="*/ 142 w 155"/>
                  <a:gd name="T45" fmla="*/ 52 h 135"/>
                  <a:gd name="T46" fmla="*/ 136 w 155"/>
                  <a:gd name="T47" fmla="*/ 56 h 135"/>
                  <a:gd name="T48" fmla="*/ 134 w 155"/>
                  <a:gd name="T49" fmla="*/ 64 h 135"/>
                  <a:gd name="T50" fmla="*/ 129 w 155"/>
                  <a:gd name="T51" fmla="*/ 64 h 135"/>
                  <a:gd name="T52" fmla="*/ 129 w 155"/>
                  <a:gd name="T53" fmla="*/ 66 h 135"/>
                  <a:gd name="T54" fmla="*/ 130 w 155"/>
                  <a:gd name="T55" fmla="*/ 69 h 135"/>
                  <a:gd name="T56" fmla="*/ 129 w 155"/>
                  <a:gd name="T57" fmla="*/ 69 h 135"/>
                  <a:gd name="T58" fmla="*/ 127 w 155"/>
                  <a:gd name="T59" fmla="*/ 77 h 135"/>
                  <a:gd name="T60" fmla="*/ 125 w 155"/>
                  <a:gd name="T61" fmla="*/ 85 h 135"/>
                  <a:gd name="T62" fmla="*/ 119 w 155"/>
                  <a:gd name="T63" fmla="*/ 89 h 135"/>
                  <a:gd name="T64" fmla="*/ 117 w 155"/>
                  <a:gd name="T65" fmla="*/ 89 h 135"/>
                  <a:gd name="T66" fmla="*/ 117 w 155"/>
                  <a:gd name="T67" fmla="*/ 91 h 135"/>
                  <a:gd name="T68" fmla="*/ 113 w 155"/>
                  <a:gd name="T69" fmla="*/ 96 h 135"/>
                  <a:gd name="T70" fmla="*/ 113 w 155"/>
                  <a:gd name="T71" fmla="*/ 98 h 135"/>
                  <a:gd name="T72" fmla="*/ 111 w 155"/>
                  <a:gd name="T73" fmla="*/ 106 h 135"/>
                  <a:gd name="T74" fmla="*/ 113 w 155"/>
                  <a:gd name="T75" fmla="*/ 110 h 135"/>
                  <a:gd name="T76" fmla="*/ 107 w 155"/>
                  <a:gd name="T77" fmla="*/ 110 h 135"/>
                  <a:gd name="T78" fmla="*/ 107 w 155"/>
                  <a:gd name="T79" fmla="*/ 117 h 135"/>
                  <a:gd name="T80" fmla="*/ 107 w 155"/>
                  <a:gd name="T81" fmla="*/ 119 h 135"/>
                  <a:gd name="T82" fmla="*/ 109 w 155"/>
                  <a:gd name="T83" fmla="*/ 123 h 135"/>
                  <a:gd name="T84" fmla="*/ 109 w 155"/>
                  <a:gd name="T85" fmla="*/ 129 h 135"/>
                  <a:gd name="T86" fmla="*/ 105 w 155"/>
                  <a:gd name="T87" fmla="*/ 135 h 135"/>
                  <a:gd name="T88" fmla="*/ 92 w 155"/>
                  <a:gd name="T89" fmla="*/ 135 h 135"/>
                  <a:gd name="T90" fmla="*/ 79 w 155"/>
                  <a:gd name="T91" fmla="*/ 135 h 135"/>
                  <a:gd name="T92" fmla="*/ 65 w 155"/>
                  <a:gd name="T93" fmla="*/ 135 h 135"/>
                  <a:gd name="T94" fmla="*/ 52 w 155"/>
                  <a:gd name="T95" fmla="*/ 135 h 135"/>
                  <a:gd name="T96" fmla="*/ 38 w 155"/>
                  <a:gd name="T97" fmla="*/ 135 h 135"/>
                  <a:gd name="T98" fmla="*/ 27 w 155"/>
                  <a:gd name="T99" fmla="*/ 133 h 135"/>
                  <a:gd name="T100" fmla="*/ 17 w 155"/>
                  <a:gd name="T101" fmla="*/ 129 h 135"/>
                  <a:gd name="T102" fmla="*/ 17 w 155"/>
                  <a:gd name="T103" fmla="*/ 115 h 135"/>
                  <a:gd name="T104" fmla="*/ 15 w 155"/>
                  <a:gd name="T105" fmla="*/ 114 h 135"/>
                  <a:gd name="T106" fmla="*/ 13 w 155"/>
                  <a:gd name="T107" fmla="*/ 114 h 135"/>
                  <a:gd name="T108" fmla="*/ 8 w 155"/>
                  <a:gd name="T109" fmla="*/ 114 h 135"/>
                  <a:gd name="T110" fmla="*/ 4 w 155"/>
                  <a:gd name="T111" fmla="*/ 112 h 135"/>
                  <a:gd name="T112" fmla="*/ 4 w 155"/>
                  <a:gd name="T113" fmla="*/ 98 h 135"/>
                  <a:gd name="T114" fmla="*/ 4 w 155"/>
                  <a:gd name="T115" fmla="*/ 85 h 135"/>
                  <a:gd name="T116" fmla="*/ 4 w 155"/>
                  <a:gd name="T117" fmla="*/ 71 h 135"/>
                  <a:gd name="T118" fmla="*/ 4 w 155"/>
                  <a:gd name="T119" fmla="*/ 58 h 135"/>
                  <a:gd name="T120" fmla="*/ 6 w 155"/>
                  <a:gd name="T121" fmla="*/ 50 h 135"/>
                  <a:gd name="T122" fmla="*/ 4 w 155"/>
                  <a:gd name="T123" fmla="*/ 39 h 135"/>
                  <a:gd name="T124" fmla="*/ 2 w 155"/>
                  <a:gd name="T125" fmla="*/ 2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5" h="135">
                    <a:moveTo>
                      <a:pt x="2" y="16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0" y="12"/>
                    </a:lnTo>
                    <a:lnTo>
                      <a:pt x="138" y="12"/>
                    </a:lnTo>
                    <a:lnTo>
                      <a:pt x="138" y="14"/>
                    </a:lnTo>
                    <a:lnTo>
                      <a:pt x="136" y="14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2" y="19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8" y="19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4" y="19"/>
                    </a:lnTo>
                    <a:lnTo>
                      <a:pt x="146" y="19"/>
                    </a:lnTo>
                    <a:lnTo>
                      <a:pt x="148" y="19"/>
                    </a:lnTo>
                    <a:lnTo>
                      <a:pt x="150" y="19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3" y="21"/>
                    </a:lnTo>
                    <a:lnTo>
                      <a:pt x="155" y="21"/>
                    </a:lnTo>
                    <a:lnTo>
                      <a:pt x="155" y="23"/>
                    </a:lnTo>
                    <a:lnTo>
                      <a:pt x="153" y="23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3" y="25"/>
                    </a:lnTo>
                    <a:lnTo>
                      <a:pt x="153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0" y="29"/>
                    </a:lnTo>
                    <a:lnTo>
                      <a:pt x="148" y="29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6" y="33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5"/>
                    </a:lnTo>
                    <a:lnTo>
                      <a:pt x="148" y="35"/>
                    </a:lnTo>
                    <a:lnTo>
                      <a:pt x="146" y="35"/>
                    </a:lnTo>
                    <a:lnTo>
                      <a:pt x="146" y="37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46" y="39"/>
                    </a:lnTo>
                    <a:lnTo>
                      <a:pt x="146" y="37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2" y="41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4"/>
                    </a:lnTo>
                    <a:lnTo>
                      <a:pt x="140" y="43"/>
                    </a:lnTo>
                    <a:lnTo>
                      <a:pt x="142" y="43"/>
                    </a:lnTo>
                    <a:lnTo>
                      <a:pt x="142" y="44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36" y="58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6" y="64"/>
                    </a:lnTo>
                    <a:lnTo>
                      <a:pt x="134" y="64"/>
                    </a:lnTo>
                    <a:lnTo>
                      <a:pt x="132" y="64"/>
                    </a:lnTo>
                    <a:lnTo>
                      <a:pt x="132" y="66"/>
                    </a:lnTo>
                    <a:lnTo>
                      <a:pt x="130" y="66"/>
                    </a:lnTo>
                    <a:lnTo>
                      <a:pt x="130" y="64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29" y="64"/>
                    </a:lnTo>
                    <a:lnTo>
                      <a:pt x="130" y="64"/>
                    </a:lnTo>
                    <a:lnTo>
                      <a:pt x="130" y="66"/>
                    </a:lnTo>
                    <a:lnTo>
                      <a:pt x="130" y="67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9" y="66"/>
                    </a:lnTo>
                    <a:lnTo>
                      <a:pt x="127" y="66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7" y="67"/>
                    </a:lnTo>
                    <a:lnTo>
                      <a:pt x="127" y="69"/>
                    </a:lnTo>
                    <a:lnTo>
                      <a:pt x="129" y="69"/>
                    </a:lnTo>
                    <a:lnTo>
                      <a:pt x="130" y="69"/>
                    </a:lnTo>
                    <a:lnTo>
                      <a:pt x="130" y="71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1"/>
                    </a:lnTo>
                    <a:lnTo>
                      <a:pt x="129" y="71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7" y="81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5"/>
                    </a:lnTo>
                    <a:lnTo>
                      <a:pt x="123" y="83"/>
                    </a:lnTo>
                    <a:lnTo>
                      <a:pt x="121" y="83"/>
                    </a:lnTo>
                    <a:lnTo>
                      <a:pt x="121" y="85"/>
                    </a:lnTo>
                    <a:lnTo>
                      <a:pt x="121" y="87"/>
                    </a:lnTo>
                    <a:lnTo>
                      <a:pt x="119" y="87"/>
                    </a:lnTo>
                    <a:lnTo>
                      <a:pt x="119" y="89"/>
                    </a:lnTo>
                    <a:lnTo>
                      <a:pt x="117" y="89"/>
                    </a:lnTo>
                    <a:lnTo>
                      <a:pt x="117" y="87"/>
                    </a:lnTo>
                    <a:lnTo>
                      <a:pt x="115" y="87"/>
                    </a:lnTo>
                    <a:lnTo>
                      <a:pt x="115" y="89"/>
                    </a:lnTo>
                    <a:lnTo>
                      <a:pt x="117" y="89"/>
                    </a:lnTo>
                    <a:lnTo>
                      <a:pt x="117" y="91"/>
                    </a:lnTo>
                    <a:lnTo>
                      <a:pt x="117" y="89"/>
                    </a:lnTo>
                    <a:lnTo>
                      <a:pt x="117" y="91"/>
                    </a:lnTo>
                    <a:lnTo>
                      <a:pt x="117" y="89"/>
                    </a:lnTo>
                    <a:lnTo>
                      <a:pt x="119" y="89"/>
                    </a:lnTo>
                    <a:lnTo>
                      <a:pt x="119" y="91"/>
                    </a:lnTo>
                    <a:lnTo>
                      <a:pt x="119" y="89"/>
                    </a:lnTo>
                    <a:lnTo>
                      <a:pt x="119" y="91"/>
                    </a:lnTo>
                    <a:lnTo>
                      <a:pt x="117" y="91"/>
                    </a:lnTo>
                    <a:lnTo>
                      <a:pt x="115" y="91"/>
                    </a:lnTo>
                    <a:lnTo>
                      <a:pt x="115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7" y="96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1" y="96"/>
                    </a:lnTo>
                    <a:lnTo>
                      <a:pt x="111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11" y="104"/>
                    </a:lnTo>
                    <a:lnTo>
                      <a:pt x="113" y="104"/>
                    </a:lnTo>
                    <a:lnTo>
                      <a:pt x="113" y="106"/>
                    </a:lnTo>
                    <a:lnTo>
                      <a:pt x="111" y="106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8"/>
                    </a:lnTo>
                    <a:lnTo>
                      <a:pt x="111" y="108"/>
                    </a:lnTo>
                    <a:lnTo>
                      <a:pt x="113" y="108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9" y="110"/>
                    </a:lnTo>
                    <a:lnTo>
                      <a:pt x="109" y="108"/>
                    </a:lnTo>
                    <a:lnTo>
                      <a:pt x="107" y="108"/>
                    </a:lnTo>
                    <a:lnTo>
                      <a:pt x="105" y="108"/>
                    </a:lnTo>
                    <a:lnTo>
                      <a:pt x="105" y="110"/>
                    </a:lnTo>
                    <a:lnTo>
                      <a:pt x="107" y="110"/>
                    </a:lnTo>
                    <a:lnTo>
                      <a:pt x="109" y="110"/>
                    </a:lnTo>
                    <a:lnTo>
                      <a:pt x="109" y="112"/>
                    </a:lnTo>
                    <a:lnTo>
                      <a:pt x="107" y="112"/>
                    </a:lnTo>
                    <a:lnTo>
                      <a:pt x="107" y="114"/>
                    </a:lnTo>
                    <a:lnTo>
                      <a:pt x="105" y="114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7" y="117"/>
                    </a:lnTo>
                    <a:lnTo>
                      <a:pt x="107" y="115"/>
                    </a:lnTo>
                    <a:lnTo>
                      <a:pt x="109" y="115"/>
                    </a:lnTo>
                    <a:lnTo>
                      <a:pt x="109" y="117"/>
                    </a:lnTo>
                    <a:lnTo>
                      <a:pt x="109" y="119"/>
                    </a:lnTo>
                    <a:lnTo>
                      <a:pt x="107" y="119"/>
                    </a:lnTo>
                    <a:lnTo>
                      <a:pt x="109" y="119"/>
                    </a:lnTo>
                    <a:lnTo>
                      <a:pt x="109" y="117"/>
                    </a:lnTo>
                    <a:lnTo>
                      <a:pt x="111" y="117"/>
                    </a:lnTo>
                    <a:lnTo>
                      <a:pt x="111" y="119"/>
                    </a:lnTo>
                    <a:lnTo>
                      <a:pt x="109" y="119"/>
                    </a:lnTo>
                    <a:lnTo>
                      <a:pt x="109" y="121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11" y="125"/>
                    </a:lnTo>
                    <a:lnTo>
                      <a:pt x="111" y="123"/>
                    </a:lnTo>
                    <a:lnTo>
                      <a:pt x="111" y="125"/>
                    </a:lnTo>
                    <a:lnTo>
                      <a:pt x="111" y="127"/>
                    </a:lnTo>
                    <a:lnTo>
                      <a:pt x="111" y="129"/>
                    </a:lnTo>
                    <a:lnTo>
                      <a:pt x="109" y="129"/>
                    </a:lnTo>
                    <a:lnTo>
                      <a:pt x="107" y="129"/>
                    </a:lnTo>
                    <a:lnTo>
                      <a:pt x="107" y="131"/>
                    </a:lnTo>
                    <a:lnTo>
                      <a:pt x="109" y="131"/>
                    </a:lnTo>
                    <a:lnTo>
                      <a:pt x="109" y="133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5" y="135"/>
                    </a:lnTo>
                    <a:lnTo>
                      <a:pt x="104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6" y="135"/>
                    </a:lnTo>
                    <a:lnTo>
                      <a:pt x="94" y="135"/>
                    </a:lnTo>
                    <a:lnTo>
                      <a:pt x="92" y="135"/>
                    </a:lnTo>
                    <a:lnTo>
                      <a:pt x="90" y="135"/>
                    </a:lnTo>
                    <a:lnTo>
                      <a:pt x="88" y="135"/>
                    </a:lnTo>
                    <a:lnTo>
                      <a:pt x="86" y="135"/>
                    </a:lnTo>
                    <a:lnTo>
                      <a:pt x="84" y="135"/>
                    </a:lnTo>
                    <a:lnTo>
                      <a:pt x="82" y="135"/>
                    </a:lnTo>
                    <a:lnTo>
                      <a:pt x="80" y="135"/>
                    </a:lnTo>
                    <a:lnTo>
                      <a:pt x="79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3" y="135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7" y="135"/>
                    </a:lnTo>
                    <a:lnTo>
                      <a:pt x="65" y="135"/>
                    </a:lnTo>
                    <a:lnTo>
                      <a:pt x="63" y="135"/>
                    </a:lnTo>
                    <a:lnTo>
                      <a:pt x="61" y="135"/>
                    </a:lnTo>
                    <a:lnTo>
                      <a:pt x="59" y="135"/>
                    </a:lnTo>
                    <a:lnTo>
                      <a:pt x="57" y="135"/>
                    </a:lnTo>
                    <a:lnTo>
                      <a:pt x="56" y="135"/>
                    </a:lnTo>
                    <a:lnTo>
                      <a:pt x="54" y="135"/>
                    </a:lnTo>
                    <a:lnTo>
                      <a:pt x="52" y="135"/>
                    </a:lnTo>
                    <a:lnTo>
                      <a:pt x="50" y="135"/>
                    </a:lnTo>
                    <a:lnTo>
                      <a:pt x="48" y="135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2" y="135"/>
                    </a:lnTo>
                    <a:lnTo>
                      <a:pt x="40" y="135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4" y="135"/>
                    </a:lnTo>
                    <a:lnTo>
                      <a:pt x="32" y="135"/>
                    </a:lnTo>
                    <a:lnTo>
                      <a:pt x="32" y="133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3" y="133"/>
                    </a:lnTo>
                    <a:lnTo>
                      <a:pt x="21" y="133"/>
                    </a:lnTo>
                    <a:lnTo>
                      <a:pt x="19" y="133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7" y="125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7" y="114"/>
                    </a:lnTo>
                    <a:lnTo>
                      <a:pt x="15" y="114"/>
                    </a:lnTo>
                    <a:lnTo>
                      <a:pt x="17" y="114"/>
                    </a:lnTo>
                    <a:lnTo>
                      <a:pt x="17" y="112"/>
                    </a:lnTo>
                    <a:lnTo>
                      <a:pt x="15" y="112"/>
                    </a:lnTo>
                    <a:lnTo>
                      <a:pt x="17" y="114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9" y="112"/>
                    </a:lnTo>
                    <a:lnTo>
                      <a:pt x="9" y="114"/>
                    </a:lnTo>
                    <a:lnTo>
                      <a:pt x="9" y="112"/>
                    </a:lnTo>
                    <a:lnTo>
                      <a:pt x="9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6" y="41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9" name="Freeform 91"/>
              <p:cNvSpPr>
                <a:spLocks/>
              </p:cNvSpPr>
              <p:nvPr/>
            </p:nvSpPr>
            <p:spPr bwMode="auto">
              <a:xfrm>
                <a:off x="3799008" y="2729312"/>
                <a:ext cx="234490" cy="377674"/>
              </a:xfrm>
              <a:custGeom>
                <a:avLst/>
                <a:gdLst>
                  <a:gd name="T0" fmla="*/ 25 w 113"/>
                  <a:gd name="T1" fmla="*/ 31 h 182"/>
                  <a:gd name="T2" fmla="*/ 25 w 113"/>
                  <a:gd name="T3" fmla="*/ 31 h 182"/>
                  <a:gd name="T4" fmla="*/ 33 w 113"/>
                  <a:gd name="T5" fmla="*/ 27 h 182"/>
                  <a:gd name="T6" fmla="*/ 35 w 113"/>
                  <a:gd name="T7" fmla="*/ 17 h 182"/>
                  <a:gd name="T8" fmla="*/ 35 w 113"/>
                  <a:gd name="T9" fmla="*/ 13 h 182"/>
                  <a:gd name="T10" fmla="*/ 35 w 113"/>
                  <a:gd name="T11" fmla="*/ 9 h 182"/>
                  <a:gd name="T12" fmla="*/ 38 w 113"/>
                  <a:gd name="T13" fmla="*/ 9 h 182"/>
                  <a:gd name="T14" fmla="*/ 40 w 113"/>
                  <a:gd name="T15" fmla="*/ 8 h 182"/>
                  <a:gd name="T16" fmla="*/ 44 w 113"/>
                  <a:gd name="T17" fmla="*/ 0 h 182"/>
                  <a:gd name="T18" fmla="*/ 60 w 113"/>
                  <a:gd name="T19" fmla="*/ 0 h 182"/>
                  <a:gd name="T20" fmla="*/ 75 w 113"/>
                  <a:gd name="T21" fmla="*/ 0 h 182"/>
                  <a:gd name="T22" fmla="*/ 90 w 113"/>
                  <a:gd name="T23" fmla="*/ 0 h 182"/>
                  <a:gd name="T24" fmla="*/ 106 w 113"/>
                  <a:gd name="T25" fmla="*/ 0 h 182"/>
                  <a:gd name="T26" fmla="*/ 113 w 113"/>
                  <a:gd name="T27" fmla="*/ 8 h 182"/>
                  <a:gd name="T28" fmla="*/ 111 w 113"/>
                  <a:gd name="T29" fmla="*/ 21 h 182"/>
                  <a:gd name="T30" fmla="*/ 109 w 113"/>
                  <a:gd name="T31" fmla="*/ 36 h 182"/>
                  <a:gd name="T32" fmla="*/ 108 w 113"/>
                  <a:gd name="T33" fmla="*/ 50 h 182"/>
                  <a:gd name="T34" fmla="*/ 106 w 113"/>
                  <a:gd name="T35" fmla="*/ 65 h 182"/>
                  <a:gd name="T36" fmla="*/ 106 w 113"/>
                  <a:gd name="T37" fmla="*/ 81 h 182"/>
                  <a:gd name="T38" fmla="*/ 104 w 113"/>
                  <a:gd name="T39" fmla="*/ 94 h 182"/>
                  <a:gd name="T40" fmla="*/ 102 w 113"/>
                  <a:gd name="T41" fmla="*/ 107 h 182"/>
                  <a:gd name="T42" fmla="*/ 102 w 113"/>
                  <a:gd name="T43" fmla="*/ 123 h 182"/>
                  <a:gd name="T44" fmla="*/ 102 w 113"/>
                  <a:gd name="T45" fmla="*/ 138 h 182"/>
                  <a:gd name="T46" fmla="*/ 102 w 113"/>
                  <a:gd name="T47" fmla="*/ 153 h 182"/>
                  <a:gd name="T48" fmla="*/ 104 w 113"/>
                  <a:gd name="T49" fmla="*/ 169 h 182"/>
                  <a:gd name="T50" fmla="*/ 102 w 113"/>
                  <a:gd name="T51" fmla="*/ 182 h 182"/>
                  <a:gd name="T52" fmla="*/ 90 w 113"/>
                  <a:gd name="T53" fmla="*/ 180 h 182"/>
                  <a:gd name="T54" fmla="*/ 79 w 113"/>
                  <a:gd name="T55" fmla="*/ 180 h 182"/>
                  <a:gd name="T56" fmla="*/ 67 w 113"/>
                  <a:gd name="T57" fmla="*/ 180 h 182"/>
                  <a:gd name="T58" fmla="*/ 63 w 113"/>
                  <a:gd name="T59" fmla="*/ 177 h 182"/>
                  <a:gd name="T60" fmla="*/ 63 w 113"/>
                  <a:gd name="T61" fmla="*/ 171 h 182"/>
                  <a:gd name="T62" fmla="*/ 60 w 113"/>
                  <a:gd name="T63" fmla="*/ 167 h 182"/>
                  <a:gd name="T64" fmla="*/ 58 w 113"/>
                  <a:gd name="T65" fmla="*/ 165 h 182"/>
                  <a:gd name="T66" fmla="*/ 58 w 113"/>
                  <a:gd name="T67" fmla="*/ 157 h 182"/>
                  <a:gd name="T68" fmla="*/ 61 w 113"/>
                  <a:gd name="T69" fmla="*/ 153 h 182"/>
                  <a:gd name="T70" fmla="*/ 48 w 113"/>
                  <a:gd name="T71" fmla="*/ 152 h 182"/>
                  <a:gd name="T72" fmla="*/ 33 w 113"/>
                  <a:gd name="T73" fmla="*/ 152 h 182"/>
                  <a:gd name="T74" fmla="*/ 17 w 113"/>
                  <a:gd name="T75" fmla="*/ 152 h 182"/>
                  <a:gd name="T76" fmla="*/ 2 w 113"/>
                  <a:gd name="T77" fmla="*/ 152 h 182"/>
                  <a:gd name="T78" fmla="*/ 0 w 113"/>
                  <a:gd name="T79" fmla="*/ 142 h 182"/>
                  <a:gd name="T80" fmla="*/ 4 w 113"/>
                  <a:gd name="T81" fmla="*/ 138 h 182"/>
                  <a:gd name="T82" fmla="*/ 6 w 113"/>
                  <a:gd name="T83" fmla="*/ 132 h 182"/>
                  <a:gd name="T84" fmla="*/ 6 w 113"/>
                  <a:gd name="T85" fmla="*/ 129 h 182"/>
                  <a:gd name="T86" fmla="*/ 12 w 113"/>
                  <a:gd name="T87" fmla="*/ 123 h 182"/>
                  <a:gd name="T88" fmla="*/ 13 w 113"/>
                  <a:gd name="T89" fmla="*/ 121 h 182"/>
                  <a:gd name="T90" fmla="*/ 17 w 113"/>
                  <a:gd name="T91" fmla="*/ 113 h 182"/>
                  <a:gd name="T92" fmla="*/ 19 w 113"/>
                  <a:gd name="T93" fmla="*/ 107 h 182"/>
                  <a:gd name="T94" fmla="*/ 21 w 113"/>
                  <a:gd name="T95" fmla="*/ 105 h 182"/>
                  <a:gd name="T96" fmla="*/ 25 w 113"/>
                  <a:gd name="T97" fmla="*/ 100 h 182"/>
                  <a:gd name="T98" fmla="*/ 19 w 113"/>
                  <a:gd name="T99" fmla="*/ 98 h 182"/>
                  <a:gd name="T100" fmla="*/ 19 w 113"/>
                  <a:gd name="T101" fmla="*/ 94 h 182"/>
                  <a:gd name="T102" fmla="*/ 15 w 113"/>
                  <a:gd name="T103" fmla="*/ 90 h 182"/>
                  <a:gd name="T104" fmla="*/ 15 w 113"/>
                  <a:gd name="T105" fmla="*/ 82 h 182"/>
                  <a:gd name="T106" fmla="*/ 17 w 113"/>
                  <a:gd name="T107" fmla="*/ 81 h 182"/>
                  <a:gd name="T108" fmla="*/ 15 w 113"/>
                  <a:gd name="T109" fmla="*/ 71 h 182"/>
                  <a:gd name="T110" fmla="*/ 17 w 113"/>
                  <a:gd name="T111" fmla="*/ 65 h 182"/>
                  <a:gd name="T112" fmla="*/ 17 w 113"/>
                  <a:gd name="T113" fmla="*/ 61 h 182"/>
                  <a:gd name="T114" fmla="*/ 13 w 113"/>
                  <a:gd name="T115" fmla="*/ 56 h 182"/>
                  <a:gd name="T116" fmla="*/ 15 w 113"/>
                  <a:gd name="T117" fmla="*/ 50 h 182"/>
                  <a:gd name="T118" fmla="*/ 17 w 113"/>
                  <a:gd name="T119" fmla="*/ 48 h 182"/>
                  <a:gd name="T120" fmla="*/ 19 w 113"/>
                  <a:gd name="T121" fmla="*/ 42 h 182"/>
                  <a:gd name="T122" fmla="*/ 23 w 113"/>
                  <a:gd name="T123" fmla="*/ 3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" h="182">
                    <a:moveTo>
                      <a:pt x="23" y="34"/>
                    </a:moveTo>
                    <a:lnTo>
                      <a:pt x="23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5" y="9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8"/>
                    </a:lnTo>
                    <a:lnTo>
                      <a:pt x="113" y="9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19"/>
                    </a:lnTo>
                    <a:lnTo>
                      <a:pt x="111" y="21"/>
                    </a:lnTo>
                    <a:lnTo>
                      <a:pt x="111" y="23"/>
                    </a:lnTo>
                    <a:lnTo>
                      <a:pt x="111" y="25"/>
                    </a:lnTo>
                    <a:lnTo>
                      <a:pt x="109" y="27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33"/>
                    </a:lnTo>
                    <a:lnTo>
                      <a:pt x="109" y="34"/>
                    </a:lnTo>
                    <a:lnTo>
                      <a:pt x="109" y="36"/>
                    </a:lnTo>
                    <a:lnTo>
                      <a:pt x="109" y="38"/>
                    </a:lnTo>
                    <a:lnTo>
                      <a:pt x="109" y="40"/>
                    </a:lnTo>
                    <a:lnTo>
                      <a:pt x="109" y="42"/>
                    </a:lnTo>
                    <a:lnTo>
                      <a:pt x="109" y="44"/>
                    </a:lnTo>
                    <a:lnTo>
                      <a:pt x="108" y="44"/>
                    </a:lnTo>
                    <a:lnTo>
                      <a:pt x="108" y="46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52"/>
                    </a:lnTo>
                    <a:lnTo>
                      <a:pt x="108" y="54"/>
                    </a:lnTo>
                    <a:lnTo>
                      <a:pt x="108" y="56"/>
                    </a:lnTo>
                    <a:lnTo>
                      <a:pt x="108" y="57"/>
                    </a:lnTo>
                    <a:lnTo>
                      <a:pt x="108" y="59"/>
                    </a:lnTo>
                    <a:lnTo>
                      <a:pt x="108" y="61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6" y="67"/>
                    </a:lnTo>
                    <a:lnTo>
                      <a:pt x="106" y="69"/>
                    </a:lnTo>
                    <a:lnTo>
                      <a:pt x="106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6" y="79"/>
                    </a:lnTo>
                    <a:lnTo>
                      <a:pt x="106" y="81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102" y="105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2" y="111"/>
                    </a:lnTo>
                    <a:lnTo>
                      <a:pt x="102" y="113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2" y="123"/>
                    </a:lnTo>
                    <a:lnTo>
                      <a:pt x="102" y="125"/>
                    </a:lnTo>
                    <a:lnTo>
                      <a:pt x="102" y="127"/>
                    </a:lnTo>
                    <a:lnTo>
                      <a:pt x="102" y="129"/>
                    </a:lnTo>
                    <a:lnTo>
                      <a:pt x="102" y="130"/>
                    </a:lnTo>
                    <a:lnTo>
                      <a:pt x="102" y="132"/>
                    </a:lnTo>
                    <a:lnTo>
                      <a:pt x="102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2" y="148"/>
                    </a:lnTo>
                    <a:lnTo>
                      <a:pt x="102" y="150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2" y="157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4" y="169"/>
                    </a:lnTo>
                    <a:lnTo>
                      <a:pt x="104" y="171"/>
                    </a:lnTo>
                    <a:lnTo>
                      <a:pt x="104" y="173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4" y="178"/>
                    </a:lnTo>
                    <a:lnTo>
                      <a:pt x="104" y="180"/>
                    </a:lnTo>
                    <a:lnTo>
                      <a:pt x="104" y="182"/>
                    </a:lnTo>
                    <a:lnTo>
                      <a:pt x="102" y="182"/>
                    </a:lnTo>
                    <a:lnTo>
                      <a:pt x="100" y="182"/>
                    </a:lnTo>
                    <a:lnTo>
                      <a:pt x="98" y="180"/>
                    </a:lnTo>
                    <a:lnTo>
                      <a:pt x="98" y="182"/>
                    </a:lnTo>
                    <a:lnTo>
                      <a:pt x="98" y="180"/>
                    </a:lnTo>
                    <a:lnTo>
                      <a:pt x="96" y="180"/>
                    </a:lnTo>
                    <a:lnTo>
                      <a:pt x="94" y="180"/>
                    </a:lnTo>
                    <a:lnTo>
                      <a:pt x="92" y="180"/>
                    </a:lnTo>
                    <a:lnTo>
                      <a:pt x="90" y="180"/>
                    </a:lnTo>
                    <a:lnTo>
                      <a:pt x="88" y="180"/>
                    </a:lnTo>
                    <a:lnTo>
                      <a:pt x="88" y="182"/>
                    </a:lnTo>
                    <a:lnTo>
                      <a:pt x="86" y="182"/>
                    </a:lnTo>
                    <a:lnTo>
                      <a:pt x="85" y="182"/>
                    </a:lnTo>
                    <a:lnTo>
                      <a:pt x="83" y="182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7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1" y="180"/>
                    </a:lnTo>
                    <a:lnTo>
                      <a:pt x="71" y="182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7" y="180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3" y="178"/>
                    </a:lnTo>
                    <a:lnTo>
                      <a:pt x="65" y="178"/>
                    </a:lnTo>
                    <a:lnTo>
                      <a:pt x="65" y="177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5" y="175"/>
                    </a:lnTo>
                    <a:lnTo>
                      <a:pt x="65" y="177"/>
                    </a:lnTo>
                    <a:lnTo>
                      <a:pt x="63" y="175"/>
                    </a:lnTo>
                    <a:lnTo>
                      <a:pt x="65" y="175"/>
                    </a:lnTo>
                    <a:lnTo>
                      <a:pt x="63" y="175"/>
                    </a:lnTo>
                    <a:lnTo>
                      <a:pt x="63" y="173"/>
                    </a:lnTo>
                    <a:lnTo>
                      <a:pt x="63" y="171"/>
                    </a:lnTo>
                    <a:lnTo>
                      <a:pt x="61" y="171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60" y="159"/>
                    </a:lnTo>
                    <a:lnTo>
                      <a:pt x="60" y="157"/>
                    </a:lnTo>
                    <a:lnTo>
                      <a:pt x="58" y="157"/>
                    </a:lnTo>
                    <a:lnTo>
                      <a:pt x="60" y="157"/>
                    </a:lnTo>
                    <a:lnTo>
                      <a:pt x="60" y="155"/>
                    </a:lnTo>
                    <a:lnTo>
                      <a:pt x="60" y="157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1" y="153"/>
                    </a:lnTo>
                    <a:lnTo>
                      <a:pt x="60" y="153"/>
                    </a:lnTo>
                    <a:lnTo>
                      <a:pt x="61" y="153"/>
                    </a:lnTo>
                    <a:lnTo>
                      <a:pt x="61" y="152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3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3" y="152"/>
                    </a:lnTo>
                    <a:lnTo>
                      <a:pt x="21" y="152"/>
                    </a:lnTo>
                    <a:lnTo>
                      <a:pt x="19" y="152"/>
                    </a:lnTo>
                    <a:lnTo>
                      <a:pt x="17" y="152"/>
                    </a:lnTo>
                    <a:lnTo>
                      <a:pt x="15" y="152"/>
                    </a:lnTo>
                    <a:lnTo>
                      <a:pt x="13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6"/>
                    </a:lnTo>
                    <a:lnTo>
                      <a:pt x="6" y="136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8" y="130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6" y="127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3" y="123"/>
                    </a:lnTo>
                    <a:lnTo>
                      <a:pt x="12" y="123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2" y="119"/>
                    </a:lnTo>
                    <a:lnTo>
                      <a:pt x="12" y="121"/>
                    </a:lnTo>
                    <a:lnTo>
                      <a:pt x="13" y="121"/>
                    </a:lnTo>
                    <a:lnTo>
                      <a:pt x="13" y="119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7" y="113"/>
                    </a:lnTo>
                    <a:lnTo>
                      <a:pt x="19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7" y="105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1" y="98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9" y="94"/>
                    </a:lnTo>
                    <a:lnTo>
                      <a:pt x="19" y="96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21" y="90"/>
                    </a:lnTo>
                    <a:lnTo>
                      <a:pt x="19" y="90"/>
                    </a:lnTo>
                    <a:lnTo>
                      <a:pt x="19" y="92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5" y="90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1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7" y="79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5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9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5" y="57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3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0" name="Freeform 92"/>
              <p:cNvSpPr>
                <a:spLocks/>
              </p:cNvSpPr>
              <p:nvPr/>
            </p:nvSpPr>
            <p:spPr bwMode="auto">
              <a:xfrm>
                <a:off x="3531315" y="2262407"/>
                <a:ext cx="435777" cy="385974"/>
              </a:xfrm>
              <a:custGeom>
                <a:avLst/>
                <a:gdLst>
                  <a:gd name="T0" fmla="*/ 37 w 210"/>
                  <a:gd name="T1" fmla="*/ 60 h 186"/>
                  <a:gd name="T2" fmla="*/ 27 w 210"/>
                  <a:gd name="T3" fmla="*/ 56 h 186"/>
                  <a:gd name="T4" fmla="*/ 21 w 210"/>
                  <a:gd name="T5" fmla="*/ 46 h 186"/>
                  <a:gd name="T6" fmla="*/ 23 w 210"/>
                  <a:gd name="T7" fmla="*/ 41 h 186"/>
                  <a:gd name="T8" fmla="*/ 25 w 210"/>
                  <a:gd name="T9" fmla="*/ 37 h 186"/>
                  <a:gd name="T10" fmla="*/ 21 w 210"/>
                  <a:gd name="T11" fmla="*/ 33 h 186"/>
                  <a:gd name="T12" fmla="*/ 14 w 210"/>
                  <a:gd name="T13" fmla="*/ 25 h 186"/>
                  <a:gd name="T14" fmla="*/ 8 w 210"/>
                  <a:gd name="T15" fmla="*/ 19 h 186"/>
                  <a:gd name="T16" fmla="*/ 2 w 210"/>
                  <a:gd name="T17" fmla="*/ 14 h 186"/>
                  <a:gd name="T18" fmla="*/ 4 w 210"/>
                  <a:gd name="T19" fmla="*/ 4 h 186"/>
                  <a:gd name="T20" fmla="*/ 6 w 210"/>
                  <a:gd name="T21" fmla="*/ 2 h 186"/>
                  <a:gd name="T22" fmla="*/ 21 w 210"/>
                  <a:gd name="T23" fmla="*/ 2 h 186"/>
                  <a:gd name="T24" fmla="*/ 37 w 210"/>
                  <a:gd name="T25" fmla="*/ 2 h 186"/>
                  <a:gd name="T26" fmla="*/ 52 w 210"/>
                  <a:gd name="T27" fmla="*/ 2 h 186"/>
                  <a:gd name="T28" fmla="*/ 68 w 210"/>
                  <a:gd name="T29" fmla="*/ 2 h 186"/>
                  <a:gd name="T30" fmla="*/ 83 w 210"/>
                  <a:gd name="T31" fmla="*/ 2 h 186"/>
                  <a:gd name="T32" fmla="*/ 98 w 210"/>
                  <a:gd name="T33" fmla="*/ 2 h 186"/>
                  <a:gd name="T34" fmla="*/ 114 w 210"/>
                  <a:gd name="T35" fmla="*/ 2 h 186"/>
                  <a:gd name="T36" fmla="*/ 127 w 210"/>
                  <a:gd name="T37" fmla="*/ 2 h 186"/>
                  <a:gd name="T38" fmla="*/ 135 w 210"/>
                  <a:gd name="T39" fmla="*/ 10 h 186"/>
                  <a:gd name="T40" fmla="*/ 135 w 210"/>
                  <a:gd name="T41" fmla="*/ 21 h 186"/>
                  <a:gd name="T42" fmla="*/ 139 w 210"/>
                  <a:gd name="T43" fmla="*/ 33 h 186"/>
                  <a:gd name="T44" fmla="*/ 144 w 210"/>
                  <a:gd name="T45" fmla="*/ 42 h 186"/>
                  <a:gd name="T46" fmla="*/ 152 w 210"/>
                  <a:gd name="T47" fmla="*/ 50 h 186"/>
                  <a:gd name="T48" fmla="*/ 160 w 210"/>
                  <a:gd name="T49" fmla="*/ 60 h 186"/>
                  <a:gd name="T50" fmla="*/ 164 w 210"/>
                  <a:gd name="T51" fmla="*/ 71 h 186"/>
                  <a:gd name="T52" fmla="*/ 173 w 210"/>
                  <a:gd name="T53" fmla="*/ 69 h 186"/>
                  <a:gd name="T54" fmla="*/ 177 w 210"/>
                  <a:gd name="T55" fmla="*/ 77 h 186"/>
                  <a:gd name="T56" fmla="*/ 173 w 210"/>
                  <a:gd name="T57" fmla="*/ 85 h 186"/>
                  <a:gd name="T58" fmla="*/ 169 w 210"/>
                  <a:gd name="T59" fmla="*/ 98 h 186"/>
                  <a:gd name="T60" fmla="*/ 177 w 210"/>
                  <a:gd name="T61" fmla="*/ 106 h 186"/>
                  <a:gd name="T62" fmla="*/ 185 w 210"/>
                  <a:gd name="T63" fmla="*/ 110 h 186"/>
                  <a:gd name="T64" fmla="*/ 189 w 210"/>
                  <a:gd name="T65" fmla="*/ 114 h 186"/>
                  <a:gd name="T66" fmla="*/ 196 w 210"/>
                  <a:gd name="T67" fmla="*/ 121 h 186"/>
                  <a:gd name="T68" fmla="*/ 200 w 210"/>
                  <a:gd name="T69" fmla="*/ 129 h 186"/>
                  <a:gd name="T70" fmla="*/ 198 w 210"/>
                  <a:gd name="T71" fmla="*/ 138 h 186"/>
                  <a:gd name="T72" fmla="*/ 204 w 210"/>
                  <a:gd name="T73" fmla="*/ 148 h 186"/>
                  <a:gd name="T74" fmla="*/ 208 w 210"/>
                  <a:gd name="T75" fmla="*/ 148 h 186"/>
                  <a:gd name="T76" fmla="*/ 210 w 210"/>
                  <a:gd name="T77" fmla="*/ 158 h 186"/>
                  <a:gd name="T78" fmla="*/ 204 w 210"/>
                  <a:gd name="T79" fmla="*/ 163 h 186"/>
                  <a:gd name="T80" fmla="*/ 198 w 210"/>
                  <a:gd name="T81" fmla="*/ 169 h 186"/>
                  <a:gd name="T82" fmla="*/ 196 w 210"/>
                  <a:gd name="T83" fmla="*/ 171 h 186"/>
                  <a:gd name="T84" fmla="*/ 192 w 210"/>
                  <a:gd name="T85" fmla="*/ 177 h 186"/>
                  <a:gd name="T86" fmla="*/ 192 w 210"/>
                  <a:gd name="T87" fmla="*/ 185 h 186"/>
                  <a:gd name="T88" fmla="*/ 179 w 210"/>
                  <a:gd name="T89" fmla="*/ 186 h 186"/>
                  <a:gd name="T90" fmla="*/ 171 w 210"/>
                  <a:gd name="T91" fmla="*/ 183 h 186"/>
                  <a:gd name="T92" fmla="*/ 177 w 210"/>
                  <a:gd name="T93" fmla="*/ 177 h 186"/>
                  <a:gd name="T94" fmla="*/ 179 w 210"/>
                  <a:gd name="T95" fmla="*/ 171 h 186"/>
                  <a:gd name="T96" fmla="*/ 171 w 210"/>
                  <a:gd name="T97" fmla="*/ 167 h 186"/>
                  <a:gd name="T98" fmla="*/ 156 w 210"/>
                  <a:gd name="T99" fmla="*/ 167 h 186"/>
                  <a:gd name="T100" fmla="*/ 141 w 210"/>
                  <a:gd name="T101" fmla="*/ 167 h 186"/>
                  <a:gd name="T102" fmla="*/ 125 w 210"/>
                  <a:gd name="T103" fmla="*/ 167 h 186"/>
                  <a:gd name="T104" fmla="*/ 110 w 210"/>
                  <a:gd name="T105" fmla="*/ 167 h 186"/>
                  <a:gd name="T106" fmla="*/ 94 w 210"/>
                  <a:gd name="T107" fmla="*/ 167 h 186"/>
                  <a:gd name="T108" fmla="*/ 79 w 210"/>
                  <a:gd name="T109" fmla="*/ 167 h 186"/>
                  <a:gd name="T110" fmla="*/ 64 w 210"/>
                  <a:gd name="T111" fmla="*/ 167 h 186"/>
                  <a:gd name="T112" fmla="*/ 48 w 210"/>
                  <a:gd name="T113" fmla="*/ 167 h 186"/>
                  <a:gd name="T114" fmla="*/ 37 w 210"/>
                  <a:gd name="T115" fmla="*/ 163 h 186"/>
                  <a:gd name="T116" fmla="*/ 37 w 210"/>
                  <a:gd name="T117" fmla="*/ 148 h 186"/>
                  <a:gd name="T118" fmla="*/ 37 w 210"/>
                  <a:gd name="T119" fmla="*/ 133 h 186"/>
                  <a:gd name="T120" fmla="*/ 37 w 210"/>
                  <a:gd name="T121" fmla="*/ 117 h 186"/>
                  <a:gd name="T122" fmla="*/ 37 w 210"/>
                  <a:gd name="T123" fmla="*/ 102 h 186"/>
                  <a:gd name="T124" fmla="*/ 37 w 210"/>
                  <a:gd name="T125" fmla="*/ 8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" h="186">
                    <a:moveTo>
                      <a:pt x="37" y="73"/>
                    </a:moveTo>
                    <a:lnTo>
                      <a:pt x="37" y="71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0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0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29" y="37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3" y="8"/>
                    </a:lnTo>
                    <a:lnTo>
                      <a:pt x="133" y="10"/>
                    </a:lnTo>
                    <a:lnTo>
                      <a:pt x="135" y="10"/>
                    </a:lnTo>
                    <a:lnTo>
                      <a:pt x="137" y="10"/>
                    </a:lnTo>
                    <a:lnTo>
                      <a:pt x="137" y="12"/>
                    </a:lnTo>
                    <a:lnTo>
                      <a:pt x="135" y="12"/>
                    </a:lnTo>
                    <a:lnTo>
                      <a:pt x="135" y="14"/>
                    </a:lnTo>
                    <a:lnTo>
                      <a:pt x="135" y="16"/>
                    </a:lnTo>
                    <a:lnTo>
                      <a:pt x="135" y="18"/>
                    </a:lnTo>
                    <a:lnTo>
                      <a:pt x="135" y="19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7" y="27"/>
                    </a:lnTo>
                    <a:lnTo>
                      <a:pt x="137" y="29"/>
                    </a:lnTo>
                    <a:lnTo>
                      <a:pt x="137" y="31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39" y="35"/>
                    </a:lnTo>
                    <a:lnTo>
                      <a:pt x="139" y="37"/>
                    </a:lnTo>
                    <a:lnTo>
                      <a:pt x="139" y="39"/>
                    </a:lnTo>
                    <a:lnTo>
                      <a:pt x="141" y="39"/>
                    </a:lnTo>
                    <a:lnTo>
                      <a:pt x="141" y="41"/>
                    </a:lnTo>
                    <a:lnTo>
                      <a:pt x="142" y="41"/>
                    </a:lnTo>
                    <a:lnTo>
                      <a:pt x="142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4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8" y="58"/>
                    </a:lnTo>
                    <a:lnTo>
                      <a:pt x="160" y="58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60" y="64"/>
                    </a:lnTo>
                    <a:lnTo>
                      <a:pt x="160" y="66"/>
                    </a:lnTo>
                    <a:lnTo>
                      <a:pt x="160" y="67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2" y="71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4" y="71"/>
                    </a:lnTo>
                    <a:lnTo>
                      <a:pt x="166" y="71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9" y="69"/>
                    </a:lnTo>
                    <a:lnTo>
                      <a:pt x="171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5" y="77"/>
                    </a:lnTo>
                    <a:lnTo>
                      <a:pt x="175" y="79"/>
                    </a:lnTo>
                    <a:lnTo>
                      <a:pt x="175" y="81"/>
                    </a:lnTo>
                    <a:lnTo>
                      <a:pt x="177" y="81"/>
                    </a:lnTo>
                    <a:lnTo>
                      <a:pt x="177" y="83"/>
                    </a:lnTo>
                    <a:lnTo>
                      <a:pt x="175" y="83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4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71" y="98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7" y="104"/>
                    </a:lnTo>
                    <a:lnTo>
                      <a:pt x="177" y="106"/>
                    </a:lnTo>
                    <a:lnTo>
                      <a:pt x="179" y="106"/>
                    </a:lnTo>
                    <a:lnTo>
                      <a:pt x="179" y="108"/>
                    </a:lnTo>
                    <a:lnTo>
                      <a:pt x="181" y="108"/>
                    </a:lnTo>
                    <a:lnTo>
                      <a:pt x="181" y="110"/>
                    </a:lnTo>
                    <a:lnTo>
                      <a:pt x="183" y="110"/>
                    </a:lnTo>
                    <a:lnTo>
                      <a:pt x="183" y="108"/>
                    </a:lnTo>
                    <a:lnTo>
                      <a:pt x="183" y="110"/>
                    </a:lnTo>
                    <a:lnTo>
                      <a:pt x="185" y="110"/>
                    </a:lnTo>
                    <a:lnTo>
                      <a:pt x="183" y="110"/>
                    </a:lnTo>
                    <a:lnTo>
                      <a:pt x="183" y="112"/>
                    </a:lnTo>
                    <a:lnTo>
                      <a:pt x="185" y="112"/>
                    </a:lnTo>
                    <a:lnTo>
                      <a:pt x="185" y="114"/>
                    </a:lnTo>
                    <a:lnTo>
                      <a:pt x="185" y="112"/>
                    </a:lnTo>
                    <a:lnTo>
                      <a:pt x="187" y="112"/>
                    </a:lnTo>
                    <a:lnTo>
                      <a:pt x="189" y="112"/>
                    </a:lnTo>
                    <a:lnTo>
                      <a:pt x="189" y="114"/>
                    </a:lnTo>
                    <a:lnTo>
                      <a:pt x="190" y="114"/>
                    </a:lnTo>
                    <a:lnTo>
                      <a:pt x="190" y="115"/>
                    </a:lnTo>
                    <a:lnTo>
                      <a:pt x="192" y="115"/>
                    </a:lnTo>
                    <a:lnTo>
                      <a:pt x="192" y="117"/>
                    </a:lnTo>
                    <a:lnTo>
                      <a:pt x="194" y="117"/>
                    </a:lnTo>
                    <a:lnTo>
                      <a:pt x="194" y="119"/>
                    </a:lnTo>
                    <a:lnTo>
                      <a:pt x="196" y="119"/>
                    </a:lnTo>
                    <a:lnTo>
                      <a:pt x="196" y="121"/>
                    </a:lnTo>
                    <a:lnTo>
                      <a:pt x="198" y="123"/>
                    </a:lnTo>
                    <a:lnTo>
                      <a:pt x="198" y="125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33"/>
                    </a:lnTo>
                    <a:lnTo>
                      <a:pt x="200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7"/>
                    </a:lnTo>
                    <a:lnTo>
                      <a:pt x="198" y="137"/>
                    </a:lnTo>
                    <a:lnTo>
                      <a:pt x="198" y="138"/>
                    </a:lnTo>
                    <a:lnTo>
                      <a:pt x="198" y="140"/>
                    </a:lnTo>
                    <a:lnTo>
                      <a:pt x="200" y="140"/>
                    </a:lnTo>
                    <a:lnTo>
                      <a:pt x="200" y="142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2" y="146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6" y="148"/>
                    </a:lnTo>
                    <a:lnTo>
                      <a:pt x="206" y="146"/>
                    </a:lnTo>
                    <a:lnTo>
                      <a:pt x="204" y="146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10" y="148"/>
                    </a:lnTo>
                    <a:lnTo>
                      <a:pt x="210" y="150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8" y="156"/>
                    </a:lnTo>
                    <a:lnTo>
                      <a:pt x="210" y="156"/>
                    </a:lnTo>
                    <a:lnTo>
                      <a:pt x="210" y="158"/>
                    </a:lnTo>
                    <a:lnTo>
                      <a:pt x="208" y="158"/>
                    </a:lnTo>
                    <a:lnTo>
                      <a:pt x="208" y="160"/>
                    </a:lnTo>
                    <a:lnTo>
                      <a:pt x="208" y="162"/>
                    </a:lnTo>
                    <a:lnTo>
                      <a:pt x="208" y="163"/>
                    </a:lnTo>
                    <a:lnTo>
                      <a:pt x="206" y="163"/>
                    </a:lnTo>
                    <a:lnTo>
                      <a:pt x="206" y="165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198" y="169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3"/>
                    </a:lnTo>
                    <a:lnTo>
                      <a:pt x="196" y="163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4" y="175"/>
                    </a:lnTo>
                    <a:lnTo>
                      <a:pt x="196" y="175"/>
                    </a:lnTo>
                    <a:lnTo>
                      <a:pt x="196" y="177"/>
                    </a:lnTo>
                    <a:lnTo>
                      <a:pt x="194" y="177"/>
                    </a:lnTo>
                    <a:lnTo>
                      <a:pt x="192" y="177"/>
                    </a:lnTo>
                    <a:lnTo>
                      <a:pt x="190" y="177"/>
                    </a:lnTo>
                    <a:lnTo>
                      <a:pt x="192" y="177"/>
                    </a:lnTo>
                    <a:lnTo>
                      <a:pt x="192" y="179"/>
                    </a:lnTo>
                    <a:lnTo>
                      <a:pt x="194" y="179"/>
                    </a:lnTo>
                    <a:lnTo>
                      <a:pt x="194" y="181"/>
                    </a:lnTo>
                    <a:lnTo>
                      <a:pt x="194" y="183"/>
                    </a:lnTo>
                    <a:lnTo>
                      <a:pt x="192" y="183"/>
                    </a:lnTo>
                    <a:lnTo>
                      <a:pt x="192" y="185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9" y="186"/>
                    </a:lnTo>
                    <a:lnTo>
                      <a:pt x="187" y="186"/>
                    </a:lnTo>
                    <a:lnTo>
                      <a:pt x="185" y="186"/>
                    </a:lnTo>
                    <a:lnTo>
                      <a:pt x="183" y="186"/>
                    </a:lnTo>
                    <a:lnTo>
                      <a:pt x="181" y="186"/>
                    </a:lnTo>
                    <a:lnTo>
                      <a:pt x="179" y="186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5" y="181"/>
                    </a:lnTo>
                    <a:lnTo>
                      <a:pt x="175" y="179"/>
                    </a:lnTo>
                    <a:lnTo>
                      <a:pt x="177" y="179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9" y="175"/>
                    </a:lnTo>
                    <a:lnTo>
                      <a:pt x="179" y="177"/>
                    </a:lnTo>
                    <a:lnTo>
                      <a:pt x="179" y="175"/>
                    </a:lnTo>
                    <a:lnTo>
                      <a:pt x="179" y="173"/>
                    </a:lnTo>
                    <a:lnTo>
                      <a:pt x="179" y="171"/>
                    </a:lnTo>
                    <a:lnTo>
                      <a:pt x="177" y="171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5" y="167"/>
                    </a:lnTo>
                    <a:lnTo>
                      <a:pt x="173" y="167"/>
                    </a:lnTo>
                    <a:lnTo>
                      <a:pt x="171" y="167"/>
                    </a:lnTo>
                    <a:lnTo>
                      <a:pt x="169" y="167"/>
                    </a:lnTo>
                    <a:lnTo>
                      <a:pt x="167" y="167"/>
                    </a:lnTo>
                    <a:lnTo>
                      <a:pt x="166" y="167"/>
                    </a:lnTo>
                    <a:lnTo>
                      <a:pt x="164" y="167"/>
                    </a:lnTo>
                    <a:lnTo>
                      <a:pt x="162" y="167"/>
                    </a:lnTo>
                    <a:lnTo>
                      <a:pt x="160" y="167"/>
                    </a:lnTo>
                    <a:lnTo>
                      <a:pt x="158" y="167"/>
                    </a:lnTo>
                    <a:lnTo>
                      <a:pt x="156" y="167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1" y="167"/>
                    </a:lnTo>
                    <a:lnTo>
                      <a:pt x="139" y="167"/>
                    </a:lnTo>
                    <a:lnTo>
                      <a:pt x="137" y="167"/>
                    </a:lnTo>
                    <a:lnTo>
                      <a:pt x="135" y="167"/>
                    </a:lnTo>
                    <a:lnTo>
                      <a:pt x="133" y="167"/>
                    </a:lnTo>
                    <a:lnTo>
                      <a:pt x="131" y="167"/>
                    </a:lnTo>
                    <a:lnTo>
                      <a:pt x="129" y="167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6" y="167"/>
                    </a:lnTo>
                    <a:lnTo>
                      <a:pt x="114" y="167"/>
                    </a:lnTo>
                    <a:lnTo>
                      <a:pt x="112" y="167"/>
                    </a:lnTo>
                    <a:lnTo>
                      <a:pt x="110" y="167"/>
                    </a:lnTo>
                    <a:lnTo>
                      <a:pt x="108" y="167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1" y="167"/>
                    </a:lnTo>
                    <a:lnTo>
                      <a:pt x="89" y="167"/>
                    </a:lnTo>
                    <a:lnTo>
                      <a:pt x="87" y="167"/>
                    </a:lnTo>
                    <a:lnTo>
                      <a:pt x="85" y="167"/>
                    </a:lnTo>
                    <a:lnTo>
                      <a:pt x="83" y="167"/>
                    </a:lnTo>
                    <a:lnTo>
                      <a:pt x="81" y="167"/>
                    </a:lnTo>
                    <a:lnTo>
                      <a:pt x="79" y="167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8" y="167"/>
                    </a:lnTo>
                    <a:lnTo>
                      <a:pt x="66" y="167"/>
                    </a:lnTo>
                    <a:lnTo>
                      <a:pt x="64" y="167"/>
                    </a:lnTo>
                    <a:lnTo>
                      <a:pt x="62" y="167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56" y="167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48" y="167"/>
                    </a:lnTo>
                    <a:lnTo>
                      <a:pt x="46" y="167"/>
                    </a:lnTo>
                    <a:lnTo>
                      <a:pt x="45" y="167"/>
                    </a:lnTo>
                    <a:lnTo>
                      <a:pt x="43" y="167"/>
                    </a:lnTo>
                    <a:lnTo>
                      <a:pt x="41" y="167"/>
                    </a:lnTo>
                    <a:lnTo>
                      <a:pt x="39" y="167"/>
                    </a:lnTo>
                    <a:lnTo>
                      <a:pt x="37" y="167"/>
                    </a:lnTo>
                    <a:lnTo>
                      <a:pt x="37" y="165"/>
                    </a:lnTo>
                    <a:lnTo>
                      <a:pt x="37" y="163"/>
                    </a:lnTo>
                    <a:lnTo>
                      <a:pt x="37" y="162"/>
                    </a:lnTo>
                    <a:lnTo>
                      <a:pt x="37" y="160"/>
                    </a:lnTo>
                    <a:lnTo>
                      <a:pt x="37" y="158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7" y="144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7" y="135"/>
                    </a:lnTo>
                    <a:lnTo>
                      <a:pt x="37" y="133"/>
                    </a:lnTo>
                    <a:lnTo>
                      <a:pt x="37" y="131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7" y="114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7" y="106"/>
                    </a:lnTo>
                    <a:lnTo>
                      <a:pt x="37" y="104"/>
                    </a:lnTo>
                    <a:lnTo>
                      <a:pt x="37" y="102"/>
                    </a:lnTo>
                    <a:lnTo>
                      <a:pt x="37" y="100"/>
                    </a:lnTo>
                    <a:lnTo>
                      <a:pt x="37" y="98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7" y="92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7"/>
                    </a:lnTo>
                    <a:lnTo>
                      <a:pt x="37" y="85"/>
                    </a:lnTo>
                    <a:lnTo>
                      <a:pt x="37" y="83"/>
                    </a:lnTo>
                    <a:lnTo>
                      <a:pt x="37" y="81"/>
                    </a:lnTo>
                    <a:lnTo>
                      <a:pt x="37" y="79"/>
                    </a:lnTo>
                    <a:lnTo>
                      <a:pt x="37" y="77"/>
                    </a:lnTo>
                    <a:lnTo>
                      <a:pt x="37" y="75"/>
                    </a:lnTo>
                    <a:lnTo>
                      <a:pt x="37" y="7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1" name="Freeform 93"/>
              <p:cNvSpPr>
                <a:spLocks/>
              </p:cNvSpPr>
              <p:nvPr/>
            </p:nvSpPr>
            <p:spPr bwMode="auto">
              <a:xfrm>
                <a:off x="2201158" y="1486309"/>
                <a:ext cx="788549" cy="446154"/>
              </a:xfrm>
              <a:custGeom>
                <a:avLst/>
                <a:gdLst>
                  <a:gd name="T0" fmla="*/ 10 w 380"/>
                  <a:gd name="T1" fmla="*/ 63 h 215"/>
                  <a:gd name="T2" fmla="*/ 0 w 380"/>
                  <a:gd name="T3" fmla="*/ 50 h 215"/>
                  <a:gd name="T4" fmla="*/ 0 w 380"/>
                  <a:gd name="T5" fmla="*/ 27 h 215"/>
                  <a:gd name="T6" fmla="*/ 0 w 380"/>
                  <a:gd name="T7" fmla="*/ 4 h 215"/>
                  <a:gd name="T8" fmla="*/ 21 w 380"/>
                  <a:gd name="T9" fmla="*/ 2 h 215"/>
                  <a:gd name="T10" fmla="*/ 44 w 380"/>
                  <a:gd name="T11" fmla="*/ 2 h 215"/>
                  <a:gd name="T12" fmla="*/ 63 w 380"/>
                  <a:gd name="T13" fmla="*/ 2 h 215"/>
                  <a:gd name="T14" fmla="*/ 86 w 380"/>
                  <a:gd name="T15" fmla="*/ 2 h 215"/>
                  <a:gd name="T16" fmla="*/ 109 w 380"/>
                  <a:gd name="T17" fmla="*/ 2 h 215"/>
                  <a:gd name="T18" fmla="*/ 132 w 380"/>
                  <a:gd name="T19" fmla="*/ 2 h 215"/>
                  <a:gd name="T20" fmla="*/ 156 w 380"/>
                  <a:gd name="T21" fmla="*/ 2 h 215"/>
                  <a:gd name="T22" fmla="*/ 179 w 380"/>
                  <a:gd name="T23" fmla="*/ 2 h 215"/>
                  <a:gd name="T24" fmla="*/ 202 w 380"/>
                  <a:gd name="T25" fmla="*/ 2 h 215"/>
                  <a:gd name="T26" fmla="*/ 225 w 380"/>
                  <a:gd name="T27" fmla="*/ 2 h 215"/>
                  <a:gd name="T28" fmla="*/ 248 w 380"/>
                  <a:gd name="T29" fmla="*/ 2 h 215"/>
                  <a:gd name="T30" fmla="*/ 271 w 380"/>
                  <a:gd name="T31" fmla="*/ 2 h 215"/>
                  <a:gd name="T32" fmla="*/ 294 w 380"/>
                  <a:gd name="T33" fmla="*/ 2 h 215"/>
                  <a:gd name="T34" fmla="*/ 317 w 380"/>
                  <a:gd name="T35" fmla="*/ 2 h 215"/>
                  <a:gd name="T36" fmla="*/ 340 w 380"/>
                  <a:gd name="T37" fmla="*/ 2 h 215"/>
                  <a:gd name="T38" fmla="*/ 363 w 380"/>
                  <a:gd name="T39" fmla="*/ 2 h 215"/>
                  <a:gd name="T40" fmla="*/ 380 w 380"/>
                  <a:gd name="T41" fmla="*/ 8 h 215"/>
                  <a:gd name="T42" fmla="*/ 380 w 380"/>
                  <a:gd name="T43" fmla="*/ 31 h 215"/>
                  <a:gd name="T44" fmla="*/ 380 w 380"/>
                  <a:gd name="T45" fmla="*/ 54 h 215"/>
                  <a:gd name="T46" fmla="*/ 380 w 380"/>
                  <a:gd name="T47" fmla="*/ 77 h 215"/>
                  <a:gd name="T48" fmla="*/ 380 w 380"/>
                  <a:gd name="T49" fmla="*/ 100 h 215"/>
                  <a:gd name="T50" fmla="*/ 380 w 380"/>
                  <a:gd name="T51" fmla="*/ 123 h 215"/>
                  <a:gd name="T52" fmla="*/ 380 w 380"/>
                  <a:gd name="T53" fmla="*/ 146 h 215"/>
                  <a:gd name="T54" fmla="*/ 380 w 380"/>
                  <a:gd name="T55" fmla="*/ 169 h 215"/>
                  <a:gd name="T56" fmla="*/ 374 w 380"/>
                  <a:gd name="T57" fmla="*/ 186 h 215"/>
                  <a:gd name="T58" fmla="*/ 351 w 380"/>
                  <a:gd name="T59" fmla="*/ 186 h 215"/>
                  <a:gd name="T60" fmla="*/ 328 w 380"/>
                  <a:gd name="T61" fmla="*/ 186 h 215"/>
                  <a:gd name="T62" fmla="*/ 305 w 380"/>
                  <a:gd name="T63" fmla="*/ 186 h 215"/>
                  <a:gd name="T64" fmla="*/ 282 w 380"/>
                  <a:gd name="T65" fmla="*/ 186 h 215"/>
                  <a:gd name="T66" fmla="*/ 259 w 380"/>
                  <a:gd name="T67" fmla="*/ 186 h 215"/>
                  <a:gd name="T68" fmla="*/ 236 w 380"/>
                  <a:gd name="T69" fmla="*/ 186 h 215"/>
                  <a:gd name="T70" fmla="*/ 213 w 380"/>
                  <a:gd name="T71" fmla="*/ 186 h 215"/>
                  <a:gd name="T72" fmla="*/ 190 w 380"/>
                  <a:gd name="T73" fmla="*/ 186 h 215"/>
                  <a:gd name="T74" fmla="*/ 167 w 380"/>
                  <a:gd name="T75" fmla="*/ 186 h 215"/>
                  <a:gd name="T76" fmla="*/ 157 w 380"/>
                  <a:gd name="T77" fmla="*/ 200 h 215"/>
                  <a:gd name="T78" fmla="*/ 154 w 380"/>
                  <a:gd name="T79" fmla="*/ 203 h 215"/>
                  <a:gd name="T80" fmla="*/ 146 w 380"/>
                  <a:gd name="T81" fmla="*/ 201 h 215"/>
                  <a:gd name="T82" fmla="*/ 138 w 380"/>
                  <a:gd name="T83" fmla="*/ 205 h 215"/>
                  <a:gd name="T84" fmla="*/ 125 w 380"/>
                  <a:gd name="T85" fmla="*/ 207 h 215"/>
                  <a:gd name="T86" fmla="*/ 111 w 380"/>
                  <a:gd name="T87" fmla="*/ 209 h 215"/>
                  <a:gd name="T88" fmla="*/ 104 w 380"/>
                  <a:gd name="T89" fmla="*/ 213 h 215"/>
                  <a:gd name="T90" fmla="*/ 96 w 380"/>
                  <a:gd name="T91" fmla="*/ 209 h 215"/>
                  <a:gd name="T92" fmla="*/ 92 w 380"/>
                  <a:gd name="T93" fmla="*/ 198 h 215"/>
                  <a:gd name="T94" fmla="*/ 81 w 380"/>
                  <a:gd name="T95" fmla="*/ 190 h 215"/>
                  <a:gd name="T96" fmla="*/ 77 w 380"/>
                  <a:gd name="T97" fmla="*/ 178 h 215"/>
                  <a:gd name="T98" fmla="*/ 71 w 380"/>
                  <a:gd name="T99" fmla="*/ 161 h 215"/>
                  <a:gd name="T100" fmla="*/ 63 w 380"/>
                  <a:gd name="T101" fmla="*/ 157 h 215"/>
                  <a:gd name="T102" fmla="*/ 52 w 380"/>
                  <a:gd name="T103" fmla="*/ 161 h 215"/>
                  <a:gd name="T104" fmla="*/ 48 w 380"/>
                  <a:gd name="T105" fmla="*/ 150 h 215"/>
                  <a:gd name="T106" fmla="*/ 50 w 380"/>
                  <a:gd name="T107" fmla="*/ 136 h 215"/>
                  <a:gd name="T108" fmla="*/ 52 w 380"/>
                  <a:gd name="T109" fmla="*/ 123 h 215"/>
                  <a:gd name="T110" fmla="*/ 56 w 380"/>
                  <a:gd name="T111" fmla="*/ 111 h 215"/>
                  <a:gd name="T112" fmla="*/ 44 w 380"/>
                  <a:gd name="T113" fmla="*/ 111 h 215"/>
                  <a:gd name="T114" fmla="*/ 38 w 380"/>
                  <a:gd name="T115" fmla="*/ 105 h 215"/>
                  <a:gd name="T116" fmla="*/ 33 w 380"/>
                  <a:gd name="T117" fmla="*/ 96 h 215"/>
                  <a:gd name="T118" fmla="*/ 25 w 380"/>
                  <a:gd name="T119" fmla="*/ 84 h 215"/>
                  <a:gd name="T120" fmla="*/ 13 w 380"/>
                  <a:gd name="T121" fmla="*/ 7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0" h="215">
                    <a:moveTo>
                      <a:pt x="13" y="73"/>
                    </a:moveTo>
                    <a:lnTo>
                      <a:pt x="11" y="73"/>
                    </a:lnTo>
                    <a:lnTo>
                      <a:pt x="11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10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3" y="2"/>
                    </a:lnTo>
                    <a:lnTo>
                      <a:pt x="255" y="2"/>
                    </a:lnTo>
                    <a:lnTo>
                      <a:pt x="257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3" y="2"/>
                    </a:lnTo>
                    <a:lnTo>
                      <a:pt x="275" y="2"/>
                    </a:lnTo>
                    <a:lnTo>
                      <a:pt x="276" y="2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5" y="2"/>
                    </a:lnTo>
                    <a:lnTo>
                      <a:pt x="307" y="2"/>
                    </a:lnTo>
                    <a:lnTo>
                      <a:pt x="309" y="2"/>
                    </a:lnTo>
                    <a:lnTo>
                      <a:pt x="311" y="2"/>
                    </a:lnTo>
                    <a:lnTo>
                      <a:pt x="313" y="2"/>
                    </a:lnTo>
                    <a:lnTo>
                      <a:pt x="315" y="2"/>
                    </a:lnTo>
                    <a:lnTo>
                      <a:pt x="317" y="2"/>
                    </a:lnTo>
                    <a:lnTo>
                      <a:pt x="319" y="2"/>
                    </a:lnTo>
                    <a:lnTo>
                      <a:pt x="321" y="2"/>
                    </a:lnTo>
                    <a:lnTo>
                      <a:pt x="323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28" y="2"/>
                    </a:lnTo>
                    <a:lnTo>
                      <a:pt x="330" y="2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2"/>
                    </a:lnTo>
                    <a:lnTo>
                      <a:pt x="338" y="2"/>
                    </a:lnTo>
                    <a:lnTo>
                      <a:pt x="340" y="2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6" y="2"/>
                    </a:lnTo>
                    <a:lnTo>
                      <a:pt x="348" y="2"/>
                    </a:lnTo>
                    <a:lnTo>
                      <a:pt x="349" y="2"/>
                    </a:lnTo>
                    <a:lnTo>
                      <a:pt x="351" y="2"/>
                    </a:lnTo>
                    <a:lnTo>
                      <a:pt x="353" y="2"/>
                    </a:lnTo>
                    <a:lnTo>
                      <a:pt x="355" y="2"/>
                    </a:lnTo>
                    <a:lnTo>
                      <a:pt x="357" y="2"/>
                    </a:lnTo>
                    <a:lnTo>
                      <a:pt x="359" y="2"/>
                    </a:lnTo>
                    <a:lnTo>
                      <a:pt x="361" y="2"/>
                    </a:lnTo>
                    <a:lnTo>
                      <a:pt x="363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3" y="2"/>
                    </a:lnTo>
                    <a:lnTo>
                      <a:pt x="374" y="2"/>
                    </a:lnTo>
                    <a:lnTo>
                      <a:pt x="376" y="2"/>
                    </a:lnTo>
                    <a:lnTo>
                      <a:pt x="378" y="2"/>
                    </a:lnTo>
                    <a:lnTo>
                      <a:pt x="380" y="2"/>
                    </a:lnTo>
                    <a:lnTo>
                      <a:pt x="380" y="4"/>
                    </a:lnTo>
                    <a:lnTo>
                      <a:pt x="380" y="6"/>
                    </a:lnTo>
                    <a:lnTo>
                      <a:pt x="380" y="8"/>
                    </a:lnTo>
                    <a:lnTo>
                      <a:pt x="380" y="9"/>
                    </a:lnTo>
                    <a:lnTo>
                      <a:pt x="380" y="11"/>
                    </a:lnTo>
                    <a:lnTo>
                      <a:pt x="380" y="13"/>
                    </a:lnTo>
                    <a:lnTo>
                      <a:pt x="380" y="15"/>
                    </a:lnTo>
                    <a:lnTo>
                      <a:pt x="380" y="17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0" y="23"/>
                    </a:lnTo>
                    <a:lnTo>
                      <a:pt x="380" y="25"/>
                    </a:lnTo>
                    <a:lnTo>
                      <a:pt x="380" y="27"/>
                    </a:lnTo>
                    <a:lnTo>
                      <a:pt x="380" y="29"/>
                    </a:lnTo>
                    <a:lnTo>
                      <a:pt x="380" y="31"/>
                    </a:lnTo>
                    <a:lnTo>
                      <a:pt x="380" y="33"/>
                    </a:lnTo>
                    <a:lnTo>
                      <a:pt x="380" y="34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80" y="42"/>
                    </a:lnTo>
                    <a:lnTo>
                      <a:pt x="380" y="44"/>
                    </a:lnTo>
                    <a:lnTo>
                      <a:pt x="380" y="46"/>
                    </a:lnTo>
                    <a:lnTo>
                      <a:pt x="380" y="48"/>
                    </a:lnTo>
                    <a:lnTo>
                      <a:pt x="380" y="50"/>
                    </a:lnTo>
                    <a:lnTo>
                      <a:pt x="380" y="52"/>
                    </a:lnTo>
                    <a:lnTo>
                      <a:pt x="380" y="54"/>
                    </a:lnTo>
                    <a:lnTo>
                      <a:pt x="380" y="56"/>
                    </a:lnTo>
                    <a:lnTo>
                      <a:pt x="380" y="57"/>
                    </a:lnTo>
                    <a:lnTo>
                      <a:pt x="380" y="59"/>
                    </a:lnTo>
                    <a:lnTo>
                      <a:pt x="380" y="61"/>
                    </a:lnTo>
                    <a:lnTo>
                      <a:pt x="380" y="63"/>
                    </a:lnTo>
                    <a:lnTo>
                      <a:pt x="380" y="65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0" y="73"/>
                    </a:lnTo>
                    <a:lnTo>
                      <a:pt x="380" y="75"/>
                    </a:lnTo>
                    <a:lnTo>
                      <a:pt x="380" y="77"/>
                    </a:lnTo>
                    <a:lnTo>
                      <a:pt x="380" y="79"/>
                    </a:lnTo>
                    <a:lnTo>
                      <a:pt x="380" y="81"/>
                    </a:lnTo>
                    <a:lnTo>
                      <a:pt x="380" y="82"/>
                    </a:lnTo>
                    <a:lnTo>
                      <a:pt x="380" y="84"/>
                    </a:lnTo>
                    <a:lnTo>
                      <a:pt x="380" y="86"/>
                    </a:lnTo>
                    <a:lnTo>
                      <a:pt x="380" y="88"/>
                    </a:lnTo>
                    <a:lnTo>
                      <a:pt x="380" y="90"/>
                    </a:lnTo>
                    <a:lnTo>
                      <a:pt x="380" y="92"/>
                    </a:lnTo>
                    <a:lnTo>
                      <a:pt x="380" y="94"/>
                    </a:lnTo>
                    <a:lnTo>
                      <a:pt x="380" y="96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2"/>
                    </a:lnTo>
                    <a:lnTo>
                      <a:pt x="380" y="104"/>
                    </a:lnTo>
                    <a:lnTo>
                      <a:pt x="380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0" y="113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9"/>
                    </a:lnTo>
                    <a:lnTo>
                      <a:pt x="380" y="121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7"/>
                    </a:lnTo>
                    <a:lnTo>
                      <a:pt x="380" y="129"/>
                    </a:lnTo>
                    <a:lnTo>
                      <a:pt x="380" y="130"/>
                    </a:lnTo>
                    <a:lnTo>
                      <a:pt x="380" y="132"/>
                    </a:lnTo>
                    <a:lnTo>
                      <a:pt x="380" y="134"/>
                    </a:lnTo>
                    <a:lnTo>
                      <a:pt x="380" y="136"/>
                    </a:lnTo>
                    <a:lnTo>
                      <a:pt x="380" y="138"/>
                    </a:lnTo>
                    <a:lnTo>
                      <a:pt x="380" y="140"/>
                    </a:lnTo>
                    <a:lnTo>
                      <a:pt x="380" y="142"/>
                    </a:lnTo>
                    <a:lnTo>
                      <a:pt x="380" y="144"/>
                    </a:lnTo>
                    <a:lnTo>
                      <a:pt x="380" y="146"/>
                    </a:lnTo>
                    <a:lnTo>
                      <a:pt x="380" y="148"/>
                    </a:lnTo>
                    <a:lnTo>
                      <a:pt x="380" y="150"/>
                    </a:lnTo>
                    <a:lnTo>
                      <a:pt x="380" y="152"/>
                    </a:lnTo>
                    <a:lnTo>
                      <a:pt x="380" y="153"/>
                    </a:lnTo>
                    <a:lnTo>
                      <a:pt x="380" y="155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80" y="165"/>
                    </a:lnTo>
                    <a:lnTo>
                      <a:pt x="380" y="167"/>
                    </a:lnTo>
                    <a:lnTo>
                      <a:pt x="380" y="169"/>
                    </a:lnTo>
                    <a:lnTo>
                      <a:pt x="380" y="171"/>
                    </a:lnTo>
                    <a:lnTo>
                      <a:pt x="380" y="173"/>
                    </a:lnTo>
                    <a:lnTo>
                      <a:pt x="380" y="175"/>
                    </a:lnTo>
                    <a:lnTo>
                      <a:pt x="380" y="177"/>
                    </a:lnTo>
                    <a:lnTo>
                      <a:pt x="380" y="178"/>
                    </a:lnTo>
                    <a:lnTo>
                      <a:pt x="380" y="180"/>
                    </a:lnTo>
                    <a:lnTo>
                      <a:pt x="380" y="182"/>
                    </a:lnTo>
                    <a:lnTo>
                      <a:pt x="380" y="184"/>
                    </a:lnTo>
                    <a:lnTo>
                      <a:pt x="380" y="186"/>
                    </a:lnTo>
                    <a:lnTo>
                      <a:pt x="378" y="186"/>
                    </a:lnTo>
                    <a:lnTo>
                      <a:pt x="376" y="186"/>
                    </a:lnTo>
                    <a:lnTo>
                      <a:pt x="374" y="186"/>
                    </a:lnTo>
                    <a:lnTo>
                      <a:pt x="373" y="186"/>
                    </a:lnTo>
                    <a:lnTo>
                      <a:pt x="371" y="186"/>
                    </a:lnTo>
                    <a:lnTo>
                      <a:pt x="369" y="186"/>
                    </a:lnTo>
                    <a:lnTo>
                      <a:pt x="367" y="186"/>
                    </a:lnTo>
                    <a:lnTo>
                      <a:pt x="365" y="186"/>
                    </a:lnTo>
                    <a:lnTo>
                      <a:pt x="363" y="186"/>
                    </a:lnTo>
                    <a:lnTo>
                      <a:pt x="361" y="186"/>
                    </a:lnTo>
                    <a:lnTo>
                      <a:pt x="359" y="186"/>
                    </a:lnTo>
                    <a:lnTo>
                      <a:pt x="357" y="186"/>
                    </a:lnTo>
                    <a:lnTo>
                      <a:pt x="355" y="186"/>
                    </a:lnTo>
                    <a:lnTo>
                      <a:pt x="353" y="186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6" y="186"/>
                    </a:lnTo>
                    <a:lnTo>
                      <a:pt x="344" y="186"/>
                    </a:lnTo>
                    <a:lnTo>
                      <a:pt x="342" y="186"/>
                    </a:lnTo>
                    <a:lnTo>
                      <a:pt x="340" y="186"/>
                    </a:lnTo>
                    <a:lnTo>
                      <a:pt x="338" y="186"/>
                    </a:lnTo>
                    <a:lnTo>
                      <a:pt x="336" y="186"/>
                    </a:lnTo>
                    <a:lnTo>
                      <a:pt x="334" y="186"/>
                    </a:lnTo>
                    <a:lnTo>
                      <a:pt x="332" y="186"/>
                    </a:lnTo>
                    <a:lnTo>
                      <a:pt x="330" y="186"/>
                    </a:lnTo>
                    <a:lnTo>
                      <a:pt x="328" y="186"/>
                    </a:lnTo>
                    <a:lnTo>
                      <a:pt x="326" y="186"/>
                    </a:lnTo>
                    <a:lnTo>
                      <a:pt x="325" y="186"/>
                    </a:lnTo>
                    <a:lnTo>
                      <a:pt x="323" y="186"/>
                    </a:lnTo>
                    <a:lnTo>
                      <a:pt x="321" y="18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5" y="186"/>
                    </a:lnTo>
                    <a:lnTo>
                      <a:pt x="313" y="186"/>
                    </a:lnTo>
                    <a:lnTo>
                      <a:pt x="311" y="186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5" y="186"/>
                    </a:lnTo>
                    <a:lnTo>
                      <a:pt x="303" y="186"/>
                    </a:lnTo>
                    <a:lnTo>
                      <a:pt x="301" y="186"/>
                    </a:lnTo>
                    <a:lnTo>
                      <a:pt x="300" y="186"/>
                    </a:lnTo>
                    <a:lnTo>
                      <a:pt x="298" y="186"/>
                    </a:lnTo>
                    <a:lnTo>
                      <a:pt x="296" y="186"/>
                    </a:lnTo>
                    <a:lnTo>
                      <a:pt x="294" y="186"/>
                    </a:lnTo>
                    <a:lnTo>
                      <a:pt x="292" y="186"/>
                    </a:lnTo>
                    <a:lnTo>
                      <a:pt x="290" y="186"/>
                    </a:lnTo>
                    <a:lnTo>
                      <a:pt x="288" y="186"/>
                    </a:lnTo>
                    <a:lnTo>
                      <a:pt x="286" y="186"/>
                    </a:lnTo>
                    <a:lnTo>
                      <a:pt x="284" y="186"/>
                    </a:lnTo>
                    <a:lnTo>
                      <a:pt x="282" y="186"/>
                    </a:lnTo>
                    <a:lnTo>
                      <a:pt x="280" y="186"/>
                    </a:lnTo>
                    <a:lnTo>
                      <a:pt x="278" y="186"/>
                    </a:lnTo>
                    <a:lnTo>
                      <a:pt x="276" y="186"/>
                    </a:lnTo>
                    <a:lnTo>
                      <a:pt x="275" y="186"/>
                    </a:lnTo>
                    <a:lnTo>
                      <a:pt x="273" y="186"/>
                    </a:lnTo>
                    <a:lnTo>
                      <a:pt x="271" y="186"/>
                    </a:lnTo>
                    <a:lnTo>
                      <a:pt x="269" y="186"/>
                    </a:lnTo>
                    <a:lnTo>
                      <a:pt x="267" y="186"/>
                    </a:lnTo>
                    <a:lnTo>
                      <a:pt x="265" y="186"/>
                    </a:lnTo>
                    <a:lnTo>
                      <a:pt x="263" y="186"/>
                    </a:lnTo>
                    <a:lnTo>
                      <a:pt x="261" y="186"/>
                    </a:lnTo>
                    <a:lnTo>
                      <a:pt x="259" y="186"/>
                    </a:lnTo>
                    <a:lnTo>
                      <a:pt x="257" y="186"/>
                    </a:lnTo>
                    <a:lnTo>
                      <a:pt x="255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48" y="186"/>
                    </a:lnTo>
                    <a:lnTo>
                      <a:pt x="246" y="186"/>
                    </a:lnTo>
                    <a:lnTo>
                      <a:pt x="244" y="186"/>
                    </a:lnTo>
                    <a:lnTo>
                      <a:pt x="242" y="186"/>
                    </a:lnTo>
                    <a:lnTo>
                      <a:pt x="240" y="186"/>
                    </a:lnTo>
                    <a:lnTo>
                      <a:pt x="238" y="186"/>
                    </a:lnTo>
                    <a:lnTo>
                      <a:pt x="236" y="186"/>
                    </a:lnTo>
                    <a:lnTo>
                      <a:pt x="234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28" y="186"/>
                    </a:lnTo>
                    <a:lnTo>
                      <a:pt x="227" y="186"/>
                    </a:lnTo>
                    <a:lnTo>
                      <a:pt x="225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5" y="186"/>
                    </a:lnTo>
                    <a:lnTo>
                      <a:pt x="213" y="186"/>
                    </a:lnTo>
                    <a:lnTo>
                      <a:pt x="211" y="186"/>
                    </a:lnTo>
                    <a:lnTo>
                      <a:pt x="209" y="186"/>
                    </a:lnTo>
                    <a:lnTo>
                      <a:pt x="207" y="186"/>
                    </a:lnTo>
                    <a:lnTo>
                      <a:pt x="205" y="186"/>
                    </a:lnTo>
                    <a:lnTo>
                      <a:pt x="204" y="186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4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4" y="186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79" y="186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3" y="186"/>
                    </a:lnTo>
                    <a:lnTo>
                      <a:pt x="161" y="186"/>
                    </a:lnTo>
                    <a:lnTo>
                      <a:pt x="159" y="186"/>
                    </a:lnTo>
                    <a:lnTo>
                      <a:pt x="157" y="186"/>
                    </a:lnTo>
                    <a:lnTo>
                      <a:pt x="157" y="188"/>
                    </a:lnTo>
                    <a:lnTo>
                      <a:pt x="157" y="190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7" y="198"/>
                    </a:lnTo>
                    <a:lnTo>
                      <a:pt x="157" y="200"/>
                    </a:lnTo>
                    <a:lnTo>
                      <a:pt x="157" y="201"/>
                    </a:lnTo>
                    <a:lnTo>
                      <a:pt x="157" y="203"/>
                    </a:lnTo>
                    <a:lnTo>
                      <a:pt x="157" y="205"/>
                    </a:lnTo>
                    <a:lnTo>
                      <a:pt x="157" y="207"/>
                    </a:lnTo>
                    <a:lnTo>
                      <a:pt x="157" y="209"/>
                    </a:lnTo>
                    <a:lnTo>
                      <a:pt x="156" y="209"/>
                    </a:lnTo>
                    <a:lnTo>
                      <a:pt x="156" y="207"/>
                    </a:lnTo>
                    <a:lnTo>
                      <a:pt x="156" y="205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2" y="203"/>
                    </a:lnTo>
                    <a:lnTo>
                      <a:pt x="154" y="203"/>
                    </a:lnTo>
                    <a:lnTo>
                      <a:pt x="152" y="201"/>
                    </a:lnTo>
                    <a:lnTo>
                      <a:pt x="152" y="200"/>
                    </a:lnTo>
                    <a:lnTo>
                      <a:pt x="150" y="200"/>
                    </a:lnTo>
                    <a:lnTo>
                      <a:pt x="150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4" y="200"/>
                    </a:lnTo>
                    <a:lnTo>
                      <a:pt x="146" y="200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44" y="203"/>
                    </a:lnTo>
                    <a:lnTo>
                      <a:pt x="144" y="205"/>
                    </a:lnTo>
                    <a:lnTo>
                      <a:pt x="146" y="205"/>
                    </a:lnTo>
                    <a:lnTo>
                      <a:pt x="146" y="207"/>
                    </a:lnTo>
                    <a:lnTo>
                      <a:pt x="144" y="207"/>
                    </a:lnTo>
                    <a:lnTo>
                      <a:pt x="144" y="205"/>
                    </a:lnTo>
                    <a:lnTo>
                      <a:pt x="142" y="205"/>
                    </a:lnTo>
                    <a:lnTo>
                      <a:pt x="140" y="205"/>
                    </a:lnTo>
                    <a:lnTo>
                      <a:pt x="138" y="205"/>
                    </a:lnTo>
                    <a:lnTo>
                      <a:pt x="138" y="207"/>
                    </a:lnTo>
                    <a:lnTo>
                      <a:pt x="136" y="207"/>
                    </a:lnTo>
                    <a:lnTo>
                      <a:pt x="134" y="207"/>
                    </a:lnTo>
                    <a:lnTo>
                      <a:pt x="132" y="207"/>
                    </a:lnTo>
                    <a:lnTo>
                      <a:pt x="132" y="205"/>
                    </a:lnTo>
                    <a:lnTo>
                      <a:pt x="131" y="205"/>
                    </a:lnTo>
                    <a:lnTo>
                      <a:pt x="129" y="205"/>
                    </a:lnTo>
                    <a:lnTo>
                      <a:pt x="129" y="207"/>
                    </a:lnTo>
                    <a:lnTo>
                      <a:pt x="127" y="207"/>
                    </a:lnTo>
                    <a:lnTo>
                      <a:pt x="127" y="205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3" y="207"/>
                    </a:lnTo>
                    <a:lnTo>
                      <a:pt x="121" y="207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9" y="207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7" y="211"/>
                    </a:lnTo>
                    <a:lnTo>
                      <a:pt x="115" y="211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1" y="209"/>
                    </a:lnTo>
                    <a:lnTo>
                      <a:pt x="109" y="209"/>
                    </a:lnTo>
                    <a:lnTo>
                      <a:pt x="108" y="209"/>
                    </a:lnTo>
                    <a:lnTo>
                      <a:pt x="106" y="209"/>
                    </a:lnTo>
                    <a:lnTo>
                      <a:pt x="106" y="207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100" y="213"/>
                    </a:lnTo>
                    <a:lnTo>
                      <a:pt x="102" y="213"/>
                    </a:lnTo>
                    <a:lnTo>
                      <a:pt x="100" y="213"/>
                    </a:lnTo>
                    <a:lnTo>
                      <a:pt x="98" y="213"/>
                    </a:lnTo>
                    <a:lnTo>
                      <a:pt x="98" y="211"/>
                    </a:lnTo>
                    <a:lnTo>
                      <a:pt x="96" y="211"/>
                    </a:lnTo>
                    <a:lnTo>
                      <a:pt x="96" y="209"/>
                    </a:lnTo>
                    <a:lnTo>
                      <a:pt x="96" y="207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3"/>
                    </a:lnTo>
                    <a:lnTo>
                      <a:pt x="96" y="203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4" y="200"/>
                    </a:lnTo>
                    <a:lnTo>
                      <a:pt x="94" y="198"/>
                    </a:lnTo>
                    <a:lnTo>
                      <a:pt x="92" y="198"/>
                    </a:lnTo>
                    <a:lnTo>
                      <a:pt x="94" y="198"/>
                    </a:lnTo>
                    <a:lnTo>
                      <a:pt x="92" y="198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4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1" y="188"/>
                    </a:lnTo>
                    <a:lnTo>
                      <a:pt x="83" y="188"/>
                    </a:lnTo>
                    <a:lnTo>
                      <a:pt x="83" y="186"/>
                    </a:lnTo>
                    <a:lnTo>
                      <a:pt x="83" y="184"/>
                    </a:lnTo>
                    <a:lnTo>
                      <a:pt x="83" y="182"/>
                    </a:lnTo>
                    <a:lnTo>
                      <a:pt x="83" y="184"/>
                    </a:lnTo>
                    <a:lnTo>
                      <a:pt x="81" y="184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9" y="178"/>
                    </a:lnTo>
                    <a:lnTo>
                      <a:pt x="77" y="178"/>
                    </a:lnTo>
                    <a:lnTo>
                      <a:pt x="77" y="177"/>
                    </a:lnTo>
                    <a:lnTo>
                      <a:pt x="77" y="175"/>
                    </a:lnTo>
                    <a:lnTo>
                      <a:pt x="75" y="175"/>
                    </a:lnTo>
                    <a:lnTo>
                      <a:pt x="75" y="173"/>
                    </a:lnTo>
                    <a:lnTo>
                      <a:pt x="73" y="173"/>
                    </a:lnTo>
                    <a:lnTo>
                      <a:pt x="73" y="171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3" y="165"/>
                    </a:lnTo>
                    <a:lnTo>
                      <a:pt x="73" y="163"/>
                    </a:lnTo>
                    <a:lnTo>
                      <a:pt x="71" y="163"/>
                    </a:lnTo>
                    <a:lnTo>
                      <a:pt x="71" y="161"/>
                    </a:lnTo>
                    <a:lnTo>
                      <a:pt x="71" y="159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67" y="157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3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57"/>
                    </a:lnTo>
                    <a:lnTo>
                      <a:pt x="63" y="159"/>
                    </a:lnTo>
                    <a:lnTo>
                      <a:pt x="61" y="159"/>
                    </a:lnTo>
                    <a:lnTo>
                      <a:pt x="61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8" y="165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48" y="161"/>
                    </a:lnTo>
                    <a:lnTo>
                      <a:pt x="48" y="159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48" y="150"/>
                    </a:lnTo>
                    <a:lnTo>
                      <a:pt x="48" y="148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50" y="136"/>
                    </a:lnTo>
                    <a:lnTo>
                      <a:pt x="48" y="136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3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4" y="119"/>
                    </a:lnTo>
                    <a:lnTo>
                      <a:pt x="52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4" y="115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48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4" y="109"/>
                    </a:lnTo>
                    <a:lnTo>
                      <a:pt x="46" y="109"/>
                    </a:lnTo>
                    <a:lnTo>
                      <a:pt x="46" y="107"/>
                    </a:lnTo>
                    <a:lnTo>
                      <a:pt x="44" y="107"/>
                    </a:lnTo>
                    <a:lnTo>
                      <a:pt x="42" y="107"/>
                    </a:lnTo>
                    <a:lnTo>
                      <a:pt x="42" y="109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6" y="102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7" y="90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5" y="84"/>
                    </a:lnTo>
                    <a:lnTo>
                      <a:pt x="23" y="84"/>
                    </a:lnTo>
                    <a:lnTo>
                      <a:pt x="23" y="82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7" y="82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7" y="81"/>
                    </a:lnTo>
                    <a:lnTo>
                      <a:pt x="17" y="79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13" y="79"/>
                    </a:lnTo>
                    <a:lnTo>
                      <a:pt x="13" y="77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0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2" name="Freeform 94"/>
              <p:cNvSpPr>
                <a:spLocks/>
              </p:cNvSpPr>
              <p:nvPr/>
            </p:nvSpPr>
            <p:spPr bwMode="auto">
              <a:xfrm>
                <a:off x="3118365" y="2314286"/>
                <a:ext cx="489731" cy="255242"/>
              </a:xfrm>
              <a:custGeom>
                <a:avLst/>
                <a:gdLst>
                  <a:gd name="T0" fmla="*/ 0 w 236"/>
                  <a:gd name="T1" fmla="*/ 42 h 123"/>
                  <a:gd name="T2" fmla="*/ 0 w 236"/>
                  <a:gd name="T3" fmla="*/ 29 h 123"/>
                  <a:gd name="T4" fmla="*/ 0 w 236"/>
                  <a:gd name="T5" fmla="*/ 16 h 123"/>
                  <a:gd name="T6" fmla="*/ 0 w 236"/>
                  <a:gd name="T7" fmla="*/ 2 h 123"/>
                  <a:gd name="T8" fmla="*/ 11 w 236"/>
                  <a:gd name="T9" fmla="*/ 0 h 123"/>
                  <a:gd name="T10" fmla="*/ 21 w 236"/>
                  <a:gd name="T11" fmla="*/ 0 h 123"/>
                  <a:gd name="T12" fmla="*/ 27 w 236"/>
                  <a:gd name="T13" fmla="*/ 0 h 123"/>
                  <a:gd name="T14" fmla="*/ 34 w 236"/>
                  <a:gd name="T15" fmla="*/ 2 h 123"/>
                  <a:gd name="T16" fmla="*/ 48 w 236"/>
                  <a:gd name="T17" fmla="*/ 2 h 123"/>
                  <a:gd name="T18" fmla="*/ 61 w 236"/>
                  <a:gd name="T19" fmla="*/ 2 h 123"/>
                  <a:gd name="T20" fmla="*/ 75 w 236"/>
                  <a:gd name="T21" fmla="*/ 2 h 123"/>
                  <a:gd name="T22" fmla="*/ 88 w 236"/>
                  <a:gd name="T23" fmla="*/ 2 h 123"/>
                  <a:gd name="T24" fmla="*/ 101 w 236"/>
                  <a:gd name="T25" fmla="*/ 2 h 123"/>
                  <a:gd name="T26" fmla="*/ 107 w 236"/>
                  <a:gd name="T27" fmla="*/ 2 h 123"/>
                  <a:gd name="T28" fmla="*/ 117 w 236"/>
                  <a:gd name="T29" fmla="*/ 2 h 123"/>
                  <a:gd name="T30" fmla="*/ 123 w 236"/>
                  <a:gd name="T31" fmla="*/ 2 h 123"/>
                  <a:gd name="T32" fmla="*/ 132 w 236"/>
                  <a:gd name="T33" fmla="*/ 2 h 123"/>
                  <a:gd name="T34" fmla="*/ 146 w 236"/>
                  <a:gd name="T35" fmla="*/ 2 h 123"/>
                  <a:gd name="T36" fmla="*/ 159 w 236"/>
                  <a:gd name="T37" fmla="*/ 2 h 123"/>
                  <a:gd name="T38" fmla="*/ 172 w 236"/>
                  <a:gd name="T39" fmla="*/ 2 h 123"/>
                  <a:gd name="T40" fmla="*/ 186 w 236"/>
                  <a:gd name="T41" fmla="*/ 2 h 123"/>
                  <a:gd name="T42" fmla="*/ 199 w 236"/>
                  <a:gd name="T43" fmla="*/ 2 h 123"/>
                  <a:gd name="T44" fmla="*/ 213 w 236"/>
                  <a:gd name="T45" fmla="*/ 2 h 123"/>
                  <a:gd name="T46" fmla="*/ 220 w 236"/>
                  <a:gd name="T47" fmla="*/ 8 h 123"/>
                  <a:gd name="T48" fmla="*/ 224 w 236"/>
                  <a:gd name="T49" fmla="*/ 10 h 123"/>
                  <a:gd name="T50" fmla="*/ 224 w 236"/>
                  <a:gd name="T51" fmla="*/ 14 h 123"/>
                  <a:gd name="T52" fmla="*/ 220 w 236"/>
                  <a:gd name="T53" fmla="*/ 19 h 123"/>
                  <a:gd name="T54" fmla="*/ 224 w 236"/>
                  <a:gd name="T55" fmla="*/ 25 h 123"/>
                  <a:gd name="T56" fmla="*/ 230 w 236"/>
                  <a:gd name="T57" fmla="*/ 33 h 123"/>
                  <a:gd name="T58" fmla="*/ 236 w 236"/>
                  <a:gd name="T59" fmla="*/ 39 h 123"/>
                  <a:gd name="T60" fmla="*/ 236 w 236"/>
                  <a:gd name="T61" fmla="*/ 52 h 123"/>
                  <a:gd name="T62" fmla="*/ 236 w 236"/>
                  <a:gd name="T63" fmla="*/ 65 h 123"/>
                  <a:gd name="T64" fmla="*/ 236 w 236"/>
                  <a:gd name="T65" fmla="*/ 79 h 123"/>
                  <a:gd name="T66" fmla="*/ 236 w 236"/>
                  <a:gd name="T67" fmla="*/ 92 h 123"/>
                  <a:gd name="T68" fmla="*/ 236 w 236"/>
                  <a:gd name="T69" fmla="*/ 106 h 123"/>
                  <a:gd name="T70" fmla="*/ 236 w 236"/>
                  <a:gd name="T71" fmla="*/ 119 h 123"/>
                  <a:gd name="T72" fmla="*/ 226 w 236"/>
                  <a:gd name="T73" fmla="*/ 123 h 123"/>
                  <a:gd name="T74" fmla="*/ 213 w 236"/>
                  <a:gd name="T75" fmla="*/ 123 h 123"/>
                  <a:gd name="T76" fmla="*/ 199 w 236"/>
                  <a:gd name="T77" fmla="*/ 123 h 123"/>
                  <a:gd name="T78" fmla="*/ 186 w 236"/>
                  <a:gd name="T79" fmla="*/ 123 h 123"/>
                  <a:gd name="T80" fmla="*/ 172 w 236"/>
                  <a:gd name="T81" fmla="*/ 123 h 123"/>
                  <a:gd name="T82" fmla="*/ 159 w 236"/>
                  <a:gd name="T83" fmla="*/ 123 h 123"/>
                  <a:gd name="T84" fmla="*/ 146 w 236"/>
                  <a:gd name="T85" fmla="*/ 123 h 123"/>
                  <a:gd name="T86" fmla="*/ 132 w 236"/>
                  <a:gd name="T87" fmla="*/ 123 h 123"/>
                  <a:gd name="T88" fmla="*/ 119 w 236"/>
                  <a:gd name="T89" fmla="*/ 123 h 123"/>
                  <a:gd name="T90" fmla="*/ 105 w 236"/>
                  <a:gd name="T91" fmla="*/ 123 h 123"/>
                  <a:gd name="T92" fmla="*/ 92 w 236"/>
                  <a:gd name="T93" fmla="*/ 123 h 123"/>
                  <a:gd name="T94" fmla="*/ 78 w 236"/>
                  <a:gd name="T95" fmla="*/ 123 h 123"/>
                  <a:gd name="T96" fmla="*/ 65 w 236"/>
                  <a:gd name="T97" fmla="*/ 123 h 123"/>
                  <a:gd name="T98" fmla="*/ 51 w 236"/>
                  <a:gd name="T99" fmla="*/ 123 h 123"/>
                  <a:gd name="T100" fmla="*/ 38 w 236"/>
                  <a:gd name="T101" fmla="*/ 123 h 123"/>
                  <a:gd name="T102" fmla="*/ 25 w 236"/>
                  <a:gd name="T103" fmla="*/ 123 h 123"/>
                  <a:gd name="T104" fmla="*/ 11 w 236"/>
                  <a:gd name="T105" fmla="*/ 123 h 123"/>
                  <a:gd name="T106" fmla="*/ 2 w 236"/>
                  <a:gd name="T107" fmla="*/ 119 h 123"/>
                  <a:gd name="T108" fmla="*/ 2 w 236"/>
                  <a:gd name="T109" fmla="*/ 106 h 123"/>
                  <a:gd name="T110" fmla="*/ 2 w 236"/>
                  <a:gd name="T111" fmla="*/ 92 h 123"/>
                  <a:gd name="T112" fmla="*/ 0 w 236"/>
                  <a:gd name="T113" fmla="*/ 81 h 123"/>
                  <a:gd name="T114" fmla="*/ 0 w 236"/>
                  <a:gd name="T115" fmla="*/ 67 h 123"/>
                  <a:gd name="T116" fmla="*/ 0 w 236"/>
                  <a:gd name="T117" fmla="*/ 5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6" h="123">
                    <a:moveTo>
                      <a:pt x="0" y="54"/>
                    </a:move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3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201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5" y="4"/>
                    </a:lnTo>
                    <a:lnTo>
                      <a:pt x="217" y="4"/>
                    </a:lnTo>
                    <a:lnTo>
                      <a:pt x="217" y="6"/>
                    </a:lnTo>
                    <a:lnTo>
                      <a:pt x="219" y="6"/>
                    </a:lnTo>
                    <a:lnTo>
                      <a:pt x="220" y="6"/>
                    </a:lnTo>
                    <a:lnTo>
                      <a:pt x="220" y="8"/>
                    </a:lnTo>
                    <a:lnTo>
                      <a:pt x="220" y="6"/>
                    </a:lnTo>
                    <a:lnTo>
                      <a:pt x="222" y="6"/>
                    </a:lnTo>
                    <a:lnTo>
                      <a:pt x="224" y="6"/>
                    </a:lnTo>
                    <a:lnTo>
                      <a:pt x="224" y="8"/>
                    </a:lnTo>
                    <a:lnTo>
                      <a:pt x="226" y="8"/>
                    </a:lnTo>
                    <a:lnTo>
                      <a:pt x="226" y="10"/>
                    </a:lnTo>
                    <a:lnTo>
                      <a:pt x="224" y="10"/>
                    </a:lnTo>
                    <a:lnTo>
                      <a:pt x="224" y="12"/>
                    </a:lnTo>
                    <a:lnTo>
                      <a:pt x="226" y="12"/>
                    </a:lnTo>
                    <a:lnTo>
                      <a:pt x="226" y="10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4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0" y="16"/>
                    </a:lnTo>
                    <a:lnTo>
                      <a:pt x="220" y="17"/>
                    </a:lnTo>
                    <a:lnTo>
                      <a:pt x="222" y="17"/>
                    </a:lnTo>
                    <a:lnTo>
                      <a:pt x="220" y="17"/>
                    </a:lnTo>
                    <a:lnTo>
                      <a:pt x="220" y="19"/>
                    </a:lnTo>
                    <a:lnTo>
                      <a:pt x="219" y="19"/>
                    </a:lnTo>
                    <a:lnTo>
                      <a:pt x="220" y="19"/>
                    </a:lnTo>
                    <a:lnTo>
                      <a:pt x="220" y="21"/>
                    </a:lnTo>
                    <a:lnTo>
                      <a:pt x="220" y="23"/>
                    </a:lnTo>
                    <a:lnTo>
                      <a:pt x="222" y="23"/>
                    </a:lnTo>
                    <a:lnTo>
                      <a:pt x="224" y="23"/>
                    </a:lnTo>
                    <a:lnTo>
                      <a:pt x="224" y="25"/>
                    </a:lnTo>
                    <a:lnTo>
                      <a:pt x="224" y="27"/>
                    </a:lnTo>
                    <a:lnTo>
                      <a:pt x="226" y="27"/>
                    </a:lnTo>
                    <a:lnTo>
                      <a:pt x="226" y="29"/>
                    </a:lnTo>
                    <a:lnTo>
                      <a:pt x="226" y="31"/>
                    </a:lnTo>
                    <a:lnTo>
                      <a:pt x="228" y="31"/>
                    </a:lnTo>
                    <a:lnTo>
                      <a:pt x="228" y="33"/>
                    </a:lnTo>
                    <a:lnTo>
                      <a:pt x="230" y="33"/>
                    </a:lnTo>
                    <a:lnTo>
                      <a:pt x="230" y="35"/>
                    </a:lnTo>
                    <a:lnTo>
                      <a:pt x="232" y="35"/>
                    </a:lnTo>
                    <a:lnTo>
                      <a:pt x="234" y="35"/>
                    </a:lnTo>
                    <a:lnTo>
                      <a:pt x="234" y="37"/>
                    </a:lnTo>
                    <a:lnTo>
                      <a:pt x="236" y="35"/>
                    </a:lnTo>
                    <a:lnTo>
                      <a:pt x="236" y="37"/>
                    </a:lnTo>
                    <a:lnTo>
                      <a:pt x="236" y="39"/>
                    </a:lnTo>
                    <a:lnTo>
                      <a:pt x="236" y="41"/>
                    </a:lnTo>
                    <a:lnTo>
                      <a:pt x="236" y="42"/>
                    </a:lnTo>
                    <a:lnTo>
                      <a:pt x="236" y="44"/>
                    </a:lnTo>
                    <a:lnTo>
                      <a:pt x="236" y="46"/>
                    </a:lnTo>
                    <a:lnTo>
                      <a:pt x="236" y="48"/>
                    </a:lnTo>
                    <a:lnTo>
                      <a:pt x="236" y="50"/>
                    </a:lnTo>
                    <a:lnTo>
                      <a:pt x="236" y="52"/>
                    </a:lnTo>
                    <a:lnTo>
                      <a:pt x="236" y="54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6" y="60"/>
                    </a:lnTo>
                    <a:lnTo>
                      <a:pt x="236" y="62"/>
                    </a:lnTo>
                    <a:lnTo>
                      <a:pt x="236" y="64"/>
                    </a:lnTo>
                    <a:lnTo>
                      <a:pt x="236" y="65"/>
                    </a:lnTo>
                    <a:lnTo>
                      <a:pt x="236" y="67"/>
                    </a:lnTo>
                    <a:lnTo>
                      <a:pt x="236" y="69"/>
                    </a:lnTo>
                    <a:lnTo>
                      <a:pt x="236" y="71"/>
                    </a:lnTo>
                    <a:lnTo>
                      <a:pt x="236" y="73"/>
                    </a:lnTo>
                    <a:lnTo>
                      <a:pt x="236" y="75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6" y="81"/>
                    </a:lnTo>
                    <a:lnTo>
                      <a:pt x="236" y="83"/>
                    </a:lnTo>
                    <a:lnTo>
                      <a:pt x="236" y="85"/>
                    </a:lnTo>
                    <a:lnTo>
                      <a:pt x="236" y="87"/>
                    </a:lnTo>
                    <a:lnTo>
                      <a:pt x="236" y="89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6" y="102"/>
                    </a:lnTo>
                    <a:lnTo>
                      <a:pt x="236" y="104"/>
                    </a:lnTo>
                    <a:lnTo>
                      <a:pt x="236" y="106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6" y="112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4" y="123"/>
                    </a:lnTo>
                    <a:lnTo>
                      <a:pt x="232" y="123"/>
                    </a:lnTo>
                    <a:lnTo>
                      <a:pt x="230" y="123"/>
                    </a:lnTo>
                    <a:lnTo>
                      <a:pt x="228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3"/>
                    </a:lnTo>
                    <a:lnTo>
                      <a:pt x="219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1" y="123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5" y="123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7" y="123"/>
                    </a:lnTo>
                    <a:lnTo>
                      <a:pt x="196" y="123"/>
                    </a:lnTo>
                    <a:lnTo>
                      <a:pt x="194" y="123"/>
                    </a:lnTo>
                    <a:lnTo>
                      <a:pt x="192" y="123"/>
                    </a:lnTo>
                    <a:lnTo>
                      <a:pt x="190" y="123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0" y="123"/>
                    </a:lnTo>
                    <a:lnTo>
                      <a:pt x="178" y="123"/>
                    </a:lnTo>
                    <a:lnTo>
                      <a:pt x="176" y="123"/>
                    </a:lnTo>
                    <a:lnTo>
                      <a:pt x="174" y="123"/>
                    </a:lnTo>
                    <a:lnTo>
                      <a:pt x="172" y="123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7" y="123"/>
                    </a:lnTo>
                    <a:lnTo>
                      <a:pt x="165" y="123"/>
                    </a:lnTo>
                    <a:lnTo>
                      <a:pt x="163" y="123"/>
                    </a:lnTo>
                    <a:lnTo>
                      <a:pt x="161" y="123"/>
                    </a:lnTo>
                    <a:lnTo>
                      <a:pt x="159" y="123"/>
                    </a:lnTo>
                    <a:lnTo>
                      <a:pt x="157" y="123"/>
                    </a:lnTo>
                    <a:lnTo>
                      <a:pt x="155" y="123"/>
                    </a:lnTo>
                    <a:lnTo>
                      <a:pt x="153" y="123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8" y="123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6" y="123"/>
                    </a:lnTo>
                    <a:lnTo>
                      <a:pt x="124" y="123"/>
                    </a:lnTo>
                    <a:lnTo>
                      <a:pt x="123" y="123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7" y="123"/>
                    </a:lnTo>
                    <a:lnTo>
                      <a:pt x="115" y="123"/>
                    </a:lnTo>
                    <a:lnTo>
                      <a:pt x="113" y="123"/>
                    </a:lnTo>
                    <a:lnTo>
                      <a:pt x="111" y="123"/>
                    </a:lnTo>
                    <a:lnTo>
                      <a:pt x="109" y="123"/>
                    </a:lnTo>
                    <a:lnTo>
                      <a:pt x="107" y="123"/>
                    </a:lnTo>
                    <a:lnTo>
                      <a:pt x="105" y="123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6" y="123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3" y="123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3"/>
                    </a:lnTo>
                    <a:lnTo>
                      <a:pt x="53" y="123"/>
                    </a:lnTo>
                    <a:lnTo>
                      <a:pt x="51" y="123"/>
                    </a:lnTo>
                    <a:lnTo>
                      <a:pt x="50" y="123"/>
                    </a:lnTo>
                    <a:lnTo>
                      <a:pt x="48" y="123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0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28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9" y="123"/>
                    </a:lnTo>
                    <a:lnTo>
                      <a:pt x="7" y="123"/>
                    </a:lnTo>
                    <a:lnTo>
                      <a:pt x="5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3" name="Freeform 95"/>
              <p:cNvSpPr>
                <a:spLocks/>
              </p:cNvSpPr>
              <p:nvPr/>
            </p:nvSpPr>
            <p:spPr bwMode="auto">
              <a:xfrm>
                <a:off x="4033497" y="2162801"/>
                <a:ext cx="215813" cy="342397"/>
              </a:xfrm>
              <a:custGeom>
                <a:avLst/>
                <a:gdLst>
                  <a:gd name="T0" fmla="*/ 18 w 104"/>
                  <a:gd name="T1" fmla="*/ 44 h 165"/>
                  <a:gd name="T2" fmla="*/ 18 w 104"/>
                  <a:gd name="T3" fmla="*/ 33 h 165"/>
                  <a:gd name="T4" fmla="*/ 18 w 104"/>
                  <a:gd name="T5" fmla="*/ 21 h 165"/>
                  <a:gd name="T6" fmla="*/ 18 w 104"/>
                  <a:gd name="T7" fmla="*/ 10 h 165"/>
                  <a:gd name="T8" fmla="*/ 20 w 104"/>
                  <a:gd name="T9" fmla="*/ 0 h 165"/>
                  <a:gd name="T10" fmla="*/ 35 w 104"/>
                  <a:gd name="T11" fmla="*/ 0 h 165"/>
                  <a:gd name="T12" fmla="*/ 46 w 104"/>
                  <a:gd name="T13" fmla="*/ 0 h 165"/>
                  <a:gd name="T14" fmla="*/ 58 w 104"/>
                  <a:gd name="T15" fmla="*/ 0 h 165"/>
                  <a:gd name="T16" fmla="*/ 69 w 104"/>
                  <a:gd name="T17" fmla="*/ 0 h 165"/>
                  <a:gd name="T18" fmla="*/ 81 w 104"/>
                  <a:gd name="T19" fmla="*/ 0 h 165"/>
                  <a:gd name="T20" fmla="*/ 92 w 104"/>
                  <a:gd name="T21" fmla="*/ 0 h 165"/>
                  <a:gd name="T22" fmla="*/ 104 w 104"/>
                  <a:gd name="T23" fmla="*/ 0 h 165"/>
                  <a:gd name="T24" fmla="*/ 104 w 104"/>
                  <a:gd name="T25" fmla="*/ 12 h 165"/>
                  <a:gd name="T26" fmla="*/ 104 w 104"/>
                  <a:gd name="T27" fmla="*/ 23 h 165"/>
                  <a:gd name="T28" fmla="*/ 104 w 104"/>
                  <a:gd name="T29" fmla="*/ 35 h 165"/>
                  <a:gd name="T30" fmla="*/ 104 w 104"/>
                  <a:gd name="T31" fmla="*/ 46 h 165"/>
                  <a:gd name="T32" fmla="*/ 104 w 104"/>
                  <a:gd name="T33" fmla="*/ 58 h 165"/>
                  <a:gd name="T34" fmla="*/ 104 w 104"/>
                  <a:gd name="T35" fmla="*/ 69 h 165"/>
                  <a:gd name="T36" fmla="*/ 104 w 104"/>
                  <a:gd name="T37" fmla="*/ 81 h 165"/>
                  <a:gd name="T38" fmla="*/ 104 w 104"/>
                  <a:gd name="T39" fmla="*/ 92 h 165"/>
                  <a:gd name="T40" fmla="*/ 104 w 104"/>
                  <a:gd name="T41" fmla="*/ 104 h 165"/>
                  <a:gd name="T42" fmla="*/ 100 w 104"/>
                  <a:gd name="T43" fmla="*/ 112 h 165"/>
                  <a:gd name="T44" fmla="*/ 104 w 104"/>
                  <a:gd name="T45" fmla="*/ 119 h 165"/>
                  <a:gd name="T46" fmla="*/ 100 w 104"/>
                  <a:gd name="T47" fmla="*/ 123 h 165"/>
                  <a:gd name="T48" fmla="*/ 92 w 104"/>
                  <a:gd name="T49" fmla="*/ 127 h 165"/>
                  <a:gd name="T50" fmla="*/ 85 w 104"/>
                  <a:gd name="T51" fmla="*/ 127 h 165"/>
                  <a:gd name="T52" fmla="*/ 85 w 104"/>
                  <a:gd name="T53" fmla="*/ 131 h 165"/>
                  <a:gd name="T54" fmla="*/ 79 w 104"/>
                  <a:gd name="T55" fmla="*/ 137 h 165"/>
                  <a:gd name="T56" fmla="*/ 75 w 104"/>
                  <a:gd name="T57" fmla="*/ 144 h 165"/>
                  <a:gd name="T58" fmla="*/ 69 w 104"/>
                  <a:gd name="T59" fmla="*/ 150 h 165"/>
                  <a:gd name="T60" fmla="*/ 66 w 104"/>
                  <a:gd name="T61" fmla="*/ 158 h 165"/>
                  <a:gd name="T62" fmla="*/ 58 w 104"/>
                  <a:gd name="T63" fmla="*/ 154 h 165"/>
                  <a:gd name="T64" fmla="*/ 54 w 104"/>
                  <a:gd name="T65" fmla="*/ 150 h 165"/>
                  <a:gd name="T66" fmla="*/ 52 w 104"/>
                  <a:gd name="T67" fmla="*/ 152 h 165"/>
                  <a:gd name="T68" fmla="*/ 48 w 104"/>
                  <a:gd name="T69" fmla="*/ 160 h 165"/>
                  <a:gd name="T70" fmla="*/ 46 w 104"/>
                  <a:gd name="T71" fmla="*/ 160 h 165"/>
                  <a:gd name="T72" fmla="*/ 39 w 104"/>
                  <a:gd name="T73" fmla="*/ 156 h 165"/>
                  <a:gd name="T74" fmla="*/ 33 w 104"/>
                  <a:gd name="T75" fmla="*/ 162 h 165"/>
                  <a:gd name="T76" fmla="*/ 25 w 104"/>
                  <a:gd name="T77" fmla="*/ 162 h 165"/>
                  <a:gd name="T78" fmla="*/ 20 w 104"/>
                  <a:gd name="T79" fmla="*/ 160 h 165"/>
                  <a:gd name="T80" fmla="*/ 14 w 104"/>
                  <a:gd name="T81" fmla="*/ 158 h 165"/>
                  <a:gd name="T82" fmla="*/ 12 w 104"/>
                  <a:gd name="T83" fmla="*/ 160 h 165"/>
                  <a:gd name="T84" fmla="*/ 4 w 104"/>
                  <a:gd name="T85" fmla="*/ 160 h 165"/>
                  <a:gd name="T86" fmla="*/ 4 w 104"/>
                  <a:gd name="T87" fmla="*/ 163 h 165"/>
                  <a:gd name="T88" fmla="*/ 2 w 104"/>
                  <a:gd name="T89" fmla="*/ 162 h 165"/>
                  <a:gd name="T90" fmla="*/ 2 w 104"/>
                  <a:gd name="T91" fmla="*/ 158 h 165"/>
                  <a:gd name="T92" fmla="*/ 4 w 104"/>
                  <a:gd name="T93" fmla="*/ 152 h 165"/>
                  <a:gd name="T94" fmla="*/ 4 w 104"/>
                  <a:gd name="T95" fmla="*/ 148 h 165"/>
                  <a:gd name="T96" fmla="*/ 6 w 104"/>
                  <a:gd name="T97" fmla="*/ 142 h 165"/>
                  <a:gd name="T98" fmla="*/ 10 w 104"/>
                  <a:gd name="T99" fmla="*/ 138 h 165"/>
                  <a:gd name="T100" fmla="*/ 14 w 104"/>
                  <a:gd name="T101" fmla="*/ 135 h 165"/>
                  <a:gd name="T102" fmla="*/ 14 w 104"/>
                  <a:gd name="T103" fmla="*/ 131 h 165"/>
                  <a:gd name="T104" fmla="*/ 20 w 104"/>
                  <a:gd name="T105" fmla="*/ 125 h 165"/>
                  <a:gd name="T106" fmla="*/ 18 w 104"/>
                  <a:gd name="T107" fmla="*/ 123 h 165"/>
                  <a:gd name="T108" fmla="*/ 18 w 104"/>
                  <a:gd name="T109" fmla="*/ 115 h 165"/>
                  <a:gd name="T110" fmla="*/ 14 w 104"/>
                  <a:gd name="T111" fmla="*/ 108 h 165"/>
                  <a:gd name="T112" fmla="*/ 16 w 104"/>
                  <a:gd name="T113" fmla="*/ 102 h 165"/>
                  <a:gd name="T114" fmla="*/ 18 w 104"/>
                  <a:gd name="T115" fmla="*/ 92 h 165"/>
                  <a:gd name="T116" fmla="*/ 18 w 104"/>
                  <a:gd name="T117" fmla="*/ 81 h 165"/>
                  <a:gd name="T118" fmla="*/ 18 w 104"/>
                  <a:gd name="T119" fmla="*/ 69 h 165"/>
                  <a:gd name="T120" fmla="*/ 18 w 104"/>
                  <a:gd name="T121" fmla="*/ 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4" h="165">
                    <a:moveTo>
                      <a:pt x="18" y="54"/>
                    </a:moveTo>
                    <a:lnTo>
                      <a:pt x="18" y="52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4" y="14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4" y="37"/>
                    </a:lnTo>
                    <a:lnTo>
                      <a:pt x="104" y="39"/>
                    </a:lnTo>
                    <a:lnTo>
                      <a:pt x="104" y="41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4" y="56"/>
                    </a:lnTo>
                    <a:lnTo>
                      <a:pt x="104" y="58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4" y="64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5"/>
                    </a:lnTo>
                    <a:lnTo>
                      <a:pt x="104" y="87"/>
                    </a:lnTo>
                    <a:lnTo>
                      <a:pt x="104" y="89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102"/>
                    </a:lnTo>
                    <a:lnTo>
                      <a:pt x="104" y="104"/>
                    </a:lnTo>
                    <a:lnTo>
                      <a:pt x="104" y="106"/>
                    </a:lnTo>
                    <a:lnTo>
                      <a:pt x="104" y="108"/>
                    </a:lnTo>
                    <a:lnTo>
                      <a:pt x="104" y="110"/>
                    </a:lnTo>
                    <a:lnTo>
                      <a:pt x="104" y="112"/>
                    </a:lnTo>
                    <a:lnTo>
                      <a:pt x="102" y="112"/>
                    </a:lnTo>
                    <a:lnTo>
                      <a:pt x="100" y="112"/>
                    </a:lnTo>
                    <a:lnTo>
                      <a:pt x="100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2" y="119"/>
                    </a:lnTo>
                    <a:lnTo>
                      <a:pt x="104" y="119"/>
                    </a:lnTo>
                    <a:lnTo>
                      <a:pt x="104" y="121"/>
                    </a:lnTo>
                    <a:lnTo>
                      <a:pt x="102" y="121"/>
                    </a:lnTo>
                    <a:lnTo>
                      <a:pt x="102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98" y="125"/>
                    </a:lnTo>
                    <a:lnTo>
                      <a:pt x="96" y="125"/>
                    </a:lnTo>
                    <a:lnTo>
                      <a:pt x="94" y="125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3" y="127"/>
                    </a:lnTo>
                    <a:lnTo>
                      <a:pt x="83" y="129"/>
                    </a:lnTo>
                    <a:lnTo>
                      <a:pt x="83" y="131"/>
                    </a:lnTo>
                    <a:lnTo>
                      <a:pt x="85" y="131"/>
                    </a:lnTo>
                    <a:lnTo>
                      <a:pt x="85" y="133"/>
                    </a:lnTo>
                    <a:lnTo>
                      <a:pt x="85" y="135"/>
                    </a:lnTo>
                    <a:lnTo>
                      <a:pt x="83" y="135"/>
                    </a:lnTo>
                    <a:lnTo>
                      <a:pt x="83" y="137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77" y="138"/>
                    </a:lnTo>
                    <a:lnTo>
                      <a:pt x="77" y="140"/>
                    </a:lnTo>
                    <a:lnTo>
                      <a:pt x="77" y="142"/>
                    </a:lnTo>
                    <a:lnTo>
                      <a:pt x="77" y="144"/>
                    </a:lnTo>
                    <a:lnTo>
                      <a:pt x="75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6"/>
                    </a:lnTo>
                    <a:lnTo>
                      <a:pt x="69" y="146"/>
                    </a:lnTo>
                    <a:lnTo>
                      <a:pt x="69" y="148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68" y="154"/>
                    </a:lnTo>
                    <a:lnTo>
                      <a:pt x="68" y="156"/>
                    </a:lnTo>
                    <a:lnTo>
                      <a:pt x="66" y="156"/>
                    </a:lnTo>
                    <a:lnTo>
                      <a:pt x="66" y="158"/>
                    </a:lnTo>
                    <a:lnTo>
                      <a:pt x="64" y="158"/>
                    </a:lnTo>
                    <a:lnTo>
                      <a:pt x="64" y="156"/>
                    </a:lnTo>
                    <a:lnTo>
                      <a:pt x="62" y="156"/>
                    </a:lnTo>
                    <a:lnTo>
                      <a:pt x="60" y="156"/>
                    </a:lnTo>
                    <a:lnTo>
                      <a:pt x="60" y="154"/>
                    </a:lnTo>
                    <a:lnTo>
                      <a:pt x="58" y="154"/>
                    </a:lnTo>
                    <a:lnTo>
                      <a:pt x="58" y="152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52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50" y="156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6" y="160"/>
                    </a:lnTo>
                    <a:lnTo>
                      <a:pt x="46" y="162"/>
                    </a:lnTo>
                    <a:lnTo>
                      <a:pt x="44" y="162"/>
                    </a:lnTo>
                    <a:lnTo>
                      <a:pt x="44" y="160"/>
                    </a:lnTo>
                    <a:lnTo>
                      <a:pt x="46" y="160"/>
                    </a:lnTo>
                    <a:lnTo>
                      <a:pt x="44" y="160"/>
                    </a:lnTo>
                    <a:lnTo>
                      <a:pt x="43" y="160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60"/>
                    </a:lnTo>
                    <a:lnTo>
                      <a:pt x="33" y="160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29" y="163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3" y="158"/>
                    </a:lnTo>
                    <a:lnTo>
                      <a:pt x="21" y="158"/>
                    </a:lnTo>
                    <a:lnTo>
                      <a:pt x="20" y="158"/>
                    </a:lnTo>
                    <a:lnTo>
                      <a:pt x="20" y="160"/>
                    </a:lnTo>
                    <a:lnTo>
                      <a:pt x="18" y="160"/>
                    </a:lnTo>
                    <a:lnTo>
                      <a:pt x="18" y="158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8"/>
                    </a:lnTo>
                    <a:lnTo>
                      <a:pt x="14" y="158"/>
                    </a:lnTo>
                    <a:lnTo>
                      <a:pt x="14" y="160"/>
                    </a:lnTo>
                    <a:lnTo>
                      <a:pt x="16" y="160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6" y="158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4" y="162"/>
                    </a:lnTo>
                    <a:lnTo>
                      <a:pt x="6" y="162"/>
                    </a:lnTo>
                    <a:lnTo>
                      <a:pt x="6" y="163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2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2" y="162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8" y="142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2" y="138"/>
                    </a:lnTo>
                    <a:lnTo>
                      <a:pt x="12" y="137"/>
                    </a:lnTo>
                    <a:lnTo>
                      <a:pt x="10" y="137"/>
                    </a:lnTo>
                    <a:lnTo>
                      <a:pt x="12" y="137"/>
                    </a:lnTo>
                    <a:lnTo>
                      <a:pt x="14" y="137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4" y="131"/>
                    </a:lnTo>
                    <a:lnTo>
                      <a:pt x="14" y="133"/>
                    </a:lnTo>
                    <a:lnTo>
                      <a:pt x="16" y="133"/>
                    </a:lnTo>
                    <a:lnTo>
                      <a:pt x="16" y="131"/>
                    </a:lnTo>
                    <a:lnTo>
                      <a:pt x="14" y="131"/>
                    </a:lnTo>
                    <a:lnTo>
                      <a:pt x="16" y="131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4" y="108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9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18" y="81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4" name="Freeform 97"/>
              <p:cNvSpPr>
                <a:spLocks/>
              </p:cNvSpPr>
              <p:nvPr/>
            </p:nvSpPr>
            <p:spPr bwMode="auto">
              <a:xfrm>
                <a:off x="2985557" y="1785127"/>
                <a:ext cx="502181" cy="315420"/>
              </a:xfrm>
              <a:custGeom>
                <a:avLst/>
                <a:gdLst>
                  <a:gd name="T0" fmla="*/ 127 w 242"/>
                  <a:gd name="T1" fmla="*/ 0 h 152"/>
                  <a:gd name="T2" fmla="*/ 142 w 242"/>
                  <a:gd name="T3" fmla="*/ 0 h 152"/>
                  <a:gd name="T4" fmla="*/ 158 w 242"/>
                  <a:gd name="T5" fmla="*/ 0 h 152"/>
                  <a:gd name="T6" fmla="*/ 173 w 242"/>
                  <a:gd name="T7" fmla="*/ 0 h 152"/>
                  <a:gd name="T8" fmla="*/ 188 w 242"/>
                  <a:gd name="T9" fmla="*/ 0 h 152"/>
                  <a:gd name="T10" fmla="*/ 204 w 242"/>
                  <a:gd name="T11" fmla="*/ 0 h 152"/>
                  <a:gd name="T12" fmla="*/ 219 w 242"/>
                  <a:gd name="T13" fmla="*/ 0 h 152"/>
                  <a:gd name="T14" fmla="*/ 235 w 242"/>
                  <a:gd name="T15" fmla="*/ 0 h 152"/>
                  <a:gd name="T16" fmla="*/ 236 w 242"/>
                  <a:gd name="T17" fmla="*/ 6 h 152"/>
                  <a:gd name="T18" fmla="*/ 229 w 242"/>
                  <a:gd name="T19" fmla="*/ 15 h 152"/>
                  <a:gd name="T20" fmla="*/ 236 w 242"/>
                  <a:gd name="T21" fmla="*/ 23 h 152"/>
                  <a:gd name="T22" fmla="*/ 240 w 242"/>
                  <a:gd name="T23" fmla="*/ 34 h 152"/>
                  <a:gd name="T24" fmla="*/ 240 w 242"/>
                  <a:gd name="T25" fmla="*/ 50 h 152"/>
                  <a:gd name="T26" fmla="*/ 240 w 242"/>
                  <a:gd name="T27" fmla="*/ 65 h 152"/>
                  <a:gd name="T28" fmla="*/ 240 w 242"/>
                  <a:gd name="T29" fmla="*/ 81 h 152"/>
                  <a:gd name="T30" fmla="*/ 240 w 242"/>
                  <a:gd name="T31" fmla="*/ 96 h 152"/>
                  <a:gd name="T32" fmla="*/ 236 w 242"/>
                  <a:gd name="T33" fmla="*/ 107 h 152"/>
                  <a:gd name="T34" fmla="*/ 236 w 242"/>
                  <a:gd name="T35" fmla="*/ 119 h 152"/>
                  <a:gd name="T36" fmla="*/ 240 w 242"/>
                  <a:gd name="T37" fmla="*/ 123 h 152"/>
                  <a:gd name="T38" fmla="*/ 238 w 242"/>
                  <a:gd name="T39" fmla="*/ 129 h 152"/>
                  <a:gd name="T40" fmla="*/ 238 w 242"/>
                  <a:gd name="T41" fmla="*/ 136 h 152"/>
                  <a:gd name="T42" fmla="*/ 235 w 242"/>
                  <a:gd name="T43" fmla="*/ 140 h 152"/>
                  <a:gd name="T44" fmla="*/ 236 w 242"/>
                  <a:gd name="T45" fmla="*/ 142 h 152"/>
                  <a:gd name="T46" fmla="*/ 242 w 242"/>
                  <a:gd name="T47" fmla="*/ 152 h 152"/>
                  <a:gd name="T48" fmla="*/ 233 w 242"/>
                  <a:gd name="T49" fmla="*/ 146 h 152"/>
                  <a:gd name="T50" fmla="*/ 225 w 242"/>
                  <a:gd name="T51" fmla="*/ 142 h 152"/>
                  <a:gd name="T52" fmla="*/ 215 w 242"/>
                  <a:gd name="T53" fmla="*/ 136 h 152"/>
                  <a:gd name="T54" fmla="*/ 200 w 242"/>
                  <a:gd name="T55" fmla="*/ 136 h 152"/>
                  <a:gd name="T56" fmla="*/ 190 w 242"/>
                  <a:gd name="T57" fmla="*/ 138 h 152"/>
                  <a:gd name="T58" fmla="*/ 179 w 242"/>
                  <a:gd name="T59" fmla="*/ 132 h 152"/>
                  <a:gd name="T60" fmla="*/ 165 w 242"/>
                  <a:gd name="T61" fmla="*/ 130 h 152"/>
                  <a:gd name="T62" fmla="*/ 150 w 242"/>
                  <a:gd name="T63" fmla="*/ 130 h 152"/>
                  <a:gd name="T64" fmla="*/ 135 w 242"/>
                  <a:gd name="T65" fmla="*/ 130 h 152"/>
                  <a:gd name="T66" fmla="*/ 119 w 242"/>
                  <a:gd name="T67" fmla="*/ 130 h 152"/>
                  <a:gd name="T68" fmla="*/ 104 w 242"/>
                  <a:gd name="T69" fmla="*/ 130 h 152"/>
                  <a:gd name="T70" fmla="*/ 89 w 242"/>
                  <a:gd name="T71" fmla="*/ 130 h 152"/>
                  <a:gd name="T72" fmla="*/ 73 w 242"/>
                  <a:gd name="T73" fmla="*/ 130 h 152"/>
                  <a:gd name="T74" fmla="*/ 58 w 242"/>
                  <a:gd name="T75" fmla="*/ 130 h 152"/>
                  <a:gd name="T76" fmla="*/ 43 w 242"/>
                  <a:gd name="T77" fmla="*/ 130 h 152"/>
                  <a:gd name="T78" fmla="*/ 27 w 242"/>
                  <a:gd name="T79" fmla="*/ 130 h 152"/>
                  <a:gd name="T80" fmla="*/ 12 w 242"/>
                  <a:gd name="T81" fmla="*/ 130 h 152"/>
                  <a:gd name="T82" fmla="*/ 0 w 242"/>
                  <a:gd name="T83" fmla="*/ 127 h 152"/>
                  <a:gd name="T84" fmla="*/ 0 w 242"/>
                  <a:gd name="T85" fmla="*/ 111 h 152"/>
                  <a:gd name="T86" fmla="*/ 0 w 242"/>
                  <a:gd name="T87" fmla="*/ 96 h 152"/>
                  <a:gd name="T88" fmla="*/ 0 w 242"/>
                  <a:gd name="T89" fmla="*/ 81 h 152"/>
                  <a:gd name="T90" fmla="*/ 0 w 242"/>
                  <a:gd name="T91" fmla="*/ 65 h 152"/>
                  <a:gd name="T92" fmla="*/ 0 w 242"/>
                  <a:gd name="T93" fmla="*/ 50 h 152"/>
                  <a:gd name="T94" fmla="*/ 2 w 242"/>
                  <a:gd name="T95" fmla="*/ 36 h 152"/>
                  <a:gd name="T96" fmla="*/ 2 w 242"/>
                  <a:gd name="T97" fmla="*/ 21 h 152"/>
                  <a:gd name="T98" fmla="*/ 2 w 242"/>
                  <a:gd name="T99" fmla="*/ 6 h 152"/>
                  <a:gd name="T100" fmla="*/ 12 w 242"/>
                  <a:gd name="T101" fmla="*/ 0 h 152"/>
                  <a:gd name="T102" fmla="*/ 27 w 242"/>
                  <a:gd name="T103" fmla="*/ 0 h 152"/>
                  <a:gd name="T104" fmla="*/ 43 w 242"/>
                  <a:gd name="T105" fmla="*/ 0 h 152"/>
                  <a:gd name="T106" fmla="*/ 58 w 242"/>
                  <a:gd name="T107" fmla="*/ 0 h 152"/>
                  <a:gd name="T108" fmla="*/ 73 w 242"/>
                  <a:gd name="T109" fmla="*/ 0 h 152"/>
                  <a:gd name="T110" fmla="*/ 89 w 242"/>
                  <a:gd name="T111" fmla="*/ 0 h 152"/>
                  <a:gd name="T112" fmla="*/ 104 w 242"/>
                  <a:gd name="T1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2" h="152">
                    <a:moveTo>
                      <a:pt x="114" y="0"/>
                    </a:move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38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6"/>
                    </a:lnTo>
                    <a:lnTo>
                      <a:pt x="236" y="8"/>
                    </a:lnTo>
                    <a:lnTo>
                      <a:pt x="235" y="8"/>
                    </a:lnTo>
                    <a:lnTo>
                      <a:pt x="235" y="9"/>
                    </a:lnTo>
                    <a:lnTo>
                      <a:pt x="233" y="9"/>
                    </a:lnTo>
                    <a:lnTo>
                      <a:pt x="233" y="11"/>
                    </a:lnTo>
                    <a:lnTo>
                      <a:pt x="231" y="11"/>
                    </a:lnTo>
                    <a:lnTo>
                      <a:pt x="229" y="13"/>
                    </a:lnTo>
                    <a:lnTo>
                      <a:pt x="229" y="15"/>
                    </a:lnTo>
                    <a:lnTo>
                      <a:pt x="229" y="17"/>
                    </a:lnTo>
                    <a:lnTo>
                      <a:pt x="231" y="17"/>
                    </a:lnTo>
                    <a:lnTo>
                      <a:pt x="231" y="19"/>
                    </a:lnTo>
                    <a:lnTo>
                      <a:pt x="233" y="19"/>
                    </a:lnTo>
                    <a:lnTo>
                      <a:pt x="233" y="21"/>
                    </a:lnTo>
                    <a:lnTo>
                      <a:pt x="233" y="23"/>
                    </a:lnTo>
                    <a:lnTo>
                      <a:pt x="235" y="23"/>
                    </a:lnTo>
                    <a:lnTo>
                      <a:pt x="236" y="23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40" y="25"/>
                    </a:lnTo>
                    <a:lnTo>
                      <a:pt x="240" y="27"/>
                    </a:lnTo>
                    <a:lnTo>
                      <a:pt x="240" y="29"/>
                    </a:lnTo>
                    <a:lnTo>
                      <a:pt x="240" y="31"/>
                    </a:lnTo>
                    <a:lnTo>
                      <a:pt x="240" y="33"/>
                    </a:lnTo>
                    <a:lnTo>
                      <a:pt x="240" y="34"/>
                    </a:lnTo>
                    <a:lnTo>
                      <a:pt x="240" y="36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40" y="42"/>
                    </a:lnTo>
                    <a:lnTo>
                      <a:pt x="240" y="44"/>
                    </a:lnTo>
                    <a:lnTo>
                      <a:pt x="240" y="46"/>
                    </a:lnTo>
                    <a:lnTo>
                      <a:pt x="240" y="48"/>
                    </a:lnTo>
                    <a:lnTo>
                      <a:pt x="240" y="50"/>
                    </a:lnTo>
                    <a:lnTo>
                      <a:pt x="240" y="52"/>
                    </a:lnTo>
                    <a:lnTo>
                      <a:pt x="240" y="54"/>
                    </a:lnTo>
                    <a:lnTo>
                      <a:pt x="240" y="56"/>
                    </a:lnTo>
                    <a:lnTo>
                      <a:pt x="240" y="57"/>
                    </a:lnTo>
                    <a:lnTo>
                      <a:pt x="240" y="59"/>
                    </a:lnTo>
                    <a:lnTo>
                      <a:pt x="240" y="61"/>
                    </a:lnTo>
                    <a:lnTo>
                      <a:pt x="240" y="63"/>
                    </a:lnTo>
                    <a:lnTo>
                      <a:pt x="240" y="65"/>
                    </a:lnTo>
                    <a:lnTo>
                      <a:pt x="240" y="67"/>
                    </a:lnTo>
                    <a:lnTo>
                      <a:pt x="240" y="69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0" y="77"/>
                    </a:lnTo>
                    <a:lnTo>
                      <a:pt x="240" y="79"/>
                    </a:lnTo>
                    <a:lnTo>
                      <a:pt x="240" y="81"/>
                    </a:lnTo>
                    <a:lnTo>
                      <a:pt x="240" y="82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40" y="105"/>
                    </a:lnTo>
                    <a:lnTo>
                      <a:pt x="240" y="107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0" y="125"/>
                    </a:lnTo>
                    <a:lnTo>
                      <a:pt x="242" y="125"/>
                    </a:lnTo>
                    <a:lnTo>
                      <a:pt x="240" y="125"/>
                    </a:lnTo>
                    <a:lnTo>
                      <a:pt x="240" y="127"/>
                    </a:lnTo>
                    <a:lnTo>
                      <a:pt x="240" y="125"/>
                    </a:lnTo>
                    <a:lnTo>
                      <a:pt x="240" y="127"/>
                    </a:lnTo>
                    <a:lnTo>
                      <a:pt x="240" y="129"/>
                    </a:lnTo>
                    <a:lnTo>
                      <a:pt x="238" y="129"/>
                    </a:lnTo>
                    <a:lnTo>
                      <a:pt x="240" y="129"/>
                    </a:lnTo>
                    <a:lnTo>
                      <a:pt x="240" y="130"/>
                    </a:lnTo>
                    <a:lnTo>
                      <a:pt x="238" y="130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8" y="134"/>
                    </a:lnTo>
                    <a:lnTo>
                      <a:pt x="238" y="136"/>
                    </a:lnTo>
                    <a:lnTo>
                      <a:pt x="238" y="138"/>
                    </a:lnTo>
                    <a:lnTo>
                      <a:pt x="238" y="136"/>
                    </a:lnTo>
                    <a:lnTo>
                      <a:pt x="236" y="136"/>
                    </a:lnTo>
                    <a:lnTo>
                      <a:pt x="238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5" y="140"/>
                    </a:lnTo>
                    <a:lnTo>
                      <a:pt x="236" y="140"/>
                    </a:lnTo>
                    <a:lnTo>
                      <a:pt x="235" y="140"/>
                    </a:lnTo>
                    <a:lnTo>
                      <a:pt x="235" y="142"/>
                    </a:lnTo>
                    <a:lnTo>
                      <a:pt x="236" y="142"/>
                    </a:lnTo>
                    <a:lnTo>
                      <a:pt x="235" y="142"/>
                    </a:lnTo>
                    <a:lnTo>
                      <a:pt x="236" y="142"/>
                    </a:lnTo>
                    <a:lnTo>
                      <a:pt x="236" y="144"/>
                    </a:lnTo>
                    <a:lnTo>
                      <a:pt x="236" y="142"/>
                    </a:lnTo>
                    <a:lnTo>
                      <a:pt x="236" y="144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36" y="152"/>
                    </a:lnTo>
                    <a:lnTo>
                      <a:pt x="235" y="150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46"/>
                    </a:lnTo>
                    <a:lnTo>
                      <a:pt x="235" y="146"/>
                    </a:lnTo>
                    <a:lnTo>
                      <a:pt x="235" y="144"/>
                    </a:lnTo>
                    <a:lnTo>
                      <a:pt x="233" y="144"/>
                    </a:lnTo>
                    <a:lnTo>
                      <a:pt x="231" y="144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5" y="140"/>
                    </a:lnTo>
                    <a:lnTo>
                      <a:pt x="223" y="140"/>
                    </a:lnTo>
                    <a:lnTo>
                      <a:pt x="221" y="140"/>
                    </a:lnTo>
                    <a:lnTo>
                      <a:pt x="219" y="140"/>
                    </a:lnTo>
                    <a:lnTo>
                      <a:pt x="219" y="138"/>
                    </a:lnTo>
                    <a:lnTo>
                      <a:pt x="217" y="138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2" y="136"/>
                    </a:lnTo>
                    <a:lnTo>
                      <a:pt x="210" y="136"/>
                    </a:lnTo>
                    <a:lnTo>
                      <a:pt x="208" y="136"/>
                    </a:lnTo>
                    <a:lnTo>
                      <a:pt x="206" y="136"/>
                    </a:lnTo>
                    <a:lnTo>
                      <a:pt x="204" y="136"/>
                    </a:lnTo>
                    <a:lnTo>
                      <a:pt x="202" y="136"/>
                    </a:lnTo>
                    <a:lnTo>
                      <a:pt x="200" y="136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6" y="138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87" y="136"/>
                    </a:lnTo>
                    <a:lnTo>
                      <a:pt x="185" y="136"/>
                    </a:lnTo>
                    <a:lnTo>
                      <a:pt x="183" y="136"/>
                    </a:lnTo>
                    <a:lnTo>
                      <a:pt x="183" y="134"/>
                    </a:lnTo>
                    <a:lnTo>
                      <a:pt x="181" y="134"/>
                    </a:lnTo>
                    <a:lnTo>
                      <a:pt x="179" y="132"/>
                    </a:lnTo>
                    <a:lnTo>
                      <a:pt x="177" y="132"/>
                    </a:lnTo>
                    <a:lnTo>
                      <a:pt x="177" y="130"/>
                    </a:lnTo>
                    <a:lnTo>
                      <a:pt x="175" y="130"/>
                    </a:lnTo>
                    <a:lnTo>
                      <a:pt x="173" y="130"/>
                    </a:lnTo>
                    <a:lnTo>
                      <a:pt x="171" y="130"/>
                    </a:lnTo>
                    <a:lnTo>
                      <a:pt x="169" y="130"/>
                    </a:lnTo>
                    <a:lnTo>
                      <a:pt x="167" y="130"/>
                    </a:lnTo>
                    <a:lnTo>
                      <a:pt x="165" y="130"/>
                    </a:lnTo>
                    <a:lnTo>
                      <a:pt x="164" y="130"/>
                    </a:lnTo>
                    <a:lnTo>
                      <a:pt x="162" y="130"/>
                    </a:lnTo>
                    <a:lnTo>
                      <a:pt x="160" y="130"/>
                    </a:lnTo>
                    <a:lnTo>
                      <a:pt x="158" y="130"/>
                    </a:lnTo>
                    <a:lnTo>
                      <a:pt x="156" y="130"/>
                    </a:lnTo>
                    <a:lnTo>
                      <a:pt x="154" y="130"/>
                    </a:lnTo>
                    <a:lnTo>
                      <a:pt x="152" y="130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0" y="130"/>
                    </a:lnTo>
                    <a:lnTo>
                      <a:pt x="139" y="130"/>
                    </a:lnTo>
                    <a:lnTo>
                      <a:pt x="137" y="130"/>
                    </a:lnTo>
                    <a:lnTo>
                      <a:pt x="135" y="130"/>
                    </a:lnTo>
                    <a:lnTo>
                      <a:pt x="133" y="130"/>
                    </a:lnTo>
                    <a:lnTo>
                      <a:pt x="131" y="130"/>
                    </a:lnTo>
                    <a:lnTo>
                      <a:pt x="129" y="130"/>
                    </a:lnTo>
                    <a:lnTo>
                      <a:pt x="127" y="130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0"/>
                    </a:lnTo>
                    <a:lnTo>
                      <a:pt x="119" y="130"/>
                    </a:lnTo>
                    <a:lnTo>
                      <a:pt x="117" y="130"/>
                    </a:lnTo>
                    <a:lnTo>
                      <a:pt x="115" y="130"/>
                    </a:lnTo>
                    <a:lnTo>
                      <a:pt x="114" y="130"/>
                    </a:lnTo>
                    <a:lnTo>
                      <a:pt x="112" y="130"/>
                    </a:lnTo>
                    <a:lnTo>
                      <a:pt x="110" y="130"/>
                    </a:lnTo>
                    <a:lnTo>
                      <a:pt x="108" y="130"/>
                    </a:lnTo>
                    <a:lnTo>
                      <a:pt x="106" y="130"/>
                    </a:lnTo>
                    <a:lnTo>
                      <a:pt x="104" y="130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1" y="130"/>
                    </a:lnTo>
                    <a:lnTo>
                      <a:pt x="89" y="130"/>
                    </a:lnTo>
                    <a:lnTo>
                      <a:pt x="87" y="130"/>
                    </a:lnTo>
                    <a:lnTo>
                      <a:pt x="85" y="130"/>
                    </a:lnTo>
                    <a:lnTo>
                      <a:pt x="83" y="130"/>
                    </a:lnTo>
                    <a:lnTo>
                      <a:pt x="81" y="130"/>
                    </a:lnTo>
                    <a:lnTo>
                      <a:pt x="79" y="130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3" y="130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30"/>
                    </a:lnTo>
                    <a:lnTo>
                      <a:pt x="66" y="130"/>
                    </a:lnTo>
                    <a:lnTo>
                      <a:pt x="64" y="130"/>
                    </a:lnTo>
                    <a:lnTo>
                      <a:pt x="62" y="130"/>
                    </a:lnTo>
                    <a:lnTo>
                      <a:pt x="60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3" y="130"/>
                    </a:lnTo>
                    <a:lnTo>
                      <a:pt x="41" y="130"/>
                    </a:lnTo>
                    <a:lnTo>
                      <a:pt x="39" y="130"/>
                    </a:lnTo>
                    <a:lnTo>
                      <a:pt x="37" y="130"/>
                    </a:lnTo>
                    <a:lnTo>
                      <a:pt x="35" y="130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29" y="130"/>
                    </a:lnTo>
                    <a:lnTo>
                      <a:pt x="27" y="130"/>
                    </a:lnTo>
                    <a:lnTo>
                      <a:pt x="25" y="130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19" y="130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4" y="130"/>
                    </a:lnTo>
                    <a:lnTo>
                      <a:pt x="12" y="130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5" name="Freeform 98"/>
              <p:cNvSpPr>
                <a:spLocks/>
              </p:cNvSpPr>
              <p:nvPr/>
            </p:nvSpPr>
            <p:spPr bwMode="auto">
              <a:xfrm>
                <a:off x="4990132" y="2063195"/>
                <a:ext cx="238641" cy="151485"/>
              </a:xfrm>
              <a:custGeom>
                <a:avLst/>
                <a:gdLst>
                  <a:gd name="T0" fmla="*/ 58 w 115"/>
                  <a:gd name="T1" fmla="*/ 39 h 73"/>
                  <a:gd name="T2" fmla="*/ 52 w 115"/>
                  <a:gd name="T3" fmla="*/ 37 h 73"/>
                  <a:gd name="T4" fmla="*/ 44 w 115"/>
                  <a:gd name="T5" fmla="*/ 37 h 73"/>
                  <a:gd name="T6" fmla="*/ 37 w 115"/>
                  <a:gd name="T7" fmla="*/ 37 h 73"/>
                  <a:gd name="T8" fmla="*/ 29 w 115"/>
                  <a:gd name="T9" fmla="*/ 37 h 73"/>
                  <a:gd name="T10" fmla="*/ 23 w 115"/>
                  <a:gd name="T11" fmla="*/ 39 h 73"/>
                  <a:gd name="T12" fmla="*/ 23 w 115"/>
                  <a:gd name="T13" fmla="*/ 39 h 73"/>
                  <a:gd name="T14" fmla="*/ 21 w 115"/>
                  <a:gd name="T15" fmla="*/ 37 h 73"/>
                  <a:gd name="T16" fmla="*/ 14 w 115"/>
                  <a:gd name="T17" fmla="*/ 37 h 73"/>
                  <a:gd name="T18" fmla="*/ 6 w 115"/>
                  <a:gd name="T19" fmla="*/ 37 h 73"/>
                  <a:gd name="T20" fmla="*/ 0 w 115"/>
                  <a:gd name="T21" fmla="*/ 35 h 73"/>
                  <a:gd name="T22" fmla="*/ 2 w 115"/>
                  <a:gd name="T23" fmla="*/ 27 h 73"/>
                  <a:gd name="T24" fmla="*/ 4 w 115"/>
                  <a:gd name="T25" fmla="*/ 21 h 73"/>
                  <a:gd name="T26" fmla="*/ 4 w 115"/>
                  <a:gd name="T27" fmla="*/ 14 h 73"/>
                  <a:gd name="T28" fmla="*/ 6 w 115"/>
                  <a:gd name="T29" fmla="*/ 8 h 73"/>
                  <a:gd name="T30" fmla="*/ 14 w 115"/>
                  <a:gd name="T31" fmla="*/ 6 h 73"/>
                  <a:gd name="T32" fmla="*/ 19 w 115"/>
                  <a:gd name="T33" fmla="*/ 8 h 73"/>
                  <a:gd name="T34" fmla="*/ 27 w 115"/>
                  <a:gd name="T35" fmla="*/ 8 h 73"/>
                  <a:gd name="T36" fmla="*/ 35 w 115"/>
                  <a:gd name="T37" fmla="*/ 8 h 73"/>
                  <a:gd name="T38" fmla="*/ 42 w 115"/>
                  <a:gd name="T39" fmla="*/ 8 h 73"/>
                  <a:gd name="T40" fmla="*/ 50 w 115"/>
                  <a:gd name="T41" fmla="*/ 8 h 73"/>
                  <a:gd name="T42" fmla="*/ 58 w 115"/>
                  <a:gd name="T43" fmla="*/ 8 h 73"/>
                  <a:gd name="T44" fmla="*/ 65 w 115"/>
                  <a:gd name="T45" fmla="*/ 8 h 73"/>
                  <a:gd name="T46" fmla="*/ 71 w 115"/>
                  <a:gd name="T47" fmla="*/ 6 h 73"/>
                  <a:gd name="T48" fmla="*/ 75 w 115"/>
                  <a:gd name="T49" fmla="*/ 4 h 73"/>
                  <a:gd name="T50" fmla="*/ 81 w 115"/>
                  <a:gd name="T51" fmla="*/ 0 h 73"/>
                  <a:gd name="T52" fmla="*/ 87 w 115"/>
                  <a:gd name="T53" fmla="*/ 2 h 73"/>
                  <a:gd name="T54" fmla="*/ 89 w 115"/>
                  <a:gd name="T55" fmla="*/ 8 h 73"/>
                  <a:gd name="T56" fmla="*/ 94 w 115"/>
                  <a:gd name="T57" fmla="*/ 12 h 73"/>
                  <a:gd name="T58" fmla="*/ 90 w 115"/>
                  <a:gd name="T59" fmla="*/ 16 h 73"/>
                  <a:gd name="T60" fmla="*/ 89 w 115"/>
                  <a:gd name="T61" fmla="*/ 21 h 73"/>
                  <a:gd name="T62" fmla="*/ 90 w 115"/>
                  <a:gd name="T63" fmla="*/ 29 h 73"/>
                  <a:gd name="T64" fmla="*/ 96 w 115"/>
                  <a:gd name="T65" fmla="*/ 33 h 73"/>
                  <a:gd name="T66" fmla="*/ 104 w 115"/>
                  <a:gd name="T67" fmla="*/ 33 h 73"/>
                  <a:gd name="T68" fmla="*/ 110 w 115"/>
                  <a:gd name="T69" fmla="*/ 35 h 73"/>
                  <a:gd name="T70" fmla="*/ 112 w 115"/>
                  <a:gd name="T71" fmla="*/ 41 h 73"/>
                  <a:gd name="T72" fmla="*/ 113 w 115"/>
                  <a:gd name="T73" fmla="*/ 46 h 73"/>
                  <a:gd name="T74" fmla="*/ 113 w 115"/>
                  <a:gd name="T75" fmla="*/ 52 h 73"/>
                  <a:gd name="T76" fmla="*/ 112 w 115"/>
                  <a:gd name="T77" fmla="*/ 58 h 73"/>
                  <a:gd name="T78" fmla="*/ 108 w 115"/>
                  <a:gd name="T79" fmla="*/ 62 h 73"/>
                  <a:gd name="T80" fmla="*/ 108 w 115"/>
                  <a:gd name="T81" fmla="*/ 56 h 73"/>
                  <a:gd name="T82" fmla="*/ 100 w 115"/>
                  <a:gd name="T83" fmla="*/ 58 h 73"/>
                  <a:gd name="T84" fmla="*/ 96 w 115"/>
                  <a:gd name="T85" fmla="*/ 58 h 73"/>
                  <a:gd name="T86" fmla="*/ 96 w 115"/>
                  <a:gd name="T87" fmla="*/ 62 h 73"/>
                  <a:gd name="T88" fmla="*/ 100 w 115"/>
                  <a:gd name="T89" fmla="*/ 64 h 73"/>
                  <a:gd name="T90" fmla="*/ 106 w 115"/>
                  <a:gd name="T91" fmla="*/ 66 h 73"/>
                  <a:gd name="T92" fmla="*/ 108 w 115"/>
                  <a:gd name="T93" fmla="*/ 64 h 73"/>
                  <a:gd name="T94" fmla="*/ 112 w 115"/>
                  <a:gd name="T95" fmla="*/ 64 h 73"/>
                  <a:gd name="T96" fmla="*/ 113 w 115"/>
                  <a:gd name="T97" fmla="*/ 69 h 73"/>
                  <a:gd name="T98" fmla="*/ 110 w 115"/>
                  <a:gd name="T99" fmla="*/ 73 h 73"/>
                  <a:gd name="T100" fmla="*/ 102 w 115"/>
                  <a:gd name="T101" fmla="*/ 71 h 73"/>
                  <a:gd name="T102" fmla="*/ 96 w 115"/>
                  <a:gd name="T103" fmla="*/ 69 h 73"/>
                  <a:gd name="T104" fmla="*/ 90 w 115"/>
                  <a:gd name="T105" fmla="*/ 67 h 73"/>
                  <a:gd name="T106" fmla="*/ 87 w 115"/>
                  <a:gd name="T107" fmla="*/ 71 h 73"/>
                  <a:gd name="T108" fmla="*/ 81 w 115"/>
                  <a:gd name="T109" fmla="*/ 69 h 73"/>
                  <a:gd name="T110" fmla="*/ 81 w 115"/>
                  <a:gd name="T111" fmla="*/ 66 h 73"/>
                  <a:gd name="T112" fmla="*/ 75 w 115"/>
                  <a:gd name="T113" fmla="*/ 62 h 73"/>
                  <a:gd name="T114" fmla="*/ 75 w 115"/>
                  <a:gd name="T115" fmla="*/ 56 h 73"/>
                  <a:gd name="T116" fmla="*/ 75 w 115"/>
                  <a:gd name="T117" fmla="*/ 52 h 73"/>
                  <a:gd name="T118" fmla="*/ 69 w 115"/>
                  <a:gd name="T119" fmla="*/ 48 h 73"/>
                  <a:gd name="T120" fmla="*/ 67 w 115"/>
                  <a:gd name="T121" fmla="*/ 43 h 73"/>
                  <a:gd name="T122" fmla="*/ 64 w 115"/>
                  <a:gd name="T123" fmla="*/ 3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73">
                    <a:moveTo>
                      <a:pt x="64" y="39"/>
                    </a:moveTo>
                    <a:lnTo>
                      <a:pt x="62" y="39"/>
                    </a:lnTo>
                    <a:lnTo>
                      <a:pt x="60" y="39"/>
                    </a:lnTo>
                    <a:lnTo>
                      <a:pt x="58" y="39"/>
                    </a:lnTo>
                    <a:lnTo>
                      <a:pt x="56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2" y="37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46" y="37"/>
                    </a:lnTo>
                    <a:lnTo>
                      <a:pt x="44" y="37"/>
                    </a:lnTo>
                    <a:lnTo>
                      <a:pt x="42" y="37"/>
                    </a:lnTo>
                    <a:lnTo>
                      <a:pt x="41" y="37"/>
                    </a:lnTo>
                    <a:lnTo>
                      <a:pt x="39" y="37"/>
                    </a:lnTo>
                    <a:lnTo>
                      <a:pt x="37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9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4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7"/>
                    </a:lnTo>
                    <a:lnTo>
                      <a:pt x="89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3" y="43"/>
                    </a:lnTo>
                    <a:lnTo>
                      <a:pt x="113" y="44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2" y="56"/>
                    </a:lnTo>
                    <a:lnTo>
                      <a:pt x="112" y="58"/>
                    </a:lnTo>
                    <a:lnTo>
                      <a:pt x="112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6" y="60"/>
                    </a:lnTo>
                    <a:lnTo>
                      <a:pt x="106" y="58"/>
                    </a:lnTo>
                    <a:lnTo>
                      <a:pt x="108" y="58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4" y="56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98" y="58"/>
                    </a:lnTo>
                    <a:lnTo>
                      <a:pt x="96" y="58"/>
                    </a:lnTo>
                    <a:lnTo>
                      <a:pt x="96" y="60"/>
                    </a:lnTo>
                    <a:lnTo>
                      <a:pt x="94" y="60"/>
                    </a:lnTo>
                    <a:lnTo>
                      <a:pt x="94" y="62"/>
                    </a:lnTo>
                    <a:lnTo>
                      <a:pt x="96" y="62"/>
                    </a:lnTo>
                    <a:lnTo>
                      <a:pt x="98" y="62"/>
                    </a:lnTo>
                    <a:lnTo>
                      <a:pt x="98" y="64"/>
                    </a:lnTo>
                    <a:lnTo>
                      <a:pt x="98" y="66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2" y="66"/>
                    </a:lnTo>
                    <a:lnTo>
                      <a:pt x="104" y="66"/>
                    </a:lnTo>
                    <a:lnTo>
                      <a:pt x="106" y="66"/>
                    </a:lnTo>
                    <a:lnTo>
                      <a:pt x="108" y="66"/>
                    </a:lnTo>
                    <a:lnTo>
                      <a:pt x="106" y="66"/>
                    </a:lnTo>
                    <a:lnTo>
                      <a:pt x="106" y="64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2" y="66"/>
                    </a:lnTo>
                    <a:lnTo>
                      <a:pt x="112" y="67"/>
                    </a:lnTo>
                    <a:lnTo>
                      <a:pt x="113" y="67"/>
                    </a:lnTo>
                    <a:lnTo>
                      <a:pt x="113" y="69"/>
                    </a:lnTo>
                    <a:lnTo>
                      <a:pt x="113" y="71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0" y="73"/>
                    </a:lnTo>
                    <a:lnTo>
                      <a:pt x="108" y="73"/>
                    </a:lnTo>
                    <a:lnTo>
                      <a:pt x="106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0" y="71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0" y="67"/>
                    </a:lnTo>
                    <a:lnTo>
                      <a:pt x="89" y="67"/>
                    </a:lnTo>
                    <a:lnTo>
                      <a:pt x="89" y="69"/>
                    </a:lnTo>
                    <a:lnTo>
                      <a:pt x="87" y="69"/>
                    </a:lnTo>
                    <a:lnTo>
                      <a:pt x="87" y="71"/>
                    </a:lnTo>
                    <a:lnTo>
                      <a:pt x="85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1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6"/>
                    </a:lnTo>
                    <a:lnTo>
                      <a:pt x="79" y="66"/>
                    </a:lnTo>
                    <a:lnTo>
                      <a:pt x="77" y="66"/>
                    </a:lnTo>
                    <a:lnTo>
                      <a:pt x="77" y="64"/>
                    </a:lnTo>
                    <a:lnTo>
                      <a:pt x="75" y="62"/>
                    </a:lnTo>
                    <a:lnTo>
                      <a:pt x="75" y="64"/>
                    </a:lnTo>
                    <a:lnTo>
                      <a:pt x="75" y="60"/>
                    </a:lnTo>
                    <a:lnTo>
                      <a:pt x="75" y="58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69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7" y="44"/>
                    </a:lnTo>
                    <a:lnTo>
                      <a:pt x="67" y="43"/>
                    </a:lnTo>
                    <a:lnTo>
                      <a:pt x="65" y="43"/>
                    </a:lnTo>
                    <a:lnTo>
                      <a:pt x="65" y="41"/>
                    </a:lnTo>
                    <a:lnTo>
                      <a:pt x="65" y="39"/>
                    </a:lnTo>
                    <a:lnTo>
                      <a:pt x="64" y="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6" name="Freeform 99"/>
              <p:cNvSpPr>
                <a:spLocks/>
              </p:cNvSpPr>
              <p:nvPr/>
            </p:nvSpPr>
            <p:spPr bwMode="auto">
              <a:xfrm>
                <a:off x="4321940" y="2362013"/>
                <a:ext cx="556135" cy="242791"/>
              </a:xfrm>
              <a:custGeom>
                <a:avLst/>
                <a:gdLst>
                  <a:gd name="T0" fmla="*/ 207 w 268"/>
                  <a:gd name="T1" fmla="*/ 23 h 117"/>
                  <a:gd name="T2" fmla="*/ 211 w 268"/>
                  <a:gd name="T3" fmla="*/ 25 h 117"/>
                  <a:gd name="T4" fmla="*/ 207 w 268"/>
                  <a:gd name="T5" fmla="*/ 31 h 117"/>
                  <a:gd name="T6" fmla="*/ 201 w 268"/>
                  <a:gd name="T7" fmla="*/ 42 h 117"/>
                  <a:gd name="T8" fmla="*/ 209 w 268"/>
                  <a:gd name="T9" fmla="*/ 44 h 117"/>
                  <a:gd name="T10" fmla="*/ 218 w 268"/>
                  <a:gd name="T11" fmla="*/ 52 h 117"/>
                  <a:gd name="T12" fmla="*/ 228 w 268"/>
                  <a:gd name="T13" fmla="*/ 60 h 117"/>
                  <a:gd name="T14" fmla="*/ 243 w 268"/>
                  <a:gd name="T15" fmla="*/ 62 h 117"/>
                  <a:gd name="T16" fmla="*/ 255 w 268"/>
                  <a:gd name="T17" fmla="*/ 60 h 117"/>
                  <a:gd name="T18" fmla="*/ 267 w 268"/>
                  <a:gd name="T19" fmla="*/ 62 h 117"/>
                  <a:gd name="T20" fmla="*/ 259 w 268"/>
                  <a:gd name="T21" fmla="*/ 73 h 117"/>
                  <a:gd name="T22" fmla="*/ 253 w 268"/>
                  <a:gd name="T23" fmla="*/ 87 h 117"/>
                  <a:gd name="T24" fmla="*/ 245 w 268"/>
                  <a:gd name="T25" fmla="*/ 100 h 117"/>
                  <a:gd name="T26" fmla="*/ 249 w 268"/>
                  <a:gd name="T27" fmla="*/ 114 h 117"/>
                  <a:gd name="T28" fmla="*/ 234 w 268"/>
                  <a:gd name="T29" fmla="*/ 117 h 117"/>
                  <a:gd name="T30" fmla="*/ 217 w 268"/>
                  <a:gd name="T31" fmla="*/ 117 h 117"/>
                  <a:gd name="T32" fmla="*/ 207 w 268"/>
                  <a:gd name="T33" fmla="*/ 117 h 117"/>
                  <a:gd name="T34" fmla="*/ 190 w 268"/>
                  <a:gd name="T35" fmla="*/ 117 h 117"/>
                  <a:gd name="T36" fmla="*/ 172 w 268"/>
                  <a:gd name="T37" fmla="*/ 117 h 117"/>
                  <a:gd name="T38" fmla="*/ 155 w 268"/>
                  <a:gd name="T39" fmla="*/ 117 h 117"/>
                  <a:gd name="T40" fmla="*/ 138 w 268"/>
                  <a:gd name="T41" fmla="*/ 117 h 117"/>
                  <a:gd name="T42" fmla="*/ 121 w 268"/>
                  <a:gd name="T43" fmla="*/ 117 h 117"/>
                  <a:gd name="T44" fmla="*/ 103 w 268"/>
                  <a:gd name="T45" fmla="*/ 117 h 117"/>
                  <a:gd name="T46" fmla="*/ 86 w 268"/>
                  <a:gd name="T47" fmla="*/ 117 h 117"/>
                  <a:gd name="T48" fmla="*/ 71 w 268"/>
                  <a:gd name="T49" fmla="*/ 115 h 117"/>
                  <a:gd name="T50" fmla="*/ 59 w 268"/>
                  <a:gd name="T51" fmla="*/ 114 h 117"/>
                  <a:gd name="T52" fmla="*/ 44 w 268"/>
                  <a:gd name="T53" fmla="*/ 115 h 117"/>
                  <a:gd name="T54" fmla="*/ 26 w 268"/>
                  <a:gd name="T55" fmla="*/ 115 h 117"/>
                  <a:gd name="T56" fmla="*/ 9 w 268"/>
                  <a:gd name="T57" fmla="*/ 115 h 117"/>
                  <a:gd name="T58" fmla="*/ 5 w 268"/>
                  <a:gd name="T59" fmla="*/ 114 h 117"/>
                  <a:gd name="T60" fmla="*/ 17 w 268"/>
                  <a:gd name="T61" fmla="*/ 108 h 117"/>
                  <a:gd name="T62" fmla="*/ 23 w 268"/>
                  <a:gd name="T63" fmla="*/ 104 h 117"/>
                  <a:gd name="T64" fmla="*/ 30 w 268"/>
                  <a:gd name="T65" fmla="*/ 94 h 117"/>
                  <a:gd name="T66" fmla="*/ 42 w 268"/>
                  <a:gd name="T67" fmla="*/ 89 h 117"/>
                  <a:gd name="T68" fmla="*/ 51 w 268"/>
                  <a:gd name="T69" fmla="*/ 81 h 117"/>
                  <a:gd name="T70" fmla="*/ 55 w 268"/>
                  <a:gd name="T71" fmla="*/ 83 h 117"/>
                  <a:gd name="T72" fmla="*/ 59 w 268"/>
                  <a:gd name="T73" fmla="*/ 89 h 117"/>
                  <a:gd name="T74" fmla="*/ 73 w 268"/>
                  <a:gd name="T75" fmla="*/ 89 h 117"/>
                  <a:gd name="T76" fmla="*/ 82 w 268"/>
                  <a:gd name="T77" fmla="*/ 89 h 117"/>
                  <a:gd name="T78" fmla="*/ 88 w 268"/>
                  <a:gd name="T79" fmla="*/ 85 h 117"/>
                  <a:gd name="T80" fmla="*/ 98 w 268"/>
                  <a:gd name="T81" fmla="*/ 81 h 117"/>
                  <a:gd name="T82" fmla="*/ 107 w 268"/>
                  <a:gd name="T83" fmla="*/ 77 h 117"/>
                  <a:gd name="T84" fmla="*/ 109 w 268"/>
                  <a:gd name="T85" fmla="*/ 73 h 117"/>
                  <a:gd name="T86" fmla="*/ 109 w 268"/>
                  <a:gd name="T87" fmla="*/ 67 h 117"/>
                  <a:gd name="T88" fmla="*/ 117 w 268"/>
                  <a:gd name="T89" fmla="*/ 56 h 117"/>
                  <a:gd name="T90" fmla="*/ 124 w 268"/>
                  <a:gd name="T91" fmla="*/ 46 h 117"/>
                  <a:gd name="T92" fmla="*/ 128 w 268"/>
                  <a:gd name="T93" fmla="*/ 37 h 117"/>
                  <a:gd name="T94" fmla="*/ 140 w 268"/>
                  <a:gd name="T95" fmla="*/ 42 h 117"/>
                  <a:gd name="T96" fmla="*/ 146 w 268"/>
                  <a:gd name="T97" fmla="*/ 31 h 117"/>
                  <a:gd name="T98" fmla="*/ 153 w 268"/>
                  <a:gd name="T99" fmla="*/ 29 h 117"/>
                  <a:gd name="T100" fmla="*/ 159 w 268"/>
                  <a:gd name="T101" fmla="*/ 21 h 117"/>
                  <a:gd name="T102" fmla="*/ 163 w 268"/>
                  <a:gd name="T103" fmla="*/ 16 h 117"/>
                  <a:gd name="T104" fmla="*/ 167 w 268"/>
                  <a:gd name="T105" fmla="*/ 6 h 117"/>
                  <a:gd name="T106" fmla="*/ 174 w 268"/>
                  <a:gd name="T107" fmla="*/ 4 h 117"/>
                  <a:gd name="T108" fmla="*/ 184 w 268"/>
                  <a:gd name="T109" fmla="*/ 12 h 117"/>
                  <a:gd name="T110" fmla="*/ 188 w 268"/>
                  <a:gd name="T111" fmla="*/ 6 h 117"/>
                  <a:gd name="T112" fmla="*/ 195 w 268"/>
                  <a:gd name="T113" fmla="*/ 12 h 117"/>
                  <a:gd name="T114" fmla="*/ 199 w 268"/>
                  <a:gd name="T115" fmla="*/ 1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8" h="117">
                    <a:moveTo>
                      <a:pt x="201" y="18"/>
                    </a:moveTo>
                    <a:lnTo>
                      <a:pt x="203" y="18"/>
                    </a:lnTo>
                    <a:lnTo>
                      <a:pt x="203" y="19"/>
                    </a:lnTo>
                    <a:lnTo>
                      <a:pt x="205" y="19"/>
                    </a:lnTo>
                    <a:lnTo>
                      <a:pt x="205" y="21"/>
                    </a:lnTo>
                    <a:lnTo>
                      <a:pt x="205" y="19"/>
                    </a:lnTo>
                    <a:lnTo>
                      <a:pt x="205" y="21"/>
                    </a:lnTo>
                    <a:lnTo>
                      <a:pt x="207" y="21"/>
                    </a:lnTo>
                    <a:lnTo>
                      <a:pt x="207" y="23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09" y="29"/>
                    </a:lnTo>
                    <a:lnTo>
                      <a:pt x="209" y="31"/>
                    </a:lnTo>
                    <a:lnTo>
                      <a:pt x="207" y="31"/>
                    </a:lnTo>
                    <a:lnTo>
                      <a:pt x="207" y="33"/>
                    </a:lnTo>
                    <a:lnTo>
                      <a:pt x="207" y="35"/>
                    </a:lnTo>
                    <a:lnTo>
                      <a:pt x="205" y="35"/>
                    </a:lnTo>
                    <a:lnTo>
                      <a:pt x="203" y="35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1" y="39"/>
                    </a:lnTo>
                    <a:lnTo>
                      <a:pt x="201" y="41"/>
                    </a:lnTo>
                    <a:lnTo>
                      <a:pt x="201" y="42"/>
                    </a:lnTo>
                    <a:lnTo>
                      <a:pt x="201" y="44"/>
                    </a:lnTo>
                    <a:lnTo>
                      <a:pt x="201" y="46"/>
                    </a:lnTo>
                    <a:lnTo>
                      <a:pt x="203" y="46"/>
                    </a:lnTo>
                    <a:lnTo>
                      <a:pt x="205" y="46"/>
                    </a:lnTo>
                    <a:lnTo>
                      <a:pt x="207" y="46"/>
                    </a:lnTo>
                    <a:lnTo>
                      <a:pt x="207" y="44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4"/>
                    </a:lnTo>
                    <a:lnTo>
                      <a:pt x="211" y="44"/>
                    </a:lnTo>
                    <a:lnTo>
                      <a:pt x="211" y="46"/>
                    </a:lnTo>
                    <a:lnTo>
                      <a:pt x="211" y="48"/>
                    </a:lnTo>
                    <a:lnTo>
                      <a:pt x="213" y="48"/>
                    </a:lnTo>
                    <a:lnTo>
                      <a:pt x="213" y="50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17" y="52"/>
                    </a:lnTo>
                    <a:lnTo>
                      <a:pt x="218" y="52"/>
                    </a:lnTo>
                    <a:lnTo>
                      <a:pt x="220" y="52"/>
                    </a:lnTo>
                    <a:lnTo>
                      <a:pt x="220" y="54"/>
                    </a:lnTo>
                    <a:lnTo>
                      <a:pt x="222" y="54"/>
                    </a:lnTo>
                    <a:lnTo>
                      <a:pt x="224" y="54"/>
                    </a:lnTo>
                    <a:lnTo>
                      <a:pt x="224" y="56"/>
                    </a:lnTo>
                    <a:lnTo>
                      <a:pt x="226" y="56"/>
                    </a:lnTo>
                    <a:lnTo>
                      <a:pt x="226" y="58"/>
                    </a:lnTo>
                    <a:lnTo>
                      <a:pt x="228" y="58"/>
                    </a:lnTo>
                    <a:lnTo>
                      <a:pt x="228" y="60"/>
                    </a:lnTo>
                    <a:lnTo>
                      <a:pt x="230" y="60"/>
                    </a:lnTo>
                    <a:lnTo>
                      <a:pt x="230" y="62"/>
                    </a:lnTo>
                    <a:lnTo>
                      <a:pt x="232" y="62"/>
                    </a:lnTo>
                    <a:lnTo>
                      <a:pt x="234" y="62"/>
                    </a:lnTo>
                    <a:lnTo>
                      <a:pt x="234" y="64"/>
                    </a:lnTo>
                    <a:lnTo>
                      <a:pt x="236" y="64"/>
                    </a:lnTo>
                    <a:lnTo>
                      <a:pt x="240" y="62"/>
                    </a:lnTo>
                    <a:lnTo>
                      <a:pt x="242" y="62"/>
                    </a:lnTo>
                    <a:lnTo>
                      <a:pt x="243" y="62"/>
                    </a:lnTo>
                    <a:lnTo>
                      <a:pt x="243" y="64"/>
                    </a:lnTo>
                    <a:lnTo>
                      <a:pt x="245" y="64"/>
                    </a:lnTo>
                    <a:lnTo>
                      <a:pt x="247" y="64"/>
                    </a:lnTo>
                    <a:lnTo>
                      <a:pt x="249" y="64"/>
                    </a:lnTo>
                    <a:lnTo>
                      <a:pt x="249" y="62"/>
                    </a:lnTo>
                    <a:lnTo>
                      <a:pt x="251" y="62"/>
                    </a:lnTo>
                    <a:lnTo>
                      <a:pt x="253" y="62"/>
                    </a:lnTo>
                    <a:lnTo>
                      <a:pt x="253" y="60"/>
                    </a:lnTo>
                    <a:lnTo>
                      <a:pt x="255" y="60"/>
                    </a:lnTo>
                    <a:lnTo>
                      <a:pt x="257" y="60"/>
                    </a:lnTo>
                    <a:lnTo>
                      <a:pt x="259" y="60"/>
                    </a:lnTo>
                    <a:lnTo>
                      <a:pt x="261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8"/>
                    </a:lnTo>
                    <a:lnTo>
                      <a:pt x="268" y="58"/>
                    </a:lnTo>
                    <a:lnTo>
                      <a:pt x="268" y="60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6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59" y="69"/>
                    </a:lnTo>
                    <a:lnTo>
                      <a:pt x="259" y="71"/>
                    </a:lnTo>
                    <a:lnTo>
                      <a:pt x="259" y="73"/>
                    </a:lnTo>
                    <a:lnTo>
                      <a:pt x="257" y="73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7" y="79"/>
                    </a:lnTo>
                    <a:lnTo>
                      <a:pt x="255" y="79"/>
                    </a:lnTo>
                    <a:lnTo>
                      <a:pt x="255" y="81"/>
                    </a:lnTo>
                    <a:lnTo>
                      <a:pt x="255" y="83"/>
                    </a:lnTo>
                    <a:lnTo>
                      <a:pt x="253" y="85"/>
                    </a:lnTo>
                    <a:lnTo>
                      <a:pt x="253" y="87"/>
                    </a:lnTo>
                    <a:lnTo>
                      <a:pt x="251" y="89"/>
                    </a:lnTo>
                    <a:lnTo>
                      <a:pt x="251" y="90"/>
                    </a:lnTo>
                    <a:lnTo>
                      <a:pt x="251" y="92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7" y="94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45" y="100"/>
                    </a:lnTo>
                    <a:lnTo>
                      <a:pt x="245" y="102"/>
                    </a:lnTo>
                    <a:lnTo>
                      <a:pt x="245" y="104"/>
                    </a:lnTo>
                    <a:lnTo>
                      <a:pt x="245" y="106"/>
                    </a:lnTo>
                    <a:lnTo>
                      <a:pt x="245" y="108"/>
                    </a:lnTo>
                    <a:lnTo>
                      <a:pt x="247" y="108"/>
                    </a:lnTo>
                    <a:lnTo>
                      <a:pt x="247" y="110"/>
                    </a:lnTo>
                    <a:lnTo>
                      <a:pt x="247" y="112"/>
                    </a:lnTo>
                    <a:lnTo>
                      <a:pt x="247" y="114"/>
                    </a:lnTo>
                    <a:lnTo>
                      <a:pt x="249" y="114"/>
                    </a:lnTo>
                    <a:lnTo>
                      <a:pt x="249" y="117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2" y="117"/>
                    </a:lnTo>
                    <a:lnTo>
                      <a:pt x="240" y="117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2" y="117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2" y="117"/>
                    </a:lnTo>
                    <a:lnTo>
                      <a:pt x="220" y="117"/>
                    </a:lnTo>
                    <a:lnTo>
                      <a:pt x="218" y="117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7" y="117"/>
                    </a:lnTo>
                    <a:lnTo>
                      <a:pt x="195" y="117"/>
                    </a:lnTo>
                    <a:lnTo>
                      <a:pt x="194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88" y="117"/>
                    </a:lnTo>
                    <a:lnTo>
                      <a:pt x="186" y="117"/>
                    </a:lnTo>
                    <a:lnTo>
                      <a:pt x="184" y="117"/>
                    </a:lnTo>
                    <a:lnTo>
                      <a:pt x="182" y="117"/>
                    </a:lnTo>
                    <a:lnTo>
                      <a:pt x="180" y="117"/>
                    </a:lnTo>
                    <a:lnTo>
                      <a:pt x="178" y="117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2" y="117"/>
                    </a:lnTo>
                    <a:lnTo>
                      <a:pt x="170" y="117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1" y="117"/>
                    </a:lnTo>
                    <a:lnTo>
                      <a:pt x="159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3" y="117"/>
                    </a:lnTo>
                    <a:lnTo>
                      <a:pt x="151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6" y="117"/>
                    </a:lnTo>
                    <a:lnTo>
                      <a:pt x="144" y="117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38" y="117"/>
                    </a:lnTo>
                    <a:lnTo>
                      <a:pt x="136" y="117"/>
                    </a:lnTo>
                    <a:lnTo>
                      <a:pt x="134" y="117"/>
                    </a:lnTo>
                    <a:lnTo>
                      <a:pt x="132" y="117"/>
                    </a:lnTo>
                    <a:lnTo>
                      <a:pt x="130" y="117"/>
                    </a:lnTo>
                    <a:lnTo>
                      <a:pt x="128" y="117"/>
                    </a:lnTo>
                    <a:lnTo>
                      <a:pt x="126" y="117"/>
                    </a:lnTo>
                    <a:lnTo>
                      <a:pt x="124" y="117"/>
                    </a:lnTo>
                    <a:lnTo>
                      <a:pt x="122" y="117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7" y="117"/>
                    </a:lnTo>
                    <a:lnTo>
                      <a:pt x="115" y="117"/>
                    </a:lnTo>
                    <a:lnTo>
                      <a:pt x="113" y="117"/>
                    </a:lnTo>
                    <a:lnTo>
                      <a:pt x="111" y="117"/>
                    </a:lnTo>
                    <a:lnTo>
                      <a:pt x="109" y="117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7"/>
                    </a:lnTo>
                    <a:lnTo>
                      <a:pt x="84" y="117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6" y="115"/>
                    </a:lnTo>
                    <a:lnTo>
                      <a:pt x="74" y="115"/>
                    </a:lnTo>
                    <a:lnTo>
                      <a:pt x="73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7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1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57" y="114"/>
                    </a:lnTo>
                    <a:lnTo>
                      <a:pt x="55" y="114"/>
                    </a:lnTo>
                    <a:lnTo>
                      <a:pt x="55" y="115"/>
                    </a:lnTo>
                    <a:lnTo>
                      <a:pt x="53" y="115"/>
                    </a:lnTo>
                    <a:lnTo>
                      <a:pt x="51" y="115"/>
                    </a:lnTo>
                    <a:lnTo>
                      <a:pt x="50" y="115"/>
                    </a:lnTo>
                    <a:lnTo>
                      <a:pt x="48" y="115"/>
                    </a:lnTo>
                    <a:lnTo>
                      <a:pt x="46" y="115"/>
                    </a:lnTo>
                    <a:lnTo>
                      <a:pt x="44" y="115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38" y="115"/>
                    </a:lnTo>
                    <a:lnTo>
                      <a:pt x="36" y="115"/>
                    </a:lnTo>
                    <a:lnTo>
                      <a:pt x="34" y="115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1" y="115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3" y="115"/>
                    </a:lnTo>
                    <a:lnTo>
                      <a:pt x="11" y="115"/>
                    </a:lnTo>
                    <a:lnTo>
                      <a:pt x="9" y="115"/>
                    </a:lnTo>
                    <a:lnTo>
                      <a:pt x="7" y="115"/>
                    </a:lnTo>
                    <a:lnTo>
                      <a:pt x="5" y="115"/>
                    </a:lnTo>
                    <a:lnTo>
                      <a:pt x="3" y="115"/>
                    </a:lnTo>
                    <a:lnTo>
                      <a:pt x="1" y="115"/>
                    </a:lnTo>
                    <a:lnTo>
                      <a:pt x="0" y="115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3" y="114"/>
                    </a:lnTo>
                    <a:lnTo>
                      <a:pt x="5" y="114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7" y="110"/>
                    </a:lnTo>
                    <a:lnTo>
                      <a:pt x="17" y="108"/>
                    </a:lnTo>
                    <a:lnTo>
                      <a:pt x="19" y="108"/>
                    </a:lnTo>
                    <a:lnTo>
                      <a:pt x="19" y="106"/>
                    </a:lnTo>
                    <a:lnTo>
                      <a:pt x="21" y="106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2" y="94"/>
                    </a:lnTo>
                    <a:lnTo>
                      <a:pt x="32" y="92"/>
                    </a:lnTo>
                    <a:lnTo>
                      <a:pt x="34" y="92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0" y="89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46" y="85"/>
                    </a:lnTo>
                    <a:lnTo>
                      <a:pt x="48" y="85"/>
                    </a:lnTo>
                    <a:lnTo>
                      <a:pt x="48" y="83"/>
                    </a:lnTo>
                    <a:lnTo>
                      <a:pt x="50" y="83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79"/>
                    </a:lnTo>
                    <a:lnTo>
                      <a:pt x="53" y="77"/>
                    </a:lnTo>
                    <a:lnTo>
                      <a:pt x="53" y="79"/>
                    </a:lnTo>
                    <a:lnTo>
                      <a:pt x="55" y="79"/>
                    </a:lnTo>
                    <a:lnTo>
                      <a:pt x="53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5" y="83"/>
                    </a:lnTo>
                    <a:lnTo>
                      <a:pt x="55" y="81"/>
                    </a:lnTo>
                    <a:lnTo>
                      <a:pt x="55" y="83"/>
                    </a:lnTo>
                    <a:lnTo>
                      <a:pt x="55" y="85"/>
                    </a:lnTo>
                    <a:lnTo>
                      <a:pt x="55" y="87"/>
                    </a:lnTo>
                    <a:lnTo>
                      <a:pt x="57" y="87"/>
                    </a:lnTo>
                    <a:lnTo>
                      <a:pt x="57" y="85"/>
                    </a:lnTo>
                    <a:lnTo>
                      <a:pt x="57" y="87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1" y="89"/>
                    </a:lnTo>
                    <a:lnTo>
                      <a:pt x="61" y="90"/>
                    </a:lnTo>
                    <a:lnTo>
                      <a:pt x="63" y="90"/>
                    </a:lnTo>
                    <a:lnTo>
                      <a:pt x="65" y="90"/>
                    </a:lnTo>
                    <a:lnTo>
                      <a:pt x="67" y="90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73" y="89"/>
                    </a:lnTo>
                    <a:lnTo>
                      <a:pt x="73" y="87"/>
                    </a:lnTo>
                    <a:lnTo>
                      <a:pt x="74" y="87"/>
                    </a:lnTo>
                    <a:lnTo>
                      <a:pt x="74" y="89"/>
                    </a:lnTo>
                    <a:lnTo>
                      <a:pt x="76" y="89"/>
                    </a:lnTo>
                    <a:lnTo>
                      <a:pt x="76" y="90"/>
                    </a:lnTo>
                    <a:lnTo>
                      <a:pt x="78" y="90"/>
                    </a:lnTo>
                    <a:lnTo>
                      <a:pt x="78" y="89"/>
                    </a:lnTo>
                    <a:lnTo>
                      <a:pt x="80" y="89"/>
                    </a:lnTo>
                    <a:lnTo>
                      <a:pt x="82" y="89"/>
                    </a:lnTo>
                    <a:lnTo>
                      <a:pt x="84" y="89"/>
                    </a:lnTo>
                    <a:lnTo>
                      <a:pt x="84" y="87"/>
                    </a:lnTo>
                    <a:lnTo>
                      <a:pt x="86" y="87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90" y="87"/>
                    </a:lnTo>
                    <a:lnTo>
                      <a:pt x="90" y="85"/>
                    </a:lnTo>
                    <a:lnTo>
                      <a:pt x="88" y="85"/>
                    </a:lnTo>
                    <a:lnTo>
                      <a:pt x="88" y="83"/>
                    </a:lnTo>
                    <a:lnTo>
                      <a:pt x="90" y="83"/>
                    </a:lnTo>
                    <a:lnTo>
                      <a:pt x="92" y="83"/>
                    </a:lnTo>
                    <a:lnTo>
                      <a:pt x="92" y="85"/>
                    </a:lnTo>
                    <a:lnTo>
                      <a:pt x="94" y="85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99" y="81"/>
                    </a:lnTo>
                    <a:lnTo>
                      <a:pt x="101" y="81"/>
                    </a:lnTo>
                    <a:lnTo>
                      <a:pt x="101" y="83"/>
                    </a:lnTo>
                    <a:lnTo>
                      <a:pt x="103" y="83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05" y="79"/>
                    </a:lnTo>
                    <a:lnTo>
                      <a:pt x="107" y="79"/>
                    </a:lnTo>
                    <a:lnTo>
                      <a:pt x="107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7" y="75"/>
                    </a:lnTo>
                    <a:lnTo>
                      <a:pt x="109" y="75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7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11" y="66"/>
                    </a:lnTo>
                    <a:lnTo>
                      <a:pt x="111" y="64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5" y="62"/>
                    </a:lnTo>
                    <a:lnTo>
                      <a:pt x="115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2"/>
                    </a:lnTo>
                    <a:lnTo>
                      <a:pt x="121" y="52"/>
                    </a:lnTo>
                    <a:lnTo>
                      <a:pt x="121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6" y="41"/>
                    </a:lnTo>
                    <a:lnTo>
                      <a:pt x="126" y="39"/>
                    </a:lnTo>
                    <a:lnTo>
                      <a:pt x="126" y="37"/>
                    </a:lnTo>
                    <a:lnTo>
                      <a:pt x="128" y="37"/>
                    </a:lnTo>
                    <a:lnTo>
                      <a:pt x="128" y="35"/>
                    </a:lnTo>
                    <a:lnTo>
                      <a:pt x="128" y="37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2" y="39"/>
                    </a:lnTo>
                    <a:lnTo>
                      <a:pt x="132" y="41"/>
                    </a:lnTo>
                    <a:lnTo>
                      <a:pt x="134" y="41"/>
                    </a:lnTo>
                    <a:lnTo>
                      <a:pt x="134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0" y="41"/>
                    </a:lnTo>
                    <a:lnTo>
                      <a:pt x="142" y="41"/>
                    </a:lnTo>
                    <a:lnTo>
                      <a:pt x="142" y="39"/>
                    </a:lnTo>
                    <a:lnTo>
                      <a:pt x="142" y="37"/>
                    </a:lnTo>
                    <a:lnTo>
                      <a:pt x="144" y="37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6" y="29"/>
                    </a:lnTo>
                    <a:lnTo>
                      <a:pt x="146" y="27"/>
                    </a:lnTo>
                    <a:lnTo>
                      <a:pt x="147" y="27"/>
                    </a:lnTo>
                    <a:lnTo>
                      <a:pt x="147" y="25"/>
                    </a:lnTo>
                    <a:lnTo>
                      <a:pt x="149" y="25"/>
                    </a:lnTo>
                    <a:lnTo>
                      <a:pt x="149" y="27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53" y="29"/>
                    </a:lnTo>
                    <a:lnTo>
                      <a:pt x="153" y="27"/>
                    </a:lnTo>
                    <a:lnTo>
                      <a:pt x="153" y="25"/>
                    </a:lnTo>
                    <a:lnTo>
                      <a:pt x="155" y="25"/>
                    </a:lnTo>
                    <a:lnTo>
                      <a:pt x="155" y="23"/>
                    </a:lnTo>
                    <a:lnTo>
                      <a:pt x="155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1"/>
                    </a:lnTo>
                    <a:lnTo>
                      <a:pt x="159" y="21"/>
                    </a:lnTo>
                    <a:lnTo>
                      <a:pt x="159" y="19"/>
                    </a:lnTo>
                    <a:lnTo>
                      <a:pt x="161" y="19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18"/>
                    </a:lnTo>
                    <a:lnTo>
                      <a:pt x="161" y="18"/>
                    </a:lnTo>
                    <a:lnTo>
                      <a:pt x="163" y="18"/>
                    </a:lnTo>
                    <a:lnTo>
                      <a:pt x="163" y="16"/>
                    </a:lnTo>
                    <a:lnTo>
                      <a:pt x="165" y="16"/>
                    </a:lnTo>
                    <a:lnTo>
                      <a:pt x="165" y="14"/>
                    </a:lnTo>
                    <a:lnTo>
                      <a:pt x="167" y="14"/>
                    </a:lnTo>
                    <a:lnTo>
                      <a:pt x="167" y="12"/>
                    </a:lnTo>
                    <a:lnTo>
                      <a:pt x="165" y="12"/>
                    </a:lnTo>
                    <a:lnTo>
                      <a:pt x="167" y="12"/>
                    </a:lnTo>
                    <a:lnTo>
                      <a:pt x="167" y="10"/>
                    </a:lnTo>
                    <a:lnTo>
                      <a:pt x="167" y="8"/>
                    </a:lnTo>
                    <a:lnTo>
                      <a:pt x="167" y="6"/>
                    </a:lnTo>
                    <a:lnTo>
                      <a:pt x="169" y="6"/>
                    </a:lnTo>
                    <a:lnTo>
                      <a:pt x="169" y="4"/>
                    </a:lnTo>
                    <a:lnTo>
                      <a:pt x="169" y="2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2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4" y="8"/>
                    </a:lnTo>
                    <a:lnTo>
                      <a:pt x="195" y="8"/>
                    </a:lnTo>
                    <a:lnTo>
                      <a:pt x="195" y="10"/>
                    </a:lnTo>
                    <a:lnTo>
                      <a:pt x="197" y="10"/>
                    </a:lnTo>
                    <a:lnTo>
                      <a:pt x="195" y="10"/>
                    </a:lnTo>
                    <a:lnTo>
                      <a:pt x="195" y="12"/>
                    </a:lnTo>
                    <a:lnTo>
                      <a:pt x="195" y="10"/>
                    </a:lnTo>
                    <a:lnTo>
                      <a:pt x="195" y="12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5" y="14"/>
                    </a:lnTo>
                    <a:lnTo>
                      <a:pt x="195" y="16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199" y="18"/>
                    </a:lnTo>
                    <a:lnTo>
                      <a:pt x="201" y="1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7" name="Freeform 100"/>
              <p:cNvSpPr>
                <a:spLocks/>
              </p:cNvSpPr>
              <p:nvPr/>
            </p:nvSpPr>
            <p:spPr bwMode="auto">
              <a:xfrm>
                <a:off x="4751491" y="2401441"/>
                <a:ext cx="16601" cy="16601"/>
              </a:xfrm>
              <a:custGeom>
                <a:avLst/>
                <a:gdLst>
                  <a:gd name="T0" fmla="*/ 0 w 8"/>
                  <a:gd name="T1" fmla="*/ 2 h 8"/>
                  <a:gd name="T2" fmla="*/ 2 w 8"/>
                  <a:gd name="T3" fmla="*/ 2 h 8"/>
                  <a:gd name="T4" fmla="*/ 2 w 8"/>
                  <a:gd name="T5" fmla="*/ 0 h 8"/>
                  <a:gd name="T6" fmla="*/ 4 w 8"/>
                  <a:gd name="T7" fmla="*/ 0 h 8"/>
                  <a:gd name="T8" fmla="*/ 4 w 8"/>
                  <a:gd name="T9" fmla="*/ 2 h 8"/>
                  <a:gd name="T10" fmla="*/ 6 w 8"/>
                  <a:gd name="T11" fmla="*/ 2 h 8"/>
                  <a:gd name="T12" fmla="*/ 6 w 8"/>
                  <a:gd name="T13" fmla="*/ 4 h 8"/>
                  <a:gd name="T14" fmla="*/ 8 w 8"/>
                  <a:gd name="T15" fmla="*/ 4 h 8"/>
                  <a:gd name="T16" fmla="*/ 6 w 8"/>
                  <a:gd name="T17" fmla="*/ 4 h 8"/>
                  <a:gd name="T18" fmla="*/ 6 w 8"/>
                  <a:gd name="T19" fmla="*/ 6 h 8"/>
                  <a:gd name="T20" fmla="*/ 4 w 8"/>
                  <a:gd name="T21" fmla="*/ 6 h 8"/>
                  <a:gd name="T22" fmla="*/ 4 w 8"/>
                  <a:gd name="T23" fmla="*/ 8 h 8"/>
                  <a:gd name="T24" fmla="*/ 2 w 8"/>
                  <a:gd name="T25" fmla="*/ 8 h 8"/>
                  <a:gd name="T26" fmla="*/ 4 w 8"/>
                  <a:gd name="T27" fmla="*/ 8 h 8"/>
                  <a:gd name="T28" fmla="*/ 2 w 8"/>
                  <a:gd name="T29" fmla="*/ 8 h 8"/>
                  <a:gd name="T30" fmla="*/ 4 w 8"/>
                  <a:gd name="T31" fmla="*/ 8 h 8"/>
                  <a:gd name="T32" fmla="*/ 2 w 8"/>
                  <a:gd name="T33" fmla="*/ 8 h 8"/>
                  <a:gd name="T34" fmla="*/ 4 w 8"/>
                  <a:gd name="T35" fmla="*/ 8 h 8"/>
                  <a:gd name="T36" fmla="*/ 4 w 8"/>
                  <a:gd name="T37" fmla="*/ 6 h 8"/>
                  <a:gd name="T38" fmla="*/ 2 w 8"/>
                  <a:gd name="T39" fmla="*/ 6 h 8"/>
                  <a:gd name="T40" fmla="*/ 4 w 8"/>
                  <a:gd name="T41" fmla="*/ 6 h 8"/>
                  <a:gd name="T42" fmla="*/ 2 w 8"/>
                  <a:gd name="T43" fmla="*/ 6 h 8"/>
                  <a:gd name="T44" fmla="*/ 4 w 8"/>
                  <a:gd name="T45" fmla="*/ 6 h 8"/>
                  <a:gd name="T46" fmla="*/ 2 w 8"/>
                  <a:gd name="T47" fmla="*/ 6 h 8"/>
                  <a:gd name="T48" fmla="*/ 2 w 8"/>
                  <a:gd name="T49" fmla="*/ 4 h 8"/>
                  <a:gd name="T50" fmla="*/ 2 w 8"/>
                  <a:gd name="T51" fmla="*/ 6 h 8"/>
                  <a:gd name="T52" fmla="*/ 2 w 8"/>
                  <a:gd name="T53" fmla="*/ 4 h 8"/>
                  <a:gd name="T54" fmla="*/ 0 w 8"/>
                  <a:gd name="T55" fmla="*/ 4 h 8"/>
                  <a:gd name="T56" fmla="*/ 0 w 8"/>
                  <a:gd name="T5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8" name="Freeform 101"/>
              <p:cNvSpPr>
                <a:spLocks/>
              </p:cNvSpPr>
              <p:nvPr/>
            </p:nvSpPr>
            <p:spPr bwMode="auto">
              <a:xfrm>
                <a:off x="3473211" y="2007167"/>
                <a:ext cx="425402" cy="275993"/>
              </a:xfrm>
              <a:custGeom>
                <a:avLst/>
                <a:gdLst>
                  <a:gd name="T0" fmla="*/ 1 w 205"/>
                  <a:gd name="T1" fmla="*/ 35 h 133"/>
                  <a:gd name="T2" fmla="*/ 1 w 205"/>
                  <a:gd name="T3" fmla="*/ 33 h 133"/>
                  <a:gd name="T4" fmla="*/ 3 w 205"/>
                  <a:gd name="T5" fmla="*/ 29 h 133"/>
                  <a:gd name="T6" fmla="*/ 3 w 205"/>
                  <a:gd name="T7" fmla="*/ 23 h 133"/>
                  <a:gd name="T8" fmla="*/ 5 w 205"/>
                  <a:gd name="T9" fmla="*/ 20 h 133"/>
                  <a:gd name="T10" fmla="*/ 3 w 205"/>
                  <a:gd name="T11" fmla="*/ 12 h 133"/>
                  <a:gd name="T12" fmla="*/ 3 w 205"/>
                  <a:gd name="T13" fmla="*/ 10 h 133"/>
                  <a:gd name="T14" fmla="*/ 3 w 205"/>
                  <a:gd name="T15" fmla="*/ 0 h 133"/>
                  <a:gd name="T16" fmla="*/ 17 w 205"/>
                  <a:gd name="T17" fmla="*/ 0 h 133"/>
                  <a:gd name="T18" fmla="*/ 30 w 205"/>
                  <a:gd name="T19" fmla="*/ 0 h 133"/>
                  <a:gd name="T20" fmla="*/ 44 w 205"/>
                  <a:gd name="T21" fmla="*/ 0 h 133"/>
                  <a:gd name="T22" fmla="*/ 57 w 205"/>
                  <a:gd name="T23" fmla="*/ 0 h 133"/>
                  <a:gd name="T24" fmla="*/ 71 w 205"/>
                  <a:gd name="T25" fmla="*/ 0 h 133"/>
                  <a:gd name="T26" fmla="*/ 84 w 205"/>
                  <a:gd name="T27" fmla="*/ 0 h 133"/>
                  <a:gd name="T28" fmla="*/ 97 w 205"/>
                  <a:gd name="T29" fmla="*/ 0 h 133"/>
                  <a:gd name="T30" fmla="*/ 111 w 205"/>
                  <a:gd name="T31" fmla="*/ 0 h 133"/>
                  <a:gd name="T32" fmla="*/ 124 w 205"/>
                  <a:gd name="T33" fmla="*/ 0 h 133"/>
                  <a:gd name="T34" fmla="*/ 138 w 205"/>
                  <a:gd name="T35" fmla="*/ 0 h 133"/>
                  <a:gd name="T36" fmla="*/ 151 w 205"/>
                  <a:gd name="T37" fmla="*/ 0 h 133"/>
                  <a:gd name="T38" fmla="*/ 165 w 205"/>
                  <a:gd name="T39" fmla="*/ 0 h 133"/>
                  <a:gd name="T40" fmla="*/ 172 w 205"/>
                  <a:gd name="T41" fmla="*/ 6 h 133"/>
                  <a:gd name="T42" fmla="*/ 176 w 205"/>
                  <a:gd name="T43" fmla="*/ 14 h 133"/>
                  <a:gd name="T44" fmla="*/ 172 w 205"/>
                  <a:gd name="T45" fmla="*/ 23 h 133"/>
                  <a:gd name="T46" fmla="*/ 176 w 205"/>
                  <a:gd name="T47" fmla="*/ 31 h 133"/>
                  <a:gd name="T48" fmla="*/ 184 w 205"/>
                  <a:gd name="T49" fmla="*/ 37 h 133"/>
                  <a:gd name="T50" fmla="*/ 190 w 205"/>
                  <a:gd name="T51" fmla="*/ 45 h 133"/>
                  <a:gd name="T52" fmla="*/ 195 w 205"/>
                  <a:gd name="T53" fmla="*/ 52 h 133"/>
                  <a:gd name="T54" fmla="*/ 199 w 205"/>
                  <a:gd name="T55" fmla="*/ 58 h 133"/>
                  <a:gd name="T56" fmla="*/ 205 w 205"/>
                  <a:gd name="T57" fmla="*/ 66 h 133"/>
                  <a:gd name="T58" fmla="*/ 201 w 205"/>
                  <a:gd name="T59" fmla="*/ 75 h 133"/>
                  <a:gd name="T60" fmla="*/ 195 w 205"/>
                  <a:gd name="T61" fmla="*/ 85 h 133"/>
                  <a:gd name="T62" fmla="*/ 190 w 205"/>
                  <a:gd name="T63" fmla="*/ 89 h 133"/>
                  <a:gd name="T64" fmla="*/ 178 w 205"/>
                  <a:gd name="T65" fmla="*/ 91 h 133"/>
                  <a:gd name="T66" fmla="*/ 174 w 205"/>
                  <a:gd name="T67" fmla="*/ 96 h 133"/>
                  <a:gd name="T68" fmla="*/ 180 w 205"/>
                  <a:gd name="T69" fmla="*/ 104 h 133"/>
                  <a:gd name="T70" fmla="*/ 176 w 205"/>
                  <a:gd name="T71" fmla="*/ 114 h 133"/>
                  <a:gd name="T72" fmla="*/ 174 w 205"/>
                  <a:gd name="T73" fmla="*/ 121 h 133"/>
                  <a:gd name="T74" fmla="*/ 165 w 205"/>
                  <a:gd name="T75" fmla="*/ 127 h 133"/>
                  <a:gd name="T76" fmla="*/ 161 w 205"/>
                  <a:gd name="T77" fmla="*/ 133 h 133"/>
                  <a:gd name="T78" fmla="*/ 155 w 205"/>
                  <a:gd name="T79" fmla="*/ 125 h 133"/>
                  <a:gd name="T80" fmla="*/ 144 w 205"/>
                  <a:gd name="T81" fmla="*/ 125 h 133"/>
                  <a:gd name="T82" fmla="*/ 130 w 205"/>
                  <a:gd name="T83" fmla="*/ 125 h 133"/>
                  <a:gd name="T84" fmla="*/ 117 w 205"/>
                  <a:gd name="T85" fmla="*/ 125 h 133"/>
                  <a:gd name="T86" fmla="*/ 103 w 205"/>
                  <a:gd name="T87" fmla="*/ 125 h 133"/>
                  <a:gd name="T88" fmla="*/ 90 w 205"/>
                  <a:gd name="T89" fmla="*/ 125 h 133"/>
                  <a:gd name="T90" fmla="*/ 76 w 205"/>
                  <a:gd name="T91" fmla="*/ 125 h 133"/>
                  <a:gd name="T92" fmla="*/ 63 w 205"/>
                  <a:gd name="T93" fmla="*/ 125 h 133"/>
                  <a:gd name="T94" fmla="*/ 49 w 205"/>
                  <a:gd name="T95" fmla="*/ 125 h 133"/>
                  <a:gd name="T96" fmla="*/ 36 w 205"/>
                  <a:gd name="T97" fmla="*/ 125 h 133"/>
                  <a:gd name="T98" fmla="*/ 26 w 205"/>
                  <a:gd name="T99" fmla="*/ 121 h 133"/>
                  <a:gd name="T100" fmla="*/ 26 w 205"/>
                  <a:gd name="T101" fmla="*/ 116 h 133"/>
                  <a:gd name="T102" fmla="*/ 26 w 205"/>
                  <a:gd name="T103" fmla="*/ 110 h 133"/>
                  <a:gd name="T104" fmla="*/ 23 w 205"/>
                  <a:gd name="T105" fmla="*/ 100 h 133"/>
                  <a:gd name="T106" fmla="*/ 23 w 205"/>
                  <a:gd name="T107" fmla="*/ 94 h 133"/>
                  <a:gd name="T108" fmla="*/ 19 w 205"/>
                  <a:gd name="T109" fmla="*/ 85 h 133"/>
                  <a:gd name="T110" fmla="*/ 17 w 205"/>
                  <a:gd name="T111" fmla="*/ 81 h 133"/>
                  <a:gd name="T112" fmla="*/ 19 w 205"/>
                  <a:gd name="T113" fmla="*/ 73 h 133"/>
                  <a:gd name="T114" fmla="*/ 15 w 205"/>
                  <a:gd name="T115" fmla="*/ 68 h 133"/>
                  <a:gd name="T116" fmla="*/ 13 w 205"/>
                  <a:gd name="T117" fmla="*/ 64 h 133"/>
                  <a:gd name="T118" fmla="*/ 11 w 205"/>
                  <a:gd name="T119" fmla="*/ 56 h 133"/>
                  <a:gd name="T120" fmla="*/ 7 w 205"/>
                  <a:gd name="T121" fmla="*/ 4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133">
                    <a:moveTo>
                      <a:pt x="5" y="43"/>
                    </a:moveTo>
                    <a:lnTo>
                      <a:pt x="5" y="41"/>
                    </a:lnTo>
                    <a:lnTo>
                      <a:pt x="5" y="39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2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2" y="6"/>
                    </a:lnTo>
                    <a:lnTo>
                      <a:pt x="170" y="6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2"/>
                    </a:lnTo>
                    <a:lnTo>
                      <a:pt x="176" y="14"/>
                    </a:lnTo>
                    <a:lnTo>
                      <a:pt x="174" y="14"/>
                    </a:lnTo>
                    <a:lnTo>
                      <a:pt x="174" y="16"/>
                    </a:lnTo>
                    <a:lnTo>
                      <a:pt x="172" y="16"/>
                    </a:lnTo>
                    <a:lnTo>
                      <a:pt x="172" y="18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2" y="23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4" y="27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4" y="29"/>
                    </a:lnTo>
                    <a:lnTo>
                      <a:pt x="176" y="31"/>
                    </a:lnTo>
                    <a:lnTo>
                      <a:pt x="176" y="33"/>
                    </a:lnTo>
                    <a:lnTo>
                      <a:pt x="176" y="35"/>
                    </a:lnTo>
                    <a:lnTo>
                      <a:pt x="178" y="35"/>
                    </a:lnTo>
                    <a:lnTo>
                      <a:pt x="178" y="37"/>
                    </a:lnTo>
                    <a:lnTo>
                      <a:pt x="180" y="37"/>
                    </a:lnTo>
                    <a:lnTo>
                      <a:pt x="182" y="37"/>
                    </a:lnTo>
                    <a:lnTo>
                      <a:pt x="184" y="37"/>
                    </a:lnTo>
                    <a:lnTo>
                      <a:pt x="186" y="37"/>
                    </a:lnTo>
                    <a:lnTo>
                      <a:pt x="186" y="39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90" y="41"/>
                    </a:lnTo>
                    <a:lnTo>
                      <a:pt x="190" y="43"/>
                    </a:lnTo>
                    <a:lnTo>
                      <a:pt x="190" y="45"/>
                    </a:lnTo>
                    <a:lnTo>
                      <a:pt x="190" y="46"/>
                    </a:lnTo>
                    <a:lnTo>
                      <a:pt x="192" y="46"/>
                    </a:lnTo>
                    <a:lnTo>
                      <a:pt x="192" y="48"/>
                    </a:lnTo>
                    <a:lnTo>
                      <a:pt x="194" y="48"/>
                    </a:lnTo>
                    <a:lnTo>
                      <a:pt x="195" y="48"/>
                    </a:lnTo>
                    <a:lnTo>
                      <a:pt x="195" y="50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5" y="52"/>
                    </a:lnTo>
                    <a:lnTo>
                      <a:pt x="195" y="54"/>
                    </a:lnTo>
                    <a:lnTo>
                      <a:pt x="197" y="54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199" y="58"/>
                    </a:lnTo>
                    <a:lnTo>
                      <a:pt x="201" y="58"/>
                    </a:lnTo>
                    <a:lnTo>
                      <a:pt x="203" y="58"/>
                    </a:lnTo>
                    <a:lnTo>
                      <a:pt x="203" y="60"/>
                    </a:lnTo>
                    <a:lnTo>
                      <a:pt x="205" y="60"/>
                    </a:lnTo>
                    <a:lnTo>
                      <a:pt x="205" y="62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5" y="68"/>
                    </a:lnTo>
                    <a:lnTo>
                      <a:pt x="205" y="70"/>
                    </a:lnTo>
                    <a:lnTo>
                      <a:pt x="205" y="71"/>
                    </a:lnTo>
                    <a:lnTo>
                      <a:pt x="203" y="71"/>
                    </a:lnTo>
                    <a:lnTo>
                      <a:pt x="203" y="73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199" y="81"/>
                    </a:lnTo>
                    <a:lnTo>
                      <a:pt x="199" y="83"/>
                    </a:lnTo>
                    <a:lnTo>
                      <a:pt x="197" y="83"/>
                    </a:lnTo>
                    <a:lnTo>
                      <a:pt x="197" y="85"/>
                    </a:lnTo>
                    <a:lnTo>
                      <a:pt x="195" y="85"/>
                    </a:lnTo>
                    <a:lnTo>
                      <a:pt x="195" y="87"/>
                    </a:lnTo>
                    <a:lnTo>
                      <a:pt x="194" y="87"/>
                    </a:lnTo>
                    <a:lnTo>
                      <a:pt x="194" y="85"/>
                    </a:lnTo>
                    <a:lnTo>
                      <a:pt x="192" y="85"/>
                    </a:lnTo>
                    <a:lnTo>
                      <a:pt x="192" y="87"/>
                    </a:lnTo>
                    <a:lnTo>
                      <a:pt x="190" y="87"/>
                    </a:lnTo>
                    <a:lnTo>
                      <a:pt x="190" y="89"/>
                    </a:lnTo>
                    <a:lnTo>
                      <a:pt x="188" y="89"/>
                    </a:lnTo>
                    <a:lnTo>
                      <a:pt x="186" y="89"/>
                    </a:lnTo>
                    <a:lnTo>
                      <a:pt x="184" y="89"/>
                    </a:lnTo>
                    <a:lnTo>
                      <a:pt x="182" y="89"/>
                    </a:lnTo>
                    <a:lnTo>
                      <a:pt x="182" y="91"/>
                    </a:lnTo>
                    <a:lnTo>
                      <a:pt x="180" y="91"/>
                    </a:lnTo>
                    <a:lnTo>
                      <a:pt x="178" y="91"/>
                    </a:lnTo>
                    <a:lnTo>
                      <a:pt x="178" y="89"/>
                    </a:lnTo>
                    <a:lnTo>
                      <a:pt x="178" y="91"/>
                    </a:lnTo>
                    <a:lnTo>
                      <a:pt x="176" y="91"/>
                    </a:lnTo>
                    <a:lnTo>
                      <a:pt x="176" y="93"/>
                    </a:lnTo>
                    <a:lnTo>
                      <a:pt x="176" y="94"/>
                    </a:lnTo>
                    <a:lnTo>
                      <a:pt x="176" y="96"/>
                    </a:lnTo>
                    <a:lnTo>
                      <a:pt x="174" y="96"/>
                    </a:lnTo>
                    <a:lnTo>
                      <a:pt x="174" y="98"/>
                    </a:lnTo>
                    <a:lnTo>
                      <a:pt x="176" y="98"/>
                    </a:lnTo>
                    <a:lnTo>
                      <a:pt x="176" y="100"/>
                    </a:lnTo>
                    <a:lnTo>
                      <a:pt x="178" y="100"/>
                    </a:lnTo>
                    <a:lnTo>
                      <a:pt x="178" y="102"/>
                    </a:lnTo>
                    <a:lnTo>
                      <a:pt x="180" y="102"/>
                    </a:lnTo>
                    <a:lnTo>
                      <a:pt x="180" y="104"/>
                    </a:lnTo>
                    <a:lnTo>
                      <a:pt x="180" y="106"/>
                    </a:lnTo>
                    <a:lnTo>
                      <a:pt x="180" y="108"/>
                    </a:lnTo>
                    <a:lnTo>
                      <a:pt x="180" y="110"/>
                    </a:lnTo>
                    <a:lnTo>
                      <a:pt x="180" y="112"/>
                    </a:lnTo>
                    <a:lnTo>
                      <a:pt x="178" y="112"/>
                    </a:lnTo>
                    <a:lnTo>
                      <a:pt x="178" y="114"/>
                    </a:lnTo>
                    <a:lnTo>
                      <a:pt x="176" y="114"/>
                    </a:lnTo>
                    <a:lnTo>
                      <a:pt x="176" y="116"/>
                    </a:lnTo>
                    <a:lnTo>
                      <a:pt x="174" y="116"/>
                    </a:lnTo>
                    <a:lnTo>
                      <a:pt x="176" y="116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4" y="119"/>
                    </a:lnTo>
                    <a:lnTo>
                      <a:pt x="174" y="121"/>
                    </a:lnTo>
                    <a:lnTo>
                      <a:pt x="172" y="121"/>
                    </a:lnTo>
                    <a:lnTo>
                      <a:pt x="172" y="123"/>
                    </a:lnTo>
                    <a:lnTo>
                      <a:pt x="170" y="123"/>
                    </a:lnTo>
                    <a:lnTo>
                      <a:pt x="169" y="123"/>
                    </a:lnTo>
                    <a:lnTo>
                      <a:pt x="167" y="123"/>
                    </a:lnTo>
                    <a:lnTo>
                      <a:pt x="167" y="125"/>
                    </a:lnTo>
                    <a:lnTo>
                      <a:pt x="165" y="127"/>
                    </a:lnTo>
                    <a:lnTo>
                      <a:pt x="167" y="127"/>
                    </a:lnTo>
                    <a:lnTo>
                      <a:pt x="167" y="129"/>
                    </a:lnTo>
                    <a:lnTo>
                      <a:pt x="167" y="131"/>
                    </a:lnTo>
                    <a:lnTo>
                      <a:pt x="167" y="133"/>
                    </a:lnTo>
                    <a:lnTo>
                      <a:pt x="165" y="133"/>
                    </a:lnTo>
                    <a:lnTo>
                      <a:pt x="163" y="133"/>
                    </a:lnTo>
                    <a:lnTo>
                      <a:pt x="161" y="133"/>
                    </a:lnTo>
                    <a:lnTo>
                      <a:pt x="161" y="131"/>
                    </a:lnTo>
                    <a:lnTo>
                      <a:pt x="161" y="129"/>
                    </a:lnTo>
                    <a:lnTo>
                      <a:pt x="159" y="129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57" y="125"/>
                    </a:lnTo>
                    <a:lnTo>
                      <a:pt x="155" y="125"/>
                    </a:lnTo>
                    <a:lnTo>
                      <a:pt x="155" y="123"/>
                    </a:lnTo>
                    <a:lnTo>
                      <a:pt x="153" y="123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5"/>
                    </a:lnTo>
                    <a:lnTo>
                      <a:pt x="145" y="125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38" y="125"/>
                    </a:lnTo>
                    <a:lnTo>
                      <a:pt x="136" y="125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0" y="125"/>
                    </a:lnTo>
                    <a:lnTo>
                      <a:pt x="128" y="125"/>
                    </a:lnTo>
                    <a:lnTo>
                      <a:pt x="126" y="125"/>
                    </a:lnTo>
                    <a:lnTo>
                      <a:pt x="124" y="125"/>
                    </a:lnTo>
                    <a:lnTo>
                      <a:pt x="122" y="125"/>
                    </a:lnTo>
                    <a:lnTo>
                      <a:pt x="121" y="125"/>
                    </a:lnTo>
                    <a:lnTo>
                      <a:pt x="119" y="125"/>
                    </a:lnTo>
                    <a:lnTo>
                      <a:pt x="117" y="125"/>
                    </a:lnTo>
                    <a:lnTo>
                      <a:pt x="115" y="125"/>
                    </a:lnTo>
                    <a:lnTo>
                      <a:pt x="113" y="125"/>
                    </a:lnTo>
                    <a:lnTo>
                      <a:pt x="111" y="125"/>
                    </a:lnTo>
                    <a:lnTo>
                      <a:pt x="109" y="125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3" y="125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7" y="125"/>
                    </a:lnTo>
                    <a:lnTo>
                      <a:pt x="96" y="125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0" y="125"/>
                    </a:lnTo>
                    <a:lnTo>
                      <a:pt x="88" y="125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78" y="125"/>
                    </a:lnTo>
                    <a:lnTo>
                      <a:pt x="76" y="125"/>
                    </a:lnTo>
                    <a:lnTo>
                      <a:pt x="74" y="125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5" y="125"/>
                    </a:lnTo>
                    <a:lnTo>
                      <a:pt x="53" y="125"/>
                    </a:lnTo>
                    <a:lnTo>
                      <a:pt x="51" y="125"/>
                    </a:lnTo>
                    <a:lnTo>
                      <a:pt x="49" y="125"/>
                    </a:lnTo>
                    <a:lnTo>
                      <a:pt x="48" y="125"/>
                    </a:lnTo>
                    <a:lnTo>
                      <a:pt x="46" y="125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40" y="125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4" y="125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26" y="123"/>
                    </a:lnTo>
                    <a:lnTo>
                      <a:pt x="26" y="121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6" y="117"/>
                    </a:lnTo>
                    <a:lnTo>
                      <a:pt x="26" y="116"/>
                    </a:lnTo>
                    <a:lnTo>
                      <a:pt x="25" y="116"/>
                    </a:lnTo>
                    <a:lnTo>
                      <a:pt x="26" y="116"/>
                    </a:lnTo>
                    <a:lnTo>
                      <a:pt x="26" y="114"/>
                    </a:lnTo>
                    <a:lnTo>
                      <a:pt x="25" y="114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6" y="110"/>
                    </a:lnTo>
                    <a:lnTo>
                      <a:pt x="26" y="108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3" y="94"/>
                    </a:lnTo>
                    <a:lnTo>
                      <a:pt x="23" y="93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1" y="89"/>
                    </a:lnTo>
                    <a:lnTo>
                      <a:pt x="21" y="87"/>
                    </a:lnTo>
                    <a:lnTo>
                      <a:pt x="21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19" y="85"/>
                    </a:lnTo>
                    <a:lnTo>
                      <a:pt x="17" y="85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7" y="83"/>
                    </a:lnTo>
                    <a:lnTo>
                      <a:pt x="17" y="81"/>
                    </a:lnTo>
                    <a:lnTo>
                      <a:pt x="17" y="79"/>
                    </a:lnTo>
                    <a:lnTo>
                      <a:pt x="19" y="79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7" y="75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70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5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9" name="Freeform 102"/>
              <p:cNvSpPr>
                <a:spLocks/>
              </p:cNvSpPr>
              <p:nvPr/>
            </p:nvSpPr>
            <p:spPr bwMode="auto">
              <a:xfrm>
                <a:off x="2284163" y="2569526"/>
                <a:ext cx="375599" cy="446154"/>
              </a:xfrm>
              <a:custGeom>
                <a:avLst/>
                <a:gdLst>
                  <a:gd name="T0" fmla="*/ 4 w 181"/>
                  <a:gd name="T1" fmla="*/ 146 h 215"/>
                  <a:gd name="T2" fmla="*/ 4 w 181"/>
                  <a:gd name="T3" fmla="*/ 138 h 215"/>
                  <a:gd name="T4" fmla="*/ 10 w 181"/>
                  <a:gd name="T5" fmla="*/ 129 h 215"/>
                  <a:gd name="T6" fmla="*/ 10 w 181"/>
                  <a:gd name="T7" fmla="*/ 121 h 215"/>
                  <a:gd name="T8" fmla="*/ 12 w 181"/>
                  <a:gd name="T9" fmla="*/ 115 h 215"/>
                  <a:gd name="T10" fmla="*/ 20 w 181"/>
                  <a:gd name="T11" fmla="*/ 108 h 215"/>
                  <a:gd name="T12" fmla="*/ 16 w 181"/>
                  <a:gd name="T13" fmla="*/ 100 h 215"/>
                  <a:gd name="T14" fmla="*/ 10 w 181"/>
                  <a:gd name="T15" fmla="*/ 90 h 215"/>
                  <a:gd name="T16" fmla="*/ 6 w 181"/>
                  <a:gd name="T17" fmla="*/ 83 h 215"/>
                  <a:gd name="T18" fmla="*/ 4 w 181"/>
                  <a:gd name="T19" fmla="*/ 73 h 215"/>
                  <a:gd name="T20" fmla="*/ 6 w 181"/>
                  <a:gd name="T21" fmla="*/ 63 h 215"/>
                  <a:gd name="T22" fmla="*/ 4 w 181"/>
                  <a:gd name="T23" fmla="*/ 50 h 215"/>
                  <a:gd name="T24" fmla="*/ 2 w 181"/>
                  <a:gd name="T25" fmla="*/ 44 h 215"/>
                  <a:gd name="T26" fmla="*/ 4 w 181"/>
                  <a:gd name="T27" fmla="*/ 35 h 215"/>
                  <a:gd name="T28" fmla="*/ 16 w 181"/>
                  <a:gd name="T29" fmla="*/ 35 h 215"/>
                  <a:gd name="T30" fmla="*/ 21 w 181"/>
                  <a:gd name="T31" fmla="*/ 37 h 215"/>
                  <a:gd name="T32" fmla="*/ 23 w 181"/>
                  <a:gd name="T33" fmla="*/ 23 h 215"/>
                  <a:gd name="T34" fmla="*/ 23 w 181"/>
                  <a:gd name="T35" fmla="*/ 8 h 215"/>
                  <a:gd name="T36" fmla="*/ 31 w 181"/>
                  <a:gd name="T37" fmla="*/ 0 h 215"/>
                  <a:gd name="T38" fmla="*/ 46 w 181"/>
                  <a:gd name="T39" fmla="*/ 0 h 215"/>
                  <a:gd name="T40" fmla="*/ 62 w 181"/>
                  <a:gd name="T41" fmla="*/ 0 h 215"/>
                  <a:gd name="T42" fmla="*/ 77 w 181"/>
                  <a:gd name="T43" fmla="*/ 0 h 215"/>
                  <a:gd name="T44" fmla="*/ 92 w 181"/>
                  <a:gd name="T45" fmla="*/ 0 h 215"/>
                  <a:gd name="T46" fmla="*/ 108 w 181"/>
                  <a:gd name="T47" fmla="*/ 0 h 215"/>
                  <a:gd name="T48" fmla="*/ 123 w 181"/>
                  <a:gd name="T49" fmla="*/ 0 h 215"/>
                  <a:gd name="T50" fmla="*/ 139 w 181"/>
                  <a:gd name="T51" fmla="*/ 0 h 215"/>
                  <a:gd name="T52" fmla="*/ 154 w 181"/>
                  <a:gd name="T53" fmla="*/ 0 h 215"/>
                  <a:gd name="T54" fmla="*/ 169 w 181"/>
                  <a:gd name="T55" fmla="*/ 0 h 215"/>
                  <a:gd name="T56" fmla="*/ 181 w 181"/>
                  <a:gd name="T57" fmla="*/ 4 h 215"/>
                  <a:gd name="T58" fmla="*/ 181 w 181"/>
                  <a:gd name="T59" fmla="*/ 19 h 215"/>
                  <a:gd name="T60" fmla="*/ 181 w 181"/>
                  <a:gd name="T61" fmla="*/ 35 h 215"/>
                  <a:gd name="T62" fmla="*/ 181 w 181"/>
                  <a:gd name="T63" fmla="*/ 50 h 215"/>
                  <a:gd name="T64" fmla="*/ 181 w 181"/>
                  <a:gd name="T65" fmla="*/ 65 h 215"/>
                  <a:gd name="T66" fmla="*/ 181 w 181"/>
                  <a:gd name="T67" fmla="*/ 81 h 215"/>
                  <a:gd name="T68" fmla="*/ 181 w 181"/>
                  <a:gd name="T69" fmla="*/ 96 h 215"/>
                  <a:gd name="T70" fmla="*/ 181 w 181"/>
                  <a:gd name="T71" fmla="*/ 111 h 215"/>
                  <a:gd name="T72" fmla="*/ 181 w 181"/>
                  <a:gd name="T73" fmla="*/ 127 h 215"/>
                  <a:gd name="T74" fmla="*/ 181 w 181"/>
                  <a:gd name="T75" fmla="*/ 142 h 215"/>
                  <a:gd name="T76" fmla="*/ 181 w 181"/>
                  <a:gd name="T77" fmla="*/ 158 h 215"/>
                  <a:gd name="T78" fmla="*/ 181 w 181"/>
                  <a:gd name="T79" fmla="*/ 173 h 215"/>
                  <a:gd name="T80" fmla="*/ 181 w 181"/>
                  <a:gd name="T81" fmla="*/ 188 h 215"/>
                  <a:gd name="T82" fmla="*/ 181 w 181"/>
                  <a:gd name="T83" fmla="*/ 204 h 215"/>
                  <a:gd name="T84" fmla="*/ 177 w 181"/>
                  <a:gd name="T85" fmla="*/ 215 h 215"/>
                  <a:gd name="T86" fmla="*/ 162 w 181"/>
                  <a:gd name="T87" fmla="*/ 215 h 215"/>
                  <a:gd name="T88" fmla="*/ 146 w 181"/>
                  <a:gd name="T89" fmla="*/ 215 h 215"/>
                  <a:gd name="T90" fmla="*/ 131 w 181"/>
                  <a:gd name="T91" fmla="*/ 215 h 215"/>
                  <a:gd name="T92" fmla="*/ 116 w 181"/>
                  <a:gd name="T93" fmla="*/ 215 h 215"/>
                  <a:gd name="T94" fmla="*/ 104 w 181"/>
                  <a:gd name="T95" fmla="*/ 211 h 215"/>
                  <a:gd name="T96" fmla="*/ 92 w 181"/>
                  <a:gd name="T97" fmla="*/ 207 h 215"/>
                  <a:gd name="T98" fmla="*/ 83 w 181"/>
                  <a:gd name="T99" fmla="*/ 202 h 215"/>
                  <a:gd name="T100" fmla="*/ 71 w 181"/>
                  <a:gd name="T101" fmla="*/ 198 h 215"/>
                  <a:gd name="T102" fmla="*/ 60 w 181"/>
                  <a:gd name="T103" fmla="*/ 194 h 215"/>
                  <a:gd name="T104" fmla="*/ 48 w 181"/>
                  <a:gd name="T105" fmla="*/ 190 h 215"/>
                  <a:gd name="T106" fmla="*/ 37 w 181"/>
                  <a:gd name="T107" fmla="*/ 186 h 215"/>
                  <a:gd name="T108" fmla="*/ 25 w 181"/>
                  <a:gd name="T109" fmla="*/ 182 h 215"/>
                  <a:gd name="T110" fmla="*/ 14 w 181"/>
                  <a:gd name="T111" fmla="*/ 179 h 215"/>
                  <a:gd name="T112" fmla="*/ 4 w 181"/>
                  <a:gd name="T113" fmla="*/ 173 h 215"/>
                  <a:gd name="T114" fmla="*/ 2 w 181"/>
                  <a:gd name="T115" fmla="*/ 163 h 215"/>
                  <a:gd name="T116" fmla="*/ 10 w 181"/>
                  <a:gd name="T117" fmla="*/ 15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1" h="215">
                    <a:moveTo>
                      <a:pt x="8" y="152"/>
                    </a:moveTo>
                    <a:lnTo>
                      <a:pt x="6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10" y="129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4" y="110"/>
                    </a:lnTo>
                    <a:lnTo>
                      <a:pt x="16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20" y="108"/>
                    </a:lnTo>
                    <a:lnTo>
                      <a:pt x="20" y="106"/>
                    </a:lnTo>
                    <a:lnTo>
                      <a:pt x="21" y="106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1" y="2"/>
                    </a:lnTo>
                    <a:lnTo>
                      <a:pt x="181" y="4"/>
                    </a:lnTo>
                    <a:lnTo>
                      <a:pt x="181" y="6"/>
                    </a:lnTo>
                    <a:lnTo>
                      <a:pt x="181" y="8"/>
                    </a:lnTo>
                    <a:lnTo>
                      <a:pt x="181" y="10"/>
                    </a:lnTo>
                    <a:lnTo>
                      <a:pt x="181" y="12"/>
                    </a:lnTo>
                    <a:lnTo>
                      <a:pt x="181" y="14"/>
                    </a:lnTo>
                    <a:lnTo>
                      <a:pt x="181" y="15"/>
                    </a:lnTo>
                    <a:lnTo>
                      <a:pt x="181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1" y="23"/>
                    </a:lnTo>
                    <a:lnTo>
                      <a:pt x="181" y="25"/>
                    </a:lnTo>
                    <a:lnTo>
                      <a:pt x="181" y="27"/>
                    </a:lnTo>
                    <a:lnTo>
                      <a:pt x="181" y="29"/>
                    </a:lnTo>
                    <a:lnTo>
                      <a:pt x="181" y="31"/>
                    </a:lnTo>
                    <a:lnTo>
                      <a:pt x="181" y="33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1" y="38"/>
                    </a:lnTo>
                    <a:lnTo>
                      <a:pt x="181" y="40"/>
                    </a:lnTo>
                    <a:lnTo>
                      <a:pt x="181" y="42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1" y="48"/>
                    </a:lnTo>
                    <a:lnTo>
                      <a:pt x="181" y="50"/>
                    </a:lnTo>
                    <a:lnTo>
                      <a:pt x="181" y="52"/>
                    </a:lnTo>
                    <a:lnTo>
                      <a:pt x="181" y="54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0"/>
                    </a:lnTo>
                    <a:lnTo>
                      <a:pt x="181" y="62"/>
                    </a:lnTo>
                    <a:lnTo>
                      <a:pt x="181" y="63"/>
                    </a:lnTo>
                    <a:lnTo>
                      <a:pt x="181" y="65"/>
                    </a:lnTo>
                    <a:lnTo>
                      <a:pt x="181" y="67"/>
                    </a:lnTo>
                    <a:lnTo>
                      <a:pt x="181" y="69"/>
                    </a:lnTo>
                    <a:lnTo>
                      <a:pt x="181" y="71"/>
                    </a:lnTo>
                    <a:lnTo>
                      <a:pt x="181" y="73"/>
                    </a:lnTo>
                    <a:lnTo>
                      <a:pt x="181" y="75"/>
                    </a:lnTo>
                    <a:lnTo>
                      <a:pt x="181" y="77"/>
                    </a:lnTo>
                    <a:lnTo>
                      <a:pt x="181" y="79"/>
                    </a:lnTo>
                    <a:lnTo>
                      <a:pt x="181" y="81"/>
                    </a:lnTo>
                    <a:lnTo>
                      <a:pt x="181" y="83"/>
                    </a:lnTo>
                    <a:lnTo>
                      <a:pt x="181" y="85"/>
                    </a:lnTo>
                    <a:lnTo>
                      <a:pt x="181" y="86"/>
                    </a:lnTo>
                    <a:lnTo>
                      <a:pt x="181" y="88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1" y="98"/>
                    </a:lnTo>
                    <a:lnTo>
                      <a:pt x="181" y="100"/>
                    </a:lnTo>
                    <a:lnTo>
                      <a:pt x="181" y="102"/>
                    </a:lnTo>
                    <a:lnTo>
                      <a:pt x="181" y="104"/>
                    </a:lnTo>
                    <a:lnTo>
                      <a:pt x="181" y="106"/>
                    </a:lnTo>
                    <a:lnTo>
                      <a:pt x="181" y="108"/>
                    </a:lnTo>
                    <a:lnTo>
                      <a:pt x="181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81" y="115"/>
                    </a:lnTo>
                    <a:lnTo>
                      <a:pt x="181" y="117"/>
                    </a:lnTo>
                    <a:lnTo>
                      <a:pt x="181" y="119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81" y="125"/>
                    </a:lnTo>
                    <a:lnTo>
                      <a:pt x="181" y="127"/>
                    </a:lnTo>
                    <a:lnTo>
                      <a:pt x="181" y="129"/>
                    </a:lnTo>
                    <a:lnTo>
                      <a:pt x="181" y="131"/>
                    </a:lnTo>
                    <a:lnTo>
                      <a:pt x="181" y="133"/>
                    </a:lnTo>
                    <a:lnTo>
                      <a:pt x="181" y="134"/>
                    </a:lnTo>
                    <a:lnTo>
                      <a:pt x="181" y="136"/>
                    </a:lnTo>
                    <a:lnTo>
                      <a:pt x="181" y="138"/>
                    </a:lnTo>
                    <a:lnTo>
                      <a:pt x="181" y="140"/>
                    </a:lnTo>
                    <a:lnTo>
                      <a:pt x="181" y="142"/>
                    </a:lnTo>
                    <a:lnTo>
                      <a:pt x="181" y="144"/>
                    </a:lnTo>
                    <a:lnTo>
                      <a:pt x="181" y="146"/>
                    </a:lnTo>
                    <a:lnTo>
                      <a:pt x="181" y="148"/>
                    </a:lnTo>
                    <a:lnTo>
                      <a:pt x="181" y="150"/>
                    </a:lnTo>
                    <a:lnTo>
                      <a:pt x="181" y="152"/>
                    </a:lnTo>
                    <a:lnTo>
                      <a:pt x="181" y="154"/>
                    </a:lnTo>
                    <a:lnTo>
                      <a:pt x="181" y="156"/>
                    </a:lnTo>
                    <a:lnTo>
                      <a:pt x="181" y="158"/>
                    </a:lnTo>
                    <a:lnTo>
                      <a:pt x="181" y="159"/>
                    </a:lnTo>
                    <a:lnTo>
                      <a:pt x="181" y="161"/>
                    </a:lnTo>
                    <a:lnTo>
                      <a:pt x="181" y="163"/>
                    </a:lnTo>
                    <a:lnTo>
                      <a:pt x="181" y="165"/>
                    </a:lnTo>
                    <a:lnTo>
                      <a:pt x="181" y="167"/>
                    </a:lnTo>
                    <a:lnTo>
                      <a:pt x="181" y="169"/>
                    </a:lnTo>
                    <a:lnTo>
                      <a:pt x="181" y="171"/>
                    </a:lnTo>
                    <a:lnTo>
                      <a:pt x="181" y="173"/>
                    </a:lnTo>
                    <a:lnTo>
                      <a:pt x="181" y="175"/>
                    </a:lnTo>
                    <a:lnTo>
                      <a:pt x="181" y="177"/>
                    </a:lnTo>
                    <a:lnTo>
                      <a:pt x="181" y="179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2"/>
                    </a:lnTo>
                    <a:lnTo>
                      <a:pt x="181" y="194"/>
                    </a:lnTo>
                    <a:lnTo>
                      <a:pt x="181" y="196"/>
                    </a:lnTo>
                    <a:lnTo>
                      <a:pt x="181" y="198"/>
                    </a:lnTo>
                    <a:lnTo>
                      <a:pt x="181" y="200"/>
                    </a:lnTo>
                    <a:lnTo>
                      <a:pt x="181" y="202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1" y="207"/>
                    </a:lnTo>
                    <a:lnTo>
                      <a:pt x="181" y="209"/>
                    </a:lnTo>
                    <a:lnTo>
                      <a:pt x="181" y="211"/>
                    </a:lnTo>
                    <a:lnTo>
                      <a:pt x="181" y="213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5"/>
                    </a:lnTo>
                    <a:lnTo>
                      <a:pt x="175" y="215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4" y="215"/>
                    </a:lnTo>
                    <a:lnTo>
                      <a:pt x="162" y="215"/>
                    </a:lnTo>
                    <a:lnTo>
                      <a:pt x="160" y="215"/>
                    </a:lnTo>
                    <a:lnTo>
                      <a:pt x="158" y="215"/>
                    </a:lnTo>
                    <a:lnTo>
                      <a:pt x="156" y="215"/>
                    </a:lnTo>
                    <a:lnTo>
                      <a:pt x="154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48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2" y="215"/>
                    </a:lnTo>
                    <a:lnTo>
                      <a:pt x="140" y="215"/>
                    </a:lnTo>
                    <a:lnTo>
                      <a:pt x="139" y="215"/>
                    </a:lnTo>
                    <a:lnTo>
                      <a:pt x="137" y="215"/>
                    </a:lnTo>
                    <a:lnTo>
                      <a:pt x="135" y="215"/>
                    </a:lnTo>
                    <a:lnTo>
                      <a:pt x="133" y="215"/>
                    </a:lnTo>
                    <a:lnTo>
                      <a:pt x="131" y="215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5"/>
                    </a:lnTo>
                    <a:lnTo>
                      <a:pt x="116" y="215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0" y="213"/>
                    </a:lnTo>
                    <a:lnTo>
                      <a:pt x="108" y="213"/>
                    </a:lnTo>
                    <a:lnTo>
                      <a:pt x="108" y="211"/>
                    </a:lnTo>
                    <a:lnTo>
                      <a:pt x="106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8" y="207"/>
                    </a:lnTo>
                    <a:lnTo>
                      <a:pt x="96" y="207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2" y="206"/>
                    </a:lnTo>
                    <a:lnTo>
                      <a:pt x="91" y="206"/>
                    </a:lnTo>
                    <a:lnTo>
                      <a:pt x="89" y="206"/>
                    </a:lnTo>
                    <a:lnTo>
                      <a:pt x="89" y="204"/>
                    </a:lnTo>
                    <a:lnTo>
                      <a:pt x="87" y="204"/>
                    </a:lnTo>
                    <a:lnTo>
                      <a:pt x="85" y="204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79" y="202"/>
                    </a:lnTo>
                    <a:lnTo>
                      <a:pt x="77" y="202"/>
                    </a:lnTo>
                    <a:lnTo>
                      <a:pt x="77" y="200"/>
                    </a:lnTo>
                    <a:lnTo>
                      <a:pt x="75" y="200"/>
                    </a:lnTo>
                    <a:lnTo>
                      <a:pt x="73" y="200"/>
                    </a:lnTo>
                    <a:lnTo>
                      <a:pt x="71" y="200"/>
                    </a:lnTo>
                    <a:lnTo>
                      <a:pt x="71" y="198"/>
                    </a:lnTo>
                    <a:lnTo>
                      <a:pt x="69" y="198"/>
                    </a:lnTo>
                    <a:lnTo>
                      <a:pt x="68" y="198"/>
                    </a:lnTo>
                    <a:lnTo>
                      <a:pt x="68" y="196"/>
                    </a:lnTo>
                    <a:lnTo>
                      <a:pt x="66" y="196"/>
                    </a:lnTo>
                    <a:lnTo>
                      <a:pt x="64" y="196"/>
                    </a:lnTo>
                    <a:lnTo>
                      <a:pt x="62" y="196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58" y="194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0" y="192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3" y="188"/>
                    </a:lnTo>
                    <a:lnTo>
                      <a:pt x="41" y="188"/>
                    </a:lnTo>
                    <a:lnTo>
                      <a:pt x="41" y="186"/>
                    </a:lnTo>
                    <a:lnTo>
                      <a:pt x="39" y="186"/>
                    </a:lnTo>
                    <a:lnTo>
                      <a:pt x="37" y="186"/>
                    </a:lnTo>
                    <a:lnTo>
                      <a:pt x="35" y="186"/>
                    </a:lnTo>
                    <a:lnTo>
                      <a:pt x="35" y="184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7" y="182"/>
                    </a:lnTo>
                    <a:lnTo>
                      <a:pt x="25" y="182"/>
                    </a:lnTo>
                    <a:lnTo>
                      <a:pt x="25" y="181"/>
                    </a:lnTo>
                    <a:lnTo>
                      <a:pt x="23" y="181"/>
                    </a:lnTo>
                    <a:lnTo>
                      <a:pt x="21" y="181"/>
                    </a:lnTo>
                    <a:lnTo>
                      <a:pt x="20" y="181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6" y="179"/>
                    </a:lnTo>
                    <a:lnTo>
                      <a:pt x="14" y="179"/>
                    </a:lnTo>
                    <a:lnTo>
                      <a:pt x="14" y="177"/>
                    </a:lnTo>
                    <a:lnTo>
                      <a:pt x="12" y="177"/>
                    </a:lnTo>
                    <a:lnTo>
                      <a:pt x="10" y="177"/>
                    </a:lnTo>
                    <a:lnTo>
                      <a:pt x="10" y="175"/>
                    </a:lnTo>
                    <a:lnTo>
                      <a:pt x="8" y="175"/>
                    </a:lnTo>
                    <a:lnTo>
                      <a:pt x="6" y="175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6" y="163"/>
                    </a:lnTo>
                    <a:lnTo>
                      <a:pt x="8" y="163"/>
                    </a:lnTo>
                    <a:lnTo>
                      <a:pt x="8" y="161"/>
                    </a:lnTo>
                    <a:lnTo>
                      <a:pt x="10" y="161"/>
                    </a:lnTo>
                    <a:lnTo>
                      <a:pt x="10" y="159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</p:grpSp>
        <p:grpSp>
          <p:nvGrpSpPr>
            <p:cNvPr id="61" name="组合 60"/>
            <p:cNvGrpSpPr/>
            <p:nvPr/>
          </p:nvGrpSpPr>
          <p:grpSpPr>
            <a:xfrm>
              <a:off x="1788615" y="3530312"/>
              <a:ext cx="1898335" cy="810316"/>
              <a:chOff x="652482" y="3970748"/>
              <a:chExt cx="1898335" cy="810316"/>
            </a:xfrm>
          </p:grpSpPr>
          <p:sp>
            <p:nvSpPr>
              <p:cNvPr id="62" name="Rectangle 60"/>
              <p:cNvSpPr>
                <a:spLocks noChangeArrowheads="1"/>
              </p:cNvSpPr>
              <p:nvPr/>
            </p:nvSpPr>
            <p:spPr bwMode="auto">
              <a:xfrm>
                <a:off x="652482" y="3970748"/>
                <a:ext cx="703586" cy="670181"/>
              </a:xfrm>
              <a:prstGeom prst="rect">
                <a:avLst/>
              </a:prstGeom>
              <a:noFill/>
              <a:ln w="3175" algn="ctr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63" name="Rectangle 67"/>
              <p:cNvSpPr>
                <a:spLocks noChangeArrowheads="1"/>
              </p:cNvSpPr>
              <p:nvPr/>
            </p:nvSpPr>
            <p:spPr bwMode="auto">
              <a:xfrm>
                <a:off x="1355716" y="4284063"/>
                <a:ext cx="1195101" cy="497001"/>
              </a:xfrm>
              <a:prstGeom prst="rect">
                <a:avLst/>
              </a:prstGeom>
              <a:noFill/>
              <a:ln w="317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64" name="Freeform 46"/>
              <p:cNvSpPr>
                <a:spLocks noEditPoints="1"/>
              </p:cNvSpPr>
              <p:nvPr/>
            </p:nvSpPr>
            <p:spPr bwMode="auto">
              <a:xfrm>
                <a:off x="661833" y="4016036"/>
                <a:ext cx="652821" cy="584302"/>
              </a:xfrm>
              <a:custGeom>
                <a:avLst/>
                <a:gdLst>
                  <a:gd name="T0" fmla="*/ 438 w 1553"/>
                  <a:gd name="T1" fmla="*/ 730 h 1390"/>
                  <a:gd name="T2" fmla="*/ 526 w 1553"/>
                  <a:gd name="T3" fmla="*/ 663 h 1390"/>
                  <a:gd name="T4" fmla="*/ 555 w 1553"/>
                  <a:gd name="T5" fmla="*/ 599 h 1390"/>
                  <a:gd name="T6" fmla="*/ 411 w 1553"/>
                  <a:gd name="T7" fmla="*/ 594 h 1390"/>
                  <a:gd name="T8" fmla="*/ 386 w 1553"/>
                  <a:gd name="T9" fmla="*/ 473 h 1390"/>
                  <a:gd name="T10" fmla="*/ 472 w 1553"/>
                  <a:gd name="T11" fmla="*/ 350 h 1390"/>
                  <a:gd name="T12" fmla="*/ 405 w 1553"/>
                  <a:gd name="T13" fmla="*/ 238 h 1390"/>
                  <a:gd name="T14" fmla="*/ 505 w 1553"/>
                  <a:gd name="T15" fmla="*/ 160 h 1390"/>
                  <a:gd name="T16" fmla="*/ 655 w 1553"/>
                  <a:gd name="T17" fmla="*/ 54 h 1390"/>
                  <a:gd name="T18" fmla="*/ 758 w 1553"/>
                  <a:gd name="T19" fmla="*/ 21 h 1390"/>
                  <a:gd name="T20" fmla="*/ 881 w 1553"/>
                  <a:gd name="T21" fmla="*/ 94 h 1390"/>
                  <a:gd name="T22" fmla="*/ 992 w 1553"/>
                  <a:gd name="T23" fmla="*/ 92 h 1390"/>
                  <a:gd name="T24" fmla="*/ 1113 w 1553"/>
                  <a:gd name="T25" fmla="*/ 123 h 1390"/>
                  <a:gd name="T26" fmla="*/ 1206 w 1553"/>
                  <a:gd name="T27" fmla="*/ 219 h 1390"/>
                  <a:gd name="T28" fmla="*/ 1206 w 1553"/>
                  <a:gd name="T29" fmla="*/ 505 h 1390"/>
                  <a:gd name="T30" fmla="*/ 1206 w 1553"/>
                  <a:gd name="T31" fmla="*/ 659 h 1390"/>
                  <a:gd name="T32" fmla="*/ 1206 w 1553"/>
                  <a:gd name="T33" fmla="*/ 820 h 1390"/>
                  <a:gd name="T34" fmla="*/ 1288 w 1553"/>
                  <a:gd name="T35" fmla="*/ 916 h 1390"/>
                  <a:gd name="T36" fmla="*/ 1394 w 1553"/>
                  <a:gd name="T37" fmla="*/ 924 h 1390"/>
                  <a:gd name="T38" fmla="*/ 1463 w 1553"/>
                  <a:gd name="T39" fmla="*/ 1026 h 1390"/>
                  <a:gd name="T40" fmla="*/ 1549 w 1553"/>
                  <a:gd name="T41" fmla="*/ 1125 h 1390"/>
                  <a:gd name="T42" fmla="*/ 1501 w 1553"/>
                  <a:gd name="T43" fmla="*/ 1206 h 1390"/>
                  <a:gd name="T44" fmla="*/ 1417 w 1553"/>
                  <a:gd name="T45" fmla="*/ 1148 h 1390"/>
                  <a:gd name="T46" fmla="*/ 1346 w 1553"/>
                  <a:gd name="T47" fmla="*/ 1008 h 1390"/>
                  <a:gd name="T48" fmla="*/ 1238 w 1553"/>
                  <a:gd name="T49" fmla="*/ 926 h 1390"/>
                  <a:gd name="T50" fmla="*/ 1087 w 1553"/>
                  <a:gd name="T51" fmla="*/ 905 h 1390"/>
                  <a:gd name="T52" fmla="*/ 862 w 1553"/>
                  <a:gd name="T53" fmla="*/ 953 h 1390"/>
                  <a:gd name="T54" fmla="*/ 756 w 1553"/>
                  <a:gd name="T55" fmla="*/ 1035 h 1390"/>
                  <a:gd name="T56" fmla="*/ 674 w 1553"/>
                  <a:gd name="T57" fmla="*/ 1146 h 1390"/>
                  <a:gd name="T58" fmla="*/ 628 w 1553"/>
                  <a:gd name="T59" fmla="*/ 1198 h 1390"/>
                  <a:gd name="T60" fmla="*/ 578 w 1553"/>
                  <a:gd name="T61" fmla="*/ 1177 h 1390"/>
                  <a:gd name="T62" fmla="*/ 528 w 1553"/>
                  <a:gd name="T63" fmla="*/ 1212 h 1390"/>
                  <a:gd name="T64" fmla="*/ 453 w 1553"/>
                  <a:gd name="T65" fmla="*/ 1223 h 1390"/>
                  <a:gd name="T66" fmla="*/ 539 w 1553"/>
                  <a:gd name="T67" fmla="*/ 1143 h 1390"/>
                  <a:gd name="T68" fmla="*/ 643 w 1553"/>
                  <a:gd name="T69" fmla="*/ 1068 h 1390"/>
                  <a:gd name="T70" fmla="*/ 587 w 1553"/>
                  <a:gd name="T71" fmla="*/ 968 h 1390"/>
                  <a:gd name="T72" fmla="*/ 539 w 1553"/>
                  <a:gd name="T73" fmla="*/ 937 h 1390"/>
                  <a:gd name="T74" fmla="*/ 468 w 1553"/>
                  <a:gd name="T75" fmla="*/ 905 h 1390"/>
                  <a:gd name="T76" fmla="*/ 779 w 1553"/>
                  <a:gd name="T77" fmla="*/ 1039 h 1390"/>
                  <a:gd name="T78" fmla="*/ 864 w 1553"/>
                  <a:gd name="T79" fmla="*/ 993 h 1390"/>
                  <a:gd name="T80" fmla="*/ 835 w 1553"/>
                  <a:gd name="T81" fmla="*/ 1068 h 1390"/>
                  <a:gd name="T82" fmla="*/ 781 w 1553"/>
                  <a:gd name="T83" fmla="*/ 1097 h 1390"/>
                  <a:gd name="T84" fmla="*/ 451 w 1553"/>
                  <a:gd name="T85" fmla="*/ 1241 h 1390"/>
                  <a:gd name="T86" fmla="*/ 355 w 1553"/>
                  <a:gd name="T87" fmla="*/ 1285 h 1390"/>
                  <a:gd name="T88" fmla="*/ 342 w 1553"/>
                  <a:gd name="T89" fmla="*/ 1269 h 1390"/>
                  <a:gd name="T90" fmla="*/ 46 w 1553"/>
                  <a:gd name="T91" fmla="*/ 1354 h 1390"/>
                  <a:gd name="T92" fmla="*/ 115 w 1553"/>
                  <a:gd name="T93" fmla="*/ 1348 h 1390"/>
                  <a:gd name="T94" fmla="*/ 197 w 1553"/>
                  <a:gd name="T95" fmla="*/ 1346 h 1390"/>
                  <a:gd name="T96" fmla="*/ 88 w 1553"/>
                  <a:gd name="T97" fmla="*/ 1363 h 1390"/>
                  <a:gd name="T98" fmla="*/ 230 w 1553"/>
                  <a:gd name="T99" fmla="*/ 651 h 1390"/>
                  <a:gd name="T100" fmla="*/ 315 w 1553"/>
                  <a:gd name="T101" fmla="*/ 688 h 1390"/>
                  <a:gd name="T102" fmla="*/ 388 w 1553"/>
                  <a:gd name="T103" fmla="*/ 878 h 1390"/>
                  <a:gd name="T104" fmla="*/ 409 w 1553"/>
                  <a:gd name="T105" fmla="*/ 910 h 1390"/>
                  <a:gd name="T106" fmla="*/ 197 w 1553"/>
                  <a:gd name="T107" fmla="*/ 872 h 1390"/>
                  <a:gd name="T108" fmla="*/ 510 w 1553"/>
                  <a:gd name="T109" fmla="*/ 1221 h 1390"/>
                  <a:gd name="T110" fmla="*/ 276 w 1553"/>
                  <a:gd name="T111" fmla="*/ 1070 h 1390"/>
                  <a:gd name="T112" fmla="*/ 15 w 1553"/>
                  <a:gd name="T113" fmla="*/ 1367 h 1390"/>
                  <a:gd name="T114" fmla="*/ 706 w 1553"/>
                  <a:gd name="T115" fmla="*/ 1135 h 1390"/>
                  <a:gd name="T116" fmla="*/ 307 w 1553"/>
                  <a:gd name="T117" fmla="*/ 1104 h 1390"/>
                  <a:gd name="T118" fmla="*/ 1042 w 1553"/>
                  <a:gd name="T119" fmla="*/ 930 h 1390"/>
                  <a:gd name="T120" fmla="*/ 353 w 1553"/>
                  <a:gd name="T121" fmla="*/ 549 h 1390"/>
                  <a:gd name="T122" fmla="*/ 25 w 1553"/>
                  <a:gd name="T123" fmla="*/ 1375 h 1390"/>
                  <a:gd name="T124" fmla="*/ 355 w 1553"/>
                  <a:gd name="T125" fmla="*/ 1244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53" h="1390">
                    <a:moveTo>
                      <a:pt x="441" y="835"/>
                    </a:moveTo>
                    <a:lnTo>
                      <a:pt x="439" y="835"/>
                    </a:lnTo>
                    <a:lnTo>
                      <a:pt x="439" y="834"/>
                    </a:lnTo>
                    <a:lnTo>
                      <a:pt x="439" y="832"/>
                    </a:lnTo>
                    <a:lnTo>
                      <a:pt x="439" y="830"/>
                    </a:lnTo>
                    <a:lnTo>
                      <a:pt x="441" y="828"/>
                    </a:lnTo>
                    <a:lnTo>
                      <a:pt x="439" y="828"/>
                    </a:lnTo>
                    <a:lnTo>
                      <a:pt x="438" y="830"/>
                    </a:lnTo>
                    <a:lnTo>
                      <a:pt x="436" y="830"/>
                    </a:lnTo>
                    <a:lnTo>
                      <a:pt x="434" y="830"/>
                    </a:lnTo>
                    <a:lnTo>
                      <a:pt x="432" y="830"/>
                    </a:lnTo>
                    <a:lnTo>
                      <a:pt x="432" y="828"/>
                    </a:lnTo>
                    <a:lnTo>
                      <a:pt x="430" y="828"/>
                    </a:lnTo>
                    <a:lnTo>
                      <a:pt x="428" y="826"/>
                    </a:lnTo>
                    <a:lnTo>
                      <a:pt x="426" y="826"/>
                    </a:lnTo>
                    <a:lnTo>
                      <a:pt x="426" y="824"/>
                    </a:lnTo>
                    <a:lnTo>
                      <a:pt x="424" y="822"/>
                    </a:lnTo>
                    <a:lnTo>
                      <a:pt x="424" y="820"/>
                    </a:lnTo>
                    <a:lnTo>
                      <a:pt x="424" y="818"/>
                    </a:lnTo>
                    <a:lnTo>
                      <a:pt x="424" y="816"/>
                    </a:lnTo>
                    <a:lnTo>
                      <a:pt x="422" y="816"/>
                    </a:lnTo>
                    <a:lnTo>
                      <a:pt x="422" y="814"/>
                    </a:lnTo>
                    <a:lnTo>
                      <a:pt x="420" y="814"/>
                    </a:lnTo>
                    <a:lnTo>
                      <a:pt x="420" y="812"/>
                    </a:lnTo>
                    <a:lnTo>
                      <a:pt x="418" y="812"/>
                    </a:lnTo>
                    <a:lnTo>
                      <a:pt x="418" y="810"/>
                    </a:lnTo>
                    <a:lnTo>
                      <a:pt x="416" y="810"/>
                    </a:lnTo>
                    <a:lnTo>
                      <a:pt x="416" y="809"/>
                    </a:lnTo>
                    <a:lnTo>
                      <a:pt x="416" y="807"/>
                    </a:lnTo>
                    <a:lnTo>
                      <a:pt x="416" y="805"/>
                    </a:lnTo>
                    <a:lnTo>
                      <a:pt x="414" y="805"/>
                    </a:lnTo>
                    <a:lnTo>
                      <a:pt x="413" y="803"/>
                    </a:lnTo>
                    <a:lnTo>
                      <a:pt x="413" y="801"/>
                    </a:lnTo>
                    <a:lnTo>
                      <a:pt x="411" y="801"/>
                    </a:lnTo>
                    <a:lnTo>
                      <a:pt x="411" y="799"/>
                    </a:lnTo>
                    <a:lnTo>
                      <a:pt x="409" y="797"/>
                    </a:lnTo>
                    <a:lnTo>
                      <a:pt x="409" y="795"/>
                    </a:lnTo>
                    <a:lnTo>
                      <a:pt x="409" y="793"/>
                    </a:lnTo>
                    <a:lnTo>
                      <a:pt x="409" y="791"/>
                    </a:lnTo>
                    <a:lnTo>
                      <a:pt x="409" y="789"/>
                    </a:lnTo>
                    <a:lnTo>
                      <a:pt x="409" y="787"/>
                    </a:lnTo>
                    <a:lnTo>
                      <a:pt x="409" y="786"/>
                    </a:lnTo>
                    <a:lnTo>
                      <a:pt x="409" y="784"/>
                    </a:lnTo>
                    <a:lnTo>
                      <a:pt x="409" y="782"/>
                    </a:lnTo>
                    <a:lnTo>
                      <a:pt x="409" y="780"/>
                    </a:lnTo>
                    <a:lnTo>
                      <a:pt x="411" y="778"/>
                    </a:lnTo>
                    <a:lnTo>
                      <a:pt x="411" y="776"/>
                    </a:lnTo>
                    <a:lnTo>
                      <a:pt x="411" y="774"/>
                    </a:lnTo>
                    <a:lnTo>
                      <a:pt x="413" y="774"/>
                    </a:lnTo>
                    <a:lnTo>
                      <a:pt x="413" y="772"/>
                    </a:lnTo>
                    <a:lnTo>
                      <a:pt x="414" y="770"/>
                    </a:lnTo>
                    <a:lnTo>
                      <a:pt x="414" y="768"/>
                    </a:lnTo>
                    <a:lnTo>
                      <a:pt x="414" y="766"/>
                    </a:lnTo>
                    <a:lnTo>
                      <a:pt x="414" y="764"/>
                    </a:lnTo>
                    <a:lnTo>
                      <a:pt x="413" y="764"/>
                    </a:lnTo>
                    <a:lnTo>
                      <a:pt x="413" y="762"/>
                    </a:lnTo>
                    <a:lnTo>
                      <a:pt x="413" y="761"/>
                    </a:lnTo>
                    <a:lnTo>
                      <a:pt x="414" y="759"/>
                    </a:lnTo>
                    <a:lnTo>
                      <a:pt x="414" y="757"/>
                    </a:lnTo>
                    <a:lnTo>
                      <a:pt x="416" y="757"/>
                    </a:lnTo>
                    <a:lnTo>
                      <a:pt x="418" y="757"/>
                    </a:lnTo>
                    <a:lnTo>
                      <a:pt x="420" y="757"/>
                    </a:lnTo>
                    <a:lnTo>
                      <a:pt x="420" y="755"/>
                    </a:lnTo>
                    <a:lnTo>
                      <a:pt x="422" y="753"/>
                    </a:lnTo>
                    <a:lnTo>
                      <a:pt x="424" y="751"/>
                    </a:lnTo>
                    <a:lnTo>
                      <a:pt x="426" y="751"/>
                    </a:lnTo>
                    <a:lnTo>
                      <a:pt x="426" y="749"/>
                    </a:lnTo>
                    <a:lnTo>
                      <a:pt x="428" y="747"/>
                    </a:lnTo>
                    <a:lnTo>
                      <a:pt x="430" y="745"/>
                    </a:lnTo>
                    <a:lnTo>
                      <a:pt x="430" y="743"/>
                    </a:lnTo>
                    <a:lnTo>
                      <a:pt x="432" y="741"/>
                    </a:lnTo>
                    <a:lnTo>
                      <a:pt x="434" y="738"/>
                    </a:lnTo>
                    <a:lnTo>
                      <a:pt x="436" y="736"/>
                    </a:lnTo>
                    <a:lnTo>
                      <a:pt x="436" y="734"/>
                    </a:lnTo>
                    <a:lnTo>
                      <a:pt x="436" y="732"/>
                    </a:lnTo>
                    <a:lnTo>
                      <a:pt x="436" y="730"/>
                    </a:lnTo>
                    <a:lnTo>
                      <a:pt x="438" y="730"/>
                    </a:lnTo>
                    <a:lnTo>
                      <a:pt x="438" y="728"/>
                    </a:lnTo>
                    <a:lnTo>
                      <a:pt x="438" y="726"/>
                    </a:lnTo>
                    <a:lnTo>
                      <a:pt x="439" y="724"/>
                    </a:lnTo>
                    <a:lnTo>
                      <a:pt x="439" y="722"/>
                    </a:lnTo>
                    <a:lnTo>
                      <a:pt x="441" y="722"/>
                    </a:lnTo>
                    <a:lnTo>
                      <a:pt x="441" y="720"/>
                    </a:lnTo>
                    <a:lnTo>
                      <a:pt x="441" y="718"/>
                    </a:lnTo>
                    <a:lnTo>
                      <a:pt x="439" y="718"/>
                    </a:lnTo>
                    <a:lnTo>
                      <a:pt x="439" y="716"/>
                    </a:lnTo>
                    <a:lnTo>
                      <a:pt x="441" y="716"/>
                    </a:lnTo>
                    <a:lnTo>
                      <a:pt x="441" y="715"/>
                    </a:lnTo>
                    <a:lnTo>
                      <a:pt x="443" y="715"/>
                    </a:lnTo>
                    <a:lnTo>
                      <a:pt x="445" y="715"/>
                    </a:lnTo>
                    <a:lnTo>
                      <a:pt x="447" y="715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7" y="711"/>
                    </a:lnTo>
                    <a:lnTo>
                      <a:pt x="447" y="709"/>
                    </a:lnTo>
                    <a:lnTo>
                      <a:pt x="447" y="707"/>
                    </a:lnTo>
                    <a:lnTo>
                      <a:pt x="449" y="705"/>
                    </a:lnTo>
                    <a:lnTo>
                      <a:pt x="451" y="705"/>
                    </a:lnTo>
                    <a:lnTo>
                      <a:pt x="451" y="703"/>
                    </a:lnTo>
                    <a:lnTo>
                      <a:pt x="451" y="701"/>
                    </a:lnTo>
                    <a:lnTo>
                      <a:pt x="451" y="699"/>
                    </a:lnTo>
                    <a:lnTo>
                      <a:pt x="451" y="697"/>
                    </a:lnTo>
                    <a:lnTo>
                      <a:pt x="451" y="695"/>
                    </a:lnTo>
                    <a:lnTo>
                      <a:pt x="451" y="693"/>
                    </a:lnTo>
                    <a:lnTo>
                      <a:pt x="451" y="691"/>
                    </a:lnTo>
                    <a:lnTo>
                      <a:pt x="453" y="691"/>
                    </a:lnTo>
                    <a:lnTo>
                      <a:pt x="455" y="690"/>
                    </a:lnTo>
                    <a:lnTo>
                      <a:pt x="457" y="690"/>
                    </a:lnTo>
                    <a:lnTo>
                      <a:pt x="457" y="688"/>
                    </a:lnTo>
                    <a:lnTo>
                      <a:pt x="459" y="686"/>
                    </a:lnTo>
                    <a:lnTo>
                      <a:pt x="459" y="684"/>
                    </a:lnTo>
                    <a:lnTo>
                      <a:pt x="461" y="682"/>
                    </a:lnTo>
                    <a:lnTo>
                      <a:pt x="464" y="678"/>
                    </a:lnTo>
                    <a:lnTo>
                      <a:pt x="468" y="676"/>
                    </a:lnTo>
                    <a:lnTo>
                      <a:pt x="472" y="674"/>
                    </a:lnTo>
                    <a:lnTo>
                      <a:pt x="476" y="674"/>
                    </a:lnTo>
                    <a:lnTo>
                      <a:pt x="478" y="674"/>
                    </a:lnTo>
                    <a:lnTo>
                      <a:pt x="480" y="674"/>
                    </a:lnTo>
                    <a:lnTo>
                      <a:pt x="482" y="674"/>
                    </a:lnTo>
                    <a:lnTo>
                      <a:pt x="484" y="676"/>
                    </a:lnTo>
                    <a:lnTo>
                      <a:pt x="486" y="676"/>
                    </a:lnTo>
                    <a:lnTo>
                      <a:pt x="487" y="676"/>
                    </a:lnTo>
                    <a:lnTo>
                      <a:pt x="487" y="678"/>
                    </a:lnTo>
                    <a:lnTo>
                      <a:pt x="489" y="678"/>
                    </a:lnTo>
                    <a:lnTo>
                      <a:pt x="491" y="678"/>
                    </a:lnTo>
                    <a:lnTo>
                      <a:pt x="493" y="680"/>
                    </a:lnTo>
                    <a:lnTo>
                      <a:pt x="493" y="682"/>
                    </a:lnTo>
                    <a:lnTo>
                      <a:pt x="495" y="682"/>
                    </a:lnTo>
                    <a:lnTo>
                      <a:pt x="495" y="684"/>
                    </a:lnTo>
                    <a:lnTo>
                      <a:pt x="497" y="684"/>
                    </a:lnTo>
                    <a:lnTo>
                      <a:pt x="499" y="686"/>
                    </a:lnTo>
                    <a:lnTo>
                      <a:pt x="501" y="688"/>
                    </a:lnTo>
                    <a:lnTo>
                      <a:pt x="503" y="690"/>
                    </a:lnTo>
                    <a:lnTo>
                      <a:pt x="509" y="690"/>
                    </a:lnTo>
                    <a:lnTo>
                      <a:pt x="509" y="688"/>
                    </a:lnTo>
                    <a:lnTo>
                      <a:pt x="510" y="688"/>
                    </a:lnTo>
                    <a:lnTo>
                      <a:pt x="510" y="686"/>
                    </a:lnTo>
                    <a:lnTo>
                      <a:pt x="512" y="684"/>
                    </a:lnTo>
                    <a:lnTo>
                      <a:pt x="512" y="682"/>
                    </a:lnTo>
                    <a:lnTo>
                      <a:pt x="514" y="682"/>
                    </a:lnTo>
                    <a:lnTo>
                      <a:pt x="514" y="680"/>
                    </a:lnTo>
                    <a:lnTo>
                      <a:pt x="516" y="678"/>
                    </a:lnTo>
                    <a:lnTo>
                      <a:pt x="518" y="678"/>
                    </a:lnTo>
                    <a:lnTo>
                      <a:pt x="520" y="678"/>
                    </a:lnTo>
                    <a:lnTo>
                      <a:pt x="522" y="676"/>
                    </a:lnTo>
                    <a:lnTo>
                      <a:pt x="522" y="674"/>
                    </a:lnTo>
                    <a:lnTo>
                      <a:pt x="524" y="672"/>
                    </a:lnTo>
                    <a:lnTo>
                      <a:pt x="526" y="668"/>
                    </a:lnTo>
                    <a:lnTo>
                      <a:pt x="526" y="667"/>
                    </a:lnTo>
                    <a:lnTo>
                      <a:pt x="530" y="661"/>
                    </a:lnTo>
                    <a:lnTo>
                      <a:pt x="528" y="661"/>
                    </a:lnTo>
                    <a:lnTo>
                      <a:pt x="528" y="663"/>
                    </a:lnTo>
                    <a:lnTo>
                      <a:pt x="526" y="663"/>
                    </a:lnTo>
                    <a:lnTo>
                      <a:pt x="524" y="663"/>
                    </a:lnTo>
                    <a:lnTo>
                      <a:pt x="522" y="663"/>
                    </a:lnTo>
                    <a:lnTo>
                      <a:pt x="522" y="661"/>
                    </a:lnTo>
                    <a:lnTo>
                      <a:pt x="520" y="661"/>
                    </a:lnTo>
                    <a:lnTo>
                      <a:pt x="520" y="659"/>
                    </a:lnTo>
                    <a:lnTo>
                      <a:pt x="518" y="659"/>
                    </a:lnTo>
                    <a:lnTo>
                      <a:pt x="518" y="657"/>
                    </a:lnTo>
                    <a:lnTo>
                      <a:pt x="516" y="655"/>
                    </a:lnTo>
                    <a:lnTo>
                      <a:pt x="518" y="653"/>
                    </a:lnTo>
                    <a:lnTo>
                      <a:pt x="518" y="651"/>
                    </a:lnTo>
                    <a:lnTo>
                      <a:pt x="520" y="651"/>
                    </a:lnTo>
                    <a:lnTo>
                      <a:pt x="522" y="649"/>
                    </a:lnTo>
                    <a:lnTo>
                      <a:pt x="524" y="647"/>
                    </a:lnTo>
                    <a:lnTo>
                      <a:pt x="526" y="647"/>
                    </a:lnTo>
                    <a:lnTo>
                      <a:pt x="528" y="647"/>
                    </a:lnTo>
                    <a:lnTo>
                      <a:pt x="530" y="647"/>
                    </a:lnTo>
                    <a:lnTo>
                      <a:pt x="532" y="647"/>
                    </a:lnTo>
                    <a:lnTo>
                      <a:pt x="532" y="649"/>
                    </a:lnTo>
                    <a:lnTo>
                      <a:pt x="534" y="649"/>
                    </a:lnTo>
                    <a:lnTo>
                      <a:pt x="535" y="649"/>
                    </a:lnTo>
                    <a:lnTo>
                      <a:pt x="535" y="651"/>
                    </a:lnTo>
                    <a:lnTo>
                      <a:pt x="535" y="653"/>
                    </a:lnTo>
                    <a:lnTo>
                      <a:pt x="535" y="655"/>
                    </a:lnTo>
                    <a:lnTo>
                      <a:pt x="537" y="655"/>
                    </a:lnTo>
                    <a:lnTo>
                      <a:pt x="539" y="655"/>
                    </a:lnTo>
                    <a:lnTo>
                      <a:pt x="541" y="655"/>
                    </a:lnTo>
                    <a:lnTo>
                      <a:pt x="543" y="657"/>
                    </a:lnTo>
                    <a:lnTo>
                      <a:pt x="545" y="657"/>
                    </a:lnTo>
                    <a:lnTo>
                      <a:pt x="545" y="659"/>
                    </a:lnTo>
                    <a:lnTo>
                      <a:pt x="547" y="661"/>
                    </a:lnTo>
                    <a:lnTo>
                      <a:pt x="549" y="661"/>
                    </a:lnTo>
                    <a:lnTo>
                      <a:pt x="551" y="661"/>
                    </a:lnTo>
                    <a:lnTo>
                      <a:pt x="553" y="661"/>
                    </a:lnTo>
                    <a:lnTo>
                      <a:pt x="555" y="661"/>
                    </a:lnTo>
                    <a:lnTo>
                      <a:pt x="557" y="661"/>
                    </a:lnTo>
                    <a:lnTo>
                      <a:pt x="559" y="659"/>
                    </a:lnTo>
                    <a:lnTo>
                      <a:pt x="560" y="659"/>
                    </a:lnTo>
                    <a:lnTo>
                      <a:pt x="562" y="659"/>
                    </a:lnTo>
                    <a:lnTo>
                      <a:pt x="564" y="659"/>
                    </a:lnTo>
                    <a:lnTo>
                      <a:pt x="566" y="659"/>
                    </a:lnTo>
                    <a:lnTo>
                      <a:pt x="566" y="657"/>
                    </a:lnTo>
                    <a:lnTo>
                      <a:pt x="568" y="657"/>
                    </a:lnTo>
                    <a:lnTo>
                      <a:pt x="568" y="655"/>
                    </a:lnTo>
                    <a:lnTo>
                      <a:pt x="570" y="653"/>
                    </a:lnTo>
                    <a:lnTo>
                      <a:pt x="570" y="651"/>
                    </a:lnTo>
                    <a:lnTo>
                      <a:pt x="572" y="649"/>
                    </a:lnTo>
                    <a:lnTo>
                      <a:pt x="574" y="649"/>
                    </a:lnTo>
                    <a:lnTo>
                      <a:pt x="576" y="647"/>
                    </a:lnTo>
                    <a:lnTo>
                      <a:pt x="578" y="643"/>
                    </a:lnTo>
                    <a:lnTo>
                      <a:pt x="578" y="642"/>
                    </a:lnTo>
                    <a:lnTo>
                      <a:pt x="578" y="640"/>
                    </a:lnTo>
                    <a:lnTo>
                      <a:pt x="578" y="638"/>
                    </a:lnTo>
                    <a:lnTo>
                      <a:pt x="578" y="636"/>
                    </a:lnTo>
                    <a:lnTo>
                      <a:pt x="578" y="634"/>
                    </a:lnTo>
                    <a:lnTo>
                      <a:pt x="578" y="632"/>
                    </a:lnTo>
                    <a:lnTo>
                      <a:pt x="576" y="630"/>
                    </a:lnTo>
                    <a:lnTo>
                      <a:pt x="576" y="628"/>
                    </a:lnTo>
                    <a:lnTo>
                      <a:pt x="574" y="626"/>
                    </a:lnTo>
                    <a:lnTo>
                      <a:pt x="574" y="624"/>
                    </a:lnTo>
                    <a:lnTo>
                      <a:pt x="574" y="622"/>
                    </a:lnTo>
                    <a:lnTo>
                      <a:pt x="572" y="620"/>
                    </a:lnTo>
                    <a:lnTo>
                      <a:pt x="572" y="619"/>
                    </a:lnTo>
                    <a:lnTo>
                      <a:pt x="572" y="617"/>
                    </a:lnTo>
                    <a:lnTo>
                      <a:pt x="572" y="615"/>
                    </a:lnTo>
                    <a:lnTo>
                      <a:pt x="572" y="613"/>
                    </a:lnTo>
                    <a:lnTo>
                      <a:pt x="572" y="611"/>
                    </a:lnTo>
                    <a:lnTo>
                      <a:pt x="572" y="609"/>
                    </a:lnTo>
                    <a:lnTo>
                      <a:pt x="570" y="607"/>
                    </a:lnTo>
                    <a:lnTo>
                      <a:pt x="566" y="603"/>
                    </a:lnTo>
                    <a:lnTo>
                      <a:pt x="564" y="601"/>
                    </a:lnTo>
                    <a:lnTo>
                      <a:pt x="562" y="599"/>
                    </a:lnTo>
                    <a:lnTo>
                      <a:pt x="560" y="599"/>
                    </a:lnTo>
                    <a:lnTo>
                      <a:pt x="560" y="601"/>
                    </a:lnTo>
                    <a:lnTo>
                      <a:pt x="559" y="601"/>
                    </a:lnTo>
                    <a:lnTo>
                      <a:pt x="557" y="601"/>
                    </a:lnTo>
                    <a:lnTo>
                      <a:pt x="555" y="601"/>
                    </a:lnTo>
                    <a:lnTo>
                      <a:pt x="555" y="599"/>
                    </a:lnTo>
                    <a:lnTo>
                      <a:pt x="553" y="597"/>
                    </a:lnTo>
                    <a:lnTo>
                      <a:pt x="551" y="597"/>
                    </a:lnTo>
                    <a:lnTo>
                      <a:pt x="549" y="595"/>
                    </a:lnTo>
                    <a:lnTo>
                      <a:pt x="543" y="592"/>
                    </a:lnTo>
                    <a:lnTo>
                      <a:pt x="541" y="592"/>
                    </a:lnTo>
                    <a:lnTo>
                      <a:pt x="541" y="590"/>
                    </a:lnTo>
                    <a:lnTo>
                      <a:pt x="537" y="590"/>
                    </a:lnTo>
                    <a:lnTo>
                      <a:pt x="537" y="588"/>
                    </a:lnTo>
                    <a:lnTo>
                      <a:pt x="535" y="588"/>
                    </a:lnTo>
                    <a:lnTo>
                      <a:pt x="534" y="586"/>
                    </a:lnTo>
                    <a:lnTo>
                      <a:pt x="532" y="586"/>
                    </a:lnTo>
                    <a:lnTo>
                      <a:pt x="532" y="588"/>
                    </a:lnTo>
                    <a:lnTo>
                      <a:pt x="530" y="588"/>
                    </a:lnTo>
                    <a:lnTo>
                      <a:pt x="528" y="590"/>
                    </a:lnTo>
                    <a:lnTo>
                      <a:pt x="528" y="592"/>
                    </a:lnTo>
                    <a:lnTo>
                      <a:pt x="528" y="594"/>
                    </a:lnTo>
                    <a:lnTo>
                      <a:pt x="528" y="595"/>
                    </a:lnTo>
                    <a:lnTo>
                      <a:pt x="528" y="597"/>
                    </a:lnTo>
                    <a:lnTo>
                      <a:pt x="526" y="599"/>
                    </a:lnTo>
                    <a:lnTo>
                      <a:pt x="524" y="601"/>
                    </a:lnTo>
                    <a:lnTo>
                      <a:pt x="522" y="601"/>
                    </a:lnTo>
                    <a:lnTo>
                      <a:pt x="522" y="603"/>
                    </a:lnTo>
                    <a:lnTo>
                      <a:pt x="520" y="605"/>
                    </a:lnTo>
                    <a:lnTo>
                      <a:pt x="518" y="605"/>
                    </a:lnTo>
                    <a:lnTo>
                      <a:pt x="516" y="605"/>
                    </a:lnTo>
                    <a:lnTo>
                      <a:pt x="514" y="603"/>
                    </a:lnTo>
                    <a:lnTo>
                      <a:pt x="510" y="603"/>
                    </a:lnTo>
                    <a:lnTo>
                      <a:pt x="509" y="601"/>
                    </a:lnTo>
                    <a:lnTo>
                      <a:pt x="507" y="599"/>
                    </a:lnTo>
                    <a:lnTo>
                      <a:pt x="505" y="599"/>
                    </a:lnTo>
                    <a:lnTo>
                      <a:pt x="503" y="597"/>
                    </a:lnTo>
                    <a:lnTo>
                      <a:pt x="501" y="595"/>
                    </a:lnTo>
                    <a:lnTo>
                      <a:pt x="501" y="594"/>
                    </a:lnTo>
                    <a:lnTo>
                      <a:pt x="499" y="592"/>
                    </a:lnTo>
                    <a:lnTo>
                      <a:pt x="497" y="592"/>
                    </a:lnTo>
                    <a:lnTo>
                      <a:pt x="497" y="590"/>
                    </a:lnTo>
                    <a:lnTo>
                      <a:pt x="495" y="590"/>
                    </a:lnTo>
                    <a:lnTo>
                      <a:pt x="495" y="588"/>
                    </a:lnTo>
                    <a:lnTo>
                      <a:pt x="493" y="588"/>
                    </a:lnTo>
                    <a:lnTo>
                      <a:pt x="491" y="588"/>
                    </a:lnTo>
                    <a:lnTo>
                      <a:pt x="489" y="588"/>
                    </a:lnTo>
                    <a:lnTo>
                      <a:pt x="487" y="588"/>
                    </a:lnTo>
                    <a:lnTo>
                      <a:pt x="486" y="586"/>
                    </a:lnTo>
                    <a:lnTo>
                      <a:pt x="486" y="588"/>
                    </a:lnTo>
                    <a:lnTo>
                      <a:pt x="484" y="588"/>
                    </a:lnTo>
                    <a:lnTo>
                      <a:pt x="482" y="588"/>
                    </a:lnTo>
                    <a:lnTo>
                      <a:pt x="480" y="588"/>
                    </a:lnTo>
                    <a:lnTo>
                      <a:pt x="474" y="588"/>
                    </a:lnTo>
                    <a:lnTo>
                      <a:pt x="472" y="588"/>
                    </a:lnTo>
                    <a:lnTo>
                      <a:pt x="468" y="588"/>
                    </a:lnTo>
                    <a:lnTo>
                      <a:pt x="468" y="590"/>
                    </a:lnTo>
                    <a:lnTo>
                      <a:pt x="466" y="590"/>
                    </a:lnTo>
                    <a:lnTo>
                      <a:pt x="464" y="592"/>
                    </a:lnTo>
                    <a:lnTo>
                      <a:pt x="461" y="594"/>
                    </a:lnTo>
                    <a:lnTo>
                      <a:pt x="459" y="594"/>
                    </a:lnTo>
                    <a:lnTo>
                      <a:pt x="457" y="595"/>
                    </a:lnTo>
                    <a:lnTo>
                      <a:pt x="455" y="595"/>
                    </a:lnTo>
                    <a:lnTo>
                      <a:pt x="451" y="597"/>
                    </a:lnTo>
                    <a:lnTo>
                      <a:pt x="449" y="597"/>
                    </a:lnTo>
                    <a:lnTo>
                      <a:pt x="447" y="597"/>
                    </a:lnTo>
                    <a:lnTo>
                      <a:pt x="443" y="595"/>
                    </a:lnTo>
                    <a:lnTo>
                      <a:pt x="439" y="594"/>
                    </a:lnTo>
                    <a:lnTo>
                      <a:pt x="438" y="594"/>
                    </a:lnTo>
                    <a:lnTo>
                      <a:pt x="436" y="592"/>
                    </a:lnTo>
                    <a:lnTo>
                      <a:pt x="434" y="592"/>
                    </a:lnTo>
                    <a:lnTo>
                      <a:pt x="428" y="590"/>
                    </a:lnTo>
                    <a:lnTo>
                      <a:pt x="426" y="590"/>
                    </a:lnTo>
                    <a:lnTo>
                      <a:pt x="424" y="590"/>
                    </a:lnTo>
                    <a:lnTo>
                      <a:pt x="422" y="590"/>
                    </a:lnTo>
                    <a:lnTo>
                      <a:pt x="420" y="590"/>
                    </a:lnTo>
                    <a:lnTo>
                      <a:pt x="418" y="588"/>
                    </a:lnTo>
                    <a:lnTo>
                      <a:pt x="416" y="588"/>
                    </a:lnTo>
                    <a:lnTo>
                      <a:pt x="414" y="588"/>
                    </a:lnTo>
                    <a:lnTo>
                      <a:pt x="414" y="590"/>
                    </a:lnTo>
                    <a:lnTo>
                      <a:pt x="414" y="592"/>
                    </a:lnTo>
                    <a:lnTo>
                      <a:pt x="413" y="594"/>
                    </a:lnTo>
                    <a:lnTo>
                      <a:pt x="411" y="594"/>
                    </a:lnTo>
                    <a:lnTo>
                      <a:pt x="409" y="594"/>
                    </a:lnTo>
                    <a:lnTo>
                      <a:pt x="407" y="592"/>
                    </a:lnTo>
                    <a:lnTo>
                      <a:pt x="407" y="590"/>
                    </a:lnTo>
                    <a:lnTo>
                      <a:pt x="405" y="590"/>
                    </a:lnTo>
                    <a:lnTo>
                      <a:pt x="405" y="588"/>
                    </a:lnTo>
                    <a:lnTo>
                      <a:pt x="407" y="588"/>
                    </a:lnTo>
                    <a:lnTo>
                      <a:pt x="407" y="586"/>
                    </a:lnTo>
                    <a:lnTo>
                      <a:pt x="409" y="586"/>
                    </a:lnTo>
                    <a:lnTo>
                      <a:pt x="405" y="584"/>
                    </a:lnTo>
                    <a:lnTo>
                      <a:pt x="403" y="582"/>
                    </a:lnTo>
                    <a:lnTo>
                      <a:pt x="401" y="580"/>
                    </a:lnTo>
                    <a:lnTo>
                      <a:pt x="401" y="578"/>
                    </a:lnTo>
                    <a:lnTo>
                      <a:pt x="399" y="574"/>
                    </a:lnTo>
                    <a:lnTo>
                      <a:pt x="399" y="572"/>
                    </a:lnTo>
                    <a:lnTo>
                      <a:pt x="399" y="571"/>
                    </a:lnTo>
                    <a:lnTo>
                      <a:pt x="399" y="569"/>
                    </a:lnTo>
                    <a:lnTo>
                      <a:pt x="399" y="567"/>
                    </a:lnTo>
                    <a:lnTo>
                      <a:pt x="399" y="565"/>
                    </a:lnTo>
                    <a:lnTo>
                      <a:pt x="399" y="563"/>
                    </a:lnTo>
                    <a:lnTo>
                      <a:pt x="401" y="563"/>
                    </a:lnTo>
                    <a:lnTo>
                      <a:pt x="401" y="561"/>
                    </a:lnTo>
                    <a:lnTo>
                      <a:pt x="399" y="559"/>
                    </a:lnTo>
                    <a:lnTo>
                      <a:pt x="395" y="557"/>
                    </a:lnTo>
                    <a:lnTo>
                      <a:pt x="393" y="555"/>
                    </a:lnTo>
                    <a:lnTo>
                      <a:pt x="391" y="553"/>
                    </a:lnTo>
                    <a:lnTo>
                      <a:pt x="391" y="551"/>
                    </a:lnTo>
                    <a:lnTo>
                      <a:pt x="390" y="549"/>
                    </a:lnTo>
                    <a:lnTo>
                      <a:pt x="386" y="547"/>
                    </a:lnTo>
                    <a:lnTo>
                      <a:pt x="386" y="546"/>
                    </a:lnTo>
                    <a:lnTo>
                      <a:pt x="384" y="544"/>
                    </a:lnTo>
                    <a:lnTo>
                      <a:pt x="384" y="542"/>
                    </a:lnTo>
                    <a:lnTo>
                      <a:pt x="382" y="540"/>
                    </a:lnTo>
                    <a:lnTo>
                      <a:pt x="384" y="538"/>
                    </a:lnTo>
                    <a:lnTo>
                      <a:pt x="384" y="534"/>
                    </a:lnTo>
                    <a:lnTo>
                      <a:pt x="386" y="532"/>
                    </a:lnTo>
                    <a:lnTo>
                      <a:pt x="386" y="530"/>
                    </a:lnTo>
                    <a:lnTo>
                      <a:pt x="388" y="528"/>
                    </a:lnTo>
                    <a:lnTo>
                      <a:pt x="384" y="528"/>
                    </a:lnTo>
                    <a:lnTo>
                      <a:pt x="382" y="526"/>
                    </a:lnTo>
                    <a:lnTo>
                      <a:pt x="380" y="526"/>
                    </a:lnTo>
                    <a:lnTo>
                      <a:pt x="376" y="526"/>
                    </a:lnTo>
                    <a:lnTo>
                      <a:pt x="372" y="526"/>
                    </a:lnTo>
                    <a:lnTo>
                      <a:pt x="370" y="524"/>
                    </a:lnTo>
                    <a:lnTo>
                      <a:pt x="366" y="523"/>
                    </a:lnTo>
                    <a:lnTo>
                      <a:pt x="365" y="523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19"/>
                    </a:lnTo>
                    <a:lnTo>
                      <a:pt x="361" y="517"/>
                    </a:lnTo>
                    <a:lnTo>
                      <a:pt x="359" y="517"/>
                    </a:lnTo>
                    <a:lnTo>
                      <a:pt x="357" y="517"/>
                    </a:lnTo>
                    <a:lnTo>
                      <a:pt x="357" y="515"/>
                    </a:lnTo>
                    <a:lnTo>
                      <a:pt x="355" y="515"/>
                    </a:lnTo>
                    <a:lnTo>
                      <a:pt x="353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1"/>
                    </a:lnTo>
                    <a:lnTo>
                      <a:pt x="349" y="509"/>
                    </a:lnTo>
                    <a:lnTo>
                      <a:pt x="347" y="507"/>
                    </a:lnTo>
                    <a:lnTo>
                      <a:pt x="347" y="505"/>
                    </a:lnTo>
                    <a:lnTo>
                      <a:pt x="347" y="503"/>
                    </a:lnTo>
                    <a:lnTo>
                      <a:pt x="347" y="501"/>
                    </a:lnTo>
                    <a:lnTo>
                      <a:pt x="347" y="499"/>
                    </a:lnTo>
                    <a:lnTo>
                      <a:pt x="349" y="498"/>
                    </a:lnTo>
                    <a:lnTo>
                      <a:pt x="349" y="496"/>
                    </a:lnTo>
                    <a:lnTo>
                      <a:pt x="351" y="496"/>
                    </a:lnTo>
                    <a:lnTo>
                      <a:pt x="351" y="494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7" y="492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8" y="486"/>
                    </a:lnTo>
                    <a:lnTo>
                      <a:pt x="376" y="480"/>
                    </a:lnTo>
                    <a:lnTo>
                      <a:pt x="378" y="478"/>
                    </a:lnTo>
                    <a:lnTo>
                      <a:pt x="380" y="476"/>
                    </a:lnTo>
                    <a:lnTo>
                      <a:pt x="386" y="473"/>
                    </a:lnTo>
                    <a:lnTo>
                      <a:pt x="386" y="471"/>
                    </a:lnTo>
                    <a:lnTo>
                      <a:pt x="391" y="467"/>
                    </a:lnTo>
                    <a:lnTo>
                      <a:pt x="393" y="465"/>
                    </a:lnTo>
                    <a:lnTo>
                      <a:pt x="397" y="463"/>
                    </a:lnTo>
                    <a:lnTo>
                      <a:pt x="401" y="459"/>
                    </a:lnTo>
                    <a:lnTo>
                      <a:pt x="407" y="457"/>
                    </a:lnTo>
                    <a:lnTo>
                      <a:pt x="407" y="455"/>
                    </a:lnTo>
                    <a:lnTo>
                      <a:pt x="411" y="453"/>
                    </a:lnTo>
                    <a:lnTo>
                      <a:pt x="414" y="451"/>
                    </a:lnTo>
                    <a:lnTo>
                      <a:pt x="420" y="448"/>
                    </a:lnTo>
                    <a:lnTo>
                      <a:pt x="424" y="446"/>
                    </a:lnTo>
                    <a:lnTo>
                      <a:pt x="430" y="442"/>
                    </a:lnTo>
                    <a:lnTo>
                      <a:pt x="436" y="438"/>
                    </a:lnTo>
                    <a:lnTo>
                      <a:pt x="439" y="436"/>
                    </a:lnTo>
                    <a:lnTo>
                      <a:pt x="443" y="434"/>
                    </a:lnTo>
                    <a:lnTo>
                      <a:pt x="449" y="432"/>
                    </a:lnTo>
                    <a:lnTo>
                      <a:pt x="451" y="432"/>
                    </a:lnTo>
                    <a:lnTo>
                      <a:pt x="453" y="430"/>
                    </a:lnTo>
                    <a:lnTo>
                      <a:pt x="457" y="428"/>
                    </a:lnTo>
                    <a:lnTo>
                      <a:pt x="459" y="428"/>
                    </a:lnTo>
                    <a:lnTo>
                      <a:pt x="461" y="428"/>
                    </a:lnTo>
                    <a:lnTo>
                      <a:pt x="462" y="428"/>
                    </a:lnTo>
                    <a:lnTo>
                      <a:pt x="462" y="427"/>
                    </a:lnTo>
                    <a:lnTo>
                      <a:pt x="464" y="427"/>
                    </a:lnTo>
                    <a:lnTo>
                      <a:pt x="466" y="427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2" y="427"/>
                    </a:lnTo>
                    <a:lnTo>
                      <a:pt x="474" y="427"/>
                    </a:lnTo>
                    <a:lnTo>
                      <a:pt x="476" y="425"/>
                    </a:lnTo>
                    <a:lnTo>
                      <a:pt x="478" y="425"/>
                    </a:lnTo>
                    <a:lnTo>
                      <a:pt x="480" y="425"/>
                    </a:lnTo>
                    <a:lnTo>
                      <a:pt x="484" y="425"/>
                    </a:lnTo>
                    <a:lnTo>
                      <a:pt x="486" y="425"/>
                    </a:lnTo>
                    <a:lnTo>
                      <a:pt x="487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1" y="427"/>
                    </a:lnTo>
                    <a:lnTo>
                      <a:pt x="493" y="427"/>
                    </a:lnTo>
                    <a:lnTo>
                      <a:pt x="495" y="423"/>
                    </a:lnTo>
                    <a:lnTo>
                      <a:pt x="499" y="421"/>
                    </a:lnTo>
                    <a:lnTo>
                      <a:pt x="505" y="415"/>
                    </a:lnTo>
                    <a:lnTo>
                      <a:pt x="510" y="409"/>
                    </a:lnTo>
                    <a:lnTo>
                      <a:pt x="512" y="407"/>
                    </a:lnTo>
                    <a:lnTo>
                      <a:pt x="514" y="405"/>
                    </a:lnTo>
                    <a:lnTo>
                      <a:pt x="516" y="403"/>
                    </a:lnTo>
                    <a:lnTo>
                      <a:pt x="516" y="402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398"/>
                    </a:lnTo>
                    <a:lnTo>
                      <a:pt x="510" y="398"/>
                    </a:lnTo>
                    <a:lnTo>
                      <a:pt x="509" y="398"/>
                    </a:lnTo>
                    <a:lnTo>
                      <a:pt x="507" y="398"/>
                    </a:lnTo>
                    <a:lnTo>
                      <a:pt x="507" y="396"/>
                    </a:lnTo>
                    <a:lnTo>
                      <a:pt x="503" y="396"/>
                    </a:lnTo>
                    <a:lnTo>
                      <a:pt x="501" y="394"/>
                    </a:lnTo>
                    <a:lnTo>
                      <a:pt x="499" y="394"/>
                    </a:lnTo>
                    <a:lnTo>
                      <a:pt x="497" y="394"/>
                    </a:lnTo>
                    <a:lnTo>
                      <a:pt x="491" y="392"/>
                    </a:lnTo>
                    <a:lnTo>
                      <a:pt x="489" y="392"/>
                    </a:lnTo>
                    <a:lnTo>
                      <a:pt x="487" y="392"/>
                    </a:lnTo>
                    <a:lnTo>
                      <a:pt x="484" y="390"/>
                    </a:lnTo>
                    <a:lnTo>
                      <a:pt x="484" y="388"/>
                    </a:lnTo>
                    <a:lnTo>
                      <a:pt x="482" y="386"/>
                    </a:lnTo>
                    <a:lnTo>
                      <a:pt x="480" y="384"/>
                    </a:lnTo>
                    <a:lnTo>
                      <a:pt x="480" y="382"/>
                    </a:lnTo>
                    <a:lnTo>
                      <a:pt x="482" y="380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3"/>
                    </a:lnTo>
                    <a:lnTo>
                      <a:pt x="482" y="371"/>
                    </a:lnTo>
                    <a:lnTo>
                      <a:pt x="482" y="369"/>
                    </a:lnTo>
                    <a:lnTo>
                      <a:pt x="480" y="365"/>
                    </a:lnTo>
                    <a:lnTo>
                      <a:pt x="480" y="361"/>
                    </a:lnTo>
                    <a:lnTo>
                      <a:pt x="476" y="355"/>
                    </a:lnTo>
                    <a:lnTo>
                      <a:pt x="474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0" y="348"/>
                    </a:lnTo>
                    <a:lnTo>
                      <a:pt x="468" y="346"/>
                    </a:lnTo>
                    <a:lnTo>
                      <a:pt x="464" y="344"/>
                    </a:lnTo>
                    <a:lnTo>
                      <a:pt x="462" y="342"/>
                    </a:lnTo>
                    <a:lnTo>
                      <a:pt x="459" y="340"/>
                    </a:lnTo>
                    <a:lnTo>
                      <a:pt x="457" y="338"/>
                    </a:lnTo>
                    <a:lnTo>
                      <a:pt x="457" y="336"/>
                    </a:lnTo>
                    <a:lnTo>
                      <a:pt x="455" y="336"/>
                    </a:lnTo>
                    <a:lnTo>
                      <a:pt x="451" y="332"/>
                    </a:lnTo>
                    <a:lnTo>
                      <a:pt x="451" y="331"/>
                    </a:lnTo>
                    <a:lnTo>
                      <a:pt x="445" y="325"/>
                    </a:lnTo>
                    <a:lnTo>
                      <a:pt x="443" y="323"/>
                    </a:lnTo>
                    <a:lnTo>
                      <a:pt x="441" y="323"/>
                    </a:lnTo>
                    <a:lnTo>
                      <a:pt x="441" y="321"/>
                    </a:lnTo>
                    <a:lnTo>
                      <a:pt x="438" y="317"/>
                    </a:lnTo>
                    <a:lnTo>
                      <a:pt x="434" y="313"/>
                    </a:lnTo>
                    <a:lnTo>
                      <a:pt x="432" y="311"/>
                    </a:lnTo>
                    <a:lnTo>
                      <a:pt x="430" y="311"/>
                    </a:lnTo>
                    <a:lnTo>
                      <a:pt x="428" y="311"/>
                    </a:lnTo>
                    <a:lnTo>
                      <a:pt x="426" y="311"/>
                    </a:lnTo>
                    <a:lnTo>
                      <a:pt x="424" y="311"/>
                    </a:lnTo>
                    <a:lnTo>
                      <a:pt x="424" y="309"/>
                    </a:lnTo>
                    <a:lnTo>
                      <a:pt x="422" y="309"/>
                    </a:lnTo>
                    <a:lnTo>
                      <a:pt x="420" y="309"/>
                    </a:lnTo>
                    <a:lnTo>
                      <a:pt x="418" y="307"/>
                    </a:lnTo>
                    <a:lnTo>
                      <a:pt x="416" y="307"/>
                    </a:lnTo>
                    <a:lnTo>
                      <a:pt x="416" y="306"/>
                    </a:lnTo>
                    <a:lnTo>
                      <a:pt x="414" y="306"/>
                    </a:lnTo>
                    <a:lnTo>
                      <a:pt x="414" y="304"/>
                    </a:lnTo>
                    <a:lnTo>
                      <a:pt x="413" y="302"/>
                    </a:lnTo>
                    <a:lnTo>
                      <a:pt x="413" y="300"/>
                    </a:lnTo>
                    <a:lnTo>
                      <a:pt x="411" y="298"/>
                    </a:lnTo>
                    <a:lnTo>
                      <a:pt x="409" y="296"/>
                    </a:lnTo>
                    <a:lnTo>
                      <a:pt x="407" y="294"/>
                    </a:lnTo>
                    <a:lnTo>
                      <a:pt x="405" y="294"/>
                    </a:lnTo>
                    <a:lnTo>
                      <a:pt x="403" y="292"/>
                    </a:lnTo>
                    <a:lnTo>
                      <a:pt x="399" y="290"/>
                    </a:lnTo>
                    <a:lnTo>
                      <a:pt x="397" y="290"/>
                    </a:lnTo>
                    <a:lnTo>
                      <a:pt x="393" y="290"/>
                    </a:lnTo>
                    <a:lnTo>
                      <a:pt x="393" y="288"/>
                    </a:lnTo>
                    <a:lnTo>
                      <a:pt x="393" y="290"/>
                    </a:lnTo>
                    <a:lnTo>
                      <a:pt x="391" y="290"/>
                    </a:lnTo>
                    <a:lnTo>
                      <a:pt x="390" y="290"/>
                    </a:lnTo>
                    <a:lnTo>
                      <a:pt x="390" y="288"/>
                    </a:lnTo>
                    <a:lnTo>
                      <a:pt x="388" y="288"/>
                    </a:lnTo>
                    <a:lnTo>
                      <a:pt x="386" y="286"/>
                    </a:lnTo>
                    <a:lnTo>
                      <a:pt x="386" y="284"/>
                    </a:lnTo>
                    <a:lnTo>
                      <a:pt x="388" y="283"/>
                    </a:lnTo>
                    <a:lnTo>
                      <a:pt x="388" y="281"/>
                    </a:lnTo>
                    <a:lnTo>
                      <a:pt x="390" y="281"/>
                    </a:lnTo>
                    <a:lnTo>
                      <a:pt x="391" y="281"/>
                    </a:lnTo>
                    <a:lnTo>
                      <a:pt x="391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5" y="277"/>
                    </a:lnTo>
                    <a:lnTo>
                      <a:pt x="397" y="277"/>
                    </a:lnTo>
                    <a:lnTo>
                      <a:pt x="401" y="275"/>
                    </a:lnTo>
                    <a:lnTo>
                      <a:pt x="403" y="275"/>
                    </a:lnTo>
                    <a:lnTo>
                      <a:pt x="403" y="273"/>
                    </a:lnTo>
                    <a:lnTo>
                      <a:pt x="403" y="271"/>
                    </a:lnTo>
                    <a:lnTo>
                      <a:pt x="403" y="269"/>
                    </a:lnTo>
                    <a:lnTo>
                      <a:pt x="405" y="267"/>
                    </a:lnTo>
                    <a:lnTo>
                      <a:pt x="405" y="265"/>
                    </a:lnTo>
                    <a:lnTo>
                      <a:pt x="405" y="263"/>
                    </a:lnTo>
                    <a:lnTo>
                      <a:pt x="405" y="261"/>
                    </a:lnTo>
                    <a:lnTo>
                      <a:pt x="405" y="259"/>
                    </a:lnTo>
                    <a:lnTo>
                      <a:pt x="407" y="256"/>
                    </a:lnTo>
                    <a:lnTo>
                      <a:pt x="407" y="254"/>
                    </a:lnTo>
                    <a:lnTo>
                      <a:pt x="407" y="252"/>
                    </a:lnTo>
                    <a:lnTo>
                      <a:pt x="407" y="250"/>
                    </a:lnTo>
                    <a:lnTo>
                      <a:pt x="407" y="248"/>
                    </a:lnTo>
                    <a:lnTo>
                      <a:pt x="407" y="246"/>
                    </a:lnTo>
                    <a:lnTo>
                      <a:pt x="407" y="244"/>
                    </a:lnTo>
                    <a:lnTo>
                      <a:pt x="405" y="242"/>
                    </a:lnTo>
                    <a:lnTo>
                      <a:pt x="405" y="240"/>
                    </a:lnTo>
                    <a:lnTo>
                      <a:pt x="405" y="238"/>
                    </a:lnTo>
                    <a:lnTo>
                      <a:pt x="407" y="236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11" y="235"/>
                    </a:lnTo>
                    <a:lnTo>
                      <a:pt x="413" y="235"/>
                    </a:lnTo>
                    <a:lnTo>
                      <a:pt x="414" y="235"/>
                    </a:lnTo>
                    <a:lnTo>
                      <a:pt x="416" y="235"/>
                    </a:lnTo>
                    <a:lnTo>
                      <a:pt x="418" y="235"/>
                    </a:lnTo>
                    <a:lnTo>
                      <a:pt x="420" y="235"/>
                    </a:lnTo>
                    <a:lnTo>
                      <a:pt x="422" y="235"/>
                    </a:lnTo>
                    <a:lnTo>
                      <a:pt x="422" y="236"/>
                    </a:lnTo>
                    <a:lnTo>
                      <a:pt x="424" y="236"/>
                    </a:lnTo>
                    <a:lnTo>
                      <a:pt x="426" y="236"/>
                    </a:lnTo>
                    <a:lnTo>
                      <a:pt x="428" y="236"/>
                    </a:lnTo>
                    <a:lnTo>
                      <a:pt x="430" y="236"/>
                    </a:lnTo>
                    <a:lnTo>
                      <a:pt x="432" y="236"/>
                    </a:lnTo>
                    <a:lnTo>
                      <a:pt x="434" y="236"/>
                    </a:lnTo>
                    <a:lnTo>
                      <a:pt x="436" y="236"/>
                    </a:lnTo>
                    <a:lnTo>
                      <a:pt x="438" y="236"/>
                    </a:lnTo>
                    <a:lnTo>
                      <a:pt x="439" y="236"/>
                    </a:lnTo>
                    <a:lnTo>
                      <a:pt x="441" y="235"/>
                    </a:lnTo>
                    <a:lnTo>
                      <a:pt x="443" y="235"/>
                    </a:lnTo>
                    <a:lnTo>
                      <a:pt x="445" y="235"/>
                    </a:lnTo>
                    <a:lnTo>
                      <a:pt x="447" y="235"/>
                    </a:lnTo>
                    <a:lnTo>
                      <a:pt x="449" y="235"/>
                    </a:lnTo>
                    <a:lnTo>
                      <a:pt x="451" y="233"/>
                    </a:lnTo>
                    <a:lnTo>
                      <a:pt x="453" y="233"/>
                    </a:lnTo>
                    <a:lnTo>
                      <a:pt x="455" y="233"/>
                    </a:lnTo>
                    <a:lnTo>
                      <a:pt x="461" y="231"/>
                    </a:lnTo>
                    <a:lnTo>
                      <a:pt x="462" y="231"/>
                    </a:lnTo>
                    <a:lnTo>
                      <a:pt x="464" y="231"/>
                    </a:lnTo>
                    <a:lnTo>
                      <a:pt x="466" y="231"/>
                    </a:lnTo>
                    <a:lnTo>
                      <a:pt x="468" y="231"/>
                    </a:lnTo>
                    <a:lnTo>
                      <a:pt x="470" y="231"/>
                    </a:lnTo>
                    <a:lnTo>
                      <a:pt x="472" y="231"/>
                    </a:lnTo>
                    <a:lnTo>
                      <a:pt x="472" y="229"/>
                    </a:lnTo>
                    <a:lnTo>
                      <a:pt x="474" y="229"/>
                    </a:lnTo>
                    <a:lnTo>
                      <a:pt x="476" y="227"/>
                    </a:lnTo>
                    <a:lnTo>
                      <a:pt x="478" y="227"/>
                    </a:lnTo>
                    <a:lnTo>
                      <a:pt x="478" y="225"/>
                    </a:lnTo>
                    <a:lnTo>
                      <a:pt x="480" y="225"/>
                    </a:lnTo>
                    <a:lnTo>
                      <a:pt x="482" y="223"/>
                    </a:lnTo>
                    <a:lnTo>
                      <a:pt x="482" y="221"/>
                    </a:lnTo>
                    <a:lnTo>
                      <a:pt x="484" y="221"/>
                    </a:lnTo>
                    <a:lnTo>
                      <a:pt x="486" y="219"/>
                    </a:lnTo>
                    <a:lnTo>
                      <a:pt x="487" y="219"/>
                    </a:lnTo>
                    <a:lnTo>
                      <a:pt x="487" y="217"/>
                    </a:lnTo>
                    <a:lnTo>
                      <a:pt x="489" y="215"/>
                    </a:lnTo>
                    <a:lnTo>
                      <a:pt x="491" y="213"/>
                    </a:lnTo>
                    <a:lnTo>
                      <a:pt x="491" y="211"/>
                    </a:lnTo>
                    <a:lnTo>
                      <a:pt x="493" y="211"/>
                    </a:lnTo>
                    <a:lnTo>
                      <a:pt x="493" y="210"/>
                    </a:lnTo>
                    <a:lnTo>
                      <a:pt x="493" y="208"/>
                    </a:lnTo>
                    <a:lnTo>
                      <a:pt x="495" y="208"/>
                    </a:lnTo>
                    <a:lnTo>
                      <a:pt x="495" y="206"/>
                    </a:lnTo>
                    <a:lnTo>
                      <a:pt x="499" y="200"/>
                    </a:lnTo>
                    <a:lnTo>
                      <a:pt x="501" y="198"/>
                    </a:lnTo>
                    <a:lnTo>
                      <a:pt x="501" y="196"/>
                    </a:lnTo>
                    <a:lnTo>
                      <a:pt x="501" y="194"/>
                    </a:lnTo>
                    <a:lnTo>
                      <a:pt x="501" y="192"/>
                    </a:lnTo>
                    <a:lnTo>
                      <a:pt x="503" y="192"/>
                    </a:lnTo>
                    <a:lnTo>
                      <a:pt x="503" y="190"/>
                    </a:lnTo>
                    <a:lnTo>
                      <a:pt x="503" y="188"/>
                    </a:lnTo>
                    <a:lnTo>
                      <a:pt x="503" y="187"/>
                    </a:lnTo>
                    <a:lnTo>
                      <a:pt x="503" y="185"/>
                    </a:lnTo>
                    <a:lnTo>
                      <a:pt x="503" y="183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3" y="177"/>
                    </a:lnTo>
                    <a:lnTo>
                      <a:pt x="503" y="175"/>
                    </a:lnTo>
                    <a:lnTo>
                      <a:pt x="503" y="173"/>
                    </a:lnTo>
                    <a:lnTo>
                      <a:pt x="503" y="171"/>
                    </a:lnTo>
                    <a:lnTo>
                      <a:pt x="503" y="169"/>
                    </a:lnTo>
                    <a:lnTo>
                      <a:pt x="503" y="167"/>
                    </a:lnTo>
                    <a:lnTo>
                      <a:pt x="505" y="165"/>
                    </a:lnTo>
                    <a:lnTo>
                      <a:pt x="505" y="164"/>
                    </a:lnTo>
                    <a:lnTo>
                      <a:pt x="505" y="160"/>
                    </a:lnTo>
                    <a:lnTo>
                      <a:pt x="507" y="158"/>
                    </a:lnTo>
                    <a:lnTo>
                      <a:pt x="507" y="156"/>
                    </a:lnTo>
                    <a:lnTo>
                      <a:pt x="507" y="152"/>
                    </a:lnTo>
                    <a:lnTo>
                      <a:pt x="509" y="152"/>
                    </a:lnTo>
                    <a:lnTo>
                      <a:pt x="509" y="150"/>
                    </a:lnTo>
                    <a:lnTo>
                      <a:pt x="510" y="150"/>
                    </a:lnTo>
                    <a:lnTo>
                      <a:pt x="510" y="148"/>
                    </a:lnTo>
                    <a:lnTo>
                      <a:pt x="512" y="144"/>
                    </a:lnTo>
                    <a:lnTo>
                      <a:pt x="514" y="144"/>
                    </a:lnTo>
                    <a:lnTo>
                      <a:pt x="514" y="142"/>
                    </a:lnTo>
                    <a:lnTo>
                      <a:pt x="516" y="140"/>
                    </a:lnTo>
                    <a:lnTo>
                      <a:pt x="518" y="139"/>
                    </a:lnTo>
                    <a:lnTo>
                      <a:pt x="520" y="135"/>
                    </a:lnTo>
                    <a:lnTo>
                      <a:pt x="520" y="133"/>
                    </a:lnTo>
                    <a:lnTo>
                      <a:pt x="522" y="129"/>
                    </a:lnTo>
                    <a:lnTo>
                      <a:pt x="524" y="125"/>
                    </a:lnTo>
                    <a:lnTo>
                      <a:pt x="528" y="117"/>
                    </a:lnTo>
                    <a:lnTo>
                      <a:pt x="534" y="114"/>
                    </a:lnTo>
                    <a:lnTo>
                      <a:pt x="535" y="112"/>
                    </a:lnTo>
                    <a:lnTo>
                      <a:pt x="539" y="108"/>
                    </a:lnTo>
                    <a:lnTo>
                      <a:pt x="541" y="106"/>
                    </a:lnTo>
                    <a:lnTo>
                      <a:pt x="543" y="106"/>
                    </a:lnTo>
                    <a:lnTo>
                      <a:pt x="543" y="104"/>
                    </a:lnTo>
                    <a:lnTo>
                      <a:pt x="545" y="104"/>
                    </a:lnTo>
                    <a:lnTo>
                      <a:pt x="545" y="102"/>
                    </a:lnTo>
                    <a:lnTo>
                      <a:pt x="547" y="102"/>
                    </a:lnTo>
                    <a:lnTo>
                      <a:pt x="549" y="102"/>
                    </a:lnTo>
                    <a:lnTo>
                      <a:pt x="551" y="104"/>
                    </a:lnTo>
                    <a:lnTo>
                      <a:pt x="553" y="104"/>
                    </a:lnTo>
                    <a:lnTo>
                      <a:pt x="559" y="106"/>
                    </a:lnTo>
                    <a:lnTo>
                      <a:pt x="560" y="106"/>
                    </a:lnTo>
                    <a:lnTo>
                      <a:pt x="564" y="106"/>
                    </a:lnTo>
                    <a:lnTo>
                      <a:pt x="568" y="104"/>
                    </a:lnTo>
                    <a:lnTo>
                      <a:pt x="574" y="102"/>
                    </a:lnTo>
                    <a:lnTo>
                      <a:pt x="578" y="100"/>
                    </a:lnTo>
                    <a:lnTo>
                      <a:pt x="580" y="98"/>
                    </a:lnTo>
                    <a:lnTo>
                      <a:pt x="585" y="94"/>
                    </a:lnTo>
                    <a:lnTo>
                      <a:pt x="585" y="92"/>
                    </a:lnTo>
                    <a:lnTo>
                      <a:pt x="587" y="91"/>
                    </a:lnTo>
                    <a:lnTo>
                      <a:pt x="589" y="91"/>
                    </a:lnTo>
                    <a:lnTo>
                      <a:pt x="591" y="89"/>
                    </a:lnTo>
                    <a:lnTo>
                      <a:pt x="593" y="85"/>
                    </a:lnTo>
                    <a:lnTo>
                      <a:pt x="597" y="81"/>
                    </a:lnTo>
                    <a:lnTo>
                      <a:pt x="597" y="79"/>
                    </a:lnTo>
                    <a:lnTo>
                      <a:pt x="599" y="79"/>
                    </a:lnTo>
                    <a:lnTo>
                      <a:pt x="599" y="77"/>
                    </a:lnTo>
                    <a:lnTo>
                      <a:pt x="601" y="75"/>
                    </a:lnTo>
                    <a:lnTo>
                      <a:pt x="603" y="73"/>
                    </a:lnTo>
                    <a:lnTo>
                      <a:pt x="605" y="69"/>
                    </a:lnTo>
                    <a:lnTo>
                      <a:pt x="607" y="69"/>
                    </a:lnTo>
                    <a:lnTo>
                      <a:pt x="607" y="68"/>
                    </a:lnTo>
                    <a:lnTo>
                      <a:pt x="608" y="68"/>
                    </a:lnTo>
                    <a:lnTo>
                      <a:pt x="610" y="66"/>
                    </a:lnTo>
                    <a:lnTo>
                      <a:pt x="612" y="62"/>
                    </a:lnTo>
                    <a:lnTo>
                      <a:pt x="614" y="62"/>
                    </a:lnTo>
                    <a:lnTo>
                      <a:pt x="614" y="60"/>
                    </a:lnTo>
                    <a:lnTo>
                      <a:pt x="620" y="56"/>
                    </a:lnTo>
                    <a:lnTo>
                      <a:pt x="624" y="54"/>
                    </a:lnTo>
                    <a:lnTo>
                      <a:pt x="628" y="52"/>
                    </a:lnTo>
                    <a:lnTo>
                      <a:pt x="630" y="52"/>
                    </a:lnTo>
                    <a:lnTo>
                      <a:pt x="630" y="50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7" y="48"/>
                    </a:lnTo>
                    <a:lnTo>
                      <a:pt x="639" y="48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3" y="46"/>
                    </a:lnTo>
                    <a:lnTo>
                      <a:pt x="645" y="46"/>
                    </a:lnTo>
                    <a:lnTo>
                      <a:pt x="647" y="46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1" y="50"/>
                    </a:lnTo>
                    <a:lnTo>
                      <a:pt x="651" y="52"/>
                    </a:lnTo>
                    <a:lnTo>
                      <a:pt x="653" y="52"/>
                    </a:lnTo>
                    <a:lnTo>
                      <a:pt x="653" y="54"/>
                    </a:lnTo>
                    <a:lnTo>
                      <a:pt x="655" y="54"/>
                    </a:lnTo>
                    <a:lnTo>
                      <a:pt x="656" y="54"/>
                    </a:lnTo>
                    <a:lnTo>
                      <a:pt x="656" y="56"/>
                    </a:lnTo>
                    <a:lnTo>
                      <a:pt x="658" y="56"/>
                    </a:lnTo>
                    <a:lnTo>
                      <a:pt x="660" y="56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6" y="56"/>
                    </a:lnTo>
                    <a:lnTo>
                      <a:pt x="666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2" y="54"/>
                    </a:lnTo>
                    <a:lnTo>
                      <a:pt x="672" y="52"/>
                    </a:lnTo>
                    <a:lnTo>
                      <a:pt x="674" y="52"/>
                    </a:lnTo>
                    <a:lnTo>
                      <a:pt x="674" y="50"/>
                    </a:lnTo>
                    <a:lnTo>
                      <a:pt x="676" y="50"/>
                    </a:lnTo>
                    <a:lnTo>
                      <a:pt x="678" y="48"/>
                    </a:lnTo>
                    <a:lnTo>
                      <a:pt x="679" y="48"/>
                    </a:lnTo>
                    <a:lnTo>
                      <a:pt x="679" y="46"/>
                    </a:lnTo>
                    <a:lnTo>
                      <a:pt x="681" y="46"/>
                    </a:lnTo>
                    <a:lnTo>
                      <a:pt x="681" y="44"/>
                    </a:lnTo>
                    <a:lnTo>
                      <a:pt x="683" y="44"/>
                    </a:lnTo>
                    <a:lnTo>
                      <a:pt x="683" y="43"/>
                    </a:lnTo>
                    <a:lnTo>
                      <a:pt x="685" y="41"/>
                    </a:lnTo>
                    <a:lnTo>
                      <a:pt x="687" y="39"/>
                    </a:lnTo>
                    <a:lnTo>
                      <a:pt x="689" y="37"/>
                    </a:lnTo>
                    <a:lnTo>
                      <a:pt x="689" y="35"/>
                    </a:lnTo>
                    <a:lnTo>
                      <a:pt x="691" y="33"/>
                    </a:lnTo>
                    <a:lnTo>
                      <a:pt x="691" y="31"/>
                    </a:lnTo>
                    <a:lnTo>
                      <a:pt x="693" y="29"/>
                    </a:lnTo>
                    <a:lnTo>
                      <a:pt x="693" y="27"/>
                    </a:lnTo>
                    <a:lnTo>
                      <a:pt x="695" y="27"/>
                    </a:lnTo>
                    <a:lnTo>
                      <a:pt x="695" y="25"/>
                    </a:lnTo>
                    <a:lnTo>
                      <a:pt x="697" y="23"/>
                    </a:lnTo>
                    <a:lnTo>
                      <a:pt x="699" y="21"/>
                    </a:lnTo>
                    <a:lnTo>
                      <a:pt x="699" y="20"/>
                    </a:lnTo>
                    <a:lnTo>
                      <a:pt x="701" y="18"/>
                    </a:lnTo>
                    <a:lnTo>
                      <a:pt x="701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2"/>
                    </a:lnTo>
                    <a:lnTo>
                      <a:pt x="704" y="12"/>
                    </a:lnTo>
                    <a:lnTo>
                      <a:pt x="704" y="10"/>
                    </a:lnTo>
                    <a:lnTo>
                      <a:pt x="706" y="10"/>
                    </a:lnTo>
                    <a:lnTo>
                      <a:pt x="708" y="6"/>
                    </a:lnTo>
                    <a:lnTo>
                      <a:pt x="710" y="6"/>
                    </a:lnTo>
                    <a:lnTo>
                      <a:pt x="712" y="6"/>
                    </a:lnTo>
                    <a:lnTo>
                      <a:pt x="712" y="4"/>
                    </a:lnTo>
                    <a:lnTo>
                      <a:pt x="714" y="4"/>
                    </a:lnTo>
                    <a:lnTo>
                      <a:pt x="714" y="2"/>
                    </a:lnTo>
                    <a:lnTo>
                      <a:pt x="716" y="0"/>
                    </a:lnTo>
                    <a:lnTo>
                      <a:pt x="718" y="0"/>
                    </a:lnTo>
                    <a:lnTo>
                      <a:pt x="720" y="0"/>
                    </a:lnTo>
                    <a:lnTo>
                      <a:pt x="722" y="2"/>
                    </a:lnTo>
                    <a:lnTo>
                      <a:pt x="724" y="2"/>
                    </a:lnTo>
                    <a:lnTo>
                      <a:pt x="724" y="4"/>
                    </a:lnTo>
                    <a:lnTo>
                      <a:pt x="726" y="4"/>
                    </a:lnTo>
                    <a:lnTo>
                      <a:pt x="727" y="4"/>
                    </a:lnTo>
                    <a:lnTo>
                      <a:pt x="729" y="6"/>
                    </a:lnTo>
                    <a:lnTo>
                      <a:pt x="731" y="6"/>
                    </a:lnTo>
                    <a:lnTo>
                      <a:pt x="733" y="8"/>
                    </a:lnTo>
                    <a:lnTo>
                      <a:pt x="735" y="8"/>
                    </a:lnTo>
                    <a:lnTo>
                      <a:pt x="735" y="10"/>
                    </a:lnTo>
                    <a:lnTo>
                      <a:pt x="737" y="10"/>
                    </a:lnTo>
                    <a:lnTo>
                      <a:pt x="737" y="12"/>
                    </a:lnTo>
                    <a:lnTo>
                      <a:pt x="739" y="14"/>
                    </a:lnTo>
                    <a:lnTo>
                      <a:pt x="739" y="16"/>
                    </a:lnTo>
                    <a:lnTo>
                      <a:pt x="741" y="16"/>
                    </a:lnTo>
                    <a:lnTo>
                      <a:pt x="743" y="16"/>
                    </a:lnTo>
                    <a:lnTo>
                      <a:pt x="745" y="16"/>
                    </a:lnTo>
                    <a:lnTo>
                      <a:pt x="747" y="16"/>
                    </a:lnTo>
                    <a:lnTo>
                      <a:pt x="749" y="18"/>
                    </a:lnTo>
                    <a:lnTo>
                      <a:pt x="751" y="18"/>
                    </a:lnTo>
                    <a:lnTo>
                      <a:pt x="752" y="20"/>
                    </a:lnTo>
                    <a:lnTo>
                      <a:pt x="754" y="20"/>
                    </a:lnTo>
                    <a:lnTo>
                      <a:pt x="754" y="21"/>
                    </a:lnTo>
                    <a:lnTo>
                      <a:pt x="756" y="21"/>
                    </a:lnTo>
                    <a:lnTo>
                      <a:pt x="758" y="21"/>
                    </a:lnTo>
                    <a:lnTo>
                      <a:pt x="760" y="21"/>
                    </a:lnTo>
                    <a:lnTo>
                      <a:pt x="762" y="23"/>
                    </a:lnTo>
                    <a:lnTo>
                      <a:pt x="764" y="23"/>
                    </a:lnTo>
                    <a:lnTo>
                      <a:pt x="764" y="25"/>
                    </a:lnTo>
                    <a:lnTo>
                      <a:pt x="766" y="25"/>
                    </a:lnTo>
                    <a:lnTo>
                      <a:pt x="768" y="25"/>
                    </a:lnTo>
                    <a:lnTo>
                      <a:pt x="770" y="27"/>
                    </a:lnTo>
                    <a:lnTo>
                      <a:pt x="770" y="29"/>
                    </a:lnTo>
                    <a:lnTo>
                      <a:pt x="772" y="29"/>
                    </a:lnTo>
                    <a:lnTo>
                      <a:pt x="772" y="31"/>
                    </a:lnTo>
                    <a:lnTo>
                      <a:pt x="774" y="31"/>
                    </a:lnTo>
                    <a:lnTo>
                      <a:pt x="774" y="33"/>
                    </a:lnTo>
                    <a:lnTo>
                      <a:pt x="776" y="33"/>
                    </a:lnTo>
                    <a:lnTo>
                      <a:pt x="777" y="35"/>
                    </a:lnTo>
                    <a:lnTo>
                      <a:pt x="779" y="37"/>
                    </a:lnTo>
                    <a:lnTo>
                      <a:pt x="779" y="39"/>
                    </a:lnTo>
                    <a:lnTo>
                      <a:pt x="781" y="41"/>
                    </a:lnTo>
                    <a:lnTo>
                      <a:pt x="783" y="43"/>
                    </a:lnTo>
                    <a:lnTo>
                      <a:pt x="785" y="43"/>
                    </a:lnTo>
                    <a:lnTo>
                      <a:pt x="787" y="44"/>
                    </a:lnTo>
                    <a:lnTo>
                      <a:pt x="789" y="44"/>
                    </a:lnTo>
                    <a:lnTo>
                      <a:pt x="793" y="46"/>
                    </a:lnTo>
                    <a:lnTo>
                      <a:pt x="795" y="46"/>
                    </a:lnTo>
                    <a:lnTo>
                      <a:pt x="797" y="48"/>
                    </a:lnTo>
                    <a:lnTo>
                      <a:pt x="799" y="50"/>
                    </a:lnTo>
                    <a:lnTo>
                      <a:pt x="800" y="50"/>
                    </a:lnTo>
                    <a:lnTo>
                      <a:pt x="800" y="48"/>
                    </a:lnTo>
                    <a:lnTo>
                      <a:pt x="802" y="48"/>
                    </a:lnTo>
                    <a:lnTo>
                      <a:pt x="804" y="48"/>
                    </a:lnTo>
                    <a:lnTo>
                      <a:pt x="806" y="48"/>
                    </a:lnTo>
                    <a:lnTo>
                      <a:pt x="808" y="48"/>
                    </a:lnTo>
                    <a:lnTo>
                      <a:pt x="810" y="50"/>
                    </a:lnTo>
                    <a:lnTo>
                      <a:pt x="812" y="50"/>
                    </a:lnTo>
                    <a:lnTo>
                      <a:pt x="814" y="48"/>
                    </a:lnTo>
                    <a:lnTo>
                      <a:pt x="816" y="48"/>
                    </a:lnTo>
                    <a:lnTo>
                      <a:pt x="818" y="46"/>
                    </a:lnTo>
                    <a:lnTo>
                      <a:pt x="820" y="46"/>
                    </a:lnTo>
                    <a:lnTo>
                      <a:pt x="822" y="46"/>
                    </a:lnTo>
                    <a:lnTo>
                      <a:pt x="824" y="46"/>
                    </a:lnTo>
                    <a:lnTo>
                      <a:pt x="825" y="46"/>
                    </a:lnTo>
                    <a:lnTo>
                      <a:pt x="827" y="46"/>
                    </a:lnTo>
                    <a:lnTo>
                      <a:pt x="829" y="46"/>
                    </a:lnTo>
                    <a:lnTo>
                      <a:pt x="831" y="46"/>
                    </a:lnTo>
                    <a:lnTo>
                      <a:pt x="833" y="46"/>
                    </a:lnTo>
                    <a:lnTo>
                      <a:pt x="835" y="48"/>
                    </a:lnTo>
                    <a:lnTo>
                      <a:pt x="837" y="50"/>
                    </a:lnTo>
                    <a:lnTo>
                      <a:pt x="839" y="50"/>
                    </a:lnTo>
                    <a:lnTo>
                      <a:pt x="841" y="50"/>
                    </a:lnTo>
                    <a:lnTo>
                      <a:pt x="843" y="50"/>
                    </a:lnTo>
                    <a:lnTo>
                      <a:pt x="845" y="50"/>
                    </a:lnTo>
                    <a:lnTo>
                      <a:pt x="845" y="52"/>
                    </a:lnTo>
                    <a:lnTo>
                      <a:pt x="847" y="52"/>
                    </a:lnTo>
                    <a:lnTo>
                      <a:pt x="848" y="52"/>
                    </a:lnTo>
                    <a:lnTo>
                      <a:pt x="850" y="54"/>
                    </a:lnTo>
                    <a:lnTo>
                      <a:pt x="854" y="56"/>
                    </a:lnTo>
                    <a:lnTo>
                      <a:pt x="856" y="58"/>
                    </a:lnTo>
                    <a:lnTo>
                      <a:pt x="858" y="60"/>
                    </a:lnTo>
                    <a:lnTo>
                      <a:pt x="858" y="62"/>
                    </a:lnTo>
                    <a:lnTo>
                      <a:pt x="858" y="64"/>
                    </a:lnTo>
                    <a:lnTo>
                      <a:pt x="860" y="64"/>
                    </a:lnTo>
                    <a:lnTo>
                      <a:pt x="862" y="68"/>
                    </a:lnTo>
                    <a:lnTo>
                      <a:pt x="864" y="71"/>
                    </a:lnTo>
                    <a:lnTo>
                      <a:pt x="866" y="75"/>
                    </a:lnTo>
                    <a:lnTo>
                      <a:pt x="870" y="81"/>
                    </a:lnTo>
                    <a:lnTo>
                      <a:pt x="872" y="83"/>
                    </a:lnTo>
                    <a:lnTo>
                      <a:pt x="873" y="83"/>
                    </a:lnTo>
                    <a:lnTo>
                      <a:pt x="873" y="85"/>
                    </a:lnTo>
                    <a:lnTo>
                      <a:pt x="873" y="87"/>
                    </a:lnTo>
                    <a:lnTo>
                      <a:pt x="875" y="89"/>
                    </a:lnTo>
                    <a:lnTo>
                      <a:pt x="873" y="89"/>
                    </a:lnTo>
                    <a:lnTo>
                      <a:pt x="873" y="91"/>
                    </a:lnTo>
                    <a:lnTo>
                      <a:pt x="873" y="92"/>
                    </a:lnTo>
                    <a:lnTo>
                      <a:pt x="875" y="92"/>
                    </a:lnTo>
                    <a:lnTo>
                      <a:pt x="877" y="92"/>
                    </a:lnTo>
                    <a:lnTo>
                      <a:pt x="877" y="94"/>
                    </a:lnTo>
                    <a:lnTo>
                      <a:pt x="879" y="94"/>
                    </a:lnTo>
                    <a:lnTo>
                      <a:pt x="881" y="94"/>
                    </a:lnTo>
                    <a:lnTo>
                      <a:pt x="883" y="92"/>
                    </a:lnTo>
                    <a:lnTo>
                      <a:pt x="885" y="92"/>
                    </a:lnTo>
                    <a:lnTo>
                      <a:pt x="887" y="92"/>
                    </a:lnTo>
                    <a:lnTo>
                      <a:pt x="889" y="92"/>
                    </a:lnTo>
                    <a:lnTo>
                      <a:pt x="891" y="91"/>
                    </a:lnTo>
                    <a:lnTo>
                      <a:pt x="893" y="91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5" y="87"/>
                    </a:lnTo>
                    <a:lnTo>
                      <a:pt x="896" y="87"/>
                    </a:lnTo>
                    <a:lnTo>
                      <a:pt x="898" y="87"/>
                    </a:lnTo>
                    <a:lnTo>
                      <a:pt x="900" y="87"/>
                    </a:lnTo>
                    <a:lnTo>
                      <a:pt x="902" y="87"/>
                    </a:lnTo>
                    <a:lnTo>
                      <a:pt x="904" y="87"/>
                    </a:lnTo>
                    <a:lnTo>
                      <a:pt x="906" y="87"/>
                    </a:lnTo>
                    <a:lnTo>
                      <a:pt x="908" y="87"/>
                    </a:lnTo>
                    <a:lnTo>
                      <a:pt x="910" y="87"/>
                    </a:lnTo>
                    <a:lnTo>
                      <a:pt x="912" y="87"/>
                    </a:lnTo>
                    <a:lnTo>
                      <a:pt x="912" y="85"/>
                    </a:lnTo>
                    <a:lnTo>
                      <a:pt x="912" y="83"/>
                    </a:lnTo>
                    <a:lnTo>
                      <a:pt x="914" y="81"/>
                    </a:lnTo>
                    <a:lnTo>
                      <a:pt x="916" y="81"/>
                    </a:lnTo>
                    <a:lnTo>
                      <a:pt x="918" y="81"/>
                    </a:lnTo>
                    <a:lnTo>
                      <a:pt x="920" y="81"/>
                    </a:lnTo>
                    <a:lnTo>
                      <a:pt x="920" y="83"/>
                    </a:lnTo>
                    <a:lnTo>
                      <a:pt x="921" y="83"/>
                    </a:lnTo>
                    <a:lnTo>
                      <a:pt x="921" y="81"/>
                    </a:lnTo>
                    <a:lnTo>
                      <a:pt x="923" y="81"/>
                    </a:lnTo>
                    <a:lnTo>
                      <a:pt x="925" y="81"/>
                    </a:lnTo>
                    <a:lnTo>
                      <a:pt x="927" y="81"/>
                    </a:lnTo>
                    <a:lnTo>
                      <a:pt x="929" y="81"/>
                    </a:lnTo>
                    <a:lnTo>
                      <a:pt x="931" y="79"/>
                    </a:lnTo>
                    <a:lnTo>
                      <a:pt x="933" y="79"/>
                    </a:lnTo>
                    <a:lnTo>
                      <a:pt x="933" y="81"/>
                    </a:lnTo>
                    <a:lnTo>
                      <a:pt x="935" y="81"/>
                    </a:lnTo>
                    <a:lnTo>
                      <a:pt x="937" y="81"/>
                    </a:lnTo>
                    <a:lnTo>
                      <a:pt x="939" y="81"/>
                    </a:lnTo>
                    <a:lnTo>
                      <a:pt x="941" y="81"/>
                    </a:lnTo>
                    <a:lnTo>
                      <a:pt x="943" y="83"/>
                    </a:lnTo>
                    <a:lnTo>
                      <a:pt x="944" y="83"/>
                    </a:lnTo>
                    <a:lnTo>
                      <a:pt x="946" y="83"/>
                    </a:lnTo>
                    <a:lnTo>
                      <a:pt x="948" y="85"/>
                    </a:lnTo>
                    <a:lnTo>
                      <a:pt x="950" y="85"/>
                    </a:lnTo>
                    <a:lnTo>
                      <a:pt x="952" y="87"/>
                    </a:lnTo>
                    <a:lnTo>
                      <a:pt x="954" y="89"/>
                    </a:lnTo>
                    <a:lnTo>
                      <a:pt x="956" y="89"/>
                    </a:lnTo>
                    <a:lnTo>
                      <a:pt x="958" y="89"/>
                    </a:lnTo>
                    <a:lnTo>
                      <a:pt x="960" y="89"/>
                    </a:lnTo>
                    <a:lnTo>
                      <a:pt x="962" y="89"/>
                    </a:lnTo>
                    <a:lnTo>
                      <a:pt x="962" y="91"/>
                    </a:lnTo>
                    <a:lnTo>
                      <a:pt x="964" y="91"/>
                    </a:lnTo>
                    <a:lnTo>
                      <a:pt x="964" y="92"/>
                    </a:lnTo>
                    <a:lnTo>
                      <a:pt x="966" y="94"/>
                    </a:lnTo>
                    <a:lnTo>
                      <a:pt x="968" y="94"/>
                    </a:lnTo>
                    <a:lnTo>
                      <a:pt x="969" y="94"/>
                    </a:lnTo>
                    <a:lnTo>
                      <a:pt x="969" y="96"/>
                    </a:lnTo>
                    <a:lnTo>
                      <a:pt x="969" y="94"/>
                    </a:lnTo>
                    <a:lnTo>
                      <a:pt x="969" y="92"/>
                    </a:lnTo>
                    <a:lnTo>
                      <a:pt x="969" y="91"/>
                    </a:lnTo>
                    <a:lnTo>
                      <a:pt x="971" y="89"/>
                    </a:lnTo>
                    <a:lnTo>
                      <a:pt x="973" y="89"/>
                    </a:lnTo>
                    <a:lnTo>
                      <a:pt x="975" y="89"/>
                    </a:lnTo>
                    <a:lnTo>
                      <a:pt x="977" y="89"/>
                    </a:lnTo>
                    <a:lnTo>
                      <a:pt x="979" y="89"/>
                    </a:lnTo>
                    <a:lnTo>
                      <a:pt x="979" y="91"/>
                    </a:lnTo>
                    <a:lnTo>
                      <a:pt x="981" y="91"/>
                    </a:lnTo>
                    <a:lnTo>
                      <a:pt x="981" y="89"/>
                    </a:lnTo>
                    <a:lnTo>
                      <a:pt x="983" y="89"/>
                    </a:lnTo>
                    <a:lnTo>
                      <a:pt x="983" y="87"/>
                    </a:lnTo>
                    <a:lnTo>
                      <a:pt x="985" y="87"/>
                    </a:lnTo>
                    <a:lnTo>
                      <a:pt x="987" y="87"/>
                    </a:lnTo>
                    <a:lnTo>
                      <a:pt x="989" y="87"/>
                    </a:lnTo>
                    <a:lnTo>
                      <a:pt x="989" y="89"/>
                    </a:lnTo>
                    <a:lnTo>
                      <a:pt x="991" y="89"/>
                    </a:lnTo>
                    <a:lnTo>
                      <a:pt x="991" y="91"/>
                    </a:lnTo>
                    <a:lnTo>
                      <a:pt x="992" y="91"/>
                    </a:lnTo>
                    <a:lnTo>
                      <a:pt x="992" y="92"/>
                    </a:lnTo>
                    <a:lnTo>
                      <a:pt x="992" y="94"/>
                    </a:lnTo>
                    <a:lnTo>
                      <a:pt x="994" y="94"/>
                    </a:lnTo>
                    <a:lnTo>
                      <a:pt x="996" y="94"/>
                    </a:lnTo>
                    <a:lnTo>
                      <a:pt x="996" y="96"/>
                    </a:lnTo>
                    <a:lnTo>
                      <a:pt x="998" y="96"/>
                    </a:lnTo>
                    <a:lnTo>
                      <a:pt x="998" y="98"/>
                    </a:lnTo>
                    <a:lnTo>
                      <a:pt x="998" y="96"/>
                    </a:lnTo>
                    <a:lnTo>
                      <a:pt x="1000" y="96"/>
                    </a:lnTo>
                    <a:lnTo>
                      <a:pt x="1002" y="96"/>
                    </a:lnTo>
                    <a:lnTo>
                      <a:pt x="1004" y="96"/>
                    </a:lnTo>
                    <a:lnTo>
                      <a:pt x="1004" y="98"/>
                    </a:lnTo>
                    <a:lnTo>
                      <a:pt x="1006" y="98"/>
                    </a:lnTo>
                    <a:lnTo>
                      <a:pt x="1006" y="100"/>
                    </a:lnTo>
                    <a:lnTo>
                      <a:pt x="1008" y="100"/>
                    </a:lnTo>
                    <a:lnTo>
                      <a:pt x="1010" y="102"/>
                    </a:lnTo>
                    <a:lnTo>
                      <a:pt x="1012" y="104"/>
                    </a:lnTo>
                    <a:lnTo>
                      <a:pt x="1012" y="106"/>
                    </a:lnTo>
                    <a:lnTo>
                      <a:pt x="1014" y="104"/>
                    </a:lnTo>
                    <a:lnTo>
                      <a:pt x="1016" y="104"/>
                    </a:lnTo>
                    <a:lnTo>
                      <a:pt x="1017" y="104"/>
                    </a:lnTo>
                    <a:lnTo>
                      <a:pt x="1017" y="106"/>
                    </a:lnTo>
                    <a:lnTo>
                      <a:pt x="1019" y="106"/>
                    </a:lnTo>
                    <a:lnTo>
                      <a:pt x="1021" y="106"/>
                    </a:lnTo>
                    <a:lnTo>
                      <a:pt x="1023" y="108"/>
                    </a:lnTo>
                    <a:lnTo>
                      <a:pt x="1025" y="112"/>
                    </a:lnTo>
                    <a:lnTo>
                      <a:pt x="1027" y="112"/>
                    </a:lnTo>
                    <a:lnTo>
                      <a:pt x="1029" y="112"/>
                    </a:lnTo>
                    <a:lnTo>
                      <a:pt x="1031" y="112"/>
                    </a:lnTo>
                    <a:lnTo>
                      <a:pt x="1033" y="112"/>
                    </a:lnTo>
                    <a:lnTo>
                      <a:pt x="1035" y="112"/>
                    </a:lnTo>
                    <a:lnTo>
                      <a:pt x="1037" y="112"/>
                    </a:lnTo>
                    <a:lnTo>
                      <a:pt x="1039" y="114"/>
                    </a:lnTo>
                    <a:lnTo>
                      <a:pt x="1041" y="114"/>
                    </a:lnTo>
                    <a:lnTo>
                      <a:pt x="1042" y="114"/>
                    </a:lnTo>
                    <a:lnTo>
                      <a:pt x="1044" y="114"/>
                    </a:lnTo>
                    <a:lnTo>
                      <a:pt x="1048" y="116"/>
                    </a:lnTo>
                    <a:lnTo>
                      <a:pt x="1050" y="116"/>
                    </a:lnTo>
                    <a:lnTo>
                      <a:pt x="1052" y="117"/>
                    </a:lnTo>
                    <a:lnTo>
                      <a:pt x="1054" y="117"/>
                    </a:lnTo>
                    <a:lnTo>
                      <a:pt x="1056" y="119"/>
                    </a:lnTo>
                    <a:lnTo>
                      <a:pt x="1058" y="121"/>
                    </a:lnTo>
                    <a:lnTo>
                      <a:pt x="1060" y="123"/>
                    </a:lnTo>
                    <a:lnTo>
                      <a:pt x="1062" y="123"/>
                    </a:lnTo>
                    <a:lnTo>
                      <a:pt x="1062" y="125"/>
                    </a:lnTo>
                    <a:lnTo>
                      <a:pt x="1064" y="125"/>
                    </a:lnTo>
                    <a:lnTo>
                      <a:pt x="1065" y="125"/>
                    </a:lnTo>
                    <a:lnTo>
                      <a:pt x="1067" y="127"/>
                    </a:lnTo>
                    <a:lnTo>
                      <a:pt x="1069" y="129"/>
                    </a:lnTo>
                    <a:lnTo>
                      <a:pt x="1071" y="129"/>
                    </a:lnTo>
                    <a:lnTo>
                      <a:pt x="1073" y="129"/>
                    </a:lnTo>
                    <a:lnTo>
                      <a:pt x="1075" y="129"/>
                    </a:lnTo>
                    <a:lnTo>
                      <a:pt x="1077" y="129"/>
                    </a:lnTo>
                    <a:lnTo>
                      <a:pt x="1079" y="131"/>
                    </a:lnTo>
                    <a:lnTo>
                      <a:pt x="1081" y="131"/>
                    </a:lnTo>
                    <a:lnTo>
                      <a:pt x="1083" y="135"/>
                    </a:lnTo>
                    <a:lnTo>
                      <a:pt x="1085" y="135"/>
                    </a:lnTo>
                    <a:lnTo>
                      <a:pt x="1087" y="135"/>
                    </a:lnTo>
                    <a:lnTo>
                      <a:pt x="1089" y="137"/>
                    </a:lnTo>
                    <a:lnTo>
                      <a:pt x="1090" y="137"/>
                    </a:lnTo>
                    <a:lnTo>
                      <a:pt x="1090" y="135"/>
                    </a:lnTo>
                    <a:lnTo>
                      <a:pt x="1092" y="135"/>
                    </a:lnTo>
                    <a:lnTo>
                      <a:pt x="1092" y="133"/>
                    </a:lnTo>
                    <a:lnTo>
                      <a:pt x="1094" y="133"/>
                    </a:lnTo>
                    <a:lnTo>
                      <a:pt x="1094" y="131"/>
                    </a:lnTo>
                    <a:lnTo>
                      <a:pt x="1096" y="131"/>
                    </a:lnTo>
                    <a:lnTo>
                      <a:pt x="1096" y="129"/>
                    </a:lnTo>
                    <a:lnTo>
                      <a:pt x="1098" y="129"/>
                    </a:lnTo>
                    <a:lnTo>
                      <a:pt x="1100" y="129"/>
                    </a:lnTo>
                    <a:lnTo>
                      <a:pt x="1102" y="129"/>
                    </a:lnTo>
                    <a:lnTo>
                      <a:pt x="1104" y="127"/>
                    </a:lnTo>
                    <a:lnTo>
                      <a:pt x="1106" y="127"/>
                    </a:lnTo>
                    <a:lnTo>
                      <a:pt x="1106" y="125"/>
                    </a:lnTo>
                    <a:lnTo>
                      <a:pt x="1108" y="125"/>
                    </a:lnTo>
                    <a:lnTo>
                      <a:pt x="1110" y="125"/>
                    </a:lnTo>
                    <a:lnTo>
                      <a:pt x="1110" y="123"/>
                    </a:lnTo>
                    <a:lnTo>
                      <a:pt x="1112" y="123"/>
                    </a:lnTo>
                    <a:lnTo>
                      <a:pt x="1113" y="123"/>
                    </a:lnTo>
                    <a:lnTo>
                      <a:pt x="1115" y="123"/>
                    </a:lnTo>
                    <a:lnTo>
                      <a:pt x="1115" y="121"/>
                    </a:lnTo>
                    <a:lnTo>
                      <a:pt x="1117" y="121"/>
                    </a:lnTo>
                    <a:lnTo>
                      <a:pt x="1119" y="121"/>
                    </a:lnTo>
                    <a:lnTo>
                      <a:pt x="1121" y="121"/>
                    </a:lnTo>
                    <a:lnTo>
                      <a:pt x="1123" y="119"/>
                    </a:lnTo>
                    <a:lnTo>
                      <a:pt x="1125" y="119"/>
                    </a:lnTo>
                    <a:lnTo>
                      <a:pt x="1127" y="119"/>
                    </a:lnTo>
                    <a:lnTo>
                      <a:pt x="1129" y="119"/>
                    </a:lnTo>
                    <a:lnTo>
                      <a:pt x="1129" y="121"/>
                    </a:lnTo>
                    <a:lnTo>
                      <a:pt x="1131" y="121"/>
                    </a:lnTo>
                    <a:lnTo>
                      <a:pt x="1131" y="119"/>
                    </a:lnTo>
                    <a:lnTo>
                      <a:pt x="1133" y="119"/>
                    </a:lnTo>
                    <a:lnTo>
                      <a:pt x="1135" y="119"/>
                    </a:lnTo>
                    <a:lnTo>
                      <a:pt x="1137" y="119"/>
                    </a:lnTo>
                    <a:lnTo>
                      <a:pt x="1138" y="119"/>
                    </a:lnTo>
                    <a:lnTo>
                      <a:pt x="1138" y="121"/>
                    </a:lnTo>
                    <a:lnTo>
                      <a:pt x="1140" y="123"/>
                    </a:lnTo>
                    <a:lnTo>
                      <a:pt x="1142" y="123"/>
                    </a:lnTo>
                    <a:lnTo>
                      <a:pt x="1142" y="125"/>
                    </a:lnTo>
                    <a:lnTo>
                      <a:pt x="1144" y="125"/>
                    </a:lnTo>
                    <a:lnTo>
                      <a:pt x="1146" y="125"/>
                    </a:lnTo>
                    <a:lnTo>
                      <a:pt x="1146" y="127"/>
                    </a:lnTo>
                    <a:lnTo>
                      <a:pt x="1148" y="127"/>
                    </a:lnTo>
                    <a:lnTo>
                      <a:pt x="1150" y="129"/>
                    </a:lnTo>
                    <a:lnTo>
                      <a:pt x="1152" y="129"/>
                    </a:lnTo>
                    <a:lnTo>
                      <a:pt x="1154" y="131"/>
                    </a:lnTo>
                    <a:lnTo>
                      <a:pt x="1156" y="133"/>
                    </a:lnTo>
                    <a:lnTo>
                      <a:pt x="1160" y="135"/>
                    </a:lnTo>
                    <a:lnTo>
                      <a:pt x="1161" y="137"/>
                    </a:lnTo>
                    <a:lnTo>
                      <a:pt x="1161" y="139"/>
                    </a:lnTo>
                    <a:lnTo>
                      <a:pt x="1163" y="139"/>
                    </a:lnTo>
                    <a:lnTo>
                      <a:pt x="1165" y="140"/>
                    </a:lnTo>
                    <a:lnTo>
                      <a:pt x="1167" y="140"/>
                    </a:lnTo>
                    <a:lnTo>
                      <a:pt x="1167" y="142"/>
                    </a:lnTo>
                    <a:lnTo>
                      <a:pt x="1169" y="142"/>
                    </a:lnTo>
                    <a:lnTo>
                      <a:pt x="1169" y="144"/>
                    </a:lnTo>
                    <a:lnTo>
                      <a:pt x="1171" y="146"/>
                    </a:lnTo>
                    <a:lnTo>
                      <a:pt x="1173" y="146"/>
                    </a:lnTo>
                    <a:lnTo>
                      <a:pt x="1173" y="148"/>
                    </a:lnTo>
                    <a:lnTo>
                      <a:pt x="1175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81" y="152"/>
                    </a:lnTo>
                    <a:lnTo>
                      <a:pt x="1183" y="152"/>
                    </a:lnTo>
                    <a:lnTo>
                      <a:pt x="1185" y="154"/>
                    </a:lnTo>
                    <a:lnTo>
                      <a:pt x="1186" y="156"/>
                    </a:lnTo>
                    <a:lnTo>
                      <a:pt x="1192" y="160"/>
                    </a:lnTo>
                    <a:lnTo>
                      <a:pt x="1194" y="160"/>
                    </a:lnTo>
                    <a:lnTo>
                      <a:pt x="1194" y="162"/>
                    </a:lnTo>
                    <a:lnTo>
                      <a:pt x="1196" y="162"/>
                    </a:lnTo>
                    <a:lnTo>
                      <a:pt x="1198" y="162"/>
                    </a:lnTo>
                    <a:lnTo>
                      <a:pt x="1200" y="164"/>
                    </a:lnTo>
                    <a:lnTo>
                      <a:pt x="1202" y="164"/>
                    </a:lnTo>
                    <a:lnTo>
                      <a:pt x="1204" y="164"/>
                    </a:lnTo>
                    <a:lnTo>
                      <a:pt x="1206" y="165"/>
                    </a:lnTo>
                    <a:lnTo>
                      <a:pt x="1206" y="167"/>
                    </a:lnTo>
                    <a:lnTo>
                      <a:pt x="1206" y="169"/>
                    </a:lnTo>
                    <a:lnTo>
                      <a:pt x="1206" y="171"/>
                    </a:lnTo>
                    <a:lnTo>
                      <a:pt x="1206" y="173"/>
                    </a:lnTo>
                    <a:lnTo>
                      <a:pt x="1206" y="175"/>
                    </a:lnTo>
                    <a:lnTo>
                      <a:pt x="1206" y="177"/>
                    </a:lnTo>
                    <a:lnTo>
                      <a:pt x="1206" y="179"/>
                    </a:lnTo>
                    <a:lnTo>
                      <a:pt x="1206" y="181"/>
                    </a:lnTo>
                    <a:lnTo>
                      <a:pt x="1206" y="183"/>
                    </a:lnTo>
                    <a:lnTo>
                      <a:pt x="1206" y="185"/>
                    </a:lnTo>
                    <a:lnTo>
                      <a:pt x="1206" y="187"/>
                    </a:lnTo>
                    <a:lnTo>
                      <a:pt x="1206" y="188"/>
                    </a:lnTo>
                    <a:lnTo>
                      <a:pt x="1206" y="192"/>
                    </a:lnTo>
                    <a:lnTo>
                      <a:pt x="1206" y="196"/>
                    </a:lnTo>
                    <a:lnTo>
                      <a:pt x="1206" y="198"/>
                    </a:lnTo>
                    <a:lnTo>
                      <a:pt x="1206" y="202"/>
                    </a:lnTo>
                    <a:lnTo>
                      <a:pt x="1206" y="208"/>
                    </a:lnTo>
                    <a:lnTo>
                      <a:pt x="1206" y="210"/>
                    </a:lnTo>
                    <a:lnTo>
                      <a:pt x="1206" y="211"/>
                    </a:lnTo>
                    <a:lnTo>
                      <a:pt x="1206" y="213"/>
                    </a:lnTo>
                    <a:lnTo>
                      <a:pt x="1206" y="219"/>
                    </a:lnTo>
                    <a:lnTo>
                      <a:pt x="1206" y="221"/>
                    </a:lnTo>
                    <a:lnTo>
                      <a:pt x="1206" y="223"/>
                    </a:lnTo>
                    <a:lnTo>
                      <a:pt x="1206" y="229"/>
                    </a:lnTo>
                    <a:lnTo>
                      <a:pt x="1206" y="231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8"/>
                    </a:lnTo>
                    <a:lnTo>
                      <a:pt x="1206" y="240"/>
                    </a:lnTo>
                    <a:lnTo>
                      <a:pt x="1206" y="242"/>
                    </a:lnTo>
                    <a:lnTo>
                      <a:pt x="1206" y="246"/>
                    </a:lnTo>
                    <a:lnTo>
                      <a:pt x="1206" y="252"/>
                    </a:lnTo>
                    <a:lnTo>
                      <a:pt x="1206" y="254"/>
                    </a:lnTo>
                    <a:lnTo>
                      <a:pt x="1206" y="256"/>
                    </a:lnTo>
                    <a:lnTo>
                      <a:pt x="1206" y="258"/>
                    </a:lnTo>
                    <a:lnTo>
                      <a:pt x="1206" y="259"/>
                    </a:lnTo>
                    <a:lnTo>
                      <a:pt x="1206" y="261"/>
                    </a:lnTo>
                    <a:lnTo>
                      <a:pt x="1206" y="263"/>
                    </a:lnTo>
                    <a:lnTo>
                      <a:pt x="1206" y="265"/>
                    </a:lnTo>
                    <a:lnTo>
                      <a:pt x="1206" y="269"/>
                    </a:lnTo>
                    <a:lnTo>
                      <a:pt x="1206" y="271"/>
                    </a:lnTo>
                    <a:lnTo>
                      <a:pt x="1206" y="275"/>
                    </a:lnTo>
                    <a:lnTo>
                      <a:pt x="1206" y="277"/>
                    </a:lnTo>
                    <a:lnTo>
                      <a:pt x="1206" y="288"/>
                    </a:lnTo>
                    <a:lnTo>
                      <a:pt x="1206" y="290"/>
                    </a:lnTo>
                    <a:lnTo>
                      <a:pt x="1206" y="294"/>
                    </a:lnTo>
                    <a:lnTo>
                      <a:pt x="1206" y="296"/>
                    </a:lnTo>
                    <a:lnTo>
                      <a:pt x="1206" y="298"/>
                    </a:lnTo>
                    <a:lnTo>
                      <a:pt x="1206" y="309"/>
                    </a:lnTo>
                    <a:lnTo>
                      <a:pt x="1206" y="321"/>
                    </a:lnTo>
                    <a:lnTo>
                      <a:pt x="1206" y="323"/>
                    </a:lnTo>
                    <a:lnTo>
                      <a:pt x="1206" y="325"/>
                    </a:lnTo>
                    <a:lnTo>
                      <a:pt x="1206" y="327"/>
                    </a:lnTo>
                    <a:lnTo>
                      <a:pt x="1206" y="331"/>
                    </a:lnTo>
                    <a:lnTo>
                      <a:pt x="1206" y="342"/>
                    </a:lnTo>
                    <a:lnTo>
                      <a:pt x="1206" y="352"/>
                    </a:lnTo>
                    <a:lnTo>
                      <a:pt x="1206" y="354"/>
                    </a:lnTo>
                    <a:lnTo>
                      <a:pt x="1206" y="355"/>
                    </a:lnTo>
                    <a:lnTo>
                      <a:pt x="1206" y="363"/>
                    </a:lnTo>
                    <a:lnTo>
                      <a:pt x="1206" y="365"/>
                    </a:lnTo>
                    <a:lnTo>
                      <a:pt x="1206" y="373"/>
                    </a:lnTo>
                    <a:lnTo>
                      <a:pt x="1206" y="384"/>
                    </a:lnTo>
                    <a:lnTo>
                      <a:pt x="1206" y="394"/>
                    </a:lnTo>
                    <a:lnTo>
                      <a:pt x="1206" y="405"/>
                    </a:lnTo>
                    <a:lnTo>
                      <a:pt x="1206" y="415"/>
                    </a:lnTo>
                    <a:lnTo>
                      <a:pt x="1206" y="417"/>
                    </a:lnTo>
                    <a:lnTo>
                      <a:pt x="1206" y="419"/>
                    </a:lnTo>
                    <a:lnTo>
                      <a:pt x="1206" y="421"/>
                    </a:lnTo>
                    <a:lnTo>
                      <a:pt x="1206" y="423"/>
                    </a:lnTo>
                    <a:lnTo>
                      <a:pt x="1206" y="425"/>
                    </a:lnTo>
                    <a:lnTo>
                      <a:pt x="1206" y="436"/>
                    </a:lnTo>
                    <a:lnTo>
                      <a:pt x="1206" y="438"/>
                    </a:lnTo>
                    <a:lnTo>
                      <a:pt x="1206" y="442"/>
                    </a:lnTo>
                    <a:lnTo>
                      <a:pt x="1206" y="444"/>
                    </a:lnTo>
                    <a:lnTo>
                      <a:pt x="1206" y="446"/>
                    </a:lnTo>
                    <a:lnTo>
                      <a:pt x="1206" y="448"/>
                    </a:lnTo>
                    <a:lnTo>
                      <a:pt x="1206" y="450"/>
                    </a:lnTo>
                    <a:lnTo>
                      <a:pt x="1206" y="453"/>
                    </a:lnTo>
                    <a:lnTo>
                      <a:pt x="1206" y="455"/>
                    </a:lnTo>
                    <a:lnTo>
                      <a:pt x="1206" y="459"/>
                    </a:lnTo>
                    <a:lnTo>
                      <a:pt x="1206" y="461"/>
                    </a:lnTo>
                    <a:lnTo>
                      <a:pt x="1206" y="463"/>
                    </a:lnTo>
                    <a:lnTo>
                      <a:pt x="1206" y="465"/>
                    </a:lnTo>
                    <a:lnTo>
                      <a:pt x="1206" y="476"/>
                    </a:lnTo>
                    <a:lnTo>
                      <a:pt x="1206" y="478"/>
                    </a:lnTo>
                    <a:lnTo>
                      <a:pt x="1206" y="480"/>
                    </a:lnTo>
                    <a:lnTo>
                      <a:pt x="1206" y="482"/>
                    </a:lnTo>
                    <a:lnTo>
                      <a:pt x="1206" y="484"/>
                    </a:lnTo>
                    <a:lnTo>
                      <a:pt x="1206" y="486"/>
                    </a:lnTo>
                    <a:lnTo>
                      <a:pt x="1206" y="488"/>
                    </a:lnTo>
                    <a:lnTo>
                      <a:pt x="1206" y="490"/>
                    </a:lnTo>
                    <a:lnTo>
                      <a:pt x="1206" y="492"/>
                    </a:lnTo>
                    <a:lnTo>
                      <a:pt x="1206" y="494"/>
                    </a:lnTo>
                    <a:lnTo>
                      <a:pt x="1206" y="496"/>
                    </a:lnTo>
                    <a:lnTo>
                      <a:pt x="1206" y="499"/>
                    </a:lnTo>
                    <a:lnTo>
                      <a:pt x="1206" y="501"/>
                    </a:lnTo>
                    <a:lnTo>
                      <a:pt x="1206" y="503"/>
                    </a:lnTo>
                    <a:lnTo>
                      <a:pt x="1206" y="505"/>
                    </a:lnTo>
                    <a:lnTo>
                      <a:pt x="1206" y="507"/>
                    </a:lnTo>
                    <a:lnTo>
                      <a:pt x="1206" y="509"/>
                    </a:lnTo>
                    <a:lnTo>
                      <a:pt x="1206" y="511"/>
                    </a:lnTo>
                    <a:lnTo>
                      <a:pt x="1206" y="513"/>
                    </a:lnTo>
                    <a:lnTo>
                      <a:pt x="1206" y="515"/>
                    </a:lnTo>
                    <a:lnTo>
                      <a:pt x="1206" y="517"/>
                    </a:lnTo>
                    <a:lnTo>
                      <a:pt x="1206" y="519"/>
                    </a:lnTo>
                    <a:lnTo>
                      <a:pt x="1206" y="521"/>
                    </a:lnTo>
                    <a:lnTo>
                      <a:pt x="1206" y="523"/>
                    </a:lnTo>
                    <a:lnTo>
                      <a:pt x="1206" y="524"/>
                    </a:lnTo>
                    <a:lnTo>
                      <a:pt x="1206" y="526"/>
                    </a:lnTo>
                    <a:lnTo>
                      <a:pt x="1206" y="528"/>
                    </a:lnTo>
                    <a:lnTo>
                      <a:pt x="1206" y="530"/>
                    </a:lnTo>
                    <a:lnTo>
                      <a:pt x="1206" y="532"/>
                    </a:lnTo>
                    <a:lnTo>
                      <a:pt x="1206" y="534"/>
                    </a:lnTo>
                    <a:lnTo>
                      <a:pt x="1206" y="536"/>
                    </a:lnTo>
                    <a:lnTo>
                      <a:pt x="1206" y="538"/>
                    </a:lnTo>
                    <a:lnTo>
                      <a:pt x="1206" y="540"/>
                    </a:lnTo>
                    <a:lnTo>
                      <a:pt x="1206" y="542"/>
                    </a:lnTo>
                    <a:lnTo>
                      <a:pt x="1206" y="544"/>
                    </a:lnTo>
                    <a:lnTo>
                      <a:pt x="1206" y="546"/>
                    </a:lnTo>
                    <a:lnTo>
                      <a:pt x="1206" y="547"/>
                    </a:lnTo>
                    <a:lnTo>
                      <a:pt x="1206" y="549"/>
                    </a:lnTo>
                    <a:lnTo>
                      <a:pt x="1206" y="551"/>
                    </a:lnTo>
                    <a:lnTo>
                      <a:pt x="1206" y="553"/>
                    </a:lnTo>
                    <a:lnTo>
                      <a:pt x="1206" y="555"/>
                    </a:lnTo>
                    <a:lnTo>
                      <a:pt x="1206" y="557"/>
                    </a:lnTo>
                    <a:lnTo>
                      <a:pt x="1206" y="559"/>
                    </a:lnTo>
                    <a:lnTo>
                      <a:pt x="1206" y="561"/>
                    </a:lnTo>
                    <a:lnTo>
                      <a:pt x="1206" y="563"/>
                    </a:lnTo>
                    <a:lnTo>
                      <a:pt x="1206" y="565"/>
                    </a:lnTo>
                    <a:lnTo>
                      <a:pt x="1206" y="567"/>
                    </a:lnTo>
                    <a:lnTo>
                      <a:pt x="1206" y="569"/>
                    </a:lnTo>
                    <a:lnTo>
                      <a:pt x="1206" y="571"/>
                    </a:lnTo>
                    <a:lnTo>
                      <a:pt x="1206" y="572"/>
                    </a:lnTo>
                    <a:lnTo>
                      <a:pt x="1206" y="574"/>
                    </a:lnTo>
                    <a:lnTo>
                      <a:pt x="1206" y="576"/>
                    </a:lnTo>
                    <a:lnTo>
                      <a:pt x="1206" y="578"/>
                    </a:lnTo>
                    <a:lnTo>
                      <a:pt x="1206" y="580"/>
                    </a:lnTo>
                    <a:lnTo>
                      <a:pt x="1206" y="584"/>
                    </a:lnTo>
                    <a:lnTo>
                      <a:pt x="1206" y="586"/>
                    </a:lnTo>
                    <a:lnTo>
                      <a:pt x="1206" y="588"/>
                    </a:lnTo>
                    <a:lnTo>
                      <a:pt x="1206" y="590"/>
                    </a:lnTo>
                    <a:lnTo>
                      <a:pt x="1206" y="592"/>
                    </a:lnTo>
                    <a:lnTo>
                      <a:pt x="1206" y="594"/>
                    </a:lnTo>
                    <a:lnTo>
                      <a:pt x="1206" y="595"/>
                    </a:lnTo>
                    <a:lnTo>
                      <a:pt x="1206" y="597"/>
                    </a:lnTo>
                    <a:lnTo>
                      <a:pt x="1206" y="599"/>
                    </a:lnTo>
                    <a:lnTo>
                      <a:pt x="1206" y="601"/>
                    </a:lnTo>
                    <a:lnTo>
                      <a:pt x="1206" y="603"/>
                    </a:lnTo>
                    <a:lnTo>
                      <a:pt x="1206" y="605"/>
                    </a:lnTo>
                    <a:lnTo>
                      <a:pt x="1206" y="607"/>
                    </a:lnTo>
                    <a:lnTo>
                      <a:pt x="1206" y="609"/>
                    </a:lnTo>
                    <a:lnTo>
                      <a:pt x="1206" y="611"/>
                    </a:lnTo>
                    <a:lnTo>
                      <a:pt x="1206" y="613"/>
                    </a:lnTo>
                    <a:lnTo>
                      <a:pt x="1206" y="615"/>
                    </a:lnTo>
                    <a:lnTo>
                      <a:pt x="1206" y="617"/>
                    </a:lnTo>
                    <a:lnTo>
                      <a:pt x="1206" y="619"/>
                    </a:lnTo>
                    <a:lnTo>
                      <a:pt x="1206" y="620"/>
                    </a:lnTo>
                    <a:lnTo>
                      <a:pt x="1206" y="622"/>
                    </a:lnTo>
                    <a:lnTo>
                      <a:pt x="1206" y="624"/>
                    </a:lnTo>
                    <a:lnTo>
                      <a:pt x="1206" y="626"/>
                    </a:lnTo>
                    <a:lnTo>
                      <a:pt x="1206" y="628"/>
                    </a:lnTo>
                    <a:lnTo>
                      <a:pt x="1206" y="630"/>
                    </a:lnTo>
                    <a:lnTo>
                      <a:pt x="1206" y="632"/>
                    </a:lnTo>
                    <a:lnTo>
                      <a:pt x="1206" y="634"/>
                    </a:lnTo>
                    <a:lnTo>
                      <a:pt x="1206" y="636"/>
                    </a:lnTo>
                    <a:lnTo>
                      <a:pt x="1206" y="640"/>
                    </a:lnTo>
                    <a:lnTo>
                      <a:pt x="1206" y="642"/>
                    </a:lnTo>
                    <a:lnTo>
                      <a:pt x="1206" y="643"/>
                    </a:lnTo>
                    <a:lnTo>
                      <a:pt x="1206" y="645"/>
                    </a:lnTo>
                    <a:lnTo>
                      <a:pt x="1206" y="647"/>
                    </a:lnTo>
                    <a:lnTo>
                      <a:pt x="1206" y="651"/>
                    </a:lnTo>
                    <a:lnTo>
                      <a:pt x="1206" y="653"/>
                    </a:lnTo>
                    <a:lnTo>
                      <a:pt x="1206" y="655"/>
                    </a:lnTo>
                    <a:lnTo>
                      <a:pt x="1206" y="657"/>
                    </a:lnTo>
                    <a:lnTo>
                      <a:pt x="1206" y="659"/>
                    </a:lnTo>
                    <a:lnTo>
                      <a:pt x="1206" y="661"/>
                    </a:lnTo>
                    <a:lnTo>
                      <a:pt x="1206" y="663"/>
                    </a:lnTo>
                    <a:lnTo>
                      <a:pt x="1206" y="665"/>
                    </a:lnTo>
                    <a:lnTo>
                      <a:pt x="1206" y="667"/>
                    </a:lnTo>
                    <a:lnTo>
                      <a:pt x="1206" y="668"/>
                    </a:lnTo>
                    <a:lnTo>
                      <a:pt x="1206" y="670"/>
                    </a:lnTo>
                    <a:lnTo>
                      <a:pt x="1206" y="672"/>
                    </a:lnTo>
                    <a:lnTo>
                      <a:pt x="1206" y="678"/>
                    </a:lnTo>
                    <a:lnTo>
                      <a:pt x="1206" y="684"/>
                    </a:lnTo>
                    <a:lnTo>
                      <a:pt x="1206" y="686"/>
                    </a:lnTo>
                    <a:lnTo>
                      <a:pt x="1206" y="688"/>
                    </a:lnTo>
                    <a:lnTo>
                      <a:pt x="1206" y="690"/>
                    </a:lnTo>
                    <a:lnTo>
                      <a:pt x="1206" y="691"/>
                    </a:lnTo>
                    <a:lnTo>
                      <a:pt x="1206" y="693"/>
                    </a:lnTo>
                    <a:lnTo>
                      <a:pt x="1206" y="695"/>
                    </a:lnTo>
                    <a:lnTo>
                      <a:pt x="1206" y="697"/>
                    </a:lnTo>
                    <a:lnTo>
                      <a:pt x="1206" y="701"/>
                    </a:lnTo>
                    <a:lnTo>
                      <a:pt x="1206" y="703"/>
                    </a:lnTo>
                    <a:lnTo>
                      <a:pt x="1206" y="705"/>
                    </a:lnTo>
                    <a:lnTo>
                      <a:pt x="1206" y="707"/>
                    </a:lnTo>
                    <a:lnTo>
                      <a:pt x="1206" y="709"/>
                    </a:lnTo>
                    <a:lnTo>
                      <a:pt x="1206" y="711"/>
                    </a:lnTo>
                    <a:lnTo>
                      <a:pt x="1206" y="713"/>
                    </a:lnTo>
                    <a:lnTo>
                      <a:pt x="1206" y="715"/>
                    </a:lnTo>
                    <a:lnTo>
                      <a:pt x="1206" y="716"/>
                    </a:lnTo>
                    <a:lnTo>
                      <a:pt x="1206" y="718"/>
                    </a:lnTo>
                    <a:lnTo>
                      <a:pt x="1206" y="720"/>
                    </a:lnTo>
                    <a:lnTo>
                      <a:pt x="1206" y="722"/>
                    </a:lnTo>
                    <a:lnTo>
                      <a:pt x="1206" y="724"/>
                    </a:lnTo>
                    <a:lnTo>
                      <a:pt x="1206" y="726"/>
                    </a:lnTo>
                    <a:lnTo>
                      <a:pt x="1206" y="728"/>
                    </a:lnTo>
                    <a:lnTo>
                      <a:pt x="1206" y="730"/>
                    </a:lnTo>
                    <a:lnTo>
                      <a:pt x="1206" y="732"/>
                    </a:lnTo>
                    <a:lnTo>
                      <a:pt x="1206" y="734"/>
                    </a:lnTo>
                    <a:lnTo>
                      <a:pt x="1206" y="736"/>
                    </a:lnTo>
                    <a:lnTo>
                      <a:pt x="1206" y="738"/>
                    </a:lnTo>
                    <a:lnTo>
                      <a:pt x="1206" y="739"/>
                    </a:lnTo>
                    <a:lnTo>
                      <a:pt x="1206" y="743"/>
                    </a:lnTo>
                    <a:lnTo>
                      <a:pt x="1206" y="745"/>
                    </a:lnTo>
                    <a:lnTo>
                      <a:pt x="1206" y="747"/>
                    </a:lnTo>
                    <a:lnTo>
                      <a:pt x="1206" y="749"/>
                    </a:lnTo>
                    <a:lnTo>
                      <a:pt x="1206" y="751"/>
                    </a:lnTo>
                    <a:lnTo>
                      <a:pt x="1206" y="753"/>
                    </a:lnTo>
                    <a:lnTo>
                      <a:pt x="1206" y="755"/>
                    </a:lnTo>
                    <a:lnTo>
                      <a:pt x="1206" y="757"/>
                    </a:lnTo>
                    <a:lnTo>
                      <a:pt x="1206" y="759"/>
                    </a:lnTo>
                    <a:lnTo>
                      <a:pt x="1206" y="761"/>
                    </a:lnTo>
                    <a:lnTo>
                      <a:pt x="1206" y="762"/>
                    </a:lnTo>
                    <a:lnTo>
                      <a:pt x="1206" y="764"/>
                    </a:lnTo>
                    <a:lnTo>
                      <a:pt x="1206" y="766"/>
                    </a:lnTo>
                    <a:lnTo>
                      <a:pt x="1206" y="768"/>
                    </a:lnTo>
                    <a:lnTo>
                      <a:pt x="1206" y="770"/>
                    </a:lnTo>
                    <a:lnTo>
                      <a:pt x="1206" y="772"/>
                    </a:lnTo>
                    <a:lnTo>
                      <a:pt x="1206" y="774"/>
                    </a:lnTo>
                    <a:lnTo>
                      <a:pt x="1206" y="776"/>
                    </a:lnTo>
                    <a:lnTo>
                      <a:pt x="1206" y="780"/>
                    </a:lnTo>
                    <a:lnTo>
                      <a:pt x="1206" y="782"/>
                    </a:lnTo>
                    <a:lnTo>
                      <a:pt x="1206" y="784"/>
                    </a:lnTo>
                    <a:lnTo>
                      <a:pt x="1206" y="786"/>
                    </a:lnTo>
                    <a:lnTo>
                      <a:pt x="1206" y="787"/>
                    </a:lnTo>
                    <a:lnTo>
                      <a:pt x="1206" y="789"/>
                    </a:lnTo>
                    <a:lnTo>
                      <a:pt x="1206" y="791"/>
                    </a:lnTo>
                    <a:lnTo>
                      <a:pt x="1206" y="793"/>
                    </a:lnTo>
                    <a:lnTo>
                      <a:pt x="1206" y="795"/>
                    </a:lnTo>
                    <a:lnTo>
                      <a:pt x="1206" y="797"/>
                    </a:lnTo>
                    <a:lnTo>
                      <a:pt x="1206" y="799"/>
                    </a:lnTo>
                    <a:lnTo>
                      <a:pt x="1206" y="801"/>
                    </a:lnTo>
                    <a:lnTo>
                      <a:pt x="1206" y="803"/>
                    </a:lnTo>
                    <a:lnTo>
                      <a:pt x="1206" y="805"/>
                    </a:lnTo>
                    <a:lnTo>
                      <a:pt x="1206" y="807"/>
                    </a:lnTo>
                    <a:lnTo>
                      <a:pt x="1206" y="809"/>
                    </a:lnTo>
                    <a:lnTo>
                      <a:pt x="1206" y="810"/>
                    </a:lnTo>
                    <a:lnTo>
                      <a:pt x="1206" y="812"/>
                    </a:lnTo>
                    <a:lnTo>
                      <a:pt x="1206" y="814"/>
                    </a:lnTo>
                    <a:lnTo>
                      <a:pt x="1206" y="816"/>
                    </a:lnTo>
                    <a:lnTo>
                      <a:pt x="1206" y="818"/>
                    </a:lnTo>
                    <a:lnTo>
                      <a:pt x="1206" y="820"/>
                    </a:lnTo>
                    <a:lnTo>
                      <a:pt x="1206" y="822"/>
                    </a:lnTo>
                    <a:lnTo>
                      <a:pt x="1206" y="824"/>
                    </a:lnTo>
                    <a:lnTo>
                      <a:pt x="1206" y="826"/>
                    </a:lnTo>
                    <a:lnTo>
                      <a:pt x="1206" y="828"/>
                    </a:lnTo>
                    <a:lnTo>
                      <a:pt x="1206" y="830"/>
                    </a:lnTo>
                    <a:lnTo>
                      <a:pt x="1206" y="832"/>
                    </a:lnTo>
                    <a:lnTo>
                      <a:pt x="1206" y="834"/>
                    </a:lnTo>
                    <a:lnTo>
                      <a:pt x="1206" y="835"/>
                    </a:lnTo>
                    <a:lnTo>
                      <a:pt x="1206" y="837"/>
                    </a:lnTo>
                    <a:lnTo>
                      <a:pt x="1206" y="839"/>
                    </a:lnTo>
                    <a:lnTo>
                      <a:pt x="1206" y="841"/>
                    </a:lnTo>
                    <a:lnTo>
                      <a:pt x="1206" y="843"/>
                    </a:lnTo>
                    <a:lnTo>
                      <a:pt x="1206" y="845"/>
                    </a:lnTo>
                    <a:lnTo>
                      <a:pt x="1206" y="847"/>
                    </a:lnTo>
                    <a:lnTo>
                      <a:pt x="1206" y="849"/>
                    </a:lnTo>
                    <a:lnTo>
                      <a:pt x="1206" y="851"/>
                    </a:lnTo>
                    <a:lnTo>
                      <a:pt x="1206" y="853"/>
                    </a:lnTo>
                    <a:lnTo>
                      <a:pt x="1206" y="855"/>
                    </a:lnTo>
                    <a:lnTo>
                      <a:pt x="1206" y="862"/>
                    </a:lnTo>
                    <a:lnTo>
                      <a:pt x="1206" y="864"/>
                    </a:lnTo>
                    <a:lnTo>
                      <a:pt x="1206" y="866"/>
                    </a:lnTo>
                    <a:lnTo>
                      <a:pt x="1206" y="868"/>
                    </a:lnTo>
                    <a:lnTo>
                      <a:pt x="1206" y="870"/>
                    </a:lnTo>
                    <a:lnTo>
                      <a:pt x="1206" y="872"/>
                    </a:lnTo>
                    <a:lnTo>
                      <a:pt x="1206" y="874"/>
                    </a:lnTo>
                    <a:lnTo>
                      <a:pt x="1206" y="876"/>
                    </a:lnTo>
                    <a:lnTo>
                      <a:pt x="1208" y="876"/>
                    </a:lnTo>
                    <a:lnTo>
                      <a:pt x="1213" y="878"/>
                    </a:lnTo>
                    <a:lnTo>
                      <a:pt x="1219" y="880"/>
                    </a:lnTo>
                    <a:lnTo>
                      <a:pt x="1221" y="882"/>
                    </a:lnTo>
                    <a:lnTo>
                      <a:pt x="1221" y="880"/>
                    </a:lnTo>
                    <a:lnTo>
                      <a:pt x="1223" y="878"/>
                    </a:lnTo>
                    <a:lnTo>
                      <a:pt x="1223" y="876"/>
                    </a:lnTo>
                    <a:lnTo>
                      <a:pt x="1225" y="876"/>
                    </a:lnTo>
                    <a:lnTo>
                      <a:pt x="1227" y="876"/>
                    </a:lnTo>
                    <a:lnTo>
                      <a:pt x="1229" y="878"/>
                    </a:lnTo>
                    <a:lnTo>
                      <a:pt x="1231" y="880"/>
                    </a:lnTo>
                    <a:lnTo>
                      <a:pt x="1236" y="882"/>
                    </a:lnTo>
                    <a:lnTo>
                      <a:pt x="1238" y="883"/>
                    </a:lnTo>
                    <a:lnTo>
                      <a:pt x="1244" y="878"/>
                    </a:lnTo>
                    <a:lnTo>
                      <a:pt x="1248" y="874"/>
                    </a:lnTo>
                    <a:lnTo>
                      <a:pt x="1250" y="874"/>
                    </a:lnTo>
                    <a:lnTo>
                      <a:pt x="1252" y="874"/>
                    </a:lnTo>
                    <a:lnTo>
                      <a:pt x="1254" y="874"/>
                    </a:lnTo>
                    <a:lnTo>
                      <a:pt x="1256" y="872"/>
                    </a:lnTo>
                    <a:lnTo>
                      <a:pt x="1257" y="872"/>
                    </a:lnTo>
                    <a:lnTo>
                      <a:pt x="1259" y="872"/>
                    </a:lnTo>
                    <a:lnTo>
                      <a:pt x="1261" y="872"/>
                    </a:lnTo>
                    <a:lnTo>
                      <a:pt x="1263" y="872"/>
                    </a:lnTo>
                    <a:lnTo>
                      <a:pt x="1265" y="872"/>
                    </a:lnTo>
                    <a:lnTo>
                      <a:pt x="1267" y="872"/>
                    </a:lnTo>
                    <a:lnTo>
                      <a:pt x="1267" y="874"/>
                    </a:lnTo>
                    <a:lnTo>
                      <a:pt x="1267" y="876"/>
                    </a:lnTo>
                    <a:lnTo>
                      <a:pt x="1267" y="878"/>
                    </a:lnTo>
                    <a:lnTo>
                      <a:pt x="1265" y="878"/>
                    </a:lnTo>
                    <a:lnTo>
                      <a:pt x="1265" y="880"/>
                    </a:lnTo>
                    <a:lnTo>
                      <a:pt x="1265" y="882"/>
                    </a:lnTo>
                    <a:lnTo>
                      <a:pt x="1265" y="883"/>
                    </a:lnTo>
                    <a:lnTo>
                      <a:pt x="1263" y="883"/>
                    </a:lnTo>
                    <a:lnTo>
                      <a:pt x="1263" y="885"/>
                    </a:lnTo>
                    <a:lnTo>
                      <a:pt x="1263" y="887"/>
                    </a:lnTo>
                    <a:lnTo>
                      <a:pt x="1263" y="889"/>
                    </a:lnTo>
                    <a:lnTo>
                      <a:pt x="1265" y="891"/>
                    </a:lnTo>
                    <a:lnTo>
                      <a:pt x="1265" y="893"/>
                    </a:lnTo>
                    <a:lnTo>
                      <a:pt x="1267" y="893"/>
                    </a:lnTo>
                    <a:lnTo>
                      <a:pt x="1267" y="895"/>
                    </a:lnTo>
                    <a:lnTo>
                      <a:pt x="1269" y="895"/>
                    </a:lnTo>
                    <a:lnTo>
                      <a:pt x="1275" y="899"/>
                    </a:lnTo>
                    <a:lnTo>
                      <a:pt x="1279" y="901"/>
                    </a:lnTo>
                    <a:lnTo>
                      <a:pt x="1279" y="905"/>
                    </a:lnTo>
                    <a:lnTo>
                      <a:pt x="1281" y="906"/>
                    </a:lnTo>
                    <a:lnTo>
                      <a:pt x="1281" y="908"/>
                    </a:lnTo>
                    <a:lnTo>
                      <a:pt x="1281" y="910"/>
                    </a:lnTo>
                    <a:lnTo>
                      <a:pt x="1282" y="910"/>
                    </a:lnTo>
                    <a:lnTo>
                      <a:pt x="1282" y="912"/>
                    </a:lnTo>
                    <a:lnTo>
                      <a:pt x="1286" y="914"/>
                    </a:lnTo>
                    <a:lnTo>
                      <a:pt x="1288" y="916"/>
                    </a:lnTo>
                    <a:lnTo>
                      <a:pt x="1290" y="920"/>
                    </a:lnTo>
                    <a:lnTo>
                      <a:pt x="1292" y="922"/>
                    </a:lnTo>
                    <a:lnTo>
                      <a:pt x="1294" y="922"/>
                    </a:lnTo>
                    <a:lnTo>
                      <a:pt x="1296" y="924"/>
                    </a:lnTo>
                    <a:lnTo>
                      <a:pt x="1298" y="928"/>
                    </a:lnTo>
                    <a:lnTo>
                      <a:pt x="1300" y="928"/>
                    </a:lnTo>
                    <a:lnTo>
                      <a:pt x="1300" y="930"/>
                    </a:lnTo>
                    <a:lnTo>
                      <a:pt x="1302" y="931"/>
                    </a:lnTo>
                    <a:lnTo>
                      <a:pt x="1304" y="931"/>
                    </a:lnTo>
                    <a:lnTo>
                      <a:pt x="1306" y="933"/>
                    </a:lnTo>
                    <a:lnTo>
                      <a:pt x="1307" y="935"/>
                    </a:lnTo>
                    <a:lnTo>
                      <a:pt x="1311" y="939"/>
                    </a:lnTo>
                    <a:lnTo>
                      <a:pt x="1313" y="941"/>
                    </a:lnTo>
                    <a:lnTo>
                      <a:pt x="1313" y="943"/>
                    </a:lnTo>
                    <a:lnTo>
                      <a:pt x="1313" y="945"/>
                    </a:lnTo>
                    <a:lnTo>
                      <a:pt x="1315" y="947"/>
                    </a:lnTo>
                    <a:lnTo>
                      <a:pt x="1315" y="949"/>
                    </a:lnTo>
                    <a:lnTo>
                      <a:pt x="1315" y="951"/>
                    </a:lnTo>
                    <a:lnTo>
                      <a:pt x="1315" y="953"/>
                    </a:lnTo>
                    <a:lnTo>
                      <a:pt x="1315" y="954"/>
                    </a:lnTo>
                    <a:lnTo>
                      <a:pt x="1317" y="956"/>
                    </a:lnTo>
                    <a:lnTo>
                      <a:pt x="1317" y="958"/>
                    </a:lnTo>
                    <a:lnTo>
                      <a:pt x="1315" y="960"/>
                    </a:lnTo>
                    <a:lnTo>
                      <a:pt x="1315" y="962"/>
                    </a:lnTo>
                    <a:lnTo>
                      <a:pt x="1319" y="962"/>
                    </a:lnTo>
                    <a:lnTo>
                      <a:pt x="1325" y="956"/>
                    </a:lnTo>
                    <a:lnTo>
                      <a:pt x="1329" y="953"/>
                    </a:lnTo>
                    <a:lnTo>
                      <a:pt x="1334" y="951"/>
                    </a:lnTo>
                    <a:lnTo>
                      <a:pt x="1336" y="949"/>
                    </a:lnTo>
                    <a:lnTo>
                      <a:pt x="1338" y="947"/>
                    </a:lnTo>
                    <a:lnTo>
                      <a:pt x="1340" y="947"/>
                    </a:lnTo>
                    <a:lnTo>
                      <a:pt x="1342" y="947"/>
                    </a:lnTo>
                    <a:lnTo>
                      <a:pt x="1344" y="947"/>
                    </a:lnTo>
                    <a:lnTo>
                      <a:pt x="1346" y="947"/>
                    </a:lnTo>
                    <a:lnTo>
                      <a:pt x="1348" y="945"/>
                    </a:lnTo>
                    <a:lnTo>
                      <a:pt x="1348" y="943"/>
                    </a:lnTo>
                    <a:lnTo>
                      <a:pt x="1348" y="941"/>
                    </a:lnTo>
                    <a:lnTo>
                      <a:pt x="1348" y="939"/>
                    </a:lnTo>
                    <a:lnTo>
                      <a:pt x="1350" y="939"/>
                    </a:lnTo>
                    <a:lnTo>
                      <a:pt x="1350" y="937"/>
                    </a:lnTo>
                    <a:lnTo>
                      <a:pt x="1350" y="935"/>
                    </a:lnTo>
                    <a:lnTo>
                      <a:pt x="1350" y="933"/>
                    </a:lnTo>
                    <a:lnTo>
                      <a:pt x="1350" y="931"/>
                    </a:lnTo>
                    <a:lnTo>
                      <a:pt x="1350" y="930"/>
                    </a:lnTo>
                    <a:lnTo>
                      <a:pt x="1350" y="928"/>
                    </a:lnTo>
                    <a:lnTo>
                      <a:pt x="1352" y="930"/>
                    </a:lnTo>
                    <a:lnTo>
                      <a:pt x="1354" y="930"/>
                    </a:lnTo>
                    <a:lnTo>
                      <a:pt x="1354" y="928"/>
                    </a:lnTo>
                    <a:lnTo>
                      <a:pt x="1355" y="928"/>
                    </a:lnTo>
                    <a:lnTo>
                      <a:pt x="1355" y="926"/>
                    </a:lnTo>
                    <a:lnTo>
                      <a:pt x="1355" y="924"/>
                    </a:lnTo>
                    <a:lnTo>
                      <a:pt x="1355" y="922"/>
                    </a:lnTo>
                    <a:lnTo>
                      <a:pt x="1354" y="920"/>
                    </a:lnTo>
                    <a:lnTo>
                      <a:pt x="1354" y="918"/>
                    </a:lnTo>
                    <a:lnTo>
                      <a:pt x="1355" y="918"/>
                    </a:lnTo>
                    <a:lnTo>
                      <a:pt x="1357" y="918"/>
                    </a:lnTo>
                    <a:lnTo>
                      <a:pt x="1359" y="916"/>
                    </a:lnTo>
                    <a:lnTo>
                      <a:pt x="1361" y="916"/>
                    </a:lnTo>
                    <a:lnTo>
                      <a:pt x="1363" y="916"/>
                    </a:lnTo>
                    <a:lnTo>
                      <a:pt x="1365" y="916"/>
                    </a:lnTo>
                    <a:lnTo>
                      <a:pt x="1367" y="916"/>
                    </a:lnTo>
                    <a:lnTo>
                      <a:pt x="1367" y="914"/>
                    </a:lnTo>
                    <a:lnTo>
                      <a:pt x="1369" y="914"/>
                    </a:lnTo>
                    <a:lnTo>
                      <a:pt x="1373" y="912"/>
                    </a:lnTo>
                    <a:lnTo>
                      <a:pt x="1373" y="910"/>
                    </a:lnTo>
                    <a:lnTo>
                      <a:pt x="1375" y="910"/>
                    </a:lnTo>
                    <a:lnTo>
                      <a:pt x="1380" y="906"/>
                    </a:lnTo>
                    <a:lnTo>
                      <a:pt x="1382" y="908"/>
                    </a:lnTo>
                    <a:lnTo>
                      <a:pt x="1384" y="910"/>
                    </a:lnTo>
                    <a:lnTo>
                      <a:pt x="1386" y="912"/>
                    </a:lnTo>
                    <a:lnTo>
                      <a:pt x="1386" y="914"/>
                    </a:lnTo>
                    <a:lnTo>
                      <a:pt x="1388" y="914"/>
                    </a:lnTo>
                    <a:lnTo>
                      <a:pt x="1388" y="916"/>
                    </a:lnTo>
                    <a:lnTo>
                      <a:pt x="1390" y="918"/>
                    </a:lnTo>
                    <a:lnTo>
                      <a:pt x="1392" y="918"/>
                    </a:lnTo>
                    <a:lnTo>
                      <a:pt x="1394" y="922"/>
                    </a:lnTo>
                    <a:lnTo>
                      <a:pt x="1394" y="924"/>
                    </a:lnTo>
                    <a:lnTo>
                      <a:pt x="1394" y="928"/>
                    </a:lnTo>
                    <a:lnTo>
                      <a:pt x="1394" y="930"/>
                    </a:lnTo>
                    <a:lnTo>
                      <a:pt x="1392" y="930"/>
                    </a:lnTo>
                    <a:lnTo>
                      <a:pt x="1396" y="931"/>
                    </a:lnTo>
                    <a:lnTo>
                      <a:pt x="1396" y="933"/>
                    </a:lnTo>
                    <a:lnTo>
                      <a:pt x="1396" y="935"/>
                    </a:lnTo>
                    <a:lnTo>
                      <a:pt x="1394" y="935"/>
                    </a:lnTo>
                    <a:lnTo>
                      <a:pt x="1396" y="935"/>
                    </a:lnTo>
                    <a:lnTo>
                      <a:pt x="1396" y="937"/>
                    </a:lnTo>
                    <a:lnTo>
                      <a:pt x="1396" y="939"/>
                    </a:lnTo>
                    <a:lnTo>
                      <a:pt x="1398" y="939"/>
                    </a:lnTo>
                    <a:lnTo>
                      <a:pt x="1400" y="939"/>
                    </a:lnTo>
                    <a:lnTo>
                      <a:pt x="1400" y="941"/>
                    </a:lnTo>
                    <a:lnTo>
                      <a:pt x="1402" y="941"/>
                    </a:lnTo>
                    <a:lnTo>
                      <a:pt x="1403" y="941"/>
                    </a:lnTo>
                    <a:lnTo>
                      <a:pt x="1405" y="941"/>
                    </a:lnTo>
                    <a:lnTo>
                      <a:pt x="1405" y="943"/>
                    </a:lnTo>
                    <a:lnTo>
                      <a:pt x="1405" y="945"/>
                    </a:lnTo>
                    <a:lnTo>
                      <a:pt x="1407" y="945"/>
                    </a:lnTo>
                    <a:lnTo>
                      <a:pt x="1407" y="947"/>
                    </a:lnTo>
                    <a:lnTo>
                      <a:pt x="1409" y="949"/>
                    </a:lnTo>
                    <a:lnTo>
                      <a:pt x="1411" y="949"/>
                    </a:lnTo>
                    <a:lnTo>
                      <a:pt x="1413" y="949"/>
                    </a:lnTo>
                    <a:lnTo>
                      <a:pt x="1413" y="951"/>
                    </a:lnTo>
                    <a:lnTo>
                      <a:pt x="1413" y="953"/>
                    </a:lnTo>
                    <a:lnTo>
                      <a:pt x="1415" y="954"/>
                    </a:lnTo>
                    <a:lnTo>
                      <a:pt x="1415" y="956"/>
                    </a:lnTo>
                    <a:lnTo>
                      <a:pt x="1415" y="958"/>
                    </a:lnTo>
                    <a:lnTo>
                      <a:pt x="1417" y="958"/>
                    </a:lnTo>
                    <a:lnTo>
                      <a:pt x="1417" y="960"/>
                    </a:lnTo>
                    <a:lnTo>
                      <a:pt x="1417" y="962"/>
                    </a:lnTo>
                    <a:lnTo>
                      <a:pt x="1419" y="964"/>
                    </a:lnTo>
                    <a:lnTo>
                      <a:pt x="1419" y="966"/>
                    </a:lnTo>
                    <a:lnTo>
                      <a:pt x="1421" y="966"/>
                    </a:lnTo>
                    <a:lnTo>
                      <a:pt x="1421" y="968"/>
                    </a:lnTo>
                    <a:lnTo>
                      <a:pt x="1423" y="968"/>
                    </a:lnTo>
                    <a:lnTo>
                      <a:pt x="1425" y="968"/>
                    </a:lnTo>
                    <a:lnTo>
                      <a:pt x="1426" y="970"/>
                    </a:lnTo>
                    <a:lnTo>
                      <a:pt x="1428" y="972"/>
                    </a:lnTo>
                    <a:lnTo>
                      <a:pt x="1430" y="972"/>
                    </a:lnTo>
                    <a:lnTo>
                      <a:pt x="1430" y="974"/>
                    </a:lnTo>
                    <a:lnTo>
                      <a:pt x="1432" y="974"/>
                    </a:lnTo>
                    <a:lnTo>
                      <a:pt x="1434" y="976"/>
                    </a:lnTo>
                    <a:lnTo>
                      <a:pt x="1434" y="978"/>
                    </a:lnTo>
                    <a:lnTo>
                      <a:pt x="1436" y="979"/>
                    </a:lnTo>
                    <a:lnTo>
                      <a:pt x="1436" y="981"/>
                    </a:lnTo>
                    <a:lnTo>
                      <a:pt x="1438" y="981"/>
                    </a:lnTo>
                    <a:lnTo>
                      <a:pt x="1438" y="983"/>
                    </a:lnTo>
                    <a:lnTo>
                      <a:pt x="1440" y="983"/>
                    </a:lnTo>
                    <a:lnTo>
                      <a:pt x="1440" y="985"/>
                    </a:lnTo>
                    <a:lnTo>
                      <a:pt x="1442" y="985"/>
                    </a:lnTo>
                    <a:lnTo>
                      <a:pt x="1442" y="987"/>
                    </a:lnTo>
                    <a:lnTo>
                      <a:pt x="1444" y="987"/>
                    </a:lnTo>
                    <a:lnTo>
                      <a:pt x="1444" y="989"/>
                    </a:lnTo>
                    <a:lnTo>
                      <a:pt x="1446" y="989"/>
                    </a:lnTo>
                    <a:lnTo>
                      <a:pt x="1446" y="991"/>
                    </a:lnTo>
                    <a:lnTo>
                      <a:pt x="1444" y="993"/>
                    </a:lnTo>
                    <a:lnTo>
                      <a:pt x="1444" y="995"/>
                    </a:lnTo>
                    <a:lnTo>
                      <a:pt x="1446" y="995"/>
                    </a:lnTo>
                    <a:lnTo>
                      <a:pt x="1446" y="997"/>
                    </a:lnTo>
                    <a:lnTo>
                      <a:pt x="1446" y="999"/>
                    </a:lnTo>
                    <a:lnTo>
                      <a:pt x="1448" y="999"/>
                    </a:lnTo>
                    <a:lnTo>
                      <a:pt x="1448" y="1001"/>
                    </a:lnTo>
                    <a:lnTo>
                      <a:pt x="1448" y="1002"/>
                    </a:lnTo>
                    <a:lnTo>
                      <a:pt x="1450" y="1002"/>
                    </a:lnTo>
                    <a:lnTo>
                      <a:pt x="1450" y="1004"/>
                    </a:lnTo>
                    <a:lnTo>
                      <a:pt x="1451" y="1004"/>
                    </a:lnTo>
                    <a:lnTo>
                      <a:pt x="1451" y="1006"/>
                    </a:lnTo>
                    <a:lnTo>
                      <a:pt x="1453" y="1006"/>
                    </a:lnTo>
                    <a:lnTo>
                      <a:pt x="1453" y="1008"/>
                    </a:lnTo>
                    <a:lnTo>
                      <a:pt x="1453" y="1010"/>
                    </a:lnTo>
                    <a:lnTo>
                      <a:pt x="1453" y="1012"/>
                    </a:lnTo>
                    <a:lnTo>
                      <a:pt x="1455" y="1012"/>
                    </a:lnTo>
                    <a:lnTo>
                      <a:pt x="1455" y="1014"/>
                    </a:lnTo>
                    <a:lnTo>
                      <a:pt x="1455" y="1016"/>
                    </a:lnTo>
                    <a:lnTo>
                      <a:pt x="1455" y="1018"/>
                    </a:lnTo>
                    <a:lnTo>
                      <a:pt x="1463" y="1026"/>
                    </a:lnTo>
                    <a:lnTo>
                      <a:pt x="1465" y="1033"/>
                    </a:lnTo>
                    <a:lnTo>
                      <a:pt x="1467" y="1035"/>
                    </a:lnTo>
                    <a:lnTo>
                      <a:pt x="1469" y="1039"/>
                    </a:lnTo>
                    <a:lnTo>
                      <a:pt x="1469" y="1041"/>
                    </a:lnTo>
                    <a:lnTo>
                      <a:pt x="1471" y="1043"/>
                    </a:lnTo>
                    <a:lnTo>
                      <a:pt x="1471" y="1045"/>
                    </a:lnTo>
                    <a:lnTo>
                      <a:pt x="1473" y="1045"/>
                    </a:lnTo>
                    <a:lnTo>
                      <a:pt x="1473" y="1047"/>
                    </a:lnTo>
                    <a:lnTo>
                      <a:pt x="1473" y="1049"/>
                    </a:lnTo>
                    <a:lnTo>
                      <a:pt x="1474" y="1050"/>
                    </a:lnTo>
                    <a:lnTo>
                      <a:pt x="1476" y="1050"/>
                    </a:lnTo>
                    <a:lnTo>
                      <a:pt x="1476" y="1054"/>
                    </a:lnTo>
                    <a:lnTo>
                      <a:pt x="1478" y="1054"/>
                    </a:lnTo>
                    <a:lnTo>
                      <a:pt x="1478" y="1056"/>
                    </a:lnTo>
                    <a:lnTo>
                      <a:pt x="1480" y="1058"/>
                    </a:lnTo>
                    <a:lnTo>
                      <a:pt x="1480" y="1060"/>
                    </a:lnTo>
                    <a:lnTo>
                      <a:pt x="1480" y="1062"/>
                    </a:lnTo>
                    <a:lnTo>
                      <a:pt x="1482" y="1062"/>
                    </a:lnTo>
                    <a:lnTo>
                      <a:pt x="1482" y="1064"/>
                    </a:lnTo>
                    <a:lnTo>
                      <a:pt x="1480" y="1066"/>
                    </a:lnTo>
                    <a:lnTo>
                      <a:pt x="1480" y="1068"/>
                    </a:lnTo>
                    <a:lnTo>
                      <a:pt x="1480" y="1070"/>
                    </a:lnTo>
                    <a:lnTo>
                      <a:pt x="1478" y="1070"/>
                    </a:lnTo>
                    <a:lnTo>
                      <a:pt x="1478" y="1072"/>
                    </a:lnTo>
                    <a:lnTo>
                      <a:pt x="1480" y="1072"/>
                    </a:lnTo>
                    <a:lnTo>
                      <a:pt x="1482" y="1072"/>
                    </a:lnTo>
                    <a:lnTo>
                      <a:pt x="1484" y="1072"/>
                    </a:lnTo>
                    <a:lnTo>
                      <a:pt x="1486" y="1074"/>
                    </a:lnTo>
                    <a:lnTo>
                      <a:pt x="1488" y="1074"/>
                    </a:lnTo>
                    <a:lnTo>
                      <a:pt x="1488" y="1075"/>
                    </a:lnTo>
                    <a:lnTo>
                      <a:pt x="1488" y="1077"/>
                    </a:lnTo>
                    <a:lnTo>
                      <a:pt x="1488" y="1079"/>
                    </a:lnTo>
                    <a:lnTo>
                      <a:pt x="1486" y="1081"/>
                    </a:lnTo>
                    <a:lnTo>
                      <a:pt x="1486" y="1083"/>
                    </a:lnTo>
                    <a:lnTo>
                      <a:pt x="1490" y="1085"/>
                    </a:lnTo>
                    <a:lnTo>
                      <a:pt x="1492" y="1085"/>
                    </a:lnTo>
                    <a:lnTo>
                      <a:pt x="1492" y="1087"/>
                    </a:lnTo>
                    <a:lnTo>
                      <a:pt x="1494" y="1087"/>
                    </a:lnTo>
                    <a:lnTo>
                      <a:pt x="1494" y="1089"/>
                    </a:lnTo>
                    <a:lnTo>
                      <a:pt x="1494" y="1091"/>
                    </a:lnTo>
                    <a:lnTo>
                      <a:pt x="1494" y="1093"/>
                    </a:lnTo>
                    <a:lnTo>
                      <a:pt x="1496" y="1095"/>
                    </a:lnTo>
                    <a:lnTo>
                      <a:pt x="1496" y="1097"/>
                    </a:lnTo>
                    <a:lnTo>
                      <a:pt x="1496" y="1098"/>
                    </a:lnTo>
                    <a:lnTo>
                      <a:pt x="1498" y="1098"/>
                    </a:lnTo>
                    <a:lnTo>
                      <a:pt x="1501" y="1098"/>
                    </a:lnTo>
                    <a:lnTo>
                      <a:pt x="1503" y="1098"/>
                    </a:lnTo>
                    <a:lnTo>
                      <a:pt x="1505" y="1100"/>
                    </a:lnTo>
                    <a:lnTo>
                      <a:pt x="1507" y="1100"/>
                    </a:lnTo>
                    <a:lnTo>
                      <a:pt x="1507" y="1102"/>
                    </a:lnTo>
                    <a:lnTo>
                      <a:pt x="1509" y="1102"/>
                    </a:lnTo>
                    <a:lnTo>
                      <a:pt x="1509" y="1104"/>
                    </a:lnTo>
                    <a:lnTo>
                      <a:pt x="1511" y="1104"/>
                    </a:lnTo>
                    <a:lnTo>
                      <a:pt x="1513" y="1106"/>
                    </a:lnTo>
                    <a:lnTo>
                      <a:pt x="1515" y="1106"/>
                    </a:lnTo>
                    <a:lnTo>
                      <a:pt x="1515" y="1108"/>
                    </a:lnTo>
                    <a:lnTo>
                      <a:pt x="1517" y="1108"/>
                    </a:lnTo>
                    <a:lnTo>
                      <a:pt x="1519" y="1110"/>
                    </a:lnTo>
                    <a:lnTo>
                      <a:pt x="1521" y="1110"/>
                    </a:lnTo>
                    <a:lnTo>
                      <a:pt x="1523" y="1110"/>
                    </a:lnTo>
                    <a:lnTo>
                      <a:pt x="1524" y="1112"/>
                    </a:lnTo>
                    <a:lnTo>
                      <a:pt x="1526" y="1112"/>
                    </a:lnTo>
                    <a:lnTo>
                      <a:pt x="1528" y="1112"/>
                    </a:lnTo>
                    <a:lnTo>
                      <a:pt x="1530" y="1114"/>
                    </a:lnTo>
                    <a:lnTo>
                      <a:pt x="1532" y="1116"/>
                    </a:lnTo>
                    <a:lnTo>
                      <a:pt x="1532" y="1118"/>
                    </a:lnTo>
                    <a:lnTo>
                      <a:pt x="1534" y="1118"/>
                    </a:lnTo>
                    <a:lnTo>
                      <a:pt x="1536" y="1120"/>
                    </a:lnTo>
                    <a:lnTo>
                      <a:pt x="1538" y="1120"/>
                    </a:lnTo>
                    <a:lnTo>
                      <a:pt x="1540" y="1122"/>
                    </a:lnTo>
                    <a:lnTo>
                      <a:pt x="1540" y="1123"/>
                    </a:lnTo>
                    <a:lnTo>
                      <a:pt x="1540" y="1125"/>
                    </a:lnTo>
                    <a:lnTo>
                      <a:pt x="1542" y="1125"/>
                    </a:lnTo>
                    <a:lnTo>
                      <a:pt x="1546" y="1127"/>
                    </a:lnTo>
                    <a:lnTo>
                      <a:pt x="1547" y="1127"/>
                    </a:lnTo>
                    <a:lnTo>
                      <a:pt x="1549" y="1127"/>
                    </a:lnTo>
                    <a:lnTo>
                      <a:pt x="1549" y="1125"/>
                    </a:lnTo>
                    <a:lnTo>
                      <a:pt x="1549" y="1127"/>
                    </a:lnTo>
                    <a:lnTo>
                      <a:pt x="1551" y="1127"/>
                    </a:lnTo>
                    <a:lnTo>
                      <a:pt x="1551" y="1129"/>
                    </a:lnTo>
                    <a:lnTo>
                      <a:pt x="1551" y="1131"/>
                    </a:lnTo>
                    <a:lnTo>
                      <a:pt x="1553" y="1131"/>
                    </a:lnTo>
                    <a:lnTo>
                      <a:pt x="1553" y="1133"/>
                    </a:lnTo>
                    <a:lnTo>
                      <a:pt x="1553" y="1135"/>
                    </a:lnTo>
                    <a:lnTo>
                      <a:pt x="1553" y="1137"/>
                    </a:lnTo>
                    <a:lnTo>
                      <a:pt x="1553" y="1139"/>
                    </a:lnTo>
                    <a:lnTo>
                      <a:pt x="1553" y="1141"/>
                    </a:lnTo>
                    <a:lnTo>
                      <a:pt x="1551" y="1141"/>
                    </a:lnTo>
                    <a:lnTo>
                      <a:pt x="1551" y="1143"/>
                    </a:lnTo>
                    <a:lnTo>
                      <a:pt x="1549" y="1145"/>
                    </a:lnTo>
                    <a:lnTo>
                      <a:pt x="1549" y="1146"/>
                    </a:lnTo>
                    <a:lnTo>
                      <a:pt x="1547" y="1146"/>
                    </a:lnTo>
                    <a:lnTo>
                      <a:pt x="1549" y="1146"/>
                    </a:lnTo>
                    <a:lnTo>
                      <a:pt x="1549" y="1148"/>
                    </a:lnTo>
                    <a:lnTo>
                      <a:pt x="1549" y="1150"/>
                    </a:lnTo>
                    <a:lnTo>
                      <a:pt x="1549" y="1152"/>
                    </a:lnTo>
                    <a:lnTo>
                      <a:pt x="1549" y="1154"/>
                    </a:lnTo>
                    <a:lnTo>
                      <a:pt x="1549" y="1156"/>
                    </a:lnTo>
                    <a:lnTo>
                      <a:pt x="1549" y="1158"/>
                    </a:lnTo>
                    <a:lnTo>
                      <a:pt x="1549" y="1160"/>
                    </a:lnTo>
                    <a:lnTo>
                      <a:pt x="1549" y="1162"/>
                    </a:lnTo>
                    <a:lnTo>
                      <a:pt x="1551" y="1162"/>
                    </a:lnTo>
                    <a:lnTo>
                      <a:pt x="1551" y="1164"/>
                    </a:lnTo>
                    <a:lnTo>
                      <a:pt x="1551" y="1166"/>
                    </a:lnTo>
                    <a:lnTo>
                      <a:pt x="1551" y="1168"/>
                    </a:lnTo>
                    <a:lnTo>
                      <a:pt x="1553" y="1168"/>
                    </a:lnTo>
                    <a:lnTo>
                      <a:pt x="1553" y="1170"/>
                    </a:lnTo>
                    <a:lnTo>
                      <a:pt x="1553" y="1171"/>
                    </a:lnTo>
                    <a:lnTo>
                      <a:pt x="1553" y="1173"/>
                    </a:lnTo>
                    <a:lnTo>
                      <a:pt x="1553" y="1175"/>
                    </a:lnTo>
                    <a:lnTo>
                      <a:pt x="1551" y="1175"/>
                    </a:lnTo>
                    <a:lnTo>
                      <a:pt x="1551" y="1177"/>
                    </a:lnTo>
                    <a:lnTo>
                      <a:pt x="1549" y="1177"/>
                    </a:lnTo>
                    <a:lnTo>
                      <a:pt x="1549" y="1179"/>
                    </a:lnTo>
                    <a:lnTo>
                      <a:pt x="1549" y="1181"/>
                    </a:lnTo>
                    <a:lnTo>
                      <a:pt x="1547" y="1181"/>
                    </a:lnTo>
                    <a:lnTo>
                      <a:pt x="1547" y="1183"/>
                    </a:lnTo>
                    <a:lnTo>
                      <a:pt x="1547" y="1185"/>
                    </a:lnTo>
                    <a:lnTo>
                      <a:pt x="1547" y="1187"/>
                    </a:lnTo>
                    <a:lnTo>
                      <a:pt x="1546" y="1187"/>
                    </a:lnTo>
                    <a:lnTo>
                      <a:pt x="1546" y="1189"/>
                    </a:lnTo>
                    <a:lnTo>
                      <a:pt x="1546" y="1191"/>
                    </a:lnTo>
                    <a:lnTo>
                      <a:pt x="1544" y="1191"/>
                    </a:lnTo>
                    <a:lnTo>
                      <a:pt x="1544" y="1193"/>
                    </a:lnTo>
                    <a:lnTo>
                      <a:pt x="1542" y="1193"/>
                    </a:lnTo>
                    <a:lnTo>
                      <a:pt x="1542" y="1194"/>
                    </a:lnTo>
                    <a:lnTo>
                      <a:pt x="1540" y="1194"/>
                    </a:lnTo>
                    <a:lnTo>
                      <a:pt x="1540" y="1196"/>
                    </a:lnTo>
                    <a:lnTo>
                      <a:pt x="1538" y="1196"/>
                    </a:lnTo>
                    <a:lnTo>
                      <a:pt x="1538" y="1198"/>
                    </a:lnTo>
                    <a:lnTo>
                      <a:pt x="1536" y="1200"/>
                    </a:lnTo>
                    <a:lnTo>
                      <a:pt x="1534" y="1200"/>
                    </a:lnTo>
                    <a:lnTo>
                      <a:pt x="1532" y="1200"/>
                    </a:lnTo>
                    <a:lnTo>
                      <a:pt x="1532" y="1202"/>
                    </a:lnTo>
                    <a:lnTo>
                      <a:pt x="1534" y="1202"/>
                    </a:lnTo>
                    <a:lnTo>
                      <a:pt x="1534" y="1204"/>
                    </a:lnTo>
                    <a:lnTo>
                      <a:pt x="1532" y="1206"/>
                    </a:lnTo>
                    <a:lnTo>
                      <a:pt x="1532" y="1208"/>
                    </a:lnTo>
                    <a:lnTo>
                      <a:pt x="1530" y="1206"/>
                    </a:lnTo>
                    <a:lnTo>
                      <a:pt x="1528" y="1206"/>
                    </a:lnTo>
                    <a:lnTo>
                      <a:pt x="1526" y="1206"/>
                    </a:lnTo>
                    <a:lnTo>
                      <a:pt x="1524" y="1206"/>
                    </a:lnTo>
                    <a:lnTo>
                      <a:pt x="1523" y="1206"/>
                    </a:lnTo>
                    <a:lnTo>
                      <a:pt x="1521" y="1206"/>
                    </a:lnTo>
                    <a:lnTo>
                      <a:pt x="1519" y="1206"/>
                    </a:lnTo>
                    <a:lnTo>
                      <a:pt x="1517" y="1206"/>
                    </a:lnTo>
                    <a:lnTo>
                      <a:pt x="1515" y="1206"/>
                    </a:lnTo>
                    <a:lnTo>
                      <a:pt x="1513" y="1206"/>
                    </a:lnTo>
                    <a:lnTo>
                      <a:pt x="1511" y="1206"/>
                    </a:lnTo>
                    <a:lnTo>
                      <a:pt x="1509" y="1206"/>
                    </a:lnTo>
                    <a:lnTo>
                      <a:pt x="1507" y="1206"/>
                    </a:lnTo>
                    <a:lnTo>
                      <a:pt x="1505" y="1206"/>
                    </a:lnTo>
                    <a:lnTo>
                      <a:pt x="1503" y="1206"/>
                    </a:lnTo>
                    <a:lnTo>
                      <a:pt x="1501" y="1206"/>
                    </a:lnTo>
                    <a:lnTo>
                      <a:pt x="1499" y="1206"/>
                    </a:lnTo>
                    <a:lnTo>
                      <a:pt x="1498" y="1206"/>
                    </a:lnTo>
                    <a:lnTo>
                      <a:pt x="1496" y="1206"/>
                    </a:lnTo>
                    <a:lnTo>
                      <a:pt x="1492" y="1206"/>
                    </a:lnTo>
                    <a:lnTo>
                      <a:pt x="1490" y="1206"/>
                    </a:lnTo>
                    <a:lnTo>
                      <a:pt x="1486" y="1206"/>
                    </a:lnTo>
                    <a:lnTo>
                      <a:pt x="1474" y="1206"/>
                    </a:lnTo>
                    <a:lnTo>
                      <a:pt x="1471" y="1208"/>
                    </a:lnTo>
                    <a:lnTo>
                      <a:pt x="1469" y="1208"/>
                    </a:lnTo>
                    <a:lnTo>
                      <a:pt x="1465" y="1208"/>
                    </a:lnTo>
                    <a:lnTo>
                      <a:pt x="1463" y="1208"/>
                    </a:lnTo>
                    <a:lnTo>
                      <a:pt x="1461" y="1208"/>
                    </a:lnTo>
                    <a:lnTo>
                      <a:pt x="1459" y="1208"/>
                    </a:lnTo>
                    <a:lnTo>
                      <a:pt x="1455" y="1208"/>
                    </a:lnTo>
                    <a:lnTo>
                      <a:pt x="1453" y="1208"/>
                    </a:lnTo>
                    <a:lnTo>
                      <a:pt x="1450" y="1208"/>
                    </a:lnTo>
                    <a:lnTo>
                      <a:pt x="1442" y="1208"/>
                    </a:lnTo>
                    <a:lnTo>
                      <a:pt x="1438" y="1210"/>
                    </a:lnTo>
                    <a:lnTo>
                      <a:pt x="1438" y="1208"/>
                    </a:lnTo>
                    <a:lnTo>
                      <a:pt x="1438" y="1206"/>
                    </a:lnTo>
                    <a:lnTo>
                      <a:pt x="1436" y="1204"/>
                    </a:lnTo>
                    <a:lnTo>
                      <a:pt x="1436" y="1200"/>
                    </a:lnTo>
                    <a:lnTo>
                      <a:pt x="1434" y="1198"/>
                    </a:lnTo>
                    <a:lnTo>
                      <a:pt x="1434" y="1196"/>
                    </a:lnTo>
                    <a:lnTo>
                      <a:pt x="1434" y="1194"/>
                    </a:lnTo>
                    <a:lnTo>
                      <a:pt x="1434" y="1193"/>
                    </a:lnTo>
                    <a:lnTo>
                      <a:pt x="1434" y="1191"/>
                    </a:lnTo>
                    <a:lnTo>
                      <a:pt x="1434" y="1189"/>
                    </a:lnTo>
                    <a:lnTo>
                      <a:pt x="1434" y="1187"/>
                    </a:lnTo>
                    <a:lnTo>
                      <a:pt x="1436" y="1187"/>
                    </a:lnTo>
                    <a:lnTo>
                      <a:pt x="1436" y="1185"/>
                    </a:lnTo>
                    <a:lnTo>
                      <a:pt x="1438" y="1183"/>
                    </a:lnTo>
                    <a:lnTo>
                      <a:pt x="1438" y="1181"/>
                    </a:lnTo>
                    <a:lnTo>
                      <a:pt x="1440" y="1179"/>
                    </a:lnTo>
                    <a:lnTo>
                      <a:pt x="1438" y="1179"/>
                    </a:lnTo>
                    <a:lnTo>
                      <a:pt x="1436" y="1177"/>
                    </a:lnTo>
                    <a:lnTo>
                      <a:pt x="1436" y="1175"/>
                    </a:lnTo>
                    <a:lnTo>
                      <a:pt x="1434" y="1175"/>
                    </a:lnTo>
                    <a:lnTo>
                      <a:pt x="1434" y="1173"/>
                    </a:lnTo>
                    <a:lnTo>
                      <a:pt x="1434" y="1171"/>
                    </a:lnTo>
                    <a:lnTo>
                      <a:pt x="1434" y="1170"/>
                    </a:lnTo>
                    <a:lnTo>
                      <a:pt x="1434" y="1168"/>
                    </a:lnTo>
                    <a:lnTo>
                      <a:pt x="1432" y="1168"/>
                    </a:lnTo>
                    <a:lnTo>
                      <a:pt x="1430" y="1168"/>
                    </a:lnTo>
                    <a:lnTo>
                      <a:pt x="1430" y="1166"/>
                    </a:lnTo>
                    <a:lnTo>
                      <a:pt x="1430" y="1164"/>
                    </a:lnTo>
                    <a:lnTo>
                      <a:pt x="1430" y="1162"/>
                    </a:lnTo>
                    <a:lnTo>
                      <a:pt x="1432" y="1162"/>
                    </a:lnTo>
                    <a:lnTo>
                      <a:pt x="1432" y="1160"/>
                    </a:lnTo>
                    <a:lnTo>
                      <a:pt x="1432" y="1158"/>
                    </a:lnTo>
                    <a:lnTo>
                      <a:pt x="1432" y="1156"/>
                    </a:lnTo>
                    <a:lnTo>
                      <a:pt x="1432" y="1154"/>
                    </a:lnTo>
                    <a:lnTo>
                      <a:pt x="1434" y="1154"/>
                    </a:lnTo>
                    <a:lnTo>
                      <a:pt x="1432" y="1154"/>
                    </a:lnTo>
                    <a:lnTo>
                      <a:pt x="1432" y="1152"/>
                    </a:lnTo>
                    <a:lnTo>
                      <a:pt x="1430" y="1152"/>
                    </a:lnTo>
                    <a:lnTo>
                      <a:pt x="1430" y="1150"/>
                    </a:lnTo>
                    <a:lnTo>
                      <a:pt x="1430" y="1148"/>
                    </a:lnTo>
                    <a:lnTo>
                      <a:pt x="1432" y="1148"/>
                    </a:lnTo>
                    <a:lnTo>
                      <a:pt x="1432" y="1146"/>
                    </a:lnTo>
                    <a:lnTo>
                      <a:pt x="1432" y="1145"/>
                    </a:lnTo>
                    <a:lnTo>
                      <a:pt x="1430" y="1145"/>
                    </a:lnTo>
                    <a:lnTo>
                      <a:pt x="1430" y="1146"/>
                    </a:lnTo>
                    <a:lnTo>
                      <a:pt x="1428" y="1146"/>
                    </a:lnTo>
                    <a:lnTo>
                      <a:pt x="1428" y="1145"/>
                    </a:lnTo>
                    <a:lnTo>
                      <a:pt x="1426" y="1145"/>
                    </a:lnTo>
                    <a:lnTo>
                      <a:pt x="1426" y="1143"/>
                    </a:lnTo>
                    <a:lnTo>
                      <a:pt x="1426" y="1141"/>
                    </a:lnTo>
                    <a:lnTo>
                      <a:pt x="1426" y="1139"/>
                    </a:lnTo>
                    <a:lnTo>
                      <a:pt x="1426" y="1141"/>
                    </a:lnTo>
                    <a:lnTo>
                      <a:pt x="1425" y="1141"/>
                    </a:lnTo>
                    <a:lnTo>
                      <a:pt x="1425" y="1143"/>
                    </a:lnTo>
                    <a:lnTo>
                      <a:pt x="1423" y="1146"/>
                    </a:lnTo>
                    <a:lnTo>
                      <a:pt x="1423" y="1148"/>
                    </a:lnTo>
                    <a:lnTo>
                      <a:pt x="1421" y="1150"/>
                    </a:lnTo>
                    <a:lnTo>
                      <a:pt x="1419" y="1150"/>
                    </a:lnTo>
                    <a:lnTo>
                      <a:pt x="1417" y="1148"/>
                    </a:lnTo>
                    <a:lnTo>
                      <a:pt x="1415" y="1148"/>
                    </a:lnTo>
                    <a:lnTo>
                      <a:pt x="1413" y="1146"/>
                    </a:lnTo>
                    <a:lnTo>
                      <a:pt x="1411" y="1146"/>
                    </a:lnTo>
                    <a:lnTo>
                      <a:pt x="1411" y="1145"/>
                    </a:lnTo>
                    <a:lnTo>
                      <a:pt x="1409" y="1145"/>
                    </a:lnTo>
                    <a:lnTo>
                      <a:pt x="1407" y="1143"/>
                    </a:lnTo>
                    <a:lnTo>
                      <a:pt x="1407" y="1141"/>
                    </a:lnTo>
                    <a:lnTo>
                      <a:pt x="1407" y="1139"/>
                    </a:lnTo>
                    <a:lnTo>
                      <a:pt x="1407" y="1137"/>
                    </a:lnTo>
                    <a:lnTo>
                      <a:pt x="1409" y="1137"/>
                    </a:lnTo>
                    <a:lnTo>
                      <a:pt x="1411" y="1137"/>
                    </a:lnTo>
                    <a:lnTo>
                      <a:pt x="1411" y="1135"/>
                    </a:lnTo>
                    <a:lnTo>
                      <a:pt x="1411" y="1133"/>
                    </a:lnTo>
                    <a:lnTo>
                      <a:pt x="1411" y="1131"/>
                    </a:lnTo>
                    <a:lnTo>
                      <a:pt x="1409" y="1131"/>
                    </a:lnTo>
                    <a:lnTo>
                      <a:pt x="1407" y="1127"/>
                    </a:lnTo>
                    <a:lnTo>
                      <a:pt x="1407" y="1125"/>
                    </a:lnTo>
                    <a:lnTo>
                      <a:pt x="1405" y="1125"/>
                    </a:lnTo>
                    <a:lnTo>
                      <a:pt x="1405" y="1123"/>
                    </a:lnTo>
                    <a:lnTo>
                      <a:pt x="1403" y="1123"/>
                    </a:lnTo>
                    <a:lnTo>
                      <a:pt x="1403" y="1122"/>
                    </a:lnTo>
                    <a:lnTo>
                      <a:pt x="1402" y="1122"/>
                    </a:lnTo>
                    <a:lnTo>
                      <a:pt x="1400" y="1120"/>
                    </a:lnTo>
                    <a:lnTo>
                      <a:pt x="1398" y="1118"/>
                    </a:lnTo>
                    <a:lnTo>
                      <a:pt x="1396" y="1114"/>
                    </a:lnTo>
                    <a:lnTo>
                      <a:pt x="1392" y="1108"/>
                    </a:lnTo>
                    <a:lnTo>
                      <a:pt x="1390" y="1106"/>
                    </a:lnTo>
                    <a:lnTo>
                      <a:pt x="1390" y="1104"/>
                    </a:lnTo>
                    <a:lnTo>
                      <a:pt x="1388" y="1102"/>
                    </a:lnTo>
                    <a:lnTo>
                      <a:pt x="1386" y="1100"/>
                    </a:lnTo>
                    <a:lnTo>
                      <a:pt x="1386" y="1098"/>
                    </a:lnTo>
                    <a:lnTo>
                      <a:pt x="1384" y="1097"/>
                    </a:lnTo>
                    <a:lnTo>
                      <a:pt x="1380" y="1093"/>
                    </a:lnTo>
                    <a:lnTo>
                      <a:pt x="1378" y="1091"/>
                    </a:lnTo>
                    <a:lnTo>
                      <a:pt x="1377" y="1089"/>
                    </a:lnTo>
                    <a:lnTo>
                      <a:pt x="1375" y="1085"/>
                    </a:lnTo>
                    <a:lnTo>
                      <a:pt x="1375" y="1083"/>
                    </a:lnTo>
                    <a:lnTo>
                      <a:pt x="1371" y="1079"/>
                    </a:lnTo>
                    <a:lnTo>
                      <a:pt x="1369" y="1077"/>
                    </a:lnTo>
                    <a:lnTo>
                      <a:pt x="1369" y="1075"/>
                    </a:lnTo>
                    <a:lnTo>
                      <a:pt x="1367" y="1075"/>
                    </a:lnTo>
                    <a:lnTo>
                      <a:pt x="1367" y="1074"/>
                    </a:lnTo>
                    <a:lnTo>
                      <a:pt x="1367" y="1072"/>
                    </a:lnTo>
                    <a:lnTo>
                      <a:pt x="1365" y="1070"/>
                    </a:lnTo>
                    <a:lnTo>
                      <a:pt x="1365" y="1068"/>
                    </a:lnTo>
                    <a:lnTo>
                      <a:pt x="1363" y="1060"/>
                    </a:lnTo>
                    <a:lnTo>
                      <a:pt x="1359" y="1054"/>
                    </a:lnTo>
                    <a:lnTo>
                      <a:pt x="1359" y="1052"/>
                    </a:lnTo>
                    <a:lnTo>
                      <a:pt x="1355" y="1045"/>
                    </a:lnTo>
                    <a:lnTo>
                      <a:pt x="1355" y="1043"/>
                    </a:lnTo>
                    <a:lnTo>
                      <a:pt x="1354" y="1037"/>
                    </a:lnTo>
                    <a:lnTo>
                      <a:pt x="1354" y="1035"/>
                    </a:lnTo>
                    <a:lnTo>
                      <a:pt x="1352" y="1035"/>
                    </a:lnTo>
                    <a:lnTo>
                      <a:pt x="1352" y="1033"/>
                    </a:lnTo>
                    <a:lnTo>
                      <a:pt x="1352" y="1031"/>
                    </a:lnTo>
                    <a:lnTo>
                      <a:pt x="1350" y="1031"/>
                    </a:lnTo>
                    <a:lnTo>
                      <a:pt x="1350" y="1029"/>
                    </a:lnTo>
                    <a:lnTo>
                      <a:pt x="1350" y="1027"/>
                    </a:lnTo>
                    <a:lnTo>
                      <a:pt x="1348" y="1026"/>
                    </a:lnTo>
                    <a:lnTo>
                      <a:pt x="1346" y="1026"/>
                    </a:lnTo>
                    <a:lnTo>
                      <a:pt x="1344" y="1026"/>
                    </a:lnTo>
                    <a:lnTo>
                      <a:pt x="1344" y="1024"/>
                    </a:lnTo>
                    <a:lnTo>
                      <a:pt x="1342" y="1022"/>
                    </a:lnTo>
                    <a:lnTo>
                      <a:pt x="1344" y="1022"/>
                    </a:lnTo>
                    <a:lnTo>
                      <a:pt x="1344" y="1020"/>
                    </a:lnTo>
                    <a:lnTo>
                      <a:pt x="1344" y="1018"/>
                    </a:lnTo>
                    <a:lnTo>
                      <a:pt x="1342" y="1018"/>
                    </a:lnTo>
                    <a:lnTo>
                      <a:pt x="1342" y="1016"/>
                    </a:lnTo>
                    <a:lnTo>
                      <a:pt x="1342" y="1014"/>
                    </a:lnTo>
                    <a:lnTo>
                      <a:pt x="1344" y="1014"/>
                    </a:lnTo>
                    <a:lnTo>
                      <a:pt x="1344" y="1012"/>
                    </a:lnTo>
                    <a:lnTo>
                      <a:pt x="1344" y="1010"/>
                    </a:lnTo>
                    <a:lnTo>
                      <a:pt x="1346" y="1010"/>
                    </a:lnTo>
                    <a:lnTo>
                      <a:pt x="1346" y="1008"/>
                    </a:lnTo>
                    <a:lnTo>
                      <a:pt x="1348" y="1008"/>
                    </a:lnTo>
                    <a:lnTo>
                      <a:pt x="1348" y="1006"/>
                    </a:lnTo>
                    <a:lnTo>
                      <a:pt x="1346" y="1008"/>
                    </a:lnTo>
                    <a:lnTo>
                      <a:pt x="1344" y="1008"/>
                    </a:lnTo>
                    <a:lnTo>
                      <a:pt x="1342" y="1008"/>
                    </a:lnTo>
                    <a:lnTo>
                      <a:pt x="1340" y="1008"/>
                    </a:lnTo>
                    <a:lnTo>
                      <a:pt x="1340" y="1006"/>
                    </a:lnTo>
                    <a:lnTo>
                      <a:pt x="1338" y="1006"/>
                    </a:lnTo>
                    <a:lnTo>
                      <a:pt x="1338" y="1004"/>
                    </a:lnTo>
                    <a:lnTo>
                      <a:pt x="1336" y="1004"/>
                    </a:lnTo>
                    <a:lnTo>
                      <a:pt x="1336" y="1002"/>
                    </a:lnTo>
                    <a:lnTo>
                      <a:pt x="1334" y="1001"/>
                    </a:lnTo>
                    <a:lnTo>
                      <a:pt x="1332" y="999"/>
                    </a:lnTo>
                    <a:lnTo>
                      <a:pt x="1332" y="997"/>
                    </a:lnTo>
                    <a:lnTo>
                      <a:pt x="1330" y="997"/>
                    </a:lnTo>
                    <a:lnTo>
                      <a:pt x="1330" y="999"/>
                    </a:lnTo>
                    <a:lnTo>
                      <a:pt x="1329" y="997"/>
                    </a:lnTo>
                    <a:lnTo>
                      <a:pt x="1327" y="997"/>
                    </a:lnTo>
                    <a:lnTo>
                      <a:pt x="1327" y="995"/>
                    </a:lnTo>
                    <a:lnTo>
                      <a:pt x="1325" y="993"/>
                    </a:lnTo>
                    <a:lnTo>
                      <a:pt x="1323" y="993"/>
                    </a:lnTo>
                    <a:lnTo>
                      <a:pt x="1321" y="991"/>
                    </a:lnTo>
                    <a:lnTo>
                      <a:pt x="1319" y="991"/>
                    </a:lnTo>
                    <a:lnTo>
                      <a:pt x="1319" y="989"/>
                    </a:lnTo>
                    <a:lnTo>
                      <a:pt x="1317" y="987"/>
                    </a:lnTo>
                    <a:lnTo>
                      <a:pt x="1315" y="987"/>
                    </a:lnTo>
                    <a:lnTo>
                      <a:pt x="1315" y="985"/>
                    </a:lnTo>
                    <a:lnTo>
                      <a:pt x="1313" y="985"/>
                    </a:lnTo>
                    <a:lnTo>
                      <a:pt x="1313" y="983"/>
                    </a:lnTo>
                    <a:lnTo>
                      <a:pt x="1311" y="983"/>
                    </a:lnTo>
                    <a:lnTo>
                      <a:pt x="1309" y="983"/>
                    </a:lnTo>
                    <a:lnTo>
                      <a:pt x="1309" y="981"/>
                    </a:lnTo>
                    <a:lnTo>
                      <a:pt x="1307" y="981"/>
                    </a:lnTo>
                    <a:lnTo>
                      <a:pt x="1307" y="979"/>
                    </a:lnTo>
                    <a:lnTo>
                      <a:pt x="1307" y="978"/>
                    </a:lnTo>
                    <a:lnTo>
                      <a:pt x="1306" y="976"/>
                    </a:lnTo>
                    <a:lnTo>
                      <a:pt x="1304" y="974"/>
                    </a:lnTo>
                    <a:lnTo>
                      <a:pt x="1302" y="972"/>
                    </a:lnTo>
                    <a:lnTo>
                      <a:pt x="1300" y="972"/>
                    </a:lnTo>
                    <a:lnTo>
                      <a:pt x="1300" y="970"/>
                    </a:lnTo>
                    <a:lnTo>
                      <a:pt x="1300" y="968"/>
                    </a:lnTo>
                    <a:lnTo>
                      <a:pt x="1300" y="966"/>
                    </a:lnTo>
                    <a:lnTo>
                      <a:pt x="1300" y="964"/>
                    </a:lnTo>
                    <a:lnTo>
                      <a:pt x="1298" y="964"/>
                    </a:lnTo>
                    <a:lnTo>
                      <a:pt x="1298" y="962"/>
                    </a:lnTo>
                    <a:lnTo>
                      <a:pt x="1296" y="960"/>
                    </a:lnTo>
                    <a:lnTo>
                      <a:pt x="1294" y="958"/>
                    </a:lnTo>
                    <a:lnTo>
                      <a:pt x="1292" y="958"/>
                    </a:lnTo>
                    <a:lnTo>
                      <a:pt x="1292" y="956"/>
                    </a:lnTo>
                    <a:lnTo>
                      <a:pt x="1290" y="954"/>
                    </a:lnTo>
                    <a:lnTo>
                      <a:pt x="1288" y="954"/>
                    </a:lnTo>
                    <a:lnTo>
                      <a:pt x="1286" y="954"/>
                    </a:lnTo>
                    <a:lnTo>
                      <a:pt x="1284" y="953"/>
                    </a:lnTo>
                    <a:lnTo>
                      <a:pt x="1282" y="953"/>
                    </a:lnTo>
                    <a:lnTo>
                      <a:pt x="1281" y="953"/>
                    </a:lnTo>
                    <a:lnTo>
                      <a:pt x="1277" y="949"/>
                    </a:lnTo>
                    <a:lnTo>
                      <a:pt x="1273" y="945"/>
                    </a:lnTo>
                    <a:lnTo>
                      <a:pt x="1271" y="945"/>
                    </a:lnTo>
                    <a:lnTo>
                      <a:pt x="1271" y="943"/>
                    </a:lnTo>
                    <a:lnTo>
                      <a:pt x="1269" y="943"/>
                    </a:lnTo>
                    <a:lnTo>
                      <a:pt x="1267" y="943"/>
                    </a:lnTo>
                    <a:lnTo>
                      <a:pt x="1263" y="941"/>
                    </a:lnTo>
                    <a:lnTo>
                      <a:pt x="1261" y="939"/>
                    </a:lnTo>
                    <a:lnTo>
                      <a:pt x="1259" y="939"/>
                    </a:lnTo>
                    <a:lnTo>
                      <a:pt x="1259" y="937"/>
                    </a:lnTo>
                    <a:lnTo>
                      <a:pt x="1257" y="937"/>
                    </a:lnTo>
                    <a:lnTo>
                      <a:pt x="1256" y="935"/>
                    </a:lnTo>
                    <a:lnTo>
                      <a:pt x="1254" y="935"/>
                    </a:lnTo>
                    <a:lnTo>
                      <a:pt x="1252" y="933"/>
                    </a:lnTo>
                    <a:lnTo>
                      <a:pt x="1250" y="933"/>
                    </a:lnTo>
                    <a:lnTo>
                      <a:pt x="1250" y="931"/>
                    </a:lnTo>
                    <a:lnTo>
                      <a:pt x="1248" y="931"/>
                    </a:lnTo>
                    <a:lnTo>
                      <a:pt x="1248" y="930"/>
                    </a:lnTo>
                    <a:lnTo>
                      <a:pt x="1246" y="930"/>
                    </a:lnTo>
                    <a:lnTo>
                      <a:pt x="1244" y="930"/>
                    </a:lnTo>
                    <a:lnTo>
                      <a:pt x="1244" y="928"/>
                    </a:lnTo>
                    <a:lnTo>
                      <a:pt x="1242" y="928"/>
                    </a:lnTo>
                    <a:lnTo>
                      <a:pt x="1242" y="926"/>
                    </a:lnTo>
                    <a:lnTo>
                      <a:pt x="1240" y="926"/>
                    </a:lnTo>
                    <a:lnTo>
                      <a:pt x="1238" y="926"/>
                    </a:lnTo>
                    <a:lnTo>
                      <a:pt x="1238" y="924"/>
                    </a:lnTo>
                    <a:lnTo>
                      <a:pt x="1236" y="924"/>
                    </a:lnTo>
                    <a:lnTo>
                      <a:pt x="1234" y="922"/>
                    </a:lnTo>
                    <a:lnTo>
                      <a:pt x="1231" y="920"/>
                    </a:lnTo>
                    <a:lnTo>
                      <a:pt x="1227" y="918"/>
                    </a:lnTo>
                    <a:lnTo>
                      <a:pt x="1225" y="916"/>
                    </a:lnTo>
                    <a:lnTo>
                      <a:pt x="1221" y="916"/>
                    </a:lnTo>
                    <a:lnTo>
                      <a:pt x="1219" y="916"/>
                    </a:lnTo>
                    <a:lnTo>
                      <a:pt x="1217" y="916"/>
                    </a:lnTo>
                    <a:lnTo>
                      <a:pt x="1215" y="916"/>
                    </a:lnTo>
                    <a:lnTo>
                      <a:pt x="1215" y="914"/>
                    </a:lnTo>
                    <a:lnTo>
                      <a:pt x="1213" y="914"/>
                    </a:lnTo>
                    <a:lnTo>
                      <a:pt x="1211" y="914"/>
                    </a:lnTo>
                    <a:lnTo>
                      <a:pt x="1209" y="914"/>
                    </a:lnTo>
                    <a:lnTo>
                      <a:pt x="1208" y="914"/>
                    </a:lnTo>
                    <a:lnTo>
                      <a:pt x="1208" y="912"/>
                    </a:lnTo>
                    <a:lnTo>
                      <a:pt x="1206" y="912"/>
                    </a:lnTo>
                    <a:lnTo>
                      <a:pt x="1204" y="910"/>
                    </a:lnTo>
                    <a:lnTo>
                      <a:pt x="1202" y="910"/>
                    </a:lnTo>
                    <a:lnTo>
                      <a:pt x="1200" y="908"/>
                    </a:lnTo>
                    <a:lnTo>
                      <a:pt x="1196" y="906"/>
                    </a:lnTo>
                    <a:lnTo>
                      <a:pt x="1194" y="906"/>
                    </a:lnTo>
                    <a:lnTo>
                      <a:pt x="1190" y="905"/>
                    </a:lnTo>
                    <a:lnTo>
                      <a:pt x="1188" y="903"/>
                    </a:lnTo>
                    <a:lnTo>
                      <a:pt x="1186" y="903"/>
                    </a:lnTo>
                    <a:lnTo>
                      <a:pt x="1183" y="899"/>
                    </a:lnTo>
                    <a:lnTo>
                      <a:pt x="1181" y="899"/>
                    </a:lnTo>
                    <a:lnTo>
                      <a:pt x="1179" y="899"/>
                    </a:lnTo>
                    <a:lnTo>
                      <a:pt x="1179" y="897"/>
                    </a:lnTo>
                    <a:lnTo>
                      <a:pt x="1177" y="897"/>
                    </a:lnTo>
                    <a:lnTo>
                      <a:pt x="1175" y="897"/>
                    </a:lnTo>
                    <a:lnTo>
                      <a:pt x="1173" y="897"/>
                    </a:lnTo>
                    <a:lnTo>
                      <a:pt x="1173" y="895"/>
                    </a:lnTo>
                    <a:lnTo>
                      <a:pt x="1171" y="895"/>
                    </a:lnTo>
                    <a:lnTo>
                      <a:pt x="1169" y="895"/>
                    </a:lnTo>
                    <a:lnTo>
                      <a:pt x="1167" y="895"/>
                    </a:lnTo>
                    <a:lnTo>
                      <a:pt x="1165" y="895"/>
                    </a:lnTo>
                    <a:lnTo>
                      <a:pt x="1165" y="893"/>
                    </a:lnTo>
                    <a:lnTo>
                      <a:pt x="1163" y="893"/>
                    </a:lnTo>
                    <a:lnTo>
                      <a:pt x="1161" y="893"/>
                    </a:lnTo>
                    <a:lnTo>
                      <a:pt x="1160" y="893"/>
                    </a:lnTo>
                    <a:lnTo>
                      <a:pt x="1158" y="893"/>
                    </a:lnTo>
                    <a:lnTo>
                      <a:pt x="1156" y="891"/>
                    </a:lnTo>
                    <a:lnTo>
                      <a:pt x="1154" y="891"/>
                    </a:lnTo>
                    <a:lnTo>
                      <a:pt x="1152" y="891"/>
                    </a:lnTo>
                    <a:lnTo>
                      <a:pt x="1150" y="891"/>
                    </a:lnTo>
                    <a:lnTo>
                      <a:pt x="1148" y="891"/>
                    </a:lnTo>
                    <a:lnTo>
                      <a:pt x="1146" y="891"/>
                    </a:lnTo>
                    <a:lnTo>
                      <a:pt x="1144" y="893"/>
                    </a:lnTo>
                    <a:lnTo>
                      <a:pt x="1142" y="893"/>
                    </a:lnTo>
                    <a:lnTo>
                      <a:pt x="1140" y="893"/>
                    </a:lnTo>
                    <a:lnTo>
                      <a:pt x="1138" y="893"/>
                    </a:lnTo>
                    <a:lnTo>
                      <a:pt x="1137" y="893"/>
                    </a:lnTo>
                    <a:lnTo>
                      <a:pt x="1135" y="893"/>
                    </a:lnTo>
                    <a:lnTo>
                      <a:pt x="1133" y="893"/>
                    </a:lnTo>
                    <a:lnTo>
                      <a:pt x="1131" y="893"/>
                    </a:lnTo>
                    <a:lnTo>
                      <a:pt x="1129" y="895"/>
                    </a:lnTo>
                    <a:lnTo>
                      <a:pt x="1127" y="895"/>
                    </a:lnTo>
                    <a:lnTo>
                      <a:pt x="1125" y="895"/>
                    </a:lnTo>
                    <a:lnTo>
                      <a:pt x="1123" y="895"/>
                    </a:lnTo>
                    <a:lnTo>
                      <a:pt x="1121" y="895"/>
                    </a:lnTo>
                    <a:lnTo>
                      <a:pt x="1121" y="897"/>
                    </a:lnTo>
                    <a:lnTo>
                      <a:pt x="1119" y="897"/>
                    </a:lnTo>
                    <a:lnTo>
                      <a:pt x="1117" y="897"/>
                    </a:lnTo>
                    <a:lnTo>
                      <a:pt x="1117" y="899"/>
                    </a:lnTo>
                    <a:lnTo>
                      <a:pt x="1115" y="899"/>
                    </a:lnTo>
                    <a:lnTo>
                      <a:pt x="1113" y="899"/>
                    </a:lnTo>
                    <a:lnTo>
                      <a:pt x="1110" y="899"/>
                    </a:lnTo>
                    <a:lnTo>
                      <a:pt x="1108" y="899"/>
                    </a:lnTo>
                    <a:lnTo>
                      <a:pt x="1104" y="905"/>
                    </a:lnTo>
                    <a:lnTo>
                      <a:pt x="1098" y="910"/>
                    </a:lnTo>
                    <a:lnTo>
                      <a:pt x="1094" y="912"/>
                    </a:lnTo>
                    <a:lnTo>
                      <a:pt x="1092" y="912"/>
                    </a:lnTo>
                    <a:lnTo>
                      <a:pt x="1090" y="912"/>
                    </a:lnTo>
                    <a:lnTo>
                      <a:pt x="1087" y="908"/>
                    </a:lnTo>
                    <a:lnTo>
                      <a:pt x="1087" y="906"/>
                    </a:lnTo>
                    <a:lnTo>
                      <a:pt x="1087" y="905"/>
                    </a:lnTo>
                    <a:lnTo>
                      <a:pt x="1090" y="899"/>
                    </a:lnTo>
                    <a:lnTo>
                      <a:pt x="1094" y="893"/>
                    </a:lnTo>
                    <a:lnTo>
                      <a:pt x="1092" y="889"/>
                    </a:lnTo>
                    <a:lnTo>
                      <a:pt x="1089" y="887"/>
                    </a:lnTo>
                    <a:lnTo>
                      <a:pt x="1087" y="887"/>
                    </a:lnTo>
                    <a:lnTo>
                      <a:pt x="1077" y="885"/>
                    </a:lnTo>
                    <a:lnTo>
                      <a:pt x="1075" y="885"/>
                    </a:lnTo>
                    <a:lnTo>
                      <a:pt x="1069" y="883"/>
                    </a:lnTo>
                    <a:lnTo>
                      <a:pt x="1065" y="882"/>
                    </a:lnTo>
                    <a:lnTo>
                      <a:pt x="1064" y="880"/>
                    </a:lnTo>
                    <a:lnTo>
                      <a:pt x="1062" y="880"/>
                    </a:lnTo>
                    <a:lnTo>
                      <a:pt x="1060" y="878"/>
                    </a:lnTo>
                    <a:lnTo>
                      <a:pt x="1054" y="874"/>
                    </a:lnTo>
                    <a:lnTo>
                      <a:pt x="1048" y="874"/>
                    </a:lnTo>
                    <a:lnTo>
                      <a:pt x="1042" y="878"/>
                    </a:lnTo>
                    <a:lnTo>
                      <a:pt x="1035" y="880"/>
                    </a:lnTo>
                    <a:lnTo>
                      <a:pt x="1033" y="882"/>
                    </a:lnTo>
                    <a:lnTo>
                      <a:pt x="1025" y="885"/>
                    </a:lnTo>
                    <a:lnTo>
                      <a:pt x="1023" y="885"/>
                    </a:lnTo>
                    <a:lnTo>
                      <a:pt x="1019" y="887"/>
                    </a:lnTo>
                    <a:lnTo>
                      <a:pt x="1017" y="889"/>
                    </a:lnTo>
                    <a:lnTo>
                      <a:pt x="1014" y="889"/>
                    </a:lnTo>
                    <a:lnTo>
                      <a:pt x="1012" y="891"/>
                    </a:lnTo>
                    <a:lnTo>
                      <a:pt x="1010" y="895"/>
                    </a:lnTo>
                    <a:lnTo>
                      <a:pt x="1008" y="897"/>
                    </a:lnTo>
                    <a:lnTo>
                      <a:pt x="1008" y="899"/>
                    </a:lnTo>
                    <a:lnTo>
                      <a:pt x="1008" y="903"/>
                    </a:lnTo>
                    <a:lnTo>
                      <a:pt x="1006" y="905"/>
                    </a:lnTo>
                    <a:lnTo>
                      <a:pt x="1004" y="906"/>
                    </a:lnTo>
                    <a:lnTo>
                      <a:pt x="1000" y="908"/>
                    </a:lnTo>
                    <a:lnTo>
                      <a:pt x="996" y="910"/>
                    </a:lnTo>
                    <a:lnTo>
                      <a:pt x="994" y="910"/>
                    </a:lnTo>
                    <a:lnTo>
                      <a:pt x="991" y="910"/>
                    </a:lnTo>
                    <a:lnTo>
                      <a:pt x="987" y="910"/>
                    </a:lnTo>
                    <a:lnTo>
                      <a:pt x="983" y="908"/>
                    </a:lnTo>
                    <a:lnTo>
                      <a:pt x="983" y="906"/>
                    </a:lnTo>
                    <a:lnTo>
                      <a:pt x="981" y="906"/>
                    </a:lnTo>
                    <a:lnTo>
                      <a:pt x="979" y="903"/>
                    </a:lnTo>
                    <a:lnTo>
                      <a:pt x="971" y="901"/>
                    </a:lnTo>
                    <a:lnTo>
                      <a:pt x="966" y="903"/>
                    </a:lnTo>
                    <a:lnTo>
                      <a:pt x="956" y="901"/>
                    </a:lnTo>
                    <a:lnTo>
                      <a:pt x="954" y="901"/>
                    </a:lnTo>
                    <a:lnTo>
                      <a:pt x="952" y="903"/>
                    </a:lnTo>
                    <a:lnTo>
                      <a:pt x="944" y="905"/>
                    </a:lnTo>
                    <a:lnTo>
                      <a:pt x="943" y="906"/>
                    </a:lnTo>
                    <a:lnTo>
                      <a:pt x="941" y="908"/>
                    </a:lnTo>
                    <a:lnTo>
                      <a:pt x="939" y="912"/>
                    </a:lnTo>
                    <a:lnTo>
                      <a:pt x="939" y="914"/>
                    </a:lnTo>
                    <a:lnTo>
                      <a:pt x="937" y="916"/>
                    </a:lnTo>
                    <a:lnTo>
                      <a:pt x="937" y="918"/>
                    </a:lnTo>
                    <a:lnTo>
                      <a:pt x="935" y="920"/>
                    </a:lnTo>
                    <a:lnTo>
                      <a:pt x="933" y="924"/>
                    </a:lnTo>
                    <a:lnTo>
                      <a:pt x="931" y="926"/>
                    </a:lnTo>
                    <a:lnTo>
                      <a:pt x="929" y="926"/>
                    </a:lnTo>
                    <a:lnTo>
                      <a:pt x="927" y="928"/>
                    </a:lnTo>
                    <a:lnTo>
                      <a:pt x="923" y="930"/>
                    </a:lnTo>
                    <a:lnTo>
                      <a:pt x="921" y="930"/>
                    </a:lnTo>
                    <a:lnTo>
                      <a:pt x="914" y="935"/>
                    </a:lnTo>
                    <a:lnTo>
                      <a:pt x="908" y="937"/>
                    </a:lnTo>
                    <a:lnTo>
                      <a:pt x="906" y="937"/>
                    </a:lnTo>
                    <a:lnTo>
                      <a:pt x="906" y="939"/>
                    </a:lnTo>
                    <a:lnTo>
                      <a:pt x="904" y="939"/>
                    </a:lnTo>
                    <a:lnTo>
                      <a:pt x="900" y="941"/>
                    </a:lnTo>
                    <a:lnTo>
                      <a:pt x="898" y="941"/>
                    </a:lnTo>
                    <a:lnTo>
                      <a:pt x="898" y="943"/>
                    </a:lnTo>
                    <a:lnTo>
                      <a:pt x="896" y="943"/>
                    </a:lnTo>
                    <a:lnTo>
                      <a:pt x="891" y="945"/>
                    </a:lnTo>
                    <a:lnTo>
                      <a:pt x="883" y="949"/>
                    </a:lnTo>
                    <a:lnTo>
                      <a:pt x="881" y="949"/>
                    </a:lnTo>
                    <a:lnTo>
                      <a:pt x="879" y="951"/>
                    </a:lnTo>
                    <a:lnTo>
                      <a:pt x="877" y="951"/>
                    </a:lnTo>
                    <a:lnTo>
                      <a:pt x="875" y="951"/>
                    </a:lnTo>
                    <a:lnTo>
                      <a:pt x="873" y="951"/>
                    </a:lnTo>
                    <a:lnTo>
                      <a:pt x="870" y="951"/>
                    </a:lnTo>
                    <a:lnTo>
                      <a:pt x="866" y="953"/>
                    </a:lnTo>
                    <a:lnTo>
                      <a:pt x="864" y="953"/>
                    </a:lnTo>
                    <a:lnTo>
                      <a:pt x="862" y="953"/>
                    </a:lnTo>
                    <a:lnTo>
                      <a:pt x="856" y="953"/>
                    </a:lnTo>
                    <a:lnTo>
                      <a:pt x="850" y="954"/>
                    </a:lnTo>
                    <a:lnTo>
                      <a:pt x="839" y="954"/>
                    </a:lnTo>
                    <a:lnTo>
                      <a:pt x="835" y="956"/>
                    </a:lnTo>
                    <a:lnTo>
                      <a:pt x="833" y="956"/>
                    </a:lnTo>
                    <a:lnTo>
                      <a:pt x="827" y="956"/>
                    </a:lnTo>
                    <a:lnTo>
                      <a:pt x="825" y="958"/>
                    </a:lnTo>
                    <a:lnTo>
                      <a:pt x="824" y="958"/>
                    </a:lnTo>
                    <a:lnTo>
                      <a:pt x="824" y="960"/>
                    </a:lnTo>
                    <a:lnTo>
                      <a:pt x="822" y="962"/>
                    </a:lnTo>
                    <a:lnTo>
                      <a:pt x="822" y="964"/>
                    </a:lnTo>
                    <a:lnTo>
                      <a:pt x="822" y="966"/>
                    </a:lnTo>
                    <a:lnTo>
                      <a:pt x="822" y="968"/>
                    </a:lnTo>
                    <a:lnTo>
                      <a:pt x="822" y="970"/>
                    </a:lnTo>
                    <a:lnTo>
                      <a:pt x="822" y="972"/>
                    </a:lnTo>
                    <a:lnTo>
                      <a:pt x="822" y="974"/>
                    </a:lnTo>
                    <a:lnTo>
                      <a:pt x="820" y="974"/>
                    </a:lnTo>
                    <a:lnTo>
                      <a:pt x="818" y="974"/>
                    </a:lnTo>
                    <a:lnTo>
                      <a:pt x="816" y="976"/>
                    </a:lnTo>
                    <a:lnTo>
                      <a:pt x="816" y="978"/>
                    </a:lnTo>
                    <a:lnTo>
                      <a:pt x="814" y="978"/>
                    </a:lnTo>
                    <a:lnTo>
                      <a:pt x="812" y="978"/>
                    </a:lnTo>
                    <a:lnTo>
                      <a:pt x="812" y="979"/>
                    </a:lnTo>
                    <a:lnTo>
                      <a:pt x="814" y="981"/>
                    </a:lnTo>
                    <a:lnTo>
                      <a:pt x="812" y="983"/>
                    </a:lnTo>
                    <a:lnTo>
                      <a:pt x="810" y="983"/>
                    </a:lnTo>
                    <a:lnTo>
                      <a:pt x="810" y="985"/>
                    </a:lnTo>
                    <a:lnTo>
                      <a:pt x="808" y="985"/>
                    </a:lnTo>
                    <a:lnTo>
                      <a:pt x="808" y="987"/>
                    </a:lnTo>
                    <a:lnTo>
                      <a:pt x="806" y="987"/>
                    </a:lnTo>
                    <a:lnTo>
                      <a:pt x="804" y="987"/>
                    </a:lnTo>
                    <a:lnTo>
                      <a:pt x="802" y="987"/>
                    </a:lnTo>
                    <a:lnTo>
                      <a:pt x="800" y="987"/>
                    </a:lnTo>
                    <a:lnTo>
                      <a:pt x="800" y="989"/>
                    </a:lnTo>
                    <a:lnTo>
                      <a:pt x="799" y="989"/>
                    </a:lnTo>
                    <a:lnTo>
                      <a:pt x="799" y="991"/>
                    </a:lnTo>
                    <a:lnTo>
                      <a:pt x="800" y="991"/>
                    </a:lnTo>
                    <a:lnTo>
                      <a:pt x="800" y="993"/>
                    </a:lnTo>
                    <a:lnTo>
                      <a:pt x="800" y="995"/>
                    </a:lnTo>
                    <a:lnTo>
                      <a:pt x="799" y="997"/>
                    </a:lnTo>
                    <a:lnTo>
                      <a:pt x="799" y="999"/>
                    </a:lnTo>
                    <a:lnTo>
                      <a:pt x="797" y="999"/>
                    </a:lnTo>
                    <a:lnTo>
                      <a:pt x="795" y="1001"/>
                    </a:lnTo>
                    <a:lnTo>
                      <a:pt x="795" y="1002"/>
                    </a:lnTo>
                    <a:lnTo>
                      <a:pt x="795" y="1004"/>
                    </a:lnTo>
                    <a:lnTo>
                      <a:pt x="795" y="1006"/>
                    </a:lnTo>
                    <a:lnTo>
                      <a:pt x="793" y="1008"/>
                    </a:lnTo>
                    <a:lnTo>
                      <a:pt x="793" y="1010"/>
                    </a:lnTo>
                    <a:lnTo>
                      <a:pt x="791" y="1012"/>
                    </a:lnTo>
                    <a:lnTo>
                      <a:pt x="789" y="1012"/>
                    </a:lnTo>
                    <a:lnTo>
                      <a:pt x="789" y="1014"/>
                    </a:lnTo>
                    <a:lnTo>
                      <a:pt x="787" y="1014"/>
                    </a:lnTo>
                    <a:lnTo>
                      <a:pt x="787" y="1016"/>
                    </a:lnTo>
                    <a:lnTo>
                      <a:pt x="785" y="1016"/>
                    </a:lnTo>
                    <a:lnTo>
                      <a:pt x="783" y="1016"/>
                    </a:lnTo>
                    <a:lnTo>
                      <a:pt x="783" y="1018"/>
                    </a:lnTo>
                    <a:lnTo>
                      <a:pt x="779" y="1018"/>
                    </a:lnTo>
                    <a:lnTo>
                      <a:pt x="777" y="1018"/>
                    </a:lnTo>
                    <a:lnTo>
                      <a:pt x="776" y="1018"/>
                    </a:lnTo>
                    <a:lnTo>
                      <a:pt x="774" y="1018"/>
                    </a:lnTo>
                    <a:lnTo>
                      <a:pt x="772" y="1020"/>
                    </a:lnTo>
                    <a:lnTo>
                      <a:pt x="770" y="1020"/>
                    </a:lnTo>
                    <a:lnTo>
                      <a:pt x="768" y="1020"/>
                    </a:lnTo>
                    <a:lnTo>
                      <a:pt x="768" y="1018"/>
                    </a:lnTo>
                    <a:lnTo>
                      <a:pt x="766" y="1018"/>
                    </a:lnTo>
                    <a:lnTo>
                      <a:pt x="766" y="1020"/>
                    </a:lnTo>
                    <a:lnTo>
                      <a:pt x="766" y="1022"/>
                    </a:lnTo>
                    <a:lnTo>
                      <a:pt x="764" y="1024"/>
                    </a:lnTo>
                    <a:lnTo>
                      <a:pt x="764" y="1026"/>
                    </a:lnTo>
                    <a:lnTo>
                      <a:pt x="764" y="1027"/>
                    </a:lnTo>
                    <a:lnTo>
                      <a:pt x="762" y="1027"/>
                    </a:lnTo>
                    <a:lnTo>
                      <a:pt x="762" y="1029"/>
                    </a:lnTo>
                    <a:lnTo>
                      <a:pt x="760" y="1029"/>
                    </a:lnTo>
                    <a:lnTo>
                      <a:pt x="758" y="1029"/>
                    </a:lnTo>
                    <a:lnTo>
                      <a:pt x="760" y="1031"/>
                    </a:lnTo>
                    <a:lnTo>
                      <a:pt x="758" y="1033"/>
                    </a:lnTo>
                    <a:lnTo>
                      <a:pt x="756" y="1035"/>
                    </a:lnTo>
                    <a:lnTo>
                      <a:pt x="756" y="1037"/>
                    </a:lnTo>
                    <a:lnTo>
                      <a:pt x="754" y="1037"/>
                    </a:lnTo>
                    <a:lnTo>
                      <a:pt x="754" y="1039"/>
                    </a:lnTo>
                    <a:lnTo>
                      <a:pt x="752" y="1039"/>
                    </a:lnTo>
                    <a:lnTo>
                      <a:pt x="751" y="1039"/>
                    </a:lnTo>
                    <a:lnTo>
                      <a:pt x="745" y="1041"/>
                    </a:lnTo>
                    <a:lnTo>
                      <a:pt x="745" y="1043"/>
                    </a:lnTo>
                    <a:lnTo>
                      <a:pt x="745" y="1045"/>
                    </a:lnTo>
                    <a:lnTo>
                      <a:pt x="743" y="1045"/>
                    </a:lnTo>
                    <a:lnTo>
                      <a:pt x="743" y="1047"/>
                    </a:lnTo>
                    <a:lnTo>
                      <a:pt x="741" y="1047"/>
                    </a:lnTo>
                    <a:lnTo>
                      <a:pt x="739" y="1047"/>
                    </a:lnTo>
                    <a:lnTo>
                      <a:pt x="737" y="1047"/>
                    </a:lnTo>
                    <a:lnTo>
                      <a:pt x="737" y="1049"/>
                    </a:lnTo>
                    <a:lnTo>
                      <a:pt x="735" y="1050"/>
                    </a:lnTo>
                    <a:lnTo>
                      <a:pt x="735" y="1052"/>
                    </a:lnTo>
                    <a:lnTo>
                      <a:pt x="733" y="1052"/>
                    </a:lnTo>
                    <a:lnTo>
                      <a:pt x="731" y="1052"/>
                    </a:lnTo>
                    <a:lnTo>
                      <a:pt x="731" y="1054"/>
                    </a:lnTo>
                    <a:lnTo>
                      <a:pt x="729" y="1054"/>
                    </a:lnTo>
                    <a:lnTo>
                      <a:pt x="727" y="1056"/>
                    </a:lnTo>
                    <a:lnTo>
                      <a:pt x="727" y="1058"/>
                    </a:lnTo>
                    <a:lnTo>
                      <a:pt x="726" y="1058"/>
                    </a:lnTo>
                    <a:lnTo>
                      <a:pt x="726" y="1060"/>
                    </a:lnTo>
                    <a:lnTo>
                      <a:pt x="726" y="1062"/>
                    </a:lnTo>
                    <a:lnTo>
                      <a:pt x="726" y="1064"/>
                    </a:lnTo>
                    <a:lnTo>
                      <a:pt x="726" y="1066"/>
                    </a:lnTo>
                    <a:lnTo>
                      <a:pt x="724" y="1068"/>
                    </a:lnTo>
                    <a:lnTo>
                      <a:pt x="722" y="1070"/>
                    </a:lnTo>
                    <a:lnTo>
                      <a:pt x="724" y="1072"/>
                    </a:lnTo>
                    <a:lnTo>
                      <a:pt x="722" y="1074"/>
                    </a:lnTo>
                    <a:lnTo>
                      <a:pt x="722" y="1075"/>
                    </a:lnTo>
                    <a:lnTo>
                      <a:pt x="722" y="1077"/>
                    </a:lnTo>
                    <a:lnTo>
                      <a:pt x="722" y="1079"/>
                    </a:lnTo>
                    <a:lnTo>
                      <a:pt x="722" y="1081"/>
                    </a:lnTo>
                    <a:lnTo>
                      <a:pt x="722" y="1083"/>
                    </a:lnTo>
                    <a:lnTo>
                      <a:pt x="722" y="1085"/>
                    </a:lnTo>
                    <a:lnTo>
                      <a:pt x="722" y="1087"/>
                    </a:lnTo>
                    <a:lnTo>
                      <a:pt x="722" y="1091"/>
                    </a:lnTo>
                    <a:lnTo>
                      <a:pt x="720" y="1093"/>
                    </a:lnTo>
                    <a:lnTo>
                      <a:pt x="720" y="1095"/>
                    </a:lnTo>
                    <a:lnTo>
                      <a:pt x="718" y="1095"/>
                    </a:lnTo>
                    <a:lnTo>
                      <a:pt x="718" y="1097"/>
                    </a:lnTo>
                    <a:lnTo>
                      <a:pt x="714" y="1100"/>
                    </a:lnTo>
                    <a:lnTo>
                      <a:pt x="712" y="1102"/>
                    </a:lnTo>
                    <a:lnTo>
                      <a:pt x="712" y="1104"/>
                    </a:lnTo>
                    <a:lnTo>
                      <a:pt x="710" y="1104"/>
                    </a:lnTo>
                    <a:lnTo>
                      <a:pt x="710" y="1106"/>
                    </a:lnTo>
                    <a:lnTo>
                      <a:pt x="708" y="1106"/>
                    </a:lnTo>
                    <a:lnTo>
                      <a:pt x="708" y="1108"/>
                    </a:lnTo>
                    <a:lnTo>
                      <a:pt x="706" y="1108"/>
                    </a:lnTo>
                    <a:lnTo>
                      <a:pt x="706" y="1110"/>
                    </a:lnTo>
                    <a:lnTo>
                      <a:pt x="704" y="1110"/>
                    </a:lnTo>
                    <a:lnTo>
                      <a:pt x="704" y="1112"/>
                    </a:lnTo>
                    <a:lnTo>
                      <a:pt x="703" y="1114"/>
                    </a:lnTo>
                    <a:lnTo>
                      <a:pt x="701" y="1116"/>
                    </a:lnTo>
                    <a:lnTo>
                      <a:pt x="699" y="1118"/>
                    </a:lnTo>
                    <a:lnTo>
                      <a:pt x="699" y="1120"/>
                    </a:lnTo>
                    <a:lnTo>
                      <a:pt x="697" y="1122"/>
                    </a:lnTo>
                    <a:lnTo>
                      <a:pt x="693" y="1125"/>
                    </a:lnTo>
                    <a:lnTo>
                      <a:pt x="693" y="1127"/>
                    </a:lnTo>
                    <a:lnTo>
                      <a:pt x="691" y="1127"/>
                    </a:lnTo>
                    <a:lnTo>
                      <a:pt x="689" y="1129"/>
                    </a:lnTo>
                    <a:lnTo>
                      <a:pt x="687" y="1131"/>
                    </a:lnTo>
                    <a:lnTo>
                      <a:pt x="687" y="1133"/>
                    </a:lnTo>
                    <a:lnTo>
                      <a:pt x="685" y="1133"/>
                    </a:lnTo>
                    <a:lnTo>
                      <a:pt x="685" y="1135"/>
                    </a:lnTo>
                    <a:lnTo>
                      <a:pt x="683" y="1135"/>
                    </a:lnTo>
                    <a:lnTo>
                      <a:pt x="683" y="1137"/>
                    </a:lnTo>
                    <a:lnTo>
                      <a:pt x="681" y="1139"/>
                    </a:lnTo>
                    <a:lnTo>
                      <a:pt x="681" y="1141"/>
                    </a:lnTo>
                    <a:lnTo>
                      <a:pt x="679" y="1141"/>
                    </a:lnTo>
                    <a:lnTo>
                      <a:pt x="679" y="1143"/>
                    </a:lnTo>
                    <a:lnTo>
                      <a:pt x="678" y="1143"/>
                    </a:lnTo>
                    <a:lnTo>
                      <a:pt x="678" y="1145"/>
                    </a:lnTo>
                    <a:lnTo>
                      <a:pt x="676" y="1146"/>
                    </a:lnTo>
                    <a:lnTo>
                      <a:pt x="674" y="1146"/>
                    </a:lnTo>
                    <a:lnTo>
                      <a:pt x="674" y="1148"/>
                    </a:lnTo>
                    <a:lnTo>
                      <a:pt x="672" y="1150"/>
                    </a:lnTo>
                    <a:lnTo>
                      <a:pt x="672" y="1152"/>
                    </a:lnTo>
                    <a:lnTo>
                      <a:pt x="670" y="1154"/>
                    </a:lnTo>
                    <a:lnTo>
                      <a:pt x="666" y="1154"/>
                    </a:lnTo>
                    <a:lnTo>
                      <a:pt x="664" y="1154"/>
                    </a:lnTo>
                    <a:lnTo>
                      <a:pt x="662" y="1154"/>
                    </a:lnTo>
                    <a:lnTo>
                      <a:pt x="658" y="1154"/>
                    </a:lnTo>
                    <a:lnTo>
                      <a:pt x="653" y="1154"/>
                    </a:lnTo>
                    <a:lnTo>
                      <a:pt x="649" y="1154"/>
                    </a:lnTo>
                    <a:lnTo>
                      <a:pt x="645" y="1154"/>
                    </a:lnTo>
                    <a:lnTo>
                      <a:pt x="643" y="1154"/>
                    </a:lnTo>
                    <a:lnTo>
                      <a:pt x="639" y="1154"/>
                    </a:lnTo>
                    <a:lnTo>
                      <a:pt x="637" y="1154"/>
                    </a:lnTo>
                    <a:lnTo>
                      <a:pt x="633" y="1154"/>
                    </a:lnTo>
                    <a:lnTo>
                      <a:pt x="631" y="1154"/>
                    </a:lnTo>
                    <a:lnTo>
                      <a:pt x="630" y="1154"/>
                    </a:lnTo>
                    <a:lnTo>
                      <a:pt x="628" y="1154"/>
                    </a:lnTo>
                    <a:lnTo>
                      <a:pt x="626" y="1154"/>
                    </a:lnTo>
                    <a:lnTo>
                      <a:pt x="624" y="1154"/>
                    </a:lnTo>
                    <a:lnTo>
                      <a:pt x="622" y="1154"/>
                    </a:lnTo>
                    <a:lnTo>
                      <a:pt x="622" y="1156"/>
                    </a:lnTo>
                    <a:lnTo>
                      <a:pt x="622" y="1158"/>
                    </a:lnTo>
                    <a:lnTo>
                      <a:pt x="620" y="1160"/>
                    </a:lnTo>
                    <a:lnTo>
                      <a:pt x="618" y="1160"/>
                    </a:lnTo>
                    <a:lnTo>
                      <a:pt x="610" y="1160"/>
                    </a:lnTo>
                    <a:lnTo>
                      <a:pt x="608" y="1160"/>
                    </a:lnTo>
                    <a:lnTo>
                      <a:pt x="608" y="1162"/>
                    </a:lnTo>
                    <a:lnTo>
                      <a:pt x="607" y="1162"/>
                    </a:lnTo>
                    <a:lnTo>
                      <a:pt x="607" y="1164"/>
                    </a:lnTo>
                    <a:lnTo>
                      <a:pt x="605" y="1164"/>
                    </a:lnTo>
                    <a:lnTo>
                      <a:pt x="605" y="1166"/>
                    </a:lnTo>
                    <a:lnTo>
                      <a:pt x="605" y="1168"/>
                    </a:lnTo>
                    <a:lnTo>
                      <a:pt x="607" y="1168"/>
                    </a:lnTo>
                    <a:lnTo>
                      <a:pt x="608" y="1168"/>
                    </a:lnTo>
                    <a:lnTo>
                      <a:pt x="608" y="1170"/>
                    </a:lnTo>
                    <a:lnTo>
                      <a:pt x="610" y="1170"/>
                    </a:lnTo>
                    <a:lnTo>
                      <a:pt x="612" y="1170"/>
                    </a:lnTo>
                    <a:lnTo>
                      <a:pt x="612" y="1171"/>
                    </a:lnTo>
                    <a:lnTo>
                      <a:pt x="614" y="1171"/>
                    </a:lnTo>
                    <a:lnTo>
                      <a:pt x="614" y="1173"/>
                    </a:lnTo>
                    <a:lnTo>
                      <a:pt x="614" y="1175"/>
                    </a:lnTo>
                    <a:lnTo>
                      <a:pt x="614" y="1177"/>
                    </a:lnTo>
                    <a:lnTo>
                      <a:pt x="614" y="1175"/>
                    </a:lnTo>
                    <a:lnTo>
                      <a:pt x="616" y="1175"/>
                    </a:lnTo>
                    <a:lnTo>
                      <a:pt x="618" y="1175"/>
                    </a:lnTo>
                    <a:lnTo>
                      <a:pt x="618" y="1173"/>
                    </a:lnTo>
                    <a:lnTo>
                      <a:pt x="620" y="1173"/>
                    </a:lnTo>
                    <a:lnTo>
                      <a:pt x="620" y="1171"/>
                    </a:lnTo>
                    <a:lnTo>
                      <a:pt x="622" y="1170"/>
                    </a:lnTo>
                    <a:lnTo>
                      <a:pt x="624" y="1170"/>
                    </a:lnTo>
                    <a:lnTo>
                      <a:pt x="624" y="1171"/>
                    </a:lnTo>
                    <a:lnTo>
                      <a:pt x="626" y="1171"/>
                    </a:lnTo>
                    <a:lnTo>
                      <a:pt x="626" y="1173"/>
                    </a:lnTo>
                    <a:lnTo>
                      <a:pt x="626" y="1175"/>
                    </a:lnTo>
                    <a:lnTo>
                      <a:pt x="624" y="1175"/>
                    </a:lnTo>
                    <a:lnTo>
                      <a:pt x="624" y="1177"/>
                    </a:lnTo>
                    <a:lnTo>
                      <a:pt x="624" y="1179"/>
                    </a:lnTo>
                    <a:lnTo>
                      <a:pt x="626" y="1179"/>
                    </a:lnTo>
                    <a:lnTo>
                      <a:pt x="626" y="1181"/>
                    </a:lnTo>
                    <a:lnTo>
                      <a:pt x="626" y="1183"/>
                    </a:lnTo>
                    <a:lnTo>
                      <a:pt x="628" y="1183"/>
                    </a:lnTo>
                    <a:lnTo>
                      <a:pt x="630" y="1183"/>
                    </a:lnTo>
                    <a:lnTo>
                      <a:pt x="631" y="1183"/>
                    </a:lnTo>
                    <a:lnTo>
                      <a:pt x="631" y="1185"/>
                    </a:lnTo>
                    <a:lnTo>
                      <a:pt x="631" y="1187"/>
                    </a:lnTo>
                    <a:lnTo>
                      <a:pt x="631" y="1189"/>
                    </a:lnTo>
                    <a:lnTo>
                      <a:pt x="630" y="1189"/>
                    </a:lnTo>
                    <a:lnTo>
                      <a:pt x="631" y="1189"/>
                    </a:lnTo>
                    <a:lnTo>
                      <a:pt x="631" y="1191"/>
                    </a:lnTo>
                    <a:lnTo>
                      <a:pt x="633" y="1191"/>
                    </a:lnTo>
                    <a:lnTo>
                      <a:pt x="633" y="1193"/>
                    </a:lnTo>
                    <a:lnTo>
                      <a:pt x="633" y="1194"/>
                    </a:lnTo>
                    <a:lnTo>
                      <a:pt x="633" y="1196"/>
                    </a:lnTo>
                    <a:lnTo>
                      <a:pt x="631" y="1198"/>
                    </a:lnTo>
                    <a:lnTo>
                      <a:pt x="630" y="1198"/>
                    </a:lnTo>
                    <a:lnTo>
                      <a:pt x="628" y="1198"/>
                    </a:lnTo>
                    <a:lnTo>
                      <a:pt x="626" y="1198"/>
                    </a:lnTo>
                    <a:lnTo>
                      <a:pt x="626" y="1196"/>
                    </a:lnTo>
                    <a:lnTo>
                      <a:pt x="624" y="1196"/>
                    </a:lnTo>
                    <a:lnTo>
                      <a:pt x="624" y="1194"/>
                    </a:lnTo>
                    <a:lnTo>
                      <a:pt x="622" y="1194"/>
                    </a:lnTo>
                    <a:lnTo>
                      <a:pt x="622" y="1193"/>
                    </a:lnTo>
                    <a:lnTo>
                      <a:pt x="620" y="1193"/>
                    </a:lnTo>
                    <a:lnTo>
                      <a:pt x="620" y="1191"/>
                    </a:lnTo>
                    <a:lnTo>
                      <a:pt x="620" y="1189"/>
                    </a:lnTo>
                    <a:lnTo>
                      <a:pt x="618" y="1189"/>
                    </a:lnTo>
                    <a:lnTo>
                      <a:pt x="616" y="1189"/>
                    </a:lnTo>
                    <a:lnTo>
                      <a:pt x="614" y="1189"/>
                    </a:lnTo>
                    <a:lnTo>
                      <a:pt x="614" y="1191"/>
                    </a:lnTo>
                    <a:lnTo>
                      <a:pt x="614" y="1193"/>
                    </a:lnTo>
                    <a:lnTo>
                      <a:pt x="612" y="1193"/>
                    </a:lnTo>
                    <a:lnTo>
                      <a:pt x="612" y="1194"/>
                    </a:lnTo>
                    <a:lnTo>
                      <a:pt x="610" y="1194"/>
                    </a:lnTo>
                    <a:lnTo>
                      <a:pt x="608" y="1194"/>
                    </a:lnTo>
                    <a:lnTo>
                      <a:pt x="608" y="1193"/>
                    </a:lnTo>
                    <a:lnTo>
                      <a:pt x="608" y="1194"/>
                    </a:lnTo>
                    <a:lnTo>
                      <a:pt x="607" y="1194"/>
                    </a:lnTo>
                    <a:lnTo>
                      <a:pt x="605" y="1194"/>
                    </a:lnTo>
                    <a:lnTo>
                      <a:pt x="603" y="1194"/>
                    </a:lnTo>
                    <a:lnTo>
                      <a:pt x="603" y="1196"/>
                    </a:lnTo>
                    <a:lnTo>
                      <a:pt x="603" y="1198"/>
                    </a:lnTo>
                    <a:lnTo>
                      <a:pt x="601" y="1198"/>
                    </a:lnTo>
                    <a:lnTo>
                      <a:pt x="599" y="1200"/>
                    </a:lnTo>
                    <a:lnTo>
                      <a:pt x="597" y="1198"/>
                    </a:lnTo>
                    <a:lnTo>
                      <a:pt x="597" y="1196"/>
                    </a:lnTo>
                    <a:lnTo>
                      <a:pt x="595" y="1196"/>
                    </a:lnTo>
                    <a:lnTo>
                      <a:pt x="595" y="1194"/>
                    </a:lnTo>
                    <a:lnTo>
                      <a:pt x="595" y="1193"/>
                    </a:lnTo>
                    <a:lnTo>
                      <a:pt x="595" y="1191"/>
                    </a:lnTo>
                    <a:lnTo>
                      <a:pt x="597" y="1191"/>
                    </a:lnTo>
                    <a:lnTo>
                      <a:pt x="597" y="1189"/>
                    </a:lnTo>
                    <a:lnTo>
                      <a:pt x="599" y="1189"/>
                    </a:lnTo>
                    <a:lnTo>
                      <a:pt x="599" y="1187"/>
                    </a:lnTo>
                    <a:lnTo>
                      <a:pt x="599" y="1185"/>
                    </a:lnTo>
                    <a:lnTo>
                      <a:pt x="597" y="1183"/>
                    </a:lnTo>
                    <a:lnTo>
                      <a:pt x="597" y="1181"/>
                    </a:lnTo>
                    <a:lnTo>
                      <a:pt x="599" y="1181"/>
                    </a:lnTo>
                    <a:lnTo>
                      <a:pt x="599" y="1179"/>
                    </a:lnTo>
                    <a:lnTo>
                      <a:pt x="601" y="1179"/>
                    </a:lnTo>
                    <a:lnTo>
                      <a:pt x="601" y="1177"/>
                    </a:lnTo>
                    <a:lnTo>
                      <a:pt x="603" y="1177"/>
                    </a:lnTo>
                    <a:lnTo>
                      <a:pt x="603" y="1175"/>
                    </a:lnTo>
                    <a:lnTo>
                      <a:pt x="601" y="1175"/>
                    </a:lnTo>
                    <a:lnTo>
                      <a:pt x="601" y="1173"/>
                    </a:lnTo>
                    <a:lnTo>
                      <a:pt x="601" y="1171"/>
                    </a:lnTo>
                    <a:lnTo>
                      <a:pt x="601" y="1170"/>
                    </a:lnTo>
                    <a:lnTo>
                      <a:pt x="599" y="1170"/>
                    </a:lnTo>
                    <a:lnTo>
                      <a:pt x="599" y="1171"/>
                    </a:lnTo>
                    <a:lnTo>
                      <a:pt x="599" y="1173"/>
                    </a:lnTo>
                    <a:lnTo>
                      <a:pt x="599" y="1175"/>
                    </a:lnTo>
                    <a:lnTo>
                      <a:pt x="597" y="1177"/>
                    </a:lnTo>
                    <a:lnTo>
                      <a:pt x="595" y="1177"/>
                    </a:lnTo>
                    <a:lnTo>
                      <a:pt x="595" y="1179"/>
                    </a:lnTo>
                    <a:lnTo>
                      <a:pt x="593" y="1181"/>
                    </a:lnTo>
                    <a:lnTo>
                      <a:pt x="593" y="1183"/>
                    </a:lnTo>
                    <a:lnTo>
                      <a:pt x="593" y="1185"/>
                    </a:lnTo>
                    <a:lnTo>
                      <a:pt x="593" y="1187"/>
                    </a:lnTo>
                    <a:lnTo>
                      <a:pt x="591" y="1187"/>
                    </a:lnTo>
                    <a:lnTo>
                      <a:pt x="589" y="1187"/>
                    </a:lnTo>
                    <a:lnTo>
                      <a:pt x="587" y="1187"/>
                    </a:lnTo>
                    <a:lnTo>
                      <a:pt x="587" y="1185"/>
                    </a:lnTo>
                    <a:lnTo>
                      <a:pt x="587" y="1183"/>
                    </a:lnTo>
                    <a:lnTo>
                      <a:pt x="585" y="1183"/>
                    </a:lnTo>
                    <a:lnTo>
                      <a:pt x="583" y="1183"/>
                    </a:lnTo>
                    <a:lnTo>
                      <a:pt x="582" y="1185"/>
                    </a:lnTo>
                    <a:lnTo>
                      <a:pt x="580" y="1185"/>
                    </a:lnTo>
                    <a:lnTo>
                      <a:pt x="578" y="1185"/>
                    </a:lnTo>
                    <a:lnTo>
                      <a:pt x="578" y="1183"/>
                    </a:lnTo>
                    <a:lnTo>
                      <a:pt x="578" y="1181"/>
                    </a:lnTo>
                    <a:lnTo>
                      <a:pt x="578" y="1179"/>
                    </a:lnTo>
                    <a:lnTo>
                      <a:pt x="576" y="1179"/>
                    </a:lnTo>
                    <a:lnTo>
                      <a:pt x="576" y="1177"/>
                    </a:lnTo>
                    <a:lnTo>
                      <a:pt x="578" y="1177"/>
                    </a:lnTo>
                    <a:lnTo>
                      <a:pt x="578" y="1175"/>
                    </a:lnTo>
                    <a:lnTo>
                      <a:pt x="576" y="1175"/>
                    </a:lnTo>
                    <a:lnTo>
                      <a:pt x="576" y="1173"/>
                    </a:lnTo>
                    <a:lnTo>
                      <a:pt x="576" y="1171"/>
                    </a:lnTo>
                    <a:lnTo>
                      <a:pt x="576" y="1170"/>
                    </a:lnTo>
                    <a:lnTo>
                      <a:pt x="578" y="1170"/>
                    </a:lnTo>
                    <a:lnTo>
                      <a:pt x="578" y="1168"/>
                    </a:lnTo>
                    <a:lnTo>
                      <a:pt x="580" y="1166"/>
                    </a:lnTo>
                    <a:lnTo>
                      <a:pt x="578" y="1166"/>
                    </a:lnTo>
                    <a:lnTo>
                      <a:pt x="576" y="1168"/>
                    </a:lnTo>
                    <a:lnTo>
                      <a:pt x="572" y="1170"/>
                    </a:lnTo>
                    <a:lnTo>
                      <a:pt x="570" y="1170"/>
                    </a:lnTo>
                    <a:lnTo>
                      <a:pt x="570" y="1171"/>
                    </a:lnTo>
                    <a:lnTo>
                      <a:pt x="568" y="1171"/>
                    </a:lnTo>
                    <a:lnTo>
                      <a:pt x="568" y="1173"/>
                    </a:lnTo>
                    <a:lnTo>
                      <a:pt x="570" y="1173"/>
                    </a:lnTo>
                    <a:lnTo>
                      <a:pt x="570" y="1171"/>
                    </a:lnTo>
                    <a:lnTo>
                      <a:pt x="572" y="1171"/>
                    </a:lnTo>
                    <a:lnTo>
                      <a:pt x="574" y="1171"/>
                    </a:lnTo>
                    <a:lnTo>
                      <a:pt x="574" y="1173"/>
                    </a:lnTo>
                    <a:lnTo>
                      <a:pt x="574" y="1175"/>
                    </a:lnTo>
                    <a:lnTo>
                      <a:pt x="574" y="1177"/>
                    </a:lnTo>
                    <a:lnTo>
                      <a:pt x="572" y="1177"/>
                    </a:lnTo>
                    <a:lnTo>
                      <a:pt x="570" y="1177"/>
                    </a:lnTo>
                    <a:lnTo>
                      <a:pt x="568" y="1177"/>
                    </a:lnTo>
                    <a:lnTo>
                      <a:pt x="566" y="1177"/>
                    </a:lnTo>
                    <a:lnTo>
                      <a:pt x="566" y="1179"/>
                    </a:lnTo>
                    <a:lnTo>
                      <a:pt x="566" y="1181"/>
                    </a:lnTo>
                    <a:lnTo>
                      <a:pt x="566" y="1183"/>
                    </a:lnTo>
                    <a:lnTo>
                      <a:pt x="564" y="1185"/>
                    </a:lnTo>
                    <a:lnTo>
                      <a:pt x="562" y="1183"/>
                    </a:lnTo>
                    <a:lnTo>
                      <a:pt x="562" y="1185"/>
                    </a:lnTo>
                    <a:lnTo>
                      <a:pt x="562" y="1187"/>
                    </a:lnTo>
                    <a:lnTo>
                      <a:pt x="564" y="1187"/>
                    </a:lnTo>
                    <a:lnTo>
                      <a:pt x="564" y="1189"/>
                    </a:lnTo>
                    <a:lnTo>
                      <a:pt x="562" y="1189"/>
                    </a:lnTo>
                    <a:lnTo>
                      <a:pt x="562" y="1191"/>
                    </a:lnTo>
                    <a:lnTo>
                      <a:pt x="560" y="1191"/>
                    </a:lnTo>
                    <a:lnTo>
                      <a:pt x="559" y="1191"/>
                    </a:lnTo>
                    <a:lnTo>
                      <a:pt x="557" y="1191"/>
                    </a:lnTo>
                    <a:lnTo>
                      <a:pt x="555" y="1191"/>
                    </a:lnTo>
                    <a:lnTo>
                      <a:pt x="553" y="1191"/>
                    </a:lnTo>
                    <a:lnTo>
                      <a:pt x="555" y="1193"/>
                    </a:lnTo>
                    <a:lnTo>
                      <a:pt x="553" y="1193"/>
                    </a:lnTo>
                    <a:lnTo>
                      <a:pt x="553" y="1194"/>
                    </a:lnTo>
                    <a:lnTo>
                      <a:pt x="555" y="1196"/>
                    </a:lnTo>
                    <a:lnTo>
                      <a:pt x="555" y="1198"/>
                    </a:lnTo>
                    <a:lnTo>
                      <a:pt x="557" y="1198"/>
                    </a:lnTo>
                    <a:lnTo>
                      <a:pt x="557" y="1200"/>
                    </a:lnTo>
                    <a:lnTo>
                      <a:pt x="557" y="1202"/>
                    </a:lnTo>
                    <a:lnTo>
                      <a:pt x="555" y="1204"/>
                    </a:lnTo>
                    <a:lnTo>
                      <a:pt x="553" y="1204"/>
                    </a:lnTo>
                    <a:lnTo>
                      <a:pt x="553" y="1202"/>
                    </a:lnTo>
                    <a:lnTo>
                      <a:pt x="551" y="1204"/>
                    </a:lnTo>
                    <a:lnTo>
                      <a:pt x="549" y="1206"/>
                    </a:lnTo>
                    <a:lnTo>
                      <a:pt x="547" y="1206"/>
                    </a:lnTo>
                    <a:lnTo>
                      <a:pt x="545" y="1206"/>
                    </a:lnTo>
                    <a:lnTo>
                      <a:pt x="545" y="1204"/>
                    </a:lnTo>
                    <a:lnTo>
                      <a:pt x="543" y="1204"/>
                    </a:lnTo>
                    <a:lnTo>
                      <a:pt x="541" y="1204"/>
                    </a:lnTo>
                    <a:lnTo>
                      <a:pt x="541" y="1206"/>
                    </a:lnTo>
                    <a:lnTo>
                      <a:pt x="543" y="1206"/>
                    </a:lnTo>
                    <a:lnTo>
                      <a:pt x="543" y="1208"/>
                    </a:lnTo>
                    <a:lnTo>
                      <a:pt x="541" y="1208"/>
                    </a:lnTo>
                    <a:lnTo>
                      <a:pt x="541" y="1210"/>
                    </a:lnTo>
                    <a:lnTo>
                      <a:pt x="539" y="1210"/>
                    </a:lnTo>
                    <a:lnTo>
                      <a:pt x="537" y="1210"/>
                    </a:lnTo>
                    <a:lnTo>
                      <a:pt x="537" y="1208"/>
                    </a:lnTo>
                    <a:lnTo>
                      <a:pt x="535" y="1208"/>
                    </a:lnTo>
                    <a:lnTo>
                      <a:pt x="535" y="1210"/>
                    </a:lnTo>
                    <a:lnTo>
                      <a:pt x="534" y="1212"/>
                    </a:lnTo>
                    <a:lnTo>
                      <a:pt x="534" y="1214"/>
                    </a:lnTo>
                    <a:lnTo>
                      <a:pt x="532" y="1216"/>
                    </a:lnTo>
                    <a:lnTo>
                      <a:pt x="530" y="1216"/>
                    </a:lnTo>
                    <a:lnTo>
                      <a:pt x="528" y="1216"/>
                    </a:lnTo>
                    <a:lnTo>
                      <a:pt x="528" y="1214"/>
                    </a:lnTo>
                    <a:lnTo>
                      <a:pt x="528" y="1212"/>
                    </a:lnTo>
                    <a:lnTo>
                      <a:pt x="528" y="1210"/>
                    </a:lnTo>
                    <a:lnTo>
                      <a:pt x="528" y="1208"/>
                    </a:lnTo>
                    <a:lnTo>
                      <a:pt x="528" y="1206"/>
                    </a:lnTo>
                    <a:lnTo>
                      <a:pt x="526" y="1206"/>
                    </a:lnTo>
                    <a:lnTo>
                      <a:pt x="526" y="1204"/>
                    </a:lnTo>
                    <a:lnTo>
                      <a:pt x="526" y="1202"/>
                    </a:lnTo>
                    <a:lnTo>
                      <a:pt x="526" y="1200"/>
                    </a:lnTo>
                    <a:lnTo>
                      <a:pt x="528" y="1200"/>
                    </a:lnTo>
                    <a:lnTo>
                      <a:pt x="528" y="1198"/>
                    </a:lnTo>
                    <a:lnTo>
                      <a:pt x="526" y="1198"/>
                    </a:lnTo>
                    <a:lnTo>
                      <a:pt x="524" y="1198"/>
                    </a:lnTo>
                    <a:lnTo>
                      <a:pt x="524" y="1196"/>
                    </a:lnTo>
                    <a:lnTo>
                      <a:pt x="524" y="1194"/>
                    </a:lnTo>
                    <a:lnTo>
                      <a:pt x="526" y="1194"/>
                    </a:lnTo>
                    <a:lnTo>
                      <a:pt x="524" y="1194"/>
                    </a:lnTo>
                    <a:lnTo>
                      <a:pt x="524" y="1193"/>
                    </a:lnTo>
                    <a:lnTo>
                      <a:pt x="522" y="1193"/>
                    </a:lnTo>
                    <a:lnTo>
                      <a:pt x="522" y="1194"/>
                    </a:lnTo>
                    <a:lnTo>
                      <a:pt x="520" y="1194"/>
                    </a:lnTo>
                    <a:lnTo>
                      <a:pt x="518" y="1194"/>
                    </a:lnTo>
                    <a:lnTo>
                      <a:pt x="518" y="1196"/>
                    </a:lnTo>
                    <a:lnTo>
                      <a:pt x="516" y="1196"/>
                    </a:lnTo>
                    <a:lnTo>
                      <a:pt x="514" y="1196"/>
                    </a:lnTo>
                    <a:lnTo>
                      <a:pt x="512" y="1196"/>
                    </a:lnTo>
                    <a:lnTo>
                      <a:pt x="512" y="1194"/>
                    </a:lnTo>
                    <a:lnTo>
                      <a:pt x="510" y="1194"/>
                    </a:lnTo>
                    <a:lnTo>
                      <a:pt x="510" y="1196"/>
                    </a:lnTo>
                    <a:lnTo>
                      <a:pt x="509" y="1196"/>
                    </a:lnTo>
                    <a:lnTo>
                      <a:pt x="509" y="1198"/>
                    </a:lnTo>
                    <a:lnTo>
                      <a:pt x="507" y="1198"/>
                    </a:lnTo>
                    <a:lnTo>
                      <a:pt x="509" y="1198"/>
                    </a:lnTo>
                    <a:lnTo>
                      <a:pt x="509" y="1200"/>
                    </a:lnTo>
                    <a:lnTo>
                      <a:pt x="510" y="1200"/>
                    </a:lnTo>
                    <a:lnTo>
                      <a:pt x="510" y="1202"/>
                    </a:lnTo>
                    <a:lnTo>
                      <a:pt x="512" y="1204"/>
                    </a:lnTo>
                    <a:lnTo>
                      <a:pt x="512" y="1206"/>
                    </a:lnTo>
                    <a:lnTo>
                      <a:pt x="512" y="1208"/>
                    </a:lnTo>
                    <a:lnTo>
                      <a:pt x="512" y="1210"/>
                    </a:lnTo>
                    <a:lnTo>
                      <a:pt x="510" y="1210"/>
                    </a:lnTo>
                    <a:lnTo>
                      <a:pt x="509" y="1210"/>
                    </a:lnTo>
                    <a:lnTo>
                      <a:pt x="507" y="1210"/>
                    </a:lnTo>
                    <a:lnTo>
                      <a:pt x="505" y="1210"/>
                    </a:lnTo>
                    <a:lnTo>
                      <a:pt x="503" y="1210"/>
                    </a:lnTo>
                    <a:lnTo>
                      <a:pt x="501" y="1210"/>
                    </a:lnTo>
                    <a:lnTo>
                      <a:pt x="499" y="1210"/>
                    </a:lnTo>
                    <a:lnTo>
                      <a:pt x="497" y="1210"/>
                    </a:lnTo>
                    <a:lnTo>
                      <a:pt x="497" y="1212"/>
                    </a:lnTo>
                    <a:lnTo>
                      <a:pt x="495" y="1212"/>
                    </a:lnTo>
                    <a:lnTo>
                      <a:pt x="495" y="1214"/>
                    </a:lnTo>
                    <a:lnTo>
                      <a:pt x="493" y="1214"/>
                    </a:lnTo>
                    <a:lnTo>
                      <a:pt x="491" y="1214"/>
                    </a:lnTo>
                    <a:lnTo>
                      <a:pt x="489" y="1212"/>
                    </a:lnTo>
                    <a:lnTo>
                      <a:pt x="487" y="1212"/>
                    </a:lnTo>
                    <a:lnTo>
                      <a:pt x="486" y="1212"/>
                    </a:lnTo>
                    <a:lnTo>
                      <a:pt x="484" y="1212"/>
                    </a:lnTo>
                    <a:lnTo>
                      <a:pt x="482" y="1212"/>
                    </a:lnTo>
                    <a:lnTo>
                      <a:pt x="480" y="1212"/>
                    </a:lnTo>
                    <a:lnTo>
                      <a:pt x="478" y="1212"/>
                    </a:lnTo>
                    <a:lnTo>
                      <a:pt x="478" y="1214"/>
                    </a:lnTo>
                    <a:lnTo>
                      <a:pt x="476" y="1214"/>
                    </a:lnTo>
                    <a:lnTo>
                      <a:pt x="474" y="1214"/>
                    </a:lnTo>
                    <a:lnTo>
                      <a:pt x="472" y="1216"/>
                    </a:lnTo>
                    <a:lnTo>
                      <a:pt x="472" y="1218"/>
                    </a:lnTo>
                    <a:lnTo>
                      <a:pt x="472" y="1219"/>
                    </a:lnTo>
                    <a:lnTo>
                      <a:pt x="470" y="1219"/>
                    </a:lnTo>
                    <a:lnTo>
                      <a:pt x="470" y="1221"/>
                    </a:lnTo>
                    <a:lnTo>
                      <a:pt x="468" y="1221"/>
                    </a:lnTo>
                    <a:lnTo>
                      <a:pt x="468" y="1223"/>
                    </a:lnTo>
                    <a:lnTo>
                      <a:pt x="466" y="1223"/>
                    </a:lnTo>
                    <a:lnTo>
                      <a:pt x="464" y="1223"/>
                    </a:lnTo>
                    <a:lnTo>
                      <a:pt x="462" y="1223"/>
                    </a:lnTo>
                    <a:lnTo>
                      <a:pt x="462" y="1225"/>
                    </a:lnTo>
                    <a:lnTo>
                      <a:pt x="461" y="1225"/>
                    </a:lnTo>
                    <a:lnTo>
                      <a:pt x="459" y="1225"/>
                    </a:lnTo>
                    <a:lnTo>
                      <a:pt x="457" y="1225"/>
                    </a:lnTo>
                    <a:lnTo>
                      <a:pt x="455" y="1225"/>
                    </a:lnTo>
                    <a:lnTo>
                      <a:pt x="453" y="1223"/>
                    </a:lnTo>
                    <a:lnTo>
                      <a:pt x="451" y="1223"/>
                    </a:lnTo>
                    <a:lnTo>
                      <a:pt x="451" y="1221"/>
                    </a:lnTo>
                    <a:lnTo>
                      <a:pt x="449" y="1219"/>
                    </a:lnTo>
                    <a:lnTo>
                      <a:pt x="449" y="1218"/>
                    </a:lnTo>
                    <a:lnTo>
                      <a:pt x="447" y="1216"/>
                    </a:lnTo>
                    <a:lnTo>
                      <a:pt x="447" y="1214"/>
                    </a:lnTo>
                    <a:lnTo>
                      <a:pt x="447" y="1212"/>
                    </a:lnTo>
                    <a:lnTo>
                      <a:pt x="447" y="1210"/>
                    </a:lnTo>
                    <a:lnTo>
                      <a:pt x="449" y="1210"/>
                    </a:lnTo>
                    <a:lnTo>
                      <a:pt x="449" y="1208"/>
                    </a:lnTo>
                    <a:lnTo>
                      <a:pt x="451" y="1208"/>
                    </a:lnTo>
                    <a:lnTo>
                      <a:pt x="453" y="1206"/>
                    </a:lnTo>
                    <a:lnTo>
                      <a:pt x="455" y="1206"/>
                    </a:lnTo>
                    <a:lnTo>
                      <a:pt x="457" y="1204"/>
                    </a:lnTo>
                    <a:lnTo>
                      <a:pt x="457" y="1202"/>
                    </a:lnTo>
                    <a:lnTo>
                      <a:pt x="459" y="1200"/>
                    </a:lnTo>
                    <a:lnTo>
                      <a:pt x="459" y="1198"/>
                    </a:lnTo>
                    <a:lnTo>
                      <a:pt x="459" y="1196"/>
                    </a:lnTo>
                    <a:lnTo>
                      <a:pt x="461" y="1196"/>
                    </a:lnTo>
                    <a:lnTo>
                      <a:pt x="461" y="1194"/>
                    </a:lnTo>
                    <a:lnTo>
                      <a:pt x="461" y="1193"/>
                    </a:lnTo>
                    <a:lnTo>
                      <a:pt x="462" y="1193"/>
                    </a:lnTo>
                    <a:lnTo>
                      <a:pt x="462" y="1191"/>
                    </a:lnTo>
                    <a:lnTo>
                      <a:pt x="464" y="1191"/>
                    </a:lnTo>
                    <a:lnTo>
                      <a:pt x="466" y="1191"/>
                    </a:lnTo>
                    <a:lnTo>
                      <a:pt x="468" y="1191"/>
                    </a:lnTo>
                    <a:lnTo>
                      <a:pt x="470" y="1191"/>
                    </a:lnTo>
                    <a:lnTo>
                      <a:pt x="472" y="1191"/>
                    </a:lnTo>
                    <a:lnTo>
                      <a:pt x="472" y="1189"/>
                    </a:lnTo>
                    <a:lnTo>
                      <a:pt x="474" y="1189"/>
                    </a:lnTo>
                    <a:lnTo>
                      <a:pt x="476" y="1189"/>
                    </a:lnTo>
                    <a:lnTo>
                      <a:pt x="478" y="1189"/>
                    </a:lnTo>
                    <a:lnTo>
                      <a:pt x="478" y="1187"/>
                    </a:lnTo>
                    <a:lnTo>
                      <a:pt x="480" y="1187"/>
                    </a:lnTo>
                    <a:lnTo>
                      <a:pt x="480" y="1185"/>
                    </a:lnTo>
                    <a:lnTo>
                      <a:pt x="482" y="1185"/>
                    </a:lnTo>
                    <a:lnTo>
                      <a:pt x="484" y="1183"/>
                    </a:lnTo>
                    <a:lnTo>
                      <a:pt x="486" y="1183"/>
                    </a:lnTo>
                    <a:lnTo>
                      <a:pt x="487" y="1183"/>
                    </a:lnTo>
                    <a:lnTo>
                      <a:pt x="489" y="1183"/>
                    </a:lnTo>
                    <a:lnTo>
                      <a:pt x="491" y="1183"/>
                    </a:lnTo>
                    <a:lnTo>
                      <a:pt x="493" y="1183"/>
                    </a:lnTo>
                    <a:lnTo>
                      <a:pt x="495" y="1183"/>
                    </a:lnTo>
                    <a:lnTo>
                      <a:pt x="497" y="1183"/>
                    </a:lnTo>
                    <a:lnTo>
                      <a:pt x="497" y="1181"/>
                    </a:lnTo>
                    <a:lnTo>
                      <a:pt x="501" y="1179"/>
                    </a:lnTo>
                    <a:lnTo>
                      <a:pt x="503" y="1177"/>
                    </a:lnTo>
                    <a:lnTo>
                      <a:pt x="505" y="1177"/>
                    </a:lnTo>
                    <a:lnTo>
                      <a:pt x="507" y="1177"/>
                    </a:lnTo>
                    <a:lnTo>
                      <a:pt x="507" y="1175"/>
                    </a:lnTo>
                    <a:lnTo>
                      <a:pt x="509" y="1175"/>
                    </a:lnTo>
                    <a:lnTo>
                      <a:pt x="512" y="1170"/>
                    </a:lnTo>
                    <a:lnTo>
                      <a:pt x="514" y="1168"/>
                    </a:lnTo>
                    <a:lnTo>
                      <a:pt x="514" y="1166"/>
                    </a:lnTo>
                    <a:lnTo>
                      <a:pt x="516" y="1166"/>
                    </a:lnTo>
                    <a:lnTo>
                      <a:pt x="518" y="1164"/>
                    </a:lnTo>
                    <a:lnTo>
                      <a:pt x="520" y="1164"/>
                    </a:lnTo>
                    <a:lnTo>
                      <a:pt x="522" y="1164"/>
                    </a:lnTo>
                    <a:lnTo>
                      <a:pt x="522" y="1162"/>
                    </a:lnTo>
                    <a:lnTo>
                      <a:pt x="524" y="1162"/>
                    </a:lnTo>
                    <a:lnTo>
                      <a:pt x="524" y="1160"/>
                    </a:lnTo>
                    <a:lnTo>
                      <a:pt x="526" y="1160"/>
                    </a:lnTo>
                    <a:lnTo>
                      <a:pt x="526" y="1158"/>
                    </a:lnTo>
                    <a:lnTo>
                      <a:pt x="528" y="1158"/>
                    </a:lnTo>
                    <a:lnTo>
                      <a:pt x="528" y="1156"/>
                    </a:lnTo>
                    <a:lnTo>
                      <a:pt x="530" y="1156"/>
                    </a:lnTo>
                    <a:lnTo>
                      <a:pt x="530" y="1154"/>
                    </a:lnTo>
                    <a:lnTo>
                      <a:pt x="532" y="1152"/>
                    </a:lnTo>
                    <a:lnTo>
                      <a:pt x="532" y="1150"/>
                    </a:lnTo>
                    <a:lnTo>
                      <a:pt x="534" y="1150"/>
                    </a:lnTo>
                    <a:lnTo>
                      <a:pt x="534" y="1148"/>
                    </a:lnTo>
                    <a:lnTo>
                      <a:pt x="535" y="1148"/>
                    </a:lnTo>
                    <a:lnTo>
                      <a:pt x="535" y="1146"/>
                    </a:lnTo>
                    <a:lnTo>
                      <a:pt x="537" y="1146"/>
                    </a:lnTo>
                    <a:lnTo>
                      <a:pt x="537" y="1145"/>
                    </a:lnTo>
                    <a:lnTo>
                      <a:pt x="539" y="1145"/>
                    </a:lnTo>
                    <a:lnTo>
                      <a:pt x="539" y="1143"/>
                    </a:lnTo>
                    <a:lnTo>
                      <a:pt x="541" y="1143"/>
                    </a:lnTo>
                    <a:lnTo>
                      <a:pt x="543" y="1141"/>
                    </a:lnTo>
                    <a:lnTo>
                      <a:pt x="545" y="1141"/>
                    </a:lnTo>
                    <a:lnTo>
                      <a:pt x="545" y="1139"/>
                    </a:lnTo>
                    <a:lnTo>
                      <a:pt x="547" y="1139"/>
                    </a:lnTo>
                    <a:lnTo>
                      <a:pt x="547" y="1137"/>
                    </a:lnTo>
                    <a:lnTo>
                      <a:pt x="549" y="1137"/>
                    </a:lnTo>
                    <a:lnTo>
                      <a:pt x="551" y="1137"/>
                    </a:lnTo>
                    <a:lnTo>
                      <a:pt x="551" y="1135"/>
                    </a:lnTo>
                    <a:lnTo>
                      <a:pt x="553" y="1135"/>
                    </a:lnTo>
                    <a:lnTo>
                      <a:pt x="555" y="1135"/>
                    </a:lnTo>
                    <a:lnTo>
                      <a:pt x="557" y="1133"/>
                    </a:lnTo>
                    <a:lnTo>
                      <a:pt x="559" y="1133"/>
                    </a:lnTo>
                    <a:lnTo>
                      <a:pt x="560" y="1133"/>
                    </a:lnTo>
                    <a:lnTo>
                      <a:pt x="562" y="1131"/>
                    </a:lnTo>
                    <a:lnTo>
                      <a:pt x="564" y="1131"/>
                    </a:lnTo>
                    <a:lnTo>
                      <a:pt x="566" y="1129"/>
                    </a:lnTo>
                    <a:lnTo>
                      <a:pt x="568" y="1129"/>
                    </a:lnTo>
                    <a:lnTo>
                      <a:pt x="570" y="1129"/>
                    </a:lnTo>
                    <a:lnTo>
                      <a:pt x="572" y="1129"/>
                    </a:lnTo>
                    <a:lnTo>
                      <a:pt x="574" y="1129"/>
                    </a:lnTo>
                    <a:lnTo>
                      <a:pt x="576" y="1129"/>
                    </a:lnTo>
                    <a:lnTo>
                      <a:pt x="578" y="1129"/>
                    </a:lnTo>
                    <a:lnTo>
                      <a:pt x="580" y="1129"/>
                    </a:lnTo>
                    <a:lnTo>
                      <a:pt x="582" y="1129"/>
                    </a:lnTo>
                    <a:lnTo>
                      <a:pt x="583" y="1129"/>
                    </a:lnTo>
                    <a:lnTo>
                      <a:pt x="585" y="1129"/>
                    </a:lnTo>
                    <a:lnTo>
                      <a:pt x="587" y="1129"/>
                    </a:lnTo>
                    <a:lnTo>
                      <a:pt x="589" y="1127"/>
                    </a:lnTo>
                    <a:lnTo>
                      <a:pt x="589" y="1125"/>
                    </a:lnTo>
                    <a:lnTo>
                      <a:pt x="589" y="1123"/>
                    </a:lnTo>
                    <a:lnTo>
                      <a:pt x="589" y="1122"/>
                    </a:lnTo>
                    <a:lnTo>
                      <a:pt x="591" y="1122"/>
                    </a:lnTo>
                    <a:lnTo>
                      <a:pt x="591" y="1120"/>
                    </a:lnTo>
                    <a:lnTo>
                      <a:pt x="591" y="1118"/>
                    </a:lnTo>
                    <a:lnTo>
                      <a:pt x="593" y="1116"/>
                    </a:lnTo>
                    <a:lnTo>
                      <a:pt x="593" y="1114"/>
                    </a:lnTo>
                    <a:lnTo>
                      <a:pt x="595" y="1114"/>
                    </a:lnTo>
                    <a:lnTo>
                      <a:pt x="597" y="1112"/>
                    </a:lnTo>
                    <a:lnTo>
                      <a:pt x="599" y="1110"/>
                    </a:lnTo>
                    <a:lnTo>
                      <a:pt x="599" y="1108"/>
                    </a:lnTo>
                    <a:lnTo>
                      <a:pt x="601" y="1108"/>
                    </a:lnTo>
                    <a:lnTo>
                      <a:pt x="603" y="1106"/>
                    </a:lnTo>
                    <a:lnTo>
                      <a:pt x="605" y="1106"/>
                    </a:lnTo>
                    <a:lnTo>
                      <a:pt x="605" y="1104"/>
                    </a:lnTo>
                    <a:lnTo>
                      <a:pt x="607" y="1104"/>
                    </a:lnTo>
                    <a:lnTo>
                      <a:pt x="607" y="1102"/>
                    </a:lnTo>
                    <a:lnTo>
                      <a:pt x="608" y="1102"/>
                    </a:lnTo>
                    <a:lnTo>
                      <a:pt x="608" y="1100"/>
                    </a:lnTo>
                    <a:lnTo>
                      <a:pt x="610" y="1100"/>
                    </a:lnTo>
                    <a:lnTo>
                      <a:pt x="612" y="1098"/>
                    </a:lnTo>
                    <a:lnTo>
                      <a:pt x="614" y="1098"/>
                    </a:lnTo>
                    <a:lnTo>
                      <a:pt x="614" y="1097"/>
                    </a:lnTo>
                    <a:lnTo>
                      <a:pt x="616" y="1097"/>
                    </a:lnTo>
                    <a:lnTo>
                      <a:pt x="618" y="1095"/>
                    </a:lnTo>
                    <a:lnTo>
                      <a:pt x="620" y="1095"/>
                    </a:lnTo>
                    <a:lnTo>
                      <a:pt x="622" y="1093"/>
                    </a:lnTo>
                    <a:lnTo>
                      <a:pt x="624" y="1093"/>
                    </a:lnTo>
                    <a:lnTo>
                      <a:pt x="624" y="1091"/>
                    </a:lnTo>
                    <a:lnTo>
                      <a:pt x="626" y="1091"/>
                    </a:lnTo>
                    <a:lnTo>
                      <a:pt x="628" y="1091"/>
                    </a:lnTo>
                    <a:lnTo>
                      <a:pt x="628" y="1089"/>
                    </a:lnTo>
                    <a:lnTo>
                      <a:pt x="630" y="1089"/>
                    </a:lnTo>
                    <a:lnTo>
                      <a:pt x="630" y="1087"/>
                    </a:lnTo>
                    <a:lnTo>
                      <a:pt x="631" y="1087"/>
                    </a:lnTo>
                    <a:lnTo>
                      <a:pt x="633" y="1085"/>
                    </a:lnTo>
                    <a:lnTo>
                      <a:pt x="635" y="1085"/>
                    </a:lnTo>
                    <a:lnTo>
                      <a:pt x="637" y="1083"/>
                    </a:lnTo>
                    <a:lnTo>
                      <a:pt x="637" y="1081"/>
                    </a:lnTo>
                    <a:lnTo>
                      <a:pt x="639" y="1081"/>
                    </a:lnTo>
                    <a:lnTo>
                      <a:pt x="639" y="1079"/>
                    </a:lnTo>
                    <a:lnTo>
                      <a:pt x="641" y="1079"/>
                    </a:lnTo>
                    <a:lnTo>
                      <a:pt x="641" y="1077"/>
                    </a:lnTo>
                    <a:lnTo>
                      <a:pt x="641" y="1075"/>
                    </a:lnTo>
                    <a:lnTo>
                      <a:pt x="641" y="1074"/>
                    </a:lnTo>
                    <a:lnTo>
                      <a:pt x="643" y="1070"/>
                    </a:lnTo>
                    <a:lnTo>
                      <a:pt x="643" y="1068"/>
                    </a:lnTo>
                    <a:lnTo>
                      <a:pt x="645" y="1060"/>
                    </a:lnTo>
                    <a:lnTo>
                      <a:pt x="647" y="1056"/>
                    </a:lnTo>
                    <a:lnTo>
                      <a:pt x="647" y="1054"/>
                    </a:lnTo>
                    <a:lnTo>
                      <a:pt x="649" y="1050"/>
                    </a:lnTo>
                    <a:lnTo>
                      <a:pt x="651" y="1047"/>
                    </a:lnTo>
                    <a:lnTo>
                      <a:pt x="651" y="1045"/>
                    </a:lnTo>
                    <a:lnTo>
                      <a:pt x="651" y="1043"/>
                    </a:lnTo>
                    <a:lnTo>
                      <a:pt x="653" y="1041"/>
                    </a:lnTo>
                    <a:lnTo>
                      <a:pt x="653" y="1039"/>
                    </a:lnTo>
                    <a:lnTo>
                      <a:pt x="653" y="1037"/>
                    </a:lnTo>
                    <a:lnTo>
                      <a:pt x="653" y="1035"/>
                    </a:lnTo>
                    <a:lnTo>
                      <a:pt x="655" y="1033"/>
                    </a:lnTo>
                    <a:lnTo>
                      <a:pt x="655" y="1031"/>
                    </a:lnTo>
                    <a:lnTo>
                      <a:pt x="655" y="1029"/>
                    </a:lnTo>
                    <a:lnTo>
                      <a:pt x="656" y="1026"/>
                    </a:lnTo>
                    <a:lnTo>
                      <a:pt x="658" y="1020"/>
                    </a:lnTo>
                    <a:lnTo>
                      <a:pt x="660" y="1014"/>
                    </a:lnTo>
                    <a:lnTo>
                      <a:pt x="660" y="1012"/>
                    </a:lnTo>
                    <a:lnTo>
                      <a:pt x="660" y="1008"/>
                    </a:lnTo>
                    <a:lnTo>
                      <a:pt x="662" y="1006"/>
                    </a:lnTo>
                    <a:lnTo>
                      <a:pt x="662" y="1004"/>
                    </a:lnTo>
                    <a:lnTo>
                      <a:pt x="664" y="1002"/>
                    </a:lnTo>
                    <a:lnTo>
                      <a:pt x="664" y="1001"/>
                    </a:lnTo>
                    <a:lnTo>
                      <a:pt x="664" y="999"/>
                    </a:lnTo>
                    <a:lnTo>
                      <a:pt x="664" y="997"/>
                    </a:lnTo>
                    <a:lnTo>
                      <a:pt x="666" y="993"/>
                    </a:lnTo>
                    <a:lnTo>
                      <a:pt x="666" y="991"/>
                    </a:lnTo>
                    <a:lnTo>
                      <a:pt x="668" y="987"/>
                    </a:lnTo>
                    <a:lnTo>
                      <a:pt x="666" y="987"/>
                    </a:lnTo>
                    <a:lnTo>
                      <a:pt x="666" y="985"/>
                    </a:lnTo>
                    <a:lnTo>
                      <a:pt x="664" y="985"/>
                    </a:lnTo>
                    <a:lnTo>
                      <a:pt x="662" y="985"/>
                    </a:lnTo>
                    <a:lnTo>
                      <a:pt x="658" y="987"/>
                    </a:lnTo>
                    <a:lnTo>
                      <a:pt x="656" y="987"/>
                    </a:lnTo>
                    <a:lnTo>
                      <a:pt x="651" y="989"/>
                    </a:lnTo>
                    <a:lnTo>
                      <a:pt x="651" y="991"/>
                    </a:lnTo>
                    <a:lnTo>
                      <a:pt x="649" y="993"/>
                    </a:lnTo>
                    <a:lnTo>
                      <a:pt x="647" y="993"/>
                    </a:lnTo>
                    <a:lnTo>
                      <a:pt x="647" y="995"/>
                    </a:lnTo>
                    <a:lnTo>
                      <a:pt x="645" y="997"/>
                    </a:lnTo>
                    <a:lnTo>
                      <a:pt x="643" y="997"/>
                    </a:lnTo>
                    <a:lnTo>
                      <a:pt x="641" y="997"/>
                    </a:lnTo>
                    <a:lnTo>
                      <a:pt x="639" y="997"/>
                    </a:lnTo>
                    <a:lnTo>
                      <a:pt x="637" y="997"/>
                    </a:lnTo>
                    <a:lnTo>
                      <a:pt x="635" y="997"/>
                    </a:lnTo>
                    <a:lnTo>
                      <a:pt x="633" y="995"/>
                    </a:lnTo>
                    <a:lnTo>
                      <a:pt x="633" y="993"/>
                    </a:lnTo>
                    <a:lnTo>
                      <a:pt x="626" y="978"/>
                    </a:lnTo>
                    <a:lnTo>
                      <a:pt x="624" y="976"/>
                    </a:lnTo>
                    <a:lnTo>
                      <a:pt x="620" y="970"/>
                    </a:lnTo>
                    <a:lnTo>
                      <a:pt x="618" y="970"/>
                    </a:lnTo>
                    <a:lnTo>
                      <a:pt x="616" y="970"/>
                    </a:lnTo>
                    <a:lnTo>
                      <a:pt x="614" y="972"/>
                    </a:lnTo>
                    <a:lnTo>
                      <a:pt x="612" y="974"/>
                    </a:lnTo>
                    <a:lnTo>
                      <a:pt x="610" y="974"/>
                    </a:lnTo>
                    <a:lnTo>
                      <a:pt x="608" y="974"/>
                    </a:lnTo>
                    <a:lnTo>
                      <a:pt x="607" y="974"/>
                    </a:lnTo>
                    <a:lnTo>
                      <a:pt x="607" y="972"/>
                    </a:lnTo>
                    <a:lnTo>
                      <a:pt x="605" y="972"/>
                    </a:lnTo>
                    <a:lnTo>
                      <a:pt x="605" y="970"/>
                    </a:lnTo>
                    <a:lnTo>
                      <a:pt x="605" y="968"/>
                    </a:lnTo>
                    <a:lnTo>
                      <a:pt x="603" y="968"/>
                    </a:lnTo>
                    <a:lnTo>
                      <a:pt x="603" y="970"/>
                    </a:lnTo>
                    <a:lnTo>
                      <a:pt x="601" y="970"/>
                    </a:lnTo>
                    <a:lnTo>
                      <a:pt x="601" y="972"/>
                    </a:lnTo>
                    <a:lnTo>
                      <a:pt x="601" y="970"/>
                    </a:lnTo>
                    <a:lnTo>
                      <a:pt x="599" y="970"/>
                    </a:lnTo>
                    <a:lnTo>
                      <a:pt x="597" y="970"/>
                    </a:lnTo>
                    <a:lnTo>
                      <a:pt x="597" y="968"/>
                    </a:lnTo>
                    <a:lnTo>
                      <a:pt x="597" y="966"/>
                    </a:lnTo>
                    <a:lnTo>
                      <a:pt x="595" y="966"/>
                    </a:lnTo>
                    <a:lnTo>
                      <a:pt x="597" y="966"/>
                    </a:lnTo>
                    <a:lnTo>
                      <a:pt x="595" y="964"/>
                    </a:lnTo>
                    <a:lnTo>
                      <a:pt x="593" y="964"/>
                    </a:lnTo>
                    <a:lnTo>
                      <a:pt x="589" y="966"/>
                    </a:lnTo>
                    <a:lnTo>
                      <a:pt x="587" y="966"/>
                    </a:lnTo>
                    <a:lnTo>
                      <a:pt x="587" y="968"/>
                    </a:lnTo>
                    <a:lnTo>
                      <a:pt x="587" y="970"/>
                    </a:lnTo>
                    <a:lnTo>
                      <a:pt x="587" y="972"/>
                    </a:lnTo>
                    <a:lnTo>
                      <a:pt x="585" y="974"/>
                    </a:lnTo>
                    <a:lnTo>
                      <a:pt x="585" y="976"/>
                    </a:lnTo>
                    <a:lnTo>
                      <a:pt x="583" y="978"/>
                    </a:lnTo>
                    <a:lnTo>
                      <a:pt x="583" y="979"/>
                    </a:lnTo>
                    <a:lnTo>
                      <a:pt x="582" y="981"/>
                    </a:lnTo>
                    <a:lnTo>
                      <a:pt x="582" y="983"/>
                    </a:lnTo>
                    <a:lnTo>
                      <a:pt x="580" y="985"/>
                    </a:lnTo>
                    <a:lnTo>
                      <a:pt x="580" y="987"/>
                    </a:lnTo>
                    <a:lnTo>
                      <a:pt x="578" y="987"/>
                    </a:lnTo>
                    <a:lnTo>
                      <a:pt x="576" y="987"/>
                    </a:lnTo>
                    <a:lnTo>
                      <a:pt x="574" y="987"/>
                    </a:lnTo>
                    <a:lnTo>
                      <a:pt x="572" y="987"/>
                    </a:lnTo>
                    <a:lnTo>
                      <a:pt x="570" y="987"/>
                    </a:lnTo>
                    <a:lnTo>
                      <a:pt x="570" y="985"/>
                    </a:lnTo>
                    <a:lnTo>
                      <a:pt x="568" y="983"/>
                    </a:lnTo>
                    <a:lnTo>
                      <a:pt x="568" y="981"/>
                    </a:lnTo>
                    <a:lnTo>
                      <a:pt x="570" y="981"/>
                    </a:lnTo>
                    <a:lnTo>
                      <a:pt x="568" y="979"/>
                    </a:lnTo>
                    <a:lnTo>
                      <a:pt x="568" y="978"/>
                    </a:lnTo>
                    <a:lnTo>
                      <a:pt x="566" y="979"/>
                    </a:lnTo>
                    <a:lnTo>
                      <a:pt x="564" y="979"/>
                    </a:lnTo>
                    <a:lnTo>
                      <a:pt x="564" y="981"/>
                    </a:lnTo>
                    <a:lnTo>
                      <a:pt x="562" y="981"/>
                    </a:lnTo>
                    <a:lnTo>
                      <a:pt x="560" y="981"/>
                    </a:lnTo>
                    <a:lnTo>
                      <a:pt x="560" y="983"/>
                    </a:lnTo>
                    <a:lnTo>
                      <a:pt x="559" y="983"/>
                    </a:lnTo>
                    <a:lnTo>
                      <a:pt x="557" y="985"/>
                    </a:lnTo>
                    <a:lnTo>
                      <a:pt x="557" y="987"/>
                    </a:lnTo>
                    <a:lnTo>
                      <a:pt x="555" y="987"/>
                    </a:lnTo>
                    <a:lnTo>
                      <a:pt x="553" y="987"/>
                    </a:lnTo>
                    <a:lnTo>
                      <a:pt x="551" y="987"/>
                    </a:lnTo>
                    <a:lnTo>
                      <a:pt x="549" y="987"/>
                    </a:lnTo>
                    <a:lnTo>
                      <a:pt x="549" y="985"/>
                    </a:lnTo>
                    <a:lnTo>
                      <a:pt x="547" y="985"/>
                    </a:lnTo>
                    <a:lnTo>
                      <a:pt x="547" y="983"/>
                    </a:lnTo>
                    <a:lnTo>
                      <a:pt x="545" y="983"/>
                    </a:lnTo>
                    <a:lnTo>
                      <a:pt x="543" y="983"/>
                    </a:lnTo>
                    <a:lnTo>
                      <a:pt x="541" y="983"/>
                    </a:lnTo>
                    <a:lnTo>
                      <a:pt x="539" y="983"/>
                    </a:lnTo>
                    <a:lnTo>
                      <a:pt x="537" y="981"/>
                    </a:lnTo>
                    <a:lnTo>
                      <a:pt x="535" y="981"/>
                    </a:lnTo>
                    <a:lnTo>
                      <a:pt x="535" y="979"/>
                    </a:lnTo>
                    <a:lnTo>
                      <a:pt x="534" y="979"/>
                    </a:lnTo>
                    <a:lnTo>
                      <a:pt x="534" y="978"/>
                    </a:lnTo>
                    <a:lnTo>
                      <a:pt x="535" y="978"/>
                    </a:lnTo>
                    <a:lnTo>
                      <a:pt x="535" y="976"/>
                    </a:lnTo>
                    <a:lnTo>
                      <a:pt x="537" y="976"/>
                    </a:lnTo>
                    <a:lnTo>
                      <a:pt x="537" y="974"/>
                    </a:lnTo>
                    <a:lnTo>
                      <a:pt x="539" y="974"/>
                    </a:lnTo>
                    <a:lnTo>
                      <a:pt x="541" y="974"/>
                    </a:lnTo>
                    <a:lnTo>
                      <a:pt x="543" y="974"/>
                    </a:lnTo>
                    <a:lnTo>
                      <a:pt x="545" y="974"/>
                    </a:lnTo>
                    <a:lnTo>
                      <a:pt x="545" y="972"/>
                    </a:lnTo>
                    <a:lnTo>
                      <a:pt x="547" y="972"/>
                    </a:lnTo>
                    <a:lnTo>
                      <a:pt x="547" y="970"/>
                    </a:lnTo>
                    <a:lnTo>
                      <a:pt x="547" y="968"/>
                    </a:lnTo>
                    <a:lnTo>
                      <a:pt x="547" y="966"/>
                    </a:lnTo>
                    <a:lnTo>
                      <a:pt x="547" y="964"/>
                    </a:lnTo>
                    <a:lnTo>
                      <a:pt x="547" y="962"/>
                    </a:lnTo>
                    <a:lnTo>
                      <a:pt x="547" y="960"/>
                    </a:lnTo>
                    <a:lnTo>
                      <a:pt x="547" y="958"/>
                    </a:lnTo>
                    <a:lnTo>
                      <a:pt x="545" y="958"/>
                    </a:lnTo>
                    <a:lnTo>
                      <a:pt x="545" y="956"/>
                    </a:lnTo>
                    <a:lnTo>
                      <a:pt x="545" y="954"/>
                    </a:lnTo>
                    <a:lnTo>
                      <a:pt x="543" y="953"/>
                    </a:lnTo>
                    <a:lnTo>
                      <a:pt x="541" y="953"/>
                    </a:lnTo>
                    <a:lnTo>
                      <a:pt x="541" y="951"/>
                    </a:lnTo>
                    <a:lnTo>
                      <a:pt x="539" y="949"/>
                    </a:lnTo>
                    <a:lnTo>
                      <a:pt x="539" y="947"/>
                    </a:lnTo>
                    <a:lnTo>
                      <a:pt x="539" y="945"/>
                    </a:lnTo>
                    <a:lnTo>
                      <a:pt x="537" y="943"/>
                    </a:lnTo>
                    <a:lnTo>
                      <a:pt x="537" y="941"/>
                    </a:lnTo>
                    <a:lnTo>
                      <a:pt x="537" y="939"/>
                    </a:lnTo>
                    <a:lnTo>
                      <a:pt x="539" y="939"/>
                    </a:lnTo>
                    <a:lnTo>
                      <a:pt x="539" y="937"/>
                    </a:lnTo>
                    <a:lnTo>
                      <a:pt x="539" y="935"/>
                    </a:lnTo>
                    <a:lnTo>
                      <a:pt x="541" y="935"/>
                    </a:lnTo>
                    <a:lnTo>
                      <a:pt x="541" y="933"/>
                    </a:lnTo>
                    <a:lnTo>
                      <a:pt x="541" y="931"/>
                    </a:lnTo>
                    <a:lnTo>
                      <a:pt x="543" y="931"/>
                    </a:lnTo>
                    <a:lnTo>
                      <a:pt x="543" y="930"/>
                    </a:lnTo>
                    <a:lnTo>
                      <a:pt x="545" y="930"/>
                    </a:lnTo>
                    <a:lnTo>
                      <a:pt x="545" y="928"/>
                    </a:lnTo>
                    <a:lnTo>
                      <a:pt x="547" y="928"/>
                    </a:lnTo>
                    <a:lnTo>
                      <a:pt x="547" y="926"/>
                    </a:lnTo>
                    <a:lnTo>
                      <a:pt x="547" y="924"/>
                    </a:lnTo>
                    <a:lnTo>
                      <a:pt x="543" y="916"/>
                    </a:lnTo>
                    <a:lnTo>
                      <a:pt x="541" y="916"/>
                    </a:lnTo>
                    <a:lnTo>
                      <a:pt x="541" y="914"/>
                    </a:lnTo>
                    <a:lnTo>
                      <a:pt x="541" y="912"/>
                    </a:lnTo>
                    <a:lnTo>
                      <a:pt x="539" y="912"/>
                    </a:lnTo>
                    <a:lnTo>
                      <a:pt x="539" y="910"/>
                    </a:lnTo>
                    <a:lnTo>
                      <a:pt x="539" y="908"/>
                    </a:lnTo>
                    <a:lnTo>
                      <a:pt x="537" y="906"/>
                    </a:lnTo>
                    <a:lnTo>
                      <a:pt x="535" y="906"/>
                    </a:lnTo>
                    <a:lnTo>
                      <a:pt x="534" y="906"/>
                    </a:lnTo>
                    <a:lnTo>
                      <a:pt x="532" y="906"/>
                    </a:lnTo>
                    <a:lnTo>
                      <a:pt x="530" y="906"/>
                    </a:lnTo>
                    <a:lnTo>
                      <a:pt x="530" y="905"/>
                    </a:lnTo>
                    <a:lnTo>
                      <a:pt x="530" y="903"/>
                    </a:lnTo>
                    <a:lnTo>
                      <a:pt x="528" y="903"/>
                    </a:lnTo>
                    <a:lnTo>
                      <a:pt x="528" y="901"/>
                    </a:lnTo>
                    <a:lnTo>
                      <a:pt x="526" y="901"/>
                    </a:lnTo>
                    <a:lnTo>
                      <a:pt x="524" y="901"/>
                    </a:lnTo>
                    <a:lnTo>
                      <a:pt x="522" y="901"/>
                    </a:lnTo>
                    <a:lnTo>
                      <a:pt x="520" y="903"/>
                    </a:lnTo>
                    <a:lnTo>
                      <a:pt x="518" y="903"/>
                    </a:lnTo>
                    <a:lnTo>
                      <a:pt x="518" y="905"/>
                    </a:lnTo>
                    <a:lnTo>
                      <a:pt x="518" y="906"/>
                    </a:lnTo>
                    <a:lnTo>
                      <a:pt x="516" y="906"/>
                    </a:lnTo>
                    <a:lnTo>
                      <a:pt x="516" y="908"/>
                    </a:lnTo>
                    <a:lnTo>
                      <a:pt x="514" y="908"/>
                    </a:lnTo>
                    <a:lnTo>
                      <a:pt x="512" y="908"/>
                    </a:lnTo>
                    <a:lnTo>
                      <a:pt x="510" y="908"/>
                    </a:lnTo>
                    <a:lnTo>
                      <a:pt x="509" y="908"/>
                    </a:lnTo>
                    <a:lnTo>
                      <a:pt x="507" y="908"/>
                    </a:lnTo>
                    <a:lnTo>
                      <a:pt x="507" y="906"/>
                    </a:lnTo>
                    <a:lnTo>
                      <a:pt x="507" y="908"/>
                    </a:lnTo>
                    <a:lnTo>
                      <a:pt x="505" y="908"/>
                    </a:lnTo>
                    <a:lnTo>
                      <a:pt x="503" y="908"/>
                    </a:lnTo>
                    <a:lnTo>
                      <a:pt x="501" y="908"/>
                    </a:lnTo>
                    <a:lnTo>
                      <a:pt x="499" y="910"/>
                    </a:lnTo>
                    <a:lnTo>
                      <a:pt x="495" y="910"/>
                    </a:lnTo>
                    <a:lnTo>
                      <a:pt x="493" y="910"/>
                    </a:lnTo>
                    <a:lnTo>
                      <a:pt x="491" y="910"/>
                    </a:lnTo>
                    <a:lnTo>
                      <a:pt x="489" y="910"/>
                    </a:lnTo>
                    <a:lnTo>
                      <a:pt x="487" y="910"/>
                    </a:lnTo>
                    <a:lnTo>
                      <a:pt x="486" y="910"/>
                    </a:lnTo>
                    <a:lnTo>
                      <a:pt x="484" y="910"/>
                    </a:lnTo>
                    <a:lnTo>
                      <a:pt x="482" y="910"/>
                    </a:lnTo>
                    <a:lnTo>
                      <a:pt x="480" y="910"/>
                    </a:lnTo>
                    <a:lnTo>
                      <a:pt x="482" y="910"/>
                    </a:lnTo>
                    <a:lnTo>
                      <a:pt x="482" y="912"/>
                    </a:lnTo>
                    <a:lnTo>
                      <a:pt x="484" y="912"/>
                    </a:lnTo>
                    <a:lnTo>
                      <a:pt x="486" y="912"/>
                    </a:lnTo>
                    <a:lnTo>
                      <a:pt x="487" y="912"/>
                    </a:lnTo>
                    <a:lnTo>
                      <a:pt x="487" y="914"/>
                    </a:lnTo>
                    <a:lnTo>
                      <a:pt x="487" y="916"/>
                    </a:lnTo>
                    <a:lnTo>
                      <a:pt x="487" y="918"/>
                    </a:lnTo>
                    <a:lnTo>
                      <a:pt x="486" y="918"/>
                    </a:lnTo>
                    <a:lnTo>
                      <a:pt x="484" y="918"/>
                    </a:lnTo>
                    <a:lnTo>
                      <a:pt x="482" y="918"/>
                    </a:lnTo>
                    <a:lnTo>
                      <a:pt x="480" y="918"/>
                    </a:lnTo>
                    <a:lnTo>
                      <a:pt x="478" y="916"/>
                    </a:lnTo>
                    <a:lnTo>
                      <a:pt x="476" y="914"/>
                    </a:lnTo>
                    <a:lnTo>
                      <a:pt x="476" y="912"/>
                    </a:lnTo>
                    <a:lnTo>
                      <a:pt x="474" y="910"/>
                    </a:lnTo>
                    <a:lnTo>
                      <a:pt x="472" y="910"/>
                    </a:lnTo>
                    <a:lnTo>
                      <a:pt x="472" y="908"/>
                    </a:lnTo>
                    <a:lnTo>
                      <a:pt x="470" y="906"/>
                    </a:lnTo>
                    <a:lnTo>
                      <a:pt x="470" y="905"/>
                    </a:lnTo>
                    <a:lnTo>
                      <a:pt x="468" y="905"/>
                    </a:lnTo>
                    <a:lnTo>
                      <a:pt x="468" y="903"/>
                    </a:lnTo>
                    <a:lnTo>
                      <a:pt x="466" y="903"/>
                    </a:lnTo>
                    <a:lnTo>
                      <a:pt x="466" y="901"/>
                    </a:lnTo>
                    <a:lnTo>
                      <a:pt x="466" y="899"/>
                    </a:lnTo>
                    <a:lnTo>
                      <a:pt x="466" y="897"/>
                    </a:lnTo>
                    <a:lnTo>
                      <a:pt x="466" y="895"/>
                    </a:lnTo>
                    <a:lnTo>
                      <a:pt x="468" y="895"/>
                    </a:lnTo>
                    <a:lnTo>
                      <a:pt x="470" y="895"/>
                    </a:lnTo>
                    <a:lnTo>
                      <a:pt x="468" y="895"/>
                    </a:lnTo>
                    <a:lnTo>
                      <a:pt x="468" y="893"/>
                    </a:lnTo>
                    <a:lnTo>
                      <a:pt x="466" y="893"/>
                    </a:lnTo>
                    <a:lnTo>
                      <a:pt x="464" y="891"/>
                    </a:lnTo>
                    <a:lnTo>
                      <a:pt x="464" y="889"/>
                    </a:lnTo>
                    <a:lnTo>
                      <a:pt x="462" y="887"/>
                    </a:lnTo>
                    <a:lnTo>
                      <a:pt x="462" y="885"/>
                    </a:lnTo>
                    <a:lnTo>
                      <a:pt x="461" y="885"/>
                    </a:lnTo>
                    <a:lnTo>
                      <a:pt x="461" y="883"/>
                    </a:lnTo>
                    <a:lnTo>
                      <a:pt x="459" y="883"/>
                    </a:lnTo>
                    <a:lnTo>
                      <a:pt x="459" y="882"/>
                    </a:lnTo>
                    <a:lnTo>
                      <a:pt x="457" y="882"/>
                    </a:lnTo>
                    <a:lnTo>
                      <a:pt x="457" y="880"/>
                    </a:lnTo>
                    <a:lnTo>
                      <a:pt x="455" y="880"/>
                    </a:lnTo>
                    <a:lnTo>
                      <a:pt x="453" y="880"/>
                    </a:lnTo>
                    <a:lnTo>
                      <a:pt x="451" y="878"/>
                    </a:lnTo>
                    <a:lnTo>
                      <a:pt x="449" y="878"/>
                    </a:lnTo>
                    <a:lnTo>
                      <a:pt x="449" y="876"/>
                    </a:lnTo>
                    <a:lnTo>
                      <a:pt x="447" y="876"/>
                    </a:lnTo>
                    <a:lnTo>
                      <a:pt x="445" y="874"/>
                    </a:lnTo>
                    <a:lnTo>
                      <a:pt x="445" y="872"/>
                    </a:lnTo>
                    <a:lnTo>
                      <a:pt x="443" y="872"/>
                    </a:lnTo>
                    <a:lnTo>
                      <a:pt x="443" y="870"/>
                    </a:lnTo>
                    <a:lnTo>
                      <a:pt x="441" y="870"/>
                    </a:lnTo>
                    <a:lnTo>
                      <a:pt x="441" y="868"/>
                    </a:lnTo>
                    <a:lnTo>
                      <a:pt x="441" y="866"/>
                    </a:lnTo>
                    <a:lnTo>
                      <a:pt x="439" y="866"/>
                    </a:lnTo>
                    <a:lnTo>
                      <a:pt x="438" y="866"/>
                    </a:lnTo>
                    <a:lnTo>
                      <a:pt x="436" y="866"/>
                    </a:lnTo>
                    <a:lnTo>
                      <a:pt x="436" y="864"/>
                    </a:lnTo>
                    <a:lnTo>
                      <a:pt x="434" y="864"/>
                    </a:lnTo>
                    <a:lnTo>
                      <a:pt x="434" y="862"/>
                    </a:lnTo>
                    <a:lnTo>
                      <a:pt x="432" y="860"/>
                    </a:lnTo>
                    <a:lnTo>
                      <a:pt x="432" y="858"/>
                    </a:lnTo>
                    <a:lnTo>
                      <a:pt x="434" y="857"/>
                    </a:lnTo>
                    <a:lnTo>
                      <a:pt x="434" y="855"/>
                    </a:lnTo>
                    <a:lnTo>
                      <a:pt x="436" y="855"/>
                    </a:lnTo>
                    <a:lnTo>
                      <a:pt x="438" y="855"/>
                    </a:lnTo>
                    <a:lnTo>
                      <a:pt x="438" y="853"/>
                    </a:lnTo>
                    <a:lnTo>
                      <a:pt x="439" y="853"/>
                    </a:lnTo>
                    <a:lnTo>
                      <a:pt x="441" y="851"/>
                    </a:lnTo>
                    <a:lnTo>
                      <a:pt x="441" y="849"/>
                    </a:lnTo>
                    <a:lnTo>
                      <a:pt x="443" y="849"/>
                    </a:lnTo>
                    <a:lnTo>
                      <a:pt x="443" y="847"/>
                    </a:lnTo>
                    <a:lnTo>
                      <a:pt x="445" y="847"/>
                    </a:lnTo>
                    <a:lnTo>
                      <a:pt x="443" y="847"/>
                    </a:lnTo>
                    <a:lnTo>
                      <a:pt x="443" y="845"/>
                    </a:lnTo>
                    <a:lnTo>
                      <a:pt x="443" y="843"/>
                    </a:lnTo>
                    <a:lnTo>
                      <a:pt x="443" y="841"/>
                    </a:lnTo>
                    <a:lnTo>
                      <a:pt x="443" y="839"/>
                    </a:lnTo>
                    <a:lnTo>
                      <a:pt x="443" y="837"/>
                    </a:lnTo>
                    <a:lnTo>
                      <a:pt x="441" y="837"/>
                    </a:lnTo>
                    <a:lnTo>
                      <a:pt x="441" y="835"/>
                    </a:lnTo>
                    <a:close/>
                    <a:moveTo>
                      <a:pt x="766" y="1058"/>
                    </a:moveTo>
                    <a:lnTo>
                      <a:pt x="768" y="1056"/>
                    </a:lnTo>
                    <a:lnTo>
                      <a:pt x="766" y="1056"/>
                    </a:lnTo>
                    <a:lnTo>
                      <a:pt x="768" y="1054"/>
                    </a:lnTo>
                    <a:lnTo>
                      <a:pt x="768" y="1052"/>
                    </a:lnTo>
                    <a:lnTo>
                      <a:pt x="770" y="1052"/>
                    </a:lnTo>
                    <a:lnTo>
                      <a:pt x="770" y="1050"/>
                    </a:lnTo>
                    <a:lnTo>
                      <a:pt x="772" y="1049"/>
                    </a:lnTo>
                    <a:lnTo>
                      <a:pt x="772" y="1047"/>
                    </a:lnTo>
                    <a:lnTo>
                      <a:pt x="774" y="1045"/>
                    </a:lnTo>
                    <a:lnTo>
                      <a:pt x="774" y="1043"/>
                    </a:lnTo>
                    <a:lnTo>
                      <a:pt x="776" y="1043"/>
                    </a:lnTo>
                    <a:lnTo>
                      <a:pt x="776" y="1041"/>
                    </a:lnTo>
                    <a:lnTo>
                      <a:pt x="777" y="1041"/>
                    </a:lnTo>
                    <a:lnTo>
                      <a:pt x="777" y="1039"/>
                    </a:lnTo>
                    <a:lnTo>
                      <a:pt x="779" y="1039"/>
                    </a:lnTo>
                    <a:lnTo>
                      <a:pt x="781" y="1039"/>
                    </a:lnTo>
                    <a:lnTo>
                      <a:pt x="781" y="1037"/>
                    </a:lnTo>
                    <a:lnTo>
                      <a:pt x="783" y="1035"/>
                    </a:lnTo>
                    <a:lnTo>
                      <a:pt x="785" y="1035"/>
                    </a:lnTo>
                    <a:lnTo>
                      <a:pt x="787" y="1035"/>
                    </a:lnTo>
                    <a:lnTo>
                      <a:pt x="787" y="1033"/>
                    </a:lnTo>
                    <a:lnTo>
                      <a:pt x="789" y="1033"/>
                    </a:lnTo>
                    <a:lnTo>
                      <a:pt x="791" y="1031"/>
                    </a:lnTo>
                    <a:lnTo>
                      <a:pt x="793" y="1029"/>
                    </a:lnTo>
                    <a:lnTo>
                      <a:pt x="795" y="1026"/>
                    </a:lnTo>
                    <a:lnTo>
                      <a:pt x="797" y="1026"/>
                    </a:lnTo>
                    <a:lnTo>
                      <a:pt x="797" y="1024"/>
                    </a:lnTo>
                    <a:lnTo>
                      <a:pt x="799" y="1022"/>
                    </a:lnTo>
                    <a:lnTo>
                      <a:pt x="800" y="1022"/>
                    </a:lnTo>
                    <a:lnTo>
                      <a:pt x="802" y="1022"/>
                    </a:lnTo>
                    <a:lnTo>
                      <a:pt x="804" y="1020"/>
                    </a:lnTo>
                    <a:lnTo>
                      <a:pt x="806" y="1020"/>
                    </a:lnTo>
                    <a:lnTo>
                      <a:pt x="808" y="1020"/>
                    </a:lnTo>
                    <a:lnTo>
                      <a:pt x="810" y="1018"/>
                    </a:lnTo>
                    <a:lnTo>
                      <a:pt x="810" y="1016"/>
                    </a:lnTo>
                    <a:lnTo>
                      <a:pt x="812" y="1016"/>
                    </a:lnTo>
                    <a:lnTo>
                      <a:pt x="812" y="1014"/>
                    </a:lnTo>
                    <a:lnTo>
                      <a:pt x="812" y="1012"/>
                    </a:lnTo>
                    <a:lnTo>
                      <a:pt x="812" y="1010"/>
                    </a:lnTo>
                    <a:lnTo>
                      <a:pt x="814" y="1010"/>
                    </a:lnTo>
                    <a:lnTo>
                      <a:pt x="814" y="1008"/>
                    </a:lnTo>
                    <a:lnTo>
                      <a:pt x="816" y="1006"/>
                    </a:lnTo>
                    <a:lnTo>
                      <a:pt x="818" y="1006"/>
                    </a:lnTo>
                    <a:lnTo>
                      <a:pt x="818" y="1004"/>
                    </a:lnTo>
                    <a:lnTo>
                      <a:pt x="818" y="1002"/>
                    </a:lnTo>
                    <a:lnTo>
                      <a:pt x="820" y="1002"/>
                    </a:lnTo>
                    <a:lnTo>
                      <a:pt x="822" y="1001"/>
                    </a:lnTo>
                    <a:lnTo>
                      <a:pt x="824" y="997"/>
                    </a:lnTo>
                    <a:lnTo>
                      <a:pt x="825" y="995"/>
                    </a:lnTo>
                    <a:lnTo>
                      <a:pt x="827" y="991"/>
                    </a:lnTo>
                    <a:lnTo>
                      <a:pt x="829" y="989"/>
                    </a:lnTo>
                    <a:lnTo>
                      <a:pt x="831" y="989"/>
                    </a:lnTo>
                    <a:lnTo>
                      <a:pt x="831" y="987"/>
                    </a:lnTo>
                    <a:lnTo>
                      <a:pt x="831" y="985"/>
                    </a:lnTo>
                    <a:lnTo>
                      <a:pt x="833" y="985"/>
                    </a:lnTo>
                    <a:lnTo>
                      <a:pt x="835" y="983"/>
                    </a:lnTo>
                    <a:lnTo>
                      <a:pt x="835" y="981"/>
                    </a:lnTo>
                    <a:lnTo>
                      <a:pt x="835" y="979"/>
                    </a:lnTo>
                    <a:lnTo>
                      <a:pt x="837" y="979"/>
                    </a:lnTo>
                    <a:lnTo>
                      <a:pt x="837" y="978"/>
                    </a:lnTo>
                    <a:lnTo>
                      <a:pt x="839" y="978"/>
                    </a:lnTo>
                    <a:lnTo>
                      <a:pt x="839" y="976"/>
                    </a:lnTo>
                    <a:lnTo>
                      <a:pt x="841" y="976"/>
                    </a:lnTo>
                    <a:lnTo>
                      <a:pt x="841" y="974"/>
                    </a:lnTo>
                    <a:lnTo>
                      <a:pt x="841" y="972"/>
                    </a:lnTo>
                    <a:lnTo>
                      <a:pt x="843" y="972"/>
                    </a:lnTo>
                    <a:lnTo>
                      <a:pt x="845" y="972"/>
                    </a:lnTo>
                    <a:lnTo>
                      <a:pt x="847" y="972"/>
                    </a:lnTo>
                    <a:lnTo>
                      <a:pt x="847" y="974"/>
                    </a:lnTo>
                    <a:lnTo>
                      <a:pt x="847" y="976"/>
                    </a:lnTo>
                    <a:lnTo>
                      <a:pt x="848" y="976"/>
                    </a:lnTo>
                    <a:lnTo>
                      <a:pt x="850" y="976"/>
                    </a:lnTo>
                    <a:lnTo>
                      <a:pt x="852" y="978"/>
                    </a:lnTo>
                    <a:lnTo>
                      <a:pt x="852" y="979"/>
                    </a:lnTo>
                    <a:lnTo>
                      <a:pt x="852" y="981"/>
                    </a:lnTo>
                    <a:lnTo>
                      <a:pt x="852" y="983"/>
                    </a:lnTo>
                    <a:lnTo>
                      <a:pt x="854" y="983"/>
                    </a:lnTo>
                    <a:lnTo>
                      <a:pt x="856" y="983"/>
                    </a:lnTo>
                    <a:lnTo>
                      <a:pt x="856" y="985"/>
                    </a:lnTo>
                    <a:lnTo>
                      <a:pt x="856" y="987"/>
                    </a:lnTo>
                    <a:lnTo>
                      <a:pt x="856" y="989"/>
                    </a:lnTo>
                    <a:lnTo>
                      <a:pt x="854" y="989"/>
                    </a:lnTo>
                    <a:lnTo>
                      <a:pt x="852" y="989"/>
                    </a:lnTo>
                    <a:lnTo>
                      <a:pt x="852" y="991"/>
                    </a:lnTo>
                    <a:lnTo>
                      <a:pt x="854" y="991"/>
                    </a:lnTo>
                    <a:lnTo>
                      <a:pt x="856" y="991"/>
                    </a:lnTo>
                    <a:lnTo>
                      <a:pt x="858" y="991"/>
                    </a:lnTo>
                    <a:lnTo>
                      <a:pt x="858" y="993"/>
                    </a:lnTo>
                    <a:lnTo>
                      <a:pt x="860" y="993"/>
                    </a:lnTo>
                    <a:lnTo>
                      <a:pt x="862" y="993"/>
                    </a:lnTo>
                    <a:lnTo>
                      <a:pt x="862" y="995"/>
                    </a:lnTo>
                    <a:lnTo>
                      <a:pt x="864" y="993"/>
                    </a:lnTo>
                    <a:lnTo>
                      <a:pt x="866" y="993"/>
                    </a:lnTo>
                    <a:lnTo>
                      <a:pt x="868" y="995"/>
                    </a:lnTo>
                    <a:lnTo>
                      <a:pt x="868" y="997"/>
                    </a:lnTo>
                    <a:lnTo>
                      <a:pt x="868" y="999"/>
                    </a:lnTo>
                    <a:lnTo>
                      <a:pt x="866" y="999"/>
                    </a:lnTo>
                    <a:lnTo>
                      <a:pt x="868" y="999"/>
                    </a:lnTo>
                    <a:lnTo>
                      <a:pt x="868" y="1001"/>
                    </a:lnTo>
                    <a:lnTo>
                      <a:pt x="868" y="1002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6" y="1008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2" y="1010"/>
                    </a:lnTo>
                    <a:lnTo>
                      <a:pt x="860" y="1010"/>
                    </a:lnTo>
                    <a:lnTo>
                      <a:pt x="860" y="1008"/>
                    </a:lnTo>
                    <a:lnTo>
                      <a:pt x="858" y="1010"/>
                    </a:lnTo>
                    <a:lnTo>
                      <a:pt x="856" y="1010"/>
                    </a:lnTo>
                    <a:lnTo>
                      <a:pt x="856" y="1012"/>
                    </a:lnTo>
                    <a:lnTo>
                      <a:pt x="854" y="1012"/>
                    </a:lnTo>
                    <a:lnTo>
                      <a:pt x="850" y="1012"/>
                    </a:lnTo>
                    <a:lnTo>
                      <a:pt x="850" y="1014"/>
                    </a:lnTo>
                    <a:lnTo>
                      <a:pt x="848" y="1014"/>
                    </a:lnTo>
                    <a:lnTo>
                      <a:pt x="847" y="1014"/>
                    </a:lnTo>
                    <a:lnTo>
                      <a:pt x="845" y="1014"/>
                    </a:lnTo>
                    <a:lnTo>
                      <a:pt x="847" y="1014"/>
                    </a:lnTo>
                    <a:lnTo>
                      <a:pt x="847" y="1016"/>
                    </a:lnTo>
                    <a:lnTo>
                      <a:pt x="848" y="1016"/>
                    </a:lnTo>
                    <a:lnTo>
                      <a:pt x="848" y="1018"/>
                    </a:lnTo>
                    <a:lnTo>
                      <a:pt x="850" y="1018"/>
                    </a:lnTo>
                    <a:lnTo>
                      <a:pt x="850" y="1020"/>
                    </a:lnTo>
                    <a:lnTo>
                      <a:pt x="852" y="1020"/>
                    </a:lnTo>
                    <a:lnTo>
                      <a:pt x="852" y="1022"/>
                    </a:lnTo>
                    <a:lnTo>
                      <a:pt x="852" y="1024"/>
                    </a:lnTo>
                    <a:lnTo>
                      <a:pt x="850" y="1024"/>
                    </a:lnTo>
                    <a:lnTo>
                      <a:pt x="850" y="1026"/>
                    </a:lnTo>
                    <a:lnTo>
                      <a:pt x="852" y="1026"/>
                    </a:lnTo>
                    <a:lnTo>
                      <a:pt x="854" y="1026"/>
                    </a:lnTo>
                    <a:lnTo>
                      <a:pt x="854" y="1027"/>
                    </a:lnTo>
                    <a:lnTo>
                      <a:pt x="854" y="1029"/>
                    </a:lnTo>
                    <a:lnTo>
                      <a:pt x="856" y="1033"/>
                    </a:lnTo>
                    <a:lnTo>
                      <a:pt x="856" y="1035"/>
                    </a:lnTo>
                    <a:lnTo>
                      <a:pt x="856" y="1037"/>
                    </a:lnTo>
                    <a:lnTo>
                      <a:pt x="858" y="1037"/>
                    </a:lnTo>
                    <a:lnTo>
                      <a:pt x="858" y="1039"/>
                    </a:lnTo>
                    <a:lnTo>
                      <a:pt x="858" y="1041"/>
                    </a:lnTo>
                    <a:lnTo>
                      <a:pt x="856" y="1041"/>
                    </a:lnTo>
                    <a:lnTo>
                      <a:pt x="856" y="1043"/>
                    </a:lnTo>
                    <a:lnTo>
                      <a:pt x="856" y="1045"/>
                    </a:lnTo>
                    <a:lnTo>
                      <a:pt x="854" y="1045"/>
                    </a:lnTo>
                    <a:lnTo>
                      <a:pt x="854" y="1047"/>
                    </a:lnTo>
                    <a:lnTo>
                      <a:pt x="852" y="1047"/>
                    </a:lnTo>
                    <a:lnTo>
                      <a:pt x="852" y="1049"/>
                    </a:lnTo>
                    <a:lnTo>
                      <a:pt x="852" y="1050"/>
                    </a:lnTo>
                    <a:lnTo>
                      <a:pt x="854" y="1052"/>
                    </a:lnTo>
                    <a:lnTo>
                      <a:pt x="854" y="1054"/>
                    </a:lnTo>
                    <a:lnTo>
                      <a:pt x="852" y="1056"/>
                    </a:lnTo>
                    <a:lnTo>
                      <a:pt x="850" y="1056"/>
                    </a:lnTo>
                    <a:lnTo>
                      <a:pt x="850" y="1058"/>
                    </a:lnTo>
                    <a:lnTo>
                      <a:pt x="848" y="1058"/>
                    </a:lnTo>
                    <a:lnTo>
                      <a:pt x="848" y="1056"/>
                    </a:lnTo>
                    <a:lnTo>
                      <a:pt x="847" y="1056"/>
                    </a:lnTo>
                    <a:lnTo>
                      <a:pt x="847" y="1054"/>
                    </a:lnTo>
                    <a:lnTo>
                      <a:pt x="845" y="1054"/>
                    </a:lnTo>
                    <a:lnTo>
                      <a:pt x="843" y="1056"/>
                    </a:lnTo>
                    <a:lnTo>
                      <a:pt x="843" y="1058"/>
                    </a:lnTo>
                    <a:lnTo>
                      <a:pt x="841" y="1060"/>
                    </a:lnTo>
                    <a:lnTo>
                      <a:pt x="839" y="1060"/>
                    </a:lnTo>
                    <a:lnTo>
                      <a:pt x="839" y="1062"/>
                    </a:lnTo>
                    <a:lnTo>
                      <a:pt x="837" y="1062"/>
                    </a:lnTo>
                    <a:lnTo>
                      <a:pt x="835" y="1062"/>
                    </a:lnTo>
                    <a:lnTo>
                      <a:pt x="835" y="1064"/>
                    </a:lnTo>
                    <a:lnTo>
                      <a:pt x="833" y="1064"/>
                    </a:lnTo>
                    <a:lnTo>
                      <a:pt x="835" y="1064"/>
                    </a:lnTo>
                    <a:lnTo>
                      <a:pt x="835" y="1066"/>
                    </a:lnTo>
                    <a:lnTo>
                      <a:pt x="835" y="1068"/>
                    </a:lnTo>
                    <a:lnTo>
                      <a:pt x="833" y="1070"/>
                    </a:lnTo>
                    <a:lnTo>
                      <a:pt x="831" y="1072"/>
                    </a:lnTo>
                    <a:lnTo>
                      <a:pt x="829" y="1072"/>
                    </a:lnTo>
                    <a:lnTo>
                      <a:pt x="827" y="1072"/>
                    </a:lnTo>
                    <a:lnTo>
                      <a:pt x="825" y="1074"/>
                    </a:lnTo>
                    <a:lnTo>
                      <a:pt x="824" y="1074"/>
                    </a:lnTo>
                    <a:lnTo>
                      <a:pt x="824" y="1075"/>
                    </a:lnTo>
                    <a:lnTo>
                      <a:pt x="824" y="1077"/>
                    </a:lnTo>
                    <a:lnTo>
                      <a:pt x="822" y="1077"/>
                    </a:lnTo>
                    <a:lnTo>
                      <a:pt x="822" y="1079"/>
                    </a:lnTo>
                    <a:lnTo>
                      <a:pt x="820" y="1079"/>
                    </a:lnTo>
                    <a:lnTo>
                      <a:pt x="818" y="1079"/>
                    </a:lnTo>
                    <a:lnTo>
                      <a:pt x="816" y="1079"/>
                    </a:lnTo>
                    <a:lnTo>
                      <a:pt x="814" y="1079"/>
                    </a:lnTo>
                    <a:lnTo>
                      <a:pt x="814" y="1077"/>
                    </a:lnTo>
                    <a:lnTo>
                      <a:pt x="812" y="1077"/>
                    </a:lnTo>
                    <a:lnTo>
                      <a:pt x="812" y="1079"/>
                    </a:lnTo>
                    <a:lnTo>
                      <a:pt x="814" y="1081"/>
                    </a:lnTo>
                    <a:lnTo>
                      <a:pt x="812" y="1083"/>
                    </a:lnTo>
                    <a:lnTo>
                      <a:pt x="812" y="1085"/>
                    </a:lnTo>
                    <a:lnTo>
                      <a:pt x="810" y="1085"/>
                    </a:lnTo>
                    <a:lnTo>
                      <a:pt x="808" y="1085"/>
                    </a:lnTo>
                    <a:lnTo>
                      <a:pt x="808" y="1087"/>
                    </a:lnTo>
                    <a:lnTo>
                      <a:pt x="806" y="1087"/>
                    </a:lnTo>
                    <a:lnTo>
                      <a:pt x="806" y="1089"/>
                    </a:lnTo>
                    <a:lnTo>
                      <a:pt x="804" y="1089"/>
                    </a:lnTo>
                    <a:lnTo>
                      <a:pt x="802" y="1089"/>
                    </a:lnTo>
                    <a:lnTo>
                      <a:pt x="804" y="1089"/>
                    </a:lnTo>
                    <a:lnTo>
                      <a:pt x="804" y="1091"/>
                    </a:lnTo>
                    <a:lnTo>
                      <a:pt x="802" y="1093"/>
                    </a:lnTo>
                    <a:lnTo>
                      <a:pt x="802" y="1095"/>
                    </a:lnTo>
                    <a:lnTo>
                      <a:pt x="800" y="1095"/>
                    </a:lnTo>
                    <a:lnTo>
                      <a:pt x="799" y="1095"/>
                    </a:lnTo>
                    <a:lnTo>
                      <a:pt x="799" y="1097"/>
                    </a:lnTo>
                    <a:lnTo>
                      <a:pt x="797" y="1097"/>
                    </a:lnTo>
                    <a:lnTo>
                      <a:pt x="797" y="1098"/>
                    </a:lnTo>
                    <a:lnTo>
                      <a:pt x="799" y="1098"/>
                    </a:lnTo>
                    <a:lnTo>
                      <a:pt x="800" y="1098"/>
                    </a:lnTo>
                    <a:lnTo>
                      <a:pt x="802" y="1098"/>
                    </a:lnTo>
                    <a:lnTo>
                      <a:pt x="802" y="1100"/>
                    </a:lnTo>
                    <a:lnTo>
                      <a:pt x="802" y="1102"/>
                    </a:lnTo>
                    <a:lnTo>
                      <a:pt x="802" y="1104"/>
                    </a:lnTo>
                    <a:lnTo>
                      <a:pt x="800" y="1104"/>
                    </a:lnTo>
                    <a:lnTo>
                      <a:pt x="800" y="1106"/>
                    </a:lnTo>
                    <a:lnTo>
                      <a:pt x="799" y="1106"/>
                    </a:lnTo>
                    <a:lnTo>
                      <a:pt x="799" y="1108"/>
                    </a:lnTo>
                    <a:lnTo>
                      <a:pt x="797" y="1108"/>
                    </a:lnTo>
                    <a:lnTo>
                      <a:pt x="795" y="1108"/>
                    </a:lnTo>
                    <a:lnTo>
                      <a:pt x="793" y="1108"/>
                    </a:lnTo>
                    <a:lnTo>
                      <a:pt x="791" y="1108"/>
                    </a:lnTo>
                    <a:lnTo>
                      <a:pt x="791" y="1106"/>
                    </a:lnTo>
                    <a:lnTo>
                      <a:pt x="789" y="1108"/>
                    </a:lnTo>
                    <a:lnTo>
                      <a:pt x="787" y="1108"/>
                    </a:lnTo>
                    <a:lnTo>
                      <a:pt x="785" y="1106"/>
                    </a:lnTo>
                    <a:lnTo>
                      <a:pt x="785" y="1108"/>
                    </a:lnTo>
                    <a:lnTo>
                      <a:pt x="783" y="1108"/>
                    </a:lnTo>
                    <a:lnTo>
                      <a:pt x="781" y="1108"/>
                    </a:lnTo>
                    <a:lnTo>
                      <a:pt x="779" y="1108"/>
                    </a:lnTo>
                    <a:lnTo>
                      <a:pt x="777" y="1108"/>
                    </a:lnTo>
                    <a:lnTo>
                      <a:pt x="777" y="1110"/>
                    </a:lnTo>
                    <a:lnTo>
                      <a:pt x="776" y="1112"/>
                    </a:lnTo>
                    <a:lnTo>
                      <a:pt x="774" y="1112"/>
                    </a:lnTo>
                    <a:lnTo>
                      <a:pt x="774" y="1114"/>
                    </a:lnTo>
                    <a:lnTo>
                      <a:pt x="772" y="1114"/>
                    </a:lnTo>
                    <a:lnTo>
                      <a:pt x="770" y="1112"/>
                    </a:lnTo>
                    <a:lnTo>
                      <a:pt x="768" y="1112"/>
                    </a:lnTo>
                    <a:lnTo>
                      <a:pt x="768" y="1110"/>
                    </a:lnTo>
                    <a:lnTo>
                      <a:pt x="768" y="1108"/>
                    </a:lnTo>
                    <a:lnTo>
                      <a:pt x="768" y="1106"/>
                    </a:lnTo>
                    <a:lnTo>
                      <a:pt x="770" y="1104"/>
                    </a:lnTo>
                    <a:lnTo>
                      <a:pt x="772" y="1100"/>
                    </a:lnTo>
                    <a:lnTo>
                      <a:pt x="774" y="1100"/>
                    </a:lnTo>
                    <a:lnTo>
                      <a:pt x="776" y="1098"/>
                    </a:lnTo>
                    <a:lnTo>
                      <a:pt x="777" y="1097"/>
                    </a:lnTo>
                    <a:lnTo>
                      <a:pt x="779" y="1097"/>
                    </a:lnTo>
                    <a:lnTo>
                      <a:pt x="779" y="1095"/>
                    </a:lnTo>
                    <a:lnTo>
                      <a:pt x="781" y="1097"/>
                    </a:lnTo>
                    <a:lnTo>
                      <a:pt x="783" y="1097"/>
                    </a:lnTo>
                    <a:lnTo>
                      <a:pt x="785" y="1097"/>
                    </a:lnTo>
                    <a:lnTo>
                      <a:pt x="787" y="1097"/>
                    </a:lnTo>
                    <a:lnTo>
                      <a:pt x="787" y="1095"/>
                    </a:lnTo>
                    <a:lnTo>
                      <a:pt x="789" y="1095"/>
                    </a:lnTo>
                    <a:lnTo>
                      <a:pt x="789" y="1093"/>
                    </a:lnTo>
                    <a:lnTo>
                      <a:pt x="785" y="1089"/>
                    </a:lnTo>
                    <a:lnTo>
                      <a:pt x="783" y="1087"/>
                    </a:lnTo>
                    <a:lnTo>
                      <a:pt x="783" y="1085"/>
                    </a:lnTo>
                    <a:lnTo>
                      <a:pt x="783" y="1081"/>
                    </a:lnTo>
                    <a:lnTo>
                      <a:pt x="781" y="1081"/>
                    </a:lnTo>
                    <a:lnTo>
                      <a:pt x="779" y="1079"/>
                    </a:lnTo>
                    <a:lnTo>
                      <a:pt x="777" y="1079"/>
                    </a:lnTo>
                    <a:lnTo>
                      <a:pt x="777" y="1077"/>
                    </a:lnTo>
                    <a:lnTo>
                      <a:pt x="776" y="1077"/>
                    </a:lnTo>
                    <a:lnTo>
                      <a:pt x="776" y="1075"/>
                    </a:lnTo>
                    <a:lnTo>
                      <a:pt x="777" y="1074"/>
                    </a:lnTo>
                    <a:lnTo>
                      <a:pt x="776" y="1066"/>
                    </a:lnTo>
                    <a:lnTo>
                      <a:pt x="774" y="1064"/>
                    </a:lnTo>
                    <a:lnTo>
                      <a:pt x="772" y="1064"/>
                    </a:lnTo>
                    <a:lnTo>
                      <a:pt x="770" y="1062"/>
                    </a:lnTo>
                    <a:lnTo>
                      <a:pt x="768" y="1062"/>
                    </a:lnTo>
                    <a:lnTo>
                      <a:pt x="766" y="1060"/>
                    </a:lnTo>
                    <a:lnTo>
                      <a:pt x="766" y="1058"/>
                    </a:lnTo>
                    <a:close/>
                    <a:moveTo>
                      <a:pt x="411" y="1241"/>
                    </a:moveTo>
                    <a:lnTo>
                      <a:pt x="413" y="1241"/>
                    </a:lnTo>
                    <a:lnTo>
                      <a:pt x="413" y="1239"/>
                    </a:lnTo>
                    <a:lnTo>
                      <a:pt x="411" y="1239"/>
                    </a:lnTo>
                    <a:lnTo>
                      <a:pt x="411" y="1237"/>
                    </a:lnTo>
                    <a:lnTo>
                      <a:pt x="411" y="1235"/>
                    </a:lnTo>
                    <a:lnTo>
                      <a:pt x="411" y="1233"/>
                    </a:lnTo>
                    <a:lnTo>
                      <a:pt x="413" y="1233"/>
                    </a:lnTo>
                    <a:lnTo>
                      <a:pt x="413" y="1231"/>
                    </a:lnTo>
                    <a:lnTo>
                      <a:pt x="414" y="1231"/>
                    </a:lnTo>
                    <a:lnTo>
                      <a:pt x="414" y="1229"/>
                    </a:lnTo>
                    <a:lnTo>
                      <a:pt x="416" y="1229"/>
                    </a:lnTo>
                    <a:lnTo>
                      <a:pt x="418" y="1229"/>
                    </a:lnTo>
                    <a:lnTo>
                      <a:pt x="420" y="1229"/>
                    </a:lnTo>
                    <a:lnTo>
                      <a:pt x="422" y="1229"/>
                    </a:lnTo>
                    <a:lnTo>
                      <a:pt x="424" y="1231"/>
                    </a:lnTo>
                    <a:lnTo>
                      <a:pt x="424" y="1229"/>
                    </a:lnTo>
                    <a:lnTo>
                      <a:pt x="426" y="1227"/>
                    </a:lnTo>
                    <a:lnTo>
                      <a:pt x="426" y="1225"/>
                    </a:lnTo>
                    <a:lnTo>
                      <a:pt x="428" y="1225"/>
                    </a:lnTo>
                    <a:lnTo>
                      <a:pt x="430" y="1225"/>
                    </a:lnTo>
                    <a:lnTo>
                      <a:pt x="432" y="1225"/>
                    </a:lnTo>
                    <a:lnTo>
                      <a:pt x="434" y="1225"/>
                    </a:lnTo>
                    <a:lnTo>
                      <a:pt x="436" y="1225"/>
                    </a:lnTo>
                    <a:lnTo>
                      <a:pt x="436" y="1227"/>
                    </a:lnTo>
                    <a:lnTo>
                      <a:pt x="438" y="1229"/>
                    </a:lnTo>
                    <a:lnTo>
                      <a:pt x="439" y="1231"/>
                    </a:lnTo>
                    <a:lnTo>
                      <a:pt x="441" y="1231"/>
                    </a:lnTo>
                    <a:lnTo>
                      <a:pt x="441" y="1233"/>
                    </a:lnTo>
                    <a:lnTo>
                      <a:pt x="439" y="1235"/>
                    </a:lnTo>
                    <a:lnTo>
                      <a:pt x="438" y="1235"/>
                    </a:lnTo>
                    <a:lnTo>
                      <a:pt x="439" y="1235"/>
                    </a:lnTo>
                    <a:lnTo>
                      <a:pt x="441" y="1235"/>
                    </a:lnTo>
                    <a:lnTo>
                      <a:pt x="443" y="1233"/>
                    </a:lnTo>
                    <a:lnTo>
                      <a:pt x="445" y="1233"/>
                    </a:lnTo>
                    <a:lnTo>
                      <a:pt x="447" y="1233"/>
                    </a:lnTo>
                    <a:lnTo>
                      <a:pt x="447" y="1231"/>
                    </a:lnTo>
                    <a:lnTo>
                      <a:pt x="449" y="1231"/>
                    </a:lnTo>
                    <a:lnTo>
                      <a:pt x="451" y="1231"/>
                    </a:lnTo>
                    <a:lnTo>
                      <a:pt x="451" y="1229"/>
                    </a:lnTo>
                    <a:lnTo>
                      <a:pt x="453" y="1229"/>
                    </a:lnTo>
                    <a:lnTo>
                      <a:pt x="455" y="1229"/>
                    </a:lnTo>
                    <a:lnTo>
                      <a:pt x="455" y="1227"/>
                    </a:lnTo>
                    <a:lnTo>
                      <a:pt x="457" y="1229"/>
                    </a:lnTo>
                    <a:lnTo>
                      <a:pt x="459" y="1229"/>
                    </a:lnTo>
                    <a:lnTo>
                      <a:pt x="459" y="1231"/>
                    </a:lnTo>
                    <a:lnTo>
                      <a:pt x="459" y="1233"/>
                    </a:lnTo>
                    <a:lnTo>
                      <a:pt x="457" y="1235"/>
                    </a:lnTo>
                    <a:lnTo>
                      <a:pt x="455" y="1237"/>
                    </a:lnTo>
                    <a:lnTo>
                      <a:pt x="453" y="1237"/>
                    </a:lnTo>
                    <a:lnTo>
                      <a:pt x="453" y="1239"/>
                    </a:lnTo>
                    <a:lnTo>
                      <a:pt x="453" y="1241"/>
                    </a:lnTo>
                    <a:lnTo>
                      <a:pt x="451" y="1241"/>
                    </a:lnTo>
                    <a:lnTo>
                      <a:pt x="451" y="1242"/>
                    </a:lnTo>
                    <a:lnTo>
                      <a:pt x="449" y="1242"/>
                    </a:lnTo>
                    <a:lnTo>
                      <a:pt x="447" y="1242"/>
                    </a:lnTo>
                    <a:lnTo>
                      <a:pt x="445" y="1242"/>
                    </a:lnTo>
                    <a:lnTo>
                      <a:pt x="443" y="1242"/>
                    </a:lnTo>
                    <a:lnTo>
                      <a:pt x="441" y="1242"/>
                    </a:lnTo>
                    <a:lnTo>
                      <a:pt x="439" y="1244"/>
                    </a:lnTo>
                    <a:lnTo>
                      <a:pt x="438" y="1244"/>
                    </a:lnTo>
                    <a:lnTo>
                      <a:pt x="438" y="1242"/>
                    </a:lnTo>
                    <a:lnTo>
                      <a:pt x="436" y="1242"/>
                    </a:lnTo>
                    <a:lnTo>
                      <a:pt x="434" y="1244"/>
                    </a:lnTo>
                    <a:lnTo>
                      <a:pt x="432" y="1244"/>
                    </a:lnTo>
                    <a:lnTo>
                      <a:pt x="430" y="1244"/>
                    </a:lnTo>
                    <a:lnTo>
                      <a:pt x="428" y="1242"/>
                    </a:lnTo>
                    <a:lnTo>
                      <a:pt x="428" y="1241"/>
                    </a:lnTo>
                    <a:lnTo>
                      <a:pt x="426" y="1241"/>
                    </a:lnTo>
                    <a:lnTo>
                      <a:pt x="426" y="1242"/>
                    </a:lnTo>
                    <a:lnTo>
                      <a:pt x="424" y="1242"/>
                    </a:lnTo>
                    <a:lnTo>
                      <a:pt x="422" y="1242"/>
                    </a:lnTo>
                    <a:lnTo>
                      <a:pt x="422" y="1244"/>
                    </a:lnTo>
                    <a:lnTo>
                      <a:pt x="420" y="1244"/>
                    </a:lnTo>
                    <a:lnTo>
                      <a:pt x="420" y="1246"/>
                    </a:lnTo>
                    <a:lnTo>
                      <a:pt x="418" y="1246"/>
                    </a:lnTo>
                    <a:lnTo>
                      <a:pt x="418" y="1248"/>
                    </a:lnTo>
                    <a:lnTo>
                      <a:pt x="418" y="1250"/>
                    </a:lnTo>
                    <a:lnTo>
                      <a:pt x="420" y="1252"/>
                    </a:lnTo>
                    <a:lnTo>
                      <a:pt x="418" y="1252"/>
                    </a:lnTo>
                    <a:lnTo>
                      <a:pt x="418" y="1254"/>
                    </a:lnTo>
                    <a:lnTo>
                      <a:pt x="418" y="1256"/>
                    </a:lnTo>
                    <a:lnTo>
                      <a:pt x="416" y="1256"/>
                    </a:lnTo>
                    <a:lnTo>
                      <a:pt x="414" y="1258"/>
                    </a:lnTo>
                    <a:lnTo>
                      <a:pt x="414" y="1260"/>
                    </a:lnTo>
                    <a:lnTo>
                      <a:pt x="413" y="1260"/>
                    </a:lnTo>
                    <a:lnTo>
                      <a:pt x="411" y="1262"/>
                    </a:lnTo>
                    <a:lnTo>
                      <a:pt x="409" y="1262"/>
                    </a:lnTo>
                    <a:lnTo>
                      <a:pt x="409" y="1264"/>
                    </a:lnTo>
                    <a:lnTo>
                      <a:pt x="407" y="1264"/>
                    </a:lnTo>
                    <a:lnTo>
                      <a:pt x="405" y="1264"/>
                    </a:lnTo>
                    <a:lnTo>
                      <a:pt x="405" y="1266"/>
                    </a:lnTo>
                    <a:lnTo>
                      <a:pt x="403" y="1266"/>
                    </a:lnTo>
                    <a:lnTo>
                      <a:pt x="403" y="1267"/>
                    </a:lnTo>
                    <a:lnTo>
                      <a:pt x="401" y="1269"/>
                    </a:lnTo>
                    <a:lnTo>
                      <a:pt x="399" y="1271"/>
                    </a:lnTo>
                    <a:lnTo>
                      <a:pt x="397" y="1273"/>
                    </a:lnTo>
                    <a:lnTo>
                      <a:pt x="395" y="1275"/>
                    </a:lnTo>
                    <a:lnTo>
                      <a:pt x="393" y="1275"/>
                    </a:lnTo>
                    <a:lnTo>
                      <a:pt x="391" y="1275"/>
                    </a:lnTo>
                    <a:lnTo>
                      <a:pt x="391" y="1277"/>
                    </a:lnTo>
                    <a:lnTo>
                      <a:pt x="391" y="1275"/>
                    </a:lnTo>
                    <a:lnTo>
                      <a:pt x="390" y="1277"/>
                    </a:lnTo>
                    <a:lnTo>
                      <a:pt x="390" y="1275"/>
                    </a:lnTo>
                    <a:lnTo>
                      <a:pt x="390" y="1277"/>
                    </a:lnTo>
                    <a:lnTo>
                      <a:pt x="388" y="1277"/>
                    </a:lnTo>
                    <a:lnTo>
                      <a:pt x="388" y="1275"/>
                    </a:lnTo>
                    <a:lnTo>
                      <a:pt x="388" y="1277"/>
                    </a:lnTo>
                    <a:lnTo>
                      <a:pt x="386" y="1277"/>
                    </a:lnTo>
                    <a:lnTo>
                      <a:pt x="384" y="1277"/>
                    </a:lnTo>
                    <a:lnTo>
                      <a:pt x="384" y="1275"/>
                    </a:lnTo>
                    <a:lnTo>
                      <a:pt x="384" y="1277"/>
                    </a:lnTo>
                    <a:lnTo>
                      <a:pt x="382" y="1277"/>
                    </a:lnTo>
                    <a:lnTo>
                      <a:pt x="378" y="1279"/>
                    </a:lnTo>
                    <a:lnTo>
                      <a:pt x="378" y="1281"/>
                    </a:lnTo>
                    <a:lnTo>
                      <a:pt x="376" y="1281"/>
                    </a:lnTo>
                    <a:lnTo>
                      <a:pt x="374" y="1283"/>
                    </a:lnTo>
                    <a:lnTo>
                      <a:pt x="374" y="1281"/>
                    </a:lnTo>
                    <a:lnTo>
                      <a:pt x="374" y="1283"/>
                    </a:lnTo>
                    <a:lnTo>
                      <a:pt x="372" y="1283"/>
                    </a:lnTo>
                    <a:lnTo>
                      <a:pt x="370" y="1285"/>
                    </a:lnTo>
                    <a:lnTo>
                      <a:pt x="370" y="1287"/>
                    </a:lnTo>
                    <a:lnTo>
                      <a:pt x="368" y="1287"/>
                    </a:lnTo>
                    <a:lnTo>
                      <a:pt x="366" y="1287"/>
                    </a:lnTo>
                    <a:lnTo>
                      <a:pt x="365" y="1287"/>
                    </a:lnTo>
                    <a:lnTo>
                      <a:pt x="361" y="1287"/>
                    </a:lnTo>
                    <a:lnTo>
                      <a:pt x="359" y="1287"/>
                    </a:lnTo>
                    <a:lnTo>
                      <a:pt x="359" y="1285"/>
                    </a:lnTo>
                    <a:lnTo>
                      <a:pt x="357" y="1285"/>
                    </a:lnTo>
                    <a:lnTo>
                      <a:pt x="355" y="1285"/>
                    </a:lnTo>
                    <a:lnTo>
                      <a:pt x="353" y="1285"/>
                    </a:lnTo>
                    <a:lnTo>
                      <a:pt x="353" y="1283"/>
                    </a:lnTo>
                    <a:lnTo>
                      <a:pt x="351" y="1285"/>
                    </a:lnTo>
                    <a:lnTo>
                      <a:pt x="349" y="1285"/>
                    </a:lnTo>
                    <a:lnTo>
                      <a:pt x="349" y="1287"/>
                    </a:lnTo>
                    <a:lnTo>
                      <a:pt x="349" y="1289"/>
                    </a:lnTo>
                    <a:lnTo>
                      <a:pt x="347" y="1289"/>
                    </a:lnTo>
                    <a:lnTo>
                      <a:pt x="345" y="1289"/>
                    </a:lnTo>
                    <a:lnTo>
                      <a:pt x="345" y="1290"/>
                    </a:lnTo>
                    <a:lnTo>
                      <a:pt x="343" y="1290"/>
                    </a:lnTo>
                    <a:lnTo>
                      <a:pt x="343" y="1292"/>
                    </a:lnTo>
                    <a:lnTo>
                      <a:pt x="343" y="1294"/>
                    </a:lnTo>
                    <a:lnTo>
                      <a:pt x="343" y="1296"/>
                    </a:lnTo>
                    <a:lnTo>
                      <a:pt x="343" y="1298"/>
                    </a:lnTo>
                    <a:lnTo>
                      <a:pt x="342" y="1298"/>
                    </a:lnTo>
                    <a:lnTo>
                      <a:pt x="342" y="1300"/>
                    </a:lnTo>
                    <a:lnTo>
                      <a:pt x="340" y="1300"/>
                    </a:lnTo>
                    <a:lnTo>
                      <a:pt x="338" y="1300"/>
                    </a:lnTo>
                    <a:lnTo>
                      <a:pt x="336" y="1298"/>
                    </a:lnTo>
                    <a:lnTo>
                      <a:pt x="336" y="1300"/>
                    </a:lnTo>
                    <a:lnTo>
                      <a:pt x="334" y="1300"/>
                    </a:lnTo>
                    <a:lnTo>
                      <a:pt x="336" y="1300"/>
                    </a:lnTo>
                    <a:lnTo>
                      <a:pt x="334" y="1300"/>
                    </a:lnTo>
                    <a:lnTo>
                      <a:pt x="334" y="1302"/>
                    </a:lnTo>
                    <a:lnTo>
                      <a:pt x="332" y="1302"/>
                    </a:lnTo>
                    <a:lnTo>
                      <a:pt x="332" y="1304"/>
                    </a:lnTo>
                    <a:lnTo>
                      <a:pt x="330" y="1304"/>
                    </a:lnTo>
                    <a:lnTo>
                      <a:pt x="328" y="1304"/>
                    </a:lnTo>
                    <a:lnTo>
                      <a:pt x="326" y="1304"/>
                    </a:lnTo>
                    <a:lnTo>
                      <a:pt x="326" y="1306"/>
                    </a:lnTo>
                    <a:lnTo>
                      <a:pt x="324" y="1306"/>
                    </a:lnTo>
                    <a:lnTo>
                      <a:pt x="322" y="1306"/>
                    </a:lnTo>
                    <a:lnTo>
                      <a:pt x="322" y="1308"/>
                    </a:lnTo>
                    <a:lnTo>
                      <a:pt x="320" y="1308"/>
                    </a:lnTo>
                    <a:lnTo>
                      <a:pt x="318" y="1308"/>
                    </a:lnTo>
                    <a:lnTo>
                      <a:pt x="318" y="1310"/>
                    </a:lnTo>
                    <a:lnTo>
                      <a:pt x="317" y="1310"/>
                    </a:lnTo>
                    <a:lnTo>
                      <a:pt x="315" y="1312"/>
                    </a:lnTo>
                    <a:lnTo>
                      <a:pt x="313" y="1312"/>
                    </a:lnTo>
                    <a:lnTo>
                      <a:pt x="313" y="1310"/>
                    </a:lnTo>
                    <a:lnTo>
                      <a:pt x="313" y="1308"/>
                    </a:lnTo>
                    <a:lnTo>
                      <a:pt x="313" y="1306"/>
                    </a:lnTo>
                    <a:lnTo>
                      <a:pt x="315" y="1306"/>
                    </a:lnTo>
                    <a:lnTo>
                      <a:pt x="315" y="1304"/>
                    </a:lnTo>
                    <a:lnTo>
                      <a:pt x="317" y="1304"/>
                    </a:lnTo>
                    <a:lnTo>
                      <a:pt x="315" y="1304"/>
                    </a:lnTo>
                    <a:lnTo>
                      <a:pt x="315" y="1302"/>
                    </a:lnTo>
                    <a:lnTo>
                      <a:pt x="315" y="1300"/>
                    </a:lnTo>
                    <a:lnTo>
                      <a:pt x="315" y="1298"/>
                    </a:lnTo>
                    <a:lnTo>
                      <a:pt x="317" y="1298"/>
                    </a:lnTo>
                    <a:lnTo>
                      <a:pt x="318" y="1298"/>
                    </a:lnTo>
                    <a:lnTo>
                      <a:pt x="320" y="1298"/>
                    </a:lnTo>
                    <a:lnTo>
                      <a:pt x="320" y="1296"/>
                    </a:lnTo>
                    <a:lnTo>
                      <a:pt x="322" y="1296"/>
                    </a:lnTo>
                    <a:lnTo>
                      <a:pt x="322" y="1294"/>
                    </a:lnTo>
                    <a:lnTo>
                      <a:pt x="324" y="1294"/>
                    </a:lnTo>
                    <a:lnTo>
                      <a:pt x="324" y="1292"/>
                    </a:lnTo>
                    <a:lnTo>
                      <a:pt x="326" y="1292"/>
                    </a:lnTo>
                    <a:lnTo>
                      <a:pt x="326" y="1290"/>
                    </a:lnTo>
                    <a:lnTo>
                      <a:pt x="326" y="1289"/>
                    </a:lnTo>
                    <a:lnTo>
                      <a:pt x="326" y="1287"/>
                    </a:lnTo>
                    <a:lnTo>
                      <a:pt x="328" y="1285"/>
                    </a:lnTo>
                    <a:lnTo>
                      <a:pt x="328" y="1283"/>
                    </a:lnTo>
                    <a:lnTo>
                      <a:pt x="330" y="1283"/>
                    </a:lnTo>
                    <a:lnTo>
                      <a:pt x="330" y="1281"/>
                    </a:lnTo>
                    <a:lnTo>
                      <a:pt x="332" y="1281"/>
                    </a:lnTo>
                    <a:lnTo>
                      <a:pt x="332" y="1279"/>
                    </a:lnTo>
                    <a:lnTo>
                      <a:pt x="334" y="1279"/>
                    </a:lnTo>
                    <a:lnTo>
                      <a:pt x="336" y="1279"/>
                    </a:lnTo>
                    <a:lnTo>
                      <a:pt x="338" y="1277"/>
                    </a:lnTo>
                    <a:lnTo>
                      <a:pt x="340" y="1277"/>
                    </a:lnTo>
                    <a:lnTo>
                      <a:pt x="338" y="1275"/>
                    </a:lnTo>
                    <a:lnTo>
                      <a:pt x="338" y="1273"/>
                    </a:lnTo>
                    <a:lnTo>
                      <a:pt x="340" y="1273"/>
                    </a:lnTo>
                    <a:lnTo>
                      <a:pt x="340" y="1271"/>
                    </a:lnTo>
                    <a:lnTo>
                      <a:pt x="340" y="1269"/>
                    </a:lnTo>
                    <a:lnTo>
                      <a:pt x="342" y="1269"/>
                    </a:lnTo>
                    <a:lnTo>
                      <a:pt x="342" y="1267"/>
                    </a:lnTo>
                    <a:lnTo>
                      <a:pt x="343" y="1267"/>
                    </a:lnTo>
                    <a:lnTo>
                      <a:pt x="345" y="1266"/>
                    </a:lnTo>
                    <a:lnTo>
                      <a:pt x="347" y="1266"/>
                    </a:lnTo>
                    <a:lnTo>
                      <a:pt x="349" y="1266"/>
                    </a:lnTo>
                    <a:lnTo>
                      <a:pt x="349" y="1264"/>
                    </a:lnTo>
                    <a:lnTo>
                      <a:pt x="351" y="1264"/>
                    </a:lnTo>
                    <a:lnTo>
                      <a:pt x="353" y="1264"/>
                    </a:lnTo>
                    <a:lnTo>
                      <a:pt x="355" y="1264"/>
                    </a:lnTo>
                    <a:lnTo>
                      <a:pt x="357" y="1264"/>
                    </a:lnTo>
                    <a:lnTo>
                      <a:pt x="357" y="1266"/>
                    </a:lnTo>
                    <a:lnTo>
                      <a:pt x="359" y="1266"/>
                    </a:lnTo>
                    <a:lnTo>
                      <a:pt x="361" y="1266"/>
                    </a:lnTo>
                    <a:lnTo>
                      <a:pt x="363" y="1266"/>
                    </a:lnTo>
                    <a:lnTo>
                      <a:pt x="363" y="1267"/>
                    </a:lnTo>
                    <a:lnTo>
                      <a:pt x="363" y="1269"/>
                    </a:lnTo>
                    <a:lnTo>
                      <a:pt x="363" y="1271"/>
                    </a:lnTo>
                    <a:lnTo>
                      <a:pt x="363" y="1273"/>
                    </a:lnTo>
                    <a:lnTo>
                      <a:pt x="361" y="1273"/>
                    </a:lnTo>
                    <a:lnTo>
                      <a:pt x="363" y="1273"/>
                    </a:lnTo>
                    <a:lnTo>
                      <a:pt x="365" y="1273"/>
                    </a:lnTo>
                    <a:lnTo>
                      <a:pt x="366" y="1273"/>
                    </a:lnTo>
                    <a:lnTo>
                      <a:pt x="366" y="1271"/>
                    </a:lnTo>
                    <a:lnTo>
                      <a:pt x="368" y="1271"/>
                    </a:lnTo>
                    <a:lnTo>
                      <a:pt x="370" y="1269"/>
                    </a:lnTo>
                    <a:lnTo>
                      <a:pt x="372" y="1269"/>
                    </a:lnTo>
                    <a:lnTo>
                      <a:pt x="372" y="1267"/>
                    </a:lnTo>
                    <a:lnTo>
                      <a:pt x="374" y="1267"/>
                    </a:lnTo>
                    <a:lnTo>
                      <a:pt x="376" y="1267"/>
                    </a:lnTo>
                    <a:lnTo>
                      <a:pt x="378" y="1266"/>
                    </a:lnTo>
                    <a:lnTo>
                      <a:pt x="378" y="1264"/>
                    </a:lnTo>
                    <a:lnTo>
                      <a:pt x="378" y="1262"/>
                    </a:lnTo>
                    <a:lnTo>
                      <a:pt x="380" y="1262"/>
                    </a:lnTo>
                    <a:lnTo>
                      <a:pt x="380" y="1260"/>
                    </a:lnTo>
                    <a:lnTo>
                      <a:pt x="380" y="1258"/>
                    </a:lnTo>
                    <a:lnTo>
                      <a:pt x="382" y="1258"/>
                    </a:lnTo>
                    <a:lnTo>
                      <a:pt x="380" y="1256"/>
                    </a:lnTo>
                    <a:lnTo>
                      <a:pt x="380" y="1254"/>
                    </a:lnTo>
                    <a:lnTo>
                      <a:pt x="378" y="1254"/>
                    </a:lnTo>
                    <a:lnTo>
                      <a:pt x="378" y="1252"/>
                    </a:lnTo>
                    <a:lnTo>
                      <a:pt x="378" y="1250"/>
                    </a:lnTo>
                    <a:lnTo>
                      <a:pt x="378" y="1248"/>
                    </a:lnTo>
                    <a:lnTo>
                      <a:pt x="380" y="1248"/>
                    </a:lnTo>
                    <a:lnTo>
                      <a:pt x="380" y="1246"/>
                    </a:lnTo>
                    <a:lnTo>
                      <a:pt x="380" y="1244"/>
                    </a:lnTo>
                    <a:lnTo>
                      <a:pt x="382" y="1244"/>
                    </a:lnTo>
                    <a:lnTo>
                      <a:pt x="384" y="1242"/>
                    </a:lnTo>
                    <a:lnTo>
                      <a:pt x="386" y="1242"/>
                    </a:lnTo>
                    <a:lnTo>
                      <a:pt x="388" y="1242"/>
                    </a:lnTo>
                    <a:lnTo>
                      <a:pt x="388" y="1241"/>
                    </a:lnTo>
                    <a:lnTo>
                      <a:pt x="390" y="1241"/>
                    </a:lnTo>
                    <a:lnTo>
                      <a:pt x="391" y="1241"/>
                    </a:lnTo>
                    <a:lnTo>
                      <a:pt x="391" y="1239"/>
                    </a:lnTo>
                    <a:lnTo>
                      <a:pt x="393" y="1239"/>
                    </a:lnTo>
                    <a:lnTo>
                      <a:pt x="395" y="1239"/>
                    </a:lnTo>
                    <a:lnTo>
                      <a:pt x="397" y="1241"/>
                    </a:lnTo>
                    <a:lnTo>
                      <a:pt x="399" y="1241"/>
                    </a:lnTo>
                    <a:lnTo>
                      <a:pt x="401" y="1241"/>
                    </a:lnTo>
                    <a:lnTo>
                      <a:pt x="403" y="1241"/>
                    </a:lnTo>
                    <a:lnTo>
                      <a:pt x="405" y="1241"/>
                    </a:lnTo>
                    <a:lnTo>
                      <a:pt x="407" y="1241"/>
                    </a:lnTo>
                    <a:lnTo>
                      <a:pt x="409" y="1241"/>
                    </a:lnTo>
                    <a:lnTo>
                      <a:pt x="411" y="1241"/>
                    </a:lnTo>
                    <a:close/>
                    <a:moveTo>
                      <a:pt x="29" y="1354"/>
                    </a:moveTo>
                    <a:lnTo>
                      <a:pt x="29" y="1352"/>
                    </a:lnTo>
                    <a:lnTo>
                      <a:pt x="30" y="1352"/>
                    </a:lnTo>
                    <a:lnTo>
                      <a:pt x="30" y="1350"/>
                    </a:lnTo>
                    <a:lnTo>
                      <a:pt x="32" y="1350"/>
                    </a:lnTo>
                    <a:lnTo>
                      <a:pt x="34" y="1350"/>
                    </a:lnTo>
                    <a:lnTo>
                      <a:pt x="36" y="1350"/>
                    </a:lnTo>
                    <a:lnTo>
                      <a:pt x="38" y="1350"/>
                    </a:lnTo>
                    <a:lnTo>
                      <a:pt x="40" y="1350"/>
                    </a:lnTo>
                    <a:lnTo>
                      <a:pt x="42" y="1350"/>
                    </a:lnTo>
                    <a:lnTo>
                      <a:pt x="42" y="1352"/>
                    </a:lnTo>
                    <a:lnTo>
                      <a:pt x="44" y="1352"/>
                    </a:lnTo>
                    <a:lnTo>
                      <a:pt x="44" y="1354"/>
                    </a:lnTo>
                    <a:lnTo>
                      <a:pt x="46" y="1354"/>
                    </a:lnTo>
                    <a:lnTo>
                      <a:pt x="48" y="1354"/>
                    </a:lnTo>
                    <a:lnTo>
                      <a:pt x="50" y="1354"/>
                    </a:lnTo>
                    <a:lnTo>
                      <a:pt x="52" y="1354"/>
                    </a:lnTo>
                    <a:lnTo>
                      <a:pt x="53" y="1354"/>
                    </a:lnTo>
                    <a:lnTo>
                      <a:pt x="53" y="1356"/>
                    </a:lnTo>
                    <a:lnTo>
                      <a:pt x="53" y="1358"/>
                    </a:lnTo>
                    <a:lnTo>
                      <a:pt x="52" y="1358"/>
                    </a:lnTo>
                    <a:lnTo>
                      <a:pt x="53" y="1360"/>
                    </a:lnTo>
                    <a:lnTo>
                      <a:pt x="53" y="1358"/>
                    </a:lnTo>
                    <a:lnTo>
                      <a:pt x="55" y="1358"/>
                    </a:lnTo>
                    <a:lnTo>
                      <a:pt x="57" y="1358"/>
                    </a:lnTo>
                    <a:lnTo>
                      <a:pt x="57" y="1356"/>
                    </a:lnTo>
                    <a:lnTo>
                      <a:pt x="59" y="1356"/>
                    </a:lnTo>
                    <a:lnTo>
                      <a:pt x="61" y="1356"/>
                    </a:lnTo>
                    <a:lnTo>
                      <a:pt x="61" y="1354"/>
                    </a:lnTo>
                    <a:lnTo>
                      <a:pt x="61" y="1352"/>
                    </a:lnTo>
                    <a:lnTo>
                      <a:pt x="61" y="1350"/>
                    </a:lnTo>
                    <a:lnTo>
                      <a:pt x="63" y="1350"/>
                    </a:lnTo>
                    <a:lnTo>
                      <a:pt x="63" y="1348"/>
                    </a:lnTo>
                    <a:lnTo>
                      <a:pt x="65" y="1348"/>
                    </a:lnTo>
                    <a:lnTo>
                      <a:pt x="67" y="1348"/>
                    </a:lnTo>
                    <a:lnTo>
                      <a:pt x="69" y="1350"/>
                    </a:lnTo>
                    <a:lnTo>
                      <a:pt x="71" y="1350"/>
                    </a:lnTo>
                    <a:lnTo>
                      <a:pt x="71" y="1352"/>
                    </a:lnTo>
                    <a:lnTo>
                      <a:pt x="71" y="1354"/>
                    </a:lnTo>
                    <a:lnTo>
                      <a:pt x="71" y="1356"/>
                    </a:lnTo>
                    <a:lnTo>
                      <a:pt x="71" y="1354"/>
                    </a:lnTo>
                    <a:lnTo>
                      <a:pt x="73" y="1354"/>
                    </a:lnTo>
                    <a:lnTo>
                      <a:pt x="73" y="1352"/>
                    </a:lnTo>
                    <a:lnTo>
                      <a:pt x="75" y="1350"/>
                    </a:lnTo>
                    <a:lnTo>
                      <a:pt x="75" y="1348"/>
                    </a:lnTo>
                    <a:lnTo>
                      <a:pt x="77" y="1348"/>
                    </a:lnTo>
                    <a:lnTo>
                      <a:pt x="77" y="1346"/>
                    </a:lnTo>
                    <a:lnTo>
                      <a:pt x="78" y="1346"/>
                    </a:lnTo>
                    <a:lnTo>
                      <a:pt x="80" y="1346"/>
                    </a:lnTo>
                    <a:lnTo>
                      <a:pt x="82" y="1346"/>
                    </a:lnTo>
                    <a:lnTo>
                      <a:pt x="82" y="1344"/>
                    </a:lnTo>
                    <a:lnTo>
                      <a:pt x="84" y="1346"/>
                    </a:lnTo>
                    <a:lnTo>
                      <a:pt x="86" y="1346"/>
                    </a:lnTo>
                    <a:lnTo>
                      <a:pt x="86" y="1348"/>
                    </a:lnTo>
                    <a:lnTo>
                      <a:pt x="86" y="1350"/>
                    </a:lnTo>
                    <a:lnTo>
                      <a:pt x="86" y="1352"/>
                    </a:lnTo>
                    <a:lnTo>
                      <a:pt x="88" y="1352"/>
                    </a:lnTo>
                    <a:lnTo>
                      <a:pt x="86" y="1352"/>
                    </a:lnTo>
                    <a:lnTo>
                      <a:pt x="88" y="1352"/>
                    </a:lnTo>
                    <a:lnTo>
                      <a:pt x="90" y="1352"/>
                    </a:lnTo>
                    <a:lnTo>
                      <a:pt x="92" y="1352"/>
                    </a:lnTo>
                    <a:lnTo>
                      <a:pt x="94" y="1352"/>
                    </a:lnTo>
                    <a:lnTo>
                      <a:pt x="94" y="1350"/>
                    </a:lnTo>
                    <a:lnTo>
                      <a:pt x="94" y="1348"/>
                    </a:lnTo>
                    <a:lnTo>
                      <a:pt x="92" y="1348"/>
                    </a:lnTo>
                    <a:lnTo>
                      <a:pt x="94" y="1348"/>
                    </a:lnTo>
                    <a:lnTo>
                      <a:pt x="92" y="1348"/>
                    </a:lnTo>
                    <a:lnTo>
                      <a:pt x="92" y="1346"/>
                    </a:lnTo>
                    <a:lnTo>
                      <a:pt x="92" y="1344"/>
                    </a:lnTo>
                    <a:lnTo>
                      <a:pt x="92" y="1342"/>
                    </a:lnTo>
                    <a:lnTo>
                      <a:pt x="94" y="1342"/>
                    </a:lnTo>
                    <a:lnTo>
                      <a:pt x="94" y="1340"/>
                    </a:lnTo>
                    <a:lnTo>
                      <a:pt x="96" y="1340"/>
                    </a:lnTo>
                    <a:lnTo>
                      <a:pt x="96" y="1338"/>
                    </a:lnTo>
                    <a:lnTo>
                      <a:pt x="98" y="1338"/>
                    </a:lnTo>
                    <a:lnTo>
                      <a:pt x="98" y="1340"/>
                    </a:lnTo>
                    <a:lnTo>
                      <a:pt x="100" y="1340"/>
                    </a:lnTo>
                    <a:lnTo>
                      <a:pt x="101" y="1340"/>
                    </a:lnTo>
                    <a:lnTo>
                      <a:pt x="101" y="1342"/>
                    </a:lnTo>
                    <a:lnTo>
                      <a:pt x="103" y="1342"/>
                    </a:lnTo>
                    <a:lnTo>
                      <a:pt x="103" y="1344"/>
                    </a:lnTo>
                    <a:lnTo>
                      <a:pt x="103" y="1342"/>
                    </a:lnTo>
                    <a:lnTo>
                      <a:pt x="105" y="1342"/>
                    </a:lnTo>
                    <a:lnTo>
                      <a:pt x="107" y="1344"/>
                    </a:lnTo>
                    <a:lnTo>
                      <a:pt x="107" y="1346"/>
                    </a:lnTo>
                    <a:lnTo>
                      <a:pt x="109" y="1346"/>
                    </a:lnTo>
                    <a:lnTo>
                      <a:pt x="111" y="1346"/>
                    </a:lnTo>
                    <a:lnTo>
                      <a:pt x="113" y="1346"/>
                    </a:lnTo>
                    <a:lnTo>
                      <a:pt x="113" y="1348"/>
                    </a:lnTo>
                    <a:lnTo>
                      <a:pt x="113" y="1346"/>
                    </a:lnTo>
                    <a:lnTo>
                      <a:pt x="115" y="1348"/>
                    </a:lnTo>
                    <a:lnTo>
                      <a:pt x="117" y="1346"/>
                    </a:lnTo>
                    <a:lnTo>
                      <a:pt x="119" y="1346"/>
                    </a:lnTo>
                    <a:lnTo>
                      <a:pt x="121" y="1346"/>
                    </a:lnTo>
                    <a:lnTo>
                      <a:pt x="121" y="1344"/>
                    </a:lnTo>
                    <a:lnTo>
                      <a:pt x="123" y="1344"/>
                    </a:lnTo>
                    <a:lnTo>
                      <a:pt x="125" y="1344"/>
                    </a:lnTo>
                    <a:lnTo>
                      <a:pt x="126" y="1344"/>
                    </a:lnTo>
                    <a:lnTo>
                      <a:pt x="126" y="1342"/>
                    </a:lnTo>
                    <a:lnTo>
                      <a:pt x="128" y="1342"/>
                    </a:lnTo>
                    <a:lnTo>
                      <a:pt x="130" y="1342"/>
                    </a:lnTo>
                    <a:lnTo>
                      <a:pt x="130" y="1340"/>
                    </a:lnTo>
                    <a:lnTo>
                      <a:pt x="132" y="1340"/>
                    </a:lnTo>
                    <a:lnTo>
                      <a:pt x="134" y="1340"/>
                    </a:lnTo>
                    <a:lnTo>
                      <a:pt x="136" y="1340"/>
                    </a:lnTo>
                    <a:lnTo>
                      <a:pt x="138" y="1340"/>
                    </a:lnTo>
                    <a:lnTo>
                      <a:pt x="140" y="1340"/>
                    </a:lnTo>
                    <a:lnTo>
                      <a:pt x="140" y="1338"/>
                    </a:lnTo>
                    <a:lnTo>
                      <a:pt x="142" y="1338"/>
                    </a:lnTo>
                    <a:lnTo>
                      <a:pt x="142" y="1337"/>
                    </a:lnTo>
                    <a:lnTo>
                      <a:pt x="144" y="1337"/>
                    </a:lnTo>
                    <a:lnTo>
                      <a:pt x="146" y="1337"/>
                    </a:lnTo>
                    <a:lnTo>
                      <a:pt x="146" y="1335"/>
                    </a:lnTo>
                    <a:lnTo>
                      <a:pt x="148" y="1335"/>
                    </a:lnTo>
                    <a:lnTo>
                      <a:pt x="149" y="1335"/>
                    </a:lnTo>
                    <a:lnTo>
                      <a:pt x="148" y="1335"/>
                    </a:lnTo>
                    <a:lnTo>
                      <a:pt x="148" y="1333"/>
                    </a:lnTo>
                    <a:lnTo>
                      <a:pt x="148" y="1331"/>
                    </a:lnTo>
                    <a:lnTo>
                      <a:pt x="148" y="1329"/>
                    </a:lnTo>
                    <a:lnTo>
                      <a:pt x="149" y="1329"/>
                    </a:lnTo>
                    <a:lnTo>
                      <a:pt x="151" y="1329"/>
                    </a:lnTo>
                    <a:lnTo>
                      <a:pt x="151" y="1327"/>
                    </a:lnTo>
                    <a:lnTo>
                      <a:pt x="153" y="1327"/>
                    </a:lnTo>
                    <a:lnTo>
                      <a:pt x="153" y="1325"/>
                    </a:lnTo>
                    <a:lnTo>
                      <a:pt x="155" y="1325"/>
                    </a:lnTo>
                    <a:lnTo>
                      <a:pt x="157" y="1325"/>
                    </a:lnTo>
                    <a:lnTo>
                      <a:pt x="157" y="1323"/>
                    </a:lnTo>
                    <a:lnTo>
                      <a:pt x="159" y="1323"/>
                    </a:lnTo>
                    <a:lnTo>
                      <a:pt x="161" y="1323"/>
                    </a:lnTo>
                    <a:lnTo>
                      <a:pt x="161" y="1325"/>
                    </a:lnTo>
                    <a:lnTo>
                      <a:pt x="163" y="1325"/>
                    </a:lnTo>
                    <a:lnTo>
                      <a:pt x="165" y="1325"/>
                    </a:lnTo>
                    <a:lnTo>
                      <a:pt x="165" y="1327"/>
                    </a:lnTo>
                    <a:lnTo>
                      <a:pt x="167" y="1327"/>
                    </a:lnTo>
                    <a:lnTo>
                      <a:pt x="167" y="1329"/>
                    </a:lnTo>
                    <a:lnTo>
                      <a:pt x="167" y="1331"/>
                    </a:lnTo>
                    <a:lnTo>
                      <a:pt x="167" y="1333"/>
                    </a:lnTo>
                    <a:lnTo>
                      <a:pt x="167" y="1335"/>
                    </a:lnTo>
                    <a:lnTo>
                      <a:pt x="167" y="1337"/>
                    </a:lnTo>
                    <a:lnTo>
                      <a:pt x="165" y="1337"/>
                    </a:lnTo>
                    <a:lnTo>
                      <a:pt x="165" y="1338"/>
                    </a:lnTo>
                    <a:lnTo>
                      <a:pt x="167" y="1338"/>
                    </a:lnTo>
                    <a:lnTo>
                      <a:pt x="169" y="1338"/>
                    </a:lnTo>
                    <a:lnTo>
                      <a:pt x="171" y="1338"/>
                    </a:lnTo>
                    <a:lnTo>
                      <a:pt x="173" y="1338"/>
                    </a:lnTo>
                    <a:lnTo>
                      <a:pt x="174" y="1338"/>
                    </a:lnTo>
                    <a:lnTo>
                      <a:pt x="176" y="1337"/>
                    </a:lnTo>
                    <a:lnTo>
                      <a:pt x="178" y="1337"/>
                    </a:lnTo>
                    <a:lnTo>
                      <a:pt x="178" y="1338"/>
                    </a:lnTo>
                    <a:lnTo>
                      <a:pt x="178" y="1337"/>
                    </a:lnTo>
                    <a:lnTo>
                      <a:pt x="180" y="1337"/>
                    </a:lnTo>
                    <a:lnTo>
                      <a:pt x="182" y="1338"/>
                    </a:lnTo>
                    <a:lnTo>
                      <a:pt x="184" y="1340"/>
                    </a:lnTo>
                    <a:lnTo>
                      <a:pt x="184" y="1338"/>
                    </a:lnTo>
                    <a:lnTo>
                      <a:pt x="186" y="1340"/>
                    </a:lnTo>
                    <a:lnTo>
                      <a:pt x="188" y="1340"/>
                    </a:lnTo>
                    <a:lnTo>
                      <a:pt x="190" y="1340"/>
                    </a:lnTo>
                    <a:lnTo>
                      <a:pt x="192" y="1340"/>
                    </a:lnTo>
                    <a:lnTo>
                      <a:pt x="194" y="1340"/>
                    </a:lnTo>
                    <a:lnTo>
                      <a:pt x="196" y="1340"/>
                    </a:lnTo>
                    <a:lnTo>
                      <a:pt x="197" y="1340"/>
                    </a:lnTo>
                    <a:lnTo>
                      <a:pt x="199" y="1340"/>
                    </a:lnTo>
                    <a:lnTo>
                      <a:pt x="201" y="1340"/>
                    </a:lnTo>
                    <a:lnTo>
                      <a:pt x="201" y="1342"/>
                    </a:lnTo>
                    <a:lnTo>
                      <a:pt x="201" y="1344"/>
                    </a:lnTo>
                    <a:lnTo>
                      <a:pt x="199" y="1344"/>
                    </a:lnTo>
                    <a:lnTo>
                      <a:pt x="199" y="1346"/>
                    </a:lnTo>
                    <a:lnTo>
                      <a:pt x="197" y="1346"/>
                    </a:lnTo>
                    <a:lnTo>
                      <a:pt x="196" y="1346"/>
                    </a:lnTo>
                    <a:lnTo>
                      <a:pt x="194" y="1346"/>
                    </a:lnTo>
                    <a:lnTo>
                      <a:pt x="194" y="1348"/>
                    </a:lnTo>
                    <a:lnTo>
                      <a:pt x="194" y="1350"/>
                    </a:lnTo>
                    <a:lnTo>
                      <a:pt x="192" y="1350"/>
                    </a:lnTo>
                    <a:lnTo>
                      <a:pt x="190" y="1350"/>
                    </a:lnTo>
                    <a:lnTo>
                      <a:pt x="188" y="1348"/>
                    </a:lnTo>
                    <a:lnTo>
                      <a:pt x="186" y="1348"/>
                    </a:lnTo>
                    <a:lnTo>
                      <a:pt x="184" y="1348"/>
                    </a:lnTo>
                    <a:lnTo>
                      <a:pt x="184" y="1350"/>
                    </a:lnTo>
                    <a:lnTo>
                      <a:pt x="182" y="1348"/>
                    </a:lnTo>
                    <a:lnTo>
                      <a:pt x="182" y="1350"/>
                    </a:lnTo>
                    <a:lnTo>
                      <a:pt x="180" y="1350"/>
                    </a:lnTo>
                    <a:lnTo>
                      <a:pt x="178" y="1350"/>
                    </a:lnTo>
                    <a:lnTo>
                      <a:pt x="178" y="1348"/>
                    </a:lnTo>
                    <a:lnTo>
                      <a:pt x="176" y="1348"/>
                    </a:lnTo>
                    <a:lnTo>
                      <a:pt x="174" y="1348"/>
                    </a:lnTo>
                    <a:lnTo>
                      <a:pt x="173" y="1348"/>
                    </a:lnTo>
                    <a:lnTo>
                      <a:pt x="171" y="1348"/>
                    </a:lnTo>
                    <a:lnTo>
                      <a:pt x="169" y="1348"/>
                    </a:lnTo>
                    <a:lnTo>
                      <a:pt x="167" y="1348"/>
                    </a:lnTo>
                    <a:lnTo>
                      <a:pt x="165" y="1348"/>
                    </a:lnTo>
                    <a:lnTo>
                      <a:pt x="165" y="1346"/>
                    </a:lnTo>
                    <a:lnTo>
                      <a:pt x="163" y="1346"/>
                    </a:lnTo>
                    <a:lnTo>
                      <a:pt x="163" y="1344"/>
                    </a:lnTo>
                    <a:lnTo>
                      <a:pt x="163" y="1346"/>
                    </a:lnTo>
                    <a:lnTo>
                      <a:pt x="161" y="1346"/>
                    </a:lnTo>
                    <a:lnTo>
                      <a:pt x="159" y="1346"/>
                    </a:lnTo>
                    <a:lnTo>
                      <a:pt x="157" y="1346"/>
                    </a:lnTo>
                    <a:lnTo>
                      <a:pt x="155" y="1346"/>
                    </a:lnTo>
                    <a:lnTo>
                      <a:pt x="153" y="1348"/>
                    </a:lnTo>
                    <a:lnTo>
                      <a:pt x="153" y="1350"/>
                    </a:lnTo>
                    <a:lnTo>
                      <a:pt x="151" y="1350"/>
                    </a:lnTo>
                    <a:lnTo>
                      <a:pt x="149" y="1350"/>
                    </a:lnTo>
                    <a:lnTo>
                      <a:pt x="148" y="1350"/>
                    </a:lnTo>
                    <a:lnTo>
                      <a:pt x="146" y="1350"/>
                    </a:lnTo>
                    <a:lnTo>
                      <a:pt x="144" y="1350"/>
                    </a:lnTo>
                    <a:lnTo>
                      <a:pt x="142" y="1350"/>
                    </a:lnTo>
                    <a:lnTo>
                      <a:pt x="140" y="1350"/>
                    </a:lnTo>
                    <a:lnTo>
                      <a:pt x="138" y="1350"/>
                    </a:lnTo>
                    <a:lnTo>
                      <a:pt x="138" y="1348"/>
                    </a:lnTo>
                    <a:lnTo>
                      <a:pt x="136" y="1348"/>
                    </a:lnTo>
                    <a:lnTo>
                      <a:pt x="134" y="1350"/>
                    </a:lnTo>
                    <a:lnTo>
                      <a:pt x="132" y="1350"/>
                    </a:lnTo>
                    <a:lnTo>
                      <a:pt x="130" y="1350"/>
                    </a:lnTo>
                    <a:lnTo>
                      <a:pt x="128" y="1350"/>
                    </a:lnTo>
                    <a:lnTo>
                      <a:pt x="126" y="1350"/>
                    </a:lnTo>
                    <a:lnTo>
                      <a:pt x="125" y="1350"/>
                    </a:lnTo>
                    <a:lnTo>
                      <a:pt x="123" y="1350"/>
                    </a:lnTo>
                    <a:lnTo>
                      <a:pt x="121" y="1350"/>
                    </a:lnTo>
                    <a:lnTo>
                      <a:pt x="121" y="1352"/>
                    </a:lnTo>
                    <a:lnTo>
                      <a:pt x="119" y="1352"/>
                    </a:lnTo>
                    <a:lnTo>
                      <a:pt x="117" y="1352"/>
                    </a:lnTo>
                    <a:lnTo>
                      <a:pt x="115" y="1352"/>
                    </a:lnTo>
                    <a:lnTo>
                      <a:pt x="115" y="1354"/>
                    </a:lnTo>
                    <a:lnTo>
                      <a:pt x="113" y="1354"/>
                    </a:lnTo>
                    <a:lnTo>
                      <a:pt x="113" y="1352"/>
                    </a:lnTo>
                    <a:lnTo>
                      <a:pt x="113" y="1354"/>
                    </a:lnTo>
                    <a:lnTo>
                      <a:pt x="111" y="1354"/>
                    </a:lnTo>
                    <a:lnTo>
                      <a:pt x="109" y="1356"/>
                    </a:lnTo>
                    <a:lnTo>
                      <a:pt x="107" y="1356"/>
                    </a:lnTo>
                    <a:lnTo>
                      <a:pt x="107" y="1358"/>
                    </a:lnTo>
                    <a:lnTo>
                      <a:pt x="105" y="1358"/>
                    </a:lnTo>
                    <a:lnTo>
                      <a:pt x="103" y="1358"/>
                    </a:lnTo>
                    <a:lnTo>
                      <a:pt x="103" y="1360"/>
                    </a:lnTo>
                    <a:lnTo>
                      <a:pt x="101" y="1360"/>
                    </a:lnTo>
                    <a:lnTo>
                      <a:pt x="101" y="1361"/>
                    </a:lnTo>
                    <a:lnTo>
                      <a:pt x="100" y="1361"/>
                    </a:lnTo>
                    <a:lnTo>
                      <a:pt x="100" y="1360"/>
                    </a:lnTo>
                    <a:lnTo>
                      <a:pt x="100" y="1361"/>
                    </a:lnTo>
                    <a:lnTo>
                      <a:pt x="98" y="1361"/>
                    </a:lnTo>
                    <a:lnTo>
                      <a:pt x="96" y="1361"/>
                    </a:lnTo>
                    <a:lnTo>
                      <a:pt x="94" y="1361"/>
                    </a:lnTo>
                    <a:lnTo>
                      <a:pt x="94" y="1363"/>
                    </a:lnTo>
                    <a:lnTo>
                      <a:pt x="92" y="1363"/>
                    </a:lnTo>
                    <a:lnTo>
                      <a:pt x="90" y="1365"/>
                    </a:lnTo>
                    <a:lnTo>
                      <a:pt x="88" y="1363"/>
                    </a:lnTo>
                    <a:lnTo>
                      <a:pt x="88" y="1365"/>
                    </a:lnTo>
                    <a:lnTo>
                      <a:pt x="86" y="1365"/>
                    </a:lnTo>
                    <a:lnTo>
                      <a:pt x="84" y="1365"/>
                    </a:lnTo>
                    <a:lnTo>
                      <a:pt x="84" y="1367"/>
                    </a:lnTo>
                    <a:lnTo>
                      <a:pt x="82" y="1367"/>
                    </a:lnTo>
                    <a:lnTo>
                      <a:pt x="80" y="1369"/>
                    </a:lnTo>
                    <a:lnTo>
                      <a:pt x="80" y="1367"/>
                    </a:lnTo>
                    <a:lnTo>
                      <a:pt x="80" y="1369"/>
                    </a:lnTo>
                    <a:lnTo>
                      <a:pt x="78" y="1369"/>
                    </a:lnTo>
                    <a:lnTo>
                      <a:pt x="77" y="1369"/>
                    </a:lnTo>
                    <a:lnTo>
                      <a:pt x="77" y="1371"/>
                    </a:lnTo>
                    <a:lnTo>
                      <a:pt x="75" y="1371"/>
                    </a:lnTo>
                    <a:lnTo>
                      <a:pt x="75" y="1369"/>
                    </a:lnTo>
                    <a:lnTo>
                      <a:pt x="75" y="1371"/>
                    </a:lnTo>
                    <a:lnTo>
                      <a:pt x="73" y="1371"/>
                    </a:lnTo>
                    <a:lnTo>
                      <a:pt x="71" y="1371"/>
                    </a:lnTo>
                    <a:lnTo>
                      <a:pt x="69" y="1371"/>
                    </a:lnTo>
                    <a:lnTo>
                      <a:pt x="69" y="1369"/>
                    </a:lnTo>
                    <a:lnTo>
                      <a:pt x="67" y="1369"/>
                    </a:lnTo>
                    <a:lnTo>
                      <a:pt x="67" y="1367"/>
                    </a:lnTo>
                    <a:lnTo>
                      <a:pt x="67" y="1365"/>
                    </a:lnTo>
                    <a:lnTo>
                      <a:pt x="69" y="1365"/>
                    </a:lnTo>
                    <a:lnTo>
                      <a:pt x="69" y="1363"/>
                    </a:lnTo>
                    <a:lnTo>
                      <a:pt x="69" y="1361"/>
                    </a:lnTo>
                    <a:lnTo>
                      <a:pt x="71" y="1361"/>
                    </a:lnTo>
                    <a:lnTo>
                      <a:pt x="71" y="1360"/>
                    </a:lnTo>
                    <a:lnTo>
                      <a:pt x="69" y="1360"/>
                    </a:lnTo>
                    <a:lnTo>
                      <a:pt x="69" y="1358"/>
                    </a:lnTo>
                    <a:lnTo>
                      <a:pt x="71" y="1358"/>
                    </a:lnTo>
                    <a:lnTo>
                      <a:pt x="71" y="1356"/>
                    </a:lnTo>
                    <a:lnTo>
                      <a:pt x="71" y="1358"/>
                    </a:lnTo>
                    <a:lnTo>
                      <a:pt x="69" y="1358"/>
                    </a:lnTo>
                    <a:lnTo>
                      <a:pt x="69" y="1360"/>
                    </a:lnTo>
                    <a:lnTo>
                      <a:pt x="69" y="1361"/>
                    </a:lnTo>
                    <a:lnTo>
                      <a:pt x="69" y="1363"/>
                    </a:lnTo>
                    <a:lnTo>
                      <a:pt x="67" y="1363"/>
                    </a:lnTo>
                    <a:lnTo>
                      <a:pt x="67" y="1365"/>
                    </a:lnTo>
                    <a:lnTo>
                      <a:pt x="65" y="1365"/>
                    </a:lnTo>
                    <a:lnTo>
                      <a:pt x="63" y="1365"/>
                    </a:lnTo>
                    <a:lnTo>
                      <a:pt x="63" y="1367"/>
                    </a:lnTo>
                    <a:lnTo>
                      <a:pt x="61" y="1367"/>
                    </a:lnTo>
                    <a:lnTo>
                      <a:pt x="59" y="1367"/>
                    </a:lnTo>
                    <a:lnTo>
                      <a:pt x="57" y="1365"/>
                    </a:lnTo>
                    <a:lnTo>
                      <a:pt x="55" y="1365"/>
                    </a:lnTo>
                    <a:lnTo>
                      <a:pt x="55" y="1367"/>
                    </a:lnTo>
                    <a:lnTo>
                      <a:pt x="53" y="1367"/>
                    </a:lnTo>
                    <a:lnTo>
                      <a:pt x="52" y="1367"/>
                    </a:lnTo>
                    <a:lnTo>
                      <a:pt x="50" y="1369"/>
                    </a:lnTo>
                    <a:lnTo>
                      <a:pt x="48" y="1369"/>
                    </a:lnTo>
                    <a:lnTo>
                      <a:pt x="48" y="1367"/>
                    </a:lnTo>
                    <a:lnTo>
                      <a:pt x="46" y="1367"/>
                    </a:lnTo>
                    <a:lnTo>
                      <a:pt x="46" y="1365"/>
                    </a:lnTo>
                    <a:lnTo>
                      <a:pt x="44" y="1367"/>
                    </a:lnTo>
                    <a:lnTo>
                      <a:pt x="44" y="1369"/>
                    </a:lnTo>
                    <a:lnTo>
                      <a:pt x="44" y="1371"/>
                    </a:lnTo>
                    <a:lnTo>
                      <a:pt x="42" y="1371"/>
                    </a:lnTo>
                    <a:lnTo>
                      <a:pt x="40" y="1371"/>
                    </a:lnTo>
                    <a:lnTo>
                      <a:pt x="38" y="1371"/>
                    </a:lnTo>
                    <a:lnTo>
                      <a:pt x="38" y="1369"/>
                    </a:lnTo>
                    <a:lnTo>
                      <a:pt x="36" y="1369"/>
                    </a:lnTo>
                    <a:lnTo>
                      <a:pt x="34" y="1367"/>
                    </a:lnTo>
                    <a:lnTo>
                      <a:pt x="32" y="1367"/>
                    </a:lnTo>
                    <a:lnTo>
                      <a:pt x="32" y="1365"/>
                    </a:lnTo>
                    <a:lnTo>
                      <a:pt x="32" y="1363"/>
                    </a:lnTo>
                    <a:lnTo>
                      <a:pt x="32" y="1361"/>
                    </a:lnTo>
                    <a:lnTo>
                      <a:pt x="34" y="1361"/>
                    </a:lnTo>
                    <a:lnTo>
                      <a:pt x="34" y="1360"/>
                    </a:lnTo>
                    <a:lnTo>
                      <a:pt x="32" y="1360"/>
                    </a:lnTo>
                    <a:lnTo>
                      <a:pt x="32" y="1358"/>
                    </a:lnTo>
                    <a:lnTo>
                      <a:pt x="30" y="1358"/>
                    </a:lnTo>
                    <a:lnTo>
                      <a:pt x="29" y="1356"/>
                    </a:lnTo>
                    <a:lnTo>
                      <a:pt x="29" y="1354"/>
                    </a:lnTo>
                    <a:close/>
                    <a:moveTo>
                      <a:pt x="228" y="659"/>
                    </a:moveTo>
                    <a:lnTo>
                      <a:pt x="230" y="657"/>
                    </a:lnTo>
                    <a:lnTo>
                      <a:pt x="230" y="655"/>
                    </a:lnTo>
                    <a:lnTo>
                      <a:pt x="230" y="653"/>
                    </a:lnTo>
                    <a:lnTo>
                      <a:pt x="230" y="651"/>
                    </a:lnTo>
                    <a:lnTo>
                      <a:pt x="230" y="649"/>
                    </a:lnTo>
                    <a:lnTo>
                      <a:pt x="232" y="649"/>
                    </a:lnTo>
                    <a:lnTo>
                      <a:pt x="232" y="647"/>
                    </a:lnTo>
                    <a:lnTo>
                      <a:pt x="232" y="645"/>
                    </a:lnTo>
                    <a:lnTo>
                      <a:pt x="232" y="643"/>
                    </a:lnTo>
                    <a:lnTo>
                      <a:pt x="232" y="642"/>
                    </a:lnTo>
                    <a:lnTo>
                      <a:pt x="232" y="640"/>
                    </a:lnTo>
                    <a:lnTo>
                      <a:pt x="234" y="638"/>
                    </a:lnTo>
                    <a:lnTo>
                      <a:pt x="236" y="638"/>
                    </a:lnTo>
                    <a:lnTo>
                      <a:pt x="236" y="636"/>
                    </a:lnTo>
                    <a:lnTo>
                      <a:pt x="238" y="636"/>
                    </a:lnTo>
                    <a:lnTo>
                      <a:pt x="240" y="638"/>
                    </a:lnTo>
                    <a:lnTo>
                      <a:pt x="242" y="638"/>
                    </a:lnTo>
                    <a:lnTo>
                      <a:pt x="242" y="640"/>
                    </a:lnTo>
                    <a:lnTo>
                      <a:pt x="242" y="642"/>
                    </a:lnTo>
                    <a:lnTo>
                      <a:pt x="244" y="643"/>
                    </a:lnTo>
                    <a:lnTo>
                      <a:pt x="242" y="643"/>
                    </a:lnTo>
                    <a:lnTo>
                      <a:pt x="242" y="645"/>
                    </a:lnTo>
                    <a:lnTo>
                      <a:pt x="251" y="649"/>
                    </a:lnTo>
                    <a:lnTo>
                      <a:pt x="253" y="649"/>
                    </a:lnTo>
                    <a:lnTo>
                      <a:pt x="255" y="649"/>
                    </a:lnTo>
                    <a:lnTo>
                      <a:pt x="261" y="651"/>
                    </a:lnTo>
                    <a:lnTo>
                      <a:pt x="263" y="651"/>
                    </a:lnTo>
                    <a:lnTo>
                      <a:pt x="263" y="649"/>
                    </a:lnTo>
                    <a:lnTo>
                      <a:pt x="265" y="649"/>
                    </a:lnTo>
                    <a:lnTo>
                      <a:pt x="267" y="647"/>
                    </a:lnTo>
                    <a:lnTo>
                      <a:pt x="269" y="645"/>
                    </a:lnTo>
                    <a:lnTo>
                      <a:pt x="270" y="645"/>
                    </a:lnTo>
                    <a:lnTo>
                      <a:pt x="272" y="643"/>
                    </a:lnTo>
                    <a:lnTo>
                      <a:pt x="274" y="643"/>
                    </a:lnTo>
                    <a:lnTo>
                      <a:pt x="276" y="643"/>
                    </a:lnTo>
                    <a:lnTo>
                      <a:pt x="278" y="643"/>
                    </a:lnTo>
                    <a:lnTo>
                      <a:pt x="280" y="643"/>
                    </a:lnTo>
                    <a:lnTo>
                      <a:pt x="282" y="643"/>
                    </a:lnTo>
                    <a:lnTo>
                      <a:pt x="284" y="643"/>
                    </a:lnTo>
                    <a:lnTo>
                      <a:pt x="286" y="645"/>
                    </a:lnTo>
                    <a:lnTo>
                      <a:pt x="288" y="647"/>
                    </a:lnTo>
                    <a:lnTo>
                      <a:pt x="290" y="651"/>
                    </a:lnTo>
                    <a:lnTo>
                      <a:pt x="292" y="653"/>
                    </a:lnTo>
                    <a:lnTo>
                      <a:pt x="292" y="655"/>
                    </a:lnTo>
                    <a:lnTo>
                      <a:pt x="294" y="659"/>
                    </a:lnTo>
                    <a:lnTo>
                      <a:pt x="295" y="661"/>
                    </a:lnTo>
                    <a:lnTo>
                      <a:pt x="297" y="661"/>
                    </a:lnTo>
                    <a:lnTo>
                      <a:pt x="299" y="663"/>
                    </a:lnTo>
                    <a:lnTo>
                      <a:pt x="301" y="663"/>
                    </a:lnTo>
                    <a:lnTo>
                      <a:pt x="303" y="663"/>
                    </a:lnTo>
                    <a:lnTo>
                      <a:pt x="305" y="663"/>
                    </a:lnTo>
                    <a:lnTo>
                      <a:pt x="305" y="665"/>
                    </a:lnTo>
                    <a:lnTo>
                      <a:pt x="307" y="665"/>
                    </a:lnTo>
                    <a:lnTo>
                      <a:pt x="307" y="667"/>
                    </a:lnTo>
                    <a:lnTo>
                      <a:pt x="311" y="668"/>
                    </a:lnTo>
                    <a:lnTo>
                      <a:pt x="315" y="668"/>
                    </a:lnTo>
                    <a:lnTo>
                      <a:pt x="320" y="668"/>
                    </a:lnTo>
                    <a:lnTo>
                      <a:pt x="326" y="670"/>
                    </a:lnTo>
                    <a:lnTo>
                      <a:pt x="332" y="670"/>
                    </a:lnTo>
                    <a:lnTo>
                      <a:pt x="334" y="672"/>
                    </a:lnTo>
                    <a:lnTo>
                      <a:pt x="336" y="674"/>
                    </a:lnTo>
                    <a:lnTo>
                      <a:pt x="336" y="676"/>
                    </a:lnTo>
                    <a:lnTo>
                      <a:pt x="334" y="678"/>
                    </a:lnTo>
                    <a:lnTo>
                      <a:pt x="334" y="680"/>
                    </a:lnTo>
                    <a:lnTo>
                      <a:pt x="334" y="682"/>
                    </a:lnTo>
                    <a:lnTo>
                      <a:pt x="332" y="684"/>
                    </a:lnTo>
                    <a:lnTo>
                      <a:pt x="332" y="686"/>
                    </a:lnTo>
                    <a:lnTo>
                      <a:pt x="330" y="688"/>
                    </a:lnTo>
                    <a:lnTo>
                      <a:pt x="332" y="688"/>
                    </a:lnTo>
                    <a:lnTo>
                      <a:pt x="332" y="690"/>
                    </a:lnTo>
                    <a:lnTo>
                      <a:pt x="332" y="691"/>
                    </a:lnTo>
                    <a:lnTo>
                      <a:pt x="330" y="693"/>
                    </a:lnTo>
                    <a:lnTo>
                      <a:pt x="328" y="695"/>
                    </a:lnTo>
                    <a:lnTo>
                      <a:pt x="326" y="695"/>
                    </a:lnTo>
                    <a:lnTo>
                      <a:pt x="324" y="693"/>
                    </a:lnTo>
                    <a:lnTo>
                      <a:pt x="324" y="691"/>
                    </a:lnTo>
                    <a:lnTo>
                      <a:pt x="324" y="690"/>
                    </a:lnTo>
                    <a:lnTo>
                      <a:pt x="322" y="688"/>
                    </a:lnTo>
                    <a:lnTo>
                      <a:pt x="320" y="688"/>
                    </a:lnTo>
                    <a:lnTo>
                      <a:pt x="318" y="688"/>
                    </a:lnTo>
                    <a:lnTo>
                      <a:pt x="315" y="688"/>
                    </a:lnTo>
                    <a:lnTo>
                      <a:pt x="313" y="688"/>
                    </a:lnTo>
                    <a:lnTo>
                      <a:pt x="313" y="690"/>
                    </a:lnTo>
                    <a:lnTo>
                      <a:pt x="311" y="691"/>
                    </a:lnTo>
                    <a:lnTo>
                      <a:pt x="309" y="693"/>
                    </a:lnTo>
                    <a:lnTo>
                      <a:pt x="309" y="695"/>
                    </a:lnTo>
                    <a:lnTo>
                      <a:pt x="309" y="697"/>
                    </a:lnTo>
                    <a:lnTo>
                      <a:pt x="309" y="699"/>
                    </a:lnTo>
                    <a:lnTo>
                      <a:pt x="307" y="701"/>
                    </a:lnTo>
                    <a:lnTo>
                      <a:pt x="305" y="701"/>
                    </a:lnTo>
                    <a:lnTo>
                      <a:pt x="305" y="703"/>
                    </a:lnTo>
                    <a:lnTo>
                      <a:pt x="303" y="703"/>
                    </a:lnTo>
                    <a:lnTo>
                      <a:pt x="301" y="705"/>
                    </a:lnTo>
                    <a:lnTo>
                      <a:pt x="299" y="703"/>
                    </a:lnTo>
                    <a:lnTo>
                      <a:pt x="297" y="701"/>
                    </a:lnTo>
                    <a:lnTo>
                      <a:pt x="295" y="701"/>
                    </a:lnTo>
                    <a:lnTo>
                      <a:pt x="295" y="699"/>
                    </a:lnTo>
                    <a:lnTo>
                      <a:pt x="295" y="697"/>
                    </a:lnTo>
                    <a:lnTo>
                      <a:pt x="295" y="695"/>
                    </a:lnTo>
                    <a:lnTo>
                      <a:pt x="294" y="695"/>
                    </a:lnTo>
                    <a:lnTo>
                      <a:pt x="294" y="693"/>
                    </a:lnTo>
                    <a:lnTo>
                      <a:pt x="292" y="691"/>
                    </a:lnTo>
                    <a:lnTo>
                      <a:pt x="290" y="690"/>
                    </a:lnTo>
                    <a:lnTo>
                      <a:pt x="288" y="688"/>
                    </a:lnTo>
                    <a:lnTo>
                      <a:pt x="286" y="688"/>
                    </a:lnTo>
                    <a:lnTo>
                      <a:pt x="284" y="688"/>
                    </a:lnTo>
                    <a:lnTo>
                      <a:pt x="282" y="688"/>
                    </a:lnTo>
                    <a:lnTo>
                      <a:pt x="282" y="686"/>
                    </a:lnTo>
                    <a:lnTo>
                      <a:pt x="280" y="686"/>
                    </a:lnTo>
                    <a:lnTo>
                      <a:pt x="278" y="686"/>
                    </a:lnTo>
                    <a:lnTo>
                      <a:pt x="278" y="684"/>
                    </a:lnTo>
                    <a:lnTo>
                      <a:pt x="278" y="682"/>
                    </a:lnTo>
                    <a:lnTo>
                      <a:pt x="276" y="678"/>
                    </a:lnTo>
                    <a:lnTo>
                      <a:pt x="274" y="676"/>
                    </a:lnTo>
                    <a:lnTo>
                      <a:pt x="272" y="674"/>
                    </a:lnTo>
                    <a:lnTo>
                      <a:pt x="269" y="672"/>
                    </a:lnTo>
                    <a:lnTo>
                      <a:pt x="265" y="670"/>
                    </a:lnTo>
                    <a:lnTo>
                      <a:pt x="263" y="670"/>
                    </a:lnTo>
                    <a:lnTo>
                      <a:pt x="259" y="670"/>
                    </a:lnTo>
                    <a:lnTo>
                      <a:pt x="257" y="670"/>
                    </a:lnTo>
                    <a:lnTo>
                      <a:pt x="255" y="670"/>
                    </a:lnTo>
                    <a:lnTo>
                      <a:pt x="255" y="672"/>
                    </a:lnTo>
                    <a:lnTo>
                      <a:pt x="253" y="672"/>
                    </a:lnTo>
                    <a:lnTo>
                      <a:pt x="253" y="674"/>
                    </a:lnTo>
                    <a:lnTo>
                      <a:pt x="251" y="674"/>
                    </a:lnTo>
                    <a:lnTo>
                      <a:pt x="251" y="676"/>
                    </a:lnTo>
                    <a:lnTo>
                      <a:pt x="249" y="676"/>
                    </a:lnTo>
                    <a:lnTo>
                      <a:pt x="247" y="678"/>
                    </a:lnTo>
                    <a:lnTo>
                      <a:pt x="245" y="678"/>
                    </a:lnTo>
                    <a:lnTo>
                      <a:pt x="244" y="678"/>
                    </a:lnTo>
                    <a:lnTo>
                      <a:pt x="242" y="678"/>
                    </a:lnTo>
                    <a:lnTo>
                      <a:pt x="240" y="678"/>
                    </a:lnTo>
                    <a:lnTo>
                      <a:pt x="240" y="676"/>
                    </a:lnTo>
                    <a:lnTo>
                      <a:pt x="238" y="676"/>
                    </a:lnTo>
                    <a:lnTo>
                      <a:pt x="236" y="674"/>
                    </a:lnTo>
                    <a:lnTo>
                      <a:pt x="234" y="674"/>
                    </a:lnTo>
                    <a:lnTo>
                      <a:pt x="234" y="672"/>
                    </a:lnTo>
                    <a:lnTo>
                      <a:pt x="232" y="672"/>
                    </a:lnTo>
                    <a:lnTo>
                      <a:pt x="232" y="670"/>
                    </a:lnTo>
                    <a:lnTo>
                      <a:pt x="230" y="668"/>
                    </a:lnTo>
                    <a:lnTo>
                      <a:pt x="230" y="667"/>
                    </a:lnTo>
                    <a:lnTo>
                      <a:pt x="230" y="665"/>
                    </a:lnTo>
                    <a:lnTo>
                      <a:pt x="228" y="663"/>
                    </a:lnTo>
                    <a:lnTo>
                      <a:pt x="228" y="659"/>
                    </a:lnTo>
                    <a:close/>
                    <a:moveTo>
                      <a:pt x="368" y="880"/>
                    </a:moveTo>
                    <a:lnTo>
                      <a:pt x="368" y="878"/>
                    </a:lnTo>
                    <a:lnTo>
                      <a:pt x="370" y="878"/>
                    </a:lnTo>
                    <a:lnTo>
                      <a:pt x="372" y="878"/>
                    </a:lnTo>
                    <a:lnTo>
                      <a:pt x="374" y="878"/>
                    </a:lnTo>
                    <a:lnTo>
                      <a:pt x="374" y="876"/>
                    </a:lnTo>
                    <a:lnTo>
                      <a:pt x="376" y="876"/>
                    </a:lnTo>
                    <a:lnTo>
                      <a:pt x="378" y="876"/>
                    </a:lnTo>
                    <a:lnTo>
                      <a:pt x="380" y="876"/>
                    </a:lnTo>
                    <a:lnTo>
                      <a:pt x="382" y="876"/>
                    </a:lnTo>
                    <a:lnTo>
                      <a:pt x="384" y="876"/>
                    </a:lnTo>
                    <a:lnTo>
                      <a:pt x="384" y="878"/>
                    </a:lnTo>
                    <a:lnTo>
                      <a:pt x="386" y="878"/>
                    </a:lnTo>
                    <a:lnTo>
                      <a:pt x="388" y="878"/>
                    </a:lnTo>
                    <a:lnTo>
                      <a:pt x="388" y="876"/>
                    </a:lnTo>
                    <a:lnTo>
                      <a:pt x="388" y="874"/>
                    </a:lnTo>
                    <a:lnTo>
                      <a:pt x="390" y="874"/>
                    </a:lnTo>
                    <a:lnTo>
                      <a:pt x="390" y="872"/>
                    </a:lnTo>
                    <a:lnTo>
                      <a:pt x="391" y="872"/>
                    </a:lnTo>
                    <a:lnTo>
                      <a:pt x="391" y="870"/>
                    </a:lnTo>
                    <a:lnTo>
                      <a:pt x="393" y="870"/>
                    </a:lnTo>
                    <a:lnTo>
                      <a:pt x="395" y="870"/>
                    </a:lnTo>
                    <a:lnTo>
                      <a:pt x="397" y="870"/>
                    </a:lnTo>
                    <a:lnTo>
                      <a:pt x="397" y="868"/>
                    </a:lnTo>
                    <a:lnTo>
                      <a:pt x="399" y="868"/>
                    </a:lnTo>
                    <a:lnTo>
                      <a:pt x="399" y="866"/>
                    </a:lnTo>
                    <a:lnTo>
                      <a:pt x="401" y="866"/>
                    </a:lnTo>
                    <a:lnTo>
                      <a:pt x="403" y="866"/>
                    </a:lnTo>
                    <a:lnTo>
                      <a:pt x="405" y="868"/>
                    </a:lnTo>
                    <a:lnTo>
                      <a:pt x="407" y="868"/>
                    </a:lnTo>
                    <a:lnTo>
                      <a:pt x="407" y="866"/>
                    </a:lnTo>
                    <a:lnTo>
                      <a:pt x="409" y="866"/>
                    </a:lnTo>
                    <a:lnTo>
                      <a:pt x="409" y="864"/>
                    </a:lnTo>
                    <a:lnTo>
                      <a:pt x="411" y="862"/>
                    </a:lnTo>
                    <a:lnTo>
                      <a:pt x="413" y="862"/>
                    </a:lnTo>
                    <a:lnTo>
                      <a:pt x="414" y="864"/>
                    </a:lnTo>
                    <a:lnTo>
                      <a:pt x="416" y="866"/>
                    </a:lnTo>
                    <a:lnTo>
                      <a:pt x="416" y="868"/>
                    </a:lnTo>
                    <a:lnTo>
                      <a:pt x="416" y="870"/>
                    </a:lnTo>
                    <a:lnTo>
                      <a:pt x="418" y="870"/>
                    </a:lnTo>
                    <a:lnTo>
                      <a:pt x="420" y="870"/>
                    </a:lnTo>
                    <a:lnTo>
                      <a:pt x="420" y="868"/>
                    </a:lnTo>
                    <a:lnTo>
                      <a:pt x="422" y="870"/>
                    </a:lnTo>
                    <a:lnTo>
                      <a:pt x="424" y="870"/>
                    </a:lnTo>
                    <a:lnTo>
                      <a:pt x="424" y="868"/>
                    </a:lnTo>
                    <a:lnTo>
                      <a:pt x="426" y="868"/>
                    </a:lnTo>
                    <a:lnTo>
                      <a:pt x="426" y="870"/>
                    </a:lnTo>
                    <a:lnTo>
                      <a:pt x="428" y="870"/>
                    </a:lnTo>
                    <a:lnTo>
                      <a:pt x="428" y="872"/>
                    </a:lnTo>
                    <a:lnTo>
                      <a:pt x="430" y="872"/>
                    </a:lnTo>
                    <a:lnTo>
                      <a:pt x="430" y="874"/>
                    </a:lnTo>
                    <a:lnTo>
                      <a:pt x="430" y="876"/>
                    </a:lnTo>
                    <a:lnTo>
                      <a:pt x="430" y="878"/>
                    </a:lnTo>
                    <a:lnTo>
                      <a:pt x="430" y="880"/>
                    </a:lnTo>
                    <a:lnTo>
                      <a:pt x="430" y="882"/>
                    </a:lnTo>
                    <a:lnTo>
                      <a:pt x="430" y="883"/>
                    </a:lnTo>
                    <a:lnTo>
                      <a:pt x="430" y="885"/>
                    </a:lnTo>
                    <a:lnTo>
                      <a:pt x="432" y="885"/>
                    </a:lnTo>
                    <a:lnTo>
                      <a:pt x="432" y="887"/>
                    </a:lnTo>
                    <a:lnTo>
                      <a:pt x="430" y="887"/>
                    </a:lnTo>
                    <a:lnTo>
                      <a:pt x="432" y="887"/>
                    </a:lnTo>
                    <a:lnTo>
                      <a:pt x="432" y="889"/>
                    </a:lnTo>
                    <a:lnTo>
                      <a:pt x="430" y="889"/>
                    </a:lnTo>
                    <a:lnTo>
                      <a:pt x="430" y="891"/>
                    </a:lnTo>
                    <a:lnTo>
                      <a:pt x="432" y="891"/>
                    </a:lnTo>
                    <a:lnTo>
                      <a:pt x="432" y="893"/>
                    </a:lnTo>
                    <a:lnTo>
                      <a:pt x="434" y="893"/>
                    </a:lnTo>
                    <a:lnTo>
                      <a:pt x="434" y="895"/>
                    </a:lnTo>
                    <a:lnTo>
                      <a:pt x="436" y="895"/>
                    </a:lnTo>
                    <a:lnTo>
                      <a:pt x="436" y="897"/>
                    </a:lnTo>
                    <a:lnTo>
                      <a:pt x="436" y="899"/>
                    </a:lnTo>
                    <a:lnTo>
                      <a:pt x="434" y="901"/>
                    </a:lnTo>
                    <a:lnTo>
                      <a:pt x="434" y="903"/>
                    </a:lnTo>
                    <a:lnTo>
                      <a:pt x="432" y="903"/>
                    </a:lnTo>
                    <a:lnTo>
                      <a:pt x="432" y="905"/>
                    </a:lnTo>
                    <a:lnTo>
                      <a:pt x="430" y="905"/>
                    </a:lnTo>
                    <a:lnTo>
                      <a:pt x="428" y="905"/>
                    </a:lnTo>
                    <a:lnTo>
                      <a:pt x="426" y="905"/>
                    </a:lnTo>
                    <a:lnTo>
                      <a:pt x="424" y="905"/>
                    </a:lnTo>
                    <a:lnTo>
                      <a:pt x="424" y="906"/>
                    </a:lnTo>
                    <a:lnTo>
                      <a:pt x="422" y="906"/>
                    </a:lnTo>
                    <a:lnTo>
                      <a:pt x="420" y="908"/>
                    </a:lnTo>
                    <a:lnTo>
                      <a:pt x="420" y="910"/>
                    </a:lnTo>
                    <a:lnTo>
                      <a:pt x="418" y="912"/>
                    </a:lnTo>
                    <a:lnTo>
                      <a:pt x="416" y="912"/>
                    </a:lnTo>
                    <a:lnTo>
                      <a:pt x="414" y="914"/>
                    </a:lnTo>
                    <a:lnTo>
                      <a:pt x="413" y="914"/>
                    </a:lnTo>
                    <a:lnTo>
                      <a:pt x="411" y="914"/>
                    </a:lnTo>
                    <a:lnTo>
                      <a:pt x="411" y="912"/>
                    </a:lnTo>
                    <a:lnTo>
                      <a:pt x="409" y="912"/>
                    </a:lnTo>
                    <a:lnTo>
                      <a:pt x="409" y="910"/>
                    </a:lnTo>
                    <a:lnTo>
                      <a:pt x="407" y="910"/>
                    </a:lnTo>
                    <a:lnTo>
                      <a:pt x="407" y="908"/>
                    </a:lnTo>
                    <a:lnTo>
                      <a:pt x="405" y="908"/>
                    </a:lnTo>
                    <a:lnTo>
                      <a:pt x="403" y="906"/>
                    </a:lnTo>
                    <a:lnTo>
                      <a:pt x="401" y="906"/>
                    </a:lnTo>
                    <a:lnTo>
                      <a:pt x="399" y="906"/>
                    </a:lnTo>
                    <a:lnTo>
                      <a:pt x="397" y="906"/>
                    </a:lnTo>
                    <a:lnTo>
                      <a:pt x="395" y="906"/>
                    </a:lnTo>
                    <a:lnTo>
                      <a:pt x="393" y="905"/>
                    </a:lnTo>
                    <a:lnTo>
                      <a:pt x="391" y="905"/>
                    </a:lnTo>
                    <a:lnTo>
                      <a:pt x="390" y="903"/>
                    </a:lnTo>
                    <a:lnTo>
                      <a:pt x="388" y="901"/>
                    </a:lnTo>
                    <a:lnTo>
                      <a:pt x="386" y="899"/>
                    </a:lnTo>
                    <a:lnTo>
                      <a:pt x="384" y="899"/>
                    </a:lnTo>
                    <a:lnTo>
                      <a:pt x="382" y="899"/>
                    </a:lnTo>
                    <a:lnTo>
                      <a:pt x="380" y="897"/>
                    </a:lnTo>
                    <a:lnTo>
                      <a:pt x="378" y="895"/>
                    </a:lnTo>
                    <a:lnTo>
                      <a:pt x="376" y="895"/>
                    </a:lnTo>
                    <a:lnTo>
                      <a:pt x="376" y="893"/>
                    </a:lnTo>
                    <a:lnTo>
                      <a:pt x="374" y="893"/>
                    </a:lnTo>
                    <a:lnTo>
                      <a:pt x="372" y="893"/>
                    </a:lnTo>
                    <a:lnTo>
                      <a:pt x="372" y="891"/>
                    </a:lnTo>
                    <a:lnTo>
                      <a:pt x="372" y="889"/>
                    </a:lnTo>
                    <a:lnTo>
                      <a:pt x="372" y="887"/>
                    </a:lnTo>
                    <a:lnTo>
                      <a:pt x="370" y="887"/>
                    </a:lnTo>
                    <a:lnTo>
                      <a:pt x="370" y="885"/>
                    </a:lnTo>
                    <a:lnTo>
                      <a:pt x="368" y="883"/>
                    </a:lnTo>
                    <a:lnTo>
                      <a:pt x="368" y="882"/>
                    </a:lnTo>
                    <a:lnTo>
                      <a:pt x="368" y="880"/>
                    </a:lnTo>
                    <a:close/>
                    <a:moveTo>
                      <a:pt x="188" y="853"/>
                    </a:moveTo>
                    <a:lnTo>
                      <a:pt x="190" y="851"/>
                    </a:lnTo>
                    <a:lnTo>
                      <a:pt x="190" y="849"/>
                    </a:lnTo>
                    <a:lnTo>
                      <a:pt x="192" y="849"/>
                    </a:lnTo>
                    <a:lnTo>
                      <a:pt x="192" y="847"/>
                    </a:lnTo>
                    <a:lnTo>
                      <a:pt x="194" y="847"/>
                    </a:lnTo>
                    <a:lnTo>
                      <a:pt x="196" y="847"/>
                    </a:lnTo>
                    <a:lnTo>
                      <a:pt x="197" y="849"/>
                    </a:lnTo>
                    <a:lnTo>
                      <a:pt x="197" y="851"/>
                    </a:lnTo>
                    <a:lnTo>
                      <a:pt x="197" y="853"/>
                    </a:lnTo>
                    <a:lnTo>
                      <a:pt x="199" y="853"/>
                    </a:lnTo>
                    <a:lnTo>
                      <a:pt x="201" y="855"/>
                    </a:lnTo>
                    <a:lnTo>
                      <a:pt x="201" y="857"/>
                    </a:lnTo>
                    <a:lnTo>
                      <a:pt x="201" y="858"/>
                    </a:lnTo>
                    <a:lnTo>
                      <a:pt x="203" y="860"/>
                    </a:lnTo>
                    <a:lnTo>
                      <a:pt x="203" y="862"/>
                    </a:lnTo>
                    <a:lnTo>
                      <a:pt x="205" y="864"/>
                    </a:lnTo>
                    <a:lnTo>
                      <a:pt x="207" y="864"/>
                    </a:lnTo>
                    <a:lnTo>
                      <a:pt x="209" y="866"/>
                    </a:lnTo>
                    <a:lnTo>
                      <a:pt x="211" y="866"/>
                    </a:lnTo>
                    <a:lnTo>
                      <a:pt x="213" y="866"/>
                    </a:lnTo>
                    <a:lnTo>
                      <a:pt x="215" y="866"/>
                    </a:lnTo>
                    <a:lnTo>
                      <a:pt x="217" y="868"/>
                    </a:lnTo>
                    <a:lnTo>
                      <a:pt x="219" y="868"/>
                    </a:lnTo>
                    <a:lnTo>
                      <a:pt x="219" y="870"/>
                    </a:lnTo>
                    <a:lnTo>
                      <a:pt x="221" y="870"/>
                    </a:lnTo>
                    <a:lnTo>
                      <a:pt x="221" y="872"/>
                    </a:lnTo>
                    <a:lnTo>
                      <a:pt x="222" y="872"/>
                    </a:lnTo>
                    <a:lnTo>
                      <a:pt x="222" y="874"/>
                    </a:lnTo>
                    <a:lnTo>
                      <a:pt x="224" y="874"/>
                    </a:lnTo>
                    <a:lnTo>
                      <a:pt x="224" y="876"/>
                    </a:lnTo>
                    <a:lnTo>
                      <a:pt x="222" y="878"/>
                    </a:lnTo>
                    <a:lnTo>
                      <a:pt x="222" y="880"/>
                    </a:lnTo>
                    <a:lnTo>
                      <a:pt x="221" y="880"/>
                    </a:lnTo>
                    <a:lnTo>
                      <a:pt x="219" y="880"/>
                    </a:lnTo>
                    <a:lnTo>
                      <a:pt x="217" y="880"/>
                    </a:lnTo>
                    <a:lnTo>
                      <a:pt x="217" y="878"/>
                    </a:lnTo>
                    <a:lnTo>
                      <a:pt x="215" y="878"/>
                    </a:lnTo>
                    <a:lnTo>
                      <a:pt x="213" y="878"/>
                    </a:lnTo>
                    <a:lnTo>
                      <a:pt x="211" y="878"/>
                    </a:lnTo>
                    <a:lnTo>
                      <a:pt x="209" y="878"/>
                    </a:lnTo>
                    <a:lnTo>
                      <a:pt x="207" y="878"/>
                    </a:lnTo>
                    <a:lnTo>
                      <a:pt x="205" y="878"/>
                    </a:lnTo>
                    <a:lnTo>
                      <a:pt x="205" y="876"/>
                    </a:lnTo>
                    <a:lnTo>
                      <a:pt x="203" y="876"/>
                    </a:lnTo>
                    <a:lnTo>
                      <a:pt x="201" y="874"/>
                    </a:lnTo>
                    <a:lnTo>
                      <a:pt x="199" y="874"/>
                    </a:lnTo>
                    <a:lnTo>
                      <a:pt x="197" y="872"/>
                    </a:lnTo>
                    <a:lnTo>
                      <a:pt x="197" y="870"/>
                    </a:lnTo>
                    <a:lnTo>
                      <a:pt x="196" y="868"/>
                    </a:lnTo>
                    <a:lnTo>
                      <a:pt x="194" y="866"/>
                    </a:lnTo>
                    <a:lnTo>
                      <a:pt x="192" y="866"/>
                    </a:lnTo>
                    <a:lnTo>
                      <a:pt x="192" y="864"/>
                    </a:lnTo>
                    <a:lnTo>
                      <a:pt x="190" y="864"/>
                    </a:lnTo>
                    <a:lnTo>
                      <a:pt x="190" y="862"/>
                    </a:lnTo>
                    <a:lnTo>
                      <a:pt x="192" y="862"/>
                    </a:lnTo>
                    <a:lnTo>
                      <a:pt x="192" y="860"/>
                    </a:lnTo>
                    <a:lnTo>
                      <a:pt x="192" y="858"/>
                    </a:lnTo>
                    <a:lnTo>
                      <a:pt x="192" y="857"/>
                    </a:lnTo>
                    <a:lnTo>
                      <a:pt x="190" y="857"/>
                    </a:lnTo>
                    <a:lnTo>
                      <a:pt x="188" y="855"/>
                    </a:lnTo>
                    <a:lnTo>
                      <a:pt x="188" y="853"/>
                    </a:lnTo>
                    <a:close/>
                    <a:moveTo>
                      <a:pt x="282" y="1310"/>
                    </a:moveTo>
                    <a:lnTo>
                      <a:pt x="282" y="1308"/>
                    </a:lnTo>
                    <a:lnTo>
                      <a:pt x="284" y="1308"/>
                    </a:lnTo>
                    <a:lnTo>
                      <a:pt x="284" y="1306"/>
                    </a:lnTo>
                    <a:lnTo>
                      <a:pt x="286" y="1304"/>
                    </a:lnTo>
                    <a:lnTo>
                      <a:pt x="284" y="1304"/>
                    </a:lnTo>
                    <a:lnTo>
                      <a:pt x="284" y="1302"/>
                    </a:lnTo>
                    <a:lnTo>
                      <a:pt x="284" y="1300"/>
                    </a:lnTo>
                    <a:lnTo>
                      <a:pt x="286" y="1300"/>
                    </a:lnTo>
                    <a:lnTo>
                      <a:pt x="286" y="1298"/>
                    </a:lnTo>
                    <a:lnTo>
                      <a:pt x="288" y="1298"/>
                    </a:lnTo>
                    <a:lnTo>
                      <a:pt x="290" y="1298"/>
                    </a:lnTo>
                    <a:lnTo>
                      <a:pt x="292" y="1298"/>
                    </a:lnTo>
                    <a:lnTo>
                      <a:pt x="294" y="1298"/>
                    </a:lnTo>
                    <a:lnTo>
                      <a:pt x="294" y="1300"/>
                    </a:lnTo>
                    <a:lnTo>
                      <a:pt x="295" y="1300"/>
                    </a:lnTo>
                    <a:lnTo>
                      <a:pt x="297" y="1300"/>
                    </a:lnTo>
                    <a:lnTo>
                      <a:pt x="295" y="1300"/>
                    </a:lnTo>
                    <a:lnTo>
                      <a:pt x="295" y="1298"/>
                    </a:lnTo>
                    <a:lnTo>
                      <a:pt x="295" y="1296"/>
                    </a:lnTo>
                    <a:lnTo>
                      <a:pt x="295" y="1294"/>
                    </a:lnTo>
                    <a:lnTo>
                      <a:pt x="294" y="1294"/>
                    </a:lnTo>
                    <a:lnTo>
                      <a:pt x="294" y="1292"/>
                    </a:lnTo>
                    <a:lnTo>
                      <a:pt x="295" y="1292"/>
                    </a:lnTo>
                    <a:lnTo>
                      <a:pt x="295" y="1290"/>
                    </a:lnTo>
                    <a:lnTo>
                      <a:pt x="297" y="1290"/>
                    </a:lnTo>
                    <a:lnTo>
                      <a:pt x="297" y="1289"/>
                    </a:lnTo>
                    <a:lnTo>
                      <a:pt x="299" y="1289"/>
                    </a:lnTo>
                    <a:lnTo>
                      <a:pt x="299" y="1290"/>
                    </a:lnTo>
                    <a:lnTo>
                      <a:pt x="301" y="1290"/>
                    </a:lnTo>
                    <a:lnTo>
                      <a:pt x="301" y="1292"/>
                    </a:lnTo>
                    <a:lnTo>
                      <a:pt x="303" y="1292"/>
                    </a:lnTo>
                    <a:lnTo>
                      <a:pt x="303" y="1294"/>
                    </a:lnTo>
                    <a:lnTo>
                      <a:pt x="303" y="1296"/>
                    </a:lnTo>
                    <a:lnTo>
                      <a:pt x="305" y="1296"/>
                    </a:lnTo>
                    <a:lnTo>
                      <a:pt x="303" y="1296"/>
                    </a:lnTo>
                    <a:lnTo>
                      <a:pt x="303" y="1298"/>
                    </a:lnTo>
                    <a:lnTo>
                      <a:pt x="303" y="1300"/>
                    </a:lnTo>
                    <a:lnTo>
                      <a:pt x="303" y="1302"/>
                    </a:lnTo>
                    <a:lnTo>
                      <a:pt x="303" y="1304"/>
                    </a:lnTo>
                    <a:lnTo>
                      <a:pt x="303" y="1306"/>
                    </a:lnTo>
                    <a:lnTo>
                      <a:pt x="303" y="1308"/>
                    </a:lnTo>
                    <a:lnTo>
                      <a:pt x="303" y="1310"/>
                    </a:lnTo>
                    <a:lnTo>
                      <a:pt x="301" y="1310"/>
                    </a:lnTo>
                    <a:lnTo>
                      <a:pt x="301" y="1312"/>
                    </a:lnTo>
                    <a:lnTo>
                      <a:pt x="299" y="1312"/>
                    </a:lnTo>
                    <a:lnTo>
                      <a:pt x="297" y="1310"/>
                    </a:lnTo>
                    <a:lnTo>
                      <a:pt x="295" y="1310"/>
                    </a:lnTo>
                    <a:lnTo>
                      <a:pt x="295" y="1308"/>
                    </a:lnTo>
                    <a:lnTo>
                      <a:pt x="295" y="1310"/>
                    </a:lnTo>
                    <a:lnTo>
                      <a:pt x="294" y="1310"/>
                    </a:lnTo>
                    <a:lnTo>
                      <a:pt x="292" y="1310"/>
                    </a:lnTo>
                    <a:lnTo>
                      <a:pt x="292" y="1312"/>
                    </a:lnTo>
                    <a:lnTo>
                      <a:pt x="290" y="1312"/>
                    </a:lnTo>
                    <a:lnTo>
                      <a:pt x="290" y="1313"/>
                    </a:lnTo>
                    <a:lnTo>
                      <a:pt x="288" y="1313"/>
                    </a:lnTo>
                    <a:lnTo>
                      <a:pt x="286" y="1313"/>
                    </a:lnTo>
                    <a:lnTo>
                      <a:pt x="284" y="1313"/>
                    </a:lnTo>
                    <a:lnTo>
                      <a:pt x="282" y="1313"/>
                    </a:lnTo>
                    <a:lnTo>
                      <a:pt x="282" y="1312"/>
                    </a:lnTo>
                    <a:lnTo>
                      <a:pt x="282" y="1310"/>
                    </a:lnTo>
                    <a:close/>
                    <a:moveTo>
                      <a:pt x="510" y="1223"/>
                    </a:moveTo>
                    <a:lnTo>
                      <a:pt x="510" y="1221"/>
                    </a:lnTo>
                    <a:lnTo>
                      <a:pt x="512" y="1221"/>
                    </a:lnTo>
                    <a:lnTo>
                      <a:pt x="512" y="1219"/>
                    </a:lnTo>
                    <a:lnTo>
                      <a:pt x="512" y="1218"/>
                    </a:lnTo>
                    <a:lnTo>
                      <a:pt x="514" y="1218"/>
                    </a:lnTo>
                    <a:lnTo>
                      <a:pt x="514" y="1216"/>
                    </a:lnTo>
                    <a:lnTo>
                      <a:pt x="512" y="1216"/>
                    </a:lnTo>
                    <a:lnTo>
                      <a:pt x="514" y="1216"/>
                    </a:lnTo>
                    <a:lnTo>
                      <a:pt x="514" y="1214"/>
                    </a:lnTo>
                    <a:lnTo>
                      <a:pt x="516" y="1214"/>
                    </a:lnTo>
                    <a:lnTo>
                      <a:pt x="518" y="1214"/>
                    </a:lnTo>
                    <a:lnTo>
                      <a:pt x="520" y="1214"/>
                    </a:lnTo>
                    <a:lnTo>
                      <a:pt x="520" y="1216"/>
                    </a:lnTo>
                    <a:lnTo>
                      <a:pt x="520" y="1214"/>
                    </a:lnTo>
                    <a:lnTo>
                      <a:pt x="522" y="1216"/>
                    </a:lnTo>
                    <a:lnTo>
                      <a:pt x="524" y="1216"/>
                    </a:lnTo>
                    <a:lnTo>
                      <a:pt x="526" y="1216"/>
                    </a:lnTo>
                    <a:lnTo>
                      <a:pt x="526" y="1218"/>
                    </a:lnTo>
                    <a:lnTo>
                      <a:pt x="528" y="1218"/>
                    </a:lnTo>
                    <a:lnTo>
                      <a:pt x="530" y="1218"/>
                    </a:lnTo>
                    <a:lnTo>
                      <a:pt x="532" y="1218"/>
                    </a:lnTo>
                    <a:lnTo>
                      <a:pt x="532" y="1219"/>
                    </a:lnTo>
                    <a:lnTo>
                      <a:pt x="534" y="1219"/>
                    </a:lnTo>
                    <a:lnTo>
                      <a:pt x="534" y="1221"/>
                    </a:lnTo>
                    <a:lnTo>
                      <a:pt x="535" y="1221"/>
                    </a:lnTo>
                    <a:lnTo>
                      <a:pt x="535" y="1223"/>
                    </a:lnTo>
                    <a:lnTo>
                      <a:pt x="535" y="1225"/>
                    </a:lnTo>
                    <a:lnTo>
                      <a:pt x="534" y="1225"/>
                    </a:lnTo>
                    <a:lnTo>
                      <a:pt x="532" y="1225"/>
                    </a:lnTo>
                    <a:lnTo>
                      <a:pt x="530" y="1227"/>
                    </a:lnTo>
                    <a:lnTo>
                      <a:pt x="528" y="1227"/>
                    </a:lnTo>
                    <a:lnTo>
                      <a:pt x="528" y="1229"/>
                    </a:lnTo>
                    <a:lnTo>
                      <a:pt x="526" y="1229"/>
                    </a:lnTo>
                    <a:lnTo>
                      <a:pt x="526" y="1231"/>
                    </a:lnTo>
                    <a:lnTo>
                      <a:pt x="524" y="1229"/>
                    </a:lnTo>
                    <a:lnTo>
                      <a:pt x="522" y="1229"/>
                    </a:lnTo>
                    <a:lnTo>
                      <a:pt x="522" y="1231"/>
                    </a:lnTo>
                    <a:lnTo>
                      <a:pt x="520" y="1231"/>
                    </a:lnTo>
                    <a:lnTo>
                      <a:pt x="520" y="1229"/>
                    </a:lnTo>
                    <a:lnTo>
                      <a:pt x="518" y="1229"/>
                    </a:lnTo>
                    <a:lnTo>
                      <a:pt x="518" y="1227"/>
                    </a:lnTo>
                    <a:lnTo>
                      <a:pt x="518" y="1225"/>
                    </a:lnTo>
                    <a:lnTo>
                      <a:pt x="516" y="1225"/>
                    </a:lnTo>
                    <a:lnTo>
                      <a:pt x="514" y="1225"/>
                    </a:lnTo>
                    <a:lnTo>
                      <a:pt x="512" y="1225"/>
                    </a:lnTo>
                    <a:lnTo>
                      <a:pt x="512" y="1223"/>
                    </a:lnTo>
                    <a:lnTo>
                      <a:pt x="510" y="1223"/>
                    </a:lnTo>
                    <a:close/>
                    <a:moveTo>
                      <a:pt x="274" y="1064"/>
                    </a:moveTo>
                    <a:lnTo>
                      <a:pt x="274" y="1062"/>
                    </a:lnTo>
                    <a:lnTo>
                      <a:pt x="276" y="1062"/>
                    </a:lnTo>
                    <a:lnTo>
                      <a:pt x="278" y="1060"/>
                    </a:lnTo>
                    <a:lnTo>
                      <a:pt x="280" y="1060"/>
                    </a:lnTo>
                    <a:lnTo>
                      <a:pt x="282" y="1060"/>
                    </a:lnTo>
                    <a:lnTo>
                      <a:pt x="284" y="1060"/>
                    </a:lnTo>
                    <a:lnTo>
                      <a:pt x="284" y="1058"/>
                    </a:lnTo>
                    <a:lnTo>
                      <a:pt x="286" y="1058"/>
                    </a:lnTo>
                    <a:lnTo>
                      <a:pt x="288" y="1058"/>
                    </a:lnTo>
                    <a:lnTo>
                      <a:pt x="290" y="1058"/>
                    </a:lnTo>
                    <a:lnTo>
                      <a:pt x="290" y="1060"/>
                    </a:lnTo>
                    <a:lnTo>
                      <a:pt x="290" y="1062"/>
                    </a:lnTo>
                    <a:lnTo>
                      <a:pt x="290" y="1064"/>
                    </a:lnTo>
                    <a:lnTo>
                      <a:pt x="288" y="1064"/>
                    </a:lnTo>
                    <a:lnTo>
                      <a:pt x="288" y="1066"/>
                    </a:lnTo>
                    <a:lnTo>
                      <a:pt x="288" y="1068"/>
                    </a:lnTo>
                    <a:lnTo>
                      <a:pt x="286" y="1070"/>
                    </a:lnTo>
                    <a:lnTo>
                      <a:pt x="284" y="1070"/>
                    </a:lnTo>
                    <a:lnTo>
                      <a:pt x="284" y="1072"/>
                    </a:lnTo>
                    <a:lnTo>
                      <a:pt x="282" y="1072"/>
                    </a:lnTo>
                    <a:lnTo>
                      <a:pt x="282" y="1074"/>
                    </a:lnTo>
                    <a:lnTo>
                      <a:pt x="280" y="1075"/>
                    </a:lnTo>
                    <a:lnTo>
                      <a:pt x="278" y="1075"/>
                    </a:lnTo>
                    <a:lnTo>
                      <a:pt x="276" y="1075"/>
                    </a:lnTo>
                    <a:lnTo>
                      <a:pt x="274" y="1075"/>
                    </a:lnTo>
                    <a:lnTo>
                      <a:pt x="274" y="1074"/>
                    </a:lnTo>
                    <a:lnTo>
                      <a:pt x="274" y="1072"/>
                    </a:lnTo>
                    <a:lnTo>
                      <a:pt x="276" y="1070"/>
                    </a:lnTo>
                    <a:lnTo>
                      <a:pt x="278" y="1070"/>
                    </a:lnTo>
                    <a:lnTo>
                      <a:pt x="276" y="1070"/>
                    </a:lnTo>
                    <a:lnTo>
                      <a:pt x="274" y="1068"/>
                    </a:lnTo>
                    <a:lnTo>
                      <a:pt x="274" y="1066"/>
                    </a:lnTo>
                    <a:lnTo>
                      <a:pt x="274" y="1064"/>
                    </a:lnTo>
                    <a:close/>
                    <a:moveTo>
                      <a:pt x="845" y="962"/>
                    </a:moveTo>
                    <a:lnTo>
                      <a:pt x="845" y="960"/>
                    </a:lnTo>
                    <a:lnTo>
                      <a:pt x="845" y="958"/>
                    </a:lnTo>
                    <a:lnTo>
                      <a:pt x="847" y="956"/>
                    </a:lnTo>
                    <a:lnTo>
                      <a:pt x="848" y="956"/>
                    </a:lnTo>
                    <a:lnTo>
                      <a:pt x="850" y="956"/>
                    </a:lnTo>
                    <a:lnTo>
                      <a:pt x="852" y="956"/>
                    </a:lnTo>
                    <a:lnTo>
                      <a:pt x="854" y="956"/>
                    </a:lnTo>
                    <a:lnTo>
                      <a:pt x="856" y="956"/>
                    </a:lnTo>
                    <a:lnTo>
                      <a:pt x="858" y="956"/>
                    </a:lnTo>
                    <a:lnTo>
                      <a:pt x="860" y="956"/>
                    </a:lnTo>
                    <a:lnTo>
                      <a:pt x="860" y="958"/>
                    </a:lnTo>
                    <a:lnTo>
                      <a:pt x="862" y="958"/>
                    </a:lnTo>
                    <a:lnTo>
                      <a:pt x="862" y="960"/>
                    </a:lnTo>
                    <a:lnTo>
                      <a:pt x="864" y="960"/>
                    </a:lnTo>
                    <a:lnTo>
                      <a:pt x="864" y="962"/>
                    </a:lnTo>
                    <a:lnTo>
                      <a:pt x="862" y="964"/>
                    </a:lnTo>
                    <a:lnTo>
                      <a:pt x="860" y="964"/>
                    </a:lnTo>
                    <a:lnTo>
                      <a:pt x="860" y="966"/>
                    </a:lnTo>
                    <a:lnTo>
                      <a:pt x="858" y="968"/>
                    </a:lnTo>
                    <a:lnTo>
                      <a:pt x="856" y="966"/>
                    </a:lnTo>
                    <a:lnTo>
                      <a:pt x="854" y="966"/>
                    </a:lnTo>
                    <a:lnTo>
                      <a:pt x="852" y="966"/>
                    </a:lnTo>
                    <a:lnTo>
                      <a:pt x="850" y="966"/>
                    </a:lnTo>
                    <a:lnTo>
                      <a:pt x="850" y="968"/>
                    </a:lnTo>
                    <a:lnTo>
                      <a:pt x="848" y="968"/>
                    </a:lnTo>
                    <a:lnTo>
                      <a:pt x="847" y="968"/>
                    </a:lnTo>
                    <a:lnTo>
                      <a:pt x="847" y="966"/>
                    </a:lnTo>
                    <a:lnTo>
                      <a:pt x="845" y="966"/>
                    </a:lnTo>
                    <a:lnTo>
                      <a:pt x="845" y="964"/>
                    </a:lnTo>
                    <a:lnTo>
                      <a:pt x="845" y="962"/>
                    </a:lnTo>
                    <a:close/>
                    <a:moveTo>
                      <a:pt x="205" y="1335"/>
                    </a:moveTo>
                    <a:lnTo>
                      <a:pt x="205" y="1333"/>
                    </a:lnTo>
                    <a:lnTo>
                      <a:pt x="205" y="1331"/>
                    </a:lnTo>
                    <a:lnTo>
                      <a:pt x="207" y="1331"/>
                    </a:lnTo>
                    <a:lnTo>
                      <a:pt x="207" y="1329"/>
                    </a:lnTo>
                    <a:lnTo>
                      <a:pt x="209" y="1327"/>
                    </a:lnTo>
                    <a:lnTo>
                      <a:pt x="211" y="1327"/>
                    </a:lnTo>
                    <a:lnTo>
                      <a:pt x="211" y="1325"/>
                    </a:lnTo>
                    <a:lnTo>
                      <a:pt x="213" y="1325"/>
                    </a:lnTo>
                    <a:lnTo>
                      <a:pt x="215" y="1325"/>
                    </a:lnTo>
                    <a:lnTo>
                      <a:pt x="217" y="1325"/>
                    </a:lnTo>
                    <a:lnTo>
                      <a:pt x="217" y="1327"/>
                    </a:lnTo>
                    <a:lnTo>
                      <a:pt x="219" y="1327"/>
                    </a:lnTo>
                    <a:lnTo>
                      <a:pt x="221" y="1327"/>
                    </a:lnTo>
                    <a:lnTo>
                      <a:pt x="221" y="1329"/>
                    </a:lnTo>
                    <a:lnTo>
                      <a:pt x="221" y="1331"/>
                    </a:lnTo>
                    <a:lnTo>
                      <a:pt x="221" y="1333"/>
                    </a:lnTo>
                    <a:lnTo>
                      <a:pt x="219" y="1333"/>
                    </a:lnTo>
                    <a:lnTo>
                      <a:pt x="219" y="1335"/>
                    </a:lnTo>
                    <a:lnTo>
                      <a:pt x="217" y="1335"/>
                    </a:lnTo>
                    <a:lnTo>
                      <a:pt x="217" y="1337"/>
                    </a:lnTo>
                    <a:lnTo>
                      <a:pt x="215" y="1337"/>
                    </a:lnTo>
                    <a:lnTo>
                      <a:pt x="213" y="1337"/>
                    </a:lnTo>
                    <a:lnTo>
                      <a:pt x="213" y="1338"/>
                    </a:lnTo>
                    <a:lnTo>
                      <a:pt x="211" y="1338"/>
                    </a:lnTo>
                    <a:lnTo>
                      <a:pt x="209" y="1338"/>
                    </a:lnTo>
                    <a:lnTo>
                      <a:pt x="207" y="1338"/>
                    </a:lnTo>
                    <a:lnTo>
                      <a:pt x="207" y="1337"/>
                    </a:lnTo>
                    <a:lnTo>
                      <a:pt x="205" y="1337"/>
                    </a:lnTo>
                    <a:lnTo>
                      <a:pt x="205" y="1335"/>
                    </a:lnTo>
                    <a:close/>
                    <a:moveTo>
                      <a:pt x="2" y="1369"/>
                    </a:moveTo>
                    <a:lnTo>
                      <a:pt x="2" y="1367"/>
                    </a:lnTo>
                    <a:lnTo>
                      <a:pt x="4" y="1367"/>
                    </a:lnTo>
                    <a:lnTo>
                      <a:pt x="4" y="1365"/>
                    </a:lnTo>
                    <a:lnTo>
                      <a:pt x="5" y="1365"/>
                    </a:lnTo>
                    <a:lnTo>
                      <a:pt x="5" y="1367"/>
                    </a:lnTo>
                    <a:lnTo>
                      <a:pt x="7" y="1367"/>
                    </a:lnTo>
                    <a:lnTo>
                      <a:pt x="7" y="1369"/>
                    </a:lnTo>
                    <a:lnTo>
                      <a:pt x="9" y="1369"/>
                    </a:lnTo>
                    <a:lnTo>
                      <a:pt x="9" y="1367"/>
                    </a:lnTo>
                    <a:lnTo>
                      <a:pt x="11" y="1367"/>
                    </a:lnTo>
                    <a:lnTo>
                      <a:pt x="13" y="1367"/>
                    </a:lnTo>
                    <a:lnTo>
                      <a:pt x="15" y="1367"/>
                    </a:lnTo>
                    <a:lnTo>
                      <a:pt x="15" y="1365"/>
                    </a:lnTo>
                    <a:lnTo>
                      <a:pt x="17" y="1365"/>
                    </a:lnTo>
                    <a:lnTo>
                      <a:pt x="19" y="1365"/>
                    </a:lnTo>
                    <a:lnTo>
                      <a:pt x="21" y="1365"/>
                    </a:lnTo>
                    <a:lnTo>
                      <a:pt x="23" y="1367"/>
                    </a:lnTo>
                    <a:lnTo>
                      <a:pt x="25" y="1367"/>
                    </a:lnTo>
                    <a:lnTo>
                      <a:pt x="25" y="1369"/>
                    </a:lnTo>
                    <a:lnTo>
                      <a:pt x="25" y="1371"/>
                    </a:lnTo>
                    <a:lnTo>
                      <a:pt x="23" y="1371"/>
                    </a:lnTo>
                    <a:lnTo>
                      <a:pt x="23" y="1373"/>
                    </a:lnTo>
                    <a:lnTo>
                      <a:pt x="21" y="1373"/>
                    </a:lnTo>
                    <a:lnTo>
                      <a:pt x="19" y="1373"/>
                    </a:lnTo>
                    <a:lnTo>
                      <a:pt x="17" y="1373"/>
                    </a:lnTo>
                    <a:lnTo>
                      <a:pt x="15" y="1373"/>
                    </a:lnTo>
                    <a:lnTo>
                      <a:pt x="15" y="1375"/>
                    </a:lnTo>
                    <a:lnTo>
                      <a:pt x="13" y="1375"/>
                    </a:lnTo>
                    <a:lnTo>
                      <a:pt x="13" y="1373"/>
                    </a:lnTo>
                    <a:lnTo>
                      <a:pt x="13" y="1375"/>
                    </a:lnTo>
                    <a:lnTo>
                      <a:pt x="11" y="1375"/>
                    </a:lnTo>
                    <a:lnTo>
                      <a:pt x="11" y="1373"/>
                    </a:lnTo>
                    <a:lnTo>
                      <a:pt x="9" y="1373"/>
                    </a:lnTo>
                    <a:lnTo>
                      <a:pt x="9" y="1371"/>
                    </a:lnTo>
                    <a:lnTo>
                      <a:pt x="7" y="1371"/>
                    </a:lnTo>
                    <a:lnTo>
                      <a:pt x="7" y="1373"/>
                    </a:lnTo>
                    <a:lnTo>
                      <a:pt x="5" y="1373"/>
                    </a:lnTo>
                    <a:lnTo>
                      <a:pt x="4" y="1373"/>
                    </a:lnTo>
                    <a:lnTo>
                      <a:pt x="2" y="1371"/>
                    </a:lnTo>
                    <a:lnTo>
                      <a:pt x="2" y="1369"/>
                    </a:lnTo>
                    <a:close/>
                    <a:moveTo>
                      <a:pt x="261" y="1319"/>
                    </a:moveTo>
                    <a:lnTo>
                      <a:pt x="263" y="1317"/>
                    </a:lnTo>
                    <a:lnTo>
                      <a:pt x="263" y="1315"/>
                    </a:lnTo>
                    <a:lnTo>
                      <a:pt x="263" y="1313"/>
                    </a:lnTo>
                    <a:lnTo>
                      <a:pt x="265" y="1313"/>
                    </a:lnTo>
                    <a:lnTo>
                      <a:pt x="265" y="1312"/>
                    </a:lnTo>
                    <a:lnTo>
                      <a:pt x="267" y="1312"/>
                    </a:lnTo>
                    <a:lnTo>
                      <a:pt x="267" y="1310"/>
                    </a:lnTo>
                    <a:lnTo>
                      <a:pt x="269" y="1310"/>
                    </a:lnTo>
                    <a:lnTo>
                      <a:pt x="270" y="1310"/>
                    </a:lnTo>
                    <a:lnTo>
                      <a:pt x="272" y="1310"/>
                    </a:lnTo>
                    <a:lnTo>
                      <a:pt x="274" y="1310"/>
                    </a:lnTo>
                    <a:lnTo>
                      <a:pt x="274" y="1312"/>
                    </a:lnTo>
                    <a:lnTo>
                      <a:pt x="276" y="1312"/>
                    </a:lnTo>
                    <a:lnTo>
                      <a:pt x="276" y="1313"/>
                    </a:lnTo>
                    <a:lnTo>
                      <a:pt x="276" y="1315"/>
                    </a:lnTo>
                    <a:lnTo>
                      <a:pt x="274" y="1315"/>
                    </a:lnTo>
                    <a:lnTo>
                      <a:pt x="274" y="1317"/>
                    </a:lnTo>
                    <a:lnTo>
                      <a:pt x="274" y="1319"/>
                    </a:lnTo>
                    <a:lnTo>
                      <a:pt x="272" y="1319"/>
                    </a:lnTo>
                    <a:lnTo>
                      <a:pt x="270" y="1319"/>
                    </a:lnTo>
                    <a:lnTo>
                      <a:pt x="269" y="1319"/>
                    </a:lnTo>
                    <a:lnTo>
                      <a:pt x="269" y="1321"/>
                    </a:lnTo>
                    <a:lnTo>
                      <a:pt x="267" y="1323"/>
                    </a:lnTo>
                    <a:lnTo>
                      <a:pt x="265" y="1323"/>
                    </a:lnTo>
                    <a:lnTo>
                      <a:pt x="265" y="1321"/>
                    </a:lnTo>
                    <a:lnTo>
                      <a:pt x="263" y="1321"/>
                    </a:lnTo>
                    <a:lnTo>
                      <a:pt x="261" y="1319"/>
                    </a:lnTo>
                    <a:close/>
                    <a:moveTo>
                      <a:pt x="704" y="1123"/>
                    </a:moveTo>
                    <a:lnTo>
                      <a:pt x="704" y="1122"/>
                    </a:lnTo>
                    <a:lnTo>
                      <a:pt x="704" y="1120"/>
                    </a:lnTo>
                    <a:lnTo>
                      <a:pt x="706" y="1118"/>
                    </a:lnTo>
                    <a:lnTo>
                      <a:pt x="708" y="1118"/>
                    </a:lnTo>
                    <a:lnTo>
                      <a:pt x="710" y="1118"/>
                    </a:lnTo>
                    <a:lnTo>
                      <a:pt x="712" y="1120"/>
                    </a:lnTo>
                    <a:lnTo>
                      <a:pt x="712" y="1122"/>
                    </a:lnTo>
                    <a:lnTo>
                      <a:pt x="712" y="1123"/>
                    </a:lnTo>
                    <a:lnTo>
                      <a:pt x="712" y="1125"/>
                    </a:lnTo>
                    <a:lnTo>
                      <a:pt x="714" y="1125"/>
                    </a:lnTo>
                    <a:lnTo>
                      <a:pt x="714" y="1127"/>
                    </a:lnTo>
                    <a:lnTo>
                      <a:pt x="716" y="1127"/>
                    </a:lnTo>
                    <a:lnTo>
                      <a:pt x="716" y="1129"/>
                    </a:lnTo>
                    <a:lnTo>
                      <a:pt x="716" y="1131"/>
                    </a:lnTo>
                    <a:lnTo>
                      <a:pt x="714" y="1133"/>
                    </a:lnTo>
                    <a:lnTo>
                      <a:pt x="714" y="1135"/>
                    </a:lnTo>
                    <a:lnTo>
                      <a:pt x="712" y="1135"/>
                    </a:lnTo>
                    <a:lnTo>
                      <a:pt x="710" y="1135"/>
                    </a:lnTo>
                    <a:lnTo>
                      <a:pt x="708" y="1135"/>
                    </a:lnTo>
                    <a:lnTo>
                      <a:pt x="706" y="1135"/>
                    </a:lnTo>
                    <a:lnTo>
                      <a:pt x="706" y="1133"/>
                    </a:lnTo>
                    <a:lnTo>
                      <a:pt x="706" y="1131"/>
                    </a:lnTo>
                    <a:lnTo>
                      <a:pt x="706" y="1129"/>
                    </a:lnTo>
                    <a:lnTo>
                      <a:pt x="706" y="1127"/>
                    </a:lnTo>
                    <a:lnTo>
                      <a:pt x="704" y="1127"/>
                    </a:lnTo>
                    <a:lnTo>
                      <a:pt x="704" y="1125"/>
                    </a:lnTo>
                    <a:lnTo>
                      <a:pt x="704" y="1123"/>
                    </a:lnTo>
                    <a:close/>
                    <a:moveTo>
                      <a:pt x="589" y="976"/>
                    </a:moveTo>
                    <a:lnTo>
                      <a:pt x="589" y="974"/>
                    </a:lnTo>
                    <a:lnTo>
                      <a:pt x="589" y="972"/>
                    </a:lnTo>
                    <a:lnTo>
                      <a:pt x="591" y="972"/>
                    </a:lnTo>
                    <a:lnTo>
                      <a:pt x="591" y="970"/>
                    </a:lnTo>
                    <a:lnTo>
                      <a:pt x="593" y="970"/>
                    </a:lnTo>
                    <a:lnTo>
                      <a:pt x="595" y="970"/>
                    </a:lnTo>
                    <a:lnTo>
                      <a:pt x="597" y="970"/>
                    </a:lnTo>
                    <a:lnTo>
                      <a:pt x="599" y="970"/>
                    </a:lnTo>
                    <a:lnTo>
                      <a:pt x="599" y="972"/>
                    </a:lnTo>
                    <a:lnTo>
                      <a:pt x="601" y="972"/>
                    </a:lnTo>
                    <a:lnTo>
                      <a:pt x="603" y="972"/>
                    </a:lnTo>
                    <a:lnTo>
                      <a:pt x="603" y="974"/>
                    </a:lnTo>
                    <a:lnTo>
                      <a:pt x="603" y="976"/>
                    </a:lnTo>
                    <a:lnTo>
                      <a:pt x="603" y="978"/>
                    </a:lnTo>
                    <a:lnTo>
                      <a:pt x="601" y="978"/>
                    </a:lnTo>
                    <a:lnTo>
                      <a:pt x="601" y="979"/>
                    </a:lnTo>
                    <a:lnTo>
                      <a:pt x="601" y="981"/>
                    </a:lnTo>
                    <a:lnTo>
                      <a:pt x="599" y="981"/>
                    </a:lnTo>
                    <a:lnTo>
                      <a:pt x="599" y="983"/>
                    </a:lnTo>
                    <a:lnTo>
                      <a:pt x="599" y="985"/>
                    </a:lnTo>
                    <a:lnTo>
                      <a:pt x="597" y="985"/>
                    </a:lnTo>
                    <a:lnTo>
                      <a:pt x="595" y="985"/>
                    </a:lnTo>
                    <a:lnTo>
                      <a:pt x="593" y="983"/>
                    </a:lnTo>
                    <a:lnTo>
                      <a:pt x="593" y="981"/>
                    </a:lnTo>
                    <a:lnTo>
                      <a:pt x="593" y="979"/>
                    </a:lnTo>
                    <a:lnTo>
                      <a:pt x="595" y="979"/>
                    </a:lnTo>
                    <a:lnTo>
                      <a:pt x="593" y="979"/>
                    </a:lnTo>
                    <a:lnTo>
                      <a:pt x="591" y="979"/>
                    </a:lnTo>
                    <a:lnTo>
                      <a:pt x="589" y="978"/>
                    </a:lnTo>
                    <a:lnTo>
                      <a:pt x="589" y="976"/>
                    </a:lnTo>
                    <a:close/>
                    <a:moveTo>
                      <a:pt x="0" y="1385"/>
                    </a:moveTo>
                    <a:lnTo>
                      <a:pt x="0" y="1383"/>
                    </a:lnTo>
                    <a:lnTo>
                      <a:pt x="2" y="1383"/>
                    </a:lnTo>
                    <a:lnTo>
                      <a:pt x="2" y="1381"/>
                    </a:lnTo>
                    <a:lnTo>
                      <a:pt x="4" y="1381"/>
                    </a:lnTo>
                    <a:lnTo>
                      <a:pt x="4" y="1379"/>
                    </a:lnTo>
                    <a:lnTo>
                      <a:pt x="5" y="1377"/>
                    </a:lnTo>
                    <a:lnTo>
                      <a:pt x="7" y="1375"/>
                    </a:lnTo>
                    <a:lnTo>
                      <a:pt x="9" y="1377"/>
                    </a:lnTo>
                    <a:lnTo>
                      <a:pt x="11" y="1377"/>
                    </a:lnTo>
                    <a:lnTo>
                      <a:pt x="11" y="1379"/>
                    </a:lnTo>
                    <a:lnTo>
                      <a:pt x="11" y="1381"/>
                    </a:lnTo>
                    <a:lnTo>
                      <a:pt x="11" y="1383"/>
                    </a:lnTo>
                    <a:lnTo>
                      <a:pt x="11" y="1385"/>
                    </a:lnTo>
                    <a:lnTo>
                      <a:pt x="9" y="1385"/>
                    </a:lnTo>
                    <a:lnTo>
                      <a:pt x="7" y="1386"/>
                    </a:lnTo>
                    <a:lnTo>
                      <a:pt x="5" y="1388"/>
                    </a:lnTo>
                    <a:lnTo>
                      <a:pt x="4" y="1390"/>
                    </a:lnTo>
                    <a:lnTo>
                      <a:pt x="2" y="1390"/>
                    </a:lnTo>
                    <a:lnTo>
                      <a:pt x="0" y="1388"/>
                    </a:lnTo>
                    <a:lnTo>
                      <a:pt x="0" y="1386"/>
                    </a:lnTo>
                    <a:lnTo>
                      <a:pt x="0" y="1385"/>
                    </a:lnTo>
                    <a:close/>
                    <a:moveTo>
                      <a:pt x="295" y="1098"/>
                    </a:moveTo>
                    <a:lnTo>
                      <a:pt x="295" y="1097"/>
                    </a:lnTo>
                    <a:lnTo>
                      <a:pt x="295" y="1095"/>
                    </a:lnTo>
                    <a:lnTo>
                      <a:pt x="297" y="1095"/>
                    </a:lnTo>
                    <a:lnTo>
                      <a:pt x="299" y="1095"/>
                    </a:lnTo>
                    <a:lnTo>
                      <a:pt x="301" y="1095"/>
                    </a:lnTo>
                    <a:lnTo>
                      <a:pt x="303" y="1095"/>
                    </a:lnTo>
                    <a:lnTo>
                      <a:pt x="305" y="1095"/>
                    </a:lnTo>
                    <a:lnTo>
                      <a:pt x="307" y="1095"/>
                    </a:lnTo>
                    <a:lnTo>
                      <a:pt x="307" y="1097"/>
                    </a:lnTo>
                    <a:lnTo>
                      <a:pt x="309" y="1097"/>
                    </a:lnTo>
                    <a:lnTo>
                      <a:pt x="311" y="1098"/>
                    </a:lnTo>
                    <a:lnTo>
                      <a:pt x="311" y="1100"/>
                    </a:lnTo>
                    <a:lnTo>
                      <a:pt x="309" y="1100"/>
                    </a:lnTo>
                    <a:lnTo>
                      <a:pt x="309" y="1102"/>
                    </a:lnTo>
                    <a:lnTo>
                      <a:pt x="307" y="1102"/>
                    </a:lnTo>
                    <a:lnTo>
                      <a:pt x="307" y="1104"/>
                    </a:lnTo>
                    <a:lnTo>
                      <a:pt x="305" y="1104"/>
                    </a:lnTo>
                    <a:lnTo>
                      <a:pt x="305" y="1106"/>
                    </a:lnTo>
                    <a:lnTo>
                      <a:pt x="303" y="1106"/>
                    </a:lnTo>
                    <a:lnTo>
                      <a:pt x="301" y="1104"/>
                    </a:lnTo>
                    <a:lnTo>
                      <a:pt x="299" y="1104"/>
                    </a:lnTo>
                    <a:lnTo>
                      <a:pt x="299" y="1102"/>
                    </a:lnTo>
                    <a:lnTo>
                      <a:pt x="297" y="1102"/>
                    </a:lnTo>
                    <a:lnTo>
                      <a:pt x="295" y="1100"/>
                    </a:lnTo>
                    <a:lnTo>
                      <a:pt x="295" y="1098"/>
                    </a:lnTo>
                    <a:close/>
                    <a:moveTo>
                      <a:pt x="608" y="1198"/>
                    </a:moveTo>
                    <a:lnTo>
                      <a:pt x="610" y="1198"/>
                    </a:lnTo>
                    <a:lnTo>
                      <a:pt x="610" y="1196"/>
                    </a:lnTo>
                    <a:lnTo>
                      <a:pt x="612" y="1196"/>
                    </a:lnTo>
                    <a:lnTo>
                      <a:pt x="612" y="1194"/>
                    </a:lnTo>
                    <a:lnTo>
                      <a:pt x="614" y="1194"/>
                    </a:lnTo>
                    <a:lnTo>
                      <a:pt x="616" y="1194"/>
                    </a:lnTo>
                    <a:lnTo>
                      <a:pt x="618" y="1194"/>
                    </a:lnTo>
                    <a:lnTo>
                      <a:pt x="618" y="1196"/>
                    </a:lnTo>
                    <a:lnTo>
                      <a:pt x="618" y="1194"/>
                    </a:lnTo>
                    <a:lnTo>
                      <a:pt x="620" y="1194"/>
                    </a:lnTo>
                    <a:lnTo>
                      <a:pt x="620" y="1196"/>
                    </a:lnTo>
                    <a:lnTo>
                      <a:pt x="622" y="1196"/>
                    </a:lnTo>
                    <a:lnTo>
                      <a:pt x="622" y="1198"/>
                    </a:lnTo>
                    <a:lnTo>
                      <a:pt x="624" y="1198"/>
                    </a:lnTo>
                    <a:lnTo>
                      <a:pt x="624" y="1200"/>
                    </a:lnTo>
                    <a:lnTo>
                      <a:pt x="624" y="1202"/>
                    </a:lnTo>
                    <a:lnTo>
                      <a:pt x="624" y="1204"/>
                    </a:lnTo>
                    <a:lnTo>
                      <a:pt x="622" y="1204"/>
                    </a:lnTo>
                    <a:lnTo>
                      <a:pt x="622" y="1206"/>
                    </a:lnTo>
                    <a:lnTo>
                      <a:pt x="620" y="1206"/>
                    </a:lnTo>
                    <a:lnTo>
                      <a:pt x="620" y="1204"/>
                    </a:lnTo>
                    <a:lnTo>
                      <a:pt x="618" y="1204"/>
                    </a:lnTo>
                    <a:lnTo>
                      <a:pt x="616" y="1204"/>
                    </a:lnTo>
                    <a:lnTo>
                      <a:pt x="616" y="1202"/>
                    </a:lnTo>
                    <a:lnTo>
                      <a:pt x="614" y="1202"/>
                    </a:lnTo>
                    <a:lnTo>
                      <a:pt x="612" y="1202"/>
                    </a:lnTo>
                    <a:lnTo>
                      <a:pt x="610" y="1202"/>
                    </a:lnTo>
                    <a:lnTo>
                      <a:pt x="610" y="1200"/>
                    </a:lnTo>
                    <a:lnTo>
                      <a:pt x="608" y="1200"/>
                    </a:lnTo>
                    <a:lnTo>
                      <a:pt x="608" y="1198"/>
                    </a:lnTo>
                    <a:close/>
                    <a:moveTo>
                      <a:pt x="737" y="1145"/>
                    </a:moveTo>
                    <a:lnTo>
                      <a:pt x="739" y="1143"/>
                    </a:lnTo>
                    <a:lnTo>
                      <a:pt x="741" y="1141"/>
                    </a:lnTo>
                    <a:lnTo>
                      <a:pt x="741" y="1139"/>
                    </a:lnTo>
                    <a:lnTo>
                      <a:pt x="743" y="1139"/>
                    </a:lnTo>
                    <a:lnTo>
                      <a:pt x="745" y="1137"/>
                    </a:lnTo>
                    <a:lnTo>
                      <a:pt x="747" y="1137"/>
                    </a:lnTo>
                    <a:lnTo>
                      <a:pt x="749" y="1139"/>
                    </a:lnTo>
                    <a:lnTo>
                      <a:pt x="751" y="1139"/>
                    </a:lnTo>
                    <a:lnTo>
                      <a:pt x="749" y="1141"/>
                    </a:lnTo>
                    <a:lnTo>
                      <a:pt x="749" y="1143"/>
                    </a:lnTo>
                    <a:lnTo>
                      <a:pt x="749" y="1146"/>
                    </a:lnTo>
                    <a:lnTo>
                      <a:pt x="749" y="1148"/>
                    </a:lnTo>
                    <a:lnTo>
                      <a:pt x="747" y="1150"/>
                    </a:lnTo>
                    <a:lnTo>
                      <a:pt x="745" y="1150"/>
                    </a:lnTo>
                    <a:lnTo>
                      <a:pt x="741" y="1148"/>
                    </a:lnTo>
                    <a:lnTo>
                      <a:pt x="739" y="1148"/>
                    </a:lnTo>
                    <a:lnTo>
                      <a:pt x="739" y="1146"/>
                    </a:lnTo>
                    <a:lnTo>
                      <a:pt x="737" y="1145"/>
                    </a:lnTo>
                    <a:close/>
                    <a:moveTo>
                      <a:pt x="1033" y="933"/>
                    </a:moveTo>
                    <a:lnTo>
                      <a:pt x="1033" y="931"/>
                    </a:lnTo>
                    <a:lnTo>
                      <a:pt x="1033" y="930"/>
                    </a:lnTo>
                    <a:lnTo>
                      <a:pt x="1035" y="930"/>
                    </a:lnTo>
                    <a:lnTo>
                      <a:pt x="1035" y="928"/>
                    </a:lnTo>
                    <a:lnTo>
                      <a:pt x="1035" y="926"/>
                    </a:lnTo>
                    <a:lnTo>
                      <a:pt x="1035" y="924"/>
                    </a:lnTo>
                    <a:lnTo>
                      <a:pt x="1035" y="922"/>
                    </a:lnTo>
                    <a:lnTo>
                      <a:pt x="1037" y="922"/>
                    </a:lnTo>
                    <a:lnTo>
                      <a:pt x="1037" y="920"/>
                    </a:lnTo>
                    <a:lnTo>
                      <a:pt x="1039" y="920"/>
                    </a:lnTo>
                    <a:lnTo>
                      <a:pt x="1039" y="922"/>
                    </a:lnTo>
                    <a:lnTo>
                      <a:pt x="1041" y="922"/>
                    </a:lnTo>
                    <a:lnTo>
                      <a:pt x="1041" y="924"/>
                    </a:lnTo>
                    <a:lnTo>
                      <a:pt x="1041" y="926"/>
                    </a:lnTo>
                    <a:lnTo>
                      <a:pt x="1042" y="926"/>
                    </a:lnTo>
                    <a:lnTo>
                      <a:pt x="1042" y="928"/>
                    </a:lnTo>
                    <a:lnTo>
                      <a:pt x="1042" y="930"/>
                    </a:lnTo>
                    <a:lnTo>
                      <a:pt x="1044" y="930"/>
                    </a:lnTo>
                    <a:lnTo>
                      <a:pt x="1044" y="931"/>
                    </a:lnTo>
                    <a:lnTo>
                      <a:pt x="1042" y="931"/>
                    </a:lnTo>
                    <a:lnTo>
                      <a:pt x="1042" y="933"/>
                    </a:lnTo>
                    <a:lnTo>
                      <a:pt x="1041" y="933"/>
                    </a:lnTo>
                    <a:lnTo>
                      <a:pt x="1041" y="935"/>
                    </a:lnTo>
                    <a:lnTo>
                      <a:pt x="1039" y="935"/>
                    </a:lnTo>
                    <a:lnTo>
                      <a:pt x="1037" y="935"/>
                    </a:lnTo>
                    <a:lnTo>
                      <a:pt x="1035" y="935"/>
                    </a:lnTo>
                    <a:lnTo>
                      <a:pt x="1033" y="935"/>
                    </a:lnTo>
                    <a:lnTo>
                      <a:pt x="1033" y="933"/>
                    </a:lnTo>
                    <a:close/>
                    <a:moveTo>
                      <a:pt x="247" y="1323"/>
                    </a:moveTo>
                    <a:lnTo>
                      <a:pt x="247" y="1321"/>
                    </a:lnTo>
                    <a:lnTo>
                      <a:pt x="247" y="1319"/>
                    </a:lnTo>
                    <a:lnTo>
                      <a:pt x="249" y="1319"/>
                    </a:lnTo>
                    <a:lnTo>
                      <a:pt x="249" y="1317"/>
                    </a:lnTo>
                    <a:lnTo>
                      <a:pt x="251" y="1317"/>
                    </a:lnTo>
                    <a:lnTo>
                      <a:pt x="251" y="1315"/>
                    </a:lnTo>
                    <a:lnTo>
                      <a:pt x="253" y="1315"/>
                    </a:lnTo>
                    <a:lnTo>
                      <a:pt x="255" y="1315"/>
                    </a:lnTo>
                    <a:lnTo>
                      <a:pt x="257" y="1315"/>
                    </a:lnTo>
                    <a:lnTo>
                      <a:pt x="259" y="1317"/>
                    </a:lnTo>
                    <a:lnTo>
                      <a:pt x="259" y="1319"/>
                    </a:lnTo>
                    <a:lnTo>
                      <a:pt x="257" y="1321"/>
                    </a:lnTo>
                    <a:lnTo>
                      <a:pt x="255" y="1321"/>
                    </a:lnTo>
                    <a:lnTo>
                      <a:pt x="255" y="1323"/>
                    </a:lnTo>
                    <a:lnTo>
                      <a:pt x="255" y="1325"/>
                    </a:lnTo>
                    <a:lnTo>
                      <a:pt x="255" y="1327"/>
                    </a:lnTo>
                    <a:lnTo>
                      <a:pt x="253" y="1327"/>
                    </a:lnTo>
                    <a:lnTo>
                      <a:pt x="251" y="1327"/>
                    </a:lnTo>
                    <a:lnTo>
                      <a:pt x="249" y="1327"/>
                    </a:lnTo>
                    <a:lnTo>
                      <a:pt x="247" y="1327"/>
                    </a:lnTo>
                    <a:lnTo>
                      <a:pt x="247" y="1325"/>
                    </a:lnTo>
                    <a:lnTo>
                      <a:pt x="247" y="1323"/>
                    </a:lnTo>
                    <a:close/>
                    <a:moveTo>
                      <a:pt x="7" y="1360"/>
                    </a:moveTo>
                    <a:lnTo>
                      <a:pt x="7" y="1358"/>
                    </a:lnTo>
                    <a:lnTo>
                      <a:pt x="9" y="1356"/>
                    </a:lnTo>
                    <a:lnTo>
                      <a:pt x="9" y="1354"/>
                    </a:lnTo>
                    <a:lnTo>
                      <a:pt x="11" y="1354"/>
                    </a:lnTo>
                    <a:lnTo>
                      <a:pt x="13" y="1354"/>
                    </a:lnTo>
                    <a:lnTo>
                      <a:pt x="15" y="1354"/>
                    </a:lnTo>
                    <a:lnTo>
                      <a:pt x="15" y="1356"/>
                    </a:lnTo>
                    <a:lnTo>
                      <a:pt x="17" y="1356"/>
                    </a:lnTo>
                    <a:lnTo>
                      <a:pt x="17" y="1358"/>
                    </a:lnTo>
                    <a:lnTo>
                      <a:pt x="17" y="1360"/>
                    </a:lnTo>
                    <a:lnTo>
                      <a:pt x="17" y="1361"/>
                    </a:lnTo>
                    <a:lnTo>
                      <a:pt x="17" y="1363"/>
                    </a:lnTo>
                    <a:lnTo>
                      <a:pt x="15" y="1363"/>
                    </a:lnTo>
                    <a:lnTo>
                      <a:pt x="13" y="1363"/>
                    </a:lnTo>
                    <a:lnTo>
                      <a:pt x="11" y="1363"/>
                    </a:lnTo>
                    <a:lnTo>
                      <a:pt x="11" y="1361"/>
                    </a:lnTo>
                    <a:lnTo>
                      <a:pt x="9" y="1361"/>
                    </a:lnTo>
                    <a:lnTo>
                      <a:pt x="7" y="1360"/>
                    </a:lnTo>
                    <a:close/>
                    <a:moveTo>
                      <a:pt x="503" y="1166"/>
                    </a:moveTo>
                    <a:lnTo>
                      <a:pt x="503" y="1164"/>
                    </a:lnTo>
                    <a:lnTo>
                      <a:pt x="503" y="1162"/>
                    </a:lnTo>
                    <a:lnTo>
                      <a:pt x="503" y="1160"/>
                    </a:lnTo>
                    <a:lnTo>
                      <a:pt x="505" y="1160"/>
                    </a:lnTo>
                    <a:lnTo>
                      <a:pt x="507" y="1160"/>
                    </a:lnTo>
                    <a:lnTo>
                      <a:pt x="509" y="1160"/>
                    </a:lnTo>
                    <a:lnTo>
                      <a:pt x="509" y="1162"/>
                    </a:lnTo>
                    <a:lnTo>
                      <a:pt x="510" y="1162"/>
                    </a:lnTo>
                    <a:lnTo>
                      <a:pt x="510" y="1164"/>
                    </a:lnTo>
                    <a:lnTo>
                      <a:pt x="510" y="1166"/>
                    </a:lnTo>
                    <a:lnTo>
                      <a:pt x="510" y="1168"/>
                    </a:lnTo>
                    <a:lnTo>
                      <a:pt x="509" y="1170"/>
                    </a:lnTo>
                    <a:lnTo>
                      <a:pt x="507" y="1170"/>
                    </a:lnTo>
                    <a:lnTo>
                      <a:pt x="505" y="1170"/>
                    </a:lnTo>
                    <a:lnTo>
                      <a:pt x="505" y="1168"/>
                    </a:lnTo>
                    <a:lnTo>
                      <a:pt x="503" y="1168"/>
                    </a:lnTo>
                    <a:lnTo>
                      <a:pt x="503" y="1166"/>
                    </a:lnTo>
                    <a:close/>
                    <a:moveTo>
                      <a:pt x="347" y="553"/>
                    </a:moveTo>
                    <a:lnTo>
                      <a:pt x="347" y="551"/>
                    </a:lnTo>
                    <a:lnTo>
                      <a:pt x="349" y="551"/>
                    </a:lnTo>
                    <a:lnTo>
                      <a:pt x="349" y="549"/>
                    </a:lnTo>
                    <a:lnTo>
                      <a:pt x="351" y="549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5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49" y="557"/>
                    </a:lnTo>
                    <a:lnTo>
                      <a:pt x="347" y="557"/>
                    </a:lnTo>
                    <a:lnTo>
                      <a:pt x="347" y="555"/>
                    </a:lnTo>
                    <a:lnTo>
                      <a:pt x="347" y="553"/>
                    </a:lnTo>
                    <a:close/>
                    <a:moveTo>
                      <a:pt x="560" y="615"/>
                    </a:moveTo>
                    <a:lnTo>
                      <a:pt x="562" y="615"/>
                    </a:lnTo>
                    <a:lnTo>
                      <a:pt x="562" y="613"/>
                    </a:lnTo>
                    <a:lnTo>
                      <a:pt x="564" y="613"/>
                    </a:lnTo>
                    <a:lnTo>
                      <a:pt x="564" y="611"/>
                    </a:lnTo>
                    <a:lnTo>
                      <a:pt x="566" y="613"/>
                    </a:lnTo>
                    <a:lnTo>
                      <a:pt x="568" y="613"/>
                    </a:lnTo>
                    <a:lnTo>
                      <a:pt x="568" y="615"/>
                    </a:lnTo>
                    <a:lnTo>
                      <a:pt x="570" y="615"/>
                    </a:lnTo>
                    <a:lnTo>
                      <a:pt x="568" y="617"/>
                    </a:lnTo>
                    <a:lnTo>
                      <a:pt x="568" y="619"/>
                    </a:lnTo>
                    <a:lnTo>
                      <a:pt x="568" y="620"/>
                    </a:lnTo>
                    <a:lnTo>
                      <a:pt x="566" y="620"/>
                    </a:lnTo>
                    <a:lnTo>
                      <a:pt x="564" y="620"/>
                    </a:lnTo>
                    <a:lnTo>
                      <a:pt x="562" y="620"/>
                    </a:lnTo>
                    <a:lnTo>
                      <a:pt x="562" y="619"/>
                    </a:lnTo>
                    <a:lnTo>
                      <a:pt x="560" y="619"/>
                    </a:lnTo>
                    <a:lnTo>
                      <a:pt x="560" y="615"/>
                    </a:lnTo>
                    <a:close/>
                    <a:moveTo>
                      <a:pt x="52" y="1352"/>
                    </a:moveTo>
                    <a:lnTo>
                      <a:pt x="53" y="1352"/>
                    </a:lnTo>
                    <a:lnTo>
                      <a:pt x="53" y="1350"/>
                    </a:lnTo>
                    <a:lnTo>
                      <a:pt x="55" y="1350"/>
                    </a:lnTo>
                    <a:lnTo>
                      <a:pt x="55" y="1348"/>
                    </a:lnTo>
                    <a:lnTo>
                      <a:pt x="57" y="1350"/>
                    </a:lnTo>
                    <a:lnTo>
                      <a:pt x="59" y="1350"/>
                    </a:lnTo>
                    <a:lnTo>
                      <a:pt x="59" y="1352"/>
                    </a:lnTo>
                    <a:lnTo>
                      <a:pt x="59" y="1354"/>
                    </a:lnTo>
                    <a:lnTo>
                      <a:pt x="59" y="1356"/>
                    </a:lnTo>
                    <a:lnTo>
                      <a:pt x="57" y="1356"/>
                    </a:lnTo>
                    <a:lnTo>
                      <a:pt x="55" y="1356"/>
                    </a:lnTo>
                    <a:lnTo>
                      <a:pt x="53" y="1356"/>
                    </a:lnTo>
                    <a:lnTo>
                      <a:pt x="53" y="1354"/>
                    </a:lnTo>
                    <a:lnTo>
                      <a:pt x="52" y="1354"/>
                    </a:lnTo>
                    <a:lnTo>
                      <a:pt x="52" y="1352"/>
                    </a:lnTo>
                    <a:close/>
                    <a:moveTo>
                      <a:pt x="322" y="498"/>
                    </a:moveTo>
                    <a:lnTo>
                      <a:pt x="322" y="492"/>
                    </a:lnTo>
                    <a:lnTo>
                      <a:pt x="322" y="490"/>
                    </a:lnTo>
                    <a:lnTo>
                      <a:pt x="324" y="490"/>
                    </a:lnTo>
                    <a:lnTo>
                      <a:pt x="326" y="490"/>
                    </a:lnTo>
                    <a:lnTo>
                      <a:pt x="328" y="490"/>
                    </a:lnTo>
                    <a:lnTo>
                      <a:pt x="328" y="492"/>
                    </a:lnTo>
                    <a:lnTo>
                      <a:pt x="330" y="494"/>
                    </a:lnTo>
                    <a:lnTo>
                      <a:pt x="330" y="496"/>
                    </a:lnTo>
                    <a:lnTo>
                      <a:pt x="330" y="498"/>
                    </a:lnTo>
                    <a:lnTo>
                      <a:pt x="328" y="498"/>
                    </a:lnTo>
                    <a:lnTo>
                      <a:pt x="328" y="499"/>
                    </a:lnTo>
                    <a:lnTo>
                      <a:pt x="326" y="499"/>
                    </a:lnTo>
                    <a:lnTo>
                      <a:pt x="324" y="499"/>
                    </a:lnTo>
                    <a:lnTo>
                      <a:pt x="322" y="499"/>
                    </a:lnTo>
                    <a:lnTo>
                      <a:pt x="322" y="498"/>
                    </a:lnTo>
                    <a:close/>
                    <a:moveTo>
                      <a:pt x="603" y="981"/>
                    </a:moveTo>
                    <a:lnTo>
                      <a:pt x="603" y="979"/>
                    </a:lnTo>
                    <a:lnTo>
                      <a:pt x="605" y="979"/>
                    </a:lnTo>
                    <a:lnTo>
                      <a:pt x="605" y="978"/>
                    </a:lnTo>
                    <a:lnTo>
                      <a:pt x="607" y="978"/>
                    </a:lnTo>
                    <a:lnTo>
                      <a:pt x="608" y="978"/>
                    </a:lnTo>
                    <a:lnTo>
                      <a:pt x="610" y="979"/>
                    </a:lnTo>
                    <a:lnTo>
                      <a:pt x="610" y="981"/>
                    </a:lnTo>
                    <a:lnTo>
                      <a:pt x="610" y="983"/>
                    </a:lnTo>
                    <a:lnTo>
                      <a:pt x="608" y="985"/>
                    </a:lnTo>
                    <a:lnTo>
                      <a:pt x="607" y="985"/>
                    </a:lnTo>
                    <a:lnTo>
                      <a:pt x="605" y="985"/>
                    </a:lnTo>
                    <a:lnTo>
                      <a:pt x="605" y="983"/>
                    </a:lnTo>
                    <a:lnTo>
                      <a:pt x="603" y="983"/>
                    </a:lnTo>
                    <a:lnTo>
                      <a:pt x="603" y="981"/>
                    </a:lnTo>
                    <a:close/>
                    <a:moveTo>
                      <a:pt x="25" y="1375"/>
                    </a:moveTo>
                    <a:lnTo>
                      <a:pt x="25" y="1373"/>
                    </a:lnTo>
                    <a:lnTo>
                      <a:pt x="27" y="1371"/>
                    </a:lnTo>
                    <a:lnTo>
                      <a:pt x="29" y="1371"/>
                    </a:lnTo>
                    <a:lnTo>
                      <a:pt x="30" y="1371"/>
                    </a:lnTo>
                    <a:lnTo>
                      <a:pt x="30" y="1373"/>
                    </a:lnTo>
                    <a:lnTo>
                      <a:pt x="32" y="1373"/>
                    </a:lnTo>
                    <a:lnTo>
                      <a:pt x="32" y="1375"/>
                    </a:lnTo>
                    <a:lnTo>
                      <a:pt x="32" y="1377"/>
                    </a:lnTo>
                    <a:lnTo>
                      <a:pt x="30" y="1377"/>
                    </a:lnTo>
                    <a:lnTo>
                      <a:pt x="29" y="1377"/>
                    </a:lnTo>
                    <a:lnTo>
                      <a:pt x="27" y="1377"/>
                    </a:lnTo>
                    <a:lnTo>
                      <a:pt x="25" y="1377"/>
                    </a:lnTo>
                    <a:lnTo>
                      <a:pt x="25" y="1375"/>
                    </a:lnTo>
                    <a:close/>
                    <a:moveTo>
                      <a:pt x="199" y="882"/>
                    </a:moveTo>
                    <a:lnTo>
                      <a:pt x="199" y="880"/>
                    </a:lnTo>
                    <a:lnTo>
                      <a:pt x="201" y="880"/>
                    </a:lnTo>
                    <a:lnTo>
                      <a:pt x="203" y="880"/>
                    </a:lnTo>
                    <a:lnTo>
                      <a:pt x="203" y="878"/>
                    </a:lnTo>
                    <a:lnTo>
                      <a:pt x="205" y="878"/>
                    </a:lnTo>
                    <a:lnTo>
                      <a:pt x="207" y="880"/>
                    </a:lnTo>
                    <a:lnTo>
                      <a:pt x="207" y="882"/>
                    </a:lnTo>
                    <a:lnTo>
                      <a:pt x="207" y="883"/>
                    </a:lnTo>
                    <a:lnTo>
                      <a:pt x="205" y="885"/>
                    </a:lnTo>
                    <a:lnTo>
                      <a:pt x="203" y="885"/>
                    </a:lnTo>
                    <a:lnTo>
                      <a:pt x="201" y="885"/>
                    </a:lnTo>
                    <a:lnTo>
                      <a:pt x="199" y="883"/>
                    </a:lnTo>
                    <a:lnTo>
                      <a:pt x="199" y="882"/>
                    </a:lnTo>
                    <a:close/>
                    <a:moveTo>
                      <a:pt x="113" y="1338"/>
                    </a:moveTo>
                    <a:lnTo>
                      <a:pt x="115" y="1337"/>
                    </a:lnTo>
                    <a:lnTo>
                      <a:pt x="117" y="1337"/>
                    </a:lnTo>
                    <a:lnTo>
                      <a:pt x="119" y="1337"/>
                    </a:lnTo>
                    <a:lnTo>
                      <a:pt x="121" y="1338"/>
                    </a:lnTo>
                    <a:lnTo>
                      <a:pt x="121" y="1340"/>
                    </a:lnTo>
                    <a:lnTo>
                      <a:pt x="119" y="1340"/>
                    </a:lnTo>
                    <a:lnTo>
                      <a:pt x="119" y="1342"/>
                    </a:lnTo>
                    <a:lnTo>
                      <a:pt x="117" y="1342"/>
                    </a:lnTo>
                    <a:lnTo>
                      <a:pt x="115" y="1342"/>
                    </a:lnTo>
                    <a:lnTo>
                      <a:pt x="115" y="1340"/>
                    </a:lnTo>
                    <a:lnTo>
                      <a:pt x="113" y="1340"/>
                    </a:lnTo>
                    <a:lnTo>
                      <a:pt x="113" y="1338"/>
                    </a:lnTo>
                    <a:close/>
                    <a:moveTo>
                      <a:pt x="326" y="505"/>
                    </a:moveTo>
                    <a:lnTo>
                      <a:pt x="326" y="503"/>
                    </a:lnTo>
                    <a:lnTo>
                      <a:pt x="328" y="503"/>
                    </a:lnTo>
                    <a:lnTo>
                      <a:pt x="328" y="501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4" y="503"/>
                    </a:lnTo>
                    <a:lnTo>
                      <a:pt x="334" y="505"/>
                    </a:lnTo>
                    <a:lnTo>
                      <a:pt x="334" y="507"/>
                    </a:lnTo>
                    <a:lnTo>
                      <a:pt x="332" y="507"/>
                    </a:lnTo>
                    <a:lnTo>
                      <a:pt x="332" y="509"/>
                    </a:lnTo>
                    <a:lnTo>
                      <a:pt x="330" y="509"/>
                    </a:lnTo>
                    <a:lnTo>
                      <a:pt x="328" y="509"/>
                    </a:lnTo>
                    <a:lnTo>
                      <a:pt x="328" y="507"/>
                    </a:lnTo>
                    <a:lnTo>
                      <a:pt x="326" y="507"/>
                    </a:lnTo>
                    <a:lnTo>
                      <a:pt x="326" y="505"/>
                    </a:lnTo>
                    <a:close/>
                    <a:moveTo>
                      <a:pt x="547" y="653"/>
                    </a:moveTo>
                    <a:lnTo>
                      <a:pt x="549" y="651"/>
                    </a:lnTo>
                    <a:lnTo>
                      <a:pt x="551" y="649"/>
                    </a:lnTo>
                    <a:lnTo>
                      <a:pt x="553" y="649"/>
                    </a:lnTo>
                    <a:lnTo>
                      <a:pt x="553" y="651"/>
                    </a:lnTo>
                    <a:lnTo>
                      <a:pt x="555" y="651"/>
                    </a:lnTo>
                    <a:lnTo>
                      <a:pt x="555" y="653"/>
                    </a:lnTo>
                    <a:lnTo>
                      <a:pt x="555" y="655"/>
                    </a:lnTo>
                    <a:lnTo>
                      <a:pt x="553" y="657"/>
                    </a:lnTo>
                    <a:lnTo>
                      <a:pt x="551" y="657"/>
                    </a:lnTo>
                    <a:lnTo>
                      <a:pt x="549" y="657"/>
                    </a:lnTo>
                    <a:lnTo>
                      <a:pt x="549" y="655"/>
                    </a:lnTo>
                    <a:lnTo>
                      <a:pt x="547" y="655"/>
                    </a:lnTo>
                    <a:lnTo>
                      <a:pt x="547" y="653"/>
                    </a:lnTo>
                    <a:close/>
                    <a:moveTo>
                      <a:pt x="349" y="1246"/>
                    </a:moveTo>
                    <a:lnTo>
                      <a:pt x="349" y="1244"/>
                    </a:lnTo>
                    <a:lnTo>
                      <a:pt x="351" y="1244"/>
                    </a:lnTo>
                    <a:lnTo>
                      <a:pt x="351" y="1242"/>
                    </a:lnTo>
                    <a:lnTo>
                      <a:pt x="353" y="1242"/>
                    </a:lnTo>
                    <a:lnTo>
                      <a:pt x="353" y="1244"/>
                    </a:lnTo>
                    <a:lnTo>
                      <a:pt x="355" y="1244"/>
                    </a:lnTo>
                    <a:lnTo>
                      <a:pt x="355" y="1246"/>
                    </a:lnTo>
                    <a:lnTo>
                      <a:pt x="355" y="1248"/>
                    </a:lnTo>
                    <a:lnTo>
                      <a:pt x="355" y="1250"/>
                    </a:lnTo>
                    <a:lnTo>
                      <a:pt x="353" y="1250"/>
                    </a:lnTo>
                    <a:lnTo>
                      <a:pt x="351" y="1250"/>
                    </a:lnTo>
                    <a:lnTo>
                      <a:pt x="351" y="1248"/>
                    </a:lnTo>
                    <a:lnTo>
                      <a:pt x="349" y="1248"/>
                    </a:lnTo>
                    <a:lnTo>
                      <a:pt x="349" y="1246"/>
                    </a:lnTo>
                    <a:close/>
                    <a:moveTo>
                      <a:pt x="290" y="1066"/>
                    </a:moveTo>
                    <a:lnTo>
                      <a:pt x="290" y="1064"/>
                    </a:lnTo>
                    <a:lnTo>
                      <a:pt x="290" y="1062"/>
                    </a:lnTo>
                    <a:lnTo>
                      <a:pt x="292" y="1062"/>
                    </a:lnTo>
                    <a:lnTo>
                      <a:pt x="294" y="1062"/>
                    </a:lnTo>
                    <a:lnTo>
                      <a:pt x="295" y="1064"/>
                    </a:lnTo>
                    <a:lnTo>
                      <a:pt x="295" y="1066"/>
                    </a:lnTo>
                    <a:lnTo>
                      <a:pt x="294" y="1068"/>
                    </a:lnTo>
                    <a:lnTo>
                      <a:pt x="292" y="1068"/>
                    </a:lnTo>
                    <a:lnTo>
                      <a:pt x="290" y="1068"/>
                    </a:lnTo>
                    <a:lnTo>
                      <a:pt x="290" y="1066"/>
                    </a:lnTo>
                    <a:close/>
                    <a:moveTo>
                      <a:pt x="126" y="1337"/>
                    </a:moveTo>
                    <a:lnTo>
                      <a:pt x="126" y="1335"/>
                    </a:lnTo>
                    <a:lnTo>
                      <a:pt x="128" y="1335"/>
                    </a:lnTo>
                    <a:lnTo>
                      <a:pt x="128" y="1333"/>
                    </a:lnTo>
                    <a:lnTo>
                      <a:pt x="130" y="1333"/>
                    </a:lnTo>
                    <a:lnTo>
                      <a:pt x="130" y="1335"/>
                    </a:lnTo>
                    <a:lnTo>
                      <a:pt x="132" y="1337"/>
                    </a:lnTo>
                    <a:lnTo>
                      <a:pt x="132" y="1338"/>
                    </a:lnTo>
                    <a:lnTo>
                      <a:pt x="130" y="1338"/>
                    </a:lnTo>
                    <a:lnTo>
                      <a:pt x="128" y="1340"/>
                    </a:lnTo>
                    <a:lnTo>
                      <a:pt x="126" y="1338"/>
                    </a:lnTo>
                    <a:lnTo>
                      <a:pt x="126" y="1337"/>
                    </a:lnTo>
                    <a:close/>
                    <a:moveTo>
                      <a:pt x="568" y="1179"/>
                    </a:moveTo>
                    <a:lnTo>
                      <a:pt x="570" y="1179"/>
                    </a:lnTo>
                    <a:lnTo>
                      <a:pt x="570" y="1177"/>
                    </a:lnTo>
                    <a:lnTo>
                      <a:pt x="572" y="1177"/>
                    </a:lnTo>
                    <a:lnTo>
                      <a:pt x="574" y="1177"/>
                    </a:lnTo>
                    <a:lnTo>
                      <a:pt x="574" y="1179"/>
                    </a:lnTo>
                    <a:lnTo>
                      <a:pt x="574" y="1181"/>
                    </a:lnTo>
                    <a:lnTo>
                      <a:pt x="574" y="1183"/>
                    </a:lnTo>
                    <a:lnTo>
                      <a:pt x="572" y="1183"/>
                    </a:lnTo>
                    <a:lnTo>
                      <a:pt x="570" y="1183"/>
                    </a:lnTo>
                    <a:lnTo>
                      <a:pt x="570" y="1181"/>
                    </a:lnTo>
                    <a:lnTo>
                      <a:pt x="568" y="1181"/>
                    </a:lnTo>
                    <a:lnTo>
                      <a:pt x="568" y="1179"/>
                    </a:lnTo>
                    <a:close/>
                    <a:moveTo>
                      <a:pt x="518" y="1198"/>
                    </a:moveTo>
                    <a:lnTo>
                      <a:pt x="518" y="1196"/>
                    </a:lnTo>
                    <a:lnTo>
                      <a:pt x="520" y="1196"/>
                    </a:lnTo>
                    <a:lnTo>
                      <a:pt x="522" y="1196"/>
                    </a:lnTo>
                    <a:lnTo>
                      <a:pt x="522" y="1198"/>
                    </a:lnTo>
                    <a:lnTo>
                      <a:pt x="524" y="1200"/>
                    </a:lnTo>
                    <a:lnTo>
                      <a:pt x="522" y="1200"/>
                    </a:lnTo>
                    <a:lnTo>
                      <a:pt x="522" y="1202"/>
                    </a:lnTo>
                    <a:lnTo>
                      <a:pt x="520" y="1202"/>
                    </a:lnTo>
                    <a:lnTo>
                      <a:pt x="518" y="1202"/>
                    </a:lnTo>
                    <a:lnTo>
                      <a:pt x="518" y="1200"/>
                    </a:lnTo>
                    <a:lnTo>
                      <a:pt x="518" y="1198"/>
                    </a:lnTo>
                    <a:close/>
                  </a:path>
                </a:pathLst>
              </a:custGeom>
              <a:solidFill>
                <a:schemeClr val="tx2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zh-CN" altLang="en-US" sz="800"/>
              </a:p>
            </p:txBody>
          </p:sp>
          <p:sp>
            <p:nvSpPr>
              <p:cNvPr id="65" name="Freeform 39"/>
              <p:cNvSpPr>
                <a:spLocks noEditPoints="1"/>
              </p:cNvSpPr>
              <p:nvPr/>
            </p:nvSpPr>
            <p:spPr bwMode="auto">
              <a:xfrm>
                <a:off x="1378596" y="4284063"/>
                <a:ext cx="1101179" cy="489414"/>
              </a:xfrm>
              <a:custGeom>
                <a:avLst/>
                <a:gdLst>
                  <a:gd name="T0" fmla="*/ 735 w 747"/>
                  <a:gd name="T1" fmla="*/ 294 h 332"/>
                  <a:gd name="T2" fmla="*/ 741 w 747"/>
                  <a:gd name="T3" fmla="*/ 305 h 332"/>
                  <a:gd name="T4" fmla="*/ 745 w 747"/>
                  <a:gd name="T5" fmla="*/ 313 h 332"/>
                  <a:gd name="T6" fmla="*/ 737 w 747"/>
                  <a:gd name="T7" fmla="*/ 320 h 332"/>
                  <a:gd name="T8" fmla="*/ 726 w 747"/>
                  <a:gd name="T9" fmla="*/ 324 h 332"/>
                  <a:gd name="T10" fmla="*/ 718 w 747"/>
                  <a:gd name="T11" fmla="*/ 332 h 332"/>
                  <a:gd name="T12" fmla="*/ 708 w 747"/>
                  <a:gd name="T13" fmla="*/ 324 h 332"/>
                  <a:gd name="T14" fmla="*/ 708 w 747"/>
                  <a:gd name="T15" fmla="*/ 313 h 332"/>
                  <a:gd name="T16" fmla="*/ 704 w 747"/>
                  <a:gd name="T17" fmla="*/ 301 h 332"/>
                  <a:gd name="T18" fmla="*/ 712 w 747"/>
                  <a:gd name="T19" fmla="*/ 294 h 332"/>
                  <a:gd name="T20" fmla="*/ 710 w 747"/>
                  <a:gd name="T21" fmla="*/ 284 h 332"/>
                  <a:gd name="T22" fmla="*/ 722 w 747"/>
                  <a:gd name="T23" fmla="*/ 288 h 332"/>
                  <a:gd name="T24" fmla="*/ 685 w 747"/>
                  <a:gd name="T25" fmla="*/ 265 h 332"/>
                  <a:gd name="T26" fmla="*/ 687 w 747"/>
                  <a:gd name="T27" fmla="*/ 259 h 332"/>
                  <a:gd name="T28" fmla="*/ 699 w 747"/>
                  <a:gd name="T29" fmla="*/ 261 h 332"/>
                  <a:gd name="T30" fmla="*/ 710 w 747"/>
                  <a:gd name="T31" fmla="*/ 269 h 332"/>
                  <a:gd name="T32" fmla="*/ 701 w 747"/>
                  <a:gd name="T33" fmla="*/ 276 h 332"/>
                  <a:gd name="T34" fmla="*/ 691 w 747"/>
                  <a:gd name="T35" fmla="*/ 278 h 332"/>
                  <a:gd name="T36" fmla="*/ 687 w 747"/>
                  <a:gd name="T37" fmla="*/ 274 h 332"/>
                  <a:gd name="T38" fmla="*/ 635 w 747"/>
                  <a:gd name="T39" fmla="*/ 240 h 332"/>
                  <a:gd name="T40" fmla="*/ 645 w 747"/>
                  <a:gd name="T41" fmla="*/ 234 h 332"/>
                  <a:gd name="T42" fmla="*/ 653 w 747"/>
                  <a:gd name="T43" fmla="*/ 242 h 332"/>
                  <a:gd name="T44" fmla="*/ 656 w 747"/>
                  <a:gd name="T45" fmla="*/ 249 h 332"/>
                  <a:gd name="T46" fmla="*/ 647 w 747"/>
                  <a:gd name="T47" fmla="*/ 251 h 332"/>
                  <a:gd name="T48" fmla="*/ 637 w 747"/>
                  <a:gd name="T49" fmla="*/ 249 h 332"/>
                  <a:gd name="T50" fmla="*/ 595 w 747"/>
                  <a:gd name="T51" fmla="*/ 217 h 332"/>
                  <a:gd name="T52" fmla="*/ 605 w 747"/>
                  <a:gd name="T53" fmla="*/ 222 h 332"/>
                  <a:gd name="T54" fmla="*/ 597 w 747"/>
                  <a:gd name="T55" fmla="*/ 232 h 332"/>
                  <a:gd name="T56" fmla="*/ 587 w 747"/>
                  <a:gd name="T57" fmla="*/ 226 h 332"/>
                  <a:gd name="T58" fmla="*/ 593 w 747"/>
                  <a:gd name="T59" fmla="*/ 219 h 332"/>
                  <a:gd name="T60" fmla="*/ 685 w 747"/>
                  <a:gd name="T61" fmla="*/ 253 h 332"/>
                  <a:gd name="T62" fmla="*/ 681 w 747"/>
                  <a:gd name="T63" fmla="*/ 261 h 332"/>
                  <a:gd name="T64" fmla="*/ 668 w 747"/>
                  <a:gd name="T65" fmla="*/ 259 h 332"/>
                  <a:gd name="T66" fmla="*/ 668 w 747"/>
                  <a:gd name="T67" fmla="*/ 251 h 332"/>
                  <a:gd name="T68" fmla="*/ 76 w 747"/>
                  <a:gd name="T69" fmla="*/ 25 h 332"/>
                  <a:gd name="T70" fmla="*/ 82 w 747"/>
                  <a:gd name="T71" fmla="*/ 17 h 332"/>
                  <a:gd name="T72" fmla="*/ 80 w 747"/>
                  <a:gd name="T73" fmla="*/ 29 h 332"/>
                  <a:gd name="T74" fmla="*/ 674 w 747"/>
                  <a:gd name="T75" fmla="*/ 263 h 332"/>
                  <a:gd name="T76" fmla="*/ 683 w 747"/>
                  <a:gd name="T77" fmla="*/ 265 h 332"/>
                  <a:gd name="T78" fmla="*/ 676 w 747"/>
                  <a:gd name="T79" fmla="*/ 269 h 332"/>
                  <a:gd name="T80" fmla="*/ 574 w 747"/>
                  <a:gd name="T81" fmla="*/ 228 h 332"/>
                  <a:gd name="T82" fmla="*/ 580 w 747"/>
                  <a:gd name="T83" fmla="*/ 228 h 332"/>
                  <a:gd name="T84" fmla="*/ 576 w 747"/>
                  <a:gd name="T85" fmla="*/ 236 h 332"/>
                  <a:gd name="T86" fmla="*/ 380 w 747"/>
                  <a:gd name="T87" fmla="*/ 161 h 332"/>
                  <a:gd name="T88" fmla="*/ 388 w 747"/>
                  <a:gd name="T89" fmla="*/ 163 h 332"/>
                  <a:gd name="T90" fmla="*/ 388 w 747"/>
                  <a:gd name="T91" fmla="*/ 171 h 332"/>
                  <a:gd name="T92" fmla="*/ 384 w 747"/>
                  <a:gd name="T93" fmla="*/ 167 h 332"/>
                  <a:gd name="T94" fmla="*/ 2 w 747"/>
                  <a:gd name="T95" fmla="*/ 0 h 332"/>
                  <a:gd name="T96" fmla="*/ 0 w 747"/>
                  <a:gd name="T97" fmla="*/ 6 h 332"/>
                  <a:gd name="T98" fmla="*/ 142 w 747"/>
                  <a:gd name="T99" fmla="*/ 88 h 332"/>
                  <a:gd name="T100" fmla="*/ 213 w 747"/>
                  <a:gd name="T101" fmla="*/ 96 h 332"/>
                  <a:gd name="T102" fmla="*/ 520 w 747"/>
                  <a:gd name="T103" fmla="*/ 188 h 332"/>
                  <a:gd name="T104" fmla="*/ 432 w 747"/>
                  <a:gd name="T105" fmla="*/ 171 h 332"/>
                  <a:gd name="T106" fmla="*/ 562 w 747"/>
                  <a:gd name="T107" fmla="*/ 238 h 332"/>
                  <a:gd name="T108" fmla="*/ 562 w 747"/>
                  <a:gd name="T109" fmla="*/ 238 h 332"/>
                  <a:gd name="T110" fmla="*/ 326 w 747"/>
                  <a:gd name="T111" fmla="*/ 123 h 332"/>
                  <a:gd name="T112" fmla="*/ 244 w 747"/>
                  <a:gd name="T113" fmla="*/ 10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7" h="332">
                    <a:moveTo>
                      <a:pt x="726" y="290"/>
                    </a:moveTo>
                    <a:lnTo>
                      <a:pt x="727" y="290"/>
                    </a:lnTo>
                    <a:lnTo>
                      <a:pt x="727" y="292"/>
                    </a:lnTo>
                    <a:lnTo>
                      <a:pt x="729" y="292"/>
                    </a:lnTo>
                    <a:lnTo>
                      <a:pt x="731" y="292"/>
                    </a:lnTo>
                    <a:lnTo>
                      <a:pt x="731" y="294"/>
                    </a:lnTo>
                    <a:lnTo>
                      <a:pt x="733" y="294"/>
                    </a:lnTo>
                    <a:lnTo>
                      <a:pt x="735" y="294"/>
                    </a:lnTo>
                    <a:lnTo>
                      <a:pt x="735" y="295"/>
                    </a:lnTo>
                    <a:lnTo>
                      <a:pt x="737" y="295"/>
                    </a:lnTo>
                    <a:lnTo>
                      <a:pt x="737" y="297"/>
                    </a:lnTo>
                    <a:lnTo>
                      <a:pt x="739" y="299"/>
                    </a:lnTo>
                    <a:lnTo>
                      <a:pt x="739" y="301"/>
                    </a:lnTo>
                    <a:lnTo>
                      <a:pt x="741" y="301"/>
                    </a:lnTo>
                    <a:lnTo>
                      <a:pt x="741" y="303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7"/>
                    </a:lnTo>
                    <a:lnTo>
                      <a:pt x="745" y="307"/>
                    </a:lnTo>
                    <a:lnTo>
                      <a:pt x="745" y="309"/>
                    </a:lnTo>
                    <a:lnTo>
                      <a:pt x="747" y="309"/>
                    </a:lnTo>
                    <a:lnTo>
                      <a:pt x="747" y="311"/>
                    </a:lnTo>
                    <a:lnTo>
                      <a:pt x="747" y="313"/>
                    </a:lnTo>
                    <a:lnTo>
                      <a:pt x="745" y="313"/>
                    </a:lnTo>
                    <a:lnTo>
                      <a:pt x="745" y="315"/>
                    </a:lnTo>
                    <a:lnTo>
                      <a:pt x="743" y="315"/>
                    </a:lnTo>
                    <a:lnTo>
                      <a:pt x="743" y="317"/>
                    </a:lnTo>
                    <a:lnTo>
                      <a:pt x="741" y="317"/>
                    </a:lnTo>
                    <a:lnTo>
                      <a:pt x="741" y="318"/>
                    </a:lnTo>
                    <a:lnTo>
                      <a:pt x="739" y="318"/>
                    </a:lnTo>
                    <a:lnTo>
                      <a:pt x="737" y="318"/>
                    </a:lnTo>
                    <a:lnTo>
                      <a:pt x="737" y="320"/>
                    </a:lnTo>
                    <a:lnTo>
                      <a:pt x="735" y="320"/>
                    </a:lnTo>
                    <a:lnTo>
                      <a:pt x="733" y="320"/>
                    </a:lnTo>
                    <a:lnTo>
                      <a:pt x="731" y="320"/>
                    </a:lnTo>
                    <a:lnTo>
                      <a:pt x="729" y="320"/>
                    </a:lnTo>
                    <a:lnTo>
                      <a:pt x="729" y="322"/>
                    </a:lnTo>
                    <a:lnTo>
                      <a:pt x="727" y="322"/>
                    </a:lnTo>
                    <a:lnTo>
                      <a:pt x="727" y="324"/>
                    </a:lnTo>
                    <a:lnTo>
                      <a:pt x="726" y="324"/>
                    </a:lnTo>
                    <a:lnTo>
                      <a:pt x="724" y="324"/>
                    </a:lnTo>
                    <a:lnTo>
                      <a:pt x="724" y="326"/>
                    </a:lnTo>
                    <a:lnTo>
                      <a:pt x="724" y="328"/>
                    </a:lnTo>
                    <a:lnTo>
                      <a:pt x="722" y="328"/>
                    </a:lnTo>
                    <a:lnTo>
                      <a:pt x="722" y="330"/>
                    </a:lnTo>
                    <a:lnTo>
                      <a:pt x="720" y="330"/>
                    </a:lnTo>
                    <a:lnTo>
                      <a:pt x="720" y="332"/>
                    </a:lnTo>
                    <a:lnTo>
                      <a:pt x="718" y="332"/>
                    </a:lnTo>
                    <a:lnTo>
                      <a:pt x="716" y="332"/>
                    </a:lnTo>
                    <a:lnTo>
                      <a:pt x="716" y="330"/>
                    </a:lnTo>
                    <a:lnTo>
                      <a:pt x="714" y="330"/>
                    </a:lnTo>
                    <a:lnTo>
                      <a:pt x="712" y="328"/>
                    </a:lnTo>
                    <a:lnTo>
                      <a:pt x="710" y="328"/>
                    </a:lnTo>
                    <a:lnTo>
                      <a:pt x="710" y="326"/>
                    </a:lnTo>
                    <a:lnTo>
                      <a:pt x="708" y="326"/>
                    </a:lnTo>
                    <a:lnTo>
                      <a:pt x="708" y="324"/>
                    </a:lnTo>
                    <a:lnTo>
                      <a:pt x="708" y="322"/>
                    </a:lnTo>
                    <a:lnTo>
                      <a:pt x="708" y="320"/>
                    </a:lnTo>
                    <a:lnTo>
                      <a:pt x="708" y="318"/>
                    </a:lnTo>
                    <a:lnTo>
                      <a:pt x="710" y="318"/>
                    </a:lnTo>
                    <a:lnTo>
                      <a:pt x="710" y="317"/>
                    </a:lnTo>
                    <a:lnTo>
                      <a:pt x="708" y="317"/>
                    </a:lnTo>
                    <a:lnTo>
                      <a:pt x="708" y="315"/>
                    </a:lnTo>
                    <a:lnTo>
                      <a:pt x="708" y="313"/>
                    </a:lnTo>
                    <a:lnTo>
                      <a:pt x="708" y="311"/>
                    </a:lnTo>
                    <a:lnTo>
                      <a:pt x="706" y="311"/>
                    </a:lnTo>
                    <a:lnTo>
                      <a:pt x="706" y="309"/>
                    </a:lnTo>
                    <a:lnTo>
                      <a:pt x="706" y="307"/>
                    </a:lnTo>
                    <a:lnTo>
                      <a:pt x="704" y="307"/>
                    </a:lnTo>
                    <a:lnTo>
                      <a:pt x="704" y="305"/>
                    </a:lnTo>
                    <a:lnTo>
                      <a:pt x="704" y="303"/>
                    </a:lnTo>
                    <a:lnTo>
                      <a:pt x="704" y="301"/>
                    </a:lnTo>
                    <a:lnTo>
                      <a:pt x="704" y="299"/>
                    </a:lnTo>
                    <a:lnTo>
                      <a:pt x="706" y="299"/>
                    </a:lnTo>
                    <a:lnTo>
                      <a:pt x="706" y="297"/>
                    </a:lnTo>
                    <a:lnTo>
                      <a:pt x="708" y="297"/>
                    </a:lnTo>
                    <a:lnTo>
                      <a:pt x="708" y="295"/>
                    </a:lnTo>
                    <a:lnTo>
                      <a:pt x="710" y="295"/>
                    </a:lnTo>
                    <a:lnTo>
                      <a:pt x="710" y="294"/>
                    </a:lnTo>
                    <a:lnTo>
                      <a:pt x="712" y="294"/>
                    </a:lnTo>
                    <a:lnTo>
                      <a:pt x="710" y="294"/>
                    </a:lnTo>
                    <a:lnTo>
                      <a:pt x="710" y="292"/>
                    </a:lnTo>
                    <a:lnTo>
                      <a:pt x="710" y="290"/>
                    </a:lnTo>
                    <a:lnTo>
                      <a:pt x="708" y="290"/>
                    </a:lnTo>
                    <a:lnTo>
                      <a:pt x="708" y="288"/>
                    </a:lnTo>
                    <a:lnTo>
                      <a:pt x="708" y="286"/>
                    </a:lnTo>
                    <a:lnTo>
                      <a:pt x="710" y="286"/>
                    </a:lnTo>
                    <a:lnTo>
                      <a:pt x="710" y="284"/>
                    </a:lnTo>
                    <a:lnTo>
                      <a:pt x="712" y="284"/>
                    </a:lnTo>
                    <a:lnTo>
                      <a:pt x="714" y="284"/>
                    </a:lnTo>
                    <a:lnTo>
                      <a:pt x="716" y="284"/>
                    </a:lnTo>
                    <a:lnTo>
                      <a:pt x="716" y="286"/>
                    </a:lnTo>
                    <a:lnTo>
                      <a:pt x="718" y="286"/>
                    </a:lnTo>
                    <a:lnTo>
                      <a:pt x="718" y="288"/>
                    </a:lnTo>
                    <a:lnTo>
                      <a:pt x="720" y="288"/>
                    </a:lnTo>
                    <a:lnTo>
                      <a:pt x="722" y="288"/>
                    </a:lnTo>
                    <a:lnTo>
                      <a:pt x="724" y="288"/>
                    </a:lnTo>
                    <a:lnTo>
                      <a:pt x="724" y="290"/>
                    </a:lnTo>
                    <a:lnTo>
                      <a:pt x="726" y="290"/>
                    </a:lnTo>
                    <a:close/>
                    <a:moveTo>
                      <a:pt x="689" y="269"/>
                    </a:moveTo>
                    <a:lnTo>
                      <a:pt x="687" y="269"/>
                    </a:lnTo>
                    <a:lnTo>
                      <a:pt x="687" y="267"/>
                    </a:lnTo>
                    <a:lnTo>
                      <a:pt x="685" y="267"/>
                    </a:lnTo>
                    <a:lnTo>
                      <a:pt x="685" y="265"/>
                    </a:lnTo>
                    <a:lnTo>
                      <a:pt x="683" y="265"/>
                    </a:lnTo>
                    <a:lnTo>
                      <a:pt x="685" y="265"/>
                    </a:lnTo>
                    <a:lnTo>
                      <a:pt x="683" y="265"/>
                    </a:lnTo>
                    <a:lnTo>
                      <a:pt x="683" y="263"/>
                    </a:lnTo>
                    <a:lnTo>
                      <a:pt x="683" y="261"/>
                    </a:lnTo>
                    <a:lnTo>
                      <a:pt x="685" y="261"/>
                    </a:lnTo>
                    <a:lnTo>
                      <a:pt x="685" y="259"/>
                    </a:lnTo>
                    <a:lnTo>
                      <a:pt x="687" y="259"/>
                    </a:lnTo>
                    <a:lnTo>
                      <a:pt x="687" y="257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3" y="261"/>
                    </a:lnTo>
                    <a:lnTo>
                      <a:pt x="695" y="261"/>
                    </a:lnTo>
                    <a:lnTo>
                      <a:pt x="697" y="261"/>
                    </a:lnTo>
                    <a:lnTo>
                      <a:pt x="699" y="261"/>
                    </a:lnTo>
                    <a:lnTo>
                      <a:pt x="701" y="261"/>
                    </a:lnTo>
                    <a:lnTo>
                      <a:pt x="702" y="263"/>
                    </a:lnTo>
                    <a:lnTo>
                      <a:pt x="704" y="263"/>
                    </a:lnTo>
                    <a:lnTo>
                      <a:pt x="704" y="265"/>
                    </a:lnTo>
                    <a:lnTo>
                      <a:pt x="706" y="265"/>
                    </a:lnTo>
                    <a:lnTo>
                      <a:pt x="708" y="265"/>
                    </a:lnTo>
                    <a:lnTo>
                      <a:pt x="710" y="267"/>
                    </a:lnTo>
                    <a:lnTo>
                      <a:pt x="710" y="269"/>
                    </a:lnTo>
                    <a:lnTo>
                      <a:pt x="710" y="270"/>
                    </a:lnTo>
                    <a:lnTo>
                      <a:pt x="708" y="272"/>
                    </a:lnTo>
                    <a:lnTo>
                      <a:pt x="708" y="274"/>
                    </a:lnTo>
                    <a:lnTo>
                      <a:pt x="706" y="274"/>
                    </a:lnTo>
                    <a:lnTo>
                      <a:pt x="704" y="274"/>
                    </a:lnTo>
                    <a:lnTo>
                      <a:pt x="702" y="274"/>
                    </a:lnTo>
                    <a:lnTo>
                      <a:pt x="701" y="274"/>
                    </a:lnTo>
                    <a:lnTo>
                      <a:pt x="701" y="276"/>
                    </a:lnTo>
                    <a:lnTo>
                      <a:pt x="699" y="276"/>
                    </a:lnTo>
                    <a:lnTo>
                      <a:pt x="697" y="276"/>
                    </a:lnTo>
                    <a:lnTo>
                      <a:pt x="695" y="276"/>
                    </a:lnTo>
                    <a:lnTo>
                      <a:pt x="693" y="276"/>
                    </a:lnTo>
                    <a:lnTo>
                      <a:pt x="693" y="274"/>
                    </a:lnTo>
                    <a:lnTo>
                      <a:pt x="693" y="276"/>
                    </a:lnTo>
                    <a:lnTo>
                      <a:pt x="693" y="278"/>
                    </a:lnTo>
                    <a:lnTo>
                      <a:pt x="691" y="278"/>
                    </a:lnTo>
                    <a:lnTo>
                      <a:pt x="689" y="278"/>
                    </a:lnTo>
                    <a:lnTo>
                      <a:pt x="687" y="278"/>
                    </a:lnTo>
                    <a:lnTo>
                      <a:pt x="685" y="278"/>
                    </a:lnTo>
                    <a:lnTo>
                      <a:pt x="683" y="278"/>
                    </a:lnTo>
                    <a:lnTo>
                      <a:pt x="683" y="276"/>
                    </a:lnTo>
                    <a:lnTo>
                      <a:pt x="683" y="274"/>
                    </a:lnTo>
                    <a:lnTo>
                      <a:pt x="685" y="274"/>
                    </a:lnTo>
                    <a:lnTo>
                      <a:pt x="687" y="274"/>
                    </a:lnTo>
                    <a:lnTo>
                      <a:pt x="687" y="272"/>
                    </a:lnTo>
                    <a:lnTo>
                      <a:pt x="689" y="272"/>
                    </a:lnTo>
                    <a:lnTo>
                      <a:pt x="691" y="272"/>
                    </a:lnTo>
                    <a:lnTo>
                      <a:pt x="691" y="270"/>
                    </a:lnTo>
                    <a:lnTo>
                      <a:pt x="689" y="269"/>
                    </a:lnTo>
                    <a:close/>
                    <a:moveTo>
                      <a:pt x="633" y="242"/>
                    </a:moveTo>
                    <a:lnTo>
                      <a:pt x="633" y="240"/>
                    </a:lnTo>
                    <a:lnTo>
                      <a:pt x="635" y="240"/>
                    </a:lnTo>
                    <a:lnTo>
                      <a:pt x="637" y="240"/>
                    </a:lnTo>
                    <a:lnTo>
                      <a:pt x="639" y="240"/>
                    </a:lnTo>
                    <a:lnTo>
                      <a:pt x="639" y="238"/>
                    </a:lnTo>
                    <a:lnTo>
                      <a:pt x="641" y="238"/>
                    </a:lnTo>
                    <a:lnTo>
                      <a:pt x="641" y="236"/>
                    </a:lnTo>
                    <a:lnTo>
                      <a:pt x="643" y="236"/>
                    </a:lnTo>
                    <a:lnTo>
                      <a:pt x="645" y="236"/>
                    </a:lnTo>
                    <a:lnTo>
                      <a:pt x="645" y="234"/>
                    </a:lnTo>
                    <a:lnTo>
                      <a:pt x="647" y="234"/>
                    </a:lnTo>
                    <a:lnTo>
                      <a:pt x="647" y="236"/>
                    </a:lnTo>
                    <a:lnTo>
                      <a:pt x="649" y="236"/>
                    </a:lnTo>
                    <a:lnTo>
                      <a:pt x="649" y="238"/>
                    </a:lnTo>
                    <a:lnTo>
                      <a:pt x="649" y="240"/>
                    </a:lnTo>
                    <a:lnTo>
                      <a:pt x="651" y="240"/>
                    </a:lnTo>
                    <a:lnTo>
                      <a:pt x="651" y="242"/>
                    </a:lnTo>
                    <a:lnTo>
                      <a:pt x="653" y="242"/>
                    </a:lnTo>
                    <a:lnTo>
                      <a:pt x="653" y="244"/>
                    </a:lnTo>
                    <a:lnTo>
                      <a:pt x="654" y="244"/>
                    </a:lnTo>
                    <a:lnTo>
                      <a:pt x="656" y="244"/>
                    </a:lnTo>
                    <a:lnTo>
                      <a:pt x="656" y="246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7"/>
                    </a:lnTo>
                    <a:lnTo>
                      <a:pt x="656" y="249"/>
                    </a:lnTo>
                    <a:lnTo>
                      <a:pt x="656" y="251"/>
                    </a:lnTo>
                    <a:lnTo>
                      <a:pt x="656" y="253"/>
                    </a:lnTo>
                    <a:lnTo>
                      <a:pt x="654" y="253"/>
                    </a:lnTo>
                    <a:lnTo>
                      <a:pt x="653" y="253"/>
                    </a:lnTo>
                    <a:lnTo>
                      <a:pt x="651" y="253"/>
                    </a:lnTo>
                    <a:lnTo>
                      <a:pt x="649" y="253"/>
                    </a:lnTo>
                    <a:lnTo>
                      <a:pt x="647" y="253"/>
                    </a:lnTo>
                    <a:lnTo>
                      <a:pt x="647" y="251"/>
                    </a:lnTo>
                    <a:lnTo>
                      <a:pt x="645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1" y="253"/>
                    </a:lnTo>
                    <a:lnTo>
                      <a:pt x="639" y="253"/>
                    </a:lnTo>
                    <a:lnTo>
                      <a:pt x="639" y="251"/>
                    </a:lnTo>
                    <a:lnTo>
                      <a:pt x="639" y="249"/>
                    </a:lnTo>
                    <a:lnTo>
                      <a:pt x="637" y="249"/>
                    </a:lnTo>
                    <a:lnTo>
                      <a:pt x="637" y="247"/>
                    </a:lnTo>
                    <a:lnTo>
                      <a:pt x="637" y="246"/>
                    </a:lnTo>
                    <a:lnTo>
                      <a:pt x="635" y="246"/>
                    </a:lnTo>
                    <a:lnTo>
                      <a:pt x="635" y="244"/>
                    </a:lnTo>
                    <a:lnTo>
                      <a:pt x="635" y="242"/>
                    </a:lnTo>
                    <a:lnTo>
                      <a:pt x="633" y="242"/>
                    </a:lnTo>
                    <a:close/>
                    <a:moveTo>
                      <a:pt x="593" y="217"/>
                    </a:moveTo>
                    <a:lnTo>
                      <a:pt x="595" y="217"/>
                    </a:lnTo>
                    <a:lnTo>
                      <a:pt x="597" y="217"/>
                    </a:lnTo>
                    <a:lnTo>
                      <a:pt x="599" y="217"/>
                    </a:lnTo>
                    <a:lnTo>
                      <a:pt x="601" y="217"/>
                    </a:lnTo>
                    <a:lnTo>
                      <a:pt x="603" y="217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21"/>
                    </a:lnTo>
                    <a:lnTo>
                      <a:pt x="605" y="222"/>
                    </a:lnTo>
                    <a:lnTo>
                      <a:pt x="605" y="224"/>
                    </a:lnTo>
                    <a:lnTo>
                      <a:pt x="605" y="226"/>
                    </a:lnTo>
                    <a:lnTo>
                      <a:pt x="605" y="228"/>
                    </a:lnTo>
                    <a:lnTo>
                      <a:pt x="603" y="230"/>
                    </a:lnTo>
                    <a:lnTo>
                      <a:pt x="603" y="232"/>
                    </a:lnTo>
                    <a:lnTo>
                      <a:pt x="601" y="232"/>
                    </a:lnTo>
                    <a:lnTo>
                      <a:pt x="599" y="232"/>
                    </a:lnTo>
                    <a:lnTo>
                      <a:pt x="597" y="232"/>
                    </a:lnTo>
                    <a:lnTo>
                      <a:pt x="595" y="232"/>
                    </a:lnTo>
                    <a:lnTo>
                      <a:pt x="593" y="232"/>
                    </a:lnTo>
                    <a:lnTo>
                      <a:pt x="591" y="232"/>
                    </a:lnTo>
                    <a:lnTo>
                      <a:pt x="591" y="230"/>
                    </a:lnTo>
                    <a:lnTo>
                      <a:pt x="589" y="230"/>
                    </a:lnTo>
                    <a:lnTo>
                      <a:pt x="589" y="228"/>
                    </a:lnTo>
                    <a:lnTo>
                      <a:pt x="587" y="228"/>
                    </a:lnTo>
                    <a:lnTo>
                      <a:pt x="587" y="226"/>
                    </a:lnTo>
                    <a:lnTo>
                      <a:pt x="585" y="226"/>
                    </a:lnTo>
                    <a:lnTo>
                      <a:pt x="585" y="224"/>
                    </a:lnTo>
                    <a:lnTo>
                      <a:pt x="587" y="224"/>
                    </a:lnTo>
                    <a:lnTo>
                      <a:pt x="587" y="222"/>
                    </a:lnTo>
                    <a:lnTo>
                      <a:pt x="587" y="221"/>
                    </a:lnTo>
                    <a:lnTo>
                      <a:pt x="589" y="221"/>
                    </a:lnTo>
                    <a:lnTo>
                      <a:pt x="591" y="219"/>
                    </a:lnTo>
                    <a:lnTo>
                      <a:pt x="593" y="219"/>
                    </a:lnTo>
                    <a:lnTo>
                      <a:pt x="593" y="217"/>
                    </a:lnTo>
                    <a:close/>
                    <a:moveTo>
                      <a:pt x="676" y="251"/>
                    </a:moveTo>
                    <a:lnTo>
                      <a:pt x="678" y="251"/>
                    </a:lnTo>
                    <a:lnTo>
                      <a:pt x="679" y="251"/>
                    </a:lnTo>
                    <a:lnTo>
                      <a:pt x="679" y="253"/>
                    </a:lnTo>
                    <a:lnTo>
                      <a:pt x="681" y="253"/>
                    </a:lnTo>
                    <a:lnTo>
                      <a:pt x="683" y="253"/>
                    </a:lnTo>
                    <a:lnTo>
                      <a:pt x="685" y="253"/>
                    </a:lnTo>
                    <a:lnTo>
                      <a:pt x="687" y="253"/>
                    </a:lnTo>
                    <a:lnTo>
                      <a:pt x="687" y="255"/>
                    </a:lnTo>
                    <a:lnTo>
                      <a:pt x="687" y="257"/>
                    </a:lnTo>
                    <a:lnTo>
                      <a:pt x="685" y="257"/>
                    </a:lnTo>
                    <a:lnTo>
                      <a:pt x="685" y="259"/>
                    </a:lnTo>
                    <a:lnTo>
                      <a:pt x="683" y="259"/>
                    </a:lnTo>
                    <a:lnTo>
                      <a:pt x="681" y="259"/>
                    </a:lnTo>
                    <a:lnTo>
                      <a:pt x="681" y="261"/>
                    </a:lnTo>
                    <a:lnTo>
                      <a:pt x="679" y="261"/>
                    </a:lnTo>
                    <a:lnTo>
                      <a:pt x="678" y="261"/>
                    </a:lnTo>
                    <a:lnTo>
                      <a:pt x="678" y="259"/>
                    </a:lnTo>
                    <a:lnTo>
                      <a:pt x="676" y="259"/>
                    </a:lnTo>
                    <a:lnTo>
                      <a:pt x="674" y="259"/>
                    </a:lnTo>
                    <a:lnTo>
                      <a:pt x="672" y="259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6" y="259"/>
                    </a:lnTo>
                    <a:lnTo>
                      <a:pt x="664" y="259"/>
                    </a:lnTo>
                    <a:lnTo>
                      <a:pt x="664" y="257"/>
                    </a:lnTo>
                    <a:lnTo>
                      <a:pt x="664" y="255"/>
                    </a:lnTo>
                    <a:lnTo>
                      <a:pt x="666" y="255"/>
                    </a:lnTo>
                    <a:lnTo>
                      <a:pt x="666" y="253"/>
                    </a:lnTo>
                    <a:lnTo>
                      <a:pt x="666" y="251"/>
                    </a:lnTo>
                    <a:lnTo>
                      <a:pt x="668" y="251"/>
                    </a:lnTo>
                    <a:lnTo>
                      <a:pt x="670" y="251"/>
                    </a:lnTo>
                    <a:lnTo>
                      <a:pt x="672" y="251"/>
                    </a:lnTo>
                    <a:lnTo>
                      <a:pt x="674" y="251"/>
                    </a:lnTo>
                    <a:lnTo>
                      <a:pt x="674" y="253"/>
                    </a:lnTo>
                    <a:lnTo>
                      <a:pt x="676" y="253"/>
                    </a:lnTo>
                    <a:lnTo>
                      <a:pt x="676" y="251"/>
                    </a:lnTo>
                    <a:close/>
                    <a:moveTo>
                      <a:pt x="75" y="25"/>
                    </a:moveTo>
                    <a:lnTo>
                      <a:pt x="76" y="25"/>
                    </a:lnTo>
                    <a:lnTo>
                      <a:pt x="76" y="23"/>
                    </a:lnTo>
                    <a:lnTo>
                      <a:pt x="78" y="25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4" y="27"/>
                    </a:lnTo>
                    <a:lnTo>
                      <a:pt x="82" y="27"/>
                    </a:lnTo>
                    <a:lnTo>
                      <a:pt x="80" y="27"/>
                    </a:lnTo>
                    <a:lnTo>
                      <a:pt x="80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5"/>
                    </a:lnTo>
                    <a:close/>
                    <a:moveTo>
                      <a:pt x="672" y="265"/>
                    </a:moveTo>
                    <a:lnTo>
                      <a:pt x="672" y="263"/>
                    </a:lnTo>
                    <a:lnTo>
                      <a:pt x="674" y="263"/>
                    </a:lnTo>
                    <a:lnTo>
                      <a:pt x="674" y="261"/>
                    </a:lnTo>
                    <a:lnTo>
                      <a:pt x="676" y="261"/>
                    </a:lnTo>
                    <a:lnTo>
                      <a:pt x="678" y="261"/>
                    </a:lnTo>
                    <a:lnTo>
                      <a:pt x="679" y="261"/>
                    </a:lnTo>
                    <a:lnTo>
                      <a:pt x="679" y="263"/>
                    </a:lnTo>
                    <a:lnTo>
                      <a:pt x="681" y="263"/>
                    </a:lnTo>
                    <a:lnTo>
                      <a:pt x="681" y="265"/>
                    </a:lnTo>
                    <a:lnTo>
                      <a:pt x="683" y="265"/>
                    </a:lnTo>
                    <a:lnTo>
                      <a:pt x="683" y="267"/>
                    </a:lnTo>
                    <a:lnTo>
                      <a:pt x="683" y="269"/>
                    </a:lnTo>
                    <a:lnTo>
                      <a:pt x="683" y="270"/>
                    </a:lnTo>
                    <a:lnTo>
                      <a:pt x="681" y="270"/>
                    </a:lnTo>
                    <a:lnTo>
                      <a:pt x="679" y="270"/>
                    </a:lnTo>
                    <a:lnTo>
                      <a:pt x="678" y="270"/>
                    </a:lnTo>
                    <a:lnTo>
                      <a:pt x="676" y="270"/>
                    </a:lnTo>
                    <a:lnTo>
                      <a:pt x="676" y="269"/>
                    </a:lnTo>
                    <a:lnTo>
                      <a:pt x="674" y="269"/>
                    </a:lnTo>
                    <a:lnTo>
                      <a:pt x="674" y="267"/>
                    </a:lnTo>
                    <a:lnTo>
                      <a:pt x="674" y="265"/>
                    </a:lnTo>
                    <a:lnTo>
                      <a:pt x="672" y="265"/>
                    </a:lnTo>
                    <a:close/>
                    <a:moveTo>
                      <a:pt x="572" y="232"/>
                    </a:moveTo>
                    <a:lnTo>
                      <a:pt x="572" y="230"/>
                    </a:lnTo>
                    <a:lnTo>
                      <a:pt x="572" y="228"/>
                    </a:lnTo>
                    <a:lnTo>
                      <a:pt x="574" y="228"/>
                    </a:lnTo>
                    <a:lnTo>
                      <a:pt x="576" y="228"/>
                    </a:lnTo>
                    <a:lnTo>
                      <a:pt x="576" y="226"/>
                    </a:lnTo>
                    <a:lnTo>
                      <a:pt x="576" y="224"/>
                    </a:lnTo>
                    <a:lnTo>
                      <a:pt x="578" y="224"/>
                    </a:lnTo>
                    <a:lnTo>
                      <a:pt x="580" y="224"/>
                    </a:lnTo>
                    <a:lnTo>
                      <a:pt x="582" y="226"/>
                    </a:lnTo>
                    <a:lnTo>
                      <a:pt x="582" y="228"/>
                    </a:lnTo>
                    <a:lnTo>
                      <a:pt x="580" y="228"/>
                    </a:lnTo>
                    <a:lnTo>
                      <a:pt x="580" y="230"/>
                    </a:lnTo>
                    <a:lnTo>
                      <a:pt x="582" y="230"/>
                    </a:lnTo>
                    <a:lnTo>
                      <a:pt x="580" y="230"/>
                    </a:lnTo>
                    <a:lnTo>
                      <a:pt x="580" y="232"/>
                    </a:lnTo>
                    <a:lnTo>
                      <a:pt x="578" y="232"/>
                    </a:lnTo>
                    <a:lnTo>
                      <a:pt x="578" y="234"/>
                    </a:lnTo>
                    <a:lnTo>
                      <a:pt x="576" y="234"/>
                    </a:lnTo>
                    <a:lnTo>
                      <a:pt x="576" y="236"/>
                    </a:lnTo>
                    <a:lnTo>
                      <a:pt x="574" y="236"/>
                    </a:lnTo>
                    <a:lnTo>
                      <a:pt x="572" y="236"/>
                    </a:lnTo>
                    <a:lnTo>
                      <a:pt x="574" y="236"/>
                    </a:lnTo>
                    <a:lnTo>
                      <a:pt x="572" y="236"/>
                    </a:lnTo>
                    <a:lnTo>
                      <a:pt x="572" y="234"/>
                    </a:lnTo>
                    <a:lnTo>
                      <a:pt x="572" y="232"/>
                    </a:lnTo>
                    <a:close/>
                    <a:moveTo>
                      <a:pt x="380" y="163"/>
                    </a:moveTo>
                    <a:lnTo>
                      <a:pt x="380" y="161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2" y="161"/>
                    </a:lnTo>
                    <a:lnTo>
                      <a:pt x="384" y="161"/>
                    </a:lnTo>
                    <a:lnTo>
                      <a:pt x="386" y="161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8" y="163"/>
                    </a:lnTo>
                    <a:lnTo>
                      <a:pt x="388" y="165"/>
                    </a:lnTo>
                    <a:lnTo>
                      <a:pt x="388" y="167"/>
                    </a:lnTo>
                    <a:lnTo>
                      <a:pt x="389" y="167"/>
                    </a:lnTo>
                    <a:lnTo>
                      <a:pt x="389" y="169"/>
                    </a:lnTo>
                    <a:lnTo>
                      <a:pt x="388" y="169"/>
                    </a:lnTo>
                    <a:lnTo>
                      <a:pt x="388" y="171"/>
                    </a:lnTo>
                    <a:lnTo>
                      <a:pt x="388" y="173"/>
                    </a:lnTo>
                    <a:lnTo>
                      <a:pt x="388" y="171"/>
                    </a:lnTo>
                    <a:lnTo>
                      <a:pt x="388" y="173"/>
                    </a:lnTo>
                    <a:lnTo>
                      <a:pt x="386" y="173"/>
                    </a:lnTo>
                    <a:lnTo>
                      <a:pt x="386" y="171"/>
                    </a:lnTo>
                    <a:lnTo>
                      <a:pt x="384" y="171"/>
                    </a:lnTo>
                    <a:lnTo>
                      <a:pt x="386" y="171"/>
                    </a:ln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4" y="169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0" y="165"/>
                    </a:lnTo>
                    <a:lnTo>
                      <a:pt x="380" y="163"/>
                    </a:lnTo>
                    <a:close/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  <a:moveTo>
                      <a:pt x="138" y="86"/>
                    </a:moveTo>
                    <a:lnTo>
                      <a:pt x="138" y="84"/>
                    </a:lnTo>
                    <a:lnTo>
                      <a:pt x="140" y="84"/>
                    </a:lnTo>
                    <a:lnTo>
                      <a:pt x="142" y="84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86"/>
                    </a:lnTo>
                    <a:close/>
                    <a:moveTo>
                      <a:pt x="209" y="96"/>
                    </a:move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3" y="98"/>
                    </a:lnTo>
                    <a:lnTo>
                      <a:pt x="211" y="100"/>
                    </a:lnTo>
                    <a:lnTo>
                      <a:pt x="211" y="98"/>
                    </a:lnTo>
                    <a:lnTo>
                      <a:pt x="209" y="98"/>
                    </a:lnTo>
                    <a:lnTo>
                      <a:pt x="209" y="96"/>
                    </a:lnTo>
                    <a:close/>
                    <a:moveTo>
                      <a:pt x="518" y="190"/>
                    </a:moveTo>
                    <a:lnTo>
                      <a:pt x="520" y="190"/>
                    </a:lnTo>
                    <a:lnTo>
                      <a:pt x="520" y="188"/>
                    </a:lnTo>
                    <a:lnTo>
                      <a:pt x="522" y="188"/>
                    </a:lnTo>
                    <a:lnTo>
                      <a:pt x="522" y="190"/>
                    </a:lnTo>
                    <a:lnTo>
                      <a:pt x="522" y="192"/>
                    </a:lnTo>
                    <a:lnTo>
                      <a:pt x="520" y="192"/>
                    </a:lnTo>
                    <a:lnTo>
                      <a:pt x="518" y="192"/>
                    </a:lnTo>
                    <a:lnTo>
                      <a:pt x="518" y="190"/>
                    </a:lnTo>
                    <a:close/>
                    <a:moveTo>
                      <a:pt x="432" y="173"/>
                    </a:moveTo>
                    <a:lnTo>
                      <a:pt x="432" y="171"/>
                    </a:lnTo>
                    <a:lnTo>
                      <a:pt x="434" y="171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4"/>
                    </a:lnTo>
                    <a:lnTo>
                      <a:pt x="434" y="174"/>
                    </a:lnTo>
                    <a:lnTo>
                      <a:pt x="432" y="174"/>
                    </a:lnTo>
                    <a:lnTo>
                      <a:pt x="432" y="173"/>
                    </a:lnTo>
                    <a:close/>
                    <a:moveTo>
                      <a:pt x="562" y="238"/>
                    </a:moveTo>
                    <a:lnTo>
                      <a:pt x="562" y="236"/>
                    </a:lnTo>
                    <a:lnTo>
                      <a:pt x="564" y="236"/>
                    </a:lnTo>
                    <a:lnTo>
                      <a:pt x="566" y="236"/>
                    </a:lnTo>
                    <a:lnTo>
                      <a:pt x="566" y="238"/>
                    </a:lnTo>
                    <a:lnTo>
                      <a:pt x="566" y="240"/>
                    </a:lnTo>
                    <a:lnTo>
                      <a:pt x="564" y="240"/>
                    </a:lnTo>
                    <a:lnTo>
                      <a:pt x="562" y="240"/>
                    </a:lnTo>
                    <a:lnTo>
                      <a:pt x="562" y="238"/>
                    </a:lnTo>
                    <a:close/>
                    <a:moveTo>
                      <a:pt x="326" y="123"/>
                    </a:moveTo>
                    <a:lnTo>
                      <a:pt x="328" y="123"/>
                    </a:lnTo>
                    <a:lnTo>
                      <a:pt x="328" y="121"/>
                    </a:lnTo>
                    <a:lnTo>
                      <a:pt x="330" y="123"/>
                    </a:lnTo>
                    <a:lnTo>
                      <a:pt x="330" y="125"/>
                    </a:lnTo>
                    <a:lnTo>
                      <a:pt x="328" y="125"/>
                    </a:lnTo>
                    <a:lnTo>
                      <a:pt x="326" y="125"/>
                    </a:lnTo>
                    <a:lnTo>
                      <a:pt x="326" y="123"/>
                    </a:lnTo>
                    <a:close/>
                    <a:moveTo>
                      <a:pt x="244" y="105"/>
                    </a:moveTo>
                    <a:lnTo>
                      <a:pt x="245" y="105"/>
                    </a:lnTo>
                    <a:lnTo>
                      <a:pt x="245" y="103"/>
                    </a:lnTo>
                    <a:lnTo>
                      <a:pt x="247" y="103"/>
                    </a:lnTo>
                    <a:lnTo>
                      <a:pt x="247" y="105"/>
                    </a:lnTo>
                    <a:lnTo>
                      <a:pt x="247" y="107"/>
                    </a:lnTo>
                    <a:lnTo>
                      <a:pt x="245" y="107"/>
                    </a:lnTo>
                    <a:lnTo>
                      <a:pt x="244" y="107"/>
                    </a:lnTo>
                    <a:lnTo>
                      <a:pt x="244" y="105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zh-CN" altLang="en-US" sz="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006038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标题 1"/>
          <p:cNvSpPr>
            <a:spLocks noGrp="1"/>
          </p:cNvSpPr>
          <p:nvPr>
            <p:ph type="title"/>
          </p:nvPr>
        </p:nvSpPr>
        <p:spPr>
          <a:xfrm>
            <a:off x="457200" y="114835"/>
            <a:ext cx="8229600" cy="1143000"/>
          </a:xfrm>
        </p:spPr>
        <p:txBody>
          <a:bodyPr/>
          <a:lstStyle/>
          <a:p>
            <a:r>
              <a:rPr lang="en-US" altLang="zh-CN" dirty="0"/>
              <a:t>California </a:t>
            </a:r>
            <a:r>
              <a:rPr lang="en-US" altLang="zh-CN" dirty="0" smtClean="0"/>
              <a:t>Map with Regions</a:t>
            </a:r>
            <a:endParaRPr lang="zh-CN" altLang="en-US" dirty="0"/>
          </a:p>
        </p:txBody>
      </p:sp>
      <p:sp>
        <p:nvSpPr>
          <p:cNvPr id="2" name="AutoShape 2" descr="https://census.ca.gov/wp-content/uploads/sites/4/2020/06/Screenshot-at-Jun-05-14-45-02-1.png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1509425" y="1513248"/>
            <a:ext cx="6119261" cy="4835301"/>
            <a:chOff x="539552" y="969963"/>
            <a:chExt cx="5006978" cy="3956400"/>
          </a:xfrm>
        </p:grpSpPr>
        <p:sp>
          <p:nvSpPr>
            <p:cNvPr id="23" name="矩形 22"/>
            <p:cNvSpPr/>
            <p:nvPr/>
          </p:nvSpPr>
          <p:spPr>
            <a:xfrm>
              <a:off x="1759543" y="4292574"/>
              <a:ext cx="1177951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dirty="0"/>
                <a:t>Los Angeles</a:t>
              </a:r>
              <a:endParaRPr lang="zh-CN" altLang="en-US" sz="1600" dirty="0"/>
            </a:p>
          </p:txBody>
        </p:sp>
        <p:sp>
          <p:nvSpPr>
            <p:cNvPr id="24" name="矩形 23"/>
            <p:cNvSpPr/>
            <p:nvPr/>
          </p:nvSpPr>
          <p:spPr>
            <a:xfrm>
              <a:off x="4536125" y="4269651"/>
              <a:ext cx="101040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dirty="0"/>
                <a:t>San Diego</a:t>
              </a:r>
            </a:p>
          </p:txBody>
        </p:sp>
        <p:sp>
          <p:nvSpPr>
            <p:cNvPr id="25" name="矩形 24"/>
            <p:cNvSpPr/>
            <p:nvPr/>
          </p:nvSpPr>
          <p:spPr>
            <a:xfrm>
              <a:off x="539552" y="2489408"/>
              <a:ext cx="870751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dirty="0" smtClean="0"/>
                <a:t>Oakland</a:t>
              </a:r>
              <a:endParaRPr lang="en-US" altLang="zh-CN" sz="1600" dirty="0"/>
            </a:p>
          </p:txBody>
        </p:sp>
        <p:sp>
          <p:nvSpPr>
            <p:cNvPr id="26" name="矩形 25"/>
            <p:cNvSpPr/>
            <p:nvPr/>
          </p:nvSpPr>
          <p:spPr>
            <a:xfrm>
              <a:off x="2664755" y="1709153"/>
              <a:ext cx="1176797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dirty="0"/>
                <a:t>Sacramento</a:t>
              </a:r>
            </a:p>
          </p:txBody>
        </p:sp>
        <p:grpSp>
          <p:nvGrpSpPr>
            <p:cNvPr id="27" name="组合 26"/>
            <p:cNvGrpSpPr/>
            <p:nvPr/>
          </p:nvGrpSpPr>
          <p:grpSpPr>
            <a:xfrm>
              <a:off x="1170078" y="969963"/>
              <a:ext cx="3402000" cy="3956400"/>
              <a:chOff x="1341438" y="1144588"/>
              <a:chExt cx="3017838" cy="3505199"/>
            </a:xfrm>
            <a:solidFill>
              <a:srgbClr val="002060"/>
            </a:solidFill>
          </p:grpSpPr>
          <p:sp>
            <p:nvSpPr>
              <p:cNvPr id="28" name="Freeform 7"/>
              <p:cNvSpPr>
                <a:spLocks noEditPoints="1"/>
              </p:cNvSpPr>
              <p:nvPr/>
            </p:nvSpPr>
            <p:spPr bwMode="auto">
              <a:xfrm>
                <a:off x="1544638" y="1144588"/>
                <a:ext cx="1684338" cy="2351087"/>
              </a:xfrm>
              <a:custGeom>
                <a:avLst/>
                <a:gdLst>
                  <a:gd name="T0" fmla="*/ 322 w 1061"/>
                  <a:gd name="T1" fmla="*/ 952 h 1481"/>
                  <a:gd name="T2" fmla="*/ 264 w 1061"/>
                  <a:gd name="T3" fmla="*/ 949 h 1481"/>
                  <a:gd name="T4" fmla="*/ 370 w 1061"/>
                  <a:gd name="T5" fmla="*/ 2 h 1481"/>
                  <a:gd name="T6" fmla="*/ 465 w 1061"/>
                  <a:gd name="T7" fmla="*/ 4 h 1481"/>
                  <a:gd name="T8" fmla="*/ 615 w 1061"/>
                  <a:gd name="T9" fmla="*/ 5 h 1481"/>
                  <a:gd name="T10" fmla="*/ 686 w 1061"/>
                  <a:gd name="T11" fmla="*/ 626 h 1481"/>
                  <a:gd name="T12" fmla="*/ 764 w 1061"/>
                  <a:gd name="T13" fmla="*/ 836 h 1481"/>
                  <a:gd name="T14" fmla="*/ 755 w 1061"/>
                  <a:gd name="T15" fmla="*/ 886 h 1481"/>
                  <a:gd name="T16" fmla="*/ 765 w 1061"/>
                  <a:gd name="T17" fmla="*/ 931 h 1481"/>
                  <a:gd name="T18" fmla="*/ 805 w 1061"/>
                  <a:gd name="T19" fmla="*/ 948 h 1481"/>
                  <a:gd name="T20" fmla="*/ 835 w 1061"/>
                  <a:gd name="T21" fmla="*/ 996 h 1481"/>
                  <a:gd name="T22" fmla="*/ 838 w 1061"/>
                  <a:gd name="T23" fmla="*/ 1031 h 1481"/>
                  <a:gd name="T24" fmla="*/ 877 w 1061"/>
                  <a:gd name="T25" fmla="*/ 1071 h 1481"/>
                  <a:gd name="T26" fmla="*/ 914 w 1061"/>
                  <a:gd name="T27" fmla="*/ 1104 h 1481"/>
                  <a:gd name="T28" fmla="*/ 932 w 1061"/>
                  <a:gd name="T29" fmla="*/ 1154 h 1481"/>
                  <a:gd name="T30" fmla="*/ 977 w 1061"/>
                  <a:gd name="T31" fmla="*/ 1194 h 1481"/>
                  <a:gd name="T32" fmla="*/ 988 w 1061"/>
                  <a:gd name="T33" fmla="*/ 1255 h 1481"/>
                  <a:gd name="T34" fmla="*/ 1004 w 1061"/>
                  <a:gd name="T35" fmla="*/ 1301 h 1481"/>
                  <a:gd name="T36" fmla="*/ 1030 w 1061"/>
                  <a:gd name="T37" fmla="*/ 1342 h 1481"/>
                  <a:gd name="T38" fmla="*/ 1046 w 1061"/>
                  <a:gd name="T39" fmla="*/ 1393 h 1481"/>
                  <a:gd name="T40" fmla="*/ 1060 w 1061"/>
                  <a:gd name="T41" fmla="*/ 1448 h 1481"/>
                  <a:gd name="T42" fmla="*/ 964 w 1061"/>
                  <a:gd name="T43" fmla="*/ 1480 h 1481"/>
                  <a:gd name="T44" fmla="*/ 829 w 1061"/>
                  <a:gd name="T45" fmla="*/ 1480 h 1481"/>
                  <a:gd name="T46" fmla="*/ 700 w 1061"/>
                  <a:gd name="T47" fmla="*/ 1480 h 1481"/>
                  <a:gd name="T48" fmla="*/ 642 w 1061"/>
                  <a:gd name="T49" fmla="*/ 1462 h 1481"/>
                  <a:gd name="T50" fmla="*/ 597 w 1061"/>
                  <a:gd name="T51" fmla="*/ 1429 h 1481"/>
                  <a:gd name="T52" fmla="*/ 567 w 1061"/>
                  <a:gd name="T53" fmla="*/ 1393 h 1481"/>
                  <a:gd name="T54" fmla="*/ 574 w 1061"/>
                  <a:gd name="T55" fmla="*/ 1318 h 1481"/>
                  <a:gd name="T56" fmla="*/ 457 w 1061"/>
                  <a:gd name="T57" fmla="*/ 1205 h 1481"/>
                  <a:gd name="T58" fmla="*/ 449 w 1061"/>
                  <a:gd name="T59" fmla="*/ 1160 h 1481"/>
                  <a:gd name="T60" fmla="*/ 417 w 1061"/>
                  <a:gd name="T61" fmla="*/ 1137 h 1481"/>
                  <a:gd name="T62" fmla="*/ 411 w 1061"/>
                  <a:gd name="T63" fmla="*/ 1086 h 1481"/>
                  <a:gd name="T64" fmla="*/ 397 w 1061"/>
                  <a:gd name="T65" fmla="*/ 979 h 1481"/>
                  <a:gd name="T66" fmla="*/ 407 w 1061"/>
                  <a:gd name="T67" fmla="*/ 957 h 1481"/>
                  <a:gd name="T68" fmla="*/ 369 w 1061"/>
                  <a:gd name="T69" fmla="*/ 960 h 1481"/>
                  <a:gd name="T70" fmla="*/ 377 w 1061"/>
                  <a:gd name="T71" fmla="*/ 930 h 1481"/>
                  <a:gd name="T72" fmla="*/ 334 w 1061"/>
                  <a:gd name="T73" fmla="*/ 950 h 1481"/>
                  <a:gd name="T74" fmla="*/ 308 w 1061"/>
                  <a:gd name="T75" fmla="*/ 932 h 1481"/>
                  <a:gd name="T76" fmla="*/ 272 w 1061"/>
                  <a:gd name="T77" fmla="*/ 951 h 1481"/>
                  <a:gd name="T78" fmla="*/ 279 w 1061"/>
                  <a:gd name="T79" fmla="*/ 905 h 1481"/>
                  <a:gd name="T80" fmla="*/ 296 w 1061"/>
                  <a:gd name="T81" fmla="*/ 844 h 1481"/>
                  <a:gd name="T82" fmla="*/ 271 w 1061"/>
                  <a:gd name="T83" fmla="*/ 788 h 1481"/>
                  <a:gd name="T84" fmla="*/ 251 w 1061"/>
                  <a:gd name="T85" fmla="*/ 751 h 1481"/>
                  <a:gd name="T86" fmla="*/ 225 w 1061"/>
                  <a:gd name="T87" fmla="*/ 701 h 1481"/>
                  <a:gd name="T88" fmla="*/ 192 w 1061"/>
                  <a:gd name="T89" fmla="*/ 679 h 1481"/>
                  <a:gd name="T90" fmla="*/ 153 w 1061"/>
                  <a:gd name="T91" fmla="*/ 579 h 1481"/>
                  <a:gd name="T92" fmla="*/ 142 w 1061"/>
                  <a:gd name="T93" fmla="*/ 490 h 1481"/>
                  <a:gd name="T94" fmla="*/ 134 w 1061"/>
                  <a:gd name="T95" fmla="*/ 432 h 1481"/>
                  <a:gd name="T96" fmla="*/ 144 w 1061"/>
                  <a:gd name="T97" fmla="*/ 390 h 1481"/>
                  <a:gd name="T98" fmla="*/ 184 w 1061"/>
                  <a:gd name="T99" fmla="*/ 355 h 1481"/>
                  <a:gd name="T100" fmla="*/ 191 w 1061"/>
                  <a:gd name="T101" fmla="*/ 307 h 1481"/>
                  <a:gd name="T102" fmla="*/ 215 w 1061"/>
                  <a:gd name="T103" fmla="*/ 249 h 1481"/>
                  <a:gd name="T104" fmla="*/ 225 w 1061"/>
                  <a:gd name="T105" fmla="*/ 205 h 1481"/>
                  <a:gd name="T106" fmla="*/ 209 w 1061"/>
                  <a:gd name="T107" fmla="*/ 168 h 1481"/>
                  <a:gd name="T108" fmla="*/ 163 w 1061"/>
                  <a:gd name="T109" fmla="*/ 199 h 1481"/>
                  <a:gd name="T110" fmla="*/ 148 w 1061"/>
                  <a:gd name="T111" fmla="*/ 236 h 1481"/>
                  <a:gd name="T112" fmla="*/ 107 w 1061"/>
                  <a:gd name="T113" fmla="*/ 231 h 1481"/>
                  <a:gd name="T114" fmla="*/ 57 w 1061"/>
                  <a:gd name="T115" fmla="*/ 206 h 1481"/>
                  <a:gd name="T116" fmla="*/ 22 w 1061"/>
                  <a:gd name="T117" fmla="*/ 155 h 1481"/>
                  <a:gd name="T118" fmla="*/ 5 w 1061"/>
                  <a:gd name="T119" fmla="*/ 107 h 1481"/>
                  <a:gd name="T120" fmla="*/ 8 w 1061"/>
                  <a:gd name="T121" fmla="*/ 55 h 1481"/>
                  <a:gd name="T122" fmla="*/ 32 w 1061"/>
                  <a:gd name="T123" fmla="*/ 17 h 1481"/>
                  <a:gd name="T124" fmla="*/ 152 w 1061"/>
                  <a:gd name="T125" fmla="*/ 2 h 1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1" h="1481">
                    <a:moveTo>
                      <a:pt x="361" y="963"/>
                    </a:moveTo>
                    <a:lnTo>
                      <a:pt x="359" y="965"/>
                    </a:lnTo>
                    <a:lnTo>
                      <a:pt x="358" y="965"/>
                    </a:lnTo>
                    <a:lnTo>
                      <a:pt x="357" y="965"/>
                    </a:lnTo>
                    <a:lnTo>
                      <a:pt x="355" y="965"/>
                    </a:lnTo>
                    <a:lnTo>
                      <a:pt x="357" y="963"/>
                    </a:lnTo>
                    <a:lnTo>
                      <a:pt x="358" y="963"/>
                    </a:lnTo>
                    <a:lnTo>
                      <a:pt x="360" y="963"/>
                    </a:lnTo>
                    <a:lnTo>
                      <a:pt x="360" y="962"/>
                    </a:lnTo>
                    <a:lnTo>
                      <a:pt x="361" y="962"/>
                    </a:lnTo>
                    <a:lnTo>
                      <a:pt x="361" y="963"/>
                    </a:lnTo>
                    <a:close/>
                    <a:moveTo>
                      <a:pt x="358" y="962"/>
                    </a:moveTo>
                    <a:lnTo>
                      <a:pt x="358" y="961"/>
                    </a:lnTo>
                    <a:lnTo>
                      <a:pt x="358" y="960"/>
                    </a:lnTo>
                    <a:lnTo>
                      <a:pt x="360" y="962"/>
                    </a:lnTo>
                    <a:lnTo>
                      <a:pt x="361" y="961"/>
                    </a:lnTo>
                    <a:lnTo>
                      <a:pt x="361" y="962"/>
                    </a:lnTo>
                    <a:lnTo>
                      <a:pt x="360" y="962"/>
                    </a:lnTo>
                    <a:lnTo>
                      <a:pt x="359" y="962"/>
                    </a:lnTo>
                    <a:lnTo>
                      <a:pt x="358" y="962"/>
                    </a:lnTo>
                    <a:lnTo>
                      <a:pt x="358" y="963"/>
                    </a:lnTo>
                    <a:lnTo>
                      <a:pt x="357" y="963"/>
                    </a:lnTo>
                    <a:lnTo>
                      <a:pt x="355" y="963"/>
                    </a:lnTo>
                    <a:lnTo>
                      <a:pt x="354" y="963"/>
                    </a:lnTo>
                    <a:lnTo>
                      <a:pt x="353" y="963"/>
                    </a:lnTo>
                    <a:lnTo>
                      <a:pt x="352" y="963"/>
                    </a:lnTo>
                    <a:lnTo>
                      <a:pt x="351" y="963"/>
                    </a:lnTo>
                    <a:lnTo>
                      <a:pt x="351" y="962"/>
                    </a:lnTo>
                    <a:lnTo>
                      <a:pt x="350" y="962"/>
                    </a:lnTo>
                    <a:lnTo>
                      <a:pt x="349" y="961"/>
                    </a:lnTo>
                    <a:lnTo>
                      <a:pt x="349" y="959"/>
                    </a:lnTo>
                    <a:lnTo>
                      <a:pt x="348" y="957"/>
                    </a:lnTo>
                    <a:lnTo>
                      <a:pt x="348" y="956"/>
                    </a:lnTo>
                    <a:lnTo>
                      <a:pt x="348" y="954"/>
                    </a:lnTo>
                    <a:lnTo>
                      <a:pt x="349" y="954"/>
                    </a:lnTo>
                    <a:lnTo>
                      <a:pt x="350" y="954"/>
                    </a:lnTo>
                    <a:lnTo>
                      <a:pt x="350" y="956"/>
                    </a:lnTo>
                    <a:lnTo>
                      <a:pt x="351" y="956"/>
                    </a:lnTo>
                    <a:lnTo>
                      <a:pt x="352" y="956"/>
                    </a:lnTo>
                    <a:lnTo>
                      <a:pt x="353" y="957"/>
                    </a:lnTo>
                    <a:lnTo>
                      <a:pt x="354" y="957"/>
                    </a:lnTo>
                    <a:lnTo>
                      <a:pt x="354" y="958"/>
                    </a:lnTo>
                    <a:lnTo>
                      <a:pt x="353" y="958"/>
                    </a:lnTo>
                    <a:lnTo>
                      <a:pt x="353" y="959"/>
                    </a:lnTo>
                    <a:lnTo>
                      <a:pt x="353" y="960"/>
                    </a:lnTo>
                    <a:lnTo>
                      <a:pt x="354" y="960"/>
                    </a:lnTo>
                    <a:lnTo>
                      <a:pt x="355" y="961"/>
                    </a:lnTo>
                    <a:lnTo>
                      <a:pt x="357" y="961"/>
                    </a:lnTo>
                    <a:lnTo>
                      <a:pt x="357" y="962"/>
                    </a:lnTo>
                    <a:lnTo>
                      <a:pt x="358" y="962"/>
                    </a:lnTo>
                    <a:close/>
                    <a:moveTo>
                      <a:pt x="313" y="952"/>
                    </a:moveTo>
                    <a:lnTo>
                      <a:pt x="313" y="953"/>
                    </a:lnTo>
                    <a:lnTo>
                      <a:pt x="312" y="953"/>
                    </a:lnTo>
                    <a:lnTo>
                      <a:pt x="310" y="953"/>
                    </a:lnTo>
                    <a:lnTo>
                      <a:pt x="309" y="952"/>
                    </a:lnTo>
                    <a:lnTo>
                      <a:pt x="310" y="952"/>
                    </a:lnTo>
                    <a:lnTo>
                      <a:pt x="310" y="951"/>
                    </a:lnTo>
                    <a:lnTo>
                      <a:pt x="312" y="951"/>
                    </a:lnTo>
                    <a:lnTo>
                      <a:pt x="313" y="952"/>
                    </a:lnTo>
                    <a:close/>
                    <a:moveTo>
                      <a:pt x="348" y="952"/>
                    </a:moveTo>
                    <a:lnTo>
                      <a:pt x="346" y="952"/>
                    </a:lnTo>
                    <a:lnTo>
                      <a:pt x="346" y="951"/>
                    </a:lnTo>
                    <a:lnTo>
                      <a:pt x="348" y="952"/>
                    </a:lnTo>
                    <a:close/>
                    <a:moveTo>
                      <a:pt x="322" y="952"/>
                    </a:moveTo>
                    <a:lnTo>
                      <a:pt x="322" y="951"/>
                    </a:lnTo>
                    <a:lnTo>
                      <a:pt x="322" y="952"/>
                    </a:lnTo>
                    <a:lnTo>
                      <a:pt x="323" y="952"/>
                    </a:lnTo>
                    <a:lnTo>
                      <a:pt x="322" y="952"/>
                    </a:lnTo>
                    <a:close/>
                    <a:moveTo>
                      <a:pt x="321" y="951"/>
                    </a:moveTo>
                    <a:lnTo>
                      <a:pt x="319" y="951"/>
                    </a:lnTo>
                    <a:lnTo>
                      <a:pt x="318" y="951"/>
                    </a:lnTo>
                    <a:lnTo>
                      <a:pt x="318" y="950"/>
                    </a:lnTo>
                    <a:lnTo>
                      <a:pt x="319" y="950"/>
                    </a:lnTo>
                    <a:lnTo>
                      <a:pt x="321" y="950"/>
                    </a:lnTo>
                    <a:lnTo>
                      <a:pt x="321" y="951"/>
                    </a:lnTo>
                    <a:close/>
                    <a:moveTo>
                      <a:pt x="315" y="949"/>
                    </a:moveTo>
                    <a:lnTo>
                      <a:pt x="316" y="949"/>
                    </a:lnTo>
                    <a:lnTo>
                      <a:pt x="317" y="950"/>
                    </a:lnTo>
                    <a:lnTo>
                      <a:pt x="317" y="951"/>
                    </a:lnTo>
                    <a:lnTo>
                      <a:pt x="316" y="951"/>
                    </a:lnTo>
                    <a:lnTo>
                      <a:pt x="315" y="952"/>
                    </a:lnTo>
                    <a:lnTo>
                      <a:pt x="314" y="951"/>
                    </a:lnTo>
                    <a:lnTo>
                      <a:pt x="313" y="951"/>
                    </a:lnTo>
                    <a:lnTo>
                      <a:pt x="314" y="951"/>
                    </a:lnTo>
                    <a:lnTo>
                      <a:pt x="314" y="950"/>
                    </a:lnTo>
                    <a:lnTo>
                      <a:pt x="313" y="950"/>
                    </a:lnTo>
                    <a:lnTo>
                      <a:pt x="313" y="949"/>
                    </a:lnTo>
                    <a:lnTo>
                      <a:pt x="312" y="949"/>
                    </a:lnTo>
                    <a:lnTo>
                      <a:pt x="310" y="949"/>
                    </a:lnTo>
                    <a:lnTo>
                      <a:pt x="310" y="948"/>
                    </a:lnTo>
                    <a:lnTo>
                      <a:pt x="310" y="947"/>
                    </a:lnTo>
                    <a:lnTo>
                      <a:pt x="312" y="948"/>
                    </a:lnTo>
                    <a:lnTo>
                      <a:pt x="313" y="948"/>
                    </a:lnTo>
                    <a:lnTo>
                      <a:pt x="314" y="948"/>
                    </a:lnTo>
                    <a:lnTo>
                      <a:pt x="315" y="948"/>
                    </a:lnTo>
                    <a:lnTo>
                      <a:pt x="315" y="949"/>
                    </a:lnTo>
                    <a:close/>
                    <a:moveTo>
                      <a:pt x="368" y="950"/>
                    </a:moveTo>
                    <a:lnTo>
                      <a:pt x="367" y="950"/>
                    </a:lnTo>
                    <a:lnTo>
                      <a:pt x="367" y="949"/>
                    </a:lnTo>
                    <a:lnTo>
                      <a:pt x="368" y="948"/>
                    </a:lnTo>
                    <a:lnTo>
                      <a:pt x="369" y="947"/>
                    </a:lnTo>
                    <a:lnTo>
                      <a:pt x="370" y="945"/>
                    </a:lnTo>
                    <a:lnTo>
                      <a:pt x="371" y="945"/>
                    </a:lnTo>
                    <a:lnTo>
                      <a:pt x="371" y="947"/>
                    </a:lnTo>
                    <a:lnTo>
                      <a:pt x="371" y="948"/>
                    </a:lnTo>
                    <a:lnTo>
                      <a:pt x="370" y="949"/>
                    </a:lnTo>
                    <a:lnTo>
                      <a:pt x="369" y="950"/>
                    </a:lnTo>
                    <a:lnTo>
                      <a:pt x="368" y="950"/>
                    </a:lnTo>
                    <a:close/>
                    <a:moveTo>
                      <a:pt x="262" y="932"/>
                    </a:moveTo>
                    <a:lnTo>
                      <a:pt x="262" y="933"/>
                    </a:lnTo>
                    <a:lnTo>
                      <a:pt x="262" y="934"/>
                    </a:lnTo>
                    <a:lnTo>
                      <a:pt x="263" y="934"/>
                    </a:lnTo>
                    <a:lnTo>
                      <a:pt x="264" y="935"/>
                    </a:lnTo>
                    <a:lnTo>
                      <a:pt x="265" y="936"/>
                    </a:lnTo>
                    <a:lnTo>
                      <a:pt x="265" y="938"/>
                    </a:lnTo>
                    <a:lnTo>
                      <a:pt x="264" y="939"/>
                    </a:lnTo>
                    <a:lnTo>
                      <a:pt x="264" y="940"/>
                    </a:lnTo>
                    <a:lnTo>
                      <a:pt x="264" y="941"/>
                    </a:lnTo>
                    <a:lnTo>
                      <a:pt x="265" y="941"/>
                    </a:lnTo>
                    <a:lnTo>
                      <a:pt x="265" y="943"/>
                    </a:lnTo>
                    <a:lnTo>
                      <a:pt x="267" y="943"/>
                    </a:lnTo>
                    <a:lnTo>
                      <a:pt x="267" y="944"/>
                    </a:lnTo>
                    <a:lnTo>
                      <a:pt x="268" y="945"/>
                    </a:lnTo>
                    <a:lnTo>
                      <a:pt x="269" y="947"/>
                    </a:lnTo>
                    <a:lnTo>
                      <a:pt x="269" y="948"/>
                    </a:lnTo>
                    <a:lnTo>
                      <a:pt x="270" y="949"/>
                    </a:lnTo>
                    <a:lnTo>
                      <a:pt x="270" y="950"/>
                    </a:lnTo>
                    <a:lnTo>
                      <a:pt x="271" y="950"/>
                    </a:lnTo>
                    <a:lnTo>
                      <a:pt x="271" y="951"/>
                    </a:lnTo>
                    <a:lnTo>
                      <a:pt x="271" y="952"/>
                    </a:lnTo>
                    <a:lnTo>
                      <a:pt x="270" y="952"/>
                    </a:lnTo>
                    <a:lnTo>
                      <a:pt x="270" y="953"/>
                    </a:lnTo>
                    <a:lnTo>
                      <a:pt x="269" y="953"/>
                    </a:lnTo>
                    <a:lnTo>
                      <a:pt x="268" y="953"/>
                    </a:lnTo>
                    <a:lnTo>
                      <a:pt x="267" y="953"/>
                    </a:lnTo>
                    <a:lnTo>
                      <a:pt x="264" y="949"/>
                    </a:lnTo>
                    <a:lnTo>
                      <a:pt x="264" y="948"/>
                    </a:lnTo>
                    <a:lnTo>
                      <a:pt x="263" y="947"/>
                    </a:lnTo>
                    <a:lnTo>
                      <a:pt x="259" y="942"/>
                    </a:lnTo>
                    <a:lnTo>
                      <a:pt x="251" y="939"/>
                    </a:lnTo>
                    <a:lnTo>
                      <a:pt x="249" y="936"/>
                    </a:lnTo>
                    <a:lnTo>
                      <a:pt x="246" y="936"/>
                    </a:lnTo>
                    <a:lnTo>
                      <a:pt x="244" y="935"/>
                    </a:lnTo>
                    <a:lnTo>
                      <a:pt x="243" y="933"/>
                    </a:lnTo>
                    <a:lnTo>
                      <a:pt x="242" y="933"/>
                    </a:lnTo>
                    <a:lnTo>
                      <a:pt x="243" y="933"/>
                    </a:lnTo>
                    <a:lnTo>
                      <a:pt x="244" y="933"/>
                    </a:lnTo>
                    <a:lnTo>
                      <a:pt x="245" y="933"/>
                    </a:lnTo>
                    <a:lnTo>
                      <a:pt x="246" y="933"/>
                    </a:lnTo>
                    <a:lnTo>
                      <a:pt x="247" y="933"/>
                    </a:lnTo>
                    <a:lnTo>
                      <a:pt x="249" y="933"/>
                    </a:lnTo>
                    <a:lnTo>
                      <a:pt x="250" y="933"/>
                    </a:lnTo>
                    <a:lnTo>
                      <a:pt x="251" y="933"/>
                    </a:lnTo>
                    <a:lnTo>
                      <a:pt x="255" y="932"/>
                    </a:lnTo>
                    <a:lnTo>
                      <a:pt x="262" y="932"/>
                    </a:lnTo>
                    <a:close/>
                    <a:moveTo>
                      <a:pt x="259" y="1"/>
                    </a:moveTo>
                    <a:lnTo>
                      <a:pt x="261" y="1"/>
                    </a:lnTo>
                    <a:lnTo>
                      <a:pt x="264" y="1"/>
                    </a:lnTo>
                    <a:lnTo>
                      <a:pt x="268" y="1"/>
                    </a:lnTo>
                    <a:lnTo>
                      <a:pt x="269" y="1"/>
                    </a:lnTo>
                    <a:lnTo>
                      <a:pt x="271" y="1"/>
                    </a:lnTo>
                    <a:lnTo>
                      <a:pt x="272" y="1"/>
                    </a:lnTo>
                    <a:lnTo>
                      <a:pt x="273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2" y="1"/>
                    </a:lnTo>
                    <a:lnTo>
                      <a:pt x="283" y="1"/>
                    </a:lnTo>
                    <a:lnTo>
                      <a:pt x="285" y="1"/>
                    </a:lnTo>
                    <a:lnTo>
                      <a:pt x="287" y="1"/>
                    </a:lnTo>
                    <a:lnTo>
                      <a:pt x="288" y="1"/>
                    </a:lnTo>
                    <a:lnTo>
                      <a:pt x="289" y="1"/>
                    </a:lnTo>
                    <a:lnTo>
                      <a:pt x="294" y="1"/>
                    </a:lnTo>
                    <a:lnTo>
                      <a:pt x="297" y="1"/>
                    </a:lnTo>
                    <a:lnTo>
                      <a:pt x="298" y="1"/>
                    </a:lnTo>
                    <a:lnTo>
                      <a:pt x="300" y="1"/>
                    </a:lnTo>
                    <a:lnTo>
                      <a:pt x="301" y="1"/>
                    </a:lnTo>
                    <a:lnTo>
                      <a:pt x="305" y="1"/>
                    </a:lnTo>
                    <a:lnTo>
                      <a:pt x="307" y="1"/>
                    </a:lnTo>
                    <a:lnTo>
                      <a:pt x="310" y="1"/>
                    </a:lnTo>
                    <a:lnTo>
                      <a:pt x="313" y="1"/>
                    </a:lnTo>
                    <a:lnTo>
                      <a:pt x="314" y="1"/>
                    </a:lnTo>
                    <a:lnTo>
                      <a:pt x="315" y="2"/>
                    </a:lnTo>
                    <a:lnTo>
                      <a:pt x="317" y="2"/>
                    </a:lnTo>
                    <a:lnTo>
                      <a:pt x="322" y="2"/>
                    </a:lnTo>
                    <a:lnTo>
                      <a:pt x="324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4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5" y="2"/>
                    </a:lnTo>
                    <a:lnTo>
                      <a:pt x="350" y="2"/>
                    </a:lnTo>
                    <a:lnTo>
                      <a:pt x="351" y="2"/>
                    </a:lnTo>
                    <a:lnTo>
                      <a:pt x="355" y="2"/>
                    </a:lnTo>
                    <a:lnTo>
                      <a:pt x="359" y="2"/>
                    </a:lnTo>
                    <a:lnTo>
                      <a:pt x="362" y="2"/>
                    </a:lnTo>
                    <a:lnTo>
                      <a:pt x="363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1" y="2"/>
                    </a:lnTo>
                    <a:lnTo>
                      <a:pt x="372" y="2"/>
                    </a:lnTo>
                    <a:lnTo>
                      <a:pt x="373" y="2"/>
                    </a:lnTo>
                    <a:lnTo>
                      <a:pt x="375" y="2"/>
                    </a:lnTo>
                    <a:lnTo>
                      <a:pt x="376" y="2"/>
                    </a:lnTo>
                    <a:lnTo>
                      <a:pt x="377" y="2"/>
                    </a:lnTo>
                    <a:lnTo>
                      <a:pt x="378" y="2"/>
                    </a:lnTo>
                    <a:lnTo>
                      <a:pt x="382" y="2"/>
                    </a:lnTo>
                    <a:lnTo>
                      <a:pt x="384" y="2"/>
                    </a:lnTo>
                    <a:lnTo>
                      <a:pt x="386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1" y="4"/>
                    </a:lnTo>
                    <a:lnTo>
                      <a:pt x="393" y="4"/>
                    </a:lnTo>
                    <a:lnTo>
                      <a:pt x="394" y="4"/>
                    </a:lnTo>
                    <a:lnTo>
                      <a:pt x="395" y="4"/>
                    </a:lnTo>
                    <a:lnTo>
                      <a:pt x="396" y="4"/>
                    </a:lnTo>
                    <a:lnTo>
                      <a:pt x="398" y="4"/>
                    </a:lnTo>
                    <a:lnTo>
                      <a:pt x="401" y="4"/>
                    </a:lnTo>
                    <a:lnTo>
                      <a:pt x="403" y="4"/>
                    </a:lnTo>
                    <a:lnTo>
                      <a:pt x="404" y="4"/>
                    </a:lnTo>
                    <a:lnTo>
                      <a:pt x="405" y="4"/>
                    </a:lnTo>
                    <a:lnTo>
                      <a:pt x="406" y="4"/>
                    </a:lnTo>
                    <a:lnTo>
                      <a:pt x="407" y="4"/>
                    </a:lnTo>
                    <a:lnTo>
                      <a:pt x="408" y="4"/>
                    </a:lnTo>
                    <a:lnTo>
                      <a:pt x="410" y="4"/>
                    </a:lnTo>
                    <a:lnTo>
                      <a:pt x="412" y="4"/>
                    </a:lnTo>
                    <a:lnTo>
                      <a:pt x="413" y="4"/>
                    </a:lnTo>
                    <a:lnTo>
                      <a:pt x="415" y="4"/>
                    </a:lnTo>
                    <a:lnTo>
                      <a:pt x="416" y="4"/>
                    </a:lnTo>
                    <a:lnTo>
                      <a:pt x="417" y="4"/>
                    </a:lnTo>
                    <a:lnTo>
                      <a:pt x="419" y="4"/>
                    </a:lnTo>
                    <a:lnTo>
                      <a:pt x="420" y="4"/>
                    </a:lnTo>
                    <a:lnTo>
                      <a:pt x="421" y="4"/>
                    </a:lnTo>
                    <a:lnTo>
                      <a:pt x="422" y="4"/>
                    </a:lnTo>
                    <a:lnTo>
                      <a:pt x="423" y="4"/>
                    </a:lnTo>
                    <a:lnTo>
                      <a:pt x="424" y="4"/>
                    </a:lnTo>
                    <a:lnTo>
                      <a:pt x="425" y="4"/>
                    </a:lnTo>
                    <a:lnTo>
                      <a:pt x="426" y="4"/>
                    </a:lnTo>
                    <a:lnTo>
                      <a:pt x="428" y="4"/>
                    </a:lnTo>
                    <a:lnTo>
                      <a:pt x="429" y="4"/>
                    </a:lnTo>
                    <a:lnTo>
                      <a:pt x="430" y="4"/>
                    </a:lnTo>
                    <a:lnTo>
                      <a:pt x="432" y="4"/>
                    </a:lnTo>
                    <a:lnTo>
                      <a:pt x="433" y="4"/>
                    </a:lnTo>
                    <a:lnTo>
                      <a:pt x="434" y="4"/>
                    </a:lnTo>
                    <a:lnTo>
                      <a:pt x="435" y="4"/>
                    </a:lnTo>
                    <a:lnTo>
                      <a:pt x="437" y="4"/>
                    </a:lnTo>
                    <a:lnTo>
                      <a:pt x="438" y="4"/>
                    </a:lnTo>
                    <a:lnTo>
                      <a:pt x="439" y="4"/>
                    </a:lnTo>
                    <a:lnTo>
                      <a:pt x="440" y="4"/>
                    </a:lnTo>
                    <a:lnTo>
                      <a:pt x="441" y="4"/>
                    </a:lnTo>
                    <a:lnTo>
                      <a:pt x="443" y="4"/>
                    </a:lnTo>
                    <a:lnTo>
                      <a:pt x="444" y="4"/>
                    </a:lnTo>
                    <a:lnTo>
                      <a:pt x="446" y="4"/>
                    </a:lnTo>
                    <a:lnTo>
                      <a:pt x="448" y="4"/>
                    </a:lnTo>
                    <a:lnTo>
                      <a:pt x="449" y="4"/>
                    </a:lnTo>
                    <a:lnTo>
                      <a:pt x="450" y="4"/>
                    </a:lnTo>
                    <a:lnTo>
                      <a:pt x="451" y="4"/>
                    </a:lnTo>
                    <a:lnTo>
                      <a:pt x="453" y="4"/>
                    </a:lnTo>
                    <a:lnTo>
                      <a:pt x="455" y="4"/>
                    </a:lnTo>
                    <a:lnTo>
                      <a:pt x="456" y="4"/>
                    </a:lnTo>
                    <a:lnTo>
                      <a:pt x="457" y="4"/>
                    </a:lnTo>
                    <a:lnTo>
                      <a:pt x="458" y="4"/>
                    </a:lnTo>
                    <a:lnTo>
                      <a:pt x="459" y="4"/>
                    </a:lnTo>
                    <a:lnTo>
                      <a:pt x="464" y="4"/>
                    </a:lnTo>
                    <a:lnTo>
                      <a:pt x="465" y="4"/>
                    </a:lnTo>
                    <a:lnTo>
                      <a:pt x="466" y="4"/>
                    </a:lnTo>
                    <a:lnTo>
                      <a:pt x="469" y="4"/>
                    </a:lnTo>
                    <a:lnTo>
                      <a:pt x="470" y="4"/>
                    </a:lnTo>
                    <a:lnTo>
                      <a:pt x="471" y="4"/>
                    </a:lnTo>
                    <a:lnTo>
                      <a:pt x="474" y="4"/>
                    </a:lnTo>
                    <a:lnTo>
                      <a:pt x="479" y="4"/>
                    </a:lnTo>
                    <a:lnTo>
                      <a:pt x="482" y="4"/>
                    </a:lnTo>
                    <a:lnTo>
                      <a:pt x="483" y="4"/>
                    </a:lnTo>
                    <a:lnTo>
                      <a:pt x="485" y="5"/>
                    </a:lnTo>
                    <a:lnTo>
                      <a:pt x="488" y="5"/>
                    </a:lnTo>
                    <a:lnTo>
                      <a:pt x="491" y="5"/>
                    </a:lnTo>
                    <a:lnTo>
                      <a:pt x="492" y="5"/>
                    </a:lnTo>
                    <a:lnTo>
                      <a:pt x="495" y="5"/>
                    </a:lnTo>
                    <a:lnTo>
                      <a:pt x="496" y="5"/>
                    </a:lnTo>
                    <a:lnTo>
                      <a:pt x="498" y="5"/>
                    </a:lnTo>
                    <a:lnTo>
                      <a:pt x="502" y="5"/>
                    </a:lnTo>
                    <a:lnTo>
                      <a:pt x="504" y="5"/>
                    </a:lnTo>
                    <a:lnTo>
                      <a:pt x="506" y="5"/>
                    </a:lnTo>
                    <a:lnTo>
                      <a:pt x="507" y="5"/>
                    </a:lnTo>
                    <a:lnTo>
                      <a:pt x="509" y="5"/>
                    </a:lnTo>
                    <a:lnTo>
                      <a:pt x="510" y="5"/>
                    </a:lnTo>
                    <a:lnTo>
                      <a:pt x="512" y="5"/>
                    </a:lnTo>
                    <a:lnTo>
                      <a:pt x="514" y="5"/>
                    </a:lnTo>
                    <a:lnTo>
                      <a:pt x="516" y="5"/>
                    </a:lnTo>
                    <a:lnTo>
                      <a:pt x="520" y="5"/>
                    </a:lnTo>
                    <a:lnTo>
                      <a:pt x="522" y="5"/>
                    </a:lnTo>
                    <a:lnTo>
                      <a:pt x="524" y="5"/>
                    </a:lnTo>
                    <a:lnTo>
                      <a:pt x="525" y="5"/>
                    </a:lnTo>
                    <a:lnTo>
                      <a:pt x="529" y="5"/>
                    </a:lnTo>
                    <a:lnTo>
                      <a:pt x="530" y="5"/>
                    </a:lnTo>
                    <a:lnTo>
                      <a:pt x="531" y="5"/>
                    </a:lnTo>
                    <a:lnTo>
                      <a:pt x="532" y="5"/>
                    </a:lnTo>
                    <a:lnTo>
                      <a:pt x="533" y="5"/>
                    </a:lnTo>
                    <a:lnTo>
                      <a:pt x="534" y="5"/>
                    </a:lnTo>
                    <a:lnTo>
                      <a:pt x="536" y="5"/>
                    </a:lnTo>
                    <a:lnTo>
                      <a:pt x="537" y="5"/>
                    </a:lnTo>
                    <a:lnTo>
                      <a:pt x="538" y="5"/>
                    </a:lnTo>
                    <a:lnTo>
                      <a:pt x="543" y="5"/>
                    </a:lnTo>
                    <a:lnTo>
                      <a:pt x="546" y="5"/>
                    </a:lnTo>
                    <a:lnTo>
                      <a:pt x="549" y="5"/>
                    </a:lnTo>
                    <a:lnTo>
                      <a:pt x="558" y="5"/>
                    </a:lnTo>
                    <a:lnTo>
                      <a:pt x="559" y="5"/>
                    </a:lnTo>
                    <a:lnTo>
                      <a:pt x="566" y="5"/>
                    </a:lnTo>
                    <a:lnTo>
                      <a:pt x="567" y="5"/>
                    </a:lnTo>
                    <a:lnTo>
                      <a:pt x="568" y="5"/>
                    </a:lnTo>
                    <a:lnTo>
                      <a:pt x="569" y="5"/>
                    </a:lnTo>
                    <a:lnTo>
                      <a:pt x="570" y="5"/>
                    </a:lnTo>
                    <a:lnTo>
                      <a:pt x="572" y="5"/>
                    </a:lnTo>
                    <a:lnTo>
                      <a:pt x="573" y="5"/>
                    </a:lnTo>
                    <a:lnTo>
                      <a:pt x="574" y="5"/>
                    </a:lnTo>
                    <a:lnTo>
                      <a:pt x="575" y="5"/>
                    </a:lnTo>
                    <a:lnTo>
                      <a:pt x="576" y="5"/>
                    </a:lnTo>
                    <a:lnTo>
                      <a:pt x="577" y="5"/>
                    </a:lnTo>
                    <a:lnTo>
                      <a:pt x="578" y="5"/>
                    </a:lnTo>
                    <a:lnTo>
                      <a:pt x="579" y="5"/>
                    </a:lnTo>
                    <a:lnTo>
                      <a:pt x="582" y="5"/>
                    </a:lnTo>
                    <a:lnTo>
                      <a:pt x="586" y="5"/>
                    </a:lnTo>
                    <a:lnTo>
                      <a:pt x="588" y="5"/>
                    </a:lnTo>
                    <a:lnTo>
                      <a:pt x="591" y="5"/>
                    </a:lnTo>
                    <a:lnTo>
                      <a:pt x="593" y="5"/>
                    </a:lnTo>
                    <a:lnTo>
                      <a:pt x="594" y="5"/>
                    </a:lnTo>
                    <a:lnTo>
                      <a:pt x="595" y="5"/>
                    </a:lnTo>
                    <a:lnTo>
                      <a:pt x="597" y="5"/>
                    </a:lnTo>
                    <a:lnTo>
                      <a:pt x="603" y="5"/>
                    </a:lnTo>
                    <a:lnTo>
                      <a:pt x="611" y="5"/>
                    </a:lnTo>
                    <a:lnTo>
                      <a:pt x="612" y="5"/>
                    </a:lnTo>
                    <a:lnTo>
                      <a:pt x="614" y="5"/>
                    </a:lnTo>
                    <a:lnTo>
                      <a:pt x="615" y="5"/>
                    </a:lnTo>
                    <a:lnTo>
                      <a:pt x="618" y="5"/>
                    </a:lnTo>
                    <a:lnTo>
                      <a:pt x="626" y="5"/>
                    </a:lnTo>
                    <a:lnTo>
                      <a:pt x="627" y="5"/>
                    </a:lnTo>
                    <a:lnTo>
                      <a:pt x="628" y="5"/>
                    </a:lnTo>
                    <a:lnTo>
                      <a:pt x="629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2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7" y="5"/>
                    </a:lnTo>
                    <a:lnTo>
                      <a:pt x="639" y="5"/>
                    </a:lnTo>
                    <a:lnTo>
                      <a:pt x="640" y="5"/>
                    </a:lnTo>
                    <a:lnTo>
                      <a:pt x="641" y="5"/>
                    </a:lnTo>
                    <a:lnTo>
                      <a:pt x="642" y="5"/>
                    </a:lnTo>
                    <a:lnTo>
                      <a:pt x="645" y="5"/>
                    </a:lnTo>
                    <a:lnTo>
                      <a:pt x="646" y="5"/>
                    </a:lnTo>
                    <a:lnTo>
                      <a:pt x="647" y="5"/>
                    </a:lnTo>
                    <a:lnTo>
                      <a:pt x="649" y="5"/>
                    </a:lnTo>
                    <a:lnTo>
                      <a:pt x="650" y="5"/>
                    </a:lnTo>
                    <a:lnTo>
                      <a:pt x="654" y="5"/>
                    </a:lnTo>
                    <a:lnTo>
                      <a:pt x="656" y="5"/>
                    </a:lnTo>
                    <a:lnTo>
                      <a:pt x="657" y="5"/>
                    </a:lnTo>
                    <a:lnTo>
                      <a:pt x="658" y="5"/>
                    </a:lnTo>
                    <a:lnTo>
                      <a:pt x="659" y="5"/>
                    </a:lnTo>
                    <a:lnTo>
                      <a:pt x="663" y="5"/>
                    </a:lnTo>
                    <a:lnTo>
                      <a:pt x="664" y="5"/>
                    </a:lnTo>
                    <a:lnTo>
                      <a:pt x="665" y="5"/>
                    </a:lnTo>
                    <a:lnTo>
                      <a:pt x="666" y="5"/>
                    </a:lnTo>
                    <a:lnTo>
                      <a:pt x="671" y="5"/>
                    </a:lnTo>
                    <a:lnTo>
                      <a:pt x="672" y="5"/>
                    </a:lnTo>
                    <a:lnTo>
                      <a:pt x="674" y="5"/>
                    </a:lnTo>
                    <a:lnTo>
                      <a:pt x="675" y="5"/>
                    </a:lnTo>
                    <a:lnTo>
                      <a:pt x="677" y="5"/>
                    </a:lnTo>
                    <a:lnTo>
                      <a:pt x="678" y="5"/>
                    </a:lnTo>
                    <a:lnTo>
                      <a:pt x="680" y="5"/>
                    </a:lnTo>
                    <a:lnTo>
                      <a:pt x="681" y="5"/>
                    </a:lnTo>
                    <a:lnTo>
                      <a:pt x="682" y="5"/>
                    </a:lnTo>
                    <a:lnTo>
                      <a:pt x="683" y="5"/>
                    </a:lnTo>
                    <a:lnTo>
                      <a:pt x="684" y="5"/>
                    </a:lnTo>
                    <a:lnTo>
                      <a:pt x="685" y="5"/>
                    </a:lnTo>
                    <a:lnTo>
                      <a:pt x="687" y="5"/>
                    </a:lnTo>
                    <a:lnTo>
                      <a:pt x="687" y="26"/>
                    </a:lnTo>
                    <a:lnTo>
                      <a:pt x="687" y="27"/>
                    </a:lnTo>
                    <a:lnTo>
                      <a:pt x="687" y="86"/>
                    </a:lnTo>
                    <a:lnTo>
                      <a:pt x="687" y="113"/>
                    </a:lnTo>
                    <a:lnTo>
                      <a:pt x="687" y="116"/>
                    </a:lnTo>
                    <a:lnTo>
                      <a:pt x="687" y="193"/>
                    </a:lnTo>
                    <a:lnTo>
                      <a:pt x="687" y="199"/>
                    </a:lnTo>
                    <a:lnTo>
                      <a:pt x="687" y="205"/>
                    </a:lnTo>
                    <a:lnTo>
                      <a:pt x="687" y="211"/>
                    </a:lnTo>
                    <a:lnTo>
                      <a:pt x="687" y="345"/>
                    </a:lnTo>
                    <a:lnTo>
                      <a:pt x="687" y="358"/>
                    </a:lnTo>
                    <a:lnTo>
                      <a:pt x="687" y="359"/>
                    </a:lnTo>
                    <a:lnTo>
                      <a:pt x="687" y="440"/>
                    </a:lnTo>
                    <a:lnTo>
                      <a:pt x="687" y="456"/>
                    </a:lnTo>
                    <a:lnTo>
                      <a:pt x="687" y="469"/>
                    </a:lnTo>
                    <a:lnTo>
                      <a:pt x="687" y="493"/>
                    </a:lnTo>
                    <a:lnTo>
                      <a:pt x="687" y="503"/>
                    </a:lnTo>
                    <a:lnTo>
                      <a:pt x="687" y="517"/>
                    </a:lnTo>
                    <a:lnTo>
                      <a:pt x="687" y="534"/>
                    </a:lnTo>
                    <a:lnTo>
                      <a:pt x="687" y="561"/>
                    </a:lnTo>
                    <a:lnTo>
                      <a:pt x="687" y="571"/>
                    </a:lnTo>
                    <a:lnTo>
                      <a:pt x="687" y="572"/>
                    </a:lnTo>
                    <a:lnTo>
                      <a:pt x="687" y="583"/>
                    </a:lnTo>
                    <a:lnTo>
                      <a:pt x="686" y="621"/>
                    </a:lnTo>
                    <a:lnTo>
                      <a:pt x="686" y="622"/>
                    </a:lnTo>
                    <a:lnTo>
                      <a:pt x="686" y="626"/>
                    </a:lnTo>
                    <a:lnTo>
                      <a:pt x="686" y="636"/>
                    </a:lnTo>
                    <a:lnTo>
                      <a:pt x="686" y="642"/>
                    </a:lnTo>
                    <a:lnTo>
                      <a:pt x="686" y="649"/>
                    </a:lnTo>
                    <a:lnTo>
                      <a:pt x="686" y="651"/>
                    </a:lnTo>
                    <a:lnTo>
                      <a:pt x="686" y="657"/>
                    </a:lnTo>
                    <a:lnTo>
                      <a:pt x="686" y="666"/>
                    </a:lnTo>
                    <a:lnTo>
                      <a:pt x="686" y="679"/>
                    </a:lnTo>
                    <a:lnTo>
                      <a:pt x="686" y="680"/>
                    </a:lnTo>
                    <a:lnTo>
                      <a:pt x="686" y="693"/>
                    </a:lnTo>
                    <a:lnTo>
                      <a:pt x="686" y="706"/>
                    </a:lnTo>
                    <a:lnTo>
                      <a:pt x="687" y="717"/>
                    </a:lnTo>
                    <a:lnTo>
                      <a:pt x="687" y="718"/>
                    </a:lnTo>
                    <a:lnTo>
                      <a:pt x="687" y="733"/>
                    </a:lnTo>
                    <a:lnTo>
                      <a:pt x="696" y="742"/>
                    </a:lnTo>
                    <a:lnTo>
                      <a:pt x="698" y="743"/>
                    </a:lnTo>
                    <a:lnTo>
                      <a:pt x="699" y="743"/>
                    </a:lnTo>
                    <a:lnTo>
                      <a:pt x="702" y="746"/>
                    </a:lnTo>
                    <a:lnTo>
                      <a:pt x="705" y="748"/>
                    </a:lnTo>
                    <a:lnTo>
                      <a:pt x="708" y="752"/>
                    </a:lnTo>
                    <a:lnTo>
                      <a:pt x="728" y="769"/>
                    </a:lnTo>
                    <a:lnTo>
                      <a:pt x="730" y="771"/>
                    </a:lnTo>
                    <a:lnTo>
                      <a:pt x="744" y="783"/>
                    </a:lnTo>
                    <a:lnTo>
                      <a:pt x="749" y="788"/>
                    </a:lnTo>
                    <a:lnTo>
                      <a:pt x="764" y="801"/>
                    </a:lnTo>
                    <a:lnTo>
                      <a:pt x="765" y="801"/>
                    </a:lnTo>
                    <a:lnTo>
                      <a:pt x="765" y="803"/>
                    </a:lnTo>
                    <a:lnTo>
                      <a:pt x="765" y="804"/>
                    </a:lnTo>
                    <a:lnTo>
                      <a:pt x="764" y="804"/>
                    </a:lnTo>
                    <a:lnTo>
                      <a:pt x="764" y="805"/>
                    </a:lnTo>
                    <a:lnTo>
                      <a:pt x="764" y="806"/>
                    </a:lnTo>
                    <a:lnTo>
                      <a:pt x="763" y="806"/>
                    </a:lnTo>
                    <a:lnTo>
                      <a:pt x="763" y="807"/>
                    </a:lnTo>
                    <a:lnTo>
                      <a:pt x="763" y="808"/>
                    </a:lnTo>
                    <a:lnTo>
                      <a:pt x="763" y="809"/>
                    </a:lnTo>
                    <a:lnTo>
                      <a:pt x="762" y="809"/>
                    </a:lnTo>
                    <a:lnTo>
                      <a:pt x="762" y="810"/>
                    </a:lnTo>
                    <a:lnTo>
                      <a:pt x="762" y="812"/>
                    </a:lnTo>
                    <a:lnTo>
                      <a:pt x="761" y="812"/>
                    </a:lnTo>
                    <a:lnTo>
                      <a:pt x="760" y="813"/>
                    </a:lnTo>
                    <a:lnTo>
                      <a:pt x="760" y="812"/>
                    </a:lnTo>
                    <a:lnTo>
                      <a:pt x="758" y="813"/>
                    </a:lnTo>
                    <a:lnTo>
                      <a:pt x="760" y="813"/>
                    </a:lnTo>
                    <a:lnTo>
                      <a:pt x="758" y="814"/>
                    </a:lnTo>
                    <a:lnTo>
                      <a:pt x="758" y="815"/>
                    </a:lnTo>
                    <a:lnTo>
                      <a:pt x="758" y="816"/>
                    </a:lnTo>
                    <a:lnTo>
                      <a:pt x="758" y="817"/>
                    </a:lnTo>
                    <a:lnTo>
                      <a:pt x="758" y="818"/>
                    </a:lnTo>
                    <a:lnTo>
                      <a:pt x="758" y="819"/>
                    </a:lnTo>
                    <a:lnTo>
                      <a:pt x="758" y="821"/>
                    </a:lnTo>
                    <a:lnTo>
                      <a:pt x="758" y="822"/>
                    </a:lnTo>
                    <a:lnTo>
                      <a:pt x="757" y="823"/>
                    </a:lnTo>
                    <a:lnTo>
                      <a:pt x="758" y="823"/>
                    </a:lnTo>
                    <a:lnTo>
                      <a:pt x="757" y="824"/>
                    </a:lnTo>
                    <a:lnTo>
                      <a:pt x="757" y="825"/>
                    </a:lnTo>
                    <a:lnTo>
                      <a:pt x="758" y="826"/>
                    </a:lnTo>
                    <a:lnTo>
                      <a:pt x="757" y="827"/>
                    </a:lnTo>
                    <a:lnTo>
                      <a:pt x="758" y="827"/>
                    </a:lnTo>
                    <a:lnTo>
                      <a:pt x="760" y="828"/>
                    </a:lnTo>
                    <a:lnTo>
                      <a:pt x="760" y="830"/>
                    </a:lnTo>
                    <a:lnTo>
                      <a:pt x="761" y="830"/>
                    </a:lnTo>
                    <a:lnTo>
                      <a:pt x="762" y="830"/>
                    </a:lnTo>
                    <a:lnTo>
                      <a:pt x="763" y="831"/>
                    </a:lnTo>
                    <a:lnTo>
                      <a:pt x="762" y="832"/>
                    </a:lnTo>
                    <a:lnTo>
                      <a:pt x="762" y="833"/>
                    </a:lnTo>
                    <a:lnTo>
                      <a:pt x="763" y="833"/>
                    </a:lnTo>
                    <a:lnTo>
                      <a:pt x="763" y="834"/>
                    </a:lnTo>
                    <a:lnTo>
                      <a:pt x="763" y="835"/>
                    </a:lnTo>
                    <a:lnTo>
                      <a:pt x="764" y="836"/>
                    </a:lnTo>
                    <a:lnTo>
                      <a:pt x="764" y="837"/>
                    </a:lnTo>
                    <a:lnTo>
                      <a:pt x="764" y="839"/>
                    </a:lnTo>
                    <a:lnTo>
                      <a:pt x="764" y="840"/>
                    </a:lnTo>
                    <a:lnTo>
                      <a:pt x="765" y="840"/>
                    </a:lnTo>
                    <a:lnTo>
                      <a:pt x="765" y="841"/>
                    </a:lnTo>
                    <a:lnTo>
                      <a:pt x="766" y="841"/>
                    </a:lnTo>
                    <a:lnTo>
                      <a:pt x="766" y="842"/>
                    </a:lnTo>
                    <a:lnTo>
                      <a:pt x="767" y="842"/>
                    </a:lnTo>
                    <a:lnTo>
                      <a:pt x="767" y="843"/>
                    </a:lnTo>
                    <a:lnTo>
                      <a:pt x="767" y="844"/>
                    </a:lnTo>
                    <a:lnTo>
                      <a:pt x="767" y="845"/>
                    </a:lnTo>
                    <a:lnTo>
                      <a:pt x="769" y="845"/>
                    </a:lnTo>
                    <a:lnTo>
                      <a:pt x="769" y="846"/>
                    </a:lnTo>
                    <a:lnTo>
                      <a:pt x="769" y="848"/>
                    </a:lnTo>
                    <a:lnTo>
                      <a:pt x="770" y="848"/>
                    </a:lnTo>
                    <a:lnTo>
                      <a:pt x="770" y="849"/>
                    </a:lnTo>
                    <a:lnTo>
                      <a:pt x="769" y="850"/>
                    </a:lnTo>
                    <a:lnTo>
                      <a:pt x="770" y="851"/>
                    </a:lnTo>
                    <a:lnTo>
                      <a:pt x="771" y="851"/>
                    </a:lnTo>
                    <a:lnTo>
                      <a:pt x="772" y="852"/>
                    </a:lnTo>
                    <a:lnTo>
                      <a:pt x="772" y="853"/>
                    </a:lnTo>
                    <a:lnTo>
                      <a:pt x="772" y="854"/>
                    </a:lnTo>
                    <a:lnTo>
                      <a:pt x="772" y="855"/>
                    </a:lnTo>
                    <a:lnTo>
                      <a:pt x="772" y="857"/>
                    </a:lnTo>
                    <a:lnTo>
                      <a:pt x="772" y="858"/>
                    </a:lnTo>
                    <a:lnTo>
                      <a:pt x="771" y="858"/>
                    </a:lnTo>
                    <a:lnTo>
                      <a:pt x="770" y="859"/>
                    </a:lnTo>
                    <a:lnTo>
                      <a:pt x="770" y="860"/>
                    </a:lnTo>
                    <a:lnTo>
                      <a:pt x="769" y="861"/>
                    </a:lnTo>
                    <a:lnTo>
                      <a:pt x="770" y="861"/>
                    </a:lnTo>
                    <a:lnTo>
                      <a:pt x="770" y="862"/>
                    </a:lnTo>
                    <a:lnTo>
                      <a:pt x="770" y="863"/>
                    </a:lnTo>
                    <a:lnTo>
                      <a:pt x="770" y="864"/>
                    </a:lnTo>
                    <a:lnTo>
                      <a:pt x="769" y="864"/>
                    </a:lnTo>
                    <a:lnTo>
                      <a:pt x="769" y="866"/>
                    </a:lnTo>
                    <a:lnTo>
                      <a:pt x="769" y="867"/>
                    </a:lnTo>
                    <a:lnTo>
                      <a:pt x="767" y="867"/>
                    </a:lnTo>
                    <a:lnTo>
                      <a:pt x="767" y="868"/>
                    </a:lnTo>
                    <a:lnTo>
                      <a:pt x="767" y="869"/>
                    </a:lnTo>
                    <a:lnTo>
                      <a:pt x="767" y="870"/>
                    </a:lnTo>
                    <a:lnTo>
                      <a:pt x="769" y="871"/>
                    </a:lnTo>
                    <a:lnTo>
                      <a:pt x="769" y="872"/>
                    </a:lnTo>
                    <a:lnTo>
                      <a:pt x="769" y="873"/>
                    </a:lnTo>
                    <a:lnTo>
                      <a:pt x="767" y="873"/>
                    </a:lnTo>
                    <a:lnTo>
                      <a:pt x="767" y="875"/>
                    </a:lnTo>
                    <a:lnTo>
                      <a:pt x="766" y="875"/>
                    </a:lnTo>
                    <a:lnTo>
                      <a:pt x="765" y="875"/>
                    </a:lnTo>
                    <a:lnTo>
                      <a:pt x="765" y="876"/>
                    </a:lnTo>
                    <a:lnTo>
                      <a:pt x="764" y="876"/>
                    </a:lnTo>
                    <a:lnTo>
                      <a:pt x="763" y="876"/>
                    </a:lnTo>
                    <a:lnTo>
                      <a:pt x="762" y="875"/>
                    </a:lnTo>
                    <a:lnTo>
                      <a:pt x="761" y="873"/>
                    </a:lnTo>
                    <a:lnTo>
                      <a:pt x="761" y="875"/>
                    </a:lnTo>
                    <a:lnTo>
                      <a:pt x="760" y="875"/>
                    </a:lnTo>
                    <a:lnTo>
                      <a:pt x="760" y="876"/>
                    </a:lnTo>
                    <a:lnTo>
                      <a:pt x="758" y="876"/>
                    </a:lnTo>
                    <a:lnTo>
                      <a:pt x="757" y="877"/>
                    </a:lnTo>
                    <a:lnTo>
                      <a:pt x="758" y="878"/>
                    </a:lnTo>
                    <a:lnTo>
                      <a:pt x="758" y="879"/>
                    </a:lnTo>
                    <a:lnTo>
                      <a:pt x="758" y="880"/>
                    </a:lnTo>
                    <a:lnTo>
                      <a:pt x="758" y="881"/>
                    </a:lnTo>
                    <a:lnTo>
                      <a:pt x="760" y="881"/>
                    </a:lnTo>
                    <a:lnTo>
                      <a:pt x="760" y="882"/>
                    </a:lnTo>
                    <a:lnTo>
                      <a:pt x="760" y="884"/>
                    </a:lnTo>
                    <a:lnTo>
                      <a:pt x="758" y="884"/>
                    </a:lnTo>
                    <a:lnTo>
                      <a:pt x="757" y="885"/>
                    </a:lnTo>
                    <a:lnTo>
                      <a:pt x="756" y="885"/>
                    </a:lnTo>
                    <a:lnTo>
                      <a:pt x="755" y="886"/>
                    </a:lnTo>
                    <a:lnTo>
                      <a:pt x="756" y="887"/>
                    </a:lnTo>
                    <a:lnTo>
                      <a:pt x="756" y="888"/>
                    </a:lnTo>
                    <a:lnTo>
                      <a:pt x="755" y="888"/>
                    </a:lnTo>
                    <a:lnTo>
                      <a:pt x="755" y="889"/>
                    </a:lnTo>
                    <a:lnTo>
                      <a:pt x="755" y="890"/>
                    </a:lnTo>
                    <a:lnTo>
                      <a:pt x="755" y="891"/>
                    </a:lnTo>
                    <a:lnTo>
                      <a:pt x="755" y="893"/>
                    </a:lnTo>
                    <a:lnTo>
                      <a:pt x="754" y="893"/>
                    </a:lnTo>
                    <a:lnTo>
                      <a:pt x="753" y="894"/>
                    </a:lnTo>
                    <a:lnTo>
                      <a:pt x="753" y="895"/>
                    </a:lnTo>
                    <a:lnTo>
                      <a:pt x="754" y="895"/>
                    </a:lnTo>
                    <a:lnTo>
                      <a:pt x="754" y="896"/>
                    </a:lnTo>
                    <a:lnTo>
                      <a:pt x="754" y="897"/>
                    </a:lnTo>
                    <a:lnTo>
                      <a:pt x="754" y="898"/>
                    </a:lnTo>
                    <a:lnTo>
                      <a:pt x="753" y="898"/>
                    </a:lnTo>
                    <a:lnTo>
                      <a:pt x="753" y="899"/>
                    </a:lnTo>
                    <a:lnTo>
                      <a:pt x="754" y="899"/>
                    </a:lnTo>
                    <a:lnTo>
                      <a:pt x="754" y="900"/>
                    </a:lnTo>
                    <a:lnTo>
                      <a:pt x="753" y="900"/>
                    </a:lnTo>
                    <a:lnTo>
                      <a:pt x="753" y="902"/>
                    </a:lnTo>
                    <a:lnTo>
                      <a:pt x="752" y="902"/>
                    </a:lnTo>
                    <a:lnTo>
                      <a:pt x="753" y="903"/>
                    </a:lnTo>
                    <a:lnTo>
                      <a:pt x="754" y="904"/>
                    </a:lnTo>
                    <a:lnTo>
                      <a:pt x="755" y="904"/>
                    </a:lnTo>
                    <a:lnTo>
                      <a:pt x="755" y="905"/>
                    </a:lnTo>
                    <a:lnTo>
                      <a:pt x="756" y="906"/>
                    </a:lnTo>
                    <a:lnTo>
                      <a:pt x="757" y="906"/>
                    </a:lnTo>
                    <a:lnTo>
                      <a:pt x="757" y="907"/>
                    </a:lnTo>
                    <a:lnTo>
                      <a:pt x="758" y="907"/>
                    </a:lnTo>
                    <a:lnTo>
                      <a:pt x="760" y="908"/>
                    </a:lnTo>
                    <a:lnTo>
                      <a:pt x="758" y="908"/>
                    </a:lnTo>
                    <a:lnTo>
                      <a:pt x="758" y="909"/>
                    </a:lnTo>
                    <a:lnTo>
                      <a:pt x="757" y="909"/>
                    </a:lnTo>
                    <a:lnTo>
                      <a:pt x="757" y="911"/>
                    </a:lnTo>
                    <a:lnTo>
                      <a:pt x="758" y="911"/>
                    </a:lnTo>
                    <a:lnTo>
                      <a:pt x="758" y="912"/>
                    </a:lnTo>
                    <a:lnTo>
                      <a:pt x="760" y="913"/>
                    </a:lnTo>
                    <a:lnTo>
                      <a:pt x="761" y="913"/>
                    </a:lnTo>
                    <a:lnTo>
                      <a:pt x="761" y="914"/>
                    </a:lnTo>
                    <a:lnTo>
                      <a:pt x="760" y="915"/>
                    </a:lnTo>
                    <a:lnTo>
                      <a:pt x="758" y="914"/>
                    </a:lnTo>
                    <a:lnTo>
                      <a:pt x="758" y="915"/>
                    </a:lnTo>
                    <a:lnTo>
                      <a:pt x="757" y="915"/>
                    </a:lnTo>
                    <a:lnTo>
                      <a:pt x="757" y="916"/>
                    </a:lnTo>
                    <a:lnTo>
                      <a:pt x="757" y="917"/>
                    </a:lnTo>
                    <a:lnTo>
                      <a:pt x="756" y="918"/>
                    </a:lnTo>
                    <a:lnTo>
                      <a:pt x="756" y="920"/>
                    </a:lnTo>
                    <a:lnTo>
                      <a:pt x="757" y="920"/>
                    </a:lnTo>
                    <a:lnTo>
                      <a:pt x="757" y="921"/>
                    </a:lnTo>
                    <a:lnTo>
                      <a:pt x="756" y="921"/>
                    </a:lnTo>
                    <a:lnTo>
                      <a:pt x="755" y="922"/>
                    </a:lnTo>
                    <a:lnTo>
                      <a:pt x="756" y="923"/>
                    </a:lnTo>
                    <a:lnTo>
                      <a:pt x="756" y="924"/>
                    </a:lnTo>
                    <a:lnTo>
                      <a:pt x="757" y="924"/>
                    </a:lnTo>
                    <a:lnTo>
                      <a:pt x="758" y="924"/>
                    </a:lnTo>
                    <a:lnTo>
                      <a:pt x="760" y="924"/>
                    </a:lnTo>
                    <a:lnTo>
                      <a:pt x="760" y="925"/>
                    </a:lnTo>
                    <a:lnTo>
                      <a:pt x="761" y="925"/>
                    </a:lnTo>
                    <a:lnTo>
                      <a:pt x="762" y="926"/>
                    </a:lnTo>
                    <a:lnTo>
                      <a:pt x="763" y="926"/>
                    </a:lnTo>
                    <a:lnTo>
                      <a:pt x="763" y="925"/>
                    </a:lnTo>
                    <a:lnTo>
                      <a:pt x="763" y="926"/>
                    </a:lnTo>
                    <a:lnTo>
                      <a:pt x="764" y="926"/>
                    </a:lnTo>
                    <a:lnTo>
                      <a:pt x="765" y="926"/>
                    </a:lnTo>
                    <a:lnTo>
                      <a:pt x="765" y="927"/>
                    </a:lnTo>
                    <a:lnTo>
                      <a:pt x="765" y="929"/>
                    </a:lnTo>
                    <a:lnTo>
                      <a:pt x="765" y="930"/>
                    </a:lnTo>
                    <a:lnTo>
                      <a:pt x="765" y="931"/>
                    </a:lnTo>
                    <a:lnTo>
                      <a:pt x="765" y="932"/>
                    </a:lnTo>
                    <a:lnTo>
                      <a:pt x="766" y="932"/>
                    </a:lnTo>
                    <a:lnTo>
                      <a:pt x="767" y="932"/>
                    </a:lnTo>
                    <a:lnTo>
                      <a:pt x="767" y="933"/>
                    </a:lnTo>
                    <a:lnTo>
                      <a:pt x="769" y="933"/>
                    </a:lnTo>
                    <a:lnTo>
                      <a:pt x="770" y="933"/>
                    </a:lnTo>
                    <a:lnTo>
                      <a:pt x="771" y="933"/>
                    </a:lnTo>
                    <a:lnTo>
                      <a:pt x="772" y="933"/>
                    </a:lnTo>
                    <a:lnTo>
                      <a:pt x="771" y="934"/>
                    </a:lnTo>
                    <a:lnTo>
                      <a:pt x="771" y="935"/>
                    </a:lnTo>
                    <a:lnTo>
                      <a:pt x="772" y="935"/>
                    </a:lnTo>
                    <a:lnTo>
                      <a:pt x="773" y="935"/>
                    </a:lnTo>
                    <a:lnTo>
                      <a:pt x="774" y="935"/>
                    </a:lnTo>
                    <a:lnTo>
                      <a:pt x="775" y="935"/>
                    </a:lnTo>
                    <a:lnTo>
                      <a:pt x="775" y="936"/>
                    </a:lnTo>
                    <a:lnTo>
                      <a:pt x="776" y="936"/>
                    </a:lnTo>
                    <a:lnTo>
                      <a:pt x="778" y="936"/>
                    </a:lnTo>
                    <a:lnTo>
                      <a:pt x="779" y="936"/>
                    </a:lnTo>
                    <a:lnTo>
                      <a:pt x="779" y="935"/>
                    </a:lnTo>
                    <a:lnTo>
                      <a:pt x="779" y="934"/>
                    </a:lnTo>
                    <a:lnTo>
                      <a:pt x="779" y="933"/>
                    </a:lnTo>
                    <a:lnTo>
                      <a:pt x="779" y="932"/>
                    </a:lnTo>
                    <a:lnTo>
                      <a:pt x="780" y="932"/>
                    </a:lnTo>
                    <a:lnTo>
                      <a:pt x="781" y="932"/>
                    </a:lnTo>
                    <a:lnTo>
                      <a:pt x="781" y="933"/>
                    </a:lnTo>
                    <a:lnTo>
                      <a:pt x="781" y="934"/>
                    </a:lnTo>
                    <a:lnTo>
                      <a:pt x="781" y="935"/>
                    </a:lnTo>
                    <a:lnTo>
                      <a:pt x="782" y="935"/>
                    </a:lnTo>
                    <a:lnTo>
                      <a:pt x="782" y="936"/>
                    </a:lnTo>
                    <a:lnTo>
                      <a:pt x="782" y="938"/>
                    </a:lnTo>
                    <a:lnTo>
                      <a:pt x="782" y="939"/>
                    </a:lnTo>
                    <a:lnTo>
                      <a:pt x="783" y="939"/>
                    </a:lnTo>
                    <a:lnTo>
                      <a:pt x="784" y="939"/>
                    </a:lnTo>
                    <a:lnTo>
                      <a:pt x="785" y="939"/>
                    </a:lnTo>
                    <a:lnTo>
                      <a:pt x="785" y="940"/>
                    </a:lnTo>
                    <a:lnTo>
                      <a:pt x="785" y="941"/>
                    </a:lnTo>
                    <a:lnTo>
                      <a:pt x="785" y="942"/>
                    </a:lnTo>
                    <a:lnTo>
                      <a:pt x="787" y="942"/>
                    </a:lnTo>
                    <a:lnTo>
                      <a:pt x="787" y="943"/>
                    </a:lnTo>
                    <a:lnTo>
                      <a:pt x="788" y="943"/>
                    </a:lnTo>
                    <a:lnTo>
                      <a:pt x="788" y="944"/>
                    </a:lnTo>
                    <a:lnTo>
                      <a:pt x="787" y="944"/>
                    </a:lnTo>
                    <a:lnTo>
                      <a:pt x="787" y="945"/>
                    </a:lnTo>
                    <a:lnTo>
                      <a:pt x="787" y="947"/>
                    </a:lnTo>
                    <a:lnTo>
                      <a:pt x="788" y="947"/>
                    </a:lnTo>
                    <a:lnTo>
                      <a:pt x="789" y="947"/>
                    </a:lnTo>
                    <a:lnTo>
                      <a:pt x="789" y="945"/>
                    </a:lnTo>
                    <a:lnTo>
                      <a:pt x="790" y="947"/>
                    </a:lnTo>
                    <a:lnTo>
                      <a:pt x="791" y="947"/>
                    </a:lnTo>
                    <a:lnTo>
                      <a:pt x="791" y="945"/>
                    </a:lnTo>
                    <a:lnTo>
                      <a:pt x="791" y="944"/>
                    </a:lnTo>
                    <a:lnTo>
                      <a:pt x="792" y="944"/>
                    </a:lnTo>
                    <a:lnTo>
                      <a:pt x="792" y="943"/>
                    </a:lnTo>
                    <a:lnTo>
                      <a:pt x="792" y="942"/>
                    </a:lnTo>
                    <a:lnTo>
                      <a:pt x="793" y="942"/>
                    </a:lnTo>
                    <a:lnTo>
                      <a:pt x="793" y="943"/>
                    </a:lnTo>
                    <a:lnTo>
                      <a:pt x="794" y="944"/>
                    </a:lnTo>
                    <a:lnTo>
                      <a:pt x="796" y="944"/>
                    </a:lnTo>
                    <a:lnTo>
                      <a:pt x="797" y="944"/>
                    </a:lnTo>
                    <a:lnTo>
                      <a:pt x="798" y="944"/>
                    </a:lnTo>
                    <a:lnTo>
                      <a:pt x="799" y="944"/>
                    </a:lnTo>
                    <a:lnTo>
                      <a:pt x="800" y="945"/>
                    </a:lnTo>
                    <a:lnTo>
                      <a:pt x="801" y="947"/>
                    </a:lnTo>
                    <a:lnTo>
                      <a:pt x="802" y="947"/>
                    </a:lnTo>
                    <a:lnTo>
                      <a:pt x="802" y="948"/>
                    </a:lnTo>
                    <a:lnTo>
                      <a:pt x="803" y="948"/>
                    </a:lnTo>
                    <a:lnTo>
                      <a:pt x="803" y="949"/>
                    </a:lnTo>
                    <a:lnTo>
                      <a:pt x="805" y="948"/>
                    </a:lnTo>
                    <a:lnTo>
                      <a:pt x="806" y="949"/>
                    </a:lnTo>
                    <a:lnTo>
                      <a:pt x="806" y="950"/>
                    </a:lnTo>
                    <a:lnTo>
                      <a:pt x="807" y="950"/>
                    </a:lnTo>
                    <a:lnTo>
                      <a:pt x="807" y="949"/>
                    </a:lnTo>
                    <a:lnTo>
                      <a:pt x="808" y="949"/>
                    </a:lnTo>
                    <a:lnTo>
                      <a:pt x="808" y="950"/>
                    </a:lnTo>
                    <a:lnTo>
                      <a:pt x="809" y="950"/>
                    </a:lnTo>
                    <a:lnTo>
                      <a:pt x="809" y="951"/>
                    </a:lnTo>
                    <a:lnTo>
                      <a:pt x="809" y="952"/>
                    </a:lnTo>
                    <a:lnTo>
                      <a:pt x="810" y="952"/>
                    </a:lnTo>
                    <a:lnTo>
                      <a:pt x="810" y="953"/>
                    </a:lnTo>
                    <a:lnTo>
                      <a:pt x="811" y="953"/>
                    </a:lnTo>
                    <a:lnTo>
                      <a:pt x="812" y="954"/>
                    </a:lnTo>
                    <a:lnTo>
                      <a:pt x="812" y="956"/>
                    </a:lnTo>
                    <a:lnTo>
                      <a:pt x="812" y="957"/>
                    </a:lnTo>
                    <a:lnTo>
                      <a:pt x="812" y="958"/>
                    </a:lnTo>
                    <a:lnTo>
                      <a:pt x="814" y="958"/>
                    </a:lnTo>
                    <a:lnTo>
                      <a:pt x="815" y="959"/>
                    </a:lnTo>
                    <a:lnTo>
                      <a:pt x="815" y="960"/>
                    </a:lnTo>
                    <a:lnTo>
                      <a:pt x="815" y="961"/>
                    </a:lnTo>
                    <a:lnTo>
                      <a:pt x="815" y="962"/>
                    </a:lnTo>
                    <a:lnTo>
                      <a:pt x="816" y="962"/>
                    </a:lnTo>
                    <a:lnTo>
                      <a:pt x="816" y="963"/>
                    </a:lnTo>
                    <a:lnTo>
                      <a:pt x="816" y="965"/>
                    </a:lnTo>
                    <a:lnTo>
                      <a:pt x="816" y="966"/>
                    </a:lnTo>
                    <a:lnTo>
                      <a:pt x="816" y="967"/>
                    </a:lnTo>
                    <a:lnTo>
                      <a:pt x="815" y="968"/>
                    </a:lnTo>
                    <a:lnTo>
                      <a:pt x="815" y="969"/>
                    </a:lnTo>
                    <a:lnTo>
                      <a:pt x="815" y="970"/>
                    </a:lnTo>
                    <a:lnTo>
                      <a:pt x="814" y="971"/>
                    </a:lnTo>
                    <a:lnTo>
                      <a:pt x="814" y="972"/>
                    </a:lnTo>
                    <a:lnTo>
                      <a:pt x="815" y="974"/>
                    </a:lnTo>
                    <a:lnTo>
                      <a:pt x="814" y="975"/>
                    </a:lnTo>
                    <a:lnTo>
                      <a:pt x="814" y="976"/>
                    </a:lnTo>
                    <a:lnTo>
                      <a:pt x="812" y="976"/>
                    </a:lnTo>
                    <a:lnTo>
                      <a:pt x="814" y="977"/>
                    </a:lnTo>
                    <a:lnTo>
                      <a:pt x="815" y="978"/>
                    </a:lnTo>
                    <a:lnTo>
                      <a:pt x="815" y="979"/>
                    </a:lnTo>
                    <a:lnTo>
                      <a:pt x="815" y="980"/>
                    </a:lnTo>
                    <a:lnTo>
                      <a:pt x="815" y="981"/>
                    </a:lnTo>
                    <a:lnTo>
                      <a:pt x="816" y="981"/>
                    </a:lnTo>
                    <a:lnTo>
                      <a:pt x="817" y="983"/>
                    </a:lnTo>
                    <a:lnTo>
                      <a:pt x="818" y="983"/>
                    </a:lnTo>
                    <a:lnTo>
                      <a:pt x="818" y="984"/>
                    </a:lnTo>
                    <a:lnTo>
                      <a:pt x="819" y="985"/>
                    </a:lnTo>
                    <a:lnTo>
                      <a:pt x="820" y="985"/>
                    </a:lnTo>
                    <a:lnTo>
                      <a:pt x="821" y="985"/>
                    </a:lnTo>
                    <a:lnTo>
                      <a:pt x="821" y="986"/>
                    </a:lnTo>
                    <a:lnTo>
                      <a:pt x="823" y="986"/>
                    </a:lnTo>
                    <a:lnTo>
                      <a:pt x="824" y="986"/>
                    </a:lnTo>
                    <a:lnTo>
                      <a:pt x="824" y="987"/>
                    </a:lnTo>
                    <a:lnTo>
                      <a:pt x="824" y="988"/>
                    </a:lnTo>
                    <a:lnTo>
                      <a:pt x="824" y="989"/>
                    </a:lnTo>
                    <a:lnTo>
                      <a:pt x="825" y="990"/>
                    </a:lnTo>
                    <a:lnTo>
                      <a:pt x="826" y="990"/>
                    </a:lnTo>
                    <a:lnTo>
                      <a:pt x="827" y="990"/>
                    </a:lnTo>
                    <a:lnTo>
                      <a:pt x="828" y="989"/>
                    </a:lnTo>
                    <a:lnTo>
                      <a:pt x="828" y="990"/>
                    </a:lnTo>
                    <a:lnTo>
                      <a:pt x="829" y="990"/>
                    </a:lnTo>
                    <a:lnTo>
                      <a:pt x="830" y="990"/>
                    </a:lnTo>
                    <a:lnTo>
                      <a:pt x="830" y="992"/>
                    </a:lnTo>
                    <a:lnTo>
                      <a:pt x="832" y="993"/>
                    </a:lnTo>
                    <a:lnTo>
                      <a:pt x="833" y="993"/>
                    </a:lnTo>
                    <a:lnTo>
                      <a:pt x="834" y="993"/>
                    </a:lnTo>
                    <a:lnTo>
                      <a:pt x="834" y="994"/>
                    </a:lnTo>
                    <a:lnTo>
                      <a:pt x="834" y="995"/>
                    </a:lnTo>
                    <a:lnTo>
                      <a:pt x="835" y="995"/>
                    </a:lnTo>
                    <a:lnTo>
                      <a:pt x="835" y="996"/>
                    </a:lnTo>
                    <a:lnTo>
                      <a:pt x="834" y="996"/>
                    </a:lnTo>
                    <a:lnTo>
                      <a:pt x="834" y="997"/>
                    </a:lnTo>
                    <a:lnTo>
                      <a:pt x="834" y="998"/>
                    </a:lnTo>
                    <a:lnTo>
                      <a:pt x="833" y="998"/>
                    </a:lnTo>
                    <a:lnTo>
                      <a:pt x="833" y="999"/>
                    </a:lnTo>
                    <a:lnTo>
                      <a:pt x="833" y="1001"/>
                    </a:lnTo>
                    <a:lnTo>
                      <a:pt x="833" y="1002"/>
                    </a:lnTo>
                    <a:lnTo>
                      <a:pt x="833" y="1003"/>
                    </a:lnTo>
                    <a:lnTo>
                      <a:pt x="833" y="1004"/>
                    </a:lnTo>
                    <a:lnTo>
                      <a:pt x="833" y="1005"/>
                    </a:lnTo>
                    <a:lnTo>
                      <a:pt x="834" y="1005"/>
                    </a:lnTo>
                    <a:lnTo>
                      <a:pt x="835" y="1005"/>
                    </a:lnTo>
                    <a:lnTo>
                      <a:pt x="836" y="1005"/>
                    </a:lnTo>
                    <a:lnTo>
                      <a:pt x="836" y="1006"/>
                    </a:lnTo>
                    <a:lnTo>
                      <a:pt x="835" y="1006"/>
                    </a:lnTo>
                    <a:lnTo>
                      <a:pt x="834" y="1007"/>
                    </a:lnTo>
                    <a:lnTo>
                      <a:pt x="835" y="1008"/>
                    </a:lnTo>
                    <a:lnTo>
                      <a:pt x="835" y="1010"/>
                    </a:lnTo>
                    <a:lnTo>
                      <a:pt x="834" y="1010"/>
                    </a:lnTo>
                    <a:lnTo>
                      <a:pt x="833" y="1010"/>
                    </a:lnTo>
                    <a:lnTo>
                      <a:pt x="833" y="1011"/>
                    </a:lnTo>
                    <a:lnTo>
                      <a:pt x="833" y="1012"/>
                    </a:lnTo>
                    <a:lnTo>
                      <a:pt x="834" y="1013"/>
                    </a:lnTo>
                    <a:lnTo>
                      <a:pt x="835" y="1014"/>
                    </a:lnTo>
                    <a:lnTo>
                      <a:pt x="835" y="1015"/>
                    </a:lnTo>
                    <a:lnTo>
                      <a:pt x="835" y="1016"/>
                    </a:lnTo>
                    <a:lnTo>
                      <a:pt x="835" y="1017"/>
                    </a:lnTo>
                    <a:lnTo>
                      <a:pt x="834" y="1017"/>
                    </a:lnTo>
                    <a:lnTo>
                      <a:pt x="833" y="1017"/>
                    </a:lnTo>
                    <a:lnTo>
                      <a:pt x="833" y="1019"/>
                    </a:lnTo>
                    <a:lnTo>
                      <a:pt x="832" y="1020"/>
                    </a:lnTo>
                    <a:lnTo>
                      <a:pt x="832" y="1021"/>
                    </a:lnTo>
                    <a:lnTo>
                      <a:pt x="830" y="1021"/>
                    </a:lnTo>
                    <a:lnTo>
                      <a:pt x="829" y="1022"/>
                    </a:lnTo>
                    <a:lnTo>
                      <a:pt x="828" y="1022"/>
                    </a:lnTo>
                    <a:lnTo>
                      <a:pt x="828" y="1023"/>
                    </a:lnTo>
                    <a:lnTo>
                      <a:pt x="827" y="1023"/>
                    </a:lnTo>
                    <a:lnTo>
                      <a:pt x="827" y="1024"/>
                    </a:lnTo>
                    <a:lnTo>
                      <a:pt x="827" y="1025"/>
                    </a:lnTo>
                    <a:lnTo>
                      <a:pt x="826" y="1025"/>
                    </a:lnTo>
                    <a:lnTo>
                      <a:pt x="826" y="1026"/>
                    </a:lnTo>
                    <a:lnTo>
                      <a:pt x="825" y="1026"/>
                    </a:lnTo>
                    <a:lnTo>
                      <a:pt x="825" y="1028"/>
                    </a:lnTo>
                    <a:lnTo>
                      <a:pt x="825" y="1029"/>
                    </a:lnTo>
                    <a:lnTo>
                      <a:pt x="824" y="1030"/>
                    </a:lnTo>
                    <a:lnTo>
                      <a:pt x="823" y="1030"/>
                    </a:lnTo>
                    <a:lnTo>
                      <a:pt x="823" y="1031"/>
                    </a:lnTo>
                    <a:lnTo>
                      <a:pt x="824" y="1031"/>
                    </a:lnTo>
                    <a:lnTo>
                      <a:pt x="824" y="1032"/>
                    </a:lnTo>
                    <a:lnTo>
                      <a:pt x="825" y="1032"/>
                    </a:lnTo>
                    <a:lnTo>
                      <a:pt x="825" y="1033"/>
                    </a:lnTo>
                    <a:lnTo>
                      <a:pt x="826" y="1033"/>
                    </a:lnTo>
                    <a:lnTo>
                      <a:pt x="826" y="1032"/>
                    </a:lnTo>
                    <a:lnTo>
                      <a:pt x="827" y="1033"/>
                    </a:lnTo>
                    <a:lnTo>
                      <a:pt x="828" y="1033"/>
                    </a:lnTo>
                    <a:lnTo>
                      <a:pt x="829" y="1034"/>
                    </a:lnTo>
                    <a:lnTo>
                      <a:pt x="829" y="1035"/>
                    </a:lnTo>
                    <a:lnTo>
                      <a:pt x="830" y="1035"/>
                    </a:lnTo>
                    <a:lnTo>
                      <a:pt x="832" y="1035"/>
                    </a:lnTo>
                    <a:lnTo>
                      <a:pt x="833" y="1037"/>
                    </a:lnTo>
                    <a:lnTo>
                      <a:pt x="833" y="1035"/>
                    </a:lnTo>
                    <a:lnTo>
                      <a:pt x="834" y="1034"/>
                    </a:lnTo>
                    <a:lnTo>
                      <a:pt x="834" y="1033"/>
                    </a:lnTo>
                    <a:lnTo>
                      <a:pt x="835" y="1033"/>
                    </a:lnTo>
                    <a:lnTo>
                      <a:pt x="835" y="1032"/>
                    </a:lnTo>
                    <a:lnTo>
                      <a:pt x="836" y="1031"/>
                    </a:lnTo>
                    <a:lnTo>
                      <a:pt x="837" y="1031"/>
                    </a:lnTo>
                    <a:lnTo>
                      <a:pt x="838" y="1031"/>
                    </a:lnTo>
                    <a:lnTo>
                      <a:pt x="838" y="1030"/>
                    </a:lnTo>
                    <a:lnTo>
                      <a:pt x="838" y="1031"/>
                    </a:lnTo>
                    <a:lnTo>
                      <a:pt x="839" y="1031"/>
                    </a:lnTo>
                    <a:lnTo>
                      <a:pt x="841" y="1031"/>
                    </a:lnTo>
                    <a:lnTo>
                      <a:pt x="842" y="1031"/>
                    </a:lnTo>
                    <a:lnTo>
                      <a:pt x="843" y="1031"/>
                    </a:lnTo>
                    <a:lnTo>
                      <a:pt x="844" y="1031"/>
                    </a:lnTo>
                    <a:lnTo>
                      <a:pt x="845" y="1032"/>
                    </a:lnTo>
                    <a:lnTo>
                      <a:pt x="846" y="1031"/>
                    </a:lnTo>
                    <a:lnTo>
                      <a:pt x="846" y="1032"/>
                    </a:lnTo>
                    <a:lnTo>
                      <a:pt x="846" y="1031"/>
                    </a:lnTo>
                    <a:lnTo>
                      <a:pt x="847" y="1031"/>
                    </a:lnTo>
                    <a:lnTo>
                      <a:pt x="848" y="1031"/>
                    </a:lnTo>
                    <a:lnTo>
                      <a:pt x="850" y="1032"/>
                    </a:lnTo>
                    <a:lnTo>
                      <a:pt x="851" y="1032"/>
                    </a:lnTo>
                    <a:lnTo>
                      <a:pt x="851" y="1033"/>
                    </a:lnTo>
                    <a:lnTo>
                      <a:pt x="852" y="1033"/>
                    </a:lnTo>
                    <a:lnTo>
                      <a:pt x="852" y="1034"/>
                    </a:lnTo>
                    <a:lnTo>
                      <a:pt x="853" y="1034"/>
                    </a:lnTo>
                    <a:lnTo>
                      <a:pt x="853" y="1035"/>
                    </a:lnTo>
                    <a:lnTo>
                      <a:pt x="854" y="1037"/>
                    </a:lnTo>
                    <a:lnTo>
                      <a:pt x="854" y="1038"/>
                    </a:lnTo>
                    <a:lnTo>
                      <a:pt x="855" y="1038"/>
                    </a:lnTo>
                    <a:lnTo>
                      <a:pt x="855" y="1039"/>
                    </a:lnTo>
                    <a:lnTo>
                      <a:pt x="856" y="1039"/>
                    </a:lnTo>
                    <a:lnTo>
                      <a:pt x="856" y="1040"/>
                    </a:lnTo>
                    <a:lnTo>
                      <a:pt x="857" y="1040"/>
                    </a:lnTo>
                    <a:lnTo>
                      <a:pt x="857" y="1041"/>
                    </a:lnTo>
                    <a:lnTo>
                      <a:pt x="859" y="1041"/>
                    </a:lnTo>
                    <a:lnTo>
                      <a:pt x="860" y="1042"/>
                    </a:lnTo>
                    <a:lnTo>
                      <a:pt x="860" y="1043"/>
                    </a:lnTo>
                    <a:lnTo>
                      <a:pt x="861" y="1043"/>
                    </a:lnTo>
                    <a:lnTo>
                      <a:pt x="861" y="1044"/>
                    </a:lnTo>
                    <a:lnTo>
                      <a:pt x="861" y="1046"/>
                    </a:lnTo>
                    <a:lnTo>
                      <a:pt x="861" y="1047"/>
                    </a:lnTo>
                    <a:lnTo>
                      <a:pt x="861" y="1048"/>
                    </a:lnTo>
                    <a:lnTo>
                      <a:pt x="861" y="1049"/>
                    </a:lnTo>
                    <a:lnTo>
                      <a:pt x="861" y="1050"/>
                    </a:lnTo>
                    <a:lnTo>
                      <a:pt x="862" y="1050"/>
                    </a:lnTo>
                    <a:lnTo>
                      <a:pt x="862" y="1051"/>
                    </a:lnTo>
                    <a:lnTo>
                      <a:pt x="863" y="1052"/>
                    </a:lnTo>
                    <a:lnTo>
                      <a:pt x="863" y="1053"/>
                    </a:lnTo>
                    <a:lnTo>
                      <a:pt x="864" y="1053"/>
                    </a:lnTo>
                    <a:lnTo>
                      <a:pt x="864" y="1055"/>
                    </a:lnTo>
                    <a:lnTo>
                      <a:pt x="865" y="1055"/>
                    </a:lnTo>
                    <a:lnTo>
                      <a:pt x="865" y="1056"/>
                    </a:lnTo>
                    <a:lnTo>
                      <a:pt x="866" y="1056"/>
                    </a:lnTo>
                    <a:lnTo>
                      <a:pt x="866" y="1057"/>
                    </a:lnTo>
                    <a:lnTo>
                      <a:pt x="866" y="1058"/>
                    </a:lnTo>
                    <a:lnTo>
                      <a:pt x="866" y="1059"/>
                    </a:lnTo>
                    <a:lnTo>
                      <a:pt x="866" y="1060"/>
                    </a:lnTo>
                    <a:lnTo>
                      <a:pt x="866" y="1061"/>
                    </a:lnTo>
                    <a:lnTo>
                      <a:pt x="866" y="1062"/>
                    </a:lnTo>
                    <a:lnTo>
                      <a:pt x="866" y="1064"/>
                    </a:lnTo>
                    <a:lnTo>
                      <a:pt x="868" y="1064"/>
                    </a:lnTo>
                    <a:lnTo>
                      <a:pt x="868" y="1065"/>
                    </a:lnTo>
                    <a:lnTo>
                      <a:pt x="868" y="1066"/>
                    </a:lnTo>
                    <a:lnTo>
                      <a:pt x="869" y="1066"/>
                    </a:lnTo>
                    <a:lnTo>
                      <a:pt x="869" y="1067"/>
                    </a:lnTo>
                    <a:lnTo>
                      <a:pt x="870" y="1067"/>
                    </a:lnTo>
                    <a:lnTo>
                      <a:pt x="870" y="1068"/>
                    </a:lnTo>
                    <a:lnTo>
                      <a:pt x="871" y="1068"/>
                    </a:lnTo>
                    <a:lnTo>
                      <a:pt x="872" y="1069"/>
                    </a:lnTo>
                    <a:lnTo>
                      <a:pt x="873" y="1070"/>
                    </a:lnTo>
                    <a:lnTo>
                      <a:pt x="874" y="1070"/>
                    </a:lnTo>
                    <a:lnTo>
                      <a:pt x="875" y="1070"/>
                    </a:lnTo>
                    <a:lnTo>
                      <a:pt x="875" y="1071"/>
                    </a:lnTo>
                    <a:lnTo>
                      <a:pt x="877" y="1071"/>
                    </a:lnTo>
                    <a:lnTo>
                      <a:pt x="877" y="1073"/>
                    </a:lnTo>
                    <a:lnTo>
                      <a:pt x="878" y="1073"/>
                    </a:lnTo>
                    <a:lnTo>
                      <a:pt x="879" y="1073"/>
                    </a:lnTo>
                    <a:lnTo>
                      <a:pt x="880" y="1071"/>
                    </a:lnTo>
                    <a:lnTo>
                      <a:pt x="881" y="1071"/>
                    </a:lnTo>
                    <a:lnTo>
                      <a:pt x="881" y="1070"/>
                    </a:lnTo>
                    <a:lnTo>
                      <a:pt x="881" y="1071"/>
                    </a:lnTo>
                    <a:lnTo>
                      <a:pt x="882" y="1071"/>
                    </a:lnTo>
                    <a:lnTo>
                      <a:pt x="883" y="1071"/>
                    </a:lnTo>
                    <a:lnTo>
                      <a:pt x="883" y="1073"/>
                    </a:lnTo>
                    <a:lnTo>
                      <a:pt x="883" y="1074"/>
                    </a:lnTo>
                    <a:lnTo>
                      <a:pt x="884" y="1074"/>
                    </a:lnTo>
                    <a:lnTo>
                      <a:pt x="886" y="1075"/>
                    </a:lnTo>
                    <a:lnTo>
                      <a:pt x="887" y="1075"/>
                    </a:lnTo>
                    <a:lnTo>
                      <a:pt x="888" y="1075"/>
                    </a:lnTo>
                    <a:lnTo>
                      <a:pt x="889" y="1076"/>
                    </a:lnTo>
                    <a:lnTo>
                      <a:pt x="889" y="1077"/>
                    </a:lnTo>
                    <a:lnTo>
                      <a:pt x="890" y="1077"/>
                    </a:lnTo>
                    <a:lnTo>
                      <a:pt x="890" y="1078"/>
                    </a:lnTo>
                    <a:lnTo>
                      <a:pt x="891" y="1079"/>
                    </a:lnTo>
                    <a:lnTo>
                      <a:pt x="890" y="1079"/>
                    </a:lnTo>
                    <a:lnTo>
                      <a:pt x="890" y="1080"/>
                    </a:lnTo>
                    <a:lnTo>
                      <a:pt x="891" y="1080"/>
                    </a:lnTo>
                    <a:lnTo>
                      <a:pt x="892" y="1080"/>
                    </a:lnTo>
                    <a:lnTo>
                      <a:pt x="893" y="1082"/>
                    </a:lnTo>
                    <a:lnTo>
                      <a:pt x="895" y="1083"/>
                    </a:lnTo>
                    <a:lnTo>
                      <a:pt x="895" y="1084"/>
                    </a:lnTo>
                    <a:lnTo>
                      <a:pt x="896" y="1084"/>
                    </a:lnTo>
                    <a:lnTo>
                      <a:pt x="897" y="1085"/>
                    </a:lnTo>
                    <a:lnTo>
                      <a:pt x="898" y="1085"/>
                    </a:lnTo>
                    <a:lnTo>
                      <a:pt x="898" y="1086"/>
                    </a:lnTo>
                    <a:lnTo>
                      <a:pt x="898" y="1087"/>
                    </a:lnTo>
                    <a:lnTo>
                      <a:pt x="899" y="1087"/>
                    </a:lnTo>
                    <a:lnTo>
                      <a:pt x="898" y="1088"/>
                    </a:lnTo>
                    <a:lnTo>
                      <a:pt x="899" y="1089"/>
                    </a:lnTo>
                    <a:lnTo>
                      <a:pt x="899" y="1091"/>
                    </a:lnTo>
                    <a:lnTo>
                      <a:pt x="899" y="1092"/>
                    </a:lnTo>
                    <a:lnTo>
                      <a:pt x="900" y="1092"/>
                    </a:lnTo>
                    <a:lnTo>
                      <a:pt x="901" y="1091"/>
                    </a:lnTo>
                    <a:lnTo>
                      <a:pt x="902" y="1091"/>
                    </a:lnTo>
                    <a:lnTo>
                      <a:pt x="904" y="1091"/>
                    </a:lnTo>
                    <a:lnTo>
                      <a:pt x="905" y="1091"/>
                    </a:lnTo>
                    <a:lnTo>
                      <a:pt x="906" y="1089"/>
                    </a:lnTo>
                    <a:lnTo>
                      <a:pt x="907" y="1089"/>
                    </a:lnTo>
                    <a:lnTo>
                      <a:pt x="908" y="1089"/>
                    </a:lnTo>
                    <a:lnTo>
                      <a:pt x="908" y="1088"/>
                    </a:lnTo>
                    <a:lnTo>
                      <a:pt x="909" y="1088"/>
                    </a:lnTo>
                    <a:lnTo>
                      <a:pt x="910" y="1088"/>
                    </a:lnTo>
                    <a:lnTo>
                      <a:pt x="910" y="1089"/>
                    </a:lnTo>
                    <a:lnTo>
                      <a:pt x="911" y="1089"/>
                    </a:lnTo>
                    <a:lnTo>
                      <a:pt x="911" y="1091"/>
                    </a:lnTo>
                    <a:lnTo>
                      <a:pt x="911" y="1092"/>
                    </a:lnTo>
                    <a:lnTo>
                      <a:pt x="913" y="1092"/>
                    </a:lnTo>
                    <a:lnTo>
                      <a:pt x="913" y="1093"/>
                    </a:lnTo>
                    <a:lnTo>
                      <a:pt x="914" y="1093"/>
                    </a:lnTo>
                    <a:lnTo>
                      <a:pt x="914" y="1094"/>
                    </a:lnTo>
                    <a:lnTo>
                      <a:pt x="914" y="1095"/>
                    </a:lnTo>
                    <a:lnTo>
                      <a:pt x="915" y="1095"/>
                    </a:lnTo>
                    <a:lnTo>
                      <a:pt x="915" y="1096"/>
                    </a:lnTo>
                    <a:lnTo>
                      <a:pt x="916" y="1096"/>
                    </a:lnTo>
                    <a:lnTo>
                      <a:pt x="916" y="1097"/>
                    </a:lnTo>
                    <a:lnTo>
                      <a:pt x="916" y="1098"/>
                    </a:lnTo>
                    <a:lnTo>
                      <a:pt x="917" y="1100"/>
                    </a:lnTo>
                    <a:lnTo>
                      <a:pt x="917" y="1101"/>
                    </a:lnTo>
                    <a:lnTo>
                      <a:pt x="916" y="1102"/>
                    </a:lnTo>
                    <a:lnTo>
                      <a:pt x="916" y="1103"/>
                    </a:lnTo>
                    <a:lnTo>
                      <a:pt x="915" y="1104"/>
                    </a:lnTo>
                    <a:lnTo>
                      <a:pt x="914" y="1104"/>
                    </a:lnTo>
                    <a:lnTo>
                      <a:pt x="913" y="1104"/>
                    </a:lnTo>
                    <a:lnTo>
                      <a:pt x="913" y="1105"/>
                    </a:lnTo>
                    <a:lnTo>
                      <a:pt x="913" y="1106"/>
                    </a:lnTo>
                    <a:lnTo>
                      <a:pt x="913" y="1107"/>
                    </a:lnTo>
                    <a:lnTo>
                      <a:pt x="913" y="1109"/>
                    </a:lnTo>
                    <a:lnTo>
                      <a:pt x="911" y="1109"/>
                    </a:lnTo>
                    <a:lnTo>
                      <a:pt x="911" y="1110"/>
                    </a:lnTo>
                    <a:lnTo>
                      <a:pt x="911" y="1111"/>
                    </a:lnTo>
                    <a:lnTo>
                      <a:pt x="911" y="1112"/>
                    </a:lnTo>
                    <a:lnTo>
                      <a:pt x="913" y="1112"/>
                    </a:lnTo>
                    <a:lnTo>
                      <a:pt x="913" y="1113"/>
                    </a:lnTo>
                    <a:lnTo>
                      <a:pt x="914" y="1114"/>
                    </a:lnTo>
                    <a:lnTo>
                      <a:pt x="914" y="1115"/>
                    </a:lnTo>
                    <a:lnTo>
                      <a:pt x="915" y="1115"/>
                    </a:lnTo>
                    <a:lnTo>
                      <a:pt x="915" y="1116"/>
                    </a:lnTo>
                    <a:lnTo>
                      <a:pt x="915" y="1118"/>
                    </a:lnTo>
                    <a:lnTo>
                      <a:pt x="915" y="1119"/>
                    </a:lnTo>
                    <a:lnTo>
                      <a:pt x="914" y="1119"/>
                    </a:lnTo>
                    <a:lnTo>
                      <a:pt x="913" y="1120"/>
                    </a:lnTo>
                    <a:lnTo>
                      <a:pt x="913" y="1121"/>
                    </a:lnTo>
                    <a:lnTo>
                      <a:pt x="913" y="1122"/>
                    </a:lnTo>
                    <a:lnTo>
                      <a:pt x="911" y="1122"/>
                    </a:lnTo>
                    <a:lnTo>
                      <a:pt x="913" y="1123"/>
                    </a:lnTo>
                    <a:lnTo>
                      <a:pt x="913" y="1124"/>
                    </a:lnTo>
                    <a:lnTo>
                      <a:pt x="914" y="1124"/>
                    </a:lnTo>
                    <a:lnTo>
                      <a:pt x="915" y="1124"/>
                    </a:lnTo>
                    <a:lnTo>
                      <a:pt x="915" y="1125"/>
                    </a:lnTo>
                    <a:lnTo>
                      <a:pt x="916" y="1125"/>
                    </a:lnTo>
                    <a:lnTo>
                      <a:pt x="917" y="1127"/>
                    </a:lnTo>
                    <a:lnTo>
                      <a:pt x="918" y="1127"/>
                    </a:lnTo>
                    <a:lnTo>
                      <a:pt x="918" y="1128"/>
                    </a:lnTo>
                    <a:lnTo>
                      <a:pt x="919" y="1128"/>
                    </a:lnTo>
                    <a:lnTo>
                      <a:pt x="920" y="1129"/>
                    </a:lnTo>
                    <a:lnTo>
                      <a:pt x="922" y="1129"/>
                    </a:lnTo>
                    <a:lnTo>
                      <a:pt x="922" y="1128"/>
                    </a:lnTo>
                    <a:lnTo>
                      <a:pt x="923" y="1128"/>
                    </a:lnTo>
                    <a:lnTo>
                      <a:pt x="923" y="1127"/>
                    </a:lnTo>
                    <a:lnTo>
                      <a:pt x="924" y="1127"/>
                    </a:lnTo>
                    <a:lnTo>
                      <a:pt x="925" y="1127"/>
                    </a:lnTo>
                    <a:lnTo>
                      <a:pt x="926" y="1127"/>
                    </a:lnTo>
                    <a:lnTo>
                      <a:pt x="926" y="1128"/>
                    </a:lnTo>
                    <a:lnTo>
                      <a:pt x="926" y="1129"/>
                    </a:lnTo>
                    <a:lnTo>
                      <a:pt x="927" y="1130"/>
                    </a:lnTo>
                    <a:lnTo>
                      <a:pt x="928" y="1131"/>
                    </a:lnTo>
                    <a:lnTo>
                      <a:pt x="928" y="1132"/>
                    </a:lnTo>
                    <a:lnTo>
                      <a:pt x="929" y="1133"/>
                    </a:lnTo>
                    <a:lnTo>
                      <a:pt x="929" y="1134"/>
                    </a:lnTo>
                    <a:lnTo>
                      <a:pt x="931" y="1134"/>
                    </a:lnTo>
                    <a:lnTo>
                      <a:pt x="931" y="1136"/>
                    </a:lnTo>
                    <a:lnTo>
                      <a:pt x="931" y="1137"/>
                    </a:lnTo>
                    <a:lnTo>
                      <a:pt x="932" y="1137"/>
                    </a:lnTo>
                    <a:lnTo>
                      <a:pt x="932" y="1138"/>
                    </a:lnTo>
                    <a:lnTo>
                      <a:pt x="933" y="1139"/>
                    </a:lnTo>
                    <a:lnTo>
                      <a:pt x="933" y="1140"/>
                    </a:lnTo>
                    <a:lnTo>
                      <a:pt x="934" y="1141"/>
                    </a:lnTo>
                    <a:lnTo>
                      <a:pt x="934" y="1142"/>
                    </a:lnTo>
                    <a:lnTo>
                      <a:pt x="933" y="1143"/>
                    </a:lnTo>
                    <a:lnTo>
                      <a:pt x="933" y="1145"/>
                    </a:lnTo>
                    <a:lnTo>
                      <a:pt x="932" y="1145"/>
                    </a:lnTo>
                    <a:lnTo>
                      <a:pt x="931" y="1146"/>
                    </a:lnTo>
                    <a:lnTo>
                      <a:pt x="931" y="1147"/>
                    </a:lnTo>
                    <a:lnTo>
                      <a:pt x="931" y="1148"/>
                    </a:lnTo>
                    <a:lnTo>
                      <a:pt x="931" y="1149"/>
                    </a:lnTo>
                    <a:lnTo>
                      <a:pt x="931" y="1150"/>
                    </a:lnTo>
                    <a:lnTo>
                      <a:pt x="932" y="1151"/>
                    </a:lnTo>
                    <a:lnTo>
                      <a:pt x="932" y="1152"/>
                    </a:lnTo>
                    <a:lnTo>
                      <a:pt x="933" y="1152"/>
                    </a:lnTo>
                    <a:lnTo>
                      <a:pt x="932" y="1154"/>
                    </a:lnTo>
                    <a:lnTo>
                      <a:pt x="932" y="1155"/>
                    </a:lnTo>
                    <a:lnTo>
                      <a:pt x="932" y="1156"/>
                    </a:lnTo>
                    <a:lnTo>
                      <a:pt x="933" y="1157"/>
                    </a:lnTo>
                    <a:lnTo>
                      <a:pt x="933" y="1158"/>
                    </a:lnTo>
                    <a:lnTo>
                      <a:pt x="934" y="1158"/>
                    </a:lnTo>
                    <a:lnTo>
                      <a:pt x="934" y="1159"/>
                    </a:lnTo>
                    <a:lnTo>
                      <a:pt x="934" y="1160"/>
                    </a:lnTo>
                    <a:lnTo>
                      <a:pt x="934" y="1161"/>
                    </a:lnTo>
                    <a:lnTo>
                      <a:pt x="934" y="1163"/>
                    </a:lnTo>
                    <a:lnTo>
                      <a:pt x="933" y="1163"/>
                    </a:lnTo>
                    <a:lnTo>
                      <a:pt x="933" y="1164"/>
                    </a:lnTo>
                    <a:lnTo>
                      <a:pt x="934" y="1165"/>
                    </a:lnTo>
                    <a:lnTo>
                      <a:pt x="934" y="1166"/>
                    </a:lnTo>
                    <a:lnTo>
                      <a:pt x="934" y="1167"/>
                    </a:lnTo>
                    <a:lnTo>
                      <a:pt x="935" y="1167"/>
                    </a:lnTo>
                    <a:lnTo>
                      <a:pt x="935" y="1168"/>
                    </a:lnTo>
                    <a:lnTo>
                      <a:pt x="936" y="1168"/>
                    </a:lnTo>
                    <a:lnTo>
                      <a:pt x="936" y="1169"/>
                    </a:lnTo>
                    <a:lnTo>
                      <a:pt x="937" y="1169"/>
                    </a:lnTo>
                    <a:lnTo>
                      <a:pt x="938" y="1170"/>
                    </a:lnTo>
                    <a:lnTo>
                      <a:pt x="940" y="1170"/>
                    </a:lnTo>
                    <a:lnTo>
                      <a:pt x="941" y="1170"/>
                    </a:lnTo>
                    <a:lnTo>
                      <a:pt x="942" y="1169"/>
                    </a:lnTo>
                    <a:lnTo>
                      <a:pt x="943" y="1169"/>
                    </a:lnTo>
                    <a:lnTo>
                      <a:pt x="944" y="1169"/>
                    </a:lnTo>
                    <a:lnTo>
                      <a:pt x="945" y="1169"/>
                    </a:lnTo>
                    <a:lnTo>
                      <a:pt x="945" y="1170"/>
                    </a:lnTo>
                    <a:lnTo>
                      <a:pt x="946" y="1170"/>
                    </a:lnTo>
                    <a:lnTo>
                      <a:pt x="947" y="1170"/>
                    </a:lnTo>
                    <a:lnTo>
                      <a:pt x="949" y="1172"/>
                    </a:lnTo>
                    <a:lnTo>
                      <a:pt x="949" y="1173"/>
                    </a:lnTo>
                    <a:lnTo>
                      <a:pt x="949" y="1174"/>
                    </a:lnTo>
                    <a:lnTo>
                      <a:pt x="950" y="1174"/>
                    </a:lnTo>
                    <a:lnTo>
                      <a:pt x="951" y="1174"/>
                    </a:lnTo>
                    <a:lnTo>
                      <a:pt x="952" y="1174"/>
                    </a:lnTo>
                    <a:lnTo>
                      <a:pt x="952" y="1175"/>
                    </a:lnTo>
                    <a:lnTo>
                      <a:pt x="953" y="1176"/>
                    </a:lnTo>
                    <a:lnTo>
                      <a:pt x="954" y="1176"/>
                    </a:lnTo>
                    <a:lnTo>
                      <a:pt x="955" y="1176"/>
                    </a:lnTo>
                    <a:lnTo>
                      <a:pt x="956" y="1176"/>
                    </a:lnTo>
                    <a:lnTo>
                      <a:pt x="958" y="1176"/>
                    </a:lnTo>
                    <a:lnTo>
                      <a:pt x="959" y="1176"/>
                    </a:lnTo>
                    <a:lnTo>
                      <a:pt x="959" y="1177"/>
                    </a:lnTo>
                    <a:lnTo>
                      <a:pt x="960" y="1178"/>
                    </a:lnTo>
                    <a:lnTo>
                      <a:pt x="961" y="1179"/>
                    </a:lnTo>
                    <a:lnTo>
                      <a:pt x="962" y="1181"/>
                    </a:lnTo>
                    <a:lnTo>
                      <a:pt x="963" y="1181"/>
                    </a:lnTo>
                    <a:lnTo>
                      <a:pt x="964" y="1181"/>
                    </a:lnTo>
                    <a:lnTo>
                      <a:pt x="965" y="1182"/>
                    </a:lnTo>
                    <a:lnTo>
                      <a:pt x="967" y="1182"/>
                    </a:lnTo>
                    <a:lnTo>
                      <a:pt x="967" y="1183"/>
                    </a:lnTo>
                    <a:lnTo>
                      <a:pt x="967" y="1184"/>
                    </a:lnTo>
                    <a:lnTo>
                      <a:pt x="968" y="1184"/>
                    </a:lnTo>
                    <a:lnTo>
                      <a:pt x="968" y="1185"/>
                    </a:lnTo>
                    <a:lnTo>
                      <a:pt x="969" y="1185"/>
                    </a:lnTo>
                    <a:lnTo>
                      <a:pt x="970" y="1185"/>
                    </a:lnTo>
                    <a:lnTo>
                      <a:pt x="970" y="1186"/>
                    </a:lnTo>
                    <a:lnTo>
                      <a:pt x="971" y="1187"/>
                    </a:lnTo>
                    <a:lnTo>
                      <a:pt x="972" y="1187"/>
                    </a:lnTo>
                    <a:lnTo>
                      <a:pt x="973" y="1186"/>
                    </a:lnTo>
                    <a:lnTo>
                      <a:pt x="974" y="1186"/>
                    </a:lnTo>
                    <a:lnTo>
                      <a:pt x="976" y="1187"/>
                    </a:lnTo>
                    <a:lnTo>
                      <a:pt x="977" y="1188"/>
                    </a:lnTo>
                    <a:lnTo>
                      <a:pt x="977" y="1190"/>
                    </a:lnTo>
                    <a:lnTo>
                      <a:pt x="977" y="1191"/>
                    </a:lnTo>
                    <a:lnTo>
                      <a:pt x="976" y="1192"/>
                    </a:lnTo>
                    <a:lnTo>
                      <a:pt x="976" y="1193"/>
                    </a:lnTo>
                    <a:lnTo>
                      <a:pt x="977" y="1194"/>
                    </a:lnTo>
                    <a:lnTo>
                      <a:pt x="978" y="1194"/>
                    </a:lnTo>
                    <a:lnTo>
                      <a:pt x="978" y="1195"/>
                    </a:lnTo>
                    <a:lnTo>
                      <a:pt x="979" y="1195"/>
                    </a:lnTo>
                    <a:lnTo>
                      <a:pt x="979" y="1196"/>
                    </a:lnTo>
                    <a:lnTo>
                      <a:pt x="979" y="1197"/>
                    </a:lnTo>
                    <a:lnTo>
                      <a:pt x="979" y="1199"/>
                    </a:lnTo>
                    <a:lnTo>
                      <a:pt x="978" y="1200"/>
                    </a:lnTo>
                    <a:lnTo>
                      <a:pt x="979" y="1200"/>
                    </a:lnTo>
                    <a:lnTo>
                      <a:pt x="979" y="1201"/>
                    </a:lnTo>
                    <a:lnTo>
                      <a:pt x="980" y="1201"/>
                    </a:lnTo>
                    <a:lnTo>
                      <a:pt x="980" y="1202"/>
                    </a:lnTo>
                    <a:lnTo>
                      <a:pt x="981" y="1202"/>
                    </a:lnTo>
                    <a:lnTo>
                      <a:pt x="981" y="1203"/>
                    </a:lnTo>
                    <a:lnTo>
                      <a:pt x="980" y="1203"/>
                    </a:lnTo>
                    <a:lnTo>
                      <a:pt x="980" y="1204"/>
                    </a:lnTo>
                    <a:lnTo>
                      <a:pt x="980" y="1205"/>
                    </a:lnTo>
                    <a:lnTo>
                      <a:pt x="981" y="1206"/>
                    </a:lnTo>
                    <a:lnTo>
                      <a:pt x="981" y="1208"/>
                    </a:lnTo>
                    <a:lnTo>
                      <a:pt x="982" y="1209"/>
                    </a:lnTo>
                    <a:lnTo>
                      <a:pt x="982" y="1210"/>
                    </a:lnTo>
                    <a:lnTo>
                      <a:pt x="982" y="1211"/>
                    </a:lnTo>
                    <a:lnTo>
                      <a:pt x="982" y="1212"/>
                    </a:lnTo>
                    <a:lnTo>
                      <a:pt x="983" y="1212"/>
                    </a:lnTo>
                    <a:lnTo>
                      <a:pt x="985" y="1213"/>
                    </a:lnTo>
                    <a:lnTo>
                      <a:pt x="986" y="1214"/>
                    </a:lnTo>
                    <a:lnTo>
                      <a:pt x="986" y="1215"/>
                    </a:lnTo>
                    <a:lnTo>
                      <a:pt x="986" y="1217"/>
                    </a:lnTo>
                    <a:lnTo>
                      <a:pt x="987" y="1217"/>
                    </a:lnTo>
                    <a:lnTo>
                      <a:pt x="987" y="1218"/>
                    </a:lnTo>
                    <a:lnTo>
                      <a:pt x="987" y="1219"/>
                    </a:lnTo>
                    <a:lnTo>
                      <a:pt x="987" y="1220"/>
                    </a:lnTo>
                    <a:lnTo>
                      <a:pt x="988" y="1221"/>
                    </a:lnTo>
                    <a:lnTo>
                      <a:pt x="988" y="1222"/>
                    </a:lnTo>
                    <a:lnTo>
                      <a:pt x="989" y="1223"/>
                    </a:lnTo>
                    <a:lnTo>
                      <a:pt x="989" y="1224"/>
                    </a:lnTo>
                    <a:lnTo>
                      <a:pt x="989" y="1226"/>
                    </a:lnTo>
                    <a:lnTo>
                      <a:pt x="989" y="1227"/>
                    </a:lnTo>
                    <a:lnTo>
                      <a:pt x="990" y="1228"/>
                    </a:lnTo>
                    <a:lnTo>
                      <a:pt x="990" y="1229"/>
                    </a:lnTo>
                    <a:lnTo>
                      <a:pt x="989" y="1230"/>
                    </a:lnTo>
                    <a:lnTo>
                      <a:pt x="989" y="1231"/>
                    </a:lnTo>
                    <a:lnTo>
                      <a:pt x="989" y="1232"/>
                    </a:lnTo>
                    <a:lnTo>
                      <a:pt x="989" y="1233"/>
                    </a:lnTo>
                    <a:lnTo>
                      <a:pt x="990" y="1235"/>
                    </a:lnTo>
                    <a:lnTo>
                      <a:pt x="990" y="1236"/>
                    </a:lnTo>
                    <a:lnTo>
                      <a:pt x="990" y="1237"/>
                    </a:lnTo>
                    <a:lnTo>
                      <a:pt x="990" y="1238"/>
                    </a:lnTo>
                    <a:lnTo>
                      <a:pt x="990" y="1239"/>
                    </a:lnTo>
                    <a:lnTo>
                      <a:pt x="989" y="1239"/>
                    </a:lnTo>
                    <a:lnTo>
                      <a:pt x="989" y="1240"/>
                    </a:lnTo>
                    <a:lnTo>
                      <a:pt x="988" y="1240"/>
                    </a:lnTo>
                    <a:lnTo>
                      <a:pt x="987" y="1240"/>
                    </a:lnTo>
                    <a:lnTo>
                      <a:pt x="986" y="1240"/>
                    </a:lnTo>
                    <a:lnTo>
                      <a:pt x="985" y="1241"/>
                    </a:lnTo>
                    <a:lnTo>
                      <a:pt x="985" y="1242"/>
                    </a:lnTo>
                    <a:lnTo>
                      <a:pt x="985" y="1244"/>
                    </a:lnTo>
                    <a:lnTo>
                      <a:pt x="986" y="1244"/>
                    </a:lnTo>
                    <a:lnTo>
                      <a:pt x="986" y="1245"/>
                    </a:lnTo>
                    <a:lnTo>
                      <a:pt x="986" y="1246"/>
                    </a:lnTo>
                    <a:lnTo>
                      <a:pt x="987" y="1246"/>
                    </a:lnTo>
                    <a:lnTo>
                      <a:pt x="987" y="1247"/>
                    </a:lnTo>
                    <a:lnTo>
                      <a:pt x="988" y="1248"/>
                    </a:lnTo>
                    <a:lnTo>
                      <a:pt x="988" y="1249"/>
                    </a:lnTo>
                    <a:lnTo>
                      <a:pt x="988" y="1250"/>
                    </a:lnTo>
                    <a:lnTo>
                      <a:pt x="988" y="1251"/>
                    </a:lnTo>
                    <a:lnTo>
                      <a:pt x="987" y="1253"/>
                    </a:lnTo>
                    <a:lnTo>
                      <a:pt x="988" y="1254"/>
                    </a:lnTo>
                    <a:lnTo>
                      <a:pt x="988" y="1255"/>
                    </a:lnTo>
                    <a:lnTo>
                      <a:pt x="988" y="1256"/>
                    </a:lnTo>
                    <a:lnTo>
                      <a:pt x="988" y="1257"/>
                    </a:lnTo>
                    <a:lnTo>
                      <a:pt x="989" y="1257"/>
                    </a:lnTo>
                    <a:lnTo>
                      <a:pt x="989" y="1258"/>
                    </a:lnTo>
                    <a:lnTo>
                      <a:pt x="989" y="1259"/>
                    </a:lnTo>
                    <a:lnTo>
                      <a:pt x="989" y="1260"/>
                    </a:lnTo>
                    <a:lnTo>
                      <a:pt x="990" y="1260"/>
                    </a:lnTo>
                    <a:lnTo>
                      <a:pt x="991" y="1262"/>
                    </a:lnTo>
                    <a:lnTo>
                      <a:pt x="992" y="1262"/>
                    </a:lnTo>
                    <a:lnTo>
                      <a:pt x="992" y="1263"/>
                    </a:lnTo>
                    <a:lnTo>
                      <a:pt x="994" y="1264"/>
                    </a:lnTo>
                    <a:lnTo>
                      <a:pt x="994" y="1265"/>
                    </a:lnTo>
                    <a:lnTo>
                      <a:pt x="995" y="1265"/>
                    </a:lnTo>
                    <a:lnTo>
                      <a:pt x="995" y="1266"/>
                    </a:lnTo>
                    <a:lnTo>
                      <a:pt x="995" y="1267"/>
                    </a:lnTo>
                    <a:lnTo>
                      <a:pt x="995" y="1268"/>
                    </a:lnTo>
                    <a:lnTo>
                      <a:pt x="995" y="1269"/>
                    </a:lnTo>
                    <a:lnTo>
                      <a:pt x="996" y="1269"/>
                    </a:lnTo>
                    <a:lnTo>
                      <a:pt x="995" y="1271"/>
                    </a:lnTo>
                    <a:lnTo>
                      <a:pt x="994" y="1272"/>
                    </a:lnTo>
                    <a:lnTo>
                      <a:pt x="992" y="1273"/>
                    </a:lnTo>
                    <a:lnTo>
                      <a:pt x="991" y="1273"/>
                    </a:lnTo>
                    <a:lnTo>
                      <a:pt x="990" y="1273"/>
                    </a:lnTo>
                    <a:lnTo>
                      <a:pt x="989" y="1274"/>
                    </a:lnTo>
                    <a:lnTo>
                      <a:pt x="990" y="1274"/>
                    </a:lnTo>
                    <a:lnTo>
                      <a:pt x="990" y="1275"/>
                    </a:lnTo>
                    <a:lnTo>
                      <a:pt x="991" y="1275"/>
                    </a:lnTo>
                    <a:lnTo>
                      <a:pt x="992" y="1275"/>
                    </a:lnTo>
                    <a:lnTo>
                      <a:pt x="992" y="1276"/>
                    </a:lnTo>
                    <a:lnTo>
                      <a:pt x="992" y="1277"/>
                    </a:lnTo>
                    <a:lnTo>
                      <a:pt x="994" y="1277"/>
                    </a:lnTo>
                    <a:lnTo>
                      <a:pt x="994" y="1278"/>
                    </a:lnTo>
                    <a:lnTo>
                      <a:pt x="995" y="1278"/>
                    </a:lnTo>
                    <a:lnTo>
                      <a:pt x="996" y="1278"/>
                    </a:lnTo>
                    <a:lnTo>
                      <a:pt x="997" y="1280"/>
                    </a:lnTo>
                    <a:lnTo>
                      <a:pt x="996" y="1280"/>
                    </a:lnTo>
                    <a:lnTo>
                      <a:pt x="996" y="1281"/>
                    </a:lnTo>
                    <a:lnTo>
                      <a:pt x="995" y="1281"/>
                    </a:lnTo>
                    <a:lnTo>
                      <a:pt x="995" y="1282"/>
                    </a:lnTo>
                    <a:lnTo>
                      <a:pt x="995" y="1283"/>
                    </a:lnTo>
                    <a:lnTo>
                      <a:pt x="996" y="1283"/>
                    </a:lnTo>
                    <a:lnTo>
                      <a:pt x="997" y="1283"/>
                    </a:lnTo>
                    <a:lnTo>
                      <a:pt x="997" y="1284"/>
                    </a:lnTo>
                    <a:lnTo>
                      <a:pt x="998" y="1285"/>
                    </a:lnTo>
                    <a:lnTo>
                      <a:pt x="998" y="1286"/>
                    </a:lnTo>
                    <a:lnTo>
                      <a:pt x="998" y="1287"/>
                    </a:lnTo>
                    <a:lnTo>
                      <a:pt x="998" y="1289"/>
                    </a:lnTo>
                    <a:lnTo>
                      <a:pt x="999" y="1289"/>
                    </a:lnTo>
                    <a:lnTo>
                      <a:pt x="1000" y="1289"/>
                    </a:lnTo>
                    <a:lnTo>
                      <a:pt x="1000" y="1290"/>
                    </a:lnTo>
                    <a:lnTo>
                      <a:pt x="1001" y="1290"/>
                    </a:lnTo>
                    <a:lnTo>
                      <a:pt x="1001" y="1291"/>
                    </a:lnTo>
                    <a:lnTo>
                      <a:pt x="1001" y="1292"/>
                    </a:lnTo>
                    <a:lnTo>
                      <a:pt x="1003" y="1292"/>
                    </a:lnTo>
                    <a:lnTo>
                      <a:pt x="1003" y="1293"/>
                    </a:lnTo>
                    <a:lnTo>
                      <a:pt x="1004" y="1294"/>
                    </a:lnTo>
                    <a:lnTo>
                      <a:pt x="1005" y="1294"/>
                    </a:lnTo>
                    <a:lnTo>
                      <a:pt x="1005" y="1293"/>
                    </a:lnTo>
                    <a:lnTo>
                      <a:pt x="1006" y="1294"/>
                    </a:lnTo>
                    <a:lnTo>
                      <a:pt x="1006" y="1295"/>
                    </a:lnTo>
                    <a:lnTo>
                      <a:pt x="1006" y="1296"/>
                    </a:lnTo>
                    <a:lnTo>
                      <a:pt x="1005" y="1296"/>
                    </a:lnTo>
                    <a:lnTo>
                      <a:pt x="1004" y="1296"/>
                    </a:lnTo>
                    <a:lnTo>
                      <a:pt x="1004" y="1298"/>
                    </a:lnTo>
                    <a:lnTo>
                      <a:pt x="1004" y="1299"/>
                    </a:lnTo>
                    <a:lnTo>
                      <a:pt x="1004" y="1300"/>
                    </a:lnTo>
                    <a:lnTo>
                      <a:pt x="1003" y="1300"/>
                    </a:lnTo>
                    <a:lnTo>
                      <a:pt x="1004" y="1301"/>
                    </a:lnTo>
                    <a:lnTo>
                      <a:pt x="1004" y="1302"/>
                    </a:lnTo>
                    <a:lnTo>
                      <a:pt x="1004" y="1303"/>
                    </a:lnTo>
                    <a:lnTo>
                      <a:pt x="1004" y="1304"/>
                    </a:lnTo>
                    <a:lnTo>
                      <a:pt x="1005" y="1304"/>
                    </a:lnTo>
                    <a:lnTo>
                      <a:pt x="1006" y="1305"/>
                    </a:lnTo>
                    <a:lnTo>
                      <a:pt x="1006" y="1307"/>
                    </a:lnTo>
                    <a:lnTo>
                      <a:pt x="1007" y="1305"/>
                    </a:lnTo>
                    <a:lnTo>
                      <a:pt x="1008" y="1305"/>
                    </a:lnTo>
                    <a:lnTo>
                      <a:pt x="1009" y="1307"/>
                    </a:lnTo>
                    <a:lnTo>
                      <a:pt x="1009" y="1308"/>
                    </a:lnTo>
                    <a:lnTo>
                      <a:pt x="1010" y="1308"/>
                    </a:lnTo>
                    <a:lnTo>
                      <a:pt x="1010" y="1309"/>
                    </a:lnTo>
                    <a:lnTo>
                      <a:pt x="1012" y="1309"/>
                    </a:lnTo>
                    <a:lnTo>
                      <a:pt x="1012" y="1310"/>
                    </a:lnTo>
                    <a:lnTo>
                      <a:pt x="1012" y="1311"/>
                    </a:lnTo>
                    <a:lnTo>
                      <a:pt x="1010" y="1311"/>
                    </a:lnTo>
                    <a:lnTo>
                      <a:pt x="1010" y="1312"/>
                    </a:lnTo>
                    <a:lnTo>
                      <a:pt x="1012" y="1312"/>
                    </a:lnTo>
                    <a:lnTo>
                      <a:pt x="1013" y="1312"/>
                    </a:lnTo>
                    <a:lnTo>
                      <a:pt x="1013" y="1313"/>
                    </a:lnTo>
                    <a:lnTo>
                      <a:pt x="1013" y="1314"/>
                    </a:lnTo>
                    <a:lnTo>
                      <a:pt x="1014" y="1314"/>
                    </a:lnTo>
                    <a:lnTo>
                      <a:pt x="1013" y="1316"/>
                    </a:lnTo>
                    <a:lnTo>
                      <a:pt x="1014" y="1317"/>
                    </a:lnTo>
                    <a:lnTo>
                      <a:pt x="1013" y="1317"/>
                    </a:lnTo>
                    <a:lnTo>
                      <a:pt x="1013" y="1318"/>
                    </a:lnTo>
                    <a:lnTo>
                      <a:pt x="1014" y="1319"/>
                    </a:lnTo>
                    <a:lnTo>
                      <a:pt x="1013" y="1320"/>
                    </a:lnTo>
                    <a:lnTo>
                      <a:pt x="1012" y="1320"/>
                    </a:lnTo>
                    <a:lnTo>
                      <a:pt x="1012" y="1321"/>
                    </a:lnTo>
                    <a:lnTo>
                      <a:pt x="1012" y="1322"/>
                    </a:lnTo>
                    <a:lnTo>
                      <a:pt x="1013" y="1322"/>
                    </a:lnTo>
                    <a:lnTo>
                      <a:pt x="1013" y="1323"/>
                    </a:lnTo>
                    <a:lnTo>
                      <a:pt x="1014" y="1323"/>
                    </a:lnTo>
                    <a:lnTo>
                      <a:pt x="1014" y="1325"/>
                    </a:lnTo>
                    <a:lnTo>
                      <a:pt x="1014" y="1326"/>
                    </a:lnTo>
                    <a:lnTo>
                      <a:pt x="1015" y="1326"/>
                    </a:lnTo>
                    <a:lnTo>
                      <a:pt x="1016" y="1326"/>
                    </a:lnTo>
                    <a:lnTo>
                      <a:pt x="1016" y="1327"/>
                    </a:lnTo>
                    <a:lnTo>
                      <a:pt x="1017" y="1327"/>
                    </a:lnTo>
                    <a:lnTo>
                      <a:pt x="1017" y="1328"/>
                    </a:lnTo>
                    <a:lnTo>
                      <a:pt x="1017" y="1329"/>
                    </a:lnTo>
                    <a:lnTo>
                      <a:pt x="1018" y="1330"/>
                    </a:lnTo>
                    <a:lnTo>
                      <a:pt x="1018" y="1331"/>
                    </a:lnTo>
                    <a:lnTo>
                      <a:pt x="1018" y="1333"/>
                    </a:lnTo>
                    <a:lnTo>
                      <a:pt x="1017" y="1333"/>
                    </a:lnTo>
                    <a:lnTo>
                      <a:pt x="1018" y="1334"/>
                    </a:lnTo>
                    <a:lnTo>
                      <a:pt x="1019" y="1334"/>
                    </a:lnTo>
                    <a:lnTo>
                      <a:pt x="1021" y="1334"/>
                    </a:lnTo>
                    <a:lnTo>
                      <a:pt x="1021" y="1335"/>
                    </a:lnTo>
                    <a:lnTo>
                      <a:pt x="1022" y="1335"/>
                    </a:lnTo>
                    <a:lnTo>
                      <a:pt x="1023" y="1335"/>
                    </a:lnTo>
                    <a:lnTo>
                      <a:pt x="1024" y="1335"/>
                    </a:lnTo>
                    <a:lnTo>
                      <a:pt x="1025" y="1335"/>
                    </a:lnTo>
                    <a:lnTo>
                      <a:pt x="1026" y="1334"/>
                    </a:lnTo>
                    <a:lnTo>
                      <a:pt x="1027" y="1334"/>
                    </a:lnTo>
                    <a:lnTo>
                      <a:pt x="1028" y="1334"/>
                    </a:lnTo>
                    <a:lnTo>
                      <a:pt x="1028" y="1335"/>
                    </a:lnTo>
                    <a:lnTo>
                      <a:pt x="1030" y="1335"/>
                    </a:lnTo>
                    <a:lnTo>
                      <a:pt x="1031" y="1335"/>
                    </a:lnTo>
                    <a:lnTo>
                      <a:pt x="1031" y="1336"/>
                    </a:lnTo>
                    <a:lnTo>
                      <a:pt x="1032" y="1336"/>
                    </a:lnTo>
                    <a:lnTo>
                      <a:pt x="1032" y="1337"/>
                    </a:lnTo>
                    <a:lnTo>
                      <a:pt x="1032" y="1338"/>
                    </a:lnTo>
                    <a:lnTo>
                      <a:pt x="1032" y="1339"/>
                    </a:lnTo>
                    <a:lnTo>
                      <a:pt x="1032" y="1340"/>
                    </a:lnTo>
                    <a:lnTo>
                      <a:pt x="1031" y="1340"/>
                    </a:lnTo>
                    <a:lnTo>
                      <a:pt x="1030" y="1342"/>
                    </a:lnTo>
                    <a:lnTo>
                      <a:pt x="1028" y="1342"/>
                    </a:lnTo>
                    <a:lnTo>
                      <a:pt x="1027" y="1343"/>
                    </a:lnTo>
                    <a:lnTo>
                      <a:pt x="1027" y="1344"/>
                    </a:lnTo>
                    <a:lnTo>
                      <a:pt x="1028" y="1344"/>
                    </a:lnTo>
                    <a:lnTo>
                      <a:pt x="1028" y="1345"/>
                    </a:lnTo>
                    <a:lnTo>
                      <a:pt x="1030" y="1345"/>
                    </a:lnTo>
                    <a:lnTo>
                      <a:pt x="1030" y="1346"/>
                    </a:lnTo>
                    <a:lnTo>
                      <a:pt x="1031" y="1346"/>
                    </a:lnTo>
                    <a:lnTo>
                      <a:pt x="1031" y="1347"/>
                    </a:lnTo>
                    <a:lnTo>
                      <a:pt x="1032" y="1347"/>
                    </a:lnTo>
                    <a:lnTo>
                      <a:pt x="1033" y="1347"/>
                    </a:lnTo>
                    <a:lnTo>
                      <a:pt x="1033" y="1348"/>
                    </a:lnTo>
                    <a:lnTo>
                      <a:pt x="1033" y="1349"/>
                    </a:lnTo>
                    <a:lnTo>
                      <a:pt x="1034" y="1349"/>
                    </a:lnTo>
                    <a:lnTo>
                      <a:pt x="1034" y="1351"/>
                    </a:lnTo>
                    <a:lnTo>
                      <a:pt x="1034" y="1352"/>
                    </a:lnTo>
                    <a:lnTo>
                      <a:pt x="1035" y="1352"/>
                    </a:lnTo>
                    <a:lnTo>
                      <a:pt x="1035" y="1353"/>
                    </a:lnTo>
                    <a:lnTo>
                      <a:pt x="1036" y="1353"/>
                    </a:lnTo>
                    <a:lnTo>
                      <a:pt x="1037" y="1353"/>
                    </a:lnTo>
                    <a:lnTo>
                      <a:pt x="1039" y="1353"/>
                    </a:lnTo>
                    <a:lnTo>
                      <a:pt x="1039" y="1354"/>
                    </a:lnTo>
                    <a:lnTo>
                      <a:pt x="1039" y="1355"/>
                    </a:lnTo>
                    <a:lnTo>
                      <a:pt x="1039" y="1356"/>
                    </a:lnTo>
                    <a:lnTo>
                      <a:pt x="1040" y="1356"/>
                    </a:lnTo>
                    <a:lnTo>
                      <a:pt x="1039" y="1357"/>
                    </a:lnTo>
                    <a:lnTo>
                      <a:pt x="1039" y="1358"/>
                    </a:lnTo>
                    <a:lnTo>
                      <a:pt x="1037" y="1357"/>
                    </a:lnTo>
                    <a:lnTo>
                      <a:pt x="1037" y="1358"/>
                    </a:lnTo>
                    <a:lnTo>
                      <a:pt x="1036" y="1358"/>
                    </a:lnTo>
                    <a:lnTo>
                      <a:pt x="1036" y="1360"/>
                    </a:lnTo>
                    <a:lnTo>
                      <a:pt x="1036" y="1361"/>
                    </a:lnTo>
                    <a:lnTo>
                      <a:pt x="1036" y="1362"/>
                    </a:lnTo>
                    <a:lnTo>
                      <a:pt x="1035" y="1362"/>
                    </a:lnTo>
                    <a:lnTo>
                      <a:pt x="1035" y="1363"/>
                    </a:lnTo>
                    <a:lnTo>
                      <a:pt x="1034" y="1363"/>
                    </a:lnTo>
                    <a:lnTo>
                      <a:pt x="1034" y="1364"/>
                    </a:lnTo>
                    <a:lnTo>
                      <a:pt x="1034" y="1365"/>
                    </a:lnTo>
                    <a:lnTo>
                      <a:pt x="1034" y="1366"/>
                    </a:lnTo>
                    <a:lnTo>
                      <a:pt x="1034" y="1367"/>
                    </a:lnTo>
                    <a:lnTo>
                      <a:pt x="1034" y="1369"/>
                    </a:lnTo>
                    <a:lnTo>
                      <a:pt x="1035" y="1369"/>
                    </a:lnTo>
                    <a:lnTo>
                      <a:pt x="1035" y="1370"/>
                    </a:lnTo>
                    <a:lnTo>
                      <a:pt x="1035" y="1371"/>
                    </a:lnTo>
                    <a:lnTo>
                      <a:pt x="1035" y="1372"/>
                    </a:lnTo>
                    <a:lnTo>
                      <a:pt x="1035" y="1373"/>
                    </a:lnTo>
                    <a:lnTo>
                      <a:pt x="1035" y="1374"/>
                    </a:lnTo>
                    <a:lnTo>
                      <a:pt x="1036" y="1375"/>
                    </a:lnTo>
                    <a:lnTo>
                      <a:pt x="1036" y="1376"/>
                    </a:lnTo>
                    <a:lnTo>
                      <a:pt x="1036" y="1378"/>
                    </a:lnTo>
                    <a:lnTo>
                      <a:pt x="1037" y="1378"/>
                    </a:lnTo>
                    <a:lnTo>
                      <a:pt x="1037" y="1379"/>
                    </a:lnTo>
                    <a:lnTo>
                      <a:pt x="1037" y="1380"/>
                    </a:lnTo>
                    <a:lnTo>
                      <a:pt x="1037" y="1381"/>
                    </a:lnTo>
                    <a:lnTo>
                      <a:pt x="1037" y="1382"/>
                    </a:lnTo>
                    <a:lnTo>
                      <a:pt x="1037" y="1383"/>
                    </a:lnTo>
                    <a:lnTo>
                      <a:pt x="1039" y="1384"/>
                    </a:lnTo>
                    <a:lnTo>
                      <a:pt x="1039" y="1385"/>
                    </a:lnTo>
                    <a:lnTo>
                      <a:pt x="1040" y="1385"/>
                    </a:lnTo>
                    <a:lnTo>
                      <a:pt x="1041" y="1387"/>
                    </a:lnTo>
                    <a:lnTo>
                      <a:pt x="1042" y="1388"/>
                    </a:lnTo>
                    <a:lnTo>
                      <a:pt x="1043" y="1388"/>
                    </a:lnTo>
                    <a:lnTo>
                      <a:pt x="1043" y="1389"/>
                    </a:lnTo>
                    <a:lnTo>
                      <a:pt x="1044" y="1389"/>
                    </a:lnTo>
                    <a:lnTo>
                      <a:pt x="1044" y="1390"/>
                    </a:lnTo>
                    <a:lnTo>
                      <a:pt x="1044" y="1391"/>
                    </a:lnTo>
                    <a:lnTo>
                      <a:pt x="1045" y="1392"/>
                    </a:lnTo>
                    <a:lnTo>
                      <a:pt x="1046" y="1393"/>
                    </a:lnTo>
                    <a:lnTo>
                      <a:pt x="1046" y="1394"/>
                    </a:lnTo>
                    <a:lnTo>
                      <a:pt x="1045" y="1396"/>
                    </a:lnTo>
                    <a:lnTo>
                      <a:pt x="1046" y="1396"/>
                    </a:lnTo>
                    <a:lnTo>
                      <a:pt x="1046" y="1397"/>
                    </a:lnTo>
                    <a:lnTo>
                      <a:pt x="1046" y="1398"/>
                    </a:lnTo>
                    <a:lnTo>
                      <a:pt x="1045" y="1399"/>
                    </a:lnTo>
                    <a:lnTo>
                      <a:pt x="1044" y="1399"/>
                    </a:lnTo>
                    <a:lnTo>
                      <a:pt x="1044" y="1400"/>
                    </a:lnTo>
                    <a:lnTo>
                      <a:pt x="1044" y="1401"/>
                    </a:lnTo>
                    <a:lnTo>
                      <a:pt x="1044" y="1402"/>
                    </a:lnTo>
                    <a:lnTo>
                      <a:pt x="1044" y="1403"/>
                    </a:lnTo>
                    <a:lnTo>
                      <a:pt x="1044" y="1405"/>
                    </a:lnTo>
                    <a:lnTo>
                      <a:pt x="1045" y="1406"/>
                    </a:lnTo>
                    <a:lnTo>
                      <a:pt x="1045" y="1407"/>
                    </a:lnTo>
                    <a:lnTo>
                      <a:pt x="1045" y="1408"/>
                    </a:lnTo>
                    <a:lnTo>
                      <a:pt x="1045" y="1409"/>
                    </a:lnTo>
                    <a:lnTo>
                      <a:pt x="1045" y="1410"/>
                    </a:lnTo>
                    <a:lnTo>
                      <a:pt x="1045" y="1411"/>
                    </a:lnTo>
                    <a:lnTo>
                      <a:pt x="1046" y="1411"/>
                    </a:lnTo>
                    <a:lnTo>
                      <a:pt x="1046" y="1412"/>
                    </a:lnTo>
                    <a:lnTo>
                      <a:pt x="1048" y="1412"/>
                    </a:lnTo>
                    <a:lnTo>
                      <a:pt x="1048" y="1414"/>
                    </a:lnTo>
                    <a:lnTo>
                      <a:pt x="1048" y="1415"/>
                    </a:lnTo>
                    <a:lnTo>
                      <a:pt x="1048" y="1416"/>
                    </a:lnTo>
                    <a:lnTo>
                      <a:pt x="1048" y="1417"/>
                    </a:lnTo>
                    <a:lnTo>
                      <a:pt x="1048" y="1418"/>
                    </a:lnTo>
                    <a:lnTo>
                      <a:pt x="1048" y="1419"/>
                    </a:lnTo>
                    <a:lnTo>
                      <a:pt x="1049" y="1419"/>
                    </a:lnTo>
                    <a:lnTo>
                      <a:pt x="1049" y="1420"/>
                    </a:lnTo>
                    <a:lnTo>
                      <a:pt x="1049" y="1421"/>
                    </a:lnTo>
                    <a:lnTo>
                      <a:pt x="1050" y="1421"/>
                    </a:lnTo>
                    <a:lnTo>
                      <a:pt x="1049" y="1421"/>
                    </a:lnTo>
                    <a:lnTo>
                      <a:pt x="1049" y="1423"/>
                    </a:lnTo>
                    <a:lnTo>
                      <a:pt x="1049" y="1424"/>
                    </a:lnTo>
                    <a:lnTo>
                      <a:pt x="1050" y="1424"/>
                    </a:lnTo>
                    <a:lnTo>
                      <a:pt x="1050" y="1425"/>
                    </a:lnTo>
                    <a:lnTo>
                      <a:pt x="1050" y="1426"/>
                    </a:lnTo>
                    <a:lnTo>
                      <a:pt x="1051" y="1426"/>
                    </a:lnTo>
                    <a:lnTo>
                      <a:pt x="1051" y="1427"/>
                    </a:lnTo>
                    <a:lnTo>
                      <a:pt x="1051" y="1428"/>
                    </a:lnTo>
                    <a:lnTo>
                      <a:pt x="1051" y="1429"/>
                    </a:lnTo>
                    <a:lnTo>
                      <a:pt x="1051" y="1430"/>
                    </a:lnTo>
                    <a:lnTo>
                      <a:pt x="1052" y="1430"/>
                    </a:lnTo>
                    <a:lnTo>
                      <a:pt x="1052" y="1432"/>
                    </a:lnTo>
                    <a:lnTo>
                      <a:pt x="1053" y="1432"/>
                    </a:lnTo>
                    <a:lnTo>
                      <a:pt x="1054" y="1432"/>
                    </a:lnTo>
                    <a:lnTo>
                      <a:pt x="1054" y="1433"/>
                    </a:lnTo>
                    <a:lnTo>
                      <a:pt x="1055" y="1433"/>
                    </a:lnTo>
                    <a:lnTo>
                      <a:pt x="1055" y="1434"/>
                    </a:lnTo>
                    <a:lnTo>
                      <a:pt x="1055" y="1435"/>
                    </a:lnTo>
                    <a:lnTo>
                      <a:pt x="1057" y="1435"/>
                    </a:lnTo>
                    <a:lnTo>
                      <a:pt x="1057" y="1436"/>
                    </a:lnTo>
                    <a:lnTo>
                      <a:pt x="1057" y="1437"/>
                    </a:lnTo>
                    <a:lnTo>
                      <a:pt x="1055" y="1437"/>
                    </a:lnTo>
                    <a:lnTo>
                      <a:pt x="1055" y="1438"/>
                    </a:lnTo>
                    <a:lnTo>
                      <a:pt x="1054" y="1438"/>
                    </a:lnTo>
                    <a:lnTo>
                      <a:pt x="1054" y="1439"/>
                    </a:lnTo>
                    <a:lnTo>
                      <a:pt x="1054" y="1441"/>
                    </a:lnTo>
                    <a:lnTo>
                      <a:pt x="1054" y="1442"/>
                    </a:lnTo>
                    <a:lnTo>
                      <a:pt x="1054" y="1443"/>
                    </a:lnTo>
                    <a:lnTo>
                      <a:pt x="1055" y="1443"/>
                    </a:lnTo>
                    <a:lnTo>
                      <a:pt x="1055" y="1444"/>
                    </a:lnTo>
                    <a:lnTo>
                      <a:pt x="1057" y="1445"/>
                    </a:lnTo>
                    <a:lnTo>
                      <a:pt x="1058" y="1445"/>
                    </a:lnTo>
                    <a:lnTo>
                      <a:pt x="1059" y="1445"/>
                    </a:lnTo>
                    <a:lnTo>
                      <a:pt x="1059" y="1446"/>
                    </a:lnTo>
                    <a:lnTo>
                      <a:pt x="1060" y="1447"/>
                    </a:lnTo>
                    <a:lnTo>
                      <a:pt x="1060" y="1448"/>
                    </a:lnTo>
                    <a:lnTo>
                      <a:pt x="1060" y="1450"/>
                    </a:lnTo>
                    <a:lnTo>
                      <a:pt x="1060" y="1451"/>
                    </a:lnTo>
                    <a:lnTo>
                      <a:pt x="1059" y="1452"/>
                    </a:lnTo>
                    <a:lnTo>
                      <a:pt x="1059" y="1453"/>
                    </a:lnTo>
                    <a:lnTo>
                      <a:pt x="1060" y="1454"/>
                    </a:lnTo>
                    <a:lnTo>
                      <a:pt x="1060" y="1455"/>
                    </a:lnTo>
                    <a:lnTo>
                      <a:pt x="1060" y="1456"/>
                    </a:lnTo>
                    <a:lnTo>
                      <a:pt x="1061" y="1456"/>
                    </a:lnTo>
                    <a:lnTo>
                      <a:pt x="1060" y="1457"/>
                    </a:lnTo>
                    <a:lnTo>
                      <a:pt x="1060" y="1459"/>
                    </a:lnTo>
                    <a:lnTo>
                      <a:pt x="1059" y="1459"/>
                    </a:lnTo>
                    <a:lnTo>
                      <a:pt x="1059" y="1460"/>
                    </a:lnTo>
                    <a:lnTo>
                      <a:pt x="1060" y="1460"/>
                    </a:lnTo>
                    <a:lnTo>
                      <a:pt x="1060" y="1461"/>
                    </a:lnTo>
                    <a:lnTo>
                      <a:pt x="1061" y="1462"/>
                    </a:lnTo>
                    <a:lnTo>
                      <a:pt x="1061" y="1463"/>
                    </a:lnTo>
                    <a:lnTo>
                      <a:pt x="1060" y="1463"/>
                    </a:lnTo>
                    <a:lnTo>
                      <a:pt x="1059" y="1463"/>
                    </a:lnTo>
                    <a:lnTo>
                      <a:pt x="1059" y="1462"/>
                    </a:lnTo>
                    <a:lnTo>
                      <a:pt x="1058" y="1462"/>
                    </a:lnTo>
                    <a:lnTo>
                      <a:pt x="1058" y="1463"/>
                    </a:lnTo>
                    <a:lnTo>
                      <a:pt x="1057" y="1463"/>
                    </a:lnTo>
                    <a:lnTo>
                      <a:pt x="1057" y="1464"/>
                    </a:lnTo>
                    <a:lnTo>
                      <a:pt x="1057" y="1465"/>
                    </a:lnTo>
                    <a:lnTo>
                      <a:pt x="1057" y="1466"/>
                    </a:lnTo>
                    <a:lnTo>
                      <a:pt x="1057" y="1468"/>
                    </a:lnTo>
                    <a:lnTo>
                      <a:pt x="1057" y="1469"/>
                    </a:lnTo>
                    <a:lnTo>
                      <a:pt x="1057" y="1470"/>
                    </a:lnTo>
                    <a:lnTo>
                      <a:pt x="1057" y="1471"/>
                    </a:lnTo>
                    <a:lnTo>
                      <a:pt x="1057" y="1472"/>
                    </a:lnTo>
                    <a:lnTo>
                      <a:pt x="1058" y="1473"/>
                    </a:lnTo>
                    <a:lnTo>
                      <a:pt x="1057" y="1473"/>
                    </a:lnTo>
                    <a:lnTo>
                      <a:pt x="1057" y="1474"/>
                    </a:lnTo>
                    <a:lnTo>
                      <a:pt x="1055" y="1474"/>
                    </a:lnTo>
                    <a:lnTo>
                      <a:pt x="1055" y="1475"/>
                    </a:lnTo>
                    <a:lnTo>
                      <a:pt x="1055" y="1477"/>
                    </a:lnTo>
                    <a:lnTo>
                      <a:pt x="1055" y="1478"/>
                    </a:lnTo>
                    <a:lnTo>
                      <a:pt x="1055" y="1479"/>
                    </a:lnTo>
                    <a:lnTo>
                      <a:pt x="1055" y="1481"/>
                    </a:lnTo>
                    <a:lnTo>
                      <a:pt x="1027" y="1481"/>
                    </a:lnTo>
                    <a:lnTo>
                      <a:pt x="1022" y="1481"/>
                    </a:lnTo>
                    <a:lnTo>
                      <a:pt x="1018" y="1480"/>
                    </a:lnTo>
                    <a:lnTo>
                      <a:pt x="1014" y="1480"/>
                    </a:lnTo>
                    <a:lnTo>
                      <a:pt x="1010" y="1480"/>
                    </a:lnTo>
                    <a:lnTo>
                      <a:pt x="1007" y="1480"/>
                    </a:lnTo>
                    <a:lnTo>
                      <a:pt x="1004" y="1480"/>
                    </a:lnTo>
                    <a:lnTo>
                      <a:pt x="999" y="1480"/>
                    </a:lnTo>
                    <a:lnTo>
                      <a:pt x="998" y="1480"/>
                    </a:lnTo>
                    <a:lnTo>
                      <a:pt x="996" y="1480"/>
                    </a:lnTo>
                    <a:lnTo>
                      <a:pt x="994" y="1480"/>
                    </a:lnTo>
                    <a:lnTo>
                      <a:pt x="991" y="1480"/>
                    </a:lnTo>
                    <a:lnTo>
                      <a:pt x="989" y="1480"/>
                    </a:lnTo>
                    <a:lnTo>
                      <a:pt x="988" y="1480"/>
                    </a:lnTo>
                    <a:lnTo>
                      <a:pt x="987" y="1480"/>
                    </a:lnTo>
                    <a:lnTo>
                      <a:pt x="985" y="1480"/>
                    </a:lnTo>
                    <a:lnTo>
                      <a:pt x="982" y="1480"/>
                    </a:lnTo>
                    <a:lnTo>
                      <a:pt x="980" y="1480"/>
                    </a:lnTo>
                    <a:lnTo>
                      <a:pt x="979" y="1480"/>
                    </a:lnTo>
                    <a:lnTo>
                      <a:pt x="978" y="1480"/>
                    </a:lnTo>
                    <a:lnTo>
                      <a:pt x="977" y="1480"/>
                    </a:lnTo>
                    <a:lnTo>
                      <a:pt x="976" y="1480"/>
                    </a:lnTo>
                    <a:lnTo>
                      <a:pt x="974" y="1480"/>
                    </a:lnTo>
                    <a:lnTo>
                      <a:pt x="973" y="1480"/>
                    </a:lnTo>
                    <a:lnTo>
                      <a:pt x="972" y="1480"/>
                    </a:lnTo>
                    <a:lnTo>
                      <a:pt x="970" y="1480"/>
                    </a:lnTo>
                    <a:lnTo>
                      <a:pt x="968" y="1480"/>
                    </a:lnTo>
                    <a:lnTo>
                      <a:pt x="965" y="1480"/>
                    </a:lnTo>
                    <a:lnTo>
                      <a:pt x="964" y="1480"/>
                    </a:lnTo>
                    <a:lnTo>
                      <a:pt x="963" y="1480"/>
                    </a:lnTo>
                    <a:lnTo>
                      <a:pt x="960" y="1480"/>
                    </a:lnTo>
                    <a:lnTo>
                      <a:pt x="956" y="1480"/>
                    </a:lnTo>
                    <a:lnTo>
                      <a:pt x="954" y="1480"/>
                    </a:lnTo>
                    <a:lnTo>
                      <a:pt x="952" y="1480"/>
                    </a:lnTo>
                    <a:lnTo>
                      <a:pt x="951" y="1480"/>
                    </a:lnTo>
                    <a:lnTo>
                      <a:pt x="950" y="1480"/>
                    </a:lnTo>
                    <a:lnTo>
                      <a:pt x="949" y="1480"/>
                    </a:lnTo>
                    <a:lnTo>
                      <a:pt x="942" y="1480"/>
                    </a:lnTo>
                    <a:lnTo>
                      <a:pt x="941" y="1480"/>
                    </a:lnTo>
                    <a:lnTo>
                      <a:pt x="940" y="1480"/>
                    </a:lnTo>
                    <a:lnTo>
                      <a:pt x="938" y="1480"/>
                    </a:lnTo>
                    <a:lnTo>
                      <a:pt x="937" y="1480"/>
                    </a:lnTo>
                    <a:lnTo>
                      <a:pt x="932" y="1480"/>
                    </a:lnTo>
                    <a:lnTo>
                      <a:pt x="927" y="1480"/>
                    </a:lnTo>
                    <a:lnTo>
                      <a:pt x="920" y="1480"/>
                    </a:lnTo>
                    <a:lnTo>
                      <a:pt x="918" y="1480"/>
                    </a:lnTo>
                    <a:lnTo>
                      <a:pt x="917" y="1480"/>
                    </a:lnTo>
                    <a:lnTo>
                      <a:pt x="916" y="1480"/>
                    </a:lnTo>
                    <a:lnTo>
                      <a:pt x="910" y="1480"/>
                    </a:lnTo>
                    <a:lnTo>
                      <a:pt x="909" y="1480"/>
                    </a:lnTo>
                    <a:lnTo>
                      <a:pt x="908" y="1480"/>
                    </a:lnTo>
                    <a:lnTo>
                      <a:pt x="905" y="1480"/>
                    </a:lnTo>
                    <a:lnTo>
                      <a:pt x="902" y="1480"/>
                    </a:lnTo>
                    <a:lnTo>
                      <a:pt x="901" y="1480"/>
                    </a:lnTo>
                    <a:lnTo>
                      <a:pt x="899" y="1480"/>
                    </a:lnTo>
                    <a:lnTo>
                      <a:pt x="898" y="1480"/>
                    </a:lnTo>
                    <a:lnTo>
                      <a:pt x="896" y="1480"/>
                    </a:lnTo>
                    <a:lnTo>
                      <a:pt x="892" y="1480"/>
                    </a:lnTo>
                    <a:lnTo>
                      <a:pt x="890" y="1480"/>
                    </a:lnTo>
                    <a:lnTo>
                      <a:pt x="888" y="1480"/>
                    </a:lnTo>
                    <a:lnTo>
                      <a:pt x="884" y="1480"/>
                    </a:lnTo>
                    <a:lnTo>
                      <a:pt x="883" y="1480"/>
                    </a:lnTo>
                    <a:lnTo>
                      <a:pt x="882" y="1480"/>
                    </a:lnTo>
                    <a:lnTo>
                      <a:pt x="879" y="1480"/>
                    </a:lnTo>
                    <a:lnTo>
                      <a:pt x="877" y="1480"/>
                    </a:lnTo>
                    <a:lnTo>
                      <a:pt x="875" y="1480"/>
                    </a:lnTo>
                    <a:lnTo>
                      <a:pt x="873" y="1480"/>
                    </a:lnTo>
                    <a:lnTo>
                      <a:pt x="872" y="1480"/>
                    </a:lnTo>
                    <a:lnTo>
                      <a:pt x="871" y="1480"/>
                    </a:lnTo>
                    <a:lnTo>
                      <a:pt x="869" y="1480"/>
                    </a:lnTo>
                    <a:lnTo>
                      <a:pt x="868" y="1480"/>
                    </a:lnTo>
                    <a:lnTo>
                      <a:pt x="866" y="1480"/>
                    </a:lnTo>
                    <a:lnTo>
                      <a:pt x="864" y="1480"/>
                    </a:lnTo>
                    <a:lnTo>
                      <a:pt x="863" y="1480"/>
                    </a:lnTo>
                    <a:lnTo>
                      <a:pt x="862" y="1480"/>
                    </a:lnTo>
                    <a:lnTo>
                      <a:pt x="861" y="1480"/>
                    </a:lnTo>
                    <a:lnTo>
                      <a:pt x="860" y="1480"/>
                    </a:lnTo>
                    <a:lnTo>
                      <a:pt x="857" y="1480"/>
                    </a:lnTo>
                    <a:lnTo>
                      <a:pt x="856" y="1480"/>
                    </a:lnTo>
                    <a:lnTo>
                      <a:pt x="854" y="1480"/>
                    </a:lnTo>
                    <a:lnTo>
                      <a:pt x="853" y="1480"/>
                    </a:lnTo>
                    <a:lnTo>
                      <a:pt x="852" y="1480"/>
                    </a:lnTo>
                    <a:lnTo>
                      <a:pt x="850" y="1480"/>
                    </a:lnTo>
                    <a:lnTo>
                      <a:pt x="847" y="1480"/>
                    </a:lnTo>
                    <a:lnTo>
                      <a:pt x="846" y="1480"/>
                    </a:lnTo>
                    <a:lnTo>
                      <a:pt x="844" y="1480"/>
                    </a:lnTo>
                    <a:lnTo>
                      <a:pt x="843" y="1480"/>
                    </a:lnTo>
                    <a:lnTo>
                      <a:pt x="841" y="1480"/>
                    </a:lnTo>
                    <a:lnTo>
                      <a:pt x="839" y="1480"/>
                    </a:lnTo>
                    <a:lnTo>
                      <a:pt x="838" y="1480"/>
                    </a:lnTo>
                    <a:lnTo>
                      <a:pt x="837" y="1480"/>
                    </a:lnTo>
                    <a:lnTo>
                      <a:pt x="836" y="1480"/>
                    </a:lnTo>
                    <a:lnTo>
                      <a:pt x="835" y="1480"/>
                    </a:lnTo>
                    <a:lnTo>
                      <a:pt x="833" y="1480"/>
                    </a:lnTo>
                    <a:lnTo>
                      <a:pt x="832" y="1480"/>
                    </a:lnTo>
                    <a:lnTo>
                      <a:pt x="830" y="1480"/>
                    </a:lnTo>
                    <a:lnTo>
                      <a:pt x="829" y="1480"/>
                    </a:lnTo>
                    <a:lnTo>
                      <a:pt x="828" y="1480"/>
                    </a:lnTo>
                    <a:lnTo>
                      <a:pt x="827" y="1480"/>
                    </a:lnTo>
                    <a:lnTo>
                      <a:pt x="826" y="1480"/>
                    </a:lnTo>
                    <a:lnTo>
                      <a:pt x="825" y="1480"/>
                    </a:lnTo>
                    <a:lnTo>
                      <a:pt x="823" y="1480"/>
                    </a:lnTo>
                    <a:lnTo>
                      <a:pt x="821" y="1480"/>
                    </a:lnTo>
                    <a:lnTo>
                      <a:pt x="819" y="1480"/>
                    </a:lnTo>
                    <a:lnTo>
                      <a:pt x="818" y="1480"/>
                    </a:lnTo>
                    <a:lnTo>
                      <a:pt x="817" y="1480"/>
                    </a:lnTo>
                    <a:lnTo>
                      <a:pt x="814" y="1480"/>
                    </a:lnTo>
                    <a:lnTo>
                      <a:pt x="812" y="1480"/>
                    </a:lnTo>
                    <a:lnTo>
                      <a:pt x="811" y="1480"/>
                    </a:lnTo>
                    <a:lnTo>
                      <a:pt x="810" y="1480"/>
                    </a:lnTo>
                    <a:lnTo>
                      <a:pt x="809" y="1480"/>
                    </a:lnTo>
                    <a:lnTo>
                      <a:pt x="807" y="1480"/>
                    </a:lnTo>
                    <a:lnTo>
                      <a:pt x="806" y="1480"/>
                    </a:lnTo>
                    <a:lnTo>
                      <a:pt x="802" y="1480"/>
                    </a:lnTo>
                    <a:lnTo>
                      <a:pt x="800" y="1480"/>
                    </a:lnTo>
                    <a:lnTo>
                      <a:pt x="798" y="1480"/>
                    </a:lnTo>
                    <a:lnTo>
                      <a:pt x="796" y="1480"/>
                    </a:lnTo>
                    <a:lnTo>
                      <a:pt x="794" y="1480"/>
                    </a:lnTo>
                    <a:lnTo>
                      <a:pt x="793" y="1480"/>
                    </a:lnTo>
                    <a:lnTo>
                      <a:pt x="792" y="1480"/>
                    </a:lnTo>
                    <a:lnTo>
                      <a:pt x="790" y="1480"/>
                    </a:lnTo>
                    <a:lnTo>
                      <a:pt x="789" y="1480"/>
                    </a:lnTo>
                    <a:lnTo>
                      <a:pt x="788" y="1480"/>
                    </a:lnTo>
                    <a:lnTo>
                      <a:pt x="787" y="1480"/>
                    </a:lnTo>
                    <a:lnTo>
                      <a:pt x="785" y="1480"/>
                    </a:lnTo>
                    <a:lnTo>
                      <a:pt x="782" y="1480"/>
                    </a:lnTo>
                    <a:lnTo>
                      <a:pt x="780" y="1480"/>
                    </a:lnTo>
                    <a:lnTo>
                      <a:pt x="776" y="1480"/>
                    </a:lnTo>
                    <a:lnTo>
                      <a:pt x="775" y="1480"/>
                    </a:lnTo>
                    <a:lnTo>
                      <a:pt x="774" y="1480"/>
                    </a:lnTo>
                    <a:lnTo>
                      <a:pt x="773" y="1480"/>
                    </a:lnTo>
                    <a:lnTo>
                      <a:pt x="772" y="1480"/>
                    </a:lnTo>
                    <a:lnTo>
                      <a:pt x="771" y="1480"/>
                    </a:lnTo>
                    <a:lnTo>
                      <a:pt x="770" y="1480"/>
                    </a:lnTo>
                    <a:lnTo>
                      <a:pt x="767" y="1480"/>
                    </a:lnTo>
                    <a:lnTo>
                      <a:pt x="766" y="1480"/>
                    </a:lnTo>
                    <a:lnTo>
                      <a:pt x="765" y="1480"/>
                    </a:lnTo>
                    <a:lnTo>
                      <a:pt x="763" y="1480"/>
                    </a:lnTo>
                    <a:lnTo>
                      <a:pt x="762" y="1480"/>
                    </a:lnTo>
                    <a:lnTo>
                      <a:pt x="761" y="1480"/>
                    </a:lnTo>
                    <a:lnTo>
                      <a:pt x="760" y="1480"/>
                    </a:lnTo>
                    <a:lnTo>
                      <a:pt x="758" y="1480"/>
                    </a:lnTo>
                    <a:lnTo>
                      <a:pt x="756" y="1480"/>
                    </a:lnTo>
                    <a:lnTo>
                      <a:pt x="753" y="1480"/>
                    </a:lnTo>
                    <a:lnTo>
                      <a:pt x="752" y="1480"/>
                    </a:lnTo>
                    <a:lnTo>
                      <a:pt x="750" y="1480"/>
                    </a:lnTo>
                    <a:lnTo>
                      <a:pt x="748" y="1480"/>
                    </a:lnTo>
                    <a:lnTo>
                      <a:pt x="728" y="1480"/>
                    </a:lnTo>
                    <a:lnTo>
                      <a:pt x="725" y="1480"/>
                    </a:lnTo>
                    <a:lnTo>
                      <a:pt x="723" y="1480"/>
                    </a:lnTo>
                    <a:lnTo>
                      <a:pt x="722" y="1480"/>
                    </a:lnTo>
                    <a:lnTo>
                      <a:pt x="720" y="1481"/>
                    </a:lnTo>
                    <a:lnTo>
                      <a:pt x="716" y="1481"/>
                    </a:lnTo>
                    <a:lnTo>
                      <a:pt x="714" y="1481"/>
                    </a:lnTo>
                    <a:lnTo>
                      <a:pt x="713" y="1481"/>
                    </a:lnTo>
                    <a:lnTo>
                      <a:pt x="712" y="1481"/>
                    </a:lnTo>
                    <a:lnTo>
                      <a:pt x="711" y="1481"/>
                    </a:lnTo>
                    <a:lnTo>
                      <a:pt x="710" y="1481"/>
                    </a:lnTo>
                    <a:lnTo>
                      <a:pt x="709" y="1481"/>
                    </a:lnTo>
                    <a:lnTo>
                      <a:pt x="708" y="1481"/>
                    </a:lnTo>
                    <a:lnTo>
                      <a:pt x="705" y="1481"/>
                    </a:lnTo>
                    <a:lnTo>
                      <a:pt x="703" y="1481"/>
                    </a:lnTo>
                    <a:lnTo>
                      <a:pt x="703" y="1480"/>
                    </a:lnTo>
                    <a:lnTo>
                      <a:pt x="702" y="1480"/>
                    </a:lnTo>
                    <a:lnTo>
                      <a:pt x="700" y="1480"/>
                    </a:lnTo>
                    <a:lnTo>
                      <a:pt x="699" y="1480"/>
                    </a:lnTo>
                    <a:lnTo>
                      <a:pt x="696" y="1480"/>
                    </a:lnTo>
                    <a:lnTo>
                      <a:pt x="695" y="1480"/>
                    </a:lnTo>
                    <a:lnTo>
                      <a:pt x="694" y="1480"/>
                    </a:lnTo>
                    <a:lnTo>
                      <a:pt x="693" y="1480"/>
                    </a:lnTo>
                    <a:lnTo>
                      <a:pt x="692" y="1480"/>
                    </a:lnTo>
                    <a:lnTo>
                      <a:pt x="691" y="1481"/>
                    </a:lnTo>
                    <a:lnTo>
                      <a:pt x="690" y="1481"/>
                    </a:lnTo>
                    <a:lnTo>
                      <a:pt x="689" y="1481"/>
                    </a:lnTo>
                    <a:lnTo>
                      <a:pt x="687" y="1481"/>
                    </a:lnTo>
                    <a:lnTo>
                      <a:pt x="686" y="1481"/>
                    </a:lnTo>
                    <a:lnTo>
                      <a:pt x="685" y="1481"/>
                    </a:lnTo>
                    <a:lnTo>
                      <a:pt x="684" y="1481"/>
                    </a:lnTo>
                    <a:lnTo>
                      <a:pt x="683" y="1481"/>
                    </a:lnTo>
                    <a:lnTo>
                      <a:pt x="682" y="1481"/>
                    </a:lnTo>
                    <a:lnTo>
                      <a:pt x="681" y="1481"/>
                    </a:lnTo>
                    <a:lnTo>
                      <a:pt x="680" y="1481"/>
                    </a:lnTo>
                    <a:lnTo>
                      <a:pt x="678" y="1481"/>
                    </a:lnTo>
                    <a:lnTo>
                      <a:pt x="677" y="1481"/>
                    </a:lnTo>
                    <a:lnTo>
                      <a:pt x="676" y="1481"/>
                    </a:lnTo>
                    <a:lnTo>
                      <a:pt x="675" y="1481"/>
                    </a:lnTo>
                    <a:lnTo>
                      <a:pt x="674" y="1481"/>
                    </a:lnTo>
                    <a:lnTo>
                      <a:pt x="673" y="1481"/>
                    </a:lnTo>
                    <a:lnTo>
                      <a:pt x="672" y="1481"/>
                    </a:lnTo>
                    <a:lnTo>
                      <a:pt x="671" y="1481"/>
                    </a:lnTo>
                    <a:lnTo>
                      <a:pt x="669" y="1481"/>
                    </a:lnTo>
                    <a:lnTo>
                      <a:pt x="667" y="1481"/>
                    </a:lnTo>
                    <a:lnTo>
                      <a:pt x="666" y="1481"/>
                    </a:lnTo>
                    <a:lnTo>
                      <a:pt x="665" y="1481"/>
                    </a:lnTo>
                    <a:lnTo>
                      <a:pt x="664" y="1481"/>
                    </a:lnTo>
                    <a:lnTo>
                      <a:pt x="663" y="1481"/>
                    </a:lnTo>
                    <a:lnTo>
                      <a:pt x="662" y="1481"/>
                    </a:lnTo>
                    <a:lnTo>
                      <a:pt x="660" y="1481"/>
                    </a:lnTo>
                    <a:lnTo>
                      <a:pt x="659" y="1481"/>
                    </a:lnTo>
                    <a:lnTo>
                      <a:pt x="658" y="1481"/>
                    </a:lnTo>
                    <a:lnTo>
                      <a:pt x="657" y="1481"/>
                    </a:lnTo>
                    <a:lnTo>
                      <a:pt x="655" y="1481"/>
                    </a:lnTo>
                    <a:lnTo>
                      <a:pt x="654" y="1481"/>
                    </a:lnTo>
                    <a:lnTo>
                      <a:pt x="653" y="1481"/>
                    </a:lnTo>
                    <a:lnTo>
                      <a:pt x="651" y="1481"/>
                    </a:lnTo>
                    <a:lnTo>
                      <a:pt x="648" y="1481"/>
                    </a:lnTo>
                    <a:lnTo>
                      <a:pt x="647" y="1481"/>
                    </a:lnTo>
                    <a:lnTo>
                      <a:pt x="648" y="1479"/>
                    </a:lnTo>
                    <a:lnTo>
                      <a:pt x="647" y="1479"/>
                    </a:lnTo>
                    <a:lnTo>
                      <a:pt x="647" y="1478"/>
                    </a:lnTo>
                    <a:lnTo>
                      <a:pt x="647" y="1477"/>
                    </a:lnTo>
                    <a:lnTo>
                      <a:pt x="647" y="1475"/>
                    </a:lnTo>
                    <a:lnTo>
                      <a:pt x="647" y="1474"/>
                    </a:lnTo>
                    <a:lnTo>
                      <a:pt x="647" y="1473"/>
                    </a:lnTo>
                    <a:lnTo>
                      <a:pt x="646" y="1473"/>
                    </a:lnTo>
                    <a:lnTo>
                      <a:pt x="645" y="1473"/>
                    </a:lnTo>
                    <a:lnTo>
                      <a:pt x="644" y="1473"/>
                    </a:lnTo>
                    <a:lnTo>
                      <a:pt x="644" y="1472"/>
                    </a:lnTo>
                    <a:lnTo>
                      <a:pt x="642" y="1472"/>
                    </a:lnTo>
                    <a:lnTo>
                      <a:pt x="641" y="1472"/>
                    </a:lnTo>
                    <a:lnTo>
                      <a:pt x="641" y="1471"/>
                    </a:lnTo>
                    <a:lnTo>
                      <a:pt x="641" y="1470"/>
                    </a:lnTo>
                    <a:lnTo>
                      <a:pt x="640" y="1470"/>
                    </a:lnTo>
                    <a:lnTo>
                      <a:pt x="640" y="1469"/>
                    </a:lnTo>
                    <a:lnTo>
                      <a:pt x="639" y="1468"/>
                    </a:lnTo>
                    <a:lnTo>
                      <a:pt x="640" y="1468"/>
                    </a:lnTo>
                    <a:lnTo>
                      <a:pt x="640" y="1466"/>
                    </a:lnTo>
                    <a:lnTo>
                      <a:pt x="640" y="1465"/>
                    </a:lnTo>
                    <a:lnTo>
                      <a:pt x="641" y="1465"/>
                    </a:lnTo>
                    <a:lnTo>
                      <a:pt x="641" y="1464"/>
                    </a:lnTo>
                    <a:lnTo>
                      <a:pt x="641" y="1463"/>
                    </a:lnTo>
                    <a:lnTo>
                      <a:pt x="642" y="1463"/>
                    </a:lnTo>
                    <a:lnTo>
                      <a:pt x="642" y="1462"/>
                    </a:lnTo>
                    <a:lnTo>
                      <a:pt x="642" y="1461"/>
                    </a:lnTo>
                    <a:lnTo>
                      <a:pt x="642" y="1460"/>
                    </a:lnTo>
                    <a:lnTo>
                      <a:pt x="641" y="1460"/>
                    </a:lnTo>
                    <a:lnTo>
                      <a:pt x="641" y="1459"/>
                    </a:lnTo>
                    <a:lnTo>
                      <a:pt x="640" y="1459"/>
                    </a:lnTo>
                    <a:lnTo>
                      <a:pt x="640" y="1457"/>
                    </a:lnTo>
                    <a:lnTo>
                      <a:pt x="639" y="1457"/>
                    </a:lnTo>
                    <a:lnTo>
                      <a:pt x="639" y="1456"/>
                    </a:lnTo>
                    <a:lnTo>
                      <a:pt x="638" y="1456"/>
                    </a:lnTo>
                    <a:lnTo>
                      <a:pt x="638" y="1455"/>
                    </a:lnTo>
                    <a:lnTo>
                      <a:pt x="637" y="1455"/>
                    </a:lnTo>
                    <a:lnTo>
                      <a:pt x="637" y="1454"/>
                    </a:lnTo>
                    <a:lnTo>
                      <a:pt x="636" y="1454"/>
                    </a:lnTo>
                    <a:lnTo>
                      <a:pt x="635" y="1454"/>
                    </a:lnTo>
                    <a:lnTo>
                      <a:pt x="633" y="1454"/>
                    </a:lnTo>
                    <a:lnTo>
                      <a:pt x="632" y="1454"/>
                    </a:lnTo>
                    <a:lnTo>
                      <a:pt x="631" y="1454"/>
                    </a:lnTo>
                    <a:lnTo>
                      <a:pt x="631" y="1453"/>
                    </a:lnTo>
                    <a:lnTo>
                      <a:pt x="630" y="1453"/>
                    </a:lnTo>
                    <a:lnTo>
                      <a:pt x="629" y="1454"/>
                    </a:lnTo>
                    <a:lnTo>
                      <a:pt x="628" y="1453"/>
                    </a:lnTo>
                    <a:lnTo>
                      <a:pt x="627" y="1453"/>
                    </a:lnTo>
                    <a:lnTo>
                      <a:pt x="627" y="1452"/>
                    </a:lnTo>
                    <a:lnTo>
                      <a:pt x="626" y="1452"/>
                    </a:lnTo>
                    <a:lnTo>
                      <a:pt x="626" y="1451"/>
                    </a:lnTo>
                    <a:lnTo>
                      <a:pt x="626" y="1450"/>
                    </a:lnTo>
                    <a:lnTo>
                      <a:pt x="626" y="1448"/>
                    </a:lnTo>
                    <a:lnTo>
                      <a:pt x="626" y="1447"/>
                    </a:lnTo>
                    <a:lnTo>
                      <a:pt x="624" y="1446"/>
                    </a:lnTo>
                    <a:lnTo>
                      <a:pt x="623" y="1445"/>
                    </a:lnTo>
                    <a:lnTo>
                      <a:pt x="622" y="1445"/>
                    </a:lnTo>
                    <a:lnTo>
                      <a:pt x="621" y="1444"/>
                    </a:lnTo>
                    <a:lnTo>
                      <a:pt x="621" y="1443"/>
                    </a:lnTo>
                    <a:lnTo>
                      <a:pt x="621" y="1442"/>
                    </a:lnTo>
                    <a:lnTo>
                      <a:pt x="620" y="1442"/>
                    </a:lnTo>
                    <a:lnTo>
                      <a:pt x="621" y="1442"/>
                    </a:lnTo>
                    <a:lnTo>
                      <a:pt x="621" y="1441"/>
                    </a:lnTo>
                    <a:lnTo>
                      <a:pt x="620" y="1441"/>
                    </a:lnTo>
                    <a:lnTo>
                      <a:pt x="619" y="1441"/>
                    </a:lnTo>
                    <a:lnTo>
                      <a:pt x="618" y="1439"/>
                    </a:lnTo>
                    <a:lnTo>
                      <a:pt x="617" y="1439"/>
                    </a:lnTo>
                    <a:lnTo>
                      <a:pt x="615" y="1439"/>
                    </a:lnTo>
                    <a:lnTo>
                      <a:pt x="614" y="1439"/>
                    </a:lnTo>
                    <a:lnTo>
                      <a:pt x="613" y="1439"/>
                    </a:lnTo>
                    <a:lnTo>
                      <a:pt x="613" y="1438"/>
                    </a:lnTo>
                    <a:lnTo>
                      <a:pt x="612" y="1438"/>
                    </a:lnTo>
                    <a:lnTo>
                      <a:pt x="611" y="1438"/>
                    </a:lnTo>
                    <a:lnTo>
                      <a:pt x="610" y="1438"/>
                    </a:lnTo>
                    <a:lnTo>
                      <a:pt x="609" y="1438"/>
                    </a:lnTo>
                    <a:lnTo>
                      <a:pt x="609" y="1439"/>
                    </a:lnTo>
                    <a:lnTo>
                      <a:pt x="608" y="1439"/>
                    </a:lnTo>
                    <a:lnTo>
                      <a:pt x="606" y="1439"/>
                    </a:lnTo>
                    <a:lnTo>
                      <a:pt x="606" y="1438"/>
                    </a:lnTo>
                    <a:lnTo>
                      <a:pt x="606" y="1437"/>
                    </a:lnTo>
                    <a:lnTo>
                      <a:pt x="605" y="1437"/>
                    </a:lnTo>
                    <a:lnTo>
                      <a:pt x="605" y="1436"/>
                    </a:lnTo>
                    <a:lnTo>
                      <a:pt x="604" y="1436"/>
                    </a:lnTo>
                    <a:lnTo>
                      <a:pt x="604" y="1435"/>
                    </a:lnTo>
                    <a:lnTo>
                      <a:pt x="603" y="1435"/>
                    </a:lnTo>
                    <a:lnTo>
                      <a:pt x="603" y="1434"/>
                    </a:lnTo>
                    <a:lnTo>
                      <a:pt x="602" y="1434"/>
                    </a:lnTo>
                    <a:lnTo>
                      <a:pt x="601" y="1434"/>
                    </a:lnTo>
                    <a:lnTo>
                      <a:pt x="600" y="1433"/>
                    </a:lnTo>
                    <a:lnTo>
                      <a:pt x="599" y="1432"/>
                    </a:lnTo>
                    <a:lnTo>
                      <a:pt x="599" y="1430"/>
                    </a:lnTo>
                    <a:lnTo>
                      <a:pt x="599" y="1429"/>
                    </a:lnTo>
                    <a:lnTo>
                      <a:pt x="597" y="1430"/>
                    </a:lnTo>
                    <a:lnTo>
                      <a:pt x="597" y="1429"/>
                    </a:lnTo>
                    <a:lnTo>
                      <a:pt x="596" y="1428"/>
                    </a:lnTo>
                    <a:lnTo>
                      <a:pt x="595" y="1428"/>
                    </a:lnTo>
                    <a:lnTo>
                      <a:pt x="595" y="1427"/>
                    </a:lnTo>
                    <a:lnTo>
                      <a:pt x="594" y="1428"/>
                    </a:lnTo>
                    <a:lnTo>
                      <a:pt x="594" y="1427"/>
                    </a:lnTo>
                    <a:lnTo>
                      <a:pt x="593" y="1427"/>
                    </a:lnTo>
                    <a:lnTo>
                      <a:pt x="592" y="1426"/>
                    </a:lnTo>
                    <a:lnTo>
                      <a:pt x="592" y="1427"/>
                    </a:lnTo>
                    <a:lnTo>
                      <a:pt x="591" y="1427"/>
                    </a:lnTo>
                    <a:lnTo>
                      <a:pt x="590" y="1427"/>
                    </a:lnTo>
                    <a:lnTo>
                      <a:pt x="590" y="1426"/>
                    </a:lnTo>
                    <a:lnTo>
                      <a:pt x="590" y="1425"/>
                    </a:lnTo>
                    <a:lnTo>
                      <a:pt x="588" y="1425"/>
                    </a:lnTo>
                    <a:lnTo>
                      <a:pt x="587" y="1424"/>
                    </a:lnTo>
                    <a:lnTo>
                      <a:pt x="587" y="1423"/>
                    </a:lnTo>
                    <a:lnTo>
                      <a:pt x="586" y="1421"/>
                    </a:lnTo>
                    <a:lnTo>
                      <a:pt x="585" y="1421"/>
                    </a:lnTo>
                    <a:lnTo>
                      <a:pt x="584" y="1421"/>
                    </a:lnTo>
                    <a:lnTo>
                      <a:pt x="584" y="1420"/>
                    </a:lnTo>
                    <a:lnTo>
                      <a:pt x="583" y="1420"/>
                    </a:lnTo>
                    <a:lnTo>
                      <a:pt x="582" y="1419"/>
                    </a:lnTo>
                    <a:lnTo>
                      <a:pt x="581" y="1419"/>
                    </a:lnTo>
                    <a:lnTo>
                      <a:pt x="581" y="1418"/>
                    </a:lnTo>
                    <a:lnTo>
                      <a:pt x="579" y="1418"/>
                    </a:lnTo>
                    <a:lnTo>
                      <a:pt x="579" y="1417"/>
                    </a:lnTo>
                    <a:lnTo>
                      <a:pt x="578" y="1417"/>
                    </a:lnTo>
                    <a:lnTo>
                      <a:pt x="578" y="1416"/>
                    </a:lnTo>
                    <a:lnTo>
                      <a:pt x="577" y="1415"/>
                    </a:lnTo>
                    <a:lnTo>
                      <a:pt x="577" y="1414"/>
                    </a:lnTo>
                    <a:lnTo>
                      <a:pt x="577" y="1412"/>
                    </a:lnTo>
                    <a:lnTo>
                      <a:pt x="578" y="1411"/>
                    </a:lnTo>
                    <a:lnTo>
                      <a:pt x="577" y="1411"/>
                    </a:lnTo>
                    <a:lnTo>
                      <a:pt x="577" y="1410"/>
                    </a:lnTo>
                    <a:lnTo>
                      <a:pt x="576" y="1409"/>
                    </a:lnTo>
                    <a:lnTo>
                      <a:pt x="575" y="1409"/>
                    </a:lnTo>
                    <a:lnTo>
                      <a:pt x="575" y="1410"/>
                    </a:lnTo>
                    <a:lnTo>
                      <a:pt x="574" y="1410"/>
                    </a:lnTo>
                    <a:lnTo>
                      <a:pt x="573" y="1410"/>
                    </a:lnTo>
                    <a:lnTo>
                      <a:pt x="572" y="1410"/>
                    </a:lnTo>
                    <a:lnTo>
                      <a:pt x="570" y="1409"/>
                    </a:lnTo>
                    <a:lnTo>
                      <a:pt x="569" y="1409"/>
                    </a:lnTo>
                    <a:lnTo>
                      <a:pt x="568" y="1409"/>
                    </a:lnTo>
                    <a:lnTo>
                      <a:pt x="568" y="1408"/>
                    </a:lnTo>
                    <a:lnTo>
                      <a:pt x="567" y="1408"/>
                    </a:lnTo>
                    <a:lnTo>
                      <a:pt x="568" y="1407"/>
                    </a:lnTo>
                    <a:lnTo>
                      <a:pt x="568" y="1406"/>
                    </a:lnTo>
                    <a:lnTo>
                      <a:pt x="567" y="1406"/>
                    </a:lnTo>
                    <a:lnTo>
                      <a:pt x="567" y="1405"/>
                    </a:lnTo>
                    <a:lnTo>
                      <a:pt x="566" y="1405"/>
                    </a:lnTo>
                    <a:lnTo>
                      <a:pt x="567" y="1403"/>
                    </a:lnTo>
                    <a:lnTo>
                      <a:pt x="566" y="1403"/>
                    </a:lnTo>
                    <a:lnTo>
                      <a:pt x="566" y="1402"/>
                    </a:lnTo>
                    <a:lnTo>
                      <a:pt x="566" y="1401"/>
                    </a:lnTo>
                    <a:lnTo>
                      <a:pt x="565" y="1401"/>
                    </a:lnTo>
                    <a:lnTo>
                      <a:pt x="564" y="1401"/>
                    </a:lnTo>
                    <a:lnTo>
                      <a:pt x="565" y="1400"/>
                    </a:lnTo>
                    <a:lnTo>
                      <a:pt x="565" y="1399"/>
                    </a:lnTo>
                    <a:lnTo>
                      <a:pt x="564" y="1398"/>
                    </a:lnTo>
                    <a:lnTo>
                      <a:pt x="564" y="1397"/>
                    </a:lnTo>
                    <a:lnTo>
                      <a:pt x="564" y="1396"/>
                    </a:lnTo>
                    <a:lnTo>
                      <a:pt x="563" y="1396"/>
                    </a:lnTo>
                    <a:lnTo>
                      <a:pt x="564" y="1394"/>
                    </a:lnTo>
                    <a:lnTo>
                      <a:pt x="565" y="1394"/>
                    </a:lnTo>
                    <a:lnTo>
                      <a:pt x="565" y="1393"/>
                    </a:lnTo>
                    <a:lnTo>
                      <a:pt x="566" y="1393"/>
                    </a:lnTo>
                    <a:lnTo>
                      <a:pt x="566" y="1394"/>
                    </a:lnTo>
                    <a:lnTo>
                      <a:pt x="567" y="1394"/>
                    </a:lnTo>
                    <a:lnTo>
                      <a:pt x="567" y="1393"/>
                    </a:lnTo>
                    <a:lnTo>
                      <a:pt x="567" y="1392"/>
                    </a:lnTo>
                    <a:lnTo>
                      <a:pt x="567" y="1391"/>
                    </a:lnTo>
                    <a:lnTo>
                      <a:pt x="568" y="1391"/>
                    </a:lnTo>
                    <a:lnTo>
                      <a:pt x="568" y="1390"/>
                    </a:lnTo>
                    <a:lnTo>
                      <a:pt x="569" y="1389"/>
                    </a:lnTo>
                    <a:lnTo>
                      <a:pt x="569" y="1388"/>
                    </a:lnTo>
                    <a:lnTo>
                      <a:pt x="570" y="1387"/>
                    </a:lnTo>
                    <a:lnTo>
                      <a:pt x="572" y="1387"/>
                    </a:lnTo>
                    <a:lnTo>
                      <a:pt x="572" y="1385"/>
                    </a:lnTo>
                    <a:lnTo>
                      <a:pt x="570" y="1385"/>
                    </a:lnTo>
                    <a:lnTo>
                      <a:pt x="570" y="1384"/>
                    </a:lnTo>
                    <a:lnTo>
                      <a:pt x="569" y="1383"/>
                    </a:lnTo>
                    <a:lnTo>
                      <a:pt x="569" y="1382"/>
                    </a:lnTo>
                    <a:lnTo>
                      <a:pt x="568" y="1382"/>
                    </a:lnTo>
                    <a:lnTo>
                      <a:pt x="567" y="1381"/>
                    </a:lnTo>
                    <a:lnTo>
                      <a:pt x="567" y="1380"/>
                    </a:lnTo>
                    <a:lnTo>
                      <a:pt x="566" y="1380"/>
                    </a:lnTo>
                    <a:lnTo>
                      <a:pt x="566" y="1379"/>
                    </a:lnTo>
                    <a:lnTo>
                      <a:pt x="565" y="1379"/>
                    </a:lnTo>
                    <a:lnTo>
                      <a:pt x="564" y="1379"/>
                    </a:lnTo>
                    <a:lnTo>
                      <a:pt x="564" y="1378"/>
                    </a:lnTo>
                    <a:lnTo>
                      <a:pt x="563" y="1376"/>
                    </a:lnTo>
                    <a:lnTo>
                      <a:pt x="561" y="1376"/>
                    </a:lnTo>
                    <a:lnTo>
                      <a:pt x="561" y="1375"/>
                    </a:lnTo>
                    <a:lnTo>
                      <a:pt x="561" y="1374"/>
                    </a:lnTo>
                    <a:lnTo>
                      <a:pt x="563" y="1374"/>
                    </a:lnTo>
                    <a:lnTo>
                      <a:pt x="563" y="1373"/>
                    </a:lnTo>
                    <a:lnTo>
                      <a:pt x="563" y="1372"/>
                    </a:lnTo>
                    <a:lnTo>
                      <a:pt x="561" y="1372"/>
                    </a:lnTo>
                    <a:lnTo>
                      <a:pt x="561" y="1371"/>
                    </a:lnTo>
                    <a:lnTo>
                      <a:pt x="563" y="1371"/>
                    </a:lnTo>
                    <a:lnTo>
                      <a:pt x="563" y="1370"/>
                    </a:lnTo>
                    <a:lnTo>
                      <a:pt x="563" y="1369"/>
                    </a:lnTo>
                    <a:lnTo>
                      <a:pt x="563" y="1367"/>
                    </a:lnTo>
                    <a:lnTo>
                      <a:pt x="561" y="1367"/>
                    </a:lnTo>
                    <a:lnTo>
                      <a:pt x="561" y="1366"/>
                    </a:lnTo>
                    <a:lnTo>
                      <a:pt x="561" y="1365"/>
                    </a:lnTo>
                    <a:lnTo>
                      <a:pt x="561" y="1364"/>
                    </a:lnTo>
                    <a:lnTo>
                      <a:pt x="563" y="1363"/>
                    </a:lnTo>
                    <a:lnTo>
                      <a:pt x="564" y="1362"/>
                    </a:lnTo>
                    <a:lnTo>
                      <a:pt x="565" y="1361"/>
                    </a:lnTo>
                    <a:lnTo>
                      <a:pt x="566" y="1360"/>
                    </a:lnTo>
                    <a:lnTo>
                      <a:pt x="567" y="1360"/>
                    </a:lnTo>
                    <a:lnTo>
                      <a:pt x="568" y="1360"/>
                    </a:lnTo>
                    <a:lnTo>
                      <a:pt x="569" y="1360"/>
                    </a:lnTo>
                    <a:lnTo>
                      <a:pt x="570" y="1360"/>
                    </a:lnTo>
                    <a:lnTo>
                      <a:pt x="572" y="1360"/>
                    </a:lnTo>
                    <a:lnTo>
                      <a:pt x="573" y="1360"/>
                    </a:lnTo>
                    <a:lnTo>
                      <a:pt x="574" y="1360"/>
                    </a:lnTo>
                    <a:lnTo>
                      <a:pt x="574" y="1358"/>
                    </a:lnTo>
                    <a:lnTo>
                      <a:pt x="575" y="1358"/>
                    </a:lnTo>
                    <a:lnTo>
                      <a:pt x="576" y="1358"/>
                    </a:lnTo>
                    <a:lnTo>
                      <a:pt x="576" y="1357"/>
                    </a:lnTo>
                    <a:lnTo>
                      <a:pt x="577" y="1357"/>
                    </a:lnTo>
                    <a:lnTo>
                      <a:pt x="577" y="1356"/>
                    </a:lnTo>
                    <a:lnTo>
                      <a:pt x="577" y="1355"/>
                    </a:lnTo>
                    <a:lnTo>
                      <a:pt x="577" y="1354"/>
                    </a:lnTo>
                    <a:lnTo>
                      <a:pt x="577" y="1351"/>
                    </a:lnTo>
                    <a:lnTo>
                      <a:pt x="577" y="1346"/>
                    </a:lnTo>
                    <a:lnTo>
                      <a:pt x="577" y="1345"/>
                    </a:lnTo>
                    <a:lnTo>
                      <a:pt x="577" y="1343"/>
                    </a:lnTo>
                    <a:lnTo>
                      <a:pt x="577" y="1342"/>
                    </a:lnTo>
                    <a:lnTo>
                      <a:pt x="577" y="1339"/>
                    </a:lnTo>
                    <a:lnTo>
                      <a:pt x="577" y="1337"/>
                    </a:lnTo>
                    <a:lnTo>
                      <a:pt x="577" y="1336"/>
                    </a:lnTo>
                    <a:lnTo>
                      <a:pt x="577" y="1333"/>
                    </a:lnTo>
                    <a:lnTo>
                      <a:pt x="577" y="1320"/>
                    </a:lnTo>
                    <a:lnTo>
                      <a:pt x="574" y="1318"/>
                    </a:lnTo>
                    <a:lnTo>
                      <a:pt x="557" y="1302"/>
                    </a:lnTo>
                    <a:lnTo>
                      <a:pt x="549" y="1293"/>
                    </a:lnTo>
                    <a:lnTo>
                      <a:pt x="529" y="1274"/>
                    </a:lnTo>
                    <a:lnTo>
                      <a:pt x="518" y="1262"/>
                    </a:lnTo>
                    <a:lnTo>
                      <a:pt x="514" y="1259"/>
                    </a:lnTo>
                    <a:lnTo>
                      <a:pt x="496" y="1250"/>
                    </a:lnTo>
                    <a:lnTo>
                      <a:pt x="495" y="1250"/>
                    </a:lnTo>
                    <a:lnTo>
                      <a:pt x="495" y="1249"/>
                    </a:lnTo>
                    <a:lnTo>
                      <a:pt x="494" y="1249"/>
                    </a:lnTo>
                    <a:lnTo>
                      <a:pt x="493" y="1248"/>
                    </a:lnTo>
                    <a:lnTo>
                      <a:pt x="491" y="1248"/>
                    </a:lnTo>
                    <a:lnTo>
                      <a:pt x="487" y="1246"/>
                    </a:lnTo>
                    <a:lnTo>
                      <a:pt x="486" y="1245"/>
                    </a:lnTo>
                    <a:lnTo>
                      <a:pt x="484" y="1245"/>
                    </a:lnTo>
                    <a:lnTo>
                      <a:pt x="484" y="1244"/>
                    </a:lnTo>
                    <a:lnTo>
                      <a:pt x="480" y="1242"/>
                    </a:lnTo>
                    <a:lnTo>
                      <a:pt x="479" y="1241"/>
                    </a:lnTo>
                    <a:lnTo>
                      <a:pt x="477" y="1240"/>
                    </a:lnTo>
                    <a:lnTo>
                      <a:pt x="476" y="1240"/>
                    </a:lnTo>
                    <a:lnTo>
                      <a:pt x="476" y="1239"/>
                    </a:lnTo>
                    <a:lnTo>
                      <a:pt x="476" y="1238"/>
                    </a:lnTo>
                    <a:lnTo>
                      <a:pt x="476" y="1237"/>
                    </a:lnTo>
                    <a:lnTo>
                      <a:pt x="475" y="1237"/>
                    </a:lnTo>
                    <a:lnTo>
                      <a:pt x="475" y="1236"/>
                    </a:lnTo>
                    <a:lnTo>
                      <a:pt x="475" y="1235"/>
                    </a:lnTo>
                    <a:lnTo>
                      <a:pt x="474" y="1233"/>
                    </a:lnTo>
                    <a:lnTo>
                      <a:pt x="473" y="1232"/>
                    </a:lnTo>
                    <a:lnTo>
                      <a:pt x="471" y="1231"/>
                    </a:lnTo>
                    <a:lnTo>
                      <a:pt x="471" y="1230"/>
                    </a:lnTo>
                    <a:lnTo>
                      <a:pt x="471" y="1229"/>
                    </a:lnTo>
                    <a:lnTo>
                      <a:pt x="470" y="1229"/>
                    </a:lnTo>
                    <a:lnTo>
                      <a:pt x="470" y="1228"/>
                    </a:lnTo>
                    <a:lnTo>
                      <a:pt x="469" y="1228"/>
                    </a:lnTo>
                    <a:lnTo>
                      <a:pt x="469" y="1227"/>
                    </a:lnTo>
                    <a:lnTo>
                      <a:pt x="468" y="1227"/>
                    </a:lnTo>
                    <a:lnTo>
                      <a:pt x="468" y="1226"/>
                    </a:lnTo>
                    <a:lnTo>
                      <a:pt x="468" y="1224"/>
                    </a:lnTo>
                    <a:lnTo>
                      <a:pt x="468" y="1223"/>
                    </a:lnTo>
                    <a:lnTo>
                      <a:pt x="468" y="1222"/>
                    </a:lnTo>
                    <a:lnTo>
                      <a:pt x="467" y="1222"/>
                    </a:lnTo>
                    <a:lnTo>
                      <a:pt x="466" y="1222"/>
                    </a:lnTo>
                    <a:lnTo>
                      <a:pt x="465" y="1222"/>
                    </a:lnTo>
                    <a:lnTo>
                      <a:pt x="464" y="1222"/>
                    </a:lnTo>
                    <a:lnTo>
                      <a:pt x="462" y="1222"/>
                    </a:lnTo>
                    <a:lnTo>
                      <a:pt x="461" y="1223"/>
                    </a:lnTo>
                    <a:lnTo>
                      <a:pt x="461" y="1222"/>
                    </a:lnTo>
                    <a:lnTo>
                      <a:pt x="461" y="1221"/>
                    </a:lnTo>
                    <a:lnTo>
                      <a:pt x="460" y="1221"/>
                    </a:lnTo>
                    <a:lnTo>
                      <a:pt x="459" y="1220"/>
                    </a:lnTo>
                    <a:lnTo>
                      <a:pt x="459" y="1219"/>
                    </a:lnTo>
                    <a:lnTo>
                      <a:pt x="459" y="1218"/>
                    </a:lnTo>
                    <a:lnTo>
                      <a:pt x="460" y="1217"/>
                    </a:lnTo>
                    <a:lnTo>
                      <a:pt x="460" y="1215"/>
                    </a:lnTo>
                    <a:lnTo>
                      <a:pt x="461" y="1215"/>
                    </a:lnTo>
                    <a:lnTo>
                      <a:pt x="461" y="1214"/>
                    </a:lnTo>
                    <a:lnTo>
                      <a:pt x="462" y="1214"/>
                    </a:lnTo>
                    <a:lnTo>
                      <a:pt x="462" y="1213"/>
                    </a:lnTo>
                    <a:lnTo>
                      <a:pt x="464" y="1212"/>
                    </a:lnTo>
                    <a:lnTo>
                      <a:pt x="462" y="1212"/>
                    </a:lnTo>
                    <a:lnTo>
                      <a:pt x="462" y="1211"/>
                    </a:lnTo>
                    <a:lnTo>
                      <a:pt x="461" y="1211"/>
                    </a:lnTo>
                    <a:lnTo>
                      <a:pt x="461" y="1210"/>
                    </a:lnTo>
                    <a:lnTo>
                      <a:pt x="460" y="1210"/>
                    </a:lnTo>
                    <a:lnTo>
                      <a:pt x="459" y="1210"/>
                    </a:lnTo>
                    <a:lnTo>
                      <a:pt x="459" y="1209"/>
                    </a:lnTo>
                    <a:lnTo>
                      <a:pt x="458" y="1208"/>
                    </a:lnTo>
                    <a:lnTo>
                      <a:pt x="457" y="1206"/>
                    </a:lnTo>
                    <a:lnTo>
                      <a:pt x="457" y="1205"/>
                    </a:lnTo>
                    <a:lnTo>
                      <a:pt x="457" y="1204"/>
                    </a:lnTo>
                    <a:lnTo>
                      <a:pt x="458" y="1203"/>
                    </a:lnTo>
                    <a:lnTo>
                      <a:pt x="459" y="1203"/>
                    </a:lnTo>
                    <a:lnTo>
                      <a:pt x="459" y="1202"/>
                    </a:lnTo>
                    <a:lnTo>
                      <a:pt x="459" y="1201"/>
                    </a:lnTo>
                    <a:lnTo>
                      <a:pt x="458" y="1200"/>
                    </a:lnTo>
                    <a:lnTo>
                      <a:pt x="459" y="1200"/>
                    </a:lnTo>
                    <a:lnTo>
                      <a:pt x="459" y="1199"/>
                    </a:lnTo>
                    <a:lnTo>
                      <a:pt x="458" y="1199"/>
                    </a:lnTo>
                    <a:lnTo>
                      <a:pt x="458" y="1197"/>
                    </a:lnTo>
                    <a:lnTo>
                      <a:pt x="457" y="1196"/>
                    </a:lnTo>
                    <a:lnTo>
                      <a:pt x="457" y="1195"/>
                    </a:lnTo>
                    <a:lnTo>
                      <a:pt x="457" y="1194"/>
                    </a:lnTo>
                    <a:lnTo>
                      <a:pt x="457" y="1195"/>
                    </a:lnTo>
                    <a:lnTo>
                      <a:pt x="458" y="1195"/>
                    </a:lnTo>
                    <a:lnTo>
                      <a:pt x="458" y="1194"/>
                    </a:lnTo>
                    <a:lnTo>
                      <a:pt x="459" y="1194"/>
                    </a:lnTo>
                    <a:lnTo>
                      <a:pt x="460" y="1193"/>
                    </a:lnTo>
                    <a:lnTo>
                      <a:pt x="461" y="1193"/>
                    </a:lnTo>
                    <a:lnTo>
                      <a:pt x="461" y="1192"/>
                    </a:lnTo>
                    <a:lnTo>
                      <a:pt x="461" y="1190"/>
                    </a:lnTo>
                    <a:lnTo>
                      <a:pt x="461" y="1188"/>
                    </a:lnTo>
                    <a:lnTo>
                      <a:pt x="461" y="1190"/>
                    </a:lnTo>
                    <a:lnTo>
                      <a:pt x="462" y="1190"/>
                    </a:lnTo>
                    <a:lnTo>
                      <a:pt x="464" y="1190"/>
                    </a:lnTo>
                    <a:lnTo>
                      <a:pt x="464" y="1188"/>
                    </a:lnTo>
                    <a:lnTo>
                      <a:pt x="464" y="1187"/>
                    </a:lnTo>
                    <a:lnTo>
                      <a:pt x="464" y="1186"/>
                    </a:lnTo>
                    <a:lnTo>
                      <a:pt x="462" y="1186"/>
                    </a:lnTo>
                    <a:lnTo>
                      <a:pt x="461" y="1185"/>
                    </a:lnTo>
                    <a:lnTo>
                      <a:pt x="461" y="1184"/>
                    </a:lnTo>
                    <a:lnTo>
                      <a:pt x="460" y="1184"/>
                    </a:lnTo>
                    <a:lnTo>
                      <a:pt x="460" y="1183"/>
                    </a:lnTo>
                    <a:lnTo>
                      <a:pt x="459" y="1183"/>
                    </a:lnTo>
                    <a:lnTo>
                      <a:pt x="458" y="1183"/>
                    </a:lnTo>
                    <a:lnTo>
                      <a:pt x="457" y="1182"/>
                    </a:lnTo>
                    <a:lnTo>
                      <a:pt x="458" y="1182"/>
                    </a:lnTo>
                    <a:lnTo>
                      <a:pt x="458" y="1181"/>
                    </a:lnTo>
                    <a:lnTo>
                      <a:pt x="459" y="1181"/>
                    </a:lnTo>
                    <a:lnTo>
                      <a:pt x="460" y="1179"/>
                    </a:lnTo>
                    <a:lnTo>
                      <a:pt x="460" y="1178"/>
                    </a:lnTo>
                    <a:lnTo>
                      <a:pt x="460" y="1177"/>
                    </a:lnTo>
                    <a:lnTo>
                      <a:pt x="460" y="1176"/>
                    </a:lnTo>
                    <a:lnTo>
                      <a:pt x="461" y="1176"/>
                    </a:lnTo>
                    <a:lnTo>
                      <a:pt x="461" y="1175"/>
                    </a:lnTo>
                    <a:lnTo>
                      <a:pt x="462" y="1175"/>
                    </a:lnTo>
                    <a:lnTo>
                      <a:pt x="462" y="1174"/>
                    </a:lnTo>
                    <a:lnTo>
                      <a:pt x="461" y="1174"/>
                    </a:lnTo>
                    <a:lnTo>
                      <a:pt x="461" y="1173"/>
                    </a:lnTo>
                    <a:lnTo>
                      <a:pt x="461" y="1172"/>
                    </a:lnTo>
                    <a:lnTo>
                      <a:pt x="460" y="1170"/>
                    </a:lnTo>
                    <a:lnTo>
                      <a:pt x="459" y="1170"/>
                    </a:lnTo>
                    <a:lnTo>
                      <a:pt x="459" y="1169"/>
                    </a:lnTo>
                    <a:lnTo>
                      <a:pt x="459" y="1168"/>
                    </a:lnTo>
                    <a:lnTo>
                      <a:pt x="459" y="1167"/>
                    </a:lnTo>
                    <a:lnTo>
                      <a:pt x="459" y="1166"/>
                    </a:lnTo>
                    <a:lnTo>
                      <a:pt x="458" y="1166"/>
                    </a:lnTo>
                    <a:lnTo>
                      <a:pt x="457" y="1166"/>
                    </a:lnTo>
                    <a:lnTo>
                      <a:pt x="456" y="1166"/>
                    </a:lnTo>
                    <a:lnTo>
                      <a:pt x="455" y="1166"/>
                    </a:lnTo>
                    <a:lnTo>
                      <a:pt x="453" y="1165"/>
                    </a:lnTo>
                    <a:lnTo>
                      <a:pt x="453" y="1164"/>
                    </a:lnTo>
                    <a:lnTo>
                      <a:pt x="452" y="1163"/>
                    </a:lnTo>
                    <a:lnTo>
                      <a:pt x="451" y="1161"/>
                    </a:lnTo>
                    <a:lnTo>
                      <a:pt x="451" y="1160"/>
                    </a:lnTo>
                    <a:lnTo>
                      <a:pt x="450" y="1159"/>
                    </a:lnTo>
                    <a:lnTo>
                      <a:pt x="450" y="1160"/>
                    </a:lnTo>
                    <a:lnTo>
                      <a:pt x="449" y="1160"/>
                    </a:lnTo>
                    <a:lnTo>
                      <a:pt x="449" y="1161"/>
                    </a:lnTo>
                    <a:lnTo>
                      <a:pt x="449" y="1163"/>
                    </a:lnTo>
                    <a:lnTo>
                      <a:pt x="448" y="1163"/>
                    </a:lnTo>
                    <a:lnTo>
                      <a:pt x="448" y="1164"/>
                    </a:lnTo>
                    <a:lnTo>
                      <a:pt x="447" y="1164"/>
                    </a:lnTo>
                    <a:lnTo>
                      <a:pt x="446" y="1164"/>
                    </a:lnTo>
                    <a:lnTo>
                      <a:pt x="444" y="1163"/>
                    </a:lnTo>
                    <a:lnTo>
                      <a:pt x="444" y="1164"/>
                    </a:lnTo>
                    <a:lnTo>
                      <a:pt x="443" y="1164"/>
                    </a:lnTo>
                    <a:lnTo>
                      <a:pt x="442" y="1164"/>
                    </a:lnTo>
                    <a:lnTo>
                      <a:pt x="441" y="1163"/>
                    </a:lnTo>
                    <a:lnTo>
                      <a:pt x="440" y="1163"/>
                    </a:lnTo>
                    <a:lnTo>
                      <a:pt x="440" y="1161"/>
                    </a:lnTo>
                    <a:lnTo>
                      <a:pt x="439" y="1161"/>
                    </a:lnTo>
                    <a:lnTo>
                      <a:pt x="439" y="1160"/>
                    </a:lnTo>
                    <a:lnTo>
                      <a:pt x="438" y="1160"/>
                    </a:lnTo>
                    <a:lnTo>
                      <a:pt x="437" y="1160"/>
                    </a:lnTo>
                    <a:lnTo>
                      <a:pt x="435" y="1159"/>
                    </a:lnTo>
                    <a:lnTo>
                      <a:pt x="435" y="1160"/>
                    </a:lnTo>
                    <a:lnTo>
                      <a:pt x="434" y="1160"/>
                    </a:lnTo>
                    <a:lnTo>
                      <a:pt x="433" y="1161"/>
                    </a:lnTo>
                    <a:lnTo>
                      <a:pt x="433" y="1163"/>
                    </a:lnTo>
                    <a:lnTo>
                      <a:pt x="432" y="1163"/>
                    </a:lnTo>
                    <a:lnTo>
                      <a:pt x="432" y="1164"/>
                    </a:lnTo>
                    <a:lnTo>
                      <a:pt x="431" y="1164"/>
                    </a:lnTo>
                    <a:lnTo>
                      <a:pt x="432" y="1165"/>
                    </a:lnTo>
                    <a:lnTo>
                      <a:pt x="431" y="1165"/>
                    </a:lnTo>
                    <a:lnTo>
                      <a:pt x="432" y="1166"/>
                    </a:lnTo>
                    <a:lnTo>
                      <a:pt x="432" y="1167"/>
                    </a:lnTo>
                    <a:lnTo>
                      <a:pt x="431" y="1167"/>
                    </a:lnTo>
                    <a:lnTo>
                      <a:pt x="430" y="1167"/>
                    </a:lnTo>
                    <a:lnTo>
                      <a:pt x="430" y="1168"/>
                    </a:lnTo>
                    <a:lnTo>
                      <a:pt x="429" y="1167"/>
                    </a:lnTo>
                    <a:lnTo>
                      <a:pt x="428" y="1166"/>
                    </a:lnTo>
                    <a:lnTo>
                      <a:pt x="428" y="1165"/>
                    </a:lnTo>
                    <a:lnTo>
                      <a:pt x="428" y="1164"/>
                    </a:lnTo>
                    <a:lnTo>
                      <a:pt x="428" y="1163"/>
                    </a:lnTo>
                    <a:lnTo>
                      <a:pt x="426" y="1163"/>
                    </a:lnTo>
                    <a:lnTo>
                      <a:pt x="426" y="1161"/>
                    </a:lnTo>
                    <a:lnTo>
                      <a:pt x="426" y="1160"/>
                    </a:lnTo>
                    <a:lnTo>
                      <a:pt x="426" y="1159"/>
                    </a:lnTo>
                    <a:lnTo>
                      <a:pt x="426" y="1158"/>
                    </a:lnTo>
                    <a:lnTo>
                      <a:pt x="426" y="1157"/>
                    </a:lnTo>
                    <a:lnTo>
                      <a:pt x="425" y="1156"/>
                    </a:lnTo>
                    <a:lnTo>
                      <a:pt x="425" y="1155"/>
                    </a:lnTo>
                    <a:lnTo>
                      <a:pt x="425" y="1154"/>
                    </a:lnTo>
                    <a:lnTo>
                      <a:pt x="424" y="1152"/>
                    </a:lnTo>
                    <a:lnTo>
                      <a:pt x="424" y="1151"/>
                    </a:lnTo>
                    <a:lnTo>
                      <a:pt x="424" y="1150"/>
                    </a:lnTo>
                    <a:lnTo>
                      <a:pt x="423" y="1150"/>
                    </a:lnTo>
                    <a:lnTo>
                      <a:pt x="423" y="1149"/>
                    </a:lnTo>
                    <a:lnTo>
                      <a:pt x="422" y="1150"/>
                    </a:lnTo>
                    <a:lnTo>
                      <a:pt x="422" y="1149"/>
                    </a:lnTo>
                    <a:lnTo>
                      <a:pt x="421" y="1149"/>
                    </a:lnTo>
                    <a:lnTo>
                      <a:pt x="421" y="1148"/>
                    </a:lnTo>
                    <a:lnTo>
                      <a:pt x="420" y="1148"/>
                    </a:lnTo>
                    <a:lnTo>
                      <a:pt x="420" y="1147"/>
                    </a:lnTo>
                    <a:lnTo>
                      <a:pt x="420" y="1146"/>
                    </a:lnTo>
                    <a:lnTo>
                      <a:pt x="419" y="1146"/>
                    </a:lnTo>
                    <a:lnTo>
                      <a:pt x="419" y="1145"/>
                    </a:lnTo>
                    <a:lnTo>
                      <a:pt x="419" y="1143"/>
                    </a:lnTo>
                    <a:lnTo>
                      <a:pt x="419" y="1142"/>
                    </a:lnTo>
                    <a:lnTo>
                      <a:pt x="417" y="1142"/>
                    </a:lnTo>
                    <a:lnTo>
                      <a:pt x="419" y="1141"/>
                    </a:lnTo>
                    <a:lnTo>
                      <a:pt x="419" y="1140"/>
                    </a:lnTo>
                    <a:lnTo>
                      <a:pt x="419" y="1139"/>
                    </a:lnTo>
                    <a:lnTo>
                      <a:pt x="419" y="1138"/>
                    </a:lnTo>
                    <a:lnTo>
                      <a:pt x="417" y="1137"/>
                    </a:lnTo>
                    <a:lnTo>
                      <a:pt x="419" y="1137"/>
                    </a:lnTo>
                    <a:lnTo>
                      <a:pt x="419" y="1136"/>
                    </a:lnTo>
                    <a:lnTo>
                      <a:pt x="420" y="1136"/>
                    </a:lnTo>
                    <a:lnTo>
                      <a:pt x="420" y="1134"/>
                    </a:lnTo>
                    <a:lnTo>
                      <a:pt x="420" y="1133"/>
                    </a:lnTo>
                    <a:lnTo>
                      <a:pt x="421" y="1133"/>
                    </a:lnTo>
                    <a:lnTo>
                      <a:pt x="421" y="1134"/>
                    </a:lnTo>
                    <a:lnTo>
                      <a:pt x="422" y="1134"/>
                    </a:lnTo>
                    <a:lnTo>
                      <a:pt x="423" y="1133"/>
                    </a:lnTo>
                    <a:lnTo>
                      <a:pt x="424" y="1133"/>
                    </a:lnTo>
                    <a:lnTo>
                      <a:pt x="425" y="1132"/>
                    </a:lnTo>
                    <a:lnTo>
                      <a:pt x="425" y="1131"/>
                    </a:lnTo>
                    <a:lnTo>
                      <a:pt x="426" y="1131"/>
                    </a:lnTo>
                    <a:lnTo>
                      <a:pt x="426" y="1130"/>
                    </a:lnTo>
                    <a:lnTo>
                      <a:pt x="428" y="1130"/>
                    </a:lnTo>
                    <a:lnTo>
                      <a:pt x="426" y="1129"/>
                    </a:lnTo>
                    <a:lnTo>
                      <a:pt x="426" y="1128"/>
                    </a:lnTo>
                    <a:lnTo>
                      <a:pt x="426" y="1127"/>
                    </a:lnTo>
                    <a:lnTo>
                      <a:pt x="426" y="1125"/>
                    </a:lnTo>
                    <a:lnTo>
                      <a:pt x="424" y="1122"/>
                    </a:lnTo>
                    <a:lnTo>
                      <a:pt x="424" y="1121"/>
                    </a:lnTo>
                    <a:lnTo>
                      <a:pt x="425" y="1121"/>
                    </a:lnTo>
                    <a:lnTo>
                      <a:pt x="424" y="1120"/>
                    </a:lnTo>
                    <a:lnTo>
                      <a:pt x="424" y="1119"/>
                    </a:lnTo>
                    <a:lnTo>
                      <a:pt x="424" y="1118"/>
                    </a:lnTo>
                    <a:lnTo>
                      <a:pt x="425" y="1118"/>
                    </a:lnTo>
                    <a:lnTo>
                      <a:pt x="425" y="1116"/>
                    </a:lnTo>
                    <a:lnTo>
                      <a:pt x="425" y="1115"/>
                    </a:lnTo>
                    <a:lnTo>
                      <a:pt x="426" y="1114"/>
                    </a:lnTo>
                    <a:lnTo>
                      <a:pt x="426" y="1113"/>
                    </a:lnTo>
                    <a:lnTo>
                      <a:pt x="426" y="1112"/>
                    </a:lnTo>
                    <a:lnTo>
                      <a:pt x="425" y="1112"/>
                    </a:lnTo>
                    <a:lnTo>
                      <a:pt x="424" y="1111"/>
                    </a:lnTo>
                    <a:lnTo>
                      <a:pt x="423" y="1111"/>
                    </a:lnTo>
                    <a:lnTo>
                      <a:pt x="422" y="1111"/>
                    </a:lnTo>
                    <a:lnTo>
                      <a:pt x="421" y="1111"/>
                    </a:lnTo>
                    <a:lnTo>
                      <a:pt x="420" y="1111"/>
                    </a:lnTo>
                    <a:lnTo>
                      <a:pt x="419" y="1111"/>
                    </a:lnTo>
                    <a:lnTo>
                      <a:pt x="417" y="1111"/>
                    </a:lnTo>
                    <a:lnTo>
                      <a:pt x="417" y="1110"/>
                    </a:lnTo>
                    <a:lnTo>
                      <a:pt x="419" y="1110"/>
                    </a:lnTo>
                    <a:lnTo>
                      <a:pt x="419" y="1107"/>
                    </a:lnTo>
                    <a:lnTo>
                      <a:pt x="416" y="1105"/>
                    </a:lnTo>
                    <a:lnTo>
                      <a:pt x="416" y="1106"/>
                    </a:lnTo>
                    <a:lnTo>
                      <a:pt x="415" y="1104"/>
                    </a:lnTo>
                    <a:lnTo>
                      <a:pt x="415" y="1103"/>
                    </a:lnTo>
                    <a:lnTo>
                      <a:pt x="415" y="1102"/>
                    </a:lnTo>
                    <a:lnTo>
                      <a:pt x="416" y="1102"/>
                    </a:lnTo>
                    <a:lnTo>
                      <a:pt x="416" y="1101"/>
                    </a:lnTo>
                    <a:lnTo>
                      <a:pt x="417" y="1101"/>
                    </a:lnTo>
                    <a:lnTo>
                      <a:pt x="417" y="1100"/>
                    </a:lnTo>
                    <a:lnTo>
                      <a:pt x="416" y="1098"/>
                    </a:lnTo>
                    <a:lnTo>
                      <a:pt x="417" y="1098"/>
                    </a:lnTo>
                    <a:lnTo>
                      <a:pt x="416" y="1097"/>
                    </a:lnTo>
                    <a:lnTo>
                      <a:pt x="415" y="1096"/>
                    </a:lnTo>
                    <a:lnTo>
                      <a:pt x="415" y="1095"/>
                    </a:lnTo>
                    <a:lnTo>
                      <a:pt x="414" y="1095"/>
                    </a:lnTo>
                    <a:lnTo>
                      <a:pt x="414" y="1094"/>
                    </a:lnTo>
                    <a:lnTo>
                      <a:pt x="413" y="1094"/>
                    </a:lnTo>
                    <a:lnTo>
                      <a:pt x="413" y="1092"/>
                    </a:lnTo>
                    <a:lnTo>
                      <a:pt x="414" y="1091"/>
                    </a:lnTo>
                    <a:lnTo>
                      <a:pt x="415" y="1091"/>
                    </a:lnTo>
                    <a:lnTo>
                      <a:pt x="415" y="1089"/>
                    </a:lnTo>
                    <a:lnTo>
                      <a:pt x="415" y="1088"/>
                    </a:lnTo>
                    <a:lnTo>
                      <a:pt x="414" y="1087"/>
                    </a:lnTo>
                    <a:lnTo>
                      <a:pt x="414" y="1086"/>
                    </a:lnTo>
                    <a:lnTo>
                      <a:pt x="413" y="1086"/>
                    </a:lnTo>
                    <a:lnTo>
                      <a:pt x="411" y="1086"/>
                    </a:lnTo>
                    <a:lnTo>
                      <a:pt x="411" y="1085"/>
                    </a:lnTo>
                    <a:lnTo>
                      <a:pt x="411" y="1084"/>
                    </a:lnTo>
                    <a:lnTo>
                      <a:pt x="411" y="1083"/>
                    </a:lnTo>
                    <a:lnTo>
                      <a:pt x="410" y="1083"/>
                    </a:lnTo>
                    <a:lnTo>
                      <a:pt x="410" y="1082"/>
                    </a:lnTo>
                    <a:lnTo>
                      <a:pt x="410" y="1080"/>
                    </a:lnTo>
                    <a:lnTo>
                      <a:pt x="408" y="1080"/>
                    </a:lnTo>
                    <a:lnTo>
                      <a:pt x="407" y="1080"/>
                    </a:lnTo>
                    <a:lnTo>
                      <a:pt x="406" y="1080"/>
                    </a:lnTo>
                    <a:lnTo>
                      <a:pt x="405" y="1079"/>
                    </a:lnTo>
                    <a:lnTo>
                      <a:pt x="403" y="1079"/>
                    </a:lnTo>
                    <a:lnTo>
                      <a:pt x="402" y="1079"/>
                    </a:lnTo>
                    <a:lnTo>
                      <a:pt x="401" y="1078"/>
                    </a:lnTo>
                    <a:lnTo>
                      <a:pt x="399" y="1076"/>
                    </a:lnTo>
                    <a:lnTo>
                      <a:pt x="399" y="1066"/>
                    </a:lnTo>
                    <a:lnTo>
                      <a:pt x="399" y="1059"/>
                    </a:lnTo>
                    <a:lnTo>
                      <a:pt x="399" y="1055"/>
                    </a:lnTo>
                    <a:lnTo>
                      <a:pt x="399" y="1039"/>
                    </a:lnTo>
                    <a:lnTo>
                      <a:pt x="399" y="1030"/>
                    </a:lnTo>
                    <a:lnTo>
                      <a:pt x="399" y="1016"/>
                    </a:lnTo>
                    <a:lnTo>
                      <a:pt x="399" y="1012"/>
                    </a:lnTo>
                    <a:lnTo>
                      <a:pt x="399" y="1011"/>
                    </a:lnTo>
                    <a:lnTo>
                      <a:pt x="401" y="1011"/>
                    </a:lnTo>
                    <a:lnTo>
                      <a:pt x="401" y="1010"/>
                    </a:lnTo>
                    <a:lnTo>
                      <a:pt x="401" y="1008"/>
                    </a:lnTo>
                    <a:lnTo>
                      <a:pt x="401" y="1007"/>
                    </a:lnTo>
                    <a:lnTo>
                      <a:pt x="402" y="1007"/>
                    </a:lnTo>
                    <a:lnTo>
                      <a:pt x="403" y="1007"/>
                    </a:lnTo>
                    <a:lnTo>
                      <a:pt x="403" y="1006"/>
                    </a:lnTo>
                    <a:lnTo>
                      <a:pt x="403" y="1005"/>
                    </a:lnTo>
                    <a:lnTo>
                      <a:pt x="403" y="1004"/>
                    </a:lnTo>
                    <a:lnTo>
                      <a:pt x="402" y="1004"/>
                    </a:lnTo>
                    <a:lnTo>
                      <a:pt x="402" y="1003"/>
                    </a:lnTo>
                    <a:lnTo>
                      <a:pt x="401" y="1003"/>
                    </a:lnTo>
                    <a:lnTo>
                      <a:pt x="401" y="1002"/>
                    </a:lnTo>
                    <a:lnTo>
                      <a:pt x="399" y="1002"/>
                    </a:lnTo>
                    <a:lnTo>
                      <a:pt x="398" y="1002"/>
                    </a:lnTo>
                    <a:lnTo>
                      <a:pt x="398" y="1003"/>
                    </a:lnTo>
                    <a:lnTo>
                      <a:pt x="397" y="1002"/>
                    </a:lnTo>
                    <a:lnTo>
                      <a:pt x="396" y="1002"/>
                    </a:lnTo>
                    <a:lnTo>
                      <a:pt x="395" y="1002"/>
                    </a:lnTo>
                    <a:lnTo>
                      <a:pt x="396" y="1001"/>
                    </a:lnTo>
                    <a:lnTo>
                      <a:pt x="396" y="999"/>
                    </a:lnTo>
                    <a:lnTo>
                      <a:pt x="395" y="999"/>
                    </a:lnTo>
                    <a:lnTo>
                      <a:pt x="395" y="998"/>
                    </a:lnTo>
                    <a:lnTo>
                      <a:pt x="395" y="997"/>
                    </a:lnTo>
                    <a:lnTo>
                      <a:pt x="396" y="996"/>
                    </a:lnTo>
                    <a:lnTo>
                      <a:pt x="396" y="995"/>
                    </a:lnTo>
                    <a:lnTo>
                      <a:pt x="396" y="994"/>
                    </a:lnTo>
                    <a:lnTo>
                      <a:pt x="397" y="994"/>
                    </a:lnTo>
                    <a:lnTo>
                      <a:pt x="397" y="993"/>
                    </a:lnTo>
                    <a:lnTo>
                      <a:pt x="397" y="992"/>
                    </a:lnTo>
                    <a:lnTo>
                      <a:pt x="396" y="992"/>
                    </a:lnTo>
                    <a:lnTo>
                      <a:pt x="397" y="990"/>
                    </a:lnTo>
                    <a:lnTo>
                      <a:pt x="398" y="989"/>
                    </a:lnTo>
                    <a:lnTo>
                      <a:pt x="397" y="989"/>
                    </a:lnTo>
                    <a:lnTo>
                      <a:pt x="397" y="988"/>
                    </a:lnTo>
                    <a:lnTo>
                      <a:pt x="398" y="987"/>
                    </a:lnTo>
                    <a:lnTo>
                      <a:pt x="399" y="987"/>
                    </a:lnTo>
                    <a:lnTo>
                      <a:pt x="398" y="986"/>
                    </a:lnTo>
                    <a:lnTo>
                      <a:pt x="398" y="985"/>
                    </a:lnTo>
                    <a:lnTo>
                      <a:pt x="398" y="984"/>
                    </a:lnTo>
                    <a:lnTo>
                      <a:pt x="398" y="983"/>
                    </a:lnTo>
                    <a:lnTo>
                      <a:pt x="398" y="981"/>
                    </a:lnTo>
                    <a:lnTo>
                      <a:pt x="397" y="981"/>
                    </a:lnTo>
                    <a:lnTo>
                      <a:pt x="397" y="980"/>
                    </a:lnTo>
                    <a:lnTo>
                      <a:pt x="398" y="979"/>
                    </a:lnTo>
                    <a:lnTo>
                      <a:pt x="397" y="979"/>
                    </a:lnTo>
                    <a:lnTo>
                      <a:pt x="396" y="979"/>
                    </a:lnTo>
                    <a:lnTo>
                      <a:pt x="397" y="979"/>
                    </a:lnTo>
                    <a:lnTo>
                      <a:pt x="397" y="978"/>
                    </a:lnTo>
                    <a:lnTo>
                      <a:pt x="397" y="977"/>
                    </a:lnTo>
                    <a:lnTo>
                      <a:pt x="396" y="977"/>
                    </a:lnTo>
                    <a:lnTo>
                      <a:pt x="396" y="976"/>
                    </a:lnTo>
                    <a:lnTo>
                      <a:pt x="396" y="975"/>
                    </a:lnTo>
                    <a:lnTo>
                      <a:pt x="395" y="975"/>
                    </a:lnTo>
                    <a:lnTo>
                      <a:pt x="396" y="974"/>
                    </a:lnTo>
                    <a:lnTo>
                      <a:pt x="395" y="974"/>
                    </a:lnTo>
                    <a:lnTo>
                      <a:pt x="395" y="972"/>
                    </a:lnTo>
                    <a:lnTo>
                      <a:pt x="395" y="971"/>
                    </a:lnTo>
                    <a:lnTo>
                      <a:pt x="395" y="970"/>
                    </a:lnTo>
                    <a:lnTo>
                      <a:pt x="396" y="970"/>
                    </a:lnTo>
                    <a:lnTo>
                      <a:pt x="395" y="970"/>
                    </a:lnTo>
                    <a:lnTo>
                      <a:pt x="395" y="969"/>
                    </a:lnTo>
                    <a:lnTo>
                      <a:pt x="396" y="969"/>
                    </a:lnTo>
                    <a:lnTo>
                      <a:pt x="397" y="969"/>
                    </a:lnTo>
                    <a:lnTo>
                      <a:pt x="396" y="968"/>
                    </a:lnTo>
                    <a:lnTo>
                      <a:pt x="395" y="968"/>
                    </a:lnTo>
                    <a:lnTo>
                      <a:pt x="395" y="967"/>
                    </a:lnTo>
                    <a:lnTo>
                      <a:pt x="396" y="966"/>
                    </a:lnTo>
                    <a:lnTo>
                      <a:pt x="397" y="966"/>
                    </a:lnTo>
                    <a:lnTo>
                      <a:pt x="396" y="965"/>
                    </a:lnTo>
                    <a:lnTo>
                      <a:pt x="397" y="965"/>
                    </a:lnTo>
                    <a:lnTo>
                      <a:pt x="398" y="965"/>
                    </a:lnTo>
                    <a:lnTo>
                      <a:pt x="398" y="966"/>
                    </a:lnTo>
                    <a:lnTo>
                      <a:pt x="398" y="965"/>
                    </a:lnTo>
                    <a:lnTo>
                      <a:pt x="398" y="963"/>
                    </a:lnTo>
                    <a:lnTo>
                      <a:pt x="397" y="963"/>
                    </a:lnTo>
                    <a:lnTo>
                      <a:pt x="397" y="962"/>
                    </a:lnTo>
                    <a:lnTo>
                      <a:pt x="396" y="962"/>
                    </a:lnTo>
                    <a:lnTo>
                      <a:pt x="396" y="961"/>
                    </a:lnTo>
                    <a:lnTo>
                      <a:pt x="396" y="960"/>
                    </a:lnTo>
                    <a:lnTo>
                      <a:pt x="396" y="959"/>
                    </a:lnTo>
                    <a:lnTo>
                      <a:pt x="395" y="960"/>
                    </a:lnTo>
                    <a:lnTo>
                      <a:pt x="395" y="958"/>
                    </a:lnTo>
                    <a:lnTo>
                      <a:pt x="395" y="957"/>
                    </a:lnTo>
                    <a:lnTo>
                      <a:pt x="395" y="956"/>
                    </a:lnTo>
                    <a:lnTo>
                      <a:pt x="396" y="954"/>
                    </a:lnTo>
                    <a:lnTo>
                      <a:pt x="396" y="953"/>
                    </a:lnTo>
                    <a:lnTo>
                      <a:pt x="397" y="952"/>
                    </a:lnTo>
                    <a:lnTo>
                      <a:pt x="398" y="953"/>
                    </a:lnTo>
                    <a:lnTo>
                      <a:pt x="398" y="954"/>
                    </a:lnTo>
                    <a:lnTo>
                      <a:pt x="399" y="956"/>
                    </a:lnTo>
                    <a:lnTo>
                      <a:pt x="401" y="956"/>
                    </a:lnTo>
                    <a:lnTo>
                      <a:pt x="402" y="956"/>
                    </a:lnTo>
                    <a:lnTo>
                      <a:pt x="403" y="953"/>
                    </a:lnTo>
                    <a:lnTo>
                      <a:pt x="404" y="953"/>
                    </a:lnTo>
                    <a:lnTo>
                      <a:pt x="404" y="954"/>
                    </a:lnTo>
                    <a:lnTo>
                      <a:pt x="403" y="956"/>
                    </a:lnTo>
                    <a:lnTo>
                      <a:pt x="403" y="958"/>
                    </a:lnTo>
                    <a:lnTo>
                      <a:pt x="404" y="959"/>
                    </a:lnTo>
                    <a:lnTo>
                      <a:pt x="405" y="961"/>
                    </a:lnTo>
                    <a:lnTo>
                      <a:pt x="405" y="962"/>
                    </a:lnTo>
                    <a:lnTo>
                      <a:pt x="405" y="963"/>
                    </a:lnTo>
                    <a:lnTo>
                      <a:pt x="406" y="965"/>
                    </a:lnTo>
                    <a:lnTo>
                      <a:pt x="406" y="966"/>
                    </a:lnTo>
                    <a:lnTo>
                      <a:pt x="406" y="967"/>
                    </a:lnTo>
                    <a:lnTo>
                      <a:pt x="407" y="967"/>
                    </a:lnTo>
                    <a:lnTo>
                      <a:pt x="407" y="965"/>
                    </a:lnTo>
                    <a:lnTo>
                      <a:pt x="406" y="963"/>
                    </a:lnTo>
                    <a:lnTo>
                      <a:pt x="405" y="963"/>
                    </a:lnTo>
                    <a:lnTo>
                      <a:pt x="406" y="962"/>
                    </a:lnTo>
                    <a:lnTo>
                      <a:pt x="406" y="961"/>
                    </a:lnTo>
                    <a:lnTo>
                      <a:pt x="405" y="959"/>
                    </a:lnTo>
                    <a:lnTo>
                      <a:pt x="406" y="957"/>
                    </a:lnTo>
                    <a:lnTo>
                      <a:pt x="407" y="957"/>
                    </a:lnTo>
                    <a:lnTo>
                      <a:pt x="408" y="958"/>
                    </a:lnTo>
                    <a:lnTo>
                      <a:pt x="410" y="958"/>
                    </a:lnTo>
                    <a:lnTo>
                      <a:pt x="408" y="959"/>
                    </a:lnTo>
                    <a:lnTo>
                      <a:pt x="408" y="960"/>
                    </a:lnTo>
                    <a:lnTo>
                      <a:pt x="410" y="960"/>
                    </a:lnTo>
                    <a:lnTo>
                      <a:pt x="410" y="959"/>
                    </a:lnTo>
                    <a:lnTo>
                      <a:pt x="411" y="959"/>
                    </a:lnTo>
                    <a:lnTo>
                      <a:pt x="410" y="958"/>
                    </a:lnTo>
                    <a:lnTo>
                      <a:pt x="408" y="957"/>
                    </a:lnTo>
                    <a:lnTo>
                      <a:pt x="407" y="957"/>
                    </a:lnTo>
                    <a:lnTo>
                      <a:pt x="406" y="957"/>
                    </a:lnTo>
                    <a:lnTo>
                      <a:pt x="405" y="957"/>
                    </a:lnTo>
                    <a:lnTo>
                      <a:pt x="404" y="957"/>
                    </a:lnTo>
                    <a:lnTo>
                      <a:pt x="404" y="954"/>
                    </a:lnTo>
                    <a:lnTo>
                      <a:pt x="404" y="953"/>
                    </a:lnTo>
                    <a:lnTo>
                      <a:pt x="403" y="953"/>
                    </a:lnTo>
                    <a:lnTo>
                      <a:pt x="399" y="954"/>
                    </a:lnTo>
                    <a:lnTo>
                      <a:pt x="401" y="953"/>
                    </a:lnTo>
                    <a:lnTo>
                      <a:pt x="399" y="952"/>
                    </a:lnTo>
                    <a:lnTo>
                      <a:pt x="397" y="950"/>
                    </a:lnTo>
                    <a:lnTo>
                      <a:pt x="398" y="949"/>
                    </a:lnTo>
                    <a:lnTo>
                      <a:pt x="397" y="949"/>
                    </a:lnTo>
                    <a:lnTo>
                      <a:pt x="397" y="948"/>
                    </a:lnTo>
                    <a:lnTo>
                      <a:pt x="397" y="947"/>
                    </a:lnTo>
                    <a:lnTo>
                      <a:pt x="398" y="947"/>
                    </a:lnTo>
                    <a:lnTo>
                      <a:pt x="398" y="945"/>
                    </a:lnTo>
                    <a:lnTo>
                      <a:pt x="399" y="945"/>
                    </a:lnTo>
                    <a:lnTo>
                      <a:pt x="398" y="945"/>
                    </a:lnTo>
                    <a:lnTo>
                      <a:pt x="396" y="943"/>
                    </a:lnTo>
                    <a:lnTo>
                      <a:pt x="397" y="945"/>
                    </a:lnTo>
                    <a:lnTo>
                      <a:pt x="398" y="945"/>
                    </a:lnTo>
                    <a:lnTo>
                      <a:pt x="398" y="947"/>
                    </a:lnTo>
                    <a:lnTo>
                      <a:pt x="397" y="947"/>
                    </a:lnTo>
                    <a:lnTo>
                      <a:pt x="396" y="945"/>
                    </a:lnTo>
                    <a:lnTo>
                      <a:pt x="395" y="945"/>
                    </a:lnTo>
                    <a:lnTo>
                      <a:pt x="393" y="945"/>
                    </a:lnTo>
                    <a:lnTo>
                      <a:pt x="393" y="944"/>
                    </a:lnTo>
                    <a:lnTo>
                      <a:pt x="391" y="944"/>
                    </a:lnTo>
                    <a:lnTo>
                      <a:pt x="390" y="944"/>
                    </a:lnTo>
                    <a:lnTo>
                      <a:pt x="389" y="944"/>
                    </a:lnTo>
                    <a:lnTo>
                      <a:pt x="388" y="944"/>
                    </a:lnTo>
                    <a:lnTo>
                      <a:pt x="387" y="944"/>
                    </a:lnTo>
                    <a:lnTo>
                      <a:pt x="386" y="945"/>
                    </a:lnTo>
                    <a:lnTo>
                      <a:pt x="386" y="947"/>
                    </a:lnTo>
                    <a:lnTo>
                      <a:pt x="385" y="948"/>
                    </a:lnTo>
                    <a:lnTo>
                      <a:pt x="384" y="948"/>
                    </a:lnTo>
                    <a:lnTo>
                      <a:pt x="382" y="948"/>
                    </a:lnTo>
                    <a:lnTo>
                      <a:pt x="382" y="947"/>
                    </a:lnTo>
                    <a:lnTo>
                      <a:pt x="381" y="947"/>
                    </a:lnTo>
                    <a:lnTo>
                      <a:pt x="380" y="947"/>
                    </a:lnTo>
                    <a:lnTo>
                      <a:pt x="379" y="947"/>
                    </a:lnTo>
                    <a:lnTo>
                      <a:pt x="378" y="947"/>
                    </a:lnTo>
                    <a:lnTo>
                      <a:pt x="377" y="948"/>
                    </a:lnTo>
                    <a:lnTo>
                      <a:pt x="376" y="949"/>
                    </a:lnTo>
                    <a:lnTo>
                      <a:pt x="376" y="950"/>
                    </a:lnTo>
                    <a:lnTo>
                      <a:pt x="376" y="951"/>
                    </a:lnTo>
                    <a:lnTo>
                      <a:pt x="376" y="952"/>
                    </a:lnTo>
                    <a:lnTo>
                      <a:pt x="377" y="953"/>
                    </a:lnTo>
                    <a:lnTo>
                      <a:pt x="376" y="954"/>
                    </a:lnTo>
                    <a:lnTo>
                      <a:pt x="376" y="956"/>
                    </a:lnTo>
                    <a:lnTo>
                      <a:pt x="375" y="956"/>
                    </a:lnTo>
                    <a:lnTo>
                      <a:pt x="375" y="957"/>
                    </a:lnTo>
                    <a:lnTo>
                      <a:pt x="373" y="958"/>
                    </a:lnTo>
                    <a:lnTo>
                      <a:pt x="372" y="958"/>
                    </a:lnTo>
                    <a:lnTo>
                      <a:pt x="371" y="959"/>
                    </a:lnTo>
                    <a:lnTo>
                      <a:pt x="370" y="959"/>
                    </a:lnTo>
                    <a:lnTo>
                      <a:pt x="369" y="959"/>
                    </a:lnTo>
                    <a:lnTo>
                      <a:pt x="369" y="960"/>
                    </a:lnTo>
                    <a:lnTo>
                      <a:pt x="368" y="960"/>
                    </a:lnTo>
                    <a:lnTo>
                      <a:pt x="368" y="961"/>
                    </a:lnTo>
                    <a:lnTo>
                      <a:pt x="367" y="961"/>
                    </a:lnTo>
                    <a:lnTo>
                      <a:pt x="366" y="962"/>
                    </a:lnTo>
                    <a:lnTo>
                      <a:pt x="364" y="962"/>
                    </a:lnTo>
                    <a:lnTo>
                      <a:pt x="363" y="962"/>
                    </a:lnTo>
                    <a:lnTo>
                      <a:pt x="362" y="962"/>
                    </a:lnTo>
                    <a:lnTo>
                      <a:pt x="361" y="962"/>
                    </a:lnTo>
                    <a:lnTo>
                      <a:pt x="361" y="961"/>
                    </a:lnTo>
                    <a:lnTo>
                      <a:pt x="360" y="961"/>
                    </a:lnTo>
                    <a:lnTo>
                      <a:pt x="359" y="960"/>
                    </a:lnTo>
                    <a:lnTo>
                      <a:pt x="357" y="960"/>
                    </a:lnTo>
                    <a:lnTo>
                      <a:pt x="357" y="958"/>
                    </a:lnTo>
                    <a:lnTo>
                      <a:pt x="358" y="958"/>
                    </a:lnTo>
                    <a:lnTo>
                      <a:pt x="358" y="957"/>
                    </a:lnTo>
                    <a:lnTo>
                      <a:pt x="357" y="957"/>
                    </a:lnTo>
                    <a:lnTo>
                      <a:pt x="355" y="957"/>
                    </a:lnTo>
                    <a:lnTo>
                      <a:pt x="355" y="956"/>
                    </a:lnTo>
                    <a:lnTo>
                      <a:pt x="357" y="956"/>
                    </a:lnTo>
                    <a:lnTo>
                      <a:pt x="358" y="954"/>
                    </a:lnTo>
                    <a:lnTo>
                      <a:pt x="359" y="954"/>
                    </a:lnTo>
                    <a:lnTo>
                      <a:pt x="359" y="953"/>
                    </a:lnTo>
                    <a:lnTo>
                      <a:pt x="360" y="953"/>
                    </a:lnTo>
                    <a:lnTo>
                      <a:pt x="361" y="953"/>
                    </a:lnTo>
                    <a:lnTo>
                      <a:pt x="361" y="952"/>
                    </a:lnTo>
                    <a:lnTo>
                      <a:pt x="362" y="952"/>
                    </a:lnTo>
                    <a:lnTo>
                      <a:pt x="363" y="951"/>
                    </a:lnTo>
                    <a:lnTo>
                      <a:pt x="364" y="950"/>
                    </a:lnTo>
                    <a:lnTo>
                      <a:pt x="366" y="950"/>
                    </a:lnTo>
                    <a:lnTo>
                      <a:pt x="367" y="950"/>
                    </a:lnTo>
                    <a:lnTo>
                      <a:pt x="368" y="950"/>
                    </a:lnTo>
                    <a:lnTo>
                      <a:pt x="369" y="950"/>
                    </a:lnTo>
                    <a:lnTo>
                      <a:pt x="370" y="950"/>
                    </a:lnTo>
                    <a:lnTo>
                      <a:pt x="371" y="950"/>
                    </a:lnTo>
                    <a:lnTo>
                      <a:pt x="371" y="949"/>
                    </a:lnTo>
                    <a:lnTo>
                      <a:pt x="372" y="948"/>
                    </a:lnTo>
                    <a:lnTo>
                      <a:pt x="372" y="947"/>
                    </a:lnTo>
                    <a:lnTo>
                      <a:pt x="372" y="945"/>
                    </a:lnTo>
                    <a:lnTo>
                      <a:pt x="373" y="943"/>
                    </a:lnTo>
                    <a:lnTo>
                      <a:pt x="373" y="942"/>
                    </a:lnTo>
                    <a:lnTo>
                      <a:pt x="375" y="942"/>
                    </a:lnTo>
                    <a:lnTo>
                      <a:pt x="375" y="941"/>
                    </a:lnTo>
                    <a:lnTo>
                      <a:pt x="375" y="940"/>
                    </a:lnTo>
                    <a:lnTo>
                      <a:pt x="376" y="939"/>
                    </a:lnTo>
                    <a:lnTo>
                      <a:pt x="376" y="938"/>
                    </a:lnTo>
                    <a:lnTo>
                      <a:pt x="376" y="936"/>
                    </a:lnTo>
                    <a:lnTo>
                      <a:pt x="376" y="935"/>
                    </a:lnTo>
                    <a:lnTo>
                      <a:pt x="376" y="934"/>
                    </a:lnTo>
                    <a:lnTo>
                      <a:pt x="377" y="934"/>
                    </a:lnTo>
                    <a:lnTo>
                      <a:pt x="377" y="933"/>
                    </a:lnTo>
                    <a:lnTo>
                      <a:pt x="377" y="932"/>
                    </a:lnTo>
                    <a:lnTo>
                      <a:pt x="378" y="932"/>
                    </a:lnTo>
                    <a:lnTo>
                      <a:pt x="378" y="931"/>
                    </a:lnTo>
                    <a:lnTo>
                      <a:pt x="378" y="930"/>
                    </a:lnTo>
                    <a:lnTo>
                      <a:pt x="379" y="930"/>
                    </a:lnTo>
                    <a:lnTo>
                      <a:pt x="379" y="929"/>
                    </a:lnTo>
                    <a:lnTo>
                      <a:pt x="380" y="929"/>
                    </a:lnTo>
                    <a:lnTo>
                      <a:pt x="381" y="929"/>
                    </a:lnTo>
                    <a:lnTo>
                      <a:pt x="380" y="927"/>
                    </a:lnTo>
                    <a:lnTo>
                      <a:pt x="380" y="926"/>
                    </a:lnTo>
                    <a:lnTo>
                      <a:pt x="381" y="926"/>
                    </a:lnTo>
                    <a:lnTo>
                      <a:pt x="380" y="926"/>
                    </a:lnTo>
                    <a:lnTo>
                      <a:pt x="380" y="925"/>
                    </a:lnTo>
                    <a:lnTo>
                      <a:pt x="379" y="926"/>
                    </a:lnTo>
                    <a:lnTo>
                      <a:pt x="379" y="927"/>
                    </a:lnTo>
                    <a:lnTo>
                      <a:pt x="378" y="929"/>
                    </a:lnTo>
                    <a:lnTo>
                      <a:pt x="377" y="929"/>
                    </a:lnTo>
                    <a:lnTo>
                      <a:pt x="377" y="930"/>
                    </a:lnTo>
                    <a:lnTo>
                      <a:pt x="376" y="931"/>
                    </a:lnTo>
                    <a:lnTo>
                      <a:pt x="376" y="932"/>
                    </a:lnTo>
                    <a:lnTo>
                      <a:pt x="375" y="933"/>
                    </a:lnTo>
                    <a:lnTo>
                      <a:pt x="375" y="934"/>
                    </a:lnTo>
                    <a:lnTo>
                      <a:pt x="375" y="935"/>
                    </a:lnTo>
                    <a:lnTo>
                      <a:pt x="373" y="936"/>
                    </a:lnTo>
                    <a:lnTo>
                      <a:pt x="373" y="938"/>
                    </a:lnTo>
                    <a:lnTo>
                      <a:pt x="373" y="939"/>
                    </a:lnTo>
                    <a:lnTo>
                      <a:pt x="372" y="940"/>
                    </a:lnTo>
                    <a:lnTo>
                      <a:pt x="372" y="941"/>
                    </a:lnTo>
                    <a:lnTo>
                      <a:pt x="371" y="941"/>
                    </a:lnTo>
                    <a:lnTo>
                      <a:pt x="371" y="942"/>
                    </a:lnTo>
                    <a:lnTo>
                      <a:pt x="370" y="943"/>
                    </a:lnTo>
                    <a:lnTo>
                      <a:pt x="369" y="944"/>
                    </a:lnTo>
                    <a:lnTo>
                      <a:pt x="368" y="945"/>
                    </a:lnTo>
                    <a:lnTo>
                      <a:pt x="367" y="945"/>
                    </a:lnTo>
                    <a:lnTo>
                      <a:pt x="367" y="947"/>
                    </a:lnTo>
                    <a:lnTo>
                      <a:pt x="366" y="947"/>
                    </a:lnTo>
                    <a:lnTo>
                      <a:pt x="366" y="948"/>
                    </a:lnTo>
                    <a:lnTo>
                      <a:pt x="364" y="948"/>
                    </a:lnTo>
                    <a:lnTo>
                      <a:pt x="364" y="949"/>
                    </a:lnTo>
                    <a:lnTo>
                      <a:pt x="363" y="949"/>
                    </a:lnTo>
                    <a:lnTo>
                      <a:pt x="362" y="949"/>
                    </a:lnTo>
                    <a:lnTo>
                      <a:pt x="362" y="950"/>
                    </a:lnTo>
                    <a:lnTo>
                      <a:pt x="361" y="950"/>
                    </a:lnTo>
                    <a:lnTo>
                      <a:pt x="360" y="951"/>
                    </a:lnTo>
                    <a:lnTo>
                      <a:pt x="359" y="951"/>
                    </a:lnTo>
                    <a:lnTo>
                      <a:pt x="358" y="952"/>
                    </a:lnTo>
                    <a:lnTo>
                      <a:pt x="357" y="953"/>
                    </a:lnTo>
                    <a:lnTo>
                      <a:pt x="355" y="953"/>
                    </a:lnTo>
                    <a:lnTo>
                      <a:pt x="354" y="954"/>
                    </a:lnTo>
                    <a:lnTo>
                      <a:pt x="353" y="954"/>
                    </a:lnTo>
                    <a:lnTo>
                      <a:pt x="352" y="953"/>
                    </a:lnTo>
                    <a:lnTo>
                      <a:pt x="351" y="953"/>
                    </a:lnTo>
                    <a:lnTo>
                      <a:pt x="350" y="953"/>
                    </a:lnTo>
                    <a:lnTo>
                      <a:pt x="349" y="952"/>
                    </a:lnTo>
                    <a:lnTo>
                      <a:pt x="348" y="952"/>
                    </a:lnTo>
                    <a:lnTo>
                      <a:pt x="348" y="951"/>
                    </a:lnTo>
                    <a:lnTo>
                      <a:pt x="346" y="951"/>
                    </a:lnTo>
                    <a:lnTo>
                      <a:pt x="345" y="951"/>
                    </a:lnTo>
                    <a:lnTo>
                      <a:pt x="345" y="952"/>
                    </a:lnTo>
                    <a:lnTo>
                      <a:pt x="344" y="952"/>
                    </a:lnTo>
                    <a:lnTo>
                      <a:pt x="343" y="952"/>
                    </a:lnTo>
                    <a:lnTo>
                      <a:pt x="342" y="952"/>
                    </a:lnTo>
                    <a:lnTo>
                      <a:pt x="342" y="953"/>
                    </a:lnTo>
                    <a:lnTo>
                      <a:pt x="342" y="954"/>
                    </a:lnTo>
                    <a:lnTo>
                      <a:pt x="341" y="954"/>
                    </a:lnTo>
                    <a:lnTo>
                      <a:pt x="341" y="956"/>
                    </a:lnTo>
                    <a:lnTo>
                      <a:pt x="340" y="956"/>
                    </a:lnTo>
                    <a:lnTo>
                      <a:pt x="339" y="957"/>
                    </a:lnTo>
                    <a:lnTo>
                      <a:pt x="337" y="957"/>
                    </a:lnTo>
                    <a:lnTo>
                      <a:pt x="336" y="957"/>
                    </a:lnTo>
                    <a:lnTo>
                      <a:pt x="335" y="958"/>
                    </a:lnTo>
                    <a:lnTo>
                      <a:pt x="334" y="958"/>
                    </a:lnTo>
                    <a:lnTo>
                      <a:pt x="333" y="958"/>
                    </a:lnTo>
                    <a:lnTo>
                      <a:pt x="333" y="957"/>
                    </a:lnTo>
                    <a:lnTo>
                      <a:pt x="332" y="957"/>
                    </a:lnTo>
                    <a:lnTo>
                      <a:pt x="331" y="957"/>
                    </a:lnTo>
                    <a:lnTo>
                      <a:pt x="330" y="957"/>
                    </a:lnTo>
                    <a:lnTo>
                      <a:pt x="331" y="956"/>
                    </a:lnTo>
                    <a:lnTo>
                      <a:pt x="332" y="956"/>
                    </a:lnTo>
                    <a:lnTo>
                      <a:pt x="333" y="954"/>
                    </a:lnTo>
                    <a:lnTo>
                      <a:pt x="333" y="953"/>
                    </a:lnTo>
                    <a:lnTo>
                      <a:pt x="332" y="953"/>
                    </a:lnTo>
                    <a:lnTo>
                      <a:pt x="333" y="952"/>
                    </a:lnTo>
                    <a:lnTo>
                      <a:pt x="334" y="952"/>
                    </a:lnTo>
                    <a:lnTo>
                      <a:pt x="334" y="951"/>
                    </a:lnTo>
                    <a:lnTo>
                      <a:pt x="334" y="950"/>
                    </a:lnTo>
                    <a:lnTo>
                      <a:pt x="333" y="950"/>
                    </a:lnTo>
                    <a:lnTo>
                      <a:pt x="332" y="950"/>
                    </a:lnTo>
                    <a:lnTo>
                      <a:pt x="331" y="950"/>
                    </a:lnTo>
                    <a:lnTo>
                      <a:pt x="330" y="950"/>
                    </a:lnTo>
                    <a:lnTo>
                      <a:pt x="326" y="951"/>
                    </a:lnTo>
                    <a:lnTo>
                      <a:pt x="325" y="950"/>
                    </a:lnTo>
                    <a:lnTo>
                      <a:pt x="325" y="951"/>
                    </a:lnTo>
                    <a:lnTo>
                      <a:pt x="324" y="951"/>
                    </a:lnTo>
                    <a:lnTo>
                      <a:pt x="323" y="952"/>
                    </a:lnTo>
                    <a:lnTo>
                      <a:pt x="322" y="952"/>
                    </a:lnTo>
                    <a:lnTo>
                      <a:pt x="322" y="951"/>
                    </a:lnTo>
                    <a:lnTo>
                      <a:pt x="321" y="950"/>
                    </a:lnTo>
                    <a:lnTo>
                      <a:pt x="321" y="949"/>
                    </a:lnTo>
                    <a:lnTo>
                      <a:pt x="319" y="949"/>
                    </a:lnTo>
                    <a:lnTo>
                      <a:pt x="318" y="949"/>
                    </a:lnTo>
                    <a:lnTo>
                      <a:pt x="317" y="949"/>
                    </a:lnTo>
                    <a:lnTo>
                      <a:pt x="317" y="948"/>
                    </a:lnTo>
                    <a:lnTo>
                      <a:pt x="316" y="948"/>
                    </a:lnTo>
                    <a:lnTo>
                      <a:pt x="315" y="948"/>
                    </a:lnTo>
                    <a:lnTo>
                      <a:pt x="315" y="947"/>
                    </a:lnTo>
                    <a:lnTo>
                      <a:pt x="314" y="947"/>
                    </a:lnTo>
                    <a:lnTo>
                      <a:pt x="316" y="945"/>
                    </a:lnTo>
                    <a:lnTo>
                      <a:pt x="317" y="945"/>
                    </a:lnTo>
                    <a:lnTo>
                      <a:pt x="317" y="944"/>
                    </a:lnTo>
                    <a:lnTo>
                      <a:pt x="318" y="944"/>
                    </a:lnTo>
                    <a:lnTo>
                      <a:pt x="319" y="943"/>
                    </a:lnTo>
                    <a:lnTo>
                      <a:pt x="321" y="942"/>
                    </a:lnTo>
                    <a:lnTo>
                      <a:pt x="319" y="941"/>
                    </a:lnTo>
                    <a:lnTo>
                      <a:pt x="319" y="940"/>
                    </a:lnTo>
                    <a:lnTo>
                      <a:pt x="319" y="939"/>
                    </a:lnTo>
                    <a:lnTo>
                      <a:pt x="318" y="939"/>
                    </a:lnTo>
                    <a:lnTo>
                      <a:pt x="318" y="938"/>
                    </a:lnTo>
                    <a:lnTo>
                      <a:pt x="317" y="938"/>
                    </a:lnTo>
                    <a:lnTo>
                      <a:pt x="317" y="936"/>
                    </a:lnTo>
                    <a:lnTo>
                      <a:pt x="316" y="936"/>
                    </a:lnTo>
                    <a:lnTo>
                      <a:pt x="315" y="936"/>
                    </a:lnTo>
                    <a:lnTo>
                      <a:pt x="314" y="936"/>
                    </a:lnTo>
                    <a:lnTo>
                      <a:pt x="313" y="936"/>
                    </a:lnTo>
                    <a:lnTo>
                      <a:pt x="312" y="936"/>
                    </a:lnTo>
                    <a:lnTo>
                      <a:pt x="310" y="938"/>
                    </a:lnTo>
                    <a:lnTo>
                      <a:pt x="309" y="938"/>
                    </a:lnTo>
                    <a:lnTo>
                      <a:pt x="308" y="938"/>
                    </a:lnTo>
                    <a:lnTo>
                      <a:pt x="307" y="938"/>
                    </a:lnTo>
                    <a:lnTo>
                      <a:pt x="306" y="936"/>
                    </a:lnTo>
                    <a:lnTo>
                      <a:pt x="307" y="935"/>
                    </a:lnTo>
                    <a:lnTo>
                      <a:pt x="307" y="934"/>
                    </a:lnTo>
                    <a:lnTo>
                      <a:pt x="308" y="933"/>
                    </a:lnTo>
                    <a:lnTo>
                      <a:pt x="308" y="932"/>
                    </a:lnTo>
                    <a:lnTo>
                      <a:pt x="309" y="932"/>
                    </a:lnTo>
                    <a:lnTo>
                      <a:pt x="309" y="931"/>
                    </a:lnTo>
                    <a:lnTo>
                      <a:pt x="310" y="930"/>
                    </a:lnTo>
                    <a:lnTo>
                      <a:pt x="312" y="930"/>
                    </a:lnTo>
                    <a:lnTo>
                      <a:pt x="313" y="930"/>
                    </a:lnTo>
                    <a:lnTo>
                      <a:pt x="314" y="929"/>
                    </a:lnTo>
                    <a:lnTo>
                      <a:pt x="316" y="927"/>
                    </a:lnTo>
                    <a:lnTo>
                      <a:pt x="318" y="927"/>
                    </a:lnTo>
                    <a:lnTo>
                      <a:pt x="319" y="926"/>
                    </a:lnTo>
                    <a:lnTo>
                      <a:pt x="318" y="926"/>
                    </a:lnTo>
                    <a:lnTo>
                      <a:pt x="317" y="926"/>
                    </a:lnTo>
                    <a:lnTo>
                      <a:pt x="315" y="927"/>
                    </a:lnTo>
                    <a:lnTo>
                      <a:pt x="314" y="929"/>
                    </a:lnTo>
                    <a:lnTo>
                      <a:pt x="313" y="929"/>
                    </a:lnTo>
                    <a:lnTo>
                      <a:pt x="312" y="929"/>
                    </a:lnTo>
                    <a:lnTo>
                      <a:pt x="310" y="929"/>
                    </a:lnTo>
                    <a:lnTo>
                      <a:pt x="310" y="930"/>
                    </a:lnTo>
                    <a:lnTo>
                      <a:pt x="309" y="930"/>
                    </a:lnTo>
                    <a:lnTo>
                      <a:pt x="309" y="931"/>
                    </a:lnTo>
                    <a:lnTo>
                      <a:pt x="308" y="932"/>
                    </a:lnTo>
                    <a:lnTo>
                      <a:pt x="307" y="933"/>
                    </a:lnTo>
                    <a:lnTo>
                      <a:pt x="307" y="934"/>
                    </a:lnTo>
                    <a:lnTo>
                      <a:pt x="306" y="935"/>
                    </a:lnTo>
                    <a:lnTo>
                      <a:pt x="306" y="936"/>
                    </a:lnTo>
                    <a:lnTo>
                      <a:pt x="306" y="938"/>
                    </a:lnTo>
                    <a:lnTo>
                      <a:pt x="306" y="939"/>
                    </a:lnTo>
                    <a:lnTo>
                      <a:pt x="306" y="940"/>
                    </a:lnTo>
                    <a:lnTo>
                      <a:pt x="305" y="940"/>
                    </a:lnTo>
                    <a:lnTo>
                      <a:pt x="305" y="941"/>
                    </a:lnTo>
                    <a:lnTo>
                      <a:pt x="305" y="940"/>
                    </a:lnTo>
                    <a:lnTo>
                      <a:pt x="304" y="940"/>
                    </a:lnTo>
                    <a:lnTo>
                      <a:pt x="303" y="940"/>
                    </a:lnTo>
                    <a:lnTo>
                      <a:pt x="303" y="939"/>
                    </a:lnTo>
                    <a:lnTo>
                      <a:pt x="303" y="938"/>
                    </a:lnTo>
                    <a:lnTo>
                      <a:pt x="303" y="939"/>
                    </a:lnTo>
                    <a:lnTo>
                      <a:pt x="303" y="940"/>
                    </a:lnTo>
                    <a:lnTo>
                      <a:pt x="303" y="941"/>
                    </a:lnTo>
                    <a:lnTo>
                      <a:pt x="304" y="941"/>
                    </a:lnTo>
                    <a:lnTo>
                      <a:pt x="305" y="941"/>
                    </a:lnTo>
                    <a:lnTo>
                      <a:pt x="305" y="942"/>
                    </a:lnTo>
                    <a:lnTo>
                      <a:pt x="305" y="943"/>
                    </a:lnTo>
                    <a:lnTo>
                      <a:pt x="305" y="944"/>
                    </a:lnTo>
                    <a:lnTo>
                      <a:pt x="304" y="945"/>
                    </a:lnTo>
                    <a:lnTo>
                      <a:pt x="303" y="945"/>
                    </a:lnTo>
                    <a:lnTo>
                      <a:pt x="303" y="947"/>
                    </a:lnTo>
                    <a:lnTo>
                      <a:pt x="301" y="948"/>
                    </a:lnTo>
                    <a:lnTo>
                      <a:pt x="300" y="949"/>
                    </a:lnTo>
                    <a:lnTo>
                      <a:pt x="299" y="950"/>
                    </a:lnTo>
                    <a:lnTo>
                      <a:pt x="299" y="951"/>
                    </a:lnTo>
                    <a:lnTo>
                      <a:pt x="298" y="951"/>
                    </a:lnTo>
                    <a:lnTo>
                      <a:pt x="297" y="952"/>
                    </a:lnTo>
                    <a:lnTo>
                      <a:pt x="297" y="953"/>
                    </a:lnTo>
                    <a:lnTo>
                      <a:pt x="296" y="954"/>
                    </a:lnTo>
                    <a:lnTo>
                      <a:pt x="295" y="956"/>
                    </a:lnTo>
                    <a:lnTo>
                      <a:pt x="295" y="957"/>
                    </a:lnTo>
                    <a:lnTo>
                      <a:pt x="294" y="957"/>
                    </a:lnTo>
                    <a:lnTo>
                      <a:pt x="294" y="958"/>
                    </a:lnTo>
                    <a:lnTo>
                      <a:pt x="294" y="959"/>
                    </a:lnTo>
                    <a:lnTo>
                      <a:pt x="292" y="959"/>
                    </a:lnTo>
                    <a:lnTo>
                      <a:pt x="291" y="959"/>
                    </a:lnTo>
                    <a:lnTo>
                      <a:pt x="290" y="959"/>
                    </a:lnTo>
                    <a:lnTo>
                      <a:pt x="289" y="959"/>
                    </a:lnTo>
                    <a:lnTo>
                      <a:pt x="288" y="959"/>
                    </a:lnTo>
                    <a:lnTo>
                      <a:pt x="287" y="959"/>
                    </a:lnTo>
                    <a:lnTo>
                      <a:pt x="288" y="958"/>
                    </a:lnTo>
                    <a:lnTo>
                      <a:pt x="287" y="957"/>
                    </a:lnTo>
                    <a:lnTo>
                      <a:pt x="286" y="957"/>
                    </a:lnTo>
                    <a:lnTo>
                      <a:pt x="286" y="956"/>
                    </a:lnTo>
                    <a:lnTo>
                      <a:pt x="285" y="954"/>
                    </a:lnTo>
                    <a:lnTo>
                      <a:pt x="283" y="954"/>
                    </a:lnTo>
                    <a:lnTo>
                      <a:pt x="283" y="953"/>
                    </a:lnTo>
                    <a:lnTo>
                      <a:pt x="282" y="953"/>
                    </a:lnTo>
                    <a:lnTo>
                      <a:pt x="281" y="954"/>
                    </a:lnTo>
                    <a:lnTo>
                      <a:pt x="281" y="956"/>
                    </a:lnTo>
                    <a:lnTo>
                      <a:pt x="281" y="954"/>
                    </a:lnTo>
                    <a:lnTo>
                      <a:pt x="280" y="954"/>
                    </a:lnTo>
                    <a:lnTo>
                      <a:pt x="280" y="953"/>
                    </a:lnTo>
                    <a:lnTo>
                      <a:pt x="279" y="953"/>
                    </a:lnTo>
                    <a:lnTo>
                      <a:pt x="278" y="953"/>
                    </a:lnTo>
                    <a:lnTo>
                      <a:pt x="277" y="953"/>
                    </a:lnTo>
                    <a:lnTo>
                      <a:pt x="277" y="954"/>
                    </a:lnTo>
                    <a:lnTo>
                      <a:pt x="276" y="954"/>
                    </a:lnTo>
                    <a:lnTo>
                      <a:pt x="276" y="953"/>
                    </a:lnTo>
                    <a:lnTo>
                      <a:pt x="274" y="953"/>
                    </a:lnTo>
                    <a:lnTo>
                      <a:pt x="273" y="953"/>
                    </a:lnTo>
                    <a:lnTo>
                      <a:pt x="273" y="952"/>
                    </a:lnTo>
                    <a:lnTo>
                      <a:pt x="273" y="951"/>
                    </a:lnTo>
                    <a:lnTo>
                      <a:pt x="272" y="951"/>
                    </a:lnTo>
                    <a:lnTo>
                      <a:pt x="272" y="950"/>
                    </a:lnTo>
                    <a:lnTo>
                      <a:pt x="271" y="949"/>
                    </a:lnTo>
                    <a:lnTo>
                      <a:pt x="271" y="948"/>
                    </a:lnTo>
                    <a:lnTo>
                      <a:pt x="270" y="947"/>
                    </a:lnTo>
                    <a:lnTo>
                      <a:pt x="269" y="947"/>
                    </a:lnTo>
                    <a:lnTo>
                      <a:pt x="269" y="945"/>
                    </a:lnTo>
                    <a:lnTo>
                      <a:pt x="268" y="944"/>
                    </a:lnTo>
                    <a:lnTo>
                      <a:pt x="268" y="943"/>
                    </a:lnTo>
                    <a:lnTo>
                      <a:pt x="267" y="943"/>
                    </a:lnTo>
                    <a:lnTo>
                      <a:pt x="267" y="942"/>
                    </a:lnTo>
                    <a:lnTo>
                      <a:pt x="267" y="941"/>
                    </a:lnTo>
                    <a:lnTo>
                      <a:pt x="267" y="940"/>
                    </a:lnTo>
                    <a:lnTo>
                      <a:pt x="268" y="939"/>
                    </a:lnTo>
                    <a:lnTo>
                      <a:pt x="267" y="938"/>
                    </a:lnTo>
                    <a:lnTo>
                      <a:pt x="268" y="938"/>
                    </a:lnTo>
                    <a:lnTo>
                      <a:pt x="268" y="936"/>
                    </a:lnTo>
                    <a:lnTo>
                      <a:pt x="268" y="935"/>
                    </a:lnTo>
                    <a:lnTo>
                      <a:pt x="268" y="934"/>
                    </a:lnTo>
                    <a:lnTo>
                      <a:pt x="267" y="934"/>
                    </a:lnTo>
                    <a:lnTo>
                      <a:pt x="265" y="934"/>
                    </a:lnTo>
                    <a:lnTo>
                      <a:pt x="265" y="935"/>
                    </a:lnTo>
                    <a:lnTo>
                      <a:pt x="265" y="934"/>
                    </a:lnTo>
                    <a:lnTo>
                      <a:pt x="264" y="934"/>
                    </a:lnTo>
                    <a:lnTo>
                      <a:pt x="263" y="932"/>
                    </a:lnTo>
                    <a:lnTo>
                      <a:pt x="264" y="932"/>
                    </a:lnTo>
                    <a:lnTo>
                      <a:pt x="269" y="932"/>
                    </a:lnTo>
                    <a:lnTo>
                      <a:pt x="270" y="932"/>
                    </a:lnTo>
                    <a:lnTo>
                      <a:pt x="271" y="932"/>
                    </a:lnTo>
                    <a:lnTo>
                      <a:pt x="277" y="932"/>
                    </a:lnTo>
                    <a:lnTo>
                      <a:pt x="278" y="932"/>
                    </a:lnTo>
                    <a:lnTo>
                      <a:pt x="281" y="932"/>
                    </a:lnTo>
                    <a:lnTo>
                      <a:pt x="281" y="931"/>
                    </a:lnTo>
                    <a:lnTo>
                      <a:pt x="281" y="930"/>
                    </a:lnTo>
                    <a:lnTo>
                      <a:pt x="280" y="930"/>
                    </a:lnTo>
                    <a:lnTo>
                      <a:pt x="280" y="929"/>
                    </a:lnTo>
                    <a:lnTo>
                      <a:pt x="279" y="929"/>
                    </a:lnTo>
                    <a:lnTo>
                      <a:pt x="278" y="929"/>
                    </a:lnTo>
                    <a:lnTo>
                      <a:pt x="278" y="927"/>
                    </a:lnTo>
                    <a:lnTo>
                      <a:pt x="278" y="926"/>
                    </a:lnTo>
                    <a:lnTo>
                      <a:pt x="278" y="925"/>
                    </a:lnTo>
                    <a:lnTo>
                      <a:pt x="279" y="924"/>
                    </a:lnTo>
                    <a:lnTo>
                      <a:pt x="278" y="924"/>
                    </a:lnTo>
                    <a:lnTo>
                      <a:pt x="279" y="923"/>
                    </a:lnTo>
                    <a:lnTo>
                      <a:pt x="279" y="922"/>
                    </a:lnTo>
                    <a:lnTo>
                      <a:pt x="279" y="921"/>
                    </a:lnTo>
                    <a:lnTo>
                      <a:pt x="280" y="920"/>
                    </a:lnTo>
                    <a:lnTo>
                      <a:pt x="281" y="920"/>
                    </a:lnTo>
                    <a:lnTo>
                      <a:pt x="281" y="918"/>
                    </a:lnTo>
                    <a:lnTo>
                      <a:pt x="281" y="917"/>
                    </a:lnTo>
                    <a:lnTo>
                      <a:pt x="281" y="916"/>
                    </a:lnTo>
                    <a:lnTo>
                      <a:pt x="281" y="915"/>
                    </a:lnTo>
                    <a:lnTo>
                      <a:pt x="280" y="913"/>
                    </a:lnTo>
                    <a:lnTo>
                      <a:pt x="279" y="912"/>
                    </a:lnTo>
                    <a:lnTo>
                      <a:pt x="279" y="911"/>
                    </a:lnTo>
                    <a:lnTo>
                      <a:pt x="278" y="911"/>
                    </a:lnTo>
                    <a:lnTo>
                      <a:pt x="278" y="909"/>
                    </a:lnTo>
                    <a:lnTo>
                      <a:pt x="279" y="911"/>
                    </a:lnTo>
                    <a:lnTo>
                      <a:pt x="280" y="911"/>
                    </a:lnTo>
                    <a:lnTo>
                      <a:pt x="281" y="911"/>
                    </a:lnTo>
                    <a:lnTo>
                      <a:pt x="281" y="909"/>
                    </a:lnTo>
                    <a:lnTo>
                      <a:pt x="281" y="908"/>
                    </a:lnTo>
                    <a:lnTo>
                      <a:pt x="280" y="908"/>
                    </a:lnTo>
                    <a:lnTo>
                      <a:pt x="279" y="908"/>
                    </a:lnTo>
                    <a:lnTo>
                      <a:pt x="278" y="908"/>
                    </a:lnTo>
                    <a:lnTo>
                      <a:pt x="278" y="907"/>
                    </a:lnTo>
                    <a:lnTo>
                      <a:pt x="278" y="906"/>
                    </a:lnTo>
                    <a:lnTo>
                      <a:pt x="278" y="905"/>
                    </a:lnTo>
                    <a:lnTo>
                      <a:pt x="279" y="905"/>
                    </a:lnTo>
                    <a:lnTo>
                      <a:pt x="280" y="905"/>
                    </a:lnTo>
                    <a:lnTo>
                      <a:pt x="281" y="905"/>
                    </a:lnTo>
                    <a:lnTo>
                      <a:pt x="282" y="905"/>
                    </a:lnTo>
                    <a:lnTo>
                      <a:pt x="282" y="904"/>
                    </a:lnTo>
                    <a:lnTo>
                      <a:pt x="281" y="903"/>
                    </a:lnTo>
                    <a:lnTo>
                      <a:pt x="280" y="902"/>
                    </a:lnTo>
                    <a:lnTo>
                      <a:pt x="280" y="899"/>
                    </a:lnTo>
                    <a:lnTo>
                      <a:pt x="280" y="898"/>
                    </a:lnTo>
                    <a:lnTo>
                      <a:pt x="280" y="897"/>
                    </a:lnTo>
                    <a:lnTo>
                      <a:pt x="279" y="896"/>
                    </a:lnTo>
                    <a:lnTo>
                      <a:pt x="279" y="895"/>
                    </a:lnTo>
                    <a:lnTo>
                      <a:pt x="283" y="895"/>
                    </a:lnTo>
                    <a:lnTo>
                      <a:pt x="286" y="895"/>
                    </a:lnTo>
                    <a:lnTo>
                      <a:pt x="287" y="895"/>
                    </a:lnTo>
                    <a:lnTo>
                      <a:pt x="289" y="895"/>
                    </a:lnTo>
                    <a:lnTo>
                      <a:pt x="292" y="895"/>
                    </a:lnTo>
                    <a:lnTo>
                      <a:pt x="294" y="895"/>
                    </a:lnTo>
                    <a:lnTo>
                      <a:pt x="296" y="895"/>
                    </a:lnTo>
                    <a:lnTo>
                      <a:pt x="298" y="895"/>
                    </a:lnTo>
                    <a:lnTo>
                      <a:pt x="299" y="895"/>
                    </a:lnTo>
                    <a:lnTo>
                      <a:pt x="300" y="895"/>
                    </a:lnTo>
                    <a:lnTo>
                      <a:pt x="303" y="895"/>
                    </a:lnTo>
                    <a:lnTo>
                      <a:pt x="304" y="895"/>
                    </a:lnTo>
                    <a:lnTo>
                      <a:pt x="305" y="895"/>
                    </a:lnTo>
                    <a:lnTo>
                      <a:pt x="306" y="895"/>
                    </a:lnTo>
                    <a:lnTo>
                      <a:pt x="305" y="895"/>
                    </a:lnTo>
                    <a:lnTo>
                      <a:pt x="305" y="894"/>
                    </a:lnTo>
                    <a:lnTo>
                      <a:pt x="306" y="893"/>
                    </a:lnTo>
                    <a:lnTo>
                      <a:pt x="306" y="890"/>
                    </a:lnTo>
                    <a:lnTo>
                      <a:pt x="305" y="890"/>
                    </a:lnTo>
                    <a:lnTo>
                      <a:pt x="305" y="889"/>
                    </a:lnTo>
                    <a:lnTo>
                      <a:pt x="305" y="888"/>
                    </a:lnTo>
                    <a:lnTo>
                      <a:pt x="305" y="887"/>
                    </a:lnTo>
                    <a:lnTo>
                      <a:pt x="305" y="886"/>
                    </a:lnTo>
                    <a:lnTo>
                      <a:pt x="304" y="885"/>
                    </a:lnTo>
                    <a:lnTo>
                      <a:pt x="304" y="884"/>
                    </a:lnTo>
                    <a:lnTo>
                      <a:pt x="303" y="881"/>
                    </a:lnTo>
                    <a:lnTo>
                      <a:pt x="301" y="880"/>
                    </a:lnTo>
                    <a:lnTo>
                      <a:pt x="301" y="879"/>
                    </a:lnTo>
                    <a:lnTo>
                      <a:pt x="300" y="878"/>
                    </a:lnTo>
                    <a:lnTo>
                      <a:pt x="299" y="877"/>
                    </a:lnTo>
                    <a:lnTo>
                      <a:pt x="298" y="876"/>
                    </a:lnTo>
                    <a:lnTo>
                      <a:pt x="298" y="875"/>
                    </a:lnTo>
                    <a:lnTo>
                      <a:pt x="297" y="875"/>
                    </a:lnTo>
                    <a:lnTo>
                      <a:pt x="297" y="873"/>
                    </a:lnTo>
                    <a:lnTo>
                      <a:pt x="297" y="872"/>
                    </a:lnTo>
                    <a:lnTo>
                      <a:pt x="296" y="872"/>
                    </a:lnTo>
                    <a:lnTo>
                      <a:pt x="296" y="871"/>
                    </a:lnTo>
                    <a:lnTo>
                      <a:pt x="295" y="870"/>
                    </a:lnTo>
                    <a:lnTo>
                      <a:pt x="295" y="869"/>
                    </a:lnTo>
                    <a:lnTo>
                      <a:pt x="294" y="869"/>
                    </a:lnTo>
                    <a:lnTo>
                      <a:pt x="294" y="868"/>
                    </a:lnTo>
                    <a:lnTo>
                      <a:pt x="294" y="867"/>
                    </a:lnTo>
                    <a:lnTo>
                      <a:pt x="295" y="864"/>
                    </a:lnTo>
                    <a:lnTo>
                      <a:pt x="295" y="863"/>
                    </a:lnTo>
                    <a:lnTo>
                      <a:pt x="295" y="862"/>
                    </a:lnTo>
                    <a:lnTo>
                      <a:pt x="297" y="858"/>
                    </a:lnTo>
                    <a:lnTo>
                      <a:pt x="297" y="857"/>
                    </a:lnTo>
                    <a:lnTo>
                      <a:pt x="297" y="854"/>
                    </a:lnTo>
                    <a:lnTo>
                      <a:pt x="298" y="854"/>
                    </a:lnTo>
                    <a:lnTo>
                      <a:pt x="298" y="853"/>
                    </a:lnTo>
                    <a:lnTo>
                      <a:pt x="298" y="850"/>
                    </a:lnTo>
                    <a:lnTo>
                      <a:pt x="298" y="849"/>
                    </a:lnTo>
                    <a:lnTo>
                      <a:pt x="298" y="848"/>
                    </a:lnTo>
                    <a:lnTo>
                      <a:pt x="297" y="846"/>
                    </a:lnTo>
                    <a:lnTo>
                      <a:pt x="297" y="845"/>
                    </a:lnTo>
                    <a:lnTo>
                      <a:pt x="297" y="844"/>
                    </a:lnTo>
                    <a:lnTo>
                      <a:pt x="296" y="844"/>
                    </a:lnTo>
                    <a:lnTo>
                      <a:pt x="296" y="843"/>
                    </a:lnTo>
                    <a:lnTo>
                      <a:pt x="296" y="842"/>
                    </a:lnTo>
                    <a:lnTo>
                      <a:pt x="296" y="841"/>
                    </a:lnTo>
                    <a:lnTo>
                      <a:pt x="296" y="840"/>
                    </a:lnTo>
                    <a:lnTo>
                      <a:pt x="296" y="839"/>
                    </a:lnTo>
                    <a:lnTo>
                      <a:pt x="295" y="839"/>
                    </a:lnTo>
                    <a:lnTo>
                      <a:pt x="295" y="837"/>
                    </a:lnTo>
                    <a:lnTo>
                      <a:pt x="295" y="836"/>
                    </a:lnTo>
                    <a:lnTo>
                      <a:pt x="295" y="834"/>
                    </a:lnTo>
                    <a:lnTo>
                      <a:pt x="294" y="834"/>
                    </a:lnTo>
                    <a:lnTo>
                      <a:pt x="294" y="833"/>
                    </a:lnTo>
                    <a:lnTo>
                      <a:pt x="294" y="832"/>
                    </a:lnTo>
                    <a:lnTo>
                      <a:pt x="294" y="831"/>
                    </a:lnTo>
                    <a:lnTo>
                      <a:pt x="292" y="830"/>
                    </a:lnTo>
                    <a:lnTo>
                      <a:pt x="292" y="828"/>
                    </a:lnTo>
                    <a:lnTo>
                      <a:pt x="292" y="827"/>
                    </a:lnTo>
                    <a:lnTo>
                      <a:pt x="292" y="826"/>
                    </a:lnTo>
                    <a:lnTo>
                      <a:pt x="291" y="826"/>
                    </a:lnTo>
                    <a:lnTo>
                      <a:pt x="291" y="825"/>
                    </a:lnTo>
                    <a:lnTo>
                      <a:pt x="290" y="825"/>
                    </a:lnTo>
                    <a:lnTo>
                      <a:pt x="290" y="824"/>
                    </a:lnTo>
                    <a:lnTo>
                      <a:pt x="290" y="823"/>
                    </a:lnTo>
                    <a:lnTo>
                      <a:pt x="289" y="823"/>
                    </a:lnTo>
                    <a:lnTo>
                      <a:pt x="289" y="822"/>
                    </a:lnTo>
                    <a:lnTo>
                      <a:pt x="288" y="823"/>
                    </a:lnTo>
                    <a:lnTo>
                      <a:pt x="287" y="824"/>
                    </a:lnTo>
                    <a:lnTo>
                      <a:pt x="286" y="823"/>
                    </a:lnTo>
                    <a:lnTo>
                      <a:pt x="287" y="823"/>
                    </a:lnTo>
                    <a:lnTo>
                      <a:pt x="286" y="822"/>
                    </a:lnTo>
                    <a:lnTo>
                      <a:pt x="286" y="821"/>
                    </a:lnTo>
                    <a:lnTo>
                      <a:pt x="287" y="821"/>
                    </a:lnTo>
                    <a:lnTo>
                      <a:pt x="288" y="819"/>
                    </a:lnTo>
                    <a:lnTo>
                      <a:pt x="287" y="818"/>
                    </a:lnTo>
                    <a:lnTo>
                      <a:pt x="287" y="817"/>
                    </a:lnTo>
                    <a:lnTo>
                      <a:pt x="287" y="816"/>
                    </a:lnTo>
                    <a:lnTo>
                      <a:pt x="287" y="815"/>
                    </a:lnTo>
                    <a:lnTo>
                      <a:pt x="286" y="815"/>
                    </a:lnTo>
                    <a:lnTo>
                      <a:pt x="286" y="814"/>
                    </a:lnTo>
                    <a:lnTo>
                      <a:pt x="285" y="814"/>
                    </a:lnTo>
                    <a:lnTo>
                      <a:pt x="283" y="814"/>
                    </a:lnTo>
                    <a:lnTo>
                      <a:pt x="282" y="814"/>
                    </a:lnTo>
                    <a:lnTo>
                      <a:pt x="282" y="813"/>
                    </a:lnTo>
                    <a:lnTo>
                      <a:pt x="281" y="812"/>
                    </a:lnTo>
                    <a:lnTo>
                      <a:pt x="280" y="810"/>
                    </a:lnTo>
                    <a:lnTo>
                      <a:pt x="280" y="809"/>
                    </a:lnTo>
                    <a:lnTo>
                      <a:pt x="280" y="808"/>
                    </a:lnTo>
                    <a:lnTo>
                      <a:pt x="280" y="807"/>
                    </a:lnTo>
                    <a:lnTo>
                      <a:pt x="279" y="806"/>
                    </a:lnTo>
                    <a:lnTo>
                      <a:pt x="279" y="805"/>
                    </a:lnTo>
                    <a:lnTo>
                      <a:pt x="278" y="806"/>
                    </a:lnTo>
                    <a:lnTo>
                      <a:pt x="277" y="805"/>
                    </a:lnTo>
                    <a:lnTo>
                      <a:pt x="276" y="804"/>
                    </a:lnTo>
                    <a:lnTo>
                      <a:pt x="277" y="803"/>
                    </a:lnTo>
                    <a:lnTo>
                      <a:pt x="276" y="801"/>
                    </a:lnTo>
                    <a:lnTo>
                      <a:pt x="276" y="799"/>
                    </a:lnTo>
                    <a:lnTo>
                      <a:pt x="276" y="798"/>
                    </a:lnTo>
                    <a:lnTo>
                      <a:pt x="276" y="797"/>
                    </a:lnTo>
                    <a:lnTo>
                      <a:pt x="274" y="797"/>
                    </a:lnTo>
                    <a:lnTo>
                      <a:pt x="274" y="796"/>
                    </a:lnTo>
                    <a:lnTo>
                      <a:pt x="274" y="795"/>
                    </a:lnTo>
                    <a:lnTo>
                      <a:pt x="273" y="795"/>
                    </a:lnTo>
                    <a:lnTo>
                      <a:pt x="273" y="794"/>
                    </a:lnTo>
                    <a:lnTo>
                      <a:pt x="272" y="794"/>
                    </a:lnTo>
                    <a:lnTo>
                      <a:pt x="272" y="792"/>
                    </a:lnTo>
                    <a:lnTo>
                      <a:pt x="271" y="791"/>
                    </a:lnTo>
                    <a:lnTo>
                      <a:pt x="271" y="790"/>
                    </a:lnTo>
                    <a:lnTo>
                      <a:pt x="271" y="789"/>
                    </a:lnTo>
                    <a:lnTo>
                      <a:pt x="271" y="788"/>
                    </a:lnTo>
                    <a:lnTo>
                      <a:pt x="271" y="787"/>
                    </a:lnTo>
                    <a:lnTo>
                      <a:pt x="270" y="787"/>
                    </a:lnTo>
                    <a:lnTo>
                      <a:pt x="270" y="786"/>
                    </a:lnTo>
                    <a:lnTo>
                      <a:pt x="270" y="784"/>
                    </a:lnTo>
                    <a:lnTo>
                      <a:pt x="270" y="783"/>
                    </a:lnTo>
                    <a:lnTo>
                      <a:pt x="269" y="782"/>
                    </a:lnTo>
                    <a:lnTo>
                      <a:pt x="269" y="781"/>
                    </a:lnTo>
                    <a:lnTo>
                      <a:pt x="268" y="781"/>
                    </a:lnTo>
                    <a:lnTo>
                      <a:pt x="268" y="780"/>
                    </a:lnTo>
                    <a:lnTo>
                      <a:pt x="268" y="779"/>
                    </a:lnTo>
                    <a:lnTo>
                      <a:pt x="267" y="779"/>
                    </a:lnTo>
                    <a:lnTo>
                      <a:pt x="267" y="778"/>
                    </a:lnTo>
                    <a:lnTo>
                      <a:pt x="267" y="777"/>
                    </a:lnTo>
                    <a:lnTo>
                      <a:pt x="265" y="775"/>
                    </a:lnTo>
                    <a:lnTo>
                      <a:pt x="265" y="774"/>
                    </a:lnTo>
                    <a:lnTo>
                      <a:pt x="265" y="773"/>
                    </a:lnTo>
                    <a:lnTo>
                      <a:pt x="264" y="773"/>
                    </a:lnTo>
                    <a:lnTo>
                      <a:pt x="264" y="772"/>
                    </a:lnTo>
                    <a:lnTo>
                      <a:pt x="264" y="771"/>
                    </a:lnTo>
                    <a:lnTo>
                      <a:pt x="263" y="771"/>
                    </a:lnTo>
                    <a:lnTo>
                      <a:pt x="262" y="771"/>
                    </a:lnTo>
                    <a:lnTo>
                      <a:pt x="261" y="771"/>
                    </a:lnTo>
                    <a:lnTo>
                      <a:pt x="261" y="770"/>
                    </a:lnTo>
                    <a:lnTo>
                      <a:pt x="261" y="771"/>
                    </a:lnTo>
                    <a:lnTo>
                      <a:pt x="260" y="771"/>
                    </a:lnTo>
                    <a:lnTo>
                      <a:pt x="259" y="771"/>
                    </a:lnTo>
                    <a:lnTo>
                      <a:pt x="259" y="770"/>
                    </a:lnTo>
                    <a:lnTo>
                      <a:pt x="258" y="770"/>
                    </a:lnTo>
                    <a:lnTo>
                      <a:pt x="256" y="770"/>
                    </a:lnTo>
                    <a:lnTo>
                      <a:pt x="255" y="770"/>
                    </a:lnTo>
                    <a:lnTo>
                      <a:pt x="254" y="770"/>
                    </a:lnTo>
                    <a:lnTo>
                      <a:pt x="254" y="771"/>
                    </a:lnTo>
                    <a:lnTo>
                      <a:pt x="253" y="771"/>
                    </a:lnTo>
                    <a:lnTo>
                      <a:pt x="253" y="772"/>
                    </a:lnTo>
                    <a:lnTo>
                      <a:pt x="252" y="772"/>
                    </a:lnTo>
                    <a:lnTo>
                      <a:pt x="252" y="771"/>
                    </a:lnTo>
                    <a:lnTo>
                      <a:pt x="251" y="771"/>
                    </a:lnTo>
                    <a:lnTo>
                      <a:pt x="250" y="770"/>
                    </a:lnTo>
                    <a:lnTo>
                      <a:pt x="249" y="770"/>
                    </a:lnTo>
                    <a:lnTo>
                      <a:pt x="249" y="769"/>
                    </a:lnTo>
                    <a:lnTo>
                      <a:pt x="247" y="769"/>
                    </a:lnTo>
                    <a:lnTo>
                      <a:pt x="246" y="769"/>
                    </a:lnTo>
                    <a:lnTo>
                      <a:pt x="246" y="768"/>
                    </a:lnTo>
                    <a:lnTo>
                      <a:pt x="245" y="766"/>
                    </a:lnTo>
                    <a:lnTo>
                      <a:pt x="245" y="765"/>
                    </a:lnTo>
                    <a:lnTo>
                      <a:pt x="244" y="765"/>
                    </a:lnTo>
                    <a:lnTo>
                      <a:pt x="245" y="764"/>
                    </a:lnTo>
                    <a:lnTo>
                      <a:pt x="244" y="763"/>
                    </a:lnTo>
                    <a:lnTo>
                      <a:pt x="243" y="762"/>
                    </a:lnTo>
                    <a:lnTo>
                      <a:pt x="242" y="761"/>
                    </a:lnTo>
                    <a:lnTo>
                      <a:pt x="242" y="760"/>
                    </a:lnTo>
                    <a:lnTo>
                      <a:pt x="242" y="759"/>
                    </a:lnTo>
                    <a:lnTo>
                      <a:pt x="241" y="759"/>
                    </a:lnTo>
                    <a:lnTo>
                      <a:pt x="241" y="757"/>
                    </a:lnTo>
                    <a:lnTo>
                      <a:pt x="240" y="757"/>
                    </a:lnTo>
                    <a:lnTo>
                      <a:pt x="240" y="756"/>
                    </a:lnTo>
                    <a:lnTo>
                      <a:pt x="240" y="755"/>
                    </a:lnTo>
                    <a:lnTo>
                      <a:pt x="241" y="755"/>
                    </a:lnTo>
                    <a:lnTo>
                      <a:pt x="241" y="754"/>
                    </a:lnTo>
                    <a:lnTo>
                      <a:pt x="242" y="753"/>
                    </a:lnTo>
                    <a:lnTo>
                      <a:pt x="242" y="752"/>
                    </a:lnTo>
                    <a:lnTo>
                      <a:pt x="243" y="751"/>
                    </a:lnTo>
                    <a:lnTo>
                      <a:pt x="244" y="751"/>
                    </a:lnTo>
                    <a:lnTo>
                      <a:pt x="246" y="751"/>
                    </a:lnTo>
                    <a:lnTo>
                      <a:pt x="247" y="751"/>
                    </a:lnTo>
                    <a:lnTo>
                      <a:pt x="249" y="751"/>
                    </a:lnTo>
                    <a:lnTo>
                      <a:pt x="250" y="751"/>
                    </a:lnTo>
                    <a:lnTo>
                      <a:pt x="251" y="751"/>
                    </a:lnTo>
                    <a:lnTo>
                      <a:pt x="252" y="751"/>
                    </a:lnTo>
                    <a:lnTo>
                      <a:pt x="253" y="751"/>
                    </a:lnTo>
                    <a:lnTo>
                      <a:pt x="254" y="751"/>
                    </a:lnTo>
                    <a:lnTo>
                      <a:pt x="254" y="750"/>
                    </a:lnTo>
                    <a:lnTo>
                      <a:pt x="253" y="750"/>
                    </a:lnTo>
                    <a:lnTo>
                      <a:pt x="252" y="750"/>
                    </a:lnTo>
                    <a:lnTo>
                      <a:pt x="252" y="748"/>
                    </a:lnTo>
                    <a:lnTo>
                      <a:pt x="251" y="748"/>
                    </a:lnTo>
                    <a:lnTo>
                      <a:pt x="250" y="748"/>
                    </a:lnTo>
                    <a:lnTo>
                      <a:pt x="250" y="747"/>
                    </a:lnTo>
                    <a:lnTo>
                      <a:pt x="249" y="747"/>
                    </a:lnTo>
                    <a:lnTo>
                      <a:pt x="247" y="746"/>
                    </a:lnTo>
                    <a:lnTo>
                      <a:pt x="246" y="745"/>
                    </a:lnTo>
                    <a:lnTo>
                      <a:pt x="245" y="744"/>
                    </a:lnTo>
                    <a:lnTo>
                      <a:pt x="244" y="743"/>
                    </a:lnTo>
                    <a:lnTo>
                      <a:pt x="243" y="743"/>
                    </a:lnTo>
                    <a:lnTo>
                      <a:pt x="242" y="742"/>
                    </a:lnTo>
                    <a:lnTo>
                      <a:pt x="242" y="741"/>
                    </a:lnTo>
                    <a:lnTo>
                      <a:pt x="242" y="739"/>
                    </a:lnTo>
                    <a:lnTo>
                      <a:pt x="241" y="738"/>
                    </a:lnTo>
                    <a:lnTo>
                      <a:pt x="241" y="737"/>
                    </a:lnTo>
                    <a:lnTo>
                      <a:pt x="240" y="736"/>
                    </a:lnTo>
                    <a:lnTo>
                      <a:pt x="240" y="735"/>
                    </a:lnTo>
                    <a:lnTo>
                      <a:pt x="241" y="735"/>
                    </a:lnTo>
                    <a:lnTo>
                      <a:pt x="241" y="734"/>
                    </a:lnTo>
                    <a:lnTo>
                      <a:pt x="241" y="733"/>
                    </a:lnTo>
                    <a:lnTo>
                      <a:pt x="242" y="732"/>
                    </a:lnTo>
                    <a:lnTo>
                      <a:pt x="242" y="730"/>
                    </a:lnTo>
                    <a:lnTo>
                      <a:pt x="242" y="729"/>
                    </a:lnTo>
                    <a:lnTo>
                      <a:pt x="242" y="728"/>
                    </a:lnTo>
                    <a:lnTo>
                      <a:pt x="241" y="728"/>
                    </a:lnTo>
                    <a:lnTo>
                      <a:pt x="240" y="728"/>
                    </a:lnTo>
                    <a:lnTo>
                      <a:pt x="238" y="728"/>
                    </a:lnTo>
                    <a:lnTo>
                      <a:pt x="238" y="727"/>
                    </a:lnTo>
                    <a:lnTo>
                      <a:pt x="237" y="727"/>
                    </a:lnTo>
                    <a:lnTo>
                      <a:pt x="236" y="727"/>
                    </a:lnTo>
                    <a:lnTo>
                      <a:pt x="235" y="727"/>
                    </a:lnTo>
                    <a:lnTo>
                      <a:pt x="235" y="726"/>
                    </a:lnTo>
                    <a:lnTo>
                      <a:pt x="234" y="725"/>
                    </a:lnTo>
                    <a:lnTo>
                      <a:pt x="233" y="724"/>
                    </a:lnTo>
                    <a:lnTo>
                      <a:pt x="232" y="724"/>
                    </a:lnTo>
                    <a:lnTo>
                      <a:pt x="232" y="723"/>
                    </a:lnTo>
                    <a:lnTo>
                      <a:pt x="231" y="723"/>
                    </a:lnTo>
                    <a:lnTo>
                      <a:pt x="231" y="721"/>
                    </a:lnTo>
                    <a:lnTo>
                      <a:pt x="232" y="721"/>
                    </a:lnTo>
                    <a:lnTo>
                      <a:pt x="231" y="721"/>
                    </a:lnTo>
                    <a:lnTo>
                      <a:pt x="229" y="720"/>
                    </a:lnTo>
                    <a:lnTo>
                      <a:pt x="228" y="720"/>
                    </a:lnTo>
                    <a:lnTo>
                      <a:pt x="227" y="720"/>
                    </a:lnTo>
                    <a:lnTo>
                      <a:pt x="226" y="720"/>
                    </a:lnTo>
                    <a:lnTo>
                      <a:pt x="226" y="719"/>
                    </a:lnTo>
                    <a:lnTo>
                      <a:pt x="226" y="718"/>
                    </a:lnTo>
                    <a:lnTo>
                      <a:pt x="227" y="718"/>
                    </a:lnTo>
                    <a:lnTo>
                      <a:pt x="227" y="717"/>
                    </a:lnTo>
                    <a:lnTo>
                      <a:pt x="227" y="716"/>
                    </a:lnTo>
                    <a:lnTo>
                      <a:pt x="227" y="715"/>
                    </a:lnTo>
                    <a:lnTo>
                      <a:pt x="227" y="714"/>
                    </a:lnTo>
                    <a:lnTo>
                      <a:pt x="227" y="712"/>
                    </a:lnTo>
                    <a:lnTo>
                      <a:pt x="227" y="711"/>
                    </a:lnTo>
                    <a:lnTo>
                      <a:pt x="227" y="710"/>
                    </a:lnTo>
                    <a:lnTo>
                      <a:pt x="227" y="709"/>
                    </a:lnTo>
                    <a:lnTo>
                      <a:pt x="226" y="708"/>
                    </a:lnTo>
                    <a:lnTo>
                      <a:pt x="226" y="707"/>
                    </a:lnTo>
                    <a:lnTo>
                      <a:pt x="226" y="706"/>
                    </a:lnTo>
                    <a:lnTo>
                      <a:pt x="225" y="705"/>
                    </a:lnTo>
                    <a:lnTo>
                      <a:pt x="225" y="703"/>
                    </a:lnTo>
                    <a:lnTo>
                      <a:pt x="225" y="702"/>
                    </a:lnTo>
                    <a:lnTo>
                      <a:pt x="225" y="701"/>
                    </a:lnTo>
                    <a:lnTo>
                      <a:pt x="226" y="701"/>
                    </a:lnTo>
                    <a:lnTo>
                      <a:pt x="226" y="700"/>
                    </a:lnTo>
                    <a:lnTo>
                      <a:pt x="226" y="699"/>
                    </a:lnTo>
                    <a:lnTo>
                      <a:pt x="227" y="699"/>
                    </a:lnTo>
                    <a:lnTo>
                      <a:pt x="228" y="699"/>
                    </a:lnTo>
                    <a:lnTo>
                      <a:pt x="228" y="700"/>
                    </a:lnTo>
                    <a:lnTo>
                      <a:pt x="229" y="699"/>
                    </a:lnTo>
                    <a:lnTo>
                      <a:pt x="229" y="698"/>
                    </a:lnTo>
                    <a:lnTo>
                      <a:pt x="229" y="697"/>
                    </a:lnTo>
                    <a:lnTo>
                      <a:pt x="228" y="697"/>
                    </a:lnTo>
                    <a:lnTo>
                      <a:pt x="229" y="696"/>
                    </a:lnTo>
                    <a:lnTo>
                      <a:pt x="228" y="696"/>
                    </a:lnTo>
                    <a:lnTo>
                      <a:pt x="228" y="694"/>
                    </a:lnTo>
                    <a:lnTo>
                      <a:pt x="228" y="693"/>
                    </a:lnTo>
                    <a:lnTo>
                      <a:pt x="229" y="693"/>
                    </a:lnTo>
                    <a:lnTo>
                      <a:pt x="229" y="692"/>
                    </a:lnTo>
                    <a:lnTo>
                      <a:pt x="229" y="691"/>
                    </a:lnTo>
                    <a:lnTo>
                      <a:pt x="228" y="691"/>
                    </a:lnTo>
                    <a:lnTo>
                      <a:pt x="227" y="691"/>
                    </a:lnTo>
                    <a:lnTo>
                      <a:pt x="226" y="691"/>
                    </a:lnTo>
                    <a:lnTo>
                      <a:pt x="226" y="690"/>
                    </a:lnTo>
                    <a:lnTo>
                      <a:pt x="226" y="689"/>
                    </a:lnTo>
                    <a:lnTo>
                      <a:pt x="226" y="688"/>
                    </a:lnTo>
                    <a:lnTo>
                      <a:pt x="225" y="688"/>
                    </a:lnTo>
                    <a:lnTo>
                      <a:pt x="224" y="688"/>
                    </a:lnTo>
                    <a:lnTo>
                      <a:pt x="223" y="687"/>
                    </a:lnTo>
                    <a:lnTo>
                      <a:pt x="223" y="685"/>
                    </a:lnTo>
                    <a:lnTo>
                      <a:pt x="222" y="685"/>
                    </a:lnTo>
                    <a:lnTo>
                      <a:pt x="222" y="684"/>
                    </a:lnTo>
                    <a:lnTo>
                      <a:pt x="223" y="683"/>
                    </a:lnTo>
                    <a:lnTo>
                      <a:pt x="222" y="683"/>
                    </a:lnTo>
                    <a:lnTo>
                      <a:pt x="220" y="683"/>
                    </a:lnTo>
                    <a:lnTo>
                      <a:pt x="219" y="682"/>
                    </a:lnTo>
                    <a:lnTo>
                      <a:pt x="219" y="683"/>
                    </a:lnTo>
                    <a:lnTo>
                      <a:pt x="218" y="682"/>
                    </a:lnTo>
                    <a:lnTo>
                      <a:pt x="218" y="683"/>
                    </a:lnTo>
                    <a:lnTo>
                      <a:pt x="217" y="683"/>
                    </a:lnTo>
                    <a:lnTo>
                      <a:pt x="216" y="683"/>
                    </a:lnTo>
                    <a:lnTo>
                      <a:pt x="215" y="683"/>
                    </a:lnTo>
                    <a:lnTo>
                      <a:pt x="214" y="683"/>
                    </a:lnTo>
                    <a:lnTo>
                      <a:pt x="214" y="684"/>
                    </a:lnTo>
                    <a:lnTo>
                      <a:pt x="213" y="684"/>
                    </a:lnTo>
                    <a:lnTo>
                      <a:pt x="211" y="684"/>
                    </a:lnTo>
                    <a:lnTo>
                      <a:pt x="211" y="683"/>
                    </a:lnTo>
                    <a:lnTo>
                      <a:pt x="210" y="683"/>
                    </a:lnTo>
                    <a:lnTo>
                      <a:pt x="210" y="682"/>
                    </a:lnTo>
                    <a:lnTo>
                      <a:pt x="209" y="682"/>
                    </a:lnTo>
                    <a:lnTo>
                      <a:pt x="208" y="682"/>
                    </a:lnTo>
                    <a:lnTo>
                      <a:pt x="207" y="682"/>
                    </a:lnTo>
                    <a:lnTo>
                      <a:pt x="206" y="682"/>
                    </a:lnTo>
                    <a:lnTo>
                      <a:pt x="206" y="681"/>
                    </a:lnTo>
                    <a:lnTo>
                      <a:pt x="205" y="681"/>
                    </a:lnTo>
                    <a:lnTo>
                      <a:pt x="204" y="681"/>
                    </a:lnTo>
                    <a:lnTo>
                      <a:pt x="204" y="680"/>
                    </a:lnTo>
                    <a:lnTo>
                      <a:pt x="202" y="680"/>
                    </a:lnTo>
                    <a:lnTo>
                      <a:pt x="201" y="680"/>
                    </a:lnTo>
                    <a:lnTo>
                      <a:pt x="200" y="680"/>
                    </a:lnTo>
                    <a:lnTo>
                      <a:pt x="199" y="680"/>
                    </a:lnTo>
                    <a:lnTo>
                      <a:pt x="199" y="681"/>
                    </a:lnTo>
                    <a:lnTo>
                      <a:pt x="198" y="681"/>
                    </a:lnTo>
                    <a:lnTo>
                      <a:pt x="198" y="682"/>
                    </a:lnTo>
                    <a:lnTo>
                      <a:pt x="197" y="682"/>
                    </a:lnTo>
                    <a:lnTo>
                      <a:pt x="197" y="681"/>
                    </a:lnTo>
                    <a:lnTo>
                      <a:pt x="196" y="682"/>
                    </a:lnTo>
                    <a:lnTo>
                      <a:pt x="196" y="681"/>
                    </a:lnTo>
                    <a:lnTo>
                      <a:pt x="195" y="681"/>
                    </a:lnTo>
                    <a:lnTo>
                      <a:pt x="193" y="680"/>
                    </a:lnTo>
                    <a:lnTo>
                      <a:pt x="192" y="679"/>
                    </a:lnTo>
                    <a:lnTo>
                      <a:pt x="191" y="680"/>
                    </a:lnTo>
                    <a:lnTo>
                      <a:pt x="192" y="679"/>
                    </a:lnTo>
                    <a:lnTo>
                      <a:pt x="192" y="678"/>
                    </a:lnTo>
                    <a:lnTo>
                      <a:pt x="191" y="676"/>
                    </a:lnTo>
                    <a:lnTo>
                      <a:pt x="191" y="675"/>
                    </a:lnTo>
                    <a:lnTo>
                      <a:pt x="190" y="675"/>
                    </a:lnTo>
                    <a:lnTo>
                      <a:pt x="190" y="674"/>
                    </a:lnTo>
                    <a:lnTo>
                      <a:pt x="189" y="673"/>
                    </a:lnTo>
                    <a:lnTo>
                      <a:pt x="188" y="673"/>
                    </a:lnTo>
                    <a:lnTo>
                      <a:pt x="187" y="672"/>
                    </a:lnTo>
                    <a:lnTo>
                      <a:pt x="186" y="672"/>
                    </a:lnTo>
                    <a:lnTo>
                      <a:pt x="186" y="671"/>
                    </a:lnTo>
                    <a:lnTo>
                      <a:pt x="184" y="671"/>
                    </a:lnTo>
                    <a:lnTo>
                      <a:pt x="184" y="670"/>
                    </a:lnTo>
                    <a:lnTo>
                      <a:pt x="183" y="670"/>
                    </a:lnTo>
                    <a:lnTo>
                      <a:pt x="183" y="669"/>
                    </a:lnTo>
                    <a:lnTo>
                      <a:pt x="182" y="667"/>
                    </a:lnTo>
                    <a:lnTo>
                      <a:pt x="181" y="667"/>
                    </a:lnTo>
                    <a:lnTo>
                      <a:pt x="180" y="666"/>
                    </a:lnTo>
                    <a:lnTo>
                      <a:pt x="179" y="666"/>
                    </a:lnTo>
                    <a:lnTo>
                      <a:pt x="178" y="665"/>
                    </a:lnTo>
                    <a:lnTo>
                      <a:pt x="178" y="664"/>
                    </a:lnTo>
                    <a:lnTo>
                      <a:pt x="178" y="663"/>
                    </a:lnTo>
                    <a:lnTo>
                      <a:pt x="177" y="663"/>
                    </a:lnTo>
                    <a:lnTo>
                      <a:pt x="177" y="662"/>
                    </a:lnTo>
                    <a:lnTo>
                      <a:pt x="175" y="661"/>
                    </a:lnTo>
                    <a:lnTo>
                      <a:pt x="175" y="660"/>
                    </a:lnTo>
                    <a:lnTo>
                      <a:pt x="174" y="658"/>
                    </a:lnTo>
                    <a:lnTo>
                      <a:pt x="174" y="657"/>
                    </a:lnTo>
                    <a:lnTo>
                      <a:pt x="174" y="656"/>
                    </a:lnTo>
                    <a:lnTo>
                      <a:pt x="174" y="655"/>
                    </a:lnTo>
                    <a:lnTo>
                      <a:pt x="175" y="655"/>
                    </a:lnTo>
                    <a:lnTo>
                      <a:pt x="175" y="654"/>
                    </a:lnTo>
                    <a:lnTo>
                      <a:pt x="175" y="653"/>
                    </a:lnTo>
                    <a:lnTo>
                      <a:pt x="175" y="652"/>
                    </a:lnTo>
                    <a:lnTo>
                      <a:pt x="177" y="651"/>
                    </a:lnTo>
                    <a:lnTo>
                      <a:pt x="178" y="651"/>
                    </a:lnTo>
                    <a:lnTo>
                      <a:pt x="179" y="649"/>
                    </a:lnTo>
                    <a:lnTo>
                      <a:pt x="179" y="648"/>
                    </a:lnTo>
                    <a:lnTo>
                      <a:pt x="180" y="648"/>
                    </a:lnTo>
                    <a:lnTo>
                      <a:pt x="180" y="647"/>
                    </a:lnTo>
                    <a:lnTo>
                      <a:pt x="180" y="646"/>
                    </a:lnTo>
                    <a:lnTo>
                      <a:pt x="180" y="645"/>
                    </a:lnTo>
                    <a:lnTo>
                      <a:pt x="179" y="645"/>
                    </a:lnTo>
                    <a:lnTo>
                      <a:pt x="178" y="644"/>
                    </a:lnTo>
                    <a:lnTo>
                      <a:pt x="178" y="643"/>
                    </a:lnTo>
                    <a:lnTo>
                      <a:pt x="177" y="643"/>
                    </a:lnTo>
                    <a:lnTo>
                      <a:pt x="175" y="643"/>
                    </a:lnTo>
                    <a:lnTo>
                      <a:pt x="175" y="644"/>
                    </a:lnTo>
                    <a:lnTo>
                      <a:pt x="174" y="644"/>
                    </a:lnTo>
                    <a:lnTo>
                      <a:pt x="173" y="643"/>
                    </a:lnTo>
                    <a:lnTo>
                      <a:pt x="172" y="642"/>
                    </a:lnTo>
                    <a:lnTo>
                      <a:pt x="177" y="642"/>
                    </a:lnTo>
                    <a:lnTo>
                      <a:pt x="179" y="642"/>
                    </a:lnTo>
                    <a:lnTo>
                      <a:pt x="181" y="642"/>
                    </a:lnTo>
                    <a:lnTo>
                      <a:pt x="181" y="633"/>
                    </a:lnTo>
                    <a:lnTo>
                      <a:pt x="181" y="631"/>
                    </a:lnTo>
                    <a:lnTo>
                      <a:pt x="181" y="628"/>
                    </a:lnTo>
                    <a:lnTo>
                      <a:pt x="181" y="622"/>
                    </a:lnTo>
                    <a:lnTo>
                      <a:pt x="182" y="617"/>
                    </a:lnTo>
                    <a:lnTo>
                      <a:pt x="182" y="609"/>
                    </a:lnTo>
                    <a:lnTo>
                      <a:pt x="181" y="606"/>
                    </a:lnTo>
                    <a:lnTo>
                      <a:pt x="181" y="602"/>
                    </a:lnTo>
                    <a:lnTo>
                      <a:pt x="181" y="594"/>
                    </a:lnTo>
                    <a:lnTo>
                      <a:pt x="153" y="593"/>
                    </a:lnTo>
                    <a:lnTo>
                      <a:pt x="153" y="589"/>
                    </a:lnTo>
                    <a:lnTo>
                      <a:pt x="153" y="584"/>
                    </a:lnTo>
                    <a:lnTo>
                      <a:pt x="153" y="579"/>
                    </a:lnTo>
                    <a:lnTo>
                      <a:pt x="153" y="563"/>
                    </a:lnTo>
                    <a:lnTo>
                      <a:pt x="150" y="563"/>
                    </a:lnTo>
                    <a:lnTo>
                      <a:pt x="148" y="554"/>
                    </a:lnTo>
                    <a:lnTo>
                      <a:pt x="144" y="554"/>
                    </a:lnTo>
                    <a:lnTo>
                      <a:pt x="144" y="549"/>
                    </a:lnTo>
                    <a:lnTo>
                      <a:pt x="144" y="547"/>
                    </a:lnTo>
                    <a:lnTo>
                      <a:pt x="144" y="546"/>
                    </a:lnTo>
                    <a:lnTo>
                      <a:pt x="144" y="545"/>
                    </a:lnTo>
                    <a:lnTo>
                      <a:pt x="144" y="544"/>
                    </a:lnTo>
                    <a:lnTo>
                      <a:pt x="144" y="543"/>
                    </a:lnTo>
                    <a:lnTo>
                      <a:pt x="144" y="541"/>
                    </a:lnTo>
                    <a:lnTo>
                      <a:pt x="143" y="541"/>
                    </a:lnTo>
                    <a:lnTo>
                      <a:pt x="143" y="540"/>
                    </a:lnTo>
                    <a:lnTo>
                      <a:pt x="143" y="539"/>
                    </a:lnTo>
                    <a:lnTo>
                      <a:pt x="143" y="538"/>
                    </a:lnTo>
                    <a:lnTo>
                      <a:pt x="143" y="537"/>
                    </a:lnTo>
                    <a:lnTo>
                      <a:pt x="143" y="536"/>
                    </a:lnTo>
                    <a:lnTo>
                      <a:pt x="143" y="535"/>
                    </a:lnTo>
                    <a:lnTo>
                      <a:pt x="143" y="534"/>
                    </a:lnTo>
                    <a:lnTo>
                      <a:pt x="142" y="532"/>
                    </a:lnTo>
                    <a:lnTo>
                      <a:pt x="141" y="532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41" y="530"/>
                    </a:lnTo>
                    <a:lnTo>
                      <a:pt x="141" y="529"/>
                    </a:lnTo>
                    <a:lnTo>
                      <a:pt x="141" y="528"/>
                    </a:lnTo>
                    <a:lnTo>
                      <a:pt x="141" y="527"/>
                    </a:lnTo>
                    <a:lnTo>
                      <a:pt x="142" y="526"/>
                    </a:lnTo>
                    <a:lnTo>
                      <a:pt x="142" y="525"/>
                    </a:lnTo>
                    <a:lnTo>
                      <a:pt x="142" y="523"/>
                    </a:lnTo>
                    <a:lnTo>
                      <a:pt x="142" y="522"/>
                    </a:lnTo>
                    <a:lnTo>
                      <a:pt x="142" y="521"/>
                    </a:lnTo>
                    <a:lnTo>
                      <a:pt x="142" y="520"/>
                    </a:lnTo>
                    <a:lnTo>
                      <a:pt x="142" y="519"/>
                    </a:lnTo>
                    <a:lnTo>
                      <a:pt x="142" y="518"/>
                    </a:lnTo>
                    <a:lnTo>
                      <a:pt x="142" y="517"/>
                    </a:lnTo>
                    <a:lnTo>
                      <a:pt x="142" y="516"/>
                    </a:lnTo>
                    <a:lnTo>
                      <a:pt x="143" y="516"/>
                    </a:lnTo>
                    <a:lnTo>
                      <a:pt x="144" y="514"/>
                    </a:lnTo>
                    <a:lnTo>
                      <a:pt x="145" y="514"/>
                    </a:lnTo>
                    <a:lnTo>
                      <a:pt x="146" y="514"/>
                    </a:lnTo>
                    <a:lnTo>
                      <a:pt x="146" y="513"/>
                    </a:lnTo>
                    <a:lnTo>
                      <a:pt x="147" y="513"/>
                    </a:lnTo>
                    <a:lnTo>
                      <a:pt x="147" y="512"/>
                    </a:lnTo>
                    <a:lnTo>
                      <a:pt x="147" y="511"/>
                    </a:lnTo>
                    <a:lnTo>
                      <a:pt x="147" y="510"/>
                    </a:lnTo>
                    <a:lnTo>
                      <a:pt x="148" y="510"/>
                    </a:lnTo>
                    <a:lnTo>
                      <a:pt x="150" y="509"/>
                    </a:lnTo>
                    <a:lnTo>
                      <a:pt x="148" y="509"/>
                    </a:lnTo>
                    <a:lnTo>
                      <a:pt x="147" y="508"/>
                    </a:lnTo>
                    <a:lnTo>
                      <a:pt x="146" y="507"/>
                    </a:lnTo>
                    <a:lnTo>
                      <a:pt x="146" y="505"/>
                    </a:lnTo>
                    <a:lnTo>
                      <a:pt x="146" y="504"/>
                    </a:lnTo>
                    <a:lnTo>
                      <a:pt x="146" y="503"/>
                    </a:lnTo>
                    <a:lnTo>
                      <a:pt x="146" y="502"/>
                    </a:lnTo>
                    <a:lnTo>
                      <a:pt x="146" y="501"/>
                    </a:lnTo>
                    <a:lnTo>
                      <a:pt x="146" y="500"/>
                    </a:lnTo>
                    <a:lnTo>
                      <a:pt x="145" y="500"/>
                    </a:lnTo>
                    <a:lnTo>
                      <a:pt x="145" y="499"/>
                    </a:lnTo>
                    <a:lnTo>
                      <a:pt x="144" y="498"/>
                    </a:lnTo>
                    <a:lnTo>
                      <a:pt x="144" y="496"/>
                    </a:lnTo>
                    <a:lnTo>
                      <a:pt x="144" y="495"/>
                    </a:lnTo>
                    <a:lnTo>
                      <a:pt x="143" y="494"/>
                    </a:lnTo>
                    <a:lnTo>
                      <a:pt x="142" y="494"/>
                    </a:lnTo>
                    <a:lnTo>
                      <a:pt x="142" y="493"/>
                    </a:lnTo>
                    <a:lnTo>
                      <a:pt x="142" y="492"/>
                    </a:lnTo>
                    <a:lnTo>
                      <a:pt x="142" y="491"/>
                    </a:lnTo>
                    <a:lnTo>
                      <a:pt x="142" y="490"/>
                    </a:lnTo>
                    <a:lnTo>
                      <a:pt x="141" y="490"/>
                    </a:lnTo>
                    <a:lnTo>
                      <a:pt x="141" y="489"/>
                    </a:lnTo>
                    <a:lnTo>
                      <a:pt x="141" y="487"/>
                    </a:lnTo>
                    <a:lnTo>
                      <a:pt x="142" y="486"/>
                    </a:lnTo>
                    <a:lnTo>
                      <a:pt x="142" y="485"/>
                    </a:lnTo>
                    <a:lnTo>
                      <a:pt x="142" y="484"/>
                    </a:lnTo>
                    <a:lnTo>
                      <a:pt x="142" y="483"/>
                    </a:lnTo>
                    <a:lnTo>
                      <a:pt x="141" y="483"/>
                    </a:lnTo>
                    <a:lnTo>
                      <a:pt x="142" y="482"/>
                    </a:lnTo>
                    <a:lnTo>
                      <a:pt x="142" y="481"/>
                    </a:lnTo>
                    <a:lnTo>
                      <a:pt x="142" y="480"/>
                    </a:lnTo>
                    <a:lnTo>
                      <a:pt x="142" y="478"/>
                    </a:lnTo>
                    <a:lnTo>
                      <a:pt x="141" y="478"/>
                    </a:lnTo>
                    <a:lnTo>
                      <a:pt x="141" y="477"/>
                    </a:lnTo>
                    <a:lnTo>
                      <a:pt x="139" y="477"/>
                    </a:lnTo>
                    <a:lnTo>
                      <a:pt x="138" y="476"/>
                    </a:lnTo>
                    <a:lnTo>
                      <a:pt x="138" y="475"/>
                    </a:lnTo>
                    <a:lnTo>
                      <a:pt x="137" y="474"/>
                    </a:lnTo>
                    <a:lnTo>
                      <a:pt x="138" y="474"/>
                    </a:lnTo>
                    <a:lnTo>
                      <a:pt x="138" y="473"/>
                    </a:lnTo>
                    <a:lnTo>
                      <a:pt x="138" y="472"/>
                    </a:lnTo>
                    <a:lnTo>
                      <a:pt x="139" y="472"/>
                    </a:lnTo>
                    <a:lnTo>
                      <a:pt x="139" y="471"/>
                    </a:lnTo>
                    <a:lnTo>
                      <a:pt x="139" y="469"/>
                    </a:lnTo>
                    <a:lnTo>
                      <a:pt x="139" y="468"/>
                    </a:lnTo>
                    <a:lnTo>
                      <a:pt x="139" y="467"/>
                    </a:lnTo>
                    <a:lnTo>
                      <a:pt x="138" y="466"/>
                    </a:lnTo>
                    <a:lnTo>
                      <a:pt x="138" y="465"/>
                    </a:lnTo>
                    <a:lnTo>
                      <a:pt x="138" y="464"/>
                    </a:lnTo>
                    <a:lnTo>
                      <a:pt x="137" y="464"/>
                    </a:lnTo>
                    <a:lnTo>
                      <a:pt x="138" y="463"/>
                    </a:lnTo>
                    <a:lnTo>
                      <a:pt x="137" y="463"/>
                    </a:lnTo>
                    <a:lnTo>
                      <a:pt x="137" y="462"/>
                    </a:lnTo>
                    <a:lnTo>
                      <a:pt x="138" y="460"/>
                    </a:lnTo>
                    <a:lnTo>
                      <a:pt x="138" y="459"/>
                    </a:lnTo>
                    <a:lnTo>
                      <a:pt x="137" y="459"/>
                    </a:lnTo>
                    <a:lnTo>
                      <a:pt x="136" y="458"/>
                    </a:lnTo>
                    <a:lnTo>
                      <a:pt x="135" y="458"/>
                    </a:lnTo>
                    <a:lnTo>
                      <a:pt x="135" y="457"/>
                    </a:lnTo>
                    <a:lnTo>
                      <a:pt x="135" y="456"/>
                    </a:lnTo>
                    <a:lnTo>
                      <a:pt x="135" y="455"/>
                    </a:lnTo>
                    <a:lnTo>
                      <a:pt x="135" y="454"/>
                    </a:lnTo>
                    <a:lnTo>
                      <a:pt x="135" y="453"/>
                    </a:lnTo>
                    <a:lnTo>
                      <a:pt x="135" y="451"/>
                    </a:lnTo>
                    <a:lnTo>
                      <a:pt x="136" y="450"/>
                    </a:lnTo>
                    <a:lnTo>
                      <a:pt x="136" y="449"/>
                    </a:lnTo>
                    <a:lnTo>
                      <a:pt x="137" y="449"/>
                    </a:lnTo>
                    <a:lnTo>
                      <a:pt x="138" y="448"/>
                    </a:lnTo>
                    <a:lnTo>
                      <a:pt x="137" y="447"/>
                    </a:lnTo>
                    <a:lnTo>
                      <a:pt x="137" y="446"/>
                    </a:lnTo>
                    <a:lnTo>
                      <a:pt x="138" y="446"/>
                    </a:lnTo>
                    <a:lnTo>
                      <a:pt x="137" y="445"/>
                    </a:lnTo>
                    <a:lnTo>
                      <a:pt x="137" y="444"/>
                    </a:lnTo>
                    <a:lnTo>
                      <a:pt x="136" y="444"/>
                    </a:lnTo>
                    <a:lnTo>
                      <a:pt x="136" y="442"/>
                    </a:lnTo>
                    <a:lnTo>
                      <a:pt x="136" y="441"/>
                    </a:lnTo>
                    <a:lnTo>
                      <a:pt x="136" y="440"/>
                    </a:lnTo>
                    <a:lnTo>
                      <a:pt x="136" y="439"/>
                    </a:lnTo>
                    <a:lnTo>
                      <a:pt x="137" y="439"/>
                    </a:lnTo>
                    <a:lnTo>
                      <a:pt x="137" y="438"/>
                    </a:lnTo>
                    <a:lnTo>
                      <a:pt x="137" y="437"/>
                    </a:lnTo>
                    <a:lnTo>
                      <a:pt x="136" y="436"/>
                    </a:lnTo>
                    <a:lnTo>
                      <a:pt x="137" y="436"/>
                    </a:lnTo>
                    <a:lnTo>
                      <a:pt x="137" y="435"/>
                    </a:lnTo>
                    <a:lnTo>
                      <a:pt x="136" y="435"/>
                    </a:lnTo>
                    <a:lnTo>
                      <a:pt x="135" y="433"/>
                    </a:lnTo>
                    <a:lnTo>
                      <a:pt x="135" y="432"/>
                    </a:lnTo>
                    <a:lnTo>
                      <a:pt x="134" y="432"/>
                    </a:lnTo>
                    <a:lnTo>
                      <a:pt x="133" y="432"/>
                    </a:lnTo>
                    <a:lnTo>
                      <a:pt x="132" y="432"/>
                    </a:lnTo>
                    <a:lnTo>
                      <a:pt x="132" y="431"/>
                    </a:lnTo>
                    <a:lnTo>
                      <a:pt x="130" y="431"/>
                    </a:lnTo>
                    <a:lnTo>
                      <a:pt x="130" y="430"/>
                    </a:lnTo>
                    <a:lnTo>
                      <a:pt x="129" y="430"/>
                    </a:lnTo>
                    <a:lnTo>
                      <a:pt x="128" y="430"/>
                    </a:lnTo>
                    <a:lnTo>
                      <a:pt x="127" y="429"/>
                    </a:lnTo>
                    <a:lnTo>
                      <a:pt x="126" y="429"/>
                    </a:lnTo>
                    <a:lnTo>
                      <a:pt x="126" y="430"/>
                    </a:lnTo>
                    <a:lnTo>
                      <a:pt x="125" y="429"/>
                    </a:lnTo>
                    <a:lnTo>
                      <a:pt x="124" y="429"/>
                    </a:lnTo>
                    <a:lnTo>
                      <a:pt x="123" y="428"/>
                    </a:lnTo>
                    <a:lnTo>
                      <a:pt x="123" y="427"/>
                    </a:lnTo>
                    <a:lnTo>
                      <a:pt x="121" y="427"/>
                    </a:lnTo>
                    <a:lnTo>
                      <a:pt x="121" y="426"/>
                    </a:lnTo>
                    <a:lnTo>
                      <a:pt x="121" y="424"/>
                    </a:lnTo>
                    <a:lnTo>
                      <a:pt x="120" y="424"/>
                    </a:lnTo>
                    <a:lnTo>
                      <a:pt x="120" y="423"/>
                    </a:lnTo>
                    <a:lnTo>
                      <a:pt x="120" y="422"/>
                    </a:lnTo>
                    <a:lnTo>
                      <a:pt x="120" y="421"/>
                    </a:lnTo>
                    <a:lnTo>
                      <a:pt x="120" y="420"/>
                    </a:lnTo>
                    <a:lnTo>
                      <a:pt x="120" y="419"/>
                    </a:lnTo>
                    <a:lnTo>
                      <a:pt x="120" y="418"/>
                    </a:lnTo>
                    <a:lnTo>
                      <a:pt x="121" y="417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0" y="414"/>
                    </a:lnTo>
                    <a:lnTo>
                      <a:pt x="120" y="413"/>
                    </a:lnTo>
                    <a:lnTo>
                      <a:pt x="120" y="412"/>
                    </a:lnTo>
                    <a:lnTo>
                      <a:pt x="120" y="411"/>
                    </a:lnTo>
                    <a:lnTo>
                      <a:pt x="120" y="410"/>
                    </a:lnTo>
                    <a:lnTo>
                      <a:pt x="121" y="409"/>
                    </a:lnTo>
                    <a:lnTo>
                      <a:pt x="123" y="409"/>
                    </a:lnTo>
                    <a:lnTo>
                      <a:pt x="124" y="409"/>
                    </a:lnTo>
                    <a:lnTo>
                      <a:pt x="125" y="409"/>
                    </a:lnTo>
                    <a:lnTo>
                      <a:pt x="125" y="408"/>
                    </a:lnTo>
                    <a:lnTo>
                      <a:pt x="125" y="406"/>
                    </a:lnTo>
                    <a:lnTo>
                      <a:pt x="125" y="405"/>
                    </a:lnTo>
                    <a:lnTo>
                      <a:pt x="126" y="405"/>
                    </a:lnTo>
                    <a:lnTo>
                      <a:pt x="127" y="405"/>
                    </a:lnTo>
                    <a:lnTo>
                      <a:pt x="127" y="404"/>
                    </a:lnTo>
                    <a:lnTo>
                      <a:pt x="128" y="404"/>
                    </a:lnTo>
                    <a:lnTo>
                      <a:pt x="128" y="403"/>
                    </a:lnTo>
                    <a:lnTo>
                      <a:pt x="129" y="403"/>
                    </a:lnTo>
                    <a:lnTo>
                      <a:pt x="129" y="402"/>
                    </a:lnTo>
                    <a:lnTo>
                      <a:pt x="129" y="401"/>
                    </a:lnTo>
                    <a:lnTo>
                      <a:pt x="129" y="400"/>
                    </a:lnTo>
                    <a:lnTo>
                      <a:pt x="130" y="400"/>
                    </a:lnTo>
                    <a:lnTo>
                      <a:pt x="130" y="399"/>
                    </a:lnTo>
                    <a:lnTo>
                      <a:pt x="132" y="399"/>
                    </a:lnTo>
                    <a:lnTo>
                      <a:pt x="133" y="397"/>
                    </a:lnTo>
                    <a:lnTo>
                      <a:pt x="133" y="396"/>
                    </a:lnTo>
                    <a:lnTo>
                      <a:pt x="133" y="395"/>
                    </a:lnTo>
                    <a:lnTo>
                      <a:pt x="133" y="394"/>
                    </a:lnTo>
                    <a:lnTo>
                      <a:pt x="133" y="393"/>
                    </a:lnTo>
                    <a:lnTo>
                      <a:pt x="133" y="392"/>
                    </a:lnTo>
                    <a:lnTo>
                      <a:pt x="134" y="392"/>
                    </a:lnTo>
                    <a:lnTo>
                      <a:pt x="135" y="392"/>
                    </a:lnTo>
                    <a:lnTo>
                      <a:pt x="136" y="392"/>
                    </a:lnTo>
                    <a:lnTo>
                      <a:pt x="137" y="392"/>
                    </a:lnTo>
                    <a:lnTo>
                      <a:pt x="138" y="391"/>
                    </a:lnTo>
                    <a:lnTo>
                      <a:pt x="139" y="391"/>
                    </a:lnTo>
                    <a:lnTo>
                      <a:pt x="139" y="390"/>
                    </a:lnTo>
                    <a:lnTo>
                      <a:pt x="141" y="391"/>
                    </a:lnTo>
                    <a:lnTo>
                      <a:pt x="142" y="391"/>
                    </a:lnTo>
                    <a:lnTo>
                      <a:pt x="143" y="390"/>
                    </a:lnTo>
                    <a:lnTo>
                      <a:pt x="144" y="390"/>
                    </a:lnTo>
                    <a:lnTo>
                      <a:pt x="144" y="388"/>
                    </a:lnTo>
                    <a:lnTo>
                      <a:pt x="144" y="387"/>
                    </a:lnTo>
                    <a:lnTo>
                      <a:pt x="145" y="386"/>
                    </a:lnTo>
                    <a:lnTo>
                      <a:pt x="145" y="385"/>
                    </a:lnTo>
                    <a:lnTo>
                      <a:pt x="146" y="385"/>
                    </a:lnTo>
                    <a:lnTo>
                      <a:pt x="147" y="385"/>
                    </a:lnTo>
                    <a:lnTo>
                      <a:pt x="147" y="384"/>
                    </a:lnTo>
                    <a:lnTo>
                      <a:pt x="148" y="385"/>
                    </a:lnTo>
                    <a:lnTo>
                      <a:pt x="150" y="385"/>
                    </a:lnTo>
                    <a:lnTo>
                      <a:pt x="151" y="385"/>
                    </a:lnTo>
                    <a:lnTo>
                      <a:pt x="152" y="384"/>
                    </a:lnTo>
                    <a:lnTo>
                      <a:pt x="152" y="383"/>
                    </a:lnTo>
                    <a:lnTo>
                      <a:pt x="152" y="382"/>
                    </a:lnTo>
                    <a:lnTo>
                      <a:pt x="153" y="382"/>
                    </a:lnTo>
                    <a:lnTo>
                      <a:pt x="153" y="381"/>
                    </a:lnTo>
                    <a:lnTo>
                      <a:pt x="153" y="379"/>
                    </a:lnTo>
                    <a:lnTo>
                      <a:pt x="154" y="378"/>
                    </a:lnTo>
                    <a:lnTo>
                      <a:pt x="154" y="377"/>
                    </a:lnTo>
                    <a:lnTo>
                      <a:pt x="155" y="377"/>
                    </a:lnTo>
                    <a:lnTo>
                      <a:pt x="156" y="377"/>
                    </a:lnTo>
                    <a:lnTo>
                      <a:pt x="156" y="376"/>
                    </a:lnTo>
                    <a:lnTo>
                      <a:pt x="157" y="376"/>
                    </a:lnTo>
                    <a:lnTo>
                      <a:pt x="159" y="376"/>
                    </a:lnTo>
                    <a:lnTo>
                      <a:pt x="160" y="376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4"/>
                    </a:lnTo>
                    <a:lnTo>
                      <a:pt x="161" y="373"/>
                    </a:lnTo>
                    <a:lnTo>
                      <a:pt x="160" y="373"/>
                    </a:lnTo>
                    <a:lnTo>
                      <a:pt x="160" y="372"/>
                    </a:lnTo>
                    <a:lnTo>
                      <a:pt x="161" y="372"/>
                    </a:lnTo>
                    <a:lnTo>
                      <a:pt x="161" y="370"/>
                    </a:lnTo>
                    <a:lnTo>
                      <a:pt x="162" y="370"/>
                    </a:lnTo>
                    <a:lnTo>
                      <a:pt x="163" y="370"/>
                    </a:lnTo>
                    <a:lnTo>
                      <a:pt x="164" y="370"/>
                    </a:lnTo>
                    <a:lnTo>
                      <a:pt x="165" y="369"/>
                    </a:lnTo>
                    <a:lnTo>
                      <a:pt x="166" y="369"/>
                    </a:lnTo>
                    <a:lnTo>
                      <a:pt x="168" y="369"/>
                    </a:lnTo>
                    <a:lnTo>
                      <a:pt x="169" y="369"/>
                    </a:lnTo>
                    <a:lnTo>
                      <a:pt x="170" y="369"/>
                    </a:lnTo>
                    <a:lnTo>
                      <a:pt x="170" y="368"/>
                    </a:lnTo>
                    <a:lnTo>
                      <a:pt x="171" y="368"/>
                    </a:lnTo>
                    <a:lnTo>
                      <a:pt x="171" y="367"/>
                    </a:lnTo>
                    <a:lnTo>
                      <a:pt x="171" y="366"/>
                    </a:lnTo>
                    <a:lnTo>
                      <a:pt x="172" y="365"/>
                    </a:lnTo>
                    <a:lnTo>
                      <a:pt x="173" y="365"/>
                    </a:lnTo>
                    <a:lnTo>
                      <a:pt x="173" y="364"/>
                    </a:lnTo>
                    <a:lnTo>
                      <a:pt x="172" y="364"/>
                    </a:lnTo>
                    <a:lnTo>
                      <a:pt x="172" y="363"/>
                    </a:lnTo>
                    <a:lnTo>
                      <a:pt x="173" y="361"/>
                    </a:lnTo>
                    <a:lnTo>
                      <a:pt x="173" y="360"/>
                    </a:lnTo>
                    <a:lnTo>
                      <a:pt x="174" y="360"/>
                    </a:lnTo>
                    <a:lnTo>
                      <a:pt x="174" y="359"/>
                    </a:lnTo>
                    <a:lnTo>
                      <a:pt x="175" y="359"/>
                    </a:lnTo>
                    <a:lnTo>
                      <a:pt x="175" y="358"/>
                    </a:lnTo>
                    <a:lnTo>
                      <a:pt x="177" y="358"/>
                    </a:lnTo>
                    <a:lnTo>
                      <a:pt x="178" y="358"/>
                    </a:lnTo>
                    <a:lnTo>
                      <a:pt x="179" y="358"/>
                    </a:lnTo>
                    <a:lnTo>
                      <a:pt x="180" y="359"/>
                    </a:lnTo>
                    <a:lnTo>
                      <a:pt x="180" y="358"/>
                    </a:lnTo>
                    <a:lnTo>
                      <a:pt x="180" y="357"/>
                    </a:lnTo>
                    <a:lnTo>
                      <a:pt x="180" y="356"/>
                    </a:lnTo>
                    <a:lnTo>
                      <a:pt x="181" y="356"/>
                    </a:lnTo>
                    <a:lnTo>
                      <a:pt x="182" y="355"/>
                    </a:lnTo>
                    <a:lnTo>
                      <a:pt x="183" y="355"/>
                    </a:lnTo>
                    <a:lnTo>
                      <a:pt x="183" y="354"/>
                    </a:lnTo>
                    <a:lnTo>
                      <a:pt x="184" y="354"/>
                    </a:lnTo>
                    <a:lnTo>
                      <a:pt x="184" y="355"/>
                    </a:lnTo>
                    <a:lnTo>
                      <a:pt x="186" y="355"/>
                    </a:lnTo>
                    <a:lnTo>
                      <a:pt x="187" y="355"/>
                    </a:lnTo>
                    <a:lnTo>
                      <a:pt x="188" y="355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2"/>
                    </a:lnTo>
                    <a:lnTo>
                      <a:pt x="188" y="351"/>
                    </a:lnTo>
                    <a:lnTo>
                      <a:pt x="188" y="350"/>
                    </a:lnTo>
                    <a:lnTo>
                      <a:pt x="188" y="349"/>
                    </a:lnTo>
                    <a:lnTo>
                      <a:pt x="188" y="348"/>
                    </a:lnTo>
                    <a:lnTo>
                      <a:pt x="187" y="348"/>
                    </a:lnTo>
                    <a:lnTo>
                      <a:pt x="187" y="347"/>
                    </a:lnTo>
                    <a:lnTo>
                      <a:pt x="187" y="346"/>
                    </a:lnTo>
                    <a:lnTo>
                      <a:pt x="187" y="345"/>
                    </a:lnTo>
                    <a:lnTo>
                      <a:pt x="186" y="345"/>
                    </a:lnTo>
                    <a:lnTo>
                      <a:pt x="186" y="343"/>
                    </a:lnTo>
                    <a:lnTo>
                      <a:pt x="186" y="342"/>
                    </a:lnTo>
                    <a:lnTo>
                      <a:pt x="186" y="341"/>
                    </a:lnTo>
                    <a:lnTo>
                      <a:pt x="187" y="341"/>
                    </a:lnTo>
                    <a:lnTo>
                      <a:pt x="186" y="340"/>
                    </a:lnTo>
                    <a:lnTo>
                      <a:pt x="184" y="339"/>
                    </a:lnTo>
                    <a:lnTo>
                      <a:pt x="183" y="339"/>
                    </a:lnTo>
                    <a:lnTo>
                      <a:pt x="182" y="339"/>
                    </a:lnTo>
                    <a:lnTo>
                      <a:pt x="181" y="339"/>
                    </a:lnTo>
                    <a:lnTo>
                      <a:pt x="181" y="338"/>
                    </a:lnTo>
                    <a:lnTo>
                      <a:pt x="182" y="338"/>
                    </a:lnTo>
                    <a:lnTo>
                      <a:pt x="182" y="337"/>
                    </a:lnTo>
                    <a:lnTo>
                      <a:pt x="183" y="336"/>
                    </a:lnTo>
                    <a:lnTo>
                      <a:pt x="182" y="334"/>
                    </a:lnTo>
                    <a:lnTo>
                      <a:pt x="182" y="333"/>
                    </a:lnTo>
                    <a:lnTo>
                      <a:pt x="182" y="332"/>
                    </a:lnTo>
                    <a:lnTo>
                      <a:pt x="181" y="332"/>
                    </a:lnTo>
                    <a:lnTo>
                      <a:pt x="180" y="331"/>
                    </a:lnTo>
                    <a:lnTo>
                      <a:pt x="180" y="330"/>
                    </a:lnTo>
                    <a:lnTo>
                      <a:pt x="180" y="329"/>
                    </a:lnTo>
                    <a:lnTo>
                      <a:pt x="179" y="328"/>
                    </a:lnTo>
                    <a:lnTo>
                      <a:pt x="179" y="327"/>
                    </a:lnTo>
                    <a:lnTo>
                      <a:pt x="179" y="325"/>
                    </a:lnTo>
                    <a:lnTo>
                      <a:pt x="180" y="325"/>
                    </a:lnTo>
                    <a:lnTo>
                      <a:pt x="180" y="324"/>
                    </a:lnTo>
                    <a:lnTo>
                      <a:pt x="181" y="325"/>
                    </a:lnTo>
                    <a:lnTo>
                      <a:pt x="182" y="325"/>
                    </a:lnTo>
                    <a:lnTo>
                      <a:pt x="183" y="325"/>
                    </a:lnTo>
                    <a:lnTo>
                      <a:pt x="183" y="324"/>
                    </a:lnTo>
                    <a:lnTo>
                      <a:pt x="184" y="324"/>
                    </a:lnTo>
                    <a:lnTo>
                      <a:pt x="184" y="323"/>
                    </a:lnTo>
                    <a:lnTo>
                      <a:pt x="184" y="322"/>
                    </a:lnTo>
                    <a:lnTo>
                      <a:pt x="184" y="321"/>
                    </a:lnTo>
                    <a:lnTo>
                      <a:pt x="186" y="321"/>
                    </a:lnTo>
                    <a:lnTo>
                      <a:pt x="186" y="320"/>
                    </a:lnTo>
                    <a:lnTo>
                      <a:pt x="186" y="319"/>
                    </a:lnTo>
                    <a:lnTo>
                      <a:pt x="187" y="319"/>
                    </a:lnTo>
                    <a:lnTo>
                      <a:pt x="187" y="318"/>
                    </a:lnTo>
                    <a:lnTo>
                      <a:pt x="187" y="316"/>
                    </a:lnTo>
                    <a:lnTo>
                      <a:pt x="186" y="315"/>
                    </a:lnTo>
                    <a:lnTo>
                      <a:pt x="186" y="314"/>
                    </a:lnTo>
                    <a:lnTo>
                      <a:pt x="184" y="314"/>
                    </a:lnTo>
                    <a:lnTo>
                      <a:pt x="184" y="313"/>
                    </a:lnTo>
                    <a:lnTo>
                      <a:pt x="184" y="312"/>
                    </a:lnTo>
                    <a:lnTo>
                      <a:pt x="186" y="312"/>
                    </a:lnTo>
                    <a:lnTo>
                      <a:pt x="186" y="311"/>
                    </a:lnTo>
                    <a:lnTo>
                      <a:pt x="187" y="311"/>
                    </a:lnTo>
                    <a:lnTo>
                      <a:pt x="188" y="310"/>
                    </a:lnTo>
                    <a:lnTo>
                      <a:pt x="188" y="309"/>
                    </a:lnTo>
                    <a:lnTo>
                      <a:pt x="189" y="309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91" y="307"/>
                    </a:lnTo>
                    <a:lnTo>
                      <a:pt x="191" y="306"/>
                    </a:lnTo>
                    <a:lnTo>
                      <a:pt x="192" y="306"/>
                    </a:lnTo>
                    <a:lnTo>
                      <a:pt x="193" y="305"/>
                    </a:lnTo>
                    <a:lnTo>
                      <a:pt x="193" y="304"/>
                    </a:lnTo>
                    <a:lnTo>
                      <a:pt x="195" y="304"/>
                    </a:lnTo>
                    <a:lnTo>
                      <a:pt x="195" y="303"/>
                    </a:lnTo>
                    <a:lnTo>
                      <a:pt x="196" y="302"/>
                    </a:lnTo>
                    <a:lnTo>
                      <a:pt x="196" y="301"/>
                    </a:lnTo>
                    <a:lnTo>
                      <a:pt x="196" y="300"/>
                    </a:lnTo>
                    <a:lnTo>
                      <a:pt x="196" y="298"/>
                    </a:lnTo>
                    <a:lnTo>
                      <a:pt x="196" y="297"/>
                    </a:lnTo>
                    <a:lnTo>
                      <a:pt x="196" y="296"/>
                    </a:lnTo>
                    <a:lnTo>
                      <a:pt x="196" y="295"/>
                    </a:lnTo>
                    <a:lnTo>
                      <a:pt x="196" y="294"/>
                    </a:lnTo>
                    <a:lnTo>
                      <a:pt x="195" y="293"/>
                    </a:lnTo>
                    <a:lnTo>
                      <a:pt x="195" y="292"/>
                    </a:lnTo>
                    <a:lnTo>
                      <a:pt x="196" y="291"/>
                    </a:lnTo>
                    <a:lnTo>
                      <a:pt x="196" y="289"/>
                    </a:lnTo>
                    <a:lnTo>
                      <a:pt x="197" y="288"/>
                    </a:lnTo>
                    <a:lnTo>
                      <a:pt x="198" y="288"/>
                    </a:lnTo>
                    <a:lnTo>
                      <a:pt x="199" y="288"/>
                    </a:lnTo>
                    <a:lnTo>
                      <a:pt x="199" y="287"/>
                    </a:lnTo>
                    <a:lnTo>
                      <a:pt x="199" y="286"/>
                    </a:lnTo>
                    <a:lnTo>
                      <a:pt x="200" y="285"/>
                    </a:lnTo>
                    <a:lnTo>
                      <a:pt x="200" y="284"/>
                    </a:lnTo>
                    <a:lnTo>
                      <a:pt x="201" y="283"/>
                    </a:lnTo>
                    <a:lnTo>
                      <a:pt x="201" y="282"/>
                    </a:lnTo>
                    <a:lnTo>
                      <a:pt x="201" y="280"/>
                    </a:lnTo>
                    <a:lnTo>
                      <a:pt x="201" y="279"/>
                    </a:lnTo>
                    <a:lnTo>
                      <a:pt x="202" y="279"/>
                    </a:lnTo>
                    <a:lnTo>
                      <a:pt x="204" y="279"/>
                    </a:lnTo>
                    <a:lnTo>
                      <a:pt x="205" y="278"/>
                    </a:lnTo>
                    <a:lnTo>
                      <a:pt x="205" y="277"/>
                    </a:lnTo>
                    <a:lnTo>
                      <a:pt x="206" y="276"/>
                    </a:lnTo>
                    <a:lnTo>
                      <a:pt x="206" y="275"/>
                    </a:lnTo>
                    <a:lnTo>
                      <a:pt x="207" y="275"/>
                    </a:lnTo>
                    <a:lnTo>
                      <a:pt x="206" y="274"/>
                    </a:lnTo>
                    <a:lnTo>
                      <a:pt x="206" y="273"/>
                    </a:lnTo>
                    <a:lnTo>
                      <a:pt x="206" y="271"/>
                    </a:lnTo>
                    <a:lnTo>
                      <a:pt x="205" y="271"/>
                    </a:lnTo>
                    <a:lnTo>
                      <a:pt x="205" y="270"/>
                    </a:lnTo>
                    <a:lnTo>
                      <a:pt x="205" y="269"/>
                    </a:lnTo>
                    <a:lnTo>
                      <a:pt x="205" y="268"/>
                    </a:lnTo>
                    <a:lnTo>
                      <a:pt x="205" y="267"/>
                    </a:lnTo>
                    <a:lnTo>
                      <a:pt x="205" y="266"/>
                    </a:lnTo>
                    <a:lnTo>
                      <a:pt x="205" y="265"/>
                    </a:lnTo>
                    <a:lnTo>
                      <a:pt x="206" y="265"/>
                    </a:lnTo>
                    <a:lnTo>
                      <a:pt x="206" y="264"/>
                    </a:lnTo>
                    <a:lnTo>
                      <a:pt x="206" y="262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6" y="260"/>
                    </a:lnTo>
                    <a:lnTo>
                      <a:pt x="206" y="259"/>
                    </a:lnTo>
                    <a:lnTo>
                      <a:pt x="206" y="258"/>
                    </a:lnTo>
                    <a:lnTo>
                      <a:pt x="206" y="257"/>
                    </a:lnTo>
                    <a:lnTo>
                      <a:pt x="207" y="257"/>
                    </a:lnTo>
                    <a:lnTo>
                      <a:pt x="207" y="256"/>
                    </a:lnTo>
                    <a:lnTo>
                      <a:pt x="208" y="256"/>
                    </a:lnTo>
                    <a:lnTo>
                      <a:pt x="208" y="254"/>
                    </a:lnTo>
                    <a:lnTo>
                      <a:pt x="208" y="253"/>
                    </a:lnTo>
                    <a:lnTo>
                      <a:pt x="209" y="253"/>
                    </a:lnTo>
                    <a:lnTo>
                      <a:pt x="210" y="254"/>
                    </a:lnTo>
                    <a:lnTo>
                      <a:pt x="211" y="253"/>
                    </a:lnTo>
                    <a:lnTo>
                      <a:pt x="213" y="253"/>
                    </a:lnTo>
                    <a:lnTo>
                      <a:pt x="214" y="252"/>
                    </a:lnTo>
                    <a:lnTo>
                      <a:pt x="214" y="251"/>
                    </a:lnTo>
                    <a:lnTo>
                      <a:pt x="215" y="250"/>
                    </a:lnTo>
                    <a:lnTo>
                      <a:pt x="215" y="249"/>
                    </a:lnTo>
                    <a:lnTo>
                      <a:pt x="216" y="249"/>
                    </a:lnTo>
                    <a:lnTo>
                      <a:pt x="217" y="249"/>
                    </a:lnTo>
                    <a:lnTo>
                      <a:pt x="218" y="249"/>
                    </a:lnTo>
                    <a:lnTo>
                      <a:pt x="218" y="248"/>
                    </a:lnTo>
                    <a:lnTo>
                      <a:pt x="219" y="248"/>
                    </a:lnTo>
                    <a:lnTo>
                      <a:pt x="219" y="247"/>
                    </a:lnTo>
                    <a:lnTo>
                      <a:pt x="219" y="245"/>
                    </a:lnTo>
                    <a:lnTo>
                      <a:pt x="220" y="244"/>
                    </a:lnTo>
                    <a:lnTo>
                      <a:pt x="219" y="244"/>
                    </a:lnTo>
                    <a:lnTo>
                      <a:pt x="219" y="243"/>
                    </a:lnTo>
                    <a:lnTo>
                      <a:pt x="219" y="241"/>
                    </a:lnTo>
                    <a:lnTo>
                      <a:pt x="219" y="240"/>
                    </a:lnTo>
                    <a:lnTo>
                      <a:pt x="220" y="240"/>
                    </a:lnTo>
                    <a:lnTo>
                      <a:pt x="220" y="239"/>
                    </a:lnTo>
                    <a:lnTo>
                      <a:pt x="220" y="238"/>
                    </a:lnTo>
                    <a:lnTo>
                      <a:pt x="220" y="236"/>
                    </a:lnTo>
                    <a:lnTo>
                      <a:pt x="220" y="235"/>
                    </a:lnTo>
                    <a:lnTo>
                      <a:pt x="219" y="234"/>
                    </a:lnTo>
                    <a:lnTo>
                      <a:pt x="218" y="234"/>
                    </a:lnTo>
                    <a:lnTo>
                      <a:pt x="218" y="233"/>
                    </a:lnTo>
                    <a:lnTo>
                      <a:pt x="218" y="232"/>
                    </a:lnTo>
                    <a:lnTo>
                      <a:pt x="218" y="231"/>
                    </a:lnTo>
                    <a:lnTo>
                      <a:pt x="219" y="231"/>
                    </a:lnTo>
                    <a:lnTo>
                      <a:pt x="220" y="231"/>
                    </a:lnTo>
                    <a:lnTo>
                      <a:pt x="220" y="230"/>
                    </a:lnTo>
                    <a:lnTo>
                      <a:pt x="222" y="230"/>
                    </a:lnTo>
                    <a:lnTo>
                      <a:pt x="222" y="229"/>
                    </a:lnTo>
                    <a:lnTo>
                      <a:pt x="223" y="229"/>
                    </a:lnTo>
                    <a:lnTo>
                      <a:pt x="224" y="229"/>
                    </a:lnTo>
                    <a:lnTo>
                      <a:pt x="225" y="229"/>
                    </a:lnTo>
                    <a:lnTo>
                      <a:pt x="226" y="229"/>
                    </a:lnTo>
                    <a:lnTo>
                      <a:pt x="227" y="229"/>
                    </a:lnTo>
                    <a:lnTo>
                      <a:pt x="228" y="227"/>
                    </a:lnTo>
                    <a:lnTo>
                      <a:pt x="229" y="227"/>
                    </a:lnTo>
                    <a:lnTo>
                      <a:pt x="231" y="226"/>
                    </a:lnTo>
                    <a:lnTo>
                      <a:pt x="232" y="226"/>
                    </a:lnTo>
                    <a:lnTo>
                      <a:pt x="233" y="226"/>
                    </a:lnTo>
                    <a:lnTo>
                      <a:pt x="233" y="225"/>
                    </a:lnTo>
                    <a:lnTo>
                      <a:pt x="234" y="224"/>
                    </a:lnTo>
                    <a:lnTo>
                      <a:pt x="234" y="223"/>
                    </a:lnTo>
                    <a:lnTo>
                      <a:pt x="234" y="222"/>
                    </a:lnTo>
                    <a:lnTo>
                      <a:pt x="234" y="221"/>
                    </a:lnTo>
                    <a:lnTo>
                      <a:pt x="234" y="220"/>
                    </a:lnTo>
                    <a:lnTo>
                      <a:pt x="234" y="218"/>
                    </a:lnTo>
                    <a:lnTo>
                      <a:pt x="234" y="217"/>
                    </a:lnTo>
                    <a:lnTo>
                      <a:pt x="235" y="217"/>
                    </a:lnTo>
                    <a:lnTo>
                      <a:pt x="235" y="216"/>
                    </a:lnTo>
                    <a:lnTo>
                      <a:pt x="234" y="216"/>
                    </a:lnTo>
                    <a:lnTo>
                      <a:pt x="234" y="215"/>
                    </a:lnTo>
                    <a:lnTo>
                      <a:pt x="234" y="214"/>
                    </a:lnTo>
                    <a:lnTo>
                      <a:pt x="234" y="213"/>
                    </a:lnTo>
                    <a:lnTo>
                      <a:pt x="235" y="212"/>
                    </a:lnTo>
                    <a:lnTo>
                      <a:pt x="235" y="211"/>
                    </a:lnTo>
                    <a:lnTo>
                      <a:pt x="234" y="211"/>
                    </a:lnTo>
                    <a:lnTo>
                      <a:pt x="234" y="209"/>
                    </a:lnTo>
                    <a:lnTo>
                      <a:pt x="233" y="208"/>
                    </a:lnTo>
                    <a:lnTo>
                      <a:pt x="232" y="208"/>
                    </a:lnTo>
                    <a:lnTo>
                      <a:pt x="231" y="208"/>
                    </a:lnTo>
                    <a:lnTo>
                      <a:pt x="231" y="207"/>
                    </a:lnTo>
                    <a:lnTo>
                      <a:pt x="229" y="207"/>
                    </a:lnTo>
                    <a:lnTo>
                      <a:pt x="229" y="206"/>
                    </a:lnTo>
                    <a:lnTo>
                      <a:pt x="228" y="206"/>
                    </a:lnTo>
                    <a:lnTo>
                      <a:pt x="227" y="206"/>
                    </a:lnTo>
                    <a:lnTo>
                      <a:pt x="227" y="207"/>
                    </a:lnTo>
                    <a:lnTo>
                      <a:pt x="226" y="207"/>
                    </a:lnTo>
                    <a:lnTo>
                      <a:pt x="226" y="206"/>
                    </a:lnTo>
                    <a:lnTo>
                      <a:pt x="225" y="206"/>
                    </a:lnTo>
                    <a:lnTo>
                      <a:pt x="225" y="205"/>
                    </a:lnTo>
                    <a:lnTo>
                      <a:pt x="225" y="204"/>
                    </a:lnTo>
                    <a:lnTo>
                      <a:pt x="226" y="204"/>
                    </a:lnTo>
                    <a:lnTo>
                      <a:pt x="226" y="203"/>
                    </a:lnTo>
                    <a:lnTo>
                      <a:pt x="225" y="202"/>
                    </a:lnTo>
                    <a:lnTo>
                      <a:pt x="224" y="200"/>
                    </a:lnTo>
                    <a:lnTo>
                      <a:pt x="223" y="199"/>
                    </a:lnTo>
                    <a:lnTo>
                      <a:pt x="222" y="199"/>
                    </a:lnTo>
                    <a:lnTo>
                      <a:pt x="222" y="198"/>
                    </a:lnTo>
                    <a:lnTo>
                      <a:pt x="220" y="197"/>
                    </a:lnTo>
                    <a:lnTo>
                      <a:pt x="222" y="197"/>
                    </a:lnTo>
                    <a:lnTo>
                      <a:pt x="222" y="196"/>
                    </a:lnTo>
                    <a:lnTo>
                      <a:pt x="223" y="195"/>
                    </a:lnTo>
                    <a:lnTo>
                      <a:pt x="223" y="194"/>
                    </a:lnTo>
                    <a:lnTo>
                      <a:pt x="222" y="193"/>
                    </a:lnTo>
                    <a:lnTo>
                      <a:pt x="222" y="191"/>
                    </a:lnTo>
                    <a:lnTo>
                      <a:pt x="223" y="190"/>
                    </a:lnTo>
                    <a:lnTo>
                      <a:pt x="224" y="189"/>
                    </a:lnTo>
                    <a:lnTo>
                      <a:pt x="223" y="188"/>
                    </a:lnTo>
                    <a:lnTo>
                      <a:pt x="223" y="187"/>
                    </a:lnTo>
                    <a:lnTo>
                      <a:pt x="223" y="186"/>
                    </a:lnTo>
                    <a:lnTo>
                      <a:pt x="223" y="185"/>
                    </a:lnTo>
                    <a:lnTo>
                      <a:pt x="223" y="184"/>
                    </a:lnTo>
                    <a:lnTo>
                      <a:pt x="223" y="182"/>
                    </a:lnTo>
                    <a:lnTo>
                      <a:pt x="223" y="181"/>
                    </a:lnTo>
                    <a:lnTo>
                      <a:pt x="223" y="180"/>
                    </a:lnTo>
                    <a:lnTo>
                      <a:pt x="223" y="179"/>
                    </a:lnTo>
                    <a:lnTo>
                      <a:pt x="224" y="179"/>
                    </a:lnTo>
                    <a:lnTo>
                      <a:pt x="225" y="178"/>
                    </a:lnTo>
                    <a:lnTo>
                      <a:pt x="225" y="177"/>
                    </a:lnTo>
                    <a:lnTo>
                      <a:pt x="225" y="176"/>
                    </a:lnTo>
                    <a:lnTo>
                      <a:pt x="225" y="175"/>
                    </a:lnTo>
                    <a:lnTo>
                      <a:pt x="225" y="173"/>
                    </a:lnTo>
                    <a:lnTo>
                      <a:pt x="226" y="173"/>
                    </a:lnTo>
                    <a:lnTo>
                      <a:pt x="227" y="172"/>
                    </a:lnTo>
                    <a:lnTo>
                      <a:pt x="228" y="172"/>
                    </a:lnTo>
                    <a:lnTo>
                      <a:pt x="228" y="171"/>
                    </a:lnTo>
                    <a:lnTo>
                      <a:pt x="228" y="170"/>
                    </a:lnTo>
                    <a:lnTo>
                      <a:pt x="227" y="170"/>
                    </a:lnTo>
                    <a:lnTo>
                      <a:pt x="226" y="170"/>
                    </a:lnTo>
                    <a:lnTo>
                      <a:pt x="226" y="169"/>
                    </a:lnTo>
                    <a:lnTo>
                      <a:pt x="225" y="169"/>
                    </a:lnTo>
                    <a:lnTo>
                      <a:pt x="225" y="168"/>
                    </a:lnTo>
                    <a:lnTo>
                      <a:pt x="224" y="168"/>
                    </a:lnTo>
                    <a:lnTo>
                      <a:pt x="224" y="167"/>
                    </a:lnTo>
                    <a:lnTo>
                      <a:pt x="224" y="166"/>
                    </a:lnTo>
                    <a:lnTo>
                      <a:pt x="223" y="166"/>
                    </a:lnTo>
                    <a:lnTo>
                      <a:pt x="222" y="166"/>
                    </a:lnTo>
                    <a:lnTo>
                      <a:pt x="220" y="166"/>
                    </a:lnTo>
                    <a:lnTo>
                      <a:pt x="219" y="166"/>
                    </a:lnTo>
                    <a:lnTo>
                      <a:pt x="218" y="166"/>
                    </a:lnTo>
                    <a:lnTo>
                      <a:pt x="217" y="164"/>
                    </a:lnTo>
                    <a:lnTo>
                      <a:pt x="217" y="163"/>
                    </a:lnTo>
                    <a:lnTo>
                      <a:pt x="217" y="162"/>
                    </a:lnTo>
                    <a:lnTo>
                      <a:pt x="216" y="162"/>
                    </a:lnTo>
                    <a:lnTo>
                      <a:pt x="216" y="161"/>
                    </a:lnTo>
                    <a:lnTo>
                      <a:pt x="215" y="161"/>
                    </a:lnTo>
                    <a:lnTo>
                      <a:pt x="214" y="160"/>
                    </a:lnTo>
                    <a:lnTo>
                      <a:pt x="213" y="160"/>
                    </a:lnTo>
                    <a:lnTo>
                      <a:pt x="211" y="160"/>
                    </a:lnTo>
                    <a:lnTo>
                      <a:pt x="210" y="160"/>
                    </a:lnTo>
                    <a:lnTo>
                      <a:pt x="210" y="161"/>
                    </a:lnTo>
                    <a:lnTo>
                      <a:pt x="209" y="161"/>
                    </a:lnTo>
                    <a:lnTo>
                      <a:pt x="209" y="162"/>
                    </a:lnTo>
                    <a:lnTo>
                      <a:pt x="209" y="163"/>
                    </a:lnTo>
                    <a:lnTo>
                      <a:pt x="209" y="164"/>
                    </a:lnTo>
                    <a:lnTo>
                      <a:pt x="209" y="166"/>
                    </a:lnTo>
                    <a:lnTo>
                      <a:pt x="210" y="167"/>
                    </a:lnTo>
                    <a:lnTo>
                      <a:pt x="209" y="168"/>
                    </a:lnTo>
                    <a:lnTo>
                      <a:pt x="209" y="169"/>
                    </a:lnTo>
                    <a:lnTo>
                      <a:pt x="208" y="170"/>
                    </a:lnTo>
                    <a:lnTo>
                      <a:pt x="207" y="170"/>
                    </a:lnTo>
                    <a:lnTo>
                      <a:pt x="206" y="170"/>
                    </a:lnTo>
                    <a:lnTo>
                      <a:pt x="206" y="169"/>
                    </a:lnTo>
                    <a:lnTo>
                      <a:pt x="205" y="169"/>
                    </a:lnTo>
                    <a:lnTo>
                      <a:pt x="204" y="169"/>
                    </a:lnTo>
                    <a:lnTo>
                      <a:pt x="202" y="169"/>
                    </a:lnTo>
                    <a:lnTo>
                      <a:pt x="201" y="169"/>
                    </a:lnTo>
                    <a:lnTo>
                      <a:pt x="201" y="168"/>
                    </a:lnTo>
                    <a:lnTo>
                      <a:pt x="201" y="169"/>
                    </a:lnTo>
                    <a:lnTo>
                      <a:pt x="200" y="169"/>
                    </a:lnTo>
                    <a:lnTo>
                      <a:pt x="199" y="169"/>
                    </a:lnTo>
                    <a:lnTo>
                      <a:pt x="199" y="170"/>
                    </a:lnTo>
                    <a:lnTo>
                      <a:pt x="198" y="170"/>
                    </a:lnTo>
                    <a:lnTo>
                      <a:pt x="198" y="171"/>
                    </a:lnTo>
                    <a:lnTo>
                      <a:pt x="198" y="172"/>
                    </a:lnTo>
                    <a:lnTo>
                      <a:pt x="198" y="173"/>
                    </a:lnTo>
                    <a:lnTo>
                      <a:pt x="198" y="175"/>
                    </a:lnTo>
                    <a:lnTo>
                      <a:pt x="198" y="176"/>
                    </a:lnTo>
                    <a:lnTo>
                      <a:pt x="197" y="176"/>
                    </a:lnTo>
                    <a:lnTo>
                      <a:pt x="197" y="177"/>
                    </a:lnTo>
                    <a:lnTo>
                      <a:pt x="197" y="178"/>
                    </a:lnTo>
                    <a:lnTo>
                      <a:pt x="197" y="179"/>
                    </a:lnTo>
                    <a:lnTo>
                      <a:pt x="196" y="178"/>
                    </a:lnTo>
                    <a:lnTo>
                      <a:pt x="195" y="178"/>
                    </a:lnTo>
                    <a:lnTo>
                      <a:pt x="193" y="179"/>
                    </a:lnTo>
                    <a:lnTo>
                      <a:pt x="192" y="179"/>
                    </a:lnTo>
                    <a:lnTo>
                      <a:pt x="192" y="180"/>
                    </a:lnTo>
                    <a:lnTo>
                      <a:pt x="192" y="181"/>
                    </a:lnTo>
                    <a:lnTo>
                      <a:pt x="191" y="181"/>
                    </a:lnTo>
                    <a:lnTo>
                      <a:pt x="190" y="181"/>
                    </a:lnTo>
                    <a:lnTo>
                      <a:pt x="189" y="181"/>
                    </a:lnTo>
                    <a:lnTo>
                      <a:pt x="188" y="182"/>
                    </a:lnTo>
                    <a:lnTo>
                      <a:pt x="187" y="182"/>
                    </a:lnTo>
                    <a:lnTo>
                      <a:pt x="186" y="182"/>
                    </a:lnTo>
                    <a:lnTo>
                      <a:pt x="184" y="184"/>
                    </a:lnTo>
                    <a:lnTo>
                      <a:pt x="184" y="185"/>
                    </a:lnTo>
                    <a:lnTo>
                      <a:pt x="183" y="185"/>
                    </a:lnTo>
                    <a:lnTo>
                      <a:pt x="183" y="186"/>
                    </a:lnTo>
                    <a:lnTo>
                      <a:pt x="183" y="187"/>
                    </a:lnTo>
                    <a:lnTo>
                      <a:pt x="183" y="188"/>
                    </a:lnTo>
                    <a:lnTo>
                      <a:pt x="183" y="189"/>
                    </a:lnTo>
                    <a:lnTo>
                      <a:pt x="182" y="189"/>
                    </a:lnTo>
                    <a:lnTo>
                      <a:pt x="182" y="190"/>
                    </a:lnTo>
                    <a:lnTo>
                      <a:pt x="181" y="190"/>
                    </a:lnTo>
                    <a:lnTo>
                      <a:pt x="180" y="190"/>
                    </a:lnTo>
                    <a:lnTo>
                      <a:pt x="179" y="190"/>
                    </a:lnTo>
                    <a:lnTo>
                      <a:pt x="178" y="190"/>
                    </a:lnTo>
                    <a:lnTo>
                      <a:pt x="177" y="191"/>
                    </a:lnTo>
                    <a:lnTo>
                      <a:pt x="177" y="193"/>
                    </a:lnTo>
                    <a:lnTo>
                      <a:pt x="175" y="193"/>
                    </a:lnTo>
                    <a:lnTo>
                      <a:pt x="174" y="193"/>
                    </a:lnTo>
                    <a:lnTo>
                      <a:pt x="173" y="194"/>
                    </a:lnTo>
                    <a:lnTo>
                      <a:pt x="173" y="195"/>
                    </a:lnTo>
                    <a:lnTo>
                      <a:pt x="173" y="196"/>
                    </a:lnTo>
                    <a:lnTo>
                      <a:pt x="172" y="196"/>
                    </a:lnTo>
                    <a:lnTo>
                      <a:pt x="172" y="197"/>
                    </a:lnTo>
                    <a:lnTo>
                      <a:pt x="171" y="198"/>
                    </a:lnTo>
                    <a:lnTo>
                      <a:pt x="170" y="198"/>
                    </a:lnTo>
                    <a:lnTo>
                      <a:pt x="170" y="199"/>
                    </a:lnTo>
                    <a:lnTo>
                      <a:pt x="169" y="200"/>
                    </a:lnTo>
                    <a:lnTo>
                      <a:pt x="168" y="200"/>
                    </a:lnTo>
                    <a:lnTo>
                      <a:pt x="166" y="199"/>
                    </a:lnTo>
                    <a:lnTo>
                      <a:pt x="165" y="199"/>
                    </a:lnTo>
                    <a:lnTo>
                      <a:pt x="165" y="198"/>
                    </a:lnTo>
                    <a:lnTo>
                      <a:pt x="164" y="198"/>
                    </a:lnTo>
                    <a:lnTo>
                      <a:pt x="163" y="199"/>
                    </a:lnTo>
                    <a:lnTo>
                      <a:pt x="162" y="199"/>
                    </a:lnTo>
                    <a:lnTo>
                      <a:pt x="162" y="200"/>
                    </a:lnTo>
                    <a:lnTo>
                      <a:pt x="161" y="200"/>
                    </a:lnTo>
                    <a:lnTo>
                      <a:pt x="160" y="200"/>
                    </a:lnTo>
                    <a:lnTo>
                      <a:pt x="159" y="200"/>
                    </a:lnTo>
                    <a:lnTo>
                      <a:pt x="157" y="199"/>
                    </a:lnTo>
                    <a:lnTo>
                      <a:pt x="156" y="199"/>
                    </a:lnTo>
                    <a:lnTo>
                      <a:pt x="155" y="199"/>
                    </a:lnTo>
                    <a:lnTo>
                      <a:pt x="154" y="199"/>
                    </a:lnTo>
                    <a:lnTo>
                      <a:pt x="153" y="199"/>
                    </a:lnTo>
                    <a:lnTo>
                      <a:pt x="153" y="200"/>
                    </a:lnTo>
                    <a:lnTo>
                      <a:pt x="152" y="200"/>
                    </a:lnTo>
                    <a:lnTo>
                      <a:pt x="151" y="202"/>
                    </a:lnTo>
                    <a:lnTo>
                      <a:pt x="150" y="202"/>
                    </a:lnTo>
                    <a:lnTo>
                      <a:pt x="150" y="203"/>
                    </a:lnTo>
                    <a:lnTo>
                      <a:pt x="148" y="203"/>
                    </a:lnTo>
                    <a:lnTo>
                      <a:pt x="148" y="204"/>
                    </a:lnTo>
                    <a:lnTo>
                      <a:pt x="147" y="204"/>
                    </a:lnTo>
                    <a:lnTo>
                      <a:pt x="146" y="204"/>
                    </a:lnTo>
                    <a:lnTo>
                      <a:pt x="146" y="205"/>
                    </a:lnTo>
                    <a:lnTo>
                      <a:pt x="146" y="206"/>
                    </a:lnTo>
                    <a:lnTo>
                      <a:pt x="145" y="206"/>
                    </a:lnTo>
                    <a:lnTo>
                      <a:pt x="144" y="206"/>
                    </a:lnTo>
                    <a:lnTo>
                      <a:pt x="143" y="206"/>
                    </a:lnTo>
                    <a:lnTo>
                      <a:pt x="143" y="205"/>
                    </a:lnTo>
                    <a:lnTo>
                      <a:pt x="142" y="205"/>
                    </a:lnTo>
                    <a:lnTo>
                      <a:pt x="142" y="204"/>
                    </a:lnTo>
                    <a:lnTo>
                      <a:pt x="141" y="205"/>
                    </a:lnTo>
                    <a:lnTo>
                      <a:pt x="139" y="205"/>
                    </a:lnTo>
                    <a:lnTo>
                      <a:pt x="139" y="206"/>
                    </a:lnTo>
                    <a:lnTo>
                      <a:pt x="139" y="207"/>
                    </a:lnTo>
                    <a:lnTo>
                      <a:pt x="141" y="207"/>
                    </a:lnTo>
                    <a:lnTo>
                      <a:pt x="141" y="208"/>
                    </a:lnTo>
                    <a:lnTo>
                      <a:pt x="141" y="209"/>
                    </a:lnTo>
                    <a:lnTo>
                      <a:pt x="141" y="211"/>
                    </a:lnTo>
                    <a:lnTo>
                      <a:pt x="141" y="212"/>
                    </a:lnTo>
                    <a:lnTo>
                      <a:pt x="142" y="213"/>
                    </a:lnTo>
                    <a:lnTo>
                      <a:pt x="142" y="214"/>
                    </a:lnTo>
                    <a:lnTo>
                      <a:pt x="141" y="214"/>
                    </a:lnTo>
                    <a:lnTo>
                      <a:pt x="141" y="215"/>
                    </a:lnTo>
                    <a:lnTo>
                      <a:pt x="139" y="215"/>
                    </a:lnTo>
                    <a:lnTo>
                      <a:pt x="139" y="216"/>
                    </a:lnTo>
                    <a:lnTo>
                      <a:pt x="139" y="217"/>
                    </a:lnTo>
                    <a:lnTo>
                      <a:pt x="139" y="218"/>
                    </a:lnTo>
                    <a:lnTo>
                      <a:pt x="139" y="220"/>
                    </a:lnTo>
                    <a:lnTo>
                      <a:pt x="139" y="221"/>
                    </a:lnTo>
                    <a:lnTo>
                      <a:pt x="138" y="221"/>
                    </a:lnTo>
                    <a:lnTo>
                      <a:pt x="138" y="222"/>
                    </a:lnTo>
                    <a:lnTo>
                      <a:pt x="137" y="222"/>
                    </a:lnTo>
                    <a:lnTo>
                      <a:pt x="137" y="223"/>
                    </a:lnTo>
                    <a:lnTo>
                      <a:pt x="137" y="224"/>
                    </a:lnTo>
                    <a:lnTo>
                      <a:pt x="138" y="224"/>
                    </a:lnTo>
                    <a:lnTo>
                      <a:pt x="138" y="225"/>
                    </a:lnTo>
                    <a:lnTo>
                      <a:pt x="138" y="226"/>
                    </a:lnTo>
                    <a:lnTo>
                      <a:pt x="138" y="227"/>
                    </a:lnTo>
                    <a:lnTo>
                      <a:pt x="138" y="229"/>
                    </a:lnTo>
                    <a:lnTo>
                      <a:pt x="138" y="230"/>
                    </a:lnTo>
                    <a:lnTo>
                      <a:pt x="139" y="231"/>
                    </a:lnTo>
                    <a:lnTo>
                      <a:pt x="141" y="231"/>
                    </a:lnTo>
                    <a:lnTo>
                      <a:pt x="142" y="232"/>
                    </a:lnTo>
                    <a:lnTo>
                      <a:pt x="143" y="232"/>
                    </a:lnTo>
                    <a:lnTo>
                      <a:pt x="144" y="233"/>
                    </a:lnTo>
                    <a:lnTo>
                      <a:pt x="145" y="232"/>
                    </a:lnTo>
                    <a:lnTo>
                      <a:pt x="146" y="232"/>
                    </a:lnTo>
                    <a:lnTo>
                      <a:pt x="147" y="233"/>
                    </a:lnTo>
                    <a:lnTo>
                      <a:pt x="147" y="234"/>
                    </a:lnTo>
                    <a:lnTo>
                      <a:pt x="148" y="235"/>
                    </a:lnTo>
                    <a:lnTo>
                      <a:pt x="148" y="236"/>
                    </a:lnTo>
                    <a:lnTo>
                      <a:pt x="148" y="238"/>
                    </a:lnTo>
                    <a:lnTo>
                      <a:pt x="150" y="239"/>
                    </a:lnTo>
                    <a:lnTo>
                      <a:pt x="150" y="240"/>
                    </a:lnTo>
                    <a:lnTo>
                      <a:pt x="150" y="241"/>
                    </a:lnTo>
                    <a:lnTo>
                      <a:pt x="151" y="241"/>
                    </a:lnTo>
                    <a:lnTo>
                      <a:pt x="151" y="242"/>
                    </a:lnTo>
                    <a:lnTo>
                      <a:pt x="152" y="243"/>
                    </a:lnTo>
                    <a:lnTo>
                      <a:pt x="151" y="243"/>
                    </a:lnTo>
                    <a:lnTo>
                      <a:pt x="151" y="244"/>
                    </a:lnTo>
                    <a:lnTo>
                      <a:pt x="151" y="245"/>
                    </a:lnTo>
                    <a:lnTo>
                      <a:pt x="151" y="247"/>
                    </a:lnTo>
                    <a:lnTo>
                      <a:pt x="151" y="248"/>
                    </a:lnTo>
                    <a:lnTo>
                      <a:pt x="150" y="248"/>
                    </a:lnTo>
                    <a:lnTo>
                      <a:pt x="148" y="248"/>
                    </a:lnTo>
                    <a:lnTo>
                      <a:pt x="148" y="249"/>
                    </a:lnTo>
                    <a:lnTo>
                      <a:pt x="148" y="250"/>
                    </a:lnTo>
                    <a:lnTo>
                      <a:pt x="148" y="251"/>
                    </a:lnTo>
                    <a:lnTo>
                      <a:pt x="147" y="251"/>
                    </a:lnTo>
                    <a:lnTo>
                      <a:pt x="146" y="251"/>
                    </a:lnTo>
                    <a:lnTo>
                      <a:pt x="145" y="251"/>
                    </a:lnTo>
                    <a:lnTo>
                      <a:pt x="144" y="252"/>
                    </a:lnTo>
                    <a:lnTo>
                      <a:pt x="143" y="251"/>
                    </a:lnTo>
                    <a:lnTo>
                      <a:pt x="143" y="250"/>
                    </a:lnTo>
                    <a:lnTo>
                      <a:pt x="142" y="250"/>
                    </a:lnTo>
                    <a:lnTo>
                      <a:pt x="142" y="249"/>
                    </a:lnTo>
                    <a:lnTo>
                      <a:pt x="141" y="248"/>
                    </a:lnTo>
                    <a:lnTo>
                      <a:pt x="139" y="248"/>
                    </a:lnTo>
                    <a:lnTo>
                      <a:pt x="138" y="247"/>
                    </a:lnTo>
                    <a:lnTo>
                      <a:pt x="137" y="247"/>
                    </a:lnTo>
                    <a:lnTo>
                      <a:pt x="136" y="247"/>
                    </a:lnTo>
                    <a:lnTo>
                      <a:pt x="135" y="247"/>
                    </a:lnTo>
                    <a:lnTo>
                      <a:pt x="134" y="247"/>
                    </a:lnTo>
                    <a:lnTo>
                      <a:pt x="133" y="247"/>
                    </a:lnTo>
                    <a:lnTo>
                      <a:pt x="132" y="247"/>
                    </a:lnTo>
                    <a:lnTo>
                      <a:pt x="132" y="248"/>
                    </a:lnTo>
                    <a:lnTo>
                      <a:pt x="130" y="248"/>
                    </a:lnTo>
                    <a:lnTo>
                      <a:pt x="129" y="249"/>
                    </a:lnTo>
                    <a:lnTo>
                      <a:pt x="128" y="249"/>
                    </a:lnTo>
                    <a:lnTo>
                      <a:pt x="127" y="249"/>
                    </a:lnTo>
                    <a:lnTo>
                      <a:pt x="126" y="249"/>
                    </a:lnTo>
                    <a:lnTo>
                      <a:pt x="125" y="249"/>
                    </a:lnTo>
                    <a:lnTo>
                      <a:pt x="125" y="248"/>
                    </a:lnTo>
                    <a:lnTo>
                      <a:pt x="125" y="247"/>
                    </a:lnTo>
                    <a:lnTo>
                      <a:pt x="125" y="245"/>
                    </a:lnTo>
                    <a:lnTo>
                      <a:pt x="124" y="244"/>
                    </a:lnTo>
                    <a:lnTo>
                      <a:pt x="124" y="243"/>
                    </a:lnTo>
                    <a:lnTo>
                      <a:pt x="124" y="242"/>
                    </a:lnTo>
                    <a:lnTo>
                      <a:pt x="124" y="241"/>
                    </a:lnTo>
                    <a:lnTo>
                      <a:pt x="123" y="240"/>
                    </a:lnTo>
                    <a:lnTo>
                      <a:pt x="123" y="239"/>
                    </a:lnTo>
                    <a:lnTo>
                      <a:pt x="121" y="239"/>
                    </a:lnTo>
                    <a:lnTo>
                      <a:pt x="121" y="238"/>
                    </a:lnTo>
                    <a:lnTo>
                      <a:pt x="120" y="238"/>
                    </a:lnTo>
                    <a:lnTo>
                      <a:pt x="120" y="236"/>
                    </a:lnTo>
                    <a:lnTo>
                      <a:pt x="119" y="236"/>
                    </a:lnTo>
                    <a:lnTo>
                      <a:pt x="118" y="236"/>
                    </a:lnTo>
                    <a:lnTo>
                      <a:pt x="118" y="235"/>
                    </a:lnTo>
                    <a:lnTo>
                      <a:pt x="117" y="235"/>
                    </a:lnTo>
                    <a:lnTo>
                      <a:pt x="116" y="235"/>
                    </a:lnTo>
                    <a:lnTo>
                      <a:pt x="115" y="235"/>
                    </a:lnTo>
                    <a:lnTo>
                      <a:pt x="114" y="234"/>
                    </a:lnTo>
                    <a:lnTo>
                      <a:pt x="112" y="233"/>
                    </a:lnTo>
                    <a:lnTo>
                      <a:pt x="112" y="232"/>
                    </a:lnTo>
                    <a:lnTo>
                      <a:pt x="111" y="231"/>
                    </a:lnTo>
                    <a:lnTo>
                      <a:pt x="110" y="231"/>
                    </a:lnTo>
                    <a:lnTo>
                      <a:pt x="109" y="231"/>
                    </a:lnTo>
                    <a:lnTo>
                      <a:pt x="108" y="231"/>
                    </a:lnTo>
                    <a:lnTo>
                      <a:pt x="107" y="231"/>
                    </a:lnTo>
                    <a:lnTo>
                      <a:pt x="105" y="231"/>
                    </a:lnTo>
                    <a:lnTo>
                      <a:pt x="105" y="232"/>
                    </a:lnTo>
                    <a:lnTo>
                      <a:pt x="103" y="231"/>
                    </a:lnTo>
                    <a:lnTo>
                      <a:pt x="102" y="231"/>
                    </a:lnTo>
                    <a:lnTo>
                      <a:pt x="101" y="231"/>
                    </a:lnTo>
                    <a:lnTo>
                      <a:pt x="100" y="231"/>
                    </a:lnTo>
                    <a:lnTo>
                      <a:pt x="99" y="231"/>
                    </a:lnTo>
                    <a:lnTo>
                      <a:pt x="98" y="231"/>
                    </a:lnTo>
                    <a:lnTo>
                      <a:pt x="97" y="231"/>
                    </a:lnTo>
                    <a:lnTo>
                      <a:pt x="96" y="232"/>
                    </a:lnTo>
                    <a:lnTo>
                      <a:pt x="94" y="232"/>
                    </a:lnTo>
                    <a:lnTo>
                      <a:pt x="93" y="232"/>
                    </a:lnTo>
                    <a:lnTo>
                      <a:pt x="92" y="232"/>
                    </a:lnTo>
                    <a:lnTo>
                      <a:pt x="91" y="232"/>
                    </a:lnTo>
                    <a:lnTo>
                      <a:pt x="90" y="231"/>
                    </a:lnTo>
                    <a:lnTo>
                      <a:pt x="90" y="232"/>
                    </a:lnTo>
                    <a:lnTo>
                      <a:pt x="89" y="231"/>
                    </a:lnTo>
                    <a:lnTo>
                      <a:pt x="88" y="231"/>
                    </a:lnTo>
                    <a:lnTo>
                      <a:pt x="87" y="230"/>
                    </a:lnTo>
                    <a:lnTo>
                      <a:pt x="87" y="229"/>
                    </a:lnTo>
                    <a:lnTo>
                      <a:pt x="85" y="229"/>
                    </a:lnTo>
                    <a:lnTo>
                      <a:pt x="85" y="227"/>
                    </a:lnTo>
                    <a:lnTo>
                      <a:pt x="84" y="226"/>
                    </a:lnTo>
                    <a:lnTo>
                      <a:pt x="84" y="225"/>
                    </a:lnTo>
                    <a:lnTo>
                      <a:pt x="84" y="224"/>
                    </a:lnTo>
                    <a:lnTo>
                      <a:pt x="84" y="223"/>
                    </a:lnTo>
                    <a:lnTo>
                      <a:pt x="83" y="223"/>
                    </a:lnTo>
                    <a:lnTo>
                      <a:pt x="82" y="222"/>
                    </a:lnTo>
                    <a:lnTo>
                      <a:pt x="82" y="221"/>
                    </a:lnTo>
                    <a:lnTo>
                      <a:pt x="82" y="220"/>
                    </a:lnTo>
                    <a:lnTo>
                      <a:pt x="81" y="220"/>
                    </a:lnTo>
                    <a:lnTo>
                      <a:pt x="80" y="220"/>
                    </a:lnTo>
                    <a:lnTo>
                      <a:pt x="80" y="218"/>
                    </a:lnTo>
                    <a:lnTo>
                      <a:pt x="80" y="217"/>
                    </a:lnTo>
                    <a:lnTo>
                      <a:pt x="79" y="217"/>
                    </a:lnTo>
                    <a:lnTo>
                      <a:pt x="79" y="216"/>
                    </a:lnTo>
                    <a:lnTo>
                      <a:pt x="78" y="216"/>
                    </a:lnTo>
                    <a:lnTo>
                      <a:pt x="78" y="215"/>
                    </a:lnTo>
                    <a:lnTo>
                      <a:pt x="76" y="215"/>
                    </a:lnTo>
                    <a:lnTo>
                      <a:pt x="75" y="215"/>
                    </a:lnTo>
                    <a:lnTo>
                      <a:pt x="74" y="215"/>
                    </a:lnTo>
                    <a:lnTo>
                      <a:pt x="73" y="215"/>
                    </a:lnTo>
                    <a:lnTo>
                      <a:pt x="72" y="215"/>
                    </a:lnTo>
                    <a:lnTo>
                      <a:pt x="72" y="214"/>
                    </a:lnTo>
                    <a:lnTo>
                      <a:pt x="72" y="213"/>
                    </a:lnTo>
                    <a:lnTo>
                      <a:pt x="71" y="213"/>
                    </a:lnTo>
                    <a:lnTo>
                      <a:pt x="71" y="212"/>
                    </a:lnTo>
                    <a:lnTo>
                      <a:pt x="70" y="212"/>
                    </a:lnTo>
                    <a:lnTo>
                      <a:pt x="69" y="212"/>
                    </a:lnTo>
                    <a:lnTo>
                      <a:pt x="69" y="211"/>
                    </a:lnTo>
                    <a:lnTo>
                      <a:pt x="67" y="211"/>
                    </a:lnTo>
                    <a:lnTo>
                      <a:pt x="67" y="209"/>
                    </a:lnTo>
                    <a:lnTo>
                      <a:pt x="66" y="211"/>
                    </a:lnTo>
                    <a:lnTo>
                      <a:pt x="65" y="211"/>
                    </a:lnTo>
                    <a:lnTo>
                      <a:pt x="64" y="211"/>
                    </a:lnTo>
                    <a:lnTo>
                      <a:pt x="64" y="212"/>
                    </a:lnTo>
                    <a:lnTo>
                      <a:pt x="64" y="213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2" y="212"/>
                    </a:lnTo>
                    <a:lnTo>
                      <a:pt x="61" y="211"/>
                    </a:lnTo>
                    <a:lnTo>
                      <a:pt x="60" y="211"/>
                    </a:lnTo>
                    <a:lnTo>
                      <a:pt x="60" y="209"/>
                    </a:lnTo>
                    <a:lnTo>
                      <a:pt x="60" y="208"/>
                    </a:lnTo>
                    <a:lnTo>
                      <a:pt x="60" y="207"/>
                    </a:lnTo>
                    <a:lnTo>
                      <a:pt x="58" y="207"/>
                    </a:lnTo>
                    <a:lnTo>
                      <a:pt x="57" y="207"/>
                    </a:lnTo>
                    <a:lnTo>
                      <a:pt x="57" y="206"/>
                    </a:lnTo>
                    <a:lnTo>
                      <a:pt x="56" y="205"/>
                    </a:lnTo>
                    <a:lnTo>
                      <a:pt x="56" y="204"/>
                    </a:lnTo>
                    <a:lnTo>
                      <a:pt x="56" y="203"/>
                    </a:lnTo>
                    <a:lnTo>
                      <a:pt x="55" y="202"/>
                    </a:lnTo>
                    <a:lnTo>
                      <a:pt x="54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2" y="198"/>
                    </a:lnTo>
                    <a:lnTo>
                      <a:pt x="52" y="197"/>
                    </a:lnTo>
                    <a:lnTo>
                      <a:pt x="52" y="196"/>
                    </a:lnTo>
                    <a:lnTo>
                      <a:pt x="52" y="195"/>
                    </a:lnTo>
                    <a:lnTo>
                      <a:pt x="52" y="194"/>
                    </a:lnTo>
                    <a:lnTo>
                      <a:pt x="51" y="194"/>
                    </a:lnTo>
                    <a:lnTo>
                      <a:pt x="49" y="194"/>
                    </a:lnTo>
                    <a:lnTo>
                      <a:pt x="49" y="193"/>
                    </a:lnTo>
                    <a:lnTo>
                      <a:pt x="48" y="193"/>
                    </a:lnTo>
                    <a:lnTo>
                      <a:pt x="48" y="191"/>
                    </a:lnTo>
                    <a:lnTo>
                      <a:pt x="49" y="190"/>
                    </a:lnTo>
                    <a:lnTo>
                      <a:pt x="49" y="189"/>
                    </a:lnTo>
                    <a:lnTo>
                      <a:pt x="51" y="189"/>
                    </a:lnTo>
                    <a:lnTo>
                      <a:pt x="51" y="188"/>
                    </a:lnTo>
                    <a:lnTo>
                      <a:pt x="51" y="187"/>
                    </a:lnTo>
                    <a:lnTo>
                      <a:pt x="51" y="186"/>
                    </a:lnTo>
                    <a:lnTo>
                      <a:pt x="51" y="185"/>
                    </a:lnTo>
                    <a:lnTo>
                      <a:pt x="51" y="184"/>
                    </a:lnTo>
                    <a:lnTo>
                      <a:pt x="51" y="182"/>
                    </a:lnTo>
                    <a:lnTo>
                      <a:pt x="49" y="181"/>
                    </a:lnTo>
                    <a:lnTo>
                      <a:pt x="48" y="181"/>
                    </a:lnTo>
                    <a:lnTo>
                      <a:pt x="47" y="181"/>
                    </a:lnTo>
                    <a:lnTo>
                      <a:pt x="47" y="180"/>
                    </a:lnTo>
                    <a:lnTo>
                      <a:pt x="47" y="179"/>
                    </a:lnTo>
                    <a:lnTo>
                      <a:pt x="48" y="179"/>
                    </a:lnTo>
                    <a:lnTo>
                      <a:pt x="48" y="178"/>
                    </a:lnTo>
                    <a:lnTo>
                      <a:pt x="48" y="177"/>
                    </a:lnTo>
                    <a:lnTo>
                      <a:pt x="48" y="176"/>
                    </a:lnTo>
                    <a:lnTo>
                      <a:pt x="47" y="176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2"/>
                    </a:lnTo>
                    <a:lnTo>
                      <a:pt x="46" y="171"/>
                    </a:lnTo>
                    <a:lnTo>
                      <a:pt x="45" y="171"/>
                    </a:lnTo>
                    <a:lnTo>
                      <a:pt x="45" y="170"/>
                    </a:lnTo>
                    <a:lnTo>
                      <a:pt x="44" y="169"/>
                    </a:lnTo>
                    <a:lnTo>
                      <a:pt x="44" y="168"/>
                    </a:lnTo>
                    <a:lnTo>
                      <a:pt x="44" y="167"/>
                    </a:lnTo>
                    <a:lnTo>
                      <a:pt x="44" y="166"/>
                    </a:lnTo>
                    <a:lnTo>
                      <a:pt x="44" y="164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4" y="161"/>
                    </a:lnTo>
                    <a:lnTo>
                      <a:pt x="45" y="160"/>
                    </a:lnTo>
                    <a:lnTo>
                      <a:pt x="44" y="159"/>
                    </a:lnTo>
                    <a:lnTo>
                      <a:pt x="43" y="158"/>
                    </a:lnTo>
                    <a:lnTo>
                      <a:pt x="42" y="157"/>
                    </a:lnTo>
                    <a:lnTo>
                      <a:pt x="40" y="157"/>
                    </a:lnTo>
                    <a:lnTo>
                      <a:pt x="40" y="155"/>
                    </a:lnTo>
                    <a:lnTo>
                      <a:pt x="39" y="155"/>
                    </a:lnTo>
                    <a:lnTo>
                      <a:pt x="38" y="155"/>
                    </a:lnTo>
                    <a:lnTo>
                      <a:pt x="37" y="155"/>
                    </a:lnTo>
                    <a:lnTo>
                      <a:pt x="36" y="155"/>
                    </a:lnTo>
                    <a:lnTo>
                      <a:pt x="35" y="155"/>
                    </a:lnTo>
                    <a:lnTo>
                      <a:pt x="34" y="155"/>
                    </a:lnTo>
                    <a:lnTo>
                      <a:pt x="31" y="155"/>
                    </a:lnTo>
                    <a:lnTo>
                      <a:pt x="30" y="155"/>
                    </a:lnTo>
                    <a:lnTo>
                      <a:pt x="29" y="155"/>
                    </a:lnTo>
                    <a:lnTo>
                      <a:pt x="28" y="155"/>
                    </a:lnTo>
                    <a:lnTo>
                      <a:pt x="25" y="155"/>
                    </a:lnTo>
                    <a:lnTo>
                      <a:pt x="22" y="155"/>
                    </a:lnTo>
                    <a:lnTo>
                      <a:pt x="21" y="155"/>
                    </a:lnTo>
                    <a:lnTo>
                      <a:pt x="20" y="155"/>
                    </a:lnTo>
                    <a:lnTo>
                      <a:pt x="18" y="155"/>
                    </a:lnTo>
                    <a:lnTo>
                      <a:pt x="17" y="155"/>
                    </a:lnTo>
                    <a:lnTo>
                      <a:pt x="14" y="155"/>
                    </a:lnTo>
                    <a:lnTo>
                      <a:pt x="13" y="155"/>
                    </a:lnTo>
                    <a:lnTo>
                      <a:pt x="12" y="155"/>
                    </a:lnTo>
                    <a:lnTo>
                      <a:pt x="11" y="155"/>
                    </a:lnTo>
                    <a:lnTo>
                      <a:pt x="10" y="155"/>
                    </a:lnTo>
                    <a:lnTo>
                      <a:pt x="11" y="155"/>
                    </a:lnTo>
                    <a:lnTo>
                      <a:pt x="11" y="154"/>
                    </a:lnTo>
                    <a:lnTo>
                      <a:pt x="11" y="153"/>
                    </a:lnTo>
                    <a:lnTo>
                      <a:pt x="11" y="152"/>
                    </a:lnTo>
                    <a:lnTo>
                      <a:pt x="12" y="152"/>
                    </a:lnTo>
                    <a:lnTo>
                      <a:pt x="13" y="152"/>
                    </a:lnTo>
                    <a:lnTo>
                      <a:pt x="13" y="151"/>
                    </a:lnTo>
                    <a:lnTo>
                      <a:pt x="14" y="150"/>
                    </a:lnTo>
                    <a:lnTo>
                      <a:pt x="14" y="149"/>
                    </a:lnTo>
                    <a:lnTo>
                      <a:pt x="13" y="148"/>
                    </a:lnTo>
                    <a:lnTo>
                      <a:pt x="12" y="146"/>
                    </a:lnTo>
                    <a:lnTo>
                      <a:pt x="13" y="145"/>
                    </a:lnTo>
                    <a:lnTo>
                      <a:pt x="14" y="144"/>
                    </a:lnTo>
                    <a:lnTo>
                      <a:pt x="16" y="144"/>
                    </a:lnTo>
                    <a:lnTo>
                      <a:pt x="17" y="144"/>
                    </a:lnTo>
                    <a:lnTo>
                      <a:pt x="18" y="143"/>
                    </a:lnTo>
                    <a:lnTo>
                      <a:pt x="18" y="142"/>
                    </a:lnTo>
                    <a:lnTo>
                      <a:pt x="18" y="141"/>
                    </a:lnTo>
                    <a:lnTo>
                      <a:pt x="19" y="140"/>
                    </a:lnTo>
                    <a:lnTo>
                      <a:pt x="19" y="139"/>
                    </a:lnTo>
                    <a:lnTo>
                      <a:pt x="19" y="137"/>
                    </a:lnTo>
                    <a:lnTo>
                      <a:pt x="19" y="136"/>
                    </a:lnTo>
                    <a:lnTo>
                      <a:pt x="18" y="136"/>
                    </a:lnTo>
                    <a:lnTo>
                      <a:pt x="17" y="135"/>
                    </a:lnTo>
                    <a:lnTo>
                      <a:pt x="17" y="134"/>
                    </a:lnTo>
                    <a:lnTo>
                      <a:pt x="16" y="134"/>
                    </a:lnTo>
                    <a:lnTo>
                      <a:pt x="16" y="133"/>
                    </a:lnTo>
                    <a:lnTo>
                      <a:pt x="16" y="132"/>
                    </a:lnTo>
                    <a:lnTo>
                      <a:pt x="14" y="131"/>
                    </a:lnTo>
                    <a:lnTo>
                      <a:pt x="16" y="131"/>
                    </a:lnTo>
                    <a:lnTo>
                      <a:pt x="14" y="130"/>
                    </a:lnTo>
                    <a:lnTo>
                      <a:pt x="14" y="128"/>
                    </a:lnTo>
                    <a:lnTo>
                      <a:pt x="14" y="127"/>
                    </a:lnTo>
                    <a:lnTo>
                      <a:pt x="13" y="126"/>
                    </a:lnTo>
                    <a:lnTo>
                      <a:pt x="14" y="125"/>
                    </a:lnTo>
                    <a:lnTo>
                      <a:pt x="13" y="125"/>
                    </a:lnTo>
                    <a:lnTo>
                      <a:pt x="13" y="124"/>
                    </a:lnTo>
                    <a:lnTo>
                      <a:pt x="13" y="123"/>
                    </a:lnTo>
                    <a:lnTo>
                      <a:pt x="13" y="122"/>
                    </a:lnTo>
                    <a:lnTo>
                      <a:pt x="13" y="121"/>
                    </a:lnTo>
                    <a:lnTo>
                      <a:pt x="13" y="119"/>
                    </a:lnTo>
                    <a:lnTo>
                      <a:pt x="12" y="118"/>
                    </a:lnTo>
                    <a:lnTo>
                      <a:pt x="12" y="117"/>
                    </a:lnTo>
                    <a:lnTo>
                      <a:pt x="11" y="117"/>
                    </a:lnTo>
                    <a:lnTo>
                      <a:pt x="10" y="117"/>
                    </a:lnTo>
                    <a:lnTo>
                      <a:pt x="9" y="117"/>
                    </a:lnTo>
                    <a:lnTo>
                      <a:pt x="9" y="116"/>
                    </a:lnTo>
                    <a:lnTo>
                      <a:pt x="8" y="116"/>
                    </a:lnTo>
                    <a:lnTo>
                      <a:pt x="7" y="116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4" y="114"/>
                    </a:lnTo>
                    <a:lnTo>
                      <a:pt x="4" y="113"/>
                    </a:lnTo>
                    <a:lnTo>
                      <a:pt x="5" y="112"/>
                    </a:lnTo>
                    <a:lnTo>
                      <a:pt x="5" y="110"/>
                    </a:lnTo>
                    <a:lnTo>
                      <a:pt x="5" y="109"/>
                    </a:lnTo>
                    <a:lnTo>
                      <a:pt x="7" y="109"/>
                    </a:lnTo>
                    <a:lnTo>
                      <a:pt x="5" y="108"/>
                    </a:lnTo>
                    <a:lnTo>
                      <a:pt x="5" y="107"/>
                    </a:lnTo>
                    <a:lnTo>
                      <a:pt x="5" y="106"/>
                    </a:lnTo>
                    <a:lnTo>
                      <a:pt x="7" y="106"/>
                    </a:lnTo>
                    <a:lnTo>
                      <a:pt x="7" y="105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5" y="104"/>
                    </a:lnTo>
                    <a:lnTo>
                      <a:pt x="4" y="104"/>
                    </a:lnTo>
                    <a:lnTo>
                      <a:pt x="4" y="105"/>
                    </a:lnTo>
                    <a:lnTo>
                      <a:pt x="3" y="105"/>
                    </a:lnTo>
                    <a:lnTo>
                      <a:pt x="3" y="104"/>
                    </a:lnTo>
                    <a:lnTo>
                      <a:pt x="2" y="104"/>
                    </a:lnTo>
                    <a:lnTo>
                      <a:pt x="1" y="104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1" y="99"/>
                    </a:lnTo>
                    <a:lnTo>
                      <a:pt x="1" y="98"/>
                    </a:lnTo>
                    <a:lnTo>
                      <a:pt x="2" y="98"/>
                    </a:lnTo>
                    <a:lnTo>
                      <a:pt x="2" y="97"/>
                    </a:lnTo>
                    <a:lnTo>
                      <a:pt x="3" y="96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4" y="94"/>
                    </a:lnTo>
                    <a:lnTo>
                      <a:pt x="5" y="94"/>
                    </a:lnTo>
                    <a:lnTo>
                      <a:pt x="7" y="94"/>
                    </a:lnTo>
                    <a:lnTo>
                      <a:pt x="7" y="92"/>
                    </a:lnTo>
                    <a:lnTo>
                      <a:pt x="5" y="91"/>
                    </a:lnTo>
                    <a:lnTo>
                      <a:pt x="5" y="90"/>
                    </a:lnTo>
                    <a:lnTo>
                      <a:pt x="5" y="89"/>
                    </a:lnTo>
                    <a:lnTo>
                      <a:pt x="5" y="88"/>
                    </a:lnTo>
                    <a:lnTo>
                      <a:pt x="5" y="87"/>
                    </a:lnTo>
                    <a:lnTo>
                      <a:pt x="5" y="86"/>
                    </a:lnTo>
                    <a:lnTo>
                      <a:pt x="4" y="86"/>
                    </a:lnTo>
                    <a:lnTo>
                      <a:pt x="5" y="85"/>
                    </a:lnTo>
                    <a:lnTo>
                      <a:pt x="5" y="83"/>
                    </a:lnTo>
                    <a:lnTo>
                      <a:pt x="7" y="82"/>
                    </a:lnTo>
                    <a:lnTo>
                      <a:pt x="8" y="82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9" y="79"/>
                    </a:lnTo>
                    <a:lnTo>
                      <a:pt x="10" y="79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9" y="76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10" y="72"/>
                    </a:lnTo>
                    <a:lnTo>
                      <a:pt x="10" y="71"/>
                    </a:lnTo>
                    <a:lnTo>
                      <a:pt x="9" y="70"/>
                    </a:lnTo>
                    <a:lnTo>
                      <a:pt x="8" y="69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7" y="61"/>
                    </a:lnTo>
                    <a:lnTo>
                      <a:pt x="5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7" y="56"/>
                    </a:lnTo>
                    <a:lnTo>
                      <a:pt x="8" y="56"/>
                    </a:lnTo>
                    <a:lnTo>
                      <a:pt x="8" y="55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5" y="52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3" y="45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8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20" y="33"/>
                    </a:lnTo>
                    <a:lnTo>
                      <a:pt x="20" y="32"/>
                    </a:lnTo>
                    <a:lnTo>
                      <a:pt x="21" y="32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1" y="29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8" y="27"/>
                    </a:lnTo>
                    <a:lnTo>
                      <a:pt x="28" y="26"/>
                    </a:lnTo>
                    <a:lnTo>
                      <a:pt x="29" y="26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30" y="20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0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3" y="4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2" y="2"/>
                    </a:lnTo>
                    <a:lnTo>
                      <a:pt x="75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7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7" y="1"/>
                    </a:lnTo>
                    <a:lnTo>
                      <a:pt x="98" y="1"/>
                    </a:lnTo>
                    <a:lnTo>
                      <a:pt x="101" y="1"/>
                    </a:lnTo>
                    <a:lnTo>
                      <a:pt x="103" y="1"/>
                    </a:lnTo>
                    <a:lnTo>
                      <a:pt x="105" y="1"/>
                    </a:lnTo>
                    <a:lnTo>
                      <a:pt x="106" y="0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4" y="1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3" y="2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8" y="2"/>
                    </a:lnTo>
                    <a:lnTo>
                      <a:pt x="151" y="2"/>
                    </a:lnTo>
                    <a:lnTo>
                      <a:pt x="152" y="2"/>
                    </a:lnTo>
                    <a:lnTo>
                      <a:pt x="155" y="2"/>
                    </a:lnTo>
                    <a:lnTo>
                      <a:pt x="156" y="2"/>
                    </a:lnTo>
                    <a:lnTo>
                      <a:pt x="162" y="2"/>
                    </a:lnTo>
                    <a:lnTo>
                      <a:pt x="168" y="2"/>
                    </a:lnTo>
                    <a:lnTo>
                      <a:pt x="169" y="2"/>
                    </a:lnTo>
                    <a:lnTo>
                      <a:pt x="170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8" y="2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3" y="1"/>
                    </a:lnTo>
                    <a:lnTo>
                      <a:pt x="195" y="1"/>
                    </a:lnTo>
                    <a:lnTo>
                      <a:pt x="196" y="1"/>
                    </a:lnTo>
                    <a:lnTo>
                      <a:pt x="197" y="1"/>
                    </a:lnTo>
                    <a:lnTo>
                      <a:pt x="198" y="1"/>
                    </a:lnTo>
                    <a:lnTo>
                      <a:pt x="200" y="1"/>
                    </a:lnTo>
                    <a:lnTo>
                      <a:pt x="201" y="1"/>
                    </a:lnTo>
                    <a:lnTo>
                      <a:pt x="202" y="1"/>
                    </a:lnTo>
                    <a:lnTo>
                      <a:pt x="204" y="1"/>
                    </a:lnTo>
                    <a:lnTo>
                      <a:pt x="205" y="1"/>
                    </a:lnTo>
                    <a:lnTo>
                      <a:pt x="207" y="1"/>
                    </a:lnTo>
                    <a:lnTo>
                      <a:pt x="208" y="1"/>
                    </a:lnTo>
                    <a:lnTo>
                      <a:pt x="211" y="1"/>
                    </a:lnTo>
                    <a:lnTo>
                      <a:pt x="214" y="1"/>
                    </a:lnTo>
                    <a:lnTo>
                      <a:pt x="215" y="1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3" y="1"/>
                    </a:lnTo>
                    <a:lnTo>
                      <a:pt x="226" y="1"/>
                    </a:lnTo>
                    <a:lnTo>
                      <a:pt x="233" y="1"/>
                    </a:lnTo>
                    <a:lnTo>
                      <a:pt x="235" y="1"/>
                    </a:lnTo>
                    <a:lnTo>
                      <a:pt x="237" y="1"/>
                    </a:lnTo>
                    <a:lnTo>
                      <a:pt x="241" y="1"/>
                    </a:lnTo>
                    <a:lnTo>
                      <a:pt x="242" y="1"/>
                    </a:lnTo>
                    <a:lnTo>
                      <a:pt x="243" y="1"/>
                    </a:lnTo>
                    <a:lnTo>
                      <a:pt x="244" y="1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3" y="0"/>
                    </a:lnTo>
                    <a:lnTo>
                      <a:pt x="254" y="0"/>
                    </a:lnTo>
                    <a:lnTo>
                      <a:pt x="254" y="1"/>
                    </a:lnTo>
                    <a:lnTo>
                      <a:pt x="256" y="1"/>
                    </a:lnTo>
                    <a:lnTo>
                      <a:pt x="258" y="1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4BAFC8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9" name="Freeform 30"/>
              <p:cNvSpPr>
                <a:spLocks noEditPoints="1"/>
              </p:cNvSpPr>
              <p:nvPr/>
            </p:nvSpPr>
            <p:spPr bwMode="auto">
              <a:xfrm>
                <a:off x="2439988" y="2416175"/>
                <a:ext cx="1473200" cy="2139950"/>
              </a:xfrm>
              <a:custGeom>
                <a:avLst/>
                <a:gdLst>
                  <a:gd name="T0" fmla="*/ 423 w 928"/>
                  <a:gd name="T1" fmla="*/ 1339 h 1348"/>
                  <a:gd name="T2" fmla="*/ 394 w 928"/>
                  <a:gd name="T3" fmla="*/ 1325 h 1348"/>
                  <a:gd name="T4" fmla="*/ 226 w 928"/>
                  <a:gd name="T5" fmla="*/ 1252 h 1348"/>
                  <a:gd name="T6" fmla="*/ 390 w 928"/>
                  <a:gd name="T7" fmla="*/ 1200 h 1348"/>
                  <a:gd name="T8" fmla="*/ 433 w 928"/>
                  <a:gd name="T9" fmla="*/ 1229 h 1348"/>
                  <a:gd name="T10" fmla="*/ 404 w 928"/>
                  <a:gd name="T11" fmla="*/ 1224 h 1348"/>
                  <a:gd name="T12" fmla="*/ 302 w 928"/>
                  <a:gd name="T13" fmla="*/ 1198 h 1348"/>
                  <a:gd name="T14" fmla="*/ 443 w 928"/>
                  <a:gd name="T15" fmla="*/ 1141 h 1348"/>
                  <a:gd name="T16" fmla="*/ 116 w 928"/>
                  <a:gd name="T17" fmla="*/ 1077 h 1348"/>
                  <a:gd name="T18" fmla="*/ 103 w 928"/>
                  <a:gd name="T19" fmla="*/ 1107 h 1348"/>
                  <a:gd name="T20" fmla="*/ 93 w 928"/>
                  <a:gd name="T21" fmla="*/ 1081 h 1348"/>
                  <a:gd name="T22" fmla="*/ 56 w 928"/>
                  <a:gd name="T23" fmla="*/ 1081 h 1348"/>
                  <a:gd name="T24" fmla="*/ 165 w 928"/>
                  <a:gd name="T25" fmla="*/ 1071 h 1348"/>
                  <a:gd name="T26" fmla="*/ 209 w 928"/>
                  <a:gd name="T27" fmla="*/ 1074 h 1348"/>
                  <a:gd name="T28" fmla="*/ 166 w 928"/>
                  <a:gd name="T29" fmla="*/ 1092 h 1348"/>
                  <a:gd name="T30" fmla="*/ 247 w 928"/>
                  <a:gd name="T31" fmla="*/ 42 h 1348"/>
                  <a:gd name="T32" fmla="*/ 782 w 928"/>
                  <a:gd name="T33" fmla="*/ 678 h 1348"/>
                  <a:gd name="T34" fmla="*/ 557 w 928"/>
                  <a:gd name="T35" fmla="*/ 994 h 1348"/>
                  <a:gd name="T36" fmla="*/ 499 w 928"/>
                  <a:gd name="T37" fmla="*/ 1095 h 1348"/>
                  <a:gd name="T38" fmla="*/ 475 w 928"/>
                  <a:gd name="T39" fmla="*/ 1132 h 1348"/>
                  <a:gd name="T40" fmla="*/ 457 w 928"/>
                  <a:gd name="T41" fmla="*/ 1138 h 1348"/>
                  <a:gd name="T42" fmla="*/ 443 w 928"/>
                  <a:gd name="T43" fmla="*/ 1137 h 1348"/>
                  <a:gd name="T44" fmla="*/ 417 w 928"/>
                  <a:gd name="T45" fmla="*/ 1140 h 1348"/>
                  <a:gd name="T46" fmla="*/ 390 w 928"/>
                  <a:gd name="T47" fmla="*/ 1075 h 1348"/>
                  <a:gd name="T48" fmla="*/ 338 w 928"/>
                  <a:gd name="T49" fmla="*/ 1077 h 1348"/>
                  <a:gd name="T50" fmla="*/ 293 w 928"/>
                  <a:gd name="T51" fmla="*/ 1062 h 1348"/>
                  <a:gd name="T52" fmla="*/ 265 w 928"/>
                  <a:gd name="T53" fmla="*/ 1041 h 1348"/>
                  <a:gd name="T54" fmla="*/ 239 w 928"/>
                  <a:gd name="T55" fmla="*/ 1011 h 1348"/>
                  <a:gd name="T56" fmla="*/ 185 w 928"/>
                  <a:gd name="T57" fmla="*/ 989 h 1348"/>
                  <a:gd name="T58" fmla="*/ 126 w 928"/>
                  <a:gd name="T59" fmla="*/ 983 h 1348"/>
                  <a:gd name="T60" fmla="*/ 73 w 928"/>
                  <a:gd name="T61" fmla="*/ 978 h 1348"/>
                  <a:gd name="T62" fmla="*/ 29 w 928"/>
                  <a:gd name="T63" fmla="*/ 967 h 1348"/>
                  <a:gd name="T64" fmla="*/ 9 w 928"/>
                  <a:gd name="T65" fmla="*/ 937 h 1348"/>
                  <a:gd name="T66" fmla="*/ 6 w 928"/>
                  <a:gd name="T67" fmla="*/ 886 h 1348"/>
                  <a:gd name="T68" fmla="*/ 31 w 928"/>
                  <a:gd name="T69" fmla="*/ 861 h 1348"/>
                  <a:gd name="T70" fmla="*/ 65 w 928"/>
                  <a:gd name="T71" fmla="*/ 863 h 1348"/>
                  <a:gd name="T72" fmla="*/ 91 w 928"/>
                  <a:gd name="T73" fmla="*/ 844 h 1348"/>
                  <a:gd name="T74" fmla="*/ 125 w 928"/>
                  <a:gd name="T75" fmla="*/ 844 h 1348"/>
                  <a:gd name="T76" fmla="*/ 172 w 928"/>
                  <a:gd name="T77" fmla="*/ 865 h 1348"/>
                  <a:gd name="T78" fmla="*/ 158 w 928"/>
                  <a:gd name="T79" fmla="*/ 799 h 1348"/>
                  <a:gd name="T80" fmla="*/ 122 w 928"/>
                  <a:gd name="T81" fmla="*/ 680 h 1348"/>
                  <a:gd name="T82" fmla="*/ 224 w 928"/>
                  <a:gd name="T83" fmla="*/ 679 h 1348"/>
                  <a:gd name="T84" fmla="*/ 305 w 928"/>
                  <a:gd name="T85" fmla="*/ 679 h 1348"/>
                  <a:gd name="T86" fmla="*/ 418 w 928"/>
                  <a:gd name="T87" fmla="*/ 679 h 1348"/>
                  <a:gd name="T88" fmla="*/ 495 w 928"/>
                  <a:gd name="T89" fmla="*/ 651 h 1348"/>
                  <a:gd name="T90" fmla="*/ 481 w 928"/>
                  <a:gd name="T91" fmla="*/ 610 h 1348"/>
                  <a:gd name="T92" fmla="*/ 472 w 928"/>
                  <a:gd name="T93" fmla="*/ 561 h 1348"/>
                  <a:gd name="T94" fmla="*/ 455 w 928"/>
                  <a:gd name="T95" fmla="*/ 533 h 1348"/>
                  <a:gd name="T96" fmla="*/ 440 w 928"/>
                  <a:gd name="T97" fmla="*/ 495 h 1348"/>
                  <a:gd name="T98" fmla="*/ 428 w 928"/>
                  <a:gd name="T99" fmla="*/ 462 h 1348"/>
                  <a:gd name="T100" fmla="*/ 422 w 928"/>
                  <a:gd name="T101" fmla="*/ 413 h 1348"/>
                  <a:gd name="T102" fmla="*/ 392 w 928"/>
                  <a:gd name="T103" fmla="*/ 375 h 1348"/>
                  <a:gd name="T104" fmla="*/ 370 w 928"/>
                  <a:gd name="T105" fmla="*/ 340 h 1348"/>
                  <a:gd name="T106" fmla="*/ 349 w 928"/>
                  <a:gd name="T107" fmla="*/ 304 h 1348"/>
                  <a:gd name="T108" fmla="*/ 325 w 928"/>
                  <a:gd name="T109" fmla="*/ 276 h 1348"/>
                  <a:gd name="T110" fmla="*/ 297 w 928"/>
                  <a:gd name="T111" fmla="*/ 242 h 1348"/>
                  <a:gd name="T112" fmla="*/ 259 w 928"/>
                  <a:gd name="T113" fmla="*/ 230 h 1348"/>
                  <a:gd name="T114" fmla="*/ 268 w 928"/>
                  <a:gd name="T115" fmla="*/ 192 h 1348"/>
                  <a:gd name="T116" fmla="*/ 245 w 928"/>
                  <a:gd name="T117" fmla="*/ 151 h 1348"/>
                  <a:gd name="T118" fmla="*/ 217 w 928"/>
                  <a:gd name="T119" fmla="*/ 131 h 1348"/>
                  <a:gd name="T120" fmla="*/ 197 w 928"/>
                  <a:gd name="T121" fmla="*/ 113 h 1348"/>
                  <a:gd name="T122" fmla="*/ 196 w 928"/>
                  <a:gd name="T123" fmla="*/ 74 h 1348"/>
                  <a:gd name="T124" fmla="*/ 200 w 928"/>
                  <a:gd name="T125" fmla="*/ 36 h 1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8" h="1348">
                    <a:moveTo>
                      <a:pt x="385" y="1298"/>
                    </a:moveTo>
                    <a:lnTo>
                      <a:pt x="386" y="1298"/>
                    </a:lnTo>
                    <a:lnTo>
                      <a:pt x="387" y="1298"/>
                    </a:lnTo>
                    <a:lnTo>
                      <a:pt x="388" y="1299"/>
                    </a:lnTo>
                    <a:lnTo>
                      <a:pt x="389" y="1299"/>
                    </a:lnTo>
                    <a:lnTo>
                      <a:pt x="389" y="1300"/>
                    </a:lnTo>
                    <a:lnTo>
                      <a:pt x="389" y="1301"/>
                    </a:lnTo>
                    <a:lnTo>
                      <a:pt x="389" y="1302"/>
                    </a:lnTo>
                    <a:lnTo>
                      <a:pt x="390" y="1303"/>
                    </a:lnTo>
                    <a:lnTo>
                      <a:pt x="391" y="1303"/>
                    </a:lnTo>
                    <a:lnTo>
                      <a:pt x="391" y="1305"/>
                    </a:lnTo>
                    <a:lnTo>
                      <a:pt x="392" y="1306"/>
                    </a:lnTo>
                    <a:lnTo>
                      <a:pt x="392" y="1307"/>
                    </a:lnTo>
                    <a:lnTo>
                      <a:pt x="394" y="1309"/>
                    </a:lnTo>
                    <a:lnTo>
                      <a:pt x="395" y="1310"/>
                    </a:lnTo>
                    <a:lnTo>
                      <a:pt x="396" y="1311"/>
                    </a:lnTo>
                    <a:lnTo>
                      <a:pt x="397" y="1312"/>
                    </a:lnTo>
                    <a:lnTo>
                      <a:pt x="397" y="1314"/>
                    </a:lnTo>
                    <a:lnTo>
                      <a:pt x="398" y="1315"/>
                    </a:lnTo>
                    <a:lnTo>
                      <a:pt x="399" y="1316"/>
                    </a:lnTo>
                    <a:lnTo>
                      <a:pt x="399" y="1317"/>
                    </a:lnTo>
                    <a:lnTo>
                      <a:pt x="400" y="1318"/>
                    </a:lnTo>
                    <a:lnTo>
                      <a:pt x="401" y="1319"/>
                    </a:lnTo>
                    <a:lnTo>
                      <a:pt x="401" y="1320"/>
                    </a:lnTo>
                    <a:lnTo>
                      <a:pt x="403" y="1320"/>
                    </a:lnTo>
                    <a:lnTo>
                      <a:pt x="403" y="1321"/>
                    </a:lnTo>
                    <a:lnTo>
                      <a:pt x="404" y="1321"/>
                    </a:lnTo>
                    <a:lnTo>
                      <a:pt x="405" y="1323"/>
                    </a:lnTo>
                    <a:lnTo>
                      <a:pt x="406" y="1323"/>
                    </a:lnTo>
                    <a:lnTo>
                      <a:pt x="406" y="1324"/>
                    </a:lnTo>
                    <a:lnTo>
                      <a:pt x="407" y="1324"/>
                    </a:lnTo>
                    <a:lnTo>
                      <a:pt x="408" y="1325"/>
                    </a:lnTo>
                    <a:lnTo>
                      <a:pt x="408" y="1326"/>
                    </a:lnTo>
                    <a:lnTo>
                      <a:pt x="409" y="1326"/>
                    </a:lnTo>
                    <a:lnTo>
                      <a:pt x="409" y="1327"/>
                    </a:lnTo>
                    <a:lnTo>
                      <a:pt x="410" y="1327"/>
                    </a:lnTo>
                    <a:lnTo>
                      <a:pt x="410" y="1328"/>
                    </a:lnTo>
                    <a:lnTo>
                      <a:pt x="412" y="1328"/>
                    </a:lnTo>
                    <a:lnTo>
                      <a:pt x="413" y="1329"/>
                    </a:lnTo>
                    <a:lnTo>
                      <a:pt x="414" y="1330"/>
                    </a:lnTo>
                    <a:lnTo>
                      <a:pt x="414" y="1332"/>
                    </a:lnTo>
                    <a:lnTo>
                      <a:pt x="415" y="1332"/>
                    </a:lnTo>
                    <a:lnTo>
                      <a:pt x="416" y="1333"/>
                    </a:lnTo>
                    <a:lnTo>
                      <a:pt x="417" y="1334"/>
                    </a:lnTo>
                    <a:lnTo>
                      <a:pt x="418" y="1334"/>
                    </a:lnTo>
                    <a:lnTo>
                      <a:pt x="418" y="1335"/>
                    </a:lnTo>
                    <a:lnTo>
                      <a:pt x="419" y="1336"/>
                    </a:lnTo>
                    <a:lnTo>
                      <a:pt x="421" y="1336"/>
                    </a:lnTo>
                    <a:lnTo>
                      <a:pt x="421" y="1337"/>
                    </a:lnTo>
                    <a:lnTo>
                      <a:pt x="422" y="1337"/>
                    </a:lnTo>
                    <a:lnTo>
                      <a:pt x="422" y="1338"/>
                    </a:lnTo>
                    <a:lnTo>
                      <a:pt x="423" y="1338"/>
                    </a:lnTo>
                    <a:lnTo>
                      <a:pt x="423" y="1339"/>
                    </a:lnTo>
                    <a:lnTo>
                      <a:pt x="424" y="1339"/>
                    </a:lnTo>
                    <a:lnTo>
                      <a:pt x="425" y="1341"/>
                    </a:lnTo>
                    <a:lnTo>
                      <a:pt x="426" y="1342"/>
                    </a:lnTo>
                    <a:lnTo>
                      <a:pt x="426" y="1343"/>
                    </a:lnTo>
                    <a:lnTo>
                      <a:pt x="427" y="1343"/>
                    </a:lnTo>
                    <a:lnTo>
                      <a:pt x="428" y="1344"/>
                    </a:lnTo>
                    <a:lnTo>
                      <a:pt x="428" y="1345"/>
                    </a:lnTo>
                    <a:lnTo>
                      <a:pt x="427" y="1345"/>
                    </a:lnTo>
                    <a:lnTo>
                      <a:pt x="426" y="1344"/>
                    </a:lnTo>
                    <a:lnTo>
                      <a:pt x="425" y="1345"/>
                    </a:lnTo>
                    <a:lnTo>
                      <a:pt x="424" y="1344"/>
                    </a:lnTo>
                    <a:lnTo>
                      <a:pt x="423" y="1344"/>
                    </a:lnTo>
                    <a:lnTo>
                      <a:pt x="422" y="1343"/>
                    </a:lnTo>
                    <a:lnTo>
                      <a:pt x="421" y="1344"/>
                    </a:lnTo>
                    <a:lnTo>
                      <a:pt x="419" y="1344"/>
                    </a:lnTo>
                    <a:lnTo>
                      <a:pt x="419" y="1345"/>
                    </a:lnTo>
                    <a:lnTo>
                      <a:pt x="418" y="1345"/>
                    </a:lnTo>
                    <a:lnTo>
                      <a:pt x="418" y="1346"/>
                    </a:lnTo>
                    <a:lnTo>
                      <a:pt x="417" y="1346"/>
                    </a:lnTo>
                    <a:lnTo>
                      <a:pt x="416" y="1346"/>
                    </a:lnTo>
                    <a:lnTo>
                      <a:pt x="416" y="1347"/>
                    </a:lnTo>
                    <a:lnTo>
                      <a:pt x="415" y="1347"/>
                    </a:lnTo>
                    <a:lnTo>
                      <a:pt x="415" y="1348"/>
                    </a:lnTo>
                    <a:lnTo>
                      <a:pt x="414" y="1347"/>
                    </a:lnTo>
                    <a:lnTo>
                      <a:pt x="414" y="1346"/>
                    </a:lnTo>
                    <a:lnTo>
                      <a:pt x="413" y="1345"/>
                    </a:lnTo>
                    <a:lnTo>
                      <a:pt x="412" y="1345"/>
                    </a:lnTo>
                    <a:lnTo>
                      <a:pt x="410" y="1345"/>
                    </a:lnTo>
                    <a:lnTo>
                      <a:pt x="409" y="1344"/>
                    </a:lnTo>
                    <a:lnTo>
                      <a:pt x="409" y="1343"/>
                    </a:lnTo>
                    <a:lnTo>
                      <a:pt x="408" y="1343"/>
                    </a:lnTo>
                    <a:lnTo>
                      <a:pt x="408" y="1342"/>
                    </a:lnTo>
                    <a:lnTo>
                      <a:pt x="407" y="1342"/>
                    </a:lnTo>
                    <a:lnTo>
                      <a:pt x="406" y="1341"/>
                    </a:lnTo>
                    <a:lnTo>
                      <a:pt x="405" y="1339"/>
                    </a:lnTo>
                    <a:lnTo>
                      <a:pt x="404" y="1339"/>
                    </a:lnTo>
                    <a:lnTo>
                      <a:pt x="403" y="1338"/>
                    </a:lnTo>
                    <a:lnTo>
                      <a:pt x="401" y="1337"/>
                    </a:lnTo>
                    <a:lnTo>
                      <a:pt x="400" y="1336"/>
                    </a:lnTo>
                    <a:lnTo>
                      <a:pt x="400" y="1335"/>
                    </a:lnTo>
                    <a:lnTo>
                      <a:pt x="399" y="1334"/>
                    </a:lnTo>
                    <a:lnTo>
                      <a:pt x="399" y="1333"/>
                    </a:lnTo>
                    <a:lnTo>
                      <a:pt x="399" y="1332"/>
                    </a:lnTo>
                    <a:lnTo>
                      <a:pt x="398" y="1330"/>
                    </a:lnTo>
                    <a:lnTo>
                      <a:pt x="397" y="1330"/>
                    </a:lnTo>
                    <a:lnTo>
                      <a:pt x="397" y="1329"/>
                    </a:lnTo>
                    <a:lnTo>
                      <a:pt x="397" y="1328"/>
                    </a:lnTo>
                    <a:lnTo>
                      <a:pt x="396" y="1328"/>
                    </a:lnTo>
                    <a:lnTo>
                      <a:pt x="396" y="1327"/>
                    </a:lnTo>
                    <a:lnTo>
                      <a:pt x="396" y="1326"/>
                    </a:lnTo>
                    <a:lnTo>
                      <a:pt x="395" y="1326"/>
                    </a:lnTo>
                    <a:lnTo>
                      <a:pt x="395" y="1325"/>
                    </a:lnTo>
                    <a:lnTo>
                      <a:pt x="394" y="1325"/>
                    </a:lnTo>
                    <a:lnTo>
                      <a:pt x="394" y="1324"/>
                    </a:lnTo>
                    <a:lnTo>
                      <a:pt x="394" y="1323"/>
                    </a:lnTo>
                    <a:lnTo>
                      <a:pt x="392" y="1323"/>
                    </a:lnTo>
                    <a:lnTo>
                      <a:pt x="392" y="1321"/>
                    </a:lnTo>
                    <a:lnTo>
                      <a:pt x="392" y="1320"/>
                    </a:lnTo>
                    <a:lnTo>
                      <a:pt x="391" y="1319"/>
                    </a:lnTo>
                    <a:lnTo>
                      <a:pt x="391" y="1318"/>
                    </a:lnTo>
                    <a:lnTo>
                      <a:pt x="391" y="1317"/>
                    </a:lnTo>
                    <a:lnTo>
                      <a:pt x="390" y="1316"/>
                    </a:lnTo>
                    <a:lnTo>
                      <a:pt x="390" y="1315"/>
                    </a:lnTo>
                    <a:lnTo>
                      <a:pt x="389" y="1314"/>
                    </a:lnTo>
                    <a:lnTo>
                      <a:pt x="388" y="1312"/>
                    </a:lnTo>
                    <a:lnTo>
                      <a:pt x="387" y="1311"/>
                    </a:lnTo>
                    <a:lnTo>
                      <a:pt x="387" y="1310"/>
                    </a:lnTo>
                    <a:lnTo>
                      <a:pt x="387" y="1309"/>
                    </a:lnTo>
                    <a:lnTo>
                      <a:pt x="387" y="1308"/>
                    </a:lnTo>
                    <a:lnTo>
                      <a:pt x="386" y="1307"/>
                    </a:lnTo>
                    <a:lnTo>
                      <a:pt x="386" y="1306"/>
                    </a:lnTo>
                    <a:lnTo>
                      <a:pt x="386" y="1305"/>
                    </a:lnTo>
                    <a:lnTo>
                      <a:pt x="385" y="1303"/>
                    </a:lnTo>
                    <a:lnTo>
                      <a:pt x="385" y="1302"/>
                    </a:lnTo>
                    <a:lnTo>
                      <a:pt x="383" y="1302"/>
                    </a:lnTo>
                    <a:lnTo>
                      <a:pt x="383" y="1301"/>
                    </a:lnTo>
                    <a:lnTo>
                      <a:pt x="382" y="1301"/>
                    </a:lnTo>
                    <a:lnTo>
                      <a:pt x="381" y="1301"/>
                    </a:lnTo>
                    <a:lnTo>
                      <a:pt x="381" y="1300"/>
                    </a:lnTo>
                    <a:lnTo>
                      <a:pt x="381" y="1299"/>
                    </a:lnTo>
                    <a:lnTo>
                      <a:pt x="381" y="1298"/>
                    </a:lnTo>
                    <a:lnTo>
                      <a:pt x="382" y="1298"/>
                    </a:lnTo>
                    <a:lnTo>
                      <a:pt x="382" y="1297"/>
                    </a:lnTo>
                    <a:lnTo>
                      <a:pt x="383" y="1297"/>
                    </a:lnTo>
                    <a:lnTo>
                      <a:pt x="383" y="1298"/>
                    </a:lnTo>
                    <a:lnTo>
                      <a:pt x="385" y="1298"/>
                    </a:lnTo>
                    <a:close/>
                    <a:moveTo>
                      <a:pt x="209" y="1242"/>
                    </a:moveTo>
                    <a:lnTo>
                      <a:pt x="210" y="1242"/>
                    </a:lnTo>
                    <a:lnTo>
                      <a:pt x="211" y="1243"/>
                    </a:lnTo>
                    <a:lnTo>
                      <a:pt x="212" y="1243"/>
                    </a:lnTo>
                    <a:lnTo>
                      <a:pt x="214" y="1244"/>
                    </a:lnTo>
                    <a:lnTo>
                      <a:pt x="215" y="1245"/>
                    </a:lnTo>
                    <a:lnTo>
                      <a:pt x="216" y="1245"/>
                    </a:lnTo>
                    <a:lnTo>
                      <a:pt x="216" y="1246"/>
                    </a:lnTo>
                    <a:lnTo>
                      <a:pt x="217" y="1246"/>
                    </a:lnTo>
                    <a:lnTo>
                      <a:pt x="218" y="1246"/>
                    </a:lnTo>
                    <a:lnTo>
                      <a:pt x="219" y="1246"/>
                    </a:lnTo>
                    <a:lnTo>
                      <a:pt x="220" y="1247"/>
                    </a:lnTo>
                    <a:lnTo>
                      <a:pt x="221" y="1247"/>
                    </a:lnTo>
                    <a:lnTo>
                      <a:pt x="223" y="1247"/>
                    </a:lnTo>
                    <a:lnTo>
                      <a:pt x="223" y="1248"/>
                    </a:lnTo>
                    <a:lnTo>
                      <a:pt x="224" y="1248"/>
                    </a:lnTo>
                    <a:lnTo>
                      <a:pt x="224" y="1249"/>
                    </a:lnTo>
                    <a:lnTo>
                      <a:pt x="225" y="1249"/>
                    </a:lnTo>
                    <a:lnTo>
                      <a:pt x="226" y="1251"/>
                    </a:lnTo>
                    <a:lnTo>
                      <a:pt x="226" y="1252"/>
                    </a:lnTo>
                    <a:lnTo>
                      <a:pt x="227" y="1253"/>
                    </a:lnTo>
                    <a:lnTo>
                      <a:pt x="228" y="1254"/>
                    </a:lnTo>
                    <a:lnTo>
                      <a:pt x="229" y="1254"/>
                    </a:lnTo>
                    <a:lnTo>
                      <a:pt x="228" y="1255"/>
                    </a:lnTo>
                    <a:lnTo>
                      <a:pt x="227" y="1255"/>
                    </a:lnTo>
                    <a:lnTo>
                      <a:pt x="227" y="1256"/>
                    </a:lnTo>
                    <a:lnTo>
                      <a:pt x="226" y="1256"/>
                    </a:lnTo>
                    <a:lnTo>
                      <a:pt x="225" y="1256"/>
                    </a:lnTo>
                    <a:lnTo>
                      <a:pt x="225" y="1257"/>
                    </a:lnTo>
                    <a:lnTo>
                      <a:pt x="224" y="1257"/>
                    </a:lnTo>
                    <a:lnTo>
                      <a:pt x="223" y="1257"/>
                    </a:lnTo>
                    <a:lnTo>
                      <a:pt x="221" y="1257"/>
                    </a:lnTo>
                    <a:lnTo>
                      <a:pt x="220" y="1257"/>
                    </a:lnTo>
                    <a:lnTo>
                      <a:pt x="219" y="1256"/>
                    </a:lnTo>
                    <a:lnTo>
                      <a:pt x="218" y="1256"/>
                    </a:lnTo>
                    <a:lnTo>
                      <a:pt x="217" y="1256"/>
                    </a:lnTo>
                    <a:lnTo>
                      <a:pt x="216" y="1256"/>
                    </a:lnTo>
                    <a:lnTo>
                      <a:pt x="215" y="1256"/>
                    </a:lnTo>
                    <a:lnTo>
                      <a:pt x="214" y="1255"/>
                    </a:lnTo>
                    <a:lnTo>
                      <a:pt x="212" y="1255"/>
                    </a:lnTo>
                    <a:lnTo>
                      <a:pt x="212" y="1254"/>
                    </a:lnTo>
                    <a:lnTo>
                      <a:pt x="211" y="1254"/>
                    </a:lnTo>
                    <a:lnTo>
                      <a:pt x="210" y="1254"/>
                    </a:lnTo>
                    <a:lnTo>
                      <a:pt x="209" y="1254"/>
                    </a:lnTo>
                    <a:lnTo>
                      <a:pt x="208" y="1254"/>
                    </a:lnTo>
                    <a:lnTo>
                      <a:pt x="207" y="1253"/>
                    </a:lnTo>
                    <a:lnTo>
                      <a:pt x="206" y="1252"/>
                    </a:lnTo>
                    <a:lnTo>
                      <a:pt x="205" y="1251"/>
                    </a:lnTo>
                    <a:lnTo>
                      <a:pt x="203" y="1251"/>
                    </a:lnTo>
                    <a:lnTo>
                      <a:pt x="203" y="1249"/>
                    </a:lnTo>
                    <a:lnTo>
                      <a:pt x="203" y="1248"/>
                    </a:lnTo>
                    <a:lnTo>
                      <a:pt x="202" y="1247"/>
                    </a:lnTo>
                    <a:lnTo>
                      <a:pt x="202" y="1246"/>
                    </a:lnTo>
                    <a:lnTo>
                      <a:pt x="202" y="1245"/>
                    </a:lnTo>
                    <a:lnTo>
                      <a:pt x="201" y="1244"/>
                    </a:lnTo>
                    <a:lnTo>
                      <a:pt x="202" y="1244"/>
                    </a:lnTo>
                    <a:lnTo>
                      <a:pt x="203" y="1244"/>
                    </a:lnTo>
                    <a:lnTo>
                      <a:pt x="205" y="1245"/>
                    </a:lnTo>
                    <a:lnTo>
                      <a:pt x="206" y="1245"/>
                    </a:lnTo>
                    <a:lnTo>
                      <a:pt x="206" y="1244"/>
                    </a:lnTo>
                    <a:lnTo>
                      <a:pt x="207" y="1243"/>
                    </a:lnTo>
                    <a:lnTo>
                      <a:pt x="208" y="1243"/>
                    </a:lnTo>
                    <a:lnTo>
                      <a:pt x="209" y="1243"/>
                    </a:lnTo>
                    <a:lnTo>
                      <a:pt x="209" y="1242"/>
                    </a:lnTo>
                    <a:close/>
                    <a:moveTo>
                      <a:pt x="381" y="1199"/>
                    </a:moveTo>
                    <a:lnTo>
                      <a:pt x="382" y="1199"/>
                    </a:lnTo>
                    <a:lnTo>
                      <a:pt x="383" y="1200"/>
                    </a:lnTo>
                    <a:lnTo>
                      <a:pt x="385" y="1200"/>
                    </a:lnTo>
                    <a:lnTo>
                      <a:pt x="386" y="1200"/>
                    </a:lnTo>
                    <a:lnTo>
                      <a:pt x="387" y="1200"/>
                    </a:lnTo>
                    <a:lnTo>
                      <a:pt x="388" y="1200"/>
                    </a:lnTo>
                    <a:lnTo>
                      <a:pt x="389" y="1200"/>
                    </a:lnTo>
                    <a:lnTo>
                      <a:pt x="390" y="1200"/>
                    </a:lnTo>
                    <a:lnTo>
                      <a:pt x="391" y="1200"/>
                    </a:lnTo>
                    <a:lnTo>
                      <a:pt x="392" y="1200"/>
                    </a:lnTo>
                    <a:lnTo>
                      <a:pt x="394" y="1200"/>
                    </a:lnTo>
                    <a:lnTo>
                      <a:pt x="395" y="1200"/>
                    </a:lnTo>
                    <a:lnTo>
                      <a:pt x="395" y="1201"/>
                    </a:lnTo>
                    <a:lnTo>
                      <a:pt x="396" y="1202"/>
                    </a:lnTo>
                    <a:lnTo>
                      <a:pt x="397" y="1202"/>
                    </a:lnTo>
                    <a:lnTo>
                      <a:pt x="397" y="1203"/>
                    </a:lnTo>
                    <a:lnTo>
                      <a:pt x="398" y="1203"/>
                    </a:lnTo>
                    <a:lnTo>
                      <a:pt x="399" y="1204"/>
                    </a:lnTo>
                    <a:lnTo>
                      <a:pt x="400" y="1204"/>
                    </a:lnTo>
                    <a:lnTo>
                      <a:pt x="400" y="1206"/>
                    </a:lnTo>
                    <a:lnTo>
                      <a:pt x="401" y="1207"/>
                    </a:lnTo>
                    <a:lnTo>
                      <a:pt x="401" y="1208"/>
                    </a:lnTo>
                    <a:lnTo>
                      <a:pt x="403" y="1207"/>
                    </a:lnTo>
                    <a:lnTo>
                      <a:pt x="404" y="1207"/>
                    </a:lnTo>
                    <a:lnTo>
                      <a:pt x="404" y="1206"/>
                    </a:lnTo>
                    <a:lnTo>
                      <a:pt x="405" y="1206"/>
                    </a:lnTo>
                    <a:lnTo>
                      <a:pt x="405" y="1207"/>
                    </a:lnTo>
                    <a:lnTo>
                      <a:pt x="406" y="1207"/>
                    </a:lnTo>
                    <a:lnTo>
                      <a:pt x="407" y="1207"/>
                    </a:lnTo>
                    <a:lnTo>
                      <a:pt x="407" y="1208"/>
                    </a:lnTo>
                    <a:lnTo>
                      <a:pt x="408" y="1208"/>
                    </a:lnTo>
                    <a:lnTo>
                      <a:pt x="409" y="1209"/>
                    </a:lnTo>
                    <a:lnTo>
                      <a:pt x="410" y="1209"/>
                    </a:lnTo>
                    <a:lnTo>
                      <a:pt x="410" y="1210"/>
                    </a:lnTo>
                    <a:lnTo>
                      <a:pt x="412" y="1210"/>
                    </a:lnTo>
                    <a:lnTo>
                      <a:pt x="413" y="1210"/>
                    </a:lnTo>
                    <a:lnTo>
                      <a:pt x="414" y="1210"/>
                    </a:lnTo>
                    <a:lnTo>
                      <a:pt x="415" y="1210"/>
                    </a:lnTo>
                    <a:lnTo>
                      <a:pt x="416" y="1211"/>
                    </a:lnTo>
                    <a:lnTo>
                      <a:pt x="417" y="1211"/>
                    </a:lnTo>
                    <a:lnTo>
                      <a:pt x="418" y="1211"/>
                    </a:lnTo>
                    <a:lnTo>
                      <a:pt x="418" y="1212"/>
                    </a:lnTo>
                    <a:lnTo>
                      <a:pt x="419" y="1212"/>
                    </a:lnTo>
                    <a:lnTo>
                      <a:pt x="421" y="1212"/>
                    </a:lnTo>
                    <a:lnTo>
                      <a:pt x="422" y="1212"/>
                    </a:lnTo>
                    <a:lnTo>
                      <a:pt x="422" y="1213"/>
                    </a:lnTo>
                    <a:lnTo>
                      <a:pt x="423" y="1215"/>
                    </a:lnTo>
                    <a:lnTo>
                      <a:pt x="424" y="1215"/>
                    </a:lnTo>
                    <a:lnTo>
                      <a:pt x="425" y="1215"/>
                    </a:lnTo>
                    <a:lnTo>
                      <a:pt x="425" y="1217"/>
                    </a:lnTo>
                    <a:lnTo>
                      <a:pt x="425" y="1218"/>
                    </a:lnTo>
                    <a:lnTo>
                      <a:pt x="426" y="1219"/>
                    </a:lnTo>
                    <a:lnTo>
                      <a:pt x="427" y="1220"/>
                    </a:lnTo>
                    <a:lnTo>
                      <a:pt x="427" y="1221"/>
                    </a:lnTo>
                    <a:lnTo>
                      <a:pt x="428" y="1222"/>
                    </a:lnTo>
                    <a:lnTo>
                      <a:pt x="430" y="1224"/>
                    </a:lnTo>
                    <a:lnTo>
                      <a:pt x="431" y="1225"/>
                    </a:lnTo>
                    <a:lnTo>
                      <a:pt x="432" y="1226"/>
                    </a:lnTo>
                    <a:lnTo>
                      <a:pt x="433" y="1227"/>
                    </a:lnTo>
                    <a:lnTo>
                      <a:pt x="433" y="1228"/>
                    </a:lnTo>
                    <a:lnTo>
                      <a:pt x="433" y="1229"/>
                    </a:lnTo>
                    <a:lnTo>
                      <a:pt x="434" y="1229"/>
                    </a:lnTo>
                    <a:lnTo>
                      <a:pt x="435" y="1229"/>
                    </a:lnTo>
                    <a:lnTo>
                      <a:pt x="435" y="1230"/>
                    </a:lnTo>
                    <a:lnTo>
                      <a:pt x="436" y="1230"/>
                    </a:lnTo>
                    <a:lnTo>
                      <a:pt x="436" y="1231"/>
                    </a:lnTo>
                    <a:lnTo>
                      <a:pt x="436" y="1233"/>
                    </a:lnTo>
                    <a:lnTo>
                      <a:pt x="436" y="1234"/>
                    </a:lnTo>
                    <a:lnTo>
                      <a:pt x="437" y="1234"/>
                    </a:lnTo>
                    <a:lnTo>
                      <a:pt x="437" y="1235"/>
                    </a:lnTo>
                    <a:lnTo>
                      <a:pt x="437" y="1236"/>
                    </a:lnTo>
                    <a:lnTo>
                      <a:pt x="437" y="1237"/>
                    </a:lnTo>
                    <a:lnTo>
                      <a:pt x="436" y="1237"/>
                    </a:lnTo>
                    <a:lnTo>
                      <a:pt x="435" y="1237"/>
                    </a:lnTo>
                    <a:lnTo>
                      <a:pt x="435" y="1238"/>
                    </a:lnTo>
                    <a:lnTo>
                      <a:pt x="434" y="1238"/>
                    </a:lnTo>
                    <a:lnTo>
                      <a:pt x="433" y="1238"/>
                    </a:lnTo>
                    <a:lnTo>
                      <a:pt x="432" y="1238"/>
                    </a:lnTo>
                    <a:lnTo>
                      <a:pt x="431" y="1238"/>
                    </a:lnTo>
                    <a:lnTo>
                      <a:pt x="430" y="1237"/>
                    </a:lnTo>
                    <a:lnTo>
                      <a:pt x="428" y="1237"/>
                    </a:lnTo>
                    <a:lnTo>
                      <a:pt x="428" y="1236"/>
                    </a:lnTo>
                    <a:lnTo>
                      <a:pt x="427" y="1236"/>
                    </a:lnTo>
                    <a:lnTo>
                      <a:pt x="427" y="1235"/>
                    </a:lnTo>
                    <a:lnTo>
                      <a:pt x="426" y="1235"/>
                    </a:lnTo>
                    <a:lnTo>
                      <a:pt x="425" y="1235"/>
                    </a:lnTo>
                    <a:lnTo>
                      <a:pt x="424" y="1234"/>
                    </a:lnTo>
                    <a:lnTo>
                      <a:pt x="423" y="1234"/>
                    </a:lnTo>
                    <a:lnTo>
                      <a:pt x="422" y="1234"/>
                    </a:lnTo>
                    <a:lnTo>
                      <a:pt x="421" y="1234"/>
                    </a:lnTo>
                    <a:lnTo>
                      <a:pt x="419" y="1234"/>
                    </a:lnTo>
                    <a:lnTo>
                      <a:pt x="418" y="1234"/>
                    </a:lnTo>
                    <a:lnTo>
                      <a:pt x="417" y="1234"/>
                    </a:lnTo>
                    <a:lnTo>
                      <a:pt x="416" y="1235"/>
                    </a:lnTo>
                    <a:lnTo>
                      <a:pt x="415" y="1235"/>
                    </a:lnTo>
                    <a:lnTo>
                      <a:pt x="414" y="1235"/>
                    </a:lnTo>
                    <a:lnTo>
                      <a:pt x="413" y="1234"/>
                    </a:lnTo>
                    <a:lnTo>
                      <a:pt x="412" y="1235"/>
                    </a:lnTo>
                    <a:lnTo>
                      <a:pt x="412" y="1234"/>
                    </a:lnTo>
                    <a:lnTo>
                      <a:pt x="410" y="1234"/>
                    </a:lnTo>
                    <a:lnTo>
                      <a:pt x="409" y="1234"/>
                    </a:lnTo>
                    <a:lnTo>
                      <a:pt x="408" y="1234"/>
                    </a:lnTo>
                    <a:lnTo>
                      <a:pt x="408" y="1233"/>
                    </a:lnTo>
                    <a:lnTo>
                      <a:pt x="407" y="1233"/>
                    </a:lnTo>
                    <a:lnTo>
                      <a:pt x="406" y="1231"/>
                    </a:lnTo>
                    <a:lnTo>
                      <a:pt x="406" y="1230"/>
                    </a:lnTo>
                    <a:lnTo>
                      <a:pt x="405" y="1230"/>
                    </a:lnTo>
                    <a:lnTo>
                      <a:pt x="405" y="1229"/>
                    </a:lnTo>
                    <a:lnTo>
                      <a:pt x="404" y="1229"/>
                    </a:lnTo>
                    <a:lnTo>
                      <a:pt x="404" y="1228"/>
                    </a:lnTo>
                    <a:lnTo>
                      <a:pt x="404" y="1227"/>
                    </a:lnTo>
                    <a:lnTo>
                      <a:pt x="403" y="1226"/>
                    </a:lnTo>
                    <a:lnTo>
                      <a:pt x="404" y="1225"/>
                    </a:lnTo>
                    <a:lnTo>
                      <a:pt x="404" y="1224"/>
                    </a:lnTo>
                    <a:lnTo>
                      <a:pt x="404" y="1222"/>
                    </a:lnTo>
                    <a:lnTo>
                      <a:pt x="405" y="1222"/>
                    </a:lnTo>
                    <a:lnTo>
                      <a:pt x="405" y="1221"/>
                    </a:lnTo>
                    <a:lnTo>
                      <a:pt x="405" y="1220"/>
                    </a:lnTo>
                    <a:lnTo>
                      <a:pt x="406" y="1220"/>
                    </a:lnTo>
                    <a:lnTo>
                      <a:pt x="405" y="1219"/>
                    </a:lnTo>
                    <a:lnTo>
                      <a:pt x="405" y="1218"/>
                    </a:lnTo>
                    <a:lnTo>
                      <a:pt x="404" y="1217"/>
                    </a:lnTo>
                    <a:lnTo>
                      <a:pt x="404" y="1216"/>
                    </a:lnTo>
                    <a:lnTo>
                      <a:pt x="404" y="1215"/>
                    </a:lnTo>
                    <a:lnTo>
                      <a:pt x="404" y="1213"/>
                    </a:lnTo>
                    <a:lnTo>
                      <a:pt x="403" y="1212"/>
                    </a:lnTo>
                    <a:lnTo>
                      <a:pt x="403" y="1211"/>
                    </a:lnTo>
                    <a:lnTo>
                      <a:pt x="401" y="1211"/>
                    </a:lnTo>
                    <a:lnTo>
                      <a:pt x="400" y="1211"/>
                    </a:lnTo>
                    <a:lnTo>
                      <a:pt x="399" y="1210"/>
                    </a:lnTo>
                    <a:lnTo>
                      <a:pt x="400" y="1209"/>
                    </a:lnTo>
                    <a:lnTo>
                      <a:pt x="399" y="1209"/>
                    </a:lnTo>
                    <a:lnTo>
                      <a:pt x="399" y="1210"/>
                    </a:lnTo>
                    <a:lnTo>
                      <a:pt x="398" y="1210"/>
                    </a:lnTo>
                    <a:lnTo>
                      <a:pt x="398" y="1211"/>
                    </a:lnTo>
                    <a:lnTo>
                      <a:pt x="398" y="1210"/>
                    </a:lnTo>
                    <a:lnTo>
                      <a:pt x="397" y="1210"/>
                    </a:lnTo>
                    <a:lnTo>
                      <a:pt x="396" y="1210"/>
                    </a:lnTo>
                    <a:lnTo>
                      <a:pt x="395" y="1210"/>
                    </a:lnTo>
                    <a:lnTo>
                      <a:pt x="395" y="1209"/>
                    </a:lnTo>
                    <a:lnTo>
                      <a:pt x="394" y="1209"/>
                    </a:lnTo>
                    <a:lnTo>
                      <a:pt x="392" y="1209"/>
                    </a:lnTo>
                    <a:lnTo>
                      <a:pt x="391" y="1209"/>
                    </a:lnTo>
                    <a:lnTo>
                      <a:pt x="390" y="1209"/>
                    </a:lnTo>
                    <a:lnTo>
                      <a:pt x="389" y="1209"/>
                    </a:lnTo>
                    <a:lnTo>
                      <a:pt x="389" y="1208"/>
                    </a:lnTo>
                    <a:lnTo>
                      <a:pt x="388" y="1208"/>
                    </a:lnTo>
                    <a:lnTo>
                      <a:pt x="387" y="1207"/>
                    </a:lnTo>
                    <a:lnTo>
                      <a:pt x="388" y="1207"/>
                    </a:lnTo>
                    <a:lnTo>
                      <a:pt x="387" y="1206"/>
                    </a:lnTo>
                    <a:lnTo>
                      <a:pt x="386" y="1204"/>
                    </a:lnTo>
                    <a:lnTo>
                      <a:pt x="385" y="1203"/>
                    </a:lnTo>
                    <a:lnTo>
                      <a:pt x="383" y="1202"/>
                    </a:lnTo>
                    <a:lnTo>
                      <a:pt x="383" y="1201"/>
                    </a:lnTo>
                    <a:lnTo>
                      <a:pt x="382" y="1201"/>
                    </a:lnTo>
                    <a:lnTo>
                      <a:pt x="382" y="1200"/>
                    </a:lnTo>
                    <a:lnTo>
                      <a:pt x="381" y="1200"/>
                    </a:lnTo>
                    <a:lnTo>
                      <a:pt x="381" y="1199"/>
                    </a:lnTo>
                    <a:close/>
                    <a:moveTo>
                      <a:pt x="302" y="1201"/>
                    </a:moveTo>
                    <a:lnTo>
                      <a:pt x="302" y="1202"/>
                    </a:lnTo>
                    <a:lnTo>
                      <a:pt x="301" y="1202"/>
                    </a:lnTo>
                    <a:lnTo>
                      <a:pt x="300" y="1201"/>
                    </a:lnTo>
                    <a:lnTo>
                      <a:pt x="300" y="1200"/>
                    </a:lnTo>
                    <a:lnTo>
                      <a:pt x="300" y="1199"/>
                    </a:lnTo>
                    <a:lnTo>
                      <a:pt x="300" y="1198"/>
                    </a:lnTo>
                    <a:lnTo>
                      <a:pt x="301" y="1198"/>
                    </a:lnTo>
                    <a:lnTo>
                      <a:pt x="302" y="1198"/>
                    </a:lnTo>
                    <a:lnTo>
                      <a:pt x="304" y="1197"/>
                    </a:lnTo>
                    <a:lnTo>
                      <a:pt x="302" y="1198"/>
                    </a:lnTo>
                    <a:lnTo>
                      <a:pt x="304" y="1199"/>
                    </a:lnTo>
                    <a:lnTo>
                      <a:pt x="304" y="1200"/>
                    </a:lnTo>
                    <a:lnTo>
                      <a:pt x="302" y="1200"/>
                    </a:lnTo>
                    <a:lnTo>
                      <a:pt x="302" y="1201"/>
                    </a:lnTo>
                    <a:close/>
                    <a:moveTo>
                      <a:pt x="472" y="1138"/>
                    </a:moveTo>
                    <a:lnTo>
                      <a:pt x="471" y="1138"/>
                    </a:lnTo>
                    <a:lnTo>
                      <a:pt x="470" y="1138"/>
                    </a:lnTo>
                    <a:lnTo>
                      <a:pt x="469" y="1138"/>
                    </a:lnTo>
                    <a:lnTo>
                      <a:pt x="469" y="1137"/>
                    </a:lnTo>
                    <a:lnTo>
                      <a:pt x="470" y="1137"/>
                    </a:lnTo>
                    <a:lnTo>
                      <a:pt x="471" y="1137"/>
                    </a:lnTo>
                    <a:lnTo>
                      <a:pt x="472" y="1138"/>
                    </a:lnTo>
                    <a:close/>
                    <a:moveTo>
                      <a:pt x="453" y="1137"/>
                    </a:moveTo>
                    <a:lnTo>
                      <a:pt x="453" y="1138"/>
                    </a:lnTo>
                    <a:lnTo>
                      <a:pt x="452" y="1138"/>
                    </a:lnTo>
                    <a:lnTo>
                      <a:pt x="452" y="1137"/>
                    </a:lnTo>
                    <a:lnTo>
                      <a:pt x="451" y="1137"/>
                    </a:lnTo>
                    <a:lnTo>
                      <a:pt x="450" y="1138"/>
                    </a:lnTo>
                    <a:lnTo>
                      <a:pt x="448" y="1138"/>
                    </a:lnTo>
                    <a:lnTo>
                      <a:pt x="449" y="1140"/>
                    </a:lnTo>
                    <a:lnTo>
                      <a:pt x="450" y="1140"/>
                    </a:lnTo>
                    <a:lnTo>
                      <a:pt x="451" y="1140"/>
                    </a:lnTo>
                    <a:lnTo>
                      <a:pt x="452" y="1140"/>
                    </a:lnTo>
                    <a:lnTo>
                      <a:pt x="453" y="1140"/>
                    </a:lnTo>
                    <a:lnTo>
                      <a:pt x="452" y="1140"/>
                    </a:lnTo>
                    <a:lnTo>
                      <a:pt x="451" y="1141"/>
                    </a:lnTo>
                    <a:lnTo>
                      <a:pt x="449" y="1140"/>
                    </a:lnTo>
                    <a:lnTo>
                      <a:pt x="450" y="1144"/>
                    </a:lnTo>
                    <a:lnTo>
                      <a:pt x="446" y="1145"/>
                    </a:lnTo>
                    <a:lnTo>
                      <a:pt x="448" y="1146"/>
                    </a:lnTo>
                    <a:lnTo>
                      <a:pt x="448" y="1147"/>
                    </a:lnTo>
                    <a:lnTo>
                      <a:pt x="448" y="1146"/>
                    </a:lnTo>
                    <a:lnTo>
                      <a:pt x="445" y="1146"/>
                    </a:lnTo>
                    <a:lnTo>
                      <a:pt x="445" y="1145"/>
                    </a:lnTo>
                    <a:lnTo>
                      <a:pt x="445" y="1144"/>
                    </a:lnTo>
                    <a:lnTo>
                      <a:pt x="446" y="1143"/>
                    </a:lnTo>
                    <a:lnTo>
                      <a:pt x="449" y="1143"/>
                    </a:lnTo>
                    <a:lnTo>
                      <a:pt x="448" y="1140"/>
                    </a:lnTo>
                    <a:lnTo>
                      <a:pt x="448" y="1139"/>
                    </a:lnTo>
                    <a:lnTo>
                      <a:pt x="446" y="1139"/>
                    </a:lnTo>
                    <a:lnTo>
                      <a:pt x="446" y="1140"/>
                    </a:lnTo>
                    <a:lnTo>
                      <a:pt x="446" y="1141"/>
                    </a:lnTo>
                    <a:lnTo>
                      <a:pt x="446" y="1143"/>
                    </a:lnTo>
                    <a:lnTo>
                      <a:pt x="448" y="1141"/>
                    </a:lnTo>
                    <a:lnTo>
                      <a:pt x="448" y="1143"/>
                    </a:lnTo>
                    <a:lnTo>
                      <a:pt x="446" y="1143"/>
                    </a:lnTo>
                    <a:lnTo>
                      <a:pt x="445" y="1143"/>
                    </a:lnTo>
                    <a:lnTo>
                      <a:pt x="444" y="1144"/>
                    </a:lnTo>
                    <a:lnTo>
                      <a:pt x="444" y="1143"/>
                    </a:lnTo>
                    <a:lnTo>
                      <a:pt x="444" y="1141"/>
                    </a:lnTo>
                    <a:lnTo>
                      <a:pt x="443" y="1141"/>
                    </a:lnTo>
                    <a:lnTo>
                      <a:pt x="444" y="1143"/>
                    </a:lnTo>
                    <a:lnTo>
                      <a:pt x="444" y="1145"/>
                    </a:lnTo>
                    <a:lnTo>
                      <a:pt x="443" y="1144"/>
                    </a:lnTo>
                    <a:lnTo>
                      <a:pt x="443" y="1141"/>
                    </a:lnTo>
                    <a:lnTo>
                      <a:pt x="442" y="1141"/>
                    </a:lnTo>
                    <a:lnTo>
                      <a:pt x="443" y="1139"/>
                    </a:lnTo>
                    <a:lnTo>
                      <a:pt x="444" y="1139"/>
                    </a:lnTo>
                    <a:lnTo>
                      <a:pt x="445" y="1138"/>
                    </a:lnTo>
                    <a:lnTo>
                      <a:pt x="445" y="1137"/>
                    </a:lnTo>
                    <a:lnTo>
                      <a:pt x="448" y="1136"/>
                    </a:lnTo>
                    <a:lnTo>
                      <a:pt x="449" y="1136"/>
                    </a:lnTo>
                    <a:lnTo>
                      <a:pt x="450" y="1136"/>
                    </a:lnTo>
                    <a:lnTo>
                      <a:pt x="450" y="1135"/>
                    </a:lnTo>
                    <a:lnTo>
                      <a:pt x="451" y="1135"/>
                    </a:lnTo>
                    <a:lnTo>
                      <a:pt x="452" y="1135"/>
                    </a:lnTo>
                    <a:lnTo>
                      <a:pt x="452" y="1136"/>
                    </a:lnTo>
                    <a:lnTo>
                      <a:pt x="453" y="1137"/>
                    </a:lnTo>
                    <a:close/>
                    <a:moveTo>
                      <a:pt x="237" y="1082"/>
                    </a:moveTo>
                    <a:lnTo>
                      <a:pt x="236" y="1083"/>
                    </a:lnTo>
                    <a:lnTo>
                      <a:pt x="235" y="1083"/>
                    </a:lnTo>
                    <a:lnTo>
                      <a:pt x="233" y="1082"/>
                    </a:lnTo>
                    <a:lnTo>
                      <a:pt x="234" y="1082"/>
                    </a:lnTo>
                    <a:lnTo>
                      <a:pt x="235" y="1082"/>
                    </a:lnTo>
                    <a:lnTo>
                      <a:pt x="236" y="1082"/>
                    </a:lnTo>
                    <a:lnTo>
                      <a:pt x="237" y="1081"/>
                    </a:lnTo>
                    <a:lnTo>
                      <a:pt x="238" y="1081"/>
                    </a:lnTo>
                    <a:lnTo>
                      <a:pt x="237" y="1082"/>
                    </a:lnTo>
                    <a:close/>
                    <a:moveTo>
                      <a:pt x="229" y="1080"/>
                    </a:moveTo>
                    <a:lnTo>
                      <a:pt x="230" y="1080"/>
                    </a:lnTo>
                    <a:lnTo>
                      <a:pt x="232" y="1081"/>
                    </a:lnTo>
                    <a:lnTo>
                      <a:pt x="232" y="1082"/>
                    </a:lnTo>
                    <a:lnTo>
                      <a:pt x="230" y="1082"/>
                    </a:lnTo>
                    <a:lnTo>
                      <a:pt x="229" y="1082"/>
                    </a:lnTo>
                    <a:lnTo>
                      <a:pt x="228" y="1081"/>
                    </a:lnTo>
                    <a:lnTo>
                      <a:pt x="227" y="1081"/>
                    </a:lnTo>
                    <a:lnTo>
                      <a:pt x="226" y="1080"/>
                    </a:lnTo>
                    <a:lnTo>
                      <a:pt x="227" y="1080"/>
                    </a:lnTo>
                    <a:lnTo>
                      <a:pt x="228" y="1080"/>
                    </a:lnTo>
                    <a:lnTo>
                      <a:pt x="229" y="1080"/>
                    </a:lnTo>
                    <a:close/>
                    <a:moveTo>
                      <a:pt x="243" y="1080"/>
                    </a:moveTo>
                    <a:lnTo>
                      <a:pt x="242" y="1080"/>
                    </a:lnTo>
                    <a:lnTo>
                      <a:pt x="241" y="1080"/>
                    </a:lnTo>
                    <a:lnTo>
                      <a:pt x="241" y="1081"/>
                    </a:lnTo>
                    <a:lnTo>
                      <a:pt x="238" y="1081"/>
                    </a:lnTo>
                    <a:lnTo>
                      <a:pt x="238" y="1080"/>
                    </a:lnTo>
                    <a:lnTo>
                      <a:pt x="241" y="1080"/>
                    </a:lnTo>
                    <a:lnTo>
                      <a:pt x="242" y="1080"/>
                    </a:lnTo>
                    <a:lnTo>
                      <a:pt x="243" y="1080"/>
                    </a:lnTo>
                    <a:close/>
                    <a:moveTo>
                      <a:pt x="113" y="1075"/>
                    </a:moveTo>
                    <a:lnTo>
                      <a:pt x="114" y="1075"/>
                    </a:lnTo>
                    <a:lnTo>
                      <a:pt x="116" y="1075"/>
                    </a:lnTo>
                    <a:lnTo>
                      <a:pt x="116" y="1076"/>
                    </a:lnTo>
                    <a:lnTo>
                      <a:pt x="116" y="1077"/>
                    </a:lnTo>
                    <a:lnTo>
                      <a:pt x="114" y="1078"/>
                    </a:lnTo>
                    <a:lnTo>
                      <a:pt x="114" y="1080"/>
                    </a:lnTo>
                    <a:lnTo>
                      <a:pt x="114" y="1081"/>
                    </a:lnTo>
                    <a:lnTo>
                      <a:pt x="114" y="1082"/>
                    </a:lnTo>
                    <a:lnTo>
                      <a:pt x="114" y="1083"/>
                    </a:lnTo>
                    <a:lnTo>
                      <a:pt x="116" y="1084"/>
                    </a:lnTo>
                    <a:lnTo>
                      <a:pt x="117" y="1085"/>
                    </a:lnTo>
                    <a:lnTo>
                      <a:pt x="118" y="1085"/>
                    </a:lnTo>
                    <a:lnTo>
                      <a:pt x="119" y="1086"/>
                    </a:lnTo>
                    <a:lnTo>
                      <a:pt x="120" y="1086"/>
                    </a:lnTo>
                    <a:lnTo>
                      <a:pt x="121" y="1087"/>
                    </a:lnTo>
                    <a:lnTo>
                      <a:pt x="122" y="1087"/>
                    </a:lnTo>
                    <a:lnTo>
                      <a:pt x="123" y="1087"/>
                    </a:lnTo>
                    <a:lnTo>
                      <a:pt x="125" y="1087"/>
                    </a:lnTo>
                    <a:lnTo>
                      <a:pt x="126" y="1086"/>
                    </a:lnTo>
                    <a:lnTo>
                      <a:pt x="127" y="1086"/>
                    </a:lnTo>
                    <a:lnTo>
                      <a:pt x="127" y="1087"/>
                    </a:lnTo>
                    <a:lnTo>
                      <a:pt x="127" y="1089"/>
                    </a:lnTo>
                    <a:lnTo>
                      <a:pt x="127" y="1090"/>
                    </a:lnTo>
                    <a:lnTo>
                      <a:pt x="127" y="1091"/>
                    </a:lnTo>
                    <a:lnTo>
                      <a:pt x="128" y="1092"/>
                    </a:lnTo>
                    <a:lnTo>
                      <a:pt x="128" y="1093"/>
                    </a:lnTo>
                    <a:lnTo>
                      <a:pt x="129" y="1094"/>
                    </a:lnTo>
                    <a:lnTo>
                      <a:pt x="129" y="1095"/>
                    </a:lnTo>
                    <a:lnTo>
                      <a:pt x="129" y="1096"/>
                    </a:lnTo>
                    <a:lnTo>
                      <a:pt x="128" y="1096"/>
                    </a:lnTo>
                    <a:lnTo>
                      <a:pt x="127" y="1096"/>
                    </a:lnTo>
                    <a:lnTo>
                      <a:pt x="126" y="1096"/>
                    </a:lnTo>
                    <a:lnTo>
                      <a:pt x="125" y="1096"/>
                    </a:lnTo>
                    <a:lnTo>
                      <a:pt x="123" y="1096"/>
                    </a:lnTo>
                    <a:lnTo>
                      <a:pt x="122" y="1096"/>
                    </a:lnTo>
                    <a:lnTo>
                      <a:pt x="121" y="1096"/>
                    </a:lnTo>
                    <a:lnTo>
                      <a:pt x="120" y="1098"/>
                    </a:lnTo>
                    <a:lnTo>
                      <a:pt x="119" y="1098"/>
                    </a:lnTo>
                    <a:lnTo>
                      <a:pt x="119" y="1099"/>
                    </a:lnTo>
                    <a:lnTo>
                      <a:pt x="118" y="1099"/>
                    </a:lnTo>
                    <a:lnTo>
                      <a:pt x="118" y="1100"/>
                    </a:lnTo>
                    <a:lnTo>
                      <a:pt x="117" y="1100"/>
                    </a:lnTo>
                    <a:lnTo>
                      <a:pt x="116" y="1100"/>
                    </a:lnTo>
                    <a:lnTo>
                      <a:pt x="116" y="1101"/>
                    </a:lnTo>
                    <a:lnTo>
                      <a:pt x="114" y="1101"/>
                    </a:lnTo>
                    <a:lnTo>
                      <a:pt x="114" y="1102"/>
                    </a:lnTo>
                    <a:lnTo>
                      <a:pt x="113" y="1102"/>
                    </a:lnTo>
                    <a:lnTo>
                      <a:pt x="112" y="1102"/>
                    </a:lnTo>
                    <a:lnTo>
                      <a:pt x="111" y="1102"/>
                    </a:lnTo>
                    <a:lnTo>
                      <a:pt x="110" y="1103"/>
                    </a:lnTo>
                    <a:lnTo>
                      <a:pt x="109" y="1103"/>
                    </a:lnTo>
                    <a:lnTo>
                      <a:pt x="108" y="1103"/>
                    </a:lnTo>
                    <a:lnTo>
                      <a:pt x="107" y="1103"/>
                    </a:lnTo>
                    <a:lnTo>
                      <a:pt x="105" y="1103"/>
                    </a:lnTo>
                    <a:lnTo>
                      <a:pt x="104" y="1104"/>
                    </a:lnTo>
                    <a:lnTo>
                      <a:pt x="103" y="1105"/>
                    </a:lnTo>
                    <a:lnTo>
                      <a:pt x="103" y="1107"/>
                    </a:lnTo>
                    <a:lnTo>
                      <a:pt x="102" y="1107"/>
                    </a:lnTo>
                    <a:lnTo>
                      <a:pt x="101" y="1107"/>
                    </a:lnTo>
                    <a:lnTo>
                      <a:pt x="100" y="1107"/>
                    </a:lnTo>
                    <a:lnTo>
                      <a:pt x="100" y="1105"/>
                    </a:lnTo>
                    <a:lnTo>
                      <a:pt x="99" y="1105"/>
                    </a:lnTo>
                    <a:lnTo>
                      <a:pt x="99" y="1104"/>
                    </a:lnTo>
                    <a:lnTo>
                      <a:pt x="98" y="1104"/>
                    </a:lnTo>
                    <a:lnTo>
                      <a:pt x="96" y="1103"/>
                    </a:lnTo>
                    <a:lnTo>
                      <a:pt x="95" y="1103"/>
                    </a:lnTo>
                    <a:lnTo>
                      <a:pt x="94" y="1103"/>
                    </a:lnTo>
                    <a:lnTo>
                      <a:pt x="94" y="1102"/>
                    </a:lnTo>
                    <a:lnTo>
                      <a:pt x="93" y="1102"/>
                    </a:lnTo>
                    <a:lnTo>
                      <a:pt x="92" y="1101"/>
                    </a:lnTo>
                    <a:lnTo>
                      <a:pt x="92" y="1100"/>
                    </a:lnTo>
                    <a:lnTo>
                      <a:pt x="91" y="1100"/>
                    </a:lnTo>
                    <a:lnTo>
                      <a:pt x="90" y="1100"/>
                    </a:lnTo>
                    <a:lnTo>
                      <a:pt x="90" y="1099"/>
                    </a:lnTo>
                    <a:lnTo>
                      <a:pt x="90" y="1098"/>
                    </a:lnTo>
                    <a:lnTo>
                      <a:pt x="89" y="1096"/>
                    </a:lnTo>
                    <a:lnTo>
                      <a:pt x="89" y="1095"/>
                    </a:lnTo>
                    <a:lnTo>
                      <a:pt x="89" y="1094"/>
                    </a:lnTo>
                    <a:lnTo>
                      <a:pt x="87" y="1094"/>
                    </a:lnTo>
                    <a:lnTo>
                      <a:pt x="86" y="1093"/>
                    </a:lnTo>
                    <a:lnTo>
                      <a:pt x="86" y="1092"/>
                    </a:lnTo>
                    <a:lnTo>
                      <a:pt x="85" y="1091"/>
                    </a:lnTo>
                    <a:lnTo>
                      <a:pt x="85" y="1090"/>
                    </a:lnTo>
                    <a:lnTo>
                      <a:pt x="84" y="1089"/>
                    </a:lnTo>
                    <a:lnTo>
                      <a:pt x="83" y="1087"/>
                    </a:lnTo>
                    <a:lnTo>
                      <a:pt x="82" y="1086"/>
                    </a:lnTo>
                    <a:lnTo>
                      <a:pt x="82" y="1085"/>
                    </a:lnTo>
                    <a:lnTo>
                      <a:pt x="81" y="1085"/>
                    </a:lnTo>
                    <a:lnTo>
                      <a:pt x="80" y="1085"/>
                    </a:lnTo>
                    <a:lnTo>
                      <a:pt x="78" y="1084"/>
                    </a:lnTo>
                    <a:lnTo>
                      <a:pt x="78" y="1083"/>
                    </a:lnTo>
                    <a:lnTo>
                      <a:pt x="77" y="1083"/>
                    </a:lnTo>
                    <a:lnTo>
                      <a:pt x="78" y="1083"/>
                    </a:lnTo>
                    <a:lnTo>
                      <a:pt x="78" y="1082"/>
                    </a:lnTo>
                    <a:lnTo>
                      <a:pt x="80" y="1082"/>
                    </a:lnTo>
                    <a:lnTo>
                      <a:pt x="80" y="1081"/>
                    </a:lnTo>
                    <a:lnTo>
                      <a:pt x="81" y="1081"/>
                    </a:lnTo>
                    <a:lnTo>
                      <a:pt x="82" y="1081"/>
                    </a:lnTo>
                    <a:lnTo>
                      <a:pt x="83" y="1081"/>
                    </a:lnTo>
                    <a:lnTo>
                      <a:pt x="84" y="1081"/>
                    </a:lnTo>
                    <a:lnTo>
                      <a:pt x="84" y="1082"/>
                    </a:lnTo>
                    <a:lnTo>
                      <a:pt x="85" y="1082"/>
                    </a:lnTo>
                    <a:lnTo>
                      <a:pt x="86" y="1082"/>
                    </a:lnTo>
                    <a:lnTo>
                      <a:pt x="87" y="1082"/>
                    </a:lnTo>
                    <a:lnTo>
                      <a:pt x="89" y="1082"/>
                    </a:lnTo>
                    <a:lnTo>
                      <a:pt x="90" y="1082"/>
                    </a:lnTo>
                    <a:lnTo>
                      <a:pt x="91" y="1082"/>
                    </a:lnTo>
                    <a:lnTo>
                      <a:pt x="92" y="1082"/>
                    </a:lnTo>
                    <a:lnTo>
                      <a:pt x="92" y="1081"/>
                    </a:lnTo>
                    <a:lnTo>
                      <a:pt x="93" y="1081"/>
                    </a:lnTo>
                    <a:lnTo>
                      <a:pt x="94" y="1081"/>
                    </a:lnTo>
                    <a:lnTo>
                      <a:pt x="94" y="1080"/>
                    </a:lnTo>
                    <a:lnTo>
                      <a:pt x="95" y="1080"/>
                    </a:lnTo>
                    <a:lnTo>
                      <a:pt x="95" y="1078"/>
                    </a:lnTo>
                    <a:lnTo>
                      <a:pt x="96" y="1077"/>
                    </a:lnTo>
                    <a:lnTo>
                      <a:pt x="98" y="1077"/>
                    </a:lnTo>
                    <a:lnTo>
                      <a:pt x="99" y="1077"/>
                    </a:lnTo>
                    <a:lnTo>
                      <a:pt x="100" y="1078"/>
                    </a:lnTo>
                    <a:lnTo>
                      <a:pt x="101" y="1078"/>
                    </a:lnTo>
                    <a:lnTo>
                      <a:pt x="102" y="1078"/>
                    </a:lnTo>
                    <a:lnTo>
                      <a:pt x="103" y="1078"/>
                    </a:lnTo>
                    <a:lnTo>
                      <a:pt x="104" y="1078"/>
                    </a:lnTo>
                    <a:lnTo>
                      <a:pt x="105" y="1078"/>
                    </a:lnTo>
                    <a:lnTo>
                      <a:pt x="107" y="1078"/>
                    </a:lnTo>
                    <a:lnTo>
                      <a:pt x="108" y="1078"/>
                    </a:lnTo>
                    <a:lnTo>
                      <a:pt x="109" y="1078"/>
                    </a:lnTo>
                    <a:lnTo>
                      <a:pt x="109" y="1077"/>
                    </a:lnTo>
                    <a:lnTo>
                      <a:pt x="110" y="1077"/>
                    </a:lnTo>
                    <a:lnTo>
                      <a:pt x="111" y="1076"/>
                    </a:lnTo>
                    <a:lnTo>
                      <a:pt x="112" y="1076"/>
                    </a:lnTo>
                    <a:lnTo>
                      <a:pt x="112" y="1075"/>
                    </a:lnTo>
                    <a:lnTo>
                      <a:pt x="113" y="1075"/>
                    </a:lnTo>
                    <a:close/>
                    <a:moveTo>
                      <a:pt x="42" y="1071"/>
                    </a:moveTo>
                    <a:lnTo>
                      <a:pt x="41" y="1071"/>
                    </a:lnTo>
                    <a:lnTo>
                      <a:pt x="40" y="1072"/>
                    </a:lnTo>
                    <a:lnTo>
                      <a:pt x="40" y="1071"/>
                    </a:lnTo>
                    <a:lnTo>
                      <a:pt x="42" y="1071"/>
                    </a:lnTo>
                    <a:close/>
                    <a:moveTo>
                      <a:pt x="62" y="1071"/>
                    </a:moveTo>
                    <a:lnTo>
                      <a:pt x="60" y="1071"/>
                    </a:lnTo>
                    <a:lnTo>
                      <a:pt x="60" y="1069"/>
                    </a:lnTo>
                    <a:lnTo>
                      <a:pt x="62" y="1069"/>
                    </a:lnTo>
                    <a:lnTo>
                      <a:pt x="63" y="1071"/>
                    </a:lnTo>
                    <a:lnTo>
                      <a:pt x="62" y="1071"/>
                    </a:lnTo>
                    <a:close/>
                    <a:moveTo>
                      <a:pt x="57" y="1072"/>
                    </a:moveTo>
                    <a:lnTo>
                      <a:pt x="58" y="1073"/>
                    </a:lnTo>
                    <a:lnTo>
                      <a:pt x="59" y="1073"/>
                    </a:lnTo>
                    <a:lnTo>
                      <a:pt x="60" y="1073"/>
                    </a:lnTo>
                    <a:lnTo>
                      <a:pt x="62" y="1072"/>
                    </a:lnTo>
                    <a:lnTo>
                      <a:pt x="63" y="1073"/>
                    </a:lnTo>
                    <a:lnTo>
                      <a:pt x="65" y="1074"/>
                    </a:lnTo>
                    <a:lnTo>
                      <a:pt x="66" y="1075"/>
                    </a:lnTo>
                    <a:lnTo>
                      <a:pt x="66" y="1076"/>
                    </a:lnTo>
                    <a:lnTo>
                      <a:pt x="67" y="1077"/>
                    </a:lnTo>
                    <a:lnTo>
                      <a:pt x="67" y="1078"/>
                    </a:lnTo>
                    <a:lnTo>
                      <a:pt x="66" y="1078"/>
                    </a:lnTo>
                    <a:lnTo>
                      <a:pt x="65" y="1078"/>
                    </a:lnTo>
                    <a:lnTo>
                      <a:pt x="64" y="1078"/>
                    </a:lnTo>
                    <a:lnTo>
                      <a:pt x="63" y="1078"/>
                    </a:lnTo>
                    <a:lnTo>
                      <a:pt x="62" y="1078"/>
                    </a:lnTo>
                    <a:lnTo>
                      <a:pt x="60" y="1078"/>
                    </a:lnTo>
                    <a:lnTo>
                      <a:pt x="59" y="1078"/>
                    </a:lnTo>
                    <a:lnTo>
                      <a:pt x="58" y="1078"/>
                    </a:lnTo>
                    <a:lnTo>
                      <a:pt x="56" y="1081"/>
                    </a:lnTo>
                    <a:lnTo>
                      <a:pt x="55" y="1080"/>
                    </a:lnTo>
                    <a:lnTo>
                      <a:pt x="54" y="1078"/>
                    </a:lnTo>
                    <a:lnTo>
                      <a:pt x="53" y="1077"/>
                    </a:lnTo>
                    <a:lnTo>
                      <a:pt x="51" y="1077"/>
                    </a:lnTo>
                    <a:lnTo>
                      <a:pt x="50" y="1077"/>
                    </a:lnTo>
                    <a:lnTo>
                      <a:pt x="49" y="1076"/>
                    </a:lnTo>
                    <a:lnTo>
                      <a:pt x="48" y="1076"/>
                    </a:lnTo>
                    <a:lnTo>
                      <a:pt x="47" y="1076"/>
                    </a:lnTo>
                    <a:lnTo>
                      <a:pt x="46" y="1077"/>
                    </a:lnTo>
                    <a:lnTo>
                      <a:pt x="45" y="1077"/>
                    </a:lnTo>
                    <a:lnTo>
                      <a:pt x="42" y="1076"/>
                    </a:lnTo>
                    <a:lnTo>
                      <a:pt x="40" y="1076"/>
                    </a:lnTo>
                    <a:lnTo>
                      <a:pt x="40" y="1077"/>
                    </a:lnTo>
                    <a:lnTo>
                      <a:pt x="39" y="1076"/>
                    </a:lnTo>
                    <a:lnTo>
                      <a:pt x="40" y="1076"/>
                    </a:lnTo>
                    <a:lnTo>
                      <a:pt x="40" y="1075"/>
                    </a:lnTo>
                    <a:lnTo>
                      <a:pt x="40" y="1074"/>
                    </a:lnTo>
                    <a:lnTo>
                      <a:pt x="41" y="1074"/>
                    </a:lnTo>
                    <a:lnTo>
                      <a:pt x="41" y="1075"/>
                    </a:lnTo>
                    <a:lnTo>
                      <a:pt x="42" y="1074"/>
                    </a:lnTo>
                    <a:lnTo>
                      <a:pt x="44" y="1074"/>
                    </a:lnTo>
                    <a:lnTo>
                      <a:pt x="44" y="1073"/>
                    </a:lnTo>
                    <a:lnTo>
                      <a:pt x="45" y="1073"/>
                    </a:lnTo>
                    <a:lnTo>
                      <a:pt x="45" y="1072"/>
                    </a:lnTo>
                    <a:lnTo>
                      <a:pt x="46" y="1071"/>
                    </a:lnTo>
                    <a:lnTo>
                      <a:pt x="47" y="1071"/>
                    </a:lnTo>
                    <a:lnTo>
                      <a:pt x="48" y="1072"/>
                    </a:lnTo>
                    <a:lnTo>
                      <a:pt x="49" y="1072"/>
                    </a:lnTo>
                    <a:lnTo>
                      <a:pt x="50" y="1072"/>
                    </a:lnTo>
                    <a:lnTo>
                      <a:pt x="51" y="1071"/>
                    </a:lnTo>
                    <a:lnTo>
                      <a:pt x="55" y="1067"/>
                    </a:lnTo>
                    <a:lnTo>
                      <a:pt x="55" y="1066"/>
                    </a:lnTo>
                    <a:lnTo>
                      <a:pt x="56" y="1066"/>
                    </a:lnTo>
                    <a:lnTo>
                      <a:pt x="57" y="1066"/>
                    </a:lnTo>
                    <a:lnTo>
                      <a:pt x="57" y="1068"/>
                    </a:lnTo>
                    <a:lnTo>
                      <a:pt x="57" y="1069"/>
                    </a:lnTo>
                    <a:lnTo>
                      <a:pt x="57" y="1071"/>
                    </a:lnTo>
                    <a:lnTo>
                      <a:pt x="57" y="1072"/>
                    </a:lnTo>
                    <a:close/>
                    <a:moveTo>
                      <a:pt x="141" y="1066"/>
                    </a:moveTo>
                    <a:lnTo>
                      <a:pt x="144" y="1066"/>
                    </a:lnTo>
                    <a:lnTo>
                      <a:pt x="149" y="1067"/>
                    </a:lnTo>
                    <a:lnTo>
                      <a:pt x="150" y="1067"/>
                    </a:lnTo>
                    <a:lnTo>
                      <a:pt x="153" y="1068"/>
                    </a:lnTo>
                    <a:lnTo>
                      <a:pt x="154" y="1069"/>
                    </a:lnTo>
                    <a:lnTo>
                      <a:pt x="155" y="1069"/>
                    </a:lnTo>
                    <a:lnTo>
                      <a:pt x="156" y="1071"/>
                    </a:lnTo>
                    <a:lnTo>
                      <a:pt x="157" y="1072"/>
                    </a:lnTo>
                    <a:lnTo>
                      <a:pt x="159" y="1072"/>
                    </a:lnTo>
                    <a:lnTo>
                      <a:pt x="161" y="1071"/>
                    </a:lnTo>
                    <a:lnTo>
                      <a:pt x="162" y="1071"/>
                    </a:lnTo>
                    <a:lnTo>
                      <a:pt x="163" y="1071"/>
                    </a:lnTo>
                    <a:lnTo>
                      <a:pt x="164" y="1071"/>
                    </a:lnTo>
                    <a:lnTo>
                      <a:pt x="165" y="1071"/>
                    </a:lnTo>
                    <a:lnTo>
                      <a:pt x="166" y="1071"/>
                    </a:lnTo>
                    <a:lnTo>
                      <a:pt x="167" y="1071"/>
                    </a:lnTo>
                    <a:lnTo>
                      <a:pt x="168" y="1071"/>
                    </a:lnTo>
                    <a:lnTo>
                      <a:pt x="168" y="1072"/>
                    </a:lnTo>
                    <a:lnTo>
                      <a:pt x="170" y="1072"/>
                    </a:lnTo>
                    <a:lnTo>
                      <a:pt x="171" y="1072"/>
                    </a:lnTo>
                    <a:lnTo>
                      <a:pt x="172" y="1073"/>
                    </a:lnTo>
                    <a:lnTo>
                      <a:pt x="173" y="1073"/>
                    </a:lnTo>
                    <a:lnTo>
                      <a:pt x="174" y="1073"/>
                    </a:lnTo>
                    <a:lnTo>
                      <a:pt x="175" y="1073"/>
                    </a:lnTo>
                    <a:lnTo>
                      <a:pt x="176" y="1074"/>
                    </a:lnTo>
                    <a:lnTo>
                      <a:pt x="177" y="1074"/>
                    </a:lnTo>
                    <a:lnTo>
                      <a:pt x="177" y="1075"/>
                    </a:lnTo>
                    <a:lnTo>
                      <a:pt x="179" y="1075"/>
                    </a:lnTo>
                    <a:lnTo>
                      <a:pt x="179" y="1076"/>
                    </a:lnTo>
                    <a:lnTo>
                      <a:pt x="180" y="1076"/>
                    </a:lnTo>
                    <a:lnTo>
                      <a:pt x="181" y="1077"/>
                    </a:lnTo>
                    <a:lnTo>
                      <a:pt x="181" y="1078"/>
                    </a:lnTo>
                    <a:lnTo>
                      <a:pt x="182" y="1078"/>
                    </a:lnTo>
                    <a:lnTo>
                      <a:pt x="183" y="1078"/>
                    </a:lnTo>
                    <a:lnTo>
                      <a:pt x="184" y="1078"/>
                    </a:lnTo>
                    <a:lnTo>
                      <a:pt x="185" y="1080"/>
                    </a:lnTo>
                    <a:lnTo>
                      <a:pt x="186" y="1078"/>
                    </a:lnTo>
                    <a:lnTo>
                      <a:pt x="188" y="1078"/>
                    </a:lnTo>
                    <a:lnTo>
                      <a:pt x="188" y="1080"/>
                    </a:lnTo>
                    <a:lnTo>
                      <a:pt x="189" y="1080"/>
                    </a:lnTo>
                    <a:lnTo>
                      <a:pt x="190" y="1080"/>
                    </a:lnTo>
                    <a:lnTo>
                      <a:pt x="191" y="1080"/>
                    </a:lnTo>
                    <a:lnTo>
                      <a:pt x="192" y="1080"/>
                    </a:lnTo>
                    <a:lnTo>
                      <a:pt x="193" y="1080"/>
                    </a:lnTo>
                    <a:lnTo>
                      <a:pt x="194" y="1080"/>
                    </a:lnTo>
                    <a:lnTo>
                      <a:pt x="194" y="1078"/>
                    </a:lnTo>
                    <a:lnTo>
                      <a:pt x="196" y="1078"/>
                    </a:lnTo>
                    <a:lnTo>
                      <a:pt x="196" y="1077"/>
                    </a:lnTo>
                    <a:lnTo>
                      <a:pt x="197" y="1077"/>
                    </a:lnTo>
                    <a:lnTo>
                      <a:pt x="197" y="1075"/>
                    </a:lnTo>
                    <a:lnTo>
                      <a:pt x="196" y="1075"/>
                    </a:lnTo>
                    <a:lnTo>
                      <a:pt x="196" y="1074"/>
                    </a:lnTo>
                    <a:lnTo>
                      <a:pt x="197" y="1074"/>
                    </a:lnTo>
                    <a:lnTo>
                      <a:pt x="198" y="1073"/>
                    </a:lnTo>
                    <a:lnTo>
                      <a:pt x="199" y="1072"/>
                    </a:lnTo>
                    <a:lnTo>
                      <a:pt x="199" y="1073"/>
                    </a:lnTo>
                    <a:lnTo>
                      <a:pt x="200" y="1072"/>
                    </a:lnTo>
                    <a:lnTo>
                      <a:pt x="201" y="1072"/>
                    </a:lnTo>
                    <a:lnTo>
                      <a:pt x="202" y="1072"/>
                    </a:lnTo>
                    <a:lnTo>
                      <a:pt x="203" y="1072"/>
                    </a:lnTo>
                    <a:lnTo>
                      <a:pt x="203" y="1071"/>
                    </a:lnTo>
                    <a:lnTo>
                      <a:pt x="205" y="1071"/>
                    </a:lnTo>
                    <a:lnTo>
                      <a:pt x="206" y="1072"/>
                    </a:lnTo>
                    <a:lnTo>
                      <a:pt x="207" y="1073"/>
                    </a:lnTo>
                    <a:lnTo>
                      <a:pt x="208" y="1073"/>
                    </a:lnTo>
                    <a:lnTo>
                      <a:pt x="209" y="1073"/>
                    </a:lnTo>
                    <a:lnTo>
                      <a:pt x="209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5"/>
                    </a:lnTo>
                    <a:lnTo>
                      <a:pt x="212" y="1075"/>
                    </a:lnTo>
                    <a:lnTo>
                      <a:pt x="212" y="1076"/>
                    </a:lnTo>
                    <a:lnTo>
                      <a:pt x="211" y="1076"/>
                    </a:lnTo>
                    <a:lnTo>
                      <a:pt x="211" y="1077"/>
                    </a:lnTo>
                    <a:lnTo>
                      <a:pt x="210" y="1077"/>
                    </a:lnTo>
                    <a:lnTo>
                      <a:pt x="209" y="1077"/>
                    </a:lnTo>
                    <a:lnTo>
                      <a:pt x="208" y="1078"/>
                    </a:lnTo>
                    <a:lnTo>
                      <a:pt x="208" y="1080"/>
                    </a:lnTo>
                    <a:lnTo>
                      <a:pt x="207" y="1081"/>
                    </a:lnTo>
                    <a:lnTo>
                      <a:pt x="207" y="1082"/>
                    </a:lnTo>
                    <a:lnTo>
                      <a:pt x="207" y="1083"/>
                    </a:lnTo>
                    <a:lnTo>
                      <a:pt x="206" y="1083"/>
                    </a:lnTo>
                    <a:lnTo>
                      <a:pt x="206" y="1084"/>
                    </a:lnTo>
                    <a:lnTo>
                      <a:pt x="205" y="1084"/>
                    </a:lnTo>
                    <a:lnTo>
                      <a:pt x="203" y="1084"/>
                    </a:lnTo>
                    <a:lnTo>
                      <a:pt x="202" y="1084"/>
                    </a:lnTo>
                    <a:lnTo>
                      <a:pt x="201" y="1085"/>
                    </a:lnTo>
                    <a:lnTo>
                      <a:pt x="200" y="1085"/>
                    </a:lnTo>
                    <a:lnTo>
                      <a:pt x="199" y="1085"/>
                    </a:lnTo>
                    <a:lnTo>
                      <a:pt x="197" y="1085"/>
                    </a:lnTo>
                    <a:lnTo>
                      <a:pt x="196" y="1085"/>
                    </a:lnTo>
                    <a:lnTo>
                      <a:pt x="196" y="1086"/>
                    </a:lnTo>
                    <a:lnTo>
                      <a:pt x="194" y="1086"/>
                    </a:lnTo>
                    <a:lnTo>
                      <a:pt x="193" y="1086"/>
                    </a:lnTo>
                    <a:lnTo>
                      <a:pt x="193" y="1085"/>
                    </a:lnTo>
                    <a:lnTo>
                      <a:pt x="192" y="1085"/>
                    </a:lnTo>
                    <a:lnTo>
                      <a:pt x="191" y="1086"/>
                    </a:lnTo>
                    <a:lnTo>
                      <a:pt x="190" y="1086"/>
                    </a:lnTo>
                    <a:lnTo>
                      <a:pt x="189" y="1086"/>
                    </a:lnTo>
                    <a:lnTo>
                      <a:pt x="188" y="1086"/>
                    </a:lnTo>
                    <a:lnTo>
                      <a:pt x="186" y="1086"/>
                    </a:lnTo>
                    <a:lnTo>
                      <a:pt x="183" y="1089"/>
                    </a:lnTo>
                    <a:lnTo>
                      <a:pt x="182" y="1089"/>
                    </a:lnTo>
                    <a:lnTo>
                      <a:pt x="181" y="1089"/>
                    </a:lnTo>
                    <a:lnTo>
                      <a:pt x="181" y="1090"/>
                    </a:lnTo>
                    <a:lnTo>
                      <a:pt x="180" y="1090"/>
                    </a:lnTo>
                    <a:lnTo>
                      <a:pt x="179" y="1090"/>
                    </a:lnTo>
                    <a:lnTo>
                      <a:pt x="179" y="1091"/>
                    </a:lnTo>
                    <a:lnTo>
                      <a:pt x="177" y="1090"/>
                    </a:lnTo>
                    <a:lnTo>
                      <a:pt x="177" y="1091"/>
                    </a:lnTo>
                    <a:lnTo>
                      <a:pt x="176" y="1091"/>
                    </a:lnTo>
                    <a:lnTo>
                      <a:pt x="176" y="1092"/>
                    </a:lnTo>
                    <a:lnTo>
                      <a:pt x="175" y="1092"/>
                    </a:lnTo>
                    <a:lnTo>
                      <a:pt x="174" y="1092"/>
                    </a:lnTo>
                    <a:lnTo>
                      <a:pt x="172" y="1092"/>
                    </a:lnTo>
                    <a:lnTo>
                      <a:pt x="172" y="1091"/>
                    </a:lnTo>
                    <a:lnTo>
                      <a:pt x="171" y="1091"/>
                    </a:lnTo>
                    <a:lnTo>
                      <a:pt x="170" y="1091"/>
                    </a:lnTo>
                    <a:lnTo>
                      <a:pt x="168" y="1092"/>
                    </a:lnTo>
                    <a:lnTo>
                      <a:pt x="166" y="1092"/>
                    </a:lnTo>
                    <a:lnTo>
                      <a:pt x="165" y="1092"/>
                    </a:lnTo>
                    <a:lnTo>
                      <a:pt x="164" y="1092"/>
                    </a:lnTo>
                    <a:lnTo>
                      <a:pt x="163" y="1092"/>
                    </a:lnTo>
                    <a:lnTo>
                      <a:pt x="162" y="1092"/>
                    </a:lnTo>
                    <a:lnTo>
                      <a:pt x="161" y="1091"/>
                    </a:lnTo>
                    <a:lnTo>
                      <a:pt x="159" y="1091"/>
                    </a:lnTo>
                    <a:lnTo>
                      <a:pt x="158" y="1091"/>
                    </a:lnTo>
                    <a:lnTo>
                      <a:pt x="157" y="1092"/>
                    </a:lnTo>
                    <a:lnTo>
                      <a:pt x="156" y="1091"/>
                    </a:lnTo>
                    <a:lnTo>
                      <a:pt x="155" y="1090"/>
                    </a:lnTo>
                    <a:lnTo>
                      <a:pt x="154" y="1090"/>
                    </a:lnTo>
                    <a:lnTo>
                      <a:pt x="153" y="1090"/>
                    </a:lnTo>
                    <a:lnTo>
                      <a:pt x="152" y="1090"/>
                    </a:lnTo>
                    <a:lnTo>
                      <a:pt x="152" y="1091"/>
                    </a:lnTo>
                    <a:lnTo>
                      <a:pt x="150" y="1090"/>
                    </a:lnTo>
                    <a:lnTo>
                      <a:pt x="149" y="1089"/>
                    </a:lnTo>
                    <a:lnTo>
                      <a:pt x="148" y="1087"/>
                    </a:lnTo>
                    <a:lnTo>
                      <a:pt x="147" y="1087"/>
                    </a:lnTo>
                    <a:lnTo>
                      <a:pt x="146" y="1086"/>
                    </a:lnTo>
                    <a:lnTo>
                      <a:pt x="146" y="1085"/>
                    </a:lnTo>
                    <a:lnTo>
                      <a:pt x="145" y="1084"/>
                    </a:lnTo>
                    <a:lnTo>
                      <a:pt x="145" y="1083"/>
                    </a:lnTo>
                    <a:lnTo>
                      <a:pt x="145" y="1082"/>
                    </a:lnTo>
                    <a:lnTo>
                      <a:pt x="144" y="1081"/>
                    </a:lnTo>
                    <a:lnTo>
                      <a:pt x="145" y="1080"/>
                    </a:lnTo>
                    <a:lnTo>
                      <a:pt x="146" y="1077"/>
                    </a:lnTo>
                    <a:lnTo>
                      <a:pt x="146" y="1076"/>
                    </a:lnTo>
                    <a:lnTo>
                      <a:pt x="146" y="1075"/>
                    </a:lnTo>
                    <a:lnTo>
                      <a:pt x="145" y="1075"/>
                    </a:lnTo>
                    <a:lnTo>
                      <a:pt x="144" y="1074"/>
                    </a:lnTo>
                    <a:lnTo>
                      <a:pt x="143" y="1073"/>
                    </a:lnTo>
                    <a:lnTo>
                      <a:pt x="141" y="1072"/>
                    </a:lnTo>
                    <a:lnTo>
                      <a:pt x="140" y="1071"/>
                    </a:lnTo>
                    <a:lnTo>
                      <a:pt x="139" y="1071"/>
                    </a:lnTo>
                    <a:lnTo>
                      <a:pt x="138" y="1071"/>
                    </a:lnTo>
                    <a:lnTo>
                      <a:pt x="136" y="1069"/>
                    </a:lnTo>
                    <a:lnTo>
                      <a:pt x="137" y="1069"/>
                    </a:lnTo>
                    <a:lnTo>
                      <a:pt x="138" y="1069"/>
                    </a:lnTo>
                    <a:lnTo>
                      <a:pt x="138" y="1068"/>
                    </a:lnTo>
                    <a:lnTo>
                      <a:pt x="137" y="1068"/>
                    </a:lnTo>
                    <a:lnTo>
                      <a:pt x="137" y="1067"/>
                    </a:lnTo>
                    <a:lnTo>
                      <a:pt x="138" y="1066"/>
                    </a:lnTo>
                    <a:lnTo>
                      <a:pt x="139" y="1066"/>
                    </a:lnTo>
                    <a:lnTo>
                      <a:pt x="140" y="1066"/>
                    </a:lnTo>
                    <a:lnTo>
                      <a:pt x="141" y="1066"/>
                    </a:lnTo>
                    <a:close/>
                    <a:moveTo>
                      <a:pt x="266" y="1046"/>
                    </a:moveTo>
                    <a:lnTo>
                      <a:pt x="266" y="1045"/>
                    </a:lnTo>
                    <a:lnTo>
                      <a:pt x="266" y="1043"/>
                    </a:lnTo>
                    <a:lnTo>
                      <a:pt x="268" y="1043"/>
                    </a:lnTo>
                    <a:lnTo>
                      <a:pt x="266" y="1046"/>
                    </a:lnTo>
                    <a:close/>
                    <a:moveTo>
                      <a:pt x="210" y="9"/>
                    </a:moveTo>
                    <a:lnTo>
                      <a:pt x="217" y="15"/>
                    </a:lnTo>
                    <a:lnTo>
                      <a:pt x="247" y="42"/>
                    </a:lnTo>
                    <a:lnTo>
                      <a:pt x="279" y="70"/>
                    </a:lnTo>
                    <a:lnTo>
                      <a:pt x="300" y="89"/>
                    </a:lnTo>
                    <a:lnTo>
                      <a:pt x="307" y="96"/>
                    </a:lnTo>
                    <a:lnTo>
                      <a:pt x="317" y="105"/>
                    </a:lnTo>
                    <a:lnTo>
                      <a:pt x="318" y="105"/>
                    </a:lnTo>
                    <a:lnTo>
                      <a:pt x="346" y="131"/>
                    </a:lnTo>
                    <a:lnTo>
                      <a:pt x="364" y="148"/>
                    </a:lnTo>
                    <a:lnTo>
                      <a:pt x="392" y="173"/>
                    </a:lnTo>
                    <a:lnTo>
                      <a:pt x="410" y="188"/>
                    </a:lnTo>
                    <a:lnTo>
                      <a:pt x="413" y="192"/>
                    </a:lnTo>
                    <a:lnTo>
                      <a:pt x="414" y="193"/>
                    </a:lnTo>
                    <a:lnTo>
                      <a:pt x="418" y="196"/>
                    </a:lnTo>
                    <a:lnTo>
                      <a:pt x="437" y="214"/>
                    </a:lnTo>
                    <a:lnTo>
                      <a:pt x="440" y="215"/>
                    </a:lnTo>
                    <a:lnTo>
                      <a:pt x="458" y="232"/>
                    </a:lnTo>
                    <a:lnTo>
                      <a:pt x="472" y="246"/>
                    </a:lnTo>
                    <a:lnTo>
                      <a:pt x="475" y="248"/>
                    </a:lnTo>
                    <a:lnTo>
                      <a:pt x="480" y="254"/>
                    </a:lnTo>
                    <a:lnTo>
                      <a:pt x="497" y="268"/>
                    </a:lnTo>
                    <a:lnTo>
                      <a:pt x="505" y="275"/>
                    </a:lnTo>
                    <a:lnTo>
                      <a:pt x="509" y="279"/>
                    </a:lnTo>
                    <a:lnTo>
                      <a:pt x="511" y="282"/>
                    </a:lnTo>
                    <a:lnTo>
                      <a:pt x="523" y="292"/>
                    </a:lnTo>
                    <a:lnTo>
                      <a:pt x="524" y="293"/>
                    </a:lnTo>
                    <a:lnTo>
                      <a:pt x="584" y="348"/>
                    </a:lnTo>
                    <a:lnTo>
                      <a:pt x="610" y="373"/>
                    </a:lnTo>
                    <a:lnTo>
                      <a:pt x="614" y="377"/>
                    </a:lnTo>
                    <a:lnTo>
                      <a:pt x="625" y="387"/>
                    </a:lnTo>
                    <a:lnTo>
                      <a:pt x="648" y="408"/>
                    </a:lnTo>
                    <a:lnTo>
                      <a:pt x="692" y="449"/>
                    </a:lnTo>
                    <a:lnTo>
                      <a:pt x="741" y="497"/>
                    </a:lnTo>
                    <a:lnTo>
                      <a:pt x="754" y="508"/>
                    </a:lnTo>
                    <a:lnTo>
                      <a:pt x="759" y="513"/>
                    </a:lnTo>
                    <a:lnTo>
                      <a:pt x="785" y="538"/>
                    </a:lnTo>
                    <a:lnTo>
                      <a:pt x="786" y="539"/>
                    </a:lnTo>
                    <a:lnTo>
                      <a:pt x="798" y="550"/>
                    </a:lnTo>
                    <a:lnTo>
                      <a:pt x="829" y="580"/>
                    </a:lnTo>
                    <a:lnTo>
                      <a:pt x="832" y="582"/>
                    </a:lnTo>
                    <a:lnTo>
                      <a:pt x="834" y="584"/>
                    </a:lnTo>
                    <a:lnTo>
                      <a:pt x="844" y="593"/>
                    </a:lnTo>
                    <a:lnTo>
                      <a:pt x="846" y="596"/>
                    </a:lnTo>
                    <a:lnTo>
                      <a:pt x="846" y="597"/>
                    </a:lnTo>
                    <a:lnTo>
                      <a:pt x="849" y="599"/>
                    </a:lnTo>
                    <a:lnTo>
                      <a:pt x="883" y="632"/>
                    </a:lnTo>
                    <a:lnTo>
                      <a:pt x="892" y="640"/>
                    </a:lnTo>
                    <a:lnTo>
                      <a:pt x="895" y="643"/>
                    </a:lnTo>
                    <a:lnTo>
                      <a:pt x="928" y="674"/>
                    </a:lnTo>
                    <a:lnTo>
                      <a:pt x="912" y="674"/>
                    </a:lnTo>
                    <a:lnTo>
                      <a:pt x="912" y="678"/>
                    </a:lnTo>
                    <a:lnTo>
                      <a:pt x="823" y="678"/>
                    </a:lnTo>
                    <a:lnTo>
                      <a:pt x="801" y="678"/>
                    </a:lnTo>
                    <a:lnTo>
                      <a:pt x="784" y="678"/>
                    </a:lnTo>
                    <a:lnTo>
                      <a:pt x="782" y="678"/>
                    </a:lnTo>
                    <a:lnTo>
                      <a:pt x="777" y="678"/>
                    </a:lnTo>
                    <a:lnTo>
                      <a:pt x="773" y="678"/>
                    </a:lnTo>
                    <a:lnTo>
                      <a:pt x="771" y="678"/>
                    </a:lnTo>
                    <a:lnTo>
                      <a:pt x="765" y="678"/>
                    </a:lnTo>
                    <a:lnTo>
                      <a:pt x="764" y="678"/>
                    </a:lnTo>
                    <a:lnTo>
                      <a:pt x="760" y="678"/>
                    </a:lnTo>
                    <a:lnTo>
                      <a:pt x="759" y="678"/>
                    </a:lnTo>
                    <a:lnTo>
                      <a:pt x="758" y="678"/>
                    </a:lnTo>
                    <a:lnTo>
                      <a:pt x="753" y="678"/>
                    </a:lnTo>
                    <a:lnTo>
                      <a:pt x="748" y="678"/>
                    </a:lnTo>
                    <a:lnTo>
                      <a:pt x="742" y="678"/>
                    </a:lnTo>
                    <a:lnTo>
                      <a:pt x="733" y="678"/>
                    </a:lnTo>
                    <a:lnTo>
                      <a:pt x="651" y="678"/>
                    </a:lnTo>
                    <a:lnTo>
                      <a:pt x="620" y="678"/>
                    </a:lnTo>
                    <a:lnTo>
                      <a:pt x="613" y="678"/>
                    </a:lnTo>
                    <a:lnTo>
                      <a:pt x="585" y="678"/>
                    </a:lnTo>
                    <a:lnTo>
                      <a:pt x="578" y="678"/>
                    </a:lnTo>
                    <a:lnTo>
                      <a:pt x="576" y="678"/>
                    </a:lnTo>
                    <a:lnTo>
                      <a:pt x="575" y="678"/>
                    </a:lnTo>
                    <a:lnTo>
                      <a:pt x="573" y="678"/>
                    </a:lnTo>
                    <a:lnTo>
                      <a:pt x="568" y="678"/>
                    </a:lnTo>
                    <a:lnTo>
                      <a:pt x="564" y="678"/>
                    </a:lnTo>
                    <a:lnTo>
                      <a:pt x="562" y="678"/>
                    </a:lnTo>
                    <a:lnTo>
                      <a:pt x="560" y="678"/>
                    </a:lnTo>
                    <a:lnTo>
                      <a:pt x="561" y="691"/>
                    </a:lnTo>
                    <a:lnTo>
                      <a:pt x="561" y="698"/>
                    </a:lnTo>
                    <a:lnTo>
                      <a:pt x="558" y="698"/>
                    </a:lnTo>
                    <a:lnTo>
                      <a:pt x="558" y="705"/>
                    </a:lnTo>
                    <a:lnTo>
                      <a:pt x="564" y="705"/>
                    </a:lnTo>
                    <a:lnTo>
                      <a:pt x="565" y="712"/>
                    </a:lnTo>
                    <a:lnTo>
                      <a:pt x="561" y="712"/>
                    </a:lnTo>
                    <a:lnTo>
                      <a:pt x="561" y="717"/>
                    </a:lnTo>
                    <a:lnTo>
                      <a:pt x="561" y="731"/>
                    </a:lnTo>
                    <a:lnTo>
                      <a:pt x="561" y="744"/>
                    </a:lnTo>
                    <a:lnTo>
                      <a:pt x="561" y="745"/>
                    </a:lnTo>
                    <a:lnTo>
                      <a:pt x="561" y="749"/>
                    </a:lnTo>
                    <a:lnTo>
                      <a:pt x="561" y="755"/>
                    </a:lnTo>
                    <a:lnTo>
                      <a:pt x="561" y="757"/>
                    </a:lnTo>
                    <a:lnTo>
                      <a:pt x="561" y="759"/>
                    </a:lnTo>
                    <a:lnTo>
                      <a:pt x="561" y="761"/>
                    </a:lnTo>
                    <a:lnTo>
                      <a:pt x="561" y="775"/>
                    </a:lnTo>
                    <a:lnTo>
                      <a:pt x="561" y="843"/>
                    </a:lnTo>
                    <a:lnTo>
                      <a:pt x="561" y="857"/>
                    </a:lnTo>
                    <a:lnTo>
                      <a:pt x="561" y="859"/>
                    </a:lnTo>
                    <a:lnTo>
                      <a:pt x="561" y="898"/>
                    </a:lnTo>
                    <a:lnTo>
                      <a:pt x="555" y="898"/>
                    </a:lnTo>
                    <a:lnTo>
                      <a:pt x="555" y="958"/>
                    </a:lnTo>
                    <a:lnTo>
                      <a:pt x="556" y="958"/>
                    </a:lnTo>
                    <a:lnTo>
                      <a:pt x="556" y="969"/>
                    </a:lnTo>
                    <a:lnTo>
                      <a:pt x="556" y="971"/>
                    </a:lnTo>
                    <a:lnTo>
                      <a:pt x="556" y="974"/>
                    </a:lnTo>
                    <a:lnTo>
                      <a:pt x="557" y="982"/>
                    </a:lnTo>
                    <a:lnTo>
                      <a:pt x="557" y="994"/>
                    </a:lnTo>
                    <a:lnTo>
                      <a:pt x="557" y="996"/>
                    </a:lnTo>
                    <a:lnTo>
                      <a:pt x="558" y="1001"/>
                    </a:lnTo>
                    <a:lnTo>
                      <a:pt x="558" y="1009"/>
                    </a:lnTo>
                    <a:lnTo>
                      <a:pt x="559" y="1019"/>
                    </a:lnTo>
                    <a:lnTo>
                      <a:pt x="558" y="1020"/>
                    </a:lnTo>
                    <a:lnTo>
                      <a:pt x="556" y="1031"/>
                    </a:lnTo>
                    <a:lnTo>
                      <a:pt x="555" y="1034"/>
                    </a:lnTo>
                    <a:lnTo>
                      <a:pt x="553" y="1038"/>
                    </a:lnTo>
                    <a:lnTo>
                      <a:pt x="551" y="1046"/>
                    </a:lnTo>
                    <a:lnTo>
                      <a:pt x="550" y="1049"/>
                    </a:lnTo>
                    <a:lnTo>
                      <a:pt x="549" y="1056"/>
                    </a:lnTo>
                    <a:lnTo>
                      <a:pt x="548" y="1059"/>
                    </a:lnTo>
                    <a:lnTo>
                      <a:pt x="548" y="1062"/>
                    </a:lnTo>
                    <a:lnTo>
                      <a:pt x="547" y="1062"/>
                    </a:lnTo>
                    <a:lnTo>
                      <a:pt x="547" y="1063"/>
                    </a:lnTo>
                    <a:lnTo>
                      <a:pt x="547" y="1065"/>
                    </a:lnTo>
                    <a:lnTo>
                      <a:pt x="545" y="1069"/>
                    </a:lnTo>
                    <a:lnTo>
                      <a:pt x="544" y="1071"/>
                    </a:lnTo>
                    <a:lnTo>
                      <a:pt x="544" y="1072"/>
                    </a:lnTo>
                    <a:lnTo>
                      <a:pt x="544" y="1074"/>
                    </a:lnTo>
                    <a:lnTo>
                      <a:pt x="543" y="1075"/>
                    </a:lnTo>
                    <a:lnTo>
                      <a:pt x="543" y="1077"/>
                    </a:lnTo>
                    <a:lnTo>
                      <a:pt x="543" y="1078"/>
                    </a:lnTo>
                    <a:lnTo>
                      <a:pt x="541" y="1078"/>
                    </a:lnTo>
                    <a:lnTo>
                      <a:pt x="535" y="1078"/>
                    </a:lnTo>
                    <a:lnTo>
                      <a:pt x="536" y="1082"/>
                    </a:lnTo>
                    <a:lnTo>
                      <a:pt x="534" y="1082"/>
                    </a:lnTo>
                    <a:lnTo>
                      <a:pt x="533" y="1082"/>
                    </a:lnTo>
                    <a:lnTo>
                      <a:pt x="530" y="1089"/>
                    </a:lnTo>
                    <a:lnTo>
                      <a:pt x="530" y="1090"/>
                    </a:lnTo>
                    <a:lnTo>
                      <a:pt x="531" y="1091"/>
                    </a:lnTo>
                    <a:lnTo>
                      <a:pt x="532" y="1093"/>
                    </a:lnTo>
                    <a:lnTo>
                      <a:pt x="533" y="1095"/>
                    </a:lnTo>
                    <a:lnTo>
                      <a:pt x="531" y="1095"/>
                    </a:lnTo>
                    <a:lnTo>
                      <a:pt x="530" y="1095"/>
                    </a:lnTo>
                    <a:lnTo>
                      <a:pt x="525" y="1095"/>
                    </a:lnTo>
                    <a:lnTo>
                      <a:pt x="524" y="1095"/>
                    </a:lnTo>
                    <a:lnTo>
                      <a:pt x="522" y="1095"/>
                    </a:lnTo>
                    <a:lnTo>
                      <a:pt x="521" y="1095"/>
                    </a:lnTo>
                    <a:lnTo>
                      <a:pt x="517" y="1095"/>
                    </a:lnTo>
                    <a:lnTo>
                      <a:pt x="516" y="1095"/>
                    </a:lnTo>
                    <a:lnTo>
                      <a:pt x="512" y="1095"/>
                    </a:lnTo>
                    <a:lnTo>
                      <a:pt x="511" y="1095"/>
                    </a:lnTo>
                    <a:lnTo>
                      <a:pt x="509" y="1095"/>
                    </a:lnTo>
                    <a:lnTo>
                      <a:pt x="508" y="1095"/>
                    </a:lnTo>
                    <a:lnTo>
                      <a:pt x="507" y="1095"/>
                    </a:lnTo>
                    <a:lnTo>
                      <a:pt x="506" y="1095"/>
                    </a:lnTo>
                    <a:lnTo>
                      <a:pt x="505" y="1095"/>
                    </a:lnTo>
                    <a:lnTo>
                      <a:pt x="504" y="1095"/>
                    </a:lnTo>
                    <a:lnTo>
                      <a:pt x="503" y="1095"/>
                    </a:lnTo>
                    <a:lnTo>
                      <a:pt x="502" y="1095"/>
                    </a:lnTo>
                    <a:lnTo>
                      <a:pt x="500" y="1095"/>
                    </a:lnTo>
                    <a:lnTo>
                      <a:pt x="499" y="1095"/>
                    </a:lnTo>
                    <a:lnTo>
                      <a:pt x="498" y="1095"/>
                    </a:lnTo>
                    <a:lnTo>
                      <a:pt x="498" y="1096"/>
                    </a:lnTo>
                    <a:lnTo>
                      <a:pt x="498" y="1098"/>
                    </a:lnTo>
                    <a:lnTo>
                      <a:pt x="498" y="1099"/>
                    </a:lnTo>
                    <a:lnTo>
                      <a:pt x="498" y="1100"/>
                    </a:lnTo>
                    <a:lnTo>
                      <a:pt x="498" y="1101"/>
                    </a:lnTo>
                    <a:lnTo>
                      <a:pt x="498" y="1102"/>
                    </a:lnTo>
                    <a:lnTo>
                      <a:pt x="497" y="1103"/>
                    </a:lnTo>
                    <a:lnTo>
                      <a:pt x="498" y="1103"/>
                    </a:lnTo>
                    <a:lnTo>
                      <a:pt x="497" y="1104"/>
                    </a:lnTo>
                    <a:lnTo>
                      <a:pt x="496" y="1104"/>
                    </a:lnTo>
                    <a:lnTo>
                      <a:pt x="496" y="1105"/>
                    </a:lnTo>
                    <a:lnTo>
                      <a:pt x="496" y="1107"/>
                    </a:lnTo>
                    <a:lnTo>
                      <a:pt x="495" y="1107"/>
                    </a:lnTo>
                    <a:lnTo>
                      <a:pt x="495" y="1108"/>
                    </a:lnTo>
                    <a:lnTo>
                      <a:pt x="494" y="1108"/>
                    </a:lnTo>
                    <a:lnTo>
                      <a:pt x="493" y="1108"/>
                    </a:lnTo>
                    <a:lnTo>
                      <a:pt x="493" y="1109"/>
                    </a:lnTo>
                    <a:lnTo>
                      <a:pt x="493" y="1110"/>
                    </a:lnTo>
                    <a:lnTo>
                      <a:pt x="491" y="1110"/>
                    </a:lnTo>
                    <a:lnTo>
                      <a:pt x="491" y="1111"/>
                    </a:lnTo>
                    <a:lnTo>
                      <a:pt x="490" y="1111"/>
                    </a:lnTo>
                    <a:lnTo>
                      <a:pt x="489" y="1111"/>
                    </a:lnTo>
                    <a:lnTo>
                      <a:pt x="488" y="1111"/>
                    </a:lnTo>
                    <a:lnTo>
                      <a:pt x="488" y="1112"/>
                    </a:lnTo>
                    <a:lnTo>
                      <a:pt x="488" y="1113"/>
                    </a:lnTo>
                    <a:lnTo>
                      <a:pt x="487" y="1113"/>
                    </a:lnTo>
                    <a:lnTo>
                      <a:pt x="486" y="1113"/>
                    </a:lnTo>
                    <a:lnTo>
                      <a:pt x="486" y="1114"/>
                    </a:lnTo>
                    <a:lnTo>
                      <a:pt x="485" y="1114"/>
                    </a:lnTo>
                    <a:lnTo>
                      <a:pt x="485" y="1116"/>
                    </a:lnTo>
                    <a:lnTo>
                      <a:pt x="484" y="1116"/>
                    </a:lnTo>
                    <a:lnTo>
                      <a:pt x="484" y="1117"/>
                    </a:lnTo>
                    <a:lnTo>
                      <a:pt x="484" y="1118"/>
                    </a:lnTo>
                    <a:lnTo>
                      <a:pt x="482" y="1118"/>
                    </a:lnTo>
                    <a:lnTo>
                      <a:pt x="482" y="1119"/>
                    </a:lnTo>
                    <a:lnTo>
                      <a:pt x="482" y="1120"/>
                    </a:lnTo>
                    <a:lnTo>
                      <a:pt x="481" y="1120"/>
                    </a:lnTo>
                    <a:lnTo>
                      <a:pt x="481" y="1121"/>
                    </a:lnTo>
                    <a:lnTo>
                      <a:pt x="481" y="1122"/>
                    </a:lnTo>
                    <a:lnTo>
                      <a:pt x="481" y="1123"/>
                    </a:lnTo>
                    <a:lnTo>
                      <a:pt x="480" y="1123"/>
                    </a:lnTo>
                    <a:lnTo>
                      <a:pt x="480" y="1125"/>
                    </a:lnTo>
                    <a:lnTo>
                      <a:pt x="479" y="1125"/>
                    </a:lnTo>
                    <a:lnTo>
                      <a:pt x="479" y="1126"/>
                    </a:lnTo>
                    <a:lnTo>
                      <a:pt x="478" y="1126"/>
                    </a:lnTo>
                    <a:lnTo>
                      <a:pt x="478" y="1127"/>
                    </a:lnTo>
                    <a:lnTo>
                      <a:pt x="477" y="1128"/>
                    </a:lnTo>
                    <a:lnTo>
                      <a:pt x="477" y="1129"/>
                    </a:lnTo>
                    <a:lnTo>
                      <a:pt x="476" y="1130"/>
                    </a:lnTo>
                    <a:lnTo>
                      <a:pt x="476" y="1131"/>
                    </a:lnTo>
                    <a:lnTo>
                      <a:pt x="476" y="1132"/>
                    </a:lnTo>
                    <a:lnTo>
                      <a:pt x="475" y="1132"/>
                    </a:lnTo>
                    <a:lnTo>
                      <a:pt x="476" y="1134"/>
                    </a:lnTo>
                    <a:lnTo>
                      <a:pt x="476" y="1135"/>
                    </a:lnTo>
                    <a:lnTo>
                      <a:pt x="477" y="1137"/>
                    </a:lnTo>
                    <a:lnTo>
                      <a:pt x="476" y="1137"/>
                    </a:lnTo>
                    <a:lnTo>
                      <a:pt x="475" y="1138"/>
                    </a:lnTo>
                    <a:lnTo>
                      <a:pt x="473" y="1138"/>
                    </a:lnTo>
                    <a:lnTo>
                      <a:pt x="473" y="1139"/>
                    </a:lnTo>
                    <a:lnTo>
                      <a:pt x="472" y="1139"/>
                    </a:lnTo>
                    <a:lnTo>
                      <a:pt x="472" y="1138"/>
                    </a:lnTo>
                    <a:lnTo>
                      <a:pt x="471" y="1136"/>
                    </a:lnTo>
                    <a:lnTo>
                      <a:pt x="472" y="1136"/>
                    </a:lnTo>
                    <a:lnTo>
                      <a:pt x="471" y="1136"/>
                    </a:lnTo>
                    <a:lnTo>
                      <a:pt x="470" y="1135"/>
                    </a:lnTo>
                    <a:lnTo>
                      <a:pt x="469" y="1135"/>
                    </a:lnTo>
                    <a:lnTo>
                      <a:pt x="470" y="1136"/>
                    </a:lnTo>
                    <a:lnTo>
                      <a:pt x="471" y="1137"/>
                    </a:lnTo>
                    <a:lnTo>
                      <a:pt x="470" y="1137"/>
                    </a:lnTo>
                    <a:lnTo>
                      <a:pt x="469" y="1137"/>
                    </a:lnTo>
                    <a:lnTo>
                      <a:pt x="469" y="1138"/>
                    </a:lnTo>
                    <a:lnTo>
                      <a:pt x="470" y="1138"/>
                    </a:lnTo>
                    <a:lnTo>
                      <a:pt x="471" y="1139"/>
                    </a:lnTo>
                    <a:lnTo>
                      <a:pt x="471" y="1140"/>
                    </a:lnTo>
                    <a:lnTo>
                      <a:pt x="470" y="1139"/>
                    </a:lnTo>
                    <a:lnTo>
                      <a:pt x="468" y="1138"/>
                    </a:lnTo>
                    <a:lnTo>
                      <a:pt x="467" y="1137"/>
                    </a:lnTo>
                    <a:lnTo>
                      <a:pt x="464" y="1137"/>
                    </a:lnTo>
                    <a:lnTo>
                      <a:pt x="462" y="1136"/>
                    </a:lnTo>
                    <a:lnTo>
                      <a:pt x="461" y="1136"/>
                    </a:lnTo>
                    <a:lnTo>
                      <a:pt x="460" y="1136"/>
                    </a:lnTo>
                    <a:lnTo>
                      <a:pt x="460" y="1137"/>
                    </a:lnTo>
                    <a:lnTo>
                      <a:pt x="459" y="1137"/>
                    </a:lnTo>
                    <a:lnTo>
                      <a:pt x="458" y="1137"/>
                    </a:lnTo>
                    <a:lnTo>
                      <a:pt x="457" y="1137"/>
                    </a:lnTo>
                    <a:lnTo>
                      <a:pt x="455" y="1136"/>
                    </a:lnTo>
                    <a:lnTo>
                      <a:pt x="455" y="1135"/>
                    </a:lnTo>
                    <a:lnTo>
                      <a:pt x="455" y="1136"/>
                    </a:lnTo>
                    <a:lnTo>
                      <a:pt x="455" y="1137"/>
                    </a:lnTo>
                    <a:lnTo>
                      <a:pt x="457" y="1137"/>
                    </a:lnTo>
                    <a:lnTo>
                      <a:pt x="458" y="1138"/>
                    </a:lnTo>
                    <a:lnTo>
                      <a:pt x="459" y="1138"/>
                    </a:lnTo>
                    <a:lnTo>
                      <a:pt x="458" y="1139"/>
                    </a:lnTo>
                    <a:lnTo>
                      <a:pt x="459" y="1141"/>
                    </a:lnTo>
                    <a:lnTo>
                      <a:pt x="458" y="1141"/>
                    </a:lnTo>
                    <a:lnTo>
                      <a:pt x="459" y="1141"/>
                    </a:lnTo>
                    <a:lnTo>
                      <a:pt x="459" y="1143"/>
                    </a:lnTo>
                    <a:lnTo>
                      <a:pt x="457" y="1143"/>
                    </a:lnTo>
                    <a:lnTo>
                      <a:pt x="457" y="1141"/>
                    </a:lnTo>
                    <a:lnTo>
                      <a:pt x="455" y="1141"/>
                    </a:lnTo>
                    <a:lnTo>
                      <a:pt x="455" y="1140"/>
                    </a:lnTo>
                    <a:lnTo>
                      <a:pt x="458" y="1140"/>
                    </a:lnTo>
                    <a:lnTo>
                      <a:pt x="457" y="1140"/>
                    </a:lnTo>
                    <a:lnTo>
                      <a:pt x="457" y="1139"/>
                    </a:lnTo>
                    <a:lnTo>
                      <a:pt x="457" y="1138"/>
                    </a:lnTo>
                    <a:lnTo>
                      <a:pt x="457" y="1139"/>
                    </a:lnTo>
                    <a:lnTo>
                      <a:pt x="457" y="1140"/>
                    </a:lnTo>
                    <a:lnTo>
                      <a:pt x="455" y="1140"/>
                    </a:lnTo>
                    <a:lnTo>
                      <a:pt x="455" y="1139"/>
                    </a:lnTo>
                    <a:lnTo>
                      <a:pt x="455" y="1138"/>
                    </a:lnTo>
                    <a:lnTo>
                      <a:pt x="454" y="1139"/>
                    </a:lnTo>
                    <a:lnTo>
                      <a:pt x="455" y="1140"/>
                    </a:lnTo>
                    <a:lnTo>
                      <a:pt x="455" y="1141"/>
                    </a:lnTo>
                    <a:lnTo>
                      <a:pt x="453" y="1140"/>
                    </a:lnTo>
                    <a:lnTo>
                      <a:pt x="453" y="1139"/>
                    </a:lnTo>
                    <a:lnTo>
                      <a:pt x="453" y="1138"/>
                    </a:lnTo>
                    <a:lnTo>
                      <a:pt x="454" y="1138"/>
                    </a:lnTo>
                    <a:lnTo>
                      <a:pt x="455" y="1137"/>
                    </a:lnTo>
                    <a:lnTo>
                      <a:pt x="455" y="1136"/>
                    </a:lnTo>
                    <a:lnTo>
                      <a:pt x="454" y="1136"/>
                    </a:lnTo>
                    <a:lnTo>
                      <a:pt x="454" y="1137"/>
                    </a:lnTo>
                    <a:lnTo>
                      <a:pt x="453" y="1137"/>
                    </a:lnTo>
                    <a:lnTo>
                      <a:pt x="454" y="1136"/>
                    </a:lnTo>
                    <a:lnTo>
                      <a:pt x="453" y="1136"/>
                    </a:lnTo>
                    <a:lnTo>
                      <a:pt x="453" y="1137"/>
                    </a:lnTo>
                    <a:lnTo>
                      <a:pt x="452" y="1136"/>
                    </a:lnTo>
                    <a:lnTo>
                      <a:pt x="452" y="1135"/>
                    </a:lnTo>
                    <a:lnTo>
                      <a:pt x="454" y="1134"/>
                    </a:lnTo>
                    <a:lnTo>
                      <a:pt x="453" y="1135"/>
                    </a:lnTo>
                    <a:lnTo>
                      <a:pt x="452" y="1135"/>
                    </a:lnTo>
                    <a:lnTo>
                      <a:pt x="453" y="1134"/>
                    </a:lnTo>
                    <a:lnTo>
                      <a:pt x="454" y="1134"/>
                    </a:lnTo>
                    <a:lnTo>
                      <a:pt x="454" y="1132"/>
                    </a:lnTo>
                    <a:lnTo>
                      <a:pt x="454" y="1134"/>
                    </a:lnTo>
                    <a:lnTo>
                      <a:pt x="453" y="1134"/>
                    </a:lnTo>
                    <a:lnTo>
                      <a:pt x="452" y="1134"/>
                    </a:lnTo>
                    <a:lnTo>
                      <a:pt x="452" y="1135"/>
                    </a:lnTo>
                    <a:lnTo>
                      <a:pt x="449" y="1135"/>
                    </a:lnTo>
                    <a:lnTo>
                      <a:pt x="446" y="1136"/>
                    </a:lnTo>
                    <a:lnTo>
                      <a:pt x="446" y="1135"/>
                    </a:lnTo>
                    <a:lnTo>
                      <a:pt x="448" y="1135"/>
                    </a:lnTo>
                    <a:lnTo>
                      <a:pt x="448" y="1134"/>
                    </a:lnTo>
                    <a:lnTo>
                      <a:pt x="449" y="1134"/>
                    </a:lnTo>
                    <a:lnTo>
                      <a:pt x="449" y="1132"/>
                    </a:lnTo>
                    <a:lnTo>
                      <a:pt x="448" y="1134"/>
                    </a:lnTo>
                    <a:lnTo>
                      <a:pt x="446" y="1135"/>
                    </a:lnTo>
                    <a:lnTo>
                      <a:pt x="445" y="1136"/>
                    </a:lnTo>
                    <a:lnTo>
                      <a:pt x="445" y="1135"/>
                    </a:lnTo>
                    <a:lnTo>
                      <a:pt x="444" y="1135"/>
                    </a:lnTo>
                    <a:lnTo>
                      <a:pt x="444" y="1136"/>
                    </a:lnTo>
                    <a:lnTo>
                      <a:pt x="445" y="1136"/>
                    </a:lnTo>
                    <a:lnTo>
                      <a:pt x="445" y="1137"/>
                    </a:lnTo>
                    <a:lnTo>
                      <a:pt x="444" y="1138"/>
                    </a:lnTo>
                    <a:lnTo>
                      <a:pt x="444" y="1137"/>
                    </a:lnTo>
                    <a:lnTo>
                      <a:pt x="444" y="1136"/>
                    </a:lnTo>
                    <a:lnTo>
                      <a:pt x="443" y="1137"/>
                    </a:lnTo>
                    <a:lnTo>
                      <a:pt x="443" y="1138"/>
                    </a:lnTo>
                    <a:lnTo>
                      <a:pt x="443" y="1137"/>
                    </a:lnTo>
                    <a:lnTo>
                      <a:pt x="443" y="1135"/>
                    </a:lnTo>
                    <a:lnTo>
                      <a:pt x="442" y="1135"/>
                    </a:lnTo>
                    <a:lnTo>
                      <a:pt x="442" y="1136"/>
                    </a:lnTo>
                    <a:lnTo>
                      <a:pt x="442" y="1137"/>
                    </a:lnTo>
                    <a:lnTo>
                      <a:pt x="441" y="1137"/>
                    </a:lnTo>
                    <a:lnTo>
                      <a:pt x="440" y="1138"/>
                    </a:lnTo>
                    <a:lnTo>
                      <a:pt x="441" y="1138"/>
                    </a:lnTo>
                    <a:lnTo>
                      <a:pt x="442" y="1138"/>
                    </a:lnTo>
                    <a:lnTo>
                      <a:pt x="443" y="1139"/>
                    </a:lnTo>
                    <a:lnTo>
                      <a:pt x="442" y="1139"/>
                    </a:lnTo>
                    <a:lnTo>
                      <a:pt x="443" y="1139"/>
                    </a:lnTo>
                    <a:lnTo>
                      <a:pt x="442" y="1140"/>
                    </a:lnTo>
                    <a:lnTo>
                      <a:pt x="442" y="1143"/>
                    </a:lnTo>
                    <a:lnTo>
                      <a:pt x="443" y="1144"/>
                    </a:lnTo>
                    <a:lnTo>
                      <a:pt x="443" y="1145"/>
                    </a:lnTo>
                    <a:lnTo>
                      <a:pt x="443" y="1146"/>
                    </a:lnTo>
                    <a:lnTo>
                      <a:pt x="442" y="1144"/>
                    </a:lnTo>
                    <a:lnTo>
                      <a:pt x="443" y="1146"/>
                    </a:lnTo>
                    <a:lnTo>
                      <a:pt x="443" y="1147"/>
                    </a:lnTo>
                    <a:lnTo>
                      <a:pt x="442" y="1147"/>
                    </a:lnTo>
                    <a:lnTo>
                      <a:pt x="442" y="1146"/>
                    </a:lnTo>
                    <a:lnTo>
                      <a:pt x="442" y="1145"/>
                    </a:lnTo>
                    <a:lnTo>
                      <a:pt x="441" y="1145"/>
                    </a:lnTo>
                    <a:lnTo>
                      <a:pt x="442" y="1145"/>
                    </a:lnTo>
                    <a:lnTo>
                      <a:pt x="442" y="1146"/>
                    </a:lnTo>
                    <a:lnTo>
                      <a:pt x="441" y="1146"/>
                    </a:lnTo>
                    <a:lnTo>
                      <a:pt x="441" y="1147"/>
                    </a:lnTo>
                    <a:lnTo>
                      <a:pt x="442" y="1148"/>
                    </a:lnTo>
                    <a:lnTo>
                      <a:pt x="441" y="1148"/>
                    </a:lnTo>
                    <a:lnTo>
                      <a:pt x="440" y="1149"/>
                    </a:lnTo>
                    <a:lnTo>
                      <a:pt x="439" y="1149"/>
                    </a:lnTo>
                    <a:lnTo>
                      <a:pt x="439" y="1148"/>
                    </a:lnTo>
                    <a:lnTo>
                      <a:pt x="437" y="1147"/>
                    </a:lnTo>
                    <a:lnTo>
                      <a:pt x="436" y="1147"/>
                    </a:lnTo>
                    <a:lnTo>
                      <a:pt x="435" y="1147"/>
                    </a:lnTo>
                    <a:lnTo>
                      <a:pt x="434" y="1147"/>
                    </a:lnTo>
                    <a:lnTo>
                      <a:pt x="434" y="1146"/>
                    </a:lnTo>
                    <a:lnTo>
                      <a:pt x="433" y="1146"/>
                    </a:lnTo>
                    <a:lnTo>
                      <a:pt x="432" y="1145"/>
                    </a:lnTo>
                    <a:lnTo>
                      <a:pt x="431" y="1145"/>
                    </a:lnTo>
                    <a:lnTo>
                      <a:pt x="430" y="1144"/>
                    </a:lnTo>
                    <a:lnTo>
                      <a:pt x="428" y="1144"/>
                    </a:lnTo>
                    <a:lnTo>
                      <a:pt x="426" y="1141"/>
                    </a:lnTo>
                    <a:lnTo>
                      <a:pt x="425" y="1141"/>
                    </a:lnTo>
                    <a:lnTo>
                      <a:pt x="424" y="1141"/>
                    </a:lnTo>
                    <a:lnTo>
                      <a:pt x="423" y="1140"/>
                    </a:lnTo>
                    <a:lnTo>
                      <a:pt x="422" y="1140"/>
                    </a:lnTo>
                    <a:lnTo>
                      <a:pt x="422" y="1141"/>
                    </a:lnTo>
                    <a:lnTo>
                      <a:pt x="421" y="1141"/>
                    </a:lnTo>
                    <a:lnTo>
                      <a:pt x="419" y="1141"/>
                    </a:lnTo>
                    <a:lnTo>
                      <a:pt x="418" y="1141"/>
                    </a:lnTo>
                    <a:lnTo>
                      <a:pt x="418" y="1140"/>
                    </a:lnTo>
                    <a:lnTo>
                      <a:pt x="417" y="1140"/>
                    </a:lnTo>
                    <a:lnTo>
                      <a:pt x="417" y="1139"/>
                    </a:lnTo>
                    <a:lnTo>
                      <a:pt x="416" y="1138"/>
                    </a:lnTo>
                    <a:lnTo>
                      <a:pt x="416" y="1137"/>
                    </a:lnTo>
                    <a:lnTo>
                      <a:pt x="415" y="1135"/>
                    </a:lnTo>
                    <a:lnTo>
                      <a:pt x="415" y="1134"/>
                    </a:lnTo>
                    <a:lnTo>
                      <a:pt x="414" y="1134"/>
                    </a:lnTo>
                    <a:lnTo>
                      <a:pt x="415" y="1132"/>
                    </a:lnTo>
                    <a:lnTo>
                      <a:pt x="415" y="1131"/>
                    </a:lnTo>
                    <a:lnTo>
                      <a:pt x="416" y="1131"/>
                    </a:lnTo>
                    <a:lnTo>
                      <a:pt x="417" y="1130"/>
                    </a:lnTo>
                    <a:lnTo>
                      <a:pt x="418" y="1129"/>
                    </a:lnTo>
                    <a:lnTo>
                      <a:pt x="418" y="1128"/>
                    </a:lnTo>
                    <a:lnTo>
                      <a:pt x="421" y="1127"/>
                    </a:lnTo>
                    <a:lnTo>
                      <a:pt x="421" y="1125"/>
                    </a:lnTo>
                    <a:lnTo>
                      <a:pt x="421" y="1121"/>
                    </a:lnTo>
                    <a:lnTo>
                      <a:pt x="421" y="1119"/>
                    </a:lnTo>
                    <a:lnTo>
                      <a:pt x="421" y="1118"/>
                    </a:lnTo>
                    <a:lnTo>
                      <a:pt x="419" y="1118"/>
                    </a:lnTo>
                    <a:lnTo>
                      <a:pt x="419" y="1117"/>
                    </a:lnTo>
                    <a:lnTo>
                      <a:pt x="418" y="1114"/>
                    </a:lnTo>
                    <a:lnTo>
                      <a:pt x="417" y="1110"/>
                    </a:lnTo>
                    <a:lnTo>
                      <a:pt x="417" y="1109"/>
                    </a:lnTo>
                    <a:lnTo>
                      <a:pt x="416" y="1108"/>
                    </a:lnTo>
                    <a:lnTo>
                      <a:pt x="416" y="1107"/>
                    </a:lnTo>
                    <a:lnTo>
                      <a:pt x="415" y="1105"/>
                    </a:lnTo>
                    <a:lnTo>
                      <a:pt x="415" y="1104"/>
                    </a:lnTo>
                    <a:lnTo>
                      <a:pt x="414" y="1103"/>
                    </a:lnTo>
                    <a:lnTo>
                      <a:pt x="414" y="1102"/>
                    </a:lnTo>
                    <a:lnTo>
                      <a:pt x="412" y="1096"/>
                    </a:lnTo>
                    <a:lnTo>
                      <a:pt x="410" y="1095"/>
                    </a:lnTo>
                    <a:lnTo>
                      <a:pt x="410" y="1094"/>
                    </a:lnTo>
                    <a:lnTo>
                      <a:pt x="409" y="1092"/>
                    </a:lnTo>
                    <a:lnTo>
                      <a:pt x="410" y="1091"/>
                    </a:lnTo>
                    <a:lnTo>
                      <a:pt x="410" y="1087"/>
                    </a:lnTo>
                    <a:lnTo>
                      <a:pt x="410" y="1090"/>
                    </a:lnTo>
                    <a:lnTo>
                      <a:pt x="409" y="1091"/>
                    </a:lnTo>
                    <a:lnTo>
                      <a:pt x="408" y="1091"/>
                    </a:lnTo>
                    <a:lnTo>
                      <a:pt x="408" y="1090"/>
                    </a:lnTo>
                    <a:lnTo>
                      <a:pt x="407" y="1087"/>
                    </a:lnTo>
                    <a:lnTo>
                      <a:pt x="406" y="1086"/>
                    </a:lnTo>
                    <a:lnTo>
                      <a:pt x="405" y="1086"/>
                    </a:lnTo>
                    <a:lnTo>
                      <a:pt x="404" y="1084"/>
                    </a:lnTo>
                    <a:lnTo>
                      <a:pt x="404" y="1083"/>
                    </a:lnTo>
                    <a:lnTo>
                      <a:pt x="403" y="1082"/>
                    </a:lnTo>
                    <a:lnTo>
                      <a:pt x="401" y="1081"/>
                    </a:lnTo>
                    <a:lnTo>
                      <a:pt x="400" y="1080"/>
                    </a:lnTo>
                    <a:lnTo>
                      <a:pt x="399" y="1078"/>
                    </a:lnTo>
                    <a:lnTo>
                      <a:pt x="398" y="1077"/>
                    </a:lnTo>
                    <a:lnTo>
                      <a:pt x="397" y="1077"/>
                    </a:lnTo>
                    <a:lnTo>
                      <a:pt x="396" y="1075"/>
                    </a:lnTo>
                    <a:lnTo>
                      <a:pt x="395" y="1075"/>
                    </a:lnTo>
                    <a:lnTo>
                      <a:pt x="392" y="1074"/>
                    </a:lnTo>
                    <a:lnTo>
                      <a:pt x="390" y="1075"/>
                    </a:lnTo>
                    <a:lnTo>
                      <a:pt x="388" y="1074"/>
                    </a:lnTo>
                    <a:lnTo>
                      <a:pt x="387" y="1074"/>
                    </a:lnTo>
                    <a:lnTo>
                      <a:pt x="386" y="1074"/>
                    </a:lnTo>
                    <a:lnTo>
                      <a:pt x="386" y="1075"/>
                    </a:lnTo>
                    <a:lnTo>
                      <a:pt x="385" y="1074"/>
                    </a:lnTo>
                    <a:lnTo>
                      <a:pt x="383" y="1074"/>
                    </a:lnTo>
                    <a:lnTo>
                      <a:pt x="382" y="1074"/>
                    </a:lnTo>
                    <a:lnTo>
                      <a:pt x="381" y="1075"/>
                    </a:lnTo>
                    <a:lnTo>
                      <a:pt x="380" y="1075"/>
                    </a:lnTo>
                    <a:lnTo>
                      <a:pt x="379" y="1075"/>
                    </a:lnTo>
                    <a:lnTo>
                      <a:pt x="378" y="1075"/>
                    </a:lnTo>
                    <a:lnTo>
                      <a:pt x="377" y="1075"/>
                    </a:lnTo>
                    <a:lnTo>
                      <a:pt x="376" y="1075"/>
                    </a:lnTo>
                    <a:lnTo>
                      <a:pt x="374" y="1075"/>
                    </a:lnTo>
                    <a:lnTo>
                      <a:pt x="373" y="1075"/>
                    </a:lnTo>
                    <a:lnTo>
                      <a:pt x="372" y="1075"/>
                    </a:lnTo>
                    <a:lnTo>
                      <a:pt x="371" y="1074"/>
                    </a:lnTo>
                    <a:lnTo>
                      <a:pt x="370" y="1074"/>
                    </a:lnTo>
                    <a:lnTo>
                      <a:pt x="369" y="1074"/>
                    </a:lnTo>
                    <a:lnTo>
                      <a:pt x="369" y="1075"/>
                    </a:lnTo>
                    <a:lnTo>
                      <a:pt x="368" y="1075"/>
                    </a:lnTo>
                    <a:lnTo>
                      <a:pt x="368" y="1076"/>
                    </a:lnTo>
                    <a:lnTo>
                      <a:pt x="367" y="1076"/>
                    </a:lnTo>
                    <a:lnTo>
                      <a:pt x="365" y="1076"/>
                    </a:lnTo>
                    <a:lnTo>
                      <a:pt x="364" y="1076"/>
                    </a:lnTo>
                    <a:lnTo>
                      <a:pt x="363" y="1076"/>
                    </a:lnTo>
                    <a:lnTo>
                      <a:pt x="362" y="1076"/>
                    </a:lnTo>
                    <a:lnTo>
                      <a:pt x="361" y="1076"/>
                    </a:lnTo>
                    <a:lnTo>
                      <a:pt x="360" y="1076"/>
                    </a:lnTo>
                    <a:lnTo>
                      <a:pt x="359" y="1076"/>
                    </a:lnTo>
                    <a:lnTo>
                      <a:pt x="358" y="1076"/>
                    </a:lnTo>
                    <a:lnTo>
                      <a:pt x="356" y="1076"/>
                    </a:lnTo>
                    <a:lnTo>
                      <a:pt x="355" y="1076"/>
                    </a:lnTo>
                    <a:lnTo>
                      <a:pt x="354" y="1076"/>
                    </a:lnTo>
                    <a:lnTo>
                      <a:pt x="353" y="1077"/>
                    </a:lnTo>
                    <a:lnTo>
                      <a:pt x="352" y="1077"/>
                    </a:lnTo>
                    <a:lnTo>
                      <a:pt x="351" y="1077"/>
                    </a:lnTo>
                    <a:lnTo>
                      <a:pt x="350" y="1078"/>
                    </a:lnTo>
                    <a:lnTo>
                      <a:pt x="349" y="1078"/>
                    </a:lnTo>
                    <a:lnTo>
                      <a:pt x="347" y="1078"/>
                    </a:lnTo>
                    <a:lnTo>
                      <a:pt x="347" y="1080"/>
                    </a:lnTo>
                    <a:lnTo>
                      <a:pt x="346" y="1080"/>
                    </a:lnTo>
                    <a:lnTo>
                      <a:pt x="346" y="1081"/>
                    </a:lnTo>
                    <a:lnTo>
                      <a:pt x="346" y="1082"/>
                    </a:lnTo>
                    <a:lnTo>
                      <a:pt x="345" y="1082"/>
                    </a:lnTo>
                    <a:lnTo>
                      <a:pt x="344" y="1082"/>
                    </a:lnTo>
                    <a:lnTo>
                      <a:pt x="344" y="1083"/>
                    </a:lnTo>
                    <a:lnTo>
                      <a:pt x="343" y="1082"/>
                    </a:lnTo>
                    <a:lnTo>
                      <a:pt x="342" y="1081"/>
                    </a:lnTo>
                    <a:lnTo>
                      <a:pt x="342" y="1080"/>
                    </a:lnTo>
                    <a:lnTo>
                      <a:pt x="341" y="1080"/>
                    </a:lnTo>
                    <a:lnTo>
                      <a:pt x="340" y="1078"/>
                    </a:lnTo>
                    <a:lnTo>
                      <a:pt x="338" y="1077"/>
                    </a:lnTo>
                    <a:lnTo>
                      <a:pt x="337" y="1076"/>
                    </a:lnTo>
                    <a:lnTo>
                      <a:pt x="336" y="1076"/>
                    </a:lnTo>
                    <a:lnTo>
                      <a:pt x="335" y="1075"/>
                    </a:lnTo>
                    <a:lnTo>
                      <a:pt x="334" y="1075"/>
                    </a:lnTo>
                    <a:lnTo>
                      <a:pt x="333" y="1075"/>
                    </a:lnTo>
                    <a:lnTo>
                      <a:pt x="332" y="1075"/>
                    </a:lnTo>
                    <a:lnTo>
                      <a:pt x="331" y="1075"/>
                    </a:lnTo>
                    <a:lnTo>
                      <a:pt x="329" y="1074"/>
                    </a:lnTo>
                    <a:lnTo>
                      <a:pt x="328" y="1074"/>
                    </a:lnTo>
                    <a:lnTo>
                      <a:pt x="327" y="1074"/>
                    </a:lnTo>
                    <a:lnTo>
                      <a:pt x="326" y="1074"/>
                    </a:lnTo>
                    <a:lnTo>
                      <a:pt x="325" y="1074"/>
                    </a:lnTo>
                    <a:lnTo>
                      <a:pt x="324" y="1074"/>
                    </a:lnTo>
                    <a:lnTo>
                      <a:pt x="323" y="1073"/>
                    </a:lnTo>
                    <a:lnTo>
                      <a:pt x="322" y="1073"/>
                    </a:lnTo>
                    <a:lnTo>
                      <a:pt x="320" y="1073"/>
                    </a:lnTo>
                    <a:lnTo>
                      <a:pt x="320" y="1074"/>
                    </a:lnTo>
                    <a:lnTo>
                      <a:pt x="319" y="1073"/>
                    </a:lnTo>
                    <a:lnTo>
                      <a:pt x="318" y="1073"/>
                    </a:lnTo>
                    <a:lnTo>
                      <a:pt x="317" y="1073"/>
                    </a:lnTo>
                    <a:lnTo>
                      <a:pt x="316" y="1072"/>
                    </a:lnTo>
                    <a:lnTo>
                      <a:pt x="315" y="1072"/>
                    </a:lnTo>
                    <a:lnTo>
                      <a:pt x="314" y="1071"/>
                    </a:lnTo>
                    <a:lnTo>
                      <a:pt x="313" y="1069"/>
                    </a:lnTo>
                    <a:lnTo>
                      <a:pt x="311" y="1069"/>
                    </a:lnTo>
                    <a:lnTo>
                      <a:pt x="310" y="1069"/>
                    </a:lnTo>
                    <a:lnTo>
                      <a:pt x="310" y="1068"/>
                    </a:lnTo>
                    <a:lnTo>
                      <a:pt x="309" y="1068"/>
                    </a:lnTo>
                    <a:lnTo>
                      <a:pt x="308" y="1068"/>
                    </a:lnTo>
                    <a:lnTo>
                      <a:pt x="306" y="1068"/>
                    </a:lnTo>
                    <a:lnTo>
                      <a:pt x="306" y="1067"/>
                    </a:lnTo>
                    <a:lnTo>
                      <a:pt x="305" y="1067"/>
                    </a:lnTo>
                    <a:lnTo>
                      <a:pt x="305" y="1066"/>
                    </a:lnTo>
                    <a:lnTo>
                      <a:pt x="304" y="1066"/>
                    </a:lnTo>
                    <a:lnTo>
                      <a:pt x="302" y="1065"/>
                    </a:lnTo>
                    <a:lnTo>
                      <a:pt x="301" y="1065"/>
                    </a:lnTo>
                    <a:lnTo>
                      <a:pt x="301" y="1064"/>
                    </a:lnTo>
                    <a:lnTo>
                      <a:pt x="300" y="1064"/>
                    </a:lnTo>
                    <a:lnTo>
                      <a:pt x="299" y="1064"/>
                    </a:lnTo>
                    <a:lnTo>
                      <a:pt x="298" y="1064"/>
                    </a:lnTo>
                    <a:lnTo>
                      <a:pt x="297" y="1064"/>
                    </a:lnTo>
                    <a:lnTo>
                      <a:pt x="296" y="1064"/>
                    </a:lnTo>
                    <a:lnTo>
                      <a:pt x="296" y="1063"/>
                    </a:lnTo>
                    <a:lnTo>
                      <a:pt x="295" y="1063"/>
                    </a:lnTo>
                    <a:lnTo>
                      <a:pt x="293" y="1062"/>
                    </a:lnTo>
                    <a:lnTo>
                      <a:pt x="292" y="1062"/>
                    </a:lnTo>
                    <a:lnTo>
                      <a:pt x="292" y="1060"/>
                    </a:lnTo>
                    <a:lnTo>
                      <a:pt x="291" y="1060"/>
                    </a:lnTo>
                    <a:lnTo>
                      <a:pt x="292" y="1060"/>
                    </a:lnTo>
                    <a:lnTo>
                      <a:pt x="292" y="1062"/>
                    </a:lnTo>
                    <a:lnTo>
                      <a:pt x="293" y="1062"/>
                    </a:lnTo>
                    <a:lnTo>
                      <a:pt x="295" y="1062"/>
                    </a:lnTo>
                    <a:lnTo>
                      <a:pt x="293" y="1062"/>
                    </a:lnTo>
                    <a:lnTo>
                      <a:pt x="292" y="1060"/>
                    </a:lnTo>
                    <a:lnTo>
                      <a:pt x="291" y="1060"/>
                    </a:lnTo>
                    <a:lnTo>
                      <a:pt x="291" y="1059"/>
                    </a:lnTo>
                    <a:lnTo>
                      <a:pt x="291" y="1058"/>
                    </a:lnTo>
                    <a:lnTo>
                      <a:pt x="291" y="1059"/>
                    </a:lnTo>
                    <a:lnTo>
                      <a:pt x="291" y="1060"/>
                    </a:lnTo>
                    <a:lnTo>
                      <a:pt x="290" y="1060"/>
                    </a:lnTo>
                    <a:lnTo>
                      <a:pt x="289" y="1060"/>
                    </a:lnTo>
                    <a:lnTo>
                      <a:pt x="288" y="1060"/>
                    </a:lnTo>
                    <a:lnTo>
                      <a:pt x="288" y="1059"/>
                    </a:lnTo>
                    <a:lnTo>
                      <a:pt x="287" y="1059"/>
                    </a:lnTo>
                    <a:lnTo>
                      <a:pt x="286" y="1059"/>
                    </a:lnTo>
                    <a:lnTo>
                      <a:pt x="287" y="1059"/>
                    </a:lnTo>
                    <a:lnTo>
                      <a:pt x="287" y="1060"/>
                    </a:lnTo>
                    <a:lnTo>
                      <a:pt x="288" y="1060"/>
                    </a:lnTo>
                    <a:lnTo>
                      <a:pt x="289" y="1060"/>
                    </a:lnTo>
                    <a:lnTo>
                      <a:pt x="290" y="1060"/>
                    </a:lnTo>
                    <a:lnTo>
                      <a:pt x="291" y="1060"/>
                    </a:lnTo>
                    <a:lnTo>
                      <a:pt x="290" y="1060"/>
                    </a:lnTo>
                    <a:lnTo>
                      <a:pt x="290" y="1062"/>
                    </a:lnTo>
                    <a:lnTo>
                      <a:pt x="289" y="1062"/>
                    </a:lnTo>
                    <a:lnTo>
                      <a:pt x="288" y="1062"/>
                    </a:lnTo>
                    <a:lnTo>
                      <a:pt x="287" y="1062"/>
                    </a:lnTo>
                    <a:lnTo>
                      <a:pt x="286" y="1062"/>
                    </a:lnTo>
                    <a:lnTo>
                      <a:pt x="284" y="1060"/>
                    </a:lnTo>
                    <a:lnTo>
                      <a:pt x="283" y="1060"/>
                    </a:lnTo>
                    <a:lnTo>
                      <a:pt x="282" y="1059"/>
                    </a:lnTo>
                    <a:lnTo>
                      <a:pt x="281" y="1058"/>
                    </a:lnTo>
                    <a:lnTo>
                      <a:pt x="280" y="1058"/>
                    </a:lnTo>
                    <a:lnTo>
                      <a:pt x="280" y="1057"/>
                    </a:lnTo>
                    <a:lnTo>
                      <a:pt x="279" y="1057"/>
                    </a:lnTo>
                    <a:lnTo>
                      <a:pt x="278" y="1056"/>
                    </a:lnTo>
                    <a:lnTo>
                      <a:pt x="275" y="1054"/>
                    </a:lnTo>
                    <a:lnTo>
                      <a:pt x="273" y="1052"/>
                    </a:lnTo>
                    <a:lnTo>
                      <a:pt x="271" y="1050"/>
                    </a:lnTo>
                    <a:lnTo>
                      <a:pt x="270" y="1050"/>
                    </a:lnTo>
                    <a:lnTo>
                      <a:pt x="271" y="1050"/>
                    </a:lnTo>
                    <a:lnTo>
                      <a:pt x="270" y="1050"/>
                    </a:lnTo>
                    <a:lnTo>
                      <a:pt x="270" y="1049"/>
                    </a:lnTo>
                    <a:lnTo>
                      <a:pt x="270" y="1050"/>
                    </a:lnTo>
                    <a:lnTo>
                      <a:pt x="269" y="1050"/>
                    </a:lnTo>
                    <a:lnTo>
                      <a:pt x="269" y="1051"/>
                    </a:lnTo>
                    <a:lnTo>
                      <a:pt x="269" y="1050"/>
                    </a:lnTo>
                    <a:lnTo>
                      <a:pt x="268" y="1050"/>
                    </a:lnTo>
                    <a:lnTo>
                      <a:pt x="266" y="1048"/>
                    </a:lnTo>
                    <a:lnTo>
                      <a:pt x="268" y="1048"/>
                    </a:lnTo>
                    <a:lnTo>
                      <a:pt x="268" y="1047"/>
                    </a:lnTo>
                    <a:lnTo>
                      <a:pt x="268" y="1046"/>
                    </a:lnTo>
                    <a:lnTo>
                      <a:pt x="268" y="1045"/>
                    </a:lnTo>
                    <a:lnTo>
                      <a:pt x="268" y="1042"/>
                    </a:lnTo>
                    <a:lnTo>
                      <a:pt x="266" y="1042"/>
                    </a:lnTo>
                    <a:lnTo>
                      <a:pt x="265" y="1042"/>
                    </a:lnTo>
                    <a:lnTo>
                      <a:pt x="265" y="1041"/>
                    </a:lnTo>
                    <a:lnTo>
                      <a:pt x="266" y="1042"/>
                    </a:lnTo>
                    <a:lnTo>
                      <a:pt x="266" y="1045"/>
                    </a:lnTo>
                    <a:lnTo>
                      <a:pt x="266" y="1046"/>
                    </a:lnTo>
                    <a:lnTo>
                      <a:pt x="266" y="1047"/>
                    </a:lnTo>
                    <a:lnTo>
                      <a:pt x="266" y="1048"/>
                    </a:lnTo>
                    <a:lnTo>
                      <a:pt x="266" y="1047"/>
                    </a:lnTo>
                    <a:lnTo>
                      <a:pt x="265" y="1045"/>
                    </a:lnTo>
                    <a:lnTo>
                      <a:pt x="264" y="1043"/>
                    </a:lnTo>
                    <a:lnTo>
                      <a:pt x="263" y="1041"/>
                    </a:lnTo>
                    <a:lnTo>
                      <a:pt x="262" y="1039"/>
                    </a:lnTo>
                    <a:lnTo>
                      <a:pt x="262" y="1038"/>
                    </a:lnTo>
                    <a:lnTo>
                      <a:pt x="262" y="1037"/>
                    </a:lnTo>
                    <a:lnTo>
                      <a:pt x="261" y="1037"/>
                    </a:lnTo>
                    <a:lnTo>
                      <a:pt x="261" y="1034"/>
                    </a:lnTo>
                    <a:lnTo>
                      <a:pt x="260" y="1033"/>
                    </a:lnTo>
                    <a:lnTo>
                      <a:pt x="260" y="1032"/>
                    </a:lnTo>
                    <a:lnTo>
                      <a:pt x="259" y="1031"/>
                    </a:lnTo>
                    <a:lnTo>
                      <a:pt x="259" y="1030"/>
                    </a:lnTo>
                    <a:lnTo>
                      <a:pt x="259" y="1029"/>
                    </a:lnTo>
                    <a:lnTo>
                      <a:pt x="259" y="1028"/>
                    </a:lnTo>
                    <a:lnTo>
                      <a:pt x="260" y="1028"/>
                    </a:lnTo>
                    <a:lnTo>
                      <a:pt x="260" y="1029"/>
                    </a:lnTo>
                    <a:lnTo>
                      <a:pt x="261" y="1029"/>
                    </a:lnTo>
                    <a:lnTo>
                      <a:pt x="260" y="1028"/>
                    </a:lnTo>
                    <a:lnTo>
                      <a:pt x="260" y="1027"/>
                    </a:lnTo>
                    <a:lnTo>
                      <a:pt x="259" y="1027"/>
                    </a:lnTo>
                    <a:lnTo>
                      <a:pt x="259" y="1025"/>
                    </a:lnTo>
                    <a:lnTo>
                      <a:pt x="257" y="1025"/>
                    </a:lnTo>
                    <a:lnTo>
                      <a:pt x="257" y="1024"/>
                    </a:lnTo>
                    <a:lnTo>
                      <a:pt x="257" y="1023"/>
                    </a:lnTo>
                    <a:lnTo>
                      <a:pt x="256" y="1022"/>
                    </a:lnTo>
                    <a:lnTo>
                      <a:pt x="255" y="1022"/>
                    </a:lnTo>
                    <a:lnTo>
                      <a:pt x="254" y="1022"/>
                    </a:lnTo>
                    <a:lnTo>
                      <a:pt x="254" y="1021"/>
                    </a:lnTo>
                    <a:lnTo>
                      <a:pt x="253" y="1022"/>
                    </a:lnTo>
                    <a:lnTo>
                      <a:pt x="252" y="1022"/>
                    </a:lnTo>
                    <a:lnTo>
                      <a:pt x="251" y="1021"/>
                    </a:lnTo>
                    <a:lnTo>
                      <a:pt x="250" y="1021"/>
                    </a:lnTo>
                    <a:lnTo>
                      <a:pt x="250" y="1020"/>
                    </a:lnTo>
                    <a:lnTo>
                      <a:pt x="248" y="1020"/>
                    </a:lnTo>
                    <a:lnTo>
                      <a:pt x="248" y="1019"/>
                    </a:lnTo>
                    <a:lnTo>
                      <a:pt x="247" y="1019"/>
                    </a:lnTo>
                    <a:lnTo>
                      <a:pt x="246" y="1019"/>
                    </a:lnTo>
                    <a:lnTo>
                      <a:pt x="246" y="1018"/>
                    </a:lnTo>
                    <a:lnTo>
                      <a:pt x="245" y="1018"/>
                    </a:lnTo>
                    <a:lnTo>
                      <a:pt x="245" y="1016"/>
                    </a:lnTo>
                    <a:lnTo>
                      <a:pt x="244" y="1015"/>
                    </a:lnTo>
                    <a:lnTo>
                      <a:pt x="243" y="1014"/>
                    </a:lnTo>
                    <a:lnTo>
                      <a:pt x="242" y="1014"/>
                    </a:lnTo>
                    <a:lnTo>
                      <a:pt x="242" y="1013"/>
                    </a:lnTo>
                    <a:lnTo>
                      <a:pt x="241" y="1012"/>
                    </a:lnTo>
                    <a:lnTo>
                      <a:pt x="239" y="1012"/>
                    </a:lnTo>
                    <a:lnTo>
                      <a:pt x="239" y="1011"/>
                    </a:lnTo>
                    <a:lnTo>
                      <a:pt x="238" y="1012"/>
                    </a:lnTo>
                    <a:lnTo>
                      <a:pt x="237" y="1012"/>
                    </a:lnTo>
                    <a:lnTo>
                      <a:pt x="236" y="1012"/>
                    </a:lnTo>
                    <a:lnTo>
                      <a:pt x="236" y="1011"/>
                    </a:lnTo>
                    <a:lnTo>
                      <a:pt x="235" y="1011"/>
                    </a:lnTo>
                    <a:lnTo>
                      <a:pt x="235" y="1010"/>
                    </a:lnTo>
                    <a:lnTo>
                      <a:pt x="234" y="1009"/>
                    </a:lnTo>
                    <a:lnTo>
                      <a:pt x="233" y="1007"/>
                    </a:lnTo>
                    <a:lnTo>
                      <a:pt x="232" y="1006"/>
                    </a:lnTo>
                    <a:lnTo>
                      <a:pt x="230" y="1005"/>
                    </a:lnTo>
                    <a:lnTo>
                      <a:pt x="229" y="1005"/>
                    </a:lnTo>
                    <a:lnTo>
                      <a:pt x="229" y="1004"/>
                    </a:lnTo>
                    <a:lnTo>
                      <a:pt x="228" y="1004"/>
                    </a:lnTo>
                    <a:lnTo>
                      <a:pt x="228" y="1003"/>
                    </a:lnTo>
                    <a:lnTo>
                      <a:pt x="227" y="1003"/>
                    </a:lnTo>
                    <a:lnTo>
                      <a:pt x="226" y="1003"/>
                    </a:lnTo>
                    <a:lnTo>
                      <a:pt x="226" y="1002"/>
                    </a:lnTo>
                    <a:lnTo>
                      <a:pt x="225" y="1001"/>
                    </a:lnTo>
                    <a:lnTo>
                      <a:pt x="224" y="1000"/>
                    </a:lnTo>
                    <a:lnTo>
                      <a:pt x="223" y="1000"/>
                    </a:lnTo>
                    <a:lnTo>
                      <a:pt x="221" y="998"/>
                    </a:lnTo>
                    <a:lnTo>
                      <a:pt x="221" y="1000"/>
                    </a:lnTo>
                    <a:lnTo>
                      <a:pt x="220" y="1000"/>
                    </a:lnTo>
                    <a:lnTo>
                      <a:pt x="219" y="1000"/>
                    </a:lnTo>
                    <a:lnTo>
                      <a:pt x="219" y="998"/>
                    </a:lnTo>
                    <a:lnTo>
                      <a:pt x="218" y="997"/>
                    </a:lnTo>
                    <a:lnTo>
                      <a:pt x="217" y="997"/>
                    </a:lnTo>
                    <a:lnTo>
                      <a:pt x="216" y="997"/>
                    </a:lnTo>
                    <a:lnTo>
                      <a:pt x="215" y="997"/>
                    </a:lnTo>
                    <a:lnTo>
                      <a:pt x="214" y="996"/>
                    </a:lnTo>
                    <a:lnTo>
                      <a:pt x="212" y="996"/>
                    </a:lnTo>
                    <a:lnTo>
                      <a:pt x="211" y="995"/>
                    </a:lnTo>
                    <a:lnTo>
                      <a:pt x="210" y="995"/>
                    </a:lnTo>
                    <a:lnTo>
                      <a:pt x="209" y="994"/>
                    </a:lnTo>
                    <a:lnTo>
                      <a:pt x="208" y="993"/>
                    </a:lnTo>
                    <a:lnTo>
                      <a:pt x="206" y="992"/>
                    </a:lnTo>
                    <a:lnTo>
                      <a:pt x="205" y="991"/>
                    </a:lnTo>
                    <a:lnTo>
                      <a:pt x="203" y="991"/>
                    </a:lnTo>
                    <a:lnTo>
                      <a:pt x="202" y="991"/>
                    </a:lnTo>
                    <a:lnTo>
                      <a:pt x="201" y="991"/>
                    </a:lnTo>
                    <a:lnTo>
                      <a:pt x="199" y="989"/>
                    </a:lnTo>
                    <a:lnTo>
                      <a:pt x="198" y="989"/>
                    </a:lnTo>
                    <a:lnTo>
                      <a:pt x="197" y="989"/>
                    </a:lnTo>
                    <a:lnTo>
                      <a:pt x="196" y="989"/>
                    </a:lnTo>
                    <a:lnTo>
                      <a:pt x="194" y="988"/>
                    </a:lnTo>
                    <a:lnTo>
                      <a:pt x="193" y="989"/>
                    </a:lnTo>
                    <a:lnTo>
                      <a:pt x="192" y="989"/>
                    </a:lnTo>
                    <a:lnTo>
                      <a:pt x="191" y="989"/>
                    </a:lnTo>
                    <a:lnTo>
                      <a:pt x="190" y="989"/>
                    </a:lnTo>
                    <a:lnTo>
                      <a:pt x="189" y="989"/>
                    </a:lnTo>
                    <a:lnTo>
                      <a:pt x="188" y="989"/>
                    </a:lnTo>
                    <a:lnTo>
                      <a:pt x="186" y="989"/>
                    </a:lnTo>
                    <a:lnTo>
                      <a:pt x="185" y="989"/>
                    </a:lnTo>
                    <a:lnTo>
                      <a:pt x="184" y="989"/>
                    </a:lnTo>
                    <a:lnTo>
                      <a:pt x="182" y="991"/>
                    </a:lnTo>
                    <a:lnTo>
                      <a:pt x="181" y="991"/>
                    </a:lnTo>
                    <a:lnTo>
                      <a:pt x="181" y="992"/>
                    </a:lnTo>
                    <a:lnTo>
                      <a:pt x="180" y="992"/>
                    </a:lnTo>
                    <a:lnTo>
                      <a:pt x="180" y="993"/>
                    </a:lnTo>
                    <a:lnTo>
                      <a:pt x="179" y="994"/>
                    </a:lnTo>
                    <a:lnTo>
                      <a:pt x="177" y="994"/>
                    </a:lnTo>
                    <a:lnTo>
                      <a:pt x="177" y="995"/>
                    </a:lnTo>
                    <a:lnTo>
                      <a:pt x="176" y="994"/>
                    </a:lnTo>
                    <a:lnTo>
                      <a:pt x="175" y="994"/>
                    </a:lnTo>
                    <a:lnTo>
                      <a:pt x="174" y="995"/>
                    </a:lnTo>
                    <a:lnTo>
                      <a:pt x="174" y="994"/>
                    </a:lnTo>
                    <a:lnTo>
                      <a:pt x="173" y="994"/>
                    </a:lnTo>
                    <a:lnTo>
                      <a:pt x="172" y="993"/>
                    </a:lnTo>
                    <a:lnTo>
                      <a:pt x="171" y="993"/>
                    </a:lnTo>
                    <a:lnTo>
                      <a:pt x="168" y="993"/>
                    </a:lnTo>
                    <a:lnTo>
                      <a:pt x="165" y="991"/>
                    </a:lnTo>
                    <a:lnTo>
                      <a:pt x="164" y="991"/>
                    </a:lnTo>
                    <a:lnTo>
                      <a:pt x="163" y="989"/>
                    </a:lnTo>
                    <a:lnTo>
                      <a:pt x="162" y="989"/>
                    </a:lnTo>
                    <a:lnTo>
                      <a:pt x="159" y="989"/>
                    </a:lnTo>
                    <a:lnTo>
                      <a:pt x="156" y="989"/>
                    </a:lnTo>
                    <a:lnTo>
                      <a:pt x="155" y="989"/>
                    </a:lnTo>
                    <a:lnTo>
                      <a:pt x="154" y="989"/>
                    </a:lnTo>
                    <a:lnTo>
                      <a:pt x="154" y="991"/>
                    </a:lnTo>
                    <a:lnTo>
                      <a:pt x="153" y="991"/>
                    </a:lnTo>
                    <a:lnTo>
                      <a:pt x="153" y="992"/>
                    </a:lnTo>
                    <a:lnTo>
                      <a:pt x="153" y="993"/>
                    </a:lnTo>
                    <a:lnTo>
                      <a:pt x="152" y="992"/>
                    </a:lnTo>
                    <a:lnTo>
                      <a:pt x="150" y="992"/>
                    </a:lnTo>
                    <a:lnTo>
                      <a:pt x="149" y="992"/>
                    </a:lnTo>
                    <a:lnTo>
                      <a:pt x="148" y="992"/>
                    </a:lnTo>
                    <a:lnTo>
                      <a:pt x="147" y="992"/>
                    </a:lnTo>
                    <a:lnTo>
                      <a:pt x="146" y="992"/>
                    </a:lnTo>
                    <a:lnTo>
                      <a:pt x="145" y="991"/>
                    </a:lnTo>
                    <a:lnTo>
                      <a:pt x="144" y="989"/>
                    </a:lnTo>
                    <a:lnTo>
                      <a:pt x="141" y="989"/>
                    </a:lnTo>
                    <a:lnTo>
                      <a:pt x="141" y="988"/>
                    </a:lnTo>
                    <a:lnTo>
                      <a:pt x="139" y="987"/>
                    </a:lnTo>
                    <a:lnTo>
                      <a:pt x="138" y="987"/>
                    </a:lnTo>
                    <a:lnTo>
                      <a:pt x="138" y="986"/>
                    </a:lnTo>
                    <a:lnTo>
                      <a:pt x="137" y="986"/>
                    </a:lnTo>
                    <a:lnTo>
                      <a:pt x="136" y="986"/>
                    </a:lnTo>
                    <a:lnTo>
                      <a:pt x="135" y="986"/>
                    </a:lnTo>
                    <a:lnTo>
                      <a:pt x="134" y="986"/>
                    </a:lnTo>
                    <a:lnTo>
                      <a:pt x="132" y="986"/>
                    </a:lnTo>
                    <a:lnTo>
                      <a:pt x="131" y="986"/>
                    </a:lnTo>
                    <a:lnTo>
                      <a:pt x="130" y="985"/>
                    </a:lnTo>
                    <a:lnTo>
                      <a:pt x="129" y="984"/>
                    </a:lnTo>
                    <a:lnTo>
                      <a:pt x="128" y="984"/>
                    </a:lnTo>
                    <a:lnTo>
                      <a:pt x="127" y="983"/>
                    </a:lnTo>
                    <a:lnTo>
                      <a:pt x="126" y="983"/>
                    </a:lnTo>
                    <a:lnTo>
                      <a:pt x="125" y="982"/>
                    </a:lnTo>
                    <a:lnTo>
                      <a:pt x="123" y="982"/>
                    </a:lnTo>
                    <a:lnTo>
                      <a:pt x="123" y="980"/>
                    </a:lnTo>
                    <a:lnTo>
                      <a:pt x="122" y="980"/>
                    </a:lnTo>
                    <a:lnTo>
                      <a:pt x="121" y="980"/>
                    </a:lnTo>
                    <a:lnTo>
                      <a:pt x="121" y="979"/>
                    </a:lnTo>
                    <a:lnTo>
                      <a:pt x="120" y="979"/>
                    </a:lnTo>
                    <a:lnTo>
                      <a:pt x="120" y="980"/>
                    </a:lnTo>
                    <a:lnTo>
                      <a:pt x="119" y="980"/>
                    </a:lnTo>
                    <a:lnTo>
                      <a:pt x="118" y="980"/>
                    </a:lnTo>
                    <a:lnTo>
                      <a:pt x="117" y="979"/>
                    </a:lnTo>
                    <a:lnTo>
                      <a:pt x="116" y="979"/>
                    </a:lnTo>
                    <a:lnTo>
                      <a:pt x="114" y="979"/>
                    </a:lnTo>
                    <a:lnTo>
                      <a:pt x="113" y="979"/>
                    </a:lnTo>
                    <a:lnTo>
                      <a:pt x="112" y="979"/>
                    </a:lnTo>
                    <a:lnTo>
                      <a:pt x="111" y="979"/>
                    </a:lnTo>
                    <a:lnTo>
                      <a:pt x="110" y="979"/>
                    </a:lnTo>
                    <a:lnTo>
                      <a:pt x="110" y="980"/>
                    </a:lnTo>
                    <a:lnTo>
                      <a:pt x="109" y="980"/>
                    </a:lnTo>
                    <a:lnTo>
                      <a:pt x="108" y="980"/>
                    </a:lnTo>
                    <a:lnTo>
                      <a:pt x="107" y="980"/>
                    </a:lnTo>
                    <a:lnTo>
                      <a:pt x="105" y="979"/>
                    </a:lnTo>
                    <a:lnTo>
                      <a:pt x="104" y="979"/>
                    </a:lnTo>
                    <a:lnTo>
                      <a:pt x="103" y="979"/>
                    </a:lnTo>
                    <a:lnTo>
                      <a:pt x="103" y="978"/>
                    </a:lnTo>
                    <a:lnTo>
                      <a:pt x="102" y="978"/>
                    </a:lnTo>
                    <a:lnTo>
                      <a:pt x="101" y="978"/>
                    </a:lnTo>
                    <a:lnTo>
                      <a:pt x="100" y="977"/>
                    </a:lnTo>
                    <a:lnTo>
                      <a:pt x="99" y="977"/>
                    </a:lnTo>
                    <a:lnTo>
                      <a:pt x="98" y="977"/>
                    </a:lnTo>
                    <a:lnTo>
                      <a:pt x="96" y="977"/>
                    </a:lnTo>
                    <a:lnTo>
                      <a:pt x="95" y="977"/>
                    </a:lnTo>
                    <a:lnTo>
                      <a:pt x="94" y="977"/>
                    </a:lnTo>
                    <a:lnTo>
                      <a:pt x="93" y="977"/>
                    </a:lnTo>
                    <a:lnTo>
                      <a:pt x="93" y="978"/>
                    </a:lnTo>
                    <a:lnTo>
                      <a:pt x="92" y="978"/>
                    </a:lnTo>
                    <a:lnTo>
                      <a:pt x="91" y="978"/>
                    </a:lnTo>
                    <a:lnTo>
                      <a:pt x="90" y="978"/>
                    </a:lnTo>
                    <a:lnTo>
                      <a:pt x="89" y="978"/>
                    </a:lnTo>
                    <a:lnTo>
                      <a:pt x="87" y="978"/>
                    </a:lnTo>
                    <a:lnTo>
                      <a:pt x="86" y="978"/>
                    </a:lnTo>
                    <a:lnTo>
                      <a:pt x="85" y="978"/>
                    </a:lnTo>
                    <a:lnTo>
                      <a:pt x="84" y="978"/>
                    </a:lnTo>
                    <a:lnTo>
                      <a:pt x="83" y="978"/>
                    </a:lnTo>
                    <a:lnTo>
                      <a:pt x="82" y="978"/>
                    </a:lnTo>
                    <a:lnTo>
                      <a:pt x="81" y="978"/>
                    </a:lnTo>
                    <a:lnTo>
                      <a:pt x="80" y="978"/>
                    </a:lnTo>
                    <a:lnTo>
                      <a:pt x="78" y="978"/>
                    </a:lnTo>
                    <a:lnTo>
                      <a:pt x="77" y="978"/>
                    </a:lnTo>
                    <a:lnTo>
                      <a:pt x="76" y="978"/>
                    </a:lnTo>
                    <a:lnTo>
                      <a:pt x="75" y="978"/>
                    </a:lnTo>
                    <a:lnTo>
                      <a:pt x="74" y="978"/>
                    </a:lnTo>
                    <a:lnTo>
                      <a:pt x="73" y="978"/>
                    </a:lnTo>
                    <a:lnTo>
                      <a:pt x="72" y="978"/>
                    </a:lnTo>
                    <a:lnTo>
                      <a:pt x="71" y="978"/>
                    </a:lnTo>
                    <a:lnTo>
                      <a:pt x="69" y="978"/>
                    </a:lnTo>
                    <a:lnTo>
                      <a:pt x="68" y="978"/>
                    </a:lnTo>
                    <a:lnTo>
                      <a:pt x="67" y="978"/>
                    </a:lnTo>
                    <a:lnTo>
                      <a:pt x="66" y="978"/>
                    </a:lnTo>
                    <a:lnTo>
                      <a:pt x="66" y="979"/>
                    </a:lnTo>
                    <a:lnTo>
                      <a:pt x="65" y="979"/>
                    </a:lnTo>
                    <a:lnTo>
                      <a:pt x="64" y="979"/>
                    </a:lnTo>
                    <a:lnTo>
                      <a:pt x="63" y="979"/>
                    </a:lnTo>
                    <a:lnTo>
                      <a:pt x="62" y="979"/>
                    </a:lnTo>
                    <a:lnTo>
                      <a:pt x="62" y="980"/>
                    </a:lnTo>
                    <a:lnTo>
                      <a:pt x="60" y="980"/>
                    </a:lnTo>
                    <a:lnTo>
                      <a:pt x="59" y="980"/>
                    </a:lnTo>
                    <a:lnTo>
                      <a:pt x="58" y="980"/>
                    </a:lnTo>
                    <a:lnTo>
                      <a:pt x="57" y="980"/>
                    </a:lnTo>
                    <a:lnTo>
                      <a:pt x="56" y="980"/>
                    </a:lnTo>
                    <a:lnTo>
                      <a:pt x="55" y="980"/>
                    </a:lnTo>
                    <a:lnTo>
                      <a:pt x="54" y="980"/>
                    </a:lnTo>
                    <a:lnTo>
                      <a:pt x="53" y="980"/>
                    </a:lnTo>
                    <a:lnTo>
                      <a:pt x="51" y="982"/>
                    </a:lnTo>
                    <a:lnTo>
                      <a:pt x="50" y="982"/>
                    </a:lnTo>
                    <a:lnTo>
                      <a:pt x="49" y="982"/>
                    </a:lnTo>
                    <a:lnTo>
                      <a:pt x="48" y="982"/>
                    </a:lnTo>
                    <a:lnTo>
                      <a:pt x="47" y="982"/>
                    </a:lnTo>
                    <a:lnTo>
                      <a:pt x="46" y="982"/>
                    </a:lnTo>
                    <a:lnTo>
                      <a:pt x="46" y="983"/>
                    </a:lnTo>
                    <a:lnTo>
                      <a:pt x="45" y="983"/>
                    </a:lnTo>
                    <a:lnTo>
                      <a:pt x="44" y="983"/>
                    </a:lnTo>
                    <a:lnTo>
                      <a:pt x="42" y="982"/>
                    </a:lnTo>
                    <a:lnTo>
                      <a:pt x="41" y="982"/>
                    </a:lnTo>
                    <a:lnTo>
                      <a:pt x="41" y="983"/>
                    </a:lnTo>
                    <a:lnTo>
                      <a:pt x="40" y="983"/>
                    </a:lnTo>
                    <a:lnTo>
                      <a:pt x="40" y="984"/>
                    </a:lnTo>
                    <a:lnTo>
                      <a:pt x="39" y="984"/>
                    </a:lnTo>
                    <a:lnTo>
                      <a:pt x="38" y="984"/>
                    </a:lnTo>
                    <a:lnTo>
                      <a:pt x="38" y="983"/>
                    </a:lnTo>
                    <a:lnTo>
                      <a:pt x="37" y="983"/>
                    </a:lnTo>
                    <a:lnTo>
                      <a:pt x="36" y="982"/>
                    </a:lnTo>
                    <a:lnTo>
                      <a:pt x="36" y="980"/>
                    </a:lnTo>
                    <a:lnTo>
                      <a:pt x="36" y="978"/>
                    </a:lnTo>
                    <a:lnTo>
                      <a:pt x="36" y="977"/>
                    </a:lnTo>
                    <a:lnTo>
                      <a:pt x="35" y="976"/>
                    </a:lnTo>
                    <a:lnTo>
                      <a:pt x="35" y="975"/>
                    </a:lnTo>
                    <a:lnTo>
                      <a:pt x="33" y="975"/>
                    </a:lnTo>
                    <a:lnTo>
                      <a:pt x="32" y="974"/>
                    </a:lnTo>
                    <a:lnTo>
                      <a:pt x="32" y="973"/>
                    </a:lnTo>
                    <a:lnTo>
                      <a:pt x="31" y="973"/>
                    </a:lnTo>
                    <a:lnTo>
                      <a:pt x="31" y="971"/>
                    </a:lnTo>
                    <a:lnTo>
                      <a:pt x="31" y="970"/>
                    </a:lnTo>
                    <a:lnTo>
                      <a:pt x="31" y="969"/>
                    </a:lnTo>
                    <a:lnTo>
                      <a:pt x="30" y="968"/>
                    </a:lnTo>
                    <a:lnTo>
                      <a:pt x="29" y="967"/>
                    </a:lnTo>
                    <a:lnTo>
                      <a:pt x="29" y="966"/>
                    </a:lnTo>
                    <a:lnTo>
                      <a:pt x="28" y="966"/>
                    </a:lnTo>
                    <a:lnTo>
                      <a:pt x="28" y="965"/>
                    </a:lnTo>
                    <a:lnTo>
                      <a:pt x="27" y="965"/>
                    </a:lnTo>
                    <a:lnTo>
                      <a:pt x="26" y="964"/>
                    </a:lnTo>
                    <a:lnTo>
                      <a:pt x="24" y="964"/>
                    </a:lnTo>
                    <a:lnTo>
                      <a:pt x="24" y="962"/>
                    </a:lnTo>
                    <a:lnTo>
                      <a:pt x="23" y="962"/>
                    </a:lnTo>
                    <a:lnTo>
                      <a:pt x="22" y="962"/>
                    </a:lnTo>
                    <a:lnTo>
                      <a:pt x="21" y="962"/>
                    </a:lnTo>
                    <a:lnTo>
                      <a:pt x="21" y="961"/>
                    </a:lnTo>
                    <a:lnTo>
                      <a:pt x="20" y="961"/>
                    </a:lnTo>
                    <a:lnTo>
                      <a:pt x="19" y="960"/>
                    </a:lnTo>
                    <a:lnTo>
                      <a:pt x="18" y="959"/>
                    </a:lnTo>
                    <a:lnTo>
                      <a:pt x="17" y="959"/>
                    </a:lnTo>
                    <a:lnTo>
                      <a:pt x="15" y="958"/>
                    </a:lnTo>
                    <a:lnTo>
                      <a:pt x="14" y="958"/>
                    </a:lnTo>
                    <a:lnTo>
                      <a:pt x="13" y="958"/>
                    </a:lnTo>
                    <a:lnTo>
                      <a:pt x="12" y="958"/>
                    </a:lnTo>
                    <a:lnTo>
                      <a:pt x="11" y="958"/>
                    </a:lnTo>
                    <a:lnTo>
                      <a:pt x="11" y="959"/>
                    </a:lnTo>
                    <a:lnTo>
                      <a:pt x="10" y="959"/>
                    </a:lnTo>
                    <a:lnTo>
                      <a:pt x="9" y="959"/>
                    </a:lnTo>
                    <a:lnTo>
                      <a:pt x="8" y="959"/>
                    </a:lnTo>
                    <a:lnTo>
                      <a:pt x="8" y="958"/>
                    </a:lnTo>
                    <a:lnTo>
                      <a:pt x="6" y="958"/>
                    </a:lnTo>
                    <a:lnTo>
                      <a:pt x="6" y="957"/>
                    </a:lnTo>
                    <a:lnTo>
                      <a:pt x="5" y="957"/>
                    </a:lnTo>
                    <a:lnTo>
                      <a:pt x="5" y="956"/>
                    </a:lnTo>
                    <a:lnTo>
                      <a:pt x="4" y="955"/>
                    </a:lnTo>
                    <a:lnTo>
                      <a:pt x="4" y="953"/>
                    </a:lnTo>
                    <a:lnTo>
                      <a:pt x="3" y="953"/>
                    </a:lnTo>
                    <a:lnTo>
                      <a:pt x="4" y="953"/>
                    </a:lnTo>
                    <a:lnTo>
                      <a:pt x="4" y="952"/>
                    </a:lnTo>
                    <a:lnTo>
                      <a:pt x="4" y="951"/>
                    </a:lnTo>
                    <a:lnTo>
                      <a:pt x="5" y="950"/>
                    </a:lnTo>
                    <a:lnTo>
                      <a:pt x="5" y="949"/>
                    </a:lnTo>
                    <a:lnTo>
                      <a:pt x="4" y="949"/>
                    </a:lnTo>
                    <a:lnTo>
                      <a:pt x="4" y="948"/>
                    </a:lnTo>
                    <a:lnTo>
                      <a:pt x="5" y="948"/>
                    </a:lnTo>
                    <a:lnTo>
                      <a:pt x="5" y="947"/>
                    </a:lnTo>
                    <a:lnTo>
                      <a:pt x="5" y="946"/>
                    </a:lnTo>
                    <a:lnTo>
                      <a:pt x="6" y="946"/>
                    </a:lnTo>
                    <a:lnTo>
                      <a:pt x="6" y="944"/>
                    </a:lnTo>
                    <a:lnTo>
                      <a:pt x="6" y="943"/>
                    </a:lnTo>
                    <a:lnTo>
                      <a:pt x="6" y="942"/>
                    </a:lnTo>
                    <a:lnTo>
                      <a:pt x="8" y="942"/>
                    </a:lnTo>
                    <a:lnTo>
                      <a:pt x="8" y="941"/>
                    </a:lnTo>
                    <a:lnTo>
                      <a:pt x="8" y="940"/>
                    </a:lnTo>
                    <a:lnTo>
                      <a:pt x="9" y="940"/>
                    </a:lnTo>
                    <a:lnTo>
                      <a:pt x="9" y="939"/>
                    </a:lnTo>
                    <a:lnTo>
                      <a:pt x="9" y="938"/>
                    </a:lnTo>
                    <a:lnTo>
                      <a:pt x="9" y="937"/>
                    </a:lnTo>
                    <a:lnTo>
                      <a:pt x="10" y="937"/>
                    </a:lnTo>
                    <a:lnTo>
                      <a:pt x="10" y="935"/>
                    </a:lnTo>
                    <a:lnTo>
                      <a:pt x="10" y="934"/>
                    </a:lnTo>
                    <a:lnTo>
                      <a:pt x="10" y="933"/>
                    </a:lnTo>
                    <a:lnTo>
                      <a:pt x="11" y="933"/>
                    </a:lnTo>
                    <a:lnTo>
                      <a:pt x="11" y="932"/>
                    </a:lnTo>
                    <a:lnTo>
                      <a:pt x="11" y="931"/>
                    </a:lnTo>
                    <a:lnTo>
                      <a:pt x="11" y="930"/>
                    </a:lnTo>
                    <a:lnTo>
                      <a:pt x="12" y="929"/>
                    </a:lnTo>
                    <a:lnTo>
                      <a:pt x="12" y="928"/>
                    </a:lnTo>
                    <a:lnTo>
                      <a:pt x="12" y="926"/>
                    </a:lnTo>
                    <a:lnTo>
                      <a:pt x="12" y="925"/>
                    </a:lnTo>
                    <a:lnTo>
                      <a:pt x="12" y="924"/>
                    </a:lnTo>
                    <a:lnTo>
                      <a:pt x="12" y="923"/>
                    </a:lnTo>
                    <a:lnTo>
                      <a:pt x="11" y="923"/>
                    </a:lnTo>
                    <a:lnTo>
                      <a:pt x="11" y="922"/>
                    </a:lnTo>
                    <a:lnTo>
                      <a:pt x="11" y="921"/>
                    </a:lnTo>
                    <a:lnTo>
                      <a:pt x="10" y="921"/>
                    </a:lnTo>
                    <a:lnTo>
                      <a:pt x="10" y="920"/>
                    </a:lnTo>
                    <a:lnTo>
                      <a:pt x="10" y="919"/>
                    </a:lnTo>
                    <a:lnTo>
                      <a:pt x="9" y="919"/>
                    </a:lnTo>
                    <a:lnTo>
                      <a:pt x="8" y="917"/>
                    </a:lnTo>
                    <a:lnTo>
                      <a:pt x="8" y="916"/>
                    </a:lnTo>
                    <a:lnTo>
                      <a:pt x="6" y="916"/>
                    </a:lnTo>
                    <a:lnTo>
                      <a:pt x="6" y="915"/>
                    </a:lnTo>
                    <a:lnTo>
                      <a:pt x="6" y="914"/>
                    </a:lnTo>
                    <a:lnTo>
                      <a:pt x="5" y="914"/>
                    </a:lnTo>
                    <a:lnTo>
                      <a:pt x="5" y="913"/>
                    </a:lnTo>
                    <a:lnTo>
                      <a:pt x="5" y="912"/>
                    </a:lnTo>
                    <a:lnTo>
                      <a:pt x="6" y="911"/>
                    </a:lnTo>
                    <a:lnTo>
                      <a:pt x="6" y="910"/>
                    </a:lnTo>
                    <a:lnTo>
                      <a:pt x="6" y="908"/>
                    </a:lnTo>
                    <a:lnTo>
                      <a:pt x="8" y="907"/>
                    </a:lnTo>
                    <a:lnTo>
                      <a:pt x="8" y="906"/>
                    </a:lnTo>
                    <a:lnTo>
                      <a:pt x="9" y="905"/>
                    </a:lnTo>
                    <a:lnTo>
                      <a:pt x="9" y="904"/>
                    </a:lnTo>
                    <a:lnTo>
                      <a:pt x="9" y="903"/>
                    </a:lnTo>
                    <a:lnTo>
                      <a:pt x="9" y="902"/>
                    </a:lnTo>
                    <a:lnTo>
                      <a:pt x="9" y="901"/>
                    </a:lnTo>
                    <a:lnTo>
                      <a:pt x="10" y="899"/>
                    </a:lnTo>
                    <a:lnTo>
                      <a:pt x="10" y="898"/>
                    </a:lnTo>
                    <a:lnTo>
                      <a:pt x="10" y="897"/>
                    </a:lnTo>
                    <a:lnTo>
                      <a:pt x="10" y="896"/>
                    </a:lnTo>
                    <a:lnTo>
                      <a:pt x="11" y="895"/>
                    </a:lnTo>
                    <a:lnTo>
                      <a:pt x="11" y="894"/>
                    </a:lnTo>
                    <a:lnTo>
                      <a:pt x="11" y="892"/>
                    </a:lnTo>
                    <a:lnTo>
                      <a:pt x="11" y="890"/>
                    </a:lnTo>
                    <a:lnTo>
                      <a:pt x="10" y="889"/>
                    </a:lnTo>
                    <a:lnTo>
                      <a:pt x="9" y="888"/>
                    </a:lnTo>
                    <a:lnTo>
                      <a:pt x="9" y="887"/>
                    </a:lnTo>
                    <a:lnTo>
                      <a:pt x="8" y="887"/>
                    </a:lnTo>
                    <a:lnTo>
                      <a:pt x="6" y="887"/>
                    </a:lnTo>
                    <a:lnTo>
                      <a:pt x="6" y="886"/>
                    </a:lnTo>
                    <a:lnTo>
                      <a:pt x="5" y="886"/>
                    </a:lnTo>
                    <a:lnTo>
                      <a:pt x="5" y="885"/>
                    </a:lnTo>
                    <a:lnTo>
                      <a:pt x="5" y="884"/>
                    </a:lnTo>
                    <a:lnTo>
                      <a:pt x="4" y="884"/>
                    </a:lnTo>
                    <a:lnTo>
                      <a:pt x="4" y="883"/>
                    </a:lnTo>
                    <a:lnTo>
                      <a:pt x="4" y="881"/>
                    </a:lnTo>
                    <a:lnTo>
                      <a:pt x="3" y="880"/>
                    </a:lnTo>
                    <a:lnTo>
                      <a:pt x="3" y="881"/>
                    </a:lnTo>
                    <a:lnTo>
                      <a:pt x="2" y="880"/>
                    </a:lnTo>
                    <a:lnTo>
                      <a:pt x="1" y="881"/>
                    </a:lnTo>
                    <a:lnTo>
                      <a:pt x="0" y="880"/>
                    </a:lnTo>
                    <a:lnTo>
                      <a:pt x="0" y="879"/>
                    </a:lnTo>
                    <a:lnTo>
                      <a:pt x="0" y="878"/>
                    </a:lnTo>
                    <a:lnTo>
                      <a:pt x="1" y="876"/>
                    </a:lnTo>
                    <a:lnTo>
                      <a:pt x="1" y="875"/>
                    </a:lnTo>
                    <a:lnTo>
                      <a:pt x="0" y="875"/>
                    </a:lnTo>
                    <a:lnTo>
                      <a:pt x="1" y="874"/>
                    </a:lnTo>
                    <a:lnTo>
                      <a:pt x="1" y="872"/>
                    </a:lnTo>
                    <a:lnTo>
                      <a:pt x="2" y="871"/>
                    </a:lnTo>
                    <a:lnTo>
                      <a:pt x="2" y="870"/>
                    </a:lnTo>
                    <a:lnTo>
                      <a:pt x="2" y="869"/>
                    </a:lnTo>
                    <a:lnTo>
                      <a:pt x="2" y="868"/>
                    </a:lnTo>
                    <a:lnTo>
                      <a:pt x="3" y="868"/>
                    </a:lnTo>
                    <a:lnTo>
                      <a:pt x="3" y="867"/>
                    </a:lnTo>
                    <a:lnTo>
                      <a:pt x="3" y="866"/>
                    </a:lnTo>
                    <a:lnTo>
                      <a:pt x="3" y="865"/>
                    </a:lnTo>
                    <a:lnTo>
                      <a:pt x="4" y="866"/>
                    </a:lnTo>
                    <a:lnTo>
                      <a:pt x="6" y="868"/>
                    </a:lnTo>
                    <a:lnTo>
                      <a:pt x="8" y="867"/>
                    </a:lnTo>
                    <a:lnTo>
                      <a:pt x="10" y="866"/>
                    </a:lnTo>
                    <a:lnTo>
                      <a:pt x="10" y="865"/>
                    </a:lnTo>
                    <a:lnTo>
                      <a:pt x="11" y="865"/>
                    </a:lnTo>
                    <a:lnTo>
                      <a:pt x="12" y="865"/>
                    </a:lnTo>
                    <a:lnTo>
                      <a:pt x="13" y="866"/>
                    </a:lnTo>
                    <a:lnTo>
                      <a:pt x="14" y="866"/>
                    </a:lnTo>
                    <a:lnTo>
                      <a:pt x="15" y="866"/>
                    </a:lnTo>
                    <a:lnTo>
                      <a:pt x="17" y="865"/>
                    </a:lnTo>
                    <a:lnTo>
                      <a:pt x="18" y="863"/>
                    </a:lnTo>
                    <a:lnTo>
                      <a:pt x="19" y="863"/>
                    </a:lnTo>
                    <a:lnTo>
                      <a:pt x="20" y="863"/>
                    </a:lnTo>
                    <a:lnTo>
                      <a:pt x="21" y="865"/>
                    </a:lnTo>
                    <a:lnTo>
                      <a:pt x="21" y="863"/>
                    </a:lnTo>
                    <a:lnTo>
                      <a:pt x="22" y="863"/>
                    </a:lnTo>
                    <a:lnTo>
                      <a:pt x="23" y="862"/>
                    </a:lnTo>
                    <a:lnTo>
                      <a:pt x="24" y="862"/>
                    </a:lnTo>
                    <a:lnTo>
                      <a:pt x="26" y="862"/>
                    </a:lnTo>
                    <a:lnTo>
                      <a:pt x="27" y="862"/>
                    </a:lnTo>
                    <a:lnTo>
                      <a:pt x="27" y="861"/>
                    </a:lnTo>
                    <a:lnTo>
                      <a:pt x="28" y="861"/>
                    </a:lnTo>
                    <a:lnTo>
                      <a:pt x="28" y="862"/>
                    </a:lnTo>
                    <a:lnTo>
                      <a:pt x="28" y="861"/>
                    </a:lnTo>
                    <a:lnTo>
                      <a:pt x="29" y="861"/>
                    </a:lnTo>
                    <a:lnTo>
                      <a:pt x="31" y="861"/>
                    </a:lnTo>
                    <a:lnTo>
                      <a:pt x="32" y="861"/>
                    </a:lnTo>
                    <a:lnTo>
                      <a:pt x="32" y="860"/>
                    </a:lnTo>
                    <a:lnTo>
                      <a:pt x="33" y="860"/>
                    </a:lnTo>
                    <a:lnTo>
                      <a:pt x="35" y="860"/>
                    </a:lnTo>
                    <a:lnTo>
                      <a:pt x="37" y="860"/>
                    </a:lnTo>
                    <a:lnTo>
                      <a:pt x="39" y="859"/>
                    </a:lnTo>
                    <a:lnTo>
                      <a:pt x="41" y="860"/>
                    </a:lnTo>
                    <a:lnTo>
                      <a:pt x="42" y="860"/>
                    </a:lnTo>
                    <a:lnTo>
                      <a:pt x="44" y="860"/>
                    </a:lnTo>
                    <a:lnTo>
                      <a:pt x="44" y="861"/>
                    </a:lnTo>
                    <a:lnTo>
                      <a:pt x="46" y="862"/>
                    </a:lnTo>
                    <a:lnTo>
                      <a:pt x="47" y="863"/>
                    </a:lnTo>
                    <a:lnTo>
                      <a:pt x="47" y="865"/>
                    </a:lnTo>
                    <a:lnTo>
                      <a:pt x="48" y="865"/>
                    </a:lnTo>
                    <a:lnTo>
                      <a:pt x="49" y="865"/>
                    </a:lnTo>
                    <a:lnTo>
                      <a:pt x="49" y="866"/>
                    </a:lnTo>
                    <a:lnTo>
                      <a:pt x="51" y="866"/>
                    </a:lnTo>
                    <a:lnTo>
                      <a:pt x="53" y="867"/>
                    </a:lnTo>
                    <a:lnTo>
                      <a:pt x="54" y="868"/>
                    </a:lnTo>
                    <a:lnTo>
                      <a:pt x="55" y="869"/>
                    </a:lnTo>
                    <a:lnTo>
                      <a:pt x="57" y="870"/>
                    </a:lnTo>
                    <a:lnTo>
                      <a:pt x="57" y="871"/>
                    </a:lnTo>
                    <a:lnTo>
                      <a:pt x="58" y="872"/>
                    </a:lnTo>
                    <a:lnTo>
                      <a:pt x="59" y="872"/>
                    </a:lnTo>
                    <a:lnTo>
                      <a:pt x="59" y="874"/>
                    </a:lnTo>
                    <a:lnTo>
                      <a:pt x="60" y="874"/>
                    </a:lnTo>
                    <a:lnTo>
                      <a:pt x="62" y="875"/>
                    </a:lnTo>
                    <a:lnTo>
                      <a:pt x="63" y="875"/>
                    </a:lnTo>
                    <a:lnTo>
                      <a:pt x="64" y="876"/>
                    </a:lnTo>
                    <a:lnTo>
                      <a:pt x="64" y="877"/>
                    </a:lnTo>
                    <a:lnTo>
                      <a:pt x="64" y="878"/>
                    </a:lnTo>
                    <a:lnTo>
                      <a:pt x="65" y="878"/>
                    </a:lnTo>
                    <a:lnTo>
                      <a:pt x="65" y="880"/>
                    </a:lnTo>
                    <a:lnTo>
                      <a:pt x="66" y="880"/>
                    </a:lnTo>
                    <a:lnTo>
                      <a:pt x="67" y="880"/>
                    </a:lnTo>
                    <a:lnTo>
                      <a:pt x="68" y="879"/>
                    </a:lnTo>
                    <a:lnTo>
                      <a:pt x="68" y="878"/>
                    </a:lnTo>
                    <a:lnTo>
                      <a:pt x="68" y="876"/>
                    </a:lnTo>
                    <a:lnTo>
                      <a:pt x="68" y="875"/>
                    </a:lnTo>
                    <a:lnTo>
                      <a:pt x="69" y="874"/>
                    </a:lnTo>
                    <a:lnTo>
                      <a:pt x="69" y="872"/>
                    </a:lnTo>
                    <a:lnTo>
                      <a:pt x="69" y="871"/>
                    </a:lnTo>
                    <a:lnTo>
                      <a:pt x="69" y="870"/>
                    </a:lnTo>
                    <a:lnTo>
                      <a:pt x="68" y="870"/>
                    </a:lnTo>
                    <a:lnTo>
                      <a:pt x="67" y="869"/>
                    </a:lnTo>
                    <a:lnTo>
                      <a:pt x="67" y="868"/>
                    </a:lnTo>
                    <a:lnTo>
                      <a:pt x="68" y="868"/>
                    </a:lnTo>
                    <a:lnTo>
                      <a:pt x="68" y="867"/>
                    </a:lnTo>
                    <a:lnTo>
                      <a:pt x="67" y="867"/>
                    </a:lnTo>
                    <a:lnTo>
                      <a:pt x="67" y="866"/>
                    </a:lnTo>
                    <a:lnTo>
                      <a:pt x="66" y="865"/>
                    </a:lnTo>
                    <a:lnTo>
                      <a:pt x="65" y="865"/>
                    </a:lnTo>
                    <a:lnTo>
                      <a:pt x="65" y="863"/>
                    </a:lnTo>
                    <a:lnTo>
                      <a:pt x="65" y="862"/>
                    </a:lnTo>
                    <a:lnTo>
                      <a:pt x="64" y="862"/>
                    </a:lnTo>
                    <a:lnTo>
                      <a:pt x="63" y="862"/>
                    </a:lnTo>
                    <a:lnTo>
                      <a:pt x="63" y="861"/>
                    </a:lnTo>
                    <a:lnTo>
                      <a:pt x="62" y="860"/>
                    </a:lnTo>
                    <a:lnTo>
                      <a:pt x="62" y="859"/>
                    </a:lnTo>
                    <a:lnTo>
                      <a:pt x="62" y="858"/>
                    </a:lnTo>
                    <a:lnTo>
                      <a:pt x="62" y="857"/>
                    </a:lnTo>
                    <a:lnTo>
                      <a:pt x="63" y="857"/>
                    </a:lnTo>
                    <a:lnTo>
                      <a:pt x="63" y="856"/>
                    </a:lnTo>
                    <a:lnTo>
                      <a:pt x="63" y="854"/>
                    </a:lnTo>
                    <a:lnTo>
                      <a:pt x="64" y="854"/>
                    </a:lnTo>
                    <a:lnTo>
                      <a:pt x="64" y="856"/>
                    </a:lnTo>
                    <a:lnTo>
                      <a:pt x="65" y="856"/>
                    </a:lnTo>
                    <a:lnTo>
                      <a:pt x="65" y="857"/>
                    </a:lnTo>
                    <a:lnTo>
                      <a:pt x="66" y="857"/>
                    </a:lnTo>
                    <a:lnTo>
                      <a:pt x="67" y="857"/>
                    </a:lnTo>
                    <a:lnTo>
                      <a:pt x="67" y="856"/>
                    </a:lnTo>
                    <a:lnTo>
                      <a:pt x="68" y="856"/>
                    </a:lnTo>
                    <a:lnTo>
                      <a:pt x="69" y="856"/>
                    </a:lnTo>
                    <a:lnTo>
                      <a:pt x="71" y="856"/>
                    </a:lnTo>
                    <a:lnTo>
                      <a:pt x="72" y="856"/>
                    </a:lnTo>
                    <a:lnTo>
                      <a:pt x="72" y="857"/>
                    </a:lnTo>
                    <a:lnTo>
                      <a:pt x="72" y="856"/>
                    </a:lnTo>
                    <a:lnTo>
                      <a:pt x="72" y="854"/>
                    </a:lnTo>
                    <a:lnTo>
                      <a:pt x="73" y="854"/>
                    </a:lnTo>
                    <a:lnTo>
                      <a:pt x="73" y="853"/>
                    </a:lnTo>
                    <a:lnTo>
                      <a:pt x="74" y="854"/>
                    </a:lnTo>
                    <a:lnTo>
                      <a:pt x="74" y="853"/>
                    </a:lnTo>
                    <a:lnTo>
                      <a:pt x="75" y="853"/>
                    </a:lnTo>
                    <a:lnTo>
                      <a:pt x="75" y="854"/>
                    </a:lnTo>
                    <a:lnTo>
                      <a:pt x="76" y="854"/>
                    </a:lnTo>
                    <a:lnTo>
                      <a:pt x="76" y="853"/>
                    </a:lnTo>
                    <a:lnTo>
                      <a:pt x="76" y="852"/>
                    </a:lnTo>
                    <a:lnTo>
                      <a:pt x="77" y="852"/>
                    </a:lnTo>
                    <a:lnTo>
                      <a:pt x="78" y="853"/>
                    </a:lnTo>
                    <a:lnTo>
                      <a:pt x="80" y="853"/>
                    </a:lnTo>
                    <a:lnTo>
                      <a:pt x="81" y="853"/>
                    </a:lnTo>
                    <a:lnTo>
                      <a:pt x="82" y="853"/>
                    </a:lnTo>
                    <a:lnTo>
                      <a:pt x="83" y="853"/>
                    </a:lnTo>
                    <a:lnTo>
                      <a:pt x="84" y="853"/>
                    </a:lnTo>
                    <a:lnTo>
                      <a:pt x="85" y="853"/>
                    </a:lnTo>
                    <a:lnTo>
                      <a:pt x="86" y="852"/>
                    </a:lnTo>
                    <a:lnTo>
                      <a:pt x="86" y="851"/>
                    </a:lnTo>
                    <a:lnTo>
                      <a:pt x="87" y="851"/>
                    </a:lnTo>
                    <a:lnTo>
                      <a:pt x="89" y="851"/>
                    </a:lnTo>
                    <a:lnTo>
                      <a:pt x="89" y="850"/>
                    </a:lnTo>
                    <a:lnTo>
                      <a:pt x="90" y="850"/>
                    </a:lnTo>
                    <a:lnTo>
                      <a:pt x="90" y="849"/>
                    </a:lnTo>
                    <a:lnTo>
                      <a:pt x="89" y="848"/>
                    </a:lnTo>
                    <a:lnTo>
                      <a:pt x="90" y="847"/>
                    </a:lnTo>
                    <a:lnTo>
                      <a:pt x="90" y="845"/>
                    </a:lnTo>
                    <a:lnTo>
                      <a:pt x="91" y="844"/>
                    </a:lnTo>
                    <a:lnTo>
                      <a:pt x="91" y="843"/>
                    </a:lnTo>
                    <a:lnTo>
                      <a:pt x="92" y="843"/>
                    </a:lnTo>
                    <a:lnTo>
                      <a:pt x="92" y="842"/>
                    </a:lnTo>
                    <a:lnTo>
                      <a:pt x="92" y="841"/>
                    </a:lnTo>
                    <a:lnTo>
                      <a:pt x="93" y="841"/>
                    </a:lnTo>
                    <a:lnTo>
                      <a:pt x="94" y="841"/>
                    </a:lnTo>
                    <a:lnTo>
                      <a:pt x="95" y="840"/>
                    </a:lnTo>
                    <a:lnTo>
                      <a:pt x="95" y="841"/>
                    </a:lnTo>
                    <a:lnTo>
                      <a:pt x="96" y="841"/>
                    </a:lnTo>
                    <a:lnTo>
                      <a:pt x="96" y="840"/>
                    </a:lnTo>
                    <a:lnTo>
                      <a:pt x="98" y="840"/>
                    </a:lnTo>
                    <a:lnTo>
                      <a:pt x="96" y="839"/>
                    </a:lnTo>
                    <a:lnTo>
                      <a:pt x="96" y="838"/>
                    </a:lnTo>
                    <a:lnTo>
                      <a:pt x="98" y="838"/>
                    </a:lnTo>
                    <a:lnTo>
                      <a:pt x="96" y="838"/>
                    </a:lnTo>
                    <a:lnTo>
                      <a:pt x="96" y="836"/>
                    </a:lnTo>
                    <a:lnTo>
                      <a:pt x="98" y="836"/>
                    </a:lnTo>
                    <a:lnTo>
                      <a:pt x="99" y="836"/>
                    </a:lnTo>
                    <a:lnTo>
                      <a:pt x="100" y="836"/>
                    </a:lnTo>
                    <a:lnTo>
                      <a:pt x="101" y="836"/>
                    </a:lnTo>
                    <a:lnTo>
                      <a:pt x="101" y="835"/>
                    </a:lnTo>
                    <a:lnTo>
                      <a:pt x="102" y="835"/>
                    </a:lnTo>
                    <a:lnTo>
                      <a:pt x="102" y="834"/>
                    </a:lnTo>
                    <a:lnTo>
                      <a:pt x="102" y="835"/>
                    </a:lnTo>
                    <a:lnTo>
                      <a:pt x="103" y="835"/>
                    </a:lnTo>
                    <a:lnTo>
                      <a:pt x="103" y="834"/>
                    </a:lnTo>
                    <a:lnTo>
                      <a:pt x="104" y="834"/>
                    </a:lnTo>
                    <a:lnTo>
                      <a:pt x="104" y="833"/>
                    </a:lnTo>
                    <a:lnTo>
                      <a:pt x="105" y="833"/>
                    </a:lnTo>
                    <a:lnTo>
                      <a:pt x="107" y="833"/>
                    </a:lnTo>
                    <a:lnTo>
                      <a:pt x="108" y="833"/>
                    </a:lnTo>
                    <a:lnTo>
                      <a:pt x="109" y="833"/>
                    </a:lnTo>
                    <a:lnTo>
                      <a:pt x="108" y="834"/>
                    </a:lnTo>
                    <a:lnTo>
                      <a:pt x="109" y="835"/>
                    </a:lnTo>
                    <a:lnTo>
                      <a:pt x="110" y="835"/>
                    </a:lnTo>
                    <a:lnTo>
                      <a:pt x="110" y="836"/>
                    </a:lnTo>
                    <a:lnTo>
                      <a:pt x="111" y="836"/>
                    </a:lnTo>
                    <a:lnTo>
                      <a:pt x="111" y="838"/>
                    </a:lnTo>
                    <a:lnTo>
                      <a:pt x="112" y="838"/>
                    </a:lnTo>
                    <a:lnTo>
                      <a:pt x="113" y="838"/>
                    </a:lnTo>
                    <a:lnTo>
                      <a:pt x="114" y="839"/>
                    </a:lnTo>
                    <a:lnTo>
                      <a:pt x="116" y="839"/>
                    </a:lnTo>
                    <a:lnTo>
                      <a:pt x="117" y="839"/>
                    </a:lnTo>
                    <a:lnTo>
                      <a:pt x="118" y="840"/>
                    </a:lnTo>
                    <a:lnTo>
                      <a:pt x="119" y="840"/>
                    </a:lnTo>
                    <a:lnTo>
                      <a:pt x="120" y="840"/>
                    </a:lnTo>
                    <a:lnTo>
                      <a:pt x="120" y="841"/>
                    </a:lnTo>
                    <a:lnTo>
                      <a:pt x="121" y="841"/>
                    </a:lnTo>
                    <a:lnTo>
                      <a:pt x="121" y="842"/>
                    </a:lnTo>
                    <a:lnTo>
                      <a:pt x="122" y="842"/>
                    </a:lnTo>
                    <a:lnTo>
                      <a:pt x="123" y="843"/>
                    </a:lnTo>
                    <a:lnTo>
                      <a:pt x="125" y="843"/>
                    </a:lnTo>
                    <a:lnTo>
                      <a:pt x="125" y="844"/>
                    </a:lnTo>
                    <a:lnTo>
                      <a:pt x="126" y="844"/>
                    </a:lnTo>
                    <a:lnTo>
                      <a:pt x="127" y="844"/>
                    </a:lnTo>
                    <a:lnTo>
                      <a:pt x="127" y="845"/>
                    </a:lnTo>
                    <a:lnTo>
                      <a:pt x="128" y="845"/>
                    </a:lnTo>
                    <a:lnTo>
                      <a:pt x="129" y="845"/>
                    </a:lnTo>
                    <a:lnTo>
                      <a:pt x="130" y="845"/>
                    </a:lnTo>
                    <a:lnTo>
                      <a:pt x="131" y="845"/>
                    </a:lnTo>
                    <a:lnTo>
                      <a:pt x="131" y="847"/>
                    </a:lnTo>
                    <a:lnTo>
                      <a:pt x="132" y="845"/>
                    </a:lnTo>
                    <a:lnTo>
                      <a:pt x="134" y="845"/>
                    </a:lnTo>
                    <a:lnTo>
                      <a:pt x="134" y="847"/>
                    </a:lnTo>
                    <a:lnTo>
                      <a:pt x="135" y="845"/>
                    </a:lnTo>
                    <a:lnTo>
                      <a:pt x="135" y="847"/>
                    </a:lnTo>
                    <a:lnTo>
                      <a:pt x="136" y="845"/>
                    </a:lnTo>
                    <a:lnTo>
                      <a:pt x="137" y="845"/>
                    </a:lnTo>
                    <a:lnTo>
                      <a:pt x="137" y="847"/>
                    </a:lnTo>
                    <a:lnTo>
                      <a:pt x="138" y="847"/>
                    </a:lnTo>
                    <a:lnTo>
                      <a:pt x="138" y="848"/>
                    </a:lnTo>
                    <a:lnTo>
                      <a:pt x="139" y="848"/>
                    </a:lnTo>
                    <a:lnTo>
                      <a:pt x="140" y="848"/>
                    </a:lnTo>
                    <a:lnTo>
                      <a:pt x="139" y="849"/>
                    </a:lnTo>
                    <a:lnTo>
                      <a:pt x="140" y="849"/>
                    </a:lnTo>
                    <a:lnTo>
                      <a:pt x="140" y="850"/>
                    </a:lnTo>
                    <a:lnTo>
                      <a:pt x="141" y="850"/>
                    </a:lnTo>
                    <a:lnTo>
                      <a:pt x="143" y="850"/>
                    </a:lnTo>
                    <a:lnTo>
                      <a:pt x="144" y="850"/>
                    </a:lnTo>
                    <a:lnTo>
                      <a:pt x="145" y="850"/>
                    </a:lnTo>
                    <a:lnTo>
                      <a:pt x="146" y="850"/>
                    </a:lnTo>
                    <a:lnTo>
                      <a:pt x="147" y="851"/>
                    </a:lnTo>
                    <a:lnTo>
                      <a:pt x="148" y="851"/>
                    </a:lnTo>
                    <a:lnTo>
                      <a:pt x="149" y="851"/>
                    </a:lnTo>
                    <a:lnTo>
                      <a:pt x="150" y="851"/>
                    </a:lnTo>
                    <a:lnTo>
                      <a:pt x="150" y="852"/>
                    </a:lnTo>
                    <a:lnTo>
                      <a:pt x="152" y="853"/>
                    </a:lnTo>
                    <a:lnTo>
                      <a:pt x="152" y="854"/>
                    </a:lnTo>
                    <a:lnTo>
                      <a:pt x="153" y="856"/>
                    </a:lnTo>
                    <a:lnTo>
                      <a:pt x="155" y="858"/>
                    </a:lnTo>
                    <a:lnTo>
                      <a:pt x="156" y="858"/>
                    </a:lnTo>
                    <a:lnTo>
                      <a:pt x="157" y="858"/>
                    </a:lnTo>
                    <a:lnTo>
                      <a:pt x="158" y="859"/>
                    </a:lnTo>
                    <a:lnTo>
                      <a:pt x="159" y="859"/>
                    </a:lnTo>
                    <a:lnTo>
                      <a:pt x="161" y="860"/>
                    </a:lnTo>
                    <a:lnTo>
                      <a:pt x="162" y="861"/>
                    </a:lnTo>
                    <a:lnTo>
                      <a:pt x="163" y="861"/>
                    </a:lnTo>
                    <a:lnTo>
                      <a:pt x="164" y="861"/>
                    </a:lnTo>
                    <a:lnTo>
                      <a:pt x="165" y="861"/>
                    </a:lnTo>
                    <a:lnTo>
                      <a:pt x="166" y="861"/>
                    </a:lnTo>
                    <a:lnTo>
                      <a:pt x="166" y="862"/>
                    </a:lnTo>
                    <a:lnTo>
                      <a:pt x="167" y="862"/>
                    </a:lnTo>
                    <a:lnTo>
                      <a:pt x="168" y="863"/>
                    </a:lnTo>
                    <a:lnTo>
                      <a:pt x="170" y="863"/>
                    </a:lnTo>
                    <a:lnTo>
                      <a:pt x="171" y="865"/>
                    </a:lnTo>
                    <a:lnTo>
                      <a:pt x="172" y="865"/>
                    </a:lnTo>
                    <a:lnTo>
                      <a:pt x="173" y="865"/>
                    </a:lnTo>
                    <a:lnTo>
                      <a:pt x="174" y="863"/>
                    </a:lnTo>
                    <a:lnTo>
                      <a:pt x="174" y="865"/>
                    </a:lnTo>
                    <a:lnTo>
                      <a:pt x="175" y="865"/>
                    </a:lnTo>
                    <a:lnTo>
                      <a:pt x="176" y="865"/>
                    </a:lnTo>
                    <a:lnTo>
                      <a:pt x="177" y="865"/>
                    </a:lnTo>
                    <a:lnTo>
                      <a:pt x="179" y="863"/>
                    </a:lnTo>
                    <a:lnTo>
                      <a:pt x="180" y="865"/>
                    </a:lnTo>
                    <a:lnTo>
                      <a:pt x="181" y="865"/>
                    </a:lnTo>
                    <a:lnTo>
                      <a:pt x="182" y="865"/>
                    </a:lnTo>
                    <a:lnTo>
                      <a:pt x="183" y="865"/>
                    </a:lnTo>
                    <a:lnTo>
                      <a:pt x="184" y="865"/>
                    </a:lnTo>
                    <a:lnTo>
                      <a:pt x="185" y="865"/>
                    </a:lnTo>
                    <a:lnTo>
                      <a:pt x="185" y="866"/>
                    </a:lnTo>
                    <a:lnTo>
                      <a:pt x="186" y="866"/>
                    </a:lnTo>
                    <a:lnTo>
                      <a:pt x="188" y="867"/>
                    </a:lnTo>
                    <a:lnTo>
                      <a:pt x="188" y="868"/>
                    </a:lnTo>
                    <a:lnTo>
                      <a:pt x="189" y="868"/>
                    </a:lnTo>
                    <a:lnTo>
                      <a:pt x="189" y="869"/>
                    </a:lnTo>
                    <a:lnTo>
                      <a:pt x="190" y="869"/>
                    </a:lnTo>
                    <a:lnTo>
                      <a:pt x="191" y="869"/>
                    </a:lnTo>
                    <a:lnTo>
                      <a:pt x="192" y="870"/>
                    </a:lnTo>
                    <a:lnTo>
                      <a:pt x="193" y="870"/>
                    </a:lnTo>
                    <a:lnTo>
                      <a:pt x="194" y="870"/>
                    </a:lnTo>
                    <a:lnTo>
                      <a:pt x="196" y="870"/>
                    </a:lnTo>
                    <a:lnTo>
                      <a:pt x="197" y="871"/>
                    </a:lnTo>
                    <a:lnTo>
                      <a:pt x="198" y="872"/>
                    </a:lnTo>
                    <a:lnTo>
                      <a:pt x="199" y="874"/>
                    </a:lnTo>
                    <a:lnTo>
                      <a:pt x="199" y="875"/>
                    </a:lnTo>
                    <a:lnTo>
                      <a:pt x="200" y="875"/>
                    </a:lnTo>
                    <a:lnTo>
                      <a:pt x="201" y="876"/>
                    </a:lnTo>
                    <a:lnTo>
                      <a:pt x="202" y="877"/>
                    </a:lnTo>
                    <a:lnTo>
                      <a:pt x="203" y="877"/>
                    </a:lnTo>
                    <a:lnTo>
                      <a:pt x="205" y="878"/>
                    </a:lnTo>
                    <a:lnTo>
                      <a:pt x="206" y="878"/>
                    </a:lnTo>
                    <a:lnTo>
                      <a:pt x="206" y="879"/>
                    </a:lnTo>
                    <a:lnTo>
                      <a:pt x="207" y="879"/>
                    </a:lnTo>
                    <a:lnTo>
                      <a:pt x="207" y="880"/>
                    </a:lnTo>
                    <a:lnTo>
                      <a:pt x="208" y="880"/>
                    </a:lnTo>
                    <a:lnTo>
                      <a:pt x="209" y="881"/>
                    </a:lnTo>
                    <a:lnTo>
                      <a:pt x="215" y="881"/>
                    </a:lnTo>
                    <a:lnTo>
                      <a:pt x="217" y="881"/>
                    </a:lnTo>
                    <a:lnTo>
                      <a:pt x="218" y="881"/>
                    </a:lnTo>
                    <a:lnTo>
                      <a:pt x="220" y="881"/>
                    </a:lnTo>
                    <a:lnTo>
                      <a:pt x="220" y="872"/>
                    </a:lnTo>
                    <a:lnTo>
                      <a:pt x="220" y="841"/>
                    </a:lnTo>
                    <a:lnTo>
                      <a:pt x="218" y="841"/>
                    </a:lnTo>
                    <a:lnTo>
                      <a:pt x="218" y="838"/>
                    </a:lnTo>
                    <a:lnTo>
                      <a:pt x="205" y="839"/>
                    </a:lnTo>
                    <a:lnTo>
                      <a:pt x="206" y="818"/>
                    </a:lnTo>
                    <a:lnTo>
                      <a:pt x="185" y="820"/>
                    </a:lnTo>
                    <a:lnTo>
                      <a:pt x="184" y="799"/>
                    </a:lnTo>
                    <a:lnTo>
                      <a:pt x="158" y="799"/>
                    </a:lnTo>
                    <a:lnTo>
                      <a:pt x="158" y="780"/>
                    </a:lnTo>
                    <a:lnTo>
                      <a:pt x="158" y="779"/>
                    </a:lnTo>
                    <a:lnTo>
                      <a:pt x="157" y="779"/>
                    </a:lnTo>
                    <a:lnTo>
                      <a:pt x="154" y="779"/>
                    </a:lnTo>
                    <a:lnTo>
                      <a:pt x="145" y="779"/>
                    </a:lnTo>
                    <a:lnTo>
                      <a:pt x="145" y="760"/>
                    </a:lnTo>
                    <a:lnTo>
                      <a:pt x="139" y="760"/>
                    </a:lnTo>
                    <a:lnTo>
                      <a:pt x="123" y="759"/>
                    </a:lnTo>
                    <a:lnTo>
                      <a:pt x="123" y="752"/>
                    </a:lnTo>
                    <a:lnTo>
                      <a:pt x="120" y="752"/>
                    </a:lnTo>
                    <a:lnTo>
                      <a:pt x="120" y="749"/>
                    </a:lnTo>
                    <a:lnTo>
                      <a:pt x="117" y="749"/>
                    </a:lnTo>
                    <a:lnTo>
                      <a:pt x="117" y="746"/>
                    </a:lnTo>
                    <a:lnTo>
                      <a:pt x="113" y="746"/>
                    </a:lnTo>
                    <a:lnTo>
                      <a:pt x="113" y="743"/>
                    </a:lnTo>
                    <a:lnTo>
                      <a:pt x="110" y="742"/>
                    </a:lnTo>
                    <a:lnTo>
                      <a:pt x="110" y="740"/>
                    </a:lnTo>
                    <a:lnTo>
                      <a:pt x="108" y="739"/>
                    </a:lnTo>
                    <a:lnTo>
                      <a:pt x="108" y="719"/>
                    </a:lnTo>
                    <a:lnTo>
                      <a:pt x="87" y="719"/>
                    </a:lnTo>
                    <a:lnTo>
                      <a:pt x="87" y="695"/>
                    </a:lnTo>
                    <a:lnTo>
                      <a:pt x="87" y="694"/>
                    </a:lnTo>
                    <a:lnTo>
                      <a:pt x="87" y="682"/>
                    </a:lnTo>
                    <a:lnTo>
                      <a:pt x="87" y="680"/>
                    </a:lnTo>
                    <a:lnTo>
                      <a:pt x="89" y="680"/>
                    </a:lnTo>
                    <a:lnTo>
                      <a:pt x="90" y="680"/>
                    </a:lnTo>
                    <a:lnTo>
                      <a:pt x="91" y="680"/>
                    </a:lnTo>
                    <a:lnTo>
                      <a:pt x="93" y="680"/>
                    </a:lnTo>
                    <a:lnTo>
                      <a:pt x="94" y="680"/>
                    </a:lnTo>
                    <a:lnTo>
                      <a:pt x="95" y="680"/>
                    </a:lnTo>
                    <a:lnTo>
                      <a:pt x="96" y="680"/>
                    </a:lnTo>
                    <a:lnTo>
                      <a:pt x="98" y="680"/>
                    </a:lnTo>
                    <a:lnTo>
                      <a:pt x="99" y="680"/>
                    </a:lnTo>
                    <a:lnTo>
                      <a:pt x="100" y="680"/>
                    </a:lnTo>
                    <a:lnTo>
                      <a:pt x="101" y="680"/>
                    </a:lnTo>
                    <a:lnTo>
                      <a:pt x="102" y="680"/>
                    </a:lnTo>
                    <a:lnTo>
                      <a:pt x="103" y="680"/>
                    </a:lnTo>
                    <a:lnTo>
                      <a:pt x="105" y="680"/>
                    </a:lnTo>
                    <a:lnTo>
                      <a:pt x="107" y="680"/>
                    </a:lnTo>
                    <a:lnTo>
                      <a:pt x="108" y="680"/>
                    </a:lnTo>
                    <a:lnTo>
                      <a:pt x="109" y="680"/>
                    </a:lnTo>
                    <a:lnTo>
                      <a:pt x="110" y="680"/>
                    </a:lnTo>
                    <a:lnTo>
                      <a:pt x="111" y="680"/>
                    </a:lnTo>
                    <a:lnTo>
                      <a:pt x="112" y="680"/>
                    </a:lnTo>
                    <a:lnTo>
                      <a:pt x="113" y="680"/>
                    </a:lnTo>
                    <a:lnTo>
                      <a:pt x="114" y="680"/>
                    </a:lnTo>
                    <a:lnTo>
                      <a:pt x="116" y="680"/>
                    </a:lnTo>
                    <a:lnTo>
                      <a:pt x="117" y="680"/>
                    </a:lnTo>
                    <a:lnTo>
                      <a:pt x="118" y="680"/>
                    </a:lnTo>
                    <a:lnTo>
                      <a:pt x="119" y="680"/>
                    </a:lnTo>
                    <a:lnTo>
                      <a:pt x="120" y="680"/>
                    </a:lnTo>
                    <a:lnTo>
                      <a:pt x="121" y="680"/>
                    </a:lnTo>
                    <a:lnTo>
                      <a:pt x="122" y="680"/>
                    </a:lnTo>
                    <a:lnTo>
                      <a:pt x="123" y="680"/>
                    </a:lnTo>
                    <a:lnTo>
                      <a:pt x="125" y="680"/>
                    </a:lnTo>
                    <a:lnTo>
                      <a:pt x="126" y="680"/>
                    </a:lnTo>
                    <a:lnTo>
                      <a:pt x="127" y="680"/>
                    </a:lnTo>
                    <a:lnTo>
                      <a:pt x="128" y="679"/>
                    </a:lnTo>
                    <a:lnTo>
                      <a:pt x="129" y="679"/>
                    </a:lnTo>
                    <a:lnTo>
                      <a:pt x="130" y="679"/>
                    </a:lnTo>
                    <a:lnTo>
                      <a:pt x="131" y="679"/>
                    </a:lnTo>
                    <a:lnTo>
                      <a:pt x="132" y="679"/>
                    </a:lnTo>
                    <a:lnTo>
                      <a:pt x="135" y="679"/>
                    </a:lnTo>
                    <a:lnTo>
                      <a:pt x="136" y="679"/>
                    </a:lnTo>
                    <a:lnTo>
                      <a:pt x="138" y="679"/>
                    </a:lnTo>
                    <a:lnTo>
                      <a:pt x="139" y="679"/>
                    </a:lnTo>
                    <a:lnTo>
                      <a:pt x="139" y="680"/>
                    </a:lnTo>
                    <a:lnTo>
                      <a:pt x="141" y="680"/>
                    </a:lnTo>
                    <a:lnTo>
                      <a:pt x="144" y="680"/>
                    </a:lnTo>
                    <a:lnTo>
                      <a:pt x="145" y="680"/>
                    </a:lnTo>
                    <a:lnTo>
                      <a:pt x="146" y="680"/>
                    </a:lnTo>
                    <a:lnTo>
                      <a:pt x="147" y="680"/>
                    </a:lnTo>
                    <a:lnTo>
                      <a:pt x="148" y="680"/>
                    </a:lnTo>
                    <a:lnTo>
                      <a:pt x="149" y="680"/>
                    </a:lnTo>
                    <a:lnTo>
                      <a:pt x="150" y="680"/>
                    </a:lnTo>
                    <a:lnTo>
                      <a:pt x="152" y="680"/>
                    </a:lnTo>
                    <a:lnTo>
                      <a:pt x="156" y="680"/>
                    </a:lnTo>
                    <a:lnTo>
                      <a:pt x="158" y="679"/>
                    </a:lnTo>
                    <a:lnTo>
                      <a:pt x="159" y="679"/>
                    </a:lnTo>
                    <a:lnTo>
                      <a:pt x="161" y="679"/>
                    </a:lnTo>
                    <a:lnTo>
                      <a:pt x="164" y="679"/>
                    </a:lnTo>
                    <a:lnTo>
                      <a:pt x="184" y="679"/>
                    </a:lnTo>
                    <a:lnTo>
                      <a:pt x="186" y="679"/>
                    </a:lnTo>
                    <a:lnTo>
                      <a:pt x="188" y="679"/>
                    </a:lnTo>
                    <a:lnTo>
                      <a:pt x="189" y="679"/>
                    </a:lnTo>
                    <a:lnTo>
                      <a:pt x="192" y="679"/>
                    </a:lnTo>
                    <a:lnTo>
                      <a:pt x="194" y="679"/>
                    </a:lnTo>
                    <a:lnTo>
                      <a:pt x="196" y="679"/>
                    </a:lnTo>
                    <a:lnTo>
                      <a:pt x="197" y="679"/>
                    </a:lnTo>
                    <a:lnTo>
                      <a:pt x="198" y="679"/>
                    </a:lnTo>
                    <a:lnTo>
                      <a:pt x="199" y="679"/>
                    </a:lnTo>
                    <a:lnTo>
                      <a:pt x="201" y="679"/>
                    </a:lnTo>
                    <a:lnTo>
                      <a:pt x="202" y="679"/>
                    </a:lnTo>
                    <a:lnTo>
                      <a:pt x="203" y="679"/>
                    </a:lnTo>
                    <a:lnTo>
                      <a:pt x="206" y="679"/>
                    </a:lnTo>
                    <a:lnTo>
                      <a:pt x="207" y="679"/>
                    </a:lnTo>
                    <a:lnTo>
                      <a:pt x="208" y="679"/>
                    </a:lnTo>
                    <a:lnTo>
                      <a:pt x="209" y="679"/>
                    </a:lnTo>
                    <a:lnTo>
                      <a:pt x="210" y="679"/>
                    </a:lnTo>
                    <a:lnTo>
                      <a:pt x="211" y="679"/>
                    </a:lnTo>
                    <a:lnTo>
                      <a:pt x="212" y="679"/>
                    </a:lnTo>
                    <a:lnTo>
                      <a:pt x="216" y="679"/>
                    </a:lnTo>
                    <a:lnTo>
                      <a:pt x="218" y="679"/>
                    </a:lnTo>
                    <a:lnTo>
                      <a:pt x="221" y="679"/>
                    </a:lnTo>
                    <a:lnTo>
                      <a:pt x="223" y="679"/>
                    </a:lnTo>
                    <a:lnTo>
                      <a:pt x="224" y="679"/>
                    </a:lnTo>
                    <a:lnTo>
                      <a:pt x="225" y="679"/>
                    </a:lnTo>
                    <a:lnTo>
                      <a:pt x="226" y="679"/>
                    </a:lnTo>
                    <a:lnTo>
                      <a:pt x="228" y="679"/>
                    </a:lnTo>
                    <a:lnTo>
                      <a:pt x="229" y="679"/>
                    </a:lnTo>
                    <a:lnTo>
                      <a:pt x="230" y="679"/>
                    </a:lnTo>
                    <a:lnTo>
                      <a:pt x="232" y="679"/>
                    </a:lnTo>
                    <a:lnTo>
                      <a:pt x="234" y="679"/>
                    </a:lnTo>
                    <a:lnTo>
                      <a:pt x="236" y="679"/>
                    </a:lnTo>
                    <a:lnTo>
                      <a:pt x="238" y="679"/>
                    </a:lnTo>
                    <a:lnTo>
                      <a:pt x="242" y="679"/>
                    </a:lnTo>
                    <a:lnTo>
                      <a:pt x="243" y="679"/>
                    </a:lnTo>
                    <a:lnTo>
                      <a:pt x="245" y="679"/>
                    </a:lnTo>
                    <a:lnTo>
                      <a:pt x="246" y="679"/>
                    </a:lnTo>
                    <a:lnTo>
                      <a:pt x="247" y="679"/>
                    </a:lnTo>
                    <a:lnTo>
                      <a:pt x="248" y="679"/>
                    </a:lnTo>
                    <a:lnTo>
                      <a:pt x="250" y="679"/>
                    </a:lnTo>
                    <a:lnTo>
                      <a:pt x="253" y="679"/>
                    </a:lnTo>
                    <a:lnTo>
                      <a:pt x="254" y="679"/>
                    </a:lnTo>
                    <a:lnTo>
                      <a:pt x="255" y="679"/>
                    </a:lnTo>
                    <a:lnTo>
                      <a:pt x="257" y="679"/>
                    </a:lnTo>
                    <a:lnTo>
                      <a:pt x="259" y="679"/>
                    </a:lnTo>
                    <a:lnTo>
                      <a:pt x="261" y="679"/>
                    </a:lnTo>
                    <a:lnTo>
                      <a:pt x="262" y="679"/>
                    </a:lnTo>
                    <a:lnTo>
                      <a:pt x="263" y="679"/>
                    </a:lnTo>
                    <a:lnTo>
                      <a:pt x="264" y="679"/>
                    </a:lnTo>
                    <a:lnTo>
                      <a:pt x="265" y="679"/>
                    </a:lnTo>
                    <a:lnTo>
                      <a:pt x="266" y="679"/>
                    </a:lnTo>
                    <a:lnTo>
                      <a:pt x="268" y="679"/>
                    </a:lnTo>
                    <a:lnTo>
                      <a:pt x="269" y="679"/>
                    </a:lnTo>
                    <a:lnTo>
                      <a:pt x="271" y="679"/>
                    </a:lnTo>
                    <a:lnTo>
                      <a:pt x="272" y="679"/>
                    </a:lnTo>
                    <a:lnTo>
                      <a:pt x="273" y="679"/>
                    </a:lnTo>
                    <a:lnTo>
                      <a:pt x="274" y="679"/>
                    </a:lnTo>
                    <a:lnTo>
                      <a:pt x="275" y="679"/>
                    </a:lnTo>
                    <a:lnTo>
                      <a:pt x="277" y="679"/>
                    </a:lnTo>
                    <a:lnTo>
                      <a:pt x="279" y="679"/>
                    </a:lnTo>
                    <a:lnTo>
                      <a:pt x="280" y="679"/>
                    </a:lnTo>
                    <a:lnTo>
                      <a:pt x="282" y="679"/>
                    </a:lnTo>
                    <a:lnTo>
                      <a:pt x="283" y="679"/>
                    </a:lnTo>
                    <a:lnTo>
                      <a:pt x="286" y="679"/>
                    </a:lnTo>
                    <a:lnTo>
                      <a:pt x="288" y="679"/>
                    </a:lnTo>
                    <a:lnTo>
                      <a:pt x="289" y="679"/>
                    </a:lnTo>
                    <a:lnTo>
                      <a:pt x="290" y="679"/>
                    </a:lnTo>
                    <a:lnTo>
                      <a:pt x="292" y="679"/>
                    </a:lnTo>
                    <a:lnTo>
                      <a:pt x="293" y="679"/>
                    </a:lnTo>
                    <a:lnTo>
                      <a:pt x="296" y="679"/>
                    </a:lnTo>
                    <a:lnTo>
                      <a:pt x="297" y="679"/>
                    </a:lnTo>
                    <a:lnTo>
                      <a:pt x="298" y="679"/>
                    </a:lnTo>
                    <a:lnTo>
                      <a:pt x="299" y="679"/>
                    </a:lnTo>
                    <a:lnTo>
                      <a:pt x="300" y="679"/>
                    </a:lnTo>
                    <a:lnTo>
                      <a:pt x="302" y="679"/>
                    </a:lnTo>
                    <a:lnTo>
                      <a:pt x="304" y="679"/>
                    </a:lnTo>
                    <a:lnTo>
                      <a:pt x="305" y="679"/>
                    </a:lnTo>
                    <a:lnTo>
                      <a:pt x="307" y="679"/>
                    </a:lnTo>
                    <a:lnTo>
                      <a:pt x="308" y="679"/>
                    </a:lnTo>
                    <a:lnTo>
                      <a:pt x="309" y="679"/>
                    </a:lnTo>
                    <a:lnTo>
                      <a:pt x="311" y="679"/>
                    </a:lnTo>
                    <a:lnTo>
                      <a:pt x="313" y="679"/>
                    </a:lnTo>
                    <a:lnTo>
                      <a:pt x="315" y="679"/>
                    </a:lnTo>
                    <a:lnTo>
                      <a:pt x="318" y="679"/>
                    </a:lnTo>
                    <a:lnTo>
                      <a:pt x="319" y="679"/>
                    </a:lnTo>
                    <a:lnTo>
                      <a:pt x="320" y="679"/>
                    </a:lnTo>
                    <a:lnTo>
                      <a:pt x="324" y="679"/>
                    </a:lnTo>
                    <a:lnTo>
                      <a:pt x="326" y="679"/>
                    </a:lnTo>
                    <a:lnTo>
                      <a:pt x="328" y="679"/>
                    </a:lnTo>
                    <a:lnTo>
                      <a:pt x="332" y="679"/>
                    </a:lnTo>
                    <a:lnTo>
                      <a:pt x="334" y="679"/>
                    </a:lnTo>
                    <a:lnTo>
                      <a:pt x="335" y="679"/>
                    </a:lnTo>
                    <a:lnTo>
                      <a:pt x="337" y="679"/>
                    </a:lnTo>
                    <a:lnTo>
                      <a:pt x="338" y="679"/>
                    </a:lnTo>
                    <a:lnTo>
                      <a:pt x="341" y="679"/>
                    </a:lnTo>
                    <a:lnTo>
                      <a:pt x="344" y="679"/>
                    </a:lnTo>
                    <a:lnTo>
                      <a:pt x="345" y="679"/>
                    </a:lnTo>
                    <a:lnTo>
                      <a:pt x="346" y="679"/>
                    </a:lnTo>
                    <a:lnTo>
                      <a:pt x="352" y="679"/>
                    </a:lnTo>
                    <a:lnTo>
                      <a:pt x="353" y="679"/>
                    </a:lnTo>
                    <a:lnTo>
                      <a:pt x="354" y="679"/>
                    </a:lnTo>
                    <a:lnTo>
                      <a:pt x="356" y="679"/>
                    </a:lnTo>
                    <a:lnTo>
                      <a:pt x="363" y="679"/>
                    </a:lnTo>
                    <a:lnTo>
                      <a:pt x="368" y="679"/>
                    </a:lnTo>
                    <a:lnTo>
                      <a:pt x="373" y="679"/>
                    </a:lnTo>
                    <a:lnTo>
                      <a:pt x="374" y="679"/>
                    </a:lnTo>
                    <a:lnTo>
                      <a:pt x="376" y="679"/>
                    </a:lnTo>
                    <a:lnTo>
                      <a:pt x="377" y="679"/>
                    </a:lnTo>
                    <a:lnTo>
                      <a:pt x="378" y="679"/>
                    </a:lnTo>
                    <a:lnTo>
                      <a:pt x="385" y="679"/>
                    </a:lnTo>
                    <a:lnTo>
                      <a:pt x="386" y="679"/>
                    </a:lnTo>
                    <a:lnTo>
                      <a:pt x="387" y="679"/>
                    </a:lnTo>
                    <a:lnTo>
                      <a:pt x="388" y="679"/>
                    </a:lnTo>
                    <a:lnTo>
                      <a:pt x="390" y="679"/>
                    </a:lnTo>
                    <a:lnTo>
                      <a:pt x="392" y="679"/>
                    </a:lnTo>
                    <a:lnTo>
                      <a:pt x="396" y="679"/>
                    </a:lnTo>
                    <a:lnTo>
                      <a:pt x="399" y="679"/>
                    </a:lnTo>
                    <a:lnTo>
                      <a:pt x="400" y="679"/>
                    </a:lnTo>
                    <a:lnTo>
                      <a:pt x="401" y="679"/>
                    </a:lnTo>
                    <a:lnTo>
                      <a:pt x="404" y="679"/>
                    </a:lnTo>
                    <a:lnTo>
                      <a:pt x="406" y="679"/>
                    </a:lnTo>
                    <a:lnTo>
                      <a:pt x="408" y="679"/>
                    </a:lnTo>
                    <a:lnTo>
                      <a:pt x="409" y="679"/>
                    </a:lnTo>
                    <a:lnTo>
                      <a:pt x="410" y="679"/>
                    </a:lnTo>
                    <a:lnTo>
                      <a:pt x="412" y="679"/>
                    </a:lnTo>
                    <a:lnTo>
                      <a:pt x="413" y="679"/>
                    </a:lnTo>
                    <a:lnTo>
                      <a:pt x="414" y="679"/>
                    </a:lnTo>
                    <a:lnTo>
                      <a:pt x="415" y="679"/>
                    </a:lnTo>
                    <a:lnTo>
                      <a:pt x="416" y="679"/>
                    </a:lnTo>
                    <a:lnTo>
                      <a:pt x="418" y="679"/>
                    </a:lnTo>
                    <a:lnTo>
                      <a:pt x="421" y="679"/>
                    </a:lnTo>
                    <a:lnTo>
                      <a:pt x="423" y="679"/>
                    </a:lnTo>
                    <a:lnTo>
                      <a:pt x="424" y="679"/>
                    </a:lnTo>
                    <a:lnTo>
                      <a:pt x="425" y="679"/>
                    </a:lnTo>
                    <a:lnTo>
                      <a:pt x="427" y="679"/>
                    </a:lnTo>
                    <a:lnTo>
                      <a:pt x="430" y="679"/>
                    </a:lnTo>
                    <a:lnTo>
                      <a:pt x="432" y="679"/>
                    </a:lnTo>
                    <a:lnTo>
                      <a:pt x="434" y="679"/>
                    </a:lnTo>
                    <a:lnTo>
                      <a:pt x="435" y="679"/>
                    </a:lnTo>
                    <a:lnTo>
                      <a:pt x="440" y="679"/>
                    </a:lnTo>
                    <a:lnTo>
                      <a:pt x="443" y="679"/>
                    </a:lnTo>
                    <a:lnTo>
                      <a:pt x="446" y="679"/>
                    </a:lnTo>
                    <a:lnTo>
                      <a:pt x="450" y="679"/>
                    </a:lnTo>
                    <a:lnTo>
                      <a:pt x="454" y="679"/>
                    </a:lnTo>
                    <a:lnTo>
                      <a:pt x="458" y="680"/>
                    </a:lnTo>
                    <a:lnTo>
                      <a:pt x="463" y="680"/>
                    </a:lnTo>
                    <a:lnTo>
                      <a:pt x="491" y="680"/>
                    </a:lnTo>
                    <a:lnTo>
                      <a:pt x="491" y="678"/>
                    </a:lnTo>
                    <a:lnTo>
                      <a:pt x="491" y="677"/>
                    </a:lnTo>
                    <a:lnTo>
                      <a:pt x="491" y="676"/>
                    </a:lnTo>
                    <a:lnTo>
                      <a:pt x="491" y="674"/>
                    </a:lnTo>
                    <a:lnTo>
                      <a:pt x="491" y="673"/>
                    </a:lnTo>
                    <a:lnTo>
                      <a:pt x="493" y="673"/>
                    </a:lnTo>
                    <a:lnTo>
                      <a:pt x="493" y="672"/>
                    </a:lnTo>
                    <a:lnTo>
                      <a:pt x="494" y="672"/>
                    </a:lnTo>
                    <a:lnTo>
                      <a:pt x="493" y="671"/>
                    </a:lnTo>
                    <a:lnTo>
                      <a:pt x="493" y="670"/>
                    </a:lnTo>
                    <a:lnTo>
                      <a:pt x="493" y="669"/>
                    </a:lnTo>
                    <a:lnTo>
                      <a:pt x="493" y="668"/>
                    </a:lnTo>
                    <a:lnTo>
                      <a:pt x="493" y="667"/>
                    </a:lnTo>
                    <a:lnTo>
                      <a:pt x="493" y="665"/>
                    </a:lnTo>
                    <a:lnTo>
                      <a:pt x="493" y="664"/>
                    </a:lnTo>
                    <a:lnTo>
                      <a:pt x="493" y="663"/>
                    </a:lnTo>
                    <a:lnTo>
                      <a:pt x="493" y="662"/>
                    </a:lnTo>
                    <a:lnTo>
                      <a:pt x="494" y="662"/>
                    </a:lnTo>
                    <a:lnTo>
                      <a:pt x="494" y="661"/>
                    </a:lnTo>
                    <a:lnTo>
                      <a:pt x="495" y="661"/>
                    </a:lnTo>
                    <a:lnTo>
                      <a:pt x="495" y="662"/>
                    </a:lnTo>
                    <a:lnTo>
                      <a:pt x="496" y="662"/>
                    </a:lnTo>
                    <a:lnTo>
                      <a:pt x="497" y="662"/>
                    </a:lnTo>
                    <a:lnTo>
                      <a:pt x="497" y="661"/>
                    </a:lnTo>
                    <a:lnTo>
                      <a:pt x="496" y="660"/>
                    </a:lnTo>
                    <a:lnTo>
                      <a:pt x="496" y="659"/>
                    </a:lnTo>
                    <a:lnTo>
                      <a:pt x="495" y="659"/>
                    </a:lnTo>
                    <a:lnTo>
                      <a:pt x="495" y="658"/>
                    </a:lnTo>
                    <a:lnTo>
                      <a:pt x="496" y="658"/>
                    </a:lnTo>
                    <a:lnTo>
                      <a:pt x="496" y="656"/>
                    </a:lnTo>
                    <a:lnTo>
                      <a:pt x="497" y="655"/>
                    </a:lnTo>
                    <a:lnTo>
                      <a:pt x="496" y="655"/>
                    </a:lnTo>
                    <a:lnTo>
                      <a:pt x="496" y="654"/>
                    </a:lnTo>
                    <a:lnTo>
                      <a:pt x="496" y="653"/>
                    </a:lnTo>
                    <a:lnTo>
                      <a:pt x="495" y="652"/>
                    </a:lnTo>
                    <a:lnTo>
                      <a:pt x="495" y="651"/>
                    </a:lnTo>
                    <a:lnTo>
                      <a:pt x="496" y="650"/>
                    </a:lnTo>
                    <a:lnTo>
                      <a:pt x="496" y="649"/>
                    </a:lnTo>
                    <a:lnTo>
                      <a:pt x="496" y="647"/>
                    </a:lnTo>
                    <a:lnTo>
                      <a:pt x="496" y="646"/>
                    </a:lnTo>
                    <a:lnTo>
                      <a:pt x="495" y="645"/>
                    </a:lnTo>
                    <a:lnTo>
                      <a:pt x="495" y="644"/>
                    </a:lnTo>
                    <a:lnTo>
                      <a:pt x="494" y="644"/>
                    </a:lnTo>
                    <a:lnTo>
                      <a:pt x="493" y="644"/>
                    </a:lnTo>
                    <a:lnTo>
                      <a:pt x="491" y="643"/>
                    </a:lnTo>
                    <a:lnTo>
                      <a:pt x="491" y="642"/>
                    </a:lnTo>
                    <a:lnTo>
                      <a:pt x="490" y="642"/>
                    </a:lnTo>
                    <a:lnTo>
                      <a:pt x="490" y="641"/>
                    </a:lnTo>
                    <a:lnTo>
                      <a:pt x="490" y="640"/>
                    </a:lnTo>
                    <a:lnTo>
                      <a:pt x="490" y="638"/>
                    </a:lnTo>
                    <a:lnTo>
                      <a:pt x="490" y="637"/>
                    </a:lnTo>
                    <a:lnTo>
                      <a:pt x="491" y="637"/>
                    </a:lnTo>
                    <a:lnTo>
                      <a:pt x="491" y="636"/>
                    </a:lnTo>
                    <a:lnTo>
                      <a:pt x="493" y="636"/>
                    </a:lnTo>
                    <a:lnTo>
                      <a:pt x="493" y="635"/>
                    </a:lnTo>
                    <a:lnTo>
                      <a:pt x="493" y="634"/>
                    </a:lnTo>
                    <a:lnTo>
                      <a:pt x="491" y="634"/>
                    </a:lnTo>
                    <a:lnTo>
                      <a:pt x="491" y="633"/>
                    </a:lnTo>
                    <a:lnTo>
                      <a:pt x="491" y="632"/>
                    </a:lnTo>
                    <a:lnTo>
                      <a:pt x="490" y="632"/>
                    </a:lnTo>
                    <a:lnTo>
                      <a:pt x="490" y="631"/>
                    </a:lnTo>
                    <a:lnTo>
                      <a:pt x="489" y="631"/>
                    </a:lnTo>
                    <a:lnTo>
                      <a:pt x="488" y="631"/>
                    </a:lnTo>
                    <a:lnTo>
                      <a:pt x="488" y="629"/>
                    </a:lnTo>
                    <a:lnTo>
                      <a:pt x="487" y="629"/>
                    </a:lnTo>
                    <a:lnTo>
                      <a:pt x="487" y="628"/>
                    </a:lnTo>
                    <a:lnTo>
                      <a:pt x="487" y="627"/>
                    </a:lnTo>
                    <a:lnTo>
                      <a:pt x="487" y="626"/>
                    </a:lnTo>
                    <a:lnTo>
                      <a:pt x="487" y="625"/>
                    </a:lnTo>
                    <a:lnTo>
                      <a:pt x="486" y="625"/>
                    </a:lnTo>
                    <a:lnTo>
                      <a:pt x="486" y="624"/>
                    </a:lnTo>
                    <a:lnTo>
                      <a:pt x="486" y="623"/>
                    </a:lnTo>
                    <a:lnTo>
                      <a:pt x="485" y="623"/>
                    </a:lnTo>
                    <a:lnTo>
                      <a:pt x="485" y="622"/>
                    </a:lnTo>
                    <a:lnTo>
                      <a:pt x="485" y="620"/>
                    </a:lnTo>
                    <a:lnTo>
                      <a:pt x="486" y="620"/>
                    </a:lnTo>
                    <a:lnTo>
                      <a:pt x="485" y="620"/>
                    </a:lnTo>
                    <a:lnTo>
                      <a:pt x="485" y="619"/>
                    </a:lnTo>
                    <a:lnTo>
                      <a:pt x="485" y="618"/>
                    </a:lnTo>
                    <a:lnTo>
                      <a:pt x="484" y="618"/>
                    </a:lnTo>
                    <a:lnTo>
                      <a:pt x="484" y="617"/>
                    </a:lnTo>
                    <a:lnTo>
                      <a:pt x="484" y="616"/>
                    </a:lnTo>
                    <a:lnTo>
                      <a:pt x="484" y="615"/>
                    </a:lnTo>
                    <a:lnTo>
                      <a:pt x="484" y="614"/>
                    </a:lnTo>
                    <a:lnTo>
                      <a:pt x="484" y="613"/>
                    </a:lnTo>
                    <a:lnTo>
                      <a:pt x="484" y="611"/>
                    </a:lnTo>
                    <a:lnTo>
                      <a:pt x="482" y="611"/>
                    </a:lnTo>
                    <a:lnTo>
                      <a:pt x="482" y="610"/>
                    </a:lnTo>
                    <a:lnTo>
                      <a:pt x="481" y="610"/>
                    </a:lnTo>
                    <a:lnTo>
                      <a:pt x="481" y="609"/>
                    </a:lnTo>
                    <a:lnTo>
                      <a:pt x="481" y="608"/>
                    </a:lnTo>
                    <a:lnTo>
                      <a:pt x="481" y="607"/>
                    </a:lnTo>
                    <a:lnTo>
                      <a:pt x="481" y="606"/>
                    </a:lnTo>
                    <a:lnTo>
                      <a:pt x="481" y="605"/>
                    </a:lnTo>
                    <a:lnTo>
                      <a:pt x="480" y="604"/>
                    </a:lnTo>
                    <a:lnTo>
                      <a:pt x="480" y="602"/>
                    </a:lnTo>
                    <a:lnTo>
                      <a:pt x="480" y="601"/>
                    </a:lnTo>
                    <a:lnTo>
                      <a:pt x="480" y="600"/>
                    </a:lnTo>
                    <a:lnTo>
                      <a:pt x="480" y="599"/>
                    </a:lnTo>
                    <a:lnTo>
                      <a:pt x="480" y="598"/>
                    </a:lnTo>
                    <a:lnTo>
                      <a:pt x="481" y="598"/>
                    </a:lnTo>
                    <a:lnTo>
                      <a:pt x="482" y="597"/>
                    </a:lnTo>
                    <a:lnTo>
                      <a:pt x="482" y="596"/>
                    </a:lnTo>
                    <a:lnTo>
                      <a:pt x="482" y="595"/>
                    </a:lnTo>
                    <a:lnTo>
                      <a:pt x="481" y="595"/>
                    </a:lnTo>
                    <a:lnTo>
                      <a:pt x="482" y="593"/>
                    </a:lnTo>
                    <a:lnTo>
                      <a:pt x="482" y="592"/>
                    </a:lnTo>
                    <a:lnTo>
                      <a:pt x="481" y="591"/>
                    </a:lnTo>
                    <a:lnTo>
                      <a:pt x="480" y="590"/>
                    </a:lnTo>
                    <a:lnTo>
                      <a:pt x="480" y="589"/>
                    </a:lnTo>
                    <a:lnTo>
                      <a:pt x="480" y="588"/>
                    </a:lnTo>
                    <a:lnTo>
                      <a:pt x="479" y="588"/>
                    </a:lnTo>
                    <a:lnTo>
                      <a:pt x="479" y="587"/>
                    </a:lnTo>
                    <a:lnTo>
                      <a:pt x="478" y="587"/>
                    </a:lnTo>
                    <a:lnTo>
                      <a:pt x="477" y="586"/>
                    </a:lnTo>
                    <a:lnTo>
                      <a:pt x="476" y="584"/>
                    </a:lnTo>
                    <a:lnTo>
                      <a:pt x="475" y="584"/>
                    </a:lnTo>
                    <a:lnTo>
                      <a:pt x="475" y="583"/>
                    </a:lnTo>
                    <a:lnTo>
                      <a:pt x="473" y="582"/>
                    </a:lnTo>
                    <a:lnTo>
                      <a:pt x="473" y="581"/>
                    </a:lnTo>
                    <a:lnTo>
                      <a:pt x="473" y="580"/>
                    </a:lnTo>
                    <a:lnTo>
                      <a:pt x="473" y="579"/>
                    </a:lnTo>
                    <a:lnTo>
                      <a:pt x="473" y="578"/>
                    </a:lnTo>
                    <a:lnTo>
                      <a:pt x="473" y="577"/>
                    </a:lnTo>
                    <a:lnTo>
                      <a:pt x="472" y="577"/>
                    </a:lnTo>
                    <a:lnTo>
                      <a:pt x="472" y="575"/>
                    </a:lnTo>
                    <a:lnTo>
                      <a:pt x="472" y="574"/>
                    </a:lnTo>
                    <a:lnTo>
                      <a:pt x="471" y="573"/>
                    </a:lnTo>
                    <a:lnTo>
                      <a:pt x="471" y="572"/>
                    </a:lnTo>
                    <a:lnTo>
                      <a:pt x="471" y="571"/>
                    </a:lnTo>
                    <a:lnTo>
                      <a:pt x="471" y="570"/>
                    </a:lnTo>
                    <a:lnTo>
                      <a:pt x="471" y="569"/>
                    </a:lnTo>
                    <a:lnTo>
                      <a:pt x="471" y="568"/>
                    </a:lnTo>
                    <a:lnTo>
                      <a:pt x="470" y="568"/>
                    </a:lnTo>
                    <a:lnTo>
                      <a:pt x="470" y="566"/>
                    </a:lnTo>
                    <a:lnTo>
                      <a:pt x="470" y="565"/>
                    </a:lnTo>
                    <a:lnTo>
                      <a:pt x="470" y="564"/>
                    </a:lnTo>
                    <a:lnTo>
                      <a:pt x="470" y="563"/>
                    </a:lnTo>
                    <a:lnTo>
                      <a:pt x="470" y="562"/>
                    </a:lnTo>
                    <a:lnTo>
                      <a:pt x="471" y="562"/>
                    </a:lnTo>
                    <a:lnTo>
                      <a:pt x="471" y="561"/>
                    </a:lnTo>
                    <a:lnTo>
                      <a:pt x="472" y="561"/>
                    </a:lnTo>
                    <a:lnTo>
                      <a:pt x="472" y="560"/>
                    </a:lnTo>
                    <a:lnTo>
                      <a:pt x="472" y="559"/>
                    </a:lnTo>
                    <a:lnTo>
                      <a:pt x="472" y="557"/>
                    </a:lnTo>
                    <a:lnTo>
                      <a:pt x="473" y="557"/>
                    </a:lnTo>
                    <a:lnTo>
                      <a:pt x="473" y="556"/>
                    </a:lnTo>
                    <a:lnTo>
                      <a:pt x="475" y="557"/>
                    </a:lnTo>
                    <a:lnTo>
                      <a:pt x="475" y="556"/>
                    </a:lnTo>
                    <a:lnTo>
                      <a:pt x="476" y="555"/>
                    </a:lnTo>
                    <a:lnTo>
                      <a:pt x="475" y="555"/>
                    </a:lnTo>
                    <a:lnTo>
                      <a:pt x="475" y="554"/>
                    </a:lnTo>
                    <a:lnTo>
                      <a:pt x="475" y="553"/>
                    </a:lnTo>
                    <a:lnTo>
                      <a:pt x="475" y="552"/>
                    </a:lnTo>
                    <a:lnTo>
                      <a:pt x="473" y="552"/>
                    </a:lnTo>
                    <a:lnTo>
                      <a:pt x="472" y="552"/>
                    </a:lnTo>
                    <a:lnTo>
                      <a:pt x="471" y="552"/>
                    </a:lnTo>
                    <a:lnTo>
                      <a:pt x="471" y="551"/>
                    </a:lnTo>
                    <a:lnTo>
                      <a:pt x="470" y="551"/>
                    </a:lnTo>
                    <a:lnTo>
                      <a:pt x="470" y="550"/>
                    </a:lnTo>
                    <a:lnTo>
                      <a:pt x="470" y="548"/>
                    </a:lnTo>
                    <a:lnTo>
                      <a:pt x="469" y="548"/>
                    </a:lnTo>
                    <a:lnTo>
                      <a:pt x="469" y="547"/>
                    </a:lnTo>
                    <a:lnTo>
                      <a:pt x="469" y="546"/>
                    </a:lnTo>
                    <a:lnTo>
                      <a:pt x="468" y="546"/>
                    </a:lnTo>
                    <a:lnTo>
                      <a:pt x="467" y="546"/>
                    </a:lnTo>
                    <a:lnTo>
                      <a:pt x="467" y="545"/>
                    </a:lnTo>
                    <a:lnTo>
                      <a:pt x="466" y="545"/>
                    </a:lnTo>
                    <a:lnTo>
                      <a:pt x="466" y="544"/>
                    </a:lnTo>
                    <a:lnTo>
                      <a:pt x="464" y="544"/>
                    </a:lnTo>
                    <a:lnTo>
                      <a:pt x="464" y="543"/>
                    </a:lnTo>
                    <a:lnTo>
                      <a:pt x="463" y="543"/>
                    </a:lnTo>
                    <a:lnTo>
                      <a:pt x="463" y="542"/>
                    </a:lnTo>
                    <a:lnTo>
                      <a:pt x="464" y="541"/>
                    </a:lnTo>
                    <a:lnTo>
                      <a:pt x="466" y="541"/>
                    </a:lnTo>
                    <a:lnTo>
                      <a:pt x="467" y="539"/>
                    </a:lnTo>
                    <a:lnTo>
                      <a:pt x="468" y="539"/>
                    </a:lnTo>
                    <a:lnTo>
                      <a:pt x="468" y="538"/>
                    </a:lnTo>
                    <a:lnTo>
                      <a:pt x="468" y="537"/>
                    </a:lnTo>
                    <a:lnTo>
                      <a:pt x="468" y="536"/>
                    </a:lnTo>
                    <a:lnTo>
                      <a:pt x="468" y="535"/>
                    </a:lnTo>
                    <a:lnTo>
                      <a:pt x="467" y="535"/>
                    </a:lnTo>
                    <a:lnTo>
                      <a:pt x="467" y="534"/>
                    </a:lnTo>
                    <a:lnTo>
                      <a:pt x="466" y="534"/>
                    </a:lnTo>
                    <a:lnTo>
                      <a:pt x="464" y="534"/>
                    </a:lnTo>
                    <a:lnTo>
                      <a:pt x="464" y="533"/>
                    </a:lnTo>
                    <a:lnTo>
                      <a:pt x="463" y="533"/>
                    </a:lnTo>
                    <a:lnTo>
                      <a:pt x="462" y="533"/>
                    </a:lnTo>
                    <a:lnTo>
                      <a:pt x="461" y="534"/>
                    </a:lnTo>
                    <a:lnTo>
                      <a:pt x="460" y="534"/>
                    </a:lnTo>
                    <a:lnTo>
                      <a:pt x="459" y="534"/>
                    </a:lnTo>
                    <a:lnTo>
                      <a:pt x="458" y="534"/>
                    </a:lnTo>
                    <a:lnTo>
                      <a:pt x="457" y="534"/>
                    </a:lnTo>
                    <a:lnTo>
                      <a:pt x="457" y="533"/>
                    </a:lnTo>
                    <a:lnTo>
                      <a:pt x="455" y="533"/>
                    </a:lnTo>
                    <a:lnTo>
                      <a:pt x="454" y="533"/>
                    </a:lnTo>
                    <a:lnTo>
                      <a:pt x="453" y="532"/>
                    </a:lnTo>
                    <a:lnTo>
                      <a:pt x="454" y="532"/>
                    </a:lnTo>
                    <a:lnTo>
                      <a:pt x="454" y="530"/>
                    </a:lnTo>
                    <a:lnTo>
                      <a:pt x="454" y="529"/>
                    </a:lnTo>
                    <a:lnTo>
                      <a:pt x="453" y="528"/>
                    </a:lnTo>
                    <a:lnTo>
                      <a:pt x="453" y="527"/>
                    </a:lnTo>
                    <a:lnTo>
                      <a:pt x="453" y="526"/>
                    </a:lnTo>
                    <a:lnTo>
                      <a:pt x="452" y="526"/>
                    </a:lnTo>
                    <a:lnTo>
                      <a:pt x="452" y="525"/>
                    </a:lnTo>
                    <a:lnTo>
                      <a:pt x="451" y="525"/>
                    </a:lnTo>
                    <a:lnTo>
                      <a:pt x="450" y="525"/>
                    </a:lnTo>
                    <a:lnTo>
                      <a:pt x="450" y="524"/>
                    </a:lnTo>
                    <a:lnTo>
                      <a:pt x="450" y="522"/>
                    </a:lnTo>
                    <a:lnTo>
                      <a:pt x="449" y="522"/>
                    </a:lnTo>
                    <a:lnTo>
                      <a:pt x="449" y="521"/>
                    </a:lnTo>
                    <a:lnTo>
                      <a:pt x="448" y="521"/>
                    </a:lnTo>
                    <a:lnTo>
                      <a:pt x="448" y="520"/>
                    </a:lnTo>
                    <a:lnTo>
                      <a:pt x="448" y="519"/>
                    </a:lnTo>
                    <a:lnTo>
                      <a:pt x="449" y="519"/>
                    </a:lnTo>
                    <a:lnTo>
                      <a:pt x="450" y="518"/>
                    </a:lnTo>
                    <a:lnTo>
                      <a:pt x="449" y="517"/>
                    </a:lnTo>
                    <a:lnTo>
                      <a:pt x="449" y="516"/>
                    </a:lnTo>
                    <a:lnTo>
                      <a:pt x="450" y="516"/>
                    </a:lnTo>
                    <a:lnTo>
                      <a:pt x="449" y="515"/>
                    </a:lnTo>
                    <a:lnTo>
                      <a:pt x="450" y="513"/>
                    </a:lnTo>
                    <a:lnTo>
                      <a:pt x="449" y="513"/>
                    </a:lnTo>
                    <a:lnTo>
                      <a:pt x="449" y="512"/>
                    </a:lnTo>
                    <a:lnTo>
                      <a:pt x="449" y="511"/>
                    </a:lnTo>
                    <a:lnTo>
                      <a:pt x="448" y="511"/>
                    </a:lnTo>
                    <a:lnTo>
                      <a:pt x="446" y="511"/>
                    </a:lnTo>
                    <a:lnTo>
                      <a:pt x="446" y="510"/>
                    </a:lnTo>
                    <a:lnTo>
                      <a:pt x="448" y="510"/>
                    </a:lnTo>
                    <a:lnTo>
                      <a:pt x="448" y="509"/>
                    </a:lnTo>
                    <a:lnTo>
                      <a:pt x="448" y="508"/>
                    </a:lnTo>
                    <a:lnTo>
                      <a:pt x="446" y="508"/>
                    </a:lnTo>
                    <a:lnTo>
                      <a:pt x="446" y="507"/>
                    </a:lnTo>
                    <a:lnTo>
                      <a:pt x="445" y="507"/>
                    </a:lnTo>
                    <a:lnTo>
                      <a:pt x="445" y="506"/>
                    </a:lnTo>
                    <a:lnTo>
                      <a:pt x="444" y="504"/>
                    </a:lnTo>
                    <a:lnTo>
                      <a:pt x="443" y="504"/>
                    </a:lnTo>
                    <a:lnTo>
                      <a:pt x="442" y="506"/>
                    </a:lnTo>
                    <a:lnTo>
                      <a:pt x="442" y="504"/>
                    </a:lnTo>
                    <a:lnTo>
                      <a:pt x="441" y="503"/>
                    </a:lnTo>
                    <a:lnTo>
                      <a:pt x="440" y="503"/>
                    </a:lnTo>
                    <a:lnTo>
                      <a:pt x="440" y="502"/>
                    </a:lnTo>
                    <a:lnTo>
                      <a:pt x="440" y="501"/>
                    </a:lnTo>
                    <a:lnTo>
                      <a:pt x="440" y="500"/>
                    </a:lnTo>
                    <a:lnTo>
                      <a:pt x="439" y="499"/>
                    </a:lnTo>
                    <a:lnTo>
                      <a:pt x="440" y="499"/>
                    </a:lnTo>
                    <a:lnTo>
                      <a:pt x="440" y="498"/>
                    </a:lnTo>
                    <a:lnTo>
                      <a:pt x="440" y="497"/>
                    </a:lnTo>
                    <a:lnTo>
                      <a:pt x="440" y="495"/>
                    </a:lnTo>
                    <a:lnTo>
                      <a:pt x="441" y="495"/>
                    </a:lnTo>
                    <a:lnTo>
                      <a:pt x="442" y="495"/>
                    </a:lnTo>
                    <a:lnTo>
                      <a:pt x="442" y="494"/>
                    </a:lnTo>
                    <a:lnTo>
                      <a:pt x="442" y="493"/>
                    </a:lnTo>
                    <a:lnTo>
                      <a:pt x="441" y="492"/>
                    </a:lnTo>
                    <a:lnTo>
                      <a:pt x="441" y="493"/>
                    </a:lnTo>
                    <a:lnTo>
                      <a:pt x="440" y="493"/>
                    </a:lnTo>
                    <a:lnTo>
                      <a:pt x="439" y="492"/>
                    </a:lnTo>
                    <a:lnTo>
                      <a:pt x="439" y="491"/>
                    </a:lnTo>
                    <a:lnTo>
                      <a:pt x="437" y="491"/>
                    </a:lnTo>
                    <a:lnTo>
                      <a:pt x="437" y="490"/>
                    </a:lnTo>
                    <a:lnTo>
                      <a:pt x="437" y="489"/>
                    </a:lnTo>
                    <a:lnTo>
                      <a:pt x="436" y="489"/>
                    </a:lnTo>
                    <a:lnTo>
                      <a:pt x="436" y="488"/>
                    </a:lnTo>
                    <a:lnTo>
                      <a:pt x="435" y="488"/>
                    </a:lnTo>
                    <a:lnTo>
                      <a:pt x="434" y="488"/>
                    </a:lnTo>
                    <a:lnTo>
                      <a:pt x="434" y="486"/>
                    </a:lnTo>
                    <a:lnTo>
                      <a:pt x="434" y="485"/>
                    </a:lnTo>
                    <a:lnTo>
                      <a:pt x="434" y="484"/>
                    </a:lnTo>
                    <a:lnTo>
                      <a:pt x="433" y="483"/>
                    </a:lnTo>
                    <a:lnTo>
                      <a:pt x="433" y="482"/>
                    </a:lnTo>
                    <a:lnTo>
                      <a:pt x="432" y="482"/>
                    </a:lnTo>
                    <a:lnTo>
                      <a:pt x="431" y="482"/>
                    </a:lnTo>
                    <a:lnTo>
                      <a:pt x="431" y="481"/>
                    </a:lnTo>
                    <a:lnTo>
                      <a:pt x="431" y="480"/>
                    </a:lnTo>
                    <a:lnTo>
                      <a:pt x="432" y="480"/>
                    </a:lnTo>
                    <a:lnTo>
                      <a:pt x="432" y="479"/>
                    </a:lnTo>
                    <a:lnTo>
                      <a:pt x="433" y="479"/>
                    </a:lnTo>
                    <a:lnTo>
                      <a:pt x="432" y="477"/>
                    </a:lnTo>
                    <a:lnTo>
                      <a:pt x="431" y="477"/>
                    </a:lnTo>
                    <a:lnTo>
                      <a:pt x="430" y="477"/>
                    </a:lnTo>
                    <a:lnTo>
                      <a:pt x="430" y="476"/>
                    </a:lnTo>
                    <a:lnTo>
                      <a:pt x="428" y="476"/>
                    </a:lnTo>
                    <a:lnTo>
                      <a:pt x="428" y="475"/>
                    </a:lnTo>
                    <a:lnTo>
                      <a:pt x="428" y="474"/>
                    </a:lnTo>
                    <a:lnTo>
                      <a:pt x="427" y="474"/>
                    </a:lnTo>
                    <a:lnTo>
                      <a:pt x="426" y="474"/>
                    </a:lnTo>
                    <a:lnTo>
                      <a:pt x="426" y="473"/>
                    </a:lnTo>
                    <a:lnTo>
                      <a:pt x="425" y="473"/>
                    </a:lnTo>
                    <a:lnTo>
                      <a:pt x="426" y="472"/>
                    </a:lnTo>
                    <a:lnTo>
                      <a:pt x="427" y="472"/>
                    </a:lnTo>
                    <a:lnTo>
                      <a:pt x="428" y="472"/>
                    </a:lnTo>
                    <a:lnTo>
                      <a:pt x="430" y="471"/>
                    </a:lnTo>
                    <a:lnTo>
                      <a:pt x="431" y="470"/>
                    </a:lnTo>
                    <a:lnTo>
                      <a:pt x="432" y="468"/>
                    </a:lnTo>
                    <a:lnTo>
                      <a:pt x="431" y="468"/>
                    </a:lnTo>
                    <a:lnTo>
                      <a:pt x="431" y="467"/>
                    </a:lnTo>
                    <a:lnTo>
                      <a:pt x="431" y="466"/>
                    </a:lnTo>
                    <a:lnTo>
                      <a:pt x="431" y="465"/>
                    </a:lnTo>
                    <a:lnTo>
                      <a:pt x="431" y="464"/>
                    </a:lnTo>
                    <a:lnTo>
                      <a:pt x="430" y="464"/>
                    </a:lnTo>
                    <a:lnTo>
                      <a:pt x="430" y="463"/>
                    </a:lnTo>
                    <a:lnTo>
                      <a:pt x="428" y="462"/>
                    </a:lnTo>
                    <a:lnTo>
                      <a:pt x="428" y="461"/>
                    </a:lnTo>
                    <a:lnTo>
                      <a:pt x="427" y="461"/>
                    </a:lnTo>
                    <a:lnTo>
                      <a:pt x="426" y="459"/>
                    </a:lnTo>
                    <a:lnTo>
                      <a:pt x="425" y="459"/>
                    </a:lnTo>
                    <a:lnTo>
                      <a:pt x="425" y="458"/>
                    </a:lnTo>
                    <a:lnTo>
                      <a:pt x="425" y="457"/>
                    </a:lnTo>
                    <a:lnTo>
                      <a:pt x="425" y="456"/>
                    </a:lnTo>
                    <a:lnTo>
                      <a:pt x="424" y="456"/>
                    </a:lnTo>
                    <a:lnTo>
                      <a:pt x="424" y="455"/>
                    </a:lnTo>
                    <a:lnTo>
                      <a:pt x="424" y="454"/>
                    </a:lnTo>
                    <a:lnTo>
                      <a:pt x="424" y="453"/>
                    </a:lnTo>
                    <a:lnTo>
                      <a:pt x="423" y="452"/>
                    </a:lnTo>
                    <a:lnTo>
                      <a:pt x="424" y="450"/>
                    </a:lnTo>
                    <a:lnTo>
                      <a:pt x="424" y="449"/>
                    </a:lnTo>
                    <a:lnTo>
                      <a:pt x="424" y="448"/>
                    </a:lnTo>
                    <a:lnTo>
                      <a:pt x="424" y="447"/>
                    </a:lnTo>
                    <a:lnTo>
                      <a:pt x="423" y="446"/>
                    </a:lnTo>
                    <a:lnTo>
                      <a:pt x="423" y="445"/>
                    </a:lnTo>
                    <a:lnTo>
                      <a:pt x="422" y="445"/>
                    </a:lnTo>
                    <a:lnTo>
                      <a:pt x="422" y="444"/>
                    </a:lnTo>
                    <a:lnTo>
                      <a:pt x="422" y="443"/>
                    </a:lnTo>
                    <a:lnTo>
                      <a:pt x="421" y="443"/>
                    </a:lnTo>
                    <a:lnTo>
                      <a:pt x="421" y="441"/>
                    </a:lnTo>
                    <a:lnTo>
                      <a:pt x="421" y="440"/>
                    </a:lnTo>
                    <a:lnTo>
                      <a:pt x="422" y="439"/>
                    </a:lnTo>
                    <a:lnTo>
                      <a:pt x="423" y="439"/>
                    </a:lnTo>
                    <a:lnTo>
                      <a:pt x="424" y="439"/>
                    </a:lnTo>
                    <a:lnTo>
                      <a:pt x="425" y="439"/>
                    </a:lnTo>
                    <a:lnTo>
                      <a:pt x="425" y="438"/>
                    </a:lnTo>
                    <a:lnTo>
                      <a:pt x="426" y="438"/>
                    </a:lnTo>
                    <a:lnTo>
                      <a:pt x="426" y="437"/>
                    </a:lnTo>
                    <a:lnTo>
                      <a:pt x="426" y="436"/>
                    </a:lnTo>
                    <a:lnTo>
                      <a:pt x="426" y="435"/>
                    </a:lnTo>
                    <a:lnTo>
                      <a:pt x="426" y="434"/>
                    </a:lnTo>
                    <a:lnTo>
                      <a:pt x="425" y="432"/>
                    </a:lnTo>
                    <a:lnTo>
                      <a:pt x="425" y="431"/>
                    </a:lnTo>
                    <a:lnTo>
                      <a:pt x="425" y="430"/>
                    </a:lnTo>
                    <a:lnTo>
                      <a:pt x="425" y="429"/>
                    </a:lnTo>
                    <a:lnTo>
                      <a:pt x="426" y="428"/>
                    </a:lnTo>
                    <a:lnTo>
                      <a:pt x="426" y="427"/>
                    </a:lnTo>
                    <a:lnTo>
                      <a:pt x="425" y="426"/>
                    </a:lnTo>
                    <a:lnTo>
                      <a:pt x="425" y="425"/>
                    </a:lnTo>
                    <a:lnTo>
                      <a:pt x="425" y="423"/>
                    </a:lnTo>
                    <a:lnTo>
                      <a:pt x="425" y="422"/>
                    </a:lnTo>
                    <a:lnTo>
                      <a:pt x="424" y="421"/>
                    </a:lnTo>
                    <a:lnTo>
                      <a:pt x="424" y="420"/>
                    </a:lnTo>
                    <a:lnTo>
                      <a:pt x="423" y="419"/>
                    </a:lnTo>
                    <a:lnTo>
                      <a:pt x="423" y="418"/>
                    </a:lnTo>
                    <a:lnTo>
                      <a:pt x="423" y="417"/>
                    </a:lnTo>
                    <a:lnTo>
                      <a:pt x="423" y="416"/>
                    </a:lnTo>
                    <a:lnTo>
                      <a:pt x="422" y="416"/>
                    </a:lnTo>
                    <a:lnTo>
                      <a:pt x="422" y="414"/>
                    </a:lnTo>
                    <a:lnTo>
                      <a:pt x="422" y="413"/>
                    </a:lnTo>
                    <a:lnTo>
                      <a:pt x="421" y="412"/>
                    </a:lnTo>
                    <a:lnTo>
                      <a:pt x="419" y="411"/>
                    </a:lnTo>
                    <a:lnTo>
                      <a:pt x="418" y="411"/>
                    </a:lnTo>
                    <a:lnTo>
                      <a:pt x="418" y="410"/>
                    </a:lnTo>
                    <a:lnTo>
                      <a:pt x="418" y="409"/>
                    </a:lnTo>
                    <a:lnTo>
                      <a:pt x="418" y="408"/>
                    </a:lnTo>
                    <a:lnTo>
                      <a:pt x="417" y="407"/>
                    </a:lnTo>
                    <a:lnTo>
                      <a:pt x="417" y="405"/>
                    </a:lnTo>
                    <a:lnTo>
                      <a:pt x="416" y="404"/>
                    </a:lnTo>
                    <a:lnTo>
                      <a:pt x="416" y="403"/>
                    </a:lnTo>
                    <a:lnTo>
                      <a:pt x="416" y="402"/>
                    </a:lnTo>
                    <a:lnTo>
                      <a:pt x="417" y="402"/>
                    </a:lnTo>
                    <a:lnTo>
                      <a:pt x="417" y="401"/>
                    </a:lnTo>
                    <a:lnTo>
                      <a:pt x="416" y="401"/>
                    </a:lnTo>
                    <a:lnTo>
                      <a:pt x="416" y="400"/>
                    </a:lnTo>
                    <a:lnTo>
                      <a:pt x="415" y="400"/>
                    </a:lnTo>
                    <a:lnTo>
                      <a:pt x="415" y="399"/>
                    </a:lnTo>
                    <a:lnTo>
                      <a:pt x="414" y="399"/>
                    </a:lnTo>
                    <a:lnTo>
                      <a:pt x="415" y="398"/>
                    </a:lnTo>
                    <a:lnTo>
                      <a:pt x="415" y="396"/>
                    </a:lnTo>
                    <a:lnTo>
                      <a:pt x="415" y="395"/>
                    </a:lnTo>
                    <a:lnTo>
                      <a:pt x="415" y="394"/>
                    </a:lnTo>
                    <a:lnTo>
                      <a:pt x="414" y="394"/>
                    </a:lnTo>
                    <a:lnTo>
                      <a:pt x="414" y="393"/>
                    </a:lnTo>
                    <a:lnTo>
                      <a:pt x="413" y="393"/>
                    </a:lnTo>
                    <a:lnTo>
                      <a:pt x="412" y="392"/>
                    </a:lnTo>
                    <a:lnTo>
                      <a:pt x="412" y="391"/>
                    </a:lnTo>
                    <a:lnTo>
                      <a:pt x="413" y="390"/>
                    </a:lnTo>
                    <a:lnTo>
                      <a:pt x="413" y="389"/>
                    </a:lnTo>
                    <a:lnTo>
                      <a:pt x="413" y="387"/>
                    </a:lnTo>
                    <a:lnTo>
                      <a:pt x="412" y="386"/>
                    </a:lnTo>
                    <a:lnTo>
                      <a:pt x="410" y="385"/>
                    </a:lnTo>
                    <a:lnTo>
                      <a:pt x="409" y="385"/>
                    </a:lnTo>
                    <a:lnTo>
                      <a:pt x="408" y="386"/>
                    </a:lnTo>
                    <a:lnTo>
                      <a:pt x="407" y="386"/>
                    </a:lnTo>
                    <a:lnTo>
                      <a:pt x="406" y="385"/>
                    </a:lnTo>
                    <a:lnTo>
                      <a:pt x="406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383"/>
                    </a:lnTo>
                    <a:lnTo>
                      <a:pt x="403" y="383"/>
                    </a:lnTo>
                    <a:lnTo>
                      <a:pt x="403" y="382"/>
                    </a:lnTo>
                    <a:lnTo>
                      <a:pt x="403" y="381"/>
                    </a:lnTo>
                    <a:lnTo>
                      <a:pt x="401" y="381"/>
                    </a:lnTo>
                    <a:lnTo>
                      <a:pt x="400" y="380"/>
                    </a:lnTo>
                    <a:lnTo>
                      <a:pt x="399" y="380"/>
                    </a:lnTo>
                    <a:lnTo>
                      <a:pt x="398" y="380"/>
                    </a:lnTo>
                    <a:lnTo>
                      <a:pt x="397" y="378"/>
                    </a:lnTo>
                    <a:lnTo>
                      <a:pt x="396" y="377"/>
                    </a:lnTo>
                    <a:lnTo>
                      <a:pt x="395" y="376"/>
                    </a:lnTo>
                    <a:lnTo>
                      <a:pt x="395" y="375"/>
                    </a:lnTo>
                    <a:lnTo>
                      <a:pt x="394" y="375"/>
                    </a:lnTo>
                    <a:lnTo>
                      <a:pt x="392" y="375"/>
                    </a:lnTo>
                    <a:lnTo>
                      <a:pt x="391" y="375"/>
                    </a:lnTo>
                    <a:lnTo>
                      <a:pt x="390" y="375"/>
                    </a:lnTo>
                    <a:lnTo>
                      <a:pt x="389" y="375"/>
                    </a:lnTo>
                    <a:lnTo>
                      <a:pt x="388" y="374"/>
                    </a:lnTo>
                    <a:lnTo>
                      <a:pt x="388" y="373"/>
                    </a:lnTo>
                    <a:lnTo>
                      <a:pt x="387" y="373"/>
                    </a:lnTo>
                    <a:lnTo>
                      <a:pt x="386" y="373"/>
                    </a:lnTo>
                    <a:lnTo>
                      <a:pt x="385" y="373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3" y="369"/>
                    </a:lnTo>
                    <a:lnTo>
                      <a:pt x="382" y="369"/>
                    </a:lnTo>
                    <a:lnTo>
                      <a:pt x="381" y="369"/>
                    </a:lnTo>
                    <a:lnTo>
                      <a:pt x="381" y="368"/>
                    </a:lnTo>
                    <a:lnTo>
                      <a:pt x="380" y="368"/>
                    </a:lnTo>
                    <a:lnTo>
                      <a:pt x="379" y="368"/>
                    </a:lnTo>
                    <a:lnTo>
                      <a:pt x="378" y="368"/>
                    </a:lnTo>
                    <a:lnTo>
                      <a:pt x="377" y="369"/>
                    </a:lnTo>
                    <a:lnTo>
                      <a:pt x="376" y="369"/>
                    </a:lnTo>
                    <a:lnTo>
                      <a:pt x="374" y="369"/>
                    </a:lnTo>
                    <a:lnTo>
                      <a:pt x="373" y="368"/>
                    </a:lnTo>
                    <a:lnTo>
                      <a:pt x="372" y="368"/>
                    </a:lnTo>
                    <a:lnTo>
                      <a:pt x="372" y="367"/>
                    </a:lnTo>
                    <a:lnTo>
                      <a:pt x="371" y="367"/>
                    </a:lnTo>
                    <a:lnTo>
                      <a:pt x="371" y="366"/>
                    </a:lnTo>
                    <a:lnTo>
                      <a:pt x="370" y="366"/>
                    </a:lnTo>
                    <a:lnTo>
                      <a:pt x="370" y="365"/>
                    </a:lnTo>
                    <a:lnTo>
                      <a:pt x="370" y="364"/>
                    </a:lnTo>
                    <a:lnTo>
                      <a:pt x="369" y="363"/>
                    </a:lnTo>
                    <a:lnTo>
                      <a:pt x="369" y="362"/>
                    </a:lnTo>
                    <a:lnTo>
                      <a:pt x="370" y="362"/>
                    </a:lnTo>
                    <a:lnTo>
                      <a:pt x="370" y="360"/>
                    </a:lnTo>
                    <a:lnTo>
                      <a:pt x="370" y="359"/>
                    </a:lnTo>
                    <a:lnTo>
                      <a:pt x="370" y="358"/>
                    </a:lnTo>
                    <a:lnTo>
                      <a:pt x="370" y="357"/>
                    </a:lnTo>
                    <a:lnTo>
                      <a:pt x="369" y="357"/>
                    </a:lnTo>
                    <a:lnTo>
                      <a:pt x="369" y="356"/>
                    </a:lnTo>
                    <a:lnTo>
                      <a:pt x="368" y="355"/>
                    </a:lnTo>
                    <a:lnTo>
                      <a:pt x="368" y="354"/>
                    </a:lnTo>
                    <a:lnTo>
                      <a:pt x="368" y="353"/>
                    </a:lnTo>
                    <a:lnTo>
                      <a:pt x="369" y="351"/>
                    </a:lnTo>
                    <a:lnTo>
                      <a:pt x="368" y="351"/>
                    </a:lnTo>
                    <a:lnTo>
                      <a:pt x="368" y="350"/>
                    </a:lnTo>
                    <a:lnTo>
                      <a:pt x="367" y="349"/>
                    </a:lnTo>
                    <a:lnTo>
                      <a:pt x="367" y="348"/>
                    </a:lnTo>
                    <a:lnTo>
                      <a:pt x="367" y="347"/>
                    </a:lnTo>
                    <a:lnTo>
                      <a:pt x="367" y="346"/>
                    </a:lnTo>
                    <a:lnTo>
                      <a:pt x="367" y="345"/>
                    </a:lnTo>
                    <a:lnTo>
                      <a:pt x="368" y="344"/>
                    </a:lnTo>
                    <a:lnTo>
                      <a:pt x="369" y="344"/>
                    </a:lnTo>
                    <a:lnTo>
                      <a:pt x="369" y="342"/>
                    </a:lnTo>
                    <a:lnTo>
                      <a:pt x="370" y="341"/>
                    </a:lnTo>
                    <a:lnTo>
                      <a:pt x="370" y="340"/>
                    </a:lnTo>
                    <a:lnTo>
                      <a:pt x="369" y="339"/>
                    </a:lnTo>
                    <a:lnTo>
                      <a:pt x="369" y="338"/>
                    </a:lnTo>
                    <a:lnTo>
                      <a:pt x="368" y="337"/>
                    </a:lnTo>
                    <a:lnTo>
                      <a:pt x="368" y="336"/>
                    </a:lnTo>
                    <a:lnTo>
                      <a:pt x="367" y="336"/>
                    </a:lnTo>
                    <a:lnTo>
                      <a:pt x="367" y="335"/>
                    </a:lnTo>
                    <a:lnTo>
                      <a:pt x="367" y="333"/>
                    </a:lnTo>
                    <a:lnTo>
                      <a:pt x="365" y="333"/>
                    </a:lnTo>
                    <a:lnTo>
                      <a:pt x="365" y="332"/>
                    </a:lnTo>
                    <a:lnTo>
                      <a:pt x="364" y="331"/>
                    </a:lnTo>
                    <a:lnTo>
                      <a:pt x="364" y="330"/>
                    </a:lnTo>
                    <a:lnTo>
                      <a:pt x="363" y="329"/>
                    </a:lnTo>
                    <a:lnTo>
                      <a:pt x="362" y="328"/>
                    </a:lnTo>
                    <a:lnTo>
                      <a:pt x="362" y="327"/>
                    </a:lnTo>
                    <a:lnTo>
                      <a:pt x="362" y="326"/>
                    </a:lnTo>
                    <a:lnTo>
                      <a:pt x="361" y="326"/>
                    </a:lnTo>
                    <a:lnTo>
                      <a:pt x="360" y="326"/>
                    </a:lnTo>
                    <a:lnTo>
                      <a:pt x="359" y="326"/>
                    </a:lnTo>
                    <a:lnTo>
                      <a:pt x="359" y="327"/>
                    </a:lnTo>
                    <a:lnTo>
                      <a:pt x="358" y="327"/>
                    </a:lnTo>
                    <a:lnTo>
                      <a:pt x="358" y="328"/>
                    </a:lnTo>
                    <a:lnTo>
                      <a:pt x="356" y="328"/>
                    </a:lnTo>
                    <a:lnTo>
                      <a:pt x="355" y="327"/>
                    </a:lnTo>
                    <a:lnTo>
                      <a:pt x="354" y="327"/>
                    </a:lnTo>
                    <a:lnTo>
                      <a:pt x="354" y="326"/>
                    </a:lnTo>
                    <a:lnTo>
                      <a:pt x="353" y="326"/>
                    </a:lnTo>
                    <a:lnTo>
                      <a:pt x="352" y="324"/>
                    </a:lnTo>
                    <a:lnTo>
                      <a:pt x="351" y="324"/>
                    </a:lnTo>
                    <a:lnTo>
                      <a:pt x="351" y="323"/>
                    </a:lnTo>
                    <a:lnTo>
                      <a:pt x="350" y="323"/>
                    </a:lnTo>
                    <a:lnTo>
                      <a:pt x="349" y="323"/>
                    </a:lnTo>
                    <a:lnTo>
                      <a:pt x="349" y="322"/>
                    </a:lnTo>
                    <a:lnTo>
                      <a:pt x="347" y="321"/>
                    </a:lnTo>
                    <a:lnTo>
                      <a:pt x="349" y="321"/>
                    </a:lnTo>
                    <a:lnTo>
                      <a:pt x="349" y="320"/>
                    </a:lnTo>
                    <a:lnTo>
                      <a:pt x="349" y="319"/>
                    </a:lnTo>
                    <a:lnTo>
                      <a:pt x="350" y="318"/>
                    </a:lnTo>
                    <a:lnTo>
                      <a:pt x="351" y="318"/>
                    </a:lnTo>
                    <a:lnTo>
                      <a:pt x="351" y="317"/>
                    </a:lnTo>
                    <a:lnTo>
                      <a:pt x="351" y="315"/>
                    </a:lnTo>
                    <a:lnTo>
                      <a:pt x="351" y="314"/>
                    </a:lnTo>
                    <a:lnTo>
                      <a:pt x="350" y="314"/>
                    </a:lnTo>
                    <a:lnTo>
                      <a:pt x="350" y="313"/>
                    </a:lnTo>
                    <a:lnTo>
                      <a:pt x="349" y="312"/>
                    </a:lnTo>
                    <a:lnTo>
                      <a:pt x="349" y="311"/>
                    </a:lnTo>
                    <a:lnTo>
                      <a:pt x="347" y="311"/>
                    </a:lnTo>
                    <a:lnTo>
                      <a:pt x="347" y="310"/>
                    </a:lnTo>
                    <a:lnTo>
                      <a:pt x="347" y="309"/>
                    </a:lnTo>
                    <a:lnTo>
                      <a:pt x="347" y="308"/>
                    </a:lnTo>
                    <a:lnTo>
                      <a:pt x="349" y="308"/>
                    </a:lnTo>
                    <a:lnTo>
                      <a:pt x="349" y="306"/>
                    </a:lnTo>
                    <a:lnTo>
                      <a:pt x="349" y="305"/>
                    </a:lnTo>
                    <a:lnTo>
                      <a:pt x="349" y="304"/>
                    </a:lnTo>
                    <a:lnTo>
                      <a:pt x="349" y="303"/>
                    </a:lnTo>
                    <a:lnTo>
                      <a:pt x="350" y="303"/>
                    </a:lnTo>
                    <a:lnTo>
                      <a:pt x="351" y="303"/>
                    </a:lnTo>
                    <a:lnTo>
                      <a:pt x="352" y="302"/>
                    </a:lnTo>
                    <a:lnTo>
                      <a:pt x="352" y="301"/>
                    </a:lnTo>
                    <a:lnTo>
                      <a:pt x="353" y="300"/>
                    </a:lnTo>
                    <a:lnTo>
                      <a:pt x="353" y="299"/>
                    </a:lnTo>
                    <a:lnTo>
                      <a:pt x="352" y="297"/>
                    </a:lnTo>
                    <a:lnTo>
                      <a:pt x="352" y="296"/>
                    </a:lnTo>
                    <a:lnTo>
                      <a:pt x="352" y="295"/>
                    </a:lnTo>
                    <a:lnTo>
                      <a:pt x="351" y="295"/>
                    </a:lnTo>
                    <a:lnTo>
                      <a:pt x="351" y="294"/>
                    </a:lnTo>
                    <a:lnTo>
                      <a:pt x="350" y="294"/>
                    </a:lnTo>
                    <a:lnTo>
                      <a:pt x="350" y="293"/>
                    </a:lnTo>
                    <a:lnTo>
                      <a:pt x="350" y="292"/>
                    </a:lnTo>
                    <a:lnTo>
                      <a:pt x="349" y="292"/>
                    </a:lnTo>
                    <a:lnTo>
                      <a:pt x="349" y="291"/>
                    </a:lnTo>
                    <a:lnTo>
                      <a:pt x="347" y="291"/>
                    </a:lnTo>
                    <a:lnTo>
                      <a:pt x="347" y="290"/>
                    </a:lnTo>
                    <a:lnTo>
                      <a:pt x="347" y="288"/>
                    </a:lnTo>
                    <a:lnTo>
                      <a:pt x="346" y="288"/>
                    </a:lnTo>
                    <a:lnTo>
                      <a:pt x="346" y="287"/>
                    </a:lnTo>
                    <a:lnTo>
                      <a:pt x="345" y="287"/>
                    </a:lnTo>
                    <a:lnTo>
                      <a:pt x="344" y="287"/>
                    </a:lnTo>
                    <a:lnTo>
                      <a:pt x="344" y="288"/>
                    </a:lnTo>
                    <a:lnTo>
                      <a:pt x="343" y="288"/>
                    </a:lnTo>
                    <a:lnTo>
                      <a:pt x="342" y="288"/>
                    </a:lnTo>
                    <a:lnTo>
                      <a:pt x="341" y="290"/>
                    </a:lnTo>
                    <a:lnTo>
                      <a:pt x="340" y="290"/>
                    </a:lnTo>
                    <a:lnTo>
                      <a:pt x="338" y="290"/>
                    </a:lnTo>
                    <a:lnTo>
                      <a:pt x="337" y="290"/>
                    </a:lnTo>
                    <a:lnTo>
                      <a:pt x="336" y="291"/>
                    </a:lnTo>
                    <a:lnTo>
                      <a:pt x="335" y="291"/>
                    </a:lnTo>
                    <a:lnTo>
                      <a:pt x="335" y="290"/>
                    </a:lnTo>
                    <a:lnTo>
                      <a:pt x="335" y="288"/>
                    </a:lnTo>
                    <a:lnTo>
                      <a:pt x="334" y="287"/>
                    </a:lnTo>
                    <a:lnTo>
                      <a:pt x="335" y="286"/>
                    </a:lnTo>
                    <a:lnTo>
                      <a:pt x="334" y="286"/>
                    </a:lnTo>
                    <a:lnTo>
                      <a:pt x="334" y="285"/>
                    </a:lnTo>
                    <a:lnTo>
                      <a:pt x="334" y="284"/>
                    </a:lnTo>
                    <a:lnTo>
                      <a:pt x="333" y="284"/>
                    </a:lnTo>
                    <a:lnTo>
                      <a:pt x="332" y="283"/>
                    </a:lnTo>
                    <a:lnTo>
                      <a:pt x="331" y="283"/>
                    </a:lnTo>
                    <a:lnTo>
                      <a:pt x="331" y="282"/>
                    </a:lnTo>
                    <a:lnTo>
                      <a:pt x="329" y="281"/>
                    </a:lnTo>
                    <a:lnTo>
                      <a:pt x="328" y="279"/>
                    </a:lnTo>
                    <a:lnTo>
                      <a:pt x="327" y="279"/>
                    </a:lnTo>
                    <a:lnTo>
                      <a:pt x="326" y="279"/>
                    </a:lnTo>
                    <a:lnTo>
                      <a:pt x="326" y="278"/>
                    </a:lnTo>
                    <a:lnTo>
                      <a:pt x="327" y="278"/>
                    </a:lnTo>
                    <a:lnTo>
                      <a:pt x="326" y="277"/>
                    </a:lnTo>
                    <a:lnTo>
                      <a:pt x="326" y="276"/>
                    </a:lnTo>
                    <a:lnTo>
                      <a:pt x="325" y="276"/>
                    </a:lnTo>
                    <a:lnTo>
                      <a:pt x="325" y="275"/>
                    </a:lnTo>
                    <a:lnTo>
                      <a:pt x="324" y="274"/>
                    </a:lnTo>
                    <a:lnTo>
                      <a:pt x="323" y="274"/>
                    </a:lnTo>
                    <a:lnTo>
                      <a:pt x="322" y="274"/>
                    </a:lnTo>
                    <a:lnTo>
                      <a:pt x="320" y="273"/>
                    </a:lnTo>
                    <a:lnTo>
                      <a:pt x="319" y="273"/>
                    </a:lnTo>
                    <a:lnTo>
                      <a:pt x="319" y="272"/>
                    </a:lnTo>
                    <a:lnTo>
                      <a:pt x="319" y="270"/>
                    </a:lnTo>
                    <a:lnTo>
                      <a:pt x="318" y="270"/>
                    </a:lnTo>
                    <a:lnTo>
                      <a:pt x="317" y="270"/>
                    </a:lnTo>
                    <a:lnTo>
                      <a:pt x="317" y="269"/>
                    </a:lnTo>
                    <a:lnTo>
                      <a:pt x="317" y="270"/>
                    </a:lnTo>
                    <a:lnTo>
                      <a:pt x="316" y="270"/>
                    </a:lnTo>
                    <a:lnTo>
                      <a:pt x="315" y="272"/>
                    </a:lnTo>
                    <a:lnTo>
                      <a:pt x="314" y="272"/>
                    </a:lnTo>
                    <a:lnTo>
                      <a:pt x="313" y="272"/>
                    </a:lnTo>
                    <a:lnTo>
                      <a:pt x="313" y="270"/>
                    </a:lnTo>
                    <a:lnTo>
                      <a:pt x="311" y="270"/>
                    </a:lnTo>
                    <a:lnTo>
                      <a:pt x="311" y="269"/>
                    </a:lnTo>
                    <a:lnTo>
                      <a:pt x="310" y="269"/>
                    </a:lnTo>
                    <a:lnTo>
                      <a:pt x="309" y="269"/>
                    </a:lnTo>
                    <a:lnTo>
                      <a:pt x="308" y="268"/>
                    </a:lnTo>
                    <a:lnTo>
                      <a:pt x="307" y="267"/>
                    </a:lnTo>
                    <a:lnTo>
                      <a:pt x="306" y="267"/>
                    </a:lnTo>
                    <a:lnTo>
                      <a:pt x="306" y="266"/>
                    </a:lnTo>
                    <a:lnTo>
                      <a:pt x="305" y="266"/>
                    </a:lnTo>
                    <a:lnTo>
                      <a:pt x="305" y="265"/>
                    </a:lnTo>
                    <a:lnTo>
                      <a:pt x="304" y="265"/>
                    </a:lnTo>
                    <a:lnTo>
                      <a:pt x="304" y="264"/>
                    </a:lnTo>
                    <a:lnTo>
                      <a:pt x="304" y="263"/>
                    </a:lnTo>
                    <a:lnTo>
                      <a:pt x="302" y="263"/>
                    </a:lnTo>
                    <a:lnTo>
                      <a:pt x="302" y="261"/>
                    </a:lnTo>
                    <a:lnTo>
                      <a:pt x="302" y="260"/>
                    </a:lnTo>
                    <a:lnTo>
                      <a:pt x="302" y="259"/>
                    </a:lnTo>
                    <a:lnTo>
                      <a:pt x="302" y="258"/>
                    </a:lnTo>
                    <a:lnTo>
                      <a:pt x="302" y="257"/>
                    </a:lnTo>
                    <a:lnTo>
                      <a:pt x="302" y="256"/>
                    </a:lnTo>
                    <a:lnTo>
                      <a:pt x="302" y="255"/>
                    </a:lnTo>
                    <a:lnTo>
                      <a:pt x="301" y="255"/>
                    </a:lnTo>
                    <a:lnTo>
                      <a:pt x="301" y="254"/>
                    </a:lnTo>
                    <a:lnTo>
                      <a:pt x="300" y="254"/>
                    </a:lnTo>
                    <a:lnTo>
                      <a:pt x="300" y="252"/>
                    </a:lnTo>
                    <a:lnTo>
                      <a:pt x="299" y="252"/>
                    </a:lnTo>
                    <a:lnTo>
                      <a:pt x="299" y="251"/>
                    </a:lnTo>
                    <a:lnTo>
                      <a:pt x="298" y="250"/>
                    </a:lnTo>
                    <a:lnTo>
                      <a:pt x="298" y="249"/>
                    </a:lnTo>
                    <a:lnTo>
                      <a:pt x="297" y="249"/>
                    </a:lnTo>
                    <a:lnTo>
                      <a:pt x="297" y="248"/>
                    </a:lnTo>
                    <a:lnTo>
                      <a:pt x="297" y="247"/>
                    </a:lnTo>
                    <a:lnTo>
                      <a:pt x="297" y="246"/>
                    </a:lnTo>
                    <a:lnTo>
                      <a:pt x="297" y="245"/>
                    </a:lnTo>
                    <a:lnTo>
                      <a:pt x="297" y="243"/>
                    </a:lnTo>
                    <a:lnTo>
                      <a:pt x="297" y="242"/>
                    </a:lnTo>
                    <a:lnTo>
                      <a:pt x="296" y="242"/>
                    </a:lnTo>
                    <a:lnTo>
                      <a:pt x="296" y="241"/>
                    </a:lnTo>
                    <a:lnTo>
                      <a:pt x="295" y="240"/>
                    </a:lnTo>
                    <a:lnTo>
                      <a:pt x="293" y="240"/>
                    </a:lnTo>
                    <a:lnTo>
                      <a:pt x="293" y="239"/>
                    </a:lnTo>
                    <a:lnTo>
                      <a:pt x="292" y="239"/>
                    </a:lnTo>
                    <a:lnTo>
                      <a:pt x="292" y="238"/>
                    </a:lnTo>
                    <a:lnTo>
                      <a:pt x="291" y="238"/>
                    </a:lnTo>
                    <a:lnTo>
                      <a:pt x="291" y="237"/>
                    </a:lnTo>
                    <a:lnTo>
                      <a:pt x="290" y="237"/>
                    </a:lnTo>
                    <a:lnTo>
                      <a:pt x="290" y="236"/>
                    </a:lnTo>
                    <a:lnTo>
                      <a:pt x="289" y="234"/>
                    </a:lnTo>
                    <a:lnTo>
                      <a:pt x="289" y="233"/>
                    </a:lnTo>
                    <a:lnTo>
                      <a:pt x="288" y="233"/>
                    </a:lnTo>
                    <a:lnTo>
                      <a:pt x="288" y="232"/>
                    </a:lnTo>
                    <a:lnTo>
                      <a:pt x="287" y="232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4" y="230"/>
                    </a:lnTo>
                    <a:lnTo>
                      <a:pt x="283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2" y="230"/>
                    </a:lnTo>
                    <a:lnTo>
                      <a:pt x="281" y="231"/>
                    </a:lnTo>
                    <a:lnTo>
                      <a:pt x="280" y="230"/>
                    </a:lnTo>
                    <a:lnTo>
                      <a:pt x="279" y="230"/>
                    </a:lnTo>
                    <a:lnTo>
                      <a:pt x="278" y="230"/>
                    </a:lnTo>
                    <a:lnTo>
                      <a:pt x="277" y="230"/>
                    </a:lnTo>
                    <a:lnTo>
                      <a:pt x="275" y="230"/>
                    </a:lnTo>
                    <a:lnTo>
                      <a:pt x="274" y="230"/>
                    </a:lnTo>
                    <a:lnTo>
                      <a:pt x="274" y="229"/>
                    </a:lnTo>
                    <a:lnTo>
                      <a:pt x="274" y="230"/>
                    </a:lnTo>
                    <a:lnTo>
                      <a:pt x="273" y="230"/>
                    </a:lnTo>
                    <a:lnTo>
                      <a:pt x="272" y="230"/>
                    </a:lnTo>
                    <a:lnTo>
                      <a:pt x="271" y="231"/>
                    </a:lnTo>
                    <a:lnTo>
                      <a:pt x="271" y="232"/>
                    </a:lnTo>
                    <a:lnTo>
                      <a:pt x="270" y="232"/>
                    </a:lnTo>
                    <a:lnTo>
                      <a:pt x="270" y="233"/>
                    </a:lnTo>
                    <a:lnTo>
                      <a:pt x="269" y="234"/>
                    </a:lnTo>
                    <a:lnTo>
                      <a:pt x="269" y="236"/>
                    </a:lnTo>
                    <a:lnTo>
                      <a:pt x="268" y="234"/>
                    </a:lnTo>
                    <a:lnTo>
                      <a:pt x="266" y="234"/>
                    </a:lnTo>
                    <a:lnTo>
                      <a:pt x="265" y="234"/>
                    </a:lnTo>
                    <a:lnTo>
                      <a:pt x="265" y="233"/>
                    </a:lnTo>
                    <a:lnTo>
                      <a:pt x="264" y="232"/>
                    </a:lnTo>
                    <a:lnTo>
                      <a:pt x="263" y="232"/>
                    </a:lnTo>
                    <a:lnTo>
                      <a:pt x="262" y="231"/>
                    </a:lnTo>
                    <a:lnTo>
                      <a:pt x="262" y="232"/>
                    </a:lnTo>
                    <a:lnTo>
                      <a:pt x="261" y="232"/>
                    </a:lnTo>
                    <a:lnTo>
                      <a:pt x="261" y="231"/>
                    </a:lnTo>
                    <a:lnTo>
                      <a:pt x="260" y="231"/>
                    </a:lnTo>
                    <a:lnTo>
                      <a:pt x="260" y="230"/>
                    </a:lnTo>
                    <a:lnTo>
                      <a:pt x="259" y="230"/>
                    </a:lnTo>
                    <a:lnTo>
                      <a:pt x="259" y="229"/>
                    </a:lnTo>
                    <a:lnTo>
                      <a:pt x="260" y="229"/>
                    </a:lnTo>
                    <a:lnTo>
                      <a:pt x="261" y="228"/>
                    </a:lnTo>
                    <a:lnTo>
                      <a:pt x="261" y="227"/>
                    </a:lnTo>
                    <a:lnTo>
                      <a:pt x="261" y="225"/>
                    </a:lnTo>
                    <a:lnTo>
                      <a:pt x="262" y="225"/>
                    </a:lnTo>
                    <a:lnTo>
                      <a:pt x="262" y="224"/>
                    </a:lnTo>
                    <a:lnTo>
                      <a:pt x="263" y="224"/>
                    </a:lnTo>
                    <a:lnTo>
                      <a:pt x="263" y="223"/>
                    </a:lnTo>
                    <a:lnTo>
                      <a:pt x="263" y="222"/>
                    </a:lnTo>
                    <a:lnTo>
                      <a:pt x="264" y="222"/>
                    </a:lnTo>
                    <a:lnTo>
                      <a:pt x="264" y="221"/>
                    </a:lnTo>
                    <a:lnTo>
                      <a:pt x="265" y="221"/>
                    </a:lnTo>
                    <a:lnTo>
                      <a:pt x="266" y="220"/>
                    </a:lnTo>
                    <a:lnTo>
                      <a:pt x="268" y="220"/>
                    </a:lnTo>
                    <a:lnTo>
                      <a:pt x="268" y="219"/>
                    </a:lnTo>
                    <a:lnTo>
                      <a:pt x="269" y="218"/>
                    </a:lnTo>
                    <a:lnTo>
                      <a:pt x="269" y="216"/>
                    </a:lnTo>
                    <a:lnTo>
                      <a:pt x="270" y="216"/>
                    </a:lnTo>
                    <a:lnTo>
                      <a:pt x="271" y="216"/>
                    </a:lnTo>
                    <a:lnTo>
                      <a:pt x="271" y="215"/>
                    </a:lnTo>
                    <a:lnTo>
                      <a:pt x="271" y="214"/>
                    </a:lnTo>
                    <a:lnTo>
                      <a:pt x="271" y="213"/>
                    </a:lnTo>
                    <a:lnTo>
                      <a:pt x="270" y="212"/>
                    </a:lnTo>
                    <a:lnTo>
                      <a:pt x="269" y="211"/>
                    </a:lnTo>
                    <a:lnTo>
                      <a:pt x="269" y="210"/>
                    </a:lnTo>
                    <a:lnTo>
                      <a:pt x="269" y="209"/>
                    </a:lnTo>
                    <a:lnTo>
                      <a:pt x="270" y="209"/>
                    </a:lnTo>
                    <a:lnTo>
                      <a:pt x="271" y="209"/>
                    </a:lnTo>
                    <a:lnTo>
                      <a:pt x="271" y="207"/>
                    </a:lnTo>
                    <a:lnTo>
                      <a:pt x="270" y="206"/>
                    </a:lnTo>
                    <a:lnTo>
                      <a:pt x="271" y="205"/>
                    </a:lnTo>
                    <a:lnTo>
                      <a:pt x="272" y="205"/>
                    </a:lnTo>
                    <a:lnTo>
                      <a:pt x="272" y="204"/>
                    </a:lnTo>
                    <a:lnTo>
                      <a:pt x="271" y="204"/>
                    </a:lnTo>
                    <a:lnTo>
                      <a:pt x="270" y="204"/>
                    </a:lnTo>
                    <a:lnTo>
                      <a:pt x="269" y="204"/>
                    </a:lnTo>
                    <a:lnTo>
                      <a:pt x="269" y="203"/>
                    </a:lnTo>
                    <a:lnTo>
                      <a:pt x="269" y="202"/>
                    </a:lnTo>
                    <a:lnTo>
                      <a:pt x="269" y="201"/>
                    </a:lnTo>
                    <a:lnTo>
                      <a:pt x="269" y="200"/>
                    </a:lnTo>
                    <a:lnTo>
                      <a:pt x="269" y="198"/>
                    </a:lnTo>
                    <a:lnTo>
                      <a:pt x="269" y="197"/>
                    </a:lnTo>
                    <a:lnTo>
                      <a:pt x="270" y="197"/>
                    </a:lnTo>
                    <a:lnTo>
                      <a:pt x="270" y="196"/>
                    </a:lnTo>
                    <a:lnTo>
                      <a:pt x="270" y="195"/>
                    </a:lnTo>
                    <a:lnTo>
                      <a:pt x="271" y="195"/>
                    </a:lnTo>
                    <a:lnTo>
                      <a:pt x="271" y="194"/>
                    </a:lnTo>
                    <a:lnTo>
                      <a:pt x="270" y="194"/>
                    </a:lnTo>
                    <a:lnTo>
                      <a:pt x="270" y="193"/>
                    </a:lnTo>
                    <a:lnTo>
                      <a:pt x="270" y="192"/>
                    </a:lnTo>
                    <a:lnTo>
                      <a:pt x="269" y="192"/>
                    </a:lnTo>
                    <a:lnTo>
                      <a:pt x="268" y="192"/>
                    </a:lnTo>
                    <a:lnTo>
                      <a:pt x="266" y="191"/>
                    </a:lnTo>
                    <a:lnTo>
                      <a:pt x="266" y="189"/>
                    </a:lnTo>
                    <a:lnTo>
                      <a:pt x="265" y="189"/>
                    </a:lnTo>
                    <a:lnTo>
                      <a:pt x="264" y="189"/>
                    </a:lnTo>
                    <a:lnTo>
                      <a:pt x="264" y="188"/>
                    </a:lnTo>
                    <a:lnTo>
                      <a:pt x="263" y="189"/>
                    </a:lnTo>
                    <a:lnTo>
                      <a:pt x="262" y="189"/>
                    </a:lnTo>
                    <a:lnTo>
                      <a:pt x="261" y="189"/>
                    </a:lnTo>
                    <a:lnTo>
                      <a:pt x="260" y="188"/>
                    </a:lnTo>
                    <a:lnTo>
                      <a:pt x="260" y="187"/>
                    </a:lnTo>
                    <a:lnTo>
                      <a:pt x="260" y="186"/>
                    </a:lnTo>
                    <a:lnTo>
                      <a:pt x="260" y="185"/>
                    </a:lnTo>
                    <a:lnTo>
                      <a:pt x="259" y="185"/>
                    </a:lnTo>
                    <a:lnTo>
                      <a:pt x="257" y="185"/>
                    </a:lnTo>
                    <a:lnTo>
                      <a:pt x="257" y="184"/>
                    </a:lnTo>
                    <a:lnTo>
                      <a:pt x="256" y="184"/>
                    </a:lnTo>
                    <a:lnTo>
                      <a:pt x="255" y="184"/>
                    </a:lnTo>
                    <a:lnTo>
                      <a:pt x="254" y="183"/>
                    </a:lnTo>
                    <a:lnTo>
                      <a:pt x="254" y="182"/>
                    </a:lnTo>
                    <a:lnTo>
                      <a:pt x="253" y="182"/>
                    </a:lnTo>
                    <a:lnTo>
                      <a:pt x="252" y="180"/>
                    </a:lnTo>
                    <a:lnTo>
                      <a:pt x="251" y="180"/>
                    </a:lnTo>
                    <a:lnTo>
                      <a:pt x="251" y="179"/>
                    </a:lnTo>
                    <a:lnTo>
                      <a:pt x="251" y="178"/>
                    </a:lnTo>
                    <a:lnTo>
                      <a:pt x="251" y="177"/>
                    </a:lnTo>
                    <a:lnTo>
                      <a:pt x="250" y="176"/>
                    </a:lnTo>
                    <a:lnTo>
                      <a:pt x="248" y="175"/>
                    </a:lnTo>
                    <a:lnTo>
                      <a:pt x="250" y="175"/>
                    </a:lnTo>
                    <a:lnTo>
                      <a:pt x="250" y="174"/>
                    </a:lnTo>
                    <a:lnTo>
                      <a:pt x="251" y="173"/>
                    </a:lnTo>
                    <a:lnTo>
                      <a:pt x="250" y="171"/>
                    </a:lnTo>
                    <a:lnTo>
                      <a:pt x="250" y="170"/>
                    </a:lnTo>
                    <a:lnTo>
                      <a:pt x="251" y="169"/>
                    </a:lnTo>
                    <a:lnTo>
                      <a:pt x="251" y="168"/>
                    </a:lnTo>
                    <a:lnTo>
                      <a:pt x="251" y="167"/>
                    </a:lnTo>
                    <a:lnTo>
                      <a:pt x="252" y="166"/>
                    </a:lnTo>
                    <a:lnTo>
                      <a:pt x="252" y="165"/>
                    </a:lnTo>
                    <a:lnTo>
                      <a:pt x="252" y="164"/>
                    </a:lnTo>
                    <a:lnTo>
                      <a:pt x="252" y="162"/>
                    </a:lnTo>
                    <a:lnTo>
                      <a:pt x="252" y="161"/>
                    </a:lnTo>
                    <a:lnTo>
                      <a:pt x="251" y="161"/>
                    </a:lnTo>
                    <a:lnTo>
                      <a:pt x="251" y="160"/>
                    </a:lnTo>
                    <a:lnTo>
                      <a:pt x="251" y="159"/>
                    </a:lnTo>
                    <a:lnTo>
                      <a:pt x="251" y="158"/>
                    </a:lnTo>
                    <a:lnTo>
                      <a:pt x="250" y="157"/>
                    </a:lnTo>
                    <a:lnTo>
                      <a:pt x="248" y="157"/>
                    </a:lnTo>
                    <a:lnTo>
                      <a:pt x="248" y="156"/>
                    </a:lnTo>
                    <a:lnTo>
                      <a:pt x="248" y="155"/>
                    </a:lnTo>
                    <a:lnTo>
                      <a:pt x="248" y="153"/>
                    </a:lnTo>
                    <a:lnTo>
                      <a:pt x="247" y="152"/>
                    </a:lnTo>
                    <a:lnTo>
                      <a:pt x="246" y="152"/>
                    </a:lnTo>
                    <a:lnTo>
                      <a:pt x="246" y="151"/>
                    </a:lnTo>
                    <a:lnTo>
                      <a:pt x="245" y="151"/>
                    </a:lnTo>
                    <a:lnTo>
                      <a:pt x="245" y="150"/>
                    </a:lnTo>
                    <a:lnTo>
                      <a:pt x="245" y="149"/>
                    </a:lnTo>
                    <a:lnTo>
                      <a:pt x="244" y="149"/>
                    </a:lnTo>
                    <a:lnTo>
                      <a:pt x="244" y="148"/>
                    </a:lnTo>
                    <a:lnTo>
                      <a:pt x="243" y="148"/>
                    </a:lnTo>
                    <a:lnTo>
                      <a:pt x="243" y="149"/>
                    </a:lnTo>
                    <a:lnTo>
                      <a:pt x="242" y="149"/>
                    </a:lnTo>
                    <a:lnTo>
                      <a:pt x="242" y="148"/>
                    </a:lnTo>
                    <a:lnTo>
                      <a:pt x="241" y="147"/>
                    </a:lnTo>
                    <a:lnTo>
                      <a:pt x="239" y="148"/>
                    </a:lnTo>
                    <a:lnTo>
                      <a:pt x="239" y="147"/>
                    </a:lnTo>
                    <a:lnTo>
                      <a:pt x="238" y="147"/>
                    </a:lnTo>
                    <a:lnTo>
                      <a:pt x="238" y="146"/>
                    </a:lnTo>
                    <a:lnTo>
                      <a:pt x="237" y="146"/>
                    </a:lnTo>
                    <a:lnTo>
                      <a:pt x="236" y="144"/>
                    </a:lnTo>
                    <a:lnTo>
                      <a:pt x="235" y="143"/>
                    </a:lnTo>
                    <a:lnTo>
                      <a:pt x="234" y="143"/>
                    </a:lnTo>
                    <a:lnTo>
                      <a:pt x="233" y="143"/>
                    </a:lnTo>
                    <a:lnTo>
                      <a:pt x="232" y="143"/>
                    </a:lnTo>
                    <a:lnTo>
                      <a:pt x="230" y="143"/>
                    </a:lnTo>
                    <a:lnTo>
                      <a:pt x="229" y="142"/>
                    </a:lnTo>
                    <a:lnTo>
                      <a:pt x="229" y="141"/>
                    </a:lnTo>
                    <a:lnTo>
                      <a:pt x="228" y="141"/>
                    </a:lnTo>
                    <a:lnTo>
                      <a:pt x="228" y="142"/>
                    </a:lnTo>
                    <a:lnTo>
                      <a:pt x="228" y="143"/>
                    </a:lnTo>
                    <a:lnTo>
                      <a:pt x="227" y="143"/>
                    </a:lnTo>
                    <a:lnTo>
                      <a:pt x="227" y="144"/>
                    </a:lnTo>
                    <a:lnTo>
                      <a:pt x="227" y="146"/>
                    </a:lnTo>
                    <a:lnTo>
                      <a:pt x="226" y="146"/>
                    </a:lnTo>
                    <a:lnTo>
                      <a:pt x="225" y="144"/>
                    </a:lnTo>
                    <a:lnTo>
                      <a:pt x="225" y="146"/>
                    </a:lnTo>
                    <a:lnTo>
                      <a:pt x="224" y="146"/>
                    </a:lnTo>
                    <a:lnTo>
                      <a:pt x="223" y="146"/>
                    </a:lnTo>
                    <a:lnTo>
                      <a:pt x="223" y="144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2"/>
                    </a:lnTo>
                    <a:lnTo>
                      <a:pt x="223" y="142"/>
                    </a:lnTo>
                    <a:lnTo>
                      <a:pt x="223" y="141"/>
                    </a:lnTo>
                    <a:lnTo>
                      <a:pt x="221" y="141"/>
                    </a:lnTo>
                    <a:lnTo>
                      <a:pt x="221" y="140"/>
                    </a:lnTo>
                    <a:lnTo>
                      <a:pt x="221" y="139"/>
                    </a:lnTo>
                    <a:lnTo>
                      <a:pt x="221" y="138"/>
                    </a:lnTo>
                    <a:lnTo>
                      <a:pt x="220" y="138"/>
                    </a:lnTo>
                    <a:lnTo>
                      <a:pt x="219" y="138"/>
                    </a:lnTo>
                    <a:lnTo>
                      <a:pt x="218" y="138"/>
                    </a:lnTo>
                    <a:lnTo>
                      <a:pt x="218" y="137"/>
                    </a:lnTo>
                    <a:lnTo>
                      <a:pt x="218" y="135"/>
                    </a:lnTo>
                    <a:lnTo>
                      <a:pt x="218" y="134"/>
                    </a:lnTo>
                    <a:lnTo>
                      <a:pt x="217" y="134"/>
                    </a:lnTo>
                    <a:lnTo>
                      <a:pt x="217" y="133"/>
                    </a:lnTo>
                    <a:lnTo>
                      <a:pt x="217" y="132"/>
                    </a:lnTo>
                    <a:lnTo>
                      <a:pt x="217" y="131"/>
                    </a:lnTo>
                    <a:lnTo>
                      <a:pt x="216" y="131"/>
                    </a:lnTo>
                    <a:lnTo>
                      <a:pt x="215" y="131"/>
                    </a:lnTo>
                    <a:lnTo>
                      <a:pt x="215" y="132"/>
                    </a:lnTo>
                    <a:lnTo>
                      <a:pt x="215" y="133"/>
                    </a:lnTo>
                    <a:lnTo>
                      <a:pt x="215" y="134"/>
                    </a:lnTo>
                    <a:lnTo>
                      <a:pt x="215" y="135"/>
                    </a:lnTo>
                    <a:lnTo>
                      <a:pt x="214" y="135"/>
                    </a:lnTo>
                    <a:lnTo>
                      <a:pt x="212" y="135"/>
                    </a:lnTo>
                    <a:lnTo>
                      <a:pt x="211" y="135"/>
                    </a:lnTo>
                    <a:lnTo>
                      <a:pt x="211" y="134"/>
                    </a:lnTo>
                    <a:lnTo>
                      <a:pt x="210" y="134"/>
                    </a:lnTo>
                    <a:lnTo>
                      <a:pt x="209" y="134"/>
                    </a:lnTo>
                    <a:lnTo>
                      <a:pt x="208" y="134"/>
                    </a:lnTo>
                    <a:lnTo>
                      <a:pt x="207" y="134"/>
                    </a:lnTo>
                    <a:lnTo>
                      <a:pt x="207" y="133"/>
                    </a:lnTo>
                    <a:lnTo>
                      <a:pt x="208" y="132"/>
                    </a:lnTo>
                    <a:lnTo>
                      <a:pt x="207" y="132"/>
                    </a:lnTo>
                    <a:lnTo>
                      <a:pt x="206" y="132"/>
                    </a:lnTo>
                    <a:lnTo>
                      <a:pt x="205" y="132"/>
                    </a:lnTo>
                    <a:lnTo>
                      <a:pt x="203" y="132"/>
                    </a:lnTo>
                    <a:lnTo>
                      <a:pt x="203" y="131"/>
                    </a:lnTo>
                    <a:lnTo>
                      <a:pt x="202" y="131"/>
                    </a:lnTo>
                    <a:lnTo>
                      <a:pt x="201" y="131"/>
                    </a:lnTo>
                    <a:lnTo>
                      <a:pt x="201" y="130"/>
                    </a:lnTo>
                    <a:lnTo>
                      <a:pt x="201" y="129"/>
                    </a:lnTo>
                    <a:lnTo>
                      <a:pt x="201" y="128"/>
                    </a:lnTo>
                    <a:lnTo>
                      <a:pt x="201" y="126"/>
                    </a:lnTo>
                    <a:lnTo>
                      <a:pt x="201" y="125"/>
                    </a:lnTo>
                    <a:lnTo>
                      <a:pt x="200" y="125"/>
                    </a:lnTo>
                    <a:lnTo>
                      <a:pt x="199" y="125"/>
                    </a:lnTo>
                    <a:lnTo>
                      <a:pt x="199" y="124"/>
                    </a:lnTo>
                    <a:lnTo>
                      <a:pt x="199" y="125"/>
                    </a:lnTo>
                    <a:lnTo>
                      <a:pt x="198" y="125"/>
                    </a:lnTo>
                    <a:lnTo>
                      <a:pt x="197" y="124"/>
                    </a:lnTo>
                    <a:lnTo>
                      <a:pt x="196" y="124"/>
                    </a:lnTo>
                    <a:lnTo>
                      <a:pt x="196" y="123"/>
                    </a:lnTo>
                    <a:lnTo>
                      <a:pt x="194" y="123"/>
                    </a:lnTo>
                    <a:lnTo>
                      <a:pt x="193" y="123"/>
                    </a:lnTo>
                    <a:lnTo>
                      <a:pt x="192" y="123"/>
                    </a:lnTo>
                    <a:lnTo>
                      <a:pt x="192" y="122"/>
                    </a:lnTo>
                    <a:lnTo>
                      <a:pt x="191" y="121"/>
                    </a:lnTo>
                    <a:lnTo>
                      <a:pt x="192" y="120"/>
                    </a:lnTo>
                    <a:lnTo>
                      <a:pt x="193" y="120"/>
                    </a:lnTo>
                    <a:lnTo>
                      <a:pt x="193" y="119"/>
                    </a:lnTo>
                    <a:lnTo>
                      <a:pt x="192" y="119"/>
                    </a:lnTo>
                    <a:lnTo>
                      <a:pt x="192" y="117"/>
                    </a:lnTo>
                    <a:lnTo>
                      <a:pt x="193" y="116"/>
                    </a:lnTo>
                    <a:lnTo>
                      <a:pt x="193" y="115"/>
                    </a:lnTo>
                    <a:lnTo>
                      <a:pt x="193" y="114"/>
                    </a:lnTo>
                    <a:lnTo>
                      <a:pt x="194" y="114"/>
                    </a:lnTo>
                    <a:lnTo>
                      <a:pt x="194" y="113"/>
                    </a:lnTo>
                    <a:lnTo>
                      <a:pt x="196" y="114"/>
                    </a:lnTo>
                    <a:lnTo>
                      <a:pt x="197" y="113"/>
                    </a:lnTo>
                    <a:lnTo>
                      <a:pt x="197" y="112"/>
                    </a:lnTo>
                    <a:lnTo>
                      <a:pt x="196" y="112"/>
                    </a:lnTo>
                    <a:lnTo>
                      <a:pt x="194" y="111"/>
                    </a:lnTo>
                    <a:lnTo>
                      <a:pt x="194" y="110"/>
                    </a:lnTo>
                    <a:lnTo>
                      <a:pt x="193" y="110"/>
                    </a:lnTo>
                    <a:lnTo>
                      <a:pt x="193" y="108"/>
                    </a:lnTo>
                    <a:lnTo>
                      <a:pt x="194" y="108"/>
                    </a:lnTo>
                    <a:lnTo>
                      <a:pt x="194" y="107"/>
                    </a:lnTo>
                    <a:lnTo>
                      <a:pt x="196" y="107"/>
                    </a:lnTo>
                    <a:lnTo>
                      <a:pt x="194" y="106"/>
                    </a:lnTo>
                    <a:lnTo>
                      <a:pt x="193" y="106"/>
                    </a:lnTo>
                    <a:lnTo>
                      <a:pt x="193" y="105"/>
                    </a:lnTo>
                    <a:lnTo>
                      <a:pt x="192" y="105"/>
                    </a:lnTo>
                    <a:lnTo>
                      <a:pt x="191" y="104"/>
                    </a:lnTo>
                    <a:lnTo>
                      <a:pt x="191" y="103"/>
                    </a:lnTo>
                    <a:lnTo>
                      <a:pt x="190" y="103"/>
                    </a:lnTo>
                    <a:lnTo>
                      <a:pt x="189" y="102"/>
                    </a:lnTo>
                    <a:lnTo>
                      <a:pt x="188" y="101"/>
                    </a:lnTo>
                    <a:lnTo>
                      <a:pt x="189" y="101"/>
                    </a:lnTo>
                    <a:lnTo>
                      <a:pt x="189" y="99"/>
                    </a:lnTo>
                    <a:lnTo>
                      <a:pt x="190" y="99"/>
                    </a:lnTo>
                    <a:lnTo>
                      <a:pt x="190" y="98"/>
                    </a:lnTo>
                    <a:lnTo>
                      <a:pt x="189" y="98"/>
                    </a:lnTo>
                    <a:lnTo>
                      <a:pt x="189" y="97"/>
                    </a:lnTo>
                    <a:lnTo>
                      <a:pt x="190" y="97"/>
                    </a:lnTo>
                    <a:lnTo>
                      <a:pt x="190" y="96"/>
                    </a:lnTo>
                    <a:lnTo>
                      <a:pt x="190" y="95"/>
                    </a:lnTo>
                    <a:lnTo>
                      <a:pt x="190" y="94"/>
                    </a:lnTo>
                    <a:lnTo>
                      <a:pt x="189" y="94"/>
                    </a:lnTo>
                    <a:lnTo>
                      <a:pt x="189" y="93"/>
                    </a:lnTo>
                    <a:lnTo>
                      <a:pt x="190" y="92"/>
                    </a:lnTo>
                    <a:lnTo>
                      <a:pt x="191" y="92"/>
                    </a:lnTo>
                    <a:lnTo>
                      <a:pt x="191" y="90"/>
                    </a:lnTo>
                    <a:lnTo>
                      <a:pt x="191" y="89"/>
                    </a:lnTo>
                    <a:lnTo>
                      <a:pt x="191" y="88"/>
                    </a:lnTo>
                    <a:lnTo>
                      <a:pt x="191" y="87"/>
                    </a:lnTo>
                    <a:lnTo>
                      <a:pt x="192" y="87"/>
                    </a:lnTo>
                    <a:lnTo>
                      <a:pt x="192" y="86"/>
                    </a:lnTo>
                    <a:lnTo>
                      <a:pt x="191" y="85"/>
                    </a:lnTo>
                    <a:lnTo>
                      <a:pt x="192" y="84"/>
                    </a:lnTo>
                    <a:lnTo>
                      <a:pt x="193" y="84"/>
                    </a:lnTo>
                    <a:lnTo>
                      <a:pt x="194" y="83"/>
                    </a:lnTo>
                    <a:lnTo>
                      <a:pt x="196" y="83"/>
                    </a:lnTo>
                    <a:lnTo>
                      <a:pt x="196" y="81"/>
                    </a:lnTo>
                    <a:lnTo>
                      <a:pt x="196" y="80"/>
                    </a:lnTo>
                    <a:lnTo>
                      <a:pt x="194" y="80"/>
                    </a:lnTo>
                    <a:lnTo>
                      <a:pt x="194" y="79"/>
                    </a:lnTo>
                    <a:lnTo>
                      <a:pt x="194" y="78"/>
                    </a:lnTo>
                    <a:lnTo>
                      <a:pt x="194" y="77"/>
                    </a:lnTo>
                    <a:lnTo>
                      <a:pt x="193" y="76"/>
                    </a:lnTo>
                    <a:lnTo>
                      <a:pt x="194" y="75"/>
                    </a:lnTo>
                    <a:lnTo>
                      <a:pt x="196" y="75"/>
                    </a:lnTo>
                    <a:lnTo>
                      <a:pt x="196" y="74"/>
                    </a:lnTo>
                    <a:lnTo>
                      <a:pt x="197" y="74"/>
                    </a:lnTo>
                    <a:lnTo>
                      <a:pt x="197" y="72"/>
                    </a:lnTo>
                    <a:lnTo>
                      <a:pt x="198" y="74"/>
                    </a:lnTo>
                    <a:lnTo>
                      <a:pt x="199" y="75"/>
                    </a:lnTo>
                    <a:lnTo>
                      <a:pt x="200" y="75"/>
                    </a:lnTo>
                    <a:lnTo>
                      <a:pt x="201" y="75"/>
                    </a:lnTo>
                    <a:lnTo>
                      <a:pt x="201" y="74"/>
                    </a:lnTo>
                    <a:lnTo>
                      <a:pt x="202" y="74"/>
                    </a:lnTo>
                    <a:lnTo>
                      <a:pt x="203" y="74"/>
                    </a:lnTo>
                    <a:lnTo>
                      <a:pt x="203" y="72"/>
                    </a:lnTo>
                    <a:lnTo>
                      <a:pt x="205" y="72"/>
                    </a:lnTo>
                    <a:lnTo>
                      <a:pt x="205" y="71"/>
                    </a:lnTo>
                    <a:lnTo>
                      <a:pt x="205" y="70"/>
                    </a:lnTo>
                    <a:lnTo>
                      <a:pt x="203" y="69"/>
                    </a:lnTo>
                    <a:lnTo>
                      <a:pt x="203" y="68"/>
                    </a:lnTo>
                    <a:lnTo>
                      <a:pt x="203" y="67"/>
                    </a:lnTo>
                    <a:lnTo>
                      <a:pt x="203" y="66"/>
                    </a:lnTo>
                    <a:lnTo>
                      <a:pt x="205" y="66"/>
                    </a:lnTo>
                    <a:lnTo>
                      <a:pt x="205" y="65"/>
                    </a:lnTo>
                    <a:lnTo>
                      <a:pt x="205" y="63"/>
                    </a:lnTo>
                    <a:lnTo>
                      <a:pt x="206" y="63"/>
                    </a:lnTo>
                    <a:lnTo>
                      <a:pt x="206" y="62"/>
                    </a:lnTo>
                    <a:lnTo>
                      <a:pt x="206" y="61"/>
                    </a:lnTo>
                    <a:lnTo>
                      <a:pt x="206" y="60"/>
                    </a:lnTo>
                    <a:lnTo>
                      <a:pt x="205" y="60"/>
                    </a:lnTo>
                    <a:lnTo>
                      <a:pt x="206" y="59"/>
                    </a:lnTo>
                    <a:lnTo>
                      <a:pt x="206" y="58"/>
                    </a:lnTo>
                    <a:lnTo>
                      <a:pt x="207" y="57"/>
                    </a:lnTo>
                    <a:lnTo>
                      <a:pt x="208" y="57"/>
                    </a:lnTo>
                    <a:lnTo>
                      <a:pt x="208" y="56"/>
                    </a:lnTo>
                    <a:lnTo>
                      <a:pt x="208" y="54"/>
                    </a:lnTo>
                    <a:lnTo>
                      <a:pt x="208" y="53"/>
                    </a:lnTo>
                    <a:lnTo>
                      <a:pt x="208" y="52"/>
                    </a:lnTo>
                    <a:lnTo>
                      <a:pt x="208" y="51"/>
                    </a:lnTo>
                    <a:lnTo>
                      <a:pt x="207" y="50"/>
                    </a:lnTo>
                    <a:lnTo>
                      <a:pt x="206" y="50"/>
                    </a:lnTo>
                    <a:lnTo>
                      <a:pt x="205" y="49"/>
                    </a:lnTo>
                    <a:lnTo>
                      <a:pt x="206" y="48"/>
                    </a:lnTo>
                    <a:lnTo>
                      <a:pt x="206" y="47"/>
                    </a:lnTo>
                    <a:lnTo>
                      <a:pt x="205" y="47"/>
                    </a:lnTo>
                    <a:lnTo>
                      <a:pt x="205" y="45"/>
                    </a:lnTo>
                    <a:lnTo>
                      <a:pt x="205" y="44"/>
                    </a:lnTo>
                    <a:lnTo>
                      <a:pt x="203" y="44"/>
                    </a:lnTo>
                    <a:lnTo>
                      <a:pt x="203" y="43"/>
                    </a:lnTo>
                    <a:lnTo>
                      <a:pt x="203" y="42"/>
                    </a:lnTo>
                    <a:lnTo>
                      <a:pt x="203" y="41"/>
                    </a:lnTo>
                    <a:lnTo>
                      <a:pt x="202" y="41"/>
                    </a:lnTo>
                    <a:lnTo>
                      <a:pt x="202" y="40"/>
                    </a:lnTo>
                    <a:lnTo>
                      <a:pt x="201" y="40"/>
                    </a:lnTo>
                    <a:lnTo>
                      <a:pt x="201" y="39"/>
                    </a:lnTo>
                    <a:lnTo>
                      <a:pt x="200" y="39"/>
                    </a:lnTo>
                    <a:lnTo>
                      <a:pt x="200" y="38"/>
                    </a:lnTo>
                    <a:lnTo>
                      <a:pt x="200" y="36"/>
                    </a:lnTo>
                    <a:lnTo>
                      <a:pt x="200" y="35"/>
                    </a:lnTo>
                    <a:lnTo>
                      <a:pt x="199" y="34"/>
                    </a:lnTo>
                    <a:lnTo>
                      <a:pt x="199" y="33"/>
                    </a:lnTo>
                    <a:lnTo>
                      <a:pt x="199" y="32"/>
                    </a:lnTo>
                    <a:lnTo>
                      <a:pt x="198" y="32"/>
                    </a:lnTo>
                    <a:lnTo>
                      <a:pt x="198" y="31"/>
                    </a:lnTo>
                    <a:lnTo>
                      <a:pt x="199" y="30"/>
                    </a:lnTo>
                    <a:lnTo>
                      <a:pt x="198" y="29"/>
                    </a:lnTo>
                    <a:lnTo>
                      <a:pt x="197" y="29"/>
                    </a:lnTo>
                    <a:lnTo>
                      <a:pt x="196" y="29"/>
                    </a:lnTo>
                    <a:lnTo>
                      <a:pt x="196" y="27"/>
                    </a:lnTo>
                    <a:lnTo>
                      <a:pt x="194" y="26"/>
                    </a:lnTo>
                    <a:lnTo>
                      <a:pt x="193" y="26"/>
                    </a:lnTo>
                    <a:lnTo>
                      <a:pt x="194" y="25"/>
                    </a:lnTo>
                    <a:lnTo>
                      <a:pt x="193" y="24"/>
                    </a:lnTo>
                    <a:lnTo>
                      <a:pt x="193" y="23"/>
                    </a:lnTo>
                    <a:lnTo>
                      <a:pt x="194" y="22"/>
                    </a:lnTo>
                    <a:lnTo>
                      <a:pt x="193" y="22"/>
                    </a:lnTo>
                    <a:lnTo>
                      <a:pt x="194" y="21"/>
                    </a:lnTo>
                    <a:lnTo>
                      <a:pt x="194" y="20"/>
                    </a:lnTo>
                    <a:lnTo>
                      <a:pt x="194" y="18"/>
                    </a:lnTo>
                    <a:lnTo>
                      <a:pt x="194" y="17"/>
                    </a:lnTo>
                    <a:lnTo>
                      <a:pt x="194" y="16"/>
                    </a:lnTo>
                    <a:lnTo>
                      <a:pt x="194" y="15"/>
                    </a:lnTo>
                    <a:lnTo>
                      <a:pt x="194" y="14"/>
                    </a:lnTo>
                    <a:lnTo>
                      <a:pt x="194" y="13"/>
                    </a:lnTo>
                    <a:lnTo>
                      <a:pt x="196" y="12"/>
                    </a:lnTo>
                    <a:lnTo>
                      <a:pt x="194" y="12"/>
                    </a:lnTo>
                    <a:lnTo>
                      <a:pt x="196" y="11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8" y="11"/>
                    </a:lnTo>
                    <a:lnTo>
                      <a:pt x="198" y="9"/>
                    </a:lnTo>
                    <a:lnTo>
                      <a:pt x="198" y="8"/>
                    </a:lnTo>
                    <a:lnTo>
                      <a:pt x="199" y="8"/>
                    </a:lnTo>
                    <a:lnTo>
                      <a:pt x="199" y="7"/>
                    </a:lnTo>
                    <a:lnTo>
                      <a:pt x="199" y="6"/>
                    </a:lnTo>
                    <a:lnTo>
                      <a:pt x="199" y="5"/>
                    </a:lnTo>
                    <a:lnTo>
                      <a:pt x="200" y="5"/>
                    </a:lnTo>
                    <a:lnTo>
                      <a:pt x="200" y="4"/>
                    </a:lnTo>
                    <a:lnTo>
                      <a:pt x="200" y="3"/>
                    </a:lnTo>
                    <a:lnTo>
                      <a:pt x="201" y="3"/>
                    </a:lnTo>
                    <a:lnTo>
                      <a:pt x="201" y="2"/>
                    </a:lnTo>
                    <a:lnTo>
                      <a:pt x="201" y="0"/>
                    </a:lnTo>
                    <a:lnTo>
                      <a:pt x="207" y="6"/>
                    </a:lnTo>
                    <a:lnTo>
                      <a:pt x="208" y="6"/>
                    </a:lnTo>
                    <a:lnTo>
                      <a:pt x="210" y="9"/>
                    </a:lnTo>
                    <a:close/>
                  </a:path>
                </a:pathLst>
              </a:custGeom>
              <a:solidFill>
                <a:srgbClr val="73BC4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0" name="Freeform 22"/>
              <p:cNvSpPr>
                <a:spLocks noEditPoints="1"/>
              </p:cNvSpPr>
              <p:nvPr/>
            </p:nvSpPr>
            <p:spPr bwMode="auto">
              <a:xfrm>
                <a:off x="3189288" y="3486150"/>
                <a:ext cx="1169988" cy="1163637"/>
              </a:xfrm>
              <a:custGeom>
                <a:avLst/>
                <a:gdLst>
                  <a:gd name="T0" fmla="*/ 166 w 737"/>
                  <a:gd name="T1" fmla="*/ 681 h 733"/>
                  <a:gd name="T2" fmla="*/ 36 w 737"/>
                  <a:gd name="T3" fmla="*/ 494 h 733"/>
                  <a:gd name="T4" fmla="*/ 644 w 737"/>
                  <a:gd name="T5" fmla="*/ 193 h 733"/>
                  <a:gd name="T6" fmla="*/ 650 w 737"/>
                  <a:gd name="T7" fmla="*/ 219 h 733"/>
                  <a:gd name="T8" fmla="*/ 667 w 737"/>
                  <a:gd name="T9" fmla="*/ 245 h 733"/>
                  <a:gd name="T10" fmla="*/ 677 w 737"/>
                  <a:gd name="T11" fmla="*/ 263 h 733"/>
                  <a:gd name="T12" fmla="*/ 686 w 737"/>
                  <a:gd name="T13" fmla="*/ 282 h 733"/>
                  <a:gd name="T14" fmla="*/ 694 w 737"/>
                  <a:gd name="T15" fmla="*/ 309 h 733"/>
                  <a:gd name="T16" fmla="*/ 713 w 737"/>
                  <a:gd name="T17" fmla="*/ 319 h 733"/>
                  <a:gd name="T18" fmla="*/ 731 w 737"/>
                  <a:gd name="T19" fmla="*/ 336 h 733"/>
                  <a:gd name="T20" fmla="*/ 730 w 737"/>
                  <a:gd name="T21" fmla="*/ 354 h 733"/>
                  <a:gd name="T22" fmla="*/ 710 w 737"/>
                  <a:gd name="T23" fmla="*/ 371 h 733"/>
                  <a:gd name="T24" fmla="*/ 688 w 737"/>
                  <a:gd name="T25" fmla="*/ 384 h 733"/>
                  <a:gd name="T26" fmla="*/ 678 w 737"/>
                  <a:gd name="T27" fmla="*/ 407 h 733"/>
                  <a:gd name="T28" fmla="*/ 663 w 737"/>
                  <a:gd name="T29" fmla="*/ 422 h 733"/>
                  <a:gd name="T30" fmla="*/ 667 w 737"/>
                  <a:gd name="T31" fmla="*/ 440 h 733"/>
                  <a:gd name="T32" fmla="*/ 668 w 737"/>
                  <a:gd name="T33" fmla="*/ 463 h 733"/>
                  <a:gd name="T34" fmla="*/ 664 w 737"/>
                  <a:gd name="T35" fmla="*/ 484 h 733"/>
                  <a:gd name="T36" fmla="*/ 661 w 737"/>
                  <a:gd name="T37" fmla="*/ 500 h 733"/>
                  <a:gd name="T38" fmla="*/ 653 w 737"/>
                  <a:gd name="T39" fmla="*/ 519 h 733"/>
                  <a:gd name="T40" fmla="*/ 640 w 737"/>
                  <a:gd name="T41" fmla="*/ 539 h 733"/>
                  <a:gd name="T42" fmla="*/ 632 w 737"/>
                  <a:gd name="T43" fmla="*/ 554 h 733"/>
                  <a:gd name="T44" fmla="*/ 637 w 737"/>
                  <a:gd name="T45" fmla="*/ 573 h 733"/>
                  <a:gd name="T46" fmla="*/ 634 w 737"/>
                  <a:gd name="T47" fmla="*/ 599 h 733"/>
                  <a:gd name="T48" fmla="*/ 638 w 737"/>
                  <a:gd name="T49" fmla="*/ 624 h 733"/>
                  <a:gd name="T50" fmla="*/ 663 w 737"/>
                  <a:gd name="T51" fmla="*/ 624 h 733"/>
                  <a:gd name="T52" fmla="*/ 674 w 737"/>
                  <a:gd name="T53" fmla="*/ 642 h 733"/>
                  <a:gd name="T54" fmla="*/ 665 w 737"/>
                  <a:gd name="T55" fmla="*/ 672 h 733"/>
                  <a:gd name="T56" fmla="*/ 643 w 737"/>
                  <a:gd name="T57" fmla="*/ 690 h 733"/>
                  <a:gd name="T58" fmla="*/ 584 w 737"/>
                  <a:gd name="T59" fmla="*/ 696 h 733"/>
                  <a:gd name="T60" fmla="*/ 365 w 737"/>
                  <a:gd name="T61" fmla="*/ 715 h 733"/>
                  <a:gd name="T62" fmla="*/ 224 w 737"/>
                  <a:gd name="T63" fmla="*/ 730 h 733"/>
                  <a:gd name="T64" fmla="*/ 182 w 737"/>
                  <a:gd name="T65" fmla="*/ 716 h 733"/>
                  <a:gd name="T66" fmla="*/ 168 w 737"/>
                  <a:gd name="T67" fmla="*/ 694 h 733"/>
                  <a:gd name="T68" fmla="*/ 178 w 737"/>
                  <a:gd name="T69" fmla="*/ 706 h 733"/>
                  <a:gd name="T70" fmla="*/ 186 w 737"/>
                  <a:gd name="T71" fmla="*/ 722 h 733"/>
                  <a:gd name="T72" fmla="*/ 185 w 737"/>
                  <a:gd name="T73" fmla="*/ 708 h 733"/>
                  <a:gd name="T74" fmla="*/ 174 w 737"/>
                  <a:gd name="T75" fmla="*/ 695 h 733"/>
                  <a:gd name="T76" fmla="*/ 165 w 737"/>
                  <a:gd name="T77" fmla="*/ 691 h 733"/>
                  <a:gd name="T78" fmla="*/ 161 w 737"/>
                  <a:gd name="T79" fmla="*/ 704 h 733"/>
                  <a:gd name="T80" fmla="*/ 161 w 737"/>
                  <a:gd name="T81" fmla="*/ 682 h 733"/>
                  <a:gd name="T82" fmla="*/ 165 w 737"/>
                  <a:gd name="T83" fmla="*/ 676 h 733"/>
                  <a:gd name="T84" fmla="*/ 161 w 737"/>
                  <a:gd name="T85" fmla="*/ 682 h 733"/>
                  <a:gd name="T86" fmla="*/ 155 w 737"/>
                  <a:gd name="T87" fmla="*/ 669 h 733"/>
                  <a:gd name="T88" fmla="*/ 158 w 737"/>
                  <a:gd name="T89" fmla="*/ 649 h 733"/>
                  <a:gd name="T90" fmla="*/ 151 w 737"/>
                  <a:gd name="T91" fmla="*/ 620 h 733"/>
                  <a:gd name="T92" fmla="*/ 133 w 737"/>
                  <a:gd name="T93" fmla="*/ 586 h 733"/>
                  <a:gd name="T94" fmla="*/ 114 w 737"/>
                  <a:gd name="T95" fmla="*/ 559 h 733"/>
                  <a:gd name="T96" fmla="*/ 86 w 737"/>
                  <a:gd name="T97" fmla="*/ 533 h 733"/>
                  <a:gd name="T98" fmla="*/ 68 w 737"/>
                  <a:gd name="T99" fmla="*/ 520 h 733"/>
                  <a:gd name="T100" fmla="*/ 51 w 737"/>
                  <a:gd name="T101" fmla="*/ 505 h 733"/>
                  <a:gd name="T102" fmla="*/ 44 w 737"/>
                  <a:gd name="T103" fmla="*/ 488 h 733"/>
                  <a:gd name="T104" fmla="*/ 37 w 737"/>
                  <a:gd name="T105" fmla="*/ 497 h 733"/>
                  <a:gd name="T106" fmla="*/ 22 w 737"/>
                  <a:gd name="T107" fmla="*/ 487 h 733"/>
                  <a:gd name="T108" fmla="*/ 10 w 737"/>
                  <a:gd name="T109" fmla="*/ 473 h 733"/>
                  <a:gd name="T110" fmla="*/ 5 w 737"/>
                  <a:gd name="T111" fmla="*/ 467 h 733"/>
                  <a:gd name="T112" fmla="*/ 6 w 737"/>
                  <a:gd name="T113" fmla="*/ 453 h 733"/>
                  <a:gd name="T114" fmla="*/ 17 w 737"/>
                  <a:gd name="T115" fmla="*/ 437 h 733"/>
                  <a:gd name="T116" fmla="*/ 28 w 737"/>
                  <a:gd name="T117" fmla="*/ 421 h 733"/>
                  <a:gd name="T118" fmla="*/ 61 w 737"/>
                  <a:gd name="T119" fmla="*/ 408 h 733"/>
                  <a:gd name="T120" fmla="*/ 87 w 737"/>
                  <a:gd name="T121" fmla="*/ 345 h 733"/>
                  <a:gd name="T122" fmla="*/ 89 w 737"/>
                  <a:gd name="T123" fmla="*/ 57 h 733"/>
                  <a:gd name="T124" fmla="*/ 281 w 737"/>
                  <a:gd name="T125" fmla="*/ 4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7" h="733">
                    <a:moveTo>
                      <a:pt x="187" y="716"/>
                    </a:moveTo>
                    <a:lnTo>
                      <a:pt x="186" y="716"/>
                    </a:lnTo>
                    <a:lnTo>
                      <a:pt x="185" y="716"/>
                    </a:lnTo>
                    <a:lnTo>
                      <a:pt x="186" y="715"/>
                    </a:lnTo>
                    <a:lnTo>
                      <a:pt x="187" y="716"/>
                    </a:lnTo>
                    <a:close/>
                    <a:moveTo>
                      <a:pt x="164" y="680"/>
                    </a:moveTo>
                    <a:lnTo>
                      <a:pt x="164" y="681"/>
                    </a:lnTo>
                    <a:lnTo>
                      <a:pt x="162" y="681"/>
                    </a:lnTo>
                    <a:lnTo>
                      <a:pt x="161" y="681"/>
                    </a:lnTo>
                    <a:lnTo>
                      <a:pt x="162" y="681"/>
                    </a:lnTo>
                    <a:lnTo>
                      <a:pt x="161" y="680"/>
                    </a:lnTo>
                    <a:lnTo>
                      <a:pt x="162" y="680"/>
                    </a:lnTo>
                    <a:lnTo>
                      <a:pt x="164" y="680"/>
                    </a:lnTo>
                    <a:lnTo>
                      <a:pt x="164" y="679"/>
                    </a:lnTo>
                    <a:lnTo>
                      <a:pt x="164" y="680"/>
                    </a:lnTo>
                    <a:close/>
                    <a:moveTo>
                      <a:pt x="167" y="679"/>
                    </a:moveTo>
                    <a:lnTo>
                      <a:pt x="167" y="680"/>
                    </a:lnTo>
                    <a:lnTo>
                      <a:pt x="166" y="680"/>
                    </a:lnTo>
                    <a:lnTo>
                      <a:pt x="167" y="681"/>
                    </a:lnTo>
                    <a:lnTo>
                      <a:pt x="167" y="682"/>
                    </a:lnTo>
                    <a:lnTo>
                      <a:pt x="166" y="682"/>
                    </a:lnTo>
                    <a:lnTo>
                      <a:pt x="166" y="681"/>
                    </a:lnTo>
                    <a:lnTo>
                      <a:pt x="165" y="681"/>
                    </a:lnTo>
                    <a:lnTo>
                      <a:pt x="166" y="681"/>
                    </a:lnTo>
                    <a:lnTo>
                      <a:pt x="166" y="682"/>
                    </a:lnTo>
                    <a:lnTo>
                      <a:pt x="165" y="681"/>
                    </a:lnTo>
                    <a:lnTo>
                      <a:pt x="164" y="681"/>
                    </a:lnTo>
                    <a:lnTo>
                      <a:pt x="165" y="681"/>
                    </a:lnTo>
                    <a:lnTo>
                      <a:pt x="165" y="680"/>
                    </a:lnTo>
                    <a:lnTo>
                      <a:pt x="165" y="679"/>
                    </a:lnTo>
                    <a:lnTo>
                      <a:pt x="166" y="679"/>
                    </a:lnTo>
                    <a:lnTo>
                      <a:pt x="166" y="677"/>
                    </a:lnTo>
                    <a:lnTo>
                      <a:pt x="167" y="677"/>
                    </a:lnTo>
                    <a:lnTo>
                      <a:pt x="167" y="678"/>
                    </a:lnTo>
                    <a:lnTo>
                      <a:pt x="166" y="679"/>
                    </a:lnTo>
                    <a:lnTo>
                      <a:pt x="167" y="679"/>
                    </a:lnTo>
                    <a:close/>
                    <a:moveTo>
                      <a:pt x="42" y="497"/>
                    </a:moveTo>
                    <a:lnTo>
                      <a:pt x="41" y="497"/>
                    </a:lnTo>
                    <a:lnTo>
                      <a:pt x="40" y="497"/>
                    </a:lnTo>
                    <a:lnTo>
                      <a:pt x="40" y="496"/>
                    </a:lnTo>
                    <a:lnTo>
                      <a:pt x="41" y="497"/>
                    </a:lnTo>
                    <a:lnTo>
                      <a:pt x="42" y="496"/>
                    </a:lnTo>
                    <a:lnTo>
                      <a:pt x="42" y="497"/>
                    </a:lnTo>
                    <a:close/>
                    <a:moveTo>
                      <a:pt x="39" y="497"/>
                    </a:moveTo>
                    <a:lnTo>
                      <a:pt x="37" y="497"/>
                    </a:lnTo>
                    <a:lnTo>
                      <a:pt x="36" y="496"/>
                    </a:lnTo>
                    <a:lnTo>
                      <a:pt x="35" y="494"/>
                    </a:lnTo>
                    <a:lnTo>
                      <a:pt x="36" y="494"/>
                    </a:lnTo>
                    <a:lnTo>
                      <a:pt x="39" y="496"/>
                    </a:lnTo>
                    <a:lnTo>
                      <a:pt x="39" y="497"/>
                    </a:lnTo>
                    <a:close/>
                    <a:moveTo>
                      <a:pt x="458" y="3"/>
                    </a:moveTo>
                    <a:lnTo>
                      <a:pt x="502" y="47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8" y="51"/>
                    </a:lnTo>
                    <a:lnTo>
                      <a:pt x="534" y="77"/>
                    </a:lnTo>
                    <a:lnTo>
                      <a:pt x="560" y="102"/>
                    </a:lnTo>
                    <a:lnTo>
                      <a:pt x="564" y="105"/>
                    </a:lnTo>
                    <a:lnTo>
                      <a:pt x="590" y="131"/>
                    </a:lnTo>
                    <a:lnTo>
                      <a:pt x="593" y="134"/>
                    </a:lnTo>
                    <a:lnTo>
                      <a:pt x="604" y="144"/>
                    </a:lnTo>
                    <a:lnTo>
                      <a:pt x="613" y="153"/>
                    </a:lnTo>
                    <a:lnTo>
                      <a:pt x="644" y="184"/>
                    </a:lnTo>
                    <a:lnTo>
                      <a:pt x="644" y="185"/>
                    </a:lnTo>
                    <a:lnTo>
                      <a:pt x="644" y="186"/>
                    </a:lnTo>
                    <a:lnTo>
                      <a:pt x="645" y="186"/>
                    </a:lnTo>
                    <a:lnTo>
                      <a:pt x="645" y="187"/>
                    </a:lnTo>
                    <a:lnTo>
                      <a:pt x="645" y="188"/>
                    </a:lnTo>
                    <a:lnTo>
                      <a:pt x="644" y="189"/>
                    </a:lnTo>
                    <a:lnTo>
                      <a:pt x="644" y="191"/>
                    </a:lnTo>
                    <a:lnTo>
                      <a:pt x="644" y="192"/>
                    </a:lnTo>
                    <a:lnTo>
                      <a:pt x="644" y="193"/>
                    </a:lnTo>
                    <a:lnTo>
                      <a:pt x="644" y="194"/>
                    </a:lnTo>
                    <a:lnTo>
                      <a:pt x="644" y="195"/>
                    </a:lnTo>
                    <a:lnTo>
                      <a:pt x="644" y="196"/>
                    </a:lnTo>
                    <a:lnTo>
                      <a:pt x="645" y="197"/>
                    </a:lnTo>
                    <a:lnTo>
                      <a:pt x="645" y="198"/>
                    </a:lnTo>
                    <a:lnTo>
                      <a:pt x="644" y="200"/>
                    </a:lnTo>
                    <a:lnTo>
                      <a:pt x="644" y="201"/>
                    </a:lnTo>
                    <a:lnTo>
                      <a:pt x="644" y="202"/>
                    </a:lnTo>
                    <a:lnTo>
                      <a:pt x="644" y="203"/>
                    </a:lnTo>
                    <a:lnTo>
                      <a:pt x="644" y="204"/>
                    </a:lnTo>
                    <a:lnTo>
                      <a:pt x="644" y="205"/>
                    </a:lnTo>
                    <a:lnTo>
                      <a:pt x="644" y="206"/>
                    </a:lnTo>
                    <a:lnTo>
                      <a:pt x="644" y="207"/>
                    </a:lnTo>
                    <a:lnTo>
                      <a:pt x="644" y="209"/>
                    </a:lnTo>
                    <a:lnTo>
                      <a:pt x="643" y="210"/>
                    </a:lnTo>
                    <a:lnTo>
                      <a:pt x="643" y="211"/>
                    </a:lnTo>
                    <a:lnTo>
                      <a:pt x="644" y="212"/>
                    </a:lnTo>
                    <a:lnTo>
                      <a:pt x="644" y="213"/>
                    </a:lnTo>
                    <a:lnTo>
                      <a:pt x="644" y="214"/>
                    </a:lnTo>
                    <a:lnTo>
                      <a:pt x="645" y="215"/>
                    </a:lnTo>
                    <a:lnTo>
                      <a:pt x="646" y="216"/>
                    </a:lnTo>
                    <a:lnTo>
                      <a:pt x="647" y="218"/>
                    </a:lnTo>
                    <a:lnTo>
                      <a:pt x="649" y="219"/>
                    </a:lnTo>
                    <a:lnTo>
                      <a:pt x="650" y="219"/>
                    </a:lnTo>
                    <a:lnTo>
                      <a:pt x="651" y="220"/>
                    </a:lnTo>
                    <a:lnTo>
                      <a:pt x="652" y="220"/>
                    </a:lnTo>
                    <a:lnTo>
                      <a:pt x="652" y="221"/>
                    </a:lnTo>
                    <a:lnTo>
                      <a:pt x="653" y="222"/>
                    </a:lnTo>
                    <a:lnTo>
                      <a:pt x="653" y="223"/>
                    </a:lnTo>
                    <a:lnTo>
                      <a:pt x="654" y="224"/>
                    </a:lnTo>
                    <a:lnTo>
                      <a:pt x="654" y="225"/>
                    </a:lnTo>
                    <a:lnTo>
                      <a:pt x="654" y="227"/>
                    </a:lnTo>
                    <a:lnTo>
                      <a:pt x="655" y="228"/>
                    </a:lnTo>
                    <a:lnTo>
                      <a:pt x="655" y="229"/>
                    </a:lnTo>
                    <a:lnTo>
                      <a:pt x="655" y="230"/>
                    </a:lnTo>
                    <a:lnTo>
                      <a:pt x="655" y="231"/>
                    </a:lnTo>
                    <a:lnTo>
                      <a:pt x="656" y="232"/>
                    </a:lnTo>
                    <a:lnTo>
                      <a:pt x="656" y="233"/>
                    </a:lnTo>
                    <a:lnTo>
                      <a:pt x="658" y="234"/>
                    </a:lnTo>
                    <a:lnTo>
                      <a:pt x="658" y="236"/>
                    </a:lnTo>
                    <a:lnTo>
                      <a:pt x="659" y="237"/>
                    </a:lnTo>
                    <a:lnTo>
                      <a:pt x="660" y="238"/>
                    </a:lnTo>
                    <a:lnTo>
                      <a:pt x="661" y="239"/>
                    </a:lnTo>
                    <a:lnTo>
                      <a:pt x="662" y="240"/>
                    </a:lnTo>
                    <a:lnTo>
                      <a:pt x="663" y="241"/>
                    </a:lnTo>
                    <a:lnTo>
                      <a:pt x="664" y="241"/>
                    </a:lnTo>
                    <a:lnTo>
                      <a:pt x="665" y="243"/>
                    </a:lnTo>
                    <a:lnTo>
                      <a:pt x="667" y="245"/>
                    </a:lnTo>
                    <a:lnTo>
                      <a:pt x="669" y="246"/>
                    </a:lnTo>
                    <a:lnTo>
                      <a:pt x="670" y="246"/>
                    </a:lnTo>
                    <a:lnTo>
                      <a:pt x="670" y="247"/>
                    </a:lnTo>
                    <a:lnTo>
                      <a:pt x="671" y="248"/>
                    </a:lnTo>
                    <a:lnTo>
                      <a:pt x="671" y="249"/>
                    </a:lnTo>
                    <a:lnTo>
                      <a:pt x="672" y="249"/>
                    </a:lnTo>
                    <a:lnTo>
                      <a:pt x="673" y="249"/>
                    </a:lnTo>
                    <a:lnTo>
                      <a:pt x="674" y="249"/>
                    </a:lnTo>
                    <a:lnTo>
                      <a:pt x="674" y="250"/>
                    </a:lnTo>
                    <a:lnTo>
                      <a:pt x="674" y="251"/>
                    </a:lnTo>
                    <a:lnTo>
                      <a:pt x="674" y="252"/>
                    </a:lnTo>
                    <a:lnTo>
                      <a:pt x="674" y="254"/>
                    </a:lnTo>
                    <a:lnTo>
                      <a:pt x="676" y="254"/>
                    </a:lnTo>
                    <a:lnTo>
                      <a:pt x="676" y="255"/>
                    </a:lnTo>
                    <a:lnTo>
                      <a:pt x="676" y="256"/>
                    </a:lnTo>
                    <a:lnTo>
                      <a:pt x="677" y="256"/>
                    </a:lnTo>
                    <a:lnTo>
                      <a:pt x="677" y="257"/>
                    </a:lnTo>
                    <a:lnTo>
                      <a:pt x="677" y="258"/>
                    </a:lnTo>
                    <a:lnTo>
                      <a:pt x="677" y="259"/>
                    </a:lnTo>
                    <a:lnTo>
                      <a:pt x="678" y="259"/>
                    </a:lnTo>
                    <a:lnTo>
                      <a:pt x="678" y="260"/>
                    </a:lnTo>
                    <a:lnTo>
                      <a:pt x="677" y="260"/>
                    </a:lnTo>
                    <a:lnTo>
                      <a:pt x="677" y="261"/>
                    </a:lnTo>
                    <a:lnTo>
                      <a:pt x="677" y="263"/>
                    </a:lnTo>
                    <a:lnTo>
                      <a:pt x="678" y="263"/>
                    </a:lnTo>
                    <a:lnTo>
                      <a:pt x="678" y="264"/>
                    </a:lnTo>
                    <a:lnTo>
                      <a:pt x="679" y="264"/>
                    </a:lnTo>
                    <a:lnTo>
                      <a:pt x="679" y="265"/>
                    </a:lnTo>
                    <a:lnTo>
                      <a:pt x="680" y="265"/>
                    </a:lnTo>
                    <a:lnTo>
                      <a:pt x="680" y="266"/>
                    </a:lnTo>
                    <a:lnTo>
                      <a:pt x="680" y="267"/>
                    </a:lnTo>
                    <a:lnTo>
                      <a:pt x="680" y="268"/>
                    </a:lnTo>
                    <a:lnTo>
                      <a:pt x="680" y="269"/>
                    </a:lnTo>
                    <a:lnTo>
                      <a:pt x="680" y="270"/>
                    </a:lnTo>
                    <a:lnTo>
                      <a:pt x="681" y="270"/>
                    </a:lnTo>
                    <a:lnTo>
                      <a:pt x="682" y="272"/>
                    </a:lnTo>
                    <a:lnTo>
                      <a:pt x="682" y="273"/>
                    </a:lnTo>
                    <a:lnTo>
                      <a:pt x="682" y="274"/>
                    </a:lnTo>
                    <a:lnTo>
                      <a:pt x="682" y="275"/>
                    </a:lnTo>
                    <a:lnTo>
                      <a:pt x="681" y="275"/>
                    </a:lnTo>
                    <a:lnTo>
                      <a:pt x="680" y="275"/>
                    </a:lnTo>
                    <a:lnTo>
                      <a:pt x="680" y="276"/>
                    </a:lnTo>
                    <a:lnTo>
                      <a:pt x="681" y="276"/>
                    </a:lnTo>
                    <a:lnTo>
                      <a:pt x="682" y="278"/>
                    </a:lnTo>
                    <a:lnTo>
                      <a:pt x="683" y="279"/>
                    </a:lnTo>
                    <a:lnTo>
                      <a:pt x="685" y="279"/>
                    </a:lnTo>
                    <a:lnTo>
                      <a:pt x="686" y="281"/>
                    </a:lnTo>
                    <a:lnTo>
                      <a:pt x="686" y="282"/>
                    </a:lnTo>
                    <a:lnTo>
                      <a:pt x="687" y="283"/>
                    </a:lnTo>
                    <a:lnTo>
                      <a:pt x="688" y="284"/>
                    </a:lnTo>
                    <a:lnTo>
                      <a:pt x="689" y="286"/>
                    </a:lnTo>
                    <a:lnTo>
                      <a:pt x="689" y="287"/>
                    </a:lnTo>
                    <a:lnTo>
                      <a:pt x="690" y="288"/>
                    </a:lnTo>
                    <a:lnTo>
                      <a:pt x="691" y="291"/>
                    </a:lnTo>
                    <a:lnTo>
                      <a:pt x="691" y="293"/>
                    </a:lnTo>
                    <a:lnTo>
                      <a:pt x="691" y="294"/>
                    </a:lnTo>
                    <a:lnTo>
                      <a:pt x="691" y="295"/>
                    </a:lnTo>
                    <a:lnTo>
                      <a:pt x="691" y="297"/>
                    </a:lnTo>
                    <a:lnTo>
                      <a:pt x="690" y="297"/>
                    </a:lnTo>
                    <a:lnTo>
                      <a:pt x="690" y="299"/>
                    </a:lnTo>
                    <a:lnTo>
                      <a:pt x="690" y="300"/>
                    </a:lnTo>
                    <a:lnTo>
                      <a:pt x="690" y="301"/>
                    </a:lnTo>
                    <a:lnTo>
                      <a:pt x="690" y="302"/>
                    </a:lnTo>
                    <a:lnTo>
                      <a:pt x="690" y="303"/>
                    </a:lnTo>
                    <a:lnTo>
                      <a:pt x="690" y="304"/>
                    </a:lnTo>
                    <a:lnTo>
                      <a:pt x="690" y="305"/>
                    </a:lnTo>
                    <a:lnTo>
                      <a:pt x="689" y="306"/>
                    </a:lnTo>
                    <a:lnTo>
                      <a:pt x="690" y="306"/>
                    </a:lnTo>
                    <a:lnTo>
                      <a:pt x="690" y="308"/>
                    </a:lnTo>
                    <a:lnTo>
                      <a:pt x="691" y="309"/>
                    </a:lnTo>
                    <a:lnTo>
                      <a:pt x="692" y="309"/>
                    </a:lnTo>
                    <a:lnTo>
                      <a:pt x="694" y="309"/>
                    </a:lnTo>
                    <a:lnTo>
                      <a:pt x="695" y="309"/>
                    </a:lnTo>
                    <a:lnTo>
                      <a:pt x="696" y="309"/>
                    </a:lnTo>
                    <a:lnTo>
                      <a:pt x="697" y="309"/>
                    </a:lnTo>
                    <a:lnTo>
                      <a:pt x="697" y="308"/>
                    </a:lnTo>
                    <a:lnTo>
                      <a:pt x="698" y="308"/>
                    </a:lnTo>
                    <a:lnTo>
                      <a:pt x="699" y="308"/>
                    </a:lnTo>
                    <a:lnTo>
                      <a:pt x="699" y="309"/>
                    </a:lnTo>
                    <a:lnTo>
                      <a:pt x="700" y="310"/>
                    </a:lnTo>
                    <a:lnTo>
                      <a:pt x="700" y="311"/>
                    </a:lnTo>
                    <a:lnTo>
                      <a:pt x="701" y="311"/>
                    </a:lnTo>
                    <a:lnTo>
                      <a:pt x="703" y="312"/>
                    </a:lnTo>
                    <a:lnTo>
                      <a:pt x="704" y="312"/>
                    </a:lnTo>
                    <a:lnTo>
                      <a:pt x="705" y="313"/>
                    </a:lnTo>
                    <a:lnTo>
                      <a:pt x="706" y="313"/>
                    </a:lnTo>
                    <a:lnTo>
                      <a:pt x="707" y="314"/>
                    </a:lnTo>
                    <a:lnTo>
                      <a:pt x="707" y="315"/>
                    </a:lnTo>
                    <a:lnTo>
                      <a:pt x="707" y="317"/>
                    </a:lnTo>
                    <a:lnTo>
                      <a:pt x="707" y="318"/>
                    </a:lnTo>
                    <a:lnTo>
                      <a:pt x="708" y="318"/>
                    </a:lnTo>
                    <a:lnTo>
                      <a:pt x="708" y="319"/>
                    </a:lnTo>
                    <a:lnTo>
                      <a:pt x="709" y="319"/>
                    </a:lnTo>
                    <a:lnTo>
                      <a:pt x="710" y="319"/>
                    </a:lnTo>
                    <a:lnTo>
                      <a:pt x="712" y="319"/>
                    </a:lnTo>
                    <a:lnTo>
                      <a:pt x="713" y="319"/>
                    </a:lnTo>
                    <a:lnTo>
                      <a:pt x="713" y="320"/>
                    </a:lnTo>
                    <a:lnTo>
                      <a:pt x="714" y="320"/>
                    </a:lnTo>
                    <a:lnTo>
                      <a:pt x="714" y="321"/>
                    </a:lnTo>
                    <a:lnTo>
                      <a:pt x="714" y="322"/>
                    </a:lnTo>
                    <a:lnTo>
                      <a:pt x="715" y="322"/>
                    </a:lnTo>
                    <a:lnTo>
                      <a:pt x="716" y="323"/>
                    </a:lnTo>
                    <a:lnTo>
                      <a:pt x="717" y="324"/>
                    </a:lnTo>
                    <a:lnTo>
                      <a:pt x="718" y="324"/>
                    </a:lnTo>
                    <a:lnTo>
                      <a:pt x="718" y="326"/>
                    </a:lnTo>
                    <a:lnTo>
                      <a:pt x="718" y="327"/>
                    </a:lnTo>
                    <a:lnTo>
                      <a:pt x="719" y="327"/>
                    </a:lnTo>
                    <a:lnTo>
                      <a:pt x="721" y="328"/>
                    </a:lnTo>
                    <a:lnTo>
                      <a:pt x="722" y="328"/>
                    </a:lnTo>
                    <a:lnTo>
                      <a:pt x="723" y="328"/>
                    </a:lnTo>
                    <a:lnTo>
                      <a:pt x="724" y="328"/>
                    </a:lnTo>
                    <a:lnTo>
                      <a:pt x="725" y="329"/>
                    </a:lnTo>
                    <a:lnTo>
                      <a:pt x="726" y="329"/>
                    </a:lnTo>
                    <a:lnTo>
                      <a:pt x="727" y="330"/>
                    </a:lnTo>
                    <a:lnTo>
                      <a:pt x="728" y="331"/>
                    </a:lnTo>
                    <a:lnTo>
                      <a:pt x="730" y="332"/>
                    </a:lnTo>
                    <a:lnTo>
                      <a:pt x="730" y="333"/>
                    </a:lnTo>
                    <a:lnTo>
                      <a:pt x="731" y="333"/>
                    </a:lnTo>
                    <a:lnTo>
                      <a:pt x="731" y="335"/>
                    </a:lnTo>
                    <a:lnTo>
                      <a:pt x="731" y="336"/>
                    </a:lnTo>
                    <a:lnTo>
                      <a:pt x="732" y="336"/>
                    </a:lnTo>
                    <a:lnTo>
                      <a:pt x="732" y="338"/>
                    </a:lnTo>
                    <a:lnTo>
                      <a:pt x="733" y="339"/>
                    </a:lnTo>
                    <a:lnTo>
                      <a:pt x="734" y="339"/>
                    </a:lnTo>
                    <a:lnTo>
                      <a:pt x="735" y="341"/>
                    </a:lnTo>
                    <a:lnTo>
                      <a:pt x="735" y="342"/>
                    </a:lnTo>
                    <a:lnTo>
                      <a:pt x="735" y="344"/>
                    </a:lnTo>
                    <a:lnTo>
                      <a:pt x="735" y="345"/>
                    </a:lnTo>
                    <a:lnTo>
                      <a:pt x="736" y="345"/>
                    </a:lnTo>
                    <a:lnTo>
                      <a:pt x="736" y="346"/>
                    </a:lnTo>
                    <a:lnTo>
                      <a:pt x="736" y="347"/>
                    </a:lnTo>
                    <a:lnTo>
                      <a:pt x="736" y="348"/>
                    </a:lnTo>
                    <a:lnTo>
                      <a:pt x="736" y="349"/>
                    </a:lnTo>
                    <a:lnTo>
                      <a:pt x="737" y="350"/>
                    </a:lnTo>
                    <a:lnTo>
                      <a:pt x="736" y="350"/>
                    </a:lnTo>
                    <a:lnTo>
                      <a:pt x="736" y="351"/>
                    </a:lnTo>
                    <a:lnTo>
                      <a:pt x="735" y="351"/>
                    </a:lnTo>
                    <a:lnTo>
                      <a:pt x="734" y="351"/>
                    </a:lnTo>
                    <a:lnTo>
                      <a:pt x="733" y="351"/>
                    </a:lnTo>
                    <a:lnTo>
                      <a:pt x="732" y="351"/>
                    </a:lnTo>
                    <a:lnTo>
                      <a:pt x="731" y="351"/>
                    </a:lnTo>
                    <a:lnTo>
                      <a:pt x="731" y="353"/>
                    </a:lnTo>
                    <a:lnTo>
                      <a:pt x="731" y="354"/>
                    </a:lnTo>
                    <a:lnTo>
                      <a:pt x="730" y="354"/>
                    </a:lnTo>
                    <a:lnTo>
                      <a:pt x="728" y="354"/>
                    </a:lnTo>
                    <a:lnTo>
                      <a:pt x="728" y="355"/>
                    </a:lnTo>
                    <a:lnTo>
                      <a:pt x="728" y="356"/>
                    </a:lnTo>
                    <a:lnTo>
                      <a:pt x="727" y="356"/>
                    </a:lnTo>
                    <a:lnTo>
                      <a:pt x="726" y="357"/>
                    </a:lnTo>
                    <a:lnTo>
                      <a:pt x="725" y="358"/>
                    </a:lnTo>
                    <a:lnTo>
                      <a:pt x="724" y="359"/>
                    </a:lnTo>
                    <a:lnTo>
                      <a:pt x="724" y="360"/>
                    </a:lnTo>
                    <a:lnTo>
                      <a:pt x="723" y="360"/>
                    </a:lnTo>
                    <a:lnTo>
                      <a:pt x="722" y="362"/>
                    </a:lnTo>
                    <a:lnTo>
                      <a:pt x="722" y="363"/>
                    </a:lnTo>
                    <a:lnTo>
                      <a:pt x="719" y="363"/>
                    </a:lnTo>
                    <a:lnTo>
                      <a:pt x="719" y="364"/>
                    </a:lnTo>
                    <a:lnTo>
                      <a:pt x="719" y="365"/>
                    </a:lnTo>
                    <a:lnTo>
                      <a:pt x="719" y="366"/>
                    </a:lnTo>
                    <a:lnTo>
                      <a:pt x="719" y="367"/>
                    </a:lnTo>
                    <a:lnTo>
                      <a:pt x="718" y="367"/>
                    </a:lnTo>
                    <a:lnTo>
                      <a:pt x="717" y="368"/>
                    </a:lnTo>
                    <a:lnTo>
                      <a:pt x="716" y="368"/>
                    </a:lnTo>
                    <a:lnTo>
                      <a:pt x="716" y="369"/>
                    </a:lnTo>
                    <a:lnTo>
                      <a:pt x="715" y="371"/>
                    </a:lnTo>
                    <a:lnTo>
                      <a:pt x="714" y="371"/>
                    </a:lnTo>
                    <a:lnTo>
                      <a:pt x="712" y="371"/>
                    </a:lnTo>
                    <a:lnTo>
                      <a:pt x="710" y="371"/>
                    </a:lnTo>
                    <a:lnTo>
                      <a:pt x="708" y="371"/>
                    </a:lnTo>
                    <a:lnTo>
                      <a:pt x="707" y="372"/>
                    </a:lnTo>
                    <a:lnTo>
                      <a:pt x="706" y="373"/>
                    </a:lnTo>
                    <a:lnTo>
                      <a:pt x="706" y="374"/>
                    </a:lnTo>
                    <a:lnTo>
                      <a:pt x="705" y="374"/>
                    </a:lnTo>
                    <a:lnTo>
                      <a:pt x="705" y="375"/>
                    </a:lnTo>
                    <a:lnTo>
                      <a:pt x="704" y="376"/>
                    </a:lnTo>
                    <a:lnTo>
                      <a:pt x="703" y="377"/>
                    </a:lnTo>
                    <a:lnTo>
                      <a:pt x="701" y="378"/>
                    </a:lnTo>
                    <a:lnTo>
                      <a:pt x="700" y="378"/>
                    </a:lnTo>
                    <a:lnTo>
                      <a:pt x="699" y="378"/>
                    </a:lnTo>
                    <a:lnTo>
                      <a:pt x="699" y="380"/>
                    </a:lnTo>
                    <a:lnTo>
                      <a:pt x="698" y="378"/>
                    </a:lnTo>
                    <a:lnTo>
                      <a:pt x="697" y="378"/>
                    </a:lnTo>
                    <a:lnTo>
                      <a:pt x="696" y="380"/>
                    </a:lnTo>
                    <a:lnTo>
                      <a:pt x="695" y="381"/>
                    </a:lnTo>
                    <a:lnTo>
                      <a:pt x="695" y="382"/>
                    </a:lnTo>
                    <a:lnTo>
                      <a:pt x="694" y="382"/>
                    </a:lnTo>
                    <a:lnTo>
                      <a:pt x="694" y="383"/>
                    </a:lnTo>
                    <a:lnTo>
                      <a:pt x="692" y="383"/>
                    </a:lnTo>
                    <a:lnTo>
                      <a:pt x="691" y="383"/>
                    </a:lnTo>
                    <a:lnTo>
                      <a:pt x="690" y="383"/>
                    </a:lnTo>
                    <a:lnTo>
                      <a:pt x="689" y="384"/>
                    </a:lnTo>
                    <a:lnTo>
                      <a:pt x="688" y="384"/>
                    </a:lnTo>
                    <a:lnTo>
                      <a:pt x="687" y="384"/>
                    </a:lnTo>
                    <a:lnTo>
                      <a:pt x="686" y="384"/>
                    </a:lnTo>
                    <a:lnTo>
                      <a:pt x="685" y="385"/>
                    </a:lnTo>
                    <a:lnTo>
                      <a:pt x="683" y="385"/>
                    </a:lnTo>
                    <a:lnTo>
                      <a:pt x="683" y="386"/>
                    </a:lnTo>
                    <a:lnTo>
                      <a:pt x="682" y="388"/>
                    </a:lnTo>
                    <a:lnTo>
                      <a:pt x="682" y="389"/>
                    </a:lnTo>
                    <a:lnTo>
                      <a:pt x="681" y="389"/>
                    </a:lnTo>
                    <a:lnTo>
                      <a:pt x="681" y="390"/>
                    </a:lnTo>
                    <a:lnTo>
                      <a:pt x="681" y="391"/>
                    </a:lnTo>
                    <a:lnTo>
                      <a:pt x="680" y="392"/>
                    </a:lnTo>
                    <a:lnTo>
                      <a:pt x="680" y="393"/>
                    </a:lnTo>
                    <a:lnTo>
                      <a:pt x="680" y="394"/>
                    </a:lnTo>
                    <a:lnTo>
                      <a:pt x="680" y="395"/>
                    </a:lnTo>
                    <a:lnTo>
                      <a:pt x="680" y="397"/>
                    </a:lnTo>
                    <a:lnTo>
                      <a:pt x="680" y="398"/>
                    </a:lnTo>
                    <a:lnTo>
                      <a:pt x="680" y="399"/>
                    </a:lnTo>
                    <a:lnTo>
                      <a:pt x="680" y="400"/>
                    </a:lnTo>
                    <a:lnTo>
                      <a:pt x="681" y="401"/>
                    </a:lnTo>
                    <a:lnTo>
                      <a:pt x="680" y="402"/>
                    </a:lnTo>
                    <a:lnTo>
                      <a:pt x="680" y="403"/>
                    </a:lnTo>
                    <a:lnTo>
                      <a:pt x="680" y="404"/>
                    </a:lnTo>
                    <a:lnTo>
                      <a:pt x="679" y="406"/>
                    </a:lnTo>
                    <a:lnTo>
                      <a:pt x="678" y="407"/>
                    </a:lnTo>
                    <a:lnTo>
                      <a:pt x="677" y="407"/>
                    </a:lnTo>
                    <a:lnTo>
                      <a:pt x="676" y="407"/>
                    </a:lnTo>
                    <a:lnTo>
                      <a:pt x="674" y="408"/>
                    </a:lnTo>
                    <a:lnTo>
                      <a:pt x="676" y="409"/>
                    </a:lnTo>
                    <a:lnTo>
                      <a:pt x="677" y="409"/>
                    </a:lnTo>
                    <a:lnTo>
                      <a:pt x="677" y="410"/>
                    </a:lnTo>
                    <a:lnTo>
                      <a:pt x="676" y="410"/>
                    </a:lnTo>
                    <a:lnTo>
                      <a:pt x="674" y="410"/>
                    </a:lnTo>
                    <a:lnTo>
                      <a:pt x="674" y="411"/>
                    </a:lnTo>
                    <a:lnTo>
                      <a:pt x="673" y="412"/>
                    </a:lnTo>
                    <a:lnTo>
                      <a:pt x="672" y="413"/>
                    </a:lnTo>
                    <a:lnTo>
                      <a:pt x="672" y="415"/>
                    </a:lnTo>
                    <a:lnTo>
                      <a:pt x="671" y="415"/>
                    </a:lnTo>
                    <a:lnTo>
                      <a:pt x="671" y="416"/>
                    </a:lnTo>
                    <a:lnTo>
                      <a:pt x="670" y="417"/>
                    </a:lnTo>
                    <a:lnTo>
                      <a:pt x="669" y="418"/>
                    </a:lnTo>
                    <a:lnTo>
                      <a:pt x="668" y="418"/>
                    </a:lnTo>
                    <a:lnTo>
                      <a:pt x="667" y="419"/>
                    </a:lnTo>
                    <a:lnTo>
                      <a:pt x="667" y="418"/>
                    </a:lnTo>
                    <a:lnTo>
                      <a:pt x="665" y="418"/>
                    </a:lnTo>
                    <a:lnTo>
                      <a:pt x="664" y="419"/>
                    </a:lnTo>
                    <a:lnTo>
                      <a:pt x="663" y="420"/>
                    </a:lnTo>
                    <a:lnTo>
                      <a:pt x="663" y="421"/>
                    </a:lnTo>
                    <a:lnTo>
                      <a:pt x="663" y="422"/>
                    </a:lnTo>
                    <a:lnTo>
                      <a:pt x="662" y="424"/>
                    </a:lnTo>
                    <a:lnTo>
                      <a:pt x="662" y="425"/>
                    </a:lnTo>
                    <a:lnTo>
                      <a:pt x="662" y="426"/>
                    </a:lnTo>
                    <a:lnTo>
                      <a:pt x="663" y="426"/>
                    </a:lnTo>
                    <a:lnTo>
                      <a:pt x="664" y="427"/>
                    </a:lnTo>
                    <a:lnTo>
                      <a:pt x="665" y="427"/>
                    </a:lnTo>
                    <a:lnTo>
                      <a:pt x="665" y="428"/>
                    </a:lnTo>
                    <a:lnTo>
                      <a:pt x="667" y="429"/>
                    </a:lnTo>
                    <a:lnTo>
                      <a:pt x="667" y="430"/>
                    </a:lnTo>
                    <a:lnTo>
                      <a:pt x="668" y="430"/>
                    </a:lnTo>
                    <a:lnTo>
                      <a:pt x="668" y="431"/>
                    </a:lnTo>
                    <a:lnTo>
                      <a:pt x="667" y="431"/>
                    </a:lnTo>
                    <a:lnTo>
                      <a:pt x="665" y="431"/>
                    </a:lnTo>
                    <a:lnTo>
                      <a:pt x="664" y="431"/>
                    </a:lnTo>
                    <a:lnTo>
                      <a:pt x="664" y="433"/>
                    </a:lnTo>
                    <a:lnTo>
                      <a:pt x="665" y="434"/>
                    </a:lnTo>
                    <a:lnTo>
                      <a:pt x="667" y="435"/>
                    </a:lnTo>
                    <a:lnTo>
                      <a:pt x="667" y="436"/>
                    </a:lnTo>
                    <a:lnTo>
                      <a:pt x="668" y="436"/>
                    </a:lnTo>
                    <a:lnTo>
                      <a:pt x="668" y="437"/>
                    </a:lnTo>
                    <a:lnTo>
                      <a:pt x="668" y="438"/>
                    </a:lnTo>
                    <a:lnTo>
                      <a:pt x="668" y="439"/>
                    </a:lnTo>
                    <a:lnTo>
                      <a:pt x="667" y="439"/>
                    </a:lnTo>
                    <a:lnTo>
                      <a:pt x="667" y="440"/>
                    </a:lnTo>
                    <a:lnTo>
                      <a:pt x="665" y="440"/>
                    </a:lnTo>
                    <a:lnTo>
                      <a:pt x="664" y="440"/>
                    </a:lnTo>
                    <a:lnTo>
                      <a:pt x="663" y="440"/>
                    </a:lnTo>
                    <a:lnTo>
                      <a:pt x="663" y="442"/>
                    </a:lnTo>
                    <a:lnTo>
                      <a:pt x="663" y="443"/>
                    </a:lnTo>
                    <a:lnTo>
                      <a:pt x="663" y="444"/>
                    </a:lnTo>
                    <a:lnTo>
                      <a:pt x="664" y="445"/>
                    </a:lnTo>
                    <a:lnTo>
                      <a:pt x="664" y="447"/>
                    </a:lnTo>
                    <a:lnTo>
                      <a:pt x="665" y="447"/>
                    </a:lnTo>
                    <a:lnTo>
                      <a:pt x="665" y="448"/>
                    </a:lnTo>
                    <a:lnTo>
                      <a:pt x="664" y="449"/>
                    </a:lnTo>
                    <a:lnTo>
                      <a:pt x="663" y="451"/>
                    </a:lnTo>
                    <a:lnTo>
                      <a:pt x="664" y="452"/>
                    </a:lnTo>
                    <a:lnTo>
                      <a:pt x="664" y="453"/>
                    </a:lnTo>
                    <a:lnTo>
                      <a:pt x="665" y="454"/>
                    </a:lnTo>
                    <a:lnTo>
                      <a:pt x="665" y="455"/>
                    </a:lnTo>
                    <a:lnTo>
                      <a:pt x="665" y="456"/>
                    </a:lnTo>
                    <a:lnTo>
                      <a:pt x="665" y="457"/>
                    </a:lnTo>
                    <a:lnTo>
                      <a:pt x="667" y="457"/>
                    </a:lnTo>
                    <a:lnTo>
                      <a:pt x="667" y="458"/>
                    </a:lnTo>
                    <a:lnTo>
                      <a:pt x="667" y="460"/>
                    </a:lnTo>
                    <a:lnTo>
                      <a:pt x="668" y="461"/>
                    </a:lnTo>
                    <a:lnTo>
                      <a:pt x="668" y="462"/>
                    </a:lnTo>
                    <a:lnTo>
                      <a:pt x="668" y="463"/>
                    </a:lnTo>
                    <a:lnTo>
                      <a:pt x="668" y="464"/>
                    </a:lnTo>
                    <a:lnTo>
                      <a:pt x="668" y="465"/>
                    </a:lnTo>
                    <a:lnTo>
                      <a:pt x="668" y="466"/>
                    </a:lnTo>
                    <a:lnTo>
                      <a:pt x="667" y="467"/>
                    </a:lnTo>
                    <a:lnTo>
                      <a:pt x="667" y="469"/>
                    </a:lnTo>
                    <a:lnTo>
                      <a:pt x="668" y="470"/>
                    </a:lnTo>
                    <a:lnTo>
                      <a:pt x="668" y="471"/>
                    </a:lnTo>
                    <a:lnTo>
                      <a:pt x="669" y="471"/>
                    </a:lnTo>
                    <a:lnTo>
                      <a:pt x="669" y="472"/>
                    </a:lnTo>
                    <a:lnTo>
                      <a:pt x="670" y="472"/>
                    </a:lnTo>
                    <a:lnTo>
                      <a:pt x="670" y="473"/>
                    </a:lnTo>
                    <a:lnTo>
                      <a:pt x="670" y="474"/>
                    </a:lnTo>
                    <a:lnTo>
                      <a:pt x="670" y="475"/>
                    </a:lnTo>
                    <a:lnTo>
                      <a:pt x="670" y="476"/>
                    </a:lnTo>
                    <a:lnTo>
                      <a:pt x="669" y="476"/>
                    </a:lnTo>
                    <a:lnTo>
                      <a:pt x="668" y="478"/>
                    </a:lnTo>
                    <a:lnTo>
                      <a:pt x="667" y="478"/>
                    </a:lnTo>
                    <a:lnTo>
                      <a:pt x="665" y="479"/>
                    </a:lnTo>
                    <a:lnTo>
                      <a:pt x="664" y="479"/>
                    </a:lnTo>
                    <a:lnTo>
                      <a:pt x="663" y="480"/>
                    </a:lnTo>
                    <a:lnTo>
                      <a:pt x="663" y="481"/>
                    </a:lnTo>
                    <a:lnTo>
                      <a:pt x="663" y="482"/>
                    </a:lnTo>
                    <a:lnTo>
                      <a:pt x="663" y="483"/>
                    </a:lnTo>
                    <a:lnTo>
                      <a:pt x="664" y="484"/>
                    </a:lnTo>
                    <a:lnTo>
                      <a:pt x="665" y="484"/>
                    </a:lnTo>
                    <a:lnTo>
                      <a:pt x="667" y="484"/>
                    </a:lnTo>
                    <a:lnTo>
                      <a:pt x="667" y="485"/>
                    </a:lnTo>
                    <a:lnTo>
                      <a:pt x="665" y="485"/>
                    </a:lnTo>
                    <a:lnTo>
                      <a:pt x="664" y="485"/>
                    </a:lnTo>
                    <a:lnTo>
                      <a:pt x="663" y="485"/>
                    </a:lnTo>
                    <a:lnTo>
                      <a:pt x="663" y="487"/>
                    </a:lnTo>
                    <a:lnTo>
                      <a:pt x="662" y="487"/>
                    </a:lnTo>
                    <a:lnTo>
                      <a:pt x="662" y="488"/>
                    </a:lnTo>
                    <a:lnTo>
                      <a:pt x="663" y="489"/>
                    </a:lnTo>
                    <a:lnTo>
                      <a:pt x="664" y="489"/>
                    </a:lnTo>
                    <a:lnTo>
                      <a:pt x="664" y="490"/>
                    </a:lnTo>
                    <a:lnTo>
                      <a:pt x="664" y="491"/>
                    </a:lnTo>
                    <a:lnTo>
                      <a:pt x="663" y="491"/>
                    </a:lnTo>
                    <a:lnTo>
                      <a:pt x="663" y="492"/>
                    </a:lnTo>
                    <a:lnTo>
                      <a:pt x="663" y="493"/>
                    </a:lnTo>
                    <a:lnTo>
                      <a:pt x="663" y="494"/>
                    </a:lnTo>
                    <a:lnTo>
                      <a:pt x="664" y="494"/>
                    </a:lnTo>
                    <a:lnTo>
                      <a:pt x="664" y="496"/>
                    </a:lnTo>
                    <a:lnTo>
                      <a:pt x="663" y="497"/>
                    </a:lnTo>
                    <a:lnTo>
                      <a:pt x="663" y="498"/>
                    </a:lnTo>
                    <a:lnTo>
                      <a:pt x="662" y="498"/>
                    </a:lnTo>
                    <a:lnTo>
                      <a:pt x="662" y="499"/>
                    </a:lnTo>
                    <a:lnTo>
                      <a:pt x="661" y="500"/>
                    </a:lnTo>
                    <a:lnTo>
                      <a:pt x="661" y="502"/>
                    </a:lnTo>
                    <a:lnTo>
                      <a:pt x="662" y="503"/>
                    </a:lnTo>
                    <a:lnTo>
                      <a:pt x="662" y="505"/>
                    </a:lnTo>
                    <a:lnTo>
                      <a:pt x="662" y="506"/>
                    </a:lnTo>
                    <a:lnTo>
                      <a:pt x="663" y="506"/>
                    </a:lnTo>
                    <a:lnTo>
                      <a:pt x="663" y="507"/>
                    </a:lnTo>
                    <a:lnTo>
                      <a:pt x="663" y="508"/>
                    </a:lnTo>
                    <a:lnTo>
                      <a:pt x="664" y="508"/>
                    </a:lnTo>
                    <a:lnTo>
                      <a:pt x="664" y="509"/>
                    </a:lnTo>
                    <a:lnTo>
                      <a:pt x="663" y="509"/>
                    </a:lnTo>
                    <a:lnTo>
                      <a:pt x="663" y="510"/>
                    </a:lnTo>
                    <a:lnTo>
                      <a:pt x="662" y="510"/>
                    </a:lnTo>
                    <a:lnTo>
                      <a:pt x="661" y="511"/>
                    </a:lnTo>
                    <a:lnTo>
                      <a:pt x="660" y="511"/>
                    </a:lnTo>
                    <a:lnTo>
                      <a:pt x="659" y="512"/>
                    </a:lnTo>
                    <a:lnTo>
                      <a:pt x="658" y="514"/>
                    </a:lnTo>
                    <a:lnTo>
                      <a:pt x="658" y="515"/>
                    </a:lnTo>
                    <a:lnTo>
                      <a:pt x="658" y="516"/>
                    </a:lnTo>
                    <a:lnTo>
                      <a:pt x="658" y="517"/>
                    </a:lnTo>
                    <a:lnTo>
                      <a:pt x="656" y="517"/>
                    </a:lnTo>
                    <a:lnTo>
                      <a:pt x="656" y="518"/>
                    </a:lnTo>
                    <a:lnTo>
                      <a:pt x="655" y="518"/>
                    </a:lnTo>
                    <a:lnTo>
                      <a:pt x="654" y="519"/>
                    </a:lnTo>
                    <a:lnTo>
                      <a:pt x="653" y="519"/>
                    </a:lnTo>
                    <a:lnTo>
                      <a:pt x="652" y="519"/>
                    </a:lnTo>
                    <a:lnTo>
                      <a:pt x="652" y="520"/>
                    </a:lnTo>
                    <a:lnTo>
                      <a:pt x="651" y="521"/>
                    </a:lnTo>
                    <a:lnTo>
                      <a:pt x="651" y="523"/>
                    </a:lnTo>
                    <a:lnTo>
                      <a:pt x="651" y="524"/>
                    </a:lnTo>
                    <a:lnTo>
                      <a:pt x="650" y="524"/>
                    </a:lnTo>
                    <a:lnTo>
                      <a:pt x="650" y="525"/>
                    </a:lnTo>
                    <a:lnTo>
                      <a:pt x="649" y="526"/>
                    </a:lnTo>
                    <a:lnTo>
                      <a:pt x="649" y="527"/>
                    </a:lnTo>
                    <a:lnTo>
                      <a:pt x="647" y="527"/>
                    </a:lnTo>
                    <a:lnTo>
                      <a:pt x="647" y="528"/>
                    </a:lnTo>
                    <a:lnTo>
                      <a:pt x="646" y="528"/>
                    </a:lnTo>
                    <a:lnTo>
                      <a:pt x="646" y="530"/>
                    </a:lnTo>
                    <a:lnTo>
                      <a:pt x="646" y="532"/>
                    </a:lnTo>
                    <a:lnTo>
                      <a:pt x="646" y="533"/>
                    </a:lnTo>
                    <a:lnTo>
                      <a:pt x="646" y="534"/>
                    </a:lnTo>
                    <a:lnTo>
                      <a:pt x="645" y="534"/>
                    </a:lnTo>
                    <a:lnTo>
                      <a:pt x="645" y="535"/>
                    </a:lnTo>
                    <a:lnTo>
                      <a:pt x="645" y="536"/>
                    </a:lnTo>
                    <a:lnTo>
                      <a:pt x="644" y="537"/>
                    </a:lnTo>
                    <a:lnTo>
                      <a:pt x="643" y="538"/>
                    </a:lnTo>
                    <a:lnTo>
                      <a:pt x="642" y="538"/>
                    </a:lnTo>
                    <a:lnTo>
                      <a:pt x="641" y="539"/>
                    </a:lnTo>
                    <a:lnTo>
                      <a:pt x="640" y="539"/>
                    </a:lnTo>
                    <a:lnTo>
                      <a:pt x="638" y="539"/>
                    </a:lnTo>
                    <a:lnTo>
                      <a:pt x="637" y="539"/>
                    </a:lnTo>
                    <a:lnTo>
                      <a:pt x="637" y="538"/>
                    </a:lnTo>
                    <a:lnTo>
                      <a:pt x="636" y="538"/>
                    </a:lnTo>
                    <a:lnTo>
                      <a:pt x="635" y="538"/>
                    </a:lnTo>
                    <a:lnTo>
                      <a:pt x="634" y="538"/>
                    </a:lnTo>
                    <a:lnTo>
                      <a:pt x="633" y="538"/>
                    </a:lnTo>
                    <a:lnTo>
                      <a:pt x="633" y="539"/>
                    </a:lnTo>
                    <a:lnTo>
                      <a:pt x="632" y="541"/>
                    </a:lnTo>
                    <a:lnTo>
                      <a:pt x="631" y="541"/>
                    </a:lnTo>
                    <a:lnTo>
                      <a:pt x="629" y="541"/>
                    </a:lnTo>
                    <a:lnTo>
                      <a:pt x="628" y="541"/>
                    </a:lnTo>
                    <a:lnTo>
                      <a:pt x="627" y="541"/>
                    </a:lnTo>
                    <a:lnTo>
                      <a:pt x="627" y="542"/>
                    </a:lnTo>
                    <a:lnTo>
                      <a:pt x="627" y="543"/>
                    </a:lnTo>
                    <a:lnTo>
                      <a:pt x="628" y="544"/>
                    </a:lnTo>
                    <a:lnTo>
                      <a:pt x="629" y="545"/>
                    </a:lnTo>
                    <a:lnTo>
                      <a:pt x="631" y="546"/>
                    </a:lnTo>
                    <a:lnTo>
                      <a:pt x="631" y="547"/>
                    </a:lnTo>
                    <a:lnTo>
                      <a:pt x="631" y="548"/>
                    </a:lnTo>
                    <a:lnTo>
                      <a:pt x="632" y="551"/>
                    </a:lnTo>
                    <a:lnTo>
                      <a:pt x="632" y="552"/>
                    </a:lnTo>
                    <a:lnTo>
                      <a:pt x="632" y="553"/>
                    </a:lnTo>
                    <a:lnTo>
                      <a:pt x="632" y="554"/>
                    </a:lnTo>
                    <a:lnTo>
                      <a:pt x="632" y="556"/>
                    </a:lnTo>
                    <a:lnTo>
                      <a:pt x="632" y="557"/>
                    </a:lnTo>
                    <a:lnTo>
                      <a:pt x="631" y="557"/>
                    </a:lnTo>
                    <a:lnTo>
                      <a:pt x="631" y="560"/>
                    </a:lnTo>
                    <a:lnTo>
                      <a:pt x="629" y="560"/>
                    </a:lnTo>
                    <a:lnTo>
                      <a:pt x="629" y="561"/>
                    </a:lnTo>
                    <a:lnTo>
                      <a:pt x="628" y="561"/>
                    </a:lnTo>
                    <a:lnTo>
                      <a:pt x="627" y="562"/>
                    </a:lnTo>
                    <a:lnTo>
                      <a:pt x="627" y="563"/>
                    </a:lnTo>
                    <a:lnTo>
                      <a:pt x="626" y="563"/>
                    </a:lnTo>
                    <a:lnTo>
                      <a:pt x="626" y="564"/>
                    </a:lnTo>
                    <a:lnTo>
                      <a:pt x="627" y="565"/>
                    </a:lnTo>
                    <a:lnTo>
                      <a:pt x="627" y="568"/>
                    </a:lnTo>
                    <a:lnTo>
                      <a:pt x="628" y="568"/>
                    </a:lnTo>
                    <a:lnTo>
                      <a:pt x="629" y="568"/>
                    </a:lnTo>
                    <a:lnTo>
                      <a:pt x="629" y="569"/>
                    </a:lnTo>
                    <a:lnTo>
                      <a:pt x="632" y="569"/>
                    </a:lnTo>
                    <a:lnTo>
                      <a:pt x="633" y="569"/>
                    </a:lnTo>
                    <a:lnTo>
                      <a:pt x="634" y="570"/>
                    </a:lnTo>
                    <a:lnTo>
                      <a:pt x="635" y="570"/>
                    </a:lnTo>
                    <a:lnTo>
                      <a:pt x="635" y="571"/>
                    </a:lnTo>
                    <a:lnTo>
                      <a:pt x="636" y="571"/>
                    </a:lnTo>
                    <a:lnTo>
                      <a:pt x="636" y="572"/>
                    </a:lnTo>
                    <a:lnTo>
                      <a:pt x="637" y="573"/>
                    </a:lnTo>
                    <a:lnTo>
                      <a:pt x="636" y="574"/>
                    </a:lnTo>
                    <a:lnTo>
                      <a:pt x="635" y="575"/>
                    </a:lnTo>
                    <a:lnTo>
                      <a:pt x="634" y="577"/>
                    </a:lnTo>
                    <a:lnTo>
                      <a:pt x="634" y="578"/>
                    </a:lnTo>
                    <a:lnTo>
                      <a:pt x="635" y="579"/>
                    </a:lnTo>
                    <a:lnTo>
                      <a:pt x="636" y="580"/>
                    </a:lnTo>
                    <a:lnTo>
                      <a:pt x="636" y="581"/>
                    </a:lnTo>
                    <a:lnTo>
                      <a:pt x="636" y="582"/>
                    </a:lnTo>
                    <a:lnTo>
                      <a:pt x="636" y="583"/>
                    </a:lnTo>
                    <a:lnTo>
                      <a:pt x="636" y="584"/>
                    </a:lnTo>
                    <a:lnTo>
                      <a:pt x="636" y="586"/>
                    </a:lnTo>
                    <a:lnTo>
                      <a:pt x="636" y="587"/>
                    </a:lnTo>
                    <a:lnTo>
                      <a:pt x="636" y="588"/>
                    </a:lnTo>
                    <a:lnTo>
                      <a:pt x="636" y="589"/>
                    </a:lnTo>
                    <a:lnTo>
                      <a:pt x="636" y="590"/>
                    </a:lnTo>
                    <a:lnTo>
                      <a:pt x="636" y="591"/>
                    </a:lnTo>
                    <a:lnTo>
                      <a:pt x="636" y="592"/>
                    </a:lnTo>
                    <a:lnTo>
                      <a:pt x="635" y="592"/>
                    </a:lnTo>
                    <a:lnTo>
                      <a:pt x="635" y="593"/>
                    </a:lnTo>
                    <a:lnTo>
                      <a:pt x="636" y="595"/>
                    </a:lnTo>
                    <a:lnTo>
                      <a:pt x="635" y="596"/>
                    </a:lnTo>
                    <a:lnTo>
                      <a:pt x="635" y="597"/>
                    </a:lnTo>
                    <a:lnTo>
                      <a:pt x="635" y="598"/>
                    </a:lnTo>
                    <a:lnTo>
                      <a:pt x="634" y="599"/>
                    </a:lnTo>
                    <a:lnTo>
                      <a:pt x="634" y="600"/>
                    </a:lnTo>
                    <a:lnTo>
                      <a:pt x="633" y="601"/>
                    </a:lnTo>
                    <a:lnTo>
                      <a:pt x="633" y="602"/>
                    </a:lnTo>
                    <a:lnTo>
                      <a:pt x="632" y="605"/>
                    </a:lnTo>
                    <a:lnTo>
                      <a:pt x="631" y="607"/>
                    </a:lnTo>
                    <a:lnTo>
                      <a:pt x="631" y="608"/>
                    </a:lnTo>
                    <a:lnTo>
                      <a:pt x="631" y="609"/>
                    </a:lnTo>
                    <a:lnTo>
                      <a:pt x="631" y="610"/>
                    </a:lnTo>
                    <a:lnTo>
                      <a:pt x="631" y="611"/>
                    </a:lnTo>
                    <a:lnTo>
                      <a:pt x="632" y="611"/>
                    </a:lnTo>
                    <a:lnTo>
                      <a:pt x="633" y="611"/>
                    </a:lnTo>
                    <a:lnTo>
                      <a:pt x="634" y="613"/>
                    </a:lnTo>
                    <a:lnTo>
                      <a:pt x="634" y="614"/>
                    </a:lnTo>
                    <a:lnTo>
                      <a:pt x="634" y="615"/>
                    </a:lnTo>
                    <a:lnTo>
                      <a:pt x="635" y="616"/>
                    </a:lnTo>
                    <a:lnTo>
                      <a:pt x="636" y="617"/>
                    </a:lnTo>
                    <a:lnTo>
                      <a:pt x="636" y="618"/>
                    </a:lnTo>
                    <a:lnTo>
                      <a:pt x="636" y="619"/>
                    </a:lnTo>
                    <a:lnTo>
                      <a:pt x="636" y="620"/>
                    </a:lnTo>
                    <a:lnTo>
                      <a:pt x="636" y="622"/>
                    </a:lnTo>
                    <a:lnTo>
                      <a:pt x="637" y="622"/>
                    </a:lnTo>
                    <a:lnTo>
                      <a:pt x="637" y="623"/>
                    </a:lnTo>
                    <a:lnTo>
                      <a:pt x="638" y="623"/>
                    </a:lnTo>
                    <a:lnTo>
                      <a:pt x="638" y="624"/>
                    </a:lnTo>
                    <a:lnTo>
                      <a:pt x="640" y="624"/>
                    </a:lnTo>
                    <a:lnTo>
                      <a:pt x="641" y="623"/>
                    </a:lnTo>
                    <a:lnTo>
                      <a:pt x="641" y="620"/>
                    </a:lnTo>
                    <a:lnTo>
                      <a:pt x="642" y="620"/>
                    </a:lnTo>
                    <a:lnTo>
                      <a:pt x="643" y="620"/>
                    </a:lnTo>
                    <a:lnTo>
                      <a:pt x="643" y="622"/>
                    </a:lnTo>
                    <a:lnTo>
                      <a:pt x="644" y="622"/>
                    </a:lnTo>
                    <a:lnTo>
                      <a:pt x="645" y="624"/>
                    </a:lnTo>
                    <a:lnTo>
                      <a:pt x="646" y="625"/>
                    </a:lnTo>
                    <a:lnTo>
                      <a:pt x="649" y="625"/>
                    </a:lnTo>
                    <a:lnTo>
                      <a:pt x="650" y="625"/>
                    </a:lnTo>
                    <a:lnTo>
                      <a:pt x="651" y="625"/>
                    </a:lnTo>
                    <a:lnTo>
                      <a:pt x="652" y="625"/>
                    </a:lnTo>
                    <a:lnTo>
                      <a:pt x="653" y="625"/>
                    </a:lnTo>
                    <a:lnTo>
                      <a:pt x="653" y="624"/>
                    </a:lnTo>
                    <a:lnTo>
                      <a:pt x="654" y="624"/>
                    </a:lnTo>
                    <a:lnTo>
                      <a:pt x="654" y="623"/>
                    </a:lnTo>
                    <a:lnTo>
                      <a:pt x="655" y="623"/>
                    </a:lnTo>
                    <a:lnTo>
                      <a:pt x="656" y="623"/>
                    </a:lnTo>
                    <a:lnTo>
                      <a:pt x="658" y="623"/>
                    </a:lnTo>
                    <a:lnTo>
                      <a:pt x="659" y="624"/>
                    </a:lnTo>
                    <a:lnTo>
                      <a:pt x="661" y="624"/>
                    </a:lnTo>
                    <a:lnTo>
                      <a:pt x="662" y="624"/>
                    </a:lnTo>
                    <a:lnTo>
                      <a:pt x="663" y="624"/>
                    </a:lnTo>
                    <a:lnTo>
                      <a:pt x="664" y="624"/>
                    </a:lnTo>
                    <a:lnTo>
                      <a:pt x="665" y="624"/>
                    </a:lnTo>
                    <a:lnTo>
                      <a:pt x="665" y="625"/>
                    </a:lnTo>
                    <a:lnTo>
                      <a:pt x="667" y="626"/>
                    </a:lnTo>
                    <a:lnTo>
                      <a:pt x="668" y="627"/>
                    </a:lnTo>
                    <a:lnTo>
                      <a:pt x="668" y="628"/>
                    </a:lnTo>
                    <a:lnTo>
                      <a:pt x="669" y="629"/>
                    </a:lnTo>
                    <a:lnTo>
                      <a:pt x="669" y="631"/>
                    </a:lnTo>
                    <a:lnTo>
                      <a:pt x="669" y="632"/>
                    </a:lnTo>
                    <a:lnTo>
                      <a:pt x="669" y="633"/>
                    </a:lnTo>
                    <a:lnTo>
                      <a:pt x="669" y="634"/>
                    </a:lnTo>
                    <a:lnTo>
                      <a:pt x="670" y="634"/>
                    </a:lnTo>
                    <a:lnTo>
                      <a:pt x="670" y="636"/>
                    </a:lnTo>
                    <a:lnTo>
                      <a:pt x="670" y="637"/>
                    </a:lnTo>
                    <a:lnTo>
                      <a:pt x="671" y="637"/>
                    </a:lnTo>
                    <a:lnTo>
                      <a:pt x="672" y="637"/>
                    </a:lnTo>
                    <a:lnTo>
                      <a:pt x="672" y="636"/>
                    </a:lnTo>
                    <a:lnTo>
                      <a:pt x="673" y="636"/>
                    </a:lnTo>
                    <a:lnTo>
                      <a:pt x="674" y="636"/>
                    </a:lnTo>
                    <a:lnTo>
                      <a:pt x="674" y="637"/>
                    </a:lnTo>
                    <a:lnTo>
                      <a:pt x="674" y="638"/>
                    </a:lnTo>
                    <a:lnTo>
                      <a:pt x="674" y="640"/>
                    </a:lnTo>
                    <a:lnTo>
                      <a:pt x="674" y="641"/>
                    </a:lnTo>
                    <a:lnTo>
                      <a:pt x="674" y="642"/>
                    </a:lnTo>
                    <a:lnTo>
                      <a:pt x="673" y="643"/>
                    </a:lnTo>
                    <a:lnTo>
                      <a:pt x="673" y="644"/>
                    </a:lnTo>
                    <a:lnTo>
                      <a:pt x="672" y="644"/>
                    </a:lnTo>
                    <a:lnTo>
                      <a:pt x="672" y="645"/>
                    </a:lnTo>
                    <a:lnTo>
                      <a:pt x="672" y="647"/>
                    </a:lnTo>
                    <a:lnTo>
                      <a:pt x="673" y="647"/>
                    </a:lnTo>
                    <a:lnTo>
                      <a:pt x="674" y="649"/>
                    </a:lnTo>
                    <a:lnTo>
                      <a:pt x="674" y="650"/>
                    </a:lnTo>
                    <a:lnTo>
                      <a:pt x="676" y="650"/>
                    </a:lnTo>
                    <a:lnTo>
                      <a:pt x="676" y="651"/>
                    </a:lnTo>
                    <a:lnTo>
                      <a:pt x="676" y="652"/>
                    </a:lnTo>
                    <a:lnTo>
                      <a:pt x="676" y="653"/>
                    </a:lnTo>
                    <a:lnTo>
                      <a:pt x="676" y="654"/>
                    </a:lnTo>
                    <a:lnTo>
                      <a:pt x="676" y="656"/>
                    </a:lnTo>
                    <a:lnTo>
                      <a:pt x="676" y="659"/>
                    </a:lnTo>
                    <a:lnTo>
                      <a:pt x="674" y="660"/>
                    </a:lnTo>
                    <a:lnTo>
                      <a:pt x="674" y="665"/>
                    </a:lnTo>
                    <a:lnTo>
                      <a:pt x="673" y="665"/>
                    </a:lnTo>
                    <a:lnTo>
                      <a:pt x="671" y="669"/>
                    </a:lnTo>
                    <a:lnTo>
                      <a:pt x="670" y="670"/>
                    </a:lnTo>
                    <a:lnTo>
                      <a:pt x="668" y="671"/>
                    </a:lnTo>
                    <a:lnTo>
                      <a:pt x="667" y="671"/>
                    </a:lnTo>
                    <a:lnTo>
                      <a:pt x="667" y="672"/>
                    </a:lnTo>
                    <a:lnTo>
                      <a:pt x="665" y="672"/>
                    </a:lnTo>
                    <a:lnTo>
                      <a:pt x="665" y="673"/>
                    </a:lnTo>
                    <a:lnTo>
                      <a:pt x="665" y="674"/>
                    </a:lnTo>
                    <a:lnTo>
                      <a:pt x="664" y="674"/>
                    </a:lnTo>
                    <a:lnTo>
                      <a:pt x="664" y="676"/>
                    </a:lnTo>
                    <a:lnTo>
                      <a:pt x="663" y="676"/>
                    </a:lnTo>
                    <a:lnTo>
                      <a:pt x="663" y="677"/>
                    </a:lnTo>
                    <a:lnTo>
                      <a:pt x="663" y="678"/>
                    </a:lnTo>
                    <a:lnTo>
                      <a:pt x="663" y="680"/>
                    </a:lnTo>
                    <a:lnTo>
                      <a:pt x="663" y="681"/>
                    </a:lnTo>
                    <a:lnTo>
                      <a:pt x="663" y="682"/>
                    </a:lnTo>
                    <a:lnTo>
                      <a:pt x="663" y="685"/>
                    </a:lnTo>
                    <a:lnTo>
                      <a:pt x="664" y="685"/>
                    </a:lnTo>
                    <a:lnTo>
                      <a:pt x="662" y="685"/>
                    </a:lnTo>
                    <a:lnTo>
                      <a:pt x="661" y="686"/>
                    </a:lnTo>
                    <a:lnTo>
                      <a:pt x="656" y="686"/>
                    </a:lnTo>
                    <a:lnTo>
                      <a:pt x="656" y="688"/>
                    </a:lnTo>
                    <a:lnTo>
                      <a:pt x="653" y="688"/>
                    </a:lnTo>
                    <a:lnTo>
                      <a:pt x="653" y="689"/>
                    </a:lnTo>
                    <a:lnTo>
                      <a:pt x="647" y="689"/>
                    </a:lnTo>
                    <a:lnTo>
                      <a:pt x="647" y="690"/>
                    </a:lnTo>
                    <a:lnTo>
                      <a:pt x="646" y="690"/>
                    </a:lnTo>
                    <a:lnTo>
                      <a:pt x="645" y="690"/>
                    </a:lnTo>
                    <a:lnTo>
                      <a:pt x="644" y="690"/>
                    </a:lnTo>
                    <a:lnTo>
                      <a:pt x="643" y="690"/>
                    </a:lnTo>
                    <a:lnTo>
                      <a:pt x="642" y="690"/>
                    </a:lnTo>
                    <a:lnTo>
                      <a:pt x="641" y="690"/>
                    </a:lnTo>
                    <a:lnTo>
                      <a:pt x="640" y="689"/>
                    </a:lnTo>
                    <a:lnTo>
                      <a:pt x="638" y="689"/>
                    </a:lnTo>
                    <a:lnTo>
                      <a:pt x="637" y="689"/>
                    </a:lnTo>
                    <a:lnTo>
                      <a:pt x="636" y="689"/>
                    </a:lnTo>
                    <a:lnTo>
                      <a:pt x="635" y="689"/>
                    </a:lnTo>
                    <a:lnTo>
                      <a:pt x="634" y="689"/>
                    </a:lnTo>
                    <a:lnTo>
                      <a:pt x="634" y="688"/>
                    </a:lnTo>
                    <a:lnTo>
                      <a:pt x="633" y="688"/>
                    </a:lnTo>
                    <a:lnTo>
                      <a:pt x="632" y="687"/>
                    </a:lnTo>
                    <a:lnTo>
                      <a:pt x="631" y="687"/>
                    </a:lnTo>
                    <a:lnTo>
                      <a:pt x="631" y="688"/>
                    </a:lnTo>
                    <a:lnTo>
                      <a:pt x="631" y="689"/>
                    </a:lnTo>
                    <a:lnTo>
                      <a:pt x="629" y="689"/>
                    </a:lnTo>
                    <a:lnTo>
                      <a:pt x="629" y="690"/>
                    </a:lnTo>
                    <a:lnTo>
                      <a:pt x="628" y="691"/>
                    </a:lnTo>
                    <a:lnTo>
                      <a:pt x="628" y="692"/>
                    </a:lnTo>
                    <a:lnTo>
                      <a:pt x="627" y="692"/>
                    </a:lnTo>
                    <a:lnTo>
                      <a:pt x="626" y="692"/>
                    </a:lnTo>
                    <a:lnTo>
                      <a:pt x="619" y="694"/>
                    </a:lnTo>
                    <a:lnTo>
                      <a:pt x="607" y="695"/>
                    </a:lnTo>
                    <a:lnTo>
                      <a:pt x="593" y="696"/>
                    </a:lnTo>
                    <a:lnTo>
                      <a:pt x="584" y="696"/>
                    </a:lnTo>
                    <a:lnTo>
                      <a:pt x="577" y="697"/>
                    </a:lnTo>
                    <a:lnTo>
                      <a:pt x="566" y="698"/>
                    </a:lnTo>
                    <a:lnTo>
                      <a:pt x="555" y="699"/>
                    </a:lnTo>
                    <a:lnTo>
                      <a:pt x="544" y="699"/>
                    </a:lnTo>
                    <a:lnTo>
                      <a:pt x="532" y="700"/>
                    </a:lnTo>
                    <a:lnTo>
                      <a:pt x="518" y="701"/>
                    </a:lnTo>
                    <a:lnTo>
                      <a:pt x="508" y="703"/>
                    </a:lnTo>
                    <a:lnTo>
                      <a:pt x="505" y="703"/>
                    </a:lnTo>
                    <a:lnTo>
                      <a:pt x="499" y="704"/>
                    </a:lnTo>
                    <a:lnTo>
                      <a:pt x="488" y="705"/>
                    </a:lnTo>
                    <a:lnTo>
                      <a:pt x="484" y="705"/>
                    </a:lnTo>
                    <a:lnTo>
                      <a:pt x="483" y="705"/>
                    </a:lnTo>
                    <a:lnTo>
                      <a:pt x="469" y="706"/>
                    </a:lnTo>
                    <a:lnTo>
                      <a:pt x="458" y="707"/>
                    </a:lnTo>
                    <a:lnTo>
                      <a:pt x="446" y="708"/>
                    </a:lnTo>
                    <a:lnTo>
                      <a:pt x="443" y="708"/>
                    </a:lnTo>
                    <a:lnTo>
                      <a:pt x="434" y="709"/>
                    </a:lnTo>
                    <a:lnTo>
                      <a:pt x="425" y="710"/>
                    </a:lnTo>
                    <a:lnTo>
                      <a:pt x="413" y="710"/>
                    </a:lnTo>
                    <a:lnTo>
                      <a:pt x="404" y="712"/>
                    </a:lnTo>
                    <a:lnTo>
                      <a:pt x="389" y="713"/>
                    </a:lnTo>
                    <a:lnTo>
                      <a:pt x="374" y="715"/>
                    </a:lnTo>
                    <a:lnTo>
                      <a:pt x="372" y="715"/>
                    </a:lnTo>
                    <a:lnTo>
                      <a:pt x="365" y="715"/>
                    </a:lnTo>
                    <a:lnTo>
                      <a:pt x="356" y="716"/>
                    </a:lnTo>
                    <a:lnTo>
                      <a:pt x="348" y="717"/>
                    </a:lnTo>
                    <a:lnTo>
                      <a:pt x="338" y="718"/>
                    </a:lnTo>
                    <a:lnTo>
                      <a:pt x="331" y="718"/>
                    </a:lnTo>
                    <a:lnTo>
                      <a:pt x="322" y="719"/>
                    </a:lnTo>
                    <a:lnTo>
                      <a:pt x="317" y="719"/>
                    </a:lnTo>
                    <a:lnTo>
                      <a:pt x="303" y="722"/>
                    </a:lnTo>
                    <a:lnTo>
                      <a:pt x="300" y="722"/>
                    </a:lnTo>
                    <a:lnTo>
                      <a:pt x="292" y="723"/>
                    </a:lnTo>
                    <a:lnTo>
                      <a:pt x="290" y="723"/>
                    </a:lnTo>
                    <a:lnTo>
                      <a:pt x="279" y="724"/>
                    </a:lnTo>
                    <a:lnTo>
                      <a:pt x="276" y="724"/>
                    </a:lnTo>
                    <a:lnTo>
                      <a:pt x="273" y="724"/>
                    </a:lnTo>
                    <a:lnTo>
                      <a:pt x="269" y="725"/>
                    </a:lnTo>
                    <a:lnTo>
                      <a:pt x="264" y="725"/>
                    </a:lnTo>
                    <a:lnTo>
                      <a:pt x="261" y="725"/>
                    </a:lnTo>
                    <a:lnTo>
                      <a:pt x="255" y="726"/>
                    </a:lnTo>
                    <a:lnTo>
                      <a:pt x="249" y="726"/>
                    </a:lnTo>
                    <a:lnTo>
                      <a:pt x="245" y="727"/>
                    </a:lnTo>
                    <a:lnTo>
                      <a:pt x="243" y="727"/>
                    </a:lnTo>
                    <a:lnTo>
                      <a:pt x="240" y="727"/>
                    </a:lnTo>
                    <a:lnTo>
                      <a:pt x="239" y="727"/>
                    </a:lnTo>
                    <a:lnTo>
                      <a:pt x="231" y="728"/>
                    </a:lnTo>
                    <a:lnTo>
                      <a:pt x="224" y="730"/>
                    </a:lnTo>
                    <a:lnTo>
                      <a:pt x="213" y="731"/>
                    </a:lnTo>
                    <a:lnTo>
                      <a:pt x="207" y="731"/>
                    </a:lnTo>
                    <a:lnTo>
                      <a:pt x="206" y="731"/>
                    </a:lnTo>
                    <a:lnTo>
                      <a:pt x="205" y="731"/>
                    </a:lnTo>
                    <a:lnTo>
                      <a:pt x="202" y="732"/>
                    </a:lnTo>
                    <a:lnTo>
                      <a:pt x="201" y="732"/>
                    </a:lnTo>
                    <a:lnTo>
                      <a:pt x="192" y="733"/>
                    </a:lnTo>
                    <a:lnTo>
                      <a:pt x="187" y="733"/>
                    </a:lnTo>
                    <a:lnTo>
                      <a:pt x="184" y="733"/>
                    </a:lnTo>
                    <a:lnTo>
                      <a:pt x="183" y="733"/>
                    </a:lnTo>
                    <a:lnTo>
                      <a:pt x="183" y="732"/>
                    </a:lnTo>
                    <a:lnTo>
                      <a:pt x="183" y="731"/>
                    </a:lnTo>
                    <a:lnTo>
                      <a:pt x="183" y="730"/>
                    </a:lnTo>
                    <a:lnTo>
                      <a:pt x="182" y="727"/>
                    </a:lnTo>
                    <a:lnTo>
                      <a:pt x="182" y="726"/>
                    </a:lnTo>
                    <a:lnTo>
                      <a:pt x="182" y="725"/>
                    </a:lnTo>
                    <a:lnTo>
                      <a:pt x="182" y="724"/>
                    </a:lnTo>
                    <a:lnTo>
                      <a:pt x="182" y="723"/>
                    </a:lnTo>
                    <a:lnTo>
                      <a:pt x="182" y="722"/>
                    </a:lnTo>
                    <a:lnTo>
                      <a:pt x="182" y="721"/>
                    </a:lnTo>
                    <a:lnTo>
                      <a:pt x="182" y="719"/>
                    </a:lnTo>
                    <a:lnTo>
                      <a:pt x="182" y="718"/>
                    </a:lnTo>
                    <a:lnTo>
                      <a:pt x="182" y="717"/>
                    </a:lnTo>
                    <a:lnTo>
                      <a:pt x="182" y="716"/>
                    </a:lnTo>
                    <a:lnTo>
                      <a:pt x="182" y="715"/>
                    </a:lnTo>
                    <a:lnTo>
                      <a:pt x="180" y="714"/>
                    </a:lnTo>
                    <a:lnTo>
                      <a:pt x="180" y="713"/>
                    </a:lnTo>
                    <a:lnTo>
                      <a:pt x="180" y="712"/>
                    </a:lnTo>
                    <a:lnTo>
                      <a:pt x="179" y="710"/>
                    </a:lnTo>
                    <a:lnTo>
                      <a:pt x="178" y="708"/>
                    </a:lnTo>
                    <a:lnTo>
                      <a:pt x="178" y="707"/>
                    </a:lnTo>
                    <a:lnTo>
                      <a:pt x="177" y="706"/>
                    </a:lnTo>
                    <a:lnTo>
                      <a:pt x="176" y="704"/>
                    </a:lnTo>
                    <a:lnTo>
                      <a:pt x="175" y="704"/>
                    </a:lnTo>
                    <a:lnTo>
                      <a:pt x="174" y="701"/>
                    </a:lnTo>
                    <a:lnTo>
                      <a:pt x="173" y="701"/>
                    </a:lnTo>
                    <a:lnTo>
                      <a:pt x="173" y="700"/>
                    </a:lnTo>
                    <a:lnTo>
                      <a:pt x="171" y="700"/>
                    </a:lnTo>
                    <a:lnTo>
                      <a:pt x="170" y="699"/>
                    </a:lnTo>
                    <a:lnTo>
                      <a:pt x="168" y="699"/>
                    </a:lnTo>
                    <a:lnTo>
                      <a:pt x="167" y="699"/>
                    </a:lnTo>
                    <a:lnTo>
                      <a:pt x="166" y="700"/>
                    </a:lnTo>
                    <a:lnTo>
                      <a:pt x="165" y="700"/>
                    </a:lnTo>
                    <a:lnTo>
                      <a:pt x="165" y="699"/>
                    </a:lnTo>
                    <a:lnTo>
                      <a:pt x="165" y="697"/>
                    </a:lnTo>
                    <a:lnTo>
                      <a:pt x="165" y="696"/>
                    </a:lnTo>
                    <a:lnTo>
                      <a:pt x="166" y="695"/>
                    </a:lnTo>
                    <a:lnTo>
                      <a:pt x="168" y="694"/>
                    </a:lnTo>
                    <a:lnTo>
                      <a:pt x="169" y="694"/>
                    </a:lnTo>
                    <a:lnTo>
                      <a:pt x="170" y="694"/>
                    </a:lnTo>
                    <a:lnTo>
                      <a:pt x="171" y="694"/>
                    </a:lnTo>
                    <a:lnTo>
                      <a:pt x="171" y="695"/>
                    </a:lnTo>
                    <a:lnTo>
                      <a:pt x="171" y="696"/>
                    </a:lnTo>
                    <a:lnTo>
                      <a:pt x="173" y="696"/>
                    </a:lnTo>
                    <a:lnTo>
                      <a:pt x="174" y="697"/>
                    </a:lnTo>
                    <a:lnTo>
                      <a:pt x="175" y="697"/>
                    </a:lnTo>
                    <a:lnTo>
                      <a:pt x="176" y="697"/>
                    </a:lnTo>
                    <a:lnTo>
                      <a:pt x="176" y="698"/>
                    </a:lnTo>
                    <a:lnTo>
                      <a:pt x="176" y="699"/>
                    </a:lnTo>
                    <a:lnTo>
                      <a:pt x="176" y="700"/>
                    </a:lnTo>
                    <a:lnTo>
                      <a:pt x="176" y="701"/>
                    </a:lnTo>
                    <a:lnTo>
                      <a:pt x="175" y="701"/>
                    </a:lnTo>
                    <a:lnTo>
                      <a:pt x="174" y="700"/>
                    </a:lnTo>
                    <a:lnTo>
                      <a:pt x="175" y="701"/>
                    </a:lnTo>
                    <a:lnTo>
                      <a:pt x="175" y="703"/>
                    </a:lnTo>
                    <a:lnTo>
                      <a:pt x="176" y="703"/>
                    </a:lnTo>
                    <a:lnTo>
                      <a:pt x="177" y="701"/>
                    </a:lnTo>
                    <a:lnTo>
                      <a:pt x="178" y="701"/>
                    </a:lnTo>
                    <a:lnTo>
                      <a:pt x="177" y="703"/>
                    </a:lnTo>
                    <a:lnTo>
                      <a:pt x="177" y="704"/>
                    </a:lnTo>
                    <a:lnTo>
                      <a:pt x="177" y="705"/>
                    </a:lnTo>
                    <a:lnTo>
                      <a:pt x="178" y="706"/>
                    </a:lnTo>
                    <a:lnTo>
                      <a:pt x="179" y="707"/>
                    </a:lnTo>
                    <a:lnTo>
                      <a:pt x="178" y="707"/>
                    </a:lnTo>
                    <a:lnTo>
                      <a:pt x="179" y="707"/>
                    </a:lnTo>
                    <a:lnTo>
                      <a:pt x="179" y="708"/>
                    </a:lnTo>
                    <a:lnTo>
                      <a:pt x="180" y="710"/>
                    </a:lnTo>
                    <a:lnTo>
                      <a:pt x="180" y="712"/>
                    </a:lnTo>
                    <a:lnTo>
                      <a:pt x="182" y="712"/>
                    </a:lnTo>
                    <a:lnTo>
                      <a:pt x="182" y="713"/>
                    </a:lnTo>
                    <a:lnTo>
                      <a:pt x="183" y="713"/>
                    </a:lnTo>
                    <a:lnTo>
                      <a:pt x="183" y="714"/>
                    </a:lnTo>
                    <a:lnTo>
                      <a:pt x="182" y="714"/>
                    </a:lnTo>
                    <a:lnTo>
                      <a:pt x="183" y="714"/>
                    </a:lnTo>
                    <a:lnTo>
                      <a:pt x="183" y="715"/>
                    </a:lnTo>
                    <a:lnTo>
                      <a:pt x="182" y="715"/>
                    </a:lnTo>
                    <a:lnTo>
                      <a:pt x="182" y="716"/>
                    </a:lnTo>
                    <a:lnTo>
                      <a:pt x="182" y="717"/>
                    </a:lnTo>
                    <a:lnTo>
                      <a:pt x="183" y="717"/>
                    </a:lnTo>
                    <a:lnTo>
                      <a:pt x="184" y="717"/>
                    </a:lnTo>
                    <a:lnTo>
                      <a:pt x="184" y="718"/>
                    </a:lnTo>
                    <a:lnTo>
                      <a:pt x="184" y="719"/>
                    </a:lnTo>
                    <a:lnTo>
                      <a:pt x="184" y="721"/>
                    </a:lnTo>
                    <a:lnTo>
                      <a:pt x="185" y="721"/>
                    </a:lnTo>
                    <a:lnTo>
                      <a:pt x="186" y="721"/>
                    </a:lnTo>
                    <a:lnTo>
                      <a:pt x="186" y="722"/>
                    </a:lnTo>
                    <a:lnTo>
                      <a:pt x="187" y="722"/>
                    </a:lnTo>
                    <a:lnTo>
                      <a:pt x="187" y="721"/>
                    </a:lnTo>
                    <a:lnTo>
                      <a:pt x="188" y="721"/>
                    </a:lnTo>
                    <a:lnTo>
                      <a:pt x="188" y="719"/>
                    </a:lnTo>
                    <a:lnTo>
                      <a:pt x="188" y="718"/>
                    </a:lnTo>
                    <a:lnTo>
                      <a:pt x="188" y="717"/>
                    </a:lnTo>
                    <a:lnTo>
                      <a:pt x="188" y="716"/>
                    </a:lnTo>
                    <a:lnTo>
                      <a:pt x="188" y="715"/>
                    </a:lnTo>
                    <a:lnTo>
                      <a:pt x="187" y="715"/>
                    </a:lnTo>
                    <a:lnTo>
                      <a:pt x="187" y="714"/>
                    </a:lnTo>
                    <a:lnTo>
                      <a:pt x="188" y="714"/>
                    </a:lnTo>
                    <a:lnTo>
                      <a:pt x="187" y="713"/>
                    </a:lnTo>
                    <a:lnTo>
                      <a:pt x="187" y="714"/>
                    </a:lnTo>
                    <a:lnTo>
                      <a:pt x="186" y="713"/>
                    </a:lnTo>
                    <a:lnTo>
                      <a:pt x="186" y="712"/>
                    </a:lnTo>
                    <a:lnTo>
                      <a:pt x="187" y="712"/>
                    </a:lnTo>
                    <a:lnTo>
                      <a:pt x="186" y="712"/>
                    </a:lnTo>
                    <a:lnTo>
                      <a:pt x="186" y="710"/>
                    </a:lnTo>
                    <a:lnTo>
                      <a:pt x="185" y="710"/>
                    </a:lnTo>
                    <a:lnTo>
                      <a:pt x="185" y="709"/>
                    </a:lnTo>
                    <a:lnTo>
                      <a:pt x="185" y="708"/>
                    </a:lnTo>
                    <a:lnTo>
                      <a:pt x="186" y="708"/>
                    </a:lnTo>
                    <a:lnTo>
                      <a:pt x="187" y="708"/>
                    </a:lnTo>
                    <a:lnTo>
                      <a:pt x="185" y="708"/>
                    </a:lnTo>
                    <a:lnTo>
                      <a:pt x="184" y="708"/>
                    </a:lnTo>
                    <a:lnTo>
                      <a:pt x="184" y="707"/>
                    </a:lnTo>
                    <a:lnTo>
                      <a:pt x="184" y="706"/>
                    </a:lnTo>
                    <a:lnTo>
                      <a:pt x="185" y="706"/>
                    </a:lnTo>
                    <a:lnTo>
                      <a:pt x="184" y="705"/>
                    </a:lnTo>
                    <a:lnTo>
                      <a:pt x="184" y="704"/>
                    </a:lnTo>
                    <a:lnTo>
                      <a:pt x="185" y="703"/>
                    </a:lnTo>
                    <a:lnTo>
                      <a:pt x="184" y="703"/>
                    </a:lnTo>
                    <a:lnTo>
                      <a:pt x="184" y="701"/>
                    </a:lnTo>
                    <a:lnTo>
                      <a:pt x="183" y="700"/>
                    </a:lnTo>
                    <a:lnTo>
                      <a:pt x="182" y="699"/>
                    </a:lnTo>
                    <a:lnTo>
                      <a:pt x="182" y="700"/>
                    </a:lnTo>
                    <a:lnTo>
                      <a:pt x="180" y="699"/>
                    </a:lnTo>
                    <a:lnTo>
                      <a:pt x="179" y="699"/>
                    </a:lnTo>
                    <a:lnTo>
                      <a:pt x="179" y="698"/>
                    </a:lnTo>
                    <a:lnTo>
                      <a:pt x="178" y="698"/>
                    </a:lnTo>
                    <a:lnTo>
                      <a:pt x="176" y="697"/>
                    </a:lnTo>
                    <a:lnTo>
                      <a:pt x="177" y="697"/>
                    </a:lnTo>
                    <a:lnTo>
                      <a:pt x="176" y="696"/>
                    </a:lnTo>
                    <a:lnTo>
                      <a:pt x="177" y="696"/>
                    </a:lnTo>
                    <a:lnTo>
                      <a:pt x="176" y="696"/>
                    </a:lnTo>
                    <a:lnTo>
                      <a:pt x="175" y="696"/>
                    </a:lnTo>
                    <a:lnTo>
                      <a:pt x="175" y="695"/>
                    </a:lnTo>
                    <a:lnTo>
                      <a:pt x="174" y="695"/>
                    </a:lnTo>
                    <a:lnTo>
                      <a:pt x="174" y="694"/>
                    </a:lnTo>
                    <a:lnTo>
                      <a:pt x="174" y="692"/>
                    </a:lnTo>
                    <a:lnTo>
                      <a:pt x="174" y="691"/>
                    </a:lnTo>
                    <a:lnTo>
                      <a:pt x="173" y="691"/>
                    </a:lnTo>
                    <a:lnTo>
                      <a:pt x="173" y="690"/>
                    </a:lnTo>
                    <a:lnTo>
                      <a:pt x="171" y="690"/>
                    </a:lnTo>
                    <a:lnTo>
                      <a:pt x="171" y="691"/>
                    </a:lnTo>
                    <a:lnTo>
                      <a:pt x="170" y="691"/>
                    </a:lnTo>
                    <a:lnTo>
                      <a:pt x="171" y="691"/>
                    </a:lnTo>
                    <a:lnTo>
                      <a:pt x="170" y="691"/>
                    </a:lnTo>
                    <a:lnTo>
                      <a:pt x="169" y="691"/>
                    </a:lnTo>
                    <a:lnTo>
                      <a:pt x="167" y="691"/>
                    </a:lnTo>
                    <a:lnTo>
                      <a:pt x="168" y="691"/>
                    </a:lnTo>
                    <a:lnTo>
                      <a:pt x="169" y="691"/>
                    </a:lnTo>
                    <a:lnTo>
                      <a:pt x="169" y="690"/>
                    </a:lnTo>
                    <a:lnTo>
                      <a:pt x="168" y="690"/>
                    </a:lnTo>
                    <a:lnTo>
                      <a:pt x="167" y="690"/>
                    </a:lnTo>
                    <a:lnTo>
                      <a:pt x="168" y="689"/>
                    </a:lnTo>
                    <a:lnTo>
                      <a:pt x="168" y="688"/>
                    </a:lnTo>
                    <a:lnTo>
                      <a:pt x="167" y="688"/>
                    </a:lnTo>
                    <a:lnTo>
                      <a:pt x="168" y="689"/>
                    </a:lnTo>
                    <a:lnTo>
                      <a:pt x="167" y="690"/>
                    </a:lnTo>
                    <a:lnTo>
                      <a:pt x="166" y="692"/>
                    </a:lnTo>
                    <a:lnTo>
                      <a:pt x="165" y="691"/>
                    </a:lnTo>
                    <a:lnTo>
                      <a:pt x="165" y="692"/>
                    </a:lnTo>
                    <a:lnTo>
                      <a:pt x="166" y="692"/>
                    </a:lnTo>
                    <a:lnTo>
                      <a:pt x="166" y="694"/>
                    </a:lnTo>
                    <a:lnTo>
                      <a:pt x="165" y="694"/>
                    </a:lnTo>
                    <a:lnTo>
                      <a:pt x="164" y="695"/>
                    </a:lnTo>
                    <a:lnTo>
                      <a:pt x="162" y="695"/>
                    </a:lnTo>
                    <a:lnTo>
                      <a:pt x="164" y="695"/>
                    </a:lnTo>
                    <a:lnTo>
                      <a:pt x="165" y="694"/>
                    </a:lnTo>
                    <a:lnTo>
                      <a:pt x="165" y="692"/>
                    </a:lnTo>
                    <a:lnTo>
                      <a:pt x="164" y="694"/>
                    </a:lnTo>
                    <a:lnTo>
                      <a:pt x="164" y="692"/>
                    </a:lnTo>
                    <a:lnTo>
                      <a:pt x="162" y="694"/>
                    </a:lnTo>
                    <a:lnTo>
                      <a:pt x="162" y="695"/>
                    </a:lnTo>
                    <a:lnTo>
                      <a:pt x="162" y="696"/>
                    </a:lnTo>
                    <a:lnTo>
                      <a:pt x="162" y="697"/>
                    </a:lnTo>
                    <a:lnTo>
                      <a:pt x="162" y="698"/>
                    </a:lnTo>
                    <a:lnTo>
                      <a:pt x="162" y="699"/>
                    </a:lnTo>
                    <a:lnTo>
                      <a:pt x="162" y="700"/>
                    </a:lnTo>
                    <a:lnTo>
                      <a:pt x="162" y="701"/>
                    </a:lnTo>
                    <a:lnTo>
                      <a:pt x="162" y="703"/>
                    </a:lnTo>
                    <a:lnTo>
                      <a:pt x="162" y="704"/>
                    </a:lnTo>
                    <a:lnTo>
                      <a:pt x="162" y="705"/>
                    </a:lnTo>
                    <a:lnTo>
                      <a:pt x="161" y="705"/>
                    </a:lnTo>
                    <a:lnTo>
                      <a:pt x="161" y="704"/>
                    </a:lnTo>
                    <a:lnTo>
                      <a:pt x="161" y="703"/>
                    </a:lnTo>
                    <a:lnTo>
                      <a:pt x="160" y="701"/>
                    </a:lnTo>
                    <a:lnTo>
                      <a:pt x="160" y="700"/>
                    </a:lnTo>
                    <a:lnTo>
                      <a:pt x="160" y="699"/>
                    </a:lnTo>
                    <a:lnTo>
                      <a:pt x="159" y="698"/>
                    </a:lnTo>
                    <a:lnTo>
                      <a:pt x="159" y="697"/>
                    </a:lnTo>
                    <a:lnTo>
                      <a:pt x="159" y="696"/>
                    </a:lnTo>
                    <a:lnTo>
                      <a:pt x="159" y="695"/>
                    </a:lnTo>
                    <a:lnTo>
                      <a:pt x="159" y="694"/>
                    </a:lnTo>
                    <a:lnTo>
                      <a:pt x="159" y="692"/>
                    </a:lnTo>
                    <a:lnTo>
                      <a:pt x="159" y="691"/>
                    </a:lnTo>
                    <a:lnTo>
                      <a:pt x="159" y="690"/>
                    </a:lnTo>
                    <a:lnTo>
                      <a:pt x="159" y="689"/>
                    </a:lnTo>
                    <a:lnTo>
                      <a:pt x="159" y="688"/>
                    </a:lnTo>
                    <a:lnTo>
                      <a:pt x="159" y="687"/>
                    </a:lnTo>
                    <a:lnTo>
                      <a:pt x="159" y="686"/>
                    </a:lnTo>
                    <a:lnTo>
                      <a:pt x="160" y="685"/>
                    </a:lnTo>
                    <a:lnTo>
                      <a:pt x="161" y="685"/>
                    </a:lnTo>
                    <a:lnTo>
                      <a:pt x="161" y="683"/>
                    </a:lnTo>
                    <a:lnTo>
                      <a:pt x="162" y="683"/>
                    </a:lnTo>
                    <a:lnTo>
                      <a:pt x="162" y="682"/>
                    </a:lnTo>
                    <a:lnTo>
                      <a:pt x="162" y="683"/>
                    </a:lnTo>
                    <a:lnTo>
                      <a:pt x="161" y="683"/>
                    </a:lnTo>
                    <a:lnTo>
                      <a:pt x="161" y="682"/>
                    </a:lnTo>
                    <a:lnTo>
                      <a:pt x="162" y="682"/>
                    </a:lnTo>
                    <a:lnTo>
                      <a:pt x="162" y="681"/>
                    </a:lnTo>
                    <a:lnTo>
                      <a:pt x="164" y="681"/>
                    </a:lnTo>
                    <a:lnTo>
                      <a:pt x="164" y="682"/>
                    </a:lnTo>
                    <a:lnTo>
                      <a:pt x="165" y="682"/>
                    </a:lnTo>
                    <a:lnTo>
                      <a:pt x="166" y="682"/>
                    </a:lnTo>
                    <a:lnTo>
                      <a:pt x="167" y="683"/>
                    </a:lnTo>
                    <a:lnTo>
                      <a:pt x="167" y="682"/>
                    </a:lnTo>
                    <a:lnTo>
                      <a:pt x="168" y="682"/>
                    </a:lnTo>
                    <a:lnTo>
                      <a:pt x="168" y="681"/>
                    </a:lnTo>
                    <a:lnTo>
                      <a:pt x="167" y="680"/>
                    </a:lnTo>
                    <a:lnTo>
                      <a:pt x="167" y="679"/>
                    </a:lnTo>
                    <a:lnTo>
                      <a:pt x="168" y="679"/>
                    </a:lnTo>
                    <a:lnTo>
                      <a:pt x="168" y="678"/>
                    </a:lnTo>
                    <a:lnTo>
                      <a:pt x="167" y="677"/>
                    </a:lnTo>
                    <a:lnTo>
                      <a:pt x="168" y="677"/>
                    </a:lnTo>
                    <a:lnTo>
                      <a:pt x="168" y="676"/>
                    </a:lnTo>
                    <a:lnTo>
                      <a:pt x="167" y="676"/>
                    </a:lnTo>
                    <a:lnTo>
                      <a:pt x="166" y="676"/>
                    </a:lnTo>
                    <a:lnTo>
                      <a:pt x="167" y="676"/>
                    </a:lnTo>
                    <a:lnTo>
                      <a:pt x="167" y="677"/>
                    </a:lnTo>
                    <a:lnTo>
                      <a:pt x="166" y="677"/>
                    </a:lnTo>
                    <a:lnTo>
                      <a:pt x="166" y="676"/>
                    </a:lnTo>
                    <a:lnTo>
                      <a:pt x="165" y="676"/>
                    </a:lnTo>
                    <a:lnTo>
                      <a:pt x="165" y="677"/>
                    </a:lnTo>
                    <a:lnTo>
                      <a:pt x="165" y="676"/>
                    </a:lnTo>
                    <a:lnTo>
                      <a:pt x="164" y="676"/>
                    </a:lnTo>
                    <a:lnTo>
                      <a:pt x="164" y="677"/>
                    </a:lnTo>
                    <a:lnTo>
                      <a:pt x="164" y="678"/>
                    </a:lnTo>
                    <a:lnTo>
                      <a:pt x="164" y="679"/>
                    </a:lnTo>
                    <a:lnTo>
                      <a:pt x="162" y="679"/>
                    </a:lnTo>
                    <a:lnTo>
                      <a:pt x="162" y="678"/>
                    </a:lnTo>
                    <a:lnTo>
                      <a:pt x="161" y="677"/>
                    </a:lnTo>
                    <a:lnTo>
                      <a:pt x="160" y="677"/>
                    </a:lnTo>
                    <a:lnTo>
                      <a:pt x="160" y="678"/>
                    </a:lnTo>
                    <a:lnTo>
                      <a:pt x="160" y="679"/>
                    </a:lnTo>
                    <a:lnTo>
                      <a:pt x="160" y="678"/>
                    </a:lnTo>
                    <a:lnTo>
                      <a:pt x="160" y="679"/>
                    </a:lnTo>
                    <a:lnTo>
                      <a:pt x="160" y="680"/>
                    </a:lnTo>
                    <a:lnTo>
                      <a:pt x="160" y="679"/>
                    </a:lnTo>
                    <a:lnTo>
                      <a:pt x="160" y="680"/>
                    </a:lnTo>
                    <a:lnTo>
                      <a:pt x="161" y="680"/>
                    </a:lnTo>
                    <a:lnTo>
                      <a:pt x="160" y="680"/>
                    </a:lnTo>
                    <a:lnTo>
                      <a:pt x="160" y="681"/>
                    </a:lnTo>
                    <a:lnTo>
                      <a:pt x="160" y="680"/>
                    </a:lnTo>
                    <a:lnTo>
                      <a:pt x="161" y="680"/>
                    </a:lnTo>
                    <a:lnTo>
                      <a:pt x="161" y="681"/>
                    </a:lnTo>
                    <a:lnTo>
                      <a:pt x="161" y="682"/>
                    </a:lnTo>
                    <a:lnTo>
                      <a:pt x="160" y="682"/>
                    </a:lnTo>
                    <a:lnTo>
                      <a:pt x="161" y="682"/>
                    </a:lnTo>
                    <a:lnTo>
                      <a:pt x="160" y="681"/>
                    </a:lnTo>
                    <a:lnTo>
                      <a:pt x="160" y="682"/>
                    </a:lnTo>
                    <a:lnTo>
                      <a:pt x="160" y="683"/>
                    </a:lnTo>
                    <a:lnTo>
                      <a:pt x="161" y="683"/>
                    </a:lnTo>
                    <a:lnTo>
                      <a:pt x="160" y="683"/>
                    </a:lnTo>
                    <a:lnTo>
                      <a:pt x="159" y="683"/>
                    </a:lnTo>
                    <a:lnTo>
                      <a:pt x="159" y="682"/>
                    </a:lnTo>
                    <a:lnTo>
                      <a:pt x="159" y="681"/>
                    </a:lnTo>
                    <a:lnTo>
                      <a:pt x="159" y="680"/>
                    </a:lnTo>
                    <a:lnTo>
                      <a:pt x="159" y="679"/>
                    </a:lnTo>
                    <a:lnTo>
                      <a:pt x="159" y="678"/>
                    </a:lnTo>
                    <a:lnTo>
                      <a:pt x="159" y="677"/>
                    </a:lnTo>
                    <a:lnTo>
                      <a:pt x="159" y="676"/>
                    </a:lnTo>
                    <a:lnTo>
                      <a:pt x="158" y="674"/>
                    </a:lnTo>
                    <a:lnTo>
                      <a:pt x="158" y="673"/>
                    </a:lnTo>
                    <a:lnTo>
                      <a:pt x="157" y="673"/>
                    </a:lnTo>
                    <a:lnTo>
                      <a:pt x="157" y="672"/>
                    </a:lnTo>
                    <a:lnTo>
                      <a:pt x="156" y="672"/>
                    </a:lnTo>
                    <a:lnTo>
                      <a:pt x="156" y="671"/>
                    </a:lnTo>
                    <a:lnTo>
                      <a:pt x="155" y="671"/>
                    </a:lnTo>
                    <a:lnTo>
                      <a:pt x="155" y="670"/>
                    </a:lnTo>
                    <a:lnTo>
                      <a:pt x="155" y="669"/>
                    </a:lnTo>
                    <a:lnTo>
                      <a:pt x="155" y="668"/>
                    </a:lnTo>
                    <a:lnTo>
                      <a:pt x="155" y="667"/>
                    </a:lnTo>
                    <a:lnTo>
                      <a:pt x="155" y="665"/>
                    </a:lnTo>
                    <a:lnTo>
                      <a:pt x="155" y="664"/>
                    </a:lnTo>
                    <a:lnTo>
                      <a:pt x="156" y="664"/>
                    </a:lnTo>
                    <a:lnTo>
                      <a:pt x="156" y="663"/>
                    </a:lnTo>
                    <a:lnTo>
                      <a:pt x="157" y="664"/>
                    </a:lnTo>
                    <a:lnTo>
                      <a:pt x="158" y="664"/>
                    </a:lnTo>
                    <a:lnTo>
                      <a:pt x="158" y="663"/>
                    </a:lnTo>
                    <a:lnTo>
                      <a:pt x="159" y="662"/>
                    </a:lnTo>
                    <a:lnTo>
                      <a:pt x="159" y="661"/>
                    </a:lnTo>
                    <a:lnTo>
                      <a:pt x="159" y="660"/>
                    </a:lnTo>
                    <a:lnTo>
                      <a:pt x="159" y="659"/>
                    </a:lnTo>
                    <a:lnTo>
                      <a:pt x="160" y="659"/>
                    </a:lnTo>
                    <a:lnTo>
                      <a:pt x="160" y="658"/>
                    </a:lnTo>
                    <a:lnTo>
                      <a:pt x="160" y="656"/>
                    </a:lnTo>
                    <a:lnTo>
                      <a:pt x="159" y="656"/>
                    </a:lnTo>
                    <a:lnTo>
                      <a:pt x="159" y="655"/>
                    </a:lnTo>
                    <a:lnTo>
                      <a:pt x="159" y="654"/>
                    </a:lnTo>
                    <a:lnTo>
                      <a:pt x="159" y="653"/>
                    </a:lnTo>
                    <a:lnTo>
                      <a:pt x="159" y="652"/>
                    </a:lnTo>
                    <a:lnTo>
                      <a:pt x="159" y="651"/>
                    </a:lnTo>
                    <a:lnTo>
                      <a:pt x="158" y="650"/>
                    </a:lnTo>
                    <a:lnTo>
                      <a:pt x="158" y="649"/>
                    </a:lnTo>
                    <a:lnTo>
                      <a:pt x="158" y="647"/>
                    </a:lnTo>
                    <a:lnTo>
                      <a:pt x="158" y="646"/>
                    </a:lnTo>
                    <a:lnTo>
                      <a:pt x="158" y="645"/>
                    </a:lnTo>
                    <a:lnTo>
                      <a:pt x="158" y="643"/>
                    </a:lnTo>
                    <a:lnTo>
                      <a:pt x="157" y="642"/>
                    </a:lnTo>
                    <a:lnTo>
                      <a:pt x="157" y="641"/>
                    </a:lnTo>
                    <a:lnTo>
                      <a:pt x="157" y="640"/>
                    </a:lnTo>
                    <a:lnTo>
                      <a:pt x="157" y="638"/>
                    </a:lnTo>
                    <a:lnTo>
                      <a:pt x="156" y="636"/>
                    </a:lnTo>
                    <a:lnTo>
                      <a:pt x="156" y="635"/>
                    </a:lnTo>
                    <a:lnTo>
                      <a:pt x="156" y="634"/>
                    </a:lnTo>
                    <a:lnTo>
                      <a:pt x="156" y="633"/>
                    </a:lnTo>
                    <a:lnTo>
                      <a:pt x="156" y="632"/>
                    </a:lnTo>
                    <a:lnTo>
                      <a:pt x="155" y="631"/>
                    </a:lnTo>
                    <a:lnTo>
                      <a:pt x="155" y="629"/>
                    </a:lnTo>
                    <a:lnTo>
                      <a:pt x="155" y="628"/>
                    </a:lnTo>
                    <a:lnTo>
                      <a:pt x="155" y="627"/>
                    </a:lnTo>
                    <a:lnTo>
                      <a:pt x="153" y="627"/>
                    </a:lnTo>
                    <a:lnTo>
                      <a:pt x="153" y="625"/>
                    </a:lnTo>
                    <a:lnTo>
                      <a:pt x="152" y="624"/>
                    </a:lnTo>
                    <a:lnTo>
                      <a:pt x="152" y="623"/>
                    </a:lnTo>
                    <a:lnTo>
                      <a:pt x="151" y="623"/>
                    </a:lnTo>
                    <a:lnTo>
                      <a:pt x="151" y="622"/>
                    </a:lnTo>
                    <a:lnTo>
                      <a:pt x="151" y="620"/>
                    </a:lnTo>
                    <a:lnTo>
                      <a:pt x="151" y="619"/>
                    </a:lnTo>
                    <a:lnTo>
                      <a:pt x="150" y="618"/>
                    </a:lnTo>
                    <a:lnTo>
                      <a:pt x="150" y="617"/>
                    </a:lnTo>
                    <a:lnTo>
                      <a:pt x="150" y="616"/>
                    </a:lnTo>
                    <a:lnTo>
                      <a:pt x="149" y="614"/>
                    </a:lnTo>
                    <a:lnTo>
                      <a:pt x="149" y="611"/>
                    </a:lnTo>
                    <a:lnTo>
                      <a:pt x="148" y="610"/>
                    </a:lnTo>
                    <a:lnTo>
                      <a:pt x="148" y="609"/>
                    </a:lnTo>
                    <a:lnTo>
                      <a:pt x="147" y="606"/>
                    </a:lnTo>
                    <a:lnTo>
                      <a:pt x="146" y="604"/>
                    </a:lnTo>
                    <a:lnTo>
                      <a:pt x="144" y="602"/>
                    </a:lnTo>
                    <a:lnTo>
                      <a:pt x="144" y="601"/>
                    </a:lnTo>
                    <a:lnTo>
                      <a:pt x="143" y="600"/>
                    </a:lnTo>
                    <a:lnTo>
                      <a:pt x="143" y="599"/>
                    </a:lnTo>
                    <a:lnTo>
                      <a:pt x="142" y="599"/>
                    </a:lnTo>
                    <a:lnTo>
                      <a:pt x="142" y="597"/>
                    </a:lnTo>
                    <a:lnTo>
                      <a:pt x="140" y="596"/>
                    </a:lnTo>
                    <a:lnTo>
                      <a:pt x="140" y="595"/>
                    </a:lnTo>
                    <a:lnTo>
                      <a:pt x="140" y="593"/>
                    </a:lnTo>
                    <a:lnTo>
                      <a:pt x="138" y="591"/>
                    </a:lnTo>
                    <a:lnTo>
                      <a:pt x="137" y="590"/>
                    </a:lnTo>
                    <a:lnTo>
                      <a:pt x="135" y="588"/>
                    </a:lnTo>
                    <a:lnTo>
                      <a:pt x="134" y="587"/>
                    </a:lnTo>
                    <a:lnTo>
                      <a:pt x="133" y="586"/>
                    </a:lnTo>
                    <a:lnTo>
                      <a:pt x="133" y="584"/>
                    </a:lnTo>
                    <a:lnTo>
                      <a:pt x="132" y="584"/>
                    </a:lnTo>
                    <a:lnTo>
                      <a:pt x="132" y="583"/>
                    </a:lnTo>
                    <a:lnTo>
                      <a:pt x="133" y="583"/>
                    </a:lnTo>
                    <a:lnTo>
                      <a:pt x="132" y="582"/>
                    </a:lnTo>
                    <a:lnTo>
                      <a:pt x="132" y="583"/>
                    </a:lnTo>
                    <a:lnTo>
                      <a:pt x="131" y="583"/>
                    </a:lnTo>
                    <a:lnTo>
                      <a:pt x="131" y="581"/>
                    </a:lnTo>
                    <a:lnTo>
                      <a:pt x="130" y="580"/>
                    </a:lnTo>
                    <a:lnTo>
                      <a:pt x="129" y="579"/>
                    </a:lnTo>
                    <a:lnTo>
                      <a:pt x="128" y="578"/>
                    </a:lnTo>
                    <a:lnTo>
                      <a:pt x="128" y="577"/>
                    </a:lnTo>
                    <a:lnTo>
                      <a:pt x="126" y="575"/>
                    </a:lnTo>
                    <a:lnTo>
                      <a:pt x="125" y="574"/>
                    </a:lnTo>
                    <a:lnTo>
                      <a:pt x="124" y="572"/>
                    </a:lnTo>
                    <a:lnTo>
                      <a:pt x="123" y="570"/>
                    </a:lnTo>
                    <a:lnTo>
                      <a:pt x="121" y="568"/>
                    </a:lnTo>
                    <a:lnTo>
                      <a:pt x="121" y="566"/>
                    </a:lnTo>
                    <a:lnTo>
                      <a:pt x="120" y="565"/>
                    </a:lnTo>
                    <a:lnTo>
                      <a:pt x="117" y="563"/>
                    </a:lnTo>
                    <a:lnTo>
                      <a:pt x="117" y="562"/>
                    </a:lnTo>
                    <a:lnTo>
                      <a:pt x="116" y="562"/>
                    </a:lnTo>
                    <a:lnTo>
                      <a:pt x="115" y="560"/>
                    </a:lnTo>
                    <a:lnTo>
                      <a:pt x="114" y="559"/>
                    </a:lnTo>
                    <a:lnTo>
                      <a:pt x="112" y="556"/>
                    </a:lnTo>
                    <a:lnTo>
                      <a:pt x="111" y="555"/>
                    </a:lnTo>
                    <a:lnTo>
                      <a:pt x="110" y="554"/>
                    </a:lnTo>
                    <a:lnTo>
                      <a:pt x="107" y="553"/>
                    </a:lnTo>
                    <a:lnTo>
                      <a:pt x="107" y="552"/>
                    </a:lnTo>
                    <a:lnTo>
                      <a:pt x="106" y="551"/>
                    </a:lnTo>
                    <a:lnTo>
                      <a:pt x="105" y="551"/>
                    </a:lnTo>
                    <a:lnTo>
                      <a:pt x="104" y="550"/>
                    </a:lnTo>
                    <a:lnTo>
                      <a:pt x="103" y="548"/>
                    </a:lnTo>
                    <a:lnTo>
                      <a:pt x="102" y="547"/>
                    </a:lnTo>
                    <a:lnTo>
                      <a:pt x="101" y="547"/>
                    </a:lnTo>
                    <a:lnTo>
                      <a:pt x="99" y="546"/>
                    </a:lnTo>
                    <a:lnTo>
                      <a:pt x="98" y="546"/>
                    </a:lnTo>
                    <a:lnTo>
                      <a:pt x="97" y="546"/>
                    </a:lnTo>
                    <a:lnTo>
                      <a:pt x="96" y="545"/>
                    </a:lnTo>
                    <a:lnTo>
                      <a:pt x="95" y="543"/>
                    </a:lnTo>
                    <a:lnTo>
                      <a:pt x="94" y="541"/>
                    </a:lnTo>
                    <a:lnTo>
                      <a:pt x="93" y="539"/>
                    </a:lnTo>
                    <a:lnTo>
                      <a:pt x="92" y="538"/>
                    </a:lnTo>
                    <a:lnTo>
                      <a:pt x="92" y="537"/>
                    </a:lnTo>
                    <a:lnTo>
                      <a:pt x="90" y="536"/>
                    </a:lnTo>
                    <a:lnTo>
                      <a:pt x="89" y="535"/>
                    </a:lnTo>
                    <a:lnTo>
                      <a:pt x="87" y="534"/>
                    </a:lnTo>
                    <a:lnTo>
                      <a:pt x="86" y="533"/>
                    </a:lnTo>
                    <a:lnTo>
                      <a:pt x="85" y="532"/>
                    </a:lnTo>
                    <a:lnTo>
                      <a:pt x="84" y="532"/>
                    </a:lnTo>
                    <a:lnTo>
                      <a:pt x="83" y="530"/>
                    </a:lnTo>
                    <a:lnTo>
                      <a:pt x="81" y="529"/>
                    </a:lnTo>
                    <a:lnTo>
                      <a:pt x="80" y="529"/>
                    </a:lnTo>
                    <a:lnTo>
                      <a:pt x="79" y="529"/>
                    </a:lnTo>
                    <a:lnTo>
                      <a:pt x="78" y="529"/>
                    </a:lnTo>
                    <a:lnTo>
                      <a:pt x="78" y="530"/>
                    </a:lnTo>
                    <a:lnTo>
                      <a:pt x="76" y="529"/>
                    </a:lnTo>
                    <a:lnTo>
                      <a:pt x="76" y="528"/>
                    </a:lnTo>
                    <a:lnTo>
                      <a:pt x="76" y="529"/>
                    </a:lnTo>
                    <a:lnTo>
                      <a:pt x="75" y="529"/>
                    </a:lnTo>
                    <a:lnTo>
                      <a:pt x="73" y="529"/>
                    </a:lnTo>
                    <a:lnTo>
                      <a:pt x="73" y="528"/>
                    </a:lnTo>
                    <a:lnTo>
                      <a:pt x="73" y="527"/>
                    </a:lnTo>
                    <a:lnTo>
                      <a:pt x="73" y="526"/>
                    </a:lnTo>
                    <a:lnTo>
                      <a:pt x="72" y="526"/>
                    </a:lnTo>
                    <a:lnTo>
                      <a:pt x="72" y="525"/>
                    </a:lnTo>
                    <a:lnTo>
                      <a:pt x="71" y="524"/>
                    </a:lnTo>
                    <a:lnTo>
                      <a:pt x="70" y="524"/>
                    </a:lnTo>
                    <a:lnTo>
                      <a:pt x="70" y="523"/>
                    </a:lnTo>
                    <a:lnTo>
                      <a:pt x="69" y="521"/>
                    </a:lnTo>
                    <a:lnTo>
                      <a:pt x="69" y="520"/>
                    </a:lnTo>
                    <a:lnTo>
                      <a:pt x="68" y="520"/>
                    </a:lnTo>
                    <a:lnTo>
                      <a:pt x="68" y="519"/>
                    </a:lnTo>
                    <a:lnTo>
                      <a:pt x="67" y="518"/>
                    </a:lnTo>
                    <a:lnTo>
                      <a:pt x="67" y="517"/>
                    </a:lnTo>
                    <a:lnTo>
                      <a:pt x="66" y="517"/>
                    </a:lnTo>
                    <a:lnTo>
                      <a:pt x="64" y="516"/>
                    </a:lnTo>
                    <a:lnTo>
                      <a:pt x="64" y="515"/>
                    </a:lnTo>
                    <a:lnTo>
                      <a:pt x="63" y="515"/>
                    </a:lnTo>
                    <a:lnTo>
                      <a:pt x="63" y="514"/>
                    </a:lnTo>
                    <a:lnTo>
                      <a:pt x="62" y="512"/>
                    </a:lnTo>
                    <a:lnTo>
                      <a:pt x="61" y="511"/>
                    </a:lnTo>
                    <a:lnTo>
                      <a:pt x="60" y="511"/>
                    </a:lnTo>
                    <a:lnTo>
                      <a:pt x="60" y="510"/>
                    </a:lnTo>
                    <a:lnTo>
                      <a:pt x="59" y="510"/>
                    </a:lnTo>
                    <a:lnTo>
                      <a:pt x="58" y="510"/>
                    </a:lnTo>
                    <a:lnTo>
                      <a:pt x="57" y="510"/>
                    </a:lnTo>
                    <a:lnTo>
                      <a:pt x="57" y="509"/>
                    </a:lnTo>
                    <a:lnTo>
                      <a:pt x="55" y="509"/>
                    </a:lnTo>
                    <a:lnTo>
                      <a:pt x="54" y="508"/>
                    </a:lnTo>
                    <a:lnTo>
                      <a:pt x="54" y="507"/>
                    </a:lnTo>
                    <a:lnTo>
                      <a:pt x="53" y="507"/>
                    </a:lnTo>
                    <a:lnTo>
                      <a:pt x="53" y="506"/>
                    </a:lnTo>
                    <a:lnTo>
                      <a:pt x="52" y="506"/>
                    </a:lnTo>
                    <a:lnTo>
                      <a:pt x="52" y="505"/>
                    </a:lnTo>
                    <a:lnTo>
                      <a:pt x="51" y="505"/>
                    </a:lnTo>
                    <a:lnTo>
                      <a:pt x="51" y="503"/>
                    </a:lnTo>
                    <a:lnTo>
                      <a:pt x="48" y="502"/>
                    </a:lnTo>
                    <a:lnTo>
                      <a:pt x="46" y="501"/>
                    </a:lnTo>
                    <a:lnTo>
                      <a:pt x="45" y="500"/>
                    </a:lnTo>
                    <a:lnTo>
                      <a:pt x="44" y="500"/>
                    </a:lnTo>
                    <a:lnTo>
                      <a:pt x="44" y="499"/>
                    </a:lnTo>
                    <a:lnTo>
                      <a:pt x="43" y="498"/>
                    </a:lnTo>
                    <a:lnTo>
                      <a:pt x="42" y="497"/>
                    </a:lnTo>
                    <a:lnTo>
                      <a:pt x="42" y="496"/>
                    </a:lnTo>
                    <a:lnTo>
                      <a:pt x="40" y="496"/>
                    </a:lnTo>
                    <a:lnTo>
                      <a:pt x="39" y="496"/>
                    </a:lnTo>
                    <a:lnTo>
                      <a:pt x="39" y="494"/>
                    </a:lnTo>
                    <a:lnTo>
                      <a:pt x="40" y="494"/>
                    </a:lnTo>
                    <a:lnTo>
                      <a:pt x="40" y="493"/>
                    </a:lnTo>
                    <a:lnTo>
                      <a:pt x="41" y="493"/>
                    </a:lnTo>
                    <a:lnTo>
                      <a:pt x="41" y="494"/>
                    </a:lnTo>
                    <a:lnTo>
                      <a:pt x="41" y="493"/>
                    </a:lnTo>
                    <a:lnTo>
                      <a:pt x="41" y="492"/>
                    </a:lnTo>
                    <a:lnTo>
                      <a:pt x="42" y="492"/>
                    </a:lnTo>
                    <a:lnTo>
                      <a:pt x="43" y="492"/>
                    </a:lnTo>
                    <a:lnTo>
                      <a:pt x="42" y="491"/>
                    </a:lnTo>
                    <a:lnTo>
                      <a:pt x="42" y="489"/>
                    </a:lnTo>
                    <a:lnTo>
                      <a:pt x="43" y="488"/>
                    </a:lnTo>
                    <a:lnTo>
                      <a:pt x="44" y="488"/>
                    </a:lnTo>
                    <a:lnTo>
                      <a:pt x="45" y="487"/>
                    </a:lnTo>
                    <a:lnTo>
                      <a:pt x="44" y="488"/>
                    </a:lnTo>
                    <a:lnTo>
                      <a:pt x="43" y="488"/>
                    </a:lnTo>
                    <a:lnTo>
                      <a:pt x="42" y="488"/>
                    </a:lnTo>
                    <a:lnTo>
                      <a:pt x="42" y="489"/>
                    </a:lnTo>
                    <a:lnTo>
                      <a:pt x="42" y="490"/>
                    </a:lnTo>
                    <a:lnTo>
                      <a:pt x="42" y="491"/>
                    </a:lnTo>
                    <a:lnTo>
                      <a:pt x="42" y="492"/>
                    </a:lnTo>
                    <a:lnTo>
                      <a:pt x="41" y="492"/>
                    </a:lnTo>
                    <a:lnTo>
                      <a:pt x="41" y="493"/>
                    </a:lnTo>
                    <a:lnTo>
                      <a:pt x="40" y="493"/>
                    </a:lnTo>
                    <a:lnTo>
                      <a:pt x="39" y="493"/>
                    </a:lnTo>
                    <a:lnTo>
                      <a:pt x="39" y="494"/>
                    </a:lnTo>
                    <a:lnTo>
                      <a:pt x="39" y="496"/>
                    </a:lnTo>
                    <a:lnTo>
                      <a:pt x="36" y="494"/>
                    </a:lnTo>
                    <a:lnTo>
                      <a:pt x="35" y="493"/>
                    </a:lnTo>
                    <a:lnTo>
                      <a:pt x="34" y="493"/>
                    </a:lnTo>
                    <a:lnTo>
                      <a:pt x="35" y="494"/>
                    </a:lnTo>
                    <a:lnTo>
                      <a:pt x="35" y="496"/>
                    </a:lnTo>
                    <a:lnTo>
                      <a:pt x="34" y="496"/>
                    </a:lnTo>
                    <a:lnTo>
                      <a:pt x="35" y="496"/>
                    </a:lnTo>
                    <a:lnTo>
                      <a:pt x="35" y="497"/>
                    </a:lnTo>
                    <a:lnTo>
                      <a:pt x="36" y="497"/>
                    </a:lnTo>
                    <a:lnTo>
                      <a:pt x="37" y="497"/>
                    </a:lnTo>
                    <a:lnTo>
                      <a:pt x="39" y="497"/>
                    </a:lnTo>
                    <a:lnTo>
                      <a:pt x="40" y="497"/>
                    </a:lnTo>
                    <a:lnTo>
                      <a:pt x="40" y="498"/>
                    </a:lnTo>
                    <a:lnTo>
                      <a:pt x="41" y="498"/>
                    </a:lnTo>
                    <a:lnTo>
                      <a:pt x="43" y="498"/>
                    </a:lnTo>
                    <a:lnTo>
                      <a:pt x="43" y="499"/>
                    </a:lnTo>
                    <a:lnTo>
                      <a:pt x="43" y="500"/>
                    </a:lnTo>
                    <a:lnTo>
                      <a:pt x="42" y="499"/>
                    </a:lnTo>
                    <a:lnTo>
                      <a:pt x="41" y="499"/>
                    </a:lnTo>
                    <a:lnTo>
                      <a:pt x="40" y="498"/>
                    </a:lnTo>
                    <a:lnTo>
                      <a:pt x="39" y="498"/>
                    </a:lnTo>
                    <a:lnTo>
                      <a:pt x="36" y="498"/>
                    </a:lnTo>
                    <a:lnTo>
                      <a:pt x="36" y="497"/>
                    </a:lnTo>
                    <a:lnTo>
                      <a:pt x="35" y="497"/>
                    </a:lnTo>
                    <a:lnTo>
                      <a:pt x="34" y="497"/>
                    </a:lnTo>
                    <a:lnTo>
                      <a:pt x="33" y="494"/>
                    </a:lnTo>
                    <a:lnTo>
                      <a:pt x="32" y="493"/>
                    </a:lnTo>
                    <a:lnTo>
                      <a:pt x="31" y="492"/>
                    </a:lnTo>
                    <a:lnTo>
                      <a:pt x="30" y="492"/>
                    </a:lnTo>
                    <a:lnTo>
                      <a:pt x="28" y="491"/>
                    </a:lnTo>
                    <a:lnTo>
                      <a:pt x="27" y="491"/>
                    </a:lnTo>
                    <a:lnTo>
                      <a:pt x="26" y="490"/>
                    </a:lnTo>
                    <a:lnTo>
                      <a:pt x="24" y="488"/>
                    </a:lnTo>
                    <a:lnTo>
                      <a:pt x="22" y="487"/>
                    </a:lnTo>
                    <a:lnTo>
                      <a:pt x="21" y="485"/>
                    </a:lnTo>
                    <a:lnTo>
                      <a:pt x="19" y="484"/>
                    </a:lnTo>
                    <a:lnTo>
                      <a:pt x="18" y="483"/>
                    </a:lnTo>
                    <a:lnTo>
                      <a:pt x="16" y="481"/>
                    </a:lnTo>
                    <a:lnTo>
                      <a:pt x="15" y="480"/>
                    </a:lnTo>
                    <a:lnTo>
                      <a:pt x="12" y="476"/>
                    </a:lnTo>
                    <a:lnTo>
                      <a:pt x="9" y="474"/>
                    </a:lnTo>
                    <a:lnTo>
                      <a:pt x="9" y="473"/>
                    </a:lnTo>
                    <a:lnTo>
                      <a:pt x="7" y="471"/>
                    </a:lnTo>
                    <a:lnTo>
                      <a:pt x="6" y="471"/>
                    </a:lnTo>
                    <a:lnTo>
                      <a:pt x="5" y="470"/>
                    </a:lnTo>
                    <a:lnTo>
                      <a:pt x="5" y="469"/>
                    </a:lnTo>
                    <a:lnTo>
                      <a:pt x="4" y="469"/>
                    </a:lnTo>
                    <a:lnTo>
                      <a:pt x="5" y="469"/>
                    </a:lnTo>
                    <a:lnTo>
                      <a:pt x="6" y="469"/>
                    </a:lnTo>
                    <a:lnTo>
                      <a:pt x="6" y="470"/>
                    </a:lnTo>
                    <a:lnTo>
                      <a:pt x="7" y="470"/>
                    </a:lnTo>
                    <a:lnTo>
                      <a:pt x="8" y="471"/>
                    </a:lnTo>
                    <a:lnTo>
                      <a:pt x="9" y="471"/>
                    </a:lnTo>
                    <a:lnTo>
                      <a:pt x="9" y="472"/>
                    </a:lnTo>
                    <a:lnTo>
                      <a:pt x="9" y="473"/>
                    </a:lnTo>
                    <a:lnTo>
                      <a:pt x="10" y="473"/>
                    </a:lnTo>
                    <a:lnTo>
                      <a:pt x="12" y="473"/>
                    </a:lnTo>
                    <a:lnTo>
                      <a:pt x="10" y="473"/>
                    </a:lnTo>
                    <a:lnTo>
                      <a:pt x="9" y="472"/>
                    </a:lnTo>
                    <a:lnTo>
                      <a:pt x="9" y="471"/>
                    </a:lnTo>
                    <a:lnTo>
                      <a:pt x="8" y="471"/>
                    </a:lnTo>
                    <a:lnTo>
                      <a:pt x="8" y="470"/>
                    </a:lnTo>
                    <a:lnTo>
                      <a:pt x="7" y="470"/>
                    </a:lnTo>
                    <a:lnTo>
                      <a:pt x="8" y="470"/>
                    </a:lnTo>
                    <a:lnTo>
                      <a:pt x="7" y="470"/>
                    </a:lnTo>
                    <a:lnTo>
                      <a:pt x="6" y="470"/>
                    </a:lnTo>
                    <a:lnTo>
                      <a:pt x="6" y="469"/>
                    </a:lnTo>
                    <a:lnTo>
                      <a:pt x="7" y="469"/>
                    </a:lnTo>
                    <a:lnTo>
                      <a:pt x="8" y="469"/>
                    </a:lnTo>
                    <a:lnTo>
                      <a:pt x="8" y="467"/>
                    </a:lnTo>
                    <a:lnTo>
                      <a:pt x="7" y="467"/>
                    </a:lnTo>
                    <a:lnTo>
                      <a:pt x="7" y="469"/>
                    </a:lnTo>
                    <a:lnTo>
                      <a:pt x="6" y="469"/>
                    </a:lnTo>
                    <a:lnTo>
                      <a:pt x="7" y="469"/>
                    </a:lnTo>
                    <a:lnTo>
                      <a:pt x="6" y="467"/>
                    </a:lnTo>
                    <a:lnTo>
                      <a:pt x="7" y="467"/>
                    </a:lnTo>
                    <a:lnTo>
                      <a:pt x="7" y="466"/>
                    </a:lnTo>
                    <a:lnTo>
                      <a:pt x="7" y="467"/>
                    </a:lnTo>
                    <a:lnTo>
                      <a:pt x="6" y="467"/>
                    </a:lnTo>
                    <a:lnTo>
                      <a:pt x="6" y="469"/>
                    </a:lnTo>
                    <a:lnTo>
                      <a:pt x="5" y="469"/>
                    </a:lnTo>
                    <a:lnTo>
                      <a:pt x="5" y="467"/>
                    </a:lnTo>
                    <a:lnTo>
                      <a:pt x="5" y="469"/>
                    </a:lnTo>
                    <a:lnTo>
                      <a:pt x="4" y="467"/>
                    </a:lnTo>
                    <a:lnTo>
                      <a:pt x="3" y="467"/>
                    </a:lnTo>
                    <a:lnTo>
                      <a:pt x="4" y="469"/>
                    </a:lnTo>
                    <a:lnTo>
                      <a:pt x="3" y="469"/>
                    </a:lnTo>
                    <a:lnTo>
                      <a:pt x="3" y="467"/>
                    </a:lnTo>
                    <a:lnTo>
                      <a:pt x="1" y="467"/>
                    </a:lnTo>
                    <a:lnTo>
                      <a:pt x="0" y="467"/>
                    </a:lnTo>
                    <a:lnTo>
                      <a:pt x="0" y="466"/>
                    </a:lnTo>
                    <a:lnTo>
                      <a:pt x="0" y="465"/>
                    </a:lnTo>
                    <a:lnTo>
                      <a:pt x="1" y="465"/>
                    </a:lnTo>
                    <a:lnTo>
                      <a:pt x="1" y="464"/>
                    </a:lnTo>
                    <a:lnTo>
                      <a:pt x="3" y="464"/>
                    </a:lnTo>
                    <a:lnTo>
                      <a:pt x="4" y="463"/>
                    </a:lnTo>
                    <a:lnTo>
                      <a:pt x="5" y="463"/>
                    </a:lnTo>
                    <a:lnTo>
                      <a:pt x="4" y="461"/>
                    </a:lnTo>
                    <a:lnTo>
                      <a:pt x="4" y="460"/>
                    </a:lnTo>
                    <a:lnTo>
                      <a:pt x="3" y="458"/>
                    </a:lnTo>
                    <a:lnTo>
                      <a:pt x="4" y="458"/>
                    </a:lnTo>
                    <a:lnTo>
                      <a:pt x="4" y="457"/>
                    </a:lnTo>
                    <a:lnTo>
                      <a:pt x="4" y="456"/>
                    </a:lnTo>
                    <a:lnTo>
                      <a:pt x="5" y="455"/>
                    </a:lnTo>
                    <a:lnTo>
                      <a:pt x="5" y="454"/>
                    </a:lnTo>
                    <a:lnTo>
                      <a:pt x="6" y="453"/>
                    </a:lnTo>
                    <a:lnTo>
                      <a:pt x="6" y="452"/>
                    </a:lnTo>
                    <a:lnTo>
                      <a:pt x="7" y="452"/>
                    </a:lnTo>
                    <a:lnTo>
                      <a:pt x="7" y="451"/>
                    </a:lnTo>
                    <a:lnTo>
                      <a:pt x="8" y="451"/>
                    </a:lnTo>
                    <a:lnTo>
                      <a:pt x="8" y="449"/>
                    </a:lnTo>
                    <a:lnTo>
                      <a:pt x="9" y="449"/>
                    </a:lnTo>
                    <a:lnTo>
                      <a:pt x="9" y="448"/>
                    </a:lnTo>
                    <a:lnTo>
                      <a:pt x="9" y="447"/>
                    </a:lnTo>
                    <a:lnTo>
                      <a:pt x="9" y="446"/>
                    </a:lnTo>
                    <a:lnTo>
                      <a:pt x="10" y="446"/>
                    </a:lnTo>
                    <a:lnTo>
                      <a:pt x="10" y="445"/>
                    </a:lnTo>
                    <a:lnTo>
                      <a:pt x="10" y="444"/>
                    </a:lnTo>
                    <a:lnTo>
                      <a:pt x="12" y="444"/>
                    </a:lnTo>
                    <a:lnTo>
                      <a:pt x="12" y="443"/>
                    </a:lnTo>
                    <a:lnTo>
                      <a:pt x="12" y="442"/>
                    </a:lnTo>
                    <a:lnTo>
                      <a:pt x="13" y="442"/>
                    </a:lnTo>
                    <a:lnTo>
                      <a:pt x="13" y="440"/>
                    </a:lnTo>
                    <a:lnTo>
                      <a:pt x="14" y="440"/>
                    </a:lnTo>
                    <a:lnTo>
                      <a:pt x="14" y="439"/>
                    </a:lnTo>
                    <a:lnTo>
                      <a:pt x="15" y="439"/>
                    </a:lnTo>
                    <a:lnTo>
                      <a:pt x="16" y="439"/>
                    </a:lnTo>
                    <a:lnTo>
                      <a:pt x="16" y="438"/>
                    </a:lnTo>
                    <a:lnTo>
                      <a:pt x="16" y="437"/>
                    </a:lnTo>
                    <a:lnTo>
                      <a:pt x="17" y="437"/>
                    </a:lnTo>
                    <a:lnTo>
                      <a:pt x="18" y="437"/>
                    </a:lnTo>
                    <a:lnTo>
                      <a:pt x="19" y="437"/>
                    </a:lnTo>
                    <a:lnTo>
                      <a:pt x="19" y="436"/>
                    </a:lnTo>
                    <a:lnTo>
                      <a:pt x="21" y="436"/>
                    </a:lnTo>
                    <a:lnTo>
                      <a:pt x="21" y="435"/>
                    </a:lnTo>
                    <a:lnTo>
                      <a:pt x="21" y="434"/>
                    </a:lnTo>
                    <a:lnTo>
                      <a:pt x="22" y="434"/>
                    </a:lnTo>
                    <a:lnTo>
                      <a:pt x="23" y="434"/>
                    </a:lnTo>
                    <a:lnTo>
                      <a:pt x="23" y="433"/>
                    </a:lnTo>
                    <a:lnTo>
                      <a:pt x="24" y="433"/>
                    </a:lnTo>
                    <a:lnTo>
                      <a:pt x="24" y="431"/>
                    </a:lnTo>
                    <a:lnTo>
                      <a:pt x="24" y="430"/>
                    </a:lnTo>
                    <a:lnTo>
                      <a:pt x="25" y="430"/>
                    </a:lnTo>
                    <a:lnTo>
                      <a:pt x="26" y="429"/>
                    </a:lnTo>
                    <a:lnTo>
                      <a:pt x="25" y="429"/>
                    </a:lnTo>
                    <a:lnTo>
                      <a:pt x="26" y="428"/>
                    </a:lnTo>
                    <a:lnTo>
                      <a:pt x="26" y="427"/>
                    </a:lnTo>
                    <a:lnTo>
                      <a:pt x="26" y="426"/>
                    </a:lnTo>
                    <a:lnTo>
                      <a:pt x="26" y="425"/>
                    </a:lnTo>
                    <a:lnTo>
                      <a:pt x="26" y="424"/>
                    </a:lnTo>
                    <a:lnTo>
                      <a:pt x="26" y="422"/>
                    </a:lnTo>
                    <a:lnTo>
                      <a:pt x="26" y="421"/>
                    </a:lnTo>
                    <a:lnTo>
                      <a:pt x="27" y="421"/>
                    </a:lnTo>
                    <a:lnTo>
                      <a:pt x="28" y="421"/>
                    </a:lnTo>
                    <a:lnTo>
                      <a:pt x="30" y="421"/>
                    </a:lnTo>
                    <a:lnTo>
                      <a:pt x="31" y="421"/>
                    </a:lnTo>
                    <a:lnTo>
                      <a:pt x="32" y="421"/>
                    </a:lnTo>
                    <a:lnTo>
                      <a:pt x="33" y="421"/>
                    </a:lnTo>
                    <a:lnTo>
                      <a:pt x="34" y="421"/>
                    </a:lnTo>
                    <a:lnTo>
                      <a:pt x="35" y="421"/>
                    </a:lnTo>
                    <a:lnTo>
                      <a:pt x="36" y="421"/>
                    </a:lnTo>
                    <a:lnTo>
                      <a:pt x="37" y="421"/>
                    </a:lnTo>
                    <a:lnTo>
                      <a:pt x="39" y="421"/>
                    </a:lnTo>
                    <a:lnTo>
                      <a:pt x="40" y="421"/>
                    </a:lnTo>
                    <a:lnTo>
                      <a:pt x="44" y="421"/>
                    </a:lnTo>
                    <a:lnTo>
                      <a:pt x="45" y="421"/>
                    </a:lnTo>
                    <a:lnTo>
                      <a:pt x="49" y="421"/>
                    </a:lnTo>
                    <a:lnTo>
                      <a:pt x="50" y="421"/>
                    </a:lnTo>
                    <a:lnTo>
                      <a:pt x="52" y="421"/>
                    </a:lnTo>
                    <a:lnTo>
                      <a:pt x="53" y="421"/>
                    </a:lnTo>
                    <a:lnTo>
                      <a:pt x="58" y="421"/>
                    </a:lnTo>
                    <a:lnTo>
                      <a:pt x="59" y="421"/>
                    </a:lnTo>
                    <a:lnTo>
                      <a:pt x="61" y="421"/>
                    </a:lnTo>
                    <a:lnTo>
                      <a:pt x="60" y="419"/>
                    </a:lnTo>
                    <a:lnTo>
                      <a:pt x="59" y="417"/>
                    </a:lnTo>
                    <a:lnTo>
                      <a:pt x="58" y="416"/>
                    </a:lnTo>
                    <a:lnTo>
                      <a:pt x="58" y="415"/>
                    </a:lnTo>
                    <a:lnTo>
                      <a:pt x="61" y="408"/>
                    </a:lnTo>
                    <a:lnTo>
                      <a:pt x="62" y="408"/>
                    </a:lnTo>
                    <a:lnTo>
                      <a:pt x="64" y="408"/>
                    </a:lnTo>
                    <a:lnTo>
                      <a:pt x="63" y="404"/>
                    </a:lnTo>
                    <a:lnTo>
                      <a:pt x="69" y="404"/>
                    </a:lnTo>
                    <a:lnTo>
                      <a:pt x="71" y="404"/>
                    </a:lnTo>
                    <a:lnTo>
                      <a:pt x="71" y="403"/>
                    </a:lnTo>
                    <a:lnTo>
                      <a:pt x="71" y="401"/>
                    </a:lnTo>
                    <a:lnTo>
                      <a:pt x="72" y="400"/>
                    </a:lnTo>
                    <a:lnTo>
                      <a:pt x="72" y="398"/>
                    </a:lnTo>
                    <a:lnTo>
                      <a:pt x="72" y="397"/>
                    </a:lnTo>
                    <a:lnTo>
                      <a:pt x="73" y="395"/>
                    </a:lnTo>
                    <a:lnTo>
                      <a:pt x="75" y="391"/>
                    </a:lnTo>
                    <a:lnTo>
                      <a:pt x="75" y="389"/>
                    </a:lnTo>
                    <a:lnTo>
                      <a:pt x="75" y="388"/>
                    </a:lnTo>
                    <a:lnTo>
                      <a:pt x="76" y="388"/>
                    </a:lnTo>
                    <a:lnTo>
                      <a:pt x="76" y="385"/>
                    </a:lnTo>
                    <a:lnTo>
                      <a:pt x="77" y="382"/>
                    </a:lnTo>
                    <a:lnTo>
                      <a:pt x="78" y="375"/>
                    </a:lnTo>
                    <a:lnTo>
                      <a:pt x="79" y="372"/>
                    </a:lnTo>
                    <a:lnTo>
                      <a:pt x="81" y="364"/>
                    </a:lnTo>
                    <a:lnTo>
                      <a:pt x="83" y="360"/>
                    </a:lnTo>
                    <a:lnTo>
                      <a:pt x="84" y="357"/>
                    </a:lnTo>
                    <a:lnTo>
                      <a:pt x="86" y="346"/>
                    </a:lnTo>
                    <a:lnTo>
                      <a:pt x="87" y="345"/>
                    </a:lnTo>
                    <a:lnTo>
                      <a:pt x="86" y="335"/>
                    </a:lnTo>
                    <a:lnTo>
                      <a:pt x="86" y="327"/>
                    </a:lnTo>
                    <a:lnTo>
                      <a:pt x="85" y="322"/>
                    </a:lnTo>
                    <a:lnTo>
                      <a:pt x="85" y="320"/>
                    </a:lnTo>
                    <a:lnTo>
                      <a:pt x="85" y="308"/>
                    </a:lnTo>
                    <a:lnTo>
                      <a:pt x="84" y="300"/>
                    </a:lnTo>
                    <a:lnTo>
                      <a:pt x="84" y="297"/>
                    </a:lnTo>
                    <a:lnTo>
                      <a:pt x="84" y="295"/>
                    </a:lnTo>
                    <a:lnTo>
                      <a:pt x="84" y="284"/>
                    </a:lnTo>
                    <a:lnTo>
                      <a:pt x="83" y="284"/>
                    </a:lnTo>
                    <a:lnTo>
                      <a:pt x="83" y="224"/>
                    </a:lnTo>
                    <a:lnTo>
                      <a:pt x="89" y="224"/>
                    </a:lnTo>
                    <a:lnTo>
                      <a:pt x="89" y="185"/>
                    </a:lnTo>
                    <a:lnTo>
                      <a:pt x="89" y="183"/>
                    </a:lnTo>
                    <a:lnTo>
                      <a:pt x="89" y="169"/>
                    </a:lnTo>
                    <a:lnTo>
                      <a:pt x="89" y="101"/>
                    </a:lnTo>
                    <a:lnTo>
                      <a:pt x="89" y="87"/>
                    </a:lnTo>
                    <a:lnTo>
                      <a:pt x="89" y="85"/>
                    </a:lnTo>
                    <a:lnTo>
                      <a:pt x="89" y="83"/>
                    </a:lnTo>
                    <a:lnTo>
                      <a:pt x="89" y="81"/>
                    </a:lnTo>
                    <a:lnTo>
                      <a:pt x="89" y="75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57"/>
                    </a:lnTo>
                    <a:lnTo>
                      <a:pt x="89" y="43"/>
                    </a:lnTo>
                    <a:lnTo>
                      <a:pt x="89" y="38"/>
                    </a:lnTo>
                    <a:lnTo>
                      <a:pt x="93" y="38"/>
                    </a:lnTo>
                    <a:lnTo>
                      <a:pt x="92" y="31"/>
                    </a:lnTo>
                    <a:lnTo>
                      <a:pt x="86" y="31"/>
                    </a:lnTo>
                    <a:lnTo>
                      <a:pt x="86" y="24"/>
                    </a:lnTo>
                    <a:lnTo>
                      <a:pt x="89" y="24"/>
                    </a:lnTo>
                    <a:lnTo>
                      <a:pt x="89" y="17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6" y="4"/>
                    </a:lnTo>
                    <a:lnTo>
                      <a:pt x="101" y="4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13" y="4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79" y="4"/>
                    </a:lnTo>
                    <a:lnTo>
                      <a:pt x="261" y="4"/>
                    </a:lnTo>
                    <a:lnTo>
                      <a:pt x="270" y="4"/>
                    </a:lnTo>
                    <a:lnTo>
                      <a:pt x="276" y="4"/>
                    </a:lnTo>
                    <a:lnTo>
                      <a:pt x="281" y="4"/>
                    </a:lnTo>
                    <a:lnTo>
                      <a:pt x="286" y="4"/>
                    </a:lnTo>
                    <a:lnTo>
                      <a:pt x="287" y="4"/>
                    </a:lnTo>
                    <a:lnTo>
                      <a:pt x="288" y="4"/>
                    </a:lnTo>
                    <a:lnTo>
                      <a:pt x="292" y="4"/>
                    </a:lnTo>
                    <a:lnTo>
                      <a:pt x="293" y="4"/>
                    </a:lnTo>
                    <a:lnTo>
                      <a:pt x="299" y="4"/>
                    </a:lnTo>
                    <a:lnTo>
                      <a:pt x="301" y="4"/>
                    </a:lnTo>
                    <a:lnTo>
                      <a:pt x="305" y="4"/>
                    </a:lnTo>
                    <a:lnTo>
                      <a:pt x="310" y="4"/>
                    </a:lnTo>
                    <a:lnTo>
                      <a:pt x="312" y="4"/>
                    </a:lnTo>
                    <a:lnTo>
                      <a:pt x="329" y="4"/>
                    </a:lnTo>
                    <a:lnTo>
                      <a:pt x="351" y="4"/>
                    </a:lnTo>
                    <a:lnTo>
                      <a:pt x="440" y="4"/>
                    </a:lnTo>
                    <a:lnTo>
                      <a:pt x="440" y="0"/>
                    </a:lnTo>
                    <a:lnTo>
                      <a:pt x="456" y="0"/>
                    </a:lnTo>
                    <a:lnTo>
                      <a:pt x="458" y="3"/>
                    </a:lnTo>
                    <a:close/>
                  </a:path>
                </a:pathLst>
              </a:custGeom>
              <a:solidFill>
                <a:srgbClr val="F5B90F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1" name="Freeform 49"/>
              <p:cNvSpPr>
                <a:spLocks noEditPoints="1"/>
              </p:cNvSpPr>
              <p:nvPr/>
            </p:nvSpPr>
            <p:spPr bwMode="auto">
              <a:xfrm>
                <a:off x="1341438" y="1147763"/>
                <a:ext cx="688975" cy="1603375"/>
              </a:xfrm>
              <a:custGeom>
                <a:avLst/>
                <a:gdLst>
                  <a:gd name="T0" fmla="*/ 159 w 434"/>
                  <a:gd name="T1" fmla="*/ 17 h 1010"/>
                  <a:gd name="T2" fmla="*/ 130 w 434"/>
                  <a:gd name="T3" fmla="*/ 45 h 1010"/>
                  <a:gd name="T4" fmla="*/ 131 w 434"/>
                  <a:gd name="T5" fmla="*/ 93 h 1010"/>
                  <a:gd name="T6" fmla="*/ 144 w 434"/>
                  <a:gd name="T7" fmla="*/ 131 h 1010"/>
                  <a:gd name="T8" fmla="*/ 172 w 434"/>
                  <a:gd name="T9" fmla="*/ 160 h 1010"/>
                  <a:gd name="T10" fmla="*/ 188 w 434"/>
                  <a:gd name="T11" fmla="*/ 209 h 1010"/>
                  <a:gd name="T12" fmla="*/ 227 w 434"/>
                  <a:gd name="T13" fmla="*/ 229 h 1010"/>
                  <a:gd name="T14" fmla="*/ 273 w 434"/>
                  <a:gd name="T15" fmla="*/ 249 h 1010"/>
                  <a:gd name="T16" fmla="*/ 269 w 434"/>
                  <a:gd name="T17" fmla="*/ 206 h 1010"/>
                  <a:gd name="T18" fmla="*/ 309 w 434"/>
                  <a:gd name="T19" fmla="*/ 188 h 1010"/>
                  <a:gd name="T20" fmla="*/ 339 w 434"/>
                  <a:gd name="T21" fmla="*/ 158 h 1010"/>
                  <a:gd name="T22" fmla="*/ 353 w 434"/>
                  <a:gd name="T23" fmla="*/ 200 h 1010"/>
                  <a:gd name="T24" fmla="*/ 348 w 434"/>
                  <a:gd name="T25" fmla="*/ 233 h 1010"/>
                  <a:gd name="T26" fmla="*/ 330 w 434"/>
                  <a:gd name="T27" fmla="*/ 277 h 1010"/>
                  <a:gd name="T28" fmla="*/ 311 w 434"/>
                  <a:gd name="T29" fmla="*/ 323 h 1010"/>
                  <a:gd name="T30" fmla="*/ 305 w 434"/>
                  <a:gd name="T31" fmla="*/ 356 h 1010"/>
                  <a:gd name="T32" fmla="*/ 272 w 434"/>
                  <a:gd name="T33" fmla="*/ 386 h 1010"/>
                  <a:gd name="T34" fmla="*/ 251 w 434"/>
                  <a:gd name="T35" fmla="*/ 425 h 1010"/>
                  <a:gd name="T36" fmla="*/ 266 w 434"/>
                  <a:gd name="T37" fmla="*/ 464 h 1010"/>
                  <a:gd name="T38" fmla="*/ 273 w 434"/>
                  <a:gd name="T39" fmla="*/ 512 h 1010"/>
                  <a:gd name="T40" fmla="*/ 305 w 434"/>
                  <a:gd name="T41" fmla="*/ 640 h 1010"/>
                  <a:gd name="T42" fmla="*/ 323 w 434"/>
                  <a:gd name="T43" fmla="*/ 679 h 1010"/>
                  <a:gd name="T44" fmla="*/ 357 w 434"/>
                  <a:gd name="T45" fmla="*/ 694 h 1010"/>
                  <a:gd name="T46" fmla="*/ 369 w 434"/>
                  <a:gd name="T47" fmla="*/ 733 h 1010"/>
                  <a:gd name="T48" fmla="*/ 379 w 434"/>
                  <a:gd name="T49" fmla="*/ 769 h 1010"/>
                  <a:gd name="T50" fmla="*/ 406 w 434"/>
                  <a:gd name="T51" fmla="*/ 804 h 1010"/>
                  <a:gd name="T52" fmla="*/ 426 w 434"/>
                  <a:gd name="T53" fmla="*/ 847 h 1010"/>
                  <a:gd name="T54" fmla="*/ 408 w 434"/>
                  <a:gd name="T55" fmla="*/ 896 h 1010"/>
                  <a:gd name="T56" fmla="*/ 392 w 434"/>
                  <a:gd name="T57" fmla="*/ 927 h 1010"/>
                  <a:gd name="T58" fmla="*/ 351 w 434"/>
                  <a:gd name="T59" fmla="*/ 937 h 1010"/>
                  <a:gd name="T60" fmla="*/ 355 w 434"/>
                  <a:gd name="T61" fmla="*/ 978 h 1010"/>
                  <a:gd name="T62" fmla="*/ 352 w 434"/>
                  <a:gd name="T63" fmla="*/ 995 h 1010"/>
                  <a:gd name="T64" fmla="*/ 327 w 434"/>
                  <a:gd name="T65" fmla="*/ 992 h 1010"/>
                  <a:gd name="T66" fmla="*/ 298 w 434"/>
                  <a:gd name="T67" fmla="*/ 974 h 1010"/>
                  <a:gd name="T68" fmla="*/ 273 w 434"/>
                  <a:gd name="T69" fmla="*/ 952 h 1010"/>
                  <a:gd name="T70" fmla="*/ 261 w 434"/>
                  <a:gd name="T71" fmla="*/ 968 h 1010"/>
                  <a:gd name="T72" fmla="*/ 266 w 434"/>
                  <a:gd name="T73" fmla="*/ 920 h 1010"/>
                  <a:gd name="T74" fmla="*/ 289 w 434"/>
                  <a:gd name="T75" fmla="*/ 946 h 1010"/>
                  <a:gd name="T76" fmla="*/ 266 w 434"/>
                  <a:gd name="T77" fmla="*/ 913 h 1010"/>
                  <a:gd name="T78" fmla="*/ 248 w 434"/>
                  <a:gd name="T79" fmla="*/ 884 h 1010"/>
                  <a:gd name="T80" fmla="*/ 211 w 434"/>
                  <a:gd name="T81" fmla="*/ 843 h 1010"/>
                  <a:gd name="T82" fmla="*/ 181 w 434"/>
                  <a:gd name="T83" fmla="*/ 805 h 1010"/>
                  <a:gd name="T84" fmla="*/ 140 w 434"/>
                  <a:gd name="T85" fmla="*/ 767 h 1010"/>
                  <a:gd name="T86" fmla="*/ 132 w 434"/>
                  <a:gd name="T87" fmla="*/ 718 h 1010"/>
                  <a:gd name="T88" fmla="*/ 118 w 434"/>
                  <a:gd name="T89" fmla="*/ 673 h 1010"/>
                  <a:gd name="T90" fmla="*/ 109 w 434"/>
                  <a:gd name="T91" fmla="*/ 629 h 1010"/>
                  <a:gd name="T92" fmla="*/ 115 w 434"/>
                  <a:gd name="T93" fmla="*/ 575 h 1010"/>
                  <a:gd name="T94" fmla="*/ 95 w 434"/>
                  <a:gd name="T95" fmla="*/ 526 h 1010"/>
                  <a:gd name="T96" fmla="*/ 60 w 434"/>
                  <a:gd name="T97" fmla="*/ 482 h 1010"/>
                  <a:gd name="T98" fmla="*/ 21 w 434"/>
                  <a:gd name="T99" fmla="*/ 442 h 1010"/>
                  <a:gd name="T100" fmla="*/ 3 w 434"/>
                  <a:gd name="T101" fmla="*/ 391 h 1010"/>
                  <a:gd name="T102" fmla="*/ 18 w 434"/>
                  <a:gd name="T103" fmla="*/ 337 h 1010"/>
                  <a:gd name="T104" fmla="*/ 31 w 434"/>
                  <a:gd name="T105" fmla="*/ 311 h 1010"/>
                  <a:gd name="T106" fmla="*/ 41 w 434"/>
                  <a:gd name="T107" fmla="*/ 298 h 1010"/>
                  <a:gd name="T108" fmla="*/ 51 w 434"/>
                  <a:gd name="T109" fmla="*/ 273 h 1010"/>
                  <a:gd name="T110" fmla="*/ 40 w 434"/>
                  <a:gd name="T111" fmla="*/ 292 h 1010"/>
                  <a:gd name="T112" fmla="*/ 51 w 434"/>
                  <a:gd name="T113" fmla="*/ 234 h 1010"/>
                  <a:gd name="T114" fmla="*/ 56 w 434"/>
                  <a:gd name="T115" fmla="*/ 189 h 1010"/>
                  <a:gd name="T116" fmla="*/ 63 w 434"/>
                  <a:gd name="T117" fmla="*/ 132 h 1010"/>
                  <a:gd name="T118" fmla="*/ 54 w 434"/>
                  <a:gd name="T119" fmla="*/ 92 h 1010"/>
                  <a:gd name="T120" fmla="*/ 32 w 434"/>
                  <a:gd name="T121" fmla="*/ 47 h 1010"/>
                  <a:gd name="T122" fmla="*/ 57 w 434"/>
                  <a:gd name="T123" fmla="*/ 2 h 1010"/>
                  <a:gd name="T124" fmla="*/ 157 w 434"/>
                  <a:gd name="T125" fmla="*/ 0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4" h="1010">
                    <a:moveTo>
                      <a:pt x="368" y="1000"/>
                    </a:moveTo>
                    <a:lnTo>
                      <a:pt x="368" y="1002"/>
                    </a:lnTo>
                    <a:lnTo>
                      <a:pt x="366" y="1001"/>
                    </a:lnTo>
                    <a:lnTo>
                      <a:pt x="365" y="1001"/>
                    </a:lnTo>
                    <a:lnTo>
                      <a:pt x="365" y="1002"/>
                    </a:lnTo>
                    <a:lnTo>
                      <a:pt x="364" y="1001"/>
                    </a:lnTo>
                    <a:lnTo>
                      <a:pt x="363" y="1001"/>
                    </a:lnTo>
                    <a:lnTo>
                      <a:pt x="363" y="1000"/>
                    </a:lnTo>
                    <a:lnTo>
                      <a:pt x="364" y="1000"/>
                    </a:lnTo>
                    <a:lnTo>
                      <a:pt x="364" y="999"/>
                    </a:lnTo>
                    <a:lnTo>
                      <a:pt x="365" y="999"/>
                    </a:lnTo>
                    <a:lnTo>
                      <a:pt x="365" y="997"/>
                    </a:lnTo>
                    <a:lnTo>
                      <a:pt x="366" y="997"/>
                    </a:lnTo>
                    <a:lnTo>
                      <a:pt x="368" y="999"/>
                    </a:lnTo>
                    <a:lnTo>
                      <a:pt x="368" y="1000"/>
                    </a:lnTo>
                    <a:close/>
                    <a:moveTo>
                      <a:pt x="46" y="295"/>
                    </a:moveTo>
                    <a:lnTo>
                      <a:pt x="45" y="295"/>
                    </a:lnTo>
                    <a:lnTo>
                      <a:pt x="46" y="294"/>
                    </a:lnTo>
                    <a:lnTo>
                      <a:pt x="47" y="294"/>
                    </a:lnTo>
                    <a:lnTo>
                      <a:pt x="47" y="295"/>
                    </a:lnTo>
                    <a:lnTo>
                      <a:pt x="46" y="295"/>
                    </a:lnTo>
                    <a:close/>
                    <a:moveTo>
                      <a:pt x="46" y="292"/>
                    </a:moveTo>
                    <a:lnTo>
                      <a:pt x="47" y="292"/>
                    </a:lnTo>
                    <a:lnTo>
                      <a:pt x="47" y="293"/>
                    </a:lnTo>
                    <a:lnTo>
                      <a:pt x="46" y="293"/>
                    </a:lnTo>
                    <a:lnTo>
                      <a:pt x="46" y="294"/>
                    </a:lnTo>
                    <a:lnTo>
                      <a:pt x="45" y="294"/>
                    </a:lnTo>
                    <a:lnTo>
                      <a:pt x="43" y="294"/>
                    </a:lnTo>
                    <a:lnTo>
                      <a:pt x="43" y="295"/>
                    </a:lnTo>
                    <a:lnTo>
                      <a:pt x="42" y="295"/>
                    </a:lnTo>
                    <a:lnTo>
                      <a:pt x="42" y="294"/>
                    </a:lnTo>
                    <a:lnTo>
                      <a:pt x="43" y="293"/>
                    </a:lnTo>
                    <a:lnTo>
                      <a:pt x="45" y="292"/>
                    </a:lnTo>
                    <a:lnTo>
                      <a:pt x="46" y="292"/>
                    </a:lnTo>
                    <a:close/>
                    <a:moveTo>
                      <a:pt x="165" y="0"/>
                    </a:moveTo>
                    <a:lnTo>
                      <a:pt x="164" y="2"/>
                    </a:lnTo>
                    <a:lnTo>
                      <a:pt x="164" y="3"/>
                    </a:lnTo>
                    <a:lnTo>
                      <a:pt x="163" y="3"/>
                    </a:lnTo>
                    <a:lnTo>
                      <a:pt x="162" y="3"/>
                    </a:lnTo>
                    <a:lnTo>
                      <a:pt x="162" y="4"/>
                    </a:lnTo>
                    <a:lnTo>
                      <a:pt x="160" y="4"/>
                    </a:lnTo>
                    <a:lnTo>
                      <a:pt x="160" y="5"/>
                    </a:lnTo>
                    <a:lnTo>
                      <a:pt x="160" y="6"/>
                    </a:lnTo>
                    <a:lnTo>
                      <a:pt x="162" y="6"/>
                    </a:lnTo>
                    <a:lnTo>
                      <a:pt x="162" y="7"/>
                    </a:lnTo>
                    <a:lnTo>
                      <a:pt x="162" y="8"/>
                    </a:lnTo>
                    <a:lnTo>
                      <a:pt x="162" y="9"/>
                    </a:lnTo>
                    <a:lnTo>
                      <a:pt x="162" y="11"/>
                    </a:lnTo>
                    <a:lnTo>
                      <a:pt x="162" y="12"/>
                    </a:lnTo>
                    <a:lnTo>
                      <a:pt x="162" y="13"/>
                    </a:lnTo>
                    <a:lnTo>
                      <a:pt x="160" y="14"/>
                    </a:lnTo>
                    <a:lnTo>
                      <a:pt x="160" y="15"/>
                    </a:lnTo>
                    <a:lnTo>
                      <a:pt x="159" y="15"/>
                    </a:lnTo>
                    <a:lnTo>
                      <a:pt x="159" y="16"/>
                    </a:lnTo>
                    <a:lnTo>
                      <a:pt x="159" y="17"/>
                    </a:lnTo>
                    <a:lnTo>
                      <a:pt x="158" y="17"/>
                    </a:lnTo>
                    <a:lnTo>
                      <a:pt x="158" y="18"/>
                    </a:lnTo>
                    <a:lnTo>
                      <a:pt x="158" y="20"/>
                    </a:lnTo>
                    <a:lnTo>
                      <a:pt x="158" y="21"/>
                    </a:lnTo>
                    <a:lnTo>
                      <a:pt x="158" y="22"/>
                    </a:lnTo>
                    <a:lnTo>
                      <a:pt x="158" y="23"/>
                    </a:lnTo>
                    <a:lnTo>
                      <a:pt x="157" y="23"/>
                    </a:lnTo>
                    <a:lnTo>
                      <a:pt x="157" y="24"/>
                    </a:lnTo>
                    <a:lnTo>
                      <a:pt x="156" y="24"/>
                    </a:lnTo>
                    <a:lnTo>
                      <a:pt x="156" y="25"/>
                    </a:lnTo>
                    <a:lnTo>
                      <a:pt x="155" y="25"/>
                    </a:lnTo>
                    <a:lnTo>
                      <a:pt x="154" y="25"/>
                    </a:lnTo>
                    <a:lnTo>
                      <a:pt x="153" y="25"/>
                    </a:lnTo>
                    <a:lnTo>
                      <a:pt x="151" y="25"/>
                    </a:lnTo>
                    <a:lnTo>
                      <a:pt x="151" y="24"/>
                    </a:lnTo>
                    <a:lnTo>
                      <a:pt x="150" y="25"/>
                    </a:lnTo>
                    <a:lnTo>
                      <a:pt x="149" y="26"/>
                    </a:lnTo>
                    <a:lnTo>
                      <a:pt x="150" y="26"/>
                    </a:lnTo>
                    <a:lnTo>
                      <a:pt x="149" y="27"/>
                    </a:lnTo>
                    <a:lnTo>
                      <a:pt x="149" y="29"/>
                    </a:lnTo>
                    <a:lnTo>
                      <a:pt x="148" y="29"/>
                    </a:lnTo>
                    <a:lnTo>
                      <a:pt x="149" y="30"/>
                    </a:lnTo>
                    <a:lnTo>
                      <a:pt x="148" y="30"/>
                    </a:lnTo>
                    <a:lnTo>
                      <a:pt x="148" y="31"/>
                    </a:lnTo>
                    <a:lnTo>
                      <a:pt x="147" y="31"/>
                    </a:lnTo>
                    <a:lnTo>
                      <a:pt x="146" y="30"/>
                    </a:lnTo>
                    <a:lnTo>
                      <a:pt x="145" y="30"/>
                    </a:lnTo>
                    <a:lnTo>
                      <a:pt x="145" y="29"/>
                    </a:lnTo>
                    <a:lnTo>
                      <a:pt x="144" y="29"/>
                    </a:lnTo>
                    <a:lnTo>
                      <a:pt x="142" y="29"/>
                    </a:lnTo>
                    <a:lnTo>
                      <a:pt x="141" y="29"/>
                    </a:lnTo>
                    <a:lnTo>
                      <a:pt x="141" y="30"/>
                    </a:lnTo>
                    <a:lnTo>
                      <a:pt x="140" y="30"/>
                    </a:lnTo>
                    <a:lnTo>
                      <a:pt x="140" y="31"/>
                    </a:lnTo>
                    <a:lnTo>
                      <a:pt x="140" y="32"/>
                    </a:lnTo>
                    <a:lnTo>
                      <a:pt x="140" y="33"/>
                    </a:lnTo>
                    <a:lnTo>
                      <a:pt x="140" y="34"/>
                    </a:lnTo>
                    <a:lnTo>
                      <a:pt x="140" y="35"/>
                    </a:lnTo>
                    <a:lnTo>
                      <a:pt x="140" y="36"/>
                    </a:lnTo>
                    <a:lnTo>
                      <a:pt x="139" y="36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38" y="39"/>
                    </a:lnTo>
                    <a:lnTo>
                      <a:pt x="137" y="39"/>
                    </a:lnTo>
                    <a:lnTo>
                      <a:pt x="137" y="40"/>
                    </a:lnTo>
                    <a:lnTo>
                      <a:pt x="137" y="41"/>
                    </a:lnTo>
                    <a:lnTo>
                      <a:pt x="136" y="42"/>
                    </a:lnTo>
                    <a:lnTo>
                      <a:pt x="135" y="41"/>
                    </a:lnTo>
                    <a:lnTo>
                      <a:pt x="135" y="42"/>
                    </a:lnTo>
                    <a:lnTo>
                      <a:pt x="133" y="42"/>
                    </a:lnTo>
                    <a:lnTo>
                      <a:pt x="132" y="42"/>
                    </a:lnTo>
                    <a:lnTo>
                      <a:pt x="131" y="43"/>
                    </a:lnTo>
                    <a:lnTo>
                      <a:pt x="130" y="43"/>
                    </a:lnTo>
                    <a:lnTo>
                      <a:pt x="130" y="44"/>
                    </a:lnTo>
                    <a:lnTo>
                      <a:pt x="130" y="45"/>
                    </a:lnTo>
                    <a:lnTo>
                      <a:pt x="131" y="47"/>
                    </a:lnTo>
                    <a:lnTo>
                      <a:pt x="132" y="47"/>
                    </a:lnTo>
                    <a:lnTo>
                      <a:pt x="132" y="48"/>
                    </a:lnTo>
                    <a:lnTo>
                      <a:pt x="132" y="49"/>
                    </a:lnTo>
                    <a:lnTo>
                      <a:pt x="132" y="50"/>
                    </a:lnTo>
                    <a:lnTo>
                      <a:pt x="133" y="50"/>
                    </a:lnTo>
                    <a:lnTo>
                      <a:pt x="135" y="51"/>
                    </a:lnTo>
                    <a:lnTo>
                      <a:pt x="136" y="51"/>
                    </a:lnTo>
                    <a:lnTo>
                      <a:pt x="136" y="52"/>
                    </a:lnTo>
                    <a:lnTo>
                      <a:pt x="136" y="53"/>
                    </a:lnTo>
                    <a:lnTo>
                      <a:pt x="136" y="54"/>
                    </a:lnTo>
                    <a:lnTo>
                      <a:pt x="135" y="54"/>
                    </a:lnTo>
                    <a:lnTo>
                      <a:pt x="133" y="54"/>
                    </a:lnTo>
                    <a:lnTo>
                      <a:pt x="133" y="56"/>
                    </a:lnTo>
                    <a:lnTo>
                      <a:pt x="133" y="57"/>
                    </a:lnTo>
                    <a:lnTo>
                      <a:pt x="133" y="58"/>
                    </a:lnTo>
                    <a:lnTo>
                      <a:pt x="133" y="59"/>
                    </a:lnTo>
                    <a:lnTo>
                      <a:pt x="135" y="59"/>
                    </a:lnTo>
                    <a:lnTo>
                      <a:pt x="135" y="60"/>
                    </a:lnTo>
                    <a:lnTo>
                      <a:pt x="135" y="61"/>
                    </a:lnTo>
                    <a:lnTo>
                      <a:pt x="135" y="62"/>
                    </a:lnTo>
                    <a:lnTo>
                      <a:pt x="135" y="63"/>
                    </a:lnTo>
                    <a:lnTo>
                      <a:pt x="135" y="65"/>
                    </a:lnTo>
                    <a:lnTo>
                      <a:pt x="135" y="66"/>
                    </a:lnTo>
                    <a:lnTo>
                      <a:pt x="136" y="67"/>
                    </a:lnTo>
                    <a:lnTo>
                      <a:pt x="137" y="68"/>
                    </a:lnTo>
                    <a:lnTo>
                      <a:pt x="138" y="69"/>
                    </a:lnTo>
                    <a:lnTo>
                      <a:pt x="138" y="70"/>
                    </a:lnTo>
                    <a:lnTo>
                      <a:pt x="138" y="71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37" y="74"/>
                    </a:lnTo>
                    <a:lnTo>
                      <a:pt x="137" y="75"/>
                    </a:lnTo>
                    <a:lnTo>
                      <a:pt x="137" y="76"/>
                    </a:lnTo>
                    <a:lnTo>
                      <a:pt x="138" y="77"/>
                    </a:lnTo>
                    <a:lnTo>
                      <a:pt x="137" y="77"/>
                    </a:lnTo>
                    <a:lnTo>
                      <a:pt x="137" y="78"/>
                    </a:lnTo>
                    <a:lnTo>
                      <a:pt x="136" y="79"/>
                    </a:lnTo>
                    <a:lnTo>
                      <a:pt x="136" y="80"/>
                    </a:lnTo>
                    <a:lnTo>
                      <a:pt x="135" y="80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2" y="84"/>
                    </a:lnTo>
                    <a:lnTo>
                      <a:pt x="133" y="84"/>
                    </a:lnTo>
                    <a:lnTo>
                      <a:pt x="133" y="85"/>
                    </a:lnTo>
                    <a:lnTo>
                      <a:pt x="133" y="86"/>
                    </a:lnTo>
                    <a:lnTo>
                      <a:pt x="133" y="87"/>
                    </a:lnTo>
                    <a:lnTo>
                      <a:pt x="133" y="88"/>
                    </a:lnTo>
                    <a:lnTo>
                      <a:pt x="133" y="89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3" y="92"/>
                    </a:lnTo>
                    <a:lnTo>
                      <a:pt x="132" y="92"/>
                    </a:lnTo>
                    <a:lnTo>
                      <a:pt x="131" y="92"/>
                    </a:lnTo>
                    <a:lnTo>
                      <a:pt x="131" y="93"/>
                    </a:lnTo>
                    <a:lnTo>
                      <a:pt x="131" y="94"/>
                    </a:lnTo>
                    <a:lnTo>
                      <a:pt x="130" y="95"/>
                    </a:lnTo>
                    <a:lnTo>
                      <a:pt x="130" y="96"/>
                    </a:lnTo>
                    <a:lnTo>
                      <a:pt x="129" y="96"/>
                    </a:lnTo>
                    <a:lnTo>
                      <a:pt x="129" y="97"/>
                    </a:lnTo>
                    <a:lnTo>
                      <a:pt x="129" y="98"/>
                    </a:lnTo>
                    <a:lnTo>
                      <a:pt x="128" y="98"/>
                    </a:lnTo>
                    <a:lnTo>
                      <a:pt x="128" y="99"/>
                    </a:lnTo>
                    <a:lnTo>
                      <a:pt x="128" y="101"/>
                    </a:lnTo>
                    <a:lnTo>
                      <a:pt x="128" y="102"/>
                    </a:lnTo>
                    <a:lnTo>
                      <a:pt x="129" y="102"/>
                    </a:lnTo>
                    <a:lnTo>
                      <a:pt x="130" y="102"/>
                    </a:lnTo>
                    <a:lnTo>
                      <a:pt x="131" y="102"/>
                    </a:lnTo>
                    <a:lnTo>
                      <a:pt x="131" y="103"/>
                    </a:lnTo>
                    <a:lnTo>
                      <a:pt x="132" y="103"/>
                    </a:lnTo>
                    <a:lnTo>
                      <a:pt x="132" y="102"/>
                    </a:lnTo>
                    <a:lnTo>
                      <a:pt x="133" y="102"/>
                    </a:lnTo>
                    <a:lnTo>
                      <a:pt x="135" y="102"/>
                    </a:lnTo>
                    <a:lnTo>
                      <a:pt x="133" y="102"/>
                    </a:lnTo>
                    <a:lnTo>
                      <a:pt x="135" y="103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3" y="105"/>
                    </a:lnTo>
                    <a:lnTo>
                      <a:pt x="133" y="106"/>
                    </a:lnTo>
                    <a:lnTo>
                      <a:pt x="135" y="107"/>
                    </a:lnTo>
                    <a:lnTo>
                      <a:pt x="133" y="107"/>
                    </a:lnTo>
                    <a:lnTo>
                      <a:pt x="133" y="108"/>
                    </a:lnTo>
                    <a:lnTo>
                      <a:pt x="133" y="110"/>
                    </a:lnTo>
                    <a:lnTo>
                      <a:pt x="132" y="111"/>
                    </a:lnTo>
                    <a:lnTo>
                      <a:pt x="132" y="112"/>
                    </a:lnTo>
                    <a:lnTo>
                      <a:pt x="133" y="113"/>
                    </a:lnTo>
                    <a:lnTo>
                      <a:pt x="133" y="114"/>
                    </a:lnTo>
                    <a:lnTo>
                      <a:pt x="135" y="114"/>
                    </a:lnTo>
                    <a:lnTo>
                      <a:pt x="136" y="114"/>
                    </a:lnTo>
                    <a:lnTo>
                      <a:pt x="137" y="114"/>
                    </a:lnTo>
                    <a:lnTo>
                      <a:pt x="137" y="115"/>
                    </a:lnTo>
                    <a:lnTo>
                      <a:pt x="138" y="115"/>
                    </a:lnTo>
                    <a:lnTo>
                      <a:pt x="139" y="115"/>
                    </a:lnTo>
                    <a:lnTo>
                      <a:pt x="140" y="115"/>
                    </a:lnTo>
                    <a:lnTo>
                      <a:pt x="140" y="116"/>
                    </a:lnTo>
                    <a:lnTo>
                      <a:pt x="141" y="117"/>
                    </a:lnTo>
                    <a:lnTo>
                      <a:pt x="141" y="119"/>
                    </a:lnTo>
                    <a:lnTo>
                      <a:pt x="141" y="120"/>
                    </a:lnTo>
                    <a:lnTo>
                      <a:pt x="141" y="121"/>
                    </a:lnTo>
                    <a:lnTo>
                      <a:pt x="141" y="122"/>
                    </a:lnTo>
                    <a:lnTo>
                      <a:pt x="141" y="123"/>
                    </a:lnTo>
                    <a:lnTo>
                      <a:pt x="142" y="123"/>
                    </a:lnTo>
                    <a:lnTo>
                      <a:pt x="141" y="124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4" y="129"/>
                    </a:lnTo>
                    <a:lnTo>
                      <a:pt x="142" y="129"/>
                    </a:lnTo>
                    <a:lnTo>
                      <a:pt x="144" y="130"/>
                    </a:lnTo>
                    <a:lnTo>
                      <a:pt x="144" y="131"/>
                    </a:lnTo>
                    <a:lnTo>
                      <a:pt x="144" y="132"/>
                    </a:lnTo>
                    <a:lnTo>
                      <a:pt x="145" y="132"/>
                    </a:lnTo>
                    <a:lnTo>
                      <a:pt x="145" y="133"/>
                    </a:lnTo>
                    <a:lnTo>
                      <a:pt x="146" y="134"/>
                    </a:lnTo>
                    <a:lnTo>
                      <a:pt x="147" y="134"/>
                    </a:lnTo>
                    <a:lnTo>
                      <a:pt x="147" y="135"/>
                    </a:lnTo>
                    <a:lnTo>
                      <a:pt x="147" y="137"/>
                    </a:lnTo>
                    <a:lnTo>
                      <a:pt x="147" y="138"/>
                    </a:lnTo>
                    <a:lnTo>
                      <a:pt x="146" y="139"/>
                    </a:lnTo>
                    <a:lnTo>
                      <a:pt x="146" y="140"/>
                    </a:lnTo>
                    <a:lnTo>
                      <a:pt x="146" y="141"/>
                    </a:lnTo>
                    <a:lnTo>
                      <a:pt x="145" y="142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1" y="143"/>
                    </a:lnTo>
                    <a:lnTo>
                      <a:pt x="140" y="144"/>
                    </a:lnTo>
                    <a:lnTo>
                      <a:pt x="141" y="146"/>
                    </a:lnTo>
                    <a:lnTo>
                      <a:pt x="142" y="147"/>
                    </a:lnTo>
                    <a:lnTo>
                      <a:pt x="142" y="148"/>
                    </a:lnTo>
                    <a:lnTo>
                      <a:pt x="141" y="149"/>
                    </a:lnTo>
                    <a:lnTo>
                      <a:pt x="141" y="150"/>
                    </a:lnTo>
                    <a:lnTo>
                      <a:pt x="140" y="150"/>
                    </a:lnTo>
                    <a:lnTo>
                      <a:pt x="139" y="150"/>
                    </a:lnTo>
                    <a:lnTo>
                      <a:pt x="139" y="151"/>
                    </a:lnTo>
                    <a:lnTo>
                      <a:pt x="139" y="152"/>
                    </a:lnTo>
                    <a:lnTo>
                      <a:pt x="139" y="153"/>
                    </a:lnTo>
                    <a:lnTo>
                      <a:pt x="138" y="153"/>
                    </a:lnTo>
                    <a:lnTo>
                      <a:pt x="139" y="153"/>
                    </a:lnTo>
                    <a:lnTo>
                      <a:pt x="140" y="153"/>
                    </a:lnTo>
                    <a:lnTo>
                      <a:pt x="141" y="153"/>
                    </a:lnTo>
                    <a:lnTo>
                      <a:pt x="142" y="153"/>
                    </a:lnTo>
                    <a:lnTo>
                      <a:pt x="145" y="153"/>
                    </a:lnTo>
                    <a:lnTo>
                      <a:pt x="146" y="153"/>
                    </a:lnTo>
                    <a:lnTo>
                      <a:pt x="148" y="153"/>
                    </a:lnTo>
                    <a:lnTo>
                      <a:pt x="149" y="153"/>
                    </a:lnTo>
                    <a:lnTo>
                      <a:pt x="150" y="153"/>
                    </a:lnTo>
                    <a:lnTo>
                      <a:pt x="153" y="153"/>
                    </a:lnTo>
                    <a:lnTo>
                      <a:pt x="156" y="153"/>
                    </a:lnTo>
                    <a:lnTo>
                      <a:pt x="157" y="153"/>
                    </a:lnTo>
                    <a:lnTo>
                      <a:pt x="158" y="153"/>
                    </a:lnTo>
                    <a:lnTo>
                      <a:pt x="159" y="153"/>
                    </a:lnTo>
                    <a:lnTo>
                      <a:pt x="162" y="153"/>
                    </a:lnTo>
                    <a:lnTo>
                      <a:pt x="163" y="153"/>
                    </a:lnTo>
                    <a:lnTo>
                      <a:pt x="164" y="153"/>
                    </a:lnTo>
                    <a:lnTo>
                      <a:pt x="165" y="153"/>
                    </a:lnTo>
                    <a:lnTo>
                      <a:pt x="166" y="153"/>
                    </a:lnTo>
                    <a:lnTo>
                      <a:pt x="167" y="153"/>
                    </a:lnTo>
                    <a:lnTo>
                      <a:pt x="168" y="153"/>
                    </a:lnTo>
                    <a:lnTo>
                      <a:pt x="168" y="155"/>
                    </a:lnTo>
                    <a:lnTo>
                      <a:pt x="170" y="155"/>
                    </a:lnTo>
                    <a:lnTo>
                      <a:pt x="171" y="156"/>
                    </a:lnTo>
                    <a:lnTo>
                      <a:pt x="172" y="157"/>
                    </a:lnTo>
                    <a:lnTo>
                      <a:pt x="173" y="158"/>
                    </a:lnTo>
                    <a:lnTo>
                      <a:pt x="172" y="159"/>
                    </a:lnTo>
                    <a:lnTo>
                      <a:pt x="172" y="160"/>
                    </a:lnTo>
                    <a:lnTo>
                      <a:pt x="172" y="161"/>
                    </a:lnTo>
                    <a:lnTo>
                      <a:pt x="172" y="162"/>
                    </a:lnTo>
                    <a:lnTo>
                      <a:pt x="172" y="164"/>
                    </a:lnTo>
                    <a:lnTo>
                      <a:pt x="172" y="165"/>
                    </a:lnTo>
                    <a:lnTo>
                      <a:pt x="172" y="166"/>
                    </a:lnTo>
                    <a:lnTo>
                      <a:pt x="172" y="167"/>
                    </a:lnTo>
                    <a:lnTo>
                      <a:pt x="173" y="168"/>
                    </a:lnTo>
                    <a:lnTo>
                      <a:pt x="173" y="169"/>
                    </a:lnTo>
                    <a:lnTo>
                      <a:pt x="174" y="169"/>
                    </a:lnTo>
                    <a:lnTo>
                      <a:pt x="175" y="170"/>
                    </a:lnTo>
                    <a:lnTo>
                      <a:pt x="175" y="171"/>
                    </a:lnTo>
                    <a:lnTo>
                      <a:pt x="175" y="173"/>
                    </a:lnTo>
                    <a:lnTo>
                      <a:pt x="175" y="174"/>
                    </a:lnTo>
                    <a:lnTo>
                      <a:pt x="176" y="174"/>
                    </a:lnTo>
                    <a:lnTo>
                      <a:pt x="176" y="175"/>
                    </a:lnTo>
                    <a:lnTo>
                      <a:pt x="176" y="176"/>
                    </a:lnTo>
                    <a:lnTo>
                      <a:pt x="176" y="177"/>
                    </a:lnTo>
                    <a:lnTo>
                      <a:pt x="175" y="177"/>
                    </a:lnTo>
                    <a:lnTo>
                      <a:pt x="175" y="178"/>
                    </a:lnTo>
                    <a:lnTo>
                      <a:pt x="175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9" y="180"/>
                    </a:lnTo>
                    <a:lnTo>
                      <a:pt x="179" y="182"/>
                    </a:lnTo>
                    <a:lnTo>
                      <a:pt x="179" y="183"/>
                    </a:lnTo>
                    <a:lnTo>
                      <a:pt x="179" y="184"/>
                    </a:lnTo>
                    <a:lnTo>
                      <a:pt x="179" y="185"/>
                    </a:lnTo>
                    <a:lnTo>
                      <a:pt x="179" y="186"/>
                    </a:lnTo>
                    <a:lnTo>
                      <a:pt x="179" y="187"/>
                    </a:lnTo>
                    <a:lnTo>
                      <a:pt x="177" y="187"/>
                    </a:lnTo>
                    <a:lnTo>
                      <a:pt x="177" y="188"/>
                    </a:lnTo>
                    <a:lnTo>
                      <a:pt x="176" y="189"/>
                    </a:lnTo>
                    <a:lnTo>
                      <a:pt x="176" y="191"/>
                    </a:lnTo>
                    <a:lnTo>
                      <a:pt x="177" y="191"/>
                    </a:lnTo>
                    <a:lnTo>
                      <a:pt x="177" y="192"/>
                    </a:lnTo>
                    <a:lnTo>
                      <a:pt x="179" y="192"/>
                    </a:lnTo>
                    <a:lnTo>
                      <a:pt x="180" y="192"/>
                    </a:lnTo>
                    <a:lnTo>
                      <a:pt x="180" y="193"/>
                    </a:lnTo>
                    <a:lnTo>
                      <a:pt x="180" y="194"/>
                    </a:lnTo>
                    <a:lnTo>
                      <a:pt x="180" y="195"/>
                    </a:lnTo>
                    <a:lnTo>
                      <a:pt x="180" y="196"/>
                    </a:lnTo>
                    <a:lnTo>
                      <a:pt x="181" y="196"/>
                    </a:lnTo>
                    <a:lnTo>
                      <a:pt x="181" y="197"/>
                    </a:lnTo>
                    <a:lnTo>
                      <a:pt x="182" y="198"/>
                    </a:lnTo>
                    <a:lnTo>
                      <a:pt x="183" y="200"/>
                    </a:lnTo>
                    <a:lnTo>
                      <a:pt x="184" y="201"/>
                    </a:lnTo>
                    <a:lnTo>
                      <a:pt x="184" y="202"/>
                    </a:lnTo>
                    <a:lnTo>
                      <a:pt x="184" y="203"/>
                    </a:lnTo>
                    <a:lnTo>
                      <a:pt x="185" y="204"/>
                    </a:lnTo>
                    <a:lnTo>
                      <a:pt x="185" y="205"/>
                    </a:lnTo>
                    <a:lnTo>
                      <a:pt x="186" y="205"/>
                    </a:lnTo>
                    <a:lnTo>
                      <a:pt x="188" y="205"/>
                    </a:lnTo>
                    <a:lnTo>
                      <a:pt x="188" y="206"/>
                    </a:lnTo>
                    <a:lnTo>
                      <a:pt x="188" y="207"/>
                    </a:lnTo>
                    <a:lnTo>
                      <a:pt x="188" y="209"/>
                    </a:lnTo>
                    <a:lnTo>
                      <a:pt x="189" y="209"/>
                    </a:lnTo>
                    <a:lnTo>
                      <a:pt x="190" y="210"/>
                    </a:lnTo>
                    <a:lnTo>
                      <a:pt x="190" y="211"/>
                    </a:lnTo>
                    <a:lnTo>
                      <a:pt x="191" y="211"/>
                    </a:lnTo>
                    <a:lnTo>
                      <a:pt x="192" y="211"/>
                    </a:lnTo>
                    <a:lnTo>
                      <a:pt x="192" y="210"/>
                    </a:lnTo>
                    <a:lnTo>
                      <a:pt x="192" y="209"/>
                    </a:lnTo>
                    <a:lnTo>
                      <a:pt x="193" y="209"/>
                    </a:lnTo>
                    <a:lnTo>
                      <a:pt x="194" y="209"/>
                    </a:lnTo>
                    <a:lnTo>
                      <a:pt x="195" y="207"/>
                    </a:lnTo>
                    <a:lnTo>
                      <a:pt x="195" y="209"/>
                    </a:lnTo>
                    <a:lnTo>
                      <a:pt x="197" y="209"/>
                    </a:lnTo>
                    <a:lnTo>
                      <a:pt x="197" y="210"/>
                    </a:lnTo>
                    <a:lnTo>
                      <a:pt x="198" y="210"/>
                    </a:lnTo>
                    <a:lnTo>
                      <a:pt x="199" y="210"/>
                    </a:lnTo>
                    <a:lnTo>
                      <a:pt x="199" y="211"/>
                    </a:lnTo>
                    <a:lnTo>
                      <a:pt x="200" y="211"/>
                    </a:lnTo>
                    <a:lnTo>
                      <a:pt x="200" y="212"/>
                    </a:lnTo>
                    <a:lnTo>
                      <a:pt x="200" y="213"/>
                    </a:lnTo>
                    <a:lnTo>
                      <a:pt x="201" y="213"/>
                    </a:lnTo>
                    <a:lnTo>
                      <a:pt x="202" y="213"/>
                    </a:lnTo>
                    <a:lnTo>
                      <a:pt x="203" y="213"/>
                    </a:lnTo>
                    <a:lnTo>
                      <a:pt x="204" y="213"/>
                    </a:lnTo>
                    <a:lnTo>
                      <a:pt x="206" y="213"/>
                    </a:lnTo>
                    <a:lnTo>
                      <a:pt x="206" y="214"/>
                    </a:lnTo>
                    <a:lnTo>
                      <a:pt x="207" y="214"/>
                    </a:lnTo>
                    <a:lnTo>
                      <a:pt x="207" y="215"/>
                    </a:lnTo>
                    <a:lnTo>
                      <a:pt x="208" y="215"/>
                    </a:lnTo>
                    <a:lnTo>
                      <a:pt x="208" y="216"/>
                    </a:lnTo>
                    <a:lnTo>
                      <a:pt x="208" y="218"/>
                    </a:lnTo>
                    <a:lnTo>
                      <a:pt x="209" y="218"/>
                    </a:lnTo>
                    <a:lnTo>
                      <a:pt x="210" y="218"/>
                    </a:lnTo>
                    <a:lnTo>
                      <a:pt x="210" y="219"/>
                    </a:lnTo>
                    <a:lnTo>
                      <a:pt x="210" y="220"/>
                    </a:lnTo>
                    <a:lnTo>
                      <a:pt x="211" y="221"/>
                    </a:lnTo>
                    <a:lnTo>
                      <a:pt x="212" y="221"/>
                    </a:lnTo>
                    <a:lnTo>
                      <a:pt x="212" y="222"/>
                    </a:lnTo>
                    <a:lnTo>
                      <a:pt x="212" y="223"/>
                    </a:lnTo>
                    <a:lnTo>
                      <a:pt x="212" y="224"/>
                    </a:lnTo>
                    <a:lnTo>
                      <a:pt x="213" y="225"/>
                    </a:lnTo>
                    <a:lnTo>
                      <a:pt x="213" y="227"/>
                    </a:lnTo>
                    <a:lnTo>
                      <a:pt x="215" y="227"/>
                    </a:lnTo>
                    <a:lnTo>
                      <a:pt x="215" y="228"/>
                    </a:lnTo>
                    <a:lnTo>
                      <a:pt x="216" y="229"/>
                    </a:lnTo>
                    <a:lnTo>
                      <a:pt x="217" y="229"/>
                    </a:lnTo>
                    <a:lnTo>
                      <a:pt x="218" y="230"/>
                    </a:lnTo>
                    <a:lnTo>
                      <a:pt x="218" y="229"/>
                    </a:lnTo>
                    <a:lnTo>
                      <a:pt x="219" y="230"/>
                    </a:lnTo>
                    <a:lnTo>
                      <a:pt x="220" y="230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4" y="230"/>
                    </a:lnTo>
                    <a:lnTo>
                      <a:pt x="225" y="229"/>
                    </a:lnTo>
                    <a:lnTo>
                      <a:pt x="226" y="229"/>
                    </a:lnTo>
                    <a:lnTo>
                      <a:pt x="227" y="229"/>
                    </a:lnTo>
                    <a:lnTo>
                      <a:pt x="228" y="229"/>
                    </a:lnTo>
                    <a:lnTo>
                      <a:pt x="229" y="229"/>
                    </a:lnTo>
                    <a:lnTo>
                      <a:pt x="230" y="229"/>
                    </a:lnTo>
                    <a:lnTo>
                      <a:pt x="231" y="229"/>
                    </a:lnTo>
                    <a:lnTo>
                      <a:pt x="233" y="230"/>
                    </a:lnTo>
                    <a:lnTo>
                      <a:pt x="233" y="229"/>
                    </a:lnTo>
                    <a:lnTo>
                      <a:pt x="235" y="229"/>
                    </a:lnTo>
                    <a:lnTo>
                      <a:pt x="236" y="229"/>
                    </a:lnTo>
                    <a:lnTo>
                      <a:pt x="237" y="229"/>
                    </a:lnTo>
                    <a:lnTo>
                      <a:pt x="238" y="229"/>
                    </a:lnTo>
                    <a:lnTo>
                      <a:pt x="239" y="229"/>
                    </a:lnTo>
                    <a:lnTo>
                      <a:pt x="240" y="230"/>
                    </a:lnTo>
                    <a:lnTo>
                      <a:pt x="240" y="231"/>
                    </a:lnTo>
                    <a:lnTo>
                      <a:pt x="242" y="232"/>
                    </a:lnTo>
                    <a:lnTo>
                      <a:pt x="243" y="233"/>
                    </a:lnTo>
                    <a:lnTo>
                      <a:pt x="244" y="233"/>
                    </a:lnTo>
                    <a:lnTo>
                      <a:pt x="245" y="233"/>
                    </a:lnTo>
                    <a:lnTo>
                      <a:pt x="246" y="233"/>
                    </a:lnTo>
                    <a:lnTo>
                      <a:pt x="246" y="234"/>
                    </a:lnTo>
                    <a:lnTo>
                      <a:pt x="247" y="234"/>
                    </a:lnTo>
                    <a:lnTo>
                      <a:pt x="248" y="234"/>
                    </a:lnTo>
                    <a:lnTo>
                      <a:pt x="248" y="236"/>
                    </a:lnTo>
                    <a:lnTo>
                      <a:pt x="249" y="236"/>
                    </a:lnTo>
                    <a:lnTo>
                      <a:pt x="249" y="237"/>
                    </a:lnTo>
                    <a:lnTo>
                      <a:pt x="251" y="237"/>
                    </a:lnTo>
                    <a:lnTo>
                      <a:pt x="251" y="238"/>
                    </a:lnTo>
                    <a:lnTo>
                      <a:pt x="252" y="239"/>
                    </a:lnTo>
                    <a:lnTo>
                      <a:pt x="252" y="240"/>
                    </a:lnTo>
                    <a:lnTo>
                      <a:pt x="252" y="241"/>
                    </a:lnTo>
                    <a:lnTo>
                      <a:pt x="252" y="242"/>
                    </a:lnTo>
                    <a:lnTo>
                      <a:pt x="253" y="243"/>
                    </a:lnTo>
                    <a:lnTo>
                      <a:pt x="253" y="245"/>
                    </a:lnTo>
                    <a:lnTo>
                      <a:pt x="253" y="246"/>
                    </a:lnTo>
                    <a:lnTo>
                      <a:pt x="253" y="247"/>
                    </a:lnTo>
                    <a:lnTo>
                      <a:pt x="254" y="247"/>
                    </a:lnTo>
                    <a:lnTo>
                      <a:pt x="255" y="247"/>
                    </a:lnTo>
                    <a:lnTo>
                      <a:pt x="256" y="247"/>
                    </a:lnTo>
                    <a:lnTo>
                      <a:pt x="257" y="247"/>
                    </a:lnTo>
                    <a:lnTo>
                      <a:pt x="258" y="246"/>
                    </a:lnTo>
                    <a:lnTo>
                      <a:pt x="260" y="246"/>
                    </a:lnTo>
                    <a:lnTo>
                      <a:pt x="260" y="245"/>
                    </a:lnTo>
                    <a:lnTo>
                      <a:pt x="261" y="245"/>
                    </a:lnTo>
                    <a:lnTo>
                      <a:pt x="262" y="245"/>
                    </a:lnTo>
                    <a:lnTo>
                      <a:pt x="263" y="245"/>
                    </a:lnTo>
                    <a:lnTo>
                      <a:pt x="264" y="245"/>
                    </a:lnTo>
                    <a:lnTo>
                      <a:pt x="265" y="245"/>
                    </a:lnTo>
                    <a:lnTo>
                      <a:pt x="266" y="245"/>
                    </a:lnTo>
                    <a:lnTo>
                      <a:pt x="267" y="246"/>
                    </a:lnTo>
                    <a:lnTo>
                      <a:pt x="269" y="246"/>
                    </a:lnTo>
                    <a:lnTo>
                      <a:pt x="270" y="247"/>
                    </a:lnTo>
                    <a:lnTo>
                      <a:pt x="270" y="248"/>
                    </a:lnTo>
                    <a:lnTo>
                      <a:pt x="271" y="248"/>
                    </a:lnTo>
                    <a:lnTo>
                      <a:pt x="271" y="249"/>
                    </a:lnTo>
                    <a:lnTo>
                      <a:pt x="272" y="250"/>
                    </a:lnTo>
                    <a:lnTo>
                      <a:pt x="273" y="249"/>
                    </a:lnTo>
                    <a:lnTo>
                      <a:pt x="274" y="249"/>
                    </a:lnTo>
                    <a:lnTo>
                      <a:pt x="275" y="249"/>
                    </a:lnTo>
                    <a:lnTo>
                      <a:pt x="276" y="249"/>
                    </a:lnTo>
                    <a:lnTo>
                      <a:pt x="276" y="248"/>
                    </a:lnTo>
                    <a:lnTo>
                      <a:pt x="276" y="247"/>
                    </a:lnTo>
                    <a:lnTo>
                      <a:pt x="276" y="246"/>
                    </a:lnTo>
                    <a:lnTo>
                      <a:pt x="278" y="246"/>
                    </a:lnTo>
                    <a:lnTo>
                      <a:pt x="279" y="246"/>
                    </a:lnTo>
                    <a:lnTo>
                      <a:pt x="279" y="245"/>
                    </a:lnTo>
                    <a:lnTo>
                      <a:pt x="279" y="243"/>
                    </a:lnTo>
                    <a:lnTo>
                      <a:pt x="279" y="242"/>
                    </a:lnTo>
                    <a:lnTo>
                      <a:pt x="279" y="241"/>
                    </a:lnTo>
                    <a:lnTo>
                      <a:pt x="280" y="241"/>
                    </a:lnTo>
                    <a:lnTo>
                      <a:pt x="279" y="240"/>
                    </a:lnTo>
                    <a:lnTo>
                      <a:pt x="279" y="239"/>
                    </a:lnTo>
                    <a:lnTo>
                      <a:pt x="278" y="239"/>
                    </a:lnTo>
                    <a:lnTo>
                      <a:pt x="278" y="238"/>
                    </a:lnTo>
                    <a:lnTo>
                      <a:pt x="278" y="237"/>
                    </a:lnTo>
                    <a:lnTo>
                      <a:pt x="276" y="236"/>
                    </a:lnTo>
                    <a:lnTo>
                      <a:pt x="276" y="234"/>
                    </a:lnTo>
                    <a:lnTo>
                      <a:pt x="276" y="233"/>
                    </a:lnTo>
                    <a:lnTo>
                      <a:pt x="275" y="232"/>
                    </a:lnTo>
                    <a:lnTo>
                      <a:pt x="275" y="231"/>
                    </a:lnTo>
                    <a:lnTo>
                      <a:pt x="274" y="230"/>
                    </a:lnTo>
                    <a:lnTo>
                      <a:pt x="273" y="230"/>
                    </a:lnTo>
                    <a:lnTo>
                      <a:pt x="272" y="231"/>
                    </a:lnTo>
                    <a:lnTo>
                      <a:pt x="271" y="230"/>
                    </a:lnTo>
                    <a:lnTo>
                      <a:pt x="270" y="230"/>
                    </a:lnTo>
                    <a:lnTo>
                      <a:pt x="269" y="229"/>
                    </a:lnTo>
                    <a:lnTo>
                      <a:pt x="267" y="229"/>
                    </a:lnTo>
                    <a:lnTo>
                      <a:pt x="266" y="228"/>
                    </a:lnTo>
                    <a:lnTo>
                      <a:pt x="266" y="227"/>
                    </a:lnTo>
                    <a:lnTo>
                      <a:pt x="266" y="225"/>
                    </a:lnTo>
                    <a:lnTo>
                      <a:pt x="266" y="224"/>
                    </a:lnTo>
                    <a:lnTo>
                      <a:pt x="266" y="223"/>
                    </a:lnTo>
                    <a:lnTo>
                      <a:pt x="266" y="222"/>
                    </a:lnTo>
                    <a:lnTo>
                      <a:pt x="265" y="222"/>
                    </a:lnTo>
                    <a:lnTo>
                      <a:pt x="265" y="221"/>
                    </a:lnTo>
                    <a:lnTo>
                      <a:pt x="265" y="220"/>
                    </a:lnTo>
                    <a:lnTo>
                      <a:pt x="266" y="220"/>
                    </a:lnTo>
                    <a:lnTo>
                      <a:pt x="266" y="219"/>
                    </a:lnTo>
                    <a:lnTo>
                      <a:pt x="267" y="219"/>
                    </a:lnTo>
                    <a:lnTo>
                      <a:pt x="267" y="218"/>
                    </a:lnTo>
                    <a:lnTo>
                      <a:pt x="267" y="216"/>
                    </a:lnTo>
                    <a:lnTo>
                      <a:pt x="267" y="215"/>
                    </a:lnTo>
                    <a:lnTo>
                      <a:pt x="267" y="214"/>
                    </a:lnTo>
                    <a:lnTo>
                      <a:pt x="267" y="213"/>
                    </a:lnTo>
                    <a:lnTo>
                      <a:pt x="269" y="213"/>
                    </a:lnTo>
                    <a:lnTo>
                      <a:pt x="269" y="212"/>
                    </a:lnTo>
                    <a:lnTo>
                      <a:pt x="270" y="212"/>
                    </a:lnTo>
                    <a:lnTo>
                      <a:pt x="270" y="211"/>
                    </a:lnTo>
                    <a:lnTo>
                      <a:pt x="269" y="210"/>
                    </a:lnTo>
                    <a:lnTo>
                      <a:pt x="269" y="209"/>
                    </a:lnTo>
                    <a:lnTo>
                      <a:pt x="269" y="207"/>
                    </a:lnTo>
                    <a:lnTo>
                      <a:pt x="269" y="206"/>
                    </a:lnTo>
                    <a:lnTo>
                      <a:pt x="269" y="205"/>
                    </a:lnTo>
                    <a:lnTo>
                      <a:pt x="267" y="205"/>
                    </a:lnTo>
                    <a:lnTo>
                      <a:pt x="267" y="204"/>
                    </a:lnTo>
                    <a:lnTo>
                      <a:pt x="267" y="203"/>
                    </a:lnTo>
                    <a:lnTo>
                      <a:pt x="269" y="203"/>
                    </a:lnTo>
                    <a:lnTo>
                      <a:pt x="270" y="202"/>
                    </a:lnTo>
                    <a:lnTo>
                      <a:pt x="270" y="203"/>
                    </a:lnTo>
                    <a:lnTo>
                      <a:pt x="271" y="203"/>
                    </a:lnTo>
                    <a:lnTo>
                      <a:pt x="271" y="204"/>
                    </a:lnTo>
                    <a:lnTo>
                      <a:pt x="272" y="204"/>
                    </a:lnTo>
                    <a:lnTo>
                      <a:pt x="273" y="204"/>
                    </a:lnTo>
                    <a:lnTo>
                      <a:pt x="274" y="204"/>
                    </a:lnTo>
                    <a:lnTo>
                      <a:pt x="274" y="203"/>
                    </a:lnTo>
                    <a:lnTo>
                      <a:pt x="274" y="202"/>
                    </a:lnTo>
                    <a:lnTo>
                      <a:pt x="275" y="202"/>
                    </a:lnTo>
                    <a:lnTo>
                      <a:pt x="276" y="202"/>
                    </a:lnTo>
                    <a:lnTo>
                      <a:pt x="276" y="201"/>
                    </a:lnTo>
                    <a:lnTo>
                      <a:pt x="278" y="201"/>
                    </a:lnTo>
                    <a:lnTo>
                      <a:pt x="278" y="200"/>
                    </a:lnTo>
                    <a:lnTo>
                      <a:pt x="279" y="200"/>
                    </a:lnTo>
                    <a:lnTo>
                      <a:pt x="280" y="198"/>
                    </a:lnTo>
                    <a:lnTo>
                      <a:pt x="281" y="198"/>
                    </a:lnTo>
                    <a:lnTo>
                      <a:pt x="281" y="197"/>
                    </a:lnTo>
                    <a:lnTo>
                      <a:pt x="282" y="197"/>
                    </a:lnTo>
                    <a:lnTo>
                      <a:pt x="283" y="197"/>
                    </a:lnTo>
                    <a:lnTo>
                      <a:pt x="284" y="197"/>
                    </a:lnTo>
                    <a:lnTo>
                      <a:pt x="285" y="197"/>
                    </a:lnTo>
                    <a:lnTo>
                      <a:pt x="287" y="198"/>
                    </a:lnTo>
                    <a:lnTo>
                      <a:pt x="288" y="198"/>
                    </a:lnTo>
                    <a:lnTo>
                      <a:pt x="289" y="198"/>
                    </a:lnTo>
                    <a:lnTo>
                      <a:pt x="290" y="198"/>
                    </a:lnTo>
                    <a:lnTo>
                      <a:pt x="290" y="197"/>
                    </a:lnTo>
                    <a:lnTo>
                      <a:pt x="291" y="197"/>
                    </a:lnTo>
                    <a:lnTo>
                      <a:pt x="292" y="196"/>
                    </a:lnTo>
                    <a:lnTo>
                      <a:pt x="293" y="196"/>
                    </a:lnTo>
                    <a:lnTo>
                      <a:pt x="293" y="197"/>
                    </a:lnTo>
                    <a:lnTo>
                      <a:pt x="294" y="197"/>
                    </a:lnTo>
                    <a:lnTo>
                      <a:pt x="296" y="198"/>
                    </a:lnTo>
                    <a:lnTo>
                      <a:pt x="297" y="198"/>
                    </a:lnTo>
                    <a:lnTo>
                      <a:pt x="298" y="197"/>
                    </a:lnTo>
                    <a:lnTo>
                      <a:pt x="298" y="196"/>
                    </a:lnTo>
                    <a:lnTo>
                      <a:pt x="299" y="196"/>
                    </a:lnTo>
                    <a:lnTo>
                      <a:pt x="300" y="195"/>
                    </a:lnTo>
                    <a:lnTo>
                      <a:pt x="300" y="194"/>
                    </a:lnTo>
                    <a:lnTo>
                      <a:pt x="301" y="194"/>
                    </a:lnTo>
                    <a:lnTo>
                      <a:pt x="301" y="193"/>
                    </a:lnTo>
                    <a:lnTo>
                      <a:pt x="301" y="192"/>
                    </a:lnTo>
                    <a:lnTo>
                      <a:pt x="302" y="191"/>
                    </a:lnTo>
                    <a:lnTo>
                      <a:pt x="303" y="191"/>
                    </a:lnTo>
                    <a:lnTo>
                      <a:pt x="305" y="191"/>
                    </a:lnTo>
                    <a:lnTo>
                      <a:pt x="305" y="189"/>
                    </a:lnTo>
                    <a:lnTo>
                      <a:pt x="306" y="188"/>
                    </a:lnTo>
                    <a:lnTo>
                      <a:pt x="307" y="188"/>
                    </a:lnTo>
                    <a:lnTo>
                      <a:pt x="308" y="188"/>
                    </a:lnTo>
                    <a:lnTo>
                      <a:pt x="309" y="188"/>
                    </a:lnTo>
                    <a:lnTo>
                      <a:pt x="310" y="188"/>
                    </a:lnTo>
                    <a:lnTo>
                      <a:pt x="310" y="187"/>
                    </a:lnTo>
                    <a:lnTo>
                      <a:pt x="311" y="187"/>
                    </a:lnTo>
                    <a:lnTo>
                      <a:pt x="311" y="186"/>
                    </a:lnTo>
                    <a:lnTo>
                      <a:pt x="311" y="185"/>
                    </a:lnTo>
                    <a:lnTo>
                      <a:pt x="311" y="184"/>
                    </a:lnTo>
                    <a:lnTo>
                      <a:pt x="311" y="183"/>
                    </a:lnTo>
                    <a:lnTo>
                      <a:pt x="312" y="183"/>
                    </a:lnTo>
                    <a:lnTo>
                      <a:pt x="312" y="182"/>
                    </a:lnTo>
                    <a:lnTo>
                      <a:pt x="314" y="180"/>
                    </a:lnTo>
                    <a:lnTo>
                      <a:pt x="315" y="180"/>
                    </a:lnTo>
                    <a:lnTo>
                      <a:pt x="316" y="180"/>
                    </a:lnTo>
                    <a:lnTo>
                      <a:pt x="317" y="179"/>
                    </a:lnTo>
                    <a:lnTo>
                      <a:pt x="318" y="179"/>
                    </a:lnTo>
                    <a:lnTo>
                      <a:pt x="319" y="179"/>
                    </a:lnTo>
                    <a:lnTo>
                      <a:pt x="320" y="179"/>
                    </a:lnTo>
                    <a:lnTo>
                      <a:pt x="320" y="178"/>
                    </a:lnTo>
                    <a:lnTo>
                      <a:pt x="320" y="177"/>
                    </a:lnTo>
                    <a:lnTo>
                      <a:pt x="321" y="177"/>
                    </a:lnTo>
                    <a:lnTo>
                      <a:pt x="323" y="176"/>
                    </a:lnTo>
                    <a:lnTo>
                      <a:pt x="324" y="176"/>
                    </a:lnTo>
                    <a:lnTo>
                      <a:pt x="325" y="177"/>
                    </a:lnTo>
                    <a:lnTo>
                      <a:pt x="325" y="176"/>
                    </a:lnTo>
                    <a:lnTo>
                      <a:pt x="325" y="175"/>
                    </a:lnTo>
                    <a:lnTo>
                      <a:pt x="325" y="174"/>
                    </a:lnTo>
                    <a:lnTo>
                      <a:pt x="326" y="174"/>
                    </a:lnTo>
                    <a:lnTo>
                      <a:pt x="326" y="173"/>
                    </a:lnTo>
                    <a:lnTo>
                      <a:pt x="326" y="171"/>
                    </a:lnTo>
                    <a:lnTo>
                      <a:pt x="326" y="170"/>
                    </a:lnTo>
                    <a:lnTo>
                      <a:pt x="326" y="169"/>
                    </a:lnTo>
                    <a:lnTo>
                      <a:pt x="326" y="168"/>
                    </a:lnTo>
                    <a:lnTo>
                      <a:pt x="327" y="168"/>
                    </a:lnTo>
                    <a:lnTo>
                      <a:pt x="327" y="167"/>
                    </a:lnTo>
                    <a:lnTo>
                      <a:pt x="328" y="167"/>
                    </a:lnTo>
                    <a:lnTo>
                      <a:pt x="329" y="167"/>
                    </a:lnTo>
                    <a:lnTo>
                      <a:pt x="329" y="166"/>
                    </a:lnTo>
                    <a:lnTo>
                      <a:pt x="329" y="167"/>
                    </a:lnTo>
                    <a:lnTo>
                      <a:pt x="330" y="167"/>
                    </a:lnTo>
                    <a:lnTo>
                      <a:pt x="332" y="167"/>
                    </a:lnTo>
                    <a:lnTo>
                      <a:pt x="333" y="167"/>
                    </a:lnTo>
                    <a:lnTo>
                      <a:pt x="334" y="167"/>
                    </a:lnTo>
                    <a:lnTo>
                      <a:pt x="334" y="168"/>
                    </a:lnTo>
                    <a:lnTo>
                      <a:pt x="335" y="168"/>
                    </a:lnTo>
                    <a:lnTo>
                      <a:pt x="336" y="168"/>
                    </a:lnTo>
                    <a:lnTo>
                      <a:pt x="337" y="167"/>
                    </a:lnTo>
                    <a:lnTo>
                      <a:pt x="337" y="166"/>
                    </a:lnTo>
                    <a:lnTo>
                      <a:pt x="338" y="165"/>
                    </a:lnTo>
                    <a:lnTo>
                      <a:pt x="337" y="164"/>
                    </a:lnTo>
                    <a:lnTo>
                      <a:pt x="337" y="162"/>
                    </a:lnTo>
                    <a:lnTo>
                      <a:pt x="337" y="161"/>
                    </a:lnTo>
                    <a:lnTo>
                      <a:pt x="337" y="160"/>
                    </a:lnTo>
                    <a:lnTo>
                      <a:pt x="337" y="159"/>
                    </a:lnTo>
                    <a:lnTo>
                      <a:pt x="338" y="159"/>
                    </a:lnTo>
                    <a:lnTo>
                      <a:pt x="338" y="158"/>
                    </a:lnTo>
                    <a:lnTo>
                      <a:pt x="339" y="158"/>
                    </a:lnTo>
                    <a:lnTo>
                      <a:pt x="341" y="158"/>
                    </a:lnTo>
                    <a:lnTo>
                      <a:pt x="342" y="158"/>
                    </a:lnTo>
                    <a:lnTo>
                      <a:pt x="343" y="159"/>
                    </a:lnTo>
                    <a:lnTo>
                      <a:pt x="344" y="159"/>
                    </a:lnTo>
                    <a:lnTo>
                      <a:pt x="344" y="160"/>
                    </a:lnTo>
                    <a:lnTo>
                      <a:pt x="345" y="160"/>
                    </a:lnTo>
                    <a:lnTo>
                      <a:pt x="345" y="161"/>
                    </a:lnTo>
                    <a:lnTo>
                      <a:pt x="345" y="162"/>
                    </a:lnTo>
                    <a:lnTo>
                      <a:pt x="346" y="164"/>
                    </a:lnTo>
                    <a:lnTo>
                      <a:pt x="347" y="164"/>
                    </a:lnTo>
                    <a:lnTo>
                      <a:pt x="348" y="164"/>
                    </a:lnTo>
                    <a:lnTo>
                      <a:pt x="350" y="164"/>
                    </a:lnTo>
                    <a:lnTo>
                      <a:pt x="351" y="164"/>
                    </a:lnTo>
                    <a:lnTo>
                      <a:pt x="352" y="164"/>
                    </a:lnTo>
                    <a:lnTo>
                      <a:pt x="352" y="165"/>
                    </a:lnTo>
                    <a:lnTo>
                      <a:pt x="352" y="166"/>
                    </a:lnTo>
                    <a:lnTo>
                      <a:pt x="353" y="166"/>
                    </a:lnTo>
                    <a:lnTo>
                      <a:pt x="353" y="167"/>
                    </a:lnTo>
                    <a:lnTo>
                      <a:pt x="354" y="167"/>
                    </a:lnTo>
                    <a:lnTo>
                      <a:pt x="354" y="168"/>
                    </a:lnTo>
                    <a:lnTo>
                      <a:pt x="355" y="168"/>
                    </a:lnTo>
                    <a:lnTo>
                      <a:pt x="356" y="168"/>
                    </a:lnTo>
                    <a:lnTo>
                      <a:pt x="356" y="169"/>
                    </a:lnTo>
                    <a:lnTo>
                      <a:pt x="356" y="170"/>
                    </a:lnTo>
                    <a:lnTo>
                      <a:pt x="355" y="170"/>
                    </a:lnTo>
                    <a:lnTo>
                      <a:pt x="354" y="171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4"/>
                    </a:lnTo>
                    <a:lnTo>
                      <a:pt x="353" y="175"/>
                    </a:lnTo>
                    <a:lnTo>
                      <a:pt x="353" y="176"/>
                    </a:lnTo>
                    <a:lnTo>
                      <a:pt x="352" y="177"/>
                    </a:lnTo>
                    <a:lnTo>
                      <a:pt x="351" y="177"/>
                    </a:lnTo>
                    <a:lnTo>
                      <a:pt x="351" y="178"/>
                    </a:lnTo>
                    <a:lnTo>
                      <a:pt x="351" y="179"/>
                    </a:lnTo>
                    <a:lnTo>
                      <a:pt x="351" y="180"/>
                    </a:lnTo>
                    <a:lnTo>
                      <a:pt x="351" y="182"/>
                    </a:lnTo>
                    <a:lnTo>
                      <a:pt x="351" y="183"/>
                    </a:lnTo>
                    <a:lnTo>
                      <a:pt x="351" y="184"/>
                    </a:lnTo>
                    <a:lnTo>
                      <a:pt x="351" y="185"/>
                    </a:lnTo>
                    <a:lnTo>
                      <a:pt x="351" y="186"/>
                    </a:lnTo>
                    <a:lnTo>
                      <a:pt x="352" y="187"/>
                    </a:lnTo>
                    <a:lnTo>
                      <a:pt x="351" y="188"/>
                    </a:lnTo>
                    <a:lnTo>
                      <a:pt x="350" y="189"/>
                    </a:lnTo>
                    <a:lnTo>
                      <a:pt x="350" y="191"/>
                    </a:lnTo>
                    <a:lnTo>
                      <a:pt x="351" y="192"/>
                    </a:lnTo>
                    <a:lnTo>
                      <a:pt x="351" y="193"/>
                    </a:lnTo>
                    <a:lnTo>
                      <a:pt x="350" y="194"/>
                    </a:lnTo>
                    <a:lnTo>
                      <a:pt x="350" y="195"/>
                    </a:lnTo>
                    <a:lnTo>
                      <a:pt x="348" y="195"/>
                    </a:lnTo>
                    <a:lnTo>
                      <a:pt x="350" y="196"/>
                    </a:lnTo>
                    <a:lnTo>
                      <a:pt x="350" y="197"/>
                    </a:lnTo>
                    <a:lnTo>
                      <a:pt x="351" y="197"/>
                    </a:lnTo>
                    <a:lnTo>
                      <a:pt x="352" y="198"/>
                    </a:lnTo>
                    <a:lnTo>
                      <a:pt x="353" y="200"/>
                    </a:lnTo>
                    <a:lnTo>
                      <a:pt x="354" y="201"/>
                    </a:lnTo>
                    <a:lnTo>
                      <a:pt x="354" y="202"/>
                    </a:lnTo>
                    <a:lnTo>
                      <a:pt x="353" y="202"/>
                    </a:lnTo>
                    <a:lnTo>
                      <a:pt x="353" y="203"/>
                    </a:lnTo>
                    <a:lnTo>
                      <a:pt x="353" y="204"/>
                    </a:lnTo>
                    <a:lnTo>
                      <a:pt x="354" y="204"/>
                    </a:lnTo>
                    <a:lnTo>
                      <a:pt x="354" y="205"/>
                    </a:lnTo>
                    <a:lnTo>
                      <a:pt x="355" y="205"/>
                    </a:lnTo>
                    <a:lnTo>
                      <a:pt x="355" y="204"/>
                    </a:lnTo>
                    <a:lnTo>
                      <a:pt x="356" y="204"/>
                    </a:lnTo>
                    <a:lnTo>
                      <a:pt x="357" y="204"/>
                    </a:lnTo>
                    <a:lnTo>
                      <a:pt x="357" y="205"/>
                    </a:lnTo>
                    <a:lnTo>
                      <a:pt x="359" y="205"/>
                    </a:lnTo>
                    <a:lnTo>
                      <a:pt x="359" y="206"/>
                    </a:lnTo>
                    <a:lnTo>
                      <a:pt x="360" y="206"/>
                    </a:lnTo>
                    <a:lnTo>
                      <a:pt x="361" y="206"/>
                    </a:lnTo>
                    <a:lnTo>
                      <a:pt x="362" y="207"/>
                    </a:lnTo>
                    <a:lnTo>
                      <a:pt x="362" y="209"/>
                    </a:lnTo>
                    <a:lnTo>
                      <a:pt x="363" y="209"/>
                    </a:lnTo>
                    <a:lnTo>
                      <a:pt x="363" y="210"/>
                    </a:lnTo>
                    <a:lnTo>
                      <a:pt x="362" y="211"/>
                    </a:lnTo>
                    <a:lnTo>
                      <a:pt x="362" y="212"/>
                    </a:lnTo>
                    <a:lnTo>
                      <a:pt x="362" y="213"/>
                    </a:lnTo>
                    <a:lnTo>
                      <a:pt x="362" y="214"/>
                    </a:lnTo>
                    <a:lnTo>
                      <a:pt x="363" y="214"/>
                    </a:lnTo>
                    <a:lnTo>
                      <a:pt x="363" y="215"/>
                    </a:lnTo>
                    <a:lnTo>
                      <a:pt x="362" y="215"/>
                    </a:lnTo>
                    <a:lnTo>
                      <a:pt x="362" y="216"/>
                    </a:lnTo>
                    <a:lnTo>
                      <a:pt x="362" y="218"/>
                    </a:lnTo>
                    <a:lnTo>
                      <a:pt x="362" y="219"/>
                    </a:lnTo>
                    <a:lnTo>
                      <a:pt x="362" y="220"/>
                    </a:lnTo>
                    <a:lnTo>
                      <a:pt x="362" y="221"/>
                    </a:lnTo>
                    <a:lnTo>
                      <a:pt x="362" y="222"/>
                    </a:lnTo>
                    <a:lnTo>
                      <a:pt x="361" y="223"/>
                    </a:lnTo>
                    <a:lnTo>
                      <a:pt x="361" y="224"/>
                    </a:lnTo>
                    <a:lnTo>
                      <a:pt x="360" y="224"/>
                    </a:lnTo>
                    <a:lnTo>
                      <a:pt x="359" y="224"/>
                    </a:lnTo>
                    <a:lnTo>
                      <a:pt x="357" y="225"/>
                    </a:lnTo>
                    <a:lnTo>
                      <a:pt x="356" y="225"/>
                    </a:lnTo>
                    <a:lnTo>
                      <a:pt x="355" y="227"/>
                    </a:lnTo>
                    <a:lnTo>
                      <a:pt x="354" y="227"/>
                    </a:lnTo>
                    <a:lnTo>
                      <a:pt x="353" y="227"/>
                    </a:lnTo>
                    <a:lnTo>
                      <a:pt x="352" y="227"/>
                    </a:lnTo>
                    <a:lnTo>
                      <a:pt x="351" y="227"/>
                    </a:lnTo>
                    <a:lnTo>
                      <a:pt x="350" y="227"/>
                    </a:lnTo>
                    <a:lnTo>
                      <a:pt x="350" y="228"/>
                    </a:lnTo>
                    <a:lnTo>
                      <a:pt x="348" y="228"/>
                    </a:lnTo>
                    <a:lnTo>
                      <a:pt x="348" y="229"/>
                    </a:lnTo>
                    <a:lnTo>
                      <a:pt x="347" y="229"/>
                    </a:lnTo>
                    <a:lnTo>
                      <a:pt x="346" y="229"/>
                    </a:lnTo>
                    <a:lnTo>
                      <a:pt x="346" y="230"/>
                    </a:lnTo>
                    <a:lnTo>
                      <a:pt x="346" y="231"/>
                    </a:lnTo>
                    <a:lnTo>
                      <a:pt x="346" y="232"/>
                    </a:lnTo>
                    <a:lnTo>
                      <a:pt x="347" y="232"/>
                    </a:lnTo>
                    <a:lnTo>
                      <a:pt x="348" y="233"/>
                    </a:lnTo>
                    <a:lnTo>
                      <a:pt x="348" y="234"/>
                    </a:lnTo>
                    <a:lnTo>
                      <a:pt x="348" y="236"/>
                    </a:lnTo>
                    <a:lnTo>
                      <a:pt x="348" y="237"/>
                    </a:lnTo>
                    <a:lnTo>
                      <a:pt x="348" y="238"/>
                    </a:lnTo>
                    <a:lnTo>
                      <a:pt x="347" y="238"/>
                    </a:lnTo>
                    <a:lnTo>
                      <a:pt x="347" y="239"/>
                    </a:lnTo>
                    <a:lnTo>
                      <a:pt x="347" y="241"/>
                    </a:lnTo>
                    <a:lnTo>
                      <a:pt x="347" y="242"/>
                    </a:lnTo>
                    <a:lnTo>
                      <a:pt x="348" y="242"/>
                    </a:lnTo>
                    <a:lnTo>
                      <a:pt x="347" y="243"/>
                    </a:lnTo>
                    <a:lnTo>
                      <a:pt x="347" y="245"/>
                    </a:lnTo>
                    <a:lnTo>
                      <a:pt x="347" y="246"/>
                    </a:lnTo>
                    <a:lnTo>
                      <a:pt x="346" y="246"/>
                    </a:lnTo>
                    <a:lnTo>
                      <a:pt x="346" y="247"/>
                    </a:lnTo>
                    <a:lnTo>
                      <a:pt x="345" y="247"/>
                    </a:lnTo>
                    <a:lnTo>
                      <a:pt x="344" y="247"/>
                    </a:lnTo>
                    <a:lnTo>
                      <a:pt x="343" y="247"/>
                    </a:lnTo>
                    <a:lnTo>
                      <a:pt x="343" y="248"/>
                    </a:lnTo>
                    <a:lnTo>
                      <a:pt x="342" y="249"/>
                    </a:lnTo>
                    <a:lnTo>
                      <a:pt x="342" y="250"/>
                    </a:lnTo>
                    <a:lnTo>
                      <a:pt x="341" y="251"/>
                    </a:lnTo>
                    <a:lnTo>
                      <a:pt x="339" y="251"/>
                    </a:lnTo>
                    <a:lnTo>
                      <a:pt x="338" y="252"/>
                    </a:lnTo>
                    <a:lnTo>
                      <a:pt x="337" y="251"/>
                    </a:lnTo>
                    <a:lnTo>
                      <a:pt x="336" y="251"/>
                    </a:lnTo>
                    <a:lnTo>
                      <a:pt x="336" y="252"/>
                    </a:lnTo>
                    <a:lnTo>
                      <a:pt x="336" y="254"/>
                    </a:lnTo>
                    <a:lnTo>
                      <a:pt x="335" y="254"/>
                    </a:lnTo>
                    <a:lnTo>
                      <a:pt x="335" y="255"/>
                    </a:lnTo>
                    <a:lnTo>
                      <a:pt x="334" y="255"/>
                    </a:lnTo>
                    <a:lnTo>
                      <a:pt x="334" y="256"/>
                    </a:lnTo>
                    <a:lnTo>
                      <a:pt x="334" y="257"/>
                    </a:lnTo>
                    <a:lnTo>
                      <a:pt x="334" y="258"/>
                    </a:lnTo>
                    <a:lnTo>
                      <a:pt x="333" y="258"/>
                    </a:lnTo>
                    <a:lnTo>
                      <a:pt x="333" y="259"/>
                    </a:lnTo>
                    <a:lnTo>
                      <a:pt x="334" y="260"/>
                    </a:lnTo>
                    <a:lnTo>
                      <a:pt x="334" y="262"/>
                    </a:lnTo>
                    <a:lnTo>
                      <a:pt x="334" y="263"/>
                    </a:lnTo>
                    <a:lnTo>
                      <a:pt x="333" y="263"/>
                    </a:lnTo>
                    <a:lnTo>
                      <a:pt x="333" y="264"/>
                    </a:lnTo>
                    <a:lnTo>
                      <a:pt x="333" y="265"/>
                    </a:lnTo>
                    <a:lnTo>
                      <a:pt x="333" y="266"/>
                    </a:lnTo>
                    <a:lnTo>
                      <a:pt x="333" y="267"/>
                    </a:lnTo>
                    <a:lnTo>
                      <a:pt x="333" y="268"/>
                    </a:lnTo>
                    <a:lnTo>
                      <a:pt x="333" y="269"/>
                    </a:lnTo>
                    <a:lnTo>
                      <a:pt x="334" y="269"/>
                    </a:lnTo>
                    <a:lnTo>
                      <a:pt x="334" y="271"/>
                    </a:lnTo>
                    <a:lnTo>
                      <a:pt x="334" y="272"/>
                    </a:lnTo>
                    <a:lnTo>
                      <a:pt x="335" y="273"/>
                    </a:lnTo>
                    <a:lnTo>
                      <a:pt x="334" y="273"/>
                    </a:lnTo>
                    <a:lnTo>
                      <a:pt x="334" y="274"/>
                    </a:lnTo>
                    <a:lnTo>
                      <a:pt x="333" y="275"/>
                    </a:lnTo>
                    <a:lnTo>
                      <a:pt x="333" y="276"/>
                    </a:lnTo>
                    <a:lnTo>
                      <a:pt x="332" y="277"/>
                    </a:lnTo>
                    <a:lnTo>
                      <a:pt x="330" y="277"/>
                    </a:lnTo>
                    <a:lnTo>
                      <a:pt x="329" y="277"/>
                    </a:lnTo>
                    <a:lnTo>
                      <a:pt x="329" y="278"/>
                    </a:lnTo>
                    <a:lnTo>
                      <a:pt x="329" y="280"/>
                    </a:lnTo>
                    <a:lnTo>
                      <a:pt x="329" y="281"/>
                    </a:lnTo>
                    <a:lnTo>
                      <a:pt x="328" y="282"/>
                    </a:lnTo>
                    <a:lnTo>
                      <a:pt x="328" y="283"/>
                    </a:lnTo>
                    <a:lnTo>
                      <a:pt x="327" y="284"/>
                    </a:lnTo>
                    <a:lnTo>
                      <a:pt x="327" y="285"/>
                    </a:lnTo>
                    <a:lnTo>
                      <a:pt x="327" y="286"/>
                    </a:lnTo>
                    <a:lnTo>
                      <a:pt x="326" y="286"/>
                    </a:lnTo>
                    <a:lnTo>
                      <a:pt x="325" y="286"/>
                    </a:lnTo>
                    <a:lnTo>
                      <a:pt x="324" y="287"/>
                    </a:lnTo>
                    <a:lnTo>
                      <a:pt x="324" y="289"/>
                    </a:lnTo>
                    <a:lnTo>
                      <a:pt x="323" y="290"/>
                    </a:lnTo>
                    <a:lnTo>
                      <a:pt x="323" y="291"/>
                    </a:lnTo>
                    <a:lnTo>
                      <a:pt x="324" y="292"/>
                    </a:lnTo>
                    <a:lnTo>
                      <a:pt x="324" y="293"/>
                    </a:lnTo>
                    <a:lnTo>
                      <a:pt x="324" y="294"/>
                    </a:lnTo>
                    <a:lnTo>
                      <a:pt x="324" y="295"/>
                    </a:lnTo>
                    <a:lnTo>
                      <a:pt x="324" y="296"/>
                    </a:lnTo>
                    <a:lnTo>
                      <a:pt x="324" y="298"/>
                    </a:lnTo>
                    <a:lnTo>
                      <a:pt x="324" y="299"/>
                    </a:lnTo>
                    <a:lnTo>
                      <a:pt x="324" y="300"/>
                    </a:lnTo>
                    <a:lnTo>
                      <a:pt x="323" y="301"/>
                    </a:lnTo>
                    <a:lnTo>
                      <a:pt x="323" y="302"/>
                    </a:lnTo>
                    <a:lnTo>
                      <a:pt x="321" y="302"/>
                    </a:lnTo>
                    <a:lnTo>
                      <a:pt x="321" y="303"/>
                    </a:lnTo>
                    <a:lnTo>
                      <a:pt x="320" y="304"/>
                    </a:lnTo>
                    <a:lnTo>
                      <a:pt x="319" y="304"/>
                    </a:lnTo>
                    <a:lnTo>
                      <a:pt x="319" y="305"/>
                    </a:lnTo>
                    <a:lnTo>
                      <a:pt x="318" y="305"/>
                    </a:lnTo>
                    <a:lnTo>
                      <a:pt x="318" y="307"/>
                    </a:lnTo>
                    <a:lnTo>
                      <a:pt x="317" y="307"/>
                    </a:lnTo>
                    <a:lnTo>
                      <a:pt x="316" y="307"/>
                    </a:lnTo>
                    <a:lnTo>
                      <a:pt x="316" y="308"/>
                    </a:lnTo>
                    <a:lnTo>
                      <a:pt x="315" y="309"/>
                    </a:lnTo>
                    <a:lnTo>
                      <a:pt x="314" y="309"/>
                    </a:lnTo>
                    <a:lnTo>
                      <a:pt x="314" y="310"/>
                    </a:lnTo>
                    <a:lnTo>
                      <a:pt x="312" y="310"/>
                    </a:lnTo>
                    <a:lnTo>
                      <a:pt x="312" y="311"/>
                    </a:lnTo>
                    <a:lnTo>
                      <a:pt x="312" y="312"/>
                    </a:lnTo>
                    <a:lnTo>
                      <a:pt x="314" y="312"/>
                    </a:lnTo>
                    <a:lnTo>
                      <a:pt x="314" y="313"/>
                    </a:lnTo>
                    <a:lnTo>
                      <a:pt x="315" y="314"/>
                    </a:lnTo>
                    <a:lnTo>
                      <a:pt x="315" y="316"/>
                    </a:lnTo>
                    <a:lnTo>
                      <a:pt x="315" y="317"/>
                    </a:lnTo>
                    <a:lnTo>
                      <a:pt x="314" y="317"/>
                    </a:lnTo>
                    <a:lnTo>
                      <a:pt x="314" y="318"/>
                    </a:lnTo>
                    <a:lnTo>
                      <a:pt x="314" y="319"/>
                    </a:lnTo>
                    <a:lnTo>
                      <a:pt x="312" y="319"/>
                    </a:lnTo>
                    <a:lnTo>
                      <a:pt x="312" y="320"/>
                    </a:lnTo>
                    <a:lnTo>
                      <a:pt x="312" y="321"/>
                    </a:lnTo>
                    <a:lnTo>
                      <a:pt x="312" y="322"/>
                    </a:lnTo>
                    <a:lnTo>
                      <a:pt x="311" y="322"/>
                    </a:lnTo>
                    <a:lnTo>
                      <a:pt x="311" y="323"/>
                    </a:lnTo>
                    <a:lnTo>
                      <a:pt x="310" y="323"/>
                    </a:lnTo>
                    <a:lnTo>
                      <a:pt x="309" y="323"/>
                    </a:lnTo>
                    <a:lnTo>
                      <a:pt x="308" y="322"/>
                    </a:lnTo>
                    <a:lnTo>
                      <a:pt x="308" y="323"/>
                    </a:lnTo>
                    <a:lnTo>
                      <a:pt x="307" y="323"/>
                    </a:lnTo>
                    <a:lnTo>
                      <a:pt x="307" y="325"/>
                    </a:lnTo>
                    <a:lnTo>
                      <a:pt x="307" y="326"/>
                    </a:lnTo>
                    <a:lnTo>
                      <a:pt x="308" y="327"/>
                    </a:lnTo>
                    <a:lnTo>
                      <a:pt x="308" y="328"/>
                    </a:lnTo>
                    <a:lnTo>
                      <a:pt x="308" y="329"/>
                    </a:lnTo>
                    <a:lnTo>
                      <a:pt x="309" y="330"/>
                    </a:lnTo>
                    <a:lnTo>
                      <a:pt x="310" y="330"/>
                    </a:lnTo>
                    <a:lnTo>
                      <a:pt x="310" y="331"/>
                    </a:lnTo>
                    <a:lnTo>
                      <a:pt x="310" y="332"/>
                    </a:lnTo>
                    <a:lnTo>
                      <a:pt x="311" y="334"/>
                    </a:lnTo>
                    <a:lnTo>
                      <a:pt x="310" y="335"/>
                    </a:lnTo>
                    <a:lnTo>
                      <a:pt x="310" y="336"/>
                    </a:lnTo>
                    <a:lnTo>
                      <a:pt x="309" y="336"/>
                    </a:lnTo>
                    <a:lnTo>
                      <a:pt x="309" y="337"/>
                    </a:lnTo>
                    <a:lnTo>
                      <a:pt x="310" y="337"/>
                    </a:lnTo>
                    <a:lnTo>
                      <a:pt x="311" y="337"/>
                    </a:lnTo>
                    <a:lnTo>
                      <a:pt x="312" y="337"/>
                    </a:lnTo>
                    <a:lnTo>
                      <a:pt x="314" y="338"/>
                    </a:lnTo>
                    <a:lnTo>
                      <a:pt x="315" y="339"/>
                    </a:lnTo>
                    <a:lnTo>
                      <a:pt x="314" y="339"/>
                    </a:lnTo>
                    <a:lnTo>
                      <a:pt x="314" y="340"/>
                    </a:lnTo>
                    <a:lnTo>
                      <a:pt x="314" y="341"/>
                    </a:lnTo>
                    <a:lnTo>
                      <a:pt x="314" y="343"/>
                    </a:lnTo>
                    <a:lnTo>
                      <a:pt x="315" y="343"/>
                    </a:lnTo>
                    <a:lnTo>
                      <a:pt x="315" y="344"/>
                    </a:lnTo>
                    <a:lnTo>
                      <a:pt x="315" y="345"/>
                    </a:lnTo>
                    <a:lnTo>
                      <a:pt x="315" y="346"/>
                    </a:lnTo>
                    <a:lnTo>
                      <a:pt x="316" y="346"/>
                    </a:lnTo>
                    <a:lnTo>
                      <a:pt x="316" y="347"/>
                    </a:lnTo>
                    <a:lnTo>
                      <a:pt x="316" y="348"/>
                    </a:lnTo>
                    <a:lnTo>
                      <a:pt x="316" y="349"/>
                    </a:lnTo>
                    <a:lnTo>
                      <a:pt x="317" y="350"/>
                    </a:lnTo>
                    <a:lnTo>
                      <a:pt x="317" y="352"/>
                    </a:lnTo>
                    <a:lnTo>
                      <a:pt x="317" y="353"/>
                    </a:lnTo>
                    <a:lnTo>
                      <a:pt x="316" y="353"/>
                    </a:lnTo>
                    <a:lnTo>
                      <a:pt x="315" y="353"/>
                    </a:lnTo>
                    <a:lnTo>
                      <a:pt x="314" y="353"/>
                    </a:lnTo>
                    <a:lnTo>
                      <a:pt x="312" y="353"/>
                    </a:lnTo>
                    <a:lnTo>
                      <a:pt x="312" y="352"/>
                    </a:lnTo>
                    <a:lnTo>
                      <a:pt x="311" y="352"/>
                    </a:lnTo>
                    <a:lnTo>
                      <a:pt x="311" y="353"/>
                    </a:lnTo>
                    <a:lnTo>
                      <a:pt x="310" y="353"/>
                    </a:lnTo>
                    <a:lnTo>
                      <a:pt x="309" y="354"/>
                    </a:lnTo>
                    <a:lnTo>
                      <a:pt x="308" y="354"/>
                    </a:lnTo>
                    <a:lnTo>
                      <a:pt x="308" y="355"/>
                    </a:lnTo>
                    <a:lnTo>
                      <a:pt x="308" y="356"/>
                    </a:lnTo>
                    <a:lnTo>
                      <a:pt x="308" y="357"/>
                    </a:lnTo>
                    <a:lnTo>
                      <a:pt x="307" y="356"/>
                    </a:lnTo>
                    <a:lnTo>
                      <a:pt x="306" y="356"/>
                    </a:lnTo>
                    <a:lnTo>
                      <a:pt x="305" y="356"/>
                    </a:lnTo>
                    <a:lnTo>
                      <a:pt x="303" y="356"/>
                    </a:lnTo>
                    <a:lnTo>
                      <a:pt x="303" y="357"/>
                    </a:lnTo>
                    <a:lnTo>
                      <a:pt x="302" y="357"/>
                    </a:lnTo>
                    <a:lnTo>
                      <a:pt x="302" y="358"/>
                    </a:lnTo>
                    <a:lnTo>
                      <a:pt x="301" y="358"/>
                    </a:lnTo>
                    <a:lnTo>
                      <a:pt x="301" y="359"/>
                    </a:lnTo>
                    <a:lnTo>
                      <a:pt x="300" y="361"/>
                    </a:lnTo>
                    <a:lnTo>
                      <a:pt x="300" y="362"/>
                    </a:lnTo>
                    <a:lnTo>
                      <a:pt x="301" y="362"/>
                    </a:lnTo>
                    <a:lnTo>
                      <a:pt x="301" y="363"/>
                    </a:lnTo>
                    <a:lnTo>
                      <a:pt x="300" y="363"/>
                    </a:lnTo>
                    <a:lnTo>
                      <a:pt x="299" y="364"/>
                    </a:lnTo>
                    <a:lnTo>
                      <a:pt x="299" y="365"/>
                    </a:lnTo>
                    <a:lnTo>
                      <a:pt x="299" y="366"/>
                    </a:lnTo>
                    <a:lnTo>
                      <a:pt x="298" y="366"/>
                    </a:lnTo>
                    <a:lnTo>
                      <a:pt x="298" y="367"/>
                    </a:lnTo>
                    <a:lnTo>
                      <a:pt x="297" y="367"/>
                    </a:lnTo>
                    <a:lnTo>
                      <a:pt x="296" y="367"/>
                    </a:lnTo>
                    <a:lnTo>
                      <a:pt x="294" y="367"/>
                    </a:lnTo>
                    <a:lnTo>
                      <a:pt x="293" y="367"/>
                    </a:lnTo>
                    <a:lnTo>
                      <a:pt x="292" y="368"/>
                    </a:lnTo>
                    <a:lnTo>
                      <a:pt x="291" y="368"/>
                    </a:lnTo>
                    <a:lnTo>
                      <a:pt x="290" y="368"/>
                    </a:lnTo>
                    <a:lnTo>
                      <a:pt x="289" y="368"/>
                    </a:lnTo>
                    <a:lnTo>
                      <a:pt x="289" y="370"/>
                    </a:lnTo>
                    <a:lnTo>
                      <a:pt x="288" y="370"/>
                    </a:lnTo>
                    <a:lnTo>
                      <a:pt x="288" y="371"/>
                    </a:lnTo>
                    <a:lnTo>
                      <a:pt x="289" y="371"/>
                    </a:lnTo>
                    <a:lnTo>
                      <a:pt x="289" y="372"/>
                    </a:lnTo>
                    <a:lnTo>
                      <a:pt x="289" y="373"/>
                    </a:lnTo>
                    <a:lnTo>
                      <a:pt x="288" y="373"/>
                    </a:lnTo>
                    <a:lnTo>
                      <a:pt x="288" y="374"/>
                    </a:lnTo>
                    <a:lnTo>
                      <a:pt x="287" y="374"/>
                    </a:lnTo>
                    <a:lnTo>
                      <a:pt x="285" y="374"/>
                    </a:lnTo>
                    <a:lnTo>
                      <a:pt x="284" y="374"/>
                    </a:lnTo>
                    <a:lnTo>
                      <a:pt x="284" y="375"/>
                    </a:lnTo>
                    <a:lnTo>
                      <a:pt x="283" y="375"/>
                    </a:lnTo>
                    <a:lnTo>
                      <a:pt x="282" y="375"/>
                    </a:lnTo>
                    <a:lnTo>
                      <a:pt x="282" y="376"/>
                    </a:lnTo>
                    <a:lnTo>
                      <a:pt x="281" y="377"/>
                    </a:lnTo>
                    <a:lnTo>
                      <a:pt x="281" y="379"/>
                    </a:lnTo>
                    <a:lnTo>
                      <a:pt x="281" y="380"/>
                    </a:lnTo>
                    <a:lnTo>
                      <a:pt x="280" y="380"/>
                    </a:lnTo>
                    <a:lnTo>
                      <a:pt x="280" y="381"/>
                    </a:lnTo>
                    <a:lnTo>
                      <a:pt x="280" y="382"/>
                    </a:lnTo>
                    <a:lnTo>
                      <a:pt x="279" y="383"/>
                    </a:lnTo>
                    <a:lnTo>
                      <a:pt x="278" y="383"/>
                    </a:lnTo>
                    <a:lnTo>
                      <a:pt x="276" y="383"/>
                    </a:lnTo>
                    <a:lnTo>
                      <a:pt x="275" y="382"/>
                    </a:lnTo>
                    <a:lnTo>
                      <a:pt x="275" y="383"/>
                    </a:lnTo>
                    <a:lnTo>
                      <a:pt x="274" y="383"/>
                    </a:lnTo>
                    <a:lnTo>
                      <a:pt x="273" y="383"/>
                    </a:lnTo>
                    <a:lnTo>
                      <a:pt x="273" y="384"/>
                    </a:lnTo>
                    <a:lnTo>
                      <a:pt x="272" y="385"/>
                    </a:lnTo>
                    <a:lnTo>
                      <a:pt x="272" y="386"/>
                    </a:lnTo>
                    <a:lnTo>
                      <a:pt x="272" y="388"/>
                    </a:lnTo>
                    <a:lnTo>
                      <a:pt x="271" y="388"/>
                    </a:lnTo>
                    <a:lnTo>
                      <a:pt x="270" y="389"/>
                    </a:lnTo>
                    <a:lnTo>
                      <a:pt x="269" y="389"/>
                    </a:lnTo>
                    <a:lnTo>
                      <a:pt x="267" y="388"/>
                    </a:lnTo>
                    <a:lnTo>
                      <a:pt x="267" y="389"/>
                    </a:lnTo>
                    <a:lnTo>
                      <a:pt x="266" y="389"/>
                    </a:lnTo>
                    <a:lnTo>
                      <a:pt x="265" y="390"/>
                    </a:lnTo>
                    <a:lnTo>
                      <a:pt x="264" y="390"/>
                    </a:lnTo>
                    <a:lnTo>
                      <a:pt x="263" y="390"/>
                    </a:lnTo>
                    <a:lnTo>
                      <a:pt x="262" y="390"/>
                    </a:lnTo>
                    <a:lnTo>
                      <a:pt x="261" y="390"/>
                    </a:lnTo>
                    <a:lnTo>
                      <a:pt x="261" y="391"/>
                    </a:lnTo>
                    <a:lnTo>
                      <a:pt x="261" y="392"/>
                    </a:lnTo>
                    <a:lnTo>
                      <a:pt x="261" y="393"/>
                    </a:lnTo>
                    <a:lnTo>
                      <a:pt x="261" y="394"/>
                    </a:lnTo>
                    <a:lnTo>
                      <a:pt x="261" y="395"/>
                    </a:lnTo>
                    <a:lnTo>
                      <a:pt x="260" y="397"/>
                    </a:lnTo>
                    <a:lnTo>
                      <a:pt x="258" y="397"/>
                    </a:lnTo>
                    <a:lnTo>
                      <a:pt x="258" y="398"/>
                    </a:lnTo>
                    <a:lnTo>
                      <a:pt x="257" y="398"/>
                    </a:lnTo>
                    <a:lnTo>
                      <a:pt x="257" y="399"/>
                    </a:lnTo>
                    <a:lnTo>
                      <a:pt x="257" y="400"/>
                    </a:lnTo>
                    <a:lnTo>
                      <a:pt x="257" y="401"/>
                    </a:lnTo>
                    <a:lnTo>
                      <a:pt x="256" y="401"/>
                    </a:lnTo>
                    <a:lnTo>
                      <a:pt x="256" y="402"/>
                    </a:lnTo>
                    <a:lnTo>
                      <a:pt x="255" y="402"/>
                    </a:lnTo>
                    <a:lnTo>
                      <a:pt x="255" y="403"/>
                    </a:lnTo>
                    <a:lnTo>
                      <a:pt x="254" y="403"/>
                    </a:lnTo>
                    <a:lnTo>
                      <a:pt x="253" y="403"/>
                    </a:lnTo>
                    <a:lnTo>
                      <a:pt x="253" y="404"/>
                    </a:lnTo>
                    <a:lnTo>
                      <a:pt x="253" y="406"/>
                    </a:lnTo>
                    <a:lnTo>
                      <a:pt x="253" y="407"/>
                    </a:lnTo>
                    <a:lnTo>
                      <a:pt x="252" y="407"/>
                    </a:lnTo>
                    <a:lnTo>
                      <a:pt x="251" y="407"/>
                    </a:lnTo>
                    <a:lnTo>
                      <a:pt x="249" y="407"/>
                    </a:lnTo>
                    <a:lnTo>
                      <a:pt x="248" y="408"/>
                    </a:lnTo>
                    <a:lnTo>
                      <a:pt x="248" y="409"/>
                    </a:lnTo>
                    <a:lnTo>
                      <a:pt x="248" y="410"/>
                    </a:lnTo>
                    <a:lnTo>
                      <a:pt x="248" y="411"/>
                    </a:lnTo>
                    <a:lnTo>
                      <a:pt x="248" y="412"/>
                    </a:lnTo>
                    <a:lnTo>
                      <a:pt x="248" y="413"/>
                    </a:lnTo>
                    <a:lnTo>
                      <a:pt x="248" y="415"/>
                    </a:lnTo>
                    <a:lnTo>
                      <a:pt x="249" y="415"/>
                    </a:lnTo>
                    <a:lnTo>
                      <a:pt x="248" y="416"/>
                    </a:lnTo>
                    <a:lnTo>
                      <a:pt x="248" y="417"/>
                    </a:lnTo>
                    <a:lnTo>
                      <a:pt x="248" y="418"/>
                    </a:lnTo>
                    <a:lnTo>
                      <a:pt x="248" y="419"/>
                    </a:lnTo>
                    <a:lnTo>
                      <a:pt x="248" y="420"/>
                    </a:lnTo>
                    <a:lnTo>
                      <a:pt x="248" y="421"/>
                    </a:lnTo>
                    <a:lnTo>
                      <a:pt x="248" y="422"/>
                    </a:lnTo>
                    <a:lnTo>
                      <a:pt x="249" y="422"/>
                    </a:lnTo>
                    <a:lnTo>
                      <a:pt x="249" y="424"/>
                    </a:lnTo>
                    <a:lnTo>
                      <a:pt x="249" y="425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52" y="427"/>
                    </a:lnTo>
                    <a:lnTo>
                      <a:pt x="253" y="427"/>
                    </a:lnTo>
                    <a:lnTo>
                      <a:pt x="254" y="428"/>
                    </a:lnTo>
                    <a:lnTo>
                      <a:pt x="254" y="427"/>
                    </a:lnTo>
                    <a:lnTo>
                      <a:pt x="255" y="427"/>
                    </a:lnTo>
                    <a:lnTo>
                      <a:pt x="256" y="428"/>
                    </a:lnTo>
                    <a:lnTo>
                      <a:pt x="257" y="428"/>
                    </a:lnTo>
                    <a:lnTo>
                      <a:pt x="258" y="428"/>
                    </a:lnTo>
                    <a:lnTo>
                      <a:pt x="258" y="429"/>
                    </a:lnTo>
                    <a:lnTo>
                      <a:pt x="260" y="429"/>
                    </a:lnTo>
                    <a:lnTo>
                      <a:pt x="260" y="430"/>
                    </a:lnTo>
                    <a:lnTo>
                      <a:pt x="261" y="430"/>
                    </a:lnTo>
                    <a:lnTo>
                      <a:pt x="262" y="430"/>
                    </a:lnTo>
                    <a:lnTo>
                      <a:pt x="263" y="430"/>
                    </a:lnTo>
                    <a:lnTo>
                      <a:pt x="263" y="431"/>
                    </a:lnTo>
                    <a:lnTo>
                      <a:pt x="264" y="433"/>
                    </a:lnTo>
                    <a:lnTo>
                      <a:pt x="265" y="433"/>
                    </a:lnTo>
                    <a:lnTo>
                      <a:pt x="265" y="434"/>
                    </a:lnTo>
                    <a:lnTo>
                      <a:pt x="264" y="434"/>
                    </a:lnTo>
                    <a:lnTo>
                      <a:pt x="265" y="435"/>
                    </a:lnTo>
                    <a:lnTo>
                      <a:pt x="265" y="436"/>
                    </a:lnTo>
                    <a:lnTo>
                      <a:pt x="265" y="437"/>
                    </a:lnTo>
                    <a:lnTo>
                      <a:pt x="264" y="437"/>
                    </a:lnTo>
                    <a:lnTo>
                      <a:pt x="264" y="438"/>
                    </a:lnTo>
                    <a:lnTo>
                      <a:pt x="264" y="439"/>
                    </a:lnTo>
                    <a:lnTo>
                      <a:pt x="264" y="440"/>
                    </a:lnTo>
                    <a:lnTo>
                      <a:pt x="264" y="442"/>
                    </a:lnTo>
                    <a:lnTo>
                      <a:pt x="265" y="442"/>
                    </a:lnTo>
                    <a:lnTo>
                      <a:pt x="265" y="443"/>
                    </a:lnTo>
                    <a:lnTo>
                      <a:pt x="266" y="444"/>
                    </a:lnTo>
                    <a:lnTo>
                      <a:pt x="265" y="444"/>
                    </a:lnTo>
                    <a:lnTo>
                      <a:pt x="265" y="445"/>
                    </a:lnTo>
                    <a:lnTo>
                      <a:pt x="266" y="446"/>
                    </a:lnTo>
                    <a:lnTo>
                      <a:pt x="265" y="447"/>
                    </a:lnTo>
                    <a:lnTo>
                      <a:pt x="264" y="447"/>
                    </a:lnTo>
                    <a:lnTo>
                      <a:pt x="264" y="448"/>
                    </a:lnTo>
                    <a:lnTo>
                      <a:pt x="263" y="449"/>
                    </a:lnTo>
                    <a:lnTo>
                      <a:pt x="263" y="451"/>
                    </a:lnTo>
                    <a:lnTo>
                      <a:pt x="263" y="452"/>
                    </a:lnTo>
                    <a:lnTo>
                      <a:pt x="263" y="453"/>
                    </a:lnTo>
                    <a:lnTo>
                      <a:pt x="263" y="454"/>
                    </a:lnTo>
                    <a:lnTo>
                      <a:pt x="263" y="455"/>
                    </a:lnTo>
                    <a:lnTo>
                      <a:pt x="263" y="456"/>
                    </a:lnTo>
                    <a:lnTo>
                      <a:pt x="264" y="456"/>
                    </a:lnTo>
                    <a:lnTo>
                      <a:pt x="265" y="457"/>
                    </a:lnTo>
                    <a:lnTo>
                      <a:pt x="266" y="457"/>
                    </a:lnTo>
                    <a:lnTo>
                      <a:pt x="266" y="458"/>
                    </a:lnTo>
                    <a:lnTo>
                      <a:pt x="265" y="460"/>
                    </a:lnTo>
                    <a:lnTo>
                      <a:pt x="265" y="461"/>
                    </a:lnTo>
                    <a:lnTo>
                      <a:pt x="266" y="461"/>
                    </a:lnTo>
                    <a:lnTo>
                      <a:pt x="265" y="462"/>
                    </a:lnTo>
                    <a:lnTo>
                      <a:pt x="266" y="462"/>
                    </a:lnTo>
                    <a:lnTo>
                      <a:pt x="266" y="463"/>
                    </a:lnTo>
                    <a:lnTo>
                      <a:pt x="266" y="464"/>
                    </a:lnTo>
                    <a:lnTo>
                      <a:pt x="267" y="465"/>
                    </a:lnTo>
                    <a:lnTo>
                      <a:pt x="267" y="466"/>
                    </a:lnTo>
                    <a:lnTo>
                      <a:pt x="267" y="467"/>
                    </a:lnTo>
                    <a:lnTo>
                      <a:pt x="267" y="469"/>
                    </a:lnTo>
                    <a:lnTo>
                      <a:pt x="267" y="470"/>
                    </a:lnTo>
                    <a:lnTo>
                      <a:pt x="266" y="470"/>
                    </a:lnTo>
                    <a:lnTo>
                      <a:pt x="266" y="471"/>
                    </a:lnTo>
                    <a:lnTo>
                      <a:pt x="266" y="472"/>
                    </a:lnTo>
                    <a:lnTo>
                      <a:pt x="265" y="472"/>
                    </a:lnTo>
                    <a:lnTo>
                      <a:pt x="266" y="473"/>
                    </a:lnTo>
                    <a:lnTo>
                      <a:pt x="266" y="474"/>
                    </a:lnTo>
                    <a:lnTo>
                      <a:pt x="267" y="475"/>
                    </a:lnTo>
                    <a:lnTo>
                      <a:pt x="269" y="475"/>
                    </a:lnTo>
                    <a:lnTo>
                      <a:pt x="269" y="476"/>
                    </a:lnTo>
                    <a:lnTo>
                      <a:pt x="270" y="476"/>
                    </a:lnTo>
                    <a:lnTo>
                      <a:pt x="270" y="478"/>
                    </a:lnTo>
                    <a:lnTo>
                      <a:pt x="270" y="479"/>
                    </a:lnTo>
                    <a:lnTo>
                      <a:pt x="270" y="480"/>
                    </a:lnTo>
                    <a:lnTo>
                      <a:pt x="269" y="481"/>
                    </a:lnTo>
                    <a:lnTo>
                      <a:pt x="270" y="481"/>
                    </a:lnTo>
                    <a:lnTo>
                      <a:pt x="270" y="482"/>
                    </a:lnTo>
                    <a:lnTo>
                      <a:pt x="270" y="483"/>
                    </a:lnTo>
                    <a:lnTo>
                      <a:pt x="270" y="484"/>
                    </a:lnTo>
                    <a:lnTo>
                      <a:pt x="269" y="485"/>
                    </a:lnTo>
                    <a:lnTo>
                      <a:pt x="269" y="487"/>
                    </a:lnTo>
                    <a:lnTo>
                      <a:pt x="269" y="488"/>
                    </a:lnTo>
                    <a:lnTo>
                      <a:pt x="270" y="488"/>
                    </a:lnTo>
                    <a:lnTo>
                      <a:pt x="270" y="489"/>
                    </a:lnTo>
                    <a:lnTo>
                      <a:pt x="270" y="490"/>
                    </a:lnTo>
                    <a:lnTo>
                      <a:pt x="270" y="491"/>
                    </a:lnTo>
                    <a:lnTo>
                      <a:pt x="270" y="492"/>
                    </a:lnTo>
                    <a:lnTo>
                      <a:pt x="271" y="492"/>
                    </a:lnTo>
                    <a:lnTo>
                      <a:pt x="272" y="493"/>
                    </a:lnTo>
                    <a:lnTo>
                      <a:pt x="272" y="494"/>
                    </a:lnTo>
                    <a:lnTo>
                      <a:pt x="272" y="496"/>
                    </a:lnTo>
                    <a:lnTo>
                      <a:pt x="273" y="497"/>
                    </a:lnTo>
                    <a:lnTo>
                      <a:pt x="273" y="498"/>
                    </a:lnTo>
                    <a:lnTo>
                      <a:pt x="274" y="498"/>
                    </a:lnTo>
                    <a:lnTo>
                      <a:pt x="274" y="499"/>
                    </a:lnTo>
                    <a:lnTo>
                      <a:pt x="274" y="500"/>
                    </a:lnTo>
                    <a:lnTo>
                      <a:pt x="274" y="501"/>
                    </a:lnTo>
                    <a:lnTo>
                      <a:pt x="274" y="502"/>
                    </a:lnTo>
                    <a:lnTo>
                      <a:pt x="274" y="503"/>
                    </a:lnTo>
                    <a:lnTo>
                      <a:pt x="274" y="505"/>
                    </a:lnTo>
                    <a:lnTo>
                      <a:pt x="275" y="506"/>
                    </a:lnTo>
                    <a:lnTo>
                      <a:pt x="276" y="507"/>
                    </a:lnTo>
                    <a:lnTo>
                      <a:pt x="278" y="507"/>
                    </a:lnTo>
                    <a:lnTo>
                      <a:pt x="276" y="508"/>
                    </a:lnTo>
                    <a:lnTo>
                      <a:pt x="275" y="508"/>
                    </a:lnTo>
                    <a:lnTo>
                      <a:pt x="275" y="509"/>
                    </a:lnTo>
                    <a:lnTo>
                      <a:pt x="275" y="510"/>
                    </a:lnTo>
                    <a:lnTo>
                      <a:pt x="275" y="511"/>
                    </a:lnTo>
                    <a:lnTo>
                      <a:pt x="274" y="511"/>
                    </a:lnTo>
                    <a:lnTo>
                      <a:pt x="274" y="512"/>
                    </a:lnTo>
                    <a:lnTo>
                      <a:pt x="273" y="512"/>
                    </a:lnTo>
                    <a:lnTo>
                      <a:pt x="272" y="512"/>
                    </a:lnTo>
                    <a:lnTo>
                      <a:pt x="271" y="514"/>
                    </a:lnTo>
                    <a:lnTo>
                      <a:pt x="270" y="514"/>
                    </a:lnTo>
                    <a:lnTo>
                      <a:pt x="270" y="515"/>
                    </a:lnTo>
                    <a:lnTo>
                      <a:pt x="270" y="516"/>
                    </a:lnTo>
                    <a:lnTo>
                      <a:pt x="270" y="517"/>
                    </a:lnTo>
                    <a:lnTo>
                      <a:pt x="270" y="518"/>
                    </a:lnTo>
                    <a:lnTo>
                      <a:pt x="270" y="519"/>
                    </a:lnTo>
                    <a:lnTo>
                      <a:pt x="270" y="520"/>
                    </a:lnTo>
                    <a:lnTo>
                      <a:pt x="270" y="521"/>
                    </a:lnTo>
                    <a:lnTo>
                      <a:pt x="270" y="523"/>
                    </a:lnTo>
                    <a:lnTo>
                      <a:pt x="270" y="524"/>
                    </a:lnTo>
                    <a:lnTo>
                      <a:pt x="269" y="525"/>
                    </a:lnTo>
                    <a:lnTo>
                      <a:pt x="269" y="526"/>
                    </a:lnTo>
                    <a:lnTo>
                      <a:pt x="269" y="527"/>
                    </a:lnTo>
                    <a:lnTo>
                      <a:pt x="269" y="528"/>
                    </a:lnTo>
                    <a:lnTo>
                      <a:pt x="267" y="529"/>
                    </a:lnTo>
                    <a:lnTo>
                      <a:pt x="269" y="529"/>
                    </a:lnTo>
                    <a:lnTo>
                      <a:pt x="269" y="530"/>
                    </a:lnTo>
                    <a:lnTo>
                      <a:pt x="270" y="530"/>
                    </a:lnTo>
                    <a:lnTo>
                      <a:pt x="271" y="532"/>
                    </a:lnTo>
                    <a:lnTo>
                      <a:pt x="271" y="533"/>
                    </a:lnTo>
                    <a:lnTo>
                      <a:pt x="271" y="534"/>
                    </a:lnTo>
                    <a:lnTo>
                      <a:pt x="271" y="535"/>
                    </a:lnTo>
                    <a:lnTo>
                      <a:pt x="271" y="536"/>
                    </a:lnTo>
                    <a:lnTo>
                      <a:pt x="271" y="537"/>
                    </a:lnTo>
                    <a:lnTo>
                      <a:pt x="271" y="538"/>
                    </a:lnTo>
                    <a:lnTo>
                      <a:pt x="271" y="539"/>
                    </a:lnTo>
                    <a:lnTo>
                      <a:pt x="272" y="539"/>
                    </a:lnTo>
                    <a:lnTo>
                      <a:pt x="272" y="541"/>
                    </a:lnTo>
                    <a:lnTo>
                      <a:pt x="272" y="542"/>
                    </a:lnTo>
                    <a:lnTo>
                      <a:pt x="272" y="543"/>
                    </a:lnTo>
                    <a:lnTo>
                      <a:pt x="272" y="544"/>
                    </a:lnTo>
                    <a:lnTo>
                      <a:pt x="272" y="545"/>
                    </a:lnTo>
                    <a:lnTo>
                      <a:pt x="272" y="547"/>
                    </a:lnTo>
                    <a:lnTo>
                      <a:pt x="272" y="552"/>
                    </a:lnTo>
                    <a:lnTo>
                      <a:pt x="276" y="552"/>
                    </a:lnTo>
                    <a:lnTo>
                      <a:pt x="278" y="561"/>
                    </a:lnTo>
                    <a:lnTo>
                      <a:pt x="281" y="561"/>
                    </a:lnTo>
                    <a:lnTo>
                      <a:pt x="281" y="577"/>
                    </a:lnTo>
                    <a:lnTo>
                      <a:pt x="281" y="582"/>
                    </a:lnTo>
                    <a:lnTo>
                      <a:pt x="281" y="587"/>
                    </a:lnTo>
                    <a:lnTo>
                      <a:pt x="281" y="591"/>
                    </a:lnTo>
                    <a:lnTo>
                      <a:pt x="309" y="592"/>
                    </a:lnTo>
                    <a:lnTo>
                      <a:pt x="309" y="600"/>
                    </a:lnTo>
                    <a:lnTo>
                      <a:pt x="309" y="604"/>
                    </a:lnTo>
                    <a:lnTo>
                      <a:pt x="310" y="607"/>
                    </a:lnTo>
                    <a:lnTo>
                      <a:pt x="310" y="615"/>
                    </a:lnTo>
                    <a:lnTo>
                      <a:pt x="309" y="620"/>
                    </a:lnTo>
                    <a:lnTo>
                      <a:pt x="309" y="626"/>
                    </a:lnTo>
                    <a:lnTo>
                      <a:pt x="309" y="629"/>
                    </a:lnTo>
                    <a:lnTo>
                      <a:pt x="309" y="631"/>
                    </a:lnTo>
                    <a:lnTo>
                      <a:pt x="309" y="640"/>
                    </a:lnTo>
                    <a:lnTo>
                      <a:pt x="307" y="640"/>
                    </a:lnTo>
                    <a:lnTo>
                      <a:pt x="305" y="640"/>
                    </a:lnTo>
                    <a:lnTo>
                      <a:pt x="300" y="640"/>
                    </a:lnTo>
                    <a:lnTo>
                      <a:pt x="301" y="641"/>
                    </a:lnTo>
                    <a:lnTo>
                      <a:pt x="302" y="642"/>
                    </a:lnTo>
                    <a:lnTo>
                      <a:pt x="303" y="642"/>
                    </a:lnTo>
                    <a:lnTo>
                      <a:pt x="303" y="641"/>
                    </a:lnTo>
                    <a:lnTo>
                      <a:pt x="305" y="641"/>
                    </a:lnTo>
                    <a:lnTo>
                      <a:pt x="306" y="641"/>
                    </a:lnTo>
                    <a:lnTo>
                      <a:pt x="306" y="642"/>
                    </a:lnTo>
                    <a:lnTo>
                      <a:pt x="307" y="643"/>
                    </a:lnTo>
                    <a:lnTo>
                      <a:pt x="308" y="643"/>
                    </a:lnTo>
                    <a:lnTo>
                      <a:pt x="308" y="644"/>
                    </a:lnTo>
                    <a:lnTo>
                      <a:pt x="308" y="645"/>
                    </a:lnTo>
                    <a:lnTo>
                      <a:pt x="308" y="646"/>
                    </a:lnTo>
                    <a:lnTo>
                      <a:pt x="307" y="646"/>
                    </a:lnTo>
                    <a:lnTo>
                      <a:pt x="307" y="647"/>
                    </a:lnTo>
                    <a:lnTo>
                      <a:pt x="306" y="649"/>
                    </a:lnTo>
                    <a:lnTo>
                      <a:pt x="305" y="649"/>
                    </a:lnTo>
                    <a:lnTo>
                      <a:pt x="303" y="650"/>
                    </a:lnTo>
                    <a:lnTo>
                      <a:pt x="303" y="651"/>
                    </a:lnTo>
                    <a:lnTo>
                      <a:pt x="303" y="652"/>
                    </a:lnTo>
                    <a:lnTo>
                      <a:pt x="303" y="653"/>
                    </a:lnTo>
                    <a:lnTo>
                      <a:pt x="302" y="653"/>
                    </a:lnTo>
                    <a:lnTo>
                      <a:pt x="302" y="654"/>
                    </a:lnTo>
                    <a:lnTo>
                      <a:pt x="302" y="655"/>
                    </a:lnTo>
                    <a:lnTo>
                      <a:pt x="302" y="656"/>
                    </a:lnTo>
                    <a:lnTo>
                      <a:pt x="303" y="658"/>
                    </a:lnTo>
                    <a:lnTo>
                      <a:pt x="303" y="659"/>
                    </a:lnTo>
                    <a:lnTo>
                      <a:pt x="305" y="660"/>
                    </a:lnTo>
                    <a:lnTo>
                      <a:pt x="305" y="661"/>
                    </a:lnTo>
                    <a:lnTo>
                      <a:pt x="306" y="661"/>
                    </a:lnTo>
                    <a:lnTo>
                      <a:pt x="306" y="662"/>
                    </a:lnTo>
                    <a:lnTo>
                      <a:pt x="306" y="663"/>
                    </a:lnTo>
                    <a:lnTo>
                      <a:pt x="307" y="664"/>
                    </a:lnTo>
                    <a:lnTo>
                      <a:pt x="308" y="664"/>
                    </a:lnTo>
                    <a:lnTo>
                      <a:pt x="309" y="665"/>
                    </a:lnTo>
                    <a:lnTo>
                      <a:pt x="310" y="665"/>
                    </a:lnTo>
                    <a:lnTo>
                      <a:pt x="311" y="667"/>
                    </a:lnTo>
                    <a:lnTo>
                      <a:pt x="311" y="668"/>
                    </a:lnTo>
                    <a:lnTo>
                      <a:pt x="312" y="668"/>
                    </a:lnTo>
                    <a:lnTo>
                      <a:pt x="312" y="669"/>
                    </a:lnTo>
                    <a:lnTo>
                      <a:pt x="314" y="669"/>
                    </a:lnTo>
                    <a:lnTo>
                      <a:pt x="314" y="670"/>
                    </a:lnTo>
                    <a:lnTo>
                      <a:pt x="315" y="670"/>
                    </a:lnTo>
                    <a:lnTo>
                      <a:pt x="316" y="671"/>
                    </a:lnTo>
                    <a:lnTo>
                      <a:pt x="317" y="671"/>
                    </a:lnTo>
                    <a:lnTo>
                      <a:pt x="318" y="672"/>
                    </a:lnTo>
                    <a:lnTo>
                      <a:pt x="318" y="673"/>
                    </a:lnTo>
                    <a:lnTo>
                      <a:pt x="319" y="673"/>
                    </a:lnTo>
                    <a:lnTo>
                      <a:pt x="319" y="674"/>
                    </a:lnTo>
                    <a:lnTo>
                      <a:pt x="320" y="676"/>
                    </a:lnTo>
                    <a:lnTo>
                      <a:pt x="320" y="677"/>
                    </a:lnTo>
                    <a:lnTo>
                      <a:pt x="319" y="678"/>
                    </a:lnTo>
                    <a:lnTo>
                      <a:pt x="320" y="677"/>
                    </a:lnTo>
                    <a:lnTo>
                      <a:pt x="321" y="678"/>
                    </a:lnTo>
                    <a:lnTo>
                      <a:pt x="323" y="679"/>
                    </a:lnTo>
                    <a:lnTo>
                      <a:pt x="324" y="679"/>
                    </a:lnTo>
                    <a:lnTo>
                      <a:pt x="324" y="680"/>
                    </a:lnTo>
                    <a:lnTo>
                      <a:pt x="325" y="679"/>
                    </a:lnTo>
                    <a:lnTo>
                      <a:pt x="325" y="680"/>
                    </a:lnTo>
                    <a:lnTo>
                      <a:pt x="326" y="680"/>
                    </a:lnTo>
                    <a:lnTo>
                      <a:pt x="326" y="679"/>
                    </a:lnTo>
                    <a:lnTo>
                      <a:pt x="327" y="679"/>
                    </a:lnTo>
                    <a:lnTo>
                      <a:pt x="327" y="678"/>
                    </a:lnTo>
                    <a:lnTo>
                      <a:pt x="328" y="678"/>
                    </a:lnTo>
                    <a:lnTo>
                      <a:pt x="329" y="678"/>
                    </a:lnTo>
                    <a:lnTo>
                      <a:pt x="330" y="678"/>
                    </a:lnTo>
                    <a:lnTo>
                      <a:pt x="332" y="678"/>
                    </a:lnTo>
                    <a:lnTo>
                      <a:pt x="332" y="679"/>
                    </a:lnTo>
                    <a:lnTo>
                      <a:pt x="333" y="679"/>
                    </a:lnTo>
                    <a:lnTo>
                      <a:pt x="334" y="679"/>
                    </a:lnTo>
                    <a:lnTo>
                      <a:pt x="334" y="680"/>
                    </a:lnTo>
                    <a:lnTo>
                      <a:pt x="335" y="680"/>
                    </a:lnTo>
                    <a:lnTo>
                      <a:pt x="336" y="680"/>
                    </a:lnTo>
                    <a:lnTo>
                      <a:pt x="337" y="680"/>
                    </a:lnTo>
                    <a:lnTo>
                      <a:pt x="338" y="680"/>
                    </a:lnTo>
                    <a:lnTo>
                      <a:pt x="338" y="681"/>
                    </a:lnTo>
                    <a:lnTo>
                      <a:pt x="339" y="681"/>
                    </a:lnTo>
                    <a:lnTo>
                      <a:pt x="339" y="682"/>
                    </a:lnTo>
                    <a:lnTo>
                      <a:pt x="341" y="682"/>
                    </a:lnTo>
                    <a:lnTo>
                      <a:pt x="342" y="682"/>
                    </a:lnTo>
                    <a:lnTo>
                      <a:pt x="342" y="681"/>
                    </a:lnTo>
                    <a:lnTo>
                      <a:pt x="343" y="681"/>
                    </a:lnTo>
                    <a:lnTo>
                      <a:pt x="344" y="681"/>
                    </a:lnTo>
                    <a:lnTo>
                      <a:pt x="345" y="681"/>
                    </a:lnTo>
                    <a:lnTo>
                      <a:pt x="346" y="681"/>
                    </a:lnTo>
                    <a:lnTo>
                      <a:pt x="346" y="680"/>
                    </a:lnTo>
                    <a:lnTo>
                      <a:pt x="347" y="681"/>
                    </a:lnTo>
                    <a:lnTo>
                      <a:pt x="347" y="680"/>
                    </a:lnTo>
                    <a:lnTo>
                      <a:pt x="348" y="681"/>
                    </a:lnTo>
                    <a:lnTo>
                      <a:pt x="350" y="681"/>
                    </a:lnTo>
                    <a:lnTo>
                      <a:pt x="351" y="681"/>
                    </a:lnTo>
                    <a:lnTo>
                      <a:pt x="350" y="682"/>
                    </a:lnTo>
                    <a:lnTo>
                      <a:pt x="350" y="683"/>
                    </a:lnTo>
                    <a:lnTo>
                      <a:pt x="351" y="683"/>
                    </a:lnTo>
                    <a:lnTo>
                      <a:pt x="351" y="685"/>
                    </a:lnTo>
                    <a:lnTo>
                      <a:pt x="352" y="686"/>
                    </a:lnTo>
                    <a:lnTo>
                      <a:pt x="353" y="686"/>
                    </a:lnTo>
                    <a:lnTo>
                      <a:pt x="354" y="686"/>
                    </a:lnTo>
                    <a:lnTo>
                      <a:pt x="354" y="687"/>
                    </a:lnTo>
                    <a:lnTo>
                      <a:pt x="354" y="688"/>
                    </a:lnTo>
                    <a:lnTo>
                      <a:pt x="354" y="689"/>
                    </a:lnTo>
                    <a:lnTo>
                      <a:pt x="355" y="689"/>
                    </a:lnTo>
                    <a:lnTo>
                      <a:pt x="356" y="689"/>
                    </a:lnTo>
                    <a:lnTo>
                      <a:pt x="357" y="689"/>
                    </a:lnTo>
                    <a:lnTo>
                      <a:pt x="357" y="690"/>
                    </a:lnTo>
                    <a:lnTo>
                      <a:pt x="357" y="691"/>
                    </a:lnTo>
                    <a:lnTo>
                      <a:pt x="356" y="691"/>
                    </a:lnTo>
                    <a:lnTo>
                      <a:pt x="356" y="692"/>
                    </a:lnTo>
                    <a:lnTo>
                      <a:pt x="356" y="694"/>
                    </a:lnTo>
                    <a:lnTo>
                      <a:pt x="357" y="694"/>
                    </a:lnTo>
                    <a:lnTo>
                      <a:pt x="356" y="695"/>
                    </a:lnTo>
                    <a:lnTo>
                      <a:pt x="357" y="695"/>
                    </a:lnTo>
                    <a:lnTo>
                      <a:pt x="357" y="696"/>
                    </a:lnTo>
                    <a:lnTo>
                      <a:pt x="357" y="697"/>
                    </a:lnTo>
                    <a:lnTo>
                      <a:pt x="356" y="698"/>
                    </a:lnTo>
                    <a:lnTo>
                      <a:pt x="356" y="697"/>
                    </a:lnTo>
                    <a:lnTo>
                      <a:pt x="355" y="697"/>
                    </a:lnTo>
                    <a:lnTo>
                      <a:pt x="354" y="697"/>
                    </a:lnTo>
                    <a:lnTo>
                      <a:pt x="354" y="698"/>
                    </a:lnTo>
                    <a:lnTo>
                      <a:pt x="354" y="699"/>
                    </a:lnTo>
                    <a:lnTo>
                      <a:pt x="353" y="699"/>
                    </a:lnTo>
                    <a:lnTo>
                      <a:pt x="353" y="700"/>
                    </a:lnTo>
                    <a:lnTo>
                      <a:pt x="353" y="701"/>
                    </a:lnTo>
                    <a:lnTo>
                      <a:pt x="353" y="703"/>
                    </a:lnTo>
                    <a:lnTo>
                      <a:pt x="354" y="704"/>
                    </a:lnTo>
                    <a:lnTo>
                      <a:pt x="354" y="705"/>
                    </a:lnTo>
                    <a:lnTo>
                      <a:pt x="354" y="706"/>
                    </a:lnTo>
                    <a:lnTo>
                      <a:pt x="355" y="707"/>
                    </a:lnTo>
                    <a:lnTo>
                      <a:pt x="355" y="708"/>
                    </a:lnTo>
                    <a:lnTo>
                      <a:pt x="355" y="709"/>
                    </a:lnTo>
                    <a:lnTo>
                      <a:pt x="355" y="710"/>
                    </a:lnTo>
                    <a:lnTo>
                      <a:pt x="355" y="712"/>
                    </a:lnTo>
                    <a:lnTo>
                      <a:pt x="355" y="713"/>
                    </a:lnTo>
                    <a:lnTo>
                      <a:pt x="355" y="714"/>
                    </a:lnTo>
                    <a:lnTo>
                      <a:pt x="355" y="715"/>
                    </a:lnTo>
                    <a:lnTo>
                      <a:pt x="355" y="716"/>
                    </a:lnTo>
                    <a:lnTo>
                      <a:pt x="354" y="716"/>
                    </a:lnTo>
                    <a:lnTo>
                      <a:pt x="354" y="717"/>
                    </a:lnTo>
                    <a:lnTo>
                      <a:pt x="354" y="718"/>
                    </a:lnTo>
                    <a:lnTo>
                      <a:pt x="355" y="718"/>
                    </a:lnTo>
                    <a:lnTo>
                      <a:pt x="356" y="718"/>
                    </a:lnTo>
                    <a:lnTo>
                      <a:pt x="357" y="718"/>
                    </a:lnTo>
                    <a:lnTo>
                      <a:pt x="359" y="719"/>
                    </a:lnTo>
                    <a:lnTo>
                      <a:pt x="360" y="719"/>
                    </a:lnTo>
                    <a:lnTo>
                      <a:pt x="359" y="719"/>
                    </a:lnTo>
                    <a:lnTo>
                      <a:pt x="359" y="721"/>
                    </a:lnTo>
                    <a:lnTo>
                      <a:pt x="360" y="721"/>
                    </a:lnTo>
                    <a:lnTo>
                      <a:pt x="360" y="722"/>
                    </a:lnTo>
                    <a:lnTo>
                      <a:pt x="361" y="722"/>
                    </a:lnTo>
                    <a:lnTo>
                      <a:pt x="362" y="723"/>
                    </a:lnTo>
                    <a:lnTo>
                      <a:pt x="363" y="724"/>
                    </a:lnTo>
                    <a:lnTo>
                      <a:pt x="363" y="725"/>
                    </a:lnTo>
                    <a:lnTo>
                      <a:pt x="364" y="725"/>
                    </a:lnTo>
                    <a:lnTo>
                      <a:pt x="365" y="725"/>
                    </a:lnTo>
                    <a:lnTo>
                      <a:pt x="366" y="725"/>
                    </a:lnTo>
                    <a:lnTo>
                      <a:pt x="366" y="726"/>
                    </a:lnTo>
                    <a:lnTo>
                      <a:pt x="368" y="726"/>
                    </a:lnTo>
                    <a:lnTo>
                      <a:pt x="369" y="726"/>
                    </a:lnTo>
                    <a:lnTo>
                      <a:pt x="370" y="726"/>
                    </a:lnTo>
                    <a:lnTo>
                      <a:pt x="370" y="727"/>
                    </a:lnTo>
                    <a:lnTo>
                      <a:pt x="370" y="728"/>
                    </a:lnTo>
                    <a:lnTo>
                      <a:pt x="370" y="730"/>
                    </a:lnTo>
                    <a:lnTo>
                      <a:pt x="369" y="731"/>
                    </a:lnTo>
                    <a:lnTo>
                      <a:pt x="369" y="732"/>
                    </a:lnTo>
                    <a:lnTo>
                      <a:pt x="369" y="733"/>
                    </a:lnTo>
                    <a:lnTo>
                      <a:pt x="368" y="733"/>
                    </a:lnTo>
                    <a:lnTo>
                      <a:pt x="368" y="734"/>
                    </a:lnTo>
                    <a:lnTo>
                      <a:pt x="369" y="735"/>
                    </a:lnTo>
                    <a:lnTo>
                      <a:pt x="369" y="736"/>
                    </a:lnTo>
                    <a:lnTo>
                      <a:pt x="370" y="737"/>
                    </a:lnTo>
                    <a:lnTo>
                      <a:pt x="370" y="739"/>
                    </a:lnTo>
                    <a:lnTo>
                      <a:pt x="370" y="740"/>
                    </a:lnTo>
                    <a:lnTo>
                      <a:pt x="371" y="741"/>
                    </a:lnTo>
                    <a:lnTo>
                      <a:pt x="372" y="741"/>
                    </a:lnTo>
                    <a:lnTo>
                      <a:pt x="373" y="742"/>
                    </a:lnTo>
                    <a:lnTo>
                      <a:pt x="374" y="743"/>
                    </a:lnTo>
                    <a:lnTo>
                      <a:pt x="375" y="744"/>
                    </a:lnTo>
                    <a:lnTo>
                      <a:pt x="377" y="745"/>
                    </a:lnTo>
                    <a:lnTo>
                      <a:pt x="378" y="745"/>
                    </a:lnTo>
                    <a:lnTo>
                      <a:pt x="378" y="746"/>
                    </a:lnTo>
                    <a:lnTo>
                      <a:pt x="379" y="746"/>
                    </a:lnTo>
                    <a:lnTo>
                      <a:pt x="380" y="746"/>
                    </a:lnTo>
                    <a:lnTo>
                      <a:pt x="380" y="748"/>
                    </a:lnTo>
                    <a:lnTo>
                      <a:pt x="381" y="748"/>
                    </a:lnTo>
                    <a:lnTo>
                      <a:pt x="382" y="748"/>
                    </a:lnTo>
                    <a:lnTo>
                      <a:pt x="382" y="749"/>
                    </a:lnTo>
                    <a:lnTo>
                      <a:pt x="381" y="749"/>
                    </a:lnTo>
                    <a:lnTo>
                      <a:pt x="380" y="749"/>
                    </a:lnTo>
                    <a:lnTo>
                      <a:pt x="379" y="749"/>
                    </a:lnTo>
                    <a:lnTo>
                      <a:pt x="378" y="749"/>
                    </a:lnTo>
                    <a:lnTo>
                      <a:pt x="377" y="749"/>
                    </a:lnTo>
                    <a:lnTo>
                      <a:pt x="375" y="749"/>
                    </a:lnTo>
                    <a:lnTo>
                      <a:pt x="374" y="749"/>
                    </a:lnTo>
                    <a:lnTo>
                      <a:pt x="372" y="749"/>
                    </a:lnTo>
                    <a:lnTo>
                      <a:pt x="371" y="749"/>
                    </a:lnTo>
                    <a:lnTo>
                      <a:pt x="370" y="750"/>
                    </a:lnTo>
                    <a:lnTo>
                      <a:pt x="370" y="751"/>
                    </a:lnTo>
                    <a:lnTo>
                      <a:pt x="369" y="752"/>
                    </a:lnTo>
                    <a:lnTo>
                      <a:pt x="369" y="753"/>
                    </a:lnTo>
                    <a:lnTo>
                      <a:pt x="368" y="753"/>
                    </a:lnTo>
                    <a:lnTo>
                      <a:pt x="368" y="754"/>
                    </a:lnTo>
                    <a:lnTo>
                      <a:pt x="368" y="755"/>
                    </a:lnTo>
                    <a:lnTo>
                      <a:pt x="369" y="755"/>
                    </a:lnTo>
                    <a:lnTo>
                      <a:pt x="369" y="757"/>
                    </a:lnTo>
                    <a:lnTo>
                      <a:pt x="370" y="757"/>
                    </a:lnTo>
                    <a:lnTo>
                      <a:pt x="370" y="758"/>
                    </a:lnTo>
                    <a:lnTo>
                      <a:pt x="370" y="759"/>
                    </a:lnTo>
                    <a:lnTo>
                      <a:pt x="371" y="760"/>
                    </a:lnTo>
                    <a:lnTo>
                      <a:pt x="372" y="761"/>
                    </a:lnTo>
                    <a:lnTo>
                      <a:pt x="373" y="762"/>
                    </a:lnTo>
                    <a:lnTo>
                      <a:pt x="372" y="763"/>
                    </a:lnTo>
                    <a:lnTo>
                      <a:pt x="373" y="763"/>
                    </a:lnTo>
                    <a:lnTo>
                      <a:pt x="373" y="764"/>
                    </a:lnTo>
                    <a:lnTo>
                      <a:pt x="374" y="766"/>
                    </a:lnTo>
                    <a:lnTo>
                      <a:pt x="374" y="767"/>
                    </a:lnTo>
                    <a:lnTo>
                      <a:pt x="375" y="767"/>
                    </a:lnTo>
                    <a:lnTo>
                      <a:pt x="377" y="767"/>
                    </a:lnTo>
                    <a:lnTo>
                      <a:pt x="377" y="768"/>
                    </a:lnTo>
                    <a:lnTo>
                      <a:pt x="378" y="768"/>
                    </a:lnTo>
                    <a:lnTo>
                      <a:pt x="379" y="769"/>
                    </a:lnTo>
                    <a:lnTo>
                      <a:pt x="380" y="769"/>
                    </a:lnTo>
                    <a:lnTo>
                      <a:pt x="380" y="770"/>
                    </a:lnTo>
                    <a:lnTo>
                      <a:pt x="381" y="770"/>
                    </a:lnTo>
                    <a:lnTo>
                      <a:pt x="381" y="769"/>
                    </a:lnTo>
                    <a:lnTo>
                      <a:pt x="382" y="769"/>
                    </a:lnTo>
                    <a:lnTo>
                      <a:pt x="382" y="768"/>
                    </a:lnTo>
                    <a:lnTo>
                      <a:pt x="383" y="768"/>
                    </a:lnTo>
                    <a:lnTo>
                      <a:pt x="384" y="768"/>
                    </a:lnTo>
                    <a:lnTo>
                      <a:pt x="386" y="768"/>
                    </a:lnTo>
                    <a:lnTo>
                      <a:pt x="387" y="768"/>
                    </a:lnTo>
                    <a:lnTo>
                      <a:pt x="387" y="769"/>
                    </a:lnTo>
                    <a:lnTo>
                      <a:pt x="388" y="769"/>
                    </a:lnTo>
                    <a:lnTo>
                      <a:pt x="389" y="769"/>
                    </a:lnTo>
                    <a:lnTo>
                      <a:pt x="389" y="768"/>
                    </a:lnTo>
                    <a:lnTo>
                      <a:pt x="389" y="769"/>
                    </a:lnTo>
                    <a:lnTo>
                      <a:pt x="390" y="769"/>
                    </a:lnTo>
                    <a:lnTo>
                      <a:pt x="391" y="769"/>
                    </a:lnTo>
                    <a:lnTo>
                      <a:pt x="392" y="769"/>
                    </a:lnTo>
                    <a:lnTo>
                      <a:pt x="392" y="770"/>
                    </a:lnTo>
                    <a:lnTo>
                      <a:pt x="392" y="771"/>
                    </a:lnTo>
                    <a:lnTo>
                      <a:pt x="393" y="771"/>
                    </a:lnTo>
                    <a:lnTo>
                      <a:pt x="393" y="772"/>
                    </a:lnTo>
                    <a:lnTo>
                      <a:pt x="393" y="773"/>
                    </a:lnTo>
                    <a:lnTo>
                      <a:pt x="395" y="775"/>
                    </a:lnTo>
                    <a:lnTo>
                      <a:pt x="395" y="776"/>
                    </a:lnTo>
                    <a:lnTo>
                      <a:pt x="395" y="777"/>
                    </a:lnTo>
                    <a:lnTo>
                      <a:pt x="396" y="777"/>
                    </a:lnTo>
                    <a:lnTo>
                      <a:pt x="396" y="778"/>
                    </a:lnTo>
                    <a:lnTo>
                      <a:pt x="396" y="779"/>
                    </a:lnTo>
                    <a:lnTo>
                      <a:pt x="397" y="779"/>
                    </a:lnTo>
                    <a:lnTo>
                      <a:pt x="397" y="780"/>
                    </a:lnTo>
                    <a:lnTo>
                      <a:pt x="398" y="781"/>
                    </a:lnTo>
                    <a:lnTo>
                      <a:pt x="398" y="782"/>
                    </a:lnTo>
                    <a:lnTo>
                      <a:pt x="398" y="784"/>
                    </a:lnTo>
                    <a:lnTo>
                      <a:pt x="398" y="785"/>
                    </a:lnTo>
                    <a:lnTo>
                      <a:pt x="399" y="785"/>
                    </a:lnTo>
                    <a:lnTo>
                      <a:pt x="399" y="786"/>
                    </a:lnTo>
                    <a:lnTo>
                      <a:pt x="399" y="787"/>
                    </a:lnTo>
                    <a:lnTo>
                      <a:pt x="399" y="788"/>
                    </a:lnTo>
                    <a:lnTo>
                      <a:pt x="399" y="789"/>
                    </a:lnTo>
                    <a:lnTo>
                      <a:pt x="400" y="790"/>
                    </a:lnTo>
                    <a:lnTo>
                      <a:pt x="400" y="792"/>
                    </a:lnTo>
                    <a:lnTo>
                      <a:pt x="401" y="792"/>
                    </a:lnTo>
                    <a:lnTo>
                      <a:pt x="401" y="793"/>
                    </a:lnTo>
                    <a:lnTo>
                      <a:pt x="402" y="793"/>
                    </a:lnTo>
                    <a:lnTo>
                      <a:pt x="402" y="794"/>
                    </a:lnTo>
                    <a:lnTo>
                      <a:pt x="402" y="795"/>
                    </a:lnTo>
                    <a:lnTo>
                      <a:pt x="404" y="795"/>
                    </a:lnTo>
                    <a:lnTo>
                      <a:pt x="404" y="796"/>
                    </a:lnTo>
                    <a:lnTo>
                      <a:pt x="404" y="797"/>
                    </a:lnTo>
                    <a:lnTo>
                      <a:pt x="404" y="799"/>
                    </a:lnTo>
                    <a:lnTo>
                      <a:pt x="405" y="801"/>
                    </a:lnTo>
                    <a:lnTo>
                      <a:pt x="404" y="802"/>
                    </a:lnTo>
                    <a:lnTo>
                      <a:pt x="405" y="803"/>
                    </a:lnTo>
                    <a:lnTo>
                      <a:pt x="406" y="804"/>
                    </a:lnTo>
                    <a:lnTo>
                      <a:pt x="407" y="803"/>
                    </a:lnTo>
                    <a:lnTo>
                      <a:pt x="407" y="804"/>
                    </a:lnTo>
                    <a:lnTo>
                      <a:pt x="408" y="805"/>
                    </a:lnTo>
                    <a:lnTo>
                      <a:pt x="408" y="806"/>
                    </a:lnTo>
                    <a:lnTo>
                      <a:pt x="408" y="807"/>
                    </a:lnTo>
                    <a:lnTo>
                      <a:pt x="408" y="808"/>
                    </a:lnTo>
                    <a:lnTo>
                      <a:pt x="409" y="810"/>
                    </a:lnTo>
                    <a:lnTo>
                      <a:pt x="410" y="811"/>
                    </a:lnTo>
                    <a:lnTo>
                      <a:pt x="410" y="812"/>
                    </a:lnTo>
                    <a:lnTo>
                      <a:pt x="411" y="812"/>
                    </a:lnTo>
                    <a:lnTo>
                      <a:pt x="413" y="812"/>
                    </a:lnTo>
                    <a:lnTo>
                      <a:pt x="414" y="812"/>
                    </a:lnTo>
                    <a:lnTo>
                      <a:pt x="414" y="813"/>
                    </a:lnTo>
                    <a:lnTo>
                      <a:pt x="415" y="813"/>
                    </a:lnTo>
                    <a:lnTo>
                      <a:pt x="415" y="814"/>
                    </a:lnTo>
                    <a:lnTo>
                      <a:pt x="415" y="815"/>
                    </a:lnTo>
                    <a:lnTo>
                      <a:pt x="415" y="816"/>
                    </a:lnTo>
                    <a:lnTo>
                      <a:pt x="416" y="817"/>
                    </a:lnTo>
                    <a:lnTo>
                      <a:pt x="415" y="819"/>
                    </a:lnTo>
                    <a:lnTo>
                      <a:pt x="414" y="819"/>
                    </a:lnTo>
                    <a:lnTo>
                      <a:pt x="414" y="820"/>
                    </a:lnTo>
                    <a:lnTo>
                      <a:pt x="415" y="821"/>
                    </a:lnTo>
                    <a:lnTo>
                      <a:pt x="414" y="821"/>
                    </a:lnTo>
                    <a:lnTo>
                      <a:pt x="415" y="822"/>
                    </a:lnTo>
                    <a:lnTo>
                      <a:pt x="416" y="821"/>
                    </a:lnTo>
                    <a:lnTo>
                      <a:pt x="417" y="820"/>
                    </a:lnTo>
                    <a:lnTo>
                      <a:pt x="417" y="821"/>
                    </a:lnTo>
                    <a:lnTo>
                      <a:pt x="418" y="821"/>
                    </a:lnTo>
                    <a:lnTo>
                      <a:pt x="418" y="822"/>
                    </a:lnTo>
                    <a:lnTo>
                      <a:pt x="418" y="823"/>
                    </a:lnTo>
                    <a:lnTo>
                      <a:pt x="419" y="823"/>
                    </a:lnTo>
                    <a:lnTo>
                      <a:pt x="419" y="824"/>
                    </a:lnTo>
                    <a:lnTo>
                      <a:pt x="420" y="824"/>
                    </a:lnTo>
                    <a:lnTo>
                      <a:pt x="420" y="825"/>
                    </a:lnTo>
                    <a:lnTo>
                      <a:pt x="420" y="826"/>
                    </a:lnTo>
                    <a:lnTo>
                      <a:pt x="420" y="828"/>
                    </a:lnTo>
                    <a:lnTo>
                      <a:pt x="422" y="829"/>
                    </a:lnTo>
                    <a:lnTo>
                      <a:pt x="422" y="830"/>
                    </a:lnTo>
                    <a:lnTo>
                      <a:pt x="422" y="831"/>
                    </a:lnTo>
                    <a:lnTo>
                      <a:pt x="422" y="832"/>
                    </a:lnTo>
                    <a:lnTo>
                      <a:pt x="423" y="832"/>
                    </a:lnTo>
                    <a:lnTo>
                      <a:pt x="423" y="834"/>
                    </a:lnTo>
                    <a:lnTo>
                      <a:pt x="423" y="835"/>
                    </a:lnTo>
                    <a:lnTo>
                      <a:pt x="423" y="837"/>
                    </a:lnTo>
                    <a:lnTo>
                      <a:pt x="424" y="837"/>
                    </a:lnTo>
                    <a:lnTo>
                      <a:pt x="424" y="838"/>
                    </a:lnTo>
                    <a:lnTo>
                      <a:pt x="424" y="839"/>
                    </a:lnTo>
                    <a:lnTo>
                      <a:pt x="424" y="840"/>
                    </a:lnTo>
                    <a:lnTo>
                      <a:pt x="424" y="841"/>
                    </a:lnTo>
                    <a:lnTo>
                      <a:pt x="424" y="842"/>
                    </a:lnTo>
                    <a:lnTo>
                      <a:pt x="425" y="842"/>
                    </a:lnTo>
                    <a:lnTo>
                      <a:pt x="425" y="843"/>
                    </a:lnTo>
                    <a:lnTo>
                      <a:pt x="425" y="844"/>
                    </a:lnTo>
                    <a:lnTo>
                      <a:pt x="426" y="846"/>
                    </a:lnTo>
                    <a:lnTo>
                      <a:pt x="426" y="847"/>
                    </a:lnTo>
                    <a:lnTo>
                      <a:pt x="426" y="848"/>
                    </a:lnTo>
                    <a:lnTo>
                      <a:pt x="426" y="851"/>
                    </a:lnTo>
                    <a:lnTo>
                      <a:pt x="426" y="852"/>
                    </a:lnTo>
                    <a:lnTo>
                      <a:pt x="425" y="852"/>
                    </a:lnTo>
                    <a:lnTo>
                      <a:pt x="425" y="855"/>
                    </a:lnTo>
                    <a:lnTo>
                      <a:pt x="425" y="856"/>
                    </a:lnTo>
                    <a:lnTo>
                      <a:pt x="423" y="860"/>
                    </a:lnTo>
                    <a:lnTo>
                      <a:pt x="423" y="861"/>
                    </a:lnTo>
                    <a:lnTo>
                      <a:pt x="423" y="862"/>
                    </a:lnTo>
                    <a:lnTo>
                      <a:pt x="422" y="865"/>
                    </a:lnTo>
                    <a:lnTo>
                      <a:pt x="422" y="866"/>
                    </a:lnTo>
                    <a:lnTo>
                      <a:pt x="422" y="867"/>
                    </a:lnTo>
                    <a:lnTo>
                      <a:pt x="423" y="867"/>
                    </a:lnTo>
                    <a:lnTo>
                      <a:pt x="423" y="868"/>
                    </a:lnTo>
                    <a:lnTo>
                      <a:pt x="424" y="869"/>
                    </a:lnTo>
                    <a:lnTo>
                      <a:pt x="424" y="870"/>
                    </a:lnTo>
                    <a:lnTo>
                      <a:pt x="425" y="870"/>
                    </a:lnTo>
                    <a:lnTo>
                      <a:pt x="425" y="871"/>
                    </a:lnTo>
                    <a:lnTo>
                      <a:pt x="425" y="873"/>
                    </a:lnTo>
                    <a:lnTo>
                      <a:pt x="426" y="873"/>
                    </a:lnTo>
                    <a:lnTo>
                      <a:pt x="426" y="874"/>
                    </a:lnTo>
                    <a:lnTo>
                      <a:pt x="427" y="875"/>
                    </a:lnTo>
                    <a:lnTo>
                      <a:pt x="428" y="876"/>
                    </a:lnTo>
                    <a:lnTo>
                      <a:pt x="429" y="877"/>
                    </a:lnTo>
                    <a:lnTo>
                      <a:pt x="429" y="878"/>
                    </a:lnTo>
                    <a:lnTo>
                      <a:pt x="431" y="879"/>
                    </a:lnTo>
                    <a:lnTo>
                      <a:pt x="432" y="882"/>
                    </a:lnTo>
                    <a:lnTo>
                      <a:pt x="432" y="883"/>
                    </a:lnTo>
                    <a:lnTo>
                      <a:pt x="433" y="884"/>
                    </a:lnTo>
                    <a:lnTo>
                      <a:pt x="433" y="885"/>
                    </a:lnTo>
                    <a:lnTo>
                      <a:pt x="433" y="886"/>
                    </a:lnTo>
                    <a:lnTo>
                      <a:pt x="433" y="887"/>
                    </a:lnTo>
                    <a:lnTo>
                      <a:pt x="433" y="888"/>
                    </a:lnTo>
                    <a:lnTo>
                      <a:pt x="434" y="888"/>
                    </a:lnTo>
                    <a:lnTo>
                      <a:pt x="434" y="891"/>
                    </a:lnTo>
                    <a:lnTo>
                      <a:pt x="433" y="892"/>
                    </a:lnTo>
                    <a:lnTo>
                      <a:pt x="433" y="893"/>
                    </a:lnTo>
                    <a:lnTo>
                      <a:pt x="434" y="893"/>
                    </a:lnTo>
                    <a:lnTo>
                      <a:pt x="433" y="893"/>
                    </a:lnTo>
                    <a:lnTo>
                      <a:pt x="432" y="893"/>
                    </a:lnTo>
                    <a:lnTo>
                      <a:pt x="431" y="893"/>
                    </a:lnTo>
                    <a:lnTo>
                      <a:pt x="428" y="893"/>
                    </a:lnTo>
                    <a:lnTo>
                      <a:pt x="427" y="893"/>
                    </a:lnTo>
                    <a:lnTo>
                      <a:pt x="426" y="893"/>
                    </a:lnTo>
                    <a:lnTo>
                      <a:pt x="424" y="893"/>
                    </a:lnTo>
                    <a:lnTo>
                      <a:pt x="422" y="893"/>
                    </a:lnTo>
                    <a:lnTo>
                      <a:pt x="420" y="893"/>
                    </a:lnTo>
                    <a:lnTo>
                      <a:pt x="417" y="893"/>
                    </a:lnTo>
                    <a:lnTo>
                      <a:pt x="415" y="893"/>
                    </a:lnTo>
                    <a:lnTo>
                      <a:pt x="414" y="893"/>
                    </a:lnTo>
                    <a:lnTo>
                      <a:pt x="411" y="893"/>
                    </a:lnTo>
                    <a:lnTo>
                      <a:pt x="407" y="893"/>
                    </a:lnTo>
                    <a:lnTo>
                      <a:pt x="407" y="894"/>
                    </a:lnTo>
                    <a:lnTo>
                      <a:pt x="408" y="895"/>
                    </a:lnTo>
                    <a:lnTo>
                      <a:pt x="408" y="896"/>
                    </a:lnTo>
                    <a:lnTo>
                      <a:pt x="408" y="897"/>
                    </a:lnTo>
                    <a:lnTo>
                      <a:pt x="408" y="900"/>
                    </a:lnTo>
                    <a:lnTo>
                      <a:pt x="409" y="901"/>
                    </a:lnTo>
                    <a:lnTo>
                      <a:pt x="410" y="902"/>
                    </a:lnTo>
                    <a:lnTo>
                      <a:pt x="410" y="903"/>
                    </a:lnTo>
                    <a:lnTo>
                      <a:pt x="409" y="903"/>
                    </a:lnTo>
                    <a:lnTo>
                      <a:pt x="408" y="903"/>
                    </a:lnTo>
                    <a:lnTo>
                      <a:pt x="407" y="903"/>
                    </a:lnTo>
                    <a:lnTo>
                      <a:pt x="406" y="903"/>
                    </a:lnTo>
                    <a:lnTo>
                      <a:pt x="406" y="904"/>
                    </a:lnTo>
                    <a:lnTo>
                      <a:pt x="406" y="905"/>
                    </a:lnTo>
                    <a:lnTo>
                      <a:pt x="406" y="906"/>
                    </a:lnTo>
                    <a:lnTo>
                      <a:pt x="407" y="906"/>
                    </a:lnTo>
                    <a:lnTo>
                      <a:pt x="408" y="906"/>
                    </a:lnTo>
                    <a:lnTo>
                      <a:pt x="409" y="906"/>
                    </a:lnTo>
                    <a:lnTo>
                      <a:pt x="409" y="907"/>
                    </a:lnTo>
                    <a:lnTo>
                      <a:pt x="409" y="909"/>
                    </a:lnTo>
                    <a:lnTo>
                      <a:pt x="408" y="909"/>
                    </a:lnTo>
                    <a:lnTo>
                      <a:pt x="407" y="909"/>
                    </a:lnTo>
                    <a:lnTo>
                      <a:pt x="406" y="907"/>
                    </a:lnTo>
                    <a:lnTo>
                      <a:pt x="406" y="909"/>
                    </a:lnTo>
                    <a:lnTo>
                      <a:pt x="407" y="909"/>
                    </a:lnTo>
                    <a:lnTo>
                      <a:pt x="407" y="910"/>
                    </a:lnTo>
                    <a:lnTo>
                      <a:pt x="408" y="911"/>
                    </a:lnTo>
                    <a:lnTo>
                      <a:pt x="409" y="913"/>
                    </a:lnTo>
                    <a:lnTo>
                      <a:pt x="409" y="914"/>
                    </a:lnTo>
                    <a:lnTo>
                      <a:pt x="409" y="915"/>
                    </a:lnTo>
                    <a:lnTo>
                      <a:pt x="409" y="916"/>
                    </a:lnTo>
                    <a:lnTo>
                      <a:pt x="409" y="918"/>
                    </a:lnTo>
                    <a:lnTo>
                      <a:pt x="408" y="918"/>
                    </a:lnTo>
                    <a:lnTo>
                      <a:pt x="407" y="919"/>
                    </a:lnTo>
                    <a:lnTo>
                      <a:pt x="407" y="920"/>
                    </a:lnTo>
                    <a:lnTo>
                      <a:pt x="407" y="921"/>
                    </a:lnTo>
                    <a:lnTo>
                      <a:pt x="406" y="922"/>
                    </a:lnTo>
                    <a:lnTo>
                      <a:pt x="407" y="922"/>
                    </a:lnTo>
                    <a:lnTo>
                      <a:pt x="406" y="923"/>
                    </a:lnTo>
                    <a:lnTo>
                      <a:pt x="406" y="924"/>
                    </a:lnTo>
                    <a:lnTo>
                      <a:pt x="406" y="925"/>
                    </a:lnTo>
                    <a:lnTo>
                      <a:pt x="406" y="927"/>
                    </a:lnTo>
                    <a:lnTo>
                      <a:pt x="407" y="927"/>
                    </a:lnTo>
                    <a:lnTo>
                      <a:pt x="408" y="927"/>
                    </a:lnTo>
                    <a:lnTo>
                      <a:pt x="408" y="928"/>
                    </a:lnTo>
                    <a:lnTo>
                      <a:pt x="409" y="928"/>
                    </a:lnTo>
                    <a:lnTo>
                      <a:pt x="409" y="929"/>
                    </a:lnTo>
                    <a:lnTo>
                      <a:pt x="409" y="930"/>
                    </a:lnTo>
                    <a:lnTo>
                      <a:pt x="406" y="930"/>
                    </a:lnTo>
                    <a:lnTo>
                      <a:pt x="405" y="930"/>
                    </a:lnTo>
                    <a:lnTo>
                      <a:pt x="399" y="930"/>
                    </a:lnTo>
                    <a:lnTo>
                      <a:pt x="398" y="930"/>
                    </a:lnTo>
                    <a:lnTo>
                      <a:pt x="397" y="930"/>
                    </a:lnTo>
                    <a:lnTo>
                      <a:pt x="392" y="930"/>
                    </a:lnTo>
                    <a:lnTo>
                      <a:pt x="391" y="930"/>
                    </a:lnTo>
                    <a:lnTo>
                      <a:pt x="392" y="929"/>
                    </a:lnTo>
                    <a:lnTo>
                      <a:pt x="392" y="928"/>
                    </a:lnTo>
                    <a:lnTo>
                      <a:pt x="392" y="927"/>
                    </a:lnTo>
                    <a:lnTo>
                      <a:pt x="392" y="925"/>
                    </a:lnTo>
                    <a:lnTo>
                      <a:pt x="391" y="924"/>
                    </a:lnTo>
                    <a:lnTo>
                      <a:pt x="390" y="924"/>
                    </a:lnTo>
                    <a:lnTo>
                      <a:pt x="389" y="924"/>
                    </a:lnTo>
                    <a:lnTo>
                      <a:pt x="388" y="921"/>
                    </a:lnTo>
                    <a:lnTo>
                      <a:pt x="388" y="920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8" y="918"/>
                    </a:lnTo>
                    <a:lnTo>
                      <a:pt x="389" y="918"/>
                    </a:lnTo>
                    <a:lnTo>
                      <a:pt x="389" y="919"/>
                    </a:lnTo>
                    <a:lnTo>
                      <a:pt x="388" y="920"/>
                    </a:lnTo>
                    <a:lnTo>
                      <a:pt x="387" y="921"/>
                    </a:lnTo>
                    <a:lnTo>
                      <a:pt x="387" y="922"/>
                    </a:lnTo>
                    <a:lnTo>
                      <a:pt x="387" y="923"/>
                    </a:lnTo>
                    <a:lnTo>
                      <a:pt x="386" y="924"/>
                    </a:lnTo>
                    <a:lnTo>
                      <a:pt x="387" y="924"/>
                    </a:lnTo>
                    <a:lnTo>
                      <a:pt x="388" y="927"/>
                    </a:lnTo>
                    <a:lnTo>
                      <a:pt x="390" y="927"/>
                    </a:lnTo>
                    <a:lnTo>
                      <a:pt x="390" y="928"/>
                    </a:lnTo>
                    <a:lnTo>
                      <a:pt x="390" y="930"/>
                    </a:lnTo>
                    <a:lnTo>
                      <a:pt x="383" y="930"/>
                    </a:lnTo>
                    <a:lnTo>
                      <a:pt x="379" y="931"/>
                    </a:lnTo>
                    <a:lnTo>
                      <a:pt x="378" y="931"/>
                    </a:lnTo>
                    <a:lnTo>
                      <a:pt x="377" y="931"/>
                    </a:lnTo>
                    <a:lnTo>
                      <a:pt x="375" y="931"/>
                    </a:lnTo>
                    <a:lnTo>
                      <a:pt x="374" y="931"/>
                    </a:lnTo>
                    <a:lnTo>
                      <a:pt x="373" y="931"/>
                    </a:lnTo>
                    <a:lnTo>
                      <a:pt x="372" y="931"/>
                    </a:lnTo>
                    <a:lnTo>
                      <a:pt x="371" y="931"/>
                    </a:lnTo>
                    <a:lnTo>
                      <a:pt x="370" y="931"/>
                    </a:lnTo>
                    <a:lnTo>
                      <a:pt x="370" y="930"/>
                    </a:lnTo>
                    <a:lnTo>
                      <a:pt x="370" y="931"/>
                    </a:lnTo>
                    <a:lnTo>
                      <a:pt x="370" y="932"/>
                    </a:lnTo>
                    <a:lnTo>
                      <a:pt x="372" y="933"/>
                    </a:lnTo>
                    <a:lnTo>
                      <a:pt x="371" y="936"/>
                    </a:lnTo>
                    <a:lnTo>
                      <a:pt x="368" y="937"/>
                    </a:lnTo>
                    <a:lnTo>
                      <a:pt x="366" y="938"/>
                    </a:lnTo>
                    <a:lnTo>
                      <a:pt x="365" y="939"/>
                    </a:lnTo>
                    <a:lnTo>
                      <a:pt x="364" y="940"/>
                    </a:lnTo>
                    <a:lnTo>
                      <a:pt x="363" y="940"/>
                    </a:lnTo>
                    <a:lnTo>
                      <a:pt x="362" y="940"/>
                    </a:lnTo>
                    <a:lnTo>
                      <a:pt x="362" y="939"/>
                    </a:lnTo>
                    <a:lnTo>
                      <a:pt x="361" y="939"/>
                    </a:lnTo>
                    <a:lnTo>
                      <a:pt x="360" y="940"/>
                    </a:lnTo>
                    <a:lnTo>
                      <a:pt x="359" y="940"/>
                    </a:lnTo>
                    <a:lnTo>
                      <a:pt x="357" y="940"/>
                    </a:lnTo>
                    <a:lnTo>
                      <a:pt x="356" y="940"/>
                    </a:lnTo>
                    <a:lnTo>
                      <a:pt x="355" y="940"/>
                    </a:lnTo>
                    <a:lnTo>
                      <a:pt x="355" y="941"/>
                    </a:lnTo>
                    <a:lnTo>
                      <a:pt x="354" y="941"/>
                    </a:lnTo>
                    <a:lnTo>
                      <a:pt x="353" y="940"/>
                    </a:lnTo>
                    <a:lnTo>
                      <a:pt x="352" y="939"/>
                    </a:lnTo>
                    <a:lnTo>
                      <a:pt x="352" y="938"/>
                    </a:lnTo>
                    <a:lnTo>
                      <a:pt x="351" y="937"/>
                    </a:lnTo>
                    <a:lnTo>
                      <a:pt x="351" y="936"/>
                    </a:lnTo>
                    <a:lnTo>
                      <a:pt x="350" y="934"/>
                    </a:lnTo>
                    <a:lnTo>
                      <a:pt x="348" y="933"/>
                    </a:lnTo>
                    <a:lnTo>
                      <a:pt x="347" y="932"/>
                    </a:lnTo>
                    <a:lnTo>
                      <a:pt x="346" y="932"/>
                    </a:lnTo>
                    <a:lnTo>
                      <a:pt x="345" y="930"/>
                    </a:lnTo>
                    <a:lnTo>
                      <a:pt x="345" y="929"/>
                    </a:lnTo>
                    <a:lnTo>
                      <a:pt x="345" y="930"/>
                    </a:lnTo>
                    <a:lnTo>
                      <a:pt x="344" y="930"/>
                    </a:lnTo>
                    <a:lnTo>
                      <a:pt x="347" y="933"/>
                    </a:lnTo>
                    <a:lnTo>
                      <a:pt x="350" y="936"/>
                    </a:lnTo>
                    <a:lnTo>
                      <a:pt x="350" y="937"/>
                    </a:lnTo>
                    <a:lnTo>
                      <a:pt x="350" y="938"/>
                    </a:lnTo>
                    <a:lnTo>
                      <a:pt x="351" y="939"/>
                    </a:lnTo>
                    <a:lnTo>
                      <a:pt x="351" y="940"/>
                    </a:lnTo>
                    <a:lnTo>
                      <a:pt x="352" y="940"/>
                    </a:lnTo>
                    <a:lnTo>
                      <a:pt x="353" y="941"/>
                    </a:lnTo>
                    <a:lnTo>
                      <a:pt x="354" y="941"/>
                    </a:lnTo>
                    <a:lnTo>
                      <a:pt x="355" y="942"/>
                    </a:lnTo>
                    <a:lnTo>
                      <a:pt x="355" y="943"/>
                    </a:lnTo>
                    <a:lnTo>
                      <a:pt x="356" y="947"/>
                    </a:lnTo>
                    <a:lnTo>
                      <a:pt x="356" y="950"/>
                    </a:lnTo>
                    <a:lnTo>
                      <a:pt x="355" y="951"/>
                    </a:lnTo>
                    <a:lnTo>
                      <a:pt x="355" y="952"/>
                    </a:lnTo>
                    <a:lnTo>
                      <a:pt x="355" y="954"/>
                    </a:lnTo>
                    <a:lnTo>
                      <a:pt x="354" y="954"/>
                    </a:lnTo>
                    <a:lnTo>
                      <a:pt x="354" y="955"/>
                    </a:lnTo>
                    <a:lnTo>
                      <a:pt x="354" y="956"/>
                    </a:lnTo>
                    <a:lnTo>
                      <a:pt x="354" y="957"/>
                    </a:lnTo>
                    <a:lnTo>
                      <a:pt x="354" y="958"/>
                    </a:lnTo>
                    <a:lnTo>
                      <a:pt x="353" y="960"/>
                    </a:lnTo>
                    <a:lnTo>
                      <a:pt x="353" y="961"/>
                    </a:lnTo>
                    <a:lnTo>
                      <a:pt x="353" y="963"/>
                    </a:lnTo>
                    <a:lnTo>
                      <a:pt x="353" y="964"/>
                    </a:lnTo>
                    <a:lnTo>
                      <a:pt x="354" y="964"/>
                    </a:lnTo>
                    <a:lnTo>
                      <a:pt x="355" y="964"/>
                    </a:lnTo>
                    <a:lnTo>
                      <a:pt x="356" y="965"/>
                    </a:lnTo>
                    <a:lnTo>
                      <a:pt x="357" y="966"/>
                    </a:lnTo>
                    <a:lnTo>
                      <a:pt x="359" y="966"/>
                    </a:lnTo>
                    <a:lnTo>
                      <a:pt x="360" y="967"/>
                    </a:lnTo>
                    <a:lnTo>
                      <a:pt x="361" y="968"/>
                    </a:lnTo>
                    <a:lnTo>
                      <a:pt x="362" y="969"/>
                    </a:lnTo>
                    <a:lnTo>
                      <a:pt x="363" y="970"/>
                    </a:lnTo>
                    <a:lnTo>
                      <a:pt x="361" y="973"/>
                    </a:lnTo>
                    <a:lnTo>
                      <a:pt x="359" y="970"/>
                    </a:lnTo>
                    <a:lnTo>
                      <a:pt x="359" y="972"/>
                    </a:lnTo>
                    <a:lnTo>
                      <a:pt x="357" y="973"/>
                    </a:lnTo>
                    <a:lnTo>
                      <a:pt x="357" y="974"/>
                    </a:lnTo>
                    <a:lnTo>
                      <a:pt x="356" y="974"/>
                    </a:lnTo>
                    <a:lnTo>
                      <a:pt x="355" y="974"/>
                    </a:lnTo>
                    <a:lnTo>
                      <a:pt x="354" y="974"/>
                    </a:lnTo>
                    <a:lnTo>
                      <a:pt x="354" y="975"/>
                    </a:lnTo>
                    <a:lnTo>
                      <a:pt x="355" y="976"/>
                    </a:lnTo>
                    <a:lnTo>
                      <a:pt x="355" y="977"/>
                    </a:lnTo>
                    <a:lnTo>
                      <a:pt x="355" y="978"/>
                    </a:lnTo>
                    <a:lnTo>
                      <a:pt x="355" y="979"/>
                    </a:lnTo>
                    <a:lnTo>
                      <a:pt x="356" y="979"/>
                    </a:lnTo>
                    <a:lnTo>
                      <a:pt x="356" y="981"/>
                    </a:lnTo>
                    <a:lnTo>
                      <a:pt x="357" y="981"/>
                    </a:lnTo>
                    <a:lnTo>
                      <a:pt x="356" y="981"/>
                    </a:lnTo>
                    <a:lnTo>
                      <a:pt x="355" y="982"/>
                    </a:lnTo>
                    <a:lnTo>
                      <a:pt x="354" y="982"/>
                    </a:lnTo>
                    <a:lnTo>
                      <a:pt x="353" y="982"/>
                    </a:lnTo>
                    <a:lnTo>
                      <a:pt x="353" y="981"/>
                    </a:lnTo>
                    <a:lnTo>
                      <a:pt x="352" y="981"/>
                    </a:lnTo>
                    <a:lnTo>
                      <a:pt x="352" y="982"/>
                    </a:lnTo>
                    <a:lnTo>
                      <a:pt x="352" y="983"/>
                    </a:lnTo>
                    <a:lnTo>
                      <a:pt x="352" y="984"/>
                    </a:lnTo>
                    <a:lnTo>
                      <a:pt x="353" y="985"/>
                    </a:lnTo>
                    <a:lnTo>
                      <a:pt x="354" y="985"/>
                    </a:lnTo>
                    <a:lnTo>
                      <a:pt x="355" y="986"/>
                    </a:lnTo>
                    <a:lnTo>
                      <a:pt x="356" y="986"/>
                    </a:lnTo>
                    <a:lnTo>
                      <a:pt x="357" y="987"/>
                    </a:lnTo>
                    <a:lnTo>
                      <a:pt x="357" y="988"/>
                    </a:lnTo>
                    <a:lnTo>
                      <a:pt x="357" y="990"/>
                    </a:lnTo>
                    <a:lnTo>
                      <a:pt x="359" y="990"/>
                    </a:lnTo>
                    <a:lnTo>
                      <a:pt x="359" y="991"/>
                    </a:lnTo>
                    <a:lnTo>
                      <a:pt x="360" y="991"/>
                    </a:lnTo>
                    <a:lnTo>
                      <a:pt x="360" y="992"/>
                    </a:lnTo>
                    <a:lnTo>
                      <a:pt x="361" y="992"/>
                    </a:lnTo>
                    <a:lnTo>
                      <a:pt x="362" y="992"/>
                    </a:lnTo>
                    <a:lnTo>
                      <a:pt x="363" y="993"/>
                    </a:lnTo>
                    <a:lnTo>
                      <a:pt x="363" y="994"/>
                    </a:lnTo>
                    <a:lnTo>
                      <a:pt x="364" y="994"/>
                    </a:lnTo>
                    <a:lnTo>
                      <a:pt x="364" y="995"/>
                    </a:lnTo>
                    <a:lnTo>
                      <a:pt x="363" y="996"/>
                    </a:lnTo>
                    <a:lnTo>
                      <a:pt x="362" y="996"/>
                    </a:lnTo>
                    <a:lnTo>
                      <a:pt x="362" y="997"/>
                    </a:lnTo>
                    <a:lnTo>
                      <a:pt x="361" y="997"/>
                    </a:lnTo>
                    <a:lnTo>
                      <a:pt x="361" y="996"/>
                    </a:lnTo>
                    <a:lnTo>
                      <a:pt x="360" y="996"/>
                    </a:lnTo>
                    <a:lnTo>
                      <a:pt x="360" y="999"/>
                    </a:lnTo>
                    <a:lnTo>
                      <a:pt x="361" y="1000"/>
                    </a:lnTo>
                    <a:lnTo>
                      <a:pt x="360" y="999"/>
                    </a:lnTo>
                    <a:lnTo>
                      <a:pt x="359" y="997"/>
                    </a:lnTo>
                    <a:lnTo>
                      <a:pt x="357" y="996"/>
                    </a:lnTo>
                    <a:lnTo>
                      <a:pt x="359" y="995"/>
                    </a:lnTo>
                    <a:lnTo>
                      <a:pt x="357" y="993"/>
                    </a:lnTo>
                    <a:lnTo>
                      <a:pt x="356" y="993"/>
                    </a:lnTo>
                    <a:lnTo>
                      <a:pt x="355" y="992"/>
                    </a:lnTo>
                    <a:lnTo>
                      <a:pt x="354" y="992"/>
                    </a:lnTo>
                    <a:lnTo>
                      <a:pt x="353" y="992"/>
                    </a:lnTo>
                    <a:lnTo>
                      <a:pt x="352" y="992"/>
                    </a:lnTo>
                    <a:lnTo>
                      <a:pt x="352" y="993"/>
                    </a:lnTo>
                    <a:lnTo>
                      <a:pt x="353" y="993"/>
                    </a:lnTo>
                    <a:lnTo>
                      <a:pt x="353" y="994"/>
                    </a:lnTo>
                    <a:lnTo>
                      <a:pt x="353" y="995"/>
                    </a:lnTo>
                    <a:lnTo>
                      <a:pt x="353" y="996"/>
                    </a:lnTo>
                    <a:lnTo>
                      <a:pt x="353" y="995"/>
                    </a:lnTo>
                    <a:lnTo>
                      <a:pt x="352" y="995"/>
                    </a:lnTo>
                    <a:lnTo>
                      <a:pt x="351" y="994"/>
                    </a:lnTo>
                    <a:lnTo>
                      <a:pt x="350" y="994"/>
                    </a:lnTo>
                    <a:lnTo>
                      <a:pt x="350" y="993"/>
                    </a:lnTo>
                    <a:lnTo>
                      <a:pt x="348" y="993"/>
                    </a:lnTo>
                    <a:lnTo>
                      <a:pt x="348" y="994"/>
                    </a:lnTo>
                    <a:lnTo>
                      <a:pt x="350" y="994"/>
                    </a:lnTo>
                    <a:lnTo>
                      <a:pt x="350" y="995"/>
                    </a:lnTo>
                    <a:lnTo>
                      <a:pt x="351" y="995"/>
                    </a:lnTo>
                    <a:lnTo>
                      <a:pt x="351" y="996"/>
                    </a:lnTo>
                    <a:lnTo>
                      <a:pt x="352" y="996"/>
                    </a:lnTo>
                    <a:lnTo>
                      <a:pt x="353" y="997"/>
                    </a:lnTo>
                    <a:lnTo>
                      <a:pt x="354" y="999"/>
                    </a:lnTo>
                    <a:lnTo>
                      <a:pt x="355" y="1000"/>
                    </a:lnTo>
                    <a:lnTo>
                      <a:pt x="356" y="1000"/>
                    </a:lnTo>
                    <a:lnTo>
                      <a:pt x="356" y="1001"/>
                    </a:lnTo>
                    <a:lnTo>
                      <a:pt x="357" y="1001"/>
                    </a:lnTo>
                    <a:lnTo>
                      <a:pt x="356" y="1002"/>
                    </a:lnTo>
                    <a:lnTo>
                      <a:pt x="356" y="1003"/>
                    </a:lnTo>
                    <a:lnTo>
                      <a:pt x="357" y="1003"/>
                    </a:lnTo>
                    <a:lnTo>
                      <a:pt x="359" y="1005"/>
                    </a:lnTo>
                    <a:lnTo>
                      <a:pt x="357" y="1006"/>
                    </a:lnTo>
                    <a:lnTo>
                      <a:pt x="356" y="1008"/>
                    </a:lnTo>
                    <a:lnTo>
                      <a:pt x="355" y="1008"/>
                    </a:lnTo>
                    <a:lnTo>
                      <a:pt x="354" y="1008"/>
                    </a:lnTo>
                    <a:lnTo>
                      <a:pt x="354" y="1009"/>
                    </a:lnTo>
                    <a:lnTo>
                      <a:pt x="353" y="1009"/>
                    </a:lnTo>
                    <a:lnTo>
                      <a:pt x="352" y="1009"/>
                    </a:lnTo>
                    <a:lnTo>
                      <a:pt x="351" y="1009"/>
                    </a:lnTo>
                    <a:lnTo>
                      <a:pt x="350" y="1009"/>
                    </a:lnTo>
                    <a:lnTo>
                      <a:pt x="348" y="1009"/>
                    </a:lnTo>
                    <a:lnTo>
                      <a:pt x="347" y="1010"/>
                    </a:lnTo>
                    <a:lnTo>
                      <a:pt x="347" y="1009"/>
                    </a:lnTo>
                    <a:lnTo>
                      <a:pt x="346" y="1009"/>
                    </a:lnTo>
                    <a:lnTo>
                      <a:pt x="346" y="1006"/>
                    </a:lnTo>
                    <a:lnTo>
                      <a:pt x="345" y="1006"/>
                    </a:lnTo>
                    <a:lnTo>
                      <a:pt x="344" y="1005"/>
                    </a:lnTo>
                    <a:lnTo>
                      <a:pt x="343" y="1004"/>
                    </a:lnTo>
                    <a:lnTo>
                      <a:pt x="342" y="1003"/>
                    </a:lnTo>
                    <a:lnTo>
                      <a:pt x="342" y="1002"/>
                    </a:lnTo>
                    <a:lnTo>
                      <a:pt x="341" y="1002"/>
                    </a:lnTo>
                    <a:lnTo>
                      <a:pt x="339" y="1001"/>
                    </a:lnTo>
                    <a:lnTo>
                      <a:pt x="338" y="1000"/>
                    </a:lnTo>
                    <a:lnTo>
                      <a:pt x="338" y="1001"/>
                    </a:lnTo>
                    <a:lnTo>
                      <a:pt x="337" y="1000"/>
                    </a:lnTo>
                    <a:lnTo>
                      <a:pt x="336" y="1000"/>
                    </a:lnTo>
                    <a:lnTo>
                      <a:pt x="336" y="999"/>
                    </a:lnTo>
                    <a:lnTo>
                      <a:pt x="335" y="997"/>
                    </a:lnTo>
                    <a:lnTo>
                      <a:pt x="334" y="996"/>
                    </a:lnTo>
                    <a:lnTo>
                      <a:pt x="333" y="996"/>
                    </a:lnTo>
                    <a:lnTo>
                      <a:pt x="332" y="996"/>
                    </a:lnTo>
                    <a:lnTo>
                      <a:pt x="330" y="996"/>
                    </a:lnTo>
                    <a:lnTo>
                      <a:pt x="329" y="995"/>
                    </a:lnTo>
                    <a:lnTo>
                      <a:pt x="329" y="994"/>
                    </a:lnTo>
                    <a:lnTo>
                      <a:pt x="328" y="994"/>
                    </a:lnTo>
                    <a:lnTo>
                      <a:pt x="327" y="992"/>
                    </a:lnTo>
                    <a:lnTo>
                      <a:pt x="326" y="991"/>
                    </a:lnTo>
                    <a:lnTo>
                      <a:pt x="325" y="991"/>
                    </a:lnTo>
                    <a:lnTo>
                      <a:pt x="325" y="990"/>
                    </a:lnTo>
                    <a:lnTo>
                      <a:pt x="324" y="990"/>
                    </a:lnTo>
                    <a:lnTo>
                      <a:pt x="321" y="990"/>
                    </a:lnTo>
                    <a:lnTo>
                      <a:pt x="320" y="990"/>
                    </a:lnTo>
                    <a:lnTo>
                      <a:pt x="319" y="990"/>
                    </a:lnTo>
                    <a:lnTo>
                      <a:pt x="319" y="988"/>
                    </a:lnTo>
                    <a:lnTo>
                      <a:pt x="320" y="988"/>
                    </a:lnTo>
                    <a:lnTo>
                      <a:pt x="321" y="988"/>
                    </a:lnTo>
                    <a:lnTo>
                      <a:pt x="323" y="988"/>
                    </a:lnTo>
                    <a:lnTo>
                      <a:pt x="323" y="987"/>
                    </a:lnTo>
                    <a:lnTo>
                      <a:pt x="321" y="986"/>
                    </a:lnTo>
                    <a:lnTo>
                      <a:pt x="320" y="985"/>
                    </a:lnTo>
                    <a:lnTo>
                      <a:pt x="319" y="985"/>
                    </a:lnTo>
                    <a:lnTo>
                      <a:pt x="318" y="984"/>
                    </a:lnTo>
                    <a:lnTo>
                      <a:pt x="318" y="983"/>
                    </a:lnTo>
                    <a:lnTo>
                      <a:pt x="317" y="983"/>
                    </a:lnTo>
                    <a:lnTo>
                      <a:pt x="316" y="983"/>
                    </a:lnTo>
                    <a:lnTo>
                      <a:pt x="317" y="983"/>
                    </a:lnTo>
                    <a:lnTo>
                      <a:pt x="317" y="985"/>
                    </a:lnTo>
                    <a:lnTo>
                      <a:pt x="318" y="985"/>
                    </a:lnTo>
                    <a:lnTo>
                      <a:pt x="318" y="986"/>
                    </a:lnTo>
                    <a:lnTo>
                      <a:pt x="319" y="986"/>
                    </a:lnTo>
                    <a:lnTo>
                      <a:pt x="320" y="987"/>
                    </a:lnTo>
                    <a:lnTo>
                      <a:pt x="319" y="988"/>
                    </a:lnTo>
                    <a:lnTo>
                      <a:pt x="319" y="990"/>
                    </a:lnTo>
                    <a:lnTo>
                      <a:pt x="317" y="991"/>
                    </a:lnTo>
                    <a:lnTo>
                      <a:pt x="316" y="992"/>
                    </a:lnTo>
                    <a:lnTo>
                      <a:pt x="315" y="992"/>
                    </a:lnTo>
                    <a:lnTo>
                      <a:pt x="314" y="991"/>
                    </a:lnTo>
                    <a:lnTo>
                      <a:pt x="312" y="991"/>
                    </a:lnTo>
                    <a:lnTo>
                      <a:pt x="311" y="991"/>
                    </a:lnTo>
                    <a:lnTo>
                      <a:pt x="311" y="990"/>
                    </a:lnTo>
                    <a:lnTo>
                      <a:pt x="310" y="988"/>
                    </a:lnTo>
                    <a:lnTo>
                      <a:pt x="310" y="987"/>
                    </a:lnTo>
                    <a:lnTo>
                      <a:pt x="310" y="986"/>
                    </a:lnTo>
                    <a:lnTo>
                      <a:pt x="310" y="985"/>
                    </a:lnTo>
                    <a:lnTo>
                      <a:pt x="309" y="985"/>
                    </a:lnTo>
                    <a:lnTo>
                      <a:pt x="309" y="984"/>
                    </a:lnTo>
                    <a:lnTo>
                      <a:pt x="308" y="984"/>
                    </a:lnTo>
                    <a:lnTo>
                      <a:pt x="307" y="983"/>
                    </a:lnTo>
                    <a:lnTo>
                      <a:pt x="306" y="983"/>
                    </a:lnTo>
                    <a:lnTo>
                      <a:pt x="305" y="982"/>
                    </a:lnTo>
                    <a:lnTo>
                      <a:pt x="303" y="982"/>
                    </a:lnTo>
                    <a:lnTo>
                      <a:pt x="303" y="981"/>
                    </a:lnTo>
                    <a:lnTo>
                      <a:pt x="302" y="981"/>
                    </a:lnTo>
                    <a:lnTo>
                      <a:pt x="301" y="979"/>
                    </a:lnTo>
                    <a:lnTo>
                      <a:pt x="300" y="979"/>
                    </a:lnTo>
                    <a:lnTo>
                      <a:pt x="300" y="978"/>
                    </a:lnTo>
                    <a:lnTo>
                      <a:pt x="300" y="977"/>
                    </a:lnTo>
                    <a:lnTo>
                      <a:pt x="300" y="976"/>
                    </a:lnTo>
                    <a:lnTo>
                      <a:pt x="299" y="975"/>
                    </a:lnTo>
                    <a:lnTo>
                      <a:pt x="299" y="974"/>
                    </a:lnTo>
                    <a:lnTo>
                      <a:pt x="298" y="974"/>
                    </a:lnTo>
                    <a:lnTo>
                      <a:pt x="298" y="973"/>
                    </a:lnTo>
                    <a:lnTo>
                      <a:pt x="297" y="972"/>
                    </a:lnTo>
                    <a:lnTo>
                      <a:pt x="296" y="970"/>
                    </a:lnTo>
                    <a:lnTo>
                      <a:pt x="294" y="969"/>
                    </a:lnTo>
                    <a:lnTo>
                      <a:pt x="293" y="968"/>
                    </a:lnTo>
                    <a:lnTo>
                      <a:pt x="292" y="967"/>
                    </a:lnTo>
                    <a:lnTo>
                      <a:pt x="291" y="966"/>
                    </a:lnTo>
                    <a:lnTo>
                      <a:pt x="290" y="966"/>
                    </a:lnTo>
                    <a:lnTo>
                      <a:pt x="290" y="965"/>
                    </a:lnTo>
                    <a:lnTo>
                      <a:pt x="289" y="965"/>
                    </a:lnTo>
                    <a:lnTo>
                      <a:pt x="288" y="964"/>
                    </a:lnTo>
                    <a:lnTo>
                      <a:pt x="287" y="964"/>
                    </a:lnTo>
                    <a:lnTo>
                      <a:pt x="287" y="963"/>
                    </a:lnTo>
                    <a:lnTo>
                      <a:pt x="285" y="963"/>
                    </a:lnTo>
                    <a:lnTo>
                      <a:pt x="284" y="963"/>
                    </a:lnTo>
                    <a:lnTo>
                      <a:pt x="283" y="961"/>
                    </a:lnTo>
                    <a:lnTo>
                      <a:pt x="279" y="960"/>
                    </a:lnTo>
                    <a:lnTo>
                      <a:pt x="276" y="960"/>
                    </a:lnTo>
                    <a:lnTo>
                      <a:pt x="274" y="960"/>
                    </a:lnTo>
                    <a:lnTo>
                      <a:pt x="274" y="959"/>
                    </a:lnTo>
                    <a:lnTo>
                      <a:pt x="275" y="960"/>
                    </a:lnTo>
                    <a:lnTo>
                      <a:pt x="276" y="960"/>
                    </a:lnTo>
                    <a:lnTo>
                      <a:pt x="276" y="959"/>
                    </a:lnTo>
                    <a:lnTo>
                      <a:pt x="278" y="959"/>
                    </a:lnTo>
                    <a:lnTo>
                      <a:pt x="278" y="960"/>
                    </a:lnTo>
                    <a:lnTo>
                      <a:pt x="281" y="960"/>
                    </a:lnTo>
                    <a:lnTo>
                      <a:pt x="281" y="959"/>
                    </a:lnTo>
                    <a:lnTo>
                      <a:pt x="280" y="959"/>
                    </a:lnTo>
                    <a:lnTo>
                      <a:pt x="280" y="960"/>
                    </a:lnTo>
                    <a:lnTo>
                      <a:pt x="279" y="960"/>
                    </a:lnTo>
                    <a:lnTo>
                      <a:pt x="279" y="959"/>
                    </a:lnTo>
                    <a:lnTo>
                      <a:pt x="278" y="959"/>
                    </a:lnTo>
                    <a:lnTo>
                      <a:pt x="278" y="958"/>
                    </a:lnTo>
                    <a:lnTo>
                      <a:pt x="279" y="957"/>
                    </a:lnTo>
                    <a:lnTo>
                      <a:pt x="278" y="957"/>
                    </a:lnTo>
                    <a:lnTo>
                      <a:pt x="278" y="956"/>
                    </a:lnTo>
                    <a:lnTo>
                      <a:pt x="278" y="957"/>
                    </a:lnTo>
                    <a:lnTo>
                      <a:pt x="276" y="958"/>
                    </a:lnTo>
                    <a:lnTo>
                      <a:pt x="276" y="959"/>
                    </a:lnTo>
                    <a:lnTo>
                      <a:pt x="275" y="959"/>
                    </a:lnTo>
                    <a:lnTo>
                      <a:pt x="274" y="959"/>
                    </a:lnTo>
                    <a:lnTo>
                      <a:pt x="273" y="959"/>
                    </a:lnTo>
                    <a:lnTo>
                      <a:pt x="273" y="958"/>
                    </a:lnTo>
                    <a:lnTo>
                      <a:pt x="272" y="958"/>
                    </a:lnTo>
                    <a:lnTo>
                      <a:pt x="272" y="957"/>
                    </a:lnTo>
                    <a:lnTo>
                      <a:pt x="272" y="956"/>
                    </a:lnTo>
                    <a:lnTo>
                      <a:pt x="273" y="955"/>
                    </a:lnTo>
                    <a:lnTo>
                      <a:pt x="273" y="954"/>
                    </a:lnTo>
                    <a:lnTo>
                      <a:pt x="274" y="954"/>
                    </a:lnTo>
                    <a:lnTo>
                      <a:pt x="275" y="952"/>
                    </a:lnTo>
                    <a:lnTo>
                      <a:pt x="275" y="951"/>
                    </a:lnTo>
                    <a:lnTo>
                      <a:pt x="275" y="950"/>
                    </a:lnTo>
                    <a:lnTo>
                      <a:pt x="274" y="951"/>
                    </a:lnTo>
                    <a:lnTo>
                      <a:pt x="274" y="952"/>
                    </a:lnTo>
                    <a:lnTo>
                      <a:pt x="273" y="952"/>
                    </a:lnTo>
                    <a:lnTo>
                      <a:pt x="273" y="951"/>
                    </a:lnTo>
                    <a:lnTo>
                      <a:pt x="273" y="950"/>
                    </a:lnTo>
                    <a:lnTo>
                      <a:pt x="272" y="950"/>
                    </a:lnTo>
                    <a:lnTo>
                      <a:pt x="272" y="949"/>
                    </a:lnTo>
                    <a:lnTo>
                      <a:pt x="273" y="949"/>
                    </a:lnTo>
                    <a:lnTo>
                      <a:pt x="273" y="948"/>
                    </a:lnTo>
                    <a:lnTo>
                      <a:pt x="272" y="948"/>
                    </a:lnTo>
                    <a:lnTo>
                      <a:pt x="272" y="949"/>
                    </a:lnTo>
                    <a:lnTo>
                      <a:pt x="272" y="950"/>
                    </a:lnTo>
                    <a:lnTo>
                      <a:pt x="272" y="951"/>
                    </a:lnTo>
                    <a:lnTo>
                      <a:pt x="271" y="952"/>
                    </a:lnTo>
                    <a:lnTo>
                      <a:pt x="270" y="952"/>
                    </a:lnTo>
                    <a:lnTo>
                      <a:pt x="270" y="954"/>
                    </a:lnTo>
                    <a:lnTo>
                      <a:pt x="269" y="954"/>
                    </a:lnTo>
                    <a:lnTo>
                      <a:pt x="269" y="952"/>
                    </a:lnTo>
                    <a:lnTo>
                      <a:pt x="269" y="951"/>
                    </a:lnTo>
                    <a:lnTo>
                      <a:pt x="270" y="950"/>
                    </a:lnTo>
                    <a:lnTo>
                      <a:pt x="269" y="950"/>
                    </a:lnTo>
                    <a:lnTo>
                      <a:pt x="269" y="949"/>
                    </a:lnTo>
                    <a:lnTo>
                      <a:pt x="269" y="950"/>
                    </a:lnTo>
                    <a:lnTo>
                      <a:pt x="269" y="951"/>
                    </a:lnTo>
                    <a:lnTo>
                      <a:pt x="269" y="952"/>
                    </a:lnTo>
                    <a:lnTo>
                      <a:pt x="269" y="954"/>
                    </a:lnTo>
                    <a:lnTo>
                      <a:pt x="270" y="954"/>
                    </a:lnTo>
                    <a:lnTo>
                      <a:pt x="270" y="955"/>
                    </a:lnTo>
                    <a:lnTo>
                      <a:pt x="270" y="956"/>
                    </a:lnTo>
                    <a:lnTo>
                      <a:pt x="269" y="955"/>
                    </a:lnTo>
                    <a:lnTo>
                      <a:pt x="267" y="955"/>
                    </a:lnTo>
                    <a:lnTo>
                      <a:pt x="269" y="956"/>
                    </a:lnTo>
                    <a:lnTo>
                      <a:pt x="270" y="956"/>
                    </a:lnTo>
                    <a:lnTo>
                      <a:pt x="270" y="957"/>
                    </a:lnTo>
                    <a:lnTo>
                      <a:pt x="271" y="958"/>
                    </a:lnTo>
                    <a:lnTo>
                      <a:pt x="272" y="958"/>
                    </a:lnTo>
                    <a:lnTo>
                      <a:pt x="272" y="959"/>
                    </a:lnTo>
                    <a:lnTo>
                      <a:pt x="272" y="960"/>
                    </a:lnTo>
                    <a:lnTo>
                      <a:pt x="271" y="960"/>
                    </a:lnTo>
                    <a:lnTo>
                      <a:pt x="270" y="960"/>
                    </a:lnTo>
                    <a:lnTo>
                      <a:pt x="269" y="960"/>
                    </a:lnTo>
                    <a:lnTo>
                      <a:pt x="267" y="961"/>
                    </a:lnTo>
                    <a:lnTo>
                      <a:pt x="266" y="961"/>
                    </a:lnTo>
                    <a:lnTo>
                      <a:pt x="265" y="963"/>
                    </a:lnTo>
                    <a:lnTo>
                      <a:pt x="265" y="964"/>
                    </a:lnTo>
                    <a:lnTo>
                      <a:pt x="264" y="965"/>
                    </a:lnTo>
                    <a:lnTo>
                      <a:pt x="264" y="966"/>
                    </a:lnTo>
                    <a:lnTo>
                      <a:pt x="263" y="966"/>
                    </a:lnTo>
                    <a:lnTo>
                      <a:pt x="264" y="967"/>
                    </a:lnTo>
                    <a:lnTo>
                      <a:pt x="264" y="968"/>
                    </a:lnTo>
                    <a:lnTo>
                      <a:pt x="265" y="968"/>
                    </a:lnTo>
                    <a:lnTo>
                      <a:pt x="266" y="968"/>
                    </a:lnTo>
                    <a:lnTo>
                      <a:pt x="266" y="969"/>
                    </a:lnTo>
                    <a:lnTo>
                      <a:pt x="265" y="969"/>
                    </a:lnTo>
                    <a:lnTo>
                      <a:pt x="264" y="969"/>
                    </a:lnTo>
                    <a:lnTo>
                      <a:pt x="263" y="969"/>
                    </a:lnTo>
                    <a:lnTo>
                      <a:pt x="262" y="968"/>
                    </a:lnTo>
                    <a:lnTo>
                      <a:pt x="261" y="968"/>
                    </a:lnTo>
                    <a:lnTo>
                      <a:pt x="260" y="969"/>
                    </a:lnTo>
                    <a:lnTo>
                      <a:pt x="260" y="968"/>
                    </a:lnTo>
                    <a:lnTo>
                      <a:pt x="258" y="968"/>
                    </a:lnTo>
                    <a:lnTo>
                      <a:pt x="257" y="968"/>
                    </a:lnTo>
                    <a:lnTo>
                      <a:pt x="256" y="968"/>
                    </a:lnTo>
                    <a:lnTo>
                      <a:pt x="256" y="967"/>
                    </a:lnTo>
                    <a:lnTo>
                      <a:pt x="257" y="967"/>
                    </a:lnTo>
                    <a:lnTo>
                      <a:pt x="258" y="967"/>
                    </a:lnTo>
                    <a:lnTo>
                      <a:pt x="258" y="966"/>
                    </a:lnTo>
                    <a:lnTo>
                      <a:pt x="258" y="965"/>
                    </a:lnTo>
                    <a:lnTo>
                      <a:pt x="260" y="965"/>
                    </a:lnTo>
                    <a:lnTo>
                      <a:pt x="260" y="964"/>
                    </a:lnTo>
                    <a:lnTo>
                      <a:pt x="260" y="963"/>
                    </a:lnTo>
                    <a:lnTo>
                      <a:pt x="261" y="961"/>
                    </a:lnTo>
                    <a:lnTo>
                      <a:pt x="261" y="960"/>
                    </a:lnTo>
                    <a:lnTo>
                      <a:pt x="261" y="959"/>
                    </a:lnTo>
                    <a:lnTo>
                      <a:pt x="262" y="958"/>
                    </a:lnTo>
                    <a:lnTo>
                      <a:pt x="262" y="957"/>
                    </a:lnTo>
                    <a:lnTo>
                      <a:pt x="263" y="956"/>
                    </a:lnTo>
                    <a:lnTo>
                      <a:pt x="263" y="955"/>
                    </a:lnTo>
                    <a:lnTo>
                      <a:pt x="263" y="954"/>
                    </a:lnTo>
                    <a:lnTo>
                      <a:pt x="264" y="952"/>
                    </a:lnTo>
                    <a:lnTo>
                      <a:pt x="264" y="951"/>
                    </a:lnTo>
                    <a:lnTo>
                      <a:pt x="264" y="950"/>
                    </a:lnTo>
                    <a:lnTo>
                      <a:pt x="265" y="949"/>
                    </a:lnTo>
                    <a:lnTo>
                      <a:pt x="265" y="948"/>
                    </a:lnTo>
                    <a:lnTo>
                      <a:pt x="265" y="947"/>
                    </a:lnTo>
                    <a:lnTo>
                      <a:pt x="266" y="946"/>
                    </a:lnTo>
                    <a:lnTo>
                      <a:pt x="266" y="945"/>
                    </a:lnTo>
                    <a:lnTo>
                      <a:pt x="266" y="943"/>
                    </a:lnTo>
                    <a:lnTo>
                      <a:pt x="267" y="943"/>
                    </a:lnTo>
                    <a:lnTo>
                      <a:pt x="267" y="942"/>
                    </a:lnTo>
                    <a:lnTo>
                      <a:pt x="267" y="941"/>
                    </a:lnTo>
                    <a:lnTo>
                      <a:pt x="267" y="940"/>
                    </a:lnTo>
                    <a:lnTo>
                      <a:pt x="269" y="940"/>
                    </a:lnTo>
                    <a:lnTo>
                      <a:pt x="269" y="939"/>
                    </a:lnTo>
                    <a:lnTo>
                      <a:pt x="269" y="938"/>
                    </a:lnTo>
                    <a:lnTo>
                      <a:pt x="269" y="937"/>
                    </a:lnTo>
                    <a:lnTo>
                      <a:pt x="270" y="936"/>
                    </a:lnTo>
                    <a:lnTo>
                      <a:pt x="270" y="934"/>
                    </a:lnTo>
                    <a:lnTo>
                      <a:pt x="270" y="933"/>
                    </a:lnTo>
                    <a:lnTo>
                      <a:pt x="270" y="932"/>
                    </a:lnTo>
                    <a:lnTo>
                      <a:pt x="270" y="931"/>
                    </a:lnTo>
                    <a:lnTo>
                      <a:pt x="270" y="930"/>
                    </a:lnTo>
                    <a:lnTo>
                      <a:pt x="270" y="929"/>
                    </a:lnTo>
                    <a:lnTo>
                      <a:pt x="270" y="928"/>
                    </a:lnTo>
                    <a:lnTo>
                      <a:pt x="270" y="927"/>
                    </a:lnTo>
                    <a:lnTo>
                      <a:pt x="269" y="925"/>
                    </a:lnTo>
                    <a:lnTo>
                      <a:pt x="267" y="925"/>
                    </a:lnTo>
                    <a:lnTo>
                      <a:pt x="267" y="924"/>
                    </a:lnTo>
                    <a:lnTo>
                      <a:pt x="266" y="924"/>
                    </a:lnTo>
                    <a:lnTo>
                      <a:pt x="266" y="923"/>
                    </a:lnTo>
                    <a:lnTo>
                      <a:pt x="266" y="922"/>
                    </a:lnTo>
                    <a:lnTo>
                      <a:pt x="266" y="921"/>
                    </a:lnTo>
                    <a:lnTo>
                      <a:pt x="266" y="920"/>
                    </a:lnTo>
                    <a:lnTo>
                      <a:pt x="265" y="919"/>
                    </a:lnTo>
                    <a:lnTo>
                      <a:pt x="265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4" y="915"/>
                    </a:lnTo>
                    <a:lnTo>
                      <a:pt x="263" y="914"/>
                    </a:lnTo>
                    <a:lnTo>
                      <a:pt x="263" y="913"/>
                    </a:lnTo>
                    <a:lnTo>
                      <a:pt x="262" y="912"/>
                    </a:lnTo>
                    <a:lnTo>
                      <a:pt x="262" y="911"/>
                    </a:lnTo>
                    <a:lnTo>
                      <a:pt x="263" y="911"/>
                    </a:lnTo>
                    <a:lnTo>
                      <a:pt x="263" y="912"/>
                    </a:lnTo>
                    <a:lnTo>
                      <a:pt x="264" y="912"/>
                    </a:lnTo>
                    <a:lnTo>
                      <a:pt x="264" y="913"/>
                    </a:lnTo>
                    <a:lnTo>
                      <a:pt x="265" y="914"/>
                    </a:lnTo>
                    <a:lnTo>
                      <a:pt x="266" y="914"/>
                    </a:lnTo>
                    <a:lnTo>
                      <a:pt x="266" y="915"/>
                    </a:lnTo>
                    <a:lnTo>
                      <a:pt x="267" y="916"/>
                    </a:lnTo>
                    <a:lnTo>
                      <a:pt x="267" y="918"/>
                    </a:lnTo>
                    <a:lnTo>
                      <a:pt x="269" y="919"/>
                    </a:lnTo>
                    <a:lnTo>
                      <a:pt x="270" y="920"/>
                    </a:lnTo>
                    <a:lnTo>
                      <a:pt x="271" y="920"/>
                    </a:lnTo>
                    <a:lnTo>
                      <a:pt x="271" y="921"/>
                    </a:lnTo>
                    <a:lnTo>
                      <a:pt x="270" y="921"/>
                    </a:lnTo>
                    <a:lnTo>
                      <a:pt x="271" y="922"/>
                    </a:lnTo>
                    <a:lnTo>
                      <a:pt x="272" y="922"/>
                    </a:lnTo>
                    <a:lnTo>
                      <a:pt x="272" y="923"/>
                    </a:lnTo>
                    <a:lnTo>
                      <a:pt x="273" y="923"/>
                    </a:lnTo>
                    <a:lnTo>
                      <a:pt x="273" y="924"/>
                    </a:lnTo>
                    <a:lnTo>
                      <a:pt x="274" y="925"/>
                    </a:lnTo>
                    <a:lnTo>
                      <a:pt x="274" y="927"/>
                    </a:lnTo>
                    <a:lnTo>
                      <a:pt x="275" y="927"/>
                    </a:lnTo>
                    <a:lnTo>
                      <a:pt x="275" y="928"/>
                    </a:lnTo>
                    <a:lnTo>
                      <a:pt x="276" y="929"/>
                    </a:lnTo>
                    <a:lnTo>
                      <a:pt x="276" y="930"/>
                    </a:lnTo>
                    <a:lnTo>
                      <a:pt x="278" y="930"/>
                    </a:lnTo>
                    <a:lnTo>
                      <a:pt x="278" y="931"/>
                    </a:lnTo>
                    <a:lnTo>
                      <a:pt x="279" y="932"/>
                    </a:lnTo>
                    <a:lnTo>
                      <a:pt x="279" y="933"/>
                    </a:lnTo>
                    <a:lnTo>
                      <a:pt x="280" y="934"/>
                    </a:lnTo>
                    <a:lnTo>
                      <a:pt x="280" y="936"/>
                    </a:lnTo>
                    <a:lnTo>
                      <a:pt x="281" y="936"/>
                    </a:lnTo>
                    <a:lnTo>
                      <a:pt x="281" y="937"/>
                    </a:lnTo>
                    <a:lnTo>
                      <a:pt x="282" y="937"/>
                    </a:lnTo>
                    <a:lnTo>
                      <a:pt x="282" y="938"/>
                    </a:lnTo>
                    <a:lnTo>
                      <a:pt x="283" y="938"/>
                    </a:lnTo>
                    <a:lnTo>
                      <a:pt x="283" y="939"/>
                    </a:lnTo>
                    <a:lnTo>
                      <a:pt x="283" y="940"/>
                    </a:lnTo>
                    <a:lnTo>
                      <a:pt x="284" y="940"/>
                    </a:lnTo>
                    <a:lnTo>
                      <a:pt x="285" y="941"/>
                    </a:lnTo>
                    <a:lnTo>
                      <a:pt x="285" y="942"/>
                    </a:lnTo>
                    <a:lnTo>
                      <a:pt x="287" y="942"/>
                    </a:lnTo>
                    <a:lnTo>
                      <a:pt x="288" y="943"/>
                    </a:lnTo>
                    <a:lnTo>
                      <a:pt x="288" y="945"/>
                    </a:lnTo>
                    <a:lnTo>
                      <a:pt x="289" y="945"/>
                    </a:lnTo>
                    <a:lnTo>
                      <a:pt x="289" y="946"/>
                    </a:lnTo>
                    <a:lnTo>
                      <a:pt x="290" y="946"/>
                    </a:lnTo>
                    <a:lnTo>
                      <a:pt x="290" y="947"/>
                    </a:lnTo>
                    <a:lnTo>
                      <a:pt x="291" y="947"/>
                    </a:lnTo>
                    <a:lnTo>
                      <a:pt x="292" y="947"/>
                    </a:lnTo>
                    <a:lnTo>
                      <a:pt x="292" y="946"/>
                    </a:lnTo>
                    <a:lnTo>
                      <a:pt x="291" y="945"/>
                    </a:lnTo>
                    <a:lnTo>
                      <a:pt x="291" y="943"/>
                    </a:lnTo>
                    <a:lnTo>
                      <a:pt x="290" y="943"/>
                    </a:lnTo>
                    <a:lnTo>
                      <a:pt x="290" y="942"/>
                    </a:lnTo>
                    <a:lnTo>
                      <a:pt x="289" y="942"/>
                    </a:lnTo>
                    <a:lnTo>
                      <a:pt x="288" y="941"/>
                    </a:lnTo>
                    <a:lnTo>
                      <a:pt x="288" y="940"/>
                    </a:lnTo>
                    <a:lnTo>
                      <a:pt x="287" y="940"/>
                    </a:lnTo>
                    <a:lnTo>
                      <a:pt x="285" y="939"/>
                    </a:lnTo>
                    <a:lnTo>
                      <a:pt x="285" y="938"/>
                    </a:lnTo>
                    <a:lnTo>
                      <a:pt x="285" y="937"/>
                    </a:lnTo>
                    <a:lnTo>
                      <a:pt x="284" y="937"/>
                    </a:lnTo>
                    <a:lnTo>
                      <a:pt x="284" y="936"/>
                    </a:lnTo>
                    <a:lnTo>
                      <a:pt x="284" y="934"/>
                    </a:lnTo>
                    <a:lnTo>
                      <a:pt x="283" y="934"/>
                    </a:lnTo>
                    <a:lnTo>
                      <a:pt x="283" y="933"/>
                    </a:lnTo>
                    <a:lnTo>
                      <a:pt x="282" y="933"/>
                    </a:lnTo>
                    <a:lnTo>
                      <a:pt x="282" y="932"/>
                    </a:lnTo>
                    <a:lnTo>
                      <a:pt x="281" y="932"/>
                    </a:lnTo>
                    <a:lnTo>
                      <a:pt x="281" y="931"/>
                    </a:lnTo>
                    <a:lnTo>
                      <a:pt x="280" y="930"/>
                    </a:lnTo>
                    <a:lnTo>
                      <a:pt x="280" y="929"/>
                    </a:lnTo>
                    <a:lnTo>
                      <a:pt x="279" y="929"/>
                    </a:lnTo>
                    <a:lnTo>
                      <a:pt x="279" y="928"/>
                    </a:lnTo>
                    <a:lnTo>
                      <a:pt x="279" y="927"/>
                    </a:lnTo>
                    <a:lnTo>
                      <a:pt x="278" y="927"/>
                    </a:lnTo>
                    <a:lnTo>
                      <a:pt x="278" y="925"/>
                    </a:lnTo>
                    <a:lnTo>
                      <a:pt x="278" y="924"/>
                    </a:lnTo>
                    <a:lnTo>
                      <a:pt x="276" y="923"/>
                    </a:lnTo>
                    <a:lnTo>
                      <a:pt x="275" y="922"/>
                    </a:lnTo>
                    <a:lnTo>
                      <a:pt x="275" y="921"/>
                    </a:lnTo>
                    <a:lnTo>
                      <a:pt x="275" y="920"/>
                    </a:lnTo>
                    <a:lnTo>
                      <a:pt x="274" y="919"/>
                    </a:lnTo>
                    <a:lnTo>
                      <a:pt x="274" y="918"/>
                    </a:lnTo>
                    <a:lnTo>
                      <a:pt x="274" y="916"/>
                    </a:lnTo>
                    <a:lnTo>
                      <a:pt x="273" y="918"/>
                    </a:lnTo>
                    <a:lnTo>
                      <a:pt x="272" y="916"/>
                    </a:lnTo>
                    <a:lnTo>
                      <a:pt x="272" y="915"/>
                    </a:lnTo>
                    <a:lnTo>
                      <a:pt x="271" y="915"/>
                    </a:lnTo>
                    <a:lnTo>
                      <a:pt x="270" y="915"/>
                    </a:lnTo>
                    <a:lnTo>
                      <a:pt x="270" y="916"/>
                    </a:lnTo>
                    <a:lnTo>
                      <a:pt x="269" y="916"/>
                    </a:lnTo>
                    <a:lnTo>
                      <a:pt x="269" y="915"/>
                    </a:lnTo>
                    <a:lnTo>
                      <a:pt x="270" y="914"/>
                    </a:lnTo>
                    <a:lnTo>
                      <a:pt x="269" y="914"/>
                    </a:lnTo>
                    <a:lnTo>
                      <a:pt x="270" y="913"/>
                    </a:lnTo>
                    <a:lnTo>
                      <a:pt x="269" y="912"/>
                    </a:lnTo>
                    <a:lnTo>
                      <a:pt x="267" y="912"/>
                    </a:lnTo>
                    <a:lnTo>
                      <a:pt x="267" y="913"/>
                    </a:lnTo>
                    <a:lnTo>
                      <a:pt x="266" y="913"/>
                    </a:lnTo>
                    <a:lnTo>
                      <a:pt x="265" y="913"/>
                    </a:lnTo>
                    <a:lnTo>
                      <a:pt x="266" y="912"/>
                    </a:lnTo>
                    <a:lnTo>
                      <a:pt x="266" y="911"/>
                    </a:lnTo>
                    <a:lnTo>
                      <a:pt x="266" y="910"/>
                    </a:lnTo>
                    <a:lnTo>
                      <a:pt x="266" y="909"/>
                    </a:lnTo>
                    <a:lnTo>
                      <a:pt x="266" y="907"/>
                    </a:lnTo>
                    <a:lnTo>
                      <a:pt x="265" y="906"/>
                    </a:lnTo>
                    <a:lnTo>
                      <a:pt x="265" y="905"/>
                    </a:lnTo>
                    <a:lnTo>
                      <a:pt x="265" y="904"/>
                    </a:lnTo>
                    <a:lnTo>
                      <a:pt x="264" y="903"/>
                    </a:lnTo>
                    <a:lnTo>
                      <a:pt x="263" y="903"/>
                    </a:lnTo>
                    <a:lnTo>
                      <a:pt x="263" y="902"/>
                    </a:lnTo>
                    <a:lnTo>
                      <a:pt x="262" y="901"/>
                    </a:lnTo>
                    <a:lnTo>
                      <a:pt x="261" y="900"/>
                    </a:lnTo>
                    <a:lnTo>
                      <a:pt x="261" y="898"/>
                    </a:lnTo>
                    <a:lnTo>
                      <a:pt x="261" y="897"/>
                    </a:lnTo>
                    <a:lnTo>
                      <a:pt x="260" y="897"/>
                    </a:lnTo>
                    <a:lnTo>
                      <a:pt x="258" y="896"/>
                    </a:lnTo>
                    <a:lnTo>
                      <a:pt x="257" y="895"/>
                    </a:lnTo>
                    <a:lnTo>
                      <a:pt x="256" y="895"/>
                    </a:lnTo>
                    <a:lnTo>
                      <a:pt x="256" y="894"/>
                    </a:lnTo>
                    <a:lnTo>
                      <a:pt x="255" y="894"/>
                    </a:lnTo>
                    <a:lnTo>
                      <a:pt x="254" y="894"/>
                    </a:lnTo>
                    <a:lnTo>
                      <a:pt x="252" y="894"/>
                    </a:lnTo>
                    <a:lnTo>
                      <a:pt x="251" y="895"/>
                    </a:lnTo>
                    <a:lnTo>
                      <a:pt x="251" y="894"/>
                    </a:lnTo>
                    <a:lnTo>
                      <a:pt x="252" y="893"/>
                    </a:lnTo>
                    <a:lnTo>
                      <a:pt x="253" y="893"/>
                    </a:lnTo>
                    <a:lnTo>
                      <a:pt x="254" y="892"/>
                    </a:lnTo>
                    <a:lnTo>
                      <a:pt x="253" y="891"/>
                    </a:lnTo>
                    <a:lnTo>
                      <a:pt x="252" y="888"/>
                    </a:lnTo>
                    <a:lnTo>
                      <a:pt x="251" y="888"/>
                    </a:lnTo>
                    <a:lnTo>
                      <a:pt x="249" y="888"/>
                    </a:lnTo>
                    <a:lnTo>
                      <a:pt x="249" y="889"/>
                    </a:lnTo>
                    <a:lnTo>
                      <a:pt x="251" y="891"/>
                    </a:lnTo>
                    <a:lnTo>
                      <a:pt x="251" y="893"/>
                    </a:lnTo>
                    <a:lnTo>
                      <a:pt x="249" y="893"/>
                    </a:lnTo>
                    <a:lnTo>
                      <a:pt x="249" y="894"/>
                    </a:lnTo>
                    <a:lnTo>
                      <a:pt x="249" y="895"/>
                    </a:lnTo>
                    <a:lnTo>
                      <a:pt x="251" y="896"/>
                    </a:lnTo>
                    <a:lnTo>
                      <a:pt x="251" y="897"/>
                    </a:lnTo>
                    <a:lnTo>
                      <a:pt x="249" y="897"/>
                    </a:lnTo>
                    <a:lnTo>
                      <a:pt x="248" y="896"/>
                    </a:lnTo>
                    <a:lnTo>
                      <a:pt x="248" y="895"/>
                    </a:lnTo>
                    <a:lnTo>
                      <a:pt x="248" y="894"/>
                    </a:lnTo>
                    <a:lnTo>
                      <a:pt x="247" y="893"/>
                    </a:lnTo>
                    <a:lnTo>
                      <a:pt x="247" y="892"/>
                    </a:lnTo>
                    <a:lnTo>
                      <a:pt x="246" y="892"/>
                    </a:lnTo>
                    <a:lnTo>
                      <a:pt x="247" y="891"/>
                    </a:lnTo>
                    <a:lnTo>
                      <a:pt x="247" y="889"/>
                    </a:lnTo>
                    <a:lnTo>
                      <a:pt x="247" y="888"/>
                    </a:lnTo>
                    <a:lnTo>
                      <a:pt x="248" y="887"/>
                    </a:lnTo>
                    <a:lnTo>
                      <a:pt x="248" y="886"/>
                    </a:lnTo>
                    <a:lnTo>
                      <a:pt x="248" y="885"/>
                    </a:lnTo>
                    <a:lnTo>
                      <a:pt x="248" y="884"/>
                    </a:lnTo>
                    <a:lnTo>
                      <a:pt x="248" y="883"/>
                    </a:lnTo>
                    <a:lnTo>
                      <a:pt x="247" y="882"/>
                    </a:lnTo>
                    <a:lnTo>
                      <a:pt x="247" y="880"/>
                    </a:lnTo>
                    <a:lnTo>
                      <a:pt x="246" y="879"/>
                    </a:lnTo>
                    <a:lnTo>
                      <a:pt x="245" y="878"/>
                    </a:lnTo>
                    <a:lnTo>
                      <a:pt x="245" y="877"/>
                    </a:lnTo>
                    <a:lnTo>
                      <a:pt x="245" y="876"/>
                    </a:lnTo>
                    <a:lnTo>
                      <a:pt x="244" y="875"/>
                    </a:lnTo>
                    <a:lnTo>
                      <a:pt x="243" y="875"/>
                    </a:lnTo>
                    <a:lnTo>
                      <a:pt x="243" y="874"/>
                    </a:lnTo>
                    <a:lnTo>
                      <a:pt x="243" y="873"/>
                    </a:lnTo>
                    <a:lnTo>
                      <a:pt x="243" y="871"/>
                    </a:lnTo>
                    <a:lnTo>
                      <a:pt x="242" y="870"/>
                    </a:lnTo>
                    <a:lnTo>
                      <a:pt x="242" y="869"/>
                    </a:lnTo>
                    <a:lnTo>
                      <a:pt x="240" y="868"/>
                    </a:lnTo>
                    <a:lnTo>
                      <a:pt x="239" y="868"/>
                    </a:lnTo>
                    <a:lnTo>
                      <a:pt x="239" y="867"/>
                    </a:lnTo>
                    <a:lnTo>
                      <a:pt x="238" y="866"/>
                    </a:lnTo>
                    <a:lnTo>
                      <a:pt x="238" y="865"/>
                    </a:lnTo>
                    <a:lnTo>
                      <a:pt x="238" y="864"/>
                    </a:lnTo>
                    <a:lnTo>
                      <a:pt x="237" y="864"/>
                    </a:lnTo>
                    <a:lnTo>
                      <a:pt x="237" y="862"/>
                    </a:lnTo>
                    <a:lnTo>
                      <a:pt x="237" y="861"/>
                    </a:lnTo>
                    <a:lnTo>
                      <a:pt x="236" y="860"/>
                    </a:lnTo>
                    <a:lnTo>
                      <a:pt x="235" y="860"/>
                    </a:lnTo>
                    <a:lnTo>
                      <a:pt x="234" y="860"/>
                    </a:lnTo>
                    <a:lnTo>
                      <a:pt x="234" y="859"/>
                    </a:lnTo>
                    <a:lnTo>
                      <a:pt x="233" y="858"/>
                    </a:lnTo>
                    <a:lnTo>
                      <a:pt x="231" y="858"/>
                    </a:lnTo>
                    <a:lnTo>
                      <a:pt x="230" y="857"/>
                    </a:lnTo>
                    <a:lnTo>
                      <a:pt x="230" y="856"/>
                    </a:lnTo>
                    <a:lnTo>
                      <a:pt x="229" y="856"/>
                    </a:lnTo>
                    <a:lnTo>
                      <a:pt x="229" y="855"/>
                    </a:lnTo>
                    <a:lnTo>
                      <a:pt x="228" y="855"/>
                    </a:lnTo>
                    <a:lnTo>
                      <a:pt x="228" y="853"/>
                    </a:lnTo>
                    <a:lnTo>
                      <a:pt x="227" y="853"/>
                    </a:lnTo>
                    <a:lnTo>
                      <a:pt x="226" y="853"/>
                    </a:lnTo>
                    <a:lnTo>
                      <a:pt x="226" y="852"/>
                    </a:lnTo>
                    <a:lnTo>
                      <a:pt x="225" y="852"/>
                    </a:lnTo>
                    <a:lnTo>
                      <a:pt x="224" y="851"/>
                    </a:lnTo>
                    <a:lnTo>
                      <a:pt x="222" y="850"/>
                    </a:lnTo>
                    <a:lnTo>
                      <a:pt x="221" y="850"/>
                    </a:lnTo>
                    <a:lnTo>
                      <a:pt x="220" y="850"/>
                    </a:lnTo>
                    <a:lnTo>
                      <a:pt x="219" y="850"/>
                    </a:lnTo>
                    <a:lnTo>
                      <a:pt x="219" y="849"/>
                    </a:lnTo>
                    <a:lnTo>
                      <a:pt x="218" y="849"/>
                    </a:lnTo>
                    <a:lnTo>
                      <a:pt x="217" y="848"/>
                    </a:lnTo>
                    <a:lnTo>
                      <a:pt x="216" y="848"/>
                    </a:lnTo>
                    <a:lnTo>
                      <a:pt x="216" y="847"/>
                    </a:lnTo>
                    <a:lnTo>
                      <a:pt x="215" y="847"/>
                    </a:lnTo>
                    <a:lnTo>
                      <a:pt x="213" y="847"/>
                    </a:lnTo>
                    <a:lnTo>
                      <a:pt x="213" y="846"/>
                    </a:lnTo>
                    <a:lnTo>
                      <a:pt x="212" y="844"/>
                    </a:lnTo>
                    <a:lnTo>
                      <a:pt x="211" y="844"/>
                    </a:lnTo>
                    <a:lnTo>
                      <a:pt x="211" y="843"/>
                    </a:lnTo>
                    <a:lnTo>
                      <a:pt x="210" y="842"/>
                    </a:lnTo>
                    <a:lnTo>
                      <a:pt x="209" y="842"/>
                    </a:lnTo>
                    <a:lnTo>
                      <a:pt x="209" y="841"/>
                    </a:lnTo>
                    <a:lnTo>
                      <a:pt x="208" y="841"/>
                    </a:lnTo>
                    <a:lnTo>
                      <a:pt x="208" y="840"/>
                    </a:lnTo>
                    <a:lnTo>
                      <a:pt x="207" y="840"/>
                    </a:lnTo>
                    <a:lnTo>
                      <a:pt x="206" y="839"/>
                    </a:lnTo>
                    <a:lnTo>
                      <a:pt x="204" y="839"/>
                    </a:lnTo>
                    <a:lnTo>
                      <a:pt x="204" y="838"/>
                    </a:lnTo>
                    <a:lnTo>
                      <a:pt x="204" y="837"/>
                    </a:lnTo>
                    <a:lnTo>
                      <a:pt x="203" y="837"/>
                    </a:lnTo>
                    <a:lnTo>
                      <a:pt x="202" y="835"/>
                    </a:lnTo>
                    <a:lnTo>
                      <a:pt x="201" y="835"/>
                    </a:lnTo>
                    <a:lnTo>
                      <a:pt x="201" y="834"/>
                    </a:lnTo>
                    <a:lnTo>
                      <a:pt x="200" y="834"/>
                    </a:lnTo>
                    <a:lnTo>
                      <a:pt x="199" y="834"/>
                    </a:lnTo>
                    <a:lnTo>
                      <a:pt x="199" y="833"/>
                    </a:lnTo>
                    <a:lnTo>
                      <a:pt x="198" y="833"/>
                    </a:lnTo>
                    <a:lnTo>
                      <a:pt x="198" y="832"/>
                    </a:lnTo>
                    <a:lnTo>
                      <a:pt x="198" y="831"/>
                    </a:lnTo>
                    <a:lnTo>
                      <a:pt x="198" y="830"/>
                    </a:lnTo>
                    <a:lnTo>
                      <a:pt x="199" y="830"/>
                    </a:lnTo>
                    <a:lnTo>
                      <a:pt x="198" y="830"/>
                    </a:lnTo>
                    <a:lnTo>
                      <a:pt x="198" y="829"/>
                    </a:lnTo>
                    <a:lnTo>
                      <a:pt x="197" y="829"/>
                    </a:lnTo>
                    <a:lnTo>
                      <a:pt x="197" y="828"/>
                    </a:lnTo>
                    <a:lnTo>
                      <a:pt x="195" y="826"/>
                    </a:lnTo>
                    <a:lnTo>
                      <a:pt x="194" y="826"/>
                    </a:lnTo>
                    <a:lnTo>
                      <a:pt x="193" y="825"/>
                    </a:lnTo>
                    <a:lnTo>
                      <a:pt x="192" y="825"/>
                    </a:lnTo>
                    <a:lnTo>
                      <a:pt x="192" y="824"/>
                    </a:lnTo>
                    <a:lnTo>
                      <a:pt x="193" y="824"/>
                    </a:lnTo>
                    <a:lnTo>
                      <a:pt x="192" y="823"/>
                    </a:lnTo>
                    <a:lnTo>
                      <a:pt x="192" y="822"/>
                    </a:lnTo>
                    <a:lnTo>
                      <a:pt x="191" y="822"/>
                    </a:lnTo>
                    <a:lnTo>
                      <a:pt x="191" y="821"/>
                    </a:lnTo>
                    <a:lnTo>
                      <a:pt x="190" y="821"/>
                    </a:lnTo>
                    <a:lnTo>
                      <a:pt x="190" y="820"/>
                    </a:lnTo>
                    <a:lnTo>
                      <a:pt x="189" y="819"/>
                    </a:lnTo>
                    <a:lnTo>
                      <a:pt x="189" y="817"/>
                    </a:lnTo>
                    <a:lnTo>
                      <a:pt x="188" y="817"/>
                    </a:lnTo>
                    <a:lnTo>
                      <a:pt x="188" y="816"/>
                    </a:lnTo>
                    <a:lnTo>
                      <a:pt x="186" y="815"/>
                    </a:lnTo>
                    <a:lnTo>
                      <a:pt x="186" y="814"/>
                    </a:lnTo>
                    <a:lnTo>
                      <a:pt x="185" y="813"/>
                    </a:lnTo>
                    <a:lnTo>
                      <a:pt x="185" y="812"/>
                    </a:lnTo>
                    <a:lnTo>
                      <a:pt x="185" y="811"/>
                    </a:lnTo>
                    <a:lnTo>
                      <a:pt x="184" y="811"/>
                    </a:lnTo>
                    <a:lnTo>
                      <a:pt x="184" y="810"/>
                    </a:lnTo>
                    <a:lnTo>
                      <a:pt x="183" y="810"/>
                    </a:lnTo>
                    <a:lnTo>
                      <a:pt x="183" y="808"/>
                    </a:lnTo>
                    <a:lnTo>
                      <a:pt x="182" y="807"/>
                    </a:lnTo>
                    <a:lnTo>
                      <a:pt x="181" y="807"/>
                    </a:lnTo>
                    <a:lnTo>
                      <a:pt x="180" y="806"/>
                    </a:lnTo>
                    <a:lnTo>
                      <a:pt x="181" y="805"/>
                    </a:lnTo>
                    <a:lnTo>
                      <a:pt x="180" y="805"/>
                    </a:lnTo>
                    <a:lnTo>
                      <a:pt x="180" y="804"/>
                    </a:lnTo>
                    <a:lnTo>
                      <a:pt x="179" y="803"/>
                    </a:lnTo>
                    <a:lnTo>
                      <a:pt x="179" y="802"/>
                    </a:lnTo>
                    <a:lnTo>
                      <a:pt x="177" y="802"/>
                    </a:lnTo>
                    <a:lnTo>
                      <a:pt x="177" y="801"/>
                    </a:lnTo>
                    <a:lnTo>
                      <a:pt x="176" y="801"/>
                    </a:lnTo>
                    <a:lnTo>
                      <a:pt x="176" y="799"/>
                    </a:lnTo>
                    <a:lnTo>
                      <a:pt x="175" y="798"/>
                    </a:lnTo>
                    <a:lnTo>
                      <a:pt x="174" y="797"/>
                    </a:lnTo>
                    <a:lnTo>
                      <a:pt x="173" y="797"/>
                    </a:lnTo>
                    <a:lnTo>
                      <a:pt x="172" y="796"/>
                    </a:lnTo>
                    <a:lnTo>
                      <a:pt x="171" y="795"/>
                    </a:lnTo>
                    <a:lnTo>
                      <a:pt x="170" y="795"/>
                    </a:lnTo>
                    <a:lnTo>
                      <a:pt x="170" y="794"/>
                    </a:lnTo>
                    <a:lnTo>
                      <a:pt x="168" y="794"/>
                    </a:lnTo>
                    <a:lnTo>
                      <a:pt x="168" y="793"/>
                    </a:lnTo>
                    <a:lnTo>
                      <a:pt x="167" y="793"/>
                    </a:lnTo>
                    <a:lnTo>
                      <a:pt x="166" y="793"/>
                    </a:lnTo>
                    <a:lnTo>
                      <a:pt x="165" y="792"/>
                    </a:lnTo>
                    <a:lnTo>
                      <a:pt x="164" y="790"/>
                    </a:lnTo>
                    <a:lnTo>
                      <a:pt x="163" y="789"/>
                    </a:lnTo>
                    <a:lnTo>
                      <a:pt x="163" y="788"/>
                    </a:lnTo>
                    <a:lnTo>
                      <a:pt x="163" y="787"/>
                    </a:lnTo>
                    <a:lnTo>
                      <a:pt x="162" y="786"/>
                    </a:lnTo>
                    <a:lnTo>
                      <a:pt x="162" y="785"/>
                    </a:lnTo>
                    <a:lnTo>
                      <a:pt x="160" y="785"/>
                    </a:lnTo>
                    <a:lnTo>
                      <a:pt x="160" y="784"/>
                    </a:lnTo>
                    <a:lnTo>
                      <a:pt x="159" y="784"/>
                    </a:lnTo>
                    <a:lnTo>
                      <a:pt x="159" y="782"/>
                    </a:lnTo>
                    <a:lnTo>
                      <a:pt x="158" y="782"/>
                    </a:lnTo>
                    <a:lnTo>
                      <a:pt x="157" y="782"/>
                    </a:lnTo>
                    <a:lnTo>
                      <a:pt x="157" y="781"/>
                    </a:lnTo>
                    <a:lnTo>
                      <a:pt x="156" y="780"/>
                    </a:lnTo>
                    <a:lnTo>
                      <a:pt x="155" y="779"/>
                    </a:lnTo>
                    <a:lnTo>
                      <a:pt x="154" y="778"/>
                    </a:lnTo>
                    <a:lnTo>
                      <a:pt x="153" y="778"/>
                    </a:lnTo>
                    <a:lnTo>
                      <a:pt x="151" y="778"/>
                    </a:lnTo>
                    <a:lnTo>
                      <a:pt x="151" y="777"/>
                    </a:lnTo>
                    <a:lnTo>
                      <a:pt x="150" y="777"/>
                    </a:lnTo>
                    <a:lnTo>
                      <a:pt x="149" y="776"/>
                    </a:lnTo>
                    <a:lnTo>
                      <a:pt x="149" y="775"/>
                    </a:lnTo>
                    <a:lnTo>
                      <a:pt x="149" y="773"/>
                    </a:lnTo>
                    <a:lnTo>
                      <a:pt x="148" y="772"/>
                    </a:lnTo>
                    <a:lnTo>
                      <a:pt x="147" y="772"/>
                    </a:lnTo>
                    <a:lnTo>
                      <a:pt x="147" y="771"/>
                    </a:lnTo>
                    <a:lnTo>
                      <a:pt x="146" y="771"/>
                    </a:lnTo>
                    <a:lnTo>
                      <a:pt x="145" y="771"/>
                    </a:lnTo>
                    <a:lnTo>
                      <a:pt x="145" y="770"/>
                    </a:lnTo>
                    <a:lnTo>
                      <a:pt x="144" y="770"/>
                    </a:lnTo>
                    <a:lnTo>
                      <a:pt x="144" y="769"/>
                    </a:lnTo>
                    <a:lnTo>
                      <a:pt x="142" y="769"/>
                    </a:lnTo>
                    <a:lnTo>
                      <a:pt x="142" y="768"/>
                    </a:lnTo>
                    <a:lnTo>
                      <a:pt x="141" y="768"/>
                    </a:lnTo>
                    <a:lnTo>
                      <a:pt x="140" y="767"/>
                    </a:lnTo>
                    <a:lnTo>
                      <a:pt x="140" y="766"/>
                    </a:lnTo>
                    <a:lnTo>
                      <a:pt x="140" y="764"/>
                    </a:lnTo>
                    <a:lnTo>
                      <a:pt x="139" y="763"/>
                    </a:lnTo>
                    <a:lnTo>
                      <a:pt x="139" y="762"/>
                    </a:lnTo>
                    <a:lnTo>
                      <a:pt x="138" y="761"/>
                    </a:lnTo>
                    <a:lnTo>
                      <a:pt x="137" y="760"/>
                    </a:lnTo>
                    <a:lnTo>
                      <a:pt x="136" y="760"/>
                    </a:lnTo>
                    <a:lnTo>
                      <a:pt x="136" y="759"/>
                    </a:lnTo>
                    <a:lnTo>
                      <a:pt x="135" y="759"/>
                    </a:lnTo>
                    <a:lnTo>
                      <a:pt x="135" y="758"/>
                    </a:lnTo>
                    <a:lnTo>
                      <a:pt x="133" y="758"/>
                    </a:lnTo>
                    <a:lnTo>
                      <a:pt x="133" y="757"/>
                    </a:lnTo>
                    <a:lnTo>
                      <a:pt x="132" y="755"/>
                    </a:lnTo>
                    <a:lnTo>
                      <a:pt x="131" y="754"/>
                    </a:lnTo>
                    <a:lnTo>
                      <a:pt x="130" y="754"/>
                    </a:lnTo>
                    <a:lnTo>
                      <a:pt x="130" y="753"/>
                    </a:lnTo>
                    <a:lnTo>
                      <a:pt x="130" y="752"/>
                    </a:lnTo>
                    <a:lnTo>
                      <a:pt x="129" y="752"/>
                    </a:lnTo>
                    <a:lnTo>
                      <a:pt x="129" y="751"/>
                    </a:lnTo>
                    <a:lnTo>
                      <a:pt x="128" y="751"/>
                    </a:lnTo>
                    <a:lnTo>
                      <a:pt x="127" y="750"/>
                    </a:lnTo>
                    <a:lnTo>
                      <a:pt x="126" y="750"/>
                    </a:lnTo>
                    <a:lnTo>
                      <a:pt x="126" y="749"/>
                    </a:lnTo>
                    <a:lnTo>
                      <a:pt x="126" y="748"/>
                    </a:lnTo>
                    <a:lnTo>
                      <a:pt x="126" y="746"/>
                    </a:lnTo>
                    <a:lnTo>
                      <a:pt x="126" y="745"/>
                    </a:lnTo>
                    <a:lnTo>
                      <a:pt x="126" y="744"/>
                    </a:lnTo>
                    <a:lnTo>
                      <a:pt x="124" y="744"/>
                    </a:lnTo>
                    <a:lnTo>
                      <a:pt x="124" y="743"/>
                    </a:lnTo>
                    <a:lnTo>
                      <a:pt x="123" y="742"/>
                    </a:lnTo>
                    <a:lnTo>
                      <a:pt x="124" y="742"/>
                    </a:lnTo>
                    <a:lnTo>
                      <a:pt x="126" y="741"/>
                    </a:lnTo>
                    <a:lnTo>
                      <a:pt x="127" y="741"/>
                    </a:lnTo>
                    <a:lnTo>
                      <a:pt x="127" y="740"/>
                    </a:lnTo>
                    <a:lnTo>
                      <a:pt x="128" y="739"/>
                    </a:lnTo>
                    <a:lnTo>
                      <a:pt x="128" y="737"/>
                    </a:lnTo>
                    <a:lnTo>
                      <a:pt x="129" y="736"/>
                    </a:lnTo>
                    <a:lnTo>
                      <a:pt x="129" y="735"/>
                    </a:lnTo>
                    <a:lnTo>
                      <a:pt x="130" y="734"/>
                    </a:lnTo>
                    <a:lnTo>
                      <a:pt x="130" y="733"/>
                    </a:lnTo>
                    <a:lnTo>
                      <a:pt x="130" y="732"/>
                    </a:lnTo>
                    <a:lnTo>
                      <a:pt x="131" y="732"/>
                    </a:lnTo>
                    <a:lnTo>
                      <a:pt x="131" y="731"/>
                    </a:lnTo>
                    <a:lnTo>
                      <a:pt x="131" y="730"/>
                    </a:lnTo>
                    <a:lnTo>
                      <a:pt x="132" y="728"/>
                    </a:lnTo>
                    <a:lnTo>
                      <a:pt x="132" y="727"/>
                    </a:lnTo>
                    <a:lnTo>
                      <a:pt x="132" y="726"/>
                    </a:lnTo>
                    <a:lnTo>
                      <a:pt x="132" y="725"/>
                    </a:lnTo>
                    <a:lnTo>
                      <a:pt x="132" y="724"/>
                    </a:lnTo>
                    <a:lnTo>
                      <a:pt x="133" y="723"/>
                    </a:lnTo>
                    <a:lnTo>
                      <a:pt x="132" y="723"/>
                    </a:lnTo>
                    <a:lnTo>
                      <a:pt x="132" y="722"/>
                    </a:lnTo>
                    <a:lnTo>
                      <a:pt x="132" y="721"/>
                    </a:lnTo>
                    <a:lnTo>
                      <a:pt x="132" y="719"/>
                    </a:lnTo>
                    <a:lnTo>
                      <a:pt x="132" y="718"/>
                    </a:lnTo>
                    <a:lnTo>
                      <a:pt x="132" y="717"/>
                    </a:lnTo>
                    <a:lnTo>
                      <a:pt x="132" y="716"/>
                    </a:lnTo>
                    <a:lnTo>
                      <a:pt x="131" y="716"/>
                    </a:lnTo>
                    <a:lnTo>
                      <a:pt x="131" y="715"/>
                    </a:lnTo>
                    <a:lnTo>
                      <a:pt x="131" y="714"/>
                    </a:lnTo>
                    <a:lnTo>
                      <a:pt x="130" y="714"/>
                    </a:lnTo>
                    <a:lnTo>
                      <a:pt x="130" y="713"/>
                    </a:lnTo>
                    <a:lnTo>
                      <a:pt x="130" y="712"/>
                    </a:lnTo>
                    <a:lnTo>
                      <a:pt x="130" y="710"/>
                    </a:lnTo>
                    <a:lnTo>
                      <a:pt x="130" y="709"/>
                    </a:lnTo>
                    <a:lnTo>
                      <a:pt x="129" y="708"/>
                    </a:lnTo>
                    <a:lnTo>
                      <a:pt x="129" y="707"/>
                    </a:lnTo>
                    <a:lnTo>
                      <a:pt x="129" y="706"/>
                    </a:lnTo>
                    <a:lnTo>
                      <a:pt x="129" y="705"/>
                    </a:lnTo>
                    <a:lnTo>
                      <a:pt x="128" y="704"/>
                    </a:lnTo>
                    <a:lnTo>
                      <a:pt x="128" y="703"/>
                    </a:lnTo>
                    <a:lnTo>
                      <a:pt x="128" y="701"/>
                    </a:lnTo>
                    <a:lnTo>
                      <a:pt x="127" y="699"/>
                    </a:lnTo>
                    <a:lnTo>
                      <a:pt x="127" y="698"/>
                    </a:lnTo>
                    <a:lnTo>
                      <a:pt x="126" y="698"/>
                    </a:lnTo>
                    <a:lnTo>
                      <a:pt x="126" y="697"/>
                    </a:lnTo>
                    <a:lnTo>
                      <a:pt x="124" y="698"/>
                    </a:lnTo>
                    <a:lnTo>
                      <a:pt x="124" y="697"/>
                    </a:lnTo>
                    <a:lnTo>
                      <a:pt x="124" y="698"/>
                    </a:lnTo>
                    <a:lnTo>
                      <a:pt x="124" y="697"/>
                    </a:lnTo>
                    <a:lnTo>
                      <a:pt x="124" y="696"/>
                    </a:lnTo>
                    <a:lnTo>
                      <a:pt x="124" y="695"/>
                    </a:lnTo>
                    <a:lnTo>
                      <a:pt x="124" y="694"/>
                    </a:lnTo>
                    <a:lnTo>
                      <a:pt x="124" y="692"/>
                    </a:lnTo>
                    <a:lnTo>
                      <a:pt x="123" y="691"/>
                    </a:lnTo>
                    <a:lnTo>
                      <a:pt x="122" y="691"/>
                    </a:lnTo>
                    <a:lnTo>
                      <a:pt x="122" y="690"/>
                    </a:lnTo>
                    <a:lnTo>
                      <a:pt x="122" y="689"/>
                    </a:lnTo>
                    <a:lnTo>
                      <a:pt x="121" y="689"/>
                    </a:lnTo>
                    <a:lnTo>
                      <a:pt x="121" y="688"/>
                    </a:lnTo>
                    <a:lnTo>
                      <a:pt x="120" y="687"/>
                    </a:lnTo>
                    <a:lnTo>
                      <a:pt x="120" y="686"/>
                    </a:lnTo>
                    <a:lnTo>
                      <a:pt x="120" y="685"/>
                    </a:lnTo>
                    <a:lnTo>
                      <a:pt x="119" y="685"/>
                    </a:lnTo>
                    <a:lnTo>
                      <a:pt x="118" y="685"/>
                    </a:lnTo>
                    <a:lnTo>
                      <a:pt x="118" y="683"/>
                    </a:lnTo>
                    <a:lnTo>
                      <a:pt x="118" y="682"/>
                    </a:lnTo>
                    <a:lnTo>
                      <a:pt x="118" y="681"/>
                    </a:lnTo>
                    <a:lnTo>
                      <a:pt x="117" y="680"/>
                    </a:lnTo>
                    <a:lnTo>
                      <a:pt x="118" y="680"/>
                    </a:lnTo>
                    <a:lnTo>
                      <a:pt x="119" y="679"/>
                    </a:lnTo>
                    <a:lnTo>
                      <a:pt x="118" y="679"/>
                    </a:lnTo>
                    <a:lnTo>
                      <a:pt x="118" y="678"/>
                    </a:lnTo>
                    <a:lnTo>
                      <a:pt x="117" y="678"/>
                    </a:lnTo>
                    <a:lnTo>
                      <a:pt x="117" y="677"/>
                    </a:lnTo>
                    <a:lnTo>
                      <a:pt x="118" y="677"/>
                    </a:lnTo>
                    <a:lnTo>
                      <a:pt x="118" y="676"/>
                    </a:lnTo>
                    <a:lnTo>
                      <a:pt x="117" y="676"/>
                    </a:lnTo>
                    <a:lnTo>
                      <a:pt x="117" y="674"/>
                    </a:lnTo>
                    <a:lnTo>
                      <a:pt x="118" y="673"/>
                    </a:lnTo>
                    <a:lnTo>
                      <a:pt x="117" y="673"/>
                    </a:lnTo>
                    <a:lnTo>
                      <a:pt x="117" y="672"/>
                    </a:lnTo>
                    <a:lnTo>
                      <a:pt x="115" y="671"/>
                    </a:lnTo>
                    <a:lnTo>
                      <a:pt x="114" y="670"/>
                    </a:lnTo>
                    <a:lnTo>
                      <a:pt x="115" y="670"/>
                    </a:lnTo>
                    <a:lnTo>
                      <a:pt x="115" y="669"/>
                    </a:lnTo>
                    <a:lnTo>
                      <a:pt x="114" y="669"/>
                    </a:lnTo>
                    <a:lnTo>
                      <a:pt x="114" y="668"/>
                    </a:lnTo>
                    <a:lnTo>
                      <a:pt x="114" y="667"/>
                    </a:lnTo>
                    <a:lnTo>
                      <a:pt x="113" y="665"/>
                    </a:lnTo>
                    <a:lnTo>
                      <a:pt x="112" y="665"/>
                    </a:lnTo>
                    <a:lnTo>
                      <a:pt x="112" y="664"/>
                    </a:lnTo>
                    <a:lnTo>
                      <a:pt x="112" y="663"/>
                    </a:lnTo>
                    <a:lnTo>
                      <a:pt x="112" y="662"/>
                    </a:lnTo>
                    <a:lnTo>
                      <a:pt x="112" y="661"/>
                    </a:lnTo>
                    <a:lnTo>
                      <a:pt x="113" y="662"/>
                    </a:lnTo>
                    <a:lnTo>
                      <a:pt x="113" y="661"/>
                    </a:lnTo>
                    <a:lnTo>
                      <a:pt x="113" y="659"/>
                    </a:lnTo>
                    <a:lnTo>
                      <a:pt x="112" y="659"/>
                    </a:lnTo>
                    <a:lnTo>
                      <a:pt x="111" y="659"/>
                    </a:lnTo>
                    <a:lnTo>
                      <a:pt x="110" y="658"/>
                    </a:lnTo>
                    <a:lnTo>
                      <a:pt x="111" y="656"/>
                    </a:lnTo>
                    <a:lnTo>
                      <a:pt x="112" y="656"/>
                    </a:lnTo>
                    <a:lnTo>
                      <a:pt x="112" y="655"/>
                    </a:lnTo>
                    <a:lnTo>
                      <a:pt x="112" y="654"/>
                    </a:lnTo>
                    <a:lnTo>
                      <a:pt x="111" y="653"/>
                    </a:lnTo>
                    <a:lnTo>
                      <a:pt x="112" y="653"/>
                    </a:lnTo>
                    <a:lnTo>
                      <a:pt x="111" y="652"/>
                    </a:lnTo>
                    <a:lnTo>
                      <a:pt x="111" y="653"/>
                    </a:lnTo>
                    <a:lnTo>
                      <a:pt x="110" y="652"/>
                    </a:lnTo>
                    <a:lnTo>
                      <a:pt x="110" y="651"/>
                    </a:lnTo>
                    <a:lnTo>
                      <a:pt x="109" y="650"/>
                    </a:lnTo>
                    <a:lnTo>
                      <a:pt x="109" y="649"/>
                    </a:lnTo>
                    <a:lnTo>
                      <a:pt x="108" y="649"/>
                    </a:lnTo>
                    <a:lnTo>
                      <a:pt x="108" y="647"/>
                    </a:lnTo>
                    <a:lnTo>
                      <a:pt x="109" y="646"/>
                    </a:lnTo>
                    <a:lnTo>
                      <a:pt x="108" y="645"/>
                    </a:lnTo>
                    <a:lnTo>
                      <a:pt x="109" y="645"/>
                    </a:lnTo>
                    <a:lnTo>
                      <a:pt x="109" y="644"/>
                    </a:lnTo>
                    <a:lnTo>
                      <a:pt x="109" y="643"/>
                    </a:lnTo>
                    <a:lnTo>
                      <a:pt x="108" y="643"/>
                    </a:lnTo>
                    <a:lnTo>
                      <a:pt x="109" y="643"/>
                    </a:lnTo>
                    <a:lnTo>
                      <a:pt x="109" y="642"/>
                    </a:lnTo>
                    <a:lnTo>
                      <a:pt x="109" y="641"/>
                    </a:lnTo>
                    <a:lnTo>
                      <a:pt x="109" y="640"/>
                    </a:lnTo>
                    <a:lnTo>
                      <a:pt x="109" y="638"/>
                    </a:lnTo>
                    <a:lnTo>
                      <a:pt x="109" y="637"/>
                    </a:lnTo>
                    <a:lnTo>
                      <a:pt x="109" y="636"/>
                    </a:lnTo>
                    <a:lnTo>
                      <a:pt x="109" y="635"/>
                    </a:lnTo>
                    <a:lnTo>
                      <a:pt x="109" y="634"/>
                    </a:lnTo>
                    <a:lnTo>
                      <a:pt x="109" y="633"/>
                    </a:lnTo>
                    <a:lnTo>
                      <a:pt x="110" y="633"/>
                    </a:lnTo>
                    <a:lnTo>
                      <a:pt x="110" y="632"/>
                    </a:lnTo>
                    <a:lnTo>
                      <a:pt x="110" y="631"/>
                    </a:lnTo>
                    <a:lnTo>
                      <a:pt x="109" y="629"/>
                    </a:lnTo>
                    <a:lnTo>
                      <a:pt x="110" y="629"/>
                    </a:lnTo>
                    <a:lnTo>
                      <a:pt x="111" y="629"/>
                    </a:lnTo>
                    <a:lnTo>
                      <a:pt x="111" y="628"/>
                    </a:lnTo>
                    <a:lnTo>
                      <a:pt x="110" y="628"/>
                    </a:lnTo>
                    <a:lnTo>
                      <a:pt x="109" y="627"/>
                    </a:lnTo>
                    <a:lnTo>
                      <a:pt x="109" y="626"/>
                    </a:lnTo>
                    <a:lnTo>
                      <a:pt x="110" y="626"/>
                    </a:lnTo>
                    <a:lnTo>
                      <a:pt x="110" y="625"/>
                    </a:lnTo>
                    <a:lnTo>
                      <a:pt x="110" y="624"/>
                    </a:lnTo>
                    <a:lnTo>
                      <a:pt x="110" y="623"/>
                    </a:lnTo>
                    <a:lnTo>
                      <a:pt x="110" y="622"/>
                    </a:lnTo>
                    <a:lnTo>
                      <a:pt x="111" y="622"/>
                    </a:lnTo>
                    <a:lnTo>
                      <a:pt x="111" y="620"/>
                    </a:lnTo>
                    <a:lnTo>
                      <a:pt x="111" y="619"/>
                    </a:lnTo>
                    <a:lnTo>
                      <a:pt x="112" y="618"/>
                    </a:lnTo>
                    <a:lnTo>
                      <a:pt x="112" y="617"/>
                    </a:lnTo>
                    <a:lnTo>
                      <a:pt x="112" y="616"/>
                    </a:lnTo>
                    <a:lnTo>
                      <a:pt x="112" y="615"/>
                    </a:lnTo>
                    <a:lnTo>
                      <a:pt x="112" y="614"/>
                    </a:lnTo>
                    <a:lnTo>
                      <a:pt x="113" y="614"/>
                    </a:lnTo>
                    <a:lnTo>
                      <a:pt x="113" y="613"/>
                    </a:lnTo>
                    <a:lnTo>
                      <a:pt x="114" y="611"/>
                    </a:lnTo>
                    <a:lnTo>
                      <a:pt x="114" y="610"/>
                    </a:lnTo>
                    <a:lnTo>
                      <a:pt x="115" y="609"/>
                    </a:lnTo>
                    <a:lnTo>
                      <a:pt x="115" y="608"/>
                    </a:lnTo>
                    <a:lnTo>
                      <a:pt x="117" y="607"/>
                    </a:lnTo>
                    <a:lnTo>
                      <a:pt x="117" y="606"/>
                    </a:lnTo>
                    <a:lnTo>
                      <a:pt x="117" y="605"/>
                    </a:lnTo>
                    <a:lnTo>
                      <a:pt x="117" y="604"/>
                    </a:lnTo>
                    <a:lnTo>
                      <a:pt x="118" y="604"/>
                    </a:lnTo>
                    <a:lnTo>
                      <a:pt x="118" y="601"/>
                    </a:lnTo>
                    <a:lnTo>
                      <a:pt x="118" y="600"/>
                    </a:lnTo>
                    <a:lnTo>
                      <a:pt x="119" y="599"/>
                    </a:lnTo>
                    <a:lnTo>
                      <a:pt x="119" y="598"/>
                    </a:lnTo>
                    <a:lnTo>
                      <a:pt x="119" y="597"/>
                    </a:lnTo>
                    <a:lnTo>
                      <a:pt x="119" y="596"/>
                    </a:lnTo>
                    <a:lnTo>
                      <a:pt x="118" y="596"/>
                    </a:lnTo>
                    <a:lnTo>
                      <a:pt x="118" y="595"/>
                    </a:lnTo>
                    <a:lnTo>
                      <a:pt x="117" y="593"/>
                    </a:lnTo>
                    <a:lnTo>
                      <a:pt x="117" y="592"/>
                    </a:lnTo>
                    <a:lnTo>
                      <a:pt x="117" y="591"/>
                    </a:lnTo>
                    <a:lnTo>
                      <a:pt x="115" y="590"/>
                    </a:lnTo>
                    <a:lnTo>
                      <a:pt x="115" y="589"/>
                    </a:lnTo>
                    <a:lnTo>
                      <a:pt x="114" y="588"/>
                    </a:lnTo>
                    <a:lnTo>
                      <a:pt x="114" y="587"/>
                    </a:lnTo>
                    <a:lnTo>
                      <a:pt x="115" y="586"/>
                    </a:lnTo>
                    <a:lnTo>
                      <a:pt x="115" y="584"/>
                    </a:lnTo>
                    <a:lnTo>
                      <a:pt x="115" y="582"/>
                    </a:lnTo>
                    <a:lnTo>
                      <a:pt x="115" y="581"/>
                    </a:lnTo>
                    <a:lnTo>
                      <a:pt x="115" y="580"/>
                    </a:lnTo>
                    <a:lnTo>
                      <a:pt x="115" y="579"/>
                    </a:lnTo>
                    <a:lnTo>
                      <a:pt x="114" y="579"/>
                    </a:lnTo>
                    <a:lnTo>
                      <a:pt x="115" y="578"/>
                    </a:lnTo>
                    <a:lnTo>
                      <a:pt x="115" y="577"/>
                    </a:lnTo>
                    <a:lnTo>
                      <a:pt x="115" y="575"/>
                    </a:lnTo>
                    <a:lnTo>
                      <a:pt x="115" y="574"/>
                    </a:lnTo>
                    <a:lnTo>
                      <a:pt x="114" y="574"/>
                    </a:lnTo>
                    <a:lnTo>
                      <a:pt x="115" y="573"/>
                    </a:lnTo>
                    <a:lnTo>
                      <a:pt x="114" y="572"/>
                    </a:lnTo>
                    <a:lnTo>
                      <a:pt x="114" y="571"/>
                    </a:lnTo>
                    <a:lnTo>
                      <a:pt x="114" y="570"/>
                    </a:lnTo>
                    <a:lnTo>
                      <a:pt x="114" y="569"/>
                    </a:lnTo>
                    <a:lnTo>
                      <a:pt x="114" y="568"/>
                    </a:lnTo>
                    <a:lnTo>
                      <a:pt x="113" y="568"/>
                    </a:lnTo>
                    <a:lnTo>
                      <a:pt x="113" y="566"/>
                    </a:lnTo>
                    <a:lnTo>
                      <a:pt x="113" y="565"/>
                    </a:lnTo>
                    <a:lnTo>
                      <a:pt x="112" y="565"/>
                    </a:lnTo>
                    <a:lnTo>
                      <a:pt x="112" y="564"/>
                    </a:lnTo>
                    <a:lnTo>
                      <a:pt x="112" y="563"/>
                    </a:lnTo>
                    <a:lnTo>
                      <a:pt x="112" y="562"/>
                    </a:lnTo>
                    <a:lnTo>
                      <a:pt x="111" y="562"/>
                    </a:lnTo>
                    <a:lnTo>
                      <a:pt x="111" y="561"/>
                    </a:lnTo>
                    <a:lnTo>
                      <a:pt x="110" y="561"/>
                    </a:lnTo>
                    <a:lnTo>
                      <a:pt x="110" y="560"/>
                    </a:lnTo>
                    <a:lnTo>
                      <a:pt x="109" y="560"/>
                    </a:lnTo>
                    <a:lnTo>
                      <a:pt x="108" y="559"/>
                    </a:lnTo>
                    <a:lnTo>
                      <a:pt x="106" y="557"/>
                    </a:lnTo>
                    <a:lnTo>
                      <a:pt x="106" y="556"/>
                    </a:lnTo>
                    <a:lnTo>
                      <a:pt x="108" y="555"/>
                    </a:lnTo>
                    <a:lnTo>
                      <a:pt x="106" y="554"/>
                    </a:lnTo>
                    <a:lnTo>
                      <a:pt x="106" y="553"/>
                    </a:lnTo>
                    <a:lnTo>
                      <a:pt x="106" y="552"/>
                    </a:lnTo>
                    <a:lnTo>
                      <a:pt x="105" y="552"/>
                    </a:lnTo>
                    <a:lnTo>
                      <a:pt x="105" y="551"/>
                    </a:lnTo>
                    <a:lnTo>
                      <a:pt x="105" y="550"/>
                    </a:lnTo>
                    <a:lnTo>
                      <a:pt x="105" y="548"/>
                    </a:lnTo>
                    <a:lnTo>
                      <a:pt x="105" y="547"/>
                    </a:lnTo>
                    <a:lnTo>
                      <a:pt x="105" y="545"/>
                    </a:lnTo>
                    <a:lnTo>
                      <a:pt x="105" y="544"/>
                    </a:lnTo>
                    <a:lnTo>
                      <a:pt x="105" y="543"/>
                    </a:lnTo>
                    <a:lnTo>
                      <a:pt x="105" y="542"/>
                    </a:lnTo>
                    <a:lnTo>
                      <a:pt x="105" y="541"/>
                    </a:lnTo>
                    <a:lnTo>
                      <a:pt x="104" y="539"/>
                    </a:lnTo>
                    <a:lnTo>
                      <a:pt x="104" y="538"/>
                    </a:lnTo>
                    <a:lnTo>
                      <a:pt x="104" y="537"/>
                    </a:lnTo>
                    <a:lnTo>
                      <a:pt x="104" y="536"/>
                    </a:lnTo>
                    <a:lnTo>
                      <a:pt x="104" y="535"/>
                    </a:lnTo>
                    <a:lnTo>
                      <a:pt x="103" y="534"/>
                    </a:lnTo>
                    <a:lnTo>
                      <a:pt x="103" y="533"/>
                    </a:lnTo>
                    <a:lnTo>
                      <a:pt x="103" y="532"/>
                    </a:lnTo>
                    <a:lnTo>
                      <a:pt x="102" y="532"/>
                    </a:lnTo>
                    <a:lnTo>
                      <a:pt x="102" y="530"/>
                    </a:lnTo>
                    <a:lnTo>
                      <a:pt x="101" y="530"/>
                    </a:lnTo>
                    <a:lnTo>
                      <a:pt x="100" y="529"/>
                    </a:lnTo>
                    <a:lnTo>
                      <a:pt x="99" y="529"/>
                    </a:lnTo>
                    <a:lnTo>
                      <a:pt x="97" y="528"/>
                    </a:lnTo>
                    <a:lnTo>
                      <a:pt x="96" y="528"/>
                    </a:lnTo>
                    <a:lnTo>
                      <a:pt x="96" y="527"/>
                    </a:lnTo>
                    <a:lnTo>
                      <a:pt x="95" y="527"/>
                    </a:lnTo>
                    <a:lnTo>
                      <a:pt x="95" y="526"/>
                    </a:lnTo>
                    <a:lnTo>
                      <a:pt x="94" y="526"/>
                    </a:lnTo>
                    <a:lnTo>
                      <a:pt x="94" y="525"/>
                    </a:lnTo>
                    <a:lnTo>
                      <a:pt x="93" y="525"/>
                    </a:lnTo>
                    <a:lnTo>
                      <a:pt x="93" y="524"/>
                    </a:lnTo>
                    <a:lnTo>
                      <a:pt x="92" y="524"/>
                    </a:lnTo>
                    <a:lnTo>
                      <a:pt x="92" y="523"/>
                    </a:lnTo>
                    <a:lnTo>
                      <a:pt x="92" y="521"/>
                    </a:lnTo>
                    <a:lnTo>
                      <a:pt x="91" y="520"/>
                    </a:lnTo>
                    <a:lnTo>
                      <a:pt x="91" y="519"/>
                    </a:lnTo>
                    <a:lnTo>
                      <a:pt x="91" y="518"/>
                    </a:lnTo>
                    <a:lnTo>
                      <a:pt x="90" y="517"/>
                    </a:lnTo>
                    <a:lnTo>
                      <a:pt x="90" y="516"/>
                    </a:lnTo>
                    <a:lnTo>
                      <a:pt x="90" y="515"/>
                    </a:lnTo>
                    <a:lnTo>
                      <a:pt x="88" y="515"/>
                    </a:lnTo>
                    <a:lnTo>
                      <a:pt x="88" y="514"/>
                    </a:lnTo>
                    <a:lnTo>
                      <a:pt x="88" y="512"/>
                    </a:lnTo>
                    <a:lnTo>
                      <a:pt x="87" y="512"/>
                    </a:lnTo>
                    <a:lnTo>
                      <a:pt x="86" y="511"/>
                    </a:lnTo>
                    <a:lnTo>
                      <a:pt x="85" y="511"/>
                    </a:lnTo>
                    <a:lnTo>
                      <a:pt x="85" y="510"/>
                    </a:lnTo>
                    <a:lnTo>
                      <a:pt x="84" y="510"/>
                    </a:lnTo>
                    <a:lnTo>
                      <a:pt x="84" y="509"/>
                    </a:lnTo>
                    <a:lnTo>
                      <a:pt x="83" y="508"/>
                    </a:lnTo>
                    <a:lnTo>
                      <a:pt x="83" y="507"/>
                    </a:lnTo>
                    <a:lnTo>
                      <a:pt x="82" y="506"/>
                    </a:lnTo>
                    <a:lnTo>
                      <a:pt x="82" y="505"/>
                    </a:lnTo>
                    <a:lnTo>
                      <a:pt x="81" y="503"/>
                    </a:lnTo>
                    <a:lnTo>
                      <a:pt x="81" y="502"/>
                    </a:lnTo>
                    <a:lnTo>
                      <a:pt x="79" y="502"/>
                    </a:lnTo>
                    <a:lnTo>
                      <a:pt x="79" y="501"/>
                    </a:lnTo>
                    <a:lnTo>
                      <a:pt x="79" y="500"/>
                    </a:lnTo>
                    <a:lnTo>
                      <a:pt x="78" y="500"/>
                    </a:lnTo>
                    <a:lnTo>
                      <a:pt x="77" y="499"/>
                    </a:lnTo>
                    <a:lnTo>
                      <a:pt x="77" y="498"/>
                    </a:lnTo>
                    <a:lnTo>
                      <a:pt x="76" y="498"/>
                    </a:lnTo>
                    <a:lnTo>
                      <a:pt x="76" y="497"/>
                    </a:lnTo>
                    <a:lnTo>
                      <a:pt x="75" y="497"/>
                    </a:lnTo>
                    <a:lnTo>
                      <a:pt x="75" y="496"/>
                    </a:lnTo>
                    <a:lnTo>
                      <a:pt x="74" y="494"/>
                    </a:lnTo>
                    <a:lnTo>
                      <a:pt x="73" y="493"/>
                    </a:lnTo>
                    <a:lnTo>
                      <a:pt x="73" y="492"/>
                    </a:lnTo>
                    <a:lnTo>
                      <a:pt x="72" y="491"/>
                    </a:lnTo>
                    <a:lnTo>
                      <a:pt x="70" y="490"/>
                    </a:lnTo>
                    <a:lnTo>
                      <a:pt x="69" y="489"/>
                    </a:lnTo>
                    <a:lnTo>
                      <a:pt x="69" y="488"/>
                    </a:lnTo>
                    <a:lnTo>
                      <a:pt x="68" y="488"/>
                    </a:lnTo>
                    <a:lnTo>
                      <a:pt x="67" y="488"/>
                    </a:lnTo>
                    <a:lnTo>
                      <a:pt x="67" y="487"/>
                    </a:lnTo>
                    <a:lnTo>
                      <a:pt x="66" y="485"/>
                    </a:lnTo>
                    <a:lnTo>
                      <a:pt x="64" y="485"/>
                    </a:lnTo>
                    <a:lnTo>
                      <a:pt x="63" y="485"/>
                    </a:lnTo>
                    <a:lnTo>
                      <a:pt x="61" y="484"/>
                    </a:lnTo>
                    <a:lnTo>
                      <a:pt x="60" y="484"/>
                    </a:lnTo>
                    <a:lnTo>
                      <a:pt x="60" y="483"/>
                    </a:lnTo>
                    <a:lnTo>
                      <a:pt x="60" y="482"/>
                    </a:lnTo>
                    <a:lnTo>
                      <a:pt x="60" y="481"/>
                    </a:lnTo>
                    <a:lnTo>
                      <a:pt x="60" y="480"/>
                    </a:lnTo>
                    <a:lnTo>
                      <a:pt x="60" y="479"/>
                    </a:lnTo>
                    <a:lnTo>
                      <a:pt x="60" y="476"/>
                    </a:lnTo>
                    <a:lnTo>
                      <a:pt x="60" y="475"/>
                    </a:lnTo>
                    <a:lnTo>
                      <a:pt x="60" y="474"/>
                    </a:lnTo>
                    <a:lnTo>
                      <a:pt x="59" y="473"/>
                    </a:lnTo>
                    <a:lnTo>
                      <a:pt x="59" y="472"/>
                    </a:lnTo>
                    <a:lnTo>
                      <a:pt x="58" y="471"/>
                    </a:lnTo>
                    <a:lnTo>
                      <a:pt x="58" y="470"/>
                    </a:lnTo>
                    <a:lnTo>
                      <a:pt x="57" y="469"/>
                    </a:lnTo>
                    <a:lnTo>
                      <a:pt x="56" y="467"/>
                    </a:lnTo>
                    <a:lnTo>
                      <a:pt x="55" y="466"/>
                    </a:lnTo>
                    <a:lnTo>
                      <a:pt x="54" y="465"/>
                    </a:lnTo>
                    <a:lnTo>
                      <a:pt x="52" y="465"/>
                    </a:lnTo>
                    <a:lnTo>
                      <a:pt x="52" y="464"/>
                    </a:lnTo>
                    <a:lnTo>
                      <a:pt x="51" y="464"/>
                    </a:lnTo>
                    <a:lnTo>
                      <a:pt x="50" y="464"/>
                    </a:lnTo>
                    <a:lnTo>
                      <a:pt x="50" y="463"/>
                    </a:lnTo>
                    <a:lnTo>
                      <a:pt x="49" y="463"/>
                    </a:lnTo>
                    <a:lnTo>
                      <a:pt x="48" y="463"/>
                    </a:lnTo>
                    <a:lnTo>
                      <a:pt x="47" y="462"/>
                    </a:lnTo>
                    <a:lnTo>
                      <a:pt x="46" y="462"/>
                    </a:lnTo>
                    <a:lnTo>
                      <a:pt x="45" y="462"/>
                    </a:lnTo>
                    <a:lnTo>
                      <a:pt x="43" y="461"/>
                    </a:lnTo>
                    <a:lnTo>
                      <a:pt x="42" y="461"/>
                    </a:lnTo>
                    <a:lnTo>
                      <a:pt x="42" y="460"/>
                    </a:lnTo>
                    <a:lnTo>
                      <a:pt x="41" y="460"/>
                    </a:lnTo>
                    <a:lnTo>
                      <a:pt x="40" y="458"/>
                    </a:lnTo>
                    <a:lnTo>
                      <a:pt x="39" y="457"/>
                    </a:lnTo>
                    <a:lnTo>
                      <a:pt x="39" y="456"/>
                    </a:lnTo>
                    <a:lnTo>
                      <a:pt x="38" y="456"/>
                    </a:lnTo>
                    <a:lnTo>
                      <a:pt x="38" y="455"/>
                    </a:lnTo>
                    <a:lnTo>
                      <a:pt x="38" y="454"/>
                    </a:lnTo>
                    <a:lnTo>
                      <a:pt x="37" y="454"/>
                    </a:lnTo>
                    <a:lnTo>
                      <a:pt x="36" y="453"/>
                    </a:lnTo>
                    <a:lnTo>
                      <a:pt x="36" y="452"/>
                    </a:lnTo>
                    <a:lnTo>
                      <a:pt x="34" y="452"/>
                    </a:lnTo>
                    <a:lnTo>
                      <a:pt x="33" y="451"/>
                    </a:lnTo>
                    <a:lnTo>
                      <a:pt x="32" y="449"/>
                    </a:lnTo>
                    <a:lnTo>
                      <a:pt x="32" y="448"/>
                    </a:lnTo>
                    <a:lnTo>
                      <a:pt x="31" y="448"/>
                    </a:lnTo>
                    <a:lnTo>
                      <a:pt x="30" y="448"/>
                    </a:lnTo>
                    <a:lnTo>
                      <a:pt x="29" y="447"/>
                    </a:lnTo>
                    <a:lnTo>
                      <a:pt x="28" y="447"/>
                    </a:lnTo>
                    <a:lnTo>
                      <a:pt x="28" y="446"/>
                    </a:lnTo>
                    <a:lnTo>
                      <a:pt x="27" y="445"/>
                    </a:lnTo>
                    <a:lnTo>
                      <a:pt x="25" y="445"/>
                    </a:lnTo>
                    <a:lnTo>
                      <a:pt x="25" y="444"/>
                    </a:lnTo>
                    <a:lnTo>
                      <a:pt x="24" y="444"/>
                    </a:lnTo>
                    <a:lnTo>
                      <a:pt x="24" y="443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2" y="442"/>
                    </a:lnTo>
                    <a:lnTo>
                      <a:pt x="21" y="442"/>
                    </a:lnTo>
                    <a:lnTo>
                      <a:pt x="21" y="440"/>
                    </a:lnTo>
                    <a:lnTo>
                      <a:pt x="20" y="440"/>
                    </a:lnTo>
                    <a:lnTo>
                      <a:pt x="20" y="439"/>
                    </a:lnTo>
                    <a:lnTo>
                      <a:pt x="19" y="439"/>
                    </a:lnTo>
                    <a:lnTo>
                      <a:pt x="19" y="438"/>
                    </a:lnTo>
                    <a:lnTo>
                      <a:pt x="18" y="438"/>
                    </a:lnTo>
                    <a:lnTo>
                      <a:pt x="18" y="437"/>
                    </a:lnTo>
                    <a:lnTo>
                      <a:pt x="16" y="437"/>
                    </a:lnTo>
                    <a:lnTo>
                      <a:pt x="16" y="436"/>
                    </a:lnTo>
                    <a:lnTo>
                      <a:pt x="15" y="436"/>
                    </a:lnTo>
                    <a:lnTo>
                      <a:pt x="15" y="435"/>
                    </a:lnTo>
                    <a:lnTo>
                      <a:pt x="14" y="434"/>
                    </a:lnTo>
                    <a:lnTo>
                      <a:pt x="14" y="433"/>
                    </a:lnTo>
                    <a:lnTo>
                      <a:pt x="13" y="433"/>
                    </a:lnTo>
                    <a:lnTo>
                      <a:pt x="12" y="433"/>
                    </a:lnTo>
                    <a:lnTo>
                      <a:pt x="12" y="431"/>
                    </a:lnTo>
                    <a:lnTo>
                      <a:pt x="11" y="431"/>
                    </a:lnTo>
                    <a:lnTo>
                      <a:pt x="11" y="430"/>
                    </a:lnTo>
                    <a:lnTo>
                      <a:pt x="10" y="430"/>
                    </a:lnTo>
                    <a:lnTo>
                      <a:pt x="10" y="429"/>
                    </a:lnTo>
                    <a:lnTo>
                      <a:pt x="9" y="429"/>
                    </a:lnTo>
                    <a:lnTo>
                      <a:pt x="9" y="428"/>
                    </a:lnTo>
                    <a:lnTo>
                      <a:pt x="9" y="427"/>
                    </a:lnTo>
                    <a:lnTo>
                      <a:pt x="9" y="426"/>
                    </a:lnTo>
                    <a:lnTo>
                      <a:pt x="9" y="425"/>
                    </a:lnTo>
                    <a:lnTo>
                      <a:pt x="9" y="424"/>
                    </a:lnTo>
                    <a:lnTo>
                      <a:pt x="9" y="422"/>
                    </a:lnTo>
                    <a:lnTo>
                      <a:pt x="10" y="421"/>
                    </a:lnTo>
                    <a:lnTo>
                      <a:pt x="10" y="420"/>
                    </a:lnTo>
                    <a:lnTo>
                      <a:pt x="10" y="419"/>
                    </a:lnTo>
                    <a:lnTo>
                      <a:pt x="10" y="418"/>
                    </a:lnTo>
                    <a:lnTo>
                      <a:pt x="11" y="417"/>
                    </a:lnTo>
                    <a:lnTo>
                      <a:pt x="11" y="416"/>
                    </a:lnTo>
                    <a:lnTo>
                      <a:pt x="11" y="415"/>
                    </a:lnTo>
                    <a:lnTo>
                      <a:pt x="11" y="413"/>
                    </a:lnTo>
                    <a:lnTo>
                      <a:pt x="11" y="412"/>
                    </a:lnTo>
                    <a:lnTo>
                      <a:pt x="10" y="411"/>
                    </a:lnTo>
                    <a:lnTo>
                      <a:pt x="10" y="410"/>
                    </a:lnTo>
                    <a:lnTo>
                      <a:pt x="9" y="409"/>
                    </a:lnTo>
                    <a:lnTo>
                      <a:pt x="9" y="408"/>
                    </a:lnTo>
                    <a:lnTo>
                      <a:pt x="9" y="407"/>
                    </a:lnTo>
                    <a:lnTo>
                      <a:pt x="9" y="406"/>
                    </a:lnTo>
                    <a:lnTo>
                      <a:pt x="9" y="404"/>
                    </a:lnTo>
                    <a:lnTo>
                      <a:pt x="9" y="403"/>
                    </a:lnTo>
                    <a:lnTo>
                      <a:pt x="9" y="402"/>
                    </a:lnTo>
                    <a:lnTo>
                      <a:pt x="7" y="401"/>
                    </a:lnTo>
                    <a:lnTo>
                      <a:pt x="7" y="400"/>
                    </a:lnTo>
                    <a:lnTo>
                      <a:pt x="7" y="399"/>
                    </a:lnTo>
                    <a:lnTo>
                      <a:pt x="6" y="397"/>
                    </a:lnTo>
                    <a:lnTo>
                      <a:pt x="6" y="395"/>
                    </a:lnTo>
                    <a:lnTo>
                      <a:pt x="5" y="395"/>
                    </a:lnTo>
                    <a:lnTo>
                      <a:pt x="5" y="394"/>
                    </a:lnTo>
                    <a:lnTo>
                      <a:pt x="4" y="393"/>
                    </a:lnTo>
                    <a:lnTo>
                      <a:pt x="3" y="392"/>
                    </a:lnTo>
                    <a:lnTo>
                      <a:pt x="3" y="391"/>
                    </a:lnTo>
                    <a:lnTo>
                      <a:pt x="2" y="391"/>
                    </a:lnTo>
                    <a:lnTo>
                      <a:pt x="2" y="390"/>
                    </a:lnTo>
                    <a:lnTo>
                      <a:pt x="1" y="389"/>
                    </a:lnTo>
                    <a:lnTo>
                      <a:pt x="1" y="388"/>
                    </a:lnTo>
                    <a:lnTo>
                      <a:pt x="1" y="386"/>
                    </a:lnTo>
                    <a:lnTo>
                      <a:pt x="0" y="385"/>
                    </a:lnTo>
                    <a:lnTo>
                      <a:pt x="0" y="384"/>
                    </a:lnTo>
                    <a:lnTo>
                      <a:pt x="1" y="383"/>
                    </a:lnTo>
                    <a:lnTo>
                      <a:pt x="1" y="382"/>
                    </a:lnTo>
                    <a:lnTo>
                      <a:pt x="2" y="381"/>
                    </a:lnTo>
                    <a:lnTo>
                      <a:pt x="2" y="380"/>
                    </a:lnTo>
                    <a:lnTo>
                      <a:pt x="2" y="379"/>
                    </a:lnTo>
                    <a:lnTo>
                      <a:pt x="3" y="377"/>
                    </a:lnTo>
                    <a:lnTo>
                      <a:pt x="3" y="376"/>
                    </a:lnTo>
                    <a:lnTo>
                      <a:pt x="3" y="375"/>
                    </a:lnTo>
                    <a:lnTo>
                      <a:pt x="4" y="374"/>
                    </a:lnTo>
                    <a:lnTo>
                      <a:pt x="4" y="373"/>
                    </a:lnTo>
                    <a:lnTo>
                      <a:pt x="4" y="372"/>
                    </a:lnTo>
                    <a:lnTo>
                      <a:pt x="4" y="371"/>
                    </a:lnTo>
                    <a:lnTo>
                      <a:pt x="4" y="370"/>
                    </a:lnTo>
                    <a:lnTo>
                      <a:pt x="4" y="368"/>
                    </a:lnTo>
                    <a:lnTo>
                      <a:pt x="4" y="367"/>
                    </a:lnTo>
                    <a:lnTo>
                      <a:pt x="4" y="366"/>
                    </a:lnTo>
                    <a:lnTo>
                      <a:pt x="5" y="365"/>
                    </a:lnTo>
                    <a:lnTo>
                      <a:pt x="5" y="364"/>
                    </a:lnTo>
                    <a:lnTo>
                      <a:pt x="6" y="363"/>
                    </a:lnTo>
                    <a:lnTo>
                      <a:pt x="7" y="362"/>
                    </a:lnTo>
                    <a:lnTo>
                      <a:pt x="7" y="361"/>
                    </a:lnTo>
                    <a:lnTo>
                      <a:pt x="7" y="359"/>
                    </a:lnTo>
                    <a:lnTo>
                      <a:pt x="9" y="358"/>
                    </a:lnTo>
                    <a:lnTo>
                      <a:pt x="9" y="357"/>
                    </a:lnTo>
                    <a:lnTo>
                      <a:pt x="10" y="356"/>
                    </a:lnTo>
                    <a:lnTo>
                      <a:pt x="10" y="355"/>
                    </a:lnTo>
                    <a:lnTo>
                      <a:pt x="10" y="354"/>
                    </a:lnTo>
                    <a:lnTo>
                      <a:pt x="10" y="353"/>
                    </a:lnTo>
                    <a:lnTo>
                      <a:pt x="11" y="353"/>
                    </a:lnTo>
                    <a:lnTo>
                      <a:pt x="11" y="350"/>
                    </a:lnTo>
                    <a:lnTo>
                      <a:pt x="12" y="349"/>
                    </a:lnTo>
                    <a:lnTo>
                      <a:pt x="12" y="348"/>
                    </a:lnTo>
                    <a:lnTo>
                      <a:pt x="12" y="347"/>
                    </a:lnTo>
                    <a:lnTo>
                      <a:pt x="13" y="346"/>
                    </a:lnTo>
                    <a:lnTo>
                      <a:pt x="13" y="345"/>
                    </a:lnTo>
                    <a:lnTo>
                      <a:pt x="14" y="344"/>
                    </a:lnTo>
                    <a:lnTo>
                      <a:pt x="14" y="341"/>
                    </a:lnTo>
                    <a:lnTo>
                      <a:pt x="15" y="341"/>
                    </a:lnTo>
                    <a:lnTo>
                      <a:pt x="15" y="340"/>
                    </a:lnTo>
                    <a:lnTo>
                      <a:pt x="15" y="339"/>
                    </a:lnTo>
                    <a:lnTo>
                      <a:pt x="16" y="339"/>
                    </a:lnTo>
                    <a:lnTo>
                      <a:pt x="16" y="338"/>
                    </a:lnTo>
                    <a:lnTo>
                      <a:pt x="16" y="337"/>
                    </a:lnTo>
                    <a:lnTo>
                      <a:pt x="18" y="336"/>
                    </a:lnTo>
                    <a:lnTo>
                      <a:pt x="18" y="335"/>
                    </a:lnTo>
                    <a:lnTo>
                      <a:pt x="19" y="336"/>
                    </a:lnTo>
                    <a:lnTo>
                      <a:pt x="18" y="336"/>
                    </a:lnTo>
                    <a:lnTo>
                      <a:pt x="18" y="337"/>
                    </a:lnTo>
                    <a:lnTo>
                      <a:pt x="16" y="337"/>
                    </a:lnTo>
                    <a:lnTo>
                      <a:pt x="16" y="338"/>
                    </a:lnTo>
                    <a:lnTo>
                      <a:pt x="18" y="338"/>
                    </a:lnTo>
                    <a:lnTo>
                      <a:pt x="19" y="339"/>
                    </a:lnTo>
                    <a:lnTo>
                      <a:pt x="19" y="340"/>
                    </a:lnTo>
                    <a:lnTo>
                      <a:pt x="20" y="340"/>
                    </a:lnTo>
                    <a:lnTo>
                      <a:pt x="21" y="340"/>
                    </a:lnTo>
                    <a:lnTo>
                      <a:pt x="20" y="340"/>
                    </a:lnTo>
                    <a:lnTo>
                      <a:pt x="20" y="339"/>
                    </a:lnTo>
                    <a:lnTo>
                      <a:pt x="20" y="338"/>
                    </a:lnTo>
                    <a:lnTo>
                      <a:pt x="21" y="338"/>
                    </a:lnTo>
                    <a:lnTo>
                      <a:pt x="22" y="337"/>
                    </a:lnTo>
                    <a:lnTo>
                      <a:pt x="21" y="337"/>
                    </a:lnTo>
                    <a:lnTo>
                      <a:pt x="20" y="336"/>
                    </a:lnTo>
                    <a:lnTo>
                      <a:pt x="19" y="336"/>
                    </a:lnTo>
                    <a:lnTo>
                      <a:pt x="19" y="335"/>
                    </a:lnTo>
                    <a:lnTo>
                      <a:pt x="20" y="334"/>
                    </a:lnTo>
                    <a:lnTo>
                      <a:pt x="21" y="331"/>
                    </a:lnTo>
                    <a:lnTo>
                      <a:pt x="21" y="330"/>
                    </a:lnTo>
                    <a:lnTo>
                      <a:pt x="20" y="330"/>
                    </a:lnTo>
                    <a:lnTo>
                      <a:pt x="19" y="332"/>
                    </a:lnTo>
                    <a:lnTo>
                      <a:pt x="19" y="334"/>
                    </a:lnTo>
                    <a:lnTo>
                      <a:pt x="19" y="335"/>
                    </a:lnTo>
                    <a:lnTo>
                      <a:pt x="18" y="335"/>
                    </a:lnTo>
                    <a:lnTo>
                      <a:pt x="19" y="334"/>
                    </a:lnTo>
                    <a:lnTo>
                      <a:pt x="20" y="331"/>
                    </a:lnTo>
                    <a:lnTo>
                      <a:pt x="21" y="330"/>
                    </a:lnTo>
                    <a:lnTo>
                      <a:pt x="21" y="329"/>
                    </a:lnTo>
                    <a:lnTo>
                      <a:pt x="21" y="328"/>
                    </a:lnTo>
                    <a:lnTo>
                      <a:pt x="22" y="327"/>
                    </a:lnTo>
                    <a:lnTo>
                      <a:pt x="22" y="326"/>
                    </a:lnTo>
                    <a:lnTo>
                      <a:pt x="23" y="325"/>
                    </a:lnTo>
                    <a:lnTo>
                      <a:pt x="23" y="323"/>
                    </a:lnTo>
                    <a:lnTo>
                      <a:pt x="24" y="322"/>
                    </a:lnTo>
                    <a:lnTo>
                      <a:pt x="24" y="321"/>
                    </a:lnTo>
                    <a:lnTo>
                      <a:pt x="25" y="321"/>
                    </a:lnTo>
                    <a:lnTo>
                      <a:pt x="25" y="320"/>
                    </a:lnTo>
                    <a:lnTo>
                      <a:pt x="27" y="319"/>
                    </a:lnTo>
                    <a:lnTo>
                      <a:pt x="27" y="318"/>
                    </a:lnTo>
                    <a:lnTo>
                      <a:pt x="28" y="317"/>
                    </a:lnTo>
                    <a:lnTo>
                      <a:pt x="28" y="316"/>
                    </a:lnTo>
                    <a:lnTo>
                      <a:pt x="29" y="314"/>
                    </a:lnTo>
                    <a:lnTo>
                      <a:pt x="29" y="313"/>
                    </a:lnTo>
                    <a:lnTo>
                      <a:pt x="30" y="312"/>
                    </a:lnTo>
                    <a:lnTo>
                      <a:pt x="30" y="311"/>
                    </a:lnTo>
                    <a:lnTo>
                      <a:pt x="31" y="311"/>
                    </a:lnTo>
                    <a:lnTo>
                      <a:pt x="31" y="310"/>
                    </a:lnTo>
                    <a:lnTo>
                      <a:pt x="31" y="309"/>
                    </a:lnTo>
                    <a:lnTo>
                      <a:pt x="31" y="308"/>
                    </a:lnTo>
                    <a:lnTo>
                      <a:pt x="32" y="308"/>
                    </a:lnTo>
                    <a:lnTo>
                      <a:pt x="32" y="309"/>
                    </a:lnTo>
                    <a:lnTo>
                      <a:pt x="33" y="309"/>
                    </a:lnTo>
                    <a:lnTo>
                      <a:pt x="33" y="310"/>
                    </a:lnTo>
                    <a:lnTo>
                      <a:pt x="32" y="310"/>
                    </a:lnTo>
                    <a:lnTo>
                      <a:pt x="31" y="311"/>
                    </a:lnTo>
                    <a:lnTo>
                      <a:pt x="30" y="313"/>
                    </a:lnTo>
                    <a:lnTo>
                      <a:pt x="30" y="314"/>
                    </a:lnTo>
                    <a:lnTo>
                      <a:pt x="29" y="314"/>
                    </a:lnTo>
                    <a:lnTo>
                      <a:pt x="29" y="316"/>
                    </a:lnTo>
                    <a:lnTo>
                      <a:pt x="29" y="317"/>
                    </a:lnTo>
                    <a:lnTo>
                      <a:pt x="28" y="317"/>
                    </a:lnTo>
                    <a:lnTo>
                      <a:pt x="28" y="318"/>
                    </a:lnTo>
                    <a:lnTo>
                      <a:pt x="27" y="319"/>
                    </a:lnTo>
                    <a:lnTo>
                      <a:pt x="28" y="319"/>
                    </a:lnTo>
                    <a:lnTo>
                      <a:pt x="27" y="320"/>
                    </a:lnTo>
                    <a:lnTo>
                      <a:pt x="27" y="321"/>
                    </a:lnTo>
                    <a:lnTo>
                      <a:pt x="25" y="321"/>
                    </a:lnTo>
                    <a:lnTo>
                      <a:pt x="27" y="322"/>
                    </a:lnTo>
                    <a:lnTo>
                      <a:pt x="28" y="322"/>
                    </a:lnTo>
                    <a:lnTo>
                      <a:pt x="29" y="322"/>
                    </a:lnTo>
                    <a:lnTo>
                      <a:pt x="30" y="322"/>
                    </a:lnTo>
                    <a:lnTo>
                      <a:pt x="31" y="323"/>
                    </a:lnTo>
                    <a:lnTo>
                      <a:pt x="32" y="323"/>
                    </a:lnTo>
                    <a:lnTo>
                      <a:pt x="33" y="325"/>
                    </a:lnTo>
                    <a:lnTo>
                      <a:pt x="34" y="326"/>
                    </a:lnTo>
                    <a:lnTo>
                      <a:pt x="34" y="325"/>
                    </a:lnTo>
                    <a:lnTo>
                      <a:pt x="34" y="323"/>
                    </a:lnTo>
                    <a:lnTo>
                      <a:pt x="34" y="322"/>
                    </a:lnTo>
                    <a:lnTo>
                      <a:pt x="34" y="321"/>
                    </a:lnTo>
                    <a:lnTo>
                      <a:pt x="36" y="321"/>
                    </a:lnTo>
                    <a:lnTo>
                      <a:pt x="37" y="320"/>
                    </a:lnTo>
                    <a:lnTo>
                      <a:pt x="36" y="319"/>
                    </a:lnTo>
                    <a:lnTo>
                      <a:pt x="36" y="318"/>
                    </a:lnTo>
                    <a:lnTo>
                      <a:pt x="36" y="317"/>
                    </a:lnTo>
                    <a:lnTo>
                      <a:pt x="34" y="316"/>
                    </a:lnTo>
                    <a:lnTo>
                      <a:pt x="36" y="313"/>
                    </a:lnTo>
                    <a:lnTo>
                      <a:pt x="36" y="312"/>
                    </a:lnTo>
                    <a:lnTo>
                      <a:pt x="34" y="312"/>
                    </a:lnTo>
                    <a:lnTo>
                      <a:pt x="34" y="311"/>
                    </a:lnTo>
                    <a:lnTo>
                      <a:pt x="36" y="311"/>
                    </a:lnTo>
                    <a:lnTo>
                      <a:pt x="37" y="311"/>
                    </a:lnTo>
                    <a:lnTo>
                      <a:pt x="38" y="310"/>
                    </a:lnTo>
                    <a:lnTo>
                      <a:pt x="39" y="309"/>
                    </a:lnTo>
                    <a:lnTo>
                      <a:pt x="39" y="308"/>
                    </a:lnTo>
                    <a:lnTo>
                      <a:pt x="39" y="307"/>
                    </a:ln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3"/>
                    </a:lnTo>
                    <a:lnTo>
                      <a:pt x="39" y="303"/>
                    </a:lnTo>
                    <a:lnTo>
                      <a:pt x="39" y="304"/>
                    </a:lnTo>
                    <a:lnTo>
                      <a:pt x="39" y="305"/>
                    </a:lnTo>
                    <a:lnTo>
                      <a:pt x="39" y="307"/>
                    </a:lnTo>
                    <a:lnTo>
                      <a:pt x="39" y="305"/>
                    </a:lnTo>
                    <a:lnTo>
                      <a:pt x="39" y="304"/>
                    </a:lnTo>
                    <a:lnTo>
                      <a:pt x="39" y="303"/>
                    </a:lnTo>
                    <a:lnTo>
                      <a:pt x="40" y="302"/>
                    </a:lnTo>
                    <a:lnTo>
                      <a:pt x="40" y="301"/>
                    </a:lnTo>
                    <a:lnTo>
                      <a:pt x="41" y="300"/>
                    </a:lnTo>
                    <a:lnTo>
                      <a:pt x="41" y="299"/>
                    </a:lnTo>
                    <a:lnTo>
                      <a:pt x="41" y="298"/>
                    </a:lnTo>
                    <a:lnTo>
                      <a:pt x="41" y="296"/>
                    </a:lnTo>
                    <a:lnTo>
                      <a:pt x="42" y="296"/>
                    </a:lnTo>
                    <a:lnTo>
                      <a:pt x="43" y="295"/>
                    </a:lnTo>
                    <a:lnTo>
                      <a:pt x="46" y="295"/>
                    </a:lnTo>
                    <a:lnTo>
                      <a:pt x="47" y="295"/>
                    </a:lnTo>
                    <a:lnTo>
                      <a:pt x="47" y="294"/>
                    </a:lnTo>
                    <a:lnTo>
                      <a:pt x="48" y="294"/>
                    </a:lnTo>
                    <a:lnTo>
                      <a:pt x="49" y="295"/>
                    </a:lnTo>
                    <a:lnTo>
                      <a:pt x="50" y="296"/>
                    </a:lnTo>
                    <a:lnTo>
                      <a:pt x="51" y="296"/>
                    </a:lnTo>
                    <a:lnTo>
                      <a:pt x="50" y="296"/>
                    </a:lnTo>
                    <a:lnTo>
                      <a:pt x="50" y="295"/>
                    </a:lnTo>
                    <a:lnTo>
                      <a:pt x="49" y="295"/>
                    </a:lnTo>
                    <a:lnTo>
                      <a:pt x="49" y="294"/>
                    </a:lnTo>
                    <a:lnTo>
                      <a:pt x="49" y="295"/>
                    </a:lnTo>
                    <a:lnTo>
                      <a:pt x="50" y="295"/>
                    </a:lnTo>
                    <a:lnTo>
                      <a:pt x="51" y="295"/>
                    </a:lnTo>
                    <a:lnTo>
                      <a:pt x="52" y="295"/>
                    </a:lnTo>
                    <a:lnTo>
                      <a:pt x="54" y="294"/>
                    </a:lnTo>
                    <a:lnTo>
                      <a:pt x="55" y="294"/>
                    </a:lnTo>
                    <a:lnTo>
                      <a:pt x="55" y="293"/>
                    </a:lnTo>
                    <a:lnTo>
                      <a:pt x="56" y="293"/>
                    </a:lnTo>
                    <a:lnTo>
                      <a:pt x="57" y="293"/>
                    </a:lnTo>
                    <a:lnTo>
                      <a:pt x="57" y="292"/>
                    </a:lnTo>
                    <a:lnTo>
                      <a:pt x="58" y="292"/>
                    </a:lnTo>
                    <a:lnTo>
                      <a:pt x="59" y="292"/>
                    </a:lnTo>
                    <a:lnTo>
                      <a:pt x="59" y="291"/>
                    </a:lnTo>
                    <a:lnTo>
                      <a:pt x="60" y="290"/>
                    </a:lnTo>
                    <a:lnTo>
                      <a:pt x="60" y="289"/>
                    </a:lnTo>
                    <a:lnTo>
                      <a:pt x="60" y="287"/>
                    </a:lnTo>
                    <a:lnTo>
                      <a:pt x="59" y="286"/>
                    </a:lnTo>
                    <a:lnTo>
                      <a:pt x="59" y="285"/>
                    </a:lnTo>
                    <a:lnTo>
                      <a:pt x="58" y="285"/>
                    </a:lnTo>
                    <a:lnTo>
                      <a:pt x="58" y="284"/>
                    </a:lnTo>
                    <a:lnTo>
                      <a:pt x="57" y="283"/>
                    </a:lnTo>
                    <a:lnTo>
                      <a:pt x="57" y="282"/>
                    </a:lnTo>
                    <a:lnTo>
                      <a:pt x="56" y="282"/>
                    </a:lnTo>
                    <a:lnTo>
                      <a:pt x="56" y="283"/>
                    </a:lnTo>
                    <a:lnTo>
                      <a:pt x="55" y="284"/>
                    </a:lnTo>
                    <a:lnTo>
                      <a:pt x="54" y="284"/>
                    </a:lnTo>
                    <a:lnTo>
                      <a:pt x="52" y="283"/>
                    </a:lnTo>
                    <a:lnTo>
                      <a:pt x="51" y="283"/>
                    </a:lnTo>
                    <a:lnTo>
                      <a:pt x="51" y="282"/>
                    </a:lnTo>
                    <a:lnTo>
                      <a:pt x="50" y="282"/>
                    </a:lnTo>
                    <a:lnTo>
                      <a:pt x="50" y="281"/>
                    </a:lnTo>
                    <a:lnTo>
                      <a:pt x="49" y="281"/>
                    </a:lnTo>
                    <a:lnTo>
                      <a:pt x="48" y="281"/>
                    </a:lnTo>
                    <a:lnTo>
                      <a:pt x="48" y="280"/>
                    </a:lnTo>
                    <a:lnTo>
                      <a:pt x="49" y="280"/>
                    </a:lnTo>
                    <a:lnTo>
                      <a:pt x="49" y="278"/>
                    </a:lnTo>
                    <a:lnTo>
                      <a:pt x="50" y="278"/>
                    </a:lnTo>
                    <a:lnTo>
                      <a:pt x="50" y="277"/>
                    </a:lnTo>
                    <a:lnTo>
                      <a:pt x="50" y="276"/>
                    </a:lnTo>
                    <a:lnTo>
                      <a:pt x="50" y="275"/>
                    </a:lnTo>
                    <a:lnTo>
                      <a:pt x="51" y="273"/>
                    </a:lnTo>
                    <a:lnTo>
                      <a:pt x="51" y="272"/>
                    </a:lnTo>
                    <a:lnTo>
                      <a:pt x="50" y="272"/>
                    </a:lnTo>
                    <a:lnTo>
                      <a:pt x="50" y="273"/>
                    </a:lnTo>
                    <a:lnTo>
                      <a:pt x="50" y="274"/>
                    </a:lnTo>
                    <a:lnTo>
                      <a:pt x="49" y="275"/>
                    </a:lnTo>
                    <a:lnTo>
                      <a:pt x="50" y="276"/>
                    </a:lnTo>
                    <a:lnTo>
                      <a:pt x="49" y="276"/>
                    </a:lnTo>
                    <a:lnTo>
                      <a:pt x="49" y="277"/>
                    </a:lnTo>
                    <a:lnTo>
                      <a:pt x="49" y="278"/>
                    </a:lnTo>
                    <a:lnTo>
                      <a:pt x="48" y="278"/>
                    </a:lnTo>
                    <a:lnTo>
                      <a:pt x="48" y="280"/>
                    </a:lnTo>
                    <a:lnTo>
                      <a:pt x="47" y="281"/>
                    </a:lnTo>
                    <a:lnTo>
                      <a:pt x="48" y="281"/>
                    </a:lnTo>
                    <a:lnTo>
                      <a:pt x="48" y="282"/>
                    </a:lnTo>
                    <a:lnTo>
                      <a:pt x="48" y="283"/>
                    </a:lnTo>
                    <a:lnTo>
                      <a:pt x="47" y="283"/>
                    </a:lnTo>
                    <a:lnTo>
                      <a:pt x="47" y="284"/>
                    </a:lnTo>
                    <a:lnTo>
                      <a:pt x="46" y="284"/>
                    </a:lnTo>
                    <a:lnTo>
                      <a:pt x="46" y="285"/>
                    </a:lnTo>
                    <a:lnTo>
                      <a:pt x="45" y="286"/>
                    </a:lnTo>
                    <a:lnTo>
                      <a:pt x="45" y="287"/>
                    </a:lnTo>
                    <a:lnTo>
                      <a:pt x="43" y="289"/>
                    </a:lnTo>
                    <a:lnTo>
                      <a:pt x="43" y="290"/>
                    </a:lnTo>
                    <a:lnTo>
                      <a:pt x="43" y="291"/>
                    </a:lnTo>
                    <a:lnTo>
                      <a:pt x="42" y="292"/>
                    </a:lnTo>
                    <a:lnTo>
                      <a:pt x="41" y="293"/>
                    </a:lnTo>
                    <a:lnTo>
                      <a:pt x="41" y="294"/>
                    </a:lnTo>
                    <a:lnTo>
                      <a:pt x="40" y="295"/>
                    </a:lnTo>
                    <a:lnTo>
                      <a:pt x="40" y="296"/>
                    </a:lnTo>
                    <a:lnTo>
                      <a:pt x="40" y="298"/>
                    </a:lnTo>
                    <a:lnTo>
                      <a:pt x="40" y="299"/>
                    </a:lnTo>
                    <a:lnTo>
                      <a:pt x="39" y="300"/>
                    </a:lnTo>
                    <a:lnTo>
                      <a:pt x="39" y="301"/>
                    </a:lnTo>
                    <a:lnTo>
                      <a:pt x="38" y="302"/>
                    </a:lnTo>
                    <a:lnTo>
                      <a:pt x="37" y="303"/>
                    </a:lnTo>
                    <a:lnTo>
                      <a:pt x="36" y="304"/>
                    </a:lnTo>
                    <a:lnTo>
                      <a:pt x="36" y="305"/>
                    </a:lnTo>
                    <a:lnTo>
                      <a:pt x="34" y="305"/>
                    </a:lnTo>
                    <a:lnTo>
                      <a:pt x="34" y="307"/>
                    </a:lnTo>
                    <a:lnTo>
                      <a:pt x="33" y="307"/>
                    </a:lnTo>
                    <a:lnTo>
                      <a:pt x="32" y="305"/>
                    </a:lnTo>
                    <a:lnTo>
                      <a:pt x="33" y="304"/>
                    </a:lnTo>
                    <a:lnTo>
                      <a:pt x="33" y="303"/>
                    </a:lnTo>
                    <a:lnTo>
                      <a:pt x="34" y="302"/>
                    </a:lnTo>
                    <a:lnTo>
                      <a:pt x="34" y="301"/>
                    </a:lnTo>
                    <a:lnTo>
                      <a:pt x="36" y="301"/>
                    </a:lnTo>
                    <a:lnTo>
                      <a:pt x="36" y="300"/>
                    </a:lnTo>
                    <a:lnTo>
                      <a:pt x="37" y="299"/>
                    </a:lnTo>
                    <a:lnTo>
                      <a:pt x="37" y="298"/>
                    </a:lnTo>
                    <a:lnTo>
                      <a:pt x="38" y="296"/>
                    </a:lnTo>
                    <a:lnTo>
                      <a:pt x="38" y="295"/>
                    </a:lnTo>
                    <a:lnTo>
                      <a:pt x="39" y="295"/>
                    </a:lnTo>
                    <a:lnTo>
                      <a:pt x="39" y="294"/>
                    </a:lnTo>
                    <a:lnTo>
                      <a:pt x="39" y="293"/>
                    </a:lnTo>
                    <a:lnTo>
                      <a:pt x="40" y="292"/>
                    </a:lnTo>
                    <a:lnTo>
                      <a:pt x="40" y="291"/>
                    </a:lnTo>
                    <a:lnTo>
                      <a:pt x="41" y="291"/>
                    </a:lnTo>
                    <a:lnTo>
                      <a:pt x="41" y="290"/>
                    </a:lnTo>
                    <a:lnTo>
                      <a:pt x="41" y="289"/>
                    </a:lnTo>
                    <a:lnTo>
                      <a:pt x="42" y="287"/>
                    </a:lnTo>
                    <a:lnTo>
                      <a:pt x="42" y="286"/>
                    </a:lnTo>
                    <a:lnTo>
                      <a:pt x="43" y="285"/>
                    </a:lnTo>
                    <a:lnTo>
                      <a:pt x="43" y="284"/>
                    </a:lnTo>
                    <a:lnTo>
                      <a:pt x="45" y="283"/>
                    </a:lnTo>
                    <a:lnTo>
                      <a:pt x="45" y="282"/>
                    </a:lnTo>
                    <a:lnTo>
                      <a:pt x="45" y="281"/>
                    </a:lnTo>
                    <a:lnTo>
                      <a:pt x="46" y="280"/>
                    </a:lnTo>
                    <a:lnTo>
                      <a:pt x="46" y="278"/>
                    </a:lnTo>
                    <a:lnTo>
                      <a:pt x="47" y="277"/>
                    </a:lnTo>
                    <a:lnTo>
                      <a:pt x="47" y="276"/>
                    </a:lnTo>
                    <a:lnTo>
                      <a:pt x="47" y="275"/>
                    </a:lnTo>
                    <a:lnTo>
                      <a:pt x="48" y="274"/>
                    </a:lnTo>
                    <a:lnTo>
                      <a:pt x="48" y="273"/>
                    </a:lnTo>
                    <a:lnTo>
                      <a:pt x="48" y="272"/>
                    </a:lnTo>
                    <a:lnTo>
                      <a:pt x="49" y="271"/>
                    </a:lnTo>
                    <a:lnTo>
                      <a:pt x="49" y="269"/>
                    </a:lnTo>
                    <a:lnTo>
                      <a:pt x="49" y="268"/>
                    </a:lnTo>
                    <a:lnTo>
                      <a:pt x="49" y="267"/>
                    </a:lnTo>
                    <a:lnTo>
                      <a:pt x="50" y="267"/>
                    </a:lnTo>
                    <a:lnTo>
                      <a:pt x="50" y="266"/>
                    </a:lnTo>
                    <a:lnTo>
                      <a:pt x="50" y="265"/>
                    </a:lnTo>
                    <a:lnTo>
                      <a:pt x="50" y="264"/>
                    </a:lnTo>
                    <a:lnTo>
                      <a:pt x="50" y="263"/>
                    </a:lnTo>
                    <a:lnTo>
                      <a:pt x="51" y="262"/>
                    </a:lnTo>
                    <a:lnTo>
                      <a:pt x="51" y="260"/>
                    </a:lnTo>
                    <a:lnTo>
                      <a:pt x="52" y="259"/>
                    </a:lnTo>
                    <a:lnTo>
                      <a:pt x="51" y="258"/>
                    </a:lnTo>
                    <a:lnTo>
                      <a:pt x="52" y="258"/>
                    </a:lnTo>
                    <a:lnTo>
                      <a:pt x="52" y="257"/>
                    </a:lnTo>
                    <a:lnTo>
                      <a:pt x="52" y="256"/>
                    </a:lnTo>
                    <a:lnTo>
                      <a:pt x="52" y="255"/>
                    </a:lnTo>
                    <a:lnTo>
                      <a:pt x="52" y="254"/>
                    </a:lnTo>
                    <a:lnTo>
                      <a:pt x="54" y="252"/>
                    </a:lnTo>
                    <a:lnTo>
                      <a:pt x="54" y="251"/>
                    </a:lnTo>
                    <a:lnTo>
                      <a:pt x="54" y="250"/>
                    </a:lnTo>
                    <a:lnTo>
                      <a:pt x="54" y="249"/>
                    </a:lnTo>
                    <a:lnTo>
                      <a:pt x="54" y="248"/>
                    </a:lnTo>
                    <a:lnTo>
                      <a:pt x="55" y="246"/>
                    </a:lnTo>
                    <a:lnTo>
                      <a:pt x="55" y="245"/>
                    </a:lnTo>
                    <a:lnTo>
                      <a:pt x="55" y="243"/>
                    </a:lnTo>
                    <a:lnTo>
                      <a:pt x="55" y="242"/>
                    </a:lnTo>
                    <a:lnTo>
                      <a:pt x="55" y="241"/>
                    </a:lnTo>
                    <a:lnTo>
                      <a:pt x="55" y="240"/>
                    </a:lnTo>
                    <a:lnTo>
                      <a:pt x="54" y="240"/>
                    </a:lnTo>
                    <a:lnTo>
                      <a:pt x="54" y="239"/>
                    </a:lnTo>
                    <a:lnTo>
                      <a:pt x="54" y="238"/>
                    </a:lnTo>
                    <a:lnTo>
                      <a:pt x="52" y="237"/>
                    </a:lnTo>
                    <a:lnTo>
                      <a:pt x="52" y="236"/>
                    </a:lnTo>
                    <a:lnTo>
                      <a:pt x="51" y="236"/>
                    </a:lnTo>
                    <a:lnTo>
                      <a:pt x="51" y="234"/>
                    </a:lnTo>
                    <a:lnTo>
                      <a:pt x="50" y="234"/>
                    </a:lnTo>
                    <a:lnTo>
                      <a:pt x="49" y="234"/>
                    </a:lnTo>
                    <a:lnTo>
                      <a:pt x="49" y="233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7" y="234"/>
                    </a:lnTo>
                    <a:lnTo>
                      <a:pt x="47" y="233"/>
                    </a:lnTo>
                    <a:lnTo>
                      <a:pt x="48" y="233"/>
                    </a:lnTo>
                    <a:lnTo>
                      <a:pt x="48" y="232"/>
                    </a:lnTo>
                    <a:lnTo>
                      <a:pt x="47" y="231"/>
                    </a:lnTo>
                    <a:lnTo>
                      <a:pt x="46" y="231"/>
                    </a:lnTo>
                    <a:lnTo>
                      <a:pt x="46" y="230"/>
                    </a:lnTo>
                    <a:lnTo>
                      <a:pt x="47" y="229"/>
                    </a:lnTo>
                    <a:lnTo>
                      <a:pt x="47" y="228"/>
                    </a:lnTo>
                    <a:lnTo>
                      <a:pt x="46" y="227"/>
                    </a:lnTo>
                    <a:lnTo>
                      <a:pt x="47" y="227"/>
                    </a:lnTo>
                    <a:lnTo>
                      <a:pt x="47" y="225"/>
                    </a:lnTo>
                    <a:lnTo>
                      <a:pt x="46" y="224"/>
                    </a:lnTo>
                    <a:lnTo>
                      <a:pt x="46" y="223"/>
                    </a:lnTo>
                    <a:lnTo>
                      <a:pt x="46" y="222"/>
                    </a:lnTo>
                    <a:lnTo>
                      <a:pt x="46" y="221"/>
                    </a:lnTo>
                    <a:lnTo>
                      <a:pt x="46" y="220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6" y="215"/>
                    </a:lnTo>
                    <a:lnTo>
                      <a:pt x="46" y="214"/>
                    </a:lnTo>
                    <a:lnTo>
                      <a:pt x="46" y="213"/>
                    </a:lnTo>
                    <a:lnTo>
                      <a:pt x="47" y="213"/>
                    </a:lnTo>
                    <a:lnTo>
                      <a:pt x="48" y="213"/>
                    </a:lnTo>
                    <a:lnTo>
                      <a:pt x="49" y="212"/>
                    </a:lnTo>
                    <a:lnTo>
                      <a:pt x="49" y="211"/>
                    </a:lnTo>
                    <a:lnTo>
                      <a:pt x="50" y="211"/>
                    </a:lnTo>
                    <a:lnTo>
                      <a:pt x="50" y="210"/>
                    </a:lnTo>
                    <a:lnTo>
                      <a:pt x="50" y="209"/>
                    </a:lnTo>
                    <a:lnTo>
                      <a:pt x="50" y="207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1" y="205"/>
                    </a:lnTo>
                    <a:lnTo>
                      <a:pt x="51" y="204"/>
                    </a:lnTo>
                    <a:lnTo>
                      <a:pt x="52" y="203"/>
                    </a:lnTo>
                    <a:lnTo>
                      <a:pt x="52" y="202"/>
                    </a:lnTo>
                    <a:lnTo>
                      <a:pt x="52" y="201"/>
                    </a:lnTo>
                    <a:lnTo>
                      <a:pt x="54" y="201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5" y="196"/>
                    </a:lnTo>
                    <a:lnTo>
                      <a:pt x="55" y="195"/>
                    </a:lnTo>
                    <a:lnTo>
                      <a:pt x="55" y="194"/>
                    </a:lnTo>
                    <a:lnTo>
                      <a:pt x="55" y="193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1"/>
                    </a:lnTo>
                    <a:lnTo>
                      <a:pt x="56" y="189"/>
                    </a:lnTo>
                    <a:lnTo>
                      <a:pt x="56" y="188"/>
                    </a:lnTo>
                    <a:lnTo>
                      <a:pt x="56" y="187"/>
                    </a:lnTo>
                    <a:lnTo>
                      <a:pt x="57" y="187"/>
                    </a:lnTo>
                    <a:lnTo>
                      <a:pt x="57" y="186"/>
                    </a:lnTo>
                    <a:lnTo>
                      <a:pt x="57" y="185"/>
                    </a:lnTo>
                    <a:lnTo>
                      <a:pt x="57" y="184"/>
                    </a:lnTo>
                    <a:lnTo>
                      <a:pt x="57" y="183"/>
                    </a:lnTo>
                    <a:lnTo>
                      <a:pt x="57" y="182"/>
                    </a:lnTo>
                    <a:lnTo>
                      <a:pt x="58" y="180"/>
                    </a:lnTo>
                    <a:lnTo>
                      <a:pt x="58" y="179"/>
                    </a:lnTo>
                    <a:lnTo>
                      <a:pt x="58" y="178"/>
                    </a:lnTo>
                    <a:lnTo>
                      <a:pt x="58" y="177"/>
                    </a:lnTo>
                    <a:lnTo>
                      <a:pt x="59" y="176"/>
                    </a:lnTo>
                    <a:lnTo>
                      <a:pt x="58" y="176"/>
                    </a:lnTo>
                    <a:lnTo>
                      <a:pt x="58" y="175"/>
                    </a:lnTo>
                    <a:lnTo>
                      <a:pt x="59" y="175"/>
                    </a:lnTo>
                    <a:lnTo>
                      <a:pt x="59" y="174"/>
                    </a:lnTo>
                    <a:lnTo>
                      <a:pt x="59" y="173"/>
                    </a:lnTo>
                    <a:lnTo>
                      <a:pt x="59" y="171"/>
                    </a:lnTo>
                    <a:lnTo>
                      <a:pt x="59" y="170"/>
                    </a:lnTo>
                    <a:lnTo>
                      <a:pt x="59" y="169"/>
                    </a:lnTo>
                    <a:lnTo>
                      <a:pt x="59" y="168"/>
                    </a:lnTo>
                    <a:lnTo>
                      <a:pt x="60" y="167"/>
                    </a:lnTo>
                    <a:lnTo>
                      <a:pt x="60" y="166"/>
                    </a:lnTo>
                    <a:lnTo>
                      <a:pt x="60" y="165"/>
                    </a:lnTo>
                    <a:lnTo>
                      <a:pt x="60" y="164"/>
                    </a:lnTo>
                    <a:lnTo>
                      <a:pt x="61" y="162"/>
                    </a:lnTo>
                    <a:lnTo>
                      <a:pt x="61" y="161"/>
                    </a:lnTo>
                    <a:lnTo>
                      <a:pt x="61" y="160"/>
                    </a:lnTo>
                    <a:lnTo>
                      <a:pt x="61" y="159"/>
                    </a:lnTo>
                    <a:lnTo>
                      <a:pt x="61" y="158"/>
                    </a:lnTo>
                    <a:lnTo>
                      <a:pt x="61" y="157"/>
                    </a:lnTo>
                    <a:lnTo>
                      <a:pt x="63" y="156"/>
                    </a:lnTo>
                    <a:lnTo>
                      <a:pt x="63" y="155"/>
                    </a:lnTo>
                    <a:lnTo>
                      <a:pt x="63" y="153"/>
                    </a:lnTo>
                    <a:lnTo>
                      <a:pt x="63" y="152"/>
                    </a:lnTo>
                    <a:lnTo>
                      <a:pt x="63" y="151"/>
                    </a:lnTo>
                    <a:lnTo>
                      <a:pt x="63" y="150"/>
                    </a:lnTo>
                    <a:lnTo>
                      <a:pt x="63" y="149"/>
                    </a:lnTo>
                    <a:lnTo>
                      <a:pt x="63" y="148"/>
                    </a:lnTo>
                    <a:lnTo>
                      <a:pt x="64" y="147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3"/>
                    </a:lnTo>
                    <a:lnTo>
                      <a:pt x="64" y="142"/>
                    </a:lnTo>
                    <a:lnTo>
                      <a:pt x="64" y="141"/>
                    </a:lnTo>
                    <a:lnTo>
                      <a:pt x="64" y="140"/>
                    </a:lnTo>
                    <a:lnTo>
                      <a:pt x="64" y="139"/>
                    </a:lnTo>
                    <a:lnTo>
                      <a:pt x="64" y="138"/>
                    </a:lnTo>
                    <a:lnTo>
                      <a:pt x="64" y="137"/>
                    </a:lnTo>
                    <a:lnTo>
                      <a:pt x="64" y="135"/>
                    </a:lnTo>
                    <a:lnTo>
                      <a:pt x="64" y="134"/>
                    </a:lnTo>
                    <a:lnTo>
                      <a:pt x="64" y="133"/>
                    </a:lnTo>
                    <a:lnTo>
                      <a:pt x="64" y="132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3" y="130"/>
                    </a:lnTo>
                    <a:lnTo>
                      <a:pt x="63" y="129"/>
                    </a:lnTo>
                    <a:lnTo>
                      <a:pt x="63" y="128"/>
                    </a:lnTo>
                    <a:lnTo>
                      <a:pt x="61" y="126"/>
                    </a:lnTo>
                    <a:lnTo>
                      <a:pt x="61" y="125"/>
                    </a:lnTo>
                    <a:lnTo>
                      <a:pt x="61" y="124"/>
                    </a:lnTo>
                    <a:lnTo>
                      <a:pt x="61" y="123"/>
                    </a:lnTo>
                    <a:lnTo>
                      <a:pt x="60" y="122"/>
                    </a:lnTo>
                    <a:lnTo>
                      <a:pt x="60" y="121"/>
                    </a:lnTo>
                    <a:lnTo>
                      <a:pt x="60" y="120"/>
                    </a:lnTo>
                    <a:lnTo>
                      <a:pt x="60" y="119"/>
                    </a:lnTo>
                    <a:lnTo>
                      <a:pt x="60" y="117"/>
                    </a:lnTo>
                    <a:lnTo>
                      <a:pt x="60" y="116"/>
                    </a:lnTo>
                    <a:lnTo>
                      <a:pt x="60" y="115"/>
                    </a:lnTo>
                    <a:lnTo>
                      <a:pt x="60" y="114"/>
                    </a:lnTo>
                    <a:lnTo>
                      <a:pt x="61" y="115"/>
                    </a:lnTo>
                    <a:lnTo>
                      <a:pt x="63" y="114"/>
                    </a:lnTo>
                    <a:lnTo>
                      <a:pt x="64" y="114"/>
                    </a:lnTo>
                    <a:lnTo>
                      <a:pt x="65" y="114"/>
                    </a:lnTo>
                    <a:lnTo>
                      <a:pt x="65" y="115"/>
                    </a:lnTo>
                    <a:lnTo>
                      <a:pt x="66" y="115"/>
                    </a:lnTo>
                    <a:lnTo>
                      <a:pt x="66" y="116"/>
                    </a:lnTo>
                    <a:lnTo>
                      <a:pt x="66" y="117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7" y="116"/>
                    </a:lnTo>
                    <a:lnTo>
                      <a:pt x="66" y="115"/>
                    </a:lnTo>
                    <a:lnTo>
                      <a:pt x="66" y="114"/>
                    </a:lnTo>
                    <a:lnTo>
                      <a:pt x="65" y="114"/>
                    </a:lnTo>
                    <a:lnTo>
                      <a:pt x="64" y="113"/>
                    </a:lnTo>
                    <a:lnTo>
                      <a:pt x="63" y="114"/>
                    </a:lnTo>
                    <a:lnTo>
                      <a:pt x="61" y="114"/>
                    </a:lnTo>
                    <a:lnTo>
                      <a:pt x="60" y="113"/>
                    </a:lnTo>
                    <a:lnTo>
                      <a:pt x="59" y="112"/>
                    </a:lnTo>
                    <a:lnTo>
                      <a:pt x="58" y="111"/>
                    </a:lnTo>
                    <a:lnTo>
                      <a:pt x="58" y="110"/>
                    </a:lnTo>
                    <a:lnTo>
                      <a:pt x="57" y="108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7" y="105"/>
                    </a:lnTo>
                    <a:lnTo>
                      <a:pt x="57" y="104"/>
                    </a:lnTo>
                    <a:lnTo>
                      <a:pt x="57" y="103"/>
                    </a:lnTo>
                    <a:lnTo>
                      <a:pt x="57" y="102"/>
                    </a:lnTo>
                    <a:lnTo>
                      <a:pt x="56" y="102"/>
                    </a:lnTo>
                    <a:lnTo>
                      <a:pt x="57" y="102"/>
                    </a:lnTo>
                    <a:lnTo>
                      <a:pt x="57" y="101"/>
                    </a:lnTo>
                    <a:lnTo>
                      <a:pt x="57" y="99"/>
                    </a:lnTo>
                    <a:lnTo>
                      <a:pt x="56" y="98"/>
                    </a:lnTo>
                    <a:lnTo>
                      <a:pt x="56" y="97"/>
                    </a:lnTo>
                    <a:lnTo>
                      <a:pt x="55" y="96"/>
                    </a:lnTo>
                    <a:lnTo>
                      <a:pt x="55" y="95"/>
                    </a:lnTo>
                    <a:lnTo>
                      <a:pt x="54" y="94"/>
                    </a:lnTo>
                    <a:lnTo>
                      <a:pt x="54" y="93"/>
                    </a:lnTo>
                    <a:lnTo>
                      <a:pt x="54" y="92"/>
                    </a:lnTo>
                    <a:lnTo>
                      <a:pt x="54" y="90"/>
                    </a:lnTo>
                    <a:lnTo>
                      <a:pt x="52" y="89"/>
                    </a:lnTo>
                    <a:lnTo>
                      <a:pt x="52" y="88"/>
                    </a:lnTo>
                    <a:lnTo>
                      <a:pt x="51" y="87"/>
                    </a:lnTo>
                    <a:lnTo>
                      <a:pt x="50" y="86"/>
                    </a:lnTo>
                    <a:lnTo>
                      <a:pt x="50" y="85"/>
                    </a:lnTo>
                    <a:lnTo>
                      <a:pt x="50" y="84"/>
                    </a:lnTo>
                    <a:lnTo>
                      <a:pt x="49" y="83"/>
                    </a:lnTo>
                    <a:lnTo>
                      <a:pt x="50" y="81"/>
                    </a:lnTo>
                    <a:lnTo>
                      <a:pt x="50" y="80"/>
                    </a:lnTo>
                    <a:lnTo>
                      <a:pt x="49" y="79"/>
                    </a:lnTo>
                    <a:lnTo>
                      <a:pt x="49" y="78"/>
                    </a:lnTo>
                    <a:lnTo>
                      <a:pt x="49" y="77"/>
                    </a:lnTo>
                    <a:lnTo>
                      <a:pt x="49" y="76"/>
                    </a:lnTo>
                    <a:lnTo>
                      <a:pt x="49" y="74"/>
                    </a:lnTo>
                    <a:lnTo>
                      <a:pt x="49" y="72"/>
                    </a:lnTo>
                    <a:lnTo>
                      <a:pt x="48" y="71"/>
                    </a:lnTo>
                    <a:lnTo>
                      <a:pt x="48" y="70"/>
                    </a:lnTo>
                    <a:lnTo>
                      <a:pt x="48" y="69"/>
                    </a:lnTo>
                    <a:lnTo>
                      <a:pt x="47" y="69"/>
                    </a:lnTo>
                    <a:lnTo>
                      <a:pt x="47" y="68"/>
                    </a:lnTo>
                    <a:lnTo>
                      <a:pt x="46" y="67"/>
                    </a:lnTo>
                    <a:lnTo>
                      <a:pt x="46" y="66"/>
                    </a:lnTo>
                    <a:lnTo>
                      <a:pt x="45" y="66"/>
                    </a:lnTo>
                    <a:lnTo>
                      <a:pt x="45" y="65"/>
                    </a:lnTo>
                    <a:lnTo>
                      <a:pt x="43" y="65"/>
                    </a:lnTo>
                    <a:lnTo>
                      <a:pt x="42" y="65"/>
                    </a:lnTo>
                    <a:lnTo>
                      <a:pt x="41" y="65"/>
                    </a:lnTo>
                    <a:lnTo>
                      <a:pt x="41" y="63"/>
                    </a:lnTo>
                    <a:lnTo>
                      <a:pt x="40" y="63"/>
                    </a:lnTo>
                    <a:lnTo>
                      <a:pt x="39" y="63"/>
                    </a:lnTo>
                    <a:lnTo>
                      <a:pt x="39" y="65"/>
                    </a:lnTo>
                    <a:lnTo>
                      <a:pt x="38" y="65"/>
                    </a:lnTo>
                    <a:lnTo>
                      <a:pt x="38" y="63"/>
                    </a:lnTo>
                    <a:lnTo>
                      <a:pt x="37" y="63"/>
                    </a:lnTo>
                    <a:lnTo>
                      <a:pt x="36" y="62"/>
                    </a:lnTo>
                    <a:lnTo>
                      <a:pt x="34" y="61"/>
                    </a:lnTo>
                    <a:lnTo>
                      <a:pt x="33" y="60"/>
                    </a:lnTo>
                    <a:lnTo>
                      <a:pt x="32" y="59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29" y="58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8" y="56"/>
                    </a:lnTo>
                    <a:lnTo>
                      <a:pt x="29" y="54"/>
                    </a:lnTo>
                    <a:lnTo>
                      <a:pt x="29" y="53"/>
                    </a:lnTo>
                    <a:lnTo>
                      <a:pt x="30" y="53"/>
                    </a:lnTo>
                    <a:lnTo>
                      <a:pt x="30" y="52"/>
                    </a:lnTo>
                    <a:lnTo>
                      <a:pt x="31" y="51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2" y="47"/>
                    </a:lnTo>
                    <a:lnTo>
                      <a:pt x="33" y="45"/>
                    </a:lnTo>
                    <a:lnTo>
                      <a:pt x="33" y="44"/>
                    </a:lnTo>
                    <a:lnTo>
                      <a:pt x="33" y="43"/>
                    </a:lnTo>
                    <a:lnTo>
                      <a:pt x="34" y="42"/>
                    </a:lnTo>
                    <a:lnTo>
                      <a:pt x="34" y="41"/>
                    </a:lnTo>
                    <a:lnTo>
                      <a:pt x="34" y="40"/>
                    </a:lnTo>
                    <a:lnTo>
                      <a:pt x="34" y="39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6" y="35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7" y="32"/>
                    </a:lnTo>
                    <a:lnTo>
                      <a:pt x="37" y="31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7" y="26"/>
                    </a:lnTo>
                    <a:lnTo>
                      <a:pt x="37" y="25"/>
                    </a:lnTo>
                    <a:lnTo>
                      <a:pt x="38" y="25"/>
                    </a:lnTo>
                    <a:lnTo>
                      <a:pt x="38" y="24"/>
                    </a:lnTo>
                    <a:lnTo>
                      <a:pt x="38" y="23"/>
                    </a:lnTo>
                    <a:lnTo>
                      <a:pt x="38" y="16"/>
                    </a:lnTo>
                    <a:lnTo>
                      <a:pt x="38" y="15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8" y="15"/>
                    </a:lnTo>
                    <a:lnTo>
                      <a:pt x="38" y="14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2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82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3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8" y="2"/>
                    </a:lnTo>
                    <a:lnTo>
                      <a:pt x="137" y="2"/>
                    </a:lnTo>
                    <a:lnTo>
                      <a:pt x="139" y="3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5" y="2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6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2" name="Freeform 57"/>
              <p:cNvSpPr>
                <a:spLocks noEditPoints="1"/>
              </p:cNvSpPr>
              <p:nvPr/>
            </p:nvSpPr>
            <p:spPr bwMode="auto">
              <a:xfrm>
                <a:off x="1701800" y="2644775"/>
                <a:ext cx="1087438" cy="1169987"/>
              </a:xfrm>
              <a:custGeom>
                <a:avLst/>
                <a:gdLst>
                  <a:gd name="T0" fmla="*/ 162 w 685"/>
                  <a:gd name="T1" fmla="*/ 74 h 737"/>
                  <a:gd name="T2" fmla="*/ 157 w 685"/>
                  <a:gd name="T3" fmla="*/ 74 h 737"/>
                  <a:gd name="T4" fmla="*/ 244 w 685"/>
                  <a:gd name="T5" fmla="*/ 12 h 737"/>
                  <a:gd name="T6" fmla="*/ 297 w 685"/>
                  <a:gd name="T7" fmla="*/ 17 h 737"/>
                  <a:gd name="T8" fmla="*/ 299 w 685"/>
                  <a:gd name="T9" fmla="*/ 41 h 737"/>
                  <a:gd name="T10" fmla="*/ 300 w 685"/>
                  <a:gd name="T11" fmla="*/ 71 h 737"/>
                  <a:gd name="T12" fmla="*/ 317 w 685"/>
                  <a:gd name="T13" fmla="*/ 157 h 737"/>
                  <a:gd name="T14" fmla="*/ 323 w 685"/>
                  <a:gd name="T15" fmla="*/ 189 h 737"/>
                  <a:gd name="T16" fmla="*/ 329 w 685"/>
                  <a:gd name="T17" fmla="*/ 219 h 737"/>
                  <a:gd name="T18" fmla="*/ 352 w 685"/>
                  <a:gd name="T19" fmla="*/ 216 h 737"/>
                  <a:gd name="T20" fmla="*/ 363 w 685"/>
                  <a:gd name="T21" fmla="*/ 245 h 737"/>
                  <a:gd name="T22" fmla="*/ 361 w 685"/>
                  <a:gd name="T23" fmla="*/ 272 h 737"/>
                  <a:gd name="T24" fmla="*/ 388 w 685"/>
                  <a:gd name="T25" fmla="*/ 301 h 737"/>
                  <a:gd name="T26" fmla="*/ 465 w 685"/>
                  <a:gd name="T27" fmla="*/ 417 h 737"/>
                  <a:gd name="T28" fmla="*/ 468 w 685"/>
                  <a:gd name="T29" fmla="*/ 448 h 737"/>
                  <a:gd name="T30" fmla="*/ 478 w 685"/>
                  <a:gd name="T31" fmla="*/ 470 h 737"/>
                  <a:gd name="T32" fmla="*/ 506 w 685"/>
                  <a:gd name="T33" fmla="*/ 491 h 737"/>
                  <a:gd name="T34" fmla="*/ 533 w 685"/>
                  <a:gd name="T35" fmla="*/ 509 h 737"/>
                  <a:gd name="T36" fmla="*/ 548 w 685"/>
                  <a:gd name="T37" fmla="*/ 534 h 737"/>
                  <a:gd name="T38" fmla="*/ 680 w 685"/>
                  <a:gd name="T39" fmla="*/ 737 h 737"/>
                  <a:gd name="T40" fmla="*/ 638 w 685"/>
                  <a:gd name="T41" fmla="*/ 721 h 737"/>
                  <a:gd name="T42" fmla="*/ 601 w 685"/>
                  <a:gd name="T43" fmla="*/ 701 h 737"/>
                  <a:gd name="T44" fmla="*/ 569 w 685"/>
                  <a:gd name="T45" fmla="*/ 690 h 737"/>
                  <a:gd name="T46" fmla="*/ 548 w 685"/>
                  <a:gd name="T47" fmla="*/ 709 h 737"/>
                  <a:gd name="T48" fmla="*/ 530 w 685"/>
                  <a:gd name="T49" fmla="*/ 719 h 737"/>
                  <a:gd name="T50" fmla="*/ 512 w 685"/>
                  <a:gd name="T51" fmla="*/ 721 h 737"/>
                  <a:gd name="T52" fmla="*/ 468 w 685"/>
                  <a:gd name="T53" fmla="*/ 721 h 737"/>
                  <a:gd name="T54" fmla="*/ 461 w 685"/>
                  <a:gd name="T55" fmla="*/ 678 h 737"/>
                  <a:gd name="T56" fmla="*/ 431 w 685"/>
                  <a:gd name="T57" fmla="*/ 668 h 737"/>
                  <a:gd name="T58" fmla="*/ 429 w 685"/>
                  <a:gd name="T59" fmla="*/ 635 h 737"/>
                  <a:gd name="T60" fmla="*/ 428 w 685"/>
                  <a:gd name="T61" fmla="*/ 631 h 737"/>
                  <a:gd name="T62" fmla="*/ 403 w 685"/>
                  <a:gd name="T63" fmla="*/ 610 h 737"/>
                  <a:gd name="T64" fmla="*/ 376 w 685"/>
                  <a:gd name="T65" fmla="*/ 577 h 737"/>
                  <a:gd name="T66" fmla="*/ 348 w 685"/>
                  <a:gd name="T67" fmla="*/ 556 h 737"/>
                  <a:gd name="T68" fmla="*/ 327 w 685"/>
                  <a:gd name="T69" fmla="*/ 521 h 737"/>
                  <a:gd name="T70" fmla="*/ 306 w 685"/>
                  <a:gd name="T71" fmla="*/ 485 h 737"/>
                  <a:gd name="T72" fmla="*/ 282 w 685"/>
                  <a:gd name="T73" fmla="*/ 455 h 737"/>
                  <a:gd name="T74" fmla="*/ 250 w 685"/>
                  <a:gd name="T75" fmla="*/ 431 h 737"/>
                  <a:gd name="T76" fmla="*/ 236 w 685"/>
                  <a:gd name="T77" fmla="*/ 398 h 737"/>
                  <a:gd name="T78" fmla="*/ 233 w 685"/>
                  <a:gd name="T79" fmla="*/ 367 h 737"/>
                  <a:gd name="T80" fmla="*/ 234 w 685"/>
                  <a:gd name="T81" fmla="*/ 345 h 737"/>
                  <a:gd name="T82" fmla="*/ 256 w 685"/>
                  <a:gd name="T83" fmla="*/ 308 h 737"/>
                  <a:gd name="T84" fmla="*/ 262 w 685"/>
                  <a:gd name="T85" fmla="*/ 301 h 737"/>
                  <a:gd name="T86" fmla="*/ 227 w 685"/>
                  <a:gd name="T87" fmla="*/ 264 h 737"/>
                  <a:gd name="T88" fmla="*/ 189 w 685"/>
                  <a:gd name="T89" fmla="*/ 261 h 737"/>
                  <a:gd name="T90" fmla="*/ 156 w 685"/>
                  <a:gd name="T91" fmla="*/ 228 h 737"/>
                  <a:gd name="T92" fmla="*/ 143 w 685"/>
                  <a:gd name="T93" fmla="*/ 189 h 737"/>
                  <a:gd name="T94" fmla="*/ 133 w 685"/>
                  <a:gd name="T95" fmla="*/ 143 h 737"/>
                  <a:gd name="T96" fmla="*/ 127 w 685"/>
                  <a:gd name="T97" fmla="*/ 103 h 737"/>
                  <a:gd name="T98" fmla="*/ 143 w 685"/>
                  <a:gd name="T99" fmla="*/ 69 h 737"/>
                  <a:gd name="T100" fmla="*/ 148 w 685"/>
                  <a:gd name="T101" fmla="*/ 89 h 737"/>
                  <a:gd name="T102" fmla="*/ 151 w 685"/>
                  <a:gd name="T103" fmla="*/ 111 h 737"/>
                  <a:gd name="T104" fmla="*/ 173 w 685"/>
                  <a:gd name="T105" fmla="*/ 129 h 737"/>
                  <a:gd name="T106" fmla="*/ 180 w 685"/>
                  <a:gd name="T107" fmla="*/ 138 h 737"/>
                  <a:gd name="T108" fmla="*/ 215 w 685"/>
                  <a:gd name="T109" fmla="*/ 150 h 737"/>
                  <a:gd name="T110" fmla="*/ 191 w 685"/>
                  <a:gd name="T111" fmla="*/ 119 h 737"/>
                  <a:gd name="T112" fmla="*/ 173 w 685"/>
                  <a:gd name="T113" fmla="*/ 84 h 737"/>
                  <a:gd name="T114" fmla="*/ 159 w 685"/>
                  <a:gd name="T115" fmla="*/ 69 h 737"/>
                  <a:gd name="T116" fmla="*/ 156 w 685"/>
                  <a:gd name="T117" fmla="*/ 45 h 737"/>
                  <a:gd name="T118" fmla="*/ 147 w 685"/>
                  <a:gd name="T119" fmla="*/ 31 h 737"/>
                  <a:gd name="T120" fmla="*/ 177 w 685"/>
                  <a:gd name="T121" fmla="*/ 11 h 737"/>
                  <a:gd name="T122" fmla="*/ 220 w 685"/>
                  <a:gd name="T123" fmla="*/ 12 h 737"/>
                  <a:gd name="T124" fmla="*/ 273 w 685"/>
                  <a:gd name="T125" fmla="*/ 22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5" h="737">
                    <a:moveTo>
                      <a:pt x="33" y="94"/>
                    </a:moveTo>
                    <a:lnTo>
                      <a:pt x="34" y="95"/>
                    </a:lnTo>
                    <a:lnTo>
                      <a:pt x="33" y="95"/>
                    </a:lnTo>
                    <a:lnTo>
                      <a:pt x="31" y="95"/>
                    </a:lnTo>
                    <a:lnTo>
                      <a:pt x="31" y="94"/>
                    </a:lnTo>
                    <a:lnTo>
                      <a:pt x="33" y="94"/>
                    </a:lnTo>
                    <a:close/>
                    <a:moveTo>
                      <a:pt x="35" y="94"/>
                    </a:moveTo>
                    <a:lnTo>
                      <a:pt x="34" y="95"/>
                    </a:lnTo>
                    <a:lnTo>
                      <a:pt x="34" y="94"/>
                    </a:lnTo>
                    <a:lnTo>
                      <a:pt x="34" y="93"/>
                    </a:lnTo>
                    <a:lnTo>
                      <a:pt x="35" y="94"/>
                    </a:lnTo>
                    <a:close/>
                    <a:moveTo>
                      <a:pt x="27" y="87"/>
                    </a:moveTo>
                    <a:lnTo>
                      <a:pt x="28" y="87"/>
                    </a:lnTo>
                    <a:lnTo>
                      <a:pt x="28" y="88"/>
                    </a:lnTo>
                    <a:lnTo>
                      <a:pt x="27" y="88"/>
                    </a:lnTo>
                    <a:lnTo>
                      <a:pt x="27" y="87"/>
                    </a:lnTo>
                    <a:close/>
                    <a:moveTo>
                      <a:pt x="16" y="80"/>
                    </a:moveTo>
                    <a:lnTo>
                      <a:pt x="15" y="80"/>
                    </a:lnTo>
                    <a:lnTo>
                      <a:pt x="15" y="79"/>
                    </a:lnTo>
                    <a:lnTo>
                      <a:pt x="16" y="79"/>
                    </a:lnTo>
                    <a:lnTo>
                      <a:pt x="16" y="80"/>
                    </a:lnTo>
                    <a:close/>
                    <a:moveTo>
                      <a:pt x="15" y="77"/>
                    </a:moveTo>
                    <a:lnTo>
                      <a:pt x="15" y="78"/>
                    </a:lnTo>
                    <a:lnTo>
                      <a:pt x="13" y="78"/>
                    </a:lnTo>
                    <a:lnTo>
                      <a:pt x="13" y="77"/>
                    </a:lnTo>
                    <a:lnTo>
                      <a:pt x="15" y="76"/>
                    </a:lnTo>
                    <a:lnTo>
                      <a:pt x="15" y="77"/>
                    </a:lnTo>
                    <a:close/>
                    <a:moveTo>
                      <a:pt x="172" y="75"/>
                    </a:moveTo>
                    <a:lnTo>
                      <a:pt x="173" y="76"/>
                    </a:lnTo>
                    <a:lnTo>
                      <a:pt x="172" y="76"/>
                    </a:lnTo>
                    <a:lnTo>
                      <a:pt x="171" y="75"/>
                    </a:lnTo>
                    <a:lnTo>
                      <a:pt x="172" y="75"/>
                    </a:lnTo>
                    <a:close/>
                    <a:moveTo>
                      <a:pt x="2" y="76"/>
                    </a:moveTo>
                    <a:lnTo>
                      <a:pt x="0" y="76"/>
                    </a:lnTo>
                    <a:lnTo>
                      <a:pt x="0" y="75"/>
                    </a:lnTo>
                    <a:lnTo>
                      <a:pt x="0" y="74"/>
                    </a:lnTo>
                    <a:lnTo>
                      <a:pt x="1" y="74"/>
                    </a:lnTo>
                    <a:lnTo>
                      <a:pt x="2" y="75"/>
                    </a:lnTo>
                    <a:lnTo>
                      <a:pt x="2" y="76"/>
                    </a:lnTo>
                    <a:close/>
                    <a:moveTo>
                      <a:pt x="162" y="74"/>
                    </a:moveTo>
                    <a:lnTo>
                      <a:pt x="163" y="74"/>
                    </a:lnTo>
                    <a:lnTo>
                      <a:pt x="164" y="74"/>
                    </a:lnTo>
                    <a:lnTo>
                      <a:pt x="165" y="74"/>
                    </a:lnTo>
                    <a:lnTo>
                      <a:pt x="166" y="72"/>
                    </a:lnTo>
                    <a:lnTo>
                      <a:pt x="168" y="74"/>
                    </a:lnTo>
                    <a:lnTo>
                      <a:pt x="170" y="75"/>
                    </a:lnTo>
                    <a:lnTo>
                      <a:pt x="171" y="75"/>
                    </a:lnTo>
                    <a:lnTo>
                      <a:pt x="171" y="76"/>
                    </a:lnTo>
                    <a:lnTo>
                      <a:pt x="172" y="76"/>
                    </a:lnTo>
                    <a:lnTo>
                      <a:pt x="173" y="77"/>
                    </a:lnTo>
                    <a:lnTo>
                      <a:pt x="174" y="78"/>
                    </a:lnTo>
                    <a:lnTo>
                      <a:pt x="175" y="78"/>
                    </a:lnTo>
                    <a:lnTo>
                      <a:pt x="177" y="79"/>
                    </a:lnTo>
                    <a:lnTo>
                      <a:pt x="177" y="81"/>
                    </a:lnTo>
                    <a:lnTo>
                      <a:pt x="175" y="83"/>
                    </a:lnTo>
                    <a:lnTo>
                      <a:pt x="174" y="83"/>
                    </a:lnTo>
                    <a:lnTo>
                      <a:pt x="173" y="83"/>
                    </a:lnTo>
                    <a:lnTo>
                      <a:pt x="172" y="81"/>
                    </a:lnTo>
                    <a:lnTo>
                      <a:pt x="171" y="81"/>
                    </a:lnTo>
                    <a:lnTo>
                      <a:pt x="170" y="80"/>
                    </a:lnTo>
                    <a:lnTo>
                      <a:pt x="168" y="80"/>
                    </a:lnTo>
                    <a:lnTo>
                      <a:pt x="168" y="79"/>
                    </a:lnTo>
                    <a:lnTo>
                      <a:pt x="166" y="79"/>
                    </a:lnTo>
                    <a:lnTo>
                      <a:pt x="166" y="78"/>
                    </a:lnTo>
                    <a:lnTo>
                      <a:pt x="166" y="79"/>
                    </a:lnTo>
                    <a:lnTo>
                      <a:pt x="165" y="79"/>
                    </a:lnTo>
                    <a:lnTo>
                      <a:pt x="165" y="78"/>
                    </a:lnTo>
                    <a:lnTo>
                      <a:pt x="164" y="78"/>
                    </a:lnTo>
                    <a:lnTo>
                      <a:pt x="163" y="78"/>
                    </a:lnTo>
                    <a:lnTo>
                      <a:pt x="163" y="77"/>
                    </a:lnTo>
                    <a:lnTo>
                      <a:pt x="162" y="77"/>
                    </a:lnTo>
                    <a:lnTo>
                      <a:pt x="163" y="77"/>
                    </a:lnTo>
                    <a:lnTo>
                      <a:pt x="163" y="76"/>
                    </a:lnTo>
                    <a:lnTo>
                      <a:pt x="161" y="76"/>
                    </a:lnTo>
                    <a:lnTo>
                      <a:pt x="161" y="77"/>
                    </a:lnTo>
                    <a:lnTo>
                      <a:pt x="160" y="77"/>
                    </a:lnTo>
                    <a:lnTo>
                      <a:pt x="160" y="76"/>
                    </a:lnTo>
                    <a:lnTo>
                      <a:pt x="159" y="76"/>
                    </a:lnTo>
                    <a:lnTo>
                      <a:pt x="157" y="76"/>
                    </a:lnTo>
                    <a:lnTo>
                      <a:pt x="157" y="74"/>
                    </a:lnTo>
                    <a:lnTo>
                      <a:pt x="157" y="72"/>
                    </a:lnTo>
                    <a:lnTo>
                      <a:pt x="157" y="71"/>
                    </a:lnTo>
                    <a:lnTo>
                      <a:pt x="161" y="72"/>
                    </a:lnTo>
                    <a:lnTo>
                      <a:pt x="162" y="74"/>
                    </a:lnTo>
                    <a:close/>
                    <a:moveTo>
                      <a:pt x="150" y="68"/>
                    </a:moveTo>
                    <a:lnTo>
                      <a:pt x="151" y="68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1" y="69"/>
                    </a:lnTo>
                    <a:lnTo>
                      <a:pt x="150" y="68"/>
                    </a:lnTo>
                    <a:close/>
                    <a:moveTo>
                      <a:pt x="150" y="68"/>
                    </a:moveTo>
                    <a:lnTo>
                      <a:pt x="148" y="65"/>
                    </a:lnTo>
                    <a:lnTo>
                      <a:pt x="150" y="63"/>
                    </a:lnTo>
                    <a:lnTo>
                      <a:pt x="151" y="63"/>
                    </a:lnTo>
                    <a:lnTo>
                      <a:pt x="151" y="65"/>
                    </a:lnTo>
                    <a:lnTo>
                      <a:pt x="151" y="66"/>
                    </a:lnTo>
                    <a:lnTo>
                      <a:pt x="152" y="66"/>
                    </a:lnTo>
                    <a:lnTo>
                      <a:pt x="151" y="67"/>
                    </a:lnTo>
                    <a:lnTo>
                      <a:pt x="150" y="68"/>
                    </a:lnTo>
                    <a:close/>
                    <a:moveTo>
                      <a:pt x="245" y="16"/>
                    </a:moveTo>
                    <a:lnTo>
                      <a:pt x="244" y="16"/>
                    </a:lnTo>
                    <a:lnTo>
                      <a:pt x="243" y="16"/>
                    </a:lnTo>
                    <a:lnTo>
                      <a:pt x="242" y="16"/>
                    </a:lnTo>
                    <a:lnTo>
                      <a:pt x="241" y="15"/>
                    </a:lnTo>
                    <a:lnTo>
                      <a:pt x="241" y="14"/>
                    </a:lnTo>
                    <a:lnTo>
                      <a:pt x="242" y="14"/>
                    </a:lnTo>
                    <a:lnTo>
                      <a:pt x="243" y="14"/>
                    </a:lnTo>
                    <a:lnTo>
                      <a:pt x="243" y="13"/>
                    </a:lnTo>
                    <a:lnTo>
                      <a:pt x="244" y="13"/>
                    </a:lnTo>
                    <a:lnTo>
                      <a:pt x="245" y="15"/>
                    </a:lnTo>
                    <a:lnTo>
                      <a:pt x="246" y="15"/>
                    </a:lnTo>
                    <a:lnTo>
                      <a:pt x="246" y="16"/>
                    </a:lnTo>
                    <a:lnTo>
                      <a:pt x="245" y="16"/>
                    </a:lnTo>
                    <a:close/>
                    <a:moveTo>
                      <a:pt x="247" y="17"/>
                    </a:moveTo>
                    <a:lnTo>
                      <a:pt x="246" y="17"/>
                    </a:lnTo>
                    <a:lnTo>
                      <a:pt x="246" y="16"/>
                    </a:lnTo>
                    <a:lnTo>
                      <a:pt x="246" y="14"/>
                    </a:lnTo>
                    <a:lnTo>
                      <a:pt x="245" y="14"/>
                    </a:lnTo>
                    <a:lnTo>
                      <a:pt x="244" y="13"/>
                    </a:lnTo>
                    <a:lnTo>
                      <a:pt x="244" y="12"/>
                    </a:lnTo>
                    <a:lnTo>
                      <a:pt x="245" y="12"/>
                    </a:lnTo>
                    <a:lnTo>
                      <a:pt x="245" y="11"/>
                    </a:lnTo>
                    <a:lnTo>
                      <a:pt x="245" y="9"/>
                    </a:lnTo>
                    <a:lnTo>
                      <a:pt x="246" y="11"/>
                    </a:lnTo>
                    <a:lnTo>
                      <a:pt x="246" y="14"/>
                    </a:lnTo>
                    <a:lnTo>
                      <a:pt x="247" y="14"/>
                    </a:lnTo>
                    <a:lnTo>
                      <a:pt x="247" y="15"/>
                    </a:lnTo>
                    <a:lnTo>
                      <a:pt x="247" y="16"/>
                    </a:lnTo>
                    <a:lnTo>
                      <a:pt x="249" y="16"/>
                    </a:lnTo>
                    <a:lnTo>
                      <a:pt x="249" y="17"/>
                    </a:lnTo>
                    <a:lnTo>
                      <a:pt x="247" y="17"/>
                    </a:lnTo>
                    <a:close/>
                    <a:moveTo>
                      <a:pt x="296" y="3"/>
                    </a:moveTo>
                    <a:lnTo>
                      <a:pt x="297" y="5"/>
                    </a:lnTo>
                    <a:lnTo>
                      <a:pt x="297" y="6"/>
                    </a:lnTo>
                    <a:lnTo>
                      <a:pt x="297" y="7"/>
                    </a:lnTo>
                    <a:lnTo>
                      <a:pt x="296" y="7"/>
                    </a:lnTo>
                    <a:lnTo>
                      <a:pt x="296" y="9"/>
                    </a:lnTo>
                    <a:lnTo>
                      <a:pt x="295" y="9"/>
                    </a:lnTo>
                    <a:lnTo>
                      <a:pt x="292" y="9"/>
                    </a:lnTo>
                    <a:lnTo>
                      <a:pt x="291" y="11"/>
                    </a:lnTo>
                    <a:lnTo>
                      <a:pt x="290" y="11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12"/>
                    </a:lnTo>
                    <a:lnTo>
                      <a:pt x="288" y="13"/>
                    </a:lnTo>
                    <a:lnTo>
                      <a:pt x="286" y="13"/>
                    </a:lnTo>
                    <a:lnTo>
                      <a:pt x="286" y="14"/>
                    </a:lnTo>
                    <a:lnTo>
                      <a:pt x="288" y="16"/>
                    </a:lnTo>
                    <a:lnTo>
                      <a:pt x="290" y="18"/>
                    </a:lnTo>
                    <a:lnTo>
                      <a:pt x="291" y="20"/>
                    </a:lnTo>
                    <a:lnTo>
                      <a:pt x="292" y="18"/>
                    </a:lnTo>
                    <a:lnTo>
                      <a:pt x="294" y="17"/>
                    </a:lnTo>
                    <a:lnTo>
                      <a:pt x="295" y="17"/>
                    </a:lnTo>
                    <a:lnTo>
                      <a:pt x="296" y="17"/>
                    </a:lnTo>
                    <a:lnTo>
                      <a:pt x="296" y="16"/>
                    </a:lnTo>
                    <a:lnTo>
                      <a:pt x="296" y="15"/>
                    </a:lnTo>
                    <a:lnTo>
                      <a:pt x="297" y="14"/>
                    </a:lnTo>
                    <a:lnTo>
                      <a:pt x="297" y="15"/>
                    </a:lnTo>
                    <a:lnTo>
                      <a:pt x="297" y="16"/>
                    </a:lnTo>
                    <a:lnTo>
                      <a:pt x="297" y="17"/>
                    </a:lnTo>
                    <a:lnTo>
                      <a:pt x="298" y="17"/>
                    </a:lnTo>
                    <a:lnTo>
                      <a:pt x="298" y="18"/>
                    </a:lnTo>
                    <a:lnTo>
                      <a:pt x="299" y="18"/>
                    </a:lnTo>
                    <a:lnTo>
                      <a:pt x="299" y="20"/>
                    </a:lnTo>
                    <a:lnTo>
                      <a:pt x="299" y="21"/>
                    </a:lnTo>
                    <a:lnTo>
                      <a:pt x="299" y="20"/>
                    </a:lnTo>
                    <a:lnTo>
                      <a:pt x="298" y="20"/>
                    </a:lnTo>
                    <a:lnTo>
                      <a:pt x="297" y="20"/>
                    </a:lnTo>
                    <a:lnTo>
                      <a:pt x="298" y="21"/>
                    </a:lnTo>
                    <a:lnTo>
                      <a:pt x="297" y="21"/>
                    </a:lnTo>
                    <a:lnTo>
                      <a:pt x="296" y="22"/>
                    </a:lnTo>
                    <a:lnTo>
                      <a:pt x="296" y="23"/>
                    </a:lnTo>
                    <a:lnTo>
                      <a:pt x="297" y="23"/>
                    </a:lnTo>
                    <a:lnTo>
                      <a:pt x="298" y="24"/>
                    </a:lnTo>
                    <a:lnTo>
                      <a:pt x="297" y="24"/>
                    </a:lnTo>
                    <a:lnTo>
                      <a:pt x="296" y="24"/>
                    </a:lnTo>
                    <a:lnTo>
                      <a:pt x="296" y="25"/>
                    </a:lnTo>
                    <a:lnTo>
                      <a:pt x="297" y="25"/>
                    </a:lnTo>
                    <a:lnTo>
                      <a:pt x="296" y="25"/>
                    </a:lnTo>
                    <a:lnTo>
                      <a:pt x="296" y="26"/>
                    </a:lnTo>
                    <a:lnTo>
                      <a:pt x="296" y="27"/>
                    </a:lnTo>
                    <a:lnTo>
                      <a:pt x="296" y="29"/>
                    </a:lnTo>
                    <a:lnTo>
                      <a:pt x="297" y="29"/>
                    </a:lnTo>
                    <a:lnTo>
                      <a:pt x="296" y="30"/>
                    </a:lnTo>
                    <a:lnTo>
                      <a:pt x="297" y="30"/>
                    </a:lnTo>
                    <a:lnTo>
                      <a:pt x="297" y="31"/>
                    </a:lnTo>
                    <a:lnTo>
                      <a:pt x="297" y="32"/>
                    </a:lnTo>
                    <a:lnTo>
                      <a:pt x="298" y="32"/>
                    </a:lnTo>
                    <a:lnTo>
                      <a:pt x="298" y="33"/>
                    </a:lnTo>
                    <a:lnTo>
                      <a:pt x="298" y="34"/>
                    </a:lnTo>
                    <a:lnTo>
                      <a:pt x="297" y="34"/>
                    </a:lnTo>
                    <a:lnTo>
                      <a:pt x="298" y="34"/>
                    </a:lnTo>
                    <a:lnTo>
                      <a:pt x="299" y="34"/>
                    </a:lnTo>
                    <a:lnTo>
                      <a:pt x="298" y="35"/>
                    </a:lnTo>
                    <a:lnTo>
                      <a:pt x="298" y="36"/>
                    </a:lnTo>
                    <a:lnTo>
                      <a:pt x="299" y="36"/>
                    </a:lnTo>
                    <a:lnTo>
                      <a:pt x="299" y="38"/>
                    </a:lnTo>
                    <a:lnTo>
                      <a:pt x="299" y="39"/>
                    </a:lnTo>
                    <a:lnTo>
                      <a:pt x="299" y="40"/>
                    </a:lnTo>
                    <a:lnTo>
                      <a:pt x="299" y="41"/>
                    </a:lnTo>
                    <a:lnTo>
                      <a:pt x="300" y="42"/>
                    </a:lnTo>
                    <a:lnTo>
                      <a:pt x="299" y="42"/>
                    </a:lnTo>
                    <a:lnTo>
                      <a:pt x="298" y="43"/>
                    </a:lnTo>
                    <a:lnTo>
                      <a:pt x="298" y="44"/>
                    </a:lnTo>
                    <a:lnTo>
                      <a:pt x="299" y="44"/>
                    </a:lnTo>
                    <a:lnTo>
                      <a:pt x="298" y="45"/>
                    </a:lnTo>
                    <a:lnTo>
                      <a:pt x="297" y="47"/>
                    </a:lnTo>
                    <a:lnTo>
                      <a:pt x="298" y="47"/>
                    </a:lnTo>
                    <a:lnTo>
                      <a:pt x="298" y="48"/>
                    </a:lnTo>
                    <a:lnTo>
                      <a:pt x="298" y="49"/>
                    </a:lnTo>
                    <a:lnTo>
                      <a:pt x="297" y="49"/>
                    </a:lnTo>
                    <a:lnTo>
                      <a:pt x="297" y="50"/>
                    </a:lnTo>
                    <a:lnTo>
                      <a:pt x="297" y="51"/>
                    </a:lnTo>
                    <a:lnTo>
                      <a:pt x="296" y="52"/>
                    </a:lnTo>
                    <a:lnTo>
                      <a:pt x="296" y="53"/>
                    </a:lnTo>
                    <a:lnTo>
                      <a:pt x="296" y="54"/>
                    </a:lnTo>
                    <a:lnTo>
                      <a:pt x="297" y="54"/>
                    </a:lnTo>
                    <a:lnTo>
                      <a:pt x="297" y="56"/>
                    </a:lnTo>
                    <a:lnTo>
                      <a:pt x="296" y="57"/>
                    </a:lnTo>
                    <a:lnTo>
                      <a:pt x="297" y="57"/>
                    </a:lnTo>
                    <a:lnTo>
                      <a:pt x="298" y="57"/>
                    </a:lnTo>
                    <a:lnTo>
                      <a:pt x="299" y="58"/>
                    </a:lnTo>
                    <a:lnTo>
                      <a:pt x="299" y="57"/>
                    </a:lnTo>
                    <a:lnTo>
                      <a:pt x="300" y="57"/>
                    </a:lnTo>
                    <a:lnTo>
                      <a:pt x="302" y="57"/>
                    </a:lnTo>
                    <a:lnTo>
                      <a:pt x="302" y="58"/>
                    </a:lnTo>
                    <a:lnTo>
                      <a:pt x="303" y="58"/>
                    </a:lnTo>
                    <a:lnTo>
                      <a:pt x="303" y="59"/>
                    </a:lnTo>
                    <a:lnTo>
                      <a:pt x="304" y="59"/>
                    </a:lnTo>
                    <a:lnTo>
                      <a:pt x="304" y="60"/>
                    </a:lnTo>
                    <a:lnTo>
                      <a:pt x="304" y="61"/>
                    </a:lnTo>
                    <a:lnTo>
                      <a:pt x="304" y="62"/>
                    </a:lnTo>
                    <a:lnTo>
                      <a:pt x="303" y="62"/>
                    </a:lnTo>
                    <a:lnTo>
                      <a:pt x="302" y="62"/>
                    </a:lnTo>
                    <a:lnTo>
                      <a:pt x="302" y="63"/>
                    </a:lnTo>
                    <a:lnTo>
                      <a:pt x="302" y="65"/>
                    </a:lnTo>
                    <a:lnTo>
                      <a:pt x="302" y="66"/>
                    </a:lnTo>
                    <a:lnTo>
                      <a:pt x="300" y="66"/>
                    </a:lnTo>
                    <a:lnTo>
                      <a:pt x="300" y="67"/>
                    </a:lnTo>
                    <a:lnTo>
                      <a:pt x="300" y="71"/>
                    </a:lnTo>
                    <a:lnTo>
                      <a:pt x="300" y="85"/>
                    </a:lnTo>
                    <a:lnTo>
                      <a:pt x="300" y="94"/>
                    </a:lnTo>
                    <a:lnTo>
                      <a:pt x="300" y="110"/>
                    </a:lnTo>
                    <a:lnTo>
                      <a:pt x="300" y="114"/>
                    </a:lnTo>
                    <a:lnTo>
                      <a:pt x="300" y="121"/>
                    </a:lnTo>
                    <a:lnTo>
                      <a:pt x="300" y="131"/>
                    </a:lnTo>
                    <a:lnTo>
                      <a:pt x="302" y="133"/>
                    </a:lnTo>
                    <a:lnTo>
                      <a:pt x="303" y="134"/>
                    </a:lnTo>
                    <a:lnTo>
                      <a:pt x="304" y="134"/>
                    </a:lnTo>
                    <a:lnTo>
                      <a:pt x="306" y="134"/>
                    </a:lnTo>
                    <a:lnTo>
                      <a:pt x="307" y="135"/>
                    </a:lnTo>
                    <a:lnTo>
                      <a:pt x="308" y="135"/>
                    </a:lnTo>
                    <a:lnTo>
                      <a:pt x="309" y="135"/>
                    </a:lnTo>
                    <a:lnTo>
                      <a:pt x="311" y="135"/>
                    </a:lnTo>
                    <a:lnTo>
                      <a:pt x="311" y="137"/>
                    </a:lnTo>
                    <a:lnTo>
                      <a:pt x="311" y="138"/>
                    </a:lnTo>
                    <a:lnTo>
                      <a:pt x="312" y="138"/>
                    </a:lnTo>
                    <a:lnTo>
                      <a:pt x="312" y="139"/>
                    </a:lnTo>
                    <a:lnTo>
                      <a:pt x="312" y="140"/>
                    </a:lnTo>
                    <a:lnTo>
                      <a:pt x="312" y="141"/>
                    </a:lnTo>
                    <a:lnTo>
                      <a:pt x="314" y="141"/>
                    </a:lnTo>
                    <a:lnTo>
                      <a:pt x="315" y="141"/>
                    </a:lnTo>
                    <a:lnTo>
                      <a:pt x="315" y="142"/>
                    </a:lnTo>
                    <a:lnTo>
                      <a:pt x="316" y="143"/>
                    </a:lnTo>
                    <a:lnTo>
                      <a:pt x="316" y="144"/>
                    </a:lnTo>
                    <a:lnTo>
                      <a:pt x="316" y="146"/>
                    </a:lnTo>
                    <a:lnTo>
                      <a:pt x="315" y="146"/>
                    </a:lnTo>
                    <a:lnTo>
                      <a:pt x="314" y="147"/>
                    </a:lnTo>
                    <a:lnTo>
                      <a:pt x="314" y="149"/>
                    </a:lnTo>
                    <a:lnTo>
                      <a:pt x="315" y="149"/>
                    </a:lnTo>
                    <a:lnTo>
                      <a:pt x="315" y="150"/>
                    </a:lnTo>
                    <a:lnTo>
                      <a:pt x="316" y="150"/>
                    </a:lnTo>
                    <a:lnTo>
                      <a:pt x="316" y="151"/>
                    </a:lnTo>
                    <a:lnTo>
                      <a:pt x="317" y="152"/>
                    </a:lnTo>
                    <a:lnTo>
                      <a:pt x="318" y="153"/>
                    </a:lnTo>
                    <a:lnTo>
                      <a:pt x="317" y="153"/>
                    </a:lnTo>
                    <a:lnTo>
                      <a:pt x="318" y="155"/>
                    </a:lnTo>
                    <a:lnTo>
                      <a:pt x="318" y="156"/>
                    </a:lnTo>
                    <a:lnTo>
                      <a:pt x="317" y="156"/>
                    </a:lnTo>
                    <a:lnTo>
                      <a:pt x="317" y="157"/>
                    </a:lnTo>
                    <a:lnTo>
                      <a:pt x="316" y="157"/>
                    </a:lnTo>
                    <a:lnTo>
                      <a:pt x="316" y="158"/>
                    </a:lnTo>
                    <a:lnTo>
                      <a:pt x="316" y="159"/>
                    </a:lnTo>
                    <a:lnTo>
                      <a:pt x="317" y="161"/>
                    </a:lnTo>
                    <a:lnTo>
                      <a:pt x="317" y="160"/>
                    </a:lnTo>
                    <a:lnTo>
                      <a:pt x="320" y="162"/>
                    </a:lnTo>
                    <a:lnTo>
                      <a:pt x="320" y="165"/>
                    </a:lnTo>
                    <a:lnTo>
                      <a:pt x="318" y="165"/>
                    </a:lnTo>
                    <a:lnTo>
                      <a:pt x="318" y="166"/>
                    </a:lnTo>
                    <a:lnTo>
                      <a:pt x="320" y="166"/>
                    </a:lnTo>
                    <a:lnTo>
                      <a:pt x="321" y="166"/>
                    </a:lnTo>
                    <a:lnTo>
                      <a:pt x="322" y="166"/>
                    </a:lnTo>
                    <a:lnTo>
                      <a:pt x="323" y="166"/>
                    </a:lnTo>
                    <a:lnTo>
                      <a:pt x="324" y="166"/>
                    </a:lnTo>
                    <a:lnTo>
                      <a:pt x="325" y="166"/>
                    </a:lnTo>
                    <a:lnTo>
                      <a:pt x="326" y="167"/>
                    </a:lnTo>
                    <a:lnTo>
                      <a:pt x="327" y="167"/>
                    </a:lnTo>
                    <a:lnTo>
                      <a:pt x="327" y="168"/>
                    </a:lnTo>
                    <a:lnTo>
                      <a:pt x="327" y="169"/>
                    </a:lnTo>
                    <a:lnTo>
                      <a:pt x="326" y="170"/>
                    </a:lnTo>
                    <a:lnTo>
                      <a:pt x="326" y="171"/>
                    </a:lnTo>
                    <a:lnTo>
                      <a:pt x="326" y="173"/>
                    </a:lnTo>
                    <a:lnTo>
                      <a:pt x="325" y="173"/>
                    </a:lnTo>
                    <a:lnTo>
                      <a:pt x="325" y="174"/>
                    </a:lnTo>
                    <a:lnTo>
                      <a:pt x="325" y="175"/>
                    </a:lnTo>
                    <a:lnTo>
                      <a:pt x="326" y="176"/>
                    </a:lnTo>
                    <a:lnTo>
                      <a:pt x="325" y="176"/>
                    </a:lnTo>
                    <a:lnTo>
                      <a:pt x="325" y="177"/>
                    </a:lnTo>
                    <a:lnTo>
                      <a:pt x="327" y="180"/>
                    </a:lnTo>
                    <a:lnTo>
                      <a:pt x="327" y="182"/>
                    </a:lnTo>
                    <a:lnTo>
                      <a:pt x="327" y="183"/>
                    </a:lnTo>
                    <a:lnTo>
                      <a:pt x="327" y="184"/>
                    </a:lnTo>
                    <a:lnTo>
                      <a:pt x="329" y="185"/>
                    </a:lnTo>
                    <a:lnTo>
                      <a:pt x="327" y="185"/>
                    </a:lnTo>
                    <a:lnTo>
                      <a:pt x="327" y="186"/>
                    </a:lnTo>
                    <a:lnTo>
                      <a:pt x="326" y="186"/>
                    </a:lnTo>
                    <a:lnTo>
                      <a:pt x="326" y="187"/>
                    </a:lnTo>
                    <a:lnTo>
                      <a:pt x="325" y="188"/>
                    </a:lnTo>
                    <a:lnTo>
                      <a:pt x="324" y="188"/>
                    </a:lnTo>
                    <a:lnTo>
                      <a:pt x="323" y="189"/>
                    </a:lnTo>
                    <a:lnTo>
                      <a:pt x="322" y="189"/>
                    </a:lnTo>
                    <a:lnTo>
                      <a:pt x="322" y="188"/>
                    </a:lnTo>
                    <a:lnTo>
                      <a:pt x="321" y="188"/>
                    </a:lnTo>
                    <a:lnTo>
                      <a:pt x="321" y="189"/>
                    </a:lnTo>
                    <a:lnTo>
                      <a:pt x="321" y="191"/>
                    </a:lnTo>
                    <a:lnTo>
                      <a:pt x="320" y="191"/>
                    </a:lnTo>
                    <a:lnTo>
                      <a:pt x="320" y="192"/>
                    </a:lnTo>
                    <a:lnTo>
                      <a:pt x="318" y="192"/>
                    </a:lnTo>
                    <a:lnTo>
                      <a:pt x="320" y="193"/>
                    </a:lnTo>
                    <a:lnTo>
                      <a:pt x="320" y="194"/>
                    </a:lnTo>
                    <a:lnTo>
                      <a:pt x="320" y="195"/>
                    </a:lnTo>
                    <a:lnTo>
                      <a:pt x="320" y="196"/>
                    </a:lnTo>
                    <a:lnTo>
                      <a:pt x="318" y="197"/>
                    </a:lnTo>
                    <a:lnTo>
                      <a:pt x="320" y="197"/>
                    </a:lnTo>
                    <a:lnTo>
                      <a:pt x="320" y="198"/>
                    </a:lnTo>
                    <a:lnTo>
                      <a:pt x="320" y="200"/>
                    </a:lnTo>
                    <a:lnTo>
                      <a:pt x="320" y="201"/>
                    </a:lnTo>
                    <a:lnTo>
                      <a:pt x="321" y="201"/>
                    </a:lnTo>
                    <a:lnTo>
                      <a:pt x="321" y="202"/>
                    </a:lnTo>
                    <a:lnTo>
                      <a:pt x="321" y="203"/>
                    </a:lnTo>
                    <a:lnTo>
                      <a:pt x="322" y="203"/>
                    </a:lnTo>
                    <a:lnTo>
                      <a:pt x="322" y="204"/>
                    </a:lnTo>
                    <a:lnTo>
                      <a:pt x="323" y="204"/>
                    </a:lnTo>
                    <a:lnTo>
                      <a:pt x="323" y="205"/>
                    </a:lnTo>
                    <a:lnTo>
                      <a:pt x="324" y="204"/>
                    </a:lnTo>
                    <a:lnTo>
                      <a:pt x="324" y="205"/>
                    </a:lnTo>
                    <a:lnTo>
                      <a:pt x="325" y="205"/>
                    </a:lnTo>
                    <a:lnTo>
                      <a:pt x="325" y="206"/>
                    </a:lnTo>
                    <a:lnTo>
                      <a:pt x="325" y="207"/>
                    </a:lnTo>
                    <a:lnTo>
                      <a:pt x="326" y="209"/>
                    </a:lnTo>
                    <a:lnTo>
                      <a:pt x="326" y="210"/>
                    </a:lnTo>
                    <a:lnTo>
                      <a:pt x="326" y="211"/>
                    </a:lnTo>
                    <a:lnTo>
                      <a:pt x="327" y="212"/>
                    </a:lnTo>
                    <a:lnTo>
                      <a:pt x="327" y="213"/>
                    </a:lnTo>
                    <a:lnTo>
                      <a:pt x="327" y="214"/>
                    </a:lnTo>
                    <a:lnTo>
                      <a:pt x="327" y="215"/>
                    </a:lnTo>
                    <a:lnTo>
                      <a:pt x="327" y="216"/>
                    </a:lnTo>
                    <a:lnTo>
                      <a:pt x="327" y="218"/>
                    </a:lnTo>
                    <a:lnTo>
                      <a:pt x="329" y="218"/>
                    </a:lnTo>
                    <a:lnTo>
                      <a:pt x="329" y="219"/>
                    </a:lnTo>
                    <a:lnTo>
                      <a:pt x="329" y="220"/>
                    </a:lnTo>
                    <a:lnTo>
                      <a:pt x="329" y="221"/>
                    </a:lnTo>
                    <a:lnTo>
                      <a:pt x="330" y="222"/>
                    </a:lnTo>
                    <a:lnTo>
                      <a:pt x="331" y="223"/>
                    </a:lnTo>
                    <a:lnTo>
                      <a:pt x="331" y="222"/>
                    </a:lnTo>
                    <a:lnTo>
                      <a:pt x="332" y="222"/>
                    </a:lnTo>
                    <a:lnTo>
                      <a:pt x="333" y="222"/>
                    </a:lnTo>
                    <a:lnTo>
                      <a:pt x="333" y="221"/>
                    </a:lnTo>
                    <a:lnTo>
                      <a:pt x="332" y="220"/>
                    </a:lnTo>
                    <a:lnTo>
                      <a:pt x="333" y="220"/>
                    </a:lnTo>
                    <a:lnTo>
                      <a:pt x="332" y="219"/>
                    </a:lnTo>
                    <a:lnTo>
                      <a:pt x="333" y="219"/>
                    </a:lnTo>
                    <a:lnTo>
                      <a:pt x="333" y="218"/>
                    </a:lnTo>
                    <a:lnTo>
                      <a:pt x="334" y="218"/>
                    </a:lnTo>
                    <a:lnTo>
                      <a:pt x="334" y="216"/>
                    </a:lnTo>
                    <a:lnTo>
                      <a:pt x="335" y="215"/>
                    </a:lnTo>
                    <a:lnTo>
                      <a:pt x="336" y="215"/>
                    </a:lnTo>
                    <a:lnTo>
                      <a:pt x="336" y="214"/>
                    </a:lnTo>
                    <a:lnTo>
                      <a:pt x="338" y="215"/>
                    </a:lnTo>
                    <a:lnTo>
                      <a:pt x="339" y="215"/>
                    </a:lnTo>
                    <a:lnTo>
                      <a:pt x="340" y="215"/>
                    </a:lnTo>
                    <a:lnTo>
                      <a:pt x="340" y="216"/>
                    </a:lnTo>
                    <a:lnTo>
                      <a:pt x="341" y="216"/>
                    </a:lnTo>
                    <a:lnTo>
                      <a:pt x="341" y="218"/>
                    </a:lnTo>
                    <a:lnTo>
                      <a:pt x="342" y="218"/>
                    </a:lnTo>
                    <a:lnTo>
                      <a:pt x="343" y="219"/>
                    </a:lnTo>
                    <a:lnTo>
                      <a:pt x="344" y="219"/>
                    </a:lnTo>
                    <a:lnTo>
                      <a:pt x="345" y="219"/>
                    </a:lnTo>
                    <a:lnTo>
                      <a:pt x="345" y="218"/>
                    </a:lnTo>
                    <a:lnTo>
                      <a:pt x="347" y="219"/>
                    </a:lnTo>
                    <a:lnTo>
                      <a:pt x="348" y="219"/>
                    </a:lnTo>
                    <a:lnTo>
                      <a:pt x="349" y="219"/>
                    </a:lnTo>
                    <a:lnTo>
                      <a:pt x="349" y="218"/>
                    </a:lnTo>
                    <a:lnTo>
                      <a:pt x="350" y="218"/>
                    </a:lnTo>
                    <a:lnTo>
                      <a:pt x="350" y="216"/>
                    </a:lnTo>
                    <a:lnTo>
                      <a:pt x="350" y="215"/>
                    </a:lnTo>
                    <a:lnTo>
                      <a:pt x="351" y="215"/>
                    </a:lnTo>
                    <a:lnTo>
                      <a:pt x="351" y="214"/>
                    </a:lnTo>
                    <a:lnTo>
                      <a:pt x="352" y="215"/>
                    </a:lnTo>
                    <a:lnTo>
                      <a:pt x="352" y="216"/>
                    </a:lnTo>
                    <a:lnTo>
                      <a:pt x="353" y="218"/>
                    </a:lnTo>
                    <a:lnTo>
                      <a:pt x="354" y="219"/>
                    </a:lnTo>
                    <a:lnTo>
                      <a:pt x="354" y="220"/>
                    </a:lnTo>
                    <a:lnTo>
                      <a:pt x="356" y="221"/>
                    </a:lnTo>
                    <a:lnTo>
                      <a:pt x="357" y="221"/>
                    </a:lnTo>
                    <a:lnTo>
                      <a:pt x="358" y="221"/>
                    </a:lnTo>
                    <a:lnTo>
                      <a:pt x="359" y="221"/>
                    </a:lnTo>
                    <a:lnTo>
                      <a:pt x="360" y="221"/>
                    </a:lnTo>
                    <a:lnTo>
                      <a:pt x="360" y="222"/>
                    </a:lnTo>
                    <a:lnTo>
                      <a:pt x="360" y="223"/>
                    </a:lnTo>
                    <a:lnTo>
                      <a:pt x="360" y="224"/>
                    </a:lnTo>
                    <a:lnTo>
                      <a:pt x="360" y="225"/>
                    </a:lnTo>
                    <a:lnTo>
                      <a:pt x="361" y="225"/>
                    </a:lnTo>
                    <a:lnTo>
                      <a:pt x="362" y="227"/>
                    </a:lnTo>
                    <a:lnTo>
                      <a:pt x="362" y="228"/>
                    </a:lnTo>
                    <a:lnTo>
                      <a:pt x="362" y="229"/>
                    </a:lnTo>
                    <a:lnTo>
                      <a:pt x="363" y="229"/>
                    </a:lnTo>
                    <a:lnTo>
                      <a:pt x="363" y="230"/>
                    </a:lnTo>
                    <a:lnTo>
                      <a:pt x="362" y="230"/>
                    </a:lnTo>
                    <a:lnTo>
                      <a:pt x="362" y="231"/>
                    </a:lnTo>
                    <a:lnTo>
                      <a:pt x="361" y="231"/>
                    </a:lnTo>
                    <a:lnTo>
                      <a:pt x="361" y="232"/>
                    </a:lnTo>
                    <a:lnTo>
                      <a:pt x="361" y="233"/>
                    </a:lnTo>
                    <a:lnTo>
                      <a:pt x="361" y="234"/>
                    </a:lnTo>
                    <a:lnTo>
                      <a:pt x="360" y="236"/>
                    </a:lnTo>
                    <a:lnTo>
                      <a:pt x="359" y="236"/>
                    </a:lnTo>
                    <a:lnTo>
                      <a:pt x="359" y="237"/>
                    </a:lnTo>
                    <a:lnTo>
                      <a:pt x="358" y="237"/>
                    </a:lnTo>
                    <a:lnTo>
                      <a:pt x="359" y="238"/>
                    </a:lnTo>
                    <a:lnTo>
                      <a:pt x="360" y="238"/>
                    </a:lnTo>
                    <a:lnTo>
                      <a:pt x="361" y="238"/>
                    </a:lnTo>
                    <a:lnTo>
                      <a:pt x="361" y="239"/>
                    </a:lnTo>
                    <a:lnTo>
                      <a:pt x="362" y="239"/>
                    </a:lnTo>
                    <a:lnTo>
                      <a:pt x="362" y="240"/>
                    </a:lnTo>
                    <a:lnTo>
                      <a:pt x="363" y="241"/>
                    </a:lnTo>
                    <a:lnTo>
                      <a:pt x="365" y="241"/>
                    </a:lnTo>
                    <a:lnTo>
                      <a:pt x="365" y="242"/>
                    </a:lnTo>
                    <a:lnTo>
                      <a:pt x="365" y="243"/>
                    </a:lnTo>
                    <a:lnTo>
                      <a:pt x="365" y="245"/>
                    </a:lnTo>
                    <a:lnTo>
                      <a:pt x="363" y="245"/>
                    </a:lnTo>
                    <a:lnTo>
                      <a:pt x="362" y="245"/>
                    </a:lnTo>
                    <a:lnTo>
                      <a:pt x="362" y="243"/>
                    </a:lnTo>
                    <a:lnTo>
                      <a:pt x="362" y="245"/>
                    </a:lnTo>
                    <a:lnTo>
                      <a:pt x="362" y="247"/>
                    </a:lnTo>
                    <a:lnTo>
                      <a:pt x="362" y="248"/>
                    </a:lnTo>
                    <a:lnTo>
                      <a:pt x="361" y="248"/>
                    </a:lnTo>
                    <a:lnTo>
                      <a:pt x="360" y="249"/>
                    </a:lnTo>
                    <a:lnTo>
                      <a:pt x="359" y="249"/>
                    </a:lnTo>
                    <a:lnTo>
                      <a:pt x="359" y="250"/>
                    </a:lnTo>
                    <a:lnTo>
                      <a:pt x="358" y="250"/>
                    </a:lnTo>
                    <a:lnTo>
                      <a:pt x="358" y="249"/>
                    </a:lnTo>
                    <a:lnTo>
                      <a:pt x="358" y="250"/>
                    </a:lnTo>
                    <a:lnTo>
                      <a:pt x="358" y="251"/>
                    </a:lnTo>
                    <a:lnTo>
                      <a:pt x="359" y="252"/>
                    </a:lnTo>
                    <a:lnTo>
                      <a:pt x="359" y="254"/>
                    </a:lnTo>
                    <a:lnTo>
                      <a:pt x="360" y="254"/>
                    </a:lnTo>
                    <a:lnTo>
                      <a:pt x="360" y="255"/>
                    </a:lnTo>
                    <a:lnTo>
                      <a:pt x="359" y="255"/>
                    </a:lnTo>
                    <a:lnTo>
                      <a:pt x="360" y="256"/>
                    </a:lnTo>
                    <a:lnTo>
                      <a:pt x="360" y="257"/>
                    </a:lnTo>
                    <a:lnTo>
                      <a:pt x="360" y="258"/>
                    </a:lnTo>
                    <a:lnTo>
                      <a:pt x="359" y="258"/>
                    </a:lnTo>
                    <a:lnTo>
                      <a:pt x="358" y="259"/>
                    </a:lnTo>
                    <a:lnTo>
                      <a:pt x="358" y="260"/>
                    </a:lnTo>
                    <a:lnTo>
                      <a:pt x="358" y="261"/>
                    </a:lnTo>
                    <a:lnTo>
                      <a:pt x="359" y="263"/>
                    </a:lnTo>
                    <a:lnTo>
                      <a:pt x="360" y="264"/>
                    </a:lnTo>
                    <a:lnTo>
                      <a:pt x="360" y="265"/>
                    </a:lnTo>
                    <a:lnTo>
                      <a:pt x="361" y="265"/>
                    </a:lnTo>
                    <a:lnTo>
                      <a:pt x="362" y="265"/>
                    </a:lnTo>
                    <a:lnTo>
                      <a:pt x="362" y="266"/>
                    </a:lnTo>
                    <a:lnTo>
                      <a:pt x="363" y="266"/>
                    </a:lnTo>
                    <a:lnTo>
                      <a:pt x="363" y="267"/>
                    </a:lnTo>
                    <a:lnTo>
                      <a:pt x="365" y="267"/>
                    </a:lnTo>
                    <a:lnTo>
                      <a:pt x="363" y="268"/>
                    </a:lnTo>
                    <a:lnTo>
                      <a:pt x="363" y="269"/>
                    </a:lnTo>
                    <a:lnTo>
                      <a:pt x="362" y="269"/>
                    </a:lnTo>
                    <a:lnTo>
                      <a:pt x="362" y="270"/>
                    </a:lnTo>
                    <a:lnTo>
                      <a:pt x="361" y="270"/>
                    </a:lnTo>
                    <a:lnTo>
                      <a:pt x="361" y="272"/>
                    </a:lnTo>
                    <a:lnTo>
                      <a:pt x="360" y="273"/>
                    </a:lnTo>
                    <a:lnTo>
                      <a:pt x="360" y="274"/>
                    </a:lnTo>
                    <a:lnTo>
                      <a:pt x="360" y="275"/>
                    </a:lnTo>
                    <a:lnTo>
                      <a:pt x="361" y="276"/>
                    </a:lnTo>
                    <a:lnTo>
                      <a:pt x="362" y="276"/>
                    </a:lnTo>
                    <a:lnTo>
                      <a:pt x="362" y="277"/>
                    </a:lnTo>
                    <a:lnTo>
                      <a:pt x="362" y="278"/>
                    </a:lnTo>
                    <a:lnTo>
                      <a:pt x="363" y="277"/>
                    </a:lnTo>
                    <a:lnTo>
                      <a:pt x="365" y="277"/>
                    </a:lnTo>
                    <a:lnTo>
                      <a:pt x="366" y="277"/>
                    </a:lnTo>
                    <a:lnTo>
                      <a:pt x="367" y="277"/>
                    </a:lnTo>
                    <a:lnTo>
                      <a:pt x="368" y="277"/>
                    </a:lnTo>
                    <a:lnTo>
                      <a:pt x="369" y="277"/>
                    </a:lnTo>
                    <a:lnTo>
                      <a:pt x="369" y="278"/>
                    </a:lnTo>
                    <a:lnTo>
                      <a:pt x="369" y="279"/>
                    </a:lnTo>
                    <a:lnTo>
                      <a:pt x="369" y="281"/>
                    </a:lnTo>
                    <a:lnTo>
                      <a:pt x="369" y="282"/>
                    </a:lnTo>
                    <a:lnTo>
                      <a:pt x="370" y="282"/>
                    </a:lnTo>
                    <a:lnTo>
                      <a:pt x="370" y="283"/>
                    </a:lnTo>
                    <a:lnTo>
                      <a:pt x="371" y="283"/>
                    </a:lnTo>
                    <a:lnTo>
                      <a:pt x="371" y="284"/>
                    </a:lnTo>
                    <a:lnTo>
                      <a:pt x="372" y="284"/>
                    </a:lnTo>
                    <a:lnTo>
                      <a:pt x="372" y="285"/>
                    </a:lnTo>
                    <a:lnTo>
                      <a:pt x="372" y="286"/>
                    </a:lnTo>
                    <a:lnTo>
                      <a:pt x="374" y="287"/>
                    </a:lnTo>
                    <a:lnTo>
                      <a:pt x="375" y="288"/>
                    </a:lnTo>
                    <a:lnTo>
                      <a:pt x="376" y="290"/>
                    </a:lnTo>
                    <a:lnTo>
                      <a:pt x="376" y="291"/>
                    </a:lnTo>
                    <a:lnTo>
                      <a:pt x="376" y="292"/>
                    </a:lnTo>
                    <a:lnTo>
                      <a:pt x="377" y="292"/>
                    </a:lnTo>
                    <a:lnTo>
                      <a:pt x="377" y="293"/>
                    </a:lnTo>
                    <a:lnTo>
                      <a:pt x="377" y="294"/>
                    </a:lnTo>
                    <a:lnTo>
                      <a:pt x="377" y="295"/>
                    </a:lnTo>
                    <a:lnTo>
                      <a:pt x="378" y="295"/>
                    </a:lnTo>
                    <a:lnTo>
                      <a:pt x="380" y="296"/>
                    </a:lnTo>
                    <a:lnTo>
                      <a:pt x="381" y="297"/>
                    </a:lnTo>
                    <a:lnTo>
                      <a:pt x="385" y="299"/>
                    </a:lnTo>
                    <a:lnTo>
                      <a:pt x="385" y="300"/>
                    </a:lnTo>
                    <a:lnTo>
                      <a:pt x="387" y="300"/>
                    </a:lnTo>
                    <a:lnTo>
                      <a:pt x="388" y="301"/>
                    </a:lnTo>
                    <a:lnTo>
                      <a:pt x="392" y="303"/>
                    </a:lnTo>
                    <a:lnTo>
                      <a:pt x="394" y="303"/>
                    </a:lnTo>
                    <a:lnTo>
                      <a:pt x="395" y="304"/>
                    </a:lnTo>
                    <a:lnTo>
                      <a:pt x="396" y="304"/>
                    </a:lnTo>
                    <a:lnTo>
                      <a:pt x="396" y="305"/>
                    </a:lnTo>
                    <a:lnTo>
                      <a:pt x="397" y="305"/>
                    </a:lnTo>
                    <a:lnTo>
                      <a:pt x="415" y="314"/>
                    </a:lnTo>
                    <a:lnTo>
                      <a:pt x="419" y="317"/>
                    </a:lnTo>
                    <a:lnTo>
                      <a:pt x="430" y="329"/>
                    </a:lnTo>
                    <a:lnTo>
                      <a:pt x="450" y="348"/>
                    </a:lnTo>
                    <a:lnTo>
                      <a:pt x="458" y="357"/>
                    </a:lnTo>
                    <a:lnTo>
                      <a:pt x="475" y="373"/>
                    </a:lnTo>
                    <a:lnTo>
                      <a:pt x="478" y="375"/>
                    </a:lnTo>
                    <a:lnTo>
                      <a:pt x="478" y="388"/>
                    </a:lnTo>
                    <a:lnTo>
                      <a:pt x="478" y="391"/>
                    </a:lnTo>
                    <a:lnTo>
                      <a:pt x="478" y="392"/>
                    </a:lnTo>
                    <a:lnTo>
                      <a:pt x="478" y="394"/>
                    </a:lnTo>
                    <a:lnTo>
                      <a:pt x="478" y="397"/>
                    </a:lnTo>
                    <a:lnTo>
                      <a:pt x="478" y="398"/>
                    </a:lnTo>
                    <a:lnTo>
                      <a:pt x="478" y="400"/>
                    </a:lnTo>
                    <a:lnTo>
                      <a:pt x="478" y="401"/>
                    </a:lnTo>
                    <a:lnTo>
                      <a:pt x="478" y="406"/>
                    </a:lnTo>
                    <a:lnTo>
                      <a:pt x="478" y="409"/>
                    </a:lnTo>
                    <a:lnTo>
                      <a:pt x="478" y="410"/>
                    </a:lnTo>
                    <a:lnTo>
                      <a:pt x="478" y="411"/>
                    </a:lnTo>
                    <a:lnTo>
                      <a:pt x="478" y="412"/>
                    </a:lnTo>
                    <a:lnTo>
                      <a:pt x="477" y="412"/>
                    </a:lnTo>
                    <a:lnTo>
                      <a:pt x="477" y="413"/>
                    </a:lnTo>
                    <a:lnTo>
                      <a:pt x="476" y="413"/>
                    </a:lnTo>
                    <a:lnTo>
                      <a:pt x="475" y="413"/>
                    </a:lnTo>
                    <a:lnTo>
                      <a:pt x="475" y="415"/>
                    </a:lnTo>
                    <a:lnTo>
                      <a:pt x="474" y="415"/>
                    </a:lnTo>
                    <a:lnTo>
                      <a:pt x="473" y="415"/>
                    </a:lnTo>
                    <a:lnTo>
                      <a:pt x="471" y="415"/>
                    </a:lnTo>
                    <a:lnTo>
                      <a:pt x="470" y="415"/>
                    </a:lnTo>
                    <a:lnTo>
                      <a:pt x="469" y="415"/>
                    </a:lnTo>
                    <a:lnTo>
                      <a:pt x="468" y="415"/>
                    </a:lnTo>
                    <a:lnTo>
                      <a:pt x="467" y="415"/>
                    </a:lnTo>
                    <a:lnTo>
                      <a:pt x="466" y="416"/>
                    </a:lnTo>
                    <a:lnTo>
                      <a:pt x="465" y="417"/>
                    </a:lnTo>
                    <a:lnTo>
                      <a:pt x="464" y="418"/>
                    </a:lnTo>
                    <a:lnTo>
                      <a:pt x="462" y="419"/>
                    </a:lnTo>
                    <a:lnTo>
                      <a:pt x="462" y="420"/>
                    </a:lnTo>
                    <a:lnTo>
                      <a:pt x="462" y="421"/>
                    </a:lnTo>
                    <a:lnTo>
                      <a:pt x="462" y="422"/>
                    </a:lnTo>
                    <a:lnTo>
                      <a:pt x="464" y="422"/>
                    </a:lnTo>
                    <a:lnTo>
                      <a:pt x="464" y="424"/>
                    </a:lnTo>
                    <a:lnTo>
                      <a:pt x="464" y="425"/>
                    </a:lnTo>
                    <a:lnTo>
                      <a:pt x="464" y="426"/>
                    </a:lnTo>
                    <a:lnTo>
                      <a:pt x="462" y="426"/>
                    </a:lnTo>
                    <a:lnTo>
                      <a:pt x="462" y="427"/>
                    </a:lnTo>
                    <a:lnTo>
                      <a:pt x="464" y="427"/>
                    </a:lnTo>
                    <a:lnTo>
                      <a:pt x="464" y="428"/>
                    </a:lnTo>
                    <a:lnTo>
                      <a:pt x="464" y="429"/>
                    </a:lnTo>
                    <a:lnTo>
                      <a:pt x="462" y="429"/>
                    </a:lnTo>
                    <a:lnTo>
                      <a:pt x="462" y="430"/>
                    </a:lnTo>
                    <a:lnTo>
                      <a:pt x="462" y="431"/>
                    </a:lnTo>
                    <a:lnTo>
                      <a:pt x="464" y="431"/>
                    </a:lnTo>
                    <a:lnTo>
                      <a:pt x="465" y="433"/>
                    </a:lnTo>
                    <a:lnTo>
                      <a:pt x="465" y="434"/>
                    </a:lnTo>
                    <a:lnTo>
                      <a:pt x="466" y="434"/>
                    </a:lnTo>
                    <a:lnTo>
                      <a:pt x="467" y="434"/>
                    </a:lnTo>
                    <a:lnTo>
                      <a:pt x="467" y="435"/>
                    </a:lnTo>
                    <a:lnTo>
                      <a:pt x="468" y="435"/>
                    </a:lnTo>
                    <a:lnTo>
                      <a:pt x="468" y="436"/>
                    </a:lnTo>
                    <a:lnTo>
                      <a:pt x="469" y="437"/>
                    </a:lnTo>
                    <a:lnTo>
                      <a:pt x="470" y="437"/>
                    </a:lnTo>
                    <a:lnTo>
                      <a:pt x="470" y="438"/>
                    </a:lnTo>
                    <a:lnTo>
                      <a:pt x="471" y="439"/>
                    </a:lnTo>
                    <a:lnTo>
                      <a:pt x="471" y="440"/>
                    </a:lnTo>
                    <a:lnTo>
                      <a:pt x="473" y="440"/>
                    </a:lnTo>
                    <a:lnTo>
                      <a:pt x="473" y="442"/>
                    </a:lnTo>
                    <a:lnTo>
                      <a:pt x="471" y="442"/>
                    </a:lnTo>
                    <a:lnTo>
                      <a:pt x="470" y="443"/>
                    </a:lnTo>
                    <a:lnTo>
                      <a:pt x="470" y="444"/>
                    </a:lnTo>
                    <a:lnTo>
                      <a:pt x="469" y="445"/>
                    </a:lnTo>
                    <a:lnTo>
                      <a:pt x="469" y="446"/>
                    </a:lnTo>
                    <a:lnTo>
                      <a:pt x="468" y="446"/>
                    </a:lnTo>
                    <a:lnTo>
                      <a:pt x="468" y="447"/>
                    </a:lnTo>
                    <a:lnTo>
                      <a:pt x="468" y="448"/>
                    </a:lnTo>
                    <a:lnTo>
                      <a:pt x="468" y="449"/>
                    </a:lnTo>
                    <a:lnTo>
                      <a:pt x="467" y="449"/>
                    </a:lnTo>
                    <a:lnTo>
                      <a:pt x="467" y="448"/>
                    </a:lnTo>
                    <a:lnTo>
                      <a:pt x="466" y="448"/>
                    </a:lnTo>
                    <a:lnTo>
                      <a:pt x="466" y="449"/>
                    </a:lnTo>
                    <a:lnTo>
                      <a:pt x="465" y="449"/>
                    </a:lnTo>
                    <a:lnTo>
                      <a:pt x="464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3"/>
                    </a:lnTo>
                    <a:lnTo>
                      <a:pt x="466" y="454"/>
                    </a:lnTo>
                    <a:lnTo>
                      <a:pt x="466" y="455"/>
                    </a:lnTo>
                    <a:lnTo>
                      <a:pt x="465" y="456"/>
                    </a:lnTo>
                    <a:lnTo>
                      <a:pt x="466" y="456"/>
                    </a:lnTo>
                    <a:lnTo>
                      <a:pt x="467" y="456"/>
                    </a:lnTo>
                    <a:lnTo>
                      <a:pt x="467" y="457"/>
                    </a:lnTo>
                    <a:lnTo>
                      <a:pt x="467" y="458"/>
                    </a:lnTo>
                    <a:lnTo>
                      <a:pt x="468" y="458"/>
                    </a:lnTo>
                    <a:lnTo>
                      <a:pt x="467" y="460"/>
                    </a:lnTo>
                    <a:lnTo>
                      <a:pt x="468" y="460"/>
                    </a:lnTo>
                    <a:lnTo>
                      <a:pt x="468" y="461"/>
                    </a:lnTo>
                    <a:lnTo>
                      <a:pt x="469" y="461"/>
                    </a:lnTo>
                    <a:lnTo>
                      <a:pt x="469" y="462"/>
                    </a:lnTo>
                    <a:lnTo>
                      <a:pt x="468" y="463"/>
                    </a:lnTo>
                    <a:lnTo>
                      <a:pt x="469" y="463"/>
                    </a:lnTo>
                    <a:lnTo>
                      <a:pt x="469" y="464"/>
                    </a:lnTo>
                    <a:lnTo>
                      <a:pt x="470" y="464"/>
                    </a:lnTo>
                    <a:lnTo>
                      <a:pt x="471" y="464"/>
                    </a:lnTo>
                    <a:lnTo>
                      <a:pt x="473" y="465"/>
                    </a:lnTo>
                    <a:lnTo>
                      <a:pt x="474" y="465"/>
                    </a:lnTo>
                    <a:lnTo>
                      <a:pt x="475" y="465"/>
                    </a:lnTo>
                    <a:lnTo>
                      <a:pt x="476" y="465"/>
                    </a:lnTo>
                    <a:lnTo>
                      <a:pt x="476" y="464"/>
                    </a:lnTo>
                    <a:lnTo>
                      <a:pt x="477" y="464"/>
                    </a:lnTo>
                    <a:lnTo>
                      <a:pt x="478" y="465"/>
                    </a:lnTo>
                    <a:lnTo>
                      <a:pt x="478" y="466"/>
                    </a:lnTo>
                    <a:lnTo>
                      <a:pt x="479" y="466"/>
                    </a:lnTo>
                    <a:lnTo>
                      <a:pt x="478" y="467"/>
                    </a:lnTo>
                    <a:lnTo>
                      <a:pt x="478" y="469"/>
                    </a:lnTo>
                    <a:lnTo>
                      <a:pt x="478" y="470"/>
                    </a:lnTo>
                    <a:lnTo>
                      <a:pt x="479" y="471"/>
                    </a:lnTo>
                    <a:lnTo>
                      <a:pt x="479" y="472"/>
                    </a:lnTo>
                    <a:lnTo>
                      <a:pt x="480" y="472"/>
                    </a:lnTo>
                    <a:lnTo>
                      <a:pt x="480" y="473"/>
                    </a:lnTo>
                    <a:lnTo>
                      <a:pt x="482" y="473"/>
                    </a:lnTo>
                    <a:lnTo>
                      <a:pt x="482" y="474"/>
                    </a:lnTo>
                    <a:lnTo>
                      <a:pt x="483" y="474"/>
                    </a:lnTo>
                    <a:lnTo>
                      <a:pt x="484" y="475"/>
                    </a:lnTo>
                    <a:lnTo>
                      <a:pt x="485" y="475"/>
                    </a:lnTo>
                    <a:lnTo>
                      <a:pt x="485" y="476"/>
                    </a:lnTo>
                    <a:lnTo>
                      <a:pt x="486" y="476"/>
                    </a:lnTo>
                    <a:lnTo>
                      <a:pt x="487" y="476"/>
                    </a:lnTo>
                    <a:lnTo>
                      <a:pt x="488" y="478"/>
                    </a:lnTo>
                    <a:lnTo>
                      <a:pt x="488" y="479"/>
                    </a:lnTo>
                    <a:lnTo>
                      <a:pt x="489" y="480"/>
                    </a:lnTo>
                    <a:lnTo>
                      <a:pt x="491" y="480"/>
                    </a:lnTo>
                    <a:lnTo>
                      <a:pt x="491" y="481"/>
                    </a:lnTo>
                    <a:lnTo>
                      <a:pt x="491" y="482"/>
                    </a:lnTo>
                    <a:lnTo>
                      <a:pt x="492" y="482"/>
                    </a:lnTo>
                    <a:lnTo>
                      <a:pt x="493" y="482"/>
                    </a:lnTo>
                    <a:lnTo>
                      <a:pt x="493" y="481"/>
                    </a:lnTo>
                    <a:lnTo>
                      <a:pt x="494" y="482"/>
                    </a:lnTo>
                    <a:lnTo>
                      <a:pt x="495" y="482"/>
                    </a:lnTo>
                    <a:lnTo>
                      <a:pt x="495" y="483"/>
                    </a:lnTo>
                    <a:lnTo>
                      <a:pt x="496" y="482"/>
                    </a:lnTo>
                    <a:lnTo>
                      <a:pt x="496" y="483"/>
                    </a:lnTo>
                    <a:lnTo>
                      <a:pt x="497" y="483"/>
                    </a:lnTo>
                    <a:lnTo>
                      <a:pt x="498" y="484"/>
                    </a:lnTo>
                    <a:lnTo>
                      <a:pt x="498" y="485"/>
                    </a:lnTo>
                    <a:lnTo>
                      <a:pt x="500" y="484"/>
                    </a:lnTo>
                    <a:lnTo>
                      <a:pt x="500" y="485"/>
                    </a:lnTo>
                    <a:lnTo>
                      <a:pt x="500" y="487"/>
                    </a:lnTo>
                    <a:lnTo>
                      <a:pt x="501" y="488"/>
                    </a:lnTo>
                    <a:lnTo>
                      <a:pt x="502" y="489"/>
                    </a:lnTo>
                    <a:lnTo>
                      <a:pt x="503" y="489"/>
                    </a:lnTo>
                    <a:lnTo>
                      <a:pt x="504" y="489"/>
                    </a:lnTo>
                    <a:lnTo>
                      <a:pt x="504" y="490"/>
                    </a:lnTo>
                    <a:lnTo>
                      <a:pt x="505" y="490"/>
                    </a:lnTo>
                    <a:lnTo>
                      <a:pt x="505" y="491"/>
                    </a:lnTo>
                    <a:lnTo>
                      <a:pt x="506" y="491"/>
                    </a:lnTo>
                    <a:lnTo>
                      <a:pt x="506" y="492"/>
                    </a:lnTo>
                    <a:lnTo>
                      <a:pt x="507" y="492"/>
                    </a:lnTo>
                    <a:lnTo>
                      <a:pt x="507" y="493"/>
                    </a:lnTo>
                    <a:lnTo>
                      <a:pt x="507" y="494"/>
                    </a:lnTo>
                    <a:lnTo>
                      <a:pt x="509" y="494"/>
                    </a:lnTo>
                    <a:lnTo>
                      <a:pt x="510" y="494"/>
                    </a:lnTo>
                    <a:lnTo>
                      <a:pt x="510" y="493"/>
                    </a:lnTo>
                    <a:lnTo>
                      <a:pt x="511" y="493"/>
                    </a:lnTo>
                    <a:lnTo>
                      <a:pt x="512" y="493"/>
                    </a:lnTo>
                    <a:lnTo>
                      <a:pt x="513" y="493"/>
                    </a:lnTo>
                    <a:lnTo>
                      <a:pt x="514" y="493"/>
                    </a:lnTo>
                    <a:lnTo>
                      <a:pt x="514" y="494"/>
                    </a:lnTo>
                    <a:lnTo>
                      <a:pt x="515" y="494"/>
                    </a:lnTo>
                    <a:lnTo>
                      <a:pt x="516" y="494"/>
                    </a:lnTo>
                    <a:lnTo>
                      <a:pt x="518" y="494"/>
                    </a:lnTo>
                    <a:lnTo>
                      <a:pt x="519" y="494"/>
                    </a:lnTo>
                    <a:lnTo>
                      <a:pt x="520" y="496"/>
                    </a:lnTo>
                    <a:lnTo>
                      <a:pt x="521" y="496"/>
                    </a:lnTo>
                    <a:lnTo>
                      <a:pt x="522" y="496"/>
                    </a:lnTo>
                    <a:lnTo>
                      <a:pt x="522" y="497"/>
                    </a:lnTo>
                    <a:lnTo>
                      <a:pt x="521" y="497"/>
                    </a:lnTo>
                    <a:lnTo>
                      <a:pt x="522" y="497"/>
                    </a:lnTo>
                    <a:lnTo>
                      <a:pt x="522" y="498"/>
                    </a:lnTo>
                    <a:lnTo>
                      <a:pt x="522" y="499"/>
                    </a:lnTo>
                    <a:lnTo>
                      <a:pt x="523" y="500"/>
                    </a:lnTo>
                    <a:lnTo>
                      <a:pt x="524" y="500"/>
                    </a:lnTo>
                    <a:lnTo>
                      <a:pt x="525" y="501"/>
                    </a:lnTo>
                    <a:lnTo>
                      <a:pt x="527" y="502"/>
                    </a:lnTo>
                    <a:lnTo>
                      <a:pt x="527" y="503"/>
                    </a:lnTo>
                    <a:lnTo>
                      <a:pt x="527" y="505"/>
                    </a:lnTo>
                    <a:lnTo>
                      <a:pt x="527" y="506"/>
                    </a:lnTo>
                    <a:lnTo>
                      <a:pt x="527" y="507"/>
                    </a:lnTo>
                    <a:lnTo>
                      <a:pt x="528" y="507"/>
                    </a:lnTo>
                    <a:lnTo>
                      <a:pt x="528" y="508"/>
                    </a:lnTo>
                    <a:lnTo>
                      <a:pt x="529" y="508"/>
                    </a:lnTo>
                    <a:lnTo>
                      <a:pt x="530" y="509"/>
                    </a:lnTo>
                    <a:lnTo>
                      <a:pt x="531" y="508"/>
                    </a:lnTo>
                    <a:lnTo>
                      <a:pt x="532" y="508"/>
                    </a:lnTo>
                    <a:lnTo>
                      <a:pt x="532" y="509"/>
                    </a:lnTo>
                    <a:lnTo>
                      <a:pt x="533" y="509"/>
                    </a:lnTo>
                    <a:lnTo>
                      <a:pt x="534" y="509"/>
                    </a:lnTo>
                    <a:lnTo>
                      <a:pt x="536" y="509"/>
                    </a:lnTo>
                    <a:lnTo>
                      <a:pt x="537" y="509"/>
                    </a:lnTo>
                    <a:lnTo>
                      <a:pt x="538" y="509"/>
                    </a:lnTo>
                    <a:lnTo>
                      <a:pt x="538" y="510"/>
                    </a:lnTo>
                    <a:lnTo>
                      <a:pt x="539" y="510"/>
                    </a:lnTo>
                    <a:lnTo>
                      <a:pt x="539" y="511"/>
                    </a:lnTo>
                    <a:lnTo>
                      <a:pt x="540" y="511"/>
                    </a:lnTo>
                    <a:lnTo>
                      <a:pt x="540" y="512"/>
                    </a:lnTo>
                    <a:lnTo>
                      <a:pt x="541" y="512"/>
                    </a:lnTo>
                    <a:lnTo>
                      <a:pt x="541" y="514"/>
                    </a:lnTo>
                    <a:lnTo>
                      <a:pt x="542" y="514"/>
                    </a:lnTo>
                    <a:lnTo>
                      <a:pt x="542" y="515"/>
                    </a:lnTo>
                    <a:lnTo>
                      <a:pt x="543" y="515"/>
                    </a:lnTo>
                    <a:lnTo>
                      <a:pt x="543" y="516"/>
                    </a:lnTo>
                    <a:lnTo>
                      <a:pt x="543" y="517"/>
                    </a:lnTo>
                    <a:lnTo>
                      <a:pt x="543" y="518"/>
                    </a:lnTo>
                    <a:lnTo>
                      <a:pt x="542" y="518"/>
                    </a:lnTo>
                    <a:lnTo>
                      <a:pt x="542" y="519"/>
                    </a:lnTo>
                    <a:lnTo>
                      <a:pt x="542" y="520"/>
                    </a:lnTo>
                    <a:lnTo>
                      <a:pt x="541" y="520"/>
                    </a:lnTo>
                    <a:lnTo>
                      <a:pt x="541" y="521"/>
                    </a:lnTo>
                    <a:lnTo>
                      <a:pt x="541" y="523"/>
                    </a:lnTo>
                    <a:lnTo>
                      <a:pt x="540" y="523"/>
                    </a:lnTo>
                    <a:lnTo>
                      <a:pt x="541" y="524"/>
                    </a:lnTo>
                    <a:lnTo>
                      <a:pt x="541" y="525"/>
                    </a:lnTo>
                    <a:lnTo>
                      <a:pt x="542" y="525"/>
                    </a:lnTo>
                    <a:lnTo>
                      <a:pt x="542" y="526"/>
                    </a:lnTo>
                    <a:lnTo>
                      <a:pt x="542" y="527"/>
                    </a:lnTo>
                    <a:lnTo>
                      <a:pt x="543" y="527"/>
                    </a:lnTo>
                    <a:lnTo>
                      <a:pt x="545" y="527"/>
                    </a:lnTo>
                    <a:lnTo>
                      <a:pt x="545" y="528"/>
                    </a:lnTo>
                    <a:lnTo>
                      <a:pt x="546" y="528"/>
                    </a:lnTo>
                    <a:lnTo>
                      <a:pt x="547" y="528"/>
                    </a:lnTo>
                    <a:lnTo>
                      <a:pt x="548" y="528"/>
                    </a:lnTo>
                    <a:lnTo>
                      <a:pt x="548" y="529"/>
                    </a:lnTo>
                    <a:lnTo>
                      <a:pt x="548" y="530"/>
                    </a:lnTo>
                    <a:lnTo>
                      <a:pt x="548" y="532"/>
                    </a:lnTo>
                    <a:lnTo>
                      <a:pt x="548" y="533"/>
                    </a:lnTo>
                    <a:lnTo>
                      <a:pt x="548" y="534"/>
                    </a:lnTo>
                    <a:lnTo>
                      <a:pt x="549" y="534"/>
                    </a:lnTo>
                    <a:lnTo>
                      <a:pt x="548" y="536"/>
                    </a:lnTo>
                    <a:lnTo>
                      <a:pt x="549" y="536"/>
                    </a:lnTo>
                    <a:lnTo>
                      <a:pt x="552" y="536"/>
                    </a:lnTo>
                    <a:lnTo>
                      <a:pt x="552" y="538"/>
                    </a:lnTo>
                    <a:lnTo>
                      <a:pt x="552" y="550"/>
                    </a:lnTo>
                    <a:lnTo>
                      <a:pt x="552" y="551"/>
                    </a:lnTo>
                    <a:lnTo>
                      <a:pt x="552" y="575"/>
                    </a:lnTo>
                    <a:lnTo>
                      <a:pt x="573" y="575"/>
                    </a:lnTo>
                    <a:lnTo>
                      <a:pt x="573" y="595"/>
                    </a:lnTo>
                    <a:lnTo>
                      <a:pt x="575" y="596"/>
                    </a:lnTo>
                    <a:lnTo>
                      <a:pt x="575" y="598"/>
                    </a:lnTo>
                    <a:lnTo>
                      <a:pt x="578" y="599"/>
                    </a:lnTo>
                    <a:lnTo>
                      <a:pt x="578" y="602"/>
                    </a:lnTo>
                    <a:lnTo>
                      <a:pt x="582" y="602"/>
                    </a:lnTo>
                    <a:lnTo>
                      <a:pt x="582" y="605"/>
                    </a:lnTo>
                    <a:lnTo>
                      <a:pt x="585" y="605"/>
                    </a:lnTo>
                    <a:lnTo>
                      <a:pt x="585" y="608"/>
                    </a:lnTo>
                    <a:lnTo>
                      <a:pt x="588" y="608"/>
                    </a:lnTo>
                    <a:lnTo>
                      <a:pt x="588" y="615"/>
                    </a:lnTo>
                    <a:lnTo>
                      <a:pt x="604" y="616"/>
                    </a:lnTo>
                    <a:lnTo>
                      <a:pt x="610" y="616"/>
                    </a:lnTo>
                    <a:lnTo>
                      <a:pt x="610" y="635"/>
                    </a:lnTo>
                    <a:lnTo>
                      <a:pt x="619" y="635"/>
                    </a:lnTo>
                    <a:lnTo>
                      <a:pt x="622" y="635"/>
                    </a:lnTo>
                    <a:lnTo>
                      <a:pt x="623" y="635"/>
                    </a:lnTo>
                    <a:lnTo>
                      <a:pt x="623" y="636"/>
                    </a:lnTo>
                    <a:lnTo>
                      <a:pt x="623" y="655"/>
                    </a:lnTo>
                    <a:lnTo>
                      <a:pt x="649" y="655"/>
                    </a:lnTo>
                    <a:lnTo>
                      <a:pt x="650" y="676"/>
                    </a:lnTo>
                    <a:lnTo>
                      <a:pt x="671" y="674"/>
                    </a:lnTo>
                    <a:lnTo>
                      <a:pt x="670" y="695"/>
                    </a:lnTo>
                    <a:lnTo>
                      <a:pt x="683" y="694"/>
                    </a:lnTo>
                    <a:lnTo>
                      <a:pt x="683" y="697"/>
                    </a:lnTo>
                    <a:lnTo>
                      <a:pt x="685" y="697"/>
                    </a:lnTo>
                    <a:lnTo>
                      <a:pt x="685" y="728"/>
                    </a:lnTo>
                    <a:lnTo>
                      <a:pt x="685" y="737"/>
                    </a:lnTo>
                    <a:lnTo>
                      <a:pt x="683" y="737"/>
                    </a:lnTo>
                    <a:lnTo>
                      <a:pt x="682" y="737"/>
                    </a:lnTo>
                    <a:lnTo>
                      <a:pt x="680" y="737"/>
                    </a:lnTo>
                    <a:lnTo>
                      <a:pt x="674" y="737"/>
                    </a:lnTo>
                    <a:lnTo>
                      <a:pt x="673" y="736"/>
                    </a:lnTo>
                    <a:lnTo>
                      <a:pt x="672" y="736"/>
                    </a:lnTo>
                    <a:lnTo>
                      <a:pt x="672" y="735"/>
                    </a:lnTo>
                    <a:lnTo>
                      <a:pt x="671" y="735"/>
                    </a:lnTo>
                    <a:lnTo>
                      <a:pt x="671" y="734"/>
                    </a:lnTo>
                    <a:lnTo>
                      <a:pt x="670" y="734"/>
                    </a:lnTo>
                    <a:lnTo>
                      <a:pt x="668" y="733"/>
                    </a:lnTo>
                    <a:lnTo>
                      <a:pt x="667" y="733"/>
                    </a:lnTo>
                    <a:lnTo>
                      <a:pt x="666" y="732"/>
                    </a:lnTo>
                    <a:lnTo>
                      <a:pt x="665" y="731"/>
                    </a:lnTo>
                    <a:lnTo>
                      <a:pt x="664" y="731"/>
                    </a:lnTo>
                    <a:lnTo>
                      <a:pt x="664" y="730"/>
                    </a:lnTo>
                    <a:lnTo>
                      <a:pt x="663" y="728"/>
                    </a:lnTo>
                    <a:lnTo>
                      <a:pt x="662" y="727"/>
                    </a:lnTo>
                    <a:lnTo>
                      <a:pt x="661" y="726"/>
                    </a:lnTo>
                    <a:lnTo>
                      <a:pt x="659" y="726"/>
                    </a:lnTo>
                    <a:lnTo>
                      <a:pt x="658" y="726"/>
                    </a:lnTo>
                    <a:lnTo>
                      <a:pt x="657" y="726"/>
                    </a:lnTo>
                    <a:lnTo>
                      <a:pt x="656" y="725"/>
                    </a:lnTo>
                    <a:lnTo>
                      <a:pt x="655" y="725"/>
                    </a:lnTo>
                    <a:lnTo>
                      <a:pt x="654" y="725"/>
                    </a:lnTo>
                    <a:lnTo>
                      <a:pt x="654" y="724"/>
                    </a:lnTo>
                    <a:lnTo>
                      <a:pt x="653" y="724"/>
                    </a:lnTo>
                    <a:lnTo>
                      <a:pt x="653" y="723"/>
                    </a:lnTo>
                    <a:lnTo>
                      <a:pt x="651" y="722"/>
                    </a:lnTo>
                    <a:lnTo>
                      <a:pt x="650" y="722"/>
                    </a:lnTo>
                    <a:lnTo>
                      <a:pt x="650" y="721"/>
                    </a:lnTo>
                    <a:lnTo>
                      <a:pt x="649" y="721"/>
                    </a:lnTo>
                    <a:lnTo>
                      <a:pt x="648" y="721"/>
                    </a:lnTo>
                    <a:lnTo>
                      <a:pt x="647" y="721"/>
                    </a:lnTo>
                    <a:lnTo>
                      <a:pt x="646" y="721"/>
                    </a:lnTo>
                    <a:lnTo>
                      <a:pt x="645" y="721"/>
                    </a:lnTo>
                    <a:lnTo>
                      <a:pt x="644" y="719"/>
                    </a:lnTo>
                    <a:lnTo>
                      <a:pt x="642" y="721"/>
                    </a:lnTo>
                    <a:lnTo>
                      <a:pt x="641" y="721"/>
                    </a:lnTo>
                    <a:lnTo>
                      <a:pt x="640" y="721"/>
                    </a:lnTo>
                    <a:lnTo>
                      <a:pt x="639" y="721"/>
                    </a:lnTo>
                    <a:lnTo>
                      <a:pt x="639" y="719"/>
                    </a:lnTo>
                    <a:lnTo>
                      <a:pt x="638" y="721"/>
                    </a:lnTo>
                    <a:lnTo>
                      <a:pt x="637" y="721"/>
                    </a:lnTo>
                    <a:lnTo>
                      <a:pt x="636" y="721"/>
                    </a:lnTo>
                    <a:lnTo>
                      <a:pt x="635" y="719"/>
                    </a:lnTo>
                    <a:lnTo>
                      <a:pt x="633" y="719"/>
                    </a:lnTo>
                    <a:lnTo>
                      <a:pt x="632" y="718"/>
                    </a:lnTo>
                    <a:lnTo>
                      <a:pt x="631" y="718"/>
                    </a:lnTo>
                    <a:lnTo>
                      <a:pt x="631" y="717"/>
                    </a:lnTo>
                    <a:lnTo>
                      <a:pt x="630" y="717"/>
                    </a:lnTo>
                    <a:lnTo>
                      <a:pt x="629" y="717"/>
                    </a:lnTo>
                    <a:lnTo>
                      <a:pt x="628" y="717"/>
                    </a:lnTo>
                    <a:lnTo>
                      <a:pt x="627" y="717"/>
                    </a:lnTo>
                    <a:lnTo>
                      <a:pt x="626" y="716"/>
                    </a:lnTo>
                    <a:lnTo>
                      <a:pt x="624" y="715"/>
                    </a:lnTo>
                    <a:lnTo>
                      <a:pt x="623" y="715"/>
                    </a:lnTo>
                    <a:lnTo>
                      <a:pt x="622" y="714"/>
                    </a:lnTo>
                    <a:lnTo>
                      <a:pt x="621" y="714"/>
                    </a:lnTo>
                    <a:lnTo>
                      <a:pt x="620" y="714"/>
                    </a:lnTo>
                    <a:lnTo>
                      <a:pt x="618" y="712"/>
                    </a:lnTo>
                    <a:lnTo>
                      <a:pt x="617" y="710"/>
                    </a:lnTo>
                    <a:lnTo>
                      <a:pt x="617" y="709"/>
                    </a:lnTo>
                    <a:lnTo>
                      <a:pt x="615" y="708"/>
                    </a:lnTo>
                    <a:lnTo>
                      <a:pt x="615" y="707"/>
                    </a:lnTo>
                    <a:lnTo>
                      <a:pt x="614" y="707"/>
                    </a:lnTo>
                    <a:lnTo>
                      <a:pt x="613" y="707"/>
                    </a:lnTo>
                    <a:lnTo>
                      <a:pt x="612" y="707"/>
                    </a:lnTo>
                    <a:lnTo>
                      <a:pt x="611" y="706"/>
                    </a:lnTo>
                    <a:lnTo>
                      <a:pt x="610" y="706"/>
                    </a:lnTo>
                    <a:lnTo>
                      <a:pt x="609" y="706"/>
                    </a:lnTo>
                    <a:lnTo>
                      <a:pt x="608" y="706"/>
                    </a:lnTo>
                    <a:lnTo>
                      <a:pt x="606" y="706"/>
                    </a:lnTo>
                    <a:lnTo>
                      <a:pt x="605" y="706"/>
                    </a:lnTo>
                    <a:lnTo>
                      <a:pt x="605" y="705"/>
                    </a:lnTo>
                    <a:lnTo>
                      <a:pt x="604" y="705"/>
                    </a:lnTo>
                    <a:lnTo>
                      <a:pt x="605" y="704"/>
                    </a:lnTo>
                    <a:lnTo>
                      <a:pt x="604" y="704"/>
                    </a:lnTo>
                    <a:lnTo>
                      <a:pt x="603" y="704"/>
                    </a:lnTo>
                    <a:lnTo>
                      <a:pt x="603" y="703"/>
                    </a:lnTo>
                    <a:lnTo>
                      <a:pt x="602" y="703"/>
                    </a:lnTo>
                    <a:lnTo>
                      <a:pt x="602" y="701"/>
                    </a:lnTo>
                    <a:lnTo>
                      <a:pt x="601" y="701"/>
                    </a:lnTo>
                    <a:lnTo>
                      <a:pt x="600" y="703"/>
                    </a:lnTo>
                    <a:lnTo>
                      <a:pt x="600" y="701"/>
                    </a:lnTo>
                    <a:lnTo>
                      <a:pt x="599" y="703"/>
                    </a:lnTo>
                    <a:lnTo>
                      <a:pt x="599" y="701"/>
                    </a:lnTo>
                    <a:lnTo>
                      <a:pt x="597" y="701"/>
                    </a:lnTo>
                    <a:lnTo>
                      <a:pt x="596" y="703"/>
                    </a:lnTo>
                    <a:lnTo>
                      <a:pt x="596" y="701"/>
                    </a:lnTo>
                    <a:lnTo>
                      <a:pt x="595" y="701"/>
                    </a:lnTo>
                    <a:lnTo>
                      <a:pt x="594" y="701"/>
                    </a:lnTo>
                    <a:lnTo>
                      <a:pt x="593" y="701"/>
                    </a:lnTo>
                    <a:lnTo>
                      <a:pt x="592" y="701"/>
                    </a:lnTo>
                    <a:lnTo>
                      <a:pt x="592" y="700"/>
                    </a:lnTo>
                    <a:lnTo>
                      <a:pt x="591" y="700"/>
                    </a:lnTo>
                    <a:lnTo>
                      <a:pt x="590" y="700"/>
                    </a:lnTo>
                    <a:lnTo>
                      <a:pt x="590" y="699"/>
                    </a:lnTo>
                    <a:lnTo>
                      <a:pt x="588" y="699"/>
                    </a:lnTo>
                    <a:lnTo>
                      <a:pt x="587" y="698"/>
                    </a:lnTo>
                    <a:lnTo>
                      <a:pt x="586" y="698"/>
                    </a:lnTo>
                    <a:lnTo>
                      <a:pt x="586" y="697"/>
                    </a:lnTo>
                    <a:lnTo>
                      <a:pt x="585" y="697"/>
                    </a:lnTo>
                    <a:lnTo>
                      <a:pt x="585" y="696"/>
                    </a:lnTo>
                    <a:lnTo>
                      <a:pt x="584" y="696"/>
                    </a:lnTo>
                    <a:lnTo>
                      <a:pt x="583" y="696"/>
                    </a:lnTo>
                    <a:lnTo>
                      <a:pt x="582" y="695"/>
                    </a:lnTo>
                    <a:lnTo>
                      <a:pt x="581" y="695"/>
                    </a:lnTo>
                    <a:lnTo>
                      <a:pt x="579" y="695"/>
                    </a:lnTo>
                    <a:lnTo>
                      <a:pt x="578" y="694"/>
                    </a:lnTo>
                    <a:lnTo>
                      <a:pt x="577" y="694"/>
                    </a:lnTo>
                    <a:lnTo>
                      <a:pt x="576" y="694"/>
                    </a:lnTo>
                    <a:lnTo>
                      <a:pt x="576" y="692"/>
                    </a:lnTo>
                    <a:lnTo>
                      <a:pt x="575" y="692"/>
                    </a:lnTo>
                    <a:lnTo>
                      <a:pt x="575" y="691"/>
                    </a:lnTo>
                    <a:lnTo>
                      <a:pt x="574" y="691"/>
                    </a:lnTo>
                    <a:lnTo>
                      <a:pt x="573" y="690"/>
                    </a:lnTo>
                    <a:lnTo>
                      <a:pt x="574" y="689"/>
                    </a:lnTo>
                    <a:lnTo>
                      <a:pt x="573" y="689"/>
                    </a:lnTo>
                    <a:lnTo>
                      <a:pt x="572" y="689"/>
                    </a:lnTo>
                    <a:lnTo>
                      <a:pt x="570" y="689"/>
                    </a:lnTo>
                    <a:lnTo>
                      <a:pt x="569" y="689"/>
                    </a:lnTo>
                    <a:lnTo>
                      <a:pt x="569" y="690"/>
                    </a:lnTo>
                    <a:lnTo>
                      <a:pt x="568" y="690"/>
                    </a:lnTo>
                    <a:lnTo>
                      <a:pt x="568" y="691"/>
                    </a:lnTo>
                    <a:lnTo>
                      <a:pt x="567" y="691"/>
                    </a:lnTo>
                    <a:lnTo>
                      <a:pt x="567" y="690"/>
                    </a:lnTo>
                    <a:lnTo>
                      <a:pt x="567" y="691"/>
                    </a:lnTo>
                    <a:lnTo>
                      <a:pt x="566" y="691"/>
                    </a:lnTo>
                    <a:lnTo>
                      <a:pt x="566" y="692"/>
                    </a:lnTo>
                    <a:lnTo>
                      <a:pt x="565" y="692"/>
                    </a:lnTo>
                    <a:lnTo>
                      <a:pt x="564" y="692"/>
                    </a:lnTo>
                    <a:lnTo>
                      <a:pt x="563" y="692"/>
                    </a:lnTo>
                    <a:lnTo>
                      <a:pt x="561" y="692"/>
                    </a:lnTo>
                    <a:lnTo>
                      <a:pt x="561" y="694"/>
                    </a:lnTo>
                    <a:lnTo>
                      <a:pt x="563" y="694"/>
                    </a:lnTo>
                    <a:lnTo>
                      <a:pt x="561" y="694"/>
                    </a:lnTo>
                    <a:lnTo>
                      <a:pt x="561" y="695"/>
                    </a:lnTo>
                    <a:lnTo>
                      <a:pt x="563" y="696"/>
                    </a:lnTo>
                    <a:lnTo>
                      <a:pt x="561" y="696"/>
                    </a:lnTo>
                    <a:lnTo>
                      <a:pt x="561" y="697"/>
                    </a:lnTo>
                    <a:lnTo>
                      <a:pt x="560" y="697"/>
                    </a:lnTo>
                    <a:lnTo>
                      <a:pt x="560" y="696"/>
                    </a:lnTo>
                    <a:lnTo>
                      <a:pt x="559" y="697"/>
                    </a:lnTo>
                    <a:lnTo>
                      <a:pt x="558" y="697"/>
                    </a:lnTo>
                    <a:lnTo>
                      <a:pt x="557" y="697"/>
                    </a:lnTo>
                    <a:lnTo>
                      <a:pt x="557" y="698"/>
                    </a:lnTo>
                    <a:lnTo>
                      <a:pt x="557" y="699"/>
                    </a:lnTo>
                    <a:lnTo>
                      <a:pt x="556" y="699"/>
                    </a:lnTo>
                    <a:lnTo>
                      <a:pt x="556" y="700"/>
                    </a:lnTo>
                    <a:lnTo>
                      <a:pt x="555" y="701"/>
                    </a:lnTo>
                    <a:lnTo>
                      <a:pt x="555" y="703"/>
                    </a:lnTo>
                    <a:lnTo>
                      <a:pt x="554" y="704"/>
                    </a:lnTo>
                    <a:lnTo>
                      <a:pt x="555" y="705"/>
                    </a:lnTo>
                    <a:lnTo>
                      <a:pt x="555" y="706"/>
                    </a:lnTo>
                    <a:lnTo>
                      <a:pt x="554" y="706"/>
                    </a:lnTo>
                    <a:lnTo>
                      <a:pt x="554" y="707"/>
                    </a:lnTo>
                    <a:lnTo>
                      <a:pt x="552" y="707"/>
                    </a:lnTo>
                    <a:lnTo>
                      <a:pt x="551" y="707"/>
                    </a:lnTo>
                    <a:lnTo>
                      <a:pt x="551" y="708"/>
                    </a:lnTo>
                    <a:lnTo>
                      <a:pt x="550" y="709"/>
                    </a:lnTo>
                    <a:lnTo>
                      <a:pt x="549" y="709"/>
                    </a:lnTo>
                    <a:lnTo>
                      <a:pt x="548" y="709"/>
                    </a:lnTo>
                    <a:lnTo>
                      <a:pt x="547" y="709"/>
                    </a:lnTo>
                    <a:lnTo>
                      <a:pt x="546" y="709"/>
                    </a:lnTo>
                    <a:lnTo>
                      <a:pt x="545" y="709"/>
                    </a:lnTo>
                    <a:lnTo>
                      <a:pt x="543" y="709"/>
                    </a:lnTo>
                    <a:lnTo>
                      <a:pt x="542" y="708"/>
                    </a:lnTo>
                    <a:lnTo>
                      <a:pt x="541" y="708"/>
                    </a:lnTo>
                    <a:lnTo>
                      <a:pt x="541" y="709"/>
                    </a:lnTo>
                    <a:lnTo>
                      <a:pt x="541" y="710"/>
                    </a:lnTo>
                    <a:lnTo>
                      <a:pt x="540" y="710"/>
                    </a:lnTo>
                    <a:lnTo>
                      <a:pt x="540" y="709"/>
                    </a:lnTo>
                    <a:lnTo>
                      <a:pt x="539" y="709"/>
                    </a:lnTo>
                    <a:lnTo>
                      <a:pt x="539" y="710"/>
                    </a:lnTo>
                    <a:lnTo>
                      <a:pt x="538" y="709"/>
                    </a:lnTo>
                    <a:lnTo>
                      <a:pt x="538" y="710"/>
                    </a:lnTo>
                    <a:lnTo>
                      <a:pt x="537" y="710"/>
                    </a:lnTo>
                    <a:lnTo>
                      <a:pt x="537" y="712"/>
                    </a:lnTo>
                    <a:lnTo>
                      <a:pt x="537" y="713"/>
                    </a:lnTo>
                    <a:lnTo>
                      <a:pt x="537" y="712"/>
                    </a:lnTo>
                    <a:lnTo>
                      <a:pt x="536" y="712"/>
                    </a:lnTo>
                    <a:lnTo>
                      <a:pt x="534" y="712"/>
                    </a:lnTo>
                    <a:lnTo>
                      <a:pt x="533" y="712"/>
                    </a:lnTo>
                    <a:lnTo>
                      <a:pt x="532" y="712"/>
                    </a:lnTo>
                    <a:lnTo>
                      <a:pt x="532" y="713"/>
                    </a:lnTo>
                    <a:lnTo>
                      <a:pt x="531" y="713"/>
                    </a:lnTo>
                    <a:lnTo>
                      <a:pt x="530" y="713"/>
                    </a:lnTo>
                    <a:lnTo>
                      <a:pt x="530" y="712"/>
                    </a:lnTo>
                    <a:lnTo>
                      <a:pt x="529" y="712"/>
                    </a:lnTo>
                    <a:lnTo>
                      <a:pt x="529" y="710"/>
                    </a:lnTo>
                    <a:lnTo>
                      <a:pt x="528" y="710"/>
                    </a:lnTo>
                    <a:lnTo>
                      <a:pt x="528" y="712"/>
                    </a:lnTo>
                    <a:lnTo>
                      <a:pt x="528" y="713"/>
                    </a:lnTo>
                    <a:lnTo>
                      <a:pt x="527" y="713"/>
                    </a:lnTo>
                    <a:lnTo>
                      <a:pt x="527" y="714"/>
                    </a:lnTo>
                    <a:lnTo>
                      <a:pt x="527" y="715"/>
                    </a:lnTo>
                    <a:lnTo>
                      <a:pt x="527" y="716"/>
                    </a:lnTo>
                    <a:lnTo>
                      <a:pt x="528" y="717"/>
                    </a:lnTo>
                    <a:lnTo>
                      <a:pt x="528" y="718"/>
                    </a:lnTo>
                    <a:lnTo>
                      <a:pt x="529" y="718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30" y="721"/>
                    </a:lnTo>
                    <a:lnTo>
                      <a:pt x="531" y="721"/>
                    </a:lnTo>
                    <a:lnTo>
                      <a:pt x="532" y="722"/>
                    </a:lnTo>
                    <a:lnTo>
                      <a:pt x="532" y="723"/>
                    </a:lnTo>
                    <a:lnTo>
                      <a:pt x="533" y="723"/>
                    </a:lnTo>
                    <a:lnTo>
                      <a:pt x="533" y="724"/>
                    </a:lnTo>
                    <a:lnTo>
                      <a:pt x="532" y="724"/>
                    </a:lnTo>
                    <a:lnTo>
                      <a:pt x="532" y="725"/>
                    </a:lnTo>
                    <a:lnTo>
                      <a:pt x="533" y="726"/>
                    </a:lnTo>
                    <a:lnTo>
                      <a:pt x="534" y="726"/>
                    </a:lnTo>
                    <a:lnTo>
                      <a:pt x="534" y="727"/>
                    </a:lnTo>
                    <a:lnTo>
                      <a:pt x="534" y="728"/>
                    </a:lnTo>
                    <a:lnTo>
                      <a:pt x="534" y="730"/>
                    </a:lnTo>
                    <a:lnTo>
                      <a:pt x="533" y="731"/>
                    </a:lnTo>
                    <a:lnTo>
                      <a:pt x="533" y="732"/>
                    </a:lnTo>
                    <a:lnTo>
                      <a:pt x="533" y="734"/>
                    </a:lnTo>
                    <a:lnTo>
                      <a:pt x="533" y="735"/>
                    </a:lnTo>
                    <a:lnTo>
                      <a:pt x="532" y="736"/>
                    </a:lnTo>
                    <a:lnTo>
                      <a:pt x="531" y="736"/>
                    </a:lnTo>
                    <a:lnTo>
                      <a:pt x="530" y="736"/>
                    </a:lnTo>
                    <a:lnTo>
                      <a:pt x="530" y="734"/>
                    </a:lnTo>
                    <a:lnTo>
                      <a:pt x="529" y="734"/>
                    </a:lnTo>
                    <a:lnTo>
                      <a:pt x="529" y="733"/>
                    </a:lnTo>
                    <a:lnTo>
                      <a:pt x="529" y="732"/>
                    </a:lnTo>
                    <a:lnTo>
                      <a:pt x="528" y="731"/>
                    </a:lnTo>
                    <a:lnTo>
                      <a:pt x="527" y="731"/>
                    </a:lnTo>
                    <a:lnTo>
                      <a:pt x="525" y="730"/>
                    </a:lnTo>
                    <a:lnTo>
                      <a:pt x="524" y="730"/>
                    </a:lnTo>
                    <a:lnTo>
                      <a:pt x="524" y="728"/>
                    </a:lnTo>
                    <a:lnTo>
                      <a:pt x="523" y="728"/>
                    </a:lnTo>
                    <a:lnTo>
                      <a:pt x="522" y="727"/>
                    </a:lnTo>
                    <a:lnTo>
                      <a:pt x="522" y="726"/>
                    </a:lnTo>
                    <a:lnTo>
                      <a:pt x="520" y="725"/>
                    </a:lnTo>
                    <a:lnTo>
                      <a:pt x="519" y="724"/>
                    </a:lnTo>
                    <a:lnTo>
                      <a:pt x="518" y="723"/>
                    </a:lnTo>
                    <a:lnTo>
                      <a:pt x="516" y="722"/>
                    </a:lnTo>
                    <a:lnTo>
                      <a:pt x="514" y="722"/>
                    </a:lnTo>
                    <a:lnTo>
                      <a:pt x="514" y="721"/>
                    </a:lnTo>
                    <a:lnTo>
                      <a:pt x="513" y="721"/>
                    </a:lnTo>
                    <a:lnTo>
                      <a:pt x="512" y="721"/>
                    </a:lnTo>
                    <a:lnTo>
                      <a:pt x="512" y="719"/>
                    </a:lnTo>
                    <a:lnTo>
                      <a:pt x="511" y="718"/>
                    </a:lnTo>
                    <a:lnTo>
                      <a:pt x="509" y="717"/>
                    </a:lnTo>
                    <a:lnTo>
                      <a:pt x="509" y="716"/>
                    </a:lnTo>
                    <a:lnTo>
                      <a:pt x="507" y="716"/>
                    </a:lnTo>
                    <a:lnTo>
                      <a:pt x="506" y="716"/>
                    </a:lnTo>
                    <a:lnTo>
                      <a:pt x="504" y="715"/>
                    </a:lnTo>
                    <a:lnTo>
                      <a:pt x="502" y="716"/>
                    </a:lnTo>
                    <a:lnTo>
                      <a:pt x="500" y="716"/>
                    </a:lnTo>
                    <a:lnTo>
                      <a:pt x="498" y="716"/>
                    </a:lnTo>
                    <a:lnTo>
                      <a:pt x="497" y="716"/>
                    </a:lnTo>
                    <a:lnTo>
                      <a:pt x="497" y="717"/>
                    </a:lnTo>
                    <a:lnTo>
                      <a:pt x="496" y="717"/>
                    </a:lnTo>
                    <a:lnTo>
                      <a:pt x="494" y="717"/>
                    </a:lnTo>
                    <a:lnTo>
                      <a:pt x="493" y="717"/>
                    </a:lnTo>
                    <a:lnTo>
                      <a:pt x="493" y="718"/>
                    </a:lnTo>
                    <a:lnTo>
                      <a:pt x="493" y="717"/>
                    </a:lnTo>
                    <a:lnTo>
                      <a:pt x="492" y="717"/>
                    </a:lnTo>
                    <a:lnTo>
                      <a:pt x="492" y="718"/>
                    </a:lnTo>
                    <a:lnTo>
                      <a:pt x="491" y="718"/>
                    </a:lnTo>
                    <a:lnTo>
                      <a:pt x="489" y="718"/>
                    </a:lnTo>
                    <a:lnTo>
                      <a:pt x="488" y="718"/>
                    </a:lnTo>
                    <a:lnTo>
                      <a:pt x="487" y="719"/>
                    </a:lnTo>
                    <a:lnTo>
                      <a:pt x="486" y="719"/>
                    </a:lnTo>
                    <a:lnTo>
                      <a:pt x="486" y="721"/>
                    </a:lnTo>
                    <a:lnTo>
                      <a:pt x="485" y="719"/>
                    </a:lnTo>
                    <a:lnTo>
                      <a:pt x="484" y="719"/>
                    </a:lnTo>
                    <a:lnTo>
                      <a:pt x="483" y="719"/>
                    </a:lnTo>
                    <a:lnTo>
                      <a:pt x="482" y="721"/>
                    </a:lnTo>
                    <a:lnTo>
                      <a:pt x="480" y="722"/>
                    </a:lnTo>
                    <a:lnTo>
                      <a:pt x="479" y="722"/>
                    </a:lnTo>
                    <a:lnTo>
                      <a:pt x="478" y="722"/>
                    </a:lnTo>
                    <a:lnTo>
                      <a:pt x="477" y="721"/>
                    </a:lnTo>
                    <a:lnTo>
                      <a:pt x="476" y="721"/>
                    </a:lnTo>
                    <a:lnTo>
                      <a:pt x="475" y="721"/>
                    </a:lnTo>
                    <a:lnTo>
                      <a:pt x="475" y="722"/>
                    </a:lnTo>
                    <a:lnTo>
                      <a:pt x="473" y="723"/>
                    </a:lnTo>
                    <a:lnTo>
                      <a:pt x="471" y="724"/>
                    </a:lnTo>
                    <a:lnTo>
                      <a:pt x="469" y="722"/>
                    </a:lnTo>
                    <a:lnTo>
                      <a:pt x="468" y="721"/>
                    </a:lnTo>
                    <a:lnTo>
                      <a:pt x="468" y="719"/>
                    </a:lnTo>
                    <a:lnTo>
                      <a:pt x="469" y="718"/>
                    </a:lnTo>
                    <a:lnTo>
                      <a:pt x="469" y="717"/>
                    </a:lnTo>
                    <a:lnTo>
                      <a:pt x="469" y="716"/>
                    </a:lnTo>
                    <a:lnTo>
                      <a:pt x="469" y="715"/>
                    </a:lnTo>
                    <a:lnTo>
                      <a:pt x="470" y="714"/>
                    </a:lnTo>
                    <a:lnTo>
                      <a:pt x="470" y="713"/>
                    </a:lnTo>
                    <a:lnTo>
                      <a:pt x="470" y="710"/>
                    </a:lnTo>
                    <a:lnTo>
                      <a:pt x="470" y="709"/>
                    </a:lnTo>
                    <a:lnTo>
                      <a:pt x="471" y="708"/>
                    </a:lnTo>
                    <a:lnTo>
                      <a:pt x="471" y="707"/>
                    </a:lnTo>
                    <a:lnTo>
                      <a:pt x="471" y="706"/>
                    </a:lnTo>
                    <a:lnTo>
                      <a:pt x="471" y="705"/>
                    </a:lnTo>
                    <a:lnTo>
                      <a:pt x="471" y="704"/>
                    </a:lnTo>
                    <a:lnTo>
                      <a:pt x="471" y="703"/>
                    </a:lnTo>
                    <a:lnTo>
                      <a:pt x="471" y="701"/>
                    </a:lnTo>
                    <a:lnTo>
                      <a:pt x="471" y="700"/>
                    </a:lnTo>
                    <a:lnTo>
                      <a:pt x="471" y="698"/>
                    </a:lnTo>
                    <a:lnTo>
                      <a:pt x="471" y="697"/>
                    </a:lnTo>
                    <a:lnTo>
                      <a:pt x="471" y="696"/>
                    </a:lnTo>
                    <a:lnTo>
                      <a:pt x="471" y="695"/>
                    </a:lnTo>
                    <a:lnTo>
                      <a:pt x="471" y="694"/>
                    </a:lnTo>
                    <a:lnTo>
                      <a:pt x="471" y="692"/>
                    </a:lnTo>
                    <a:lnTo>
                      <a:pt x="471" y="691"/>
                    </a:lnTo>
                    <a:lnTo>
                      <a:pt x="471" y="690"/>
                    </a:lnTo>
                    <a:lnTo>
                      <a:pt x="471" y="689"/>
                    </a:lnTo>
                    <a:lnTo>
                      <a:pt x="471" y="688"/>
                    </a:lnTo>
                    <a:lnTo>
                      <a:pt x="470" y="687"/>
                    </a:lnTo>
                    <a:lnTo>
                      <a:pt x="470" y="686"/>
                    </a:lnTo>
                    <a:lnTo>
                      <a:pt x="470" y="685"/>
                    </a:lnTo>
                    <a:lnTo>
                      <a:pt x="469" y="683"/>
                    </a:lnTo>
                    <a:lnTo>
                      <a:pt x="469" y="682"/>
                    </a:lnTo>
                    <a:lnTo>
                      <a:pt x="468" y="681"/>
                    </a:lnTo>
                    <a:lnTo>
                      <a:pt x="467" y="681"/>
                    </a:lnTo>
                    <a:lnTo>
                      <a:pt x="466" y="680"/>
                    </a:lnTo>
                    <a:lnTo>
                      <a:pt x="465" y="680"/>
                    </a:lnTo>
                    <a:lnTo>
                      <a:pt x="464" y="680"/>
                    </a:lnTo>
                    <a:lnTo>
                      <a:pt x="462" y="679"/>
                    </a:lnTo>
                    <a:lnTo>
                      <a:pt x="461" y="679"/>
                    </a:lnTo>
                    <a:lnTo>
                      <a:pt x="461" y="678"/>
                    </a:lnTo>
                    <a:lnTo>
                      <a:pt x="460" y="677"/>
                    </a:lnTo>
                    <a:lnTo>
                      <a:pt x="459" y="676"/>
                    </a:lnTo>
                    <a:lnTo>
                      <a:pt x="458" y="676"/>
                    </a:lnTo>
                    <a:lnTo>
                      <a:pt x="457" y="676"/>
                    </a:lnTo>
                    <a:lnTo>
                      <a:pt x="456" y="674"/>
                    </a:lnTo>
                    <a:lnTo>
                      <a:pt x="456" y="676"/>
                    </a:lnTo>
                    <a:lnTo>
                      <a:pt x="455" y="674"/>
                    </a:lnTo>
                    <a:lnTo>
                      <a:pt x="455" y="676"/>
                    </a:lnTo>
                    <a:lnTo>
                      <a:pt x="453" y="674"/>
                    </a:lnTo>
                    <a:lnTo>
                      <a:pt x="452" y="674"/>
                    </a:lnTo>
                    <a:lnTo>
                      <a:pt x="451" y="674"/>
                    </a:lnTo>
                    <a:lnTo>
                      <a:pt x="450" y="674"/>
                    </a:lnTo>
                    <a:lnTo>
                      <a:pt x="449" y="674"/>
                    </a:lnTo>
                    <a:lnTo>
                      <a:pt x="449" y="676"/>
                    </a:lnTo>
                    <a:lnTo>
                      <a:pt x="449" y="677"/>
                    </a:lnTo>
                    <a:lnTo>
                      <a:pt x="449" y="678"/>
                    </a:lnTo>
                    <a:lnTo>
                      <a:pt x="448" y="679"/>
                    </a:lnTo>
                    <a:lnTo>
                      <a:pt x="447" y="678"/>
                    </a:lnTo>
                    <a:lnTo>
                      <a:pt x="446" y="677"/>
                    </a:lnTo>
                    <a:lnTo>
                      <a:pt x="444" y="677"/>
                    </a:lnTo>
                    <a:lnTo>
                      <a:pt x="444" y="676"/>
                    </a:lnTo>
                    <a:lnTo>
                      <a:pt x="443" y="676"/>
                    </a:lnTo>
                    <a:lnTo>
                      <a:pt x="443" y="674"/>
                    </a:lnTo>
                    <a:lnTo>
                      <a:pt x="442" y="674"/>
                    </a:lnTo>
                    <a:lnTo>
                      <a:pt x="441" y="674"/>
                    </a:lnTo>
                    <a:lnTo>
                      <a:pt x="441" y="673"/>
                    </a:lnTo>
                    <a:lnTo>
                      <a:pt x="440" y="673"/>
                    </a:lnTo>
                    <a:lnTo>
                      <a:pt x="439" y="673"/>
                    </a:lnTo>
                    <a:lnTo>
                      <a:pt x="439" y="672"/>
                    </a:lnTo>
                    <a:lnTo>
                      <a:pt x="438" y="672"/>
                    </a:lnTo>
                    <a:lnTo>
                      <a:pt x="437" y="672"/>
                    </a:lnTo>
                    <a:lnTo>
                      <a:pt x="437" y="671"/>
                    </a:lnTo>
                    <a:lnTo>
                      <a:pt x="435" y="670"/>
                    </a:lnTo>
                    <a:lnTo>
                      <a:pt x="434" y="670"/>
                    </a:lnTo>
                    <a:lnTo>
                      <a:pt x="433" y="670"/>
                    </a:lnTo>
                    <a:lnTo>
                      <a:pt x="433" y="669"/>
                    </a:lnTo>
                    <a:lnTo>
                      <a:pt x="432" y="669"/>
                    </a:lnTo>
                    <a:lnTo>
                      <a:pt x="431" y="668"/>
                    </a:lnTo>
                    <a:lnTo>
                      <a:pt x="430" y="668"/>
                    </a:lnTo>
                    <a:lnTo>
                      <a:pt x="431" y="668"/>
                    </a:lnTo>
                    <a:lnTo>
                      <a:pt x="430" y="668"/>
                    </a:lnTo>
                    <a:lnTo>
                      <a:pt x="430" y="667"/>
                    </a:lnTo>
                    <a:lnTo>
                      <a:pt x="430" y="665"/>
                    </a:lnTo>
                    <a:lnTo>
                      <a:pt x="429" y="665"/>
                    </a:lnTo>
                    <a:lnTo>
                      <a:pt x="428" y="665"/>
                    </a:lnTo>
                    <a:lnTo>
                      <a:pt x="428" y="664"/>
                    </a:lnTo>
                    <a:lnTo>
                      <a:pt x="426" y="663"/>
                    </a:lnTo>
                    <a:lnTo>
                      <a:pt x="425" y="662"/>
                    </a:lnTo>
                    <a:lnTo>
                      <a:pt x="424" y="662"/>
                    </a:lnTo>
                    <a:lnTo>
                      <a:pt x="424" y="661"/>
                    </a:lnTo>
                    <a:lnTo>
                      <a:pt x="424" y="660"/>
                    </a:lnTo>
                    <a:lnTo>
                      <a:pt x="423" y="660"/>
                    </a:lnTo>
                    <a:lnTo>
                      <a:pt x="423" y="659"/>
                    </a:lnTo>
                    <a:lnTo>
                      <a:pt x="422" y="659"/>
                    </a:lnTo>
                    <a:lnTo>
                      <a:pt x="423" y="658"/>
                    </a:lnTo>
                    <a:lnTo>
                      <a:pt x="423" y="656"/>
                    </a:lnTo>
                    <a:lnTo>
                      <a:pt x="422" y="656"/>
                    </a:lnTo>
                    <a:lnTo>
                      <a:pt x="423" y="656"/>
                    </a:lnTo>
                    <a:lnTo>
                      <a:pt x="423" y="655"/>
                    </a:lnTo>
                    <a:lnTo>
                      <a:pt x="423" y="654"/>
                    </a:lnTo>
                    <a:lnTo>
                      <a:pt x="423" y="653"/>
                    </a:lnTo>
                    <a:lnTo>
                      <a:pt x="424" y="653"/>
                    </a:lnTo>
                    <a:lnTo>
                      <a:pt x="424" y="652"/>
                    </a:lnTo>
                    <a:lnTo>
                      <a:pt x="424" y="651"/>
                    </a:lnTo>
                    <a:lnTo>
                      <a:pt x="424" y="650"/>
                    </a:lnTo>
                    <a:lnTo>
                      <a:pt x="425" y="650"/>
                    </a:lnTo>
                    <a:lnTo>
                      <a:pt x="425" y="649"/>
                    </a:lnTo>
                    <a:lnTo>
                      <a:pt x="425" y="647"/>
                    </a:lnTo>
                    <a:lnTo>
                      <a:pt x="426" y="647"/>
                    </a:lnTo>
                    <a:lnTo>
                      <a:pt x="426" y="646"/>
                    </a:lnTo>
                    <a:lnTo>
                      <a:pt x="426" y="645"/>
                    </a:lnTo>
                    <a:lnTo>
                      <a:pt x="428" y="644"/>
                    </a:lnTo>
                    <a:lnTo>
                      <a:pt x="428" y="643"/>
                    </a:lnTo>
                    <a:lnTo>
                      <a:pt x="428" y="642"/>
                    </a:lnTo>
                    <a:lnTo>
                      <a:pt x="428" y="641"/>
                    </a:lnTo>
                    <a:lnTo>
                      <a:pt x="429" y="640"/>
                    </a:lnTo>
                    <a:lnTo>
                      <a:pt x="429" y="638"/>
                    </a:lnTo>
                    <a:lnTo>
                      <a:pt x="429" y="637"/>
                    </a:lnTo>
                    <a:lnTo>
                      <a:pt x="429" y="636"/>
                    </a:lnTo>
                    <a:lnTo>
                      <a:pt x="429" y="635"/>
                    </a:lnTo>
                    <a:lnTo>
                      <a:pt x="429" y="634"/>
                    </a:lnTo>
                    <a:lnTo>
                      <a:pt x="429" y="633"/>
                    </a:lnTo>
                    <a:lnTo>
                      <a:pt x="429" y="632"/>
                    </a:lnTo>
                    <a:lnTo>
                      <a:pt x="430" y="632"/>
                    </a:lnTo>
                    <a:lnTo>
                      <a:pt x="430" y="633"/>
                    </a:lnTo>
                    <a:lnTo>
                      <a:pt x="430" y="634"/>
                    </a:lnTo>
                    <a:lnTo>
                      <a:pt x="430" y="635"/>
                    </a:lnTo>
                    <a:lnTo>
                      <a:pt x="430" y="636"/>
                    </a:lnTo>
                    <a:lnTo>
                      <a:pt x="430" y="637"/>
                    </a:lnTo>
                    <a:lnTo>
                      <a:pt x="430" y="638"/>
                    </a:lnTo>
                    <a:lnTo>
                      <a:pt x="430" y="640"/>
                    </a:lnTo>
                    <a:lnTo>
                      <a:pt x="430" y="641"/>
                    </a:lnTo>
                    <a:lnTo>
                      <a:pt x="429" y="641"/>
                    </a:lnTo>
                    <a:lnTo>
                      <a:pt x="429" y="642"/>
                    </a:lnTo>
                    <a:lnTo>
                      <a:pt x="429" y="643"/>
                    </a:lnTo>
                    <a:lnTo>
                      <a:pt x="428" y="644"/>
                    </a:lnTo>
                    <a:lnTo>
                      <a:pt x="429" y="643"/>
                    </a:lnTo>
                    <a:lnTo>
                      <a:pt x="430" y="643"/>
                    </a:lnTo>
                    <a:lnTo>
                      <a:pt x="431" y="642"/>
                    </a:lnTo>
                    <a:lnTo>
                      <a:pt x="432" y="642"/>
                    </a:lnTo>
                    <a:lnTo>
                      <a:pt x="433" y="642"/>
                    </a:lnTo>
                    <a:lnTo>
                      <a:pt x="433" y="641"/>
                    </a:lnTo>
                    <a:lnTo>
                      <a:pt x="432" y="641"/>
                    </a:lnTo>
                    <a:lnTo>
                      <a:pt x="432" y="640"/>
                    </a:lnTo>
                    <a:lnTo>
                      <a:pt x="433" y="640"/>
                    </a:lnTo>
                    <a:lnTo>
                      <a:pt x="434" y="640"/>
                    </a:lnTo>
                    <a:lnTo>
                      <a:pt x="435" y="638"/>
                    </a:lnTo>
                    <a:lnTo>
                      <a:pt x="434" y="637"/>
                    </a:lnTo>
                    <a:lnTo>
                      <a:pt x="433" y="637"/>
                    </a:lnTo>
                    <a:lnTo>
                      <a:pt x="432" y="637"/>
                    </a:lnTo>
                    <a:lnTo>
                      <a:pt x="432" y="636"/>
                    </a:lnTo>
                    <a:lnTo>
                      <a:pt x="432" y="635"/>
                    </a:lnTo>
                    <a:lnTo>
                      <a:pt x="432" y="634"/>
                    </a:lnTo>
                    <a:lnTo>
                      <a:pt x="431" y="634"/>
                    </a:lnTo>
                    <a:lnTo>
                      <a:pt x="431" y="633"/>
                    </a:lnTo>
                    <a:lnTo>
                      <a:pt x="430" y="631"/>
                    </a:lnTo>
                    <a:lnTo>
                      <a:pt x="429" y="631"/>
                    </a:lnTo>
                    <a:lnTo>
                      <a:pt x="429" y="632"/>
                    </a:lnTo>
                    <a:lnTo>
                      <a:pt x="428" y="632"/>
                    </a:lnTo>
                    <a:lnTo>
                      <a:pt x="428" y="631"/>
                    </a:lnTo>
                    <a:lnTo>
                      <a:pt x="429" y="631"/>
                    </a:lnTo>
                    <a:lnTo>
                      <a:pt x="429" y="629"/>
                    </a:lnTo>
                    <a:lnTo>
                      <a:pt x="429" y="628"/>
                    </a:lnTo>
                    <a:lnTo>
                      <a:pt x="429" y="627"/>
                    </a:lnTo>
                    <a:lnTo>
                      <a:pt x="429" y="625"/>
                    </a:lnTo>
                    <a:lnTo>
                      <a:pt x="428" y="625"/>
                    </a:lnTo>
                    <a:lnTo>
                      <a:pt x="428" y="624"/>
                    </a:lnTo>
                    <a:lnTo>
                      <a:pt x="428" y="623"/>
                    </a:lnTo>
                    <a:lnTo>
                      <a:pt x="426" y="622"/>
                    </a:lnTo>
                    <a:lnTo>
                      <a:pt x="426" y="620"/>
                    </a:lnTo>
                    <a:lnTo>
                      <a:pt x="426" y="619"/>
                    </a:lnTo>
                    <a:lnTo>
                      <a:pt x="425" y="619"/>
                    </a:lnTo>
                    <a:lnTo>
                      <a:pt x="425" y="618"/>
                    </a:lnTo>
                    <a:lnTo>
                      <a:pt x="424" y="617"/>
                    </a:lnTo>
                    <a:lnTo>
                      <a:pt x="424" y="616"/>
                    </a:lnTo>
                    <a:lnTo>
                      <a:pt x="423" y="616"/>
                    </a:lnTo>
                    <a:lnTo>
                      <a:pt x="423" y="615"/>
                    </a:lnTo>
                    <a:lnTo>
                      <a:pt x="422" y="614"/>
                    </a:lnTo>
                    <a:lnTo>
                      <a:pt x="421" y="614"/>
                    </a:lnTo>
                    <a:lnTo>
                      <a:pt x="421" y="613"/>
                    </a:lnTo>
                    <a:lnTo>
                      <a:pt x="420" y="614"/>
                    </a:lnTo>
                    <a:lnTo>
                      <a:pt x="420" y="613"/>
                    </a:lnTo>
                    <a:lnTo>
                      <a:pt x="419" y="613"/>
                    </a:lnTo>
                    <a:lnTo>
                      <a:pt x="417" y="614"/>
                    </a:lnTo>
                    <a:lnTo>
                      <a:pt x="416" y="614"/>
                    </a:lnTo>
                    <a:lnTo>
                      <a:pt x="415" y="614"/>
                    </a:lnTo>
                    <a:lnTo>
                      <a:pt x="414" y="614"/>
                    </a:lnTo>
                    <a:lnTo>
                      <a:pt x="413" y="614"/>
                    </a:lnTo>
                    <a:lnTo>
                      <a:pt x="413" y="613"/>
                    </a:lnTo>
                    <a:lnTo>
                      <a:pt x="412" y="613"/>
                    </a:lnTo>
                    <a:lnTo>
                      <a:pt x="411" y="611"/>
                    </a:lnTo>
                    <a:lnTo>
                      <a:pt x="410" y="611"/>
                    </a:lnTo>
                    <a:lnTo>
                      <a:pt x="410" y="610"/>
                    </a:lnTo>
                    <a:lnTo>
                      <a:pt x="408" y="610"/>
                    </a:lnTo>
                    <a:lnTo>
                      <a:pt x="407" y="610"/>
                    </a:lnTo>
                    <a:lnTo>
                      <a:pt x="406" y="610"/>
                    </a:lnTo>
                    <a:lnTo>
                      <a:pt x="405" y="610"/>
                    </a:lnTo>
                    <a:lnTo>
                      <a:pt x="405" y="609"/>
                    </a:lnTo>
                    <a:lnTo>
                      <a:pt x="404" y="610"/>
                    </a:lnTo>
                    <a:lnTo>
                      <a:pt x="403" y="610"/>
                    </a:lnTo>
                    <a:lnTo>
                      <a:pt x="402" y="609"/>
                    </a:lnTo>
                    <a:lnTo>
                      <a:pt x="402" y="608"/>
                    </a:lnTo>
                    <a:lnTo>
                      <a:pt x="401" y="607"/>
                    </a:lnTo>
                    <a:lnTo>
                      <a:pt x="399" y="607"/>
                    </a:lnTo>
                    <a:lnTo>
                      <a:pt x="399" y="606"/>
                    </a:lnTo>
                    <a:lnTo>
                      <a:pt x="399" y="605"/>
                    </a:lnTo>
                    <a:lnTo>
                      <a:pt x="398" y="605"/>
                    </a:lnTo>
                    <a:lnTo>
                      <a:pt x="397" y="604"/>
                    </a:lnTo>
                    <a:lnTo>
                      <a:pt x="396" y="604"/>
                    </a:lnTo>
                    <a:lnTo>
                      <a:pt x="396" y="602"/>
                    </a:lnTo>
                    <a:lnTo>
                      <a:pt x="395" y="601"/>
                    </a:lnTo>
                    <a:lnTo>
                      <a:pt x="395" y="600"/>
                    </a:lnTo>
                    <a:lnTo>
                      <a:pt x="394" y="600"/>
                    </a:lnTo>
                    <a:lnTo>
                      <a:pt x="393" y="599"/>
                    </a:lnTo>
                    <a:lnTo>
                      <a:pt x="392" y="598"/>
                    </a:lnTo>
                    <a:lnTo>
                      <a:pt x="390" y="597"/>
                    </a:lnTo>
                    <a:lnTo>
                      <a:pt x="389" y="596"/>
                    </a:lnTo>
                    <a:lnTo>
                      <a:pt x="389" y="595"/>
                    </a:lnTo>
                    <a:lnTo>
                      <a:pt x="388" y="595"/>
                    </a:lnTo>
                    <a:lnTo>
                      <a:pt x="388" y="593"/>
                    </a:lnTo>
                    <a:lnTo>
                      <a:pt x="387" y="593"/>
                    </a:lnTo>
                    <a:lnTo>
                      <a:pt x="387" y="592"/>
                    </a:lnTo>
                    <a:lnTo>
                      <a:pt x="386" y="592"/>
                    </a:lnTo>
                    <a:lnTo>
                      <a:pt x="386" y="591"/>
                    </a:lnTo>
                    <a:lnTo>
                      <a:pt x="385" y="590"/>
                    </a:lnTo>
                    <a:lnTo>
                      <a:pt x="384" y="589"/>
                    </a:lnTo>
                    <a:lnTo>
                      <a:pt x="384" y="588"/>
                    </a:lnTo>
                    <a:lnTo>
                      <a:pt x="384" y="587"/>
                    </a:lnTo>
                    <a:lnTo>
                      <a:pt x="383" y="586"/>
                    </a:lnTo>
                    <a:lnTo>
                      <a:pt x="383" y="584"/>
                    </a:lnTo>
                    <a:lnTo>
                      <a:pt x="381" y="583"/>
                    </a:lnTo>
                    <a:lnTo>
                      <a:pt x="380" y="582"/>
                    </a:lnTo>
                    <a:lnTo>
                      <a:pt x="380" y="581"/>
                    </a:lnTo>
                    <a:lnTo>
                      <a:pt x="380" y="580"/>
                    </a:lnTo>
                    <a:lnTo>
                      <a:pt x="379" y="579"/>
                    </a:lnTo>
                    <a:lnTo>
                      <a:pt x="378" y="579"/>
                    </a:lnTo>
                    <a:lnTo>
                      <a:pt x="378" y="578"/>
                    </a:lnTo>
                    <a:lnTo>
                      <a:pt x="377" y="578"/>
                    </a:lnTo>
                    <a:lnTo>
                      <a:pt x="377" y="577"/>
                    </a:lnTo>
                    <a:lnTo>
                      <a:pt x="376" y="577"/>
                    </a:lnTo>
                    <a:lnTo>
                      <a:pt x="376" y="575"/>
                    </a:lnTo>
                    <a:lnTo>
                      <a:pt x="375" y="574"/>
                    </a:lnTo>
                    <a:lnTo>
                      <a:pt x="375" y="573"/>
                    </a:lnTo>
                    <a:lnTo>
                      <a:pt x="374" y="573"/>
                    </a:lnTo>
                    <a:lnTo>
                      <a:pt x="374" y="572"/>
                    </a:lnTo>
                    <a:lnTo>
                      <a:pt x="374" y="571"/>
                    </a:lnTo>
                    <a:lnTo>
                      <a:pt x="372" y="571"/>
                    </a:lnTo>
                    <a:lnTo>
                      <a:pt x="372" y="570"/>
                    </a:lnTo>
                    <a:lnTo>
                      <a:pt x="371" y="570"/>
                    </a:lnTo>
                    <a:lnTo>
                      <a:pt x="370" y="570"/>
                    </a:lnTo>
                    <a:lnTo>
                      <a:pt x="369" y="569"/>
                    </a:lnTo>
                    <a:lnTo>
                      <a:pt x="368" y="569"/>
                    </a:lnTo>
                    <a:lnTo>
                      <a:pt x="368" y="570"/>
                    </a:lnTo>
                    <a:lnTo>
                      <a:pt x="368" y="571"/>
                    </a:lnTo>
                    <a:lnTo>
                      <a:pt x="367" y="570"/>
                    </a:lnTo>
                    <a:lnTo>
                      <a:pt x="366" y="570"/>
                    </a:lnTo>
                    <a:lnTo>
                      <a:pt x="366" y="569"/>
                    </a:lnTo>
                    <a:lnTo>
                      <a:pt x="365" y="569"/>
                    </a:lnTo>
                    <a:lnTo>
                      <a:pt x="365" y="568"/>
                    </a:lnTo>
                    <a:lnTo>
                      <a:pt x="363" y="568"/>
                    </a:lnTo>
                    <a:lnTo>
                      <a:pt x="362" y="568"/>
                    </a:lnTo>
                    <a:lnTo>
                      <a:pt x="362" y="566"/>
                    </a:lnTo>
                    <a:lnTo>
                      <a:pt x="361" y="566"/>
                    </a:lnTo>
                    <a:lnTo>
                      <a:pt x="360" y="566"/>
                    </a:lnTo>
                    <a:lnTo>
                      <a:pt x="359" y="566"/>
                    </a:lnTo>
                    <a:lnTo>
                      <a:pt x="358" y="566"/>
                    </a:lnTo>
                    <a:lnTo>
                      <a:pt x="357" y="565"/>
                    </a:lnTo>
                    <a:lnTo>
                      <a:pt x="356" y="564"/>
                    </a:lnTo>
                    <a:lnTo>
                      <a:pt x="354" y="564"/>
                    </a:lnTo>
                    <a:lnTo>
                      <a:pt x="353" y="563"/>
                    </a:lnTo>
                    <a:lnTo>
                      <a:pt x="352" y="563"/>
                    </a:lnTo>
                    <a:lnTo>
                      <a:pt x="351" y="563"/>
                    </a:lnTo>
                    <a:lnTo>
                      <a:pt x="351" y="564"/>
                    </a:lnTo>
                    <a:lnTo>
                      <a:pt x="351" y="562"/>
                    </a:lnTo>
                    <a:lnTo>
                      <a:pt x="350" y="561"/>
                    </a:lnTo>
                    <a:lnTo>
                      <a:pt x="350" y="560"/>
                    </a:lnTo>
                    <a:lnTo>
                      <a:pt x="350" y="559"/>
                    </a:lnTo>
                    <a:lnTo>
                      <a:pt x="350" y="557"/>
                    </a:lnTo>
                    <a:lnTo>
                      <a:pt x="349" y="556"/>
                    </a:lnTo>
                    <a:lnTo>
                      <a:pt x="348" y="556"/>
                    </a:lnTo>
                    <a:lnTo>
                      <a:pt x="348" y="555"/>
                    </a:lnTo>
                    <a:lnTo>
                      <a:pt x="347" y="555"/>
                    </a:lnTo>
                    <a:lnTo>
                      <a:pt x="347" y="554"/>
                    </a:lnTo>
                    <a:lnTo>
                      <a:pt x="345" y="553"/>
                    </a:lnTo>
                    <a:lnTo>
                      <a:pt x="345" y="552"/>
                    </a:lnTo>
                    <a:lnTo>
                      <a:pt x="345" y="551"/>
                    </a:lnTo>
                    <a:lnTo>
                      <a:pt x="344" y="550"/>
                    </a:lnTo>
                    <a:lnTo>
                      <a:pt x="345" y="548"/>
                    </a:lnTo>
                    <a:lnTo>
                      <a:pt x="345" y="547"/>
                    </a:lnTo>
                    <a:lnTo>
                      <a:pt x="344" y="546"/>
                    </a:lnTo>
                    <a:lnTo>
                      <a:pt x="345" y="545"/>
                    </a:lnTo>
                    <a:lnTo>
                      <a:pt x="345" y="544"/>
                    </a:lnTo>
                    <a:lnTo>
                      <a:pt x="344" y="543"/>
                    </a:lnTo>
                    <a:lnTo>
                      <a:pt x="343" y="543"/>
                    </a:lnTo>
                    <a:lnTo>
                      <a:pt x="343" y="542"/>
                    </a:lnTo>
                    <a:lnTo>
                      <a:pt x="343" y="541"/>
                    </a:lnTo>
                    <a:lnTo>
                      <a:pt x="343" y="539"/>
                    </a:lnTo>
                    <a:lnTo>
                      <a:pt x="342" y="538"/>
                    </a:lnTo>
                    <a:lnTo>
                      <a:pt x="342" y="537"/>
                    </a:lnTo>
                    <a:lnTo>
                      <a:pt x="342" y="536"/>
                    </a:lnTo>
                    <a:lnTo>
                      <a:pt x="341" y="536"/>
                    </a:lnTo>
                    <a:lnTo>
                      <a:pt x="340" y="535"/>
                    </a:lnTo>
                    <a:lnTo>
                      <a:pt x="340" y="534"/>
                    </a:lnTo>
                    <a:lnTo>
                      <a:pt x="339" y="534"/>
                    </a:lnTo>
                    <a:lnTo>
                      <a:pt x="339" y="533"/>
                    </a:lnTo>
                    <a:lnTo>
                      <a:pt x="338" y="533"/>
                    </a:lnTo>
                    <a:lnTo>
                      <a:pt x="336" y="532"/>
                    </a:lnTo>
                    <a:lnTo>
                      <a:pt x="335" y="530"/>
                    </a:lnTo>
                    <a:lnTo>
                      <a:pt x="334" y="530"/>
                    </a:lnTo>
                    <a:lnTo>
                      <a:pt x="334" y="529"/>
                    </a:lnTo>
                    <a:lnTo>
                      <a:pt x="333" y="529"/>
                    </a:lnTo>
                    <a:lnTo>
                      <a:pt x="333" y="528"/>
                    </a:lnTo>
                    <a:lnTo>
                      <a:pt x="332" y="528"/>
                    </a:lnTo>
                    <a:lnTo>
                      <a:pt x="331" y="527"/>
                    </a:lnTo>
                    <a:lnTo>
                      <a:pt x="331" y="526"/>
                    </a:lnTo>
                    <a:lnTo>
                      <a:pt x="330" y="526"/>
                    </a:lnTo>
                    <a:lnTo>
                      <a:pt x="330" y="525"/>
                    </a:lnTo>
                    <a:lnTo>
                      <a:pt x="329" y="524"/>
                    </a:lnTo>
                    <a:lnTo>
                      <a:pt x="329" y="523"/>
                    </a:lnTo>
                    <a:lnTo>
                      <a:pt x="327" y="521"/>
                    </a:lnTo>
                    <a:lnTo>
                      <a:pt x="327" y="520"/>
                    </a:lnTo>
                    <a:lnTo>
                      <a:pt x="326" y="520"/>
                    </a:lnTo>
                    <a:lnTo>
                      <a:pt x="325" y="519"/>
                    </a:lnTo>
                    <a:lnTo>
                      <a:pt x="324" y="519"/>
                    </a:lnTo>
                    <a:lnTo>
                      <a:pt x="323" y="518"/>
                    </a:lnTo>
                    <a:lnTo>
                      <a:pt x="322" y="518"/>
                    </a:lnTo>
                    <a:lnTo>
                      <a:pt x="322" y="517"/>
                    </a:lnTo>
                    <a:lnTo>
                      <a:pt x="321" y="517"/>
                    </a:lnTo>
                    <a:lnTo>
                      <a:pt x="321" y="516"/>
                    </a:lnTo>
                    <a:lnTo>
                      <a:pt x="320" y="515"/>
                    </a:lnTo>
                    <a:lnTo>
                      <a:pt x="318" y="515"/>
                    </a:lnTo>
                    <a:lnTo>
                      <a:pt x="318" y="514"/>
                    </a:lnTo>
                    <a:lnTo>
                      <a:pt x="317" y="512"/>
                    </a:lnTo>
                    <a:lnTo>
                      <a:pt x="318" y="511"/>
                    </a:lnTo>
                    <a:lnTo>
                      <a:pt x="318" y="510"/>
                    </a:lnTo>
                    <a:lnTo>
                      <a:pt x="317" y="510"/>
                    </a:lnTo>
                    <a:lnTo>
                      <a:pt x="317" y="509"/>
                    </a:lnTo>
                    <a:lnTo>
                      <a:pt x="316" y="508"/>
                    </a:lnTo>
                    <a:lnTo>
                      <a:pt x="316" y="507"/>
                    </a:lnTo>
                    <a:lnTo>
                      <a:pt x="316" y="506"/>
                    </a:lnTo>
                    <a:lnTo>
                      <a:pt x="317" y="505"/>
                    </a:lnTo>
                    <a:lnTo>
                      <a:pt x="316" y="503"/>
                    </a:lnTo>
                    <a:lnTo>
                      <a:pt x="315" y="503"/>
                    </a:lnTo>
                    <a:lnTo>
                      <a:pt x="315" y="502"/>
                    </a:lnTo>
                    <a:lnTo>
                      <a:pt x="315" y="501"/>
                    </a:lnTo>
                    <a:lnTo>
                      <a:pt x="315" y="500"/>
                    </a:lnTo>
                    <a:lnTo>
                      <a:pt x="315" y="499"/>
                    </a:lnTo>
                    <a:lnTo>
                      <a:pt x="314" y="499"/>
                    </a:lnTo>
                    <a:lnTo>
                      <a:pt x="314" y="498"/>
                    </a:lnTo>
                    <a:lnTo>
                      <a:pt x="314" y="497"/>
                    </a:lnTo>
                    <a:lnTo>
                      <a:pt x="314" y="496"/>
                    </a:lnTo>
                    <a:lnTo>
                      <a:pt x="314" y="494"/>
                    </a:lnTo>
                    <a:lnTo>
                      <a:pt x="313" y="493"/>
                    </a:lnTo>
                    <a:lnTo>
                      <a:pt x="313" y="491"/>
                    </a:lnTo>
                    <a:lnTo>
                      <a:pt x="312" y="490"/>
                    </a:lnTo>
                    <a:lnTo>
                      <a:pt x="312" y="489"/>
                    </a:lnTo>
                    <a:lnTo>
                      <a:pt x="311" y="488"/>
                    </a:lnTo>
                    <a:lnTo>
                      <a:pt x="309" y="487"/>
                    </a:lnTo>
                    <a:lnTo>
                      <a:pt x="308" y="485"/>
                    </a:lnTo>
                    <a:lnTo>
                      <a:pt x="306" y="485"/>
                    </a:lnTo>
                    <a:lnTo>
                      <a:pt x="306" y="484"/>
                    </a:lnTo>
                    <a:lnTo>
                      <a:pt x="305" y="484"/>
                    </a:lnTo>
                    <a:lnTo>
                      <a:pt x="304" y="484"/>
                    </a:lnTo>
                    <a:lnTo>
                      <a:pt x="303" y="483"/>
                    </a:lnTo>
                    <a:lnTo>
                      <a:pt x="302" y="483"/>
                    </a:lnTo>
                    <a:lnTo>
                      <a:pt x="300" y="483"/>
                    </a:lnTo>
                    <a:lnTo>
                      <a:pt x="299" y="483"/>
                    </a:lnTo>
                    <a:lnTo>
                      <a:pt x="298" y="483"/>
                    </a:lnTo>
                    <a:lnTo>
                      <a:pt x="298" y="482"/>
                    </a:lnTo>
                    <a:lnTo>
                      <a:pt x="297" y="482"/>
                    </a:lnTo>
                    <a:lnTo>
                      <a:pt x="297" y="481"/>
                    </a:lnTo>
                    <a:lnTo>
                      <a:pt x="297" y="480"/>
                    </a:lnTo>
                    <a:lnTo>
                      <a:pt x="296" y="480"/>
                    </a:lnTo>
                    <a:lnTo>
                      <a:pt x="296" y="479"/>
                    </a:lnTo>
                    <a:lnTo>
                      <a:pt x="296" y="478"/>
                    </a:lnTo>
                    <a:lnTo>
                      <a:pt x="295" y="478"/>
                    </a:lnTo>
                    <a:lnTo>
                      <a:pt x="295" y="476"/>
                    </a:lnTo>
                    <a:lnTo>
                      <a:pt x="294" y="475"/>
                    </a:lnTo>
                    <a:lnTo>
                      <a:pt x="294" y="474"/>
                    </a:lnTo>
                    <a:lnTo>
                      <a:pt x="294" y="473"/>
                    </a:lnTo>
                    <a:lnTo>
                      <a:pt x="292" y="472"/>
                    </a:lnTo>
                    <a:lnTo>
                      <a:pt x="291" y="471"/>
                    </a:lnTo>
                    <a:lnTo>
                      <a:pt x="291" y="470"/>
                    </a:lnTo>
                    <a:lnTo>
                      <a:pt x="290" y="470"/>
                    </a:lnTo>
                    <a:lnTo>
                      <a:pt x="290" y="469"/>
                    </a:lnTo>
                    <a:lnTo>
                      <a:pt x="289" y="469"/>
                    </a:lnTo>
                    <a:lnTo>
                      <a:pt x="289" y="467"/>
                    </a:lnTo>
                    <a:lnTo>
                      <a:pt x="289" y="466"/>
                    </a:lnTo>
                    <a:lnTo>
                      <a:pt x="288" y="465"/>
                    </a:lnTo>
                    <a:lnTo>
                      <a:pt x="288" y="464"/>
                    </a:lnTo>
                    <a:lnTo>
                      <a:pt x="288" y="463"/>
                    </a:lnTo>
                    <a:lnTo>
                      <a:pt x="287" y="462"/>
                    </a:lnTo>
                    <a:lnTo>
                      <a:pt x="287" y="461"/>
                    </a:lnTo>
                    <a:lnTo>
                      <a:pt x="286" y="460"/>
                    </a:lnTo>
                    <a:lnTo>
                      <a:pt x="285" y="458"/>
                    </a:lnTo>
                    <a:lnTo>
                      <a:pt x="283" y="458"/>
                    </a:lnTo>
                    <a:lnTo>
                      <a:pt x="283" y="457"/>
                    </a:lnTo>
                    <a:lnTo>
                      <a:pt x="283" y="456"/>
                    </a:lnTo>
                    <a:lnTo>
                      <a:pt x="282" y="456"/>
                    </a:lnTo>
                    <a:lnTo>
                      <a:pt x="282" y="455"/>
                    </a:lnTo>
                    <a:lnTo>
                      <a:pt x="281" y="454"/>
                    </a:lnTo>
                    <a:lnTo>
                      <a:pt x="280" y="453"/>
                    </a:lnTo>
                    <a:lnTo>
                      <a:pt x="280" y="452"/>
                    </a:lnTo>
                    <a:lnTo>
                      <a:pt x="279" y="452"/>
                    </a:lnTo>
                    <a:lnTo>
                      <a:pt x="279" y="451"/>
                    </a:lnTo>
                    <a:lnTo>
                      <a:pt x="278" y="451"/>
                    </a:lnTo>
                    <a:lnTo>
                      <a:pt x="277" y="449"/>
                    </a:lnTo>
                    <a:lnTo>
                      <a:pt x="277" y="448"/>
                    </a:lnTo>
                    <a:lnTo>
                      <a:pt x="276" y="448"/>
                    </a:lnTo>
                    <a:lnTo>
                      <a:pt x="274" y="447"/>
                    </a:lnTo>
                    <a:lnTo>
                      <a:pt x="273" y="447"/>
                    </a:lnTo>
                    <a:lnTo>
                      <a:pt x="273" y="446"/>
                    </a:lnTo>
                    <a:lnTo>
                      <a:pt x="272" y="445"/>
                    </a:lnTo>
                    <a:lnTo>
                      <a:pt x="272" y="444"/>
                    </a:lnTo>
                    <a:lnTo>
                      <a:pt x="271" y="444"/>
                    </a:lnTo>
                    <a:lnTo>
                      <a:pt x="271" y="443"/>
                    </a:lnTo>
                    <a:lnTo>
                      <a:pt x="270" y="443"/>
                    </a:lnTo>
                    <a:lnTo>
                      <a:pt x="269" y="442"/>
                    </a:lnTo>
                    <a:lnTo>
                      <a:pt x="268" y="442"/>
                    </a:lnTo>
                    <a:lnTo>
                      <a:pt x="268" y="440"/>
                    </a:lnTo>
                    <a:lnTo>
                      <a:pt x="267" y="440"/>
                    </a:lnTo>
                    <a:lnTo>
                      <a:pt x="268" y="440"/>
                    </a:lnTo>
                    <a:lnTo>
                      <a:pt x="267" y="440"/>
                    </a:lnTo>
                    <a:lnTo>
                      <a:pt x="265" y="439"/>
                    </a:lnTo>
                    <a:lnTo>
                      <a:pt x="264" y="439"/>
                    </a:lnTo>
                    <a:lnTo>
                      <a:pt x="263" y="438"/>
                    </a:lnTo>
                    <a:lnTo>
                      <a:pt x="262" y="437"/>
                    </a:lnTo>
                    <a:lnTo>
                      <a:pt x="261" y="437"/>
                    </a:lnTo>
                    <a:lnTo>
                      <a:pt x="260" y="436"/>
                    </a:lnTo>
                    <a:lnTo>
                      <a:pt x="259" y="435"/>
                    </a:lnTo>
                    <a:lnTo>
                      <a:pt x="258" y="435"/>
                    </a:lnTo>
                    <a:lnTo>
                      <a:pt x="256" y="435"/>
                    </a:lnTo>
                    <a:lnTo>
                      <a:pt x="256" y="434"/>
                    </a:lnTo>
                    <a:lnTo>
                      <a:pt x="255" y="434"/>
                    </a:lnTo>
                    <a:lnTo>
                      <a:pt x="254" y="434"/>
                    </a:lnTo>
                    <a:lnTo>
                      <a:pt x="253" y="434"/>
                    </a:lnTo>
                    <a:lnTo>
                      <a:pt x="252" y="433"/>
                    </a:lnTo>
                    <a:lnTo>
                      <a:pt x="251" y="433"/>
                    </a:lnTo>
                    <a:lnTo>
                      <a:pt x="251" y="431"/>
                    </a:lnTo>
                    <a:lnTo>
                      <a:pt x="250" y="431"/>
                    </a:lnTo>
                    <a:lnTo>
                      <a:pt x="250" y="430"/>
                    </a:lnTo>
                    <a:lnTo>
                      <a:pt x="249" y="430"/>
                    </a:lnTo>
                    <a:lnTo>
                      <a:pt x="249" y="429"/>
                    </a:lnTo>
                    <a:lnTo>
                      <a:pt x="249" y="428"/>
                    </a:lnTo>
                    <a:lnTo>
                      <a:pt x="247" y="427"/>
                    </a:lnTo>
                    <a:lnTo>
                      <a:pt x="247" y="426"/>
                    </a:lnTo>
                    <a:lnTo>
                      <a:pt x="246" y="425"/>
                    </a:lnTo>
                    <a:lnTo>
                      <a:pt x="245" y="424"/>
                    </a:lnTo>
                    <a:lnTo>
                      <a:pt x="244" y="424"/>
                    </a:lnTo>
                    <a:lnTo>
                      <a:pt x="243" y="422"/>
                    </a:lnTo>
                    <a:lnTo>
                      <a:pt x="242" y="421"/>
                    </a:lnTo>
                    <a:lnTo>
                      <a:pt x="241" y="421"/>
                    </a:lnTo>
                    <a:lnTo>
                      <a:pt x="241" y="420"/>
                    </a:lnTo>
                    <a:lnTo>
                      <a:pt x="240" y="419"/>
                    </a:lnTo>
                    <a:lnTo>
                      <a:pt x="240" y="418"/>
                    </a:lnTo>
                    <a:lnTo>
                      <a:pt x="238" y="418"/>
                    </a:lnTo>
                    <a:lnTo>
                      <a:pt x="237" y="418"/>
                    </a:lnTo>
                    <a:lnTo>
                      <a:pt x="236" y="417"/>
                    </a:lnTo>
                    <a:lnTo>
                      <a:pt x="237" y="417"/>
                    </a:lnTo>
                    <a:lnTo>
                      <a:pt x="237" y="416"/>
                    </a:lnTo>
                    <a:lnTo>
                      <a:pt x="237" y="415"/>
                    </a:lnTo>
                    <a:lnTo>
                      <a:pt x="237" y="413"/>
                    </a:lnTo>
                    <a:lnTo>
                      <a:pt x="237" y="412"/>
                    </a:lnTo>
                    <a:lnTo>
                      <a:pt x="238" y="412"/>
                    </a:lnTo>
                    <a:lnTo>
                      <a:pt x="238" y="411"/>
                    </a:lnTo>
                    <a:lnTo>
                      <a:pt x="238" y="410"/>
                    </a:lnTo>
                    <a:lnTo>
                      <a:pt x="238" y="409"/>
                    </a:lnTo>
                    <a:lnTo>
                      <a:pt x="237" y="408"/>
                    </a:lnTo>
                    <a:lnTo>
                      <a:pt x="237" y="407"/>
                    </a:lnTo>
                    <a:lnTo>
                      <a:pt x="236" y="407"/>
                    </a:lnTo>
                    <a:lnTo>
                      <a:pt x="235" y="406"/>
                    </a:lnTo>
                    <a:lnTo>
                      <a:pt x="236" y="406"/>
                    </a:lnTo>
                    <a:lnTo>
                      <a:pt x="236" y="404"/>
                    </a:lnTo>
                    <a:lnTo>
                      <a:pt x="236" y="402"/>
                    </a:lnTo>
                    <a:lnTo>
                      <a:pt x="235" y="402"/>
                    </a:lnTo>
                    <a:lnTo>
                      <a:pt x="236" y="402"/>
                    </a:lnTo>
                    <a:lnTo>
                      <a:pt x="236" y="401"/>
                    </a:lnTo>
                    <a:lnTo>
                      <a:pt x="236" y="400"/>
                    </a:lnTo>
                    <a:lnTo>
                      <a:pt x="236" y="399"/>
                    </a:lnTo>
                    <a:lnTo>
                      <a:pt x="236" y="398"/>
                    </a:lnTo>
                    <a:lnTo>
                      <a:pt x="236" y="397"/>
                    </a:lnTo>
                    <a:lnTo>
                      <a:pt x="235" y="395"/>
                    </a:lnTo>
                    <a:lnTo>
                      <a:pt x="234" y="395"/>
                    </a:lnTo>
                    <a:lnTo>
                      <a:pt x="234" y="394"/>
                    </a:lnTo>
                    <a:lnTo>
                      <a:pt x="234" y="393"/>
                    </a:lnTo>
                    <a:lnTo>
                      <a:pt x="234" y="392"/>
                    </a:lnTo>
                    <a:lnTo>
                      <a:pt x="234" y="391"/>
                    </a:lnTo>
                    <a:lnTo>
                      <a:pt x="234" y="390"/>
                    </a:lnTo>
                    <a:lnTo>
                      <a:pt x="234" y="389"/>
                    </a:lnTo>
                    <a:lnTo>
                      <a:pt x="233" y="389"/>
                    </a:lnTo>
                    <a:lnTo>
                      <a:pt x="233" y="388"/>
                    </a:lnTo>
                    <a:lnTo>
                      <a:pt x="233" y="386"/>
                    </a:lnTo>
                    <a:lnTo>
                      <a:pt x="233" y="385"/>
                    </a:lnTo>
                    <a:lnTo>
                      <a:pt x="232" y="385"/>
                    </a:lnTo>
                    <a:lnTo>
                      <a:pt x="232" y="383"/>
                    </a:lnTo>
                    <a:lnTo>
                      <a:pt x="232" y="382"/>
                    </a:lnTo>
                    <a:lnTo>
                      <a:pt x="232" y="381"/>
                    </a:lnTo>
                    <a:lnTo>
                      <a:pt x="231" y="381"/>
                    </a:lnTo>
                    <a:lnTo>
                      <a:pt x="231" y="380"/>
                    </a:lnTo>
                    <a:lnTo>
                      <a:pt x="231" y="378"/>
                    </a:lnTo>
                    <a:lnTo>
                      <a:pt x="229" y="378"/>
                    </a:lnTo>
                    <a:lnTo>
                      <a:pt x="229" y="377"/>
                    </a:lnTo>
                    <a:lnTo>
                      <a:pt x="229" y="376"/>
                    </a:lnTo>
                    <a:lnTo>
                      <a:pt x="228" y="375"/>
                    </a:lnTo>
                    <a:lnTo>
                      <a:pt x="228" y="374"/>
                    </a:lnTo>
                    <a:lnTo>
                      <a:pt x="229" y="374"/>
                    </a:lnTo>
                    <a:lnTo>
                      <a:pt x="229" y="373"/>
                    </a:lnTo>
                    <a:lnTo>
                      <a:pt x="229" y="372"/>
                    </a:lnTo>
                    <a:lnTo>
                      <a:pt x="229" y="371"/>
                    </a:lnTo>
                    <a:lnTo>
                      <a:pt x="228" y="369"/>
                    </a:lnTo>
                    <a:lnTo>
                      <a:pt x="227" y="369"/>
                    </a:lnTo>
                    <a:lnTo>
                      <a:pt x="227" y="368"/>
                    </a:lnTo>
                    <a:lnTo>
                      <a:pt x="227" y="367"/>
                    </a:lnTo>
                    <a:lnTo>
                      <a:pt x="228" y="367"/>
                    </a:lnTo>
                    <a:lnTo>
                      <a:pt x="228" y="368"/>
                    </a:lnTo>
                    <a:lnTo>
                      <a:pt x="229" y="367"/>
                    </a:lnTo>
                    <a:lnTo>
                      <a:pt x="229" y="368"/>
                    </a:lnTo>
                    <a:lnTo>
                      <a:pt x="231" y="367"/>
                    </a:lnTo>
                    <a:lnTo>
                      <a:pt x="232" y="367"/>
                    </a:lnTo>
                    <a:lnTo>
                      <a:pt x="233" y="367"/>
                    </a:lnTo>
                    <a:lnTo>
                      <a:pt x="232" y="366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1" y="364"/>
                    </a:lnTo>
                    <a:lnTo>
                      <a:pt x="231" y="363"/>
                    </a:lnTo>
                    <a:lnTo>
                      <a:pt x="232" y="363"/>
                    </a:lnTo>
                    <a:lnTo>
                      <a:pt x="232" y="362"/>
                    </a:lnTo>
                    <a:lnTo>
                      <a:pt x="232" y="360"/>
                    </a:lnTo>
                    <a:lnTo>
                      <a:pt x="231" y="359"/>
                    </a:lnTo>
                    <a:lnTo>
                      <a:pt x="231" y="358"/>
                    </a:lnTo>
                    <a:lnTo>
                      <a:pt x="229" y="358"/>
                    </a:lnTo>
                    <a:lnTo>
                      <a:pt x="229" y="357"/>
                    </a:lnTo>
                    <a:lnTo>
                      <a:pt x="228" y="357"/>
                    </a:lnTo>
                    <a:lnTo>
                      <a:pt x="227" y="358"/>
                    </a:lnTo>
                    <a:lnTo>
                      <a:pt x="226" y="358"/>
                    </a:lnTo>
                    <a:lnTo>
                      <a:pt x="226" y="357"/>
                    </a:lnTo>
                    <a:lnTo>
                      <a:pt x="225" y="357"/>
                    </a:lnTo>
                    <a:lnTo>
                      <a:pt x="224" y="357"/>
                    </a:lnTo>
                    <a:lnTo>
                      <a:pt x="224" y="356"/>
                    </a:lnTo>
                    <a:lnTo>
                      <a:pt x="223" y="355"/>
                    </a:lnTo>
                    <a:lnTo>
                      <a:pt x="223" y="354"/>
                    </a:lnTo>
                    <a:lnTo>
                      <a:pt x="224" y="354"/>
                    </a:lnTo>
                    <a:lnTo>
                      <a:pt x="225" y="353"/>
                    </a:lnTo>
                    <a:lnTo>
                      <a:pt x="225" y="351"/>
                    </a:lnTo>
                    <a:lnTo>
                      <a:pt x="225" y="350"/>
                    </a:lnTo>
                    <a:lnTo>
                      <a:pt x="226" y="349"/>
                    </a:lnTo>
                    <a:lnTo>
                      <a:pt x="226" y="348"/>
                    </a:lnTo>
                    <a:lnTo>
                      <a:pt x="226" y="347"/>
                    </a:lnTo>
                    <a:lnTo>
                      <a:pt x="227" y="348"/>
                    </a:lnTo>
                    <a:lnTo>
                      <a:pt x="228" y="347"/>
                    </a:lnTo>
                    <a:lnTo>
                      <a:pt x="228" y="346"/>
                    </a:lnTo>
                    <a:lnTo>
                      <a:pt x="229" y="345"/>
                    </a:lnTo>
                    <a:lnTo>
                      <a:pt x="229" y="344"/>
                    </a:lnTo>
                    <a:lnTo>
                      <a:pt x="229" y="342"/>
                    </a:lnTo>
                    <a:lnTo>
                      <a:pt x="231" y="341"/>
                    </a:lnTo>
                    <a:lnTo>
                      <a:pt x="232" y="341"/>
                    </a:lnTo>
                    <a:lnTo>
                      <a:pt x="233" y="341"/>
                    </a:lnTo>
                    <a:lnTo>
                      <a:pt x="233" y="342"/>
                    </a:lnTo>
                    <a:lnTo>
                      <a:pt x="234" y="344"/>
                    </a:lnTo>
                    <a:lnTo>
                      <a:pt x="234" y="345"/>
                    </a:lnTo>
                    <a:lnTo>
                      <a:pt x="235" y="345"/>
                    </a:lnTo>
                    <a:lnTo>
                      <a:pt x="236" y="345"/>
                    </a:lnTo>
                    <a:lnTo>
                      <a:pt x="237" y="346"/>
                    </a:lnTo>
                    <a:lnTo>
                      <a:pt x="237" y="347"/>
                    </a:lnTo>
                    <a:lnTo>
                      <a:pt x="238" y="348"/>
                    </a:lnTo>
                    <a:lnTo>
                      <a:pt x="238" y="349"/>
                    </a:lnTo>
                    <a:lnTo>
                      <a:pt x="241" y="349"/>
                    </a:lnTo>
                    <a:lnTo>
                      <a:pt x="242" y="349"/>
                    </a:lnTo>
                    <a:lnTo>
                      <a:pt x="243" y="348"/>
                    </a:lnTo>
                    <a:lnTo>
                      <a:pt x="244" y="347"/>
                    </a:lnTo>
                    <a:lnTo>
                      <a:pt x="245" y="346"/>
                    </a:lnTo>
                    <a:lnTo>
                      <a:pt x="247" y="344"/>
                    </a:lnTo>
                    <a:lnTo>
                      <a:pt x="249" y="341"/>
                    </a:lnTo>
                    <a:lnTo>
                      <a:pt x="250" y="340"/>
                    </a:lnTo>
                    <a:lnTo>
                      <a:pt x="250" y="339"/>
                    </a:lnTo>
                    <a:lnTo>
                      <a:pt x="250" y="338"/>
                    </a:lnTo>
                    <a:lnTo>
                      <a:pt x="251" y="338"/>
                    </a:lnTo>
                    <a:lnTo>
                      <a:pt x="251" y="337"/>
                    </a:lnTo>
                    <a:lnTo>
                      <a:pt x="252" y="335"/>
                    </a:lnTo>
                    <a:lnTo>
                      <a:pt x="252" y="333"/>
                    </a:lnTo>
                    <a:lnTo>
                      <a:pt x="252" y="332"/>
                    </a:lnTo>
                    <a:lnTo>
                      <a:pt x="252" y="331"/>
                    </a:lnTo>
                    <a:lnTo>
                      <a:pt x="253" y="330"/>
                    </a:lnTo>
                    <a:lnTo>
                      <a:pt x="253" y="327"/>
                    </a:lnTo>
                    <a:lnTo>
                      <a:pt x="254" y="326"/>
                    </a:lnTo>
                    <a:lnTo>
                      <a:pt x="254" y="324"/>
                    </a:lnTo>
                    <a:lnTo>
                      <a:pt x="254" y="323"/>
                    </a:lnTo>
                    <a:lnTo>
                      <a:pt x="254" y="320"/>
                    </a:lnTo>
                    <a:lnTo>
                      <a:pt x="254" y="319"/>
                    </a:lnTo>
                    <a:lnTo>
                      <a:pt x="254" y="318"/>
                    </a:lnTo>
                    <a:lnTo>
                      <a:pt x="254" y="317"/>
                    </a:lnTo>
                    <a:lnTo>
                      <a:pt x="254" y="315"/>
                    </a:lnTo>
                    <a:lnTo>
                      <a:pt x="254" y="314"/>
                    </a:lnTo>
                    <a:lnTo>
                      <a:pt x="254" y="313"/>
                    </a:lnTo>
                    <a:lnTo>
                      <a:pt x="255" y="313"/>
                    </a:lnTo>
                    <a:lnTo>
                      <a:pt x="255" y="312"/>
                    </a:lnTo>
                    <a:lnTo>
                      <a:pt x="255" y="311"/>
                    </a:lnTo>
                    <a:lnTo>
                      <a:pt x="255" y="310"/>
                    </a:lnTo>
                    <a:lnTo>
                      <a:pt x="255" y="309"/>
                    </a:lnTo>
                    <a:lnTo>
                      <a:pt x="256" y="308"/>
                    </a:lnTo>
                    <a:lnTo>
                      <a:pt x="256" y="306"/>
                    </a:lnTo>
                    <a:lnTo>
                      <a:pt x="256" y="305"/>
                    </a:lnTo>
                    <a:lnTo>
                      <a:pt x="258" y="304"/>
                    </a:lnTo>
                    <a:lnTo>
                      <a:pt x="258" y="303"/>
                    </a:lnTo>
                    <a:lnTo>
                      <a:pt x="258" y="302"/>
                    </a:lnTo>
                    <a:lnTo>
                      <a:pt x="258" y="303"/>
                    </a:lnTo>
                    <a:lnTo>
                      <a:pt x="259" y="302"/>
                    </a:lnTo>
                    <a:lnTo>
                      <a:pt x="259" y="301"/>
                    </a:lnTo>
                    <a:lnTo>
                      <a:pt x="260" y="301"/>
                    </a:lnTo>
                    <a:lnTo>
                      <a:pt x="261" y="301"/>
                    </a:lnTo>
                    <a:lnTo>
                      <a:pt x="262" y="301"/>
                    </a:lnTo>
                    <a:lnTo>
                      <a:pt x="263" y="301"/>
                    </a:lnTo>
                    <a:lnTo>
                      <a:pt x="264" y="301"/>
                    </a:lnTo>
                    <a:lnTo>
                      <a:pt x="265" y="300"/>
                    </a:lnTo>
                    <a:lnTo>
                      <a:pt x="265" y="299"/>
                    </a:lnTo>
                    <a:lnTo>
                      <a:pt x="265" y="297"/>
                    </a:lnTo>
                    <a:lnTo>
                      <a:pt x="267" y="297"/>
                    </a:lnTo>
                    <a:lnTo>
                      <a:pt x="267" y="296"/>
                    </a:lnTo>
                    <a:lnTo>
                      <a:pt x="267" y="295"/>
                    </a:lnTo>
                    <a:lnTo>
                      <a:pt x="267" y="294"/>
                    </a:lnTo>
                    <a:lnTo>
                      <a:pt x="265" y="294"/>
                    </a:lnTo>
                    <a:lnTo>
                      <a:pt x="264" y="294"/>
                    </a:lnTo>
                    <a:lnTo>
                      <a:pt x="264" y="293"/>
                    </a:lnTo>
                    <a:lnTo>
                      <a:pt x="263" y="293"/>
                    </a:lnTo>
                    <a:lnTo>
                      <a:pt x="263" y="292"/>
                    </a:lnTo>
                    <a:lnTo>
                      <a:pt x="263" y="291"/>
                    </a:lnTo>
                    <a:lnTo>
                      <a:pt x="263" y="292"/>
                    </a:lnTo>
                    <a:lnTo>
                      <a:pt x="263" y="293"/>
                    </a:lnTo>
                    <a:lnTo>
                      <a:pt x="264" y="294"/>
                    </a:lnTo>
                    <a:lnTo>
                      <a:pt x="265" y="294"/>
                    </a:lnTo>
                    <a:lnTo>
                      <a:pt x="265" y="295"/>
                    </a:lnTo>
                    <a:lnTo>
                      <a:pt x="267" y="295"/>
                    </a:lnTo>
                    <a:lnTo>
                      <a:pt x="267" y="296"/>
                    </a:lnTo>
                    <a:lnTo>
                      <a:pt x="265" y="296"/>
                    </a:lnTo>
                    <a:lnTo>
                      <a:pt x="265" y="297"/>
                    </a:lnTo>
                    <a:lnTo>
                      <a:pt x="265" y="300"/>
                    </a:lnTo>
                    <a:lnTo>
                      <a:pt x="264" y="300"/>
                    </a:lnTo>
                    <a:lnTo>
                      <a:pt x="263" y="300"/>
                    </a:lnTo>
                    <a:lnTo>
                      <a:pt x="263" y="301"/>
                    </a:lnTo>
                    <a:lnTo>
                      <a:pt x="262" y="301"/>
                    </a:lnTo>
                    <a:lnTo>
                      <a:pt x="262" y="300"/>
                    </a:lnTo>
                    <a:lnTo>
                      <a:pt x="261" y="301"/>
                    </a:lnTo>
                    <a:lnTo>
                      <a:pt x="259" y="301"/>
                    </a:lnTo>
                    <a:lnTo>
                      <a:pt x="258" y="301"/>
                    </a:lnTo>
                    <a:lnTo>
                      <a:pt x="256" y="300"/>
                    </a:lnTo>
                    <a:lnTo>
                      <a:pt x="256" y="299"/>
                    </a:lnTo>
                    <a:lnTo>
                      <a:pt x="255" y="297"/>
                    </a:lnTo>
                    <a:lnTo>
                      <a:pt x="255" y="296"/>
                    </a:lnTo>
                    <a:lnTo>
                      <a:pt x="254" y="295"/>
                    </a:lnTo>
                    <a:lnTo>
                      <a:pt x="254" y="294"/>
                    </a:lnTo>
                    <a:lnTo>
                      <a:pt x="254" y="293"/>
                    </a:lnTo>
                    <a:lnTo>
                      <a:pt x="254" y="292"/>
                    </a:lnTo>
                    <a:lnTo>
                      <a:pt x="254" y="291"/>
                    </a:lnTo>
                    <a:lnTo>
                      <a:pt x="255" y="291"/>
                    </a:lnTo>
                    <a:lnTo>
                      <a:pt x="254" y="291"/>
                    </a:lnTo>
                    <a:lnTo>
                      <a:pt x="253" y="292"/>
                    </a:lnTo>
                    <a:lnTo>
                      <a:pt x="253" y="291"/>
                    </a:lnTo>
                    <a:lnTo>
                      <a:pt x="252" y="288"/>
                    </a:lnTo>
                    <a:lnTo>
                      <a:pt x="251" y="286"/>
                    </a:lnTo>
                    <a:lnTo>
                      <a:pt x="251" y="285"/>
                    </a:lnTo>
                    <a:lnTo>
                      <a:pt x="249" y="282"/>
                    </a:lnTo>
                    <a:lnTo>
                      <a:pt x="247" y="279"/>
                    </a:lnTo>
                    <a:lnTo>
                      <a:pt x="246" y="278"/>
                    </a:lnTo>
                    <a:lnTo>
                      <a:pt x="245" y="275"/>
                    </a:lnTo>
                    <a:lnTo>
                      <a:pt x="244" y="273"/>
                    </a:lnTo>
                    <a:lnTo>
                      <a:pt x="243" y="273"/>
                    </a:lnTo>
                    <a:lnTo>
                      <a:pt x="243" y="272"/>
                    </a:lnTo>
                    <a:lnTo>
                      <a:pt x="242" y="270"/>
                    </a:lnTo>
                    <a:lnTo>
                      <a:pt x="242" y="269"/>
                    </a:lnTo>
                    <a:lnTo>
                      <a:pt x="241" y="269"/>
                    </a:lnTo>
                    <a:lnTo>
                      <a:pt x="238" y="266"/>
                    </a:lnTo>
                    <a:lnTo>
                      <a:pt x="236" y="265"/>
                    </a:lnTo>
                    <a:lnTo>
                      <a:pt x="235" y="265"/>
                    </a:lnTo>
                    <a:lnTo>
                      <a:pt x="235" y="264"/>
                    </a:lnTo>
                    <a:lnTo>
                      <a:pt x="233" y="263"/>
                    </a:lnTo>
                    <a:lnTo>
                      <a:pt x="232" y="263"/>
                    </a:lnTo>
                    <a:lnTo>
                      <a:pt x="231" y="263"/>
                    </a:lnTo>
                    <a:lnTo>
                      <a:pt x="229" y="263"/>
                    </a:lnTo>
                    <a:lnTo>
                      <a:pt x="228" y="264"/>
                    </a:lnTo>
                    <a:lnTo>
                      <a:pt x="227" y="264"/>
                    </a:lnTo>
                    <a:lnTo>
                      <a:pt x="226" y="265"/>
                    </a:lnTo>
                    <a:lnTo>
                      <a:pt x="226" y="266"/>
                    </a:lnTo>
                    <a:lnTo>
                      <a:pt x="225" y="266"/>
                    </a:lnTo>
                    <a:lnTo>
                      <a:pt x="225" y="267"/>
                    </a:lnTo>
                    <a:lnTo>
                      <a:pt x="224" y="268"/>
                    </a:lnTo>
                    <a:lnTo>
                      <a:pt x="223" y="268"/>
                    </a:lnTo>
                    <a:lnTo>
                      <a:pt x="222" y="267"/>
                    </a:lnTo>
                    <a:lnTo>
                      <a:pt x="220" y="266"/>
                    </a:lnTo>
                    <a:lnTo>
                      <a:pt x="219" y="267"/>
                    </a:lnTo>
                    <a:lnTo>
                      <a:pt x="218" y="266"/>
                    </a:lnTo>
                    <a:lnTo>
                      <a:pt x="217" y="266"/>
                    </a:lnTo>
                    <a:lnTo>
                      <a:pt x="216" y="266"/>
                    </a:lnTo>
                    <a:lnTo>
                      <a:pt x="214" y="266"/>
                    </a:lnTo>
                    <a:lnTo>
                      <a:pt x="214" y="267"/>
                    </a:lnTo>
                    <a:lnTo>
                      <a:pt x="214" y="268"/>
                    </a:lnTo>
                    <a:lnTo>
                      <a:pt x="213" y="268"/>
                    </a:lnTo>
                    <a:lnTo>
                      <a:pt x="211" y="268"/>
                    </a:lnTo>
                    <a:lnTo>
                      <a:pt x="210" y="269"/>
                    </a:lnTo>
                    <a:lnTo>
                      <a:pt x="209" y="269"/>
                    </a:lnTo>
                    <a:lnTo>
                      <a:pt x="208" y="269"/>
                    </a:lnTo>
                    <a:lnTo>
                      <a:pt x="207" y="269"/>
                    </a:lnTo>
                    <a:lnTo>
                      <a:pt x="206" y="269"/>
                    </a:lnTo>
                    <a:lnTo>
                      <a:pt x="205" y="269"/>
                    </a:lnTo>
                    <a:lnTo>
                      <a:pt x="205" y="268"/>
                    </a:lnTo>
                    <a:lnTo>
                      <a:pt x="204" y="268"/>
                    </a:lnTo>
                    <a:lnTo>
                      <a:pt x="202" y="268"/>
                    </a:lnTo>
                    <a:lnTo>
                      <a:pt x="201" y="268"/>
                    </a:lnTo>
                    <a:lnTo>
                      <a:pt x="200" y="268"/>
                    </a:lnTo>
                    <a:lnTo>
                      <a:pt x="199" y="267"/>
                    </a:lnTo>
                    <a:lnTo>
                      <a:pt x="198" y="267"/>
                    </a:lnTo>
                    <a:lnTo>
                      <a:pt x="198" y="266"/>
                    </a:lnTo>
                    <a:lnTo>
                      <a:pt x="197" y="266"/>
                    </a:lnTo>
                    <a:lnTo>
                      <a:pt x="196" y="266"/>
                    </a:lnTo>
                    <a:lnTo>
                      <a:pt x="196" y="265"/>
                    </a:lnTo>
                    <a:lnTo>
                      <a:pt x="195" y="265"/>
                    </a:lnTo>
                    <a:lnTo>
                      <a:pt x="193" y="265"/>
                    </a:lnTo>
                    <a:lnTo>
                      <a:pt x="192" y="263"/>
                    </a:lnTo>
                    <a:lnTo>
                      <a:pt x="191" y="263"/>
                    </a:lnTo>
                    <a:lnTo>
                      <a:pt x="190" y="263"/>
                    </a:lnTo>
                    <a:lnTo>
                      <a:pt x="189" y="261"/>
                    </a:lnTo>
                    <a:lnTo>
                      <a:pt x="189" y="260"/>
                    </a:lnTo>
                    <a:lnTo>
                      <a:pt x="188" y="260"/>
                    </a:lnTo>
                    <a:lnTo>
                      <a:pt x="187" y="259"/>
                    </a:lnTo>
                    <a:lnTo>
                      <a:pt x="186" y="258"/>
                    </a:lnTo>
                    <a:lnTo>
                      <a:pt x="184" y="258"/>
                    </a:lnTo>
                    <a:lnTo>
                      <a:pt x="184" y="257"/>
                    </a:lnTo>
                    <a:lnTo>
                      <a:pt x="183" y="256"/>
                    </a:lnTo>
                    <a:lnTo>
                      <a:pt x="182" y="255"/>
                    </a:lnTo>
                    <a:lnTo>
                      <a:pt x="181" y="255"/>
                    </a:lnTo>
                    <a:lnTo>
                      <a:pt x="180" y="254"/>
                    </a:lnTo>
                    <a:lnTo>
                      <a:pt x="180" y="252"/>
                    </a:lnTo>
                    <a:lnTo>
                      <a:pt x="179" y="252"/>
                    </a:lnTo>
                    <a:lnTo>
                      <a:pt x="178" y="251"/>
                    </a:lnTo>
                    <a:lnTo>
                      <a:pt x="177" y="250"/>
                    </a:lnTo>
                    <a:lnTo>
                      <a:pt x="175" y="249"/>
                    </a:lnTo>
                    <a:lnTo>
                      <a:pt x="175" y="248"/>
                    </a:lnTo>
                    <a:lnTo>
                      <a:pt x="173" y="245"/>
                    </a:lnTo>
                    <a:lnTo>
                      <a:pt x="172" y="243"/>
                    </a:lnTo>
                    <a:lnTo>
                      <a:pt x="171" y="242"/>
                    </a:lnTo>
                    <a:lnTo>
                      <a:pt x="171" y="241"/>
                    </a:lnTo>
                    <a:lnTo>
                      <a:pt x="170" y="240"/>
                    </a:lnTo>
                    <a:lnTo>
                      <a:pt x="170" y="239"/>
                    </a:lnTo>
                    <a:lnTo>
                      <a:pt x="169" y="239"/>
                    </a:lnTo>
                    <a:lnTo>
                      <a:pt x="169" y="238"/>
                    </a:lnTo>
                    <a:lnTo>
                      <a:pt x="168" y="237"/>
                    </a:lnTo>
                    <a:lnTo>
                      <a:pt x="168" y="236"/>
                    </a:lnTo>
                    <a:lnTo>
                      <a:pt x="166" y="236"/>
                    </a:lnTo>
                    <a:lnTo>
                      <a:pt x="166" y="234"/>
                    </a:lnTo>
                    <a:lnTo>
                      <a:pt x="165" y="233"/>
                    </a:lnTo>
                    <a:lnTo>
                      <a:pt x="164" y="232"/>
                    </a:lnTo>
                    <a:lnTo>
                      <a:pt x="163" y="231"/>
                    </a:lnTo>
                    <a:lnTo>
                      <a:pt x="162" y="231"/>
                    </a:lnTo>
                    <a:lnTo>
                      <a:pt x="162" y="230"/>
                    </a:lnTo>
                    <a:lnTo>
                      <a:pt x="161" y="230"/>
                    </a:lnTo>
                    <a:lnTo>
                      <a:pt x="160" y="230"/>
                    </a:lnTo>
                    <a:lnTo>
                      <a:pt x="159" y="231"/>
                    </a:lnTo>
                    <a:lnTo>
                      <a:pt x="157" y="231"/>
                    </a:lnTo>
                    <a:lnTo>
                      <a:pt x="156" y="230"/>
                    </a:lnTo>
                    <a:lnTo>
                      <a:pt x="156" y="229"/>
                    </a:lnTo>
                    <a:lnTo>
                      <a:pt x="156" y="228"/>
                    </a:lnTo>
                    <a:lnTo>
                      <a:pt x="156" y="227"/>
                    </a:lnTo>
                    <a:lnTo>
                      <a:pt x="156" y="225"/>
                    </a:lnTo>
                    <a:lnTo>
                      <a:pt x="155" y="225"/>
                    </a:lnTo>
                    <a:lnTo>
                      <a:pt x="155" y="224"/>
                    </a:lnTo>
                    <a:lnTo>
                      <a:pt x="154" y="223"/>
                    </a:lnTo>
                    <a:lnTo>
                      <a:pt x="153" y="223"/>
                    </a:lnTo>
                    <a:lnTo>
                      <a:pt x="152" y="223"/>
                    </a:lnTo>
                    <a:lnTo>
                      <a:pt x="152" y="222"/>
                    </a:lnTo>
                    <a:lnTo>
                      <a:pt x="152" y="221"/>
                    </a:lnTo>
                    <a:lnTo>
                      <a:pt x="152" y="220"/>
                    </a:lnTo>
                    <a:lnTo>
                      <a:pt x="151" y="219"/>
                    </a:lnTo>
                    <a:lnTo>
                      <a:pt x="151" y="218"/>
                    </a:lnTo>
                    <a:lnTo>
                      <a:pt x="150" y="216"/>
                    </a:lnTo>
                    <a:lnTo>
                      <a:pt x="148" y="215"/>
                    </a:lnTo>
                    <a:lnTo>
                      <a:pt x="147" y="215"/>
                    </a:lnTo>
                    <a:lnTo>
                      <a:pt x="146" y="215"/>
                    </a:lnTo>
                    <a:lnTo>
                      <a:pt x="145" y="214"/>
                    </a:lnTo>
                    <a:lnTo>
                      <a:pt x="145" y="213"/>
                    </a:lnTo>
                    <a:lnTo>
                      <a:pt x="144" y="212"/>
                    </a:lnTo>
                    <a:lnTo>
                      <a:pt x="144" y="211"/>
                    </a:lnTo>
                    <a:lnTo>
                      <a:pt x="144" y="210"/>
                    </a:lnTo>
                    <a:lnTo>
                      <a:pt x="143" y="210"/>
                    </a:lnTo>
                    <a:lnTo>
                      <a:pt x="143" y="209"/>
                    </a:lnTo>
                    <a:lnTo>
                      <a:pt x="143" y="207"/>
                    </a:lnTo>
                    <a:lnTo>
                      <a:pt x="143" y="206"/>
                    </a:lnTo>
                    <a:lnTo>
                      <a:pt x="143" y="205"/>
                    </a:lnTo>
                    <a:lnTo>
                      <a:pt x="142" y="204"/>
                    </a:lnTo>
                    <a:lnTo>
                      <a:pt x="142" y="203"/>
                    </a:lnTo>
                    <a:lnTo>
                      <a:pt x="142" y="202"/>
                    </a:lnTo>
                    <a:lnTo>
                      <a:pt x="141" y="201"/>
                    </a:lnTo>
                    <a:lnTo>
                      <a:pt x="141" y="200"/>
                    </a:lnTo>
                    <a:lnTo>
                      <a:pt x="142" y="198"/>
                    </a:lnTo>
                    <a:lnTo>
                      <a:pt x="142" y="197"/>
                    </a:lnTo>
                    <a:lnTo>
                      <a:pt x="142" y="196"/>
                    </a:lnTo>
                    <a:lnTo>
                      <a:pt x="143" y="195"/>
                    </a:lnTo>
                    <a:lnTo>
                      <a:pt x="143" y="194"/>
                    </a:lnTo>
                    <a:lnTo>
                      <a:pt x="143" y="193"/>
                    </a:lnTo>
                    <a:lnTo>
                      <a:pt x="143" y="192"/>
                    </a:lnTo>
                    <a:lnTo>
                      <a:pt x="143" y="191"/>
                    </a:lnTo>
                    <a:lnTo>
                      <a:pt x="143" y="189"/>
                    </a:lnTo>
                    <a:lnTo>
                      <a:pt x="143" y="188"/>
                    </a:lnTo>
                    <a:lnTo>
                      <a:pt x="143" y="187"/>
                    </a:lnTo>
                    <a:lnTo>
                      <a:pt x="143" y="186"/>
                    </a:lnTo>
                    <a:lnTo>
                      <a:pt x="144" y="186"/>
                    </a:lnTo>
                    <a:lnTo>
                      <a:pt x="144" y="185"/>
                    </a:lnTo>
                    <a:lnTo>
                      <a:pt x="144" y="184"/>
                    </a:lnTo>
                    <a:lnTo>
                      <a:pt x="144" y="183"/>
                    </a:lnTo>
                    <a:lnTo>
                      <a:pt x="144" y="182"/>
                    </a:lnTo>
                    <a:lnTo>
                      <a:pt x="144" y="180"/>
                    </a:lnTo>
                    <a:lnTo>
                      <a:pt x="144" y="179"/>
                    </a:lnTo>
                    <a:lnTo>
                      <a:pt x="144" y="178"/>
                    </a:lnTo>
                    <a:lnTo>
                      <a:pt x="144" y="177"/>
                    </a:lnTo>
                    <a:lnTo>
                      <a:pt x="144" y="176"/>
                    </a:lnTo>
                    <a:lnTo>
                      <a:pt x="144" y="175"/>
                    </a:lnTo>
                    <a:lnTo>
                      <a:pt x="144" y="174"/>
                    </a:lnTo>
                    <a:lnTo>
                      <a:pt x="143" y="173"/>
                    </a:lnTo>
                    <a:lnTo>
                      <a:pt x="143" y="171"/>
                    </a:lnTo>
                    <a:lnTo>
                      <a:pt x="143" y="170"/>
                    </a:lnTo>
                    <a:lnTo>
                      <a:pt x="143" y="169"/>
                    </a:lnTo>
                    <a:lnTo>
                      <a:pt x="142" y="169"/>
                    </a:lnTo>
                    <a:lnTo>
                      <a:pt x="142" y="168"/>
                    </a:lnTo>
                    <a:lnTo>
                      <a:pt x="141" y="167"/>
                    </a:lnTo>
                    <a:lnTo>
                      <a:pt x="141" y="166"/>
                    </a:lnTo>
                    <a:lnTo>
                      <a:pt x="141" y="165"/>
                    </a:lnTo>
                    <a:lnTo>
                      <a:pt x="139" y="164"/>
                    </a:lnTo>
                    <a:lnTo>
                      <a:pt x="139" y="162"/>
                    </a:lnTo>
                    <a:lnTo>
                      <a:pt x="138" y="162"/>
                    </a:lnTo>
                    <a:lnTo>
                      <a:pt x="138" y="161"/>
                    </a:lnTo>
                    <a:lnTo>
                      <a:pt x="138" y="159"/>
                    </a:lnTo>
                    <a:lnTo>
                      <a:pt x="137" y="159"/>
                    </a:lnTo>
                    <a:lnTo>
                      <a:pt x="137" y="158"/>
                    </a:lnTo>
                    <a:lnTo>
                      <a:pt x="136" y="157"/>
                    </a:lnTo>
                    <a:lnTo>
                      <a:pt x="136" y="156"/>
                    </a:lnTo>
                    <a:lnTo>
                      <a:pt x="136" y="153"/>
                    </a:lnTo>
                    <a:lnTo>
                      <a:pt x="136" y="152"/>
                    </a:lnTo>
                    <a:lnTo>
                      <a:pt x="136" y="150"/>
                    </a:lnTo>
                    <a:lnTo>
                      <a:pt x="136" y="149"/>
                    </a:lnTo>
                    <a:lnTo>
                      <a:pt x="135" y="147"/>
                    </a:lnTo>
                    <a:lnTo>
                      <a:pt x="135" y="146"/>
                    </a:lnTo>
                    <a:lnTo>
                      <a:pt x="133" y="143"/>
                    </a:lnTo>
                    <a:lnTo>
                      <a:pt x="132" y="141"/>
                    </a:lnTo>
                    <a:lnTo>
                      <a:pt x="129" y="140"/>
                    </a:lnTo>
                    <a:lnTo>
                      <a:pt x="128" y="140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6" y="142"/>
                    </a:lnTo>
                    <a:lnTo>
                      <a:pt x="126" y="141"/>
                    </a:lnTo>
                    <a:lnTo>
                      <a:pt x="126" y="140"/>
                    </a:lnTo>
                    <a:lnTo>
                      <a:pt x="125" y="140"/>
                    </a:lnTo>
                    <a:lnTo>
                      <a:pt x="125" y="139"/>
                    </a:lnTo>
                    <a:lnTo>
                      <a:pt x="124" y="138"/>
                    </a:lnTo>
                    <a:lnTo>
                      <a:pt x="124" y="137"/>
                    </a:lnTo>
                    <a:lnTo>
                      <a:pt x="123" y="137"/>
                    </a:lnTo>
                    <a:lnTo>
                      <a:pt x="123" y="135"/>
                    </a:lnTo>
                    <a:lnTo>
                      <a:pt x="123" y="134"/>
                    </a:lnTo>
                    <a:lnTo>
                      <a:pt x="123" y="133"/>
                    </a:lnTo>
                    <a:lnTo>
                      <a:pt x="123" y="132"/>
                    </a:lnTo>
                    <a:lnTo>
                      <a:pt x="123" y="131"/>
                    </a:lnTo>
                    <a:lnTo>
                      <a:pt x="124" y="129"/>
                    </a:lnTo>
                    <a:lnTo>
                      <a:pt x="123" y="128"/>
                    </a:lnTo>
                    <a:lnTo>
                      <a:pt x="123" y="126"/>
                    </a:lnTo>
                    <a:lnTo>
                      <a:pt x="124" y="125"/>
                    </a:lnTo>
                    <a:lnTo>
                      <a:pt x="123" y="125"/>
                    </a:lnTo>
                    <a:lnTo>
                      <a:pt x="123" y="124"/>
                    </a:lnTo>
                    <a:lnTo>
                      <a:pt x="123" y="123"/>
                    </a:lnTo>
                    <a:lnTo>
                      <a:pt x="123" y="121"/>
                    </a:lnTo>
                    <a:lnTo>
                      <a:pt x="123" y="120"/>
                    </a:lnTo>
                    <a:lnTo>
                      <a:pt x="124" y="119"/>
                    </a:lnTo>
                    <a:lnTo>
                      <a:pt x="125" y="119"/>
                    </a:lnTo>
                    <a:lnTo>
                      <a:pt x="126" y="117"/>
                    </a:lnTo>
                    <a:lnTo>
                      <a:pt x="126" y="116"/>
                    </a:lnTo>
                    <a:lnTo>
                      <a:pt x="126" y="115"/>
                    </a:lnTo>
                    <a:lnTo>
                      <a:pt x="126" y="114"/>
                    </a:lnTo>
                    <a:lnTo>
                      <a:pt x="126" y="113"/>
                    </a:lnTo>
                    <a:lnTo>
                      <a:pt x="127" y="111"/>
                    </a:lnTo>
                    <a:lnTo>
                      <a:pt x="127" y="108"/>
                    </a:lnTo>
                    <a:lnTo>
                      <a:pt x="127" y="107"/>
                    </a:lnTo>
                    <a:lnTo>
                      <a:pt x="127" y="105"/>
                    </a:lnTo>
                    <a:lnTo>
                      <a:pt x="127" y="104"/>
                    </a:lnTo>
                    <a:lnTo>
                      <a:pt x="127" y="103"/>
                    </a:lnTo>
                    <a:lnTo>
                      <a:pt x="127" y="101"/>
                    </a:lnTo>
                    <a:lnTo>
                      <a:pt x="127" y="97"/>
                    </a:lnTo>
                    <a:lnTo>
                      <a:pt x="126" y="94"/>
                    </a:lnTo>
                    <a:lnTo>
                      <a:pt x="126" y="93"/>
                    </a:lnTo>
                    <a:lnTo>
                      <a:pt x="125" y="92"/>
                    </a:lnTo>
                    <a:lnTo>
                      <a:pt x="125" y="90"/>
                    </a:lnTo>
                    <a:lnTo>
                      <a:pt x="125" y="89"/>
                    </a:lnTo>
                    <a:lnTo>
                      <a:pt x="125" y="87"/>
                    </a:lnTo>
                    <a:lnTo>
                      <a:pt x="125" y="86"/>
                    </a:lnTo>
                    <a:lnTo>
                      <a:pt x="125" y="85"/>
                    </a:lnTo>
                    <a:lnTo>
                      <a:pt x="124" y="85"/>
                    </a:lnTo>
                    <a:lnTo>
                      <a:pt x="124" y="84"/>
                    </a:lnTo>
                    <a:lnTo>
                      <a:pt x="124" y="83"/>
                    </a:lnTo>
                    <a:lnTo>
                      <a:pt x="124" y="81"/>
                    </a:lnTo>
                    <a:lnTo>
                      <a:pt x="124" y="80"/>
                    </a:lnTo>
                    <a:lnTo>
                      <a:pt x="124" y="79"/>
                    </a:lnTo>
                    <a:lnTo>
                      <a:pt x="124" y="78"/>
                    </a:lnTo>
                    <a:lnTo>
                      <a:pt x="124" y="77"/>
                    </a:lnTo>
                    <a:lnTo>
                      <a:pt x="124" y="76"/>
                    </a:lnTo>
                    <a:lnTo>
                      <a:pt x="124" y="75"/>
                    </a:lnTo>
                    <a:lnTo>
                      <a:pt x="125" y="75"/>
                    </a:lnTo>
                    <a:lnTo>
                      <a:pt x="125" y="74"/>
                    </a:lnTo>
                    <a:lnTo>
                      <a:pt x="126" y="74"/>
                    </a:lnTo>
                    <a:lnTo>
                      <a:pt x="127" y="74"/>
                    </a:lnTo>
                    <a:lnTo>
                      <a:pt x="128" y="74"/>
                    </a:lnTo>
                    <a:lnTo>
                      <a:pt x="129" y="72"/>
                    </a:lnTo>
                    <a:lnTo>
                      <a:pt x="129" y="71"/>
                    </a:lnTo>
                    <a:lnTo>
                      <a:pt x="129" y="70"/>
                    </a:lnTo>
                    <a:lnTo>
                      <a:pt x="130" y="69"/>
                    </a:lnTo>
                    <a:lnTo>
                      <a:pt x="132" y="69"/>
                    </a:lnTo>
                    <a:lnTo>
                      <a:pt x="133" y="70"/>
                    </a:lnTo>
                    <a:lnTo>
                      <a:pt x="134" y="70"/>
                    </a:lnTo>
                    <a:lnTo>
                      <a:pt x="135" y="69"/>
                    </a:lnTo>
                    <a:lnTo>
                      <a:pt x="136" y="69"/>
                    </a:lnTo>
                    <a:lnTo>
                      <a:pt x="137" y="69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41" y="69"/>
                    </a:lnTo>
                    <a:lnTo>
                      <a:pt x="142" y="69"/>
                    </a:lnTo>
                    <a:lnTo>
                      <a:pt x="143" y="69"/>
                    </a:lnTo>
                    <a:lnTo>
                      <a:pt x="144" y="69"/>
                    </a:lnTo>
                    <a:lnTo>
                      <a:pt x="145" y="70"/>
                    </a:lnTo>
                    <a:lnTo>
                      <a:pt x="145" y="71"/>
                    </a:lnTo>
                    <a:lnTo>
                      <a:pt x="146" y="72"/>
                    </a:lnTo>
                    <a:lnTo>
                      <a:pt x="146" y="74"/>
                    </a:lnTo>
                    <a:lnTo>
                      <a:pt x="147" y="74"/>
                    </a:lnTo>
                    <a:lnTo>
                      <a:pt x="147" y="75"/>
                    </a:lnTo>
                    <a:lnTo>
                      <a:pt x="147" y="76"/>
                    </a:lnTo>
                    <a:lnTo>
                      <a:pt x="146" y="77"/>
                    </a:lnTo>
                    <a:lnTo>
                      <a:pt x="147" y="77"/>
                    </a:lnTo>
                    <a:lnTo>
                      <a:pt x="147" y="78"/>
                    </a:lnTo>
                    <a:lnTo>
                      <a:pt x="147" y="77"/>
                    </a:lnTo>
                    <a:lnTo>
                      <a:pt x="147" y="78"/>
                    </a:lnTo>
                    <a:lnTo>
                      <a:pt x="147" y="79"/>
                    </a:lnTo>
                    <a:lnTo>
                      <a:pt x="147" y="80"/>
                    </a:lnTo>
                    <a:lnTo>
                      <a:pt x="147" y="79"/>
                    </a:lnTo>
                    <a:lnTo>
                      <a:pt x="148" y="80"/>
                    </a:lnTo>
                    <a:lnTo>
                      <a:pt x="148" y="81"/>
                    </a:lnTo>
                    <a:lnTo>
                      <a:pt x="148" y="83"/>
                    </a:lnTo>
                    <a:lnTo>
                      <a:pt x="146" y="84"/>
                    </a:lnTo>
                    <a:lnTo>
                      <a:pt x="147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1" y="85"/>
                    </a:lnTo>
                    <a:lnTo>
                      <a:pt x="150" y="85"/>
                    </a:lnTo>
                    <a:lnTo>
                      <a:pt x="151" y="86"/>
                    </a:lnTo>
                    <a:lnTo>
                      <a:pt x="150" y="86"/>
                    </a:lnTo>
                    <a:lnTo>
                      <a:pt x="148" y="86"/>
                    </a:lnTo>
                    <a:lnTo>
                      <a:pt x="148" y="87"/>
                    </a:lnTo>
                    <a:lnTo>
                      <a:pt x="150" y="86"/>
                    </a:lnTo>
                    <a:lnTo>
                      <a:pt x="151" y="87"/>
                    </a:lnTo>
                    <a:lnTo>
                      <a:pt x="152" y="87"/>
                    </a:lnTo>
                    <a:lnTo>
                      <a:pt x="152" y="88"/>
                    </a:lnTo>
                    <a:lnTo>
                      <a:pt x="152" y="89"/>
                    </a:lnTo>
                    <a:lnTo>
                      <a:pt x="152" y="90"/>
                    </a:lnTo>
                    <a:lnTo>
                      <a:pt x="152" y="89"/>
                    </a:lnTo>
                    <a:lnTo>
                      <a:pt x="151" y="90"/>
                    </a:lnTo>
                    <a:lnTo>
                      <a:pt x="150" y="90"/>
                    </a:lnTo>
                    <a:lnTo>
                      <a:pt x="150" y="89"/>
                    </a:lnTo>
                    <a:lnTo>
                      <a:pt x="148" y="89"/>
                    </a:lnTo>
                    <a:lnTo>
                      <a:pt x="147" y="89"/>
                    </a:lnTo>
                    <a:lnTo>
                      <a:pt x="148" y="90"/>
                    </a:lnTo>
                    <a:lnTo>
                      <a:pt x="148" y="92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5" y="93"/>
                    </a:lnTo>
                    <a:lnTo>
                      <a:pt x="146" y="97"/>
                    </a:lnTo>
                    <a:lnTo>
                      <a:pt x="146" y="99"/>
                    </a:lnTo>
                    <a:lnTo>
                      <a:pt x="147" y="99"/>
                    </a:lnTo>
                    <a:lnTo>
                      <a:pt x="148" y="99"/>
                    </a:lnTo>
                    <a:lnTo>
                      <a:pt x="148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5" y="103"/>
                    </a:lnTo>
                    <a:lnTo>
                      <a:pt x="146" y="103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48" y="103"/>
                    </a:lnTo>
                    <a:lnTo>
                      <a:pt x="147" y="103"/>
                    </a:lnTo>
                    <a:lnTo>
                      <a:pt x="148" y="103"/>
                    </a:lnTo>
                    <a:lnTo>
                      <a:pt x="150" y="103"/>
                    </a:lnTo>
                    <a:lnTo>
                      <a:pt x="148" y="104"/>
                    </a:lnTo>
                    <a:lnTo>
                      <a:pt x="148" y="105"/>
                    </a:lnTo>
                    <a:lnTo>
                      <a:pt x="148" y="106"/>
                    </a:lnTo>
                    <a:lnTo>
                      <a:pt x="147" y="106"/>
                    </a:lnTo>
                    <a:lnTo>
                      <a:pt x="146" y="106"/>
                    </a:lnTo>
                    <a:lnTo>
                      <a:pt x="145" y="107"/>
                    </a:lnTo>
                    <a:lnTo>
                      <a:pt x="145" y="108"/>
                    </a:lnTo>
                    <a:lnTo>
                      <a:pt x="146" y="108"/>
                    </a:lnTo>
                    <a:lnTo>
                      <a:pt x="147" y="108"/>
                    </a:lnTo>
                    <a:lnTo>
                      <a:pt x="147" y="110"/>
                    </a:lnTo>
                    <a:lnTo>
                      <a:pt x="148" y="110"/>
                    </a:lnTo>
                    <a:lnTo>
                      <a:pt x="147" y="110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7" y="111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1" y="111"/>
                    </a:lnTo>
                    <a:lnTo>
                      <a:pt x="151" y="112"/>
                    </a:lnTo>
                    <a:lnTo>
                      <a:pt x="151" y="113"/>
                    </a:lnTo>
                    <a:lnTo>
                      <a:pt x="153" y="114"/>
                    </a:lnTo>
                    <a:lnTo>
                      <a:pt x="152" y="115"/>
                    </a:lnTo>
                    <a:lnTo>
                      <a:pt x="150" y="114"/>
                    </a:lnTo>
                    <a:lnTo>
                      <a:pt x="148" y="116"/>
                    </a:lnTo>
                    <a:lnTo>
                      <a:pt x="150" y="116"/>
                    </a:lnTo>
                    <a:lnTo>
                      <a:pt x="150" y="117"/>
                    </a:lnTo>
                    <a:lnTo>
                      <a:pt x="151" y="117"/>
                    </a:lnTo>
                    <a:lnTo>
                      <a:pt x="151" y="119"/>
                    </a:lnTo>
                    <a:lnTo>
                      <a:pt x="152" y="120"/>
                    </a:lnTo>
                    <a:lnTo>
                      <a:pt x="153" y="120"/>
                    </a:lnTo>
                    <a:lnTo>
                      <a:pt x="154" y="120"/>
                    </a:lnTo>
                    <a:lnTo>
                      <a:pt x="154" y="121"/>
                    </a:lnTo>
                    <a:lnTo>
                      <a:pt x="155" y="121"/>
                    </a:lnTo>
                    <a:lnTo>
                      <a:pt x="155" y="120"/>
                    </a:lnTo>
                    <a:lnTo>
                      <a:pt x="156" y="120"/>
                    </a:lnTo>
                    <a:lnTo>
                      <a:pt x="156" y="121"/>
                    </a:lnTo>
                    <a:lnTo>
                      <a:pt x="159" y="120"/>
                    </a:lnTo>
                    <a:lnTo>
                      <a:pt x="160" y="120"/>
                    </a:lnTo>
                    <a:lnTo>
                      <a:pt x="160" y="121"/>
                    </a:lnTo>
                    <a:lnTo>
                      <a:pt x="161" y="122"/>
                    </a:lnTo>
                    <a:lnTo>
                      <a:pt x="161" y="123"/>
                    </a:lnTo>
                    <a:lnTo>
                      <a:pt x="162" y="123"/>
                    </a:lnTo>
                    <a:lnTo>
                      <a:pt x="163" y="123"/>
                    </a:lnTo>
                    <a:lnTo>
                      <a:pt x="163" y="124"/>
                    </a:lnTo>
                    <a:lnTo>
                      <a:pt x="164" y="125"/>
                    </a:lnTo>
                    <a:lnTo>
                      <a:pt x="165" y="125"/>
                    </a:lnTo>
                    <a:lnTo>
                      <a:pt x="164" y="124"/>
                    </a:lnTo>
                    <a:lnTo>
                      <a:pt x="165" y="123"/>
                    </a:lnTo>
                    <a:lnTo>
                      <a:pt x="166" y="124"/>
                    </a:lnTo>
                    <a:lnTo>
                      <a:pt x="168" y="124"/>
                    </a:lnTo>
                    <a:lnTo>
                      <a:pt x="168" y="125"/>
                    </a:lnTo>
                    <a:lnTo>
                      <a:pt x="170" y="124"/>
                    </a:lnTo>
                    <a:lnTo>
                      <a:pt x="171" y="125"/>
                    </a:lnTo>
                    <a:lnTo>
                      <a:pt x="172" y="125"/>
                    </a:lnTo>
                    <a:lnTo>
                      <a:pt x="172" y="126"/>
                    </a:lnTo>
                    <a:lnTo>
                      <a:pt x="173" y="126"/>
                    </a:lnTo>
                    <a:lnTo>
                      <a:pt x="173" y="128"/>
                    </a:lnTo>
                    <a:lnTo>
                      <a:pt x="173" y="129"/>
                    </a:lnTo>
                    <a:lnTo>
                      <a:pt x="172" y="129"/>
                    </a:lnTo>
                    <a:lnTo>
                      <a:pt x="172" y="130"/>
                    </a:lnTo>
                    <a:lnTo>
                      <a:pt x="173" y="130"/>
                    </a:lnTo>
                    <a:lnTo>
                      <a:pt x="173" y="129"/>
                    </a:lnTo>
                    <a:lnTo>
                      <a:pt x="174" y="129"/>
                    </a:lnTo>
                    <a:lnTo>
                      <a:pt x="175" y="129"/>
                    </a:lnTo>
                    <a:lnTo>
                      <a:pt x="177" y="130"/>
                    </a:lnTo>
                    <a:lnTo>
                      <a:pt x="177" y="131"/>
                    </a:lnTo>
                    <a:lnTo>
                      <a:pt x="177" y="132"/>
                    </a:lnTo>
                    <a:lnTo>
                      <a:pt x="175" y="133"/>
                    </a:lnTo>
                    <a:lnTo>
                      <a:pt x="174" y="133"/>
                    </a:lnTo>
                    <a:lnTo>
                      <a:pt x="174" y="134"/>
                    </a:lnTo>
                    <a:lnTo>
                      <a:pt x="173" y="134"/>
                    </a:lnTo>
                    <a:lnTo>
                      <a:pt x="172" y="135"/>
                    </a:lnTo>
                    <a:lnTo>
                      <a:pt x="172" y="137"/>
                    </a:lnTo>
                    <a:lnTo>
                      <a:pt x="172" y="138"/>
                    </a:lnTo>
                    <a:lnTo>
                      <a:pt x="172" y="139"/>
                    </a:lnTo>
                    <a:lnTo>
                      <a:pt x="173" y="139"/>
                    </a:lnTo>
                    <a:lnTo>
                      <a:pt x="173" y="138"/>
                    </a:lnTo>
                    <a:lnTo>
                      <a:pt x="173" y="137"/>
                    </a:lnTo>
                    <a:lnTo>
                      <a:pt x="173" y="135"/>
                    </a:lnTo>
                    <a:lnTo>
                      <a:pt x="173" y="134"/>
                    </a:lnTo>
                    <a:lnTo>
                      <a:pt x="174" y="134"/>
                    </a:lnTo>
                    <a:lnTo>
                      <a:pt x="175" y="133"/>
                    </a:lnTo>
                    <a:lnTo>
                      <a:pt x="177" y="132"/>
                    </a:lnTo>
                    <a:lnTo>
                      <a:pt x="177" y="131"/>
                    </a:lnTo>
                    <a:lnTo>
                      <a:pt x="178" y="131"/>
                    </a:lnTo>
                    <a:lnTo>
                      <a:pt x="179" y="132"/>
                    </a:lnTo>
                    <a:lnTo>
                      <a:pt x="180" y="132"/>
                    </a:lnTo>
                    <a:lnTo>
                      <a:pt x="181" y="132"/>
                    </a:lnTo>
                    <a:lnTo>
                      <a:pt x="182" y="132"/>
                    </a:lnTo>
                    <a:lnTo>
                      <a:pt x="182" y="133"/>
                    </a:lnTo>
                    <a:lnTo>
                      <a:pt x="180" y="135"/>
                    </a:lnTo>
                    <a:lnTo>
                      <a:pt x="180" y="137"/>
                    </a:lnTo>
                    <a:lnTo>
                      <a:pt x="179" y="139"/>
                    </a:lnTo>
                    <a:lnTo>
                      <a:pt x="178" y="140"/>
                    </a:lnTo>
                    <a:lnTo>
                      <a:pt x="179" y="140"/>
                    </a:lnTo>
                    <a:lnTo>
                      <a:pt x="179" y="141"/>
                    </a:lnTo>
                    <a:lnTo>
                      <a:pt x="179" y="140"/>
                    </a:lnTo>
                    <a:lnTo>
                      <a:pt x="180" y="138"/>
                    </a:lnTo>
                    <a:lnTo>
                      <a:pt x="181" y="137"/>
                    </a:lnTo>
                    <a:lnTo>
                      <a:pt x="181" y="135"/>
                    </a:lnTo>
                    <a:lnTo>
                      <a:pt x="182" y="135"/>
                    </a:lnTo>
                    <a:lnTo>
                      <a:pt x="183" y="137"/>
                    </a:lnTo>
                    <a:lnTo>
                      <a:pt x="183" y="138"/>
                    </a:lnTo>
                    <a:lnTo>
                      <a:pt x="184" y="137"/>
                    </a:lnTo>
                    <a:lnTo>
                      <a:pt x="186" y="139"/>
                    </a:lnTo>
                    <a:lnTo>
                      <a:pt x="187" y="140"/>
                    </a:lnTo>
                    <a:lnTo>
                      <a:pt x="188" y="140"/>
                    </a:lnTo>
                    <a:lnTo>
                      <a:pt x="188" y="141"/>
                    </a:lnTo>
                    <a:lnTo>
                      <a:pt x="189" y="141"/>
                    </a:lnTo>
                    <a:lnTo>
                      <a:pt x="191" y="140"/>
                    </a:lnTo>
                    <a:lnTo>
                      <a:pt x="192" y="139"/>
                    </a:lnTo>
                    <a:lnTo>
                      <a:pt x="193" y="140"/>
                    </a:lnTo>
                    <a:lnTo>
                      <a:pt x="195" y="141"/>
                    </a:lnTo>
                    <a:lnTo>
                      <a:pt x="196" y="143"/>
                    </a:lnTo>
                    <a:lnTo>
                      <a:pt x="196" y="144"/>
                    </a:lnTo>
                    <a:lnTo>
                      <a:pt x="196" y="147"/>
                    </a:lnTo>
                    <a:lnTo>
                      <a:pt x="196" y="148"/>
                    </a:lnTo>
                    <a:lnTo>
                      <a:pt x="197" y="149"/>
                    </a:lnTo>
                    <a:lnTo>
                      <a:pt x="198" y="150"/>
                    </a:lnTo>
                    <a:lnTo>
                      <a:pt x="199" y="150"/>
                    </a:lnTo>
                    <a:lnTo>
                      <a:pt x="200" y="151"/>
                    </a:lnTo>
                    <a:lnTo>
                      <a:pt x="201" y="152"/>
                    </a:lnTo>
                    <a:lnTo>
                      <a:pt x="202" y="152"/>
                    </a:lnTo>
                    <a:lnTo>
                      <a:pt x="204" y="152"/>
                    </a:lnTo>
                    <a:lnTo>
                      <a:pt x="204" y="153"/>
                    </a:lnTo>
                    <a:lnTo>
                      <a:pt x="205" y="153"/>
                    </a:lnTo>
                    <a:lnTo>
                      <a:pt x="206" y="152"/>
                    </a:lnTo>
                    <a:lnTo>
                      <a:pt x="207" y="153"/>
                    </a:lnTo>
                    <a:lnTo>
                      <a:pt x="209" y="153"/>
                    </a:lnTo>
                    <a:lnTo>
                      <a:pt x="210" y="153"/>
                    </a:lnTo>
                    <a:lnTo>
                      <a:pt x="211" y="152"/>
                    </a:lnTo>
                    <a:lnTo>
                      <a:pt x="213" y="152"/>
                    </a:lnTo>
                    <a:lnTo>
                      <a:pt x="211" y="151"/>
                    </a:lnTo>
                    <a:lnTo>
                      <a:pt x="213" y="150"/>
                    </a:lnTo>
                    <a:lnTo>
                      <a:pt x="214" y="150"/>
                    </a:lnTo>
                    <a:lnTo>
                      <a:pt x="214" y="151"/>
                    </a:lnTo>
                    <a:lnTo>
                      <a:pt x="215" y="151"/>
                    </a:lnTo>
                    <a:lnTo>
                      <a:pt x="215" y="150"/>
                    </a:lnTo>
                    <a:lnTo>
                      <a:pt x="219" y="150"/>
                    </a:lnTo>
                    <a:lnTo>
                      <a:pt x="220" y="150"/>
                    </a:lnTo>
                    <a:lnTo>
                      <a:pt x="220" y="149"/>
                    </a:lnTo>
                    <a:lnTo>
                      <a:pt x="219" y="148"/>
                    </a:lnTo>
                    <a:lnTo>
                      <a:pt x="216" y="149"/>
                    </a:lnTo>
                    <a:lnTo>
                      <a:pt x="215" y="149"/>
                    </a:lnTo>
                    <a:lnTo>
                      <a:pt x="213" y="149"/>
                    </a:lnTo>
                    <a:lnTo>
                      <a:pt x="211" y="148"/>
                    </a:lnTo>
                    <a:lnTo>
                      <a:pt x="210" y="148"/>
                    </a:lnTo>
                    <a:lnTo>
                      <a:pt x="209" y="149"/>
                    </a:lnTo>
                    <a:lnTo>
                      <a:pt x="208" y="148"/>
                    </a:lnTo>
                    <a:lnTo>
                      <a:pt x="209" y="147"/>
                    </a:lnTo>
                    <a:lnTo>
                      <a:pt x="208" y="143"/>
                    </a:lnTo>
                    <a:lnTo>
                      <a:pt x="210" y="143"/>
                    </a:lnTo>
                    <a:lnTo>
                      <a:pt x="211" y="143"/>
                    </a:lnTo>
                    <a:lnTo>
                      <a:pt x="210" y="143"/>
                    </a:lnTo>
                    <a:lnTo>
                      <a:pt x="209" y="142"/>
                    </a:lnTo>
                    <a:lnTo>
                      <a:pt x="208" y="142"/>
                    </a:lnTo>
                    <a:lnTo>
                      <a:pt x="207" y="141"/>
                    </a:lnTo>
                    <a:lnTo>
                      <a:pt x="206" y="141"/>
                    </a:lnTo>
                    <a:lnTo>
                      <a:pt x="205" y="141"/>
                    </a:lnTo>
                    <a:lnTo>
                      <a:pt x="204" y="141"/>
                    </a:lnTo>
                    <a:lnTo>
                      <a:pt x="204" y="140"/>
                    </a:lnTo>
                    <a:lnTo>
                      <a:pt x="202" y="140"/>
                    </a:lnTo>
                    <a:lnTo>
                      <a:pt x="199" y="141"/>
                    </a:lnTo>
                    <a:lnTo>
                      <a:pt x="198" y="140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4"/>
                    </a:lnTo>
                    <a:lnTo>
                      <a:pt x="196" y="131"/>
                    </a:lnTo>
                    <a:lnTo>
                      <a:pt x="196" y="130"/>
                    </a:lnTo>
                    <a:lnTo>
                      <a:pt x="195" y="126"/>
                    </a:lnTo>
                    <a:lnTo>
                      <a:pt x="193" y="126"/>
                    </a:lnTo>
                    <a:lnTo>
                      <a:pt x="193" y="125"/>
                    </a:lnTo>
                    <a:lnTo>
                      <a:pt x="192" y="124"/>
                    </a:lnTo>
                    <a:lnTo>
                      <a:pt x="192" y="123"/>
                    </a:lnTo>
                    <a:lnTo>
                      <a:pt x="191" y="122"/>
                    </a:lnTo>
                    <a:lnTo>
                      <a:pt x="191" y="121"/>
                    </a:lnTo>
                    <a:lnTo>
                      <a:pt x="191" y="120"/>
                    </a:lnTo>
                    <a:lnTo>
                      <a:pt x="191" y="119"/>
                    </a:lnTo>
                    <a:lnTo>
                      <a:pt x="191" y="117"/>
                    </a:lnTo>
                    <a:lnTo>
                      <a:pt x="191" y="116"/>
                    </a:lnTo>
                    <a:lnTo>
                      <a:pt x="191" y="115"/>
                    </a:lnTo>
                    <a:lnTo>
                      <a:pt x="191" y="114"/>
                    </a:lnTo>
                    <a:lnTo>
                      <a:pt x="190" y="114"/>
                    </a:lnTo>
                    <a:lnTo>
                      <a:pt x="190" y="112"/>
                    </a:lnTo>
                    <a:lnTo>
                      <a:pt x="190" y="111"/>
                    </a:lnTo>
                    <a:lnTo>
                      <a:pt x="190" y="110"/>
                    </a:lnTo>
                    <a:lnTo>
                      <a:pt x="190" y="107"/>
                    </a:lnTo>
                    <a:lnTo>
                      <a:pt x="189" y="105"/>
                    </a:lnTo>
                    <a:lnTo>
                      <a:pt x="189" y="103"/>
                    </a:lnTo>
                    <a:lnTo>
                      <a:pt x="189" y="102"/>
                    </a:lnTo>
                    <a:lnTo>
                      <a:pt x="188" y="102"/>
                    </a:lnTo>
                    <a:lnTo>
                      <a:pt x="188" y="101"/>
                    </a:lnTo>
                    <a:lnTo>
                      <a:pt x="187" y="99"/>
                    </a:lnTo>
                    <a:lnTo>
                      <a:pt x="186" y="98"/>
                    </a:lnTo>
                    <a:lnTo>
                      <a:pt x="184" y="97"/>
                    </a:lnTo>
                    <a:lnTo>
                      <a:pt x="183" y="97"/>
                    </a:lnTo>
                    <a:lnTo>
                      <a:pt x="183" y="96"/>
                    </a:lnTo>
                    <a:lnTo>
                      <a:pt x="182" y="96"/>
                    </a:lnTo>
                    <a:lnTo>
                      <a:pt x="182" y="95"/>
                    </a:lnTo>
                    <a:lnTo>
                      <a:pt x="183" y="95"/>
                    </a:lnTo>
                    <a:lnTo>
                      <a:pt x="183" y="94"/>
                    </a:lnTo>
                    <a:lnTo>
                      <a:pt x="182" y="94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1" y="92"/>
                    </a:lnTo>
                    <a:lnTo>
                      <a:pt x="180" y="93"/>
                    </a:lnTo>
                    <a:lnTo>
                      <a:pt x="180" y="94"/>
                    </a:lnTo>
                    <a:lnTo>
                      <a:pt x="179" y="95"/>
                    </a:lnTo>
                    <a:lnTo>
                      <a:pt x="173" y="90"/>
                    </a:lnTo>
                    <a:lnTo>
                      <a:pt x="173" y="89"/>
                    </a:lnTo>
                    <a:lnTo>
                      <a:pt x="172" y="88"/>
                    </a:lnTo>
                    <a:lnTo>
                      <a:pt x="173" y="88"/>
                    </a:lnTo>
                    <a:lnTo>
                      <a:pt x="172" y="87"/>
                    </a:lnTo>
                    <a:lnTo>
                      <a:pt x="172" y="86"/>
                    </a:lnTo>
                    <a:lnTo>
                      <a:pt x="171" y="85"/>
                    </a:lnTo>
                    <a:lnTo>
                      <a:pt x="171" y="84"/>
                    </a:lnTo>
                    <a:lnTo>
                      <a:pt x="172" y="84"/>
                    </a:lnTo>
                    <a:lnTo>
                      <a:pt x="173" y="84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7" y="84"/>
                    </a:lnTo>
                    <a:lnTo>
                      <a:pt x="178" y="84"/>
                    </a:lnTo>
                    <a:lnTo>
                      <a:pt x="179" y="85"/>
                    </a:lnTo>
                    <a:lnTo>
                      <a:pt x="179" y="87"/>
                    </a:lnTo>
                    <a:lnTo>
                      <a:pt x="180" y="87"/>
                    </a:lnTo>
                    <a:lnTo>
                      <a:pt x="179" y="86"/>
                    </a:lnTo>
                    <a:lnTo>
                      <a:pt x="179" y="85"/>
                    </a:lnTo>
                    <a:lnTo>
                      <a:pt x="179" y="84"/>
                    </a:lnTo>
                    <a:lnTo>
                      <a:pt x="180" y="85"/>
                    </a:lnTo>
                    <a:lnTo>
                      <a:pt x="179" y="83"/>
                    </a:lnTo>
                    <a:lnTo>
                      <a:pt x="179" y="81"/>
                    </a:lnTo>
                    <a:lnTo>
                      <a:pt x="178" y="80"/>
                    </a:lnTo>
                    <a:lnTo>
                      <a:pt x="177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7"/>
                    </a:lnTo>
                    <a:lnTo>
                      <a:pt x="173" y="76"/>
                    </a:lnTo>
                    <a:lnTo>
                      <a:pt x="173" y="75"/>
                    </a:lnTo>
                    <a:lnTo>
                      <a:pt x="172" y="74"/>
                    </a:lnTo>
                    <a:lnTo>
                      <a:pt x="171" y="74"/>
                    </a:lnTo>
                    <a:lnTo>
                      <a:pt x="171" y="75"/>
                    </a:lnTo>
                    <a:lnTo>
                      <a:pt x="170" y="74"/>
                    </a:lnTo>
                    <a:lnTo>
                      <a:pt x="169" y="74"/>
                    </a:lnTo>
                    <a:lnTo>
                      <a:pt x="168" y="72"/>
                    </a:lnTo>
                    <a:lnTo>
                      <a:pt x="166" y="72"/>
                    </a:lnTo>
                    <a:lnTo>
                      <a:pt x="165" y="72"/>
                    </a:lnTo>
                    <a:lnTo>
                      <a:pt x="164" y="72"/>
                    </a:lnTo>
                    <a:lnTo>
                      <a:pt x="163" y="72"/>
                    </a:lnTo>
                    <a:lnTo>
                      <a:pt x="161" y="72"/>
                    </a:lnTo>
                    <a:lnTo>
                      <a:pt x="157" y="71"/>
                    </a:lnTo>
                    <a:lnTo>
                      <a:pt x="159" y="71"/>
                    </a:lnTo>
                    <a:lnTo>
                      <a:pt x="159" y="70"/>
                    </a:lnTo>
                    <a:lnTo>
                      <a:pt x="157" y="69"/>
                    </a:lnTo>
                    <a:lnTo>
                      <a:pt x="157" y="70"/>
                    </a:lnTo>
                    <a:lnTo>
                      <a:pt x="156" y="70"/>
                    </a:lnTo>
                    <a:lnTo>
                      <a:pt x="155" y="70"/>
                    </a:lnTo>
                    <a:lnTo>
                      <a:pt x="156" y="69"/>
                    </a:lnTo>
                    <a:lnTo>
                      <a:pt x="159" y="69"/>
                    </a:lnTo>
                    <a:lnTo>
                      <a:pt x="160" y="68"/>
                    </a:lnTo>
                    <a:lnTo>
                      <a:pt x="161" y="67"/>
                    </a:lnTo>
                    <a:lnTo>
                      <a:pt x="161" y="66"/>
                    </a:lnTo>
                    <a:lnTo>
                      <a:pt x="160" y="66"/>
                    </a:lnTo>
                    <a:lnTo>
                      <a:pt x="160" y="67"/>
                    </a:lnTo>
                    <a:lnTo>
                      <a:pt x="160" y="66"/>
                    </a:lnTo>
                    <a:lnTo>
                      <a:pt x="157" y="66"/>
                    </a:lnTo>
                    <a:lnTo>
                      <a:pt x="159" y="66"/>
                    </a:lnTo>
                    <a:lnTo>
                      <a:pt x="160" y="65"/>
                    </a:lnTo>
                    <a:lnTo>
                      <a:pt x="161" y="65"/>
                    </a:lnTo>
                    <a:lnTo>
                      <a:pt x="163" y="65"/>
                    </a:lnTo>
                    <a:lnTo>
                      <a:pt x="164" y="65"/>
                    </a:lnTo>
                    <a:lnTo>
                      <a:pt x="163" y="63"/>
                    </a:lnTo>
                    <a:lnTo>
                      <a:pt x="163" y="62"/>
                    </a:lnTo>
                    <a:lnTo>
                      <a:pt x="161" y="62"/>
                    </a:lnTo>
                    <a:lnTo>
                      <a:pt x="162" y="62"/>
                    </a:lnTo>
                    <a:lnTo>
                      <a:pt x="163" y="61"/>
                    </a:lnTo>
                    <a:lnTo>
                      <a:pt x="163" y="60"/>
                    </a:lnTo>
                    <a:lnTo>
                      <a:pt x="163" y="59"/>
                    </a:lnTo>
                    <a:lnTo>
                      <a:pt x="162" y="57"/>
                    </a:lnTo>
                    <a:lnTo>
                      <a:pt x="162" y="56"/>
                    </a:lnTo>
                    <a:lnTo>
                      <a:pt x="161" y="56"/>
                    </a:lnTo>
                    <a:lnTo>
                      <a:pt x="160" y="57"/>
                    </a:lnTo>
                    <a:lnTo>
                      <a:pt x="160" y="56"/>
                    </a:lnTo>
                    <a:lnTo>
                      <a:pt x="159" y="54"/>
                    </a:lnTo>
                    <a:lnTo>
                      <a:pt x="160" y="54"/>
                    </a:lnTo>
                    <a:lnTo>
                      <a:pt x="162" y="54"/>
                    </a:lnTo>
                    <a:lnTo>
                      <a:pt x="161" y="53"/>
                    </a:lnTo>
                    <a:lnTo>
                      <a:pt x="161" y="52"/>
                    </a:lnTo>
                    <a:lnTo>
                      <a:pt x="161" y="51"/>
                    </a:lnTo>
                    <a:lnTo>
                      <a:pt x="160" y="50"/>
                    </a:lnTo>
                    <a:lnTo>
                      <a:pt x="161" y="49"/>
                    </a:lnTo>
                    <a:lnTo>
                      <a:pt x="161" y="48"/>
                    </a:lnTo>
                    <a:lnTo>
                      <a:pt x="160" y="48"/>
                    </a:lnTo>
                    <a:lnTo>
                      <a:pt x="159" y="49"/>
                    </a:lnTo>
                    <a:lnTo>
                      <a:pt x="157" y="48"/>
                    </a:lnTo>
                    <a:lnTo>
                      <a:pt x="160" y="47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6" y="45"/>
                    </a:lnTo>
                    <a:lnTo>
                      <a:pt x="155" y="45"/>
                    </a:lnTo>
                    <a:lnTo>
                      <a:pt x="154" y="45"/>
                    </a:lnTo>
                    <a:lnTo>
                      <a:pt x="154" y="44"/>
                    </a:lnTo>
                    <a:lnTo>
                      <a:pt x="153" y="44"/>
                    </a:lnTo>
                    <a:lnTo>
                      <a:pt x="153" y="45"/>
                    </a:lnTo>
                    <a:lnTo>
                      <a:pt x="152" y="45"/>
                    </a:lnTo>
                    <a:lnTo>
                      <a:pt x="152" y="44"/>
                    </a:lnTo>
                    <a:lnTo>
                      <a:pt x="152" y="43"/>
                    </a:lnTo>
                    <a:lnTo>
                      <a:pt x="151" y="43"/>
                    </a:lnTo>
                    <a:lnTo>
                      <a:pt x="151" y="47"/>
                    </a:lnTo>
                    <a:lnTo>
                      <a:pt x="150" y="47"/>
                    </a:lnTo>
                    <a:lnTo>
                      <a:pt x="150" y="45"/>
                    </a:lnTo>
                    <a:lnTo>
                      <a:pt x="148" y="45"/>
                    </a:lnTo>
                    <a:lnTo>
                      <a:pt x="147" y="45"/>
                    </a:lnTo>
                    <a:lnTo>
                      <a:pt x="146" y="45"/>
                    </a:lnTo>
                    <a:lnTo>
                      <a:pt x="147" y="43"/>
                    </a:lnTo>
                    <a:lnTo>
                      <a:pt x="146" y="42"/>
                    </a:lnTo>
                    <a:lnTo>
                      <a:pt x="144" y="41"/>
                    </a:lnTo>
                    <a:lnTo>
                      <a:pt x="144" y="40"/>
                    </a:lnTo>
                    <a:lnTo>
                      <a:pt x="143" y="40"/>
                    </a:lnTo>
                    <a:lnTo>
                      <a:pt x="142" y="40"/>
                    </a:lnTo>
                    <a:lnTo>
                      <a:pt x="142" y="39"/>
                    </a:lnTo>
                    <a:lnTo>
                      <a:pt x="143" y="39"/>
                    </a:lnTo>
                    <a:lnTo>
                      <a:pt x="142" y="38"/>
                    </a:lnTo>
                    <a:lnTo>
                      <a:pt x="141" y="36"/>
                    </a:lnTo>
                    <a:lnTo>
                      <a:pt x="141" y="35"/>
                    </a:lnTo>
                    <a:lnTo>
                      <a:pt x="141" y="34"/>
                    </a:lnTo>
                    <a:lnTo>
                      <a:pt x="139" y="33"/>
                    </a:lnTo>
                    <a:lnTo>
                      <a:pt x="139" y="32"/>
                    </a:lnTo>
                    <a:lnTo>
                      <a:pt x="141" y="32"/>
                    </a:lnTo>
                    <a:lnTo>
                      <a:pt x="141" y="33"/>
                    </a:lnTo>
                    <a:lnTo>
                      <a:pt x="142" y="33"/>
                    </a:lnTo>
                    <a:lnTo>
                      <a:pt x="143" y="33"/>
                    </a:lnTo>
                    <a:lnTo>
                      <a:pt x="143" y="34"/>
                    </a:lnTo>
                    <a:lnTo>
                      <a:pt x="145" y="35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3"/>
                    </a:lnTo>
                    <a:lnTo>
                      <a:pt x="147" y="32"/>
                    </a:lnTo>
                    <a:lnTo>
                      <a:pt x="147" y="31"/>
                    </a:lnTo>
                    <a:lnTo>
                      <a:pt x="147" y="30"/>
                    </a:lnTo>
                    <a:lnTo>
                      <a:pt x="150" y="30"/>
                    </a:lnTo>
                    <a:lnTo>
                      <a:pt x="151" y="29"/>
                    </a:lnTo>
                    <a:lnTo>
                      <a:pt x="151" y="27"/>
                    </a:lnTo>
                    <a:lnTo>
                      <a:pt x="152" y="26"/>
                    </a:lnTo>
                    <a:lnTo>
                      <a:pt x="152" y="25"/>
                    </a:lnTo>
                    <a:lnTo>
                      <a:pt x="151" y="25"/>
                    </a:lnTo>
                    <a:lnTo>
                      <a:pt x="151" y="24"/>
                    </a:lnTo>
                    <a:lnTo>
                      <a:pt x="151" y="23"/>
                    </a:lnTo>
                    <a:lnTo>
                      <a:pt x="151" y="22"/>
                    </a:lnTo>
                    <a:lnTo>
                      <a:pt x="151" y="21"/>
                    </a:lnTo>
                    <a:lnTo>
                      <a:pt x="152" y="22"/>
                    </a:lnTo>
                    <a:lnTo>
                      <a:pt x="153" y="22"/>
                    </a:lnTo>
                    <a:lnTo>
                      <a:pt x="154" y="23"/>
                    </a:lnTo>
                    <a:lnTo>
                      <a:pt x="155" y="23"/>
                    </a:lnTo>
                    <a:lnTo>
                      <a:pt x="156" y="24"/>
                    </a:lnTo>
                    <a:lnTo>
                      <a:pt x="157" y="24"/>
                    </a:lnTo>
                    <a:lnTo>
                      <a:pt x="157" y="23"/>
                    </a:lnTo>
                    <a:lnTo>
                      <a:pt x="160" y="22"/>
                    </a:lnTo>
                    <a:lnTo>
                      <a:pt x="161" y="22"/>
                    </a:lnTo>
                    <a:lnTo>
                      <a:pt x="162" y="22"/>
                    </a:lnTo>
                    <a:lnTo>
                      <a:pt x="163" y="22"/>
                    </a:lnTo>
                    <a:lnTo>
                      <a:pt x="163" y="21"/>
                    </a:lnTo>
                    <a:lnTo>
                      <a:pt x="164" y="21"/>
                    </a:lnTo>
                    <a:lnTo>
                      <a:pt x="165" y="20"/>
                    </a:lnTo>
                    <a:lnTo>
                      <a:pt x="166" y="18"/>
                    </a:lnTo>
                    <a:lnTo>
                      <a:pt x="166" y="17"/>
                    </a:lnTo>
                    <a:lnTo>
                      <a:pt x="168" y="15"/>
                    </a:lnTo>
                    <a:lnTo>
                      <a:pt x="169" y="15"/>
                    </a:lnTo>
                    <a:lnTo>
                      <a:pt x="170" y="15"/>
                    </a:lnTo>
                    <a:lnTo>
                      <a:pt x="170" y="14"/>
                    </a:lnTo>
                    <a:lnTo>
                      <a:pt x="170" y="13"/>
                    </a:lnTo>
                    <a:lnTo>
                      <a:pt x="170" y="12"/>
                    </a:lnTo>
                    <a:lnTo>
                      <a:pt x="171" y="12"/>
                    </a:lnTo>
                    <a:lnTo>
                      <a:pt x="172" y="12"/>
                    </a:lnTo>
                    <a:lnTo>
                      <a:pt x="172" y="11"/>
                    </a:lnTo>
                    <a:lnTo>
                      <a:pt x="173" y="11"/>
                    </a:lnTo>
                    <a:lnTo>
                      <a:pt x="174" y="11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8" y="11"/>
                    </a:lnTo>
                    <a:lnTo>
                      <a:pt x="179" y="11"/>
                    </a:lnTo>
                    <a:lnTo>
                      <a:pt x="180" y="12"/>
                    </a:lnTo>
                    <a:lnTo>
                      <a:pt x="181" y="12"/>
                    </a:lnTo>
                    <a:lnTo>
                      <a:pt x="182" y="12"/>
                    </a:lnTo>
                    <a:lnTo>
                      <a:pt x="183" y="12"/>
                    </a:lnTo>
                    <a:lnTo>
                      <a:pt x="184" y="13"/>
                    </a:lnTo>
                    <a:lnTo>
                      <a:pt x="186" y="14"/>
                    </a:lnTo>
                    <a:lnTo>
                      <a:pt x="186" y="15"/>
                    </a:lnTo>
                    <a:lnTo>
                      <a:pt x="187" y="16"/>
                    </a:lnTo>
                    <a:lnTo>
                      <a:pt x="187" y="17"/>
                    </a:lnTo>
                    <a:lnTo>
                      <a:pt x="188" y="17"/>
                    </a:lnTo>
                    <a:lnTo>
                      <a:pt x="190" y="18"/>
                    </a:lnTo>
                    <a:lnTo>
                      <a:pt x="191" y="18"/>
                    </a:lnTo>
                    <a:lnTo>
                      <a:pt x="192" y="18"/>
                    </a:lnTo>
                    <a:lnTo>
                      <a:pt x="193" y="18"/>
                    </a:lnTo>
                    <a:lnTo>
                      <a:pt x="195" y="17"/>
                    </a:lnTo>
                    <a:lnTo>
                      <a:pt x="196" y="16"/>
                    </a:lnTo>
                    <a:lnTo>
                      <a:pt x="197" y="16"/>
                    </a:lnTo>
                    <a:lnTo>
                      <a:pt x="197" y="15"/>
                    </a:lnTo>
                    <a:lnTo>
                      <a:pt x="198" y="15"/>
                    </a:lnTo>
                    <a:lnTo>
                      <a:pt x="199" y="15"/>
                    </a:lnTo>
                    <a:lnTo>
                      <a:pt x="200" y="14"/>
                    </a:lnTo>
                    <a:lnTo>
                      <a:pt x="201" y="14"/>
                    </a:lnTo>
                    <a:lnTo>
                      <a:pt x="204" y="13"/>
                    </a:lnTo>
                    <a:lnTo>
                      <a:pt x="205" y="13"/>
                    </a:lnTo>
                    <a:lnTo>
                      <a:pt x="206" y="12"/>
                    </a:lnTo>
                    <a:lnTo>
                      <a:pt x="208" y="13"/>
                    </a:lnTo>
                    <a:lnTo>
                      <a:pt x="209" y="13"/>
                    </a:lnTo>
                    <a:lnTo>
                      <a:pt x="209" y="12"/>
                    </a:lnTo>
                    <a:lnTo>
                      <a:pt x="210" y="12"/>
                    </a:lnTo>
                    <a:lnTo>
                      <a:pt x="211" y="11"/>
                    </a:lnTo>
                    <a:lnTo>
                      <a:pt x="213" y="11"/>
                    </a:lnTo>
                    <a:lnTo>
                      <a:pt x="214" y="11"/>
                    </a:lnTo>
                    <a:lnTo>
                      <a:pt x="215" y="11"/>
                    </a:lnTo>
                    <a:lnTo>
                      <a:pt x="216" y="11"/>
                    </a:lnTo>
                    <a:lnTo>
                      <a:pt x="217" y="11"/>
                    </a:lnTo>
                    <a:lnTo>
                      <a:pt x="218" y="12"/>
                    </a:lnTo>
                    <a:lnTo>
                      <a:pt x="219" y="12"/>
                    </a:lnTo>
                    <a:lnTo>
                      <a:pt x="220" y="12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4" y="13"/>
                    </a:lnTo>
                    <a:lnTo>
                      <a:pt x="225" y="13"/>
                    </a:lnTo>
                    <a:lnTo>
                      <a:pt x="226" y="13"/>
                    </a:lnTo>
                    <a:lnTo>
                      <a:pt x="227" y="13"/>
                    </a:lnTo>
                    <a:lnTo>
                      <a:pt x="228" y="13"/>
                    </a:lnTo>
                    <a:lnTo>
                      <a:pt x="229" y="13"/>
                    </a:lnTo>
                    <a:lnTo>
                      <a:pt x="231" y="14"/>
                    </a:lnTo>
                    <a:lnTo>
                      <a:pt x="232" y="14"/>
                    </a:lnTo>
                    <a:lnTo>
                      <a:pt x="233" y="14"/>
                    </a:lnTo>
                    <a:lnTo>
                      <a:pt x="235" y="15"/>
                    </a:lnTo>
                    <a:lnTo>
                      <a:pt x="236" y="15"/>
                    </a:lnTo>
                    <a:lnTo>
                      <a:pt x="237" y="15"/>
                    </a:lnTo>
                    <a:lnTo>
                      <a:pt x="238" y="14"/>
                    </a:lnTo>
                    <a:lnTo>
                      <a:pt x="240" y="15"/>
                    </a:lnTo>
                    <a:lnTo>
                      <a:pt x="240" y="16"/>
                    </a:lnTo>
                    <a:lnTo>
                      <a:pt x="241" y="16"/>
                    </a:lnTo>
                    <a:lnTo>
                      <a:pt x="243" y="17"/>
                    </a:lnTo>
                    <a:lnTo>
                      <a:pt x="244" y="17"/>
                    </a:lnTo>
                    <a:lnTo>
                      <a:pt x="245" y="17"/>
                    </a:lnTo>
                    <a:lnTo>
                      <a:pt x="246" y="17"/>
                    </a:lnTo>
                    <a:lnTo>
                      <a:pt x="247" y="18"/>
                    </a:lnTo>
                    <a:lnTo>
                      <a:pt x="249" y="18"/>
                    </a:lnTo>
                    <a:lnTo>
                      <a:pt x="251" y="18"/>
                    </a:lnTo>
                    <a:lnTo>
                      <a:pt x="252" y="20"/>
                    </a:lnTo>
                    <a:lnTo>
                      <a:pt x="254" y="21"/>
                    </a:lnTo>
                    <a:lnTo>
                      <a:pt x="255" y="20"/>
                    </a:lnTo>
                    <a:lnTo>
                      <a:pt x="259" y="21"/>
                    </a:lnTo>
                    <a:lnTo>
                      <a:pt x="260" y="21"/>
                    </a:lnTo>
                    <a:lnTo>
                      <a:pt x="261" y="20"/>
                    </a:lnTo>
                    <a:lnTo>
                      <a:pt x="263" y="20"/>
                    </a:lnTo>
                    <a:lnTo>
                      <a:pt x="264" y="20"/>
                    </a:lnTo>
                    <a:lnTo>
                      <a:pt x="265" y="20"/>
                    </a:lnTo>
                    <a:lnTo>
                      <a:pt x="268" y="20"/>
                    </a:lnTo>
                    <a:lnTo>
                      <a:pt x="268" y="21"/>
                    </a:lnTo>
                    <a:lnTo>
                      <a:pt x="272" y="23"/>
                    </a:lnTo>
                    <a:lnTo>
                      <a:pt x="272" y="22"/>
                    </a:lnTo>
                    <a:lnTo>
                      <a:pt x="272" y="21"/>
                    </a:lnTo>
                    <a:lnTo>
                      <a:pt x="273" y="22"/>
                    </a:lnTo>
                    <a:lnTo>
                      <a:pt x="276" y="22"/>
                    </a:lnTo>
                    <a:lnTo>
                      <a:pt x="276" y="21"/>
                    </a:lnTo>
                    <a:lnTo>
                      <a:pt x="277" y="21"/>
                    </a:lnTo>
                    <a:lnTo>
                      <a:pt x="276" y="20"/>
                    </a:lnTo>
                    <a:lnTo>
                      <a:pt x="276" y="18"/>
                    </a:lnTo>
                    <a:lnTo>
                      <a:pt x="273" y="18"/>
                    </a:lnTo>
                    <a:lnTo>
                      <a:pt x="272" y="18"/>
                    </a:lnTo>
                    <a:lnTo>
                      <a:pt x="272" y="20"/>
                    </a:lnTo>
                    <a:lnTo>
                      <a:pt x="271" y="18"/>
                    </a:lnTo>
                    <a:lnTo>
                      <a:pt x="269" y="18"/>
                    </a:lnTo>
                    <a:lnTo>
                      <a:pt x="270" y="17"/>
                    </a:lnTo>
                    <a:lnTo>
                      <a:pt x="270" y="16"/>
                    </a:lnTo>
                    <a:lnTo>
                      <a:pt x="271" y="16"/>
                    </a:lnTo>
                    <a:lnTo>
                      <a:pt x="273" y="16"/>
                    </a:lnTo>
                    <a:lnTo>
                      <a:pt x="274" y="15"/>
                    </a:lnTo>
                    <a:lnTo>
                      <a:pt x="274" y="14"/>
                    </a:lnTo>
                    <a:lnTo>
                      <a:pt x="276" y="13"/>
                    </a:lnTo>
                    <a:lnTo>
                      <a:pt x="276" y="12"/>
                    </a:lnTo>
                    <a:lnTo>
                      <a:pt x="277" y="11"/>
                    </a:lnTo>
                    <a:lnTo>
                      <a:pt x="278" y="11"/>
                    </a:lnTo>
                    <a:lnTo>
                      <a:pt x="279" y="11"/>
                    </a:lnTo>
                    <a:lnTo>
                      <a:pt x="278" y="9"/>
                    </a:lnTo>
                    <a:lnTo>
                      <a:pt x="278" y="8"/>
                    </a:lnTo>
                    <a:lnTo>
                      <a:pt x="278" y="6"/>
                    </a:lnTo>
                    <a:lnTo>
                      <a:pt x="278" y="5"/>
                    </a:lnTo>
                    <a:lnTo>
                      <a:pt x="278" y="4"/>
                    </a:lnTo>
                    <a:lnTo>
                      <a:pt x="279" y="3"/>
                    </a:lnTo>
                    <a:lnTo>
                      <a:pt x="281" y="3"/>
                    </a:lnTo>
                    <a:lnTo>
                      <a:pt x="282" y="4"/>
                    </a:lnTo>
                    <a:lnTo>
                      <a:pt x="283" y="4"/>
                    </a:lnTo>
                    <a:lnTo>
                      <a:pt x="285" y="4"/>
                    </a:lnTo>
                    <a:lnTo>
                      <a:pt x="288" y="4"/>
                    </a:lnTo>
                    <a:lnTo>
                      <a:pt x="288" y="3"/>
                    </a:lnTo>
                    <a:lnTo>
                      <a:pt x="288" y="2"/>
                    </a:lnTo>
                    <a:lnTo>
                      <a:pt x="291" y="0"/>
                    </a:lnTo>
                    <a:lnTo>
                      <a:pt x="294" y="2"/>
                    </a:lnTo>
                    <a:lnTo>
                      <a:pt x="295" y="2"/>
                    </a:lnTo>
                    <a:lnTo>
                      <a:pt x="296" y="3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8912937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</a:t>
            </a:r>
            <a:r>
              <a:rPr lang="en-US" altLang="zh-CN" dirty="0" smtClean="0"/>
              <a:t>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2489434"/>
            <a:ext cx="8077182" cy="3747878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anchor="ctr"/>
          <a:lstStyle/>
          <a:p>
            <a:pPr algn="ctr" defTabSz="914053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504516"/>
            <a:ext cx="796932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</a:t>
            </a:r>
            <a:r>
              <a:rPr lang="en-US" altLang="zh-CN" sz="1600" b="1" dirty="0" smtClean="0">
                <a:solidFill>
                  <a:srgbClr val="FF0000"/>
                </a:solidFill>
                <a:ea typeface="宋体" pitchFamily="2" charset="-122"/>
              </a:rPr>
              <a:t>)</a:t>
            </a:r>
            <a:r>
              <a:rPr lang="en-US" altLang="zh-CN" sz="1600" dirty="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 smtClean="0"/>
              <a:t>And every template you download </a:t>
            </a:r>
            <a:r>
              <a:rPr lang="en-US" altLang="zh-CN" sz="1600" dirty="0"/>
              <a:t>from </a:t>
            </a:r>
            <a:r>
              <a:rPr lang="en-US" altLang="zh-CN" sz="1600" u="sng" dirty="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600" dirty="0" smtClean="0"/>
              <a:t> is </a:t>
            </a:r>
            <a:r>
              <a:rPr lang="en-US" altLang="zh-CN" sz="1600" dirty="0"/>
              <a:t>the intellectual property of and </a:t>
            </a:r>
            <a:r>
              <a:rPr lang="en-US" altLang="zh-CN" sz="1600" dirty="0" smtClean="0"/>
              <a:t>is </a:t>
            </a:r>
            <a:r>
              <a:rPr lang="en-US" altLang="zh-CN" sz="1600" dirty="0"/>
              <a:t>owned by </a:t>
            </a:r>
            <a:r>
              <a:rPr lang="en-US" altLang="zh-CN" sz="1600" dirty="0" smtClean="0"/>
              <a:t>us</a:t>
            </a:r>
            <a:r>
              <a:rPr lang="en-US" altLang="zh-CN" sz="1600" dirty="0" smtClean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924944"/>
            <a:ext cx="7030928" cy="11515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17475" indent="-117475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 smtClean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</a:t>
            </a:r>
            <a:r>
              <a:rPr lang="en-US" altLang="zh-CN" sz="1400" dirty="0" smtClean="0"/>
              <a:t>to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our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PowerPoint templates </a:t>
            </a:r>
            <a:r>
              <a:rPr lang="en-US" altLang="zh-CN" sz="1400" dirty="0" smtClean="0"/>
              <a:t>to </a:t>
            </a:r>
            <a:r>
              <a:rPr lang="en-US" altLang="zh-CN" sz="1400" dirty="0"/>
              <a:t>fit your </a:t>
            </a:r>
            <a:r>
              <a:rPr lang="en-US" altLang="zh-CN" sz="1400" dirty="0" smtClean="0"/>
              <a:t>purposes, personally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75" indent="-117475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 smtClean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 smtClean="0">
                <a:cs typeface="Arial" panose="020B0604020202020204" pitchFamily="34" charset="0"/>
              </a:rPr>
              <a:t>links from our </a:t>
            </a:r>
            <a:r>
              <a:rPr lang="en-US" altLang="en-US" sz="1400" dirty="0">
                <a:cs typeface="Arial" panose="020B0604020202020204" pitchFamily="34" charset="0"/>
              </a:rPr>
              <a:t>website </a:t>
            </a:r>
            <a:r>
              <a:rPr lang="en-US" altLang="zh-CN" sz="1400" dirty="0" smtClean="0"/>
              <a:t>with </a:t>
            </a:r>
            <a:r>
              <a:rPr lang="en-US" altLang="zh-CN" sz="1400" dirty="0"/>
              <a:t>your friends through Facebook, Twitter and </a:t>
            </a:r>
            <a:r>
              <a:rPr lang="en-US" altLang="zh-CN" sz="1400" dirty="0" err="1" smtClean="0"/>
              <a:t>Pinterest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.</a:t>
            </a:r>
            <a:endParaRPr lang="en-US" altLang="zh-CN" sz="1400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882392" y="2489434"/>
            <a:ext cx="3689608" cy="414550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anchor="ctr"/>
          <a:lstStyle/>
          <a:p>
            <a:pPr lvl="0" defTabSz="914053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2" y="4149080"/>
            <a:ext cx="3689608" cy="414550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anchor="ctr"/>
          <a:lstStyle/>
          <a:p>
            <a:pPr defTabSz="914053"/>
            <a:r>
              <a:rPr lang="en-US" altLang="zh-CN" b="1" kern="0" dirty="0" smtClean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4563365"/>
            <a:ext cx="7030928" cy="110979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17475" indent="-117475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 smtClean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any of our PowerPoint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templates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</a:t>
            </a:r>
            <a:r>
              <a:rPr lang="en-GB" altLang="en-US" sz="1400" dirty="0" smtClean="0">
                <a:cs typeface="Arial" panose="020B0604020202020204" pitchFamily="34" charset="0"/>
              </a:rPr>
              <a:t>share ones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 smtClean="0">
                <a:cs typeface="Arial" panose="020B0604020202020204" pitchFamily="34" charset="0"/>
              </a:rPr>
              <a:t>Slideshare</a:t>
            </a:r>
            <a:r>
              <a:rPr lang="en-GB" altLang="en-US" sz="1400" dirty="0" smtClean="0">
                <a:cs typeface="Arial" panose="020B0604020202020204" pitchFamily="34" charset="0"/>
              </a:rPr>
              <a:t> </a:t>
            </a:r>
            <a:r>
              <a:rPr lang="en-GB" altLang="en-US" sz="1400" dirty="0">
                <a:cs typeface="Arial" panose="020B0604020202020204" pitchFamily="34" charset="0"/>
              </a:rPr>
              <a:t>, </a:t>
            </a:r>
            <a:r>
              <a:rPr lang="en-GB" altLang="en-US" sz="1400" dirty="0" err="1" smtClean="0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</a:t>
            </a:r>
            <a:r>
              <a:rPr lang="en-GB" altLang="en-US" sz="1400" dirty="0" smtClean="0">
                <a:cs typeface="Arial" panose="020B0604020202020204" pitchFamily="34" charset="0"/>
              </a:rPr>
              <a:t>YouTube</a:t>
            </a:r>
            <a:r>
              <a:rPr lang="en-GB" altLang="en-US" sz="1400" dirty="0">
                <a:cs typeface="Arial" panose="020B0604020202020204" pitchFamily="34" charset="0"/>
              </a:rPr>
              <a:t>, </a:t>
            </a:r>
            <a:r>
              <a:rPr lang="en-GB" altLang="en-US" sz="1400" dirty="0" smtClean="0">
                <a:cs typeface="Arial" panose="020B0604020202020204" pitchFamily="34" charset="0"/>
              </a:rPr>
              <a:t>LinkedIn, </a:t>
            </a:r>
            <a:r>
              <a:rPr lang="en-GB" altLang="en-US" sz="1400" dirty="0">
                <a:cs typeface="Arial" panose="020B0604020202020204" pitchFamily="34" charset="0"/>
              </a:rPr>
              <a:t>and Google</a:t>
            </a:r>
            <a:r>
              <a:rPr lang="en-GB" altLang="en-US" sz="1400" dirty="0" smtClean="0">
                <a:cs typeface="Arial" panose="020B0604020202020204" pitchFamily="34" charset="0"/>
              </a:rPr>
              <a:t>+ etc.</a:t>
            </a:r>
          </a:p>
          <a:p>
            <a:pPr marL="117475" indent="-117475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 smtClean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 smtClean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400" dirty="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 smtClean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4" y="5696667"/>
            <a:ext cx="5778555" cy="2909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dirty="0" smtClean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dirty="0" smtClean="0">
                <a:hlinkClick r:id="rId3"/>
              </a:rPr>
              <a:t>http://yourfreetemplates.com/terms-of-use/</a:t>
            </a:r>
            <a:r>
              <a:rPr lang="en-US" altLang="zh-CN" sz="1200" dirty="0" smtClean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dirty="0" smtClean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3" y="1479509"/>
            <a:ext cx="8077181" cy="863641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anchor="ctr"/>
          <a:lstStyle/>
          <a:p>
            <a:pPr algn="ctr" defTabSz="914053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14835"/>
            <a:ext cx="8229600" cy="1143000"/>
          </a:xfrm>
        </p:spPr>
        <p:txBody>
          <a:bodyPr>
            <a:noAutofit/>
          </a:bodyPr>
          <a:lstStyle/>
          <a:p>
            <a:r>
              <a:rPr lang="en-US" altLang="zh-CN" dirty="0" smtClean="0"/>
              <a:t>Framed California Map</a:t>
            </a:r>
            <a:endParaRPr lang="en-US" altLang="zh-CN" dirty="0"/>
          </a:p>
        </p:txBody>
      </p:sp>
      <p:grpSp>
        <p:nvGrpSpPr>
          <p:cNvPr id="3" name="组合 2"/>
          <p:cNvGrpSpPr/>
          <p:nvPr/>
        </p:nvGrpSpPr>
        <p:grpSpPr>
          <a:xfrm>
            <a:off x="2193195" y="1608693"/>
            <a:ext cx="4753703" cy="4772635"/>
            <a:chOff x="2363241" y="942977"/>
            <a:chExt cx="4020999" cy="4037013"/>
          </a:xfrm>
        </p:grpSpPr>
        <p:sp>
          <p:nvSpPr>
            <p:cNvPr id="71" name="AutoShape 222"/>
            <p:cNvSpPr>
              <a:spLocks noChangeAspect="1" noChangeArrowheads="1" noTextEdit="1"/>
            </p:cNvSpPr>
            <p:nvPr/>
          </p:nvSpPr>
          <p:spPr bwMode="auto">
            <a:xfrm>
              <a:off x="2363241" y="942977"/>
              <a:ext cx="4014291" cy="403542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3" name="组合 72"/>
            <p:cNvGrpSpPr/>
            <p:nvPr/>
          </p:nvGrpSpPr>
          <p:grpSpPr>
            <a:xfrm>
              <a:off x="3300957" y="942977"/>
              <a:ext cx="3076575" cy="4037013"/>
              <a:chOff x="3300957" y="942977"/>
              <a:chExt cx="3076575" cy="4037013"/>
            </a:xfrm>
            <a:solidFill>
              <a:srgbClr val="C3B996"/>
            </a:solidFill>
          </p:grpSpPr>
          <p:sp>
            <p:nvSpPr>
              <p:cNvPr id="74" name="Line 224"/>
              <p:cNvSpPr>
                <a:spLocks noChangeShapeType="1"/>
              </p:cNvSpPr>
              <p:nvPr/>
            </p:nvSpPr>
            <p:spPr bwMode="auto">
              <a:xfrm flipH="1" flipV="1">
                <a:off x="5550445" y="4879977"/>
                <a:ext cx="1587" cy="1588"/>
              </a:xfrm>
              <a:prstGeom prst="line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75" name="Line 225"/>
              <p:cNvSpPr>
                <a:spLocks noChangeShapeType="1"/>
              </p:cNvSpPr>
              <p:nvPr/>
            </p:nvSpPr>
            <p:spPr bwMode="auto">
              <a:xfrm>
                <a:off x="5329782" y="4630740"/>
                <a:ext cx="1587" cy="0"/>
              </a:xfrm>
              <a:prstGeom prst="line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76" name="Line 226"/>
              <p:cNvSpPr>
                <a:spLocks noChangeShapeType="1"/>
              </p:cNvSpPr>
              <p:nvPr/>
            </p:nvSpPr>
            <p:spPr bwMode="auto">
              <a:xfrm flipV="1">
                <a:off x="5637757" y="4910140"/>
                <a:ext cx="0" cy="1588"/>
              </a:xfrm>
              <a:prstGeom prst="line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77" name="Line 227"/>
              <p:cNvSpPr>
                <a:spLocks noChangeShapeType="1"/>
              </p:cNvSpPr>
              <p:nvPr/>
            </p:nvSpPr>
            <p:spPr bwMode="auto">
              <a:xfrm flipH="1">
                <a:off x="4897982" y="4279902"/>
                <a:ext cx="1587" cy="0"/>
              </a:xfrm>
              <a:prstGeom prst="line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78" name="Freeform 228"/>
              <p:cNvSpPr>
                <a:spLocks/>
              </p:cNvSpPr>
              <p:nvPr/>
            </p:nvSpPr>
            <p:spPr bwMode="auto">
              <a:xfrm>
                <a:off x="5540920" y="4886327"/>
                <a:ext cx="3175" cy="158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1 w 2"/>
                  <a:gd name="T11" fmla="*/ 0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79" name="Freeform 229"/>
              <p:cNvSpPr>
                <a:spLocks/>
              </p:cNvSpPr>
              <p:nvPr/>
            </p:nvSpPr>
            <p:spPr bwMode="auto">
              <a:xfrm>
                <a:off x="5528220" y="4754565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0" name="Rectangle 230"/>
              <p:cNvSpPr>
                <a:spLocks noChangeArrowheads="1"/>
              </p:cNvSpPr>
              <p:nvPr/>
            </p:nvSpPr>
            <p:spPr bwMode="auto">
              <a:xfrm>
                <a:off x="5331370" y="4630740"/>
                <a:ext cx="1587" cy="1588"/>
              </a:xfrm>
              <a:prstGeom prst="rect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1" name="Freeform 231"/>
              <p:cNvSpPr>
                <a:spLocks/>
              </p:cNvSpPr>
              <p:nvPr/>
            </p:nvSpPr>
            <p:spPr bwMode="auto">
              <a:xfrm>
                <a:off x="4783682" y="4079877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2" name="Freeform 232"/>
              <p:cNvSpPr>
                <a:spLocks/>
              </p:cNvSpPr>
              <p:nvPr/>
            </p:nvSpPr>
            <p:spPr bwMode="auto">
              <a:xfrm>
                <a:off x="4556670" y="4841877"/>
                <a:ext cx="31750" cy="74613"/>
              </a:xfrm>
              <a:custGeom>
                <a:avLst/>
                <a:gdLst>
                  <a:gd name="T0" fmla="*/ 10 w 20"/>
                  <a:gd name="T1" fmla="*/ 1 h 47"/>
                  <a:gd name="T2" fmla="*/ 8 w 20"/>
                  <a:gd name="T3" fmla="*/ 3 h 47"/>
                  <a:gd name="T4" fmla="*/ 4 w 20"/>
                  <a:gd name="T5" fmla="*/ 4 h 47"/>
                  <a:gd name="T6" fmla="*/ 2 w 20"/>
                  <a:gd name="T7" fmla="*/ 5 h 47"/>
                  <a:gd name="T8" fmla="*/ 1 w 20"/>
                  <a:gd name="T9" fmla="*/ 8 h 47"/>
                  <a:gd name="T10" fmla="*/ 0 w 20"/>
                  <a:gd name="T11" fmla="*/ 11 h 47"/>
                  <a:gd name="T12" fmla="*/ 1 w 20"/>
                  <a:gd name="T13" fmla="*/ 13 h 47"/>
                  <a:gd name="T14" fmla="*/ 2 w 20"/>
                  <a:gd name="T15" fmla="*/ 15 h 47"/>
                  <a:gd name="T16" fmla="*/ 2 w 20"/>
                  <a:gd name="T17" fmla="*/ 18 h 47"/>
                  <a:gd name="T18" fmla="*/ 5 w 20"/>
                  <a:gd name="T19" fmla="*/ 20 h 47"/>
                  <a:gd name="T20" fmla="*/ 6 w 20"/>
                  <a:gd name="T21" fmla="*/ 22 h 47"/>
                  <a:gd name="T22" fmla="*/ 7 w 20"/>
                  <a:gd name="T23" fmla="*/ 24 h 47"/>
                  <a:gd name="T24" fmla="*/ 9 w 20"/>
                  <a:gd name="T25" fmla="*/ 28 h 47"/>
                  <a:gd name="T26" fmla="*/ 7 w 20"/>
                  <a:gd name="T27" fmla="*/ 30 h 47"/>
                  <a:gd name="T28" fmla="*/ 9 w 20"/>
                  <a:gd name="T29" fmla="*/ 32 h 47"/>
                  <a:gd name="T30" fmla="*/ 10 w 20"/>
                  <a:gd name="T31" fmla="*/ 35 h 47"/>
                  <a:gd name="T32" fmla="*/ 10 w 20"/>
                  <a:gd name="T33" fmla="*/ 37 h 47"/>
                  <a:gd name="T34" fmla="*/ 10 w 20"/>
                  <a:gd name="T35" fmla="*/ 40 h 47"/>
                  <a:gd name="T36" fmla="*/ 11 w 20"/>
                  <a:gd name="T37" fmla="*/ 43 h 47"/>
                  <a:gd name="T38" fmla="*/ 10 w 20"/>
                  <a:gd name="T39" fmla="*/ 44 h 47"/>
                  <a:gd name="T40" fmla="*/ 9 w 20"/>
                  <a:gd name="T41" fmla="*/ 45 h 47"/>
                  <a:gd name="T42" fmla="*/ 11 w 20"/>
                  <a:gd name="T43" fmla="*/ 47 h 47"/>
                  <a:gd name="T44" fmla="*/ 11 w 20"/>
                  <a:gd name="T45" fmla="*/ 45 h 47"/>
                  <a:gd name="T46" fmla="*/ 12 w 20"/>
                  <a:gd name="T47" fmla="*/ 45 h 47"/>
                  <a:gd name="T48" fmla="*/ 13 w 20"/>
                  <a:gd name="T49" fmla="*/ 44 h 47"/>
                  <a:gd name="T50" fmla="*/ 16 w 20"/>
                  <a:gd name="T51" fmla="*/ 44 h 47"/>
                  <a:gd name="T52" fmla="*/ 19 w 20"/>
                  <a:gd name="T53" fmla="*/ 40 h 47"/>
                  <a:gd name="T54" fmla="*/ 20 w 20"/>
                  <a:gd name="T55" fmla="*/ 33 h 47"/>
                  <a:gd name="T56" fmla="*/ 19 w 20"/>
                  <a:gd name="T57" fmla="*/ 29 h 47"/>
                  <a:gd name="T58" fmla="*/ 20 w 20"/>
                  <a:gd name="T59" fmla="*/ 26 h 47"/>
                  <a:gd name="T60" fmla="*/ 18 w 20"/>
                  <a:gd name="T61" fmla="*/ 19 h 47"/>
                  <a:gd name="T62" fmla="*/ 16 w 20"/>
                  <a:gd name="T63" fmla="*/ 15 h 47"/>
                  <a:gd name="T64" fmla="*/ 14 w 20"/>
                  <a:gd name="T65" fmla="*/ 13 h 47"/>
                  <a:gd name="T66" fmla="*/ 12 w 20"/>
                  <a:gd name="T67" fmla="*/ 10 h 47"/>
                  <a:gd name="T68" fmla="*/ 11 w 20"/>
                  <a:gd name="T69" fmla="*/ 7 h 47"/>
                  <a:gd name="T70" fmla="*/ 11 w 20"/>
                  <a:gd name="T71" fmla="*/ 5 h 47"/>
                  <a:gd name="T72" fmla="*/ 13 w 20"/>
                  <a:gd name="T73" fmla="*/ 4 h 47"/>
                  <a:gd name="T74" fmla="*/ 15 w 20"/>
                  <a:gd name="T75" fmla="*/ 2 h 47"/>
                  <a:gd name="T76" fmla="*/ 13 w 20"/>
                  <a:gd name="T77" fmla="*/ 0 h 47"/>
                  <a:gd name="T78" fmla="*/ 10 w 20"/>
                  <a:gd name="T7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47">
                    <a:moveTo>
                      <a:pt x="10" y="1"/>
                    </a:moveTo>
                    <a:lnTo>
                      <a:pt x="8" y="3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6" y="22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7" y="30"/>
                    </a:lnTo>
                    <a:lnTo>
                      <a:pt x="9" y="32"/>
                    </a:lnTo>
                    <a:lnTo>
                      <a:pt x="10" y="35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11" y="43"/>
                    </a:lnTo>
                    <a:lnTo>
                      <a:pt x="10" y="44"/>
                    </a:lnTo>
                    <a:lnTo>
                      <a:pt x="9" y="45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19" y="40"/>
                    </a:lnTo>
                    <a:lnTo>
                      <a:pt x="20" y="33"/>
                    </a:lnTo>
                    <a:lnTo>
                      <a:pt x="19" y="29"/>
                    </a:lnTo>
                    <a:lnTo>
                      <a:pt x="20" y="26"/>
                    </a:lnTo>
                    <a:lnTo>
                      <a:pt x="18" y="19"/>
                    </a:lnTo>
                    <a:lnTo>
                      <a:pt x="16" y="15"/>
                    </a:lnTo>
                    <a:lnTo>
                      <a:pt x="14" y="13"/>
                    </a:lnTo>
                    <a:lnTo>
                      <a:pt x="12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3" name="Rectangle 233"/>
              <p:cNvSpPr>
                <a:spLocks noChangeArrowheads="1"/>
              </p:cNvSpPr>
              <p:nvPr/>
            </p:nvSpPr>
            <p:spPr bwMode="auto">
              <a:xfrm>
                <a:off x="5628232" y="4868865"/>
                <a:ext cx="1587" cy="1588"/>
              </a:xfrm>
              <a:prstGeom prst="rect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4" name="Freeform 234"/>
              <p:cNvSpPr>
                <a:spLocks/>
              </p:cNvSpPr>
              <p:nvPr/>
            </p:nvSpPr>
            <p:spPr bwMode="auto">
              <a:xfrm>
                <a:off x="4785270" y="4081465"/>
                <a:ext cx="1587" cy="476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5" name="Rectangle 235"/>
              <p:cNvSpPr>
                <a:spLocks noChangeArrowheads="1"/>
              </p:cNvSpPr>
              <p:nvPr/>
            </p:nvSpPr>
            <p:spPr bwMode="auto">
              <a:xfrm>
                <a:off x="5637757" y="4908552"/>
                <a:ext cx="1587" cy="1588"/>
              </a:xfrm>
              <a:prstGeom prst="rect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6" name="Freeform 236"/>
              <p:cNvSpPr>
                <a:spLocks/>
              </p:cNvSpPr>
              <p:nvPr/>
            </p:nvSpPr>
            <p:spPr bwMode="auto">
              <a:xfrm>
                <a:off x="5723482" y="4948240"/>
                <a:ext cx="14287" cy="15875"/>
              </a:xfrm>
              <a:custGeom>
                <a:avLst/>
                <a:gdLst>
                  <a:gd name="T0" fmla="*/ 2 w 9"/>
                  <a:gd name="T1" fmla="*/ 1 h 10"/>
                  <a:gd name="T2" fmla="*/ 0 w 9"/>
                  <a:gd name="T3" fmla="*/ 1 h 10"/>
                  <a:gd name="T4" fmla="*/ 0 w 9"/>
                  <a:gd name="T5" fmla="*/ 4 h 10"/>
                  <a:gd name="T6" fmla="*/ 2 w 9"/>
                  <a:gd name="T7" fmla="*/ 8 h 10"/>
                  <a:gd name="T8" fmla="*/ 1 w 9"/>
                  <a:gd name="T9" fmla="*/ 10 h 10"/>
                  <a:gd name="T10" fmla="*/ 2 w 9"/>
                  <a:gd name="T11" fmla="*/ 9 h 10"/>
                  <a:gd name="T12" fmla="*/ 5 w 9"/>
                  <a:gd name="T13" fmla="*/ 10 h 10"/>
                  <a:gd name="T14" fmla="*/ 8 w 9"/>
                  <a:gd name="T15" fmla="*/ 9 h 10"/>
                  <a:gd name="T16" fmla="*/ 9 w 9"/>
                  <a:gd name="T17" fmla="*/ 7 h 10"/>
                  <a:gd name="T18" fmla="*/ 9 w 9"/>
                  <a:gd name="T19" fmla="*/ 5 h 10"/>
                  <a:gd name="T20" fmla="*/ 9 w 9"/>
                  <a:gd name="T21" fmla="*/ 3 h 10"/>
                  <a:gd name="T22" fmla="*/ 9 w 9"/>
                  <a:gd name="T23" fmla="*/ 2 h 10"/>
                  <a:gd name="T24" fmla="*/ 9 w 9"/>
                  <a:gd name="T25" fmla="*/ 1 h 10"/>
                  <a:gd name="T26" fmla="*/ 7 w 9"/>
                  <a:gd name="T27" fmla="*/ 0 h 10"/>
                  <a:gd name="T28" fmla="*/ 6 w 9"/>
                  <a:gd name="T29" fmla="*/ 1 h 10"/>
                  <a:gd name="T30" fmla="*/ 3 w 9"/>
                  <a:gd name="T31" fmla="*/ 0 h 10"/>
                  <a:gd name="T32" fmla="*/ 2 w 9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2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7" name="Freeform 237"/>
              <p:cNvSpPr>
                <a:spLocks/>
              </p:cNvSpPr>
              <p:nvPr/>
            </p:nvSpPr>
            <p:spPr bwMode="auto">
              <a:xfrm>
                <a:off x="5655220" y="4949827"/>
                <a:ext cx="1587" cy="1588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8" name="Freeform 238"/>
              <p:cNvSpPr>
                <a:spLocks/>
              </p:cNvSpPr>
              <p:nvPr/>
            </p:nvSpPr>
            <p:spPr bwMode="auto">
              <a:xfrm>
                <a:off x="5659982" y="4954590"/>
                <a:ext cx="6350" cy="476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2 h 3"/>
                  <a:gd name="T4" fmla="*/ 3 w 4"/>
                  <a:gd name="T5" fmla="*/ 1 h 3"/>
                  <a:gd name="T6" fmla="*/ 1 w 4"/>
                  <a:gd name="T7" fmla="*/ 1 h 3"/>
                  <a:gd name="T8" fmla="*/ 0 w 4"/>
                  <a:gd name="T9" fmla="*/ 0 h 3"/>
                  <a:gd name="T10" fmla="*/ 0 w 4"/>
                  <a:gd name="T11" fmla="*/ 1 h 3"/>
                  <a:gd name="T12" fmla="*/ 0 w 4"/>
                  <a:gd name="T13" fmla="*/ 2 h 3"/>
                  <a:gd name="T14" fmla="*/ 2 w 4"/>
                  <a:gd name="T15" fmla="*/ 2 h 3"/>
                  <a:gd name="T16" fmla="*/ 3 w 4"/>
                  <a:gd name="T17" fmla="*/ 3 h 3"/>
                  <a:gd name="T18" fmla="*/ 4 w 4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89" name="Freeform 239"/>
              <p:cNvSpPr>
                <a:spLocks/>
              </p:cNvSpPr>
              <p:nvPr/>
            </p:nvSpPr>
            <p:spPr bwMode="auto">
              <a:xfrm>
                <a:off x="5358357" y="4656140"/>
                <a:ext cx="4762" cy="6350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2 h 4"/>
                  <a:gd name="T4" fmla="*/ 0 w 3"/>
                  <a:gd name="T5" fmla="*/ 3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3 h 4"/>
                  <a:gd name="T12" fmla="*/ 3 w 3"/>
                  <a:gd name="T13" fmla="*/ 0 h 4"/>
                  <a:gd name="T14" fmla="*/ 1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0" name="Freeform 240"/>
              <p:cNvSpPr>
                <a:spLocks/>
              </p:cNvSpPr>
              <p:nvPr/>
            </p:nvSpPr>
            <p:spPr bwMode="auto">
              <a:xfrm>
                <a:off x="5013870" y="4537077"/>
                <a:ext cx="1587" cy="476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2 h 3"/>
                  <a:gd name="T6" fmla="*/ 0 w 1"/>
                  <a:gd name="T7" fmla="*/ 3 h 3"/>
                  <a:gd name="T8" fmla="*/ 1 w 1"/>
                  <a:gd name="T9" fmla="*/ 2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1" name="Freeform 241"/>
              <p:cNvSpPr>
                <a:spLocks/>
              </p:cNvSpPr>
              <p:nvPr/>
            </p:nvSpPr>
            <p:spPr bwMode="auto">
              <a:xfrm>
                <a:off x="5653632" y="494824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2" name="Freeform 242"/>
              <p:cNvSpPr>
                <a:spLocks/>
              </p:cNvSpPr>
              <p:nvPr/>
            </p:nvSpPr>
            <p:spPr bwMode="auto">
              <a:xfrm>
                <a:off x="5636170" y="4911727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3" name="Rectangle 243"/>
              <p:cNvSpPr>
                <a:spLocks noChangeArrowheads="1"/>
              </p:cNvSpPr>
              <p:nvPr/>
            </p:nvSpPr>
            <p:spPr bwMode="auto">
              <a:xfrm>
                <a:off x="5648870" y="4927602"/>
                <a:ext cx="1587" cy="1588"/>
              </a:xfrm>
              <a:prstGeom prst="rect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4" name="Freeform 244"/>
              <p:cNvSpPr>
                <a:spLocks/>
              </p:cNvSpPr>
              <p:nvPr/>
            </p:nvSpPr>
            <p:spPr bwMode="auto">
              <a:xfrm>
                <a:off x="5345657" y="4646615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5" name="Freeform 245"/>
              <p:cNvSpPr>
                <a:spLocks/>
              </p:cNvSpPr>
              <p:nvPr/>
            </p:nvSpPr>
            <p:spPr bwMode="auto">
              <a:xfrm>
                <a:off x="5552032" y="4881565"/>
                <a:ext cx="1587" cy="1588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6" name="Freeform 246"/>
              <p:cNvSpPr>
                <a:spLocks/>
              </p:cNvSpPr>
              <p:nvPr/>
            </p:nvSpPr>
            <p:spPr bwMode="auto">
              <a:xfrm>
                <a:off x="5539332" y="4864102"/>
                <a:ext cx="6350" cy="14288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8 h 9"/>
                  <a:gd name="T4" fmla="*/ 4 w 4"/>
                  <a:gd name="T5" fmla="*/ 7 h 9"/>
                  <a:gd name="T6" fmla="*/ 3 w 4"/>
                  <a:gd name="T7" fmla="*/ 6 h 9"/>
                  <a:gd name="T8" fmla="*/ 3 w 4"/>
                  <a:gd name="T9" fmla="*/ 5 h 9"/>
                  <a:gd name="T10" fmla="*/ 3 w 4"/>
                  <a:gd name="T11" fmla="*/ 3 h 9"/>
                  <a:gd name="T12" fmla="*/ 2 w 4"/>
                  <a:gd name="T13" fmla="*/ 2 h 9"/>
                  <a:gd name="T14" fmla="*/ 3 w 4"/>
                  <a:gd name="T15" fmla="*/ 1 h 9"/>
                  <a:gd name="T16" fmla="*/ 3 w 4"/>
                  <a:gd name="T17" fmla="*/ 0 h 9"/>
                  <a:gd name="T18" fmla="*/ 2 w 4"/>
                  <a:gd name="T19" fmla="*/ 0 h 9"/>
                  <a:gd name="T20" fmla="*/ 1 w 4"/>
                  <a:gd name="T21" fmla="*/ 0 h 9"/>
                  <a:gd name="T22" fmla="*/ 0 w 4"/>
                  <a:gd name="T23" fmla="*/ 0 h 9"/>
                  <a:gd name="T24" fmla="*/ 0 w 4"/>
                  <a:gd name="T25" fmla="*/ 1 h 9"/>
                  <a:gd name="T26" fmla="*/ 1 w 4"/>
                  <a:gd name="T27" fmla="*/ 2 h 9"/>
                  <a:gd name="T28" fmla="*/ 1 w 4"/>
                  <a:gd name="T29" fmla="*/ 3 h 9"/>
                  <a:gd name="T30" fmla="*/ 2 w 4"/>
                  <a:gd name="T31" fmla="*/ 4 h 9"/>
                  <a:gd name="T32" fmla="*/ 2 w 4"/>
                  <a:gd name="T33" fmla="*/ 5 h 9"/>
                  <a:gd name="T34" fmla="*/ 2 w 4"/>
                  <a:gd name="T35" fmla="*/ 6 h 9"/>
                  <a:gd name="T36" fmla="*/ 2 w 4"/>
                  <a:gd name="T37" fmla="*/ 7 h 9"/>
                  <a:gd name="T38" fmla="*/ 3 w 4"/>
                  <a:gd name="T39" fmla="*/ 7 h 9"/>
                  <a:gd name="T40" fmla="*/ 2 w 4"/>
                  <a:gd name="T41" fmla="*/ 8 h 9"/>
                  <a:gd name="T42" fmla="*/ 3 w 4"/>
                  <a:gd name="T43" fmla="*/ 9 h 9"/>
                  <a:gd name="T44" fmla="*/ 4 w 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7" name="Freeform 247"/>
              <p:cNvSpPr>
                <a:spLocks/>
              </p:cNvSpPr>
              <p:nvPr/>
            </p:nvSpPr>
            <p:spPr bwMode="auto">
              <a:xfrm>
                <a:off x="5547270" y="4889502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1 h 2"/>
                  <a:gd name="T10" fmla="*/ 1 w 2"/>
                  <a:gd name="T11" fmla="*/ 2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8" name="Freeform 248"/>
              <p:cNvSpPr>
                <a:spLocks/>
              </p:cNvSpPr>
              <p:nvPr/>
            </p:nvSpPr>
            <p:spPr bwMode="auto">
              <a:xfrm>
                <a:off x="5667920" y="4960940"/>
                <a:ext cx="26987" cy="19050"/>
              </a:xfrm>
              <a:custGeom>
                <a:avLst/>
                <a:gdLst>
                  <a:gd name="T0" fmla="*/ 14 w 17"/>
                  <a:gd name="T1" fmla="*/ 9 h 12"/>
                  <a:gd name="T2" fmla="*/ 14 w 17"/>
                  <a:gd name="T3" fmla="*/ 8 h 12"/>
                  <a:gd name="T4" fmla="*/ 13 w 17"/>
                  <a:gd name="T5" fmla="*/ 8 h 12"/>
                  <a:gd name="T6" fmla="*/ 11 w 17"/>
                  <a:gd name="T7" fmla="*/ 6 h 12"/>
                  <a:gd name="T8" fmla="*/ 3 w 17"/>
                  <a:gd name="T9" fmla="*/ 1 h 12"/>
                  <a:gd name="T10" fmla="*/ 0 w 17"/>
                  <a:gd name="T11" fmla="*/ 0 h 12"/>
                  <a:gd name="T12" fmla="*/ 1 w 17"/>
                  <a:gd name="T13" fmla="*/ 1 h 12"/>
                  <a:gd name="T14" fmla="*/ 2 w 17"/>
                  <a:gd name="T15" fmla="*/ 2 h 12"/>
                  <a:gd name="T16" fmla="*/ 2 w 17"/>
                  <a:gd name="T17" fmla="*/ 3 h 12"/>
                  <a:gd name="T18" fmla="*/ 3 w 17"/>
                  <a:gd name="T19" fmla="*/ 3 h 12"/>
                  <a:gd name="T20" fmla="*/ 3 w 17"/>
                  <a:gd name="T21" fmla="*/ 5 h 12"/>
                  <a:gd name="T22" fmla="*/ 6 w 17"/>
                  <a:gd name="T23" fmla="*/ 5 h 12"/>
                  <a:gd name="T24" fmla="*/ 8 w 17"/>
                  <a:gd name="T25" fmla="*/ 7 h 12"/>
                  <a:gd name="T26" fmla="*/ 10 w 17"/>
                  <a:gd name="T27" fmla="*/ 8 h 12"/>
                  <a:gd name="T28" fmla="*/ 12 w 17"/>
                  <a:gd name="T29" fmla="*/ 10 h 12"/>
                  <a:gd name="T30" fmla="*/ 13 w 17"/>
                  <a:gd name="T31" fmla="*/ 12 h 12"/>
                  <a:gd name="T32" fmla="*/ 17 w 17"/>
                  <a:gd name="T33" fmla="*/ 12 h 12"/>
                  <a:gd name="T34" fmla="*/ 16 w 17"/>
                  <a:gd name="T35" fmla="*/ 11 h 12"/>
                  <a:gd name="T36" fmla="*/ 14 w 17"/>
                  <a:gd name="T3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2">
                    <a:moveTo>
                      <a:pt x="14" y="9"/>
                    </a:moveTo>
                    <a:lnTo>
                      <a:pt x="14" y="8"/>
                    </a:lnTo>
                    <a:lnTo>
                      <a:pt x="13" y="8"/>
                    </a:lnTo>
                    <a:lnTo>
                      <a:pt x="11" y="6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3" y="12"/>
                    </a:lnTo>
                    <a:lnTo>
                      <a:pt x="17" y="12"/>
                    </a:lnTo>
                    <a:lnTo>
                      <a:pt x="16" y="11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99" name="Freeform 249"/>
              <p:cNvSpPr>
                <a:spLocks/>
              </p:cNvSpPr>
              <p:nvPr/>
            </p:nvSpPr>
            <p:spPr bwMode="auto">
              <a:xfrm>
                <a:off x="4810670" y="4008440"/>
                <a:ext cx="809625" cy="971550"/>
              </a:xfrm>
              <a:custGeom>
                <a:avLst/>
                <a:gdLst>
                  <a:gd name="T0" fmla="*/ 274 w 510"/>
                  <a:gd name="T1" fmla="*/ 97 h 612"/>
                  <a:gd name="T2" fmla="*/ 266 w 510"/>
                  <a:gd name="T3" fmla="*/ 66 h 612"/>
                  <a:gd name="T4" fmla="*/ 277 w 510"/>
                  <a:gd name="T5" fmla="*/ 38 h 612"/>
                  <a:gd name="T6" fmla="*/ 298 w 510"/>
                  <a:gd name="T7" fmla="*/ 14 h 612"/>
                  <a:gd name="T8" fmla="*/ 273 w 510"/>
                  <a:gd name="T9" fmla="*/ 3 h 612"/>
                  <a:gd name="T10" fmla="*/ 178 w 510"/>
                  <a:gd name="T11" fmla="*/ 12 h 612"/>
                  <a:gd name="T12" fmla="*/ 85 w 510"/>
                  <a:gd name="T13" fmla="*/ 21 h 612"/>
                  <a:gd name="T14" fmla="*/ 0 w 510"/>
                  <a:gd name="T15" fmla="*/ 29 h 612"/>
                  <a:gd name="T16" fmla="*/ 20 w 510"/>
                  <a:gd name="T17" fmla="*/ 69 h 612"/>
                  <a:gd name="T18" fmla="*/ 40 w 510"/>
                  <a:gd name="T19" fmla="*/ 111 h 612"/>
                  <a:gd name="T20" fmla="*/ 63 w 510"/>
                  <a:gd name="T21" fmla="*/ 129 h 612"/>
                  <a:gd name="T22" fmla="*/ 47 w 510"/>
                  <a:gd name="T23" fmla="*/ 144 h 612"/>
                  <a:gd name="T24" fmla="*/ 57 w 510"/>
                  <a:gd name="T25" fmla="*/ 168 h 612"/>
                  <a:gd name="T26" fmla="*/ 67 w 510"/>
                  <a:gd name="T27" fmla="*/ 186 h 612"/>
                  <a:gd name="T28" fmla="*/ 85 w 510"/>
                  <a:gd name="T29" fmla="*/ 207 h 612"/>
                  <a:gd name="T30" fmla="*/ 114 w 510"/>
                  <a:gd name="T31" fmla="*/ 269 h 612"/>
                  <a:gd name="T32" fmla="*/ 139 w 510"/>
                  <a:gd name="T33" fmla="*/ 312 h 612"/>
                  <a:gd name="T34" fmla="*/ 141 w 510"/>
                  <a:gd name="T35" fmla="*/ 342 h 612"/>
                  <a:gd name="T36" fmla="*/ 144 w 510"/>
                  <a:gd name="T37" fmla="*/ 333 h 612"/>
                  <a:gd name="T38" fmla="*/ 160 w 510"/>
                  <a:gd name="T39" fmla="*/ 352 h 612"/>
                  <a:gd name="T40" fmla="*/ 170 w 510"/>
                  <a:gd name="T41" fmla="*/ 387 h 612"/>
                  <a:gd name="T42" fmla="*/ 182 w 510"/>
                  <a:gd name="T43" fmla="*/ 426 h 612"/>
                  <a:gd name="T44" fmla="*/ 202 w 510"/>
                  <a:gd name="T45" fmla="*/ 459 h 612"/>
                  <a:gd name="T46" fmla="*/ 257 w 510"/>
                  <a:gd name="T47" fmla="*/ 492 h 612"/>
                  <a:gd name="T48" fmla="*/ 304 w 510"/>
                  <a:gd name="T49" fmla="*/ 530 h 612"/>
                  <a:gd name="T50" fmla="*/ 321 w 510"/>
                  <a:gd name="T51" fmla="*/ 548 h 612"/>
                  <a:gd name="T52" fmla="*/ 333 w 510"/>
                  <a:gd name="T53" fmla="*/ 563 h 612"/>
                  <a:gd name="T54" fmla="*/ 351 w 510"/>
                  <a:gd name="T55" fmla="*/ 580 h 612"/>
                  <a:gd name="T56" fmla="*/ 364 w 510"/>
                  <a:gd name="T57" fmla="*/ 601 h 612"/>
                  <a:gd name="T58" fmla="*/ 378 w 510"/>
                  <a:gd name="T59" fmla="*/ 612 h 612"/>
                  <a:gd name="T60" fmla="*/ 501 w 510"/>
                  <a:gd name="T61" fmla="*/ 588 h 612"/>
                  <a:gd name="T62" fmla="*/ 492 w 510"/>
                  <a:gd name="T63" fmla="*/ 578 h 612"/>
                  <a:gd name="T64" fmla="*/ 479 w 510"/>
                  <a:gd name="T65" fmla="*/ 576 h 612"/>
                  <a:gd name="T66" fmla="*/ 475 w 510"/>
                  <a:gd name="T67" fmla="*/ 565 h 612"/>
                  <a:gd name="T68" fmla="*/ 470 w 510"/>
                  <a:gd name="T69" fmla="*/ 558 h 612"/>
                  <a:gd name="T70" fmla="*/ 466 w 510"/>
                  <a:gd name="T71" fmla="*/ 565 h 612"/>
                  <a:gd name="T72" fmla="*/ 455 w 510"/>
                  <a:gd name="T73" fmla="*/ 559 h 612"/>
                  <a:gd name="T74" fmla="*/ 458 w 510"/>
                  <a:gd name="T75" fmla="*/ 545 h 612"/>
                  <a:gd name="T76" fmla="*/ 446 w 510"/>
                  <a:gd name="T77" fmla="*/ 530 h 612"/>
                  <a:gd name="T78" fmla="*/ 446 w 510"/>
                  <a:gd name="T79" fmla="*/ 516 h 612"/>
                  <a:gd name="T80" fmla="*/ 422 w 510"/>
                  <a:gd name="T81" fmla="*/ 489 h 612"/>
                  <a:gd name="T82" fmla="*/ 408 w 510"/>
                  <a:gd name="T83" fmla="*/ 478 h 612"/>
                  <a:gd name="T84" fmla="*/ 396 w 510"/>
                  <a:gd name="T85" fmla="*/ 468 h 612"/>
                  <a:gd name="T86" fmla="*/ 387 w 510"/>
                  <a:gd name="T87" fmla="*/ 458 h 612"/>
                  <a:gd name="T88" fmla="*/ 379 w 510"/>
                  <a:gd name="T89" fmla="*/ 452 h 612"/>
                  <a:gd name="T90" fmla="*/ 372 w 510"/>
                  <a:gd name="T91" fmla="*/ 444 h 612"/>
                  <a:gd name="T92" fmla="*/ 363 w 510"/>
                  <a:gd name="T93" fmla="*/ 440 h 612"/>
                  <a:gd name="T94" fmla="*/ 357 w 510"/>
                  <a:gd name="T95" fmla="*/ 444 h 612"/>
                  <a:gd name="T96" fmla="*/ 348 w 510"/>
                  <a:gd name="T97" fmla="*/ 434 h 612"/>
                  <a:gd name="T98" fmla="*/ 344 w 510"/>
                  <a:gd name="T99" fmla="*/ 420 h 612"/>
                  <a:gd name="T100" fmla="*/ 321 w 510"/>
                  <a:gd name="T101" fmla="*/ 389 h 612"/>
                  <a:gd name="T102" fmla="*/ 316 w 510"/>
                  <a:gd name="T103" fmla="*/ 369 h 612"/>
                  <a:gd name="T104" fmla="*/ 317 w 510"/>
                  <a:gd name="T105" fmla="*/ 341 h 612"/>
                  <a:gd name="T106" fmla="*/ 311 w 510"/>
                  <a:gd name="T107" fmla="*/ 315 h 612"/>
                  <a:gd name="T108" fmla="*/ 308 w 510"/>
                  <a:gd name="T109" fmla="*/ 283 h 612"/>
                  <a:gd name="T110" fmla="*/ 296 w 510"/>
                  <a:gd name="T111" fmla="*/ 262 h 612"/>
                  <a:gd name="T112" fmla="*/ 285 w 510"/>
                  <a:gd name="T113" fmla="*/ 230 h 612"/>
                  <a:gd name="T114" fmla="*/ 295 w 510"/>
                  <a:gd name="T115" fmla="*/ 153 h 612"/>
                  <a:gd name="T116" fmla="*/ 279 w 510"/>
                  <a:gd name="T117" fmla="*/ 125 h 612"/>
                  <a:gd name="T118" fmla="*/ 268 w 510"/>
                  <a:gd name="T119" fmla="*/ 113 h 612"/>
                  <a:gd name="T120" fmla="*/ 279 w 510"/>
                  <a:gd name="T121" fmla="*/ 115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0" h="612">
                    <a:moveTo>
                      <a:pt x="279" y="115"/>
                    </a:moveTo>
                    <a:lnTo>
                      <a:pt x="279" y="111"/>
                    </a:lnTo>
                    <a:lnTo>
                      <a:pt x="279" y="107"/>
                    </a:lnTo>
                    <a:lnTo>
                      <a:pt x="279" y="105"/>
                    </a:lnTo>
                    <a:lnTo>
                      <a:pt x="278" y="103"/>
                    </a:lnTo>
                    <a:lnTo>
                      <a:pt x="278" y="101"/>
                    </a:lnTo>
                    <a:lnTo>
                      <a:pt x="277" y="99"/>
                    </a:lnTo>
                    <a:lnTo>
                      <a:pt x="276" y="99"/>
                    </a:lnTo>
                    <a:lnTo>
                      <a:pt x="275" y="98"/>
                    </a:lnTo>
                    <a:lnTo>
                      <a:pt x="274" y="97"/>
                    </a:lnTo>
                    <a:lnTo>
                      <a:pt x="274" y="97"/>
                    </a:lnTo>
                    <a:lnTo>
                      <a:pt x="274" y="94"/>
                    </a:lnTo>
                    <a:lnTo>
                      <a:pt x="274" y="93"/>
                    </a:lnTo>
                    <a:lnTo>
                      <a:pt x="276" y="90"/>
                    </a:lnTo>
                    <a:lnTo>
                      <a:pt x="276" y="87"/>
                    </a:lnTo>
                    <a:lnTo>
                      <a:pt x="275" y="81"/>
                    </a:lnTo>
                    <a:lnTo>
                      <a:pt x="273" y="75"/>
                    </a:lnTo>
                    <a:lnTo>
                      <a:pt x="270" y="71"/>
                    </a:lnTo>
                    <a:lnTo>
                      <a:pt x="267" y="67"/>
                    </a:lnTo>
                    <a:lnTo>
                      <a:pt x="266" y="66"/>
                    </a:lnTo>
                    <a:lnTo>
                      <a:pt x="266" y="64"/>
                    </a:lnTo>
                    <a:lnTo>
                      <a:pt x="268" y="61"/>
                    </a:lnTo>
                    <a:lnTo>
                      <a:pt x="271" y="59"/>
                    </a:lnTo>
                    <a:lnTo>
                      <a:pt x="274" y="56"/>
                    </a:lnTo>
                    <a:lnTo>
                      <a:pt x="274" y="53"/>
                    </a:lnTo>
                    <a:lnTo>
                      <a:pt x="274" y="50"/>
                    </a:lnTo>
                    <a:lnTo>
                      <a:pt x="274" y="47"/>
                    </a:lnTo>
                    <a:lnTo>
                      <a:pt x="274" y="45"/>
                    </a:lnTo>
                    <a:lnTo>
                      <a:pt x="275" y="42"/>
                    </a:lnTo>
                    <a:lnTo>
                      <a:pt x="277" y="38"/>
                    </a:lnTo>
                    <a:lnTo>
                      <a:pt x="280" y="35"/>
                    </a:lnTo>
                    <a:lnTo>
                      <a:pt x="283" y="34"/>
                    </a:lnTo>
                    <a:lnTo>
                      <a:pt x="289" y="34"/>
                    </a:lnTo>
                    <a:lnTo>
                      <a:pt x="292" y="34"/>
                    </a:lnTo>
                    <a:lnTo>
                      <a:pt x="294" y="32"/>
                    </a:lnTo>
                    <a:lnTo>
                      <a:pt x="295" y="31"/>
                    </a:lnTo>
                    <a:lnTo>
                      <a:pt x="297" y="24"/>
                    </a:lnTo>
                    <a:lnTo>
                      <a:pt x="297" y="21"/>
                    </a:lnTo>
                    <a:lnTo>
                      <a:pt x="296" y="19"/>
                    </a:lnTo>
                    <a:lnTo>
                      <a:pt x="298" y="14"/>
                    </a:lnTo>
                    <a:lnTo>
                      <a:pt x="298" y="13"/>
                    </a:lnTo>
                    <a:lnTo>
                      <a:pt x="301" y="11"/>
                    </a:lnTo>
                    <a:lnTo>
                      <a:pt x="302" y="10"/>
                    </a:lnTo>
                    <a:lnTo>
                      <a:pt x="303" y="7"/>
                    </a:lnTo>
                    <a:lnTo>
                      <a:pt x="304" y="4"/>
                    </a:lnTo>
                    <a:lnTo>
                      <a:pt x="305" y="0"/>
                    </a:lnTo>
                    <a:lnTo>
                      <a:pt x="300" y="1"/>
                    </a:lnTo>
                    <a:lnTo>
                      <a:pt x="291" y="1"/>
                    </a:lnTo>
                    <a:lnTo>
                      <a:pt x="282" y="2"/>
                    </a:lnTo>
                    <a:lnTo>
                      <a:pt x="273" y="3"/>
                    </a:lnTo>
                    <a:lnTo>
                      <a:pt x="263" y="4"/>
                    </a:lnTo>
                    <a:lnTo>
                      <a:pt x="254" y="5"/>
                    </a:lnTo>
                    <a:lnTo>
                      <a:pt x="245" y="6"/>
                    </a:lnTo>
                    <a:lnTo>
                      <a:pt x="234" y="7"/>
                    </a:lnTo>
                    <a:lnTo>
                      <a:pt x="225" y="8"/>
                    </a:lnTo>
                    <a:lnTo>
                      <a:pt x="216" y="8"/>
                    </a:lnTo>
                    <a:lnTo>
                      <a:pt x="206" y="9"/>
                    </a:lnTo>
                    <a:lnTo>
                      <a:pt x="198" y="10"/>
                    </a:lnTo>
                    <a:lnTo>
                      <a:pt x="188" y="11"/>
                    </a:lnTo>
                    <a:lnTo>
                      <a:pt x="178" y="12"/>
                    </a:lnTo>
                    <a:lnTo>
                      <a:pt x="170" y="13"/>
                    </a:lnTo>
                    <a:lnTo>
                      <a:pt x="160" y="14"/>
                    </a:lnTo>
                    <a:lnTo>
                      <a:pt x="150" y="14"/>
                    </a:lnTo>
                    <a:lnTo>
                      <a:pt x="141" y="15"/>
                    </a:lnTo>
                    <a:lnTo>
                      <a:pt x="131" y="16"/>
                    </a:lnTo>
                    <a:lnTo>
                      <a:pt x="122" y="17"/>
                    </a:lnTo>
                    <a:lnTo>
                      <a:pt x="113" y="18"/>
                    </a:lnTo>
                    <a:lnTo>
                      <a:pt x="104" y="19"/>
                    </a:lnTo>
                    <a:lnTo>
                      <a:pt x="94" y="20"/>
                    </a:lnTo>
                    <a:lnTo>
                      <a:pt x="85" y="21"/>
                    </a:lnTo>
                    <a:lnTo>
                      <a:pt x="76" y="21"/>
                    </a:lnTo>
                    <a:lnTo>
                      <a:pt x="66" y="21"/>
                    </a:lnTo>
                    <a:lnTo>
                      <a:pt x="56" y="22"/>
                    </a:lnTo>
                    <a:lnTo>
                      <a:pt x="47" y="23"/>
                    </a:lnTo>
                    <a:lnTo>
                      <a:pt x="37" y="24"/>
                    </a:lnTo>
                    <a:lnTo>
                      <a:pt x="29" y="25"/>
                    </a:lnTo>
                    <a:lnTo>
                      <a:pt x="19" y="26"/>
                    </a:lnTo>
                    <a:lnTo>
                      <a:pt x="9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2" y="42"/>
                    </a:lnTo>
                    <a:lnTo>
                      <a:pt x="5" y="46"/>
                    </a:lnTo>
                    <a:lnTo>
                      <a:pt x="6" y="52"/>
                    </a:lnTo>
                    <a:lnTo>
                      <a:pt x="12" y="66"/>
                    </a:lnTo>
                    <a:lnTo>
                      <a:pt x="14" y="68"/>
                    </a:lnTo>
                    <a:lnTo>
                      <a:pt x="20" y="69"/>
                    </a:lnTo>
                    <a:lnTo>
                      <a:pt x="22" y="70"/>
                    </a:lnTo>
                    <a:lnTo>
                      <a:pt x="24" y="72"/>
                    </a:lnTo>
                    <a:lnTo>
                      <a:pt x="25" y="74"/>
                    </a:lnTo>
                    <a:lnTo>
                      <a:pt x="28" y="81"/>
                    </a:lnTo>
                    <a:lnTo>
                      <a:pt x="30" y="89"/>
                    </a:lnTo>
                    <a:lnTo>
                      <a:pt x="30" y="97"/>
                    </a:lnTo>
                    <a:lnTo>
                      <a:pt x="31" y="103"/>
                    </a:lnTo>
                    <a:lnTo>
                      <a:pt x="32" y="106"/>
                    </a:lnTo>
                    <a:lnTo>
                      <a:pt x="35" y="110"/>
                    </a:lnTo>
                    <a:lnTo>
                      <a:pt x="40" y="111"/>
                    </a:lnTo>
                    <a:lnTo>
                      <a:pt x="44" y="112"/>
                    </a:lnTo>
                    <a:lnTo>
                      <a:pt x="46" y="113"/>
                    </a:lnTo>
                    <a:lnTo>
                      <a:pt x="46" y="118"/>
                    </a:lnTo>
                    <a:lnTo>
                      <a:pt x="46" y="121"/>
                    </a:lnTo>
                    <a:lnTo>
                      <a:pt x="49" y="122"/>
                    </a:lnTo>
                    <a:lnTo>
                      <a:pt x="51" y="122"/>
                    </a:lnTo>
                    <a:lnTo>
                      <a:pt x="54" y="124"/>
                    </a:lnTo>
                    <a:lnTo>
                      <a:pt x="56" y="127"/>
                    </a:lnTo>
                    <a:lnTo>
                      <a:pt x="58" y="128"/>
                    </a:lnTo>
                    <a:lnTo>
                      <a:pt x="63" y="129"/>
                    </a:lnTo>
                    <a:lnTo>
                      <a:pt x="64" y="131"/>
                    </a:lnTo>
                    <a:lnTo>
                      <a:pt x="64" y="135"/>
                    </a:lnTo>
                    <a:lnTo>
                      <a:pt x="64" y="138"/>
                    </a:lnTo>
                    <a:lnTo>
                      <a:pt x="63" y="142"/>
                    </a:lnTo>
                    <a:lnTo>
                      <a:pt x="62" y="144"/>
                    </a:lnTo>
                    <a:lnTo>
                      <a:pt x="60" y="147"/>
                    </a:lnTo>
                    <a:lnTo>
                      <a:pt x="58" y="149"/>
                    </a:lnTo>
                    <a:lnTo>
                      <a:pt x="55" y="148"/>
                    </a:lnTo>
                    <a:lnTo>
                      <a:pt x="52" y="146"/>
                    </a:lnTo>
                    <a:lnTo>
                      <a:pt x="47" y="144"/>
                    </a:lnTo>
                    <a:lnTo>
                      <a:pt x="48" y="147"/>
                    </a:lnTo>
                    <a:lnTo>
                      <a:pt x="52" y="151"/>
                    </a:lnTo>
                    <a:lnTo>
                      <a:pt x="54" y="151"/>
                    </a:lnTo>
                    <a:lnTo>
                      <a:pt x="56" y="152"/>
                    </a:lnTo>
                    <a:lnTo>
                      <a:pt x="57" y="153"/>
                    </a:lnTo>
                    <a:lnTo>
                      <a:pt x="59" y="156"/>
                    </a:lnTo>
                    <a:lnTo>
                      <a:pt x="59" y="159"/>
                    </a:lnTo>
                    <a:lnTo>
                      <a:pt x="58" y="164"/>
                    </a:lnTo>
                    <a:lnTo>
                      <a:pt x="58" y="166"/>
                    </a:lnTo>
                    <a:lnTo>
                      <a:pt x="57" y="168"/>
                    </a:lnTo>
                    <a:lnTo>
                      <a:pt x="60" y="171"/>
                    </a:lnTo>
                    <a:lnTo>
                      <a:pt x="57" y="171"/>
                    </a:lnTo>
                    <a:lnTo>
                      <a:pt x="56" y="171"/>
                    </a:lnTo>
                    <a:lnTo>
                      <a:pt x="55" y="173"/>
                    </a:lnTo>
                    <a:lnTo>
                      <a:pt x="56" y="175"/>
                    </a:lnTo>
                    <a:lnTo>
                      <a:pt x="59" y="178"/>
                    </a:lnTo>
                    <a:lnTo>
                      <a:pt x="60" y="179"/>
                    </a:lnTo>
                    <a:lnTo>
                      <a:pt x="66" y="183"/>
                    </a:lnTo>
                    <a:lnTo>
                      <a:pt x="67" y="185"/>
                    </a:lnTo>
                    <a:lnTo>
                      <a:pt x="67" y="186"/>
                    </a:lnTo>
                    <a:lnTo>
                      <a:pt x="67" y="187"/>
                    </a:lnTo>
                    <a:lnTo>
                      <a:pt x="69" y="188"/>
                    </a:lnTo>
                    <a:lnTo>
                      <a:pt x="70" y="188"/>
                    </a:lnTo>
                    <a:lnTo>
                      <a:pt x="73" y="191"/>
                    </a:lnTo>
                    <a:lnTo>
                      <a:pt x="75" y="191"/>
                    </a:lnTo>
                    <a:lnTo>
                      <a:pt x="76" y="192"/>
                    </a:lnTo>
                    <a:lnTo>
                      <a:pt x="78" y="194"/>
                    </a:lnTo>
                    <a:lnTo>
                      <a:pt x="79" y="195"/>
                    </a:lnTo>
                    <a:lnTo>
                      <a:pt x="80" y="197"/>
                    </a:lnTo>
                    <a:lnTo>
                      <a:pt x="85" y="207"/>
                    </a:lnTo>
                    <a:lnTo>
                      <a:pt x="100" y="225"/>
                    </a:lnTo>
                    <a:lnTo>
                      <a:pt x="104" y="235"/>
                    </a:lnTo>
                    <a:lnTo>
                      <a:pt x="103" y="245"/>
                    </a:lnTo>
                    <a:lnTo>
                      <a:pt x="102" y="254"/>
                    </a:lnTo>
                    <a:lnTo>
                      <a:pt x="100" y="260"/>
                    </a:lnTo>
                    <a:lnTo>
                      <a:pt x="101" y="264"/>
                    </a:lnTo>
                    <a:lnTo>
                      <a:pt x="104" y="264"/>
                    </a:lnTo>
                    <a:lnTo>
                      <a:pt x="108" y="264"/>
                    </a:lnTo>
                    <a:lnTo>
                      <a:pt x="111" y="264"/>
                    </a:lnTo>
                    <a:lnTo>
                      <a:pt x="114" y="269"/>
                    </a:lnTo>
                    <a:lnTo>
                      <a:pt x="115" y="271"/>
                    </a:lnTo>
                    <a:lnTo>
                      <a:pt x="117" y="274"/>
                    </a:lnTo>
                    <a:lnTo>
                      <a:pt x="121" y="279"/>
                    </a:lnTo>
                    <a:lnTo>
                      <a:pt x="124" y="279"/>
                    </a:lnTo>
                    <a:lnTo>
                      <a:pt x="129" y="285"/>
                    </a:lnTo>
                    <a:lnTo>
                      <a:pt x="134" y="286"/>
                    </a:lnTo>
                    <a:lnTo>
                      <a:pt x="135" y="288"/>
                    </a:lnTo>
                    <a:lnTo>
                      <a:pt x="135" y="289"/>
                    </a:lnTo>
                    <a:lnTo>
                      <a:pt x="138" y="298"/>
                    </a:lnTo>
                    <a:lnTo>
                      <a:pt x="139" y="312"/>
                    </a:lnTo>
                    <a:lnTo>
                      <a:pt x="136" y="336"/>
                    </a:lnTo>
                    <a:lnTo>
                      <a:pt x="139" y="341"/>
                    </a:lnTo>
                    <a:lnTo>
                      <a:pt x="141" y="348"/>
                    </a:lnTo>
                    <a:lnTo>
                      <a:pt x="142" y="353"/>
                    </a:lnTo>
                    <a:lnTo>
                      <a:pt x="145" y="353"/>
                    </a:lnTo>
                    <a:lnTo>
                      <a:pt x="144" y="349"/>
                    </a:lnTo>
                    <a:lnTo>
                      <a:pt x="143" y="345"/>
                    </a:lnTo>
                    <a:lnTo>
                      <a:pt x="142" y="344"/>
                    </a:lnTo>
                    <a:lnTo>
                      <a:pt x="141" y="343"/>
                    </a:lnTo>
                    <a:lnTo>
                      <a:pt x="141" y="342"/>
                    </a:lnTo>
                    <a:lnTo>
                      <a:pt x="141" y="340"/>
                    </a:lnTo>
                    <a:lnTo>
                      <a:pt x="142" y="339"/>
                    </a:lnTo>
                    <a:lnTo>
                      <a:pt x="144" y="341"/>
                    </a:lnTo>
                    <a:lnTo>
                      <a:pt x="145" y="342"/>
                    </a:lnTo>
                    <a:lnTo>
                      <a:pt x="146" y="342"/>
                    </a:lnTo>
                    <a:lnTo>
                      <a:pt x="148" y="341"/>
                    </a:lnTo>
                    <a:lnTo>
                      <a:pt x="147" y="338"/>
                    </a:lnTo>
                    <a:lnTo>
                      <a:pt x="147" y="337"/>
                    </a:lnTo>
                    <a:lnTo>
                      <a:pt x="145" y="335"/>
                    </a:lnTo>
                    <a:lnTo>
                      <a:pt x="144" y="333"/>
                    </a:lnTo>
                    <a:lnTo>
                      <a:pt x="146" y="334"/>
                    </a:lnTo>
                    <a:lnTo>
                      <a:pt x="149" y="336"/>
                    </a:lnTo>
                    <a:lnTo>
                      <a:pt x="151" y="337"/>
                    </a:lnTo>
                    <a:lnTo>
                      <a:pt x="151" y="339"/>
                    </a:lnTo>
                    <a:lnTo>
                      <a:pt x="151" y="342"/>
                    </a:lnTo>
                    <a:lnTo>
                      <a:pt x="150" y="343"/>
                    </a:lnTo>
                    <a:lnTo>
                      <a:pt x="146" y="347"/>
                    </a:lnTo>
                    <a:lnTo>
                      <a:pt x="151" y="347"/>
                    </a:lnTo>
                    <a:lnTo>
                      <a:pt x="156" y="349"/>
                    </a:lnTo>
                    <a:lnTo>
                      <a:pt x="160" y="352"/>
                    </a:lnTo>
                    <a:lnTo>
                      <a:pt x="164" y="355"/>
                    </a:lnTo>
                    <a:lnTo>
                      <a:pt x="166" y="360"/>
                    </a:lnTo>
                    <a:lnTo>
                      <a:pt x="168" y="364"/>
                    </a:lnTo>
                    <a:lnTo>
                      <a:pt x="169" y="370"/>
                    </a:lnTo>
                    <a:lnTo>
                      <a:pt x="169" y="377"/>
                    </a:lnTo>
                    <a:lnTo>
                      <a:pt x="169" y="382"/>
                    </a:lnTo>
                    <a:lnTo>
                      <a:pt x="168" y="384"/>
                    </a:lnTo>
                    <a:lnTo>
                      <a:pt x="169" y="385"/>
                    </a:lnTo>
                    <a:lnTo>
                      <a:pt x="170" y="386"/>
                    </a:lnTo>
                    <a:lnTo>
                      <a:pt x="170" y="387"/>
                    </a:lnTo>
                    <a:lnTo>
                      <a:pt x="171" y="392"/>
                    </a:lnTo>
                    <a:lnTo>
                      <a:pt x="170" y="400"/>
                    </a:lnTo>
                    <a:lnTo>
                      <a:pt x="167" y="411"/>
                    </a:lnTo>
                    <a:lnTo>
                      <a:pt x="168" y="413"/>
                    </a:lnTo>
                    <a:lnTo>
                      <a:pt x="174" y="413"/>
                    </a:lnTo>
                    <a:lnTo>
                      <a:pt x="176" y="414"/>
                    </a:lnTo>
                    <a:lnTo>
                      <a:pt x="177" y="416"/>
                    </a:lnTo>
                    <a:lnTo>
                      <a:pt x="178" y="418"/>
                    </a:lnTo>
                    <a:lnTo>
                      <a:pt x="181" y="421"/>
                    </a:lnTo>
                    <a:lnTo>
                      <a:pt x="182" y="426"/>
                    </a:lnTo>
                    <a:lnTo>
                      <a:pt x="182" y="428"/>
                    </a:lnTo>
                    <a:lnTo>
                      <a:pt x="183" y="432"/>
                    </a:lnTo>
                    <a:lnTo>
                      <a:pt x="183" y="435"/>
                    </a:lnTo>
                    <a:lnTo>
                      <a:pt x="182" y="439"/>
                    </a:lnTo>
                    <a:lnTo>
                      <a:pt x="181" y="442"/>
                    </a:lnTo>
                    <a:lnTo>
                      <a:pt x="191" y="451"/>
                    </a:lnTo>
                    <a:lnTo>
                      <a:pt x="195" y="452"/>
                    </a:lnTo>
                    <a:lnTo>
                      <a:pt x="198" y="455"/>
                    </a:lnTo>
                    <a:lnTo>
                      <a:pt x="201" y="457"/>
                    </a:lnTo>
                    <a:lnTo>
                      <a:pt x="202" y="459"/>
                    </a:lnTo>
                    <a:lnTo>
                      <a:pt x="204" y="460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3" y="461"/>
                    </a:lnTo>
                    <a:lnTo>
                      <a:pt x="216" y="465"/>
                    </a:lnTo>
                    <a:lnTo>
                      <a:pt x="223" y="471"/>
                    </a:lnTo>
                    <a:lnTo>
                      <a:pt x="234" y="475"/>
                    </a:lnTo>
                    <a:lnTo>
                      <a:pt x="241" y="481"/>
                    </a:lnTo>
                    <a:lnTo>
                      <a:pt x="248" y="489"/>
                    </a:lnTo>
                    <a:lnTo>
                      <a:pt x="257" y="492"/>
                    </a:lnTo>
                    <a:lnTo>
                      <a:pt x="274" y="498"/>
                    </a:lnTo>
                    <a:lnTo>
                      <a:pt x="280" y="505"/>
                    </a:lnTo>
                    <a:lnTo>
                      <a:pt x="286" y="511"/>
                    </a:lnTo>
                    <a:lnTo>
                      <a:pt x="290" y="515"/>
                    </a:lnTo>
                    <a:lnTo>
                      <a:pt x="293" y="519"/>
                    </a:lnTo>
                    <a:lnTo>
                      <a:pt x="298" y="525"/>
                    </a:lnTo>
                    <a:lnTo>
                      <a:pt x="302" y="525"/>
                    </a:lnTo>
                    <a:lnTo>
                      <a:pt x="303" y="526"/>
                    </a:lnTo>
                    <a:lnTo>
                      <a:pt x="303" y="528"/>
                    </a:lnTo>
                    <a:lnTo>
                      <a:pt x="304" y="530"/>
                    </a:lnTo>
                    <a:lnTo>
                      <a:pt x="305" y="532"/>
                    </a:lnTo>
                    <a:lnTo>
                      <a:pt x="306" y="535"/>
                    </a:lnTo>
                    <a:lnTo>
                      <a:pt x="308" y="539"/>
                    </a:lnTo>
                    <a:lnTo>
                      <a:pt x="310" y="536"/>
                    </a:lnTo>
                    <a:lnTo>
                      <a:pt x="314" y="537"/>
                    </a:lnTo>
                    <a:lnTo>
                      <a:pt x="318" y="539"/>
                    </a:lnTo>
                    <a:lnTo>
                      <a:pt x="319" y="541"/>
                    </a:lnTo>
                    <a:lnTo>
                      <a:pt x="319" y="543"/>
                    </a:lnTo>
                    <a:lnTo>
                      <a:pt x="321" y="546"/>
                    </a:lnTo>
                    <a:lnTo>
                      <a:pt x="321" y="548"/>
                    </a:lnTo>
                    <a:lnTo>
                      <a:pt x="321" y="553"/>
                    </a:lnTo>
                    <a:lnTo>
                      <a:pt x="323" y="557"/>
                    </a:lnTo>
                    <a:lnTo>
                      <a:pt x="324" y="555"/>
                    </a:lnTo>
                    <a:lnTo>
                      <a:pt x="326" y="555"/>
                    </a:lnTo>
                    <a:lnTo>
                      <a:pt x="326" y="556"/>
                    </a:lnTo>
                    <a:lnTo>
                      <a:pt x="327" y="559"/>
                    </a:lnTo>
                    <a:lnTo>
                      <a:pt x="328" y="562"/>
                    </a:lnTo>
                    <a:lnTo>
                      <a:pt x="331" y="563"/>
                    </a:lnTo>
                    <a:lnTo>
                      <a:pt x="332" y="563"/>
                    </a:lnTo>
                    <a:lnTo>
                      <a:pt x="333" y="563"/>
                    </a:lnTo>
                    <a:lnTo>
                      <a:pt x="335" y="562"/>
                    </a:lnTo>
                    <a:lnTo>
                      <a:pt x="338" y="563"/>
                    </a:lnTo>
                    <a:lnTo>
                      <a:pt x="340" y="565"/>
                    </a:lnTo>
                    <a:lnTo>
                      <a:pt x="343" y="568"/>
                    </a:lnTo>
                    <a:lnTo>
                      <a:pt x="343" y="570"/>
                    </a:lnTo>
                    <a:lnTo>
                      <a:pt x="346" y="570"/>
                    </a:lnTo>
                    <a:lnTo>
                      <a:pt x="348" y="574"/>
                    </a:lnTo>
                    <a:lnTo>
                      <a:pt x="347" y="577"/>
                    </a:lnTo>
                    <a:lnTo>
                      <a:pt x="348" y="581"/>
                    </a:lnTo>
                    <a:lnTo>
                      <a:pt x="351" y="580"/>
                    </a:lnTo>
                    <a:lnTo>
                      <a:pt x="352" y="583"/>
                    </a:lnTo>
                    <a:lnTo>
                      <a:pt x="352" y="585"/>
                    </a:lnTo>
                    <a:lnTo>
                      <a:pt x="354" y="587"/>
                    </a:lnTo>
                    <a:lnTo>
                      <a:pt x="354" y="590"/>
                    </a:lnTo>
                    <a:lnTo>
                      <a:pt x="354" y="592"/>
                    </a:lnTo>
                    <a:lnTo>
                      <a:pt x="358" y="593"/>
                    </a:lnTo>
                    <a:lnTo>
                      <a:pt x="360" y="596"/>
                    </a:lnTo>
                    <a:lnTo>
                      <a:pt x="363" y="598"/>
                    </a:lnTo>
                    <a:lnTo>
                      <a:pt x="364" y="599"/>
                    </a:lnTo>
                    <a:lnTo>
                      <a:pt x="364" y="601"/>
                    </a:lnTo>
                    <a:lnTo>
                      <a:pt x="364" y="603"/>
                    </a:lnTo>
                    <a:lnTo>
                      <a:pt x="367" y="603"/>
                    </a:lnTo>
                    <a:lnTo>
                      <a:pt x="369" y="603"/>
                    </a:lnTo>
                    <a:lnTo>
                      <a:pt x="372" y="603"/>
                    </a:lnTo>
                    <a:lnTo>
                      <a:pt x="374" y="603"/>
                    </a:lnTo>
                    <a:lnTo>
                      <a:pt x="376" y="603"/>
                    </a:lnTo>
                    <a:lnTo>
                      <a:pt x="377" y="604"/>
                    </a:lnTo>
                    <a:lnTo>
                      <a:pt x="378" y="607"/>
                    </a:lnTo>
                    <a:lnTo>
                      <a:pt x="378" y="611"/>
                    </a:lnTo>
                    <a:lnTo>
                      <a:pt x="378" y="612"/>
                    </a:lnTo>
                    <a:lnTo>
                      <a:pt x="510" y="612"/>
                    </a:lnTo>
                    <a:lnTo>
                      <a:pt x="510" y="610"/>
                    </a:lnTo>
                    <a:lnTo>
                      <a:pt x="510" y="607"/>
                    </a:lnTo>
                    <a:lnTo>
                      <a:pt x="510" y="605"/>
                    </a:lnTo>
                    <a:lnTo>
                      <a:pt x="507" y="603"/>
                    </a:lnTo>
                    <a:lnTo>
                      <a:pt x="504" y="598"/>
                    </a:lnTo>
                    <a:lnTo>
                      <a:pt x="503" y="595"/>
                    </a:lnTo>
                    <a:lnTo>
                      <a:pt x="502" y="595"/>
                    </a:lnTo>
                    <a:lnTo>
                      <a:pt x="501" y="590"/>
                    </a:lnTo>
                    <a:lnTo>
                      <a:pt x="501" y="588"/>
                    </a:lnTo>
                    <a:lnTo>
                      <a:pt x="501" y="586"/>
                    </a:lnTo>
                    <a:lnTo>
                      <a:pt x="500" y="585"/>
                    </a:lnTo>
                    <a:lnTo>
                      <a:pt x="500" y="583"/>
                    </a:lnTo>
                    <a:lnTo>
                      <a:pt x="499" y="582"/>
                    </a:lnTo>
                    <a:lnTo>
                      <a:pt x="498" y="582"/>
                    </a:lnTo>
                    <a:lnTo>
                      <a:pt x="498" y="579"/>
                    </a:lnTo>
                    <a:lnTo>
                      <a:pt x="497" y="579"/>
                    </a:lnTo>
                    <a:lnTo>
                      <a:pt x="495" y="578"/>
                    </a:lnTo>
                    <a:lnTo>
                      <a:pt x="493" y="577"/>
                    </a:lnTo>
                    <a:lnTo>
                      <a:pt x="492" y="578"/>
                    </a:lnTo>
                    <a:lnTo>
                      <a:pt x="490" y="579"/>
                    </a:lnTo>
                    <a:lnTo>
                      <a:pt x="489" y="579"/>
                    </a:lnTo>
                    <a:lnTo>
                      <a:pt x="487" y="581"/>
                    </a:lnTo>
                    <a:lnTo>
                      <a:pt x="486" y="582"/>
                    </a:lnTo>
                    <a:lnTo>
                      <a:pt x="483" y="582"/>
                    </a:lnTo>
                    <a:lnTo>
                      <a:pt x="481" y="582"/>
                    </a:lnTo>
                    <a:lnTo>
                      <a:pt x="481" y="579"/>
                    </a:lnTo>
                    <a:lnTo>
                      <a:pt x="479" y="579"/>
                    </a:lnTo>
                    <a:lnTo>
                      <a:pt x="478" y="577"/>
                    </a:lnTo>
                    <a:lnTo>
                      <a:pt x="479" y="576"/>
                    </a:lnTo>
                    <a:lnTo>
                      <a:pt x="479" y="574"/>
                    </a:lnTo>
                    <a:lnTo>
                      <a:pt x="479" y="572"/>
                    </a:lnTo>
                    <a:lnTo>
                      <a:pt x="480" y="571"/>
                    </a:lnTo>
                    <a:lnTo>
                      <a:pt x="479" y="570"/>
                    </a:lnTo>
                    <a:lnTo>
                      <a:pt x="478" y="569"/>
                    </a:lnTo>
                    <a:lnTo>
                      <a:pt x="477" y="568"/>
                    </a:lnTo>
                    <a:lnTo>
                      <a:pt x="477" y="567"/>
                    </a:lnTo>
                    <a:lnTo>
                      <a:pt x="479" y="567"/>
                    </a:lnTo>
                    <a:lnTo>
                      <a:pt x="479" y="566"/>
                    </a:lnTo>
                    <a:lnTo>
                      <a:pt x="475" y="565"/>
                    </a:lnTo>
                    <a:lnTo>
                      <a:pt x="476" y="563"/>
                    </a:lnTo>
                    <a:lnTo>
                      <a:pt x="476" y="562"/>
                    </a:lnTo>
                    <a:lnTo>
                      <a:pt x="477" y="562"/>
                    </a:lnTo>
                    <a:lnTo>
                      <a:pt x="476" y="561"/>
                    </a:lnTo>
                    <a:lnTo>
                      <a:pt x="474" y="562"/>
                    </a:lnTo>
                    <a:lnTo>
                      <a:pt x="474" y="563"/>
                    </a:lnTo>
                    <a:lnTo>
                      <a:pt x="473" y="564"/>
                    </a:lnTo>
                    <a:lnTo>
                      <a:pt x="471" y="562"/>
                    </a:lnTo>
                    <a:lnTo>
                      <a:pt x="471" y="560"/>
                    </a:lnTo>
                    <a:lnTo>
                      <a:pt x="470" y="558"/>
                    </a:lnTo>
                    <a:lnTo>
                      <a:pt x="469" y="559"/>
                    </a:lnTo>
                    <a:lnTo>
                      <a:pt x="469" y="561"/>
                    </a:lnTo>
                    <a:lnTo>
                      <a:pt x="467" y="560"/>
                    </a:lnTo>
                    <a:lnTo>
                      <a:pt x="466" y="560"/>
                    </a:lnTo>
                    <a:lnTo>
                      <a:pt x="465" y="560"/>
                    </a:lnTo>
                    <a:lnTo>
                      <a:pt x="465" y="561"/>
                    </a:lnTo>
                    <a:lnTo>
                      <a:pt x="465" y="562"/>
                    </a:lnTo>
                    <a:lnTo>
                      <a:pt x="464" y="562"/>
                    </a:lnTo>
                    <a:lnTo>
                      <a:pt x="465" y="564"/>
                    </a:lnTo>
                    <a:lnTo>
                      <a:pt x="466" y="565"/>
                    </a:lnTo>
                    <a:lnTo>
                      <a:pt x="465" y="567"/>
                    </a:lnTo>
                    <a:lnTo>
                      <a:pt x="465" y="568"/>
                    </a:lnTo>
                    <a:lnTo>
                      <a:pt x="462" y="569"/>
                    </a:lnTo>
                    <a:lnTo>
                      <a:pt x="459" y="568"/>
                    </a:lnTo>
                    <a:lnTo>
                      <a:pt x="459" y="567"/>
                    </a:lnTo>
                    <a:lnTo>
                      <a:pt x="458" y="566"/>
                    </a:lnTo>
                    <a:lnTo>
                      <a:pt x="457" y="564"/>
                    </a:lnTo>
                    <a:lnTo>
                      <a:pt x="456" y="562"/>
                    </a:lnTo>
                    <a:lnTo>
                      <a:pt x="455" y="560"/>
                    </a:lnTo>
                    <a:lnTo>
                      <a:pt x="455" y="559"/>
                    </a:lnTo>
                    <a:lnTo>
                      <a:pt x="456" y="558"/>
                    </a:lnTo>
                    <a:lnTo>
                      <a:pt x="456" y="556"/>
                    </a:lnTo>
                    <a:lnTo>
                      <a:pt x="456" y="554"/>
                    </a:lnTo>
                    <a:lnTo>
                      <a:pt x="454" y="553"/>
                    </a:lnTo>
                    <a:lnTo>
                      <a:pt x="454" y="551"/>
                    </a:lnTo>
                    <a:lnTo>
                      <a:pt x="454" y="549"/>
                    </a:lnTo>
                    <a:lnTo>
                      <a:pt x="455" y="549"/>
                    </a:lnTo>
                    <a:lnTo>
                      <a:pt x="456" y="547"/>
                    </a:lnTo>
                    <a:lnTo>
                      <a:pt x="457" y="547"/>
                    </a:lnTo>
                    <a:lnTo>
                      <a:pt x="458" y="545"/>
                    </a:lnTo>
                    <a:lnTo>
                      <a:pt x="456" y="543"/>
                    </a:lnTo>
                    <a:lnTo>
                      <a:pt x="454" y="539"/>
                    </a:lnTo>
                    <a:lnTo>
                      <a:pt x="453" y="536"/>
                    </a:lnTo>
                    <a:lnTo>
                      <a:pt x="452" y="534"/>
                    </a:lnTo>
                    <a:lnTo>
                      <a:pt x="450" y="534"/>
                    </a:lnTo>
                    <a:lnTo>
                      <a:pt x="449" y="532"/>
                    </a:lnTo>
                    <a:lnTo>
                      <a:pt x="448" y="530"/>
                    </a:lnTo>
                    <a:lnTo>
                      <a:pt x="448" y="529"/>
                    </a:lnTo>
                    <a:lnTo>
                      <a:pt x="447" y="530"/>
                    </a:lnTo>
                    <a:lnTo>
                      <a:pt x="446" y="530"/>
                    </a:lnTo>
                    <a:lnTo>
                      <a:pt x="446" y="528"/>
                    </a:lnTo>
                    <a:lnTo>
                      <a:pt x="445" y="528"/>
                    </a:lnTo>
                    <a:lnTo>
                      <a:pt x="445" y="526"/>
                    </a:lnTo>
                    <a:lnTo>
                      <a:pt x="445" y="524"/>
                    </a:lnTo>
                    <a:lnTo>
                      <a:pt x="444" y="524"/>
                    </a:lnTo>
                    <a:lnTo>
                      <a:pt x="443" y="523"/>
                    </a:lnTo>
                    <a:lnTo>
                      <a:pt x="443" y="521"/>
                    </a:lnTo>
                    <a:lnTo>
                      <a:pt x="444" y="520"/>
                    </a:lnTo>
                    <a:lnTo>
                      <a:pt x="445" y="518"/>
                    </a:lnTo>
                    <a:lnTo>
                      <a:pt x="446" y="516"/>
                    </a:lnTo>
                    <a:lnTo>
                      <a:pt x="446" y="515"/>
                    </a:lnTo>
                    <a:lnTo>
                      <a:pt x="445" y="514"/>
                    </a:lnTo>
                    <a:lnTo>
                      <a:pt x="445" y="511"/>
                    </a:lnTo>
                    <a:lnTo>
                      <a:pt x="444" y="510"/>
                    </a:lnTo>
                    <a:lnTo>
                      <a:pt x="440" y="507"/>
                    </a:lnTo>
                    <a:lnTo>
                      <a:pt x="428" y="494"/>
                    </a:lnTo>
                    <a:lnTo>
                      <a:pt x="426" y="492"/>
                    </a:lnTo>
                    <a:lnTo>
                      <a:pt x="424" y="492"/>
                    </a:lnTo>
                    <a:lnTo>
                      <a:pt x="423" y="490"/>
                    </a:lnTo>
                    <a:lnTo>
                      <a:pt x="422" y="489"/>
                    </a:lnTo>
                    <a:lnTo>
                      <a:pt x="421" y="489"/>
                    </a:lnTo>
                    <a:lnTo>
                      <a:pt x="421" y="488"/>
                    </a:lnTo>
                    <a:lnTo>
                      <a:pt x="421" y="486"/>
                    </a:lnTo>
                    <a:lnTo>
                      <a:pt x="420" y="485"/>
                    </a:lnTo>
                    <a:lnTo>
                      <a:pt x="417" y="485"/>
                    </a:lnTo>
                    <a:lnTo>
                      <a:pt x="415" y="484"/>
                    </a:lnTo>
                    <a:lnTo>
                      <a:pt x="413" y="482"/>
                    </a:lnTo>
                    <a:lnTo>
                      <a:pt x="411" y="482"/>
                    </a:lnTo>
                    <a:lnTo>
                      <a:pt x="409" y="480"/>
                    </a:lnTo>
                    <a:lnTo>
                      <a:pt x="408" y="478"/>
                    </a:lnTo>
                    <a:lnTo>
                      <a:pt x="407" y="477"/>
                    </a:lnTo>
                    <a:lnTo>
                      <a:pt x="405" y="476"/>
                    </a:lnTo>
                    <a:lnTo>
                      <a:pt x="404" y="474"/>
                    </a:lnTo>
                    <a:lnTo>
                      <a:pt x="403" y="474"/>
                    </a:lnTo>
                    <a:lnTo>
                      <a:pt x="402" y="473"/>
                    </a:lnTo>
                    <a:lnTo>
                      <a:pt x="401" y="471"/>
                    </a:lnTo>
                    <a:lnTo>
                      <a:pt x="400" y="469"/>
                    </a:lnTo>
                    <a:lnTo>
                      <a:pt x="398" y="468"/>
                    </a:lnTo>
                    <a:lnTo>
                      <a:pt x="397" y="468"/>
                    </a:lnTo>
                    <a:lnTo>
                      <a:pt x="396" y="468"/>
                    </a:lnTo>
                    <a:lnTo>
                      <a:pt x="396" y="467"/>
                    </a:lnTo>
                    <a:lnTo>
                      <a:pt x="395" y="466"/>
                    </a:lnTo>
                    <a:lnTo>
                      <a:pt x="394" y="465"/>
                    </a:lnTo>
                    <a:lnTo>
                      <a:pt x="393" y="465"/>
                    </a:lnTo>
                    <a:lnTo>
                      <a:pt x="392" y="464"/>
                    </a:lnTo>
                    <a:lnTo>
                      <a:pt x="391" y="463"/>
                    </a:lnTo>
                    <a:lnTo>
                      <a:pt x="391" y="462"/>
                    </a:lnTo>
                    <a:lnTo>
                      <a:pt x="390" y="460"/>
                    </a:lnTo>
                    <a:lnTo>
                      <a:pt x="388" y="458"/>
                    </a:lnTo>
                    <a:lnTo>
                      <a:pt x="387" y="458"/>
                    </a:lnTo>
                    <a:lnTo>
                      <a:pt x="386" y="458"/>
                    </a:lnTo>
                    <a:lnTo>
                      <a:pt x="384" y="457"/>
                    </a:lnTo>
                    <a:lnTo>
                      <a:pt x="383" y="456"/>
                    </a:lnTo>
                    <a:lnTo>
                      <a:pt x="382" y="455"/>
                    </a:lnTo>
                    <a:lnTo>
                      <a:pt x="381" y="455"/>
                    </a:lnTo>
                    <a:lnTo>
                      <a:pt x="381" y="454"/>
                    </a:lnTo>
                    <a:lnTo>
                      <a:pt x="380" y="453"/>
                    </a:lnTo>
                    <a:lnTo>
                      <a:pt x="380" y="452"/>
                    </a:lnTo>
                    <a:lnTo>
                      <a:pt x="379" y="451"/>
                    </a:lnTo>
                    <a:lnTo>
                      <a:pt x="379" y="452"/>
                    </a:lnTo>
                    <a:lnTo>
                      <a:pt x="378" y="452"/>
                    </a:lnTo>
                    <a:lnTo>
                      <a:pt x="377" y="450"/>
                    </a:lnTo>
                    <a:lnTo>
                      <a:pt x="376" y="450"/>
                    </a:lnTo>
                    <a:lnTo>
                      <a:pt x="375" y="449"/>
                    </a:lnTo>
                    <a:lnTo>
                      <a:pt x="375" y="448"/>
                    </a:lnTo>
                    <a:lnTo>
                      <a:pt x="374" y="448"/>
                    </a:lnTo>
                    <a:lnTo>
                      <a:pt x="374" y="447"/>
                    </a:lnTo>
                    <a:lnTo>
                      <a:pt x="373" y="447"/>
                    </a:lnTo>
                    <a:lnTo>
                      <a:pt x="372" y="446"/>
                    </a:lnTo>
                    <a:lnTo>
                      <a:pt x="372" y="444"/>
                    </a:lnTo>
                    <a:lnTo>
                      <a:pt x="372" y="444"/>
                    </a:lnTo>
                    <a:lnTo>
                      <a:pt x="371" y="443"/>
                    </a:lnTo>
                    <a:lnTo>
                      <a:pt x="370" y="443"/>
                    </a:lnTo>
                    <a:lnTo>
                      <a:pt x="369" y="442"/>
                    </a:lnTo>
                    <a:lnTo>
                      <a:pt x="368" y="441"/>
                    </a:lnTo>
                    <a:lnTo>
                      <a:pt x="366" y="441"/>
                    </a:lnTo>
                    <a:lnTo>
                      <a:pt x="365" y="440"/>
                    </a:lnTo>
                    <a:lnTo>
                      <a:pt x="364" y="439"/>
                    </a:lnTo>
                    <a:lnTo>
                      <a:pt x="364" y="440"/>
                    </a:lnTo>
                    <a:lnTo>
                      <a:pt x="363" y="440"/>
                    </a:lnTo>
                    <a:lnTo>
                      <a:pt x="363" y="439"/>
                    </a:lnTo>
                    <a:lnTo>
                      <a:pt x="362" y="440"/>
                    </a:lnTo>
                    <a:lnTo>
                      <a:pt x="361" y="440"/>
                    </a:lnTo>
                    <a:lnTo>
                      <a:pt x="361" y="441"/>
                    </a:lnTo>
                    <a:lnTo>
                      <a:pt x="361" y="442"/>
                    </a:lnTo>
                    <a:lnTo>
                      <a:pt x="362" y="442"/>
                    </a:lnTo>
                    <a:lnTo>
                      <a:pt x="362" y="443"/>
                    </a:lnTo>
                    <a:lnTo>
                      <a:pt x="361" y="444"/>
                    </a:lnTo>
                    <a:lnTo>
                      <a:pt x="360" y="444"/>
                    </a:lnTo>
                    <a:lnTo>
                      <a:pt x="357" y="444"/>
                    </a:lnTo>
                    <a:lnTo>
                      <a:pt x="355" y="444"/>
                    </a:lnTo>
                    <a:lnTo>
                      <a:pt x="354" y="443"/>
                    </a:lnTo>
                    <a:lnTo>
                      <a:pt x="354" y="441"/>
                    </a:lnTo>
                    <a:lnTo>
                      <a:pt x="353" y="440"/>
                    </a:lnTo>
                    <a:lnTo>
                      <a:pt x="352" y="439"/>
                    </a:lnTo>
                    <a:lnTo>
                      <a:pt x="351" y="440"/>
                    </a:lnTo>
                    <a:lnTo>
                      <a:pt x="350" y="439"/>
                    </a:lnTo>
                    <a:lnTo>
                      <a:pt x="348" y="438"/>
                    </a:lnTo>
                    <a:lnTo>
                      <a:pt x="348" y="436"/>
                    </a:lnTo>
                    <a:lnTo>
                      <a:pt x="348" y="434"/>
                    </a:lnTo>
                    <a:lnTo>
                      <a:pt x="348" y="434"/>
                    </a:lnTo>
                    <a:lnTo>
                      <a:pt x="347" y="434"/>
                    </a:lnTo>
                    <a:lnTo>
                      <a:pt x="347" y="433"/>
                    </a:lnTo>
                    <a:lnTo>
                      <a:pt x="348" y="432"/>
                    </a:lnTo>
                    <a:lnTo>
                      <a:pt x="348" y="432"/>
                    </a:lnTo>
                    <a:lnTo>
                      <a:pt x="348" y="431"/>
                    </a:lnTo>
                    <a:lnTo>
                      <a:pt x="346" y="428"/>
                    </a:lnTo>
                    <a:lnTo>
                      <a:pt x="347" y="424"/>
                    </a:lnTo>
                    <a:lnTo>
                      <a:pt x="346" y="422"/>
                    </a:lnTo>
                    <a:lnTo>
                      <a:pt x="344" y="420"/>
                    </a:lnTo>
                    <a:lnTo>
                      <a:pt x="340" y="420"/>
                    </a:lnTo>
                    <a:lnTo>
                      <a:pt x="338" y="418"/>
                    </a:lnTo>
                    <a:lnTo>
                      <a:pt x="337" y="414"/>
                    </a:lnTo>
                    <a:lnTo>
                      <a:pt x="331" y="411"/>
                    </a:lnTo>
                    <a:lnTo>
                      <a:pt x="328" y="407"/>
                    </a:lnTo>
                    <a:lnTo>
                      <a:pt x="326" y="403"/>
                    </a:lnTo>
                    <a:lnTo>
                      <a:pt x="323" y="398"/>
                    </a:lnTo>
                    <a:lnTo>
                      <a:pt x="323" y="395"/>
                    </a:lnTo>
                    <a:lnTo>
                      <a:pt x="322" y="392"/>
                    </a:lnTo>
                    <a:lnTo>
                      <a:pt x="321" y="389"/>
                    </a:lnTo>
                    <a:lnTo>
                      <a:pt x="319" y="388"/>
                    </a:lnTo>
                    <a:lnTo>
                      <a:pt x="318" y="386"/>
                    </a:lnTo>
                    <a:lnTo>
                      <a:pt x="318" y="385"/>
                    </a:lnTo>
                    <a:lnTo>
                      <a:pt x="316" y="383"/>
                    </a:lnTo>
                    <a:lnTo>
                      <a:pt x="315" y="380"/>
                    </a:lnTo>
                    <a:lnTo>
                      <a:pt x="314" y="379"/>
                    </a:lnTo>
                    <a:lnTo>
                      <a:pt x="313" y="377"/>
                    </a:lnTo>
                    <a:lnTo>
                      <a:pt x="314" y="374"/>
                    </a:lnTo>
                    <a:lnTo>
                      <a:pt x="315" y="372"/>
                    </a:lnTo>
                    <a:lnTo>
                      <a:pt x="316" y="369"/>
                    </a:lnTo>
                    <a:lnTo>
                      <a:pt x="316" y="367"/>
                    </a:lnTo>
                    <a:lnTo>
                      <a:pt x="315" y="365"/>
                    </a:lnTo>
                    <a:lnTo>
                      <a:pt x="315" y="363"/>
                    </a:lnTo>
                    <a:lnTo>
                      <a:pt x="315" y="362"/>
                    </a:lnTo>
                    <a:lnTo>
                      <a:pt x="316" y="360"/>
                    </a:lnTo>
                    <a:lnTo>
                      <a:pt x="317" y="352"/>
                    </a:lnTo>
                    <a:lnTo>
                      <a:pt x="316" y="351"/>
                    </a:lnTo>
                    <a:lnTo>
                      <a:pt x="317" y="348"/>
                    </a:lnTo>
                    <a:lnTo>
                      <a:pt x="318" y="343"/>
                    </a:lnTo>
                    <a:lnTo>
                      <a:pt x="317" y="341"/>
                    </a:lnTo>
                    <a:lnTo>
                      <a:pt x="317" y="337"/>
                    </a:lnTo>
                    <a:lnTo>
                      <a:pt x="318" y="336"/>
                    </a:lnTo>
                    <a:lnTo>
                      <a:pt x="318" y="334"/>
                    </a:lnTo>
                    <a:lnTo>
                      <a:pt x="316" y="331"/>
                    </a:lnTo>
                    <a:lnTo>
                      <a:pt x="316" y="329"/>
                    </a:lnTo>
                    <a:lnTo>
                      <a:pt x="316" y="328"/>
                    </a:lnTo>
                    <a:lnTo>
                      <a:pt x="315" y="325"/>
                    </a:lnTo>
                    <a:lnTo>
                      <a:pt x="315" y="323"/>
                    </a:lnTo>
                    <a:lnTo>
                      <a:pt x="314" y="320"/>
                    </a:lnTo>
                    <a:lnTo>
                      <a:pt x="311" y="315"/>
                    </a:lnTo>
                    <a:lnTo>
                      <a:pt x="309" y="312"/>
                    </a:lnTo>
                    <a:lnTo>
                      <a:pt x="310" y="307"/>
                    </a:lnTo>
                    <a:lnTo>
                      <a:pt x="309" y="304"/>
                    </a:lnTo>
                    <a:lnTo>
                      <a:pt x="308" y="300"/>
                    </a:lnTo>
                    <a:lnTo>
                      <a:pt x="309" y="297"/>
                    </a:lnTo>
                    <a:lnTo>
                      <a:pt x="310" y="295"/>
                    </a:lnTo>
                    <a:lnTo>
                      <a:pt x="309" y="293"/>
                    </a:lnTo>
                    <a:lnTo>
                      <a:pt x="309" y="291"/>
                    </a:lnTo>
                    <a:lnTo>
                      <a:pt x="309" y="285"/>
                    </a:lnTo>
                    <a:lnTo>
                      <a:pt x="308" y="283"/>
                    </a:lnTo>
                    <a:lnTo>
                      <a:pt x="307" y="281"/>
                    </a:lnTo>
                    <a:lnTo>
                      <a:pt x="308" y="279"/>
                    </a:lnTo>
                    <a:lnTo>
                      <a:pt x="308" y="277"/>
                    </a:lnTo>
                    <a:lnTo>
                      <a:pt x="307" y="275"/>
                    </a:lnTo>
                    <a:lnTo>
                      <a:pt x="307" y="270"/>
                    </a:lnTo>
                    <a:lnTo>
                      <a:pt x="307" y="268"/>
                    </a:lnTo>
                    <a:lnTo>
                      <a:pt x="306" y="267"/>
                    </a:lnTo>
                    <a:lnTo>
                      <a:pt x="306" y="266"/>
                    </a:lnTo>
                    <a:lnTo>
                      <a:pt x="304" y="265"/>
                    </a:lnTo>
                    <a:lnTo>
                      <a:pt x="296" y="262"/>
                    </a:lnTo>
                    <a:lnTo>
                      <a:pt x="294" y="260"/>
                    </a:lnTo>
                    <a:lnTo>
                      <a:pt x="292" y="257"/>
                    </a:lnTo>
                    <a:lnTo>
                      <a:pt x="292" y="254"/>
                    </a:lnTo>
                    <a:lnTo>
                      <a:pt x="294" y="252"/>
                    </a:lnTo>
                    <a:lnTo>
                      <a:pt x="295" y="251"/>
                    </a:lnTo>
                    <a:lnTo>
                      <a:pt x="291" y="248"/>
                    </a:lnTo>
                    <a:lnTo>
                      <a:pt x="288" y="245"/>
                    </a:lnTo>
                    <a:lnTo>
                      <a:pt x="285" y="239"/>
                    </a:lnTo>
                    <a:lnTo>
                      <a:pt x="285" y="233"/>
                    </a:lnTo>
                    <a:lnTo>
                      <a:pt x="285" y="230"/>
                    </a:lnTo>
                    <a:lnTo>
                      <a:pt x="287" y="216"/>
                    </a:lnTo>
                    <a:lnTo>
                      <a:pt x="287" y="209"/>
                    </a:lnTo>
                    <a:lnTo>
                      <a:pt x="290" y="199"/>
                    </a:lnTo>
                    <a:lnTo>
                      <a:pt x="289" y="179"/>
                    </a:lnTo>
                    <a:lnTo>
                      <a:pt x="291" y="173"/>
                    </a:lnTo>
                    <a:lnTo>
                      <a:pt x="293" y="168"/>
                    </a:lnTo>
                    <a:lnTo>
                      <a:pt x="298" y="163"/>
                    </a:lnTo>
                    <a:lnTo>
                      <a:pt x="298" y="159"/>
                    </a:lnTo>
                    <a:lnTo>
                      <a:pt x="297" y="156"/>
                    </a:lnTo>
                    <a:lnTo>
                      <a:pt x="295" y="153"/>
                    </a:lnTo>
                    <a:lnTo>
                      <a:pt x="294" y="150"/>
                    </a:lnTo>
                    <a:lnTo>
                      <a:pt x="293" y="140"/>
                    </a:lnTo>
                    <a:lnTo>
                      <a:pt x="292" y="138"/>
                    </a:lnTo>
                    <a:lnTo>
                      <a:pt x="290" y="137"/>
                    </a:lnTo>
                    <a:lnTo>
                      <a:pt x="289" y="135"/>
                    </a:lnTo>
                    <a:lnTo>
                      <a:pt x="287" y="132"/>
                    </a:lnTo>
                    <a:lnTo>
                      <a:pt x="285" y="129"/>
                    </a:lnTo>
                    <a:lnTo>
                      <a:pt x="282" y="129"/>
                    </a:lnTo>
                    <a:lnTo>
                      <a:pt x="280" y="127"/>
                    </a:lnTo>
                    <a:lnTo>
                      <a:pt x="279" y="125"/>
                    </a:lnTo>
                    <a:lnTo>
                      <a:pt x="277" y="123"/>
                    </a:lnTo>
                    <a:lnTo>
                      <a:pt x="274" y="122"/>
                    </a:lnTo>
                    <a:lnTo>
                      <a:pt x="272" y="122"/>
                    </a:lnTo>
                    <a:lnTo>
                      <a:pt x="271" y="121"/>
                    </a:lnTo>
                    <a:lnTo>
                      <a:pt x="270" y="120"/>
                    </a:lnTo>
                    <a:lnTo>
                      <a:pt x="269" y="120"/>
                    </a:lnTo>
                    <a:lnTo>
                      <a:pt x="267" y="117"/>
                    </a:lnTo>
                    <a:lnTo>
                      <a:pt x="267" y="115"/>
                    </a:lnTo>
                    <a:lnTo>
                      <a:pt x="267" y="113"/>
                    </a:lnTo>
                    <a:lnTo>
                      <a:pt x="268" y="113"/>
                    </a:lnTo>
                    <a:lnTo>
                      <a:pt x="269" y="115"/>
                    </a:lnTo>
                    <a:lnTo>
                      <a:pt x="269" y="117"/>
                    </a:lnTo>
                    <a:lnTo>
                      <a:pt x="270" y="118"/>
                    </a:lnTo>
                    <a:lnTo>
                      <a:pt x="272" y="119"/>
                    </a:lnTo>
                    <a:lnTo>
                      <a:pt x="274" y="119"/>
                    </a:lnTo>
                    <a:lnTo>
                      <a:pt x="274" y="119"/>
                    </a:lnTo>
                    <a:lnTo>
                      <a:pt x="276" y="120"/>
                    </a:lnTo>
                    <a:lnTo>
                      <a:pt x="279" y="121"/>
                    </a:lnTo>
                    <a:lnTo>
                      <a:pt x="278" y="118"/>
                    </a:lnTo>
                    <a:lnTo>
                      <a:pt x="279" y="115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0" name="Freeform 250"/>
              <p:cNvSpPr>
                <a:spLocks/>
              </p:cNvSpPr>
              <p:nvPr/>
            </p:nvSpPr>
            <p:spPr bwMode="auto">
              <a:xfrm>
                <a:off x="5525045" y="4757740"/>
                <a:ext cx="101600" cy="130175"/>
              </a:xfrm>
              <a:custGeom>
                <a:avLst/>
                <a:gdLst>
                  <a:gd name="T0" fmla="*/ 44 w 64"/>
                  <a:gd name="T1" fmla="*/ 71 h 82"/>
                  <a:gd name="T2" fmla="*/ 48 w 64"/>
                  <a:gd name="T3" fmla="*/ 73 h 82"/>
                  <a:gd name="T4" fmla="*/ 51 w 64"/>
                  <a:gd name="T5" fmla="*/ 77 h 82"/>
                  <a:gd name="T6" fmla="*/ 58 w 64"/>
                  <a:gd name="T7" fmla="*/ 80 h 82"/>
                  <a:gd name="T8" fmla="*/ 61 w 64"/>
                  <a:gd name="T9" fmla="*/ 82 h 82"/>
                  <a:gd name="T10" fmla="*/ 62 w 64"/>
                  <a:gd name="T11" fmla="*/ 79 h 82"/>
                  <a:gd name="T12" fmla="*/ 64 w 64"/>
                  <a:gd name="T13" fmla="*/ 73 h 82"/>
                  <a:gd name="T14" fmla="*/ 61 w 64"/>
                  <a:gd name="T15" fmla="*/ 72 h 82"/>
                  <a:gd name="T16" fmla="*/ 58 w 64"/>
                  <a:gd name="T17" fmla="*/ 71 h 82"/>
                  <a:gd name="T18" fmla="*/ 57 w 64"/>
                  <a:gd name="T19" fmla="*/ 67 h 82"/>
                  <a:gd name="T20" fmla="*/ 54 w 64"/>
                  <a:gd name="T21" fmla="*/ 63 h 82"/>
                  <a:gd name="T22" fmla="*/ 53 w 64"/>
                  <a:gd name="T23" fmla="*/ 58 h 82"/>
                  <a:gd name="T24" fmla="*/ 54 w 64"/>
                  <a:gd name="T25" fmla="*/ 54 h 82"/>
                  <a:gd name="T26" fmla="*/ 54 w 64"/>
                  <a:gd name="T27" fmla="*/ 51 h 82"/>
                  <a:gd name="T28" fmla="*/ 53 w 64"/>
                  <a:gd name="T29" fmla="*/ 46 h 82"/>
                  <a:gd name="T30" fmla="*/ 54 w 64"/>
                  <a:gd name="T31" fmla="*/ 40 h 82"/>
                  <a:gd name="T32" fmla="*/ 49 w 64"/>
                  <a:gd name="T33" fmla="*/ 39 h 82"/>
                  <a:gd name="T34" fmla="*/ 45 w 64"/>
                  <a:gd name="T35" fmla="*/ 39 h 82"/>
                  <a:gd name="T36" fmla="*/ 42 w 64"/>
                  <a:gd name="T37" fmla="*/ 39 h 82"/>
                  <a:gd name="T38" fmla="*/ 40 w 64"/>
                  <a:gd name="T39" fmla="*/ 40 h 82"/>
                  <a:gd name="T40" fmla="*/ 37 w 64"/>
                  <a:gd name="T41" fmla="*/ 38 h 82"/>
                  <a:gd name="T42" fmla="*/ 28 w 64"/>
                  <a:gd name="T43" fmla="*/ 35 h 82"/>
                  <a:gd name="T44" fmla="*/ 28 w 64"/>
                  <a:gd name="T45" fmla="*/ 31 h 82"/>
                  <a:gd name="T46" fmla="*/ 30 w 64"/>
                  <a:gd name="T47" fmla="*/ 27 h 82"/>
                  <a:gd name="T48" fmla="*/ 29 w 64"/>
                  <a:gd name="T49" fmla="*/ 24 h 82"/>
                  <a:gd name="T50" fmla="*/ 28 w 64"/>
                  <a:gd name="T51" fmla="*/ 18 h 82"/>
                  <a:gd name="T52" fmla="*/ 26 w 64"/>
                  <a:gd name="T53" fmla="*/ 15 h 82"/>
                  <a:gd name="T54" fmla="*/ 25 w 64"/>
                  <a:gd name="T55" fmla="*/ 13 h 82"/>
                  <a:gd name="T56" fmla="*/ 20 w 64"/>
                  <a:gd name="T57" fmla="*/ 9 h 82"/>
                  <a:gd name="T58" fmla="*/ 15 w 64"/>
                  <a:gd name="T59" fmla="*/ 3 h 82"/>
                  <a:gd name="T60" fmla="*/ 11 w 64"/>
                  <a:gd name="T61" fmla="*/ 2 h 82"/>
                  <a:gd name="T62" fmla="*/ 9 w 64"/>
                  <a:gd name="T63" fmla="*/ 0 h 82"/>
                  <a:gd name="T64" fmla="*/ 8 w 64"/>
                  <a:gd name="T65" fmla="*/ 2 h 82"/>
                  <a:gd name="T66" fmla="*/ 5 w 64"/>
                  <a:gd name="T67" fmla="*/ 2 h 82"/>
                  <a:gd name="T68" fmla="*/ 3 w 64"/>
                  <a:gd name="T69" fmla="*/ 2 h 82"/>
                  <a:gd name="T70" fmla="*/ 4 w 64"/>
                  <a:gd name="T71" fmla="*/ 6 h 82"/>
                  <a:gd name="T72" fmla="*/ 1 w 64"/>
                  <a:gd name="T73" fmla="*/ 13 h 82"/>
                  <a:gd name="T74" fmla="*/ 1 w 64"/>
                  <a:gd name="T75" fmla="*/ 21 h 82"/>
                  <a:gd name="T76" fmla="*/ 4 w 64"/>
                  <a:gd name="T77" fmla="*/ 25 h 82"/>
                  <a:gd name="T78" fmla="*/ 7 w 64"/>
                  <a:gd name="T79" fmla="*/ 28 h 82"/>
                  <a:gd name="T80" fmla="*/ 8 w 64"/>
                  <a:gd name="T81" fmla="*/ 30 h 82"/>
                  <a:gd name="T82" fmla="*/ 11 w 64"/>
                  <a:gd name="T83" fmla="*/ 34 h 82"/>
                  <a:gd name="T84" fmla="*/ 12 w 64"/>
                  <a:gd name="T85" fmla="*/ 37 h 82"/>
                  <a:gd name="T86" fmla="*/ 15 w 64"/>
                  <a:gd name="T87" fmla="*/ 40 h 82"/>
                  <a:gd name="T88" fmla="*/ 19 w 64"/>
                  <a:gd name="T89" fmla="*/ 40 h 82"/>
                  <a:gd name="T90" fmla="*/ 21 w 64"/>
                  <a:gd name="T91" fmla="*/ 44 h 82"/>
                  <a:gd name="T92" fmla="*/ 24 w 64"/>
                  <a:gd name="T93" fmla="*/ 50 h 82"/>
                  <a:gd name="T94" fmla="*/ 30 w 64"/>
                  <a:gd name="T95" fmla="*/ 54 h 82"/>
                  <a:gd name="T96" fmla="*/ 33 w 64"/>
                  <a:gd name="T97" fmla="*/ 58 h 82"/>
                  <a:gd name="T98" fmla="*/ 36 w 64"/>
                  <a:gd name="T99" fmla="*/ 59 h 82"/>
                  <a:gd name="T100" fmla="*/ 39 w 64"/>
                  <a:gd name="T101" fmla="*/ 61 h 82"/>
                  <a:gd name="T102" fmla="*/ 43 w 64"/>
                  <a:gd name="T103" fmla="*/ 65 h 82"/>
                  <a:gd name="T104" fmla="*/ 43 w 64"/>
                  <a:gd name="T105" fmla="*/ 6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4" h="82">
                    <a:moveTo>
                      <a:pt x="43" y="69"/>
                    </a:moveTo>
                    <a:lnTo>
                      <a:pt x="44" y="71"/>
                    </a:lnTo>
                    <a:lnTo>
                      <a:pt x="46" y="72"/>
                    </a:lnTo>
                    <a:lnTo>
                      <a:pt x="48" y="73"/>
                    </a:lnTo>
                    <a:lnTo>
                      <a:pt x="50" y="74"/>
                    </a:lnTo>
                    <a:lnTo>
                      <a:pt x="51" y="77"/>
                    </a:lnTo>
                    <a:lnTo>
                      <a:pt x="55" y="78"/>
                    </a:lnTo>
                    <a:lnTo>
                      <a:pt x="58" y="80"/>
                    </a:lnTo>
                    <a:lnTo>
                      <a:pt x="59" y="81"/>
                    </a:lnTo>
                    <a:lnTo>
                      <a:pt x="61" y="82"/>
                    </a:lnTo>
                    <a:lnTo>
                      <a:pt x="62" y="82"/>
                    </a:lnTo>
                    <a:lnTo>
                      <a:pt x="62" y="79"/>
                    </a:lnTo>
                    <a:lnTo>
                      <a:pt x="62" y="77"/>
                    </a:lnTo>
                    <a:lnTo>
                      <a:pt x="64" y="73"/>
                    </a:lnTo>
                    <a:lnTo>
                      <a:pt x="62" y="73"/>
                    </a:lnTo>
                    <a:lnTo>
                      <a:pt x="61" y="72"/>
                    </a:lnTo>
                    <a:lnTo>
                      <a:pt x="59" y="71"/>
                    </a:lnTo>
                    <a:lnTo>
                      <a:pt x="58" y="71"/>
                    </a:lnTo>
                    <a:lnTo>
                      <a:pt x="55" y="68"/>
                    </a:lnTo>
                    <a:lnTo>
                      <a:pt x="57" y="67"/>
                    </a:lnTo>
                    <a:lnTo>
                      <a:pt x="55" y="66"/>
                    </a:lnTo>
                    <a:lnTo>
                      <a:pt x="54" y="63"/>
                    </a:lnTo>
                    <a:lnTo>
                      <a:pt x="53" y="62"/>
                    </a:lnTo>
                    <a:lnTo>
                      <a:pt x="53" y="58"/>
                    </a:lnTo>
                    <a:lnTo>
                      <a:pt x="54" y="55"/>
                    </a:lnTo>
                    <a:lnTo>
                      <a:pt x="54" y="54"/>
                    </a:lnTo>
                    <a:lnTo>
                      <a:pt x="53" y="53"/>
                    </a:lnTo>
                    <a:lnTo>
                      <a:pt x="54" y="51"/>
                    </a:lnTo>
                    <a:lnTo>
                      <a:pt x="54" y="48"/>
                    </a:lnTo>
                    <a:lnTo>
                      <a:pt x="53" y="46"/>
                    </a:lnTo>
                    <a:lnTo>
                      <a:pt x="53" y="43"/>
                    </a:lnTo>
                    <a:lnTo>
                      <a:pt x="54" y="40"/>
                    </a:lnTo>
                    <a:lnTo>
                      <a:pt x="52" y="38"/>
                    </a:lnTo>
                    <a:lnTo>
                      <a:pt x="49" y="39"/>
                    </a:lnTo>
                    <a:lnTo>
                      <a:pt x="47" y="38"/>
                    </a:lnTo>
                    <a:lnTo>
                      <a:pt x="45" y="39"/>
                    </a:lnTo>
                    <a:lnTo>
                      <a:pt x="43" y="39"/>
                    </a:lnTo>
                    <a:lnTo>
                      <a:pt x="42" y="39"/>
                    </a:lnTo>
                    <a:lnTo>
                      <a:pt x="41" y="38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7" y="38"/>
                    </a:lnTo>
                    <a:lnTo>
                      <a:pt x="32" y="37"/>
                    </a:lnTo>
                    <a:lnTo>
                      <a:pt x="28" y="35"/>
                    </a:lnTo>
                    <a:lnTo>
                      <a:pt x="28" y="33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1" y="25"/>
                    </a:lnTo>
                    <a:lnTo>
                      <a:pt x="29" y="24"/>
                    </a:lnTo>
                    <a:lnTo>
                      <a:pt x="30" y="22"/>
                    </a:lnTo>
                    <a:lnTo>
                      <a:pt x="28" y="18"/>
                    </a:lnTo>
                    <a:lnTo>
                      <a:pt x="26" y="16"/>
                    </a:lnTo>
                    <a:lnTo>
                      <a:pt x="26" y="15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2" y="12"/>
                    </a:lnTo>
                    <a:lnTo>
                      <a:pt x="20" y="9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9" y="33"/>
                    </a:lnTo>
                    <a:lnTo>
                      <a:pt x="11" y="34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3" y="39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0" y="42"/>
                    </a:lnTo>
                    <a:lnTo>
                      <a:pt x="21" y="44"/>
                    </a:lnTo>
                    <a:lnTo>
                      <a:pt x="20" y="45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30" y="54"/>
                    </a:lnTo>
                    <a:lnTo>
                      <a:pt x="31" y="56"/>
                    </a:lnTo>
                    <a:lnTo>
                      <a:pt x="33" y="58"/>
                    </a:lnTo>
                    <a:lnTo>
                      <a:pt x="35" y="58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39" y="61"/>
                    </a:lnTo>
                    <a:lnTo>
                      <a:pt x="41" y="63"/>
                    </a:lnTo>
                    <a:lnTo>
                      <a:pt x="43" y="65"/>
                    </a:lnTo>
                    <a:lnTo>
                      <a:pt x="43" y="68"/>
                    </a:lnTo>
                    <a:lnTo>
                      <a:pt x="43" y="69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1" name="Line 251"/>
              <p:cNvSpPr>
                <a:spLocks noChangeShapeType="1"/>
              </p:cNvSpPr>
              <p:nvPr/>
            </p:nvSpPr>
            <p:spPr bwMode="auto">
              <a:xfrm flipV="1">
                <a:off x="5788570" y="4948240"/>
                <a:ext cx="0" cy="1588"/>
              </a:xfrm>
              <a:prstGeom prst="line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2" name="Freeform 252"/>
              <p:cNvSpPr>
                <a:spLocks/>
              </p:cNvSpPr>
              <p:nvPr/>
            </p:nvSpPr>
            <p:spPr bwMode="auto">
              <a:xfrm>
                <a:off x="5788570" y="4949827"/>
                <a:ext cx="1587" cy="476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0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3" name="Freeform 253"/>
              <p:cNvSpPr>
                <a:spLocks/>
              </p:cNvSpPr>
              <p:nvPr/>
            </p:nvSpPr>
            <p:spPr bwMode="auto">
              <a:xfrm>
                <a:off x="5232945" y="4059240"/>
                <a:ext cx="1144587" cy="920750"/>
              </a:xfrm>
              <a:custGeom>
                <a:avLst/>
                <a:gdLst>
                  <a:gd name="T0" fmla="*/ 686 w 721"/>
                  <a:gd name="T1" fmla="*/ 177 h 580"/>
                  <a:gd name="T2" fmla="*/ 653 w 721"/>
                  <a:gd name="T3" fmla="*/ 177 h 580"/>
                  <a:gd name="T4" fmla="*/ 620 w 721"/>
                  <a:gd name="T5" fmla="*/ 177 h 580"/>
                  <a:gd name="T6" fmla="*/ 587 w 721"/>
                  <a:gd name="T7" fmla="*/ 177 h 580"/>
                  <a:gd name="T8" fmla="*/ 555 w 721"/>
                  <a:gd name="T9" fmla="*/ 177 h 580"/>
                  <a:gd name="T10" fmla="*/ 522 w 721"/>
                  <a:gd name="T11" fmla="*/ 177 h 580"/>
                  <a:gd name="T12" fmla="*/ 483 w 721"/>
                  <a:gd name="T13" fmla="*/ 167 h 580"/>
                  <a:gd name="T14" fmla="*/ 398 w 721"/>
                  <a:gd name="T15" fmla="*/ 136 h 580"/>
                  <a:gd name="T16" fmla="*/ 85 w 721"/>
                  <a:gd name="T17" fmla="*/ 21 h 580"/>
                  <a:gd name="T18" fmla="*/ 17 w 721"/>
                  <a:gd name="T19" fmla="*/ 2 h 580"/>
                  <a:gd name="T20" fmla="*/ 8 w 721"/>
                  <a:gd name="T21" fmla="*/ 18 h 580"/>
                  <a:gd name="T22" fmla="*/ 0 w 721"/>
                  <a:gd name="T23" fmla="*/ 34 h 580"/>
                  <a:gd name="T24" fmla="*/ 10 w 721"/>
                  <a:gd name="T25" fmla="*/ 58 h 580"/>
                  <a:gd name="T26" fmla="*/ 10 w 721"/>
                  <a:gd name="T27" fmla="*/ 67 h 580"/>
                  <a:gd name="T28" fmla="*/ 13 w 721"/>
                  <a:gd name="T29" fmla="*/ 79 h 580"/>
                  <a:gd name="T30" fmla="*/ 25 w 721"/>
                  <a:gd name="T31" fmla="*/ 97 h 580"/>
                  <a:gd name="T32" fmla="*/ 39 w 721"/>
                  <a:gd name="T33" fmla="*/ 107 h 580"/>
                  <a:gd name="T34" fmla="*/ 55 w 721"/>
                  <a:gd name="T35" fmla="*/ 110 h 580"/>
                  <a:gd name="T36" fmla="*/ 78 w 721"/>
                  <a:gd name="T37" fmla="*/ 129 h 580"/>
                  <a:gd name="T38" fmla="*/ 94 w 721"/>
                  <a:gd name="T39" fmla="*/ 142 h 580"/>
                  <a:gd name="T40" fmla="*/ 117 w 721"/>
                  <a:gd name="T41" fmla="*/ 153 h 580"/>
                  <a:gd name="T42" fmla="*/ 131 w 721"/>
                  <a:gd name="T43" fmla="*/ 147 h 580"/>
                  <a:gd name="T44" fmla="*/ 137 w 721"/>
                  <a:gd name="T45" fmla="*/ 139 h 580"/>
                  <a:gd name="T46" fmla="*/ 135 w 721"/>
                  <a:gd name="T47" fmla="*/ 126 h 580"/>
                  <a:gd name="T48" fmla="*/ 147 w 721"/>
                  <a:gd name="T49" fmla="*/ 135 h 580"/>
                  <a:gd name="T50" fmla="*/ 169 w 721"/>
                  <a:gd name="T51" fmla="*/ 146 h 580"/>
                  <a:gd name="T52" fmla="*/ 181 w 721"/>
                  <a:gd name="T53" fmla="*/ 174 h 580"/>
                  <a:gd name="T54" fmla="*/ 190 w 721"/>
                  <a:gd name="T55" fmla="*/ 182 h 580"/>
                  <a:gd name="T56" fmla="*/ 229 w 721"/>
                  <a:gd name="T57" fmla="*/ 188 h 580"/>
                  <a:gd name="T58" fmla="*/ 230 w 721"/>
                  <a:gd name="T59" fmla="*/ 183 h 580"/>
                  <a:gd name="T60" fmla="*/ 245 w 721"/>
                  <a:gd name="T61" fmla="*/ 197 h 580"/>
                  <a:gd name="T62" fmla="*/ 249 w 721"/>
                  <a:gd name="T63" fmla="*/ 195 h 580"/>
                  <a:gd name="T64" fmla="*/ 251 w 721"/>
                  <a:gd name="T65" fmla="*/ 227 h 580"/>
                  <a:gd name="T66" fmla="*/ 245 w 721"/>
                  <a:gd name="T67" fmla="*/ 216 h 580"/>
                  <a:gd name="T68" fmla="*/ 247 w 721"/>
                  <a:gd name="T69" fmla="*/ 249 h 580"/>
                  <a:gd name="T70" fmla="*/ 271 w 721"/>
                  <a:gd name="T71" fmla="*/ 305 h 580"/>
                  <a:gd name="T72" fmla="*/ 277 w 721"/>
                  <a:gd name="T73" fmla="*/ 334 h 580"/>
                  <a:gd name="T74" fmla="*/ 286 w 721"/>
                  <a:gd name="T75" fmla="*/ 337 h 580"/>
                  <a:gd name="T76" fmla="*/ 291 w 721"/>
                  <a:gd name="T77" fmla="*/ 365 h 580"/>
                  <a:gd name="T78" fmla="*/ 293 w 721"/>
                  <a:gd name="T79" fmla="*/ 383 h 580"/>
                  <a:gd name="T80" fmla="*/ 300 w 721"/>
                  <a:gd name="T81" fmla="*/ 388 h 580"/>
                  <a:gd name="T82" fmla="*/ 311 w 721"/>
                  <a:gd name="T83" fmla="*/ 408 h 580"/>
                  <a:gd name="T84" fmla="*/ 320 w 721"/>
                  <a:gd name="T85" fmla="*/ 422 h 580"/>
                  <a:gd name="T86" fmla="*/ 334 w 721"/>
                  <a:gd name="T87" fmla="*/ 446 h 580"/>
                  <a:gd name="T88" fmla="*/ 336 w 721"/>
                  <a:gd name="T89" fmla="*/ 462 h 580"/>
                  <a:gd name="T90" fmla="*/ 346 w 721"/>
                  <a:gd name="T91" fmla="*/ 477 h 580"/>
                  <a:gd name="T92" fmla="*/ 357 w 721"/>
                  <a:gd name="T93" fmla="*/ 475 h 580"/>
                  <a:gd name="T94" fmla="*/ 363 w 721"/>
                  <a:gd name="T95" fmla="*/ 497 h 580"/>
                  <a:gd name="T96" fmla="*/ 364 w 721"/>
                  <a:gd name="T97" fmla="*/ 508 h 580"/>
                  <a:gd name="T98" fmla="*/ 369 w 721"/>
                  <a:gd name="T99" fmla="*/ 522 h 580"/>
                  <a:gd name="T100" fmla="*/ 373 w 721"/>
                  <a:gd name="T101" fmla="*/ 526 h 580"/>
                  <a:gd name="T102" fmla="*/ 381 w 721"/>
                  <a:gd name="T103" fmla="*/ 536 h 580"/>
                  <a:gd name="T104" fmla="*/ 394 w 721"/>
                  <a:gd name="T105" fmla="*/ 547 h 580"/>
                  <a:gd name="T106" fmla="*/ 406 w 721"/>
                  <a:gd name="T107" fmla="*/ 554 h 580"/>
                  <a:gd name="T108" fmla="*/ 401 w 721"/>
                  <a:gd name="T109" fmla="*/ 554 h 580"/>
                  <a:gd name="T110" fmla="*/ 394 w 721"/>
                  <a:gd name="T111" fmla="*/ 557 h 580"/>
                  <a:gd name="T112" fmla="*/ 718 w 721"/>
                  <a:gd name="T113" fmla="*/ 17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21" h="580">
                    <a:moveTo>
                      <a:pt x="713" y="177"/>
                    </a:moveTo>
                    <a:lnTo>
                      <a:pt x="708" y="177"/>
                    </a:lnTo>
                    <a:lnTo>
                      <a:pt x="702" y="177"/>
                    </a:lnTo>
                    <a:lnTo>
                      <a:pt x="697" y="177"/>
                    </a:lnTo>
                    <a:lnTo>
                      <a:pt x="691" y="177"/>
                    </a:lnTo>
                    <a:lnTo>
                      <a:pt x="686" y="177"/>
                    </a:lnTo>
                    <a:lnTo>
                      <a:pt x="680" y="177"/>
                    </a:lnTo>
                    <a:lnTo>
                      <a:pt x="674" y="177"/>
                    </a:lnTo>
                    <a:lnTo>
                      <a:pt x="669" y="177"/>
                    </a:lnTo>
                    <a:lnTo>
                      <a:pt x="664" y="177"/>
                    </a:lnTo>
                    <a:lnTo>
                      <a:pt x="658" y="177"/>
                    </a:lnTo>
                    <a:lnTo>
                      <a:pt x="653" y="177"/>
                    </a:lnTo>
                    <a:lnTo>
                      <a:pt x="647" y="177"/>
                    </a:lnTo>
                    <a:lnTo>
                      <a:pt x="642" y="177"/>
                    </a:lnTo>
                    <a:lnTo>
                      <a:pt x="637" y="177"/>
                    </a:lnTo>
                    <a:lnTo>
                      <a:pt x="631" y="177"/>
                    </a:lnTo>
                    <a:lnTo>
                      <a:pt x="626" y="177"/>
                    </a:lnTo>
                    <a:lnTo>
                      <a:pt x="620" y="177"/>
                    </a:lnTo>
                    <a:lnTo>
                      <a:pt x="615" y="177"/>
                    </a:lnTo>
                    <a:lnTo>
                      <a:pt x="610" y="177"/>
                    </a:lnTo>
                    <a:lnTo>
                      <a:pt x="604" y="177"/>
                    </a:lnTo>
                    <a:lnTo>
                      <a:pt x="598" y="177"/>
                    </a:lnTo>
                    <a:lnTo>
                      <a:pt x="594" y="177"/>
                    </a:lnTo>
                    <a:lnTo>
                      <a:pt x="587" y="177"/>
                    </a:lnTo>
                    <a:lnTo>
                      <a:pt x="582" y="177"/>
                    </a:lnTo>
                    <a:lnTo>
                      <a:pt x="576" y="177"/>
                    </a:lnTo>
                    <a:lnTo>
                      <a:pt x="570" y="177"/>
                    </a:lnTo>
                    <a:lnTo>
                      <a:pt x="566" y="177"/>
                    </a:lnTo>
                    <a:lnTo>
                      <a:pt x="560" y="177"/>
                    </a:lnTo>
                    <a:lnTo>
                      <a:pt x="555" y="177"/>
                    </a:lnTo>
                    <a:lnTo>
                      <a:pt x="549" y="177"/>
                    </a:lnTo>
                    <a:lnTo>
                      <a:pt x="544" y="177"/>
                    </a:lnTo>
                    <a:lnTo>
                      <a:pt x="539" y="177"/>
                    </a:lnTo>
                    <a:lnTo>
                      <a:pt x="533" y="177"/>
                    </a:lnTo>
                    <a:lnTo>
                      <a:pt x="527" y="177"/>
                    </a:lnTo>
                    <a:lnTo>
                      <a:pt x="522" y="177"/>
                    </a:lnTo>
                    <a:lnTo>
                      <a:pt x="515" y="177"/>
                    </a:lnTo>
                    <a:lnTo>
                      <a:pt x="507" y="176"/>
                    </a:lnTo>
                    <a:lnTo>
                      <a:pt x="503" y="175"/>
                    </a:lnTo>
                    <a:lnTo>
                      <a:pt x="496" y="172"/>
                    </a:lnTo>
                    <a:lnTo>
                      <a:pt x="490" y="170"/>
                    </a:lnTo>
                    <a:lnTo>
                      <a:pt x="483" y="167"/>
                    </a:lnTo>
                    <a:lnTo>
                      <a:pt x="477" y="164"/>
                    </a:lnTo>
                    <a:lnTo>
                      <a:pt x="471" y="162"/>
                    </a:lnTo>
                    <a:lnTo>
                      <a:pt x="464" y="159"/>
                    </a:lnTo>
                    <a:lnTo>
                      <a:pt x="457" y="158"/>
                    </a:lnTo>
                    <a:lnTo>
                      <a:pt x="451" y="155"/>
                    </a:lnTo>
                    <a:lnTo>
                      <a:pt x="398" y="136"/>
                    </a:lnTo>
                    <a:lnTo>
                      <a:pt x="347" y="116"/>
                    </a:lnTo>
                    <a:lnTo>
                      <a:pt x="294" y="98"/>
                    </a:lnTo>
                    <a:lnTo>
                      <a:pt x="242" y="79"/>
                    </a:lnTo>
                    <a:lnTo>
                      <a:pt x="189" y="60"/>
                    </a:lnTo>
                    <a:lnTo>
                      <a:pt x="137" y="40"/>
                    </a:lnTo>
                    <a:lnTo>
                      <a:pt x="85" y="21"/>
                    </a:lnTo>
                    <a:lnTo>
                      <a:pt x="32" y="2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8"/>
                    </a:lnTo>
                    <a:lnTo>
                      <a:pt x="8" y="21"/>
                    </a:lnTo>
                    <a:lnTo>
                      <a:pt x="8" y="24"/>
                    </a:lnTo>
                    <a:lnTo>
                      <a:pt x="5" y="27"/>
                    </a:lnTo>
                    <a:lnTo>
                      <a:pt x="2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1" y="35"/>
                    </a:lnTo>
                    <a:lnTo>
                      <a:pt x="4" y="39"/>
                    </a:lnTo>
                    <a:lnTo>
                      <a:pt x="7" y="43"/>
                    </a:lnTo>
                    <a:lnTo>
                      <a:pt x="9" y="49"/>
                    </a:lnTo>
                    <a:lnTo>
                      <a:pt x="10" y="55"/>
                    </a:lnTo>
                    <a:lnTo>
                      <a:pt x="10" y="58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9" y="66"/>
                    </a:lnTo>
                    <a:lnTo>
                      <a:pt x="10" y="67"/>
                    </a:lnTo>
                    <a:lnTo>
                      <a:pt x="11" y="67"/>
                    </a:lnTo>
                    <a:lnTo>
                      <a:pt x="12" y="69"/>
                    </a:lnTo>
                    <a:lnTo>
                      <a:pt x="12" y="71"/>
                    </a:lnTo>
                    <a:lnTo>
                      <a:pt x="13" y="73"/>
                    </a:lnTo>
                    <a:lnTo>
                      <a:pt x="13" y="75"/>
                    </a:lnTo>
                    <a:lnTo>
                      <a:pt x="13" y="79"/>
                    </a:lnTo>
                    <a:lnTo>
                      <a:pt x="13" y="83"/>
                    </a:lnTo>
                    <a:lnTo>
                      <a:pt x="12" y="86"/>
                    </a:lnTo>
                    <a:lnTo>
                      <a:pt x="13" y="89"/>
                    </a:lnTo>
                    <a:lnTo>
                      <a:pt x="20" y="95"/>
                    </a:lnTo>
                    <a:lnTo>
                      <a:pt x="23" y="96"/>
                    </a:lnTo>
                    <a:lnTo>
                      <a:pt x="25" y="97"/>
                    </a:lnTo>
                    <a:lnTo>
                      <a:pt x="28" y="101"/>
                    </a:lnTo>
                    <a:lnTo>
                      <a:pt x="30" y="103"/>
                    </a:lnTo>
                    <a:lnTo>
                      <a:pt x="31" y="103"/>
                    </a:lnTo>
                    <a:lnTo>
                      <a:pt x="35" y="104"/>
                    </a:lnTo>
                    <a:lnTo>
                      <a:pt x="36" y="104"/>
                    </a:lnTo>
                    <a:lnTo>
                      <a:pt x="39" y="107"/>
                    </a:lnTo>
                    <a:lnTo>
                      <a:pt x="40" y="107"/>
                    </a:lnTo>
                    <a:lnTo>
                      <a:pt x="41" y="108"/>
                    </a:lnTo>
                    <a:lnTo>
                      <a:pt x="43" y="110"/>
                    </a:lnTo>
                    <a:lnTo>
                      <a:pt x="44" y="110"/>
                    </a:lnTo>
                    <a:lnTo>
                      <a:pt x="46" y="111"/>
                    </a:lnTo>
                    <a:lnTo>
                      <a:pt x="55" y="110"/>
                    </a:lnTo>
                    <a:lnTo>
                      <a:pt x="57" y="111"/>
                    </a:lnTo>
                    <a:lnTo>
                      <a:pt x="63" y="118"/>
                    </a:lnTo>
                    <a:lnTo>
                      <a:pt x="70" y="124"/>
                    </a:lnTo>
                    <a:lnTo>
                      <a:pt x="74" y="126"/>
                    </a:lnTo>
                    <a:lnTo>
                      <a:pt x="76" y="128"/>
                    </a:lnTo>
                    <a:lnTo>
                      <a:pt x="78" y="129"/>
                    </a:lnTo>
                    <a:lnTo>
                      <a:pt x="80" y="132"/>
                    </a:lnTo>
                    <a:lnTo>
                      <a:pt x="86" y="135"/>
                    </a:lnTo>
                    <a:lnTo>
                      <a:pt x="91" y="137"/>
                    </a:lnTo>
                    <a:lnTo>
                      <a:pt x="91" y="139"/>
                    </a:lnTo>
                    <a:lnTo>
                      <a:pt x="93" y="140"/>
                    </a:lnTo>
                    <a:lnTo>
                      <a:pt x="94" y="142"/>
                    </a:lnTo>
                    <a:lnTo>
                      <a:pt x="96" y="143"/>
                    </a:lnTo>
                    <a:lnTo>
                      <a:pt x="99" y="145"/>
                    </a:lnTo>
                    <a:lnTo>
                      <a:pt x="103" y="147"/>
                    </a:lnTo>
                    <a:lnTo>
                      <a:pt x="106" y="149"/>
                    </a:lnTo>
                    <a:lnTo>
                      <a:pt x="112" y="152"/>
                    </a:lnTo>
                    <a:lnTo>
                      <a:pt x="117" y="153"/>
                    </a:lnTo>
                    <a:lnTo>
                      <a:pt x="123" y="153"/>
                    </a:lnTo>
                    <a:lnTo>
                      <a:pt x="129" y="153"/>
                    </a:lnTo>
                    <a:lnTo>
                      <a:pt x="130" y="151"/>
                    </a:lnTo>
                    <a:lnTo>
                      <a:pt x="130" y="150"/>
                    </a:lnTo>
                    <a:lnTo>
                      <a:pt x="130" y="149"/>
                    </a:lnTo>
                    <a:lnTo>
                      <a:pt x="131" y="147"/>
                    </a:lnTo>
                    <a:lnTo>
                      <a:pt x="133" y="147"/>
                    </a:lnTo>
                    <a:lnTo>
                      <a:pt x="134" y="146"/>
                    </a:lnTo>
                    <a:lnTo>
                      <a:pt x="134" y="144"/>
                    </a:lnTo>
                    <a:lnTo>
                      <a:pt x="137" y="142"/>
                    </a:lnTo>
                    <a:lnTo>
                      <a:pt x="138" y="141"/>
                    </a:lnTo>
                    <a:lnTo>
                      <a:pt x="137" y="139"/>
                    </a:lnTo>
                    <a:lnTo>
                      <a:pt x="136" y="139"/>
                    </a:lnTo>
                    <a:lnTo>
                      <a:pt x="135" y="139"/>
                    </a:lnTo>
                    <a:lnTo>
                      <a:pt x="134" y="138"/>
                    </a:lnTo>
                    <a:lnTo>
                      <a:pt x="134" y="137"/>
                    </a:lnTo>
                    <a:lnTo>
                      <a:pt x="134" y="128"/>
                    </a:lnTo>
                    <a:lnTo>
                      <a:pt x="135" y="126"/>
                    </a:lnTo>
                    <a:lnTo>
                      <a:pt x="137" y="127"/>
                    </a:lnTo>
                    <a:lnTo>
                      <a:pt x="137" y="134"/>
                    </a:lnTo>
                    <a:lnTo>
                      <a:pt x="140" y="136"/>
                    </a:lnTo>
                    <a:lnTo>
                      <a:pt x="141" y="136"/>
                    </a:lnTo>
                    <a:lnTo>
                      <a:pt x="143" y="135"/>
                    </a:lnTo>
                    <a:lnTo>
                      <a:pt x="147" y="135"/>
                    </a:lnTo>
                    <a:lnTo>
                      <a:pt x="148" y="136"/>
                    </a:lnTo>
                    <a:lnTo>
                      <a:pt x="153" y="138"/>
                    </a:lnTo>
                    <a:lnTo>
                      <a:pt x="157" y="141"/>
                    </a:lnTo>
                    <a:lnTo>
                      <a:pt x="161" y="142"/>
                    </a:lnTo>
                    <a:lnTo>
                      <a:pt x="164" y="144"/>
                    </a:lnTo>
                    <a:lnTo>
                      <a:pt x="169" y="146"/>
                    </a:lnTo>
                    <a:lnTo>
                      <a:pt x="176" y="152"/>
                    </a:lnTo>
                    <a:lnTo>
                      <a:pt x="179" y="157"/>
                    </a:lnTo>
                    <a:lnTo>
                      <a:pt x="179" y="160"/>
                    </a:lnTo>
                    <a:lnTo>
                      <a:pt x="181" y="169"/>
                    </a:lnTo>
                    <a:lnTo>
                      <a:pt x="182" y="173"/>
                    </a:lnTo>
                    <a:lnTo>
                      <a:pt x="181" y="174"/>
                    </a:lnTo>
                    <a:lnTo>
                      <a:pt x="179" y="174"/>
                    </a:lnTo>
                    <a:lnTo>
                      <a:pt x="179" y="175"/>
                    </a:lnTo>
                    <a:lnTo>
                      <a:pt x="180" y="177"/>
                    </a:lnTo>
                    <a:lnTo>
                      <a:pt x="185" y="178"/>
                    </a:lnTo>
                    <a:lnTo>
                      <a:pt x="189" y="179"/>
                    </a:lnTo>
                    <a:lnTo>
                      <a:pt x="190" y="182"/>
                    </a:lnTo>
                    <a:lnTo>
                      <a:pt x="199" y="183"/>
                    </a:lnTo>
                    <a:lnTo>
                      <a:pt x="204" y="184"/>
                    </a:lnTo>
                    <a:lnTo>
                      <a:pt x="225" y="188"/>
                    </a:lnTo>
                    <a:lnTo>
                      <a:pt x="228" y="189"/>
                    </a:lnTo>
                    <a:lnTo>
                      <a:pt x="230" y="189"/>
                    </a:lnTo>
                    <a:lnTo>
                      <a:pt x="229" y="188"/>
                    </a:lnTo>
                    <a:lnTo>
                      <a:pt x="227" y="187"/>
                    </a:lnTo>
                    <a:lnTo>
                      <a:pt x="226" y="186"/>
                    </a:lnTo>
                    <a:lnTo>
                      <a:pt x="225" y="184"/>
                    </a:lnTo>
                    <a:lnTo>
                      <a:pt x="227" y="183"/>
                    </a:lnTo>
                    <a:lnTo>
                      <a:pt x="228" y="183"/>
                    </a:lnTo>
                    <a:lnTo>
                      <a:pt x="230" y="183"/>
                    </a:lnTo>
                    <a:lnTo>
                      <a:pt x="231" y="186"/>
                    </a:lnTo>
                    <a:lnTo>
                      <a:pt x="233" y="188"/>
                    </a:lnTo>
                    <a:lnTo>
                      <a:pt x="234" y="192"/>
                    </a:lnTo>
                    <a:lnTo>
                      <a:pt x="241" y="195"/>
                    </a:lnTo>
                    <a:lnTo>
                      <a:pt x="243" y="196"/>
                    </a:lnTo>
                    <a:lnTo>
                      <a:pt x="245" y="197"/>
                    </a:lnTo>
                    <a:lnTo>
                      <a:pt x="246" y="196"/>
                    </a:lnTo>
                    <a:lnTo>
                      <a:pt x="244" y="195"/>
                    </a:lnTo>
                    <a:lnTo>
                      <a:pt x="242" y="194"/>
                    </a:lnTo>
                    <a:lnTo>
                      <a:pt x="242" y="193"/>
                    </a:lnTo>
                    <a:lnTo>
                      <a:pt x="246" y="193"/>
                    </a:lnTo>
                    <a:lnTo>
                      <a:pt x="249" y="195"/>
                    </a:lnTo>
                    <a:lnTo>
                      <a:pt x="252" y="200"/>
                    </a:lnTo>
                    <a:lnTo>
                      <a:pt x="254" y="202"/>
                    </a:lnTo>
                    <a:lnTo>
                      <a:pt x="253" y="207"/>
                    </a:lnTo>
                    <a:lnTo>
                      <a:pt x="253" y="214"/>
                    </a:lnTo>
                    <a:lnTo>
                      <a:pt x="253" y="222"/>
                    </a:lnTo>
                    <a:lnTo>
                      <a:pt x="251" y="227"/>
                    </a:lnTo>
                    <a:lnTo>
                      <a:pt x="250" y="228"/>
                    </a:lnTo>
                    <a:lnTo>
                      <a:pt x="249" y="227"/>
                    </a:lnTo>
                    <a:lnTo>
                      <a:pt x="247" y="222"/>
                    </a:lnTo>
                    <a:lnTo>
                      <a:pt x="246" y="219"/>
                    </a:lnTo>
                    <a:lnTo>
                      <a:pt x="246" y="218"/>
                    </a:lnTo>
                    <a:lnTo>
                      <a:pt x="245" y="216"/>
                    </a:lnTo>
                    <a:lnTo>
                      <a:pt x="244" y="216"/>
                    </a:lnTo>
                    <a:lnTo>
                      <a:pt x="244" y="219"/>
                    </a:lnTo>
                    <a:lnTo>
                      <a:pt x="248" y="229"/>
                    </a:lnTo>
                    <a:lnTo>
                      <a:pt x="248" y="234"/>
                    </a:lnTo>
                    <a:lnTo>
                      <a:pt x="248" y="240"/>
                    </a:lnTo>
                    <a:lnTo>
                      <a:pt x="247" y="249"/>
                    </a:lnTo>
                    <a:lnTo>
                      <a:pt x="244" y="254"/>
                    </a:lnTo>
                    <a:lnTo>
                      <a:pt x="246" y="258"/>
                    </a:lnTo>
                    <a:lnTo>
                      <a:pt x="251" y="275"/>
                    </a:lnTo>
                    <a:lnTo>
                      <a:pt x="255" y="283"/>
                    </a:lnTo>
                    <a:lnTo>
                      <a:pt x="262" y="296"/>
                    </a:lnTo>
                    <a:lnTo>
                      <a:pt x="271" y="305"/>
                    </a:lnTo>
                    <a:lnTo>
                      <a:pt x="276" y="311"/>
                    </a:lnTo>
                    <a:lnTo>
                      <a:pt x="278" y="315"/>
                    </a:lnTo>
                    <a:lnTo>
                      <a:pt x="279" y="321"/>
                    </a:lnTo>
                    <a:lnTo>
                      <a:pt x="279" y="327"/>
                    </a:lnTo>
                    <a:lnTo>
                      <a:pt x="279" y="331"/>
                    </a:lnTo>
                    <a:lnTo>
                      <a:pt x="277" y="334"/>
                    </a:lnTo>
                    <a:lnTo>
                      <a:pt x="278" y="335"/>
                    </a:lnTo>
                    <a:lnTo>
                      <a:pt x="279" y="334"/>
                    </a:lnTo>
                    <a:lnTo>
                      <a:pt x="281" y="334"/>
                    </a:lnTo>
                    <a:lnTo>
                      <a:pt x="282" y="334"/>
                    </a:lnTo>
                    <a:lnTo>
                      <a:pt x="284" y="336"/>
                    </a:lnTo>
                    <a:lnTo>
                      <a:pt x="286" y="337"/>
                    </a:lnTo>
                    <a:lnTo>
                      <a:pt x="288" y="340"/>
                    </a:lnTo>
                    <a:lnTo>
                      <a:pt x="290" y="343"/>
                    </a:lnTo>
                    <a:lnTo>
                      <a:pt x="292" y="347"/>
                    </a:lnTo>
                    <a:lnTo>
                      <a:pt x="292" y="354"/>
                    </a:lnTo>
                    <a:lnTo>
                      <a:pt x="291" y="362"/>
                    </a:lnTo>
                    <a:lnTo>
                      <a:pt x="291" y="365"/>
                    </a:lnTo>
                    <a:lnTo>
                      <a:pt x="292" y="368"/>
                    </a:lnTo>
                    <a:lnTo>
                      <a:pt x="294" y="370"/>
                    </a:lnTo>
                    <a:lnTo>
                      <a:pt x="295" y="372"/>
                    </a:lnTo>
                    <a:lnTo>
                      <a:pt x="294" y="376"/>
                    </a:lnTo>
                    <a:lnTo>
                      <a:pt x="293" y="380"/>
                    </a:lnTo>
                    <a:lnTo>
                      <a:pt x="293" y="383"/>
                    </a:lnTo>
                    <a:lnTo>
                      <a:pt x="292" y="385"/>
                    </a:lnTo>
                    <a:lnTo>
                      <a:pt x="293" y="387"/>
                    </a:lnTo>
                    <a:lnTo>
                      <a:pt x="295" y="389"/>
                    </a:lnTo>
                    <a:lnTo>
                      <a:pt x="297" y="388"/>
                    </a:lnTo>
                    <a:lnTo>
                      <a:pt x="299" y="389"/>
                    </a:lnTo>
                    <a:lnTo>
                      <a:pt x="300" y="388"/>
                    </a:lnTo>
                    <a:lnTo>
                      <a:pt x="302" y="389"/>
                    </a:lnTo>
                    <a:lnTo>
                      <a:pt x="303" y="392"/>
                    </a:lnTo>
                    <a:lnTo>
                      <a:pt x="306" y="400"/>
                    </a:lnTo>
                    <a:lnTo>
                      <a:pt x="307" y="402"/>
                    </a:lnTo>
                    <a:lnTo>
                      <a:pt x="309" y="404"/>
                    </a:lnTo>
                    <a:lnTo>
                      <a:pt x="311" y="408"/>
                    </a:lnTo>
                    <a:lnTo>
                      <a:pt x="312" y="413"/>
                    </a:lnTo>
                    <a:lnTo>
                      <a:pt x="313" y="416"/>
                    </a:lnTo>
                    <a:lnTo>
                      <a:pt x="316" y="419"/>
                    </a:lnTo>
                    <a:lnTo>
                      <a:pt x="318" y="419"/>
                    </a:lnTo>
                    <a:lnTo>
                      <a:pt x="319" y="420"/>
                    </a:lnTo>
                    <a:lnTo>
                      <a:pt x="320" y="422"/>
                    </a:lnTo>
                    <a:lnTo>
                      <a:pt x="323" y="430"/>
                    </a:lnTo>
                    <a:lnTo>
                      <a:pt x="327" y="435"/>
                    </a:lnTo>
                    <a:lnTo>
                      <a:pt x="333" y="438"/>
                    </a:lnTo>
                    <a:lnTo>
                      <a:pt x="333" y="441"/>
                    </a:lnTo>
                    <a:lnTo>
                      <a:pt x="333" y="445"/>
                    </a:lnTo>
                    <a:lnTo>
                      <a:pt x="334" y="446"/>
                    </a:lnTo>
                    <a:lnTo>
                      <a:pt x="336" y="447"/>
                    </a:lnTo>
                    <a:lnTo>
                      <a:pt x="339" y="448"/>
                    </a:lnTo>
                    <a:lnTo>
                      <a:pt x="340" y="450"/>
                    </a:lnTo>
                    <a:lnTo>
                      <a:pt x="340" y="452"/>
                    </a:lnTo>
                    <a:lnTo>
                      <a:pt x="339" y="455"/>
                    </a:lnTo>
                    <a:lnTo>
                      <a:pt x="336" y="462"/>
                    </a:lnTo>
                    <a:lnTo>
                      <a:pt x="334" y="466"/>
                    </a:lnTo>
                    <a:lnTo>
                      <a:pt x="336" y="471"/>
                    </a:lnTo>
                    <a:lnTo>
                      <a:pt x="338" y="473"/>
                    </a:lnTo>
                    <a:lnTo>
                      <a:pt x="343" y="475"/>
                    </a:lnTo>
                    <a:lnTo>
                      <a:pt x="345" y="477"/>
                    </a:lnTo>
                    <a:lnTo>
                      <a:pt x="346" y="477"/>
                    </a:lnTo>
                    <a:lnTo>
                      <a:pt x="346" y="476"/>
                    </a:lnTo>
                    <a:lnTo>
                      <a:pt x="346" y="475"/>
                    </a:lnTo>
                    <a:lnTo>
                      <a:pt x="347" y="474"/>
                    </a:lnTo>
                    <a:lnTo>
                      <a:pt x="348" y="473"/>
                    </a:lnTo>
                    <a:lnTo>
                      <a:pt x="354" y="473"/>
                    </a:lnTo>
                    <a:lnTo>
                      <a:pt x="357" y="475"/>
                    </a:lnTo>
                    <a:lnTo>
                      <a:pt x="359" y="480"/>
                    </a:lnTo>
                    <a:lnTo>
                      <a:pt x="361" y="484"/>
                    </a:lnTo>
                    <a:lnTo>
                      <a:pt x="361" y="488"/>
                    </a:lnTo>
                    <a:lnTo>
                      <a:pt x="359" y="494"/>
                    </a:lnTo>
                    <a:lnTo>
                      <a:pt x="361" y="495"/>
                    </a:lnTo>
                    <a:lnTo>
                      <a:pt x="363" y="497"/>
                    </a:lnTo>
                    <a:lnTo>
                      <a:pt x="363" y="498"/>
                    </a:lnTo>
                    <a:lnTo>
                      <a:pt x="365" y="500"/>
                    </a:lnTo>
                    <a:lnTo>
                      <a:pt x="367" y="503"/>
                    </a:lnTo>
                    <a:lnTo>
                      <a:pt x="367" y="504"/>
                    </a:lnTo>
                    <a:lnTo>
                      <a:pt x="366" y="506"/>
                    </a:lnTo>
                    <a:lnTo>
                      <a:pt x="364" y="508"/>
                    </a:lnTo>
                    <a:lnTo>
                      <a:pt x="364" y="510"/>
                    </a:lnTo>
                    <a:lnTo>
                      <a:pt x="366" y="510"/>
                    </a:lnTo>
                    <a:lnTo>
                      <a:pt x="366" y="514"/>
                    </a:lnTo>
                    <a:lnTo>
                      <a:pt x="368" y="520"/>
                    </a:lnTo>
                    <a:lnTo>
                      <a:pt x="368" y="521"/>
                    </a:lnTo>
                    <a:lnTo>
                      <a:pt x="369" y="522"/>
                    </a:lnTo>
                    <a:lnTo>
                      <a:pt x="367" y="523"/>
                    </a:lnTo>
                    <a:lnTo>
                      <a:pt x="366" y="524"/>
                    </a:lnTo>
                    <a:lnTo>
                      <a:pt x="367" y="525"/>
                    </a:lnTo>
                    <a:lnTo>
                      <a:pt x="369" y="526"/>
                    </a:lnTo>
                    <a:lnTo>
                      <a:pt x="372" y="525"/>
                    </a:lnTo>
                    <a:lnTo>
                      <a:pt x="373" y="526"/>
                    </a:lnTo>
                    <a:lnTo>
                      <a:pt x="374" y="526"/>
                    </a:lnTo>
                    <a:lnTo>
                      <a:pt x="375" y="527"/>
                    </a:lnTo>
                    <a:lnTo>
                      <a:pt x="376" y="529"/>
                    </a:lnTo>
                    <a:lnTo>
                      <a:pt x="377" y="531"/>
                    </a:lnTo>
                    <a:lnTo>
                      <a:pt x="380" y="534"/>
                    </a:lnTo>
                    <a:lnTo>
                      <a:pt x="381" y="536"/>
                    </a:lnTo>
                    <a:lnTo>
                      <a:pt x="381" y="537"/>
                    </a:lnTo>
                    <a:lnTo>
                      <a:pt x="383" y="538"/>
                    </a:lnTo>
                    <a:lnTo>
                      <a:pt x="384" y="542"/>
                    </a:lnTo>
                    <a:lnTo>
                      <a:pt x="387" y="543"/>
                    </a:lnTo>
                    <a:lnTo>
                      <a:pt x="392" y="545"/>
                    </a:lnTo>
                    <a:lnTo>
                      <a:pt x="394" y="547"/>
                    </a:lnTo>
                    <a:lnTo>
                      <a:pt x="397" y="550"/>
                    </a:lnTo>
                    <a:lnTo>
                      <a:pt x="400" y="550"/>
                    </a:lnTo>
                    <a:lnTo>
                      <a:pt x="402" y="550"/>
                    </a:lnTo>
                    <a:lnTo>
                      <a:pt x="404" y="550"/>
                    </a:lnTo>
                    <a:lnTo>
                      <a:pt x="405" y="552"/>
                    </a:lnTo>
                    <a:lnTo>
                      <a:pt x="406" y="554"/>
                    </a:lnTo>
                    <a:lnTo>
                      <a:pt x="405" y="556"/>
                    </a:lnTo>
                    <a:lnTo>
                      <a:pt x="405" y="557"/>
                    </a:lnTo>
                    <a:lnTo>
                      <a:pt x="404" y="558"/>
                    </a:lnTo>
                    <a:lnTo>
                      <a:pt x="403" y="557"/>
                    </a:lnTo>
                    <a:lnTo>
                      <a:pt x="402" y="556"/>
                    </a:lnTo>
                    <a:lnTo>
                      <a:pt x="401" y="554"/>
                    </a:lnTo>
                    <a:lnTo>
                      <a:pt x="401" y="553"/>
                    </a:lnTo>
                    <a:lnTo>
                      <a:pt x="399" y="553"/>
                    </a:lnTo>
                    <a:lnTo>
                      <a:pt x="398" y="555"/>
                    </a:lnTo>
                    <a:lnTo>
                      <a:pt x="396" y="556"/>
                    </a:lnTo>
                    <a:lnTo>
                      <a:pt x="395" y="556"/>
                    </a:lnTo>
                    <a:lnTo>
                      <a:pt x="394" y="557"/>
                    </a:lnTo>
                    <a:lnTo>
                      <a:pt x="396" y="558"/>
                    </a:lnTo>
                    <a:lnTo>
                      <a:pt x="398" y="562"/>
                    </a:lnTo>
                    <a:lnTo>
                      <a:pt x="418" y="580"/>
                    </a:lnTo>
                    <a:lnTo>
                      <a:pt x="721" y="580"/>
                    </a:lnTo>
                    <a:lnTo>
                      <a:pt x="721" y="177"/>
                    </a:lnTo>
                    <a:lnTo>
                      <a:pt x="718" y="177"/>
                    </a:lnTo>
                    <a:lnTo>
                      <a:pt x="713" y="177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4" name="Freeform 254"/>
              <p:cNvSpPr>
                <a:spLocks/>
              </p:cNvSpPr>
              <p:nvPr/>
            </p:nvSpPr>
            <p:spPr bwMode="auto">
              <a:xfrm>
                <a:off x="5729832" y="4829177"/>
                <a:ext cx="79375" cy="115888"/>
              </a:xfrm>
              <a:custGeom>
                <a:avLst/>
                <a:gdLst>
                  <a:gd name="T0" fmla="*/ 11 w 50"/>
                  <a:gd name="T1" fmla="*/ 44 h 73"/>
                  <a:gd name="T2" fmla="*/ 9 w 50"/>
                  <a:gd name="T3" fmla="*/ 46 h 73"/>
                  <a:gd name="T4" fmla="*/ 4 w 50"/>
                  <a:gd name="T5" fmla="*/ 51 h 73"/>
                  <a:gd name="T6" fmla="*/ 1 w 50"/>
                  <a:gd name="T7" fmla="*/ 55 h 73"/>
                  <a:gd name="T8" fmla="*/ 5 w 50"/>
                  <a:gd name="T9" fmla="*/ 57 h 73"/>
                  <a:gd name="T10" fmla="*/ 11 w 50"/>
                  <a:gd name="T11" fmla="*/ 61 h 73"/>
                  <a:gd name="T12" fmla="*/ 14 w 50"/>
                  <a:gd name="T13" fmla="*/ 62 h 73"/>
                  <a:gd name="T14" fmla="*/ 17 w 50"/>
                  <a:gd name="T15" fmla="*/ 65 h 73"/>
                  <a:gd name="T16" fmla="*/ 21 w 50"/>
                  <a:gd name="T17" fmla="*/ 65 h 73"/>
                  <a:gd name="T18" fmla="*/ 24 w 50"/>
                  <a:gd name="T19" fmla="*/ 66 h 73"/>
                  <a:gd name="T20" fmla="*/ 28 w 50"/>
                  <a:gd name="T21" fmla="*/ 69 h 73"/>
                  <a:gd name="T22" fmla="*/ 31 w 50"/>
                  <a:gd name="T23" fmla="*/ 70 h 73"/>
                  <a:gd name="T24" fmla="*/ 36 w 50"/>
                  <a:gd name="T25" fmla="*/ 73 h 73"/>
                  <a:gd name="T26" fmla="*/ 40 w 50"/>
                  <a:gd name="T27" fmla="*/ 70 h 73"/>
                  <a:gd name="T28" fmla="*/ 42 w 50"/>
                  <a:gd name="T29" fmla="*/ 70 h 73"/>
                  <a:gd name="T30" fmla="*/ 40 w 50"/>
                  <a:gd name="T31" fmla="*/ 67 h 73"/>
                  <a:gd name="T32" fmla="*/ 40 w 50"/>
                  <a:gd name="T33" fmla="*/ 62 h 73"/>
                  <a:gd name="T34" fmla="*/ 42 w 50"/>
                  <a:gd name="T35" fmla="*/ 57 h 73"/>
                  <a:gd name="T36" fmla="*/ 44 w 50"/>
                  <a:gd name="T37" fmla="*/ 52 h 73"/>
                  <a:gd name="T38" fmla="*/ 47 w 50"/>
                  <a:gd name="T39" fmla="*/ 42 h 73"/>
                  <a:gd name="T40" fmla="*/ 50 w 50"/>
                  <a:gd name="T41" fmla="*/ 33 h 73"/>
                  <a:gd name="T42" fmla="*/ 40 w 50"/>
                  <a:gd name="T43" fmla="*/ 15 h 73"/>
                  <a:gd name="T44" fmla="*/ 40 w 50"/>
                  <a:gd name="T45" fmla="*/ 12 h 73"/>
                  <a:gd name="T46" fmla="*/ 41 w 50"/>
                  <a:gd name="T47" fmla="*/ 9 h 73"/>
                  <a:gd name="T48" fmla="*/ 41 w 50"/>
                  <a:gd name="T49" fmla="*/ 7 h 73"/>
                  <a:gd name="T50" fmla="*/ 39 w 50"/>
                  <a:gd name="T51" fmla="*/ 3 h 73"/>
                  <a:gd name="T52" fmla="*/ 41 w 50"/>
                  <a:gd name="T53" fmla="*/ 0 h 73"/>
                  <a:gd name="T54" fmla="*/ 38 w 50"/>
                  <a:gd name="T55" fmla="*/ 2 h 73"/>
                  <a:gd name="T56" fmla="*/ 35 w 50"/>
                  <a:gd name="T57" fmla="*/ 4 h 73"/>
                  <a:gd name="T58" fmla="*/ 29 w 50"/>
                  <a:gd name="T59" fmla="*/ 4 h 73"/>
                  <a:gd name="T60" fmla="*/ 24 w 50"/>
                  <a:gd name="T61" fmla="*/ 8 h 73"/>
                  <a:gd name="T62" fmla="*/ 19 w 50"/>
                  <a:gd name="T63" fmla="*/ 7 h 73"/>
                  <a:gd name="T64" fmla="*/ 15 w 50"/>
                  <a:gd name="T65" fmla="*/ 10 h 73"/>
                  <a:gd name="T66" fmla="*/ 12 w 50"/>
                  <a:gd name="T67" fmla="*/ 13 h 73"/>
                  <a:gd name="T68" fmla="*/ 11 w 50"/>
                  <a:gd name="T69" fmla="*/ 25 h 73"/>
                  <a:gd name="T70" fmla="*/ 11 w 50"/>
                  <a:gd name="T71" fmla="*/ 37 h 73"/>
                  <a:gd name="T72" fmla="*/ 12 w 50"/>
                  <a:gd name="T73" fmla="*/ 39 h 73"/>
                  <a:gd name="T74" fmla="*/ 11 w 50"/>
                  <a:gd name="T75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73">
                    <a:moveTo>
                      <a:pt x="11" y="42"/>
                    </a:moveTo>
                    <a:lnTo>
                      <a:pt x="11" y="44"/>
                    </a:lnTo>
                    <a:lnTo>
                      <a:pt x="10" y="45"/>
                    </a:lnTo>
                    <a:lnTo>
                      <a:pt x="9" y="46"/>
                    </a:lnTo>
                    <a:lnTo>
                      <a:pt x="7" y="49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5"/>
                    </a:lnTo>
                    <a:lnTo>
                      <a:pt x="5" y="57"/>
                    </a:lnTo>
                    <a:lnTo>
                      <a:pt x="8" y="59"/>
                    </a:lnTo>
                    <a:lnTo>
                      <a:pt x="11" y="61"/>
                    </a:lnTo>
                    <a:lnTo>
                      <a:pt x="12" y="62"/>
                    </a:lnTo>
                    <a:lnTo>
                      <a:pt x="14" y="62"/>
                    </a:lnTo>
                    <a:lnTo>
                      <a:pt x="14" y="64"/>
                    </a:lnTo>
                    <a:lnTo>
                      <a:pt x="17" y="65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2" y="65"/>
                    </a:lnTo>
                    <a:lnTo>
                      <a:pt x="24" y="66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71"/>
                    </a:lnTo>
                    <a:lnTo>
                      <a:pt x="31" y="70"/>
                    </a:lnTo>
                    <a:lnTo>
                      <a:pt x="34" y="71"/>
                    </a:lnTo>
                    <a:lnTo>
                      <a:pt x="36" y="73"/>
                    </a:lnTo>
                    <a:lnTo>
                      <a:pt x="38" y="71"/>
                    </a:lnTo>
                    <a:lnTo>
                      <a:pt x="40" y="70"/>
                    </a:lnTo>
                    <a:lnTo>
                      <a:pt x="41" y="71"/>
                    </a:lnTo>
                    <a:lnTo>
                      <a:pt x="42" y="70"/>
                    </a:lnTo>
                    <a:lnTo>
                      <a:pt x="41" y="68"/>
                    </a:lnTo>
                    <a:lnTo>
                      <a:pt x="40" y="67"/>
                    </a:lnTo>
                    <a:lnTo>
                      <a:pt x="39" y="64"/>
                    </a:lnTo>
                    <a:lnTo>
                      <a:pt x="40" y="62"/>
                    </a:lnTo>
                    <a:lnTo>
                      <a:pt x="42" y="60"/>
                    </a:lnTo>
                    <a:lnTo>
                      <a:pt x="42" y="57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6" y="49"/>
                    </a:lnTo>
                    <a:lnTo>
                      <a:pt x="47" y="42"/>
                    </a:lnTo>
                    <a:lnTo>
                      <a:pt x="48" y="37"/>
                    </a:lnTo>
                    <a:lnTo>
                      <a:pt x="50" y="33"/>
                    </a:lnTo>
                    <a:lnTo>
                      <a:pt x="45" y="22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2"/>
                    </a:lnTo>
                    <a:lnTo>
                      <a:pt x="40" y="11"/>
                    </a:lnTo>
                    <a:lnTo>
                      <a:pt x="41" y="9"/>
                    </a:lnTo>
                    <a:lnTo>
                      <a:pt x="41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9" y="3"/>
                    </a:lnTo>
                    <a:lnTo>
                      <a:pt x="40" y="1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5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5" y="10"/>
                    </a:lnTo>
                    <a:lnTo>
                      <a:pt x="13" y="12"/>
                    </a:lnTo>
                    <a:lnTo>
                      <a:pt x="12" y="13"/>
                    </a:lnTo>
                    <a:lnTo>
                      <a:pt x="12" y="18"/>
                    </a:lnTo>
                    <a:lnTo>
                      <a:pt x="11" y="25"/>
                    </a:lnTo>
                    <a:lnTo>
                      <a:pt x="10" y="31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2" y="41"/>
                    </a:lnTo>
                    <a:lnTo>
                      <a:pt x="11" y="42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5" name="Rectangle 255"/>
              <p:cNvSpPr>
                <a:spLocks noChangeArrowheads="1"/>
              </p:cNvSpPr>
              <p:nvPr/>
            </p:nvSpPr>
            <p:spPr bwMode="auto">
              <a:xfrm>
                <a:off x="5753645" y="4822827"/>
                <a:ext cx="3175" cy="1588"/>
              </a:xfrm>
              <a:prstGeom prst="rect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6" name="Freeform 256"/>
              <p:cNvSpPr>
                <a:spLocks/>
              </p:cNvSpPr>
              <p:nvPr/>
            </p:nvSpPr>
            <p:spPr bwMode="auto">
              <a:xfrm>
                <a:off x="5282157" y="4227515"/>
                <a:ext cx="28575" cy="25400"/>
              </a:xfrm>
              <a:custGeom>
                <a:avLst/>
                <a:gdLst>
                  <a:gd name="T0" fmla="*/ 4 w 18"/>
                  <a:gd name="T1" fmla="*/ 0 h 16"/>
                  <a:gd name="T2" fmla="*/ 1 w 18"/>
                  <a:gd name="T3" fmla="*/ 0 h 16"/>
                  <a:gd name="T4" fmla="*/ 0 w 18"/>
                  <a:gd name="T5" fmla="*/ 6 h 16"/>
                  <a:gd name="T6" fmla="*/ 3 w 18"/>
                  <a:gd name="T7" fmla="*/ 12 h 16"/>
                  <a:gd name="T8" fmla="*/ 10 w 18"/>
                  <a:gd name="T9" fmla="*/ 15 h 16"/>
                  <a:gd name="T10" fmla="*/ 12 w 18"/>
                  <a:gd name="T11" fmla="*/ 13 h 16"/>
                  <a:gd name="T12" fmla="*/ 13 w 18"/>
                  <a:gd name="T13" fmla="*/ 14 h 16"/>
                  <a:gd name="T14" fmla="*/ 15 w 18"/>
                  <a:gd name="T15" fmla="*/ 15 h 16"/>
                  <a:gd name="T16" fmla="*/ 16 w 18"/>
                  <a:gd name="T17" fmla="*/ 16 h 16"/>
                  <a:gd name="T18" fmla="*/ 18 w 18"/>
                  <a:gd name="T19" fmla="*/ 16 h 16"/>
                  <a:gd name="T20" fmla="*/ 16 w 18"/>
                  <a:gd name="T21" fmla="*/ 11 h 16"/>
                  <a:gd name="T22" fmla="*/ 10 w 18"/>
                  <a:gd name="T23" fmla="*/ 5 h 16"/>
                  <a:gd name="T24" fmla="*/ 4 w 18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6">
                    <a:moveTo>
                      <a:pt x="4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3" y="14"/>
                    </a:lnTo>
                    <a:lnTo>
                      <a:pt x="15" y="15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6" y="11"/>
                    </a:lnTo>
                    <a:lnTo>
                      <a:pt x="10" y="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7" name="Freeform 257"/>
              <p:cNvSpPr>
                <a:spLocks/>
              </p:cNvSpPr>
              <p:nvPr/>
            </p:nvSpPr>
            <p:spPr bwMode="auto">
              <a:xfrm>
                <a:off x="5759995" y="942977"/>
                <a:ext cx="15875" cy="4763"/>
              </a:xfrm>
              <a:custGeom>
                <a:avLst/>
                <a:gdLst>
                  <a:gd name="T0" fmla="*/ 2 w 10"/>
                  <a:gd name="T1" fmla="*/ 2 h 3"/>
                  <a:gd name="T2" fmla="*/ 3 w 10"/>
                  <a:gd name="T3" fmla="*/ 3 h 3"/>
                  <a:gd name="T4" fmla="*/ 4 w 10"/>
                  <a:gd name="T5" fmla="*/ 3 h 3"/>
                  <a:gd name="T6" fmla="*/ 5 w 10"/>
                  <a:gd name="T7" fmla="*/ 3 h 3"/>
                  <a:gd name="T8" fmla="*/ 6 w 10"/>
                  <a:gd name="T9" fmla="*/ 3 h 3"/>
                  <a:gd name="T10" fmla="*/ 8 w 10"/>
                  <a:gd name="T11" fmla="*/ 3 h 3"/>
                  <a:gd name="T12" fmla="*/ 10 w 10"/>
                  <a:gd name="T13" fmla="*/ 2 h 3"/>
                  <a:gd name="T14" fmla="*/ 10 w 10"/>
                  <a:gd name="T15" fmla="*/ 1 h 3"/>
                  <a:gd name="T16" fmla="*/ 10 w 10"/>
                  <a:gd name="T17" fmla="*/ 0 h 3"/>
                  <a:gd name="T18" fmla="*/ 0 w 10"/>
                  <a:gd name="T19" fmla="*/ 0 h 3"/>
                  <a:gd name="T20" fmla="*/ 1 w 10"/>
                  <a:gd name="T21" fmla="*/ 1 h 3"/>
                  <a:gd name="T22" fmla="*/ 2 w 10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3">
                    <a:moveTo>
                      <a:pt x="2" y="2"/>
                    </a:move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8" name="Freeform 258"/>
              <p:cNvSpPr>
                <a:spLocks/>
              </p:cNvSpPr>
              <p:nvPr/>
            </p:nvSpPr>
            <p:spPr bwMode="auto">
              <a:xfrm>
                <a:off x="5647282" y="942977"/>
                <a:ext cx="44450" cy="26988"/>
              </a:xfrm>
              <a:custGeom>
                <a:avLst/>
                <a:gdLst>
                  <a:gd name="T0" fmla="*/ 0 w 28"/>
                  <a:gd name="T1" fmla="*/ 3 h 17"/>
                  <a:gd name="T2" fmla="*/ 1 w 28"/>
                  <a:gd name="T3" fmla="*/ 4 h 17"/>
                  <a:gd name="T4" fmla="*/ 4 w 28"/>
                  <a:gd name="T5" fmla="*/ 5 h 17"/>
                  <a:gd name="T6" fmla="*/ 5 w 28"/>
                  <a:gd name="T7" fmla="*/ 5 h 17"/>
                  <a:gd name="T8" fmla="*/ 6 w 28"/>
                  <a:gd name="T9" fmla="*/ 6 h 17"/>
                  <a:gd name="T10" fmla="*/ 8 w 28"/>
                  <a:gd name="T11" fmla="*/ 9 h 17"/>
                  <a:gd name="T12" fmla="*/ 8 w 28"/>
                  <a:gd name="T13" fmla="*/ 10 h 17"/>
                  <a:gd name="T14" fmla="*/ 9 w 28"/>
                  <a:gd name="T15" fmla="*/ 10 h 17"/>
                  <a:gd name="T16" fmla="*/ 15 w 28"/>
                  <a:gd name="T17" fmla="*/ 12 h 17"/>
                  <a:gd name="T18" fmla="*/ 15 w 28"/>
                  <a:gd name="T19" fmla="*/ 12 h 17"/>
                  <a:gd name="T20" fmla="*/ 16 w 28"/>
                  <a:gd name="T21" fmla="*/ 12 h 17"/>
                  <a:gd name="T22" fmla="*/ 19 w 28"/>
                  <a:gd name="T23" fmla="*/ 17 h 17"/>
                  <a:gd name="T24" fmla="*/ 21 w 28"/>
                  <a:gd name="T25" fmla="*/ 17 h 17"/>
                  <a:gd name="T26" fmla="*/ 23 w 28"/>
                  <a:gd name="T27" fmla="*/ 16 h 17"/>
                  <a:gd name="T28" fmla="*/ 23 w 28"/>
                  <a:gd name="T29" fmla="*/ 15 h 17"/>
                  <a:gd name="T30" fmla="*/ 23 w 28"/>
                  <a:gd name="T31" fmla="*/ 14 h 17"/>
                  <a:gd name="T32" fmla="*/ 21 w 28"/>
                  <a:gd name="T33" fmla="*/ 11 h 17"/>
                  <a:gd name="T34" fmla="*/ 21 w 28"/>
                  <a:gd name="T35" fmla="*/ 10 h 17"/>
                  <a:gd name="T36" fmla="*/ 21 w 28"/>
                  <a:gd name="T37" fmla="*/ 9 h 17"/>
                  <a:gd name="T38" fmla="*/ 21 w 28"/>
                  <a:gd name="T39" fmla="*/ 8 h 17"/>
                  <a:gd name="T40" fmla="*/ 22 w 28"/>
                  <a:gd name="T41" fmla="*/ 7 h 17"/>
                  <a:gd name="T42" fmla="*/ 23 w 28"/>
                  <a:gd name="T43" fmla="*/ 6 h 17"/>
                  <a:gd name="T44" fmla="*/ 28 w 28"/>
                  <a:gd name="T45" fmla="*/ 0 h 17"/>
                  <a:gd name="T46" fmla="*/ 0 w 28"/>
                  <a:gd name="T47" fmla="*/ 0 h 17"/>
                  <a:gd name="T48" fmla="*/ 0 w 28"/>
                  <a:gd name="T49" fmla="*/ 2 h 17"/>
                  <a:gd name="T50" fmla="*/ 0 w 28"/>
                  <a:gd name="T5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" h="17">
                    <a:moveTo>
                      <a:pt x="0" y="3"/>
                    </a:move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3" y="6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09" name="Freeform 259"/>
              <p:cNvSpPr>
                <a:spLocks/>
              </p:cNvSpPr>
              <p:nvPr/>
            </p:nvSpPr>
            <p:spPr bwMode="auto">
              <a:xfrm>
                <a:off x="4791620" y="942977"/>
                <a:ext cx="1250950" cy="688975"/>
              </a:xfrm>
              <a:custGeom>
                <a:avLst/>
                <a:gdLst>
                  <a:gd name="T0" fmla="*/ 0 w 788"/>
                  <a:gd name="T1" fmla="*/ 14 h 434"/>
                  <a:gd name="T2" fmla="*/ 3 w 788"/>
                  <a:gd name="T3" fmla="*/ 22 h 434"/>
                  <a:gd name="T4" fmla="*/ 2 w 788"/>
                  <a:gd name="T5" fmla="*/ 29 h 434"/>
                  <a:gd name="T6" fmla="*/ 10 w 788"/>
                  <a:gd name="T7" fmla="*/ 37 h 434"/>
                  <a:gd name="T8" fmla="*/ 13 w 788"/>
                  <a:gd name="T9" fmla="*/ 34 h 434"/>
                  <a:gd name="T10" fmla="*/ 18 w 788"/>
                  <a:gd name="T11" fmla="*/ 35 h 434"/>
                  <a:gd name="T12" fmla="*/ 21 w 788"/>
                  <a:gd name="T13" fmla="*/ 39 h 434"/>
                  <a:gd name="T14" fmla="*/ 29 w 788"/>
                  <a:gd name="T15" fmla="*/ 36 h 434"/>
                  <a:gd name="T16" fmla="*/ 31 w 788"/>
                  <a:gd name="T17" fmla="*/ 41 h 434"/>
                  <a:gd name="T18" fmla="*/ 33 w 788"/>
                  <a:gd name="T19" fmla="*/ 46 h 434"/>
                  <a:gd name="T20" fmla="*/ 41 w 788"/>
                  <a:gd name="T21" fmla="*/ 52 h 434"/>
                  <a:gd name="T22" fmla="*/ 40 w 788"/>
                  <a:gd name="T23" fmla="*/ 57 h 434"/>
                  <a:gd name="T24" fmla="*/ 39 w 788"/>
                  <a:gd name="T25" fmla="*/ 61 h 434"/>
                  <a:gd name="T26" fmla="*/ 36 w 788"/>
                  <a:gd name="T27" fmla="*/ 65 h 434"/>
                  <a:gd name="T28" fmla="*/ 31 w 788"/>
                  <a:gd name="T29" fmla="*/ 67 h 434"/>
                  <a:gd name="T30" fmla="*/ 36 w 788"/>
                  <a:gd name="T31" fmla="*/ 80 h 434"/>
                  <a:gd name="T32" fmla="*/ 35 w 788"/>
                  <a:gd name="T33" fmla="*/ 85 h 434"/>
                  <a:gd name="T34" fmla="*/ 31 w 788"/>
                  <a:gd name="T35" fmla="*/ 100 h 434"/>
                  <a:gd name="T36" fmla="*/ 28 w 788"/>
                  <a:gd name="T37" fmla="*/ 109 h 434"/>
                  <a:gd name="T38" fmla="*/ 24 w 788"/>
                  <a:gd name="T39" fmla="*/ 119 h 434"/>
                  <a:gd name="T40" fmla="*/ 25 w 788"/>
                  <a:gd name="T41" fmla="*/ 139 h 434"/>
                  <a:gd name="T42" fmla="*/ 25 w 788"/>
                  <a:gd name="T43" fmla="*/ 183 h 434"/>
                  <a:gd name="T44" fmla="*/ 25 w 788"/>
                  <a:gd name="T45" fmla="*/ 238 h 434"/>
                  <a:gd name="T46" fmla="*/ 25 w 788"/>
                  <a:gd name="T47" fmla="*/ 292 h 434"/>
                  <a:gd name="T48" fmla="*/ 25 w 788"/>
                  <a:gd name="T49" fmla="*/ 346 h 434"/>
                  <a:gd name="T50" fmla="*/ 25 w 788"/>
                  <a:gd name="T51" fmla="*/ 400 h 434"/>
                  <a:gd name="T52" fmla="*/ 48 w 788"/>
                  <a:gd name="T53" fmla="*/ 434 h 434"/>
                  <a:gd name="T54" fmla="*/ 120 w 788"/>
                  <a:gd name="T55" fmla="*/ 434 h 434"/>
                  <a:gd name="T56" fmla="*/ 191 w 788"/>
                  <a:gd name="T57" fmla="*/ 434 h 434"/>
                  <a:gd name="T58" fmla="*/ 262 w 788"/>
                  <a:gd name="T59" fmla="*/ 434 h 434"/>
                  <a:gd name="T60" fmla="*/ 334 w 788"/>
                  <a:gd name="T61" fmla="*/ 434 h 434"/>
                  <a:gd name="T62" fmla="*/ 405 w 788"/>
                  <a:gd name="T63" fmla="*/ 434 h 434"/>
                  <a:gd name="T64" fmla="*/ 477 w 788"/>
                  <a:gd name="T65" fmla="*/ 434 h 434"/>
                  <a:gd name="T66" fmla="*/ 549 w 788"/>
                  <a:gd name="T67" fmla="*/ 434 h 434"/>
                  <a:gd name="T68" fmla="*/ 620 w 788"/>
                  <a:gd name="T69" fmla="*/ 434 h 434"/>
                  <a:gd name="T70" fmla="*/ 691 w 788"/>
                  <a:gd name="T71" fmla="*/ 434 h 434"/>
                  <a:gd name="T72" fmla="*/ 763 w 788"/>
                  <a:gd name="T73" fmla="*/ 434 h 434"/>
                  <a:gd name="T74" fmla="*/ 787 w 788"/>
                  <a:gd name="T75" fmla="*/ 381 h 434"/>
                  <a:gd name="T76" fmla="*/ 787 w 788"/>
                  <a:gd name="T77" fmla="*/ 300 h 434"/>
                  <a:gd name="T78" fmla="*/ 787 w 788"/>
                  <a:gd name="T79" fmla="*/ 218 h 434"/>
                  <a:gd name="T80" fmla="*/ 787 w 788"/>
                  <a:gd name="T81" fmla="*/ 135 h 434"/>
                  <a:gd name="T82" fmla="*/ 787 w 788"/>
                  <a:gd name="T83" fmla="*/ 52 h 434"/>
                  <a:gd name="T84" fmla="*/ 620 w 788"/>
                  <a:gd name="T85" fmla="*/ 0 h 434"/>
                  <a:gd name="T86" fmla="*/ 618 w 788"/>
                  <a:gd name="T87" fmla="*/ 3 h 434"/>
                  <a:gd name="T88" fmla="*/ 614 w 788"/>
                  <a:gd name="T89" fmla="*/ 3 h 434"/>
                  <a:gd name="T90" fmla="*/ 611 w 788"/>
                  <a:gd name="T91" fmla="*/ 1 h 434"/>
                  <a:gd name="T92" fmla="*/ 605 w 788"/>
                  <a:gd name="T93" fmla="*/ 0 h 434"/>
                  <a:gd name="T94" fmla="*/ 567 w 788"/>
                  <a:gd name="T95" fmla="*/ 0 h 434"/>
                  <a:gd name="T96" fmla="*/ 560 w 788"/>
                  <a:gd name="T97" fmla="*/ 8 h 434"/>
                  <a:gd name="T98" fmla="*/ 560 w 788"/>
                  <a:gd name="T99" fmla="*/ 11 h 434"/>
                  <a:gd name="T100" fmla="*/ 562 w 788"/>
                  <a:gd name="T101" fmla="*/ 16 h 434"/>
                  <a:gd name="T102" fmla="*/ 555 w 788"/>
                  <a:gd name="T103" fmla="*/ 12 h 434"/>
                  <a:gd name="T104" fmla="*/ 548 w 788"/>
                  <a:gd name="T105" fmla="*/ 10 h 434"/>
                  <a:gd name="T106" fmla="*/ 545 w 788"/>
                  <a:gd name="T107" fmla="*/ 6 h 434"/>
                  <a:gd name="T108" fmla="*/ 540 w 788"/>
                  <a:gd name="T109" fmla="*/ 4 h 434"/>
                  <a:gd name="T110" fmla="*/ 539 w 788"/>
                  <a:gd name="T111" fmla="*/ 0 h 434"/>
                  <a:gd name="T112" fmla="*/ 2 w 788"/>
                  <a:gd name="T113" fmla="*/ 7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8" h="434">
                    <a:moveTo>
                      <a:pt x="2" y="7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3" y="32"/>
                    </a:lnTo>
                    <a:lnTo>
                      <a:pt x="5" y="34"/>
                    </a:lnTo>
                    <a:lnTo>
                      <a:pt x="10" y="37"/>
                    </a:lnTo>
                    <a:lnTo>
                      <a:pt x="11" y="36"/>
                    </a:lnTo>
                    <a:lnTo>
                      <a:pt x="12" y="35"/>
                    </a:lnTo>
                    <a:lnTo>
                      <a:pt x="13" y="34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18" y="35"/>
                    </a:lnTo>
                    <a:lnTo>
                      <a:pt x="18" y="36"/>
                    </a:lnTo>
                    <a:lnTo>
                      <a:pt x="19" y="37"/>
                    </a:lnTo>
                    <a:lnTo>
                      <a:pt x="21" y="39"/>
                    </a:lnTo>
                    <a:lnTo>
                      <a:pt x="24" y="37"/>
                    </a:lnTo>
                    <a:lnTo>
                      <a:pt x="26" y="36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1" y="39"/>
                    </a:lnTo>
                    <a:lnTo>
                      <a:pt x="31" y="41"/>
                    </a:lnTo>
                    <a:lnTo>
                      <a:pt x="31" y="43"/>
                    </a:lnTo>
                    <a:lnTo>
                      <a:pt x="32" y="45"/>
                    </a:lnTo>
                    <a:lnTo>
                      <a:pt x="33" y="46"/>
                    </a:lnTo>
                    <a:lnTo>
                      <a:pt x="36" y="48"/>
                    </a:lnTo>
                    <a:lnTo>
                      <a:pt x="38" y="50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1" y="55"/>
                    </a:lnTo>
                    <a:lnTo>
                      <a:pt x="40" y="57"/>
                    </a:lnTo>
                    <a:lnTo>
                      <a:pt x="39" y="58"/>
                    </a:lnTo>
                    <a:lnTo>
                      <a:pt x="39" y="60"/>
                    </a:lnTo>
                    <a:lnTo>
                      <a:pt x="39" y="61"/>
                    </a:lnTo>
                    <a:lnTo>
                      <a:pt x="39" y="63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3" y="66"/>
                    </a:lnTo>
                    <a:lnTo>
                      <a:pt x="31" y="67"/>
                    </a:lnTo>
                    <a:lnTo>
                      <a:pt x="31" y="70"/>
                    </a:lnTo>
                    <a:lnTo>
                      <a:pt x="35" y="76"/>
                    </a:lnTo>
                    <a:lnTo>
                      <a:pt x="36" y="80"/>
                    </a:lnTo>
                    <a:lnTo>
                      <a:pt x="36" y="82"/>
                    </a:lnTo>
                    <a:lnTo>
                      <a:pt x="35" y="84"/>
                    </a:lnTo>
                    <a:lnTo>
                      <a:pt x="35" y="85"/>
                    </a:lnTo>
                    <a:lnTo>
                      <a:pt x="34" y="86"/>
                    </a:lnTo>
                    <a:lnTo>
                      <a:pt x="33" y="94"/>
                    </a:lnTo>
                    <a:lnTo>
                      <a:pt x="31" y="100"/>
                    </a:lnTo>
                    <a:lnTo>
                      <a:pt x="31" y="104"/>
                    </a:lnTo>
                    <a:lnTo>
                      <a:pt x="29" y="108"/>
                    </a:lnTo>
                    <a:lnTo>
                      <a:pt x="28" y="109"/>
                    </a:lnTo>
                    <a:lnTo>
                      <a:pt x="25" y="112"/>
                    </a:lnTo>
                    <a:lnTo>
                      <a:pt x="23" y="115"/>
                    </a:lnTo>
                    <a:lnTo>
                      <a:pt x="24" y="119"/>
                    </a:lnTo>
                    <a:lnTo>
                      <a:pt x="24" y="121"/>
                    </a:lnTo>
                    <a:lnTo>
                      <a:pt x="25" y="124"/>
                    </a:lnTo>
                    <a:lnTo>
                      <a:pt x="25" y="139"/>
                    </a:lnTo>
                    <a:lnTo>
                      <a:pt x="25" y="147"/>
                    </a:lnTo>
                    <a:lnTo>
                      <a:pt x="25" y="165"/>
                    </a:lnTo>
                    <a:lnTo>
                      <a:pt x="25" y="183"/>
                    </a:lnTo>
                    <a:lnTo>
                      <a:pt x="25" y="201"/>
                    </a:lnTo>
                    <a:lnTo>
                      <a:pt x="25" y="220"/>
                    </a:lnTo>
                    <a:lnTo>
                      <a:pt x="25" y="238"/>
                    </a:lnTo>
                    <a:lnTo>
                      <a:pt x="25" y="255"/>
                    </a:lnTo>
                    <a:lnTo>
                      <a:pt x="25" y="274"/>
                    </a:lnTo>
                    <a:lnTo>
                      <a:pt x="25" y="292"/>
                    </a:lnTo>
                    <a:lnTo>
                      <a:pt x="25" y="310"/>
                    </a:lnTo>
                    <a:lnTo>
                      <a:pt x="25" y="328"/>
                    </a:lnTo>
                    <a:lnTo>
                      <a:pt x="25" y="346"/>
                    </a:lnTo>
                    <a:lnTo>
                      <a:pt x="25" y="363"/>
                    </a:lnTo>
                    <a:lnTo>
                      <a:pt x="25" y="381"/>
                    </a:lnTo>
                    <a:lnTo>
                      <a:pt x="25" y="400"/>
                    </a:lnTo>
                    <a:lnTo>
                      <a:pt x="25" y="417"/>
                    </a:lnTo>
                    <a:lnTo>
                      <a:pt x="25" y="434"/>
                    </a:lnTo>
                    <a:lnTo>
                      <a:pt x="48" y="434"/>
                    </a:lnTo>
                    <a:lnTo>
                      <a:pt x="72" y="434"/>
                    </a:lnTo>
                    <a:lnTo>
                      <a:pt x="96" y="434"/>
                    </a:lnTo>
                    <a:lnTo>
                      <a:pt x="120" y="434"/>
                    </a:lnTo>
                    <a:lnTo>
                      <a:pt x="143" y="434"/>
                    </a:lnTo>
                    <a:lnTo>
                      <a:pt x="168" y="434"/>
                    </a:lnTo>
                    <a:lnTo>
                      <a:pt x="191" y="434"/>
                    </a:lnTo>
                    <a:lnTo>
                      <a:pt x="215" y="434"/>
                    </a:lnTo>
                    <a:lnTo>
                      <a:pt x="238" y="434"/>
                    </a:lnTo>
                    <a:lnTo>
                      <a:pt x="262" y="434"/>
                    </a:lnTo>
                    <a:lnTo>
                      <a:pt x="286" y="434"/>
                    </a:lnTo>
                    <a:lnTo>
                      <a:pt x="310" y="434"/>
                    </a:lnTo>
                    <a:lnTo>
                      <a:pt x="334" y="434"/>
                    </a:lnTo>
                    <a:lnTo>
                      <a:pt x="358" y="434"/>
                    </a:lnTo>
                    <a:lnTo>
                      <a:pt x="382" y="434"/>
                    </a:lnTo>
                    <a:lnTo>
                      <a:pt x="405" y="434"/>
                    </a:lnTo>
                    <a:lnTo>
                      <a:pt x="429" y="434"/>
                    </a:lnTo>
                    <a:lnTo>
                      <a:pt x="453" y="434"/>
                    </a:lnTo>
                    <a:lnTo>
                      <a:pt x="477" y="434"/>
                    </a:lnTo>
                    <a:lnTo>
                      <a:pt x="500" y="434"/>
                    </a:lnTo>
                    <a:lnTo>
                      <a:pt x="525" y="434"/>
                    </a:lnTo>
                    <a:lnTo>
                      <a:pt x="549" y="434"/>
                    </a:lnTo>
                    <a:lnTo>
                      <a:pt x="572" y="434"/>
                    </a:lnTo>
                    <a:lnTo>
                      <a:pt x="596" y="434"/>
                    </a:lnTo>
                    <a:lnTo>
                      <a:pt x="620" y="434"/>
                    </a:lnTo>
                    <a:lnTo>
                      <a:pt x="644" y="434"/>
                    </a:lnTo>
                    <a:lnTo>
                      <a:pt x="668" y="434"/>
                    </a:lnTo>
                    <a:lnTo>
                      <a:pt x="691" y="434"/>
                    </a:lnTo>
                    <a:lnTo>
                      <a:pt x="716" y="434"/>
                    </a:lnTo>
                    <a:lnTo>
                      <a:pt x="739" y="434"/>
                    </a:lnTo>
                    <a:lnTo>
                      <a:pt x="763" y="434"/>
                    </a:lnTo>
                    <a:lnTo>
                      <a:pt x="788" y="434"/>
                    </a:lnTo>
                    <a:lnTo>
                      <a:pt x="788" y="407"/>
                    </a:lnTo>
                    <a:lnTo>
                      <a:pt x="787" y="381"/>
                    </a:lnTo>
                    <a:lnTo>
                      <a:pt x="787" y="353"/>
                    </a:lnTo>
                    <a:lnTo>
                      <a:pt x="787" y="327"/>
                    </a:lnTo>
                    <a:lnTo>
                      <a:pt x="787" y="300"/>
                    </a:lnTo>
                    <a:lnTo>
                      <a:pt x="787" y="272"/>
                    </a:lnTo>
                    <a:lnTo>
                      <a:pt x="787" y="245"/>
                    </a:lnTo>
                    <a:lnTo>
                      <a:pt x="787" y="218"/>
                    </a:lnTo>
                    <a:lnTo>
                      <a:pt x="787" y="190"/>
                    </a:lnTo>
                    <a:lnTo>
                      <a:pt x="787" y="162"/>
                    </a:lnTo>
                    <a:lnTo>
                      <a:pt x="787" y="135"/>
                    </a:lnTo>
                    <a:lnTo>
                      <a:pt x="787" y="108"/>
                    </a:lnTo>
                    <a:lnTo>
                      <a:pt x="787" y="80"/>
                    </a:lnTo>
                    <a:lnTo>
                      <a:pt x="787" y="52"/>
                    </a:lnTo>
                    <a:lnTo>
                      <a:pt x="787" y="24"/>
                    </a:lnTo>
                    <a:lnTo>
                      <a:pt x="787" y="0"/>
                    </a:lnTo>
                    <a:lnTo>
                      <a:pt x="620" y="0"/>
                    </a:lnTo>
                    <a:lnTo>
                      <a:pt x="620" y="1"/>
                    </a:lnTo>
                    <a:lnTo>
                      <a:pt x="620" y="2"/>
                    </a:lnTo>
                    <a:lnTo>
                      <a:pt x="618" y="3"/>
                    </a:lnTo>
                    <a:lnTo>
                      <a:pt x="616" y="3"/>
                    </a:lnTo>
                    <a:lnTo>
                      <a:pt x="615" y="3"/>
                    </a:lnTo>
                    <a:lnTo>
                      <a:pt x="614" y="3"/>
                    </a:lnTo>
                    <a:lnTo>
                      <a:pt x="613" y="3"/>
                    </a:lnTo>
                    <a:lnTo>
                      <a:pt x="612" y="2"/>
                    </a:lnTo>
                    <a:lnTo>
                      <a:pt x="611" y="1"/>
                    </a:lnTo>
                    <a:lnTo>
                      <a:pt x="610" y="0"/>
                    </a:lnTo>
                    <a:lnTo>
                      <a:pt x="608" y="0"/>
                    </a:lnTo>
                    <a:lnTo>
                      <a:pt x="605" y="0"/>
                    </a:lnTo>
                    <a:lnTo>
                      <a:pt x="602" y="0"/>
                    </a:lnTo>
                    <a:lnTo>
                      <a:pt x="601" y="0"/>
                    </a:lnTo>
                    <a:lnTo>
                      <a:pt x="567" y="0"/>
                    </a:lnTo>
                    <a:lnTo>
                      <a:pt x="562" y="6"/>
                    </a:lnTo>
                    <a:lnTo>
                      <a:pt x="561" y="7"/>
                    </a:lnTo>
                    <a:lnTo>
                      <a:pt x="560" y="8"/>
                    </a:lnTo>
                    <a:lnTo>
                      <a:pt x="560" y="9"/>
                    </a:lnTo>
                    <a:lnTo>
                      <a:pt x="560" y="10"/>
                    </a:lnTo>
                    <a:lnTo>
                      <a:pt x="560" y="11"/>
                    </a:lnTo>
                    <a:lnTo>
                      <a:pt x="562" y="14"/>
                    </a:lnTo>
                    <a:lnTo>
                      <a:pt x="562" y="15"/>
                    </a:lnTo>
                    <a:lnTo>
                      <a:pt x="562" y="16"/>
                    </a:lnTo>
                    <a:lnTo>
                      <a:pt x="560" y="17"/>
                    </a:lnTo>
                    <a:lnTo>
                      <a:pt x="558" y="17"/>
                    </a:lnTo>
                    <a:lnTo>
                      <a:pt x="555" y="12"/>
                    </a:lnTo>
                    <a:lnTo>
                      <a:pt x="554" y="12"/>
                    </a:lnTo>
                    <a:lnTo>
                      <a:pt x="554" y="12"/>
                    </a:lnTo>
                    <a:lnTo>
                      <a:pt x="548" y="10"/>
                    </a:lnTo>
                    <a:lnTo>
                      <a:pt x="547" y="10"/>
                    </a:lnTo>
                    <a:lnTo>
                      <a:pt x="547" y="9"/>
                    </a:lnTo>
                    <a:lnTo>
                      <a:pt x="545" y="6"/>
                    </a:lnTo>
                    <a:lnTo>
                      <a:pt x="544" y="5"/>
                    </a:lnTo>
                    <a:lnTo>
                      <a:pt x="543" y="5"/>
                    </a:lnTo>
                    <a:lnTo>
                      <a:pt x="540" y="4"/>
                    </a:lnTo>
                    <a:lnTo>
                      <a:pt x="539" y="3"/>
                    </a:lnTo>
                    <a:lnTo>
                      <a:pt x="539" y="2"/>
                    </a:lnTo>
                    <a:lnTo>
                      <a:pt x="539" y="0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0" name="Freeform 260"/>
              <p:cNvSpPr>
                <a:spLocks/>
              </p:cNvSpPr>
              <p:nvPr/>
            </p:nvSpPr>
            <p:spPr bwMode="auto">
              <a:xfrm>
                <a:off x="5277395" y="2946402"/>
                <a:ext cx="1100137" cy="1393825"/>
              </a:xfrm>
              <a:custGeom>
                <a:avLst/>
                <a:gdLst>
                  <a:gd name="T0" fmla="*/ 557 w 693"/>
                  <a:gd name="T1" fmla="*/ 1 h 878"/>
                  <a:gd name="T2" fmla="*/ 438 w 693"/>
                  <a:gd name="T3" fmla="*/ 1 h 878"/>
                  <a:gd name="T4" fmla="*/ 319 w 693"/>
                  <a:gd name="T5" fmla="*/ 0 h 878"/>
                  <a:gd name="T6" fmla="*/ 199 w 693"/>
                  <a:gd name="T7" fmla="*/ 0 h 878"/>
                  <a:gd name="T8" fmla="*/ 99 w 693"/>
                  <a:gd name="T9" fmla="*/ 2 h 878"/>
                  <a:gd name="T10" fmla="*/ 99 w 693"/>
                  <a:gd name="T11" fmla="*/ 49 h 878"/>
                  <a:gd name="T12" fmla="*/ 99 w 693"/>
                  <a:gd name="T13" fmla="*/ 109 h 878"/>
                  <a:gd name="T14" fmla="*/ 99 w 693"/>
                  <a:gd name="T15" fmla="*/ 129 h 878"/>
                  <a:gd name="T16" fmla="*/ 84 w 693"/>
                  <a:gd name="T17" fmla="*/ 156 h 878"/>
                  <a:gd name="T18" fmla="*/ 67 w 693"/>
                  <a:gd name="T19" fmla="*/ 149 h 878"/>
                  <a:gd name="T20" fmla="*/ 58 w 693"/>
                  <a:gd name="T21" fmla="*/ 136 h 878"/>
                  <a:gd name="T22" fmla="*/ 51 w 693"/>
                  <a:gd name="T23" fmla="*/ 139 h 878"/>
                  <a:gd name="T24" fmla="*/ 44 w 693"/>
                  <a:gd name="T25" fmla="*/ 138 h 878"/>
                  <a:gd name="T26" fmla="*/ 32 w 693"/>
                  <a:gd name="T27" fmla="*/ 135 h 878"/>
                  <a:gd name="T28" fmla="*/ 13 w 693"/>
                  <a:gd name="T29" fmla="*/ 143 h 878"/>
                  <a:gd name="T30" fmla="*/ 11 w 693"/>
                  <a:gd name="T31" fmla="*/ 156 h 878"/>
                  <a:gd name="T32" fmla="*/ 19 w 693"/>
                  <a:gd name="T33" fmla="*/ 179 h 878"/>
                  <a:gd name="T34" fmla="*/ 16 w 693"/>
                  <a:gd name="T35" fmla="*/ 202 h 878"/>
                  <a:gd name="T36" fmla="*/ 19 w 693"/>
                  <a:gd name="T37" fmla="*/ 236 h 878"/>
                  <a:gd name="T38" fmla="*/ 29 w 693"/>
                  <a:gd name="T39" fmla="*/ 271 h 878"/>
                  <a:gd name="T40" fmla="*/ 26 w 693"/>
                  <a:gd name="T41" fmla="*/ 295 h 878"/>
                  <a:gd name="T42" fmla="*/ 26 w 693"/>
                  <a:gd name="T43" fmla="*/ 304 h 878"/>
                  <a:gd name="T44" fmla="*/ 26 w 693"/>
                  <a:gd name="T45" fmla="*/ 335 h 878"/>
                  <a:gd name="T46" fmla="*/ 32 w 693"/>
                  <a:gd name="T47" fmla="*/ 347 h 878"/>
                  <a:gd name="T48" fmla="*/ 51 w 693"/>
                  <a:gd name="T49" fmla="*/ 374 h 878"/>
                  <a:gd name="T50" fmla="*/ 55 w 693"/>
                  <a:gd name="T51" fmla="*/ 385 h 878"/>
                  <a:gd name="T52" fmla="*/ 56 w 693"/>
                  <a:gd name="T53" fmla="*/ 396 h 878"/>
                  <a:gd name="T54" fmla="*/ 61 w 693"/>
                  <a:gd name="T55" fmla="*/ 400 h 878"/>
                  <a:gd name="T56" fmla="*/ 69 w 693"/>
                  <a:gd name="T57" fmla="*/ 407 h 878"/>
                  <a:gd name="T58" fmla="*/ 88 w 693"/>
                  <a:gd name="T59" fmla="*/ 424 h 878"/>
                  <a:gd name="T60" fmla="*/ 74 w 693"/>
                  <a:gd name="T61" fmla="*/ 443 h 878"/>
                  <a:gd name="T62" fmla="*/ 50 w 693"/>
                  <a:gd name="T63" fmla="*/ 468 h 878"/>
                  <a:gd name="T64" fmla="*/ 38 w 693"/>
                  <a:gd name="T65" fmla="*/ 483 h 878"/>
                  <a:gd name="T66" fmla="*/ 39 w 693"/>
                  <a:gd name="T67" fmla="*/ 495 h 878"/>
                  <a:gd name="T68" fmla="*/ 42 w 693"/>
                  <a:gd name="T69" fmla="*/ 509 h 878"/>
                  <a:gd name="T70" fmla="*/ 40 w 693"/>
                  <a:gd name="T71" fmla="*/ 519 h 878"/>
                  <a:gd name="T72" fmla="*/ 35 w 693"/>
                  <a:gd name="T73" fmla="*/ 531 h 878"/>
                  <a:gd name="T74" fmla="*/ 31 w 693"/>
                  <a:gd name="T75" fmla="*/ 545 h 878"/>
                  <a:gd name="T76" fmla="*/ 12 w 693"/>
                  <a:gd name="T77" fmla="*/ 562 h 878"/>
                  <a:gd name="T78" fmla="*/ 14 w 693"/>
                  <a:gd name="T79" fmla="*/ 570 h 878"/>
                  <a:gd name="T80" fmla="*/ 18 w 693"/>
                  <a:gd name="T81" fmla="*/ 594 h 878"/>
                  <a:gd name="T82" fmla="*/ 35 w 693"/>
                  <a:gd name="T83" fmla="*/ 620 h 878"/>
                  <a:gd name="T84" fmla="*/ 44 w 693"/>
                  <a:gd name="T85" fmla="*/ 634 h 878"/>
                  <a:gd name="T86" fmla="*/ 37 w 693"/>
                  <a:gd name="T87" fmla="*/ 657 h 878"/>
                  <a:gd name="T88" fmla="*/ 12 w 693"/>
                  <a:gd name="T89" fmla="*/ 666 h 878"/>
                  <a:gd name="T90" fmla="*/ 4 w 693"/>
                  <a:gd name="T91" fmla="*/ 682 h 878"/>
                  <a:gd name="T92" fmla="*/ 0 w 693"/>
                  <a:gd name="T93" fmla="*/ 701 h 878"/>
                  <a:gd name="T94" fmla="*/ 214 w 693"/>
                  <a:gd name="T95" fmla="*/ 780 h 878"/>
                  <a:gd name="T96" fmla="*/ 436 w 693"/>
                  <a:gd name="T97" fmla="*/ 860 h 878"/>
                  <a:gd name="T98" fmla="*/ 475 w 693"/>
                  <a:gd name="T99" fmla="*/ 876 h 878"/>
                  <a:gd name="T100" fmla="*/ 511 w 693"/>
                  <a:gd name="T101" fmla="*/ 878 h 878"/>
                  <a:gd name="T102" fmla="*/ 542 w 693"/>
                  <a:gd name="T103" fmla="*/ 878 h 878"/>
                  <a:gd name="T104" fmla="*/ 576 w 693"/>
                  <a:gd name="T105" fmla="*/ 878 h 878"/>
                  <a:gd name="T106" fmla="*/ 609 w 693"/>
                  <a:gd name="T107" fmla="*/ 878 h 878"/>
                  <a:gd name="T108" fmla="*/ 641 w 693"/>
                  <a:gd name="T109" fmla="*/ 878 h 878"/>
                  <a:gd name="T110" fmla="*/ 674 w 693"/>
                  <a:gd name="T111" fmla="*/ 878 h 878"/>
                  <a:gd name="T112" fmla="*/ 677 w 693"/>
                  <a:gd name="T113" fmla="*/ 1 h 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3" h="878">
                    <a:moveTo>
                      <a:pt x="658" y="1"/>
                    </a:moveTo>
                    <a:lnTo>
                      <a:pt x="637" y="1"/>
                    </a:lnTo>
                    <a:lnTo>
                      <a:pt x="617" y="1"/>
                    </a:lnTo>
                    <a:lnTo>
                      <a:pt x="597" y="1"/>
                    </a:lnTo>
                    <a:lnTo>
                      <a:pt x="578" y="1"/>
                    </a:lnTo>
                    <a:lnTo>
                      <a:pt x="557" y="1"/>
                    </a:lnTo>
                    <a:lnTo>
                      <a:pt x="538" y="1"/>
                    </a:lnTo>
                    <a:lnTo>
                      <a:pt x="517" y="1"/>
                    </a:lnTo>
                    <a:lnTo>
                      <a:pt x="498" y="1"/>
                    </a:lnTo>
                    <a:lnTo>
                      <a:pt x="478" y="1"/>
                    </a:lnTo>
                    <a:lnTo>
                      <a:pt x="458" y="1"/>
                    </a:lnTo>
                    <a:lnTo>
                      <a:pt x="438" y="1"/>
                    </a:lnTo>
                    <a:lnTo>
                      <a:pt x="419" y="1"/>
                    </a:lnTo>
                    <a:lnTo>
                      <a:pt x="398" y="1"/>
                    </a:lnTo>
                    <a:lnTo>
                      <a:pt x="378" y="1"/>
                    </a:lnTo>
                    <a:lnTo>
                      <a:pt x="358" y="1"/>
                    </a:lnTo>
                    <a:lnTo>
                      <a:pt x="339" y="0"/>
                    </a:lnTo>
                    <a:lnTo>
                      <a:pt x="319" y="0"/>
                    </a:lnTo>
                    <a:lnTo>
                      <a:pt x="298" y="0"/>
                    </a:lnTo>
                    <a:lnTo>
                      <a:pt x="278" y="0"/>
                    </a:lnTo>
                    <a:lnTo>
                      <a:pt x="259" y="0"/>
                    </a:lnTo>
                    <a:lnTo>
                      <a:pt x="239" y="0"/>
                    </a:lnTo>
                    <a:lnTo>
                      <a:pt x="219" y="0"/>
                    </a:lnTo>
                    <a:lnTo>
                      <a:pt x="199" y="0"/>
                    </a:lnTo>
                    <a:lnTo>
                      <a:pt x="178" y="0"/>
                    </a:lnTo>
                    <a:lnTo>
                      <a:pt x="159" y="0"/>
                    </a:lnTo>
                    <a:lnTo>
                      <a:pt x="139" y="0"/>
                    </a:lnTo>
                    <a:lnTo>
                      <a:pt x="119" y="0"/>
                    </a:lnTo>
                    <a:lnTo>
                      <a:pt x="99" y="0"/>
                    </a:lnTo>
                    <a:lnTo>
                      <a:pt x="99" y="2"/>
                    </a:lnTo>
                    <a:lnTo>
                      <a:pt x="99" y="6"/>
                    </a:lnTo>
                    <a:lnTo>
                      <a:pt x="99" y="12"/>
                    </a:lnTo>
                    <a:lnTo>
                      <a:pt x="99" y="19"/>
                    </a:lnTo>
                    <a:lnTo>
                      <a:pt x="99" y="29"/>
                    </a:lnTo>
                    <a:lnTo>
                      <a:pt x="99" y="38"/>
                    </a:lnTo>
                    <a:lnTo>
                      <a:pt x="99" y="49"/>
                    </a:lnTo>
                    <a:lnTo>
                      <a:pt x="99" y="60"/>
                    </a:lnTo>
                    <a:lnTo>
                      <a:pt x="99" y="70"/>
                    </a:lnTo>
                    <a:lnTo>
                      <a:pt x="99" y="81"/>
                    </a:lnTo>
                    <a:lnTo>
                      <a:pt x="99" y="92"/>
                    </a:lnTo>
                    <a:lnTo>
                      <a:pt x="99" y="101"/>
                    </a:lnTo>
                    <a:lnTo>
                      <a:pt x="99" y="109"/>
                    </a:lnTo>
                    <a:lnTo>
                      <a:pt x="99" y="114"/>
                    </a:lnTo>
                    <a:lnTo>
                      <a:pt x="99" y="117"/>
                    </a:lnTo>
                    <a:lnTo>
                      <a:pt x="99" y="119"/>
                    </a:lnTo>
                    <a:lnTo>
                      <a:pt x="99" y="126"/>
                    </a:lnTo>
                    <a:lnTo>
                      <a:pt x="99" y="127"/>
                    </a:lnTo>
                    <a:lnTo>
                      <a:pt x="99" y="129"/>
                    </a:lnTo>
                    <a:lnTo>
                      <a:pt x="96" y="132"/>
                    </a:lnTo>
                    <a:lnTo>
                      <a:pt x="94" y="135"/>
                    </a:lnTo>
                    <a:lnTo>
                      <a:pt x="92" y="140"/>
                    </a:lnTo>
                    <a:lnTo>
                      <a:pt x="90" y="146"/>
                    </a:lnTo>
                    <a:lnTo>
                      <a:pt x="88" y="153"/>
                    </a:lnTo>
                    <a:lnTo>
                      <a:pt x="84" y="156"/>
                    </a:lnTo>
                    <a:lnTo>
                      <a:pt x="78" y="156"/>
                    </a:lnTo>
                    <a:lnTo>
                      <a:pt x="75" y="156"/>
                    </a:lnTo>
                    <a:lnTo>
                      <a:pt x="72" y="155"/>
                    </a:lnTo>
                    <a:lnTo>
                      <a:pt x="69" y="153"/>
                    </a:lnTo>
                    <a:lnTo>
                      <a:pt x="68" y="151"/>
                    </a:lnTo>
                    <a:lnTo>
                      <a:pt x="67" y="149"/>
                    </a:lnTo>
                    <a:lnTo>
                      <a:pt x="64" y="142"/>
                    </a:lnTo>
                    <a:lnTo>
                      <a:pt x="63" y="141"/>
                    </a:lnTo>
                    <a:lnTo>
                      <a:pt x="61" y="139"/>
                    </a:lnTo>
                    <a:lnTo>
                      <a:pt x="60" y="138"/>
                    </a:lnTo>
                    <a:lnTo>
                      <a:pt x="59" y="137"/>
                    </a:lnTo>
                    <a:lnTo>
                      <a:pt x="58" y="136"/>
                    </a:lnTo>
                    <a:lnTo>
                      <a:pt x="57" y="136"/>
                    </a:lnTo>
                    <a:lnTo>
                      <a:pt x="56" y="136"/>
                    </a:lnTo>
                    <a:lnTo>
                      <a:pt x="55" y="137"/>
                    </a:lnTo>
                    <a:lnTo>
                      <a:pt x="54" y="137"/>
                    </a:lnTo>
                    <a:lnTo>
                      <a:pt x="54" y="137"/>
                    </a:lnTo>
                    <a:lnTo>
                      <a:pt x="51" y="139"/>
                    </a:lnTo>
                    <a:lnTo>
                      <a:pt x="50" y="139"/>
                    </a:lnTo>
                    <a:lnTo>
                      <a:pt x="49" y="140"/>
                    </a:lnTo>
                    <a:lnTo>
                      <a:pt x="48" y="140"/>
                    </a:lnTo>
                    <a:lnTo>
                      <a:pt x="47" y="139"/>
                    </a:lnTo>
                    <a:lnTo>
                      <a:pt x="46" y="139"/>
                    </a:lnTo>
                    <a:lnTo>
                      <a:pt x="44" y="138"/>
                    </a:lnTo>
                    <a:lnTo>
                      <a:pt x="43" y="137"/>
                    </a:lnTo>
                    <a:lnTo>
                      <a:pt x="42" y="137"/>
                    </a:lnTo>
                    <a:lnTo>
                      <a:pt x="42" y="136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2" y="135"/>
                    </a:lnTo>
                    <a:lnTo>
                      <a:pt x="30" y="135"/>
                    </a:lnTo>
                    <a:lnTo>
                      <a:pt x="23" y="137"/>
                    </a:lnTo>
                    <a:lnTo>
                      <a:pt x="19" y="140"/>
                    </a:lnTo>
                    <a:lnTo>
                      <a:pt x="14" y="142"/>
                    </a:lnTo>
                    <a:lnTo>
                      <a:pt x="14" y="143"/>
                    </a:lnTo>
                    <a:lnTo>
                      <a:pt x="13" y="143"/>
                    </a:lnTo>
                    <a:lnTo>
                      <a:pt x="12" y="145"/>
                    </a:lnTo>
                    <a:lnTo>
                      <a:pt x="12" y="147"/>
                    </a:lnTo>
                    <a:lnTo>
                      <a:pt x="12" y="148"/>
                    </a:lnTo>
                    <a:lnTo>
                      <a:pt x="12" y="152"/>
                    </a:lnTo>
                    <a:lnTo>
                      <a:pt x="12" y="154"/>
                    </a:lnTo>
                    <a:lnTo>
                      <a:pt x="11" y="156"/>
                    </a:lnTo>
                    <a:lnTo>
                      <a:pt x="9" y="157"/>
                    </a:lnTo>
                    <a:lnTo>
                      <a:pt x="9" y="162"/>
                    </a:lnTo>
                    <a:lnTo>
                      <a:pt x="11" y="166"/>
                    </a:lnTo>
                    <a:lnTo>
                      <a:pt x="13" y="170"/>
                    </a:lnTo>
                    <a:lnTo>
                      <a:pt x="18" y="178"/>
                    </a:lnTo>
                    <a:lnTo>
                      <a:pt x="19" y="179"/>
                    </a:lnTo>
                    <a:lnTo>
                      <a:pt x="19" y="181"/>
                    </a:lnTo>
                    <a:lnTo>
                      <a:pt x="18" y="182"/>
                    </a:lnTo>
                    <a:lnTo>
                      <a:pt x="16" y="186"/>
                    </a:lnTo>
                    <a:lnTo>
                      <a:pt x="15" y="188"/>
                    </a:lnTo>
                    <a:lnTo>
                      <a:pt x="15" y="197"/>
                    </a:lnTo>
                    <a:lnTo>
                      <a:pt x="16" y="202"/>
                    </a:lnTo>
                    <a:lnTo>
                      <a:pt x="16" y="205"/>
                    </a:lnTo>
                    <a:lnTo>
                      <a:pt x="21" y="216"/>
                    </a:lnTo>
                    <a:lnTo>
                      <a:pt x="22" y="218"/>
                    </a:lnTo>
                    <a:lnTo>
                      <a:pt x="21" y="222"/>
                    </a:lnTo>
                    <a:lnTo>
                      <a:pt x="22" y="229"/>
                    </a:lnTo>
                    <a:lnTo>
                      <a:pt x="19" y="236"/>
                    </a:lnTo>
                    <a:lnTo>
                      <a:pt x="21" y="242"/>
                    </a:lnTo>
                    <a:lnTo>
                      <a:pt x="24" y="250"/>
                    </a:lnTo>
                    <a:lnTo>
                      <a:pt x="28" y="258"/>
                    </a:lnTo>
                    <a:lnTo>
                      <a:pt x="29" y="262"/>
                    </a:lnTo>
                    <a:lnTo>
                      <a:pt x="29" y="266"/>
                    </a:lnTo>
                    <a:lnTo>
                      <a:pt x="29" y="271"/>
                    </a:lnTo>
                    <a:lnTo>
                      <a:pt x="30" y="278"/>
                    </a:lnTo>
                    <a:lnTo>
                      <a:pt x="30" y="284"/>
                    </a:lnTo>
                    <a:lnTo>
                      <a:pt x="30" y="287"/>
                    </a:lnTo>
                    <a:lnTo>
                      <a:pt x="29" y="294"/>
                    </a:lnTo>
                    <a:lnTo>
                      <a:pt x="28" y="295"/>
                    </a:lnTo>
                    <a:lnTo>
                      <a:pt x="26" y="295"/>
                    </a:lnTo>
                    <a:lnTo>
                      <a:pt x="24" y="295"/>
                    </a:lnTo>
                    <a:lnTo>
                      <a:pt x="23" y="296"/>
                    </a:lnTo>
                    <a:lnTo>
                      <a:pt x="23" y="298"/>
                    </a:lnTo>
                    <a:lnTo>
                      <a:pt x="23" y="300"/>
                    </a:lnTo>
                    <a:lnTo>
                      <a:pt x="26" y="302"/>
                    </a:lnTo>
                    <a:lnTo>
                      <a:pt x="26" y="304"/>
                    </a:lnTo>
                    <a:lnTo>
                      <a:pt x="26" y="305"/>
                    </a:lnTo>
                    <a:lnTo>
                      <a:pt x="23" y="309"/>
                    </a:lnTo>
                    <a:lnTo>
                      <a:pt x="24" y="314"/>
                    </a:lnTo>
                    <a:lnTo>
                      <a:pt x="24" y="316"/>
                    </a:lnTo>
                    <a:lnTo>
                      <a:pt x="24" y="317"/>
                    </a:lnTo>
                    <a:lnTo>
                      <a:pt x="26" y="335"/>
                    </a:lnTo>
                    <a:lnTo>
                      <a:pt x="26" y="337"/>
                    </a:lnTo>
                    <a:lnTo>
                      <a:pt x="29" y="339"/>
                    </a:lnTo>
                    <a:lnTo>
                      <a:pt x="29" y="340"/>
                    </a:lnTo>
                    <a:lnTo>
                      <a:pt x="31" y="342"/>
                    </a:lnTo>
                    <a:lnTo>
                      <a:pt x="32" y="345"/>
                    </a:lnTo>
                    <a:lnTo>
                      <a:pt x="32" y="347"/>
                    </a:lnTo>
                    <a:lnTo>
                      <a:pt x="33" y="351"/>
                    </a:lnTo>
                    <a:lnTo>
                      <a:pt x="34" y="353"/>
                    </a:lnTo>
                    <a:lnTo>
                      <a:pt x="38" y="355"/>
                    </a:lnTo>
                    <a:lnTo>
                      <a:pt x="42" y="355"/>
                    </a:lnTo>
                    <a:lnTo>
                      <a:pt x="50" y="373"/>
                    </a:lnTo>
                    <a:lnTo>
                      <a:pt x="51" y="374"/>
                    </a:lnTo>
                    <a:lnTo>
                      <a:pt x="51" y="375"/>
                    </a:lnTo>
                    <a:lnTo>
                      <a:pt x="51" y="379"/>
                    </a:lnTo>
                    <a:lnTo>
                      <a:pt x="51" y="380"/>
                    </a:lnTo>
                    <a:lnTo>
                      <a:pt x="53" y="382"/>
                    </a:lnTo>
                    <a:lnTo>
                      <a:pt x="54" y="384"/>
                    </a:lnTo>
                    <a:lnTo>
                      <a:pt x="55" y="385"/>
                    </a:lnTo>
                    <a:lnTo>
                      <a:pt x="56" y="388"/>
                    </a:lnTo>
                    <a:lnTo>
                      <a:pt x="56" y="389"/>
                    </a:lnTo>
                    <a:lnTo>
                      <a:pt x="57" y="390"/>
                    </a:lnTo>
                    <a:lnTo>
                      <a:pt x="57" y="392"/>
                    </a:lnTo>
                    <a:lnTo>
                      <a:pt x="56" y="395"/>
                    </a:lnTo>
                    <a:lnTo>
                      <a:pt x="56" y="396"/>
                    </a:lnTo>
                    <a:lnTo>
                      <a:pt x="57" y="398"/>
                    </a:lnTo>
                    <a:lnTo>
                      <a:pt x="57" y="399"/>
                    </a:lnTo>
                    <a:lnTo>
                      <a:pt x="58" y="399"/>
                    </a:lnTo>
                    <a:lnTo>
                      <a:pt x="59" y="399"/>
                    </a:lnTo>
                    <a:lnTo>
                      <a:pt x="60" y="399"/>
                    </a:lnTo>
                    <a:lnTo>
                      <a:pt x="61" y="400"/>
                    </a:lnTo>
                    <a:lnTo>
                      <a:pt x="62" y="400"/>
                    </a:lnTo>
                    <a:lnTo>
                      <a:pt x="63" y="401"/>
                    </a:lnTo>
                    <a:lnTo>
                      <a:pt x="64" y="402"/>
                    </a:lnTo>
                    <a:lnTo>
                      <a:pt x="66" y="404"/>
                    </a:lnTo>
                    <a:lnTo>
                      <a:pt x="67" y="404"/>
                    </a:lnTo>
                    <a:lnTo>
                      <a:pt x="69" y="407"/>
                    </a:lnTo>
                    <a:lnTo>
                      <a:pt x="79" y="415"/>
                    </a:lnTo>
                    <a:lnTo>
                      <a:pt x="81" y="416"/>
                    </a:lnTo>
                    <a:lnTo>
                      <a:pt x="82" y="417"/>
                    </a:lnTo>
                    <a:lnTo>
                      <a:pt x="84" y="419"/>
                    </a:lnTo>
                    <a:lnTo>
                      <a:pt x="88" y="422"/>
                    </a:lnTo>
                    <a:lnTo>
                      <a:pt x="88" y="424"/>
                    </a:lnTo>
                    <a:lnTo>
                      <a:pt x="89" y="427"/>
                    </a:lnTo>
                    <a:lnTo>
                      <a:pt x="88" y="429"/>
                    </a:lnTo>
                    <a:lnTo>
                      <a:pt x="84" y="432"/>
                    </a:lnTo>
                    <a:lnTo>
                      <a:pt x="79" y="437"/>
                    </a:lnTo>
                    <a:lnTo>
                      <a:pt x="76" y="442"/>
                    </a:lnTo>
                    <a:lnTo>
                      <a:pt x="74" y="443"/>
                    </a:lnTo>
                    <a:lnTo>
                      <a:pt x="60" y="451"/>
                    </a:lnTo>
                    <a:lnTo>
                      <a:pt x="55" y="453"/>
                    </a:lnTo>
                    <a:lnTo>
                      <a:pt x="54" y="455"/>
                    </a:lnTo>
                    <a:lnTo>
                      <a:pt x="53" y="458"/>
                    </a:lnTo>
                    <a:lnTo>
                      <a:pt x="52" y="465"/>
                    </a:lnTo>
                    <a:lnTo>
                      <a:pt x="50" y="468"/>
                    </a:lnTo>
                    <a:lnTo>
                      <a:pt x="48" y="470"/>
                    </a:lnTo>
                    <a:lnTo>
                      <a:pt x="46" y="472"/>
                    </a:lnTo>
                    <a:lnTo>
                      <a:pt x="41" y="475"/>
                    </a:lnTo>
                    <a:lnTo>
                      <a:pt x="39" y="477"/>
                    </a:lnTo>
                    <a:lnTo>
                      <a:pt x="38" y="481"/>
                    </a:lnTo>
                    <a:lnTo>
                      <a:pt x="38" y="483"/>
                    </a:lnTo>
                    <a:lnTo>
                      <a:pt x="39" y="484"/>
                    </a:lnTo>
                    <a:lnTo>
                      <a:pt x="42" y="487"/>
                    </a:lnTo>
                    <a:lnTo>
                      <a:pt x="42" y="489"/>
                    </a:lnTo>
                    <a:lnTo>
                      <a:pt x="41" y="490"/>
                    </a:lnTo>
                    <a:lnTo>
                      <a:pt x="39" y="492"/>
                    </a:lnTo>
                    <a:lnTo>
                      <a:pt x="39" y="495"/>
                    </a:lnTo>
                    <a:lnTo>
                      <a:pt x="39" y="498"/>
                    </a:lnTo>
                    <a:lnTo>
                      <a:pt x="40" y="501"/>
                    </a:lnTo>
                    <a:lnTo>
                      <a:pt x="41" y="504"/>
                    </a:lnTo>
                    <a:lnTo>
                      <a:pt x="42" y="505"/>
                    </a:lnTo>
                    <a:lnTo>
                      <a:pt x="42" y="507"/>
                    </a:lnTo>
                    <a:lnTo>
                      <a:pt x="42" y="509"/>
                    </a:lnTo>
                    <a:lnTo>
                      <a:pt x="41" y="510"/>
                    </a:lnTo>
                    <a:lnTo>
                      <a:pt x="40" y="510"/>
                    </a:lnTo>
                    <a:lnTo>
                      <a:pt x="41" y="512"/>
                    </a:lnTo>
                    <a:lnTo>
                      <a:pt x="42" y="515"/>
                    </a:lnTo>
                    <a:lnTo>
                      <a:pt x="42" y="517"/>
                    </a:lnTo>
                    <a:lnTo>
                      <a:pt x="40" y="519"/>
                    </a:lnTo>
                    <a:lnTo>
                      <a:pt x="39" y="521"/>
                    </a:lnTo>
                    <a:lnTo>
                      <a:pt x="38" y="524"/>
                    </a:lnTo>
                    <a:lnTo>
                      <a:pt x="38" y="528"/>
                    </a:lnTo>
                    <a:lnTo>
                      <a:pt x="38" y="529"/>
                    </a:lnTo>
                    <a:lnTo>
                      <a:pt x="38" y="530"/>
                    </a:lnTo>
                    <a:lnTo>
                      <a:pt x="35" y="531"/>
                    </a:lnTo>
                    <a:lnTo>
                      <a:pt x="35" y="533"/>
                    </a:lnTo>
                    <a:lnTo>
                      <a:pt x="37" y="537"/>
                    </a:lnTo>
                    <a:lnTo>
                      <a:pt x="37" y="539"/>
                    </a:lnTo>
                    <a:lnTo>
                      <a:pt x="35" y="540"/>
                    </a:lnTo>
                    <a:lnTo>
                      <a:pt x="33" y="542"/>
                    </a:lnTo>
                    <a:lnTo>
                      <a:pt x="31" y="545"/>
                    </a:lnTo>
                    <a:lnTo>
                      <a:pt x="29" y="545"/>
                    </a:lnTo>
                    <a:lnTo>
                      <a:pt x="29" y="549"/>
                    </a:lnTo>
                    <a:lnTo>
                      <a:pt x="24" y="558"/>
                    </a:lnTo>
                    <a:lnTo>
                      <a:pt x="22" y="560"/>
                    </a:lnTo>
                    <a:lnTo>
                      <a:pt x="19" y="561"/>
                    </a:lnTo>
                    <a:lnTo>
                      <a:pt x="12" y="562"/>
                    </a:lnTo>
                    <a:lnTo>
                      <a:pt x="11" y="562"/>
                    </a:lnTo>
                    <a:lnTo>
                      <a:pt x="12" y="564"/>
                    </a:lnTo>
                    <a:lnTo>
                      <a:pt x="13" y="566"/>
                    </a:lnTo>
                    <a:lnTo>
                      <a:pt x="14" y="568"/>
                    </a:lnTo>
                    <a:lnTo>
                      <a:pt x="15" y="569"/>
                    </a:lnTo>
                    <a:lnTo>
                      <a:pt x="14" y="570"/>
                    </a:lnTo>
                    <a:lnTo>
                      <a:pt x="13" y="571"/>
                    </a:lnTo>
                    <a:lnTo>
                      <a:pt x="12" y="576"/>
                    </a:lnTo>
                    <a:lnTo>
                      <a:pt x="12" y="578"/>
                    </a:lnTo>
                    <a:lnTo>
                      <a:pt x="16" y="583"/>
                    </a:lnTo>
                    <a:lnTo>
                      <a:pt x="17" y="586"/>
                    </a:lnTo>
                    <a:lnTo>
                      <a:pt x="18" y="594"/>
                    </a:lnTo>
                    <a:lnTo>
                      <a:pt x="17" y="601"/>
                    </a:lnTo>
                    <a:lnTo>
                      <a:pt x="15" y="607"/>
                    </a:lnTo>
                    <a:lnTo>
                      <a:pt x="15" y="612"/>
                    </a:lnTo>
                    <a:lnTo>
                      <a:pt x="19" y="618"/>
                    </a:lnTo>
                    <a:lnTo>
                      <a:pt x="24" y="619"/>
                    </a:lnTo>
                    <a:lnTo>
                      <a:pt x="35" y="620"/>
                    </a:lnTo>
                    <a:lnTo>
                      <a:pt x="41" y="622"/>
                    </a:lnTo>
                    <a:lnTo>
                      <a:pt x="44" y="627"/>
                    </a:lnTo>
                    <a:lnTo>
                      <a:pt x="45" y="629"/>
                    </a:lnTo>
                    <a:lnTo>
                      <a:pt x="45" y="631"/>
                    </a:lnTo>
                    <a:lnTo>
                      <a:pt x="45" y="632"/>
                    </a:lnTo>
                    <a:lnTo>
                      <a:pt x="44" y="634"/>
                    </a:lnTo>
                    <a:lnTo>
                      <a:pt x="46" y="643"/>
                    </a:lnTo>
                    <a:lnTo>
                      <a:pt x="46" y="647"/>
                    </a:lnTo>
                    <a:lnTo>
                      <a:pt x="45" y="649"/>
                    </a:lnTo>
                    <a:lnTo>
                      <a:pt x="40" y="652"/>
                    </a:lnTo>
                    <a:lnTo>
                      <a:pt x="38" y="654"/>
                    </a:lnTo>
                    <a:lnTo>
                      <a:pt x="37" y="657"/>
                    </a:lnTo>
                    <a:lnTo>
                      <a:pt x="38" y="660"/>
                    </a:lnTo>
                    <a:lnTo>
                      <a:pt x="37" y="663"/>
                    </a:lnTo>
                    <a:lnTo>
                      <a:pt x="35" y="665"/>
                    </a:lnTo>
                    <a:lnTo>
                      <a:pt x="30" y="666"/>
                    </a:lnTo>
                    <a:lnTo>
                      <a:pt x="17" y="664"/>
                    </a:lnTo>
                    <a:lnTo>
                      <a:pt x="12" y="666"/>
                    </a:lnTo>
                    <a:lnTo>
                      <a:pt x="11" y="669"/>
                    </a:lnTo>
                    <a:lnTo>
                      <a:pt x="10" y="673"/>
                    </a:lnTo>
                    <a:lnTo>
                      <a:pt x="9" y="676"/>
                    </a:lnTo>
                    <a:lnTo>
                      <a:pt x="8" y="679"/>
                    </a:lnTo>
                    <a:lnTo>
                      <a:pt x="7" y="680"/>
                    </a:lnTo>
                    <a:lnTo>
                      <a:pt x="4" y="682"/>
                    </a:lnTo>
                    <a:lnTo>
                      <a:pt x="4" y="683"/>
                    </a:lnTo>
                    <a:lnTo>
                      <a:pt x="2" y="688"/>
                    </a:lnTo>
                    <a:lnTo>
                      <a:pt x="3" y="690"/>
                    </a:lnTo>
                    <a:lnTo>
                      <a:pt x="3" y="693"/>
                    </a:lnTo>
                    <a:lnTo>
                      <a:pt x="1" y="700"/>
                    </a:lnTo>
                    <a:lnTo>
                      <a:pt x="0" y="701"/>
                    </a:lnTo>
                    <a:lnTo>
                      <a:pt x="0" y="702"/>
                    </a:lnTo>
                    <a:lnTo>
                      <a:pt x="4" y="703"/>
                    </a:lnTo>
                    <a:lnTo>
                      <a:pt x="57" y="722"/>
                    </a:lnTo>
                    <a:lnTo>
                      <a:pt x="109" y="741"/>
                    </a:lnTo>
                    <a:lnTo>
                      <a:pt x="161" y="761"/>
                    </a:lnTo>
                    <a:lnTo>
                      <a:pt x="214" y="780"/>
                    </a:lnTo>
                    <a:lnTo>
                      <a:pt x="266" y="799"/>
                    </a:lnTo>
                    <a:lnTo>
                      <a:pt x="319" y="817"/>
                    </a:lnTo>
                    <a:lnTo>
                      <a:pt x="370" y="837"/>
                    </a:lnTo>
                    <a:lnTo>
                      <a:pt x="423" y="856"/>
                    </a:lnTo>
                    <a:lnTo>
                      <a:pt x="429" y="859"/>
                    </a:lnTo>
                    <a:lnTo>
                      <a:pt x="436" y="860"/>
                    </a:lnTo>
                    <a:lnTo>
                      <a:pt x="443" y="863"/>
                    </a:lnTo>
                    <a:lnTo>
                      <a:pt x="449" y="865"/>
                    </a:lnTo>
                    <a:lnTo>
                      <a:pt x="455" y="868"/>
                    </a:lnTo>
                    <a:lnTo>
                      <a:pt x="462" y="871"/>
                    </a:lnTo>
                    <a:lnTo>
                      <a:pt x="468" y="873"/>
                    </a:lnTo>
                    <a:lnTo>
                      <a:pt x="475" y="876"/>
                    </a:lnTo>
                    <a:lnTo>
                      <a:pt x="479" y="877"/>
                    </a:lnTo>
                    <a:lnTo>
                      <a:pt x="487" y="878"/>
                    </a:lnTo>
                    <a:lnTo>
                      <a:pt x="494" y="878"/>
                    </a:lnTo>
                    <a:lnTo>
                      <a:pt x="499" y="878"/>
                    </a:lnTo>
                    <a:lnTo>
                      <a:pt x="505" y="878"/>
                    </a:lnTo>
                    <a:lnTo>
                      <a:pt x="511" y="878"/>
                    </a:lnTo>
                    <a:lnTo>
                      <a:pt x="516" y="878"/>
                    </a:lnTo>
                    <a:lnTo>
                      <a:pt x="521" y="878"/>
                    </a:lnTo>
                    <a:lnTo>
                      <a:pt x="527" y="878"/>
                    </a:lnTo>
                    <a:lnTo>
                      <a:pt x="532" y="878"/>
                    </a:lnTo>
                    <a:lnTo>
                      <a:pt x="538" y="878"/>
                    </a:lnTo>
                    <a:lnTo>
                      <a:pt x="542" y="878"/>
                    </a:lnTo>
                    <a:lnTo>
                      <a:pt x="548" y="878"/>
                    </a:lnTo>
                    <a:lnTo>
                      <a:pt x="554" y="878"/>
                    </a:lnTo>
                    <a:lnTo>
                      <a:pt x="559" y="878"/>
                    </a:lnTo>
                    <a:lnTo>
                      <a:pt x="566" y="878"/>
                    </a:lnTo>
                    <a:lnTo>
                      <a:pt x="570" y="878"/>
                    </a:lnTo>
                    <a:lnTo>
                      <a:pt x="576" y="878"/>
                    </a:lnTo>
                    <a:lnTo>
                      <a:pt x="582" y="878"/>
                    </a:lnTo>
                    <a:lnTo>
                      <a:pt x="587" y="878"/>
                    </a:lnTo>
                    <a:lnTo>
                      <a:pt x="592" y="878"/>
                    </a:lnTo>
                    <a:lnTo>
                      <a:pt x="598" y="878"/>
                    </a:lnTo>
                    <a:lnTo>
                      <a:pt x="603" y="878"/>
                    </a:lnTo>
                    <a:lnTo>
                      <a:pt x="609" y="878"/>
                    </a:lnTo>
                    <a:lnTo>
                      <a:pt x="614" y="878"/>
                    </a:lnTo>
                    <a:lnTo>
                      <a:pt x="619" y="878"/>
                    </a:lnTo>
                    <a:lnTo>
                      <a:pt x="625" y="878"/>
                    </a:lnTo>
                    <a:lnTo>
                      <a:pt x="630" y="878"/>
                    </a:lnTo>
                    <a:lnTo>
                      <a:pt x="636" y="878"/>
                    </a:lnTo>
                    <a:lnTo>
                      <a:pt x="641" y="878"/>
                    </a:lnTo>
                    <a:lnTo>
                      <a:pt x="646" y="878"/>
                    </a:lnTo>
                    <a:lnTo>
                      <a:pt x="652" y="878"/>
                    </a:lnTo>
                    <a:lnTo>
                      <a:pt x="658" y="878"/>
                    </a:lnTo>
                    <a:lnTo>
                      <a:pt x="663" y="878"/>
                    </a:lnTo>
                    <a:lnTo>
                      <a:pt x="669" y="878"/>
                    </a:lnTo>
                    <a:lnTo>
                      <a:pt x="674" y="878"/>
                    </a:lnTo>
                    <a:lnTo>
                      <a:pt x="680" y="878"/>
                    </a:lnTo>
                    <a:lnTo>
                      <a:pt x="685" y="878"/>
                    </a:lnTo>
                    <a:lnTo>
                      <a:pt x="690" y="878"/>
                    </a:lnTo>
                    <a:lnTo>
                      <a:pt x="693" y="878"/>
                    </a:lnTo>
                    <a:lnTo>
                      <a:pt x="693" y="1"/>
                    </a:lnTo>
                    <a:lnTo>
                      <a:pt x="677" y="1"/>
                    </a:lnTo>
                    <a:lnTo>
                      <a:pt x="658" y="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1" name="Freeform 261"/>
              <p:cNvSpPr>
                <a:spLocks/>
              </p:cNvSpPr>
              <p:nvPr/>
            </p:nvSpPr>
            <p:spPr bwMode="auto">
              <a:xfrm>
                <a:off x="3616870" y="2770190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2" name="Freeform 262"/>
              <p:cNvSpPr>
                <a:spLocks/>
              </p:cNvSpPr>
              <p:nvPr/>
            </p:nvSpPr>
            <p:spPr bwMode="auto">
              <a:xfrm>
                <a:off x="4339182" y="3692527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3 w 4"/>
                  <a:gd name="T3" fmla="*/ 0 h 2"/>
                  <a:gd name="T4" fmla="*/ 1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2 w 4"/>
                  <a:gd name="T11" fmla="*/ 1 h 2"/>
                  <a:gd name="T12" fmla="*/ 2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3" name="Freeform 263"/>
              <p:cNvSpPr>
                <a:spLocks/>
              </p:cNvSpPr>
              <p:nvPr/>
            </p:nvSpPr>
            <p:spPr bwMode="auto">
              <a:xfrm>
                <a:off x="3332707" y="1631952"/>
                <a:ext cx="2085975" cy="2419350"/>
              </a:xfrm>
              <a:custGeom>
                <a:avLst/>
                <a:gdLst>
                  <a:gd name="T0" fmla="*/ 1156 w 1314"/>
                  <a:gd name="T1" fmla="*/ 1505 h 1524"/>
                  <a:gd name="T2" fmla="*/ 1270 w 1314"/>
                  <a:gd name="T3" fmla="*/ 1460 h 1524"/>
                  <a:gd name="T4" fmla="*/ 1237 w 1314"/>
                  <a:gd name="T5" fmla="*/ 1390 h 1524"/>
                  <a:gd name="T6" fmla="*/ 1266 w 1314"/>
                  <a:gd name="T7" fmla="*/ 1338 h 1524"/>
                  <a:gd name="T8" fmla="*/ 1280 w 1314"/>
                  <a:gd name="T9" fmla="*/ 1281 h 1524"/>
                  <a:gd name="T10" fmla="*/ 1283 w 1314"/>
                  <a:gd name="T11" fmla="*/ 1227 h 1524"/>
                  <a:gd name="T12" fmla="*/ 1256 w 1314"/>
                  <a:gd name="T13" fmla="*/ 1170 h 1524"/>
                  <a:gd name="T14" fmla="*/ 872 w 1314"/>
                  <a:gd name="T15" fmla="*/ 785 h 1524"/>
                  <a:gd name="T16" fmla="*/ 564 w 1314"/>
                  <a:gd name="T17" fmla="*/ 188 h 1524"/>
                  <a:gd name="T18" fmla="*/ 25 w 1314"/>
                  <a:gd name="T19" fmla="*/ 0 h 1524"/>
                  <a:gd name="T20" fmla="*/ 39 w 1314"/>
                  <a:gd name="T21" fmla="*/ 73 h 1524"/>
                  <a:gd name="T22" fmla="*/ 34 w 1314"/>
                  <a:gd name="T23" fmla="*/ 160 h 1524"/>
                  <a:gd name="T24" fmla="*/ 36 w 1314"/>
                  <a:gd name="T25" fmla="*/ 196 h 1524"/>
                  <a:gd name="T26" fmla="*/ 24 w 1314"/>
                  <a:gd name="T27" fmla="*/ 217 h 1524"/>
                  <a:gd name="T28" fmla="*/ 11 w 1314"/>
                  <a:gd name="T29" fmla="*/ 233 h 1524"/>
                  <a:gd name="T30" fmla="*/ 36 w 1314"/>
                  <a:gd name="T31" fmla="*/ 320 h 1524"/>
                  <a:gd name="T32" fmla="*/ 75 w 1314"/>
                  <a:gd name="T33" fmla="*/ 386 h 1524"/>
                  <a:gd name="T34" fmla="*/ 85 w 1314"/>
                  <a:gd name="T35" fmla="*/ 481 h 1524"/>
                  <a:gd name="T36" fmla="*/ 117 w 1314"/>
                  <a:gd name="T37" fmla="*/ 548 h 1524"/>
                  <a:gd name="T38" fmla="*/ 171 w 1314"/>
                  <a:gd name="T39" fmla="*/ 610 h 1524"/>
                  <a:gd name="T40" fmla="*/ 196 w 1314"/>
                  <a:gd name="T41" fmla="*/ 650 h 1524"/>
                  <a:gd name="T42" fmla="*/ 184 w 1314"/>
                  <a:gd name="T43" fmla="*/ 669 h 1524"/>
                  <a:gd name="T44" fmla="*/ 208 w 1314"/>
                  <a:gd name="T45" fmla="*/ 677 h 1524"/>
                  <a:gd name="T46" fmla="*/ 247 w 1314"/>
                  <a:gd name="T47" fmla="*/ 696 h 1524"/>
                  <a:gd name="T48" fmla="*/ 248 w 1314"/>
                  <a:gd name="T49" fmla="*/ 683 h 1524"/>
                  <a:gd name="T50" fmla="*/ 246 w 1314"/>
                  <a:gd name="T51" fmla="*/ 651 h 1524"/>
                  <a:gd name="T52" fmla="*/ 299 w 1314"/>
                  <a:gd name="T53" fmla="*/ 651 h 1524"/>
                  <a:gd name="T54" fmla="*/ 328 w 1314"/>
                  <a:gd name="T55" fmla="*/ 656 h 1524"/>
                  <a:gd name="T56" fmla="*/ 348 w 1314"/>
                  <a:gd name="T57" fmla="*/ 658 h 1524"/>
                  <a:gd name="T58" fmla="*/ 376 w 1314"/>
                  <a:gd name="T59" fmla="*/ 665 h 1524"/>
                  <a:gd name="T60" fmla="*/ 357 w 1314"/>
                  <a:gd name="T61" fmla="*/ 658 h 1524"/>
                  <a:gd name="T62" fmla="*/ 343 w 1314"/>
                  <a:gd name="T63" fmla="*/ 664 h 1524"/>
                  <a:gd name="T64" fmla="*/ 274 w 1314"/>
                  <a:gd name="T65" fmla="*/ 660 h 1524"/>
                  <a:gd name="T66" fmla="*/ 265 w 1314"/>
                  <a:gd name="T67" fmla="*/ 683 h 1524"/>
                  <a:gd name="T68" fmla="*/ 273 w 1314"/>
                  <a:gd name="T69" fmla="*/ 707 h 1524"/>
                  <a:gd name="T70" fmla="*/ 302 w 1314"/>
                  <a:gd name="T71" fmla="*/ 752 h 1524"/>
                  <a:gd name="T72" fmla="*/ 276 w 1314"/>
                  <a:gd name="T73" fmla="*/ 738 h 1524"/>
                  <a:gd name="T74" fmla="*/ 261 w 1314"/>
                  <a:gd name="T75" fmla="*/ 715 h 1524"/>
                  <a:gd name="T76" fmla="*/ 244 w 1314"/>
                  <a:gd name="T77" fmla="*/ 731 h 1524"/>
                  <a:gd name="T78" fmla="*/ 256 w 1314"/>
                  <a:gd name="T79" fmla="*/ 771 h 1524"/>
                  <a:gd name="T80" fmla="*/ 275 w 1314"/>
                  <a:gd name="T81" fmla="*/ 819 h 1524"/>
                  <a:gd name="T82" fmla="*/ 316 w 1314"/>
                  <a:gd name="T83" fmla="*/ 832 h 1524"/>
                  <a:gd name="T84" fmla="*/ 324 w 1314"/>
                  <a:gd name="T85" fmla="*/ 892 h 1524"/>
                  <a:gd name="T86" fmla="*/ 315 w 1314"/>
                  <a:gd name="T87" fmla="*/ 898 h 1524"/>
                  <a:gd name="T88" fmla="*/ 318 w 1314"/>
                  <a:gd name="T89" fmla="*/ 920 h 1524"/>
                  <a:gd name="T90" fmla="*/ 328 w 1314"/>
                  <a:gd name="T91" fmla="*/ 949 h 1524"/>
                  <a:gd name="T92" fmla="*/ 373 w 1314"/>
                  <a:gd name="T93" fmla="*/ 993 h 1524"/>
                  <a:gd name="T94" fmla="*/ 411 w 1314"/>
                  <a:gd name="T95" fmla="*/ 1046 h 1524"/>
                  <a:gd name="T96" fmla="*/ 456 w 1314"/>
                  <a:gd name="T97" fmla="*/ 1093 h 1524"/>
                  <a:gd name="T98" fmla="*/ 477 w 1314"/>
                  <a:gd name="T99" fmla="*/ 1122 h 1524"/>
                  <a:gd name="T100" fmla="*/ 486 w 1314"/>
                  <a:gd name="T101" fmla="*/ 1191 h 1524"/>
                  <a:gd name="T102" fmla="*/ 559 w 1314"/>
                  <a:gd name="T103" fmla="*/ 1228 h 1524"/>
                  <a:gd name="T104" fmla="*/ 591 w 1314"/>
                  <a:gd name="T105" fmla="*/ 1235 h 1524"/>
                  <a:gd name="T106" fmla="*/ 626 w 1314"/>
                  <a:gd name="T107" fmla="*/ 1240 h 1524"/>
                  <a:gd name="T108" fmla="*/ 649 w 1314"/>
                  <a:gd name="T109" fmla="*/ 1256 h 1524"/>
                  <a:gd name="T110" fmla="*/ 667 w 1314"/>
                  <a:gd name="T111" fmla="*/ 1278 h 1524"/>
                  <a:gd name="T112" fmla="*/ 713 w 1314"/>
                  <a:gd name="T113" fmla="*/ 1297 h 1524"/>
                  <a:gd name="T114" fmla="*/ 747 w 1314"/>
                  <a:gd name="T115" fmla="*/ 1294 h 1524"/>
                  <a:gd name="T116" fmla="*/ 770 w 1314"/>
                  <a:gd name="T117" fmla="*/ 1341 h 1524"/>
                  <a:gd name="T118" fmla="*/ 791 w 1314"/>
                  <a:gd name="T119" fmla="*/ 1340 h 1524"/>
                  <a:gd name="T120" fmla="*/ 870 w 1314"/>
                  <a:gd name="T121" fmla="*/ 1394 h 1524"/>
                  <a:gd name="T122" fmla="*/ 918 w 1314"/>
                  <a:gd name="T123" fmla="*/ 1496 h 1524"/>
                  <a:gd name="T124" fmla="*/ 918 w 1314"/>
                  <a:gd name="T125" fmla="*/ 1501 h 1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14" h="1524">
                    <a:moveTo>
                      <a:pt x="950" y="1523"/>
                    </a:moveTo>
                    <a:lnTo>
                      <a:pt x="960" y="1522"/>
                    </a:lnTo>
                    <a:lnTo>
                      <a:pt x="968" y="1521"/>
                    </a:lnTo>
                    <a:lnTo>
                      <a:pt x="978" y="1520"/>
                    </a:lnTo>
                    <a:lnTo>
                      <a:pt x="987" y="1519"/>
                    </a:lnTo>
                    <a:lnTo>
                      <a:pt x="997" y="1518"/>
                    </a:lnTo>
                    <a:lnTo>
                      <a:pt x="1007" y="1518"/>
                    </a:lnTo>
                    <a:lnTo>
                      <a:pt x="1016" y="1518"/>
                    </a:lnTo>
                    <a:lnTo>
                      <a:pt x="1025" y="1517"/>
                    </a:lnTo>
                    <a:lnTo>
                      <a:pt x="1035" y="1516"/>
                    </a:lnTo>
                    <a:lnTo>
                      <a:pt x="1044" y="1515"/>
                    </a:lnTo>
                    <a:lnTo>
                      <a:pt x="1053" y="1514"/>
                    </a:lnTo>
                    <a:lnTo>
                      <a:pt x="1062" y="1513"/>
                    </a:lnTo>
                    <a:lnTo>
                      <a:pt x="1072" y="1512"/>
                    </a:lnTo>
                    <a:lnTo>
                      <a:pt x="1081" y="1511"/>
                    </a:lnTo>
                    <a:lnTo>
                      <a:pt x="1091" y="1511"/>
                    </a:lnTo>
                    <a:lnTo>
                      <a:pt x="1101" y="1510"/>
                    </a:lnTo>
                    <a:lnTo>
                      <a:pt x="1109" y="1509"/>
                    </a:lnTo>
                    <a:lnTo>
                      <a:pt x="1119" y="1508"/>
                    </a:lnTo>
                    <a:lnTo>
                      <a:pt x="1129" y="1507"/>
                    </a:lnTo>
                    <a:lnTo>
                      <a:pt x="1137" y="1506"/>
                    </a:lnTo>
                    <a:lnTo>
                      <a:pt x="1147" y="1505"/>
                    </a:lnTo>
                    <a:lnTo>
                      <a:pt x="1156" y="1505"/>
                    </a:lnTo>
                    <a:lnTo>
                      <a:pt x="1165" y="1504"/>
                    </a:lnTo>
                    <a:lnTo>
                      <a:pt x="1176" y="1503"/>
                    </a:lnTo>
                    <a:lnTo>
                      <a:pt x="1185" y="1502"/>
                    </a:lnTo>
                    <a:lnTo>
                      <a:pt x="1194" y="1501"/>
                    </a:lnTo>
                    <a:lnTo>
                      <a:pt x="1204" y="1500"/>
                    </a:lnTo>
                    <a:lnTo>
                      <a:pt x="1213" y="1499"/>
                    </a:lnTo>
                    <a:lnTo>
                      <a:pt x="1222" y="1498"/>
                    </a:lnTo>
                    <a:lnTo>
                      <a:pt x="1231" y="1498"/>
                    </a:lnTo>
                    <a:lnTo>
                      <a:pt x="1236" y="1497"/>
                    </a:lnTo>
                    <a:lnTo>
                      <a:pt x="1237" y="1494"/>
                    </a:lnTo>
                    <a:lnTo>
                      <a:pt x="1242" y="1492"/>
                    </a:lnTo>
                    <a:lnTo>
                      <a:pt x="1255" y="1494"/>
                    </a:lnTo>
                    <a:lnTo>
                      <a:pt x="1260" y="1493"/>
                    </a:lnTo>
                    <a:lnTo>
                      <a:pt x="1262" y="1491"/>
                    </a:lnTo>
                    <a:lnTo>
                      <a:pt x="1263" y="1488"/>
                    </a:lnTo>
                    <a:lnTo>
                      <a:pt x="1262" y="1485"/>
                    </a:lnTo>
                    <a:lnTo>
                      <a:pt x="1263" y="1482"/>
                    </a:lnTo>
                    <a:lnTo>
                      <a:pt x="1265" y="1480"/>
                    </a:lnTo>
                    <a:lnTo>
                      <a:pt x="1270" y="1477"/>
                    </a:lnTo>
                    <a:lnTo>
                      <a:pt x="1271" y="1475"/>
                    </a:lnTo>
                    <a:lnTo>
                      <a:pt x="1271" y="1471"/>
                    </a:lnTo>
                    <a:lnTo>
                      <a:pt x="1269" y="1462"/>
                    </a:lnTo>
                    <a:lnTo>
                      <a:pt x="1270" y="1460"/>
                    </a:lnTo>
                    <a:lnTo>
                      <a:pt x="1270" y="1459"/>
                    </a:lnTo>
                    <a:lnTo>
                      <a:pt x="1270" y="1457"/>
                    </a:lnTo>
                    <a:lnTo>
                      <a:pt x="1269" y="1455"/>
                    </a:lnTo>
                    <a:lnTo>
                      <a:pt x="1266" y="1450"/>
                    </a:lnTo>
                    <a:lnTo>
                      <a:pt x="1260" y="1448"/>
                    </a:lnTo>
                    <a:lnTo>
                      <a:pt x="1249" y="1447"/>
                    </a:lnTo>
                    <a:lnTo>
                      <a:pt x="1244" y="1446"/>
                    </a:lnTo>
                    <a:lnTo>
                      <a:pt x="1240" y="1440"/>
                    </a:lnTo>
                    <a:lnTo>
                      <a:pt x="1240" y="1435"/>
                    </a:lnTo>
                    <a:lnTo>
                      <a:pt x="1242" y="1429"/>
                    </a:lnTo>
                    <a:lnTo>
                      <a:pt x="1243" y="1422"/>
                    </a:lnTo>
                    <a:lnTo>
                      <a:pt x="1242" y="1414"/>
                    </a:lnTo>
                    <a:lnTo>
                      <a:pt x="1241" y="1411"/>
                    </a:lnTo>
                    <a:lnTo>
                      <a:pt x="1237" y="1406"/>
                    </a:lnTo>
                    <a:lnTo>
                      <a:pt x="1237" y="1404"/>
                    </a:lnTo>
                    <a:lnTo>
                      <a:pt x="1238" y="1399"/>
                    </a:lnTo>
                    <a:lnTo>
                      <a:pt x="1239" y="1398"/>
                    </a:lnTo>
                    <a:lnTo>
                      <a:pt x="1240" y="1397"/>
                    </a:lnTo>
                    <a:lnTo>
                      <a:pt x="1239" y="1396"/>
                    </a:lnTo>
                    <a:lnTo>
                      <a:pt x="1238" y="1394"/>
                    </a:lnTo>
                    <a:lnTo>
                      <a:pt x="1237" y="1392"/>
                    </a:lnTo>
                    <a:lnTo>
                      <a:pt x="1236" y="1390"/>
                    </a:lnTo>
                    <a:lnTo>
                      <a:pt x="1237" y="1390"/>
                    </a:lnTo>
                    <a:lnTo>
                      <a:pt x="1244" y="1389"/>
                    </a:lnTo>
                    <a:lnTo>
                      <a:pt x="1247" y="1388"/>
                    </a:lnTo>
                    <a:lnTo>
                      <a:pt x="1249" y="1386"/>
                    </a:lnTo>
                    <a:lnTo>
                      <a:pt x="1254" y="1377"/>
                    </a:lnTo>
                    <a:lnTo>
                      <a:pt x="1254" y="1373"/>
                    </a:lnTo>
                    <a:lnTo>
                      <a:pt x="1256" y="1373"/>
                    </a:lnTo>
                    <a:lnTo>
                      <a:pt x="1258" y="1370"/>
                    </a:lnTo>
                    <a:lnTo>
                      <a:pt x="1260" y="1368"/>
                    </a:lnTo>
                    <a:lnTo>
                      <a:pt x="1262" y="1367"/>
                    </a:lnTo>
                    <a:lnTo>
                      <a:pt x="1262" y="1365"/>
                    </a:lnTo>
                    <a:lnTo>
                      <a:pt x="1260" y="1361"/>
                    </a:lnTo>
                    <a:lnTo>
                      <a:pt x="1260" y="1359"/>
                    </a:lnTo>
                    <a:lnTo>
                      <a:pt x="1263" y="1358"/>
                    </a:lnTo>
                    <a:lnTo>
                      <a:pt x="1263" y="1357"/>
                    </a:lnTo>
                    <a:lnTo>
                      <a:pt x="1263" y="1356"/>
                    </a:lnTo>
                    <a:lnTo>
                      <a:pt x="1263" y="1352"/>
                    </a:lnTo>
                    <a:lnTo>
                      <a:pt x="1264" y="1349"/>
                    </a:lnTo>
                    <a:lnTo>
                      <a:pt x="1265" y="1347"/>
                    </a:lnTo>
                    <a:lnTo>
                      <a:pt x="1267" y="1345"/>
                    </a:lnTo>
                    <a:lnTo>
                      <a:pt x="1267" y="1343"/>
                    </a:lnTo>
                    <a:lnTo>
                      <a:pt x="1266" y="1340"/>
                    </a:lnTo>
                    <a:lnTo>
                      <a:pt x="1265" y="1338"/>
                    </a:lnTo>
                    <a:lnTo>
                      <a:pt x="1266" y="1338"/>
                    </a:lnTo>
                    <a:lnTo>
                      <a:pt x="1267" y="1337"/>
                    </a:lnTo>
                    <a:lnTo>
                      <a:pt x="1267" y="1335"/>
                    </a:lnTo>
                    <a:lnTo>
                      <a:pt x="1267" y="1333"/>
                    </a:lnTo>
                    <a:lnTo>
                      <a:pt x="1266" y="1332"/>
                    </a:lnTo>
                    <a:lnTo>
                      <a:pt x="1265" y="1329"/>
                    </a:lnTo>
                    <a:lnTo>
                      <a:pt x="1264" y="1326"/>
                    </a:lnTo>
                    <a:lnTo>
                      <a:pt x="1264" y="1323"/>
                    </a:lnTo>
                    <a:lnTo>
                      <a:pt x="1264" y="1320"/>
                    </a:lnTo>
                    <a:lnTo>
                      <a:pt x="1266" y="1318"/>
                    </a:lnTo>
                    <a:lnTo>
                      <a:pt x="1267" y="1317"/>
                    </a:lnTo>
                    <a:lnTo>
                      <a:pt x="1267" y="1315"/>
                    </a:lnTo>
                    <a:lnTo>
                      <a:pt x="1264" y="1312"/>
                    </a:lnTo>
                    <a:lnTo>
                      <a:pt x="1263" y="1311"/>
                    </a:lnTo>
                    <a:lnTo>
                      <a:pt x="1263" y="1309"/>
                    </a:lnTo>
                    <a:lnTo>
                      <a:pt x="1264" y="1305"/>
                    </a:lnTo>
                    <a:lnTo>
                      <a:pt x="1266" y="1303"/>
                    </a:lnTo>
                    <a:lnTo>
                      <a:pt x="1271" y="1300"/>
                    </a:lnTo>
                    <a:lnTo>
                      <a:pt x="1273" y="1298"/>
                    </a:lnTo>
                    <a:lnTo>
                      <a:pt x="1275" y="1296"/>
                    </a:lnTo>
                    <a:lnTo>
                      <a:pt x="1277" y="1293"/>
                    </a:lnTo>
                    <a:lnTo>
                      <a:pt x="1278" y="1286"/>
                    </a:lnTo>
                    <a:lnTo>
                      <a:pt x="1279" y="1283"/>
                    </a:lnTo>
                    <a:lnTo>
                      <a:pt x="1280" y="1281"/>
                    </a:lnTo>
                    <a:lnTo>
                      <a:pt x="1285" y="1279"/>
                    </a:lnTo>
                    <a:lnTo>
                      <a:pt x="1299" y="1271"/>
                    </a:lnTo>
                    <a:lnTo>
                      <a:pt x="1301" y="1270"/>
                    </a:lnTo>
                    <a:lnTo>
                      <a:pt x="1304" y="1265"/>
                    </a:lnTo>
                    <a:lnTo>
                      <a:pt x="1309" y="1260"/>
                    </a:lnTo>
                    <a:lnTo>
                      <a:pt x="1313" y="1257"/>
                    </a:lnTo>
                    <a:lnTo>
                      <a:pt x="1314" y="1255"/>
                    </a:lnTo>
                    <a:lnTo>
                      <a:pt x="1313" y="1252"/>
                    </a:lnTo>
                    <a:lnTo>
                      <a:pt x="1313" y="1250"/>
                    </a:lnTo>
                    <a:lnTo>
                      <a:pt x="1309" y="1247"/>
                    </a:lnTo>
                    <a:lnTo>
                      <a:pt x="1307" y="1245"/>
                    </a:lnTo>
                    <a:lnTo>
                      <a:pt x="1306" y="1244"/>
                    </a:lnTo>
                    <a:lnTo>
                      <a:pt x="1304" y="1243"/>
                    </a:lnTo>
                    <a:lnTo>
                      <a:pt x="1294" y="1235"/>
                    </a:lnTo>
                    <a:lnTo>
                      <a:pt x="1292" y="1232"/>
                    </a:lnTo>
                    <a:lnTo>
                      <a:pt x="1291" y="1232"/>
                    </a:lnTo>
                    <a:lnTo>
                      <a:pt x="1289" y="1230"/>
                    </a:lnTo>
                    <a:lnTo>
                      <a:pt x="1288" y="1229"/>
                    </a:lnTo>
                    <a:lnTo>
                      <a:pt x="1287" y="1228"/>
                    </a:lnTo>
                    <a:lnTo>
                      <a:pt x="1286" y="1228"/>
                    </a:lnTo>
                    <a:lnTo>
                      <a:pt x="1285" y="1227"/>
                    </a:lnTo>
                    <a:lnTo>
                      <a:pt x="1284" y="1227"/>
                    </a:lnTo>
                    <a:lnTo>
                      <a:pt x="1283" y="1227"/>
                    </a:lnTo>
                    <a:lnTo>
                      <a:pt x="1282" y="1227"/>
                    </a:lnTo>
                    <a:lnTo>
                      <a:pt x="1282" y="1226"/>
                    </a:lnTo>
                    <a:lnTo>
                      <a:pt x="1281" y="1224"/>
                    </a:lnTo>
                    <a:lnTo>
                      <a:pt x="1281" y="1223"/>
                    </a:lnTo>
                    <a:lnTo>
                      <a:pt x="1282" y="1220"/>
                    </a:lnTo>
                    <a:lnTo>
                      <a:pt x="1282" y="1218"/>
                    </a:lnTo>
                    <a:lnTo>
                      <a:pt x="1281" y="1217"/>
                    </a:lnTo>
                    <a:lnTo>
                      <a:pt x="1281" y="1216"/>
                    </a:lnTo>
                    <a:lnTo>
                      <a:pt x="1280" y="1213"/>
                    </a:lnTo>
                    <a:lnTo>
                      <a:pt x="1279" y="1212"/>
                    </a:lnTo>
                    <a:lnTo>
                      <a:pt x="1278" y="1210"/>
                    </a:lnTo>
                    <a:lnTo>
                      <a:pt x="1276" y="1208"/>
                    </a:lnTo>
                    <a:lnTo>
                      <a:pt x="1276" y="1207"/>
                    </a:lnTo>
                    <a:lnTo>
                      <a:pt x="1276" y="1203"/>
                    </a:lnTo>
                    <a:lnTo>
                      <a:pt x="1276" y="1202"/>
                    </a:lnTo>
                    <a:lnTo>
                      <a:pt x="1275" y="1201"/>
                    </a:lnTo>
                    <a:lnTo>
                      <a:pt x="1267" y="1183"/>
                    </a:lnTo>
                    <a:lnTo>
                      <a:pt x="1263" y="1183"/>
                    </a:lnTo>
                    <a:lnTo>
                      <a:pt x="1259" y="1181"/>
                    </a:lnTo>
                    <a:lnTo>
                      <a:pt x="1258" y="1179"/>
                    </a:lnTo>
                    <a:lnTo>
                      <a:pt x="1257" y="1175"/>
                    </a:lnTo>
                    <a:lnTo>
                      <a:pt x="1257" y="1173"/>
                    </a:lnTo>
                    <a:lnTo>
                      <a:pt x="1256" y="1170"/>
                    </a:lnTo>
                    <a:lnTo>
                      <a:pt x="1254" y="1168"/>
                    </a:lnTo>
                    <a:lnTo>
                      <a:pt x="1254" y="1167"/>
                    </a:lnTo>
                    <a:lnTo>
                      <a:pt x="1251" y="1165"/>
                    </a:lnTo>
                    <a:lnTo>
                      <a:pt x="1251" y="1163"/>
                    </a:lnTo>
                    <a:lnTo>
                      <a:pt x="1249" y="1145"/>
                    </a:lnTo>
                    <a:lnTo>
                      <a:pt x="1249" y="1144"/>
                    </a:lnTo>
                    <a:lnTo>
                      <a:pt x="1226" y="1122"/>
                    </a:lnTo>
                    <a:lnTo>
                      <a:pt x="1202" y="1100"/>
                    </a:lnTo>
                    <a:lnTo>
                      <a:pt x="1178" y="1076"/>
                    </a:lnTo>
                    <a:lnTo>
                      <a:pt x="1154" y="1055"/>
                    </a:lnTo>
                    <a:lnTo>
                      <a:pt x="1133" y="1034"/>
                    </a:lnTo>
                    <a:lnTo>
                      <a:pt x="1113" y="1015"/>
                    </a:lnTo>
                    <a:lnTo>
                      <a:pt x="1093" y="994"/>
                    </a:lnTo>
                    <a:lnTo>
                      <a:pt x="1071" y="975"/>
                    </a:lnTo>
                    <a:lnTo>
                      <a:pt x="1051" y="955"/>
                    </a:lnTo>
                    <a:lnTo>
                      <a:pt x="1031" y="936"/>
                    </a:lnTo>
                    <a:lnTo>
                      <a:pt x="1011" y="914"/>
                    </a:lnTo>
                    <a:lnTo>
                      <a:pt x="989" y="894"/>
                    </a:lnTo>
                    <a:lnTo>
                      <a:pt x="966" y="873"/>
                    </a:lnTo>
                    <a:lnTo>
                      <a:pt x="943" y="851"/>
                    </a:lnTo>
                    <a:lnTo>
                      <a:pt x="920" y="828"/>
                    </a:lnTo>
                    <a:lnTo>
                      <a:pt x="896" y="807"/>
                    </a:lnTo>
                    <a:lnTo>
                      <a:pt x="872" y="785"/>
                    </a:lnTo>
                    <a:lnTo>
                      <a:pt x="849" y="763"/>
                    </a:lnTo>
                    <a:lnTo>
                      <a:pt x="826" y="740"/>
                    </a:lnTo>
                    <a:lnTo>
                      <a:pt x="802" y="718"/>
                    </a:lnTo>
                    <a:lnTo>
                      <a:pt x="772" y="692"/>
                    </a:lnTo>
                    <a:lnTo>
                      <a:pt x="743" y="665"/>
                    </a:lnTo>
                    <a:lnTo>
                      <a:pt x="713" y="639"/>
                    </a:lnTo>
                    <a:lnTo>
                      <a:pt x="683" y="612"/>
                    </a:lnTo>
                    <a:lnTo>
                      <a:pt x="653" y="585"/>
                    </a:lnTo>
                    <a:lnTo>
                      <a:pt x="622" y="558"/>
                    </a:lnTo>
                    <a:lnTo>
                      <a:pt x="593" y="532"/>
                    </a:lnTo>
                    <a:lnTo>
                      <a:pt x="564" y="504"/>
                    </a:lnTo>
                    <a:lnTo>
                      <a:pt x="564" y="502"/>
                    </a:lnTo>
                    <a:lnTo>
                      <a:pt x="564" y="493"/>
                    </a:lnTo>
                    <a:lnTo>
                      <a:pt x="564" y="463"/>
                    </a:lnTo>
                    <a:lnTo>
                      <a:pt x="564" y="433"/>
                    </a:lnTo>
                    <a:lnTo>
                      <a:pt x="564" y="403"/>
                    </a:lnTo>
                    <a:lnTo>
                      <a:pt x="564" y="373"/>
                    </a:lnTo>
                    <a:lnTo>
                      <a:pt x="564" y="341"/>
                    </a:lnTo>
                    <a:lnTo>
                      <a:pt x="564" y="311"/>
                    </a:lnTo>
                    <a:lnTo>
                      <a:pt x="564" y="281"/>
                    </a:lnTo>
                    <a:lnTo>
                      <a:pt x="564" y="250"/>
                    </a:lnTo>
                    <a:lnTo>
                      <a:pt x="564" y="219"/>
                    </a:lnTo>
                    <a:lnTo>
                      <a:pt x="564" y="188"/>
                    </a:lnTo>
                    <a:lnTo>
                      <a:pt x="564" y="157"/>
                    </a:lnTo>
                    <a:lnTo>
                      <a:pt x="564" y="126"/>
                    </a:lnTo>
                    <a:lnTo>
                      <a:pt x="564" y="94"/>
                    </a:lnTo>
                    <a:lnTo>
                      <a:pt x="564" y="63"/>
                    </a:lnTo>
                    <a:lnTo>
                      <a:pt x="564" y="33"/>
                    </a:lnTo>
                    <a:lnTo>
                      <a:pt x="564" y="0"/>
                    </a:lnTo>
                    <a:lnTo>
                      <a:pt x="529" y="0"/>
                    </a:lnTo>
                    <a:lnTo>
                      <a:pt x="497" y="0"/>
                    </a:lnTo>
                    <a:lnTo>
                      <a:pt x="462" y="0"/>
                    </a:lnTo>
                    <a:lnTo>
                      <a:pt x="429" y="0"/>
                    </a:lnTo>
                    <a:lnTo>
                      <a:pt x="397" y="0"/>
                    </a:lnTo>
                    <a:lnTo>
                      <a:pt x="362" y="0"/>
                    </a:lnTo>
                    <a:lnTo>
                      <a:pt x="329" y="0"/>
                    </a:lnTo>
                    <a:lnTo>
                      <a:pt x="296" y="0"/>
                    </a:lnTo>
                    <a:lnTo>
                      <a:pt x="262" y="0"/>
                    </a:lnTo>
                    <a:lnTo>
                      <a:pt x="230" y="0"/>
                    </a:lnTo>
                    <a:lnTo>
                      <a:pt x="195" y="0"/>
                    </a:lnTo>
                    <a:lnTo>
                      <a:pt x="162" y="0"/>
                    </a:lnTo>
                    <a:lnTo>
                      <a:pt x="129" y="0"/>
                    </a:lnTo>
                    <a:lnTo>
                      <a:pt x="95" y="0"/>
                    </a:lnTo>
                    <a:lnTo>
                      <a:pt x="62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5" y="19"/>
                    </a:lnTo>
                    <a:lnTo>
                      <a:pt x="24" y="27"/>
                    </a:lnTo>
                    <a:lnTo>
                      <a:pt x="22" y="33"/>
                    </a:lnTo>
                    <a:lnTo>
                      <a:pt x="20" y="37"/>
                    </a:lnTo>
                    <a:lnTo>
                      <a:pt x="18" y="37"/>
                    </a:lnTo>
                    <a:lnTo>
                      <a:pt x="18" y="39"/>
                    </a:lnTo>
                    <a:lnTo>
                      <a:pt x="22" y="41"/>
                    </a:lnTo>
                    <a:lnTo>
                      <a:pt x="27" y="45"/>
                    </a:lnTo>
                    <a:lnTo>
                      <a:pt x="28" y="44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3" y="46"/>
                    </a:lnTo>
                    <a:lnTo>
                      <a:pt x="35" y="51"/>
                    </a:lnTo>
                    <a:lnTo>
                      <a:pt x="36" y="56"/>
                    </a:lnTo>
                    <a:lnTo>
                      <a:pt x="35" y="58"/>
                    </a:lnTo>
                    <a:lnTo>
                      <a:pt x="36" y="63"/>
                    </a:lnTo>
                    <a:lnTo>
                      <a:pt x="38" y="66"/>
                    </a:lnTo>
                    <a:lnTo>
                      <a:pt x="39" y="67"/>
                    </a:lnTo>
                    <a:lnTo>
                      <a:pt x="39" y="68"/>
                    </a:lnTo>
                    <a:lnTo>
                      <a:pt x="39" y="73"/>
                    </a:lnTo>
                    <a:lnTo>
                      <a:pt x="39" y="75"/>
                    </a:lnTo>
                    <a:lnTo>
                      <a:pt x="40" y="76"/>
                    </a:lnTo>
                    <a:lnTo>
                      <a:pt x="41" y="78"/>
                    </a:lnTo>
                    <a:lnTo>
                      <a:pt x="42" y="79"/>
                    </a:lnTo>
                    <a:lnTo>
                      <a:pt x="44" y="79"/>
                    </a:lnTo>
                    <a:lnTo>
                      <a:pt x="42" y="82"/>
                    </a:lnTo>
                    <a:lnTo>
                      <a:pt x="43" y="87"/>
                    </a:lnTo>
                    <a:lnTo>
                      <a:pt x="45" y="96"/>
                    </a:lnTo>
                    <a:lnTo>
                      <a:pt x="44" y="104"/>
                    </a:lnTo>
                    <a:lnTo>
                      <a:pt x="42" y="113"/>
                    </a:lnTo>
                    <a:lnTo>
                      <a:pt x="41" y="122"/>
                    </a:lnTo>
                    <a:lnTo>
                      <a:pt x="38" y="134"/>
                    </a:lnTo>
                    <a:lnTo>
                      <a:pt x="36" y="140"/>
                    </a:lnTo>
                    <a:lnTo>
                      <a:pt x="35" y="146"/>
                    </a:lnTo>
                    <a:lnTo>
                      <a:pt x="34" y="147"/>
                    </a:lnTo>
                    <a:lnTo>
                      <a:pt x="33" y="147"/>
                    </a:lnTo>
                    <a:lnTo>
                      <a:pt x="32" y="147"/>
                    </a:lnTo>
                    <a:lnTo>
                      <a:pt x="32" y="149"/>
                    </a:lnTo>
                    <a:lnTo>
                      <a:pt x="33" y="152"/>
                    </a:lnTo>
                    <a:lnTo>
                      <a:pt x="33" y="154"/>
                    </a:lnTo>
                    <a:lnTo>
                      <a:pt x="33" y="157"/>
                    </a:lnTo>
                    <a:lnTo>
                      <a:pt x="34" y="158"/>
                    </a:lnTo>
                    <a:lnTo>
                      <a:pt x="34" y="160"/>
                    </a:lnTo>
                    <a:lnTo>
                      <a:pt x="35" y="161"/>
                    </a:lnTo>
                    <a:lnTo>
                      <a:pt x="36" y="162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8" y="163"/>
                    </a:lnTo>
                    <a:lnTo>
                      <a:pt x="38" y="168"/>
                    </a:lnTo>
                    <a:lnTo>
                      <a:pt x="37" y="174"/>
                    </a:lnTo>
                    <a:lnTo>
                      <a:pt x="36" y="183"/>
                    </a:lnTo>
                    <a:lnTo>
                      <a:pt x="31" y="197"/>
                    </a:lnTo>
                    <a:lnTo>
                      <a:pt x="24" y="208"/>
                    </a:lnTo>
                    <a:lnTo>
                      <a:pt x="22" y="210"/>
                    </a:lnTo>
                    <a:lnTo>
                      <a:pt x="23" y="212"/>
                    </a:lnTo>
                    <a:lnTo>
                      <a:pt x="27" y="208"/>
                    </a:lnTo>
                    <a:lnTo>
                      <a:pt x="28" y="205"/>
                    </a:lnTo>
                    <a:lnTo>
                      <a:pt x="30" y="203"/>
                    </a:lnTo>
                    <a:lnTo>
                      <a:pt x="31" y="201"/>
                    </a:lnTo>
                    <a:lnTo>
                      <a:pt x="32" y="198"/>
                    </a:lnTo>
                    <a:lnTo>
                      <a:pt x="33" y="197"/>
                    </a:lnTo>
                    <a:lnTo>
                      <a:pt x="33" y="195"/>
                    </a:lnTo>
                    <a:lnTo>
                      <a:pt x="34" y="194"/>
                    </a:lnTo>
                    <a:lnTo>
                      <a:pt x="36" y="194"/>
                    </a:lnTo>
                    <a:lnTo>
                      <a:pt x="36" y="195"/>
                    </a:lnTo>
                    <a:lnTo>
                      <a:pt x="36" y="196"/>
                    </a:lnTo>
                    <a:lnTo>
                      <a:pt x="37" y="196"/>
                    </a:lnTo>
                    <a:lnTo>
                      <a:pt x="38" y="196"/>
                    </a:lnTo>
                    <a:lnTo>
                      <a:pt x="39" y="195"/>
                    </a:lnTo>
                    <a:lnTo>
                      <a:pt x="40" y="196"/>
                    </a:lnTo>
                    <a:lnTo>
                      <a:pt x="42" y="197"/>
                    </a:lnTo>
                    <a:lnTo>
                      <a:pt x="42" y="198"/>
                    </a:lnTo>
                    <a:lnTo>
                      <a:pt x="41" y="201"/>
                    </a:lnTo>
                    <a:lnTo>
                      <a:pt x="38" y="203"/>
                    </a:lnTo>
                    <a:lnTo>
                      <a:pt x="37" y="204"/>
                    </a:lnTo>
                    <a:lnTo>
                      <a:pt x="36" y="204"/>
                    </a:lnTo>
                    <a:lnTo>
                      <a:pt x="35" y="204"/>
                    </a:lnTo>
                    <a:lnTo>
                      <a:pt x="32" y="204"/>
                    </a:lnTo>
                    <a:lnTo>
                      <a:pt x="31" y="205"/>
                    </a:lnTo>
                    <a:lnTo>
                      <a:pt x="30" y="205"/>
                    </a:lnTo>
                    <a:lnTo>
                      <a:pt x="29" y="207"/>
                    </a:lnTo>
                    <a:lnTo>
                      <a:pt x="29" y="209"/>
                    </a:lnTo>
                    <a:lnTo>
                      <a:pt x="28" y="210"/>
                    </a:lnTo>
                    <a:lnTo>
                      <a:pt x="27" y="211"/>
                    </a:lnTo>
                    <a:lnTo>
                      <a:pt x="28" y="212"/>
                    </a:lnTo>
                    <a:lnTo>
                      <a:pt x="27" y="214"/>
                    </a:lnTo>
                    <a:lnTo>
                      <a:pt x="25" y="215"/>
                    </a:lnTo>
                    <a:lnTo>
                      <a:pt x="24" y="215"/>
                    </a:lnTo>
                    <a:lnTo>
                      <a:pt x="24" y="217"/>
                    </a:lnTo>
                    <a:lnTo>
                      <a:pt x="24" y="218"/>
                    </a:lnTo>
                    <a:lnTo>
                      <a:pt x="25" y="220"/>
                    </a:lnTo>
                    <a:lnTo>
                      <a:pt x="25" y="222"/>
                    </a:lnTo>
                    <a:lnTo>
                      <a:pt x="24" y="222"/>
                    </a:lnTo>
                    <a:lnTo>
                      <a:pt x="23" y="223"/>
                    </a:lnTo>
                    <a:lnTo>
                      <a:pt x="24" y="224"/>
                    </a:lnTo>
                    <a:lnTo>
                      <a:pt x="23" y="224"/>
                    </a:lnTo>
                    <a:lnTo>
                      <a:pt x="22" y="223"/>
                    </a:lnTo>
                    <a:lnTo>
                      <a:pt x="20" y="223"/>
                    </a:lnTo>
                    <a:lnTo>
                      <a:pt x="19" y="222"/>
                    </a:lnTo>
                    <a:lnTo>
                      <a:pt x="19" y="221"/>
                    </a:lnTo>
                    <a:lnTo>
                      <a:pt x="20" y="217"/>
                    </a:lnTo>
                    <a:lnTo>
                      <a:pt x="22" y="213"/>
                    </a:lnTo>
                    <a:lnTo>
                      <a:pt x="21" y="212"/>
                    </a:lnTo>
                    <a:lnTo>
                      <a:pt x="20" y="216"/>
                    </a:lnTo>
                    <a:lnTo>
                      <a:pt x="17" y="222"/>
                    </a:lnTo>
                    <a:lnTo>
                      <a:pt x="14" y="226"/>
                    </a:lnTo>
                    <a:lnTo>
                      <a:pt x="12" y="230"/>
                    </a:lnTo>
                    <a:lnTo>
                      <a:pt x="12" y="231"/>
                    </a:lnTo>
                    <a:lnTo>
                      <a:pt x="12" y="232"/>
                    </a:lnTo>
                    <a:lnTo>
                      <a:pt x="13" y="233"/>
                    </a:lnTo>
                    <a:lnTo>
                      <a:pt x="12" y="233"/>
                    </a:lnTo>
                    <a:lnTo>
                      <a:pt x="11" y="233"/>
                    </a:lnTo>
                    <a:lnTo>
                      <a:pt x="11" y="233"/>
                    </a:lnTo>
                    <a:lnTo>
                      <a:pt x="11" y="235"/>
                    </a:lnTo>
                    <a:lnTo>
                      <a:pt x="8" y="242"/>
                    </a:lnTo>
                    <a:lnTo>
                      <a:pt x="7" y="245"/>
                    </a:lnTo>
                    <a:lnTo>
                      <a:pt x="5" y="249"/>
                    </a:lnTo>
                    <a:lnTo>
                      <a:pt x="3" y="254"/>
                    </a:lnTo>
                    <a:lnTo>
                      <a:pt x="3" y="255"/>
                    </a:lnTo>
                    <a:lnTo>
                      <a:pt x="3" y="257"/>
                    </a:lnTo>
                    <a:lnTo>
                      <a:pt x="2" y="260"/>
                    </a:lnTo>
                    <a:lnTo>
                      <a:pt x="0" y="265"/>
                    </a:lnTo>
                    <a:lnTo>
                      <a:pt x="1" y="270"/>
                    </a:lnTo>
                    <a:lnTo>
                      <a:pt x="6" y="277"/>
                    </a:lnTo>
                    <a:lnTo>
                      <a:pt x="6" y="282"/>
                    </a:lnTo>
                    <a:lnTo>
                      <a:pt x="8" y="286"/>
                    </a:lnTo>
                    <a:lnTo>
                      <a:pt x="6" y="292"/>
                    </a:lnTo>
                    <a:lnTo>
                      <a:pt x="6" y="296"/>
                    </a:lnTo>
                    <a:lnTo>
                      <a:pt x="9" y="299"/>
                    </a:lnTo>
                    <a:lnTo>
                      <a:pt x="11" y="300"/>
                    </a:lnTo>
                    <a:lnTo>
                      <a:pt x="11" y="302"/>
                    </a:lnTo>
                    <a:lnTo>
                      <a:pt x="19" y="308"/>
                    </a:lnTo>
                    <a:lnTo>
                      <a:pt x="24" y="311"/>
                    </a:lnTo>
                    <a:lnTo>
                      <a:pt x="29" y="317"/>
                    </a:lnTo>
                    <a:lnTo>
                      <a:pt x="36" y="320"/>
                    </a:lnTo>
                    <a:lnTo>
                      <a:pt x="38" y="321"/>
                    </a:lnTo>
                    <a:lnTo>
                      <a:pt x="41" y="326"/>
                    </a:lnTo>
                    <a:lnTo>
                      <a:pt x="42" y="329"/>
                    </a:lnTo>
                    <a:lnTo>
                      <a:pt x="42" y="333"/>
                    </a:lnTo>
                    <a:lnTo>
                      <a:pt x="43" y="334"/>
                    </a:lnTo>
                    <a:lnTo>
                      <a:pt x="44" y="335"/>
                    </a:lnTo>
                    <a:lnTo>
                      <a:pt x="45" y="335"/>
                    </a:lnTo>
                    <a:lnTo>
                      <a:pt x="47" y="335"/>
                    </a:lnTo>
                    <a:lnTo>
                      <a:pt x="48" y="337"/>
                    </a:lnTo>
                    <a:lnTo>
                      <a:pt x="50" y="338"/>
                    </a:lnTo>
                    <a:lnTo>
                      <a:pt x="53" y="342"/>
                    </a:lnTo>
                    <a:lnTo>
                      <a:pt x="55" y="346"/>
                    </a:lnTo>
                    <a:lnTo>
                      <a:pt x="59" y="353"/>
                    </a:lnTo>
                    <a:lnTo>
                      <a:pt x="61" y="355"/>
                    </a:lnTo>
                    <a:lnTo>
                      <a:pt x="64" y="362"/>
                    </a:lnTo>
                    <a:lnTo>
                      <a:pt x="67" y="365"/>
                    </a:lnTo>
                    <a:lnTo>
                      <a:pt x="71" y="367"/>
                    </a:lnTo>
                    <a:lnTo>
                      <a:pt x="72" y="371"/>
                    </a:lnTo>
                    <a:lnTo>
                      <a:pt x="73" y="376"/>
                    </a:lnTo>
                    <a:lnTo>
                      <a:pt x="73" y="379"/>
                    </a:lnTo>
                    <a:lnTo>
                      <a:pt x="74" y="382"/>
                    </a:lnTo>
                    <a:lnTo>
                      <a:pt x="74" y="384"/>
                    </a:lnTo>
                    <a:lnTo>
                      <a:pt x="75" y="386"/>
                    </a:lnTo>
                    <a:lnTo>
                      <a:pt x="77" y="387"/>
                    </a:lnTo>
                    <a:lnTo>
                      <a:pt x="78" y="389"/>
                    </a:lnTo>
                    <a:lnTo>
                      <a:pt x="79" y="390"/>
                    </a:lnTo>
                    <a:lnTo>
                      <a:pt x="79" y="393"/>
                    </a:lnTo>
                    <a:lnTo>
                      <a:pt x="79" y="395"/>
                    </a:lnTo>
                    <a:lnTo>
                      <a:pt x="80" y="397"/>
                    </a:lnTo>
                    <a:lnTo>
                      <a:pt x="80" y="406"/>
                    </a:lnTo>
                    <a:lnTo>
                      <a:pt x="82" y="411"/>
                    </a:lnTo>
                    <a:lnTo>
                      <a:pt x="82" y="415"/>
                    </a:lnTo>
                    <a:lnTo>
                      <a:pt x="81" y="417"/>
                    </a:lnTo>
                    <a:lnTo>
                      <a:pt x="78" y="424"/>
                    </a:lnTo>
                    <a:lnTo>
                      <a:pt x="76" y="432"/>
                    </a:lnTo>
                    <a:lnTo>
                      <a:pt x="75" y="438"/>
                    </a:lnTo>
                    <a:lnTo>
                      <a:pt x="75" y="448"/>
                    </a:lnTo>
                    <a:lnTo>
                      <a:pt x="77" y="452"/>
                    </a:lnTo>
                    <a:lnTo>
                      <a:pt x="77" y="454"/>
                    </a:lnTo>
                    <a:lnTo>
                      <a:pt x="78" y="456"/>
                    </a:lnTo>
                    <a:lnTo>
                      <a:pt x="78" y="459"/>
                    </a:lnTo>
                    <a:lnTo>
                      <a:pt x="79" y="460"/>
                    </a:lnTo>
                    <a:lnTo>
                      <a:pt x="81" y="468"/>
                    </a:lnTo>
                    <a:lnTo>
                      <a:pt x="82" y="473"/>
                    </a:lnTo>
                    <a:lnTo>
                      <a:pt x="86" y="478"/>
                    </a:lnTo>
                    <a:lnTo>
                      <a:pt x="85" y="481"/>
                    </a:lnTo>
                    <a:lnTo>
                      <a:pt x="87" y="483"/>
                    </a:lnTo>
                    <a:lnTo>
                      <a:pt x="88" y="487"/>
                    </a:lnTo>
                    <a:lnTo>
                      <a:pt x="90" y="491"/>
                    </a:lnTo>
                    <a:lnTo>
                      <a:pt x="91" y="495"/>
                    </a:lnTo>
                    <a:lnTo>
                      <a:pt x="91" y="499"/>
                    </a:lnTo>
                    <a:lnTo>
                      <a:pt x="92" y="499"/>
                    </a:lnTo>
                    <a:lnTo>
                      <a:pt x="91" y="503"/>
                    </a:lnTo>
                    <a:lnTo>
                      <a:pt x="90" y="506"/>
                    </a:lnTo>
                    <a:lnTo>
                      <a:pt x="87" y="512"/>
                    </a:lnTo>
                    <a:lnTo>
                      <a:pt x="85" y="513"/>
                    </a:lnTo>
                    <a:lnTo>
                      <a:pt x="87" y="516"/>
                    </a:lnTo>
                    <a:lnTo>
                      <a:pt x="87" y="519"/>
                    </a:lnTo>
                    <a:lnTo>
                      <a:pt x="89" y="520"/>
                    </a:lnTo>
                    <a:lnTo>
                      <a:pt x="90" y="522"/>
                    </a:lnTo>
                    <a:lnTo>
                      <a:pt x="95" y="526"/>
                    </a:lnTo>
                    <a:lnTo>
                      <a:pt x="97" y="529"/>
                    </a:lnTo>
                    <a:lnTo>
                      <a:pt x="101" y="533"/>
                    </a:lnTo>
                    <a:lnTo>
                      <a:pt x="104" y="537"/>
                    </a:lnTo>
                    <a:lnTo>
                      <a:pt x="108" y="539"/>
                    </a:lnTo>
                    <a:lnTo>
                      <a:pt x="108" y="541"/>
                    </a:lnTo>
                    <a:lnTo>
                      <a:pt x="111" y="542"/>
                    </a:lnTo>
                    <a:lnTo>
                      <a:pt x="112" y="547"/>
                    </a:lnTo>
                    <a:lnTo>
                      <a:pt x="117" y="548"/>
                    </a:lnTo>
                    <a:lnTo>
                      <a:pt x="120" y="550"/>
                    </a:lnTo>
                    <a:lnTo>
                      <a:pt x="125" y="556"/>
                    </a:lnTo>
                    <a:lnTo>
                      <a:pt x="125" y="557"/>
                    </a:lnTo>
                    <a:lnTo>
                      <a:pt x="128" y="559"/>
                    </a:lnTo>
                    <a:lnTo>
                      <a:pt x="129" y="563"/>
                    </a:lnTo>
                    <a:lnTo>
                      <a:pt x="133" y="568"/>
                    </a:lnTo>
                    <a:lnTo>
                      <a:pt x="133" y="570"/>
                    </a:lnTo>
                    <a:lnTo>
                      <a:pt x="134" y="571"/>
                    </a:lnTo>
                    <a:lnTo>
                      <a:pt x="136" y="572"/>
                    </a:lnTo>
                    <a:lnTo>
                      <a:pt x="137" y="575"/>
                    </a:lnTo>
                    <a:lnTo>
                      <a:pt x="140" y="577"/>
                    </a:lnTo>
                    <a:lnTo>
                      <a:pt x="141" y="578"/>
                    </a:lnTo>
                    <a:lnTo>
                      <a:pt x="145" y="581"/>
                    </a:lnTo>
                    <a:lnTo>
                      <a:pt x="148" y="585"/>
                    </a:lnTo>
                    <a:lnTo>
                      <a:pt x="158" y="591"/>
                    </a:lnTo>
                    <a:lnTo>
                      <a:pt x="163" y="596"/>
                    </a:lnTo>
                    <a:lnTo>
                      <a:pt x="164" y="597"/>
                    </a:lnTo>
                    <a:lnTo>
                      <a:pt x="165" y="600"/>
                    </a:lnTo>
                    <a:lnTo>
                      <a:pt x="167" y="601"/>
                    </a:lnTo>
                    <a:lnTo>
                      <a:pt x="168" y="604"/>
                    </a:lnTo>
                    <a:lnTo>
                      <a:pt x="169" y="605"/>
                    </a:lnTo>
                    <a:lnTo>
                      <a:pt x="170" y="608"/>
                    </a:lnTo>
                    <a:lnTo>
                      <a:pt x="171" y="610"/>
                    </a:lnTo>
                    <a:lnTo>
                      <a:pt x="171" y="612"/>
                    </a:lnTo>
                    <a:lnTo>
                      <a:pt x="170" y="616"/>
                    </a:lnTo>
                    <a:lnTo>
                      <a:pt x="172" y="621"/>
                    </a:lnTo>
                    <a:lnTo>
                      <a:pt x="173" y="620"/>
                    </a:lnTo>
                    <a:lnTo>
                      <a:pt x="173" y="619"/>
                    </a:lnTo>
                    <a:lnTo>
                      <a:pt x="174" y="618"/>
                    </a:lnTo>
                    <a:lnTo>
                      <a:pt x="176" y="618"/>
                    </a:lnTo>
                    <a:lnTo>
                      <a:pt x="180" y="621"/>
                    </a:lnTo>
                    <a:lnTo>
                      <a:pt x="181" y="623"/>
                    </a:lnTo>
                    <a:lnTo>
                      <a:pt x="183" y="625"/>
                    </a:lnTo>
                    <a:lnTo>
                      <a:pt x="183" y="627"/>
                    </a:lnTo>
                    <a:lnTo>
                      <a:pt x="183" y="629"/>
                    </a:lnTo>
                    <a:lnTo>
                      <a:pt x="184" y="630"/>
                    </a:lnTo>
                    <a:lnTo>
                      <a:pt x="185" y="630"/>
                    </a:lnTo>
                    <a:lnTo>
                      <a:pt x="186" y="633"/>
                    </a:lnTo>
                    <a:lnTo>
                      <a:pt x="187" y="632"/>
                    </a:lnTo>
                    <a:lnTo>
                      <a:pt x="188" y="633"/>
                    </a:lnTo>
                    <a:lnTo>
                      <a:pt x="194" y="643"/>
                    </a:lnTo>
                    <a:lnTo>
                      <a:pt x="199" y="650"/>
                    </a:lnTo>
                    <a:lnTo>
                      <a:pt x="201" y="652"/>
                    </a:lnTo>
                    <a:lnTo>
                      <a:pt x="203" y="656"/>
                    </a:lnTo>
                    <a:lnTo>
                      <a:pt x="200" y="653"/>
                    </a:lnTo>
                    <a:lnTo>
                      <a:pt x="196" y="650"/>
                    </a:lnTo>
                    <a:lnTo>
                      <a:pt x="193" y="646"/>
                    </a:lnTo>
                    <a:lnTo>
                      <a:pt x="191" y="644"/>
                    </a:lnTo>
                    <a:lnTo>
                      <a:pt x="189" y="640"/>
                    </a:lnTo>
                    <a:lnTo>
                      <a:pt x="184" y="633"/>
                    </a:lnTo>
                    <a:lnTo>
                      <a:pt x="181" y="629"/>
                    </a:lnTo>
                    <a:lnTo>
                      <a:pt x="181" y="628"/>
                    </a:lnTo>
                    <a:lnTo>
                      <a:pt x="181" y="631"/>
                    </a:lnTo>
                    <a:lnTo>
                      <a:pt x="181" y="632"/>
                    </a:lnTo>
                    <a:lnTo>
                      <a:pt x="183" y="634"/>
                    </a:lnTo>
                    <a:lnTo>
                      <a:pt x="184" y="636"/>
                    </a:lnTo>
                    <a:lnTo>
                      <a:pt x="184" y="639"/>
                    </a:lnTo>
                    <a:lnTo>
                      <a:pt x="185" y="640"/>
                    </a:lnTo>
                    <a:lnTo>
                      <a:pt x="186" y="642"/>
                    </a:lnTo>
                    <a:lnTo>
                      <a:pt x="186" y="645"/>
                    </a:lnTo>
                    <a:lnTo>
                      <a:pt x="181" y="660"/>
                    </a:lnTo>
                    <a:lnTo>
                      <a:pt x="178" y="668"/>
                    </a:lnTo>
                    <a:lnTo>
                      <a:pt x="177" y="668"/>
                    </a:lnTo>
                    <a:lnTo>
                      <a:pt x="177" y="669"/>
                    </a:lnTo>
                    <a:lnTo>
                      <a:pt x="178" y="669"/>
                    </a:lnTo>
                    <a:lnTo>
                      <a:pt x="181" y="669"/>
                    </a:lnTo>
                    <a:lnTo>
                      <a:pt x="181" y="669"/>
                    </a:lnTo>
                    <a:lnTo>
                      <a:pt x="183" y="669"/>
                    </a:lnTo>
                    <a:lnTo>
                      <a:pt x="184" y="669"/>
                    </a:lnTo>
                    <a:lnTo>
                      <a:pt x="183" y="669"/>
                    </a:lnTo>
                    <a:lnTo>
                      <a:pt x="182" y="668"/>
                    </a:lnTo>
                    <a:lnTo>
                      <a:pt x="181" y="668"/>
                    </a:lnTo>
                    <a:lnTo>
                      <a:pt x="182" y="666"/>
                    </a:lnTo>
                    <a:lnTo>
                      <a:pt x="184" y="664"/>
                    </a:lnTo>
                    <a:lnTo>
                      <a:pt x="186" y="663"/>
                    </a:lnTo>
                    <a:lnTo>
                      <a:pt x="188" y="663"/>
                    </a:lnTo>
                    <a:lnTo>
                      <a:pt x="187" y="661"/>
                    </a:lnTo>
                    <a:lnTo>
                      <a:pt x="186" y="660"/>
                    </a:lnTo>
                    <a:lnTo>
                      <a:pt x="186" y="659"/>
                    </a:lnTo>
                    <a:lnTo>
                      <a:pt x="186" y="658"/>
                    </a:lnTo>
                    <a:lnTo>
                      <a:pt x="187" y="657"/>
                    </a:lnTo>
                    <a:lnTo>
                      <a:pt x="188" y="656"/>
                    </a:lnTo>
                    <a:lnTo>
                      <a:pt x="190" y="657"/>
                    </a:lnTo>
                    <a:lnTo>
                      <a:pt x="188" y="658"/>
                    </a:lnTo>
                    <a:lnTo>
                      <a:pt x="188" y="660"/>
                    </a:lnTo>
                    <a:lnTo>
                      <a:pt x="190" y="662"/>
                    </a:lnTo>
                    <a:lnTo>
                      <a:pt x="191" y="663"/>
                    </a:lnTo>
                    <a:lnTo>
                      <a:pt x="200" y="667"/>
                    </a:lnTo>
                    <a:lnTo>
                      <a:pt x="204" y="668"/>
                    </a:lnTo>
                    <a:lnTo>
                      <a:pt x="205" y="670"/>
                    </a:lnTo>
                    <a:lnTo>
                      <a:pt x="206" y="671"/>
                    </a:lnTo>
                    <a:lnTo>
                      <a:pt x="208" y="677"/>
                    </a:lnTo>
                    <a:lnTo>
                      <a:pt x="210" y="678"/>
                    </a:lnTo>
                    <a:lnTo>
                      <a:pt x="212" y="679"/>
                    </a:lnTo>
                    <a:lnTo>
                      <a:pt x="214" y="681"/>
                    </a:lnTo>
                    <a:lnTo>
                      <a:pt x="215" y="684"/>
                    </a:lnTo>
                    <a:lnTo>
                      <a:pt x="217" y="685"/>
                    </a:lnTo>
                    <a:lnTo>
                      <a:pt x="219" y="686"/>
                    </a:lnTo>
                    <a:lnTo>
                      <a:pt x="219" y="685"/>
                    </a:lnTo>
                    <a:lnTo>
                      <a:pt x="221" y="684"/>
                    </a:lnTo>
                    <a:lnTo>
                      <a:pt x="222" y="684"/>
                    </a:lnTo>
                    <a:lnTo>
                      <a:pt x="226" y="685"/>
                    </a:lnTo>
                    <a:lnTo>
                      <a:pt x="229" y="688"/>
                    </a:lnTo>
                    <a:lnTo>
                      <a:pt x="231" y="689"/>
                    </a:lnTo>
                    <a:lnTo>
                      <a:pt x="232" y="691"/>
                    </a:lnTo>
                    <a:lnTo>
                      <a:pt x="234" y="692"/>
                    </a:lnTo>
                    <a:lnTo>
                      <a:pt x="236" y="693"/>
                    </a:lnTo>
                    <a:lnTo>
                      <a:pt x="238" y="695"/>
                    </a:lnTo>
                    <a:lnTo>
                      <a:pt x="239" y="696"/>
                    </a:lnTo>
                    <a:lnTo>
                      <a:pt x="240" y="698"/>
                    </a:lnTo>
                    <a:lnTo>
                      <a:pt x="241" y="697"/>
                    </a:lnTo>
                    <a:lnTo>
                      <a:pt x="242" y="696"/>
                    </a:lnTo>
                    <a:lnTo>
                      <a:pt x="244" y="697"/>
                    </a:lnTo>
                    <a:lnTo>
                      <a:pt x="246" y="696"/>
                    </a:lnTo>
                    <a:lnTo>
                      <a:pt x="247" y="696"/>
                    </a:lnTo>
                    <a:lnTo>
                      <a:pt x="248" y="695"/>
                    </a:lnTo>
                    <a:lnTo>
                      <a:pt x="247" y="694"/>
                    </a:lnTo>
                    <a:lnTo>
                      <a:pt x="247" y="693"/>
                    </a:lnTo>
                    <a:lnTo>
                      <a:pt x="247" y="691"/>
                    </a:lnTo>
                    <a:lnTo>
                      <a:pt x="245" y="691"/>
                    </a:lnTo>
                    <a:lnTo>
                      <a:pt x="244" y="689"/>
                    </a:lnTo>
                    <a:lnTo>
                      <a:pt x="245" y="688"/>
                    </a:lnTo>
                    <a:lnTo>
                      <a:pt x="244" y="687"/>
                    </a:lnTo>
                    <a:lnTo>
                      <a:pt x="244" y="686"/>
                    </a:lnTo>
                    <a:lnTo>
                      <a:pt x="245" y="686"/>
                    </a:lnTo>
                    <a:lnTo>
                      <a:pt x="247" y="687"/>
                    </a:lnTo>
                    <a:lnTo>
                      <a:pt x="248" y="688"/>
                    </a:lnTo>
                    <a:lnTo>
                      <a:pt x="247" y="689"/>
                    </a:lnTo>
                    <a:lnTo>
                      <a:pt x="248" y="690"/>
                    </a:lnTo>
                    <a:lnTo>
                      <a:pt x="249" y="691"/>
                    </a:lnTo>
                    <a:lnTo>
                      <a:pt x="249" y="690"/>
                    </a:lnTo>
                    <a:lnTo>
                      <a:pt x="250" y="689"/>
                    </a:lnTo>
                    <a:lnTo>
                      <a:pt x="251" y="689"/>
                    </a:lnTo>
                    <a:lnTo>
                      <a:pt x="252" y="688"/>
                    </a:lnTo>
                    <a:lnTo>
                      <a:pt x="251" y="686"/>
                    </a:lnTo>
                    <a:lnTo>
                      <a:pt x="249" y="685"/>
                    </a:lnTo>
                    <a:lnTo>
                      <a:pt x="247" y="684"/>
                    </a:lnTo>
                    <a:lnTo>
                      <a:pt x="248" y="683"/>
                    </a:lnTo>
                    <a:lnTo>
                      <a:pt x="247" y="682"/>
                    </a:lnTo>
                    <a:lnTo>
                      <a:pt x="244" y="681"/>
                    </a:lnTo>
                    <a:lnTo>
                      <a:pt x="243" y="679"/>
                    </a:lnTo>
                    <a:lnTo>
                      <a:pt x="243" y="678"/>
                    </a:lnTo>
                    <a:lnTo>
                      <a:pt x="245" y="679"/>
                    </a:lnTo>
                    <a:lnTo>
                      <a:pt x="247" y="678"/>
                    </a:lnTo>
                    <a:lnTo>
                      <a:pt x="246" y="677"/>
                    </a:lnTo>
                    <a:lnTo>
                      <a:pt x="245" y="675"/>
                    </a:lnTo>
                    <a:lnTo>
                      <a:pt x="245" y="672"/>
                    </a:lnTo>
                    <a:lnTo>
                      <a:pt x="247" y="671"/>
                    </a:lnTo>
                    <a:lnTo>
                      <a:pt x="248" y="670"/>
                    </a:lnTo>
                    <a:lnTo>
                      <a:pt x="249" y="670"/>
                    </a:lnTo>
                    <a:lnTo>
                      <a:pt x="250" y="670"/>
                    </a:lnTo>
                    <a:lnTo>
                      <a:pt x="251" y="670"/>
                    </a:lnTo>
                    <a:lnTo>
                      <a:pt x="250" y="668"/>
                    </a:lnTo>
                    <a:lnTo>
                      <a:pt x="248" y="667"/>
                    </a:lnTo>
                    <a:lnTo>
                      <a:pt x="245" y="666"/>
                    </a:lnTo>
                    <a:lnTo>
                      <a:pt x="243" y="665"/>
                    </a:lnTo>
                    <a:lnTo>
                      <a:pt x="243" y="664"/>
                    </a:lnTo>
                    <a:lnTo>
                      <a:pt x="244" y="663"/>
                    </a:lnTo>
                    <a:lnTo>
                      <a:pt x="245" y="660"/>
                    </a:lnTo>
                    <a:lnTo>
                      <a:pt x="246" y="655"/>
                    </a:lnTo>
                    <a:lnTo>
                      <a:pt x="246" y="651"/>
                    </a:lnTo>
                    <a:lnTo>
                      <a:pt x="244" y="649"/>
                    </a:lnTo>
                    <a:lnTo>
                      <a:pt x="250" y="648"/>
                    </a:lnTo>
                    <a:lnTo>
                      <a:pt x="251" y="647"/>
                    </a:lnTo>
                    <a:lnTo>
                      <a:pt x="253" y="647"/>
                    </a:lnTo>
                    <a:lnTo>
                      <a:pt x="255" y="646"/>
                    </a:lnTo>
                    <a:lnTo>
                      <a:pt x="257" y="643"/>
                    </a:lnTo>
                    <a:lnTo>
                      <a:pt x="269" y="650"/>
                    </a:lnTo>
                    <a:lnTo>
                      <a:pt x="272" y="654"/>
                    </a:lnTo>
                    <a:lnTo>
                      <a:pt x="273" y="656"/>
                    </a:lnTo>
                    <a:lnTo>
                      <a:pt x="274" y="656"/>
                    </a:lnTo>
                    <a:lnTo>
                      <a:pt x="276" y="656"/>
                    </a:lnTo>
                    <a:lnTo>
                      <a:pt x="279" y="657"/>
                    </a:lnTo>
                    <a:lnTo>
                      <a:pt x="281" y="657"/>
                    </a:lnTo>
                    <a:lnTo>
                      <a:pt x="282" y="658"/>
                    </a:lnTo>
                    <a:lnTo>
                      <a:pt x="283" y="658"/>
                    </a:lnTo>
                    <a:lnTo>
                      <a:pt x="283" y="657"/>
                    </a:lnTo>
                    <a:lnTo>
                      <a:pt x="286" y="659"/>
                    </a:lnTo>
                    <a:lnTo>
                      <a:pt x="287" y="661"/>
                    </a:lnTo>
                    <a:lnTo>
                      <a:pt x="292" y="661"/>
                    </a:lnTo>
                    <a:lnTo>
                      <a:pt x="292" y="660"/>
                    </a:lnTo>
                    <a:lnTo>
                      <a:pt x="293" y="658"/>
                    </a:lnTo>
                    <a:lnTo>
                      <a:pt x="296" y="654"/>
                    </a:lnTo>
                    <a:lnTo>
                      <a:pt x="299" y="651"/>
                    </a:lnTo>
                    <a:lnTo>
                      <a:pt x="300" y="649"/>
                    </a:lnTo>
                    <a:lnTo>
                      <a:pt x="300" y="648"/>
                    </a:lnTo>
                    <a:lnTo>
                      <a:pt x="300" y="647"/>
                    </a:lnTo>
                    <a:lnTo>
                      <a:pt x="301" y="646"/>
                    </a:lnTo>
                    <a:lnTo>
                      <a:pt x="304" y="645"/>
                    </a:lnTo>
                    <a:lnTo>
                      <a:pt x="306" y="645"/>
                    </a:lnTo>
                    <a:lnTo>
                      <a:pt x="308" y="645"/>
                    </a:lnTo>
                    <a:lnTo>
                      <a:pt x="309" y="647"/>
                    </a:lnTo>
                    <a:lnTo>
                      <a:pt x="310" y="650"/>
                    </a:lnTo>
                    <a:lnTo>
                      <a:pt x="306" y="652"/>
                    </a:lnTo>
                    <a:lnTo>
                      <a:pt x="309" y="654"/>
                    </a:lnTo>
                    <a:lnTo>
                      <a:pt x="311" y="656"/>
                    </a:lnTo>
                    <a:lnTo>
                      <a:pt x="314" y="655"/>
                    </a:lnTo>
                    <a:lnTo>
                      <a:pt x="320" y="655"/>
                    </a:lnTo>
                    <a:lnTo>
                      <a:pt x="319" y="657"/>
                    </a:lnTo>
                    <a:lnTo>
                      <a:pt x="318" y="658"/>
                    </a:lnTo>
                    <a:lnTo>
                      <a:pt x="317" y="658"/>
                    </a:lnTo>
                    <a:lnTo>
                      <a:pt x="319" y="659"/>
                    </a:lnTo>
                    <a:lnTo>
                      <a:pt x="321" y="659"/>
                    </a:lnTo>
                    <a:lnTo>
                      <a:pt x="323" y="659"/>
                    </a:lnTo>
                    <a:lnTo>
                      <a:pt x="325" y="657"/>
                    </a:lnTo>
                    <a:lnTo>
                      <a:pt x="326" y="656"/>
                    </a:lnTo>
                    <a:lnTo>
                      <a:pt x="328" y="656"/>
                    </a:lnTo>
                    <a:lnTo>
                      <a:pt x="330" y="657"/>
                    </a:lnTo>
                    <a:lnTo>
                      <a:pt x="333" y="658"/>
                    </a:lnTo>
                    <a:lnTo>
                      <a:pt x="337" y="655"/>
                    </a:lnTo>
                    <a:lnTo>
                      <a:pt x="340" y="653"/>
                    </a:lnTo>
                    <a:lnTo>
                      <a:pt x="343" y="650"/>
                    </a:lnTo>
                    <a:lnTo>
                      <a:pt x="346" y="648"/>
                    </a:lnTo>
                    <a:lnTo>
                      <a:pt x="348" y="644"/>
                    </a:lnTo>
                    <a:lnTo>
                      <a:pt x="348" y="647"/>
                    </a:lnTo>
                    <a:lnTo>
                      <a:pt x="346" y="650"/>
                    </a:lnTo>
                    <a:lnTo>
                      <a:pt x="344" y="653"/>
                    </a:lnTo>
                    <a:lnTo>
                      <a:pt x="341" y="655"/>
                    </a:lnTo>
                    <a:lnTo>
                      <a:pt x="340" y="655"/>
                    </a:lnTo>
                    <a:lnTo>
                      <a:pt x="338" y="656"/>
                    </a:lnTo>
                    <a:lnTo>
                      <a:pt x="337" y="657"/>
                    </a:lnTo>
                    <a:lnTo>
                      <a:pt x="336" y="658"/>
                    </a:lnTo>
                    <a:lnTo>
                      <a:pt x="335" y="659"/>
                    </a:lnTo>
                    <a:lnTo>
                      <a:pt x="335" y="661"/>
                    </a:lnTo>
                    <a:lnTo>
                      <a:pt x="336" y="662"/>
                    </a:lnTo>
                    <a:lnTo>
                      <a:pt x="337" y="663"/>
                    </a:lnTo>
                    <a:lnTo>
                      <a:pt x="341" y="663"/>
                    </a:lnTo>
                    <a:lnTo>
                      <a:pt x="343" y="661"/>
                    </a:lnTo>
                    <a:lnTo>
                      <a:pt x="346" y="660"/>
                    </a:lnTo>
                    <a:lnTo>
                      <a:pt x="348" y="658"/>
                    </a:lnTo>
                    <a:lnTo>
                      <a:pt x="348" y="656"/>
                    </a:lnTo>
                    <a:lnTo>
                      <a:pt x="348" y="654"/>
                    </a:lnTo>
                    <a:lnTo>
                      <a:pt x="349" y="653"/>
                    </a:lnTo>
                    <a:lnTo>
                      <a:pt x="351" y="651"/>
                    </a:lnTo>
                    <a:lnTo>
                      <a:pt x="352" y="652"/>
                    </a:lnTo>
                    <a:lnTo>
                      <a:pt x="352" y="653"/>
                    </a:lnTo>
                    <a:lnTo>
                      <a:pt x="353" y="652"/>
                    </a:lnTo>
                    <a:lnTo>
                      <a:pt x="354" y="651"/>
                    </a:lnTo>
                    <a:lnTo>
                      <a:pt x="355" y="650"/>
                    </a:lnTo>
                    <a:lnTo>
                      <a:pt x="358" y="650"/>
                    </a:lnTo>
                    <a:lnTo>
                      <a:pt x="360" y="651"/>
                    </a:lnTo>
                    <a:lnTo>
                      <a:pt x="362" y="652"/>
                    </a:lnTo>
                    <a:lnTo>
                      <a:pt x="363" y="655"/>
                    </a:lnTo>
                    <a:lnTo>
                      <a:pt x="365" y="657"/>
                    </a:lnTo>
                    <a:lnTo>
                      <a:pt x="366" y="657"/>
                    </a:lnTo>
                    <a:lnTo>
                      <a:pt x="367" y="657"/>
                    </a:lnTo>
                    <a:lnTo>
                      <a:pt x="368" y="658"/>
                    </a:lnTo>
                    <a:lnTo>
                      <a:pt x="368" y="659"/>
                    </a:lnTo>
                    <a:lnTo>
                      <a:pt x="370" y="659"/>
                    </a:lnTo>
                    <a:lnTo>
                      <a:pt x="371" y="660"/>
                    </a:lnTo>
                    <a:lnTo>
                      <a:pt x="373" y="661"/>
                    </a:lnTo>
                    <a:lnTo>
                      <a:pt x="375" y="662"/>
                    </a:lnTo>
                    <a:lnTo>
                      <a:pt x="376" y="665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6" y="667"/>
                    </a:lnTo>
                    <a:lnTo>
                      <a:pt x="374" y="664"/>
                    </a:lnTo>
                    <a:lnTo>
                      <a:pt x="371" y="663"/>
                    </a:lnTo>
                    <a:lnTo>
                      <a:pt x="370" y="661"/>
                    </a:lnTo>
                    <a:lnTo>
                      <a:pt x="368" y="661"/>
                    </a:lnTo>
                    <a:lnTo>
                      <a:pt x="366" y="660"/>
                    </a:lnTo>
                    <a:lnTo>
                      <a:pt x="365" y="659"/>
                    </a:lnTo>
                    <a:lnTo>
                      <a:pt x="364" y="658"/>
                    </a:lnTo>
                    <a:lnTo>
                      <a:pt x="362" y="657"/>
                    </a:lnTo>
                    <a:lnTo>
                      <a:pt x="361" y="658"/>
                    </a:lnTo>
                    <a:lnTo>
                      <a:pt x="361" y="660"/>
                    </a:lnTo>
                    <a:lnTo>
                      <a:pt x="361" y="662"/>
                    </a:lnTo>
                    <a:lnTo>
                      <a:pt x="360" y="663"/>
                    </a:lnTo>
                    <a:lnTo>
                      <a:pt x="359" y="664"/>
                    </a:lnTo>
                    <a:lnTo>
                      <a:pt x="358" y="665"/>
                    </a:lnTo>
                    <a:lnTo>
                      <a:pt x="357" y="664"/>
                    </a:lnTo>
                    <a:lnTo>
                      <a:pt x="355" y="662"/>
                    </a:lnTo>
                    <a:lnTo>
                      <a:pt x="354" y="661"/>
                    </a:lnTo>
                    <a:lnTo>
                      <a:pt x="355" y="660"/>
                    </a:lnTo>
                    <a:lnTo>
                      <a:pt x="356" y="658"/>
                    </a:lnTo>
                    <a:lnTo>
                      <a:pt x="357" y="658"/>
                    </a:lnTo>
                    <a:lnTo>
                      <a:pt x="358" y="658"/>
                    </a:lnTo>
                    <a:lnTo>
                      <a:pt x="360" y="658"/>
                    </a:lnTo>
                    <a:lnTo>
                      <a:pt x="361" y="657"/>
                    </a:lnTo>
                    <a:lnTo>
                      <a:pt x="361" y="656"/>
                    </a:lnTo>
                    <a:lnTo>
                      <a:pt x="361" y="654"/>
                    </a:lnTo>
                    <a:lnTo>
                      <a:pt x="361" y="653"/>
                    </a:lnTo>
                    <a:lnTo>
                      <a:pt x="359" y="652"/>
                    </a:lnTo>
                    <a:lnTo>
                      <a:pt x="357" y="651"/>
                    </a:lnTo>
                    <a:lnTo>
                      <a:pt x="356" y="652"/>
                    </a:lnTo>
                    <a:lnTo>
                      <a:pt x="355" y="652"/>
                    </a:lnTo>
                    <a:lnTo>
                      <a:pt x="355" y="653"/>
                    </a:lnTo>
                    <a:lnTo>
                      <a:pt x="353" y="654"/>
                    </a:lnTo>
                    <a:lnTo>
                      <a:pt x="351" y="654"/>
                    </a:lnTo>
                    <a:lnTo>
                      <a:pt x="350" y="654"/>
                    </a:lnTo>
                    <a:lnTo>
                      <a:pt x="349" y="655"/>
                    </a:lnTo>
                    <a:lnTo>
                      <a:pt x="349" y="657"/>
                    </a:lnTo>
                    <a:lnTo>
                      <a:pt x="349" y="659"/>
                    </a:lnTo>
                    <a:lnTo>
                      <a:pt x="349" y="660"/>
                    </a:lnTo>
                    <a:lnTo>
                      <a:pt x="348" y="661"/>
                    </a:lnTo>
                    <a:lnTo>
                      <a:pt x="347" y="661"/>
                    </a:lnTo>
                    <a:lnTo>
                      <a:pt x="346" y="662"/>
                    </a:lnTo>
                    <a:lnTo>
                      <a:pt x="343" y="663"/>
                    </a:lnTo>
                    <a:lnTo>
                      <a:pt x="343" y="664"/>
                    </a:lnTo>
                    <a:lnTo>
                      <a:pt x="345" y="664"/>
                    </a:lnTo>
                    <a:lnTo>
                      <a:pt x="347" y="664"/>
                    </a:lnTo>
                    <a:lnTo>
                      <a:pt x="349" y="665"/>
                    </a:lnTo>
                    <a:lnTo>
                      <a:pt x="347" y="667"/>
                    </a:lnTo>
                    <a:lnTo>
                      <a:pt x="346" y="667"/>
                    </a:lnTo>
                    <a:lnTo>
                      <a:pt x="343" y="666"/>
                    </a:lnTo>
                    <a:lnTo>
                      <a:pt x="339" y="665"/>
                    </a:lnTo>
                    <a:lnTo>
                      <a:pt x="336" y="665"/>
                    </a:lnTo>
                    <a:lnTo>
                      <a:pt x="328" y="664"/>
                    </a:lnTo>
                    <a:lnTo>
                      <a:pt x="324" y="662"/>
                    </a:lnTo>
                    <a:lnTo>
                      <a:pt x="322" y="661"/>
                    </a:lnTo>
                    <a:lnTo>
                      <a:pt x="316" y="661"/>
                    </a:lnTo>
                    <a:lnTo>
                      <a:pt x="307" y="659"/>
                    </a:lnTo>
                    <a:lnTo>
                      <a:pt x="302" y="659"/>
                    </a:lnTo>
                    <a:lnTo>
                      <a:pt x="298" y="660"/>
                    </a:lnTo>
                    <a:lnTo>
                      <a:pt x="292" y="663"/>
                    </a:lnTo>
                    <a:lnTo>
                      <a:pt x="288" y="664"/>
                    </a:lnTo>
                    <a:lnTo>
                      <a:pt x="286" y="663"/>
                    </a:lnTo>
                    <a:lnTo>
                      <a:pt x="283" y="660"/>
                    </a:lnTo>
                    <a:lnTo>
                      <a:pt x="281" y="659"/>
                    </a:lnTo>
                    <a:lnTo>
                      <a:pt x="279" y="658"/>
                    </a:lnTo>
                    <a:lnTo>
                      <a:pt x="276" y="659"/>
                    </a:lnTo>
                    <a:lnTo>
                      <a:pt x="274" y="660"/>
                    </a:lnTo>
                    <a:lnTo>
                      <a:pt x="272" y="662"/>
                    </a:lnTo>
                    <a:lnTo>
                      <a:pt x="272" y="664"/>
                    </a:lnTo>
                    <a:lnTo>
                      <a:pt x="269" y="666"/>
                    </a:lnTo>
                    <a:lnTo>
                      <a:pt x="267" y="666"/>
                    </a:lnTo>
                    <a:lnTo>
                      <a:pt x="266" y="667"/>
                    </a:lnTo>
                    <a:lnTo>
                      <a:pt x="265" y="667"/>
                    </a:lnTo>
                    <a:lnTo>
                      <a:pt x="263" y="667"/>
                    </a:lnTo>
                    <a:lnTo>
                      <a:pt x="261" y="666"/>
                    </a:lnTo>
                    <a:lnTo>
                      <a:pt x="260" y="667"/>
                    </a:lnTo>
                    <a:lnTo>
                      <a:pt x="261" y="669"/>
                    </a:lnTo>
                    <a:lnTo>
                      <a:pt x="260" y="670"/>
                    </a:lnTo>
                    <a:lnTo>
                      <a:pt x="257" y="672"/>
                    </a:lnTo>
                    <a:lnTo>
                      <a:pt x="256" y="675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4" y="677"/>
                    </a:lnTo>
                    <a:lnTo>
                      <a:pt x="255" y="679"/>
                    </a:lnTo>
                    <a:lnTo>
                      <a:pt x="257" y="680"/>
                    </a:lnTo>
                    <a:lnTo>
                      <a:pt x="258" y="681"/>
                    </a:lnTo>
                    <a:lnTo>
                      <a:pt x="257" y="683"/>
                    </a:lnTo>
                    <a:lnTo>
                      <a:pt x="261" y="684"/>
                    </a:lnTo>
                    <a:lnTo>
                      <a:pt x="263" y="684"/>
                    </a:lnTo>
                    <a:lnTo>
                      <a:pt x="265" y="683"/>
                    </a:lnTo>
                    <a:lnTo>
                      <a:pt x="267" y="687"/>
                    </a:lnTo>
                    <a:lnTo>
                      <a:pt x="268" y="690"/>
                    </a:lnTo>
                    <a:lnTo>
                      <a:pt x="267" y="690"/>
                    </a:lnTo>
                    <a:lnTo>
                      <a:pt x="267" y="691"/>
                    </a:lnTo>
                    <a:lnTo>
                      <a:pt x="269" y="691"/>
                    </a:lnTo>
                    <a:lnTo>
                      <a:pt x="270" y="694"/>
                    </a:lnTo>
                    <a:lnTo>
                      <a:pt x="270" y="695"/>
                    </a:lnTo>
                    <a:lnTo>
                      <a:pt x="269" y="696"/>
                    </a:lnTo>
                    <a:lnTo>
                      <a:pt x="267" y="696"/>
                    </a:lnTo>
                    <a:lnTo>
                      <a:pt x="266" y="697"/>
                    </a:lnTo>
                    <a:lnTo>
                      <a:pt x="267" y="698"/>
                    </a:lnTo>
                    <a:lnTo>
                      <a:pt x="266" y="699"/>
                    </a:lnTo>
                    <a:lnTo>
                      <a:pt x="265" y="698"/>
                    </a:lnTo>
                    <a:lnTo>
                      <a:pt x="264" y="699"/>
                    </a:lnTo>
                    <a:lnTo>
                      <a:pt x="264" y="700"/>
                    </a:lnTo>
                    <a:lnTo>
                      <a:pt x="266" y="700"/>
                    </a:lnTo>
                    <a:lnTo>
                      <a:pt x="266" y="701"/>
                    </a:lnTo>
                    <a:lnTo>
                      <a:pt x="265" y="703"/>
                    </a:lnTo>
                    <a:lnTo>
                      <a:pt x="268" y="704"/>
                    </a:lnTo>
                    <a:lnTo>
                      <a:pt x="270" y="704"/>
                    </a:lnTo>
                    <a:lnTo>
                      <a:pt x="269" y="705"/>
                    </a:lnTo>
                    <a:lnTo>
                      <a:pt x="271" y="706"/>
                    </a:lnTo>
                    <a:lnTo>
                      <a:pt x="273" y="707"/>
                    </a:lnTo>
                    <a:lnTo>
                      <a:pt x="277" y="708"/>
                    </a:lnTo>
                    <a:lnTo>
                      <a:pt x="279" y="708"/>
                    </a:lnTo>
                    <a:lnTo>
                      <a:pt x="279" y="707"/>
                    </a:lnTo>
                    <a:lnTo>
                      <a:pt x="280" y="710"/>
                    </a:lnTo>
                    <a:lnTo>
                      <a:pt x="276" y="709"/>
                    </a:lnTo>
                    <a:lnTo>
                      <a:pt x="274" y="710"/>
                    </a:lnTo>
                    <a:lnTo>
                      <a:pt x="276" y="713"/>
                    </a:lnTo>
                    <a:lnTo>
                      <a:pt x="280" y="717"/>
                    </a:lnTo>
                    <a:lnTo>
                      <a:pt x="281" y="715"/>
                    </a:lnTo>
                    <a:lnTo>
                      <a:pt x="282" y="717"/>
                    </a:lnTo>
                    <a:lnTo>
                      <a:pt x="283" y="718"/>
                    </a:lnTo>
                    <a:lnTo>
                      <a:pt x="286" y="722"/>
                    </a:lnTo>
                    <a:lnTo>
                      <a:pt x="288" y="730"/>
                    </a:lnTo>
                    <a:lnTo>
                      <a:pt x="288" y="736"/>
                    </a:lnTo>
                    <a:lnTo>
                      <a:pt x="293" y="742"/>
                    </a:lnTo>
                    <a:lnTo>
                      <a:pt x="294" y="745"/>
                    </a:lnTo>
                    <a:lnTo>
                      <a:pt x="296" y="748"/>
                    </a:lnTo>
                    <a:lnTo>
                      <a:pt x="300" y="748"/>
                    </a:lnTo>
                    <a:lnTo>
                      <a:pt x="301" y="748"/>
                    </a:lnTo>
                    <a:lnTo>
                      <a:pt x="301" y="749"/>
                    </a:lnTo>
                    <a:lnTo>
                      <a:pt x="302" y="750"/>
                    </a:lnTo>
                    <a:lnTo>
                      <a:pt x="302" y="751"/>
                    </a:lnTo>
                    <a:lnTo>
                      <a:pt x="302" y="752"/>
                    </a:lnTo>
                    <a:lnTo>
                      <a:pt x="302" y="753"/>
                    </a:lnTo>
                    <a:lnTo>
                      <a:pt x="303" y="754"/>
                    </a:lnTo>
                    <a:lnTo>
                      <a:pt x="304" y="754"/>
                    </a:lnTo>
                    <a:lnTo>
                      <a:pt x="304" y="757"/>
                    </a:lnTo>
                    <a:lnTo>
                      <a:pt x="301" y="758"/>
                    </a:lnTo>
                    <a:lnTo>
                      <a:pt x="298" y="758"/>
                    </a:lnTo>
                    <a:lnTo>
                      <a:pt x="296" y="757"/>
                    </a:lnTo>
                    <a:lnTo>
                      <a:pt x="294" y="754"/>
                    </a:lnTo>
                    <a:lnTo>
                      <a:pt x="293" y="751"/>
                    </a:lnTo>
                    <a:lnTo>
                      <a:pt x="291" y="749"/>
                    </a:lnTo>
                    <a:lnTo>
                      <a:pt x="288" y="749"/>
                    </a:lnTo>
                    <a:lnTo>
                      <a:pt x="287" y="748"/>
                    </a:lnTo>
                    <a:lnTo>
                      <a:pt x="285" y="748"/>
                    </a:lnTo>
                    <a:lnTo>
                      <a:pt x="284" y="747"/>
                    </a:lnTo>
                    <a:lnTo>
                      <a:pt x="282" y="746"/>
                    </a:lnTo>
                    <a:lnTo>
                      <a:pt x="280" y="745"/>
                    </a:lnTo>
                    <a:lnTo>
                      <a:pt x="282" y="744"/>
                    </a:lnTo>
                    <a:lnTo>
                      <a:pt x="282" y="742"/>
                    </a:lnTo>
                    <a:lnTo>
                      <a:pt x="280" y="742"/>
                    </a:lnTo>
                    <a:lnTo>
                      <a:pt x="278" y="742"/>
                    </a:lnTo>
                    <a:lnTo>
                      <a:pt x="277" y="741"/>
                    </a:lnTo>
                    <a:lnTo>
                      <a:pt x="276" y="740"/>
                    </a:lnTo>
                    <a:lnTo>
                      <a:pt x="276" y="738"/>
                    </a:lnTo>
                    <a:lnTo>
                      <a:pt x="275" y="737"/>
                    </a:lnTo>
                    <a:lnTo>
                      <a:pt x="271" y="737"/>
                    </a:lnTo>
                    <a:lnTo>
                      <a:pt x="269" y="736"/>
                    </a:lnTo>
                    <a:lnTo>
                      <a:pt x="267" y="735"/>
                    </a:lnTo>
                    <a:lnTo>
                      <a:pt x="267" y="734"/>
                    </a:lnTo>
                    <a:lnTo>
                      <a:pt x="265" y="734"/>
                    </a:lnTo>
                    <a:lnTo>
                      <a:pt x="262" y="734"/>
                    </a:lnTo>
                    <a:lnTo>
                      <a:pt x="261" y="733"/>
                    </a:lnTo>
                    <a:lnTo>
                      <a:pt x="260" y="732"/>
                    </a:lnTo>
                    <a:lnTo>
                      <a:pt x="260" y="730"/>
                    </a:lnTo>
                    <a:lnTo>
                      <a:pt x="261" y="731"/>
                    </a:lnTo>
                    <a:lnTo>
                      <a:pt x="262" y="730"/>
                    </a:lnTo>
                    <a:lnTo>
                      <a:pt x="261" y="728"/>
                    </a:lnTo>
                    <a:lnTo>
                      <a:pt x="258" y="727"/>
                    </a:lnTo>
                    <a:lnTo>
                      <a:pt x="259" y="725"/>
                    </a:lnTo>
                    <a:lnTo>
                      <a:pt x="259" y="723"/>
                    </a:lnTo>
                    <a:lnTo>
                      <a:pt x="259" y="722"/>
                    </a:lnTo>
                    <a:lnTo>
                      <a:pt x="259" y="720"/>
                    </a:lnTo>
                    <a:lnTo>
                      <a:pt x="258" y="720"/>
                    </a:lnTo>
                    <a:lnTo>
                      <a:pt x="257" y="715"/>
                    </a:lnTo>
                    <a:lnTo>
                      <a:pt x="259" y="716"/>
                    </a:lnTo>
                    <a:lnTo>
                      <a:pt x="259" y="714"/>
                    </a:lnTo>
                    <a:lnTo>
                      <a:pt x="261" y="715"/>
                    </a:lnTo>
                    <a:lnTo>
                      <a:pt x="262" y="712"/>
                    </a:lnTo>
                    <a:lnTo>
                      <a:pt x="261" y="710"/>
                    </a:lnTo>
                    <a:lnTo>
                      <a:pt x="259" y="709"/>
                    </a:lnTo>
                    <a:lnTo>
                      <a:pt x="259" y="708"/>
                    </a:lnTo>
                    <a:lnTo>
                      <a:pt x="258" y="706"/>
                    </a:lnTo>
                    <a:lnTo>
                      <a:pt x="259" y="705"/>
                    </a:lnTo>
                    <a:lnTo>
                      <a:pt x="258" y="704"/>
                    </a:lnTo>
                    <a:lnTo>
                      <a:pt x="258" y="702"/>
                    </a:lnTo>
                    <a:lnTo>
                      <a:pt x="256" y="700"/>
                    </a:lnTo>
                    <a:lnTo>
                      <a:pt x="255" y="699"/>
                    </a:lnTo>
                    <a:lnTo>
                      <a:pt x="255" y="699"/>
                    </a:lnTo>
                    <a:lnTo>
                      <a:pt x="249" y="699"/>
                    </a:lnTo>
                    <a:lnTo>
                      <a:pt x="247" y="699"/>
                    </a:lnTo>
                    <a:lnTo>
                      <a:pt x="246" y="702"/>
                    </a:lnTo>
                    <a:lnTo>
                      <a:pt x="244" y="703"/>
                    </a:lnTo>
                    <a:lnTo>
                      <a:pt x="243" y="703"/>
                    </a:lnTo>
                    <a:lnTo>
                      <a:pt x="242" y="704"/>
                    </a:lnTo>
                    <a:lnTo>
                      <a:pt x="242" y="708"/>
                    </a:lnTo>
                    <a:lnTo>
                      <a:pt x="243" y="713"/>
                    </a:lnTo>
                    <a:lnTo>
                      <a:pt x="244" y="716"/>
                    </a:lnTo>
                    <a:lnTo>
                      <a:pt x="245" y="722"/>
                    </a:lnTo>
                    <a:lnTo>
                      <a:pt x="244" y="728"/>
                    </a:lnTo>
                    <a:lnTo>
                      <a:pt x="244" y="731"/>
                    </a:lnTo>
                    <a:lnTo>
                      <a:pt x="244" y="732"/>
                    </a:lnTo>
                    <a:lnTo>
                      <a:pt x="243" y="733"/>
                    </a:lnTo>
                    <a:lnTo>
                      <a:pt x="242" y="733"/>
                    </a:lnTo>
                    <a:lnTo>
                      <a:pt x="242" y="734"/>
                    </a:lnTo>
                    <a:lnTo>
                      <a:pt x="241" y="734"/>
                    </a:lnTo>
                    <a:lnTo>
                      <a:pt x="241" y="737"/>
                    </a:lnTo>
                    <a:lnTo>
                      <a:pt x="242" y="739"/>
                    </a:lnTo>
                    <a:lnTo>
                      <a:pt x="242" y="742"/>
                    </a:lnTo>
                    <a:lnTo>
                      <a:pt x="241" y="743"/>
                    </a:lnTo>
                    <a:lnTo>
                      <a:pt x="242" y="747"/>
                    </a:lnTo>
                    <a:lnTo>
                      <a:pt x="244" y="748"/>
                    </a:lnTo>
                    <a:lnTo>
                      <a:pt x="244" y="749"/>
                    </a:lnTo>
                    <a:lnTo>
                      <a:pt x="245" y="749"/>
                    </a:lnTo>
                    <a:lnTo>
                      <a:pt x="245" y="748"/>
                    </a:lnTo>
                    <a:lnTo>
                      <a:pt x="246" y="748"/>
                    </a:lnTo>
                    <a:lnTo>
                      <a:pt x="247" y="748"/>
                    </a:lnTo>
                    <a:lnTo>
                      <a:pt x="249" y="749"/>
                    </a:lnTo>
                    <a:lnTo>
                      <a:pt x="251" y="752"/>
                    </a:lnTo>
                    <a:lnTo>
                      <a:pt x="251" y="760"/>
                    </a:lnTo>
                    <a:lnTo>
                      <a:pt x="253" y="765"/>
                    </a:lnTo>
                    <a:lnTo>
                      <a:pt x="255" y="769"/>
                    </a:lnTo>
                    <a:lnTo>
                      <a:pt x="255" y="771"/>
                    </a:lnTo>
                    <a:lnTo>
                      <a:pt x="256" y="771"/>
                    </a:lnTo>
                    <a:lnTo>
                      <a:pt x="256" y="775"/>
                    </a:lnTo>
                    <a:lnTo>
                      <a:pt x="255" y="782"/>
                    </a:lnTo>
                    <a:lnTo>
                      <a:pt x="255" y="786"/>
                    </a:lnTo>
                    <a:lnTo>
                      <a:pt x="255" y="789"/>
                    </a:lnTo>
                    <a:lnTo>
                      <a:pt x="255" y="791"/>
                    </a:lnTo>
                    <a:lnTo>
                      <a:pt x="255" y="792"/>
                    </a:lnTo>
                    <a:lnTo>
                      <a:pt x="255" y="794"/>
                    </a:lnTo>
                    <a:lnTo>
                      <a:pt x="256" y="798"/>
                    </a:lnTo>
                    <a:lnTo>
                      <a:pt x="257" y="800"/>
                    </a:lnTo>
                    <a:lnTo>
                      <a:pt x="258" y="800"/>
                    </a:lnTo>
                    <a:lnTo>
                      <a:pt x="260" y="801"/>
                    </a:lnTo>
                    <a:lnTo>
                      <a:pt x="261" y="803"/>
                    </a:lnTo>
                    <a:lnTo>
                      <a:pt x="261" y="805"/>
                    </a:lnTo>
                    <a:lnTo>
                      <a:pt x="264" y="808"/>
                    </a:lnTo>
                    <a:lnTo>
                      <a:pt x="264" y="810"/>
                    </a:lnTo>
                    <a:lnTo>
                      <a:pt x="266" y="811"/>
                    </a:lnTo>
                    <a:lnTo>
                      <a:pt x="267" y="811"/>
                    </a:lnTo>
                    <a:lnTo>
                      <a:pt x="268" y="811"/>
                    </a:lnTo>
                    <a:lnTo>
                      <a:pt x="270" y="811"/>
                    </a:lnTo>
                    <a:lnTo>
                      <a:pt x="271" y="813"/>
                    </a:lnTo>
                    <a:lnTo>
                      <a:pt x="272" y="814"/>
                    </a:lnTo>
                    <a:lnTo>
                      <a:pt x="274" y="816"/>
                    </a:lnTo>
                    <a:lnTo>
                      <a:pt x="275" y="819"/>
                    </a:lnTo>
                    <a:lnTo>
                      <a:pt x="279" y="822"/>
                    </a:lnTo>
                    <a:lnTo>
                      <a:pt x="279" y="825"/>
                    </a:lnTo>
                    <a:lnTo>
                      <a:pt x="280" y="826"/>
                    </a:lnTo>
                    <a:lnTo>
                      <a:pt x="284" y="830"/>
                    </a:lnTo>
                    <a:lnTo>
                      <a:pt x="288" y="833"/>
                    </a:lnTo>
                    <a:lnTo>
                      <a:pt x="289" y="833"/>
                    </a:lnTo>
                    <a:lnTo>
                      <a:pt x="291" y="834"/>
                    </a:lnTo>
                    <a:lnTo>
                      <a:pt x="293" y="835"/>
                    </a:lnTo>
                    <a:lnTo>
                      <a:pt x="295" y="836"/>
                    </a:lnTo>
                    <a:lnTo>
                      <a:pt x="298" y="838"/>
                    </a:lnTo>
                    <a:lnTo>
                      <a:pt x="301" y="838"/>
                    </a:lnTo>
                    <a:lnTo>
                      <a:pt x="303" y="838"/>
                    </a:lnTo>
                    <a:lnTo>
                      <a:pt x="304" y="838"/>
                    </a:lnTo>
                    <a:lnTo>
                      <a:pt x="304" y="838"/>
                    </a:lnTo>
                    <a:lnTo>
                      <a:pt x="305" y="836"/>
                    </a:lnTo>
                    <a:lnTo>
                      <a:pt x="304" y="835"/>
                    </a:lnTo>
                    <a:lnTo>
                      <a:pt x="305" y="835"/>
                    </a:lnTo>
                    <a:lnTo>
                      <a:pt x="307" y="835"/>
                    </a:lnTo>
                    <a:lnTo>
                      <a:pt x="309" y="835"/>
                    </a:lnTo>
                    <a:lnTo>
                      <a:pt x="311" y="836"/>
                    </a:lnTo>
                    <a:lnTo>
                      <a:pt x="313" y="835"/>
                    </a:lnTo>
                    <a:lnTo>
                      <a:pt x="314" y="834"/>
                    </a:lnTo>
                    <a:lnTo>
                      <a:pt x="316" y="832"/>
                    </a:lnTo>
                    <a:lnTo>
                      <a:pt x="320" y="834"/>
                    </a:lnTo>
                    <a:lnTo>
                      <a:pt x="323" y="836"/>
                    </a:lnTo>
                    <a:lnTo>
                      <a:pt x="326" y="841"/>
                    </a:lnTo>
                    <a:lnTo>
                      <a:pt x="332" y="856"/>
                    </a:lnTo>
                    <a:lnTo>
                      <a:pt x="334" y="861"/>
                    </a:lnTo>
                    <a:lnTo>
                      <a:pt x="333" y="864"/>
                    </a:lnTo>
                    <a:lnTo>
                      <a:pt x="333" y="869"/>
                    </a:lnTo>
                    <a:lnTo>
                      <a:pt x="334" y="869"/>
                    </a:lnTo>
                    <a:lnTo>
                      <a:pt x="334" y="870"/>
                    </a:lnTo>
                    <a:lnTo>
                      <a:pt x="335" y="871"/>
                    </a:lnTo>
                    <a:lnTo>
                      <a:pt x="336" y="871"/>
                    </a:lnTo>
                    <a:lnTo>
                      <a:pt x="337" y="871"/>
                    </a:lnTo>
                    <a:lnTo>
                      <a:pt x="338" y="872"/>
                    </a:lnTo>
                    <a:lnTo>
                      <a:pt x="338" y="873"/>
                    </a:lnTo>
                    <a:lnTo>
                      <a:pt x="334" y="872"/>
                    </a:lnTo>
                    <a:lnTo>
                      <a:pt x="332" y="871"/>
                    </a:lnTo>
                    <a:lnTo>
                      <a:pt x="332" y="874"/>
                    </a:lnTo>
                    <a:lnTo>
                      <a:pt x="331" y="880"/>
                    </a:lnTo>
                    <a:lnTo>
                      <a:pt x="329" y="884"/>
                    </a:lnTo>
                    <a:lnTo>
                      <a:pt x="328" y="888"/>
                    </a:lnTo>
                    <a:lnTo>
                      <a:pt x="327" y="889"/>
                    </a:lnTo>
                    <a:lnTo>
                      <a:pt x="325" y="891"/>
                    </a:lnTo>
                    <a:lnTo>
                      <a:pt x="324" y="892"/>
                    </a:lnTo>
                    <a:lnTo>
                      <a:pt x="323" y="892"/>
                    </a:lnTo>
                    <a:lnTo>
                      <a:pt x="321" y="890"/>
                    </a:lnTo>
                    <a:lnTo>
                      <a:pt x="321" y="889"/>
                    </a:lnTo>
                    <a:lnTo>
                      <a:pt x="319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7"/>
                    </a:lnTo>
                    <a:lnTo>
                      <a:pt x="316" y="887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90"/>
                    </a:lnTo>
                    <a:lnTo>
                      <a:pt x="314" y="891"/>
                    </a:lnTo>
                    <a:lnTo>
                      <a:pt x="313" y="890"/>
                    </a:lnTo>
                    <a:lnTo>
                      <a:pt x="313" y="891"/>
                    </a:lnTo>
                    <a:lnTo>
                      <a:pt x="312" y="892"/>
                    </a:lnTo>
                    <a:lnTo>
                      <a:pt x="312" y="894"/>
                    </a:lnTo>
                    <a:lnTo>
                      <a:pt x="312" y="895"/>
                    </a:lnTo>
                    <a:lnTo>
                      <a:pt x="311" y="895"/>
                    </a:lnTo>
                    <a:lnTo>
                      <a:pt x="310" y="895"/>
                    </a:lnTo>
                    <a:lnTo>
                      <a:pt x="311" y="897"/>
                    </a:lnTo>
                    <a:lnTo>
                      <a:pt x="312" y="898"/>
                    </a:lnTo>
                    <a:lnTo>
                      <a:pt x="314" y="899"/>
                    </a:lnTo>
                    <a:lnTo>
                      <a:pt x="315" y="898"/>
                    </a:lnTo>
                    <a:lnTo>
                      <a:pt x="315" y="899"/>
                    </a:lnTo>
                    <a:lnTo>
                      <a:pt x="316" y="899"/>
                    </a:lnTo>
                    <a:lnTo>
                      <a:pt x="317" y="900"/>
                    </a:lnTo>
                    <a:lnTo>
                      <a:pt x="317" y="901"/>
                    </a:lnTo>
                    <a:lnTo>
                      <a:pt x="316" y="902"/>
                    </a:lnTo>
                    <a:lnTo>
                      <a:pt x="317" y="903"/>
                    </a:lnTo>
                    <a:lnTo>
                      <a:pt x="317" y="904"/>
                    </a:lnTo>
                    <a:lnTo>
                      <a:pt x="317" y="905"/>
                    </a:lnTo>
                    <a:lnTo>
                      <a:pt x="316" y="905"/>
                    </a:lnTo>
                    <a:lnTo>
                      <a:pt x="315" y="905"/>
                    </a:lnTo>
                    <a:lnTo>
                      <a:pt x="314" y="905"/>
                    </a:lnTo>
                    <a:lnTo>
                      <a:pt x="313" y="906"/>
                    </a:lnTo>
                    <a:lnTo>
                      <a:pt x="314" y="907"/>
                    </a:lnTo>
                    <a:lnTo>
                      <a:pt x="315" y="907"/>
                    </a:lnTo>
                    <a:lnTo>
                      <a:pt x="315" y="908"/>
                    </a:lnTo>
                    <a:lnTo>
                      <a:pt x="315" y="909"/>
                    </a:lnTo>
                    <a:lnTo>
                      <a:pt x="315" y="910"/>
                    </a:lnTo>
                    <a:lnTo>
                      <a:pt x="315" y="911"/>
                    </a:lnTo>
                    <a:lnTo>
                      <a:pt x="316" y="913"/>
                    </a:lnTo>
                    <a:lnTo>
                      <a:pt x="317" y="914"/>
                    </a:lnTo>
                    <a:lnTo>
                      <a:pt x="317" y="915"/>
                    </a:lnTo>
                    <a:lnTo>
                      <a:pt x="317" y="916"/>
                    </a:lnTo>
                    <a:lnTo>
                      <a:pt x="318" y="920"/>
                    </a:lnTo>
                    <a:lnTo>
                      <a:pt x="319" y="921"/>
                    </a:lnTo>
                    <a:lnTo>
                      <a:pt x="319" y="923"/>
                    </a:lnTo>
                    <a:lnTo>
                      <a:pt x="319" y="925"/>
                    </a:lnTo>
                    <a:lnTo>
                      <a:pt x="320" y="926"/>
                    </a:lnTo>
                    <a:lnTo>
                      <a:pt x="320" y="927"/>
                    </a:lnTo>
                    <a:lnTo>
                      <a:pt x="320" y="928"/>
                    </a:lnTo>
                    <a:lnTo>
                      <a:pt x="320" y="929"/>
                    </a:lnTo>
                    <a:lnTo>
                      <a:pt x="320" y="930"/>
                    </a:lnTo>
                    <a:lnTo>
                      <a:pt x="320" y="931"/>
                    </a:lnTo>
                    <a:lnTo>
                      <a:pt x="321" y="933"/>
                    </a:lnTo>
                    <a:lnTo>
                      <a:pt x="321" y="934"/>
                    </a:lnTo>
                    <a:lnTo>
                      <a:pt x="322" y="935"/>
                    </a:lnTo>
                    <a:lnTo>
                      <a:pt x="322" y="936"/>
                    </a:lnTo>
                    <a:lnTo>
                      <a:pt x="321" y="937"/>
                    </a:lnTo>
                    <a:lnTo>
                      <a:pt x="321" y="938"/>
                    </a:lnTo>
                    <a:lnTo>
                      <a:pt x="321" y="940"/>
                    </a:lnTo>
                    <a:lnTo>
                      <a:pt x="323" y="941"/>
                    </a:lnTo>
                    <a:lnTo>
                      <a:pt x="324" y="942"/>
                    </a:lnTo>
                    <a:lnTo>
                      <a:pt x="326" y="943"/>
                    </a:lnTo>
                    <a:lnTo>
                      <a:pt x="327" y="944"/>
                    </a:lnTo>
                    <a:lnTo>
                      <a:pt x="328" y="945"/>
                    </a:lnTo>
                    <a:lnTo>
                      <a:pt x="328" y="947"/>
                    </a:lnTo>
                    <a:lnTo>
                      <a:pt x="328" y="949"/>
                    </a:lnTo>
                    <a:lnTo>
                      <a:pt x="330" y="950"/>
                    </a:lnTo>
                    <a:lnTo>
                      <a:pt x="332" y="952"/>
                    </a:lnTo>
                    <a:lnTo>
                      <a:pt x="333" y="951"/>
                    </a:lnTo>
                    <a:lnTo>
                      <a:pt x="335" y="953"/>
                    </a:lnTo>
                    <a:lnTo>
                      <a:pt x="339" y="955"/>
                    </a:lnTo>
                    <a:lnTo>
                      <a:pt x="342" y="957"/>
                    </a:lnTo>
                    <a:lnTo>
                      <a:pt x="346" y="960"/>
                    </a:lnTo>
                    <a:lnTo>
                      <a:pt x="347" y="961"/>
                    </a:lnTo>
                    <a:lnTo>
                      <a:pt x="349" y="962"/>
                    </a:lnTo>
                    <a:lnTo>
                      <a:pt x="352" y="965"/>
                    </a:lnTo>
                    <a:lnTo>
                      <a:pt x="353" y="968"/>
                    </a:lnTo>
                    <a:lnTo>
                      <a:pt x="354" y="970"/>
                    </a:lnTo>
                    <a:lnTo>
                      <a:pt x="356" y="975"/>
                    </a:lnTo>
                    <a:lnTo>
                      <a:pt x="357" y="977"/>
                    </a:lnTo>
                    <a:lnTo>
                      <a:pt x="359" y="978"/>
                    </a:lnTo>
                    <a:lnTo>
                      <a:pt x="359" y="980"/>
                    </a:lnTo>
                    <a:lnTo>
                      <a:pt x="361" y="983"/>
                    </a:lnTo>
                    <a:lnTo>
                      <a:pt x="363" y="984"/>
                    </a:lnTo>
                    <a:lnTo>
                      <a:pt x="366" y="985"/>
                    </a:lnTo>
                    <a:lnTo>
                      <a:pt x="368" y="986"/>
                    </a:lnTo>
                    <a:lnTo>
                      <a:pt x="371" y="987"/>
                    </a:lnTo>
                    <a:lnTo>
                      <a:pt x="373" y="990"/>
                    </a:lnTo>
                    <a:lnTo>
                      <a:pt x="373" y="993"/>
                    </a:lnTo>
                    <a:lnTo>
                      <a:pt x="374" y="996"/>
                    </a:lnTo>
                    <a:lnTo>
                      <a:pt x="374" y="998"/>
                    </a:lnTo>
                    <a:lnTo>
                      <a:pt x="375" y="1002"/>
                    </a:lnTo>
                    <a:lnTo>
                      <a:pt x="376" y="1004"/>
                    </a:lnTo>
                    <a:lnTo>
                      <a:pt x="376" y="1007"/>
                    </a:lnTo>
                    <a:lnTo>
                      <a:pt x="378" y="1009"/>
                    </a:lnTo>
                    <a:lnTo>
                      <a:pt x="381" y="1010"/>
                    </a:lnTo>
                    <a:lnTo>
                      <a:pt x="383" y="1011"/>
                    </a:lnTo>
                    <a:lnTo>
                      <a:pt x="383" y="1013"/>
                    </a:lnTo>
                    <a:lnTo>
                      <a:pt x="386" y="1016"/>
                    </a:lnTo>
                    <a:lnTo>
                      <a:pt x="389" y="1018"/>
                    </a:lnTo>
                    <a:lnTo>
                      <a:pt x="393" y="1022"/>
                    </a:lnTo>
                    <a:lnTo>
                      <a:pt x="395" y="1026"/>
                    </a:lnTo>
                    <a:lnTo>
                      <a:pt x="396" y="1033"/>
                    </a:lnTo>
                    <a:lnTo>
                      <a:pt x="397" y="1034"/>
                    </a:lnTo>
                    <a:lnTo>
                      <a:pt x="398" y="1035"/>
                    </a:lnTo>
                    <a:lnTo>
                      <a:pt x="399" y="1038"/>
                    </a:lnTo>
                    <a:lnTo>
                      <a:pt x="399" y="1041"/>
                    </a:lnTo>
                    <a:lnTo>
                      <a:pt x="401" y="1041"/>
                    </a:lnTo>
                    <a:lnTo>
                      <a:pt x="403" y="1042"/>
                    </a:lnTo>
                    <a:lnTo>
                      <a:pt x="405" y="1043"/>
                    </a:lnTo>
                    <a:lnTo>
                      <a:pt x="408" y="1044"/>
                    </a:lnTo>
                    <a:lnTo>
                      <a:pt x="411" y="1046"/>
                    </a:lnTo>
                    <a:lnTo>
                      <a:pt x="411" y="1045"/>
                    </a:lnTo>
                    <a:lnTo>
                      <a:pt x="412" y="1044"/>
                    </a:lnTo>
                    <a:lnTo>
                      <a:pt x="414" y="1045"/>
                    </a:lnTo>
                    <a:lnTo>
                      <a:pt x="415" y="1047"/>
                    </a:lnTo>
                    <a:lnTo>
                      <a:pt x="417" y="1050"/>
                    </a:lnTo>
                    <a:lnTo>
                      <a:pt x="419" y="1051"/>
                    </a:lnTo>
                    <a:lnTo>
                      <a:pt x="423" y="1058"/>
                    </a:lnTo>
                    <a:lnTo>
                      <a:pt x="426" y="1064"/>
                    </a:lnTo>
                    <a:lnTo>
                      <a:pt x="430" y="1068"/>
                    </a:lnTo>
                    <a:lnTo>
                      <a:pt x="434" y="1073"/>
                    </a:lnTo>
                    <a:lnTo>
                      <a:pt x="437" y="1073"/>
                    </a:lnTo>
                    <a:lnTo>
                      <a:pt x="440" y="1073"/>
                    </a:lnTo>
                    <a:lnTo>
                      <a:pt x="442" y="1075"/>
                    </a:lnTo>
                    <a:lnTo>
                      <a:pt x="447" y="1075"/>
                    </a:lnTo>
                    <a:lnTo>
                      <a:pt x="449" y="1077"/>
                    </a:lnTo>
                    <a:lnTo>
                      <a:pt x="450" y="1079"/>
                    </a:lnTo>
                    <a:lnTo>
                      <a:pt x="451" y="1081"/>
                    </a:lnTo>
                    <a:lnTo>
                      <a:pt x="452" y="1087"/>
                    </a:lnTo>
                    <a:lnTo>
                      <a:pt x="453" y="1087"/>
                    </a:lnTo>
                    <a:lnTo>
                      <a:pt x="454" y="1088"/>
                    </a:lnTo>
                    <a:lnTo>
                      <a:pt x="455" y="1091"/>
                    </a:lnTo>
                    <a:lnTo>
                      <a:pt x="456" y="1092"/>
                    </a:lnTo>
                    <a:lnTo>
                      <a:pt x="456" y="1093"/>
                    </a:lnTo>
                    <a:lnTo>
                      <a:pt x="455" y="1094"/>
                    </a:lnTo>
                    <a:lnTo>
                      <a:pt x="455" y="1095"/>
                    </a:lnTo>
                    <a:lnTo>
                      <a:pt x="453" y="1095"/>
                    </a:lnTo>
                    <a:lnTo>
                      <a:pt x="453" y="1094"/>
                    </a:lnTo>
                    <a:lnTo>
                      <a:pt x="453" y="1091"/>
                    </a:lnTo>
                    <a:lnTo>
                      <a:pt x="452" y="1089"/>
                    </a:lnTo>
                    <a:lnTo>
                      <a:pt x="452" y="1094"/>
                    </a:lnTo>
                    <a:lnTo>
                      <a:pt x="449" y="1101"/>
                    </a:lnTo>
                    <a:lnTo>
                      <a:pt x="449" y="1103"/>
                    </a:lnTo>
                    <a:lnTo>
                      <a:pt x="449" y="1106"/>
                    </a:lnTo>
                    <a:lnTo>
                      <a:pt x="449" y="1108"/>
                    </a:lnTo>
                    <a:lnTo>
                      <a:pt x="450" y="1110"/>
                    </a:lnTo>
                    <a:lnTo>
                      <a:pt x="454" y="1113"/>
                    </a:lnTo>
                    <a:lnTo>
                      <a:pt x="462" y="1117"/>
                    </a:lnTo>
                    <a:lnTo>
                      <a:pt x="465" y="1120"/>
                    </a:lnTo>
                    <a:lnTo>
                      <a:pt x="466" y="1120"/>
                    </a:lnTo>
                    <a:lnTo>
                      <a:pt x="466" y="1118"/>
                    </a:lnTo>
                    <a:lnTo>
                      <a:pt x="468" y="1117"/>
                    </a:lnTo>
                    <a:lnTo>
                      <a:pt x="472" y="1118"/>
                    </a:lnTo>
                    <a:lnTo>
                      <a:pt x="474" y="1118"/>
                    </a:lnTo>
                    <a:lnTo>
                      <a:pt x="474" y="1119"/>
                    </a:lnTo>
                    <a:lnTo>
                      <a:pt x="476" y="1121"/>
                    </a:lnTo>
                    <a:lnTo>
                      <a:pt x="477" y="1122"/>
                    </a:lnTo>
                    <a:lnTo>
                      <a:pt x="479" y="1122"/>
                    </a:lnTo>
                    <a:lnTo>
                      <a:pt x="480" y="1123"/>
                    </a:lnTo>
                    <a:lnTo>
                      <a:pt x="481" y="1124"/>
                    </a:lnTo>
                    <a:lnTo>
                      <a:pt x="482" y="1128"/>
                    </a:lnTo>
                    <a:lnTo>
                      <a:pt x="483" y="1133"/>
                    </a:lnTo>
                    <a:lnTo>
                      <a:pt x="482" y="1139"/>
                    </a:lnTo>
                    <a:lnTo>
                      <a:pt x="481" y="1145"/>
                    </a:lnTo>
                    <a:lnTo>
                      <a:pt x="478" y="1155"/>
                    </a:lnTo>
                    <a:lnTo>
                      <a:pt x="477" y="1159"/>
                    </a:lnTo>
                    <a:lnTo>
                      <a:pt x="478" y="1160"/>
                    </a:lnTo>
                    <a:lnTo>
                      <a:pt x="480" y="1160"/>
                    </a:lnTo>
                    <a:lnTo>
                      <a:pt x="481" y="1161"/>
                    </a:lnTo>
                    <a:lnTo>
                      <a:pt x="482" y="1163"/>
                    </a:lnTo>
                    <a:lnTo>
                      <a:pt x="483" y="1165"/>
                    </a:lnTo>
                    <a:lnTo>
                      <a:pt x="484" y="1165"/>
                    </a:lnTo>
                    <a:lnTo>
                      <a:pt x="485" y="1168"/>
                    </a:lnTo>
                    <a:lnTo>
                      <a:pt x="485" y="1170"/>
                    </a:lnTo>
                    <a:lnTo>
                      <a:pt x="484" y="1174"/>
                    </a:lnTo>
                    <a:lnTo>
                      <a:pt x="483" y="1179"/>
                    </a:lnTo>
                    <a:lnTo>
                      <a:pt x="482" y="1183"/>
                    </a:lnTo>
                    <a:lnTo>
                      <a:pt x="483" y="1185"/>
                    </a:lnTo>
                    <a:lnTo>
                      <a:pt x="485" y="1188"/>
                    </a:lnTo>
                    <a:lnTo>
                      <a:pt x="486" y="1191"/>
                    </a:lnTo>
                    <a:lnTo>
                      <a:pt x="486" y="1195"/>
                    </a:lnTo>
                    <a:lnTo>
                      <a:pt x="485" y="1198"/>
                    </a:lnTo>
                    <a:lnTo>
                      <a:pt x="483" y="1203"/>
                    </a:lnTo>
                    <a:lnTo>
                      <a:pt x="481" y="1207"/>
                    </a:lnTo>
                    <a:lnTo>
                      <a:pt x="481" y="1209"/>
                    </a:lnTo>
                    <a:lnTo>
                      <a:pt x="481" y="1211"/>
                    </a:lnTo>
                    <a:lnTo>
                      <a:pt x="482" y="1213"/>
                    </a:lnTo>
                    <a:lnTo>
                      <a:pt x="484" y="1215"/>
                    </a:lnTo>
                    <a:lnTo>
                      <a:pt x="488" y="1214"/>
                    </a:lnTo>
                    <a:lnTo>
                      <a:pt x="490" y="1214"/>
                    </a:lnTo>
                    <a:lnTo>
                      <a:pt x="492" y="1216"/>
                    </a:lnTo>
                    <a:lnTo>
                      <a:pt x="495" y="1217"/>
                    </a:lnTo>
                    <a:lnTo>
                      <a:pt x="499" y="1220"/>
                    </a:lnTo>
                    <a:lnTo>
                      <a:pt x="500" y="1224"/>
                    </a:lnTo>
                    <a:lnTo>
                      <a:pt x="503" y="1230"/>
                    </a:lnTo>
                    <a:lnTo>
                      <a:pt x="505" y="1231"/>
                    </a:lnTo>
                    <a:lnTo>
                      <a:pt x="506" y="1230"/>
                    </a:lnTo>
                    <a:lnTo>
                      <a:pt x="509" y="1230"/>
                    </a:lnTo>
                    <a:lnTo>
                      <a:pt x="525" y="1227"/>
                    </a:lnTo>
                    <a:lnTo>
                      <a:pt x="541" y="1227"/>
                    </a:lnTo>
                    <a:lnTo>
                      <a:pt x="546" y="1227"/>
                    </a:lnTo>
                    <a:lnTo>
                      <a:pt x="551" y="1228"/>
                    </a:lnTo>
                    <a:lnTo>
                      <a:pt x="559" y="1228"/>
                    </a:lnTo>
                    <a:lnTo>
                      <a:pt x="561" y="1229"/>
                    </a:lnTo>
                    <a:lnTo>
                      <a:pt x="562" y="1228"/>
                    </a:lnTo>
                    <a:lnTo>
                      <a:pt x="565" y="1230"/>
                    </a:lnTo>
                    <a:lnTo>
                      <a:pt x="566" y="1230"/>
                    </a:lnTo>
                    <a:lnTo>
                      <a:pt x="567" y="1230"/>
                    </a:lnTo>
                    <a:lnTo>
                      <a:pt x="569" y="1232"/>
                    </a:lnTo>
                    <a:lnTo>
                      <a:pt x="570" y="1232"/>
                    </a:lnTo>
                    <a:lnTo>
                      <a:pt x="571" y="1232"/>
                    </a:lnTo>
                    <a:lnTo>
                      <a:pt x="572" y="1232"/>
                    </a:lnTo>
                    <a:lnTo>
                      <a:pt x="573" y="1233"/>
                    </a:lnTo>
                    <a:lnTo>
                      <a:pt x="576" y="1235"/>
                    </a:lnTo>
                    <a:lnTo>
                      <a:pt x="577" y="1235"/>
                    </a:lnTo>
                    <a:lnTo>
                      <a:pt x="579" y="1237"/>
                    </a:lnTo>
                    <a:lnTo>
                      <a:pt x="579" y="1236"/>
                    </a:lnTo>
                    <a:lnTo>
                      <a:pt x="580" y="1236"/>
                    </a:lnTo>
                    <a:lnTo>
                      <a:pt x="582" y="1236"/>
                    </a:lnTo>
                    <a:lnTo>
                      <a:pt x="583" y="1237"/>
                    </a:lnTo>
                    <a:lnTo>
                      <a:pt x="584" y="1236"/>
                    </a:lnTo>
                    <a:lnTo>
                      <a:pt x="584" y="1235"/>
                    </a:lnTo>
                    <a:lnTo>
                      <a:pt x="585" y="1235"/>
                    </a:lnTo>
                    <a:lnTo>
                      <a:pt x="588" y="1235"/>
                    </a:lnTo>
                    <a:lnTo>
                      <a:pt x="589" y="1235"/>
                    </a:lnTo>
                    <a:lnTo>
                      <a:pt x="591" y="1235"/>
                    </a:lnTo>
                    <a:lnTo>
                      <a:pt x="595" y="1237"/>
                    </a:lnTo>
                    <a:lnTo>
                      <a:pt x="596" y="1237"/>
                    </a:lnTo>
                    <a:lnTo>
                      <a:pt x="597" y="1238"/>
                    </a:lnTo>
                    <a:lnTo>
                      <a:pt x="599" y="1239"/>
                    </a:lnTo>
                    <a:lnTo>
                      <a:pt x="600" y="1239"/>
                    </a:lnTo>
                    <a:lnTo>
                      <a:pt x="601" y="1238"/>
                    </a:lnTo>
                    <a:lnTo>
                      <a:pt x="602" y="1237"/>
                    </a:lnTo>
                    <a:lnTo>
                      <a:pt x="603" y="1236"/>
                    </a:lnTo>
                    <a:lnTo>
                      <a:pt x="604" y="1236"/>
                    </a:lnTo>
                    <a:lnTo>
                      <a:pt x="607" y="1235"/>
                    </a:lnTo>
                    <a:lnTo>
                      <a:pt x="609" y="1235"/>
                    </a:lnTo>
                    <a:lnTo>
                      <a:pt x="610" y="1235"/>
                    </a:lnTo>
                    <a:lnTo>
                      <a:pt x="612" y="1235"/>
                    </a:lnTo>
                    <a:lnTo>
                      <a:pt x="615" y="1235"/>
                    </a:lnTo>
                    <a:lnTo>
                      <a:pt x="617" y="1236"/>
                    </a:lnTo>
                    <a:lnTo>
                      <a:pt x="618" y="1236"/>
                    </a:lnTo>
                    <a:lnTo>
                      <a:pt x="619" y="1236"/>
                    </a:lnTo>
                    <a:lnTo>
                      <a:pt x="620" y="1236"/>
                    </a:lnTo>
                    <a:lnTo>
                      <a:pt x="622" y="1239"/>
                    </a:lnTo>
                    <a:lnTo>
                      <a:pt x="623" y="1239"/>
                    </a:lnTo>
                    <a:lnTo>
                      <a:pt x="624" y="1239"/>
                    </a:lnTo>
                    <a:lnTo>
                      <a:pt x="624" y="1240"/>
                    </a:lnTo>
                    <a:lnTo>
                      <a:pt x="626" y="1240"/>
                    </a:lnTo>
                    <a:lnTo>
                      <a:pt x="627" y="1240"/>
                    </a:lnTo>
                    <a:lnTo>
                      <a:pt x="628" y="1241"/>
                    </a:lnTo>
                    <a:lnTo>
                      <a:pt x="629" y="1241"/>
                    </a:lnTo>
                    <a:lnTo>
                      <a:pt x="629" y="1242"/>
                    </a:lnTo>
                    <a:lnTo>
                      <a:pt x="630" y="1242"/>
                    </a:lnTo>
                    <a:lnTo>
                      <a:pt x="631" y="1242"/>
                    </a:lnTo>
                    <a:lnTo>
                      <a:pt x="632" y="1242"/>
                    </a:lnTo>
                    <a:lnTo>
                      <a:pt x="633" y="1243"/>
                    </a:lnTo>
                    <a:lnTo>
                      <a:pt x="634" y="1245"/>
                    </a:lnTo>
                    <a:lnTo>
                      <a:pt x="635" y="1245"/>
                    </a:lnTo>
                    <a:lnTo>
                      <a:pt x="636" y="1245"/>
                    </a:lnTo>
                    <a:lnTo>
                      <a:pt x="637" y="1247"/>
                    </a:lnTo>
                    <a:lnTo>
                      <a:pt x="638" y="1249"/>
                    </a:lnTo>
                    <a:lnTo>
                      <a:pt x="639" y="1250"/>
                    </a:lnTo>
                    <a:lnTo>
                      <a:pt x="640" y="1251"/>
                    </a:lnTo>
                    <a:lnTo>
                      <a:pt x="641" y="1252"/>
                    </a:lnTo>
                    <a:lnTo>
                      <a:pt x="642" y="1252"/>
                    </a:lnTo>
                    <a:lnTo>
                      <a:pt x="644" y="1252"/>
                    </a:lnTo>
                    <a:lnTo>
                      <a:pt x="645" y="1252"/>
                    </a:lnTo>
                    <a:lnTo>
                      <a:pt x="645" y="1252"/>
                    </a:lnTo>
                    <a:lnTo>
                      <a:pt x="646" y="1253"/>
                    </a:lnTo>
                    <a:lnTo>
                      <a:pt x="648" y="1255"/>
                    </a:lnTo>
                    <a:lnTo>
                      <a:pt x="649" y="1256"/>
                    </a:lnTo>
                    <a:lnTo>
                      <a:pt x="650" y="1257"/>
                    </a:lnTo>
                    <a:lnTo>
                      <a:pt x="651" y="1257"/>
                    </a:lnTo>
                    <a:lnTo>
                      <a:pt x="652" y="1258"/>
                    </a:lnTo>
                    <a:lnTo>
                      <a:pt x="653" y="1258"/>
                    </a:lnTo>
                    <a:lnTo>
                      <a:pt x="654" y="1258"/>
                    </a:lnTo>
                    <a:lnTo>
                      <a:pt x="655" y="1259"/>
                    </a:lnTo>
                    <a:lnTo>
                      <a:pt x="657" y="1261"/>
                    </a:lnTo>
                    <a:lnTo>
                      <a:pt x="657" y="1263"/>
                    </a:lnTo>
                    <a:lnTo>
                      <a:pt x="657" y="1264"/>
                    </a:lnTo>
                    <a:lnTo>
                      <a:pt x="658" y="1264"/>
                    </a:lnTo>
                    <a:lnTo>
                      <a:pt x="658" y="1265"/>
                    </a:lnTo>
                    <a:lnTo>
                      <a:pt x="658" y="1267"/>
                    </a:lnTo>
                    <a:lnTo>
                      <a:pt x="659" y="1269"/>
                    </a:lnTo>
                    <a:lnTo>
                      <a:pt x="660" y="1271"/>
                    </a:lnTo>
                    <a:lnTo>
                      <a:pt x="661" y="1273"/>
                    </a:lnTo>
                    <a:lnTo>
                      <a:pt x="662" y="1275"/>
                    </a:lnTo>
                    <a:lnTo>
                      <a:pt x="662" y="1276"/>
                    </a:lnTo>
                    <a:lnTo>
                      <a:pt x="663" y="1276"/>
                    </a:lnTo>
                    <a:lnTo>
                      <a:pt x="664" y="1277"/>
                    </a:lnTo>
                    <a:lnTo>
                      <a:pt x="665" y="1276"/>
                    </a:lnTo>
                    <a:lnTo>
                      <a:pt x="665" y="1277"/>
                    </a:lnTo>
                    <a:lnTo>
                      <a:pt x="665" y="1278"/>
                    </a:lnTo>
                    <a:lnTo>
                      <a:pt x="667" y="1278"/>
                    </a:lnTo>
                    <a:lnTo>
                      <a:pt x="671" y="1282"/>
                    </a:lnTo>
                    <a:lnTo>
                      <a:pt x="674" y="1285"/>
                    </a:lnTo>
                    <a:lnTo>
                      <a:pt x="677" y="1285"/>
                    </a:lnTo>
                    <a:lnTo>
                      <a:pt x="678" y="1285"/>
                    </a:lnTo>
                    <a:lnTo>
                      <a:pt x="676" y="1284"/>
                    </a:lnTo>
                    <a:lnTo>
                      <a:pt x="678" y="1284"/>
                    </a:lnTo>
                    <a:lnTo>
                      <a:pt x="679" y="1285"/>
                    </a:lnTo>
                    <a:lnTo>
                      <a:pt x="683" y="1287"/>
                    </a:lnTo>
                    <a:lnTo>
                      <a:pt x="686" y="1287"/>
                    </a:lnTo>
                    <a:lnTo>
                      <a:pt x="690" y="1290"/>
                    </a:lnTo>
                    <a:lnTo>
                      <a:pt x="692" y="1290"/>
                    </a:lnTo>
                    <a:lnTo>
                      <a:pt x="693" y="1291"/>
                    </a:lnTo>
                    <a:lnTo>
                      <a:pt x="696" y="1293"/>
                    </a:lnTo>
                    <a:lnTo>
                      <a:pt x="698" y="1294"/>
                    </a:lnTo>
                    <a:lnTo>
                      <a:pt x="699" y="1293"/>
                    </a:lnTo>
                    <a:lnTo>
                      <a:pt x="701" y="1293"/>
                    </a:lnTo>
                    <a:lnTo>
                      <a:pt x="701" y="1294"/>
                    </a:lnTo>
                    <a:lnTo>
                      <a:pt x="703" y="1294"/>
                    </a:lnTo>
                    <a:lnTo>
                      <a:pt x="704" y="1294"/>
                    </a:lnTo>
                    <a:lnTo>
                      <a:pt x="707" y="1295"/>
                    </a:lnTo>
                    <a:lnTo>
                      <a:pt x="708" y="1295"/>
                    </a:lnTo>
                    <a:lnTo>
                      <a:pt x="710" y="1295"/>
                    </a:lnTo>
                    <a:lnTo>
                      <a:pt x="713" y="1297"/>
                    </a:lnTo>
                    <a:lnTo>
                      <a:pt x="716" y="1300"/>
                    </a:lnTo>
                    <a:lnTo>
                      <a:pt x="716" y="1300"/>
                    </a:lnTo>
                    <a:lnTo>
                      <a:pt x="717" y="1299"/>
                    </a:lnTo>
                    <a:lnTo>
                      <a:pt x="717" y="1298"/>
                    </a:lnTo>
                    <a:lnTo>
                      <a:pt x="717" y="1297"/>
                    </a:lnTo>
                    <a:lnTo>
                      <a:pt x="718" y="1297"/>
                    </a:lnTo>
                    <a:lnTo>
                      <a:pt x="719" y="1297"/>
                    </a:lnTo>
                    <a:lnTo>
                      <a:pt x="721" y="1296"/>
                    </a:lnTo>
                    <a:lnTo>
                      <a:pt x="722" y="1295"/>
                    </a:lnTo>
                    <a:lnTo>
                      <a:pt x="725" y="1295"/>
                    </a:lnTo>
                    <a:lnTo>
                      <a:pt x="728" y="1296"/>
                    </a:lnTo>
                    <a:lnTo>
                      <a:pt x="730" y="1295"/>
                    </a:lnTo>
                    <a:lnTo>
                      <a:pt x="732" y="1296"/>
                    </a:lnTo>
                    <a:lnTo>
                      <a:pt x="733" y="1295"/>
                    </a:lnTo>
                    <a:lnTo>
                      <a:pt x="733" y="1294"/>
                    </a:lnTo>
                    <a:lnTo>
                      <a:pt x="734" y="1294"/>
                    </a:lnTo>
                    <a:lnTo>
                      <a:pt x="738" y="1295"/>
                    </a:lnTo>
                    <a:lnTo>
                      <a:pt x="742" y="1295"/>
                    </a:lnTo>
                    <a:lnTo>
                      <a:pt x="742" y="1294"/>
                    </a:lnTo>
                    <a:lnTo>
                      <a:pt x="743" y="1294"/>
                    </a:lnTo>
                    <a:lnTo>
                      <a:pt x="744" y="1295"/>
                    </a:lnTo>
                    <a:lnTo>
                      <a:pt x="746" y="1294"/>
                    </a:lnTo>
                    <a:lnTo>
                      <a:pt x="747" y="1294"/>
                    </a:lnTo>
                    <a:lnTo>
                      <a:pt x="749" y="1294"/>
                    </a:lnTo>
                    <a:lnTo>
                      <a:pt x="753" y="1297"/>
                    </a:lnTo>
                    <a:lnTo>
                      <a:pt x="757" y="1300"/>
                    </a:lnTo>
                    <a:lnTo>
                      <a:pt x="762" y="1307"/>
                    </a:lnTo>
                    <a:lnTo>
                      <a:pt x="765" y="1314"/>
                    </a:lnTo>
                    <a:lnTo>
                      <a:pt x="767" y="1320"/>
                    </a:lnTo>
                    <a:lnTo>
                      <a:pt x="767" y="1323"/>
                    </a:lnTo>
                    <a:lnTo>
                      <a:pt x="767" y="1324"/>
                    </a:lnTo>
                    <a:lnTo>
                      <a:pt x="768" y="1324"/>
                    </a:lnTo>
                    <a:lnTo>
                      <a:pt x="768" y="1327"/>
                    </a:lnTo>
                    <a:lnTo>
                      <a:pt x="768" y="1329"/>
                    </a:lnTo>
                    <a:lnTo>
                      <a:pt x="767" y="1331"/>
                    </a:lnTo>
                    <a:lnTo>
                      <a:pt x="767" y="1333"/>
                    </a:lnTo>
                    <a:lnTo>
                      <a:pt x="765" y="1334"/>
                    </a:lnTo>
                    <a:lnTo>
                      <a:pt x="764" y="1335"/>
                    </a:lnTo>
                    <a:lnTo>
                      <a:pt x="765" y="1337"/>
                    </a:lnTo>
                    <a:lnTo>
                      <a:pt x="766" y="1338"/>
                    </a:lnTo>
                    <a:lnTo>
                      <a:pt x="766" y="1340"/>
                    </a:lnTo>
                    <a:lnTo>
                      <a:pt x="767" y="1341"/>
                    </a:lnTo>
                    <a:lnTo>
                      <a:pt x="767" y="1341"/>
                    </a:lnTo>
                    <a:lnTo>
                      <a:pt x="768" y="1341"/>
                    </a:lnTo>
                    <a:lnTo>
                      <a:pt x="769" y="1341"/>
                    </a:lnTo>
                    <a:lnTo>
                      <a:pt x="770" y="1341"/>
                    </a:lnTo>
                    <a:lnTo>
                      <a:pt x="772" y="1341"/>
                    </a:lnTo>
                    <a:lnTo>
                      <a:pt x="773" y="1343"/>
                    </a:lnTo>
                    <a:lnTo>
                      <a:pt x="776" y="1344"/>
                    </a:lnTo>
                    <a:lnTo>
                      <a:pt x="778" y="1345"/>
                    </a:lnTo>
                    <a:lnTo>
                      <a:pt x="780" y="1345"/>
                    </a:lnTo>
                    <a:lnTo>
                      <a:pt x="781" y="1346"/>
                    </a:lnTo>
                    <a:lnTo>
                      <a:pt x="783" y="1346"/>
                    </a:lnTo>
                    <a:lnTo>
                      <a:pt x="783" y="1345"/>
                    </a:lnTo>
                    <a:lnTo>
                      <a:pt x="783" y="1344"/>
                    </a:lnTo>
                    <a:lnTo>
                      <a:pt x="784" y="1345"/>
                    </a:lnTo>
                    <a:lnTo>
                      <a:pt x="784" y="1343"/>
                    </a:lnTo>
                    <a:lnTo>
                      <a:pt x="783" y="1341"/>
                    </a:lnTo>
                    <a:lnTo>
                      <a:pt x="784" y="1339"/>
                    </a:lnTo>
                    <a:lnTo>
                      <a:pt x="783" y="1338"/>
                    </a:lnTo>
                    <a:lnTo>
                      <a:pt x="784" y="1338"/>
                    </a:lnTo>
                    <a:lnTo>
                      <a:pt x="785" y="1337"/>
                    </a:lnTo>
                    <a:lnTo>
                      <a:pt x="786" y="1337"/>
                    </a:lnTo>
                    <a:lnTo>
                      <a:pt x="787" y="1337"/>
                    </a:lnTo>
                    <a:lnTo>
                      <a:pt x="788" y="1336"/>
                    </a:lnTo>
                    <a:lnTo>
                      <a:pt x="789" y="1336"/>
                    </a:lnTo>
                    <a:lnTo>
                      <a:pt x="791" y="1336"/>
                    </a:lnTo>
                    <a:lnTo>
                      <a:pt x="791" y="1339"/>
                    </a:lnTo>
                    <a:lnTo>
                      <a:pt x="791" y="1340"/>
                    </a:lnTo>
                    <a:lnTo>
                      <a:pt x="792" y="1340"/>
                    </a:lnTo>
                    <a:lnTo>
                      <a:pt x="792" y="1341"/>
                    </a:lnTo>
                    <a:lnTo>
                      <a:pt x="793" y="1342"/>
                    </a:lnTo>
                    <a:lnTo>
                      <a:pt x="794" y="1342"/>
                    </a:lnTo>
                    <a:lnTo>
                      <a:pt x="794" y="1340"/>
                    </a:lnTo>
                    <a:lnTo>
                      <a:pt x="793" y="1339"/>
                    </a:lnTo>
                    <a:lnTo>
                      <a:pt x="791" y="1337"/>
                    </a:lnTo>
                    <a:lnTo>
                      <a:pt x="793" y="1337"/>
                    </a:lnTo>
                    <a:lnTo>
                      <a:pt x="794" y="1338"/>
                    </a:lnTo>
                    <a:lnTo>
                      <a:pt x="796" y="1337"/>
                    </a:lnTo>
                    <a:lnTo>
                      <a:pt x="799" y="1338"/>
                    </a:lnTo>
                    <a:lnTo>
                      <a:pt x="803" y="1340"/>
                    </a:lnTo>
                    <a:lnTo>
                      <a:pt x="807" y="1342"/>
                    </a:lnTo>
                    <a:lnTo>
                      <a:pt x="822" y="1356"/>
                    </a:lnTo>
                    <a:lnTo>
                      <a:pt x="828" y="1361"/>
                    </a:lnTo>
                    <a:lnTo>
                      <a:pt x="834" y="1363"/>
                    </a:lnTo>
                    <a:lnTo>
                      <a:pt x="841" y="1368"/>
                    </a:lnTo>
                    <a:lnTo>
                      <a:pt x="847" y="1373"/>
                    </a:lnTo>
                    <a:lnTo>
                      <a:pt x="852" y="1379"/>
                    </a:lnTo>
                    <a:lnTo>
                      <a:pt x="855" y="1380"/>
                    </a:lnTo>
                    <a:lnTo>
                      <a:pt x="861" y="1384"/>
                    </a:lnTo>
                    <a:lnTo>
                      <a:pt x="863" y="1386"/>
                    </a:lnTo>
                    <a:lnTo>
                      <a:pt x="870" y="1394"/>
                    </a:lnTo>
                    <a:lnTo>
                      <a:pt x="881" y="1401"/>
                    </a:lnTo>
                    <a:lnTo>
                      <a:pt x="900" y="1428"/>
                    </a:lnTo>
                    <a:lnTo>
                      <a:pt x="905" y="1437"/>
                    </a:lnTo>
                    <a:lnTo>
                      <a:pt x="909" y="1448"/>
                    </a:lnTo>
                    <a:lnTo>
                      <a:pt x="911" y="1449"/>
                    </a:lnTo>
                    <a:lnTo>
                      <a:pt x="911" y="1452"/>
                    </a:lnTo>
                    <a:lnTo>
                      <a:pt x="912" y="1454"/>
                    </a:lnTo>
                    <a:lnTo>
                      <a:pt x="913" y="1467"/>
                    </a:lnTo>
                    <a:lnTo>
                      <a:pt x="914" y="1470"/>
                    </a:lnTo>
                    <a:lnTo>
                      <a:pt x="913" y="1475"/>
                    </a:lnTo>
                    <a:lnTo>
                      <a:pt x="913" y="1476"/>
                    </a:lnTo>
                    <a:lnTo>
                      <a:pt x="912" y="1475"/>
                    </a:lnTo>
                    <a:lnTo>
                      <a:pt x="911" y="1478"/>
                    </a:lnTo>
                    <a:lnTo>
                      <a:pt x="912" y="1480"/>
                    </a:lnTo>
                    <a:lnTo>
                      <a:pt x="913" y="1486"/>
                    </a:lnTo>
                    <a:lnTo>
                      <a:pt x="914" y="1489"/>
                    </a:lnTo>
                    <a:lnTo>
                      <a:pt x="914" y="1492"/>
                    </a:lnTo>
                    <a:lnTo>
                      <a:pt x="913" y="1499"/>
                    </a:lnTo>
                    <a:lnTo>
                      <a:pt x="914" y="1500"/>
                    </a:lnTo>
                    <a:lnTo>
                      <a:pt x="915" y="1503"/>
                    </a:lnTo>
                    <a:lnTo>
                      <a:pt x="916" y="1504"/>
                    </a:lnTo>
                    <a:lnTo>
                      <a:pt x="916" y="1498"/>
                    </a:lnTo>
                    <a:lnTo>
                      <a:pt x="918" y="1496"/>
                    </a:lnTo>
                    <a:lnTo>
                      <a:pt x="920" y="1494"/>
                    </a:lnTo>
                    <a:lnTo>
                      <a:pt x="924" y="1494"/>
                    </a:lnTo>
                    <a:lnTo>
                      <a:pt x="924" y="1497"/>
                    </a:lnTo>
                    <a:lnTo>
                      <a:pt x="925" y="1498"/>
                    </a:lnTo>
                    <a:lnTo>
                      <a:pt x="928" y="1500"/>
                    </a:lnTo>
                    <a:lnTo>
                      <a:pt x="930" y="1501"/>
                    </a:lnTo>
                    <a:lnTo>
                      <a:pt x="932" y="1504"/>
                    </a:lnTo>
                    <a:lnTo>
                      <a:pt x="931" y="1507"/>
                    </a:lnTo>
                    <a:lnTo>
                      <a:pt x="934" y="1512"/>
                    </a:lnTo>
                    <a:lnTo>
                      <a:pt x="934" y="1514"/>
                    </a:lnTo>
                    <a:lnTo>
                      <a:pt x="932" y="1515"/>
                    </a:lnTo>
                    <a:lnTo>
                      <a:pt x="931" y="1514"/>
                    </a:lnTo>
                    <a:lnTo>
                      <a:pt x="930" y="1510"/>
                    </a:lnTo>
                    <a:lnTo>
                      <a:pt x="928" y="1506"/>
                    </a:lnTo>
                    <a:lnTo>
                      <a:pt x="927" y="1503"/>
                    </a:lnTo>
                    <a:lnTo>
                      <a:pt x="926" y="1502"/>
                    </a:lnTo>
                    <a:lnTo>
                      <a:pt x="925" y="1499"/>
                    </a:lnTo>
                    <a:lnTo>
                      <a:pt x="922" y="1498"/>
                    </a:lnTo>
                    <a:lnTo>
                      <a:pt x="922" y="1497"/>
                    </a:lnTo>
                    <a:lnTo>
                      <a:pt x="920" y="1497"/>
                    </a:lnTo>
                    <a:lnTo>
                      <a:pt x="918" y="1498"/>
                    </a:lnTo>
                    <a:lnTo>
                      <a:pt x="917" y="1500"/>
                    </a:lnTo>
                    <a:lnTo>
                      <a:pt x="918" y="1501"/>
                    </a:lnTo>
                    <a:lnTo>
                      <a:pt x="922" y="1502"/>
                    </a:lnTo>
                    <a:lnTo>
                      <a:pt x="925" y="1504"/>
                    </a:lnTo>
                    <a:lnTo>
                      <a:pt x="927" y="1507"/>
                    </a:lnTo>
                    <a:lnTo>
                      <a:pt x="929" y="1512"/>
                    </a:lnTo>
                    <a:lnTo>
                      <a:pt x="930" y="1516"/>
                    </a:lnTo>
                    <a:lnTo>
                      <a:pt x="930" y="1519"/>
                    </a:lnTo>
                    <a:lnTo>
                      <a:pt x="931" y="1523"/>
                    </a:lnTo>
                    <a:lnTo>
                      <a:pt x="931" y="1524"/>
                    </a:lnTo>
                    <a:lnTo>
                      <a:pt x="940" y="1523"/>
                    </a:lnTo>
                    <a:lnTo>
                      <a:pt x="950" y="1523"/>
                    </a:lnTo>
                    <a:close/>
                  </a:path>
                </a:pathLst>
              </a:custGeom>
              <a:solidFill>
                <a:srgbClr val="F5B90F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4" name="Freeform 264"/>
              <p:cNvSpPr>
                <a:spLocks/>
              </p:cNvSpPr>
              <p:nvPr/>
            </p:nvSpPr>
            <p:spPr bwMode="auto">
              <a:xfrm>
                <a:off x="4510632" y="3930652"/>
                <a:ext cx="50800" cy="55563"/>
              </a:xfrm>
              <a:custGeom>
                <a:avLst/>
                <a:gdLst>
                  <a:gd name="T0" fmla="*/ 0 w 32"/>
                  <a:gd name="T1" fmla="*/ 3 h 35"/>
                  <a:gd name="T2" fmla="*/ 1 w 32"/>
                  <a:gd name="T3" fmla="*/ 3 h 35"/>
                  <a:gd name="T4" fmla="*/ 2 w 32"/>
                  <a:gd name="T5" fmla="*/ 5 h 35"/>
                  <a:gd name="T6" fmla="*/ 2 w 32"/>
                  <a:gd name="T7" fmla="*/ 7 h 35"/>
                  <a:gd name="T8" fmla="*/ 3 w 32"/>
                  <a:gd name="T9" fmla="*/ 10 h 35"/>
                  <a:gd name="T10" fmla="*/ 5 w 32"/>
                  <a:gd name="T11" fmla="*/ 12 h 35"/>
                  <a:gd name="T12" fmla="*/ 6 w 32"/>
                  <a:gd name="T13" fmla="*/ 14 h 35"/>
                  <a:gd name="T14" fmla="*/ 7 w 32"/>
                  <a:gd name="T15" fmla="*/ 15 h 35"/>
                  <a:gd name="T16" fmla="*/ 7 w 32"/>
                  <a:gd name="T17" fmla="*/ 18 h 35"/>
                  <a:gd name="T18" fmla="*/ 8 w 32"/>
                  <a:gd name="T19" fmla="*/ 20 h 35"/>
                  <a:gd name="T20" fmla="*/ 9 w 32"/>
                  <a:gd name="T21" fmla="*/ 20 h 35"/>
                  <a:gd name="T22" fmla="*/ 10 w 32"/>
                  <a:gd name="T23" fmla="*/ 22 h 35"/>
                  <a:gd name="T24" fmla="*/ 12 w 32"/>
                  <a:gd name="T25" fmla="*/ 24 h 35"/>
                  <a:gd name="T26" fmla="*/ 12 w 32"/>
                  <a:gd name="T27" fmla="*/ 25 h 35"/>
                  <a:gd name="T28" fmla="*/ 13 w 32"/>
                  <a:gd name="T29" fmla="*/ 28 h 35"/>
                  <a:gd name="T30" fmla="*/ 14 w 32"/>
                  <a:gd name="T31" fmla="*/ 28 h 35"/>
                  <a:gd name="T32" fmla="*/ 16 w 32"/>
                  <a:gd name="T33" fmla="*/ 30 h 35"/>
                  <a:gd name="T34" fmla="*/ 20 w 32"/>
                  <a:gd name="T35" fmla="*/ 33 h 35"/>
                  <a:gd name="T36" fmla="*/ 21 w 32"/>
                  <a:gd name="T37" fmla="*/ 33 h 35"/>
                  <a:gd name="T38" fmla="*/ 22 w 32"/>
                  <a:gd name="T39" fmla="*/ 35 h 35"/>
                  <a:gd name="T40" fmla="*/ 23 w 32"/>
                  <a:gd name="T41" fmla="*/ 35 h 35"/>
                  <a:gd name="T42" fmla="*/ 25 w 32"/>
                  <a:gd name="T43" fmla="*/ 34 h 35"/>
                  <a:gd name="T44" fmla="*/ 25 w 32"/>
                  <a:gd name="T45" fmla="*/ 34 h 35"/>
                  <a:gd name="T46" fmla="*/ 25 w 32"/>
                  <a:gd name="T47" fmla="*/ 32 h 35"/>
                  <a:gd name="T48" fmla="*/ 27 w 32"/>
                  <a:gd name="T49" fmla="*/ 32 h 35"/>
                  <a:gd name="T50" fmla="*/ 30 w 32"/>
                  <a:gd name="T51" fmla="*/ 33 h 35"/>
                  <a:gd name="T52" fmla="*/ 32 w 32"/>
                  <a:gd name="T53" fmla="*/ 33 h 35"/>
                  <a:gd name="T54" fmla="*/ 31 w 32"/>
                  <a:gd name="T55" fmla="*/ 31 h 35"/>
                  <a:gd name="T56" fmla="*/ 27 w 32"/>
                  <a:gd name="T57" fmla="*/ 28 h 35"/>
                  <a:gd name="T58" fmla="*/ 25 w 32"/>
                  <a:gd name="T59" fmla="*/ 25 h 35"/>
                  <a:gd name="T60" fmla="*/ 19 w 32"/>
                  <a:gd name="T61" fmla="*/ 21 h 35"/>
                  <a:gd name="T62" fmla="*/ 17 w 32"/>
                  <a:gd name="T63" fmla="*/ 18 h 35"/>
                  <a:gd name="T64" fmla="*/ 15 w 32"/>
                  <a:gd name="T65" fmla="*/ 17 h 35"/>
                  <a:gd name="T66" fmla="*/ 12 w 32"/>
                  <a:gd name="T67" fmla="*/ 14 h 35"/>
                  <a:gd name="T68" fmla="*/ 11 w 32"/>
                  <a:gd name="T69" fmla="*/ 12 h 35"/>
                  <a:gd name="T70" fmla="*/ 7 w 32"/>
                  <a:gd name="T71" fmla="*/ 7 h 35"/>
                  <a:gd name="T72" fmla="*/ 6 w 32"/>
                  <a:gd name="T73" fmla="*/ 5 h 35"/>
                  <a:gd name="T74" fmla="*/ 5 w 32"/>
                  <a:gd name="T75" fmla="*/ 4 h 35"/>
                  <a:gd name="T76" fmla="*/ 4 w 32"/>
                  <a:gd name="T77" fmla="*/ 2 h 35"/>
                  <a:gd name="T78" fmla="*/ 4 w 32"/>
                  <a:gd name="T79" fmla="*/ 1 h 35"/>
                  <a:gd name="T80" fmla="*/ 3 w 32"/>
                  <a:gd name="T81" fmla="*/ 0 h 35"/>
                  <a:gd name="T82" fmla="*/ 1 w 32"/>
                  <a:gd name="T83" fmla="*/ 0 h 35"/>
                  <a:gd name="T84" fmla="*/ 1 w 32"/>
                  <a:gd name="T85" fmla="*/ 0 h 35"/>
                  <a:gd name="T86" fmla="*/ 0 w 32"/>
                  <a:gd name="T87" fmla="*/ 0 h 35"/>
                  <a:gd name="T88" fmla="*/ 0 w 32"/>
                  <a:gd name="T89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35">
                    <a:moveTo>
                      <a:pt x="0" y="3"/>
                    </a:moveTo>
                    <a:lnTo>
                      <a:pt x="1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2" y="25"/>
                    </a:lnTo>
                    <a:lnTo>
                      <a:pt x="13" y="28"/>
                    </a:lnTo>
                    <a:lnTo>
                      <a:pt x="14" y="28"/>
                    </a:lnTo>
                    <a:lnTo>
                      <a:pt x="16" y="30"/>
                    </a:lnTo>
                    <a:lnTo>
                      <a:pt x="20" y="33"/>
                    </a:lnTo>
                    <a:lnTo>
                      <a:pt x="21" y="33"/>
                    </a:lnTo>
                    <a:lnTo>
                      <a:pt x="22" y="35"/>
                    </a:lnTo>
                    <a:lnTo>
                      <a:pt x="23" y="35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30" y="33"/>
                    </a:lnTo>
                    <a:lnTo>
                      <a:pt x="32" y="33"/>
                    </a:lnTo>
                    <a:lnTo>
                      <a:pt x="31" y="31"/>
                    </a:lnTo>
                    <a:lnTo>
                      <a:pt x="27" y="2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2" y="14"/>
                    </a:lnTo>
                    <a:lnTo>
                      <a:pt x="11" y="12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5B90F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5" name="Freeform 265"/>
              <p:cNvSpPr>
                <a:spLocks/>
              </p:cNvSpPr>
              <p:nvPr/>
            </p:nvSpPr>
            <p:spPr bwMode="auto">
              <a:xfrm>
                <a:off x="4420145" y="3819527"/>
                <a:ext cx="4762" cy="6350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0 w 3"/>
                  <a:gd name="T5" fmla="*/ 1 h 4"/>
                  <a:gd name="T6" fmla="*/ 0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  <a:gd name="T12" fmla="*/ 2 w 3"/>
                  <a:gd name="T13" fmla="*/ 4 h 4"/>
                  <a:gd name="T14" fmla="*/ 2 w 3"/>
                  <a:gd name="T15" fmla="*/ 3 h 4"/>
                  <a:gd name="T16" fmla="*/ 3 w 3"/>
                  <a:gd name="T17" fmla="*/ 2 h 4"/>
                  <a:gd name="T18" fmla="*/ 2 w 3"/>
                  <a:gd name="T19" fmla="*/ 2 h 4"/>
                  <a:gd name="T20" fmla="*/ 2 w 3"/>
                  <a:gd name="T21" fmla="*/ 1 h 4"/>
                  <a:gd name="T22" fmla="*/ 2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5B90F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6" name="Freeform 266"/>
              <p:cNvSpPr>
                <a:spLocks/>
              </p:cNvSpPr>
              <p:nvPr/>
            </p:nvSpPr>
            <p:spPr bwMode="auto">
              <a:xfrm>
                <a:off x="4577307" y="3754440"/>
                <a:ext cx="9525" cy="12700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1 h 8"/>
                  <a:gd name="T6" fmla="*/ 2 w 6"/>
                  <a:gd name="T7" fmla="*/ 1 h 8"/>
                  <a:gd name="T8" fmla="*/ 1 w 6"/>
                  <a:gd name="T9" fmla="*/ 3 h 8"/>
                  <a:gd name="T10" fmla="*/ 0 w 6"/>
                  <a:gd name="T11" fmla="*/ 4 h 8"/>
                  <a:gd name="T12" fmla="*/ 0 w 6"/>
                  <a:gd name="T13" fmla="*/ 5 h 8"/>
                  <a:gd name="T14" fmla="*/ 1 w 6"/>
                  <a:gd name="T15" fmla="*/ 5 h 8"/>
                  <a:gd name="T16" fmla="*/ 3 w 6"/>
                  <a:gd name="T17" fmla="*/ 4 h 8"/>
                  <a:gd name="T18" fmla="*/ 2 w 6"/>
                  <a:gd name="T19" fmla="*/ 3 h 8"/>
                  <a:gd name="T20" fmla="*/ 3 w 6"/>
                  <a:gd name="T21" fmla="*/ 2 h 8"/>
                  <a:gd name="T22" fmla="*/ 4 w 6"/>
                  <a:gd name="T23" fmla="*/ 5 h 8"/>
                  <a:gd name="T24" fmla="*/ 2 w 6"/>
                  <a:gd name="T25" fmla="*/ 5 h 8"/>
                  <a:gd name="T26" fmla="*/ 1 w 6"/>
                  <a:gd name="T27" fmla="*/ 6 h 8"/>
                  <a:gd name="T28" fmla="*/ 2 w 6"/>
                  <a:gd name="T29" fmla="*/ 7 h 8"/>
                  <a:gd name="T30" fmla="*/ 3 w 6"/>
                  <a:gd name="T31" fmla="*/ 8 h 8"/>
                  <a:gd name="T32" fmla="*/ 3 w 6"/>
                  <a:gd name="T33" fmla="*/ 6 h 8"/>
                  <a:gd name="T34" fmla="*/ 5 w 6"/>
                  <a:gd name="T35" fmla="*/ 6 h 8"/>
                  <a:gd name="T36" fmla="*/ 4 w 6"/>
                  <a:gd name="T37" fmla="*/ 2 h 8"/>
                  <a:gd name="T38" fmla="*/ 6 w 6"/>
                  <a:gd name="T39" fmla="*/ 1 h 8"/>
                  <a:gd name="T40" fmla="*/ 6 w 6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7" name="Freeform 267"/>
              <p:cNvSpPr>
                <a:spLocks/>
              </p:cNvSpPr>
              <p:nvPr/>
            </p:nvSpPr>
            <p:spPr bwMode="auto">
              <a:xfrm>
                <a:off x="4510632" y="3822702"/>
                <a:ext cx="60325" cy="42863"/>
              </a:xfrm>
              <a:custGeom>
                <a:avLst/>
                <a:gdLst>
                  <a:gd name="T0" fmla="*/ 12 w 38"/>
                  <a:gd name="T1" fmla="*/ 4 h 27"/>
                  <a:gd name="T2" fmla="*/ 10 w 38"/>
                  <a:gd name="T3" fmla="*/ 2 h 27"/>
                  <a:gd name="T4" fmla="*/ 8 w 38"/>
                  <a:gd name="T5" fmla="*/ 0 h 27"/>
                  <a:gd name="T6" fmla="*/ 5 w 38"/>
                  <a:gd name="T7" fmla="*/ 1 h 27"/>
                  <a:gd name="T8" fmla="*/ 3 w 38"/>
                  <a:gd name="T9" fmla="*/ 0 h 27"/>
                  <a:gd name="T10" fmla="*/ 1 w 38"/>
                  <a:gd name="T11" fmla="*/ 0 h 27"/>
                  <a:gd name="T12" fmla="*/ 1 w 38"/>
                  <a:gd name="T13" fmla="*/ 1 h 27"/>
                  <a:gd name="T14" fmla="*/ 1 w 38"/>
                  <a:gd name="T15" fmla="*/ 3 h 27"/>
                  <a:gd name="T16" fmla="*/ 3 w 38"/>
                  <a:gd name="T17" fmla="*/ 5 h 27"/>
                  <a:gd name="T18" fmla="*/ 4 w 38"/>
                  <a:gd name="T19" fmla="*/ 6 h 27"/>
                  <a:gd name="T20" fmla="*/ 6 w 38"/>
                  <a:gd name="T21" fmla="*/ 7 h 27"/>
                  <a:gd name="T22" fmla="*/ 8 w 38"/>
                  <a:gd name="T23" fmla="*/ 8 h 27"/>
                  <a:gd name="T24" fmla="*/ 10 w 38"/>
                  <a:gd name="T25" fmla="*/ 8 h 27"/>
                  <a:gd name="T26" fmla="*/ 12 w 38"/>
                  <a:gd name="T27" fmla="*/ 9 h 27"/>
                  <a:gd name="T28" fmla="*/ 14 w 38"/>
                  <a:gd name="T29" fmla="*/ 9 h 27"/>
                  <a:gd name="T30" fmla="*/ 15 w 38"/>
                  <a:gd name="T31" fmla="*/ 11 h 27"/>
                  <a:gd name="T32" fmla="*/ 16 w 38"/>
                  <a:gd name="T33" fmla="*/ 14 h 27"/>
                  <a:gd name="T34" fmla="*/ 15 w 38"/>
                  <a:gd name="T35" fmla="*/ 17 h 27"/>
                  <a:gd name="T36" fmla="*/ 15 w 38"/>
                  <a:gd name="T37" fmla="*/ 20 h 27"/>
                  <a:gd name="T38" fmla="*/ 18 w 38"/>
                  <a:gd name="T39" fmla="*/ 23 h 27"/>
                  <a:gd name="T40" fmla="*/ 23 w 38"/>
                  <a:gd name="T41" fmla="*/ 24 h 27"/>
                  <a:gd name="T42" fmla="*/ 26 w 38"/>
                  <a:gd name="T43" fmla="*/ 24 h 27"/>
                  <a:gd name="T44" fmla="*/ 30 w 38"/>
                  <a:gd name="T45" fmla="*/ 25 h 27"/>
                  <a:gd name="T46" fmla="*/ 32 w 38"/>
                  <a:gd name="T47" fmla="*/ 26 h 27"/>
                  <a:gd name="T48" fmla="*/ 36 w 38"/>
                  <a:gd name="T49" fmla="*/ 27 h 27"/>
                  <a:gd name="T50" fmla="*/ 38 w 38"/>
                  <a:gd name="T51" fmla="*/ 26 h 27"/>
                  <a:gd name="T52" fmla="*/ 37 w 38"/>
                  <a:gd name="T53" fmla="*/ 24 h 27"/>
                  <a:gd name="T54" fmla="*/ 37 w 38"/>
                  <a:gd name="T55" fmla="*/ 21 h 27"/>
                  <a:gd name="T56" fmla="*/ 35 w 38"/>
                  <a:gd name="T57" fmla="*/ 20 h 27"/>
                  <a:gd name="T58" fmla="*/ 34 w 38"/>
                  <a:gd name="T59" fmla="*/ 18 h 27"/>
                  <a:gd name="T60" fmla="*/ 31 w 38"/>
                  <a:gd name="T61" fmla="*/ 16 h 27"/>
                  <a:gd name="T62" fmla="*/ 29 w 38"/>
                  <a:gd name="T63" fmla="*/ 14 h 27"/>
                  <a:gd name="T64" fmla="*/ 29 w 38"/>
                  <a:gd name="T65" fmla="*/ 12 h 27"/>
                  <a:gd name="T66" fmla="*/ 28 w 38"/>
                  <a:gd name="T67" fmla="*/ 11 h 27"/>
                  <a:gd name="T68" fmla="*/ 27 w 38"/>
                  <a:gd name="T69" fmla="*/ 10 h 27"/>
                  <a:gd name="T70" fmla="*/ 23 w 38"/>
                  <a:gd name="T71" fmla="*/ 8 h 27"/>
                  <a:gd name="T72" fmla="*/ 21 w 38"/>
                  <a:gd name="T73" fmla="*/ 8 h 27"/>
                  <a:gd name="T74" fmla="*/ 20 w 38"/>
                  <a:gd name="T75" fmla="*/ 7 h 27"/>
                  <a:gd name="T76" fmla="*/ 18 w 38"/>
                  <a:gd name="T77" fmla="*/ 6 h 27"/>
                  <a:gd name="T78" fmla="*/ 16 w 38"/>
                  <a:gd name="T79" fmla="*/ 5 h 27"/>
                  <a:gd name="T80" fmla="*/ 14 w 38"/>
                  <a:gd name="T81" fmla="*/ 5 h 27"/>
                  <a:gd name="T82" fmla="*/ 13 w 38"/>
                  <a:gd name="T83" fmla="*/ 6 h 27"/>
                  <a:gd name="T84" fmla="*/ 13 w 38"/>
                  <a:gd name="T8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" h="27">
                    <a:moveTo>
                      <a:pt x="13" y="4"/>
                    </a:move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4" y="18"/>
                    </a:lnTo>
                    <a:lnTo>
                      <a:pt x="15" y="20"/>
                    </a:lnTo>
                    <a:lnTo>
                      <a:pt x="17" y="22"/>
                    </a:lnTo>
                    <a:lnTo>
                      <a:pt x="18" y="23"/>
                    </a:lnTo>
                    <a:lnTo>
                      <a:pt x="20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2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6"/>
                    </a:lnTo>
                    <a:lnTo>
                      <a:pt x="38" y="26"/>
                    </a:lnTo>
                    <a:lnTo>
                      <a:pt x="37" y="25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5" y="20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2" y="17"/>
                    </a:lnTo>
                    <a:lnTo>
                      <a:pt x="31" y="16"/>
                    </a:lnTo>
                    <a:lnTo>
                      <a:pt x="30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6" y="10"/>
                    </a:lnTo>
                    <a:lnTo>
                      <a:pt x="23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rgbClr val="F5B90F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8" name="Freeform 268"/>
              <p:cNvSpPr>
                <a:spLocks/>
              </p:cNvSpPr>
              <p:nvPr/>
            </p:nvSpPr>
            <p:spPr bwMode="auto">
              <a:xfrm>
                <a:off x="4135982" y="3676652"/>
                <a:ext cx="26987" cy="15875"/>
              </a:xfrm>
              <a:custGeom>
                <a:avLst/>
                <a:gdLst>
                  <a:gd name="T0" fmla="*/ 10 w 17"/>
                  <a:gd name="T1" fmla="*/ 0 h 10"/>
                  <a:gd name="T2" fmla="*/ 10 w 17"/>
                  <a:gd name="T3" fmla="*/ 1 h 10"/>
                  <a:gd name="T4" fmla="*/ 9 w 17"/>
                  <a:gd name="T5" fmla="*/ 3 h 10"/>
                  <a:gd name="T6" fmla="*/ 7 w 17"/>
                  <a:gd name="T7" fmla="*/ 4 h 10"/>
                  <a:gd name="T8" fmla="*/ 6 w 17"/>
                  <a:gd name="T9" fmla="*/ 4 h 10"/>
                  <a:gd name="T10" fmla="*/ 4 w 17"/>
                  <a:gd name="T11" fmla="*/ 4 h 10"/>
                  <a:gd name="T12" fmla="*/ 1 w 17"/>
                  <a:gd name="T13" fmla="*/ 6 h 10"/>
                  <a:gd name="T14" fmla="*/ 0 w 17"/>
                  <a:gd name="T15" fmla="*/ 7 h 10"/>
                  <a:gd name="T16" fmla="*/ 0 w 17"/>
                  <a:gd name="T17" fmla="*/ 8 h 10"/>
                  <a:gd name="T18" fmla="*/ 1 w 17"/>
                  <a:gd name="T19" fmla="*/ 8 h 10"/>
                  <a:gd name="T20" fmla="*/ 3 w 17"/>
                  <a:gd name="T21" fmla="*/ 9 h 10"/>
                  <a:gd name="T22" fmla="*/ 4 w 17"/>
                  <a:gd name="T23" fmla="*/ 7 h 10"/>
                  <a:gd name="T24" fmla="*/ 5 w 17"/>
                  <a:gd name="T25" fmla="*/ 7 h 10"/>
                  <a:gd name="T26" fmla="*/ 7 w 17"/>
                  <a:gd name="T27" fmla="*/ 8 h 10"/>
                  <a:gd name="T28" fmla="*/ 8 w 17"/>
                  <a:gd name="T29" fmla="*/ 9 h 10"/>
                  <a:gd name="T30" fmla="*/ 10 w 17"/>
                  <a:gd name="T31" fmla="*/ 10 h 10"/>
                  <a:gd name="T32" fmla="*/ 11 w 17"/>
                  <a:gd name="T33" fmla="*/ 10 h 10"/>
                  <a:gd name="T34" fmla="*/ 13 w 17"/>
                  <a:gd name="T35" fmla="*/ 9 h 10"/>
                  <a:gd name="T36" fmla="*/ 15 w 17"/>
                  <a:gd name="T37" fmla="*/ 10 h 10"/>
                  <a:gd name="T38" fmla="*/ 17 w 17"/>
                  <a:gd name="T39" fmla="*/ 10 h 10"/>
                  <a:gd name="T40" fmla="*/ 17 w 17"/>
                  <a:gd name="T41" fmla="*/ 8 h 10"/>
                  <a:gd name="T42" fmla="*/ 17 w 17"/>
                  <a:gd name="T43" fmla="*/ 7 h 10"/>
                  <a:gd name="T44" fmla="*/ 17 w 17"/>
                  <a:gd name="T45" fmla="*/ 6 h 10"/>
                  <a:gd name="T46" fmla="*/ 15 w 17"/>
                  <a:gd name="T47" fmla="*/ 5 h 10"/>
                  <a:gd name="T48" fmla="*/ 13 w 17"/>
                  <a:gd name="T49" fmla="*/ 5 h 10"/>
                  <a:gd name="T50" fmla="*/ 12 w 17"/>
                  <a:gd name="T51" fmla="*/ 5 h 10"/>
                  <a:gd name="T52" fmla="*/ 11 w 17"/>
                  <a:gd name="T53" fmla="*/ 4 h 10"/>
                  <a:gd name="T54" fmla="*/ 12 w 17"/>
                  <a:gd name="T55" fmla="*/ 3 h 10"/>
                  <a:gd name="T56" fmla="*/ 11 w 17"/>
                  <a:gd name="T57" fmla="*/ 2 h 10"/>
                  <a:gd name="T58" fmla="*/ 11 w 17"/>
                  <a:gd name="T59" fmla="*/ 1 h 10"/>
                  <a:gd name="T60" fmla="*/ 10 w 17"/>
                  <a:gd name="T6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10">
                    <a:moveTo>
                      <a:pt x="10" y="0"/>
                    </a:moveTo>
                    <a:lnTo>
                      <a:pt x="10" y="1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9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5B90F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19" name="Freeform 269"/>
              <p:cNvSpPr>
                <a:spLocks/>
              </p:cNvSpPr>
              <p:nvPr/>
            </p:nvSpPr>
            <p:spPr bwMode="auto">
              <a:xfrm>
                <a:off x="4240757" y="3676652"/>
                <a:ext cx="82550" cy="28575"/>
              </a:xfrm>
              <a:custGeom>
                <a:avLst/>
                <a:gdLst>
                  <a:gd name="T0" fmla="*/ 46 w 52"/>
                  <a:gd name="T1" fmla="*/ 4 h 18"/>
                  <a:gd name="T2" fmla="*/ 41 w 52"/>
                  <a:gd name="T3" fmla="*/ 6 h 18"/>
                  <a:gd name="T4" fmla="*/ 40 w 52"/>
                  <a:gd name="T5" fmla="*/ 9 h 18"/>
                  <a:gd name="T6" fmla="*/ 35 w 52"/>
                  <a:gd name="T7" fmla="*/ 9 h 18"/>
                  <a:gd name="T8" fmla="*/ 32 w 52"/>
                  <a:gd name="T9" fmla="*/ 9 h 18"/>
                  <a:gd name="T10" fmla="*/ 30 w 52"/>
                  <a:gd name="T11" fmla="*/ 8 h 18"/>
                  <a:gd name="T12" fmla="*/ 28 w 52"/>
                  <a:gd name="T13" fmla="*/ 6 h 18"/>
                  <a:gd name="T14" fmla="*/ 24 w 52"/>
                  <a:gd name="T15" fmla="*/ 5 h 18"/>
                  <a:gd name="T16" fmla="*/ 23 w 52"/>
                  <a:gd name="T17" fmla="*/ 4 h 18"/>
                  <a:gd name="T18" fmla="*/ 20 w 52"/>
                  <a:gd name="T19" fmla="*/ 4 h 18"/>
                  <a:gd name="T20" fmla="*/ 16 w 52"/>
                  <a:gd name="T21" fmla="*/ 4 h 18"/>
                  <a:gd name="T22" fmla="*/ 12 w 52"/>
                  <a:gd name="T23" fmla="*/ 2 h 18"/>
                  <a:gd name="T24" fmla="*/ 6 w 52"/>
                  <a:gd name="T25" fmla="*/ 1 h 18"/>
                  <a:gd name="T26" fmla="*/ 2 w 52"/>
                  <a:gd name="T27" fmla="*/ 0 h 18"/>
                  <a:gd name="T28" fmla="*/ 1 w 52"/>
                  <a:gd name="T29" fmla="*/ 2 h 18"/>
                  <a:gd name="T30" fmla="*/ 0 w 52"/>
                  <a:gd name="T31" fmla="*/ 4 h 18"/>
                  <a:gd name="T32" fmla="*/ 1 w 52"/>
                  <a:gd name="T33" fmla="*/ 3 h 18"/>
                  <a:gd name="T34" fmla="*/ 4 w 52"/>
                  <a:gd name="T35" fmla="*/ 5 h 18"/>
                  <a:gd name="T36" fmla="*/ 7 w 52"/>
                  <a:gd name="T37" fmla="*/ 7 h 18"/>
                  <a:gd name="T38" fmla="*/ 6 w 52"/>
                  <a:gd name="T39" fmla="*/ 11 h 18"/>
                  <a:gd name="T40" fmla="*/ 6 w 52"/>
                  <a:gd name="T41" fmla="*/ 13 h 18"/>
                  <a:gd name="T42" fmla="*/ 8 w 52"/>
                  <a:gd name="T43" fmla="*/ 15 h 18"/>
                  <a:gd name="T44" fmla="*/ 12 w 52"/>
                  <a:gd name="T45" fmla="*/ 16 h 18"/>
                  <a:gd name="T46" fmla="*/ 15 w 52"/>
                  <a:gd name="T47" fmla="*/ 18 h 18"/>
                  <a:gd name="T48" fmla="*/ 19 w 52"/>
                  <a:gd name="T49" fmla="*/ 18 h 18"/>
                  <a:gd name="T50" fmla="*/ 22 w 52"/>
                  <a:gd name="T51" fmla="*/ 18 h 18"/>
                  <a:gd name="T52" fmla="*/ 24 w 52"/>
                  <a:gd name="T53" fmla="*/ 17 h 18"/>
                  <a:gd name="T54" fmla="*/ 28 w 52"/>
                  <a:gd name="T55" fmla="*/ 16 h 18"/>
                  <a:gd name="T56" fmla="*/ 31 w 52"/>
                  <a:gd name="T57" fmla="*/ 16 h 18"/>
                  <a:gd name="T58" fmla="*/ 33 w 52"/>
                  <a:gd name="T59" fmla="*/ 15 h 18"/>
                  <a:gd name="T60" fmla="*/ 35 w 52"/>
                  <a:gd name="T61" fmla="*/ 14 h 18"/>
                  <a:gd name="T62" fmla="*/ 39 w 52"/>
                  <a:gd name="T63" fmla="*/ 13 h 18"/>
                  <a:gd name="T64" fmla="*/ 45 w 52"/>
                  <a:gd name="T65" fmla="*/ 12 h 18"/>
                  <a:gd name="T66" fmla="*/ 48 w 52"/>
                  <a:gd name="T67" fmla="*/ 12 h 18"/>
                  <a:gd name="T68" fmla="*/ 49 w 52"/>
                  <a:gd name="T69" fmla="*/ 9 h 18"/>
                  <a:gd name="T70" fmla="*/ 52 w 52"/>
                  <a:gd name="T71" fmla="*/ 7 h 18"/>
                  <a:gd name="T72" fmla="*/ 47 w 52"/>
                  <a:gd name="T7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18">
                    <a:moveTo>
                      <a:pt x="47" y="4"/>
                    </a:moveTo>
                    <a:lnTo>
                      <a:pt x="46" y="4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0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4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30" y="8"/>
                    </a:lnTo>
                    <a:lnTo>
                      <a:pt x="29" y="7"/>
                    </a:lnTo>
                    <a:lnTo>
                      <a:pt x="28" y="6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7"/>
                    </a:lnTo>
                    <a:lnTo>
                      <a:pt x="15" y="18"/>
                    </a:lnTo>
                    <a:lnTo>
                      <a:pt x="17" y="17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7" y="18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9" y="13"/>
                    </a:lnTo>
                    <a:lnTo>
                      <a:pt x="44" y="13"/>
                    </a:lnTo>
                    <a:lnTo>
                      <a:pt x="45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9" y="10"/>
                    </a:lnTo>
                    <a:lnTo>
                      <a:pt x="49" y="9"/>
                    </a:lnTo>
                    <a:lnTo>
                      <a:pt x="51" y="8"/>
                    </a:lnTo>
                    <a:lnTo>
                      <a:pt x="52" y="7"/>
                    </a:lnTo>
                    <a:lnTo>
                      <a:pt x="50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F5B90F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0" name="Freeform 270"/>
              <p:cNvSpPr>
                <a:spLocks/>
              </p:cNvSpPr>
              <p:nvPr/>
            </p:nvSpPr>
            <p:spPr bwMode="auto">
              <a:xfrm>
                <a:off x="4175670" y="3686177"/>
                <a:ext cx="58737" cy="34925"/>
              </a:xfrm>
              <a:custGeom>
                <a:avLst/>
                <a:gdLst>
                  <a:gd name="T0" fmla="*/ 27 w 37"/>
                  <a:gd name="T1" fmla="*/ 1 h 22"/>
                  <a:gd name="T2" fmla="*/ 25 w 37"/>
                  <a:gd name="T3" fmla="*/ 0 h 22"/>
                  <a:gd name="T4" fmla="*/ 22 w 37"/>
                  <a:gd name="T5" fmla="*/ 3 h 22"/>
                  <a:gd name="T6" fmla="*/ 19 w 37"/>
                  <a:gd name="T7" fmla="*/ 4 h 22"/>
                  <a:gd name="T8" fmla="*/ 15 w 37"/>
                  <a:gd name="T9" fmla="*/ 3 h 22"/>
                  <a:gd name="T10" fmla="*/ 14 w 37"/>
                  <a:gd name="T11" fmla="*/ 3 h 22"/>
                  <a:gd name="T12" fmla="*/ 12 w 37"/>
                  <a:gd name="T13" fmla="*/ 4 h 22"/>
                  <a:gd name="T14" fmla="*/ 10 w 37"/>
                  <a:gd name="T15" fmla="*/ 5 h 22"/>
                  <a:gd name="T16" fmla="*/ 8 w 37"/>
                  <a:gd name="T17" fmla="*/ 5 h 22"/>
                  <a:gd name="T18" fmla="*/ 6 w 37"/>
                  <a:gd name="T19" fmla="*/ 6 h 22"/>
                  <a:gd name="T20" fmla="*/ 4 w 37"/>
                  <a:gd name="T21" fmla="*/ 5 h 22"/>
                  <a:gd name="T22" fmla="*/ 2 w 37"/>
                  <a:gd name="T23" fmla="*/ 5 h 22"/>
                  <a:gd name="T24" fmla="*/ 0 w 37"/>
                  <a:gd name="T25" fmla="*/ 6 h 22"/>
                  <a:gd name="T26" fmla="*/ 2 w 37"/>
                  <a:gd name="T27" fmla="*/ 7 h 22"/>
                  <a:gd name="T28" fmla="*/ 3 w 37"/>
                  <a:gd name="T29" fmla="*/ 7 h 22"/>
                  <a:gd name="T30" fmla="*/ 4 w 37"/>
                  <a:gd name="T31" fmla="*/ 9 h 22"/>
                  <a:gd name="T32" fmla="*/ 5 w 37"/>
                  <a:gd name="T33" fmla="*/ 10 h 22"/>
                  <a:gd name="T34" fmla="*/ 7 w 37"/>
                  <a:gd name="T35" fmla="*/ 13 h 22"/>
                  <a:gd name="T36" fmla="*/ 8 w 37"/>
                  <a:gd name="T37" fmla="*/ 14 h 22"/>
                  <a:gd name="T38" fmla="*/ 8 w 37"/>
                  <a:gd name="T39" fmla="*/ 15 h 22"/>
                  <a:gd name="T40" fmla="*/ 10 w 37"/>
                  <a:gd name="T41" fmla="*/ 18 h 22"/>
                  <a:gd name="T42" fmla="*/ 13 w 37"/>
                  <a:gd name="T43" fmla="*/ 19 h 22"/>
                  <a:gd name="T44" fmla="*/ 15 w 37"/>
                  <a:gd name="T45" fmla="*/ 21 h 22"/>
                  <a:gd name="T46" fmla="*/ 16 w 37"/>
                  <a:gd name="T47" fmla="*/ 22 h 22"/>
                  <a:gd name="T48" fmla="*/ 17 w 37"/>
                  <a:gd name="T49" fmla="*/ 22 h 22"/>
                  <a:gd name="T50" fmla="*/ 17 w 37"/>
                  <a:gd name="T51" fmla="*/ 21 h 22"/>
                  <a:gd name="T52" fmla="*/ 18 w 37"/>
                  <a:gd name="T53" fmla="*/ 20 h 22"/>
                  <a:gd name="T54" fmla="*/ 21 w 37"/>
                  <a:gd name="T55" fmla="*/ 20 h 22"/>
                  <a:gd name="T56" fmla="*/ 22 w 37"/>
                  <a:gd name="T57" fmla="*/ 19 h 22"/>
                  <a:gd name="T58" fmla="*/ 26 w 37"/>
                  <a:gd name="T59" fmla="*/ 19 h 22"/>
                  <a:gd name="T60" fmla="*/ 30 w 37"/>
                  <a:gd name="T61" fmla="*/ 16 h 22"/>
                  <a:gd name="T62" fmla="*/ 33 w 37"/>
                  <a:gd name="T63" fmla="*/ 15 h 22"/>
                  <a:gd name="T64" fmla="*/ 37 w 37"/>
                  <a:gd name="T65" fmla="*/ 15 h 22"/>
                  <a:gd name="T66" fmla="*/ 37 w 37"/>
                  <a:gd name="T67" fmla="*/ 13 h 22"/>
                  <a:gd name="T68" fmla="*/ 35 w 37"/>
                  <a:gd name="T69" fmla="*/ 12 h 22"/>
                  <a:gd name="T70" fmla="*/ 35 w 37"/>
                  <a:gd name="T71" fmla="*/ 8 h 22"/>
                  <a:gd name="T72" fmla="*/ 32 w 37"/>
                  <a:gd name="T73" fmla="*/ 9 h 22"/>
                  <a:gd name="T74" fmla="*/ 28 w 37"/>
                  <a:gd name="T75" fmla="*/ 7 h 22"/>
                  <a:gd name="T76" fmla="*/ 27 w 37"/>
                  <a:gd name="T77" fmla="*/ 6 h 22"/>
                  <a:gd name="T78" fmla="*/ 26 w 37"/>
                  <a:gd name="T79" fmla="*/ 4 h 22"/>
                  <a:gd name="T80" fmla="*/ 27 w 37"/>
                  <a:gd name="T81" fmla="*/ 2 h 22"/>
                  <a:gd name="T82" fmla="*/ 27 w 37"/>
                  <a:gd name="T8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22">
                    <a:moveTo>
                      <a:pt x="27" y="1"/>
                    </a:moveTo>
                    <a:lnTo>
                      <a:pt x="25" y="0"/>
                    </a:lnTo>
                    <a:lnTo>
                      <a:pt x="22" y="3"/>
                    </a:lnTo>
                    <a:lnTo>
                      <a:pt x="19" y="4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10" y="18"/>
                    </a:lnTo>
                    <a:lnTo>
                      <a:pt x="13" y="19"/>
                    </a:lnTo>
                    <a:lnTo>
                      <a:pt x="15" y="21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17" y="21"/>
                    </a:lnTo>
                    <a:lnTo>
                      <a:pt x="18" y="20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6" y="19"/>
                    </a:lnTo>
                    <a:lnTo>
                      <a:pt x="30" y="16"/>
                    </a:lnTo>
                    <a:lnTo>
                      <a:pt x="33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5" y="12"/>
                    </a:lnTo>
                    <a:lnTo>
                      <a:pt x="35" y="8"/>
                    </a:lnTo>
                    <a:lnTo>
                      <a:pt x="32" y="9"/>
                    </a:lnTo>
                    <a:lnTo>
                      <a:pt x="28" y="7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7" y="2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5B90F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1" name="Freeform 271"/>
              <p:cNvSpPr>
                <a:spLocks/>
              </p:cNvSpPr>
              <p:nvPr/>
            </p:nvSpPr>
            <p:spPr bwMode="auto">
              <a:xfrm>
                <a:off x="4312195" y="3868740"/>
                <a:ext cx="28575" cy="19050"/>
              </a:xfrm>
              <a:custGeom>
                <a:avLst/>
                <a:gdLst>
                  <a:gd name="T0" fmla="*/ 14 w 18"/>
                  <a:gd name="T1" fmla="*/ 6 h 12"/>
                  <a:gd name="T2" fmla="*/ 12 w 18"/>
                  <a:gd name="T3" fmla="*/ 5 h 12"/>
                  <a:gd name="T4" fmla="*/ 11 w 18"/>
                  <a:gd name="T5" fmla="*/ 4 h 12"/>
                  <a:gd name="T6" fmla="*/ 10 w 18"/>
                  <a:gd name="T7" fmla="*/ 4 h 12"/>
                  <a:gd name="T8" fmla="*/ 8 w 18"/>
                  <a:gd name="T9" fmla="*/ 2 h 12"/>
                  <a:gd name="T10" fmla="*/ 5 w 18"/>
                  <a:gd name="T11" fmla="*/ 0 h 12"/>
                  <a:gd name="T12" fmla="*/ 4 w 18"/>
                  <a:gd name="T13" fmla="*/ 1 h 12"/>
                  <a:gd name="T14" fmla="*/ 3 w 18"/>
                  <a:gd name="T15" fmla="*/ 1 h 12"/>
                  <a:gd name="T16" fmla="*/ 2 w 18"/>
                  <a:gd name="T17" fmla="*/ 2 h 12"/>
                  <a:gd name="T18" fmla="*/ 0 w 18"/>
                  <a:gd name="T19" fmla="*/ 1 h 12"/>
                  <a:gd name="T20" fmla="*/ 0 w 18"/>
                  <a:gd name="T21" fmla="*/ 2 h 12"/>
                  <a:gd name="T22" fmla="*/ 1 w 18"/>
                  <a:gd name="T23" fmla="*/ 5 h 12"/>
                  <a:gd name="T24" fmla="*/ 1 w 18"/>
                  <a:gd name="T25" fmla="*/ 6 h 12"/>
                  <a:gd name="T26" fmla="*/ 2 w 18"/>
                  <a:gd name="T27" fmla="*/ 7 h 12"/>
                  <a:gd name="T28" fmla="*/ 4 w 18"/>
                  <a:gd name="T29" fmla="*/ 10 h 12"/>
                  <a:gd name="T30" fmla="*/ 6 w 18"/>
                  <a:gd name="T31" fmla="*/ 10 h 12"/>
                  <a:gd name="T32" fmla="*/ 7 w 18"/>
                  <a:gd name="T33" fmla="*/ 11 h 12"/>
                  <a:gd name="T34" fmla="*/ 9 w 18"/>
                  <a:gd name="T35" fmla="*/ 11 h 12"/>
                  <a:gd name="T36" fmla="*/ 10 w 18"/>
                  <a:gd name="T37" fmla="*/ 12 h 12"/>
                  <a:gd name="T38" fmla="*/ 11 w 18"/>
                  <a:gd name="T39" fmla="*/ 12 h 12"/>
                  <a:gd name="T40" fmla="*/ 13 w 18"/>
                  <a:gd name="T41" fmla="*/ 12 h 12"/>
                  <a:gd name="T42" fmla="*/ 14 w 18"/>
                  <a:gd name="T43" fmla="*/ 12 h 12"/>
                  <a:gd name="T44" fmla="*/ 15 w 18"/>
                  <a:gd name="T45" fmla="*/ 12 h 12"/>
                  <a:gd name="T46" fmla="*/ 16 w 18"/>
                  <a:gd name="T47" fmla="*/ 12 h 12"/>
                  <a:gd name="T48" fmla="*/ 17 w 18"/>
                  <a:gd name="T49" fmla="*/ 12 h 12"/>
                  <a:gd name="T50" fmla="*/ 18 w 18"/>
                  <a:gd name="T51" fmla="*/ 11 h 12"/>
                  <a:gd name="T52" fmla="*/ 18 w 18"/>
                  <a:gd name="T53" fmla="*/ 10 h 12"/>
                  <a:gd name="T54" fmla="*/ 17 w 18"/>
                  <a:gd name="T55" fmla="*/ 8 h 12"/>
                  <a:gd name="T56" fmla="*/ 14 w 18"/>
                  <a:gd name="T5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12">
                    <a:moveTo>
                      <a:pt x="14" y="6"/>
                    </a:moveTo>
                    <a:lnTo>
                      <a:pt x="12" y="5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7" y="8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F5B90F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2" name="Freeform 272"/>
              <p:cNvSpPr>
                <a:spLocks/>
              </p:cNvSpPr>
              <p:nvPr/>
            </p:nvSpPr>
            <p:spPr bwMode="auto">
              <a:xfrm>
                <a:off x="4345532" y="3692527"/>
                <a:ext cx="11112" cy="3175"/>
              </a:xfrm>
              <a:custGeom>
                <a:avLst/>
                <a:gdLst>
                  <a:gd name="T0" fmla="*/ 6 w 7"/>
                  <a:gd name="T1" fmla="*/ 1 h 2"/>
                  <a:gd name="T2" fmla="*/ 7 w 7"/>
                  <a:gd name="T3" fmla="*/ 0 h 2"/>
                  <a:gd name="T4" fmla="*/ 7 w 7"/>
                  <a:gd name="T5" fmla="*/ 0 h 2"/>
                  <a:gd name="T6" fmla="*/ 4 w 7"/>
                  <a:gd name="T7" fmla="*/ 1 h 2"/>
                  <a:gd name="T8" fmla="*/ 3 w 7"/>
                  <a:gd name="T9" fmla="*/ 1 h 2"/>
                  <a:gd name="T10" fmla="*/ 0 w 7"/>
                  <a:gd name="T11" fmla="*/ 1 h 2"/>
                  <a:gd name="T12" fmla="*/ 3 w 7"/>
                  <a:gd name="T13" fmla="*/ 2 h 2"/>
                  <a:gd name="T14" fmla="*/ 6 w 7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6" y="1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3" name="Rectangle 273"/>
              <p:cNvSpPr>
                <a:spLocks noChangeArrowheads="1"/>
              </p:cNvSpPr>
              <p:nvPr/>
            </p:nvSpPr>
            <p:spPr bwMode="auto">
              <a:xfrm>
                <a:off x="3745457" y="2740027"/>
                <a:ext cx="1587" cy="1588"/>
              </a:xfrm>
              <a:prstGeom prst="rect">
                <a:avLst/>
              </a:pr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4" name="Freeform 274"/>
              <p:cNvSpPr>
                <a:spLocks/>
              </p:cNvSpPr>
              <p:nvPr/>
            </p:nvSpPr>
            <p:spPr bwMode="auto">
              <a:xfrm>
                <a:off x="3743870" y="2735265"/>
                <a:ext cx="3175" cy="476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5" name="Freeform 275"/>
              <p:cNvSpPr>
                <a:spLocks/>
              </p:cNvSpPr>
              <p:nvPr/>
            </p:nvSpPr>
            <p:spPr bwMode="auto">
              <a:xfrm>
                <a:off x="3731170" y="2725740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2 h 4"/>
                  <a:gd name="T4" fmla="*/ 3 w 4"/>
                  <a:gd name="T5" fmla="*/ 0 h 4"/>
                  <a:gd name="T6" fmla="*/ 2 w 4"/>
                  <a:gd name="T7" fmla="*/ 1 h 4"/>
                  <a:gd name="T8" fmla="*/ 1 w 4"/>
                  <a:gd name="T9" fmla="*/ 1 h 4"/>
                  <a:gd name="T10" fmla="*/ 0 w 4"/>
                  <a:gd name="T11" fmla="*/ 2 h 4"/>
                  <a:gd name="T12" fmla="*/ 0 w 4"/>
                  <a:gd name="T13" fmla="*/ 3 h 4"/>
                  <a:gd name="T14" fmla="*/ 1 w 4"/>
                  <a:gd name="T15" fmla="*/ 4 h 4"/>
                  <a:gd name="T16" fmla="*/ 2 w 4"/>
                  <a:gd name="T17" fmla="*/ 3 h 4"/>
                  <a:gd name="T18" fmla="*/ 4 w 4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6" name="Freeform 276"/>
              <p:cNvSpPr>
                <a:spLocks/>
              </p:cNvSpPr>
              <p:nvPr/>
            </p:nvSpPr>
            <p:spPr bwMode="auto">
              <a:xfrm>
                <a:off x="4228057" y="1631952"/>
                <a:ext cx="1206500" cy="1816100"/>
              </a:xfrm>
              <a:custGeom>
                <a:avLst/>
                <a:gdLst>
                  <a:gd name="T0" fmla="*/ 0 w 760"/>
                  <a:gd name="T1" fmla="*/ 157 h 1144"/>
                  <a:gd name="T2" fmla="*/ 0 w 760"/>
                  <a:gd name="T3" fmla="*/ 281 h 1144"/>
                  <a:gd name="T4" fmla="*/ 0 w 760"/>
                  <a:gd name="T5" fmla="*/ 403 h 1144"/>
                  <a:gd name="T6" fmla="*/ 0 w 760"/>
                  <a:gd name="T7" fmla="*/ 502 h 1144"/>
                  <a:gd name="T8" fmla="*/ 89 w 760"/>
                  <a:gd name="T9" fmla="*/ 585 h 1144"/>
                  <a:gd name="T10" fmla="*/ 208 w 760"/>
                  <a:gd name="T11" fmla="*/ 692 h 1144"/>
                  <a:gd name="T12" fmla="*/ 308 w 760"/>
                  <a:gd name="T13" fmla="*/ 785 h 1144"/>
                  <a:gd name="T14" fmla="*/ 402 w 760"/>
                  <a:gd name="T15" fmla="*/ 873 h 1144"/>
                  <a:gd name="T16" fmla="*/ 487 w 760"/>
                  <a:gd name="T17" fmla="*/ 955 h 1144"/>
                  <a:gd name="T18" fmla="*/ 569 w 760"/>
                  <a:gd name="T19" fmla="*/ 1034 h 1144"/>
                  <a:gd name="T20" fmla="*/ 662 w 760"/>
                  <a:gd name="T21" fmla="*/ 1122 h 1144"/>
                  <a:gd name="T22" fmla="*/ 687 w 760"/>
                  <a:gd name="T23" fmla="*/ 1133 h 1144"/>
                  <a:gd name="T24" fmla="*/ 684 w 760"/>
                  <a:gd name="T25" fmla="*/ 1126 h 1144"/>
                  <a:gd name="T26" fmla="*/ 689 w 760"/>
                  <a:gd name="T27" fmla="*/ 1123 h 1144"/>
                  <a:gd name="T28" fmla="*/ 691 w 760"/>
                  <a:gd name="T29" fmla="*/ 1106 h 1144"/>
                  <a:gd name="T30" fmla="*/ 689 w 760"/>
                  <a:gd name="T31" fmla="*/ 1086 h 1144"/>
                  <a:gd name="T32" fmla="*/ 683 w 760"/>
                  <a:gd name="T33" fmla="*/ 1057 h 1144"/>
                  <a:gd name="T34" fmla="*/ 677 w 760"/>
                  <a:gd name="T35" fmla="*/ 1033 h 1144"/>
                  <a:gd name="T36" fmla="*/ 677 w 760"/>
                  <a:gd name="T37" fmla="*/ 1014 h 1144"/>
                  <a:gd name="T38" fmla="*/ 679 w 760"/>
                  <a:gd name="T39" fmla="*/ 1006 h 1144"/>
                  <a:gd name="T40" fmla="*/ 670 w 760"/>
                  <a:gd name="T41" fmla="*/ 985 h 1144"/>
                  <a:gd name="T42" fmla="*/ 673 w 760"/>
                  <a:gd name="T43" fmla="*/ 976 h 1144"/>
                  <a:gd name="T44" fmla="*/ 675 w 760"/>
                  <a:gd name="T45" fmla="*/ 971 h 1144"/>
                  <a:gd name="T46" fmla="*/ 691 w 760"/>
                  <a:gd name="T47" fmla="*/ 963 h 1144"/>
                  <a:gd name="T48" fmla="*/ 703 w 760"/>
                  <a:gd name="T49" fmla="*/ 964 h 1144"/>
                  <a:gd name="T50" fmla="*/ 707 w 760"/>
                  <a:gd name="T51" fmla="*/ 967 h 1144"/>
                  <a:gd name="T52" fmla="*/ 711 w 760"/>
                  <a:gd name="T53" fmla="*/ 967 h 1144"/>
                  <a:gd name="T54" fmla="*/ 716 w 760"/>
                  <a:gd name="T55" fmla="*/ 965 h 1144"/>
                  <a:gd name="T56" fmla="*/ 720 w 760"/>
                  <a:gd name="T57" fmla="*/ 965 h 1144"/>
                  <a:gd name="T58" fmla="*/ 725 w 760"/>
                  <a:gd name="T59" fmla="*/ 970 h 1144"/>
                  <a:gd name="T60" fmla="*/ 733 w 760"/>
                  <a:gd name="T61" fmla="*/ 983 h 1144"/>
                  <a:gd name="T62" fmla="*/ 749 w 760"/>
                  <a:gd name="T63" fmla="*/ 981 h 1144"/>
                  <a:gd name="T64" fmla="*/ 757 w 760"/>
                  <a:gd name="T65" fmla="*/ 960 h 1144"/>
                  <a:gd name="T66" fmla="*/ 760 w 760"/>
                  <a:gd name="T67" fmla="*/ 947 h 1144"/>
                  <a:gd name="T68" fmla="*/ 760 w 760"/>
                  <a:gd name="T69" fmla="*/ 929 h 1144"/>
                  <a:gd name="T70" fmla="*/ 760 w 760"/>
                  <a:gd name="T71" fmla="*/ 888 h 1144"/>
                  <a:gd name="T72" fmla="*/ 760 w 760"/>
                  <a:gd name="T73" fmla="*/ 847 h 1144"/>
                  <a:gd name="T74" fmla="*/ 760 w 760"/>
                  <a:gd name="T75" fmla="*/ 828 h 1144"/>
                  <a:gd name="T76" fmla="*/ 760 w 760"/>
                  <a:gd name="T77" fmla="*/ 728 h 1144"/>
                  <a:gd name="T78" fmla="*/ 760 w 760"/>
                  <a:gd name="T79" fmla="*/ 627 h 1144"/>
                  <a:gd name="T80" fmla="*/ 760 w 760"/>
                  <a:gd name="T81" fmla="*/ 525 h 1144"/>
                  <a:gd name="T82" fmla="*/ 760 w 760"/>
                  <a:gd name="T83" fmla="*/ 422 h 1144"/>
                  <a:gd name="T84" fmla="*/ 760 w 760"/>
                  <a:gd name="T85" fmla="*/ 318 h 1144"/>
                  <a:gd name="T86" fmla="*/ 760 w 760"/>
                  <a:gd name="T87" fmla="*/ 213 h 1144"/>
                  <a:gd name="T88" fmla="*/ 760 w 760"/>
                  <a:gd name="T89" fmla="*/ 108 h 1144"/>
                  <a:gd name="T90" fmla="*/ 760 w 760"/>
                  <a:gd name="T91" fmla="*/ 0 h 1144"/>
                  <a:gd name="T92" fmla="*/ 665 w 760"/>
                  <a:gd name="T93" fmla="*/ 0 h 1144"/>
                  <a:gd name="T94" fmla="*/ 570 w 760"/>
                  <a:gd name="T95" fmla="*/ 0 h 1144"/>
                  <a:gd name="T96" fmla="*/ 475 w 760"/>
                  <a:gd name="T97" fmla="*/ 0 h 1144"/>
                  <a:gd name="T98" fmla="*/ 380 w 760"/>
                  <a:gd name="T99" fmla="*/ 0 h 1144"/>
                  <a:gd name="T100" fmla="*/ 285 w 760"/>
                  <a:gd name="T101" fmla="*/ 0 h 1144"/>
                  <a:gd name="T102" fmla="*/ 190 w 760"/>
                  <a:gd name="T103" fmla="*/ 0 h 1144"/>
                  <a:gd name="T104" fmla="*/ 95 w 760"/>
                  <a:gd name="T105" fmla="*/ 0 h 1144"/>
                  <a:gd name="T106" fmla="*/ 0 w 760"/>
                  <a:gd name="T107" fmla="*/ 0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0" h="1144">
                    <a:moveTo>
                      <a:pt x="0" y="63"/>
                    </a:moveTo>
                    <a:lnTo>
                      <a:pt x="0" y="94"/>
                    </a:lnTo>
                    <a:lnTo>
                      <a:pt x="0" y="126"/>
                    </a:lnTo>
                    <a:lnTo>
                      <a:pt x="0" y="157"/>
                    </a:lnTo>
                    <a:lnTo>
                      <a:pt x="0" y="188"/>
                    </a:lnTo>
                    <a:lnTo>
                      <a:pt x="0" y="219"/>
                    </a:lnTo>
                    <a:lnTo>
                      <a:pt x="0" y="250"/>
                    </a:lnTo>
                    <a:lnTo>
                      <a:pt x="0" y="281"/>
                    </a:lnTo>
                    <a:lnTo>
                      <a:pt x="0" y="311"/>
                    </a:lnTo>
                    <a:lnTo>
                      <a:pt x="0" y="341"/>
                    </a:lnTo>
                    <a:lnTo>
                      <a:pt x="0" y="373"/>
                    </a:lnTo>
                    <a:lnTo>
                      <a:pt x="0" y="403"/>
                    </a:lnTo>
                    <a:lnTo>
                      <a:pt x="0" y="433"/>
                    </a:lnTo>
                    <a:lnTo>
                      <a:pt x="0" y="463"/>
                    </a:lnTo>
                    <a:lnTo>
                      <a:pt x="0" y="493"/>
                    </a:lnTo>
                    <a:lnTo>
                      <a:pt x="0" y="502"/>
                    </a:lnTo>
                    <a:lnTo>
                      <a:pt x="0" y="504"/>
                    </a:lnTo>
                    <a:lnTo>
                      <a:pt x="29" y="532"/>
                    </a:lnTo>
                    <a:lnTo>
                      <a:pt x="58" y="558"/>
                    </a:lnTo>
                    <a:lnTo>
                      <a:pt x="89" y="585"/>
                    </a:lnTo>
                    <a:lnTo>
                      <a:pt x="119" y="612"/>
                    </a:lnTo>
                    <a:lnTo>
                      <a:pt x="149" y="639"/>
                    </a:lnTo>
                    <a:lnTo>
                      <a:pt x="179" y="665"/>
                    </a:lnTo>
                    <a:lnTo>
                      <a:pt x="208" y="692"/>
                    </a:lnTo>
                    <a:lnTo>
                      <a:pt x="238" y="718"/>
                    </a:lnTo>
                    <a:lnTo>
                      <a:pt x="262" y="740"/>
                    </a:lnTo>
                    <a:lnTo>
                      <a:pt x="285" y="763"/>
                    </a:lnTo>
                    <a:lnTo>
                      <a:pt x="308" y="785"/>
                    </a:lnTo>
                    <a:lnTo>
                      <a:pt x="332" y="807"/>
                    </a:lnTo>
                    <a:lnTo>
                      <a:pt x="356" y="828"/>
                    </a:lnTo>
                    <a:lnTo>
                      <a:pt x="379" y="851"/>
                    </a:lnTo>
                    <a:lnTo>
                      <a:pt x="402" y="873"/>
                    </a:lnTo>
                    <a:lnTo>
                      <a:pt x="425" y="894"/>
                    </a:lnTo>
                    <a:lnTo>
                      <a:pt x="447" y="914"/>
                    </a:lnTo>
                    <a:lnTo>
                      <a:pt x="467" y="936"/>
                    </a:lnTo>
                    <a:lnTo>
                      <a:pt x="487" y="955"/>
                    </a:lnTo>
                    <a:lnTo>
                      <a:pt x="507" y="975"/>
                    </a:lnTo>
                    <a:lnTo>
                      <a:pt x="529" y="994"/>
                    </a:lnTo>
                    <a:lnTo>
                      <a:pt x="549" y="1015"/>
                    </a:lnTo>
                    <a:lnTo>
                      <a:pt x="569" y="1034"/>
                    </a:lnTo>
                    <a:lnTo>
                      <a:pt x="590" y="1055"/>
                    </a:lnTo>
                    <a:lnTo>
                      <a:pt x="614" y="1076"/>
                    </a:lnTo>
                    <a:lnTo>
                      <a:pt x="638" y="1100"/>
                    </a:lnTo>
                    <a:lnTo>
                      <a:pt x="662" y="1122"/>
                    </a:lnTo>
                    <a:lnTo>
                      <a:pt x="685" y="1144"/>
                    </a:lnTo>
                    <a:lnTo>
                      <a:pt x="685" y="1142"/>
                    </a:lnTo>
                    <a:lnTo>
                      <a:pt x="684" y="1137"/>
                    </a:lnTo>
                    <a:lnTo>
                      <a:pt x="687" y="1133"/>
                    </a:lnTo>
                    <a:lnTo>
                      <a:pt x="687" y="1132"/>
                    </a:lnTo>
                    <a:lnTo>
                      <a:pt x="687" y="1130"/>
                    </a:lnTo>
                    <a:lnTo>
                      <a:pt x="684" y="1128"/>
                    </a:lnTo>
                    <a:lnTo>
                      <a:pt x="684" y="1126"/>
                    </a:lnTo>
                    <a:lnTo>
                      <a:pt x="684" y="1124"/>
                    </a:lnTo>
                    <a:lnTo>
                      <a:pt x="685" y="1123"/>
                    </a:lnTo>
                    <a:lnTo>
                      <a:pt x="687" y="1123"/>
                    </a:lnTo>
                    <a:lnTo>
                      <a:pt x="689" y="1123"/>
                    </a:lnTo>
                    <a:lnTo>
                      <a:pt x="690" y="1122"/>
                    </a:lnTo>
                    <a:lnTo>
                      <a:pt x="691" y="1115"/>
                    </a:lnTo>
                    <a:lnTo>
                      <a:pt x="691" y="1112"/>
                    </a:lnTo>
                    <a:lnTo>
                      <a:pt x="691" y="1106"/>
                    </a:lnTo>
                    <a:lnTo>
                      <a:pt x="690" y="1099"/>
                    </a:lnTo>
                    <a:lnTo>
                      <a:pt x="690" y="1094"/>
                    </a:lnTo>
                    <a:lnTo>
                      <a:pt x="690" y="1090"/>
                    </a:lnTo>
                    <a:lnTo>
                      <a:pt x="689" y="1086"/>
                    </a:lnTo>
                    <a:lnTo>
                      <a:pt x="685" y="1078"/>
                    </a:lnTo>
                    <a:lnTo>
                      <a:pt x="682" y="1070"/>
                    </a:lnTo>
                    <a:lnTo>
                      <a:pt x="680" y="1064"/>
                    </a:lnTo>
                    <a:lnTo>
                      <a:pt x="683" y="1057"/>
                    </a:lnTo>
                    <a:lnTo>
                      <a:pt x="682" y="1050"/>
                    </a:lnTo>
                    <a:lnTo>
                      <a:pt x="683" y="1046"/>
                    </a:lnTo>
                    <a:lnTo>
                      <a:pt x="682" y="1044"/>
                    </a:lnTo>
                    <a:lnTo>
                      <a:pt x="677" y="1033"/>
                    </a:lnTo>
                    <a:lnTo>
                      <a:pt x="677" y="1030"/>
                    </a:lnTo>
                    <a:lnTo>
                      <a:pt x="676" y="1025"/>
                    </a:lnTo>
                    <a:lnTo>
                      <a:pt x="676" y="1016"/>
                    </a:lnTo>
                    <a:lnTo>
                      <a:pt x="677" y="1014"/>
                    </a:lnTo>
                    <a:lnTo>
                      <a:pt x="679" y="1010"/>
                    </a:lnTo>
                    <a:lnTo>
                      <a:pt x="680" y="1009"/>
                    </a:lnTo>
                    <a:lnTo>
                      <a:pt x="680" y="1007"/>
                    </a:lnTo>
                    <a:lnTo>
                      <a:pt x="679" y="1006"/>
                    </a:lnTo>
                    <a:lnTo>
                      <a:pt x="674" y="998"/>
                    </a:lnTo>
                    <a:lnTo>
                      <a:pt x="672" y="994"/>
                    </a:lnTo>
                    <a:lnTo>
                      <a:pt x="670" y="990"/>
                    </a:lnTo>
                    <a:lnTo>
                      <a:pt x="670" y="985"/>
                    </a:lnTo>
                    <a:lnTo>
                      <a:pt x="672" y="984"/>
                    </a:lnTo>
                    <a:lnTo>
                      <a:pt x="673" y="982"/>
                    </a:lnTo>
                    <a:lnTo>
                      <a:pt x="673" y="980"/>
                    </a:lnTo>
                    <a:lnTo>
                      <a:pt x="673" y="976"/>
                    </a:lnTo>
                    <a:lnTo>
                      <a:pt x="673" y="975"/>
                    </a:lnTo>
                    <a:lnTo>
                      <a:pt x="673" y="973"/>
                    </a:lnTo>
                    <a:lnTo>
                      <a:pt x="674" y="971"/>
                    </a:lnTo>
                    <a:lnTo>
                      <a:pt x="675" y="971"/>
                    </a:lnTo>
                    <a:lnTo>
                      <a:pt x="675" y="970"/>
                    </a:lnTo>
                    <a:lnTo>
                      <a:pt x="680" y="968"/>
                    </a:lnTo>
                    <a:lnTo>
                      <a:pt x="684" y="965"/>
                    </a:lnTo>
                    <a:lnTo>
                      <a:pt x="691" y="963"/>
                    </a:lnTo>
                    <a:lnTo>
                      <a:pt x="693" y="963"/>
                    </a:lnTo>
                    <a:lnTo>
                      <a:pt x="694" y="962"/>
                    </a:lnTo>
                    <a:lnTo>
                      <a:pt x="695" y="962"/>
                    </a:lnTo>
                    <a:lnTo>
                      <a:pt x="703" y="964"/>
                    </a:lnTo>
                    <a:lnTo>
                      <a:pt x="703" y="965"/>
                    </a:lnTo>
                    <a:lnTo>
                      <a:pt x="704" y="965"/>
                    </a:lnTo>
                    <a:lnTo>
                      <a:pt x="705" y="966"/>
                    </a:lnTo>
                    <a:lnTo>
                      <a:pt x="707" y="967"/>
                    </a:lnTo>
                    <a:lnTo>
                      <a:pt x="708" y="967"/>
                    </a:lnTo>
                    <a:lnTo>
                      <a:pt x="709" y="968"/>
                    </a:lnTo>
                    <a:lnTo>
                      <a:pt x="710" y="968"/>
                    </a:lnTo>
                    <a:lnTo>
                      <a:pt x="711" y="967"/>
                    </a:lnTo>
                    <a:lnTo>
                      <a:pt x="712" y="967"/>
                    </a:lnTo>
                    <a:lnTo>
                      <a:pt x="715" y="965"/>
                    </a:lnTo>
                    <a:lnTo>
                      <a:pt x="715" y="965"/>
                    </a:lnTo>
                    <a:lnTo>
                      <a:pt x="716" y="965"/>
                    </a:lnTo>
                    <a:lnTo>
                      <a:pt x="717" y="964"/>
                    </a:lnTo>
                    <a:lnTo>
                      <a:pt x="718" y="964"/>
                    </a:lnTo>
                    <a:lnTo>
                      <a:pt x="719" y="964"/>
                    </a:lnTo>
                    <a:lnTo>
                      <a:pt x="720" y="965"/>
                    </a:lnTo>
                    <a:lnTo>
                      <a:pt x="721" y="966"/>
                    </a:lnTo>
                    <a:lnTo>
                      <a:pt x="722" y="967"/>
                    </a:lnTo>
                    <a:lnTo>
                      <a:pt x="724" y="969"/>
                    </a:lnTo>
                    <a:lnTo>
                      <a:pt x="725" y="970"/>
                    </a:lnTo>
                    <a:lnTo>
                      <a:pt x="728" y="977"/>
                    </a:lnTo>
                    <a:lnTo>
                      <a:pt x="729" y="979"/>
                    </a:lnTo>
                    <a:lnTo>
                      <a:pt x="730" y="981"/>
                    </a:lnTo>
                    <a:lnTo>
                      <a:pt x="733" y="983"/>
                    </a:lnTo>
                    <a:lnTo>
                      <a:pt x="736" y="984"/>
                    </a:lnTo>
                    <a:lnTo>
                      <a:pt x="739" y="984"/>
                    </a:lnTo>
                    <a:lnTo>
                      <a:pt x="745" y="984"/>
                    </a:lnTo>
                    <a:lnTo>
                      <a:pt x="749" y="981"/>
                    </a:lnTo>
                    <a:lnTo>
                      <a:pt x="751" y="974"/>
                    </a:lnTo>
                    <a:lnTo>
                      <a:pt x="753" y="968"/>
                    </a:lnTo>
                    <a:lnTo>
                      <a:pt x="755" y="963"/>
                    </a:lnTo>
                    <a:lnTo>
                      <a:pt x="757" y="960"/>
                    </a:lnTo>
                    <a:lnTo>
                      <a:pt x="760" y="957"/>
                    </a:lnTo>
                    <a:lnTo>
                      <a:pt x="760" y="955"/>
                    </a:lnTo>
                    <a:lnTo>
                      <a:pt x="760" y="954"/>
                    </a:lnTo>
                    <a:lnTo>
                      <a:pt x="760" y="947"/>
                    </a:lnTo>
                    <a:lnTo>
                      <a:pt x="760" y="945"/>
                    </a:lnTo>
                    <a:lnTo>
                      <a:pt x="760" y="942"/>
                    </a:lnTo>
                    <a:lnTo>
                      <a:pt x="760" y="937"/>
                    </a:lnTo>
                    <a:lnTo>
                      <a:pt x="760" y="929"/>
                    </a:lnTo>
                    <a:lnTo>
                      <a:pt x="760" y="920"/>
                    </a:lnTo>
                    <a:lnTo>
                      <a:pt x="760" y="909"/>
                    </a:lnTo>
                    <a:lnTo>
                      <a:pt x="760" y="898"/>
                    </a:lnTo>
                    <a:lnTo>
                      <a:pt x="760" y="888"/>
                    </a:lnTo>
                    <a:lnTo>
                      <a:pt x="760" y="877"/>
                    </a:lnTo>
                    <a:lnTo>
                      <a:pt x="760" y="866"/>
                    </a:lnTo>
                    <a:lnTo>
                      <a:pt x="760" y="857"/>
                    </a:lnTo>
                    <a:lnTo>
                      <a:pt x="760" y="847"/>
                    </a:lnTo>
                    <a:lnTo>
                      <a:pt x="760" y="840"/>
                    </a:lnTo>
                    <a:lnTo>
                      <a:pt x="760" y="834"/>
                    </a:lnTo>
                    <a:lnTo>
                      <a:pt x="760" y="830"/>
                    </a:lnTo>
                    <a:lnTo>
                      <a:pt x="760" y="828"/>
                    </a:lnTo>
                    <a:lnTo>
                      <a:pt x="760" y="804"/>
                    </a:lnTo>
                    <a:lnTo>
                      <a:pt x="760" y="779"/>
                    </a:lnTo>
                    <a:lnTo>
                      <a:pt x="760" y="753"/>
                    </a:lnTo>
                    <a:lnTo>
                      <a:pt x="760" y="728"/>
                    </a:lnTo>
                    <a:lnTo>
                      <a:pt x="760" y="703"/>
                    </a:lnTo>
                    <a:lnTo>
                      <a:pt x="760" y="678"/>
                    </a:lnTo>
                    <a:lnTo>
                      <a:pt x="760" y="652"/>
                    </a:lnTo>
                    <a:lnTo>
                      <a:pt x="760" y="627"/>
                    </a:lnTo>
                    <a:lnTo>
                      <a:pt x="760" y="602"/>
                    </a:lnTo>
                    <a:lnTo>
                      <a:pt x="760" y="575"/>
                    </a:lnTo>
                    <a:lnTo>
                      <a:pt x="760" y="550"/>
                    </a:lnTo>
                    <a:lnTo>
                      <a:pt x="760" y="525"/>
                    </a:lnTo>
                    <a:lnTo>
                      <a:pt x="760" y="499"/>
                    </a:lnTo>
                    <a:lnTo>
                      <a:pt x="760" y="474"/>
                    </a:lnTo>
                    <a:lnTo>
                      <a:pt x="760" y="448"/>
                    </a:lnTo>
                    <a:lnTo>
                      <a:pt x="760" y="422"/>
                    </a:lnTo>
                    <a:lnTo>
                      <a:pt x="760" y="396"/>
                    </a:lnTo>
                    <a:lnTo>
                      <a:pt x="760" y="371"/>
                    </a:lnTo>
                    <a:lnTo>
                      <a:pt x="760" y="345"/>
                    </a:lnTo>
                    <a:lnTo>
                      <a:pt x="760" y="318"/>
                    </a:lnTo>
                    <a:lnTo>
                      <a:pt x="760" y="292"/>
                    </a:lnTo>
                    <a:lnTo>
                      <a:pt x="760" y="266"/>
                    </a:lnTo>
                    <a:lnTo>
                      <a:pt x="760" y="239"/>
                    </a:lnTo>
                    <a:lnTo>
                      <a:pt x="760" y="213"/>
                    </a:lnTo>
                    <a:lnTo>
                      <a:pt x="760" y="187"/>
                    </a:lnTo>
                    <a:lnTo>
                      <a:pt x="760" y="160"/>
                    </a:lnTo>
                    <a:lnTo>
                      <a:pt x="760" y="134"/>
                    </a:lnTo>
                    <a:lnTo>
                      <a:pt x="760" y="108"/>
                    </a:lnTo>
                    <a:lnTo>
                      <a:pt x="760" y="81"/>
                    </a:lnTo>
                    <a:lnTo>
                      <a:pt x="760" y="54"/>
                    </a:lnTo>
                    <a:lnTo>
                      <a:pt x="760" y="28"/>
                    </a:lnTo>
                    <a:lnTo>
                      <a:pt x="760" y="0"/>
                    </a:lnTo>
                    <a:lnTo>
                      <a:pt x="737" y="0"/>
                    </a:lnTo>
                    <a:lnTo>
                      <a:pt x="713" y="0"/>
                    </a:lnTo>
                    <a:lnTo>
                      <a:pt x="689" y="0"/>
                    </a:lnTo>
                    <a:lnTo>
                      <a:pt x="665" y="0"/>
                    </a:lnTo>
                    <a:lnTo>
                      <a:pt x="641" y="0"/>
                    </a:lnTo>
                    <a:lnTo>
                      <a:pt x="617" y="0"/>
                    </a:lnTo>
                    <a:lnTo>
                      <a:pt x="593" y="0"/>
                    </a:lnTo>
                    <a:lnTo>
                      <a:pt x="570" y="0"/>
                    </a:lnTo>
                    <a:lnTo>
                      <a:pt x="546" y="0"/>
                    </a:lnTo>
                    <a:lnTo>
                      <a:pt x="523" y="0"/>
                    </a:lnTo>
                    <a:lnTo>
                      <a:pt x="498" y="0"/>
                    </a:lnTo>
                    <a:lnTo>
                      <a:pt x="475" y="0"/>
                    </a:lnTo>
                    <a:lnTo>
                      <a:pt x="451" y="0"/>
                    </a:lnTo>
                    <a:lnTo>
                      <a:pt x="427" y="0"/>
                    </a:lnTo>
                    <a:lnTo>
                      <a:pt x="403" y="0"/>
                    </a:lnTo>
                    <a:lnTo>
                      <a:pt x="380" y="0"/>
                    </a:lnTo>
                    <a:lnTo>
                      <a:pt x="356" y="0"/>
                    </a:lnTo>
                    <a:lnTo>
                      <a:pt x="332" y="0"/>
                    </a:lnTo>
                    <a:lnTo>
                      <a:pt x="308" y="0"/>
                    </a:lnTo>
                    <a:lnTo>
                      <a:pt x="285" y="0"/>
                    </a:lnTo>
                    <a:lnTo>
                      <a:pt x="261" y="0"/>
                    </a:lnTo>
                    <a:lnTo>
                      <a:pt x="237" y="0"/>
                    </a:lnTo>
                    <a:lnTo>
                      <a:pt x="213" y="0"/>
                    </a:lnTo>
                    <a:lnTo>
                      <a:pt x="190" y="0"/>
                    </a:lnTo>
                    <a:lnTo>
                      <a:pt x="165" y="0"/>
                    </a:lnTo>
                    <a:lnTo>
                      <a:pt x="142" y="0"/>
                    </a:lnTo>
                    <a:lnTo>
                      <a:pt x="118" y="0"/>
                    </a:lnTo>
                    <a:lnTo>
                      <a:pt x="95" y="0"/>
                    </a:lnTo>
                    <a:lnTo>
                      <a:pt x="70" y="0"/>
                    </a:lnTo>
                    <a:lnTo>
                      <a:pt x="47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0" y="63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7" name="Freeform 277"/>
              <p:cNvSpPr>
                <a:spLocks/>
              </p:cNvSpPr>
              <p:nvPr/>
            </p:nvSpPr>
            <p:spPr bwMode="auto">
              <a:xfrm>
                <a:off x="3300957" y="942977"/>
                <a:ext cx="1555750" cy="688975"/>
              </a:xfrm>
              <a:custGeom>
                <a:avLst/>
                <a:gdLst>
                  <a:gd name="T0" fmla="*/ 66 w 980"/>
                  <a:gd name="T1" fmla="*/ 5 h 434"/>
                  <a:gd name="T2" fmla="*/ 67 w 980"/>
                  <a:gd name="T3" fmla="*/ 9 h 434"/>
                  <a:gd name="T4" fmla="*/ 61 w 980"/>
                  <a:gd name="T5" fmla="*/ 16 h 434"/>
                  <a:gd name="T6" fmla="*/ 58 w 980"/>
                  <a:gd name="T7" fmla="*/ 31 h 434"/>
                  <a:gd name="T8" fmla="*/ 56 w 980"/>
                  <a:gd name="T9" fmla="*/ 67 h 434"/>
                  <a:gd name="T10" fmla="*/ 56 w 980"/>
                  <a:gd name="T11" fmla="*/ 86 h 434"/>
                  <a:gd name="T12" fmla="*/ 49 w 980"/>
                  <a:gd name="T13" fmla="*/ 135 h 434"/>
                  <a:gd name="T14" fmla="*/ 53 w 980"/>
                  <a:gd name="T15" fmla="*/ 132 h 434"/>
                  <a:gd name="T16" fmla="*/ 61 w 980"/>
                  <a:gd name="T17" fmla="*/ 136 h 434"/>
                  <a:gd name="T18" fmla="*/ 56 w 980"/>
                  <a:gd name="T19" fmla="*/ 134 h 434"/>
                  <a:gd name="T20" fmla="*/ 53 w 980"/>
                  <a:gd name="T21" fmla="*/ 138 h 434"/>
                  <a:gd name="T22" fmla="*/ 44 w 980"/>
                  <a:gd name="T23" fmla="*/ 151 h 434"/>
                  <a:gd name="T24" fmla="*/ 31 w 980"/>
                  <a:gd name="T25" fmla="*/ 197 h 434"/>
                  <a:gd name="T26" fmla="*/ 42 w 980"/>
                  <a:gd name="T27" fmla="*/ 182 h 434"/>
                  <a:gd name="T28" fmla="*/ 48 w 980"/>
                  <a:gd name="T29" fmla="*/ 187 h 434"/>
                  <a:gd name="T30" fmla="*/ 54 w 980"/>
                  <a:gd name="T31" fmla="*/ 196 h 434"/>
                  <a:gd name="T32" fmla="*/ 44 w 980"/>
                  <a:gd name="T33" fmla="*/ 190 h 434"/>
                  <a:gd name="T34" fmla="*/ 36 w 980"/>
                  <a:gd name="T35" fmla="*/ 192 h 434"/>
                  <a:gd name="T36" fmla="*/ 32 w 980"/>
                  <a:gd name="T37" fmla="*/ 205 h 434"/>
                  <a:gd name="T38" fmla="*/ 30 w 980"/>
                  <a:gd name="T39" fmla="*/ 200 h 434"/>
                  <a:gd name="T40" fmla="*/ 21 w 980"/>
                  <a:gd name="T41" fmla="*/ 207 h 434"/>
                  <a:gd name="T42" fmla="*/ 18 w 980"/>
                  <a:gd name="T43" fmla="*/ 240 h 434"/>
                  <a:gd name="T44" fmla="*/ 13 w 980"/>
                  <a:gd name="T45" fmla="*/ 262 h 434"/>
                  <a:gd name="T46" fmla="*/ 4 w 980"/>
                  <a:gd name="T47" fmla="*/ 294 h 434"/>
                  <a:gd name="T48" fmla="*/ 12 w 980"/>
                  <a:gd name="T49" fmla="*/ 308 h 434"/>
                  <a:gd name="T50" fmla="*/ 19 w 980"/>
                  <a:gd name="T51" fmla="*/ 320 h 434"/>
                  <a:gd name="T52" fmla="*/ 22 w 980"/>
                  <a:gd name="T53" fmla="*/ 336 h 434"/>
                  <a:gd name="T54" fmla="*/ 18 w 980"/>
                  <a:gd name="T55" fmla="*/ 355 h 434"/>
                  <a:gd name="T56" fmla="*/ 18 w 980"/>
                  <a:gd name="T57" fmla="*/ 373 h 434"/>
                  <a:gd name="T58" fmla="*/ 20 w 980"/>
                  <a:gd name="T59" fmla="*/ 384 h 434"/>
                  <a:gd name="T60" fmla="*/ 24 w 980"/>
                  <a:gd name="T61" fmla="*/ 400 h 434"/>
                  <a:gd name="T62" fmla="*/ 28 w 980"/>
                  <a:gd name="T63" fmla="*/ 418 h 434"/>
                  <a:gd name="T64" fmla="*/ 42 w 980"/>
                  <a:gd name="T65" fmla="*/ 431 h 434"/>
                  <a:gd name="T66" fmla="*/ 115 w 980"/>
                  <a:gd name="T67" fmla="*/ 434 h 434"/>
                  <a:gd name="T68" fmla="*/ 282 w 980"/>
                  <a:gd name="T69" fmla="*/ 434 h 434"/>
                  <a:gd name="T70" fmla="*/ 449 w 980"/>
                  <a:gd name="T71" fmla="*/ 434 h 434"/>
                  <a:gd name="T72" fmla="*/ 607 w 980"/>
                  <a:gd name="T73" fmla="*/ 434 h 434"/>
                  <a:gd name="T74" fmla="*/ 726 w 980"/>
                  <a:gd name="T75" fmla="*/ 434 h 434"/>
                  <a:gd name="T76" fmla="*/ 845 w 980"/>
                  <a:gd name="T77" fmla="*/ 434 h 434"/>
                  <a:gd name="T78" fmla="*/ 964 w 980"/>
                  <a:gd name="T79" fmla="*/ 434 h 434"/>
                  <a:gd name="T80" fmla="*/ 964 w 980"/>
                  <a:gd name="T81" fmla="*/ 346 h 434"/>
                  <a:gd name="T82" fmla="*/ 964 w 980"/>
                  <a:gd name="T83" fmla="*/ 255 h 434"/>
                  <a:gd name="T84" fmla="*/ 964 w 980"/>
                  <a:gd name="T85" fmla="*/ 165 h 434"/>
                  <a:gd name="T86" fmla="*/ 963 w 980"/>
                  <a:gd name="T87" fmla="*/ 119 h 434"/>
                  <a:gd name="T88" fmla="*/ 970 w 980"/>
                  <a:gd name="T89" fmla="*/ 104 h 434"/>
                  <a:gd name="T90" fmla="*/ 974 w 980"/>
                  <a:gd name="T91" fmla="*/ 84 h 434"/>
                  <a:gd name="T92" fmla="*/ 970 w 980"/>
                  <a:gd name="T93" fmla="*/ 67 h 434"/>
                  <a:gd name="T94" fmla="*/ 978 w 980"/>
                  <a:gd name="T95" fmla="*/ 63 h 434"/>
                  <a:gd name="T96" fmla="*/ 980 w 980"/>
                  <a:gd name="T97" fmla="*/ 55 h 434"/>
                  <a:gd name="T98" fmla="*/ 972 w 980"/>
                  <a:gd name="T99" fmla="*/ 46 h 434"/>
                  <a:gd name="T100" fmla="*/ 970 w 980"/>
                  <a:gd name="T101" fmla="*/ 36 h 434"/>
                  <a:gd name="T102" fmla="*/ 958 w 980"/>
                  <a:gd name="T103" fmla="*/ 37 h 434"/>
                  <a:gd name="T104" fmla="*/ 952 w 980"/>
                  <a:gd name="T105" fmla="*/ 34 h 434"/>
                  <a:gd name="T106" fmla="*/ 942 w 980"/>
                  <a:gd name="T107" fmla="*/ 32 h 434"/>
                  <a:gd name="T108" fmla="*/ 941 w 980"/>
                  <a:gd name="T109" fmla="*/ 20 h 434"/>
                  <a:gd name="T110" fmla="*/ 942 w 980"/>
                  <a:gd name="T111" fmla="*/ 4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0" h="434">
                    <a:moveTo>
                      <a:pt x="62" y="7"/>
                    </a:moveTo>
                    <a:lnTo>
                      <a:pt x="62" y="9"/>
                    </a:lnTo>
                    <a:lnTo>
                      <a:pt x="63" y="8"/>
                    </a:lnTo>
                    <a:lnTo>
                      <a:pt x="64" y="7"/>
                    </a:lnTo>
                    <a:lnTo>
                      <a:pt x="66" y="5"/>
                    </a:lnTo>
                    <a:lnTo>
                      <a:pt x="68" y="6"/>
                    </a:lnTo>
                    <a:lnTo>
                      <a:pt x="69" y="7"/>
                    </a:lnTo>
                    <a:lnTo>
                      <a:pt x="70" y="12"/>
                    </a:lnTo>
                    <a:lnTo>
                      <a:pt x="68" y="11"/>
                    </a:lnTo>
                    <a:lnTo>
                      <a:pt x="67" y="9"/>
                    </a:lnTo>
                    <a:lnTo>
                      <a:pt x="66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2" y="12"/>
                    </a:lnTo>
                    <a:lnTo>
                      <a:pt x="61" y="16"/>
                    </a:lnTo>
                    <a:lnTo>
                      <a:pt x="60" y="26"/>
                    </a:lnTo>
                    <a:lnTo>
                      <a:pt x="59" y="27"/>
                    </a:lnTo>
                    <a:lnTo>
                      <a:pt x="58" y="29"/>
                    </a:lnTo>
                    <a:lnTo>
                      <a:pt x="58" y="30"/>
                    </a:lnTo>
                    <a:lnTo>
                      <a:pt x="58" y="31"/>
                    </a:lnTo>
                    <a:lnTo>
                      <a:pt x="59" y="33"/>
                    </a:lnTo>
                    <a:lnTo>
                      <a:pt x="59" y="34"/>
                    </a:lnTo>
                    <a:lnTo>
                      <a:pt x="58" y="41"/>
                    </a:lnTo>
                    <a:lnTo>
                      <a:pt x="58" y="52"/>
                    </a:lnTo>
                    <a:lnTo>
                      <a:pt x="56" y="67"/>
                    </a:lnTo>
                    <a:lnTo>
                      <a:pt x="56" y="77"/>
                    </a:lnTo>
                    <a:lnTo>
                      <a:pt x="56" y="80"/>
                    </a:lnTo>
                    <a:lnTo>
                      <a:pt x="57" y="84"/>
                    </a:lnTo>
                    <a:lnTo>
                      <a:pt x="56" y="85"/>
                    </a:lnTo>
                    <a:lnTo>
                      <a:pt x="56" y="86"/>
                    </a:lnTo>
                    <a:lnTo>
                      <a:pt x="55" y="88"/>
                    </a:lnTo>
                    <a:lnTo>
                      <a:pt x="55" y="95"/>
                    </a:lnTo>
                    <a:lnTo>
                      <a:pt x="54" y="106"/>
                    </a:lnTo>
                    <a:lnTo>
                      <a:pt x="51" y="128"/>
                    </a:lnTo>
                    <a:lnTo>
                      <a:pt x="49" y="135"/>
                    </a:lnTo>
                    <a:lnTo>
                      <a:pt x="47" y="142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2" y="135"/>
                    </a:lnTo>
                    <a:lnTo>
                      <a:pt x="53" y="132"/>
                    </a:lnTo>
                    <a:lnTo>
                      <a:pt x="54" y="131"/>
                    </a:lnTo>
                    <a:lnTo>
                      <a:pt x="56" y="130"/>
                    </a:lnTo>
                    <a:lnTo>
                      <a:pt x="58" y="133"/>
                    </a:lnTo>
                    <a:lnTo>
                      <a:pt x="59" y="135"/>
                    </a:lnTo>
                    <a:lnTo>
                      <a:pt x="61" y="136"/>
                    </a:lnTo>
                    <a:lnTo>
                      <a:pt x="63" y="136"/>
                    </a:lnTo>
                    <a:lnTo>
                      <a:pt x="63" y="137"/>
                    </a:lnTo>
                    <a:lnTo>
                      <a:pt x="58" y="137"/>
                    </a:lnTo>
                    <a:lnTo>
                      <a:pt x="57" y="136"/>
                    </a:lnTo>
                    <a:lnTo>
                      <a:pt x="56" y="134"/>
                    </a:lnTo>
                    <a:lnTo>
                      <a:pt x="56" y="133"/>
                    </a:lnTo>
                    <a:lnTo>
                      <a:pt x="55" y="133"/>
                    </a:lnTo>
                    <a:lnTo>
                      <a:pt x="55" y="134"/>
                    </a:lnTo>
                    <a:lnTo>
                      <a:pt x="54" y="136"/>
                    </a:lnTo>
                    <a:lnTo>
                      <a:pt x="53" y="138"/>
                    </a:lnTo>
                    <a:lnTo>
                      <a:pt x="52" y="140"/>
                    </a:lnTo>
                    <a:lnTo>
                      <a:pt x="51" y="143"/>
                    </a:lnTo>
                    <a:lnTo>
                      <a:pt x="47" y="145"/>
                    </a:lnTo>
                    <a:lnTo>
                      <a:pt x="45" y="146"/>
                    </a:lnTo>
                    <a:lnTo>
                      <a:pt x="44" y="151"/>
                    </a:lnTo>
                    <a:lnTo>
                      <a:pt x="43" y="158"/>
                    </a:lnTo>
                    <a:lnTo>
                      <a:pt x="41" y="165"/>
                    </a:lnTo>
                    <a:lnTo>
                      <a:pt x="34" y="187"/>
                    </a:lnTo>
                    <a:lnTo>
                      <a:pt x="30" y="197"/>
                    </a:lnTo>
                    <a:lnTo>
                      <a:pt x="31" y="197"/>
                    </a:lnTo>
                    <a:lnTo>
                      <a:pt x="35" y="190"/>
                    </a:lnTo>
                    <a:lnTo>
                      <a:pt x="36" y="187"/>
                    </a:lnTo>
                    <a:lnTo>
                      <a:pt x="38" y="186"/>
                    </a:lnTo>
                    <a:lnTo>
                      <a:pt x="41" y="184"/>
                    </a:lnTo>
                    <a:lnTo>
                      <a:pt x="42" y="182"/>
                    </a:lnTo>
                    <a:lnTo>
                      <a:pt x="45" y="182"/>
                    </a:lnTo>
                    <a:lnTo>
                      <a:pt x="48" y="182"/>
                    </a:lnTo>
                    <a:lnTo>
                      <a:pt x="47" y="183"/>
                    </a:lnTo>
                    <a:lnTo>
                      <a:pt x="45" y="185"/>
                    </a:lnTo>
                    <a:lnTo>
                      <a:pt x="48" y="187"/>
                    </a:lnTo>
                    <a:lnTo>
                      <a:pt x="49" y="190"/>
                    </a:lnTo>
                    <a:lnTo>
                      <a:pt x="49" y="192"/>
                    </a:lnTo>
                    <a:lnTo>
                      <a:pt x="51" y="194"/>
                    </a:lnTo>
                    <a:lnTo>
                      <a:pt x="55" y="195"/>
                    </a:lnTo>
                    <a:lnTo>
                      <a:pt x="54" y="196"/>
                    </a:lnTo>
                    <a:lnTo>
                      <a:pt x="50" y="196"/>
                    </a:lnTo>
                    <a:lnTo>
                      <a:pt x="47" y="195"/>
                    </a:lnTo>
                    <a:lnTo>
                      <a:pt x="45" y="195"/>
                    </a:lnTo>
                    <a:lnTo>
                      <a:pt x="44" y="193"/>
                    </a:lnTo>
                    <a:lnTo>
                      <a:pt x="44" y="190"/>
                    </a:lnTo>
                    <a:lnTo>
                      <a:pt x="44" y="188"/>
                    </a:lnTo>
                    <a:lnTo>
                      <a:pt x="43" y="186"/>
                    </a:lnTo>
                    <a:lnTo>
                      <a:pt x="42" y="186"/>
                    </a:lnTo>
                    <a:lnTo>
                      <a:pt x="39" y="187"/>
                    </a:lnTo>
                    <a:lnTo>
                      <a:pt x="36" y="192"/>
                    </a:lnTo>
                    <a:lnTo>
                      <a:pt x="35" y="196"/>
                    </a:lnTo>
                    <a:lnTo>
                      <a:pt x="33" y="197"/>
                    </a:lnTo>
                    <a:lnTo>
                      <a:pt x="32" y="199"/>
                    </a:lnTo>
                    <a:lnTo>
                      <a:pt x="32" y="202"/>
                    </a:lnTo>
                    <a:lnTo>
                      <a:pt x="32" y="205"/>
                    </a:lnTo>
                    <a:lnTo>
                      <a:pt x="32" y="207"/>
                    </a:lnTo>
                    <a:lnTo>
                      <a:pt x="31" y="209"/>
                    </a:lnTo>
                    <a:lnTo>
                      <a:pt x="31" y="207"/>
                    </a:lnTo>
                    <a:lnTo>
                      <a:pt x="31" y="202"/>
                    </a:lnTo>
                    <a:lnTo>
                      <a:pt x="30" y="200"/>
                    </a:lnTo>
                    <a:lnTo>
                      <a:pt x="29" y="199"/>
                    </a:lnTo>
                    <a:lnTo>
                      <a:pt x="26" y="201"/>
                    </a:lnTo>
                    <a:lnTo>
                      <a:pt x="24" y="201"/>
                    </a:lnTo>
                    <a:lnTo>
                      <a:pt x="23" y="204"/>
                    </a:lnTo>
                    <a:lnTo>
                      <a:pt x="21" y="207"/>
                    </a:lnTo>
                    <a:lnTo>
                      <a:pt x="22" y="209"/>
                    </a:lnTo>
                    <a:lnTo>
                      <a:pt x="23" y="215"/>
                    </a:lnTo>
                    <a:lnTo>
                      <a:pt x="19" y="236"/>
                    </a:lnTo>
                    <a:lnTo>
                      <a:pt x="19" y="239"/>
                    </a:lnTo>
                    <a:lnTo>
                      <a:pt x="18" y="240"/>
                    </a:lnTo>
                    <a:lnTo>
                      <a:pt x="17" y="248"/>
                    </a:lnTo>
                    <a:lnTo>
                      <a:pt x="16" y="252"/>
                    </a:lnTo>
                    <a:lnTo>
                      <a:pt x="15" y="255"/>
                    </a:lnTo>
                    <a:lnTo>
                      <a:pt x="14" y="259"/>
                    </a:lnTo>
                    <a:lnTo>
                      <a:pt x="13" y="262"/>
                    </a:lnTo>
                    <a:lnTo>
                      <a:pt x="9" y="273"/>
                    </a:lnTo>
                    <a:lnTo>
                      <a:pt x="3" y="289"/>
                    </a:lnTo>
                    <a:lnTo>
                      <a:pt x="0" y="291"/>
                    </a:lnTo>
                    <a:lnTo>
                      <a:pt x="2" y="292"/>
                    </a:lnTo>
                    <a:lnTo>
                      <a:pt x="4" y="294"/>
                    </a:lnTo>
                    <a:lnTo>
                      <a:pt x="5" y="296"/>
                    </a:lnTo>
                    <a:lnTo>
                      <a:pt x="7" y="305"/>
                    </a:lnTo>
                    <a:lnTo>
                      <a:pt x="7" y="307"/>
                    </a:lnTo>
                    <a:lnTo>
                      <a:pt x="9" y="307"/>
                    </a:lnTo>
                    <a:lnTo>
                      <a:pt x="12" y="308"/>
                    </a:lnTo>
                    <a:lnTo>
                      <a:pt x="12" y="313"/>
                    </a:lnTo>
                    <a:lnTo>
                      <a:pt x="14" y="316"/>
                    </a:lnTo>
                    <a:lnTo>
                      <a:pt x="16" y="317"/>
                    </a:lnTo>
                    <a:lnTo>
                      <a:pt x="18" y="319"/>
                    </a:lnTo>
                    <a:lnTo>
                      <a:pt x="19" y="320"/>
                    </a:lnTo>
                    <a:lnTo>
                      <a:pt x="20" y="323"/>
                    </a:lnTo>
                    <a:lnTo>
                      <a:pt x="21" y="328"/>
                    </a:lnTo>
                    <a:lnTo>
                      <a:pt x="21" y="331"/>
                    </a:lnTo>
                    <a:lnTo>
                      <a:pt x="21" y="333"/>
                    </a:lnTo>
                    <a:lnTo>
                      <a:pt x="22" y="336"/>
                    </a:lnTo>
                    <a:lnTo>
                      <a:pt x="21" y="342"/>
                    </a:lnTo>
                    <a:lnTo>
                      <a:pt x="20" y="345"/>
                    </a:lnTo>
                    <a:lnTo>
                      <a:pt x="18" y="350"/>
                    </a:lnTo>
                    <a:lnTo>
                      <a:pt x="18" y="353"/>
                    </a:lnTo>
                    <a:lnTo>
                      <a:pt x="18" y="355"/>
                    </a:lnTo>
                    <a:lnTo>
                      <a:pt x="16" y="358"/>
                    </a:lnTo>
                    <a:lnTo>
                      <a:pt x="18" y="362"/>
                    </a:lnTo>
                    <a:lnTo>
                      <a:pt x="18" y="366"/>
                    </a:lnTo>
                    <a:lnTo>
                      <a:pt x="18" y="370"/>
                    </a:lnTo>
                    <a:lnTo>
                      <a:pt x="18" y="373"/>
                    </a:lnTo>
                    <a:lnTo>
                      <a:pt x="17" y="375"/>
                    </a:lnTo>
                    <a:lnTo>
                      <a:pt x="17" y="378"/>
                    </a:lnTo>
                    <a:lnTo>
                      <a:pt x="17" y="379"/>
                    </a:lnTo>
                    <a:lnTo>
                      <a:pt x="18" y="380"/>
                    </a:lnTo>
                    <a:lnTo>
                      <a:pt x="20" y="384"/>
                    </a:lnTo>
                    <a:lnTo>
                      <a:pt x="20" y="390"/>
                    </a:lnTo>
                    <a:lnTo>
                      <a:pt x="19" y="392"/>
                    </a:lnTo>
                    <a:lnTo>
                      <a:pt x="22" y="394"/>
                    </a:lnTo>
                    <a:lnTo>
                      <a:pt x="24" y="397"/>
                    </a:lnTo>
                    <a:lnTo>
                      <a:pt x="24" y="400"/>
                    </a:lnTo>
                    <a:lnTo>
                      <a:pt x="26" y="404"/>
                    </a:lnTo>
                    <a:lnTo>
                      <a:pt x="26" y="409"/>
                    </a:lnTo>
                    <a:lnTo>
                      <a:pt x="27" y="412"/>
                    </a:lnTo>
                    <a:lnTo>
                      <a:pt x="26" y="415"/>
                    </a:lnTo>
                    <a:lnTo>
                      <a:pt x="28" y="418"/>
                    </a:lnTo>
                    <a:lnTo>
                      <a:pt x="30" y="419"/>
                    </a:lnTo>
                    <a:lnTo>
                      <a:pt x="34" y="426"/>
                    </a:lnTo>
                    <a:lnTo>
                      <a:pt x="37" y="426"/>
                    </a:lnTo>
                    <a:lnTo>
                      <a:pt x="38" y="428"/>
                    </a:lnTo>
                    <a:lnTo>
                      <a:pt x="42" y="431"/>
                    </a:lnTo>
                    <a:lnTo>
                      <a:pt x="44" y="433"/>
                    </a:lnTo>
                    <a:lnTo>
                      <a:pt x="45" y="434"/>
                    </a:lnTo>
                    <a:lnTo>
                      <a:pt x="49" y="434"/>
                    </a:lnTo>
                    <a:lnTo>
                      <a:pt x="82" y="434"/>
                    </a:lnTo>
                    <a:lnTo>
                      <a:pt x="115" y="434"/>
                    </a:lnTo>
                    <a:lnTo>
                      <a:pt x="149" y="434"/>
                    </a:lnTo>
                    <a:lnTo>
                      <a:pt x="182" y="434"/>
                    </a:lnTo>
                    <a:lnTo>
                      <a:pt x="215" y="434"/>
                    </a:lnTo>
                    <a:lnTo>
                      <a:pt x="250" y="434"/>
                    </a:lnTo>
                    <a:lnTo>
                      <a:pt x="282" y="434"/>
                    </a:lnTo>
                    <a:lnTo>
                      <a:pt x="316" y="434"/>
                    </a:lnTo>
                    <a:lnTo>
                      <a:pt x="349" y="434"/>
                    </a:lnTo>
                    <a:lnTo>
                      <a:pt x="382" y="434"/>
                    </a:lnTo>
                    <a:lnTo>
                      <a:pt x="417" y="434"/>
                    </a:lnTo>
                    <a:lnTo>
                      <a:pt x="449" y="434"/>
                    </a:lnTo>
                    <a:lnTo>
                      <a:pt x="482" y="434"/>
                    </a:lnTo>
                    <a:lnTo>
                      <a:pt x="517" y="434"/>
                    </a:lnTo>
                    <a:lnTo>
                      <a:pt x="549" y="434"/>
                    </a:lnTo>
                    <a:lnTo>
                      <a:pt x="584" y="434"/>
                    </a:lnTo>
                    <a:lnTo>
                      <a:pt x="607" y="434"/>
                    </a:lnTo>
                    <a:lnTo>
                      <a:pt x="631" y="434"/>
                    </a:lnTo>
                    <a:lnTo>
                      <a:pt x="654" y="434"/>
                    </a:lnTo>
                    <a:lnTo>
                      <a:pt x="679" y="434"/>
                    </a:lnTo>
                    <a:lnTo>
                      <a:pt x="702" y="434"/>
                    </a:lnTo>
                    <a:lnTo>
                      <a:pt x="726" y="434"/>
                    </a:lnTo>
                    <a:lnTo>
                      <a:pt x="749" y="434"/>
                    </a:lnTo>
                    <a:lnTo>
                      <a:pt x="774" y="434"/>
                    </a:lnTo>
                    <a:lnTo>
                      <a:pt x="797" y="434"/>
                    </a:lnTo>
                    <a:lnTo>
                      <a:pt x="821" y="434"/>
                    </a:lnTo>
                    <a:lnTo>
                      <a:pt x="845" y="434"/>
                    </a:lnTo>
                    <a:lnTo>
                      <a:pt x="869" y="434"/>
                    </a:lnTo>
                    <a:lnTo>
                      <a:pt x="892" y="434"/>
                    </a:lnTo>
                    <a:lnTo>
                      <a:pt x="916" y="434"/>
                    </a:lnTo>
                    <a:lnTo>
                      <a:pt x="940" y="434"/>
                    </a:lnTo>
                    <a:lnTo>
                      <a:pt x="964" y="434"/>
                    </a:lnTo>
                    <a:lnTo>
                      <a:pt x="964" y="417"/>
                    </a:lnTo>
                    <a:lnTo>
                      <a:pt x="964" y="400"/>
                    </a:lnTo>
                    <a:lnTo>
                      <a:pt x="964" y="381"/>
                    </a:lnTo>
                    <a:lnTo>
                      <a:pt x="964" y="363"/>
                    </a:lnTo>
                    <a:lnTo>
                      <a:pt x="964" y="346"/>
                    </a:lnTo>
                    <a:lnTo>
                      <a:pt x="964" y="328"/>
                    </a:lnTo>
                    <a:lnTo>
                      <a:pt x="964" y="310"/>
                    </a:lnTo>
                    <a:lnTo>
                      <a:pt x="964" y="292"/>
                    </a:lnTo>
                    <a:lnTo>
                      <a:pt x="964" y="274"/>
                    </a:lnTo>
                    <a:lnTo>
                      <a:pt x="964" y="255"/>
                    </a:lnTo>
                    <a:lnTo>
                      <a:pt x="964" y="238"/>
                    </a:lnTo>
                    <a:lnTo>
                      <a:pt x="964" y="220"/>
                    </a:lnTo>
                    <a:lnTo>
                      <a:pt x="964" y="201"/>
                    </a:lnTo>
                    <a:lnTo>
                      <a:pt x="964" y="183"/>
                    </a:lnTo>
                    <a:lnTo>
                      <a:pt x="964" y="165"/>
                    </a:lnTo>
                    <a:lnTo>
                      <a:pt x="964" y="147"/>
                    </a:lnTo>
                    <a:lnTo>
                      <a:pt x="964" y="139"/>
                    </a:lnTo>
                    <a:lnTo>
                      <a:pt x="964" y="124"/>
                    </a:lnTo>
                    <a:lnTo>
                      <a:pt x="963" y="121"/>
                    </a:lnTo>
                    <a:lnTo>
                      <a:pt x="963" y="119"/>
                    </a:lnTo>
                    <a:lnTo>
                      <a:pt x="962" y="115"/>
                    </a:lnTo>
                    <a:lnTo>
                      <a:pt x="964" y="112"/>
                    </a:lnTo>
                    <a:lnTo>
                      <a:pt x="967" y="109"/>
                    </a:lnTo>
                    <a:lnTo>
                      <a:pt x="968" y="108"/>
                    </a:lnTo>
                    <a:lnTo>
                      <a:pt x="970" y="104"/>
                    </a:lnTo>
                    <a:lnTo>
                      <a:pt x="970" y="100"/>
                    </a:lnTo>
                    <a:lnTo>
                      <a:pt x="972" y="94"/>
                    </a:lnTo>
                    <a:lnTo>
                      <a:pt x="973" y="86"/>
                    </a:lnTo>
                    <a:lnTo>
                      <a:pt x="974" y="85"/>
                    </a:lnTo>
                    <a:lnTo>
                      <a:pt x="974" y="84"/>
                    </a:lnTo>
                    <a:lnTo>
                      <a:pt x="975" y="82"/>
                    </a:lnTo>
                    <a:lnTo>
                      <a:pt x="975" y="80"/>
                    </a:lnTo>
                    <a:lnTo>
                      <a:pt x="974" y="76"/>
                    </a:lnTo>
                    <a:lnTo>
                      <a:pt x="970" y="70"/>
                    </a:lnTo>
                    <a:lnTo>
                      <a:pt x="970" y="67"/>
                    </a:lnTo>
                    <a:lnTo>
                      <a:pt x="972" y="66"/>
                    </a:lnTo>
                    <a:lnTo>
                      <a:pt x="973" y="65"/>
                    </a:lnTo>
                    <a:lnTo>
                      <a:pt x="975" y="65"/>
                    </a:lnTo>
                    <a:lnTo>
                      <a:pt x="977" y="65"/>
                    </a:lnTo>
                    <a:lnTo>
                      <a:pt x="978" y="63"/>
                    </a:lnTo>
                    <a:lnTo>
                      <a:pt x="978" y="61"/>
                    </a:lnTo>
                    <a:lnTo>
                      <a:pt x="978" y="60"/>
                    </a:lnTo>
                    <a:lnTo>
                      <a:pt x="978" y="58"/>
                    </a:lnTo>
                    <a:lnTo>
                      <a:pt x="979" y="57"/>
                    </a:lnTo>
                    <a:lnTo>
                      <a:pt x="980" y="55"/>
                    </a:lnTo>
                    <a:lnTo>
                      <a:pt x="980" y="54"/>
                    </a:lnTo>
                    <a:lnTo>
                      <a:pt x="980" y="52"/>
                    </a:lnTo>
                    <a:lnTo>
                      <a:pt x="977" y="50"/>
                    </a:lnTo>
                    <a:lnTo>
                      <a:pt x="975" y="48"/>
                    </a:lnTo>
                    <a:lnTo>
                      <a:pt x="972" y="46"/>
                    </a:lnTo>
                    <a:lnTo>
                      <a:pt x="971" y="45"/>
                    </a:lnTo>
                    <a:lnTo>
                      <a:pt x="970" y="43"/>
                    </a:lnTo>
                    <a:lnTo>
                      <a:pt x="970" y="41"/>
                    </a:lnTo>
                    <a:lnTo>
                      <a:pt x="970" y="39"/>
                    </a:lnTo>
                    <a:lnTo>
                      <a:pt x="970" y="36"/>
                    </a:lnTo>
                    <a:lnTo>
                      <a:pt x="968" y="36"/>
                    </a:lnTo>
                    <a:lnTo>
                      <a:pt x="965" y="36"/>
                    </a:lnTo>
                    <a:lnTo>
                      <a:pt x="963" y="37"/>
                    </a:lnTo>
                    <a:lnTo>
                      <a:pt x="960" y="39"/>
                    </a:lnTo>
                    <a:lnTo>
                      <a:pt x="958" y="37"/>
                    </a:lnTo>
                    <a:lnTo>
                      <a:pt x="957" y="36"/>
                    </a:lnTo>
                    <a:lnTo>
                      <a:pt x="957" y="35"/>
                    </a:lnTo>
                    <a:lnTo>
                      <a:pt x="956" y="33"/>
                    </a:lnTo>
                    <a:lnTo>
                      <a:pt x="954" y="33"/>
                    </a:lnTo>
                    <a:lnTo>
                      <a:pt x="952" y="34"/>
                    </a:lnTo>
                    <a:lnTo>
                      <a:pt x="951" y="35"/>
                    </a:lnTo>
                    <a:lnTo>
                      <a:pt x="950" y="36"/>
                    </a:lnTo>
                    <a:lnTo>
                      <a:pt x="949" y="37"/>
                    </a:lnTo>
                    <a:lnTo>
                      <a:pt x="944" y="34"/>
                    </a:lnTo>
                    <a:lnTo>
                      <a:pt x="942" y="32"/>
                    </a:lnTo>
                    <a:lnTo>
                      <a:pt x="941" y="29"/>
                    </a:lnTo>
                    <a:lnTo>
                      <a:pt x="941" y="27"/>
                    </a:lnTo>
                    <a:lnTo>
                      <a:pt x="941" y="24"/>
                    </a:lnTo>
                    <a:lnTo>
                      <a:pt x="942" y="22"/>
                    </a:lnTo>
                    <a:lnTo>
                      <a:pt x="941" y="20"/>
                    </a:lnTo>
                    <a:lnTo>
                      <a:pt x="939" y="16"/>
                    </a:lnTo>
                    <a:lnTo>
                      <a:pt x="939" y="14"/>
                    </a:lnTo>
                    <a:lnTo>
                      <a:pt x="939" y="11"/>
                    </a:lnTo>
                    <a:lnTo>
                      <a:pt x="941" y="7"/>
                    </a:lnTo>
                    <a:lnTo>
                      <a:pt x="942" y="4"/>
                    </a:lnTo>
                    <a:lnTo>
                      <a:pt x="941" y="0"/>
                    </a:lnTo>
                    <a:lnTo>
                      <a:pt x="62" y="0"/>
                    </a:lnTo>
                    <a:lnTo>
                      <a:pt x="62" y="3"/>
                    </a:lnTo>
                    <a:lnTo>
                      <a:pt x="62" y="7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8" name="Freeform 278"/>
              <p:cNvSpPr>
                <a:spLocks/>
              </p:cNvSpPr>
              <p:nvPr/>
            </p:nvSpPr>
            <p:spPr bwMode="auto">
              <a:xfrm>
                <a:off x="5434557" y="1631952"/>
                <a:ext cx="942975" cy="1316038"/>
              </a:xfrm>
              <a:custGeom>
                <a:avLst/>
                <a:gdLst>
                  <a:gd name="T0" fmla="*/ 559 w 594"/>
                  <a:gd name="T1" fmla="*/ 171 h 829"/>
                  <a:gd name="T2" fmla="*/ 526 w 594"/>
                  <a:gd name="T3" fmla="*/ 171 h 829"/>
                  <a:gd name="T4" fmla="*/ 494 w 594"/>
                  <a:gd name="T5" fmla="*/ 171 h 829"/>
                  <a:gd name="T6" fmla="*/ 462 w 594"/>
                  <a:gd name="T7" fmla="*/ 171 h 829"/>
                  <a:gd name="T8" fmla="*/ 430 w 594"/>
                  <a:gd name="T9" fmla="*/ 171 h 829"/>
                  <a:gd name="T10" fmla="*/ 398 w 594"/>
                  <a:gd name="T11" fmla="*/ 171 h 829"/>
                  <a:gd name="T12" fmla="*/ 383 w 594"/>
                  <a:gd name="T13" fmla="*/ 160 h 829"/>
                  <a:gd name="T14" fmla="*/ 383 w 594"/>
                  <a:gd name="T15" fmla="*/ 139 h 829"/>
                  <a:gd name="T16" fmla="*/ 383 w 594"/>
                  <a:gd name="T17" fmla="*/ 118 h 829"/>
                  <a:gd name="T18" fmla="*/ 383 w 594"/>
                  <a:gd name="T19" fmla="*/ 96 h 829"/>
                  <a:gd name="T20" fmla="*/ 383 w 594"/>
                  <a:gd name="T21" fmla="*/ 75 h 829"/>
                  <a:gd name="T22" fmla="*/ 383 w 594"/>
                  <a:gd name="T23" fmla="*/ 54 h 829"/>
                  <a:gd name="T24" fmla="*/ 383 w 594"/>
                  <a:gd name="T25" fmla="*/ 33 h 829"/>
                  <a:gd name="T26" fmla="*/ 383 w 594"/>
                  <a:gd name="T27" fmla="*/ 11 h 829"/>
                  <a:gd name="T28" fmla="*/ 358 w 594"/>
                  <a:gd name="T29" fmla="*/ 0 h 829"/>
                  <a:gd name="T30" fmla="*/ 311 w 594"/>
                  <a:gd name="T31" fmla="*/ 0 h 829"/>
                  <a:gd name="T32" fmla="*/ 263 w 594"/>
                  <a:gd name="T33" fmla="*/ 0 h 829"/>
                  <a:gd name="T34" fmla="*/ 215 w 594"/>
                  <a:gd name="T35" fmla="*/ 0 h 829"/>
                  <a:gd name="T36" fmla="*/ 167 w 594"/>
                  <a:gd name="T37" fmla="*/ 0 h 829"/>
                  <a:gd name="T38" fmla="*/ 120 w 594"/>
                  <a:gd name="T39" fmla="*/ 0 h 829"/>
                  <a:gd name="T40" fmla="*/ 72 w 594"/>
                  <a:gd name="T41" fmla="*/ 0 h 829"/>
                  <a:gd name="T42" fmla="*/ 24 w 594"/>
                  <a:gd name="T43" fmla="*/ 0 h 829"/>
                  <a:gd name="T44" fmla="*/ 0 w 594"/>
                  <a:gd name="T45" fmla="*/ 28 h 829"/>
                  <a:gd name="T46" fmla="*/ 0 w 594"/>
                  <a:gd name="T47" fmla="*/ 81 h 829"/>
                  <a:gd name="T48" fmla="*/ 0 w 594"/>
                  <a:gd name="T49" fmla="*/ 134 h 829"/>
                  <a:gd name="T50" fmla="*/ 0 w 594"/>
                  <a:gd name="T51" fmla="*/ 187 h 829"/>
                  <a:gd name="T52" fmla="*/ 0 w 594"/>
                  <a:gd name="T53" fmla="*/ 239 h 829"/>
                  <a:gd name="T54" fmla="*/ 0 w 594"/>
                  <a:gd name="T55" fmla="*/ 292 h 829"/>
                  <a:gd name="T56" fmla="*/ 0 w 594"/>
                  <a:gd name="T57" fmla="*/ 345 h 829"/>
                  <a:gd name="T58" fmla="*/ 0 w 594"/>
                  <a:gd name="T59" fmla="*/ 396 h 829"/>
                  <a:gd name="T60" fmla="*/ 0 w 594"/>
                  <a:gd name="T61" fmla="*/ 448 h 829"/>
                  <a:gd name="T62" fmla="*/ 0 w 594"/>
                  <a:gd name="T63" fmla="*/ 499 h 829"/>
                  <a:gd name="T64" fmla="*/ 0 w 594"/>
                  <a:gd name="T65" fmla="*/ 550 h 829"/>
                  <a:gd name="T66" fmla="*/ 0 w 594"/>
                  <a:gd name="T67" fmla="*/ 602 h 829"/>
                  <a:gd name="T68" fmla="*/ 0 w 594"/>
                  <a:gd name="T69" fmla="*/ 652 h 829"/>
                  <a:gd name="T70" fmla="*/ 0 w 594"/>
                  <a:gd name="T71" fmla="*/ 703 h 829"/>
                  <a:gd name="T72" fmla="*/ 0 w 594"/>
                  <a:gd name="T73" fmla="*/ 753 h 829"/>
                  <a:gd name="T74" fmla="*/ 0 w 594"/>
                  <a:gd name="T75" fmla="*/ 804 h 829"/>
                  <a:gd name="T76" fmla="*/ 20 w 594"/>
                  <a:gd name="T77" fmla="*/ 828 h 829"/>
                  <a:gd name="T78" fmla="*/ 60 w 594"/>
                  <a:gd name="T79" fmla="*/ 828 h 829"/>
                  <a:gd name="T80" fmla="*/ 100 w 594"/>
                  <a:gd name="T81" fmla="*/ 828 h 829"/>
                  <a:gd name="T82" fmla="*/ 140 w 594"/>
                  <a:gd name="T83" fmla="*/ 828 h 829"/>
                  <a:gd name="T84" fmla="*/ 179 w 594"/>
                  <a:gd name="T85" fmla="*/ 828 h 829"/>
                  <a:gd name="T86" fmla="*/ 220 w 594"/>
                  <a:gd name="T87" fmla="*/ 828 h 829"/>
                  <a:gd name="T88" fmla="*/ 259 w 594"/>
                  <a:gd name="T89" fmla="*/ 829 h 829"/>
                  <a:gd name="T90" fmla="*/ 299 w 594"/>
                  <a:gd name="T91" fmla="*/ 829 h 829"/>
                  <a:gd name="T92" fmla="*/ 339 w 594"/>
                  <a:gd name="T93" fmla="*/ 829 h 829"/>
                  <a:gd name="T94" fmla="*/ 379 w 594"/>
                  <a:gd name="T95" fmla="*/ 829 h 829"/>
                  <a:gd name="T96" fmla="*/ 418 w 594"/>
                  <a:gd name="T97" fmla="*/ 829 h 829"/>
                  <a:gd name="T98" fmla="*/ 458 w 594"/>
                  <a:gd name="T99" fmla="*/ 829 h 829"/>
                  <a:gd name="T100" fmla="*/ 498 w 594"/>
                  <a:gd name="T101" fmla="*/ 829 h 829"/>
                  <a:gd name="T102" fmla="*/ 538 w 594"/>
                  <a:gd name="T103" fmla="*/ 829 h 829"/>
                  <a:gd name="T104" fmla="*/ 578 w 594"/>
                  <a:gd name="T105" fmla="*/ 829 h 829"/>
                  <a:gd name="T106" fmla="*/ 594 w 594"/>
                  <a:gd name="T107" fmla="*/ 171 h 829"/>
                  <a:gd name="T108" fmla="*/ 574 w 594"/>
                  <a:gd name="T109" fmla="*/ 171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4" h="829">
                    <a:moveTo>
                      <a:pt x="574" y="171"/>
                    </a:moveTo>
                    <a:lnTo>
                      <a:pt x="559" y="171"/>
                    </a:lnTo>
                    <a:lnTo>
                      <a:pt x="541" y="171"/>
                    </a:lnTo>
                    <a:lnTo>
                      <a:pt x="526" y="171"/>
                    </a:lnTo>
                    <a:lnTo>
                      <a:pt x="510" y="171"/>
                    </a:lnTo>
                    <a:lnTo>
                      <a:pt x="494" y="171"/>
                    </a:lnTo>
                    <a:lnTo>
                      <a:pt x="478" y="171"/>
                    </a:lnTo>
                    <a:lnTo>
                      <a:pt x="462" y="171"/>
                    </a:lnTo>
                    <a:lnTo>
                      <a:pt x="445" y="171"/>
                    </a:lnTo>
                    <a:lnTo>
                      <a:pt x="430" y="171"/>
                    </a:lnTo>
                    <a:lnTo>
                      <a:pt x="414" y="171"/>
                    </a:lnTo>
                    <a:lnTo>
                      <a:pt x="398" y="171"/>
                    </a:lnTo>
                    <a:lnTo>
                      <a:pt x="383" y="171"/>
                    </a:lnTo>
                    <a:lnTo>
                      <a:pt x="383" y="160"/>
                    </a:lnTo>
                    <a:lnTo>
                      <a:pt x="383" y="150"/>
                    </a:lnTo>
                    <a:lnTo>
                      <a:pt x="383" y="139"/>
                    </a:lnTo>
                    <a:lnTo>
                      <a:pt x="383" y="129"/>
                    </a:lnTo>
                    <a:lnTo>
                      <a:pt x="383" y="118"/>
                    </a:lnTo>
                    <a:lnTo>
                      <a:pt x="383" y="108"/>
                    </a:lnTo>
                    <a:lnTo>
                      <a:pt x="383" y="96"/>
                    </a:lnTo>
                    <a:lnTo>
                      <a:pt x="383" y="86"/>
                    </a:lnTo>
                    <a:lnTo>
                      <a:pt x="383" y="75"/>
                    </a:lnTo>
                    <a:lnTo>
                      <a:pt x="383" y="64"/>
                    </a:lnTo>
                    <a:lnTo>
                      <a:pt x="383" y="54"/>
                    </a:lnTo>
                    <a:lnTo>
                      <a:pt x="383" y="43"/>
                    </a:lnTo>
                    <a:lnTo>
                      <a:pt x="383" y="33"/>
                    </a:lnTo>
                    <a:lnTo>
                      <a:pt x="383" y="22"/>
                    </a:lnTo>
                    <a:lnTo>
                      <a:pt x="383" y="11"/>
                    </a:lnTo>
                    <a:lnTo>
                      <a:pt x="383" y="0"/>
                    </a:lnTo>
                    <a:lnTo>
                      <a:pt x="358" y="0"/>
                    </a:lnTo>
                    <a:lnTo>
                      <a:pt x="334" y="0"/>
                    </a:lnTo>
                    <a:lnTo>
                      <a:pt x="311" y="0"/>
                    </a:lnTo>
                    <a:lnTo>
                      <a:pt x="286" y="0"/>
                    </a:lnTo>
                    <a:lnTo>
                      <a:pt x="263" y="0"/>
                    </a:lnTo>
                    <a:lnTo>
                      <a:pt x="239" y="0"/>
                    </a:lnTo>
                    <a:lnTo>
                      <a:pt x="215" y="0"/>
                    </a:lnTo>
                    <a:lnTo>
                      <a:pt x="191" y="0"/>
                    </a:lnTo>
                    <a:lnTo>
                      <a:pt x="167" y="0"/>
                    </a:lnTo>
                    <a:lnTo>
                      <a:pt x="144" y="0"/>
                    </a:lnTo>
                    <a:lnTo>
                      <a:pt x="120" y="0"/>
                    </a:lnTo>
                    <a:lnTo>
                      <a:pt x="95" y="0"/>
                    </a:lnTo>
                    <a:lnTo>
                      <a:pt x="72" y="0"/>
                    </a:lnTo>
                    <a:lnTo>
                      <a:pt x="48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0" y="81"/>
                    </a:lnTo>
                    <a:lnTo>
                      <a:pt x="0" y="108"/>
                    </a:lnTo>
                    <a:lnTo>
                      <a:pt x="0" y="134"/>
                    </a:lnTo>
                    <a:lnTo>
                      <a:pt x="0" y="160"/>
                    </a:lnTo>
                    <a:lnTo>
                      <a:pt x="0" y="187"/>
                    </a:lnTo>
                    <a:lnTo>
                      <a:pt x="0" y="213"/>
                    </a:lnTo>
                    <a:lnTo>
                      <a:pt x="0" y="239"/>
                    </a:lnTo>
                    <a:lnTo>
                      <a:pt x="0" y="266"/>
                    </a:lnTo>
                    <a:lnTo>
                      <a:pt x="0" y="292"/>
                    </a:lnTo>
                    <a:lnTo>
                      <a:pt x="0" y="318"/>
                    </a:lnTo>
                    <a:lnTo>
                      <a:pt x="0" y="345"/>
                    </a:lnTo>
                    <a:lnTo>
                      <a:pt x="0" y="371"/>
                    </a:lnTo>
                    <a:lnTo>
                      <a:pt x="0" y="396"/>
                    </a:lnTo>
                    <a:lnTo>
                      <a:pt x="0" y="422"/>
                    </a:lnTo>
                    <a:lnTo>
                      <a:pt x="0" y="448"/>
                    </a:lnTo>
                    <a:lnTo>
                      <a:pt x="0" y="474"/>
                    </a:lnTo>
                    <a:lnTo>
                      <a:pt x="0" y="499"/>
                    </a:lnTo>
                    <a:lnTo>
                      <a:pt x="0" y="525"/>
                    </a:lnTo>
                    <a:lnTo>
                      <a:pt x="0" y="550"/>
                    </a:lnTo>
                    <a:lnTo>
                      <a:pt x="0" y="575"/>
                    </a:lnTo>
                    <a:lnTo>
                      <a:pt x="0" y="602"/>
                    </a:lnTo>
                    <a:lnTo>
                      <a:pt x="0" y="627"/>
                    </a:lnTo>
                    <a:lnTo>
                      <a:pt x="0" y="652"/>
                    </a:lnTo>
                    <a:lnTo>
                      <a:pt x="0" y="678"/>
                    </a:lnTo>
                    <a:lnTo>
                      <a:pt x="0" y="703"/>
                    </a:lnTo>
                    <a:lnTo>
                      <a:pt x="0" y="728"/>
                    </a:lnTo>
                    <a:lnTo>
                      <a:pt x="0" y="753"/>
                    </a:lnTo>
                    <a:lnTo>
                      <a:pt x="0" y="779"/>
                    </a:lnTo>
                    <a:lnTo>
                      <a:pt x="0" y="804"/>
                    </a:lnTo>
                    <a:lnTo>
                      <a:pt x="0" y="828"/>
                    </a:lnTo>
                    <a:lnTo>
                      <a:pt x="20" y="828"/>
                    </a:lnTo>
                    <a:lnTo>
                      <a:pt x="40" y="828"/>
                    </a:lnTo>
                    <a:lnTo>
                      <a:pt x="60" y="828"/>
                    </a:lnTo>
                    <a:lnTo>
                      <a:pt x="79" y="828"/>
                    </a:lnTo>
                    <a:lnTo>
                      <a:pt x="100" y="828"/>
                    </a:lnTo>
                    <a:lnTo>
                      <a:pt x="120" y="828"/>
                    </a:lnTo>
                    <a:lnTo>
                      <a:pt x="140" y="828"/>
                    </a:lnTo>
                    <a:lnTo>
                      <a:pt x="160" y="828"/>
                    </a:lnTo>
                    <a:lnTo>
                      <a:pt x="179" y="828"/>
                    </a:lnTo>
                    <a:lnTo>
                      <a:pt x="199" y="828"/>
                    </a:lnTo>
                    <a:lnTo>
                      <a:pt x="220" y="828"/>
                    </a:lnTo>
                    <a:lnTo>
                      <a:pt x="240" y="828"/>
                    </a:lnTo>
                    <a:lnTo>
                      <a:pt x="259" y="829"/>
                    </a:lnTo>
                    <a:lnTo>
                      <a:pt x="279" y="829"/>
                    </a:lnTo>
                    <a:lnTo>
                      <a:pt x="299" y="829"/>
                    </a:lnTo>
                    <a:lnTo>
                      <a:pt x="320" y="829"/>
                    </a:lnTo>
                    <a:lnTo>
                      <a:pt x="339" y="829"/>
                    </a:lnTo>
                    <a:lnTo>
                      <a:pt x="359" y="829"/>
                    </a:lnTo>
                    <a:lnTo>
                      <a:pt x="379" y="829"/>
                    </a:lnTo>
                    <a:lnTo>
                      <a:pt x="399" y="829"/>
                    </a:lnTo>
                    <a:lnTo>
                      <a:pt x="418" y="829"/>
                    </a:lnTo>
                    <a:lnTo>
                      <a:pt x="439" y="829"/>
                    </a:lnTo>
                    <a:lnTo>
                      <a:pt x="458" y="829"/>
                    </a:lnTo>
                    <a:lnTo>
                      <a:pt x="479" y="829"/>
                    </a:lnTo>
                    <a:lnTo>
                      <a:pt x="498" y="829"/>
                    </a:lnTo>
                    <a:lnTo>
                      <a:pt x="518" y="829"/>
                    </a:lnTo>
                    <a:lnTo>
                      <a:pt x="538" y="829"/>
                    </a:lnTo>
                    <a:lnTo>
                      <a:pt x="559" y="829"/>
                    </a:lnTo>
                    <a:lnTo>
                      <a:pt x="578" y="829"/>
                    </a:lnTo>
                    <a:lnTo>
                      <a:pt x="594" y="829"/>
                    </a:lnTo>
                    <a:lnTo>
                      <a:pt x="594" y="171"/>
                    </a:lnTo>
                    <a:lnTo>
                      <a:pt x="590" y="171"/>
                    </a:lnTo>
                    <a:lnTo>
                      <a:pt x="574" y="171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  <p:sp>
            <p:nvSpPr>
              <p:cNvPr id="129" name="Freeform 279"/>
              <p:cNvSpPr>
                <a:spLocks/>
              </p:cNvSpPr>
              <p:nvPr/>
            </p:nvSpPr>
            <p:spPr bwMode="auto">
              <a:xfrm>
                <a:off x="6040982" y="942977"/>
                <a:ext cx="336550" cy="960438"/>
              </a:xfrm>
              <a:custGeom>
                <a:avLst/>
                <a:gdLst>
                  <a:gd name="T0" fmla="*/ 0 w 212"/>
                  <a:gd name="T1" fmla="*/ 52 h 605"/>
                  <a:gd name="T2" fmla="*/ 0 w 212"/>
                  <a:gd name="T3" fmla="*/ 80 h 605"/>
                  <a:gd name="T4" fmla="*/ 0 w 212"/>
                  <a:gd name="T5" fmla="*/ 108 h 605"/>
                  <a:gd name="T6" fmla="*/ 0 w 212"/>
                  <a:gd name="T7" fmla="*/ 135 h 605"/>
                  <a:gd name="T8" fmla="*/ 0 w 212"/>
                  <a:gd name="T9" fmla="*/ 162 h 605"/>
                  <a:gd name="T10" fmla="*/ 0 w 212"/>
                  <a:gd name="T11" fmla="*/ 190 h 605"/>
                  <a:gd name="T12" fmla="*/ 0 w 212"/>
                  <a:gd name="T13" fmla="*/ 218 h 605"/>
                  <a:gd name="T14" fmla="*/ 0 w 212"/>
                  <a:gd name="T15" fmla="*/ 245 h 605"/>
                  <a:gd name="T16" fmla="*/ 0 w 212"/>
                  <a:gd name="T17" fmla="*/ 272 h 605"/>
                  <a:gd name="T18" fmla="*/ 0 w 212"/>
                  <a:gd name="T19" fmla="*/ 300 h 605"/>
                  <a:gd name="T20" fmla="*/ 0 w 212"/>
                  <a:gd name="T21" fmla="*/ 327 h 605"/>
                  <a:gd name="T22" fmla="*/ 0 w 212"/>
                  <a:gd name="T23" fmla="*/ 353 h 605"/>
                  <a:gd name="T24" fmla="*/ 0 w 212"/>
                  <a:gd name="T25" fmla="*/ 381 h 605"/>
                  <a:gd name="T26" fmla="*/ 1 w 212"/>
                  <a:gd name="T27" fmla="*/ 407 h 605"/>
                  <a:gd name="T28" fmla="*/ 1 w 212"/>
                  <a:gd name="T29" fmla="*/ 434 h 605"/>
                  <a:gd name="T30" fmla="*/ 1 w 212"/>
                  <a:gd name="T31" fmla="*/ 445 h 605"/>
                  <a:gd name="T32" fmla="*/ 1 w 212"/>
                  <a:gd name="T33" fmla="*/ 456 h 605"/>
                  <a:gd name="T34" fmla="*/ 1 w 212"/>
                  <a:gd name="T35" fmla="*/ 467 h 605"/>
                  <a:gd name="T36" fmla="*/ 1 w 212"/>
                  <a:gd name="T37" fmla="*/ 477 h 605"/>
                  <a:gd name="T38" fmla="*/ 1 w 212"/>
                  <a:gd name="T39" fmla="*/ 488 h 605"/>
                  <a:gd name="T40" fmla="*/ 1 w 212"/>
                  <a:gd name="T41" fmla="*/ 498 h 605"/>
                  <a:gd name="T42" fmla="*/ 1 w 212"/>
                  <a:gd name="T43" fmla="*/ 509 h 605"/>
                  <a:gd name="T44" fmla="*/ 1 w 212"/>
                  <a:gd name="T45" fmla="*/ 520 h 605"/>
                  <a:gd name="T46" fmla="*/ 1 w 212"/>
                  <a:gd name="T47" fmla="*/ 530 h 605"/>
                  <a:gd name="T48" fmla="*/ 1 w 212"/>
                  <a:gd name="T49" fmla="*/ 542 h 605"/>
                  <a:gd name="T50" fmla="*/ 1 w 212"/>
                  <a:gd name="T51" fmla="*/ 552 h 605"/>
                  <a:gd name="T52" fmla="*/ 1 w 212"/>
                  <a:gd name="T53" fmla="*/ 563 h 605"/>
                  <a:gd name="T54" fmla="*/ 1 w 212"/>
                  <a:gd name="T55" fmla="*/ 573 h 605"/>
                  <a:gd name="T56" fmla="*/ 1 w 212"/>
                  <a:gd name="T57" fmla="*/ 584 h 605"/>
                  <a:gd name="T58" fmla="*/ 1 w 212"/>
                  <a:gd name="T59" fmla="*/ 594 h 605"/>
                  <a:gd name="T60" fmla="*/ 1 w 212"/>
                  <a:gd name="T61" fmla="*/ 605 h 605"/>
                  <a:gd name="T62" fmla="*/ 16 w 212"/>
                  <a:gd name="T63" fmla="*/ 605 h 605"/>
                  <a:gd name="T64" fmla="*/ 32 w 212"/>
                  <a:gd name="T65" fmla="*/ 605 h 605"/>
                  <a:gd name="T66" fmla="*/ 48 w 212"/>
                  <a:gd name="T67" fmla="*/ 605 h 605"/>
                  <a:gd name="T68" fmla="*/ 63 w 212"/>
                  <a:gd name="T69" fmla="*/ 605 h 605"/>
                  <a:gd name="T70" fmla="*/ 80 w 212"/>
                  <a:gd name="T71" fmla="*/ 605 h 605"/>
                  <a:gd name="T72" fmla="*/ 96 w 212"/>
                  <a:gd name="T73" fmla="*/ 605 h 605"/>
                  <a:gd name="T74" fmla="*/ 112 w 212"/>
                  <a:gd name="T75" fmla="*/ 605 h 605"/>
                  <a:gd name="T76" fmla="*/ 128 w 212"/>
                  <a:gd name="T77" fmla="*/ 605 h 605"/>
                  <a:gd name="T78" fmla="*/ 144 w 212"/>
                  <a:gd name="T79" fmla="*/ 605 h 605"/>
                  <a:gd name="T80" fmla="*/ 159 w 212"/>
                  <a:gd name="T81" fmla="*/ 605 h 605"/>
                  <a:gd name="T82" fmla="*/ 177 w 212"/>
                  <a:gd name="T83" fmla="*/ 605 h 605"/>
                  <a:gd name="T84" fmla="*/ 192 w 212"/>
                  <a:gd name="T85" fmla="*/ 605 h 605"/>
                  <a:gd name="T86" fmla="*/ 208 w 212"/>
                  <a:gd name="T87" fmla="*/ 605 h 605"/>
                  <a:gd name="T88" fmla="*/ 212 w 212"/>
                  <a:gd name="T89" fmla="*/ 605 h 605"/>
                  <a:gd name="T90" fmla="*/ 212 w 212"/>
                  <a:gd name="T91" fmla="*/ 0 h 605"/>
                  <a:gd name="T92" fmla="*/ 0 w 212"/>
                  <a:gd name="T93" fmla="*/ 0 h 605"/>
                  <a:gd name="T94" fmla="*/ 0 w 212"/>
                  <a:gd name="T95" fmla="*/ 24 h 605"/>
                  <a:gd name="T96" fmla="*/ 0 w 212"/>
                  <a:gd name="T97" fmla="*/ 52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2" h="605">
                    <a:moveTo>
                      <a:pt x="0" y="52"/>
                    </a:moveTo>
                    <a:lnTo>
                      <a:pt x="0" y="80"/>
                    </a:lnTo>
                    <a:lnTo>
                      <a:pt x="0" y="108"/>
                    </a:lnTo>
                    <a:lnTo>
                      <a:pt x="0" y="135"/>
                    </a:lnTo>
                    <a:lnTo>
                      <a:pt x="0" y="162"/>
                    </a:lnTo>
                    <a:lnTo>
                      <a:pt x="0" y="190"/>
                    </a:lnTo>
                    <a:lnTo>
                      <a:pt x="0" y="218"/>
                    </a:lnTo>
                    <a:lnTo>
                      <a:pt x="0" y="245"/>
                    </a:lnTo>
                    <a:lnTo>
                      <a:pt x="0" y="272"/>
                    </a:lnTo>
                    <a:lnTo>
                      <a:pt x="0" y="300"/>
                    </a:lnTo>
                    <a:lnTo>
                      <a:pt x="0" y="327"/>
                    </a:lnTo>
                    <a:lnTo>
                      <a:pt x="0" y="353"/>
                    </a:lnTo>
                    <a:lnTo>
                      <a:pt x="0" y="381"/>
                    </a:lnTo>
                    <a:lnTo>
                      <a:pt x="1" y="407"/>
                    </a:lnTo>
                    <a:lnTo>
                      <a:pt x="1" y="434"/>
                    </a:lnTo>
                    <a:lnTo>
                      <a:pt x="1" y="445"/>
                    </a:lnTo>
                    <a:lnTo>
                      <a:pt x="1" y="456"/>
                    </a:lnTo>
                    <a:lnTo>
                      <a:pt x="1" y="467"/>
                    </a:lnTo>
                    <a:lnTo>
                      <a:pt x="1" y="477"/>
                    </a:lnTo>
                    <a:lnTo>
                      <a:pt x="1" y="488"/>
                    </a:lnTo>
                    <a:lnTo>
                      <a:pt x="1" y="498"/>
                    </a:lnTo>
                    <a:lnTo>
                      <a:pt x="1" y="509"/>
                    </a:lnTo>
                    <a:lnTo>
                      <a:pt x="1" y="520"/>
                    </a:lnTo>
                    <a:lnTo>
                      <a:pt x="1" y="530"/>
                    </a:lnTo>
                    <a:lnTo>
                      <a:pt x="1" y="542"/>
                    </a:lnTo>
                    <a:lnTo>
                      <a:pt x="1" y="552"/>
                    </a:lnTo>
                    <a:lnTo>
                      <a:pt x="1" y="563"/>
                    </a:lnTo>
                    <a:lnTo>
                      <a:pt x="1" y="573"/>
                    </a:lnTo>
                    <a:lnTo>
                      <a:pt x="1" y="584"/>
                    </a:lnTo>
                    <a:lnTo>
                      <a:pt x="1" y="594"/>
                    </a:lnTo>
                    <a:lnTo>
                      <a:pt x="1" y="605"/>
                    </a:lnTo>
                    <a:lnTo>
                      <a:pt x="16" y="605"/>
                    </a:lnTo>
                    <a:lnTo>
                      <a:pt x="32" y="605"/>
                    </a:lnTo>
                    <a:lnTo>
                      <a:pt x="48" y="605"/>
                    </a:lnTo>
                    <a:lnTo>
                      <a:pt x="63" y="605"/>
                    </a:lnTo>
                    <a:lnTo>
                      <a:pt x="80" y="605"/>
                    </a:lnTo>
                    <a:lnTo>
                      <a:pt x="96" y="605"/>
                    </a:lnTo>
                    <a:lnTo>
                      <a:pt x="112" y="605"/>
                    </a:lnTo>
                    <a:lnTo>
                      <a:pt x="128" y="605"/>
                    </a:lnTo>
                    <a:lnTo>
                      <a:pt x="144" y="605"/>
                    </a:lnTo>
                    <a:lnTo>
                      <a:pt x="159" y="605"/>
                    </a:lnTo>
                    <a:lnTo>
                      <a:pt x="177" y="605"/>
                    </a:lnTo>
                    <a:lnTo>
                      <a:pt x="192" y="605"/>
                    </a:lnTo>
                    <a:lnTo>
                      <a:pt x="208" y="605"/>
                    </a:lnTo>
                    <a:lnTo>
                      <a:pt x="212" y="605"/>
                    </a:lnTo>
                    <a:lnTo>
                      <a:pt x="21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/>
                <a:endParaRPr lang="zh-CN" altLang="en-US" sz="900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>
              <a:off x="2888329" y="1160393"/>
              <a:ext cx="3495911" cy="3579909"/>
              <a:chOff x="2888329" y="1160393"/>
              <a:chExt cx="3495911" cy="3579909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3745168" y="2746387"/>
                <a:ext cx="696024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1000" b="1" dirty="0" smtClean="0"/>
                  <a:t>California</a:t>
                </a:r>
                <a:endParaRPr lang="zh-CN" altLang="en-US" sz="1000" b="1" dirty="0"/>
              </a:p>
            </p:txBody>
          </p:sp>
          <p:sp>
            <p:nvSpPr>
              <p:cNvPr id="135" name="矩形 134"/>
              <p:cNvSpPr/>
              <p:nvPr/>
            </p:nvSpPr>
            <p:spPr>
              <a:xfrm>
                <a:off x="5229130" y="1164330"/>
                <a:ext cx="479618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1000" dirty="0" smtClean="0"/>
                  <a:t>Idaho</a:t>
                </a:r>
                <a:endParaRPr lang="zh-CN" altLang="en-US" sz="1000" dirty="0"/>
              </a:p>
            </p:txBody>
          </p:sp>
          <p:sp>
            <p:nvSpPr>
              <p:cNvPr id="136" name="矩形 135"/>
              <p:cNvSpPr/>
              <p:nvPr/>
            </p:nvSpPr>
            <p:spPr>
              <a:xfrm>
                <a:off x="3758872" y="1160393"/>
                <a:ext cx="574196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1000" dirty="0" smtClean="0"/>
                  <a:t>Oregon</a:t>
                </a:r>
                <a:endParaRPr lang="zh-CN" altLang="en-US" sz="1000" dirty="0"/>
              </a:p>
            </p:txBody>
          </p:sp>
          <p:sp>
            <p:nvSpPr>
              <p:cNvPr id="137" name="矩形 136"/>
              <p:cNvSpPr/>
              <p:nvPr/>
            </p:nvSpPr>
            <p:spPr>
              <a:xfrm>
                <a:off x="5667920" y="4494081"/>
                <a:ext cx="564578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1000" dirty="0" smtClean="0"/>
                  <a:t>Mexico</a:t>
                </a:r>
                <a:endParaRPr lang="zh-CN" altLang="en-US" sz="1000" dirty="0"/>
              </a:p>
            </p:txBody>
          </p:sp>
          <p:sp>
            <p:nvSpPr>
              <p:cNvPr id="138" name="矩形 137"/>
              <p:cNvSpPr/>
              <p:nvPr/>
            </p:nvSpPr>
            <p:spPr>
              <a:xfrm>
                <a:off x="2888329" y="3551512"/>
                <a:ext cx="906017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1000" dirty="0" smtClean="0"/>
                  <a:t>Pacific  Ocean</a:t>
                </a:r>
                <a:endParaRPr lang="zh-CN" altLang="en-US" sz="1000" dirty="0"/>
              </a:p>
            </p:txBody>
          </p:sp>
          <p:sp>
            <p:nvSpPr>
              <p:cNvPr id="139" name="矩形 138"/>
              <p:cNvSpPr/>
              <p:nvPr/>
            </p:nvSpPr>
            <p:spPr>
              <a:xfrm>
                <a:off x="5558382" y="3508219"/>
                <a:ext cx="579005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1000" dirty="0" smtClean="0"/>
                  <a:t>Arizona</a:t>
                </a:r>
                <a:endParaRPr lang="zh-CN" altLang="en-US" sz="1000" dirty="0"/>
              </a:p>
            </p:txBody>
          </p:sp>
          <p:sp>
            <p:nvSpPr>
              <p:cNvPr id="140" name="矩形 139"/>
              <p:cNvSpPr/>
              <p:nvPr/>
            </p:nvSpPr>
            <p:spPr>
              <a:xfrm>
                <a:off x="4626565" y="2254185"/>
                <a:ext cx="579005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1000" dirty="0" smtClean="0"/>
                  <a:t>Nevada</a:t>
                </a:r>
                <a:endParaRPr lang="zh-CN" altLang="en-US" sz="1000" dirty="0"/>
              </a:p>
            </p:txBody>
          </p:sp>
          <p:sp>
            <p:nvSpPr>
              <p:cNvPr id="141" name="矩形 140"/>
              <p:cNvSpPr/>
              <p:nvPr/>
            </p:nvSpPr>
            <p:spPr>
              <a:xfrm>
                <a:off x="5628050" y="2323854"/>
                <a:ext cx="437940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1000" dirty="0" smtClean="0"/>
                  <a:t>Utah</a:t>
                </a:r>
                <a:endParaRPr lang="zh-CN" altLang="en-US" sz="1000" dirty="0"/>
              </a:p>
            </p:txBody>
          </p:sp>
          <p:sp>
            <p:nvSpPr>
              <p:cNvPr id="142" name="矩形 141"/>
              <p:cNvSpPr/>
              <p:nvPr/>
            </p:nvSpPr>
            <p:spPr>
              <a:xfrm>
                <a:off x="5723482" y="1385731"/>
                <a:ext cx="660758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1000" dirty="0" smtClean="0"/>
                  <a:t>Montana</a:t>
                </a:r>
                <a:endParaRPr lang="zh-CN" altLang="en-US" sz="10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75478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14835"/>
            <a:ext cx="8229600" cy="1143000"/>
          </a:xfrm>
        </p:spPr>
        <p:txBody>
          <a:bodyPr>
            <a:noAutofit/>
          </a:bodyPr>
          <a:lstStyle/>
          <a:p>
            <a:r>
              <a:rPr lang="en-US" altLang="zh-CN" dirty="0" smtClean="0"/>
              <a:t>California Outline Map</a:t>
            </a:r>
            <a:endParaRPr lang="en-US" altLang="zh-CN" dirty="0"/>
          </a:p>
        </p:txBody>
      </p:sp>
      <p:grpSp>
        <p:nvGrpSpPr>
          <p:cNvPr id="2" name="组合 1"/>
          <p:cNvGrpSpPr/>
          <p:nvPr/>
        </p:nvGrpSpPr>
        <p:grpSpPr>
          <a:xfrm>
            <a:off x="644999" y="1524842"/>
            <a:ext cx="7840929" cy="4893972"/>
            <a:chOff x="1185540" y="983300"/>
            <a:chExt cx="6338788" cy="3956400"/>
          </a:xfrm>
        </p:grpSpPr>
        <p:grpSp>
          <p:nvGrpSpPr>
            <p:cNvPr id="16" name="组合 15"/>
            <p:cNvGrpSpPr/>
            <p:nvPr/>
          </p:nvGrpSpPr>
          <p:grpSpPr>
            <a:xfrm>
              <a:off x="5292080" y="1851670"/>
              <a:ext cx="2232248" cy="1944216"/>
              <a:chOff x="5292080" y="1707654"/>
              <a:chExt cx="2232248" cy="1944216"/>
            </a:xfrm>
          </p:grpSpPr>
          <p:sp>
            <p:nvSpPr>
              <p:cNvPr id="17" name="对角圆角矩形 16"/>
              <p:cNvSpPr/>
              <p:nvPr/>
            </p:nvSpPr>
            <p:spPr>
              <a:xfrm>
                <a:off x="5292080" y="1707654"/>
                <a:ext cx="720080" cy="72008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lIns="34284" tIns="17142" rIns="34284" bIns="17142" anchor="ctr"/>
              <a:lstStyle/>
              <a:p>
                <a:pPr algn="ctr" defTabSz="457039"/>
                <a:endParaRPr lang="zh-CN" altLang="en-US" sz="1400" kern="0">
                  <a:solidFill>
                    <a:prstClr val="white"/>
                  </a:solidFill>
                  <a:latin typeface="Calibri"/>
                  <a:ea typeface="微软雅黑"/>
                </a:endParaRPr>
              </a:p>
            </p:txBody>
          </p:sp>
          <p:sp>
            <p:nvSpPr>
              <p:cNvPr id="18" name="对角圆角矩形 17"/>
              <p:cNvSpPr/>
              <p:nvPr/>
            </p:nvSpPr>
            <p:spPr>
              <a:xfrm>
                <a:off x="6804248" y="1707654"/>
                <a:ext cx="720080" cy="72008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4">
                  <a:lumMod val="60000"/>
                  <a:lumOff val="40000"/>
                </a:scheme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lIns="34284" tIns="17142" rIns="34284" bIns="17142" anchor="ctr"/>
              <a:lstStyle/>
              <a:p>
                <a:pPr algn="ctr" defTabSz="457039"/>
                <a:endParaRPr lang="zh-CN" altLang="en-US" sz="1400" kern="0">
                  <a:solidFill>
                    <a:prstClr val="white"/>
                  </a:solidFill>
                  <a:latin typeface="Calibri"/>
                  <a:ea typeface="微软雅黑"/>
                </a:endParaRPr>
              </a:p>
            </p:txBody>
          </p:sp>
          <p:sp>
            <p:nvSpPr>
              <p:cNvPr id="19" name="对角圆角矩形 18"/>
              <p:cNvSpPr/>
              <p:nvPr/>
            </p:nvSpPr>
            <p:spPr>
              <a:xfrm>
                <a:off x="5292080" y="2931790"/>
                <a:ext cx="720080" cy="72008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00B0F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lIns="34284" tIns="17142" rIns="34284" bIns="17142" anchor="ctr"/>
              <a:lstStyle/>
              <a:p>
                <a:pPr algn="ctr" defTabSz="457039"/>
                <a:endParaRPr lang="zh-CN" altLang="en-US" sz="1400" kern="0">
                  <a:solidFill>
                    <a:prstClr val="white"/>
                  </a:solidFill>
                  <a:latin typeface="Calibri"/>
                  <a:ea typeface="微软雅黑"/>
                </a:endParaRPr>
              </a:p>
            </p:txBody>
          </p:sp>
          <p:sp>
            <p:nvSpPr>
              <p:cNvPr id="20" name="对角圆角矩形 19"/>
              <p:cNvSpPr/>
              <p:nvPr/>
            </p:nvSpPr>
            <p:spPr>
              <a:xfrm>
                <a:off x="6804248" y="2931790"/>
                <a:ext cx="720080" cy="72008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lIns="34284" tIns="17142" rIns="34284" bIns="17142" anchor="ctr"/>
              <a:lstStyle/>
              <a:p>
                <a:pPr algn="ctr" defTabSz="457039"/>
                <a:endParaRPr lang="zh-CN" altLang="en-US" sz="1400" kern="0">
                  <a:solidFill>
                    <a:prstClr val="white"/>
                  </a:solidFill>
                  <a:latin typeface="Calibri"/>
                  <a:ea typeface="微软雅黑"/>
                </a:endParaRPr>
              </a:p>
            </p:txBody>
          </p:sp>
          <p:sp>
            <p:nvSpPr>
              <p:cNvPr id="21" name="Freeform 101"/>
              <p:cNvSpPr>
                <a:spLocks noEditPoints="1"/>
              </p:cNvSpPr>
              <p:nvPr/>
            </p:nvSpPr>
            <p:spPr bwMode="auto">
              <a:xfrm>
                <a:off x="5509818" y="1936040"/>
                <a:ext cx="284604" cy="263307"/>
              </a:xfrm>
              <a:custGeom>
                <a:avLst/>
                <a:gdLst>
                  <a:gd name="T0" fmla="*/ 2147483646 w 68"/>
                  <a:gd name="T1" fmla="*/ 2147483646 h 63"/>
                  <a:gd name="T2" fmla="*/ 2147483646 w 68"/>
                  <a:gd name="T3" fmla="*/ 2147483646 h 63"/>
                  <a:gd name="T4" fmla="*/ 2147483646 w 68"/>
                  <a:gd name="T5" fmla="*/ 2147483646 h 63"/>
                  <a:gd name="T6" fmla="*/ 2147483646 w 68"/>
                  <a:gd name="T7" fmla="*/ 2147483646 h 63"/>
                  <a:gd name="T8" fmla="*/ 2147483646 w 68"/>
                  <a:gd name="T9" fmla="*/ 2147483646 h 63"/>
                  <a:gd name="T10" fmla="*/ 2147483646 w 68"/>
                  <a:gd name="T11" fmla="*/ 2147483646 h 63"/>
                  <a:gd name="T12" fmla="*/ 2147483646 w 68"/>
                  <a:gd name="T13" fmla="*/ 2147483646 h 63"/>
                  <a:gd name="T14" fmla="*/ 2147483646 w 68"/>
                  <a:gd name="T15" fmla="*/ 2147483646 h 63"/>
                  <a:gd name="T16" fmla="*/ 0 w 68"/>
                  <a:gd name="T17" fmla="*/ 2147483646 h 63"/>
                  <a:gd name="T18" fmla="*/ 2147483646 w 68"/>
                  <a:gd name="T19" fmla="*/ 2147483646 h 63"/>
                  <a:gd name="T20" fmla="*/ 2147483646 w 68"/>
                  <a:gd name="T21" fmla="*/ 2147483646 h 63"/>
                  <a:gd name="T22" fmla="*/ 2147483646 w 68"/>
                  <a:gd name="T23" fmla="*/ 2147483646 h 63"/>
                  <a:gd name="T24" fmla="*/ 2147483646 w 68"/>
                  <a:gd name="T25" fmla="*/ 2147483646 h 63"/>
                  <a:gd name="T26" fmla="*/ 2147483646 w 68"/>
                  <a:gd name="T27" fmla="*/ 2147483646 h 63"/>
                  <a:gd name="T28" fmla="*/ 2147483646 w 68"/>
                  <a:gd name="T29" fmla="*/ 2147483646 h 63"/>
                  <a:gd name="T30" fmla="*/ 2147483646 w 68"/>
                  <a:gd name="T31" fmla="*/ 2147483646 h 63"/>
                  <a:gd name="T32" fmla="*/ 2147483646 w 68"/>
                  <a:gd name="T33" fmla="*/ 2147483646 h 63"/>
                  <a:gd name="T34" fmla="*/ 2147483646 w 68"/>
                  <a:gd name="T35" fmla="*/ 2147483646 h 63"/>
                  <a:gd name="T36" fmla="*/ 2147483646 w 68"/>
                  <a:gd name="T37" fmla="*/ 2147483646 h 63"/>
                  <a:gd name="T38" fmla="*/ 2147483646 w 68"/>
                  <a:gd name="T39" fmla="*/ 2147483646 h 63"/>
                  <a:gd name="T40" fmla="*/ 2147483646 w 68"/>
                  <a:gd name="T41" fmla="*/ 2147483646 h 63"/>
                  <a:gd name="T42" fmla="*/ 2147483646 w 68"/>
                  <a:gd name="T43" fmla="*/ 2147483646 h 63"/>
                  <a:gd name="T44" fmla="*/ 2147483646 w 68"/>
                  <a:gd name="T45" fmla="*/ 2147483646 h 63"/>
                  <a:gd name="T46" fmla="*/ 2147483646 w 68"/>
                  <a:gd name="T47" fmla="*/ 2147483646 h 63"/>
                  <a:gd name="T48" fmla="*/ 2147483646 w 68"/>
                  <a:gd name="T49" fmla="*/ 2147483646 h 63"/>
                  <a:gd name="T50" fmla="*/ 2147483646 w 68"/>
                  <a:gd name="T51" fmla="*/ 2147483646 h 63"/>
                  <a:gd name="T52" fmla="*/ 2147483646 w 68"/>
                  <a:gd name="T53" fmla="*/ 2147483646 h 63"/>
                  <a:gd name="T54" fmla="*/ 2147483646 w 68"/>
                  <a:gd name="T55" fmla="*/ 0 h 63"/>
                  <a:gd name="T56" fmla="*/ 2147483646 w 68"/>
                  <a:gd name="T57" fmla="*/ 2147483646 h 63"/>
                  <a:gd name="T58" fmla="*/ 2147483646 w 68"/>
                  <a:gd name="T59" fmla="*/ 2147483646 h 63"/>
                  <a:gd name="T60" fmla="*/ 2147483646 w 68"/>
                  <a:gd name="T61" fmla="*/ 2147483646 h 63"/>
                  <a:gd name="T62" fmla="*/ 2147483646 w 68"/>
                  <a:gd name="T63" fmla="*/ 2147483646 h 63"/>
                  <a:gd name="T64" fmla="*/ 2147483646 w 68"/>
                  <a:gd name="T65" fmla="*/ 2147483646 h 63"/>
                  <a:gd name="T66" fmla="*/ 2147483646 w 68"/>
                  <a:gd name="T67" fmla="*/ 2147483646 h 63"/>
                  <a:gd name="T68" fmla="*/ 2147483646 w 68"/>
                  <a:gd name="T69" fmla="*/ 2147483646 h 63"/>
                  <a:gd name="T70" fmla="*/ 2147483646 w 68"/>
                  <a:gd name="T71" fmla="*/ 2147483646 h 63"/>
                  <a:gd name="T72" fmla="*/ 2147483646 w 68"/>
                  <a:gd name="T73" fmla="*/ 2147483646 h 63"/>
                  <a:gd name="T74" fmla="*/ 2147483646 w 68"/>
                  <a:gd name="T75" fmla="*/ 2147483646 h 63"/>
                  <a:gd name="T76" fmla="*/ 2147483646 w 68"/>
                  <a:gd name="T77" fmla="*/ 2147483646 h 63"/>
                  <a:gd name="T78" fmla="*/ 2147483646 w 68"/>
                  <a:gd name="T79" fmla="*/ 2147483646 h 63"/>
                  <a:gd name="T80" fmla="*/ 2147483646 w 68"/>
                  <a:gd name="T81" fmla="*/ 2147483646 h 63"/>
                  <a:gd name="T82" fmla="*/ 2147483646 w 68"/>
                  <a:gd name="T83" fmla="*/ 2147483646 h 63"/>
                  <a:gd name="T84" fmla="*/ 2147483646 w 68"/>
                  <a:gd name="T85" fmla="*/ 2147483646 h 63"/>
                  <a:gd name="T86" fmla="*/ 2147483646 w 68"/>
                  <a:gd name="T87" fmla="*/ 2147483646 h 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8" h="63">
                    <a:moveTo>
                      <a:pt x="45" y="35"/>
                    </a:moveTo>
                    <a:cubicBezTo>
                      <a:pt x="45" y="35"/>
                      <a:pt x="45" y="36"/>
                      <a:pt x="45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7"/>
                      <a:pt x="38" y="38"/>
                      <a:pt x="38" y="39"/>
                    </a:cubicBez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3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5"/>
                    </a:cubicBezTo>
                    <a:cubicBezTo>
                      <a:pt x="40" y="46"/>
                      <a:pt x="36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0" y="47"/>
                      <a:pt x="29" y="47"/>
                      <a:pt x="28" y="48"/>
                    </a:cubicBezTo>
                    <a:cubicBezTo>
                      <a:pt x="28" y="49"/>
                      <a:pt x="27" y="51"/>
                      <a:pt x="27" y="53"/>
                    </a:cubicBezTo>
                    <a:cubicBezTo>
                      <a:pt x="27" y="54"/>
                      <a:pt x="26" y="54"/>
                      <a:pt x="26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4"/>
                      <a:pt x="18" y="53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6" y="47"/>
                      <a:pt x="16" y="47"/>
                      <a:pt x="15" y="47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9" y="50"/>
                      <a:pt x="9" y="50"/>
                    </a:cubicBezTo>
                    <a:cubicBezTo>
                      <a:pt x="8" y="49"/>
                      <a:pt x="4" y="45"/>
                      <a:pt x="4" y="44"/>
                    </a:cubicBezTo>
                    <a:cubicBezTo>
                      <a:pt x="4" y="44"/>
                      <a:pt x="4" y="44"/>
                      <a:pt x="4" y="43"/>
                    </a:cubicBezTo>
                    <a:cubicBezTo>
                      <a:pt x="5" y="42"/>
                      <a:pt x="6" y="41"/>
                      <a:pt x="7" y="39"/>
                    </a:cubicBezTo>
                    <a:cubicBezTo>
                      <a:pt x="7" y="38"/>
                      <a:pt x="6" y="37"/>
                      <a:pt x="6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7"/>
                      <a:pt x="0" y="27"/>
                      <a:pt x="1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5"/>
                      <a:pt x="7" y="24"/>
                      <a:pt x="7" y="23"/>
                    </a:cubicBezTo>
                    <a:cubicBezTo>
                      <a:pt x="6" y="22"/>
                      <a:pt x="5" y="20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1" y="13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6" y="15"/>
                      <a:pt x="17" y="15"/>
                    </a:cubicBezTo>
                    <a:cubicBezTo>
                      <a:pt x="18" y="13"/>
                      <a:pt x="18" y="11"/>
                      <a:pt x="18" y="9"/>
                    </a:cubicBezTo>
                    <a:cubicBezTo>
                      <a:pt x="18" y="9"/>
                      <a:pt x="19" y="8"/>
                      <a:pt x="19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9"/>
                      <a:pt x="27" y="9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5"/>
                      <a:pt x="30" y="15"/>
                      <a:pt x="31" y="16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3"/>
                    </a:cubicBezTo>
                    <a:cubicBezTo>
                      <a:pt x="37" y="13"/>
                      <a:pt x="41" y="17"/>
                      <a:pt x="41" y="18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20"/>
                      <a:pt x="39" y="22"/>
                      <a:pt x="38" y="23"/>
                    </a:cubicBezTo>
                    <a:cubicBezTo>
                      <a:pt x="38" y="24"/>
                      <a:pt x="39" y="25"/>
                      <a:pt x="39" y="26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8"/>
                    </a:cubicBezTo>
                    <a:lnTo>
                      <a:pt x="45" y="35"/>
                    </a:lnTo>
                    <a:close/>
                    <a:moveTo>
                      <a:pt x="23" y="22"/>
                    </a:moveTo>
                    <a:cubicBezTo>
                      <a:pt x="18" y="22"/>
                      <a:pt x="13" y="26"/>
                      <a:pt x="13" y="31"/>
                    </a:cubicBezTo>
                    <a:cubicBezTo>
                      <a:pt x="13" y="36"/>
                      <a:pt x="18" y="40"/>
                      <a:pt x="23" y="40"/>
                    </a:cubicBezTo>
                    <a:cubicBezTo>
                      <a:pt x="28" y="40"/>
                      <a:pt x="32" y="36"/>
                      <a:pt x="32" y="31"/>
                    </a:cubicBezTo>
                    <a:cubicBezTo>
                      <a:pt x="32" y="26"/>
                      <a:pt x="28" y="22"/>
                      <a:pt x="23" y="22"/>
                    </a:cubicBezTo>
                    <a:close/>
                    <a:moveTo>
                      <a:pt x="68" y="15"/>
                    </a:moveTo>
                    <a:cubicBezTo>
                      <a:pt x="68" y="16"/>
                      <a:pt x="64" y="16"/>
                      <a:pt x="63" y="16"/>
                    </a:cubicBezTo>
                    <a:cubicBezTo>
                      <a:pt x="63" y="17"/>
                      <a:pt x="62" y="18"/>
                      <a:pt x="62" y="18"/>
                    </a:cubicBezTo>
                    <a:cubicBezTo>
                      <a:pt x="62" y="19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4"/>
                    </a:cubicBezTo>
                    <a:cubicBezTo>
                      <a:pt x="63" y="24"/>
                      <a:pt x="59" y="26"/>
                      <a:pt x="59" y="26"/>
                    </a:cubicBezTo>
                    <a:cubicBezTo>
                      <a:pt x="59" y="26"/>
                      <a:pt x="56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3" y="22"/>
                      <a:pt x="50" y="26"/>
                      <a:pt x="50" y="26"/>
                    </a:cubicBezTo>
                    <a:cubicBezTo>
                      <a:pt x="50" y="26"/>
                      <a:pt x="46" y="24"/>
                      <a:pt x="46" y="24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7" y="19"/>
                      <a:pt x="47" y="18"/>
                    </a:cubicBezTo>
                    <a:cubicBezTo>
                      <a:pt x="47" y="18"/>
                      <a:pt x="46" y="17"/>
                      <a:pt x="46" y="16"/>
                    </a:cubicBezTo>
                    <a:cubicBezTo>
                      <a:pt x="45" y="16"/>
                      <a:pt x="41" y="16"/>
                      <a:pt x="41" y="15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5" y="9"/>
                      <a:pt x="46" y="9"/>
                    </a:cubicBezTo>
                    <a:cubicBezTo>
                      <a:pt x="46" y="9"/>
                      <a:pt x="47" y="8"/>
                      <a:pt x="47" y="7"/>
                    </a:cubicBezTo>
                    <a:cubicBezTo>
                      <a:pt x="47" y="7"/>
                      <a:pt x="45" y="3"/>
                      <a:pt x="45" y="2"/>
                    </a:cubicBezTo>
                    <a:cubicBezTo>
                      <a:pt x="45" y="2"/>
                      <a:pt x="45" y="2"/>
                      <a:pt x="46" y="2"/>
                    </a:cubicBezTo>
                    <a:cubicBezTo>
                      <a:pt x="46" y="2"/>
                      <a:pt x="50" y="0"/>
                      <a:pt x="50" y="0"/>
                    </a:cubicBezTo>
                    <a:cubicBezTo>
                      <a:pt x="50" y="0"/>
                      <a:pt x="53" y="3"/>
                      <a:pt x="54" y="4"/>
                    </a:cubicBezTo>
                    <a:cubicBezTo>
                      <a:pt x="54" y="4"/>
                      <a:pt x="54" y="4"/>
                      <a:pt x="55" y="4"/>
                    </a:cubicBezTo>
                    <a:cubicBezTo>
                      <a:pt x="55" y="4"/>
                      <a:pt x="55" y="4"/>
                      <a:pt x="56" y="4"/>
                    </a:cubicBezTo>
                    <a:cubicBezTo>
                      <a:pt x="57" y="2"/>
                      <a:pt x="58" y="1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63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3"/>
                      <a:pt x="62" y="7"/>
                      <a:pt x="62" y="7"/>
                    </a:cubicBezTo>
                    <a:cubicBezTo>
                      <a:pt x="62" y="8"/>
                      <a:pt x="63" y="9"/>
                      <a:pt x="63" y="9"/>
                    </a:cubicBezTo>
                    <a:cubicBezTo>
                      <a:pt x="64" y="9"/>
                      <a:pt x="68" y="10"/>
                      <a:pt x="68" y="10"/>
                    </a:cubicBezTo>
                    <a:lnTo>
                      <a:pt x="68" y="15"/>
                    </a:lnTo>
                    <a:close/>
                    <a:moveTo>
                      <a:pt x="68" y="52"/>
                    </a:moveTo>
                    <a:cubicBezTo>
                      <a:pt x="68" y="52"/>
                      <a:pt x="64" y="53"/>
                      <a:pt x="63" y="53"/>
                    </a:cubicBezTo>
                    <a:cubicBezTo>
                      <a:pt x="63" y="54"/>
                      <a:pt x="62" y="54"/>
                      <a:pt x="62" y="55"/>
                    </a:cubicBezTo>
                    <a:cubicBezTo>
                      <a:pt x="62" y="56"/>
                      <a:pt x="64" y="59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59" y="63"/>
                      <a:pt x="59" y="63"/>
                    </a:cubicBezTo>
                    <a:cubicBezTo>
                      <a:pt x="59" y="63"/>
                      <a:pt x="56" y="59"/>
                      <a:pt x="56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3" y="59"/>
                      <a:pt x="50" y="63"/>
                      <a:pt x="50" y="63"/>
                    </a:cubicBezTo>
                    <a:cubicBezTo>
                      <a:pt x="50" y="63"/>
                      <a:pt x="46" y="60"/>
                      <a:pt x="46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59"/>
                      <a:pt x="47" y="56"/>
                      <a:pt x="47" y="55"/>
                    </a:cubicBezTo>
                    <a:cubicBezTo>
                      <a:pt x="47" y="54"/>
                      <a:pt x="46" y="54"/>
                      <a:pt x="46" y="53"/>
                    </a:cubicBezTo>
                    <a:cubicBezTo>
                      <a:pt x="45" y="53"/>
                      <a:pt x="41" y="52"/>
                      <a:pt x="41" y="52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6"/>
                      <a:pt x="45" y="46"/>
                      <a:pt x="46" y="46"/>
                    </a:cubicBezTo>
                    <a:cubicBezTo>
                      <a:pt x="46" y="45"/>
                      <a:pt x="47" y="45"/>
                      <a:pt x="47" y="44"/>
                    </a:cubicBezTo>
                    <a:cubicBezTo>
                      <a:pt x="47" y="43"/>
                      <a:pt x="45" y="40"/>
                      <a:pt x="45" y="39"/>
                    </a:cubicBezTo>
                    <a:cubicBezTo>
                      <a:pt x="45" y="39"/>
                      <a:pt x="45" y="39"/>
                      <a:pt x="46" y="39"/>
                    </a:cubicBezTo>
                    <a:cubicBezTo>
                      <a:pt x="46" y="39"/>
                      <a:pt x="50" y="36"/>
                      <a:pt x="50" y="36"/>
                    </a:cubicBezTo>
                    <a:cubicBezTo>
                      <a:pt x="50" y="36"/>
                      <a:pt x="53" y="40"/>
                      <a:pt x="54" y="40"/>
                    </a:cubicBezTo>
                    <a:cubicBezTo>
                      <a:pt x="54" y="40"/>
                      <a:pt x="54" y="40"/>
                      <a:pt x="55" y="40"/>
                    </a:cubicBezTo>
                    <a:cubicBezTo>
                      <a:pt x="55" y="40"/>
                      <a:pt x="55" y="40"/>
                      <a:pt x="56" y="40"/>
                    </a:cubicBezTo>
                    <a:cubicBezTo>
                      <a:pt x="57" y="39"/>
                      <a:pt x="58" y="38"/>
                      <a:pt x="59" y="36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59" y="36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40"/>
                      <a:pt x="62" y="43"/>
                      <a:pt x="62" y="44"/>
                    </a:cubicBezTo>
                    <a:cubicBezTo>
                      <a:pt x="62" y="45"/>
                      <a:pt x="63" y="45"/>
                      <a:pt x="63" y="46"/>
                    </a:cubicBezTo>
                    <a:cubicBezTo>
                      <a:pt x="64" y="46"/>
                      <a:pt x="68" y="46"/>
                      <a:pt x="68" y="47"/>
                    </a:cubicBezTo>
                    <a:lnTo>
                      <a:pt x="68" y="52"/>
                    </a:lnTo>
                    <a:close/>
                    <a:moveTo>
                      <a:pt x="55" y="8"/>
                    </a:moveTo>
                    <a:cubicBezTo>
                      <a:pt x="52" y="8"/>
                      <a:pt x="50" y="10"/>
                      <a:pt x="50" y="13"/>
                    </a:cubicBezTo>
                    <a:cubicBezTo>
                      <a:pt x="50" y="15"/>
                      <a:pt x="52" y="17"/>
                      <a:pt x="55" y="17"/>
                    </a:cubicBezTo>
                    <a:cubicBezTo>
                      <a:pt x="57" y="17"/>
                      <a:pt x="59" y="15"/>
                      <a:pt x="59" y="13"/>
                    </a:cubicBezTo>
                    <a:cubicBezTo>
                      <a:pt x="59" y="10"/>
                      <a:pt x="57" y="8"/>
                      <a:pt x="55" y="8"/>
                    </a:cubicBezTo>
                    <a:close/>
                    <a:moveTo>
                      <a:pt x="55" y="45"/>
                    </a:moveTo>
                    <a:cubicBezTo>
                      <a:pt x="52" y="45"/>
                      <a:pt x="50" y="47"/>
                      <a:pt x="50" y="49"/>
                    </a:cubicBezTo>
                    <a:cubicBezTo>
                      <a:pt x="50" y="52"/>
                      <a:pt x="52" y="54"/>
                      <a:pt x="55" y="54"/>
                    </a:cubicBezTo>
                    <a:cubicBezTo>
                      <a:pt x="57" y="54"/>
                      <a:pt x="59" y="52"/>
                      <a:pt x="59" y="49"/>
                    </a:cubicBezTo>
                    <a:cubicBezTo>
                      <a:pt x="59" y="47"/>
                      <a:pt x="57" y="45"/>
                      <a:pt x="55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  <a:ea typeface="MS PGothic" pitchFamily="34" charset="-128"/>
                </a:endParaRPr>
              </a:p>
            </p:txBody>
          </p:sp>
          <p:sp>
            <p:nvSpPr>
              <p:cNvPr id="22" name="Freeform 99"/>
              <p:cNvSpPr>
                <a:spLocks noEditPoints="1"/>
              </p:cNvSpPr>
              <p:nvPr/>
            </p:nvSpPr>
            <p:spPr bwMode="auto">
              <a:xfrm>
                <a:off x="6985180" y="1941475"/>
                <a:ext cx="358216" cy="336286"/>
              </a:xfrm>
              <a:custGeom>
                <a:avLst/>
                <a:gdLst>
                  <a:gd name="T0" fmla="*/ 2147483646 w 68"/>
                  <a:gd name="T1" fmla="*/ 2147483646 h 64"/>
                  <a:gd name="T2" fmla="*/ 2147483646 w 68"/>
                  <a:gd name="T3" fmla="*/ 2147483646 h 64"/>
                  <a:gd name="T4" fmla="*/ 2147483646 w 68"/>
                  <a:gd name="T5" fmla="*/ 2147483646 h 64"/>
                  <a:gd name="T6" fmla="*/ 2147483646 w 68"/>
                  <a:gd name="T7" fmla="*/ 2147483646 h 64"/>
                  <a:gd name="T8" fmla="*/ 2147483646 w 68"/>
                  <a:gd name="T9" fmla="*/ 2147483646 h 64"/>
                  <a:gd name="T10" fmla="*/ 2147483646 w 68"/>
                  <a:gd name="T11" fmla="*/ 2147483646 h 64"/>
                  <a:gd name="T12" fmla="*/ 0 w 68"/>
                  <a:gd name="T13" fmla="*/ 2147483646 h 64"/>
                  <a:gd name="T14" fmla="*/ 2147483646 w 68"/>
                  <a:gd name="T15" fmla="*/ 2147483646 h 64"/>
                  <a:gd name="T16" fmla="*/ 2147483646 w 68"/>
                  <a:gd name="T17" fmla="*/ 2147483646 h 64"/>
                  <a:gd name="T18" fmla="*/ 2147483646 w 68"/>
                  <a:gd name="T19" fmla="*/ 2147483646 h 64"/>
                  <a:gd name="T20" fmla="*/ 2147483646 w 68"/>
                  <a:gd name="T21" fmla="*/ 2147483646 h 64"/>
                  <a:gd name="T22" fmla="*/ 2147483646 w 68"/>
                  <a:gd name="T23" fmla="*/ 2147483646 h 64"/>
                  <a:gd name="T24" fmla="*/ 2147483646 w 68"/>
                  <a:gd name="T25" fmla="*/ 2147483646 h 64"/>
                  <a:gd name="T26" fmla="*/ 2147483646 w 68"/>
                  <a:gd name="T27" fmla="*/ 2147483646 h 64"/>
                  <a:gd name="T28" fmla="*/ 2147483646 w 68"/>
                  <a:gd name="T29" fmla="*/ 2147483646 h 64"/>
                  <a:gd name="T30" fmla="*/ 2147483646 w 68"/>
                  <a:gd name="T31" fmla="*/ 2147483646 h 64"/>
                  <a:gd name="T32" fmla="*/ 2147483646 w 68"/>
                  <a:gd name="T33" fmla="*/ 2147483646 h 64"/>
                  <a:gd name="T34" fmla="*/ 2147483646 w 68"/>
                  <a:gd name="T35" fmla="*/ 2147483646 h 64"/>
                  <a:gd name="T36" fmla="*/ 2147483646 w 68"/>
                  <a:gd name="T37" fmla="*/ 2147483646 h 64"/>
                  <a:gd name="T38" fmla="*/ 2147483646 w 68"/>
                  <a:gd name="T39" fmla="*/ 2147483646 h 64"/>
                  <a:gd name="T40" fmla="*/ 2147483646 w 68"/>
                  <a:gd name="T41" fmla="*/ 0 h 64"/>
                  <a:gd name="T42" fmla="*/ 2147483646 w 68"/>
                  <a:gd name="T43" fmla="*/ 2147483646 h 64"/>
                  <a:gd name="T44" fmla="*/ 2147483646 w 68"/>
                  <a:gd name="T45" fmla="*/ 2147483646 h 64"/>
                  <a:gd name="T46" fmla="*/ 2147483646 w 68"/>
                  <a:gd name="T47" fmla="*/ 2147483646 h 64"/>
                  <a:gd name="T48" fmla="*/ 2147483646 w 68"/>
                  <a:gd name="T49" fmla="*/ 2147483646 h 64"/>
                  <a:gd name="T50" fmla="*/ 2147483646 w 68"/>
                  <a:gd name="T51" fmla="*/ 2147483646 h 64"/>
                  <a:gd name="T52" fmla="*/ 2147483646 w 68"/>
                  <a:gd name="T53" fmla="*/ 2147483646 h 64"/>
                  <a:gd name="T54" fmla="*/ 2147483646 w 68"/>
                  <a:gd name="T55" fmla="*/ 0 h 64"/>
                  <a:gd name="T56" fmla="*/ 2147483646 w 68"/>
                  <a:gd name="T57" fmla="*/ 0 h 64"/>
                  <a:gd name="T58" fmla="*/ 2147483646 w 68"/>
                  <a:gd name="T59" fmla="*/ 2147483646 h 64"/>
                  <a:gd name="T60" fmla="*/ 2147483646 w 68"/>
                  <a:gd name="T61" fmla="*/ 2147483646 h 64"/>
                  <a:gd name="T62" fmla="*/ 2147483646 w 68"/>
                  <a:gd name="T63" fmla="*/ 2147483646 h 64"/>
                  <a:gd name="T64" fmla="*/ 2147483646 w 68"/>
                  <a:gd name="T65" fmla="*/ 2147483646 h 64"/>
                  <a:gd name="T66" fmla="*/ 2147483646 w 68"/>
                  <a:gd name="T67" fmla="*/ 2147483646 h 64"/>
                  <a:gd name="T68" fmla="*/ 2147483646 w 68"/>
                  <a:gd name="T69" fmla="*/ 2147483646 h 64"/>
                  <a:gd name="T70" fmla="*/ 2147483646 w 68"/>
                  <a:gd name="T71" fmla="*/ 2147483646 h 64"/>
                  <a:gd name="T72" fmla="*/ 2147483646 w 68"/>
                  <a:gd name="T73" fmla="*/ 2147483646 h 64"/>
                  <a:gd name="T74" fmla="*/ 2147483646 w 68"/>
                  <a:gd name="T75" fmla="*/ 2147483646 h 64"/>
                  <a:gd name="T76" fmla="*/ 2147483646 w 68"/>
                  <a:gd name="T77" fmla="*/ 2147483646 h 64"/>
                  <a:gd name="T78" fmla="*/ 2147483646 w 68"/>
                  <a:gd name="T79" fmla="*/ 2147483646 h 64"/>
                  <a:gd name="T80" fmla="*/ 2147483646 w 68"/>
                  <a:gd name="T81" fmla="*/ 2147483646 h 64"/>
                  <a:gd name="T82" fmla="*/ 2147483646 w 68"/>
                  <a:gd name="T83" fmla="*/ 2147483646 h 64"/>
                  <a:gd name="T84" fmla="*/ 2147483646 w 68"/>
                  <a:gd name="T85" fmla="*/ 2147483646 h 64"/>
                  <a:gd name="T86" fmla="*/ 2147483646 w 68"/>
                  <a:gd name="T87" fmla="*/ 2147483646 h 64"/>
                  <a:gd name="T88" fmla="*/ 2147483646 w 68"/>
                  <a:gd name="T89" fmla="*/ 2147483646 h 64"/>
                  <a:gd name="T90" fmla="*/ 2147483646 w 68"/>
                  <a:gd name="T91" fmla="*/ 2147483646 h 64"/>
                  <a:gd name="T92" fmla="*/ 2147483646 w 68"/>
                  <a:gd name="T93" fmla="*/ 2147483646 h 64"/>
                  <a:gd name="T94" fmla="*/ 2147483646 w 68"/>
                  <a:gd name="T95" fmla="*/ 2147483646 h 6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8" h="64">
                    <a:moveTo>
                      <a:pt x="24" y="36"/>
                    </a:moveTo>
                    <a:cubicBezTo>
                      <a:pt x="18" y="33"/>
                      <a:pt x="18" y="33"/>
                      <a:pt x="18" y="33"/>
                    </a:cubicBezTo>
                    <a:cubicBezTo>
                      <a:pt x="10" y="42"/>
                      <a:pt x="9" y="50"/>
                      <a:pt x="9" y="50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0" y="34"/>
                      <a:pt x="1" y="32"/>
                      <a:pt x="1" y="32"/>
                    </a:cubicBezTo>
                    <a:cubicBezTo>
                      <a:pt x="1" y="32"/>
                      <a:pt x="3" y="29"/>
                      <a:pt x="6" y="2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7" y="22"/>
                      <a:pt x="17" y="22"/>
                      <a:pt x="17" y="22"/>
                    </a:cubicBezTo>
                    <a:lnTo>
                      <a:pt x="24" y="36"/>
                    </a:lnTo>
                    <a:close/>
                    <a:moveTo>
                      <a:pt x="31" y="58"/>
                    </a:moveTo>
                    <a:cubicBezTo>
                      <a:pt x="31" y="59"/>
                      <a:pt x="31" y="59"/>
                      <a:pt x="31" y="59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3" y="58"/>
                      <a:pt x="11" y="56"/>
                      <a:pt x="11" y="54"/>
                    </a:cubicBezTo>
                    <a:cubicBezTo>
                      <a:pt x="9" y="51"/>
                      <a:pt x="11" y="46"/>
                      <a:pt x="12" y="43"/>
                    </a:cubicBezTo>
                    <a:cubicBezTo>
                      <a:pt x="12" y="43"/>
                      <a:pt x="15" y="43"/>
                      <a:pt x="31" y="44"/>
                    </a:cubicBezTo>
                    <a:lnTo>
                      <a:pt x="31" y="58"/>
                    </a:lnTo>
                    <a:close/>
                    <a:moveTo>
                      <a:pt x="24" y="23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9" y="0"/>
                      <a:pt x="31" y="4"/>
                      <a:pt x="34" y="6"/>
                    </a:cubicBezTo>
                    <a:cubicBezTo>
                      <a:pt x="34" y="6"/>
                      <a:pt x="32" y="9"/>
                      <a:pt x="24" y="23"/>
                    </a:cubicBezTo>
                    <a:close/>
                    <a:moveTo>
                      <a:pt x="59" y="6"/>
                    </a:moveTo>
                    <a:cubicBezTo>
                      <a:pt x="50" y="20"/>
                      <a:pt x="50" y="20"/>
                      <a:pt x="50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5" y="4"/>
                      <a:pt x="29" y="0"/>
                      <a:pt x="29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7" y="0"/>
                      <a:pt x="49" y="2"/>
                      <a:pt x="49" y="2"/>
                    </a:cubicBezTo>
                    <a:cubicBezTo>
                      <a:pt x="49" y="2"/>
                      <a:pt x="50" y="5"/>
                      <a:pt x="53" y="9"/>
                    </a:cubicBezTo>
                    <a:lnTo>
                      <a:pt x="59" y="6"/>
                    </a:lnTo>
                    <a:close/>
                    <a:moveTo>
                      <a:pt x="56" y="55"/>
                    </a:moveTo>
                    <a:cubicBezTo>
                      <a:pt x="55" y="58"/>
                      <a:pt x="53" y="58"/>
                      <a:pt x="53" y="58"/>
                    </a:cubicBezTo>
                    <a:cubicBezTo>
                      <a:pt x="53" y="58"/>
                      <a:pt x="50" y="58"/>
                      <a:pt x="44" y="58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57" y="45"/>
                      <a:pt x="64" y="41"/>
                      <a:pt x="64" y="41"/>
                    </a:cubicBezTo>
                    <a:lnTo>
                      <a:pt x="56" y="55"/>
                    </a:lnTo>
                    <a:close/>
                    <a:moveTo>
                      <a:pt x="67" y="32"/>
                    </a:moveTo>
                    <a:cubicBezTo>
                      <a:pt x="68" y="34"/>
                      <a:pt x="67" y="36"/>
                      <a:pt x="66" y="38"/>
                    </a:cubicBezTo>
                    <a:cubicBezTo>
                      <a:pt x="64" y="41"/>
                      <a:pt x="59" y="41"/>
                      <a:pt x="56" y="42"/>
                    </a:cubicBezTo>
                    <a:cubicBezTo>
                      <a:pt x="56" y="42"/>
                      <a:pt x="55" y="40"/>
                      <a:pt x="46" y="26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9" y="18"/>
                      <a:pt x="59" y="18"/>
                      <a:pt x="59" y="18"/>
                    </a:cubicBezTo>
                    <a:lnTo>
                      <a:pt x="67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" name="Group 168"/>
              <p:cNvGrpSpPr/>
              <p:nvPr/>
            </p:nvGrpSpPr>
            <p:grpSpPr>
              <a:xfrm>
                <a:off x="7027165" y="3091097"/>
                <a:ext cx="275897" cy="401466"/>
                <a:chOff x="4075113" y="1909763"/>
                <a:chExt cx="247650" cy="360363"/>
              </a:xfrm>
              <a:solidFill>
                <a:schemeClr val="bg1"/>
              </a:solidFill>
            </p:grpSpPr>
            <p:sp>
              <p:nvSpPr>
                <p:cNvPr id="25" name="Freeform 78"/>
                <p:cNvSpPr>
                  <a:spLocks noEditPoints="1"/>
                </p:cNvSpPr>
                <p:nvPr/>
              </p:nvSpPr>
              <p:spPr bwMode="auto">
                <a:xfrm>
                  <a:off x="4075113" y="1909763"/>
                  <a:ext cx="247650" cy="360363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0" y="42"/>
                    </a:cxn>
                    <a:cxn ang="0">
                      <a:pos x="19" y="88"/>
                    </a:cxn>
                    <a:cxn ang="0">
                      <a:pos x="42" y="123"/>
                    </a:cxn>
                    <a:cxn ang="0">
                      <a:pos x="65" y="88"/>
                    </a:cxn>
                    <a:cxn ang="0">
                      <a:pos x="85" y="42"/>
                    </a:cxn>
                    <a:cxn ang="0">
                      <a:pos x="42" y="0"/>
                    </a:cxn>
                    <a:cxn ang="0">
                      <a:pos x="52" y="104"/>
                    </a:cxn>
                    <a:cxn ang="0">
                      <a:pos x="33" y="106"/>
                    </a:cxn>
                    <a:cxn ang="0">
                      <a:pos x="31" y="99"/>
                    </a:cxn>
                    <a:cxn ang="0">
                      <a:pos x="31" y="99"/>
                    </a:cxn>
                    <a:cxn ang="0">
                      <a:pos x="55" y="96"/>
                    </a:cxn>
                    <a:cxn ang="0">
                      <a:pos x="54" y="99"/>
                    </a:cxn>
                    <a:cxn ang="0">
                      <a:pos x="52" y="104"/>
                    </a:cxn>
                    <a:cxn ang="0">
                      <a:pos x="30" y="95"/>
                    </a:cxn>
                    <a:cxn ang="0">
                      <a:pos x="27" y="88"/>
                    </a:cxn>
                    <a:cxn ang="0">
                      <a:pos x="57" y="88"/>
                    </a:cxn>
                    <a:cxn ang="0">
                      <a:pos x="56" y="92"/>
                    </a:cxn>
                    <a:cxn ang="0">
                      <a:pos x="30" y="95"/>
                    </a:cxn>
                    <a:cxn ang="0">
                      <a:pos x="42" y="115"/>
                    </a:cxn>
                    <a:cxn ang="0">
                      <a:pos x="35" y="110"/>
                    </a:cxn>
                    <a:cxn ang="0">
                      <a:pos x="51" y="108"/>
                    </a:cxn>
                    <a:cxn ang="0">
                      <a:pos x="42" y="115"/>
                    </a:cxn>
                    <a:cxn ang="0">
                      <a:pos x="60" y="80"/>
                    </a:cxn>
                    <a:cxn ang="0">
                      <a:pos x="24" y="80"/>
                    </a:cxn>
                    <a:cxn ang="0">
                      <a:pos x="18" y="68"/>
                    </a:cxn>
                    <a:cxn ang="0">
                      <a:pos x="8" y="42"/>
                    </a:cxn>
                    <a:cxn ang="0">
                      <a:pos x="42" y="8"/>
                    </a:cxn>
                    <a:cxn ang="0">
                      <a:pos x="77" y="42"/>
                    </a:cxn>
                    <a:cxn ang="0">
                      <a:pos x="67" y="68"/>
                    </a:cxn>
                    <a:cxn ang="0">
                      <a:pos x="60" y="80"/>
                    </a:cxn>
                    <a:cxn ang="0">
                      <a:pos x="60" y="80"/>
                    </a:cxn>
                    <a:cxn ang="0">
                      <a:pos x="60" y="80"/>
                    </a:cxn>
                  </a:cxnLst>
                  <a:rect l="0" t="0" r="r" b="b"/>
                  <a:pathLst>
                    <a:path w="85" h="123">
                      <a:moveTo>
                        <a:pt x="42" y="0"/>
                      </a:moveTo>
                      <a:cubicBezTo>
                        <a:pt x="19" y="0"/>
                        <a:pt x="0" y="19"/>
                        <a:pt x="0" y="42"/>
                      </a:cubicBezTo>
                      <a:cubicBezTo>
                        <a:pt x="0" y="57"/>
                        <a:pt x="14" y="74"/>
                        <a:pt x="19" y="88"/>
                      </a:cubicBezTo>
                      <a:cubicBezTo>
                        <a:pt x="27" y="110"/>
                        <a:pt x="26" y="123"/>
                        <a:pt x="42" y="123"/>
                      </a:cubicBezTo>
                      <a:cubicBezTo>
                        <a:pt x="59" y="123"/>
                        <a:pt x="58" y="110"/>
                        <a:pt x="65" y="88"/>
                      </a:cubicBezTo>
                      <a:cubicBezTo>
                        <a:pt x="70" y="74"/>
                        <a:pt x="85" y="57"/>
                        <a:pt x="85" y="42"/>
                      </a:cubicBezTo>
                      <a:cubicBezTo>
                        <a:pt x="85" y="19"/>
                        <a:pt x="66" y="0"/>
                        <a:pt x="42" y="0"/>
                      </a:cubicBezTo>
                      <a:close/>
                      <a:moveTo>
                        <a:pt x="52" y="104"/>
                      </a:moveTo>
                      <a:cubicBezTo>
                        <a:pt x="33" y="106"/>
                        <a:pt x="33" y="106"/>
                        <a:pt x="33" y="106"/>
                      </a:cubicBezTo>
                      <a:cubicBezTo>
                        <a:pt x="33" y="104"/>
                        <a:pt x="32" y="102"/>
                        <a:pt x="31" y="99"/>
                      </a:cubicBezTo>
                      <a:cubicBezTo>
                        <a:pt x="31" y="99"/>
                        <a:pt x="31" y="99"/>
                        <a:pt x="31" y="99"/>
                      </a:cubicBezTo>
                      <a:cubicBezTo>
                        <a:pt x="55" y="96"/>
                        <a:pt x="55" y="96"/>
                        <a:pt x="55" y="96"/>
                      </a:cubicBezTo>
                      <a:cubicBezTo>
                        <a:pt x="54" y="97"/>
                        <a:pt x="54" y="98"/>
                        <a:pt x="54" y="99"/>
                      </a:cubicBezTo>
                      <a:cubicBezTo>
                        <a:pt x="53" y="101"/>
                        <a:pt x="53" y="103"/>
                        <a:pt x="52" y="104"/>
                      </a:cubicBezTo>
                      <a:close/>
                      <a:moveTo>
                        <a:pt x="30" y="95"/>
                      </a:moveTo>
                      <a:cubicBezTo>
                        <a:pt x="29" y="93"/>
                        <a:pt x="28" y="91"/>
                        <a:pt x="27" y="88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9"/>
                        <a:pt x="56" y="91"/>
                        <a:pt x="56" y="92"/>
                      </a:cubicBezTo>
                      <a:lnTo>
                        <a:pt x="30" y="95"/>
                      </a:lnTo>
                      <a:close/>
                      <a:moveTo>
                        <a:pt x="42" y="115"/>
                      </a:moveTo>
                      <a:cubicBezTo>
                        <a:pt x="38" y="115"/>
                        <a:pt x="37" y="114"/>
                        <a:pt x="35" y="110"/>
                      </a:cubicBezTo>
                      <a:cubicBezTo>
                        <a:pt x="51" y="108"/>
                        <a:pt x="51" y="108"/>
                        <a:pt x="51" y="108"/>
                      </a:cubicBezTo>
                      <a:cubicBezTo>
                        <a:pt x="49" y="114"/>
                        <a:pt x="47" y="115"/>
                        <a:pt x="42" y="115"/>
                      </a:cubicBezTo>
                      <a:close/>
                      <a:moveTo>
                        <a:pt x="60" y="80"/>
                      </a:move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3" y="76"/>
                        <a:pt x="20" y="72"/>
                        <a:pt x="18" y="68"/>
                      </a:cubicBezTo>
                      <a:cubicBezTo>
                        <a:pt x="13" y="59"/>
                        <a:pt x="8" y="50"/>
                        <a:pt x="8" y="42"/>
                      </a:cubicBezTo>
                      <a:cubicBezTo>
                        <a:pt x="8" y="23"/>
                        <a:pt x="23" y="8"/>
                        <a:pt x="42" y="8"/>
                      </a:cubicBezTo>
                      <a:cubicBezTo>
                        <a:pt x="61" y="8"/>
                        <a:pt x="77" y="23"/>
                        <a:pt x="77" y="42"/>
                      </a:cubicBezTo>
                      <a:cubicBezTo>
                        <a:pt x="77" y="50"/>
                        <a:pt x="72" y="59"/>
                        <a:pt x="67" y="68"/>
                      </a:cubicBezTo>
                      <a:cubicBezTo>
                        <a:pt x="64" y="72"/>
                        <a:pt x="62" y="76"/>
                        <a:pt x="60" y="80"/>
                      </a:cubicBezTo>
                      <a:close/>
                      <a:moveTo>
                        <a:pt x="60" y="80"/>
                      </a:moveTo>
                      <a:cubicBezTo>
                        <a:pt x="60" y="80"/>
                        <a:pt x="60" y="80"/>
                        <a:pt x="60" y="80"/>
                      </a:cubicBezTo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26" name="Freeform 79"/>
                <p:cNvSpPr>
                  <a:spLocks noEditPoints="1"/>
                </p:cNvSpPr>
                <p:nvPr/>
              </p:nvSpPr>
              <p:spPr bwMode="auto">
                <a:xfrm>
                  <a:off x="4130675" y="1965326"/>
                  <a:ext cx="73025" cy="73025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0" y="23"/>
                    </a:cxn>
                    <a:cxn ang="0">
                      <a:pos x="2" y="25"/>
                    </a:cxn>
                    <a:cxn ang="0">
                      <a:pos x="4" y="23"/>
                    </a:cxn>
                    <a:cxn ang="0">
                      <a:pos x="23" y="4"/>
                    </a:cxn>
                    <a:cxn ang="0">
                      <a:pos x="25" y="2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25" h="25">
                      <a:moveTo>
                        <a:pt x="23" y="0"/>
                      </a:moveTo>
                      <a:cubicBezTo>
                        <a:pt x="11" y="0"/>
                        <a:pt x="0" y="10"/>
                        <a:pt x="0" y="23"/>
                      </a:cubicBezTo>
                      <a:cubicBezTo>
                        <a:pt x="0" y="24"/>
                        <a:pt x="1" y="25"/>
                        <a:pt x="2" y="25"/>
                      </a:cubicBezTo>
                      <a:cubicBezTo>
                        <a:pt x="3" y="25"/>
                        <a:pt x="4" y="24"/>
                        <a:pt x="4" y="23"/>
                      </a:cubicBezTo>
                      <a:cubicBezTo>
                        <a:pt x="4" y="12"/>
                        <a:pt x="13" y="4"/>
                        <a:pt x="23" y="4"/>
                      </a:cubicBezTo>
                      <a:cubicBezTo>
                        <a:pt x="24" y="4"/>
                        <a:pt x="25" y="3"/>
                        <a:pt x="25" y="2"/>
                      </a:cubicBezTo>
                      <a:cubicBezTo>
                        <a:pt x="25" y="1"/>
                        <a:pt x="24" y="0"/>
                        <a:pt x="23" y="0"/>
                      </a:cubicBezTo>
                      <a:close/>
                      <a:moveTo>
                        <a:pt x="23" y="0"/>
                      </a:moveTo>
                      <a:cubicBezTo>
                        <a:pt x="23" y="0"/>
                        <a:pt x="23" y="0"/>
                        <a:pt x="23" y="0"/>
                      </a:cubicBezTo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24" name="Freeform 213"/>
              <p:cNvSpPr>
                <a:spLocks noChangeArrowheads="1"/>
              </p:cNvSpPr>
              <p:nvPr/>
            </p:nvSpPr>
            <p:spPr bwMode="auto">
              <a:xfrm>
                <a:off x="5494999" y="3193675"/>
                <a:ext cx="272908" cy="264981"/>
              </a:xfrm>
              <a:custGeom>
                <a:avLst/>
                <a:gdLst>
                  <a:gd name="T0" fmla="*/ 589 w 634"/>
                  <a:gd name="T1" fmla="*/ 236 h 619"/>
                  <a:gd name="T2" fmla="*/ 589 w 634"/>
                  <a:gd name="T3" fmla="*/ 236 h 619"/>
                  <a:gd name="T4" fmla="*/ 589 w 634"/>
                  <a:gd name="T5" fmla="*/ 545 h 619"/>
                  <a:gd name="T6" fmla="*/ 545 w 634"/>
                  <a:gd name="T7" fmla="*/ 589 h 619"/>
                  <a:gd name="T8" fmla="*/ 89 w 634"/>
                  <a:gd name="T9" fmla="*/ 589 h 619"/>
                  <a:gd name="T10" fmla="*/ 45 w 634"/>
                  <a:gd name="T11" fmla="*/ 545 h 619"/>
                  <a:gd name="T12" fmla="*/ 45 w 634"/>
                  <a:gd name="T13" fmla="*/ 74 h 619"/>
                  <a:gd name="T14" fmla="*/ 89 w 634"/>
                  <a:gd name="T15" fmla="*/ 29 h 619"/>
                  <a:gd name="T16" fmla="*/ 398 w 634"/>
                  <a:gd name="T17" fmla="*/ 29 h 619"/>
                  <a:gd name="T18" fmla="*/ 398 w 634"/>
                  <a:gd name="T19" fmla="*/ 0 h 619"/>
                  <a:gd name="T20" fmla="*/ 89 w 634"/>
                  <a:gd name="T21" fmla="*/ 0 h 619"/>
                  <a:gd name="T22" fmla="*/ 0 w 634"/>
                  <a:gd name="T23" fmla="*/ 74 h 619"/>
                  <a:gd name="T24" fmla="*/ 0 w 634"/>
                  <a:gd name="T25" fmla="*/ 545 h 619"/>
                  <a:gd name="T26" fmla="*/ 89 w 634"/>
                  <a:gd name="T27" fmla="*/ 618 h 619"/>
                  <a:gd name="T28" fmla="*/ 545 w 634"/>
                  <a:gd name="T29" fmla="*/ 618 h 619"/>
                  <a:gd name="T30" fmla="*/ 633 w 634"/>
                  <a:gd name="T31" fmla="*/ 545 h 619"/>
                  <a:gd name="T32" fmla="*/ 633 w 634"/>
                  <a:gd name="T33" fmla="*/ 236 h 619"/>
                  <a:gd name="T34" fmla="*/ 589 w 634"/>
                  <a:gd name="T35" fmla="*/ 236 h 619"/>
                  <a:gd name="T36" fmla="*/ 162 w 634"/>
                  <a:gd name="T37" fmla="*/ 354 h 619"/>
                  <a:gd name="T38" fmla="*/ 162 w 634"/>
                  <a:gd name="T39" fmla="*/ 354 h 619"/>
                  <a:gd name="T40" fmla="*/ 74 w 634"/>
                  <a:gd name="T41" fmla="*/ 516 h 619"/>
                  <a:gd name="T42" fmla="*/ 103 w 634"/>
                  <a:gd name="T43" fmla="*/ 545 h 619"/>
                  <a:gd name="T44" fmla="*/ 280 w 634"/>
                  <a:gd name="T45" fmla="*/ 457 h 619"/>
                  <a:gd name="T46" fmla="*/ 295 w 634"/>
                  <a:gd name="T47" fmla="*/ 457 h 619"/>
                  <a:gd name="T48" fmla="*/ 604 w 634"/>
                  <a:gd name="T49" fmla="*/ 147 h 619"/>
                  <a:gd name="T50" fmla="*/ 604 w 634"/>
                  <a:gd name="T51" fmla="*/ 88 h 619"/>
                  <a:gd name="T52" fmla="*/ 530 w 634"/>
                  <a:gd name="T53" fmla="*/ 29 h 619"/>
                  <a:gd name="T54" fmla="*/ 471 w 634"/>
                  <a:gd name="T55" fmla="*/ 29 h 619"/>
                  <a:gd name="T56" fmla="*/ 177 w 634"/>
                  <a:gd name="T57" fmla="*/ 324 h 619"/>
                  <a:gd name="T58" fmla="*/ 162 w 634"/>
                  <a:gd name="T59" fmla="*/ 354 h 619"/>
                  <a:gd name="T60" fmla="*/ 486 w 634"/>
                  <a:gd name="T61" fmla="*/ 74 h 619"/>
                  <a:gd name="T62" fmla="*/ 486 w 634"/>
                  <a:gd name="T63" fmla="*/ 74 h 619"/>
                  <a:gd name="T64" fmla="*/ 516 w 634"/>
                  <a:gd name="T65" fmla="*/ 74 h 619"/>
                  <a:gd name="T66" fmla="*/ 560 w 634"/>
                  <a:gd name="T67" fmla="*/ 103 h 619"/>
                  <a:gd name="T68" fmla="*/ 560 w 634"/>
                  <a:gd name="T69" fmla="*/ 133 h 619"/>
                  <a:gd name="T70" fmla="*/ 516 w 634"/>
                  <a:gd name="T71" fmla="*/ 177 h 619"/>
                  <a:gd name="T72" fmla="*/ 457 w 634"/>
                  <a:gd name="T73" fmla="*/ 103 h 619"/>
                  <a:gd name="T74" fmla="*/ 486 w 634"/>
                  <a:gd name="T75" fmla="*/ 74 h 619"/>
                  <a:gd name="T76" fmla="*/ 428 w 634"/>
                  <a:gd name="T77" fmla="*/ 133 h 619"/>
                  <a:gd name="T78" fmla="*/ 428 w 634"/>
                  <a:gd name="T79" fmla="*/ 133 h 619"/>
                  <a:gd name="T80" fmla="*/ 486 w 634"/>
                  <a:gd name="T81" fmla="*/ 206 h 619"/>
                  <a:gd name="T82" fmla="*/ 266 w 634"/>
                  <a:gd name="T83" fmla="*/ 427 h 619"/>
                  <a:gd name="T84" fmla="*/ 207 w 634"/>
                  <a:gd name="T85" fmla="*/ 354 h 619"/>
                  <a:gd name="T86" fmla="*/ 428 w 634"/>
                  <a:gd name="T87" fmla="*/ 133 h 619"/>
                  <a:gd name="T88" fmla="*/ 236 w 634"/>
                  <a:gd name="T89" fmla="*/ 442 h 619"/>
                  <a:gd name="T90" fmla="*/ 236 w 634"/>
                  <a:gd name="T91" fmla="*/ 442 h 619"/>
                  <a:gd name="T92" fmla="*/ 133 w 634"/>
                  <a:gd name="T93" fmla="*/ 516 h 619"/>
                  <a:gd name="T94" fmla="*/ 118 w 634"/>
                  <a:gd name="T95" fmla="*/ 501 h 619"/>
                  <a:gd name="T96" fmla="*/ 177 w 634"/>
                  <a:gd name="T97" fmla="*/ 398 h 619"/>
                  <a:gd name="T98" fmla="*/ 236 w 634"/>
                  <a:gd name="T99" fmla="*/ 442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34" h="619">
                    <a:moveTo>
                      <a:pt x="589" y="236"/>
                    </a:moveTo>
                    <a:lnTo>
                      <a:pt x="589" y="236"/>
                    </a:lnTo>
                    <a:cubicBezTo>
                      <a:pt x="589" y="545"/>
                      <a:pt x="589" y="545"/>
                      <a:pt x="589" y="545"/>
                    </a:cubicBezTo>
                    <a:cubicBezTo>
                      <a:pt x="589" y="559"/>
                      <a:pt x="575" y="589"/>
                      <a:pt x="545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59"/>
                      <a:pt x="45" y="545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59"/>
                      <a:pt x="59" y="29"/>
                      <a:pt x="89" y="29"/>
                    </a:cubicBezTo>
                    <a:cubicBezTo>
                      <a:pt x="398" y="29"/>
                      <a:pt x="398" y="29"/>
                      <a:pt x="398" y="29"/>
                    </a:cubicBezTo>
                    <a:cubicBezTo>
                      <a:pt x="398" y="0"/>
                      <a:pt x="398" y="0"/>
                      <a:pt x="39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5" y="618"/>
                      <a:pt x="89" y="618"/>
                    </a:cubicBezTo>
                    <a:cubicBezTo>
                      <a:pt x="545" y="618"/>
                      <a:pt x="545" y="618"/>
                      <a:pt x="545" y="618"/>
                    </a:cubicBezTo>
                    <a:cubicBezTo>
                      <a:pt x="589" y="618"/>
                      <a:pt x="633" y="589"/>
                      <a:pt x="633" y="545"/>
                    </a:cubicBezTo>
                    <a:cubicBezTo>
                      <a:pt x="633" y="236"/>
                      <a:pt x="633" y="236"/>
                      <a:pt x="633" y="236"/>
                    </a:cubicBezTo>
                    <a:lnTo>
                      <a:pt x="589" y="236"/>
                    </a:lnTo>
                    <a:close/>
                    <a:moveTo>
                      <a:pt x="162" y="354"/>
                    </a:moveTo>
                    <a:lnTo>
                      <a:pt x="162" y="354"/>
                    </a:lnTo>
                    <a:cubicBezTo>
                      <a:pt x="74" y="516"/>
                      <a:pt x="74" y="516"/>
                      <a:pt x="74" y="516"/>
                    </a:cubicBezTo>
                    <a:cubicBezTo>
                      <a:pt x="74" y="545"/>
                      <a:pt x="89" y="559"/>
                      <a:pt x="103" y="545"/>
                    </a:cubicBezTo>
                    <a:cubicBezTo>
                      <a:pt x="280" y="457"/>
                      <a:pt x="280" y="457"/>
                      <a:pt x="280" y="457"/>
                    </a:cubicBezTo>
                    <a:lnTo>
                      <a:pt x="295" y="457"/>
                    </a:lnTo>
                    <a:cubicBezTo>
                      <a:pt x="604" y="147"/>
                      <a:pt x="604" y="147"/>
                      <a:pt x="604" y="147"/>
                    </a:cubicBezTo>
                    <a:cubicBezTo>
                      <a:pt x="619" y="133"/>
                      <a:pt x="619" y="103"/>
                      <a:pt x="604" y="88"/>
                    </a:cubicBezTo>
                    <a:cubicBezTo>
                      <a:pt x="530" y="29"/>
                      <a:pt x="530" y="29"/>
                      <a:pt x="530" y="29"/>
                    </a:cubicBezTo>
                    <a:cubicBezTo>
                      <a:pt x="516" y="15"/>
                      <a:pt x="486" y="15"/>
                      <a:pt x="471" y="29"/>
                    </a:cubicBezTo>
                    <a:cubicBezTo>
                      <a:pt x="177" y="324"/>
                      <a:pt x="177" y="324"/>
                      <a:pt x="177" y="324"/>
                    </a:cubicBezTo>
                    <a:cubicBezTo>
                      <a:pt x="162" y="339"/>
                      <a:pt x="162" y="339"/>
                      <a:pt x="162" y="354"/>
                    </a:cubicBezTo>
                    <a:close/>
                    <a:moveTo>
                      <a:pt x="486" y="74"/>
                    </a:moveTo>
                    <a:lnTo>
                      <a:pt x="486" y="74"/>
                    </a:lnTo>
                    <a:cubicBezTo>
                      <a:pt x="501" y="59"/>
                      <a:pt x="516" y="59"/>
                      <a:pt x="516" y="74"/>
                    </a:cubicBezTo>
                    <a:cubicBezTo>
                      <a:pt x="560" y="103"/>
                      <a:pt x="560" y="103"/>
                      <a:pt x="560" y="103"/>
                    </a:cubicBezTo>
                    <a:cubicBezTo>
                      <a:pt x="575" y="118"/>
                      <a:pt x="575" y="133"/>
                      <a:pt x="560" y="133"/>
                    </a:cubicBezTo>
                    <a:cubicBezTo>
                      <a:pt x="516" y="177"/>
                      <a:pt x="516" y="177"/>
                      <a:pt x="516" y="177"/>
                    </a:cubicBezTo>
                    <a:cubicBezTo>
                      <a:pt x="457" y="103"/>
                      <a:pt x="457" y="103"/>
                      <a:pt x="457" y="103"/>
                    </a:cubicBezTo>
                    <a:lnTo>
                      <a:pt x="486" y="74"/>
                    </a:lnTo>
                    <a:close/>
                    <a:moveTo>
                      <a:pt x="428" y="133"/>
                    </a:moveTo>
                    <a:lnTo>
                      <a:pt x="428" y="133"/>
                    </a:lnTo>
                    <a:cubicBezTo>
                      <a:pt x="486" y="206"/>
                      <a:pt x="486" y="206"/>
                      <a:pt x="486" y="206"/>
                    </a:cubicBezTo>
                    <a:cubicBezTo>
                      <a:pt x="266" y="427"/>
                      <a:pt x="266" y="427"/>
                      <a:pt x="266" y="427"/>
                    </a:cubicBezTo>
                    <a:cubicBezTo>
                      <a:pt x="251" y="398"/>
                      <a:pt x="207" y="368"/>
                      <a:pt x="207" y="354"/>
                    </a:cubicBezTo>
                    <a:lnTo>
                      <a:pt x="428" y="133"/>
                    </a:lnTo>
                    <a:close/>
                    <a:moveTo>
                      <a:pt x="236" y="442"/>
                    </a:moveTo>
                    <a:lnTo>
                      <a:pt x="236" y="442"/>
                    </a:lnTo>
                    <a:cubicBezTo>
                      <a:pt x="133" y="516"/>
                      <a:pt x="133" y="516"/>
                      <a:pt x="133" y="516"/>
                    </a:cubicBezTo>
                    <a:cubicBezTo>
                      <a:pt x="118" y="516"/>
                      <a:pt x="118" y="501"/>
                      <a:pt x="118" y="501"/>
                    </a:cubicBezTo>
                    <a:cubicBezTo>
                      <a:pt x="177" y="398"/>
                      <a:pt x="177" y="398"/>
                      <a:pt x="177" y="398"/>
                    </a:cubicBezTo>
                    <a:lnTo>
                      <a:pt x="236" y="4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/>
            </p:spPr>
            <p:txBody>
              <a:bodyPr wrap="none" lIns="91431" tIns="45716" rIns="91431" bIns="45716" anchor="ctr"/>
              <a:lstStyle/>
              <a:p>
                <a:pPr defTabSz="457200">
                  <a:defRPr/>
                </a:pPr>
                <a:endParaRPr lang="en-US">
                  <a:solidFill>
                    <a:prstClr val="black"/>
                  </a:solidFill>
                  <a:ea typeface="MS PGothic" pitchFamily="34" charset="-128"/>
                </a:endParaRPr>
              </a:p>
            </p:txBody>
          </p:sp>
        </p:grp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1185540" y="983300"/>
              <a:ext cx="3402000" cy="3956400"/>
            </a:xfrm>
            <a:custGeom>
              <a:avLst/>
              <a:gdLst>
                <a:gd name="T0" fmla="*/ 1155 w 1992"/>
                <a:gd name="T1" fmla="*/ 2247 h 2313"/>
                <a:gd name="T2" fmla="*/ 937 w 1992"/>
                <a:gd name="T3" fmla="*/ 2142 h 2313"/>
                <a:gd name="T4" fmla="*/ 1148 w 1992"/>
                <a:gd name="T5" fmla="*/ 2126 h 2313"/>
                <a:gd name="T6" fmla="*/ 1190 w 1992"/>
                <a:gd name="T7" fmla="*/ 2035 h 2313"/>
                <a:gd name="T8" fmla="*/ 825 w 1992"/>
                <a:gd name="T9" fmla="*/ 1995 h 2313"/>
                <a:gd name="T10" fmla="*/ 767 w 1992"/>
                <a:gd name="T11" fmla="*/ 1966 h 2313"/>
                <a:gd name="T12" fmla="*/ 934 w 1992"/>
                <a:gd name="T13" fmla="*/ 1976 h 2313"/>
                <a:gd name="T14" fmla="*/ 409 w 1992"/>
                <a:gd name="T15" fmla="*/ 1066 h 2313"/>
                <a:gd name="T16" fmla="*/ 512 w 1992"/>
                <a:gd name="T17" fmla="*/ 1007 h 2313"/>
                <a:gd name="T18" fmla="*/ 424 w 1992"/>
                <a:gd name="T19" fmla="*/ 0 h 2313"/>
                <a:gd name="T20" fmla="*/ 648 w 1992"/>
                <a:gd name="T21" fmla="*/ 4 h 2313"/>
                <a:gd name="T22" fmla="*/ 855 w 1992"/>
                <a:gd name="T23" fmla="*/ 526 h 2313"/>
                <a:gd name="T24" fmla="*/ 1895 w 1992"/>
                <a:gd name="T25" fmla="*/ 1757 h 2313"/>
                <a:gd name="T26" fmla="*/ 1953 w 1992"/>
                <a:gd name="T27" fmla="*/ 1869 h 2313"/>
                <a:gd name="T28" fmla="*/ 1934 w 1992"/>
                <a:gd name="T29" fmla="*/ 1951 h 2313"/>
                <a:gd name="T30" fmla="*/ 1917 w 1992"/>
                <a:gd name="T31" fmla="*/ 2052 h 2313"/>
                <a:gd name="T32" fmla="*/ 1887 w 1992"/>
                <a:gd name="T33" fmla="*/ 2147 h 2313"/>
                <a:gd name="T34" fmla="*/ 1926 w 1992"/>
                <a:gd name="T35" fmla="*/ 2243 h 2313"/>
                <a:gd name="T36" fmla="*/ 1410 w 1992"/>
                <a:gd name="T37" fmla="*/ 2303 h 2313"/>
                <a:gd name="T38" fmla="*/ 1408 w 1992"/>
                <a:gd name="T39" fmla="*/ 2278 h 2313"/>
                <a:gd name="T40" fmla="*/ 1387 w 1992"/>
                <a:gd name="T41" fmla="*/ 2257 h 2313"/>
                <a:gd name="T42" fmla="*/ 1351 w 1992"/>
                <a:gd name="T43" fmla="*/ 2146 h 2313"/>
                <a:gd name="T44" fmla="*/ 1266 w 1992"/>
                <a:gd name="T45" fmla="*/ 2055 h 2313"/>
                <a:gd name="T46" fmla="*/ 1214 w 1992"/>
                <a:gd name="T47" fmla="*/ 2030 h 2313"/>
                <a:gd name="T48" fmla="*/ 1172 w 1992"/>
                <a:gd name="T49" fmla="*/ 2035 h 2313"/>
                <a:gd name="T50" fmla="*/ 1085 w 1992"/>
                <a:gd name="T51" fmla="*/ 1973 h 2313"/>
                <a:gd name="T52" fmla="*/ 1005 w 1992"/>
                <a:gd name="T53" fmla="*/ 1936 h 2313"/>
                <a:gd name="T54" fmla="*/ 908 w 1992"/>
                <a:gd name="T55" fmla="*/ 1881 h 2313"/>
                <a:gd name="T56" fmla="*/ 770 w 1992"/>
                <a:gd name="T57" fmla="*/ 1868 h 2313"/>
                <a:gd name="T58" fmla="*/ 734 w 1992"/>
                <a:gd name="T59" fmla="*/ 1769 h 2313"/>
                <a:gd name="T60" fmla="*/ 681 w 1992"/>
                <a:gd name="T61" fmla="*/ 1680 h 2313"/>
                <a:gd name="T62" fmla="*/ 651 w 1992"/>
                <a:gd name="T63" fmla="*/ 1619 h 2313"/>
                <a:gd name="T64" fmla="*/ 573 w 1992"/>
                <a:gd name="T65" fmla="*/ 1529 h 2313"/>
                <a:gd name="T66" fmla="*/ 499 w 1992"/>
                <a:gd name="T67" fmla="*/ 1440 h 2313"/>
                <a:gd name="T68" fmla="*/ 479 w 1992"/>
                <a:gd name="T69" fmla="*/ 1347 h 2313"/>
                <a:gd name="T70" fmla="*/ 490 w 1992"/>
                <a:gd name="T71" fmla="*/ 1272 h 2313"/>
                <a:gd name="T72" fmla="*/ 388 w 1992"/>
                <a:gd name="T73" fmla="*/ 1205 h 2313"/>
                <a:gd name="T74" fmla="*/ 369 w 1992"/>
                <a:gd name="T75" fmla="*/ 1067 h 2313"/>
                <a:gd name="T76" fmla="*/ 402 w 1992"/>
                <a:gd name="T77" fmla="*/ 1114 h 2313"/>
                <a:gd name="T78" fmla="*/ 469 w 1992"/>
                <a:gd name="T79" fmla="*/ 1146 h 2313"/>
                <a:gd name="T80" fmla="*/ 402 w 1992"/>
                <a:gd name="T81" fmla="*/ 1062 h 2313"/>
                <a:gd name="T82" fmla="*/ 423 w 1992"/>
                <a:gd name="T83" fmla="*/ 1001 h 2313"/>
                <a:gd name="T84" fmla="*/ 547 w 1992"/>
                <a:gd name="T85" fmla="*/ 992 h 2313"/>
                <a:gd name="T86" fmla="*/ 528 w 1992"/>
                <a:gd name="T87" fmla="*/ 1000 h 2313"/>
                <a:gd name="T88" fmla="*/ 487 w 1992"/>
                <a:gd name="T89" fmla="*/ 1001 h 2313"/>
                <a:gd name="T90" fmla="*/ 449 w 1992"/>
                <a:gd name="T91" fmla="*/ 994 h 2313"/>
                <a:gd name="T92" fmla="*/ 415 w 1992"/>
                <a:gd name="T93" fmla="*/ 997 h 2313"/>
                <a:gd name="T94" fmla="*/ 381 w 1992"/>
                <a:gd name="T95" fmla="*/ 1042 h 2313"/>
                <a:gd name="T96" fmla="*/ 325 w 1992"/>
                <a:gd name="T97" fmla="*/ 1036 h 2313"/>
                <a:gd name="T98" fmla="*/ 276 w 1992"/>
                <a:gd name="T99" fmla="*/ 1015 h 2313"/>
                <a:gd name="T100" fmla="*/ 304 w 1992"/>
                <a:gd name="T101" fmla="*/ 993 h 2313"/>
                <a:gd name="T102" fmla="*/ 256 w 1992"/>
                <a:gd name="T103" fmla="*/ 917 h 2313"/>
                <a:gd name="T104" fmla="*/ 172 w 1992"/>
                <a:gd name="T105" fmla="*/ 830 h 2313"/>
                <a:gd name="T106" fmla="*/ 129 w 1992"/>
                <a:gd name="T107" fmla="*/ 727 h 2313"/>
                <a:gd name="T108" fmla="*/ 124 w 1992"/>
                <a:gd name="T109" fmla="*/ 624 h 2313"/>
                <a:gd name="T110" fmla="*/ 69 w 1992"/>
                <a:gd name="T111" fmla="*/ 511 h 2313"/>
                <a:gd name="T112" fmla="*/ 2 w 1992"/>
                <a:gd name="T113" fmla="*/ 409 h 2313"/>
                <a:gd name="T114" fmla="*/ 28 w 1992"/>
                <a:gd name="T115" fmla="*/ 337 h 2313"/>
                <a:gd name="T116" fmla="*/ 47 w 1992"/>
                <a:gd name="T117" fmla="*/ 301 h 2313"/>
                <a:gd name="T118" fmla="*/ 48 w 1992"/>
                <a:gd name="T119" fmla="*/ 226 h 2313"/>
                <a:gd name="T120" fmla="*/ 71 w 1992"/>
                <a:gd name="T121" fmla="*/ 123 h 2313"/>
                <a:gd name="T122" fmla="*/ 40 w 1992"/>
                <a:gd name="T123" fmla="*/ 19 h 2313"/>
                <a:gd name="T124" fmla="*/ 240 w 1992"/>
                <a:gd name="T125" fmla="*/ 0 h 2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92" h="2313">
                  <a:moveTo>
                    <a:pt x="1416" y="2294"/>
                  </a:moveTo>
                  <a:lnTo>
                    <a:pt x="1415" y="2296"/>
                  </a:lnTo>
                  <a:lnTo>
                    <a:pt x="1414" y="2294"/>
                  </a:lnTo>
                  <a:lnTo>
                    <a:pt x="1415" y="2294"/>
                  </a:lnTo>
                  <a:lnTo>
                    <a:pt x="1416" y="2294"/>
                  </a:lnTo>
                  <a:close/>
                  <a:moveTo>
                    <a:pt x="1391" y="2257"/>
                  </a:moveTo>
                  <a:lnTo>
                    <a:pt x="1390" y="2258"/>
                  </a:lnTo>
                  <a:lnTo>
                    <a:pt x="1390" y="2259"/>
                  </a:lnTo>
                  <a:lnTo>
                    <a:pt x="1390" y="2258"/>
                  </a:lnTo>
                  <a:lnTo>
                    <a:pt x="1390" y="2259"/>
                  </a:lnTo>
                  <a:lnTo>
                    <a:pt x="1389" y="2258"/>
                  </a:lnTo>
                  <a:lnTo>
                    <a:pt x="1389" y="2257"/>
                  </a:lnTo>
                  <a:lnTo>
                    <a:pt x="1390" y="2257"/>
                  </a:lnTo>
                  <a:lnTo>
                    <a:pt x="1390" y="2258"/>
                  </a:lnTo>
                  <a:lnTo>
                    <a:pt x="1390" y="2257"/>
                  </a:lnTo>
                  <a:lnTo>
                    <a:pt x="1391" y="2257"/>
                  </a:lnTo>
                  <a:close/>
                  <a:moveTo>
                    <a:pt x="1394" y="2257"/>
                  </a:moveTo>
                  <a:lnTo>
                    <a:pt x="1395" y="2257"/>
                  </a:lnTo>
                  <a:lnTo>
                    <a:pt x="1394" y="2257"/>
                  </a:lnTo>
                  <a:lnTo>
                    <a:pt x="1395" y="2258"/>
                  </a:lnTo>
                  <a:lnTo>
                    <a:pt x="1395" y="2259"/>
                  </a:lnTo>
                  <a:lnTo>
                    <a:pt x="1394" y="2259"/>
                  </a:lnTo>
                  <a:lnTo>
                    <a:pt x="1393" y="2258"/>
                  </a:lnTo>
                  <a:lnTo>
                    <a:pt x="1394" y="2259"/>
                  </a:lnTo>
                  <a:lnTo>
                    <a:pt x="1393" y="2259"/>
                  </a:lnTo>
                  <a:lnTo>
                    <a:pt x="1391" y="2259"/>
                  </a:lnTo>
                  <a:lnTo>
                    <a:pt x="1393" y="2258"/>
                  </a:lnTo>
                  <a:lnTo>
                    <a:pt x="1393" y="2257"/>
                  </a:lnTo>
                  <a:lnTo>
                    <a:pt x="1393" y="2256"/>
                  </a:lnTo>
                  <a:lnTo>
                    <a:pt x="1394" y="2254"/>
                  </a:lnTo>
                  <a:lnTo>
                    <a:pt x="1395" y="2254"/>
                  </a:lnTo>
                  <a:lnTo>
                    <a:pt x="1395" y="2256"/>
                  </a:lnTo>
                  <a:lnTo>
                    <a:pt x="1394" y="2256"/>
                  </a:lnTo>
                  <a:lnTo>
                    <a:pt x="1394" y="2257"/>
                  </a:lnTo>
                  <a:close/>
                  <a:moveTo>
                    <a:pt x="1127" y="2199"/>
                  </a:moveTo>
                  <a:lnTo>
                    <a:pt x="1128" y="2199"/>
                  </a:lnTo>
                  <a:lnTo>
                    <a:pt x="1130" y="2199"/>
                  </a:lnTo>
                  <a:lnTo>
                    <a:pt x="1131" y="2198"/>
                  </a:lnTo>
                  <a:lnTo>
                    <a:pt x="1132" y="2199"/>
                  </a:lnTo>
                  <a:lnTo>
                    <a:pt x="1133" y="2200"/>
                  </a:lnTo>
                  <a:lnTo>
                    <a:pt x="1133" y="2201"/>
                  </a:lnTo>
                  <a:lnTo>
                    <a:pt x="1133" y="2203"/>
                  </a:lnTo>
                  <a:lnTo>
                    <a:pt x="1133" y="2204"/>
                  </a:lnTo>
                  <a:lnTo>
                    <a:pt x="1134" y="2205"/>
                  </a:lnTo>
                  <a:lnTo>
                    <a:pt x="1135" y="2205"/>
                  </a:lnTo>
                  <a:lnTo>
                    <a:pt x="1135" y="2206"/>
                  </a:lnTo>
                  <a:lnTo>
                    <a:pt x="1137" y="2207"/>
                  </a:lnTo>
                  <a:lnTo>
                    <a:pt x="1137" y="2208"/>
                  </a:lnTo>
                  <a:lnTo>
                    <a:pt x="1138" y="2210"/>
                  </a:lnTo>
                  <a:lnTo>
                    <a:pt x="1138" y="2211"/>
                  </a:lnTo>
                  <a:lnTo>
                    <a:pt x="1139" y="2211"/>
                  </a:lnTo>
                  <a:lnTo>
                    <a:pt x="1139" y="2212"/>
                  </a:lnTo>
                  <a:lnTo>
                    <a:pt x="1140" y="2213"/>
                  </a:lnTo>
                  <a:lnTo>
                    <a:pt x="1141" y="2214"/>
                  </a:lnTo>
                  <a:lnTo>
                    <a:pt x="1142" y="2215"/>
                  </a:lnTo>
                  <a:lnTo>
                    <a:pt x="1142" y="2217"/>
                  </a:lnTo>
                  <a:lnTo>
                    <a:pt x="1144" y="2218"/>
                  </a:lnTo>
                  <a:lnTo>
                    <a:pt x="1144" y="2219"/>
                  </a:lnTo>
                  <a:lnTo>
                    <a:pt x="1145" y="2219"/>
                  </a:lnTo>
                  <a:lnTo>
                    <a:pt x="1145" y="2220"/>
                  </a:lnTo>
                  <a:lnTo>
                    <a:pt x="1146" y="2221"/>
                  </a:lnTo>
                  <a:lnTo>
                    <a:pt x="1147" y="2223"/>
                  </a:lnTo>
                  <a:lnTo>
                    <a:pt x="1148" y="2224"/>
                  </a:lnTo>
                  <a:lnTo>
                    <a:pt x="1150" y="2224"/>
                  </a:lnTo>
                  <a:lnTo>
                    <a:pt x="1150" y="2225"/>
                  </a:lnTo>
                  <a:lnTo>
                    <a:pt x="1151" y="2225"/>
                  </a:lnTo>
                  <a:lnTo>
                    <a:pt x="1152" y="2226"/>
                  </a:lnTo>
                  <a:lnTo>
                    <a:pt x="1153" y="2227"/>
                  </a:lnTo>
                  <a:lnTo>
                    <a:pt x="1154" y="2228"/>
                  </a:lnTo>
                  <a:lnTo>
                    <a:pt x="1154" y="2230"/>
                  </a:lnTo>
                  <a:lnTo>
                    <a:pt x="1155" y="2230"/>
                  </a:lnTo>
                  <a:lnTo>
                    <a:pt x="1157" y="2231"/>
                  </a:lnTo>
                  <a:lnTo>
                    <a:pt x="1158" y="2232"/>
                  </a:lnTo>
                  <a:lnTo>
                    <a:pt x="1159" y="2233"/>
                  </a:lnTo>
                  <a:lnTo>
                    <a:pt x="1160" y="2234"/>
                  </a:lnTo>
                  <a:lnTo>
                    <a:pt x="1161" y="2234"/>
                  </a:lnTo>
                  <a:lnTo>
                    <a:pt x="1161" y="2236"/>
                  </a:lnTo>
                  <a:lnTo>
                    <a:pt x="1163" y="2237"/>
                  </a:lnTo>
                  <a:lnTo>
                    <a:pt x="1164" y="2237"/>
                  </a:lnTo>
                  <a:lnTo>
                    <a:pt x="1164" y="2238"/>
                  </a:lnTo>
                  <a:lnTo>
                    <a:pt x="1165" y="2238"/>
                  </a:lnTo>
                  <a:lnTo>
                    <a:pt x="1165" y="2239"/>
                  </a:lnTo>
                  <a:lnTo>
                    <a:pt x="1166" y="2239"/>
                  </a:lnTo>
                  <a:lnTo>
                    <a:pt x="1167" y="2240"/>
                  </a:lnTo>
                  <a:lnTo>
                    <a:pt x="1168" y="2241"/>
                  </a:lnTo>
                  <a:lnTo>
                    <a:pt x="1170" y="2243"/>
                  </a:lnTo>
                  <a:lnTo>
                    <a:pt x="1171" y="2243"/>
                  </a:lnTo>
                  <a:lnTo>
                    <a:pt x="1171" y="2244"/>
                  </a:lnTo>
                  <a:lnTo>
                    <a:pt x="1172" y="2245"/>
                  </a:lnTo>
                  <a:lnTo>
                    <a:pt x="1172" y="2246"/>
                  </a:lnTo>
                  <a:lnTo>
                    <a:pt x="1173" y="2246"/>
                  </a:lnTo>
                  <a:lnTo>
                    <a:pt x="1173" y="2247"/>
                  </a:lnTo>
                  <a:lnTo>
                    <a:pt x="1174" y="2247"/>
                  </a:lnTo>
                  <a:lnTo>
                    <a:pt x="1173" y="2249"/>
                  </a:lnTo>
                  <a:lnTo>
                    <a:pt x="1173" y="2247"/>
                  </a:lnTo>
                  <a:lnTo>
                    <a:pt x="1172" y="2247"/>
                  </a:lnTo>
                  <a:lnTo>
                    <a:pt x="1171" y="2247"/>
                  </a:lnTo>
                  <a:lnTo>
                    <a:pt x="1170" y="2247"/>
                  </a:lnTo>
                  <a:lnTo>
                    <a:pt x="1168" y="2246"/>
                  </a:lnTo>
                  <a:lnTo>
                    <a:pt x="1167" y="2246"/>
                  </a:lnTo>
                  <a:lnTo>
                    <a:pt x="1166" y="2246"/>
                  </a:lnTo>
                  <a:lnTo>
                    <a:pt x="1165" y="2246"/>
                  </a:lnTo>
                  <a:lnTo>
                    <a:pt x="1165" y="2247"/>
                  </a:lnTo>
                  <a:lnTo>
                    <a:pt x="1164" y="2247"/>
                  </a:lnTo>
                  <a:lnTo>
                    <a:pt x="1164" y="2249"/>
                  </a:lnTo>
                  <a:lnTo>
                    <a:pt x="1164" y="2250"/>
                  </a:lnTo>
                  <a:lnTo>
                    <a:pt x="1163" y="2250"/>
                  </a:lnTo>
                  <a:lnTo>
                    <a:pt x="1161" y="2250"/>
                  </a:lnTo>
                  <a:lnTo>
                    <a:pt x="1160" y="2251"/>
                  </a:lnTo>
                  <a:lnTo>
                    <a:pt x="1159" y="2251"/>
                  </a:lnTo>
                  <a:lnTo>
                    <a:pt x="1159" y="2250"/>
                  </a:lnTo>
                  <a:lnTo>
                    <a:pt x="1159" y="2249"/>
                  </a:lnTo>
                  <a:lnTo>
                    <a:pt x="1158" y="2249"/>
                  </a:lnTo>
                  <a:lnTo>
                    <a:pt x="1157" y="2249"/>
                  </a:lnTo>
                  <a:lnTo>
                    <a:pt x="1157" y="2247"/>
                  </a:lnTo>
                  <a:lnTo>
                    <a:pt x="1155" y="2247"/>
                  </a:lnTo>
                  <a:lnTo>
                    <a:pt x="1154" y="2247"/>
                  </a:lnTo>
                  <a:lnTo>
                    <a:pt x="1154" y="2246"/>
                  </a:lnTo>
                  <a:lnTo>
                    <a:pt x="1153" y="2245"/>
                  </a:lnTo>
                  <a:lnTo>
                    <a:pt x="1152" y="2245"/>
                  </a:lnTo>
                  <a:lnTo>
                    <a:pt x="1152" y="2244"/>
                  </a:lnTo>
                  <a:lnTo>
                    <a:pt x="1151" y="2244"/>
                  </a:lnTo>
                  <a:lnTo>
                    <a:pt x="1151" y="2243"/>
                  </a:lnTo>
                  <a:lnTo>
                    <a:pt x="1150" y="2243"/>
                  </a:lnTo>
                  <a:lnTo>
                    <a:pt x="1148" y="2241"/>
                  </a:lnTo>
                  <a:lnTo>
                    <a:pt x="1147" y="2241"/>
                  </a:lnTo>
                  <a:lnTo>
                    <a:pt x="1147" y="2240"/>
                  </a:lnTo>
                  <a:lnTo>
                    <a:pt x="1146" y="2240"/>
                  </a:lnTo>
                  <a:lnTo>
                    <a:pt x="1145" y="2240"/>
                  </a:lnTo>
                  <a:lnTo>
                    <a:pt x="1145" y="2239"/>
                  </a:lnTo>
                  <a:lnTo>
                    <a:pt x="1145" y="2238"/>
                  </a:lnTo>
                  <a:lnTo>
                    <a:pt x="1144" y="2237"/>
                  </a:lnTo>
                  <a:lnTo>
                    <a:pt x="1144" y="2236"/>
                  </a:lnTo>
                  <a:lnTo>
                    <a:pt x="1144" y="2234"/>
                  </a:lnTo>
                  <a:lnTo>
                    <a:pt x="1144" y="2233"/>
                  </a:lnTo>
                  <a:lnTo>
                    <a:pt x="1142" y="2233"/>
                  </a:lnTo>
                  <a:lnTo>
                    <a:pt x="1141" y="2232"/>
                  </a:lnTo>
                  <a:lnTo>
                    <a:pt x="1141" y="2231"/>
                  </a:lnTo>
                  <a:lnTo>
                    <a:pt x="1140" y="2231"/>
                  </a:lnTo>
                  <a:lnTo>
                    <a:pt x="1140" y="2230"/>
                  </a:lnTo>
                  <a:lnTo>
                    <a:pt x="1139" y="2228"/>
                  </a:lnTo>
                  <a:lnTo>
                    <a:pt x="1139" y="2227"/>
                  </a:lnTo>
                  <a:lnTo>
                    <a:pt x="1138" y="2227"/>
                  </a:lnTo>
                  <a:lnTo>
                    <a:pt x="1138" y="2226"/>
                  </a:lnTo>
                  <a:lnTo>
                    <a:pt x="1137" y="2225"/>
                  </a:lnTo>
                  <a:lnTo>
                    <a:pt x="1137" y="2224"/>
                  </a:lnTo>
                  <a:lnTo>
                    <a:pt x="1137" y="2223"/>
                  </a:lnTo>
                  <a:lnTo>
                    <a:pt x="1135" y="2221"/>
                  </a:lnTo>
                  <a:lnTo>
                    <a:pt x="1135" y="2220"/>
                  </a:lnTo>
                  <a:lnTo>
                    <a:pt x="1135" y="2219"/>
                  </a:lnTo>
                  <a:lnTo>
                    <a:pt x="1135" y="2218"/>
                  </a:lnTo>
                  <a:lnTo>
                    <a:pt x="1134" y="2217"/>
                  </a:lnTo>
                  <a:lnTo>
                    <a:pt x="1133" y="2215"/>
                  </a:lnTo>
                  <a:lnTo>
                    <a:pt x="1132" y="2214"/>
                  </a:lnTo>
                  <a:lnTo>
                    <a:pt x="1131" y="2213"/>
                  </a:lnTo>
                  <a:lnTo>
                    <a:pt x="1131" y="2212"/>
                  </a:lnTo>
                  <a:lnTo>
                    <a:pt x="1131" y="2211"/>
                  </a:lnTo>
                  <a:lnTo>
                    <a:pt x="1131" y="2210"/>
                  </a:lnTo>
                  <a:lnTo>
                    <a:pt x="1130" y="2208"/>
                  </a:lnTo>
                  <a:lnTo>
                    <a:pt x="1130" y="2207"/>
                  </a:lnTo>
                  <a:lnTo>
                    <a:pt x="1130" y="2206"/>
                  </a:lnTo>
                  <a:lnTo>
                    <a:pt x="1128" y="2205"/>
                  </a:lnTo>
                  <a:lnTo>
                    <a:pt x="1128" y="2204"/>
                  </a:lnTo>
                  <a:lnTo>
                    <a:pt x="1127" y="2203"/>
                  </a:lnTo>
                  <a:lnTo>
                    <a:pt x="1126" y="2203"/>
                  </a:lnTo>
                  <a:lnTo>
                    <a:pt x="1125" y="2203"/>
                  </a:lnTo>
                  <a:lnTo>
                    <a:pt x="1125" y="2201"/>
                  </a:lnTo>
                  <a:lnTo>
                    <a:pt x="1125" y="2200"/>
                  </a:lnTo>
                  <a:lnTo>
                    <a:pt x="1125" y="2199"/>
                  </a:lnTo>
                  <a:lnTo>
                    <a:pt x="1125" y="2198"/>
                  </a:lnTo>
                  <a:lnTo>
                    <a:pt x="1126" y="2198"/>
                  </a:lnTo>
                  <a:lnTo>
                    <a:pt x="1127" y="2198"/>
                  </a:lnTo>
                  <a:lnTo>
                    <a:pt x="1127" y="2199"/>
                  </a:lnTo>
                  <a:close/>
                  <a:moveTo>
                    <a:pt x="944" y="2140"/>
                  </a:moveTo>
                  <a:lnTo>
                    <a:pt x="946" y="2140"/>
                  </a:lnTo>
                  <a:lnTo>
                    <a:pt x="947" y="2140"/>
                  </a:lnTo>
                  <a:lnTo>
                    <a:pt x="948" y="2141"/>
                  </a:lnTo>
                  <a:lnTo>
                    <a:pt x="949" y="2142"/>
                  </a:lnTo>
                  <a:lnTo>
                    <a:pt x="950" y="2142"/>
                  </a:lnTo>
                  <a:lnTo>
                    <a:pt x="950" y="2144"/>
                  </a:lnTo>
                  <a:lnTo>
                    <a:pt x="951" y="2144"/>
                  </a:lnTo>
                  <a:lnTo>
                    <a:pt x="953" y="2145"/>
                  </a:lnTo>
                  <a:lnTo>
                    <a:pt x="954" y="2144"/>
                  </a:lnTo>
                  <a:lnTo>
                    <a:pt x="955" y="2145"/>
                  </a:lnTo>
                  <a:lnTo>
                    <a:pt x="956" y="2145"/>
                  </a:lnTo>
                  <a:lnTo>
                    <a:pt x="956" y="2146"/>
                  </a:lnTo>
                  <a:lnTo>
                    <a:pt x="957" y="2146"/>
                  </a:lnTo>
                  <a:lnTo>
                    <a:pt x="959" y="2146"/>
                  </a:lnTo>
                  <a:lnTo>
                    <a:pt x="960" y="2147"/>
                  </a:lnTo>
                  <a:lnTo>
                    <a:pt x="960" y="2148"/>
                  </a:lnTo>
                  <a:lnTo>
                    <a:pt x="961" y="2148"/>
                  </a:lnTo>
                  <a:lnTo>
                    <a:pt x="962" y="2149"/>
                  </a:lnTo>
                  <a:lnTo>
                    <a:pt x="963" y="2151"/>
                  </a:lnTo>
                  <a:lnTo>
                    <a:pt x="963" y="2152"/>
                  </a:lnTo>
                  <a:lnTo>
                    <a:pt x="964" y="2152"/>
                  </a:lnTo>
                  <a:lnTo>
                    <a:pt x="966" y="2153"/>
                  </a:lnTo>
                  <a:lnTo>
                    <a:pt x="964" y="2153"/>
                  </a:lnTo>
                  <a:lnTo>
                    <a:pt x="963" y="2154"/>
                  </a:lnTo>
                  <a:lnTo>
                    <a:pt x="963" y="2155"/>
                  </a:lnTo>
                  <a:lnTo>
                    <a:pt x="962" y="2155"/>
                  </a:lnTo>
                  <a:lnTo>
                    <a:pt x="961" y="2155"/>
                  </a:lnTo>
                  <a:lnTo>
                    <a:pt x="960" y="2155"/>
                  </a:lnTo>
                  <a:lnTo>
                    <a:pt x="959" y="2155"/>
                  </a:lnTo>
                  <a:lnTo>
                    <a:pt x="957" y="2157"/>
                  </a:lnTo>
                  <a:lnTo>
                    <a:pt x="956" y="2157"/>
                  </a:lnTo>
                  <a:lnTo>
                    <a:pt x="956" y="2155"/>
                  </a:lnTo>
                  <a:lnTo>
                    <a:pt x="955" y="2155"/>
                  </a:lnTo>
                  <a:lnTo>
                    <a:pt x="954" y="2155"/>
                  </a:lnTo>
                  <a:lnTo>
                    <a:pt x="953" y="2155"/>
                  </a:lnTo>
                  <a:lnTo>
                    <a:pt x="951" y="2155"/>
                  </a:lnTo>
                  <a:lnTo>
                    <a:pt x="950" y="2154"/>
                  </a:lnTo>
                  <a:lnTo>
                    <a:pt x="949" y="2154"/>
                  </a:lnTo>
                  <a:lnTo>
                    <a:pt x="948" y="2153"/>
                  </a:lnTo>
                  <a:lnTo>
                    <a:pt x="947" y="2153"/>
                  </a:lnTo>
                  <a:lnTo>
                    <a:pt x="946" y="2152"/>
                  </a:lnTo>
                  <a:lnTo>
                    <a:pt x="944" y="2152"/>
                  </a:lnTo>
                  <a:lnTo>
                    <a:pt x="943" y="2152"/>
                  </a:lnTo>
                  <a:lnTo>
                    <a:pt x="942" y="2152"/>
                  </a:lnTo>
                  <a:lnTo>
                    <a:pt x="942" y="2151"/>
                  </a:lnTo>
                  <a:lnTo>
                    <a:pt x="941" y="2151"/>
                  </a:lnTo>
                  <a:lnTo>
                    <a:pt x="940" y="2149"/>
                  </a:lnTo>
                  <a:lnTo>
                    <a:pt x="940" y="2148"/>
                  </a:lnTo>
                  <a:lnTo>
                    <a:pt x="938" y="2148"/>
                  </a:lnTo>
                  <a:lnTo>
                    <a:pt x="938" y="2147"/>
                  </a:lnTo>
                  <a:lnTo>
                    <a:pt x="938" y="2146"/>
                  </a:lnTo>
                  <a:lnTo>
                    <a:pt x="937" y="2146"/>
                  </a:lnTo>
                  <a:lnTo>
                    <a:pt x="937" y="2145"/>
                  </a:lnTo>
                  <a:lnTo>
                    <a:pt x="937" y="2144"/>
                  </a:lnTo>
                  <a:lnTo>
                    <a:pt x="936" y="2144"/>
                  </a:lnTo>
                  <a:lnTo>
                    <a:pt x="936" y="2142"/>
                  </a:lnTo>
                  <a:lnTo>
                    <a:pt x="936" y="2141"/>
                  </a:lnTo>
                  <a:lnTo>
                    <a:pt x="937" y="2142"/>
                  </a:lnTo>
                  <a:lnTo>
                    <a:pt x="938" y="2142"/>
                  </a:lnTo>
                  <a:lnTo>
                    <a:pt x="940" y="2142"/>
                  </a:lnTo>
                  <a:lnTo>
                    <a:pt x="941" y="2142"/>
                  </a:lnTo>
                  <a:lnTo>
                    <a:pt x="941" y="2141"/>
                  </a:lnTo>
                  <a:lnTo>
                    <a:pt x="942" y="2141"/>
                  </a:lnTo>
                  <a:lnTo>
                    <a:pt x="943" y="2141"/>
                  </a:lnTo>
                  <a:lnTo>
                    <a:pt x="944" y="2140"/>
                  </a:lnTo>
                  <a:close/>
                  <a:moveTo>
                    <a:pt x="1125" y="2095"/>
                  </a:moveTo>
                  <a:lnTo>
                    <a:pt x="1126" y="2095"/>
                  </a:lnTo>
                  <a:lnTo>
                    <a:pt x="1127" y="2095"/>
                  </a:lnTo>
                  <a:lnTo>
                    <a:pt x="1128" y="2096"/>
                  </a:lnTo>
                  <a:lnTo>
                    <a:pt x="1130" y="2096"/>
                  </a:lnTo>
                  <a:lnTo>
                    <a:pt x="1130" y="2095"/>
                  </a:lnTo>
                  <a:lnTo>
                    <a:pt x="1131" y="2095"/>
                  </a:lnTo>
                  <a:lnTo>
                    <a:pt x="1132" y="2095"/>
                  </a:lnTo>
                  <a:lnTo>
                    <a:pt x="1133" y="2096"/>
                  </a:lnTo>
                  <a:lnTo>
                    <a:pt x="1134" y="2096"/>
                  </a:lnTo>
                  <a:lnTo>
                    <a:pt x="1135" y="2096"/>
                  </a:lnTo>
                  <a:lnTo>
                    <a:pt x="1137" y="2096"/>
                  </a:lnTo>
                  <a:lnTo>
                    <a:pt x="1137" y="2095"/>
                  </a:lnTo>
                  <a:lnTo>
                    <a:pt x="1138" y="2095"/>
                  </a:lnTo>
                  <a:lnTo>
                    <a:pt x="1139" y="2096"/>
                  </a:lnTo>
                  <a:lnTo>
                    <a:pt x="1140" y="2098"/>
                  </a:lnTo>
                  <a:lnTo>
                    <a:pt x="1140" y="2099"/>
                  </a:lnTo>
                  <a:lnTo>
                    <a:pt x="1141" y="2099"/>
                  </a:lnTo>
                  <a:lnTo>
                    <a:pt x="1142" y="2100"/>
                  </a:lnTo>
                  <a:lnTo>
                    <a:pt x="1144" y="2100"/>
                  </a:lnTo>
                  <a:lnTo>
                    <a:pt x="1144" y="2101"/>
                  </a:lnTo>
                  <a:lnTo>
                    <a:pt x="1145" y="2101"/>
                  </a:lnTo>
                  <a:lnTo>
                    <a:pt x="1145" y="2102"/>
                  </a:lnTo>
                  <a:lnTo>
                    <a:pt x="1145" y="2103"/>
                  </a:lnTo>
                  <a:lnTo>
                    <a:pt x="1146" y="2103"/>
                  </a:lnTo>
                  <a:lnTo>
                    <a:pt x="1147" y="2102"/>
                  </a:lnTo>
                  <a:lnTo>
                    <a:pt x="1148" y="2102"/>
                  </a:lnTo>
                  <a:lnTo>
                    <a:pt x="1150" y="2102"/>
                  </a:lnTo>
                  <a:lnTo>
                    <a:pt x="1151" y="2103"/>
                  </a:lnTo>
                  <a:lnTo>
                    <a:pt x="1152" y="2103"/>
                  </a:lnTo>
                  <a:lnTo>
                    <a:pt x="1153" y="2105"/>
                  </a:lnTo>
                  <a:lnTo>
                    <a:pt x="1154" y="2106"/>
                  </a:lnTo>
                  <a:lnTo>
                    <a:pt x="1155" y="2106"/>
                  </a:lnTo>
                  <a:lnTo>
                    <a:pt x="1157" y="2107"/>
                  </a:lnTo>
                  <a:lnTo>
                    <a:pt x="1157" y="2106"/>
                  </a:lnTo>
                  <a:lnTo>
                    <a:pt x="1158" y="2107"/>
                  </a:lnTo>
                  <a:lnTo>
                    <a:pt x="1159" y="2107"/>
                  </a:lnTo>
                  <a:lnTo>
                    <a:pt x="1160" y="2107"/>
                  </a:lnTo>
                  <a:lnTo>
                    <a:pt x="1161" y="2107"/>
                  </a:lnTo>
                  <a:lnTo>
                    <a:pt x="1161" y="2108"/>
                  </a:lnTo>
                  <a:lnTo>
                    <a:pt x="1163" y="2108"/>
                  </a:lnTo>
                  <a:lnTo>
                    <a:pt x="1164" y="2108"/>
                  </a:lnTo>
                  <a:lnTo>
                    <a:pt x="1165" y="2108"/>
                  </a:lnTo>
                  <a:lnTo>
                    <a:pt x="1165" y="2109"/>
                  </a:lnTo>
                  <a:lnTo>
                    <a:pt x="1166" y="2109"/>
                  </a:lnTo>
                  <a:lnTo>
                    <a:pt x="1167" y="2109"/>
                  </a:lnTo>
                  <a:lnTo>
                    <a:pt x="1167" y="2111"/>
                  </a:lnTo>
                  <a:lnTo>
                    <a:pt x="1168" y="2111"/>
                  </a:lnTo>
                  <a:lnTo>
                    <a:pt x="1170" y="2111"/>
                  </a:lnTo>
                  <a:lnTo>
                    <a:pt x="1171" y="2111"/>
                  </a:lnTo>
                  <a:lnTo>
                    <a:pt x="1171" y="2112"/>
                  </a:lnTo>
                  <a:lnTo>
                    <a:pt x="1171" y="2113"/>
                  </a:lnTo>
                  <a:lnTo>
                    <a:pt x="1171" y="2114"/>
                  </a:lnTo>
                  <a:lnTo>
                    <a:pt x="1171" y="2115"/>
                  </a:lnTo>
                  <a:lnTo>
                    <a:pt x="1172" y="2116"/>
                  </a:lnTo>
                  <a:lnTo>
                    <a:pt x="1172" y="2118"/>
                  </a:lnTo>
                  <a:lnTo>
                    <a:pt x="1173" y="2118"/>
                  </a:lnTo>
                  <a:lnTo>
                    <a:pt x="1173" y="2119"/>
                  </a:lnTo>
                  <a:lnTo>
                    <a:pt x="1174" y="2119"/>
                  </a:lnTo>
                  <a:lnTo>
                    <a:pt x="1174" y="2120"/>
                  </a:lnTo>
                  <a:lnTo>
                    <a:pt x="1176" y="2121"/>
                  </a:lnTo>
                  <a:lnTo>
                    <a:pt x="1177" y="2122"/>
                  </a:lnTo>
                  <a:lnTo>
                    <a:pt x="1178" y="2122"/>
                  </a:lnTo>
                  <a:lnTo>
                    <a:pt x="1178" y="2124"/>
                  </a:lnTo>
                  <a:lnTo>
                    <a:pt x="1178" y="2125"/>
                  </a:lnTo>
                  <a:lnTo>
                    <a:pt x="1179" y="2125"/>
                  </a:lnTo>
                  <a:lnTo>
                    <a:pt x="1179" y="2126"/>
                  </a:lnTo>
                  <a:lnTo>
                    <a:pt x="1180" y="2126"/>
                  </a:lnTo>
                  <a:lnTo>
                    <a:pt x="1181" y="2126"/>
                  </a:lnTo>
                  <a:lnTo>
                    <a:pt x="1181" y="2127"/>
                  </a:lnTo>
                  <a:lnTo>
                    <a:pt x="1181" y="2128"/>
                  </a:lnTo>
                  <a:lnTo>
                    <a:pt x="1183" y="2129"/>
                  </a:lnTo>
                  <a:lnTo>
                    <a:pt x="1183" y="2131"/>
                  </a:lnTo>
                  <a:lnTo>
                    <a:pt x="1184" y="2132"/>
                  </a:lnTo>
                  <a:lnTo>
                    <a:pt x="1184" y="2133"/>
                  </a:lnTo>
                  <a:lnTo>
                    <a:pt x="1183" y="2133"/>
                  </a:lnTo>
                  <a:lnTo>
                    <a:pt x="1183" y="2134"/>
                  </a:lnTo>
                  <a:lnTo>
                    <a:pt x="1181" y="2135"/>
                  </a:lnTo>
                  <a:lnTo>
                    <a:pt x="1180" y="2137"/>
                  </a:lnTo>
                  <a:lnTo>
                    <a:pt x="1179" y="2137"/>
                  </a:lnTo>
                  <a:lnTo>
                    <a:pt x="1178" y="2137"/>
                  </a:lnTo>
                  <a:lnTo>
                    <a:pt x="1177" y="2135"/>
                  </a:lnTo>
                  <a:lnTo>
                    <a:pt x="1176" y="2135"/>
                  </a:lnTo>
                  <a:lnTo>
                    <a:pt x="1174" y="2134"/>
                  </a:lnTo>
                  <a:lnTo>
                    <a:pt x="1173" y="2133"/>
                  </a:lnTo>
                  <a:lnTo>
                    <a:pt x="1172" y="2133"/>
                  </a:lnTo>
                  <a:lnTo>
                    <a:pt x="1171" y="2132"/>
                  </a:lnTo>
                  <a:lnTo>
                    <a:pt x="1170" y="2132"/>
                  </a:lnTo>
                  <a:lnTo>
                    <a:pt x="1168" y="2132"/>
                  </a:lnTo>
                  <a:lnTo>
                    <a:pt x="1167" y="2132"/>
                  </a:lnTo>
                  <a:lnTo>
                    <a:pt x="1166" y="2132"/>
                  </a:lnTo>
                  <a:lnTo>
                    <a:pt x="1165" y="2132"/>
                  </a:lnTo>
                  <a:lnTo>
                    <a:pt x="1164" y="2132"/>
                  </a:lnTo>
                  <a:lnTo>
                    <a:pt x="1163" y="2132"/>
                  </a:lnTo>
                  <a:lnTo>
                    <a:pt x="1161" y="2132"/>
                  </a:lnTo>
                  <a:lnTo>
                    <a:pt x="1160" y="2132"/>
                  </a:lnTo>
                  <a:lnTo>
                    <a:pt x="1159" y="2132"/>
                  </a:lnTo>
                  <a:lnTo>
                    <a:pt x="1158" y="2132"/>
                  </a:lnTo>
                  <a:lnTo>
                    <a:pt x="1157" y="2132"/>
                  </a:lnTo>
                  <a:lnTo>
                    <a:pt x="1155" y="2132"/>
                  </a:lnTo>
                  <a:lnTo>
                    <a:pt x="1154" y="2132"/>
                  </a:lnTo>
                  <a:lnTo>
                    <a:pt x="1153" y="2132"/>
                  </a:lnTo>
                  <a:lnTo>
                    <a:pt x="1153" y="2131"/>
                  </a:lnTo>
                  <a:lnTo>
                    <a:pt x="1152" y="2131"/>
                  </a:lnTo>
                  <a:lnTo>
                    <a:pt x="1152" y="2129"/>
                  </a:lnTo>
                  <a:lnTo>
                    <a:pt x="1151" y="2129"/>
                  </a:lnTo>
                  <a:lnTo>
                    <a:pt x="1151" y="2128"/>
                  </a:lnTo>
                  <a:lnTo>
                    <a:pt x="1150" y="2127"/>
                  </a:lnTo>
                  <a:lnTo>
                    <a:pt x="1148" y="2126"/>
                  </a:lnTo>
                  <a:lnTo>
                    <a:pt x="1148" y="2125"/>
                  </a:lnTo>
                  <a:lnTo>
                    <a:pt x="1147" y="2124"/>
                  </a:lnTo>
                  <a:lnTo>
                    <a:pt x="1147" y="2122"/>
                  </a:lnTo>
                  <a:lnTo>
                    <a:pt x="1148" y="2121"/>
                  </a:lnTo>
                  <a:lnTo>
                    <a:pt x="1148" y="2120"/>
                  </a:lnTo>
                  <a:lnTo>
                    <a:pt x="1148" y="2119"/>
                  </a:lnTo>
                  <a:lnTo>
                    <a:pt x="1150" y="2119"/>
                  </a:lnTo>
                  <a:lnTo>
                    <a:pt x="1150" y="2118"/>
                  </a:lnTo>
                  <a:lnTo>
                    <a:pt x="1151" y="2116"/>
                  </a:lnTo>
                  <a:lnTo>
                    <a:pt x="1150" y="2116"/>
                  </a:lnTo>
                  <a:lnTo>
                    <a:pt x="1148" y="2115"/>
                  </a:lnTo>
                  <a:lnTo>
                    <a:pt x="1148" y="2114"/>
                  </a:lnTo>
                  <a:lnTo>
                    <a:pt x="1148" y="2113"/>
                  </a:lnTo>
                  <a:lnTo>
                    <a:pt x="1148" y="2112"/>
                  </a:lnTo>
                  <a:lnTo>
                    <a:pt x="1148" y="2111"/>
                  </a:lnTo>
                  <a:lnTo>
                    <a:pt x="1148" y="2109"/>
                  </a:lnTo>
                  <a:lnTo>
                    <a:pt x="1147" y="2109"/>
                  </a:lnTo>
                  <a:lnTo>
                    <a:pt x="1147" y="2108"/>
                  </a:lnTo>
                  <a:lnTo>
                    <a:pt x="1146" y="2108"/>
                  </a:lnTo>
                  <a:lnTo>
                    <a:pt x="1145" y="2108"/>
                  </a:lnTo>
                  <a:lnTo>
                    <a:pt x="1144" y="2107"/>
                  </a:lnTo>
                  <a:lnTo>
                    <a:pt x="1145" y="2106"/>
                  </a:lnTo>
                  <a:lnTo>
                    <a:pt x="1145" y="2105"/>
                  </a:lnTo>
                  <a:lnTo>
                    <a:pt x="1144" y="2105"/>
                  </a:lnTo>
                  <a:lnTo>
                    <a:pt x="1144" y="2106"/>
                  </a:lnTo>
                  <a:lnTo>
                    <a:pt x="1142" y="2107"/>
                  </a:lnTo>
                  <a:lnTo>
                    <a:pt x="1142" y="2108"/>
                  </a:lnTo>
                  <a:lnTo>
                    <a:pt x="1141" y="2107"/>
                  </a:lnTo>
                  <a:lnTo>
                    <a:pt x="1140" y="2106"/>
                  </a:lnTo>
                  <a:lnTo>
                    <a:pt x="1139" y="2106"/>
                  </a:lnTo>
                  <a:lnTo>
                    <a:pt x="1138" y="2106"/>
                  </a:lnTo>
                  <a:lnTo>
                    <a:pt x="1137" y="2105"/>
                  </a:lnTo>
                  <a:lnTo>
                    <a:pt x="1135" y="2105"/>
                  </a:lnTo>
                  <a:lnTo>
                    <a:pt x="1134" y="2106"/>
                  </a:lnTo>
                  <a:lnTo>
                    <a:pt x="1133" y="2105"/>
                  </a:lnTo>
                  <a:lnTo>
                    <a:pt x="1132" y="2105"/>
                  </a:lnTo>
                  <a:lnTo>
                    <a:pt x="1131" y="2103"/>
                  </a:lnTo>
                  <a:lnTo>
                    <a:pt x="1131" y="2102"/>
                  </a:lnTo>
                  <a:lnTo>
                    <a:pt x="1130" y="2102"/>
                  </a:lnTo>
                  <a:lnTo>
                    <a:pt x="1130" y="2101"/>
                  </a:lnTo>
                  <a:lnTo>
                    <a:pt x="1128" y="2100"/>
                  </a:lnTo>
                  <a:lnTo>
                    <a:pt x="1127" y="2099"/>
                  </a:lnTo>
                  <a:lnTo>
                    <a:pt x="1127" y="2098"/>
                  </a:lnTo>
                  <a:lnTo>
                    <a:pt x="1126" y="2098"/>
                  </a:lnTo>
                  <a:lnTo>
                    <a:pt x="1126" y="2096"/>
                  </a:lnTo>
                  <a:lnTo>
                    <a:pt x="1125" y="2096"/>
                  </a:lnTo>
                  <a:lnTo>
                    <a:pt x="1125" y="2095"/>
                  </a:lnTo>
                  <a:close/>
                  <a:moveTo>
                    <a:pt x="1042" y="2098"/>
                  </a:moveTo>
                  <a:lnTo>
                    <a:pt x="1041" y="2098"/>
                  </a:lnTo>
                  <a:lnTo>
                    <a:pt x="1040" y="2096"/>
                  </a:lnTo>
                  <a:lnTo>
                    <a:pt x="1040" y="2095"/>
                  </a:lnTo>
                  <a:lnTo>
                    <a:pt x="1039" y="2094"/>
                  </a:lnTo>
                  <a:lnTo>
                    <a:pt x="1040" y="2094"/>
                  </a:lnTo>
                  <a:lnTo>
                    <a:pt x="1041" y="2094"/>
                  </a:lnTo>
                  <a:lnTo>
                    <a:pt x="1041" y="2093"/>
                  </a:lnTo>
                  <a:lnTo>
                    <a:pt x="1042" y="2093"/>
                  </a:lnTo>
                  <a:lnTo>
                    <a:pt x="1042" y="2094"/>
                  </a:lnTo>
                  <a:lnTo>
                    <a:pt x="1042" y="2095"/>
                  </a:lnTo>
                  <a:lnTo>
                    <a:pt x="1042" y="2096"/>
                  </a:lnTo>
                  <a:lnTo>
                    <a:pt x="1042" y="2098"/>
                  </a:lnTo>
                  <a:close/>
                  <a:moveTo>
                    <a:pt x="1264" y="2065"/>
                  </a:moveTo>
                  <a:lnTo>
                    <a:pt x="1264" y="2066"/>
                  </a:lnTo>
                  <a:lnTo>
                    <a:pt x="1262" y="2066"/>
                  </a:lnTo>
                  <a:lnTo>
                    <a:pt x="1262" y="2065"/>
                  </a:lnTo>
                  <a:lnTo>
                    <a:pt x="1263" y="2065"/>
                  </a:lnTo>
                  <a:lnTo>
                    <a:pt x="1264" y="2065"/>
                  </a:lnTo>
                  <a:close/>
                  <a:moveTo>
                    <a:pt x="1259" y="2065"/>
                  </a:moveTo>
                  <a:lnTo>
                    <a:pt x="1257" y="2063"/>
                  </a:lnTo>
                  <a:lnTo>
                    <a:pt x="1257" y="2062"/>
                  </a:lnTo>
                  <a:lnTo>
                    <a:pt x="1257" y="2063"/>
                  </a:lnTo>
                  <a:lnTo>
                    <a:pt x="1259" y="2065"/>
                  </a:lnTo>
                  <a:close/>
                  <a:moveTo>
                    <a:pt x="1220" y="2032"/>
                  </a:moveTo>
                  <a:lnTo>
                    <a:pt x="1219" y="2032"/>
                  </a:lnTo>
                  <a:lnTo>
                    <a:pt x="1218" y="2032"/>
                  </a:lnTo>
                  <a:lnTo>
                    <a:pt x="1217" y="2032"/>
                  </a:lnTo>
                  <a:lnTo>
                    <a:pt x="1217" y="2030"/>
                  </a:lnTo>
                  <a:lnTo>
                    <a:pt x="1218" y="2029"/>
                  </a:lnTo>
                  <a:lnTo>
                    <a:pt x="1219" y="2029"/>
                  </a:lnTo>
                  <a:lnTo>
                    <a:pt x="1219" y="2030"/>
                  </a:lnTo>
                  <a:lnTo>
                    <a:pt x="1220" y="2032"/>
                  </a:lnTo>
                  <a:close/>
                  <a:moveTo>
                    <a:pt x="1199" y="2029"/>
                  </a:moveTo>
                  <a:lnTo>
                    <a:pt x="1200" y="2030"/>
                  </a:lnTo>
                  <a:lnTo>
                    <a:pt x="1199" y="2032"/>
                  </a:lnTo>
                  <a:lnTo>
                    <a:pt x="1198" y="2030"/>
                  </a:lnTo>
                  <a:lnTo>
                    <a:pt x="1197" y="2030"/>
                  </a:lnTo>
                  <a:lnTo>
                    <a:pt x="1194" y="2032"/>
                  </a:lnTo>
                  <a:lnTo>
                    <a:pt x="1196" y="2033"/>
                  </a:lnTo>
                  <a:lnTo>
                    <a:pt x="1197" y="2034"/>
                  </a:lnTo>
                  <a:lnTo>
                    <a:pt x="1198" y="2034"/>
                  </a:lnTo>
                  <a:lnTo>
                    <a:pt x="1199" y="2033"/>
                  </a:lnTo>
                  <a:lnTo>
                    <a:pt x="1200" y="2033"/>
                  </a:lnTo>
                  <a:lnTo>
                    <a:pt x="1199" y="2033"/>
                  </a:lnTo>
                  <a:lnTo>
                    <a:pt x="1197" y="2034"/>
                  </a:lnTo>
                  <a:lnTo>
                    <a:pt x="1196" y="2034"/>
                  </a:lnTo>
                  <a:lnTo>
                    <a:pt x="1197" y="2037"/>
                  </a:lnTo>
                  <a:lnTo>
                    <a:pt x="1193" y="2037"/>
                  </a:lnTo>
                  <a:lnTo>
                    <a:pt x="1194" y="2040"/>
                  </a:lnTo>
                  <a:lnTo>
                    <a:pt x="1193" y="2040"/>
                  </a:lnTo>
                  <a:lnTo>
                    <a:pt x="1192" y="2040"/>
                  </a:lnTo>
                  <a:lnTo>
                    <a:pt x="1192" y="2037"/>
                  </a:lnTo>
                  <a:lnTo>
                    <a:pt x="1192" y="2036"/>
                  </a:lnTo>
                  <a:lnTo>
                    <a:pt x="1193" y="2036"/>
                  </a:lnTo>
                  <a:lnTo>
                    <a:pt x="1194" y="2035"/>
                  </a:lnTo>
                  <a:lnTo>
                    <a:pt x="1196" y="2035"/>
                  </a:lnTo>
                  <a:lnTo>
                    <a:pt x="1194" y="2033"/>
                  </a:lnTo>
                  <a:lnTo>
                    <a:pt x="1194" y="2032"/>
                  </a:lnTo>
                  <a:lnTo>
                    <a:pt x="1193" y="2032"/>
                  </a:lnTo>
                  <a:lnTo>
                    <a:pt x="1193" y="2033"/>
                  </a:lnTo>
                  <a:lnTo>
                    <a:pt x="1193" y="2034"/>
                  </a:lnTo>
                  <a:lnTo>
                    <a:pt x="1193" y="2035"/>
                  </a:lnTo>
                  <a:lnTo>
                    <a:pt x="1194" y="2035"/>
                  </a:lnTo>
                  <a:lnTo>
                    <a:pt x="1193" y="2036"/>
                  </a:lnTo>
                  <a:lnTo>
                    <a:pt x="1191" y="2036"/>
                  </a:lnTo>
                  <a:lnTo>
                    <a:pt x="1191" y="2035"/>
                  </a:lnTo>
                  <a:lnTo>
                    <a:pt x="1191" y="2034"/>
                  </a:lnTo>
                  <a:lnTo>
                    <a:pt x="1190" y="2035"/>
                  </a:lnTo>
                  <a:lnTo>
                    <a:pt x="1190" y="2036"/>
                  </a:lnTo>
                  <a:lnTo>
                    <a:pt x="1191" y="2039"/>
                  </a:lnTo>
                  <a:lnTo>
                    <a:pt x="1190" y="2039"/>
                  </a:lnTo>
                  <a:lnTo>
                    <a:pt x="1190" y="2036"/>
                  </a:lnTo>
                  <a:lnTo>
                    <a:pt x="1188" y="2035"/>
                  </a:lnTo>
                  <a:lnTo>
                    <a:pt x="1188" y="2034"/>
                  </a:lnTo>
                  <a:lnTo>
                    <a:pt x="1190" y="2033"/>
                  </a:lnTo>
                  <a:lnTo>
                    <a:pt x="1190" y="2032"/>
                  </a:lnTo>
                  <a:lnTo>
                    <a:pt x="1191" y="2030"/>
                  </a:lnTo>
                  <a:lnTo>
                    <a:pt x="1192" y="2030"/>
                  </a:lnTo>
                  <a:lnTo>
                    <a:pt x="1192" y="2029"/>
                  </a:lnTo>
                  <a:lnTo>
                    <a:pt x="1194" y="2029"/>
                  </a:lnTo>
                  <a:lnTo>
                    <a:pt x="1194" y="2028"/>
                  </a:lnTo>
                  <a:lnTo>
                    <a:pt x="1196" y="2028"/>
                  </a:lnTo>
                  <a:lnTo>
                    <a:pt x="1197" y="2028"/>
                  </a:lnTo>
                  <a:lnTo>
                    <a:pt x="1198" y="2028"/>
                  </a:lnTo>
                  <a:lnTo>
                    <a:pt x="1198" y="2027"/>
                  </a:lnTo>
                  <a:lnTo>
                    <a:pt x="1199" y="2028"/>
                  </a:lnTo>
                  <a:lnTo>
                    <a:pt x="1199" y="2029"/>
                  </a:lnTo>
                  <a:close/>
                  <a:moveTo>
                    <a:pt x="974" y="1971"/>
                  </a:moveTo>
                  <a:lnTo>
                    <a:pt x="973" y="1973"/>
                  </a:lnTo>
                  <a:lnTo>
                    <a:pt x="971" y="1973"/>
                  </a:lnTo>
                  <a:lnTo>
                    <a:pt x="970" y="1973"/>
                  </a:lnTo>
                  <a:lnTo>
                    <a:pt x="969" y="1973"/>
                  </a:lnTo>
                  <a:lnTo>
                    <a:pt x="969" y="1971"/>
                  </a:lnTo>
                  <a:lnTo>
                    <a:pt x="970" y="1971"/>
                  </a:lnTo>
                  <a:lnTo>
                    <a:pt x="971" y="1973"/>
                  </a:lnTo>
                  <a:lnTo>
                    <a:pt x="971" y="1971"/>
                  </a:lnTo>
                  <a:lnTo>
                    <a:pt x="973" y="1971"/>
                  </a:lnTo>
                  <a:lnTo>
                    <a:pt x="974" y="1971"/>
                  </a:lnTo>
                  <a:lnTo>
                    <a:pt x="974" y="1970"/>
                  </a:lnTo>
                  <a:lnTo>
                    <a:pt x="975" y="1971"/>
                  </a:lnTo>
                  <a:lnTo>
                    <a:pt x="974" y="1971"/>
                  </a:lnTo>
                  <a:close/>
                  <a:moveTo>
                    <a:pt x="964" y="1970"/>
                  </a:moveTo>
                  <a:lnTo>
                    <a:pt x="966" y="1970"/>
                  </a:lnTo>
                  <a:lnTo>
                    <a:pt x="967" y="1970"/>
                  </a:lnTo>
                  <a:lnTo>
                    <a:pt x="968" y="1970"/>
                  </a:lnTo>
                  <a:lnTo>
                    <a:pt x="968" y="1971"/>
                  </a:lnTo>
                  <a:lnTo>
                    <a:pt x="967" y="1971"/>
                  </a:lnTo>
                  <a:lnTo>
                    <a:pt x="967" y="1973"/>
                  </a:lnTo>
                  <a:lnTo>
                    <a:pt x="966" y="1971"/>
                  </a:lnTo>
                  <a:lnTo>
                    <a:pt x="964" y="1971"/>
                  </a:lnTo>
                  <a:lnTo>
                    <a:pt x="963" y="1971"/>
                  </a:lnTo>
                  <a:lnTo>
                    <a:pt x="962" y="1970"/>
                  </a:lnTo>
                  <a:lnTo>
                    <a:pt x="963" y="1970"/>
                  </a:lnTo>
                  <a:lnTo>
                    <a:pt x="964" y="1969"/>
                  </a:lnTo>
                  <a:lnTo>
                    <a:pt x="964" y="1970"/>
                  </a:lnTo>
                  <a:close/>
                  <a:moveTo>
                    <a:pt x="979" y="1969"/>
                  </a:moveTo>
                  <a:lnTo>
                    <a:pt x="979" y="1970"/>
                  </a:lnTo>
                  <a:lnTo>
                    <a:pt x="977" y="1970"/>
                  </a:lnTo>
                  <a:lnTo>
                    <a:pt x="975" y="1970"/>
                  </a:lnTo>
                  <a:lnTo>
                    <a:pt x="977" y="1969"/>
                  </a:lnTo>
                  <a:lnTo>
                    <a:pt x="979" y="1969"/>
                  </a:lnTo>
                  <a:close/>
                  <a:moveTo>
                    <a:pt x="844" y="1964"/>
                  </a:moveTo>
                  <a:lnTo>
                    <a:pt x="845" y="1964"/>
                  </a:lnTo>
                  <a:lnTo>
                    <a:pt x="845" y="1966"/>
                  </a:lnTo>
                  <a:lnTo>
                    <a:pt x="845" y="1967"/>
                  </a:lnTo>
                  <a:lnTo>
                    <a:pt x="845" y="1968"/>
                  </a:lnTo>
                  <a:lnTo>
                    <a:pt x="845" y="1969"/>
                  </a:lnTo>
                  <a:lnTo>
                    <a:pt x="844" y="1970"/>
                  </a:lnTo>
                  <a:lnTo>
                    <a:pt x="845" y="1971"/>
                  </a:lnTo>
                  <a:lnTo>
                    <a:pt x="845" y="1973"/>
                  </a:lnTo>
                  <a:lnTo>
                    <a:pt x="845" y="1974"/>
                  </a:lnTo>
                  <a:lnTo>
                    <a:pt x="846" y="1975"/>
                  </a:lnTo>
                  <a:lnTo>
                    <a:pt x="848" y="1976"/>
                  </a:lnTo>
                  <a:lnTo>
                    <a:pt x="849" y="1976"/>
                  </a:lnTo>
                  <a:lnTo>
                    <a:pt x="850" y="1977"/>
                  </a:lnTo>
                  <a:lnTo>
                    <a:pt x="851" y="1977"/>
                  </a:lnTo>
                  <a:lnTo>
                    <a:pt x="852" y="1979"/>
                  </a:lnTo>
                  <a:lnTo>
                    <a:pt x="854" y="1979"/>
                  </a:lnTo>
                  <a:lnTo>
                    <a:pt x="855" y="1979"/>
                  </a:lnTo>
                  <a:lnTo>
                    <a:pt x="855" y="1977"/>
                  </a:lnTo>
                  <a:lnTo>
                    <a:pt x="856" y="1977"/>
                  </a:lnTo>
                  <a:lnTo>
                    <a:pt x="857" y="1977"/>
                  </a:lnTo>
                  <a:lnTo>
                    <a:pt x="858" y="1977"/>
                  </a:lnTo>
                  <a:lnTo>
                    <a:pt x="858" y="1979"/>
                  </a:lnTo>
                  <a:lnTo>
                    <a:pt x="858" y="1980"/>
                  </a:lnTo>
                  <a:lnTo>
                    <a:pt x="858" y="1981"/>
                  </a:lnTo>
                  <a:lnTo>
                    <a:pt x="858" y="1982"/>
                  </a:lnTo>
                  <a:lnTo>
                    <a:pt x="858" y="1983"/>
                  </a:lnTo>
                  <a:lnTo>
                    <a:pt x="859" y="1984"/>
                  </a:lnTo>
                  <a:lnTo>
                    <a:pt x="861" y="1984"/>
                  </a:lnTo>
                  <a:lnTo>
                    <a:pt x="861" y="1987"/>
                  </a:lnTo>
                  <a:lnTo>
                    <a:pt x="859" y="1987"/>
                  </a:lnTo>
                  <a:lnTo>
                    <a:pt x="857" y="1987"/>
                  </a:lnTo>
                  <a:lnTo>
                    <a:pt x="856" y="1987"/>
                  </a:lnTo>
                  <a:lnTo>
                    <a:pt x="855" y="1987"/>
                  </a:lnTo>
                  <a:lnTo>
                    <a:pt x="854" y="1987"/>
                  </a:lnTo>
                  <a:lnTo>
                    <a:pt x="852" y="1988"/>
                  </a:lnTo>
                  <a:lnTo>
                    <a:pt x="851" y="1988"/>
                  </a:lnTo>
                  <a:lnTo>
                    <a:pt x="850" y="1989"/>
                  </a:lnTo>
                  <a:lnTo>
                    <a:pt x="849" y="1990"/>
                  </a:lnTo>
                  <a:lnTo>
                    <a:pt x="848" y="1990"/>
                  </a:lnTo>
                  <a:lnTo>
                    <a:pt x="846" y="1991"/>
                  </a:lnTo>
                  <a:lnTo>
                    <a:pt x="845" y="1991"/>
                  </a:lnTo>
                  <a:lnTo>
                    <a:pt x="845" y="1993"/>
                  </a:lnTo>
                  <a:lnTo>
                    <a:pt x="844" y="1994"/>
                  </a:lnTo>
                  <a:lnTo>
                    <a:pt x="843" y="1994"/>
                  </a:lnTo>
                  <a:lnTo>
                    <a:pt x="842" y="1994"/>
                  </a:lnTo>
                  <a:lnTo>
                    <a:pt x="841" y="1994"/>
                  </a:lnTo>
                  <a:lnTo>
                    <a:pt x="839" y="1994"/>
                  </a:lnTo>
                  <a:lnTo>
                    <a:pt x="839" y="1995"/>
                  </a:lnTo>
                  <a:lnTo>
                    <a:pt x="838" y="1995"/>
                  </a:lnTo>
                  <a:lnTo>
                    <a:pt x="837" y="1995"/>
                  </a:lnTo>
                  <a:lnTo>
                    <a:pt x="836" y="1995"/>
                  </a:lnTo>
                  <a:lnTo>
                    <a:pt x="835" y="1995"/>
                  </a:lnTo>
                  <a:lnTo>
                    <a:pt x="834" y="1996"/>
                  </a:lnTo>
                  <a:lnTo>
                    <a:pt x="834" y="1997"/>
                  </a:lnTo>
                  <a:lnTo>
                    <a:pt x="832" y="1997"/>
                  </a:lnTo>
                  <a:lnTo>
                    <a:pt x="832" y="1999"/>
                  </a:lnTo>
                  <a:lnTo>
                    <a:pt x="831" y="1997"/>
                  </a:lnTo>
                  <a:lnTo>
                    <a:pt x="830" y="1997"/>
                  </a:lnTo>
                  <a:lnTo>
                    <a:pt x="829" y="1996"/>
                  </a:lnTo>
                  <a:lnTo>
                    <a:pt x="828" y="1996"/>
                  </a:lnTo>
                  <a:lnTo>
                    <a:pt x="826" y="1995"/>
                  </a:lnTo>
                  <a:lnTo>
                    <a:pt x="825" y="1995"/>
                  </a:lnTo>
                  <a:lnTo>
                    <a:pt x="825" y="1994"/>
                  </a:lnTo>
                  <a:lnTo>
                    <a:pt x="824" y="1994"/>
                  </a:lnTo>
                  <a:lnTo>
                    <a:pt x="823" y="1993"/>
                  </a:lnTo>
                  <a:lnTo>
                    <a:pt x="822" y="1993"/>
                  </a:lnTo>
                  <a:lnTo>
                    <a:pt x="822" y="1991"/>
                  </a:lnTo>
                  <a:lnTo>
                    <a:pt x="821" y="1991"/>
                  </a:lnTo>
                  <a:lnTo>
                    <a:pt x="819" y="1990"/>
                  </a:lnTo>
                  <a:lnTo>
                    <a:pt x="819" y="1989"/>
                  </a:lnTo>
                  <a:lnTo>
                    <a:pt x="818" y="1988"/>
                  </a:lnTo>
                  <a:lnTo>
                    <a:pt x="818" y="1987"/>
                  </a:lnTo>
                  <a:lnTo>
                    <a:pt x="818" y="1986"/>
                  </a:lnTo>
                  <a:lnTo>
                    <a:pt x="817" y="1986"/>
                  </a:lnTo>
                  <a:lnTo>
                    <a:pt x="817" y="1984"/>
                  </a:lnTo>
                  <a:lnTo>
                    <a:pt x="816" y="1984"/>
                  </a:lnTo>
                  <a:lnTo>
                    <a:pt x="816" y="1983"/>
                  </a:lnTo>
                  <a:lnTo>
                    <a:pt x="815" y="1983"/>
                  </a:lnTo>
                  <a:lnTo>
                    <a:pt x="815" y="1982"/>
                  </a:lnTo>
                  <a:lnTo>
                    <a:pt x="815" y="1981"/>
                  </a:lnTo>
                  <a:lnTo>
                    <a:pt x="813" y="1980"/>
                  </a:lnTo>
                  <a:lnTo>
                    <a:pt x="812" y="1979"/>
                  </a:lnTo>
                  <a:lnTo>
                    <a:pt x="811" y="1977"/>
                  </a:lnTo>
                  <a:lnTo>
                    <a:pt x="811" y="1976"/>
                  </a:lnTo>
                  <a:lnTo>
                    <a:pt x="810" y="1976"/>
                  </a:lnTo>
                  <a:lnTo>
                    <a:pt x="810" y="1975"/>
                  </a:lnTo>
                  <a:lnTo>
                    <a:pt x="809" y="1975"/>
                  </a:lnTo>
                  <a:lnTo>
                    <a:pt x="808" y="1974"/>
                  </a:lnTo>
                  <a:lnTo>
                    <a:pt x="806" y="1974"/>
                  </a:lnTo>
                  <a:lnTo>
                    <a:pt x="806" y="1973"/>
                  </a:lnTo>
                  <a:lnTo>
                    <a:pt x="808" y="1973"/>
                  </a:lnTo>
                  <a:lnTo>
                    <a:pt x="808" y="1971"/>
                  </a:lnTo>
                  <a:lnTo>
                    <a:pt x="809" y="1971"/>
                  </a:lnTo>
                  <a:lnTo>
                    <a:pt x="810" y="1971"/>
                  </a:lnTo>
                  <a:lnTo>
                    <a:pt x="811" y="1971"/>
                  </a:lnTo>
                  <a:lnTo>
                    <a:pt x="812" y="1971"/>
                  </a:lnTo>
                  <a:lnTo>
                    <a:pt x="813" y="1971"/>
                  </a:lnTo>
                  <a:lnTo>
                    <a:pt x="815" y="1973"/>
                  </a:lnTo>
                  <a:lnTo>
                    <a:pt x="815" y="1971"/>
                  </a:lnTo>
                  <a:lnTo>
                    <a:pt x="816" y="1973"/>
                  </a:lnTo>
                  <a:lnTo>
                    <a:pt x="817" y="1973"/>
                  </a:lnTo>
                  <a:lnTo>
                    <a:pt x="818" y="1971"/>
                  </a:lnTo>
                  <a:lnTo>
                    <a:pt x="819" y="1971"/>
                  </a:lnTo>
                  <a:lnTo>
                    <a:pt x="821" y="1971"/>
                  </a:lnTo>
                  <a:lnTo>
                    <a:pt x="822" y="1971"/>
                  </a:lnTo>
                  <a:lnTo>
                    <a:pt x="823" y="1971"/>
                  </a:lnTo>
                  <a:lnTo>
                    <a:pt x="823" y="1970"/>
                  </a:lnTo>
                  <a:lnTo>
                    <a:pt x="824" y="1970"/>
                  </a:lnTo>
                  <a:lnTo>
                    <a:pt x="824" y="1969"/>
                  </a:lnTo>
                  <a:lnTo>
                    <a:pt x="825" y="1969"/>
                  </a:lnTo>
                  <a:lnTo>
                    <a:pt x="825" y="1968"/>
                  </a:lnTo>
                  <a:lnTo>
                    <a:pt x="826" y="1968"/>
                  </a:lnTo>
                  <a:lnTo>
                    <a:pt x="828" y="1967"/>
                  </a:lnTo>
                  <a:lnTo>
                    <a:pt x="829" y="1968"/>
                  </a:lnTo>
                  <a:lnTo>
                    <a:pt x="830" y="1968"/>
                  </a:lnTo>
                  <a:lnTo>
                    <a:pt x="831" y="1968"/>
                  </a:lnTo>
                  <a:lnTo>
                    <a:pt x="832" y="1969"/>
                  </a:lnTo>
                  <a:lnTo>
                    <a:pt x="834" y="1969"/>
                  </a:lnTo>
                  <a:lnTo>
                    <a:pt x="835" y="1969"/>
                  </a:lnTo>
                  <a:lnTo>
                    <a:pt x="836" y="1969"/>
                  </a:lnTo>
                  <a:lnTo>
                    <a:pt x="837" y="1969"/>
                  </a:lnTo>
                  <a:lnTo>
                    <a:pt x="838" y="1968"/>
                  </a:lnTo>
                  <a:lnTo>
                    <a:pt x="839" y="1968"/>
                  </a:lnTo>
                  <a:lnTo>
                    <a:pt x="841" y="1968"/>
                  </a:lnTo>
                  <a:lnTo>
                    <a:pt x="841" y="1967"/>
                  </a:lnTo>
                  <a:lnTo>
                    <a:pt x="842" y="1967"/>
                  </a:lnTo>
                  <a:lnTo>
                    <a:pt x="842" y="1966"/>
                  </a:lnTo>
                  <a:lnTo>
                    <a:pt x="843" y="1966"/>
                  </a:lnTo>
                  <a:lnTo>
                    <a:pt x="843" y="1964"/>
                  </a:lnTo>
                  <a:lnTo>
                    <a:pt x="844" y="1964"/>
                  </a:lnTo>
                  <a:close/>
                  <a:moveTo>
                    <a:pt x="770" y="1960"/>
                  </a:moveTo>
                  <a:lnTo>
                    <a:pt x="770" y="1961"/>
                  </a:lnTo>
                  <a:lnTo>
                    <a:pt x="769" y="1961"/>
                  </a:lnTo>
                  <a:lnTo>
                    <a:pt x="767" y="1961"/>
                  </a:lnTo>
                  <a:lnTo>
                    <a:pt x="766" y="1961"/>
                  </a:lnTo>
                  <a:lnTo>
                    <a:pt x="766" y="1960"/>
                  </a:lnTo>
                  <a:lnTo>
                    <a:pt x="767" y="1960"/>
                  </a:lnTo>
                  <a:lnTo>
                    <a:pt x="770" y="1960"/>
                  </a:lnTo>
                  <a:close/>
                  <a:moveTo>
                    <a:pt x="790" y="1960"/>
                  </a:moveTo>
                  <a:lnTo>
                    <a:pt x="790" y="1961"/>
                  </a:lnTo>
                  <a:lnTo>
                    <a:pt x="789" y="1960"/>
                  </a:lnTo>
                  <a:lnTo>
                    <a:pt x="790" y="1958"/>
                  </a:lnTo>
                  <a:lnTo>
                    <a:pt x="790" y="1960"/>
                  </a:lnTo>
                  <a:close/>
                  <a:moveTo>
                    <a:pt x="785" y="1961"/>
                  </a:moveTo>
                  <a:lnTo>
                    <a:pt x="785" y="1962"/>
                  </a:lnTo>
                  <a:lnTo>
                    <a:pt x="786" y="1962"/>
                  </a:lnTo>
                  <a:lnTo>
                    <a:pt x="788" y="1962"/>
                  </a:lnTo>
                  <a:lnTo>
                    <a:pt x="789" y="1962"/>
                  </a:lnTo>
                  <a:lnTo>
                    <a:pt x="790" y="1962"/>
                  </a:lnTo>
                  <a:lnTo>
                    <a:pt x="791" y="1962"/>
                  </a:lnTo>
                  <a:lnTo>
                    <a:pt x="793" y="1964"/>
                  </a:lnTo>
                  <a:lnTo>
                    <a:pt x="795" y="1967"/>
                  </a:lnTo>
                  <a:lnTo>
                    <a:pt x="795" y="1968"/>
                  </a:lnTo>
                  <a:lnTo>
                    <a:pt x="795" y="1969"/>
                  </a:lnTo>
                  <a:lnTo>
                    <a:pt x="793" y="1969"/>
                  </a:lnTo>
                  <a:lnTo>
                    <a:pt x="792" y="1969"/>
                  </a:lnTo>
                  <a:lnTo>
                    <a:pt x="791" y="1969"/>
                  </a:lnTo>
                  <a:lnTo>
                    <a:pt x="790" y="1969"/>
                  </a:lnTo>
                  <a:lnTo>
                    <a:pt x="789" y="1969"/>
                  </a:lnTo>
                  <a:lnTo>
                    <a:pt x="788" y="1969"/>
                  </a:lnTo>
                  <a:lnTo>
                    <a:pt x="786" y="1969"/>
                  </a:lnTo>
                  <a:lnTo>
                    <a:pt x="784" y="1970"/>
                  </a:lnTo>
                  <a:lnTo>
                    <a:pt x="783" y="1969"/>
                  </a:lnTo>
                  <a:lnTo>
                    <a:pt x="782" y="1969"/>
                  </a:lnTo>
                  <a:lnTo>
                    <a:pt x="780" y="1968"/>
                  </a:lnTo>
                  <a:lnTo>
                    <a:pt x="779" y="1968"/>
                  </a:lnTo>
                  <a:lnTo>
                    <a:pt x="778" y="1967"/>
                  </a:lnTo>
                  <a:lnTo>
                    <a:pt x="777" y="1967"/>
                  </a:lnTo>
                  <a:lnTo>
                    <a:pt x="776" y="1967"/>
                  </a:lnTo>
                  <a:lnTo>
                    <a:pt x="775" y="1966"/>
                  </a:lnTo>
                  <a:lnTo>
                    <a:pt x="773" y="1967"/>
                  </a:lnTo>
                  <a:lnTo>
                    <a:pt x="772" y="1968"/>
                  </a:lnTo>
                  <a:lnTo>
                    <a:pt x="771" y="1968"/>
                  </a:lnTo>
                  <a:lnTo>
                    <a:pt x="770" y="1967"/>
                  </a:lnTo>
                  <a:lnTo>
                    <a:pt x="767" y="1967"/>
                  </a:lnTo>
                  <a:lnTo>
                    <a:pt x="766" y="1967"/>
                  </a:lnTo>
                  <a:lnTo>
                    <a:pt x="766" y="1966"/>
                  </a:lnTo>
                  <a:lnTo>
                    <a:pt x="767" y="1966"/>
                  </a:lnTo>
                  <a:lnTo>
                    <a:pt x="766" y="1966"/>
                  </a:lnTo>
                  <a:lnTo>
                    <a:pt x="766" y="1964"/>
                  </a:lnTo>
                  <a:lnTo>
                    <a:pt x="767" y="1964"/>
                  </a:lnTo>
                  <a:lnTo>
                    <a:pt x="769" y="1964"/>
                  </a:lnTo>
                  <a:lnTo>
                    <a:pt x="770" y="1963"/>
                  </a:lnTo>
                  <a:lnTo>
                    <a:pt x="771" y="1963"/>
                  </a:lnTo>
                  <a:lnTo>
                    <a:pt x="771" y="1962"/>
                  </a:lnTo>
                  <a:lnTo>
                    <a:pt x="772" y="1962"/>
                  </a:lnTo>
                  <a:lnTo>
                    <a:pt x="773" y="1960"/>
                  </a:lnTo>
                  <a:lnTo>
                    <a:pt x="776" y="1962"/>
                  </a:lnTo>
                  <a:lnTo>
                    <a:pt x="778" y="1961"/>
                  </a:lnTo>
                  <a:lnTo>
                    <a:pt x="779" y="1960"/>
                  </a:lnTo>
                  <a:lnTo>
                    <a:pt x="783" y="1957"/>
                  </a:lnTo>
                  <a:lnTo>
                    <a:pt x="783" y="1956"/>
                  </a:lnTo>
                  <a:lnTo>
                    <a:pt x="783" y="1955"/>
                  </a:lnTo>
                  <a:lnTo>
                    <a:pt x="784" y="1956"/>
                  </a:lnTo>
                  <a:lnTo>
                    <a:pt x="784" y="1957"/>
                  </a:lnTo>
                  <a:lnTo>
                    <a:pt x="785" y="1957"/>
                  </a:lnTo>
                  <a:lnTo>
                    <a:pt x="785" y="1958"/>
                  </a:lnTo>
                  <a:lnTo>
                    <a:pt x="785" y="1960"/>
                  </a:lnTo>
                  <a:lnTo>
                    <a:pt x="784" y="1961"/>
                  </a:lnTo>
                  <a:lnTo>
                    <a:pt x="785" y="1961"/>
                  </a:lnTo>
                  <a:close/>
                  <a:moveTo>
                    <a:pt x="872" y="1956"/>
                  </a:moveTo>
                  <a:lnTo>
                    <a:pt x="874" y="1956"/>
                  </a:lnTo>
                  <a:lnTo>
                    <a:pt x="876" y="1956"/>
                  </a:lnTo>
                  <a:lnTo>
                    <a:pt x="882" y="1957"/>
                  </a:lnTo>
                  <a:lnTo>
                    <a:pt x="883" y="1957"/>
                  </a:lnTo>
                  <a:lnTo>
                    <a:pt x="885" y="1958"/>
                  </a:lnTo>
                  <a:lnTo>
                    <a:pt x="887" y="1958"/>
                  </a:lnTo>
                  <a:lnTo>
                    <a:pt x="888" y="1960"/>
                  </a:lnTo>
                  <a:lnTo>
                    <a:pt x="889" y="1960"/>
                  </a:lnTo>
                  <a:lnTo>
                    <a:pt x="889" y="1961"/>
                  </a:lnTo>
                  <a:lnTo>
                    <a:pt x="890" y="1961"/>
                  </a:lnTo>
                  <a:lnTo>
                    <a:pt x="892" y="1961"/>
                  </a:lnTo>
                  <a:lnTo>
                    <a:pt x="894" y="1961"/>
                  </a:lnTo>
                  <a:lnTo>
                    <a:pt x="894" y="1960"/>
                  </a:lnTo>
                  <a:lnTo>
                    <a:pt x="895" y="1960"/>
                  </a:lnTo>
                  <a:lnTo>
                    <a:pt x="896" y="1960"/>
                  </a:lnTo>
                  <a:lnTo>
                    <a:pt x="897" y="1960"/>
                  </a:lnTo>
                  <a:lnTo>
                    <a:pt x="898" y="1961"/>
                  </a:lnTo>
                  <a:lnTo>
                    <a:pt x="900" y="1961"/>
                  </a:lnTo>
                  <a:lnTo>
                    <a:pt x="900" y="1960"/>
                  </a:lnTo>
                  <a:lnTo>
                    <a:pt x="901" y="1960"/>
                  </a:lnTo>
                  <a:lnTo>
                    <a:pt x="902" y="1960"/>
                  </a:lnTo>
                  <a:lnTo>
                    <a:pt x="902" y="1961"/>
                  </a:lnTo>
                  <a:lnTo>
                    <a:pt x="903" y="1961"/>
                  </a:lnTo>
                  <a:lnTo>
                    <a:pt x="904" y="1962"/>
                  </a:lnTo>
                  <a:lnTo>
                    <a:pt x="905" y="1962"/>
                  </a:lnTo>
                  <a:lnTo>
                    <a:pt x="905" y="1963"/>
                  </a:lnTo>
                  <a:lnTo>
                    <a:pt x="907" y="1962"/>
                  </a:lnTo>
                  <a:lnTo>
                    <a:pt x="908" y="1962"/>
                  </a:lnTo>
                  <a:lnTo>
                    <a:pt x="908" y="1963"/>
                  </a:lnTo>
                  <a:lnTo>
                    <a:pt x="909" y="1963"/>
                  </a:lnTo>
                  <a:lnTo>
                    <a:pt x="910" y="1963"/>
                  </a:lnTo>
                  <a:lnTo>
                    <a:pt x="911" y="1964"/>
                  </a:lnTo>
                  <a:lnTo>
                    <a:pt x="911" y="1966"/>
                  </a:lnTo>
                  <a:lnTo>
                    <a:pt x="913" y="1966"/>
                  </a:lnTo>
                  <a:lnTo>
                    <a:pt x="913" y="1967"/>
                  </a:lnTo>
                  <a:lnTo>
                    <a:pt x="914" y="1967"/>
                  </a:lnTo>
                  <a:lnTo>
                    <a:pt x="915" y="1967"/>
                  </a:lnTo>
                  <a:lnTo>
                    <a:pt x="915" y="1968"/>
                  </a:lnTo>
                  <a:lnTo>
                    <a:pt x="915" y="1969"/>
                  </a:lnTo>
                  <a:lnTo>
                    <a:pt x="916" y="1969"/>
                  </a:lnTo>
                  <a:lnTo>
                    <a:pt x="917" y="1969"/>
                  </a:lnTo>
                  <a:lnTo>
                    <a:pt x="918" y="1969"/>
                  </a:lnTo>
                  <a:lnTo>
                    <a:pt x="920" y="1969"/>
                  </a:lnTo>
                  <a:lnTo>
                    <a:pt x="921" y="1969"/>
                  </a:lnTo>
                  <a:lnTo>
                    <a:pt x="922" y="1969"/>
                  </a:lnTo>
                  <a:lnTo>
                    <a:pt x="922" y="1970"/>
                  </a:lnTo>
                  <a:lnTo>
                    <a:pt x="923" y="1969"/>
                  </a:lnTo>
                  <a:lnTo>
                    <a:pt x="924" y="1970"/>
                  </a:lnTo>
                  <a:lnTo>
                    <a:pt x="926" y="1970"/>
                  </a:lnTo>
                  <a:lnTo>
                    <a:pt x="927" y="1970"/>
                  </a:lnTo>
                  <a:lnTo>
                    <a:pt x="928" y="1969"/>
                  </a:lnTo>
                  <a:lnTo>
                    <a:pt x="929" y="1969"/>
                  </a:lnTo>
                  <a:lnTo>
                    <a:pt x="929" y="1968"/>
                  </a:lnTo>
                  <a:lnTo>
                    <a:pt x="930" y="1968"/>
                  </a:lnTo>
                  <a:lnTo>
                    <a:pt x="930" y="1967"/>
                  </a:lnTo>
                  <a:lnTo>
                    <a:pt x="930" y="1966"/>
                  </a:lnTo>
                  <a:lnTo>
                    <a:pt x="930" y="1964"/>
                  </a:lnTo>
                  <a:lnTo>
                    <a:pt x="931" y="1963"/>
                  </a:lnTo>
                  <a:lnTo>
                    <a:pt x="933" y="1963"/>
                  </a:lnTo>
                  <a:lnTo>
                    <a:pt x="933" y="1962"/>
                  </a:lnTo>
                  <a:lnTo>
                    <a:pt x="934" y="1962"/>
                  </a:lnTo>
                  <a:lnTo>
                    <a:pt x="935" y="1961"/>
                  </a:lnTo>
                  <a:lnTo>
                    <a:pt x="936" y="1962"/>
                  </a:lnTo>
                  <a:lnTo>
                    <a:pt x="937" y="1962"/>
                  </a:lnTo>
                  <a:lnTo>
                    <a:pt x="937" y="1961"/>
                  </a:lnTo>
                  <a:lnTo>
                    <a:pt x="938" y="1961"/>
                  </a:lnTo>
                  <a:lnTo>
                    <a:pt x="940" y="1961"/>
                  </a:lnTo>
                  <a:lnTo>
                    <a:pt x="941" y="1961"/>
                  </a:lnTo>
                  <a:lnTo>
                    <a:pt x="941" y="1962"/>
                  </a:lnTo>
                  <a:lnTo>
                    <a:pt x="942" y="1962"/>
                  </a:lnTo>
                  <a:lnTo>
                    <a:pt x="943" y="1963"/>
                  </a:lnTo>
                  <a:lnTo>
                    <a:pt x="944" y="1963"/>
                  </a:lnTo>
                  <a:lnTo>
                    <a:pt x="946" y="1963"/>
                  </a:lnTo>
                  <a:lnTo>
                    <a:pt x="946" y="1964"/>
                  </a:lnTo>
                  <a:lnTo>
                    <a:pt x="947" y="1964"/>
                  </a:lnTo>
                  <a:lnTo>
                    <a:pt x="948" y="1966"/>
                  </a:lnTo>
                  <a:lnTo>
                    <a:pt x="947" y="1966"/>
                  </a:lnTo>
                  <a:lnTo>
                    <a:pt x="947" y="1967"/>
                  </a:lnTo>
                  <a:lnTo>
                    <a:pt x="946" y="1967"/>
                  </a:lnTo>
                  <a:lnTo>
                    <a:pt x="946" y="1968"/>
                  </a:lnTo>
                  <a:lnTo>
                    <a:pt x="944" y="1968"/>
                  </a:lnTo>
                  <a:lnTo>
                    <a:pt x="943" y="1968"/>
                  </a:lnTo>
                  <a:lnTo>
                    <a:pt x="943" y="1969"/>
                  </a:lnTo>
                  <a:lnTo>
                    <a:pt x="942" y="1970"/>
                  </a:lnTo>
                  <a:lnTo>
                    <a:pt x="942" y="1971"/>
                  </a:lnTo>
                  <a:lnTo>
                    <a:pt x="942" y="1973"/>
                  </a:lnTo>
                  <a:lnTo>
                    <a:pt x="941" y="1974"/>
                  </a:lnTo>
                  <a:lnTo>
                    <a:pt x="940" y="1974"/>
                  </a:lnTo>
                  <a:lnTo>
                    <a:pt x="938" y="1975"/>
                  </a:lnTo>
                  <a:lnTo>
                    <a:pt x="938" y="1974"/>
                  </a:lnTo>
                  <a:lnTo>
                    <a:pt x="937" y="1974"/>
                  </a:lnTo>
                  <a:lnTo>
                    <a:pt x="935" y="1975"/>
                  </a:lnTo>
                  <a:lnTo>
                    <a:pt x="934" y="1976"/>
                  </a:lnTo>
                  <a:lnTo>
                    <a:pt x="931" y="1976"/>
                  </a:lnTo>
                  <a:lnTo>
                    <a:pt x="930" y="1976"/>
                  </a:lnTo>
                  <a:lnTo>
                    <a:pt x="929" y="1976"/>
                  </a:lnTo>
                  <a:lnTo>
                    <a:pt x="928" y="1976"/>
                  </a:lnTo>
                  <a:lnTo>
                    <a:pt x="927" y="1976"/>
                  </a:lnTo>
                  <a:lnTo>
                    <a:pt x="926" y="1976"/>
                  </a:lnTo>
                  <a:lnTo>
                    <a:pt x="924" y="1976"/>
                  </a:lnTo>
                  <a:lnTo>
                    <a:pt x="923" y="1976"/>
                  </a:lnTo>
                  <a:lnTo>
                    <a:pt x="922" y="1976"/>
                  </a:lnTo>
                  <a:lnTo>
                    <a:pt x="921" y="1976"/>
                  </a:lnTo>
                  <a:lnTo>
                    <a:pt x="917" y="1979"/>
                  </a:lnTo>
                  <a:lnTo>
                    <a:pt x="916" y="1979"/>
                  </a:lnTo>
                  <a:lnTo>
                    <a:pt x="915" y="1980"/>
                  </a:lnTo>
                  <a:lnTo>
                    <a:pt x="914" y="1980"/>
                  </a:lnTo>
                  <a:lnTo>
                    <a:pt x="913" y="1980"/>
                  </a:lnTo>
                  <a:lnTo>
                    <a:pt x="913" y="1981"/>
                  </a:lnTo>
                  <a:lnTo>
                    <a:pt x="911" y="1981"/>
                  </a:lnTo>
                  <a:lnTo>
                    <a:pt x="910" y="1982"/>
                  </a:lnTo>
                  <a:lnTo>
                    <a:pt x="909" y="1982"/>
                  </a:lnTo>
                  <a:lnTo>
                    <a:pt x="909" y="1983"/>
                  </a:lnTo>
                  <a:lnTo>
                    <a:pt x="908" y="1982"/>
                  </a:lnTo>
                  <a:lnTo>
                    <a:pt x="905" y="1982"/>
                  </a:lnTo>
                  <a:lnTo>
                    <a:pt x="904" y="1982"/>
                  </a:lnTo>
                  <a:lnTo>
                    <a:pt x="903" y="1982"/>
                  </a:lnTo>
                  <a:lnTo>
                    <a:pt x="902" y="1982"/>
                  </a:lnTo>
                  <a:lnTo>
                    <a:pt x="902" y="1983"/>
                  </a:lnTo>
                  <a:lnTo>
                    <a:pt x="900" y="1983"/>
                  </a:lnTo>
                  <a:lnTo>
                    <a:pt x="898" y="1982"/>
                  </a:lnTo>
                  <a:lnTo>
                    <a:pt x="897" y="1982"/>
                  </a:lnTo>
                  <a:lnTo>
                    <a:pt x="896" y="1982"/>
                  </a:lnTo>
                  <a:lnTo>
                    <a:pt x="895" y="1983"/>
                  </a:lnTo>
                  <a:lnTo>
                    <a:pt x="895" y="1982"/>
                  </a:lnTo>
                  <a:lnTo>
                    <a:pt x="894" y="1982"/>
                  </a:lnTo>
                  <a:lnTo>
                    <a:pt x="892" y="1982"/>
                  </a:lnTo>
                  <a:lnTo>
                    <a:pt x="891" y="1982"/>
                  </a:lnTo>
                  <a:lnTo>
                    <a:pt x="890" y="1983"/>
                  </a:lnTo>
                  <a:lnTo>
                    <a:pt x="889" y="1983"/>
                  </a:lnTo>
                  <a:lnTo>
                    <a:pt x="889" y="1982"/>
                  </a:lnTo>
                  <a:lnTo>
                    <a:pt x="889" y="1981"/>
                  </a:lnTo>
                  <a:lnTo>
                    <a:pt x="888" y="1981"/>
                  </a:lnTo>
                  <a:lnTo>
                    <a:pt x="887" y="1981"/>
                  </a:lnTo>
                  <a:lnTo>
                    <a:pt x="885" y="1980"/>
                  </a:lnTo>
                  <a:lnTo>
                    <a:pt x="884" y="1981"/>
                  </a:lnTo>
                  <a:lnTo>
                    <a:pt x="883" y="1981"/>
                  </a:lnTo>
                  <a:lnTo>
                    <a:pt x="883" y="1980"/>
                  </a:lnTo>
                  <a:lnTo>
                    <a:pt x="882" y="1980"/>
                  </a:lnTo>
                  <a:lnTo>
                    <a:pt x="882" y="1979"/>
                  </a:lnTo>
                  <a:lnTo>
                    <a:pt x="881" y="1979"/>
                  </a:lnTo>
                  <a:lnTo>
                    <a:pt x="880" y="1979"/>
                  </a:lnTo>
                  <a:lnTo>
                    <a:pt x="878" y="1977"/>
                  </a:lnTo>
                  <a:lnTo>
                    <a:pt x="878" y="1976"/>
                  </a:lnTo>
                  <a:lnTo>
                    <a:pt x="877" y="1975"/>
                  </a:lnTo>
                  <a:lnTo>
                    <a:pt x="877" y="1974"/>
                  </a:lnTo>
                  <a:lnTo>
                    <a:pt x="877" y="1973"/>
                  </a:lnTo>
                  <a:lnTo>
                    <a:pt x="876" y="1973"/>
                  </a:lnTo>
                  <a:lnTo>
                    <a:pt x="876" y="1971"/>
                  </a:lnTo>
                  <a:lnTo>
                    <a:pt x="877" y="1970"/>
                  </a:lnTo>
                  <a:lnTo>
                    <a:pt x="878" y="1968"/>
                  </a:lnTo>
                  <a:lnTo>
                    <a:pt x="878" y="1966"/>
                  </a:lnTo>
                  <a:lnTo>
                    <a:pt x="877" y="1966"/>
                  </a:lnTo>
                  <a:lnTo>
                    <a:pt x="877" y="1964"/>
                  </a:lnTo>
                  <a:lnTo>
                    <a:pt x="876" y="1964"/>
                  </a:lnTo>
                  <a:lnTo>
                    <a:pt x="876" y="1963"/>
                  </a:lnTo>
                  <a:lnTo>
                    <a:pt x="875" y="1963"/>
                  </a:lnTo>
                  <a:lnTo>
                    <a:pt x="874" y="1962"/>
                  </a:lnTo>
                  <a:lnTo>
                    <a:pt x="874" y="1961"/>
                  </a:lnTo>
                  <a:lnTo>
                    <a:pt x="872" y="1961"/>
                  </a:lnTo>
                  <a:lnTo>
                    <a:pt x="871" y="1960"/>
                  </a:lnTo>
                  <a:lnTo>
                    <a:pt x="869" y="1961"/>
                  </a:lnTo>
                  <a:lnTo>
                    <a:pt x="868" y="1960"/>
                  </a:lnTo>
                  <a:lnTo>
                    <a:pt x="869" y="1958"/>
                  </a:lnTo>
                  <a:lnTo>
                    <a:pt x="869" y="1957"/>
                  </a:lnTo>
                  <a:lnTo>
                    <a:pt x="870" y="1955"/>
                  </a:lnTo>
                  <a:lnTo>
                    <a:pt x="871" y="1955"/>
                  </a:lnTo>
                  <a:lnTo>
                    <a:pt x="872" y="1956"/>
                  </a:lnTo>
                  <a:close/>
                  <a:moveTo>
                    <a:pt x="1005" y="1935"/>
                  </a:moveTo>
                  <a:lnTo>
                    <a:pt x="1005" y="1934"/>
                  </a:lnTo>
                  <a:lnTo>
                    <a:pt x="1005" y="1931"/>
                  </a:lnTo>
                  <a:lnTo>
                    <a:pt x="1005" y="1935"/>
                  </a:lnTo>
                  <a:close/>
                  <a:moveTo>
                    <a:pt x="271" y="1087"/>
                  </a:moveTo>
                  <a:lnTo>
                    <a:pt x="272" y="1088"/>
                  </a:lnTo>
                  <a:lnTo>
                    <a:pt x="271" y="1088"/>
                  </a:lnTo>
                  <a:lnTo>
                    <a:pt x="271" y="1087"/>
                  </a:lnTo>
                  <a:close/>
                  <a:moveTo>
                    <a:pt x="275" y="1088"/>
                  </a:moveTo>
                  <a:lnTo>
                    <a:pt x="273" y="1089"/>
                  </a:lnTo>
                  <a:lnTo>
                    <a:pt x="273" y="1088"/>
                  </a:lnTo>
                  <a:lnTo>
                    <a:pt x="273" y="1087"/>
                  </a:lnTo>
                  <a:lnTo>
                    <a:pt x="275" y="1088"/>
                  </a:lnTo>
                  <a:close/>
                  <a:moveTo>
                    <a:pt x="266" y="1081"/>
                  </a:moveTo>
                  <a:lnTo>
                    <a:pt x="267" y="1081"/>
                  </a:lnTo>
                  <a:lnTo>
                    <a:pt x="266" y="1081"/>
                  </a:lnTo>
                  <a:close/>
                  <a:moveTo>
                    <a:pt x="254" y="1073"/>
                  </a:moveTo>
                  <a:lnTo>
                    <a:pt x="253" y="1073"/>
                  </a:lnTo>
                  <a:lnTo>
                    <a:pt x="254" y="1073"/>
                  </a:lnTo>
                  <a:close/>
                  <a:moveTo>
                    <a:pt x="253" y="1069"/>
                  </a:moveTo>
                  <a:lnTo>
                    <a:pt x="253" y="1071"/>
                  </a:lnTo>
                  <a:lnTo>
                    <a:pt x="252" y="1072"/>
                  </a:lnTo>
                  <a:lnTo>
                    <a:pt x="251" y="1071"/>
                  </a:lnTo>
                  <a:lnTo>
                    <a:pt x="252" y="1069"/>
                  </a:lnTo>
                  <a:lnTo>
                    <a:pt x="253" y="1069"/>
                  </a:lnTo>
                  <a:close/>
                  <a:moveTo>
                    <a:pt x="418" y="1068"/>
                  </a:moveTo>
                  <a:lnTo>
                    <a:pt x="420" y="1069"/>
                  </a:lnTo>
                  <a:lnTo>
                    <a:pt x="418" y="1068"/>
                  </a:lnTo>
                  <a:lnTo>
                    <a:pt x="417" y="1068"/>
                  </a:lnTo>
                  <a:lnTo>
                    <a:pt x="418" y="1067"/>
                  </a:lnTo>
                  <a:lnTo>
                    <a:pt x="418" y="1068"/>
                  </a:lnTo>
                  <a:close/>
                  <a:moveTo>
                    <a:pt x="240" y="1068"/>
                  </a:moveTo>
                  <a:lnTo>
                    <a:pt x="239" y="1069"/>
                  </a:lnTo>
                  <a:lnTo>
                    <a:pt x="239" y="1068"/>
                  </a:lnTo>
                  <a:lnTo>
                    <a:pt x="238" y="1068"/>
                  </a:lnTo>
                  <a:lnTo>
                    <a:pt x="238" y="1067"/>
                  </a:lnTo>
                  <a:lnTo>
                    <a:pt x="239" y="1067"/>
                  </a:lnTo>
                  <a:lnTo>
                    <a:pt x="240" y="1068"/>
                  </a:lnTo>
                  <a:close/>
                  <a:moveTo>
                    <a:pt x="407" y="1066"/>
                  </a:moveTo>
                  <a:lnTo>
                    <a:pt x="408" y="1066"/>
                  </a:lnTo>
                  <a:lnTo>
                    <a:pt x="409" y="1066"/>
                  </a:lnTo>
                  <a:lnTo>
                    <a:pt x="410" y="1066"/>
                  </a:lnTo>
                  <a:lnTo>
                    <a:pt x="411" y="1066"/>
                  </a:lnTo>
                  <a:lnTo>
                    <a:pt x="413" y="1066"/>
                  </a:lnTo>
                  <a:lnTo>
                    <a:pt x="414" y="1066"/>
                  </a:lnTo>
                  <a:lnTo>
                    <a:pt x="414" y="1067"/>
                  </a:lnTo>
                  <a:lnTo>
                    <a:pt x="416" y="1068"/>
                  </a:lnTo>
                  <a:lnTo>
                    <a:pt x="417" y="1068"/>
                  </a:lnTo>
                  <a:lnTo>
                    <a:pt x="418" y="1069"/>
                  </a:lnTo>
                  <a:lnTo>
                    <a:pt x="420" y="1071"/>
                  </a:lnTo>
                  <a:lnTo>
                    <a:pt x="421" y="1071"/>
                  </a:lnTo>
                  <a:lnTo>
                    <a:pt x="422" y="1072"/>
                  </a:lnTo>
                  <a:lnTo>
                    <a:pt x="423" y="1073"/>
                  </a:lnTo>
                  <a:lnTo>
                    <a:pt x="423" y="1074"/>
                  </a:lnTo>
                  <a:lnTo>
                    <a:pt x="422" y="1076"/>
                  </a:lnTo>
                  <a:lnTo>
                    <a:pt x="421" y="1076"/>
                  </a:lnTo>
                  <a:lnTo>
                    <a:pt x="420" y="1075"/>
                  </a:lnTo>
                  <a:lnTo>
                    <a:pt x="418" y="1075"/>
                  </a:lnTo>
                  <a:lnTo>
                    <a:pt x="417" y="1074"/>
                  </a:lnTo>
                  <a:lnTo>
                    <a:pt x="415" y="1074"/>
                  </a:lnTo>
                  <a:lnTo>
                    <a:pt x="414" y="1073"/>
                  </a:lnTo>
                  <a:lnTo>
                    <a:pt x="413" y="1072"/>
                  </a:lnTo>
                  <a:lnTo>
                    <a:pt x="411" y="1072"/>
                  </a:lnTo>
                  <a:lnTo>
                    <a:pt x="410" y="1073"/>
                  </a:lnTo>
                  <a:lnTo>
                    <a:pt x="411" y="1072"/>
                  </a:lnTo>
                  <a:lnTo>
                    <a:pt x="410" y="1072"/>
                  </a:lnTo>
                  <a:lnTo>
                    <a:pt x="409" y="1071"/>
                  </a:lnTo>
                  <a:lnTo>
                    <a:pt x="408" y="1071"/>
                  </a:lnTo>
                  <a:lnTo>
                    <a:pt x="409" y="1071"/>
                  </a:lnTo>
                  <a:lnTo>
                    <a:pt x="409" y="1069"/>
                  </a:lnTo>
                  <a:lnTo>
                    <a:pt x="409" y="1068"/>
                  </a:lnTo>
                  <a:lnTo>
                    <a:pt x="407" y="1068"/>
                  </a:lnTo>
                  <a:lnTo>
                    <a:pt x="407" y="1069"/>
                  </a:lnTo>
                  <a:lnTo>
                    <a:pt x="405" y="1069"/>
                  </a:lnTo>
                  <a:lnTo>
                    <a:pt x="404" y="1068"/>
                  </a:lnTo>
                  <a:lnTo>
                    <a:pt x="403" y="1068"/>
                  </a:lnTo>
                  <a:lnTo>
                    <a:pt x="402" y="1067"/>
                  </a:lnTo>
                  <a:lnTo>
                    <a:pt x="403" y="1065"/>
                  </a:lnTo>
                  <a:lnTo>
                    <a:pt x="407" y="1066"/>
                  </a:lnTo>
                  <a:close/>
                  <a:moveTo>
                    <a:pt x="395" y="1060"/>
                  </a:moveTo>
                  <a:lnTo>
                    <a:pt x="396" y="1061"/>
                  </a:lnTo>
                  <a:lnTo>
                    <a:pt x="397" y="1060"/>
                  </a:lnTo>
                  <a:lnTo>
                    <a:pt x="397" y="1061"/>
                  </a:lnTo>
                  <a:lnTo>
                    <a:pt x="396" y="1062"/>
                  </a:lnTo>
                  <a:lnTo>
                    <a:pt x="395" y="1061"/>
                  </a:lnTo>
                  <a:lnTo>
                    <a:pt x="395" y="1060"/>
                  </a:lnTo>
                  <a:close/>
                  <a:moveTo>
                    <a:pt x="395" y="1060"/>
                  </a:moveTo>
                  <a:lnTo>
                    <a:pt x="394" y="1058"/>
                  </a:lnTo>
                  <a:lnTo>
                    <a:pt x="394" y="1056"/>
                  </a:lnTo>
                  <a:lnTo>
                    <a:pt x="395" y="1056"/>
                  </a:lnTo>
                  <a:lnTo>
                    <a:pt x="396" y="1056"/>
                  </a:lnTo>
                  <a:lnTo>
                    <a:pt x="396" y="1058"/>
                  </a:lnTo>
                  <a:lnTo>
                    <a:pt x="396" y="1059"/>
                  </a:lnTo>
                  <a:lnTo>
                    <a:pt x="395" y="1060"/>
                  </a:lnTo>
                  <a:close/>
                  <a:moveTo>
                    <a:pt x="385" y="1049"/>
                  </a:moveTo>
                  <a:lnTo>
                    <a:pt x="385" y="1051"/>
                  </a:lnTo>
                  <a:lnTo>
                    <a:pt x="384" y="1051"/>
                  </a:lnTo>
                  <a:lnTo>
                    <a:pt x="383" y="1051"/>
                  </a:lnTo>
                  <a:lnTo>
                    <a:pt x="382" y="1051"/>
                  </a:lnTo>
                  <a:lnTo>
                    <a:pt x="381" y="1049"/>
                  </a:lnTo>
                  <a:lnTo>
                    <a:pt x="381" y="1048"/>
                  </a:lnTo>
                  <a:lnTo>
                    <a:pt x="382" y="1048"/>
                  </a:lnTo>
                  <a:lnTo>
                    <a:pt x="382" y="1047"/>
                  </a:lnTo>
                  <a:lnTo>
                    <a:pt x="383" y="1047"/>
                  </a:lnTo>
                  <a:lnTo>
                    <a:pt x="383" y="1046"/>
                  </a:lnTo>
                  <a:lnTo>
                    <a:pt x="384" y="1047"/>
                  </a:lnTo>
                  <a:lnTo>
                    <a:pt x="385" y="1048"/>
                  </a:lnTo>
                  <a:lnTo>
                    <a:pt x="385" y="1049"/>
                  </a:lnTo>
                  <a:close/>
                  <a:moveTo>
                    <a:pt x="512" y="1008"/>
                  </a:moveTo>
                  <a:lnTo>
                    <a:pt x="510" y="1009"/>
                  </a:lnTo>
                  <a:lnTo>
                    <a:pt x="509" y="1009"/>
                  </a:lnTo>
                  <a:lnTo>
                    <a:pt x="508" y="1009"/>
                  </a:lnTo>
                  <a:lnTo>
                    <a:pt x="507" y="1009"/>
                  </a:lnTo>
                  <a:lnTo>
                    <a:pt x="508" y="1009"/>
                  </a:lnTo>
                  <a:lnTo>
                    <a:pt x="510" y="1008"/>
                  </a:lnTo>
                  <a:lnTo>
                    <a:pt x="512" y="1008"/>
                  </a:lnTo>
                  <a:lnTo>
                    <a:pt x="513" y="1008"/>
                  </a:lnTo>
                  <a:lnTo>
                    <a:pt x="512" y="1008"/>
                  </a:lnTo>
                  <a:close/>
                  <a:moveTo>
                    <a:pt x="495" y="1007"/>
                  </a:moveTo>
                  <a:lnTo>
                    <a:pt x="494" y="1007"/>
                  </a:lnTo>
                  <a:lnTo>
                    <a:pt x="493" y="1007"/>
                  </a:lnTo>
                  <a:lnTo>
                    <a:pt x="492" y="1006"/>
                  </a:lnTo>
                  <a:lnTo>
                    <a:pt x="490" y="1006"/>
                  </a:lnTo>
                  <a:lnTo>
                    <a:pt x="490" y="1005"/>
                  </a:lnTo>
                  <a:lnTo>
                    <a:pt x="492" y="1005"/>
                  </a:lnTo>
                  <a:lnTo>
                    <a:pt x="492" y="1003"/>
                  </a:lnTo>
                  <a:lnTo>
                    <a:pt x="493" y="1003"/>
                  </a:lnTo>
                  <a:lnTo>
                    <a:pt x="494" y="1003"/>
                  </a:lnTo>
                  <a:lnTo>
                    <a:pt x="495" y="1005"/>
                  </a:lnTo>
                  <a:lnTo>
                    <a:pt x="495" y="1006"/>
                  </a:lnTo>
                  <a:lnTo>
                    <a:pt x="496" y="1006"/>
                  </a:lnTo>
                  <a:lnTo>
                    <a:pt x="495" y="1007"/>
                  </a:lnTo>
                  <a:close/>
                  <a:moveTo>
                    <a:pt x="497" y="1008"/>
                  </a:moveTo>
                  <a:lnTo>
                    <a:pt x="496" y="1008"/>
                  </a:lnTo>
                  <a:lnTo>
                    <a:pt x="496" y="1007"/>
                  </a:lnTo>
                  <a:lnTo>
                    <a:pt x="496" y="1006"/>
                  </a:lnTo>
                  <a:lnTo>
                    <a:pt x="495" y="1005"/>
                  </a:lnTo>
                  <a:lnTo>
                    <a:pt x="495" y="1003"/>
                  </a:lnTo>
                  <a:lnTo>
                    <a:pt x="494" y="1003"/>
                  </a:lnTo>
                  <a:lnTo>
                    <a:pt x="494" y="1002"/>
                  </a:lnTo>
                  <a:lnTo>
                    <a:pt x="494" y="1001"/>
                  </a:lnTo>
                  <a:lnTo>
                    <a:pt x="495" y="1001"/>
                  </a:lnTo>
                  <a:lnTo>
                    <a:pt x="495" y="1000"/>
                  </a:lnTo>
                  <a:lnTo>
                    <a:pt x="495" y="1001"/>
                  </a:lnTo>
                  <a:lnTo>
                    <a:pt x="496" y="1003"/>
                  </a:lnTo>
                  <a:lnTo>
                    <a:pt x="496" y="1005"/>
                  </a:lnTo>
                  <a:lnTo>
                    <a:pt x="497" y="1005"/>
                  </a:lnTo>
                  <a:lnTo>
                    <a:pt x="497" y="1006"/>
                  </a:lnTo>
                  <a:lnTo>
                    <a:pt x="497" y="1007"/>
                  </a:lnTo>
                  <a:lnTo>
                    <a:pt x="499" y="1007"/>
                  </a:lnTo>
                  <a:lnTo>
                    <a:pt x="497" y="1008"/>
                  </a:lnTo>
                  <a:close/>
                  <a:moveTo>
                    <a:pt x="508" y="1007"/>
                  </a:moveTo>
                  <a:lnTo>
                    <a:pt x="508" y="1006"/>
                  </a:lnTo>
                  <a:lnTo>
                    <a:pt x="509" y="1006"/>
                  </a:lnTo>
                  <a:lnTo>
                    <a:pt x="510" y="1007"/>
                  </a:lnTo>
                  <a:lnTo>
                    <a:pt x="513" y="1007"/>
                  </a:lnTo>
                  <a:lnTo>
                    <a:pt x="512" y="1007"/>
                  </a:lnTo>
                  <a:lnTo>
                    <a:pt x="512" y="1008"/>
                  </a:lnTo>
                  <a:lnTo>
                    <a:pt x="510" y="1008"/>
                  </a:lnTo>
                  <a:lnTo>
                    <a:pt x="509" y="1008"/>
                  </a:lnTo>
                  <a:lnTo>
                    <a:pt x="508" y="1008"/>
                  </a:lnTo>
                  <a:lnTo>
                    <a:pt x="507" y="1008"/>
                  </a:lnTo>
                  <a:lnTo>
                    <a:pt x="506" y="1008"/>
                  </a:lnTo>
                  <a:lnTo>
                    <a:pt x="505" y="1009"/>
                  </a:lnTo>
                  <a:lnTo>
                    <a:pt x="503" y="1009"/>
                  </a:lnTo>
                  <a:lnTo>
                    <a:pt x="502" y="1009"/>
                  </a:lnTo>
                  <a:lnTo>
                    <a:pt x="501" y="1008"/>
                  </a:lnTo>
                  <a:lnTo>
                    <a:pt x="501" y="1007"/>
                  </a:lnTo>
                  <a:lnTo>
                    <a:pt x="500" y="1007"/>
                  </a:lnTo>
                  <a:lnTo>
                    <a:pt x="499" y="1005"/>
                  </a:lnTo>
                  <a:lnTo>
                    <a:pt x="499" y="1002"/>
                  </a:lnTo>
                  <a:lnTo>
                    <a:pt x="499" y="1001"/>
                  </a:lnTo>
                  <a:lnTo>
                    <a:pt x="499" y="1000"/>
                  </a:lnTo>
                  <a:lnTo>
                    <a:pt x="500" y="1000"/>
                  </a:lnTo>
                  <a:lnTo>
                    <a:pt x="501" y="1000"/>
                  </a:lnTo>
                  <a:lnTo>
                    <a:pt x="502" y="1000"/>
                  </a:lnTo>
                  <a:lnTo>
                    <a:pt x="502" y="1001"/>
                  </a:lnTo>
                  <a:lnTo>
                    <a:pt x="503" y="1001"/>
                  </a:lnTo>
                  <a:lnTo>
                    <a:pt x="505" y="1001"/>
                  </a:lnTo>
                  <a:lnTo>
                    <a:pt x="506" y="1001"/>
                  </a:lnTo>
                  <a:lnTo>
                    <a:pt x="506" y="1002"/>
                  </a:lnTo>
                  <a:lnTo>
                    <a:pt x="505" y="1002"/>
                  </a:lnTo>
                  <a:lnTo>
                    <a:pt x="505" y="1003"/>
                  </a:lnTo>
                  <a:lnTo>
                    <a:pt x="505" y="1005"/>
                  </a:lnTo>
                  <a:lnTo>
                    <a:pt x="505" y="1006"/>
                  </a:lnTo>
                  <a:lnTo>
                    <a:pt x="506" y="1006"/>
                  </a:lnTo>
                  <a:lnTo>
                    <a:pt x="508" y="1007"/>
                  </a:lnTo>
                  <a:close/>
                  <a:moveTo>
                    <a:pt x="462" y="997"/>
                  </a:moveTo>
                  <a:lnTo>
                    <a:pt x="461" y="997"/>
                  </a:lnTo>
                  <a:lnTo>
                    <a:pt x="460" y="997"/>
                  </a:lnTo>
                  <a:lnTo>
                    <a:pt x="459" y="997"/>
                  </a:lnTo>
                  <a:lnTo>
                    <a:pt x="459" y="996"/>
                  </a:lnTo>
                  <a:lnTo>
                    <a:pt x="460" y="996"/>
                  </a:lnTo>
                  <a:lnTo>
                    <a:pt x="461" y="996"/>
                  </a:lnTo>
                  <a:lnTo>
                    <a:pt x="462" y="996"/>
                  </a:lnTo>
                  <a:lnTo>
                    <a:pt x="462" y="997"/>
                  </a:lnTo>
                  <a:close/>
                  <a:moveTo>
                    <a:pt x="499" y="996"/>
                  </a:moveTo>
                  <a:lnTo>
                    <a:pt x="499" y="997"/>
                  </a:lnTo>
                  <a:lnTo>
                    <a:pt x="497" y="996"/>
                  </a:lnTo>
                  <a:lnTo>
                    <a:pt x="496" y="996"/>
                  </a:lnTo>
                  <a:lnTo>
                    <a:pt x="497" y="996"/>
                  </a:lnTo>
                  <a:lnTo>
                    <a:pt x="499" y="996"/>
                  </a:lnTo>
                  <a:close/>
                  <a:moveTo>
                    <a:pt x="471" y="997"/>
                  </a:moveTo>
                  <a:lnTo>
                    <a:pt x="470" y="996"/>
                  </a:lnTo>
                  <a:lnTo>
                    <a:pt x="471" y="996"/>
                  </a:lnTo>
                  <a:lnTo>
                    <a:pt x="471" y="997"/>
                  </a:lnTo>
                  <a:close/>
                  <a:moveTo>
                    <a:pt x="470" y="995"/>
                  </a:moveTo>
                  <a:lnTo>
                    <a:pt x="470" y="996"/>
                  </a:lnTo>
                  <a:lnTo>
                    <a:pt x="469" y="995"/>
                  </a:lnTo>
                  <a:lnTo>
                    <a:pt x="469" y="996"/>
                  </a:lnTo>
                  <a:lnTo>
                    <a:pt x="468" y="995"/>
                  </a:lnTo>
                  <a:lnTo>
                    <a:pt x="469" y="994"/>
                  </a:lnTo>
                  <a:lnTo>
                    <a:pt x="470" y="995"/>
                  </a:lnTo>
                  <a:close/>
                  <a:moveTo>
                    <a:pt x="464" y="993"/>
                  </a:moveTo>
                  <a:lnTo>
                    <a:pt x="466" y="994"/>
                  </a:lnTo>
                  <a:lnTo>
                    <a:pt x="467" y="994"/>
                  </a:lnTo>
                  <a:lnTo>
                    <a:pt x="467" y="995"/>
                  </a:lnTo>
                  <a:lnTo>
                    <a:pt x="467" y="996"/>
                  </a:lnTo>
                  <a:lnTo>
                    <a:pt x="466" y="996"/>
                  </a:lnTo>
                  <a:lnTo>
                    <a:pt x="464" y="996"/>
                  </a:lnTo>
                  <a:lnTo>
                    <a:pt x="463" y="996"/>
                  </a:lnTo>
                  <a:lnTo>
                    <a:pt x="462" y="996"/>
                  </a:lnTo>
                  <a:lnTo>
                    <a:pt x="462" y="995"/>
                  </a:lnTo>
                  <a:lnTo>
                    <a:pt x="462" y="994"/>
                  </a:lnTo>
                  <a:lnTo>
                    <a:pt x="461" y="993"/>
                  </a:lnTo>
                  <a:lnTo>
                    <a:pt x="461" y="994"/>
                  </a:lnTo>
                  <a:lnTo>
                    <a:pt x="460" y="994"/>
                  </a:lnTo>
                  <a:lnTo>
                    <a:pt x="460" y="993"/>
                  </a:lnTo>
                  <a:lnTo>
                    <a:pt x="459" y="992"/>
                  </a:lnTo>
                  <a:lnTo>
                    <a:pt x="460" y="992"/>
                  </a:lnTo>
                  <a:lnTo>
                    <a:pt x="461" y="993"/>
                  </a:lnTo>
                  <a:lnTo>
                    <a:pt x="462" y="993"/>
                  </a:lnTo>
                  <a:lnTo>
                    <a:pt x="463" y="993"/>
                  </a:lnTo>
                  <a:lnTo>
                    <a:pt x="464" y="993"/>
                  </a:lnTo>
                  <a:close/>
                  <a:moveTo>
                    <a:pt x="520" y="994"/>
                  </a:moveTo>
                  <a:lnTo>
                    <a:pt x="519" y="994"/>
                  </a:lnTo>
                  <a:lnTo>
                    <a:pt x="517" y="994"/>
                  </a:lnTo>
                  <a:lnTo>
                    <a:pt x="519" y="993"/>
                  </a:lnTo>
                  <a:lnTo>
                    <a:pt x="520" y="992"/>
                  </a:lnTo>
                  <a:lnTo>
                    <a:pt x="521" y="992"/>
                  </a:lnTo>
                  <a:lnTo>
                    <a:pt x="521" y="990"/>
                  </a:lnTo>
                  <a:lnTo>
                    <a:pt x="522" y="990"/>
                  </a:lnTo>
                  <a:lnTo>
                    <a:pt x="523" y="989"/>
                  </a:lnTo>
                  <a:lnTo>
                    <a:pt x="523" y="990"/>
                  </a:lnTo>
                  <a:lnTo>
                    <a:pt x="523" y="992"/>
                  </a:lnTo>
                  <a:lnTo>
                    <a:pt x="522" y="993"/>
                  </a:lnTo>
                  <a:lnTo>
                    <a:pt x="522" y="994"/>
                  </a:lnTo>
                  <a:lnTo>
                    <a:pt x="521" y="994"/>
                  </a:lnTo>
                  <a:lnTo>
                    <a:pt x="520" y="994"/>
                  </a:lnTo>
                  <a:close/>
                  <a:moveTo>
                    <a:pt x="47" y="310"/>
                  </a:moveTo>
                  <a:lnTo>
                    <a:pt x="48" y="309"/>
                  </a:lnTo>
                  <a:lnTo>
                    <a:pt x="49" y="309"/>
                  </a:lnTo>
                  <a:lnTo>
                    <a:pt x="49" y="310"/>
                  </a:lnTo>
                  <a:lnTo>
                    <a:pt x="48" y="310"/>
                  </a:lnTo>
                  <a:lnTo>
                    <a:pt x="47" y="310"/>
                  </a:lnTo>
                  <a:close/>
                  <a:moveTo>
                    <a:pt x="48" y="308"/>
                  </a:moveTo>
                  <a:lnTo>
                    <a:pt x="48" y="309"/>
                  </a:lnTo>
                  <a:lnTo>
                    <a:pt x="47" y="309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10"/>
                  </a:lnTo>
                  <a:lnTo>
                    <a:pt x="46" y="308"/>
                  </a:lnTo>
                  <a:lnTo>
                    <a:pt x="47" y="308"/>
                  </a:lnTo>
                  <a:lnTo>
                    <a:pt x="48" y="308"/>
                  </a:lnTo>
                  <a:close/>
                  <a:moveTo>
                    <a:pt x="404" y="0"/>
                  </a:moveTo>
                  <a:lnTo>
                    <a:pt x="408" y="0"/>
                  </a:lnTo>
                  <a:lnTo>
                    <a:pt x="410" y="0"/>
                  </a:lnTo>
                  <a:lnTo>
                    <a:pt x="411" y="0"/>
                  </a:lnTo>
                  <a:lnTo>
                    <a:pt x="415" y="0"/>
                  </a:lnTo>
                  <a:lnTo>
                    <a:pt x="416" y="0"/>
                  </a:lnTo>
                  <a:lnTo>
                    <a:pt x="418" y="0"/>
                  </a:lnTo>
                  <a:lnTo>
                    <a:pt x="421" y="0"/>
                  </a:lnTo>
                  <a:lnTo>
                    <a:pt x="424" y="0"/>
                  </a:lnTo>
                  <a:lnTo>
                    <a:pt x="425" y="0"/>
                  </a:lnTo>
                  <a:lnTo>
                    <a:pt x="430" y="0"/>
                  </a:lnTo>
                  <a:lnTo>
                    <a:pt x="431" y="0"/>
                  </a:lnTo>
                  <a:lnTo>
                    <a:pt x="433" y="0"/>
                  </a:lnTo>
                  <a:lnTo>
                    <a:pt x="435" y="0"/>
                  </a:lnTo>
                  <a:lnTo>
                    <a:pt x="436" y="0"/>
                  </a:lnTo>
                  <a:lnTo>
                    <a:pt x="441" y="0"/>
                  </a:lnTo>
                  <a:lnTo>
                    <a:pt x="442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9" y="1"/>
                  </a:lnTo>
                  <a:lnTo>
                    <a:pt x="450" y="1"/>
                  </a:lnTo>
                  <a:lnTo>
                    <a:pt x="454" y="1"/>
                  </a:lnTo>
                  <a:lnTo>
                    <a:pt x="456" y="1"/>
                  </a:lnTo>
                  <a:lnTo>
                    <a:pt x="460" y="1"/>
                  </a:lnTo>
                  <a:lnTo>
                    <a:pt x="462" y="1"/>
                  </a:lnTo>
                  <a:lnTo>
                    <a:pt x="463" y="1"/>
                  </a:lnTo>
                  <a:lnTo>
                    <a:pt x="464" y="1"/>
                  </a:lnTo>
                  <a:lnTo>
                    <a:pt x="467" y="1"/>
                  </a:lnTo>
                  <a:lnTo>
                    <a:pt x="471" y="1"/>
                  </a:lnTo>
                  <a:lnTo>
                    <a:pt x="474" y="1"/>
                  </a:lnTo>
                  <a:lnTo>
                    <a:pt x="475" y="1"/>
                  </a:lnTo>
                  <a:lnTo>
                    <a:pt x="476" y="1"/>
                  </a:lnTo>
                  <a:lnTo>
                    <a:pt x="482" y="1"/>
                  </a:lnTo>
                  <a:lnTo>
                    <a:pt x="484" y="1"/>
                  </a:lnTo>
                  <a:lnTo>
                    <a:pt x="486" y="1"/>
                  </a:lnTo>
                  <a:lnTo>
                    <a:pt x="487" y="1"/>
                  </a:lnTo>
                  <a:lnTo>
                    <a:pt x="488" y="1"/>
                  </a:lnTo>
                  <a:lnTo>
                    <a:pt x="490" y="1"/>
                  </a:lnTo>
                  <a:lnTo>
                    <a:pt x="492" y="1"/>
                  </a:lnTo>
                  <a:lnTo>
                    <a:pt x="496" y="1"/>
                  </a:lnTo>
                  <a:lnTo>
                    <a:pt x="501" y="1"/>
                  </a:lnTo>
                  <a:lnTo>
                    <a:pt x="502" y="1"/>
                  </a:lnTo>
                  <a:lnTo>
                    <a:pt x="507" y="1"/>
                  </a:lnTo>
                  <a:lnTo>
                    <a:pt x="509" y="1"/>
                  </a:lnTo>
                  <a:lnTo>
                    <a:pt x="514" y="2"/>
                  </a:lnTo>
                  <a:lnTo>
                    <a:pt x="515" y="2"/>
                  </a:lnTo>
                  <a:lnTo>
                    <a:pt x="517" y="2"/>
                  </a:lnTo>
                  <a:lnTo>
                    <a:pt x="521" y="2"/>
                  </a:lnTo>
                  <a:lnTo>
                    <a:pt x="523" y="2"/>
                  </a:lnTo>
                  <a:lnTo>
                    <a:pt x="525" y="2"/>
                  </a:lnTo>
                  <a:lnTo>
                    <a:pt x="527" y="2"/>
                  </a:lnTo>
                  <a:lnTo>
                    <a:pt x="528" y="2"/>
                  </a:lnTo>
                  <a:lnTo>
                    <a:pt x="529" y="2"/>
                  </a:lnTo>
                  <a:lnTo>
                    <a:pt x="530" y="2"/>
                  </a:lnTo>
                  <a:lnTo>
                    <a:pt x="535" y="2"/>
                  </a:lnTo>
                  <a:lnTo>
                    <a:pt x="536" y="2"/>
                  </a:lnTo>
                  <a:lnTo>
                    <a:pt x="539" y="2"/>
                  </a:lnTo>
                  <a:lnTo>
                    <a:pt x="540" y="2"/>
                  </a:lnTo>
                  <a:lnTo>
                    <a:pt x="541" y="2"/>
                  </a:lnTo>
                  <a:lnTo>
                    <a:pt x="542" y="2"/>
                  </a:lnTo>
                  <a:lnTo>
                    <a:pt x="543" y="2"/>
                  </a:lnTo>
                  <a:lnTo>
                    <a:pt x="545" y="2"/>
                  </a:lnTo>
                  <a:lnTo>
                    <a:pt x="546" y="2"/>
                  </a:lnTo>
                  <a:lnTo>
                    <a:pt x="547" y="2"/>
                  </a:lnTo>
                  <a:lnTo>
                    <a:pt x="548" y="2"/>
                  </a:lnTo>
                  <a:lnTo>
                    <a:pt x="549" y="2"/>
                  </a:lnTo>
                  <a:lnTo>
                    <a:pt x="552" y="2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2"/>
                  </a:lnTo>
                  <a:lnTo>
                    <a:pt x="559" y="2"/>
                  </a:lnTo>
                  <a:lnTo>
                    <a:pt x="560" y="2"/>
                  </a:lnTo>
                  <a:lnTo>
                    <a:pt x="561" y="2"/>
                  </a:lnTo>
                  <a:lnTo>
                    <a:pt x="562" y="2"/>
                  </a:lnTo>
                  <a:lnTo>
                    <a:pt x="563" y="2"/>
                  </a:lnTo>
                  <a:lnTo>
                    <a:pt x="565" y="2"/>
                  </a:lnTo>
                  <a:lnTo>
                    <a:pt x="566" y="2"/>
                  </a:lnTo>
                  <a:lnTo>
                    <a:pt x="567" y="2"/>
                  </a:lnTo>
                  <a:lnTo>
                    <a:pt x="569" y="2"/>
                  </a:lnTo>
                  <a:lnTo>
                    <a:pt x="571" y="4"/>
                  </a:lnTo>
                  <a:lnTo>
                    <a:pt x="573" y="4"/>
                  </a:lnTo>
                  <a:lnTo>
                    <a:pt x="574" y="2"/>
                  </a:lnTo>
                  <a:lnTo>
                    <a:pt x="575" y="4"/>
                  </a:lnTo>
                  <a:lnTo>
                    <a:pt x="576" y="4"/>
                  </a:lnTo>
                  <a:lnTo>
                    <a:pt x="578" y="4"/>
                  </a:lnTo>
                  <a:lnTo>
                    <a:pt x="579" y="4"/>
                  </a:lnTo>
                  <a:lnTo>
                    <a:pt x="580" y="4"/>
                  </a:lnTo>
                  <a:lnTo>
                    <a:pt x="581" y="4"/>
                  </a:lnTo>
                  <a:lnTo>
                    <a:pt x="582" y="4"/>
                  </a:lnTo>
                  <a:lnTo>
                    <a:pt x="584" y="4"/>
                  </a:lnTo>
                  <a:lnTo>
                    <a:pt x="585" y="4"/>
                  </a:lnTo>
                  <a:lnTo>
                    <a:pt x="587" y="4"/>
                  </a:lnTo>
                  <a:lnTo>
                    <a:pt x="588" y="4"/>
                  </a:lnTo>
                  <a:lnTo>
                    <a:pt x="589" y="4"/>
                  </a:lnTo>
                  <a:lnTo>
                    <a:pt x="591" y="4"/>
                  </a:lnTo>
                  <a:lnTo>
                    <a:pt x="592" y="4"/>
                  </a:lnTo>
                  <a:lnTo>
                    <a:pt x="593" y="4"/>
                  </a:lnTo>
                  <a:lnTo>
                    <a:pt x="594" y="4"/>
                  </a:lnTo>
                  <a:lnTo>
                    <a:pt x="595" y="4"/>
                  </a:lnTo>
                  <a:lnTo>
                    <a:pt x="596" y="4"/>
                  </a:lnTo>
                  <a:lnTo>
                    <a:pt x="599" y="4"/>
                  </a:lnTo>
                  <a:lnTo>
                    <a:pt x="600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5" y="2"/>
                  </a:lnTo>
                  <a:lnTo>
                    <a:pt x="606" y="2"/>
                  </a:lnTo>
                  <a:lnTo>
                    <a:pt x="607" y="2"/>
                  </a:lnTo>
                  <a:lnTo>
                    <a:pt x="608" y="2"/>
                  </a:lnTo>
                  <a:lnTo>
                    <a:pt x="609" y="2"/>
                  </a:lnTo>
                  <a:lnTo>
                    <a:pt x="612" y="2"/>
                  </a:lnTo>
                  <a:lnTo>
                    <a:pt x="613" y="4"/>
                  </a:lnTo>
                  <a:lnTo>
                    <a:pt x="614" y="4"/>
                  </a:lnTo>
                  <a:lnTo>
                    <a:pt x="615" y="4"/>
                  </a:lnTo>
                  <a:lnTo>
                    <a:pt x="620" y="4"/>
                  </a:lnTo>
                  <a:lnTo>
                    <a:pt x="621" y="4"/>
                  </a:lnTo>
                  <a:lnTo>
                    <a:pt x="626" y="4"/>
                  </a:lnTo>
                  <a:lnTo>
                    <a:pt x="628" y="4"/>
                  </a:lnTo>
                  <a:lnTo>
                    <a:pt x="631" y="4"/>
                  </a:lnTo>
                  <a:lnTo>
                    <a:pt x="637" y="4"/>
                  </a:lnTo>
                  <a:lnTo>
                    <a:pt x="639" y="4"/>
                  </a:lnTo>
                  <a:lnTo>
                    <a:pt x="640" y="4"/>
                  </a:lnTo>
                  <a:lnTo>
                    <a:pt x="641" y="4"/>
                  </a:lnTo>
                  <a:lnTo>
                    <a:pt x="642" y="4"/>
                  </a:lnTo>
                  <a:lnTo>
                    <a:pt x="646" y="4"/>
                  </a:lnTo>
                  <a:lnTo>
                    <a:pt x="648" y="4"/>
                  </a:lnTo>
                  <a:lnTo>
                    <a:pt x="650" y="4"/>
                  </a:lnTo>
                  <a:lnTo>
                    <a:pt x="653" y="4"/>
                  </a:lnTo>
                  <a:lnTo>
                    <a:pt x="654" y="4"/>
                  </a:lnTo>
                  <a:lnTo>
                    <a:pt x="657" y="4"/>
                  </a:lnTo>
                  <a:lnTo>
                    <a:pt x="660" y="4"/>
                  </a:lnTo>
                  <a:lnTo>
                    <a:pt x="661" y="4"/>
                  </a:lnTo>
                  <a:lnTo>
                    <a:pt x="663" y="4"/>
                  </a:lnTo>
                  <a:lnTo>
                    <a:pt x="664" y="4"/>
                  </a:lnTo>
                  <a:lnTo>
                    <a:pt x="665" y="4"/>
                  </a:lnTo>
                  <a:lnTo>
                    <a:pt x="666" y="4"/>
                  </a:lnTo>
                  <a:lnTo>
                    <a:pt x="667" y="4"/>
                  </a:lnTo>
                  <a:lnTo>
                    <a:pt x="668" y="4"/>
                  </a:lnTo>
                  <a:lnTo>
                    <a:pt x="671" y="4"/>
                  </a:lnTo>
                  <a:lnTo>
                    <a:pt x="673" y="4"/>
                  </a:lnTo>
                  <a:lnTo>
                    <a:pt x="674" y="4"/>
                  </a:lnTo>
                  <a:lnTo>
                    <a:pt x="675" y="4"/>
                  </a:lnTo>
                  <a:lnTo>
                    <a:pt x="679" y="4"/>
                  </a:lnTo>
                  <a:lnTo>
                    <a:pt x="680" y="4"/>
                  </a:lnTo>
                  <a:lnTo>
                    <a:pt x="681" y="4"/>
                  </a:lnTo>
                  <a:lnTo>
                    <a:pt x="684" y="4"/>
                  </a:lnTo>
                  <a:lnTo>
                    <a:pt x="685" y="4"/>
                  </a:lnTo>
                  <a:lnTo>
                    <a:pt x="688" y="4"/>
                  </a:lnTo>
                  <a:lnTo>
                    <a:pt x="691" y="4"/>
                  </a:lnTo>
                  <a:lnTo>
                    <a:pt x="693" y="4"/>
                  </a:lnTo>
                  <a:lnTo>
                    <a:pt x="694" y="4"/>
                  </a:lnTo>
                  <a:lnTo>
                    <a:pt x="696" y="4"/>
                  </a:lnTo>
                  <a:lnTo>
                    <a:pt x="697" y="4"/>
                  </a:lnTo>
                  <a:lnTo>
                    <a:pt x="698" y="4"/>
                  </a:lnTo>
                  <a:lnTo>
                    <a:pt x="703" y="4"/>
                  </a:lnTo>
                  <a:lnTo>
                    <a:pt x="704" y="4"/>
                  </a:lnTo>
                  <a:lnTo>
                    <a:pt x="706" y="4"/>
                  </a:lnTo>
                  <a:lnTo>
                    <a:pt x="709" y="4"/>
                  </a:lnTo>
                  <a:lnTo>
                    <a:pt x="710" y="4"/>
                  </a:lnTo>
                  <a:lnTo>
                    <a:pt x="719" y="4"/>
                  </a:lnTo>
                  <a:lnTo>
                    <a:pt x="720" y="4"/>
                  </a:lnTo>
                  <a:lnTo>
                    <a:pt x="727" y="4"/>
                  </a:lnTo>
                  <a:lnTo>
                    <a:pt x="729" y="4"/>
                  </a:lnTo>
                  <a:lnTo>
                    <a:pt x="730" y="4"/>
                  </a:lnTo>
                  <a:lnTo>
                    <a:pt x="731" y="4"/>
                  </a:lnTo>
                  <a:lnTo>
                    <a:pt x="733" y="4"/>
                  </a:lnTo>
                  <a:lnTo>
                    <a:pt x="734" y="4"/>
                  </a:lnTo>
                  <a:lnTo>
                    <a:pt x="737" y="4"/>
                  </a:lnTo>
                  <a:lnTo>
                    <a:pt x="738" y="4"/>
                  </a:lnTo>
                  <a:lnTo>
                    <a:pt x="739" y="4"/>
                  </a:lnTo>
                  <a:lnTo>
                    <a:pt x="742" y="4"/>
                  </a:lnTo>
                  <a:lnTo>
                    <a:pt x="743" y="4"/>
                  </a:lnTo>
                  <a:lnTo>
                    <a:pt x="744" y="4"/>
                  </a:lnTo>
                  <a:lnTo>
                    <a:pt x="749" y="4"/>
                  </a:lnTo>
                  <a:lnTo>
                    <a:pt x="751" y="4"/>
                  </a:lnTo>
                  <a:lnTo>
                    <a:pt x="753" y="4"/>
                  </a:lnTo>
                  <a:lnTo>
                    <a:pt x="756" y="4"/>
                  </a:lnTo>
                  <a:lnTo>
                    <a:pt x="757" y="4"/>
                  </a:lnTo>
                  <a:lnTo>
                    <a:pt x="759" y="4"/>
                  </a:lnTo>
                  <a:lnTo>
                    <a:pt x="765" y="4"/>
                  </a:lnTo>
                  <a:lnTo>
                    <a:pt x="775" y="4"/>
                  </a:lnTo>
                  <a:lnTo>
                    <a:pt x="776" y="4"/>
                  </a:lnTo>
                  <a:lnTo>
                    <a:pt x="778" y="4"/>
                  </a:lnTo>
                  <a:lnTo>
                    <a:pt x="782" y="4"/>
                  </a:lnTo>
                  <a:lnTo>
                    <a:pt x="789" y="4"/>
                  </a:lnTo>
                  <a:lnTo>
                    <a:pt x="790" y="4"/>
                  </a:lnTo>
                  <a:lnTo>
                    <a:pt x="791" y="4"/>
                  </a:lnTo>
                  <a:lnTo>
                    <a:pt x="792" y="4"/>
                  </a:lnTo>
                  <a:lnTo>
                    <a:pt x="793" y="4"/>
                  </a:lnTo>
                  <a:lnTo>
                    <a:pt x="795" y="4"/>
                  </a:lnTo>
                  <a:lnTo>
                    <a:pt x="796" y="4"/>
                  </a:lnTo>
                  <a:lnTo>
                    <a:pt x="797" y="4"/>
                  </a:lnTo>
                  <a:lnTo>
                    <a:pt x="798" y="4"/>
                  </a:lnTo>
                  <a:lnTo>
                    <a:pt x="799" y="4"/>
                  </a:lnTo>
                  <a:lnTo>
                    <a:pt x="802" y="4"/>
                  </a:lnTo>
                  <a:lnTo>
                    <a:pt x="804" y="4"/>
                  </a:lnTo>
                  <a:lnTo>
                    <a:pt x="805" y="4"/>
                  </a:lnTo>
                  <a:lnTo>
                    <a:pt x="806" y="4"/>
                  </a:lnTo>
                  <a:lnTo>
                    <a:pt x="808" y="4"/>
                  </a:lnTo>
                  <a:lnTo>
                    <a:pt x="810" y="4"/>
                  </a:lnTo>
                  <a:lnTo>
                    <a:pt x="811" y="4"/>
                  </a:lnTo>
                  <a:lnTo>
                    <a:pt x="812" y="4"/>
                  </a:lnTo>
                  <a:lnTo>
                    <a:pt x="815" y="4"/>
                  </a:lnTo>
                  <a:lnTo>
                    <a:pt x="816" y="4"/>
                  </a:lnTo>
                  <a:lnTo>
                    <a:pt x="819" y="4"/>
                  </a:lnTo>
                  <a:lnTo>
                    <a:pt x="822" y="4"/>
                  </a:lnTo>
                  <a:lnTo>
                    <a:pt x="823" y="4"/>
                  </a:lnTo>
                  <a:lnTo>
                    <a:pt x="824" y="4"/>
                  </a:lnTo>
                  <a:lnTo>
                    <a:pt x="825" y="4"/>
                  </a:lnTo>
                  <a:lnTo>
                    <a:pt x="829" y="4"/>
                  </a:lnTo>
                  <a:lnTo>
                    <a:pt x="830" y="4"/>
                  </a:lnTo>
                  <a:lnTo>
                    <a:pt x="831" y="4"/>
                  </a:lnTo>
                  <a:lnTo>
                    <a:pt x="832" y="4"/>
                  </a:lnTo>
                  <a:lnTo>
                    <a:pt x="837" y="4"/>
                  </a:lnTo>
                  <a:lnTo>
                    <a:pt x="838" y="4"/>
                  </a:lnTo>
                  <a:lnTo>
                    <a:pt x="841" y="4"/>
                  </a:lnTo>
                  <a:lnTo>
                    <a:pt x="842" y="4"/>
                  </a:lnTo>
                  <a:lnTo>
                    <a:pt x="843" y="4"/>
                  </a:lnTo>
                  <a:lnTo>
                    <a:pt x="844" y="4"/>
                  </a:lnTo>
                  <a:lnTo>
                    <a:pt x="845" y="4"/>
                  </a:lnTo>
                  <a:lnTo>
                    <a:pt x="846" y="4"/>
                  </a:lnTo>
                  <a:lnTo>
                    <a:pt x="848" y="4"/>
                  </a:lnTo>
                  <a:lnTo>
                    <a:pt x="849" y="4"/>
                  </a:lnTo>
                  <a:lnTo>
                    <a:pt x="850" y="4"/>
                  </a:lnTo>
                  <a:lnTo>
                    <a:pt x="851" y="4"/>
                  </a:lnTo>
                  <a:lnTo>
                    <a:pt x="855" y="4"/>
                  </a:lnTo>
                  <a:lnTo>
                    <a:pt x="855" y="27"/>
                  </a:lnTo>
                  <a:lnTo>
                    <a:pt x="855" y="28"/>
                  </a:lnTo>
                  <a:lnTo>
                    <a:pt x="855" y="90"/>
                  </a:lnTo>
                  <a:lnTo>
                    <a:pt x="855" y="117"/>
                  </a:lnTo>
                  <a:lnTo>
                    <a:pt x="855" y="120"/>
                  </a:lnTo>
                  <a:lnTo>
                    <a:pt x="855" y="200"/>
                  </a:lnTo>
                  <a:lnTo>
                    <a:pt x="855" y="207"/>
                  </a:lnTo>
                  <a:lnTo>
                    <a:pt x="855" y="213"/>
                  </a:lnTo>
                  <a:lnTo>
                    <a:pt x="855" y="219"/>
                  </a:lnTo>
                  <a:lnTo>
                    <a:pt x="855" y="361"/>
                  </a:lnTo>
                  <a:lnTo>
                    <a:pt x="855" y="375"/>
                  </a:lnTo>
                  <a:lnTo>
                    <a:pt x="855" y="460"/>
                  </a:lnTo>
                  <a:lnTo>
                    <a:pt x="855" y="476"/>
                  </a:lnTo>
                  <a:lnTo>
                    <a:pt x="855" y="490"/>
                  </a:lnTo>
                  <a:lnTo>
                    <a:pt x="855" y="516"/>
                  </a:lnTo>
                  <a:lnTo>
                    <a:pt x="855" y="526"/>
                  </a:lnTo>
                  <a:lnTo>
                    <a:pt x="855" y="540"/>
                  </a:lnTo>
                  <a:lnTo>
                    <a:pt x="855" y="559"/>
                  </a:lnTo>
                  <a:lnTo>
                    <a:pt x="855" y="586"/>
                  </a:lnTo>
                  <a:lnTo>
                    <a:pt x="854" y="598"/>
                  </a:lnTo>
                  <a:lnTo>
                    <a:pt x="854" y="599"/>
                  </a:lnTo>
                  <a:lnTo>
                    <a:pt x="854" y="610"/>
                  </a:lnTo>
                  <a:lnTo>
                    <a:pt x="854" y="611"/>
                  </a:lnTo>
                  <a:lnTo>
                    <a:pt x="854" y="650"/>
                  </a:lnTo>
                  <a:lnTo>
                    <a:pt x="854" y="652"/>
                  </a:lnTo>
                  <a:lnTo>
                    <a:pt x="854" y="656"/>
                  </a:lnTo>
                  <a:lnTo>
                    <a:pt x="854" y="665"/>
                  </a:lnTo>
                  <a:lnTo>
                    <a:pt x="854" y="666"/>
                  </a:lnTo>
                  <a:lnTo>
                    <a:pt x="854" y="672"/>
                  </a:lnTo>
                  <a:lnTo>
                    <a:pt x="854" y="679"/>
                  </a:lnTo>
                  <a:lnTo>
                    <a:pt x="854" y="680"/>
                  </a:lnTo>
                  <a:lnTo>
                    <a:pt x="852" y="689"/>
                  </a:lnTo>
                  <a:lnTo>
                    <a:pt x="854" y="697"/>
                  </a:lnTo>
                  <a:lnTo>
                    <a:pt x="854" y="711"/>
                  </a:lnTo>
                  <a:lnTo>
                    <a:pt x="854" y="726"/>
                  </a:lnTo>
                  <a:lnTo>
                    <a:pt x="854" y="739"/>
                  </a:lnTo>
                  <a:lnTo>
                    <a:pt x="854" y="750"/>
                  </a:lnTo>
                  <a:lnTo>
                    <a:pt x="854" y="751"/>
                  </a:lnTo>
                  <a:lnTo>
                    <a:pt x="855" y="768"/>
                  </a:lnTo>
                  <a:lnTo>
                    <a:pt x="864" y="776"/>
                  </a:lnTo>
                  <a:lnTo>
                    <a:pt x="865" y="777"/>
                  </a:lnTo>
                  <a:lnTo>
                    <a:pt x="867" y="778"/>
                  </a:lnTo>
                  <a:lnTo>
                    <a:pt x="869" y="781"/>
                  </a:lnTo>
                  <a:lnTo>
                    <a:pt x="872" y="784"/>
                  </a:lnTo>
                  <a:lnTo>
                    <a:pt x="876" y="786"/>
                  </a:lnTo>
                  <a:lnTo>
                    <a:pt x="897" y="805"/>
                  </a:lnTo>
                  <a:lnTo>
                    <a:pt x="900" y="808"/>
                  </a:lnTo>
                  <a:lnTo>
                    <a:pt x="914" y="819"/>
                  </a:lnTo>
                  <a:lnTo>
                    <a:pt x="918" y="824"/>
                  </a:lnTo>
                  <a:lnTo>
                    <a:pt x="935" y="838"/>
                  </a:lnTo>
                  <a:lnTo>
                    <a:pt x="936" y="839"/>
                  </a:lnTo>
                  <a:lnTo>
                    <a:pt x="942" y="845"/>
                  </a:lnTo>
                  <a:lnTo>
                    <a:pt x="946" y="848"/>
                  </a:lnTo>
                  <a:lnTo>
                    <a:pt x="953" y="854"/>
                  </a:lnTo>
                  <a:lnTo>
                    <a:pt x="984" y="882"/>
                  </a:lnTo>
                  <a:lnTo>
                    <a:pt x="984" y="883"/>
                  </a:lnTo>
                  <a:lnTo>
                    <a:pt x="1016" y="911"/>
                  </a:lnTo>
                  <a:lnTo>
                    <a:pt x="1017" y="911"/>
                  </a:lnTo>
                  <a:lnTo>
                    <a:pt x="1017" y="913"/>
                  </a:lnTo>
                  <a:lnTo>
                    <a:pt x="1040" y="933"/>
                  </a:lnTo>
                  <a:lnTo>
                    <a:pt x="1047" y="939"/>
                  </a:lnTo>
                  <a:lnTo>
                    <a:pt x="1058" y="948"/>
                  </a:lnTo>
                  <a:lnTo>
                    <a:pt x="1059" y="949"/>
                  </a:lnTo>
                  <a:lnTo>
                    <a:pt x="1087" y="975"/>
                  </a:lnTo>
                  <a:lnTo>
                    <a:pt x="1107" y="993"/>
                  </a:lnTo>
                  <a:lnTo>
                    <a:pt x="1137" y="1020"/>
                  </a:lnTo>
                  <a:lnTo>
                    <a:pt x="1154" y="1036"/>
                  </a:lnTo>
                  <a:lnTo>
                    <a:pt x="1158" y="1039"/>
                  </a:lnTo>
                  <a:lnTo>
                    <a:pt x="1159" y="1040"/>
                  </a:lnTo>
                  <a:lnTo>
                    <a:pt x="1164" y="1045"/>
                  </a:lnTo>
                  <a:lnTo>
                    <a:pt x="1184" y="1062"/>
                  </a:lnTo>
                  <a:lnTo>
                    <a:pt x="1185" y="1065"/>
                  </a:lnTo>
                  <a:lnTo>
                    <a:pt x="1205" y="1082"/>
                  </a:lnTo>
                  <a:lnTo>
                    <a:pt x="1220" y="1097"/>
                  </a:lnTo>
                  <a:lnTo>
                    <a:pt x="1223" y="1098"/>
                  </a:lnTo>
                  <a:lnTo>
                    <a:pt x="1229" y="1104"/>
                  </a:lnTo>
                  <a:lnTo>
                    <a:pt x="1246" y="1120"/>
                  </a:lnTo>
                  <a:lnTo>
                    <a:pt x="1255" y="1127"/>
                  </a:lnTo>
                  <a:lnTo>
                    <a:pt x="1259" y="1132"/>
                  </a:lnTo>
                  <a:lnTo>
                    <a:pt x="1260" y="1133"/>
                  </a:lnTo>
                  <a:lnTo>
                    <a:pt x="1273" y="1145"/>
                  </a:lnTo>
                  <a:lnTo>
                    <a:pt x="1275" y="1146"/>
                  </a:lnTo>
                  <a:lnTo>
                    <a:pt x="1336" y="1204"/>
                  </a:lnTo>
                  <a:lnTo>
                    <a:pt x="1364" y="1229"/>
                  </a:lnTo>
                  <a:lnTo>
                    <a:pt x="1369" y="1234"/>
                  </a:lnTo>
                  <a:lnTo>
                    <a:pt x="1381" y="1244"/>
                  </a:lnTo>
                  <a:lnTo>
                    <a:pt x="1403" y="1266"/>
                  </a:lnTo>
                  <a:lnTo>
                    <a:pt x="1449" y="1310"/>
                  </a:lnTo>
                  <a:lnTo>
                    <a:pt x="1502" y="1358"/>
                  </a:lnTo>
                  <a:lnTo>
                    <a:pt x="1514" y="1370"/>
                  </a:lnTo>
                  <a:lnTo>
                    <a:pt x="1521" y="1376"/>
                  </a:lnTo>
                  <a:lnTo>
                    <a:pt x="1548" y="1402"/>
                  </a:lnTo>
                  <a:lnTo>
                    <a:pt x="1549" y="1403"/>
                  </a:lnTo>
                  <a:lnTo>
                    <a:pt x="1561" y="1415"/>
                  </a:lnTo>
                  <a:lnTo>
                    <a:pt x="1594" y="1447"/>
                  </a:lnTo>
                  <a:lnTo>
                    <a:pt x="1597" y="1449"/>
                  </a:lnTo>
                  <a:lnTo>
                    <a:pt x="1599" y="1451"/>
                  </a:lnTo>
                  <a:lnTo>
                    <a:pt x="1608" y="1460"/>
                  </a:lnTo>
                  <a:lnTo>
                    <a:pt x="1612" y="1463"/>
                  </a:lnTo>
                  <a:lnTo>
                    <a:pt x="1615" y="1467"/>
                  </a:lnTo>
                  <a:lnTo>
                    <a:pt x="1651" y="1500"/>
                  </a:lnTo>
                  <a:lnTo>
                    <a:pt x="1659" y="1509"/>
                  </a:lnTo>
                  <a:lnTo>
                    <a:pt x="1664" y="1513"/>
                  </a:lnTo>
                  <a:lnTo>
                    <a:pt x="1697" y="1546"/>
                  </a:lnTo>
                  <a:lnTo>
                    <a:pt x="1700" y="1548"/>
                  </a:lnTo>
                  <a:lnTo>
                    <a:pt x="1746" y="1593"/>
                  </a:lnTo>
                  <a:lnTo>
                    <a:pt x="1747" y="1594"/>
                  </a:lnTo>
                  <a:lnTo>
                    <a:pt x="1752" y="1599"/>
                  </a:lnTo>
                  <a:lnTo>
                    <a:pt x="1779" y="1625"/>
                  </a:lnTo>
                  <a:lnTo>
                    <a:pt x="1806" y="1652"/>
                  </a:lnTo>
                  <a:lnTo>
                    <a:pt x="1810" y="1655"/>
                  </a:lnTo>
                  <a:lnTo>
                    <a:pt x="1838" y="1683"/>
                  </a:lnTo>
                  <a:lnTo>
                    <a:pt x="1842" y="1686"/>
                  </a:lnTo>
                  <a:lnTo>
                    <a:pt x="1852" y="1697"/>
                  </a:lnTo>
                  <a:lnTo>
                    <a:pt x="1862" y="1705"/>
                  </a:lnTo>
                  <a:lnTo>
                    <a:pt x="1895" y="1738"/>
                  </a:lnTo>
                  <a:lnTo>
                    <a:pt x="1895" y="1739"/>
                  </a:lnTo>
                  <a:lnTo>
                    <a:pt x="1895" y="1740"/>
                  </a:lnTo>
                  <a:lnTo>
                    <a:pt x="1895" y="1742"/>
                  </a:lnTo>
                  <a:lnTo>
                    <a:pt x="1895" y="1743"/>
                  </a:lnTo>
                  <a:lnTo>
                    <a:pt x="1895" y="1744"/>
                  </a:lnTo>
                  <a:lnTo>
                    <a:pt x="1895" y="1745"/>
                  </a:lnTo>
                  <a:lnTo>
                    <a:pt x="1895" y="1746"/>
                  </a:lnTo>
                  <a:lnTo>
                    <a:pt x="1894" y="1746"/>
                  </a:lnTo>
                  <a:lnTo>
                    <a:pt x="1895" y="1747"/>
                  </a:lnTo>
                  <a:lnTo>
                    <a:pt x="1895" y="1749"/>
                  </a:lnTo>
                  <a:lnTo>
                    <a:pt x="1895" y="1750"/>
                  </a:lnTo>
                  <a:lnTo>
                    <a:pt x="1895" y="1751"/>
                  </a:lnTo>
                  <a:lnTo>
                    <a:pt x="1895" y="1752"/>
                  </a:lnTo>
                  <a:lnTo>
                    <a:pt x="1895" y="1754"/>
                  </a:lnTo>
                  <a:lnTo>
                    <a:pt x="1895" y="1756"/>
                  </a:lnTo>
                  <a:lnTo>
                    <a:pt x="1895" y="1757"/>
                  </a:lnTo>
                  <a:lnTo>
                    <a:pt x="1895" y="1759"/>
                  </a:lnTo>
                  <a:lnTo>
                    <a:pt x="1895" y="1760"/>
                  </a:lnTo>
                  <a:lnTo>
                    <a:pt x="1895" y="1762"/>
                  </a:lnTo>
                  <a:lnTo>
                    <a:pt x="1895" y="1763"/>
                  </a:lnTo>
                  <a:lnTo>
                    <a:pt x="1894" y="1763"/>
                  </a:lnTo>
                  <a:lnTo>
                    <a:pt x="1894" y="1764"/>
                  </a:lnTo>
                  <a:lnTo>
                    <a:pt x="1894" y="1765"/>
                  </a:lnTo>
                  <a:lnTo>
                    <a:pt x="1894" y="1766"/>
                  </a:lnTo>
                  <a:lnTo>
                    <a:pt x="1894" y="1767"/>
                  </a:lnTo>
                  <a:lnTo>
                    <a:pt x="1895" y="1769"/>
                  </a:lnTo>
                  <a:lnTo>
                    <a:pt x="1895" y="1770"/>
                  </a:lnTo>
                  <a:lnTo>
                    <a:pt x="1896" y="1771"/>
                  </a:lnTo>
                  <a:lnTo>
                    <a:pt x="1897" y="1772"/>
                  </a:lnTo>
                  <a:lnTo>
                    <a:pt x="1898" y="1772"/>
                  </a:lnTo>
                  <a:lnTo>
                    <a:pt x="1898" y="1773"/>
                  </a:lnTo>
                  <a:lnTo>
                    <a:pt x="1900" y="1773"/>
                  </a:lnTo>
                  <a:lnTo>
                    <a:pt x="1901" y="1773"/>
                  </a:lnTo>
                  <a:lnTo>
                    <a:pt x="1901" y="1775"/>
                  </a:lnTo>
                  <a:lnTo>
                    <a:pt x="1902" y="1776"/>
                  </a:lnTo>
                  <a:lnTo>
                    <a:pt x="1903" y="1777"/>
                  </a:lnTo>
                  <a:lnTo>
                    <a:pt x="1904" y="1778"/>
                  </a:lnTo>
                  <a:lnTo>
                    <a:pt x="1904" y="1779"/>
                  </a:lnTo>
                  <a:lnTo>
                    <a:pt x="1905" y="1779"/>
                  </a:lnTo>
                  <a:lnTo>
                    <a:pt x="1905" y="1780"/>
                  </a:lnTo>
                  <a:lnTo>
                    <a:pt x="1905" y="1782"/>
                  </a:lnTo>
                  <a:lnTo>
                    <a:pt x="1905" y="1783"/>
                  </a:lnTo>
                  <a:lnTo>
                    <a:pt x="1905" y="1784"/>
                  </a:lnTo>
                  <a:lnTo>
                    <a:pt x="1907" y="1785"/>
                  </a:lnTo>
                  <a:lnTo>
                    <a:pt x="1907" y="1786"/>
                  </a:lnTo>
                  <a:lnTo>
                    <a:pt x="1907" y="1787"/>
                  </a:lnTo>
                  <a:lnTo>
                    <a:pt x="1908" y="1789"/>
                  </a:lnTo>
                  <a:lnTo>
                    <a:pt x="1908" y="1790"/>
                  </a:lnTo>
                  <a:lnTo>
                    <a:pt x="1909" y="1791"/>
                  </a:lnTo>
                  <a:lnTo>
                    <a:pt x="1910" y="1793"/>
                  </a:lnTo>
                  <a:lnTo>
                    <a:pt x="1911" y="1795"/>
                  </a:lnTo>
                  <a:lnTo>
                    <a:pt x="1913" y="1796"/>
                  </a:lnTo>
                  <a:lnTo>
                    <a:pt x="1914" y="1797"/>
                  </a:lnTo>
                  <a:lnTo>
                    <a:pt x="1915" y="1797"/>
                  </a:lnTo>
                  <a:lnTo>
                    <a:pt x="1915" y="1798"/>
                  </a:lnTo>
                  <a:lnTo>
                    <a:pt x="1916" y="1799"/>
                  </a:lnTo>
                  <a:lnTo>
                    <a:pt x="1917" y="1800"/>
                  </a:lnTo>
                  <a:lnTo>
                    <a:pt x="1918" y="1802"/>
                  </a:lnTo>
                  <a:lnTo>
                    <a:pt x="1920" y="1802"/>
                  </a:lnTo>
                  <a:lnTo>
                    <a:pt x="1921" y="1802"/>
                  </a:lnTo>
                  <a:lnTo>
                    <a:pt x="1921" y="1803"/>
                  </a:lnTo>
                  <a:lnTo>
                    <a:pt x="1922" y="1803"/>
                  </a:lnTo>
                  <a:lnTo>
                    <a:pt x="1922" y="1804"/>
                  </a:lnTo>
                  <a:lnTo>
                    <a:pt x="1923" y="1805"/>
                  </a:lnTo>
                  <a:lnTo>
                    <a:pt x="1924" y="1805"/>
                  </a:lnTo>
                  <a:lnTo>
                    <a:pt x="1926" y="1805"/>
                  </a:lnTo>
                  <a:lnTo>
                    <a:pt x="1926" y="1806"/>
                  </a:lnTo>
                  <a:lnTo>
                    <a:pt x="1927" y="1806"/>
                  </a:lnTo>
                  <a:lnTo>
                    <a:pt x="1927" y="1808"/>
                  </a:lnTo>
                  <a:lnTo>
                    <a:pt x="1927" y="1809"/>
                  </a:lnTo>
                  <a:lnTo>
                    <a:pt x="1927" y="1810"/>
                  </a:lnTo>
                  <a:lnTo>
                    <a:pt x="1927" y="1811"/>
                  </a:lnTo>
                  <a:lnTo>
                    <a:pt x="1928" y="1812"/>
                  </a:lnTo>
                  <a:lnTo>
                    <a:pt x="1928" y="1813"/>
                  </a:lnTo>
                  <a:lnTo>
                    <a:pt x="1929" y="1813"/>
                  </a:lnTo>
                  <a:lnTo>
                    <a:pt x="1929" y="1815"/>
                  </a:lnTo>
                  <a:lnTo>
                    <a:pt x="1929" y="1816"/>
                  </a:lnTo>
                  <a:lnTo>
                    <a:pt x="1930" y="1817"/>
                  </a:lnTo>
                  <a:lnTo>
                    <a:pt x="1929" y="1818"/>
                  </a:lnTo>
                  <a:lnTo>
                    <a:pt x="1929" y="1819"/>
                  </a:lnTo>
                  <a:lnTo>
                    <a:pt x="1930" y="1821"/>
                  </a:lnTo>
                  <a:lnTo>
                    <a:pt x="1931" y="1822"/>
                  </a:lnTo>
                  <a:lnTo>
                    <a:pt x="1931" y="1823"/>
                  </a:lnTo>
                  <a:lnTo>
                    <a:pt x="1931" y="1824"/>
                  </a:lnTo>
                  <a:lnTo>
                    <a:pt x="1931" y="1825"/>
                  </a:lnTo>
                  <a:lnTo>
                    <a:pt x="1931" y="1826"/>
                  </a:lnTo>
                  <a:lnTo>
                    <a:pt x="1933" y="1826"/>
                  </a:lnTo>
                  <a:lnTo>
                    <a:pt x="1933" y="1828"/>
                  </a:lnTo>
                  <a:lnTo>
                    <a:pt x="1933" y="1829"/>
                  </a:lnTo>
                  <a:lnTo>
                    <a:pt x="1934" y="1829"/>
                  </a:lnTo>
                  <a:lnTo>
                    <a:pt x="1935" y="1829"/>
                  </a:lnTo>
                  <a:lnTo>
                    <a:pt x="1935" y="1830"/>
                  </a:lnTo>
                  <a:lnTo>
                    <a:pt x="1935" y="1832"/>
                  </a:lnTo>
                  <a:lnTo>
                    <a:pt x="1934" y="1833"/>
                  </a:lnTo>
                  <a:lnTo>
                    <a:pt x="1933" y="1833"/>
                  </a:lnTo>
                  <a:lnTo>
                    <a:pt x="1933" y="1835"/>
                  </a:lnTo>
                  <a:lnTo>
                    <a:pt x="1935" y="1837"/>
                  </a:lnTo>
                  <a:lnTo>
                    <a:pt x="1936" y="1837"/>
                  </a:lnTo>
                  <a:lnTo>
                    <a:pt x="1936" y="1838"/>
                  </a:lnTo>
                  <a:lnTo>
                    <a:pt x="1939" y="1839"/>
                  </a:lnTo>
                  <a:lnTo>
                    <a:pt x="1940" y="1842"/>
                  </a:lnTo>
                  <a:lnTo>
                    <a:pt x="1940" y="1843"/>
                  </a:lnTo>
                  <a:lnTo>
                    <a:pt x="1941" y="1845"/>
                  </a:lnTo>
                  <a:lnTo>
                    <a:pt x="1942" y="1845"/>
                  </a:lnTo>
                  <a:lnTo>
                    <a:pt x="1942" y="1846"/>
                  </a:lnTo>
                  <a:lnTo>
                    <a:pt x="1942" y="1848"/>
                  </a:lnTo>
                  <a:lnTo>
                    <a:pt x="1943" y="1849"/>
                  </a:lnTo>
                  <a:lnTo>
                    <a:pt x="1944" y="1851"/>
                  </a:lnTo>
                  <a:lnTo>
                    <a:pt x="1944" y="1852"/>
                  </a:lnTo>
                  <a:lnTo>
                    <a:pt x="1944" y="1854"/>
                  </a:lnTo>
                  <a:lnTo>
                    <a:pt x="1944" y="1855"/>
                  </a:lnTo>
                  <a:lnTo>
                    <a:pt x="1943" y="1856"/>
                  </a:lnTo>
                  <a:lnTo>
                    <a:pt x="1943" y="1857"/>
                  </a:lnTo>
                  <a:lnTo>
                    <a:pt x="1943" y="1858"/>
                  </a:lnTo>
                  <a:lnTo>
                    <a:pt x="1943" y="1859"/>
                  </a:lnTo>
                  <a:lnTo>
                    <a:pt x="1943" y="1861"/>
                  </a:lnTo>
                  <a:lnTo>
                    <a:pt x="1943" y="1862"/>
                  </a:lnTo>
                  <a:lnTo>
                    <a:pt x="1943" y="1863"/>
                  </a:lnTo>
                  <a:lnTo>
                    <a:pt x="1943" y="1864"/>
                  </a:lnTo>
                  <a:lnTo>
                    <a:pt x="1942" y="1865"/>
                  </a:lnTo>
                  <a:lnTo>
                    <a:pt x="1942" y="1866"/>
                  </a:lnTo>
                  <a:lnTo>
                    <a:pt x="1943" y="1866"/>
                  </a:lnTo>
                  <a:lnTo>
                    <a:pt x="1943" y="1868"/>
                  </a:lnTo>
                  <a:lnTo>
                    <a:pt x="1944" y="1869"/>
                  </a:lnTo>
                  <a:lnTo>
                    <a:pt x="1946" y="1869"/>
                  </a:lnTo>
                  <a:lnTo>
                    <a:pt x="1947" y="1869"/>
                  </a:lnTo>
                  <a:lnTo>
                    <a:pt x="1948" y="1868"/>
                  </a:lnTo>
                  <a:lnTo>
                    <a:pt x="1949" y="1868"/>
                  </a:lnTo>
                  <a:lnTo>
                    <a:pt x="1950" y="1868"/>
                  </a:lnTo>
                  <a:lnTo>
                    <a:pt x="1951" y="1868"/>
                  </a:lnTo>
                  <a:lnTo>
                    <a:pt x="1953" y="1868"/>
                  </a:lnTo>
                  <a:lnTo>
                    <a:pt x="1953" y="1869"/>
                  </a:lnTo>
                  <a:lnTo>
                    <a:pt x="1954" y="1869"/>
                  </a:lnTo>
                  <a:lnTo>
                    <a:pt x="1954" y="1870"/>
                  </a:lnTo>
                  <a:lnTo>
                    <a:pt x="1954" y="1871"/>
                  </a:lnTo>
                  <a:lnTo>
                    <a:pt x="1955" y="1871"/>
                  </a:lnTo>
                  <a:lnTo>
                    <a:pt x="1956" y="1871"/>
                  </a:lnTo>
                  <a:lnTo>
                    <a:pt x="1957" y="1872"/>
                  </a:lnTo>
                  <a:lnTo>
                    <a:pt x="1959" y="1874"/>
                  </a:lnTo>
                  <a:lnTo>
                    <a:pt x="1960" y="1875"/>
                  </a:lnTo>
                  <a:lnTo>
                    <a:pt x="1961" y="1876"/>
                  </a:lnTo>
                  <a:lnTo>
                    <a:pt x="1961" y="1877"/>
                  </a:lnTo>
                  <a:lnTo>
                    <a:pt x="1961" y="1878"/>
                  </a:lnTo>
                  <a:lnTo>
                    <a:pt x="1962" y="1878"/>
                  </a:lnTo>
                  <a:lnTo>
                    <a:pt x="1963" y="1878"/>
                  </a:lnTo>
                  <a:lnTo>
                    <a:pt x="1964" y="1879"/>
                  </a:lnTo>
                  <a:lnTo>
                    <a:pt x="1966" y="1879"/>
                  </a:lnTo>
                  <a:lnTo>
                    <a:pt x="1967" y="1879"/>
                  </a:lnTo>
                  <a:lnTo>
                    <a:pt x="1967" y="1881"/>
                  </a:lnTo>
                  <a:lnTo>
                    <a:pt x="1968" y="1882"/>
                  </a:lnTo>
                  <a:lnTo>
                    <a:pt x="1969" y="1882"/>
                  </a:lnTo>
                  <a:lnTo>
                    <a:pt x="1969" y="1883"/>
                  </a:lnTo>
                  <a:lnTo>
                    <a:pt x="1970" y="1883"/>
                  </a:lnTo>
                  <a:lnTo>
                    <a:pt x="1972" y="1884"/>
                  </a:lnTo>
                  <a:lnTo>
                    <a:pt x="1972" y="1885"/>
                  </a:lnTo>
                  <a:lnTo>
                    <a:pt x="1973" y="1887"/>
                  </a:lnTo>
                  <a:lnTo>
                    <a:pt x="1974" y="1888"/>
                  </a:lnTo>
                  <a:lnTo>
                    <a:pt x="1975" y="1888"/>
                  </a:lnTo>
                  <a:lnTo>
                    <a:pt x="1976" y="1889"/>
                  </a:lnTo>
                  <a:lnTo>
                    <a:pt x="1977" y="1889"/>
                  </a:lnTo>
                  <a:lnTo>
                    <a:pt x="1979" y="1889"/>
                  </a:lnTo>
                  <a:lnTo>
                    <a:pt x="1980" y="1889"/>
                  </a:lnTo>
                  <a:lnTo>
                    <a:pt x="1980" y="1890"/>
                  </a:lnTo>
                  <a:lnTo>
                    <a:pt x="1981" y="1890"/>
                  </a:lnTo>
                  <a:lnTo>
                    <a:pt x="1982" y="1891"/>
                  </a:lnTo>
                  <a:lnTo>
                    <a:pt x="1983" y="1891"/>
                  </a:lnTo>
                  <a:lnTo>
                    <a:pt x="1985" y="1892"/>
                  </a:lnTo>
                  <a:lnTo>
                    <a:pt x="1985" y="1894"/>
                  </a:lnTo>
                  <a:lnTo>
                    <a:pt x="1985" y="1895"/>
                  </a:lnTo>
                  <a:lnTo>
                    <a:pt x="1986" y="1896"/>
                  </a:lnTo>
                  <a:lnTo>
                    <a:pt x="1986" y="1897"/>
                  </a:lnTo>
                  <a:lnTo>
                    <a:pt x="1987" y="1898"/>
                  </a:lnTo>
                  <a:lnTo>
                    <a:pt x="1988" y="1900"/>
                  </a:lnTo>
                  <a:lnTo>
                    <a:pt x="1988" y="1901"/>
                  </a:lnTo>
                  <a:lnTo>
                    <a:pt x="1989" y="1901"/>
                  </a:lnTo>
                  <a:lnTo>
                    <a:pt x="1990" y="1902"/>
                  </a:lnTo>
                  <a:lnTo>
                    <a:pt x="1990" y="1903"/>
                  </a:lnTo>
                  <a:lnTo>
                    <a:pt x="1990" y="1904"/>
                  </a:lnTo>
                  <a:lnTo>
                    <a:pt x="1990" y="1905"/>
                  </a:lnTo>
                  <a:lnTo>
                    <a:pt x="1990" y="1907"/>
                  </a:lnTo>
                  <a:lnTo>
                    <a:pt x="1992" y="1908"/>
                  </a:lnTo>
                  <a:lnTo>
                    <a:pt x="1990" y="1909"/>
                  </a:lnTo>
                  <a:lnTo>
                    <a:pt x="1992" y="1910"/>
                  </a:lnTo>
                  <a:lnTo>
                    <a:pt x="1992" y="1911"/>
                  </a:lnTo>
                  <a:lnTo>
                    <a:pt x="1992" y="1912"/>
                  </a:lnTo>
                  <a:lnTo>
                    <a:pt x="1990" y="1912"/>
                  </a:lnTo>
                  <a:lnTo>
                    <a:pt x="1989" y="1912"/>
                  </a:lnTo>
                  <a:lnTo>
                    <a:pt x="1988" y="1912"/>
                  </a:lnTo>
                  <a:lnTo>
                    <a:pt x="1987" y="1912"/>
                  </a:lnTo>
                  <a:lnTo>
                    <a:pt x="1986" y="1912"/>
                  </a:lnTo>
                  <a:lnTo>
                    <a:pt x="1986" y="1914"/>
                  </a:lnTo>
                  <a:lnTo>
                    <a:pt x="1986" y="1915"/>
                  </a:lnTo>
                  <a:lnTo>
                    <a:pt x="1985" y="1915"/>
                  </a:lnTo>
                  <a:lnTo>
                    <a:pt x="1983" y="1916"/>
                  </a:lnTo>
                  <a:lnTo>
                    <a:pt x="1983" y="1917"/>
                  </a:lnTo>
                  <a:lnTo>
                    <a:pt x="1982" y="1917"/>
                  </a:lnTo>
                  <a:lnTo>
                    <a:pt x="1982" y="1918"/>
                  </a:lnTo>
                  <a:lnTo>
                    <a:pt x="1981" y="1918"/>
                  </a:lnTo>
                  <a:lnTo>
                    <a:pt x="1981" y="1920"/>
                  </a:lnTo>
                  <a:lnTo>
                    <a:pt x="1980" y="1920"/>
                  </a:lnTo>
                  <a:lnTo>
                    <a:pt x="1979" y="1921"/>
                  </a:lnTo>
                  <a:lnTo>
                    <a:pt x="1977" y="1922"/>
                  </a:lnTo>
                  <a:lnTo>
                    <a:pt x="1977" y="1923"/>
                  </a:lnTo>
                  <a:lnTo>
                    <a:pt x="1976" y="1923"/>
                  </a:lnTo>
                  <a:lnTo>
                    <a:pt x="1976" y="1924"/>
                  </a:lnTo>
                  <a:lnTo>
                    <a:pt x="1975" y="1924"/>
                  </a:lnTo>
                  <a:lnTo>
                    <a:pt x="1974" y="1925"/>
                  </a:lnTo>
                  <a:lnTo>
                    <a:pt x="1974" y="1927"/>
                  </a:lnTo>
                  <a:lnTo>
                    <a:pt x="1974" y="1928"/>
                  </a:lnTo>
                  <a:lnTo>
                    <a:pt x="1974" y="1929"/>
                  </a:lnTo>
                  <a:lnTo>
                    <a:pt x="1973" y="1930"/>
                  </a:lnTo>
                  <a:lnTo>
                    <a:pt x="1972" y="1930"/>
                  </a:lnTo>
                  <a:lnTo>
                    <a:pt x="1970" y="1931"/>
                  </a:lnTo>
                  <a:lnTo>
                    <a:pt x="1968" y="1933"/>
                  </a:lnTo>
                  <a:lnTo>
                    <a:pt x="1966" y="1934"/>
                  </a:lnTo>
                  <a:lnTo>
                    <a:pt x="1964" y="1933"/>
                  </a:lnTo>
                  <a:lnTo>
                    <a:pt x="1962" y="1934"/>
                  </a:lnTo>
                  <a:lnTo>
                    <a:pt x="1961" y="1934"/>
                  </a:lnTo>
                  <a:lnTo>
                    <a:pt x="1960" y="1935"/>
                  </a:lnTo>
                  <a:lnTo>
                    <a:pt x="1960" y="1936"/>
                  </a:lnTo>
                  <a:lnTo>
                    <a:pt x="1959" y="1936"/>
                  </a:lnTo>
                  <a:lnTo>
                    <a:pt x="1959" y="1937"/>
                  </a:lnTo>
                  <a:lnTo>
                    <a:pt x="1957" y="1938"/>
                  </a:lnTo>
                  <a:lnTo>
                    <a:pt x="1957" y="1940"/>
                  </a:lnTo>
                  <a:lnTo>
                    <a:pt x="1956" y="1940"/>
                  </a:lnTo>
                  <a:lnTo>
                    <a:pt x="1956" y="1941"/>
                  </a:lnTo>
                  <a:lnTo>
                    <a:pt x="1955" y="1941"/>
                  </a:lnTo>
                  <a:lnTo>
                    <a:pt x="1954" y="1942"/>
                  </a:lnTo>
                  <a:lnTo>
                    <a:pt x="1953" y="1942"/>
                  </a:lnTo>
                  <a:lnTo>
                    <a:pt x="1951" y="1942"/>
                  </a:lnTo>
                  <a:lnTo>
                    <a:pt x="1950" y="1942"/>
                  </a:lnTo>
                  <a:lnTo>
                    <a:pt x="1949" y="1942"/>
                  </a:lnTo>
                  <a:lnTo>
                    <a:pt x="1948" y="1943"/>
                  </a:lnTo>
                  <a:lnTo>
                    <a:pt x="1948" y="1944"/>
                  </a:lnTo>
                  <a:lnTo>
                    <a:pt x="1947" y="1945"/>
                  </a:lnTo>
                  <a:lnTo>
                    <a:pt x="1946" y="1945"/>
                  </a:lnTo>
                  <a:lnTo>
                    <a:pt x="1944" y="1945"/>
                  </a:lnTo>
                  <a:lnTo>
                    <a:pt x="1944" y="1947"/>
                  </a:lnTo>
                  <a:lnTo>
                    <a:pt x="1943" y="1947"/>
                  </a:lnTo>
                  <a:lnTo>
                    <a:pt x="1942" y="1948"/>
                  </a:lnTo>
                  <a:lnTo>
                    <a:pt x="1940" y="1948"/>
                  </a:lnTo>
                  <a:lnTo>
                    <a:pt x="1940" y="1947"/>
                  </a:lnTo>
                  <a:lnTo>
                    <a:pt x="1939" y="1947"/>
                  </a:lnTo>
                  <a:lnTo>
                    <a:pt x="1939" y="1948"/>
                  </a:lnTo>
                  <a:lnTo>
                    <a:pt x="1937" y="1948"/>
                  </a:lnTo>
                  <a:lnTo>
                    <a:pt x="1936" y="1949"/>
                  </a:lnTo>
                  <a:lnTo>
                    <a:pt x="1935" y="1950"/>
                  </a:lnTo>
                  <a:lnTo>
                    <a:pt x="1934" y="1951"/>
                  </a:lnTo>
                  <a:lnTo>
                    <a:pt x="1934" y="1953"/>
                  </a:lnTo>
                  <a:lnTo>
                    <a:pt x="1934" y="1954"/>
                  </a:lnTo>
                  <a:lnTo>
                    <a:pt x="1933" y="1955"/>
                  </a:lnTo>
                  <a:lnTo>
                    <a:pt x="1933" y="1956"/>
                  </a:lnTo>
                  <a:lnTo>
                    <a:pt x="1933" y="1958"/>
                  </a:lnTo>
                  <a:lnTo>
                    <a:pt x="1933" y="1960"/>
                  </a:lnTo>
                  <a:lnTo>
                    <a:pt x="1933" y="1961"/>
                  </a:lnTo>
                  <a:lnTo>
                    <a:pt x="1933" y="1962"/>
                  </a:lnTo>
                  <a:lnTo>
                    <a:pt x="1933" y="1963"/>
                  </a:lnTo>
                  <a:lnTo>
                    <a:pt x="1933" y="1964"/>
                  </a:lnTo>
                  <a:lnTo>
                    <a:pt x="1933" y="1966"/>
                  </a:lnTo>
                  <a:lnTo>
                    <a:pt x="1933" y="1967"/>
                  </a:lnTo>
                  <a:lnTo>
                    <a:pt x="1933" y="1968"/>
                  </a:lnTo>
                  <a:lnTo>
                    <a:pt x="1931" y="1969"/>
                  </a:lnTo>
                  <a:lnTo>
                    <a:pt x="1930" y="1970"/>
                  </a:lnTo>
                  <a:lnTo>
                    <a:pt x="1929" y="1970"/>
                  </a:lnTo>
                  <a:lnTo>
                    <a:pt x="1928" y="1970"/>
                  </a:lnTo>
                  <a:lnTo>
                    <a:pt x="1927" y="1970"/>
                  </a:lnTo>
                  <a:lnTo>
                    <a:pt x="1927" y="1971"/>
                  </a:lnTo>
                  <a:lnTo>
                    <a:pt x="1927" y="1973"/>
                  </a:lnTo>
                  <a:lnTo>
                    <a:pt x="1928" y="1973"/>
                  </a:lnTo>
                  <a:lnTo>
                    <a:pt x="1928" y="1974"/>
                  </a:lnTo>
                  <a:lnTo>
                    <a:pt x="1929" y="1974"/>
                  </a:lnTo>
                  <a:lnTo>
                    <a:pt x="1928" y="1975"/>
                  </a:lnTo>
                  <a:lnTo>
                    <a:pt x="1927" y="1975"/>
                  </a:lnTo>
                  <a:lnTo>
                    <a:pt x="1926" y="1976"/>
                  </a:lnTo>
                  <a:lnTo>
                    <a:pt x="1926" y="1977"/>
                  </a:lnTo>
                  <a:lnTo>
                    <a:pt x="1924" y="1977"/>
                  </a:lnTo>
                  <a:lnTo>
                    <a:pt x="1923" y="1979"/>
                  </a:lnTo>
                  <a:lnTo>
                    <a:pt x="1923" y="1980"/>
                  </a:lnTo>
                  <a:lnTo>
                    <a:pt x="1922" y="1980"/>
                  </a:lnTo>
                  <a:lnTo>
                    <a:pt x="1922" y="1981"/>
                  </a:lnTo>
                  <a:lnTo>
                    <a:pt x="1921" y="1981"/>
                  </a:lnTo>
                  <a:lnTo>
                    <a:pt x="1921" y="1982"/>
                  </a:lnTo>
                  <a:lnTo>
                    <a:pt x="1920" y="1982"/>
                  </a:lnTo>
                  <a:lnTo>
                    <a:pt x="1918" y="1983"/>
                  </a:lnTo>
                  <a:lnTo>
                    <a:pt x="1917" y="1983"/>
                  </a:lnTo>
                  <a:lnTo>
                    <a:pt x="1916" y="1983"/>
                  </a:lnTo>
                  <a:lnTo>
                    <a:pt x="1916" y="1984"/>
                  </a:lnTo>
                  <a:lnTo>
                    <a:pt x="1915" y="1986"/>
                  </a:lnTo>
                  <a:lnTo>
                    <a:pt x="1915" y="1987"/>
                  </a:lnTo>
                  <a:lnTo>
                    <a:pt x="1914" y="1988"/>
                  </a:lnTo>
                  <a:lnTo>
                    <a:pt x="1914" y="1989"/>
                  </a:lnTo>
                  <a:lnTo>
                    <a:pt x="1914" y="1990"/>
                  </a:lnTo>
                  <a:lnTo>
                    <a:pt x="1915" y="1991"/>
                  </a:lnTo>
                  <a:lnTo>
                    <a:pt x="1916" y="1991"/>
                  </a:lnTo>
                  <a:lnTo>
                    <a:pt x="1916" y="1993"/>
                  </a:lnTo>
                  <a:lnTo>
                    <a:pt x="1917" y="1994"/>
                  </a:lnTo>
                  <a:lnTo>
                    <a:pt x="1918" y="1994"/>
                  </a:lnTo>
                  <a:lnTo>
                    <a:pt x="1918" y="1995"/>
                  </a:lnTo>
                  <a:lnTo>
                    <a:pt x="1918" y="1996"/>
                  </a:lnTo>
                  <a:lnTo>
                    <a:pt x="1918" y="1997"/>
                  </a:lnTo>
                  <a:lnTo>
                    <a:pt x="1917" y="1997"/>
                  </a:lnTo>
                  <a:lnTo>
                    <a:pt x="1916" y="1996"/>
                  </a:lnTo>
                  <a:lnTo>
                    <a:pt x="1915" y="1996"/>
                  </a:lnTo>
                  <a:lnTo>
                    <a:pt x="1915" y="1997"/>
                  </a:lnTo>
                  <a:lnTo>
                    <a:pt x="1916" y="1997"/>
                  </a:lnTo>
                  <a:lnTo>
                    <a:pt x="1916" y="1999"/>
                  </a:lnTo>
                  <a:lnTo>
                    <a:pt x="1917" y="2000"/>
                  </a:lnTo>
                  <a:lnTo>
                    <a:pt x="1918" y="2001"/>
                  </a:lnTo>
                  <a:lnTo>
                    <a:pt x="1920" y="2002"/>
                  </a:lnTo>
                  <a:lnTo>
                    <a:pt x="1920" y="2003"/>
                  </a:lnTo>
                  <a:lnTo>
                    <a:pt x="1920" y="2004"/>
                  </a:lnTo>
                  <a:lnTo>
                    <a:pt x="1920" y="2006"/>
                  </a:lnTo>
                  <a:lnTo>
                    <a:pt x="1918" y="2006"/>
                  </a:lnTo>
                  <a:lnTo>
                    <a:pt x="1917" y="2006"/>
                  </a:lnTo>
                  <a:lnTo>
                    <a:pt x="1917" y="2007"/>
                  </a:lnTo>
                  <a:lnTo>
                    <a:pt x="1916" y="2006"/>
                  </a:lnTo>
                  <a:lnTo>
                    <a:pt x="1915" y="2006"/>
                  </a:lnTo>
                  <a:lnTo>
                    <a:pt x="1915" y="2007"/>
                  </a:lnTo>
                  <a:lnTo>
                    <a:pt x="1915" y="2008"/>
                  </a:lnTo>
                  <a:lnTo>
                    <a:pt x="1915" y="2009"/>
                  </a:lnTo>
                  <a:lnTo>
                    <a:pt x="1915" y="2010"/>
                  </a:lnTo>
                  <a:lnTo>
                    <a:pt x="1916" y="2012"/>
                  </a:lnTo>
                  <a:lnTo>
                    <a:pt x="1916" y="2013"/>
                  </a:lnTo>
                  <a:lnTo>
                    <a:pt x="1916" y="2014"/>
                  </a:lnTo>
                  <a:lnTo>
                    <a:pt x="1916" y="2015"/>
                  </a:lnTo>
                  <a:lnTo>
                    <a:pt x="1915" y="2016"/>
                  </a:lnTo>
                  <a:lnTo>
                    <a:pt x="1915" y="2017"/>
                  </a:lnTo>
                  <a:lnTo>
                    <a:pt x="1916" y="2017"/>
                  </a:lnTo>
                  <a:lnTo>
                    <a:pt x="1916" y="2020"/>
                  </a:lnTo>
                  <a:lnTo>
                    <a:pt x="1917" y="2021"/>
                  </a:lnTo>
                  <a:lnTo>
                    <a:pt x="1917" y="2022"/>
                  </a:lnTo>
                  <a:lnTo>
                    <a:pt x="1917" y="2023"/>
                  </a:lnTo>
                  <a:lnTo>
                    <a:pt x="1917" y="2024"/>
                  </a:lnTo>
                  <a:lnTo>
                    <a:pt x="1918" y="2024"/>
                  </a:lnTo>
                  <a:lnTo>
                    <a:pt x="1918" y="2026"/>
                  </a:lnTo>
                  <a:lnTo>
                    <a:pt x="1918" y="2027"/>
                  </a:lnTo>
                  <a:lnTo>
                    <a:pt x="1920" y="2028"/>
                  </a:lnTo>
                  <a:lnTo>
                    <a:pt x="1920" y="2029"/>
                  </a:lnTo>
                  <a:lnTo>
                    <a:pt x="1920" y="2030"/>
                  </a:lnTo>
                  <a:lnTo>
                    <a:pt x="1920" y="2032"/>
                  </a:lnTo>
                  <a:lnTo>
                    <a:pt x="1920" y="2033"/>
                  </a:lnTo>
                  <a:lnTo>
                    <a:pt x="1918" y="2034"/>
                  </a:lnTo>
                  <a:lnTo>
                    <a:pt x="1918" y="2035"/>
                  </a:lnTo>
                  <a:lnTo>
                    <a:pt x="1918" y="2036"/>
                  </a:lnTo>
                  <a:lnTo>
                    <a:pt x="1920" y="2036"/>
                  </a:lnTo>
                  <a:lnTo>
                    <a:pt x="1920" y="2037"/>
                  </a:lnTo>
                  <a:lnTo>
                    <a:pt x="1921" y="2039"/>
                  </a:lnTo>
                  <a:lnTo>
                    <a:pt x="1921" y="2040"/>
                  </a:lnTo>
                  <a:lnTo>
                    <a:pt x="1922" y="2040"/>
                  </a:lnTo>
                  <a:lnTo>
                    <a:pt x="1922" y="2041"/>
                  </a:lnTo>
                  <a:lnTo>
                    <a:pt x="1922" y="2042"/>
                  </a:lnTo>
                  <a:lnTo>
                    <a:pt x="1921" y="2043"/>
                  </a:lnTo>
                  <a:lnTo>
                    <a:pt x="1921" y="2045"/>
                  </a:lnTo>
                  <a:lnTo>
                    <a:pt x="1920" y="2045"/>
                  </a:lnTo>
                  <a:lnTo>
                    <a:pt x="1918" y="2046"/>
                  </a:lnTo>
                  <a:lnTo>
                    <a:pt x="1917" y="2046"/>
                  </a:lnTo>
                  <a:lnTo>
                    <a:pt x="1916" y="2047"/>
                  </a:lnTo>
                  <a:lnTo>
                    <a:pt x="1915" y="2047"/>
                  </a:lnTo>
                  <a:lnTo>
                    <a:pt x="1915" y="2048"/>
                  </a:lnTo>
                  <a:lnTo>
                    <a:pt x="1915" y="2049"/>
                  </a:lnTo>
                  <a:lnTo>
                    <a:pt x="1914" y="2050"/>
                  </a:lnTo>
                  <a:lnTo>
                    <a:pt x="1915" y="2052"/>
                  </a:lnTo>
                  <a:lnTo>
                    <a:pt x="1916" y="2052"/>
                  </a:lnTo>
                  <a:lnTo>
                    <a:pt x="1917" y="2052"/>
                  </a:lnTo>
                  <a:lnTo>
                    <a:pt x="1917" y="2053"/>
                  </a:lnTo>
                  <a:lnTo>
                    <a:pt x="1917" y="2054"/>
                  </a:lnTo>
                  <a:lnTo>
                    <a:pt x="1916" y="2054"/>
                  </a:lnTo>
                  <a:lnTo>
                    <a:pt x="1915" y="2054"/>
                  </a:lnTo>
                  <a:lnTo>
                    <a:pt x="1914" y="2054"/>
                  </a:lnTo>
                  <a:lnTo>
                    <a:pt x="1914" y="2055"/>
                  </a:lnTo>
                  <a:lnTo>
                    <a:pt x="1915" y="2056"/>
                  </a:lnTo>
                  <a:lnTo>
                    <a:pt x="1916" y="2058"/>
                  </a:lnTo>
                  <a:lnTo>
                    <a:pt x="1916" y="2059"/>
                  </a:lnTo>
                  <a:lnTo>
                    <a:pt x="1915" y="2060"/>
                  </a:lnTo>
                  <a:lnTo>
                    <a:pt x="1915" y="2061"/>
                  </a:lnTo>
                  <a:lnTo>
                    <a:pt x="1915" y="2062"/>
                  </a:lnTo>
                  <a:lnTo>
                    <a:pt x="1916" y="2063"/>
                  </a:lnTo>
                  <a:lnTo>
                    <a:pt x="1916" y="2065"/>
                  </a:lnTo>
                  <a:lnTo>
                    <a:pt x="1915" y="2065"/>
                  </a:lnTo>
                  <a:lnTo>
                    <a:pt x="1915" y="2066"/>
                  </a:lnTo>
                  <a:lnTo>
                    <a:pt x="1914" y="2066"/>
                  </a:lnTo>
                  <a:lnTo>
                    <a:pt x="1914" y="2067"/>
                  </a:lnTo>
                  <a:lnTo>
                    <a:pt x="1913" y="2068"/>
                  </a:lnTo>
                  <a:lnTo>
                    <a:pt x="1913" y="2069"/>
                  </a:lnTo>
                  <a:lnTo>
                    <a:pt x="1913" y="2070"/>
                  </a:lnTo>
                  <a:lnTo>
                    <a:pt x="1913" y="2072"/>
                  </a:lnTo>
                  <a:lnTo>
                    <a:pt x="1914" y="2073"/>
                  </a:lnTo>
                  <a:lnTo>
                    <a:pt x="1914" y="2074"/>
                  </a:lnTo>
                  <a:lnTo>
                    <a:pt x="1914" y="2075"/>
                  </a:lnTo>
                  <a:lnTo>
                    <a:pt x="1915" y="2076"/>
                  </a:lnTo>
                  <a:lnTo>
                    <a:pt x="1916" y="2078"/>
                  </a:lnTo>
                  <a:lnTo>
                    <a:pt x="1915" y="2078"/>
                  </a:lnTo>
                  <a:lnTo>
                    <a:pt x="1915" y="2079"/>
                  </a:lnTo>
                  <a:lnTo>
                    <a:pt x="1914" y="2079"/>
                  </a:lnTo>
                  <a:lnTo>
                    <a:pt x="1913" y="2080"/>
                  </a:lnTo>
                  <a:lnTo>
                    <a:pt x="1911" y="2081"/>
                  </a:lnTo>
                  <a:lnTo>
                    <a:pt x="1910" y="2081"/>
                  </a:lnTo>
                  <a:lnTo>
                    <a:pt x="1910" y="2082"/>
                  </a:lnTo>
                  <a:lnTo>
                    <a:pt x="1909" y="2082"/>
                  </a:lnTo>
                  <a:lnTo>
                    <a:pt x="1909" y="2083"/>
                  </a:lnTo>
                  <a:lnTo>
                    <a:pt x="1909" y="2085"/>
                  </a:lnTo>
                  <a:lnTo>
                    <a:pt x="1909" y="2086"/>
                  </a:lnTo>
                  <a:lnTo>
                    <a:pt x="1908" y="2087"/>
                  </a:lnTo>
                  <a:lnTo>
                    <a:pt x="1907" y="2088"/>
                  </a:lnTo>
                  <a:lnTo>
                    <a:pt x="1905" y="2088"/>
                  </a:lnTo>
                  <a:lnTo>
                    <a:pt x="1904" y="2088"/>
                  </a:lnTo>
                  <a:lnTo>
                    <a:pt x="1904" y="2089"/>
                  </a:lnTo>
                  <a:lnTo>
                    <a:pt x="1903" y="2089"/>
                  </a:lnTo>
                  <a:lnTo>
                    <a:pt x="1902" y="2091"/>
                  </a:lnTo>
                  <a:lnTo>
                    <a:pt x="1902" y="2092"/>
                  </a:lnTo>
                  <a:lnTo>
                    <a:pt x="1901" y="2093"/>
                  </a:lnTo>
                  <a:lnTo>
                    <a:pt x="1901" y="2094"/>
                  </a:lnTo>
                  <a:lnTo>
                    <a:pt x="1900" y="2095"/>
                  </a:lnTo>
                  <a:lnTo>
                    <a:pt x="1900" y="2096"/>
                  </a:lnTo>
                  <a:lnTo>
                    <a:pt x="1898" y="2096"/>
                  </a:lnTo>
                  <a:lnTo>
                    <a:pt x="1898" y="2098"/>
                  </a:lnTo>
                  <a:lnTo>
                    <a:pt x="1897" y="2099"/>
                  </a:lnTo>
                  <a:lnTo>
                    <a:pt x="1896" y="2100"/>
                  </a:lnTo>
                  <a:lnTo>
                    <a:pt x="1897" y="2101"/>
                  </a:lnTo>
                  <a:lnTo>
                    <a:pt x="1897" y="2102"/>
                  </a:lnTo>
                  <a:lnTo>
                    <a:pt x="1896" y="2102"/>
                  </a:lnTo>
                  <a:lnTo>
                    <a:pt x="1896" y="2103"/>
                  </a:lnTo>
                  <a:lnTo>
                    <a:pt x="1896" y="2105"/>
                  </a:lnTo>
                  <a:lnTo>
                    <a:pt x="1896" y="2106"/>
                  </a:lnTo>
                  <a:lnTo>
                    <a:pt x="1895" y="2107"/>
                  </a:lnTo>
                  <a:lnTo>
                    <a:pt x="1894" y="2108"/>
                  </a:lnTo>
                  <a:lnTo>
                    <a:pt x="1893" y="2109"/>
                  </a:lnTo>
                  <a:lnTo>
                    <a:pt x="1891" y="2109"/>
                  </a:lnTo>
                  <a:lnTo>
                    <a:pt x="1891" y="2111"/>
                  </a:lnTo>
                  <a:lnTo>
                    <a:pt x="1890" y="2111"/>
                  </a:lnTo>
                  <a:lnTo>
                    <a:pt x="1889" y="2109"/>
                  </a:lnTo>
                  <a:lnTo>
                    <a:pt x="1888" y="2109"/>
                  </a:lnTo>
                  <a:lnTo>
                    <a:pt x="1887" y="2109"/>
                  </a:lnTo>
                  <a:lnTo>
                    <a:pt x="1885" y="2109"/>
                  </a:lnTo>
                  <a:lnTo>
                    <a:pt x="1884" y="2109"/>
                  </a:lnTo>
                  <a:lnTo>
                    <a:pt x="1883" y="2109"/>
                  </a:lnTo>
                  <a:lnTo>
                    <a:pt x="1882" y="2109"/>
                  </a:lnTo>
                  <a:lnTo>
                    <a:pt x="1882" y="2111"/>
                  </a:lnTo>
                  <a:lnTo>
                    <a:pt x="1882" y="2112"/>
                  </a:lnTo>
                  <a:lnTo>
                    <a:pt x="1881" y="2112"/>
                  </a:lnTo>
                  <a:lnTo>
                    <a:pt x="1880" y="2112"/>
                  </a:lnTo>
                  <a:lnTo>
                    <a:pt x="1878" y="2112"/>
                  </a:lnTo>
                  <a:lnTo>
                    <a:pt x="1877" y="2112"/>
                  </a:lnTo>
                  <a:lnTo>
                    <a:pt x="1877" y="2113"/>
                  </a:lnTo>
                  <a:lnTo>
                    <a:pt x="1877" y="2114"/>
                  </a:lnTo>
                  <a:lnTo>
                    <a:pt x="1878" y="2115"/>
                  </a:lnTo>
                  <a:lnTo>
                    <a:pt x="1880" y="2115"/>
                  </a:lnTo>
                  <a:lnTo>
                    <a:pt x="1880" y="2116"/>
                  </a:lnTo>
                  <a:lnTo>
                    <a:pt x="1881" y="2118"/>
                  </a:lnTo>
                  <a:lnTo>
                    <a:pt x="1881" y="2119"/>
                  </a:lnTo>
                  <a:lnTo>
                    <a:pt x="1882" y="2122"/>
                  </a:lnTo>
                  <a:lnTo>
                    <a:pt x="1882" y="2124"/>
                  </a:lnTo>
                  <a:lnTo>
                    <a:pt x="1882" y="2125"/>
                  </a:lnTo>
                  <a:lnTo>
                    <a:pt x="1882" y="2126"/>
                  </a:lnTo>
                  <a:lnTo>
                    <a:pt x="1882" y="2127"/>
                  </a:lnTo>
                  <a:lnTo>
                    <a:pt x="1882" y="2128"/>
                  </a:lnTo>
                  <a:lnTo>
                    <a:pt x="1881" y="2128"/>
                  </a:lnTo>
                  <a:lnTo>
                    <a:pt x="1881" y="2129"/>
                  </a:lnTo>
                  <a:lnTo>
                    <a:pt x="1881" y="2131"/>
                  </a:lnTo>
                  <a:lnTo>
                    <a:pt x="1880" y="2132"/>
                  </a:lnTo>
                  <a:lnTo>
                    <a:pt x="1878" y="2132"/>
                  </a:lnTo>
                  <a:lnTo>
                    <a:pt x="1878" y="2133"/>
                  </a:lnTo>
                  <a:lnTo>
                    <a:pt x="1877" y="2133"/>
                  </a:lnTo>
                  <a:lnTo>
                    <a:pt x="1876" y="2134"/>
                  </a:lnTo>
                  <a:lnTo>
                    <a:pt x="1876" y="2135"/>
                  </a:lnTo>
                  <a:lnTo>
                    <a:pt x="1876" y="2137"/>
                  </a:lnTo>
                  <a:lnTo>
                    <a:pt x="1876" y="2138"/>
                  </a:lnTo>
                  <a:lnTo>
                    <a:pt x="1877" y="2139"/>
                  </a:lnTo>
                  <a:lnTo>
                    <a:pt x="1878" y="2140"/>
                  </a:lnTo>
                  <a:lnTo>
                    <a:pt x="1880" y="2140"/>
                  </a:lnTo>
                  <a:lnTo>
                    <a:pt x="1881" y="2140"/>
                  </a:lnTo>
                  <a:lnTo>
                    <a:pt x="1882" y="2141"/>
                  </a:lnTo>
                  <a:lnTo>
                    <a:pt x="1883" y="2141"/>
                  </a:lnTo>
                  <a:lnTo>
                    <a:pt x="1884" y="2141"/>
                  </a:lnTo>
                  <a:lnTo>
                    <a:pt x="1884" y="2142"/>
                  </a:lnTo>
                  <a:lnTo>
                    <a:pt x="1885" y="2142"/>
                  </a:lnTo>
                  <a:lnTo>
                    <a:pt x="1887" y="2144"/>
                  </a:lnTo>
                  <a:lnTo>
                    <a:pt x="1887" y="2145"/>
                  </a:lnTo>
                  <a:lnTo>
                    <a:pt x="1887" y="2146"/>
                  </a:lnTo>
                  <a:lnTo>
                    <a:pt x="1887" y="2147"/>
                  </a:lnTo>
                  <a:lnTo>
                    <a:pt x="1885" y="2147"/>
                  </a:lnTo>
                  <a:lnTo>
                    <a:pt x="1885" y="2148"/>
                  </a:lnTo>
                  <a:lnTo>
                    <a:pt x="1884" y="2148"/>
                  </a:lnTo>
                  <a:lnTo>
                    <a:pt x="1884" y="2149"/>
                  </a:lnTo>
                  <a:lnTo>
                    <a:pt x="1884" y="2151"/>
                  </a:lnTo>
                  <a:lnTo>
                    <a:pt x="1885" y="2152"/>
                  </a:lnTo>
                  <a:lnTo>
                    <a:pt x="1885" y="2153"/>
                  </a:lnTo>
                  <a:lnTo>
                    <a:pt x="1887" y="2153"/>
                  </a:lnTo>
                  <a:lnTo>
                    <a:pt x="1887" y="2154"/>
                  </a:lnTo>
                  <a:lnTo>
                    <a:pt x="1887" y="2155"/>
                  </a:lnTo>
                  <a:lnTo>
                    <a:pt x="1887" y="2157"/>
                  </a:lnTo>
                  <a:lnTo>
                    <a:pt x="1885" y="2158"/>
                  </a:lnTo>
                  <a:lnTo>
                    <a:pt x="1885" y="2159"/>
                  </a:lnTo>
                  <a:lnTo>
                    <a:pt x="1885" y="2160"/>
                  </a:lnTo>
                  <a:lnTo>
                    <a:pt x="1887" y="2160"/>
                  </a:lnTo>
                  <a:lnTo>
                    <a:pt x="1887" y="2161"/>
                  </a:lnTo>
                  <a:lnTo>
                    <a:pt x="1887" y="2162"/>
                  </a:lnTo>
                  <a:lnTo>
                    <a:pt x="1887" y="2164"/>
                  </a:lnTo>
                  <a:lnTo>
                    <a:pt x="1885" y="2165"/>
                  </a:lnTo>
                  <a:lnTo>
                    <a:pt x="1885" y="2166"/>
                  </a:lnTo>
                  <a:lnTo>
                    <a:pt x="1885" y="2167"/>
                  </a:lnTo>
                  <a:lnTo>
                    <a:pt x="1885" y="2168"/>
                  </a:lnTo>
                  <a:lnTo>
                    <a:pt x="1885" y="2170"/>
                  </a:lnTo>
                  <a:lnTo>
                    <a:pt x="1885" y="2171"/>
                  </a:lnTo>
                  <a:lnTo>
                    <a:pt x="1884" y="2172"/>
                  </a:lnTo>
                  <a:lnTo>
                    <a:pt x="1884" y="2173"/>
                  </a:lnTo>
                  <a:lnTo>
                    <a:pt x="1883" y="2174"/>
                  </a:lnTo>
                  <a:lnTo>
                    <a:pt x="1883" y="2175"/>
                  </a:lnTo>
                  <a:lnTo>
                    <a:pt x="1882" y="2175"/>
                  </a:lnTo>
                  <a:lnTo>
                    <a:pt x="1881" y="2179"/>
                  </a:lnTo>
                  <a:lnTo>
                    <a:pt x="1881" y="2181"/>
                  </a:lnTo>
                  <a:lnTo>
                    <a:pt x="1881" y="2182"/>
                  </a:lnTo>
                  <a:lnTo>
                    <a:pt x="1880" y="2184"/>
                  </a:lnTo>
                  <a:lnTo>
                    <a:pt x="1881" y="2185"/>
                  </a:lnTo>
                  <a:lnTo>
                    <a:pt x="1881" y="2186"/>
                  </a:lnTo>
                  <a:lnTo>
                    <a:pt x="1882" y="2186"/>
                  </a:lnTo>
                  <a:lnTo>
                    <a:pt x="1883" y="2186"/>
                  </a:lnTo>
                  <a:lnTo>
                    <a:pt x="1884" y="2186"/>
                  </a:lnTo>
                  <a:lnTo>
                    <a:pt x="1884" y="2187"/>
                  </a:lnTo>
                  <a:lnTo>
                    <a:pt x="1884" y="2188"/>
                  </a:lnTo>
                  <a:lnTo>
                    <a:pt x="1884" y="2190"/>
                  </a:lnTo>
                  <a:lnTo>
                    <a:pt x="1885" y="2192"/>
                  </a:lnTo>
                  <a:lnTo>
                    <a:pt x="1887" y="2192"/>
                  </a:lnTo>
                  <a:lnTo>
                    <a:pt x="1887" y="2193"/>
                  </a:lnTo>
                  <a:lnTo>
                    <a:pt x="1887" y="2194"/>
                  </a:lnTo>
                  <a:lnTo>
                    <a:pt x="1887" y="2195"/>
                  </a:lnTo>
                  <a:lnTo>
                    <a:pt x="1887" y="2197"/>
                  </a:lnTo>
                  <a:lnTo>
                    <a:pt x="1888" y="2197"/>
                  </a:lnTo>
                  <a:lnTo>
                    <a:pt x="1888" y="2198"/>
                  </a:lnTo>
                  <a:lnTo>
                    <a:pt x="1889" y="2198"/>
                  </a:lnTo>
                  <a:lnTo>
                    <a:pt x="1890" y="2198"/>
                  </a:lnTo>
                  <a:lnTo>
                    <a:pt x="1890" y="2197"/>
                  </a:lnTo>
                  <a:lnTo>
                    <a:pt x="1891" y="2195"/>
                  </a:lnTo>
                  <a:lnTo>
                    <a:pt x="1893" y="2194"/>
                  </a:lnTo>
                  <a:lnTo>
                    <a:pt x="1893" y="2195"/>
                  </a:lnTo>
                  <a:lnTo>
                    <a:pt x="1894" y="2195"/>
                  </a:lnTo>
                  <a:lnTo>
                    <a:pt x="1895" y="2197"/>
                  </a:lnTo>
                  <a:lnTo>
                    <a:pt x="1896" y="2199"/>
                  </a:lnTo>
                  <a:lnTo>
                    <a:pt x="1897" y="2199"/>
                  </a:lnTo>
                  <a:lnTo>
                    <a:pt x="1900" y="2200"/>
                  </a:lnTo>
                  <a:lnTo>
                    <a:pt x="1901" y="2200"/>
                  </a:lnTo>
                  <a:lnTo>
                    <a:pt x="1902" y="2200"/>
                  </a:lnTo>
                  <a:lnTo>
                    <a:pt x="1903" y="2200"/>
                  </a:lnTo>
                  <a:lnTo>
                    <a:pt x="1903" y="2199"/>
                  </a:lnTo>
                  <a:lnTo>
                    <a:pt x="1904" y="2199"/>
                  </a:lnTo>
                  <a:lnTo>
                    <a:pt x="1905" y="2198"/>
                  </a:lnTo>
                  <a:lnTo>
                    <a:pt x="1907" y="2198"/>
                  </a:lnTo>
                  <a:lnTo>
                    <a:pt x="1908" y="2198"/>
                  </a:lnTo>
                  <a:lnTo>
                    <a:pt x="1909" y="2198"/>
                  </a:lnTo>
                  <a:lnTo>
                    <a:pt x="1910" y="2198"/>
                  </a:lnTo>
                  <a:lnTo>
                    <a:pt x="1911" y="2198"/>
                  </a:lnTo>
                  <a:lnTo>
                    <a:pt x="1913" y="2198"/>
                  </a:lnTo>
                  <a:lnTo>
                    <a:pt x="1914" y="2198"/>
                  </a:lnTo>
                  <a:lnTo>
                    <a:pt x="1915" y="2198"/>
                  </a:lnTo>
                  <a:lnTo>
                    <a:pt x="1916" y="2199"/>
                  </a:lnTo>
                  <a:lnTo>
                    <a:pt x="1917" y="2199"/>
                  </a:lnTo>
                  <a:lnTo>
                    <a:pt x="1917" y="2200"/>
                  </a:lnTo>
                  <a:lnTo>
                    <a:pt x="1918" y="2200"/>
                  </a:lnTo>
                  <a:lnTo>
                    <a:pt x="1920" y="2201"/>
                  </a:lnTo>
                  <a:lnTo>
                    <a:pt x="1920" y="2203"/>
                  </a:lnTo>
                  <a:lnTo>
                    <a:pt x="1921" y="2205"/>
                  </a:lnTo>
                  <a:lnTo>
                    <a:pt x="1921" y="2206"/>
                  </a:lnTo>
                  <a:lnTo>
                    <a:pt x="1921" y="2207"/>
                  </a:lnTo>
                  <a:lnTo>
                    <a:pt x="1921" y="2208"/>
                  </a:lnTo>
                  <a:lnTo>
                    <a:pt x="1921" y="2210"/>
                  </a:lnTo>
                  <a:lnTo>
                    <a:pt x="1922" y="2212"/>
                  </a:lnTo>
                  <a:lnTo>
                    <a:pt x="1922" y="2213"/>
                  </a:lnTo>
                  <a:lnTo>
                    <a:pt x="1923" y="2213"/>
                  </a:lnTo>
                  <a:lnTo>
                    <a:pt x="1923" y="2212"/>
                  </a:lnTo>
                  <a:lnTo>
                    <a:pt x="1924" y="2212"/>
                  </a:lnTo>
                  <a:lnTo>
                    <a:pt x="1926" y="2212"/>
                  </a:lnTo>
                  <a:lnTo>
                    <a:pt x="1927" y="2212"/>
                  </a:lnTo>
                  <a:lnTo>
                    <a:pt x="1927" y="2213"/>
                  </a:lnTo>
                  <a:lnTo>
                    <a:pt x="1927" y="2214"/>
                  </a:lnTo>
                  <a:lnTo>
                    <a:pt x="1927" y="2215"/>
                  </a:lnTo>
                  <a:lnTo>
                    <a:pt x="1927" y="2217"/>
                  </a:lnTo>
                  <a:lnTo>
                    <a:pt x="1926" y="2218"/>
                  </a:lnTo>
                  <a:lnTo>
                    <a:pt x="1926" y="2219"/>
                  </a:lnTo>
                  <a:lnTo>
                    <a:pt x="1924" y="2219"/>
                  </a:lnTo>
                  <a:lnTo>
                    <a:pt x="1924" y="2220"/>
                  </a:lnTo>
                  <a:lnTo>
                    <a:pt x="1924" y="2221"/>
                  </a:lnTo>
                  <a:lnTo>
                    <a:pt x="1924" y="2223"/>
                  </a:lnTo>
                  <a:lnTo>
                    <a:pt x="1924" y="2224"/>
                  </a:lnTo>
                  <a:lnTo>
                    <a:pt x="1926" y="2224"/>
                  </a:lnTo>
                  <a:lnTo>
                    <a:pt x="1926" y="2225"/>
                  </a:lnTo>
                  <a:lnTo>
                    <a:pt x="1927" y="2225"/>
                  </a:lnTo>
                  <a:lnTo>
                    <a:pt x="1927" y="2226"/>
                  </a:lnTo>
                  <a:lnTo>
                    <a:pt x="1928" y="2226"/>
                  </a:lnTo>
                  <a:lnTo>
                    <a:pt x="1928" y="2227"/>
                  </a:lnTo>
                  <a:lnTo>
                    <a:pt x="1928" y="2228"/>
                  </a:lnTo>
                  <a:lnTo>
                    <a:pt x="1928" y="2230"/>
                  </a:lnTo>
                  <a:lnTo>
                    <a:pt x="1927" y="2233"/>
                  </a:lnTo>
                  <a:lnTo>
                    <a:pt x="1927" y="2234"/>
                  </a:lnTo>
                  <a:lnTo>
                    <a:pt x="1927" y="2237"/>
                  </a:lnTo>
                  <a:lnTo>
                    <a:pt x="1927" y="2241"/>
                  </a:lnTo>
                  <a:lnTo>
                    <a:pt x="1926" y="2243"/>
                  </a:lnTo>
                  <a:lnTo>
                    <a:pt x="1922" y="2246"/>
                  </a:lnTo>
                  <a:lnTo>
                    <a:pt x="1920" y="2247"/>
                  </a:lnTo>
                  <a:lnTo>
                    <a:pt x="1918" y="2249"/>
                  </a:lnTo>
                  <a:lnTo>
                    <a:pt x="1917" y="2249"/>
                  </a:lnTo>
                  <a:lnTo>
                    <a:pt x="1917" y="2250"/>
                  </a:lnTo>
                  <a:lnTo>
                    <a:pt x="1917" y="2251"/>
                  </a:lnTo>
                  <a:lnTo>
                    <a:pt x="1916" y="2251"/>
                  </a:lnTo>
                  <a:lnTo>
                    <a:pt x="1916" y="2252"/>
                  </a:lnTo>
                  <a:lnTo>
                    <a:pt x="1915" y="2252"/>
                  </a:lnTo>
                  <a:lnTo>
                    <a:pt x="1915" y="2253"/>
                  </a:lnTo>
                  <a:lnTo>
                    <a:pt x="1914" y="2254"/>
                  </a:lnTo>
                  <a:lnTo>
                    <a:pt x="1914" y="2256"/>
                  </a:lnTo>
                  <a:lnTo>
                    <a:pt x="1914" y="2257"/>
                  </a:lnTo>
                  <a:lnTo>
                    <a:pt x="1914" y="2258"/>
                  </a:lnTo>
                  <a:lnTo>
                    <a:pt x="1915" y="2259"/>
                  </a:lnTo>
                  <a:lnTo>
                    <a:pt x="1915" y="2260"/>
                  </a:lnTo>
                  <a:lnTo>
                    <a:pt x="1915" y="2261"/>
                  </a:lnTo>
                  <a:lnTo>
                    <a:pt x="1913" y="2261"/>
                  </a:lnTo>
                  <a:lnTo>
                    <a:pt x="1913" y="2264"/>
                  </a:lnTo>
                  <a:lnTo>
                    <a:pt x="1908" y="2264"/>
                  </a:lnTo>
                  <a:lnTo>
                    <a:pt x="1908" y="2265"/>
                  </a:lnTo>
                  <a:lnTo>
                    <a:pt x="1904" y="2265"/>
                  </a:lnTo>
                  <a:lnTo>
                    <a:pt x="1904" y="2267"/>
                  </a:lnTo>
                  <a:lnTo>
                    <a:pt x="1898" y="2267"/>
                  </a:lnTo>
                  <a:lnTo>
                    <a:pt x="1898" y="2269"/>
                  </a:lnTo>
                  <a:lnTo>
                    <a:pt x="1897" y="2269"/>
                  </a:lnTo>
                  <a:lnTo>
                    <a:pt x="1896" y="2269"/>
                  </a:lnTo>
                  <a:lnTo>
                    <a:pt x="1895" y="2267"/>
                  </a:lnTo>
                  <a:lnTo>
                    <a:pt x="1894" y="2267"/>
                  </a:lnTo>
                  <a:lnTo>
                    <a:pt x="1893" y="2267"/>
                  </a:lnTo>
                  <a:lnTo>
                    <a:pt x="1891" y="2267"/>
                  </a:lnTo>
                  <a:lnTo>
                    <a:pt x="1890" y="2267"/>
                  </a:lnTo>
                  <a:lnTo>
                    <a:pt x="1889" y="2267"/>
                  </a:lnTo>
                  <a:lnTo>
                    <a:pt x="1888" y="2267"/>
                  </a:lnTo>
                  <a:lnTo>
                    <a:pt x="1887" y="2266"/>
                  </a:lnTo>
                  <a:lnTo>
                    <a:pt x="1885" y="2266"/>
                  </a:lnTo>
                  <a:lnTo>
                    <a:pt x="1884" y="2266"/>
                  </a:lnTo>
                  <a:lnTo>
                    <a:pt x="1883" y="2265"/>
                  </a:lnTo>
                  <a:lnTo>
                    <a:pt x="1882" y="2265"/>
                  </a:lnTo>
                  <a:lnTo>
                    <a:pt x="1881" y="2265"/>
                  </a:lnTo>
                  <a:lnTo>
                    <a:pt x="1881" y="2266"/>
                  </a:lnTo>
                  <a:lnTo>
                    <a:pt x="1880" y="2266"/>
                  </a:lnTo>
                  <a:lnTo>
                    <a:pt x="1880" y="2267"/>
                  </a:lnTo>
                  <a:lnTo>
                    <a:pt x="1878" y="2269"/>
                  </a:lnTo>
                  <a:lnTo>
                    <a:pt x="1878" y="2270"/>
                  </a:lnTo>
                  <a:lnTo>
                    <a:pt x="1878" y="2271"/>
                  </a:lnTo>
                  <a:lnTo>
                    <a:pt x="1877" y="2271"/>
                  </a:lnTo>
                  <a:lnTo>
                    <a:pt x="1876" y="2271"/>
                  </a:lnTo>
                  <a:lnTo>
                    <a:pt x="1869" y="2271"/>
                  </a:lnTo>
                  <a:lnTo>
                    <a:pt x="1856" y="2272"/>
                  </a:lnTo>
                  <a:lnTo>
                    <a:pt x="1841" y="2273"/>
                  </a:lnTo>
                  <a:lnTo>
                    <a:pt x="1832" y="2274"/>
                  </a:lnTo>
                  <a:lnTo>
                    <a:pt x="1823" y="2276"/>
                  </a:lnTo>
                  <a:lnTo>
                    <a:pt x="1814" y="2276"/>
                  </a:lnTo>
                  <a:lnTo>
                    <a:pt x="1801" y="2277"/>
                  </a:lnTo>
                  <a:lnTo>
                    <a:pt x="1790" y="2278"/>
                  </a:lnTo>
                  <a:lnTo>
                    <a:pt x="1776" y="2279"/>
                  </a:lnTo>
                  <a:lnTo>
                    <a:pt x="1763" y="2280"/>
                  </a:lnTo>
                  <a:lnTo>
                    <a:pt x="1752" y="2282"/>
                  </a:lnTo>
                  <a:lnTo>
                    <a:pt x="1749" y="2282"/>
                  </a:lnTo>
                  <a:lnTo>
                    <a:pt x="1743" y="2282"/>
                  </a:lnTo>
                  <a:lnTo>
                    <a:pt x="1731" y="2283"/>
                  </a:lnTo>
                  <a:lnTo>
                    <a:pt x="1727" y="2283"/>
                  </a:lnTo>
                  <a:lnTo>
                    <a:pt x="1725" y="2283"/>
                  </a:lnTo>
                  <a:lnTo>
                    <a:pt x="1711" y="2285"/>
                  </a:lnTo>
                  <a:lnTo>
                    <a:pt x="1700" y="2285"/>
                  </a:lnTo>
                  <a:lnTo>
                    <a:pt x="1687" y="2286"/>
                  </a:lnTo>
                  <a:lnTo>
                    <a:pt x="1683" y="2287"/>
                  </a:lnTo>
                  <a:lnTo>
                    <a:pt x="1674" y="2287"/>
                  </a:lnTo>
                  <a:lnTo>
                    <a:pt x="1665" y="2289"/>
                  </a:lnTo>
                  <a:lnTo>
                    <a:pt x="1653" y="2290"/>
                  </a:lnTo>
                  <a:lnTo>
                    <a:pt x="1643" y="2291"/>
                  </a:lnTo>
                  <a:lnTo>
                    <a:pt x="1627" y="2292"/>
                  </a:lnTo>
                  <a:lnTo>
                    <a:pt x="1612" y="2293"/>
                  </a:lnTo>
                  <a:lnTo>
                    <a:pt x="1609" y="2293"/>
                  </a:lnTo>
                  <a:lnTo>
                    <a:pt x="1602" y="2294"/>
                  </a:lnTo>
                  <a:lnTo>
                    <a:pt x="1593" y="2296"/>
                  </a:lnTo>
                  <a:lnTo>
                    <a:pt x="1584" y="2296"/>
                  </a:lnTo>
                  <a:lnTo>
                    <a:pt x="1574" y="2297"/>
                  </a:lnTo>
                  <a:lnTo>
                    <a:pt x="1566" y="2298"/>
                  </a:lnTo>
                  <a:lnTo>
                    <a:pt x="1558" y="2299"/>
                  </a:lnTo>
                  <a:lnTo>
                    <a:pt x="1552" y="2299"/>
                  </a:lnTo>
                  <a:lnTo>
                    <a:pt x="1538" y="2300"/>
                  </a:lnTo>
                  <a:lnTo>
                    <a:pt x="1533" y="2300"/>
                  </a:lnTo>
                  <a:lnTo>
                    <a:pt x="1526" y="2302"/>
                  </a:lnTo>
                  <a:lnTo>
                    <a:pt x="1523" y="2302"/>
                  </a:lnTo>
                  <a:lnTo>
                    <a:pt x="1513" y="2303"/>
                  </a:lnTo>
                  <a:lnTo>
                    <a:pt x="1509" y="2303"/>
                  </a:lnTo>
                  <a:lnTo>
                    <a:pt x="1506" y="2304"/>
                  </a:lnTo>
                  <a:lnTo>
                    <a:pt x="1502" y="2304"/>
                  </a:lnTo>
                  <a:lnTo>
                    <a:pt x="1496" y="2305"/>
                  </a:lnTo>
                  <a:lnTo>
                    <a:pt x="1494" y="2305"/>
                  </a:lnTo>
                  <a:lnTo>
                    <a:pt x="1487" y="2305"/>
                  </a:lnTo>
                  <a:lnTo>
                    <a:pt x="1480" y="2306"/>
                  </a:lnTo>
                  <a:lnTo>
                    <a:pt x="1475" y="2306"/>
                  </a:lnTo>
                  <a:lnTo>
                    <a:pt x="1472" y="2307"/>
                  </a:lnTo>
                  <a:lnTo>
                    <a:pt x="1470" y="2307"/>
                  </a:lnTo>
                  <a:lnTo>
                    <a:pt x="1462" y="2307"/>
                  </a:lnTo>
                  <a:lnTo>
                    <a:pt x="1454" y="2309"/>
                  </a:lnTo>
                  <a:lnTo>
                    <a:pt x="1443" y="2310"/>
                  </a:lnTo>
                  <a:lnTo>
                    <a:pt x="1437" y="2311"/>
                  </a:lnTo>
                  <a:lnTo>
                    <a:pt x="1436" y="2311"/>
                  </a:lnTo>
                  <a:lnTo>
                    <a:pt x="1435" y="2311"/>
                  </a:lnTo>
                  <a:lnTo>
                    <a:pt x="1430" y="2311"/>
                  </a:lnTo>
                  <a:lnTo>
                    <a:pt x="1421" y="2312"/>
                  </a:lnTo>
                  <a:lnTo>
                    <a:pt x="1416" y="2312"/>
                  </a:lnTo>
                  <a:lnTo>
                    <a:pt x="1413" y="2313"/>
                  </a:lnTo>
                  <a:lnTo>
                    <a:pt x="1411" y="2313"/>
                  </a:lnTo>
                  <a:lnTo>
                    <a:pt x="1411" y="2312"/>
                  </a:lnTo>
                  <a:lnTo>
                    <a:pt x="1411" y="2311"/>
                  </a:lnTo>
                  <a:lnTo>
                    <a:pt x="1411" y="2309"/>
                  </a:lnTo>
                  <a:lnTo>
                    <a:pt x="1410" y="2307"/>
                  </a:lnTo>
                  <a:lnTo>
                    <a:pt x="1410" y="2306"/>
                  </a:lnTo>
                  <a:lnTo>
                    <a:pt x="1410" y="2305"/>
                  </a:lnTo>
                  <a:lnTo>
                    <a:pt x="1410" y="2304"/>
                  </a:lnTo>
                  <a:lnTo>
                    <a:pt x="1410" y="2303"/>
                  </a:lnTo>
                  <a:lnTo>
                    <a:pt x="1410" y="2302"/>
                  </a:lnTo>
                  <a:lnTo>
                    <a:pt x="1410" y="2299"/>
                  </a:lnTo>
                  <a:lnTo>
                    <a:pt x="1410" y="2298"/>
                  </a:lnTo>
                  <a:lnTo>
                    <a:pt x="1410" y="2297"/>
                  </a:lnTo>
                  <a:lnTo>
                    <a:pt x="1410" y="2296"/>
                  </a:lnTo>
                  <a:lnTo>
                    <a:pt x="1409" y="2293"/>
                  </a:lnTo>
                  <a:lnTo>
                    <a:pt x="1409" y="2292"/>
                  </a:lnTo>
                  <a:lnTo>
                    <a:pt x="1409" y="2291"/>
                  </a:lnTo>
                  <a:lnTo>
                    <a:pt x="1408" y="2291"/>
                  </a:lnTo>
                  <a:lnTo>
                    <a:pt x="1408" y="2290"/>
                  </a:lnTo>
                  <a:lnTo>
                    <a:pt x="1407" y="2287"/>
                  </a:lnTo>
                  <a:lnTo>
                    <a:pt x="1405" y="2286"/>
                  </a:lnTo>
                  <a:lnTo>
                    <a:pt x="1404" y="2284"/>
                  </a:lnTo>
                  <a:lnTo>
                    <a:pt x="1404" y="2283"/>
                  </a:lnTo>
                  <a:lnTo>
                    <a:pt x="1403" y="2282"/>
                  </a:lnTo>
                  <a:lnTo>
                    <a:pt x="1402" y="2280"/>
                  </a:lnTo>
                  <a:lnTo>
                    <a:pt x="1401" y="2279"/>
                  </a:lnTo>
                  <a:lnTo>
                    <a:pt x="1400" y="2278"/>
                  </a:lnTo>
                  <a:lnTo>
                    <a:pt x="1398" y="2278"/>
                  </a:lnTo>
                  <a:lnTo>
                    <a:pt x="1397" y="2278"/>
                  </a:lnTo>
                  <a:lnTo>
                    <a:pt x="1396" y="2278"/>
                  </a:lnTo>
                  <a:lnTo>
                    <a:pt x="1395" y="2278"/>
                  </a:lnTo>
                  <a:lnTo>
                    <a:pt x="1394" y="2278"/>
                  </a:lnTo>
                  <a:lnTo>
                    <a:pt x="1393" y="2279"/>
                  </a:lnTo>
                  <a:lnTo>
                    <a:pt x="1393" y="2278"/>
                  </a:lnTo>
                  <a:lnTo>
                    <a:pt x="1391" y="2276"/>
                  </a:lnTo>
                  <a:lnTo>
                    <a:pt x="1393" y="2276"/>
                  </a:lnTo>
                  <a:lnTo>
                    <a:pt x="1393" y="2274"/>
                  </a:lnTo>
                  <a:lnTo>
                    <a:pt x="1394" y="2273"/>
                  </a:lnTo>
                  <a:lnTo>
                    <a:pt x="1394" y="2272"/>
                  </a:lnTo>
                  <a:lnTo>
                    <a:pt x="1395" y="2272"/>
                  </a:lnTo>
                  <a:lnTo>
                    <a:pt x="1396" y="2272"/>
                  </a:lnTo>
                  <a:lnTo>
                    <a:pt x="1397" y="2271"/>
                  </a:lnTo>
                  <a:lnTo>
                    <a:pt x="1398" y="2272"/>
                  </a:lnTo>
                  <a:lnTo>
                    <a:pt x="1400" y="2272"/>
                  </a:lnTo>
                  <a:lnTo>
                    <a:pt x="1400" y="2273"/>
                  </a:lnTo>
                  <a:lnTo>
                    <a:pt x="1398" y="2273"/>
                  </a:lnTo>
                  <a:lnTo>
                    <a:pt x="1400" y="2273"/>
                  </a:lnTo>
                  <a:lnTo>
                    <a:pt x="1401" y="2274"/>
                  </a:lnTo>
                  <a:lnTo>
                    <a:pt x="1402" y="2274"/>
                  </a:lnTo>
                  <a:lnTo>
                    <a:pt x="1403" y="2276"/>
                  </a:lnTo>
                  <a:lnTo>
                    <a:pt x="1404" y="2277"/>
                  </a:lnTo>
                  <a:lnTo>
                    <a:pt x="1404" y="2278"/>
                  </a:lnTo>
                  <a:lnTo>
                    <a:pt x="1404" y="2279"/>
                  </a:lnTo>
                  <a:lnTo>
                    <a:pt x="1403" y="2280"/>
                  </a:lnTo>
                  <a:lnTo>
                    <a:pt x="1403" y="2279"/>
                  </a:lnTo>
                  <a:lnTo>
                    <a:pt x="1402" y="2279"/>
                  </a:lnTo>
                  <a:lnTo>
                    <a:pt x="1403" y="2280"/>
                  </a:lnTo>
                  <a:lnTo>
                    <a:pt x="1404" y="2280"/>
                  </a:lnTo>
                  <a:lnTo>
                    <a:pt x="1405" y="2279"/>
                  </a:lnTo>
                  <a:lnTo>
                    <a:pt x="1405" y="2280"/>
                  </a:lnTo>
                  <a:lnTo>
                    <a:pt x="1407" y="2280"/>
                  </a:lnTo>
                  <a:lnTo>
                    <a:pt x="1405" y="2280"/>
                  </a:lnTo>
                  <a:lnTo>
                    <a:pt x="1404" y="2282"/>
                  </a:lnTo>
                  <a:lnTo>
                    <a:pt x="1404" y="2283"/>
                  </a:lnTo>
                  <a:lnTo>
                    <a:pt x="1405" y="2283"/>
                  </a:lnTo>
                  <a:lnTo>
                    <a:pt x="1405" y="2284"/>
                  </a:lnTo>
                  <a:lnTo>
                    <a:pt x="1407" y="2285"/>
                  </a:lnTo>
                  <a:lnTo>
                    <a:pt x="1408" y="2285"/>
                  </a:lnTo>
                  <a:lnTo>
                    <a:pt x="1407" y="2285"/>
                  </a:lnTo>
                  <a:lnTo>
                    <a:pt x="1407" y="2286"/>
                  </a:lnTo>
                  <a:lnTo>
                    <a:pt x="1408" y="2286"/>
                  </a:lnTo>
                  <a:lnTo>
                    <a:pt x="1409" y="2289"/>
                  </a:lnTo>
                  <a:lnTo>
                    <a:pt x="1409" y="2290"/>
                  </a:lnTo>
                  <a:lnTo>
                    <a:pt x="1409" y="2291"/>
                  </a:lnTo>
                  <a:lnTo>
                    <a:pt x="1410" y="2290"/>
                  </a:lnTo>
                  <a:lnTo>
                    <a:pt x="1410" y="2291"/>
                  </a:lnTo>
                  <a:lnTo>
                    <a:pt x="1410" y="2292"/>
                  </a:lnTo>
                  <a:lnTo>
                    <a:pt x="1411" y="2293"/>
                  </a:lnTo>
                  <a:lnTo>
                    <a:pt x="1410" y="2293"/>
                  </a:lnTo>
                  <a:lnTo>
                    <a:pt x="1410" y="2292"/>
                  </a:lnTo>
                  <a:lnTo>
                    <a:pt x="1410" y="2293"/>
                  </a:lnTo>
                  <a:lnTo>
                    <a:pt x="1411" y="2293"/>
                  </a:lnTo>
                  <a:lnTo>
                    <a:pt x="1410" y="2294"/>
                  </a:lnTo>
                  <a:lnTo>
                    <a:pt x="1410" y="2296"/>
                  </a:lnTo>
                  <a:lnTo>
                    <a:pt x="1411" y="2297"/>
                  </a:lnTo>
                  <a:lnTo>
                    <a:pt x="1413" y="2297"/>
                  </a:lnTo>
                  <a:lnTo>
                    <a:pt x="1413" y="2298"/>
                  </a:lnTo>
                  <a:lnTo>
                    <a:pt x="1413" y="2299"/>
                  </a:lnTo>
                  <a:lnTo>
                    <a:pt x="1413" y="2300"/>
                  </a:lnTo>
                  <a:lnTo>
                    <a:pt x="1414" y="2300"/>
                  </a:lnTo>
                  <a:lnTo>
                    <a:pt x="1415" y="2300"/>
                  </a:lnTo>
                  <a:lnTo>
                    <a:pt x="1416" y="2300"/>
                  </a:lnTo>
                  <a:lnTo>
                    <a:pt x="1417" y="2299"/>
                  </a:lnTo>
                  <a:lnTo>
                    <a:pt x="1417" y="2298"/>
                  </a:lnTo>
                  <a:lnTo>
                    <a:pt x="1417" y="2297"/>
                  </a:lnTo>
                  <a:lnTo>
                    <a:pt x="1417" y="2296"/>
                  </a:lnTo>
                  <a:lnTo>
                    <a:pt x="1417" y="2294"/>
                  </a:lnTo>
                  <a:lnTo>
                    <a:pt x="1417" y="2293"/>
                  </a:lnTo>
                  <a:lnTo>
                    <a:pt x="1416" y="2293"/>
                  </a:lnTo>
                  <a:lnTo>
                    <a:pt x="1416" y="2292"/>
                  </a:lnTo>
                  <a:lnTo>
                    <a:pt x="1415" y="2292"/>
                  </a:lnTo>
                  <a:lnTo>
                    <a:pt x="1415" y="2291"/>
                  </a:lnTo>
                  <a:lnTo>
                    <a:pt x="1415" y="2290"/>
                  </a:lnTo>
                  <a:lnTo>
                    <a:pt x="1414" y="2289"/>
                  </a:lnTo>
                  <a:lnTo>
                    <a:pt x="1414" y="2287"/>
                  </a:lnTo>
                  <a:lnTo>
                    <a:pt x="1415" y="2286"/>
                  </a:lnTo>
                  <a:lnTo>
                    <a:pt x="1414" y="2286"/>
                  </a:lnTo>
                  <a:lnTo>
                    <a:pt x="1413" y="2287"/>
                  </a:lnTo>
                  <a:lnTo>
                    <a:pt x="1413" y="2286"/>
                  </a:lnTo>
                  <a:lnTo>
                    <a:pt x="1413" y="2285"/>
                  </a:lnTo>
                  <a:lnTo>
                    <a:pt x="1413" y="2284"/>
                  </a:lnTo>
                  <a:lnTo>
                    <a:pt x="1413" y="2283"/>
                  </a:lnTo>
                  <a:lnTo>
                    <a:pt x="1411" y="2282"/>
                  </a:lnTo>
                  <a:lnTo>
                    <a:pt x="1413" y="2282"/>
                  </a:lnTo>
                  <a:lnTo>
                    <a:pt x="1414" y="2282"/>
                  </a:lnTo>
                  <a:lnTo>
                    <a:pt x="1414" y="2280"/>
                  </a:lnTo>
                  <a:lnTo>
                    <a:pt x="1413" y="2282"/>
                  </a:lnTo>
                  <a:lnTo>
                    <a:pt x="1411" y="2280"/>
                  </a:lnTo>
                  <a:lnTo>
                    <a:pt x="1411" y="2279"/>
                  </a:lnTo>
                  <a:lnTo>
                    <a:pt x="1410" y="2279"/>
                  </a:lnTo>
                  <a:lnTo>
                    <a:pt x="1410" y="2278"/>
                  </a:lnTo>
                  <a:lnTo>
                    <a:pt x="1409" y="2278"/>
                  </a:lnTo>
                  <a:lnTo>
                    <a:pt x="1409" y="2277"/>
                  </a:lnTo>
                  <a:lnTo>
                    <a:pt x="1408" y="2277"/>
                  </a:lnTo>
                  <a:lnTo>
                    <a:pt x="1408" y="2278"/>
                  </a:lnTo>
                  <a:lnTo>
                    <a:pt x="1408" y="2277"/>
                  </a:lnTo>
                  <a:lnTo>
                    <a:pt x="1407" y="2277"/>
                  </a:lnTo>
                  <a:lnTo>
                    <a:pt x="1407" y="2276"/>
                  </a:lnTo>
                  <a:lnTo>
                    <a:pt x="1405" y="2276"/>
                  </a:lnTo>
                  <a:lnTo>
                    <a:pt x="1404" y="2274"/>
                  </a:lnTo>
                  <a:lnTo>
                    <a:pt x="1405" y="2274"/>
                  </a:lnTo>
                  <a:lnTo>
                    <a:pt x="1404" y="2274"/>
                  </a:lnTo>
                  <a:lnTo>
                    <a:pt x="1404" y="2273"/>
                  </a:lnTo>
                  <a:lnTo>
                    <a:pt x="1404" y="2274"/>
                  </a:lnTo>
                  <a:lnTo>
                    <a:pt x="1403" y="2273"/>
                  </a:lnTo>
                  <a:lnTo>
                    <a:pt x="1402" y="2272"/>
                  </a:lnTo>
                  <a:lnTo>
                    <a:pt x="1402" y="2271"/>
                  </a:lnTo>
                  <a:lnTo>
                    <a:pt x="1402" y="2270"/>
                  </a:lnTo>
                  <a:lnTo>
                    <a:pt x="1402" y="2269"/>
                  </a:lnTo>
                  <a:lnTo>
                    <a:pt x="1401" y="2269"/>
                  </a:lnTo>
                  <a:lnTo>
                    <a:pt x="1400" y="2269"/>
                  </a:lnTo>
                  <a:lnTo>
                    <a:pt x="1398" y="2269"/>
                  </a:lnTo>
                  <a:lnTo>
                    <a:pt x="1400" y="2270"/>
                  </a:lnTo>
                  <a:lnTo>
                    <a:pt x="1398" y="2270"/>
                  </a:lnTo>
                  <a:lnTo>
                    <a:pt x="1397" y="2270"/>
                  </a:lnTo>
                  <a:lnTo>
                    <a:pt x="1395" y="2270"/>
                  </a:lnTo>
                  <a:lnTo>
                    <a:pt x="1396" y="2269"/>
                  </a:lnTo>
                  <a:lnTo>
                    <a:pt x="1397" y="2269"/>
                  </a:lnTo>
                  <a:lnTo>
                    <a:pt x="1395" y="2269"/>
                  </a:lnTo>
                  <a:lnTo>
                    <a:pt x="1395" y="2267"/>
                  </a:lnTo>
                  <a:lnTo>
                    <a:pt x="1396" y="2266"/>
                  </a:lnTo>
                  <a:lnTo>
                    <a:pt x="1396" y="2265"/>
                  </a:lnTo>
                  <a:lnTo>
                    <a:pt x="1395" y="2265"/>
                  </a:lnTo>
                  <a:lnTo>
                    <a:pt x="1395" y="2266"/>
                  </a:lnTo>
                  <a:lnTo>
                    <a:pt x="1395" y="2267"/>
                  </a:lnTo>
                  <a:lnTo>
                    <a:pt x="1394" y="2269"/>
                  </a:lnTo>
                  <a:lnTo>
                    <a:pt x="1394" y="2270"/>
                  </a:lnTo>
                  <a:lnTo>
                    <a:pt x="1393" y="2270"/>
                  </a:lnTo>
                  <a:lnTo>
                    <a:pt x="1391" y="2270"/>
                  </a:lnTo>
                  <a:lnTo>
                    <a:pt x="1393" y="2271"/>
                  </a:lnTo>
                  <a:lnTo>
                    <a:pt x="1394" y="2271"/>
                  </a:lnTo>
                  <a:lnTo>
                    <a:pt x="1393" y="2271"/>
                  </a:lnTo>
                  <a:lnTo>
                    <a:pt x="1393" y="2272"/>
                  </a:lnTo>
                  <a:lnTo>
                    <a:pt x="1391" y="2273"/>
                  </a:lnTo>
                  <a:lnTo>
                    <a:pt x="1390" y="2273"/>
                  </a:lnTo>
                  <a:lnTo>
                    <a:pt x="1391" y="2273"/>
                  </a:lnTo>
                  <a:lnTo>
                    <a:pt x="1393" y="2271"/>
                  </a:lnTo>
                  <a:lnTo>
                    <a:pt x="1391" y="2271"/>
                  </a:lnTo>
                  <a:lnTo>
                    <a:pt x="1390" y="2271"/>
                  </a:lnTo>
                  <a:lnTo>
                    <a:pt x="1390" y="2272"/>
                  </a:lnTo>
                  <a:lnTo>
                    <a:pt x="1390" y="2273"/>
                  </a:lnTo>
                  <a:lnTo>
                    <a:pt x="1390" y="2274"/>
                  </a:lnTo>
                  <a:lnTo>
                    <a:pt x="1390" y="2276"/>
                  </a:lnTo>
                  <a:lnTo>
                    <a:pt x="1389" y="2277"/>
                  </a:lnTo>
                  <a:lnTo>
                    <a:pt x="1390" y="2278"/>
                  </a:lnTo>
                  <a:lnTo>
                    <a:pt x="1390" y="2279"/>
                  </a:lnTo>
                  <a:lnTo>
                    <a:pt x="1390" y="2280"/>
                  </a:lnTo>
                  <a:lnTo>
                    <a:pt x="1390" y="2282"/>
                  </a:lnTo>
                  <a:lnTo>
                    <a:pt x="1390" y="2283"/>
                  </a:lnTo>
                  <a:lnTo>
                    <a:pt x="1389" y="2283"/>
                  </a:lnTo>
                  <a:lnTo>
                    <a:pt x="1388" y="2282"/>
                  </a:lnTo>
                  <a:lnTo>
                    <a:pt x="1388" y="2280"/>
                  </a:lnTo>
                  <a:lnTo>
                    <a:pt x="1388" y="2279"/>
                  </a:lnTo>
                  <a:lnTo>
                    <a:pt x="1388" y="2278"/>
                  </a:lnTo>
                  <a:lnTo>
                    <a:pt x="1387" y="2277"/>
                  </a:lnTo>
                  <a:lnTo>
                    <a:pt x="1387" y="2276"/>
                  </a:lnTo>
                  <a:lnTo>
                    <a:pt x="1387" y="2274"/>
                  </a:lnTo>
                  <a:lnTo>
                    <a:pt x="1387" y="2273"/>
                  </a:lnTo>
                  <a:lnTo>
                    <a:pt x="1387" y="2272"/>
                  </a:lnTo>
                  <a:lnTo>
                    <a:pt x="1387" y="2271"/>
                  </a:lnTo>
                  <a:lnTo>
                    <a:pt x="1385" y="2270"/>
                  </a:lnTo>
                  <a:lnTo>
                    <a:pt x="1387" y="2270"/>
                  </a:lnTo>
                  <a:lnTo>
                    <a:pt x="1385" y="2270"/>
                  </a:lnTo>
                  <a:lnTo>
                    <a:pt x="1385" y="2269"/>
                  </a:lnTo>
                  <a:lnTo>
                    <a:pt x="1387" y="2269"/>
                  </a:lnTo>
                  <a:lnTo>
                    <a:pt x="1387" y="2267"/>
                  </a:lnTo>
                  <a:lnTo>
                    <a:pt x="1387" y="2266"/>
                  </a:lnTo>
                  <a:lnTo>
                    <a:pt x="1387" y="2265"/>
                  </a:lnTo>
                  <a:lnTo>
                    <a:pt x="1387" y="2264"/>
                  </a:lnTo>
                  <a:lnTo>
                    <a:pt x="1387" y="2263"/>
                  </a:lnTo>
                  <a:lnTo>
                    <a:pt x="1389" y="2263"/>
                  </a:lnTo>
                  <a:lnTo>
                    <a:pt x="1389" y="2261"/>
                  </a:lnTo>
                  <a:lnTo>
                    <a:pt x="1389" y="2260"/>
                  </a:lnTo>
                  <a:lnTo>
                    <a:pt x="1389" y="2261"/>
                  </a:lnTo>
                  <a:lnTo>
                    <a:pt x="1390" y="2260"/>
                  </a:lnTo>
                  <a:lnTo>
                    <a:pt x="1389" y="2260"/>
                  </a:lnTo>
                  <a:lnTo>
                    <a:pt x="1389" y="2259"/>
                  </a:lnTo>
                  <a:lnTo>
                    <a:pt x="1390" y="2259"/>
                  </a:lnTo>
                  <a:lnTo>
                    <a:pt x="1391" y="2259"/>
                  </a:lnTo>
                  <a:lnTo>
                    <a:pt x="1393" y="2259"/>
                  </a:lnTo>
                  <a:lnTo>
                    <a:pt x="1394" y="2260"/>
                  </a:lnTo>
                  <a:lnTo>
                    <a:pt x="1395" y="2260"/>
                  </a:lnTo>
                  <a:lnTo>
                    <a:pt x="1395" y="2259"/>
                  </a:lnTo>
                  <a:lnTo>
                    <a:pt x="1396" y="2259"/>
                  </a:lnTo>
                  <a:lnTo>
                    <a:pt x="1395" y="2259"/>
                  </a:lnTo>
                  <a:lnTo>
                    <a:pt x="1395" y="2258"/>
                  </a:lnTo>
                  <a:lnTo>
                    <a:pt x="1395" y="2257"/>
                  </a:lnTo>
                  <a:lnTo>
                    <a:pt x="1395" y="2256"/>
                  </a:lnTo>
                  <a:lnTo>
                    <a:pt x="1395" y="2254"/>
                  </a:lnTo>
                  <a:lnTo>
                    <a:pt x="1396" y="2254"/>
                  </a:lnTo>
                  <a:lnTo>
                    <a:pt x="1395" y="2254"/>
                  </a:lnTo>
                  <a:lnTo>
                    <a:pt x="1395" y="2253"/>
                  </a:lnTo>
                  <a:lnTo>
                    <a:pt x="1395" y="2252"/>
                  </a:lnTo>
                  <a:lnTo>
                    <a:pt x="1394" y="2252"/>
                  </a:lnTo>
                  <a:lnTo>
                    <a:pt x="1394" y="2253"/>
                  </a:lnTo>
                  <a:lnTo>
                    <a:pt x="1395" y="2253"/>
                  </a:lnTo>
                  <a:lnTo>
                    <a:pt x="1394" y="2253"/>
                  </a:lnTo>
                  <a:lnTo>
                    <a:pt x="1393" y="2253"/>
                  </a:lnTo>
                  <a:lnTo>
                    <a:pt x="1391" y="2253"/>
                  </a:lnTo>
                  <a:lnTo>
                    <a:pt x="1391" y="2254"/>
                  </a:lnTo>
                  <a:lnTo>
                    <a:pt x="1391" y="2256"/>
                  </a:lnTo>
                  <a:lnTo>
                    <a:pt x="1390" y="2256"/>
                  </a:lnTo>
                  <a:lnTo>
                    <a:pt x="1390" y="2257"/>
                  </a:lnTo>
                  <a:lnTo>
                    <a:pt x="1389" y="2256"/>
                  </a:lnTo>
                  <a:lnTo>
                    <a:pt x="1389" y="2254"/>
                  </a:lnTo>
                  <a:lnTo>
                    <a:pt x="1388" y="2254"/>
                  </a:lnTo>
                  <a:lnTo>
                    <a:pt x="1387" y="2254"/>
                  </a:lnTo>
                  <a:lnTo>
                    <a:pt x="1388" y="2256"/>
                  </a:lnTo>
                  <a:lnTo>
                    <a:pt x="1388" y="2257"/>
                  </a:lnTo>
                  <a:lnTo>
                    <a:pt x="1388" y="2256"/>
                  </a:lnTo>
                  <a:lnTo>
                    <a:pt x="1387" y="2257"/>
                  </a:lnTo>
                  <a:lnTo>
                    <a:pt x="1388" y="2257"/>
                  </a:lnTo>
                  <a:lnTo>
                    <a:pt x="1387" y="2257"/>
                  </a:lnTo>
                  <a:lnTo>
                    <a:pt x="1388" y="2258"/>
                  </a:lnTo>
                  <a:lnTo>
                    <a:pt x="1389" y="2258"/>
                  </a:lnTo>
                  <a:lnTo>
                    <a:pt x="1388" y="2258"/>
                  </a:lnTo>
                  <a:lnTo>
                    <a:pt x="1389" y="2259"/>
                  </a:lnTo>
                  <a:lnTo>
                    <a:pt x="1388" y="2260"/>
                  </a:lnTo>
                  <a:lnTo>
                    <a:pt x="1388" y="2259"/>
                  </a:lnTo>
                  <a:lnTo>
                    <a:pt x="1388" y="2260"/>
                  </a:lnTo>
                  <a:lnTo>
                    <a:pt x="1388" y="2261"/>
                  </a:lnTo>
                  <a:lnTo>
                    <a:pt x="1388" y="2260"/>
                  </a:lnTo>
                  <a:lnTo>
                    <a:pt x="1388" y="2261"/>
                  </a:lnTo>
                  <a:lnTo>
                    <a:pt x="1387" y="2261"/>
                  </a:lnTo>
                  <a:lnTo>
                    <a:pt x="1387" y="2260"/>
                  </a:lnTo>
                  <a:lnTo>
                    <a:pt x="1387" y="2259"/>
                  </a:lnTo>
                  <a:lnTo>
                    <a:pt x="1387" y="2258"/>
                  </a:lnTo>
                  <a:lnTo>
                    <a:pt x="1387" y="2257"/>
                  </a:lnTo>
                  <a:lnTo>
                    <a:pt x="1387" y="2256"/>
                  </a:lnTo>
                  <a:lnTo>
                    <a:pt x="1387" y="2254"/>
                  </a:lnTo>
                  <a:lnTo>
                    <a:pt x="1387" y="2253"/>
                  </a:lnTo>
                  <a:lnTo>
                    <a:pt x="1385" y="2253"/>
                  </a:lnTo>
                  <a:lnTo>
                    <a:pt x="1385" y="2252"/>
                  </a:lnTo>
                  <a:lnTo>
                    <a:pt x="1385" y="2251"/>
                  </a:lnTo>
                  <a:lnTo>
                    <a:pt x="1384" y="2251"/>
                  </a:lnTo>
                  <a:lnTo>
                    <a:pt x="1384" y="2250"/>
                  </a:lnTo>
                  <a:lnTo>
                    <a:pt x="1383" y="2250"/>
                  </a:lnTo>
                  <a:lnTo>
                    <a:pt x="1383" y="2249"/>
                  </a:lnTo>
                  <a:lnTo>
                    <a:pt x="1383" y="2247"/>
                  </a:lnTo>
                  <a:lnTo>
                    <a:pt x="1382" y="2247"/>
                  </a:lnTo>
                  <a:lnTo>
                    <a:pt x="1382" y="2246"/>
                  </a:lnTo>
                  <a:lnTo>
                    <a:pt x="1382" y="2245"/>
                  </a:lnTo>
                  <a:lnTo>
                    <a:pt x="1381" y="2245"/>
                  </a:lnTo>
                  <a:lnTo>
                    <a:pt x="1382" y="2244"/>
                  </a:lnTo>
                  <a:lnTo>
                    <a:pt x="1381" y="2244"/>
                  </a:lnTo>
                  <a:lnTo>
                    <a:pt x="1381" y="2243"/>
                  </a:lnTo>
                  <a:lnTo>
                    <a:pt x="1382" y="2241"/>
                  </a:lnTo>
                  <a:lnTo>
                    <a:pt x="1382" y="2240"/>
                  </a:lnTo>
                  <a:lnTo>
                    <a:pt x="1383" y="2240"/>
                  </a:lnTo>
                  <a:lnTo>
                    <a:pt x="1384" y="2240"/>
                  </a:lnTo>
                  <a:lnTo>
                    <a:pt x="1385" y="2240"/>
                  </a:lnTo>
                  <a:lnTo>
                    <a:pt x="1385" y="2239"/>
                  </a:lnTo>
                  <a:lnTo>
                    <a:pt x="1387" y="2238"/>
                  </a:lnTo>
                  <a:lnTo>
                    <a:pt x="1387" y="2237"/>
                  </a:lnTo>
                  <a:lnTo>
                    <a:pt x="1387" y="2236"/>
                  </a:lnTo>
                  <a:lnTo>
                    <a:pt x="1387" y="2234"/>
                  </a:lnTo>
                  <a:lnTo>
                    <a:pt x="1387" y="2233"/>
                  </a:lnTo>
                  <a:lnTo>
                    <a:pt x="1387" y="2232"/>
                  </a:lnTo>
                  <a:lnTo>
                    <a:pt x="1387" y="2231"/>
                  </a:lnTo>
                  <a:lnTo>
                    <a:pt x="1387" y="2230"/>
                  </a:lnTo>
                  <a:lnTo>
                    <a:pt x="1387" y="2228"/>
                  </a:lnTo>
                  <a:lnTo>
                    <a:pt x="1387" y="2227"/>
                  </a:lnTo>
                  <a:lnTo>
                    <a:pt x="1387" y="2226"/>
                  </a:lnTo>
                  <a:lnTo>
                    <a:pt x="1385" y="2225"/>
                  </a:lnTo>
                  <a:lnTo>
                    <a:pt x="1385" y="2223"/>
                  </a:lnTo>
                  <a:lnTo>
                    <a:pt x="1385" y="2221"/>
                  </a:lnTo>
                  <a:lnTo>
                    <a:pt x="1385" y="2220"/>
                  </a:lnTo>
                  <a:lnTo>
                    <a:pt x="1385" y="2219"/>
                  </a:lnTo>
                  <a:lnTo>
                    <a:pt x="1384" y="2218"/>
                  </a:lnTo>
                  <a:lnTo>
                    <a:pt x="1384" y="2217"/>
                  </a:lnTo>
                  <a:lnTo>
                    <a:pt x="1384" y="2215"/>
                  </a:lnTo>
                  <a:lnTo>
                    <a:pt x="1384" y="2214"/>
                  </a:lnTo>
                  <a:lnTo>
                    <a:pt x="1383" y="2212"/>
                  </a:lnTo>
                  <a:lnTo>
                    <a:pt x="1383" y="2211"/>
                  </a:lnTo>
                  <a:lnTo>
                    <a:pt x="1383" y="2210"/>
                  </a:lnTo>
                  <a:lnTo>
                    <a:pt x="1383" y="2208"/>
                  </a:lnTo>
                  <a:lnTo>
                    <a:pt x="1383" y="2207"/>
                  </a:lnTo>
                  <a:lnTo>
                    <a:pt x="1382" y="2206"/>
                  </a:lnTo>
                  <a:lnTo>
                    <a:pt x="1382" y="2205"/>
                  </a:lnTo>
                  <a:lnTo>
                    <a:pt x="1382" y="2204"/>
                  </a:lnTo>
                  <a:lnTo>
                    <a:pt x="1382" y="2203"/>
                  </a:lnTo>
                  <a:lnTo>
                    <a:pt x="1381" y="2203"/>
                  </a:lnTo>
                  <a:lnTo>
                    <a:pt x="1381" y="2201"/>
                  </a:lnTo>
                  <a:lnTo>
                    <a:pt x="1381" y="2200"/>
                  </a:lnTo>
                  <a:lnTo>
                    <a:pt x="1380" y="2198"/>
                  </a:lnTo>
                  <a:lnTo>
                    <a:pt x="1378" y="2198"/>
                  </a:lnTo>
                  <a:lnTo>
                    <a:pt x="1378" y="2197"/>
                  </a:lnTo>
                  <a:lnTo>
                    <a:pt x="1378" y="2195"/>
                  </a:lnTo>
                  <a:lnTo>
                    <a:pt x="1378" y="2194"/>
                  </a:lnTo>
                  <a:lnTo>
                    <a:pt x="1377" y="2194"/>
                  </a:lnTo>
                  <a:lnTo>
                    <a:pt x="1377" y="2193"/>
                  </a:lnTo>
                  <a:lnTo>
                    <a:pt x="1377" y="2191"/>
                  </a:lnTo>
                  <a:lnTo>
                    <a:pt x="1376" y="2191"/>
                  </a:lnTo>
                  <a:lnTo>
                    <a:pt x="1376" y="2188"/>
                  </a:lnTo>
                  <a:lnTo>
                    <a:pt x="1376" y="2187"/>
                  </a:lnTo>
                  <a:lnTo>
                    <a:pt x="1375" y="2185"/>
                  </a:lnTo>
                  <a:lnTo>
                    <a:pt x="1375" y="2184"/>
                  </a:lnTo>
                  <a:lnTo>
                    <a:pt x="1372" y="2180"/>
                  </a:lnTo>
                  <a:lnTo>
                    <a:pt x="1372" y="2179"/>
                  </a:lnTo>
                  <a:lnTo>
                    <a:pt x="1371" y="2177"/>
                  </a:lnTo>
                  <a:lnTo>
                    <a:pt x="1371" y="2175"/>
                  </a:lnTo>
                  <a:lnTo>
                    <a:pt x="1370" y="2175"/>
                  </a:lnTo>
                  <a:lnTo>
                    <a:pt x="1370" y="2174"/>
                  </a:lnTo>
                  <a:lnTo>
                    <a:pt x="1370" y="2173"/>
                  </a:lnTo>
                  <a:lnTo>
                    <a:pt x="1369" y="2172"/>
                  </a:lnTo>
                  <a:lnTo>
                    <a:pt x="1368" y="2171"/>
                  </a:lnTo>
                  <a:lnTo>
                    <a:pt x="1367" y="2168"/>
                  </a:lnTo>
                  <a:lnTo>
                    <a:pt x="1365" y="2167"/>
                  </a:lnTo>
                  <a:lnTo>
                    <a:pt x="1363" y="2164"/>
                  </a:lnTo>
                  <a:lnTo>
                    <a:pt x="1362" y="2161"/>
                  </a:lnTo>
                  <a:lnTo>
                    <a:pt x="1361" y="2159"/>
                  </a:lnTo>
                  <a:lnTo>
                    <a:pt x="1359" y="2159"/>
                  </a:lnTo>
                  <a:lnTo>
                    <a:pt x="1359" y="2158"/>
                  </a:lnTo>
                  <a:lnTo>
                    <a:pt x="1358" y="2158"/>
                  </a:lnTo>
                  <a:lnTo>
                    <a:pt x="1358" y="2157"/>
                  </a:lnTo>
                  <a:lnTo>
                    <a:pt x="1357" y="2157"/>
                  </a:lnTo>
                  <a:lnTo>
                    <a:pt x="1358" y="2157"/>
                  </a:lnTo>
                  <a:lnTo>
                    <a:pt x="1358" y="2155"/>
                  </a:lnTo>
                  <a:lnTo>
                    <a:pt x="1357" y="2157"/>
                  </a:lnTo>
                  <a:lnTo>
                    <a:pt x="1357" y="2155"/>
                  </a:lnTo>
                  <a:lnTo>
                    <a:pt x="1356" y="2154"/>
                  </a:lnTo>
                  <a:lnTo>
                    <a:pt x="1356" y="2153"/>
                  </a:lnTo>
                  <a:lnTo>
                    <a:pt x="1355" y="2151"/>
                  </a:lnTo>
                  <a:lnTo>
                    <a:pt x="1354" y="2149"/>
                  </a:lnTo>
                  <a:lnTo>
                    <a:pt x="1352" y="2148"/>
                  </a:lnTo>
                  <a:lnTo>
                    <a:pt x="1352" y="2147"/>
                  </a:lnTo>
                  <a:lnTo>
                    <a:pt x="1351" y="2146"/>
                  </a:lnTo>
                  <a:lnTo>
                    <a:pt x="1350" y="2145"/>
                  </a:lnTo>
                  <a:lnTo>
                    <a:pt x="1350" y="2144"/>
                  </a:lnTo>
                  <a:lnTo>
                    <a:pt x="1349" y="2142"/>
                  </a:lnTo>
                  <a:lnTo>
                    <a:pt x="1348" y="2141"/>
                  </a:lnTo>
                  <a:lnTo>
                    <a:pt x="1347" y="2139"/>
                  </a:lnTo>
                  <a:lnTo>
                    <a:pt x="1345" y="2139"/>
                  </a:lnTo>
                  <a:lnTo>
                    <a:pt x="1345" y="2138"/>
                  </a:lnTo>
                  <a:lnTo>
                    <a:pt x="1343" y="2135"/>
                  </a:lnTo>
                  <a:lnTo>
                    <a:pt x="1342" y="2134"/>
                  </a:lnTo>
                  <a:lnTo>
                    <a:pt x="1342" y="2133"/>
                  </a:lnTo>
                  <a:lnTo>
                    <a:pt x="1339" y="2131"/>
                  </a:lnTo>
                  <a:lnTo>
                    <a:pt x="1337" y="2128"/>
                  </a:lnTo>
                  <a:lnTo>
                    <a:pt x="1337" y="2127"/>
                  </a:lnTo>
                  <a:lnTo>
                    <a:pt x="1336" y="2127"/>
                  </a:lnTo>
                  <a:lnTo>
                    <a:pt x="1334" y="2125"/>
                  </a:lnTo>
                  <a:lnTo>
                    <a:pt x="1332" y="2124"/>
                  </a:lnTo>
                  <a:lnTo>
                    <a:pt x="1331" y="2122"/>
                  </a:lnTo>
                  <a:lnTo>
                    <a:pt x="1330" y="2121"/>
                  </a:lnTo>
                  <a:lnTo>
                    <a:pt x="1329" y="2121"/>
                  </a:lnTo>
                  <a:lnTo>
                    <a:pt x="1328" y="2120"/>
                  </a:lnTo>
                  <a:lnTo>
                    <a:pt x="1325" y="2119"/>
                  </a:lnTo>
                  <a:lnTo>
                    <a:pt x="1325" y="2118"/>
                  </a:lnTo>
                  <a:lnTo>
                    <a:pt x="1324" y="2118"/>
                  </a:lnTo>
                  <a:lnTo>
                    <a:pt x="1323" y="2118"/>
                  </a:lnTo>
                  <a:lnTo>
                    <a:pt x="1322" y="2118"/>
                  </a:lnTo>
                  <a:lnTo>
                    <a:pt x="1322" y="2116"/>
                  </a:lnTo>
                  <a:lnTo>
                    <a:pt x="1321" y="2116"/>
                  </a:lnTo>
                  <a:lnTo>
                    <a:pt x="1318" y="2113"/>
                  </a:lnTo>
                  <a:lnTo>
                    <a:pt x="1318" y="2112"/>
                  </a:lnTo>
                  <a:lnTo>
                    <a:pt x="1318" y="2111"/>
                  </a:lnTo>
                  <a:lnTo>
                    <a:pt x="1317" y="2111"/>
                  </a:lnTo>
                  <a:lnTo>
                    <a:pt x="1316" y="2109"/>
                  </a:lnTo>
                  <a:lnTo>
                    <a:pt x="1315" y="2108"/>
                  </a:lnTo>
                  <a:lnTo>
                    <a:pt x="1313" y="2107"/>
                  </a:lnTo>
                  <a:lnTo>
                    <a:pt x="1312" y="2106"/>
                  </a:lnTo>
                  <a:lnTo>
                    <a:pt x="1311" y="2103"/>
                  </a:lnTo>
                  <a:lnTo>
                    <a:pt x="1310" y="2103"/>
                  </a:lnTo>
                  <a:lnTo>
                    <a:pt x="1310" y="2102"/>
                  </a:lnTo>
                  <a:lnTo>
                    <a:pt x="1309" y="2102"/>
                  </a:lnTo>
                  <a:lnTo>
                    <a:pt x="1308" y="2101"/>
                  </a:lnTo>
                  <a:lnTo>
                    <a:pt x="1306" y="2100"/>
                  </a:lnTo>
                  <a:lnTo>
                    <a:pt x="1305" y="2100"/>
                  </a:lnTo>
                  <a:lnTo>
                    <a:pt x="1304" y="2099"/>
                  </a:lnTo>
                  <a:lnTo>
                    <a:pt x="1303" y="2099"/>
                  </a:lnTo>
                  <a:lnTo>
                    <a:pt x="1302" y="2099"/>
                  </a:lnTo>
                  <a:lnTo>
                    <a:pt x="1302" y="2100"/>
                  </a:lnTo>
                  <a:lnTo>
                    <a:pt x="1299" y="2100"/>
                  </a:lnTo>
                  <a:lnTo>
                    <a:pt x="1299" y="2099"/>
                  </a:lnTo>
                  <a:lnTo>
                    <a:pt x="1298" y="2099"/>
                  </a:lnTo>
                  <a:lnTo>
                    <a:pt x="1297" y="2099"/>
                  </a:lnTo>
                  <a:lnTo>
                    <a:pt x="1297" y="2096"/>
                  </a:lnTo>
                  <a:lnTo>
                    <a:pt x="1296" y="2096"/>
                  </a:lnTo>
                  <a:lnTo>
                    <a:pt x="1296" y="2094"/>
                  </a:lnTo>
                  <a:lnTo>
                    <a:pt x="1295" y="2094"/>
                  </a:lnTo>
                  <a:lnTo>
                    <a:pt x="1293" y="2093"/>
                  </a:lnTo>
                  <a:lnTo>
                    <a:pt x="1293" y="2094"/>
                  </a:lnTo>
                  <a:lnTo>
                    <a:pt x="1293" y="2093"/>
                  </a:lnTo>
                  <a:lnTo>
                    <a:pt x="1292" y="2093"/>
                  </a:lnTo>
                  <a:lnTo>
                    <a:pt x="1292" y="2092"/>
                  </a:lnTo>
                  <a:lnTo>
                    <a:pt x="1292" y="2091"/>
                  </a:lnTo>
                  <a:lnTo>
                    <a:pt x="1291" y="2089"/>
                  </a:lnTo>
                  <a:lnTo>
                    <a:pt x="1291" y="2088"/>
                  </a:lnTo>
                  <a:lnTo>
                    <a:pt x="1290" y="2087"/>
                  </a:lnTo>
                  <a:lnTo>
                    <a:pt x="1289" y="2087"/>
                  </a:lnTo>
                  <a:lnTo>
                    <a:pt x="1289" y="2086"/>
                  </a:lnTo>
                  <a:lnTo>
                    <a:pt x="1288" y="2086"/>
                  </a:lnTo>
                  <a:lnTo>
                    <a:pt x="1288" y="2085"/>
                  </a:lnTo>
                  <a:lnTo>
                    <a:pt x="1286" y="2083"/>
                  </a:lnTo>
                  <a:lnTo>
                    <a:pt x="1285" y="2082"/>
                  </a:lnTo>
                  <a:lnTo>
                    <a:pt x="1285" y="2081"/>
                  </a:lnTo>
                  <a:lnTo>
                    <a:pt x="1284" y="2081"/>
                  </a:lnTo>
                  <a:lnTo>
                    <a:pt x="1284" y="2080"/>
                  </a:lnTo>
                  <a:lnTo>
                    <a:pt x="1283" y="2080"/>
                  </a:lnTo>
                  <a:lnTo>
                    <a:pt x="1282" y="2080"/>
                  </a:lnTo>
                  <a:lnTo>
                    <a:pt x="1280" y="2080"/>
                  </a:lnTo>
                  <a:lnTo>
                    <a:pt x="1280" y="2079"/>
                  </a:lnTo>
                  <a:lnTo>
                    <a:pt x="1279" y="2079"/>
                  </a:lnTo>
                  <a:lnTo>
                    <a:pt x="1279" y="2078"/>
                  </a:lnTo>
                  <a:lnTo>
                    <a:pt x="1278" y="2078"/>
                  </a:lnTo>
                  <a:lnTo>
                    <a:pt x="1278" y="2079"/>
                  </a:lnTo>
                  <a:lnTo>
                    <a:pt x="1278" y="2078"/>
                  </a:lnTo>
                  <a:lnTo>
                    <a:pt x="1277" y="2078"/>
                  </a:lnTo>
                  <a:lnTo>
                    <a:pt x="1277" y="2076"/>
                  </a:lnTo>
                  <a:lnTo>
                    <a:pt x="1276" y="2075"/>
                  </a:lnTo>
                  <a:lnTo>
                    <a:pt x="1275" y="2075"/>
                  </a:lnTo>
                  <a:lnTo>
                    <a:pt x="1275" y="2074"/>
                  </a:lnTo>
                  <a:lnTo>
                    <a:pt x="1273" y="2074"/>
                  </a:lnTo>
                  <a:lnTo>
                    <a:pt x="1273" y="2073"/>
                  </a:lnTo>
                  <a:lnTo>
                    <a:pt x="1270" y="2070"/>
                  </a:lnTo>
                  <a:lnTo>
                    <a:pt x="1269" y="2070"/>
                  </a:lnTo>
                  <a:lnTo>
                    <a:pt x="1269" y="2069"/>
                  </a:lnTo>
                  <a:lnTo>
                    <a:pt x="1267" y="2069"/>
                  </a:lnTo>
                  <a:lnTo>
                    <a:pt x="1266" y="2068"/>
                  </a:lnTo>
                  <a:lnTo>
                    <a:pt x="1265" y="2068"/>
                  </a:lnTo>
                  <a:lnTo>
                    <a:pt x="1265" y="2067"/>
                  </a:lnTo>
                  <a:lnTo>
                    <a:pt x="1265" y="2066"/>
                  </a:lnTo>
                  <a:lnTo>
                    <a:pt x="1264" y="2066"/>
                  </a:lnTo>
                  <a:lnTo>
                    <a:pt x="1264" y="2065"/>
                  </a:lnTo>
                  <a:lnTo>
                    <a:pt x="1262" y="2065"/>
                  </a:lnTo>
                  <a:lnTo>
                    <a:pt x="1260" y="2065"/>
                  </a:lnTo>
                  <a:lnTo>
                    <a:pt x="1260" y="2063"/>
                  </a:lnTo>
                  <a:lnTo>
                    <a:pt x="1260" y="2062"/>
                  </a:lnTo>
                  <a:lnTo>
                    <a:pt x="1262" y="2062"/>
                  </a:lnTo>
                  <a:lnTo>
                    <a:pt x="1263" y="2062"/>
                  </a:lnTo>
                  <a:lnTo>
                    <a:pt x="1263" y="2063"/>
                  </a:lnTo>
                  <a:lnTo>
                    <a:pt x="1263" y="2062"/>
                  </a:lnTo>
                  <a:lnTo>
                    <a:pt x="1263" y="2061"/>
                  </a:lnTo>
                  <a:lnTo>
                    <a:pt x="1264" y="2061"/>
                  </a:lnTo>
                  <a:lnTo>
                    <a:pt x="1264" y="2060"/>
                  </a:lnTo>
                  <a:lnTo>
                    <a:pt x="1264" y="2059"/>
                  </a:lnTo>
                  <a:lnTo>
                    <a:pt x="1264" y="2058"/>
                  </a:lnTo>
                  <a:lnTo>
                    <a:pt x="1264" y="2056"/>
                  </a:lnTo>
                  <a:lnTo>
                    <a:pt x="1265" y="2055"/>
                  </a:lnTo>
                  <a:lnTo>
                    <a:pt x="1266" y="2055"/>
                  </a:lnTo>
                  <a:lnTo>
                    <a:pt x="1267" y="2055"/>
                  </a:lnTo>
                  <a:lnTo>
                    <a:pt x="1266" y="2055"/>
                  </a:lnTo>
                  <a:lnTo>
                    <a:pt x="1265" y="2055"/>
                  </a:lnTo>
                  <a:lnTo>
                    <a:pt x="1264" y="2055"/>
                  </a:lnTo>
                  <a:lnTo>
                    <a:pt x="1264" y="2056"/>
                  </a:lnTo>
                  <a:lnTo>
                    <a:pt x="1264" y="2058"/>
                  </a:lnTo>
                  <a:lnTo>
                    <a:pt x="1263" y="2059"/>
                  </a:lnTo>
                  <a:lnTo>
                    <a:pt x="1264" y="2059"/>
                  </a:lnTo>
                  <a:lnTo>
                    <a:pt x="1264" y="2060"/>
                  </a:lnTo>
                  <a:lnTo>
                    <a:pt x="1263" y="2061"/>
                  </a:lnTo>
                  <a:lnTo>
                    <a:pt x="1260" y="2062"/>
                  </a:lnTo>
                  <a:lnTo>
                    <a:pt x="1260" y="2063"/>
                  </a:lnTo>
                  <a:lnTo>
                    <a:pt x="1258" y="2062"/>
                  </a:lnTo>
                  <a:lnTo>
                    <a:pt x="1256" y="2062"/>
                  </a:lnTo>
                  <a:lnTo>
                    <a:pt x="1257" y="2063"/>
                  </a:lnTo>
                  <a:lnTo>
                    <a:pt x="1257" y="2065"/>
                  </a:lnTo>
                  <a:lnTo>
                    <a:pt x="1256" y="2063"/>
                  </a:lnTo>
                  <a:lnTo>
                    <a:pt x="1256" y="2065"/>
                  </a:lnTo>
                  <a:lnTo>
                    <a:pt x="1257" y="2065"/>
                  </a:lnTo>
                  <a:lnTo>
                    <a:pt x="1258" y="2065"/>
                  </a:lnTo>
                  <a:lnTo>
                    <a:pt x="1259" y="2065"/>
                  </a:lnTo>
                  <a:lnTo>
                    <a:pt x="1260" y="2066"/>
                  </a:lnTo>
                  <a:lnTo>
                    <a:pt x="1260" y="2065"/>
                  </a:lnTo>
                  <a:lnTo>
                    <a:pt x="1260" y="2066"/>
                  </a:lnTo>
                  <a:lnTo>
                    <a:pt x="1262" y="2066"/>
                  </a:lnTo>
                  <a:lnTo>
                    <a:pt x="1263" y="2067"/>
                  </a:lnTo>
                  <a:lnTo>
                    <a:pt x="1264" y="2067"/>
                  </a:lnTo>
                  <a:lnTo>
                    <a:pt x="1265" y="2067"/>
                  </a:lnTo>
                  <a:lnTo>
                    <a:pt x="1265" y="2068"/>
                  </a:lnTo>
                  <a:lnTo>
                    <a:pt x="1264" y="2068"/>
                  </a:lnTo>
                  <a:lnTo>
                    <a:pt x="1263" y="2067"/>
                  </a:lnTo>
                  <a:lnTo>
                    <a:pt x="1262" y="2067"/>
                  </a:lnTo>
                  <a:lnTo>
                    <a:pt x="1260" y="2067"/>
                  </a:lnTo>
                  <a:lnTo>
                    <a:pt x="1258" y="2066"/>
                  </a:lnTo>
                  <a:lnTo>
                    <a:pt x="1257" y="2066"/>
                  </a:lnTo>
                  <a:lnTo>
                    <a:pt x="1256" y="2066"/>
                  </a:lnTo>
                  <a:lnTo>
                    <a:pt x="1256" y="2065"/>
                  </a:lnTo>
                  <a:lnTo>
                    <a:pt x="1255" y="2063"/>
                  </a:lnTo>
                  <a:lnTo>
                    <a:pt x="1253" y="2062"/>
                  </a:lnTo>
                  <a:lnTo>
                    <a:pt x="1252" y="2061"/>
                  </a:lnTo>
                  <a:lnTo>
                    <a:pt x="1251" y="2061"/>
                  </a:lnTo>
                  <a:lnTo>
                    <a:pt x="1251" y="2060"/>
                  </a:lnTo>
                  <a:lnTo>
                    <a:pt x="1250" y="2060"/>
                  </a:lnTo>
                  <a:lnTo>
                    <a:pt x="1249" y="2059"/>
                  </a:lnTo>
                  <a:lnTo>
                    <a:pt x="1247" y="2059"/>
                  </a:lnTo>
                  <a:lnTo>
                    <a:pt x="1247" y="2058"/>
                  </a:lnTo>
                  <a:lnTo>
                    <a:pt x="1244" y="2056"/>
                  </a:lnTo>
                  <a:lnTo>
                    <a:pt x="1242" y="2054"/>
                  </a:lnTo>
                  <a:lnTo>
                    <a:pt x="1242" y="2053"/>
                  </a:lnTo>
                  <a:lnTo>
                    <a:pt x="1240" y="2053"/>
                  </a:lnTo>
                  <a:lnTo>
                    <a:pt x="1240" y="2052"/>
                  </a:lnTo>
                  <a:lnTo>
                    <a:pt x="1239" y="2052"/>
                  </a:lnTo>
                  <a:lnTo>
                    <a:pt x="1238" y="2050"/>
                  </a:lnTo>
                  <a:lnTo>
                    <a:pt x="1236" y="2048"/>
                  </a:lnTo>
                  <a:lnTo>
                    <a:pt x="1236" y="2047"/>
                  </a:lnTo>
                  <a:lnTo>
                    <a:pt x="1232" y="2045"/>
                  </a:lnTo>
                  <a:lnTo>
                    <a:pt x="1230" y="2041"/>
                  </a:lnTo>
                  <a:lnTo>
                    <a:pt x="1227" y="2039"/>
                  </a:lnTo>
                  <a:lnTo>
                    <a:pt x="1226" y="2037"/>
                  </a:lnTo>
                  <a:lnTo>
                    <a:pt x="1225" y="2036"/>
                  </a:lnTo>
                  <a:lnTo>
                    <a:pt x="1224" y="2035"/>
                  </a:lnTo>
                  <a:lnTo>
                    <a:pt x="1225" y="2036"/>
                  </a:lnTo>
                  <a:lnTo>
                    <a:pt x="1226" y="2036"/>
                  </a:lnTo>
                  <a:lnTo>
                    <a:pt x="1226" y="2037"/>
                  </a:lnTo>
                  <a:lnTo>
                    <a:pt x="1227" y="2037"/>
                  </a:lnTo>
                  <a:lnTo>
                    <a:pt x="1229" y="2037"/>
                  </a:lnTo>
                  <a:lnTo>
                    <a:pt x="1229" y="2039"/>
                  </a:lnTo>
                  <a:lnTo>
                    <a:pt x="1230" y="2039"/>
                  </a:lnTo>
                  <a:lnTo>
                    <a:pt x="1230" y="2040"/>
                  </a:lnTo>
                  <a:lnTo>
                    <a:pt x="1230" y="2041"/>
                  </a:lnTo>
                  <a:lnTo>
                    <a:pt x="1231" y="2041"/>
                  </a:lnTo>
                  <a:lnTo>
                    <a:pt x="1231" y="2040"/>
                  </a:lnTo>
                  <a:lnTo>
                    <a:pt x="1232" y="2040"/>
                  </a:lnTo>
                  <a:lnTo>
                    <a:pt x="1231" y="2040"/>
                  </a:lnTo>
                  <a:lnTo>
                    <a:pt x="1230" y="2040"/>
                  </a:lnTo>
                  <a:lnTo>
                    <a:pt x="1230" y="2039"/>
                  </a:lnTo>
                  <a:lnTo>
                    <a:pt x="1229" y="2037"/>
                  </a:lnTo>
                  <a:lnTo>
                    <a:pt x="1227" y="2037"/>
                  </a:lnTo>
                  <a:lnTo>
                    <a:pt x="1229" y="2036"/>
                  </a:lnTo>
                  <a:lnTo>
                    <a:pt x="1227" y="2037"/>
                  </a:lnTo>
                  <a:lnTo>
                    <a:pt x="1226" y="2036"/>
                  </a:lnTo>
                  <a:lnTo>
                    <a:pt x="1227" y="2036"/>
                  </a:lnTo>
                  <a:lnTo>
                    <a:pt x="1227" y="2035"/>
                  </a:lnTo>
                  <a:lnTo>
                    <a:pt x="1226" y="2035"/>
                  </a:lnTo>
                  <a:lnTo>
                    <a:pt x="1226" y="2036"/>
                  </a:lnTo>
                  <a:lnTo>
                    <a:pt x="1226" y="2035"/>
                  </a:lnTo>
                  <a:lnTo>
                    <a:pt x="1227" y="2035"/>
                  </a:lnTo>
                  <a:lnTo>
                    <a:pt x="1227" y="2034"/>
                  </a:lnTo>
                  <a:lnTo>
                    <a:pt x="1226" y="2034"/>
                  </a:lnTo>
                  <a:lnTo>
                    <a:pt x="1226" y="2035"/>
                  </a:lnTo>
                  <a:lnTo>
                    <a:pt x="1226" y="2036"/>
                  </a:lnTo>
                  <a:lnTo>
                    <a:pt x="1226" y="2035"/>
                  </a:lnTo>
                  <a:lnTo>
                    <a:pt x="1225" y="2035"/>
                  </a:lnTo>
                  <a:lnTo>
                    <a:pt x="1225" y="2036"/>
                  </a:lnTo>
                  <a:lnTo>
                    <a:pt x="1225" y="2035"/>
                  </a:lnTo>
                  <a:lnTo>
                    <a:pt x="1224" y="2035"/>
                  </a:lnTo>
                  <a:lnTo>
                    <a:pt x="1224" y="2034"/>
                  </a:lnTo>
                  <a:lnTo>
                    <a:pt x="1223" y="2035"/>
                  </a:lnTo>
                  <a:lnTo>
                    <a:pt x="1224" y="2035"/>
                  </a:lnTo>
                  <a:lnTo>
                    <a:pt x="1223" y="2035"/>
                  </a:lnTo>
                  <a:lnTo>
                    <a:pt x="1222" y="2035"/>
                  </a:lnTo>
                  <a:lnTo>
                    <a:pt x="1219" y="2034"/>
                  </a:lnTo>
                  <a:lnTo>
                    <a:pt x="1220" y="2033"/>
                  </a:lnTo>
                  <a:lnTo>
                    <a:pt x="1219" y="2032"/>
                  </a:lnTo>
                  <a:lnTo>
                    <a:pt x="1220" y="2032"/>
                  </a:lnTo>
                  <a:lnTo>
                    <a:pt x="1219" y="2029"/>
                  </a:lnTo>
                  <a:lnTo>
                    <a:pt x="1219" y="2028"/>
                  </a:lnTo>
                  <a:lnTo>
                    <a:pt x="1219" y="2029"/>
                  </a:lnTo>
                  <a:lnTo>
                    <a:pt x="1217" y="2028"/>
                  </a:lnTo>
                  <a:lnTo>
                    <a:pt x="1218" y="2029"/>
                  </a:lnTo>
                  <a:lnTo>
                    <a:pt x="1217" y="2029"/>
                  </a:lnTo>
                  <a:lnTo>
                    <a:pt x="1217" y="2030"/>
                  </a:lnTo>
                  <a:lnTo>
                    <a:pt x="1217" y="2032"/>
                  </a:lnTo>
                  <a:lnTo>
                    <a:pt x="1218" y="2032"/>
                  </a:lnTo>
                  <a:lnTo>
                    <a:pt x="1219" y="2033"/>
                  </a:lnTo>
                  <a:lnTo>
                    <a:pt x="1218" y="2033"/>
                  </a:lnTo>
                  <a:lnTo>
                    <a:pt x="1217" y="2032"/>
                  </a:lnTo>
                  <a:lnTo>
                    <a:pt x="1214" y="2030"/>
                  </a:lnTo>
                  <a:lnTo>
                    <a:pt x="1213" y="2030"/>
                  </a:lnTo>
                  <a:lnTo>
                    <a:pt x="1212" y="2029"/>
                  </a:lnTo>
                  <a:lnTo>
                    <a:pt x="1210" y="2029"/>
                  </a:lnTo>
                  <a:lnTo>
                    <a:pt x="1209" y="2028"/>
                  </a:lnTo>
                  <a:lnTo>
                    <a:pt x="1207" y="2029"/>
                  </a:lnTo>
                  <a:lnTo>
                    <a:pt x="1206" y="2030"/>
                  </a:lnTo>
                  <a:lnTo>
                    <a:pt x="1205" y="2030"/>
                  </a:lnTo>
                  <a:lnTo>
                    <a:pt x="1205" y="2029"/>
                  </a:lnTo>
                  <a:lnTo>
                    <a:pt x="1204" y="2029"/>
                  </a:lnTo>
                  <a:lnTo>
                    <a:pt x="1203" y="2029"/>
                  </a:lnTo>
                  <a:lnTo>
                    <a:pt x="1203" y="2028"/>
                  </a:lnTo>
                  <a:lnTo>
                    <a:pt x="1203" y="2029"/>
                  </a:lnTo>
                  <a:lnTo>
                    <a:pt x="1204" y="2030"/>
                  </a:lnTo>
                  <a:lnTo>
                    <a:pt x="1205" y="2030"/>
                  </a:lnTo>
                  <a:lnTo>
                    <a:pt x="1206" y="2032"/>
                  </a:lnTo>
                  <a:lnTo>
                    <a:pt x="1205" y="2032"/>
                  </a:lnTo>
                  <a:lnTo>
                    <a:pt x="1206" y="2034"/>
                  </a:lnTo>
                  <a:lnTo>
                    <a:pt x="1204" y="2034"/>
                  </a:lnTo>
                  <a:lnTo>
                    <a:pt x="1204" y="2035"/>
                  </a:lnTo>
                  <a:lnTo>
                    <a:pt x="1205" y="2035"/>
                  </a:lnTo>
                  <a:lnTo>
                    <a:pt x="1206" y="2035"/>
                  </a:lnTo>
                  <a:lnTo>
                    <a:pt x="1204" y="2035"/>
                  </a:lnTo>
                  <a:lnTo>
                    <a:pt x="1203" y="2035"/>
                  </a:lnTo>
                  <a:lnTo>
                    <a:pt x="1203" y="2034"/>
                  </a:lnTo>
                  <a:lnTo>
                    <a:pt x="1204" y="2034"/>
                  </a:lnTo>
                  <a:lnTo>
                    <a:pt x="1205" y="2033"/>
                  </a:lnTo>
                  <a:lnTo>
                    <a:pt x="1204" y="2033"/>
                  </a:lnTo>
                  <a:lnTo>
                    <a:pt x="1204" y="2032"/>
                  </a:lnTo>
                  <a:lnTo>
                    <a:pt x="1204" y="2033"/>
                  </a:lnTo>
                  <a:lnTo>
                    <a:pt x="1203" y="2033"/>
                  </a:lnTo>
                  <a:lnTo>
                    <a:pt x="1201" y="2032"/>
                  </a:lnTo>
                  <a:lnTo>
                    <a:pt x="1201" y="2033"/>
                  </a:lnTo>
                  <a:lnTo>
                    <a:pt x="1201" y="2034"/>
                  </a:lnTo>
                  <a:lnTo>
                    <a:pt x="1203" y="2034"/>
                  </a:lnTo>
                  <a:lnTo>
                    <a:pt x="1201" y="2034"/>
                  </a:lnTo>
                  <a:lnTo>
                    <a:pt x="1200" y="2033"/>
                  </a:lnTo>
                  <a:lnTo>
                    <a:pt x="1200" y="2032"/>
                  </a:lnTo>
                  <a:lnTo>
                    <a:pt x="1200" y="2030"/>
                  </a:lnTo>
                  <a:lnTo>
                    <a:pt x="1201" y="2030"/>
                  </a:lnTo>
                  <a:lnTo>
                    <a:pt x="1201" y="2029"/>
                  </a:lnTo>
                  <a:lnTo>
                    <a:pt x="1201" y="2030"/>
                  </a:lnTo>
                  <a:lnTo>
                    <a:pt x="1200" y="2030"/>
                  </a:lnTo>
                  <a:lnTo>
                    <a:pt x="1200" y="2029"/>
                  </a:lnTo>
                  <a:lnTo>
                    <a:pt x="1200" y="2030"/>
                  </a:lnTo>
                  <a:lnTo>
                    <a:pt x="1199" y="2028"/>
                  </a:lnTo>
                  <a:lnTo>
                    <a:pt x="1201" y="2027"/>
                  </a:lnTo>
                  <a:lnTo>
                    <a:pt x="1200" y="2027"/>
                  </a:lnTo>
                  <a:lnTo>
                    <a:pt x="1199" y="2027"/>
                  </a:lnTo>
                  <a:lnTo>
                    <a:pt x="1200" y="2026"/>
                  </a:lnTo>
                  <a:lnTo>
                    <a:pt x="1201" y="2026"/>
                  </a:lnTo>
                  <a:lnTo>
                    <a:pt x="1200" y="2026"/>
                  </a:lnTo>
                  <a:lnTo>
                    <a:pt x="1199" y="2027"/>
                  </a:lnTo>
                  <a:lnTo>
                    <a:pt x="1198" y="2027"/>
                  </a:lnTo>
                  <a:lnTo>
                    <a:pt x="1196" y="2028"/>
                  </a:lnTo>
                  <a:lnTo>
                    <a:pt x="1193" y="2028"/>
                  </a:lnTo>
                  <a:lnTo>
                    <a:pt x="1193" y="2027"/>
                  </a:lnTo>
                  <a:lnTo>
                    <a:pt x="1194" y="2027"/>
                  </a:lnTo>
                  <a:lnTo>
                    <a:pt x="1194" y="2026"/>
                  </a:lnTo>
                  <a:lnTo>
                    <a:pt x="1193" y="2027"/>
                  </a:lnTo>
                  <a:lnTo>
                    <a:pt x="1192" y="2029"/>
                  </a:lnTo>
                  <a:lnTo>
                    <a:pt x="1192" y="2028"/>
                  </a:lnTo>
                  <a:lnTo>
                    <a:pt x="1191" y="2028"/>
                  </a:lnTo>
                  <a:lnTo>
                    <a:pt x="1192" y="2029"/>
                  </a:lnTo>
                  <a:lnTo>
                    <a:pt x="1191" y="2030"/>
                  </a:lnTo>
                  <a:lnTo>
                    <a:pt x="1190" y="2032"/>
                  </a:lnTo>
                  <a:lnTo>
                    <a:pt x="1190" y="2030"/>
                  </a:lnTo>
                  <a:lnTo>
                    <a:pt x="1190" y="2029"/>
                  </a:lnTo>
                  <a:lnTo>
                    <a:pt x="1191" y="2029"/>
                  </a:lnTo>
                  <a:lnTo>
                    <a:pt x="1190" y="2029"/>
                  </a:lnTo>
                  <a:lnTo>
                    <a:pt x="1190" y="2030"/>
                  </a:lnTo>
                  <a:lnTo>
                    <a:pt x="1188" y="2030"/>
                  </a:lnTo>
                  <a:lnTo>
                    <a:pt x="1188" y="2029"/>
                  </a:lnTo>
                  <a:lnTo>
                    <a:pt x="1190" y="2028"/>
                  </a:lnTo>
                  <a:lnTo>
                    <a:pt x="1188" y="2028"/>
                  </a:lnTo>
                  <a:lnTo>
                    <a:pt x="1188" y="2027"/>
                  </a:lnTo>
                  <a:lnTo>
                    <a:pt x="1187" y="2027"/>
                  </a:lnTo>
                  <a:lnTo>
                    <a:pt x="1188" y="2028"/>
                  </a:lnTo>
                  <a:lnTo>
                    <a:pt x="1188" y="2029"/>
                  </a:lnTo>
                  <a:lnTo>
                    <a:pt x="1188" y="2030"/>
                  </a:lnTo>
                  <a:lnTo>
                    <a:pt x="1187" y="2030"/>
                  </a:lnTo>
                  <a:lnTo>
                    <a:pt x="1186" y="2030"/>
                  </a:lnTo>
                  <a:lnTo>
                    <a:pt x="1187" y="2030"/>
                  </a:lnTo>
                  <a:lnTo>
                    <a:pt x="1188" y="2030"/>
                  </a:lnTo>
                  <a:lnTo>
                    <a:pt x="1188" y="2032"/>
                  </a:lnTo>
                  <a:lnTo>
                    <a:pt x="1188" y="2033"/>
                  </a:lnTo>
                  <a:lnTo>
                    <a:pt x="1188" y="2034"/>
                  </a:lnTo>
                  <a:lnTo>
                    <a:pt x="1188" y="2035"/>
                  </a:lnTo>
                  <a:lnTo>
                    <a:pt x="1188" y="2036"/>
                  </a:lnTo>
                  <a:lnTo>
                    <a:pt x="1190" y="2039"/>
                  </a:lnTo>
                  <a:lnTo>
                    <a:pt x="1188" y="2037"/>
                  </a:lnTo>
                  <a:lnTo>
                    <a:pt x="1188" y="2039"/>
                  </a:lnTo>
                  <a:lnTo>
                    <a:pt x="1188" y="2040"/>
                  </a:lnTo>
                  <a:lnTo>
                    <a:pt x="1190" y="2040"/>
                  </a:lnTo>
                  <a:lnTo>
                    <a:pt x="1188" y="2040"/>
                  </a:lnTo>
                  <a:lnTo>
                    <a:pt x="1188" y="2039"/>
                  </a:lnTo>
                  <a:lnTo>
                    <a:pt x="1187" y="2037"/>
                  </a:lnTo>
                  <a:lnTo>
                    <a:pt x="1187" y="2039"/>
                  </a:lnTo>
                  <a:lnTo>
                    <a:pt x="1188" y="2040"/>
                  </a:lnTo>
                  <a:lnTo>
                    <a:pt x="1187" y="2040"/>
                  </a:lnTo>
                  <a:lnTo>
                    <a:pt x="1187" y="2041"/>
                  </a:lnTo>
                  <a:lnTo>
                    <a:pt x="1188" y="2041"/>
                  </a:lnTo>
                  <a:lnTo>
                    <a:pt x="1187" y="2041"/>
                  </a:lnTo>
                  <a:lnTo>
                    <a:pt x="1186" y="2042"/>
                  </a:lnTo>
                  <a:lnTo>
                    <a:pt x="1185" y="2042"/>
                  </a:lnTo>
                  <a:lnTo>
                    <a:pt x="1185" y="2041"/>
                  </a:lnTo>
                  <a:lnTo>
                    <a:pt x="1184" y="2041"/>
                  </a:lnTo>
                  <a:lnTo>
                    <a:pt x="1183" y="2041"/>
                  </a:lnTo>
                  <a:lnTo>
                    <a:pt x="1181" y="2040"/>
                  </a:lnTo>
                  <a:lnTo>
                    <a:pt x="1180" y="2040"/>
                  </a:lnTo>
                  <a:lnTo>
                    <a:pt x="1179" y="2039"/>
                  </a:lnTo>
                  <a:lnTo>
                    <a:pt x="1178" y="2039"/>
                  </a:lnTo>
                  <a:lnTo>
                    <a:pt x="1177" y="2037"/>
                  </a:lnTo>
                  <a:lnTo>
                    <a:pt x="1176" y="2037"/>
                  </a:lnTo>
                  <a:lnTo>
                    <a:pt x="1174" y="2037"/>
                  </a:lnTo>
                  <a:lnTo>
                    <a:pt x="1173" y="2036"/>
                  </a:lnTo>
                  <a:lnTo>
                    <a:pt x="1172" y="2035"/>
                  </a:lnTo>
                  <a:lnTo>
                    <a:pt x="1171" y="2034"/>
                  </a:lnTo>
                  <a:lnTo>
                    <a:pt x="1171" y="2035"/>
                  </a:lnTo>
                  <a:lnTo>
                    <a:pt x="1170" y="2035"/>
                  </a:lnTo>
                  <a:lnTo>
                    <a:pt x="1168" y="2034"/>
                  </a:lnTo>
                  <a:lnTo>
                    <a:pt x="1167" y="2034"/>
                  </a:lnTo>
                  <a:lnTo>
                    <a:pt x="1166" y="2034"/>
                  </a:lnTo>
                  <a:lnTo>
                    <a:pt x="1165" y="2035"/>
                  </a:lnTo>
                  <a:lnTo>
                    <a:pt x="1164" y="2035"/>
                  </a:lnTo>
                  <a:lnTo>
                    <a:pt x="1164" y="2034"/>
                  </a:lnTo>
                  <a:lnTo>
                    <a:pt x="1163" y="2034"/>
                  </a:lnTo>
                  <a:lnTo>
                    <a:pt x="1161" y="2033"/>
                  </a:lnTo>
                  <a:lnTo>
                    <a:pt x="1161" y="2032"/>
                  </a:lnTo>
                  <a:lnTo>
                    <a:pt x="1161" y="2030"/>
                  </a:lnTo>
                  <a:lnTo>
                    <a:pt x="1161" y="2029"/>
                  </a:lnTo>
                  <a:lnTo>
                    <a:pt x="1160" y="2028"/>
                  </a:lnTo>
                  <a:lnTo>
                    <a:pt x="1160" y="2027"/>
                  </a:lnTo>
                  <a:lnTo>
                    <a:pt x="1159" y="2027"/>
                  </a:lnTo>
                  <a:lnTo>
                    <a:pt x="1159" y="2026"/>
                  </a:lnTo>
                  <a:lnTo>
                    <a:pt x="1160" y="2024"/>
                  </a:lnTo>
                  <a:lnTo>
                    <a:pt x="1160" y="2023"/>
                  </a:lnTo>
                  <a:lnTo>
                    <a:pt x="1161" y="2022"/>
                  </a:lnTo>
                  <a:lnTo>
                    <a:pt x="1163" y="2022"/>
                  </a:lnTo>
                  <a:lnTo>
                    <a:pt x="1163" y="2021"/>
                  </a:lnTo>
                  <a:lnTo>
                    <a:pt x="1164" y="2020"/>
                  </a:lnTo>
                  <a:lnTo>
                    <a:pt x="1166" y="2019"/>
                  </a:lnTo>
                  <a:lnTo>
                    <a:pt x="1166" y="2016"/>
                  </a:lnTo>
                  <a:lnTo>
                    <a:pt x="1166" y="2014"/>
                  </a:lnTo>
                  <a:lnTo>
                    <a:pt x="1166" y="2012"/>
                  </a:lnTo>
                  <a:lnTo>
                    <a:pt x="1166" y="2010"/>
                  </a:lnTo>
                  <a:lnTo>
                    <a:pt x="1165" y="2010"/>
                  </a:lnTo>
                  <a:lnTo>
                    <a:pt x="1165" y="2009"/>
                  </a:lnTo>
                  <a:lnTo>
                    <a:pt x="1164" y="2009"/>
                  </a:lnTo>
                  <a:lnTo>
                    <a:pt x="1164" y="2008"/>
                  </a:lnTo>
                  <a:lnTo>
                    <a:pt x="1165" y="2008"/>
                  </a:lnTo>
                  <a:lnTo>
                    <a:pt x="1164" y="2006"/>
                  </a:lnTo>
                  <a:lnTo>
                    <a:pt x="1163" y="2002"/>
                  </a:lnTo>
                  <a:lnTo>
                    <a:pt x="1163" y="2001"/>
                  </a:lnTo>
                  <a:lnTo>
                    <a:pt x="1161" y="2000"/>
                  </a:lnTo>
                  <a:lnTo>
                    <a:pt x="1161" y="1999"/>
                  </a:lnTo>
                  <a:lnTo>
                    <a:pt x="1160" y="1997"/>
                  </a:lnTo>
                  <a:lnTo>
                    <a:pt x="1160" y="1996"/>
                  </a:lnTo>
                  <a:lnTo>
                    <a:pt x="1160" y="1995"/>
                  </a:lnTo>
                  <a:lnTo>
                    <a:pt x="1159" y="1994"/>
                  </a:lnTo>
                  <a:lnTo>
                    <a:pt x="1159" y="1993"/>
                  </a:lnTo>
                  <a:lnTo>
                    <a:pt x="1157" y="1987"/>
                  </a:lnTo>
                  <a:lnTo>
                    <a:pt x="1155" y="1986"/>
                  </a:lnTo>
                  <a:lnTo>
                    <a:pt x="1155" y="1984"/>
                  </a:lnTo>
                  <a:lnTo>
                    <a:pt x="1153" y="1982"/>
                  </a:lnTo>
                  <a:lnTo>
                    <a:pt x="1155" y="1981"/>
                  </a:lnTo>
                  <a:lnTo>
                    <a:pt x="1155" y="1977"/>
                  </a:lnTo>
                  <a:lnTo>
                    <a:pt x="1155" y="1981"/>
                  </a:lnTo>
                  <a:lnTo>
                    <a:pt x="1154" y="1981"/>
                  </a:lnTo>
                  <a:lnTo>
                    <a:pt x="1153" y="1982"/>
                  </a:lnTo>
                  <a:lnTo>
                    <a:pt x="1153" y="1981"/>
                  </a:lnTo>
                  <a:lnTo>
                    <a:pt x="1151" y="1979"/>
                  </a:lnTo>
                  <a:lnTo>
                    <a:pt x="1151" y="1977"/>
                  </a:lnTo>
                  <a:lnTo>
                    <a:pt x="1150" y="1976"/>
                  </a:lnTo>
                  <a:lnTo>
                    <a:pt x="1148" y="1975"/>
                  </a:lnTo>
                  <a:lnTo>
                    <a:pt x="1148" y="1974"/>
                  </a:lnTo>
                  <a:lnTo>
                    <a:pt x="1147" y="1974"/>
                  </a:lnTo>
                  <a:lnTo>
                    <a:pt x="1146" y="1971"/>
                  </a:lnTo>
                  <a:lnTo>
                    <a:pt x="1145" y="1970"/>
                  </a:lnTo>
                  <a:lnTo>
                    <a:pt x="1144" y="1968"/>
                  </a:lnTo>
                  <a:lnTo>
                    <a:pt x="1142" y="1968"/>
                  </a:lnTo>
                  <a:lnTo>
                    <a:pt x="1141" y="1967"/>
                  </a:lnTo>
                  <a:lnTo>
                    <a:pt x="1139" y="1966"/>
                  </a:lnTo>
                  <a:lnTo>
                    <a:pt x="1138" y="1966"/>
                  </a:lnTo>
                  <a:lnTo>
                    <a:pt x="1137" y="1964"/>
                  </a:lnTo>
                  <a:lnTo>
                    <a:pt x="1134" y="1964"/>
                  </a:lnTo>
                  <a:lnTo>
                    <a:pt x="1132" y="1963"/>
                  </a:lnTo>
                  <a:lnTo>
                    <a:pt x="1131" y="1963"/>
                  </a:lnTo>
                  <a:lnTo>
                    <a:pt x="1131" y="1964"/>
                  </a:lnTo>
                  <a:lnTo>
                    <a:pt x="1130" y="1964"/>
                  </a:lnTo>
                  <a:lnTo>
                    <a:pt x="1128" y="1964"/>
                  </a:lnTo>
                  <a:lnTo>
                    <a:pt x="1127" y="1964"/>
                  </a:lnTo>
                  <a:lnTo>
                    <a:pt x="1126" y="1964"/>
                  </a:lnTo>
                  <a:lnTo>
                    <a:pt x="1125" y="1964"/>
                  </a:lnTo>
                  <a:lnTo>
                    <a:pt x="1124" y="1964"/>
                  </a:lnTo>
                  <a:lnTo>
                    <a:pt x="1122" y="1964"/>
                  </a:lnTo>
                  <a:lnTo>
                    <a:pt x="1121" y="1964"/>
                  </a:lnTo>
                  <a:lnTo>
                    <a:pt x="1120" y="1964"/>
                  </a:lnTo>
                  <a:lnTo>
                    <a:pt x="1119" y="1964"/>
                  </a:lnTo>
                  <a:lnTo>
                    <a:pt x="1118" y="1964"/>
                  </a:lnTo>
                  <a:lnTo>
                    <a:pt x="1117" y="1964"/>
                  </a:lnTo>
                  <a:lnTo>
                    <a:pt x="1115" y="1964"/>
                  </a:lnTo>
                  <a:lnTo>
                    <a:pt x="1114" y="1964"/>
                  </a:lnTo>
                  <a:lnTo>
                    <a:pt x="1113" y="1964"/>
                  </a:lnTo>
                  <a:lnTo>
                    <a:pt x="1112" y="1964"/>
                  </a:lnTo>
                  <a:lnTo>
                    <a:pt x="1111" y="1964"/>
                  </a:lnTo>
                  <a:lnTo>
                    <a:pt x="1111" y="1966"/>
                  </a:lnTo>
                  <a:lnTo>
                    <a:pt x="1109" y="1966"/>
                  </a:lnTo>
                  <a:lnTo>
                    <a:pt x="1108" y="1966"/>
                  </a:lnTo>
                  <a:lnTo>
                    <a:pt x="1107" y="1966"/>
                  </a:lnTo>
                  <a:lnTo>
                    <a:pt x="1106" y="1966"/>
                  </a:lnTo>
                  <a:lnTo>
                    <a:pt x="1106" y="1967"/>
                  </a:lnTo>
                  <a:lnTo>
                    <a:pt x="1105" y="1967"/>
                  </a:lnTo>
                  <a:lnTo>
                    <a:pt x="1104" y="1966"/>
                  </a:lnTo>
                  <a:lnTo>
                    <a:pt x="1102" y="1966"/>
                  </a:lnTo>
                  <a:lnTo>
                    <a:pt x="1101" y="1966"/>
                  </a:lnTo>
                  <a:lnTo>
                    <a:pt x="1100" y="1966"/>
                  </a:lnTo>
                  <a:lnTo>
                    <a:pt x="1099" y="1966"/>
                  </a:lnTo>
                  <a:lnTo>
                    <a:pt x="1098" y="1966"/>
                  </a:lnTo>
                  <a:lnTo>
                    <a:pt x="1097" y="1967"/>
                  </a:lnTo>
                  <a:lnTo>
                    <a:pt x="1095" y="1967"/>
                  </a:lnTo>
                  <a:lnTo>
                    <a:pt x="1095" y="1968"/>
                  </a:lnTo>
                  <a:lnTo>
                    <a:pt x="1094" y="1968"/>
                  </a:lnTo>
                  <a:lnTo>
                    <a:pt x="1093" y="1968"/>
                  </a:lnTo>
                  <a:lnTo>
                    <a:pt x="1092" y="1968"/>
                  </a:lnTo>
                  <a:lnTo>
                    <a:pt x="1091" y="1968"/>
                  </a:lnTo>
                  <a:lnTo>
                    <a:pt x="1089" y="1969"/>
                  </a:lnTo>
                  <a:lnTo>
                    <a:pt x="1088" y="1970"/>
                  </a:lnTo>
                  <a:lnTo>
                    <a:pt x="1088" y="1971"/>
                  </a:lnTo>
                  <a:lnTo>
                    <a:pt x="1087" y="1971"/>
                  </a:lnTo>
                  <a:lnTo>
                    <a:pt x="1086" y="1973"/>
                  </a:lnTo>
                  <a:lnTo>
                    <a:pt x="1086" y="1974"/>
                  </a:lnTo>
                  <a:lnTo>
                    <a:pt x="1085" y="1973"/>
                  </a:lnTo>
                  <a:lnTo>
                    <a:pt x="1085" y="1971"/>
                  </a:lnTo>
                  <a:lnTo>
                    <a:pt x="1084" y="1970"/>
                  </a:lnTo>
                  <a:lnTo>
                    <a:pt x="1082" y="1970"/>
                  </a:lnTo>
                  <a:lnTo>
                    <a:pt x="1082" y="1969"/>
                  </a:lnTo>
                  <a:lnTo>
                    <a:pt x="1081" y="1969"/>
                  </a:lnTo>
                  <a:lnTo>
                    <a:pt x="1081" y="1968"/>
                  </a:lnTo>
                  <a:lnTo>
                    <a:pt x="1080" y="1968"/>
                  </a:lnTo>
                  <a:lnTo>
                    <a:pt x="1080" y="1967"/>
                  </a:lnTo>
                  <a:lnTo>
                    <a:pt x="1079" y="1967"/>
                  </a:lnTo>
                  <a:lnTo>
                    <a:pt x="1078" y="1966"/>
                  </a:lnTo>
                  <a:lnTo>
                    <a:pt x="1076" y="1966"/>
                  </a:lnTo>
                  <a:lnTo>
                    <a:pt x="1075" y="1966"/>
                  </a:lnTo>
                  <a:lnTo>
                    <a:pt x="1074" y="1966"/>
                  </a:lnTo>
                  <a:lnTo>
                    <a:pt x="1073" y="1964"/>
                  </a:lnTo>
                  <a:lnTo>
                    <a:pt x="1072" y="1964"/>
                  </a:lnTo>
                  <a:lnTo>
                    <a:pt x="1071" y="1964"/>
                  </a:lnTo>
                  <a:lnTo>
                    <a:pt x="1069" y="1964"/>
                  </a:lnTo>
                  <a:lnTo>
                    <a:pt x="1068" y="1964"/>
                  </a:lnTo>
                  <a:lnTo>
                    <a:pt x="1067" y="1964"/>
                  </a:lnTo>
                  <a:lnTo>
                    <a:pt x="1067" y="1963"/>
                  </a:lnTo>
                  <a:lnTo>
                    <a:pt x="1066" y="1963"/>
                  </a:lnTo>
                  <a:lnTo>
                    <a:pt x="1065" y="1963"/>
                  </a:lnTo>
                  <a:lnTo>
                    <a:pt x="1063" y="1963"/>
                  </a:lnTo>
                  <a:lnTo>
                    <a:pt x="1062" y="1963"/>
                  </a:lnTo>
                  <a:lnTo>
                    <a:pt x="1061" y="1963"/>
                  </a:lnTo>
                  <a:lnTo>
                    <a:pt x="1060" y="1963"/>
                  </a:lnTo>
                  <a:lnTo>
                    <a:pt x="1059" y="1963"/>
                  </a:lnTo>
                  <a:lnTo>
                    <a:pt x="1058" y="1962"/>
                  </a:lnTo>
                  <a:lnTo>
                    <a:pt x="1056" y="1962"/>
                  </a:lnTo>
                  <a:lnTo>
                    <a:pt x="1055" y="1961"/>
                  </a:lnTo>
                  <a:lnTo>
                    <a:pt x="1054" y="1961"/>
                  </a:lnTo>
                  <a:lnTo>
                    <a:pt x="1054" y="1960"/>
                  </a:lnTo>
                  <a:lnTo>
                    <a:pt x="1053" y="1960"/>
                  </a:lnTo>
                  <a:lnTo>
                    <a:pt x="1052" y="1960"/>
                  </a:lnTo>
                  <a:lnTo>
                    <a:pt x="1051" y="1958"/>
                  </a:lnTo>
                  <a:lnTo>
                    <a:pt x="1049" y="1958"/>
                  </a:lnTo>
                  <a:lnTo>
                    <a:pt x="1048" y="1957"/>
                  </a:lnTo>
                  <a:lnTo>
                    <a:pt x="1047" y="1957"/>
                  </a:lnTo>
                  <a:lnTo>
                    <a:pt x="1046" y="1957"/>
                  </a:lnTo>
                  <a:lnTo>
                    <a:pt x="1045" y="1957"/>
                  </a:lnTo>
                  <a:lnTo>
                    <a:pt x="1045" y="1956"/>
                  </a:lnTo>
                  <a:lnTo>
                    <a:pt x="1043" y="1956"/>
                  </a:lnTo>
                  <a:lnTo>
                    <a:pt x="1043" y="1955"/>
                  </a:lnTo>
                  <a:lnTo>
                    <a:pt x="1042" y="1955"/>
                  </a:lnTo>
                  <a:lnTo>
                    <a:pt x="1041" y="1954"/>
                  </a:lnTo>
                  <a:lnTo>
                    <a:pt x="1040" y="1954"/>
                  </a:lnTo>
                  <a:lnTo>
                    <a:pt x="1039" y="1954"/>
                  </a:lnTo>
                  <a:lnTo>
                    <a:pt x="1038" y="1954"/>
                  </a:lnTo>
                  <a:lnTo>
                    <a:pt x="1036" y="1954"/>
                  </a:lnTo>
                  <a:lnTo>
                    <a:pt x="1036" y="1953"/>
                  </a:lnTo>
                  <a:lnTo>
                    <a:pt x="1035" y="1953"/>
                  </a:lnTo>
                  <a:lnTo>
                    <a:pt x="1034" y="1953"/>
                  </a:lnTo>
                  <a:lnTo>
                    <a:pt x="1034" y="1951"/>
                  </a:lnTo>
                  <a:lnTo>
                    <a:pt x="1032" y="1950"/>
                  </a:lnTo>
                  <a:lnTo>
                    <a:pt x="1030" y="1950"/>
                  </a:lnTo>
                  <a:lnTo>
                    <a:pt x="1030" y="1949"/>
                  </a:lnTo>
                  <a:lnTo>
                    <a:pt x="1030" y="1950"/>
                  </a:lnTo>
                  <a:lnTo>
                    <a:pt x="1032" y="1950"/>
                  </a:lnTo>
                  <a:lnTo>
                    <a:pt x="1033" y="1950"/>
                  </a:lnTo>
                  <a:lnTo>
                    <a:pt x="1033" y="1951"/>
                  </a:lnTo>
                  <a:lnTo>
                    <a:pt x="1034" y="1951"/>
                  </a:lnTo>
                  <a:lnTo>
                    <a:pt x="1033" y="1951"/>
                  </a:lnTo>
                  <a:lnTo>
                    <a:pt x="1033" y="1950"/>
                  </a:lnTo>
                  <a:lnTo>
                    <a:pt x="1032" y="1950"/>
                  </a:lnTo>
                  <a:lnTo>
                    <a:pt x="1030" y="1950"/>
                  </a:lnTo>
                  <a:lnTo>
                    <a:pt x="1030" y="1949"/>
                  </a:lnTo>
                  <a:lnTo>
                    <a:pt x="1030" y="1948"/>
                  </a:lnTo>
                  <a:lnTo>
                    <a:pt x="1030" y="1947"/>
                  </a:lnTo>
                  <a:lnTo>
                    <a:pt x="1030" y="1948"/>
                  </a:lnTo>
                  <a:lnTo>
                    <a:pt x="1030" y="1949"/>
                  </a:lnTo>
                  <a:lnTo>
                    <a:pt x="1029" y="1949"/>
                  </a:lnTo>
                  <a:lnTo>
                    <a:pt x="1028" y="1949"/>
                  </a:lnTo>
                  <a:lnTo>
                    <a:pt x="1027" y="1949"/>
                  </a:lnTo>
                  <a:lnTo>
                    <a:pt x="1026" y="1949"/>
                  </a:lnTo>
                  <a:lnTo>
                    <a:pt x="1026" y="1948"/>
                  </a:lnTo>
                  <a:lnTo>
                    <a:pt x="1025" y="1949"/>
                  </a:lnTo>
                  <a:lnTo>
                    <a:pt x="1026" y="1949"/>
                  </a:lnTo>
                  <a:lnTo>
                    <a:pt x="1027" y="1949"/>
                  </a:lnTo>
                  <a:lnTo>
                    <a:pt x="1027" y="1950"/>
                  </a:lnTo>
                  <a:lnTo>
                    <a:pt x="1028" y="1950"/>
                  </a:lnTo>
                  <a:lnTo>
                    <a:pt x="1029" y="1950"/>
                  </a:lnTo>
                  <a:lnTo>
                    <a:pt x="1030" y="1950"/>
                  </a:lnTo>
                  <a:lnTo>
                    <a:pt x="1029" y="1950"/>
                  </a:lnTo>
                  <a:lnTo>
                    <a:pt x="1028" y="1950"/>
                  </a:lnTo>
                  <a:lnTo>
                    <a:pt x="1028" y="1951"/>
                  </a:lnTo>
                  <a:lnTo>
                    <a:pt x="1027" y="1951"/>
                  </a:lnTo>
                  <a:lnTo>
                    <a:pt x="1026" y="1951"/>
                  </a:lnTo>
                  <a:lnTo>
                    <a:pt x="1025" y="1950"/>
                  </a:lnTo>
                  <a:lnTo>
                    <a:pt x="1023" y="1950"/>
                  </a:lnTo>
                  <a:lnTo>
                    <a:pt x="1022" y="1950"/>
                  </a:lnTo>
                  <a:lnTo>
                    <a:pt x="1022" y="1949"/>
                  </a:lnTo>
                  <a:lnTo>
                    <a:pt x="1021" y="1949"/>
                  </a:lnTo>
                  <a:lnTo>
                    <a:pt x="1021" y="1948"/>
                  </a:lnTo>
                  <a:lnTo>
                    <a:pt x="1020" y="1948"/>
                  </a:lnTo>
                  <a:lnTo>
                    <a:pt x="1020" y="1947"/>
                  </a:lnTo>
                  <a:lnTo>
                    <a:pt x="1019" y="1947"/>
                  </a:lnTo>
                  <a:lnTo>
                    <a:pt x="1017" y="1947"/>
                  </a:lnTo>
                  <a:lnTo>
                    <a:pt x="1017" y="1945"/>
                  </a:lnTo>
                  <a:lnTo>
                    <a:pt x="1016" y="1944"/>
                  </a:lnTo>
                  <a:lnTo>
                    <a:pt x="1014" y="1943"/>
                  </a:lnTo>
                  <a:lnTo>
                    <a:pt x="1012" y="1941"/>
                  </a:lnTo>
                  <a:lnTo>
                    <a:pt x="1009" y="1940"/>
                  </a:lnTo>
                  <a:lnTo>
                    <a:pt x="1008" y="1940"/>
                  </a:lnTo>
                  <a:lnTo>
                    <a:pt x="1007" y="1940"/>
                  </a:lnTo>
                  <a:lnTo>
                    <a:pt x="1008" y="1938"/>
                  </a:lnTo>
                  <a:lnTo>
                    <a:pt x="1009" y="1938"/>
                  </a:lnTo>
                  <a:lnTo>
                    <a:pt x="1008" y="1938"/>
                  </a:lnTo>
                  <a:lnTo>
                    <a:pt x="1008" y="1937"/>
                  </a:lnTo>
                  <a:lnTo>
                    <a:pt x="1008" y="1938"/>
                  </a:lnTo>
                  <a:lnTo>
                    <a:pt x="1007" y="1938"/>
                  </a:lnTo>
                  <a:lnTo>
                    <a:pt x="1007" y="1940"/>
                  </a:lnTo>
                  <a:lnTo>
                    <a:pt x="1006" y="1940"/>
                  </a:lnTo>
                  <a:lnTo>
                    <a:pt x="1006" y="1938"/>
                  </a:lnTo>
                  <a:lnTo>
                    <a:pt x="1005" y="1936"/>
                  </a:lnTo>
                  <a:lnTo>
                    <a:pt x="1006" y="1936"/>
                  </a:lnTo>
                  <a:lnTo>
                    <a:pt x="1005" y="1936"/>
                  </a:lnTo>
                  <a:lnTo>
                    <a:pt x="1005" y="1935"/>
                  </a:lnTo>
                  <a:lnTo>
                    <a:pt x="1005" y="1934"/>
                  </a:lnTo>
                  <a:lnTo>
                    <a:pt x="1005" y="1931"/>
                  </a:lnTo>
                  <a:lnTo>
                    <a:pt x="1003" y="1930"/>
                  </a:lnTo>
                  <a:lnTo>
                    <a:pt x="1005" y="1931"/>
                  </a:lnTo>
                  <a:lnTo>
                    <a:pt x="1005" y="1934"/>
                  </a:lnTo>
                  <a:lnTo>
                    <a:pt x="1005" y="1935"/>
                  </a:lnTo>
                  <a:lnTo>
                    <a:pt x="1005" y="1936"/>
                  </a:lnTo>
                  <a:lnTo>
                    <a:pt x="1003" y="1935"/>
                  </a:lnTo>
                  <a:lnTo>
                    <a:pt x="1002" y="1933"/>
                  </a:lnTo>
                  <a:lnTo>
                    <a:pt x="1001" y="1929"/>
                  </a:lnTo>
                  <a:lnTo>
                    <a:pt x="1000" y="1927"/>
                  </a:lnTo>
                  <a:lnTo>
                    <a:pt x="1000" y="1925"/>
                  </a:lnTo>
                  <a:lnTo>
                    <a:pt x="999" y="1924"/>
                  </a:lnTo>
                  <a:lnTo>
                    <a:pt x="997" y="1922"/>
                  </a:lnTo>
                  <a:lnTo>
                    <a:pt x="997" y="1921"/>
                  </a:lnTo>
                  <a:lnTo>
                    <a:pt x="996" y="1920"/>
                  </a:lnTo>
                  <a:lnTo>
                    <a:pt x="996" y="1918"/>
                  </a:lnTo>
                  <a:lnTo>
                    <a:pt x="996" y="1917"/>
                  </a:lnTo>
                  <a:lnTo>
                    <a:pt x="996" y="1916"/>
                  </a:lnTo>
                  <a:lnTo>
                    <a:pt x="996" y="1915"/>
                  </a:lnTo>
                  <a:lnTo>
                    <a:pt x="997" y="1916"/>
                  </a:lnTo>
                  <a:lnTo>
                    <a:pt x="997" y="1917"/>
                  </a:lnTo>
                  <a:lnTo>
                    <a:pt x="997" y="1916"/>
                  </a:lnTo>
                  <a:lnTo>
                    <a:pt x="997" y="1915"/>
                  </a:lnTo>
                  <a:lnTo>
                    <a:pt x="996" y="1915"/>
                  </a:lnTo>
                  <a:lnTo>
                    <a:pt x="996" y="1914"/>
                  </a:lnTo>
                  <a:lnTo>
                    <a:pt x="996" y="1915"/>
                  </a:lnTo>
                  <a:lnTo>
                    <a:pt x="996" y="1914"/>
                  </a:lnTo>
                  <a:lnTo>
                    <a:pt x="995" y="1914"/>
                  </a:lnTo>
                  <a:lnTo>
                    <a:pt x="995" y="1912"/>
                  </a:lnTo>
                  <a:lnTo>
                    <a:pt x="995" y="1911"/>
                  </a:lnTo>
                  <a:lnTo>
                    <a:pt x="994" y="1911"/>
                  </a:lnTo>
                  <a:lnTo>
                    <a:pt x="994" y="1910"/>
                  </a:lnTo>
                  <a:lnTo>
                    <a:pt x="993" y="1909"/>
                  </a:lnTo>
                  <a:lnTo>
                    <a:pt x="992" y="1909"/>
                  </a:lnTo>
                  <a:lnTo>
                    <a:pt x="990" y="1909"/>
                  </a:lnTo>
                  <a:lnTo>
                    <a:pt x="989" y="1909"/>
                  </a:lnTo>
                  <a:lnTo>
                    <a:pt x="988" y="1909"/>
                  </a:lnTo>
                  <a:lnTo>
                    <a:pt x="987" y="1908"/>
                  </a:lnTo>
                  <a:lnTo>
                    <a:pt x="986" y="1907"/>
                  </a:lnTo>
                  <a:lnTo>
                    <a:pt x="984" y="1907"/>
                  </a:lnTo>
                  <a:lnTo>
                    <a:pt x="983" y="1905"/>
                  </a:lnTo>
                  <a:lnTo>
                    <a:pt x="982" y="1904"/>
                  </a:lnTo>
                  <a:lnTo>
                    <a:pt x="981" y="1903"/>
                  </a:lnTo>
                  <a:lnTo>
                    <a:pt x="981" y="1902"/>
                  </a:lnTo>
                  <a:lnTo>
                    <a:pt x="980" y="1902"/>
                  </a:lnTo>
                  <a:lnTo>
                    <a:pt x="980" y="1901"/>
                  </a:lnTo>
                  <a:lnTo>
                    <a:pt x="979" y="1901"/>
                  </a:lnTo>
                  <a:lnTo>
                    <a:pt x="977" y="1900"/>
                  </a:lnTo>
                  <a:lnTo>
                    <a:pt x="977" y="1898"/>
                  </a:lnTo>
                  <a:lnTo>
                    <a:pt x="976" y="1898"/>
                  </a:lnTo>
                  <a:lnTo>
                    <a:pt x="975" y="1898"/>
                  </a:lnTo>
                  <a:lnTo>
                    <a:pt x="974" y="1898"/>
                  </a:lnTo>
                  <a:lnTo>
                    <a:pt x="973" y="1900"/>
                  </a:lnTo>
                  <a:lnTo>
                    <a:pt x="973" y="1898"/>
                  </a:lnTo>
                  <a:lnTo>
                    <a:pt x="971" y="1897"/>
                  </a:lnTo>
                  <a:lnTo>
                    <a:pt x="971" y="1896"/>
                  </a:lnTo>
                  <a:lnTo>
                    <a:pt x="970" y="1896"/>
                  </a:lnTo>
                  <a:lnTo>
                    <a:pt x="969" y="1895"/>
                  </a:lnTo>
                  <a:lnTo>
                    <a:pt x="968" y="1895"/>
                  </a:lnTo>
                  <a:lnTo>
                    <a:pt x="968" y="1894"/>
                  </a:lnTo>
                  <a:lnTo>
                    <a:pt x="967" y="1892"/>
                  </a:lnTo>
                  <a:lnTo>
                    <a:pt x="967" y="1891"/>
                  </a:lnTo>
                  <a:lnTo>
                    <a:pt x="966" y="1891"/>
                  </a:lnTo>
                  <a:lnTo>
                    <a:pt x="966" y="1890"/>
                  </a:lnTo>
                  <a:lnTo>
                    <a:pt x="964" y="1890"/>
                  </a:lnTo>
                  <a:lnTo>
                    <a:pt x="963" y="1890"/>
                  </a:lnTo>
                  <a:lnTo>
                    <a:pt x="962" y="1890"/>
                  </a:lnTo>
                  <a:lnTo>
                    <a:pt x="962" y="1889"/>
                  </a:lnTo>
                  <a:lnTo>
                    <a:pt x="961" y="1889"/>
                  </a:lnTo>
                  <a:lnTo>
                    <a:pt x="961" y="1888"/>
                  </a:lnTo>
                  <a:lnTo>
                    <a:pt x="960" y="1887"/>
                  </a:lnTo>
                  <a:lnTo>
                    <a:pt x="959" y="1885"/>
                  </a:lnTo>
                  <a:lnTo>
                    <a:pt x="957" y="1885"/>
                  </a:lnTo>
                  <a:lnTo>
                    <a:pt x="956" y="1885"/>
                  </a:lnTo>
                  <a:lnTo>
                    <a:pt x="955" y="1885"/>
                  </a:lnTo>
                  <a:lnTo>
                    <a:pt x="955" y="1884"/>
                  </a:lnTo>
                  <a:lnTo>
                    <a:pt x="954" y="1884"/>
                  </a:lnTo>
                  <a:lnTo>
                    <a:pt x="953" y="1884"/>
                  </a:lnTo>
                  <a:lnTo>
                    <a:pt x="951" y="1883"/>
                  </a:lnTo>
                  <a:lnTo>
                    <a:pt x="950" y="1883"/>
                  </a:lnTo>
                  <a:lnTo>
                    <a:pt x="949" y="1883"/>
                  </a:lnTo>
                  <a:lnTo>
                    <a:pt x="948" y="1882"/>
                  </a:lnTo>
                  <a:lnTo>
                    <a:pt x="947" y="1881"/>
                  </a:lnTo>
                  <a:lnTo>
                    <a:pt x="946" y="1881"/>
                  </a:lnTo>
                  <a:lnTo>
                    <a:pt x="944" y="1881"/>
                  </a:lnTo>
                  <a:lnTo>
                    <a:pt x="942" y="1879"/>
                  </a:lnTo>
                  <a:lnTo>
                    <a:pt x="941" y="1877"/>
                  </a:lnTo>
                  <a:lnTo>
                    <a:pt x="940" y="1876"/>
                  </a:lnTo>
                  <a:lnTo>
                    <a:pt x="938" y="1876"/>
                  </a:lnTo>
                  <a:lnTo>
                    <a:pt x="937" y="1876"/>
                  </a:lnTo>
                  <a:lnTo>
                    <a:pt x="936" y="1877"/>
                  </a:lnTo>
                  <a:lnTo>
                    <a:pt x="936" y="1876"/>
                  </a:lnTo>
                  <a:lnTo>
                    <a:pt x="934" y="1875"/>
                  </a:lnTo>
                  <a:lnTo>
                    <a:pt x="933" y="1875"/>
                  </a:lnTo>
                  <a:lnTo>
                    <a:pt x="931" y="1875"/>
                  </a:lnTo>
                  <a:lnTo>
                    <a:pt x="930" y="1875"/>
                  </a:lnTo>
                  <a:lnTo>
                    <a:pt x="928" y="1875"/>
                  </a:lnTo>
                  <a:lnTo>
                    <a:pt x="927" y="1875"/>
                  </a:lnTo>
                  <a:lnTo>
                    <a:pt x="926" y="1876"/>
                  </a:lnTo>
                  <a:lnTo>
                    <a:pt x="924" y="1876"/>
                  </a:lnTo>
                  <a:lnTo>
                    <a:pt x="922" y="1876"/>
                  </a:lnTo>
                  <a:lnTo>
                    <a:pt x="921" y="1876"/>
                  </a:lnTo>
                  <a:lnTo>
                    <a:pt x="918" y="1876"/>
                  </a:lnTo>
                  <a:lnTo>
                    <a:pt x="915" y="1876"/>
                  </a:lnTo>
                  <a:lnTo>
                    <a:pt x="915" y="1877"/>
                  </a:lnTo>
                  <a:lnTo>
                    <a:pt x="914" y="1877"/>
                  </a:lnTo>
                  <a:lnTo>
                    <a:pt x="914" y="1878"/>
                  </a:lnTo>
                  <a:lnTo>
                    <a:pt x="914" y="1879"/>
                  </a:lnTo>
                  <a:lnTo>
                    <a:pt x="913" y="1879"/>
                  </a:lnTo>
                  <a:lnTo>
                    <a:pt x="913" y="1881"/>
                  </a:lnTo>
                  <a:lnTo>
                    <a:pt x="911" y="1881"/>
                  </a:lnTo>
                  <a:lnTo>
                    <a:pt x="910" y="1881"/>
                  </a:lnTo>
                  <a:lnTo>
                    <a:pt x="909" y="1881"/>
                  </a:lnTo>
                  <a:lnTo>
                    <a:pt x="908" y="1881"/>
                  </a:lnTo>
                  <a:lnTo>
                    <a:pt x="907" y="1881"/>
                  </a:lnTo>
                  <a:lnTo>
                    <a:pt x="905" y="1881"/>
                  </a:lnTo>
                  <a:lnTo>
                    <a:pt x="904" y="1879"/>
                  </a:lnTo>
                  <a:lnTo>
                    <a:pt x="902" y="1878"/>
                  </a:lnTo>
                  <a:lnTo>
                    <a:pt x="898" y="1877"/>
                  </a:lnTo>
                  <a:lnTo>
                    <a:pt x="897" y="1877"/>
                  </a:lnTo>
                  <a:lnTo>
                    <a:pt x="896" y="1876"/>
                  </a:lnTo>
                  <a:lnTo>
                    <a:pt x="894" y="1876"/>
                  </a:lnTo>
                  <a:lnTo>
                    <a:pt x="892" y="1876"/>
                  </a:lnTo>
                  <a:lnTo>
                    <a:pt x="891" y="1876"/>
                  </a:lnTo>
                  <a:lnTo>
                    <a:pt x="889" y="1876"/>
                  </a:lnTo>
                  <a:lnTo>
                    <a:pt x="888" y="1876"/>
                  </a:lnTo>
                  <a:lnTo>
                    <a:pt x="887" y="1876"/>
                  </a:lnTo>
                  <a:lnTo>
                    <a:pt x="885" y="1876"/>
                  </a:lnTo>
                  <a:lnTo>
                    <a:pt x="885" y="1877"/>
                  </a:lnTo>
                  <a:lnTo>
                    <a:pt x="884" y="1878"/>
                  </a:lnTo>
                  <a:lnTo>
                    <a:pt x="883" y="1878"/>
                  </a:lnTo>
                  <a:lnTo>
                    <a:pt x="882" y="1877"/>
                  </a:lnTo>
                  <a:lnTo>
                    <a:pt x="881" y="1877"/>
                  </a:lnTo>
                  <a:lnTo>
                    <a:pt x="880" y="1877"/>
                  </a:lnTo>
                  <a:lnTo>
                    <a:pt x="878" y="1877"/>
                  </a:lnTo>
                  <a:lnTo>
                    <a:pt x="878" y="1878"/>
                  </a:lnTo>
                  <a:lnTo>
                    <a:pt x="876" y="1876"/>
                  </a:lnTo>
                  <a:lnTo>
                    <a:pt x="875" y="1875"/>
                  </a:lnTo>
                  <a:lnTo>
                    <a:pt x="874" y="1875"/>
                  </a:lnTo>
                  <a:lnTo>
                    <a:pt x="872" y="1875"/>
                  </a:lnTo>
                  <a:lnTo>
                    <a:pt x="871" y="1872"/>
                  </a:lnTo>
                  <a:lnTo>
                    <a:pt x="870" y="1872"/>
                  </a:lnTo>
                  <a:lnTo>
                    <a:pt x="869" y="1872"/>
                  </a:lnTo>
                  <a:lnTo>
                    <a:pt x="869" y="1871"/>
                  </a:lnTo>
                  <a:lnTo>
                    <a:pt x="868" y="1871"/>
                  </a:lnTo>
                  <a:lnTo>
                    <a:pt x="867" y="1871"/>
                  </a:lnTo>
                  <a:lnTo>
                    <a:pt x="865" y="1871"/>
                  </a:lnTo>
                  <a:lnTo>
                    <a:pt x="864" y="1871"/>
                  </a:lnTo>
                  <a:lnTo>
                    <a:pt x="863" y="1871"/>
                  </a:lnTo>
                  <a:lnTo>
                    <a:pt x="862" y="1871"/>
                  </a:lnTo>
                  <a:lnTo>
                    <a:pt x="862" y="1870"/>
                  </a:lnTo>
                  <a:lnTo>
                    <a:pt x="861" y="1870"/>
                  </a:lnTo>
                  <a:lnTo>
                    <a:pt x="859" y="1869"/>
                  </a:lnTo>
                  <a:lnTo>
                    <a:pt x="858" y="1869"/>
                  </a:lnTo>
                  <a:lnTo>
                    <a:pt x="857" y="1868"/>
                  </a:lnTo>
                  <a:lnTo>
                    <a:pt x="856" y="1868"/>
                  </a:lnTo>
                  <a:lnTo>
                    <a:pt x="855" y="1866"/>
                  </a:lnTo>
                  <a:lnTo>
                    <a:pt x="854" y="1866"/>
                  </a:lnTo>
                  <a:lnTo>
                    <a:pt x="854" y="1865"/>
                  </a:lnTo>
                  <a:lnTo>
                    <a:pt x="852" y="1865"/>
                  </a:lnTo>
                  <a:lnTo>
                    <a:pt x="851" y="1865"/>
                  </a:lnTo>
                  <a:lnTo>
                    <a:pt x="850" y="1865"/>
                  </a:lnTo>
                  <a:lnTo>
                    <a:pt x="850" y="1866"/>
                  </a:lnTo>
                  <a:lnTo>
                    <a:pt x="849" y="1865"/>
                  </a:lnTo>
                  <a:lnTo>
                    <a:pt x="848" y="1865"/>
                  </a:lnTo>
                  <a:lnTo>
                    <a:pt x="845" y="1865"/>
                  </a:lnTo>
                  <a:lnTo>
                    <a:pt x="844" y="1865"/>
                  </a:lnTo>
                  <a:lnTo>
                    <a:pt x="843" y="1865"/>
                  </a:lnTo>
                  <a:lnTo>
                    <a:pt x="842" y="1865"/>
                  </a:lnTo>
                  <a:lnTo>
                    <a:pt x="841" y="1865"/>
                  </a:lnTo>
                  <a:lnTo>
                    <a:pt x="839" y="1865"/>
                  </a:lnTo>
                  <a:lnTo>
                    <a:pt x="838" y="1865"/>
                  </a:lnTo>
                  <a:lnTo>
                    <a:pt x="837" y="1865"/>
                  </a:lnTo>
                  <a:lnTo>
                    <a:pt x="836" y="1865"/>
                  </a:lnTo>
                  <a:lnTo>
                    <a:pt x="835" y="1864"/>
                  </a:lnTo>
                  <a:lnTo>
                    <a:pt x="834" y="1864"/>
                  </a:lnTo>
                  <a:lnTo>
                    <a:pt x="832" y="1864"/>
                  </a:lnTo>
                  <a:lnTo>
                    <a:pt x="832" y="1863"/>
                  </a:lnTo>
                  <a:lnTo>
                    <a:pt x="831" y="1863"/>
                  </a:lnTo>
                  <a:lnTo>
                    <a:pt x="830" y="1863"/>
                  </a:lnTo>
                  <a:lnTo>
                    <a:pt x="829" y="1863"/>
                  </a:lnTo>
                  <a:lnTo>
                    <a:pt x="828" y="1863"/>
                  </a:lnTo>
                  <a:lnTo>
                    <a:pt x="826" y="1863"/>
                  </a:lnTo>
                  <a:lnTo>
                    <a:pt x="825" y="1863"/>
                  </a:lnTo>
                  <a:lnTo>
                    <a:pt x="824" y="1863"/>
                  </a:lnTo>
                  <a:lnTo>
                    <a:pt x="823" y="1863"/>
                  </a:lnTo>
                  <a:lnTo>
                    <a:pt x="822" y="1863"/>
                  </a:lnTo>
                  <a:lnTo>
                    <a:pt x="821" y="1863"/>
                  </a:lnTo>
                  <a:lnTo>
                    <a:pt x="819" y="1863"/>
                  </a:lnTo>
                  <a:lnTo>
                    <a:pt x="818" y="1863"/>
                  </a:lnTo>
                  <a:lnTo>
                    <a:pt x="816" y="1863"/>
                  </a:lnTo>
                  <a:lnTo>
                    <a:pt x="815" y="1863"/>
                  </a:lnTo>
                  <a:lnTo>
                    <a:pt x="813" y="1863"/>
                  </a:lnTo>
                  <a:lnTo>
                    <a:pt x="812" y="1863"/>
                  </a:lnTo>
                  <a:lnTo>
                    <a:pt x="811" y="1863"/>
                  </a:lnTo>
                  <a:lnTo>
                    <a:pt x="810" y="1863"/>
                  </a:lnTo>
                  <a:lnTo>
                    <a:pt x="809" y="1863"/>
                  </a:lnTo>
                  <a:lnTo>
                    <a:pt x="808" y="1864"/>
                  </a:lnTo>
                  <a:lnTo>
                    <a:pt x="806" y="1864"/>
                  </a:lnTo>
                  <a:lnTo>
                    <a:pt x="805" y="1864"/>
                  </a:lnTo>
                  <a:lnTo>
                    <a:pt x="804" y="1864"/>
                  </a:lnTo>
                  <a:lnTo>
                    <a:pt x="803" y="1864"/>
                  </a:lnTo>
                  <a:lnTo>
                    <a:pt x="802" y="1863"/>
                  </a:lnTo>
                  <a:lnTo>
                    <a:pt x="801" y="1864"/>
                  </a:lnTo>
                  <a:lnTo>
                    <a:pt x="799" y="1864"/>
                  </a:lnTo>
                  <a:lnTo>
                    <a:pt x="798" y="1863"/>
                  </a:lnTo>
                  <a:lnTo>
                    <a:pt x="797" y="1863"/>
                  </a:lnTo>
                  <a:lnTo>
                    <a:pt x="796" y="1864"/>
                  </a:lnTo>
                  <a:lnTo>
                    <a:pt x="795" y="1864"/>
                  </a:lnTo>
                  <a:lnTo>
                    <a:pt x="793" y="1864"/>
                  </a:lnTo>
                  <a:lnTo>
                    <a:pt x="792" y="1864"/>
                  </a:lnTo>
                  <a:lnTo>
                    <a:pt x="791" y="1865"/>
                  </a:lnTo>
                  <a:lnTo>
                    <a:pt x="790" y="1865"/>
                  </a:lnTo>
                  <a:lnTo>
                    <a:pt x="789" y="1865"/>
                  </a:lnTo>
                  <a:lnTo>
                    <a:pt x="788" y="1865"/>
                  </a:lnTo>
                  <a:lnTo>
                    <a:pt x="786" y="1865"/>
                  </a:lnTo>
                  <a:lnTo>
                    <a:pt x="785" y="1866"/>
                  </a:lnTo>
                  <a:lnTo>
                    <a:pt x="784" y="1866"/>
                  </a:lnTo>
                  <a:lnTo>
                    <a:pt x="783" y="1866"/>
                  </a:lnTo>
                  <a:lnTo>
                    <a:pt x="782" y="1866"/>
                  </a:lnTo>
                  <a:lnTo>
                    <a:pt x="780" y="1866"/>
                  </a:lnTo>
                  <a:lnTo>
                    <a:pt x="779" y="1866"/>
                  </a:lnTo>
                  <a:lnTo>
                    <a:pt x="778" y="1866"/>
                  </a:lnTo>
                  <a:lnTo>
                    <a:pt x="777" y="1866"/>
                  </a:lnTo>
                  <a:lnTo>
                    <a:pt x="776" y="1866"/>
                  </a:lnTo>
                  <a:lnTo>
                    <a:pt x="775" y="1866"/>
                  </a:lnTo>
                  <a:lnTo>
                    <a:pt x="773" y="1868"/>
                  </a:lnTo>
                  <a:lnTo>
                    <a:pt x="772" y="1868"/>
                  </a:lnTo>
                  <a:lnTo>
                    <a:pt x="771" y="1868"/>
                  </a:lnTo>
                  <a:lnTo>
                    <a:pt x="770" y="1868"/>
                  </a:lnTo>
                  <a:lnTo>
                    <a:pt x="769" y="1868"/>
                  </a:lnTo>
                  <a:lnTo>
                    <a:pt x="767" y="1868"/>
                  </a:lnTo>
                  <a:lnTo>
                    <a:pt x="766" y="1869"/>
                  </a:lnTo>
                  <a:lnTo>
                    <a:pt x="766" y="1870"/>
                  </a:lnTo>
                  <a:lnTo>
                    <a:pt x="765" y="1869"/>
                  </a:lnTo>
                  <a:lnTo>
                    <a:pt x="764" y="1868"/>
                  </a:lnTo>
                  <a:lnTo>
                    <a:pt x="763" y="1868"/>
                  </a:lnTo>
                  <a:lnTo>
                    <a:pt x="763" y="1866"/>
                  </a:lnTo>
                  <a:lnTo>
                    <a:pt x="763" y="1865"/>
                  </a:lnTo>
                  <a:lnTo>
                    <a:pt x="763" y="1864"/>
                  </a:lnTo>
                  <a:lnTo>
                    <a:pt x="763" y="1863"/>
                  </a:lnTo>
                  <a:lnTo>
                    <a:pt x="762" y="1862"/>
                  </a:lnTo>
                  <a:lnTo>
                    <a:pt x="762" y="1861"/>
                  </a:lnTo>
                  <a:lnTo>
                    <a:pt x="760" y="1859"/>
                  </a:lnTo>
                  <a:lnTo>
                    <a:pt x="759" y="1859"/>
                  </a:lnTo>
                  <a:lnTo>
                    <a:pt x="759" y="1858"/>
                  </a:lnTo>
                  <a:lnTo>
                    <a:pt x="759" y="1857"/>
                  </a:lnTo>
                  <a:lnTo>
                    <a:pt x="758" y="1857"/>
                  </a:lnTo>
                  <a:lnTo>
                    <a:pt x="758" y="1856"/>
                  </a:lnTo>
                  <a:lnTo>
                    <a:pt x="757" y="1855"/>
                  </a:lnTo>
                  <a:lnTo>
                    <a:pt x="757" y="1854"/>
                  </a:lnTo>
                  <a:lnTo>
                    <a:pt x="757" y="1852"/>
                  </a:lnTo>
                  <a:lnTo>
                    <a:pt x="756" y="1851"/>
                  </a:lnTo>
                  <a:lnTo>
                    <a:pt x="755" y="1850"/>
                  </a:lnTo>
                  <a:lnTo>
                    <a:pt x="753" y="1850"/>
                  </a:lnTo>
                  <a:lnTo>
                    <a:pt x="753" y="1849"/>
                  </a:lnTo>
                  <a:lnTo>
                    <a:pt x="752" y="1849"/>
                  </a:lnTo>
                  <a:lnTo>
                    <a:pt x="751" y="1848"/>
                  </a:lnTo>
                  <a:lnTo>
                    <a:pt x="750" y="1848"/>
                  </a:lnTo>
                  <a:lnTo>
                    <a:pt x="750" y="1846"/>
                  </a:lnTo>
                  <a:lnTo>
                    <a:pt x="749" y="1846"/>
                  </a:lnTo>
                  <a:lnTo>
                    <a:pt x="747" y="1846"/>
                  </a:lnTo>
                  <a:lnTo>
                    <a:pt x="746" y="1846"/>
                  </a:lnTo>
                  <a:lnTo>
                    <a:pt x="746" y="1845"/>
                  </a:lnTo>
                  <a:lnTo>
                    <a:pt x="745" y="1845"/>
                  </a:lnTo>
                  <a:lnTo>
                    <a:pt x="744" y="1844"/>
                  </a:lnTo>
                  <a:lnTo>
                    <a:pt x="743" y="1843"/>
                  </a:lnTo>
                  <a:lnTo>
                    <a:pt x="742" y="1843"/>
                  </a:lnTo>
                  <a:lnTo>
                    <a:pt x="740" y="1843"/>
                  </a:lnTo>
                  <a:lnTo>
                    <a:pt x="739" y="1843"/>
                  </a:lnTo>
                  <a:lnTo>
                    <a:pt x="738" y="1843"/>
                  </a:lnTo>
                  <a:lnTo>
                    <a:pt x="737" y="1843"/>
                  </a:lnTo>
                  <a:lnTo>
                    <a:pt x="736" y="1843"/>
                  </a:lnTo>
                  <a:lnTo>
                    <a:pt x="734" y="1844"/>
                  </a:lnTo>
                  <a:lnTo>
                    <a:pt x="734" y="1843"/>
                  </a:lnTo>
                  <a:lnTo>
                    <a:pt x="733" y="1843"/>
                  </a:lnTo>
                  <a:lnTo>
                    <a:pt x="732" y="1843"/>
                  </a:lnTo>
                  <a:lnTo>
                    <a:pt x="732" y="1842"/>
                  </a:lnTo>
                  <a:lnTo>
                    <a:pt x="731" y="1842"/>
                  </a:lnTo>
                  <a:lnTo>
                    <a:pt x="731" y="1841"/>
                  </a:lnTo>
                  <a:lnTo>
                    <a:pt x="731" y="1839"/>
                  </a:lnTo>
                  <a:lnTo>
                    <a:pt x="730" y="1839"/>
                  </a:lnTo>
                  <a:lnTo>
                    <a:pt x="730" y="1838"/>
                  </a:lnTo>
                  <a:lnTo>
                    <a:pt x="729" y="1838"/>
                  </a:lnTo>
                  <a:lnTo>
                    <a:pt x="730" y="1837"/>
                  </a:lnTo>
                  <a:lnTo>
                    <a:pt x="730" y="1836"/>
                  </a:lnTo>
                  <a:lnTo>
                    <a:pt x="730" y="1835"/>
                  </a:lnTo>
                  <a:lnTo>
                    <a:pt x="730" y="1833"/>
                  </a:lnTo>
                  <a:lnTo>
                    <a:pt x="730" y="1832"/>
                  </a:lnTo>
                  <a:lnTo>
                    <a:pt x="731" y="1831"/>
                  </a:lnTo>
                  <a:lnTo>
                    <a:pt x="731" y="1830"/>
                  </a:lnTo>
                  <a:lnTo>
                    <a:pt x="731" y="1829"/>
                  </a:lnTo>
                  <a:lnTo>
                    <a:pt x="732" y="1828"/>
                  </a:lnTo>
                  <a:lnTo>
                    <a:pt x="732" y="1826"/>
                  </a:lnTo>
                  <a:lnTo>
                    <a:pt x="733" y="1825"/>
                  </a:lnTo>
                  <a:lnTo>
                    <a:pt x="733" y="1824"/>
                  </a:lnTo>
                  <a:lnTo>
                    <a:pt x="733" y="1823"/>
                  </a:lnTo>
                  <a:lnTo>
                    <a:pt x="734" y="1822"/>
                  </a:lnTo>
                  <a:lnTo>
                    <a:pt x="734" y="1821"/>
                  </a:lnTo>
                  <a:lnTo>
                    <a:pt x="734" y="1819"/>
                  </a:lnTo>
                  <a:lnTo>
                    <a:pt x="736" y="1818"/>
                  </a:lnTo>
                  <a:lnTo>
                    <a:pt x="736" y="1817"/>
                  </a:lnTo>
                  <a:lnTo>
                    <a:pt x="736" y="1816"/>
                  </a:lnTo>
                  <a:lnTo>
                    <a:pt x="737" y="1815"/>
                  </a:lnTo>
                  <a:lnTo>
                    <a:pt x="737" y="1813"/>
                  </a:lnTo>
                  <a:lnTo>
                    <a:pt x="737" y="1812"/>
                  </a:lnTo>
                  <a:lnTo>
                    <a:pt x="738" y="1811"/>
                  </a:lnTo>
                  <a:lnTo>
                    <a:pt x="738" y="1810"/>
                  </a:lnTo>
                  <a:lnTo>
                    <a:pt x="738" y="1809"/>
                  </a:lnTo>
                  <a:lnTo>
                    <a:pt x="738" y="1808"/>
                  </a:lnTo>
                  <a:lnTo>
                    <a:pt x="737" y="1806"/>
                  </a:lnTo>
                  <a:lnTo>
                    <a:pt x="737" y="1805"/>
                  </a:lnTo>
                  <a:lnTo>
                    <a:pt x="737" y="1804"/>
                  </a:lnTo>
                  <a:lnTo>
                    <a:pt x="736" y="1804"/>
                  </a:lnTo>
                  <a:lnTo>
                    <a:pt x="736" y="1803"/>
                  </a:lnTo>
                  <a:lnTo>
                    <a:pt x="736" y="1802"/>
                  </a:lnTo>
                  <a:lnTo>
                    <a:pt x="734" y="1800"/>
                  </a:lnTo>
                  <a:lnTo>
                    <a:pt x="733" y="1800"/>
                  </a:lnTo>
                  <a:lnTo>
                    <a:pt x="733" y="1799"/>
                  </a:lnTo>
                  <a:lnTo>
                    <a:pt x="732" y="1799"/>
                  </a:lnTo>
                  <a:lnTo>
                    <a:pt x="732" y="1798"/>
                  </a:lnTo>
                  <a:lnTo>
                    <a:pt x="732" y="1797"/>
                  </a:lnTo>
                  <a:lnTo>
                    <a:pt x="731" y="1796"/>
                  </a:lnTo>
                  <a:lnTo>
                    <a:pt x="731" y="1795"/>
                  </a:lnTo>
                  <a:lnTo>
                    <a:pt x="731" y="1793"/>
                  </a:lnTo>
                  <a:lnTo>
                    <a:pt x="732" y="1792"/>
                  </a:lnTo>
                  <a:lnTo>
                    <a:pt x="732" y="1791"/>
                  </a:lnTo>
                  <a:lnTo>
                    <a:pt x="733" y="1790"/>
                  </a:lnTo>
                  <a:lnTo>
                    <a:pt x="733" y="1789"/>
                  </a:lnTo>
                  <a:lnTo>
                    <a:pt x="733" y="1787"/>
                  </a:lnTo>
                  <a:lnTo>
                    <a:pt x="733" y="1786"/>
                  </a:lnTo>
                  <a:lnTo>
                    <a:pt x="734" y="1785"/>
                  </a:lnTo>
                  <a:lnTo>
                    <a:pt x="734" y="1784"/>
                  </a:lnTo>
                  <a:lnTo>
                    <a:pt x="734" y="1783"/>
                  </a:lnTo>
                  <a:lnTo>
                    <a:pt x="734" y="1782"/>
                  </a:lnTo>
                  <a:lnTo>
                    <a:pt x="736" y="1780"/>
                  </a:lnTo>
                  <a:lnTo>
                    <a:pt x="736" y="1779"/>
                  </a:lnTo>
                  <a:lnTo>
                    <a:pt x="736" y="1777"/>
                  </a:lnTo>
                  <a:lnTo>
                    <a:pt x="736" y="1776"/>
                  </a:lnTo>
                  <a:lnTo>
                    <a:pt x="736" y="1775"/>
                  </a:lnTo>
                  <a:lnTo>
                    <a:pt x="736" y="1773"/>
                  </a:lnTo>
                  <a:lnTo>
                    <a:pt x="736" y="1772"/>
                  </a:lnTo>
                  <a:lnTo>
                    <a:pt x="736" y="1771"/>
                  </a:lnTo>
                  <a:lnTo>
                    <a:pt x="736" y="1770"/>
                  </a:lnTo>
                  <a:lnTo>
                    <a:pt x="734" y="1770"/>
                  </a:lnTo>
                  <a:lnTo>
                    <a:pt x="734" y="1769"/>
                  </a:lnTo>
                  <a:lnTo>
                    <a:pt x="733" y="1769"/>
                  </a:lnTo>
                  <a:lnTo>
                    <a:pt x="732" y="1767"/>
                  </a:lnTo>
                  <a:lnTo>
                    <a:pt x="731" y="1767"/>
                  </a:lnTo>
                  <a:lnTo>
                    <a:pt x="731" y="1766"/>
                  </a:lnTo>
                  <a:lnTo>
                    <a:pt x="731" y="1765"/>
                  </a:lnTo>
                  <a:lnTo>
                    <a:pt x="731" y="1764"/>
                  </a:lnTo>
                  <a:lnTo>
                    <a:pt x="730" y="1764"/>
                  </a:lnTo>
                  <a:lnTo>
                    <a:pt x="730" y="1763"/>
                  </a:lnTo>
                  <a:lnTo>
                    <a:pt x="730" y="1762"/>
                  </a:lnTo>
                  <a:lnTo>
                    <a:pt x="729" y="1762"/>
                  </a:lnTo>
                  <a:lnTo>
                    <a:pt x="727" y="1762"/>
                  </a:lnTo>
                  <a:lnTo>
                    <a:pt x="726" y="1762"/>
                  </a:lnTo>
                  <a:lnTo>
                    <a:pt x="725" y="1762"/>
                  </a:lnTo>
                  <a:lnTo>
                    <a:pt x="724" y="1762"/>
                  </a:lnTo>
                  <a:lnTo>
                    <a:pt x="725" y="1760"/>
                  </a:lnTo>
                  <a:lnTo>
                    <a:pt x="725" y="1759"/>
                  </a:lnTo>
                  <a:lnTo>
                    <a:pt x="725" y="1757"/>
                  </a:lnTo>
                  <a:lnTo>
                    <a:pt x="726" y="1756"/>
                  </a:lnTo>
                  <a:lnTo>
                    <a:pt x="725" y="1754"/>
                  </a:lnTo>
                  <a:lnTo>
                    <a:pt x="726" y="1754"/>
                  </a:lnTo>
                  <a:lnTo>
                    <a:pt x="726" y="1753"/>
                  </a:lnTo>
                  <a:lnTo>
                    <a:pt x="726" y="1752"/>
                  </a:lnTo>
                  <a:lnTo>
                    <a:pt x="726" y="1751"/>
                  </a:lnTo>
                  <a:lnTo>
                    <a:pt x="727" y="1751"/>
                  </a:lnTo>
                  <a:lnTo>
                    <a:pt x="726" y="1750"/>
                  </a:lnTo>
                  <a:lnTo>
                    <a:pt x="727" y="1750"/>
                  </a:lnTo>
                  <a:lnTo>
                    <a:pt x="727" y="1749"/>
                  </a:lnTo>
                  <a:lnTo>
                    <a:pt x="727" y="1747"/>
                  </a:lnTo>
                  <a:lnTo>
                    <a:pt x="727" y="1746"/>
                  </a:lnTo>
                  <a:lnTo>
                    <a:pt x="729" y="1746"/>
                  </a:lnTo>
                  <a:lnTo>
                    <a:pt x="729" y="1745"/>
                  </a:lnTo>
                  <a:lnTo>
                    <a:pt x="729" y="1744"/>
                  </a:lnTo>
                  <a:lnTo>
                    <a:pt x="729" y="1743"/>
                  </a:lnTo>
                  <a:lnTo>
                    <a:pt x="730" y="1742"/>
                  </a:lnTo>
                  <a:lnTo>
                    <a:pt x="730" y="1740"/>
                  </a:lnTo>
                  <a:lnTo>
                    <a:pt x="730" y="1739"/>
                  </a:lnTo>
                  <a:lnTo>
                    <a:pt x="730" y="1738"/>
                  </a:lnTo>
                  <a:lnTo>
                    <a:pt x="731" y="1737"/>
                  </a:lnTo>
                  <a:lnTo>
                    <a:pt x="731" y="1734"/>
                  </a:lnTo>
                  <a:lnTo>
                    <a:pt x="731" y="1733"/>
                  </a:lnTo>
                  <a:lnTo>
                    <a:pt x="731" y="1732"/>
                  </a:lnTo>
                  <a:lnTo>
                    <a:pt x="731" y="1731"/>
                  </a:lnTo>
                  <a:lnTo>
                    <a:pt x="732" y="1730"/>
                  </a:lnTo>
                  <a:lnTo>
                    <a:pt x="732" y="1729"/>
                  </a:lnTo>
                  <a:lnTo>
                    <a:pt x="732" y="1727"/>
                  </a:lnTo>
                  <a:lnTo>
                    <a:pt x="732" y="1726"/>
                  </a:lnTo>
                  <a:lnTo>
                    <a:pt x="732" y="1725"/>
                  </a:lnTo>
                  <a:lnTo>
                    <a:pt x="732" y="1724"/>
                  </a:lnTo>
                  <a:lnTo>
                    <a:pt x="732" y="1721"/>
                  </a:lnTo>
                  <a:lnTo>
                    <a:pt x="732" y="1720"/>
                  </a:lnTo>
                  <a:lnTo>
                    <a:pt x="732" y="1719"/>
                  </a:lnTo>
                  <a:lnTo>
                    <a:pt x="732" y="1717"/>
                  </a:lnTo>
                  <a:lnTo>
                    <a:pt x="732" y="1716"/>
                  </a:lnTo>
                  <a:lnTo>
                    <a:pt x="732" y="1714"/>
                  </a:lnTo>
                  <a:lnTo>
                    <a:pt x="732" y="1713"/>
                  </a:lnTo>
                  <a:lnTo>
                    <a:pt x="732" y="1712"/>
                  </a:lnTo>
                  <a:lnTo>
                    <a:pt x="731" y="1711"/>
                  </a:lnTo>
                  <a:lnTo>
                    <a:pt x="731" y="1710"/>
                  </a:lnTo>
                  <a:lnTo>
                    <a:pt x="731" y="1708"/>
                  </a:lnTo>
                  <a:lnTo>
                    <a:pt x="731" y="1707"/>
                  </a:lnTo>
                  <a:lnTo>
                    <a:pt x="730" y="1706"/>
                  </a:lnTo>
                  <a:lnTo>
                    <a:pt x="730" y="1705"/>
                  </a:lnTo>
                  <a:lnTo>
                    <a:pt x="729" y="1704"/>
                  </a:lnTo>
                  <a:lnTo>
                    <a:pt x="729" y="1703"/>
                  </a:lnTo>
                  <a:lnTo>
                    <a:pt x="727" y="1703"/>
                  </a:lnTo>
                  <a:lnTo>
                    <a:pt x="726" y="1703"/>
                  </a:lnTo>
                  <a:lnTo>
                    <a:pt x="726" y="1701"/>
                  </a:lnTo>
                  <a:lnTo>
                    <a:pt x="725" y="1701"/>
                  </a:lnTo>
                  <a:lnTo>
                    <a:pt x="725" y="1703"/>
                  </a:lnTo>
                  <a:lnTo>
                    <a:pt x="724" y="1701"/>
                  </a:lnTo>
                  <a:lnTo>
                    <a:pt x="723" y="1701"/>
                  </a:lnTo>
                  <a:lnTo>
                    <a:pt x="721" y="1700"/>
                  </a:lnTo>
                  <a:lnTo>
                    <a:pt x="720" y="1699"/>
                  </a:lnTo>
                  <a:lnTo>
                    <a:pt x="719" y="1698"/>
                  </a:lnTo>
                  <a:lnTo>
                    <a:pt x="718" y="1698"/>
                  </a:lnTo>
                  <a:lnTo>
                    <a:pt x="718" y="1697"/>
                  </a:lnTo>
                  <a:lnTo>
                    <a:pt x="717" y="1697"/>
                  </a:lnTo>
                  <a:lnTo>
                    <a:pt x="716" y="1697"/>
                  </a:lnTo>
                  <a:lnTo>
                    <a:pt x="714" y="1697"/>
                  </a:lnTo>
                  <a:lnTo>
                    <a:pt x="713" y="1697"/>
                  </a:lnTo>
                  <a:lnTo>
                    <a:pt x="712" y="1696"/>
                  </a:lnTo>
                  <a:lnTo>
                    <a:pt x="711" y="1696"/>
                  </a:lnTo>
                  <a:lnTo>
                    <a:pt x="710" y="1696"/>
                  </a:lnTo>
                  <a:lnTo>
                    <a:pt x="709" y="1697"/>
                  </a:lnTo>
                  <a:lnTo>
                    <a:pt x="707" y="1697"/>
                  </a:lnTo>
                  <a:lnTo>
                    <a:pt x="707" y="1698"/>
                  </a:lnTo>
                  <a:lnTo>
                    <a:pt x="707" y="1699"/>
                  </a:lnTo>
                  <a:lnTo>
                    <a:pt x="707" y="1700"/>
                  </a:lnTo>
                  <a:lnTo>
                    <a:pt x="706" y="1700"/>
                  </a:lnTo>
                  <a:lnTo>
                    <a:pt x="705" y="1700"/>
                  </a:lnTo>
                  <a:lnTo>
                    <a:pt x="705" y="1699"/>
                  </a:lnTo>
                  <a:lnTo>
                    <a:pt x="704" y="1698"/>
                  </a:lnTo>
                  <a:lnTo>
                    <a:pt x="703" y="1698"/>
                  </a:lnTo>
                  <a:lnTo>
                    <a:pt x="703" y="1697"/>
                  </a:lnTo>
                  <a:lnTo>
                    <a:pt x="701" y="1696"/>
                  </a:lnTo>
                  <a:lnTo>
                    <a:pt x="700" y="1696"/>
                  </a:lnTo>
                  <a:lnTo>
                    <a:pt x="699" y="1696"/>
                  </a:lnTo>
                  <a:lnTo>
                    <a:pt x="699" y="1694"/>
                  </a:lnTo>
                  <a:lnTo>
                    <a:pt x="698" y="1694"/>
                  </a:lnTo>
                  <a:lnTo>
                    <a:pt x="697" y="1693"/>
                  </a:lnTo>
                  <a:lnTo>
                    <a:pt x="696" y="1693"/>
                  </a:lnTo>
                  <a:lnTo>
                    <a:pt x="694" y="1692"/>
                  </a:lnTo>
                  <a:lnTo>
                    <a:pt x="693" y="1692"/>
                  </a:lnTo>
                  <a:lnTo>
                    <a:pt x="692" y="1691"/>
                  </a:lnTo>
                  <a:lnTo>
                    <a:pt x="691" y="1691"/>
                  </a:lnTo>
                  <a:lnTo>
                    <a:pt x="690" y="1690"/>
                  </a:lnTo>
                  <a:lnTo>
                    <a:pt x="688" y="1690"/>
                  </a:lnTo>
                  <a:lnTo>
                    <a:pt x="688" y="1688"/>
                  </a:lnTo>
                  <a:lnTo>
                    <a:pt x="687" y="1687"/>
                  </a:lnTo>
                  <a:lnTo>
                    <a:pt x="686" y="1686"/>
                  </a:lnTo>
                  <a:lnTo>
                    <a:pt x="685" y="1685"/>
                  </a:lnTo>
                  <a:lnTo>
                    <a:pt x="685" y="1684"/>
                  </a:lnTo>
                  <a:lnTo>
                    <a:pt x="684" y="1684"/>
                  </a:lnTo>
                  <a:lnTo>
                    <a:pt x="683" y="1683"/>
                  </a:lnTo>
                  <a:lnTo>
                    <a:pt x="681" y="1681"/>
                  </a:lnTo>
                  <a:lnTo>
                    <a:pt x="681" y="1680"/>
                  </a:lnTo>
                  <a:lnTo>
                    <a:pt x="680" y="1680"/>
                  </a:lnTo>
                  <a:lnTo>
                    <a:pt x="681" y="1679"/>
                  </a:lnTo>
                  <a:lnTo>
                    <a:pt x="680" y="1678"/>
                  </a:lnTo>
                  <a:lnTo>
                    <a:pt x="680" y="1677"/>
                  </a:lnTo>
                  <a:lnTo>
                    <a:pt x="681" y="1677"/>
                  </a:lnTo>
                  <a:lnTo>
                    <a:pt x="681" y="1675"/>
                  </a:lnTo>
                  <a:lnTo>
                    <a:pt x="681" y="1674"/>
                  </a:lnTo>
                  <a:lnTo>
                    <a:pt x="680" y="1674"/>
                  </a:lnTo>
                  <a:lnTo>
                    <a:pt x="681" y="1673"/>
                  </a:lnTo>
                  <a:lnTo>
                    <a:pt x="683" y="1673"/>
                  </a:lnTo>
                  <a:lnTo>
                    <a:pt x="681" y="1672"/>
                  </a:lnTo>
                  <a:lnTo>
                    <a:pt x="683" y="1672"/>
                  </a:lnTo>
                  <a:lnTo>
                    <a:pt x="683" y="1671"/>
                  </a:lnTo>
                  <a:lnTo>
                    <a:pt x="684" y="1670"/>
                  </a:lnTo>
                  <a:lnTo>
                    <a:pt x="684" y="1668"/>
                  </a:lnTo>
                  <a:lnTo>
                    <a:pt x="684" y="1667"/>
                  </a:lnTo>
                  <a:lnTo>
                    <a:pt x="685" y="1666"/>
                  </a:lnTo>
                  <a:lnTo>
                    <a:pt x="685" y="1665"/>
                  </a:lnTo>
                  <a:lnTo>
                    <a:pt x="685" y="1664"/>
                  </a:lnTo>
                  <a:lnTo>
                    <a:pt x="686" y="1663"/>
                  </a:lnTo>
                  <a:lnTo>
                    <a:pt x="686" y="1660"/>
                  </a:lnTo>
                  <a:lnTo>
                    <a:pt x="686" y="1659"/>
                  </a:lnTo>
                  <a:lnTo>
                    <a:pt x="687" y="1659"/>
                  </a:lnTo>
                  <a:lnTo>
                    <a:pt x="687" y="1658"/>
                  </a:lnTo>
                  <a:lnTo>
                    <a:pt x="687" y="1657"/>
                  </a:lnTo>
                  <a:lnTo>
                    <a:pt x="687" y="1655"/>
                  </a:lnTo>
                  <a:lnTo>
                    <a:pt x="687" y="1654"/>
                  </a:lnTo>
                  <a:lnTo>
                    <a:pt x="687" y="1653"/>
                  </a:lnTo>
                  <a:lnTo>
                    <a:pt x="687" y="1651"/>
                  </a:lnTo>
                  <a:lnTo>
                    <a:pt x="688" y="1652"/>
                  </a:lnTo>
                  <a:lnTo>
                    <a:pt x="688" y="1653"/>
                  </a:lnTo>
                  <a:lnTo>
                    <a:pt x="688" y="1654"/>
                  </a:lnTo>
                  <a:lnTo>
                    <a:pt x="688" y="1655"/>
                  </a:lnTo>
                  <a:lnTo>
                    <a:pt x="688" y="1657"/>
                  </a:lnTo>
                  <a:lnTo>
                    <a:pt x="688" y="1658"/>
                  </a:lnTo>
                  <a:lnTo>
                    <a:pt x="688" y="1659"/>
                  </a:lnTo>
                  <a:lnTo>
                    <a:pt x="687" y="1660"/>
                  </a:lnTo>
                  <a:lnTo>
                    <a:pt x="687" y="1661"/>
                  </a:lnTo>
                  <a:lnTo>
                    <a:pt x="687" y="1663"/>
                  </a:lnTo>
                  <a:lnTo>
                    <a:pt x="686" y="1664"/>
                  </a:lnTo>
                  <a:lnTo>
                    <a:pt x="687" y="1664"/>
                  </a:lnTo>
                  <a:lnTo>
                    <a:pt x="687" y="1663"/>
                  </a:lnTo>
                  <a:lnTo>
                    <a:pt x="688" y="1663"/>
                  </a:lnTo>
                  <a:lnTo>
                    <a:pt x="690" y="1663"/>
                  </a:lnTo>
                  <a:lnTo>
                    <a:pt x="691" y="1661"/>
                  </a:lnTo>
                  <a:lnTo>
                    <a:pt x="692" y="1661"/>
                  </a:lnTo>
                  <a:lnTo>
                    <a:pt x="691" y="1660"/>
                  </a:lnTo>
                  <a:lnTo>
                    <a:pt x="691" y="1659"/>
                  </a:lnTo>
                  <a:lnTo>
                    <a:pt x="692" y="1659"/>
                  </a:lnTo>
                  <a:lnTo>
                    <a:pt x="692" y="1660"/>
                  </a:lnTo>
                  <a:lnTo>
                    <a:pt x="693" y="1660"/>
                  </a:lnTo>
                  <a:lnTo>
                    <a:pt x="693" y="1659"/>
                  </a:lnTo>
                  <a:lnTo>
                    <a:pt x="694" y="1658"/>
                  </a:lnTo>
                  <a:lnTo>
                    <a:pt x="693" y="1658"/>
                  </a:lnTo>
                  <a:lnTo>
                    <a:pt x="692" y="1658"/>
                  </a:lnTo>
                  <a:lnTo>
                    <a:pt x="691" y="1657"/>
                  </a:lnTo>
                  <a:lnTo>
                    <a:pt x="691" y="1655"/>
                  </a:lnTo>
                  <a:lnTo>
                    <a:pt x="691" y="1654"/>
                  </a:lnTo>
                  <a:lnTo>
                    <a:pt x="690" y="1654"/>
                  </a:lnTo>
                  <a:lnTo>
                    <a:pt x="690" y="1653"/>
                  </a:lnTo>
                  <a:lnTo>
                    <a:pt x="690" y="1652"/>
                  </a:lnTo>
                  <a:lnTo>
                    <a:pt x="688" y="1651"/>
                  </a:lnTo>
                  <a:lnTo>
                    <a:pt x="687" y="1650"/>
                  </a:lnTo>
                  <a:lnTo>
                    <a:pt x="687" y="1651"/>
                  </a:lnTo>
                  <a:lnTo>
                    <a:pt x="686" y="1651"/>
                  </a:lnTo>
                  <a:lnTo>
                    <a:pt x="686" y="1650"/>
                  </a:lnTo>
                  <a:lnTo>
                    <a:pt x="686" y="1651"/>
                  </a:lnTo>
                  <a:lnTo>
                    <a:pt x="687" y="1650"/>
                  </a:lnTo>
                  <a:lnTo>
                    <a:pt x="687" y="1648"/>
                  </a:lnTo>
                  <a:lnTo>
                    <a:pt x="687" y="1647"/>
                  </a:lnTo>
                  <a:lnTo>
                    <a:pt x="686" y="1646"/>
                  </a:lnTo>
                  <a:lnTo>
                    <a:pt x="686" y="1645"/>
                  </a:lnTo>
                  <a:lnTo>
                    <a:pt x="686" y="1644"/>
                  </a:lnTo>
                  <a:lnTo>
                    <a:pt x="686" y="1642"/>
                  </a:lnTo>
                  <a:lnTo>
                    <a:pt x="685" y="1641"/>
                  </a:lnTo>
                  <a:lnTo>
                    <a:pt x="685" y="1640"/>
                  </a:lnTo>
                  <a:lnTo>
                    <a:pt x="685" y="1639"/>
                  </a:lnTo>
                  <a:lnTo>
                    <a:pt x="684" y="1639"/>
                  </a:lnTo>
                  <a:lnTo>
                    <a:pt x="684" y="1638"/>
                  </a:lnTo>
                  <a:lnTo>
                    <a:pt x="683" y="1637"/>
                  </a:lnTo>
                  <a:lnTo>
                    <a:pt x="683" y="1635"/>
                  </a:lnTo>
                  <a:lnTo>
                    <a:pt x="681" y="1634"/>
                  </a:lnTo>
                  <a:lnTo>
                    <a:pt x="681" y="1633"/>
                  </a:lnTo>
                  <a:lnTo>
                    <a:pt x="680" y="1633"/>
                  </a:lnTo>
                  <a:lnTo>
                    <a:pt x="679" y="1632"/>
                  </a:lnTo>
                  <a:lnTo>
                    <a:pt x="678" y="1632"/>
                  </a:lnTo>
                  <a:lnTo>
                    <a:pt x="677" y="1632"/>
                  </a:lnTo>
                  <a:lnTo>
                    <a:pt x="675" y="1632"/>
                  </a:lnTo>
                  <a:lnTo>
                    <a:pt x="674" y="1632"/>
                  </a:lnTo>
                  <a:lnTo>
                    <a:pt x="673" y="1632"/>
                  </a:lnTo>
                  <a:lnTo>
                    <a:pt x="672" y="1632"/>
                  </a:lnTo>
                  <a:lnTo>
                    <a:pt x="671" y="1632"/>
                  </a:lnTo>
                  <a:lnTo>
                    <a:pt x="670" y="1632"/>
                  </a:lnTo>
                  <a:lnTo>
                    <a:pt x="670" y="1631"/>
                  </a:lnTo>
                  <a:lnTo>
                    <a:pt x="668" y="1631"/>
                  </a:lnTo>
                  <a:lnTo>
                    <a:pt x="668" y="1629"/>
                  </a:lnTo>
                  <a:lnTo>
                    <a:pt x="667" y="1629"/>
                  </a:lnTo>
                  <a:lnTo>
                    <a:pt x="666" y="1629"/>
                  </a:lnTo>
                  <a:lnTo>
                    <a:pt x="665" y="1629"/>
                  </a:lnTo>
                  <a:lnTo>
                    <a:pt x="664" y="1629"/>
                  </a:lnTo>
                  <a:lnTo>
                    <a:pt x="663" y="1628"/>
                  </a:lnTo>
                  <a:lnTo>
                    <a:pt x="661" y="1628"/>
                  </a:lnTo>
                  <a:lnTo>
                    <a:pt x="660" y="1628"/>
                  </a:lnTo>
                  <a:lnTo>
                    <a:pt x="659" y="1628"/>
                  </a:lnTo>
                  <a:lnTo>
                    <a:pt x="659" y="1627"/>
                  </a:lnTo>
                  <a:lnTo>
                    <a:pt x="658" y="1627"/>
                  </a:lnTo>
                  <a:lnTo>
                    <a:pt x="658" y="1626"/>
                  </a:lnTo>
                  <a:lnTo>
                    <a:pt x="657" y="1625"/>
                  </a:lnTo>
                  <a:lnTo>
                    <a:pt x="657" y="1624"/>
                  </a:lnTo>
                  <a:lnTo>
                    <a:pt x="655" y="1624"/>
                  </a:lnTo>
                  <a:lnTo>
                    <a:pt x="655" y="1622"/>
                  </a:lnTo>
                  <a:lnTo>
                    <a:pt x="654" y="1622"/>
                  </a:lnTo>
                  <a:lnTo>
                    <a:pt x="653" y="1621"/>
                  </a:lnTo>
                  <a:lnTo>
                    <a:pt x="652" y="1620"/>
                  </a:lnTo>
                  <a:lnTo>
                    <a:pt x="652" y="1619"/>
                  </a:lnTo>
                  <a:lnTo>
                    <a:pt x="651" y="1619"/>
                  </a:lnTo>
                  <a:lnTo>
                    <a:pt x="651" y="1618"/>
                  </a:lnTo>
                  <a:lnTo>
                    <a:pt x="650" y="1618"/>
                  </a:lnTo>
                  <a:lnTo>
                    <a:pt x="648" y="1618"/>
                  </a:lnTo>
                  <a:lnTo>
                    <a:pt x="648" y="1617"/>
                  </a:lnTo>
                  <a:lnTo>
                    <a:pt x="648" y="1615"/>
                  </a:lnTo>
                  <a:lnTo>
                    <a:pt x="647" y="1615"/>
                  </a:lnTo>
                  <a:lnTo>
                    <a:pt x="647" y="1614"/>
                  </a:lnTo>
                  <a:lnTo>
                    <a:pt x="646" y="1614"/>
                  </a:lnTo>
                  <a:lnTo>
                    <a:pt x="646" y="1613"/>
                  </a:lnTo>
                  <a:lnTo>
                    <a:pt x="645" y="1612"/>
                  </a:lnTo>
                  <a:lnTo>
                    <a:pt x="644" y="1612"/>
                  </a:lnTo>
                  <a:lnTo>
                    <a:pt x="644" y="1611"/>
                  </a:lnTo>
                  <a:lnTo>
                    <a:pt x="642" y="1609"/>
                  </a:lnTo>
                  <a:lnTo>
                    <a:pt x="641" y="1609"/>
                  </a:lnTo>
                  <a:lnTo>
                    <a:pt x="641" y="1608"/>
                  </a:lnTo>
                  <a:lnTo>
                    <a:pt x="640" y="1607"/>
                  </a:lnTo>
                  <a:lnTo>
                    <a:pt x="640" y="1606"/>
                  </a:lnTo>
                  <a:lnTo>
                    <a:pt x="640" y="1605"/>
                  </a:lnTo>
                  <a:lnTo>
                    <a:pt x="639" y="1604"/>
                  </a:lnTo>
                  <a:lnTo>
                    <a:pt x="639" y="1602"/>
                  </a:lnTo>
                  <a:lnTo>
                    <a:pt x="638" y="1601"/>
                  </a:lnTo>
                  <a:lnTo>
                    <a:pt x="638" y="1600"/>
                  </a:lnTo>
                  <a:lnTo>
                    <a:pt x="637" y="1599"/>
                  </a:lnTo>
                  <a:lnTo>
                    <a:pt x="635" y="1598"/>
                  </a:lnTo>
                  <a:lnTo>
                    <a:pt x="635" y="1596"/>
                  </a:lnTo>
                  <a:lnTo>
                    <a:pt x="634" y="1595"/>
                  </a:lnTo>
                  <a:lnTo>
                    <a:pt x="633" y="1595"/>
                  </a:lnTo>
                  <a:lnTo>
                    <a:pt x="633" y="1594"/>
                  </a:lnTo>
                  <a:lnTo>
                    <a:pt x="632" y="1594"/>
                  </a:lnTo>
                  <a:lnTo>
                    <a:pt x="632" y="1593"/>
                  </a:lnTo>
                  <a:lnTo>
                    <a:pt x="632" y="1592"/>
                  </a:lnTo>
                  <a:lnTo>
                    <a:pt x="631" y="1592"/>
                  </a:lnTo>
                  <a:lnTo>
                    <a:pt x="631" y="1591"/>
                  </a:lnTo>
                  <a:lnTo>
                    <a:pt x="630" y="1589"/>
                  </a:lnTo>
                  <a:lnTo>
                    <a:pt x="630" y="1588"/>
                  </a:lnTo>
                  <a:lnTo>
                    <a:pt x="628" y="1588"/>
                  </a:lnTo>
                  <a:lnTo>
                    <a:pt x="628" y="1587"/>
                  </a:lnTo>
                  <a:lnTo>
                    <a:pt x="627" y="1587"/>
                  </a:lnTo>
                  <a:lnTo>
                    <a:pt x="627" y="1586"/>
                  </a:lnTo>
                  <a:lnTo>
                    <a:pt x="626" y="1586"/>
                  </a:lnTo>
                  <a:lnTo>
                    <a:pt x="625" y="1586"/>
                  </a:lnTo>
                  <a:lnTo>
                    <a:pt x="624" y="1586"/>
                  </a:lnTo>
                  <a:lnTo>
                    <a:pt x="622" y="1587"/>
                  </a:lnTo>
                  <a:lnTo>
                    <a:pt x="621" y="1586"/>
                  </a:lnTo>
                  <a:lnTo>
                    <a:pt x="620" y="1586"/>
                  </a:lnTo>
                  <a:lnTo>
                    <a:pt x="619" y="1585"/>
                  </a:lnTo>
                  <a:lnTo>
                    <a:pt x="619" y="1584"/>
                  </a:lnTo>
                  <a:lnTo>
                    <a:pt x="618" y="1584"/>
                  </a:lnTo>
                  <a:lnTo>
                    <a:pt x="617" y="1584"/>
                  </a:lnTo>
                  <a:lnTo>
                    <a:pt x="615" y="1584"/>
                  </a:lnTo>
                  <a:lnTo>
                    <a:pt x="614" y="1584"/>
                  </a:lnTo>
                  <a:lnTo>
                    <a:pt x="613" y="1582"/>
                  </a:lnTo>
                  <a:lnTo>
                    <a:pt x="612" y="1582"/>
                  </a:lnTo>
                  <a:lnTo>
                    <a:pt x="612" y="1581"/>
                  </a:lnTo>
                  <a:lnTo>
                    <a:pt x="611" y="1581"/>
                  </a:lnTo>
                  <a:lnTo>
                    <a:pt x="609" y="1580"/>
                  </a:lnTo>
                  <a:lnTo>
                    <a:pt x="609" y="1581"/>
                  </a:lnTo>
                  <a:lnTo>
                    <a:pt x="608" y="1580"/>
                  </a:lnTo>
                  <a:lnTo>
                    <a:pt x="607" y="1580"/>
                  </a:lnTo>
                  <a:lnTo>
                    <a:pt x="606" y="1580"/>
                  </a:lnTo>
                  <a:lnTo>
                    <a:pt x="605" y="1580"/>
                  </a:lnTo>
                  <a:lnTo>
                    <a:pt x="605" y="1579"/>
                  </a:lnTo>
                  <a:lnTo>
                    <a:pt x="605" y="1578"/>
                  </a:lnTo>
                  <a:lnTo>
                    <a:pt x="605" y="1576"/>
                  </a:lnTo>
                  <a:lnTo>
                    <a:pt x="605" y="1575"/>
                  </a:lnTo>
                  <a:lnTo>
                    <a:pt x="604" y="1574"/>
                  </a:lnTo>
                  <a:lnTo>
                    <a:pt x="604" y="1573"/>
                  </a:lnTo>
                  <a:lnTo>
                    <a:pt x="602" y="1572"/>
                  </a:lnTo>
                  <a:lnTo>
                    <a:pt x="601" y="1572"/>
                  </a:lnTo>
                  <a:lnTo>
                    <a:pt x="601" y="1571"/>
                  </a:lnTo>
                  <a:lnTo>
                    <a:pt x="600" y="1569"/>
                  </a:lnTo>
                  <a:lnTo>
                    <a:pt x="599" y="1568"/>
                  </a:lnTo>
                  <a:lnTo>
                    <a:pt x="600" y="1567"/>
                  </a:lnTo>
                  <a:lnTo>
                    <a:pt x="599" y="1566"/>
                  </a:lnTo>
                  <a:lnTo>
                    <a:pt x="599" y="1565"/>
                  </a:lnTo>
                  <a:lnTo>
                    <a:pt x="599" y="1563"/>
                  </a:lnTo>
                  <a:lnTo>
                    <a:pt x="599" y="1562"/>
                  </a:lnTo>
                  <a:lnTo>
                    <a:pt x="599" y="1561"/>
                  </a:lnTo>
                  <a:lnTo>
                    <a:pt x="599" y="1560"/>
                  </a:lnTo>
                  <a:lnTo>
                    <a:pt x="599" y="1559"/>
                  </a:lnTo>
                  <a:lnTo>
                    <a:pt x="598" y="1558"/>
                  </a:lnTo>
                  <a:lnTo>
                    <a:pt x="598" y="1556"/>
                  </a:lnTo>
                  <a:lnTo>
                    <a:pt x="598" y="1555"/>
                  </a:lnTo>
                  <a:lnTo>
                    <a:pt x="598" y="1554"/>
                  </a:lnTo>
                  <a:lnTo>
                    <a:pt x="596" y="1554"/>
                  </a:lnTo>
                  <a:lnTo>
                    <a:pt x="596" y="1553"/>
                  </a:lnTo>
                  <a:lnTo>
                    <a:pt x="596" y="1552"/>
                  </a:lnTo>
                  <a:lnTo>
                    <a:pt x="595" y="1552"/>
                  </a:lnTo>
                  <a:lnTo>
                    <a:pt x="595" y="1550"/>
                  </a:lnTo>
                  <a:lnTo>
                    <a:pt x="594" y="1550"/>
                  </a:lnTo>
                  <a:lnTo>
                    <a:pt x="594" y="1549"/>
                  </a:lnTo>
                  <a:lnTo>
                    <a:pt x="593" y="1549"/>
                  </a:lnTo>
                  <a:lnTo>
                    <a:pt x="593" y="1548"/>
                  </a:lnTo>
                  <a:lnTo>
                    <a:pt x="592" y="1547"/>
                  </a:lnTo>
                  <a:lnTo>
                    <a:pt x="591" y="1547"/>
                  </a:lnTo>
                  <a:lnTo>
                    <a:pt x="591" y="1546"/>
                  </a:lnTo>
                  <a:lnTo>
                    <a:pt x="589" y="1546"/>
                  </a:lnTo>
                  <a:lnTo>
                    <a:pt x="588" y="1545"/>
                  </a:lnTo>
                  <a:lnTo>
                    <a:pt x="587" y="1543"/>
                  </a:lnTo>
                  <a:lnTo>
                    <a:pt x="586" y="1542"/>
                  </a:lnTo>
                  <a:lnTo>
                    <a:pt x="585" y="1541"/>
                  </a:lnTo>
                  <a:lnTo>
                    <a:pt x="584" y="1540"/>
                  </a:lnTo>
                  <a:lnTo>
                    <a:pt x="584" y="1539"/>
                  </a:lnTo>
                  <a:lnTo>
                    <a:pt x="582" y="1539"/>
                  </a:lnTo>
                  <a:lnTo>
                    <a:pt x="582" y="1538"/>
                  </a:lnTo>
                  <a:lnTo>
                    <a:pt x="581" y="1536"/>
                  </a:lnTo>
                  <a:lnTo>
                    <a:pt x="581" y="1535"/>
                  </a:lnTo>
                  <a:lnTo>
                    <a:pt x="580" y="1535"/>
                  </a:lnTo>
                  <a:lnTo>
                    <a:pt x="580" y="1534"/>
                  </a:lnTo>
                  <a:lnTo>
                    <a:pt x="579" y="1534"/>
                  </a:lnTo>
                  <a:lnTo>
                    <a:pt x="578" y="1534"/>
                  </a:lnTo>
                  <a:lnTo>
                    <a:pt x="578" y="1533"/>
                  </a:lnTo>
                  <a:lnTo>
                    <a:pt x="576" y="1533"/>
                  </a:lnTo>
                  <a:lnTo>
                    <a:pt x="575" y="1532"/>
                  </a:lnTo>
                  <a:lnTo>
                    <a:pt x="574" y="1530"/>
                  </a:lnTo>
                  <a:lnTo>
                    <a:pt x="573" y="1529"/>
                  </a:lnTo>
                  <a:lnTo>
                    <a:pt x="572" y="1528"/>
                  </a:lnTo>
                  <a:lnTo>
                    <a:pt x="571" y="1527"/>
                  </a:lnTo>
                  <a:lnTo>
                    <a:pt x="572" y="1526"/>
                  </a:lnTo>
                  <a:lnTo>
                    <a:pt x="571" y="1525"/>
                  </a:lnTo>
                  <a:lnTo>
                    <a:pt x="571" y="1523"/>
                  </a:lnTo>
                  <a:lnTo>
                    <a:pt x="571" y="1522"/>
                  </a:lnTo>
                  <a:lnTo>
                    <a:pt x="569" y="1521"/>
                  </a:lnTo>
                  <a:lnTo>
                    <a:pt x="569" y="1520"/>
                  </a:lnTo>
                  <a:lnTo>
                    <a:pt x="569" y="1519"/>
                  </a:lnTo>
                  <a:lnTo>
                    <a:pt x="569" y="1517"/>
                  </a:lnTo>
                  <a:lnTo>
                    <a:pt x="568" y="1517"/>
                  </a:lnTo>
                  <a:lnTo>
                    <a:pt x="568" y="1516"/>
                  </a:lnTo>
                  <a:lnTo>
                    <a:pt x="568" y="1515"/>
                  </a:lnTo>
                  <a:lnTo>
                    <a:pt x="568" y="1514"/>
                  </a:lnTo>
                  <a:lnTo>
                    <a:pt x="567" y="1513"/>
                  </a:lnTo>
                  <a:lnTo>
                    <a:pt x="567" y="1512"/>
                  </a:lnTo>
                  <a:lnTo>
                    <a:pt x="567" y="1510"/>
                  </a:lnTo>
                  <a:lnTo>
                    <a:pt x="567" y="1509"/>
                  </a:lnTo>
                  <a:lnTo>
                    <a:pt x="566" y="1508"/>
                  </a:lnTo>
                  <a:lnTo>
                    <a:pt x="566" y="1507"/>
                  </a:lnTo>
                  <a:lnTo>
                    <a:pt x="566" y="1506"/>
                  </a:lnTo>
                  <a:lnTo>
                    <a:pt x="566" y="1505"/>
                  </a:lnTo>
                  <a:lnTo>
                    <a:pt x="565" y="1503"/>
                  </a:lnTo>
                  <a:lnTo>
                    <a:pt x="565" y="1502"/>
                  </a:lnTo>
                  <a:lnTo>
                    <a:pt x="563" y="1502"/>
                  </a:lnTo>
                  <a:lnTo>
                    <a:pt x="563" y="1501"/>
                  </a:lnTo>
                  <a:lnTo>
                    <a:pt x="563" y="1500"/>
                  </a:lnTo>
                  <a:lnTo>
                    <a:pt x="562" y="1500"/>
                  </a:lnTo>
                  <a:lnTo>
                    <a:pt x="562" y="1499"/>
                  </a:lnTo>
                  <a:lnTo>
                    <a:pt x="561" y="1499"/>
                  </a:lnTo>
                  <a:lnTo>
                    <a:pt x="560" y="1499"/>
                  </a:lnTo>
                  <a:lnTo>
                    <a:pt x="559" y="1497"/>
                  </a:lnTo>
                  <a:lnTo>
                    <a:pt x="558" y="1496"/>
                  </a:lnTo>
                  <a:lnTo>
                    <a:pt x="556" y="1496"/>
                  </a:lnTo>
                  <a:lnTo>
                    <a:pt x="555" y="1496"/>
                  </a:lnTo>
                  <a:lnTo>
                    <a:pt x="554" y="1495"/>
                  </a:lnTo>
                  <a:lnTo>
                    <a:pt x="553" y="1495"/>
                  </a:lnTo>
                  <a:lnTo>
                    <a:pt x="552" y="1495"/>
                  </a:lnTo>
                  <a:lnTo>
                    <a:pt x="550" y="1495"/>
                  </a:lnTo>
                  <a:lnTo>
                    <a:pt x="549" y="1494"/>
                  </a:lnTo>
                  <a:lnTo>
                    <a:pt x="548" y="1493"/>
                  </a:lnTo>
                  <a:lnTo>
                    <a:pt x="548" y="1492"/>
                  </a:lnTo>
                  <a:lnTo>
                    <a:pt x="548" y="1490"/>
                  </a:lnTo>
                  <a:lnTo>
                    <a:pt x="547" y="1490"/>
                  </a:lnTo>
                  <a:lnTo>
                    <a:pt x="547" y="1489"/>
                  </a:lnTo>
                  <a:lnTo>
                    <a:pt x="546" y="1489"/>
                  </a:lnTo>
                  <a:lnTo>
                    <a:pt x="546" y="1488"/>
                  </a:lnTo>
                  <a:lnTo>
                    <a:pt x="546" y="1487"/>
                  </a:lnTo>
                  <a:lnTo>
                    <a:pt x="546" y="1486"/>
                  </a:lnTo>
                  <a:lnTo>
                    <a:pt x="546" y="1484"/>
                  </a:lnTo>
                  <a:lnTo>
                    <a:pt x="545" y="1483"/>
                  </a:lnTo>
                  <a:lnTo>
                    <a:pt x="543" y="1483"/>
                  </a:lnTo>
                  <a:lnTo>
                    <a:pt x="542" y="1482"/>
                  </a:lnTo>
                  <a:lnTo>
                    <a:pt x="542" y="1481"/>
                  </a:lnTo>
                  <a:lnTo>
                    <a:pt x="541" y="1481"/>
                  </a:lnTo>
                  <a:lnTo>
                    <a:pt x="541" y="1480"/>
                  </a:lnTo>
                  <a:lnTo>
                    <a:pt x="541" y="1479"/>
                  </a:lnTo>
                  <a:lnTo>
                    <a:pt x="540" y="1477"/>
                  </a:lnTo>
                  <a:lnTo>
                    <a:pt x="540" y="1476"/>
                  </a:lnTo>
                  <a:lnTo>
                    <a:pt x="540" y="1475"/>
                  </a:lnTo>
                  <a:lnTo>
                    <a:pt x="539" y="1475"/>
                  </a:lnTo>
                  <a:lnTo>
                    <a:pt x="539" y="1474"/>
                  </a:lnTo>
                  <a:lnTo>
                    <a:pt x="539" y="1473"/>
                  </a:lnTo>
                  <a:lnTo>
                    <a:pt x="538" y="1473"/>
                  </a:lnTo>
                  <a:lnTo>
                    <a:pt x="538" y="1471"/>
                  </a:lnTo>
                  <a:lnTo>
                    <a:pt x="538" y="1470"/>
                  </a:lnTo>
                  <a:lnTo>
                    <a:pt x="536" y="1470"/>
                  </a:lnTo>
                  <a:lnTo>
                    <a:pt x="535" y="1469"/>
                  </a:lnTo>
                  <a:lnTo>
                    <a:pt x="535" y="1468"/>
                  </a:lnTo>
                  <a:lnTo>
                    <a:pt x="534" y="1467"/>
                  </a:lnTo>
                  <a:lnTo>
                    <a:pt x="533" y="1466"/>
                  </a:lnTo>
                  <a:lnTo>
                    <a:pt x="532" y="1464"/>
                  </a:lnTo>
                  <a:lnTo>
                    <a:pt x="532" y="1463"/>
                  </a:lnTo>
                  <a:lnTo>
                    <a:pt x="530" y="1463"/>
                  </a:lnTo>
                  <a:lnTo>
                    <a:pt x="530" y="1462"/>
                  </a:lnTo>
                  <a:lnTo>
                    <a:pt x="529" y="1462"/>
                  </a:lnTo>
                  <a:lnTo>
                    <a:pt x="529" y="1461"/>
                  </a:lnTo>
                  <a:lnTo>
                    <a:pt x="528" y="1461"/>
                  </a:lnTo>
                  <a:lnTo>
                    <a:pt x="528" y="1460"/>
                  </a:lnTo>
                  <a:lnTo>
                    <a:pt x="527" y="1460"/>
                  </a:lnTo>
                  <a:lnTo>
                    <a:pt x="526" y="1459"/>
                  </a:lnTo>
                  <a:lnTo>
                    <a:pt x="525" y="1459"/>
                  </a:lnTo>
                  <a:lnTo>
                    <a:pt x="525" y="1457"/>
                  </a:lnTo>
                  <a:lnTo>
                    <a:pt x="525" y="1456"/>
                  </a:lnTo>
                  <a:lnTo>
                    <a:pt x="523" y="1456"/>
                  </a:lnTo>
                  <a:lnTo>
                    <a:pt x="523" y="1455"/>
                  </a:lnTo>
                  <a:lnTo>
                    <a:pt x="522" y="1455"/>
                  </a:lnTo>
                  <a:lnTo>
                    <a:pt x="522" y="1454"/>
                  </a:lnTo>
                  <a:lnTo>
                    <a:pt x="521" y="1453"/>
                  </a:lnTo>
                  <a:lnTo>
                    <a:pt x="520" y="1453"/>
                  </a:lnTo>
                  <a:lnTo>
                    <a:pt x="519" y="1451"/>
                  </a:lnTo>
                  <a:lnTo>
                    <a:pt x="517" y="1451"/>
                  </a:lnTo>
                  <a:lnTo>
                    <a:pt x="519" y="1450"/>
                  </a:lnTo>
                  <a:lnTo>
                    <a:pt x="517" y="1450"/>
                  </a:lnTo>
                  <a:lnTo>
                    <a:pt x="516" y="1450"/>
                  </a:lnTo>
                  <a:lnTo>
                    <a:pt x="515" y="1449"/>
                  </a:lnTo>
                  <a:lnTo>
                    <a:pt x="514" y="1449"/>
                  </a:lnTo>
                  <a:lnTo>
                    <a:pt x="513" y="1448"/>
                  </a:lnTo>
                  <a:lnTo>
                    <a:pt x="512" y="1448"/>
                  </a:lnTo>
                  <a:lnTo>
                    <a:pt x="512" y="1447"/>
                  </a:lnTo>
                  <a:lnTo>
                    <a:pt x="510" y="1447"/>
                  </a:lnTo>
                  <a:lnTo>
                    <a:pt x="510" y="1446"/>
                  </a:lnTo>
                  <a:lnTo>
                    <a:pt x="509" y="1446"/>
                  </a:lnTo>
                  <a:lnTo>
                    <a:pt x="508" y="1446"/>
                  </a:lnTo>
                  <a:lnTo>
                    <a:pt x="508" y="1444"/>
                  </a:lnTo>
                  <a:lnTo>
                    <a:pt x="507" y="1444"/>
                  </a:lnTo>
                  <a:lnTo>
                    <a:pt x="506" y="1444"/>
                  </a:lnTo>
                  <a:lnTo>
                    <a:pt x="505" y="1444"/>
                  </a:lnTo>
                  <a:lnTo>
                    <a:pt x="503" y="1444"/>
                  </a:lnTo>
                  <a:lnTo>
                    <a:pt x="502" y="1443"/>
                  </a:lnTo>
                  <a:lnTo>
                    <a:pt x="502" y="1442"/>
                  </a:lnTo>
                  <a:lnTo>
                    <a:pt x="501" y="1442"/>
                  </a:lnTo>
                  <a:lnTo>
                    <a:pt x="500" y="1442"/>
                  </a:lnTo>
                  <a:lnTo>
                    <a:pt x="500" y="1441"/>
                  </a:lnTo>
                  <a:lnTo>
                    <a:pt x="499" y="1441"/>
                  </a:lnTo>
                  <a:lnTo>
                    <a:pt x="499" y="1440"/>
                  </a:lnTo>
                  <a:lnTo>
                    <a:pt x="499" y="1438"/>
                  </a:lnTo>
                  <a:lnTo>
                    <a:pt x="497" y="1437"/>
                  </a:lnTo>
                  <a:lnTo>
                    <a:pt x="497" y="1436"/>
                  </a:lnTo>
                  <a:lnTo>
                    <a:pt x="496" y="1435"/>
                  </a:lnTo>
                  <a:lnTo>
                    <a:pt x="496" y="1434"/>
                  </a:lnTo>
                  <a:lnTo>
                    <a:pt x="495" y="1434"/>
                  </a:lnTo>
                  <a:lnTo>
                    <a:pt x="495" y="1433"/>
                  </a:lnTo>
                  <a:lnTo>
                    <a:pt x="494" y="1433"/>
                  </a:lnTo>
                  <a:lnTo>
                    <a:pt x="493" y="1433"/>
                  </a:lnTo>
                  <a:lnTo>
                    <a:pt x="493" y="1431"/>
                  </a:lnTo>
                  <a:lnTo>
                    <a:pt x="492" y="1431"/>
                  </a:lnTo>
                  <a:lnTo>
                    <a:pt x="492" y="1430"/>
                  </a:lnTo>
                  <a:lnTo>
                    <a:pt x="490" y="1430"/>
                  </a:lnTo>
                  <a:lnTo>
                    <a:pt x="489" y="1429"/>
                  </a:lnTo>
                  <a:lnTo>
                    <a:pt x="489" y="1428"/>
                  </a:lnTo>
                  <a:lnTo>
                    <a:pt x="488" y="1428"/>
                  </a:lnTo>
                  <a:lnTo>
                    <a:pt x="488" y="1427"/>
                  </a:lnTo>
                  <a:lnTo>
                    <a:pt x="487" y="1427"/>
                  </a:lnTo>
                  <a:lnTo>
                    <a:pt x="486" y="1428"/>
                  </a:lnTo>
                  <a:lnTo>
                    <a:pt x="486" y="1427"/>
                  </a:lnTo>
                  <a:lnTo>
                    <a:pt x="487" y="1427"/>
                  </a:lnTo>
                  <a:lnTo>
                    <a:pt x="487" y="1426"/>
                  </a:lnTo>
                  <a:lnTo>
                    <a:pt x="487" y="1424"/>
                  </a:lnTo>
                  <a:lnTo>
                    <a:pt x="487" y="1423"/>
                  </a:lnTo>
                  <a:lnTo>
                    <a:pt x="487" y="1422"/>
                  </a:lnTo>
                  <a:lnTo>
                    <a:pt x="487" y="1421"/>
                  </a:lnTo>
                  <a:lnTo>
                    <a:pt x="488" y="1421"/>
                  </a:lnTo>
                  <a:lnTo>
                    <a:pt x="488" y="1420"/>
                  </a:lnTo>
                  <a:lnTo>
                    <a:pt x="488" y="1418"/>
                  </a:lnTo>
                  <a:lnTo>
                    <a:pt x="487" y="1417"/>
                  </a:lnTo>
                  <a:lnTo>
                    <a:pt x="487" y="1416"/>
                  </a:lnTo>
                  <a:lnTo>
                    <a:pt x="486" y="1416"/>
                  </a:lnTo>
                  <a:lnTo>
                    <a:pt x="486" y="1415"/>
                  </a:lnTo>
                  <a:lnTo>
                    <a:pt x="484" y="1415"/>
                  </a:lnTo>
                  <a:lnTo>
                    <a:pt x="486" y="1414"/>
                  </a:lnTo>
                  <a:lnTo>
                    <a:pt x="486" y="1413"/>
                  </a:lnTo>
                  <a:lnTo>
                    <a:pt x="486" y="1411"/>
                  </a:lnTo>
                  <a:lnTo>
                    <a:pt x="484" y="1411"/>
                  </a:lnTo>
                  <a:lnTo>
                    <a:pt x="486" y="1410"/>
                  </a:lnTo>
                  <a:lnTo>
                    <a:pt x="486" y="1409"/>
                  </a:lnTo>
                  <a:lnTo>
                    <a:pt x="486" y="1408"/>
                  </a:lnTo>
                  <a:lnTo>
                    <a:pt x="486" y="1407"/>
                  </a:lnTo>
                  <a:lnTo>
                    <a:pt x="486" y="1405"/>
                  </a:lnTo>
                  <a:lnTo>
                    <a:pt x="484" y="1405"/>
                  </a:lnTo>
                  <a:lnTo>
                    <a:pt x="484" y="1404"/>
                  </a:lnTo>
                  <a:lnTo>
                    <a:pt x="483" y="1403"/>
                  </a:lnTo>
                  <a:lnTo>
                    <a:pt x="483" y="1402"/>
                  </a:lnTo>
                  <a:lnTo>
                    <a:pt x="483" y="1401"/>
                  </a:lnTo>
                  <a:lnTo>
                    <a:pt x="483" y="1400"/>
                  </a:lnTo>
                  <a:lnTo>
                    <a:pt x="483" y="1398"/>
                  </a:lnTo>
                  <a:lnTo>
                    <a:pt x="483" y="1397"/>
                  </a:lnTo>
                  <a:lnTo>
                    <a:pt x="482" y="1397"/>
                  </a:lnTo>
                  <a:lnTo>
                    <a:pt x="482" y="1396"/>
                  </a:lnTo>
                  <a:lnTo>
                    <a:pt x="482" y="1395"/>
                  </a:lnTo>
                  <a:lnTo>
                    <a:pt x="481" y="1394"/>
                  </a:lnTo>
                  <a:lnTo>
                    <a:pt x="481" y="1392"/>
                  </a:lnTo>
                  <a:lnTo>
                    <a:pt x="481" y="1391"/>
                  </a:lnTo>
                  <a:lnTo>
                    <a:pt x="481" y="1390"/>
                  </a:lnTo>
                  <a:lnTo>
                    <a:pt x="481" y="1389"/>
                  </a:lnTo>
                  <a:lnTo>
                    <a:pt x="481" y="1388"/>
                  </a:lnTo>
                  <a:lnTo>
                    <a:pt x="480" y="1388"/>
                  </a:lnTo>
                  <a:lnTo>
                    <a:pt x="479" y="1387"/>
                  </a:lnTo>
                  <a:lnTo>
                    <a:pt x="479" y="1385"/>
                  </a:lnTo>
                  <a:lnTo>
                    <a:pt x="479" y="1384"/>
                  </a:lnTo>
                  <a:lnTo>
                    <a:pt x="479" y="1383"/>
                  </a:lnTo>
                  <a:lnTo>
                    <a:pt x="477" y="1383"/>
                  </a:lnTo>
                  <a:lnTo>
                    <a:pt x="477" y="1382"/>
                  </a:lnTo>
                  <a:lnTo>
                    <a:pt x="479" y="1381"/>
                  </a:lnTo>
                  <a:lnTo>
                    <a:pt x="479" y="1380"/>
                  </a:lnTo>
                  <a:lnTo>
                    <a:pt x="479" y="1378"/>
                  </a:lnTo>
                  <a:lnTo>
                    <a:pt x="477" y="1377"/>
                  </a:lnTo>
                  <a:lnTo>
                    <a:pt x="476" y="1376"/>
                  </a:lnTo>
                  <a:lnTo>
                    <a:pt x="476" y="1375"/>
                  </a:lnTo>
                  <a:lnTo>
                    <a:pt x="477" y="1375"/>
                  </a:lnTo>
                  <a:lnTo>
                    <a:pt x="479" y="1375"/>
                  </a:lnTo>
                  <a:lnTo>
                    <a:pt x="479" y="1376"/>
                  </a:lnTo>
                  <a:lnTo>
                    <a:pt x="479" y="1375"/>
                  </a:lnTo>
                  <a:lnTo>
                    <a:pt x="480" y="1375"/>
                  </a:lnTo>
                  <a:lnTo>
                    <a:pt x="481" y="1375"/>
                  </a:lnTo>
                  <a:lnTo>
                    <a:pt x="481" y="1374"/>
                  </a:lnTo>
                  <a:lnTo>
                    <a:pt x="481" y="1372"/>
                  </a:lnTo>
                  <a:lnTo>
                    <a:pt x="481" y="1371"/>
                  </a:lnTo>
                  <a:lnTo>
                    <a:pt x="480" y="1370"/>
                  </a:lnTo>
                  <a:lnTo>
                    <a:pt x="480" y="1369"/>
                  </a:lnTo>
                  <a:lnTo>
                    <a:pt x="481" y="1369"/>
                  </a:lnTo>
                  <a:lnTo>
                    <a:pt x="480" y="1367"/>
                  </a:lnTo>
                  <a:lnTo>
                    <a:pt x="480" y="1365"/>
                  </a:lnTo>
                  <a:lnTo>
                    <a:pt x="479" y="1365"/>
                  </a:lnTo>
                  <a:lnTo>
                    <a:pt x="479" y="1364"/>
                  </a:lnTo>
                  <a:lnTo>
                    <a:pt x="477" y="1364"/>
                  </a:lnTo>
                  <a:lnTo>
                    <a:pt x="476" y="1364"/>
                  </a:lnTo>
                  <a:lnTo>
                    <a:pt x="476" y="1365"/>
                  </a:lnTo>
                  <a:lnTo>
                    <a:pt x="475" y="1365"/>
                  </a:lnTo>
                  <a:lnTo>
                    <a:pt x="475" y="1364"/>
                  </a:lnTo>
                  <a:lnTo>
                    <a:pt x="474" y="1364"/>
                  </a:lnTo>
                  <a:lnTo>
                    <a:pt x="473" y="1363"/>
                  </a:lnTo>
                  <a:lnTo>
                    <a:pt x="471" y="1362"/>
                  </a:lnTo>
                  <a:lnTo>
                    <a:pt x="471" y="1361"/>
                  </a:lnTo>
                  <a:lnTo>
                    <a:pt x="471" y="1359"/>
                  </a:lnTo>
                  <a:lnTo>
                    <a:pt x="473" y="1359"/>
                  </a:lnTo>
                  <a:lnTo>
                    <a:pt x="473" y="1361"/>
                  </a:lnTo>
                  <a:lnTo>
                    <a:pt x="474" y="1359"/>
                  </a:lnTo>
                  <a:lnTo>
                    <a:pt x="474" y="1358"/>
                  </a:lnTo>
                  <a:lnTo>
                    <a:pt x="474" y="1357"/>
                  </a:lnTo>
                  <a:lnTo>
                    <a:pt x="474" y="1356"/>
                  </a:lnTo>
                  <a:lnTo>
                    <a:pt x="474" y="1355"/>
                  </a:lnTo>
                  <a:lnTo>
                    <a:pt x="475" y="1354"/>
                  </a:lnTo>
                  <a:lnTo>
                    <a:pt x="476" y="1354"/>
                  </a:lnTo>
                  <a:lnTo>
                    <a:pt x="477" y="1354"/>
                  </a:lnTo>
                  <a:lnTo>
                    <a:pt x="477" y="1352"/>
                  </a:lnTo>
                  <a:lnTo>
                    <a:pt x="477" y="1351"/>
                  </a:lnTo>
                  <a:lnTo>
                    <a:pt x="479" y="1351"/>
                  </a:lnTo>
                  <a:lnTo>
                    <a:pt x="479" y="1350"/>
                  </a:lnTo>
                  <a:lnTo>
                    <a:pt x="479" y="1349"/>
                  </a:lnTo>
                  <a:lnTo>
                    <a:pt x="479" y="1348"/>
                  </a:lnTo>
                  <a:lnTo>
                    <a:pt x="479" y="1347"/>
                  </a:lnTo>
                  <a:lnTo>
                    <a:pt x="480" y="1347"/>
                  </a:lnTo>
                  <a:lnTo>
                    <a:pt x="481" y="1348"/>
                  </a:lnTo>
                  <a:lnTo>
                    <a:pt x="482" y="1348"/>
                  </a:lnTo>
                  <a:lnTo>
                    <a:pt x="482" y="1349"/>
                  </a:lnTo>
                  <a:lnTo>
                    <a:pt x="483" y="1349"/>
                  </a:lnTo>
                  <a:lnTo>
                    <a:pt x="483" y="1350"/>
                  </a:lnTo>
                  <a:lnTo>
                    <a:pt x="484" y="1351"/>
                  </a:lnTo>
                  <a:lnTo>
                    <a:pt x="486" y="1351"/>
                  </a:lnTo>
                  <a:lnTo>
                    <a:pt x="487" y="1352"/>
                  </a:lnTo>
                  <a:lnTo>
                    <a:pt x="487" y="1354"/>
                  </a:lnTo>
                  <a:lnTo>
                    <a:pt x="487" y="1355"/>
                  </a:lnTo>
                  <a:lnTo>
                    <a:pt x="488" y="1355"/>
                  </a:lnTo>
                  <a:lnTo>
                    <a:pt x="489" y="1356"/>
                  </a:lnTo>
                  <a:lnTo>
                    <a:pt x="492" y="1355"/>
                  </a:lnTo>
                  <a:lnTo>
                    <a:pt x="493" y="1354"/>
                  </a:lnTo>
                  <a:lnTo>
                    <a:pt x="494" y="1352"/>
                  </a:lnTo>
                  <a:lnTo>
                    <a:pt x="495" y="1351"/>
                  </a:lnTo>
                  <a:lnTo>
                    <a:pt x="496" y="1350"/>
                  </a:lnTo>
                  <a:lnTo>
                    <a:pt x="499" y="1347"/>
                  </a:lnTo>
                  <a:lnTo>
                    <a:pt x="499" y="1345"/>
                  </a:lnTo>
                  <a:lnTo>
                    <a:pt x="500" y="1345"/>
                  </a:lnTo>
                  <a:lnTo>
                    <a:pt x="500" y="1344"/>
                  </a:lnTo>
                  <a:lnTo>
                    <a:pt x="500" y="1343"/>
                  </a:lnTo>
                  <a:lnTo>
                    <a:pt x="501" y="1343"/>
                  </a:lnTo>
                  <a:lnTo>
                    <a:pt x="501" y="1342"/>
                  </a:lnTo>
                  <a:lnTo>
                    <a:pt x="501" y="1339"/>
                  </a:lnTo>
                  <a:lnTo>
                    <a:pt x="502" y="1338"/>
                  </a:lnTo>
                  <a:lnTo>
                    <a:pt x="502" y="1337"/>
                  </a:lnTo>
                  <a:lnTo>
                    <a:pt x="502" y="1336"/>
                  </a:lnTo>
                  <a:lnTo>
                    <a:pt x="503" y="1332"/>
                  </a:lnTo>
                  <a:lnTo>
                    <a:pt x="503" y="1330"/>
                  </a:lnTo>
                  <a:lnTo>
                    <a:pt x="505" y="1329"/>
                  </a:lnTo>
                  <a:lnTo>
                    <a:pt x="505" y="1328"/>
                  </a:lnTo>
                  <a:lnTo>
                    <a:pt x="505" y="1325"/>
                  </a:lnTo>
                  <a:lnTo>
                    <a:pt x="505" y="1324"/>
                  </a:lnTo>
                  <a:lnTo>
                    <a:pt x="505" y="1323"/>
                  </a:lnTo>
                  <a:lnTo>
                    <a:pt x="505" y="1322"/>
                  </a:lnTo>
                  <a:lnTo>
                    <a:pt x="505" y="1321"/>
                  </a:lnTo>
                  <a:lnTo>
                    <a:pt x="505" y="1319"/>
                  </a:lnTo>
                  <a:lnTo>
                    <a:pt x="505" y="1318"/>
                  </a:lnTo>
                  <a:lnTo>
                    <a:pt x="506" y="1317"/>
                  </a:lnTo>
                  <a:lnTo>
                    <a:pt x="506" y="1316"/>
                  </a:lnTo>
                  <a:lnTo>
                    <a:pt x="506" y="1315"/>
                  </a:lnTo>
                  <a:lnTo>
                    <a:pt x="506" y="1313"/>
                  </a:lnTo>
                  <a:lnTo>
                    <a:pt x="506" y="1312"/>
                  </a:lnTo>
                  <a:lnTo>
                    <a:pt x="507" y="1311"/>
                  </a:lnTo>
                  <a:lnTo>
                    <a:pt x="507" y="1310"/>
                  </a:lnTo>
                  <a:lnTo>
                    <a:pt x="507" y="1308"/>
                  </a:lnTo>
                  <a:lnTo>
                    <a:pt x="508" y="1308"/>
                  </a:lnTo>
                  <a:lnTo>
                    <a:pt x="508" y="1306"/>
                  </a:lnTo>
                  <a:lnTo>
                    <a:pt x="508" y="1305"/>
                  </a:lnTo>
                  <a:lnTo>
                    <a:pt x="508" y="1308"/>
                  </a:lnTo>
                  <a:lnTo>
                    <a:pt x="508" y="1306"/>
                  </a:lnTo>
                  <a:lnTo>
                    <a:pt x="509" y="1305"/>
                  </a:lnTo>
                  <a:lnTo>
                    <a:pt x="510" y="1305"/>
                  </a:lnTo>
                  <a:lnTo>
                    <a:pt x="512" y="1305"/>
                  </a:lnTo>
                  <a:lnTo>
                    <a:pt x="512" y="1304"/>
                  </a:lnTo>
                  <a:lnTo>
                    <a:pt x="513" y="1304"/>
                  </a:lnTo>
                  <a:lnTo>
                    <a:pt x="514" y="1304"/>
                  </a:lnTo>
                  <a:lnTo>
                    <a:pt x="515" y="1304"/>
                  </a:lnTo>
                  <a:lnTo>
                    <a:pt x="516" y="1304"/>
                  </a:lnTo>
                  <a:lnTo>
                    <a:pt x="516" y="1303"/>
                  </a:lnTo>
                  <a:lnTo>
                    <a:pt x="516" y="1302"/>
                  </a:lnTo>
                  <a:lnTo>
                    <a:pt x="516" y="1301"/>
                  </a:lnTo>
                  <a:lnTo>
                    <a:pt x="517" y="1301"/>
                  </a:lnTo>
                  <a:lnTo>
                    <a:pt x="517" y="1299"/>
                  </a:lnTo>
                  <a:lnTo>
                    <a:pt x="516" y="1298"/>
                  </a:lnTo>
                  <a:lnTo>
                    <a:pt x="516" y="1297"/>
                  </a:lnTo>
                  <a:lnTo>
                    <a:pt x="515" y="1297"/>
                  </a:lnTo>
                  <a:lnTo>
                    <a:pt x="514" y="1297"/>
                  </a:lnTo>
                  <a:lnTo>
                    <a:pt x="514" y="1296"/>
                  </a:lnTo>
                  <a:lnTo>
                    <a:pt x="514" y="1295"/>
                  </a:lnTo>
                  <a:lnTo>
                    <a:pt x="514" y="1293"/>
                  </a:lnTo>
                  <a:lnTo>
                    <a:pt x="513" y="1293"/>
                  </a:lnTo>
                  <a:lnTo>
                    <a:pt x="513" y="1296"/>
                  </a:lnTo>
                  <a:lnTo>
                    <a:pt x="514" y="1296"/>
                  </a:lnTo>
                  <a:lnTo>
                    <a:pt x="514" y="1297"/>
                  </a:lnTo>
                  <a:lnTo>
                    <a:pt x="515" y="1298"/>
                  </a:lnTo>
                  <a:lnTo>
                    <a:pt x="516" y="1298"/>
                  </a:lnTo>
                  <a:lnTo>
                    <a:pt x="516" y="1299"/>
                  </a:lnTo>
                  <a:lnTo>
                    <a:pt x="516" y="1301"/>
                  </a:lnTo>
                  <a:lnTo>
                    <a:pt x="516" y="1302"/>
                  </a:lnTo>
                  <a:lnTo>
                    <a:pt x="516" y="1303"/>
                  </a:lnTo>
                  <a:lnTo>
                    <a:pt x="515" y="1304"/>
                  </a:lnTo>
                  <a:lnTo>
                    <a:pt x="514" y="1304"/>
                  </a:lnTo>
                  <a:lnTo>
                    <a:pt x="513" y="1304"/>
                  </a:lnTo>
                  <a:lnTo>
                    <a:pt x="512" y="1303"/>
                  </a:lnTo>
                  <a:lnTo>
                    <a:pt x="512" y="1304"/>
                  </a:lnTo>
                  <a:lnTo>
                    <a:pt x="509" y="1304"/>
                  </a:lnTo>
                  <a:lnTo>
                    <a:pt x="508" y="1305"/>
                  </a:lnTo>
                  <a:lnTo>
                    <a:pt x="508" y="1304"/>
                  </a:lnTo>
                  <a:lnTo>
                    <a:pt x="508" y="1305"/>
                  </a:lnTo>
                  <a:lnTo>
                    <a:pt x="507" y="1304"/>
                  </a:lnTo>
                  <a:lnTo>
                    <a:pt x="507" y="1303"/>
                  </a:lnTo>
                  <a:lnTo>
                    <a:pt x="506" y="1302"/>
                  </a:lnTo>
                  <a:lnTo>
                    <a:pt x="506" y="1301"/>
                  </a:lnTo>
                  <a:lnTo>
                    <a:pt x="505" y="1298"/>
                  </a:lnTo>
                  <a:lnTo>
                    <a:pt x="505" y="1297"/>
                  </a:lnTo>
                  <a:lnTo>
                    <a:pt x="503" y="1296"/>
                  </a:lnTo>
                  <a:lnTo>
                    <a:pt x="505" y="1296"/>
                  </a:lnTo>
                  <a:lnTo>
                    <a:pt x="505" y="1295"/>
                  </a:lnTo>
                  <a:lnTo>
                    <a:pt x="505" y="1293"/>
                  </a:lnTo>
                  <a:lnTo>
                    <a:pt x="505" y="1295"/>
                  </a:lnTo>
                  <a:lnTo>
                    <a:pt x="503" y="1295"/>
                  </a:lnTo>
                  <a:lnTo>
                    <a:pt x="503" y="1293"/>
                  </a:lnTo>
                  <a:lnTo>
                    <a:pt x="502" y="1292"/>
                  </a:lnTo>
                  <a:lnTo>
                    <a:pt x="501" y="1290"/>
                  </a:lnTo>
                  <a:lnTo>
                    <a:pt x="500" y="1289"/>
                  </a:lnTo>
                  <a:lnTo>
                    <a:pt x="497" y="1284"/>
                  </a:lnTo>
                  <a:lnTo>
                    <a:pt x="496" y="1282"/>
                  </a:lnTo>
                  <a:lnTo>
                    <a:pt x="496" y="1280"/>
                  </a:lnTo>
                  <a:lnTo>
                    <a:pt x="495" y="1278"/>
                  </a:lnTo>
                  <a:lnTo>
                    <a:pt x="494" y="1276"/>
                  </a:lnTo>
                  <a:lnTo>
                    <a:pt x="493" y="1275"/>
                  </a:lnTo>
                  <a:lnTo>
                    <a:pt x="492" y="1272"/>
                  </a:lnTo>
                  <a:lnTo>
                    <a:pt x="490" y="1272"/>
                  </a:lnTo>
                  <a:lnTo>
                    <a:pt x="490" y="1271"/>
                  </a:lnTo>
                  <a:lnTo>
                    <a:pt x="487" y="1269"/>
                  </a:lnTo>
                  <a:lnTo>
                    <a:pt x="484" y="1266"/>
                  </a:lnTo>
                  <a:lnTo>
                    <a:pt x="483" y="1266"/>
                  </a:lnTo>
                  <a:lnTo>
                    <a:pt x="482" y="1265"/>
                  </a:lnTo>
                  <a:lnTo>
                    <a:pt x="481" y="1264"/>
                  </a:lnTo>
                  <a:lnTo>
                    <a:pt x="480" y="1264"/>
                  </a:lnTo>
                  <a:lnTo>
                    <a:pt x="479" y="1264"/>
                  </a:lnTo>
                  <a:lnTo>
                    <a:pt x="477" y="1265"/>
                  </a:lnTo>
                  <a:lnTo>
                    <a:pt x="476" y="1266"/>
                  </a:lnTo>
                  <a:lnTo>
                    <a:pt x="475" y="1266"/>
                  </a:lnTo>
                  <a:lnTo>
                    <a:pt x="474" y="1268"/>
                  </a:lnTo>
                  <a:lnTo>
                    <a:pt x="474" y="1269"/>
                  </a:lnTo>
                  <a:lnTo>
                    <a:pt x="473" y="1269"/>
                  </a:lnTo>
                  <a:lnTo>
                    <a:pt x="473" y="1270"/>
                  </a:lnTo>
                  <a:lnTo>
                    <a:pt x="471" y="1270"/>
                  </a:lnTo>
                  <a:lnTo>
                    <a:pt x="470" y="1270"/>
                  </a:lnTo>
                  <a:lnTo>
                    <a:pt x="469" y="1269"/>
                  </a:lnTo>
                  <a:lnTo>
                    <a:pt x="468" y="1269"/>
                  </a:lnTo>
                  <a:lnTo>
                    <a:pt x="467" y="1269"/>
                  </a:lnTo>
                  <a:lnTo>
                    <a:pt x="466" y="1269"/>
                  </a:lnTo>
                  <a:lnTo>
                    <a:pt x="464" y="1268"/>
                  </a:lnTo>
                  <a:lnTo>
                    <a:pt x="463" y="1268"/>
                  </a:lnTo>
                  <a:lnTo>
                    <a:pt x="462" y="1269"/>
                  </a:lnTo>
                  <a:lnTo>
                    <a:pt x="462" y="1270"/>
                  </a:lnTo>
                  <a:lnTo>
                    <a:pt x="462" y="1271"/>
                  </a:lnTo>
                  <a:lnTo>
                    <a:pt x="461" y="1271"/>
                  </a:lnTo>
                  <a:lnTo>
                    <a:pt x="460" y="1271"/>
                  </a:lnTo>
                  <a:lnTo>
                    <a:pt x="459" y="1271"/>
                  </a:lnTo>
                  <a:lnTo>
                    <a:pt x="457" y="1271"/>
                  </a:lnTo>
                  <a:lnTo>
                    <a:pt x="456" y="1271"/>
                  </a:lnTo>
                  <a:lnTo>
                    <a:pt x="455" y="1271"/>
                  </a:lnTo>
                  <a:lnTo>
                    <a:pt x="454" y="1271"/>
                  </a:lnTo>
                  <a:lnTo>
                    <a:pt x="453" y="1271"/>
                  </a:lnTo>
                  <a:lnTo>
                    <a:pt x="451" y="1271"/>
                  </a:lnTo>
                  <a:lnTo>
                    <a:pt x="450" y="1271"/>
                  </a:lnTo>
                  <a:lnTo>
                    <a:pt x="450" y="1270"/>
                  </a:lnTo>
                  <a:lnTo>
                    <a:pt x="449" y="1270"/>
                  </a:lnTo>
                  <a:lnTo>
                    <a:pt x="448" y="1270"/>
                  </a:lnTo>
                  <a:lnTo>
                    <a:pt x="447" y="1270"/>
                  </a:lnTo>
                  <a:lnTo>
                    <a:pt x="446" y="1270"/>
                  </a:lnTo>
                  <a:lnTo>
                    <a:pt x="444" y="1269"/>
                  </a:lnTo>
                  <a:lnTo>
                    <a:pt x="443" y="1268"/>
                  </a:lnTo>
                  <a:lnTo>
                    <a:pt x="442" y="1268"/>
                  </a:lnTo>
                  <a:lnTo>
                    <a:pt x="441" y="1268"/>
                  </a:lnTo>
                  <a:lnTo>
                    <a:pt x="441" y="1266"/>
                  </a:lnTo>
                  <a:lnTo>
                    <a:pt x="440" y="1265"/>
                  </a:lnTo>
                  <a:lnTo>
                    <a:pt x="438" y="1265"/>
                  </a:lnTo>
                  <a:lnTo>
                    <a:pt x="438" y="1264"/>
                  </a:lnTo>
                  <a:lnTo>
                    <a:pt x="437" y="1265"/>
                  </a:lnTo>
                  <a:lnTo>
                    <a:pt x="437" y="1264"/>
                  </a:lnTo>
                  <a:lnTo>
                    <a:pt x="436" y="1263"/>
                  </a:lnTo>
                  <a:lnTo>
                    <a:pt x="435" y="1263"/>
                  </a:lnTo>
                  <a:lnTo>
                    <a:pt x="435" y="1262"/>
                  </a:lnTo>
                  <a:lnTo>
                    <a:pt x="434" y="1262"/>
                  </a:lnTo>
                  <a:lnTo>
                    <a:pt x="434" y="1260"/>
                  </a:lnTo>
                  <a:lnTo>
                    <a:pt x="433" y="1260"/>
                  </a:lnTo>
                  <a:lnTo>
                    <a:pt x="431" y="1259"/>
                  </a:lnTo>
                  <a:lnTo>
                    <a:pt x="430" y="1258"/>
                  </a:lnTo>
                  <a:lnTo>
                    <a:pt x="429" y="1257"/>
                  </a:lnTo>
                  <a:lnTo>
                    <a:pt x="428" y="1256"/>
                  </a:lnTo>
                  <a:lnTo>
                    <a:pt x="427" y="1256"/>
                  </a:lnTo>
                  <a:lnTo>
                    <a:pt x="425" y="1255"/>
                  </a:lnTo>
                  <a:lnTo>
                    <a:pt x="425" y="1253"/>
                  </a:lnTo>
                  <a:lnTo>
                    <a:pt x="424" y="1253"/>
                  </a:lnTo>
                  <a:lnTo>
                    <a:pt x="423" y="1253"/>
                  </a:lnTo>
                  <a:lnTo>
                    <a:pt x="423" y="1251"/>
                  </a:lnTo>
                  <a:lnTo>
                    <a:pt x="422" y="1250"/>
                  </a:lnTo>
                  <a:lnTo>
                    <a:pt x="418" y="1246"/>
                  </a:lnTo>
                  <a:lnTo>
                    <a:pt x="418" y="1245"/>
                  </a:lnTo>
                  <a:lnTo>
                    <a:pt x="417" y="1244"/>
                  </a:lnTo>
                  <a:lnTo>
                    <a:pt x="417" y="1243"/>
                  </a:lnTo>
                  <a:lnTo>
                    <a:pt x="416" y="1242"/>
                  </a:lnTo>
                  <a:lnTo>
                    <a:pt x="416" y="1240"/>
                  </a:lnTo>
                  <a:lnTo>
                    <a:pt x="415" y="1240"/>
                  </a:lnTo>
                  <a:lnTo>
                    <a:pt x="415" y="1239"/>
                  </a:lnTo>
                  <a:lnTo>
                    <a:pt x="414" y="1238"/>
                  </a:lnTo>
                  <a:lnTo>
                    <a:pt x="414" y="1237"/>
                  </a:lnTo>
                  <a:lnTo>
                    <a:pt x="413" y="1236"/>
                  </a:lnTo>
                  <a:lnTo>
                    <a:pt x="411" y="1234"/>
                  </a:lnTo>
                  <a:lnTo>
                    <a:pt x="410" y="1233"/>
                  </a:lnTo>
                  <a:lnTo>
                    <a:pt x="410" y="1232"/>
                  </a:lnTo>
                  <a:lnTo>
                    <a:pt x="409" y="1232"/>
                  </a:lnTo>
                  <a:lnTo>
                    <a:pt x="408" y="1231"/>
                  </a:lnTo>
                  <a:lnTo>
                    <a:pt x="407" y="1231"/>
                  </a:lnTo>
                  <a:lnTo>
                    <a:pt x="405" y="1231"/>
                  </a:lnTo>
                  <a:lnTo>
                    <a:pt x="404" y="1231"/>
                  </a:lnTo>
                  <a:lnTo>
                    <a:pt x="403" y="1232"/>
                  </a:lnTo>
                  <a:lnTo>
                    <a:pt x="403" y="1231"/>
                  </a:lnTo>
                  <a:lnTo>
                    <a:pt x="402" y="1231"/>
                  </a:lnTo>
                  <a:lnTo>
                    <a:pt x="401" y="1230"/>
                  </a:lnTo>
                  <a:lnTo>
                    <a:pt x="401" y="1229"/>
                  </a:lnTo>
                  <a:lnTo>
                    <a:pt x="402" y="1227"/>
                  </a:lnTo>
                  <a:lnTo>
                    <a:pt x="401" y="1226"/>
                  </a:lnTo>
                  <a:lnTo>
                    <a:pt x="401" y="1225"/>
                  </a:lnTo>
                  <a:lnTo>
                    <a:pt x="400" y="1224"/>
                  </a:lnTo>
                  <a:lnTo>
                    <a:pt x="398" y="1224"/>
                  </a:lnTo>
                  <a:lnTo>
                    <a:pt x="398" y="1223"/>
                  </a:lnTo>
                  <a:lnTo>
                    <a:pt x="397" y="1223"/>
                  </a:lnTo>
                  <a:lnTo>
                    <a:pt x="397" y="1222"/>
                  </a:lnTo>
                  <a:lnTo>
                    <a:pt x="397" y="1220"/>
                  </a:lnTo>
                  <a:lnTo>
                    <a:pt x="396" y="1219"/>
                  </a:lnTo>
                  <a:lnTo>
                    <a:pt x="396" y="1218"/>
                  </a:lnTo>
                  <a:lnTo>
                    <a:pt x="395" y="1217"/>
                  </a:lnTo>
                  <a:lnTo>
                    <a:pt x="395" y="1216"/>
                  </a:lnTo>
                  <a:lnTo>
                    <a:pt x="394" y="1216"/>
                  </a:lnTo>
                  <a:lnTo>
                    <a:pt x="392" y="1214"/>
                  </a:lnTo>
                  <a:lnTo>
                    <a:pt x="391" y="1214"/>
                  </a:lnTo>
                  <a:lnTo>
                    <a:pt x="390" y="1214"/>
                  </a:lnTo>
                  <a:lnTo>
                    <a:pt x="390" y="1213"/>
                  </a:lnTo>
                  <a:lnTo>
                    <a:pt x="389" y="1212"/>
                  </a:lnTo>
                  <a:lnTo>
                    <a:pt x="388" y="1211"/>
                  </a:lnTo>
                  <a:lnTo>
                    <a:pt x="388" y="1210"/>
                  </a:lnTo>
                  <a:lnTo>
                    <a:pt x="388" y="1209"/>
                  </a:lnTo>
                  <a:lnTo>
                    <a:pt x="388" y="1207"/>
                  </a:lnTo>
                  <a:lnTo>
                    <a:pt x="388" y="1205"/>
                  </a:lnTo>
                  <a:lnTo>
                    <a:pt x="387" y="1204"/>
                  </a:lnTo>
                  <a:lnTo>
                    <a:pt x="387" y="1203"/>
                  </a:lnTo>
                  <a:lnTo>
                    <a:pt x="387" y="1201"/>
                  </a:lnTo>
                  <a:lnTo>
                    <a:pt x="385" y="1200"/>
                  </a:lnTo>
                  <a:lnTo>
                    <a:pt x="385" y="1199"/>
                  </a:lnTo>
                  <a:lnTo>
                    <a:pt x="385" y="1198"/>
                  </a:lnTo>
                  <a:lnTo>
                    <a:pt x="387" y="1197"/>
                  </a:lnTo>
                  <a:lnTo>
                    <a:pt x="387" y="1196"/>
                  </a:lnTo>
                  <a:lnTo>
                    <a:pt x="387" y="1194"/>
                  </a:lnTo>
                  <a:lnTo>
                    <a:pt x="387" y="1193"/>
                  </a:lnTo>
                  <a:lnTo>
                    <a:pt x="388" y="1192"/>
                  </a:lnTo>
                  <a:lnTo>
                    <a:pt x="388" y="1191"/>
                  </a:lnTo>
                  <a:lnTo>
                    <a:pt x="388" y="1190"/>
                  </a:lnTo>
                  <a:lnTo>
                    <a:pt x="388" y="1189"/>
                  </a:lnTo>
                  <a:lnTo>
                    <a:pt x="388" y="1187"/>
                  </a:lnTo>
                  <a:lnTo>
                    <a:pt x="388" y="1186"/>
                  </a:lnTo>
                  <a:lnTo>
                    <a:pt x="388" y="1185"/>
                  </a:lnTo>
                  <a:lnTo>
                    <a:pt x="388" y="1184"/>
                  </a:lnTo>
                  <a:lnTo>
                    <a:pt x="388" y="1183"/>
                  </a:lnTo>
                  <a:lnTo>
                    <a:pt x="389" y="1181"/>
                  </a:lnTo>
                  <a:lnTo>
                    <a:pt x="389" y="1180"/>
                  </a:lnTo>
                  <a:lnTo>
                    <a:pt x="389" y="1179"/>
                  </a:lnTo>
                  <a:lnTo>
                    <a:pt x="389" y="1178"/>
                  </a:lnTo>
                  <a:lnTo>
                    <a:pt x="389" y="1177"/>
                  </a:lnTo>
                  <a:lnTo>
                    <a:pt x="389" y="1176"/>
                  </a:lnTo>
                  <a:lnTo>
                    <a:pt x="389" y="1174"/>
                  </a:lnTo>
                  <a:lnTo>
                    <a:pt x="389" y="1173"/>
                  </a:lnTo>
                  <a:lnTo>
                    <a:pt x="389" y="1172"/>
                  </a:lnTo>
                  <a:lnTo>
                    <a:pt x="389" y="1171"/>
                  </a:lnTo>
                  <a:lnTo>
                    <a:pt x="388" y="1171"/>
                  </a:lnTo>
                  <a:lnTo>
                    <a:pt x="388" y="1170"/>
                  </a:lnTo>
                  <a:lnTo>
                    <a:pt x="388" y="1168"/>
                  </a:lnTo>
                  <a:lnTo>
                    <a:pt x="388" y="1167"/>
                  </a:lnTo>
                  <a:lnTo>
                    <a:pt x="387" y="1167"/>
                  </a:lnTo>
                  <a:lnTo>
                    <a:pt x="387" y="1166"/>
                  </a:lnTo>
                  <a:lnTo>
                    <a:pt x="385" y="1165"/>
                  </a:lnTo>
                  <a:lnTo>
                    <a:pt x="384" y="1164"/>
                  </a:lnTo>
                  <a:lnTo>
                    <a:pt x="384" y="1163"/>
                  </a:lnTo>
                  <a:lnTo>
                    <a:pt x="384" y="1161"/>
                  </a:lnTo>
                  <a:lnTo>
                    <a:pt x="384" y="1160"/>
                  </a:lnTo>
                  <a:lnTo>
                    <a:pt x="384" y="1159"/>
                  </a:lnTo>
                  <a:lnTo>
                    <a:pt x="383" y="1159"/>
                  </a:lnTo>
                  <a:lnTo>
                    <a:pt x="382" y="1157"/>
                  </a:lnTo>
                  <a:lnTo>
                    <a:pt x="382" y="1155"/>
                  </a:lnTo>
                  <a:lnTo>
                    <a:pt x="382" y="1154"/>
                  </a:lnTo>
                  <a:lnTo>
                    <a:pt x="381" y="1153"/>
                  </a:lnTo>
                  <a:lnTo>
                    <a:pt x="381" y="1152"/>
                  </a:lnTo>
                  <a:lnTo>
                    <a:pt x="381" y="1151"/>
                  </a:lnTo>
                  <a:lnTo>
                    <a:pt x="381" y="1150"/>
                  </a:lnTo>
                  <a:lnTo>
                    <a:pt x="381" y="1148"/>
                  </a:lnTo>
                  <a:lnTo>
                    <a:pt x="381" y="1147"/>
                  </a:lnTo>
                  <a:lnTo>
                    <a:pt x="379" y="1146"/>
                  </a:lnTo>
                  <a:lnTo>
                    <a:pt x="379" y="1143"/>
                  </a:lnTo>
                  <a:lnTo>
                    <a:pt x="377" y="1139"/>
                  </a:lnTo>
                  <a:lnTo>
                    <a:pt x="376" y="1138"/>
                  </a:lnTo>
                  <a:lnTo>
                    <a:pt x="375" y="1137"/>
                  </a:lnTo>
                  <a:lnTo>
                    <a:pt x="374" y="1137"/>
                  </a:lnTo>
                  <a:lnTo>
                    <a:pt x="372" y="1137"/>
                  </a:lnTo>
                  <a:lnTo>
                    <a:pt x="371" y="1137"/>
                  </a:lnTo>
                  <a:lnTo>
                    <a:pt x="370" y="1138"/>
                  </a:lnTo>
                  <a:lnTo>
                    <a:pt x="371" y="1138"/>
                  </a:lnTo>
                  <a:lnTo>
                    <a:pt x="370" y="1139"/>
                  </a:lnTo>
                  <a:lnTo>
                    <a:pt x="370" y="1138"/>
                  </a:lnTo>
                  <a:lnTo>
                    <a:pt x="370" y="1137"/>
                  </a:lnTo>
                  <a:lnTo>
                    <a:pt x="369" y="1135"/>
                  </a:lnTo>
                  <a:lnTo>
                    <a:pt x="368" y="1134"/>
                  </a:lnTo>
                  <a:lnTo>
                    <a:pt x="367" y="1133"/>
                  </a:lnTo>
                  <a:lnTo>
                    <a:pt x="367" y="1132"/>
                  </a:lnTo>
                  <a:lnTo>
                    <a:pt x="367" y="1131"/>
                  </a:lnTo>
                  <a:lnTo>
                    <a:pt x="367" y="1130"/>
                  </a:lnTo>
                  <a:lnTo>
                    <a:pt x="367" y="1128"/>
                  </a:lnTo>
                  <a:lnTo>
                    <a:pt x="367" y="1127"/>
                  </a:lnTo>
                  <a:lnTo>
                    <a:pt x="367" y="1126"/>
                  </a:lnTo>
                  <a:lnTo>
                    <a:pt x="368" y="1125"/>
                  </a:lnTo>
                  <a:lnTo>
                    <a:pt x="367" y="1125"/>
                  </a:lnTo>
                  <a:lnTo>
                    <a:pt x="367" y="1122"/>
                  </a:lnTo>
                  <a:lnTo>
                    <a:pt x="367" y="1121"/>
                  </a:lnTo>
                  <a:lnTo>
                    <a:pt x="367" y="1119"/>
                  </a:lnTo>
                  <a:lnTo>
                    <a:pt x="367" y="1118"/>
                  </a:lnTo>
                  <a:lnTo>
                    <a:pt x="367" y="1117"/>
                  </a:lnTo>
                  <a:lnTo>
                    <a:pt x="367" y="1115"/>
                  </a:lnTo>
                  <a:lnTo>
                    <a:pt x="365" y="1114"/>
                  </a:lnTo>
                  <a:lnTo>
                    <a:pt x="367" y="1113"/>
                  </a:lnTo>
                  <a:lnTo>
                    <a:pt x="368" y="1113"/>
                  </a:lnTo>
                  <a:lnTo>
                    <a:pt x="369" y="1114"/>
                  </a:lnTo>
                  <a:lnTo>
                    <a:pt x="369" y="1113"/>
                  </a:lnTo>
                  <a:lnTo>
                    <a:pt x="370" y="1113"/>
                  </a:lnTo>
                  <a:lnTo>
                    <a:pt x="370" y="1112"/>
                  </a:lnTo>
                  <a:lnTo>
                    <a:pt x="370" y="1111"/>
                  </a:lnTo>
                  <a:lnTo>
                    <a:pt x="370" y="1110"/>
                  </a:lnTo>
                  <a:lnTo>
                    <a:pt x="370" y="1108"/>
                  </a:lnTo>
                  <a:lnTo>
                    <a:pt x="370" y="1106"/>
                  </a:lnTo>
                  <a:lnTo>
                    <a:pt x="371" y="1102"/>
                  </a:lnTo>
                  <a:lnTo>
                    <a:pt x="371" y="1099"/>
                  </a:lnTo>
                  <a:lnTo>
                    <a:pt x="371" y="1098"/>
                  </a:lnTo>
                  <a:lnTo>
                    <a:pt x="371" y="1094"/>
                  </a:lnTo>
                  <a:lnTo>
                    <a:pt x="370" y="1092"/>
                  </a:lnTo>
                  <a:lnTo>
                    <a:pt x="370" y="1088"/>
                  </a:lnTo>
                  <a:lnTo>
                    <a:pt x="369" y="1086"/>
                  </a:lnTo>
                  <a:lnTo>
                    <a:pt x="369" y="1085"/>
                  </a:lnTo>
                  <a:lnTo>
                    <a:pt x="369" y="1084"/>
                  </a:lnTo>
                  <a:lnTo>
                    <a:pt x="368" y="1081"/>
                  </a:lnTo>
                  <a:lnTo>
                    <a:pt x="368" y="1080"/>
                  </a:lnTo>
                  <a:lnTo>
                    <a:pt x="368" y="1079"/>
                  </a:lnTo>
                  <a:lnTo>
                    <a:pt x="368" y="1078"/>
                  </a:lnTo>
                  <a:lnTo>
                    <a:pt x="368" y="1076"/>
                  </a:lnTo>
                  <a:lnTo>
                    <a:pt x="368" y="1075"/>
                  </a:lnTo>
                  <a:lnTo>
                    <a:pt x="368" y="1074"/>
                  </a:lnTo>
                  <a:lnTo>
                    <a:pt x="368" y="1073"/>
                  </a:lnTo>
                  <a:lnTo>
                    <a:pt x="368" y="1072"/>
                  </a:lnTo>
                  <a:lnTo>
                    <a:pt x="368" y="1071"/>
                  </a:lnTo>
                  <a:lnTo>
                    <a:pt x="368" y="1069"/>
                  </a:lnTo>
                  <a:lnTo>
                    <a:pt x="367" y="1068"/>
                  </a:lnTo>
                  <a:lnTo>
                    <a:pt x="368" y="1068"/>
                  </a:lnTo>
                  <a:lnTo>
                    <a:pt x="368" y="1067"/>
                  </a:lnTo>
                  <a:lnTo>
                    <a:pt x="369" y="1067"/>
                  </a:lnTo>
                  <a:lnTo>
                    <a:pt x="370" y="1067"/>
                  </a:lnTo>
                  <a:lnTo>
                    <a:pt x="371" y="1067"/>
                  </a:lnTo>
                  <a:lnTo>
                    <a:pt x="372" y="1066"/>
                  </a:lnTo>
                  <a:lnTo>
                    <a:pt x="374" y="1065"/>
                  </a:lnTo>
                  <a:lnTo>
                    <a:pt x="374" y="1064"/>
                  </a:lnTo>
                  <a:lnTo>
                    <a:pt x="374" y="1062"/>
                  </a:lnTo>
                  <a:lnTo>
                    <a:pt x="374" y="1061"/>
                  </a:lnTo>
                  <a:lnTo>
                    <a:pt x="375" y="1061"/>
                  </a:lnTo>
                  <a:lnTo>
                    <a:pt x="376" y="1062"/>
                  </a:lnTo>
                  <a:lnTo>
                    <a:pt x="377" y="1062"/>
                  </a:lnTo>
                  <a:lnTo>
                    <a:pt x="378" y="1062"/>
                  </a:lnTo>
                  <a:lnTo>
                    <a:pt x="379" y="1062"/>
                  </a:lnTo>
                  <a:lnTo>
                    <a:pt x="381" y="1062"/>
                  </a:lnTo>
                  <a:lnTo>
                    <a:pt x="382" y="1062"/>
                  </a:lnTo>
                  <a:lnTo>
                    <a:pt x="383" y="1062"/>
                  </a:lnTo>
                  <a:lnTo>
                    <a:pt x="384" y="1062"/>
                  </a:lnTo>
                  <a:lnTo>
                    <a:pt x="385" y="1061"/>
                  </a:lnTo>
                  <a:lnTo>
                    <a:pt x="387" y="1061"/>
                  </a:lnTo>
                  <a:lnTo>
                    <a:pt x="388" y="1061"/>
                  </a:lnTo>
                  <a:lnTo>
                    <a:pt x="389" y="1062"/>
                  </a:lnTo>
                  <a:lnTo>
                    <a:pt x="389" y="1064"/>
                  </a:lnTo>
                  <a:lnTo>
                    <a:pt x="390" y="1064"/>
                  </a:lnTo>
                  <a:lnTo>
                    <a:pt x="390" y="1065"/>
                  </a:lnTo>
                  <a:lnTo>
                    <a:pt x="391" y="1065"/>
                  </a:lnTo>
                  <a:lnTo>
                    <a:pt x="391" y="1066"/>
                  </a:lnTo>
                  <a:lnTo>
                    <a:pt x="392" y="1066"/>
                  </a:lnTo>
                  <a:lnTo>
                    <a:pt x="392" y="1067"/>
                  </a:lnTo>
                  <a:lnTo>
                    <a:pt x="391" y="1067"/>
                  </a:lnTo>
                  <a:lnTo>
                    <a:pt x="391" y="1068"/>
                  </a:lnTo>
                  <a:lnTo>
                    <a:pt x="391" y="1069"/>
                  </a:lnTo>
                  <a:lnTo>
                    <a:pt x="392" y="1071"/>
                  </a:lnTo>
                  <a:lnTo>
                    <a:pt x="391" y="1071"/>
                  </a:lnTo>
                  <a:lnTo>
                    <a:pt x="392" y="1072"/>
                  </a:lnTo>
                  <a:lnTo>
                    <a:pt x="391" y="1073"/>
                  </a:lnTo>
                  <a:lnTo>
                    <a:pt x="392" y="1073"/>
                  </a:lnTo>
                  <a:lnTo>
                    <a:pt x="392" y="1074"/>
                  </a:lnTo>
                  <a:lnTo>
                    <a:pt x="392" y="1075"/>
                  </a:lnTo>
                  <a:lnTo>
                    <a:pt x="394" y="1075"/>
                  </a:lnTo>
                  <a:lnTo>
                    <a:pt x="394" y="1076"/>
                  </a:lnTo>
                  <a:lnTo>
                    <a:pt x="391" y="1076"/>
                  </a:lnTo>
                  <a:lnTo>
                    <a:pt x="390" y="1076"/>
                  </a:lnTo>
                  <a:lnTo>
                    <a:pt x="391" y="1076"/>
                  </a:lnTo>
                  <a:lnTo>
                    <a:pt x="392" y="1076"/>
                  </a:lnTo>
                  <a:lnTo>
                    <a:pt x="394" y="1076"/>
                  </a:lnTo>
                  <a:lnTo>
                    <a:pt x="395" y="1078"/>
                  </a:lnTo>
                  <a:lnTo>
                    <a:pt x="395" y="1079"/>
                  </a:lnTo>
                  <a:lnTo>
                    <a:pt x="396" y="1079"/>
                  </a:lnTo>
                  <a:lnTo>
                    <a:pt x="395" y="1079"/>
                  </a:lnTo>
                  <a:lnTo>
                    <a:pt x="394" y="1079"/>
                  </a:lnTo>
                  <a:lnTo>
                    <a:pt x="394" y="1080"/>
                  </a:lnTo>
                  <a:lnTo>
                    <a:pt x="395" y="1080"/>
                  </a:lnTo>
                  <a:lnTo>
                    <a:pt x="396" y="1080"/>
                  </a:lnTo>
                  <a:lnTo>
                    <a:pt x="397" y="1081"/>
                  </a:lnTo>
                  <a:lnTo>
                    <a:pt x="397" y="1082"/>
                  </a:lnTo>
                  <a:lnTo>
                    <a:pt x="396" y="1082"/>
                  </a:lnTo>
                  <a:lnTo>
                    <a:pt x="397" y="1084"/>
                  </a:lnTo>
                  <a:lnTo>
                    <a:pt x="396" y="1082"/>
                  </a:lnTo>
                  <a:lnTo>
                    <a:pt x="397" y="1084"/>
                  </a:lnTo>
                  <a:lnTo>
                    <a:pt x="396" y="1084"/>
                  </a:lnTo>
                  <a:lnTo>
                    <a:pt x="396" y="1085"/>
                  </a:lnTo>
                  <a:lnTo>
                    <a:pt x="396" y="1084"/>
                  </a:lnTo>
                  <a:lnTo>
                    <a:pt x="395" y="1084"/>
                  </a:lnTo>
                  <a:lnTo>
                    <a:pt x="394" y="1084"/>
                  </a:lnTo>
                  <a:lnTo>
                    <a:pt x="394" y="1082"/>
                  </a:lnTo>
                  <a:lnTo>
                    <a:pt x="392" y="1082"/>
                  </a:lnTo>
                  <a:lnTo>
                    <a:pt x="392" y="1084"/>
                  </a:lnTo>
                  <a:lnTo>
                    <a:pt x="394" y="1085"/>
                  </a:lnTo>
                  <a:lnTo>
                    <a:pt x="394" y="1086"/>
                  </a:lnTo>
                  <a:lnTo>
                    <a:pt x="392" y="1086"/>
                  </a:lnTo>
                  <a:lnTo>
                    <a:pt x="391" y="1086"/>
                  </a:lnTo>
                  <a:lnTo>
                    <a:pt x="390" y="1086"/>
                  </a:lnTo>
                  <a:lnTo>
                    <a:pt x="391" y="1092"/>
                  </a:lnTo>
                  <a:lnTo>
                    <a:pt x="391" y="1093"/>
                  </a:lnTo>
                  <a:lnTo>
                    <a:pt x="391" y="1094"/>
                  </a:lnTo>
                  <a:lnTo>
                    <a:pt x="392" y="1094"/>
                  </a:lnTo>
                  <a:lnTo>
                    <a:pt x="392" y="1095"/>
                  </a:lnTo>
                  <a:lnTo>
                    <a:pt x="391" y="1095"/>
                  </a:lnTo>
                  <a:lnTo>
                    <a:pt x="391" y="1097"/>
                  </a:lnTo>
                  <a:lnTo>
                    <a:pt x="390" y="1097"/>
                  </a:lnTo>
                  <a:lnTo>
                    <a:pt x="391" y="1097"/>
                  </a:lnTo>
                  <a:lnTo>
                    <a:pt x="392" y="1097"/>
                  </a:lnTo>
                  <a:lnTo>
                    <a:pt x="394" y="1098"/>
                  </a:lnTo>
                  <a:lnTo>
                    <a:pt x="392" y="1098"/>
                  </a:lnTo>
                  <a:lnTo>
                    <a:pt x="394" y="1099"/>
                  </a:lnTo>
                  <a:lnTo>
                    <a:pt x="394" y="1100"/>
                  </a:lnTo>
                  <a:lnTo>
                    <a:pt x="394" y="1101"/>
                  </a:lnTo>
                  <a:lnTo>
                    <a:pt x="391" y="1101"/>
                  </a:lnTo>
                  <a:lnTo>
                    <a:pt x="390" y="1101"/>
                  </a:lnTo>
                  <a:lnTo>
                    <a:pt x="390" y="1102"/>
                  </a:lnTo>
                  <a:lnTo>
                    <a:pt x="390" y="1104"/>
                  </a:lnTo>
                  <a:lnTo>
                    <a:pt x="391" y="1104"/>
                  </a:lnTo>
                  <a:lnTo>
                    <a:pt x="392" y="1102"/>
                  </a:lnTo>
                  <a:lnTo>
                    <a:pt x="392" y="1104"/>
                  </a:lnTo>
                  <a:lnTo>
                    <a:pt x="394" y="1104"/>
                  </a:lnTo>
                  <a:lnTo>
                    <a:pt x="391" y="1105"/>
                  </a:lnTo>
                  <a:lnTo>
                    <a:pt x="391" y="1106"/>
                  </a:lnTo>
                  <a:lnTo>
                    <a:pt x="392" y="1106"/>
                  </a:lnTo>
                  <a:lnTo>
                    <a:pt x="394" y="1105"/>
                  </a:lnTo>
                  <a:lnTo>
                    <a:pt x="394" y="1106"/>
                  </a:lnTo>
                  <a:lnTo>
                    <a:pt x="395" y="1106"/>
                  </a:lnTo>
                  <a:lnTo>
                    <a:pt x="396" y="1106"/>
                  </a:lnTo>
                  <a:lnTo>
                    <a:pt x="396" y="1107"/>
                  </a:lnTo>
                  <a:lnTo>
                    <a:pt x="396" y="1108"/>
                  </a:lnTo>
                  <a:lnTo>
                    <a:pt x="398" y="1110"/>
                  </a:lnTo>
                  <a:lnTo>
                    <a:pt x="397" y="1111"/>
                  </a:lnTo>
                  <a:lnTo>
                    <a:pt x="395" y="1110"/>
                  </a:lnTo>
                  <a:lnTo>
                    <a:pt x="394" y="1112"/>
                  </a:lnTo>
                  <a:lnTo>
                    <a:pt x="395" y="1112"/>
                  </a:lnTo>
                  <a:lnTo>
                    <a:pt x="395" y="1113"/>
                  </a:lnTo>
                  <a:lnTo>
                    <a:pt x="396" y="1113"/>
                  </a:lnTo>
                  <a:lnTo>
                    <a:pt x="397" y="1114"/>
                  </a:lnTo>
                  <a:lnTo>
                    <a:pt x="398" y="1114"/>
                  </a:lnTo>
                  <a:lnTo>
                    <a:pt x="400" y="1115"/>
                  </a:lnTo>
                  <a:lnTo>
                    <a:pt x="401" y="1115"/>
                  </a:lnTo>
                  <a:lnTo>
                    <a:pt x="401" y="1114"/>
                  </a:lnTo>
                  <a:lnTo>
                    <a:pt x="402" y="1114"/>
                  </a:lnTo>
                  <a:lnTo>
                    <a:pt x="402" y="1115"/>
                  </a:lnTo>
                  <a:lnTo>
                    <a:pt x="404" y="1115"/>
                  </a:lnTo>
                  <a:lnTo>
                    <a:pt x="405" y="1115"/>
                  </a:lnTo>
                  <a:lnTo>
                    <a:pt x="405" y="1117"/>
                  </a:lnTo>
                  <a:lnTo>
                    <a:pt x="405" y="1118"/>
                  </a:lnTo>
                  <a:lnTo>
                    <a:pt x="407" y="1118"/>
                  </a:lnTo>
                  <a:lnTo>
                    <a:pt x="408" y="1119"/>
                  </a:lnTo>
                  <a:lnTo>
                    <a:pt x="409" y="1119"/>
                  </a:lnTo>
                  <a:lnTo>
                    <a:pt x="409" y="1120"/>
                  </a:lnTo>
                  <a:lnTo>
                    <a:pt x="410" y="1120"/>
                  </a:lnTo>
                  <a:lnTo>
                    <a:pt x="410" y="1121"/>
                  </a:lnTo>
                  <a:lnTo>
                    <a:pt x="411" y="1121"/>
                  </a:lnTo>
                  <a:lnTo>
                    <a:pt x="410" y="1120"/>
                  </a:lnTo>
                  <a:lnTo>
                    <a:pt x="410" y="1119"/>
                  </a:lnTo>
                  <a:lnTo>
                    <a:pt x="411" y="1119"/>
                  </a:lnTo>
                  <a:lnTo>
                    <a:pt x="413" y="1119"/>
                  </a:lnTo>
                  <a:lnTo>
                    <a:pt x="413" y="1120"/>
                  </a:lnTo>
                  <a:lnTo>
                    <a:pt x="414" y="1120"/>
                  </a:lnTo>
                  <a:lnTo>
                    <a:pt x="415" y="1119"/>
                  </a:lnTo>
                  <a:lnTo>
                    <a:pt x="416" y="1120"/>
                  </a:lnTo>
                  <a:lnTo>
                    <a:pt x="417" y="1120"/>
                  </a:lnTo>
                  <a:lnTo>
                    <a:pt x="418" y="1121"/>
                  </a:lnTo>
                  <a:lnTo>
                    <a:pt x="418" y="1122"/>
                  </a:lnTo>
                  <a:lnTo>
                    <a:pt x="420" y="1124"/>
                  </a:lnTo>
                  <a:lnTo>
                    <a:pt x="418" y="1125"/>
                  </a:lnTo>
                  <a:lnTo>
                    <a:pt x="420" y="1125"/>
                  </a:lnTo>
                  <a:lnTo>
                    <a:pt x="421" y="1125"/>
                  </a:lnTo>
                  <a:lnTo>
                    <a:pt x="422" y="1125"/>
                  </a:lnTo>
                  <a:lnTo>
                    <a:pt x="423" y="1125"/>
                  </a:lnTo>
                  <a:lnTo>
                    <a:pt x="423" y="1126"/>
                  </a:lnTo>
                  <a:lnTo>
                    <a:pt x="422" y="1127"/>
                  </a:lnTo>
                  <a:lnTo>
                    <a:pt x="422" y="1128"/>
                  </a:lnTo>
                  <a:lnTo>
                    <a:pt x="421" y="1130"/>
                  </a:lnTo>
                  <a:lnTo>
                    <a:pt x="420" y="1130"/>
                  </a:lnTo>
                  <a:lnTo>
                    <a:pt x="420" y="1131"/>
                  </a:lnTo>
                  <a:lnTo>
                    <a:pt x="418" y="1132"/>
                  </a:lnTo>
                  <a:lnTo>
                    <a:pt x="418" y="1133"/>
                  </a:lnTo>
                  <a:lnTo>
                    <a:pt x="418" y="1134"/>
                  </a:lnTo>
                  <a:lnTo>
                    <a:pt x="420" y="1135"/>
                  </a:lnTo>
                  <a:lnTo>
                    <a:pt x="420" y="1134"/>
                  </a:lnTo>
                  <a:lnTo>
                    <a:pt x="418" y="1134"/>
                  </a:lnTo>
                  <a:lnTo>
                    <a:pt x="418" y="1133"/>
                  </a:lnTo>
                  <a:lnTo>
                    <a:pt x="420" y="1132"/>
                  </a:lnTo>
                  <a:lnTo>
                    <a:pt x="420" y="1131"/>
                  </a:lnTo>
                  <a:lnTo>
                    <a:pt x="421" y="1130"/>
                  </a:lnTo>
                  <a:lnTo>
                    <a:pt x="422" y="1130"/>
                  </a:lnTo>
                  <a:lnTo>
                    <a:pt x="422" y="1128"/>
                  </a:lnTo>
                  <a:lnTo>
                    <a:pt x="423" y="1127"/>
                  </a:lnTo>
                  <a:lnTo>
                    <a:pt x="424" y="1127"/>
                  </a:lnTo>
                  <a:lnTo>
                    <a:pt x="424" y="1128"/>
                  </a:lnTo>
                  <a:lnTo>
                    <a:pt x="425" y="1127"/>
                  </a:lnTo>
                  <a:lnTo>
                    <a:pt x="427" y="1127"/>
                  </a:lnTo>
                  <a:lnTo>
                    <a:pt x="428" y="1127"/>
                  </a:lnTo>
                  <a:lnTo>
                    <a:pt x="428" y="1128"/>
                  </a:lnTo>
                  <a:lnTo>
                    <a:pt x="429" y="1128"/>
                  </a:lnTo>
                  <a:lnTo>
                    <a:pt x="429" y="1130"/>
                  </a:lnTo>
                  <a:lnTo>
                    <a:pt x="427" y="1132"/>
                  </a:lnTo>
                  <a:lnTo>
                    <a:pt x="427" y="1133"/>
                  </a:lnTo>
                  <a:lnTo>
                    <a:pt x="425" y="1134"/>
                  </a:lnTo>
                  <a:lnTo>
                    <a:pt x="424" y="1135"/>
                  </a:lnTo>
                  <a:lnTo>
                    <a:pt x="423" y="1137"/>
                  </a:lnTo>
                  <a:lnTo>
                    <a:pt x="424" y="1137"/>
                  </a:lnTo>
                  <a:lnTo>
                    <a:pt x="424" y="1135"/>
                  </a:lnTo>
                  <a:lnTo>
                    <a:pt x="425" y="1137"/>
                  </a:lnTo>
                  <a:lnTo>
                    <a:pt x="425" y="1135"/>
                  </a:lnTo>
                  <a:lnTo>
                    <a:pt x="427" y="1134"/>
                  </a:lnTo>
                  <a:lnTo>
                    <a:pt x="427" y="1133"/>
                  </a:lnTo>
                  <a:lnTo>
                    <a:pt x="428" y="1133"/>
                  </a:lnTo>
                  <a:lnTo>
                    <a:pt x="428" y="1132"/>
                  </a:lnTo>
                  <a:lnTo>
                    <a:pt x="429" y="1132"/>
                  </a:lnTo>
                  <a:lnTo>
                    <a:pt x="430" y="1132"/>
                  </a:lnTo>
                  <a:lnTo>
                    <a:pt x="430" y="1133"/>
                  </a:lnTo>
                  <a:lnTo>
                    <a:pt x="431" y="1133"/>
                  </a:lnTo>
                  <a:lnTo>
                    <a:pt x="431" y="1132"/>
                  </a:lnTo>
                  <a:lnTo>
                    <a:pt x="431" y="1133"/>
                  </a:lnTo>
                  <a:lnTo>
                    <a:pt x="431" y="1134"/>
                  </a:lnTo>
                  <a:lnTo>
                    <a:pt x="433" y="1135"/>
                  </a:lnTo>
                  <a:lnTo>
                    <a:pt x="434" y="1135"/>
                  </a:lnTo>
                  <a:lnTo>
                    <a:pt x="434" y="1137"/>
                  </a:lnTo>
                  <a:lnTo>
                    <a:pt x="435" y="1138"/>
                  </a:lnTo>
                  <a:lnTo>
                    <a:pt x="436" y="1138"/>
                  </a:lnTo>
                  <a:lnTo>
                    <a:pt x="438" y="1137"/>
                  </a:lnTo>
                  <a:lnTo>
                    <a:pt x="440" y="1135"/>
                  </a:lnTo>
                  <a:lnTo>
                    <a:pt x="441" y="1135"/>
                  </a:lnTo>
                  <a:lnTo>
                    <a:pt x="442" y="1138"/>
                  </a:lnTo>
                  <a:lnTo>
                    <a:pt x="442" y="1139"/>
                  </a:lnTo>
                  <a:lnTo>
                    <a:pt x="443" y="1140"/>
                  </a:lnTo>
                  <a:lnTo>
                    <a:pt x="443" y="1143"/>
                  </a:lnTo>
                  <a:lnTo>
                    <a:pt x="443" y="1144"/>
                  </a:lnTo>
                  <a:lnTo>
                    <a:pt x="443" y="1145"/>
                  </a:lnTo>
                  <a:lnTo>
                    <a:pt x="444" y="1145"/>
                  </a:lnTo>
                  <a:lnTo>
                    <a:pt x="444" y="1146"/>
                  </a:lnTo>
                  <a:lnTo>
                    <a:pt x="446" y="1146"/>
                  </a:lnTo>
                  <a:lnTo>
                    <a:pt x="447" y="1147"/>
                  </a:lnTo>
                  <a:lnTo>
                    <a:pt x="447" y="1146"/>
                  </a:lnTo>
                  <a:lnTo>
                    <a:pt x="447" y="1147"/>
                  </a:lnTo>
                  <a:lnTo>
                    <a:pt x="448" y="1147"/>
                  </a:lnTo>
                  <a:lnTo>
                    <a:pt x="449" y="1148"/>
                  </a:lnTo>
                  <a:lnTo>
                    <a:pt x="450" y="1150"/>
                  </a:lnTo>
                  <a:lnTo>
                    <a:pt x="451" y="1150"/>
                  </a:lnTo>
                  <a:lnTo>
                    <a:pt x="453" y="1150"/>
                  </a:lnTo>
                  <a:lnTo>
                    <a:pt x="454" y="1150"/>
                  </a:lnTo>
                  <a:lnTo>
                    <a:pt x="454" y="1151"/>
                  </a:lnTo>
                  <a:lnTo>
                    <a:pt x="455" y="1151"/>
                  </a:lnTo>
                  <a:lnTo>
                    <a:pt x="457" y="1150"/>
                  </a:lnTo>
                  <a:lnTo>
                    <a:pt x="460" y="1150"/>
                  </a:lnTo>
                  <a:lnTo>
                    <a:pt x="461" y="1150"/>
                  </a:lnTo>
                  <a:lnTo>
                    <a:pt x="461" y="1148"/>
                  </a:lnTo>
                  <a:lnTo>
                    <a:pt x="460" y="1148"/>
                  </a:lnTo>
                  <a:lnTo>
                    <a:pt x="460" y="1147"/>
                  </a:lnTo>
                  <a:lnTo>
                    <a:pt x="461" y="1147"/>
                  </a:lnTo>
                  <a:lnTo>
                    <a:pt x="462" y="1147"/>
                  </a:lnTo>
                  <a:lnTo>
                    <a:pt x="463" y="1148"/>
                  </a:lnTo>
                  <a:lnTo>
                    <a:pt x="463" y="1147"/>
                  </a:lnTo>
                  <a:lnTo>
                    <a:pt x="468" y="1146"/>
                  </a:lnTo>
                  <a:lnTo>
                    <a:pt x="469" y="1146"/>
                  </a:lnTo>
                  <a:lnTo>
                    <a:pt x="468" y="1145"/>
                  </a:lnTo>
                  <a:lnTo>
                    <a:pt x="464" y="1145"/>
                  </a:lnTo>
                  <a:lnTo>
                    <a:pt x="462" y="1145"/>
                  </a:lnTo>
                  <a:lnTo>
                    <a:pt x="461" y="1145"/>
                  </a:lnTo>
                  <a:lnTo>
                    <a:pt x="460" y="1145"/>
                  </a:lnTo>
                  <a:lnTo>
                    <a:pt x="459" y="1145"/>
                  </a:lnTo>
                  <a:lnTo>
                    <a:pt x="457" y="1145"/>
                  </a:lnTo>
                  <a:lnTo>
                    <a:pt x="456" y="1145"/>
                  </a:lnTo>
                  <a:lnTo>
                    <a:pt x="456" y="1144"/>
                  </a:lnTo>
                  <a:lnTo>
                    <a:pt x="456" y="1143"/>
                  </a:lnTo>
                  <a:lnTo>
                    <a:pt x="456" y="1139"/>
                  </a:lnTo>
                  <a:lnTo>
                    <a:pt x="457" y="1139"/>
                  </a:lnTo>
                  <a:lnTo>
                    <a:pt x="459" y="1139"/>
                  </a:lnTo>
                  <a:lnTo>
                    <a:pt x="456" y="1139"/>
                  </a:lnTo>
                  <a:lnTo>
                    <a:pt x="455" y="1138"/>
                  </a:lnTo>
                  <a:lnTo>
                    <a:pt x="454" y="1138"/>
                  </a:lnTo>
                  <a:lnTo>
                    <a:pt x="453" y="1137"/>
                  </a:lnTo>
                  <a:lnTo>
                    <a:pt x="451" y="1137"/>
                  </a:lnTo>
                  <a:lnTo>
                    <a:pt x="450" y="1137"/>
                  </a:lnTo>
                  <a:lnTo>
                    <a:pt x="450" y="1135"/>
                  </a:lnTo>
                  <a:lnTo>
                    <a:pt x="450" y="1137"/>
                  </a:lnTo>
                  <a:lnTo>
                    <a:pt x="449" y="1137"/>
                  </a:lnTo>
                  <a:lnTo>
                    <a:pt x="447" y="1138"/>
                  </a:lnTo>
                  <a:lnTo>
                    <a:pt x="447" y="1137"/>
                  </a:lnTo>
                  <a:lnTo>
                    <a:pt x="446" y="1137"/>
                  </a:lnTo>
                  <a:lnTo>
                    <a:pt x="446" y="1134"/>
                  </a:lnTo>
                  <a:lnTo>
                    <a:pt x="446" y="1133"/>
                  </a:lnTo>
                  <a:lnTo>
                    <a:pt x="446" y="1131"/>
                  </a:lnTo>
                  <a:lnTo>
                    <a:pt x="446" y="1130"/>
                  </a:lnTo>
                  <a:lnTo>
                    <a:pt x="443" y="1126"/>
                  </a:lnTo>
                  <a:lnTo>
                    <a:pt x="442" y="1121"/>
                  </a:lnTo>
                  <a:lnTo>
                    <a:pt x="441" y="1121"/>
                  </a:lnTo>
                  <a:lnTo>
                    <a:pt x="440" y="1120"/>
                  </a:lnTo>
                  <a:lnTo>
                    <a:pt x="440" y="1119"/>
                  </a:lnTo>
                  <a:lnTo>
                    <a:pt x="438" y="1117"/>
                  </a:lnTo>
                  <a:lnTo>
                    <a:pt x="438" y="1115"/>
                  </a:lnTo>
                  <a:lnTo>
                    <a:pt x="438" y="1114"/>
                  </a:lnTo>
                  <a:lnTo>
                    <a:pt x="438" y="1112"/>
                  </a:lnTo>
                  <a:lnTo>
                    <a:pt x="438" y="1111"/>
                  </a:lnTo>
                  <a:lnTo>
                    <a:pt x="438" y="1110"/>
                  </a:lnTo>
                  <a:lnTo>
                    <a:pt x="437" y="1110"/>
                  </a:lnTo>
                  <a:lnTo>
                    <a:pt x="437" y="1108"/>
                  </a:lnTo>
                  <a:lnTo>
                    <a:pt x="437" y="1107"/>
                  </a:lnTo>
                  <a:lnTo>
                    <a:pt x="437" y="1105"/>
                  </a:lnTo>
                  <a:lnTo>
                    <a:pt x="437" y="1104"/>
                  </a:lnTo>
                  <a:lnTo>
                    <a:pt x="437" y="1102"/>
                  </a:lnTo>
                  <a:lnTo>
                    <a:pt x="437" y="1101"/>
                  </a:lnTo>
                  <a:lnTo>
                    <a:pt x="436" y="1099"/>
                  </a:lnTo>
                  <a:lnTo>
                    <a:pt x="435" y="1097"/>
                  </a:lnTo>
                  <a:lnTo>
                    <a:pt x="435" y="1095"/>
                  </a:lnTo>
                  <a:lnTo>
                    <a:pt x="434" y="1094"/>
                  </a:lnTo>
                  <a:lnTo>
                    <a:pt x="433" y="1093"/>
                  </a:lnTo>
                  <a:lnTo>
                    <a:pt x="431" y="1091"/>
                  </a:lnTo>
                  <a:lnTo>
                    <a:pt x="430" y="1091"/>
                  </a:lnTo>
                  <a:lnTo>
                    <a:pt x="430" y="1089"/>
                  </a:lnTo>
                  <a:lnTo>
                    <a:pt x="429" y="1089"/>
                  </a:lnTo>
                  <a:lnTo>
                    <a:pt x="429" y="1088"/>
                  </a:lnTo>
                  <a:lnTo>
                    <a:pt x="430" y="1088"/>
                  </a:lnTo>
                  <a:lnTo>
                    <a:pt x="430" y="1087"/>
                  </a:lnTo>
                  <a:lnTo>
                    <a:pt x="428" y="1087"/>
                  </a:lnTo>
                  <a:lnTo>
                    <a:pt x="428" y="1086"/>
                  </a:lnTo>
                  <a:lnTo>
                    <a:pt x="429" y="1085"/>
                  </a:lnTo>
                  <a:lnTo>
                    <a:pt x="428" y="1085"/>
                  </a:lnTo>
                  <a:lnTo>
                    <a:pt x="425" y="1086"/>
                  </a:lnTo>
                  <a:lnTo>
                    <a:pt x="425" y="1088"/>
                  </a:lnTo>
                  <a:lnTo>
                    <a:pt x="420" y="1084"/>
                  </a:lnTo>
                  <a:lnTo>
                    <a:pt x="418" y="1082"/>
                  </a:lnTo>
                  <a:lnTo>
                    <a:pt x="420" y="1082"/>
                  </a:lnTo>
                  <a:lnTo>
                    <a:pt x="418" y="1081"/>
                  </a:lnTo>
                  <a:lnTo>
                    <a:pt x="418" y="1080"/>
                  </a:lnTo>
                  <a:lnTo>
                    <a:pt x="417" y="1080"/>
                  </a:lnTo>
                  <a:lnTo>
                    <a:pt x="417" y="1079"/>
                  </a:lnTo>
                  <a:lnTo>
                    <a:pt x="416" y="1079"/>
                  </a:lnTo>
                  <a:lnTo>
                    <a:pt x="416" y="1078"/>
                  </a:lnTo>
                  <a:lnTo>
                    <a:pt x="417" y="1078"/>
                  </a:lnTo>
                  <a:lnTo>
                    <a:pt x="417" y="1076"/>
                  </a:lnTo>
                  <a:lnTo>
                    <a:pt x="420" y="1076"/>
                  </a:lnTo>
                  <a:lnTo>
                    <a:pt x="421" y="1076"/>
                  </a:lnTo>
                  <a:lnTo>
                    <a:pt x="422" y="1076"/>
                  </a:lnTo>
                  <a:lnTo>
                    <a:pt x="423" y="1076"/>
                  </a:lnTo>
                  <a:lnTo>
                    <a:pt x="424" y="1078"/>
                  </a:lnTo>
                  <a:lnTo>
                    <a:pt x="425" y="1080"/>
                  </a:lnTo>
                  <a:lnTo>
                    <a:pt x="427" y="1081"/>
                  </a:lnTo>
                  <a:lnTo>
                    <a:pt x="427" y="1080"/>
                  </a:lnTo>
                  <a:lnTo>
                    <a:pt x="425" y="1079"/>
                  </a:lnTo>
                  <a:lnTo>
                    <a:pt x="425" y="1078"/>
                  </a:lnTo>
                  <a:lnTo>
                    <a:pt x="424" y="1078"/>
                  </a:lnTo>
                  <a:lnTo>
                    <a:pt x="425" y="1078"/>
                  </a:lnTo>
                  <a:lnTo>
                    <a:pt x="427" y="1078"/>
                  </a:lnTo>
                  <a:lnTo>
                    <a:pt x="425" y="1076"/>
                  </a:lnTo>
                  <a:lnTo>
                    <a:pt x="425" y="1075"/>
                  </a:lnTo>
                  <a:lnTo>
                    <a:pt x="424" y="1075"/>
                  </a:lnTo>
                  <a:lnTo>
                    <a:pt x="424" y="1074"/>
                  </a:lnTo>
                  <a:lnTo>
                    <a:pt x="423" y="1074"/>
                  </a:lnTo>
                  <a:lnTo>
                    <a:pt x="423" y="1073"/>
                  </a:lnTo>
                  <a:lnTo>
                    <a:pt x="423" y="1072"/>
                  </a:lnTo>
                  <a:lnTo>
                    <a:pt x="422" y="1072"/>
                  </a:lnTo>
                  <a:lnTo>
                    <a:pt x="421" y="1071"/>
                  </a:lnTo>
                  <a:lnTo>
                    <a:pt x="420" y="1069"/>
                  </a:lnTo>
                  <a:lnTo>
                    <a:pt x="420" y="1068"/>
                  </a:lnTo>
                  <a:lnTo>
                    <a:pt x="418" y="1067"/>
                  </a:lnTo>
                  <a:lnTo>
                    <a:pt x="417" y="1067"/>
                  </a:lnTo>
                  <a:lnTo>
                    <a:pt x="416" y="1067"/>
                  </a:lnTo>
                  <a:lnTo>
                    <a:pt x="415" y="1067"/>
                  </a:lnTo>
                  <a:lnTo>
                    <a:pt x="415" y="1066"/>
                  </a:lnTo>
                  <a:lnTo>
                    <a:pt x="414" y="1066"/>
                  </a:lnTo>
                  <a:lnTo>
                    <a:pt x="413" y="1066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10" y="1066"/>
                  </a:lnTo>
                  <a:lnTo>
                    <a:pt x="408" y="1066"/>
                  </a:lnTo>
                  <a:lnTo>
                    <a:pt x="407" y="1065"/>
                  </a:lnTo>
                  <a:lnTo>
                    <a:pt x="403" y="1064"/>
                  </a:lnTo>
                  <a:lnTo>
                    <a:pt x="404" y="1064"/>
                  </a:lnTo>
                  <a:lnTo>
                    <a:pt x="403" y="1062"/>
                  </a:lnTo>
                  <a:lnTo>
                    <a:pt x="402" y="1062"/>
                  </a:lnTo>
                  <a:lnTo>
                    <a:pt x="401" y="1062"/>
                  </a:lnTo>
                  <a:lnTo>
                    <a:pt x="402" y="1061"/>
                  </a:lnTo>
                  <a:lnTo>
                    <a:pt x="404" y="1061"/>
                  </a:lnTo>
                  <a:lnTo>
                    <a:pt x="404" y="1060"/>
                  </a:lnTo>
                  <a:lnTo>
                    <a:pt x="407" y="1059"/>
                  </a:lnTo>
                  <a:lnTo>
                    <a:pt x="405" y="1059"/>
                  </a:lnTo>
                  <a:lnTo>
                    <a:pt x="404" y="1059"/>
                  </a:lnTo>
                  <a:lnTo>
                    <a:pt x="403" y="1059"/>
                  </a:lnTo>
                  <a:lnTo>
                    <a:pt x="404" y="1058"/>
                  </a:lnTo>
                  <a:lnTo>
                    <a:pt x="405" y="1056"/>
                  </a:lnTo>
                  <a:lnTo>
                    <a:pt x="407" y="1058"/>
                  </a:lnTo>
                  <a:lnTo>
                    <a:pt x="409" y="1056"/>
                  </a:lnTo>
                  <a:lnTo>
                    <a:pt x="409" y="1055"/>
                  </a:lnTo>
                  <a:lnTo>
                    <a:pt x="407" y="1055"/>
                  </a:lnTo>
                  <a:lnTo>
                    <a:pt x="408" y="1054"/>
                  </a:lnTo>
                  <a:lnTo>
                    <a:pt x="409" y="1054"/>
                  </a:lnTo>
                  <a:lnTo>
                    <a:pt x="408" y="1053"/>
                  </a:lnTo>
                  <a:lnTo>
                    <a:pt x="409" y="1052"/>
                  </a:lnTo>
                  <a:lnTo>
                    <a:pt x="408" y="1048"/>
                  </a:lnTo>
                  <a:lnTo>
                    <a:pt x="408" y="1049"/>
                  </a:lnTo>
                  <a:lnTo>
                    <a:pt x="408" y="1048"/>
                  </a:lnTo>
                  <a:lnTo>
                    <a:pt x="407" y="1048"/>
                  </a:lnTo>
                  <a:lnTo>
                    <a:pt x="405" y="1048"/>
                  </a:lnTo>
                  <a:lnTo>
                    <a:pt x="405" y="1047"/>
                  </a:lnTo>
                  <a:lnTo>
                    <a:pt x="404" y="1046"/>
                  </a:lnTo>
                  <a:lnTo>
                    <a:pt x="405" y="1046"/>
                  </a:lnTo>
                  <a:lnTo>
                    <a:pt x="405" y="1047"/>
                  </a:lnTo>
                  <a:lnTo>
                    <a:pt x="407" y="1047"/>
                  </a:lnTo>
                  <a:lnTo>
                    <a:pt x="407" y="1045"/>
                  </a:lnTo>
                  <a:lnTo>
                    <a:pt x="407" y="1043"/>
                  </a:lnTo>
                  <a:lnTo>
                    <a:pt x="405" y="1043"/>
                  </a:lnTo>
                  <a:lnTo>
                    <a:pt x="405" y="1042"/>
                  </a:lnTo>
                  <a:lnTo>
                    <a:pt x="407" y="1041"/>
                  </a:lnTo>
                  <a:lnTo>
                    <a:pt x="407" y="1040"/>
                  </a:lnTo>
                  <a:lnTo>
                    <a:pt x="405" y="1040"/>
                  </a:lnTo>
                  <a:lnTo>
                    <a:pt x="404" y="1040"/>
                  </a:lnTo>
                  <a:lnTo>
                    <a:pt x="403" y="1039"/>
                  </a:lnTo>
                  <a:lnTo>
                    <a:pt x="404" y="1038"/>
                  </a:lnTo>
                  <a:lnTo>
                    <a:pt x="403" y="1038"/>
                  </a:lnTo>
                  <a:lnTo>
                    <a:pt x="402" y="1036"/>
                  </a:lnTo>
                  <a:lnTo>
                    <a:pt x="401" y="1038"/>
                  </a:lnTo>
                  <a:lnTo>
                    <a:pt x="400" y="1038"/>
                  </a:lnTo>
                  <a:lnTo>
                    <a:pt x="400" y="1036"/>
                  </a:lnTo>
                  <a:lnTo>
                    <a:pt x="398" y="1035"/>
                  </a:lnTo>
                  <a:lnTo>
                    <a:pt x="398" y="1036"/>
                  </a:lnTo>
                  <a:lnTo>
                    <a:pt x="397" y="1036"/>
                  </a:lnTo>
                  <a:lnTo>
                    <a:pt x="396" y="1034"/>
                  </a:lnTo>
                  <a:lnTo>
                    <a:pt x="396" y="1035"/>
                  </a:lnTo>
                  <a:lnTo>
                    <a:pt x="396" y="1038"/>
                  </a:lnTo>
                  <a:lnTo>
                    <a:pt x="395" y="1038"/>
                  </a:lnTo>
                  <a:lnTo>
                    <a:pt x="394" y="1038"/>
                  </a:lnTo>
                  <a:lnTo>
                    <a:pt x="394" y="1036"/>
                  </a:lnTo>
                  <a:lnTo>
                    <a:pt x="392" y="1036"/>
                  </a:lnTo>
                  <a:lnTo>
                    <a:pt x="392" y="1038"/>
                  </a:lnTo>
                  <a:lnTo>
                    <a:pt x="391" y="1038"/>
                  </a:lnTo>
                  <a:lnTo>
                    <a:pt x="391" y="1036"/>
                  </a:lnTo>
                  <a:lnTo>
                    <a:pt x="391" y="1034"/>
                  </a:lnTo>
                  <a:lnTo>
                    <a:pt x="390" y="1033"/>
                  </a:lnTo>
                  <a:lnTo>
                    <a:pt x="389" y="1032"/>
                  </a:lnTo>
                  <a:lnTo>
                    <a:pt x="388" y="1032"/>
                  </a:lnTo>
                  <a:lnTo>
                    <a:pt x="387" y="1031"/>
                  </a:lnTo>
                  <a:lnTo>
                    <a:pt x="387" y="1029"/>
                  </a:lnTo>
                  <a:lnTo>
                    <a:pt x="387" y="1028"/>
                  </a:lnTo>
                  <a:lnTo>
                    <a:pt x="385" y="1028"/>
                  </a:lnTo>
                  <a:lnTo>
                    <a:pt x="385" y="1027"/>
                  </a:lnTo>
                  <a:lnTo>
                    <a:pt x="385" y="1026"/>
                  </a:lnTo>
                  <a:lnTo>
                    <a:pt x="384" y="1026"/>
                  </a:lnTo>
                  <a:lnTo>
                    <a:pt x="383" y="1025"/>
                  </a:lnTo>
                  <a:lnTo>
                    <a:pt x="383" y="1023"/>
                  </a:lnTo>
                  <a:lnTo>
                    <a:pt x="384" y="1023"/>
                  </a:lnTo>
                  <a:lnTo>
                    <a:pt x="385" y="1023"/>
                  </a:lnTo>
                  <a:lnTo>
                    <a:pt x="387" y="1023"/>
                  </a:lnTo>
                  <a:lnTo>
                    <a:pt x="387" y="1025"/>
                  </a:lnTo>
                  <a:lnTo>
                    <a:pt x="387" y="1026"/>
                  </a:lnTo>
                  <a:lnTo>
                    <a:pt x="388" y="1026"/>
                  </a:lnTo>
                  <a:lnTo>
                    <a:pt x="389" y="1026"/>
                  </a:lnTo>
                  <a:lnTo>
                    <a:pt x="390" y="1026"/>
                  </a:lnTo>
                  <a:lnTo>
                    <a:pt x="389" y="1025"/>
                  </a:lnTo>
                  <a:lnTo>
                    <a:pt x="390" y="1025"/>
                  </a:lnTo>
                  <a:lnTo>
                    <a:pt x="391" y="1023"/>
                  </a:lnTo>
                  <a:lnTo>
                    <a:pt x="392" y="1022"/>
                  </a:lnTo>
                  <a:lnTo>
                    <a:pt x="392" y="1021"/>
                  </a:lnTo>
                  <a:lnTo>
                    <a:pt x="395" y="1021"/>
                  </a:lnTo>
                  <a:lnTo>
                    <a:pt x="395" y="1020"/>
                  </a:lnTo>
                  <a:lnTo>
                    <a:pt x="396" y="1019"/>
                  </a:lnTo>
                  <a:lnTo>
                    <a:pt x="397" y="1016"/>
                  </a:lnTo>
                  <a:lnTo>
                    <a:pt x="396" y="1015"/>
                  </a:lnTo>
                  <a:lnTo>
                    <a:pt x="395" y="1013"/>
                  </a:lnTo>
                  <a:lnTo>
                    <a:pt x="396" y="1012"/>
                  </a:lnTo>
                  <a:lnTo>
                    <a:pt x="396" y="1013"/>
                  </a:lnTo>
                  <a:lnTo>
                    <a:pt x="397" y="1013"/>
                  </a:lnTo>
                  <a:lnTo>
                    <a:pt x="398" y="1013"/>
                  </a:lnTo>
                  <a:lnTo>
                    <a:pt x="400" y="1013"/>
                  </a:lnTo>
                  <a:lnTo>
                    <a:pt x="401" y="1014"/>
                  </a:lnTo>
                  <a:lnTo>
                    <a:pt x="402" y="1014"/>
                  </a:lnTo>
                  <a:lnTo>
                    <a:pt x="403" y="1014"/>
                  </a:lnTo>
                  <a:lnTo>
                    <a:pt x="404" y="1012"/>
                  </a:lnTo>
                  <a:lnTo>
                    <a:pt x="405" y="1012"/>
                  </a:lnTo>
                  <a:lnTo>
                    <a:pt x="407" y="1012"/>
                  </a:lnTo>
                  <a:lnTo>
                    <a:pt x="408" y="1012"/>
                  </a:lnTo>
                  <a:lnTo>
                    <a:pt x="409" y="1012"/>
                  </a:lnTo>
                  <a:lnTo>
                    <a:pt x="409" y="1010"/>
                  </a:lnTo>
                  <a:lnTo>
                    <a:pt x="410" y="1010"/>
                  </a:lnTo>
                  <a:lnTo>
                    <a:pt x="410" y="1009"/>
                  </a:lnTo>
                  <a:lnTo>
                    <a:pt x="411" y="1009"/>
                  </a:lnTo>
                  <a:lnTo>
                    <a:pt x="413" y="1008"/>
                  </a:lnTo>
                  <a:lnTo>
                    <a:pt x="413" y="1007"/>
                  </a:lnTo>
                  <a:lnTo>
                    <a:pt x="414" y="1006"/>
                  </a:lnTo>
                  <a:lnTo>
                    <a:pt x="414" y="1005"/>
                  </a:lnTo>
                  <a:lnTo>
                    <a:pt x="415" y="1005"/>
                  </a:lnTo>
                  <a:lnTo>
                    <a:pt x="416" y="1002"/>
                  </a:lnTo>
                  <a:lnTo>
                    <a:pt x="417" y="1002"/>
                  </a:lnTo>
                  <a:lnTo>
                    <a:pt x="418" y="1001"/>
                  </a:lnTo>
                  <a:lnTo>
                    <a:pt x="420" y="1000"/>
                  </a:lnTo>
                  <a:lnTo>
                    <a:pt x="421" y="1001"/>
                  </a:lnTo>
                  <a:lnTo>
                    <a:pt x="423" y="1001"/>
                  </a:lnTo>
                  <a:lnTo>
                    <a:pt x="424" y="1001"/>
                  </a:lnTo>
                  <a:lnTo>
                    <a:pt x="425" y="1001"/>
                  </a:lnTo>
                  <a:lnTo>
                    <a:pt x="427" y="1001"/>
                  </a:lnTo>
                  <a:lnTo>
                    <a:pt x="428" y="1001"/>
                  </a:lnTo>
                  <a:lnTo>
                    <a:pt x="429" y="1002"/>
                  </a:lnTo>
                  <a:lnTo>
                    <a:pt x="430" y="1002"/>
                  </a:lnTo>
                  <a:lnTo>
                    <a:pt x="431" y="1003"/>
                  </a:lnTo>
                  <a:lnTo>
                    <a:pt x="433" y="1003"/>
                  </a:lnTo>
                  <a:lnTo>
                    <a:pt x="433" y="1006"/>
                  </a:lnTo>
                  <a:lnTo>
                    <a:pt x="434" y="1007"/>
                  </a:lnTo>
                  <a:lnTo>
                    <a:pt x="435" y="1008"/>
                  </a:lnTo>
                  <a:lnTo>
                    <a:pt x="436" y="1009"/>
                  </a:lnTo>
                  <a:lnTo>
                    <a:pt x="437" y="1009"/>
                  </a:lnTo>
                  <a:lnTo>
                    <a:pt x="438" y="1009"/>
                  </a:lnTo>
                  <a:lnTo>
                    <a:pt x="440" y="1009"/>
                  </a:lnTo>
                  <a:lnTo>
                    <a:pt x="440" y="1008"/>
                  </a:lnTo>
                  <a:lnTo>
                    <a:pt x="441" y="1008"/>
                  </a:lnTo>
                  <a:lnTo>
                    <a:pt x="442" y="1008"/>
                  </a:lnTo>
                  <a:lnTo>
                    <a:pt x="442" y="1007"/>
                  </a:lnTo>
                  <a:lnTo>
                    <a:pt x="443" y="1007"/>
                  </a:lnTo>
                  <a:lnTo>
                    <a:pt x="444" y="1006"/>
                  </a:lnTo>
                  <a:lnTo>
                    <a:pt x="446" y="1005"/>
                  </a:lnTo>
                  <a:lnTo>
                    <a:pt x="447" y="1005"/>
                  </a:lnTo>
                  <a:lnTo>
                    <a:pt x="448" y="1005"/>
                  </a:lnTo>
                  <a:lnTo>
                    <a:pt x="449" y="1003"/>
                  </a:lnTo>
                  <a:lnTo>
                    <a:pt x="451" y="1003"/>
                  </a:lnTo>
                  <a:lnTo>
                    <a:pt x="453" y="1002"/>
                  </a:lnTo>
                  <a:lnTo>
                    <a:pt x="454" y="1002"/>
                  </a:lnTo>
                  <a:lnTo>
                    <a:pt x="456" y="1002"/>
                  </a:lnTo>
                  <a:lnTo>
                    <a:pt x="457" y="1002"/>
                  </a:lnTo>
                  <a:lnTo>
                    <a:pt x="459" y="1001"/>
                  </a:lnTo>
                  <a:lnTo>
                    <a:pt x="460" y="1001"/>
                  </a:lnTo>
                  <a:lnTo>
                    <a:pt x="461" y="1001"/>
                  </a:lnTo>
                  <a:lnTo>
                    <a:pt x="462" y="1000"/>
                  </a:lnTo>
                  <a:lnTo>
                    <a:pt x="463" y="1000"/>
                  </a:lnTo>
                  <a:lnTo>
                    <a:pt x="464" y="1000"/>
                  </a:lnTo>
                  <a:lnTo>
                    <a:pt x="464" y="1001"/>
                  </a:lnTo>
                  <a:lnTo>
                    <a:pt x="466" y="1001"/>
                  </a:lnTo>
                  <a:lnTo>
                    <a:pt x="467" y="1001"/>
                  </a:lnTo>
                  <a:lnTo>
                    <a:pt x="468" y="1001"/>
                  </a:lnTo>
                  <a:lnTo>
                    <a:pt x="469" y="1002"/>
                  </a:lnTo>
                  <a:lnTo>
                    <a:pt x="470" y="1002"/>
                  </a:lnTo>
                  <a:lnTo>
                    <a:pt x="471" y="1003"/>
                  </a:lnTo>
                  <a:lnTo>
                    <a:pt x="473" y="1002"/>
                  </a:lnTo>
                  <a:lnTo>
                    <a:pt x="474" y="1003"/>
                  </a:lnTo>
                  <a:lnTo>
                    <a:pt x="475" y="1002"/>
                  </a:lnTo>
                  <a:lnTo>
                    <a:pt x="476" y="1003"/>
                  </a:lnTo>
                  <a:lnTo>
                    <a:pt x="476" y="1002"/>
                  </a:lnTo>
                  <a:lnTo>
                    <a:pt x="479" y="1003"/>
                  </a:lnTo>
                  <a:lnTo>
                    <a:pt x="480" y="1003"/>
                  </a:lnTo>
                  <a:lnTo>
                    <a:pt x="481" y="1003"/>
                  </a:lnTo>
                  <a:lnTo>
                    <a:pt x="481" y="1005"/>
                  </a:lnTo>
                  <a:lnTo>
                    <a:pt x="484" y="1005"/>
                  </a:lnTo>
                  <a:lnTo>
                    <a:pt x="486" y="1005"/>
                  </a:lnTo>
                  <a:lnTo>
                    <a:pt x="487" y="1005"/>
                  </a:lnTo>
                  <a:lnTo>
                    <a:pt x="488" y="1005"/>
                  </a:lnTo>
                  <a:lnTo>
                    <a:pt x="489" y="1005"/>
                  </a:lnTo>
                  <a:lnTo>
                    <a:pt x="489" y="1006"/>
                  </a:lnTo>
                  <a:lnTo>
                    <a:pt x="490" y="1006"/>
                  </a:lnTo>
                  <a:lnTo>
                    <a:pt x="493" y="1007"/>
                  </a:lnTo>
                  <a:lnTo>
                    <a:pt x="494" y="1007"/>
                  </a:lnTo>
                  <a:lnTo>
                    <a:pt x="495" y="1007"/>
                  </a:lnTo>
                  <a:lnTo>
                    <a:pt x="496" y="1008"/>
                  </a:lnTo>
                  <a:lnTo>
                    <a:pt x="497" y="1008"/>
                  </a:lnTo>
                  <a:lnTo>
                    <a:pt x="499" y="1008"/>
                  </a:lnTo>
                  <a:lnTo>
                    <a:pt x="500" y="1009"/>
                  </a:lnTo>
                  <a:lnTo>
                    <a:pt x="501" y="1009"/>
                  </a:lnTo>
                  <a:lnTo>
                    <a:pt x="502" y="1010"/>
                  </a:lnTo>
                  <a:lnTo>
                    <a:pt x="505" y="1010"/>
                  </a:lnTo>
                  <a:lnTo>
                    <a:pt x="506" y="1010"/>
                  </a:lnTo>
                  <a:lnTo>
                    <a:pt x="509" y="1010"/>
                  </a:lnTo>
                  <a:lnTo>
                    <a:pt x="510" y="1010"/>
                  </a:lnTo>
                  <a:lnTo>
                    <a:pt x="512" y="1010"/>
                  </a:lnTo>
                  <a:lnTo>
                    <a:pt x="513" y="1009"/>
                  </a:lnTo>
                  <a:lnTo>
                    <a:pt x="515" y="1010"/>
                  </a:lnTo>
                  <a:lnTo>
                    <a:pt x="516" y="1010"/>
                  </a:lnTo>
                  <a:lnTo>
                    <a:pt x="519" y="1009"/>
                  </a:lnTo>
                  <a:lnTo>
                    <a:pt x="519" y="1010"/>
                  </a:lnTo>
                  <a:lnTo>
                    <a:pt x="523" y="1013"/>
                  </a:lnTo>
                  <a:lnTo>
                    <a:pt x="522" y="1013"/>
                  </a:lnTo>
                  <a:lnTo>
                    <a:pt x="523" y="1012"/>
                  </a:lnTo>
                  <a:lnTo>
                    <a:pt x="523" y="1010"/>
                  </a:lnTo>
                  <a:lnTo>
                    <a:pt x="525" y="1012"/>
                  </a:lnTo>
                  <a:lnTo>
                    <a:pt x="527" y="1012"/>
                  </a:lnTo>
                  <a:lnTo>
                    <a:pt x="528" y="1012"/>
                  </a:lnTo>
                  <a:lnTo>
                    <a:pt x="528" y="1010"/>
                  </a:lnTo>
                  <a:lnTo>
                    <a:pt x="527" y="1009"/>
                  </a:lnTo>
                  <a:lnTo>
                    <a:pt x="526" y="1009"/>
                  </a:lnTo>
                  <a:lnTo>
                    <a:pt x="525" y="1009"/>
                  </a:lnTo>
                  <a:lnTo>
                    <a:pt x="523" y="1009"/>
                  </a:lnTo>
                  <a:lnTo>
                    <a:pt x="521" y="1009"/>
                  </a:lnTo>
                  <a:lnTo>
                    <a:pt x="520" y="1008"/>
                  </a:lnTo>
                  <a:lnTo>
                    <a:pt x="521" y="1007"/>
                  </a:lnTo>
                  <a:lnTo>
                    <a:pt x="522" y="1007"/>
                  </a:lnTo>
                  <a:lnTo>
                    <a:pt x="525" y="1006"/>
                  </a:lnTo>
                  <a:lnTo>
                    <a:pt x="526" y="1005"/>
                  </a:lnTo>
                  <a:lnTo>
                    <a:pt x="527" y="1003"/>
                  </a:lnTo>
                  <a:lnTo>
                    <a:pt x="527" y="1002"/>
                  </a:lnTo>
                  <a:lnTo>
                    <a:pt x="528" y="1001"/>
                  </a:lnTo>
                  <a:lnTo>
                    <a:pt x="529" y="1001"/>
                  </a:lnTo>
                  <a:lnTo>
                    <a:pt x="530" y="1000"/>
                  </a:lnTo>
                  <a:lnTo>
                    <a:pt x="529" y="1000"/>
                  </a:lnTo>
                  <a:lnTo>
                    <a:pt x="529" y="997"/>
                  </a:lnTo>
                  <a:lnTo>
                    <a:pt x="529" y="995"/>
                  </a:lnTo>
                  <a:lnTo>
                    <a:pt x="529" y="994"/>
                  </a:lnTo>
                  <a:lnTo>
                    <a:pt x="530" y="993"/>
                  </a:lnTo>
                  <a:lnTo>
                    <a:pt x="533" y="992"/>
                  </a:lnTo>
                  <a:lnTo>
                    <a:pt x="534" y="993"/>
                  </a:lnTo>
                  <a:lnTo>
                    <a:pt x="534" y="994"/>
                  </a:lnTo>
                  <a:lnTo>
                    <a:pt x="536" y="994"/>
                  </a:lnTo>
                  <a:lnTo>
                    <a:pt x="539" y="993"/>
                  </a:lnTo>
                  <a:lnTo>
                    <a:pt x="540" y="992"/>
                  </a:lnTo>
                  <a:lnTo>
                    <a:pt x="540" y="990"/>
                  </a:lnTo>
                  <a:lnTo>
                    <a:pt x="543" y="990"/>
                  </a:lnTo>
                  <a:lnTo>
                    <a:pt x="546" y="992"/>
                  </a:lnTo>
                  <a:lnTo>
                    <a:pt x="547" y="992"/>
                  </a:lnTo>
                  <a:lnTo>
                    <a:pt x="548" y="992"/>
                  </a:lnTo>
                  <a:lnTo>
                    <a:pt x="548" y="995"/>
                  </a:lnTo>
                  <a:lnTo>
                    <a:pt x="549" y="996"/>
                  </a:lnTo>
                  <a:lnTo>
                    <a:pt x="548" y="997"/>
                  </a:lnTo>
                  <a:lnTo>
                    <a:pt x="547" y="999"/>
                  </a:lnTo>
                  <a:lnTo>
                    <a:pt x="545" y="999"/>
                  </a:lnTo>
                  <a:lnTo>
                    <a:pt x="542" y="1000"/>
                  </a:lnTo>
                  <a:lnTo>
                    <a:pt x="542" y="1001"/>
                  </a:lnTo>
                  <a:lnTo>
                    <a:pt x="541" y="1001"/>
                  </a:lnTo>
                  <a:lnTo>
                    <a:pt x="540" y="1001"/>
                  </a:lnTo>
                  <a:lnTo>
                    <a:pt x="540" y="1002"/>
                  </a:lnTo>
                  <a:lnTo>
                    <a:pt x="540" y="1003"/>
                  </a:lnTo>
                  <a:lnTo>
                    <a:pt x="539" y="1003"/>
                  </a:lnTo>
                  <a:lnTo>
                    <a:pt x="538" y="1003"/>
                  </a:lnTo>
                  <a:lnTo>
                    <a:pt x="540" y="1006"/>
                  </a:lnTo>
                  <a:lnTo>
                    <a:pt x="542" y="1008"/>
                  </a:lnTo>
                  <a:lnTo>
                    <a:pt x="543" y="1010"/>
                  </a:lnTo>
                  <a:lnTo>
                    <a:pt x="543" y="1009"/>
                  </a:lnTo>
                  <a:lnTo>
                    <a:pt x="545" y="1009"/>
                  </a:lnTo>
                  <a:lnTo>
                    <a:pt x="545" y="1008"/>
                  </a:lnTo>
                  <a:lnTo>
                    <a:pt x="546" y="1008"/>
                  </a:lnTo>
                  <a:lnTo>
                    <a:pt x="547" y="1008"/>
                  </a:lnTo>
                  <a:lnTo>
                    <a:pt x="548" y="1007"/>
                  </a:lnTo>
                  <a:lnTo>
                    <a:pt x="548" y="1006"/>
                  </a:lnTo>
                  <a:lnTo>
                    <a:pt x="548" y="1005"/>
                  </a:lnTo>
                  <a:lnTo>
                    <a:pt x="548" y="1003"/>
                  </a:lnTo>
                  <a:lnTo>
                    <a:pt x="548" y="1002"/>
                  </a:lnTo>
                  <a:lnTo>
                    <a:pt x="548" y="1001"/>
                  </a:lnTo>
                  <a:lnTo>
                    <a:pt x="548" y="1000"/>
                  </a:lnTo>
                  <a:lnTo>
                    <a:pt x="548" y="999"/>
                  </a:lnTo>
                  <a:lnTo>
                    <a:pt x="548" y="997"/>
                  </a:lnTo>
                  <a:lnTo>
                    <a:pt x="549" y="997"/>
                  </a:lnTo>
                  <a:lnTo>
                    <a:pt x="550" y="997"/>
                  </a:lnTo>
                  <a:lnTo>
                    <a:pt x="552" y="997"/>
                  </a:lnTo>
                  <a:lnTo>
                    <a:pt x="552" y="999"/>
                  </a:lnTo>
                  <a:lnTo>
                    <a:pt x="552" y="1000"/>
                  </a:lnTo>
                  <a:lnTo>
                    <a:pt x="553" y="1001"/>
                  </a:lnTo>
                  <a:lnTo>
                    <a:pt x="554" y="1001"/>
                  </a:lnTo>
                  <a:lnTo>
                    <a:pt x="555" y="1001"/>
                  </a:lnTo>
                  <a:lnTo>
                    <a:pt x="556" y="999"/>
                  </a:lnTo>
                  <a:lnTo>
                    <a:pt x="558" y="999"/>
                  </a:lnTo>
                  <a:lnTo>
                    <a:pt x="556" y="1000"/>
                  </a:lnTo>
                  <a:lnTo>
                    <a:pt x="556" y="1001"/>
                  </a:lnTo>
                  <a:lnTo>
                    <a:pt x="556" y="1003"/>
                  </a:lnTo>
                  <a:lnTo>
                    <a:pt x="558" y="1005"/>
                  </a:lnTo>
                  <a:lnTo>
                    <a:pt x="559" y="1007"/>
                  </a:lnTo>
                  <a:lnTo>
                    <a:pt x="559" y="1008"/>
                  </a:lnTo>
                  <a:lnTo>
                    <a:pt x="559" y="1009"/>
                  </a:lnTo>
                  <a:lnTo>
                    <a:pt x="560" y="1009"/>
                  </a:lnTo>
                  <a:lnTo>
                    <a:pt x="560" y="1010"/>
                  </a:lnTo>
                  <a:lnTo>
                    <a:pt x="560" y="1012"/>
                  </a:lnTo>
                  <a:lnTo>
                    <a:pt x="561" y="1009"/>
                  </a:lnTo>
                  <a:lnTo>
                    <a:pt x="560" y="1009"/>
                  </a:lnTo>
                  <a:lnTo>
                    <a:pt x="559" y="1008"/>
                  </a:lnTo>
                  <a:lnTo>
                    <a:pt x="560" y="1007"/>
                  </a:lnTo>
                  <a:lnTo>
                    <a:pt x="559" y="1005"/>
                  </a:lnTo>
                  <a:lnTo>
                    <a:pt x="560" y="1002"/>
                  </a:lnTo>
                  <a:lnTo>
                    <a:pt x="561" y="1002"/>
                  </a:lnTo>
                  <a:lnTo>
                    <a:pt x="562" y="1002"/>
                  </a:lnTo>
                  <a:lnTo>
                    <a:pt x="562" y="1003"/>
                  </a:lnTo>
                  <a:lnTo>
                    <a:pt x="562" y="1005"/>
                  </a:lnTo>
                  <a:lnTo>
                    <a:pt x="562" y="1006"/>
                  </a:lnTo>
                  <a:lnTo>
                    <a:pt x="563" y="1005"/>
                  </a:lnTo>
                  <a:lnTo>
                    <a:pt x="563" y="1003"/>
                  </a:lnTo>
                  <a:lnTo>
                    <a:pt x="563" y="1005"/>
                  </a:lnTo>
                  <a:lnTo>
                    <a:pt x="563" y="1003"/>
                  </a:lnTo>
                  <a:lnTo>
                    <a:pt x="563" y="1002"/>
                  </a:lnTo>
                  <a:lnTo>
                    <a:pt x="562" y="1001"/>
                  </a:lnTo>
                  <a:lnTo>
                    <a:pt x="561" y="1001"/>
                  </a:lnTo>
                  <a:lnTo>
                    <a:pt x="560" y="1001"/>
                  </a:lnTo>
                  <a:lnTo>
                    <a:pt x="559" y="1001"/>
                  </a:lnTo>
                  <a:lnTo>
                    <a:pt x="558" y="1001"/>
                  </a:lnTo>
                  <a:lnTo>
                    <a:pt x="558" y="1000"/>
                  </a:lnTo>
                  <a:lnTo>
                    <a:pt x="558" y="997"/>
                  </a:lnTo>
                  <a:lnTo>
                    <a:pt x="556" y="997"/>
                  </a:lnTo>
                  <a:lnTo>
                    <a:pt x="553" y="1000"/>
                  </a:lnTo>
                  <a:lnTo>
                    <a:pt x="554" y="997"/>
                  </a:lnTo>
                  <a:lnTo>
                    <a:pt x="553" y="996"/>
                  </a:lnTo>
                  <a:lnTo>
                    <a:pt x="550" y="995"/>
                  </a:lnTo>
                  <a:lnTo>
                    <a:pt x="550" y="994"/>
                  </a:lnTo>
                  <a:lnTo>
                    <a:pt x="549" y="992"/>
                  </a:lnTo>
                  <a:lnTo>
                    <a:pt x="550" y="992"/>
                  </a:lnTo>
                  <a:lnTo>
                    <a:pt x="552" y="990"/>
                  </a:lnTo>
                  <a:lnTo>
                    <a:pt x="552" y="989"/>
                  </a:lnTo>
                  <a:lnTo>
                    <a:pt x="549" y="988"/>
                  </a:lnTo>
                  <a:lnTo>
                    <a:pt x="550" y="989"/>
                  </a:lnTo>
                  <a:lnTo>
                    <a:pt x="550" y="990"/>
                  </a:lnTo>
                  <a:lnTo>
                    <a:pt x="549" y="990"/>
                  </a:lnTo>
                  <a:lnTo>
                    <a:pt x="548" y="990"/>
                  </a:lnTo>
                  <a:lnTo>
                    <a:pt x="547" y="989"/>
                  </a:lnTo>
                  <a:lnTo>
                    <a:pt x="546" y="989"/>
                  </a:lnTo>
                  <a:lnTo>
                    <a:pt x="545" y="989"/>
                  </a:lnTo>
                  <a:lnTo>
                    <a:pt x="543" y="988"/>
                  </a:lnTo>
                  <a:lnTo>
                    <a:pt x="542" y="989"/>
                  </a:lnTo>
                  <a:lnTo>
                    <a:pt x="542" y="988"/>
                  </a:lnTo>
                  <a:lnTo>
                    <a:pt x="541" y="989"/>
                  </a:lnTo>
                  <a:lnTo>
                    <a:pt x="540" y="989"/>
                  </a:lnTo>
                  <a:lnTo>
                    <a:pt x="539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8" y="993"/>
                  </a:lnTo>
                  <a:lnTo>
                    <a:pt x="536" y="993"/>
                  </a:lnTo>
                  <a:lnTo>
                    <a:pt x="535" y="992"/>
                  </a:lnTo>
                  <a:lnTo>
                    <a:pt x="534" y="992"/>
                  </a:lnTo>
                  <a:lnTo>
                    <a:pt x="533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92"/>
                  </a:lnTo>
                  <a:lnTo>
                    <a:pt x="529" y="992"/>
                  </a:lnTo>
                  <a:lnTo>
                    <a:pt x="528" y="993"/>
                  </a:lnTo>
                  <a:lnTo>
                    <a:pt x="528" y="994"/>
                  </a:lnTo>
                  <a:lnTo>
                    <a:pt x="528" y="995"/>
                  </a:lnTo>
                  <a:lnTo>
                    <a:pt x="528" y="996"/>
                  </a:lnTo>
                  <a:lnTo>
                    <a:pt x="528" y="997"/>
                  </a:lnTo>
                  <a:lnTo>
                    <a:pt x="528" y="999"/>
                  </a:lnTo>
                  <a:lnTo>
                    <a:pt x="528" y="1000"/>
                  </a:lnTo>
                  <a:lnTo>
                    <a:pt x="527" y="1001"/>
                  </a:lnTo>
                  <a:lnTo>
                    <a:pt x="526" y="1002"/>
                  </a:lnTo>
                  <a:lnTo>
                    <a:pt x="525" y="1002"/>
                  </a:lnTo>
                  <a:lnTo>
                    <a:pt x="523" y="1003"/>
                  </a:lnTo>
                  <a:lnTo>
                    <a:pt x="522" y="1003"/>
                  </a:lnTo>
                  <a:lnTo>
                    <a:pt x="522" y="1005"/>
                  </a:lnTo>
                  <a:lnTo>
                    <a:pt x="521" y="1005"/>
                  </a:lnTo>
                  <a:lnTo>
                    <a:pt x="520" y="1006"/>
                  </a:lnTo>
                  <a:lnTo>
                    <a:pt x="519" y="1007"/>
                  </a:lnTo>
                  <a:lnTo>
                    <a:pt x="517" y="1007"/>
                  </a:lnTo>
                  <a:lnTo>
                    <a:pt x="516" y="1007"/>
                  </a:lnTo>
                  <a:lnTo>
                    <a:pt x="516" y="1008"/>
                  </a:lnTo>
                  <a:lnTo>
                    <a:pt x="515" y="1008"/>
                  </a:lnTo>
                  <a:lnTo>
                    <a:pt x="514" y="1007"/>
                  </a:lnTo>
                  <a:lnTo>
                    <a:pt x="513" y="1007"/>
                  </a:lnTo>
                  <a:lnTo>
                    <a:pt x="512" y="1007"/>
                  </a:lnTo>
                  <a:lnTo>
                    <a:pt x="510" y="1007"/>
                  </a:lnTo>
                  <a:lnTo>
                    <a:pt x="509" y="1006"/>
                  </a:lnTo>
                  <a:lnTo>
                    <a:pt x="508" y="1005"/>
                  </a:lnTo>
                  <a:lnTo>
                    <a:pt x="508" y="1003"/>
                  </a:lnTo>
                  <a:lnTo>
                    <a:pt x="508" y="1002"/>
                  </a:lnTo>
                  <a:lnTo>
                    <a:pt x="508" y="1001"/>
                  </a:lnTo>
                  <a:lnTo>
                    <a:pt x="507" y="1001"/>
                  </a:lnTo>
                  <a:lnTo>
                    <a:pt x="508" y="1000"/>
                  </a:lnTo>
                  <a:lnTo>
                    <a:pt x="509" y="1000"/>
                  </a:lnTo>
                  <a:lnTo>
                    <a:pt x="510" y="999"/>
                  </a:lnTo>
                  <a:lnTo>
                    <a:pt x="512" y="997"/>
                  </a:lnTo>
                  <a:lnTo>
                    <a:pt x="513" y="997"/>
                  </a:lnTo>
                  <a:lnTo>
                    <a:pt x="513" y="996"/>
                  </a:lnTo>
                  <a:lnTo>
                    <a:pt x="514" y="996"/>
                  </a:lnTo>
                  <a:lnTo>
                    <a:pt x="515" y="996"/>
                  </a:lnTo>
                  <a:lnTo>
                    <a:pt x="515" y="995"/>
                  </a:lnTo>
                  <a:lnTo>
                    <a:pt x="516" y="995"/>
                  </a:lnTo>
                  <a:lnTo>
                    <a:pt x="517" y="994"/>
                  </a:lnTo>
                  <a:lnTo>
                    <a:pt x="519" y="995"/>
                  </a:lnTo>
                  <a:lnTo>
                    <a:pt x="520" y="995"/>
                  </a:lnTo>
                  <a:lnTo>
                    <a:pt x="521" y="995"/>
                  </a:lnTo>
                  <a:lnTo>
                    <a:pt x="522" y="994"/>
                  </a:lnTo>
                  <a:lnTo>
                    <a:pt x="523" y="994"/>
                  </a:lnTo>
                  <a:lnTo>
                    <a:pt x="523" y="993"/>
                  </a:lnTo>
                  <a:lnTo>
                    <a:pt x="523" y="992"/>
                  </a:lnTo>
                  <a:lnTo>
                    <a:pt x="523" y="990"/>
                  </a:lnTo>
                  <a:lnTo>
                    <a:pt x="523" y="989"/>
                  </a:lnTo>
                  <a:lnTo>
                    <a:pt x="525" y="988"/>
                  </a:lnTo>
                  <a:lnTo>
                    <a:pt x="526" y="987"/>
                  </a:lnTo>
                  <a:lnTo>
                    <a:pt x="526" y="986"/>
                  </a:lnTo>
                  <a:lnTo>
                    <a:pt x="527" y="986"/>
                  </a:lnTo>
                  <a:lnTo>
                    <a:pt x="527" y="985"/>
                  </a:lnTo>
                  <a:lnTo>
                    <a:pt x="527" y="983"/>
                  </a:lnTo>
                  <a:lnTo>
                    <a:pt x="528" y="982"/>
                  </a:lnTo>
                  <a:lnTo>
                    <a:pt x="528" y="981"/>
                  </a:lnTo>
                  <a:lnTo>
                    <a:pt x="528" y="980"/>
                  </a:lnTo>
                  <a:lnTo>
                    <a:pt x="528" y="979"/>
                  </a:lnTo>
                  <a:lnTo>
                    <a:pt x="528" y="977"/>
                  </a:lnTo>
                  <a:lnTo>
                    <a:pt x="529" y="976"/>
                  </a:lnTo>
                  <a:lnTo>
                    <a:pt x="529" y="975"/>
                  </a:lnTo>
                  <a:lnTo>
                    <a:pt x="530" y="975"/>
                  </a:lnTo>
                  <a:lnTo>
                    <a:pt x="530" y="974"/>
                  </a:lnTo>
                  <a:lnTo>
                    <a:pt x="532" y="973"/>
                  </a:lnTo>
                  <a:lnTo>
                    <a:pt x="533" y="972"/>
                  </a:lnTo>
                  <a:lnTo>
                    <a:pt x="533" y="970"/>
                  </a:lnTo>
                  <a:lnTo>
                    <a:pt x="533" y="969"/>
                  </a:lnTo>
                  <a:lnTo>
                    <a:pt x="533" y="968"/>
                  </a:lnTo>
                  <a:lnTo>
                    <a:pt x="532" y="969"/>
                  </a:lnTo>
                  <a:lnTo>
                    <a:pt x="532" y="970"/>
                  </a:lnTo>
                  <a:lnTo>
                    <a:pt x="530" y="970"/>
                  </a:lnTo>
                  <a:lnTo>
                    <a:pt x="530" y="972"/>
                  </a:lnTo>
                  <a:lnTo>
                    <a:pt x="529" y="973"/>
                  </a:lnTo>
                  <a:lnTo>
                    <a:pt x="528" y="974"/>
                  </a:lnTo>
                  <a:lnTo>
                    <a:pt x="527" y="975"/>
                  </a:lnTo>
                  <a:lnTo>
                    <a:pt x="527" y="976"/>
                  </a:lnTo>
                  <a:lnTo>
                    <a:pt x="527" y="977"/>
                  </a:lnTo>
                  <a:lnTo>
                    <a:pt x="526" y="979"/>
                  </a:lnTo>
                  <a:lnTo>
                    <a:pt x="526" y="980"/>
                  </a:lnTo>
                  <a:lnTo>
                    <a:pt x="526" y="981"/>
                  </a:lnTo>
                  <a:lnTo>
                    <a:pt x="526" y="982"/>
                  </a:lnTo>
                  <a:lnTo>
                    <a:pt x="525" y="983"/>
                  </a:lnTo>
                  <a:lnTo>
                    <a:pt x="525" y="985"/>
                  </a:lnTo>
                  <a:lnTo>
                    <a:pt x="523" y="986"/>
                  </a:lnTo>
                  <a:lnTo>
                    <a:pt x="522" y="987"/>
                  </a:lnTo>
                  <a:lnTo>
                    <a:pt x="521" y="988"/>
                  </a:lnTo>
                  <a:lnTo>
                    <a:pt x="520" y="989"/>
                  </a:lnTo>
                  <a:lnTo>
                    <a:pt x="519" y="990"/>
                  </a:lnTo>
                  <a:lnTo>
                    <a:pt x="517" y="992"/>
                  </a:lnTo>
                  <a:lnTo>
                    <a:pt x="516" y="993"/>
                  </a:lnTo>
                  <a:lnTo>
                    <a:pt x="515" y="993"/>
                  </a:lnTo>
                  <a:lnTo>
                    <a:pt x="514" y="994"/>
                  </a:lnTo>
                  <a:lnTo>
                    <a:pt x="513" y="994"/>
                  </a:lnTo>
                  <a:lnTo>
                    <a:pt x="513" y="995"/>
                  </a:lnTo>
                  <a:lnTo>
                    <a:pt x="512" y="995"/>
                  </a:lnTo>
                  <a:lnTo>
                    <a:pt x="510" y="996"/>
                  </a:lnTo>
                  <a:lnTo>
                    <a:pt x="509" y="996"/>
                  </a:lnTo>
                  <a:lnTo>
                    <a:pt x="509" y="997"/>
                  </a:lnTo>
                  <a:lnTo>
                    <a:pt x="508" y="997"/>
                  </a:lnTo>
                  <a:lnTo>
                    <a:pt x="507" y="999"/>
                  </a:lnTo>
                  <a:lnTo>
                    <a:pt x="506" y="999"/>
                  </a:lnTo>
                  <a:lnTo>
                    <a:pt x="505" y="1000"/>
                  </a:lnTo>
                  <a:lnTo>
                    <a:pt x="505" y="999"/>
                  </a:lnTo>
                  <a:lnTo>
                    <a:pt x="503" y="999"/>
                  </a:lnTo>
                  <a:lnTo>
                    <a:pt x="502" y="999"/>
                  </a:lnTo>
                  <a:lnTo>
                    <a:pt x="501" y="997"/>
                  </a:lnTo>
                  <a:lnTo>
                    <a:pt x="500" y="997"/>
                  </a:lnTo>
                  <a:lnTo>
                    <a:pt x="499" y="996"/>
                  </a:lnTo>
                  <a:lnTo>
                    <a:pt x="497" y="996"/>
                  </a:lnTo>
                  <a:lnTo>
                    <a:pt x="496" y="996"/>
                  </a:lnTo>
                  <a:lnTo>
                    <a:pt x="495" y="996"/>
                  </a:lnTo>
                  <a:lnTo>
                    <a:pt x="494" y="996"/>
                  </a:lnTo>
                  <a:lnTo>
                    <a:pt x="494" y="997"/>
                  </a:lnTo>
                  <a:lnTo>
                    <a:pt x="493" y="997"/>
                  </a:lnTo>
                  <a:lnTo>
                    <a:pt x="493" y="999"/>
                  </a:lnTo>
                  <a:lnTo>
                    <a:pt x="492" y="1000"/>
                  </a:lnTo>
                  <a:lnTo>
                    <a:pt x="490" y="1000"/>
                  </a:lnTo>
                  <a:lnTo>
                    <a:pt x="490" y="1001"/>
                  </a:lnTo>
                  <a:lnTo>
                    <a:pt x="489" y="1001"/>
                  </a:lnTo>
                  <a:lnTo>
                    <a:pt x="488" y="1001"/>
                  </a:lnTo>
                  <a:lnTo>
                    <a:pt x="487" y="1001"/>
                  </a:lnTo>
                  <a:lnTo>
                    <a:pt x="487" y="1002"/>
                  </a:lnTo>
                  <a:lnTo>
                    <a:pt x="486" y="1002"/>
                  </a:lnTo>
                  <a:lnTo>
                    <a:pt x="484" y="1002"/>
                  </a:lnTo>
                  <a:lnTo>
                    <a:pt x="483" y="1002"/>
                  </a:lnTo>
                  <a:lnTo>
                    <a:pt x="482" y="1002"/>
                  </a:lnTo>
                  <a:lnTo>
                    <a:pt x="481" y="1002"/>
                  </a:lnTo>
                  <a:lnTo>
                    <a:pt x="480" y="1002"/>
                  </a:lnTo>
                  <a:lnTo>
                    <a:pt x="480" y="1001"/>
                  </a:lnTo>
                  <a:lnTo>
                    <a:pt x="481" y="1001"/>
                  </a:lnTo>
                  <a:lnTo>
                    <a:pt x="482" y="1001"/>
                  </a:lnTo>
                  <a:lnTo>
                    <a:pt x="482" y="1000"/>
                  </a:lnTo>
                  <a:lnTo>
                    <a:pt x="482" y="999"/>
                  </a:lnTo>
                  <a:lnTo>
                    <a:pt x="482" y="997"/>
                  </a:lnTo>
                  <a:lnTo>
                    <a:pt x="483" y="997"/>
                  </a:lnTo>
                  <a:lnTo>
                    <a:pt x="484" y="996"/>
                  </a:lnTo>
                  <a:lnTo>
                    <a:pt x="484" y="995"/>
                  </a:lnTo>
                  <a:lnTo>
                    <a:pt x="484" y="994"/>
                  </a:lnTo>
                  <a:lnTo>
                    <a:pt x="483" y="994"/>
                  </a:lnTo>
                  <a:lnTo>
                    <a:pt x="482" y="994"/>
                  </a:lnTo>
                  <a:lnTo>
                    <a:pt x="482" y="995"/>
                  </a:lnTo>
                  <a:lnTo>
                    <a:pt x="481" y="995"/>
                  </a:lnTo>
                  <a:lnTo>
                    <a:pt x="480" y="995"/>
                  </a:lnTo>
                  <a:lnTo>
                    <a:pt x="476" y="996"/>
                  </a:lnTo>
                  <a:lnTo>
                    <a:pt x="475" y="995"/>
                  </a:lnTo>
                  <a:lnTo>
                    <a:pt x="474" y="995"/>
                  </a:lnTo>
                  <a:lnTo>
                    <a:pt x="474" y="996"/>
                  </a:lnTo>
                  <a:lnTo>
                    <a:pt x="473" y="996"/>
                  </a:lnTo>
                  <a:lnTo>
                    <a:pt x="471" y="996"/>
                  </a:lnTo>
                  <a:lnTo>
                    <a:pt x="471" y="995"/>
                  </a:lnTo>
                  <a:lnTo>
                    <a:pt x="470" y="995"/>
                  </a:lnTo>
                  <a:lnTo>
                    <a:pt x="470" y="994"/>
                  </a:lnTo>
                  <a:lnTo>
                    <a:pt x="469" y="994"/>
                  </a:lnTo>
                  <a:lnTo>
                    <a:pt x="468" y="994"/>
                  </a:lnTo>
                  <a:lnTo>
                    <a:pt x="467" y="993"/>
                  </a:lnTo>
                  <a:lnTo>
                    <a:pt x="466" y="993"/>
                  </a:lnTo>
                  <a:lnTo>
                    <a:pt x="464" y="992"/>
                  </a:lnTo>
                  <a:lnTo>
                    <a:pt x="463" y="992"/>
                  </a:lnTo>
                  <a:lnTo>
                    <a:pt x="463" y="990"/>
                  </a:lnTo>
                  <a:lnTo>
                    <a:pt x="466" y="990"/>
                  </a:lnTo>
                  <a:lnTo>
                    <a:pt x="467" y="989"/>
                  </a:lnTo>
                  <a:lnTo>
                    <a:pt x="468" y="989"/>
                  </a:lnTo>
                  <a:lnTo>
                    <a:pt x="468" y="988"/>
                  </a:lnTo>
                  <a:lnTo>
                    <a:pt x="469" y="987"/>
                  </a:lnTo>
                  <a:lnTo>
                    <a:pt x="470" y="987"/>
                  </a:lnTo>
                  <a:lnTo>
                    <a:pt x="469" y="986"/>
                  </a:lnTo>
                  <a:lnTo>
                    <a:pt x="469" y="985"/>
                  </a:lnTo>
                  <a:lnTo>
                    <a:pt x="468" y="983"/>
                  </a:lnTo>
                  <a:lnTo>
                    <a:pt x="468" y="982"/>
                  </a:lnTo>
                  <a:lnTo>
                    <a:pt x="467" y="981"/>
                  </a:lnTo>
                  <a:lnTo>
                    <a:pt x="466" y="980"/>
                  </a:lnTo>
                  <a:lnTo>
                    <a:pt x="464" y="980"/>
                  </a:lnTo>
                  <a:lnTo>
                    <a:pt x="463" y="981"/>
                  </a:lnTo>
                  <a:lnTo>
                    <a:pt x="462" y="981"/>
                  </a:lnTo>
                  <a:lnTo>
                    <a:pt x="461" y="981"/>
                  </a:lnTo>
                  <a:lnTo>
                    <a:pt x="460" y="981"/>
                  </a:lnTo>
                  <a:lnTo>
                    <a:pt x="459" y="981"/>
                  </a:lnTo>
                  <a:lnTo>
                    <a:pt x="457" y="981"/>
                  </a:lnTo>
                  <a:lnTo>
                    <a:pt x="457" y="982"/>
                  </a:lnTo>
                  <a:lnTo>
                    <a:pt x="456" y="982"/>
                  </a:lnTo>
                  <a:lnTo>
                    <a:pt x="455" y="981"/>
                  </a:lnTo>
                  <a:lnTo>
                    <a:pt x="455" y="980"/>
                  </a:lnTo>
                  <a:lnTo>
                    <a:pt x="456" y="979"/>
                  </a:lnTo>
                  <a:lnTo>
                    <a:pt x="456" y="977"/>
                  </a:lnTo>
                  <a:lnTo>
                    <a:pt x="457" y="977"/>
                  </a:lnTo>
                  <a:lnTo>
                    <a:pt x="457" y="976"/>
                  </a:lnTo>
                  <a:lnTo>
                    <a:pt x="459" y="975"/>
                  </a:lnTo>
                  <a:lnTo>
                    <a:pt x="459" y="974"/>
                  </a:lnTo>
                  <a:lnTo>
                    <a:pt x="460" y="973"/>
                  </a:lnTo>
                  <a:lnTo>
                    <a:pt x="461" y="973"/>
                  </a:lnTo>
                  <a:lnTo>
                    <a:pt x="462" y="974"/>
                  </a:lnTo>
                  <a:lnTo>
                    <a:pt x="463" y="973"/>
                  </a:lnTo>
                  <a:lnTo>
                    <a:pt x="464" y="972"/>
                  </a:lnTo>
                  <a:lnTo>
                    <a:pt x="467" y="970"/>
                  </a:lnTo>
                  <a:lnTo>
                    <a:pt x="468" y="970"/>
                  </a:lnTo>
                  <a:lnTo>
                    <a:pt x="468" y="969"/>
                  </a:lnTo>
                  <a:lnTo>
                    <a:pt x="469" y="969"/>
                  </a:lnTo>
                  <a:lnTo>
                    <a:pt x="468" y="969"/>
                  </a:lnTo>
                  <a:lnTo>
                    <a:pt x="468" y="970"/>
                  </a:lnTo>
                  <a:lnTo>
                    <a:pt x="467" y="970"/>
                  </a:lnTo>
                  <a:lnTo>
                    <a:pt x="463" y="972"/>
                  </a:lnTo>
                  <a:lnTo>
                    <a:pt x="462" y="973"/>
                  </a:lnTo>
                  <a:lnTo>
                    <a:pt x="461" y="973"/>
                  </a:lnTo>
                  <a:lnTo>
                    <a:pt x="461" y="972"/>
                  </a:lnTo>
                  <a:lnTo>
                    <a:pt x="460" y="973"/>
                  </a:lnTo>
                  <a:lnTo>
                    <a:pt x="459" y="973"/>
                  </a:lnTo>
                  <a:lnTo>
                    <a:pt x="459" y="974"/>
                  </a:lnTo>
                  <a:lnTo>
                    <a:pt x="457" y="974"/>
                  </a:lnTo>
                  <a:lnTo>
                    <a:pt x="457" y="975"/>
                  </a:lnTo>
                  <a:lnTo>
                    <a:pt x="457" y="976"/>
                  </a:lnTo>
                  <a:lnTo>
                    <a:pt x="456" y="976"/>
                  </a:lnTo>
                  <a:lnTo>
                    <a:pt x="456" y="977"/>
                  </a:lnTo>
                  <a:lnTo>
                    <a:pt x="455" y="979"/>
                  </a:lnTo>
                  <a:lnTo>
                    <a:pt x="455" y="980"/>
                  </a:lnTo>
                  <a:lnTo>
                    <a:pt x="455" y="981"/>
                  </a:lnTo>
                  <a:lnTo>
                    <a:pt x="455" y="982"/>
                  </a:lnTo>
                  <a:lnTo>
                    <a:pt x="455" y="983"/>
                  </a:lnTo>
                  <a:lnTo>
                    <a:pt x="455" y="985"/>
                  </a:lnTo>
                  <a:lnTo>
                    <a:pt x="454" y="985"/>
                  </a:lnTo>
                  <a:lnTo>
                    <a:pt x="453" y="985"/>
                  </a:lnTo>
                  <a:lnTo>
                    <a:pt x="451" y="985"/>
                  </a:lnTo>
                  <a:lnTo>
                    <a:pt x="451" y="983"/>
                  </a:lnTo>
                  <a:lnTo>
                    <a:pt x="451" y="982"/>
                  </a:lnTo>
                  <a:lnTo>
                    <a:pt x="450" y="982"/>
                  </a:lnTo>
                  <a:lnTo>
                    <a:pt x="450" y="983"/>
                  </a:lnTo>
                  <a:lnTo>
                    <a:pt x="451" y="985"/>
                  </a:lnTo>
                  <a:lnTo>
                    <a:pt x="453" y="986"/>
                  </a:lnTo>
                  <a:lnTo>
                    <a:pt x="454" y="986"/>
                  </a:lnTo>
                  <a:lnTo>
                    <a:pt x="454" y="987"/>
                  </a:lnTo>
                  <a:lnTo>
                    <a:pt x="454" y="988"/>
                  </a:lnTo>
                  <a:lnTo>
                    <a:pt x="453" y="989"/>
                  </a:lnTo>
                  <a:lnTo>
                    <a:pt x="453" y="990"/>
                  </a:lnTo>
                  <a:lnTo>
                    <a:pt x="451" y="990"/>
                  </a:lnTo>
                  <a:lnTo>
                    <a:pt x="451" y="992"/>
                  </a:lnTo>
                  <a:lnTo>
                    <a:pt x="450" y="992"/>
                  </a:lnTo>
                  <a:lnTo>
                    <a:pt x="449" y="993"/>
                  </a:lnTo>
                  <a:lnTo>
                    <a:pt x="449" y="994"/>
                  </a:lnTo>
                  <a:lnTo>
                    <a:pt x="448" y="994"/>
                  </a:lnTo>
                  <a:lnTo>
                    <a:pt x="447" y="994"/>
                  </a:lnTo>
                  <a:lnTo>
                    <a:pt x="447" y="995"/>
                  </a:lnTo>
                  <a:lnTo>
                    <a:pt x="447" y="996"/>
                  </a:lnTo>
                  <a:lnTo>
                    <a:pt x="446" y="996"/>
                  </a:lnTo>
                  <a:lnTo>
                    <a:pt x="446" y="997"/>
                  </a:lnTo>
                  <a:lnTo>
                    <a:pt x="444" y="997"/>
                  </a:lnTo>
                  <a:lnTo>
                    <a:pt x="444" y="999"/>
                  </a:lnTo>
                  <a:lnTo>
                    <a:pt x="443" y="1000"/>
                  </a:lnTo>
                  <a:lnTo>
                    <a:pt x="443" y="1001"/>
                  </a:lnTo>
                  <a:lnTo>
                    <a:pt x="442" y="1001"/>
                  </a:lnTo>
                  <a:lnTo>
                    <a:pt x="442" y="1002"/>
                  </a:lnTo>
                  <a:lnTo>
                    <a:pt x="442" y="1003"/>
                  </a:lnTo>
                  <a:lnTo>
                    <a:pt x="441" y="1005"/>
                  </a:lnTo>
                  <a:lnTo>
                    <a:pt x="440" y="1005"/>
                  </a:lnTo>
                  <a:lnTo>
                    <a:pt x="438" y="1005"/>
                  </a:lnTo>
                  <a:lnTo>
                    <a:pt x="437" y="1005"/>
                  </a:lnTo>
                  <a:lnTo>
                    <a:pt x="436" y="1003"/>
                  </a:lnTo>
                  <a:lnTo>
                    <a:pt x="436" y="1005"/>
                  </a:lnTo>
                  <a:lnTo>
                    <a:pt x="435" y="1003"/>
                  </a:lnTo>
                  <a:lnTo>
                    <a:pt x="435" y="1002"/>
                  </a:lnTo>
                  <a:lnTo>
                    <a:pt x="435" y="1001"/>
                  </a:lnTo>
                  <a:lnTo>
                    <a:pt x="434" y="1001"/>
                  </a:lnTo>
                  <a:lnTo>
                    <a:pt x="433" y="1001"/>
                  </a:lnTo>
                  <a:lnTo>
                    <a:pt x="433" y="1000"/>
                  </a:lnTo>
                  <a:lnTo>
                    <a:pt x="431" y="999"/>
                  </a:lnTo>
                  <a:lnTo>
                    <a:pt x="431" y="997"/>
                  </a:lnTo>
                  <a:lnTo>
                    <a:pt x="430" y="997"/>
                  </a:lnTo>
                  <a:lnTo>
                    <a:pt x="429" y="997"/>
                  </a:lnTo>
                  <a:lnTo>
                    <a:pt x="429" y="999"/>
                  </a:lnTo>
                  <a:lnTo>
                    <a:pt x="429" y="1000"/>
                  </a:lnTo>
                  <a:lnTo>
                    <a:pt x="428" y="1000"/>
                  </a:lnTo>
                  <a:lnTo>
                    <a:pt x="428" y="999"/>
                  </a:lnTo>
                  <a:lnTo>
                    <a:pt x="427" y="999"/>
                  </a:lnTo>
                  <a:lnTo>
                    <a:pt x="425" y="999"/>
                  </a:lnTo>
                  <a:lnTo>
                    <a:pt x="424" y="999"/>
                  </a:lnTo>
                  <a:lnTo>
                    <a:pt x="423" y="999"/>
                  </a:lnTo>
                  <a:lnTo>
                    <a:pt x="422" y="999"/>
                  </a:lnTo>
                  <a:lnTo>
                    <a:pt x="422" y="997"/>
                  </a:lnTo>
                  <a:lnTo>
                    <a:pt x="421" y="997"/>
                  </a:lnTo>
                  <a:lnTo>
                    <a:pt x="421" y="996"/>
                  </a:lnTo>
                  <a:lnTo>
                    <a:pt x="420" y="996"/>
                  </a:lnTo>
                  <a:lnTo>
                    <a:pt x="420" y="995"/>
                  </a:lnTo>
                  <a:lnTo>
                    <a:pt x="418" y="994"/>
                  </a:lnTo>
                  <a:lnTo>
                    <a:pt x="418" y="993"/>
                  </a:lnTo>
                  <a:lnTo>
                    <a:pt x="417" y="993"/>
                  </a:lnTo>
                  <a:lnTo>
                    <a:pt x="417" y="992"/>
                  </a:lnTo>
                  <a:lnTo>
                    <a:pt x="416" y="990"/>
                  </a:lnTo>
                  <a:lnTo>
                    <a:pt x="415" y="989"/>
                  </a:lnTo>
                  <a:lnTo>
                    <a:pt x="415" y="988"/>
                  </a:lnTo>
                  <a:lnTo>
                    <a:pt x="414" y="987"/>
                  </a:lnTo>
                  <a:lnTo>
                    <a:pt x="414" y="986"/>
                  </a:lnTo>
                  <a:lnTo>
                    <a:pt x="414" y="985"/>
                  </a:lnTo>
                  <a:lnTo>
                    <a:pt x="414" y="983"/>
                  </a:lnTo>
                  <a:lnTo>
                    <a:pt x="414" y="982"/>
                  </a:lnTo>
                  <a:lnTo>
                    <a:pt x="415" y="982"/>
                  </a:lnTo>
                  <a:lnTo>
                    <a:pt x="415" y="981"/>
                  </a:lnTo>
                  <a:lnTo>
                    <a:pt x="415" y="980"/>
                  </a:lnTo>
                  <a:lnTo>
                    <a:pt x="415" y="979"/>
                  </a:lnTo>
                  <a:lnTo>
                    <a:pt x="414" y="979"/>
                  </a:lnTo>
                  <a:lnTo>
                    <a:pt x="414" y="977"/>
                  </a:lnTo>
                  <a:lnTo>
                    <a:pt x="413" y="977"/>
                  </a:lnTo>
                  <a:lnTo>
                    <a:pt x="413" y="979"/>
                  </a:lnTo>
                  <a:lnTo>
                    <a:pt x="411" y="977"/>
                  </a:lnTo>
                  <a:lnTo>
                    <a:pt x="410" y="976"/>
                  </a:lnTo>
                  <a:lnTo>
                    <a:pt x="410" y="975"/>
                  </a:lnTo>
                  <a:lnTo>
                    <a:pt x="411" y="974"/>
                  </a:lnTo>
                  <a:lnTo>
                    <a:pt x="411" y="972"/>
                  </a:lnTo>
                  <a:lnTo>
                    <a:pt x="411" y="970"/>
                  </a:lnTo>
                  <a:lnTo>
                    <a:pt x="410" y="970"/>
                  </a:lnTo>
                  <a:lnTo>
                    <a:pt x="410" y="969"/>
                  </a:lnTo>
                  <a:lnTo>
                    <a:pt x="409" y="969"/>
                  </a:lnTo>
                  <a:lnTo>
                    <a:pt x="408" y="969"/>
                  </a:lnTo>
                  <a:lnTo>
                    <a:pt x="407" y="969"/>
                  </a:lnTo>
                  <a:lnTo>
                    <a:pt x="405" y="967"/>
                  </a:lnTo>
                  <a:lnTo>
                    <a:pt x="407" y="966"/>
                  </a:lnTo>
                  <a:lnTo>
                    <a:pt x="407" y="964"/>
                  </a:lnTo>
                  <a:lnTo>
                    <a:pt x="408" y="963"/>
                  </a:lnTo>
                  <a:lnTo>
                    <a:pt x="408" y="962"/>
                  </a:lnTo>
                  <a:lnTo>
                    <a:pt x="407" y="962"/>
                  </a:lnTo>
                  <a:lnTo>
                    <a:pt x="407" y="963"/>
                  </a:lnTo>
                  <a:lnTo>
                    <a:pt x="407" y="964"/>
                  </a:lnTo>
                  <a:lnTo>
                    <a:pt x="405" y="966"/>
                  </a:lnTo>
                  <a:lnTo>
                    <a:pt x="405" y="967"/>
                  </a:lnTo>
                  <a:lnTo>
                    <a:pt x="405" y="968"/>
                  </a:lnTo>
                  <a:lnTo>
                    <a:pt x="405" y="969"/>
                  </a:lnTo>
                  <a:lnTo>
                    <a:pt x="404" y="969"/>
                  </a:lnTo>
                  <a:lnTo>
                    <a:pt x="405" y="970"/>
                  </a:lnTo>
                  <a:lnTo>
                    <a:pt x="407" y="972"/>
                  </a:lnTo>
                  <a:lnTo>
                    <a:pt x="409" y="973"/>
                  </a:lnTo>
                  <a:lnTo>
                    <a:pt x="408" y="976"/>
                  </a:lnTo>
                  <a:lnTo>
                    <a:pt x="409" y="976"/>
                  </a:lnTo>
                  <a:lnTo>
                    <a:pt x="409" y="977"/>
                  </a:lnTo>
                  <a:lnTo>
                    <a:pt x="410" y="979"/>
                  </a:lnTo>
                  <a:lnTo>
                    <a:pt x="411" y="980"/>
                  </a:lnTo>
                  <a:lnTo>
                    <a:pt x="411" y="981"/>
                  </a:lnTo>
                  <a:lnTo>
                    <a:pt x="411" y="982"/>
                  </a:lnTo>
                  <a:lnTo>
                    <a:pt x="411" y="983"/>
                  </a:lnTo>
                  <a:lnTo>
                    <a:pt x="411" y="985"/>
                  </a:lnTo>
                  <a:lnTo>
                    <a:pt x="411" y="986"/>
                  </a:lnTo>
                  <a:lnTo>
                    <a:pt x="413" y="986"/>
                  </a:lnTo>
                  <a:lnTo>
                    <a:pt x="413" y="987"/>
                  </a:lnTo>
                  <a:lnTo>
                    <a:pt x="413" y="988"/>
                  </a:lnTo>
                  <a:lnTo>
                    <a:pt x="414" y="988"/>
                  </a:lnTo>
                  <a:lnTo>
                    <a:pt x="414" y="989"/>
                  </a:lnTo>
                  <a:lnTo>
                    <a:pt x="415" y="990"/>
                  </a:lnTo>
                  <a:lnTo>
                    <a:pt x="416" y="992"/>
                  </a:lnTo>
                  <a:lnTo>
                    <a:pt x="416" y="993"/>
                  </a:lnTo>
                  <a:lnTo>
                    <a:pt x="417" y="993"/>
                  </a:lnTo>
                  <a:lnTo>
                    <a:pt x="417" y="994"/>
                  </a:lnTo>
                  <a:lnTo>
                    <a:pt x="418" y="995"/>
                  </a:lnTo>
                  <a:lnTo>
                    <a:pt x="418" y="996"/>
                  </a:lnTo>
                  <a:lnTo>
                    <a:pt x="418" y="997"/>
                  </a:lnTo>
                  <a:lnTo>
                    <a:pt x="417" y="997"/>
                  </a:lnTo>
                  <a:lnTo>
                    <a:pt x="416" y="997"/>
                  </a:lnTo>
                  <a:lnTo>
                    <a:pt x="415" y="997"/>
                  </a:lnTo>
                  <a:lnTo>
                    <a:pt x="415" y="999"/>
                  </a:lnTo>
                  <a:lnTo>
                    <a:pt x="414" y="999"/>
                  </a:lnTo>
                  <a:lnTo>
                    <a:pt x="411" y="993"/>
                  </a:lnTo>
                  <a:lnTo>
                    <a:pt x="410" y="992"/>
                  </a:lnTo>
                  <a:lnTo>
                    <a:pt x="405" y="987"/>
                  </a:lnTo>
                  <a:lnTo>
                    <a:pt x="397" y="982"/>
                  </a:lnTo>
                  <a:lnTo>
                    <a:pt x="395" y="981"/>
                  </a:lnTo>
                  <a:lnTo>
                    <a:pt x="392" y="980"/>
                  </a:lnTo>
                  <a:lnTo>
                    <a:pt x="390" y="980"/>
                  </a:lnTo>
                  <a:lnTo>
                    <a:pt x="389" y="977"/>
                  </a:lnTo>
                  <a:lnTo>
                    <a:pt x="389" y="976"/>
                  </a:lnTo>
                  <a:lnTo>
                    <a:pt x="388" y="976"/>
                  </a:lnTo>
                  <a:lnTo>
                    <a:pt x="388" y="977"/>
                  </a:lnTo>
                  <a:lnTo>
                    <a:pt x="389" y="980"/>
                  </a:lnTo>
                  <a:lnTo>
                    <a:pt x="389" y="981"/>
                  </a:lnTo>
                  <a:lnTo>
                    <a:pt x="385" y="983"/>
                  </a:lnTo>
                  <a:lnTo>
                    <a:pt x="384" y="983"/>
                  </a:lnTo>
                  <a:lnTo>
                    <a:pt x="383" y="985"/>
                  </a:lnTo>
                  <a:lnTo>
                    <a:pt x="382" y="985"/>
                  </a:lnTo>
                  <a:lnTo>
                    <a:pt x="382" y="986"/>
                  </a:lnTo>
                  <a:lnTo>
                    <a:pt x="381" y="986"/>
                  </a:lnTo>
                  <a:lnTo>
                    <a:pt x="379" y="986"/>
                  </a:lnTo>
                  <a:lnTo>
                    <a:pt x="378" y="986"/>
                  </a:lnTo>
                  <a:lnTo>
                    <a:pt x="377" y="986"/>
                  </a:lnTo>
                  <a:lnTo>
                    <a:pt x="376" y="986"/>
                  </a:lnTo>
                  <a:lnTo>
                    <a:pt x="375" y="986"/>
                  </a:lnTo>
                  <a:lnTo>
                    <a:pt x="374" y="987"/>
                  </a:lnTo>
                  <a:lnTo>
                    <a:pt x="372" y="987"/>
                  </a:lnTo>
                  <a:lnTo>
                    <a:pt x="371" y="987"/>
                  </a:lnTo>
                  <a:lnTo>
                    <a:pt x="370" y="987"/>
                  </a:lnTo>
                  <a:lnTo>
                    <a:pt x="369" y="986"/>
                  </a:lnTo>
                  <a:lnTo>
                    <a:pt x="368" y="985"/>
                  </a:lnTo>
                  <a:lnTo>
                    <a:pt x="368" y="982"/>
                  </a:lnTo>
                  <a:lnTo>
                    <a:pt x="367" y="981"/>
                  </a:lnTo>
                  <a:lnTo>
                    <a:pt x="367" y="980"/>
                  </a:lnTo>
                  <a:lnTo>
                    <a:pt x="365" y="980"/>
                  </a:lnTo>
                  <a:lnTo>
                    <a:pt x="364" y="979"/>
                  </a:lnTo>
                  <a:lnTo>
                    <a:pt x="363" y="977"/>
                  </a:lnTo>
                  <a:lnTo>
                    <a:pt x="362" y="976"/>
                  </a:lnTo>
                  <a:lnTo>
                    <a:pt x="362" y="975"/>
                  </a:lnTo>
                  <a:lnTo>
                    <a:pt x="361" y="975"/>
                  </a:lnTo>
                  <a:lnTo>
                    <a:pt x="361" y="976"/>
                  </a:lnTo>
                  <a:lnTo>
                    <a:pt x="363" y="979"/>
                  </a:lnTo>
                  <a:lnTo>
                    <a:pt x="367" y="981"/>
                  </a:lnTo>
                  <a:lnTo>
                    <a:pt x="367" y="983"/>
                  </a:lnTo>
                  <a:lnTo>
                    <a:pt x="368" y="985"/>
                  </a:lnTo>
                  <a:lnTo>
                    <a:pt x="368" y="986"/>
                  </a:lnTo>
                  <a:lnTo>
                    <a:pt x="369" y="987"/>
                  </a:lnTo>
                  <a:lnTo>
                    <a:pt x="370" y="988"/>
                  </a:lnTo>
                  <a:lnTo>
                    <a:pt x="371" y="988"/>
                  </a:lnTo>
                  <a:lnTo>
                    <a:pt x="372" y="988"/>
                  </a:lnTo>
                  <a:lnTo>
                    <a:pt x="372" y="990"/>
                  </a:lnTo>
                  <a:lnTo>
                    <a:pt x="372" y="994"/>
                  </a:lnTo>
                  <a:lnTo>
                    <a:pt x="372" y="997"/>
                  </a:lnTo>
                  <a:lnTo>
                    <a:pt x="372" y="999"/>
                  </a:lnTo>
                  <a:lnTo>
                    <a:pt x="371" y="1000"/>
                  </a:lnTo>
                  <a:lnTo>
                    <a:pt x="371" y="1001"/>
                  </a:lnTo>
                  <a:lnTo>
                    <a:pt x="371" y="1002"/>
                  </a:lnTo>
                  <a:lnTo>
                    <a:pt x="371" y="1003"/>
                  </a:lnTo>
                  <a:lnTo>
                    <a:pt x="370" y="1005"/>
                  </a:lnTo>
                  <a:lnTo>
                    <a:pt x="370" y="1007"/>
                  </a:lnTo>
                  <a:lnTo>
                    <a:pt x="370" y="1008"/>
                  </a:lnTo>
                  <a:lnTo>
                    <a:pt x="370" y="1009"/>
                  </a:lnTo>
                  <a:lnTo>
                    <a:pt x="370" y="1010"/>
                  </a:lnTo>
                  <a:lnTo>
                    <a:pt x="371" y="1010"/>
                  </a:lnTo>
                  <a:lnTo>
                    <a:pt x="372" y="1012"/>
                  </a:lnTo>
                  <a:lnTo>
                    <a:pt x="374" y="1013"/>
                  </a:lnTo>
                  <a:lnTo>
                    <a:pt x="375" y="1013"/>
                  </a:lnTo>
                  <a:lnTo>
                    <a:pt x="375" y="1014"/>
                  </a:lnTo>
                  <a:lnTo>
                    <a:pt x="376" y="1014"/>
                  </a:lnTo>
                  <a:lnTo>
                    <a:pt x="377" y="1014"/>
                  </a:lnTo>
                  <a:lnTo>
                    <a:pt x="377" y="1015"/>
                  </a:lnTo>
                  <a:lnTo>
                    <a:pt x="378" y="1015"/>
                  </a:lnTo>
                  <a:lnTo>
                    <a:pt x="379" y="1016"/>
                  </a:lnTo>
                  <a:lnTo>
                    <a:pt x="379" y="1018"/>
                  </a:lnTo>
                  <a:lnTo>
                    <a:pt x="379" y="1019"/>
                  </a:lnTo>
                  <a:lnTo>
                    <a:pt x="378" y="1020"/>
                  </a:lnTo>
                  <a:lnTo>
                    <a:pt x="376" y="1019"/>
                  </a:lnTo>
                  <a:lnTo>
                    <a:pt x="375" y="1019"/>
                  </a:lnTo>
                  <a:lnTo>
                    <a:pt x="375" y="1020"/>
                  </a:lnTo>
                  <a:lnTo>
                    <a:pt x="375" y="1021"/>
                  </a:lnTo>
                  <a:lnTo>
                    <a:pt x="374" y="1021"/>
                  </a:lnTo>
                  <a:lnTo>
                    <a:pt x="374" y="1022"/>
                  </a:lnTo>
                  <a:lnTo>
                    <a:pt x="372" y="1022"/>
                  </a:lnTo>
                  <a:lnTo>
                    <a:pt x="371" y="1022"/>
                  </a:lnTo>
                  <a:lnTo>
                    <a:pt x="370" y="1022"/>
                  </a:lnTo>
                  <a:lnTo>
                    <a:pt x="371" y="1022"/>
                  </a:lnTo>
                  <a:lnTo>
                    <a:pt x="371" y="1023"/>
                  </a:lnTo>
                  <a:lnTo>
                    <a:pt x="371" y="1025"/>
                  </a:lnTo>
                  <a:lnTo>
                    <a:pt x="372" y="1026"/>
                  </a:lnTo>
                  <a:lnTo>
                    <a:pt x="372" y="1027"/>
                  </a:lnTo>
                  <a:lnTo>
                    <a:pt x="372" y="1028"/>
                  </a:lnTo>
                  <a:lnTo>
                    <a:pt x="374" y="1028"/>
                  </a:lnTo>
                  <a:lnTo>
                    <a:pt x="374" y="1029"/>
                  </a:lnTo>
                  <a:lnTo>
                    <a:pt x="372" y="1029"/>
                  </a:lnTo>
                  <a:lnTo>
                    <a:pt x="372" y="1031"/>
                  </a:lnTo>
                  <a:lnTo>
                    <a:pt x="371" y="1029"/>
                  </a:lnTo>
                  <a:lnTo>
                    <a:pt x="370" y="1029"/>
                  </a:lnTo>
                  <a:lnTo>
                    <a:pt x="369" y="1029"/>
                  </a:lnTo>
                  <a:lnTo>
                    <a:pt x="369" y="1031"/>
                  </a:lnTo>
                  <a:lnTo>
                    <a:pt x="369" y="1032"/>
                  </a:lnTo>
                  <a:lnTo>
                    <a:pt x="370" y="1033"/>
                  </a:lnTo>
                  <a:lnTo>
                    <a:pt x="370" y="1034"/>
                  </a:lnTo>
                  <a:lnTo>
                    <a:pt x="371" y="1034"/>
                  </a:lnTo>
                  <a:lnTo>
                    <a:pt x="372" y="1034"/>
                  </a:lnTo>
                  <a:lnTo>
                    <a:pt x="374" y="1035"/>
                  </a:lnTo>
                  <a:lnTo>
                    <a:pt x="375" y="1035"/>
                  </a:lnTo>
                  <a:lnTo>
                    <a:pt x="375" y="1038"/>
                  </a:lnTo>
                  <a:lnTo>
                    <a:pt x="375" y="1039"/>
                  </a:lnTo>
                  <a:lnTo>
                    <a:pt x="376" y="1039"/>
                  </a:lnTo>
                  <a:lnTo>
                    <a:pt x="376" y="1040"/>
                  </a:lnTo>
                  <a:lnTo>
                    <a:pt x="377" y="1040"/>
                  </a:lnTo>
                  <a:lnTo>
                    <a:pt x="378" y="1041"/>
                  </a:lnTo>
                  <a:lnTo>
                    <a:pt x="379" y="1041"/>
                  </a:lnTo>
                  <a:lnTo>
                    <a:pt x="381" y="1041"/>
                  </a:lnTo>
                  <a:lnTo>
                    <a:pt x="381" y="1042"/>
                  </a:lnTo>
                  <a:lnTo>
                    <a:pt x="381" y="1043"/>
                  </a:lnTo>
                  <a:lnTo>
                    <a:pt x="382" y="1043"/>
                  </a:lnTo>
                  <a:lnTo>
                    <a:pt x="381" y="1045"/>
                  </a:lnTo>
                  <a:lnTo>
                    <a:pt x="381" y="1046"/>
                  </a:lnTo>
                  <a:lnTo>
                    <a:pt x="379" y="1046"/>
                  </a:lnTo>
                  <a:lnTo>
                    <a:pt x="378" y="1046"/>
                  </a:lnTo>
                  <a:lnTo>
                    <a:pt x="377" y="1046"/>
                  </a:lnTo>
                  <a:lnTo>
                    <a:pt x="377" y="1047"/>
                  </a:lnTo>
                  <a:lnTo>
                    <a:pt x="378" y="1048"/>
                  </a:lnTo>
                  <a:lnTo>
                    <a:pt x="377" y="1048"/>
                  </a:lnTo>
                  <a:lnTo>
                    <a:pt x="376" y="1047"/>
                  </a:lnTo>
                  <a:lnTo>
                    <a:pt x="375" y="1046"/>
                  </a:lnTo>
                  <a:lnTo>
                    <a:pt x="375" y="1045"/>
                  </a:lnTo>
                  <a:lnTo>
                    <a:pt x="376" y="1045"/>
                  </a:lnTo>
                  <a:lnTo>
                    <a:pt x="375" y="1043"/>
                  </a:lnTo>
                  <a:lnTo>
                    <a:pt x="374" y="1042"/>
                  </a:lnTo>
                  <a:lnTo>
                    <a:pt x="372" y="1041"/>
                  </a:lnTo>
                  <a:lnTo>
                    <a:pt x="371" y="1041"/>
                  </a:lnTo>
                  <a:lnTo>
                    <a:pt x="370" y="1041"/>
                  </a:lnTo>
                  <a:lnTo>
                    <a:pt x="370" y="1040"/>
                  </a:lnTo>
                  <a:lnTo>
                    <a:pt x="369" y="1041"/>
                  </a:lnTo>
                  <a:lnTo>
                    <a:pt x="370" y="1042"/>
                  </a:lnTo>
                  <a:lnTo>
                    <a:pt x="370" y="1043"/>
                  </a:lnTo>
                  <a:lnTo>
                    <a:pt x="370" y="1045"/>
                  </a:lnTo>
                  <a:lnTo>
                    <a:pt x="369" y="1045"/>
                  </a:lnTo>
                  <a:lnTo>
                    <a:pt x="369" y="1043"/>
                  </a:lnTo>
                  <a:lnTo>
                    <a:pt x="368" y="1043"/>
                  </a:lnTo>
                  <a:lnTo>
                    <a:pt x="367" y="1042"/>
                  </a:lnTo>
                  <a:lnTo>
                    <a:pt x="365" y="1041"/>
                  </a:lnTo>
                  <a:lnTo>
                    <a:pt x="365" y="1042"/>
                  </a:lnTo>
                  <a:lnTo>
                    <a:pt x="365" y="1043"/>
                  </a:lnTo>
                  <a:lnTo>
                    <a:pt x="367" y="1043"/>
                  </a:lnTo>
                  <a:lnTo>
                    <a:pt x="368" y="1045"/>
                  </a:lnTo>
                  <a:lnTo>
                    <a:pt x="369" y="1046"/>
                  </a:lnTo>
                  <a:lnTo>
                    <a:pt x="370" y="1046"/>
                  </a:lnTo>
                  <a:lnTo>
                    <a:pt x="370" y="1047"/>
                  </a:lnTo>
                  <a:lnTo>
                    <a:pt x="371" y="1048"/>
                  </a:lnTo>
                  <a:lnTo>
                    <a:pt x="372" y="1048"/>
                  </a:lnTo>
                  <a:lnTo>
                    <a:pt x="374" y="1049"/>
                  </a:lnTo>
                  <a:lnTo>
                    <a:pt x="375" y="1049"/>
                  </a:lnTo>
                  <a:lnTo>
                    <a:pt x="374" y="1052"/>
                  </a:lnTo>
                  <a:lnTo>
                    <a:pt x="375" y="1053"/>
                  </a:lnTo>
                  <a:lnTo>
                    <a:pt x="375" y="1055"/>
                  </a:lnTo>
                  <a:lnTo>
                    <a:pt x="374" y="1055"/>
                  </a:lnTo>
                  <a:lnTo>
                    <a:pt x="374" y="1056"/>
                  </a:lnTo>
                  <a:lnTo>
                    <a:pt x="374" y="1058"/>
                  </a:lnTo>
                  <a:lnTo>
                    <a:pt x="372" y="1058"/>
                  </a:lnTo>
                  <a:lnTo>
                    <a:pt x="371" y="1058"/>
                  </a:lnTo>
                  <a:lnTo>
                    <a:pt x="371" y="1059"/>
                  </a:lnTo>
                  <a:lnTo>
                    <a:pt x="370" y="1059"/>
                  </a:lnTo>
                  <a:lnTo>
                    <a:pt x="369" y="1059"/>
                  </a:lnTo>
                  <a:lnTo>
                    <a:pt x="368" y="1058"/>
                  </a:lnTo>
                  <a:lnTo>
                    <a:pt x="367" y="1058"/>
                  </a:lnTo>
                  <a:lnTo>
                    <a:pt x="365" y="1058"/>
                  </a:lnTo>
                  <a:lnTo>
                    <a:pt x="365" y="1059"/>
                  </a:lnTo>
                  <a:lnTo>
                    <a:pt x="364" y="1059"/>
                  </a:lnTo>
                  <a:lnTo>
                    <a:pt x="363" y="1058"/>
                  </a:lnTo>
                  <a:lnTo>
                    <a:pt x="363" y="1056"/>
                  </a:lnTo>
                  <a:lnTo>
                    <a:pt x="362" y="1056"/>
                  </a:lnTo>
                  <a:lnTo>
                    <a:pt x="361" y="1055"/>
                  </a:lnTo>
                  <a:lnTo>
                    <a:pt x="359" y="1054"/>
                  </a:lnTo>
                  <a:lnTo>
                    <a:pt x="359" y="1053"/>
                  </a:lnTo>
                  <a:lnTo>
                    <a:pt x="358" y="1053"/>
                  </a:lnTo>
                  <a:lnTo>
                    <a:pt x="358" y="1052"/>
                  </a:lnTo>
                  <a:lnTo>
                    <a:pt x="357" y="1051"/>
                  </a:lnTo>
                  <a:lnTo>
                    <a:pt x="356" y="1051"/>
                  </a:lnTo>
                  <a:lnTo>
                    <a:pt x="355" y="1049"/>
                  </a:lnTo>
                  <a:lnTo>
                    <a:pt x="354" y="1049"/>
                  </a:lnTo>
                  <a:lnTo>
                    <a:pt x="352" y="1048"/>
                  </a:lnTo>
                  <a:lnTo>
                    <a:pt x="351" y="1047"/>
                  </a:lnTo>
                  <a:lnTo>
                    <a:pt x="351" y="1046"/>
                  </a:lnTo>
                  <a:lnTo>
                    <a:pt x="350" y="1046"/>
                  </a:lnTo>
                  <a:lnTo>
                    <a:pt x="349" y="1046"/>
                  </a:lnTo>
                  <a:lnTo>
                    <a:pt x="349" y="1045"/>
                  </a:lnTo>
                  <a:lnTo>
                    <a:pt x="348" y="1045"/>
                  </a:lnTo>
                  <a:lnTo>
                    <a:pt x="346" y="1045"/>
                  </a:lnTo>
                  <a:lnTo>
                    <a:pt x="345" y="1045"/>
                  </a:lnTo>
                  <a:lnTo>
                    <a:pt x="345" y="1043"/>
                  </a:lnTo>
                  <a:lnTo>
                    <a:pt x="344" y="1042"/>
                  </a:lnTo>
                  <a:lnTo>
                    <a:pt x="343" y="1041"/>
                  </a:lnTo>
                  <a:lnTo>
                    <a:pt x="342" y="1040"/>
                  </a:lnTo>
                  <a:lnTo>
                    <a:pt x="341" y="1039"/>
                  </a:lnTo>
                  <a:lnTo>
                    <a:pt x="339" y="1039"/>
                  </a:lnTo>
                  <a:lnTo>
                    <a:pt x="338" y="1038"/>
                  </a:lnTo>
                  <a:lnTo>
                    <a:pt x="337" y="1038"/>
                  </a:lnTo>
                  <a:lnTo>
                    <a:pt x="336" y="1038"/>
                  </a:lnTo>
                  <a:lnTo>
                    <a:pt x="335" y="1038"/>
                  </a:lnTo>
                  <a:lnTo>
                    <a:pt x="336" y="1038"/>
                  </a:lnTo>
                  <a:lnTo>
                    <a:pt x="338" y="1038"/>
                  </a:lnTo>
                  <a:lnTo>
                    <a:pt x="338" y="1036"/>
                  </a:lnTo>
                  <a:lnTo>
                    <a:pt x="337" y="1035"/>
                  </a:lnTo>
                  <a:lnTo>
                    <a:pt x="336" y="1034"/>
                  </a:lnTo>
                  <a:lnTo>
                    <a:pt x="336" y="1033"/>
                  </a:lnTo>
                  <a:lnTo>
                    <a:pt x="335" y="1033"/>
                  </a:lnTo>
                  <a:lnTo>
                    <a:pt x="334" y="1032"/>
                  </a:lnTo>
                  <a:lnTo>
                    <a:pt x="332" y="1031"/>
                  </a:lnTo>
                  <a:lnTo>
                    <a:pt x="331" y="1031"/>
                  </a:lnTo>
                  <a:lnTo>
                    <a:pt x="331" y="1032"/>
                  </a:lnTo>
                  <a:lnTo>
                    <a:pt x="332" y="1034"/>
                  </a:lnTo>
                  <a:lnTo>
                    <a:pt x="334" y="1034"/>
                  </a:lnTo>
                  <a:lnTo>
                    <a:pt x="334" y="1035"/>
                  </a:lnTo>
                  <a:lnTo>
                    <a:pt x="335" y="1035"/>
                  </a:lnTo>
                  <a:lnTo>
                    <a:pt x="336" y="1036"/>
                  </a:lnTo>
                  <a:lnTo>
                    <a:pt x="335" y="1036"/>
                  </a:lnTo>
                  <a:lnTo>
                    <a:pt x="335" y="1038"/>
                  </a:lnTo>
                  <a:lnTo>
                    <a:pt x="332" y="1039"/>
                  </a:lnTo>
                  <a:lnTo>
                    <a:pt x="331" y="1040"/>
                  </a:lnTo>
                  <a:lnTo>
                    <a:pt x="331" y="1041"/>
                  </a:lnTo>
                  <a:lnTo>
                    <a:pt x="330" y="1041"/>
                  </a:lnTo>
                  <a:lnTo>
                    <a:pt x="329" y="1040"/>
                  </a:lnTo>
                  <a:lnTo>
                    <a:pt x="329" y="1039"/>
                  </a:lnTo>
                  <a:lnTo>
                    <a:pt x="328" y="1039"/>
                  </a:lnTo>
                  <a:lnTo>
                    <a:pt x="326" y="1039"/>
                  </a:lnTo>
                  <a:lnTo>
                    <a:pt x="325" y="1039"/>
                  </a:lnTo>
                  <a:lnTo>
                    <a:pt x="325" y="1038"/>
                  </a:lnTo>
                  <a:lnTo>
                    <a:pt x="325" y="1036"/>
                  </a:lnTo>
                  <a:lnTo>
                    <a:pt x="325" y="1035"/>
                  </a:lnTo>
                  <a:lnTo>
                    <a:pt x="324" y="1034"/>
                  </a:lnTo>
                  <a:lnTo>
                    <a:pt x="324" y="1033"/>
                  </a:lnTo>
                  <a:lnTo>
                    <a:pt x="323" y="1033"/>
                  </a:lnTo>
                  <a:lnTo>
                    <a:pt x="322" y="1032"/>
                  </a:lnTo>
                  <a:lnTo>
                    <a:pt x="321" y="1031"/>
                  </a:lnTo>
                  <a:lnTo>
                    <a:pt x="319" y="1031"/>
                  </a:lnTo>
                  <a:lnTo>
                    <a:pt x="318" y="1029"/>
                  </a:lnTo>
                  <a:lnTo>
                    <a:pt x="317" y="1028"/>
                  </a:lnTo>
                  <a:lnTo>
                    <a:pt x="316" y="1028"/>
                  </a:lnTo>
                  <a:lnTo>
                    <a:pt x="316" y="1027"/>
                  </a:lnTo>
                  <a:lnTo>
                    <a:pt x="315" y="1027"/>
                  </a:lnTo>
                  <a:lnTo>
                    <a:pt x="315" y="1026"/>
                  </a:lnTo>
                  <a:lnTo>
                    <a:pt x="315" y="1025"/>
                  </a:lnTo>
                  <a:lnTo>
                    <a:pt x="313" y="1025"/>
                  </a:lnTo>
                  <a:lnTo>
                    <a:pt x="313" y="1023"/>
                  </a:lnTo>
                  <a:lnTo>
                    <a:pt x="313" y="1022"/>
                  </a:lnTo>
                  <a:lnTo>
                    <a:pt x="312" y="1021"/>
                  </a:lnTo>
                  <a:lnTo>
                    <a:pt x="312" y="1020"/>
                  </a:lnTo>
                  <a:lnTo>
                    <a:pt x="311" y="1020"/>
                  </a:lnTo>
                  <a:lnTo>
                    <a:pt x="310" y="1019"/>
                  </a:lnTo>
                  <a:lnTo>
                    <a:pt x="309" y="1019"/>
                  </a:lnTo>
                  <a:lnTo>
                    <a:pt x="309" y="1018"/>
                  </a:lnTo>
                  <a:lnTo>
                    <a:pt x="308" y="1016"/>
                  </a:lnTo>
                  <a:lnTo>
                    <a:pt x="308" y="1015"/>
                  </a:lnTo>
                  <a:lnTo>
                    <a:pt x="306" y="1015"/>
                  </a:lnTo>
                  <a:lnTo>
                    <a:pt x="305" y="1014"/>
                  </a:lnTo>
                  <a:lnTo>
                    <a:pt x="304" y="1013"/>
                  </a:lnTo>
                  <a:lnTo>
                    <a:pt x="303" y="1013"/>
                  </a:lnTo>
                  <a:lnTo>
                    <a:pt x="303" y="1012"/>
                  </a:lnTo>
                  <a:lnTo>
                    <a:pt x="302" y="1012"/>
                  </a:lnTo>
                  <a:lnTo>
                    <a:pt x="300" y="1010"/>
                  </a:lnTo>
                  <a:lnTo>
                    <a:pt x="299" y="1010"/>
                  </a:lnTo>
                  <a:lnTo>
                    <a:pt x="298" y="1009"/>
                  </a:lnTo>
                  <a:lnTo>
                    <a:pt x="297" y="1009"/>
                  </a:lnTo>
                  <a:lnTo>
                    <a:pt x="292" y="1008"/>
                  </a:lnTo>
                  <a:lnTo>
                    <a:pt x="290" y="1008"/>
                  </a:lnTo>
                  <a:lnTo>
                    <a:pt x="288" y="1008"/>
                  </a:lnTo>
                  <a:lnTo>
                    <a:pt x="288" y="1007"/>
                  </a:lnTo>
                  <a:lnTo>
                    <a:pt x="289" y="1007"/>
                  </a:lnTo>
                  <a:lnTo>
                    <a:pt x="290" y="1007"/>
                  </a:lnTo>
                  <a:lnTo>
                    <a:pt x="291" y="1007"/>
                  </a:lnTo>
                  <a:lnTo>
                    <a:pt x="293" y="1008"/>
                  </a:lnTo>
                  <a:lnTo>
                    <a:pt x="295" y="1007"/>
                  </a:lnTo>
                  <a:lnTo>
                    <a:pt x="293" y="1007"/>
                  </a:lnTo>
                  <a:lnTo>
                    <a:pt x="292" y="1007"/>
                  </a:lnTo>
                  <a:lnTo>
                    <a:pt x="291" y="1007"/>
                  </a:lnTo>
                  <a:lnTo>
                    <a:pt x="291" y="1006"/>
                  </a:lnTo>
                  <a:lnTo>
                    <a:pt x="291" y="1005"/>
                  </a:lnTo>
                  <a:lnTo>
                    <a:pt x="291" y="1003"/>
                  </a:lnTo>
                  <a:lnTo>
                    <a:pt x="291" y="1002"/>
                  </a:lnTo>
                  <a:lnTo>
                    <a:pt x="290" y="1003"/>
                  </a:lnTo>
                  <a:lnTo>
                    <a:pt x="290" y="1005"/>
                  </a:lnTo>
                  <a:lnTo>
                    <a:pt x="290" y="1006"/>
                  </a:lnTo>
                  <a:lnTo>
                    <a:pt x="290" y="1007"/>
                  </a:lnTo>
                  <a:lnTo>
                    <a:pt x="289" y="1007"/>
                  </a:lnTo>
                  <a:lnTo>
                    <a:pt x="288" y="1007"/>
                  </a:lnTo>
                  <a:lnTo>
                    <a:pt x="288" y="1006"/>
                  </a:lnTo>
                  <a:lnTo>
                    <a:pt x="286" y="1006"/>
                  </a:lnTo>
                  <a:lnTo>
                    <a:pt x="285" y="1006"/>
                  </a:lnTo>
                  <a:lnTo>
                    <a:pt x="284" y="1005"/>
                  </a:lnTo>
                  <a:lnTo>
                    <a:pt x="285" y="1003"/>
                  </a:lnTo>
                  <a:lnTo>
                    <a:pt x="285" y="1002"/>
                  </a:lnTo>
                  <a:lnTo>
                    <a:pt x="286" y="1001"/>
                  </a:lnTo>
                  <a:lnTo>
                    <a:pt x="288" y="1001"/>
                  </a:lnTo>
                  <a:lnTo>
                    <a:pt x="289" y="999"/>
                  </a:lnTo>
                  <a:lnTo>
                    <a:pt x="288" y="999"/>
                  </a:lnTo>
                  <a:lnTo>
                    <a:pt x="289" y="997"/>
                  </a:lnTo>
                  <a:lnTo>
                    <a:pt x="288" y="997"/>
                  </a:lnTo>
                  <a:lnTo>
                    <a:pt x="288" y="999"/>
                  </a:lnTo>
                  <a:lnTo>
                    <a:pt x="286" y="1000"/>
                  </a:lnTo>
                  <a:lnTo>
                    <a:pt x="286" y="999"/>
                  </a:lnTo>
                  <a:lnTo>
                    <a:pt x="285" y="997"/>
                  </a:lnTo>
                  <a:lnTo>
                    <a:pt x="286" y="997"/>
                  </a:lnTo>
                  <a:lnTo>
                    <a:pt x="285" y="996"/>
                  </a:lnTo>
                  <a:lnTo>
                    <a:pt x="285" y="995"/>
                  </a:lnTo>
                  <a:lnTo>
                    <a:pt x="286" y="995"/>
                  </a:lnTo>
                  <a:lnTo>
                    <a:pt x="286" y="994"/>
                  </a:lnTo>
                  <a:lnTo>
                    <a:pt x="285" y="995"/>
                  </a:lnTo>
                  <a:lnTo>
                    <a:pt x="285" y="996"/>
                  </a:lnTo>
                  <a:lnTo>
                    <a:pt x="285" y="997"/>
                  </a:lnTo>
                  <a:lnTo>
                    <a:pt x="284" y="997"/>
                  </a:lnTo>
                  <a:lnTo>
                    <a:pt x="284" y="999"/>
                  </a:lnTo>
                  <a:lnTo>
                    <a:pt x="284" y="1000"/>
                  </a:lnTo>
                  <a:lnTo>
                    <a:pt x="283" y="1000"/>
                  </a:lnTo>
                  <a:lnTo>
                    <a:pt x="282" y="1000"/>
                  </a:lnTo>
                  <a:lnTo>
                    <a:pt x="282" y="999"/>
                  </a:lnTo>
                  <a:lnTo>
                    <a:pt x="282" y="997"/>
                  </a:lnTo>
                  <a:lnTo>
                    <a:pt x="282" y="996"/>
                  </a:lnTo>
                  <a:lnTo>
                    <a:pt x="282" y="997"/>
                  </a:lnTo>
                  <a:lnTo>
                    <a:pt x="282" y="999"/>
                  </a:lnTo>
                  <a:lnTo>
                    <a:pt x="280" y="1000"/>
                  </a:lnTo>
                  <a:lnTo>
                    <a:pt x="282" y="1000"/>
                  </a:lnTo>
                  <a:lnTo>
                    <a:pt x="283" y="1000"/>
                  </a:lnTo>
                  <a:lnTo>
                    <a:pt x="283" y="1001"/>
                  </a:lnTo>
                  <a:lnTo>
                    <a:pt x="283" y="1002"/>
                  </a:lnTo>
                  <a:lnTo>
                    <a:pt x="282" y="1002"/>
                  </a:lnTo>
                  <a:lnTo>
                    <a:pt x="282" y="1001"/>
                  </a:lnTo>
                  <a:lnTo>
                    <a:pt x="280" y="1001"/>
                  </a:lnTo>
                  <a:lnTo>
                    <a:pt x="282" y="1002"/>
                  </a:lnTo>
                  <a:lnTo>
                    <a:pt x="282" y="1003"/>
                  </a:lnTo>
                  <a:lnTo>
                    <a:pt x="283" y="1003"/>
                  </a:lnTo>
                  <a:lnTo>
                    <a:pt x="284" y="1006"/>
                  </a:lnTo>
                  <a:lnTo>
                    <a:pt x="285" y="1007"/>
                  </a:lnTo>
                  <a:lnTo>
                    <a:pt x="284" y="1007"/>
                  </a:lnTo>
                  <a:lnTo>
                    <a:pt x="283" y="1007"/>
                  </a:lnTo>
                  <a:lnTo>
                    <a:pt x="282" y="1008"/>
                  </a:lnTo>
                  <a:lnTo>
                    <a:pt x="280" y="1008"/>
                  </a:lnTo>
                  <a:lnTo>
                    <a:pt x="279" y="1009"/>
                  </a:lnTo>
                  <a:lnTo>
                    <a:pt x="278" y="1009"/>
                  </a:lnTo>
                  <a:lnTo>
                    <a:pt x="278" y="1010"/>
                  </a:lnTo>
                  <a:lnTo>
                    <a:pt x="277" y="1012"/>
                  </a:lnTo>
                  <a:lnTo>
                    <a:pt x="277" y="1013"/>
                  </a:lnTo>
                  <a:lnTo>
                    <a:pt x="276" y="1013"/>
                  </a:lnTo>
                  <a:lnTo>
                    <a:pt x="276" y="1014"/>
                  </a:lnTo>
                  <a:lnTo>
                    <a:pt x="276" y="1015"/>
                  </a:lnTo>
                  <a:lnTo>
                    <a:pt x="277" y="1015"/>
                  </a:lnTo>
                  <a:lnTo>
                    <a:pt x="278" y="1016"/>
                  </a:lnTo>
                  <a:lnTo>
                    <a:pt x="279" y="1016"/>
                  </a:lnTo>
                  <a:lnTo>
                    <a:pt x="279" y="1018"/>
                  </a:lnTo>
                  <a:lnTo>
                    <a:pt x="278" y="1018"/>
                  </a:lnTo>
                  <a:lnTo>
                    <a:pt x="278" y="1016"/>
                  </a:lnTo>
                  <a:lnTo>
                    <a:pt x="277" y="1016"/>
                  </a:lnTo>
                  <a:lnTo>
                    <a:pt x="276" y="1016"/>
                  </a:lnTo>
                  <a:lnTo>
                    <a:pt x="275" y="1016"/>
                  </a:lnTo>
                  <a:lnTo>
                    <a:pt x="273" y="1016"/>
                  </a:lnTo>
                  <a:lnTo>
                    <a:pt x="272" y="1016"/>
                  </a:lnTo>
                  <a:lnTo>
                    <a:pt x="271" y="1016"/>
                  </a:lnTo>
                  <a:lnTo>
                    <a:pt x="270" y="1016"/>
                  </a:lnTo>
                  <a:lnTo>
                    <a:pt x="269" y="1016"/>
                  </a:lnTo>
                  <a:lnTo>
                    <a:pt x="269" y="1015"/>
                  </a:lnTo>
                  <a:lnTo>
                    <a:pt x="270" y="1015"/>
                  </a:lnTo>
                  <a:lnTo>
                    <a:pt x="270" y="1014"/>
                  </a:lnTo>
                  <a:lnTo>
                    <a:pt x="271" y="1014"/>
                  </a:lnTo>
                  <a:lnTo>
                    <a:pt x="271" y="1013"/>
                  </a:lnTo>
                  <a:lnTo>
                    <a:pt x="271" y="1012"/>
                  </a:lnTo>
                  <a:lnTo>
                    <a:pt x="272" y="1010"/>
                  </a:lnTo>
                  <a:lnTo>
                    <a:pt x="272" y="1009"/>
                  </a:lnTo>
                  <a:lnTo>
                    <a:pt x="272" y="1008"/>
                  </a:lnTo>
                  <a:lnTo>
                    <a:pt x="273" y="1007"/>
                  </a:lnTo>
                  <a:lnTo>
                    <a:pt x="273" y="1006"/>
                  </a:lnTo>
                  <a:lnTo>
                    <a:pt x="275" y="1005"/>
                  </a:lnTo>
                  <a:lnTo>
                    <a:pt x="275" y="1002"/>
                  </a:lnTo>
                  <a:lnTo>
                    <a:pt x="276" y="1001"/>
                  </a:lnTo>
                  <a:lnTo>
                    <a:pt x="276" y="1000"/>
                  </a:lnTo>
                  <a:lnTo>
                    <a:pt x="277" y="999"/>
                  </a:lnTo>
                  <a:lnTo>
                    <a:pt x="277" y="997"/>
                  </a:lnTo>
                  <a:lnTo>
                    <a:pt x="277" y="996"/>
                  </a:lnTo>
                  <a:lnTo>
                    <a:pt x="278" y="995"/>
                  </a:lnTo>
                  <a:lnTo>
                    <a:pt x="278" y="994"/>
                  </a:lnTo>
                  <a:lnTo>
                    <a:pt x="278" y="993"/>
                  </a:lnTo>
                  <a:lnTo>
                    <a:pt x="279" y="992"/>
                  </a:lnTo>
                  <a:lnTo>
                    <a:pt x="279" y="990"/>
                  </a:lnTo>
                  <a:lnTo>
                    <a:pt x="279" y="989"/>
                  </a:lnTo>
                  <a:lnTo>
                    <a:pt x="280" y="989"/>
                  </a:lnTo>
                  <a:lnTo>
                    <a:pt x="280" y="988"/>
                  </a:lnTo>
                  <a:lnTo>
                    <a:pt x="280" y="987"/>
                  </a:lnTo>
                  <a:lnTo>
                    <a:pt x="280" y="986"/>
                  </a:lnTo>
                  <a:lnTo>
                    <a:pt x="282" y="986"/>
                  </a:lnTo>
                  <a:lnTo>
                    <a:pt x="282" y="985"/>
                  </a:lnTo>
                  <a:lnTo>
                    <a:pt x="282" y="983"/>
                  </a:lnTo>
                  <a:lnTo>
                    <a:pt x="282" y="982"/>
                  </a:lnTo>
                  <a:lnTo>
                    <a:pt x="282" y="981"/>
                  </a:lnTo>
                  <a:lnTo>
                    <a:pt x="283" y="980"/>
                  </a:lnTo>
                  <a:lnTo>
                    <a:pt x="283" y="977"/>
                  </a:lnTo>
                  <a:lnTo>
                    <a:pt x="283" y="975"/>
                  </a:lnTo>
                  <a:lnTo>
                    <a:pt x="283" y="974"/>
                  </a:lnTo>
                  <a:lnTo>
                    <a:pt x="282" y="973"/>
                  </a:lnTo>
                  <a:lnTo>
                    <a:pt x="282" y="972"/>
                  </a:lnTo>
                  <a:lnTo>
                    <a:pt x="280" y="970"/>
                  </a:lnTo>
                  <a:lnTo>
                    <a:pt x="279" y="970"/>
                  </a:lnTo>
                  <a:lnTo>
                    <a:pt x="279" y="969"/>
                  </a:lnTo>
                  <a:lnTo>
                    <a:pt x="279" y="968"/>
                  </a:lnTo>
                  <a:lnTo>
                    <a:pt x="279" y="967"/>
                  </a:lnTo>
                  <a:lnTo>
                    <a:pt x="279" y="966"/>
                  </a:lnTo>
                  <a:lnTo>
                    <a:pt x="279" y="964"/>
                  </a:lnTo>
                  <a:lnTo>
                    <a:pt x="278" y="964"/>
                  </a:lnTo>
                  <a:lnTo>
                    <a:pt x="278" y="963"/>
                  </a:lnTo>
                  <a:lnTo>
                    <a:pt x="277" y="962"/>
                  </a:lnTo>
                  <a:lnTo>
                    <a:pt x="277" y="961"/>
                  </a:lnTo>
                  <a:lnTo>
                    <a:pt x="277" y="960"/>
                  </a:lnTo>
                  <a:lnTo>
                    <a:pt x="276" y="960"/>
                  </a:lnTo>
                  <a:lnTo>
                    <a:pt x="276" y="959"/>
                  </a:lnTo>
                  <a:lnTo>
                    <a:pt x="275" y="959"/>
                  </a:lnTo>
                  <a:lnTo>
                    <a:pt x="275" y="957"/>
                  </a:lnTo>
                  <a:lnTo>
                    <a:pt x="275" y="956"/>
                  </a:lnTo>
                  <a:lnTo>
                    <a:pt x="273" y="955"/>
                  </a:lnTo>
                  <a:lnTo>
                    <a:pt x="275" y="956"/>
                  </a:lnTo>
                  <a:lnTo>
                    <a:pt x="276" y="956"/>
                  </a:lnTo>
                  <a:lnTo>
                    <a:pt x="276" y="957"/>
                  </a:lnTo>
                  <a:lnTo>
                    <a:pt x="277" y="957"/>
                  </a:lnTo>
                  <a:lnTo>
                    <a:pt x="277" y="959"/>
                  </a:lnTo>
                  <a:lnTo>
                    <a:pt x="278" y="959"/>
                  </a:lnTo>
                  <a:lnTo>
                    <a:pt x="278" y="960"/>
                  </a:lnTo>
                  <a:lnTo>
                    <a:pt x="279" y="961"/>
                  </a:lnTo>
                  <a:lnTo>
                    <a:pt x="280" y="962"/>
                  </a:lnTo>
                  <a:lnTo>
                    <a:pt x="280" y="963"/>
                  </a:lnTo>
                  <a:lnTo>
                    <a:pt x="282" y="963"/>
                  </a:lnTo>
                  <a:lnTo>
                    <a:pt x="283" y="964"/>
                  </a:lnTo>
                  <a:lnTo>
                    <a:pt x="283" y="966"/>
                  </a:lnTo>
                  <a:lnTo>
                    <a:pt x="283" y="967"/>
                  </a:lnTo>
                  <a:lnTo>
                    <a:pt x="284" y="967"/>
                  </a:lnTo>
                  <a:lnTo>
                    <a:pt x="285" y="968"/>
                  </a:lnTo>
                  <a:lnTo>
                    <a:pt x="286" y="969"/>
                  </a:lnTo>
                  <a:lnTo>
                    <a:pt x="286" y="970"/>
                  </a:lnTo>
                  <a:lnTo>
                    <a:pt x="288" y="972"/>
                  </a:lnTo>
                  <a:lnTo>
                    <a:pt x="288" y="973"/>
                  </a:lnTo>
                  <a:lnTo>
                    <a:pt x="289" y="973"/>
                  </a:lnTo>
                  <a:lnTo>
                    <a:pt x="289" y="974"/>
                  </a:lnTo>
                  <a:lnTo>
                    <a:pt x="290" y="975"/>
                  </a:lnTo>
                  <a:lnTo>
                    <a:pt x="291" y="976"/>
                  </a:lnTo>
                  <a:lnTo>
                    <a:pt x="291" y="977"/>
                  </a:lnTo>
                  <a:lnTo>
                    <a:pt x="291" y="979"/>
                  </a:lnTo>
                  <a:lnTo>
                    <a:pt x="292" y="980"/>
                  </a:lnTo>
                  <a:lnTo>
                    <a:pt x="293" y="981"/>
                  </a:lnTo>
                  <a:lnTo>
                    <a:pt x="293" y="982"/>
                  </a:lnTo>
                  <a:lnTo>
                    <a:pt x="295" y="982"/>
                  </a:lnTo>
                  <a:lnTo>
                    <a:pt x="295" y="983"/>
                  </a:lnTo>
                  <a:lnTo>
                    <a:pt x="296" y="983"/>
                  </a:lnTo>
                  <a:lnTo>
                    <a:pt x="296" y="985"/>
                  </a:lnTo>
                  <a:lnTo>
                    <a:pt x="297" y="986"/>
                  </a:lnTo>
                  <a:lnTo>
                    <a:pt x="298" y="986"/>
                  </a:lnTo>
                  <a:lnTo>
                    <a:pt x="298" y="987"/>
                  </a:lnTo>
                  <a:lnTo>
                    <a:pt x="299" y="988"/>
                  </a:lnTo>
                  <a:lnTo>
                    <a:pt x="300" y="989"/>
                  </a:lnTo>
                  <a:lnTo>
                    <a:pt x="302" y="990"/>
                  </a:lnTo>
                  <a:lnTo>
                    <a:pt x="302" y="992"/>
                  </a:lnTo>
                  <a:lnTo>
                    <a:pt x="303" y="993"/>
                  </a:lnTo>
                  <a:lnTo>
                    <a:pt x="304" y="993"/>
                  </a:lnTo>
                  <a:lnTo>
                    <a:pt x="304" y="994"/>
                  </a:lnTo>
                  <a:lnTo>
                    <a:pt x="305" y="994"/>
                  </a:lnTo>
                  <a:lnTo>
                    <a:pt x="304" y="993"/>
                  </a:lnTo>
                  <a:lnTo>
                    <a:pt x="305" y="993"/>
                  </a:lnTo>
                  <a:lnTo>
                    <a:pt x="306" y="993"/>
                  </a:lnTo>
                  <a:lnTo>
                    <a:pt x="306" y="992"/>
                  </a:lnTo>
                  <a:lnTo>
                    <a:pt x="305" y="990"/>
                  </a:lnTo>
                  <a:lnTo>
                    <a:pt x="304" y="990"/>
                  </a:lnTo>
                  <a:lnTo>
                    <a:pt x="304" y="989"/>
                  </a:lnTo>
                  <a:lnTo>
                    <a:pt x="303" y="988"/>
                  </a:lnTo>
                  <a:lnTo>
                    <a:pt x="302" y="988"/>
                  </a:lnTo>
                  <a:lnTo>
                    <a:pt x="302" y="987"/>
                  </a:lnTo>
                  <a:lnTo>
                    <a:pt x="302" y="986"/>
                  </a:lnTo>
                  <a:lnTo>
                    <a:pt x="300" y="986"/>
                  </a:lnTo>
                  <a:lnTo>
                    <a:pt x="299" y="986"/>
                  </a:lnTo>
                  <a:lnTo>
                    <a:pt x="299" y="985"/>
                  </a:lnTo>
                  <a:lnTo>
                    <a:pt x="299" y="983"/>
                  </a:lnTo>
                  <a:lnTo>
                    <a:pt x="298" y="982"/>
                  </a:lnTo>
                  <a:lnTo>
                    <a:pt x="298" y="981"/>
                  </a:lnTo>
                  <a:lnTo>
                    <a:pt x="298" y="980"/>
                  </a:lnTo>
                  <a:lnTo>
                    <a:pt x="297" y="980"/>
                  </a:lnTo>
                  <a:lnTo>
                    <a:pt x="296" y="980"/>
                  </a:lnTo>
                  <a:lnTo>
                    <a:pt x="296" y="979"/>
                  </a:lnTo>
                  <a:lnTo>
                    <a:pt x="295" y="979"/>
                  </a:lnTo>
                  <a:lnTo>
                    <a:pt x="293" y="977"/>
                  </a:lnTo>
                  <a:lnTo>
                    <a:pt x="293" y="976"/>
                  </a:lnTo>
                  <a:lnTo>
                    <a:pt x="293" y="975"/>
                  </a:lnTo>
                  <a:lnTo>
                    <a:pt x="292" y="974"/>
                  </a:lnTo>
                  <a:lnTo>
                    <a:pt x="291" y="973"/>
                  </a:lnTo>
                  <a:lnTo>
                    <a:pt x="291" y="972"/>
                  </a:lnTo>
                  <a:lnTo>
                    <a:pt x="291" y="970"/>
                  </a:lnTo>
                  <a:lnTo>
                    <a:pt x="290" y="969"/>
                  </a:lnTo>
                  <a:lnTo>
                    <a:pt x="290" y="968"/>
                  </a:lnTo>
                  <a:lnTo>
                    <a:pt x="289" y="967"/>
                  </a:lnTo>
                  <a:lnTo>
                    <a:pt x="288" y="966"/>
                  </a:lnTo>
                  <a:lnTo>
                    <a:pt x="288" y="964"/>
                  </a:lnTo>
                  <a:lnTo>
                    <a:pt x="288" y="963"/>
                  </a:lnTo>
                  <a:lnTo>
                    <a:pt x="288" y="962"/>
                  </a:lnTo>
                  <a:lnTo>
                    <a:pt x="288" y="961"/>
                  </a:lnTo>
                  <a:lnTo>
                    <a:pt x="286" y="961"/>
                  </a:lnTo>
                  <a:lnTo>
                    <a:pt x="286" y="962"/>
                  </a:lnTo>
                  <a:lnTo>
                    <a:pt x="285" y="962"/>
                  </a:lnTo>
                  <a:lnTo>
                    <a:pt x="285" y="961"/>
                  </a:lnTo>
                  <a:lnTo>
                    <a:pt x="284" y="961"/>
                  </a:lnTo>
                  <a:lnTo>
                    <a:pt x="283" y="961"/>
                  </a:lnTo>
                  <a:lnTo>
                    <a:pt x="282" y="962"/>
                  </a:lnTo>
                  <a:lnTo>
                    <a:pt x="282" y="961"/>
                  </a:lnTo>
                  <a:lnTo>
                    <a:pt x="282" y="960"/>
                  </a:lnTo>
                  <a:lnTo>
                    <a:pt x="282" y="959"/>
                  </a:lnTo>
                  <a:lnTo>
                    <a:pt x="282" y="957"/>
                  </a:lnTo>
                  <a:lnTo>
                    <a:pt x="280" y="957"/>
                  </a:lnTo>
                  <a:lnTo>
                    <a:pt x="279" y="957"/>
                  </a:lnTo>
                  <a:lnTo>
                    <a:pt x="278" y="957"/>
                  </a:lnTo>
                  <a:lnTo>
                    <a:pt x="278" y="956"/>
                  </a:lnTo>
                  <a:lnTo>
                    <a:pt x="279" y="956"/>
                  </a:lnTo>
                  <a:lnTo>
                    <a:pt x="279" y="955"/>
                  </a:lnTo>
                  <a:lnTo>
                    <a:pt x="279" y="954"/>
                  </a:lnTo>
                  <a:lnTo>
                    <a:pt x="279" y="953"/>
                  </a:lnTo>
                  <a:lnTo>
                    <a:pt x="278" y="952"/>
                  </a:lnTo>
                  <a:lnTo>
                    <a:pt x="278" y="950"/>
                  </a:lnTo>
                  <a:lnTo>
                    <a:pt x="277" y="949"/>
                  </a:lnTo>
                  <a:lnTo>
                    <a:pt x="277" y="948"/>
                  </a:lnTo>
                  <a:lnTo>
                    <a:pt x="276" y="947"/>
                  </a:lnTo>
                  <a:lnTo>
                    <a:pt x="275" y="946"/>
                  </a:lnTo>
                  <a:lnTo>
                    <a:pt x="273" y="944"/>
                  </a:lnTo>
                  <a:lnTo>
                    <a:pt x="273" y="943"/>
                  </a:lnTo>
                  <a:lnTo>
                    <a:pt x="272" y="942"/>
                  </a:lnTo>
                  <a:lnTo>
                    <a:pt x="272" y="941"/>
                  </a:lnTo>
                  <a:lnTo>
                    <a:pt x="271" y="941"/>
                  </a:lnTo>
                  <a:lnTo>
                    <a:pt x="270" y="940"/>
                  </a:lnTo>
                  <a:lnTo>
                    <a:pt x="269" y="939"/>
                  </a:lnTo>
                  <a:lnTo>
                    <a:pt x="267" y="939"/>
                  </a:lnTo>
                  <a:lnTo>
                    <a:pt x="267" y="937"/>
                  </a:lnTo>
                  <a:lnTo>
                    <a:pt x="266" y="937"/>
                  </a:lnTo>
                  <a:lnTo>
                    <a:pt x="264" y="937"/>
                  </a:lnTo>
                  <a:lnTo>
                    <a:pt x="263" y="939"/>
                  </a:lnTo>
                  <a:lnTo>
                    <a:pt x="263" y="940"/>
                  </a:lnTo>
                  <a:lnTo>
                    <a:pt x="262" y="939"/>
                  </a:lnTo>
                  <a:lnTo>
                    <a:pt x="263" y="937"/>
                  </a:lnTo>
                  <a:lnTo>
                    <a:pt x="265" y="937"/>
                  </a:lnTo>
                  <a:lnTo>
                    <a:pt x="265" y="936"/>
                  </a:lnTo>
                  <a:lnTo>
                    <a:pt x="265" y="935"/>
                  </a:lnTo>
                  <a:lnTo>
                    <a:pt x="265" y="934"/>
                  </a:lnTo>
                  <a:lnTo>
                    <a:pt x="263" y="933"/>
                  </a:lnTo>
                  <a:lnTo>
                    <a:pt x="262" y="931"/>
                  </a:lnTo>
                  <a:lnTo>
                    <a:pt x="262" y="933"/>
                  </a:lnTo>
                  <a:lnTo>
                    <a:pt x="262" y="934"/>
                  </a:lnTo>
                  <a:lnTo>
                    <a:pt x="262" y="936"/>
                  </a:lnTo>
                  <a:lnTo>
                    <a:pt x="262" y="937"/>
                  </a:lnTo>
                  <a:lnTo>
                    <a:pt x="262" y="939"/>
                  </a:lnTo>
                  <a:lnTo>
                    <a:pt x="262" y="940"/>
                  </a:lnTo>
                  <a:lnTo>
                    <a:pt x="263" y="940"/>
                  </a:lnTo>
                  <a:lnTo>
                    <a:pt x="263" y="941"/>
                  </a:lnTo>
                  <a:lnTo>
                    <a:pt x="262" y="941"/>
                  </a:lnTo>
                  <a:lnTo>
                    <a:pt x="260" y="940"/>
                  </a:lnTo>
                  <a:lnTo>
                    <a:pt x="260" y="939"/>
                  </a:lnTo>
                  <a:lnTo>
                    <a:pt x="259" y="939"/>
                  </a:lnTo>
                  <a:lnTo>
                    <a:pt x="259" y="937"/>
                  </a:lnTo>
                  <a:lnTo>
                    <a:pt x="259" y="936"/>
                  </a:lnTo>
                  <a:lnTo>
                    <a:pt x="258" y="936"/>
                  </a:lnTo>
                  <a:lnTo>
                    <a:pt x="258" y="935"/>
                  </a:lnTo>
                  <a:lnTo>
                    <a:pt x="259" y="935"/>
                  </a:lnTo>
                  <a:lnTo>
                    <a:pt x="259" y="934"/>
                  </a:lnTo>
                  <a:lnTo>
                    <a:pt x="259" y="933"/>
                  </a:lnTo>
                  <a:lnTo>
                    <a:pt x="259" y="931"/>
                  </a:lnTo>
                  <a:lnTo>
                    <a:pt x="259" y="930"/>
                  </a:lnTo>
                  <a:lnTo>
                    <a:pt x="259" y="929"/>
                  </a:lnTo>
                  <a:lnTo>
                    <a:pt x="259" y="928"/>
                  </a:lnTo>
                  <a:lnTo>
                    <a:pt x="259" y="927"/>
                  </a:lnTo>
                  <a:lnTo>
                    <a:pt x="259" y="926"/>
                  </a:lnTo>
                  <a:lnTo>
                    <a:pt x="259" y="924"/>
                  </a:lnTo>
                  <a:lnTo>
                    <a:pt x="258" y="923"/>
                  </a:lnTo>
                  <a:lnTo>
                    <a:pt x="258" y="922"/>
                  </a:lnTo>
                  <a:lnTo>
                    <a:pt x="257" y="922"/>
                  </a:lnTo>
                  <a:lnTo>
                    <a:pt x="257" y="921"/>
                  </a:lnTo>
                  <a:lnTo>
                    <a:pt x="257" y="920"/>
                  </a:lnTo>
                  <a:lnTo>
                    <a:pt x="257" y="918"/>
                  </a:lnTo>
                  <a:lnTo>
                    <a:pt x="256" y="918"/>
                  </a:lnTo>
                  <a:lnTo>
                    <a:pt x="256" y="917"/>
                  </a:lnTo>
                  <a:lnTo>
                    <a:pt x="254" y="917"/>
                  </a:lnTo>
                  <a:lnTo>
                    <a:pt x="254" y="916"/>
                  </a:lnTo>
                  <a:lnTo>
                    <a:pt x="254" y="915"/>
                  </a:lnTo>
                  <a:lnTo>
                    <a:pt x="253" y="914"/>
                  </a:lnTo>
                  <a:lnTo>
                    <a:pt x="253" y="913"/>
                  </a:lnTo>
                  <a:lnTo>
                    <a:pt x="252" y="913"/>
                  </a:lnTo>
                  <a:lnTo>
                    <a:pt x="252" y="911"/>
                  </a:lnTo>
                  <a:lnTo>
                    <a:pt x="251" y="911"/>
                  </a:lnTo>
                  <a:lnTo>
                    <a:pt x="251" y="910"/>
                  </a:lnTo>
                  <a:lnTo>
                    <a:pt x="250" y="909"/>
                  </a:lnTo>
                  <a:lnTo>
                    <a:pt x="250" y="908"/>
                  </a:lnTo>
                  <a:lnTo>
                    <a:pt x="249" y="907"/>
                  </a:lnTo>
                  <a:lnTo>
                    <a:pt x="249" y="906"/>
                  </a:lnTo>
                  <a:lnTo>
                    <a:pt x="247" y="903"/>
                  </a:lnTo>
                  <a:lnTo>
                    <a:pt x="246" y="903"/>
                  </a:lnTo>
                  <a:lnTo>
                    <a:pt x="246" y="902"/>
                  </a:lnTo>
                  <a:lnTo>
                    <a:pt x="245" y="902"/>
                  </a:lnTo>
                  <a:lnTo>
                    <a:pt x="244" y="901"/>
                  </a:lnTo>
                  <a:lnTo>
                    <a:pt x="243" y="900"/>
                  </a:lnTo>
                  <a:lnTo>
                    <a:pt x="242" y="900"/>
                  </a:lnTo>
                  <a:lnTo>
                    <a:pt x="242" y="898"/>
                  </a:lnTo>
                  <a:lnTo>
                    <a:pt x="240" y="897"/>
                  </a:lnTo>
                  <a:lnTo>
                    <a:pt x="239" y="897"/>
                  </a:lnTo>
                  <a:lnTo>
                    <a:pt x="238" y="896"/>
                  </a:lnTo>
                  <a:lnTo>
                    <a:pt x="238" y="895"/>
                  </a:lnTo>
                  <a:lnTo>
                    <a:pt x="237" y="895"/>
                  </a:lnTo>
                  <a:lnTo>
                    <a:pt x="236" y="894"/>
                  </a:lnTo>
                  <a:lnTo>
                    <a:pt x="234" y="894"/>
                  </a:lnTo>
                  <a:lnTo>
                    <a:pt x="233" y="893"/>
                  </a:lnTo>
                  <a:lnTo>
                    <a:pt x="232" y="893"/>
                  </a:lnTo>
                  <a:lnTo>
                    <a:pt x="231" y="891"/>
                  </a:lnTo>
                  <a:lnTo>
                    <a:pt x="230" y="891"/>
                  </a:lnTo>
                  <a:lnTo>
                    <a:pt x="229" y="891"/>
                  </a:lnTo>
                  <a:lnTo>
                    <a:pt x="229" y="890"/>
                  </a:lnTo>
                  <a:lnTo>
                    <a:pt x="227" y="890"/>
                  </a:lnTo>
                  <a:lnTo>
                    <a:pt x="227" y="889"/>
                  </a:lnTo>
                  <a:lnTo>
                    <a:pt x="226" y="889"/>
                  </a:lnTo>
                  <a:lnTo>
                    <a:pt x="225" y="888"/>
                  </a:lnTo>
                  <a:lnTo>
                    <a:pt x="225" y="889"/>
                  </a:lnTo>
                  <a:lnTo>
                    <a:pt x="224" y="889"/>
                  </a:lnTo>
                  <a:lnTo>
                    <a:pt x="224" y="888"/>
                  </a:lnTo>
                  <a:lnTo>
                    <a:pt x="223" y="888"/>
                  </a:lnTo>
                  <a:lnTo>
                    <a:pt x="221" y="887"/>
                  </a:lnTo>
                  <a:lnTo>
                    <a:pt x="221" y="885"/>
                  </a:lnTo>
                  <a:lnTo>
                    <a:pt x="220" y="885"/>
                  </a:lnTo>
                  <a:lnTo>
                    <a:pt x="221" y="884"/>
                  </a:lnTo>
                  <a:lnTo>
                    <a:pt x="220" y="884"/>
                  </a:lnTo>
                  <a:lnTo>
                    <a:pt x="219" y="883"/>
                  </a:lnTo>
                  <a:lnTo>
                    <a:pt x="219" y="882"/>
                  </a:lnTo>
                  <a:lnTo>
                    <a:pt x="218" y="882"/>
                  </a:lnTo>
                  <a:lnTo>
                    <a:pt x="217" y="881"/>
                  </a:lnTo>
                  <a:lnTo>
                    <a:pt x="216" y="881"/>
                  </a:lnTo>
                  <a:lnTo>
                    <a:pt x="216" y="880"/>
                  </a:lnTo>
                  <a:lnTo>
                    <a:pt x="214" y="880"/>
                  </a:lnTo>
                  <a:lnTo>
                    <a:pt x="213" y="878"/>
                  </a:lnTo>
                  <a:lnTo>
                    <a:pt x="214" y="878"/>
                  </a:lnTo>
                  <a:lnTo>
                    <a:pt x="213" y="877"/>
                  </a:lnTo>
                  <a:lnTo>
                    <a:pt x="212" y="877"/>
                  </a:lnTo>
                  <a:lnTo>
                    <a:pt x="211" y="877"/>
                  </a:lnTo>
                  <a:lnTo>
                    <a:pt x="211" y="876"/>
                  </a:lnTo>
                  <a:lnTo>
                    <a:pt x="210" y="876"/>
                  </a:lnTo>
                  <a:lnTo>
                    <a:pt x="210" y="875"/>
                  </a:lnTo>
                  <a:lnTo>
                    <a:pt x="209" y="875"/>
                  </a:lnTo>
                  <a:lnTo>
                    <a:pt x="207" y="874"/>
                  </a:lnTo>
                  <a:lnTo>
                    <a:pt x="207" y="873"/>
                  </a:lnTo>
                  <a:lnTo>
                    <a:pt x="207" y="871"/>
                  </a:lnTo>
                  <a:lnTo>
                    <a:pt x="207" y="870"/>
                  </a:lnTo>
                  <a:lnTo>
                    <a:pt x="206" y="870"/>
                  </a:lnTo>
                  <a:lnTo>
                    <a:pt x="206" y="869"/>
                  </a:lnTo>
                  <a:lnTo>
                    <a:pt x="205" y="868"/>
                  </a:lnTo>
                  <a:lnTo>
                    <a:pt x="204" y="867"/>
                  </a:lnTo>
                  <a:lnTo>
                    <a:pt x="204" y="868"/>
                  </a:lnTo>
                  <a:lnTo>
                    <a:pt x="203" y="867"/>
                  </a:lnTo>
                  <a:lnTo>
                    <a:pt x="201" y="865"/>
                  </a:lnTo>
                  <a:lnTo>
                    <a:pt x="201" y="864"/>
                  </a:lnTo>
                  <a:lnTo>
                    <a:pt x="201" y="863"/>
                  </a:lnTo>
                  <a:lnTo>
                    <a:pt x="200" y="863"/>
                  </a:lnTo>
                  <a:lnTo>
                    <a:pt x="200" y="862"/>
                  </a:lnTo>
                  <a:lnTo>
                    <a:pt x="199" y="861"/>
                  </a:lnTo>
                  <a:lnTo>
                    <a:pt x="198" y="860"/>
                  </a:lnTo>
                  <a:lnTo>
                    <a:pt x="197" y="858"/>
                  </a:lnTo>
                  <a:lnTo>
                    <a:pt x="198" y="860"/>
                  </a:lnTo>
                  <a:lnTo>
                    <a:pt x="197" y="857"/>
                  </a:lnTo>
                  <a:lnTo>
                    <a:pt x="197" y="856"/>
                  </a:lnTo>
                  <a:lnTo>
                    <a:pt x="196" y="856"/>
                  </a:lnTo>
                  <a:lnTo>
                    <a:pt x="196" y="855"/>
                  </a:lnTo>
                  <a:lnTo>
                    <a:pt x="194" y="854"/>
                  </a:lnTo>
                  <a:lnTo>
                    <a:pt x="194" y="852"/>
                  </a:lnTo>
                  <a:lnTo>
                    <a:pt x="193" y="852"/>
                  </a:lnTo>
                  <a:lnTo>
                    <a:pt x="193" y="851"/>
                  </a:lnTo>
                  <a:lnTo>
                    <a:pt x="193" y="850"/>
                  </a:lnTo>
                  <a:lnTo>
                    <a:pt x="192" y="850"/>
                  </a:lnTo>
                  <a:lnTo>
                    <a:pt x="192" y="849"/>
                  </a:lnTo>
                  <a:lnTo>
                    <a:pt x="191" y="848"/>
                  </a:lnTo>
                  <a:lnTo>
                    <a:pt x="190" y="848"/>
                  </a:lnTo>
                  <a:lnTo>
                    <a:pt x="190" y="847"/>
                  </a:lnTo>
                  <a:lnTo>
                    <a:pt x="188" y="847"/>
                  </a:lnTo>
                  <a:lnTo>
                    <a:pt x="188" y="845"/>
                  </a:lnTo>
                  <a:lnTo>
                    <a:pt x="188" y="844"/>
                  </a:lnTo>
                  <a:lnTo>
                    <a:pt x="187" y="843"/>
                  </a:lnTo>
                  <a:lnTo>
                    <a:pt x="187" y="842"/>
                  </a:lnTo>
                  <a:lnTo>
                    <a:pt x="186" y="841"/>
                  </a:lnTo>
                  <a:lnTo>
                    <a:pt x="185" y="839"/>
                  </a:lnTo>
                  <a:lnTo>
                    <a:pt x="185" y="838"/>
                  </a:lnTo>
                  <a:lnTo>
                    <a:pt x="184" y="838"/>
                  </a:lnTo>
                  <a:lnTo>
                    <a:pt x="184" y="837"/>
                  </a:lnTo>
                  <a:lnTo>
                    <a:pt x="183" y="837"/>
                  </a:lnTo>
                  <a:lnTo>
                    <a:pt x="181" y="836"/>
                  </a:lnTo>
                  <a:lnTo>
                    <a:pt x="180" y="836"/>
                  </a:lnTo>
                  <a:lnTo>
                    <a:pt x="179" y="835"/>
                  </a:lnTo>
                  <a:lnTo>
                    <a:pt x="178" y="834"/>
                  </a:lnTo>
                  <a:lnTo>
                    <a:pt x="177" y="832"/>
                  </a:lnTo>
                  <a:lnTo>
                    <a:pt x="175" y="832"/>
                  </a:lnTo>
                  <a:lnTo>
                    <a:pt x="174" y="831"/>
                  </a:lnTo>
                  <a:lnTo>
                    <a:pt x="173" y="831"/>
                  </a:lnTo>
                  <a:lnTo>
                    <a:pt x="172" y="830"/>
                  </a:lnTo>
                  <a:lnTo>
                    <a:pt x="171" y="829"/>
                  </a:lnTo>
                  <a:lnTo>
                    <a:pt x="171" y="828"/>
                  </a:lnTo>
                  <a:lnTo>
                    <a:pt x="170" y="828"/>
                  </a:lnTo>
                  <a:lnTo>
                    <a:pt x="170" y="827"/>
                  </a:lnTo>
                  <a:lnTo>
                    <a:pt x="170" y="825"/>
                  </a:lnTo>
                  <a:lnTo>
                    <a:pt x="170" y="824"/>
                  </a:lnTo>
                  <a:lnTo>
                    <a:pt x="168" y="824"/>
                  </a:lnTo>
                  <a:lnTo>
                    <a:pt x="168" y="823"/>
                  </a:lnTo>
                  <a:lnTo>
                    <a:pt x="167" y="823"/>
                  </a:lnTo>
                  <a:lnTo>
                    <a:pt x="167" y="822"/>
                  </a:lnTo>
                  <a:lnTo>
                    <a:pt x="166" y="822"/>
                  </a:lnTo>
                  <a:lnTo>
                    <a:pt x="166" y="821"/>
                  </a:lnTo>
                  <a:lnTo>
                    <a:pt x="165" y="821"/>
                  </a:lnTo>
                  <a:lnTo>
                    <a:pt x="164" y="821"/>
                  </a:lnTo>
                  <a:lnTo>
                    <a:pt x="164" y="819"/>
                  </a:lnTo>
                  <a:lnTo>
                    <a:pt x="164" y="818"/>
                  </a:lnTo>
                  <a:lnTo>
                    <a:pt x="163" y="818"/>
                  </a:lnTo>
                  <a:lnTo>
                    <a:pt x="163" y="817"/>
                  </a:lnTo>
                  <a:lnTo>
                    <a:pt x="161" y="817"/>
                  </a:lnTo>
                  <a:lnTo>
                    <a:pt x="160" y="816"/>
                  </a:lnTo>
                  <a:lnTo>
                    <a:pt x="159" y="816"/>
                  </a:lnTo>
                  <a:lnTo>
                    <a:pt x="158" y="816"/>
                  </a:lnTo>
                  <a:lnTo>
                    <a:pt x="158" y="815"/>
                  </a:lnTo>
                  <a:lnTo>
                    <a:pt x="157" y="814"/>
                  </a:lnTo>
                  <a:lnTo>
                    <a:pt x="157" y="812"/>
                  </a:lnTo>
                  <a:lnTo>
                    <a:pt x="155" y="811"/>
                  </a:lnTo>
                  <a:lnTo>
                    <a:pt x="154" y="810"/>
                  </a:lnTo>
                  <a:lnTo>
                    <a:pt x="153" y="810"/>
                  </a:lnTo>
                  <a:lnTo>
                    <a:pt x="152" y="809"/>
                  </a:lnTo>
                  <a:lnTo>
                    <a:pt x="151" y="809"/>
                  </a:lnTo>
                  <a:lnTo>
                    <a:pt x="151" y="808"/>
                  </a:lnTo>
                  <a:lnTo>
                    <a:pt x="150" y="806"/>
                  </a:lnTo>
                  <a:lnTo>
                    <a:pt x="148" y="805"/>
                  </a:lnTo>
                  <a:lnTo>
                    <a:pt x="147" y="804"/>
                  </a:lnTo>
                  <a:lnTo>
                    <a:pt x="146" y="803"/>
                  </a:lnTo>
                  <a:lnTo>
                    <a:pt x="146" y="802"/>
                  </a:lnTo>
                  <a:lnTo>
                    <a:pt x="146" y="801"/>
                  </a:lnTo>
                  <a:lnTo>
                    <a:pt x="145" y="799"/>
                  </a:lnTo>
                  <a:lnTo>
                    <a:pt x="145" y="798"/>
                  </a:lnTo>
                  <a:lnTo>
                    <a:pt x="144" y="798"/>
                  </a:lnTo>
                  <a:lnTo>
                    <a:pt x="142" y="797"/>
                  </a:lnTo>
                  <a:lnTo>
                    <a:pt x="141" y="797"/>
                  </a:lnTo>
                  <a:lnTo>
                    <a:pt x="141" y="796"/>
                  </a:lnTo>
                  <a:lnTo>
                    <a:pt x="140" y="795"/>
                  </a:lnTo>
                  <a:lnTo>
                    <a:pt x="139" y="794"/>
                  </a:lnTo>
                  <a:lnTo>
                    <a:pt x="138" y="792"/>
                  </a:lnTo>
                  <a:lnTo>
                    <a:pt x="137" y="791"/>
                  </a:lnTo>
                  <a:lnTo>
                    <a:pt x="137" y="790"/>
                  </a:lnTo>
                  <a:lnTo>
                    <a:pt x="135" y="790"/>
                  </a:lnTo>
                  <a:lnTo>
                    <a:pt x="135" y="789"/>
                  </a:lnTo>
                  <a:lnTo>
                    <a:pt x="135" y="788"/>
                  </a:lnTo>
                  <a:lnTo>
                    <a:pt x="134" y="788"/>
                  </a:lnTo>
                  <a:lnTo>
                    <a:pt x="133" y="788"/>
                  </a:lnTo>
                  <a:lnTo>
                    <a:pt x="132" y="788"/>
                  </a:lnTo>
                  <a:lnTo>
                    <a:pt x="132" y="786"/>
                  </a:lnTo>
                  <a:lnTo>
                    <a:pt x="132" y="785"/>
                  </a:lnTo>
                  <a:lnTo>
                    <a:pt x="132" y="784"/>
                  </a:lnTo>
                  <a:lnTo>
                    <a:pt x="132" y="783"/>
                  </a:lnTo>
                  <a:lnTo>
                    <a:pt x="132" y="782"/>
                  </a:lnTo>
                  <a:lnTo>
                    <a:pt x="131" y="782"/>
                  </a:lnTo>
                  <a:lnTo>
                    <a:pt x="131" y="781"/>
                  </a:lnTo>
                  <a:lnTo>
                    <a:pt x="129" y="779"/>
                  </a:lnTo>
                  <a:lnTo>
                    <a:pt x="129" y="778"/>
                  </a:lnTo>
                  <a:lnTo>
                    <a:pt x="131" y="778"/>
                  </a:lnTo>
                  <a:lnTo>
                    <a:pt x="132" y="778"/>
                  </a:lnTo>
                  <a:lnTo>
                    <a:pt x="132" y="777"/>
                  </a:lnTo>
                  <a:lnTo>
                    <a:pt x="133" y="776"/>
                  </a:lnTo>
                  <a:lnTo>
                    <a:pt x="134" y="775"/>
                  </a:lnTo>
                  <a:lnTo>
                    <a:pt x="134" y="773"/>
                  </a:lnTo>
                  <a:lnTo>
                    <a:pt x="135" y="773"/>
                  </a:lnTo>
                  <a:lnTo>
                    <a:pt x="135" y="772"/>
                  </a:lnTo>
                  <a:lnTo>
                    <a:pt x="135" y="771"/>
                  </a:lnTo>
                  <a:lnTo>
                    <a:pt x="137" y="770"/>
                  </a:lnTo>
                  <a:lnTo>
                    <a:pt x="137" y="769"/>
                  </a:lnTo>
                  <a:lnTo>
                    <a:pt x="137" y="768"/>
                  </a:lnTo>
                  <a:lnTo>
                    <a:pt x="138" y="766"/>
                  </a:lnTo>
                  <a:lnTo>
                    <a:pt x="138" y="765"/>
                  </a:lnTo>
                  <a:lnTo>
                    <a:pt x="139" y="763"/>
                  </a:lnTo>
                  <a:lnTo>
                    <a:pt x="139" y="762"/>
                  </a:lnTo>
                  <a:lnTo>
                    <a:pt x="139" y="760"/>
                  </a:lnTo>
                  <a:lnTo>
                    <a:pt x="139" y="759"/>
                  </a:lnTo>
                  <a:lnTo>
                    <a:pt x="139" y="758"/>
                  </a:lnTo>
                  <a:lnTo>
                    <a:pt x="139" y="757"/>
                  </a:lnTo>
                  <a:lnTo>
                    <a:pt x="139" y="756"/>
                  </a:lnTo>
                  <a:lnTo>
                    <a:pt x="139" y="755"/>
                  </a:lnTo>
                  <a:lnTo>
                    <a:pt x="139" y="753"/>
                  </a:lnTo>
                  <a:lnTo>
                    <a:pt x="139" y="752"/>
                  </a:lnTo>
                  <a:lnTo>
                    <a:pt x="138" y="751"/>
                  </a:lnTo>
                  <a:lnTo>
                    <a:pt x="138" y="750"/>
                  </a:lnTo>
                  <a:lnTo>
                    <a:pt x="137" y="750"/>
                  </a:lnTo>
                  <a:lnTo>
                    <a:pt x="137" y="749"/>
                  </a:lnTo>
                  <a:lnTo>
                    <a:pt x="137" y="748"/>
                  </a:lnTo>
                  <a:lnTo>
                    <a:pt x="137" y="746"/>
                  </a:lnTo>
                  <a:lnTo>
                    <a:pt x="137" y="745"/>
                  </a:lnTo>
                  <a:lnTo>
                    <a:pt x="135" y="744"/>
                  </a:lnTo>
                  <a:lnTo>
                    <a:pt x="135" y="743"/>
                  </a:lnTo>
                  <a:lnTo>
                    <a:pt x="135" y="742"/>
                  </a:lnTo>
                  <a:lnTo>
                    <a:pt x="135" y="740"/>
                  </a:lnTo>
                  <a:lnTo>
                    <a:pt x="134" y="740"/>
                  </a:lnTo>
                  <a:lnTo>
                    <a:pt x="134" y="739"/>
                  </a:lnTo>
                  <a:lnTo>
                    <a:pt x="134" y="738"/>
                  </a:lnTo>
                  <a:lnTo>
                    <a:pt x="134" y="737"/>
                  </a:lnTo>
                  <a:lnTo>
                    <a:pt x="133" y="737"/>
                  </a:lnTo>
                  <a:lnTo>
                    <a:pt x="133" y="736"/>
                  </a:lnTo>
                  <a:lnTo>
                    <a:pt x="134" y="736"/>
                  </a:lnTo>
                  <a:lnTo>
                    <a:pt x="133" y="735"/>
                  </a:lnTo>
                  <a:lnTo>
                    <a:pt x="133" y="733"/>
                  </a:lnTo>
                  <a:lnTo>
                    <a:pt x="132" y="732"/>
                  </a:lnTo>
                  <a:lnTo>
                    <a:pt x="131" y="732"/>
                  </a:lnTo>
                  <a:lnTo>
                    <a:pt x="129" y="731"/>
                  </a:lnTo>
                  <a:lnTo>
                    <a:pt x="131" y="731"/>
                  </a:lnTo>
                  <a:lnTo>
                    <a:pt x="131" y="730"/>
                  </a:lnTo>
                  <a:lnTo>
                    <a:pt x="129" y="729"/>
                  </a:lnTo>
                  <a:lnTo>
                    <a:pt x="131" y="729"/>
                  </a:lnTo>
                  <a:lnTo>
                    <a:pt x="131" y="727"/>
                  </a:lnTo>
                  <a:lnTo>
                    <a:pt x="129" y="727"/>
                  </a:lnTo>
                  <a:lnTo>
                    <a:pt x="129" y="726"/>
                  </a:lnTo>
                  <a:lnTo>
                    <a:pt x="128" y="725"/>
                  </a:lnTo>
                  <a:lnTo>
                    <a:pt x="128" y="724"/>
                  </a:lnTo>
                  <a:lnTo>
                    <a:pt x="127" y="724"/>
                  </a:lnTo>
                  <a:lnTo>
                    <a:pt x="127" y="722"/>
                  </a:lnTo>
                  <a:lnTo>
                    <a:pt x="126" y="722"/>
                  </a:lnTo>
                  <a:lnTo>
                    <a:pt x="126" y="720"/>
                  </a:lnTo>
                  <a:lnTo>
                    <a:pt x="126" y="719"/>
                  </a:lnTo>
                  <a:lnTo>
                    <a:pt x="125" y="719"/>
                  </a:lnTo>
                  <a:lnTo>
                    <a:pt x="124" y="718"/>
                  </a:lnTo>
                  <a:lnTo>
                    <a:pt x="124" y="717"/>
                  </a:lnTo>
                  <a:lnTo>
                    <a:pt x="124" y="716"/>
                  </a:lnTo>
                  <a:lnTo>
                    <a:pt x="124" y="715"/>
                  </a:lnTo>
                  <a:lnTo>
                    <a:pt x="122" y="715"/>
                  </a:lnTo>
                  <a:lnTo>
                    <a:pt x="124" y="713"/>
                  </a:lnTo>
                  <a:lnTo>
                    <a:pt x="124" y="712"/>
                  </a:lnTo>
                  <a:lnTo>
                    <a:pt x="122" y="712"/>
                  </a:lnTo>
                  <a:lnTo>
                    <a:pt x="122" y="711"/>
                  </a:lnTo>
                  <a:lnTo>
                    <a:pt x="124" y="711"/>
                  </a:lnTo>
                  <a:lnTo>
                    <a:pt x="124" y="710"/>
                  </a:lnTo>
                  <a:lnTo>
                    <a:pt x="122" y="710"/>
                  </a:lnTo>
                  <a:lnTo>
                    <a:pt x="121" y="710"/>
                  </a:lnTo>
                  <a:lnTo>
                    <a:pt x="122" y="709"/>
                  </a:lnTo>
                  <a:lnTo>
                    <a:pt x="122" y="707"/>
                  </a:lnTo>
                  <a:lnTo>
                    <a:pt x="122" y="706"/>
                  </a:lnTo>
                  <a:lnTo>
                    <a:pt x="121" y="706"/>
                  </a:lnTo>
                  <a:lnTo>
                    <a:pt x="121" y="705"/>
                  </a:lnTo>
                  <a:lnTo>
                    <a:pt x="121" y="704"/>
                  </a:lnTo>
                  <a:lnTo>
                    <a:pt x="120" y="704"/>
                  </a:lnTo>
                  <a:lnTo>
                    <a:pt x="121" y="703"/>
                  </a:lnTo>
                  <a:lnTo>
                    <a:pt x="120" y="702"/>
                  </a:lnTo>
                  <a:lnTo>
                    <a:pt x="120" y="699"/>
                  </a:lnTo>
                  <a:lnTo>
                    <a:pt x="119" y="699"/>
                  </a:lnTo>
                  <a:lnTo>
                    <a:pt x="118" y="699"/>
                  </a:lnTo>
                  <a:lnTo>
                    <a:pt x="118" y="698"/>
                  </a:lnTo>
                  <a:lnTo>
                    <a:pt x="118" y="697"/>
                  </a:lnTo>
                  <a:lnTo>
                    <a:pt x="118" y="696"/>
                  </a:lnTo>
                  <a:lnTo>
                    <a:pt x="117" y="694"/>
                  </a:lnTo>
                  <a:lnTo>
                    <a:pt x="118" y="694"/>
                  </a:lnTo>
                  <a:lnTo>
                    <a:pt x="119" y="694"/>
                  </a:lnTo>
                  <a:lnTo>
                    <a:pt x="119" y="693"/>
                  </a:lnTo>
                  <a:lnTo>
                    <a:pt x="119" y="692"/>
                  </a:lnTo>
                  <a:lnTo>
                    <a:pt x="119" y="691"/>
                  </a:lnTo>
                  <a:lnTo>
                    <a:pt x="118" y="691"/>
                  </a:lnTo>
                  <a:lnTo>
                    <a:pt x="117" y="692"/>
                  </a:lnTo>
                  <a:lnTo>
                    <a:pt x="117" y="691"/>
                  </a:lnTo>
                  <a:lnTo>
                    <a:pt x="115" y="691"/>
                  </a:lnTo>
                  <a:lnTo>
                    <a:pt x="115" y="690"/>
                  </a:lnTo>
                  <a:lnTo>
                    <a:pt x="117" y="690"/>
                  </a:lnTo>
                  <a:lnTo>
                    <a:pt x="117" y="689"/>
                  </a:lnTo>
                  <a:lnTo>
                    <a:pt x="118" y="689"/>
                  </a:lnTo>
                  <a:lnTo>
                    <a:pt x="117" y="686"/>
                  </a:lnTo>
                  <a:lnTo>
                    <a:pt x="117" y="685"/>
                  </a:lnTo>
                  <a:lnTo>
                    <a:pt x="115" y="684"/>
                  </a:lnTo>
                  <a:lnTo>
                    <a:pt x="114" y="683"/>
                  </a:lnTo>
                  <a:lnTo>
                    <a:pt x="114" y="681"/>
                  </a:lnTo>
                  <a:lnTo>
                    <a:pt x="113" y="681"/>
                  </a:lnTo>
                  <a:lnTo>
                    <a:pt x="113" y="680"/>
                  </a:lnTo>
                  <a:lnTo>
                    <a:pt x="113" y="679"/>
                  </a:lnTo>
                  <a:lnTo>
                    <a:pt x="113" y="678"/>
                  </a:lnTo>
                  <a:lnTo>
                    <a:pt x="113" y="677"/>
                  </a:lnTo>
                  <a:lnTo>
                    <a:pt x="114" y="677"/>
                  </a:lnTo>
                  <a:lnTo>
                    <a:pt x="114" y="676"/>
                  </a:lnTo>
                  <a:lnTo>
                    <a:pt x="113" y="676"/>
                  </a:lnTo>
                  <a:lnTo>
                    <a:pt x="113" y="674"/>
                  </a:lnTo>
                  <a:lnTo>
                    <a:pt x="114" y="674"/>
                  </a:lnTo>
                  <a:lnTo>
                    <a:pt x="114" y="673"/>
                  </a:lnTo>
                  <a:lnTo>
                    <a:pt x="114" y="672"/>
                  </a:lnTo>
                  <a:lnTo>
                    <a:pt x="114" y="671"/>
                  </a:lnTo>
                  <a:lnTo>
                    <a:pt x="114" y="670"/>
                  </a:lnTo>
                  <a:lnTo>
                    <a:pt x="114" y="669"/>
                  </a:lnTo>
                  <a:lnTo>
                    <a:pt x="114" y="667"/>
                  </a:lnTo>
                  <a:lnTo>
                    <a:pt x="114" y="666"/>
                  </a:lnTo>
                  <a:lnTo>
                    <a:pt x="114" y="665"/>
                  </a:lnTo>
                  <a:lnTo>
                    <a:pt x="115" y="664"/>
                  </a:lnTo>
                  <a:lnTo>
                    <a:pt x="115" y="663"/>
                  </a:lnTo>
                  <a:lnTo>
                    <a:pt x="115" y="661"/>
                  </a:lnTo>
                  <a:lnTo>
                    <a:pt x="114" y="661"/>
                  </a:lnTo>
                  <a:lnTo>
                    <a:pt x="114" y="660"/>
                  </a:lnTo>
                  <a:lnTo>
                    <a:pt x="115" y="660"/>
                  </a:lnTo>
                  <a:lnTo>
                    <a:pt x="115" y="659"/>
                  </a:lnTo>
                  <a:lnTo>
                    <a:pt x="114" y="659"/>
                  </a:lnTo>
                  <a:lnTo>
                    <a:pt x="114" y="658"/>
                  </a:lnTo>
                  <a:lnTo>
                    <a:pt x="114" y="657"/>
                  </a:lnTo>
                  <a:lnTo>
                    <a:pt x="114" y="658"/>
                  </a:lnTo>
                  <a:lnTo>
                    <a:pt x="115" y="657"/>
                  </a:lnTo>
                  <a:lnTo>
                    <a:pt x="115" y="656"/>
                  </a:lnTo>
                  <a:lnTo>
                    <a:pt x="115" y="654"/>
                  </a:lnTo>
                  <a:lnTo>
                    <a:pt x="115" y="653"/>
                  </a:lnTo>
                  <a:lnTo>
                    <a:pt x="117" y="652"/>
                  </a:lnTo>
                  <a:lnTo>
                    <a:pt x="117" y="651"/>
                  </a:lnTo>
                  <a:lnTo>
                    <a:pt x="117" y="650"/>
                  </a:lnTo>
                  <a:lnTo>
                    <a:pt x="117" y="648"/>
                  </a:lnTo>
                  <a:lnTo>
                    <a:pt x="118" y="647"/>
                  </a:lnTo>
                  <a:lnTo>
                    <a:pt x="118" y="646"/>
                  </a:lnTo>
                  <a:lnTo>
                    <a:pt x="118" y="645"/>
                  </a:lnTo>
                  <a:lnTo>
                    <a:pt x="117" y="645"/>
                  </a:lnTo>
                  <a:lnTo>
                    <a:pt x="118" y="645"/>
                  </a:lnTo>
                  <a:lnTo>
                    <a:pt x="119" y="644"/>
                  </a:lnTo>
                  <a:lnTo>
                    <a:pt x="119" y="643"/>
                  </a:lnTo>
                  <a:lnTo>
                    <a:pt x="120" y="643"/>
                  </a:lnTo>
                  <a:lnTo>
                    <a:pt x="120" y="641"/>
                  </a:lnTo>
                  <a:lnTo>
                    <a:pt x="121" y="640"/>
                  </a:lnTo>
                  <a:lnTo>
                    <a:pt x="121" y="638"/>
                  </a:lnTo>
                  <a:lnTo>
                    <a:pt x="121" y="637"/>
                  </a:lnTo>
                  <a:lnTo>
                    <a:pt x="122" y="636"/>
                  </a:lnTo>
                  <a:lnTo>
                    <a:pt x="122" y="634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1"/>
                  </a:lnTo>
                  <a:lnTo>
                    <a:pt x="124" y="630"/>
                  </a:lnTo>
                  <a:lnTo>
                    <a:pt x="124" y="628"/>
                  </a:lnTo>
                  <a:lnTo>
                    <a:pt x="125" y="627"/>
                  </a:lnTo>
                  <a:lnTo>
                    <a:pt x="124" y="626"/>
                  </a:lnTo>
                  <a:lnTo>
                    <a:pt x="124" y="625"/>
                  </a:lnTo>
                  <a:lnTo>
                    <a:pt x="124" y="624"/>
                  </a:lnTo>
                  <a:lnTo>
                    <a:pt x="122" y="624"/>
                  </a:lnTo>
                  <a:lnTo>
                    <a:pt x="122" y="623"/>
                  </a:lnTo>
                  <a:lnTo>
                    <a:pt x="122" y="621"/>
                  </a:lnTo>
                  <a:lnTo>
                    <a:pt x="122" y="620"/>
                  </a:lnTo>
                  <a:lnTo>
                    <a:pt x="121" y="620"/>
                  </a:lnTo>
                  <a:lnTo>
                    <a:pt x="121" y="619"/>
                  </a:lnTo>
                  <a:lnTo>
                    <a:pt x="120" y="619"/>
                  </a:lnTo>
                  <a:lnTo>
                    <a:pt x="120" y="618"/>
                  </a:lnTo>
                  <a:lnTo>
                    <a:pt x="120" y="617"/>
                  </a:lnTo>
                  <a:lnTo>
                    <a:pt x="120" y="615"/>
                  </a:lnTo>
                  <a:lnTo>
                    <a:pt x="121" y="614"/>
                  </a:lnTo>
                  <a:lnTo>
                    <a:pt x="121" y="613"/>
                  </a:lnTo>
                  <a:lnTo>
                    <a:pt x="121" y="612"/>
                  </a:lnTo>
                  <a:lnTo>
                    <a:pt x="121" y="611"/>
                  </a:lnTo>
                  <a:lnTo>
                    <a:pt x="120" y="611"/>
                  </a:lnTo>
                  <a:lnTo>
                    <a:pt x="121" y="610"/>
                  </a:lnTo>
                  <a:lnTo>
                    <a:pt x="120" y="608"/>
                  </a:lnTo>
                  <a:lnTo>
                    <a:pt x="120" y="607"/>
                  </a:lnTo>
                  <a:lnTo>
                    <a:pt x="120" y="606"/>
                  </a:lnTo>
                  <a:lnTo>
                    <a:pt x="120" y="605"/>
                  </a:lnTo>
                  <a:lnTo>
                    <a:pt x="121" y="604"/>
                  </a:lnTo>
                  <a:lnTo>
                    <a:pt x="120" y="604"/>
                  </a:lnTo>
                  <a:lnTo>
                    <a:pt x="120" y="602"/>
                  </a:lnTo>
                  <a:lnTo>
                    <a:pt x="120" y="601"/>
                  </a:lnTo>
                  <a:lnTo>
                    <a:pt x="120" y="600"/>
                  </a:lnTo>
                  <a:lnTo>
                    <a:pt x="119" y="599"/>
                  </a:lnTo>
                  <a:lnTo>
                    <a:pt x="119" y="597"/>
                  </a:lnTo>
                  <a:lnTo>
                    <a:pt x="119" y="595"/>
                  </a:lnTo>
                  <a:lnTo>
                    <a:pt x="119" y="594"/>
                  </a:lnTo>
                  <a:lnTo>
                    <a:pt x="118" y="593"/>
                  </a:lnTo>
                  <a:lnTo>
                    <a:pt x="118" y="592"/>
                  </a:lnTo>
                  <a:lnTo>
                    <a:pt x="117" y="591"/>
                  </a:lnTo>
                  <a:lnTo>
                    <a:pt x="117" y="590"/>
                  </a:lnTo>
                  <a:lnTo>
                    <a:pt x="115" y="588"/>
                  </a:lnTo>
                  <a:lnTo>
                    <a:pt x="114" y="588"/>
                  </a:lnTo>
                  <a:lnTo>
                    <a:pt x="114" y="587"/>
                  </a:lnTo>
                  <a:lnTo>
                    <a:pt x="113" y="586"/>
                  </a:lnTo>
                  <a:lnTo>
                    <a:pt x="112" y="586"/>
                  </a:lnTo>
                  <a:lnTo>
                    <a:pt x="112" y="585"/>
                  </a:lnTo>
                  <a:lnTo>
                    <a:pt x="112" y="584"/>
                  </a:lnTo>
                  <a:lnTo>
                    <a:pt x="112" y="582"/>
                  </a:lnTo>
                  <a:lnTo>
                    <a:pt x="112" y="581"/>
                  </a:lnTo>
                  <a:lnTo>
                    <a:pt x="112" y="580"/>
                  </a:lnTo>
                  <a:lnTo>
                    <a:pt x="111" y="580"/>
                  </a:lnTo>
                  <a:lnTo>
                    <a:pt x="111" y="579"/>
                  </a:lnTo>
                  <a:lnTo>
                    <a:pt x="111" y="578"/>
                  </a:lnTo>
                  <a:lnTo>
                    <a:pt x="111" y="577"/>
                  </a:lnTo>
                  <a:lnTo>
                    <a:pt x="111" y="575"/>
                  </a:lnTo>
                  <a:lnTo>
                    <a:pt x="111" y="574"/>
                  </a:lnTo>
                  <a:lnTo>
                    <a:pt x="111" y="573"/>
                  </a:lnTo>
                  <a:lnTo>
                    <a:pt x="111" y="572"/>
                  </a:lnTo>
                  <a:lnTo>
                    <a:pt x="111" y="571"/>
                  </a:lnTo>
                  <a:lnTo>
                    <a:pt x="111" y="569"/>
                  </a:lnTo>
                  <a:lnTo>
                    <a:pt x="111" y="568"/>
                  </a:lnTo>
                  <a:lnTo>
                    <a:pt x="111" y="567"/>
                  </a:lnTo>
                  <a:lnTo>
                    <a:pt x="109" y="566"/>
                  </a:lnTo>
                  <a:lnTo>
                    <a:pt x="109" y="565"/>
                  </a:lnTo>
                  <a:lnTo>
                    <a:pt x="109" y="562"/>
                  </a:lnTo>
                  <a:lnTo>
                    <a:pt x="108" y="562"/>
                  </a:lnTo>
                  <a:lnTo>
                    <a:pt x="108" y="561"/>
                  </a:lnTo>
                  <a:lnTo>
                    <a:pt x="108" y="560"/>
                  </a:lnTo>
                  <a:lnTo>
                    <a:pt x="108" y="559"/>
                  </a:lnTo>
                  <a:lnTo>
                    <a:pt x="107" y="558"/>
                  </a:lnTo>
                  <a:lnTo>
                    <a:pt x="106" y="558"/>
                  </a:lnTo>
                  <a:lnTo>
                    <a:pt x="106" y="557"/>
                  </a:lnTo>
                  <a:lnTo>
                    <a:pt x="105" y="557"/>
                  </a:lnTo>
                  <a:lnTo>
                    <a:pt x="104" y="555"/>
                  </a:lnTo>
                  <a:lnTo>
                    <a:pt x="102" y="555"/>
                  </a:lnTo>
                  <a:lnTo>
                    <a:pt x="101" y="554"/>
                  </a:lnTo>
                  <a:lnTo>
                    <a:pt x="100" y="553"/>
                  </a:lnTo>
                  <a:lnTo>
                    <a:pt x="99" y="552"/>
                  </a:lnTo>
                  <a:lnTo>
                    <a:pt x="98" y="551"/>
                  </a:lnTo>
                  <a:lnTo>
                    <a:pt x="96" y="551"/>
                  </a:lnTo>
                  <a:lnTo>
                    <a:pt x="96" y="549"/>
                  </a:lnTo>
                  <a:lnTo>
                    <a:pt x="96" y="548"/>
                  </a:lnTo>
                  <a:lnTo>
                    <a:pt x="95" y="547"/>
                  </a:lnTo>
                  <a:lnTo>
                    <a:pt x="95" y="546"/>
                  </a:lnTo>
                  <a:lnTo>
                    <a:pt x="95" y="545"/>
                  </a:lnTo>
                  <a:lnTo>
                    <a:pt x="94" y="544"/>
                  </a:lnTo>
                  <a:lnTo>
                    <a:pt x="94" y="542"/>
                  </a:lnTo>
                  <a:lnTo>
                    <a:pt x="94" y="541"/>
                  </a:lnTo>
                  <a:lnTo>
                    <a:pt x="93" y="541"/>
                  </a:lnTo>
                  <a:lnTo>
                    <a:pt x="93" y="540"/>
                  </a:lnTo>
                  <a:lnTo>
                    <a:pt x="93" y="539"/>
                  </a:lnTo>
                  <a:lnTo>
                    <a:pt x="92" y="539"/>
                  </a:lnTo>
                  <a:lnTo>
                    <a:pt x="92" y="538"/>
                  </a:lnTo>
                  <a:lnTo>
                    <a:pt x="91" y="538"/>
                  </a:lnTo>
                  <a:lnTo>
                    <a:pt x="89" y="536"/>
                  </a:lnTo>
                  <a:lnTo>
                    <a:pt x="88" y="535"/>
                  </a:lnTo>
                  <a:lnTo>
                    <a:pt x="87" y="534"/>
                  </a:lnTo>
                  <a:lnTo>
                    <a:pt x="87" y="533"/>
                  </a:lnTo>
                  <a:lnTo>
                    <a:pt x="86" y="532"/>
                  </a:lnTo>
                  <a:lnTo>
                    <a:pt x="86" y="531"/>
                  </a:lnTo>
                  <a:lnTo>
                    <a:pt x="85" y="529"/>
                  </a:lnTo>
                  <a:lnTo>
                    <a:pt x="85" y="528"/>
                  </a:lnTo>
                  <a:lnTo>
                    <a:pt x="83" y="528"/>
                  </a:lnTo>
                  <a:lnTo>
                    <a:pt x="83" y="527"/>
                  </a:lnTo>
                  <a:lnTo>
                    <a:pt x="83" y="526"/>
                  </a:lnTo>
                  <a:lnTo>
                    <a:pt x="82" y="525"/>
                  </a:lnTo>
                  <a:lnTo>
                    <a:pt x="81" y="523"/>
                  </a:lnTo>
                  <a:lnTo>
                    <a:pt x="80" y="523"/>
                  </a:lnTo>
                  <a:lnTo>
                    <a:pt x="80" y="522"/>
                  </a:lnTo>
                  <a:lnTo>
                    <a:pt x="79" y="521"/>
                  </a:lnTo>
                  <a:lnTo>
                    <a:pt x="79" y="520"/>
                  </a:lnTo>
                  <a:lnTo>
                    <a:pt x="78" y="520"/>
                  </a:lnTo>
                  <a:lnTo>
                    <a:pt x="78" y="519"/>
                  </a:lnTo>
                  <a:lnTo>
                    <a:pt x="76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4" y="515"/>
                  </a:lnTo>
                  <a:lnTo>
                    <a:pt x="73" y="514"/>
                  </a:lnTo>
                  <a:lnTo>
                    <a:pt x="73" y="513"/>
                  </a:lnTo>
                  <a:lnTo>
                    <a:pt x="72" y="513"/>
                  </a:lnTo>
                  <a:lnTo>
                    <a:pt x="72" y="512"/>
                  </a:lnTo>
                  <a:lnTo>
                    <a:pt x="71" y="512"/>
                  </a:lnTo>
                  <a:lnTo>
                    <a:pt x="69" y="511"/>
                  </a:lnTo>
                  <a:lnTo>
                    <a:pt x="68" y="511"/>
                  </a:lnTo>
                  <a:lnTo>
                    <a:pt x="67" y="509"/>
                  </a:lnTo>
                  <a:lnTo>
                    <a:pt x="66" y="511"/>
                  </a:lnTo>
                  <a:lnTo>
                    <a:pt x="65" y="511"/>
                  </a:lnTo>
                  <a:lnTo>
                    <a:pt x="65" y="509"/>
                  </a:lnTo>
                  <a:lnTo>
                    <a:pt x="63" y="508"/>
                  </a:lnTo>
                  <a:lnTo>
                    <a:pt x="63" y="507"/>
                  </a:lnTo>
                  <a:lnTo>
                    <a:pt x="63" y="506"/>
                  </a:lnTo>
                  <a:lnTo>
                    <a:pt x="63" y="503"/>
                  </a:lnTo>
                  <a:lnTo>
                    <a:pt x="63" y="502"/>
                  </a:lnTo>
                  <a:lnTo>
                    <a:pt x="63" y="501"/>
                  </a:lnTo>
                  <a:lnTo>
                    <a:pt x="63" y="500"/>
                  </a:lnTo>
                  <a:lnTo>
                    <a:pt x="63" y="499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1" y="495"/>
                  </a:lnTo>
                  <a:lnTo>
                    <a:pt x="60" y="494"/>
                  </a:lnTo>
                  <a:lnTo>
                    <a:pt x="60" y="493"/>
                  </a:lnTo>
                  <a:lnTo>
                    <a:pt x="59" y="492"/>
                  </a:lnTo>
                  <a:lnTo>
                    <a:pt x="59" y="490"/>
                  </a:lnTo>
                  <a:lnTo>
                    <a:pt x="58" y="489"/>
                  </a:lnTo>
                  <a:lnTo>
                    <a:pt x="56" y="489"/>
                  </a:lnTo>
                  <a:lnTo>
                    <a:pt x="55" y="488"/>
                  </a:lnTo>
                  <a:lnTo>
                    <a:pt x="54" y="488"/>
                  </a:lnTo>
                  <a:lnTo>
                    <a:pt x="54" y="487"/>
                  </a:lnTo>
                  <a:lnTo>
                    <a:pt x="53" y="487"/>
                  </a:lnTo>
                  <a:lnTo>
                    <a:pt x="52" y="487"/>
                  </a:lnTo>
                  <a:lnTo>
                    <a:pt x="52" y="486"/>
                  </a:lnTo>
                  <a:lnTo>
                    <a:pt x="50" y="486"/>
                  </a:lnTo>
                  <a:lnTo>
                    <a:pt x="49" y="486"/>
                  </a:lnTo>
                  <a:lnTo>
                    <a:pt x="48" y="486"/>
                  </a:lnTo>
                  <a:lnTo>
                    <a:pt x="48" y="485"/>
                  </a:lnTo>
                  <a:lnTo>
                    <a:pt x="47" y="485"/>
                  </a:lnTo>
                  <a:lnTo>
                    <a:pt x="46" y="485"/>
                  </a:lnTo>
                  <a:lnTo>
                    <a:pt x="45" y="483"/>
                  </a:lnTo>
                  <a:lnTo>
                    <a:pt x="43" y="483"/>
                  </a:lnTo>
                  <a:lnTo>
                    <a:pt x="42" y="482"/>
                  </a:lnTo>
                  <a:lnTo>
                    <a:pt x="42" y="481"/>
                  </a:lnTo>
                  <a:lnTo>
                    <a:pt x="41" y="480"/>
                  </a:lnTo>
                  <a:lnTo>
                    <a:pt x="40" y="479"/>
                  </a:lnTo>
                  <a:lnTo>
                    <a:pt x="39" y="478"/>
                  </a:lnTo>
                  <a:lnTo>
                    <a:pt x="39" y="476"/>
                  </a:lnTo>
                  <a:lnTo>
                    <a:pt x="38" y="475"/>
                  </a:lnTo>
                  <a:lnTo>
                    <a:pt x="36" y="475"/>
                  </a:lnTo>
                  <a:lnTo>
                    <a:pt x="36" y="474"/>
                  </a:lnTo>
                  <a:lnTo>
                    <a:pt x="35" y="473"/>
                  </a:lnTo>
                  <a:lnTo>
                    <a:pt x="34" y="473"/>
                  </a:lnTo>
                  <a:lnTo>
                    <a:pt x="34" y="472"/>
                  </a:lnTo>
                  <a:lnTo>
                    <a:pt x="33" y="472"/>
                  </a:lnTo>
                  <a:lnTo>
                    <a:pt x="33" y="470"/>
                  </a:lnTo>
                  <a:lnTo>
                    <a:pt x="32" y="470"/>
                  </a:lnTo>
                  <a:lnTo>
                    <a:pt x="30" y="470"/>
                  </a:lnTo>
                  <a:lnTo>
                    <a:pt x="29" y="469"/>
                  </a:lnTo>
                  <a:lnTo>
                    <a:pt x="28" y="469"/>
                  </a:lnTo>
                  <a:lnTo>
                    <a:pt x="28" y="468"/>
                  </a:lnTo>
                  <a:lnTo>
                    <a:pt x="27" y="467"/>
                  </a:lnTo>
                  <a:lnTo>
                    <a:pt x="26" y="466"/>
                  </a:lnTo>
                  <a:lnTo>
                    <a:pt x="25" y="466"/>
                  </a:lnTo>
                  <a:lnTo>
                    <a:pt x="23" y="465"/>
                  </a:lnTo>
                  <a:lnTo>
                    <a:pt x="22" y="465"/>
                  </a:lnTo>
                  <a:lnTo>
                    <a:pt x="22" y="463"/>
                  </a:lnTo>
                  <a:lnTo>
                    <a:pt x="21" y="463"/>
                  </a:lnTo>
                  <a:lnTo>
                    <a:pt x="21" y="462"/>
                  </a:lnTo>
                  <a:lnTo>
                    <a:pt x="20" y="462"/>
                  </a:lnTo>
                  <a:lnTo>
                    <a:pt x="20" y="461"/>
                  </a:lnTo>
                  <a:lnTo>
                    <a:pt x="19" y="461"/>
                  </a:lnTo>
                  <a:lnTo>
                    <a:pt x="19" y="460"/>
                  </a:lnTo>
                  <a:lnTo>
                    <a:pt x="17" y="460"/>
                  </a:lnTo>
                  <a:lnTo>
                    <a:pt x="17" y="459"/>
                  </a:lnTo>
                  <a:lnTo>
                    <a:pt x="16" y="457"/>
                  </a:lnTo>
                  <a:lnTo>
                    <a:pt x="16" y="456"/>
                  </a:lnTo>
                  <a:lnTo>
                    <a:pt x="15" y="455"/>
                  </a:lnTo>
                  <a:lnTo>
                    <a:pt x="14" y="455"/>
                  </a:lnTo>
                  <a:lnTo>
                    <a:pt x="14" y="454"/>
                  </a:lnTo>
                  <a:lnTo>
                    <a:pt x="13" y="454"/>
                  </a:lnTo>
                  <a:lnTo>
                    <a:pt x="12" y="454"/>
                  </a:lnTo>
                  <a:lnTo>
                    <a:pt x="12" y="453"/>
                  </a:lnTo>
                  <a:lnTo>
                    <a:pt x="10" y="453"/>
                  </a:lnTo>
                  <a:lnTo>
                    <a:pt x="10" y="452"/>
                  </a:lnTo>
                  <a:lnTo>
                    <a:pt x="9" y="450"/>
                  </a:lnTo>
                  <a:lnTo>
                    <a:pt x="9" y="449"/>
                  </a:lnTo>
                  <a:lnTo>
                    <a:pt x="9" y="448"/>
                  </a:lnTo>
                  <a:lnTo>
                    <a:pt x="9" y="447"/>
                  </a:lnTo>
                  <a:lnTo>
                    <a:pt x="8" y="446"/>
                  </a:lnTo>
                  <a:lnTo>
                    <a:pt x="9" y="446"/>
                  </a:lnTo>
                  <a:lnTo>
                    <a:pt x="9" y="444"/>
                  </a:lnTo>
                  <a:lnTo>
                    <a:pt x="9" y="443"/>
                  </a:lnTo>
                  <a:lnTo>
                    <a:pt x="9" y="442"/>
                  </a:lnTo>
                  <a:lnTo>
                    <a:pt x="10" y="442"/>
                  </a:lnTo>
                  <a:lnTo>
                    <a:pt x="10" y="441"/>
                  </a:lnTo>
                  <a:lnTo>
                    <a:pt x="10" y="440"/>
                  </a:lnTo>
                  <a:lnTo>
                    <a:pt x="10" y="439"/>
                  </a:lnTo>
                  <a:lnTo>
                    <a:pt x="12" y="437"/>
                  </a:lnTo>
                  <a:lnTo>
                    <a:pt x="12" y="436"/>
                  </a:lnTo>
                  <a:lnTo>
                    <a:pt x="12" y="435"/>
                  </a:lnTo>
                  <a:lnTo>
                    <a:pt x="12" y="434"/>
                  </a:lnTo>
                  <a:lnTo>
                    <a:pt x="10" y="432"/>
                  </a:lnTo>
                  <a:lnTo>
                    <a:pt x="9" y="430"/>
                  </a:lnTo>
                  <a:lnTo>
                    <a:pt x="9" y="429"/>
                  </a:lnTo>
                  <a:lnTo>
                    <a:pt x="9" y="428"/>
                  </a:lnTo>
                  <a:lnTo>
                    <a:pt x="9" y="427"/>
                  </a:lnTo>
                  <a:lnTo>
                    <a:pt x="9" y="426"/>
                  </a:lnTo>
                  <a:lnTo>
                    <a:pt x="8" y="424"/>
                  </a:lnTo>
                  <a:lnTo>
                    <a:pt x="8" y="423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8" y="420"/>
                  </a:lnTo>
                  <a:lnTo>
                    <a:pt x="8" y="419"/>
                  </a:lnTo>
                  <a:lnTo>
                    <a:pt x="7" y="416"/>
                  </a:lnTo>
                  <a:lnTo>
                    <a:pt x="6" y="416"/>
                  </a:lnTo>
                  <a:lnTo>
                    <a:pt x="6" y="415"/>
                  </a:lnTo>
                  <a:lnTo>
                    <a:pt x="4" y="414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2" y="410"/>
                  </a:lnTo>
                  <a:lnTo>
                    <a:pt x="2" y="409"/>
                  </a:lnTo>
                  <a:lnTo>
                    <a:pt x="1" y="409"/>
                  </a:lnTo>
                  <a:lnTo>
                    <a:pt x="1" y="408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0" y="406"/>
                  </a:lnTo>
                  <a:lnTo>
                    <a:pt x="0" y="404"/>
                  </a:lnTo>
                  <a:lnTo>
                    <a:pt x="0" y="403"/>
                  </a:lnTo>
                  <a:lnTo>
                    <a:pt x="1" y="402"/>
                  </a:lnTo>
                  <a:lnTo>
                    <a:pt x="1" y="401"/>
                  </a:lnTo>
                  <a:lnTo>
                    <a:pt x="2" y="400"/>
                  </a:lnTo>
                  <a:lnTo>
                    <a:pt x="2" y="399"/>
                  </a:lnTo>
                  <a:lnTo>
                    <a:pt x="2" y="397"/>
                  </a:lnTo>
                  <a:lnTo>
                    <a:pt x="3" y="397"/>
                  </a:lnTo>
                  <a:lnTo>
                    <a:pt x="3" y="396"/>
                  </a:lnTo>
                  <a:lnTo>
                    <a:pt x="3" y="395"/>
                  </a:lnTo>
                  <a:lnTo>
                    <a:pt x="3" y="394"/>
                  </a:lnTo>
                  <a:lnTo>
                    <a:pt x="4" y="393"/>
                  </a:lnTo>
                  <a:lnTo>
                    <a:pt x="4" y="391"/>
                  </a:lnTo>
                  <a:lnTo>
                    <a:pt x="4" y="390"/>
                  </a:lnTo>
                  <a:lnTo>
                    <a:pt x="4" y="389"/>
                  </a:lnTo>
                  <a:lnTo>
                    <a:pt x="4" y="388"/>
                  </a:lnTo>
                  <a:lnTo>
                    <a:pt x="4" y="387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6" y="383"/>
                  </a:lnTo>
                  <a:lnTo>
                    <a:pt x="7" y="381"/>
                  </a:lnTo>
                  <a:lnTo>
                    <a:pt x="7" y="380"/>
                  </a:lnTo>
                  <a:lnTo>
                    <a:pt x="8" y="378"/>
                  </a:lnTo>
                  <a:lnTo>
                    <a:pt x="8" y="377"/>
                  </a:lnTo>
                  <a:lnTo>
                    <a:pt x="8" y="376"/>
                  </a:lnTo>
                  <a:lnTo>
                    <a:pt x="9" y="376"/>
                  </a:lnTo>
                  <a:lnTo>
                    <a:pt x="9" y="375"/>
                  </a:lnTo>
                  <a:lnTo>
                    <a:pt x="9" y="374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70"/>
                  </a:lnTo>
                  <a:lnTo>
                    <a:pt x="12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4" y="363"/>
                  </a:lnTo>
                  <a:lnTo>
                    <a:pt x="14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5" y="358"/>
                  </a:lnTo>
                  <a:lnTo>
                    <a:pt x="16" y="357"/>
                  </a:lnTo>
                  <a:lnTo>
                    <a:pt x="16" y="356"/>
                  </a:lnTo>
                  <a:lnTo>
                    <a:pt x="17" y="356"/>
                  </a:lnTo>
                  <a:lnTo>
                    <a:pt x="17" y="355"/>
                  </a:lnTo>
                  <a:lnTo>
                    <a:pt x="17" y="354"/>
                  </a:lnTo>
                  <a:lnTo>
                    <a:pt x="19" y="353"/>
                  </a:lnTo>
                  <a:lnTo>
                    <a:pt x="19" y="354"/>
                  </a:lnTo>
                  <a:lnTo>
                    <a:pt x="17" y="355"/>
                  </a:lnTo>
                  <a:lnTo>
                    <a:pt x="17" y="356"/>
                  </a:lnTo>
                  <a:lnTo>
                    <a:pt x="19" y="356"/>
                  </a:lnTo>
                  <a:lnTo>
                    <a:pt x="20" y="357"/>
                  </a:lnTo>
                  <a:lnTo>
                    <a:pt x="21" y="358"/>
                  </a:lnTo>
                  <a:lnTo>
                    <a:pt x="21" y="357"/>
                  </a:lnTo>
                  <a:lnTo>
                    <a:pt x="21" y="356"/>
                  </a:lnTo>
                  <a:lnTo>
                    <a:pt x="22" y="355"/>
                  </a:lnTo>
                  <a:lnTo>
                    <a:pt x="23" y="355"/>
                  </a:lnTo>
                  <a:lnTo>
                    <a:pt x="23" y="354"/>
                  </a:lnTo>
                  <a:lnTo>
                    <a:pt x="22" y="355"/>
                  </a:lnTo>
                  <a:lnTo>
                    <a:pt x="21" y="354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8"/>
                  </a:lnTo>
                  <a:lnTo>
                    <a:pt x="21" y="348"/>
                  </a:lnTo>
                  <a:lnTo>
                    <a:pt x="20" y="350"/>
                  </a:lnTo>
                  <a:lnTo>
                    <a:pt x="20" y="351"/>
                  </a:lnTo>
                  <a:lnTo>
                    <a:pt x="20" y="353"/>
                  </a:lnTo>
                  <a:lnTo>
                    <a:pt x="19" y="351"/>
                  </a:lnTo>
                  <a:lnTo>
                    <a:pt x="20" y="350"/>
                  </a:lnTo>
                  <a:lnTo>
                    <a:pt x="21" y="348"/>
                  </a:lnTo>
                  <a:lnTo>
                    <a:pt x="21" y="347"/>
                  </a:lnTo>
                  <a:lnTo>
                    <a:pt x="22" y="347"/>
                  </a:lnTo>
                  <a:lnTo>
                    <a:pt x="22" y="345"/>
                  </a:lnTo>
                  <a:lnTo>
                    <a:pt x="22" y="344"/>
                  </a:lnTo>
                  <a:lnTo>
                    <a:pt x="23" y="343"/>
                  </a:lnTo>
                  <a:lnTo>
                    <a:pt x="23" y="342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6" y="338"/>
                  </a:lnTo>
                  <a:lnTo>
                    <a:pt x="26" y="337"/>
                  </a:lnTo>
                  <a:lnTo>
                    <a:pt x="27" y="337"/>
                  </a:lnTo>
                  <a:lnTo>
                    <a:pt x="27" y="336"/>
                  </a:lnTo>
                  <a:lnTo>
                    <a:pt x="28" y="335"/>
                  </a:lnTo>
                  <a:lnTo>
                    <a:pt x="28" y="334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30" y="330"/>
                  </a:lnTo>
                  <a:lnTo>
                    <a:pt x="30" y="329"/>
                  </a:lnTo>
                  <a:lnTo>
                    <a:pt x="32" y="328"/>
                  </a:lnTo>
                  <a:lnTo>
                    <a:pt x="32" y="327"/>
                  </a:lnTo>
                  <a:lnTo>
                    <a:pt x="33" y="327"/>
                  </a:lnTo>
                  <a:lnTo>
                    <a:pt x="33" y="325"/>
                  </a:lnTo>
                  <a:lnTo>
                    <a:pt x="33" y="324"/>
                  </a:lnTo>
                  <a:lnTo>
                    <a:pt x="34" y="323"/>
                  </a:lnTo>
                  <a:lnTo>
                    <a:pt x="34" y="324"/>
                  </a:lnTo>
                  <a:lnTo>
                    <a:pt x="34" y="325"/>
                  </a:lnTo>
                  <a:lnTo>
                    <a:pt x="35" y="325"/>
                  </a:lnTo>
                  <a:lnTo>
                    <a:pt x="35" y="327"/>
                  </a:lnTo>
                  <a:lnTo>
                    <a:pt x="34" y="327"/>
                  </a:lnTo>
                  <a:lnTo>
                    <a:pt x="33" y="328"/>
                  </a:lnTo>
                  <a:lnTo>
                    <a:pt x="32" y="330"/>
                  </a:lnTo>
                  <a:lnTo>
                    <a:pt x="30" y="330"/>
                  </a:lnTo>
                  <a:lnTo>
                    <a:pt x="30" y="331"/>
                  </a:lnTo>
                  <a:lnTo>
                    <a:pt x="29" y="332"/>
                  </a:lnTo>
                  <a:lnTo>
                    <a:pt x="29" y="334"/>
                  </a:lnTo>
                  <a:lnTo>
                    <a:pt x="29" y="335"/>
                  </a:lnTo>
                  <a:lnTo>
                    <a:pt x="28" y="335"/>
                  </a:lnTo>
                  <a:lnTo>
                    <a:pt x="28" y="336"/>
                  </a:lnTo>
                  <a:lnTo>
                    <a:pt x="28" y="337"/>
                  </a:lnTo>
                  <a:lnTo>
                    <a:pt x="27" y="337"/>
                  </a:lnTo>
                  <a:lnTo>
                    <a:pt x="27" y="338"/>
                  </a:lnTo>
                  <a:lnTo>
                    <a:pt x="28" y="338"/>
                  </a:lnTo>
                  <a:lnTo>
                    <a:pt x="29" y="338"/>
                  </a:lnTo>
                  <a:lnTo>
                    <a:pt x="30" y="338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40"/>
                  </a:lnTo>
                  <a:lnTo>
                    <a:pt x="34" y="341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1"/>
                  </a:lnTo>
                  <a:lnTo>
                    <a:pt x="36" y="340"/>
                  </a:lnTo>
                  <a:lnTo>
                    <a:pt x="36" y="338"/>
                  </a:lnTo>
                  <a:lnTo>
                    <a:pt x="36" y="337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8" y="335"/>
                  </a:lnTo>
                  <a:lnTo>
                    <a:pt x="38" y="334"/>
                  </a:lnTo>
                  <a:lnTo>
                    <a:pt x="36" y="334"/>
                  </a:lnTo>
                  <a:lnTo>
                    <a:pt x="36" y="332"/>
                  </a:lnTo>
                  <a:lnTo>
                    <a:pt x="38" y="329"/>
                  </a:lnTo>
                  <a:lnTo>
                    <a:pt x="36" y="329"/>
                  </a:lnTo>
                  <a:lnTo>
                    <a:pt x="36" y="328"/>
                  </a:lnTo>
                  <a:lnTo>
                    <a:pt x="36" y="327"/>
                  </a:lnTo>
                  <a:lnTo>
                    <a:pt x="39" y="327"/>
                  </a:lnTo>
                  <a:lnTo>
                    <a:pt x="40" y="327"/>
                  </a:lnTo>
                  <a:lnTo>
                    <a:pt x="41" y="324"/>
                  </a:lnTo>
                  <a:lnTo>
                    <a:pt x="40" y="322"/>
                  </a:lnTo>
                  <a:lnTo>
                    <a:pt x="40" y="320"/>
                  </a:lnTo>
                  <a:lnTo>
                    <a:pt x="41" y="320"/>
                  </a:lnTo>
                  <a:lnTo>
                    <a:pt x="40" y="321"/>
                  </a:lnTo>
                  <a:lnTo>
                    <a:pt x="41" y="322"/>
                  </a:lnTo>
                  <a:lnTo>
                    <a:pt x="41" y="323"/>
                  </a:lnTo>
                  <a:lnTo>
                    <a:pt x="41" y="322"/>
                  </a:lnTo>
                  <a:lnTo>
                    <a:pt x="41" y="321"/>
                  </a:lnTo>
                  <a:lnTo>
                    <a:pt x="41" y="320"/>
                  </a:lnTo>
                  <a:lnTo>
                    <a:pt x="41" y="318"/>
                  </a:lnTo>
                  <a:lnTo>
                    <a:pt x="41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2" y="314"/>
                  </a:lnTo>
                  <a:lnTo>
                    <a:pt x="43" y="312"/>
                  </a:lnTo>
                  <a:lnTo>
                    <a:pt x="45" y="311"/>
                  </a:lnTo>
                  <a:lnTo>
                    <a:pt x="46" y="311"/>
                  </a:lnTo>
                  <a:lnTo>
                    <a:pt x="48" y="311"/>
                  </a:lnTo>
                  <a:lnTo>
                    <a:pt x="49" y="310"/>
                  </a:lnTo>
                  <a:lnTo>
                    <a:pt x="50" y="310"/>
                  </a:lnTo>
                  <a:lnTo>
                    <a:pt x="52" y="311"/>
                  </a:lnTo>
                  <a:lnTo>
                    <a:pt x="53" y="312"/>
                  </a:lnTo>
                  <a:lnTo>
                    <a:pt x="53" y="311"/>
                  </a:lnTo>
                  <a:lnTo>
                    <a:pt x="54" y="311"/>
                  </a:lnTo>
                  <a:lnTo>
                    <a:pt x="53" y="311"/>
                  </a:lnTo>
                  <a:lnTo>
                    <a:pt x="52" y="311"/>
                  </a:lnTo>
                  <a:lnTo>
                    <a:pt x="52" y="310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2" y="310"/>
                  </a:lnTo>
                  <a:lnTo>
                    <a:pt x="53" y="310"/>
                  </a:lnTo>
                  <a:lnTo>
                    <a:pt x="53" y="311"/>
                  </a:lnTo>
                  <a:lnTo>
                    <a:pt x="54" y="311"/>
                  </a:lnTo>
                  <a:lnTo>
                    <a:pt x="55" y="311"/>
                  </a:lnTo>
                  <a:lnTo>
                    <a:pt x="55" y="310"/>
                  </a:lnTo>
                  <a:lnTo>
                    <a:pt x="56" y="310"/>
                  </a:lnTo>
                  <a:lnTo>
                    <a:pt x="56" y="309"/>
                  </a:lnTo>
                  <a:lnTo>
                    <a:pt x="58" y="309"/>
                  </a:lnTo>
                  <a:lnTo>
                    <a:pt x="59" y="309"/>
                  </a:lnTo>
                  <a:lnTo>
                    <a:pt x="59" y="308"/>
                  </a:lnTo>
                  <a:lnTo>
                    <a:pt x="60" y="308"/>
                  </a:lnTo>
                  <a:lnTo>
                    <a:pt x="61" y="307"/>
                  </a:lnTo>
                  <a:lnTo>
                    <a:pt x="62" y="307"/>
                  </a:lnTo>
                  <a:lnTo>
                    <a:pt x="62" y="305"/>
                  </a:lnTo>
                  <a:lnTo>
                    <a:pt x="62" y="304"/>
                  </a:lnTo>
                  <a:lnTo>
                    <a:pt x="62" y="303"/>
                  </a:lnTo>
                  <a:lnTo>
                    <a:pt x="62" y="302"/>
                  </a:lnTo>
                  <a:lnTo>
                    <a:pt x="62" y="301"/>
                  </a:lnTo>
                  <a:lnTo>
                    <a:pt x="62" y="299"/>
                  </a:lnTo>
                  <a:lnTo>
                    <a:pt x="61" y="299"/>
                  </a:lnTo>
                  <a:lnTo>
                    <a:pt x="60" y="298"/>
                  </a:lnTo>
                  <a:lnTo>
                    <a:pt x="60" y="297"/>
                  </a:lnTo>
                  <a:lnTo>
                    <a:pt x="59" y="297"/>
                  </a:lnTo>
                  <a:lnTo>
                    <a:pt x="58" y="297"/>
                  </a:lnTo>
                  <a:lnTo>
                    <a:pt x="58" y="298"/>
                  </a:lnTo>
                  <a:lnTo>
                    <a:pt x="56" y="298"/>
                  </a:lnTo>
                  <a:lnTo>
                    <a:pt x="55" y="298"/>
                  </a:lnTo>
                  <a:lnTo>
                    <a:pt x="54" y="297"/>
                  </a:lnTo>
                  <a:lnTo>
                    <a:pt x="53" y="296"/>
                  </a:lnTo>
                  <a:lnTo>
                    <a:pt x="52" y="296"/>
                  </a:lnTo>
                  <a:lnTo>
                    <a:pt x="50" y="296"/>
                  </a:lnTo>
                  <a:lnTo>
                    <a:pt x="50" y="295"/>
                  </a:lnTo>
                  <a:lnTo>
                    <a:pt x="50" y="294"/>
                  </a:lnTo>
                  <a:lnTo>
                    <a:pt x="52" y="292"/>
                  </a:lnTo>
                  <a:lnTo>
                    <a:pt x="53" y="292"/>
                  </a:lnTo>
                  <a:lnTo>
                    <a:pt x="53" y="291"/>
                  </a:lnTo>
                  <a:lnTo>
                    <a:pt x="53" y="290"/>
                  </a:lnTo>
                  <a:lnTo>
                    <a:pt x="53" y="289"/>
                  </a:lnTo>
                  <a:lnTo>
                    <a:pt x="54" y="288"/>
                  </a:lnTo>
                  <a:lnTo>
                    <a:pt x="53" y="288"/>
                  </a:lnTo>
                  <a:lnTo>
                    <a:pt x="53" y="286"/>
                  </a:lnTo>
                  <a:lnTo>
                    <a:pt x="53" y="288"/>
                  </a:lnTo>
                  <a:lnTo>
                    <a:pt x="53" y="289"/>
                  </a:lnTo>
                  <a:lnTo>
                    <a:pt x="52" y="289"/>
                  </a:lnTo>
                  <a:lnTo>
                    <a:pt x="52" y="290"/>
                  </a:lnTo>
                  <a:lnTo>
                    <a:pt x="52" y="291"/>
                  </a:lnTo>
                  <a:lnTo>
                    <a:pt x="52" y="292"/>
                  </a:lnTo>
                  <a:lnTo>
                    <a:pt x="50" y="294"/>
                  </a:lnTo>
                  <a:lnTo>
                    <a:pt x="50" y="295"/>
                  </a:lnTo>
                  <a:lnTo>
                    <a:pt x="49" y="295"/>
                  </a:lnTo>
                  <a:lnTo>
                    <a:pt x="49" y="296"/>
                  </a:lnTo>
                  <a:lnTo>
                    <a:pt x="50" y="296"/>
                  </a:lnTo>
                  <a:lnTo>
                    <a:pt x="49" y="297"/>
                  </a:lnTo>
                  <a:lnTo>
                    <a:pt x="48" y="297"/>
                  </a:lnTo>
                  <a:lnTo>
                    <a:pt x="48" y="298"/>
                  </a:lnTo>
                  <a:lnTo>
                    <a:pt x="48" y="299"/>
                  </a:lnTo>
                  <a:lnTo>
                    <a:pt x="47" y="301"/>
                  </a:lnTo>
                  <a:lnTo>
                    <a:pt x="47" y="302"/>
                  </a:lnTo>
                  <a:lnTo>
                    <a:pt x="46" y="303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7"/>
                  </a:lnTo>
                  <a:lnTo>
                    <a:pt x="45" y="307"/>
                  </a:lnTo>
                  <a:lnTo>
                    <a:pt x="45" y="308"/>
                  </a:lnTo>
                  <a:lnTo>
                    <a:pt x="43" y="309"/>
                  </a:lnTo>
                  <a:lnTo>
                    <a:pt x="42" y="310"/>
                  </a:lnTo>
                  <a:lnTo>
                    <a:pt x="42" y="311"/>
                  </a:lnTo>
                  <a:lnTo>
                    <a:pt x="42" y="312"/>
                  </a:lnTo>
                  <a:lnTo>
                    <a:pt x="41" y="314"/>
                  </a:lnTo>
                  <a:lnTo>
                    <a:pt x="41" y="315"/>
                  </a:lnTo>
                  <a:lnTo>
                    <a:pt x="40" y="317"/>
                  </a:lnTo>
                  <a:lnTo>
                    <a:pt x="40" y="318"/>
                  </a:lnTo>
                  <a:lnTo>
                    <a:pt x="39" y="318"/>
                  </a:lnTo>
                  <a:lnTo>
                    <a:pt x="39" y="320"/>
                  </a:lnTo>
                  <a:lnTo>
                    <a:pt x="38" y="320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2"/>
                  </a:lnTo>
                  <a:lnTo>
                    <a:pt x="36" y="323"/>
                  </a:lnTo>
                  <a:lnTo>
                    <a:pt x="35" y="323"/>
                  </a:lnTo>
                  <a:lnTo>
                    <a:pt x="35" y="322"/>
                  </a:lnTo>
                  <a:lnTo>
                    <a:pt x="34" y="322"/>
                  </a:lnTo>
                  <a:lnTo>
                    <a:pt x="34" y="321"/>
                  </a:lnTo>
                  <a:lnTo>
                    <a:pt x="35" y="321"/>
                  </a:lnTo>
                  <a:lnTo>
                    <a:pt x="35" y="320"/>
                  </a:lnTo>
                  <a:lnTo>
                    <a:pt x="36" y="318"/>
                  </a:lnTo>
                  <a:lnTo>
                    <a:pt x="36" y="317"/>
                  </a:lnTo>
                  <a:lnTo>
                    <a:pt x="38" y="316"/>
                  </a:lnTo>
                  <a:lnTo>
                    <a:pt x="38" y="315"/>
                  </a:lnTo>
                  <a:lnTo>
                    <a:pt x="39" y="314"/>
                  </a:lnTo>
                  <a:lnTo>
                    <a:pt x="39" y="312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1" y="309"/>
                  </a:lnTo>
                  <a:lnTo>
                    <a:pt x="41" y="308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3" y="304"/>
                  </a:lnTo>
                  <a:lnTo>
                    <a:pt x="45" y="303"/>
                  </a:lnTo>
                  <a:lnTo>
                    <a:pt x="45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6" y="299"/>
                  </a:lnTo>
                  <a:lnTo>
                    <a:pt x="46" y="298"/>
                  </a:lnTo>
                  <a:lnTo>
                    <a:pt x="47" y="297"/>
                  </a:lnTo>
                  <a:lnTo>
                    <a:pt x="47" y="296"/>
                  </a:lnTo>
                  <a:lnTo>
                    <a:pt x="48" y="295"/>
                  </a:lnTo>
                  <a:lnTo>
                    <a:pt x="48" y="294"/>
                  </a:lnTo>
                  <a:lnTo>
                    <a:pt x="48" y="292"/>
                  </a:lnTo>
                  <a:lnTo>
                    <a:pt x="48" y="291"/>
                  </a:lnTo>
                  <a:lnTo>
                    <a:pt x="49" y="291"/>
                  </a:lnTo>
                  <a:lnTo>
                    <a:pt x="49" y="290"/>
                  </a:lnTo>
                  <a:lnTo>
                    <a:pt x="49" y="289"/>
                  </a:lnTo>
                  <a:lnTo>
                    <a:pt x="50" y="288"/>
                  </a:lnTo>
                  <a:lnTo>
                    <a:pt x="50" y="286"/>
                  </a:lnTo>
                  <a:lnTo>
                    <a:pt x="50" y="285"/>
                  </a:lnTo>
                  <a:lnTo>
                    <a:pt x="52" y="284"/>
                  </a:lnTo>
                  <a:lnTo>
                    <a:pt x="52" y="283"/>
                  </a:lnTo>
                  <a:lnTo>
                    <a:pt x="52" y="282"/>
                  </a:lnTo>
                  <a:lnTo>
                    <a:pt x="53" y="279"/>
                  </a:lnTo>
                  <a:lnTo>
                    <a:pt x="53" y="278"/>
                  </a:lnTo>
                  <a:lnTo>
                    <a:pt x="53" y="277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4"/>
                  </a:lnTo>
                  <a:lnTo>
                    <a:pt x="54" y="272"/>
                  </a:lnTo>
                  <a:lnTo>
                    <a:pt x="54" y="271"/>
                  </a:lnTo>
                  <a:lnTo>
                    <a:pt x="55" y="270"/>
                  </a:lnTo>
                  <a:lnTo>
                    <a:pt x="55" y="269"/>
                  </a:lnTo>
                  <a:lnTo>
                    <a:pt x="55" y="266"/>
                  </a:lnTo>
                  <a:lnTo>
                    <a:pt x="56" y="265"/>
                  </a:lnTo>
                  <a:lnTo>
                    <a:pt x="56" y="264"/>
                  </a:lnTo>
                  <a:lnTo>
                    <a:pt x="56" y="263"/>
                  </a:lnTo>
                  <a:lnTo>
                    <a:pt x="56" y="262"/>
                  </a:lnTo>
                  <a:lnTo>
                    <a:pt x="56" y="261"/>
                  </a:lnTo>
                  <a:lnTo>
                    <a:pt x="56" y="259"/>
                  </a:lnTo>
                  <a:lnTo>
                    <a:pt x="56" y="258"/>
                  </a:lnTo>
                  <a:lnTo>
                    <a:pt x="58" y="257"/>
                  </a:lnTo>
                  <a:lnTo>
                    <a:pt x="58" y="256"/>
                  </a:lnTo>
                  <a:lnTo>
                    <a:pt x="58" y="255"/>
                  </a:lnTo>
                  <a:lnTo>
                    <a:pt x="58" y="253"/>
                  </a:lnTo>
                  <a:lnTo>
                    <a:pt x="56" y="252"/>
                  </a:lnTo>
                  <a:lnTo>
                    <a:pt x="56" y="251"/>
                  </a:lnTo>
                  <a:lnTo>
                    <a:pt x="55" y="250"/>
                  </a:lnTo>
                  <a:lnTo>
                    <a:pt x="55" y="249"/>
                  </a:lnTo>
                  <a:lnTo>
                    <a:pt x="54" y="248"/>
                  </a:lnTo>
                  <a:lnTo>
                    <a:pt x="53" y="248"/>
                  </a:lnTo>
                  <a:lnTo>
                    <a:pt x="53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0" y="248"/>
                  </a:lnTo>
                  <a:lnTo>
                    <a:pt x="49" y="248"/>
                  </a:lnTo>
                  <a:lnTo>
                    <a:pt x="49" y="246"/>
                  </a:lnTo>
                  <a:lnTo>
                    <a:pt x="50" y="246"/>
                  </a:lnTo>
                  <a:lnTo>
                    <a:pt x="50" y="245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9" y="241"/>
                  </a:lnTo>
                  <a:lnTo>
                    <a:pt x="48" y="239"/>
                  </a:lnTo>
                  <a:lnTo>
                    <a:pt x="49" y="238"/>
                  </a:lnTo>
                  <a:lnTo>
                    <a:pt x="48" y="237"/>
                  </a:lnTo>
                  <a:lnTo>
                    <a:pt x="48" y="236"/>
                  </a:lnTo>
                  <a:lnTo>
                    <a:pt x="47" y="235"/>
                  </a:lnTo>
                  <a:lnTo>
                    <a:pt x="48" y="235"/>
                  </a:lnTo>
                  <a:lnTo>
                    <a:pt x="48" y="233"/>
                  </a:lnTo>
                  <a:lnTo>
                    <a:pt x="48" y="232"/>
                  </a:lnTo>
                  <a:lnTo>
                    <a:pt x="48" y="231"/>
                  </a:lnTo>
                  <a:lnTo>
                    <a:pt x="48" y="230"/>
                  </a:lnTo>
                  <a:lnTo>
                    <a:pt x="48" y="229"/>
                  </a:lnTo>
                  <a:lnTo>
                    <a:pt x="47" y="228"/>
                  </a:lnTo>
                  <a:lnTo>
                    <a:pt x="48" y="226"/>
                  </a:lnTo>
                  <a:lnTo>
                    <a:pt x="48" y="225"/>
                  </a:lnTo>
                  <a:lnTo>
                    <a:pt x="48" y="224"/>
                  </a:lnTo>
                  <a:lnTo>
                    <a:pt x="49" y="224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4"/>
                  </a:lnTo>
                  <a:lnTo>
                    <a:pt x="52" y="224"/>
                  </a:lnTo>
                  <a:lnTo>
                    <a:pt x="52" y="223"/>
                  </a:lnTo>
                  <a:lnTo>
                    <a:pt x="52" y="222"/>
                  </a:lnTo>
                  <a:lnTo>
                    <a:pt x="53" y="222"/>
                  </a:lnTo>
                  <a:lnTo>
                    <a:pt x="53" y="220"/>
                  </a:lnTo>
                  <a:lnTo>
                    <a:pt x="53" y="219"/>
                  </a:lnTo>
                  <a:lnTo>
                    <a:pt x="53" y="218"/>
                  </a:lnTo>
                  <a:lnTo>
                    <a:pt x="54" y="217"/>
                  </a:lnTo>
                  <a:lnTo>
                    <a:pt x="54" y="216"/>
                  </a:lnTo>
                  <a:lnTo>
                    <a:pt x="55" y="215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5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8" y="206"/>
                  </a:lnTo>
                  <a:lnTo>
                    <a:pt x="58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9" y="202"/>
                  </a:lnTo>
                  <a:lnTo>
                    <a:pt x="59" y="200"/>
                  </a:lnTo>
                  <a:lnTo>
                    <a:pt x="58" y="200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9" y="197"/>
                  </a:lnTo>
                  <a:lnTo>
                    <a:pt x="60" y="197"/>
                  </a:lnTo>
                  <a:lnTo>
                    <a:pt x="60" y="196"/>
                  </a:lnTo>
                  <a:lnTo>
                    <a:pt x="60" y="195"/>
                  </a:lnTo>
                  <a:lnTo>
                    <a:pt x="60" y="193"/>
                  </a:lnTo>
                  <a:lnTo>
                    <a:pt x="60" y="192"/>
                  </a:lnTo>
                  <a:lnTo>
                    <a:pt x="60" y="191"/>
                  </a:lnTo>
                  <a:lnTo>
                    <a:pt x="61" y="190"/>
                  </a:lnTo>
                  <a:lnTo>
                    <a:pt x="61" y="189"/>
                  </a:lnTo>
                  <a:lnTo>
                    <a:pt x="61" y="187"/>
                  </a:lnTo>
                  <a:lnTo>
                    <a:pt x="61" y="186"/>
                  </a:lnTo>
                  <a:lnTo>
                    <a:pt x="61" y="185"/>
                  </a:lnTo>
                  <a:lnTo>
                    <a:pt x="61" y="184"/>
                  </a:lnTo>
                  <a:lnTo>
                    <a:pt x="62" y="183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2" y="179"/>
                  </a:lnTo>
                  <a:lnTo>
                    <a:pt x="62" y="178"/>
                  </a:lnTo>
                  <a:lnTo>
                    <a:pt x="62" y="177"/>
                  </a:lnTo>
                  <a:lnTo>
                    <a:pt x="63" y="176"/>
                  </a:lnTo>
                  <a:lnTo>
                    <a:pt x="63" y="174"/>
                  </a:lnTo>
                  <a:lnTo>
                    <a:pt x="63" y="173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7"/>
                  </a:lnTo>
                  <a:lnTo>
                    <a:pt x="65" y="166"/>
                  </a:lnTo>
                  <a:lnTo>
                    <a:pt x="65" y="165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5" y="162"/>
                  </a:lnTo>
                  <a:lnTo>
                    <a:pt x="66" y="162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6" y="157"/>
                  </a:lnTo>
                  <a:lnTo>
                    <a:pt x="66" y="156"/>
                  </a:lnTo>
                  <a:lnTo>
                    <a:pt x="66" y="154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7" y="152"/>
                  </a:lnTo>
                  <a:lnTo>
                    <a:pt x="67" y="151"/>
                  </a:lnTo>
                  <a:lnTo>
                    <a:pt x="67" y="150"/>
                  </a:lnTo>
                  <a:lnTo>
                    <a:pt x="67" y="149"/>
                  </a:lnTo>
                  <a:lnTo>
                    <a:pt x="67" y="147"/>
                  </a:lnTo>
                  <a:lnTo>
                    <a:pt x="67" y="146"/>
                  </a:lnTo>
                  <a:lnTo>
                    <a:pt x="66" y="145"/>
                  </a:lnTo>
                  <a:lnTo>
                    <a:pt x="66" y="144"/>
                  </a:lnTo>
                  <a:lnTo>
                    <a:pt x="66" y="143"/>
                  </a:lnTo>
                  <a:lnTo>
                    <a:pt x="66" y="141"/>
                  </a:lnTo>
                  <a:lnTo>
                    <a:pt x="66" y="140"/>
                  </a:lnTo>
                  <a:lnTo>
                    <a:pt x="66" y="139"/>
                  </a:lnTo>
                  <a:lnTo>
                    <a:pt x="66" y="138"/>
                  </a:lnTo>
                  <a:lnTo>
                    <a:pt x="66" y="137"/>
                  </a:lnTo>
                  <a:lnTo>
                    <a:pt x="65" y="136"/>
                  </a:lnTo>
                  <a:lnTo>
                    <a:pt x="65" y="134"/>
                  </a:lnTo>
                  <a:lnTo>
                    <a:pt x="65" y="133"/>
                  </a:lnTo>
                  <a:lnTo>
                    <a:pt x="65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3" y="127"/>
                  </a:lnTo>
                  <a:lnTo>
                    <a:pt x="63" y="126"/>
                  </a:lnTo>
                  <a:lnTo>
                    <a:pt x="63" y="125"/>
                  </a:lnTo>
                  <a:lnTo>
                    <a:pt x="63" y="124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3" y="120"/>
                  </a:lnTo>
                  <a:lnTo>
                    <a:pt x="63" y="121"/>
                  </a:lnTo>
                  <a:lnTo>
                    <a:pt x="63" y="123"/>
                  </a:lnTo>
                  <a:lnTo>
                    <a:pt x="65" y="121"/>
                  </a:lnTo>
                  <a:lnTo>
                    <a:pt x="66" y="121"/>
                  </a:lnTo>
                  <a:lnTo>
                    <a:pt x="66" y="120"/>
                  </a:lnTo>
                  <a:lnTo>
                    <a:pt x="67" y="120"/>
                  </a:lnTo>
                  <a:lnTo>
                    <a:pt x="68" y="121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69" y="124"/>
                  </a:lnTo>
                  <a:lnTo>
                    <a:pt x="69" y="125"/>
                  </a:lnTo>
                  <a:lnTo>
                    <a:pt x="71" y="126"/>
                  </a:lnTo>
                  <a:lnTo>
                    <a:pt x="71" y="125"/>
                  </a:lnTo>
                  <a:lnTo>
                    <a:pt x="71" y="124"/>
                  </a:lnTo>
                  <a:lnTo>
                    <a:pt x="71" y="123"/>
                  </a:lnTo>
                  <a:lnTo>
                    <a:pt x="69" y="123"/>
                  </a:lnTo>
                  <a:lnTo>
                    <a:pt x="69" y="121"/>
                  </a:lnTo>
                  <a:lnTo>
                    <a:pt x="68" y="121"/>
                  </a:lnTo>
                  <a:lnTo>
                    <a:pt x="68" y="120"/>
                  </a:lnTo>
                  <a:lnTo>
                    <a:pt x="67" y="120"/>
                  </a:lnTo>
                  <a:lnTo>
                    <a:pt x="66" y="120"/>
                  </a:lnTo>
                  <a:lnTo>
                    <a:pt x="65" y="120"/>
                  </a:lnTo>
                  <a:lnTo>
                    <a:pt x="63" y="120"/>
                  </a:lnTo>
                  <a:lnTo>
                    <a:pt x="62" y="119"/>
                  </a:lnTo>
                  <a:lnTo>
                    <a:pt x="61" y="119"/>
                  </a:lnTo>
                  <a:lnTo>
                    <a:pt x="61" y="118"/>
                  </a:lnTo>
                  <a:lnTo>
                    <a:pt x="61" y="117"/>
                  </a:lnTo>
                  <a:lnTo>
                    <a:pt x="60" y="117"/>
                  </a:lnTo>
                  <a:lnTo>
                    <a:pt x="60" y="116"/>
                  </a:lnTo>
                  <a:lnTo>
                    <a:pt x="60" y="114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60" y="108"/>
                  </a:lnTo>
                  <a:lnTo>
                    <a:pt x="59" y="108"/>
                  </a:lnTo>
                  <a:lnTo>
                    <a:pt x="59" y="107"/>
                  </a:lnTo>
                  <a:lnTo>
                    <a:pt x="60" y="106"/>
                  </a:lnTo>
                  <a:lnTo>
                    <a:pt x="59" y="105"/>
                  </a:lnTo>
                  <a:lnTo>
                    <a:pt x="58" y="104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6" y="99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5" y="95"/>
                  </a:lnTo>
                  <a:lnTo>
                    <a:pt x="55" y="94"/>
                  </a:lnTo>
                  <a:lnTo>
                    <a:pt x="54" y="94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3" y="91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2" y="87"/>
                  </a:lnTo>
                  <a:lnTo>
                    <a:pt x="52" y="85"/>
                  </a:lnTo>
                  <a:lnTo>
                    <a:pt x="52" y="84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2" y="79"/>
                  </a:lnTo>
                  <a:lnTo>
                    <a:pt x="52" y="78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49" y="74"/>
                  </a:lnTo>
                  <a:lnTo>
                    <a:pt x="49" y="73"/>
                  </a:lnTo>
                  <a:lnTo>
                    <a:pt x="48" y="72"/>
                  </a:lnTo>
                  <a:lnTo>
                    <a:pt x="48" y="71"/>
                  </a:lnTo>
                  <a:lnTo>
                    <a:pt x="47" y="70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2" y="67"/>
                  </a:lnTo>
                  <a:lnTo>
                    <a:pt x="41" y="67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40" y="68"/>
                  </a:lnTo>
                  <a:lnTo>
                    <a:pt x="39" y="67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3" y="62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2" y="57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4" y="52"/>
                  </a:lnTo>
                  <a:lnTo>
                    <a:pt x="34" y="51"/>
                  </a:lnTo>
                  <a:lnTo>
                    <a:pt x="34" y="49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6" y="41"/>
                  </a:lnTo>
                  <a:lnTo>
                    <a:pt x="38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8" y="37"/>
                  </a:lnTo>
                  <a:lnTo>
                    <a:pt x="38" y="35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9" y="32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39" y="25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9"/>
                  </a:lnTo>
                  <a:lnTo>
                    <a:pt x="41" y="18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8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6" y="4"/>
                  </a:lnTo>
                  <a:lnTo>
                    <a:pt x="79" y="4"/>
                  </a:lnTo>
                  <a:lnTo>
                    <a:pt x="85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5" y="4"/>
                  </a:lnTo>
                  <a:lnTo>
                    <a:pt x="96" y="4"/>
                  </a:lnTo>
                  <a:lnTo>
                    <a:pt x="99" y="4"/>
                  </a:lnTo>
                  <a:lnTo>
                    <a:pt x="100" y="4"/>
                  </a:lnTo>
                  <a:lnTo>
                    <a:pt x="101" y="4"/>
                  </a:lnTo>
                  <a:lnTo>
                    <a:pt x="104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8" y="4"/>
                  </a:lnTo>
                  <a:lnTo>
                    <a:pt x="109" y="4"/>
                  </a:lnTo>
                  <a:lnTo>
                    <a:pt x="111" y="4"/>
                  </a:lnTo>
                  <a:lnTo>
                    <a:pt x="113" y="4"/>
                  </a:lnTo>
                  <a:lnTo>
                    <a:pt x="114" y="4"/>
                  </a:lnTo>
                  <a:lnTo>
                    <a:pt x="115" y="4"/>
                  </a:lnTo>
                  <a:lnTo>
                    <a:pt x="117" y="4"/>
                  </a:lnTo>
                  <a:lnTo>
                    <a:pt x="118" y="4"/>
                  </a:lnTo>
                  <a:lnTo>
                    <a:pt x="119" y="4"/>
                  </a:lnTo>
                  <a:lnTo>
                    <a:pt x="120" y="4"/>
                  </a:lnTo>
                  <a:lnTo>
                    <a:pt x="122" y="4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44" y="4"/>
                  </a:lnTo>
                  <a:lnTo>
                    <a:pt x="146" y="4"/>
                  </a:lnTo>
                  <a:lnTo>
                    <a:pt x="148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2" y="2"/>
                  </a:lnTo>
                  <a:lnTo>
                    <a:pt x="173" y="2"/>
                  </a:lnTo>
                  <a:lnTo>
                    <a:pt x="174" y="2"/>
                  </a:lnTo>
                  <a:lnTo>
                    <a:pt x="175" y="2"/>
                  </a:lnTo>
                  <a:lnTo>
                    <a:pt x="177" y="2"/>
                  </a:lnTo>
                  <a:lnTo>
                    <a:pt x="179" y="2"/>
                  </a:lnTo>
                  <a:lnTo>
                    <a:pt x="188" y="2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199" y="2"/>
                  </a:lnTo>
                  <a:lnTo>
                    <a:pt x="200" y="2"/>
                  </a:lnTo>
                  <a:lnTo>
                    <a:pt x="205" y="2"/>
                  </a:lnTo>
                  <a:lnTo>
                    <a:pt x="206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3" y="2"/>
                  </a:lnTo>
                  <a:lnTo>
                    <a:pt x="217" y="2"/>
                  </a:lnTo>
                  <a:lnTo>
                    <a:pt x="218" y="2"/>
                  </a:lnTo>
                  <a:lnTo>
                    <a:pt x="220" y="2"/>
                  </a:lnTo>
                  <a:lnTo>
                    <a:pt x="220" y="1"/>
                  </a:lnTo>
                  <a:lnTo>
                    <a:pt x="224" y="1"/>
                  </a:lnTo>
                  <a:lnTo>
                    <a:pt x="227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3" y="0"/>
                  </a:lnTo>
                  <a:lnTo>
                    <a:pt x="257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3" y="1"/>
                  </a:lnTo>
                  <a:lnTo>
                    <a:pt x="264" y="1"/>
                  </a:lnTo>
                  <a:lnTo>
                    <a:pt x="266" y="1"/>
                  </a:lnTo>
                  <a:lnTo>
                    <a:pt x="270" y="1"/>
                  </a:lnTo>
                  <a:lnTo>
                    <a:pt x="273" y="1"/>
                  </a:lnTo>
                  <a:lnTo>
                    <a:pt x="276" y="1"/>
                  </a:lnTo>
                  <a:lnTo>
                    <a:pt x="280" y="1"/>
                  </a:lnTo>
                  <a:lnTo>
                    <a:pt x="282" y="1"/>
                  </a:lnTo>
                  <a:lnTo>
                    <a:pt x="284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7" y="1"/>
                  </a:lnTo>
                  <a:lnTo>
                    <a:pt x="298" y="1"/>
                  </a:lnTo>
                  <a:lnTo>
                    <a:pt x="304" y="1"/>
                  </a:lnTo>
                  <a:lnTo>
                    <a:pt x="309" y="1"/>
                  </a:lnTo>
                  <a:lnTo>
                    <a:pt x="310" y="1"/>
                  </a:lnTo>
                  <a:lnTo>
                    <a:pt x="311" y="1"/>
                  </a:lnTo>
                  <a:lnTo>
                    <a:pt x="312" y="1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6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6" y="1"/>
                  </a:lnTo>
                  <a:lnTo>
                    <a:pt x="328" y="1"/>
                  </a:lnTo>
                  <a:lnTo>
                    <a:pt x="329" y="1"/>
                  </a:lnTo>
                  <a:lnTo>
                    <a:pt x="330" y="1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39" y="1"/>
                  </a:lnTo>
                  <a:lnTo>
                    <a:pt x="341" y="1"/>
                  </a:lnTo>
                  <a:lnTo>
                    <a:pt x="342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8" y="1"/>
                  </a:lnTo>
                  <a:lnTo>
                    <a:pt x="351" y="1"/>
                  </a:lnTo>
                  <a:lnTo>
                    <a:pt x="352" y="1"/>
                  </a:lnTo>
                  <a:lnTo>
                    <a:pt x="356" y="1"/>
                  </a:lnTo>
                  <a:lnTo>
                    <a:pt x="358" y="0"/>
                  </a:lnTo>
                  <a:lnTo>
                    <a:pt x="359" y="0"/>
                  </a:lnTo>
                  <a:lnTo>
                    <a:pt x="365" y="0"/>
                  </a:lnTo>
                  <a:lnTo>
                    <a:pt x="368" y="0"/>
                  </a:lnTo>
                  <a:lnTo>
                    <a:pt x="371" y="0"/>
                  </a:lnTo>
                  <a:lnTo>
                    <a:pt x="378" y="0"/>
                  </a:lnTo>
                  <a:lnTo>
                    <a:pt x="381" y="0"/>
                  </a:lnTo>
                  <a:lnTo>
                    <a:pt x="383" y="0"/>
                  </a:lnTo>
                  <a:lnTo>
                    <a:pt x="385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6" y="0"/>
                  </a:lnTo>
                  <a:lnTo>
                    <a:pt x="398" y="0"/>
                  </a:lnTo>
                  <a:lnTo>
                    <a:pt x="400" y="0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F5B90F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0147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Blank California County </a:t>
            </a:r>
            <a:r>
              <a:rPr lang="en-US" altLang="zh-CN" dirty="0"/>
              <a:t>Map</a:t>
            </a:r>
            <a:endParaRPr lang="zh-CN" altLang="en-US" dirty="0"/>
          </a:p>
        </p:txBody>
      </p:sp>
      <p:grpSp>
        <p:nvGrpSpPr>
          <p:cNvPr id="3" name="组合 2"/>
          <p:cNvGrpSpPr/>
          <p:nvPr/>
        </p:nvGrpSpPr>
        <p:grpSpPr>
          <a:xfrm>
            <a:off x="681872" y="1688912"/>
            <a:ext cx="7798763" cy="4547269"/>
            <a:chOff x="1170078" y="969963"/>
            <a:chExt cx="6784797" cy="3956050"/>
          </a:xfrm>
        </p:grpSpPr>
        <p:grpSp>
          <p:nvGrpSpPr>
            <p:cNvPr id="78" name="组合 77"/>
            <p:cNvGrpSpPr/>
            <p:nvPr/>
          </p:nvGrpSpPr>
          <p:grpSpPr>
            <a:xfrm>
              <a:off x="1170078" y="969963"/>
              <a:ext cx="3400426" cy="3956050"/>
              <a:chOff x="1995487" y="969963"/>
              <a:chExt cx="3400426" cy="3956050"/>
            </a:xfrm>
            <a:solidFill>
              <a:srgbClr val="C3B996"/>
            </a:solidFill>
          </p:grpSpPr>
          <p:sp>
            <p:nvSpPr>
              <p:cNvPr id="79" name="Freeform 82"/>
              <p:cNvSpPr>
                <a:spLocks/>
              </p:cNvSpPr>
              <p:nvPr/>
            </p:nvSpPr>
            <p:spPr bwMode="auto">
              <a:xfrm>
                <a:off x="2046287" y="973138"/>
                <a:ext cx="244475" cy="277813"/>
              </a:xfrm>
              <a:custGeom>
                <a:avLst/>
                <a:gdLst>
                  <a:gd name="T0" fmla="*/ 149 w 154"/>
                  <a:gd name="T1" fmla="*/ 7 h 175"/>
                  <a:gd name="T2" fmla="*/ 149 w 154"/>
                  <a:gd name="T3" fmla="*/ 16 h 175"/>
                  <a:gd name="T4" fmla="*/ 147 w 154"/>
                  <a:gd name="T5" fmla="*/ 24 h 175"/>
                  <a:gd name="T6" fmla="*/ 141 w 154"/>
                  <a:gd name="T7" fmla="*/ 28 h 175"/>
                  <a:gd name="T8" fmla="*/ 136 w 154"/>
                  <a:gd name="T9" fmla="*/ 33 h 175"/>
                  <a:gd name="T10" fmla="*/ 129 w 154"/>
                  <a:gd name="T11" fmla="*/ 33 h 175"/>
                  <a:gd name="T12" fmla="*/ 126 w 154"/>
                  <a:gd name="T13" fmla="*/ 37 h 175"/>
                  <a:gd name="T14" fmla="*/ 121 w 154"/>
                  <a:gd name="T15" fmla="*/ 45 h 175"/>
                  <a:gd name="T16" fmla="*/ 117 w 154"/>
                  <a:gd name="T17" fmla="*/ 50 h 175"/>
                  <a:gd name="T18" fmla="*/ 121 w 154"/>
                  <a:gd name="T19" fmla="*/ 57 h 175"/>
                  <a:gd name="T20" fmla="*/ 119 w 154"/>
                  <a:gd name="T21" fmla="*/ 64 h 175"/>
                  <a:gd name="T22" fmla="*/ 121 w 154"/>
                  <a:gd name="T23" fmla="*/ 74 h 175"/>
                  <a:gd name="T24" fmla="*/ 123 w 154"/>
                  <a:gd name="T25" fmla="*/ 82 h 175"/>
                  <a:gd name="T26" fmla="*/ 121 w 154"/>
                  <a:gd name="T27" fmla="*/ 90 h 175"/>
                  <a:gd name="T28" fmla="*/ 119 w 154"/>
                  <a:gd name="T29" fmla="*/ 98 h 175"/>
                  <a:gd name="T30" fmla="*/ 118 w 154"/>
                  <a:gd name="T31" fmla="*/ 104 h 175"/>
                  <a:gd name="T32" fmla="*/ 112 w 154"/>
                  <a:gd name="T33" fmla="*/ 112 h 175"/>
                  <a:gd name="T34" fmla="*/ 118 w 154"/>
                  <a:gd name="T35" fmla="*/ 116 h 175"/>
                  <a:gd name="T36" fmla="*/ 120 w 154"/>
                  <a:gd name="T37" fmla="*/ 120 h 175"/>
                  <a:gd name="T38" fmla="*/ 119 w 154"/>
                  <a:gd name="T39" fmla="*/ 127 h 175"/>
                  <a:gd name="T40" fmla="*/ 127 w 154"/>
                  <a:gd name="T41" fmla="*/ 132 h 175"/>
                  <a:gd name="T42" fmla="*/ 128 w 154"/>
                  <a:gd name="T43" fmla="*/ 141 h 175"/>
                  <a:gd name="T44" fmla="*/ 131 w 154"/>
                  <a:gd name="T45" fmla="*/ 151 h 175"/>
                  <a:gd name="T46" fmla="*/ 134 w 154"/>
                  <a:gd name="T47" fmla="*/ 157 h 175"/>
                  <a:gd name="T48" fmla="*/ 127 w 154"/>
                  <a:gd name="T49" fmla="*/ 162 h 175"/>
                  <a:gd name="T50" fmla="*/ 126 w 154"/>
                  <a:gd name="T51" fmla="*/ 170 h 175"/>
                  <a:gd name="T52" fmla="*/ 112 w 154"/>
                  <a:gd name="T53" fmla="*/ 174 h 175"/>
                  <a:gd name="T54" fmla="*/ 101 w 154"/>
                  <a:gd name="T55" fmla="*/ 157 h 175"/>
                  <a:gd name="T56" fmla="*/ 46 w 154"/>
                  <a:gd name="T57" fmla="*/ 151 h 175"/>
                  <a:gd name="T58" fmla="*/ 38 w 154"/>
                  <a:gd name="T59" fmla="*/ 149 h 175"/>
                  <a:gd name="T60" fmla="*/ 37 w 154"/>
                  <a:gd name="T61" fmla="*/ 137 h 175"/>
                  <a:gd name="T62" fmla="*/ 37 w 154"/>
                  <a:gd name="T63" fmla="*/ 130 h 175"/>
                  <a:gd name="T64" fmla="*/ 44 w 154"/>
                  <a:gd name="T65" fmla="*/ 134 h 175"/>
                  <a:gd name="T66" fmla="*/ 38 w 154"/>
                  <a:gd name="T67" fmla="*/ 129 h 175"/>
                  <a:gd name="T68" fmla="*/ 33 w 154"/>
                  <a:gd name="T69" fmla="*/ 123 h 175"/>
                  <a:gd name="T70" fmla="*/ 33 w 154"/>
                  <a:gd name="T71" fmla="*/ 115 h 175"/>
                  <a:gd name="T72" fmla="*/ 29 w 154"/>
                  <a:gd name="T73" fmla="*/ 104 h 175"/>
                  <a:gd name="T74" fmla="*/ 25 w 154"/>
                  <a:gd name="T75" fmla="*/ 95 h 175"/>
                  <a:gd name="T76" fmla="*/ 24 w 154"/>
                  <a:gd name="T77" fmla="*/ 83 h 175"/>
                  <a:gd name="T78" fmla="*/ 17 w 154"/>
                  <a:gd name="T79" fmla="*/ 73 h 175"/>
                  <a:gd name="T80" fmla="*/ 11 w 154"/>
                  <a:gd name="T81" fmla="*/ 73 h 175"/>
                  <a:gd name="T82" fmla="*/ 4 w 154"/>
                  <a:gd name="T83" fmla="*/ 66 h 175"/>
                  <a:gd name="T84" fmla="*/ 2 w 154"/>
                  <a:gd name="T85" fmla="*/ 59 h 175"/>
                  <a:gd name="T86" fmla="*/ 7 w 154"/>
                  <a:gd name="T87" fmla="*/ 50 h 175"/>
                  <a:gd name="T88" fmla="*/ 9 w 154"/>
                  <a:gd name="T89" fmla="*/ 40 h 175"/>
                  <a:gd name="T90" fmla="*/ 11 w 154"/>
                  <a:gd name="T91" fmla="*/ 30 h 175"/>
                  <a:gd name="T92" fmla="*/ 11 w 154"/>
                  <a:gd name="T93" fmla="*/ 20 h 175"/>
                  <a:gd name="T94" fmla="*/ 11 w 154"/>
                  <a:gd name="T95" fmla="*/ 17 h 175"/>
                  <a:gd name="T96" fmla="*/ 11 w 154"/>
                  <a:gd name="T97" fmla="*/ 10 h 175"/>
                  <a:gd name="T98" fmla="*/ 11 w 154"/>
                  <a:gd name="T99" fmla="*/ 1 h 175"/>
                  <a:gd name="T100" fmla="*/ 33 w 154"/>
                  <a:gd name="T101" fmla="*/ 2 h 175"/>
                  <a:gd name="T102" fmla="*/ 60 w 154"/>
                  <a:gd name="T103" fmla="*/ 2 h 175"/>
                  <a:gd name="T104" fmla="*/ 76 w 154"/>
                  <a:gd name="T105" fmla="*/ 2 h 175"/>
                  <a:gd name="T106" fmla="*/ 88 w 154"/>
                  <a:gd name="T107" fmla="*/ 2 h 175"/>
                  <a:gd name="T108" fmla="*/ 102 w 154"/>
                  <a:gd name="T109" fmla="*/ 2 h 175"/>
                  <a:gd name="T110" fmla="*/ 128 w 154"/>
                  <a:gd name="T111" fmla="*/ 1 h 175"/>
                  <a:gd name="T112" fmla="*/ 140 w 154"/>
                  <a:gd name="T113" fmla="*/ 1 h 175"/>
                  <a:gd name="T114" fmla="*/ 149 w 154"/>
                  <a:gd name="T115" fmla="*/ 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4" h="175">
                    <a:moveTo>
                      <a:pt x="154" y="0"/>
                    </a:moveTo>
                    <a:lnTo>
                      <a:pt x="153" y="1"/>
                    </a:lnTo>
                    <a:lnTo>
                      <a:pt x="153" y="2"/>
                    </a:lnTo>
                    <a:lnTo>
                      <a:pt x="152" y="3"/>
                    </a:lnTo>
                    <a:lnTo>
                      <a:pt x="151" y="3"/>
                    </a:lnTo>
                    <a:lnTo>
                      <a:pt x="149" y="3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9" y="7"/>
                    </a:lnTo>
                    <a:lnTo>
                      <a:pt x="149" y="8"/>
                    </a:lnTo>
                    <a:lnTo>
                      <a:pt x="149" y="9"/>
                    </a:lnTo>
                    <a:lnTo>
                      <a:pt x="149" y="10"/>
                    </a:lnTo>
                    <a:lnTo>
                      <a:pt x="151" y="10"/>
                    </a:lnTo>
                    <a:lnTo>
                      <a:pt x="151" y="11"/>
                    </a:lnTo>
                    <a:lnTo>
                      <a:pt x="151" y="13"/>
                    </a:lnTo>
                    <a:lnTo>
                      <a:pt x="151" y="14"/>
                    </a:lnTo>
                    <a:lnTo>
                      <a:pt x="149" y="15"/>
                    </a:lnTo>
                    <a:lnTo>
                      <a:pt x="149" y="16"/>
                    </a:lnTo>
                    <a:lnTo>
                      <a:pt x="148" y="17"/>
                    </a:lnTo>
                    <a:lnTo>
                      <a:pt x="148" y="18"/>
                    </a:lnTo>
                    <a:lnTo>
                      <a:pt x="148" y="19"/>
                    </a:lnTo>
                    <a:lnTo>
                      <a:pt x="148" y="20"/>
                    </a:lnTo>
                    <a:lnTo>
                      <a:pt x="147" y="20"/>
                    </a:lnTo>
                    <a:lnTo>
                      <a:pt x="147" y="22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47" y="24"/>
                    </a:lnTo>
                    <a:lnTo>
                      <a:pt x="147" y="25"/>
                    </a:lnTo>
                    <a:lnTo>
                      <a:pt x="146" y="26"/>
                    </a:lnTo>
                    <a:lnTo>
                      <a:pt x="146" y="27"/>
                    </a:lnTo>
                    <a:lnTo>
                      <a:pt x="145" y="27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3" y="27"/>
                    </a:lnTo>
                    <a:lnTo>
                      <a:pt x="143" y="28"/>
                    </a:lnTo>
                    <a:lnTo>
                      <a:pt x="141" y="28"/>
                    </a:lnTo>
                    <a:lnTo>
                      <a:pt x="141" y="27"/>
                    </a:lnTo>
                    <a:lnTo>
                      <a:pt x="140" y="27"/>
                    </a:lnTo>
                    <a:lnTo>
                      <a:pt x="139" y="27"/>
                    </a:lnTo>
                    <a:lnTo>
                      <a:pt x="138" y="27"/>
                    </a:lnTo>
                    <a:lnTo>
                      <a:pt x="138" y="28"/>
                    </a:lnTo>
                    <a:lnTo>
                      <a:pt x="137" y="30"/>
                    </a:lnTo>
                    <a:lnTo>
                      <a:pt x="137" y="31"/>
                    </a:lnTo>
                    <a:lnTo>
                      <a:pt x="137" y="32"/>
                    </a:lnTo>
                    <a:lnTo>
                      <a:pt x="136" y="33"/>
                    </a:lnTo>
                    <a:lnTo>
                      <a:pt x="136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2" y="34"/>
                    </a:lnTo>
                    <a:lnTo>
                      <a:pt x="132" y="33"/>
                    </a:lnTo>
                    <a:lnTo>
                      <a:pt x="131" y="32"/>
                    </a:lnTo>
                    <a:lnTo>
                      <a:pt x="131" y="33"/>
                    </a:lnTo>
                    <a:lnTo>
                      <a:pt x="130" y="33"/>
                    </a:lnTo>
                    <a:lnTo>
                      <a:pt x="129" y="33"/>
                    </a:lnTo>
                    <a:lnTo>
                      <a:pt x="129" y="32"/>
                    </a:lnTo>
                    <a:lnTo>
                      <a:pt x="128" y="32"/>
                    </a:lnTo>
                    <a:lnTo>
                      <a:pt x="128" y="33"/>
                    </a:lnTo>
                    <a:lnTo>
                      <a:pt x="127" y="34"/>
                    </a:lnTo>
                    <a:lnTo>
                      <a:pt x="126" y="34"/>
                    </a:lnTo>
                    <a:lnTo>
                      <a:pt x="126" y="35"/>
                    </a:lnTo>
                    <a:lnTo>
                      <a:pt x="127" y="35"/>
                    </a:lnTo>
                    <a:lnTo>
                      <a:pt x="127" y="36"/>
                    </a:lnTo>
                    <a:lnTo>
                      <a:pt x="126" y="37"/>
                    </a:lnTo>
                    <a:lnTo>
                      <a:pt x="126" y="39"/>
                    </a:lnTo>
                    <a:lnTo>
                      <a:pt x="126" y="40"/>
                    </a:lnTo>
                    <a:lnTo>
                      <a:pt x="126" y="41"/>
                    </a:lnTo>
                    <a:lnTo>
                      <a:pt x="124" y="41"/>
                    </a:lnTo>
                    <a:lnTo>
                      <a:pt x="124" y="42"/>
                    </a:lnTo>
                    <a:lnTo>
                      <a:pt x="123" y="42"/>
                    </a:lnTo>
                    <a:lnTo>
                      <a:pt x="123" y="43"/>
                    </a:lnTo>
                    <a:lnTo>
                      <a:pt x="122" y="44"/>
                    </a:lnTo>
                    <a:lnTo>
                      <a:pt x="121" y="45"/>
                    </a:lnTo>
                    <a:lnTo>
                      <a:pt x="122" y="47"/>
                    </a:lnTo>
                    <a:lnTo>
                      <a:pt x="121" y="48"/>
                    </a:lnTo>
                    <a:lnTo>
                      <a:pt x="121" y="48"/>
                    </a:lnTo>
                    <a:lnTo>
                      <a:pt x="120" y="48"/>
                    </a:lnTo>
                    <a:lnTo>
                      <a:pt x="119" y="48"/>
                    </a:lnTo>
                    <a:lnTo>
                      <a:pt x="118" y="48"/>
                    </a:lnTo>
                    <a:lnTo>
                      <a:pt x="117" y="49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1"/>
                    </a:lnTo>
                    <a:lnTo>
                      <a:pt x="117" y="52"/>
                    </a:lnTo>
                    <a:lnTo>
                      <a:pt x="118" y="52"/>
                    </a:lnTo>
                    <a:lnTo>
                      <a:pt x="118" y="53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7"/>
                    </a:lnTo>
                    <a:lnTo>
                      <a:pt x="120" y="57"/>
                    </a:lnTo>
                    <a:lnTo>
                      <a:pt x="121" y="57"/>
                    </a:lnTo>
                    <a:lnTo>
                      <a:pt x="121" y="58"/>
                    </a:lnTo>
                    <a:lnTo>
                      <a:pt x="121" y="58"/>
                    </a:lnTo>
                    <a:lnTo>
                      <a:pt x="121" y="59"/>
                    </a:lnTo>
                    <a:lnTo>
                      <a:pt x="121" y="60"/>
                    </a:lnTo>
                    <a:lnTo>
                      <a:pt x="121" y="61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9" y="62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20" y="70"/>
                    </a:lnTo>
                    <a:lnTo>
                      <a:pt x="121" y="72"/>
                    </a:lnTo>
                    <a:lnTo>
                      <a:pt x="121" y="73"/>
                    </a:lnTo>
                    <a:lnTo>
                      <a:pt x="121" y="74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3" y="78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4" y="81"/>
                    </a:lnTo>
                    <a:lnTo>
                      <a:pt x="123" y="82"/>
                    </a:lnTo>
                    <a:lnTo>
                      <a:pt x="123" y="83"/>
                    </a:lnTo>
                    <a:lnTo>
                      <a:pt x="122" y="83"/>
                    </a:lnTo>
                    <a:lnTo>
                      <a:pt x="122" y="84"/>
                    </a:lnTo>
                    <a:lnTo>
                      <a:pt x="122" y="85"/>
                    </a:lnTo>
                    <a:lnTo>
                      <a:pt x="122" y="86"/>
                    </a:lnTo>
                    <a:lnTo>
                      <a:pt x="123" y="87"/>
                    </a:lnTo>
                    <a:lnTo>
                      <a:pt x="122" y="87"/>
                    </a:lnTo>
                    <a:lnTo>
                      <a:pt x="122" y="89"/>
                    </a:lnTo>
                    <a:lnTo>
                      <a:pt x="121" y="90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0" y="92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19" y="95"/>
                    </a:lnTo>
                    <a:lnTo>
                      <a:pt x="119" y="96"/>
                    </a:lnTo>
                    <a:lnTo>
                      <a:pt x="120" y="96"/>
                    </a:lnTo>
                    <a:lnTo>
                      <a:pt x="119" y="98"/>
                    </a:lnTo>
                    <a:lnTo>
                      <a:pt x="119" y="99"/>
                    </a:lnTo>
                    <a:lnTo>
                      <a:pt x="120" y="101"/>
                    </a:lnTo>
                    <a:lnTo>
                      <a:pt x="120" y="102"/>
                    </a:lnTo>
                    <a:lnTo>
                      <a:pt x="121" y="103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18" y="104"/>
                    </a:lnTo>
                    <a:lnTo>
                      <a:pt x="117" y="104"/>
                    </a:lnTo>
                    <a:lnTo>
                      <a:pt x="118" y="104"/>
                    </a:lnTo>
                    <a:lnTo>
                      <a:pt x="117" y="106"/>
                    </a:lnTo>
                    <a:lnTo>
                      <a:pt x="115" y="107"/>
                    </a:lnTo>
                    <a:lnTo>
                      <a:pt x="115" y="108"/>
                    </a:lnTo>
                    <a:lnTo>
                      <a:pt x="114" y="108"/>
                    </a:lnTo>
                    <a:lnTo>
                      <a:pt x="114" y="109"/>
                    </a:lnTo>
                    <a:lnTo>
                      <a:pt x="114" y="110"/>
                    </a:lnTo>
                    <a:lnTo>
                      <a:pt x="113" y="111"/>
                    </a:lnTo>
                    <a:lnTo>
                      <a:pt x="113" y="112"/>
                    </a:lnTo>
                    <a:lnTo>
                      <a:pt x="112" y="112"/>
                    </a:lnTo>
                    <a:lnTo>
                      <a:pt x="112" y="113"/>
                    </a:lnTo>
                    <a:lnTo>
                      <a:pt x="112" y="115"/>
                    </a:lnTo>
                    <a:lnTo>
                      <a:pt x="113" y="115"/>
                    </a:lnTo>
                    <a:lnTo>
                      <a:pt x="113" y="116"/>
                    </a:lnTo>
                    <a:lnTo>
                      <a:pt x="114" y="115"/>
                    </a:lnTo>
                    <a:lnTo>
                      <a:pt x="115" y="115"/>
                    </a:lnTo>
                    <a:lnTo>
                      <a:pt x="117" y="115"/>
                    </a:lnTo>
                    <a:lnTo>
                      <a:pt x="117" y="116"/>
                    </a:lnTo>
                    <a:lnTo>
                      <a:pt x="118" y="116"/>
                    </a:lnTo>
                    <a:lnTo>
                      <a:pt x="119" y="115"/>
                    </a:lnTo>
                    <a:lnTo>
                      <a:pt x="120" y="115"/>
                    </a:lnTo>
                    <a:lnTo>
                      <a:pt x="120" y="116"/>
                    </a:lnTo>
                    <a:lnTo>
                      <a:pt x="120" y="117"/>
                    </a:lnTo>
                    <a:lnTo>
                      <a:pt x="119" y="117"/>
                    </a:lnTo>
                    <a:lnTo>
                      <a:pt x="119" y="118"/>
                    </a:lnTo>
                    <a:lnTo>
                      <a:pt x="119" y="119"/>
                    </a:lnTo>
                    <a:lnTo>
                      <a:pt x="120" y="119"/>
                    </a:lnTo>
                    <a:lnTo>
                      <a:pt x="120" y="120"/>
                    </a:lnTo>
                    <a:lnTo>
                      <a:pt x="120" y="121"/>
                    </a:lnTo>
                    <a:lnTo>
                      <a:pt x="120" y="123"/>
                    </a:lnTo>
                    <a:lnTo>
                      <a:pt x="119" y="123"/>
                    </a:lnTo>
                    <a:lnTo>
                      <a:pt x="119" y="124"/>
                    </a:lnTo>
                    <a:lnTo>
                      <a:pt x="119" y="125"/>
                    </a:lnTo>
                    <a:lnTo>
                      <a:pt x="118" y="125"/>
                    </a:lnTo>
                    <a:lnTo>
                      <a:pt x="118" y="126"/>
                    </a:lnTo>
                    <a:lnTo>
                      <a:pt x="118" y="127"/>
                    </a:lnTo>
                    <a:lnTo>
                      <a:pt x="119" y="127"/>
                    </a:lnTo>
                    <a:lnTo>
                      <a:pt x="119" y="128"/>
                    </a:lnTo>
                    <a:lnTo>
                      <a:pt x="120" y="129"/>
                    </a:lnTo>
                    <a:lnTo>
                      <a:pt x="121" y="129"/>
                    </a:lnTo>
                    <a:lnTo>
                      <a:pt x="121" y="129"/>
                    </a:lnTo>
                    <a:lnTo>
                      <a:pt x="122" y="129"/>
                    </a:lnTo>
                    <a:lnTo>
                      <a:pt x="123" y="130"/>
                    </a:lnTo>
                    <a:lnTo>
                      <a:pt x="124" y="130"/>
                    </a:lnTo>
                    <a:lnTo>
                      <a:pt x="126" y="130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27" y="133"/>
                    </a:lnTo>
                    <a:lnTo>
                      <a:pt x="128" y="134"/>
                    </a:lnTo>
                    <a:lnTo>
                      <a:pt x="127" y="135"/>
                    </a:lnTo>
                    <a:lnTo>
                      <a:pt x="127" y="136"/>
                    </a:lnTo>
                    <a:lnTo>
                      <a:pt x="127" y="137"/>
                    </a:lnTo>
                    <a:lnTo>
                      <a:pt x="128" y="138"/>
                    </a:lnTo>
                    <a:lnTo>
                      <a:pt x="128" y="140"/>
                    </a:lnTo>
                    <a:lnTo>
                      <a:pt x="128" y="141"/>
                    </a:lnTo>
                    <a:lnTo>
                      <a:pt x="129" y="142"/>
                    </a:lnTo>
                    <a:lnTo>
                      <a:pt x="129" y="143"/>
                    </a:lnTo>
                    <a:lnTo>
                      <a:pt x="129" y="144"/>
                    </a:lnTo>
                    <a:lnTo>
                      <a:pt x="129" y="145"/>
                    </a:lnTo>
                    <a:lnTo>
                      <a:pt x="129" y="146"/>
                    </a:lnTo>
                    <a:lnTo>
                      <a:pt x="130" y="147"/>
                    </a:lnTo>
                    <a:lnTo>
                      <a:pt x="130" y="149"/>
                    </a:lnTo>
                    <a:lnTo>
                      <a:pt x="131" y="150"/>
                    </a:lnTo>
                    <a:lnTo>
                      <a:pt x="131" y="151"/>
                    </a:lnTo>
                    <a:lnTo>
                      <a:pt x="132" y="151"/>
                    </a:lnTo>
                    <a:lnTo>
                      <a:pt x="134" y="151"/>
                    </a:lnTo>
                    <a:lnTo>
                      <a:pt x="134" y="152"/>
                    </a:lnTo>
                    <a:lnTo>
                      <a:pt x="135" y="152"/>
                    </a:lnTo>
                    <a:lnTo>
                      <a:pt x="135" y="153"/>
                    </a:lnTo>
                    <a:lnTo>
                      <a:pt x="134" y="154"/>
                    </a:lnTo>
                    <a:lnTo>
                      <a:pt x="134" y="155"/>
                    </a:lnTo>
                    <a:lnTo>
                      <a:pt x="135" y="155"/>
                    </a:lnTo>
                    <a:lnTo>
                      <a:pt x="134" y="157"/>
                    </a:lnTo>
                    <a:lnTo>
                      <a:pt x="134" y="158"/>
                    </a:lnTo>
                    <a:lnTo>
                      <a:pt x="132" y="159"/>
                    </a:lnTo>
                    <a:lnTo>
                      <a:pt x="132" y="159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8" y="161"/>
                    </a:lnTo>
                    <a:lnTo>
                      <a:pt x="127" y="162"/>
                    </a:lnTo>
                    <a:lnTo>
                      <a:pt x="127" y="163"/>
                    </a:lnTo>
                    <a:lnTo>
                      <a:pt x="128" y="164"/>
                    </a:lnTo>
                    <a:lnTo>
                      <a:pt x="128" y="166"/>
                    </a:lnTo>
                    <a:lnTo>
                      <a:pt x="129" y="166"/>
                    </a:lnTo>
                    <a:lnTo>
                      <a:pt x="129" y="167"/>
                    </a:lnTo>
                    <a:lnTo>
                      <a:pt x="128" y="168"/>
                    </a:lnTo>
                    <a:lnTo>
                      <a:pt x="128" y="169"/>
                    </a:lnTo>
                    <a:lnTo>
                      <a:pt x="127" y="169"/>
                    </a:lnTo>
                    <a:lnTo>
                      <a:pt x="126" y="170"/>
                    </a:lnTo>
                    <a:lnTo>
                      <a:pt x="124" y="170"/>
                    </a:lnTo>
                    <a:lnTo>
                      <a:pt x="124" y="171"/>
                    </a:lnTo>
                    <a:lnTo>
                      <a:pt x="124" y="172"/>
                    </a:lnTo>
                    <a:lnTo>
                      <a:pt x="124" y="174"/>
                    </a:lnTo>
                    <a:lnTo>
                      <a:pt x="123" y="174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3" y="174"/>
                    </a:lnTo>
                    <a:lnTo>
                      <a:pt x="112" y="174"/>
                    </a:lnTo>
                    <a:lnTo>
                      <a:pt x="109" y="174"/>
                    </a:lnTo>
                    <a:lnTo>
                      <a:pt x="106" y="174"/>
                    </a:lnTo>
                    <a:lnTo>
                      <a:pt x="105" y="175"/>
                    </a:lnTo>
                    <a:lnTo>
                      <a:pt x="104" y="175"/>
                    </a:lnTo>
                    <a:lnTo>
                      <a:pt x="101" y="175"/>
                    </a:lnTo>
                    <a:lnTo>
                      <a:pt x="101" y="169"/>
                    </a:lnTo>
                    <a:lnTo>
                      <a:pt x="101" y="167"/>
                    </a:lnTo>
                    <a:lnTo>
                      <a:pt x="101" y="166"/>
                    </a:lnTo>
                    <a:lnTo>
                      <a:pt x="101" y="157"/>
                    </a:lnTo>
                    <a:lnTo>
                      <a:pt x="101" y="154"/>
                    </a:lnTo>
                    <a:lnTo>
                      <a:pt x="101" y="151"/>
                    </a:lnTo>
                    <a:lnTo>
                      <a:pt x="92" y="151"/>
                    </a:lnTo>
                    <a:lnTo>
                      <a:pt x="88" y="151"/>
                    </a:lnTo>
                    <a:lnTo>
                      <a:pt x="77" y="151"/>
                    </a:lnTo>
                    <a:lnTo>
                      <a:pt x="64" y="151"/>
                    </a:lnTo>
                    <a:lnTo>
                      <a:pt x="49" y="151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5" y="151"/>
                    </a:lnTo>
                    <a:lnTo>
                      <a:pt x="44" y="151"/>
                    </a:lnTo>
                    <a:lnTo>
                      <a:pt x="43" y="151"/>
                    </a:lnTo>
                    <a:lnTo>
                      <a:pt x="42" y="151"/>
                    </a:lnTo>
                    <a:lnTo>
                      <a:pt x="41" y="151"/>
                    </a:lnTo>
                    <a:lnTo>
                      <a:pt x="40" y="151"/>
                    </a:lnTo>
                    <a:lnTo>
                      <a:pt x="40" y="150"/>
                    </a:lnTo>
                    <a:lnTo>
                      <a:pt x="40" y="149"/>
                    </a:lnTo>
                    <a:lnTo>
                      <a:pt x="38" y="149"/>
                    </a:lnTo>
                    <a:lnTo>
                      <a:pt x="38" y="147"/>
                    </a:lnTo>
                    <a:lnTo>
                      <a:pt x="38" y="146"/>
                    </a:lnTo>
                    <a:lnTo>
                      <a:pt x="38" y="145"/>
                    </a:lnTo>
                    <a:lnTo>
                      <a:pt x="38" y="144"/>
                    </a:lnTo>
                    <a:lnTo>
                      <a:pt x="38" y="143"/>
                    </a:lnTo>
                    <a:lnTo>
                      <a:pt x="38" y="142"/>
                    </a:lnTo>
                    <a:lnTo>
                      <a:pt x="38" y="141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7" y="136"/>
                    </a:lnTo>
                    <a:lnTo>
                      <a:pt x="37" y="135"/>
                    </a:lnTo>
                    <a:lnTo>
                      <a:pt x="37" y="134"/>
                    </a:lnTo>
                    <a:lnTo>
                      <a:pt x="37" y="133"/>
                    </a:lnTo>
                    <a:lnTo>
                      <a:pt x="37" y="132"/>
                    </a:lnTo>
                    <a:lnTo>
                      <a:pt x="37" y="132"/>
                    </a:lnTo>
                    <a:lnTo>
                      <a:pt x="37" y="130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8" y="130"/>
                    </a:lnTo>
                    <a:lnTo>
                      <a:pt x="38" y="129"/>
                    </a:lnTo>
                    <a:lnTo>
                      <a:pt x="40" y="129"/>
                    </a:lnTo>
                    <a:lnTo>
                      <a:pt x="41" y="129"/>
                    </a:lnTo>
                    <a:lnTo>
                      <a:pt x="42" y="130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3" y="133"/>
                    </a:lnTo>
                    <a:lnTo>
                      <a:pt x="44" y="134"/>
                    </a:lnTo>
                    <a:lnTo>
                      <a:pt x="44" y="133"/>
                    </a:lnTo>
                    <a:lnTo>
                      <a:pt x="44" y="132"/>
                    </a:lnTo>
                    <a:lnTo>
                      <a:pt x="44" y="132"/>
                    </a:lnTo>
                    <a:lnTo>
                      <a:pt x="43" y="130"/>
                    </a:lnTo>
                    <a:lnTo>
                      <a:pt x="42" y="130"/>
                    </a:lnTo>
                    <a:lnTo>
                      <a:pt x="42" y="129"/>
                    </a:lnTo>
                    <a:lnTo>
                      <a:pt x="41" y="128"/>
                    </a:lnTo>
                    <a:lnTo>
                      <a:pt x="40" y="128"/>
                    </a:lnTo>
                    <a:lnTo>
                      <a:pt x="38" y="129"/>
                    </a:lnTo>
                    <a:lnTo>
                      <a:pt x="38" y="128"/>
                    </a:lnTo>
                    <a:lnTo>
                      <a:pt x="38" y="128"/>
                    </a:lnTo>
                    <a:lnTo>
                      <a:pt x="37" y="128"/>
                    </a:lnTo>
                    <a:lnTo>
                      <a:pt x="36" y="127"/>
                    </a:lnTo>
                    <a:lnTo>
                      <a:pt x="35" y="127"/>
                    </a:lnTo>
                    <a:lnTo>
                      <a:pt x="34" y="126"/>
                    </a:lnTo>
                    <a:lnTo>
                      <a:pt x="34" y="125"/>
                    </a:lnTo>
                    <a:lnTo>
                      <a:pt x="34" y="124"/>
                    </a:lnTo>
                    <a:lnTo>
                      <a:pt x="33" y="123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3" y="119"/>
                    </a:lnTo>
                    <a:lnTo>
                      <a:pt x="33" y="118"/>
                    </a:lnTo>
                    <a:lnTo>
                      <a:pt x="34" y="117"/>
                    </a:lnTo>
                    <a:lnTo>
                      <a:pt x="33" y="117"/>
                    </a:lnTo>
                    <a:lnTo>
                      <a:pt x="33" y="116"/>
                    </a:lnTo>
                    <a:lnTo>
                      <a:pt x="32" y="115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2"/>
                    </a:lnTo>
                    <a:lnTo>
                      <a:pt x="32" y="111"/>
                    </a:lnTo>
                    <a:lnTo>
                      <a:pt x="32" y="110"/>
                    </a:lnTo>
                    <a:lnTo>
                      <a:pt x="31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29" y="106"/>
                    </a:lnTo>
                    <a:lnTo>
                      <a:pt x="29" y="104"/>
                    </a:lnTo>
                    <a:lnTo>
                      <a:pt x="29" y="104"/>
                    </a:lnTo>
                    <a:lnTo>
                      <a:pt x="28" y="102"/>
                    </a:lnTo>
                    <a:lnTo>
                      <a:pt x="28" y="101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6" y="99"/>
                    </a:lnTo>
                    <a:lnTo>
                      <a:pt x="26" y="98"/>
                    </a:lnTo>
                    <a:lnTo>
                      <a:pt x="25" y="96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5" y="93"/>
                    </a:lnTo>
                    <a:lnTo>
                      <a:pt x="25" y="92"/>
                    </a:lnTo>
                    <a:lnTo>
                      <a:pt x="25" y="91"/>
                    </a:lnTo>
                    <a:lnTo>
                      <a:pt x="24" y="90"/>
                    </a:lnTo>
                    <a:lnTo>
                      <a:pt x="24" y="87"/>
                    </a:lnTo>
                    <a:lnTo>
                      <a:pt x="24" y="86"/>
                    </a:lnTo>
                    <a:lnTo>
                      <a:pt x="24" y="85"/>
                    </a:lnTo>
                    <a:lnTo>
                      <a:pt x="24" y="83"/>
                    </a:lnTo>
                    <a:lnTo>
                      <a:pt x="24" y="82"/>
                    </a:lnTo>
                    <a:lnTo>
                      <a:pt x="23" y="79"/>
                    </a:lnTo>
                    <a:lnTo>
                      <a:pt x="21" y="78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8" y="74"/>
                    </a:lnTo>
                    <a:lnTo>
                      <a:pt x="17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0" y="72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7" y="68"/>
                    </a:lnTo>
                    <a:lnTo>
                      <a:pt x="6" y="67"/>
                    </a:lnTo>
                    <a:lnTo>
                      <a:pt x="4" y="66"/>
                    </a:lnTo>
                    <a:lnTo>
                      <a:pt x="3" y="65"/>
                    </a:lnTo>
                    <a:lnTo>
                      <a:pt x="2" y="66"/>
                    </a:lnTo>
                    <a:lnTo>
                      <a:pt x="2" y="65"/>
                    </a:lnTo>
                    <a:lnTo>
                      <a:pt x="1" y="64"/>
                    </a:lnTo>
                    <a:lnTo>
                      <a:pt x="0" y="62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2"/>
                    </a:lnTo>
                    <a:lnTo>
                      <a:pt x="11" y="31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1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5" y="2"/>
                    </a:lnTo>
                    <a:lnTo>
                      <a:pt x="109" y="2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2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8" y="1"/>
                    </a:lnTo>
                    <a:lnTo>
                      <a:pt x="130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4" y="1"/>
                    </a:lnTo>
                    <a:lnTo>
                      <a:pt x="135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39" y="1"/>
                    </a:lnTo>
                    <a:lnTo>
                      <a:pt x="140" y="1"/>
                    </a:lnTo>
                    <a:lnTo>
                      <a:pt x="141" y="1"/>
                    </a:lnTo>
                    <a:lnTo>
                      <a:pt x="143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" name="Freeform 88"/>
              <p:cNvSpPr>
                <a:spLocks/>
              </p:cNvSpPr>
              <p:nvPr/>
            </p:nvSpPr>
            <p:spPr bwMode="auto">
              <a:xfrm>
                <a:off x="4743450" y="4568825"/>
                <a:ext cx="542925" cy="322263"/>
              </a:xfrm>
              <a:custGeom>
                <a:avLst/>
                <a:gdLst>
                  <a:gd name="T0" fmla="*/ 301 w 342"/>
                  <a:gd name="T1" fmla="*/ 7 h 203"/>
                  <a:gd name="T2" fmla="*/ 297 w 342"/>
                  <a:gd name="T3" fmla="*/ 5 h 203"/>
                  <a:gd name="T4" fmla="*/ 292 w 342"/>
                  <a:gd name="T5" fmla="*/ 8 h 203"/>
                  <a:gd name="T6" fmla="*/ 288 w 342"/>
                  <a:gd name="T7" fmla="*/ 10 h 203"/>
                  <a:gd name="T8" fmla="*/ 291 w 342"/>
                  <a:gd name="T9" fmla="*/ 13 h 203"/>
                  <a:gd name="T10" fmla="*/ 293 w 342"/>
                  <a:gd name="T11" fmla="*/ 21 h 203"/>
                  <a:gd name="T12" fmla="*/ 292 w 342"/>
                  <a:gd name="T13" fmla="*/ 27 h 203"/>
                  <a:gd name="T14" fmla="*/ 288 w 342"/>
                  <a:gd name="T15" fmla="*/ 30 h 203"/>
                  <a:gd name="T16" fmla="*/ 287 w 342"/>
                  <a:gd name="T17" fmla="*/ 36 h 203"/>
                  <a:gd name="T18" fmla="*/ 292 w 342"/>
                  <a:gd name="T19" fmla="*/ 39 h 203"/>
                  <a:gd name="T20" fmla="*/ 298 w 342"/>
                  <a:gd name="T21" fmla="*/ 42 h 203"/>
                  <a:gd name="T22" fmla="*/ 296 w 342"/>
                  <a:gd name="T23" fmla="*/ 46 h 203"/>
                  <a:gd name="T24" fmla="*/ 297 w 342"/>
                  <a:gd name="T25" fmla="*/ 51 h 203"/>
                  <a:gd name="T26" fmla="*/ 298 w 342"/>
                  <a:gd name="T27" fmla="*/ 56 h 203"/>
                  <a:gd name="T28" fmla="*/ 298 w 342"/>
                  <a:gd name="T29" fmla="*/ 62 h 203"/>
                  <a:gd name="T30" fmla="*/ 297 w 342"/>
                  <a:gd name="T31" fmla="*/ 67 h 203"/>
                  <a:gd name="T32" fmla="*/ 296 w 342"/>
                  <a:gd name="T33" fmla="*/ 72 h 203"/>
                  <a:gd name="T34" fmla="*/ 291 w 342"/>
                  <a:gd name="T35" fmla="*/ 83 h 203"/>
                  <a:gd name="T36" fmla="*/ 292 w 342"/>
                  <a:gd name="T37" fmla="*/ 88 h 203"/>
                  <a:gd name="T38" fmla="*/ 296 w 342"/>
                  <a:gd name="T39" fmla="*/ 90 h 203"/>
                  <a:gd name="T40" fmla="*/ 298 w 342"/>
                  <a:gd name="T41" fmla="*/ 97 h 203"/>
                  <a:gd name="T42" fmla="*/ 301 w 342"/>
                  <a:gd name="T43" fmla="*/ 101 h 203"/>
                  <a:gd name="T44" fmla="*/ 304 w 342"/>
                  <a:gd name="T45" fmla="*/ 97 h 203"/>
                  <a:gd name="T46" fmla="*/ 309 w 342"/>
                  <a:gd name="T47" fmla="*/ 102 h 203"/>
                  <a:gd name="T48" fmla="*/ 316 w 342"/>
                  <a:gd name="T49" fmla="*/ 102 h 203"/>
                  <a:gd name="T50" fmla="*/ 322 w 342"/>
                  <a:gd name="T51" fmla="*/ 100 h 203"/>
                  <a:gd name="T52" fmla="*/ 327 w 342"/>
                  <a:gd name="T53" fmla="*/ 101 h 203"/>
                  <a:gd name="T54" fmla="*/ 331 w 342"/>
                  <a:gd name="T55" fmla="*/ 102 h 203"/>
                  <a:gd name="T56" fmla="*/ 334 w 342"/>
                  <a:gd name="T57" fmla="*/ 107 h 203"/>
                  <a:gd name="T58" fmla="*/ 334 w 342"/>
                  <a:gd name="T59" fmla="*/ 113 h 203"/>
                  <a:gd name="T60" fmla="*/ 338 w 342"/>
                  <a:gd name="T61" fmla="*/ 115 h 203"/>
                  <a:gd name="T62" fmla="*/ 341 w 342"/>
                  <a:gd name="T63" fmla="*/ 119 h 203"/>
                  <a:gd name="T64" fmla="*/ 339 w 342"/>
                  <a:gd name="T65" fmla="*/ 122 h 203"/>
                  <a:gd name="T66" fmla="*/ 339 w 342"/>
                  <a:gd name="T67" fmla="*/ 128 h 203"/>
                  <a:gd name="T68" fmla="*/ 342 w 342"/>
                  <a:gd name="T69" fmla="*/ 135 h 203"/>
                  <a:gd name="T70" fmla="*/ 340 w 342"/>
                  <a:gd name="T71" fmla="*/ 148 h 203"/>
                  <a:gd name="T72" fmla="*/ 332 w 342"/>
                  <a:gd name="T73" fmla="*/ 154 h 203"/>
                  <a:gd name="T74" fmla="*/ 329 w 342"/>
                  <a:gd name="T75" fmla="*/ 160 h 203"/>
                  <a:gd name="T76" fmla="*/ 329 w 342"/>
                  <a:gd name="T77" fmla="*/ 166 h 203"/>
                  <a:gd name="T78" fmla="*/ 321 w 342"/>
                  <a:gd name="T79" fmla="*/ 172 h 203"/>
                  <a:gd name="T80" fmla="*/ 310 w 342"/>
                  <a:gd name="T81" fmla="*/ 175 h 203"/>
                  <a:gd name="T82" fmla="*/ 305 w 342"/>
                  <a:gd name="T83" fmla="*/ 175 h 203"/>
                  <a:gd name="T84" fmla="*/ 299 w 342"/>
                  <a:gd name="T85" fmla="*/ 175 h 203"/>
                  <a:gd name="T86" fmla="*/ 293 w 342"/>
                  <a:gd name="T87" fmla="*/ 173 h 203"/>
                  <a:gd name="T88" fmla="*/ 290 w 342"/>
                  <a:gd name="T89" fmla="*/ 175 h 203"/>
                  <a:gd name="T90" fmla="*/ 289 w 342"/>
                  <a:gd name="T91" fmla="*/ 179 h 203"/>
                  <a:gd name="T92" fmla="*/ 264 w 342"/>
                  <a:gd name="T93" fmla="*/ 180 h 203"/>
                  <a:gd name="T94" fmla="*/ 205 w 342"/>
                  <a:gd name="T95" fmla="*/ 186 h 203"/>
                  <a:gd name="T96" fmla="*/ 149 w 342"/>
                  <a:gd name="T97" fmla="*/ 190 h 203"/>
                  <a:gd name="T98" fmla="*/ 125 w 342"/>
                  <a:gd name="T99" fmla="*/ 193 h 203"/>
                  <a:gd name="T100" fmla="*/ 69 w 342"/>
                  <a:gd name="T101" fmla="*/ 198 h 203"/>
                  <a:gd name="T102" fmla="*/ 4 w 342"/>
                  <a:gd name="T103" fmla="*/ 203 h 203"/>
                  <a:gd name="T104" fmla="*/ 0 w 342"/>
                  <a:gd name="T105" fmla="*/ 197 h 203"/>
                  <a:gd name="T106" fmla="*/ 0 w 342"/>
                  <a:gd name="T107" fmla="*/ 189 h 203"/>
                  <a:gd name="T108" fmla="*/ 0 w 342"/>
                  <a:gd name="T109" fmla="*/ 178 h 203"/>
                  <a:gd name="T110" fmla="*/ 1 w 342"/>
                  <a:gd name="T111" fmla="*/ 140 h 203"/>
                  <a:gd name="T112" fmla="*/ 5 w 342"/>
                  <a:gd name="T113" fmla="*/ 68 h 203"/>
                  <a:gd name="T114" fmla="*/ 9 w 342"/>
                  <a:gd name="T115" fmla="*/ 2 h 203"/>
                  <a:gd name="T116" fmla="*/ 58 w 342"/>
                  <a:gd name="T117" fmla="*/ 2 h 203"/>
                  <a:gd name="T118" fmla="*/ 204 w 342"/>
                  <a:gd name="T119" fmla="*/ 1 h 203"/>
                  <a:gd name="T120" fmla="*/ 307 w 342"/>
                  <a:gd name="T1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2" h="203">
                    <a:moveTo>
                      <a:pt x="306" y="4"/>
                    </a:moveTo>
                    <a:lnTo>
                      <a:pt x="304" y="5"/>
                    </a:lnTo>
                    <a:lnTo>
                      <a:pt x="304" y="7"/>
                    </a:lnTo>
                    <a:lnTo>
                      <a:pt x="303" y="7"/>
                    </a:lnTo>
                    <a:lnTo>
                      <a:pt x="301" y="7"/>
                    </a:lnTo>
                    <a:lnTo>
                      <a:pt x="301" y="5"/>
                    </a:lnTo>
                    <a:lnTo>
                      <a:pt x="300" y="5"/>
                    </a:lnTo>
                    <a:lnTo>
                      <a:pt x="299" y="5"/>
                    </a:lnTo>
                    <a:lnTo>
                      <a:pt x="298" y="5"/>
                    </a:lnTo>
                    <a:lnTo>
                      <a:pt x="297" y="5"/>
                    </a:lnTo>
                    <a:lnTo>
                      <a:pt x="296" y="5"/>
                    </a:lnTo>
                    <a:lnTo>
                      <a:pt x="295" y="5"/>
                    </a:lnTo>
                    <a:lnTo>
                      <a:pt x="293" y="5"/>
                    </a:lnTo>
                    <a:lnTo>
                      <a:pt x="293" y="7"/>
                    </a:lnTo>
                    <a:lnTo>
                      <a:pt x="292" y="8"/>
                    </a:lnTo>
                    <a:lnTo>
                      <a:pt x="290" y="8"/>
                    </a:lnTo>
                    <a:lnTo>
                      <a:pt x="289" y="8"/>
                    </a:lnTo>
                    <a:lnTo>
                      <a:pt x="288" y="8"/>
                    </a:lnTo>
                    <a:lnTo>
                      <a:pt x="287" y="9"/>
                    </a:lnTo>
                    <a:lnTo>
                      <a:pt x="288" y="10"/>
                    </a:lnTo>
                    <a:lnTo>
                      <a:pt x="289" y="11"/>
                    </a:lnTo>
                    <a:lnTo>
                      <a:pt x="290" y="12"/>
                    </a:lnTo>
                    <a:lnTo>
                      <a:pt x="290" y="12"/>
                    </a:lnTo>
                    <a:lnTo>
                      <a:pt x="291" y="12"/>
                    </a:lnTo>
                    <a:lnTo>
                      <a:pt x="291" y="13"/>
                    </a:lnTo>
                    <a:lnTo>
                      <a:pt x="291" y="14"/>
                    </a:lnTo>
                    <a:lnTo>
                      <a:pt x="291" y="16"/>
                    </a:lnTo>
                    <a:lnTo>
                      <a:pt x="292" y="19"/>
                    </a:lnTo>
                    <a:lnTo>
                      <a:pt x="293" y="20"/>
                    </a:lnTo>
                    <a:lnTo>
                      <a:pt x="293" y="21"/>
                    </a:lnTo>
                    <a:lnTo>
                      <a:pt x="292" y="21"/>
                    </a:lnTo>
                    <a:lnTo>
                      <a:pt x="292" y="22"/>
                    </a:lnTo>
                    <a:lnTo>
                      <a:pt x="292" y="25"/>
                    </a:lnTo>
                    <a:lnTo>
                      <a:pt x="292" y="26"/>
                    </a:lnTo>
                    <a:lnTo>
                      <a:pt x="292" y="27"/>
                    </a:lnTo>
                    <a:lnTo>
                      <a:pt x="291" y="28"/>
                    </a:lnTo>
                    <a:lnTo>
                      <a:pt x="291" y="29"/>
                    </a:lnTo>
                    <a:lnTo>
                      <a:pt x="290" y="29"/>
                    </a:lnTo>
                    <a:lnTo>
                      <a:pt x="289" y="30"/>
                    </a:lnTo>
                    <a:lnTo>
                      <a:pt x="288" y="30"/>
                    </a:lnTo>
                    <a:lnTo>
                      <a:pt x="288" y="31"/>
                    </a:lnTo>
                    <a:lnTo>
                      <a:pt x="287" y="33"/>
                    </a:lnTo>
                    <a:lnTo>
                      <a:pt x="286" y="34"/>
                    </a:lnTo>
                    <a:lnTo>
                      <a:pt x="287" y="35"/>
                    </a:lnTo>
                    <a:lnTo>
                      <a:pt x="287" y="36"/>
                    </a:lnTo>
                    <a:lnTo>
                      <a:pt x="288" y="37"/>
                    </a:lnTo>
                    <a:lnTo>
                      <a:pt x="288" y="38"/>
                    </a:lnTo>
                    <a:lnTo>
                      <a:pt x="289" y="38"/>
                    </a:lnTo>
                    <a:lnTo>
                      <a:pt x="290" y="39"/>
                    </a:lnTo>
                    <a:lnTo>
                      <a:pt x="292" y="39"/>
                    </a:lnTo>
                    <a:lnTo>
                      <a:pt x="293" y="39"/>
                    </a:lnTo>
                    <a:lnTo>
                      <a:pt x="295" y="39"/>
                    </a:lnTo>
                    <a:lnTo>
                      <a:pt x="296" y="39"/>
                    </a:lnTo>
                    <a:lnTo>
                      <a:pt x="297" y="41"/>
                    </a:lnTo>
                    <a:lnTo>
                      <a:pt x="298" y="42"/>
                    </a:lnTo>
                    <a:lnTo>
                      <a:pt x="298" y="43"/>
                    </a:lnTo>
                    <a:lnTo>
                      <a:pt x="299" y="44"/>
                    </a:lnTo>
                    <a:lnTo>
                      <a:pt x="298" y="45"/>
                    </a:lnTo>
                    <a:lnTo>
                      <a:pt x="297" y="46"/>
                    </a:lnTo>
                    <a:lnTo>
                      <a:pt x="296" y="46"/>
                    </a:lnTo>
                    <a:lnTo>
                      <a:pt x="296" y="47"/>
                    </a:lnTo>
                    <a:lnTo>
                      <a:pt x="295" y="47"/>
                    </a:lnTo>
                    <a:lnTo>
                      <a:pt x="296" y="48"/>
                    </a:lnTo>
                    <a:lnTo>
                      <a:pt x="296" y="50"/>
                    </a:lnTo>
                    <a:lnTo>
                      <a:pt x="297" y="51"/>
                    </a:lnTo>
                    <a:lnTo>
                      <a:pt x="298" y="52"/>
                    </a:lnTo>
                    <a:lnTo>
                      <a:pt x="298" y="53"/>
                    </a:lnTo>
                    <a:lnTo>
                      <a:pt x="298" y="54"/>
                    </a:lnTo>
                    <a:lnTo>
                      <a:pt x="298" y="55"/>
                    </a:lnTo>
                    <a:lnTo>
                      <a:pt x="298" y="56"/>
                    </a:lnTo>
                    <a:lnTo>
                      <a:pt x="298" y="58"/>
                    </a:lnTo>
                    <a:lnTo>
                      <a:pt x="297" y="59"/>
                    </a:lnTo>
                    <a:lnTo>
                      <a:pt x="297" y="60"/>
                    </a:lnTo>
                    <a:lnTo>
                      <a:pt x="298" y="61"/>
                    </a:lnTo>
                    <a:lnTo>
                      <a:pt x="298" y="62"/>
                    </a:lnTo>
                    <a:lnTo>
                      <a:pt x="298" y="63"/>
                    </a:lnTo>
                    <a:lnTo>
                      <a:pt x="298" y="64"/>
                    </a:lnTo>
                    <a:lnTo>
                      <a:pt x="298" y="65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7" y="68"/>
                    </a:lnTo>
                    <a:lnTo>
                      <a:pt x="297" y="69"/>
                    </a:lnTo>
                    <a:lnTo>
                      <a:pt x="297" y="70"/>
                    </a:lnTo>
                    <a:lnTo>
                      <a:pt x="296" y="71"/>
                    </a:lnTo>
                    <a:lnTo>
                      <a:pt x="296" y="72"/>
                    </a:lnTo>
                    <a:lnTo>
                      <a:pt x="296" y="73"/>
                    </a:lnTo>
                    <a:lnTo>
                      <a:pt x="295" y="75"/>
                    </a:lnTo>
                    <a:lnTo>
                      <a:pt x="293" y="76"/>
                    </a:lnTo>
                    <a:lnTo>
                      <a:pt x="292" y="80"/>
                    </a:lnTo>
                    <a:lnTo>
                      <a:pt x="291" y="83"/>
                    </a:lnTo>
                    <a:lnTo>
                      <a:pt x="291" y="84"/>
                    </a:lnTo>
                    <a:lnTo>
                      <a:pt x="291" y="85"/>
                    </a:lnTo>
                    <a:lnTo>
                      <a:pt x="291" y="86"/>
                    </a:lnTo>
                    <a:lnTo>
                      <a:pt x="291" y="87"/>
                    </a:lnTo>
                    <a:lnTo>
                      <a:pt x="292" y="88"/>
                    </a:lnTo>
                    <a:lnTo>
                      <a:pt x="293" y="88"/>
                    </a:lnTo>
                    <a:lnTo>
                      <a:pt x="295" y="88"/>
                    </a:lnTo>
                    <a:lnTo>
                      <a:pt x="295" y="89"/>
                    </a:lnTo>
                    <a:lnTo>
                      <a:pt x="295" y="90"/>
                    </a:lnTo>
                    <a:lnTo>
                      <a:pt x="296" y="90"/>
                    </a:lnTo>
                    <a:lnTo>
                      <a:pt x="296" y="92"/>
                    </a:lnTo>
                    <a:lnTo>
                      <a:pt x="296" y="93"/>
                    </a:lnTo>
                    <a:lnTo>
                      <a:pt x="298" y="94"/>
                    </a:lnTo>
                    <a:lnTo>
                      <a:pt x="298" y="96"/>
                    </a:lnTo>
                    <a:lnTo>
                      <a:pt x="298" y="97"/>
                    </a:lnTo>
                    <a:lnTo>
                      <a:pt x="298" y="98"/>
                    </a:lnTo>
                    <a:lnTo>
                      <a:pt x="299" y="98"/>
                    </a:lnTo>
                    <a:lnTo>
                      <a:pt x="299" y="100"/>
                    </a:lnTo>
                    <a:lnTo>
                      <a:pt x="300" y="100"/>
                    </a:lnTo>
                    <a:lnTo>
                      <a:pt x="301" y="101"/>
                    </a:lnTo>
                    <a:lnTo>
                      <a:pt x="303" y="100"/>
                    </a:lnTo>
                    <a:lnTo>
                      <a:pt x="304" y="97"/>
                    </a:lnTo>
                    <a:lnTo>
                      <a:pt x="304" y="96"/>
                    </a:lnTo>
                    <a:lnTo>
                      <a:pt x="304" y="96"/>
                    </a:lnTo>
                    <a:lnTo>
                      <a:pt x="304" y="97"/>
                    </a:lnTo>
                    <a:lnTo>
                      <a:pt x="305" y="98"/>
                    </a:lnTo>
                    <a:lnTo>
                      <a:pt x="306" y="98"/>
                    </a:lnTo>
                    <a:lnTo>
                      <a:pt x="307" y="101"/>
                    </a:lnTo>
                    <a:lnTo>
                      <a:pt x="308" y="102"/>
                    </a:lnTo>
                    <a:lnTo>
                      <a:pt x="309" y="102"/>
                    </a:lnTo>
                    <a:lnTo>
                      <a:pt x="312" y="102"/>
                    </a:lnTo>
                    <a:lnTo>
                      <a:pt x="313" y="102"/>
                    </a:lnTo>
                    <a:lnTo>
                      <a:pt x="314" y="103"/>
                    </a:lnTo>
                    <a:lnTo>
                      <a:pt x="314" y="102"/>
                    </a:lnTo>
                    <a:lnTo>
                      <a:pt x="316" y="102"/>
                    </a:lnTo>
                    <a:lnTo>
                      <a:pt x="317" y="101"/>
                    </a:lnTo>
                    <a:lnTo>
                      <a:pt x="318" y="100"/>
                    </a:lnTo>
                    <a:lnTo>
                      <a:pt x="320" y="100"/>
                    </a:lnTo>
                    <a:lnTo>
                      <a:pt x="321" y="100"/>
                    </a:lnTo>
                    <a:lnTo>
                      <a:pt x="322" y="100"/>
                    </a:lnTo>
                    <a:lnTo>
                      <a:pt x="323" y="100"/>
                    </a:lnTo>
                    <a:lnTo>
                      <a:pt x="324" y="101"/>
                    </a:lnTo>
                    <a:lnTo>
                      <a:pt x="325" y="101"/>
                    </a:lnTo>
                    <a:lnTo>
                      <a:pt x="326" y="101"/>
                    </a:lnTo>
                    <a:lnTo>
                      <a:pt x="327" y="101"/>
                    </a:lnTo>
                    <a:lnTo>
                      <a:pt x="329" y="101"/>
                    </a:lnTo>
                    <a:lnTo>
                      <a:pt x="330" y="101"/>
                    </a:lnTo>
                    <a:lnTo>
                      <a:pt x="331" y="101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3"/>
                    </a:lnTo>
                    <a:lnTo>
                      <a:pt x="332" y="104"/>
                    </a:lnTo>
                    <a:lnTo>
                      <a:pt x="333" y="105"/>
                    </a:lnTo>
                    <a:lnTo>
                      <a:pt x="333" y="107"/>
                    </a:lnTo>
                    <a:lnTo>
                      <a:pt x="334" y="107"/>
                    </a:lnTo>
                    <a:lnTo>
                      <a:pt x="334" y="109"/>
                    </a:lnTo>
                    <a:lnTo>
                      <a:pt x="334" y="110"/>
                    </a:lnTo>
                    <a:lnTo>
                      <a:pt x="334" y="111"/>
                    </a:lnTo>
                    <a:lnTo>
                      <a:pt x="334" y="112"/>
                    </a:lnTo>
                    <a:lnTo>
                      <a:pt x="334" y="113"/>
                    </a:lnTo>
                    <a:lnTo>
                      <a:pt x="335" y="115"/>
                    </a:lnTo>
                    <a:lnTo>
                      <a:pt x="335" y="117"/>
                    </a:lnTo>
                    <a:lnTo>
                      <a:pt x="336" y="117"/>
                    </a:lnTo>
                    <a:lnTo>
                      <a:pt x="338" y="117"/>
                    </a:lnTo>
                    <a:lnTo>
                      <a:pt x="338" y="115"/>
                    </a:lnTo>
                    <a:lnTo>
                      <a:pt x="339" y="115"/>
                    </a:lnTo>
                    <a:lnTo>
                      <a:pt x="340" y="115"/>
                    </a:lnTo>
                    <a:lnTo>
                      <a:pt x="340" y="117"/>
                    </a:lnTo>
                    <a:lnTo>
                      <a:pt x="341" y="118"/>
                    </a:lnTo>
                    <a:lnTo>
                      <a:pt x="341" y="119"/>
                    </a:lnTo>
                    <a:lnTo>
                      <a:pt x="341" y="120"/>
                    </a:lnTo>
                    <a:lnTo>
                      <a:pt x="341" y="121"/>
                    </a:lnTo>
                    <a:lnTo>
                      <a:pt x="340" y="121"/>
                    </a:lnTo>
                    <a:lnTo>
                      <a:pt x="340" y="122"/>
                    </a:lnTo>
                    <a:lnTo>
                      <a:pt x="339" y="122"/>
                    </a:lnTo>
                    <a:lnTo>
                      <a:pt x="339" y="123"/>
                    </a:lnTo>
                    <a:lnTo>
                      <a:pt x="338" y="124"/>
                    </a:lnTo>
                    <a:lnTo>
                      <a:pt x="338" y="126"/>
                    </a:lnTo>
                    <a:lnTo>
                      <a:pt x="339" y="127"/>
                    </a:lnTo>
                    <a:lnTo>
                      <a:pt x="339" y="128"/>
                    </a:lnTo>
                    <a:lnTo>
                      <a:pt x="340" y="129"/>
                    </a:lnTo>
                    <a:lnTo>
                      <a:pt x="341" y="130"/>
                    </a:lnTo>
                    <a:lnTo>
                      <a:pt x="342" y="131"/>
                    </a:lnTo>
                    <a:lnTo>
                      <a:pt x="342" y="134"/>
                    </a:lnTo>
                    <a:lnTo>
                      <a:pt x="342" y="135"/>
                    </a:lnTo>
                    <a:lnTo>
                      <a:pt x="341" y="138"/>
                    </a:lnTo>
                    <a:lnTo>
                      <a:pt x="341" y="140"/>
                    </a:lnTo>
                    <a:lnTo>
                      <a:pt x="341" y="143"/>
                    </a:lnTo>
                    <a:lnTo>
                      <a:pt x="341" y="148"/>
                    </a:lnTo>
                    <a:lnTo>
                      <a:pt x="340" y="148"/>
                    </a:lnTo>
                    <a:lnTo>
                      <a:pt x="336" y="152"/>
                    </a:lnTo>
                    <a:lnTo>
                      <a:pt x="335" y="152"/>
                    </a:lnTo>
                    <a:lnTo>
                      <a:pt x="335" y="153"/>
                    </a:lnTo>
                    <a:lnTo>
                      <a:pt x="333" y="154"/>
                    </a:lnTo>
                    <a:lnTo>
                      <a:pt x="332" y="154"/>
                    </a:lnTo>
                    <a:lnTo>
                      <a:pt x="331" y="155"/>
                    </a:lnTo>
                    <a:lnTo>
                      <a:pt x="331" y="156"/>
                    </a:lnTo>
                    <a:lnTo>
                      <a:pt x="331" y="157"/>
                    </a:lnTo>
                    <a:lnTo>
                      <a:pt x="330" y="158"/>
                    </a:lnTo>
                    <a:lnTo>
                      <a:pt x="329" y="160"/>
                    </a:lnTo>
                    <a:lnTo>
                      <a:pt x="329" y="161"/>
                    </a:lnTo>
                    <a:lnTo>
                      <a:pt x="329" y="162"/>
                    </a:lnTo>
                    <a:lnTo>
                      <a:pt x="327" y="164"/>
                    </a:lnTo>
                    <a:lnTo>
                      <a:pt x="329" y="165"/>
                    </a:lnTo>
                    <a:lnTo>
                      <a:pt x="329" y="166"/>
                    </a:lnTo>
                    <a:lnTo>
                      <a:pt x="329" y="168"/>
                    </a:lnTo>
                    <a:lnTo>
                      <a:pt x="329" y="170"/>
                    </a:lnTo>
                    <a:lnTo>
                      <a:pt x="326" y="170"/>
                    </a:lnTo>
                    <a:lnTo>
                      <a:pt x="326" y="171"/>
                    </a:lnTo>
                    <a:lnTo>
                      <a:pt x="321" y="172"/>
                    </a:lnTo>
                    <a:lnTo>
                      <a:pt x="321" y="173"/>
                    </a:lnTo>
                    <a:lnTo>
                      <a:pt x="317" y="173"/>
                    </a:lnTo>
                    <a:lnTo>
                      <a:pt x="317" y="175"/>
                    </a:lnTo>
                    <a:lnTo>
                      <a:pt x="310" y="175"/>
                    </a:lnTo>
                    <a:lnTo>
                      <a:pt x="310" y="175"/>
                    </a:lnTo>
                    <a:lnTo>
                      <a:pt x="309" y="175"/>
                    </a:lnTo>
                    <a:lnTo>
                      <a:pt x="308" y="175"/>
                    </a:lnTo>
                    <a:lnTo>
                      <a:pt x="307" y="175"/>
                    </a:lnTo>
                    <a:lnTo>
                      <a:pt x="306" y="175"/>
                    </a:lnTo>
                    <a:lnTo>
                      <a:pt x="305" y="175"/>
                    </a:lnTo>
                    <a:lnTo>
                      <a:pt x="304" y="175"/>
                    </a:lnTo>
                    <a:lnTo>
                      <a:pt x="304" y="175"/>
                    </a:lnTo>
                    <a:lnTo>
                      <a:pt x="301" y="175"/>
                    </a:lnTo>
                    <a:lnTo>
                      <a:pt x="300" y="175"/>
                    </a:lnTo>
                    <a:lnTo>
                      <a:pt x="299" y="175"/>
                    </a:lnTo>
                    <a:lnTo>
                      <a:pt x="298" y="175"/>
                    </a:lnTo>
                    <a:lnTo>
                      <a:pt x="297" y="174"/>
                    </a:lnTo>
                    <a:lnTo>
                      <a:pt x="296" y="174"/>
                    </a:lnTo>
                    <a:lnTo>
                      <a:pt x="295" y="174"/>
                    </a:lnTo>
                    <a:lnTo>
                      <a:pt x="293" y="173"/>
                    </a:lnTo>
                    <a:lnTo>
                      <a:pt x="292" y="173"/>
                    </a:lnTo>
                    <a:lnTo>
                      <a:pt x="292" y="172"/>
                    </a:lnTo>
                    <a:lnTo>
                      <a:pt x="292" y="173"/>
                    </a:lnTo>
                    <a:lnTo>
                      <a:pt x="291" y="174"/>
                    </a:lnTo>
                    <a:lnTo>
                      <a:pt x="290" y="175"/>
                    </a:lnTo>
                    <a:lnTo>
                      <a:pt x="290" y="175"/>
                    </a:lnTo>
                    <a:lnTo>
                      <a:pt x="289" y="175"/>
                    </a:lnTo>
                    <a:lnTo>
                      <a:pt x="289" y="177"/>
                    </a:lnTo>
                    <a:lnTo>
                      <a:pt x="289" y="178"/>
                    </a:lnTo>
                    <a:lnTo>
                      <a:pt x="289" y="179"/>
                    </a:lnTo>
                    <a:lnTo>
                      <a:pt x="288" y="179"/>
                    </a:lnTo>
                    <a:lnTo>
                      <a:pt x="287" y="179"/>
                    </a:lnTo>
                    <a:lnTo>
                      <a:pt x="286" y="179"/>
                    </a:lnTo>
                    <a:lnTo>
                      <a:pt x="278" y="179"/>
                    </a:lnTo>
                    <a:lnTo>
                      <a:pt x="264" y="180"/>
                    </a:lnTo>
                    <a:lnTo>
                      <a:pt x="249" y="181"/>
                    </a:lnTo>
                    <a:lnTo>
                      <a:pt x="239" y="182"/>
                    </a:lnTo>
                    <a:lnTo>
                      <a:pt x="230" y="183"/>
                    </a:lnTo>
                    <a:lnTo>
                      <a:pt x="220" y="185"/>
                    </a:lnTo>
                    <a:lnTo>
                      <a:pt x="205" y="186"/>
                    </a:lnTo>
                    <a:lnTo>
                      <a:pt x="194" y="187"/>
                    </a:lnTo>
                    <a:lnTo>
                      <a:pt x="179" y="188"/>
                    </a:lnTo>
                    <a:lnTo>
                      <a:pt x="166" y="189"/>
                    </a:lnTo>
                    <a:lnTo>
                      <a:pt x="153" y="190"/>
                    </a:lnTo>
                    <a:lnTo>
                      <a:pt x="149" y="190"/>
                    </a:lnTo>
                    <a:lnTo>
                      <a:pt x="143" y="191"/>
                    </a:lnTo>
                    <a:lnTo>
                      <a:pt x="130" y="193"/>
                    </a:lnTo>
                    <a:lnTo>
                      <a:pt x="127" y="193"/>
                    </a:lnTo>
                    <a:lnTo>
                      <a:pt x="126" y="193"/>
                    </a:lnTo>
                    <a:lnTo>
                      <a:pt x="125" y="193"/>
                    </a:lnTo>
                    <a:lnTo>
                      <a:pt x="109" y="194"/>
                    </a:lnTo>
                    <a:lnTo>
                      <a:pt x="98" y="195"/>
                    </a:lnTo>
                    <a:lnTo>
                      <a:pt x="84" y="196"/>
                    </a:lnTo>
                    <a:lnTo>
                      <a:pt x="80" y="197"/>
                    </a:lnTo>
                    <a:lnTo>
                      <a:pt x="69" y="198"/>
                    </a:lnTo>
                    <a:lnTo>
                      <a:pt x="59" y="198"/>
                    </a:lnTo>
                    <a:lnTo>
                      <a:pt x="47" y="199"/>
                    </a:lnTo>
                    <a:lnTo>
                      <a:pt x="35" y="200"/>
                    </a:lnTo>
                    <a:lnTo>
                      <a:pt x="20" y="203"/>
                    </a:lnTo>
                    <a:lnTo>
                      <a:pt x="4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2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0" y="196"/>
                    </a:lnTo>
                    <a:lnTo>
                      <a:pt x="0" y="195"/>
                    </a:lnTo>
                    <a:lnTo>
                      <a:pt x="0" y="193"/>
                    </a:lnTo>
                    <a:lnTo>
                      <a:pt x="0" y="190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0" y="186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0" y="178"/>
                    </a:lnTo>
                    <a:lnTo>
                      <a:pt x="0" y="177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5"/>
                    </a:lnTo>
                    <a:lnTo>
                      <a:pt x="1" y="140"/>
                    </a:lnTo>
                    <a:lnTo>
                      <a:pt x="0" y="90"/>
                    </a:lnTo>
                    <a:lnTo>
                      <a:pt x="5" y="90"/>
                    </a:lnTo>
                    <a:lnTo>
                      <a:pt x="5" y="76"/>
                    </a:lnTo>
                    <a:lnTo>
                      <a:pt x="5" y="69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48"/>
                    </a:lnTo>
                    <a:lnTo>
                      <a:pt x="4" y="38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47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87" y="2"/>
                    </a:lnTo>
                    <a:lnTo>
                      <a:pt x="112" y="2"/>
                    </a:lnTo>
                    <a:lnTo>
                      <a:pt x="117" y="2"/>
                    </a:lnTo>
                    <a:lnTo>
                      <a:pt x="170" y="1"/>
                    </a:lnTo>
                    <a:lnTo>
                      <a:pt x="204" y="1"/>
                    </a:lnTo>
                    <a:lnTo>
                      <a:pt x="265" y="1"/>
                    </a:lnTo>
                    <a:lnTo>
                      <a:pt x="282" y="0"/>
                    </a:lnTo>
                    <a:lnTo>
                      <a:pt x="286" y="0"/>
                    </a:lnTo>
                    <a:lnTo>
                      <a:pt x="289" y="0"/>
                    </a:lnTo>
                    <a:lnTo>
                      <a:pt x="307" y="0"/>
                    </a:lnTo>
                    <a:lnTo>
                      <a:pt x="307" y="1"/>
                    </a:lnTo>
                    <a:lnTo>
                      <a:pt x="307" y="2"/>
                    </a:lnTo>
                    <a:lnTo>
                      <a:pt x="306" y="3"/>
                    </a:lnTo>
                    <a:lnTo>
                      <a:pt x="30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" name="Freeform 89"/>
              <p:cNvSpPr>
                <a:spLocks/>
              </p:cNvSpPr>
              <p:nvPr/>
            </p:nvSpPr>
            <p:spPr bwMode="auto">
              <a:xfrm>
                <a:off x="3854450" y="2930525"/>
                <a:ext cx="1038225" cy="692150"/>
              </a:xfrm>
              <a:custGeom>
                <a:avLst/>
                <a:gdLst>
                  <a:gd name="T0" fmla="*/ 493 w 654"/>
                  <a:gd name="T1" fmla="*/ 275 h 436"/>
                  <a:gd name="T2" fmla="*/ 604 w 654"/>
                  <a:gd name="T3" fmla="*/ 381 h 436"/>
                  <a:gd name="T4" fmla="*/ 484 w 654"/>
                  <a:gd name="T5" fmla="*/ 434 h 436"/>
                  <a:gd name="T6" fmla="*/ 446 w 654"/>
                  <a:gd name="T7" fmla="*/ 434 h 436"/>
                  <a:gd name="T8" fmla="*/ 244 w 654"/>
                  <a:gd name="T9" fmla="*/ 434 h 436"/>
                  <a:gd name="T10" fmla="*/ 163 w 654"/>
                  <a:gd name="T11" fmla="*/ 428 h 436"/>
                  <a:gd name="T12" fmla="*/ 163 w 654"/>
                  <a:gd name="T13" fmla="*/ 419 h 436"/>
                  <a:gd name="T14" fmla="*/ 169 w 654"/>
                  <a:gd name="T15" fmla="*/ 415 h 436"/>
                  <a:gd name="T16" fmla="*/ 167 w 654"/>
                  <a:gd name="T17" fmla="*/ 403 h 436"/>
                  <a:gd name="T18" fmla="*/ 164 w 654"/>
                  <a:gd name="T19" fmla="*/ 394 h 436"/>
                  <a:gd name="T20" fmla="*/ 163 w 654"/>
                  <a:gd name="T21" fmla="*/ 388 h 436"/>
                  <a:gd name="T22" fmla="*/ 157 w 654"/>
                  <a:gd name="T23" fmla="*/ 379 h 436"/>
                  <a:gd name="T24" fmla="*/ 155 w 654"/>
                  <a:gd name="T25" fmla="*/ 367 h 436"/>
                  <a:gd name="T26" fmla="*/ 154 w 654"/>
                  <a:gd name="T27" fmla="*/ 358 h 436"/>
                  <a:gd name="T28" fmla="*/ 150 w 654"/>
                  <a:gd name="T29" fmla="*/ 348 h 436"/>
                  <a:gd name="T30" fmla="*/ 153 w 654"/>
                  <a:gd name="T31" fmla="*/ 338 h 436"/>
                  <a:gd name="T32" fmla="*/ 146 w 654"/>
                  <a:gd name="T33" fmla="*/ 329 h 436"/>
                  <a:gd name="T34" fmla="*/ 141 w 654"/>
                  <a:gd name="T35" fmla="*/ 320 h 436"/>
                  <a:gd name="T36" fmla="*/ 138 w 654"/>
                  <a:gd name="T37" fmla="*/ 309 h 436"/>
                  <a:gd name="T38" fmla="*/ 141 w 654"/>
                  <a:gd name="T39" fmla="*/ 300 h 436"/>
                  <a:gd name="T40" fmla="*/ 143 w 654"/>
                  <a:gd name="T41" fmla="*/ 291 h 436"/>
                  <a:gd name="T42" fmla="*/ 135 w 654"/>
                  <a:gd name="T43" fmla="*/ 283 h 436"/>
                  <a:gd name="T44" fmla="*/ 135 w 654"/>
                  <a:gd name="T45" fmla="*/ 278 h 436"/>
                  <a:gd name="T46" fmla="*/ 131 w 654"/>
                  <a:gd name="T47" fmla="*/ 270 h 436"/>
                  <a:gd name="T48" fmla="*/ 121 w 654"/>
                  <a:gd name="T49" fmla="*/ 269 h 436"/>
                  <a:gd name="T50" fmla="*/ 116 w 654"/>
                  <a:gd name="T51" fmla="*/ 259 h 436"/>
                  <a:gd name="T52" fmla="*/ 115 w 654"/>
                  <a:gd name="T53" fmla="*/ 253 h 436"/>
                  <a:gd name="T54" fmla="*/ 113 w 654"/>
                  <a:gd name="T55" fmla="*/ 244 h 436"/>
                  <a:gd name="T56" fmla="*/ 105 w 654"/>
                  <a:gd name="T57" fmla="*/ 237 h 436"/>
                  <a:gd name="T58" fmla="*/ 105 w 654"/>
                  <a:gd name="T59" fmla="*/ 229 h 436"/>
                  <a:gd name="T60" fmla="*/ 102 w 654"/>
                  <a:gd name="T61" fmla="*/ 221 h 436"/>
                  <a:gd name="T62" fmla="*/ 97 w 654"/>
                  <a:gd name="T63" fmla="*/ 213 h 436"/>
                  <a:gd name="T64" fmla="*/ 93 w 654"/>
                  <a:gd name="T65" fmla="*/ 206 h 436"/>
                  <a:gd name="T66" fmla="*/ 93 w 654"/>
                  <a:gd name="T67" fmla="*/ 200 h 436"/>
                  <a:gd name="T68" fmla="*/ 93 w 654"/>
                  <a:gd name="T69" fmla="*/ 190 h 436"/>
                  <a:gd name="T70" fmla="*/ 87 w 654"/>
                  <a:gd name="T71" fmla="*/ 181 h 436"/>
                  <a:gd name="T72" fmla="*/ 85 w 654"/>
                  <a:gd name="T73" fmla="*/ 170 h 436"/>
                  <a:gd name="T74" fmla="*/ 88 w 654"/>
                  <a:gd name="T75" fmla="*/ 164 h 436"/>
                  <a:gd name="T76" fmla="*/ 88 w 654"/>
                  <a:gd name="T77" fmla="*/ 153 h 436"/>
                  <a:gd name="T78" fmla="*/ 86 w 654"/>
                  <a:gd name="T79" fmla="*/ 143 h 436"/>
                  <a:gd name="T80" fmla="*/ 81 w 654"/>
                  <a:gd name="T81" fmla="*/ 132 h 436"/>
                  <a:gd name="T82" fmla="*/ 77 w 654"/>
                  <a:gd name="T83" fmla="*/ 124 h 436"/>
                  <a:gd name="T84" fmla="*/ 76 w 654"/>
                  <a:gd name="T85" fmla="*/ 114 h 436"/>
                  <a:gd name="T86" fmla="*/ 72 w 654"/>
                  <a:gd name="T87" fmla="*/ 104 h 436"/>
                  <a:gd name="T88" fmla="*/ 63 w 654"/>
                  <a:gd name="T89" fmla="*/ 101 h 436"/>
                  <a:gd name="T90" fmla="*/ 54 w 654"/>
                  <a:gd name="T91" fmla="*/ 94 h 436"/>
                  <a:gd name="T92" fmla="*/ 46 w 654"/>
                  <a:gd name="T93" fmla="*/ 92 h 436"/>
                  <a:gd name="T94" fmla="*/ 39 w 654"/>
                  <a:gd name="T95" fmla="*/ 86 h 436"/>
                  <a:gd name="T96" fmla="*/ 28 w 654"/>
                  <a:gd name="T97" fmla="*/ 84 h 436"/>
                  <a:gd name="T98" fmla="*/ 26 w 654"/>
                  <a:gd name="T99" fmla="*/ 73 h 436"/>
                  <a:gd name="T100" fmla="*/ 23 w 654"/>
                  <a:gd name="T101" fmla="*/ 63 h 436"/>
                  <a:gd name="T102" fmla="*/ 25 w 654"/>
                  <a:gd name="T103" fmla="*/ 54 h 436"/>
                  <a:gd name="T104" fmla="*/ 21 w 654"/>
                  <a:gd name="T105" fmla="*/ 46 h 436"/>
                  <a:gd name="T106" fmla="*/ 17 w 654"/>
                  <a:gd name="T107" fmla="*/ 37 h 436"/>
                  <a:gd name="T108" fmla="*/ 8 w 654"/>
                  <a:gd name="T109" fmla="*/ 36 h 436"/>
                  <a:gd name="T110" fmla="*/ 3 w 654"/>
                  <a:gd name="T111" fmla="*/ 28 h 436"/>
                  <a:gd name="T112" fmla="*/ 1 w 654"/>
                  <a:gd name="T113" fmla="*/ 18 h 436"/>
                  <a:gd name="T114" fmla="*/ 6 w 654"/>
                  <a:gd name="T115" fmla="*/ 11 h 436"/>
                  <a:gd name="T116" fmla="*/ 3 w 654"/>
                  <a:gd name="T117" fmla="*/ 1 h 436"/>
                  <a:gd name="T118" fmla="*/ 18 w 654"/>
                  <a:gd name="T119" fmla="*/ 0 h 436"/>
                  <a:gd name="T120" fmla="*/ 150 w 654"/>
                  <a:gd name="T121" fmla="*/ 0 h 436"/>
                  <a:gd name="T122" fmla="*/ 200 w 654"/>
                  <a:gd name="T12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4" h="436">
                    <a:moveTo>
                      <a:pt x="200" y="0"/>
                    </a:moveTo>
                    <a:lnTo>
                      <a:pt x="266" y="62"/>
                    </a:lnTo>
                    <a:lnTo>
                      <a:pt x="295" y="89"/>
                    </a:lnTo>
                    <a:lnTo>
                      <a:pt x="301" y="94"/>
                    </a:lnTo>
                    <a:lnTo>
                      <a:pt x="315" y="105"/>
                    </a:lnTo>
                    <a:lnTo>
                      <a:pt x="340" y="129"/>
                    </a:lnTo>
                    <a:lnTo>
                      <a:pt x="388" y="176"/>
                    </a:lnTo>
                    <a:lnTo>
                      <a:pt x="445" y="229"/>
                    </a:lnTo>
                    <a:lnTo>
                      <a:pt x="457" y="241"/>
                    </a:lnTo>
                    <a:lnTo>
                      <a:pt x="464" y="248"/>
                    </a:lnTo>
                    <a:lnTo>
                      <a:pt x="493" y="275"/>
                    </a:lnTo>
                    <a:lnTo>
                      <a:pt x="496" y="278"/>
                    </a:lnTo>
                    <a:lnTo>
                      <a:pt x="508" y="289"/>
                    </a:lnTo>
                    <a:lnTo>
                      <a:pt x="543" y="323"/>
                    </a:lnTo>
                    <a:lnTo>
                      <a:pt x="547" y="326"/>
                    </a:lnTo>
                    <a:lnTo>
                      <a:pt x="549" y="329"/>
                    </a:lnTo>
                    <a:lnTo>
                      <a:pt x="559" y="338"/>
                    </a:lnTo>
                    <a:lnTo>
                      <a:pt x="563" y="341"/>
                    </a:lnTo>
                    <a:lnTo>
                      <a:pt x="564" y="341"/>
                    </a:lnTo>
                    <a:lnTo>
                      <a:pt x="566" y="344"/>
                    </a:lnTo>
                    <a:lnTo>
                      <a:pt x="603" y="381"/>
                    </a:lnTo>
                    <a:lnTo>
                      <a:pt x="604" y="381"/>
                    </a:lnTo>
                    <a:lnTo>
                      <a:pt x="604" y="382"/>
                    </a:lnTo>
                    <a:lnTo>
                      <a:pt x="615" y="391"/>
                    </a:lnTo>
                    <a:lnTo>
                      <a:pt x="618" y="393"/>
                    </a:lnTo>
                    <a:lnTo>
                      <a:pt x="654" y="430"/>
                    </a:lnTo>
                    <a:lnTo>
                      <a:pt x="637" y="430"/>
                    </a:lnTo>
                    <a:lnTo>
                      <a:pt x="637" y="434"/>
                    </a:lnTo>
                    <a:lnTo>
                      <a:pt x="536" y="434"/>
                    </a:lnTo>
                    <a:lnTo>
                      <a:pt x="510" y="434"/>
                    </a:lnTo>
                    <a:lnTo>
                      <a:pt x="492" y="434"/>
                    </a:lnTo>
                    <a:lnTo>
                      <a:pt x="490" y="434"/>
                    </a:lnTo>
                    <a:lnTo>
                      <a:pt x="484" y="434"/>
                    </a:lnTo>
                    <a:lnTo>
                      <a:pt x="481" y="434"/>
                    </a:lnTo>
                    <a:lnTo>
                      <a:pt x="478" y="434"/>
                    </a:lnTo>
                    <a:lnTo>
                      <a:pt x="471" y="434"/>
                    </a:lnTo>
                    <a:lnTo>
                      <a:pt x="470" y="434"/>
                    </a:lnTo>
                    <a:lnTo>
                      <a:pt x="465" y="434"/>
                    </a:lnTo>
                    <a:lnTo>
                      <a:pt x="464" y="434"/>
                    </a:lnTo>
                    <a:lnTo>
                      <a:pt x="463" y="434"/>
                    </a:lnTo>
                    <a:lnTo>
                      <a:pt x="457" y="434"/>
                    </a:lnTo>
                    <a:lnTo>
                      <a:pt x="456" y="434"/>
                    </a:lnTo>
                    <a:lnTo>
                      <a:pt x="452" y="434"/>
                    </a:lnTo>
                    <a:lnTo>
                      <a:pt x="446" y="434"/>
                    </a:lnTo>
                    <a:lnTo>
                      <a:pt x="435" y="434"/>
                    </a:lnTo>
                    <a:lnTo>
                      <a:pt x="344" y="434"/>
                    </a:lnTo>
                    <a:lnTo>
                      <a:pt x="308" y="434"/>
                    </a:lnTo>
                    <a:lnTo>
                      <a:pt x="299" y="434"/>
                    </a:lnTo>
                    <a:lnTo>
                      <a:pt x="268" y="434"/>
                    </a:lnTo>
                    <a:lnTo>
                      <a:pt x="260" y="434"/>
                    </a:lnTo>
                    <a:lnTo>
                      <a:pt x="258" y="434"/>
                    </a:lnTo>
                    <a:lnTo>
                      <a:pt x="257" y="434"/>
                    </a:lnTo>
                    <a:lnTo>
                      <a:pt x="253" y="434"/>
                    </a:lnTo>
                    <a:lnTo>
                      <a:pt x="249" y="433"/>
                    </a:lnTo>
                    <a:lnTo>
                      <a:pt x="244" y="434"/>
                    </a:lnTo>
                    <a:lnTo>
                      <a:pt x="242" y="434"/>
                    </a:lnTo>
                    <a:lnTo>
                      <a:pt x="240" y="434"/>
                    </a:lnTo>
                    <a:lnTo>
                      <a:pt x="191" y="433"/>
                    </a:lnTo>
                    <a:lnTo>
                      <a:pt x="181" y="433"/>
                    </a:lnTo>
                    <a:lnTo>
                      <a:pt x="181" y="436"/>
                    </a:lnTo>
                    <a:lnTo>
                      <a:pt x="173" y="436"/>
                    </a:lnTo>
                    <a:lnTo>
                      <a:pt x="163" y="436"/>
                    </a:lnTo>
                    <a:lnTo>
                      <a:pt x="163" y="433"/>
                    </a:lnTo>
                    <a:lnTo>
                      <a:pt x="163" y="431"/>
                    </a:lnTo>
                    <a:lnTo>
                      <a:pt x="163" y="430"/>
                    </a:lnTo>
                    <a:lnTo>
                      <a:pt x="163" y="428"/>
                    </a:lnTo>
                    <a:lnTo>
                      <a:pt x="164" y="427"/>
                    </a:lnTo>
                    <a:lnTo>
                      <a:pt x="165" y="427"/>
                    </a:lnTo>
                    <a:lnTo>
                      <a:pt x="165" y="426"/>
                    </a:lnTo>
                    <a:lnTo>
                      <a:pt x="164" y="426"/>
                    </a:lnTo>
                    <a:lnTo>
                      <a:pt x="164" y="425"/>
                    </a:lnTo>
                    <a:lnTo>
                      <a:pt x="163" y="424"/>
                    </a:lnTo>
                    <a:lnTo>
                      <a:pt x="164" y="423"/>
                    </a:lnTo>
                    <a:lnTo>
                      <a:pt x="164" y="422"/>
                    </a:lnTo>
                    <a:lnTo>
                      <a:pt x="164" y="420"/>
                    </a:lnTo>
                    <a:lnTo>
                      <a:pt x="164" y="419"/>
                    </a:lnTo>
                    <a:lnTo>
                      <a:pt x="163" y="419"/>
                    </a:lnTo>
                    <a:lnTo>
                      <a:pt x="163" y="418"/>
                    </a:lnTo>
                    <a:lnTo>
                      <a:pt x="163" y="417"/>
                    </a:lnTo>
                    <a:lnTo>
                      <a:pt x="164" y="417"/>
                    </a:lnTo>
                    <a:lnTo>
                      <a:pt x="164" y="416"/>
                    </a:lnTo>
                    <a:lnTo>
                      <a:pt x="165" y="416"/>
                    </a:lnTo>
                    <a:lnTo>
                      <a:pt x="165" y="415"/>
                    </a:lnTo>
                    <a:lnTo>
                      <a:pt x="166" y="415"/>
                    </a:lnTo>
                    <a:lnTo>
                      <a:pt x="166" y="416"/>
                    </a:lnTo>
                    <a:lnTo>
                      <a:pt x="167" y="416"/>
                    </a:lnTo>
                    <a:lnTo>
                      <a:pt x="169" y="416"/>
                    </a:lnTo>
                    <a:lnTo>
                      <a:pt x="169" y="415"/>
                    </a:lnTo>
                    <a:lnTo>
                      <a:pt x="169" y="414"/>
                    </a:lnTo>
                    <a:lnTo>
                      <a:pt x="167" y="413"/>
                    </a:lnTo>
                    <a:lnTo>
                      <a:pt x="167" y="411"/>
                    </a:lnTo>
                    <a:lnTo>
                      <a:pt x="167" y="410"/>
                    </a:lnTo>
                    <a:lnTo>
                      <a:pt x="169" y="410"/>
                    </a:lnTo>
                    <a:lnTo>
                      <a:pt x="169" y="409"/>
                    </a:lnTo>
                    <a:lnTo>
                      <a:pt x="169" y="408"/>
                    </a:lnTo>
                    <a:lnTo>
                      <a:pt x="167" y="407"/>
                    </a:lnTo>
                    <a:lnTo>
                      <a:pt x="167" y="406"/>
                    </a:lnTo>
                    <a:lnTo>
                      <a:pt x="167" y="405"/>
                    </a:lnTo>
                    <a:lnTo>
                      <a:pt x="167" y="403"/>
                    </a:lnTo>
                    <a:lnTo>
                      <a:pt x="167" y="402"/>
                    </a:lnTo>
                    <a:lnTo>
                      <a:pt x="167" y="401"/>
                    </a:lnTo>
                    <a:lnTo>
                      <a:pt x="169" y="400"/>
                    </a:lnTo>
                    <a:lnTo>
                      <a:pt x="167" y="399"/>
                    </a:lnTo>
                    <a:lnTo>
                      <a:pt x="167" y="398"/>
                    </a:lnTo>
                    <a:lnTo>
                      <a:pt x="167" y="397"/>
                    </a:lnTo>
                    <a:lnTo>
                      <a:pt x="167" y="396"/>
                    </a:lnTo>
                    <a:lnTo>
                      <a:pt x="166" y="396"/>
                    </a:lnTo>
                    <a:lnTo>
                      <a:pt x="165" y="396"/>
                    </a:lnTo>
                    <a:lnTo>
                      <a:pt x="165" y="394"/>
                    </a:lnTo>
                    <a:lnTo>
                      <a:pt x="164" y="394"/>
                    </a:lnTo>
                    <a:lnTo>
                      <a:pt x="163" y="394"/>
                    </a:lnTo>
                    <a:lnTo>
                      <a:pt x="163" y="393"/>
                    </a:lnTo>
                    <a:lnTo>
                      <a:pt x="162" y="392"/>
                    </a:lnTo>
                    <a:lnTo>
                      <a:pt x="161" y="392"/>
                    </a:lnTo>
                    <a:lnTo>
                      <a:pt x="161" y="392"/>
                    </a:lnTo>
                    <a:lnTo>
                      <a:pt x="161" y="391"/>
                    </a:lnTo>
                    <a:lnTo>
                      <a:pt x="162" y="391"/>
                    </a:lnTo>
                    <a:lnTo>
                      <a:pt x="162" y="390"/>
                    </a:lnTo>
                    <a:lnTo>
                      <a:pt x="162" y="389"/>
                    </a:lnTo>
                    <a:lnTo>
                      <a:pt x="162" y="388"/>
                    </a:lnTo>
                    <a:lnTo>
                      <a:pt x="163" y="388"/>
                    </a:lnTo>
                    <a:lnTo>
                      <a:pt x="164" y="388"/>
                    </a:lnTo>
                    <a:lnTo>
                      <a:pt x="164" y="386"/>
                    </a:lnTo>
                    <a:lnTo>
                      <a:pt x="164" y="385"/>
                    </a:lnTo>
                    <a:lnTo>
                      <a:pt x="163" y="384"/>
                    </a:lnTo>
                    <a:lnTo>
                      <a:pt x="162" y="383"/>
                    </a:lnTo>
                    <a:lnTo>
                      <a:pt x="162" y="382"/>
                    </a:lnTo>
                    <a:lnTo>
                      <a:pt x="162" y="381"/>
                    </a:lnTo>
                    <a:lnTo>
                      <a:pt x="161" y="381"/>
                    </a:lnTo>
                    <a:lnTo>
                      <a:pt x="159" y="380"/>
                    </a:lnTo>
                    <a:lnTo>
                      <a:pt x="158" y="380"/>
                    </a:lnTo>
                    <a:lnTo>
                      <a:pt x="157" y="379"/>
                    </a:lnTo>
                    <a:lnTo>
                      <a:pt x="157" y="377"/>
                    </a:lnTo>
                    <a:lnTo>
                      <a:pt x="157" y="376"/>
                    </a:lnTo>
                    <a:lnTo>
                      <a:pt x="157" y="375"/>
                    </a:lnTo>
                    <a:lnTo>
                      <a:pt x="157" y="374"/>
                    </a:lnTo>
                    <a:lnTo>
                      <a:pt x="156" y="373"/>
                    </a:lnTo>
                    <a:lnTo>
                      <a:pt x="156" y="372"/>
                    </a:lnTo>
                    <a:lnTo>
                      <a:pt x="156" y="371"/>
                    </a:lnTo>
                    <a:lnTo>
                      <a:pt x="155" y="371"/>
                    </a:lnTo>
                    <a:lnTo>
                      <a:pt x="155" y="369"/>
                    </a:lnTo>
                    <a:lnTo>
                      <a:pt x="155" y="368"/>
                    </a:lnTo>
                    <a:lnTo>
                      <a:pt x="155" y="367"/>
                    </a:lnTo>
                    <a:lnTo>
                      <a:pt x="155" y="367"/>
                    </a:lnTo>
                    <a:lnTo>
                      <a:pt x="155" y="366"/>
                    </a:lnTo>
                    <a:lnTo>
                      <a:pt x="155" y="365"/>
                    </a:lnTo>
                    <a:lnTo>
                      <a:pt x="155" y="365"/>
                    </a:lnTo>
                    <a:lnTo>
                      <a:pt x="155" y="364"/>
                    </a:lnTo>
                    <a:lnTo>
                      <a:pt x="155" y="363"/>
                    </a:lnTo>
                    <a:lnTo>
                      <a:pt x="155" y="362"/>
                    </a:lnTo>
                    <a:lnTo>
                      <a:pt x="155" y="360"/>
                    </a:lnTo>
                    <a:lnTo>
                      <a:pt x="155" y="359"/>
                    </a:lnTo>
                    <a:lnTo>
                      <a:pt x="154" y="359"/>
                    </a:lnTo>
                    <a:lnTo>
                      <a:pt x="154" y="358"/>
                    </a:lnTo>
                    <a:lnTo>
                      <a:pt x="153" y="358"/>
                    </a:lnTo>
                    <a:lnTo>
                      <a:pt x="152" y="358"/>
                    </a:lnTo>
                    <a:lnTo>
                      <a:pt x="152" y="357"/>
                    </a:lnTo>
                    <a:lnTo>
                      <a:pt x="152" y="356"/>
                    </a:lnTo>
                    <a:lnTo>
                      <a:pt x="152" y="355"/>
                    </a:lnTo>
                    <a:lnTo>
                      <a:pt x="152" y="354"/>
                    </a:lnTo>
                    <a:lnTo>
                      <a:pt x="152" y="352"/>
                    </a:lnTo>
                    <a:lnTo>
                      <a:pt x="152" y="351"/>
                    </a:lnTo>
                    <a:lnTo>
                      <a:pt x="152" y="350"/>
                    </a:lnTo>
                    <a:lnTo>
                      <a:pt x="152" y="349"/>
                    </a:lnTo>
                    <a:lnTo>
                      <a:pt x="150" y="348"/>
                    </a:lnTo>
                    <a:lnTo>
                      <a:pt x="150" y="347"/>
                    </a:lnTo>
                    <a:lnTo>
                      <a:pt x="150" y="346"/>
                    </a:lnTo>
                    <a:lnTo>
                      <a:pt x="150" y="344"/>
                    </a:lnTo>
                    <a:lnTo>
                      <a:pt x="150" y="343"/>
                    </a:lnTo>
                    <a:lnTo>
                      <a:pt x="152" y="342"/>
                    </a:lnTo>
                    <a:lnTo>
                      <a:pt x="153" y="342"/>
                    </a:lnTo>
                    <a:lnTo>
                      <a:pt x="153" y="341"/>
                    </a:lnTo>
                    <a:lnTo>
                      <a:pt x="153" y="340"/>
                    </a:lnTo>
                    <a:lnTo>
                      <a:pt x="153" y="339"/>
                    </a:lnTo>
                    <a:lnTo>
                      <a:pt x="153" y="338"/>
                    </a:lnTo>
                    <a:lnTo>
                      <a:pt x="153" y="338"/>
                    </a:lnTo>
                    <a:lnTo>
                      <a:pt x="153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0" y="335"/>
                    </a:lnTo>
                    <a:lnTo>
                      <a:pt x="150" y="334"/>
                    </a:lnTo>
                    <a:lnTo>
                      <a:pt x="150" y="333"/>
                    </a:lnTo>
                    <a:lnTo>
                      <a:pt x="149" y="332"/>
                    </a:lnTo>
                    <a:lnTo>
                      <a:pt x="148" y="331"/>
                    </a:lnTo>
                    <a:lnTo>
                      <a:pt x="147" y="330"/>
                    </a:lnTo>
                    <a:lnTo>
                      <a:pt x="146" y="330"/>
                    </a:lnTo>
                    <a:lnTo>
                      <a:pt x="146" y="329"/>
                    </a:lnTo>
                    <a:lnTo>
                      <a:pt x="145" y="327"/>
                    </a:lnTo>
                    <a:lnTo>
                      <a:pt x="144" y="327"/>
                    </a:lnTo>
                    <a:lnTo>
                      <a:pt x="144" y="326"/>
                    </a:lnTo>
                    <a:lnTo>
                      <a:pt x="143" y="326"/>
                    </a:lnTo>
                    <a:lnTo>
                      <a:pt x="143" y="325"/>
                    </a:lnTo>
                    <a:lnTo>
                      <a:pt x="143" y="324"/>
                    </a:lnTo>
                    <a:lnTo>
                      <a:pt x="143" y="323"/>
                    </a:lnTo>
                    <a:lnTo>
                      <a:pt x="143" y="322"/>
                    </a:lnTo>
                    <a:lnTo>
                      <a:pt x="143" y="321"/>
                    </a:lnTo>
                    <a:lnTo>
                      <a:pt x="143" y="320"/>
                    </a:lnTo>
                    <a:lnTo>
                      <a:pt x="141" y="320"/>
                    </a:lnTo>
                    <a:lnTo>
                      <a:pt x="141" y="318"/>
                    </a:lnTo>
                    <a:lnTo>
                      <a:pt x="141" y="317"/>
                    </a:lnTo>
                    <a:lnTo>
                      <a:pt x="140" y="316"/>
                    </a:lnTo>
                    <a:lnTo>
                      <a:pt x="140" y="315"/>
                    </a:lnTo>
                    <a:lnTo>
                      <a:pt x="140" y="314"/>
                    </a:lnTo>
                    <a:lnTo>
                      <a:pt x="140" y="313"/>
                    </a:lnTo>
                    <a:lnTo>
                      <a:pt x="140" y="312"/>
                    </a:lnTo>
                    <a:lnTo>
                      <a:pt x="140" y="310"/>
                    </a:lnTo>
                    <a:lnTo>
                      <a:pt x="139" y="310"/>
                    </a:lnTo>
                    <a:lnTo>
                      <a:pt x="139" y="309"/>
                    </a:lnTo>
                    <a:lnTo>
                      <a:pt x="138" y="309"/>
                    </a:lnTo>
                    <a:lnTo>
                      <a:pt x="138" y="308"/>
                    </a:lnTo>
                    <a:lnTo>
                      <a:pt x="139" y="307"/>
                    </a:lnTo>
                    <a:lnTo>
                      <a:pt x="139" y="306"/>
                    </a:lnTo>
                    <a:lnTo>
                      <a:pt x="139" y="305"/>
                    </a:lnTo>
                    <a:lnTo>
                      <a:pt x="138" y="304"/>
                    </a:lnTo>
                    <a:lnTo>
                      <a:pt x="139" y="304"/>
                    </a:lnTo>
                    <a:lnTo>
                      <a:pt x="140" y="303"/>
                    </a:lnTo>
                    <a:lnTo>
                      <a:pt x="139" y="303"/>
                    </a:lnTo>
                    <a:lnTo>
                      <a:pt x="140" y="301"/>
                    </a:lnTo>
                    <a:lnTo>
                      <a:pt x="141" y="301"/>
                    </a:lnTo>
                    <a:lnTo>
                      <a:pt x="141" y="300"/>
                    </a:lnTo>
                    <a:lnTo>
                      <a:pt x="141" y="299"/>
                    </a:lnTo>
                    <a:lnTo>
                      <a:pt x="141" y="298"/>
                    </a:lnTo>
                    <a:lnTo>
                      <a:pt x="143" y="297"/>
                    </a:lnTo>
                    <a:lnTo>
                      <a:pt x="144" y="297"/>
                    </a:lnTo>
                    <a:lnTo>
                      <a:pt x="144" y="296"/>
                    </a:lnTo>
                    <a:lnTo>
                      <a:pt x="145" y="296"/>
                    </a:lnTo>
                    <a:lnTo>
                      <a:pt x="145" y="295"/>
                    </a:lnTo>
                    <a:lnTo>
                      <a:pt x="144" y="293"/>
                    </a:lnTo>
                    <a:lnTo>
                      <a:pt x="144" y="292"/>
                    </a:lnTo>
                    <a:lnTo>
                      <a:pt x="144" y="291"/>
                    </a:lnTo>
                    <a:lnTo>
                      <a:pt x="143" y="291"/>
                    </a:lnTo>
                    <a:lnTo>
                      <a:pt x="141" y="290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9" y="289"/>
                    </a:lnTo>
                    <a:lnTo>
                      <a:pt x="139" y="288"/>
                    </a:lnTo>
                    <a:lnTo>
                      <a:pt x="138" y="287"/>
                    </a:lnTo>
                    <a:lnTo>
                      <a:pt x="138" y="286"/>
                    </a:lnTo>
                    <a:lnTo>
                      <a:pt x="138" y="284"/>
                    </a:lnTo>
                    <a:lnTo>
                      <a:pt x="137" y="284"/>
                    </a:lnTo>
                    <a:lnTo>
                      <a:pt x="136" y="284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2" y="283"/>
                    </a:lnTo>
                    <a:lnTo>
                      <a:pt x="132" y="282"/>
                    </a:lnTo>
                    <a:lnTo>
                      <a:pt x="132" y="281"/>
                    </a:lnTo>
                    <a:lnTo>
                      <a:pt x="131" y="281"/>
                    </a:lnTo>
                    <a:lnTo>
                      <a:pt x="130" y="281"/>
                    </a:lnTo>
                    <a:lnTo>
                      <a:pt x="131" y="280"/>
                    </a:lnTo>
                    <a:lnTo>
                      <a:pt x="131" y="279"/>
                    </a:lnTo>
                    <a:lnTo>
                      <a:pt x="132" y="279"/>
                    </a:lnTo>
                    <a:lnTo>
                      <a:pt x="133" y="279"/>
                    </a:lnTo>
                    <a:lnTo>
                      <a:pt x="135" y="278"/>
                    </a:lnTo>
                    <a:lnTo>
                      <a:pt x="136" y="276"/>
                    </a:lnTo>
                    <a:lnTo>
                      <a:pt x="136" y="275"/>
                    </a:lnTo>
                    <a:lnTo>
                      <a:pt x="136" y="274"/>
                    </a:lnTo>
                    <a:lnTo>
                      <a:pt x="136" y="273"/>
                    </a:lnTo>
                    <a:lnTo>
                      <a:pt x="136" y="272"/>
                    </a:lnTo>
                    <a:lnTo>
                      <a:pt x="135" y="272"/>
                    </a:lnTo>
                    <a:lnTo>
                      <a:pt x="133" y="272"/>
                    </a:lnTo>
                    <a:lnTo>
                      <a:pt x="133" y="271"/>
                    </a:lnTo>
                    <a:lnTo>
                      <a:pt x="132" y="271"/>
                    </a:lnTo>
                    <a:lnTo>
                      <a:pt x="132" y="270"/>
                    </a:lnTo>
                    <a:lnTo>
                      <a:pt x="131" y="270"/>
                    </a:lnTo>
                    <a:lnTo>
                      <a:pt x="130" y="270"/>
                    </a:lnTo>
                    <a:lnTo>
                      <a:pt x="129" y="270"/>
                    </a:lnTo>
                    <a:lnTo>
                      <a:pt x="128" y="271"/>
                    </a:lnTo>
                    <a:lnTo>
                      <a:pt x="128" y="271"/>
                    </a:lnTo>
                    <a:lnTo>
                      <a:pt x="127" y="271"/>
                    </a:lnTo>
                    <a:lnTo>
                      <a:pt x="126" y="271"/>
                    </a:lnTo>
                    <a:lnTo>
                      <a:pt x="124" y="271"/>
                    </a:lnTo>
                    <a:lnTo>
                      <a:pt x="123" y="270"/>
                    </a:lnTo>
                    <a:lnTo>
                      <a:pt x="122" y="270"/>
                    </a:lnTo>
                    <a:lnTo>
                      <a:pt x="121" y="270"/>
                    </a:lnTo>
                    <a:lnTo>
                      <a:pt x="121" y="269"/>
                    </a:lnTo>
                    <a:lnTo>
                      <a:pt x="121" y="267"/>
                    </a:lnTo>
                    <a:lnTo>
                      <a:pt x="121" y="266"/>
                    </a:lnTo>
                    <a:lnTo>
                      <a:pt x="121" y="265"/>
                    </a:lnTo>
                    <a:lnTo>
                      <a:pt x="120" y="264"/>
                    </a:lnTo>
                    <a:lnTo>
                      <a:pt x="120" y="263"/>
                    </a:lnTo>
                    <a:lnTo>
                      <a:pt x="120" y="262"/>
                    </a:lnTo>
                    <a:lnTo>
                      <a:pt x="119" y="262"/>
                    </a:lnTo>
                    <a:lnTo>
                      <a:pt x="119" y="261"/>
                    </a:lnTo>
                    <a:lnTo>
                      <a:pt x="118" y="261"/>
                    </a:lnTo>
                    <a:lnTo>
                      <a:pt x="116" y="261"/>
                    </a:lnTo>
                    <a:lnTo>
                      <a:pt x="116" y="259"/>
                    </a:lnTo>
                    <a:lnTo>
                      <a:pt x="116" y="258"/>
                    </a:lnTo>
                    <a:lnTo>
                      <a:pt x="115" y="258"/>
                    </a:lnTo>
                    <a:lnTo>
                      <a:pt x="115" y="257"/>
                    </a:lnTo>
                    <a:lnTo>
                      <a:pt x="114" y="256"/>
                    </a:lnTo>
                    <a:lnTo>
                      <a:pt x="113" y="256"/>
                    </a:lnTo>
                    <a:lnTo>
                      <a:pt x="113" y="256"/>
                    </a:lnTo>
                    <a:lnTo>
                      <a:pt x="114" y="255"/>
                    </a:lnTo>
                    <a:lnTo>
                      <a:pt x="115" y="255"/>
                    </a:lnTo>
                    <a:lnTo>
                      <a:pt x="115" y="254"/>
                    </a:lnTo>
                    <a:lnTo>
                      <a:pt x="116" y="254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5" y="252"/>
                    </a:lnTo>
                    <a:lnTo>
                      <a:pt x="115" y="250"/>
                    </a:lnTo>
                    <a:lnTo>
                      <a:pt x="115" y="249"/>
                    </a:lnTo>
                    <a:lnTo>
                      <a:pt x="115" y="248"/>
                    </a:lnTo>
                    <a:lnTo>
                      <a:pt x="115" y="247"/>
                    </a:lnTo>
                    <a:lnTo>
                      <a:pt x="115" y="246"/>
                    </a:lnTo>
                    <a:lnTo>
                      <a:pt x="114" y="246"/>
                    </a:lnTo>
                    <a:lnTo>
                      <a:pt x="113" y="246"/>
                    </a:lnTo>
                    <a:lnTo>
                      <a:pt x="113" y="245"/>
                    </a:lnTo>
                    <a:lnTo>
                      <a:pt x="113" y="244"/>
                    </a:lnTo>
                    <a:lnTo>
                      <a:pt x="113" y="242"/>
                    </a:lnTo>
                    <a:lnTo>
                      <a:pt x="113" y="241"/>
                    </a:lnTo>
                    <a:lnTo>
                      <a:pt x="112" y="241"/>
                    </a:lnTo>
                    <a:lnTo>
                      <a:pt x="112" y="240"/>
                    </a:lnTo>
                    <a:lnTo>
                      <a:pt x="111" y="240"/>
                    </a:lnTo>
                    <a:lnTo>
                      <a:pt x="110" y="239"/>
                    </a:lnTo>
                    <a:lnTo>
                      <a:pt x="110" y="238"/>
                    </a:lnTo>
                    <a:lnTo>
                      <a:pt x="109" y="238"/>
                    </a:lnTo>
                    <a:lnTo>
                      <a:pt x="107" y="238"/>
                    </a:lnTo>
                    <a:lnTo>
                      <a:pt x="106" y="237"/>
                    </a:lnTo>
                    <a:lnTo>
                      <a:pt x="105" y="237"/>
                    </a:lnTo>
                    <a:lnTo>
                      <a:pt x="104" y="237"/>
                    </a:lnTo>
                    <a:lnTo>
                      <a:pt x="104" y="236"/>
                    </a:lnTo>
                    <a:lnTo>
                      <a:pt x="104" y="234"/>
                    </a:lnTo>
                    <a:lnTo>
                      <a:pt x="104" y="233"/>
                    </a:lnTo>
                    <a:lnTo>
                      <a:pt x="104" y="232"/>
                    </a:lnTo>
                    <a:lnTo>
                      <a:pt x="103" y="231"/>
                    </a:lnTo>
                    <a:lnTo>
                      <a:pt x="104" y="231"/>
                    </a:lnTo>
                    <a:lnTo>
                      <a:pt x="104" y="230"/>
                    </a:lnTo>
                    <a:lnTo>
                      <a:pt x="104" y="229"/>
                    </a:lnTo>
                    <a:lnTo>
                      <a:pt x="104" y="229"/>
                    </a:lnTo>
                    <a:lnTo>
                      <a:pt x="105" y="229"/>
                    </a:lnTo>
                    <a:lnTo>
                      <a:pt x="106" y="229"/>
                    </a:lnTo>
                    <a:lnTo>
                      <a:pt x="106" y="228"/>
                    </a:lnTo>
                    <a:lnTo>
                      <a:pt x="107" y="228"/>
                    </a:lnTo>
                    <a:lnTo>
                      <a:pt x="107" y="227"/>
                    </a:lnTo>
                    <a:lnTo>
                      <a:pt x="106" y="225"/>
                    </a:lnTo>
                    <a:lnTo>
                      <a:pt x="105" y="225"/>
                    </a:lnTo>
                    <a:lnTo>
                      <a:pt x="104" y="225"/>
                    </a:lnTo>
                    <a:lnTo>
                      <a:pt x="103" y="224"/>
                    </a:lnTo>
                    <a:lnTo>
                      <a:pt x="102" y="223"/>
                    </a:lnTo>
                    <a:lnTo>
                      <a:pt x="102" y="222"/>
                    </a:lnTo>
                    <a:lnTo>
                      <a:pt x="102" y="221"/>
                    </a:lnTo>
                    <a:lnTo>
                      <a:pt x="101" y="221"/>
                    </a:lnTo>
                    <a:lnTo>
                      <a:pt x="99" y="221"/>
                    </a:lnTo>
                    <a:lnTo>
                      <a:pt x="99" y="220"/>
                    </a:lnTo>
                    <a:lnTo>
                      <a:pt x="99" y="219"/>
                    </a:lnTo>
                    <a:lnTo>
                      <a:pt x="98" y="219"/>
                    </a:lnTo>
                    <a:lnTo>
                      <a:pt x="98" y="217"/>
                    </a:lnTo>
                    <a:lnTo>
                      <a:pt x="98" y="216"/>
                    </a:lnTo>
                    <a:lnTo>
                      <a:pt x="99" y="215"/>
                    </a:lnTo>
                    <a:lnTo>
                      <a:pt x="98" y="215"/>
                    </a:lnTo>
                    <a:lnTo>
                      <a:pt x="98" y="214"/>
                    </a:lnTo>
                    <a:lnTo>
                      <a:pt x="97" y="213"/>
                    </a:lnTo>
                    <a:lnTo>
                      <a:pt x="96" y="213"/>
                    </a:lnTo>
                    <a:lnTo>
                      <a:pt x="96" y="212"/>
                    </a:lnTo>
                    <a:lnTo>
                      <a:pt x="95" y="212"/>
                    </a:lnTo>
                    <a:lnTo>
                      <a:pt x="95" y="211"/>
                    </a:lnTo>
                    <a:lnTo>
                      <a:pt x="95" y="210"/>
                    </a:lnTo>
                    <a:lnTo>
                      <a:pt x="96" y="210"/>
                    </a:lnTo>
                    <a:lnTo>
                      <a:pt x="96" y="208"/>
                    </a:lnTo>
                    <a:lnTo>
                      <a:pt x="97" y="208"/>
                    </a:lnTo>
                    <a:lnTo>
                      <a:pt x="96" y="207"/>
                    </a:lnTo>
                    <a:lnTo>
                      <a:pt x="94" y="206"/>
                    </a:lnTo>
                    <a:lnTo>
                      <a:pt x="93" y="206"/>
                    </a:lnTo>
                    <a:lnTo>
                      <a:pt x="93" y="205"/>
                    </a:lnTo>
                    <a:lnTo>
                      <a:pt x="92" y="204"/>
                    </a:lnTo>
                    <a:lnTo>
                      <a:pt x="90" y="204"/>
                    </a:lnTo>
                    <a:lnTo>
                      <a:pt x="90" y="203"/>
                    </a:lnTo>
                    <a:lnTo>
                      <a:pt x="89" y="203"/>
                    </a:lnTo>
                    <a:lnTo>
                      <a:pt x="88" y="203"/>
                    </a:lnTo>
                    <a:lnTo>
                      <a:pt x="89" y="202"/>
                    </a:lnTo>
                    <a:lnTo>
                      <a:pt x="90" y="202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0"/>
                    </a:lnTo>
                    <a:lnTo>
                      <a:pt x="94" y="200"/>
                    </a:lnTo>
                    <a:lnTo>
                      <a:pt x="94" y="199"/>
                    </a:lnTo>
                    <a:lnTo>
                      <a:pt x="95" y="199"/>
                    </a:lnTo>
                    <a:lnTo>
                      <a:pt x="95" y="198"/>
                    </a:lnTo>
                    <a:lnTo>
                      <a:pt x="95" y="197"/>
                    </a:lnTo>
                    <a:lnTo>
                      <a:pt x="95" y="196"/>
                    </a:lnTo>
                    <a:lnTo>
                      <a:pt x="95" y="195"/>
                    </a:lnTo>
                    <a:lnTo>
                      <a:pt x="95" y="194"/>
                    </a:lnTo>
                    <a:lnTo>
                      <a:pt x="95" y="193"/>
                    </a:lnTo>
                    <a:lnTo>
                      <a:pt x="94" y="191"/>
                    </a:lnTo>
                    <a:lnTo>
                      <a:pt x="93" y="190"/>
                    </a:lnTo>
                    <a:lnTo>
                      <a:pt x="92" y="189"/>
                    </a:lnTo>
                    <a:lnTo>
                      <a:pt x="90" y="189"/>
                    </a:lnTo>
                    <a:lnTo>
                      <a:pt x="90" y="188"/>
                    </a:lnTo>
                    <a:lnTo>
                      <a:pt x="89" y="187"/>
                    </a:lnTo>
                    <a:lnTo>
                      <a:pt x="88" y="187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7" y="185"/>
                    </a:lnTo>
                    <a:lnTo>
                      <a:pt x="87" y="183"/>
                    </a:lnTo>
                    <a:lnTo>
                      <a:pt x="87" y="182"/>
                    </a:lnTo>
                    <a:lnTo>
                      <a:pt x="87" y="181"/>
                    </a:lnTo>
                    <a:lnTo>
                      <a:pt x="86" y="180"/>
                    </a:lnTo>
                    <a:lnTo>
                      <a:pt x="86" y="179"/>
                    </a:lnTo>
                    <a:lnTo>
                      <a:pt x="86" y="178"/>
                    </a:lnTo>
                    <a:lnTo>
                      <a:pt x="86" y="177"/>
                    </a:lnTo>
                    <a:lnTo>
                      <a:pt x="87" y="176"/>
                    </a:lnTo>
                    <a:lnTo>
                      <a:pt x="87" y="176"/>
                    </a:lnTo>
                    <a:lnTo>
                      <a:pt x="87" y="174"/>
                    </a:lnTo>
                    <a:lnTo>
                      <a:pt x="86" y="173"/>
                    </a:lnTo>
                    <a:lnTo>
                      <a:pt x="86" y="172"/>
                    </a:lnTo>
                    <a:lnTo>
                      <a:pt x="85" y="171"/>
                    </a:lnTo>
                    <a:lnTo>
                      <a:pt x="85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4" y="168"/>
                    </a:lnTo>
                    <a:lnTo>
                      <a:pt x="83" y="166"/>
                    </a:lnTo>
                    <a:lnTo>
                      <a:pt x="83" y="165"/>
                    </a:lnTo>
                    <a:lnTo>
                      <a:pt x="84" y="165"/>
                    </a:lnTo>
                    <a:lnTo>
                      <a:pt x="85" y="164"/>
                    </a:lnTo>
                    <a:lnTo>
                      <a:pt x="85" y="165"/>
                    </a:lnTo>
                    <a:lnTo>
                      <a:pt x="86" y="165"/>
                    </a:lnTo>
                    <a:lnTo>
                      <a:pt x="87" y="164"/>
                    </a:lnTo>
                    <a:lnTo>
                      <a:pt x="88" y="164"/>
                    </a:lnTo>
                    <a:lnTo>
                      <a:pt x="89" y="163"/>
                    </a:lnTo>
                    <a:lnTo>
                      <a:pt x="89" y="162"/>
                    </a:lnTo>
                    <a:lnTo>
                      <a:pt x="89" y="161"/>
                    </a:lnTo>
                    <a:lnTo>
                      <a:pt x="89" y="160"/>
                    </a:lnTo>
                    <a:lnTo>
                      <a:pt x="89" y="159"/>
                    </a:lnTo>
                    <a:lnTo>
                      <a:pt x="89" y="157"/>
                    </a:lnTo>
                    <a:lnTo>
                      <a:pt x="88" y="157"/>
                    </a:lnTo>
                    <a:lnTo>
                      <a:pt x="88" y="156"/>
                    </a:lnTo>
                    <a:lnTo>
                      <a:pt x="88" y="155"/>
                    </a:lnTo>
                    <a:lnTo>
                      <a:pt x="88" y="154"/>
                    </a:lnTo>
                    <a:lnTo>
                      <a:pt x="88" y="153"/>
                    </a:lnTo>
                    <a:lnTo>
                      <a:pt x="88" y="152"/>
                    </a:lnTo>
                    <a:lnTo>
                      <a:pt x="89" y="152"/>
                    </a:lnTo>
                    <a:lnTo>
                      <a:pt x="89" y="151"/>
                    </a:lnTo>
                    <a:lnTo>
                      <a:pt x="89" y="149"/>
                    </a:lnTo>
                    <a:lnTo>
                      <a:pt x="88" y="148"/>
                    </a:lnTo>
                    <a:lnTo>
                      <a:pt x="88" y="148"/>
                    </a:lnTo>
                    <a:lnTo>
                      <a:pt x="88" y="147"/>
                    </a:lnTo>
                    <a:lnTo>
                      <a:pt x="88" y="146"/>
                    </a:lnTo>
                    <a:lnTo>
                      <a:pt x="87" y="145"/>
                    </a:lnTo>
                    <a:lnTo>
                      <a:pt x="87" y="144"/>
                    </a:lnTo>
                    <a:lnTo>
                      <a:pt x="86" y="143"/>
                    </a:lnTo>
                    <a:lnTo>
                      <a:pt x="86" y="142"/>
                    </a:lnTo>
                    <a:lnTo>
                      <a:pt x="85" y="140"/>
                    </a:lnTo>
                    <a:lnTo>
                      <a:pt x="85" y="139"/>
                    </a:lnTo>
                    <a:lnTo>
                      <a:pt x="85" y="138"/>
                    </a:lnTo>
                    <a:lnTo>
                      <a:pt x="85" y="137"/>
                    </a:lnTo>
                    <a:lnTo>
                      <a:pt x="84" y="136"/>
                    </a:lnTo>
                    <a:lnTo>
                      <a:pt x="84" y="135"/>
                    </a:lnTo>
                    <a:lnTo>
                      <a:pt x="83" y="135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0" y="132"/>
                    </a:lnTo>
                    <a:lnTo>
                      <a:pt x="80" y="131"/>
                    </a:lnTo>
                    <a:lnTo>
                      <a:pt x="80" y="130"/>
                    </a:lnTo>
                    <a:lnTo>
                      <a:pt x="80" y="129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9" y="127"/>
                    </a:lnTo>
                    <a:lnTo>
                      <a:pt x="79" y="126"/>
                    </a:lnTo>
                    <a:lnTo>
                      <a:pt x="78" y="126"/>
                    </a:lnTo>
                    <a:lnTo>
                      <a:pt x="78" y="124"/>
                    </a:lnTo>
                    <a:lnTo>
                      <a:pt x="77" y="124"/>
                    </a:lnTo>
                    <a:lnTo>
                      <a:pt x="77" y="123"/>
                    </a:lnTo>
                    <a:lnTo>
                      <a:pt x="77" y="122"/>
                    </a:lnTo>
                    <a:lnTo>
                      <a:pt x="78" y="122"/>
                    </a:lnTo>
                    <a:lnTo>
                      <a:pt x="78" y="121"/>
                    </a:lnTo>
                    <a:lnTo>
                      <a:pt x="78" y="121"/>
                    </a:lnTo>
                    <a:lnTo>
                      <a:pt x="77" y="120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6" y="117"/>
                    </a:lnTo>
                    <a:lnTo>
                      <a:pt x="77" y="115"/>
                    </a:lnTo>
                    <a:lnTo>
                      <a:pt x="76" y="114"/>
                    </a:lnTo>
                    <a:lnTo>
                      <a:pt x="76" y="113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2" y="111"/>
                    </a:lnTo>
                    <a:lnTo>
                      <a:pt x="72" y="110"/>
                    </a:lnTo>
                    <a:lnTo>
                      <a:pt x="73" y="109"/>
                    </a:lnTo>
                    <a:lnTo>
                      <a:pt x="73" y="107"/>
                    </a:lnTo>
                    <a:lnTo>
                      <a:pt x="73" y="106"/>
                    </a:lnTo>
                    <a:lnTo>
                      <a:pt x="73" y="105"/>
                    </a:lnTo>
                    <a:lnTo>
                      <a:pt x="72" y="105"/>
                    </a:lnTo>
                    <a:lnTo>
                      <a:pt x="72" y="104"/>
                    </a:lnTo>
                    <a:lnTo>
                      <a:pt x="72" y="103"/>
                    </a:lnTo>
                    <a:lnTo>
                      <a:pt x="71" y="104"/>
                    </a:lnTo>
                    <a:lnTo>
                      <a:pt x="70" y="104"/>
                    </a:lnTo>
                    <a:lnTo>
                      <a:pt x="69" y="104"/>
                    </a:lnTo>
                    <a:lnTo>
                      <a:pt x="68" y="104"/>
                    </a:lnTo>
                    <a:lnTo>
                      <a:pt x="68" y="103"/>
                    </a:lnTo>
                    <a:lnTo>
                      <a:pt x="67" y="102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1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2" y="98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59" y="96"/>
                    </a:lnTo>
                    <a:lnTo>
                      <a:pt x="58" y="96"/>
                    </a:lnTo>
                    <a:lnTo>
                      <a:pt x="56" y="95"/>
                    </a:lnTo>
                    <a:lnTo>
                      <a:pt x="55" y="95"/>
                    </a:lnTo>
                    <a:lnTo>
                      <a:pt x="55" y="94"/>
                    </a:lnTo>
                    <a:lnTo>
                      <a:pt x="54" y="94"/>
                    </a:lnTo>
                    <a:lnTo>
                      <a:pt x="54" y="94"/>
                    </a:lnTo>
                    <a:lnTo>
                      <a:pt x="54" y="93"/>
                    </a:lnTo>
                    <a:lnTo>
                      <a:pt x="53" y="93"/>
                    </a:lnTo>
                    <a:lnTo>
                      <a:pt x="52" y="93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0" y="92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7" y="93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6" y="89"/>
                    </a:lnTo>
                    <a:lnTo>
                      <a:pt x="45" y="89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1" y="86"/>
                    </a:lnTo>
                    <a:lnTo>
                      <a:pt x="39" y="86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6" y="85"/>
                    </a:lnTo>
                    <a:lnTo>
                      <a:pt x="35" y="85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0" y="85"/>
                    </a:lnTo>
                    <a:lnTo>
                      <a:pt x="29" y="85"/>
                    </a:lnTo>
                    <a:lnTo>
                      <a:pt x="28" y="85"/>
                    </a:lnTo>
                    <a:lnTo>
                      <a:pt x="28" y="84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6" y="81"/>
                    </a:lnTo>
                    <a:lnTo>
                      <a:pt x="26" y="80"/>
                    </a:lnTo>
                    <a:lnTo>
                      <a:pt x="26" y="79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5" y="77"/>
                    </a:lnTo>
                    <a:lnTo>
                      <a:pt x="26" y="76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6" y="72"/>
                    </a:lnTo>
                    <a:lnTo>
                      <a:pt x="25" y="71"/>
                    </a:lnTo>
                    <a:lnTo>
                      <a:pt x="25" y="70"/>
                    </a:lnTo>
                    <a:lnTo>
                      <a:pt x="24" y="69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4" y="67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3" y="64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1" y="59"/>
                    </a:lnTo>
                    <a:lnTo>
                      <a:pt x="21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4" y="56"/>
                    </a:lnTo>
                    <a:lnTo>
                      <a:pt x="25" y="55"/>
                    </a:lnTo>
                    <a:lnTo>
                      <a:pt x="25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5" y="51"/>
                    </a:lnTo>
                    <a:lnTo>
                      <a:pt x="24" y="51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9" y="42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9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4" y="3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99" y="0"/>
                    </a:lnTo>
                    <a:lnTo>
                      <a:pt x="15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9" y="0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9" y="0"/>
                    </a:lnTo>
                    <a:lnTo>
                      <a:pt x="20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" name="Freeform 90"/>
              <p:cNvSpPr>
                <a:spLocks/>
              </p:cNvSpPr>
              <p:nvPr/>
            </p:nvSpPr>
            <p:spPr bwMode="auto">
              <a:xfrm>
                <a:off x="3390900" y="3617913"/>
                <a:ext cx="850900" cy="411163"/>
              </a:xfrm>
              <a:custGeom>
                <a:avLst/>
                <a:gdLst>
                  <a:gd name="T0" fmla="*/ 536 w 536"/>
                  <a:gd name="T1" fmla="*/ 39 h 259"/>
                  <a:gd name="T2" fmla="*/ 533 w 536"/>
                  <a:gd name="T3" fmla="*/ 87 h 259"/>
                  <a:gd name="T4" fmla="*/ 533 w 536"/>
                  <a:gd name="T5" fmla="*/ 204 h 259"/>
                  <a:gd name="T6" fmla="*/ 463 w 536"/>
                  <a:gd name="T7" fmla="*/ 251 h 259"/>
                  <a:gd name="T8" fmla="*/ 421 w 536"/>
                  <a:gd name="T9" fmla="*/ 251 h 259"/>
                  <a:gd name="T10" fmla="*/ 405 w 536"/>
                  <a:gd name="T11" fmla="*/ 251 h 259"/>
                  <a:gd name="T12" fmla="*/ 394 w 536"/>
                  <a:gd name="T13" fmla="*/ 251 h 259"/>
                  <a:gd name="T14" fmla="*/ 362 w 536"/>
                  <a:gd name="T15" fmla="*/ 251 h 259"/>
                  <a:gd name="T16" fmla="*/ 352 w 536"/>
                  <a:gd name="T17" fmla="*/ 251 h 259"/>
                  <a:gd name="T18" fmla="*/ 339 w 536"/>
                  <a:gd name="T19" fmla="*/ 251 h 259"/>
                  <a:gd name="T20" fmla="*/ 330 w 536"/>
                  <a:gd name="T21" fmla="*/ 251 h 259"/>
                  <a:gd name="T22" fmla="*/ 312 w 536"/>
                  <a:gd name="T23" fmla="*/ 251 h 259"/>
                  <a:gd name="T24" fmla="*/ 292 w 536"/>
                  <a:gd name="T25" fmla="*/ 251 h 259"/>
                  <a:gd name="T26" fmla="*/ 274 w 536"/>
                  <a:gd name="T27" fmla="*/ 251 h 259"/>
                  <a:gd name="T28" fmla="*/ 248 w 536"/>
                  <a:gd name="T29" fmla="*/ 253 h 259"/>
                  <a:gd name="T30" fmla="*/ 217 w 536"/>
                  <a:gd name="T31" fmla="*/ 252 h 259"/>
                  <a:gd name="T32" fmla="*/ 171 w 536"/>
                  <a:gd name="T33" fmla="*/ 235 h 259"/>
                  <a:gd name="T34" fmla="*/ 149 w 536"/>
                  <a:gd name="T35" fmla="*/ 230 h 259"/>
                  <a:gd name="T36" fmla="*/ 110 w 536"/>
                  <a:gd name="T37" fmla="*/ 160 h 259"/>
                  <a:gd name="T38" fmla="*/ 64 w 536"/>
                  <a:gd name="T39" fmla="*/ 116 h 259"/>
                  <a:gd name="T40" fmla="*/ 37 w 536"/>
                  <a:gd name="T41" fmla="*/ 80 h 259"/>
                  <a:gd name="T42" fmla="*/ 21 w 536"/>
                  <a:gd name="T43" fmla="*/ 69 h 259"/>
                  <a:gd name="T44" fmla="*/ 2 w 536"/>
                  <a:gd name="T45" fmla="*/ 2 h 259"/>
                  <a:gd name="T46" fmla="*/ 10 w 536"/>
                  <a:gd name="T47" fmla="*/ 2 h 259"/>
                  <a:gd name="T48" fmla="*/ 18 w 536"/>
                  <a:gd name="T49" fmla="*/ 2 h 259"/>
                  <a:gd name="T50" fmla="*/ 27 w 536"/>
                  <a:gd name="T51" fmla="*/ 2 h 259"/>
                  <a:gd name="T52" fmla="*/ 35 w 536"/>
                  <a:gd name="T53" fmla="*/ 2 h 259"/>
                  <a:gd name="T54" fmla="*/ 42 w 536"/>
                  <a:gd name="T55" fmla="*/ 2 h 259"/>
                  <a:gd name="T56" fmla="*/ 51 w 536"/>
                  <a:gd name="T57" fmla="*/ 2 h 259"/>
                  <a:gd name="T58" fmla="*/ 64 w 536"/>
                  <a:gd name="T59" fmla="*/ 2 h 259"/>
                  <a:gd name="T60" fmla="*/ 71 w 536"/>
                  <a:gd name="T61" fmla="*/ 2 h 259"/>
                  <a:gd name="T62" fmla="*/ 113 w 536"/>
                  <a:gd name="T63" fmla="*/ 2 h 259"/>
                  <a:gd name="T64" fmla="*/ 121 w 536"/>
                  <a:gd name="T65" fmla="*/ 2 h 259"/>
                  <a:gd name="T66" fmla="*/ 131 w 536"/>
                  <a:gd name="T67" fmla="*/ 2 h 259"/>
                  <a:gd name="T68" fmla="*/ 141 w 536"/>
                  <a:gd name="T69" fmla="*/ 2 h 259"/>
                  <a:gd name="T70" fmla="*/ 157 w 536"/>
                  <a:gd name="T71" fmla="*/ 2 h 259"/>
                  <a:gd name="T72" fmla="*/ 174 w 536"/>
                  <a:gd name="T73" fmla="*/ 2 h 259"/>
                  <a:gd name="T74" fmla="*/ 187 w 536"/>
                  <a:gd name="T75" fmla="*/ 2 h 259"/>
                  <a:gd name="T76" fmla="*/ 197 w 536"/>
                  <a:gd name="T77" fmla="*/ 2 h 259"/>
                  <a:gd name="T78" fmla="*/ 206 w 536"/>
                  <a:gd name="T79" fmla="*/ 2 h 259"/>
                  <a:gd name="T80" fmla="*/ 215 w 536"/>
                  <a:gd name="T81" fmla="*/ 2 h 259"/>
                  <a:gd name="T82" fmla="*/ 228 w 536"/>
                  <a:gd name="T83" fmla="*/ 2 h 259"/>
                  <a:gd name="T84" fmla="*/ 238 w 536"/>
                  <a:gd name="T85" fmla="*/ 2 h 259"/>
                  <a:gd name="T86" fmla="*/ 249 w 536"/>
                  <a:gd name="T87" fmla="*/ 2 h 259"/>
                  <a:gd name="T88" fmla="*/ 262 w 536"/>
                  <a:gd name="T89" fmla="*/ 2 h 259"/>
                  <a:gd name="T90" fmla="*/ 282 w 536"/>
                  <a:gd name="T91" fmla="*/ 2 h 259"/>
                  <a:gd name="T92" fmla="*/ 299 w 536"/>
                  <a:gd name="T93" fmla="*/ 2 h 259"/>
                  <a:gd name="T94" fmla="*/ 316 w 536"/>
                  <a:gd name="T95" fmla="*/ 2 h 259"/>
                  <a:gd name="T96" fmla="*/ 337 w 536"/>
                  <a:gd name="T97" fmla="*/ 2 h 259"/>
                  <a:gd name="T98" fmla="*/ 352 w 536"/>
                  <a:gd name="T99" fmla="*/ 2 h 259"/>
                  <a:gd name="T100" fmla="*/ 363 w 536"/>
                  <a:gd name="T101" fmla="*/ 1 h 259"/>
                  <a:gd name="T102" fmla="*/ 372 w 536"/>
                  <a:gd name="T103" fmla="*/ 2 h 259"/>
                  <a:gd name="T104" fmla="*/ 387 w 536"/>
                  <a:gd name="T105" fmla="*/ 2 h 259"/>
                  <a:gd name="T106" fmla="*/ 416 w 536"/>
                  <a:gd name="T107" fmla="*/ 2 h 259"/>
                  <a:gd name="T108" fmla="*/ 532 w 536"/>
                  <a:gd name="T109" fmla="*/ 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6" h="259">
                    <a:moveTo>
                      <a:pt x="532" y="1"/>
                    </a:moveTo>
                    <a:lnTo>
                      <a:pt x="532" y="16"/>
                    </a:lnTo>
                    <a:lnTo>
                      <a:pt x="533" y="23"/>
                    </a:lnTo>
                    <a:lnTo>
                      <a:pt x="528" y="23"/>
                    </a:lnTo>
                    <a:lnTo>
                      <a:pt x="528" y="32"/>
                    </a:lnTo>
                    <a:lnTo>
                      <a:pt x="536" y="32"/>
                    </a:lnTo>
                    <a:lnTo>
                      <a:pt x="536" y="39"/>
                    </a:lnTo>
                    <a:lnTo>
                      <a:pt x="533" y="39"/>
                    </a:lnTo>
                    <a:lnTo>
                      <a:pt x="533" y="45"/>
                    </a:lnTo>
                    <a:lnTo>
                      <a:pt x="533" y="60"/>
                    </a:lnTo>
                    <a:lnTo>
                      <a:pt x="533" y="75"/>
                    </a:lnTo>
                    <a:lnTo>
                      <a:pt x="533" y="76"/>
                    </a:lnTo>
                    <a:lnTo>
                      <a:pt x="533" y="80"/>
                    </a:lnTo>
                    <a:lnTo>
                      <a:pt x="533" y="87"/>
                    </a:lnTo>
                    <a:lnTo>
                      <a:pt x="533" y="90"/>
                    </a:lnTo>
                    <a:lnTo>
                      <a:pt x="533" y="93"/>
                    </a:lnTo>
                    <a:lnTo>
                      <a:pt x="533" y="94"/>
                    </a:lnTo>
                    <a:lnTo>
                      <a:pt x="533" y="109"/>
                    </a:lnTo>
                    <a:lnTo>
                      <a:pt x="533" y="186"/>
                    </a:lnTo>
                    <a:lnTo>
                      <a:pt x="533" y="202"/>
                    </a:lnTo>
                    <a:lnTo>
                      <a:pt x="533" y="204"/>
                    </a:lnTo>
                    <a:lnTo>
                      <a:pt x="533" y="249"/>
                    </a:lnTo>
                    <a:lnTo>
                      <a:pt x="526" y="249"/>
                    </a:lnTo>
                    <a:lnTo>
                      <a:pt x="504" y="249"/>
                    </a:lnTo>
                    <a:lnTo>
                      <a:pt x="491" y="251"/>
                    </a:lnTo>
                    <a:lnTo>
                      <a:pt x="488" y="251"/>
                    </a:lnTo>
                    <a:lnTo>
                      <a:pt x="464" y="251"/>
                    </a:lnTo>
                    <a:lnTo>
                      <a:pt x="463" y="251"/>
                    </a:lnTo>
                    <a:lnTo>
                      <a:pt x="451" y="251"/>
                    </a:lnTo>
                    <a:lnTo>
                      <a:pt x="432" y="251"/>
                    </a:lnTo>
                    <a:lnTo>
                      <a:pt x="425" y="251"/>
                    </a:lnTo>
                    <a:lnTo>
                      <a:pt x="424" y="251"/>
                    </a:lnTo>
                    <a:lnTo>
                      <a:pt x="423" y="251"/>
                    </a:lnTo>
                    <a:lnTo>
                      <a:pt x="422" y="251"/>
                    </a:lnTo>
                    <a:lnTo>
                      <a:pt x="421" y="251"/>
                    </a:lnTo>
                    <a:lnTo>
                      <a:pt x="420" y="251"/>
                    </a:lnTo>
                    <a:lnTo>
                      <a:pt x="419" y="251"/>
                    </a:lnTo>
                    <a:lnTo>
                      <a:pt x="418" y="251"/>
                    </a:lnTo>
                    <a:lnTo>
                      <a:pt x="415" y="251"/>
                    </a:lnTo>
                    <a:lnTo>
                      <a:pt x="407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4" y="251"/>
                    </a:lnTo>
                    <a:lnTo>
                      <a:pt x="403" y="251"/>
                    </a:lnTo>
                    <a:lnTo>
                      <a:pt x="402" y="251"/>
                    </a:lnTo>
                    <a:lnTo>
                      <a:pt x="401" y="251"/>
                    </a:lnTo>
                    <a:lnTo>
                      <a:pt x="399" y="251"/>
                    </a:lnTo>
                    <a:lnTo>
                      <a:pt x="395" y="251"/>
                    </a:lnTo>
                    <a:lnTo>
                      <a:pt x="394" y="251"/>
                    </a:lnTo>
                    <a:lnTo>
                      <a:pt x="393" y="251"/>
                    </a:lnTo>
                    <a:lnTo>
                      <a:pt x="391" y="251"/>
                    </a:lnTo>
                    <a:lnTo>
                      <a:pt x="391" y="251"/>
                    </a:lnTo>
                    <a:lnTo>
                      <a:pt x="390" y="251"/>
                    </a:lnTo>
                    <a:lnTo>
                      <a:pt x="389" y="251"/>
                    </a:lnTo>
                    <a:lnTo>
                      <a:pt x="363" y="251"/>
                    </a:lnTo>
                    <a:lnTo>
                      <a:pt x="362" y="251"/>
                    </a:lnTo>
                    <a:lnTo>
                      <a:pt x="361" y="251"/>
                    </a:lnTo>
                    <a:lnTo>
                      <a:pt x="360" y="251"/>
                    </a:lnTo>
                    <a:lnTo>
                      <a:pt x="359" y="251"/>
                    </a:lnTo>
                    <a:lnTo>
                      <a:pt x="356" y="251"/>
                    </a:lnTo>
                    <a:lnTo>
                      <a:pt x="355" y="251"/>
                    </a:lnTo>
                    <a:lnTo>
                      <a:pt x="354" y="251"/>
                    </a:lnTo>
                    <a:lnTo>
                      <a:pt x="352" y="251"/>
                    </a:lnTo>
                    <a:lnTo>
                      <a:pt x="351" y="251"/>
                    </a:lnTo>
                    <a:lnTo>
                      <a:pt x="348" y="251"/>
                    </a:lnTo>
                    <a:lnTo>
                      <a:pt x="346" y="251"/>
                    </a:lnTo>
                    <a:lnTo>
                      <a:pt x="344" y="251"/>
                    </a:lnTo>
                    <a:lnTo>
                      <a:pt x="343" y="251"/>
                    </a:lnTo>
                    <a:lnTo>
                      <a:pt x="341" y="251"/>
                    </a:lnTo>
                    <a:lnTo>
                      <a:pt x="339" y="251"/>
                    </a:lnTo>
                    <a:lnTo>
                      <a:pt x="337" y="251"/>
                    </a:lnTo>
                    <a:lnTo>
                      <a:pt x="336" y="251"/>
                    </a:lnTo>
                    <a:lnTo>
                      <a:pt x="335" y="251"/>
                    </a:lnTo>
                    <a:lnTo>
                      <a:pt x="334" y="251"/>
                    </a:lnTo>
                    <a:lnTo>
                      <a:pt x="333" y="251"/>
                    </a:lnTo>
                    <a:lnTo>
                      <a:pt x="331" y="251"/>
                    </a:lnTo>
                    <a:lnTo>
                      <a:pt x="330" y="251"/>
                    </a:lnTo>
                    <a:lnTo>
                      <a:pt x="328" y="251"/>
                    </a:lnTo>
                    <a:lnTo>
                      <a:pt x="327" y="251"/>
                    </a:lnTo>
                    <a:lnTo>
                      <a:pt x="322" y="251"/>
                    </a:lnTo>
                    <a:lnTo>
                      <a:pt x="319" y="251"/>
                    </a:lnTo>
                    <a:lnTo>
                      <a:pt x="316" y="251"/>
                    </a:lnTo>
                    <a:lnTo>
                      <a:pt x="315" y="251"/>
                    </a:lnTo>
                    <a:lnTo>
                      <a:pt x="312" y="251"/>
                    </a:lnTo>
                    <a:lnTo>
                      <a:pt x="311" y="251"/>
                    </a:lnTo>
                    <a:lnTo>
                      <a:pt x="310" y="251"/>
                    </a:lnTo>
                    <a:lnTo>
                      <a:pt x="309" y="251"/>
                    </a:lnTo>
                    <a:lnTo>
                      <a:pt x="303" y="251"/>
                    </a:lnTo>
                    <a:lnTo>
                      <a:pt x="302" y="251"/>
                    </a:lnTo>
                    <a:lnTo>
                      <a:pt x="301" y="251"/>
                    </a:lnTo>
                    <a:lnTo>
                      <a:pt x="292" y="251"/>
                    </a:lnTo>
                    <a:lnTo>
                      <a:pt x="291" y="251"/>
                    </a:lnTo>
                    <a:lnTo>
                      <a:pt x="285" y="251"/>
                    </a:lnTo>
                    <a:lnTo>
                      <a:pt x="283" y="251"/>
                    </a:lnTo>
                    <a:lnTo>
                      <a:pt x="283" y="251"/>
                    </a:lnTo>
                    <a:lnTo>
                      <a:pt x="279" y="251"/>
                    </a:lnTo>
                    <a:lnTo>
                      <a:pt x="277" y="251"/>
                    </a:lnTo>
                    <a:lnTo>
                      <a:pt x="274" y="251"/>
                    </a:lnTo>
                    <a:lnTo>
                      <a:pt x="270" y="251"/>
                    </a:lnTo>
                    <a:lnTo>
                      <a:pt x="273" y="255"/>
                    </a:lnTo>
                    <a:lnTo>
                      <a:pt x="274" y="259"/>
                    </a:lnTo>
                    <a:lnTo>
                      <a:pt x="269" y="259"/>
                    </a:lnTo>
                    <a:lnTo>
                      <a:pt x="253" y="259"/>
                    </a:lnTo>
                    <a:lnTo>
                      <a:pt x="253" y="253"/>
                    </a:lnTo>
                    <a:lnTo>
                      <a:pt x="248" y="253"/>
                    </a:lnTo>
                    <a:lnTo>
                      <a:pt x="247" y="253"/>
                    </a:lnTo>
                    <a:lnTo>
                      <a:pt x="244" y="253"/>
                    </a:lnTo>
                    <a:lnTo>
                      <a:pt x="243" y="253"/>
                    </a:lnTo>
                    <a:lnTo>
                      <a:pt x="242" y="253"/>
                    </a:lnTo>
                    <a:lnTo>
                      <a:pt x="228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198" y="252"/>
                    </a:lnTo>
                    <a:lnTo>
                      <a:pt x="198" y="240"/>
                    </a:lnTo>
                    <a:lnTo>
                      <a:pt x="196" y="240"/>
                    </a:lnTo>
                    <a:lnTo>
                      <a:pt x="190" y="240"/>
                    </a:lnTo>
                    <a:lnTo>
                      <a:pt x="191" y="235"/>
                    </a:lnTo>
                    <a:lnTo>
                      <a:pt x="184" y="235"/>
                    </a:lnTo>
                    <a:lnTo>
                      <a:pt x="171" y="235"/>
                    </a:lnTo>
                    <a:lnTo>
                      <a:pt x="168" y="235"/>
                    </a:lnTo>
                    <a:lnTo>
                      <a:pt x="168" y="232"/>
                    </a:lnTo>
                    <a:lnTo>
                      <a:pt x="168" y="231"/>
                    </a:lnTo>
                    <a:lnTo>
                      <a:pt x="168" y="231"/>
                    </a:lnTo>
                    <a:lnTo>
                      <a:pt x="156" y="230"/>
                    </a:lnTo>
                    <a:lnTo>
                      <a:pt x="154" y="230"/>
                    </a:lnTo>
                    <a:lnTo>
                      <a:pt x="149" y="230"/>
                    </a:lnTo>
                    <a:lnTo>
                      <a:pt x="149" y="220"/>
                    </a:lnTo>
                    <a:lnTo>
                      <a:pt x="149" y="185"/>
                    </a:lnTo>
                    <a:lnTo>
                      <a:pt x="147" y="185"/>
                    </a:lnTo>
                    <a:lnTo>
                      <a:pt x="147" y="180"/>
                    </a:lnTo>
                    <a:lnTo>
                      <a:pt x="131" y="181"/>
                    </a:lnTo>
                    <a:lnTo>
                      <a:pt x="133" y="159"/>
                    </a:lnTo>
                    <a:lnTo>
                      <a:pt x="110" y="160"/>
                    </a:lnTo>
                    <a:lnTo>
                      <a:pt x="110" y="138"/>
                    </a:lnTo>
                    <a:lnTo>
                      <a:pt x="79" y="137"/>
                    </a:lnTo>
                    <a:lnTo>
                      <a:pt x="79" y="117"/>
                    </a:lnTo>
                    <a:lnTo>
                      <a:pt x="79" y="116"/>
                    </a:lnTo>
                    <a:lnTo>
                      <a:pt x="78" y="116"/>
                    </a:lnTo>
                    <a:lnTo>
                      <a:pt x="75" y="116"/>
                    </a:lnTo>
                    <a:lnTo>
                      <a:pt x="64" y="116"/>
                    </a:lnTo>
                    <a:lnTo>
                      <a:pt x="64" y="93"/>
                    </a:lnTo>
                    <a:lnTo>
                      <a:pt x="59" y="93"/>
                    </a:lnTo>
                    <a:lnTo>
                      <a:pt x="39" y="93"/>
                    </a:lnTo>
                    <a:lnTo>
                      <a:pt x="39" y="92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7" y="80"/>
                    </a:lnTo>
                    <a:lnTo>
                      <a:pt x="33" y="80"/>
                    </a:lnTo>
                    <a:lnTo>
                      <a:pt x="33" y="77"/>
                    </a:lnTo>
                    <a:lnTo>
                      <a:pt x="29" y="77"/>
                    </a:lnTo>
                    <a:lnTo>
                      <a:pt x="29" y="74"/>
                    </a:lnTo>
                    <a:lnTo>
                      <a:pt x="26" y="73"/>
                    </a:lnTo>
                    <a:lnTo>
                      <a:pt x="26" y="69"/>
                    </a:lnTo>
                    <a:lnTo>
                      <a:pt x="21" y="69"/>
                    </a:lnTo>
                    <a:lnTo>
                      <a:pt x="21" y="48"/>
                    </a:lnTo>
                    <a:lnTo>
                      <a:pt x="0" y="46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7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1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8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7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2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71" y="2"/>
                    </a:lnTo>
                    <a:lnTo>
                      <a:pt x="174" y="2"/>
                    </a:lnTo>
                    <a:lnTo>
                      <a:pt x="174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1" y="2"/>
                    </a:lnTo>
                    <a:lnTo>
                      <a:pt x="182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3" y="2"/>
                    </a:lnTo>
                    <a:lnTo>
                      <a:pt x="195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0" y="2"/>
                    </a:lnTo>
                    <a:lnTo>
                      <a:pt x="201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7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10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3" y="2"/>
                    </a:lnTo>
                    <a:lnTo>
                      <a:pt x="234" y="2"/>
                    </a:lnTo>
                    <a:lnTo>
                      <a:pt x="235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9" y="2"/>
                    </a:lnTo>
                    <a:lnTo>
                      <a:pt x="242" y="2"/>
                    </a:lnTo>
                    <a:lnTo>
                      <a:pt x="243" y="2"/>
                    </a:lnTo>
                    <a:lnTo>
                      <a:pt x="245" y="2"/>
                    </a:lnTo>
                    <a:lnTo>
                      <a:pt x="247" y="2"/>
                    </a:lnTo>
                    <a:lnTo>
                      <a:pt x="248" y="2"/>
                    </a:lnTo>
                    <a:lnTo>
                      <a:pt x="249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3" y="2"/>
                    </a:lnTo>
                    <a:lnTo>
                      <a:pt x="256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2" y="2"/>
                    </a:lnTo>
                    <a:lnTo>
                      <a:pt x="266" y="2"/>
                    </a:lnTo>
                    <a:lnTo>
                      <a:pt x="268" y="2"/>
                    </a:lnTo>
                    <a:lnTo>
                      <a:pt x="270" y="2"/>
                    </a:lnTo>
                    <a:lnTo>
                      <a:pt x="275" y="2"/>
                    </a:lnTo>
                    <a:lnTo>
                      <a:pt x="277" y="2"/>
                    </a:lnTo>
                    <a:lnTo>
                      <a:pt x="278" y="2"/>
                    </a:lnTo>
                    <a:lnTo>
                      <a:pt x="282" y="2"/>
                    </a:lnTo>
                    <a:lnTo>
                      <a:pt x="283" y="2"/>
                    </a:lnTo>
                    <a:lnTo>
                      <a:pt x="284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8" y="2"/>
                    </a:lnTo>
                    <a:lnTo>
                      <a:pt x="299" y="2"/>
                    </a:lnTo>
                    <a:lnTo>
                      <a:pt x="300" y="2"/>
                    </a:lnTo>
                    <a:lnTo>
                      <a:pt x="301" y="2"/>
                    </a:lnTo>
                    <a:lnTo>
                      <a:pt x="302" y="2"/>
                    </a:lnTo>
                    <a:lnTo>
                      <a:pt x="303" y="2"/>
                    </a:lnTo>
                    <a:lnTo>
                      <a:pt x="310" y="2"/>
                    </a:lnTo>
                    <a:lnTo>
                      <a:pt x="310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2" y="2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7" y="2"/>
                    </a:lnTo>
                    <a:lnTo>
                      <a:pt x="335" y="2"/>
                    </a:lnTo>
                    <a:lnTo>
                      <a:pt x="337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7" y="2"/>
                    </a:lnTo>
                    <a:lnTo>
                      <a:pt x="351" y="2"/>
                    </a:lnTo>
                    <a:lnTo>
                      <a:pt x="352" y="2"/>
                    </a:lnTo>
                    <a:lnTo>
                      <a:pt x="353" y="2"/>
                    </a:lnTo>
                    <a:lnTo>
                      <a:pt x="354" y="2"/>
                    </a:lnTo>
                    <a:lnTo>
                      <a:pt x="356" y="2"/>
                    </a:lnTo>
                    <a:lnTo>
                      <a:pt x="359" y="2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3" y="1"/>
                    </a:lnTo>
                    <a:lnTo>
                      <a:pt x="364" y="1"/>
                    </a:lnTo>
                    <a:lnTo>
                      <a:pt x="364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8" y="2"/>
                    </a:lnTo>
                    <a:lnTo>
                      <a:pt x="370" y="2"/>
                    </a:lnTo>
                    <a:lnTo>
                      <a:pt x="372" y="2"/>
                    </a:lnTo>
                    <a:lnTo>
                      <a:pt x="375" y="2"/>
                    </a:lnTo>
                    <a:lnTo>
                      <a:pt x="377" y="2"/>
                    </a:lnTo>
                    <a:lnTo>
                      <a:pt x="379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6" y="2"/>
                    </a:lnTo>
                    <a:lnTo>
                      <a:pt x="387" y="2"/>
                    </a:lnTo>
                    <a:lnTo>
                      <a:pt x="391" y="2"/>
                    </a:lnTo>
                    <a:lnTo>
                      <a:pt x="396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7" y="2"/>
                    </a:lnTo>
                    <a:lnTo>
                      <a:pt x="414" y="2"/>
                    </a:lnTo>
                    <a:lnTo>
                      <a:pt x="416" y="2"/>
                    </a:lnTo>
                    <a:lnTo>
                      <a:pt x="422" y="2"/>
                    </a:lnTo>
                    <a:lnTo>
                      <a:pt x="455" y="3"/>
                    </a:lnTo>
                    <a:lnTo>
                      <a:pt x="465" y="3"/>
                    </a:lnTo>
                    <a:lnTo>
                      <a:pt x="473" y="3"/>
                    </a:lnTo>
                    <a:lnTo>
                      <a:pt x="473" y="0"/>
                    </a:lnTo>
                    <a:lnTo>
                      <a:pt x="483" y="0"/>
                    </a:lnTo>
                    <a:lnTo>
                      <a:pt x="532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" name="Freeform 93"/>
              <p:cNvSpPr>
                <a:spLocks/>
              </p:cNvSpPr>
              <p:nvPr/>
            </p:nvSpPr>
            <p:spPr bwMode="auto">
              <a:xfrm>
                <a:off x="3014662" y="1336675"/>
                <a:ext cx="441325" cy="642938"/>
              </a:xfrm>
              <a:custGeom>
                <a:avLst/>
                <a:gdLst>
                  <a:gd name="T0" fmla="*/ 278 w 278"/>
                  <a:gd name="T1" fmla="*/ 326 h 405"/>
                  <a:gd name="T2" fmla="*/ 274 w 278"/>
                  <a:gd name="T3" fmla="*/ 405 h 405"/>
                  <a:gd name="T4" fmla="*/ 259 w 278"/>
                  <a:gd name="T5" fmla="*/ 405 h 405"/>
                  <a:gd name="T6" fmla="*/ 250 w 278"/>
                  <a:gd name="T7" fmla="*/ 397 h 405"/>
                  <a:gd name="T8" fmla="*/ 254 w 278"/>
                  <a:gd name="T9" fmla="*/ 387 h 405"/>
                  <a:gd name="T10" fmla="*/ 254 w 278"/>
                  <a:gd name="T11" fmla="*/ 372 h 405"/>
                  <a:gd name="T12" fmla="*/ 256 w 278"/>
                  <a:gd name="T13" fmla="*/ 349 h 405"/>
                  <a:gd name="T14" fmla="*/ 247 w 278"/>
                  <a:gd name="T15" fmla="*/ 337 h 405"/>
                  <a:gd name="T16" fmla="*/ 241 w 278"/>
                  <a:gd name="T17" fmla="*/ 326 h 405"/>
                  <a:gd name="T18" fmla="*/ 233 w 278"/>
                  <a:gd name="T19" fmla="*/ 313 h 405"/>
                  <a:gd name="T20" fmla="*/ 225 w 278"/>
                  <a:gd name="T21" fmla="*/ 301 h 405"/>
                  <a:gd name="T22" fmla="*/ 214 w 278"/>
                  <a:gd name="T23" fmla="*/ 294 h 405"/>
                  <a:gd name="T24" fmla="*/ 202 w 278"/>
                  <a:gd name="T25" fmla="*/ 292 h 405"/>
                  <a:gd name="T26" fmla="*/ 194 w 278"/>
                  <a:gd name="T27" fmla="*/ 286 h 405"/>
                  <a:gd name="T28" fmla="*/ 187 w 278"/>
                  <a:gd name="T29" fmla="*/ 278 h 405"/>
                  <a:gd name="T30" fmla="*/ 177 w 278"/>
                  <a:gd name="T31" fmla="*/ 266 h 405"/>
                  <a:gd name="T32" fmla="*/ 170 w 278"/>
                  <a:gd name="T33" fmla="*/ 256 h 405"/>
                  <a:gd name="T34" fmla="*/ 160 w 278"/>
                  <a:gd name="T35" fmla="*/ 254 h 405"/>
                  <a:gd name="T36" fmla="*/ 145 w 278"/>
                  <a:gd name="T37" fmla="*/ 245 h 405"/>
                  <a:gd name="T38" fmla="*/ 136 w 278"/>
                  <a:gd name="T39" fmla="*/ 241 h 405"/>
                  <a:gd name="T40" fmla="*/ 124 w 278"/>
                  <a:gd name="T41" fmla="*/ 239 h 405"/>
                  <a:gd name="T42" fmla="*/ 111 w 278"/>
                  <a:gd name="T43" fmla="*/ 243 h 405"/>
                  <a:gd name="T44" fmla="*/ 103 w 278"/>
                  <a:gd name="T45" fmla="*/ 255 h 405"/>
                  <a:gd name="T46" fmla="*/ 95 w 278"/>
                  <a:gd name="T47" fmla="*/ 262 h 405"/>
                  <a:gd name="T48" fmla="*/ 84 w 278"/>
                  <a:gd name="T49" fmla="*/ 273 h 405"/>
                  <a:gd name="T50" fmla="*/ 81 w 278"/>
                  <a:gd name="T51" fmla="*/ 264 h 405"/>
                  <a:gd name="T52" fmla="*/ 64 w 278"/>
                  <a:gd name="T53" fmla="*/ 261 h 405"/>
                  <a:gd name="T54" fmla="*/ 56 w 278"/>
                  <a:gd name="T55" fmla="*/ 248 h 405"/>
                  <a:gd name="T56" fmla="*/ 56 w 278"/>
                  <a:gd name="T57" fmla="*/ 233 h 405"/>
                  <a:gd name="T58" fmla="*/ 56 w 278"/>
                  <a:gd name="T59" fmla="*/ 208 h 405"/>
                  <a:gd name="T60" fmla="*/ 42 w 278"/>
                  <a:gd name="T61" fmla="*/ 203 h 405"/>
                  <a:gd name="T62" fmla="*/ 28 w 278"/>
                  <a:gd name="T63" fmla="*/ 203 h 405"/>
                  <a:gd name="T64" fmla="*/ 4 w 278"/>
                  <a:gd name="T65" fmla="*/ 203 h 405"/>
                  <a:gd name="T66" fmla="*/ 1 w 278"/>
                  <a:gd name="T67" fmla="*/ 196 h 405"/>
                  <a:gd name="T68" fmla="*/ 1 w 278"/>
                  <a:gd name="T69" fmla="*/ 185 h 405"/>
                  <a:gd name="T70" fmla="*/ 1 w 278"/>
                  <a:gd name="T71" fmla="*/ 153 h 405"/>
                  <a:gd name="T72" fmla="*/ 1 w 278"/>
                  <a:gd name="T73" fmla="*/ 118 h 405"/>
                  <a:gd name="T74" fmla="*/ 1 w 278"/>
                  <a:gd name="T75" fmla="*/ 101 h 405"/>
                  <a:gd name="T76" fmla="*/ 1 w 278"/>
                  <a:gd name="T77" fmla="*/ 84 h 405"/>
                  <a:gd name="T78" fmla="*/ 0 w 278"/>
                  <a:gd name="T79" fmla="*/ 72 h 405"/>
                  <a:gd name="T80" fmla="*/ 0 w 278"/>
                  <a:gd name="T81" fmla="*/ 59 h 405"/>
                  <a:gd name="T82" fmla="*/ 0 w 278"/>
                  <a:gd name="T83" fmla="*/ 47 h 405"/>
                  <a:gd name="T84" fmla="*/ 0 w 278"/>
                  <a:gd name="T85" fmla="*/ 31 h 405"/>
                  <a:gd name="T86" fmla="*/ 0 w 278"/>
                  <a:gd name="T87" fmla="*/ 17 h 405"/>
                  <a:gd name="T88" fmla="*/ 0 w 278"/>
                  <a:gd name="T89" fmla="*/ 5 h 405"/>
                  <a:gd name="T90" fmla="*/ 11 w 278"/>
                  <a:gd name="T91" fmla="*/ 0 h 405"/>
                  <a:gd name="T92" fmla="*/ 34 w 278"/>
                  <a:gd name="T93" fmla="*/ 0 h 405"/>
                  <a:gd name="T94" fmla="*/ 49 w 278"/>
                  <a:gd name="T95" fmla="*/ 0 h 405"/>
                  <a:gd name="T96" fmla="*/ 61 w 278"/>
                  <a:gd name="T97" fmla="*/ 0 h 405"/>
                  <a:gd name="T98" fmla="*/ 82 w 278"/>
                  <a:gd name="T99" fmla="*/ 0 h 405"/>
                  <a:gd name="T100" fmla="*/ 144 w 278"/>
                  <a:gd name="T101" fmla="*/ 0 h 405"/>
                  <a:gd name="T102" fmla="*/ 162 w 278"/>
                  <a:gd name="T103" fmla="*/ 0 h 405"/>
                  <a:gd name="T104" fmla="*/ 178 w 278"/>
                  <a:gd name="T105" fmla="*/ 0 h 405"/>
                  <a:gd name="T106" fmla="*/ 207 w 278"/>
                  <a:gd name="T107" fmla="*/ 0 h 405"/>
                  <a:gd name="T108" fmla="*/ 230 w 278"/>
                  <a:gd name="T109" fmla="*/ 0 h 405"/>
                  <a:gd name="T110" fmla="*/ 247 w 278"/>
                  <a:gd name="T111" fmla="*/ 0 h 405"/>
                  <a:gd name="T112" fmla="*/ 265 w 278"/>
                  <a:gd name="T113" fmla="*/ 0 h 405"/>
                  <a:gd name="T114" fmla="*/ 276 w 278"/>
                  <a:gd name="T1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8" h="405">
                    <a:moveTo>
                      <a:pt x="276" y="0"/>
                    </a:moveTo>
                    <a:lnTo>
                      <a:pt x="276" y="6"/>
                    </a:lnTo>
                    <a:lnTo>
                      <a:pt x="278" y="158"/>
                    </a:lnTo>
                    <a:lnTo>
                      <a:pt x="278" y="174"/>
                    </a:lnTo>
                    <a:lnTo>
                      <a:pt x="278" y="174"/>
                    </a:lnTo>
                    <a:lnTo>
                      <a:pt x="278" y="266"/>
                    </a:lnTo>
                    <a:lnTo>
                      <a:pt x="278" y="283"/>
                    </a:lnTo>
                    <a:lnTo>
                      <a:pt x="278" y="298"/>
                    </a:lnTo>
                    <a:lnTo>
                      <a:pt x="278" y="326"/>
                    </a:lnTo>
                    <a:lnTo>
                      <a:pt x="276" y="337"/>
                    </a:lnTo>
                    <a:lnTo>
                      <a:pt x="276" y="352"/>
                    </a:lnTo>
                    <a:lnTo>
                      <a:pt x="276" y="371"/>
                    </a:lnTo>
                    <a:lnTo>
                      <a:pt x="276" y="400"/>
                    </a:lnTo>
                    <a:lnTo>
                      <a:pt x="274" y="400"/>
                    </a:lnTo>
                    <a:lnTo>
                      <a:pt x="274" y="400"/>
                    </a:lnTo>
                    <a:lnTo>
                      <a:pt x="274" y="402"/>
                    </a:lnTo>
                    <a:lnTo>
                      <a:pt x="274" y="403"/>
                    </a:lnTo>
                    <a:lnTo>
                      <a:pt x="274" y="405"/>
                    </a:lnTo>
                    <a:lnTo>
                      <a:pt x="273" y="405"/>
                    </a:lnTo>
                    <a:lnTo>
                      <a:pt x="271" y="405"/>
                    </a:lnTo>
                    <a:lnTo>
                      <a:pt x="270" y="405"/>
                    </a:lnTo>
                    <a:lnTo>
                      <a:pt x="267" y="405"/>
                    </a:lnTo>
                    <a:lnTo>
                      <a:pt x="266" y="405"/>
                    </a:lnTo>
                    <a:lnTo>
                      <a:pt x="265" y="405"/>
                    </a:lnTo>
                    <a:lnTo>
                      <a:pt x="264" y="405"/>
                    </a:lnTo>
                    <a:lnTo>
                      <a:pt x="262" y="405"/>
                    </a:lnTo>
                    <a:lnTo>
                      <a:pt x="259" y="405"/>
                    </a:lnTo>
                    <a:lnTo>
                      <a:pt x="254" y="405"/>
                    </a:lnTo>
                    <a:lnTo>
                      <a:pt x="254" y="404"/>
                    </a:lnTo>
                    <a:lnTo>
                      <a:pt x="253" y="404"/>
                    </a:lnTo>
                    <a:lnTo>
                      <a:pt x="250" y="404"/>
                    </a:lnTo>
                    <a:lnTo>
                      <a:pt x="248" y="405"/>
                    </a:lnTo>
                    <a:lnTo>
                      <a:pt x="247" y="405"/>
                    </a:lnTo>
                    <a:lnTo>
                      <a:pt x="247" y="402"/>
                    </a:lnTo>
                    <a:lnTo>
                      <a:pt x="247" y="397"/>
                    </a:lnTo>
                    <a:lnTo>
                      <a:pt x="250" y="397"/>
                    </a:lnTo>
                    <a:lnTo>
                      <a:pt x="250" y="393"/>
                    </a:lnTo>
                    <a:lnTo>
                      <a:pt x="252" y="393"/>
                    </a:lnTo>
                    <a:lnTo>
                      <a:pt x="252" y="391"/>
                    </a:lnTo>
                    <a:lnTo>
                      <a:pt x="252" y="390"/>
                    </a:lnTo>
                    <a:lnTo>
                      <a:pt x="252" y="389"/>
                    </a:lnTo>
                    <a:lnTo>
                      <a:pt x="253" y="389"/>
                    </a:lnTo>
                    <a:lnTo>
                      <a:pt x="254" y="389"/>
                    </a:lnTo>
                    <a:lnTo>
                      <a:pt x="254" y="388"/>
                    </a:lnTo>
                    <a:lnTo>
                      <a:pt x="254" y="387"/>
                    </a:lnTo>
                    <a:lnTo>
                      <a:pt x="254" y="386"/>
                    </a:lnTo>
                    <a:lnTo>
                      <a:pt x="254" y="385"/>
                    </a:lnTo>
                    <a:lnTo>
                      <a:pt x="254" y="382"/>
                    </a:lnTo>
                    <a:lnTo>
                      <a:pt x="255" y="381"/>
                    </a:lnTo>
                    <a:lnTo>
                      <a:pt x="255" y="379"/>
                    </a:lnTo>
                    <a:lnTo>
                      <a:pt x="255" y="378"/>
                    </a:lnTo>
                    <a:lnTo>
                      <a:pt x="254" y="376"/>
                    </a:lnTo>
                    <a:lnTo>
                      <a:pt x="254" y="373"/>
                    </a:lnTo>
                    <a:lnTo>
                      <a:pt x="254" y="372"/>
                    </a:lnTo>
                    <a:lnTo>
                      <a:pt x="254" y="368"/>
                    </a:lnTo>
                    <a:lnTo>
                      <a:pt x="254" y="366"/>
                    </a:lnTo>
                    <a:lnTo>
                      <a:pt x="254" y="364"/>
                    </a:lnTo>
                    <a:lnTo>
                      <a:pt x="254" y="364"/>
                    </a:lnTo>
                    <a:lnTo>
                      <a:pt x="254" y="363"/>
                    </a:lnTo>
                    <a:lnTo>
                      <a:pt x="255" y="357"/>
                    </a:lnTo>
                    <a:lnTo>
                      <a:pt x="256" y="357"/>
                    </a:lnTo>
                    <a:lnTo>
                      <a:pt x="256" y="356"/>
                    </a:lnTo>
                    <a:lnTo>
                      <a:pt x="256" y="349"/>
                    </a:lnTo>
                    <a:lnTo>
                      <a:pt x="254" y="349"/>
                    </a:lnTo>
                    <a:lnTo>
                      <a:pt x="254" y="347"/>
                    </a:lnTo>
                    <a:lnTo>
                      <a:pt x="254" y="345"/>
                    </a:lnTo>
                    <a:lnTo>
                      <a:pt x="254" y="341"/>
                    </a:lnTo>
                    <a:lnTo>
                      <a:pt x="250" y="341"/>
                    </a:lnTo>
                    <a:lnTo>
                      <a:pt x="250" y="339"/>
                    </a:lnTo>
                    <a:lnTo>
                      <a:pt x="248" y="339"/>
                    </a:lnTo>
                    <a:lnTo>
                      <a:pt x="248" y="337"/>
                    </a:lnTo>
                    <a:lnTo>
                      <a:pt x="247" y="337"/>
                    </a:lnTo>
                    <a:lnTo>
                      <a:pt x="247" y="336"/>
                    </a:lnTo>
                    <a:lnTo>
                      <a:pt x="246" y="336"/>
                    </a:lnTo>
                    <a:lnTo>
                      <a:pt x="246" y="335"/>
                    </a:lnTo>
                    <a:lnTo>
                      <a:pt x="244" y="335"/>
                    </a:lnTo>
                    <a:lnTo>
                      <a:pt x="244" y="334"/>
                    </a:lnTo>
                    <a:lnTo>
                      <a:pt x="244" y="331"/>
                    </a:lnTo>
                    <a:lnTo>
                      <a:pt x="244" y="330"/>
                    </a:lnTo>
                    <a:lnTo>
                      <a:pt x="241" y="330"/>
                    </a:lnTo>
                    <a:lnTo>
                      <a:pt x="241" y="326"/>
                    </a:lnTo>
                    <a:lnTo>
                      <a:pt x="240" y="326"/>
                    </a:lnTo>
                    <a:lnTo>
                      <a:pt x="239" y="326"/>
                    </a:lnTo>
                    <a:lnTo>
                      <a:pt x="239" y="321"/>
                    </a:lnTo>
                    <a:lnTo>
                      <a:pt x="236" y="321"/>
                    </a:lnTo>
                    <a:lnTo>
                      <a:pt x="236" y="320"/>
                    </a:lnTo>
                    <a:lnTo>
                      <a:pt x="236" y="318"/>
                    </a:lnTo>
                    <a:lnTo>
                      <a:pt x="236" y="314"/>
                    </a:lnTo>
                    <a:lnTo>
                      <a:pt x="236" y="313"/>
                    </a:lnTo>
                    <a:lnTo>
                      <a:pt x="233" y="313"/>
                    </a:lnTo>
                    <a:lnTo>
                      <a:pt x="233" y="310"/>
                    </a:lnTo>
                    <a:lnTo>
                      <a:pt x="233" y="309"/>
                    </a:lnTo>
                    <a:lnTo>
                      <a:pt x="233" y="306"/>
                    </a:lnTo>
                    <a:lnTo>
                      <a:pt x="233" y="302"/>
                    </a:lnTo>
                    <a:lnTo>
                      <a:pt x="231" y="302"/>
                    </a:lnTo>
                    <a:lnTo>
                      <a:pt x="229" y="302"/>
                    </a:lnTo>
                    <a:lnTo>
                      <a:pt x="227" y="302"/>
                    </a:lnTo>
                    <a:lnTo>
                      <a:pt x="225" y="302"/>
                    </a:lnTo>
                    <a:lnTo>
                      <a:pt x="225" y="301"/>
                    </a:lnTo>
                    <a:lnTo>
                      <a:pt x="225" y="296"/>
                    </a:lnTo>
                    <a:lnTo>
                      <a:pt x="224" y="296"/>
                    </a:lnTo>
                    <a:lnTo>
                      <a:pt x="223" y="296"/>
                    </a:lnTo>
                    <a:lnTo>
                      <a:pt x="221" y="296"/>
                    </a:lnTo>
                    <a:lnTo>
                      <a:pt x="221" y="294"/>
                    </a:lnTo>
                    <a:lnTo>
                      <a:pt x="220" y="294"/>
                    </a:lnTo>
                    <a:lnTo>
                      <a:pt x="219" y="294"/>
                    </a:lnTo>
                    <a:lnTo>
                      <a:pt x="216" y="294"/>
                    </a:lnTo>
                    <a:lnTo>
                      <a:pt x="214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7" y="294"/>
                    </a:lnTo>
                    <a:lnTo>
                      <a:pt x="206" y="294"/>
                    </a:lnTo>
                    <a:lnTo>
                      <a:pt x="206" y="293"/>
                    </a:lnTo>
                    <a:lnTo>
                      <a:pt x="206" y="292"/>
                    </a:lnTo>
                    <a:lnTo>
                      <a:pt x="205" y="292"/>
                    </a:lnTo>
                    <a:lnTo>
                      <a:pt x="204" y="292"/>
                    </a:lnTo>
                    <a:lnTo>
                      <a:pt x="202" y="292"/>
                    </a:lnTo>
                    <a:lnTo>
                      <a:pt x="202" y="290"/>
                    </a:lnTo>
                    <a:lnTo>
                      <a:pt x="202" y="289"/>
                    </a:lnTo>
                    <a:lnTo>
                      <a:pt x="201" y="289"/>
                    </a:lnTo>
                    <a:lnTo>
                      <a:pt x="198" y="289"/>
                    </a:lnTo>
                    <a:lnTo>
                      <a:pt x="198" y="288"/>
                    </a:lnTo>
                    <a:lnTo>
                      <a:pt x="198" y="287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4" y="286"/>
                    </a:lnTo>
                    <a:lnTo>
                      <a:pt x="194" y="285"/>
                    </a:lnTo>
                    <a:lnTo>
                      <a:pt x="193" y="285"/>
                    </a:lnTo>
                    <a:lnTo>
                      <a:pt x="193" y="283"/>
                    </a:lnTo>
                    <a:lnTo>
                      <a:pt x="193" y="281"/>
                    </a:lnTo>
                    <a:lnTo>
                      <a:pt x="191" y="281"/>
                    </a:lnTo>
                    <a:lnTo>
                      <a:pt x="190" y="281"/>
                    </a:lnTo>
                    <a:lnTo>
                      <a:pt x="190" y="279"/>
                    </a:lnTo>
                    <a:lnTo>
                      <a:pt x="187" y="279"/>
                    </a:lnTo>
                    <a:lnTo>
                      <a:pt x="187" y="278"/>
                    </a:lnTo>
                    <a:lnTo>
                      <a:pt x="185" y="277"/>
                    </a:lnTo>
                    <a:lnTo>
                      <a:pt x="185" y="273"/>
                    </a:lnTo>
                    <a:lnTo>
                      <a:pt x="182" y="273"/>
                    </a:lnTo>
                    <a:lnTo>
                      <a:pt x="182" y="272"/>
                    </a:lnTo>
                    <a:lnTo>
                      <a:pt x="182" y="269"/>
                    </a:lnTo>
                    <a:lnTo>
                      <a:pt x="181" y="269"/>
                    </a:lnTo>
                    <a:lnTo>
                      <a:pt x="177" y="269"/>
                    </a:lnTo>
                    <a:lnTo>
                      <a:pt x="177" y="267"/>
                    </a:lnTo>
                    <a:lnTo>
                      <a:pt x="177" y="266"/>
                    </a:lnTo>
                    <a:lnTo>
                      <a:pt x="175" y="266"/>
                    </a:lnTo>
                    <a:lnTo>
                      <a:pt x="175" y="264"/>
                    </a:lnTo>
                    <a:lnTo>
                      <a:pt x="175" y="261"/>
                    </a:lnTo>
                    <a:lnTo>
                      <a:pt x="172" y="261"/>
                    </a:lnTo>
                    <a:lnTo>
                      <a:pt x="171" y="261"/>
                    </a:lnTo>
                    <a:lnTo>
                      <a:pt x="170" y="261"/>
                    </a:lnTo>
                    <a:lnTo>
                      <a:pt x="170" y="260"/>
                    </a:lnTo>
                    <a:lnTo>
                      <a:pt x="170" y="259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8" y="256"/>
                    </a:lnTo>
                    <a:lnTo>
                      <a:pt x="167" y="256"/>
                    </a:lnTo>
                    <a:lnTo>
                      <a:pt x="167" y="255"/>
                    </a:lnTo>
                    <a:lnTo>
                      <a:pt x="165" y="255"/>
                    </a:lnTo>
                    <a:lnTo>
                      <a:pt x="163" y="255"/>
                    </a:lnTo>
                    <a:lnTo>
                      <a:pt x="163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47"/>
                    </a:lnTo>
                    <a:lnTo>
                      <a:pt x="155" y="247"/>
                    </a:lnTo>
                    <a:lnTo>
                      <a:pt x="152" y="247"/>
                    </a:lnTo>
                    <a:lnTo>
                      <a:pt x="150" y="247"/>
                    </a:lnTo>
                    <a:lnTo>
                      <a:pt x="147" y="247"/>
                    </a:lnTo>
                    <a:lnTo>
                      <a:pt x="147" y="245"/>
                    </a:lnTo>
                    <a:lnTo>
                      <a:pt x="146" y="245"/>
                    </a:lnTo>
                    <a:lnTo>
                      <a:pt x="145" y="245"/>
                    </a:lnTo>
                    <a:lnTo>
                      <a:pt x="144" y="245"/>
                    </a:lnTo>
                    <a:lnTo>
                      <a:pt x="143" y="245"/>
                    </a:lnTo>
                    <a:lnTo>
                      <a:pt x="143" y="244"/>
                    </a:lnTo>
                    <a:lnTo>
                      <a:pt x="143" y="243"/>
                    </a:lnTo>
                    <a:lnTo>
                      <a:pt x="142" y="243"/>
                    </a:lnTo>
                    <a:lnTo>
                      <a:pt x="141" y="243"/>
                    </a:lnTo>
                    <a:lnTo>
                      <a:pt x="141" y="242"/>
                    </a:lnTo>
                    <a:lnTo>
                      <a:pt x="139" y="242"/>
                    </a:lnTo>
                    <a:lnTo>
                      <a:pt x="136" y="241"/>
                    </a:lnTo>
                    <a:lnTo>
                      <a:pt x="133" y="241"/>
                    </a:lnTo>
                    <a:lnTo>
                      <a:pt x="131" y="241"/>
                    </a:lnTo>
                    <a:lnTo>
                      <a:pt x="129" y="241"/>
                    </a:lnTo>
                    <a:lnTo>
                      <a:pt x="128" y="241"/>
                    </a:lnTo>
                    <a:lnTo>
                      <a:pt x="127" y="241"/>
                    </a:lnTo>
                    <a:lnTo>
                      <a:pt x="126" y="241"/>
                    </a:lnTo>
                    <a:lnTo>
                      <a:pt x="126" y="239"/>
                    </a:lnTo>
                    <a:lnTo>
                      <a:pt x="125" y="239"/>
                    </a:lnTo>
                    <a:lnTo>
                      <a:pt x="124" y="239"/>
                    </a:lnTo>
                    <a:lnTo>
                      <a:pt x="122" y="239"/>
                    </a:lnTo>
                    <a:lnTo>
                      <a:pt x="120" y="239"/>
                    </a:lnTo>
                    <a:lnTo>
                      <a:pt x="118" y="239"/>
                    </a:lnTo>
                    <a:lnTo>
                      <a:pt x="118" y="241"/>
                    </a:lnTo>
                    <a:lnTo>
                      <a:pt x="116" y="241"/>
                    </a:lnTo>
                    <a:lnTo>
                      <a:pt x="116" y="242"/>
                    </a:lnTo>
                    <a:lnTo>
                      <a:pt x="116" y="243"/>
                    </a:lnTo>
                    <a:lnTo>
                      <a:pt x="113" y="243"/>
                    </a:lnTo>
                    <a:lnTo>
                      <a:pt x="111" y="243"/>
                    </a:lnTo>
                    <a:lnTo>
                      <a:pt x="111" y="243"/>
                    </a:lnTo>
                    <a:lnTo>
                      <a:pt x="111" y="246"/>
                    </a:lnTo>
                    <a:lnTo>
                      <a:pt x="111" y="248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8" y="252"/>
                    </a:lnTo>
                    <a:lnTo>
                      <a:pt x="107" y="252"/>
                    </a:lnTo>
                    <a:lnTo>
                      <a:pt x="103" y="252"/>
                    </a:lnTo>
                    <a:lnTo>
                      <a:pt x="103" y="255"/>
                    </a:lnTo>
                    <a:lnTo>
                      <a:pt x="102" y="255"/>
                    </a:lnTo>
                    <a:lnTo>
                      <a:pt x="102" y="256"/>
                    </a:lnTo>
                    <a:lnTo>
                      <a:pt x="101" y="256"/>
                    </a:lnTo>
                    <a:lnTo>
                      <a:pt x="100" y="256"/>
                    </a:lnTo>
                    <a:lnTo>
                      <a:pt x="100" y="259"/>
                    </a:lnTo>
                    <a:lnTo>
                      <a:pt x="98" y="259"/>
                    </a:lnTo>
                    <a:lnTo>
                      <a:pt x="95" y="259"/>
                    </a:lnTo>
                    <a:lnTo>
                      <a:pt x="95" y="260"/>
                    </a:lnTo>
                    <a:lnTo>
                      <a:pt x="95" y="262"/>
                    </a:lnTo>
                    <a:lnTo>
                      <a:pt x="95" y="264"/>
                    </a:lnTo>
                    <a:lnTo>
                      <a:pt x="95" y="268"/>
                    </a:lnTo>
                    <a:lnTo>
                      <a:pt x="95" y="271"/>
                    </a:lnTo>
                    <a:lnTo>
                      <a:pt x="94" y="271"/>
                    </a:lnTo>
                    <a:lnTo>
                      <a:pt x="93" y="271"/>
                    </a:lnTo>
                    <a:lnTo>
                      <a:pt x="91" y="271"/>
                    </a:lnTo>
                    <a:lnTo>
                      <a:pt x="91" y="273"/>
                    </a:lnTo>
                    <a:lnTo>
                      <a:pt x="90" y="273"/>
                    </a:lnTo>
                    <a:lnTo>
                      <a:pt x="84" y="273"/>
                    </a:lnTo>
                    <a:lnTo>
                      <a:pt x="84" y="273"/>
                    </a:lnTo>
                    <a:lnTo>
                      <a:pt x="84" y="271"/>
                    </a:lnTo>
                    <a:lnTo>
                      <a:pt x="84" y="269"/>
                    </a:lnTo>
                    <a:lnTo>
                      <a:pt x="83" y="269"/>
                    </a:lnTo>
                    <a:lnTo>
                      <a:pt x="82" y="269"/>
                    </a:lnTo>
                    <a:lnTo>
                      <a:pt x="81" y="269"/>
                    </a:lnTo>
                    <a:lnTo>
                      <a:pt x="81" y="268"/>
                    </a:lnTo>
                    <a:lnTo>
                      <a:pt x="81" y="266"/>
                    </a:lnTo>
                    <a:lnTo>
                      <a:pt x="81" y="264"/>
                    </a:lnTo>
                    <a:lnTo>
                      <a:pt x="76" y="264"/>
                    </a:lnTo>
                    <a:lnTo>
                      <a:pt x="74" y="264"/>
                    </a:lnTo>
                    <a:lnTo>
                      <a:pt x="71" y="264"/>
                    </a:lnTo>
                    <a:lnTo>
                      <a:pt x="68" y="264"/>
                    </a:lnTo>
                    <a:lnTo>
                      <a:pt x="68" y="263"/>
                    </a:lnTo>
                    <a:lnTo>
                      <a:pt x="68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4" y="261"/>
                    </a:lnTo>
                    <a:lnTo>
                      <a:pt x="62" y="261"/>
                    </a:lnTo>
                    <a:lnTo>
                      <a:pt x="60" y="261"/>
                    </a:lnTo>
                    <a:lnTo>
                      <a:pt x="60" y="256"/>
                    </a:lnTo>
                    <a:lnTo>
                      <a:pt x="60" y="255"/>
                    </a:lnTo>
                    <a:lnTo>
                      <a:pt x="58" y="255"/>
                    </a:lnTo>
                    <a:lnTo>
                      <a:pt x="56" y="255"/>
                    </a:lnTo>
                    <a:lnTo>
                      <a:pt x="56" y="254"/>
                    </a:lnTo>
                    <a:lnTo>
                      <a:pt x="56" y="250"/>
                    </a:lnTo>
                    <a:lnTo>
                      <a:pt x="56" y="248"/>
                    </a:lnTo>
                    <a:lnTo>
                      <a:pt x="56" y="246"/>
                    </a:lnTo>
                    <a:lnTo>
                      <a:pt x="56" y="245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6" y="239"/>
                    </a:lnTo>
                    <a:lnTo>
                      <a:pt x="56" y="237"/>
                    </a:lnTo>
                    <a:lnTo>
                      <a:pt x="56" y="236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6" y="231"/>
                    </a:lnTo>
                    <a:lnTo>
                      <a:pt x="56" y="230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6"/>
                    </a:lnTo>
                    <a:lnTo>
                      <a:pt x="56" y="224"/>
                    </a:lnTo>
                    <a:lnTo>
                      <a:pt x="56" y="221"/>
                    </a:lnTo>
                    <a:lnTo>
                      <a:pt x="56" y="210"/>
                    </a:lnTo>
                    <a:lnTo>
                      <a:pt x="56" y="208"/>
                    </a:lnTo>
                    <a:lnTo>
                      <a:pt x="56" y="205"/>
                    </a:lnTo>
                    <a:lnTo>
                      <a:pt x="56" y="203"/>
                    </a:lnTo>
                    <a:lnTo>
                      <a:pt x="55" y="203"/>
                    </a:lnTo>
                    <a:lnTo>
                      <a:pt x="53" y="203"/>
                    </a:lnTo>
                    <a:lnTo>
                      <a:pt x="52" y="203"/>
                    </a:lnTo>
                    <a:lnTo>
                      <a:pt x="50" y="203"/>
                    </a:lnTo>
                    <a:lnTo>
                      <a:pt x="48" y="203"/>
                    </a:lnTo>
                    <a:lnTo>
                      <a:pt x="44" y="203"/>
                    </a:lnTo>
                    <a:lnTo>
                      <a:pt x="42" y="203"/>
                    </a:lnTo>
                    <a:lnTo>
                      <a:pt x="41" y="203"/>
                    </a:lnTo>
                    <a:lnTo>
                      <a:pt x="40" y="203"/>
                    </a:lnTo>
                    <a:lnTo>
                      <a:pt x="39" y="203"/>
                    </a:lnTo>
                    <a:lnTo>
                      <a:pt x="38" y="203"/>
                    </a:lnTo>
                    <a:lnTo>
                      <a:pt x="36" y="203"/>
                    </a:lnTo>
                    <a:lnTo>
                      <a:pt x="34" y="203"/>
                    </a:lnTo>
                    <a:lnTo>
                      <a:pt x="32" y="203"/>
                    </a:lnTo>
                    <a:lnTo>
                      <a:pt x="30" y="203"/>
                    </a:lnTo>
                    <a:lnTo>
                      <a:pt x="28" y="203"/>
                    </a:lnTo>
                    <a:lnTo>
                      <a:pt x="27" y="203"/>
                    </a:lnTo>
                    <a:lnTo>
                      <a:pt x="26" y="203"/>
                    </a:lnTo>
                    <a:lnTo>
                      <a:pt x="25" y="203"/>
                    </a:lnTo>
                    <a:lnTo>
                      <a:pt x="16" y="203"/>
                    </a:lnTo>
                    <a:lnTo>
                      <a:pt x="9" y="203"/>
                    </a:lnTo>
                    <a:lnTo>
                      <a:pt x="8" y="203"/>
                    </a:lnTo>
                    <a:lnTo>
                      <a:pt x="7" y="203"/>
                    </a:lnTo>
                    <a:lnTo>
                      <a:pt x="6" y="203"/>
                    </a:lnTo>
                    <a:lnTo>
                      <a:pt x="4" y="203"/>
                    </a:lnTo>
                    <a:lnTo>
                      <a:pt x="2" y="203"/>
                    </a:lnTo>
                    <a:lnTo>
                      <a:pt x="1" y="203"/>
                    </a:lnTo>
                    <a:lnTo>
                      <a:pt x="1" y="203"/>
                    </a:lnTo>
                    <a:lnTo>
                      <a:pt x="1" y="201"/>
                    </a:lnTo>
                    <a:lnTo>
                      <a:pt x="1" y="201"/>
                    </a:lnTo>
                    <a:lnTo>
                      <a:pt x="1" y="200"/>
                    </a:lnTo>
                    <a:lnTo>
                      <a:pt x="1" y="199"/>
                    </a:lnTo>
                    <a:lnTo>
                      <a:pt x="1" y="197"/>
                    </a:lnTo>
                    <a:lnTo>
                      <a:pt x="1" y="196"/>
                    </a:lnTo>
                    <a:lnTo>
                      <a:pt x="1" y="195"/>
                    </a:lnTo>
                    <a:lnTo>
                      <a:pt x="1" y="194"/>
                    </a:lnTo>
                    <a:lnTo>
                      <a:pt x="1" y="193"/>
                    </a:lnTo>
                    <a:lnTo>
                      <a:pt x="1" y="192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1" y="187"/>
                    </a:lnTo>
                    <a:lnTo>
                      <a:pt x="1" y="186"/>
                    </a:lnTo>
                    <a:lnTo>
                      <a:pt x="1" y="185"/>
                    </a:lnTo>
                    <a:lnTo>
                      <a:pt x="1" y="183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6"/>
                    </a:lnTo>
                    <a:lnTo>
                      <a:pt x="1" y="174"/>
                    </a:lnTo>
                    <a:lnTo>
                      <a:pt x="1" y="171"/>
                    </a:lnTo>
                    <a:lnTo>
                      <a:pt x="1" y="166"/>
                    </a:lnTo>
                    <a:lnTo>
                      <a:pt x="1" y="154"/>
                    </a:lnTo>
                    <a:lnTo>
                      <a:pt x="1" y="153"/>
                    </a:lnTo>
                    <a:lnTo>
                      <a:pt x="1" y="146"/>
                    </a:lnTo>
                    <a:lnTo>
                      <a:pt x="1" y="143"/>
                    </a:lnTo>
                    <a:lnTo>
                      <a:pt x="1" y="137"/>
                    </a:lnTo>
                    <a:lnTo>
                      <a:pt x="1" y="136"/>
                    </a:lnTo>
                    <a:lnTo>
                      <a:pt x="1" y="132"/>
                    </a:lnTo>
                    <a:lnTo>
                      <a:pt x="1" y="131"/>
                    </a:lnTo>
                    <a:lnTo>
                      <a:pt x="1" y="123"/>
                    </a:lnTo>
                    <a:lnTo>
                      <a:pt x="1" y="119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1" y="112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6"/>
                    </a:lnTo>
                    <a:lnTo>
                      <a:pt x="1" y="101"/>
                    </a:lnTo>
                    <a:lnTo>
                      <a:pt x="1" y="99"/>
                    </a:lnTo>
                    <a:lnTo>
                      <a:pt x="1" y="97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1" y="89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1" y="80"/>
                    </a:lnTo>
                    <a:lnTo>
                      <a:pt x="1" y="78"/>
                    </a:lnTo>
                    <a:lnTo>
                      <a:pt x="1" y="77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91" y="0"/>
                    </a:lnTo>
                    <a:lnTo>
                      <a:pt x="100" y="0"/>
                    </a:lnTo>
                    <a:lnTo>
                      <a:pt x="12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65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5" y="0"/>
                    </a:lnTo>
                    <a:lnTo>
                      <a:pt x="178" y="0"/>
                    </a:lnTo>
                    <a:lnTo>
                      <a:pt x="179" y="0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7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8" y="0"/>
                    </a:lnTo>
                    <a:lnTo>
                      <a:pt x="221" y="0"/>
                    </a:lnTo>
                    <a:lnTo>
                      <a:pt x="224" y="0"/>
                    </a:lnTo>
                    <a:lnTo>
                      <a:pt x="227" y="0"/>
                    </a:lnTo>
                    <a:lnTo>
                      <a:pt x="228" y="0"/>
                    </a:lnTo>
                    <a:lnTo>
                      <a:pt x="229" y="0"/>
                    </a:lnTo>
                    <a:lnTo>
                      <a:pt x="230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5" y="0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0" y="0"/>
                    </a:lnTo>
                    <a:lnTo>
                      <a:pt x="253" y="0"/>
                    </a:lnTo>
                    <a:lnTo>
                      <a:pt x="254" y="0"/>
                    </a:lnTo>
                    <a:lnTo>
                      <a:pt x="255" y="0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1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" name="Freeform 97"/>
              <p:cNvSpPr>
                <a:spLocks/>
              </p:cNvSpPr>
              <p:nvPr/>
            </p:nvSpPr>
            <p:spPr bwMode="auto">
              <a:xfrm>
                <a:off x="2124075" y="1851025"/>
                <a:ext cx="398463" cy="534988"/>
              </a:xfrm>
              <a:custGeom>
                <a:avLst/>
                <a:gdLst>
                  <a:gd name="T0" fmla="*/ 82 w 251"/>
                  <a:gd name="T1" fmla="*/ 0 h 337"/>
                  <a:gd name="T2" fmla="*/ 128 w 251"/>
                  <a:gd name="T3" fmla="*/ 7 h 337"/>
                  <a:gd name="T4" fmla="*/ 154 w 251"/>
                  <a:gd name="T5" fmla="*/ 7 h 337"/>
                  <a:gd name="T6" fmla="*/ 183 w 251"/>
                  <a:gd name="T7" fmla="*/ 7 h 337"/>
                  <a:gd name="T8" fmla="*/ 208 w 251"/>
                  <a:gd name="T9" fmla="*/ 7 h 337"/>
                  <a:gd name="T10" fmla="*/ 227 w 251"/>
                  <a:gd name="T11" fmla="*/ 7 h 337"/>
                  <a:gd name="T12" fmla="*/ 232 w 251"/>
                  <a:gd name="T13" fmla="*/ 19 h 337"/>
                  <a:gd name="T14" fmla="*/ 225 w 251"/>
                  <a:gd name="T15" fmla="*/ 25 h 337"/>
                  <a:gd name="T16" fmla="*/ 223 w 251"/>
                  <a:gd name="T17" fmla="*/ 38 h 337"/>
                  <a:gd name="T18" fmla="*/ 224 w 251"/>
                  <a:gd name="T19" fmla="*/ 49 h 337"/>
                  <a:gd name="T20" fmla="*/ 226 w 251"/>
                  <a:gd name="T21" fmla="*/ 62 h 337"/>
                  <a:gd name="T22" fmla="*/ 235 w 251"/>
                  <a:gd name="T23" fmla="*/ 118 h 337"/>
                  <a:gd name="T24" fmla="*/ 205 w 251"/>
                  <a:gd name="T25" fmla="*/ 134 h 337"/>
                  <a:gd name="T26" fmla="*/ 201 w 251"/>
                  <a:gd name="T27" fmla="*/ 169 h 337"/>
                  <a:gd name="T28" fmla="*/ 214 w 251"/>
                  <a:gd name="T29" fmla="*/ 203 h 337"/>
                  <a:gd name="T30" fmla="*/ 205 w 251"/>
                  <a:gd name="T31" fmla="*/ 220 h 337"/>
                  <a:gd name="T32" fmla="*/ 196 w 251"/>
                  <a:gd name="T33" fmla="*/ 242 h 337"/>
                  <a:gd name="T34" fmla="*/ 203 w 251"/>
                  <a:gd name="T35" fmla="*/ 268 h 337"/>
                  <a:gd name="T36" fmla="*/ 217 w 251"/>
                  <a:gd name="T37" fmla="*/ 276 h 337"/>
                  <a:gd name="T38" fmla="*/ 235 w 251"/>
                  <a:gd name="T39" fmla="*/ 300 h 337"/>
                  <a:gd name="T40" fmla="*/ 249 w 251"/>
                  <a:gd name="T41" fmla="*/ 312 h 337"/>
                  <a:gd name="T42" fmla="*/ 235 w 251"/>
                  <a:gd name="T43" fmla="*/ 312 h 337"/>
                  <a:gd name="T44" fmla="*/ 223 w 251"/>
                  <a:gd name="T45" fmla="*/ 312 h 337"/>
                  <a:gd name="T46" fmla="*/ 209 w 251"/>
                  <a:gd name="T47" fmla="*/ 312 h 337"/>
                  <a:gd name="T48" fmla="*/ 184 w 251"/>
                  <a:gd name="T49" fmla="*/ 323 h 337"/>
                  <a:gd name="T50" fmla="*/ 162 w 251"/>
                  <a:gd name="T51" fmla="*/ 323 h 337"/>
                  <a:gd name="T52" fmla="*/ 132 w 251"/>
                  <a:gd name="T53" fmla="*/ 332 h 337"/>
                  <a:gd name="T54" fmla="*/ 107 w 251"/>
                  <a:gd name="T55" fmla="*/ 333 h 337"/>
                  <a:gd name="T56" fmla="*/ 100 w 251"/>
                  <a:gd name="T57" fmla="*/ 333 h 337"/>
                  <a:gd name="T58" fmla="*/ 92 w 251"/>
                  <a:gd name="T59" fmla="*/ 325 h 337"/>
                  <a:gd name="T60" fmla="*/ 82 w 251"/>
                  <a:gd name="T61" fmla="*/ 317 h 337"/>
                  <a:gd name="T62" fmla="*/ 75 w 251"/>
                  <a:gd name="T63" fmla="*/ 307 h 337"/>
                  <a:gd name="T64" fmla="*/ 68 w 251"/>
                  <a:gd name="T65" fmla="*/ 299 h 337"/>
                  <a:gd name="T66" fmla="*/ 62 w 251"/>
                  <a:gd name="T67" fmla="*/ 290 h 337"/>
                  <a:gd name="T68" fmla="*/ 64 w 251"/>
                  <a:gd name="T69" fmla="*/ 279 h 337"/>
                  <a:gd name="T70" fmla="*/ 69 w 251"/>
                  <a:gd name="T71" fmla="*/ 268 h 337"/>
                  <a:gd name="T72" fmla="*/ 69 w 251"/>
                  <a:gd name="T73" fmla="*/ 257 h 337"/>
                  <a:gd name="T74" fmla="*/ 65 w 251"/>
                  <a:gd name="T75" fmla="*/ 244 h 337"/>
                  <a:gd name="T76" fmla="*/ 61 w 251"/>
                  <a:gd name="T77" fmla="*/ 233 h 337"/>
                  <a:gd name="T78" fmla="*/ 57 w 251"/>
                  <a:gd name="T79" fmla="*/ 226 h 337"/>
                  <a:gd name="T80" fmla="*/ 52 w 251"/>
                  <a:gd name="T81" fmla="*/ 215 h 337"/>
                  <a:gd name="T82" fmla="*/ 52 w 251"/>
                  <a:gd name="T83" fmla="*/ 207 h 337"/>
                  <a:gd name="T84" fmla="*/ 46 w 251"/>
                  <a:gd name="T85" fmla="*/ 199 h 337"/>
                  <a:gd name="T86" fmla="*/ 45 w 251"/>
                  <a:gd name="T87" fmla="*/ 191 h 337"/>
                  <a:gd name="T88" fmla="*/ 44 w 251"/>
                  <a:gd name="T89" fmla="*/ 181 h 337"/>
                  <a:gd name="T90" fmla="*/ 43 w 251"/>
                  <a:gd name="T91" fmla="*/ 172 h 337"/>
                  <a:gd name="T92" fmla="*/ 44 w 251"/>
                  <a:gd name="T93" fmla="*/ 159 h 337"/>
                  <a:gd name="T94" fmla="*/ 44 w 251"/>
                  <a:gd name="T95" fmla="*/ 149 h 337"/>
                  <a:gd name="T96" fmla="*/ 46 w 251"/>
                  <a:gd name="T97" fmla="*/ 140 h 337"/>
                  <a:gd name="T98" fmla="*/ 52 w 251"/>
                  <a:gd name="T99" fmla="*/ 125 h 337"/>
                  <a:gd name="T100" fmla="*/ 49 w 251"/>
                  <a:gd name="T101" fmla="*/ 114 h 337"/>
                  <a:gd name="T102" fmla="*/ 49 w 251"/>
                  <a:gd name="T103" fmla="*/ 98 h 337"/>
                  <a:gd name="T104" fmla="*/ 47 w 251"/>
                  <a:gd name="T105" fmla="*/ 87 h 337"/>
                  <a:gd name="T106" fmla="*/ 42 w 251"/>
                  <a:gd name="T107" fmla="*/ 78 h 337"/>
                  <a:gd name="T108" fmla="*/ 38 w 251"/>
                  <a:gd name="T109" fmla="*/ 66 h 337"/>
                  <a:gd name="T110" fmla="*/ 36 w 251"/>
                  <a:gd name="T111" fmla="*/ 48 h 337"/>
                  <a:gd name="T112" fmla="*/ 25 w 251"/>
                  <a:gd name="T113" fmla="*/ 40 h 337"/>
                  <a:gd name="T114" fmla="*/ 19 w 251"/>
                  <a:gd name="T115" fmla="*/ 28 h 337"/>
                  <a:gd name="T116" fmla="*/ 13 w 251"/>
                  <a:gd name="T117" fmla="*/ 19 h 337"/>
                  <a:gd name="T118" fmla="*/ 5 w 251"/>
                  <a:gd name="T119" fmla="*/ 8 h 337"/>
                  <a:gd name="T120" fmla="*/ 13 w 251"/>
                  <a:gd name="T121" fmla="*/ 0 h 337"/>
                  <a:gd name="T122" fmla="*/ 57 w 251"/>
                  <a:gd name="T123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1" h="337">
                    <a:moveTo>
                      <a:pt x="62" y="0"/>
                    </a:moveTo>
                    <a:lnTo>
                      <a:pt x="65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5" y="0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9" y="0"/>
                    </a:lnTo>
                    <a:lnTo>
                      <a:pt x="99" y="2"/>
                    </a:lnTo>
                    <a:lnTo>
                      <a:pt x="99" y="8"/>
                    </a:lnTo>
                    <a:lnTo>
                      <a:pt x="102" y="7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5" y="7"/>
                    </a:lnTo>
                    <a:lnTo>
                      <a:pt x="126" y="8"/>
                    </a:lnTo>
                    <a:lnTo>
                      <a:pt x="128" y="7"/>
                    </a:lnTo>
                    <a:lnTo>
                      <a:pt x="134" y="7"/>
                    </a:lnTo>
                    <a:lnTo>
                      <a:pt x="137" y="7"/>
                    </a:lnTo>
                    <a:lnTo>
                      <a:pt x="138" y="7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1" y="7"/>
                    </a:lnTo>
                    <a:lnTo>
                      <a:pt x="142" y="7"/>
                    </a:lnTo>
                    <a:lnTo>
                      <a:pt x="143" y="7"/>
                    </a:lnTo>
                    <a:lnTo>
                      <a:pt x="145" y="7"/>
                    </a:lnTo>
                    <a:lnTo>
                      <a:pt x="148" y="7"/>
                    </a:lnTo>
                    <a:lnTo>
                      <a:pt x="151" y="7"/>
                    </a:lnTo>
                    <a:lnTo>
                      <a:pt x="154" y="7"/>
                    </a:lnTo>
                    <a:lnTo>
                      <a:pt x="156" y="7"/>
                    </a:lnTo>
                    <a:lnTo>
                      <a:pt x="158" y="7"/>
                    </a:lnTo>
                    <a:lnTo>
                      <a:pt x="159" y="7"/>
                    </a:lnTo>
                    <a:lnTo>
                      <a:pt x="160" y="7"/>
                    </a:lnTo>
                    <a:lnTo>
                      <a:pt x="162" y="7"/>
                    </a:lnTo>
                    <a:lnTo>
                      <a:pt x="164" y="7"/>
                    </a:lnTo>
                    <a:lnTo>
                      <a:pt x="165" y="7"/>
                    </a:lnTo>
                    <a:lnTo>
                      <a:pt x="176" y="7"/>
                    </a:lnTo>
                    <a:lnTo>
                      <a:pt x="177" y="7"/>
                    </a:lnTo>
                    <a:lnTo>
                      <a:pt x="180" y="7"/>
                    </a:lnTo>
                    <a:lnTo>
                      <a:pt x="181" y="7"/>
                    </a:lnTo>
                    <a:lnTo>
                      <a:pt x="183" y="7"/>
                    </a:lnTo>
                    <a:lnTo>
                      <a:pt x="185" y="7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6" y="7"/>
                    </a:lnTo>
                    <a:lnTo>
                      <a:pt x="197" y="7"/>
                    </a:lnTo>
                    <a:lnTo>
                      <a:pt x="199" y="7"/>
                    </a:lnTo>
                    <a:lnTo>
                      <a:pt x="201" y="7"/>
                    </a:lnTo>
                    <a:lnTo>
                      <a:pt x="205" y="7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09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5" y="7"/>
                    </a:lnTo>
                    <a:lnTo>
                      <a:pt x="218" y="7"/>
                    </a:lnTo>
                    <a:lnTo>
                      <a:pt x="220" y="7"/>
                    </a:lnTo>
                    <a:lnTo>
                      <a:pt x="222" y="7"/>
                    </a:lnTo>
                    <a:lnTo>
                      <a:pt x="223" y="7"/>
                    </a:lnTo>
                    <a:lnTo>
                      <a:pt x="225" y="7"/>
                    </a:lnTo>
                    <a:lnTo>
                      <a:pt x="226" y="7"/>
                    </a:lnTo>
                    <a:lnTo>
                      <a:pt x="227" y="7"/>
                    </a:lnTo>
                    <a:lnTo>
                      <a:pt x="227" y="8"/>
                    </a:lnTo>
                    <a:lnTo>
                      <a:pt x="228" y="10"/>
                    </a:lnTo>
                    <a:lnTo>
                      <a:pt x="228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28" y="13"/>
                    </a:lnTo>
                    <a:lnTo>
                      <a:pt x="228" y="14"/>
                    </a:lnTo>
                    <a:lnTo>
                      <a:pt x="228" y="15"/>
                    </a:lnTo>
                    <a:lnTo>
                      <a:pt x="228" y="16"/>
                    </a:lnTo>
                    <a:lnTo>
                      <a:pt x="229" y="16"/>
                    </a:lnTo>
                    <a:lnTo>
                      <a:pt x="231" y="17"/>
                    </a:lnTo>
                    <a:lnTo>
                      <a:pt x="232" y="19"/>
                    </a:lnTo>
                    <a:lnTo>
                      <a:pt x="232" y="20"/>
                    </a:lnTo>
                    <a:lnTo>
                      <a:pt x="231" y="20"/>
                    </a:lnTo>
                    <a:lnTo>
                      <a:pt x="229" y="20"/>
                    </a:lnTo>
                    <a:lnTo>
                      <a:pt x="229" y="21"/>
                    </a:lnTo>
                    <a:lnTo>
                      <a:pt x="229" y="22"/>
                    </a:lnTo>
                    <a:lnTo>
                      <a:pt x="229" y="23"/>
                    </a:lnTo>
                    <a:lnTo>
                      <a:pt x="229" y="24"/>
                    </a:lnTo>
                    <a:lnTo>
                      <a:pt x="228" y="24"/>
                    </a:lnTo>
                    <a:lnTo>
                      <a:pt x="228" y="25"/>
                    </a:lnTo>
                    <a:lnTo>
                      <a:pt x="227" y="25"/>
                    </a:lnTo>
                    <a:lnTo>
                      <a:pt x="226" y="25"/>
                    </a:lnTo>
                    <a:lnTo>
                      <a:pt x="225" y="25"/>
                    </a:lnTo>
                    <a:lnTo>
                      <a:pt x="224" y="27"/>
                    </a:lnTo>
                    <a:lnTo>
                      <a:pt x="224" y="28"/>
                    </a:lnTo>
                    <a:lnTo>
                      <a:pt x="224" y="29"/>
                    </a:lnTo>
                    <a:lnTo>
                      <a:pt x="224" y="30"/>
                    </a:lnTo>
                    <a:lnTo>
                      <a:pt x="224" y="31"/>
                    </a:lnTo>
                    <a:lnTo>
                      <a:pt x="224" y="32"/>
                    </a:lnTo>
                    <a:lnTo>
                      <a:pt x="224" y="33"/>
                    </a:lnTo>
                    <a:lnTo>
                      <a:pt x="224" y="34"/>
                    </a:lnTo>
                    <a:lnTo>
                      <a:pt x="223" y="36"/>
                    </a:lnTo>
                    <a:lnTo>
                      <a:pt x="223" y="37"/>
                    </a:lnTo>
                    <a:lnTo>
                      <a:pt x="224" y="38"/>
                    </a:lnTo>
                    <a:lnTo>
                      <a:pt x="223" y="38"/>
                    </a:lnTo>
                    <a:lnTo>
                      <a:pt x="223" y="39"/>
                    </a:lnTo>
                    <a:lnTo>
                      <a:pt x="223" y="40"/>
                    </a:lnTo>
                    <a:lnTo>
                      <a:pt x="223" y="40"/>
                    </a:lnTo>
                    <a:lnTo>
                      <a:pt x="222" y="41"/>
                    </a:lnTo>
                    <a:lnTo>
                      <a:pt x="222" y="42"/>
                    </a:lnTo>
                    <a:lnTo>
                      <a:pt x="222" y="44"/>
                    </a:lnTo>
                    <a:lnTo>
                      <a:pt x="222" y="45"/>
                    </a:lnTo>
                    <a:lnTo>
                      <a:pt x="223" y="45"/>
                    </a:lnTo>
                    <a:lnTo>
                      <a:pt x="224" y="46"/>
                    </a:lnTo>
                    <a:lnTo>
                      <a:pt x="224" y="47"/>
                    </a:lnTo>
                    <a:lnTo>
                      <a:pt x="224" y="48"/>
                    </a:lnTo>
                    <a:lnTo>
                      <a:pt x="224" y="49"/>
                    </a:lnTo>
                    <a:lnTo>
                      <a:pt x="224" y="50"/>
                    </a:lnTo>
                    <a:lnTo>
                      <a:pt x="224" y="52"/>
                    </a:lnTo>
                    <a:lnTo>
                      <a:pt x="225" y="52"/>
                    </a:lnTo>
                    <a:lnTo>
                      <a:pt x="225" y="53"/>
                    </a:lnTo>
                    <a:lnTo>
                      <a:pt x="225" y="54"/>
                    </a:lnTo>
                    <a:lnTo>
                      <a:pt x="225" y="55"/>
                    </a:lnTo>
                    <a:lnTo>
                      <a:pt x="226" y="56"/>
                    </a:lnTo>
                    <a:lnTo>
                      <a:pt x="226" y="57"/>
                    </a:lnTo>
                    <a:lnTo>
                      <a:pt x="226" y="58"/>
                    </a:lnTo>
                    <a:lnTo>
                      <a:pt x="226" y="59"/>
                    </a:lnTo>
                    <a:lnTo>
                      <a:pt x="226" y="61"/>
                    </a:lnTo>
                    <a:lnTo>
                      <a:pt x="226" y="62"/>
                    </a:lnTo>
                    <a:lnTo>
                      <a:pt x="226" y="63"/>
                    </a:lnTo>
                    <a:lnTo>
                      <a:pt x="226" y="65"/>
                    </a:lnTo>
                    <a:lnTo>
                      <a:pt x="226" y="69"/>
                    </a:lnTo>
                    <a:lnTo>
                      <a:pt x="232" y="69"/>
                    </a:lnTo>
                    <a:lnTo>
                      <a:pt x="232" y="80"/>
                    </a:lnTo>
                    <a:lnTo>
                      <a:pt x="235" y="80"/>
                    </a:lnTo>
                    <a:lnTo>
                      <a:pt x="235" y="98"/>
                    </a:lnTo>
                    <a:lnTo>
                      <a:pt x="235" y="105"/>
                    </a:lnTo>
                    <a:lnTo>
                      <a:pt x="235" y="108"/>
                    </a:lnTo>
                    <a:lnTo>
                      <a:pt x="235" y="115"/>
                    </a:lnTo>
                    <a:lnTo>
                      <a:pt x="235" y="116"/>
                    </a:lnTo>
                    <a:lnTo>
                      <a:pt x="235" y="118"/>
                    </a:lnTo>
                    <a:lnTo>
                      <a:pt x="235" y="122"/>
                    </a:lnTo>
                    <a:lnTo>
                      <a:pt x="235" y="125"/>
                    </a:lnTo>
                    <a:lnTo>
                      <a:pt x="235" y="129"/>
                    </a:lnTo>
                    <a:lnTo>
                      <a:pt x="226" y="129"/>
                    </a:lnTo>
                    <a:lnTo>
                      <a:pt x="226" y="132"/>
                    </a:lnTo>
                    <a:lnTo>
                      <a:pt x="224" y="132"/>
                    </a:lnTo>
                    <a:lnTo>
                      <a:pt x="222" y="132"/>
                    </a:lnTo>
                    <a:lnTo>
                      <a:pt x="217" y="132"/>
                    </a:lnTo>
                    <a:lnTo>
                      <a:pt x="211" y="132"/>
                    </a:lnTo>
                    <a:lnTo>
                      <a:pt x="208" y="132"/>
                    </a:lnTo>
                    <a:lnTo>
                      <a:pt x="208" y="134"/>
                    </a:lnTo>
                    <a:lnTo>
                      <a:pt x="205" y="134"/>
                    </a:lnTo>
                    <a:lnTo>
                      <a:pt x="203" y="137"/>
                    </a:lnTo>
                    <a:lnTo>
                      <a:pt x="200" y="137"/>
                    </a:lnTo>
                    <a:lnTo>
                      <a:pt x="200" y="148"/>
                    </a:lnTo>
                    <a:lnTo>
                      <a:pt x="200" y="149"/>
                    </a:lnTo>
                    <a:lnTo>
                      <a:pt x="198" y="149"/>
                    </a:lnTo>
                    <a:lnTo>
                      <a:pt x="198" y="150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8"/>
                    </a:lnTo>
                    <a:lnTo>
                      <a:pt x="198" y="162"/>
                    </a:lnTo>
                    <a:lnTo>
                      <a:pt x="201" y="162"/>
                    </a:lnTo>
                    <a:lnTo>
                      <a:pt x="201" y="169"/>
                    </a:lnTo>
                    <a:lnTo>
                      <a:pt x="203" y="169"/>
                    </a:lnTo>
                    <a:lnTo>
                      <a:pt x="203" y="172"/>
                    </a:lnTo>
                    <a:lnTo>
                      <a:pt x="203" y="174"/>
                    </a:lnTo>
                    <a:lnTo>
                      <a:pt x="206" y="174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7" y="185"/>
                    </a:lnTo>
                    <a:lnTo>
                      <a:pt x="208" y="185"/>
                    </a:lnTo>
                    <a:lnTo>
                      <a:pt x="208" y="198"/>
                    </a:lnTo>
                    <a:lnTo>
                      <a:pt x="211" y="197"/>
                    </a:lnTo>
                    <a:lnTo>
                      <a:pt x="211" y="203"/>
                    </a:lnTo>
                    <a:lnTo>
                      <a:pt x="214" y="203"/>
                    </a:lnTo>
                    <a:lnTo>
                      <a:pt x="214" y="208"/>
                    </a:lnTo>
                    <a:lnTo>
                      <a:pt x="210" y="208"/>
                    </a:lnTo>
                    <a:lnTo>
                      <a:pt x="210" y="211"/>
                    </a:lnTo>
                    <a:lnTo>
                      <a:pt x="208" y="211"/>
                    </a:lnTo>
                    <a:lnTo>
                      <a:pt x="208" y="214"/>
                    </a:lnTo>
                    <a:lnTo>
                      <a:pt x="208" y="214"/>
                    </a:lnTo>
                    <a:lnTo>
                      <a:pt x="208" y="216"/>
                    </a:lnTo>
                    <a:lnTo>
                      <a:pt x="207" y="216"/>
                    </a:lnTo>
                    <a:lnTo>
                      <a:pt x="207" y="218"/>
                    </a:lnTo>
                    <a:lnTo>
                      <a:pt x="206" y="218"/>
                    </a:lnTo>
                    <a:lnTo>
                      <a:pt x="206" y="220"/>
                    </a:lnTo>
                    <a:lnTo>
                      <a:pt x="205" y="220"/>
                    </a:lnTo>
                    <a:lnTo>
                      <a:pt x="205" y="224"/>
                    </a:lnTo>
                    <a:lnTo>
                      <a:pt x="203" y="223"/>
                    </a:lnTo>
                    <a:lnTo>
                      <a:pt x="203" y="225"/>
                    </a:lnTo>
                    <a:lnTo>
                      <a:pt x="197" y="225"/>
                    </a:lnTo>
                    <a:lnTo>
                      <a:pt x="197" y="234"/>
                    </a:lnTo>
                    <a:lnTo>
                      <a:pt x="194" y="234"/>
                    </a:lnTo>
                    <a:lnTo>
                      <a:pt x="194" y="236"/>
                    </a:lnTo>
                    <a:lnTo>
                      <a:pt x="194" y="237"/>
                    </a:lnTo>
                    <a:lnTo>
                      <a:pt x="194" y="239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7"/>
                    </a:lnTo>
                    <a:lnTo>
                      <a:pt x="193" y="247"/>
                    </a:lnTo>
                    <a:lnTo>
                      <a:pt x="193" y="249"/>
                    </a:lnTo>
                    <a:lnTo>
                      <a:pt x="193" y="252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200" y="254"/>
                    </a:lnTo>
                    <a:lnTo>
                      <a:pt x="200" y="258"/>
                    </a:lnTo>
                    <a:lnTo>
                      <a:pt x="201" y="258"/>
                    </a:lnTo>
                    <a:lnTo>
                      <a:pt x="201" y="266"/>
                    </a:lnTo>
                    <a:lnTo>
                      <a:pt x="203" y="266"/>
                    </a:lnTo>
                    <a:lnTo>
                      <a:pt x="203" y="268"/>
                    </a:lnTo>
                    <a:lnTo>
                      <a:pt x="206" y="268"/>
                    </a:lnTo>
                    <a:lnTo>
                      <a:pt x="206" y="269"/>
                    </a:lnTo>
                    <a:lnTo>
                      <a:pt x="208" y="269"/>
                    </a:lnTo>
                    <a:lnTo>
                      <a:pt x="208" y="273"/>
                    </a:lnTo>
                    <a:lnTo>
                      <a:pt x="209" y="273"/>
                    </a:lnTo>
                    <a:lnTo>
                      <a:pt x="209" y="274"/>
                    </a:lnTo>
                    <a:lnTo>
                      <a:pt x="210" y="274"/>
                    </a:lnTo>
                    <a:lnTo>
                      <a:pt x="210" y="273"/>
                    </a:lnTo>
                    <a:lnTo>
                      <a:pt x="216" y="273"/>
                    </a:lnTo>
                    <a:lnTo>
                      <a:pt x="216" y="275"/>
                    </a:lnTo>
                    <a:lnTo>
                      <a:pt x="216" y="276"/>
                    </a:lnTo>
                    <a:lnTo>
                      <a:pt x="217" y="276"/>
                    </a:lnTo>
                    <a:lnTo>
                      <a:pt x="218" y="276"/>
                    </a:lnTo>
                    <a:lnTo>
                      <a:pt x="218" y="277"/>
                    </a:lnTo>
                    <a:lnTo>
                      <a:pt x="218" y="285"/>
                    </a:lnTo>
                    <a:lnTo>
                      <a:pt x="219" y="285"/>
                    </a:lnTo>
                    <a:lnTo>
                      <a:pt x="219" y="290"/>
                    </a:lnTo>
                    <a:lnTo>
                      <a:pt x="222" y="290"/>
                    </a:lnTo>
                    <a:lnTo>
                      <a:pt x="222" y="292"/>
                    </a:lnTo>
                    <a:lnTo>
                      <a:pt x="224" y="292"/>
                    </a:lnTo>
                    <a:lnTo>
                      <a:pt x="224" y="299"/>
                    </a:lnTo>
                    <a:lnTo>
                      <a:pt x="232" y="298"/>
                    </a:lnTo>
                    <a:lnTo>
                      <a:pt x="232" y="300"/>
                    </a:lnTo>
                    <a:lnTo>
                      <a:pt x="235" y="300"/>
                    </a:lnTo>
                    <a:lnTo>
                      <a:pt x="235" y="303"/>
                    </a:lnTo>
                    <a:lnTo>
                      <a:pt x="237" y="303"/>
                    </a:lnTo>
                    <a:lnTo>
                      <a:pt x="239" y="303"/>
                    </a:lnTo>
                    <a:lnTo>
                      <a:pt x="239" y="304"/>
                    </a:lnTo>
                    <a:lnTo>
                      <a:pt x="239" y="306"/>
                    </a:lnTo>
                    <a:lnTo>
                      <a:pt x="242" y="306"/>
                    </a:lnTo>
                    <a:lnTo>
                      <a:pt x="242" y="308"/>
                    </a:lnTo>
                    <a:lnTo>
                      <a:pt x="246" y="308"/>
                    </a:lnTo>
                    <a:lnTo>
                      <a:pt x="246" y="310"/>
                    </a:lnTo>
                    <a:lnTo>
                      <a:pt x="251" y="310"/>
                    </a:lnTo>
                    <a:lnTo>
                      <a:pt x="251" y="312"/>
                    </a:lnTo>
                    <a:lnTo>
                      <a:pt x="249" y="312"/>
                    </a:lnTo>
                    <a:lnTo>
                      <a:pt x="248" y="312"/>
                    </a:lnTo>
                    <a:lnTo>
                      <a:pt x="246" y="312"/>
                    </a:lnTo>
                    <a:lnTo>
                      <a:pt x="245" y="312"/>
                    </a:lnTo>
                    <a:lnTo>
                      <a:pt x="244" y="312"/>
                    </a:lnTo>
                    <a:lnTo>
                      <a:pt x="243" y="312"/>
                    </a:lnTo>
                    <a:lnTo>
                      <a:pt x="242" y="312"/>
                    </a:lnTo>
                    <a:lnTo>
                      <a:pt x="241" y="312"/>
                    </a:lnTo>
                    <a:lnTo>
                      <a:pt x="240" y="312"/>
                    </a:lnTo>
                    <a:lnTo>
                      <a:pt x="239" y="312"/>
                    </a:lnTo>
                    <a:lnTo>
                      <a:pt x="237" y="312"/>
                    </a:lnTo>
                    <a:lnTo>
                      <a:pt x="236" y="312"/>
                    </a:lnTo>
                    <a:lnTo>
                      <a:pt x="235" y="312"/>
                    </a:lnTo>
                    <a:lnTo>
                      <a:pt x="235" y="312"/>
                    </a:lnTo>
                    <a:lnTo>
                      <a:pt x="234" y="312"/>
                    </a:lnTo>
                    <a:lnTo>
                      <a:pt x="233" y="312"/>
                    </a:lnTo>
                    <a:lnTo>
                      <a:pt x="232" y="312"/>
                    </a:lnTo>
                    <a:lnTo>
                      <a:pt x="231" y="312"/>
                    </a:lnTo>
                    <a:lnTo>
                      <a:pt x="229" y="312"/>
                    </a:lnTo>
                    <a:lnTo>
                      <a:pt x="228" y="312"/>
                    </a:lnTo>
                    <a:lnTo>
                      <a:pt x="227" y="312"/>
                    </a:lnTo>
                    <a:lnTo>
                      <a:pt x="226" y="312"/>
                    </a:lnTo>
                    <a:lnTo>
                      <a:pt x="225" y="312"/>
                    </a:lnTo>
                    <a:lnTo>
                      <a:pt x="224" y="312"/>
                    </a:lnTo>
                    <a:lnTo>
                      <a:pt x="223" y="312"/>
                    </a:lnTo>
                    <a:lnTo>
                      <a:pt x="222" y="312"/>
                    </a:lnTo>
                    <a:lnTo>
                      <a:pt x="220" y="312"/>
                    </a:lnTo>
                    <a:lnTo>
                      <a:pt x="219" y="312"/>
                    </a:lnTo>
                    <a:lnTo>
                      <a:pt x="218" y="312"/>
                    </a:lnTo>
                    <a:lnTo>
                      <a:pt x="217" y="312"/>
                    </a:lnTo>
                    <a:lnTo>
                      <a:pt x="216" y="312"/>
                    </a:lnTo>
                    <a:lnTo>
                      <a:pt x="215" y="312"/>
                    </a:lnTo>
                    <a:lnTo>
                      <a:pt x="214" y="312"/>
                    </a:lnTo>
                    <a:lnTo>
                      <a:pt x="212" y="312"/>
                    </a:lnTo>
                    <a:lnTo>
                      <a:pt x="211" y="312"/>
                    </a:lnTo>
                    <a:lnTo>
                      <a:pt x="210" y="312"/>
                    </a:lnTo>
                    <a:lnTo>
                      <a:pt x="209" y="312"/>
                    </a:lnTo>
                    <a:lnTo>
                      <a:pt x="208" y="312"/>
                    </a:lnTo>
                    <a:lnTo>
                      <a:pt x="208" y="312"/>
                    </a:lnTo>
                    <a:lnTo>
                      <a:pt x="207" y="312"/>
                    </a:lnTo>
                    <a:lnTo>
                      <a:pt x="206" y="312"/>
                    </a:lnTo>
                    <a:lnTo>
                      <a:pt x="205" y="312"/>
                    </a:lnTo>
                    <a:lnTo>
                      <a:pt x="202" y="312"/>
                    </a:lnTo>
                    <a:lnTo>
                      <a:pt x="201" y="312"/>
                    </a:lnTo>
                    <a:lnTo>
                      <a:pt x="200" y="312"/>
                    </a:lnTo>
                    <a:lnTo>
                      <a:pt x="197" y="312"/>
                    </a:lnTo>
                    <a:lnTo>
                      <a:pt x="197" y="315"/>
                    </a:lnTo>
                    <a:lnTo>
                      <a:pt x="183" y="315"/>
                    </a:lnTo>
                    <a:lnTo>
                      <a:pt x="184" y="323"/>
                    </a:lnTo>
                    <a:lnTo>
                      <a:pt x="182" y="323"/>
                    </a:lnTo>
                    <a:lnTo>
                      <a:pt x="181" y="323"/>
                    </a:lnTo>
                    <a:lnTo>
                      <a:pt x="180" y="323"/>
                    </a:lnTo>
                    <a:lnTo>
                      <a:pt x="177" y="323"/>
                    </a:lnTo>
                    <a:lnTo>
                      <a:pt x="176" y="323"/>
                    </a:lnTo>
                    <a:lnTo>
                      <a:pt x="171" y="323"/>
                    </a:lnTo>
                    <a:lnTo>
                      <a:pt x="169" y="323"/>
                    </a:lnTo>
                    <a:lnTo>
                      <a:pt x="168" y="323"/>
                    </a:lnTo>
                    <a:lnTo>
                      <a:pt x="166" y="323"/>
                    </a:lnTo>
                    <a:lnTo>
                      <a:pt x="164" y="323"/>
                    </a:lnTo>
                    <a:lnTo>
                      <a:pt x="163" y="323"/>
                    </a:lnTo>
                    <a:lnTo>
                      <a:pt x="162" y="323"/>
                    </a:lnTo>
                    <a:lnTo>
                      <a:pt x="160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6" y="323"/>
                    </a:lnTo>
                    <a:lnTo>
                      <a:pt x="155" y="324"/>
                    </a:lnTo>
                    <a:lnTo>
                      <a:pt x="154" y="324"/>
                    </a:lnTo>
                    <a:lnTo>
                      <a:pt x="154" y="324"/>
                    </a:lnTo>
                    <a:lnTo>
                      <a:pt x="152" y="324"/>
                    </a:lnTo>
                    <a:lnTo>
                      <a:pt x="141" y="324"/>
                    </a:lnTo>
                    <a:lnTo>
                      <a:pt x="136" y="324"/>
                    </a:lnTo>
                    <a:lnTo>
                      <a:pt x="136" y="332"/>
                    </a:lnTo>
                    <a:lnTo>
                      <a:pt x="132" y="332"/>
                    </a:lnTo>
                    <a:lnTo>
                      <a:pt x="128" y="332"/>
                    </a:lnTo>
                    <a:lnTo>
                      <a:pt x="126" y="332"/>
                    </a:lnTo>
                    <a:lnTo>
                      <a:pt x="123" y="332"/>
                    </a:lnTo>
                    <a:lnTo>
                      <a:pt x="122" y="332"/>
                    </a:lnTo>
                    <a:lnTo>
                      <a:pt x="121" y="332"/>
                    </a:lnTo>
                    <a:lnTo>
                      <a:pt x="117" y="332"/>
                    </a:lnTo>
                    <a:lnTo>
                      <a:pt x="115" y="332"/>
                    </a:lnTo>
                    <a:lnTo>
                      <a:pt x="113" y="332"/>
                    </a:lnTo>
                    <a:lnTo>
                      <a:pt x="109" y="332"/>
                    </a:lnTo>
                    <a:lnTo>
                      <a:pt x="108" y="332"/>
                    </a:lnTo>
                    <a:lnTo>
                      <a:pt x="108" y="333"/>
                    </a:lnTo>
                    <a:lnTo>
                      <a:pt x="107" y="333"/>
                    </a:lnTo>
                    <a:lnTo>
                      <a:pt x="107" y="334"/>
                    </a:lnTo>
                    <a:lnTo>
                      <a:pt x="106" y="334"/>
                    </a:lnTo>
                    <a:lnTo>
                      <a:pt x="105" y="334"/>
                    </a:lnTo>
                    <a:lnTo>
                      <a:pt x="105" y="335"/>
                    </a:lnTo>
                    <a:lnTo>
                      <a:pt x="105" y="336"/>
                    </a:lnTo>
                    <a:lnTo>
                      <a:pt x="105" y="337"/>
                    </a:lnTo>
                    <a:lnTo>
                      <a:pt x="104" y="337"/>
                    </a:lnTo>
                    <a:lnTo>
                      <a:pt x="103" y="336"/>
                    </a:lnTo>
                    <a:lnTo>
                      <a:pt x="103" y="335"/>
                    </a:lnTo>
                    <a:lnTo>
                      <a:pt x="102" y="334"/>
                    </a:lnTo>
                    <a:lnTo>
                      <a:pt x="100" y="334"/>
                    </a:lnTo>
                    <a:lnTo>
                      <a:pt x="100" y="333"/>
                    </a:lnTo>
                    <a:lnTo>
                      <a:pt x="99" y="333"/>
                    </a:lnTo>
                    <a:lnTo>
                      <a:pt x="99" y="332"/>
                    </a:lnTo>
                    <a:lnTo>
                      <a:pt x="99" y="330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7" y="329"/>
                    </a:lnTo>
                    <a:lnTo>
                      <a:pt x="96" y="329"/>
                    </a:lnTo>
                    <a:lnTo>
                      <a:pt x="96" y="328"/>
                    </a:lnTo>
                    <a:lnTo>
                      <a:pt x="96" y="327"/>
                    </a:lnTo>
                    <a:lnTo>
                      <a:pt x="95" y="327"/>
                    </a:lnTo>
                    <a:lnTo>
                      <a:pt x="94" y="326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5"/>
                    </a:lnTo>
                    <a:lnTo>
                      <a:pt x="90" y="324"/>
                    </a:lnTo>
                    <a:lnTo>
                      <a:pt x="89" y="324"/>
                    </a:lnTo>
                    <a:lnTo>
                      <a:pt x="89" y="323"/>
                    </a:lnTo>
                    <a:lnTo>
                      <a:pt x="88" y="321"/>
                    </a:lnTo>
                    <a:lnTo>
                      <a:pt x="88" y="320"/>
                    </a:lnTo>
                    <a:lnTo>
                      <a:pt x="87" y="319"/>
                    </a:lnTo>
                    <a:lnTo>
                      <a:pt x="86" y="318"/>
                    </a:lnTo>
                    <a:lnTo>
                      <a:pt x="85" y="318"/>
                    </a:lnTo>
                    <a:lnTo>
                      <a:pt x="83" y="317"/>
                    </a:lnTo>
                    <a:lnTo>
                      <a:pt x="82" y="317"/>
                    </a:lnTo>
                    <a:lnTo>
                      <a:pt x="82" y="316"/>
                    </a:lnTo>
                    <a:lnTo>
                      <a:pt x="81" y="316"/>
                    </a:lnTo>
                    <a:lnTo>
                      <a:pt x="81" y="315"/>
                    </a:lnTo>
                    <a:lnTo>
                      <a:pt x="80" y="315"/>
                    </a:lnTo>
                    <a:lnTo>
                      <a:pt x="80" y="313"/>
                    </a:lnTo>
                    <a:lnTo>
                      <a:pt x="79" y="313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7" y="311"/>
                    </a:lnTo>
                    <a:lnTo>
                      <a:pt x="77" y="310"/>
                    </a:lnTo>
                    <a:lnTo>
                      <a:pt x="75" y="308"/>
                    </a:lnTo>
                    <a:lnTo>
                      <a:pt x="75" y="307"/>
                    </a:lnTo>
                    <a:lnTo>
                      <a:pt x="74" y="307"/>
                    </a:lnTo>
                    <a:lnTo>
                      <a:pt x="74" y="306"/>
                    </a:lnTo>
                    <a:lnTo>
                      <a:pt x="73" y="306"/>
                    </a:lnTo>
                    <a:lnTo>
                      <a:pt x="72" y="304"/>
                    </a:lnTo>
                    <a:lnTo>
                      <a:pt x="72" y="303"/>
                    </a:lnTo>
                    <a:lnTo>
                      <a:pt x="71" y="303"/>
                    </a:lnTo>
                    <a:lnTo>
                      <a:pt x="71" y="302"/>
                    </a:lnTo>
                    <a:lnTo>
                      <a:pt x="71" y="301"/>
                    </a:lnTo>
                    <a:lnTo>
                      <a:pt x="70" y="300"/>
                    </a:lnTo>
                    <a:lnTo>
                      <a:pt x="69" y="300"/>
                    </a:lnTo>
                    <a:lnTo>
                      <a:pt x="69" y="299"/>
                    </a:lnTo>
                    <a:lnTo>
                      <a:pt x="68" y="299"/>
                    </a:lnTo>
                    <a:lnTo>
                      <a:pt x="66" y="298"/>
                    </a:lnTo>
                    <a:lnTo>
                      <a:pt x="66" y="296"/>
                    </a:lnTo>
                    <a:lnTo>
                      <a:pt x="65" y="296"/>
                    </a:lnTo>
                    <a:lnTo>
                      <a:pt x="65" y="295"/>
                    </a:lnTo>
                    <a:lnTo>
                      <a:pt x="65" y="294"/>
                    </a:lnTo>
                    <a:lnTo>
                      <a:pt x="64" y="294"/>
                    </a:lnTo>
                    <a:lnTo>
                      <a:pt x="63" y="293"/>
                    </a:lnTo>
                    <a:lnTo>
                      <a:pt x="62" y="294"/>
                    </a:lnTo>
                    <a:lnTo>
                      <a:pt x="62" y="293"/>
                    </a:lnTo>
                    <a:lnTo>
                      <a:pt x="61" y="292"/>
                    </a:lnTo>
                    <a:lnTo>
                      <a:pt x="61" y="291"/>
                    </a:lnTo>
                    <a:lnTo>
                      <a:pt x="62" y="290"/>
                    </a:lnTo>
                    <a:lnTo>
                      <a:pt x="62" y="289"/>
                    </a:lnTo>
                    <a:lnTo>
                      <a:pt x="61" y="287"/>
                    </a:lnTo>
                    <a:lnTo>
                      <a:pt x="61" y="286"/>
                    </a:lnTo>
                    <a:lnTo>
                      <a:pt x="60" y="285"/>
                    </a:lnTo>
                    <a:lnTo>
                      <a:pt x="60" y="285"/>
                    </a:lnTo>
                    <a:lnTo>
                      <a:pt x="59" y="285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3"/>
                    </a:lnTo>
                    <a:lnTo>
                      <a:pt x="63" y="282"/>
                    </a:lnTo>
                    <a:lnTo>
                      <a:pt x="63" y="281"/>
                    </a:lnTo>
                    <a:lnTo>
                      <a:pt x="64" y="279"/>
                    </a:lnTo>
                    <a:lnTo>
                      <a:pt x="65" y="278"/>
                    </a:lnTo>
                    <a:lnTo>
                      <a:pt x="65" y="277"/>
                    </a:lnTo>
                    <a:lnTo>
                      <a:pt x="66" y="276"/>
                    </a:lnTo>
                    <a:lnTo>
                      <a:pt x="66" y="275"/>
                    </a:lnTo>
                    <a:lnTo>
                      <a:pt x="66" y="274"/>
                    </a:lnTo>
                    <a:lnTo>
                      <a:pt x="68" y="274"/>
                    </a:lnTo>
                    <a:lnTo>
                      <a:pt x="68" y="273"/>
                    </a:lnTo>
                    <a:lnTo>
                      <a:pt x="68" y="272"/>
                    </a:lnTo>
                    <a:lnTo>
                      <a:pt x="68" y="270"/>
                    </a:lnTo>
                    <a:lnTo>
                      <a:pt x="69" y="270"/>
                    </a:lnTo>
                    <a:lnTo>
                      <a:pt x="69" y="269"/>
                    </a:lnTo>
                    <a:lnTo>
                      <a:pt x="69" y="268"/>
                    </a:lnTo>
                    <a:lnTo>
                      <a:pt x="70" y="267"/>
                    </a:lnTo>
                    <a:lnTo>
                      <a:pt x="70" y="266"/>
                    </a:lnTo>
                    <a:lnTo>
                      <a:pt x="69" y="265"/>
                    </a:lnTo>
                    <a:lnTo>
                      <a:pt x="70" y="264"/>
                    </a:lnTo>
                    <a:lnTo>
                      <a:pt x="70" y="262"/>
                    </a:lnTo>
                    <a:lnTo>
                      <a:pt x="69" y="261"/>
                    </a:lnTo>
                    <a:lnTo>
                      <a:pt x="70" y="261"/>
                    </a:lnTo>
                    <a:lnTo>
                      <a:pt x="69" y="260"/>
                    </a:lnTo>
                    <a:lnTo>
                      <a:pt x="70" y="260"/>
                    </a:lnTo>
                    <a:lnTo>
                      <a:pt x="69" y="258"/>
                    </a:lnTo>
                    <a:lnTo>
                      <a:pt x="69" y="258"/>
                    </a:lnTo>
                    <a:lnTo>
                      <a:pt x="69" y="257"/>
                    </a:lnTo>
                    <a:lnTo>
                      <a:pt x="69" y="256"/>
                    </a:lnTo>
                    <a:lnTo>
                      <a:pt x="68" y="254"/>
                    </a:lnTo>
                    <a:lnTo>
                      <a:pt x="68" y="253"/>
                    </a:lnTo>
                    <a:lnTo>
                      <a:pt x="66" y="252"/>
                    </a:lnTo>
                    <a:lnTo>
                      <a:pt x="68" y="251"/>
                    </a:lnTo>
                    <a:lnTo>
                      <a:pt x="66" y="251"/>
                    </a:lnTo>
                    <a:lnTo>
                      <a:pt x="66" y="250"/>
                    </a:lnTo>
                    <a:lnTo>
                      <a:pt x="66" y="249"/>
                    </a:lnTo>
                    <a:lnTo>
                      <a:pt x="66" y="248"/>
                    </a:lnTo>
                    <a:lnTo>
                      <a:pt x="65" y="247"/>
                    </a:lnTo>
                    <a:lnTo>
                      <a:pt x="65" y="245"/>
                    </a:lnTo>
                    <a:lnTo>
                      <a:pt x="65" y="244"/>
                    </a:lnTo>
                    <a:lnTo>
                      <a:pt x="65" y="243"/>
                    </a:lnTo>
                    <a:lnTo>
                      <a:pt x="64" y="243"/>
                    </a:lnTo>
                    <a:lnTo>
                      <a:pt x="64" y="242"/>
                    </a:lnTo>
                    <a:lnTo>
                      <a:pt x="64" y="241"/>
                    </a:lnTo>
                    <a:lnTo>
                      <a:pt x="64" y="240"/>
                    </a:lnTo>
                    <a:lnTo>
                      <a:pt x="63" y="239"/>
                    </a:lnTo>
                    <a:lnTo>
                      <a:pt x="63" y="237"/>
                    </a:lnTo>
                    <a:lnTo>
                      <a:pt x="63" y="236"/>
                    </a:lnTo>
                    <a:lnTo>
                      <a:pt x="63" y="235"/>
                    </a:lnTo>
                    <a:lnTo>
                      <a:pt x="63" y="234"/>
                    </a:lnTo>
                    <a:lnTo>
                      <a:pt x="62" y="234"/>
                    </a:lnTo>
                    <a:lnTo>
                      <a:pt x="61" y="233"/>
                    </a:lnTo>
                    <a:lnTo>
                      <a:pt x="60" y="234"/>
                    </a:lnTo>
                    <a:lnTo>
                      <a:pt x="60" y="233"/>
                    </a:lnTo>
                    <a:lnTo>
                      <a:pt x="60" y="234"/>
                    </a:lnTo>
                    <a:lnTo>
                      <a:pt x="60" y="233"/>
                    </a:lnTo>
                    <a:lnTo>
                      <a:pt x="60" y="232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61" y="230"/>
                    </a:lnTo>
                    <a:lnTo>
                      <a:pt x="60" y="230"/>
                    </a:lnTo>
                    <a:lnTo>
                      <a:pt x="59" y="228"/>
                    </a:lnTo>
                    <a:lnTo>
                      <a:pt x="57" y="227"/>
                    </a:lnTo>
                    <a:lnTo>
                      <a:pt x="57" y="226"/>
                    </a:lnTo>
                    <a:lnTo>
                      <a:pt x="56" y="225"/>
                    </a:lnTo>
                    <a:lnTo>
                      <a:pt x="56" y="224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5" y="220"/>
                    </a:lnTo>
                    <a:lnTo>
                      <a:pt x="54" y="220"/>
                    </a:lnTo>
                    <a:lnTo>
                      <a:pt x="53" y="219"/>
                    </a:lnTo>
                    <a:lnTo>
                      <a:pt x="52" y="219"/>
                    </a:lnTo>
                    <a:lnTo>
                      <a:pt x="52" y="218"/>
                    </a:lnTo>
                    <a:lnTo>
                      <a:pt x="52" y="217"/>
                    </a:lnTo>
                    <a:lnTo>
                      <a:pt x="52" y="216"/>
                    </a:lnTo>
                    <a:lnTo>
                      <a:pt x="52" y="215"/>
                    </a:lnTo>
                    <a:lnTo>
                      <a:pt x="52" y="214"/>
                    </a:lnTo>
                    <a:lnTo>
                      <a:pt x="53" y="214"/>
                    </a:lnTo>
                    <a:lnTo>
                      <a:pt x="52" y="214"/>
                    </a:lnTo>
                    <a:lnTo>
                      <a:pt x="52" y="213"/>
                    </a:lnTo>
                    <a:lnTo>
                      <a:pt x="51" y="211"/>
                    </a:lnTo>
                    <a:lnTo>
                      <a:pt x="52" y="210"/>
                    </a:lnTo>
                    <a:lnTo>
                      <a:pt x="53" y="210"/>
                    </a:lnTo>
                    <a:lnTo>
                      <a:pt x="52" y="210"/>
                    </a:lnTo>
                    <a:lnTo>
                      <a:pt x="51" y="209"/>
                    </a:lnTo>
                    <a:lnTo>
                      <a:pt x="51" y="208"/>
                    </a:lnTo>
                    <a:lnTo>
                      <a:pt x="51" y="207"/>
                    </a:lnTo>
                    <a:lnTo>
                      <a:pt x="52" y="207"/>
                    </a:lnTo>
                    <a:lnTo>
                      <a:pt x="51" y="207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49" y="203"/>
                    </a:lnTo>
                    <a:lnTo>
                      <a:pt x="48" y="203"/>
                    </a:lnTo>
                    <a:lnTo>
                      <a:pt x="49" y="203"/>
                    </a:lnTo>
                    <a:lnTo>
                      <a:pt x="49" y="202"/>
                    </a:lnTo>
                    <a:lnTo>
                      <a:pt x="48" y="202"/>
                    </a:lnTo>
                    <a:lnTo>
                      <a:pt x="48" y="201"/>
                    </a:lnTo>
                    <a:lnTo>
                      <a:pt x="48" y="200"/>
                    </a:lnTo>
                    <a:lnTo>
                      <a:pt x="47" y="199"/>
                    </a:lnTo>
                    <a:lnTo>
                      <a:pt x="46" y="199"/>
                    </a:lnTo>
                    <a:lnTo>
                      <a:pt x="45" y="198"/>
                    </a:lnTo>
                    <a:lnTo>
                      <a:pt x="45" y="197"/>
                    </a:lnTo>
                    <a:lnTo>
                      <a:pt x="45" y="196"/>
                    </a:lnTo>
                    <a:lnTo>
                      <a:pt x="45" y="194"/>
                    </a:lnTo>
                    <a:lnTo>
                      <a:pt x="45" y="193"/>
                    </a:lnTo>
                    <a:lnTo>
                      <a:pt x="46" y="193"/>
                    </a:lnTo>
                    <a:lnTo>
                      <a:pt x="47" y="193"/>
                    </a:lnTo>
                    <a:lnTo>
                      <a:pt x="46" y="192"/>
                    </a:lnTo>
                    <a:lnTo>
                      <a:pt x="47" y="191"/>
                    </a:lnTo>
                    <a:lnTo>
                      <a:pt x="46" y="190"/>
                    </a:lnTo>
                    <a:lnTo>
                      <a:pt x="45" y="190"/>
                    </a:lnTo>
                    <a:lnTo>
                      <a:pt x="45" y="191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8"/>
                    </a:lnTo>
                    <a:lnTo>
                      <a:pt x="45" y="188"/>
                    </a:lnTo>
                    <a:lnTo>
                      <a:pt x="46" y="186"/>
                    </a:lnTo>
                    <a:lnTo>
                      <a:pt x="45" y="185"/>
                    </a:lnTo>
                    <a:lnTo>
                      <a:pt x="44" y="184"/>
                    </a:lnTo>
                    <a:lnTo>
                      <a:pt x="45" y="184"/>
                    </a:lnTo>
                    <a:lnTo>
                      <a:pt x="45" y="183"/>
                    </a:lnTo>
                    <a:lnTo>
                      <a:pt x="44" y="183"/>
                    </a:lnTo>
                    <a:lnTo>
                      <a:pt x="44" y="182"/>
                    </a:lnTo>
                    <a:lnTo>
                      <a:pt x="44" y="181"/>
                    </a:lnTo>
                    <a:lnTo>
                      <a:pt x="43" y="180"/>
                    </a:lnTo>
                    <a:lnTo>
                      <a:pt x="43" y="179"/>
                    </a:lnTo>
                    <a:lnTo>
                      <a:pt x="42" y="179"/>
                    </a:lnTo>
                    <a:lnTo>
                      <a:pt x="42" y="177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2" y="175"/>
                    </a:lnTo>
                    <a:lnTo>
                      <a:pt x="43" y="175"/>
                    </a:lnTo>
                    <a:lnTo>
                      <a:pt x="43" y="174"/>
                    </a:lnTo>
                    <a:lnTo>
                      <a:pt x="42" y="174"/>
                    </a:lnTo>
                    <a:lnTo>
                      <a:pt x="42" y="173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69"/>
                    </a:lnTo>
                    <a:lnTo>
                      <a:pt x="43" y="168"/>
                    </a:lnTo>
                    <a:lnTo>
                      <a:pt x="43" y="167"/>
                    </a:lnTo>
                    <a:lnTo>
                      <a:pt x="43" y="166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2"/>
                    </a:lnTo>
                    <a:lnTo>
                      <a:pt x="44" y="162"/>
                    </a:lnTo>
                    <a:lnTo>
                      <a:pt x="44" y="160"/>
                    </a:lnTo>
                    <a:lnTo>
                      <a:pt x="44" y="159"/>
                    </a:lnTo>
                    <a:lnTo>
                      <a:pt x="44" y="158"/>
                    </a:lnTo>
                    <a:lnTo>
                      <a:pt x="43" y="158"/>
                    </a:lnTo>
                    <a:lnTo>
                      <a:pt x="44" y="157"/>
                    </a:lnTo>
                    <a:lnTo>
                      <a:pt x="44" y="157"/>
                    </a:lnTo>
                    <a:lnTo>
                      <a:pt x="44" y="156"/>
                    </a:lnTo>
                    <a:lnTo>
                      <a:pt x="44" y="156"/>
                    </a:lnTo>
                    <a:lnTo>
                      <a:pt x="43" y="155"/>
                    </a:lnTo>
                    <a:lnTo>
                      <a:pt x="43" y="154"/>
                    </a:lnTo>
                    <a:lnTo>
                      <a:pt x="44" y="152"/>
                    </a:lnTo>
                    <a:lnTo>
                      <a:pt x="44" y="151"/>
                    </a:lnTo>
                    <a:lnTo>
                      <a:pt x="44" y="150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48"/>
                    </a:lnTo>
                    <a:lnTo>
                      <a:pt x="44" y="147"/>
                    </a:lnTo>
                    <a:lnTo>
                      <a:pt x="44" y="146"/>
                    </a:lnTo>
                    <a:lnTo>
                      <a:pt x="45" y="146"/>
                    </a:lnTo>
                    <a:lnTo>
                      <a:pt x="45" y="144"/>
                    </a:lnTo>
                    <a:lnTo>
                      <a:pt x="45" y="143"/>
                    </a:lnTo>
                    <a:lnTo>
                      <a:pt x="45" y="142"/>
                    </a:lnTo>
                    <a:lnTo>
                      <a:pt x="45" y="141"/>
                    </a:lnTo>
                    <a:lnTo>
                      <a:pt x="45" y="140"/>
                    </a:lnTo>
                    <a:lnTo>
                      <a:pt x="46" y="140"/>
                    </a:lnTo>
                    <a:lnTo>
                      <a:pt x="47" y="139"/>
                    </a:lnTo>
                    <a:lnTo>
                      <a:pt x="47" y="138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49" y="134"/>
                    </a:lnTo>
                    <a:lnTo>
                      <a:pt x="49" y="133"/>
                    </a:lnTo>
                    <a:lnTo>
                      <a:pt x="51" y="132"/>
                    </a:lnTo>
                    <a:lnTo>
                      <a:pt x="51" y="131"/>
                    </a:lnTo>
                    <a:lnTo>
                      <a:pt x="51" y="130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3" y="124"/>
                    </a:lnTo>
                    <a:lnTo>
                      <a:pt x="53" y="123"/>
                    </a:lnTo>
                    <a:lnTo>
                      <a:pt x="53" y="122"/>
                    </a:lnTo>
                    <a:lnTo>
                      <a:pt x="53" y="122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2" y="118"/>
                    </a:lnTo>
                    <a:lnTo>
                      <a:pt x="51" y="117"/>
                    </a:lnTo>
                    <a:lnTo>
                      <a:pt x="51" y="116"/>
                    </a:lnTo>
                    <a:lnTo>
                      <a:pt x="51" y="115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3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9" y="105"/>
                    </a:lnTo>
                    <a:lnTo>
                      <a:pt x="49" y="104"/>
                    </a:lnTo>
                    <a:lnTo>
                      <a:pt x="48" y="103"/>
                    </a:lnTo>
                    <a:lnTo>
                      <a:pt x="49" y="101"/>
                    </a:lnTo>
                    <a:lnTo>
                      <a:pt x="48" y="100"/>
                    </a:lnTo>
                    <a:lnTo>
                      <a:pt x="48" y="99"/>
                    </a:lnTo>
                    <a:lnTo>
                      <a:pt x="49" y="98"/>
                    </a:lnTo>
                    <a:lnTo>
                      <a:pt x="49" y="97"/>
                    </a:lnTo>
                    <a:lnTo>
                      <a:pt x="49" y="96"/>
                    </a:lnTo>
                    <a:lnTo>
                      <a:pt x="49" y="95"/>
                    </a:lnTo>
                    <a:lnTo>
                      <a:pt x="48" y="95"/>
                    </a:lnTo>
                    <a:lnTo>
                      <a:pt x="48" y="95"/>
                    </a:lnTo>
                    <a:lnTo>
                      <a:pt x="48" y="93"/>
                    </a:lnTo>
                    <a:lnTo>
                      <a:pt x="48" y="92"/>
                    </a:lnTo>
                    <a:lnTo>
                      <a:pt x="47" y="92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47" y="88"/>
                    </a:lnTo>
                    <a:lnTo>
                      <a:pt x="47" y="87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5" y="83"/>
                    </a:lnTo>
                    <a:lnTo>
                      <a:pt x="45" y="82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4" y="79"/>
                    </a:lnTo>
                    <a:lnTo>
                      <a:pt x="43" y="79"/>
                    </a:lnTo>
                    <a:lnTo>
                      <a:pt x="43" y="78"/>
                    </a:lnTo>
                    <a:lnTo>
                      <a:pt x="42" y="78"/>
                    </a:lnTo>
                    <a:lnTo>
                      <a:pt x="40" y="76"/>
                    </a:lnTo>
                    <a:lnTo>
                      <a:pt x="40" y="75"/>
                    </a:lnTo>
                    <a:lnTo>
                      <a:pt x="40" y="74"/>
                    </a:lnTo>
                    <a:lnTo>
                      <a:pt x="40" y="73"/>
                    </a:lnTo>
                    <a:lnTo>
                      <a:pt x="39" y="72"/>
                    </a:lnTo>
                    <a:lnTo>
                      <a:pt x="40" y="71"/>
                    </a:lnTo>
                    <a:lnTo>
                      <a:pt x="40" y="70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8" y="67"/>
                    </a:lnTo>
                    <a:lnTo>
                      <a:pt x="38" y="67"/>
                    </a:lnTo>
                    <a:lnTo>
                      <a:pt x="38" y="66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38" y="61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7" y="54"/>
                    </a:lnTo>
                    <a:lnTo>
                      <a:pt x="37" y="52"/>
                    </a:lnTo>
                    <a:lnTo>
                      <a:pt x="37" y="49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2" y="45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29" y="42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7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19" y="28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" name="Freeform 99"/>
              <p:cNvSpPr>
                <a:spLocks/>
              </p:cNvSpPr>
              <p:nvPr/>
            </p:nvSpPr>
            <p:spPr bwMode="auto">
              <a:xfrm>
                <a:off x="2973387" y="974725"/>
                <a:ext cx="479425" cy="361950"/>
              </a:xfrm>
              <a:custGeom>
                <a:avLst/>
                <a:gdLst>
                  <a:gd name="T0" fmla="*/ 42 w 302"/>
                  <a:gd name="T1" fmla="*/ 0 h 228"/>
                  <a:gd name="T2" fmla="*/ 57 w 302"/>
                  <a:gd name="T3" fmla="*/ 1 h 228"/>
                  <a:gd name="T4" fmla="*/ 75 w 302"/>
                  <a:gd name="T5" fmla="*/ 1 h 228"/>
                  <a:gd name="T6" fmla="*/ 91 w 302"/>
                  <a:gd name="T7" fmla="*/ 1 h 228"/>
                  <a:gd name="T8" fmla="*/ 103 w 302"/>
                  <a:gd name="T9" fmla="*/ 1 h 228"/>
                  <a:gd name="T10" fmla="*/ 117 w 302"/>
                  <a:gd name="T11" fmla="*/ 1 h 228"/>
                  <a:gd name="T12" fmla="*/ 133 w 302"/>
                  <a:gd name="T13" fmla="*/ 1 h 228"/>
                  <a:gd name="T14" fmla="*/ 157 w 302"/>
                  <a:gd name="T15" fmla="*/ 1 h 228"/>
                  <a:gd name="T16" fmla="*/ 171 w 302"/>
                  <a:gd name="T17" fmla="*/ 1 h 228"/>
                  <a:gd name="T18" fmla="*/ 180 w 302"/>
                  <a:gd name="T19" fmla="*/ 1 h 228"/>
                  <a:gd name="T20" fmla="*/ 194 w 302"/>
                  <a:gd name="T21" fmla="*/ 1 h 228"/>
                  <a:gd name="T22" fmla="*/ 219 w 302"/>
                  <a:gd name="T23" fmla="*/ 1 h 228"/>
                  <a:gd name="T24" fmla="*/ 237 w 302"/>
                  <a:gd name="T25" fmla="*/ 1 h 228"/>
                  <a:gd name="T26" fmla="*/ 242 w 302"/>
                  <a:gd name="T27" fmla="*/ 1 h 228"/>
                  <a:gd name="T28" fmla="*/ 253 w 302"/>
                  <a:gd name="T29" fmla="*/ 1 h 228"/>
                  <a:gd name="T30" fmla="*/ 265 w 302"/>
                  <a:gd name="T31" fmla="*/ 1 h 228"/>
                  <a:gd name="T32" fmla="*/ 278 w 302"/>
                  <a:gd name="T33" fmla="*/ 1 h 228"/>
                  <a:gd name="T34" fmla="*/ 292 w 302"/>
                  <a:gd name="T35" fmla="*/ 1 h 228"/>
                  <a:gd name="T36" fmla="*/ 302 w 302"/>
                  <a:gd name="T37" fmla="*/ 1 h 228"/>
                  <a:gd name="T38" fmla="*/ 302 w 302"/>
                  <a:gd name="T39" fmla="*/ 221 h 228"/>
                  <a:gd name="T40" fmla="*/ 296 w 302"/>
                  <a:gd name="T41" fmla="*/ 228 h 228"/>
                  <a:gd name="T42" fmla="*/ 280 w 302"/>
                  <a:gd name="T43" fmla="*/ 228 h 228"/>
                  <a:gd name="T44" fmla="*/ 271 w 302"/>
                  <a:gd name="T45" fmla="*/ 228 h 228"/>
                  <a:gd name="T46" fmla="*/ 256 w 302"/>
                  <a:gd name="T47" fmla="*/ 228 h 228"/>
                  <a:gd name="T48" fmla="*/ 239 w 302"/>
                  <a:gd name="T49" fmla="*/ 228 h 228"/>
                  <a:gd name="T50" fmla="*/ 217 w 302"/>
                  <a:gd name="T51" fmla="*/ 228 h 228"/>
                  <a:gd name="T52" fmla="*/ 197 w 302"/>
                  <a:gd name="T53" fmla="*/ 228 h 228"/>
                  <a:gd name="T54" fmla="*/ 187 w 302"/>
                  <a:gd name="T55" fmla="*/ 228 h 228"/>
                  <a:gd name="T56" fmla="*/ 171 w 302"/>
                  <a:gd name="T57" fmla="*/ 228 h 228"/>
                  <a:gd name="T58" fmla="*/ 154 w 302"/>
                  <a:gd name="T59" fmla="*/ 228 h 228"/>
                  <a:gd name="T60" fmla="*/ 99 w 302"/>
                  <a:gd name="T61" fmla="*/ 228 h 228"/>
                  <a:gd name="T62" fmla="*/ 84 w 302"/>
                  <a:gd name="T63" fmla="*/ 228 h 228"/>
                  <a:gd name="T64" fmla="*/ 75 w 302"/>
                  <a:gd name="T65" fmla="*/ 228 h 228"/>
                  <a:gd name="T66" fmla="*/ 62 w 302"/>
                  <a:gd name="T67" fmla="*/ 228 h 228"/>
                  <a:gd name="T68" fmla="*/ 48 w 302"/>
                  <a:gd name="T69" fmla="*/ 228 h 228"/>
                  <a:gd name="T70" fmla="*/ 30 w 302"/>
                  <a:gd name="T71" fmla="*/ 228 h 228"/>
                  <a:gd name="T72" fmla="*/ 17 w 302"/>
                  <a:gd name="T73" fmla="*/ 228 h 228"/>
                  <a:gd name="T74" fmla="*/ 1 w 302"/>
                  <a:gd name="T75" fmla="*/ 222 h 228"/>
                  <a:gd name="T76" fmla="*/ 1 w 302"/>
                  <a:gd name="T77" fmla="*/ 210 h 228"/>
                  <a:gd name="T78" fmla="*/ 1 w 302"/>
                  <a:gd name="T79" fmla="*/ 194 h 228"/>
                  <a:gd name="T80" fmla="*/ 1 w 302"/>
                  <a:gd name="T81" fmla="*/ 181 h 228"/>
                  <a:gd name="T82" fmla="*/ 1 w 302"/>
                  <a:gd name="T83" fmla="*/ 161 h 228"/>
                  <a:gd name="T84" fmla="*/ 0 w 302"/>
                  <a:gd name="T85" fmla="*/ 142 h 228"/>
                  <a:gd name="T86" fmla="*/ 1 w 302"/>
                  <a:gd name="T87" fmla="*/ 129 h 228"/>
                  <a:gd name="T88" fmla="*/ 0 w 302"/>
                  <a:gd name="T89" fmla="*/ 118 h 228"/>
                  <a:gd name="T90" fmla="*/ 0 w 302"/>
                  <a:gd name="T91" fmla="*/ 105 h 228"/>
                  <a:gd name="T92" fmla="*/ 0 w 302"/>
                  <a:gd name="T93" fmla="*/ 76 h 228"/>
                  <a:gd name="T94" fmla="*/ 0 w 302"/>
                  <a:gd name="T95" fmla="*/ 47 h 228"/>
                  <a:gd name="T96" fmla="*/ 0 w 302"/>
                  <a:gd name="T97" fmla="*/ 32 h 228"/>
                  <a:gd name="T98" fmla="*/ 0 w 302"/>
                  <a:gd name="T99" fmla="*/ 19 h 228"/>
                  <a:gd name="T100" fmla="*/ 1 w 302"/>
                  <a:gd name="T101" fmla="*/ 9 h 228"/>
                  <a:gd name="T102" fmla="*/ 4 w 302"/>
                  <a:gd name="T103" fmla="*/ 0 h 228"/>
                  <a:gd name="T104" fmla="*/ 11 w 302"/>
                  <a:gd name="T105" fmla="*/ 0 h 228"/>
                  <a:gd name="T106" fmla="*/ 22 w 302"/>
                  <a:gd name="T107" fmla="*/ 1 h 228"/>
                  <a:gd name="T108" fmla="*/ 33 w 302"/>
                  <a:gd name="T10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2" h="228">
                    <a:moveTo>
                      <a:pt x="33" y="0"/>
                    </a:moveTo>
                    <a:lnTo>
                      <a:pt x="34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8" y="1"/>
                    </a:lnTo>
                    <a:lnTo>
                      <a:pt x="71" y="1"/>
                    </a:lnTo>
                    <a:lnTo>
                      <a:pt x="73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9" y="1"/>
                    </a:lnTo>
                    <a:lnTo>
                      <a:pt x="82" y="1"/>
                    </a:lnTo>
                    <a:lnTo>
                      <a:pt x="83" y="1"/>
                    </a:lnTo>
                    <a:lnTo>
                      <a:pt x="86" y="1"/>
                    </a:lnTo>
                    <a:lnTo>
                      <a:pt x="87" y="1"/>
                    </a:lnTo>
                    <a:lnTo>
                      <a:pt x="91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7" y="1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13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1"/>
                    </a:lnTo>
                    <a:lnTo>
                      <a:pt x="130" y="1"/>
                    </a:lnTo>
                    <a:lnTo>
                      <a:pt x="131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1"/>
                    </a:lnTo>
                    <a:lnTo>
                      <a:pt x="141" y="1"/>
                    </a:lnTo>
                    <a:lnTo>
                      <a:pt x="144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57" y="1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7" y="1"/>
                    </a:lnTo>
                    <a:lnTo>
                      <a:pt x="168" y="1"/>
                    </a:lnTo>
                    <a:lnTo>
                      <a:pt x="169" y="1"/>
                    </a:lnTo>
                    <a:lnTo>
                      <a:pt x="170" y="1"/>
                    </a:lnTo>
                    <a:lnTo>
                      <a:pt x="171" y="1"/>
                    </a:lnTo>
                    <a:lnTo>
                      <a:pt x="172" y="1"/>
                    </a:lnTo>
                    <a:lnTo>
                      <a:pt x="173" y="1"/>
                    </a:lnTo>
                    <a:lnTo>
                      <a:pt x="174" y="1"/>
                    </a:lnTo>
                    <a:lnTo>
                      <a:pt x="177" y="1"/>
                    </a:lnTo>
                    <a:lnTo>
                      <a:pt x="178" y="1"/>
                    </a:lnTo>
                    <a:lnTo>
                      <a:pt x="179" y="1"/>
                    </a:lnTo>
                    <a:lnTo>
                      <a:pt x="180" y="1"/>
                    </a:lnTo>
                    <a:lnTo>
                      <a:pt x="182" y="1"/>
                    </a:lnTo>
                    <a:lnTo>
                      <a:pt x="184" y="1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0" y="1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1"/>
                    </a:lnTo>
                    <a:lnTo>
                      <a:pt x="197" y="1"/>
                    </a:lnTo>
                    <a:lnTo>
                      <a:pt x="198" y="1"/>
                    </a:lnTo>
                    <a:lnTo>
                      <a:pt x="202" y="1"/>
                    </a:lnTo>
                    <a:lnTo>
                      <a:pt x="207" y="1"/>
                    </a:lnTo>
                    <a:lnTo>
                      <a:pt x="217" y="1"/>
                    </a:lnTo>
                    <a:lnTo>
                      <a:pt x="219" y="1"/>
                    </a:lnTo>
                    <a:lnTo>
                      <a:pt x="220" y="1"/>
                    </a:lnTo>
                    <a:lnTo>
                      <a:pt x="221" y="1"/>
                    </a:lnTo>
                    <a:lnTo>
                      <a:pt x="224" y="1"/>
                    </a:lnTo>
                    <a:lnTo>
                      <a:pt x="233" y="1"/>
                    </a:lnTo>
                    <a:lnTo>
                      <a:pt x="234" y="1"/>
                    </a:lnTo>
                    <a:lnTo>
                      <a:pt x="236" y="1"/>
                    </a:lnTo>
                    <a:lnTo>
                      <a:pt x="237" y="1"/>
                    </a:lnTo>
                    <a:lnTo>
                      <a:pt x="238" y="1"/>
                    </a:lnTo>
                    <a:lnTo>
                      <a:pt x="239" y="1"/>
                    </a:lnTo>
                    <a:lnTo>
                      <a:pt x="240" y="1"/>
                    </a:lnTo>
                    <a:lnTo>
                      <a:pt x="240" y="2"/>
                    </a:lnTo>
                    <a:lnTo>
                      <a:pt x="241" y="2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44" y="1"/>
                    </a:lnTo>
                    <a:lnTo>
                      <a:pt x="246" y="1"/>
                    </a:lnTo>
                    <a:lnTo>
                      <a:pt x="248" y="1"/>
                    </a:lnTo>
                    <a:lnTo>
                      <a:pt x="249" y="1"/>
                    </a:lnTo>
                    <a:lnTo>
                      <a:pt x="250" y="1"/>
                    </a:lnTo>
                    <a:lnTo>
                      <a:pt x="251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56" y="1"/>
                    </a:lnTo>
                    <a:lnTo>
                      <a:pt x="257" y="1"/>
                    </a:lnTo>
                    <a:lnTo>
                      <a:pt x="258" y="1"/>
                    </a:lnTo>
                    <a:lnTo>
                      <a:pt x="261" y="1"/>
                    </a:lnTo>
                    <a:lnTo>
                      <a:pt x="262" y="1"/>
                    </a:lnTo>
                    <a:lnTo>
                      <a:pt x="265" y="1"/>
                    </a:lnTo>
                    <a:lnTo>
                      <a:pt x="268" y="1"/>
                    </a:lnTo>
                    <a:lnTo>
                      <a:pt x="270" y="1"/>
                    </a:lnTo>
                    <a:lnTo>
                      <a:pt x="271" y="1"/>
                    </a:lnTo>
                    <a:lnTo>
                      <a:pt x="272" y="1"/>
                    </a:lnTo>
                    <a:lnTo>
                      <a:pt x="275" y="1"/>
                    </a:lnTo>
                    <a:lnTo>
                      <a:pt x="276" y="1"/>
                    </a:lnTo>
                    <a:lnTo>
                      <a:pt x="278" y="1"/>
                    </a:lnTo>
                    <a:lnTo>
                      <a:pt x="279" y="1"/>
                    </a:lnTo>
                    <a:lnTo>
                      <a:pt x="284" y="1"/>
                    </a:lnTo>
                    <a:lnTo>
                      <a:pt x="287" y="1"/>
                    </a:lnTo>
                    <a:lnTo>
                      <a:pt x="288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2" y="1"/>
                    </a:lnTo>
                    <a:lnTo>
                      <a:pt x="293" y="1"/>
                    </a:lnTo>
                    <a:lnTo>
                      <a:pt x="294" y="1"/>
                    </a:lnTo>
                    <a:lnTo>
                      <a:pt x="296" y="1"/>
                    </a:lnTo>
                    <a:lnTo>
                      <a:pt x="297" y="1"/>
                    </a:lnTo>
                    <a:lnTo>
                      <a:pt x="299" y="1"/>
                    </a:lnTo>
                    <a:lnTo>
                      <a:pt x="300" y="1"/>
                    </a:lnTo>
                    <a:lnTo>
                      <a:pt x="302" y="1"/>
                    </a:lnTo>
                    <a:lnTo>
                      <a:pt x="302" y="26"/>
                    </a:lnTo>
                    <a:lnTo>
                      <a:pt x="302" y="27"/>
                    </a:lnTo>
                    <a:lnTo>
                      <a:pt x="302" y="94"/>
                    </a:lnTo>
                    <a:lnTo>
                      <a:pt x="302" y="124"/>
                    </a:lnTo>
                    <a:lnTo>
                      <a:pt x="302" y="127"/>
                    </a:lnTo>
                    <a:lnTo>
                      <a:pt x="302" y="213"/>
                    </a:lnTo>
                    <a:lnTo>
                      <a:pt x="302" y="221"/>
                    </a:lnTo>
                    <a:lnTo>
                      <a:pt x="302" y="228"/>
                    </a:lnTo>
                    <a:lnTo>
                      <a:pt x="301" y="228"/>
                    </a:lnTo>
                    <a:lnTo>
                      <a:pt x="300" y="228"/>
                    </a:lnTo>
                    <a:lnTo>
                      <a:pt x="299" y="228"/>
                    </a:lnTo>
                    <a:lnTo>
                      <a:pt x="298" y="228"/>
                    </a:lnTo>
                    <a:lnTo>
                      <a:pt x="297" y="228"/>
                    </a:lnTo>
                    <a:lnTo>
                      <a:pt x="296" y="228"/>
                    </a:lnTo>
                    <a:lnTo>
                      <a:pt x="294" y="228"/>
                    </a:lnTo>
                    <a:lnTo>
                      <a:pt x="293" y="228"/>
                    </a:lnTo>
                    <a:lnTo>
                      <a:pt x="291" y="228"/>
                    </a:lnTo>
                    <a:lnTo>
                      <a:pt x="283" y="228"/>
                    </a:lnTo>
                    <a:lnTo>
                      <a:pt x="282" y="228"/>
                    </a:lnTo>
                    <a:lnTo>
                      <a:pt x="281" y="228"/>
                    </a:lnTo>
                    <a:lnTo>
                      <a:pt x="280" y="228"/>
                    </a:lnTo>
                    <a:lnTo>
                      <a:pt x="279" y="228"/>
                    </a:lnTo>
                    <a:lnTo>
                      <a:pt x="276" y="228"/>
                    </a:lnTo>
                    <a:lnTo>
                      <a:pt x="275" y="228"/>
                    </a:lnTo>
                    <a:lnTo>
                      <a:pt x="274" y="228"/>
                    </a:lnTo>
                    <a:lnTo>
                      <a:pt x="273" y="228"/>
                    </a:lnTo>
                    <a:lnTo>
                      <a:pt x="272" y="228"/>
                    </a:lnTo>
                    <a:lnTo>
                      <a:pt x="271" y="228"/>
                    </a:lnTo>
                    <a:lnTo>
                      <a:pt x="270" y="228"/>
                    </a:lnTo>
                    <a:lnTo>
                      <a:pt x="266" y="228"/>
                    </a:lnTo>
                    <a:lnTo>
                      <a:pt x="264" y="228"/>
                    </a:lnTo>
                    <a:lnTo>
                      <a:pt x="262" y="228"/>
                    </a:lnTo>
                    <a:lnTo>
                      <a:pt x="259" y="228"/>
                    </a:lnTo>
                    <a:lnTo>
                      <a:pt x="257" y="228"/>
                    </a:lnTo>
                    <a:lnTo>
                      <a:pt x="256" y="228"/>
                    </a:lnTo>
                    <a:lnTo>
                      <a:pt x="255" y="228"/>
                    </a:lnTo>
                    <a:lnTo>
                      <a:pt x="254" y="228"/>
                    </a:lnTo>
                    <a:lnTo>
                      <a:pt x="253" y="228"/>
                    </a:lnTo>
                    <a:lnTo>
                      <a:pt x="250" y="228"/>
                    </a:lnTo>
                    <a:lnTo>
                      <a:pt x="247" y="228"/>
                    </a:lnTo>
                    <a:lnTo>
                      <a:pt x="244" y="228"/>
                    </a:lnTo>
                    <a:lnTo>
                      <a:pt x="239" y="228"/>
                    </a:lnTo>
                    <a:lnTo>
                      <a:pt x="237" y="228"/>
                    </a:lnTo>
                    <a:lnTo>
                      <a:pt x="233" y="228"/>
                    </a:lnTo>
                    <a:lnTo>
                      <a:pt x="224" y="228"/>
                    </a:lnTo>
                    <a:lnTo>
                      <a:pt x="222" y="228"/>
                    </a:lnTo>
                    <a:lnTo>
                      <a:pt x="221" y="228"/>
                    </a:lnTo>
                    <a:lnTo>
                      <a:pt x="220" y="228"/>
                    </a:lnTo>
                    <a:lnTo>
                      <a:pt x="217" y="228"/>
                    </a:lnTo>
                    <a:lnTo>
                      <a:pt x="215" y="228"/>
                    </a:lnTo>
                    <a:lnTo>
                      <a:pt x="214" y="228"/>
                    </a:lnTo>
                    <a:lnTo>
                      <a:pt x="205" y="228"/>
                    </a:lnTo>
                    <a:lnTo>
                      <a:pt x="204" y="228"/>
                    </a:lnTo>
                    <a:lnTo>
                      <a:pt x="201" y="228"/>
                    </a:lnTo>
                    <a:lnTo>
                      <a:pt x="198" y="228"/>
                    </a:lnTo>
                    <a:lnTo>
                      <a:pt x="197" y="228"/>
                    </a:lnTo>
                    <a:lnTo>
                      <a:pt x="196" y="228"/>
                    </a:lnTo>
                    <a:lnTo>
                      <a:pt x="195" y="228"/>
                    </a:lnTo>
                    <a:lnTo>
                      <a:pt x="193" y="228"/>
                    </a:lnTo>
                    <a:lnTo>
                      <a:pt x="191" y="228"/>
                    </a:lnTo>
                    <a:lnTo>
                      <a:pt x="191" y="228"/>
                    </a:lnTo>
                    <a:lnTo>
                      <a:pt x="188" y="228"/>
                    </a:lnTo>
                    <a:lnTo>
                      <a:pt x="187" y="228"/>
                    </a:lnTo>
                    <a:lnTo>
                      <a:pt x="185" y="228"/>
                    </a:lnTo>
                    <a:lnTo>
                      <a:pt x="180" y="228"/>
                    </a:lnTo>
                    <a:lnTo>
                      <a:pt x="177" y="228"/>
                    </a:lnTo>
                    <a:lnTo>
                      <a:pt x="176" y="228"/>
                    </a:lnTo>
                    <a:lnTo>
                      <a:pt x="174" y="228"/>
                    </a:lnTo>
                    <a:lnTo>
                      <a:pt x="172" y="228"/>
                    </a:lnTo>
                    <a:lnTo>
                      <a:pt x="171" y="228"/>
                    </a:lnTo>
                    <a:lnTo>
                      <a:pt x="170" y="228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54" y="228"/>
                    </a:lnTo>
                    <a:lnTo>
                      <a:pt x="126" y="228"/>
                    </a:lnTo>
                    <a:lnTo>
                      <a:pt x="117" y="228"/>
                    </a:lnTo>
                    <a:lnTo>
                      <a:pt x="108" y="228"/>
                    </a:lnTo>
                    <a:lnTo>
                      <a:pt x="107" y="228"/>
                    </a:lnTo>
                    <a:lnTo>
                      <a:pt x="105" y="228"/>
                    </a:lnTo>
                    <a:lnTo>
                      <a:pt x="101" y="228"/>
                    </a:lnTo>
                    <a:lnTo>
                      <a:pt x="99" y="228"/>
                    </a:lnTo>
                    <a:lnTo>
                      <a:pt x="96" y="228"/>
                    </a:lnTo>
                    <a:lnTo>
                      <a:pt x="94" y="228"/>
                    </a:lnTo>
                    <a:lnTo>
                      <a:pt x="93" y="228"/>
                    </a:lnTo>
                    <a:lnTo>
                      <a:pt x="88" y="228"/>
                    </a:lnTo>
                    <a:lnTo>
                      <a:pt x="87" y="228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3" y="228"/>
                    </a:lnTo>
                    <a:lnTo>
                      <a:pt x="82" y="228"/>
                    </a:lnTo>
                    <a:lnTo>
                      <a:pt x="81" y="228"/>
                    </a:lnTo>
                    <a:lnTo>
                      <a:pt x="79" y="228"/>
                    </a:lnTo>
                    <a:lnTo>
                      <a:pt x="78" y="228"/>
                    </a:lnTo>
                    <a:lnTo>
                      <a:pt x="77" y="228"/>
                    </a:lnTo>
                    <a:lnTo>
                      <a:pt x="75" y="228"/>
                    </a:lnTo>
                    <a:lnTo>
                      <a:pt x="74" y="228"/>
                    </a:lnTo>
                    <a:lnTo>
                      <a:pt x="73" y="228"/>
                    </a:lnTo>
                    <a:lnTo>
                      <a:pt x="71" y="228"/>
                    </a:lnTo>
                    <a:lnTo>
                      <a:pt x="68" y="228"/>
                    </a:lnTo>
                    <a:lnTo>
                      <a:pt x="67" y="228"/>
                    </a:lnTo>
                    <a:lnTo>
                      <a:pt x="66" y="228"/>
                    </a:lnTo>
                    <a:lnTo>
                      <a:pt x="62" y="228"/>
                    </a:lnTo>
                    <a:lnTo>
                      <a:pt x="61" y="228"/>
                    </a:lnTo>
                    <a:lnTo>
                      <a:pt x="60" y="228"/>
                    </a:lnTo>
                    <a:lnTo>
                      <a:pt x="59" y="228"/>
                    </a:lnTo>
                    <a:lnTo>
                      <a:pt x="54" y="228"/>
                    </a:lnTo>
                    <a:lnTo>
                      <a:pt x="53" y="228"/>
                    </a:lnTo>
                    <a:lnTo>
                      <a:pt x="51" y="228"/>
                    </a:lnTo>
                    <a:lnTo>
                      <a:pt x="48" y="228"/>
                    </a:lnTo>
                    <a:lnTo>
                      <a:pt x="42" y="228"/>
                    </a:lnTo>
                    <a:lnTo>
                      <a:pt x="40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5" y="228"/>
                    </a:lnTo>
                    <a:lnTo>
                      <a:pt x="34" y="228"/>
                    </a:lnTo>
                    <a:lnTo>
                      <a:pt x="30" y="228"/>
                    </a:lnTo>
                    <a:lnTo>
                      <a:pt x="27" y="228"/>
                    </a:lnTo>
                    <a:lnTo>
                      <a:pt x="26" y="228"/>
                    </a:lnTo>
                    <a:lnTo>
                      <a:pt x="23" y="228"/>
                    </a:lnTo>
                    <a:lnTo>
                      <a:pt x="21" y="228"/>
                    </a:lnTo>
                    <a:lnTo>
                      <a:pt x="19" y="228"/>
                    </a:lnTo>
                    <a:lnTo>
                      <a:pt x="18" y="228"/>
                    </a:lnTo>
                    <a:lnTo>
                      <a:pt x="17" y="228"/>
                    </a:lnTo>
                    <a:lnTo>
                      <a:pt x="16" y="228"/>
                    </a:lnTo>
                    <a:lnTo>
                      <a:pt x="14" y="228"/>
                    </a:lnTo>
                    <a:lnTo>
                      <a:pt x="13" y="228"/>
                    </a:lnTo>
                    <a:lnTo>
                      <a:pt x="7" y="228"/>
                    </a:lnTo>
                    <a:lnTo>
                      <a:pt x="1" y="228"/>
                    </a:lnTo>
                    <a:lnTo>
                      <a:pt x="1" y="224"/>
                    </a:lnTo>
                    <a:lnTo>
                      <a:pt x="1" y="222"/>
                    </a:lnTo>
                    <a:lnTo>
                      <a:pt x="1" y="221"/>
                    </a:lnTo>
                    <a:lnTo>
                      <a:pt x="1" y="220"/>
                    </a:lnTo>
                    <a:lnTo>
                      <a:pt x="1" y="216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11"/>
                    </a:lnTo>
                    <a:lnTo>
                      <a:pt x="1" y="210"/>
                    </a:lnTo>
                    <a:lnTo>
                      <a:pt x="1" y="209"/>
                    </a:lnTo>
                    <a:lnTo>
                      <a:pt x="1" y="204"/>
                    </a:lnTo>
                    <a:lnTo>
                      <a:pt x="1" y="203"/>
                    </a:lnTo>
                    <a:lnTo>
                      <a:pt x="1" y="201"/>
                    </a:lnTo>
                    <a:lnTo>
                      <a:pt x="1" y="200"/>
                    </a:lnTo>
                    <a:lnTo>
                      <a:pt x="1" y="198"/>
                    </a:lnTo>
                    <a:lnTo>
                      <a:pt x="1" y="194"/>
                    </a:lnTo>
                    <a:lnTo>
                      <a:pt x="1" y="192"/>
                    </a:lnTo>
                    <a:lnTo>
                      <a:pt x="1" y="190"/>
                    </a:lnTo>
                    <a:lnTo>
                      <a:pt x="1" y="187"/>
                    </a:lnTo>
                    <a:lnTo>
                      <a:pt x="1" y="186"/>
                    </a:lnTo>
                    <a:lnTo>
                      <a:pt x="1" y="185"/>
                    </a:lnTo>
                    <a:lnTo>
                      <a:pt x="1" y="185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1"/>
                    </a:lnTo>
                    <a:lnTo>
                      <a:pt x="1" y="168"/>
                    </a:lnTo>
                    <a:lnTo>
                      <a:pt x="1" y="165"/>
                    </a:lnTo>
                    <a:lnTo>
                      <a:pt x="1" y="161"/>
                    </a:lnTo>
                    <a:lnTo>
                      <a:pt x="1" y="159"/>
                    </a:lnTo>
                    <a:lnTo>
                      <a:pt x="1" y="158"/>
                    </a:lnTo>
                    <a:lnTo>
                      <a:pt x="0" y="153"/>
                    </a:lnTo>
                    <a:lnTo>
                      <a:pt x="0" y="149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2"/>
                    </a:lnTo>
                    <a:lnTo>
                      <a:pt x="0" y="141"/>
                    </a:lnTo>
                    <a:lnTo>
                      <a:pt x="0" y="140"/>
                    </a:lnTo>
                    <a:lnTo>
                      <a:pt x="0" y="139"/>
                    </a:lnTo>
                    <a:lnTo>
                      <a:pt x="0" y="137"/>
                    </a:lnTo>
                    <a:lnTo>
                      <a:pt x="0" y="135"/>
                    </a:lnTo>
                    <a:lnTo>
                      <a:pt x="1" y="131"/>
                    </a:lnTo>
                    <a:lnTo>
                      <a:pt x="1" y="129"/>
                    </a:lnTo>
                    <a:lnTo>
                      <a:pt x="1" y="127"/>
                    </a:lnTo>
                    <a:lnTo>
                      <a:pt x="1" y="126"/>
                    </a:lnTo>
                    <a:lnTo>
                      <a:pt x="1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9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1" y="97"/>
                    </a:lnTo>
                    <a:lnTo>
                      <a:pt x="0" y="91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" name="Freeform 100"/>
              <p:cNvSpPr>
                <a:spLocks/>
              </p:cNvSpPr>
              <p:nvPr/>
            </p:nvSpPr>
            <p:spPr bwMode="auto">
              <a:xfrm>
                <a:off x="3570288" y="2406650"/>
                <a:ext cx="601663" cy="523875"/>
              </a:xfrm>
              <a:custGeom>
                <a:avLst/>
                <a:gdLst>
                  <a:gd name="T0" fmla="*/ 145 w 379"/>
                  <a:gd name="T1" fmla="*/ 118 h 330"/>
                  <a:gd name="T2" fmla="*/ 283 w 379"/>
                  <a:gd name="T3" fmla="*/ 241 h 330"/>
                  <a:gd name="T4" fmla="*/ 379 w 379"/>
                  <a:gd name="T5" fmla="*/ 330 h 330"/>
                  <a:gd name="T6" fmla="*/ 341 w 379"/>
                  <a:gd name="T7" fmla="*/ 330 h 330"/>
                  <a:gd name="T8" fmla="*/ 202 w 379"/>
                  <a:gd name="T9" fmla="*/ 330 h 330"/>
                  <a:gd name="T10" fmla="*/ 185 w 379"/>
                  <a:gd name="T11" fmla="*/ 330 h 330"/>
                  <a:gd name="T12" fmla="*/ 178 w 379"/>
                  <a:gd name="T13" fmla="*/ 323 h 330"/>
                  <a:gd name="T14" fmla="*/ 170 w 379"/>
                  <a:gd name="T15" fmla="*/ 325 h 330"/>
                  <a:gd name="T16" fmla="*/ 165 w 379"/>
                  <a:gd name="T17" fmla="*/ 320 h 330"/>
                  <a:gd name="T18" fmla="*/ 158 w 379"/>
                  <a:gd name="T19" fmla="*/ 314 h 330"/>
                  <a:gd name="T20" fmla="*/ 152 w 379"/>
                  <a:gd name="T21" fmla="*/ 307 h 330"/>
                  <a:gd name="T22" fmla="*/ 143 w 379"/>
                  <a:gd name="T23" fmla="*/ 305 h 330"/>
                  <a:gd name="T24" fmla="*/ 136 w 379"/>
                  <a:gd name="T25" fmla="*/ 301 h 330"/>
                  <a:gd name="T26" fmla="*/ 130 w 379"/>
                  <a:gd name="T27" fmla="*/ 295 h 330"/>
                  <a:gd name="T28" fmla="*/ 129 w 379"/>
                  <a:gd name="T29" fmla="*/ 287 h 330"/>
                  <a:gd name="T30" fmla="*/ 123 w 379"/>
                  <a:gd name="T31" fmla="*/ 280 h 330"/>
                  <a:gd name="T32" fmla="*/ 121 w 379"/>
                  <a:gd name="T33" fmla="*/ 271 h 330"/>
                  <a:gd name="T34" fmla="*/ 115 w 379"/>
                  <a:gd name="T35" fmla="*/ 264 h 330"/>
                  <a:gd name="T36" fmla="*/ 108 w 379"/>
                  <a:gd name="T37" fmla="*/ 259 h 330"/>
                  <a:gd name="T38" fmla="*/ 98 w 379"/>
                  <a:gd name="T39" fmla="*/ 259 h 330"/>
                  <a:gd name="T40" fmla="*/ 91 w 379"/>
                  <a:gd name="T41" fmla="*/ 262 h 330"/>
                  <a:gd name="T42" fmla="*/ 86 w 379"/>
                  <a:gd name="T43" fmla="*/ 261 h 330"/>
                  <a:gd name="T44" fmla="*/ 79 w 379"/>
                  <a:gd name="T45" fmla="*/ 258 h 330"/>
                  <a:gd name="T46" fmla="*/ 85 w 379"/>
                  <a:gd name="T47" fmla="*/ 250 h 330"/>
                  <a:gd name="T48" fmla="*/ 91 w 379"/>
                  <a:gd name="T49" fmla="*/ 244 h 330"/>
                  <a:gd name="T50" fmla="*/ 89 w 379"/>
                  <a:gd name="T51" fmla="*/ 236 h 330"/>
                  <a:gd name="T52" fmla="*/ 93 w 379"/>
                  <a:gd name="T53" fmla="*/ 229 h 330"/>
                  <a:gd name="T54" fmla="*/ 91 w 379"/>
                  <a:gd name="T55" fmla="*/ 222 h 330"/>
                  <a:gd name="T56" fmla="*/ 91 w 379"/>
                  <a:gd name="T57" fmla="*/ 215 h 330"/>
                  <a:gd name="T58" fmla="*/ 82 w 379"/>
                  <a:gd name="T59" fmla="*/ 212 h 330"/>
                  <a:gd name="T60" fmla="*/ 75 w 379"/>
                  <a:gd name="T61" fmla="*/ 205 h 330"/>
                  <a:gd name="T62" fmla="*/ 68 w 379"/>
                  <a:gd name="T63" fmla="*/ 196 h 330"/>
                  <a:gd name="T64" fmla="*/ 71 w 379"/>
                  <a:gd name="T65" fmla="*/ 188 h 330"/>
                  <a:gd name="T66" fmla="*/ 70 w 379"/>
                  <a:gd name="T67" fmla="*/ 178 h 330"/>
                  <a:gd name="T68" fmla="*/ 65 w 379"/>
                  <a:gd name="T69" fmla="*/ 169 h 330"/>
                  <a:gd name="T70" fmla="*/ 58 w 379"/>
                  <a:gd name="T71" fmla="*/ 164 h 330"/>
                  <a:gd name="T72" fmla="*/ 52 w 379"/>
                  <a:gd name="T73" fmla="*/ 161 h 330"/>
                  <a:gd name="T74" fmla="*/ 44 w 379"/>
                  <a:gd name="T75" fmla="*/ 161 h 330"/>
                  <a:gd name="T76" fmla="*/ 38 w 379"/>
                  <a:gd name="T77" fmla="*/ 163 h 330"/>
                  <a:gd name="T78" fmla="*/ 37 w 379"/>
                  <a:gd name="T79" fmla="*/ 156 h 330"/>
                  <a:gd name="T80" fmla="*/ 33 w 379"/>
                  <a:gd name="T81" fmla="*/ 151 h 330"/>
                  <a:gd name="T82" fmla="*/ 31 w 379"/>
                  <a:gd name="T83" fmla="*/ 152 h 330"/>
                  <a:gd name="T84" fmla="*/ 22 w 379"/>
                  <a:gd name="T85" fmla="*/ 151 h 330"/>
                  <a:gd name="T86" fmla="*/ 15 w 379"/>
                  <a:gd name="T87" fmla="*/ 145 h 330"/>
                  <a:gd name="T88" fmla="*/ 8 w 379"/>
                  <a:gd name="T89" fmla="*/ 138 h 330"/>
                  <a:gd name="T90" fmla="*/ 6 w 379"/>
                  <a:gd name="T91" fmla="*/ 131 h 330"/>
                  <a:gd name="T92" fmla="*/ 7 w 379"/>
                  <a:gd name="T93" fmla="*/ 124 h 330"/>
                  <a:gd name="T94" fmla="*/ 5 w 379"/>
                  <a:gd name="T95" fmla="*/ 117 h 330"/>
                  <a:gd name="T96" fmla="*/ 2 w 379"/>
                  <a:gd name="T97" fmla="*/ 111 h 330"/>
                  <a:gd name="T98" fmla="*/ 3 w 379"/>
                  <a:gd name="T99" fmla="*/ 101 h 330"/>
                  <a:gd name="T100" fmla="*/ 5 w 379"/>
                  <a:gd name="T101" fmla="*/ 94 h 330"/>
                  <a:gd name="T102" fmla="*/ 7 w 379"/>
                  <a:gd name="T103" fmla="*/ 88 h 330"/>
                  <a:gd name="T104" fmla="*/ 9 w 379"/>
                  <a:gd name="T105" fmla="*/ 80 h 330"/>
                  <a:gd name="T106" fmla="*/ 18 w 379"/>
                  <a:gd name="T107" fmla="*/ 79 h 330"/>
                  <a:gd name="T108" fmla="*/ 19 w 379"/>
                  <a:gd name="T109" fmla="*/ 70 h 330"/>
                  <a:gd name="T110" fmla="*/ 23 w 379"/>
                  <a:gd name="T111" fmla="*/ 60 h 330"/>
                  <a:gd name="T112" fmla="*/ 19 w 379"/>
                  <a:gd name="T113" fmla="*/ 52 h 330"/>
                  <a:gd name="T114" fmla="*/ 15 w 379"/>
                  <a:gd name="T115" fmla="*/ 43 h 330"/>
                  <a:gd name="T116" fmla="*/ 11 w 379"/>
                  <a:gd name="T117" fmla="*/ 35 h 330"/>
                  <a:gd name="T118" fmla="*/ 6 w 379"/>
                  <a:gd name="T119" fmla="*/ 28 h 330"/>
                  <a:gd name="T120" fmla="*/ 7 w 379"/>
                  <a:gd name="T121" fmla="*/ 17 h 330"/>
                  <a:gd name="T122" fmla="*/ 10 w 379"/>
                  <a:gd name="T123" fmla="*/ 9 h 330"/>
                  <a:gd name="T124" fmla="*/ 15 w 379"/>
                  <a:gd name="T125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9" h="330">
                    <a:moveTo>
                      <a:pt x="25" y="9"/>
                    </a:moveTo>
                    <a:lnTo>
                      <a:pt x="33" y="16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3" y="78"/>
                    </a:lnTo>
                    <a:lnTo>
                      <a:pt x="127" y="100"/>
                    </a:lnTo>
                    <a:lnTo>
                      <a:pt x="135" y="106"/>
                    </a:lnTo>
                    <a:lnTo>
                      <a:pt x="145" y="118"/>
                    </a:lnTo>
                    <a:lnTo>
                      <a:pt x="146" y="118"/>
                    </a:lnTo>
                    <a:lnTo>
                      <a:pt x="178" y="146"/>
                    </a:lnTo>
                    <a:lnTo>
                      <a:pt x="198" y="165"/>
                    </a:lnTo>
                    <a:lnTo>
                      <a:pt x="230" y="194"/>
                    </a:lnTo>
                    <a:lnTo>
                      <a:pt x="250" y="212"/>
                    </a:lnTo>
                    <a:lnTo>
                      <a:pt x="252" y="214"/>
                    </a:lnTo>
                    <a:lnTo>
                      <a:pt x="255" y="215"/>
                    </a:lnTo>
                    <a:lnTo>
                      <a:pt x="259" y="221"/>
                    </a:lnTo>
                    <a:lnTo>
                      <a:pt x="281" y="240"/>
                    </a:lnTo>
                    <a:lnTo>
                      <a:pt x="283" y="241"/>
                    </a:lnTo>
                    <a:lnTo>
                      <a:pt x="305" y="261"/>
                    </a:lnTo>
                    <a:lnTo>
                      <a:pt x="320" y="276"/>
                    </a:lnTo>
                    <a:lnTo>
                      <a:pt x="323" y="279"/>
                    </a:lnTo>
                    <a:lnTo>
                      <a:pt x="329" y="284"/>
                    </a:lnTo>
                    <a:lnTo>
                      <a:pt x="348" y="301"/>
                    </a:lnTo>
                    <a:lnTo>
                      <a:pt x="357" y="309"/>
                    </a:lnTo>
                    <a:lnTo>
                      <a:pt x="362" y="315"/>
                    </a:lnTo>
                    <a:lnTo>
                      <a:pt x="363" y="315"/>
                    </a:lnTo>
                    <a:lnTo>
                      <a:pt x="377" y="329"/>
                    </a:lnTo>
                    <a:lnTo>
                      <a:pt x="379" y="330"/>
                    </a:lnTo>
                    <a:lnTo>
                      <a:pt x="378" y="330"/>
                    </a:lnTo>
                    <a:lnTo>
                      <a:pt x="366" y="330"/>
                    </a:lnTo>
                    <a:lnTo>
                      <a:pt x="361" y="330"/>
                    </a:lnTo>
                    <a:lnTo>
                      <a:pt x="358" y="330"/>
                    </a:lnTo>
                    <a:lnTo>
                      <a:pt x="352" y="330"/>
                    </a:lnTo>
                    <a:lnTo>
                      <a:pt x="351" y="330"/>
                    </a:lnTo>
                    <a:lnTo>
                      <a:pt x="350" y="330"/>
                    </a:lnTo>
                    <a:lnTo>
                      <a:pt x="348" y="330"/>
                    </a:lnTo>
                    <a:lnTo>
                      <a:pt x="343" y="330"/>
                    </a:lnTo>
                    <a:lnTo>
                      <a:pt x="341" y="330"/>
                    </a:lnTo>
                    <a:lnTo>
                      <a:pt x="329" y="330"/>
                    </a:lnTo>
                    <a:lnTo>
                      <a:pt x="278" y="330"/>
                    </a:lnTo>
                    <a:lnTo>
                      <a:pt x="272" y="330"/>
                    </a:lnTo>
                    <a:lnTo>
                      <a:pt x="260" y="330"/>
                    </a:lnTo>
                    <a:lnTo>
                      <a:pt x="229" y="330"/>
                    </a:lnTo>
                    <a:lnTo>
                      <a:pt x="224" y="330"/>
                    </a:lnTo>
                    <a:lnTo>
                      <a:pt x="218" y="330"/>
                    </a:lnTo>
                    <a:lnTo>
                      <a:pt x="211" y="330"/>
                    </a:lnTo>
                    <a:lnTo>
                      <a:pt x="206" y="330"/>
                    </a:lnTo>
                    <a:lnTo>
                      <a:pt x="202" y="330"/>
                    </a:lnTo>
                    <a:lnTo>
                      <a:pt x="197" y="330"/>
                    </a:lnTo>
                    <a:lnTo>
                      <a:pt x="197" y="330"/>
                    </a:lnTo>
                    <a:lnTo>
                      <a:pt x="196" y="330"/>
                    </a:lnTo>
                    <a:lnTo>
                      <a:pt x="195" y="330"/>
                    </a:lnTo>
                    <a:lnTo>
                      <a:pt x="194" y="330"/>
                    </a:lnTo>
                    <a:lnTo>
                      <a:pt x="192" y="330"/>
                    </a:lnTo>
                    <a:lnTo>
                      <a:pt x="190" y="330"/>
                    </a:lnTo>
                    <a:lnTo>
                      <a:pt x="189" y="330"/>
                    </a:lnTo>
                    <a:lnTo>
                      <a:pt x="188" y="330"/>
                    </a:lnTo>
                    <a:lnTo>
                      <a:pt x="185" y="330"/>
                    </a:lnTo>
                    <a:lnTo>
                      <a:pt x="183" y="330"/>
                    </a:lnTo>
                    <a:lnTo>
                      <a:pt x="182" y="330"/>
                    </a:lnTo>
                    <a:lnTo>
                      <a:pt x="182" y="329"/>
                    </a:lnTo>
                    <a:lnTo>
                      <a:pt x="181" y="327"/>
                    </a:lnTo>
                    <a:lnTo>
                      <a:pt x="180" y="327"/>
                    </a:lnTo>
                    <a:lnTo>
                      <a:pt x="180" y="326"/>
                    </a:lnTo>
                    <a:lnTo>
                      <a:pt x="179" y="325"/>
                    </a:lnTo>
                    <a:lnTo>
                      <a:pt x="179" y="324"/>
                    </a:lnTo>
                    <a:lnTo>
                      <a:pt x="178" y="324"/>
                    </a:lnTo>
                    <a:lnTo>
                      <a:pt x="178" y="323"/>
                    </a:lnTo>
                    <a:lnTo>
                      <a:pt x="177" y="323"/>
                    </a:lnTo>
                    <a:lnTo>
                      <a:pt x="175" y="323"/>
                    </a:lnTo>
                    <a:lnTo>
                      <a:pt x="175" y="324"/>
                    </a:lnTo>
                    <a:lnTo>
                      <a:pt x="174" y="324"/>
                    </a:lnTo>
                    <a:lnTo>
                      <a:pt x="174" y="323"/>
                    </a:lnTo>
                    <a:lnTo>
                      <a:pt x="173" y="324"/>
                    </a:lnTo>
                    <a:lnTo>
                      <a:pt x="172" y="324"/>
                    </a:lnTo>
                    <a:lnTo>
                      <a:pt x="172" y="325"/>
                    </a:lnTo>
                    <a:lnTo>
                      <a:pt x="171" y="325"/>
                    </a:lnTo>
                    <a:lnTo>
                      <a:pt x="170" y="325"/>
                    </a:lnTo>
                    <a:lnTo>
                      <a:pt x="170" y="325"/>
                    </a:lnTo>
                    <a:lnTo>
                      <a:pt x="169" y="325"/>
                    </a:lnTo>
                    <a:lnTo>
                      <a:pt x="168" y="326"/>
                    </a:lnTo>
                    <a:lnTo>
                      <a:pt x="166" y="326"/>
                    </a:lnTo>
                    <a:lnTo>
                      <a:pt x="166" y="325"/>
                    </a:lnTo>
                    <a:lnTo>
                      <a:pt x="165" y="324"/>
                    </a:lnTo>
                    <a:lnTo>
                      <a:pt x="165" y="323"/>
                    </a:lnTo>
                    <a:lnTo>
                      <a:pt x="165" y="322"/>
                    </a:lnTo>
                    <a:lnTo>
                      <a:pt x="165" y="321"/>
                    </a:lnTo>
                    <a:lnTo>
                      <a:pt x="165" y="320"/>
                    </a:lnTo>
                    <a:lnTo>
                      <a:pt x="164" y="320"/>
                    </a:lnTo>
                    <a:lnTo>
                      <a:pt x="164" y="318"/>
                    </a:lnTo>
                    <a:lnTo>
                      <a:pt x="163" y="318"/>
                    </a:lnTo>
                    <a:lnTo>
                      <a:pt x="162" y="318"/>
                    </a:lnTo>
                    <a:lnTo>
                      <a:pt x="161" y="317"/>
                    </a:lnTo>
                    <a:lnTo>
                      <a:pt x="161" y="316"/>
                    </a:lnTo>
                    <a:lnTo>
                      <a:pt x="160" y="315"/>
                    </a:lnTo>
                    <a:lnTo>
                      <a:pt x="160" y="315"/>
                    </a:lnTo>
                    <a:lnTo>
                      <a:pt x="158" y="315"/>
                    </a:lnTo>
                    <a:lnTo>
                      <a:pt x="158" y="314"/>
                    </a:lnTo>
                    <a:lnTo>
                      <a:pt x="157" y="314"/>
                    </a:lnTo>
                    <a:lnTo>
                      <a:pt x="156" y="314"/>
                    </a:lnTo>
                    <a:lnTo>
                      <a:pt x="156" y="313"/>
                    </a:lnTo>
                    <a:lnTo>
                      <a:pt x="155" y="312"/>
                    </a:lnTo>
                    <a:lnTo>
                      <a:pt x="155" y="310"/>
                    </a:lnTo>
                    <a:lnTo>
                      <a:pt x="154" y="310"/>
                    </a:lnTo>
                    <a:lnTo>
                      <a:pt x="154" y="309"/>
                    </a:lnTo>
                    <a:lnTo>
                      <a:pt x="153" y="308"/>
                    </a:lnTo>
                    <a:lnTo>
                      <a:pt x="153" y="307"/>
                    </a:lnTo>
                    <a:lnTo>
                      <a:pt x="152" y="307"/>
                    </a:lnTo>
                    <a:lnTo>
                      <a:pt x="151" y="308"/>
                    </a:lnTo>
                    <a:lnTo>
                      <a:pt x="149" y="307"/>
                    </a:lnTo>
                    <a:lnTo>
                      <a:pt x="148" y="306"/>
                    </a:lnTo>
                    <a:lnTo>
                      <a:pt x="147" y="306"/>
                    </a:lnTo>
                    <a:lnTo>
                      <a:pt x="147" y="305"/>
                    </a:lnTo>
                    <a:lnTo>
                      <a:pt x="147" y="304"/>
                    </a:lnTo>
                    <a:lnTo>
                      <a:pt x="146" y="304"/>
                    </a:lnTo>
                    <a:lnTo>
                      <a:pt x="145" y="304"/>
                    </a:lnTo>
                    <a:lnTo>
                      <a:pt x="144" y="304"/>
                    </a:lnTo>
                    <a:lnTo>
                      <a:pt x="143" y="305"/>
                    </a:lnTo>
                    <a:lnTo>
                      <a:pt x="143" y="305"/>
                    </a:lnTo>
                    <a:lnTo>
                      <a:pt x="142" y="305"/>
                    </a:lnTo>
                    <a:lnTo>
                      <a:pt x="142" y="306"/>
                    </a:lnTo>
                    <a:lnTo>
                      <a:pt x="140" y="305"/>
                    </a:lnTo>
                    <a:lnTo>
                      <a:pt x="140" y="304"/>
                    </a:lnTo>
                    <a:lnTo>
                      <a:pt x="139" y="304"/>
                    </a:lnTo>
                    <a:lnTo>
                      <a:pt x="139" y="303"/>
                    </a:lnTo>
                    <a:lnTo>
                      <a:pt x="138" y="303"/>
                    </a:lnTo>
                    <a:lnTo>
                      <a:pt x="136" y="303"/>
                    </a:lnTo>
                    <a:lnTo>
                      <a:pt x="136" y="301"/>
                    </a:lnTo>
                    <a:lnTo>
                      <a:pt x="135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2" y="298"/>
                    </a:lnTo>
                    <a:lnTo>
                      <a:pt x="131" y="298"/>
                    </a:lnTo>
                    <a:lnTo>
                      <a:pt x="130" y="297"/>
                    </a:lnTo>
                    <a:lnTo>
                      <a:pt x="130" y="296"/>
                    </a:lnTo>
                    <a:lnTo>
                      <a:pt x="130" y="295"/>
                    </a:lnTo>
                    <a:lnTo>
                      <a:pt x="129" y="295"/>
                    </a:lnTo>
                    <a:lnTo>
                      <a:pt x="129" y="293"/>
                    </a:lnTo>
                    <a:lnTo>
                      <a:pt x="128" y="292"/>
                    </a:lnTo>
                    <a:lnTo>
                      <a:pt x="128" y="291"/>
                    </a:lnTo>
                    <a:lnTo>
                      <a:pt x="129" y="291"/>
                    </a:lnTo>
                    <a:lnTo>
                      <a:pt x="129" y="290"/>
                    </a:lnTo>
                    <a:lnTo>
                      <a:pt x="129" y="289"/>
                    </a:lnTo>
                    <a:lnTo>
                      <a:pt x="129" y="288"/>
                    </a:lnTo>
                    <a:lnTo>
                      <a:pt x="129" y="288"/>
                    </a:lnTo>
                    <a:lnTo>
                      <a:pt x="129" y="287"/>
                    </a:lnTo>
                    <a:lnTo>
                      <a:pt x="128" y="287"/>
                    </a:lnTo>
                    <a:lnTo>
                      <a:pt x="128" y="286"/>
                    </a:lnTo>
                    <a:lnTo>
                      <a:pt x="127" y="286"/>
                    </a:lnTo>
                    <a:lnTo>
                      <a:pt x="127" y="284"/>
                    </a:lnTo>
                    <a:lnTo>
                      <a:pt x="126" y="284"/>
                    </a:lnTo>
                    <a:lnTo>
                      <a:pt x="125" y="283"/>
                    </a:lnTo>
                    <a:lnTo>
                      <a:pt x="125" y="282"/>
                    </a:lnTo>
                    <a:lnTo>
                      <a:pt x="125" y="281"/>
                    </a:lnTo>
                    <a:lnTo>
                      <a:pt x="123" y="281"/>
                    </a:lnTo>
                    <a:lnTo>
                      <a:pt x="123" y="280"/>
                    </a:lnTo>
                    <a:lnTo>
                      <a:pt x="122" y="280"/>
                    </a:lnTo>
                    <a:lnTo>
                      <a:pt x="122" y="279"/>
                    </a:lnTo>
                    <a:lnTo>
                      <a:pt x="122" y="278"/>
                    </a:lnTo>
                    <a:lnTo>
                      <a:pt x="123" y="278"/>
                    </a:lnTo>
                    <a:lnTo>
                      <a:pt x="122" y="276"/>
                    </a:lnTo>
                    <a:lnTo>
                      <a:pt x="122" y="275"/>
                    </a:lnTo>
                    <a:lnTo>
                      <a:pt x="122" y="274"/>
                    </a:lnTo>
                    <a:lnTo>
                      <a:pt x="122" y="273"/>
                    </a:lnTo>
                    <a:lnTo>
                      <a:pt x="121" y="272"/>
                    </a:lnTo>
                    <a:lnTo>
                      <a:pt x="121" y="271"/>
                    </a:lnTo>
                    <a:lnTo>
                      <a:pt x="120" y="271"/>
                    </a:lnTo>
                    <a:lnTo>
                      <a:pt x="120" y="270"/>
                    </a:lnTo>
                    <a:lnTo>
                      <a:pt x="119" y="269"/>
                    </a:lnTo>
                    <a:lnTo>
                      <a:pt x="118" y="269"/>
                    </a:lnTo>
                    <a:lnTo>
                      <a:pt x="118" y="267"/>
                    </a:lnTo>
                    <a:lnTo>
                      <a:pt x="117" y="267"/>
                    </a:lnTo>
                    <a:lnTo>
                      <a:pt x="117" y="266"/>
                    </a:lnTo>
                    <a:lnTo>
                      <a:pt x="115" y="266"/>
                    </a:lnTo>
                    <a:lnTo>
                      <a:pt x="115" y="265"/>
                    </a:lnTo>
                    <a:lnTo>
                      <a:pt x="115" y="264"/>
                    </a:lnTo>
                    <a:lnTo>
                      <a:pt x="114" y="264"/>
                    </a:lnTo>
                    <a:lnTo>
                      <a:pt x="114" y="263"/>
                    </a:lnTo>
                    <a:lnTo>
                      <a:pt x="113" y="262"/>
                    </a:lnTo>
                    <a:lnTo>
                      <a:pt x="113" y="261"/>
                    </a:lnTo>
                    <a:lnTo>
                      <a:pt x="112" y="261"/>
                    </a:lnTo>
                    <a:lnTo>
                      <a:pt x="111" y="261"/>
                    </a:lnTo>
                    <a:lnTo>
                      <a:pt x="111" y="259"/>
                    </a:lnTo>
                    <a:lnTo>
                      <a:pt x="110" y="259"/>
                    </a:lnTo>
                    <a:lnTo>
                      <a:pt x="109" y="259"/>
                    </a:lnTo>
                    <a:lnTo>
                      <a:pt x="108" y="259"/>
                    </a:lnTo>
                    <a:lnTo>
                      <a:pt x="108" y="258"/>
                    </a:lnTo>
                    <a:lnTo>
                      <a:pt x="106" y="259"/>
                    </a:lnTo>
                    <a:lnTo>
                      <a:pt x="105" y="259"/>
                    </a:lnTo>
                    <a:lnTo>
                      <a:pt x="104" y="259"/>
                    </a:lnTo>
                    <a:lnTo>
                      <a:pt x="103" y="259"/>
                    </a:lnTo>
                    <a:lnTo>
                      <a:pt x="103" y="258"/>
                    </a:lnTo>
                    <a:lnTo>
                      <a:pt x="102" y="258"/>
                    </a:lnTo>
                    <a:lnTo>
                      <a:pt x="101" y="258"/>
                    </a:lnTo>
                    <a:lnTo>
                      <a:pt x="100" y="258"/>
                    </a:lnTo>
                    <a:lnTo>
                      <a:pt x="98" y="259"/>
                    </a:lnTo>
                    <a:lnTo>
                      <a:pt x="97" y="258"/>
                    </a:lnTo>
                    <a:lnTo>
                      <a:pt x="96" y="258"/>
                    </a:lnTo>
                    <a:lnTo>
                      <a:pt x="95" y="258"/>
                    </a:lnTo>
                    <a:lnTo>
                      <a:pt x="94" y="258"/>
                    </a:lnTo>
                    <a:lnTo>
                      <a:pt x="93" y="259"/>
                    </a:lnTo>
                    <a:lnTo>
                      <a:pt x="93" y="261"/>
                    </a:lnTo>
                    <a:lnTo>
                      <a:pt x="93" y="261"/>
                    </a:lnTo>
                    <a:lnTo>
                      <a:pt x="92" y="261"/>
                    </a:lnTo>
                    <a:lnTo>
                      <a:pt x="92" y="262"/>
                    </a:lnTo>
                    <a:lnTo>
                      <a:pt x="91" y="262"/>
                    </a:lnTo>
                    <a:lnTo>
                      <a:pt x="91" y="263"/>
                    </a:lnTo>
                    <a:lnTo>
                      <a:pt x="89" y="264"/>
                    </a:lnTo>
                    <a:lnTo>
                      <a:pt x="89" y="263"/>
                    </a:lnTo>
                    <a:lnTo>
                      <a:pt x="88" y="263"/>
                    </a:lnTo>
                    <a:lnTo>
                      <a:pt x="88" y="263"/>
                    </a:lnTo>
                    <a:lnTo>
                      <a:pt x="88" y="262"/>
                    </a:lnTo>
                    <a:lnTo>
                      <a:pt x="87" y="262"/>
                    </a:lnTo>
                    <a:lnTo>
                      <a:pt x="87" y="261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5" y="261"/>
                    </a:lnTo>
                    <a:lnTo>
                      <a:pt x="84" y="261"/>
                    </a:lnTo>
                    <a:lnTo>
                      <a:pt x="83" y="261"/>
                    </a:lnTo>
                    <a:lnTo>
                      <a:pt x="83" y="261"/>
                    </a:lnTo>
                    <a:lnTo>
                      <a:pt x="82" y="261"/>
                    </a:lnTo>
                    <a:lnTo>
                      <a:pt x="82" y="261"/>
                    </a:lnTo>
                    <a:lnTo>
                      <a:pt x="82" y="259"/>
                    </a:lnTo>
                    <a:lnTo>
                      <a:pt x="80" y="259"/>
                    </a:lnTo>
                    <a:lnTo>
                      <a:pt x="80" y="258"/>
                    </a:lnTo>
                    <a:lnTo>
                      <a:pt x="79" y="258"/>
                    </a:lnTo>
                    <a:lnTo>
                      <a:pt x="80" y="257"/>
                    </a:lnTo>
                    <a:lnTo>
                      <a:pt x="82" y="257"/>
                    </a:lnTo>
                    <a:lnTo>
                      <a:pt x="82" y="256"/>
                    </a:lnTo>
                    <a:lnTo>
                      <a:pt x="83" y="256"/>
                    </a:lnTo>
                    <a:lnTo>
                      <a:pt x="83" y="255"/>
                    </a:lnTo>
                    <a:lnTo>
                      <a:pt x="83" y="254"/>
                    </a:lnTo>
                    <a:lnTo>
                      <a:pt x="83" y="253"/>
                    </a:lnTo>
                    <a:lnTo>
                      <a:pt x="84" y="253"/>
                    </a:lnTo>
                    <a:lnTo>
                      <a:pt x="85" y="252"/>
                    </a:lnTo>
                    <a:lnTo>
                      <a:pt x="85" y="250"/>
                    </a:lnTo>
                    <a:lnTo>
                      <a:pt x="86" y="249"/>
                    </a:lnTo>
                    <a:lnTo>
                      <a:pt x="86" y="248"/>
                    </a:lnTo>
                    <a:lnTo>
                      <a:pt x="87" y="248"/>
                    </a:lnTo>
                    <a:lnTo>
                      <a:pt x="88" y="248"/>
                    </a:lnTo>
                    <a:lnTo>
                      <a:pt x="88" y="247"/>
                    </a:lnTo>
                    <a:lnTo>
                      <a:pt x="88" y="247"/>
                    </a:lnTo>
                    <a:lnTo>
                      <a:pt x="89" y="247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91" y="244"/>
                    </a:lnTo>
                    <a:lnTo>
                      <a:pt x="92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1"/>
                    </a:lnTo>
                    <a:lnTo>
                      <a:pt x="93" y="240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2" y="238"/>
                    </a:lnTo>
                    <a:lnTo>
                      <a:pt x="91" y="237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2" y="233"/>
                    </a:lnTo>
                    <a:lnTo>
                      <a:pt x="93" y="233"/>
                    </a:lnTo>
                    <a:lnTo>
                      <a:pt x="93" y="233"/>
                    </a:lnTo>
                    <a:lnTo>
                      <a:pt x="92" y="232"/>
                    </a:lnTo>
                    <a:lnTo>
                      <a:pt x="92" y="231"/>
                    </a:lnTo>
                    <a:lnTo>
                      <a:pt x="93" y="231"/>
                    </a:lnTo>
                    <a:lnTo>
                      <a:pt x="93" y="230"/>
                    </a:lnTo>
                    <a:lnTo>
                      <a:pt x="94" y="230"/>
                    </a:lnTo>
                    <a:lnTo>
                      <a:pt x="93" y="229"/>
                    </a:lnTo>
                    <a:lnTo>
                      <a:pt x="92" y="229"/>
                    </a:lnTo>
                    <a:lnTo>
                      <a:pt x="92" y="230"/>
                    </a:lnTo>
                    <a:lnTo>
                      <a:pt x="91" y="229"/>
                    </a:lnTo>
                    <a:lnTo>
                      <a:pt x="89" y="229"/>
                    </a:lnTo>
                    <a:lnTo>
                      <a:pt x="91" y="228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91" y="224"/>
                    </a:lnTo>
                    <a:lnTo>
                      <a:pt x="91" y="223"/>
                    </a:lnTo>
                    <a:lnTo>
                      <a:pt x="91" y="222"/>
                    </a:lnTo>
                    <a:lnTo>
                      <a:pt x="92" y="221"/>
                    </a:lnTo>
                    <a:lnTo>
                      <a:pt x="92" y="220"/>
                    </a:lnTo>
                    <a:lnTo>
                      <a:pt x="93" y="219"/>
                    </a:lnTo>
                    <a:lnTo>
                      <a:pt x="93" y="220"/>
                    </a:lnTo>
                    <a:lnTo>
                      <a:pt x="94" y="219"/>
                    </a:lnTo>
                    <a:lnTo>
                      <a:pt x="93" y="217"/>
                    </a:lnTo>
                    <a:lnTo>
                      <a:pt x="92" y="217"/>
                    </a:lnTo>
                    <a:lnTo>
                      <a:pt x="92" y="216"/>
                    </a:lnTo>
                    <a:lnTo>
                      <a:pt x="92" y="215"/>
                    </a:lnTo>
                    <a:lnTo>
                      <a:pt x="91" y="215"/>
                    </a:lnTo>
                    <a:lnTo>
                      <a:pt x="89" y="215"/>
                    </a:lnTo>
                    <a:lnTo>
                      <a:pt x="88" y="214"/>
                    </a:lnTo>
                    <a:lnTo>
                      <a:pt x="88" y="213"/>
                    </a:lnTo>
                    <a:lnTo>
                      <a:pt x="88" y="213"/>
                    </a:lnTo>
                    <a:lnTo>
                      <a:pt x="87" y="212"/>
                    </a:lnTo>
                    <a:lnTo>
                      <a:pt x="86" y="212"/>
                    </a:lnTo>
                    <a:lnTo>
                      <a:pt x="85" y="212"/>
                    </a:lnTo>
                    <a:lnTo>
                      <a:pt x="84" y="212"/>
                    </a:lnTo>
                    <a:lnTo>
                      <a:pt x="83" y="212"/>
                    </a:lnTo>
                    <a:lnTo>
                      <a:pt x="82" y="212"/>
                    </a:lnTo>
                    <a:lnTo>
                      <a:pt x="80" y="211"/>
                    </a:lnTo>
                    <a:lnTo>
                      <a:pt x="80" y="210"/>
                    </a:lnTo>
                    <a:lnTo>
                      <a:pt x="80" y="208"/>
                    </a:lnTo>
                    <a:lnTo>
                      <a:pt x="80" y="207"/>
                    </a:lnTo>
                    <a:lnTo>
                      <a:pt x="79" y="206"/>
                    </a:lnTo>
                    <a:lnTo>
                      <a:pt x="78" y="206"/>
                    </a:lnTo>
                    <a:lnTo>
                      <a:pt x="77" y="206"/>
                    </a:lnTo>
                    <a:lnTo>
                      <a:pt x="76" y="206"/>
                    </a:lnTo>
                    <a:lnTo>
                      <a:pt x="75" y="206"/>
                    </a:lnTo>
                    <a:lnTo>
                      <a:pt x="75" y="205"/>
                    </a:lnTo>
                    <a:lnTo>
                      <a:pt x="74" y="204"/>
                    </a:lnTo>
                    <a:lnTo>
                      <a:pt x="72" y="204"/>
                    </a:lnTo>
                    <a:lnTo>
                      <a:pt x="71" y="203"/>
                    </a:lnTo>
                    <a:lnTo>
                      <a:pt x="70" y="202"/>
                    </a:lnTo>
                    <a:lnTo>
                      <a:pt x="70" y="200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69" y="198"/>
                    </a:lnTo>
                    <a:lnTo>
                      <a:pt x="69" y="197"/>
                    </a:lnTo>
                    <a:lnTo>
                      <a:pt x="68" y="196"/>
                    </a:lnTo>
                    <a:lnTo>
                      <a:pt x="69" y="196"/>
                    </a:lnTo>
                    <a:lnTo>
                      <a:pt x="69" y="195"/>
                    </a:lnTo>
                    <a:lnTo>
                      <a:pt x="69" y="194"/>
                    </a:lnTo>
                    <a:lnTo>
                      <a:pt x="70" y="194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90"/>
                    </a:lnTo>
                    <a:lnTo>
                      <a:pt x="70" y="190"/>
                    </a:lnTo>
                    <a:lnTo>
                      <a:pt x="70" y="189"/>
                    </a:lnTo>
                    <a:lnTo>
                      <a:pt x="71" y="188"/>
                    </a:lnTo>
                    <a:lnTo>
                      <a:pt x="71" y="187"/>
                    </a:lnTo>
                    <a:lnTo>
                      <a:pt x="71" y="186"/>
                    </a:lnTo>
                    <a:lnTo>
                      <a:pt x="71" y="185"/>
                    </a:lnTo>
                    <a:lnTo>
                      <a:pt x="71" y="183"/>
                    </a:lnTo>
                    <a:lnTo>
                      <a:pt x="71" y="182"/>
                    </a:lnTo>
                    <a:lnTo>
                      <a:pt x="71" y="181"/>
                    </a:lnTo>
                    <a:lnTo>
                      <a:pt x="71" y="180"/>
                    </a:lnTo>
                    <a:lnTo>
                      <a:pt x="70" y="179"/>
                    </a:lnTo>
                    <a:lnTo>
                      <a:pt x="70" y="179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69" y="177"/>
                    </a:lnTo>
                    <a:lnTo>
                      <a:pt x="68" y="176"/>
                    </a:lnTo>
                    <a:lnTo>
                      <a:pt x="68" y="174"/>
                    </a:lnTo>
                    <a:lnTo>
                      <a:pt x="68" y="172"/>
                    </a:lnTo>
                    <a:lnTo>
                      <a:pt x="67" y="172"/>
                    </a:lnTo>
                    <a:lnTo>
                      <a:pt x="67" y="171"/>
                    </a:lnTo>
                    <a:lnTo>
                      <a:pt x="66" y="171"/>
                    </a:lnTo>
                    <a:lnTo>
                      <a:pt x="65" y="170"/>
                    </a:lnTo>
                    <a:lnTo>
                      <a:pt x="65" y="169"/>
                    </a:lnTo>
                    <a:lnTo>
                      <a:pt x="63" y="168"/>
                    </a:lnTo>
                    <a:lnTo>
                      <a:pt x="62" y="166"/>
                    </a:lnTo>
                    <a:lnTo>
                      <a:pt x="62" y="165"/>
                    </a:lnTo>
                    <a:lnTo>
                      <a:pt x="61" y="166"/>
                    </a:lnTo>
                    <a:lnTo>
                      <a:pt x="61" y="166"/>
                    </a:lnTo>
                    <a:lnTo>
                      <a:pt x="61" y="165"/>
                    </a:lnTo>
                    <a:lnTo>
                      <a:pt x="60" y="164"/>
                    </a:lnTo>
                    <a:lnTo>
                      <a:pt x="59" y="164"/>
                    </a:lnTo>
                    <a:lnTo>
                      <a:pt x="59" y="165"/>
                    </a:lnTo>
                    <a:lnTo>
                      <a:pt x="58" y="164"/>
                    </a:lnTo>
                    <a:lnTo>
                      <a:pt x="58" y="163"/>
                    </a:lnTo>
                    <a:lnTo>
                      <a:pt x="57" y="164"/>
                    </a:lnTo>
                    <a:lnTo>
                      <a:pt x="57" y="163"/>
                    </a:lnTo>
                    <a:lnTo>
                      <a:pt x="57" y="162"/>
                    </a:lnTo>
                    <a:lnTo>
                      <a:pt x="55" y="162"/>
                    </a:lnTo>
                    <a:lnTo>
                      <a:pt x="54" y="162"/>
                    </a:lnTo>
                    <a:lnTo>
                      <a:pt x="54" y="161"/>
                    </a:lnTo>
                    <a:lnTo>
                      <a:pt x="53" y="160"/>
                    </a:lnTo>
                    <a:lnTo>
                      <a:pt x="52" y="160"/>
                    </a:lnTo>
                    <a:lnTo>
                      <a:pt x="52" y="161"/>
                    </a:lnTo>
                    <a:lnTo>
                      <a:pt x="51" y="160"/>
                    </a:lnTo>
                    <a:lnTo>
                      <a:pt x="50" y="160"/>
                    </a:lnTo>
                    <a:lnTo>
                      <a:pt x="49" y="160"/>
                    </a:lnTo>
                    <a:lnTo>
                      <a:pt x="48" y="160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5" y="157"/>
                    </a:lnTo>
                    <a:lnTo>
                      <a:pt x="45" y="159"/>
                    </a:lnTo>
                    <a:lnTo>
                      <a:pt x="44" y="160"/>
                    </a:lnTo>
                    <a:lnTo>
                      <a:pt x="44" y="161"/>
                    </a:lnTo>
                    <a:lnTo>
                      <a:pt x="43" y="161"/>
                    </a:lnTo>
                    <a:lnTo>
                      <a:pt x="43" y="162"/>
                    </a:lnTo>
                    <a:lnTo>
                      <a:pt x="44" y="163"/>
                    </a:lnTo>
                    <a:lnTo>
                      <a:pt x="43" y="163"/>
                    </a:lnTo>
                    <a:lnTo>
                      <a:pt x="42" y="163"/>
                    </a:lnTo>
                    <a:lnTo>
                      <a:pt x="42" y="162"/>
                    </a:lnTo>
                    <a:lnTo>
                      <a:pt x="41" y="162"/>
                    </a:lnTo>
                    <a:lnTo>
                      <a:pt x="41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8" y="162"/>
                    </a:lnTo>
                    <a:lnTo>
                      <a:pt x="38" y="161"/>
                    </a:lnTo>
                    <a:lnTo>
                      <a:pt x="38" y="160"/>
                    </a:lnTo>
                    <a:lnTo>
                      <a:pt x="40" y="160"/>
                    </a:lnTo>
                    <a:lnTo>
                      <a:pt x="40" y="159"/>
                    </a:lnTo>
                    <a:lnTo>
                      <a:pt x="38" y="160"/>
                    </a:lnTo>
                    <a:lnTo>
                      <a:pt x="38" y="159"/>
                    </a:lnTo>
                    <a:lnTo>
                      <a:pt x="37" y="157"/>
                    </a:lnTo>
                    <a:lnTo>
                      <a:pt x="36" y="156"/>
                    </a:lnTo>
                    <a:lnTo>
                      <a:pt x="37" y="156"/>
                    </a:lnTo>
                    <a:lnTo>
                      <a:pt x="37" y="155"/>
                    </a:lnTo>
                    <a:lnTo>
                      <a:pt x="37" y="154"/>
                    </a:lnTo>
                    <a:lnTo>
                      <a:pt x="36" y="154"/>
                    </a:lnTo>
                    <a:lnTo>
                      <a:pt x="35" y="153"/>
                    </a:lnTo>
                    <a:lnTo>
                      <a:pt x="34" y="153"/>
                    </a:lnTo>
                    <a:lnTo>
                      <a:pt x="34" y="15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4" y="151"/>
                    </a:lnTo>
                    <a:lnTo>
                      <a:pt x="33" y="151"/>
                    </a:lnTo>
                    <a:lnTo>
                      <a:pt x="33" y="149"/>
                    </a:lnTo>
                    <a:lnTo>
                      <a:pt x="33" y="148"/>
                    </a:lnTo>
                    <a:lnTo>
                      <a:pt x="33" y="147"/>
                    </a:lnTo>
                    <a:lnTo>
                      <a:pt x="32" y="147"/>
                    </a:lnTo>
                    <a:lnTo>
                      <a:pt x="32" y="146"/>
                    </a:lnTo>
                    <a:lnTo>
                      <a:pt x="31" y="147"/>
                    </a:lnTo>
                    <a:lnTo>
                      <a:pt x="31" y="148"/>
                    </a:lnTo>
                    <a:lnTo>
                      <a:pt x="31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7" y="152"/>
                    </a:lnTo>
                    <a:lnTo>
                      <a:pt x="26" y="152"/>
                    </a:lnTo>
                    <a:lnTo>
                      <a:pt x="25" y="151"/>
                    </a:lnTo>
                    <a:lnTo>
                      <a:pt x="24" y="151"/>
                    </a:lnTo>
                    <a:lnTo>
                      <a:pt x="23" y="151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2" y="148"/>
                    </a:lnTo>
                    <a:lnTo>
                      <a:pt x="20" y="148"/>
                    </a:lnTo>
                    <a:lnTo>
                      <a:pt x="19" y="148"/>
                    </a:lnTo>
                    <a:lnTo>
                      <a:pt x="18" y="148"/>
                    </a:lnTo>
                    <a:lnTo>
                      <a:pt x="18" y="147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5" y="144"/>
                    </a:lnTo>
                    <a:lnTo>
                      <a:pt x="15" y="143"/>
                    </a:lnTo>
                    <a:lnTo>
                      <a:pt x="15" y="142"/>
                    </a:lnTo>
                    <a:lnTo>
                      <a:pt x="14" y="140"/>
                    </a:lnTo>
                    <a:lnTo>
                      <a:pt x="12" y="139"/>
                    </a:lnTo>
                    <a:lnTo>
                      <a:pt x="11" y="139"/>
                    </a:lnTo>
                    <a:lnTo>
                      <a:pt x="11" y="140"/>
                    </a:lnTo>
                    <a:lnTo>
                      <a:pt x="10" y="140"/>
                    </a:lnTo>
                    <a:lnTo>
                      <a:pt x="9" y="139"/>
                    </a:lnTo>
                    <a:lnTo>
                      <a:pt x="8" y="138"/>
                    </a:lnTo>
                    <a:lnTo>
                      <a:pt x="7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5" y="137"/>
                    </a:lnTo>
                    <a:lnTo>
                      <a:pt x="5" y="136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8" y="124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6" y="122"/>
                    </a:lnTo>
                    <a:lnTo>
                      <a:pt x="6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3" y="115"/>
                    </a:lnTo>
                    <a:lnTo>
                      <a:pt x="3" y="114"/>
                    </a:lnTo>
                    <a:lnTo>
                      <a:pt x="2" y="114"/>
                    </a:lnTo>
                    <a:lnTo>
                      <a:pt x="1" y="114"/>
                    </a:lnTo>
                    <a:lnTo>
                      <a:pt x="1" y="113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1" y="112"/>
                    </a:lnTo>
                    <a:lnTo>
                      <a:pt x="1" y="111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1" y="109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1" y="104"/>
                    </a:lnTo>
                    <a:lnTo>
                      <a:pt x="1" y="103"/>
                    </a:lnTo>
                    <a:lnTo>
                      <a:pt x="2" y="102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6" y="96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5" y="94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2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7" y="89"/>
                    </a:lnTo>
                    <a:lnTo>
                      <a:pt x="7" y="88"/>
                    </a:lnTo>
                    <a:lnTo>
                      <a:pt x="7" y="87"/>
                    </a:lnTo>
                    <a:lnTo>
                      <a:pt x="6" y="87"/>
                    </a:lnTo>
                    <a:lnTo>
                      <a:pt x="6" y="86"/>
                    </a:lnTo>
                    <a:lnTo>
                      <a:pt x="6" y="85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8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1" y="83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5" y="81"/>
                    </a:lnTo>
                    <a:lnTo>
                      <a:pt x="16" y="81"/>
                    </a:lnTo>
                    <a:lnTo>
                      <a:pt x="17" y="81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2"/>
                    </a:lnTo>
                    <a:lnTo>
                      <a:pt x="18" y="71"/>
                    </a:lnTo>
                    <a:lnTo>
                      <a:pt x="18" y="70"/>
                    </a:lnTo>
                    <a:lnTo>
                      <a:pt x="19" y="70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2" y="59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3" y="55"/>
                    </a:lnTo>
                    <a:lnTo>
                      <a:pt x="22" y="55"/>
                    </a:lnTo>
                    <a:lnTo>
                      <a:pt x="20" y="55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8" y="50"/>
                    </a:lnTo>
                    <a:lnTo>
                      <a:pt x="18" y="49"/>
                    </a:lnTo>
                    <a:lnTo>
                      <a:pt x="17" y="49"/>
                    </a:lnTo>
                    <a:lnTo>
                      <a:pt x="17" y="47"/>
                    </a:lnTo>
                    <a:lnTo>
                      <a:pt x="17" y="46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" name="Freeform 107"/>
              <p:cNvSpPr>
                <a:spLocks/>
              </p:cNvSpPr>
              <p:nvPr/>
            </p:nvSpPr>
            <p:spPr bwMode="auto">
              <a:xfrm>
                <a:off x="2959100" y="1657350"/>
                <a:ext cx="461963" cy="368300"/>
              </a:xfrm>
              <a:custGeom>
                <a:avLst/>
                <a:gdLst>
                  <a:gd name="T0" fmla="*/ 51 w 291"/>
                  <a:gd name="T1" fmla="*/ 1 h 232"/>
                  <a:gd name="T2" fmla="*/ 75 w 291"/>
                  <a:gd name="T3" fmla="*/ 1 h 232"/>
                  <a:gd name="T4" fmla="*/ 91 w 291"/>
                  <a:gd name="T5" fmla="*/ 6 h 232"/>
                  <a:gd name="T6" fmla="*/ 91 w 291"/>
                  <a:gd name="T7" fmla="*/ 34 h 232"/>
                  <a:gd name="T8" fmla="*/ 93 w 291"/>
                  <a:gd name="T9" fmla="*/ 53 h 232"/>
                  <a:gd name="T10" fmla="*/ 106 w 291"/>
                  <a:gd name="T11" fmla="*/ 62 h 232"/>
                  <a:gd name="T12" fmla="*/ 119 w 291"/>
                  <a:gd name="T13" fmla="*/ 71 h 232"/>
                  <a:gd name="T14" fmla="*/ 130 w 291"/>
                  <a:gd name="T15" fmla="*/ 58 h 232"/>
                  <a:gd name="T16" fmla="*/ 143 w 291"/>
                  <a:gd name="T17" fmla="*/ 50 h 232"/>
                  <a:gd name="T18" fmla="*/ 153 w 291"/>
                  <a:gd name="T19" fmla="*/ 39 h 232"/>
                  <a:gd name="T20" fmla="*/ 166 w 291"/>
                  <a:gd name="T21" fmla="*/ 39 h 232"/>
                  <a:gd name="T22" fmla="*/ 180 w 291"/>
                  <a:gd name="T23" fmla="*/ 43 h 232"/>
                  <a:gd name="T24" fmla="*/ 198 w 291"/>
                  <a:gd name="T25" fmla="*/ 52 h 232"/>
                  <a:gd name="T26" fmla="*/ 206 w 291"/>
                  <a:gd name="T27" fmla="*/ 59 h 232"/>
                  <a:gd name="T28" fmla="*/ 217 w 291"/>
                  <a:gd name="T29" fmla="*/ 71 h 232"/>
                  <a:gd name="T30" fmla="*/ 229 w 291"/>
                  <a:gd name="T31" fmla="*/ 83 h 232"/>
                  <a:gd name="T32" fmla="*/ 239 w 291"/>
                  <a:gd name="T33" fmla="*/ 90 h 232"/>
                  <a:gd name="T34" fmla="*/ 255 w 291"/>
                  <a:gd name="T35" fmla="*/ 92 h 232"/>
                  <a:gd name="T36" fmla="*/ 268 w 291"/>
                  <a:gd name="T37" fmla="*/ 100 h 232"/>
                  <a:gd name="T38" fmla="*/ 274 w 291"/>
                  <a:gd name="T39" fmla="*/ 124 h 232"/>
                  <a:gd name="T40" fmla="*/ 282 w 291"/>
                  <a:gd name="T41" fmla="*/ 135 h 232"/>
                  <a:gd name="T42" fmla="*/ 291 w 291"/>
                  <a:gd name="T43" fmla="*/ 155 h 232"/>
                  <a:gd name="T44" fmla="*/ 290 w 291"/>
                  <a:gd name="T45" fmla="*/ 177 h 232"/>
                  <a:gd name="T46" fmla="*/ 287 w 291"/>
                  <a:gd name="T47" fmla="*/ 189 h 232"/>
                  <a:gd name="T48" fmla="*/ 266 w 291"/>
                  <a:gd name="T49" fmla="*/ 203 h 232"/>
                  <a:gd name="T50" fmla="*/ 211 w 291"/>
                  <a:gd name="T51" fmla="*/ 204 h 232"/>
                  <a:gd name="T52" fmla="*/ 172 w 291"/>
                  <a:gd name="T53" fmla="*/ 211 h 232"/>
                  <a:gd name="T54" fmla="*/ 165 w 291"/>
                  <a:gd name="T55" fmla="*/ 205 h 232"/>
                  <a:gd name="T56" fmla="*/ 157 w 291"/>
                  <a:gd name="T57" fmla="*/ 201 h 232"/>
                  <a:gd name="T58" fmla="*/ 146 w 291"/>
                  <a:gd name="T59" fmla="*/ 202 h 232"/>
                  <a:gd name="T60" fmla="*/ 143 w 291"/>
                  <a:gd name="T61" fmla="*/ 193 h 232"/>
                  <a:gd name="T62" fmla="*/ 135 w 291"/>
                  <a:gd name="T63" fmla="*/ 189 h 232"/>
                  <a:gd name="T64" fmla="*/ 126 w 291"/>
                  <a:gd name="T65" fmla="*/ 188 h 232"/>
                  <a:gd name="T66" fmla="*/ 119 w 291"/>
                  <a:gd name="T67" fmla="*/ 194 h 232"/>
                  <a:gd name="T68" fmla="*/ 117 w 291"/>
                  <a:gd name="T69" fmla="*/ 206 h 232"/>
                  <a:gd name="T70" fmla="*/ 112 w 291"/>
                  <a:gd name="T71" fmla="*/ 214 h 232"/>
                  <a:gd name="T72" fmla="*/ 103 w 291"/>
                  <a:gd name="T73" fmla="*/ 221 h 232"/>
                  <a:gd name="T74" fmla="*/ 90 w 291"/>
                  <a:gd name="T75" fmla="*/ 231 h 232"/>
                  <a:gd name="T76" fmla="*/ 75 w 291"/>
                  <a:gd name="T77" fmla="*/ 223 h 232"/>
                  <a:gd name="T78" fmla="*/ 66 w 291"/>
                  <a:gd name="T79" fmla="*/ 206 h 232"/>
                  <a:gd name="T80" fmla="*/ 52 w 291"/>
                  <a:gd name="T81" fmla="*/ 194 h 232"/>
                  <a:gd name="T82" fmla="*/ 40 w 291"/>
                  <a:gd name="T83" fmla="*/ 180 h 232"/>
                  <a:gd name="T84" fmla="*/ 24 w 291"/>
                  <a:gd name="T85" fmla="*/ 161 h 232"/>
                  <a:gd name="T86" fmla="*/ 14 w 291"/>
                  <a:gd name="T87" fmla="*/ 146 h 232"/>
                  <a:gd name="T88" fmla="*/ 18 w 291"/>
                  <a:gd name="T89" fmla="*/ 115 h 232"/>
                  <a:gd name="T90" fmla="*/ 19 w 291"/>
                  <a:gd name="T91" fmla="*/ 92 h 232"/>
                  <a:gd name="T92" fmla="*/ 11 w 291"/>
                  <a:gd name="T93" fmla="*/ 75 h 232"/>
                  <a:gd name="T94" fmla="*/ 19 w 291"/>
                  <a:gd name="T95" fmla="*/ 71 h 232"/>
                  <a:gd name="T96" fmla="*/ 26 w 291"/>
                  <a:gd name="T97" fmla="*/ 66 h 232"/>
                  <a:gd name="T98" fmla="*/ 28 w 291"/>
                  <a:gd name="T99" fmla="*/ 56 h 232"/>
                  <a:gd name="T100" fmla="*/ 28 w 291"/>
                  <a:gd name="T101" fmla="*/ 46 h 232"/>
                  <a:gd name="T102" fmla="*/ 31 w 291"/>
                  <a:gd name="T103" fmla="*/ 40 h 232"/>
                  <a:gd name="T104" fmla="*/ 27 w 291"/>
                  <a:gd name="T105" fmla="*/ 34 h 232"/>
                  <a:gd name="T106" fmla="*/ 17 w 291"/>
                  <a:gd name="T107" fmla="*/ 29 h 232"/>
                  <a:gd name="T108" fmla="*/ 6 w 291"/>
                  <a:gd name="T109" fmla="*/ 27 h 232"/>
                  <a:gd name="T110" fmla="*/ 3 w 291"/>
                  <a:gd name="T111" fmla="*/ 19 h 232"/>
                  <a:gd name="T112" fmla="*/ 5 w 291"/>
                  <a:gd name="T113" fmla="*/ 8 h 232"/>
                  <a:gd name="T114" fmla="*/ 0 w 291"/>
                  <a:gd name="T115" fmla="*/ 1 h 232"/>
                  <a:gd name="T116" fmla="*/ 32 w 291"/>
                  <a:gd name="T11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1" h="232">
                    <a:moveTo>
                      <a:pt x="33" y="0"/>
                    </a:moveTo>
                    <a:lnTo>
                      <a:pt x="34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9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51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69" y="1"/>
                    </a:lnTo>
                    <a:lnTo>
                      <a:pt x="71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1" y="3"/>
                    </a:lnTo>
                    <a:lnTo>
                      <a:pt x="91" y="6"/>
                    </a:lnTo>
                    <a:lnTo>
                      <a:pt x="91" y="8"/>
                    </a:lnTo>
                    <a:lnTo>
                      <a:pt x="91" y="19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1" y="26"/>
                    </a:lnTo>
                    <a:lnTo>
                      <a:pt x="91" y="26"/>
                    </a:lnTo>
                    <a:lnTo>
                      <a:pt x="91" y="28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91" y="34"/>
                    </a:lnTo>
                    <a:lnTo>
                      <a:pt x="91" y="35"/>
                    </a:lnTo>
                    <a:lnTo>
                      <a:pt x="91" y="37"/>
                    </a:lnTo>
                    <a:lnTo>
                      <a:pt x="91" y="41"/>
                    </a:lnTo>
                    <a:lnTo>
                      <a:pt x="91" y="42"/>
                    </a:lnTo>
                    <a:lnTo>
                      <a:pt x="91" y="43"/>
                    </a:lnTo>
                    <a:lnTo>
                      <a:pt x="91" y="44"/>
                    </a:lnTo>
                    <a:lnTo>
                      <a:pt x="91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3"/>
                    </a:lnTo>
                    <a:lnTo>
                      <a:pt x="93" y="53"/>
                    </a:lnTo>
                    <a:lnTo>
                      <a:pt x="95" y="53"/>
                    </a:lnTo>
                    <a:lnTo>
                      <a:pt x="95" y="54"/>
                    </a:lnTo>
                    <a:lnTo>
                      <a:pt x="95" y="59"/>
                    </a:lnTo>
                    <a:lnTo>
                      <a:pt x="97" y="59"/>
                    </a:lnTo>
                    <a:lnTo>
                      <a:pt x="99" y="59"/>
                    </a:lnTo>
                    <a:lnTo>
                      <a:pt x="100" y="59"/>
                    </a:lnTo>
                    <a:lnTo>
                      <a:pt x="102" y="59"/>
                    </a:lnTo>
                    <a:lnTo>
                      <a:pt x="103" y="59"/>
                    </a:lnTo>
                    <a:lnTo>
                      <a:pt x="103" y="61"/>
                    </a:lnTo>
                    <a:lnTo>
                      <a:pt x="103" y="62"/>
                    </a:lnTo>
                    <a:lnTo>
                      <a:pt x="106" y="62"/>
                    </a:lnTo>
                    <a:lnTo>
                      <a:pt x="109" y="62"/>
                    </a:lnTo>
                    <a:lnTo>
                      <a:pt x="111" y="62"/>
                    </a:lnTo>
                    <a:lnTo>
                      <a:pt x="116" y="62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16" y="67"/>
                    </a:lnTo>
                    <a:lnTo>
                      <a:pt x="117" y="67"/>
                    </a:lnTo>
                    <a:lnTo>
                      <a:pt x="118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69"/>
                    </a:lnTo>
                    <a:lnTo>
                      <a:pt x="128" y="69"/>
                    </a:lnTo>
                    <a:lnTo>
                      <a:pt x="129" y="69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30" y="60"/>
                    </a:lnTo>
                    <a:lnTo>
                      <a:pt x="130" y="58"/>
                    </a:lnTo>
                    <a:lnTo>
                      <a:pt x="130" y="57"/>
                    </a:lnTo>
                    <a:lnTo>
                      <a:pt x="133" y="57"/>
                    </a:lnTo>
                    <a:lnTo>
                      <a:pt x="135" y="57"/>
                    </a:lnTo>
                    <a:lnTo>
                      <a:pt x="135" y="54"/>
                    </a:lnTo>
                    <a:lnTo>
                      <a:pt x="136" y="54"/>
                    </a:lnTo>
                    <a:lnTo>
                      <a:pt x="137" y="54"/>
                    </a:lnTo>
                    <a:lnTo>
                      <a:pt x="137" y="53"/>
                    </a:lnTo>
                    <a:lnTo>
                      <a:pt x="138" y="53"/>
                    </a:lnTo>
                    <a:lnTo>
                      <a:pt x="138" y="50"/>
                    </a:lnTo>
                    <a:lnTo>
                      <a:pt x="142" y="50"/>
                    </a:lnTo>
                    <a:lnTo>
                      <a:pt x="143" y="50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6" y="41"/>
                    </a:lnTo>
                    <a:lnTo>
                      <a:pt x="146" y="41"/>
                    </a:lnTo>
                    <a:lnTo>
                      <a:pt x="148" y="41"/>
                    </a:lnTo>
                    <a:lnTo>
                      <a:pt x="151" y="41"/>
                    </a:lnTo>
                    <a:lnTo>
                      <a:pt x="151" y="40"/>
                    </a:lnTo>
                    <a:lnTo>
                      <a:pt x="151" y="39"/>
                    </a:lnTo>
                    <a:lnTo>
                      <a:pt x="153" y="39"/>
                    </a:lnTo>
                    <a:lnTo>
                      <a:pt x="153" y="37"/>
                    </a:lnTo>
                    <a:lnTo>
                      <a:pt x="155" y="37"/>
                    </a:lnTo>
                    <a:lnTo>
                      <a:pt x="157" y="37"/>
                    </a:lnTo>
                    <a:lnTo>
                      <a:pt x="159" y="37"/>
                    </a:lnTo>
                    <a:lnTo>
                      <a:pt x="160" y="37"/>
                    </a:lnTo>
                    <a:lnTo>
                      <a:pt x="161" y="37"/>
                    </a:lnTo>
                    <a:lnTo>
                      <a:pt x="161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4" y="39"/>
                    </a:lnTo>
                    <a:lnTo>
                      <a:pt x="166" y="39"/>
                    </a:lnTo>
                    <a:lnTo>
                      <a:pt x="168" y="39"/>
                    </a:lnTo>
                    <a:lnTo>
                      <a:pt x="171" y="39"/>
                    </a:lnTo>
                    <a:lnTo>
                      <a:pt x="174" y="40"/>
                    </a:lnTo>
                    <a:lnTo>
                      <a:pt x="176" y="40"/>
                    </a:lnTo>
                    <a:lnTo>
                      <a:pt x="176" y="41"/>
                    </a:lnTo>
                    <a:lnTo>
                      <a:pt x="177" y="41"/>
                    </a:lnTo>
                    <a:lnTo>
                      <a:pt x="178" y="41"/>
                    </a:lnTo>
                    <a:lnTo>
                      <a:pt x="178" y="42"/>
                    </a:lnTo>
                    <a:lnTo>
                      <a:pt x="178" y="43"/>
                    </a:lnTo>
                    <a:lnTo>
                      <a:pt x="179" y="43"/>
                    </a:lnTo>
                    <a:lnTo>
                      <a:pt x="180" y="43"/>
                    </a:lnTo>
                    <a:lnTo>
                      <a:pt x="181" y="43"/>
                    </a:lnTo>
                    <a:lnTo>
                      <a:pt x="182" y="43"/>
                    </a:lnTo>
                    <a:lnTo>
                      <a:pt x="182" y="45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90" y="45"/>
                    </a:lnTo>
                    <a:lnTo>
                      <a:pt x="193" y="45"/>
                    </a:lnTo>
                    <a:lnTo>
                      <a:pt x="193" y="52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8" y="52"/>
                    </a:lnTo>
                    <a:lnTo>
                      <a:pt x="198" y="53"/>
                    </a:lnTo>
                    <a:lnTo>
                      <a:pt x="200" y="53"/>
                    </a:lnTo>
                    <a:lnTo>
                      <a:pt x="202" y="53"/>
                    </a:lnTo>
                    <a:lnTo>
                      <a:pt x="202" y="54"/>
                    </a:lnTo>
                    <a:lnTo>
                      <a:pt x="203" y="54"/>
                    </a:lnTo>
                    <a:lnTo>
                      <a:pt x="204" y="54"/>
                    </a:lnTo>
                    <a:lnTo>
                      <a:pt x="205" y="54"/>
                    </a:lnTo>
                    <a:lnTo>
                      <a:pt x="205" y="57"/>
                    </a:lnTo>
                    <a:lnTo>
                      <a:pt x="205" y="58"/>
                    </a:lnTo>
                    <a:lnTo>
                      <a:pt x="205" y="59"/>
                    </a:lnTo>
                    <a:lnTo>
                      <a:pt x="206" y="59"/>
                    </a:lnTo>
                    <a:lnTo>
                      <a:pt x="207" y="59"/>
                    </a:lnTo>
                    <a:lnTo>
                      <a:pt x="210" y="59"/>
                    </a:lnTo>
                    <a:lnTo>
                      <a:pt x="210" y="62"/>
                    </a:lnTo>
                    <a:lnTo>
                      <a:pt x="210" y="64"/>
                    </a:lnTo>
                    <a:lnTo>
                      <a:pt x="212" y="64"/>
                    </a:lnTo>
                    <a:lnTo>
                      <a:pt x="212" y="65"/>
                    </a:lnTo>
                    <a:lnTo>
                      <a:pt x="212" y="67"/>
                    </a:lnTo>
                    <a:lnTo>
                      <a:pt x="216" y="67"/>
                    </a:lnTo>
                    <a:lnTo>
                      <a:pt x="217" y="67"/>
                    </a:lnTo>
                    <a:lnTo>
                      <a:pt x="217" y="70"/>
                    </a:lnTo>
                    <a:lnTo>
                      <a:pt x="217" y="71"/>
                    </a:lnTo>
                    <a:lnTo>
                      <a:pt x="220" y="71"/>
                    </a:lnTo>
                    <a:lnTo>
                      <a:pt x="220" y="75"/>
                    </a:lnTo>
                    <a:lnTo>
                      <a:pt x="222" y="76"/>
                    </a:lnTo>
                    <a:lnTo>
                      <a:pt x="222" y="77"/>
                    </a:lnTo>
                    <a:lnTo>
                      <a:pt x="225" y="77"/>
                    </a:lnTo>
                    <a:lnTo>
                      <a:pt x="225" y="79"/>
                    </a:lnTo>
                    <a:lnTo>
                      <a:pt x="226" y="79"/>
                    </a:lnTo>
                    <a:lnTo>
                      <a:pt x="228" y="79"/>
                    </a:lnTo>
                    <a:lnTo>
                      <a:pt x="228" y="81"/>
                    </a:lnTo>
                    <a:lnTo>
                      <a:pt x="228" y="83"/>
                    </a:lnTo>
                    <a:lnTo>
                      <a:pt x="229" y="83"/>
                    </a:lnTo>
                    <a:lnTo>
                      <a:pt x="229" y="84"/>
                    </a:lnTo>
                    <a:lnTo>
                      <a:pt x="229" y="85"/>
                    </a:lnTo>
                    <a:lnTo>
                      <a:pt x="231" y="85"/>
                    </a:lnTo>
                    <a:lnTo>
                      <a:pt x="233" y="85"/>
                    </a:lnTo>
                    <a:lnTo>
                      <a:pt x="233" y="86"/>
                    </a:lnTo>
                    <a:lnTo>
                      <a:pt x="233" y="87"/>
                    </a:lnTo>
                    <a:lnTo>
                      <a:pt x="236" y="87"/>
                    </a:lnTo>
                    <a:lnTo>
                      <a:pt x="237" y="87"/>
                    </a:lnTo>
                    <a:lnTo>
                      <a:pt x="237" y="88"/>
                    </a:lnTo>
                    <a:lnTo>
                      <a:pt x="237" y="90"/>
                    </a:lnTo>
                    <a:lnTo>
                      <a:pt x="239" y="90"/>
                    </a:lnTo>
                    <a:lnTo>
                      <a:pt x="240" y="90"/>
                    </a:lnTo>
                    <a:lnTo>
                      <a:pt x="241" y="90"/>
                    </a:lnTo>
                    <a:lnTo>
                      <a:pt x="241" y="91"/>
                    </a:lnTo>
                    <a:lnTo>
                      <a:pt x="241" y="92"/>
                    </a:lnTo>
                    <a:lnTo>
                      <a:pt x="242" y="92"/>
                    </a:lnTo>
                    <a:lnTo>
                      <a:pt x="243" y="92"/>
                    </a:lnTo>
                    <a:lnTo>
                      <a:pt x="245" y="92"/>
                    </a:lnTo>
                    <a:lnTo>
                      <a:pt x="249" y="92"/>
                    </a:lnTo>
                    <a:lnTo>
                      <a:pt x="251" y="92"/>
                    </a:lnTo>
                    <a:lnTo>
                      <a:pt x="254" y="92"/>
                    </a:lnTo>
                    <a:lnTo>
                      <a:pt x="255" y="92"/>
                    </a:lnTo>
                    <a:lnTo>
                      <a:pt x="256" y="92"/>
                    </a:lnTo>
                    <a:lnTo>
                      <a:pt x="256" y="94"/>
                    </a:lnTo>
                    <a:lnTo>
                      <a:pt x="258" y="94"/>
                    </a:lnTo>
                    <a:lnTo>
                      <a:pt x="259" y="94"/>
                    </a:lnTo>
                    <a:lnTo>
                      <a:pt x="260" y="94"/>
                    </a:lnTo>
                    <a:lnTo>
                      <a:pt x="260" y="99"/>
                    </a:lnTo>
                    <a:lnTo>
                      <a:pt x="260" y="100"/>
                    </a:lnTo>
                    <a:lnTo>
                      <a:pt x="262" y="100"/>
                    </a:lnTo>
                    <a:lnTo>
                      <a:pt x="264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68" y="104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1"/>
                    </a:lnTo>
                    <a:lnTo>
                      <a:pt x="271" y="111"/>
                    </a:lnTo>
                    <a:lnTo>
                      <a:pt x="271" y="112"/>
                    </a:lnTo>
                    <a:lnTo>
                      <a:pt x="271" y="116"/>
                    </a:lnTo>
                    <a:lnTo>
                      <a:pt x="271" y="118"/>
                    </a:lnTo>
                    <a:lnTo>
                      <a:pt x="271" y="119"/>
                    </a:lnTo>
                    <a:lnTo>
                      <a:pt x="274" y="119"/>
                    </a:lnTo>
                    <a:lnTo>
                      <a:pt x="274" y="124"/>
                    </a:lnTo>
                    <a:lnTo>
                      <a:pt x="275" y="124"/>
                    </a:lnTo>
                    <a:lnTo>
                      <a:pt x="276" y="124"/>
                    </a:lnTo>
                    <a:lnTo>
                      <a:pt x="276" y="128"/>
                    </a:lnTo>
                    <a:lnTo>
                      <a:pt x="279" y="128"/>
                    </a:lnTo>
                    <a:lnTo>
                      <a:pt x="279" y="129"/>
                    </a:lnTo>
                    <a:lnTo>
                      <a:pt x="279" y="132"/>
                    </a:lnTo>
                    <a:lnTo>
                      <a:pt x="279" y="133"/>
                    </a:lnTo>
                    <a:lnTo>
                      <a:pt x="281" y="133"/>
                    </a:lnTo>
                    <a:lnTo>
                      <a:pt x="281" y="134"/>
                    </a:lnTo>
                    <a:lnTo>
                      <a:pt x="282" y="134"/>
                    </a:lnTo>
                    <a:lnTo>
                      <a:pt x="282" y="135"/>
                    </a:lnTo>
                    <a:lnTo>
                      <a:pt x="283" y="135"/>
                    </a:lnTo>
                    <a:lnTo>
                      <a:pt x="283" y="137"/>
                    </a:lnTo>
                    <a:lnTo>
                      <a:pt x="285" y="137"/>
                    </a:lnTo>
                    <a:lnTo>
                      <a:pt x="285" y="139"/>
                    </a:lnTo>
                    <a:lnTo>
                      <a:pt x="289" y="139"/>
                    </a:lnTo>
                    <a:lnTo>
                      <a:pt x="289" y="143"/>
                    </a:lnTo>
                    <a:lnTo>
                      <a:pt x="289" y="145"/>
                    </a:lnTo>
                    <a:lnTo>
                      <a:pt x="289" y="147"/>
                    </a:lnTo>
                    <a:lnTo>
                      <a:pt x="291" y="147"/>
                    </a:lnTo>
                    <a:lnTo>
                      <a:pt x="291" y="154"/>
                    </a:lnTo>
                    <a:lnTo>
                      <a:pt x="291" y="155"/>
                    </a:lnTo>
                    <a:lnTo>
                      <a:pt x="290" y="155"/>
                    </a:lnTo>
                    <a:lnTo>
                      <a:pt x="289" y="161"/>
                    </a:lnTo>
                    <a:lnTo>
                      <a:pt x="289" y="162"/>
                    </a:lnTo>
                    <a:lnTo>
                      <a:pt x="289" y="162"/>
                    </a:lnTo>
                    <a:lnTo>
                      <a:pt x="289" y="164"/>
                    </a:lnTo>
                    <a:lnTo>
                      <a:pt x="289" y="166"/>
                    </a:lnTo>
                    <a:lnTo>
                      <a:pt x="289" y="170"/>
                    </a:lnTo>
                    <a:lnTo>
                      <a:pt x="289" y="171"/>
                    </a:lnTo>
                    <a:lnTo>
                      <a:pt x="289" y="174"/>
                    </a:lnTo>
                    <a:lnTo>
                      <a:pt x="290" y="176"/>
                    </a:lnTo>
                    <a:lnTo>
                      <a:pt x="290" y="177"/>
                    </a:lnTo>
                    <a:lnTo>
                      <a:pt x="290" y="179"/>
                    </a:lnTo>
                    <a:lnTo>
                      <a:pt x="289" y="180"/>
                    </a:lnTo>
                    <a:lnTo>
                      <a:pt x="289" y="183"/>
                    </a:lnTo>
                    <a:lnTo>
                      <a:pt x="289" y="184"/>
                    </a:lnTo>
                    <a:lnTo>
                      <a:pt x="289" y="185"/>
                    </a:lnTo>
                    <a:lnTo>
                      <a:pt x="289" y="186"/>
                    </a:lnTo>
                    <a:lnTo>
                      <a:pt x="289" y="187"/>
                    </a:lnTo>
                    <a:lnTo>
                      <a:pt x="288" y="187"/>
                    </a:lnTo>
                    <a:lnTo>
                      <a:pt x="287" y="187"/>
                    </a:lnTo>
                    <a:lnTo>
                      <a:pt x="287" y="188"/>
                    </a:lnTo>
                    <a:lnTo>
                      <a:pt x="287" y="189"/>
                    </a:lnTo>
                    <a:lnTo>
                      <a:pt x="287" y="191"/>
                    </a:lnTo>
                    <a:lnTo>
                      <a:pt x="285" y="191"/>
                    </a:lnTo>
                    <a:lnTo>
                      <a:pt x="285" y="195"/>
                    </a:lnTo>
                    <a:lnTo>
                      <a:pt x="282" y="195"/>
                    </a:lnTo>
                    <a:lnTo>
                      <a:pt x="282" y="200"/>
                    </a:lnTo>
                    <a:lnTo>
                      <a:pt x="282" y="203"/>
                    </a:lnTo>
                    <a:lnTo>
                      <a:pt x="277" y="203"/>
                    </a:lnTo>
                    <a:lnTo>
                      <a:pt x="274" y="203"/>
                    </a:lnTo>
                    <a:lnTo>
                      <a:pt x="271" y="203"/>
                    </a:lnTo>
                    <a:lnTo>
                      <a:pt x="270" y="203"/>
                    </a:lnTo>
                    <a:lnTo>
                      <a:pt x="266" y="203"/>
                    </a:lnTo>
                    <a:lnTo>
                      <a:pt x="263" y="203"/>
                    </a:lnTo>
                    <a:lnTo>
                      <a:pt x="262" y="203"/>
                    </a:lnTo>
                    <a:lnTo>
                      <a:pt x="260" y="203"/>
                    </a:lnTo>
                    <a:lnTo>
                      <a:pt x="253" y="203"/>
                    </a:lnTo>
                    <a:lnTo>
                      <a:pt x="241" y="203"/>
                    </a:lnTo>
                    <a:lnTo>
                      <a:pt x="233" y="203"/>
                    </a:lnTo>
                    <a:lnTo>
                      <a:pt x="223" y="203"/>
                    </a:lnTo>
                    <a:lnTo>
                      <a:pt x="219" y="203"/>
                    </a:lnTo>
                    <a:lnTo>
                      <a:pt x="215" y="203"/>
                    </a:lnTo>
                    <a:lnTo>
                      <a:pt x="215" y="204"/>
                    </a:lnTo>
                    <a:lnTo>
                      <a:pt x="211" y="204"/>
                    </a:lnTo>
                    <a:lnTo>
                      <a:pt x="207" y="204"/>
                    </a:lnTo>
                    <a:lnTo>
                      <a:pt x="202" y="204"/>
                    </a:lnTo>
                    <a:lnTo>
                      <a:pt x="200" y="203"/>
                    </a:lnTo>
                    <a:lnTo>
                      <a:pt x="198" y="203"/>
                    </a:lnTo>
                    <a:lnTo>
                      <a:pt x="176" y="203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09"/>
                    </a:lnTo>
                    <a:lnTo>
                      <a:pt x="173" y="210"/>
                    </a:lnTo>
                    <a:lnTo>
                      <a:pt x="173" y="210"/>
                    </a:lnTo>
                    <a:lnTo>
                      <a:pt x="172" y="211"/>
                    </a:lnTo>
                    <a:lnTo>
                      <a:pt x="171" y="211"/>
                    </a:lnTo>
                    <a:lnTo>
                      <a:pt x="171" y="212"/>
                    </a:lnTo>
                    <a:lnTo>
                      <a:pt x="170" y="211"/>
                    </a:lnTo>
                    <a:lnTo>
                      <a:pt x="170" y="210"/>
                    </a:lnTo>
                    <a:lnTo>
                      <a:pt x="169" y="210"/>
                    </a:lnTo>
                    <a:lnTo>
                      <a:pt x="169" y="209"/>
                    </a:lnTo>
                    <a:lnTo>
                      <a:pt x="168" y="208"/>
                    </a:lnTo>
                    <a:lnTo>
                      <a:pt x="166" y="208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5" y="205"/>
                    </a:lnTo>
                    <a:lnTo>
                      <a:pt x="164" y="205"/>
                    </a:lnTo>
                    <a:lnTo>
                      <a:pt x="164" y="204"/>
                    </a:lnTo>
                    <a:lnTo>
                      <a:pt x="163" y="204"/>
                    </a:lnTo>
                    <a:lnTo>
                      <a:pt x="163" y="203"/>
                    </a:lnTo>
                    <a:lnTo>
                      <a:pt x="162" y="203"/>
                    </a:lnTo>
                    <a:lnTo>
                      <a:pt x="161" y="203"/>
                    </a:lnTo>
                    <a:lnTo>
                      <a:pt x="160" y="203"/>
                    </a:lnTo>
                    <a:lnTo>
                      <a:pt x="159" y="203"/>
                    </a:lnTo>
                    <a:lnTo>
                      <a:pt x="159" y="202"/>
                    </a:lnTo>
                    <a:lnTo>
                      <a:pt x="157" y="202"/>
                    </a:lnTo>
                    <a:lnTo>
                      <a:pt x="157" y="201"/>
                    </a:lnTo>
                    <a:lnTo>
                      <a:pt x="156" y="201"/>
                    </a:lnTo>
                    <a:lnTo>
                      <a:pt x="156" y="200"/>
                    </a:lnTo>
                    <a:lnTo>
                      <a:pt x="155" y="200"/>
                    </a:lnTo>
                    <a:lnTo>
                      <a:pt x="154" y="200"/>
                    </a:lnTo>
                    <a:lnTo>
                      <a:pt x="152" y="200"/>
                    </a:lnTo>
                    <a:lnTo>
                      <a:pt x="151" y="201"/>
                    </a:lnTo>
                    <a:lnTo>
                      <a:pt x="151" y="202"/>
                    </a:lnTo>
                    <a:lnTo>
                      <a:pt x="150" y="202"/>
                    </a:lnTo>
                    <a:lnTo>
                      <a:pt x="148" y="202"/>
                    </a:lnTo>
                    <a:lnTo>
                      <a:pt x="147" y="202"/>
                    </a:lnTo>
                    <a:lnTo>
                      <a:pt x="146" y="202"/>
                    </a:lnTo>
                    <a:lnTo>
                      <a:pt x="146" y="201"/>
                    </a:lnTo>
                    <a:lnTo>
                      <a:pt x="146" y="200"/>
                    </a:lnTo>
                    <a:lnTo>
                      <a:pt x="146" y="200"/>
                    </a:lnTo>
                    <a:lnTo>
                      <a:pt x="145" y="198"/>
                    </a:lnTo>
                    <a:lnTo>
                      <a:pt x="145" y="200"/>
                    </a:lnTo>
                    <a:lnTo>
                      <a:pt x="144" y="198"/>
                    </a:lnTo>
                    <a:lnTo>
                      <a:pt x="144" y="197"/>
                    </a:lnTo>
                    <a:lnTo>
                      <a:pt x="143" y="196"/>
                    </a:lnTo>
                    <a:lnTo>
                      <a:pt x="143" y="195"/>
                    </a:lnTo>
                    <a:lnTo>
                      <a:pt x="143" y="194"/>
                    </a:lnTo>
                    <a:lnTo>
                      <a:pt x="143" y="193"/>
                    </a:lnTo>
                    <a:lnTo>
                      <a:pt x="143" y="192"/>
                    </a:lnTo>
                    <a:lnTo>
                      <a:pt x="142" y="193"/>
                    </a:lnTo>
                    <a:lnTo>
                      <a:pt x="140" y="193"/>
                    </a:lnTo>
                    <a:lnTo>
                      <a:pt x="139" y="192"/>
                    </a:lnTo>
                    <a:lnTo>
                      <a:pt x="138" y="192"/>
                    </a:lnTo>
                    <a:lnTo>
                      <a:pt x="137" y="192"/>
                    </a:lnTo>
                    <a:lnTo>
                      <a:pt x="137" y="191"/>
                    </a:lnTo>
                    <a:lnTo>
                      <a:pt x="136" y="191"/>
                    </a:lnTo>
                    <a:lnTo>
                      <a:pt x="136" y="189"/>
                    </a:lnTo>
                    <a:lnTo>
                      <a:pt x="136" y="189"/>
                    </a:lnTo>
                    <a:lnTo>
                      <a:pt x="135" y="189"/>
                    </a:lnTo>
                    <a:lnTo>
                      <a:pt x="134" y="188"/>
                    </a:lnTo>
                    <a:lnTo>
                      <a:pt x="134" y="187"/>
                    </a:lnTo>
                    <a:lnTo>
                      <a:pt x="133" y="186"/>
                    </a:lnTo>
                    <a:lnTo>
                      <a:pt x="131" y="186"/>
                    </a:lnTo>
                    <a:lnTo>
                      <a:pt x="131" y="185"/>
                    </a:lnTo>
                    <a:lnTo>
                      <a:pt x="130" y="185"/>
                    </a:lnTo>
                    <a:lnTo>
                      <a:pt x="129" y="186"/>
                    </a:lnTo>
                    <a:lnTo>
                      <a:pt x="128" y="186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6" y="188"/>
                    </a:lnTo>
                    <a:lnTo>
                      <a:pt x="125" y="189"/>
                    </a:lnTo>
                    <a:lnTo>
                      <a:pt x="123" y="189"/>
                    </a:lnTo>
                    <a:lnTo>
                      <a:pt x="122" y="189"/>
                    </a:lnTo>
                    <a:lnTo>
                      <a:pt x="121" y="189"/>
                    </a:lnTo>
                    <a:lnTo>
                      <a:pt x="121" y="189"/>
                    </a:lnTo>
                    <a:lnTo>
                      <a:pt x="120" y="189"/>
                    </a:lnTo>
                    <a:lnTo>
                      <a:pt x="120" y="191"/>
                    </a:lnTo>
                    <a:lnTo>
                      <a:pt x="119" y="191"/>
                    </a:lnTo>
                    <a:lnTo>
                      <a:pt x="119" y="192"/>
                    </a:lnTo>
                    <a:lnTo>
                      <a:pt x="119" y="193"/>
                    </a:lnTo>
                    <a:lnTo>
                      <a:pt x="119" y="194"/>
                    </a:lnTo>
                    <a:lnTo>
                      <a:pt x="118" y="194"/>
                    </a:lnTo>
                    <a:lnTo>
                      <a:pt x="118" y="198"/>
                    </a:lnTo>
                    <a:lnTo>
                      <a:pt x="118" y="202"/>
                    </a:lnTo>
                    <a:lnTo>
                      <a:pt x="118" y="203"/>
                    </a:lnTo>
                    <a:lnTo>
                      <a:pt x="118" y="204"/>
                    </a:lnTo>
                    <a:lnTo>
                      <a:pt x="118" y="205"/>
                    </a:lnTo>
                    <a:lnTo>
                      <a:pt x="117" y="205"/>
                    </a:lnTo>
                    <a:lnTo>
                      <a:pt x="118" y="205"/>
                    </a:lnTo>
                    <a:lnTo>
                      <a:pt x="118" y="206"/>
                    </a:lnTo>
                    <a:lnTo>
                      <a:pt x="118" y="208"/>
                    </a:lnTo>
                    <a:lnTo>
                      <a:pt x="117" y="206"/>
                    </a:lnTo>
                    <a:lnTo>
                      <a:pt x="117" y="208"/>
                    </a:lnTo>
                    <a:lnTo>
                      <a:pt x="117" y="209"/>
                    </a:lnTo>
                    <a:lnTo>
                      <a:pt x="117" y="210"/>
                    </a:lnTo>
                    <a:lnTo>
                      <a:pt x="116" y="210"/>
                    </a:lnTo>
                    <a:lnTo>
                      <a:pt x="116" y="211"/>
                    </a:lnTo>
                    <a:lnTo>
                      <a:pt x="114" y="211"/>
                    </a:lnTo>
                    <a:lnTo>
                      <a:pt x="114" y="212"/>
                    </a:lnTo>
                    <a:lnTo>
                      <a:pt x="114" y="213"/>
                    </a:lnTo>
                    <a:lnTo>
                      <a:pt x="113" y="213"/>
                    </a:lnTo>
                    <a:lnTo>
                      <a:pt x="113" y="214"/>
                    </a:lnTo>
                    <a:lnTo>
                      <a:pt x="112" y="214"/>
                    </a:lnTo>
                    <a:lnTo>
                      <a:pt x="111" y="214"/>
                    </a:lnTo>
                    <a:lnTo>
                      <a:pt x="111" y="215"/>
                    </a:lnTo>
                    <a:lnTo>
                      <a:pt x="111" y="217"/>
                    </a:lnTo>
                    <a:lnTo>
                      <a:pt x="110" y="217"/>
                    </a:lnTo>
                    <a:lnTo>
                      <a:pt x="109" y="217"/>
                    </a:lnTo>
                    <a:lnTo>
                      <a:pt x="109" y="218"/>
                    </a:lnTo>
                    <a:lnTo>
                      <a:pt x="108" y="218"/>
                    </a:lnTo>
                    <a:lnTo>
                      <a:pt x="108" y="219"/>
                    </a:lnTo>
                    <a:lnTo>
                      <a:pt x="106" y="219"/>
                    </a:lnTo>
                    <a:lnTo>
                      <a:pt x="104" y="221"/>
                    </a:lnTo>
                    <a:lnTo>
                      <a:pt x="103" y="221"/>
                    </a:lnTo>
                    <a:lnTo>
                      <a:pt x="102" y="221"/>
                    </a:lnTo>
                    <a:lnTo>
                      <a:pt x="100" y="222"/>
                    </a:lnTo>
                    <a:lnTo>
                      <a:pt x="100" y="223"/>
                    </a:lnTo>
                    <a:lnTo>
                      <a:pt x="97" y="225"/>
                    </a:lnTo>
                    <a:lnTo>
                      <a:pt x="96" y="225"/>
                    </a:lnTo>
                    <a:lnTo>
                      <a:pt x="94" y="227"/>
                    </a:lnTo>
                    <a:lnTo>
                      <a:pt x="93" y="228"/>
                    </a:lnTo>
                    <a:lnTo>
                      <a:pt x="92" y="229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0" y="231"/>
                    </a:lnTo>
                    <a:lnTo>
                      <a:pt x="88" y="232"/>
                    </a:lnTo>
                    <a:lnTo>
                      <a:pt x="87" y="231"/>
                    </a:lnTo>
                    <a:lnTo>
                      <a:pt x="86" y="231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27"/>
                    </a:lnTo>
                    <a:lnTo>
                      <a:pt x="84" y="226"/>
                    </a:lnTo>
                    <a:lnTo>
                      <a:pt x="79" y="226"/>
                    </a:lnTo>
                    <a:lnTo>
                      <a:pt x="79" y="225"/>
                    </a:lnTo>
                    <a:lnTo>
                      <a:pt x="76" y="223"/>
                    </a:lnTo>
                    <a:lnTo>
                      <a:pt x="75" y="223"/>
                    </a:lnTo>
                    <a:lnTo>
                      <a:pt x="75" y="217"/>
                    </a:lnTo>
                    <a:lnTo>
                      <a:pt x="71" y="217"/>
                    </a:lnTo>
                    <a:lnTo>
                      <a:pt x="71" y="214"/>
                    </a:lnTo>
                    <a:lnTo>
                      <a:pt x="70" y="214"/>
                    </a:lnTo>
                    <a:lnTo>
                      <a:pt x="70" y="213"/>
                    </a:lnTo>
                    <a:lnTo>
                      <a:pt x="68" y="213"/>
                    </a:lnTo>
                    <a:lnTo>
                      <a:pt x="68" y="212"/>
                    </a:lnTo>
                    <a:lnTo>
                      <a:pt x="68" y="209"/>
                    </a:lnTo>
                    <a:lnTo>
                      <a:pt x="68" y="208"/>
                    </a:lnTo>
                    <a:lnTo>
                      <a:pt x="66" y="208"/>
                    </a:lnTo>
                    <a:lnTo>
                      <a:pt x="66" y="206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2" y="204"/>
                    </a:lnTo>
                    <a:lnTo>
                      <a:pt x="61" y="204"/>
                    </a:lnTo>
                    <a:lnTo>
                      <a:pt x="61" y="202"/>
                    </a:lnTo>
                    <a:lnTo>
                      <a:pt x="60" y="202"/>
                    </a:lnTo>
                    <a:lnTo>
                      <a:pt x="60" y="197"/>
                    </a:lnTo>
                    <a:lnTo>
                      <a:pt x="59" y="197"/>
                    </a:lnTo>
                    <a:lnTo>
                      <a:pt x="57" y="197"/>
                    </a:lnTo>
                    <a:lnTo>
                      <a:pt x="57" y="194"/>
                    </a:lnTo>
                    <a:lnTo>
                      <a:pt x="52" y="194"/>
                    </a:lnTo>
                    <a:lnTo>
                      <a:pt x="51" y="189"/>
                    </a:lnTo>
                    <a:lnTo>
                      <a:pt x="50" y="189"/>
                    </a:lnTo>
                    <a:lnTo>
                      <a:pt x="48" y="189"/>
                    </a:lnTo>
                    <a:lnTo>
                      <a:pt x="48" y="186"/>
                    </a:lnTo>
                    <a:lnTo>
                      <a:pt x="44" y="186"/>
                    </a:lnTo>
                    <a:lnTo>
                      <a:pt x="44" y="183"/>
                    </a:lnTo>
                    <a:lnTo>
                      <a:pt x="43" y="183"/>
                    </a:lnTo>
                    <a:lnTo>
                      <a:pt x="43" y="181"/>
                    </a:lnTo>
                    <a:lnTo>
                      <a:pt x="42" y="181"/>
                    </a:lnTo>
                    <a:lnTo>
                      <a:pt x="42" y="180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37" y="178"/>
                    </a:lnTo>
                    <a:lnTo>
                      <a:pt x="37" y="175"/>
                    </a:lnTo>
                    <a:lnTo>
                      <a:pt x="35" y="175"/>
                    </a:lnTo>
                    <a:lnTo>
                      <a:pt x="35" y="170"/>
                    </a:lnTo>
                    <a:lnTo>
                      <a:pt x="32" y="170"/>
                    </a:lnTo>
                    <a:lnTo>
                      <a:pt x="32" y="166"/>
                    </a:lnTo>
                    <a:lnTo>
                      <a:pt x="30" y="166"/>
                    </a:lnTo>
                    <a:lnTo>
                      <a:pt x="30" y="162"/>
                    </a:lnTo>
                    <a:lnTo>
                      <a:pt x="24" y="162"/>
                    </a:lnTo>
                    <a:lnTo>
                      <a:pt x="24" y="161"/>
                    </a:lnTo>
                    <a:lnTo>
                      <a:pt x="23" y="161"/>
                    </a:lnTo>
                    <a:lnTo>
                      <a:pt x="22" y="161"/>
                    </a:lnTo>
                    <a:lnTo>
                      <a:pt x="20" y="161"/>
                    </a:lnTo>
                    <a:lnTo>
                      <a:pt x="20" y="159"/>
                    </a:lnTo>
                    <a:lnTo>
                      <a:pt x="19" y="159"/>
                    </a:lnTo>
                    <a:lnTo>
                      <a:pt x="18" y="159"/>
                    </a:lnTo>
                    <a:lnTo>
                      <a:pt x="18" y="153"/>
                    </a:lnTo>
                    <a:lnTo>
                      <a:pt x="18" y="152"/>
                    </a:lnTo>
                    <a:lnTo>
                      <a:pt x="18" y="151"/>
                    </a:lnTo>
                    <a:lnTo>
                      <a:pt x="14" y="151"/>
                    </a:lnTo>
                    <a:lnTo>
                      <a:pt x="14" y="146"/>
                    </a:lnTo>
                    <a:lnTo>
                      <a:pt x="18" y="146"/>
                    </a:lnTo>
                    <a:lnTo>
                      <a:pt x="18" y="142"/>
                    </a:lnTo>
                    <a:lnTo>
                      <a:pt x="16" y="142"/>
                    </a:lnTo>
                    <a:lnTo>
                      <a:pt x="16" y="135"/>
                    </a:lnTo>
                    <a:lnTo>
                      <a:pt x="18" y="135"/>
                    </a:lnTo>
                    <a:lnTo>
                      <a:pt x="18" y="127"/>
                    </a:lnTo>
                    <a:lnTo>
                      <a:pt x="16" y="127"/>
                    </a:lnTo>
                    <a:lnTo>
                      <a:pt x="16" y="124"/>
                    </a:lnTo>
                    <a:lnTo>
                      <a:pt x="16" y="119"/>
                    </a:lnTo>
                    <a:lnTo>
                      <a:pt x="18" y="119"/>
                    </a:lnTo>
                    <a:lnTo>
                      <a:pt x="18" y="115"/>
                    </a:lnTo>
                    <a:lnTo>
                      <a:pt x="20" y="115"/>
                    </a:lnTo>
                    <a:lnTo>
                      <a:pt x="20" y="109"/>
                    </a:lnTo>
                    <a:lnTo>
                      <a:pt x="25" y="109"/>
                    </a:lnTo>
                    <a:lnTo>
                      <a:pt x="25" y="104"/>
                    </a:lnTo>
                    <a:lnTo>
                      <a:pt x="28" y="104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19" y="92"/>
                    </a:lnTo>
                    <a:lnTo>
                      <a:pt x="19" y="82"/>
                    </a:lnTo>
                    <a:lnTo>
                      <a:pt x="13" y="82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7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3" y="74"/>
                    </a:lnTo>
                    <a:lnTo>
                      <a:pt x="11" y="73"/>
                    </a:lnTo>
                    <a:lnTo>
                      <a:pt x="10" y="71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70"/>
                    </a:lnTo>
                    <a:lnTo>
                      <a:pt x="15" y="70"/>
                    </a:lnTo>
                    <a:lnTo>
                      <a:pt x="16" y="70"/>
                    </a:lnTo>
                    <a:lnTo>
                      <a:pt x="17" y="70"/>
                    </a:lnTo>
                    <a:lnTo>
                      <a:pt x="18" y="71"/>
                    </a:lnTo>
                    <a:lnTo>
                      <a:pt x="19" y="71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20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3" y="66"/>
                    </a:lnTo>
                    <a:lnTo>
                      <a:pt x="24" y="66"/>
                    </a:lnTo>
                    <a:lnTo>
                      <a:pt x="25" y="66"/>
                    </a:lnTo>
                    <a:lnTo>
                      <a:pt x="26" y="66"/>
                    </a:lnTo>
                    <a:lnTo>
                      <a:pt x="27" y="65"/>
                    </a:lnTo>
                    <a:lnTo>
                      <a:pt x="27" y="64"/>
                    </a:lnTo>
                    <a:lnTo>
                      <a:pt x="28" y="62"/>
                    </a:lnTo>
                    <a:lnTo>
                      <a:pt x="28" y="61"/>
                    </a:lnTo>
                    <a:lnTo>
                      <a:pt x="28" y="60"/>
                    </a:lnTo>
                    <a:lnTo>
                      <a:pt x="27" y="60"/>
                    </a:lnTo>
                    <a:lnTo>
                      <a:pt x="27" y="59"/>
                    </a:lnTo>
                    <a:lnTo>
                      <a:pt x="28" y="58"/>
                    </a:lnTo>
                    <a:lnTo>
                      <a:pt x="27" y="57"/>
                    </a:lnTo>
                    <a:lnTo>
                      <a:pt x="27" y="56"/>
                    </a:lnTo>
                    <a:lnTo>
                      <a:pt x="28" y="56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2"/>
                    </a:lnTo>
                    <a:lnTo>
                      <a:pt x="31" y="51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0" y="48"/>
                    </a:lnTo>
                    <a:lnTo>
                      <a:pt x="28" y="46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7" y="44"/>
                    </a:lnTo>
                    <a:lnTo>
                      <a:pt x="26" y="43"/>
                    </a:lnTo>
                    <a:lnTo>
                      <a:pt x="25" y="42"/>
                    </a:lnTo>
                    <a:lnTo>
                      <a:pt x="26" y="42"/>
                    </a:lnTo>
                    <a:lnTo>
                      <a:pt x="27" y="41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28" y="35"/>
                    </a:lnTo>
                    <a:lnTo>
                      <a:pt x="27" y="35"/>
                    </a:lnTo>
                    <a:lnTo>
                      <a:pt x="27" y="34"/>
                    </a:lnTo>
                    <a:lnTo>
                      <a:pt x="27" y="33"/>
                    </a:lnTo>
                    <a:lnTo>
                      <a:pt x="26" y="32"/>
                    </a:lnTo>
                    <a:lnTo>
                      <a:pt x="25" y="31"/>
                    </a:lnTo>
                    <a:lnTo>
                      <a:pt x="24" y="29"/>
                    </a:lnTo>
                    <a:lnTo>
                      <a:pt x="24" y="31"/>
                    </a:lnTo>
                    <a:lnTo>
                      <a:pt x="23" y="31"/>
                    </a:lnTo>
                    <a:lnTo>
                      <a:pt x="22" y="31"/>
                    </a:lnTo>
                    <a:lnTo>
                      <a:pt x="20" y="29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7" y="29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" name="Freeform 108"/>
              <p:cNvSpPr>
                <a:spLocks/>
              </p:cNvSpPr>
              <p:nvPr/>
            </p:nvSpPr>
            <p:spPr bwMode="auto">
              <a:xfrm>
                <a:off x="4224338" y="4308475"/>
                <a:ext cx="1073150" cy="265113"/>
              </a:xfrm>
              <a:custGeom>
                <a:avLst/>
                <a:gdLst>
                  <a:gd name="T0" fmla="*/ 669 w 676"/>
                  <a:gd name="T1" fmla="*/ 22 h 167"/>
                  <a:gd name="T2" fmla="*/ 665 w 676"/>
                  <a:gd name="T3" fmla="*/ 29 h 167"/>
                  <a:gd name="T4" fmla="*/ 659 w 676"/>
                  <a:gd name="T5" fmla="*/ 33 h 167"/>
                  <a:gd name="T6" fmla="*/ 654 w 676"/>
                  <a:gd name="T7" fmla="*/ 40 h 167"/>
                  <a:gd name="T8" fmla="*/ 658 w 676"/>
                  <a:gd name="T9" fmla="*/ 45 h 167"/>
                  <a:gd name="T10" fmla="*/ 657 w 676"/>
                  <a:gd name="T11" fmla="*/ 47 h 167"/>
                  <a:gd name="T12" fmla="*/ 660 w 676"/>
                  <a:gd name="T13" fmla="*/ 54 h 167"/>
                  <a:gd name="T14" fmla="*/ 658 w 676"/>
                  <a:gd name="T15" fmla="*/ 58 h 167"/>
                  <a:gd name="T16" fmla="*/ 657 w 676"/>
                  <a:gd name="T17" fmla="*/ 64 h 167"/>
                  <a:gd name="T18" fmla="*/ 656 w 676"/>
                  <a:gd name="T19" fmla="*/ 68 h 167"/>
                  <a:gd name="T20" fmla="*/ 658 w 676"/>
                  <a:gd name="T21" fmla="*/ 75 h 167"/>
                  <a:gd name="T22" fmla="*/ 659 w 676"/>
                  <a:gd name="T23" fmla="*/ 81 h 167"/>
                  <a:gd name="T24" fmla="*/ 658 w 676"/>
                  <a:gd name="T25" fmla="*/ 90 h 167"/>
                  <a:gd name="T26" fmla="*/ 661 w 676"/>
                  <a:gd name="T27" fmla="*/ 95 h 167"/>
                  <a:gd name="T28" fmla="*/ 661 w 676"/>
                  <a:gd name="T29" fmla="*/ 99 h 167"/>
                  <a:gd name="T30" fmla="*/ 656 w 676"/>
                  <a:gd name="T31" fmla="*/ 104 h 167"/>
                  <a:gd name="T32" fmla="*/ 658 w 676"/>
                  <a:gd name="T33" fmla="*/ 109 h 167"/>
                  <a:gd name="T34" fmla="*/ 657 w 676"/>
                  <a:gd name="T35" fmla="*/ 114 h 167"/>
                  <a:gd name="T36" fmla="*/ 657 w 676"/>
                  <a:gd name="T37" fmla="*/ 121 h 167"/>
                  <a:gd name="T38" fmla="*/ 653 w 676"/>
                  <a:gd name="T39" fmla="*/ 127 h 167"/>
                  <a:gd name="T40" fmla="*/ 657 w 676"/>
                  <a:gd name="T41" fmla="*/ 134 h 167"/>
                  <a:gd name="T42" fmla="*/ 651 w 676"/>
                  <a:gd name="T43" fmla="*/ 140 h 167"/>
                  <a:gd name="T44" fmla="*/ 648 w 676"/>
                  <a:gd name="T45" fmla="*/ 146 h 167"/>
                  <a:gd name="T46" fmla="*/ 642 w 676"/>
                  <a:gd name="T47" fmla="*/ 149 h 167"/>
                  <a:gd name="T48" fmla="*/ 639 w 676"/>
                  <a:gd name="T49" fmla="*/ 154 h 167"/>
                  <a:gd name="T50" fmla="*/ 635 w 676"/>
                  <a:gd name="T51" fmla="*/ 160 h 167"/>
                  <a:gd name="T52" fmla="*/ 592 w 676"/>
                  <a:gd name="T53" fmla="*/ 165 h 167"/>
                  <a:gd name="T54" fmla="*/ 384 w 676"/>
                  <a:gd name="T55" fmla="*/ 166 h 167"/>
                  <a:gd name="T56" fmla="*/ 328 w 676"/>
                  <a:gd name="T57" fmla="*/ 167 h 167"/>
                  <a:gd name="T58" fmla="*/ 311 w 676"/>
                  <a:gd name="T59" fmla="*/ 166 h 167"/>
                  <a:gd name="T60" fmla="*/ 293 w 676"/>
                  <a:gd name="T61" fmla="*/ 166 h 167"/>
                  <a:gd name="T62" fmla="*/ 265 w 676"/>
                  <a:gd name="T63" fmla="*/ 166 h 167"/>
                  <a:gd name="T64" fmla="*/ 246 w 676"/>
                  <a:gd name="T65" fmla="*/ 167 h 167"/>
                  <a:gd name="T66" fmla="*/ 229 w 676"/>
                  <a:gd name="T67" fmla="*/ 166 h 167"/>
                  <a:gd name="T68" fmla="*/ 215 w 676"/>
                  <a:gd name="T69" fmla="*/ 166 h 167"/>
                  <a:gd name="T70" fmla="*/ 195 w 676"/>
                  <a:gd name="T71" fmla="*/ 167 h 167"/>
                  <a:gd name="T72" fmla="*/ 179 w 676"/>
                  <a:gd name="T73" fmla="*/ 167 h 167"/>
                  <a:gd name="T74" fmla="*/ 171 w 676"/>
                  <a:gd name="T75" fmla="*/ 167 h 167"/>
                  <a:gd name="T76" fmla="*/ 160 w 676"/>
                  <a:gd name="T77" fmla="*/ 166 h 167"/>
                  <a:gd name="T78" fmla="*/ 100 w 676"/>
                  <a:gd name="T79" fmla="*/ 165 h 167"/>
                  <a:gd name="T80" fmla="*/ 65 w 676"/>
                  <a:gd name="T81" fmla="*/ 150 h 167"/>
                  <a:gd name="T82" fmla="*/ 43 w 676"/>
                  <a:gd name="T83" fmla="*/ 148 h 167"/>
                  <a:gd name="T84" fmla="*/ 34 w 676"/>
                  <a:gd name="T85" fmla="*/ 147 h 167"/>
                  <a:gd name="T86" fmla="*/ 41 w 676"/>
                  <a:gd name="T87" fmla="*/ 129 h 167"/>
                  <a:gd name="T88" fmla="*/ 30 w 676"/>
                  <a:gd name="T89" fmla="*/ 84 h 167"/>
                  <a:gd name="T90" fmla="*/ 9 w 676"/>
                  <a:gd name="T91" fmla="*/ 68 h 167"/>
                  <a:gd name="T92" fmla="*/ 0 w 676"/>
                  <a:gd name="T93" fmla="*/ 55 h 167"/>
                  <a:gd name="T94" fmla="*/ 3 w 676"/>
                  <a:gd name="T95" fmla="*/ 41 h 167"/>
                  <a:gd name="T96" fmla="*/ 24 w 676"/>
                  <a:gd name="T97" fmla="*/ 16 h 167"/>
                  <a:gd name="T98" fmla="*/ 62 w 676"/>
                  <a:gd name="T99" fmla="*/ 17 h 167"/>
                  <a:gd name="T100" fmla="*/ 93 w 676"/>
                  <a:gd name="T101" fmla="*/ 17 h 167"/>
                  <a:gd name="T102" fmla="*/ 125 w 676"/>
                  <a:gd name="T103" fmla="*/ 22 h 167"/>
                  <a:gd name="T104" fmla="*/ 131 w 676"/>
                  <a:gd name="T105" fmla="*/ 21 h 167"/>
                  <a:gd name="T106" fmla="*/ 139 w 676"/>
                  <a:gd name="T107" fmla="*/ 21 h 167"/>
                  <a:gd name="T108" fmla="*/ 147 w 676"/>
                  <a:gd name="T109" fmla="*/ 21 h 167"/>
                  <a:gd name="T110" fmla="*/ 155 w 676"/>
                  <a:gd name="T111" fmla="*/ 21 h 167"/>
                  <a:gd name="T112" fmla="*/ 199 w 676"/>
                  <a:gd name="T113" fmla="*/ 13 h 167"/>
                  <a:gd name="T114" fmla="*/ 448 w 676"/>
                  <a:gd name="T115" fmla="*/ 13 h 167"/>
                  <a:gd name="T116" fmla="*/ 591 w 676"/>
                  <a:gd name="T117" fmla="*/ 2 h 167"/>
                  <a:gd name="T118" fmla="*/ 675 w 676"/>
                  <a:gd name="T119" fmla="*/ 3 h 167"/>
                  <a:gd name="T120" fmla="*/ 674 w 676"/>
                  <a:gd name="T121" fmla="*/ 11 h 167"/>
                  <a:gd name="T122" fmla="*/ 674 w 676"/>
                  <a:gd name="T123" fmla="*/ 1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6" h="167">
                    <a:moveTo>
                      <a:pt x="671" y="20"/>
                    </a:moveTo>
                    <a:lnTo>
                      <a:pt x="670" y="20"/>
                    </a:lnTo>
                    <a:lnTo>
                      <a:pt x="669" y="20"/>
                    </a:lnTo>
                    <a:lnTo>
                      <a:pt x="668" y="20"/>
                    </a:lnTo>
                    <a:lnTo>
                      <a:pt x="668" y="21"/>
                    </a:lnTo>
                    <a:lnTo>
                      <a:pt x="668" y="22"/>
                    </a:lnTo>
                    <a:lnTo>
                      <a:pt x="669" y="22"/>
                    </a:lnTo>
                    <a:lnTo>
                      <a:pt x="670" y="23"/>
                    </a:lnTo>
                    <a:lnTo>
                      <a:pt x="669" y="24"/>
                    </a:lnTo>
                    <a:lnTo>
                      <a:pt x="668" y="24"/>
                    </a:lnTo>
                    <a:lnTo>
                      <a:pt x="667" y="25"/>
                    </a:lnTo>
                    <a:lnTo>
                      <a:pt x="666" y="27"/>
                    </a:lnTo>
                    <a:lnTo>
                      <a:pt x="665" y="28"/>
                    </a:lnTo>
                    <a:lnTo>
                      <a:pt x="665" y="29"/>
                    </a:lnTo>
                    <a:lnTo>
                      <a:pt x="663" y="30"/>
                    </a:lnTo>
                    <a:lnTo>
                      <a:pt x="662" y="30"/>
                    </a:lnTo>
                    <a:lnTo>
                      <a:pt x="662" y="31"/>
                    </a:lnTo>
                    <a:lnTo>
                      <a:pt x="661" y="31"/>
                    </a:lnTo>
                    <a:lnTo>
                      <a:pt x="661" y="32"/>
                    </a:lnTo>
                    <a:lnTo>
                      <a:pt x="660" y="33"/>
                    </a:lnTo>
                    <a:lnTo>
                      <a:pt x="659" y="33"/>
                    </a:lnTo>
                    <a:lnTo>
                      <a:pt x="658" y="33"/>
                    </a:lnTo>
                    <a:lnTo>
                      <a:pt x="657" y="34"/>
                    </a:lnTo>
                    <a:lnTo>
                      <a:pt x="656" y="36"/>
                    </a:lnTo>
                    <a:lnTo>
                      <a:pt x="656" y="37"/>
                    </a:lnTo>
                    <a:lnTo>
                      <a:pt x="656" y="38"/>
                    </a:lnTo>
                    <a:lnTo>
                      <a:pt x="654" y="39"/>
                    </a:lnTo>
                    <a:lnTo>
                      <a:pt x="654" y="40"/>
                    </a:lnTo>
                    <a:lnTo>
                      <a:pt x="654" y="40"/>
                    </a:lnTo>
                    <a:lnTo>
                      <a:pt x="654" y="41"/>
                    </a:lnTo>
                    <a:lnTo>
                      <a:pt x="656" y="41"/>
                    </a:lnTo>
                    <a:lnTo>
                      <a:pt x="657" y="41"/>
                    </a:lnTo>
                    <a:lnTo>
                      <a:pt x="658" y="42"/>
                    </a:lnTo>
                    <a:lnTo>
                      <a:pt x="658" y="44"/>
                    </a:lnTo>
                    <a:lnTo>
                      <a:pt x="658" y="45"/>
                    </a:lnTo>
                    <a:lnTo>
                      <a:pt x="659" y="45"/>
                    </a:lnTo>
                    <a:lnTo>
                      <a:pt x="659" y="46"/>
                    </a:lnTo>
                    <a:lnTo>
                      <a:pt x="659" y="47"/>
                    </a:lnTo>
                    <a:lnTo>
                      <a:pt x="659" y="48"/>
                    </a:lnTo>
                    <a:lnTo>
                      <a:pt x="658" y="48"/>
                    </a:lnTo>
                    <a:lnTo>
                      <a:pt x="658" y="48"/>
                    </a:lnTo>
                    <a:lnTo>
                      <a:pt x="657" y="47"/>
                    </a:lnTo>
                    <a:lnTo>
                      <a:pt x="657" y="48"/>
                    </a:lnTo>
                    <a:lnTo>
                      <a:pt x="657" y="49"/>
                    </a:lnTo>
                    <a:lnTo>
                      <a:pt x="658" y="50"/>
                    </a:lnTo>
                    <a:lnTo>
                      <a:pt x="658" y="51"/>
                    </a:lnTo>
                    <a:lnTo>
                      <a:pt x="658" y="53"/>
                    </a:lnTo>
                    <a:lnTo>
                      <a:pt x="659" y="53"/>
                    </a:lnTo>
                    <a:lnTo>
                      <a:pt x="660" y="54"/>
                    </a:lnTo>
                    <a:lnTo>
                      <a:pt x="660" y="55"/>
                    </a:lnTo>
                    <a:lnTo>
                      <a:pt x="660" y="56"/>
                    </a:lnTo>
                    <a:lnTo>
                      <a:pt x="660" y="57"/>
                    </a:lnTo>
                    <a:lnTo>
                      <a:pt x="659" y="57"/>
                    </a:lnTo>
                    <a:lnTo>
                      <a:pt x="658" y="57"/>
                    </a:lnTo>
                    <a:lnTo>
                      <a:pt x="658" y="58"/>
                    </a:lnTo>
                    <a:lnTo>
                      <a:pt x="658" y="58"/>
                    </a:lnTo>
                    <a:lnTo>
                      <a:pt x="657" y="58"/>
                    </a:lnTo>
                    <a:lnTo>
                      <a:pt x="656" y="58"/>
                    </a:lnTo>
                    <a:lnTo>
                      <a:pt x="656" y="59"/>
                    </a:lnTo>
                    <a:lnTo>
                      <a:pt x="656" y="61"/>
                    </a:lnTo>
                    <a:lnTo>
                      <a:pt x="656" y="62"/>
                    </a:lnTo>
                    <a:lnTo>
                      <a:pt x="656" y="63"/>
                    </a:lnTo>
                    <a:lnTo>
                      <a:pt x="657" y="64"/>
                    </a:lnTo>
                    <a:lnTo>
                      <a:pt x="657" y="65"/>
                    </a:lnTo>
                    <a:lnTo>
                      <a:pt x="658" y="66"/>
                    </a:lnTo>
                    <a:lnTo>
                      <a:pt x="658" y="67"/>
                    </a:lnTo>
                    <a:lnTo>
                      <a:pt x="658" y="67"/>
                    </a:lnTo>
                    <a:lnTo>
                      <a:pt x="657" y="67"/>
                    </a:lnTo>
                    <a:lnTo>
                      <a:pt x="657" y="68"/>
                    </a:lnTo>
                    <a:lnTo>
                      <a:pt x="656" y="68"/>
                    </a:lnTo>
                    <a:lnTo>
                      <a:pt x="656" y="70"/>
                    </a:lnTo>
                    <a:lnTo>
                      <a:pt x="657" y="70"/>
                    </a:lnTo>
                    <a:lnTo>
                      <a:pt x="657" y="71"/>
                    </a:lnTo>
                    <a:lnTo>
                      <a:pt x="657" y="72"/>
                    </a:lnTo>
                    <a:lnTo>
                      <a:pt x="658" y="73"/>
                    </a:lnTo>
                    <a:lnTo>
                      <a:pt x="658" y="74"/>
                    </a:lnTo>
                    <a:lnTo>
                      <a:pt x="658" y="75"/>
                    </a:lnTo>
                    <a:lnTo>
                      <a:pt x="658" y="76"/>
                    </a:lnTo>
                    <a:lnTo>
                      <a:pt x="658" y="76"/>
                    </a:lnTo>
                    <a:lnTo>
                      <a:pt x="658" y="78"/>
                    </a:lnTo>
                    <a:lnTo>
                      <a:pt x="658" y="79"/>
                    </a:lnTo>
                    <a:lnTo>
                      <a:pt x="659" y="79"/>
                    </a:lnTo>
                    <a:lnTo>
                      <a:pt x="659" y="80"/>
                    </a:lnTo>
                    <a:lnTo>
                      <a:pt x="659" y="81"/>
                    </a:lnTo>
                    <a:lnTo>
                      <a:pt x="660" y="83"/>
                    </a:lnTo>
                    <a:lnTo>
                      <a:pt x="660" y="84"/>
                    </a:lnTo>
                    <a:lnTo>
                      <a:pt x="660" y="85"/>
                    </a:lnTo>
                    <a:lnTo>
                      <a:pt x="659" y="87"/>
                    </a:lnTo>
                    <a:lnTo>
                      <a:pt x="659" y="88"/>
                    </a:lnTo>
                    <a:lnTo>
                      <a:pt x="659" y="89"/>
                    </a:lnTo>
                    <a:lnTo>
                      <a:pt x="658" y="90"/>
                    </a:lnTo>
                    <a:lnTo>
                      <a:pt x="659" y="90"/>
                    </a:lnTo>
                    <a:lnTo>
                      <a:pt x="659" y="91"/>
                    </a:lnTo>
                    <a:lnTo>
                      <a:pt x="660" y="91"/>
                    </a:lnTo>
                    <a:lnTo>
                      <a:pt x="660" y="92"/>
                    </a:lnTo>
                    <a:lnTo>
                      <a:pt x="660" y="93"/>
                    </a:lnTo>
                    <a:lnTo>
                      <a:pt x="661" y="93"/>
                    </a:lnTo>
                    <a:lnTo>
                      <a:pt x="661" y="95"/>
                    </a:lnTo>
                    <a:lnTo>
                      <a:pt x="662" y="95"/>
                    </a:lnTo>
                    <a:lnTo>
                      <a:pt x="662" y="95"/>
                    </a:lnTo>
                    <a:lnTo>
                      <a:pt x="662" y="96"/>
                    </a:lnTo>
                    <a:lnTo>
                      <a:pt x="662" y="97"/>
                    </a:lnTo>
                    <a:lnTo>
                      <a:pt x="661" y="97"/>
                    </a:lnTo>
                    <a:lnTo>
                      <a:pt x="661" y="98"/>
                    </a:lnTo>
                    <a:lnTo>
                      <a:pt x="661" y="99"/>
                    </a:lnTo>
                    <a:lnTo>
                      <a:pt x="660" y="99"/>
                    </a:lnTo>
                    <a:lnTo>
                      <a:pt x="659" y="100"/>
                    </a:lnTo>
                    <a:lnTo>
                      <a:pt x="658" y="100"/>
                    </a:lnTo>
                    <a:lnTo>
                      <a:pt x="658" y="100"/>
                    </a:lnTo>
                    <a:lnTo>
                      <a:pt x="657" y="101"/>
                    </a:lnTo>
                    <a:lnTo>
                      <a:pt x="656" y="102"/>
                    </a:lnTo>
                    <a:lnTo>
                      <a:pt x="656" y="104"/>
                    </a:lnTo>
                    <a:lnTo>
                      <a:pt x="654" y="106"/>
                    </a:lnTo>
                    <a:lnTo>
                      <a:pt x="656" y="106"/>
                    </a:lnTo>
                    <a:lnTo>
                      <a:pt x="657" y="107"/>
                    </a:lnTo>
                    <a:lnTo>
                      <a:pt x="658" y="107"/>
                    </a:lnTo>
                    <a:lnTo>
                      <a:pt x="658" y="107"/>
                    </a:lnTo>
                    <a:lnTo>
                      <a:pt x="658" y="108"/>
                    </a:lnTo>
                    <a:lnTo>
                      <a:pt x="658" y="109"/>
                    </a:lnTo>
                    <a:lnTo>
                      <a:pt x="657" y="109"/>
                    </a:lnTo>
                    <a:lnTo>
                      <a:pt x="656" y="109"/>
                    </a:lnTo>
                    <a:lnTo>
                      <a:pt x="654" y="110"/>
                    </a:lnTo>
                    <a:lnTo>
                      <a:pt x="654" y="112"/>
                    </a:lnTo>
                    <a:lnTo>
                      <a:pt x="656" y="113"/>
                    </a:lnTo>
                    <a:lnTo>
                      <a:pt x="657" y="113"/>
                    </a:lnTo>
                    <a:lnTo>
                      <a:pt x="657" y="114"/>
                    </a:lnTo>
                    <a:lnTo>
                      <a:pt x="657" y="115"/>
                    </a:lnTo>
                    <a:lnTo>
                      <a:pt x="657" y="116"/>
                    </a:lnTo>
                    <a:lnTo>
                      <a:pt x="656" y="116"/>
                    </a:lnTo>
                    <a:lnTo>
                      <a:pt x="656" y="117"/>
                    </a:lnTo>
                    <a:lnTo>
                      <a:pt x="656" y="118"/>
                    </a:lnTo>
                    <a:lnTo>
                      <a:pt x="657" y="119"/>
                    </a:lnTo>
                    <a:lnTo>
                      <a:pt x="657" y="121"/>
                    </a:lnTo>
                    <a:lnTo>
                      <a:pt x="656" y="122"/>
                    </a:lnTo>
                    <a:lnTo>
                      <a:pt x="656" y="122"/>
                    </a:lnTo>
                    <a:lnTo>
                      <a:pt x="654" y="122"/>
                    </a:lnTo>
                    <a:lnTo>
                      <a:pt x="654" y="123"/>
                    </a:lnTo>
                    <a:lnTo>
                      <a:pt x="653" y="124"/>
                    </a:lnTo>
                    <a:lnTo>
                      <a:pt x="653" y="125"/>
                    </a:lnTo>
                    <a:lnTo>
                      <a:pt x="653" y="127"/>
                    </a:lnTo>
                    <a:lnTo>
                      <a:pt x="653" y="129"/>
                    </a:lnTo>
                    <a:lnTo>
                      <a:pt x="653" y="130"/>
                    </a:lnTo>
                    <a:lnTo>
                      <a:pt x="654" y="130"/>
                    </a:lnTo>
                    <a:lnTo>
                      <a:pt x="654" y="131"/>
                    </a:lnTo>
                    <a:lnTo>
                      <a:pt x="654" y="132"/>
                    </a:lnTo>
                    <a:lnTo>
                      <a:pt x="656" y="133"/>
                    </a:lnTo>
                    <a:lnTo>
                      <a:pt x="657" y="134"/>
                    </a:lnTo>
                    <a:lnTo>
                      <a:pt x="657" y="135"/>
                    </a:lnTo>
                    <a:lnTo>
                      <a:pt x="656" y="135"/>
                    </a:lnTo>
                    <a:lnTo>
                      <a:pt x="656" y="137"/>
                    </a:lnTo>
                    <a:lnTo>
                      <a:pt x="653" y="138"/>
                    </a:lnTo>
                    <a:lnTo>
                      <a:pt x="652" y="138"/>
                    </a:lnTo>
                    <a:lnTo>
                      <a:pt x="651" y="139"/>
                    </a:lnTo>
                    <a:lnTo>
                      <a:pt x="651" y="140"/>
                    </a:lnTo>
                    <a:lnTo>
                      <a:pt x="650" y="140"/>
                    </a:lnTo>
                    <a:lnTo>
                      <a:pt x="649" y="140"/>
                    </a:lnTo>
                    <a:lnTo>
                      <a:pt x="649" y="141"/>
                    </a:lnTo>
                    <a:lnTo>
                      <a:pt x="649" y="142"/>
                    </a:lnTo>
                    <a:lnTo>
                      <a:pt x="649" y="143"/>
                    </a:lnTo>
                    <a:lnTo>
                      <a:pt x="649" y="144"/>
                    </a:lnTo>
                    <a:lnTo>
                      <a:pt x="648" y="146"/>
                    </a:lnTo>
                    <a:lnTo>
                      <a:pt x="647" y="147"/>
                    </a:lnTo>
                    <a:lnTo>
                      <a:pt x="645" y="147"/>
                    </a:lnTo>
                    <a:lnTo>
                      <a:pt x="644" y="147"/>
                    </a:lnTo>
                    <a:lnTo>
                      <a:pt x="644" y="148"/>
                    </a:lnTo>
                    <a:lnTo>
                      <a:pt x="643" y="148"/>
                    </a:lnTo>
                    <a:lnTo>
                      <a:pt x="642" y="149"/>
                    </a:lnTo>
                    <a:lnTo>
                      <a:pt x="642" y="149"/>
                    </a:lnTo>
                    <a:lnTo>
                      <a:pt x="641" y="149"/>
                    </a:lnTo>
                    <a:lnTo>
                      <a:pt x="641" y="150"/>
                    </a:lnTo>
                    <a:lnTo>
                      <a:pt x="641" y="151"/>
                    </a:lnTo>
                    <a:lnTo>
                      <a:pt x="640" y="151"/>
                    </a:lnTo>
                    <a:lnTo>
                      <a:pt x="640" y="152"/>
                    </a:lnTo>
                    <a:lnTo>
                      <a:pt x="640" y="154"/>
                    </a:lnTo>
                    <a:lnTo>
                      <a:pt x="639" y="154"/>
                    </a:lnTo>
                    <a:lnTo>
                      <a:pt x="639" y="155"/>
                    </a:lnTo>
                    <a:lnTo>
                      <a:pt x="637" y="155"/>
                    </a:lnTo>
                    <a:lnTo>
                      <a:pt x="637" y="156"/>
                    </a:lnTo>
                    <a:lnTo>
                      <a:pt x="636" y="156"/>
                    </a:lnTo>
                    <a:lnTo>
                      <a:pt x="636" y="157"/>
                    </a:lnTo>
                    <a:lnTo>
                      <a:pt x="635" y="159"/>
                    </a:lnTo>
                    <a:lnTo>
                      <a:pt x="635" y="160"/>
                    </a:lnTo>
                    <a:lnTo>
                      <a:pt x="635" y="161"/>
                    </a:lnTo>
                    <a:lnTo>
                      <a:pt x="635" y="164"/>
                    </a:lnTo>
                    <a:lnTo>
                      <a:pt x="634" y="164"/>
                    </a:lnTo>
                    <a:lnTo>
                      <a:pt x="616" y="164"/>
                    </a:lnTo>
                    <a:lnTo>
                      <a:pt x="613" y="164"/>
                    </a:lnTo>
                    <a:lnTo>
                      <a:pt x="609" y="164"/>
                    </a:lnTo>
                    <a:lnTo>
                      <a:pt x="592" y="165"/>
                    </a:lnTo>
                    <a:lnTo>
                      <a:pt x="531" y="165"/>
                    </a:lnTo>
                    <a:lnTo>
                      <a:pt x="497" y="165"/>
                    </a:lnTo>
                    <a:lnTo>
                      <a:pt x="444" y="166"/>
                    </a:lnTo>
                    <a:lnTo>
                      <a:pt x="439" y="166"/>
                    </a:lnTo>
                    <a:lnTo>
                      <a:pt x="414" y="166"/>
                    </a:lnTo>
                    <a:lnTo>
                      <a:pt x="385" y="166"/>
                    </a:lnTo>
                    <a:lnTo>
                      <a:pt x="384" y="166"/>
                    </a:lnTo>
                    <a:lnTo>
                      <a:pt x="383" y="166"/>
                    </a:lnTo>
                    <a:lnTo>
                      <a:pt x="374" y="166"/>
                    </a:lnTo>
                    <a:lnTo>
                      <a:pt x="340" y="166"/>
                    </a:lnTo>
                    <a:lnTo>
                      <a:pt x="336" y="166"/>
                    </a:lnTo>
                    <a:lnTo>
                      <a:pt x="331" y="166"/>
                    </a:lnTo>
                    <a:lnTo>
                      <a:pt x="331" y="167"/>
                    </a:lnTo>
                    <a:lnTo>
                      <a:pt x="328" y="167"/>
                    </a:lnTo>
                    <a:lnTo>
                      <a:pt x="326" y="167"/>
                    </a:lnTo>
                    <a:lnTo>
                      <a:pt x="325" y="167"/>
                    </a:lnTo>
                    <a:lnTo>
                      <a:pt x="323" y="167"/>
                    </a:lnTo>
                    <a:lnTo>
                      <a:pt x="322" y="167"/>
                    </a:lnTo>
                    <a:lnTo>
                      <a:pt x="319" y="167"/>
                    </a:lnTo>
                    <a:lnTo>
                      <a:pt x="316" y="166"/>
                    </a:lnTo>
                    <a:lnTo>
                      <a:pt x="311" y="166"/>
                    </a:lnTo>
                    <a:lnTo>
                      <a:pt x="308" y="166"/>
                    </a:lnTo>
                    <a:lnTo>
                      <a:pt x="307" y="166"/>
                    </a:lnTo>
                    <a:lnTo>
                      <a:pt x="305" y="166"/>
                    </a:lnTo>
                    <a:lnTo>
                      <a:pt x="303" y="166"/>
                    </a:lnTo>
                    <a:lnTo>
                      <a:pt x="298" y="166"/>
                    </a:lnTo>
                    <a:lnTo>
                      <a:pt x="297" y="166"/>
                    </a:lnTo>
                    <a:lnTo>
                      <a:pt x="293" y="166"/>
                    </a:lnTo>
                    <a:lnTo>
                      <a:pt x="285" y="166"/>
                    </a:lnTo>
                    <a:lnTo>
                      <a:pt x="281" y="166"/>
                    </a:lnTo>
                    <a:lnTo>
                      <a:pt x="276" y="166"/>
                    </a:lnTo>
                    <a:lnTo>
                      <a:pt x="271" y="166"/>
                    </a:lnTo>
                    <a:lnTo>
                      <a:pt x="270" y="166"/>
                    </a:lnTo>
                    <a:lnTo>
                      <a:pt x="266" y="166"/>
                    </a:lnTo>
                    <a:lnTo>
                      <a:pt x="265" y="166"/>
                    </a:lnTo>
                    <a:lnTo>
                      <a:pt x="263" y="166"/>
                    </a:lnTo>
                    <a:lnTo>
                      <a:pt x="262" y="166"/>
                    </a:lnTo>
                    <a:lnTo>
                      <a:pt x="257" y="166"/>
                    </a:lnTo>
                    <a:lnTo>
                      <a:pt x="250" y="167"/>
                    </a:lnTo>
                    <a:lnTo>
                      <a:pt x="248" y="167"/>
                    </a:lnTo>
                    <a:lnTo>
                      <a:pt x="247" y="167"/>
                    </a:lnTo>
                    <a:lnTo>
                      <a:pt x="246" y="167"/>
                    </a:lnTo>
                    <a:lnTo>
                      <a:pt x="245" y="167"/>
                    </a:lnTo>
                    <a:lnTo>
                      <a:pt x="241" y="167"/>
                    </a:lnTo>
                    <a:lnTo>
                      <a:pt x="238" y="167"/>
                    </a:lnTo>
                    <a:lnTo>
                      <a:pt x="237" y="167"/>
                    </a:lnTo>
                    <a:lnTo>
                      <a:pt x="234" y="167"/>
                    </a:lnTo>
                    <a:lnTo>
                      <a:pt x="232" y="167"/>
                    </a:lnTo>
                    <a:lnTo>
                      <a:pt x="229" y="166"/>
                    </a:lnTo>
                    <a:lnTo>
                      <a:pt x="228" y="166"/>
                    </a:lnTo>
                    <a:lnTo>
                      <a:pt x="224" y="166"/>
                    </a:lnTo>
                    <a:lnTo>
                      <a:pt x="223" y="166"/>
                    </a:lnTo>
                    <a:lnTo>
                      <a:pt x="221" y="166"/>
                    </a:lnTo>
                    <a:lnTo>
                      <a:pt x="220" y="166"/>
                    </a:lnTo>
                    <a:lnTo>
                      <a:pt x="219" y="166"/>
                    </a:lnTo>
                    <a:lnTo>
                      <a:pt x="215" y="166"/>
                    </a:lnTo>
                    <a:lnTo>
                      <a:pt x="211" y="166"/>
                    </a:lnTo>
                    <a:lnTo>
                      <a:pt x="206" y="166"/>
                    </a:lnTo>
                    <a:lnTo>
                      <a:pt x="204" y="166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3" y="167"/>
                    </a:lnTo>
                    <a:lnTo>
                      <a:pt x="190" y="166"/>
                    </a:lnTo>
                    <a:lnTo>
                      <a:pt x="182" y="167"/>
                    </a:lnTo>
                    <a:lnTo>
                      <a:pt x="181" y="167"/>
                    </a:lnTo>
                    <a:lnTo>
                      <a:pt x="180" y="167"/>
                    </a:lnTo>
                    <a:lnTo>
                      <a:pt x="179" y="167"/>
                    </a:lnTo>
                    <a:lnTo>
                      <a:pt x="178" y="167"/>
                    </a:lnTo>
                    <a:lnTo>
                      <a:pt x="177" y="167"/>
                    </a:lnTo>
                    <a:lnTo>
                      <a:pt x="176" y="167"/>
                    </a:lnTo>
                    <a:lnTo>
                      <a:pt x="174" y="167"/>
                    </a:lnTo>
                    <a:lnTo>
                      <a:pt x="173" y="167"/>
                    </a:lnTo>
                    <a:lnTo>
                      <a:pt x="172" y="167"/>
                    </a:lnTo>
                    <a:lnTo>
                      <a:pt x="171" y="167"/>
                    </a:lnTo>
                    <a:lnTo>
                      <a:pt x="170" y="167"/>
                    </a:lnTo>
                    <a:lnTo>
                      <a:pt x="169" y="167"/>
                    </a:lnTo>
                    <a:lnTo>
                      <a:pt x="168" y="167"/>
                    </a:lnTo>
                    <a:lnTo>
                      <a:pt x="167" y="167"/>
                    </a:lnTo>
                    <a:lnTo>
                      <a:pt x="165" y="167"/>
                    </a:lnTo>
                    <a:lnTo>
                      <a:pt x="162" y="167"/>
                    </a:lnTo>
                    <a:lnTo>
                      <a:pt x="160" y="166"/>
                    </a:lnTo>
                    <a:lnTo>
                      <a:pt x="150" y="167"/>
                    </a:lnTo>
                    <a:lnTo>
                      <a:pt x="134" y="167"/>
                    </a:lnTo>
                    <a:lnTo>
                      <a:pt x="135" y="166"/>
                    </a:lnTo>
                    <a:lnTo>
                      <a:pt x="129" y="166"/>
                    </a:lnTo>
                    <a:lnTo>
                      <a:pt x="121" y="166"/>
                    </a:lnTo>
                    <a:lnTo>
                      <a:pt x="111" y="165"/>
                    </a:lnTo>
                    <a:lnTo>
                      <a:pt x="100" y="165"/>
                    </a:lnTo>
                    <a:lnTo>
                      <a:pt x="90" y="165"/>
                    </a:lnTo>
                    <a:lnTo>
                      <a:pt x="90" y="161"/>
                    </a:lnTo>
                    <a:lnTo>
                      <a:pt x="87" y="160"/>
                    </a:lnTo>
                    <a:lnTo>
                      <a:pt x="86" y="159"/>
                    </a:lnTo>
                    <a:lnTo>
                      <a:pt x="83" y="158"/>
                    </a:lnTo>
                    <a:lnTo>
                      <a:pt x="75" y="155"/>
                    </a:lnTo>
                    <a:lnTo>
                      <a:pt x="65" y="150"/>
                    </a:lnTo>
                    <a:lnTo>
                      <a:pt x="62" y="150"/>
                    </a:lnTo>
                    <a:lnTo>
                      <a:pt x="63" y="148"/>
                    </a:lnTo>
                    <a:lnTo>
                      <a:pt x="61" y="148"/>
                    </a:lnTo>
                    <a:lnTo>
                      <a:pt x="60" y="148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0" y="148"/>
                    </a:lnTo>
                    <a:lnTo>
                      <a:pt x="39" y="148"/>
                    </a:lnTo>
                    <a:lnTo>
                      <a:pt x="36" y="148"/>
                    </a:lnTo>
                    <a:lnTo>
                      <a:pt x="35" y="148"/>
                    </a:lnTo>
                    <a:lnTo>
                      <a:pt x="34" y="148"/>
                    </a:lnTo>
                    <a:lnTo>
                      <a:pt x="34" y="147"/>
                    </a:lnTo>
                    <a:lnTo>
                      <a:pt x="35" y="147"/>
                    </a:lnTo>
                    <a:lnTo>
                      <a:pt x="35" y="144"/>
                    </a:lnTo>
                    <a:lnTo>
                      <a:pt x="35" y="143"/>
                    </a:lnTo>
                    <a:lnTo>
                      <a:pt x="34" y="143"/>
                    </a:lnTo>
                    <a:lnTo>
                      <a:pt x="34" y="140"/>
                    </a:lnTo>
                    <a:lnTo>
                      <a:pt x="36" y="135"/>
                    </a:lnTo>
                    <a:lnTo>
                      <a:pt x="41" y="129"/>
                    </a:lnTo>
                    <a:lnTo>
                      <a:pt x="43" y="124"/>
                    </a:lnTo>
                    <a:lnTo>
                      <a:pt x="45" y="122"/>
                    </a:lnTo>
                    <a:lnTo>
                      <a:pt x="54" y="109"/>
                    </a:lnTo>
                    <a:lnTo>
                      <a:pt x="54" y="108"/>
                    </a:lnTo>
                    <a:lnTo>
                      <a:pt x="42" y="97"/>
                    </a:lnTo>
                    <a:lnTo>
                      <a:pt x="30" y="95"/>
                    </a:lnTo>
                    <a:lnTo>
                      <a:pt x="30" y="84"/>
                    </a:lnTo>
                    <a:lnTo>
                      <a:pt x="19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3"/>
                    </a:lnTo>
                    <a:lnTo>
                      <a:pt x="9" y="68"/>
                    </a:lnTo>
                    <a:lnTo>
                      <a:pt x="7" y="66"/>
                    </a:lnTo>
                    <a:lnTo>
                      <a:pt x="6" y="64"/>
                    </a:lnTo>
                    <a:lnTo>
                      <a:pt x="3" y="62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0" y="50"/>
                    </a:lnTo>
                    <a:lnTo>
                      <a:pt x="1" y="50"/>
                    </a:lnTo>
                    <a:lnTo>
                      <a:pt x="3" y="50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6" y="41"/>
                    </a:lnTo>
                    <a:lnTo>
                      <a:pt x="13" y="41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24" y="25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5" y="14"/>
                    </a:lnTo>
                    <a:lnTo>
                      <a:pt x="26" y="14"/>
                    </a:lnTo>
                    <a:lnTo>
                      <a:pt x="31" y="14"/>
                    </a:lnTo>
                    <a:lnTo>
                      <a:pt x="61" y="14"/>
                    </a:lnTo>
                    <a:lnTo>
                      <a:pt x="61" y="17"/>
                    </a:lnTo>
                    <a:lnTo>
                      <a:pt x="62" y="17"/>
                    </a:lnTo>
                    <a:lnTo>
                      <a:pt x="63" y="17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6" y="17"/>
                    </a:lnTo>
                    <a:lnTo>
                      <a:pt x="83" y="17"/>
                    </a:lnTo>
                    <a:lnTo>
                      <a:pt x="84" y="17"/>
                    </a:lnTo>
                    <a:lnTo>
                      <a:pt x="93" y="17"/>
                    </a:lnTo>
                    <a:lnTo>
                      <a:pt x="93" y="21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5" y="21"/>
                    </a:lnTo>
                    <a:lnTo>
                      <a:pt x="114" y="21"/>
                    </a:lnTo>
                    <a:lnTo>
                      <a:pt x="118" y="22"/>
                    </a:lnTo>
                    <a:lnTo>
                      <a:pt x="125" y="22"/>
                    </a:lnTo>
                    <a:lnTo>
                      <a:pt x="126" y="22"/>
                    </a:lnTo>
                    <a:lnTo>
                      <a:pt x="127" y="22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29" y="21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4" y="21"/>
                    </a:lnTo>
                    <a:lnTo>
                      <a:pt x="135" y="21"/>
                    </a:lnTo>
                    <a:lnTo>
                      <a:pt x="136" y="21"/>
                    </a:lnTo>
                    <a:lnTo>
                      <a:pt x="137" y="21"/>
                    </a:lnTo>
                    <a:lnTo>
                      <a:pt x="138" y="21"/>
                    </a:lnTo>
                    <a:lnTo>
                      <a:pt x="139" y="21"/>
                    </a:lnTo>
                    <a:lnTo>
                      <a:pt x="139" y="21"/>
                    </a:lnTo>
                    <a:lnTo>
                      <a:pt x="142" y="21"/>
                    </a:lnTo>
                    <a:lnTo>
                      <a:pt x="143" y="21"/>
                    </a:lnTo>
                    <a:lnTo>
                      <a:pt x="144" y="21"/>
                    </a:lnTo>
                    <a:lnTo>
                      <a:pt x="145" y="21"/>
                    </a:lnTo>
                    <a:lnTo>
                      <a:pt x="146" y="21"/>
                    </a:lnTo>
                    <a:lnTo>
                      <a:pt x="147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1" y="21"/>
                    </a:lnTo>
                    <a:lnTo>
                      <a:pt x="152" y="21"/>
                    </a:lnTo>
                    <a:lnTo>
                      <a:pt x="153" y="21"/>
                    </a:lnTo>
                    <a:lnTo>
                      <a:pt x="154" y="21"/>
                    </a:lnTo>
                    <a:lnTo>
                      <a:pt x="155" y="21"/>
                    </a:lnTo>
                    <a:lnTo>
                      <a:pt x="155" y="17"/>
                    </a:lnTo>
                    <a:lnTo>
                      <a:pt x="155" y="15"/>
                    </a:lnTo>
                    <a:lnTo>
                      <a:pt x="155" y="13"/>
                    </a:lnTo>
                    <a:lnTo>
                      <a:pt x="169" y="13"/>
                    </a:lnTo>
                    <a:lnTo>
                      <a:pt x="174" y="13"/>
                    </a:lnTo>
                    <a:lnTo>
                      <a:pt x="198" y="13"/>
                    </a:lnTo>
                    <a:lnTo>
                      <a:pt x="199" y="13"/>
                    </a:lnTo>
                    <a:lnTo>
                      <a:pt x="215" y="13"/>
                    </a:lnTo>
                    <a:lnTo>
                      <a:pt x="225" y="13"/>
                    </a:lnTo>
                    <a:lnTo>
                      <a:pt x="255" y="13"/>
                    </a:lnTo>
                    <a:lnTo>
                      <a:pt x="302" y="13"/>
                    </a:lnTo>
                    <a:lnTo>
                      <a:pt x="306" y="13"/>
                    </a:lnTo>
                    <a:lnTo>
                      <a:pt x="308" y="13"/>
                    </a:lnTo>
                    <a:lnTo>
                      <a:pt x="448" y="13"/>
                    </a:lnTo>
                    <a:lnTo>
                      <a:pt x="491" y="13"/>
                    </a:lnTo>
                    <a:lnTo>
                      <a:pt x="491" y="5"/>
                    </a:lnTo>
                    <a:lnTo>
                      <a:pt x="491" y="3"/>
                    </a:lnTo>
                    <a:lnTo>
                      <a:pt x="530" y="2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1" y="2"/>
                    </a:lnTo>
                    <a:lnTo>
                      <a:pt x="603" y="2"/>
                    </a:lnTo>
                    <a:lnTo>
                      <a:pt x="607" y="2"/>
                    </a:lnTo>
                    <a:lnTo>
                      <a:pt x="665" y="0"/>
                    </a:lnTo>
                    <a:lnTo>
                      <a:pt x="668" y="0"/>
                    </a:lnTo>
                    <a:lnTo>
                      <a:pt x="676" y="0"/>
                    </a:lnTo>
                    <a:lnTo>
                      <a:pt x="675" y="2"/>
                    </a:lnTo>
                    <a:lnTo>
                      <a:pt x="675" y="3"/>
                    </a:lnTo>
                    <a:lnTo>
                      <a:pt x="675" y="4"/>
                    </a:lnTo>
                    <a:lnTo>
                      <a:pt x="675" y="5"/>
                    </a:lnTo>
                    <a:lnTo>
                      <a:pt x="674" y="6"/>
                    </a:lnTo>
                    <a:lnTo>
                      <a:pt x="674" y="7"/>
                    </a:lnTo>
                    <a:lnTo>
                      <a:pt x="674" y="8"/>
                    </a:lnTo>
                    <a:lnTo>
                      <a:pt x="674" y="9"/>
                    </a:lnTo>
                    <a:lnTo>
                      <a:pt x="674" y="11"/>
                    </a:lnTo>
                    <a:lnTo>
                      <a:pt x="675" y="12"/>
                    </a:lnTo>
                    <a:lnTo>
                      <a:pt x="675" y="13"/>
                    </a:lnTo>
                    <a:lnTo>
                      <a:pt x="675" y="13"/>
                    </a:lnTo>
                    <a:lnTo>
                      <a:pt x="675" y="14"/>
                    </a:lnTo>
                    <a:lnTo>
                      <a:pt x="675" y="15"/>
                    </a:lnTo>
                    <a:lnTo>
                      <a:pt x="674" y="16"/>
                    </a:lnTo>
                    <a:lnTo>
                      <a:pt x="674" y="17"/>
                    </a:lnTo>
                    <a:lnTo>
                      <a:pt x="673" y="19"/>
                    </a:lnTo>
                    <a:lnTo>
                      <a:pt x="671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" name="Freeform 111"/>
              <p:cNvSpPr>
                <a:spLocks/>
              </p:cNvSpPr>
              <p:nvPr/>
            </p:nvSpPr>
            <p:spPr bwMode="auto">
              <a:xfrm>
                <a:off x="4181475" y="3613150"/>
                <a:ext cx="1214438" cy="782638"/>
              </a:xfrm>
              <a:custGeom>
                <a:avLst/>
                <a:gdLst>
                  <a:gd name="T0" fmla="*/ 600 w 765"/>
                  <a:gd name="T1" fmla="*/ 147 h 493"/>
                  <a:gd name="T2" fmla="*/ 661 w 765"/>
                  <a:gd name="T3" fmla="*/ 210 h 493"/>
                  <a:gd name="T4" fmla="*/ 660 w 765"/>
                  <a:gd name="T5" fmla="*/ 221 h 493"/>
                  <a:gd name="T6" fmla="*/ 660 w 765"/>
                  <a:gd name="T7" fmla="*/ 234 h 493"/>
                  <a:gd name="T8" fmla="*/ 661 w 765"/>
                  <a:gd name="T9" fmla="*/ 242 h 493"/>
                  <a:gd name="T10" fmla="*/ 668 w 765"/>
                  <a:gd name="T11" fmla="*/ 247 h 493"/>
                  <a:gd name="T12" fmla="*/ 672 w 765"/>
                  <a:gd name="T13" fmla="*/ 256 h 493"/>
                  <a:gd name="T14" fmla="*/ 676 w 765"/>
                  <a:gd name="T15" fmla="*/ 263 h 493"/>
                  <a:gd name="T16" fmla="*/ 683 w 765"/>
                  <a:gd name="T17" fmla="*/ 272 h 493"/>
                  <a:gd name="T18" fmla="*/ 690 w 765"/>
                  <a:gd name="T19" fmla="*/ 279 h 493"/>
                  <a:gd name="T20" fmla="*/ 695 w 765"/>
                  <a:gd name="T21" fmla="*/ 284 h 493"/>
                  <a:gd name="T22" fmla="*/ 698 w 765"/>
                  <a:gd name="T23" fmla="*/ 291 h 493"/>
                  <a:gd name="T24" fmla="*/ 701 w 765"/>
                  <a:gd name="T25" fmla="*/ 300 h 493"/>
                  <a:gd name="T26" fmla="*/ 704 w 765"/>
                  <a:gd name="T27" fmla="*/ 309 h 493"/>
                  <a:gd name="T28" fmla="*/ 707 w 765"/>
                  <a:gd name="T29" fmla="*/ 316 h 493"/>
                  <a:gd name="T30" fmla="*/ 712 w 765"/>
                  <a:gd name="T31" fmla="*/ 327 h 493"/>
                  <a:gd name="T32" fmla="*/ 712 w 765"/>
                  <a:gd name="T33" fmla="*/ 337 h 493"/>
                  <a:gd name="T34" fmla="*/ 712 w 765"/>
                  <a:gd name="T35" fmla="*/ 347 h 493"/>
                  <a:gd name="T36" fmla="*/ 722 w 765"/>
                  <a:gd name="T37" fmla="*/ 347 h 493"/>
                  <a:gd name="T38" fmla="*/ 729 w 765"/>
                  <a:gd name="T39" fmla="*/ 352 h 493"/>
                  <a:gd name="T40" fmla="*/ 734 w 765"/>
                  <a:gd name="T41" fmla="*/ 359 h 493"/>
                  <a:gd name="T42" fmla="*/ 739 w 765"/>
                  <a:gd name="T43" fmla="*/ 362 h 493"/>
                  <a:gd name="T44" fmla="*/ 745 w 765"/>
                  <a:gd name="T45" fmla="*/ 369 h 493"/>
                  <a:gd name="T46" fmla="*/ 755 w 765"/>
                  <a:gd name="T47" fmla="*/ 372 h 493"/>
                  <a:gd name="T48" fmla="*/ 760 w 765"/>
                  <a:gd name="T49" fmla="*/ 378 h 493"/>
                  <a:gd name="T50" fmla="*/ 764 w 765"/>
                  <a:gd name="T51" fmla="*/ 389 h 493"/>
                  <a:gd name="T52" fmla="*/ 764 w 765"/>
                  <a:gd name="T53" fmla="*/ 396 h 493"/>
                  <a:gd name="T54" fmla="*/ 758 w 765"/>
                  <a:gd name="T55" fmla="*/ 398 h 493"/>
                  <a:gd name="T56" fmla="*/ 752 w 765"/>
                  <a:gd name="T57" fmla="*/ 403 h 493"/>
                  <a:gd name="T58" fmla="*/ 745 w 765"/>
                  <a:gd name="T59" fmla="*/ 410 h 493"/>
                  <a:gd name="T60" fmla="*/ 740 w 765"/>
                  <a:gd name="T61" fmla="*/ 416 h 493"/>
                  <a:gd name="T62" fmla="*/ 731 w 765"/>
                  <a:gd name="T63" fmla="*/ 420 h 493"/>
                  <a:gd name="T64" fmla="*/ 724 w 765"/>
                  <a:gd name="T65" fmla="*/ 426 h 493"/>
                  <a:gd name="T66" fmla="*/ 718 w 765"/>
                  <a:gd name="T67" fmla="*/ 429 h 493"/>
                  <a:gd name="T68" fmla="*/ 710 w 765"/>
                  <a:gd name="T69" fmla="*/ 433 h 493"/>
                  <a:gd name="T70" fmla="*/ 703 w 765"/>
                  <a:gd name="T71" fmla="*/ 438 h 493"/>
                  <a:gd name="T72" fmla="*/ 557 w 765"/>
                  <a:gd name="T73" fmla="*/ 440 h 493"/>
                  <a:gd name="T74" fmla="*/ 282 w 765"/>
                  <a:gd name="T75" fmla="*/ 451 h 493"/>
                  <a:gd name="T76" fmla="*/ 182 w 765"/>
                  <a:gd name="T77" fmla="*/ 453 h 493"/>
                  <a:gd name="T78" fmla="*/ 175 w 765"/>
                  <a:gd name="T79" fmla="*/ 459 h 493"/>
                  <a:gd name="T80" fmla="*/ 166 w 765"/>
                  <a:gd name="T81" fmla="*/ 459 h 493"/>
                  <a:gd name="T82" fmla="*/ 157 w 765"/>
                  <a:gd name="T83" fmla="*/ 459 h 493"/>
                  <a:gd name="T84" fmla="*/ 141 w 765"/>
                  <a:gd name="T85" fmla="*/ 459 h 493"/>
                  <a:gd name="T86" fmla="*/ 103 w 765"/>
                  <a:gd name="T87" fmla="*/ 455 h 493"/>
                  <a:gd name="T88" fmla="*/ 53 w 765"/>
                  <a:gd name="T89" fmla="*/ 452 h 493"/>
                  <a:gd name="T90" fmla="*/ 40 w 765"/>
                  <a:gd name="T91" fmla="*/ 479 h 493"/>
                  <a:gd name="T92" fmla="*/ 28 w 765"/>
                  <a:gd name="T93" fmla="*/ 492 h 493"/>
                  <a:gd name="T94" fmla="*/ 2 w 765"/>
                  <a:gd name="T95" fmla="*/ 472 h 493"/>
                  <a:gd name="T96" fmla="*/ 7 w 765"/>
                  <a:gd name="T97" fmla="*/ 454 h 493"/>
                  <a:gd name="T98" fmla="*/ 17 w 765"/>
                  <a:gd name="T99" fmla="*/ 446 h 493"/>
                  <a:gd name="T100" fmla="*/ 24 w 765"/>
                  <a:gd name="T101" fmla="*/ 423 h 493"/>
                  <a:gd name="T102" fmla="*/ 30 w 765"/>
                  <a:gd name="T103" fmla="*/ 369 h 493"/>
                  <a:gd name="T104" fmla="*/ 28 w 765"/>
                  <a:gd name="T105" fmla="*/ 319 h 493"/>
                  <a:gd name="T106" fmla="*/ 35 w 765"/>
                  <a:gd name="T107" fmla="*/ 96 h 493"/>
                  <a:gd name="T108" fmla="*/ 35 w 765"/>
                  <a:gd name="T109" fmla="*/ 42 h 493"/>
                  <a:gd name="T110" fmla="*/ 36 w 765"/>
                  <a:gd name="T111" fmla="*/ 4 h 493"/>
                  <a:gd name="T112" fmla="*/ 93 w 765"/>
                  <a:gd name="T113" fmla="*/ 4 h 493"/>
                  <a:gd name="T114" fmla="*/ 257 w 765"/>
                  <a:gd name="T115" fmla="*/ 4 h 493"/>
                  <a:gd name="T116" fmla="*/ 284 w 765"/>
                  <a:gd name="T117" fmla="*/ 4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65" h="493">
                    <a:moveTo>
                      <a:pt x="452" y="3"/>
                    </a:moveTo>
                    <a:lnTo>
                      <a:pt x="501" y="52"/>
                    </a:lnTo>
                    <a:lnTo>
                      <a:pt x="503" y="53"/>
                    </a:lnTo>
                    <a:lnTo>
                      <a:pt x="507" y="57"/>
                    </a:lnTo>
                    <a:lnTo>
                      <a:pt x="537" y="86"/>
                    </a:lnTo>
                    <a:lnTo>
                      <a:pt x="566" y="114"/>
                    </a:lnTo>
                    <a:lnTo>
                      <a:pt x="570" y="119"/>
                    </a:lnTo>
                    <a:lnTo>
                      <a:pt x="600" y="147"/>
                    </a:lnTo>
                    <a:lnTo>
                      <a:pt x="600" y="148"/>
                    </a:lnTo>
                    <a:lnTo>
                      <a:pt x="603" y="152"/>
                    </a:lnTo>
                    <a:lnTo>
                      <a:pt x="616" y="163"/>
                    </a:lnTo>
                    <a:lnTo>
                      <a:pt x="626" y="173"/>
                    </a:lnTo>
                    <a:lnTo>
                      <a:pt x="660" y="207"/>
                    </a:lnTo>
                    <a:lnTo>
                      <a:pt x="661" y="208"/>
                    </a:lnTo>
                    <a:lnTo>
                      <a:pt x="661" y="209"/>
                    </a:lnTo>
                    <a:lnTo>
                      <a:pt x="661" y="210"/>
                    </a:lnTo>
                    <a:lnTo>
                      <a:pt x="661" y="212"/>
                    </a:lnTo>
                    <a:lnTo>
                      <a:pt x="661" y="213"/>
                    </a:lnTo>
                    <a:lnTo>
                      <a:pt x="660" y="214"/>
                    </a:lnTo>
                    <a:lnTo>
                      <a:pt x="660" y="215"/>
                    </a:lnTo>
                    <a:lnTo>
                      <a:pt x="660" y="216"/>
                    </a:lnTo>
                    <a:lnTo>
                      <a:pt x="660" y="217"/>
                    </a:lnTo>
                    <a:lnTo>
                      <a:pt x="660" y="218"/>
                    </a:lnTo>
                    <a:lnTo>
                      <a:pt x="660" y="221"/>
                    </a:lnTo>
                    <a:lnTo>
                      <a:pt x="661" y="222"/>
                    </a:lnTo>
                    <a:lnTo>
                      <a:pt x="661" y="223"/>
                    </a:lnTo>
                    <a:lnTo>
                      <a:pt x="660" y="225"/>
                    </a:lnTo>
                    <a:lnTo>
                      <a:pt x="660" y="227"/>
                    </a:lnTo>
                    <a:lnTo>
                      <a:pt x="661" y="230"/>
                    </a:lnTo>
                    <a:lnTo>
                      <a:pt x="661" y="231"/>
                    </a:lnTo>
                    <a:lnTo>
                      <a:pt x="660" y="232"/>
                    </a:lnTo>
                    <a:lnTo>
                      <a:pt x="660" y="234"/>
                    </a:lnTo>
                    <a:lnTo>
                      <a:pt x="660" y="234"/>
                    </a:lnTo>
                    <a:lnTo>
                      <a:pt x="659" y="235"/>
                    </a:lnTo>
                    <a:lnTo>
                      <a:pt x="659" y="237"/>
                    </a:lnTo>
                    <a:lnTo>
                      <a:pt x="660" y="238"/>
                    </a:lnTo>
                    <a:lnTo>
                      <a:pt x="660" y="239"/>
                    </a:lnTo>
                    <a:lnTo>
                      <a:pt x="660" y="240"/>
                    </a:lnTo>
                    <a:lnTo>
                      <a:pt x="661" y="241"/>
                    </a:lnTo>
                    <a:lnTo>
                      <a:pt x="661" y="242"/>
                    </a:lnTo>
                    <a:lnTo>
                      <a:pt x="662" y="242"/>
                    </a:lnTo>
                    <a:lnTo>
                      <a:pt x="662" y="243"/>
                    </a:lnTo>
                    <a:lnTo>
                      <a:pt x="663" y="243"/>
                    </a:lnTo>
                    <a:lnTo>
                      <a:pt x="663" y="245"/>
                    </a:lnTo>
                    <a:lnTo>
                      <a:pt x="664" y="245"/>
                    </a:lnTo>
                    <a:lnTo>
                      <a:pt x="666" y="246"/>
                    </a:lnTo>
                    <a:lnTo>
                      <a:pt x="667" y="246"/>
                    </a:lnTo>
                    <a:lnTo>
                      <a:pt x="668" y="247"/>
                    </a:lnTo>
                    <a:lnTo>
                      <a:pt x="669" y="248"/>
                    </a:lnTo>
                    <a:lnTo>
                      <a:pt x="670" y="249"/>
                    </a:lnTo>
                    <a:lnTo>
                      <a:pt x="671" y="250"/>
                    </a:lnTo>
                    <a:lnTo>
                      <a:pt x="671" y="251"/>
                    </a:lnTo>
                    <a:lnTo>
                      <a:pt x="671" y="252"/>
                    </a:lnTo>
                    <a:lnTo>
                      <a:pt x="672" y="254"/>
                    </a:lnTo>
                    <a:lnTo>
                      <a:pt x="672" y="255"/>
                    </a:lnTo>
                    <a:lnTo>
                      <a:pt x="672" y="256"/>
                    </a:lnTo>
                    <a:lnTo>
                      <a:pt x="672" y="257"/>
                    </a:lnTo>
                    <a:lnTo>
                      <a:pt x="672" y="258"/>
                    </a:lnTo>
                    <a:lnTo>
                      <a:pt x="674" y="259"/>
                    </a:lnTo>
                    <a:lnTo>
                      <a:pt x="674" y="260"/>
                    </a:lnTo>
                    <a:lnTo>
                      <a:pt x="674" y="262"/>
                    </a:lnTo>
                    <a:lnTo>
                      <a:pt x="675" y="262"/>
                    </a:lnTo>
                    <a:lnTo>
                      <a:pt x="675" y="263"/>
                    </a:lnTo>
                    <a:lnTo>
                      <a:pt x="676" y="263"/>
                    </a:lnTo>
                    <a:lnTo>
                      <a:pt x="676" y="264"/>
                    </a:lnTo>
                    <a:lnTo>
                      <a:pt x="676" y="265"/>
                    </a:lnTo>
                    <a:lnTo>
                      <a:pt x="678" y="266"/>
                    </a:lnTo>
                    <a:lnTo>
                      <a:pt x="679" y="267"/>
                    </a:lnTo>
                    <a:lnTo>
                      <a:pt x="680" y="269"/>
                    </a:lnTo>
                    <a:lnTo>
                      <a:pt x="681" y="271"/>
                    </a:lnTo>
                    <a:lnTo>
                      <a:pt x="683" y="271"/>
                    </a:lnTo>
                    <a:lnTo>
                      <a:pt x="683" y="272"/>
                    </a:lnTo>
                    <a:lnTo>
                      <a:pt x="684" y="272"/>
                    </a:lnTo>
                    <a:lnTo>
                      <a:pt x="685" y="274"/>
                    </a:lnTo>
                    <a:lnTo>
                      <a:pt x="685" y="275"/>
                    </a:lnTo>
                    <a:lnTo>
                      <a:pt x="686" y="275"/>
                    </a:lnTo>
                    <a:lnTo>
                      <a:pt x="687" y="276"/>
                    </a:lnTo>
                    <a:lnTo>
                      <a:pt x="688" y="276"/>
                    </a:lnTo>
                    <a:lnTo>
                      <a:pt x="689" y="277"/>
                    </a:lnTo>
                    <a:lnTo>
                      <a:pt x="690" y="279"/>
                    </a:lnTo>
                    <a:lnTo>
                      <a:pt x="690" y="280"/>
                    </a:lnTo>
                    <a:lnTo>
                      <a:pt x="692" y="280"/>
                    </a:lnTo>
                    <a:lnTo>
                      <a:pt x="692" y="281"/>
                    </a:lnTo>
                    <a:lnTo>
                      <a:pt x="693" y="281"/>
                    </a:lnTo>
                    <a:lnTo>
                      <a:pt x="694" y="281"/>
                    </a:lnTo>
                    <a:lnTo>
                      <a:pt x="695" y="282"/>
                    </a:lnTo>
                    <a:lnTo>
                      <a:pt x="695" y="283"/>
                    </a:lnTo>
                    <a:lnTo>
                      <a:pt x="695" y="284"/>
                    </a:lnTo>
                    <a:lnTo>
                      <a:pt x="695" y="285"/>
                    </a:lnTo>
                    <a:lnTo>
                      <a:pt x="695" y="286"/>
                    </a:lnTo>
                    <a:lnTo>
                      <a:pt x="696" y="288"/>
                    </a:lnTo>
                    <a:lnTo>
                      <a:pt x="696" y="289"/>
                    </a:lnTo>
                    <a:lnTo>
                      <a:pt x="697" y="289"/>
                    </a:lnTo>
                    <a:lnTo>
                      <a:pt x="697" y="290"/>
                    </a:lnTo>
                    <a:lnTo>
                      <a:pt x="697" y="291"/>
                    </a:lnTo>
                    <a:lnTo>
                      <a:pt x="698" y="291"/>
                    </a:lnTo>
                    <a:lnTo>
                      <a:pt x="698" y="292"/>
                    </a:lnTo>
                    <a:lnTo>
                      <a:pt x="697" y="293"/>
                    </a:lnTo>
                    <a:lnTo>
                      <a:pt x="697" y="294"/>
                    </a:lnTo>
                    <a:lnTo>
                      <a:pt x="698" y="296"/>
                    </a:lnTo>
                    <a:lnTo>
                      <a:pt x="700" y="297"/>
                    </a:lnTo>
                    <a:lnTo>
                      <a:pt x="701" y="298"/>
                    </a:lnTo>
                    <a:lnTo>
                      <a:pt x="701" y="299"/>
                    </a:lnTo>
                    <a:lnTo>
                      <a:pt x="701" y="300"/>
                    </a:lnTo>
                    <a:lnTo>
                      <a:pt x="701" y="301"/>
                    </a:lnTo>
                    <a:lnTo>
                      <a:pt x="701" y="302"/>
                    </a:lnTo>
                    <a:lnTo>
                      <a:pt x="701" y="303"/>
                    </a:lnTo>
                    <a:lnTo>
                      <a:pt x="702" y="305"/>
                    </a:lnTo>
                    <a:lnTo>
                      <a:pt x="703" y="305"/>
                    </a:lnTo>
                    <a:lnTo>
                      <a:pt x="703" y="306"/>
                    </a:lnTo>
                    <a:lnTo>
                      <a:pt x="704" y="307"/>
                    </a:lnTo>
                    <a:lnTo>
                      <a:pt x="704" y="309"/>
                    </a:lnTo>
                    <a:lnTo>
                      <a:pt x="703" y="310"/>
                    </a:lnTo>
                    <a:lnTo>
                      <a:pt x="702" y="310"/>
                    </a:lnTo>
                    <a:lnTo>
                      <a:pt x="702" y="311"/>
                    </a:lnTo>
                    <a:lnTo>
                      <a:pt x="704" y="314"/>
                    </a:lnTo>
                    <a:lnTo>
                      <a:pt x="704" y="315"/>
                    </a:lnTo>
                    <a:lnTo>
                      <a:pt x="705" y="315"/>
                    </a:lnTo>
                    <a:lnTo>
                      <a:pt x="706" y="316"/>
                    </a:lnTo>
                    <a:lnTo>
                      <a:pt x="707" y="316"/>
                    </a:lnTo>
                    <a:lnTo>
                      <a:pt x="709" y="316"/>
                    </a:lnTo>
                    <a:lnTo>
                      <a:pt x="710" y="318"/>
                    </a:lnTo>
                    <a:lnTo>
                      <a:pt x="710" y="319"/>
                    </a:lnTo>
                    <a:lnTo>
                      <a:pt x="711" y="322"/>
                    </a:lnTo>
                    <a:lnTo>
                      <a:pt x="712" y="323"/>
                    </a:lnTo>
                    <a:lnTo>
                      <a:pt x="712" y="324"/>
                    </a:lnTo>
                    <a:lnTo>
                      <a:pt x="712" y="325"/>
                    </a:lnTo>
                    <a:lnTo>
                      <a:pt x="712" y="327"/>
                    </a:lnTo>
                    <a:lnTo>
                      <a:pt x="713" y="330"/>
                    </a:lnTo>
                    <a:lnTo>
                      <a:pt x="713" y="331"/>
                    </a:lnTo>
                    <a:lnTo>
                      <a:pt x="713" y="332"/>
                    </a:lnTo>
                    <a:lnTo>
                      <a:pt x="713" y="333"/>
                    </a:lnTo>
                    <a:lnTo>
                      <a:pt x="712" y="334"/>
                    </a:lnTo>
                    <a:lnTo>
                      <a:pt x="712" y="335"/>
                    </a:lnTo>
                    <a:lnTo>
                      <a:pt x="712" y="336"/>
                    </a:lnTo>
                    <a:lnTo>
                      <a:pt x="712" y="337"/>
                    </a:lnTo>
                    <a:lnTo>
                      <a:pt x="712" y="340"/>
                    </a:lnTo>
                    <a:lnTo>
                      <a:pt x="712" y="341"/>
                    </a:lnTo>
                    <a:lnTo>
                      <a:pt x="712" y="342"/>
                    </a:lnTo>
                    <a:lnTo>
                      <a:pt x="712" y="343"/>
                    </a:lnTo>
                    <a:lnTo>
                      <a:pt x="712" y="343"/>
                    </a:lnTo>
                    <a:lnTo>
                      <a:pt x="712" y="344"/>
                    </a:lnTo>
                    <a:lnTo>
                      <a:pt x="712" y="345"/>
                    </a:lnTo>
                    <a:lnTo>
                      <a:pt x="712" y="347"/>
                    </a:lnTo>
                    <a:lnTo>
                      <a:pt x="714" y="348"/>
                    </a:lnTo>
                    <a:lnTo>
                      <a:pt x="715" y="348"/>
                    </a:lnTo>
                    <a:lnTo>
                      <a:pt x="717" y="348"/>
                    </a:lnTo>
                    <a:lnTo>
                      <a:pt x="718" y="347"/>
                    </a:lnTo>
                    <a:lnTo>
                      <a:pt x="719" y="347"/>
                    </a:lnTo>
                    <a:lnTo>
                      <a:pt x="720" y="347"/>
                    </a:lnTo>
                    <a:lnTo>
                      <a:pt x="721" y="347"/>
                    </a:lnTo>
                    <a:lnTo>
                      <a:pt x="722" y="347"/>
                    </a:lnTo>
                    <a:lnTo>
                      <a:pt x="723" y="348"/>
                    </a:lnTo>
                    <a:lnTo>
                      <a:pt x="723" y="349"/>
                    </a:lnTo>
                    <a:lnTo>
                      <a:pt x="724" y="349"/>
                    </a:lnTo>
                    <a:lnTo>
                      <a:pt x="724" y="350"/>
                    </a:lnTo>
                    <a:lnTo>
                      <a:pt x="726" y="350"/>
                    </a:lnTo>
                    <a:lnTo>
                      <a:pt x="727" y="351"/>
                    </a:lnTo>
                    <a:lnTo>
                      <a:pt x="728" y="352"/>
                    </a:lnTo>
                    <a:lnTo>
                      <a:pt x="729" y="352"/>
                    </a:lnTo>
                    <a:lnTo>
                      <a:pt x="730" y="353"/>
                    </a:lnTo>
                    <a:lnTo>
                      <a:pt x="731" y="355"/>
                    </a:lnTo>
                    <a:lnTo>
                      <a:pt x="731" y="356"/>
                    </a:lnTo>
                    <a:lnTo>
                      <a:pt x="732" y="356"/>
                    </a:lnTo>
                    <a:lnTo>
                      <a:pt x="732" y="357"/>
                    </a:lnTo>
                    <a:lnTo>
                      <a:pt x="732" y="358"/>
                    </a:lnTo>
                    <a:lnTo>
                      <a:pt x="732" y="359"/>
                    </a:lnTo>
                    <a:lnTo>
                      <a:pt x="734" y="359"/>
                    </a:lnTo>
                    <a:lnTo>
                      <a:pt x="735" y="359"/>
                    </a:lnTo>
                    <a:lnTo>
                      <a:pt x="736" y="359"/>
                    </a:lnTo>
                    <a:lnTo>
                      <a:pt x="737" y="359"/>
                    </a:lnTo>
                    <a:lnTo>
                      <a:pt x="738" y="359"/>
                    </a:lnTo>
                    <a:lnTo>
                      <a:pt x="738" y="360"/>
                    </a:lnTo>
                    <a:lnTo>
                      <a:pt x="739" y="360"/>
                    </a:lnTo>
                    <a:lnTo>
                      <a:pt x="739" y="361"/>
                    </a:lnTo>
                    <a:lnTo>
                      <a:pt x="739" y="362"/>
                    </a:lnTo>
                    <a:lnTo>
                      <a:pt x="740" y="362"/>
                    </a:lnTo>
                    <a:lnTo>
                      <a:pt x="740" y="364"/>
                    </a:lnTo>
                    <a:lnTo>
                      <a:pt x="741" y="364"/>
                    </a:lnTo>
                    <a:lnTo>
                      <a:pt x="743" y="365"/>
                    </a:lnTo>
                    <a:lnTo>
                      <a:pt x="744" y="366"/>
                    </a:lnTo>
                    <a:lnTo>
                      <a:pt x="744" y="367"/>
                    </a:lnTo>
                    <a:lnTo>
                      <a:pt x="744" y="368"/>
                    </a:lnTo>
                    <a:lnTo>
                      <a:pt x="745" y="369"/>
                    </a:lnTo>
                    <a:lnTo>
                      <a:pt x="746" y="369"/>
                    </a:lnTo>
                    <a:lnTo>
                      <a:pt x="747" y="369"/>
                    </a:lnTo>
                    <a:lnTo>
                      <a:pt x="749" y="370"/>
                    </a:lnTo>
                    <a:lnTo>
                      <a:pt x="750" y="370"/>
                    </a:lnTo>
                    <a:lnTo>
                      <a:pt x="752" y="370"/>
                    </a:lnTo>
                    <a:lnTo>
                      <a:pt x="753" y="370"/>
                    </a:lnTo>
                    <a:lnTo>
                      <a:pt x="754" y="370"/>
                    </a:lnTo>
                    <a:lnTo>
                      <a:pt x="755" y="372"/>
                    </a:lnTo>
                    <a:lnTo>
                      <a:pt x="756" y="373"/>
                    </a:lnTo>
                    <a:lnTo>
                      <a:pt x="756" y="374"/>
                    </a:lnTo>
                    <a:lnTo>
                      <a:pt x="757" y="374"/>
                    </a:lnTo>
                    <a:lnTo>
                      <a:pt x="757" y="375"/>
                    </a:lnTo>
                    <a:lnTo>
                      <a:pt x="757" y="376"/>
                    </a:lnTo>
                    <a:lnTo>
                      <a:pt x="758" y="377"/>
                    </a:lnTo>
                    <a:lnTo>
                      <a:pt x="758" y="378"/>
                    </a:lnTo>
                    <a:lnTo>
                      <a:pt x="760" y="378"/>
                    </a:lnTo>
                    <a:lnTo>
                      <a:pt x="760" y="379"/>
                    </a:lnTo>
                    <a:lnTo>
                      <a:pt x="760" y="381"/>
                    </a:lnTo>
                    <a:lnTo>
                      <a:pt x="761" y="382"/>
                    </a:lnTo>
                    <a:lnTo>
                      <a:pt x="762" y="382"/>
                    </a:lnTo>
                    <a:lnTo>
                      <a:pt x="764" y="384"/>
                    </a:lnTo>
                    <a:lnTo>
                      <a:pt x="764" y="385"/>
                    </a:lnTo>
                    <a:lnTo>
                      <a:pt x="764" y="386"/>
                    </a:lnTo>
                    <a:lnTo>
                      <a:pt x="764" y="389"/>
                    </a:lnTo>
                    <a:lnTo>
                      <a:pt x="764" y="390"/>
                    </a:lnTo>
                    <a:lnTo>
                      <a:pt x="764" y="391"/>
                    </a:lnTo>
                    <a:lnTo>
                      <a:pt x="764" y="392"/>
                    </a:lnTo>
                    <a:lnTo>
                      <a:pt x="765" y="393"/>
                    </a:lnTo>
                    <a:lnTo>
                      <a:pt x="765" y="394"/>
                    </a:lnTo>
                    <a:lnTo>
                      <a:pt x="765" y="395"/>
                    </a:lnTo>
                    <a:lnTo>
                      <a:pt x="765" y="396"/>
                    </a:lnTo>
                    <a:lnTo>
                      <a:pt x="764" y="396"/>
                    </a:lnTo>
                    <a:lnTo>
                      <a:pt x="763" y="395"/>
                    </a:lnTo>
                    <a:lnTo>
                      <a:pt x="762" y="395"/>
                    </a:lnTo>
                    <a:lnTo>
                      <a:pt x="761" y="396"/>
                    </a:lnTo>
                    <a:lnTo>
                      <a:pt x="760" y="396"/>
                    </a:lnTo>
                    <a:lnTo>
                      <a:pt x="758" y="395"/>
                    </a:lnTo>
                    <a:lnTo>
                      <a:pt x="758" y="396"/>
                    </a:lnTo>
                    <a:lnTo>
                      <a:pt x="758" y="396"/>
                    </a:lnTo>
                    <a:lnTo>
                      <a:pt x="758" y="398"/>
                    </a:lnTo>
                    <a:lnTo>
                      <a:pt x="757" y="398"/>
                    </a:lnTo>
                    <a:lnTo>
                      <a:pt x="756" y="398"/>
                    </a:lnTo>
                    <a:lnTo>
                      <a:pt x="756" y="399"/>
                    </a:lnTo>
                    <a:lnTo>
                      <a:pt x="756" y="400"/>
                    </a:lnTo>
                    <a:lnTo>
                      <a:pt x="755" y="400"/>
                    </a:lnTo>
                    <a:lnTo>
                      <a:pt x="754" y="401"/>
                    </a:lnTo>
                    <a:lnTo>
                      <a:pt x="753" y="402"/>
                    </a:lnTo>
                    <a:lnTo>
                      <a:pt x="752" y="403"/>
                    </a:lnTo>
                    <a:lnTo>
                      <a:pt x="750" y="404"/>
                    </a:lnTo>
                    <a:lnTo>
                      <a:pt x="749" y="406"/>
                    </a:lnTo>
                    <a:lnTo>
                      <a:pt x="749" y="407"/>
                    </a:lnTo>
                    <a:lnTo>
                      <a:pt x="748" y="407"/>
                    </a:lnTo>
                    <a:lnTo>
                      <a:pt x="747" y="408"/>
                    </a:lnTo>
                    <a:lnTo>
                      <a:pt x="746" y="409"/>
                    </a:lnTo>
                    <a:lnTo>
                      <a:pt x="745" y="409"/>
                    </a:lnTo>
                    <a:lnTo>
                      <a:pt x="745" y="410"/>
                    </a:lnTo>
                    <a:lnTo>
                      <a:pt x="745" y="411"/>
                    </a:lnTo>
                    <a:lnTo>
                      <a:pt x="745" y="412"/>
                    </a:lnTo>
                    <a:lnTo>
                      <a:pt x="745" y="413"/>
                    </a:lnTo>
                    <a:lnTo>
                      <a:pt x="744" y="413"/>
                    </a:lnTo>
                    <a:lnTo>
                      <a:pt x="743" y="415"/>
                    </a:lnTo>
                    <a:lnTo>
                      <a:pt x="741" y="415"/>
                    </a:lnTo>
                    <a:lnTo>
                      <a:pt x="741" y="416"/>
                    </a:lnTo>
                    <a:lnTo>
                      <a:pt x="740" y="416"/>
                    </a:lnTo>
                    <a:lnTo>
                      <a:pt x="739" y="417"/>
                    </a:lnTo>
                    <a:lnTo>
                      <a:pt x="738" y="418"/>
                    </a:lnTo>
                    <a:lnTo>
                      <a:pt x="737" y="418"/>
                    </a:lnTo>
                    <a:lnTo>
                      <a:pt x="736" y="418"/>
                    </a:lnTo>
                    <a:lnTo>
                      <a:pt x="734" y="418"/>
                    </a:lnTo>
                    <a:lnTo>
                      <a:pt x="732" y="418"/>
                    </a:lnTo>
                    <a:lnTo>
                      <a:pt x="731" y="419"/>
                    </a:lnTo>
                    <a:lnTo>
                      <a:pt x="731" y="420"/>
                    </a:lnTo>
                    <a:lnTo>
                      <a:pt x="730" y="420"/>
                    </a:lnTo>
                    <a:lnTo>
                      <a:pt x="730" y="421"/>
                    </a:lnTo>
                    <a:lnTo>
                      <a:pt x="729" y="423"/>
                    </a:lnTo>
                    <a:lnTo>
                      <a:pt x="728" y="424"/>
                    </a:lnTo>
                    <a:lnTo>
                      <a:pt x="728" y="424"/>
                    </a:lnTo>
                    <a:lnTo>
                      <a:pt x="727" y="425"/>
                    </a:lnTo>
                    <a:lnTo>
                      <a:pt x="726" y="425"/>
                    </a:lnTo>
                    <a:lnTo>
                      <a:pt x="724" y="426"/>
                    </a:lnTo>
                    <a:lnTo>
                      <a:pt x="723" y="426"/>
                    </a:lnTo>
                    <a:lnTo>
                      <a:pt x="722" y="426"/>
                    </a:lnTo>
                    <a:lnTo>
                      <a:pt x="721" y="426"/>
                    </a:lnTo>
                    <a:lnTo>
                      <a:pt x="720" y="426"/>
                    </a:lnTo>
                    <a:lnTo>
                      <a:pt x="719" y="427"/>
                    </a:lnTo>
                    <a:lnTo>
                      <a:pt x="718" y="427"/>
                    </a:lnTo>
                    <a:lnTo>
                      <a:pt x="718" y="428"/>
                    </a:lnTo>
                    <a:lnTo>
                      <a:pt x="718" y="429"/>
                    </a:lnTo>
                    <a:lnTo>
                      <a:pt x="717" y="429"/>
                    </a:lnTo>
                    <a:lnTo>
                      <a:pt x="717" y="430"/>
                    </a:lnTo>
                    <a:lnTo>
                      <a:pt x="715" y="430"/>
                    </a:lnTo>
                    <a:lnTo>
                      <a:pt x="714" y="430"/>
                    </a:lnTo>
                    <a:lnTo>
                      <a:pt x="713" y="432"/>
                    </a:lnTo>
                    <a:lnTo>
                      <a:pt x="712" y="432"/>
                    </a:lnTo>
                    <a:lnTo>
                      <a:pt x="712" y="433"/>
                    </a:lnTo>
                    <a:lnTo>
                      <a:pt x="710" y="433"/>
                    </a:lnTo>
                    <a:lnTo>
                      <a:pt x="709" y="433"/>
                    </a:lnTo>
                    <a:lnTo>
                      <a:pt x="707" y="433"/>
                    </a:lnTo>
                    <a:lnTo>
                      <a:pt x="706" y="433"/>
                    </a:lnTo>
                    <a:lnTo>
                      <a:pt x="705" y="434"/>
                    </a:lnTo>
                    <a:lnTo>
                      <a:pt x="705" y="435"/>
                    </a:lnTo>
                    <a:lnTo>
                      <a:pt x="704" y="436"/>
                    </a:lnTo>
                    <a:lnTo>
                      <a:pt x="703" y="437"/>
                    </a:lnTo>
                    <a:lnTo>
                      <a:pt x="703" y="438"/>
                    </a:lnTo>
                    <a:lnTo>
                      <a:pt x="695" y="438"/>
                    </a:lnTo>
                    <a:lnTo>
                      <a:pt x="692" y="438"/>
                    </a:lnTo>
                    <a:lnTo>
                      <a:pt x="634" y="440"/>
                    </a:lnTo>
                    <a:lnTo>
                      <a:pt x="630" y="440"/>
                    </a:lnTo>
                    <a:lnTo>
                      <a:pt x="618" y="440"/>
                    </a:lnTo>
                    <a:lnTo>
                      <a:pt x="615" y="440"/>
                    </a:lnTo>
                    <a:lnTo>
                      <a:pt x="612" y="440"/>
                    </a:lnTo>
                    <a:lnTo>
                      <a:pt x="557" y="440"/>
                    </a:lnTo>
                    <a:lnTo>
                      <a:pt x="518" y="441"/>
                    </a:lnTo>
                    <a:lnTo>
                      <a:pt x="518" y="443"/>
                    </a:lnTo>
                    <a:lnTo>
                      <a:pt x="518" y="451"/>
                    </a:lnTo>
                    <a:lnTo>
                      <a:pt x="475" y="451"/>
                    </a:lnTo>
                    <a:lnTo>
                      <a:pt x="335" y="451"/>
                    </a:lnTo>
                    <a:lnTo>
                      <a:pt x="333" y="451"/>
                    </a:lnTo>
                    <a:lnTo>
                      <a:pt x="329" y="451"/>
                    </a:lnTo>
                    <a:lnTo>
                      <a:pt x="282" y="451"/>
                    </a:lnTo>
                    <a:lnTo>
                      <a:pt x="252" y="451"/>
                    </a:lnTo>
                    <a:lnTo>
                      <a:pt x="242" y="451"/>
                    </a:lnTo>
                    <a:lnTo>
                      <a:pt x="226" y="451"/>
                    </a:lnTo>
                    <a:lnTo>
                      <a:pt x="225" y="451"/>
                    </a:lnTo>
                    <a:lnTo>
                      <a:pt x="201" y="451"/>
                    </a:lnTo>
                    <a:lnTo>
                      <a:pt x="196" y="451"/>
                    </a:lnTo>
                    <a:lnTo>
                      <a:pt x="182" y="451"/>
                    </a:lnTo>
                    <a:lnTo>
                      <a:pt x="182" y="453"/>
                    </a:lnTo>
                    <a:lnTo>
                      <a:pt x="182" y="455"/>
                    </a:lnTo>
                    <a:lnTo>
                      <a:pt x="182" y="459"/>
                    </a:lnTo>
                    <a:lnTo>
                      <a:pt x="181" y="459"/>
                    </a:lnTo>
                    <a:lnTo>
                      <a:pt x="180" y="459"/>
                    </a:lnTo>
                    <a:lnTo>
                      <a:pt x="179" y="459"/>
                    </a:lnTo>
                    <a:lnTo>
                      <a:pt x="178" y="459"/>
                    </a:lnTo>
                    <a:lnTo>
                      <a:pt x="177" y="459"/>
                    </a:lnTo>
                    <a:lnTo>
                      <a:pt x="175" y="459"/>
                    </a:lnTo>
                    <a:lnTo>
                      <a:pt x="174" y="459"/>
                    </a:lnTo>
                    <a:lnTo>
                      <a:pt x="173" y="459"/>
                    </a:lnTo>
                    <a:lnTo>
                      <a:pt x="172" y="459"/>
                    </a:lnTo>
                    <a:lnTo>
                      <a:pt x="171" y="459"/>
                    </a:lnTo>
                    <a:lnTo>
                      <a:pt x="170" y="459"/>
                    </a:lnTo>
                    <a:lnTo>
                      <a:pt x="169" y="459"/>
                    </a:lnTo>
                    <a:lnTo>
                      <a:pt x="166" y="459"/>
                    </a:lnTo>
                    <a:lnTo>
                      <a:pt x="166" y="459"/>
                    </a:lnTo>
                    <a:lnTo>
                      <a:pt x="165" y="459"/>
                    </a:lnTo>
                    <a:lnTo>
                      <a:pt x="164" y="459"/>
                    </a:lnTo>
                    <a:lnTo>
                      <a:pt x="163" y="459"/>
                    </a:lnTo>
                    <a:lnTo>
                      <a:pt x="162" y="459"/>
                    </a:lnTo>
                    <a:lnTo>
                      <a:pt x="161" y="459"/>
                    </a:lnTo>
                    <a:lnTo>
                      <a:pt x="160" y="459"/>
                    </a:lnTo>
                    <a:lnTo>
                      <a:pt x="158" y="459"/>
                    </a:lnTo>
                    <a:lnTo>
                      <a:pt x="157" y="459"/>
                    </a:lnTo>
                    <a:lnTo>
                      <a:pt x="156" y="459"/>
                    </a:lnTo>
                    <a:lnTo>
                      <a:pt x="155" y="459"/>
                    </a:lnTo>
                    <a:lnTo>
                      <a:pt x="154" y="459"/>
                    </a:lnTo>
                    <a:lnTo>
                      <a:pt x="154" y="460"/>
                    </a:lnTo>
                    <a:lnTo>
                      <a:pt x="153" y="460"/>
                    </a:lnTo>
                    <a:lnTo>
                      <a:pt x="152" y="460"/>
                    </a:lnTo>
                    <a:lnTo>
                      <a:pt x="145" y="460"/>
                    </a:lnTo>
                    <a:lnTo>
                      <a:pt x="141" y="459"/>
                    </a:lnTo>
                    <a:lnTo>
                      <a:pt x="132" y="459"/>
                    </a:lnTo>
                    <a:lnTo>
                      <a:pt x="131" y="459"/>
                    </a:lnTo>
                    <a:lnTo>
                      <a:pt x="129" y="459"/>
                    </a:lnTo>
                    <a:lnTo>
                      <a:pt x="120" y="459"/>
                    </a:lnTo>
                    <a:lnTo>
                      <a:pt x="120" y="455"/>
                    </a:lnTo>
                    <a:lnTo>
                      <a:pt x="111" y="455"/>
                    </a:lnTo>
                    <a:lnTo>
                      <a:pt x="110" y="455"/>
                    </a:lnTo>
                    <a:lnTo>
                      <a:pt x="103" y="455"/>
                    </a:lnTo>
                    <a:lnTo>
                      <a:pt x="98" y="455"/>
                    </a:lnTo>
                    <a:lnTo>
                      <a:pt x="96" y="455"/>
                    </a:lnTo>
                    <a:lnTo>
                      <a:pt x="90" y="455"/>
                    </a:lnTo>
                    <a:lnTo>
                      <a:pt x="89" y="455"/>
                    </a:lnTo>
                    <a:lnTo>
                      <a:pt x="88" y="455"/>
                    </a:lnTo>
                    <a:lnTo>
                      <a:pt x="88" y="452"/>
                    </a:lnTo>
                    <a:lnTo>
                      <a:pt x="58" y="452"/>
                    </a:lnTo>
                    <a:lnTo>
                      <a:pt x="53" y="452"/>
                    </a:lnTo>
                    <a:lnTo>
                      <a:pt x="52" y="452"/>
                    </a:lnTo>
                    <a:lnTo>
                      <a:pt x="51" y="452"/>
                    </a:lnTo>
                    <a:lnTo>
                      <a:pt x="51" y="454"/>
                    </a:lnTo>
                    <a:lnTo>
                      <a:pt x="51" y="463"/>
                    </a:lnTo>
                    <a:lnTo>
                      <a:pt x="40" y="468"/>
                    </a:lnTo>
                    <a:lnTo>
                      <a:pt x="40" y="469"/>
                    </a:lnTo>
                    <a:lnTo>
                      <a:pt x="40" y="471"/>
                    </a:lnTo>
                    <a:lnTo>
                      <a:pt x="40" y="479"/>
                    </a:lnTo>
                    <a:lnTo>
                      <a:pt x="33" y="479"/>
                    </a:lnTo>
                    <a:lnTo>
                      <a:pt x="30" y="479"/>
                    </a:lnTo>
                    <a:lnTo>
                      <a:pt x="30" y="479"/>
                    </a:lnTo>
                    <a:lnTo>
                      <a:pt x="30" y="488"/>
                    </a:lnTo>
                    <a:lnTo>
                      <a:pt x="28" y="488"/>
                    </a:lnTo>
                    <a:lnTo>
                      <a:pt x="27" y="488"/>
                    </a:lnTo>
                    <a:lnTo>
                      <a:pt x="28" y="491"/>
                    </a:lnTo>
                    <a:lnTo>
                      <a:pt x="28" y="492"/>
                    </a:lnTo>
                    <a:lnTo>
                      <a:pt x="27" y="493"/>
                    </a:lnTo>
                    <a:lnTo>
                      <a:pt x="26" y="492"/>
                    </a:lnTo>
                    <a:lnTo>
                      <a:pt x="23" y="489"/>
                    </a:lnTo>
                    <a:lnTo>
                      <a:pt x="21" y="488"/>
                    </a:lnTo>
                    <a:lnTo>
                      <a:pt x="16" y="484"/>
                    </a:lnTo>
                    <a:lnTo>
                      <a:pt x="15" y="484"/>
                    </a:lnTo>
                    <a:lnTo>
                      <a:pt x="3" y="475"/>
                    </a:lnTo>
                    <a:lnTo>
                      <a:pt x="2" y="472"/>
                    </a:lnTo>
                    <a:lnTo>
                      <a:pt x="2" y="469"/>
                    </a:lnTo>
                    <a:lnTo>
                      <a:pt x="0" y="469"/>
                    </a:lnTo>
                    <a:lnTo>
                      <a:pt x="0" y="467"/>
                    </a:lnTo>
                    <a:lnTo>
                      <a:pt x="3" y="460"/>
                    </a:lnTo>
                    <a:lnTo>
                      <a:pt x="4" y="460"/>
                    </a:lnTo>
                    <a:lnTo>
                      <a:pt x="7" y="459"/>
                    </a:lnTo>
                    <a:lnTo>
                      <a:pt x="7" y="455"/>
                    </a:lnTo>
                    <a:lnTo>
                      <a:pt x="7" y="454"/>
                    </a:lnTo>
                    <a:lnTo>
                      <a:pt x="12" y="455"/>
                    </a:lnTo>
                    <a:lnTo>
                      <a:pt x="15" y="455"/>
                    </a:lnTo>
                    <a:lnTo>
                      <a:pt x="15" y="454"/>
                    </a:lnTo>
                    <a:lnTo>
                      <a:pt x="16" y="452"/>
                    </a:lnTo>
                    <a:lnTo>
                      <a:pt x="16" y="451"/>
                    </a:lnTo>
                    <a:lnTo>
                      <a:pt x="17" y="449"/>
                    </a:lnTo>
                    <a:lnTo>
                      <a:pt x="17" y="447"/>
                    </a:lnTo>
                    <a:lnTo>
                      <a:pt x="17" y="446"/>
                    </a:lnTo>
                    <a:lnTo>
                      <a:pt x="18" y="441"/>
                    </a:lnTo>
                    <a:lnTo>
                      <a:pt x="19" y="441"/>
                    </a:lnTo>
                    <a:lnTo>
                      <a:pt x="19" y="437"/>
                    </a:lnTo>
                    <a:lnTo>
                      <a:pt x="19" y="436"/>
                    </a:lnTo>
                    <a:lnTo>
                      <a:pt x="20" y="436"/>
                    </a:lnTo>
                    <a:lnTo>
                      <a:pt x="20" y="434"/>
                    </a:lnTo>
                    <a:lnTo>
                      <a:pt x="21" y="429"/>
                    </a:lnTo>
                    <a:lnTo>
                      <a:pt x="24" y="423"/>
                    </a:lnTo>
                    <a:lnTo>
                      <a:pt x="25" y="419"/>
                    </a:lnTo>
                    <a:lnTo>
                      <a:pt x="27" y="410"/>
                    </a:lnTo>
                    <a:lnTo>
                      <a:pt x="28" y="407"/>
                    </a:lnTo>
                    <a:lnTo>
                      <a:pt x="29" y="402"/>
                    </a:lnTo>
                    <a:lnTo>
                      <a:pt x="32" y="390"/>
                    </a:lnTo>
                    <a:lnTo>
                      <a:pt x="32" y="389"/>
                    </a:lnTo>
                    <a:lnTo>
                      <a:pt x="32" y="377"/>
                    </a:lnTo>
                    <a:lnTo>
                      <a:pt x="30" y="369"/>
                    </a:lnTo>
                    <a:lnTo>
                      <a:pt x="30" y="364"/>
                    </a:lnTo>
                    <a:lnTo>
                      <a:pt x="30" y="360"/>
                    </a:lnTo>
                    <a:lnTo>
                      <a:pt x="30" y="347"/>
                    </a:lnTo>
                    <a:lnTo>
                      <a:pt x="30" y="339"/>
                    </a:lnTo>
                    <a:lnTo>
                      <a:pt x="29" y="335"/>
                    </a:lnTo>
                    <a:lnTo>
                      <a:pt x="29" y="332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252"/>
                    </a:lnTo>
                    <a:lnTo>
                      <a:pt x="35" y="252"/>
                    </a:lnTo>
                    <a:lnTo>
                      <a:pt x="35" y="207"/>
                    </a:lnTo>
                    <a:lnTo>
                      <a:pt x="35" y="205"/>
                    </a:lnTo>
                    <a:lnTo>
                      <a:pt x="35" y="189"/>
                    </a:lnTo>
                    <a:lnTo>
                      <a:pt x="35" y="112"/>
                    </a:lnTo>
                    <a:lnTo>
                      <a:pt x="35" y="97"/>
                    </a:lnTo>
                    <a:lnTo>
                      <a:pt x="35" y="96"/>
                    </a:lnTo>
                    <a:lnTo>
                      <a:pt x="35" y="93"/>
                    </a:lnTo>
                    <a:lnTo>
                      <a:pt x="35" y="90"/>
                    </a:lnTo>
                    <a:lnTo>
                      <a:pt x="35" y="83"/>
                    </a:lnTo>
                    <a:lnTo>
                      <a:pt x="35" y="79"/>
                    </a:lnTo>
                    <a:lnTo>
                      <a:pt x="35" y="78"/>
                    </a:lnTo>
                    <a:lnTo>
                      <a:pt x="35" y="63"/>
                    </a:lnTo>
                    <a:lnTo>
                      <a:pt x="35" y="48"/>
                    </a:lnTo>
                    <a:lnTo>
                      <a:pt x="35" y="42"/>
                    </a:lnTo>
                    <a:lnTo>
                      <a:pt x="38" y="42"/>
                    </a:lnTo>
                    <a:lnTo>
                      <a:pt x="38" y="35"/>
                    </a:lnTo>
                    <a:lnTo>
                      <a:pt x="30" y="35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4" y="19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62" y="4"/>
                    </a:lnTo>
                    <a:lnTo>
                      <a:pt x="93" y="4"/>
                    </a:lnTo>
                    <a:lnTo>
                      <a:pt x="102" y="4"/>
                    </a:lnTo>
                    <a:lnTo>
                      <a:pt x="138" y="4"/>
                    </a:lnTo>
                    <a:lnTo>
                      <a:pt x="229" y="4"/>
                    </a:lnTo>
                    <a:lnTo>
                      <a:pt x="240" y="4"/>
                    </a:lnTo>
                    <a:lnTo>
                      <a:pt x="246" y="4"/>
                    </a:lnTo>
                    <a:lnTo>
                      <a:pt x="250" y="4"/>
                    </a:lnTo>
                    <a:lnTo>
                      <a:pt x="251" y="4"/>
                    </a:lnTo>
                    <a:lnTo>
                      <a:pt x="257" y="4"/>
                    </a:lnTo>
                    <a:lnTo>
                      <a:pt x="258" y="4"/>
                    </a:lnTo>
                    <a:lnTo>
                      <a:pt x="259" y="4"/>
                    </a:lnTo>
                    <a:lnTo>
                      <a:pt x="264" y="4"/>
                    </a:lnTo>
                    <a:lnTo>
                      <a:pt x="265" y="4"/>
                    </a:lnTo>
                    <a:lnTo>
                      <a:pt x="272" y="4"/>
                    </a:lnTo>
                    <a:lnTo>
                      <a:pt x="275" y="4"/>
                    </a:lnTo>
                    <a:lnTo>
                      <a:pt x="278" y="4"/>
                    </a:lnTo>
                    <a:lnTo>
                      <a:pt x="284" y="4"/>
                    </a:lnTo>
                    <a:lnTo>
                      <a:pt x="286" y="4"/>
                    </a:lnTo>
                    <a:lnTo>
                      <a:pt x="304" y="4"/>
                    </a:lnTo>
                    <a:lnTo>
                      <a:pt x="330" y="4"/>
                    </a:lnTo>
                    <a:lnTo>
                      <a:pt x="431" y="4"/>
                    </a:lnTo>
                    <a:lnTo>
                      <a:pt x="431" y="0"/>
                    </a:lnTo>
                    <a:lnTo>
                      <a:pt x="448" y="0"/>
                    </a:lnTo>
                    <a:lnTo>
                      <a:pt x="452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" name="Freeform 117"/>
              <p:cNvSpPr>
                <a:spLocks/>
              </p:cNvSpPr>
              <p:nvPr/>
            </p:nvSpPr>
            <p:spPr bwMode="auto">
              <a:xfrm>
                <a:off x="2439987" y="1336675"/>
                <a:ext cx="576263" cy="392113"/>
              </a:xfrm>
              <a:custGeom>
                <a:avLst/>
                <a:gdLst>
                  <a:gd name="T0" fmla="*/ 189 w 363"/>
                  <a:gd name="T1" fmla="*/ 0 h 247"/>
                  <a:gd name="T2" fmla="*/ 214 w 363"/>
                  <a:gd name="T3" fmla="*/ 0 h 247"/>
                  <a:gd name="T4" fmla="*/ 247 w 363"/>
                  <a:gd name="T5" fmla="*/ 0 h 247"/>
                  <a:gd name="T6" fmla="*/ 276 w 363"/>
                  <a:gd name="T7" fmla="*/ 0 h 247"/>
                  <a:gd name="T8" fmla="*/ 298 w 363"/>
                  <a:gd name="T9" fmla="*/ 0 h 247"/>
                  <a:gd name="T10" fmla="*/ 328 w 363"/>
                  <a:gd name="T11" fmla="*/ 0 h 247"/>
                  <a:gd name="T12" fmla="*/ 362 w 363"/>
                  <a:gd name="T13" fmla="*/ 2 h 247"/>
                  <a:gd name="T14" fmla="*/ 362 w 363"/>
                  <a:gd name="T15" fmla="*/ 26 h 247"/>
                  <a:gd name="T16" fmla="*/ 362 w 363"/>
                  <a:gd name="T17" fmla="*/ 53 h 247"/>
                  <a:gd name="T18" fmla="*/ 363 w 363"/>
                  <a:gd name="T19" fmla="*/ 77 h 247"/>
                  <a:gd name="T20" fmla="*/ 363 w 363"/>
                  <a:gd name="T21" fmla="*/ 111 h 247"/>
                  <a:gd name="T22" fmla="*/ 363 w 363"/>
                  <a:gd name="T23" fmla="*/ 166 h 247"/>
                  <a:gd name="T24" fmla="*/ 363 w 363"/>
                  <a:gd name="T25" fmla="*/ 197 h 247"/>
                  <a:gd name="T26" fmla="*/ 329 w 363"/>
                  <a:gd name="T27" fmla="*/ 203 h 247"/>
                  <a:gd name="T28" fmla="*/ 306 w 363"/>
                  <a:gd name="T29" fmla="*/ 207 h 247"/>
                  <a:gd name="T30" fmla="*/ 290 w 363"/>
                  <a:gd name="T31" fmla="*/ 202 h 247"/>
                  <a:gd name="T32" fmla="*/ 274 w 363"/>
                  <a:gd name="T33" fmla="*/ 205 h 247"/>
                  <a:gd name="T34" fmla="*/ 255 w 363"/>
                  <a:gd name="T35" fmla="*/ 204 h 247"/>
                  <a:gd name="T36" fmla="*/ 238 w 363"/>
                  <a:gd name="T37" fmla="*/ 211 h 247"/>
                  <a:gd name="T38" fmla="*/ 223 w 363"/>
                  <a:gd name="T39" fmla="*/ 209 h 247"/>
                  <a:gd name="T40" fmla="*/ 210 w 363"/>
                  <a:gd name="T41" fmla="*/ 211 h 247"/>
                  <a:gd name="T42" fmla="*/ 198 w 363"/>
                  <a:gd name="T43" fmla="*/ 214 h 247"/>
                  <a:gd name="T44" fmla="*/ 184 w 363"/>
                  <a:gd name="T45" fmla="*/ 218 h 247"/>
                  <a:gd name="T46" fmla="*/ 179 w 363"/>
                  <a:gd name="T47" fmla="*/ 221 h 247"/>
                  <a:gd name="T48" fmla="*/ 165 w 363"/>
                  <a:gd name="T49" fmla="*/ 222 h 247"/>
                  <a:gd name="T50" fmla="*/ 150 w 363"/>
                  <a:gd name="T51" fmla="*/ 225 h 247"/>
                  <a:gd name="T52" fmla="*/ 135 w 363"/>
                  <a:gd name="T53" fmla="*/ 222 h 247"/>
                  <a:gd name="T54" fmla="*/ 122 w 363"/>
                  <a:gd name="T55" fmla="*/ 221 h 247"/>
                  <a:gd name="T56" fmla="*/ 112 w 363"/>
                  <a:gd name="T57" fmla="*/ 220 h 247"/>
                  <a:gd name="T58" fmla="*/ 101 w 363"/>
                  <a:gd name="T59" fmla="*/ 227 h 247"/>
                  <a:gd name="T60" fmla="*/ 88 w 363"/>
                  <a:gd name="T61" fmla="*/ 234 h 247"/>
                  <a:gd name="T62" fmla="*/ 76 w 363"/>
                  <a:gd name="T63" fmla="*/ 230 h 247"/>
                  <a:gd name="T64" fmla="*/ 63 w 363"/>
                  <a:gd name="T65" fmla="*/ 227 h 247"/>
                  <a:gd name="T66" fmla="*/ 50 w 363"/>
                  <a:gd name="T67" fmla="*/ 229 h 247"/>
                  <a:gd name="T68" fmla="*/ 37 w 363"/>
                  <a:gd name="T69" fmla="*/ 231 h 247"/>
                  <a:gd name="T70" fmla="*/ 28 w 363"/>
                  <a:gd name="T71" fmla="*/ 241 h 247"/>
                  <a:gd name="T72" fmla="*/ 15 w 363"/>
                  <a:gd name="T73" fmla="*/ 241 h 247"/>
                  <a:gd name="T74" fmla="*/ 0 w 363"/>
                  <a:gd name="T75" fmla="*/ 245 h 247"/>
                  <a:gd name="T76" fmla="*/ 1 w 363"/>
                  <a:gd name="T77" fmla="*/ 230 h 247"/>
                  <a:gd name="T78" fmla="*/ 11 w 363"/>
                  <a:gd name="T79" fmla="*/ 220 h 247"/>
                  <a:gd name="T80" fmla="*/ 20 w 363"/>
                  <a:gd name="T81" fmla="*/ 210 h 247"/>
                  <a:gd name="T82" fmla="*/ 32 w 363"/>
                  <a:gd name="T83" fmla="*/ 202 h 247"/>
                  <a:gd name="T84" fmla="*/ 41 w 363"/>
                  <a:gd name="T85" fmla="*/ 194 h 247"/>
                  <a:gd name="T86" fmla="*/ 50 w 363"/>
                  <a:gd name="T87" fmla="*/ 187 h 247"/>
                  <a:gd name="T88" fmla="*/ 60 w 363"/>
                  <a:gd name="T89" fmla="*/ 176 h 247"/>
                  <a:gd name="T90" fmla="*/ 75 w 363"/>
                  <a:gd name="T91" fmla="*/ 170 h 247"/>
                  <a:gd name="T92" fmla="*/ 75 w 363"/>
                  <a:gd name="T93" fmla="*/ 157 h 247"/>
                  <a:gd name="T94" fmla="*/ 69 w 363"/>
                  <a:gd name="T95" fmla="*/ 145 h 247"/>
                  <a:gd name="T96" fmla="*/ 70 w 363"/>
                  <a:gd name="T97" fmla="*/ 136 h 247"/>
                  <a:gd name="T98" fmla="*/ 73 w 363"/>
                  <a:gd name="T99" fmla="*/ 120 h 247"/>
                  <a:gd name="T100" fmla="*/ 85 w 363"/>
                  <a:gd name="T101" fmla="*/ 109 h 247"/>
                  <a:gd name="T102" fmla="*/ 88 w 363"/>
                  <a:gd name="T103" fmla="*/ 93 h 247"/>
                  <a:gd name="T104" fmla="*/ 96 w 363"/>
                  <a:gd name="T105" fmla="*/ 82 h 247"/>
                  <a:gd name="T106" fmla="*/ 96 w 363"/>
                  <a:gd name="T107" fmla="*/ 66 h 247"/>
                  <a:gd name="T108" fmla="*/ 104 w 363"/>
                  <a:gd name="T109" fmla="*/ 55 h 247"/>
                  <a:gd name="T110" fmla="*/ 113 w 363"/>
                  <a:gd name="T111" fmla="*/ 43 h 247"/>
                  <a:gd name="T112" fmla="*/ 114 w 363"/>
                  <a:gd name="T113" fmla="*/ 28 h 247"/>
                  <a:gd name="T114" fmla="*/ 128 w 363"/>
                  <a:gd name="T115" fmla="*/ 22 h 247"/>
                  <a:gd name="T116" fmla="*/ 124 w 363"/>
                  <a:gd name="T117" fmla="*/ 5 h 247"/>
                  <a:gd name="T118" fmla="*/ 131 w 363"/>
                  <a:gd name="T119" fmla="*/ 0 h 247"/>
                  <a:gd name="T120" fmla="*/ 163 w 363"/>
                  <a:gd name="T121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247">
                    <a:moveTo>
                      <a:pt x="164" y="0"/>
                    </a:moveTo>
                    <a:lnTo>
                      <a:pt x="166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2" y="0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7" y="0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3" y="0"/>
                    </a:lnTo>
                    <a:lnTo>
                      <a:pt x="196" y="0"/>
                    </a:lnTo>
                    <a:lnTo>
                      <a:pt x="197" y="0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4" y="0"/>
                    </a:lnTo>
                    <a:lnTo>
                      <a:pt x="205" y="0"/>
                    </a:lnTo>
                    <a:lnTo>
                      <a:pt x="206" y="0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3" y="0"/>
                    </a:lnTo>
                    <a:lnTo>
                      <a:pt x="214" y="0"/>
                    </a:lnTo>
                    <a:lnTo>
                      <a:pt x="215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2" y="0"/>
                    </a:lnTo>
                    <a:lnTo>
                      <a:pt x="223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49" y="0"/>
                    </a:lnTo>
                    <a:lnTo>
                      <a:pt x="250" y="0"/>
                    </a:lnTo>
                    <a:lnTo>
                      <a:pt x="25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0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6" y="0"/>
                    </a:lnTo>
                    <a:lnTo>
                      <a:pt x="270" y="0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6" y="0"/>
                    </a:lnTo>
                    <a:lnTo>
                      <a:pt x="277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91" y="0"/>
                    </a:lnTo>
                    <a:lnTo>
                      <a:pt x="292" y="0"/>
                    </a:lnTo>
                    <a:lnTo>
                      <a:pt x="293" y="0"/>
                    </a:lnTo>
                    <a:lnTo>
                      <a:pt x="294" y="0"/>
                    </a:lnTo>
                    <a:lnTo>
                      <a:pt x="295" y="0"/>
                    </a:lnTo>
                    <a:lnTo>
                      <a:pt x="297" y="0"/>
                    </a:lnTo>
                    <a:lnTo>
                      <a:pt x="298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2" y="0"/>
                    </a:lnTo>
                    <a:lnTo>
                      <a:pt x="303" y="0"/>
                    </a:lnTo>
                    <a:lnTo>
                      <a:pt x="304" y="0"/>
                    </a:lnTo>
                    <a:lnTo>
                      <a:pt x="307" y="0"/>
                    </a:lnTo>
                    <a:lnTo>
                      <a:pt x="308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2" y="0"/>
                    </a:lnTo>
                    <a:lnTo>
                      <a:pt x="313" y="0"/>
                    </a:lnTo>
                    <a:lnTo>
                      <a:pt x="324" y="0"/>
                    </a:lnTo>
                    <a:lnTo>
                      <a:pt x="326" y="0"/>
                    </a:lnTo>
                    <a:lnTo>
                      <a:pt x="327" y="0"/>
                    </a:lnTo>
                    <a:lnTo>
                      <a:pt x="328" y="0"/>
                    </a:lnTo>
                    <a:lnTo>
                      <a:pt x="329" y="0"/>
                    </a:lnTo>
                    <a:lnTo>
                      <a:pt x="332" y="0"/>
                    </a:lnTo>
                    <a:lnTo>
                      <a:pt x="333" y="0"/>
                    </a:lnTo>
                    <a:lnTo>
                      <a:pt x="335" y="0"/>
                    </a:lnTo>
                    <a:lnTo>
                      <a:pt x="337" y="0"/>
                    </a:lnTo>
                    <a:lnTo>
                      <a:pt x="343" y="0"/>
                    </a:lnTo>
                    <a:lnTo>
                      <a:pt x="349" y="0"/>
                    </a:lnTo>
                    <a:lnTo>
                      <a:pt x="350" y="0"/>
                    </a:lnTo>
                    <a:lnTo>
                      <a:pt x="352" y="0"/>
                    </a:lnTo>
                    <a:lnTo>
                      <a:pt x="353" y="0"/>
                    </a:lnTo>
                    <a:lnTo>
                      <a:pt x="354" y="0"/>
                    </a:lnTo>
                    <a:lnTo>
                      <a:pt x="355" y="0"/>
                    </a:lnTo>
                    <a:lnTo>
                      <a:pt x="357" y="0"/>
                    </a:lnTo>
                    <a:lnTo>
                      <a:pt x="359" y="0"/>
                    </a:lnTo>
                    <a:lnTo>
                      <a:pt x="362" y="0"/>
                    </a:lnTo>
                    <a:lnTo>
                      <a:pt x="362" y="1"/>
                    </a:lnTo>
                    <a:lnTo>
                      <a:pt x="362" y="2"/>
                    </a:lnTo>
                    <a:lnTo>
                      <a:pt x="362" y="4"/>
                    </a:lnTo>
                    <a:lnTo>
                      <a:pt x="362" y="5"/>
                    </a:lnTo>
                    <a:lnTo>
                      <a:pt x="362" y="6"/>
                    </a:lnTo>
                    <a:lnTo>
                      <a:pt x="362" y="7"/>
                    </a:lnTo>
                    <a:lnTo>
                      <a:pt x="362" y="8"/>
                    </a:lnTo>
                    <a:lnTo>
                      <a:pt x="362" y="9"/>
                    </a:lnTo>
                    <a:lnTo>
                      <a:pt x="362" y="10"/>
                    </a:lnTo>
                    <a:lnTo>
                      <a:pt x="362" y="11"/>
                    </a:lnTo>
                    <a:lnTo>
                      <a:pt x="362" y="14"/>
                    </a:lnTo>
                    <a:lnTo>
                      <a:pt x="362" y="15"/>
                    </a:lnTo>
                    <a:lnTo>
                      <a:pt x="362" y="17"/>
                    </a:lnTo>
                    <a:lnTo>
                      <a:pt x="362" y="18"/>
                    </a:lnTo>
                    <a:lnTo>
                      <a:pt x="362" y="21"/>
                    </a:lnTo>
                    <a:lnTo>
                      <a:pt x="362" y="23"/>
                    </a:lnTo>
                    <a:lnTo>
                      <a:pt x="362" y="24"/>
                    </a:lnTo>
                    <a:lnTo>
                      <a:pt x="362" y="25"/>
                    </a:lnTo>
                    <a:lnTo>
                      <a:pt x="362" y="26"/>
                    </a:lnTo>
                    <a:lnTo>
                      <a:pt x="362" y="27"/>
                    </a:lnTo>
                    <a:lnTo>
                      <a:pt x="362" y="28"/>
                    </a:lnTo>
                    <a:lnTo>
                      <a:pt x="362" y="31"/>
                    </a:lnTo>
                    <a:lnTo>
                      <a:pt x="362" y="32"/>
                    </a:lnTo>
                    <a:lnTo>
                      <a:pt x="362" y="36"/>
                    </a:lnTo>
                    <a:lnTo>
                      <a:pt x="362" y="38"/>
                    </a:lnTo>
                    <a:lnTo>
                      <a:pt x="362" y="39"/>
                    </a:lnTo>
                    <a:lnTo>
                      <a:pt x="362" y="40"/>
                    </a:lnTo>
                    <a:lnTo>
                      <a:pt x="362" y="41"/>
                    </a:lnTo>
                    <a:lnTo>
                      <a:pt x="362" y="42"/>
                    </a:lnTo>
                    <a:lnTo>
                      <a:pt x="362" y="46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9"/>
                    </a:lnTo>
                    <a:lnTo>
                      <a:pt x="362" y="50"/>
                    </a:lnTo>
                    <a:lnTo>
                      <a:pt x="362" y="52"/>
                    </a:lnTo>
                    <a:lnTo>
                      <a:pt x="362" y="53"/>
                    </a:lnTo>
                    <a:lnTo>
                      <a:pt x="362" y="55"/>
                    </a:lnTo>
                    <a:lnTo>
                      <a:pt x="362" y="57"/>
                    </a:lnTo>
                    <a:lnTo>
                      <a:pt x="362" y="58"/>
                    </a:lnTo>
                    <a:lnTo>
                      <a:pt x="362" y="59"/>
                    </a:lnTo>
                    <a:lnTo>
                      <a:pt x="362" y="60"/>
                    </a:lnTo>
                    <a:lnTo>
                      <a:pt x="362" y="63"/>
                    </a:lnTo>
                    <a:lnTo>
                      <a:pt x="362" y="64"/>
                    </a:lnTo>
                    <a:lnTo>
                      <a:pt x="362" y="65"/>
                    </a:lnTo>
                    <a:lnTo>
                      <a:pt x="362" y="65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2"/>
                    </a:lnTo>
                    <a:lnTo>
                      <a:pt x="362" y="73"/>
                    </a:lnTo>
                    <a:lnTo>
                      <a:pt x="362" y="74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3" y="78"/>
                    </a:lnTo>
                    <a:lnTo>
                      <a:pt x="363" y="80"/>
                    </a:lnTo>
                    <a:lnTo>
                      <a:pt x="363" y="82"/>
                    </a:lnTo>
                    <a:lnTo>
                      <a:pt x="363" y="83"/>
                    </a:lnTo>
                    <a:lnTo>
                      <a:pt x="363" y="84"/>
                    </a:lnTo>
                    <a:lnTo>
                      <a:pt x="363" y="85"/>
                    </a:lnTo>
                    <a:lnTo>
                      <a:pt x="363" y="89"/>
                    </a:lnTo>
                    <a:lnTo>
                      <a:pt x="363" y="90"/>
                    </a:lnTo>
                    <a:lnTo>
                      <a:pt x="363" y="91"/>
                    </a:lnTo>
                    <a:lnTo>
                      <a:pt x="363" y="93"/>
                    </a:lnTo>
                    <a:lnTo>
                      <a:pt x="363" y="94"/>
                    </a:lnTo>
                    <a:lnTo>
                      <a:pt x="363" y="97"/>
                    </a:lnTo>
                    <a:lnTo>
                      <a:pt x="363" y="99"/>
                    </a:lnTo>
                    <a:lnTo>
                      <a:pt x="363" y="101"/>
                    </a:lnTo>
                    <a:lnTo>
                      <a:pt x="363" y="106"/>
                    </a:lnTo>
                    <a:lnTo>
                      <a:pt x="363" y="110"/>
                    </a:lnTo>
                    <a:lnTo>
                      <a:pt x="363" y="111"/>
                    </a:lnTo>
                    <a:lnTo>
                      <a:pt x="363" y="112"/>
                    </a:lnTo>
                    <a:lnTo>
                      <a:pt x="363" y="114"/>
                    </a:lnTo>
                    <a:lnTo>
                      <a:pt x="363" y="115"/>
                    </a:lnTo>
                    <a:lnTo>
                      <a:pt x="363" y="116"/>
                    </a:lnTo>
                    <a:lnTo>
                      <a:pt x="363" y="117"/>
                    </a:lnTo>
                    <a:lnTo>
                      <a:pt x="363" y="118"/>
                    </a:lnTo>
                    <a:lnTo>
                      <a:pt x="363" y="119"/>
                    </a:lnTo>
                    <a:lnTo>
                      <a:pt x="363" y="123"/>
                    </a:lnTo>
                    <a:lnTo>
                      <a:pt x="363" y="131"/>
                    </a:lnTo>
                    <a:lnTo>
                      <a:pt x="363" y="132"/>
                    </a:lnTo>
                    <a:lnTo>
                      <a:pt x="363" y="136"/>
                    </a:lnTo>
                    <a:lnTo>
                      <a:pt x="363" y="137"/>
                    </a:lnTo>
                    <a:lnTo>
                      <a:pt x="363" y="143"/>
                    </a:lnTo>
                    <a:lnTo>
                      <a:pt x="363" y="146"/>
                    </a:lnTo>
                    <a:lnTo>
                      <a:pt x="363" y="153"/>
                    </a:lnTo>
                    <a:lnTo>
                      <a:pt x="363" y="154"/>
                    </a:lnTo>
                    <a:lnTo>
                      <a:pt x="363" y="166"/>
                    </a:lnTo>
                    <a:lnTo>
                      <a:pt x="363" y="171"/>
                    </a:lnTo>
                    <a:lnTo>
                      <a:pt x="363" y="174"/>
                    </a:lnTo>
                    <a:lnTo>
                      <a:pt x="363" y="176"/>
                    </a:lnTo>
                    <a:lnTo>
                      <a:pt x="363" y="177"/>
                    </a:lnTo>
                    <a:lnTo>
                      <a:pt x="363" y="179"/>
                    </a:lnTo>
                    <a:lnTo>
                      <a:pt x="363" y="183"/>
                    </a:lnTo>
                    <a:lnTo>
                      <a:pt x="363" y="185"/>
                    </a:lnTo>
                    <a:lnTo>
                      <a:pt x="363" y="186"/>
                    </a:lnTo>
                    <a:lnTo>
                      <a:pt x="363" y="187"/>
                    </a:lnTo>
                    <a:lnTo>
                      <a:pt x="363" y="190"/>
                    </a:lnTo>
                    <a:lnTo>
                      <a:pt x="363" y="190"/>
                    </a:lnTo>
                    <a:lnTo>
                      <a:pt x="363" y="192"/>
                    </a:lnTo>
                    <a:lnTo>
                      <a:pt x="363" y="193"/>
                    </a:lnTo>
                    <a:lnTo>
                      <a:pt x="363" y="194"/>
                    </a:lnTo>
                    <a:lnTo>
                      <a:pt x="363" y="195"/>
                    </a:lnTo>
                    <a:lnTo>
                      <a:pt x="363" y="196"/>
                    </a:lnTo>
                    <a:lnTo>
                      <a:pt x="363" y="197"/>
                    </a:lnTo>
                    <a:lnTo>
                      <a:pt x="363" y="199"/>
                    </a:lnTo>
                    <a:lnTo>
                      <a:pt x="363" y="200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3"/>
                    </a:lnTo>
                    <a:lnTo>
                      <a:pt x="361" y="203"/>
                    </a:lnTo>
                    <a:lnTo>
                      <a:pt x="360" y="202"/>
                    </a:lnTo>
                    <a:lnTo>
                      <a:pt x="359" y="202"/>
                    </a:lnTo>
                    <a:lnTo>
                      <a:pt x="358" y="202"/>
                    </a:lnTo>
                    <a:lnTo>
                      <a:pt x="355" y="203"/>
                    </a:lnTo>
                    <a:lnTo>
                      <a:pt x="352" y="203"/>
                    </a:lnTo>
                    <a:lnTo>
                      <a:pt x="350" y="203"/>
                    </a:lnTo>
                    <a:lnTo>
                      <a:pt x="347" y="203"/>
                    </a:lnTo>
                    <a:lnTo>
                      <a:pt x="338" y="203"/>
                    </a:lnTo>
                    <a:lnTo>
                      <a:pt x="336" y="203"/>
                    </a:lnTo>
                    <a:lnTo>
                      <a:pt x="332" y="203"/>
                    </a:lnTo>
                    <a:lnTo>
                      <a:pt x="329" y="203"/>
                    </a:lnTo>
                    <a:lnTo>
                      <a:pt x="328" y="203"/>
                    </a:lnTo>
                    <a:lnTo>
                      <a:pt x="327" y="203"/>
                    </a:lnTo>
                    <a:lnTo>
                      <a:pt x="326" y="203"/>
                    </a:lnTo>
                    <a:lnTo>
                      <a:pt x="324" y="203"/>
                    </a:lnTo>
                    <a:lnTo>
                      <a:pt x="323" y="203"/>
                    </a:lnTo>
                    <a:lnTo>
                      <a:pt x="321" y="203"/>
                    </a:lnTo>
                    <a:lnTo>
                      <a:pt x="320" y="203"/>
                    </a:lnTo>
                    <a:lnTo>
                      <a:pt x="319" y="203"/>
                    </a:lnTo>
                    <a:lnTo>
                      <a:pt x="312" y="203"/>
                    </a:lnTo>
                    <a:lnTo>
                      <a:pt x="311" y="203"/>
                    </a:lnTo>
                    <a:lnTo>
                      <a:pt x="310" y="204"/>
                    </a:lnTo>
                    <a:lnTo>
                      <a:pt x="309" y="205"/>
                    </a:lnTo>
                    <a:lnTo>
                      <a:pt x="309" y="207"/>
                    </a:lnTo>
                    <a:lnTo>
                      <a:pt x="309" y="207"/>
                    </a:lnTo>
                    <a:lnTo>
                      <a:pt x="308" y="208"/>
                    </a:lnTo>
                    <a:lnTo>
                      <a:pt x="307" y="207"/>
                    </a:lnTo>
                    <a:lnTo>
                      <a:pt x="306" y="207"/>
                    </a:lnTo>
                    <a:lnTo>
                      <a:pt x="304" y="205"/>
                    </a:lnTo>
                    <a:lnTo>
                      <a:pt x="303" y="205"/>
                    </a:lnTo>
                    <a:lnTo>
                      <a:pt x="302" y="205"/>
                    </a:lnTo>
                    <a:lnTo>
                      <a:pt x="301" y="205"/>
                    </a:lnTo>
                    <a:lnTo>
                      <a:pt x="300" y="205"/>
                    </a:lnTo>
                    <a:lnTo>
                      <a:pt x="299" y="205"/>
                    </a:lnTo>
                    <a:lnTo>
                      <a:pt x="298" y="205"/>
                    </a:lnTo>
                    <a:lnTo>
                      <a:pt x="297" y="205"/>
                    </a:lnTo>
                    <a:lnTo>
                      <a:pt x="297" y="207"/>
                    </a:lnTo>
                    <a:lnTo>
                      <a:pt x="295" y="205"/>
                    </a:lnTo>
                    <a:lnTo>
                      <a:pt x="294" y="204"/>
                    </a:lnTo>
                    <a:lnTo>
                      <a:pt x="293" y="204"/>
                    </a:lnTo>
                    <a:lnTo>
                      <a:pt x="293" y="203"/>
                    </a:lnTo>
                    <a:lnTo>
                      <a:pt x="292" y="203"/>
                    </a:lnTo>
                    <a:lnTo>
                      <a:pt x="291" y="203"/>
                    </a:lnTo>
                    <a:lnTo>
                      <a:pt x="291" y="202"/>
                    </a:lnTo>
                    <a:lnTo>
                      <a:pt x="290" y="202"/>
                    </a:lnTo>
                    <a:lnTo>
                      <a:pt x="289" y="202"/>
                    </a:lnTo>
                    <a:lnTo>
                      <a:pt x="289" y="201"/>
                    </a:lnTo>
                    <a:lnTo>
                      <a:pt x="287" y="201"/>
                    </a:lnTo>
                    <a:lnTo>
                      <a:pt x="286" y="201"/>
                    </a:lnTo>
                    <a:lnTo>
                      <a:pt x="285" y="202"/>
                    </a:lnTo>
                    <a:lnTo>
                      <a:pt x="284" y="202"/>
                    </a:lnTo>
                    <a:lnTo>
                      <a:pt x="283" y="202"/>
                    </a:lnTo>
                    <a:lnTo>
                      <a:pt x="282" y="202"/>
                    </a:lnTo>
                    <a:lnTo>
                      <a:pt x="282" y="202"/>
                    </a:lnTo>
                    <a:lnTo>
                      <a:pt x="281" y="203"/>
                    </a:lnTo>
                    <a:lnTo>
                      <a:pt x="281" y="204"/>
                    </a:lnTo>
                    <a:lnTo>
                      <a:pt x="280" y="204"/>
                    </a:lnTo>
                    <a:lnTo>
                      <a:pt x="280" y="205"/>
                    </a:lnTo>
                    <a:lnTo>
                      <a:pt x="278" y="205"/>
                    </a:lnTo>
                    <a:lnTo>
                      <a:pt x="277" y="205"/>
                    </a:lnTo>
                    <a:lnTo>
                      <a:pt x="276" y="205"/>
                    </a:lnTo>
                    <a:lnTo>
                      <a:pt x="274" y="205"/>
                    </a:lnTo>
                    <a:lnTo>
                      <a:pt x="273" y="205"/>
                    </a:lnTo>
                    <a:lnTo>
                      <a:pt x="272" y="205"/>
                    </a:lnTo>
                    <a:lnTo>
                      <a:pt x="269" y="205"/>
                    </a:lnTo>
                    <a:lnTo>
                      <a:pt x="268" y="205"/>
                    </a:lnTo>
                    <a:lnTo>
                      <a:pt x="268" y="204"/>
                    </a:lnTo>
                    <a:lnTo>
                      <a:pt x="267" y="204"/>
                    </a:lnTo>
                    <a:lnTo>
                      <a:pt x="267" y="203"/>
                    </a:lnTo>
                    <a:lnTo>
                      <a:pt x="266" y="203"/>
                    </a:lnTo>
                    <a:lnTo>
                      <a:pt x="265" y="204"/>
                    </a:lnTo>
                    <a:lnTo>
                      <a:pt x="263" y="203"/>
                    </a:lnTo>
                    <a:lnTo>
                      <a:pt x="261" y="203"/>
                    </a:lnTo>
                    <a:lnTo>
                      <a:pt x="261" y="204"/>
                    </a:lnTo>
                    <a:lnTo>
                      <a:pt x="260" y="204"/>
                    </a:lnTo>
                    <a:lnTo>
                      <a:pt x="259" y="204"/>
                    </a:lnTo>
                    <a:lnTo>
                      <a:pt x="257" y="205"/>
                    </a:lnTo>
                    <a:lnTo>
                      <a:pt x="256" y="205"/>
                    </a:lnTo>
                    <a:lnTo>
                      <a:pt x="255" y="204"/>
                    </a:lnTo>
                    <a:lnTo>
                      <a:pt x="253" y="204"/>
                    </a:lnTo>
                    <a:lnTo>
                      <a:pt x="252" y="204"/>
                    </a:lnTo>
                    <a:lnTo>
                      <a:pt x="251" y="204"/>
                    </a:lnTo>
                    <a:lnTo>
                      <a:pt x="250" y="205"/>
                    </a:lnTo>
                    <a:lnTo>
                      <a:pt x="249" y="205"/>
                    </a:lnTo>
                    <a:lnTo>
                      <a:pt x="248" y="205"/>
                    </a:lnTo>
                    <a:lnTo>
                      <a:pt x="247" y="208"/>
                    </a:lnTo>
                    <a:lnTo>
                      <a:pt x="246" y="208"/>
                    </a:lnTo>
                    <a:lnTo>
                      <a:pt x="244" y="209"/>
                    </a:lnTo>
                    <a:lnTo>
                      <a:pt x="243" y="209"/>
                    </a:lnTo>
                    <a:lnTo>
                      <a:pt x="243" y="210"/>
                    </a:lnTo>
                    <a:lnTo>
                      <a:pt x="241" y="210"/>
                    </a:lnTo>
                    <a:lnTo>
                      <a:pt x="240" y="209"/>
                    </a:lnTo>
                    <a:lnTo>
                      <a:pt x="239" y="209"/>
                    </a:lnTo>
                    <a:lnTo>
                      <a:pt x="239" y="210"/>
                    </a:lnTo>
                    <a:lnTo>
                      <a:pt x="238" y="210"/>
                    </a:lnTo>
                    <a:lnTo>
                      <a:pt x="238" y="211"/>
                    </a:lnTo>
                    <a:lnTo>
                      <a:pt x="237" y="211"/>
                    </a:lnTo>
                    <a:lnTo>
                      <a:pt x="235" y="211"/>
                    </a:lnTo>
                    <a:lnTo>
                      <a:pt x="234" y="211"/>
                    </a:lnTo>
                    <a:lnTo>
                      <a:pt x="234" y="212"/>
                    </a:lnTo>
                    <a:lnTo>
                      <a:pt x="234" y="211"/>
                    </a:lnTo>
                    <a:lnTo>
                      <a:pt x="233" y="211"/>
                    </a:lnTo>
                    <a:lnTo>
                      <a:pt x="232" y="211"/>
                    </a:lnTo>
                    <a:lnTo>
                      <a:pt x="231" y="211"/>
                    </a:lnTo>
                    <a:lnTo>
                      <a:pt x="230" y="211"/>
                    </a:lnTo>
                    <a:lnTo>
                      <a:pt x="230" y="210"/>
                    </a:lnTo>
                    <a:lnTo>
                      <a:pt x="229" y="210"/>
                    </a:lnTo>
                    <a:lnTo>
                      <a:pt x="227" y="210"/>
                    </a:lnTo>
                    <a:lnTo>
                      <a:pt x="227" y="210"/>
                    </a:lnTo>
                    <a:lnTo>
                      <a:pt x="226" y="209"/>
                    </a:lnTo>
                    <a:lnTo>
                      <a:pt x="224" y="209"/>
                    </a:lnTo>
                    <a:lnTo>
                      <a:pt x="223" y="210"/>
                    </a:lnTo>
                    <a:lnTo>
                      <a:pt x="223" y="209"/>
                    </a:lnTo>
                    <a:lnTo>
                      <a:pt x="222" y="209"/>
                    </a:lnTo>
                    <a:lnTo>
                      <a:pt x="221" y="209"/>
                    </a:lnTo>
                    <a:lnTo>
                      <a:pt x="220" y="209"/>
                    </a:lnTo>
                    <a:lnTo>
                      <a:pt x="220" y="210"/>
                    </a:lnTo>
                    <a:lnTo>
                      <a:pt x="218" y="210"/>
                    </a:lnTo>
                    <a:lnTo>
                      <a:pt x="218" y="209"/>
                    </a:lnTo>
                    <a:lnTo>
                      <a:pt x="217" y="210"/>
                    </a:lnTo>
                    <a:lnTo>
                      <a:pt x="216" y="210"/>
                    </a:lnTo>
                    <a:lnTo>
                      <a:pt x="216" y="211"/>
                    </a:lnTo>
                    <a:lnTo>
                      <a:pt x="215" y="211"/>
                    </a:lnTo>
                    <a:lnTo>
                      <a:pt x="215" y="210"/>
                    </a:lnTo>
                    <a:lnTo>
                      <a:pt x="215" y="211"/>
                    </a:lnTo>
                    <a:lnTo>
                      <a:pt x="214" y="211"/>
                    </a:lnTo>
                    <a:lnTo>
                      <a:pt x="213" y="211"/>
                    </a:lnTo>
                    <a:lnTo>
                      <a:pt x="213" y="210"/>
                    </a:lnTo>
                    <a:lnTo>
                      <a:pt x="212" y="210"/>
                    </a:lnTo>
                    <a:lnTo>
                      <a:pt x="210" y="211"/>
                    </a:lnTo>
                    <a:lnTo>
                      <a:pt x="209" y="211"/>
                    </a:lnTo>
                    <a:lnTo>
                      <a:pt x="209" y="212"/>
                    </a:lnTo>
                    <a:lnTo>
                      <a:pt x="208" y="212"/>
                    </a:lnTo>
                    <a:lnTo>
                      <a:pt x="208" y="211"/>
                    </a:lnTo>
                    <a:lnTo>
                      <a:pt x="207" y="212"/>
                    </a:lnTo>
                    <a:lnTo>
                      <a:pt x="206" y="212"/>
                    </a:lnTo>
                    <a:lnTo>
                      <a:pt x="205" y="212"/>
                    </a:lnTo>
                    <a:lnTo>
                      <a:pt x="204" y="212"/>
                    </a:lnTo>
                    <a:lnTo>
                      <a:pt x="203" y="212"/>
                    </a:lnTo>
                    <a:lnTo>
                      <a:pt x="201" y="213"/>
                    </a:lnTo>
                    <a:lnTo>
                      <a:pt x="201" y="212"/>
                    </a:lnTo>
                    <a:lnTo>
                      <a:pt x="200" y="212"/>
                    </a:lnTo>
                    <a:lnTo>
                      <a:pt x="200" y="213"/>
                    </a:lnTo>
                    <a:lnTo>
                      <a:pt x="200" y="213"/>
                    </a:lnTo>
                    <a:lnTo>
                      <a:pt x="200" y="214"/>
                    </a:lnTo>
                    <a:lnTo>
                      <a:pt x="199" y="214"/>
                    </a:lnTo>
                    <a:lnTo>
                      <a:pt x="198" y="214"/>
                    </a:lnTo>
                    <a:lnTo>
                      <a:pt x="198" y="216"/>
                    </a:lnTo>
                    <a:lnTo>
                      <a:pt x="197" y="216"/>
                    </a:lnTo>
                    <a:lnTo>
                      <a:pt x="197" y="214"/>
                    </a:lnTo>
                    <a:lnTo>
                      <a:pt x="196" y="214"/>
                    </a:lnTo>
                    <a:lnTo>
                      <a:pt x="196" y="216"/>
                    </a:lnTo>
                    <a:lnTo>
                      <a:pt x="196" y="217"/>
                    </a:lnTo>
                    <a:lnTo>
                      <a:pt x="195" y="217"/>
                    </a:lnTo>
                    <a:lnTo>
                      <a:pt x="193" y="217"/>
                    </a:lnTo>
                    <a:lnTo>
                      <a:pt x="192" y="217"/>
                    </a:lnTo>
                    <a:lnTo>
                      <a:pt x="191" y="217"/>
                    </a:lnTo>
                    <a:lnTo>
                      <a:pt x="190" y="217"/>
                    </a:lnTo>
                    <a:lnTo>
                      <a:pt x="189" y="217"/>
                    </a:lnTo>
                    <a:lnTo>
                      <a:pt x="189" y="218"/>
                    </a:lnTo>
                    <a:lnTo>
                      <a:pt x="188" y="218"/>
                    </a:lnTo>
                    <a:lnTo>
                      <a:pt x="187" y="218"/>
                    </a:lnTo>
                    <a:lnTo>
                      <a:pt x="186" y="218"/>
                    </a:lnTo>
                    <a:lnTo>
                      <a:pt x="184" y="218"/>
                    </a:lnTo>
                    <a:lnTo>
                      <a:pt x="184" y="219"/>
                    </a:lnTo>
                    <a:lnTo>
                      <a:pt x="183" y="219"/>
                    </a:lnTo>
                    <a:lnTo>
                      <a:pt x="183" y="220"/>
                    </a:lnTo>
                    <a:lnTo>
                      <a:pt x="184" y="220"/>
                    </a:lnTo>
                    <a:lnTo>
                      <a:pt x="186" y="221"/>
                    </a:lnTo>
                    <a:lnTo>
                      <a:pt x="186" y="222"/>
                    </a:lnTo>
                    <a:lnTo>
                      <a:pt x="184" y="222"/>
                    </a:lnTo>
                    <a:lnTo>
                      <a:pt x="183" y="221"/>
                    </a:lnTo>
                    <a:lnTo>
                      <a:pt x="182" y="220"/>
                    </a:lnTo>
                    <a:lnTo>
                      <a:pt x="182" y="219"/>
                    </a:lnTo>
                    <a:lnTo>
                      <a:pt x="182" y="218"/>
                    </a:lnTo>
                    <a:lnTo>
                      <a:pt x="181" y="219"/>
                    </a:lnTo>
                    <a:lnTo>
                      <a:pt x="181" y="220"/>
                    </a:lnTo>
                    <a:lnTo>
                      <a:pt x="181" y="221"/>
                    </a:lnTo>
                    <a:lnTo>
                      <a:pt x="181" y="222"/>
                    </a:lnTo>
                    <a:lnTo>
                      <a:pt x="180" y="222"/>
                    </a:lnTo>
                    <a:lnTo>
                      <a:pt x="179" y="221"/>
                    </a:lnTo>
                    <a:lnTo>
                      <a:pt x="178" y="221"/>
                    </a:lnTo>
                    <a:lnTo>
                      <a:pt x="177" y="220"/>
                    </a:lnTo>
                    <a:lnTo>
                      <a:pt x="175" y="220"/>
                    </a:lnTo>
                    <a:lnTo>
                      <a:pt x="175" y="219"/>
                    </a:lnTo>
                    <a:lnTo>
                      <a:pt x="174" y="219"/>
                    </a:lnTo>
                    <a:lnTo>
                      <a:pt x="173" y="220"/>
                    </a:lnTo>
                    <a:lnTo>
                      <a:pt x="173" y="220"/>
                    </a:lnTo>
                    <a:lnTo>
                      <a:pt x="172" y="220"/>
                    </a:lnTo>
                    <a:lnTo>
                      <a:pt x="171" y="220"/>
                    </a:lnTo>
                    <a:lnTo>
                      <a:pt x="170" y="220"/>
                    </a:lnTo>
                    <a:lnTo>
                      <a:pt x="170" y="221"/>
                    </a:lnTo>
                    <a:lnTo>
                      <a:pt x="170" y="222"/>
                    </a:lnTo>
                    <a:lnTo>
                      <a:pt x="169" y="222"/>
                    </a:lnTo>
                    <a:lnTo>
                      <a:pt x="169" y="221"/>
                    </a:lnTo>
                    <a:lnTo>
                      <a:pt x="167" y="221"/>
                    </a:lnTo>
                    <a:lnTo>
                      <a:pt x="167" y="222"/>
                    </a:lnTo>
                    <a:lnTo>
                      <a:pt x="165" y="222"/>
                    </a:lnTo>
                    <a:lnTo>
                      <a:pt x="164" y="222"/>
                    </a:lnTo>
                    <a:lnTo>
                      <a:pt x="164" y="224"/>
                    </a:lnTo>
                    <a:lnTo>
                      <a:pt x="163" y="222"/>
                    </a:lnTo>
                    <a:lnTo>
                      <a:pt x="162" y="222"/>
                    </a:lnTo>
                    <a:lnTo>
                      <a:pt x="162" y="221"/>
                    </a:lnTo>
                    <a:lnTo>
                      <a:pt x="161" y="221"/>
                    </a:lnTo>
                    <a:lnTo>
                      <a:pt x="161" y="222"/>
                    </a:lnTo>
                    <a:lnTo>
                      <a:pt x="160" y="224"/>
                    </a:lnTo>
                    <a:lnTo>
                      <a:pt x="158" y="225"/>
                    </a:lnTo>
                    <a:lnTo>
                      <a:pt x="157" y="225"/>
                    </a:lnTo>
                    <a:lnTo>
                      <a:pt x="156" y="224"/>
                    </a:lnTo>
                    <a:lnTo>
                      <a:pt x="155" y="224"/>
                    </a:lnTo>
                    <a:lnTo>
                      <a:pt x="154" y="224"/>
                    </a:lnTo>
                    <a:lnTo>
                      <a:pt x="153" y="224"/>
                    </a:lnTo>
                    <a:lnTo>
                      <a:pt x="152" y="224"/>
                    </a:lnTo>
                    <a:lnTo>
                      <a:pt x="152" y="225"/>
                    </a:lnTo>
                    <a:lnTo>
                      <a:pt x="150" y="225"/>
                    </a:lnTo>
                    <a:lnTo>
                      <a:pt x="149" y="225"/>
                    </a:lnTo>
                    <a:lnTo>
                      <a:pt x="149" y="224"/>
                    </a:lnTo>
                    <a:lnTo>
                      <a:pt x="148" y="224"/>
                    </a:lnTo>
                    <a:lnTo>
                      <a:pt x="148" y="225"/>
                    </a:lnTo>
                    <a:lnTo>
                      <a:pt x="148" y="224"/>
                    </a:lnTo>
                    <a:lnTo>
                      <a:pt x="147" y="224"/>
                    </a:lnTo>
                    <a:lnTo>
                      <a:pt x="146" y="224"/>
                    </a:lnTo>
                    <a:lnTo>
                      <a:pt x="145" y="224"/>
                    </a:lnTo>
                    <a:lnTo>
                      <a:pt x="145" y="224"/>
                    </a:lnTo>
                    <a:lnTo>
                      <a:pt x="143" y="224"/>
                    </a:lnTo>
                    <a:lnTo>
                      <a:pt x="141" y="224"/>
                    </a:lnTo>
                    <a:lnTo>
                      <a:pt x="140" y="224"/>
                    </a:lnTo>
                    <a:lnTo>
                      <a:pt x="139" y="224"/>
                    </a:lnTo>
                    <a:lnTo>
                      <a:pt x="138" y="224"/>
                    </a:lnTo>
                    <a:lnTo>
                      <a:pt x="137" y="224"/>
                    </a:lnTo>
                    <a:lnTo>
                      <a:pt x="136" y="222"/>
                    </a:lnTo>
                    <a:lnTo>
                      <a:pt x="135" y="222"/>
                    </a:lnTo>
                    <a:lnTo>
                      <a:pt x="133" y="222"/>
                    </a:lnTo>
                    <a:lnTo>
                      <a:pt x="133" y="224"/>
                    </a:lnTo>
                    <a:lnTo>
                      <a:pt x="132" y="224"/>
                    </a:lnTo>
                    <a:lnTo>
                      <a:pt x="131" y="224"/>
                    </a:lnTo>
                    <a:lnTo>
                      <a:pt x="130" y="224"/>
                    </a:lnTo>
                    <a:lnTo>
                      <a:pt x="129" y="224"/>
                    </a:lnTo>
                    <a:lnTo>
                      <a:pt x="129" y="222"/>
                    </a:lnTo>
                    <a:lnTo>
                      <a:pt x="128" y="222"/>
                    </a:lnTo>
                    <a:lnTo>
                      <a:pt x="127" y="222"/>
                    </a:lnTo>
                    <a:lnTo>
                      <a:pt x="126" y="224"/>
                    </a:lnTo>
                    <a:lnTo>
                      <a:pt x="126" y="222"/>
                    </a:lnTo>
                    <a:lnTo>
                      <a:pt x="126" y="221"/>
                    </a:lnTo>
                    <a:lnTo>
                      <a:pt x="124" y="221"/>
                    </a:lnTo>
                    <a:lnTo>
                      <a:pt x="124" y="220"/>
                    </a:lnTo>
                    <a:lnTo>
                      <a:pt x="123" y="220"/>
                    </a:lnTo>
                    <a:lnTo>
                      <a:pt x="122" y="220"/>
                    </a:lnTo>
                    <a:lnTo>
                      <a:pt x="122" y="221"/>
                    </a:lnTo>
                    <a:lnTo>
                      <a:pt x="121" y="221"/>
                    </a:lnTo>
                    <a:lnTo>
                      <a:pt x="120" y="221"/>
                    </a:lnTo>
                    <a:lnTo>
                      <a:pt x="120" y="220"/>
                    </a:lnTo>
                    <a:lnTo>
                      <a:pt x="119" y="221"/>
                    </a:lnTo>
                    <a:lnTo>
                      <a:pt x="118" y="221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8" y="219"/>
                    </a:lnTo>
                    <a:lnTo>
                      <a:pt x="117" y="219"/>
                    </a:lnTo>
                    <a:lnTo>
                      <a:pt x="115" y="219"/>
                    </a:lnTo>
                    <a:lnTo>
                      <a:pt x="114" y="218"/>
                    </a:lnTo>
                    <a:lnTo>
                      <a:pt x="113" y="218"/>
                    </a:lnTo>
                    <a:lnTo>
                      <a:pt x="113" y="219"/>
                    </a:lnTo>
                    <a:lnTo>
                      <a:pt x="114" y="219"/>
                    </a:lnTo>
                    <a:lnTo>
                      <a:pt x="114" y="220"/>
                    </a:lnTo>
                    <a:lnTo>
                      <a:pt x="113" y="220"/>
                    </a:lnTo>
                    <a:lnTo>
                      <a:pt x="112" y="220"/>
                    </a:lnTo>
                    <a:lnTo>
                      <a:pt x="112" y="221"/>
                    </a:lnTo>
                    <a:lnTo>
                      <a:pt x="112" y="222"/>
                    </a:lnTo>
                    <a:lnTo>
                      <a:pt x="111" y="222"/>
                    </a:lnTo>
                    <a:lnTo>
                      <a:pt x="111" y="221"/>
                    </a:lnTo>
                    <a:lnTo>
                      <a:pt x="110" y="221"/>
                    </a:lnTo>
                    <a:lnTo>
                      <a:pt x="110" y="222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7" y="224"/>
                    </a:lnTo>
                    <a:lnTo>
                      <a:pt x="106" y="225"/>
                    </a:lnTo>
                    <a:lnTo>
                      <a:pt x="105" y="226"/>
                    </a:lnTo>
                    <a:lnTo>
                      <a:pt x="104" y="226"/>
                    </a:lnTo>
                    <a:lnTo>
                      <a:pt x="103" y="226"/>
                    </a:lnTo>
                    <a:lnTo>
                      <a:pt x="102" y="226"/>
                    </a:lnTo>
                    <a:lnTo>
                      <a:pt x="102" y="225"/>
                    </a:lnTo>
                    <a:lnTo>
                      <a:pt x="101" y="226"/>
                    </a:lnTo>
                    <a:lnTo>
                      <a:pt x="101" y="227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7" y="228"/>
                    </a:lnTo>
                    <a:lnTo>
                      <a:pt x="97" y="228"/>
                    </a:lnTo>
                    <a:lnTo>
                      <a:pt x="97" y="229"/>
                    </a:lnTo>
                    <a:lnTo>
                      <a:pt x="96" y="229"/>
                    </a:lnTo>
                    <a:lnTo>
                      <a:pt x="95" y="230"/>
                    </a:lnTo>
                    <a:lnTo>
                      <a:pt x="94" y="230"/>
                    </a:lnTo>
                    <a:lnTo>
                      <a:pt x="93" y="229"/>
                    </a:lnTo>
                    <a:lnTo>
                      <a:pt x="92" y="230"/>
                    </a:lnTo>
                    <a:lnTo>
                      <a:pt x="93" y="231"/>
                    </a:lnTo>
                    <a:lnTo>
                      <a:pt x="92" y="233"/>
                    </a:lnTo>
                    <a:lnTo>
                      <a:pt x="90" y="233"/>
                    </a:lnTo>
                    <a:lnTo>
                      <a:pt x="90" y="234"/>
                    </a:lnTo>
                    <a:lnTo>
                      <a:pt x="90" y="234"/>
                    </a:lnTo>
                    <a:lnTo>
                      <a:pt x="89" y="234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7" y="235"/>
                    </a:lnTo>
                    <a:lnTo>
                      <a:pt x="86" y="235"/>
                    </a:lnTo>
                    <a:lnTo>
                      <a:pt x="85" y="235"/>
                    </a:lnTo>
                    <a:lnTo>
                      <a:pt x="85" y="234"/>
                    </a:lnTo>
                    <a:lnTo>
                      <a:pt x="84" y="234"/>
                    </a:lnTo>
                    <a:lnTo>
                      <a:pt x="84" y="235"/>
                    </a:lnTo>
                    <a:lnTo>
                      <a:pt x="83" y="235"/>
                    </a:lnTo>
                    <a:lnTo>
                      <a:pt x="81" y="235"/>
                    </a:lnTo>
                    <a:lnTo>
                      <a:pt x="81" y="234"/>
                    </a:lnTo>
                    <a:lnTo>
                      <a:pt x="81" y="233"/>
                    </a:lnTo>
                    <a:lnTo>
                      <a:pt x="80" y="233"/>
                    </a:lnTo>
                    <a:lnTo>
                      <a:pt x="79" y="233"/>
                    </a:lnTo>
                    <a:lnTo>
                      <a:pt x="78" y="231"/>
                    </a:lnTo>
                    <a:lnTo>
                      <a:pt x="77" y="231"/>
                    </a:lnTo>
                    <a:lnTo>
                      <a:pt x="76" y="231"/>
                    </a:lnTo>
                    <a:lnTo>
                      <a:pt x="76" y="230"/>
                    </a:lnTo>
                    <a:lnTo>
                      <a:pt x="75" y="230"/>
                    </a:lnTo>
                    <a:lnTo>
                      <a:pt x="73" y="229"/>
                    </a:lnTo>
                    <a:lnTo>
                      <a:pt x="72" y="229"/>
                    </a:lnTo>
                    <a:lnTo>
                      <a:pt x="71" y="229"/>
                    </a:lnTo>
                    <a:lnTo>
                      <a:pt x="71" y="230"/>
                    </a:lnTo>
                    <a:lnTo>
                      <a:pt x="70" y="230"/>
                    </a:lnTo>
                    <a:lnTo>
                      <a:pt x="69" y="230"/>
                    </a:lnTo>
                    <a:lnTo>
                      <a:pt x="69" y="229"/>
                    </a:lnTo>
                    <a:lnTo>
                      <a:pt x="70" y="228"/>
                    </a:lnTo>
                    <a:lnTo>
                      <a:pt x="70" y="228"/>
                    </a:lnTo>
                    <a:lnTo>
                      <a:pt x="69" y="227"/>
                    </a:lnTo>
                    <a:lnTo>
                      <a:pt x="68" y="226"/>
                    </a:lnTo>
                    <a:lnTo>
                      <a:pt x="67" y="226"/>
                    </a:lnTo>
                    <a:lnTo>
                      <a:pt x="66" y="226"/>
                    </a:lnTo>
                    <a:lnTo>
                      <a:pt x="66" y="227"/>
                    </a:lnTo>
                    <a:lnTo>
                      <a:pt x="64" y="227"/>
                    </a:lnTo>
                    <a:lnTo>
                      <a:pt x="63" y="227"/>
                    </a:lnTo>
                    <a:lnTo>
                      <a:pt x="62" y="227"/>
                    </a:lnTo>
                    <a:lnTo>
                      <a:pt x="62" y="228"/>
                    </a:lnTo>
                    <a:lnTo>
                      <a:pt x="61" y="228"/>
                    </a:lnTo>
                    <a:lnTo>
                      <a:pt x="60" y="228"/>
                    </a:lnTo>
                    <a:lnTo>
                      <a:pt x="59" y="228"/>
                    </a:lnTo>
                    <a:lnTo>
                      <a:pt x="59" y="228"/>
                    </a:lnTo>
                    <a:lnTo>
                      <a:pt x="58" y="228"/>
                    </a:lnTo>
                    <a:lnTo>
                      <a:pt x="58" y="228"/>
                    </a:lnTo>
                    <a:lnTo>
                      <a:pt x="58" y="228"/>
                    </a:lnTo>
                    <a:lnTo>
                      <a:pt x="57" y="228"/>
                    </a:lnTo>
                    <a:lnTo>
                      <a:pt x="55" y="228"/>
                    </a:lnTo>
                    <a:lnTo>
                      <a:pt x="54" y="228"/>
                    </a:lnTo>
                    <a:lnTo>
                      <a:pt x="53" y="228"/>
                    </a:lnTo>
                    <a:lnTo>
                      <a:pt x="53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7" y="229"/>
                    </a:lnTo>
                    <a:lnTo>
                      <a:pt x="47" y="230"/>
                    </a:lnTo>
                    <a:lnTo>
                      <a:pt x="46" y="230"/>
                    </a:lnTo>
                    <a:lnTo>
                      <a:pt x="45" y="231"/>
                    </a:lnTo>
                    <a:lnTo>
                      <a:pt x="45" y="230"/>
                    </a:lnTo>
                    <a:lnTo>
                      <a:pt x="44" y="230"/>
                    </a:lnTo>
                    <a:lnTo>
                      <a:pt x="43" y="230"/>
                    </a:lnTo>
                    <a:lnTo>
                      <a:pt x="42" y="230"/>
                    </a:lnTo>
                    <a:lnTo>
                      <a:pt x="42" y="229"/>
                    </a:lnTo>
                    <a:lnTo>
                      <a:pt x="42" y="230"/>
                    </a:lnTo>
                    <a:lnTo>
                      <a:pt x="41" y="230"/>
                    </a:lnTo>
                    <a:lnTo>
                      <a:pt x="41" y="229"/>
                    </a:lnTo>
                    <a:lnTo>
                      <a:pt x="40" y="229"/>
                    </a:lnTo>
                    <a:lnTo>
                      <a:pt x="40" y="230"/>
                    </a:lnTo>
                    <a:lnTo>
                      <a:pt x="38" y="230"/>
                    </a:lnTo>
                    <a:lnTo>
                      <a:pt x="38" y="231"/>
                    </a:lnTo>
                    <a:lnTo>
                      <a:pt x="37" y="231"/>
                    </a:lnTo>
                    <a:lnTo>
                      <a:pt x="38" y="231"/>
                    </a:lnTo>
                    <a:lnTo>
                      <a:pt x="37" y="233"/>
                    </a:lnTo>
                    <a:lnTo>
                      <a:pt x="37" y="234"/>
                    </a:lnTo>
                    <a:lnTo>
                      <a:pt x="36" y="234"/>
                    </a:lnTo>
                    <a:lnTo>
                      <a:pt x="35" y="237"/>
                    </a:lnTo>
                    <a:lnTo>
                      <a:pt x="35" y="238"/>
                    </a:lnTo>
                    <a:lnTo>
                      <a:pt x="34" y="239"/>
                    </a:lnTo>
                    <a:lnTo>
                      <a:pt x="34" y="238"/>
                    </a:lnTo>
                    <a:lnTo>
                      <a:pt x="34" y="239"/>
                    </a:lnTo>
                    <a:lnTo>
                      <a:pt x="33" y="239"/>
                    </a:lnTo>
                    <a:lnTo>
                      <a:pt x="33" y="241"/>
                    </a:lnTo>
                    <a:lnTo>
                      <a:pt x="32" y="241"/>
                    </a:lnTo>
                    <a:lnTo>
                      <a:pt x="32" y="242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28" y="242"/>
                    </a:lnTo>
                    <a:lnTo>
                      <a:pt x="28" y="241"/>
                    </a:lnTo>
                    <a:lnTo>
                      <a:pt x="28" y="239"/>
                    </a:lnTo>
                    <a:lnTo>
                      <a:pt x="26" y="239"/>
                    </a:lnTo>
                    <a:lnTo>
                      <a:pt x="26" y="241"/>
                    </a:lnTo>
                    <a:lnTo>
                      <a:pt x="25" y="241"/>
                    </a:lnTo>
                    <a:lnTo>
                      <a:pt x="25" y="242"/>
                    </a:lnTo>
                    <a:lnTo>
                      <a:pt x="25" y="241"/>
                    </a:lnTo>
                    <a:lnTo>
                      <a:pt x="24" y="241"/>
                    </a:lnTo>
                    <a:lnTo>
                      <a:pt x="23" y="241"/>
                    </a:lnTo>
                    <a:lnTo>
                      <a:pt x="21" y="241"/>
                    </a:lnTo>
                    <a:lnTo>
                      <a:pt x="20" y="241"/>
                    </a:lnTo>
                    <a:lnTo>
                      <a:pt x="19" y="241"/>
                    </a:lnTo>
                    <a:lnTo>
                      <a:pt x="19" y="239"/>
                    </a:lnTo>
                    <a:lnTo>
                      <a:pt x="18" y="239"/>
                    </a:lnTo>
                    <a:lnTo>
                      <a:pt x="17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5" y="241"/>
                    </a:lnTo>
                    <a:lnTo>
                      <a:pt x="13" y="242"/>
                    </a:lnTo>
                    <a:lnTo>
                      <a:pt x="12" y="242"/>
                    </a:lnTo>
                    <a:lnTo>
                      <a:pt x="11" y="242"/>
                    </a:lnTo>
                    <a:lnTo>
                      <a:pt x="11" y="243"/>
                    </a:lnTo>
                    <a:lnTo>
                      <a:pt x="10" y="243"/>
                    </a:lnTo>
                    <a:lnTo>
                      <a:pt x="9" y="243"/>
                    </a:lnTo>
                    <a:lnTo>
                      <a:pt x="9" y="243"/>
                    </a:lnTo>
                    <a:lnTo>
                      <a:pt x="8" y="244"/>
                    </a:lnTo>
                    <a:lnTo>
                      <a:pt x="7" y="245"/>
                    </a:lnTo>
                    <a:lnTo>
                      <a:pt x="6" y="245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3" y="247"/>
                    </a:lnTo>
                    <a:lnTo>
                      <a:pt x="2" y="247"/>
                    </a:lnTo>
                    <a:lnTo>
                      <a:pt x="1" y="247"/>
                    </a:lnTo>
                    <a:lnTo>
                      <a:pt x="1" y="246"/>
                    </a:lnTo>
                    <a:lnTo>
                      <a:pt x="0" y="245"/>
                    </a:lnTo>
                    <a:lnTo>
                      <a:pt x="1" y="245"/>
                    </a:lnTo>
                    <a:lnTo>
                      <a:pt x="1" y="244"/>
                    </a:lnTo>
                    <a:lnTo>
                      <a:pt x="0" y="244"/>
                    </a:lnTo>
                    <a:lnTo>
                      <a:pt x="0" y="243"/>
                    </a:lnTo>
                    <a:lnTo>
                      <a:pt x="0" y="242"/>
                    </a:lnTo>
                    <a:lnTo>
                      <a:pt x="0" y="241"/>
                    </a:lnTo>
                    <a:lnTo>
                      <a:pt x="1" y="241"/>
                    </a:lnTo>
                    <a:lnTo>
                      <a:pt x="1" y="239"/>
                    </a:lnTo>
                    <a:lnTo>
                      <a:pt x="1" y="238"/>
                    </a:lnTo>
                    <a:lnTo>
                      <a:pt x="1" y="237"/>
                    </a:lnTo>
                    <a:lnTo>
                      <a:pt x="1" y="236"/>
                    </a:lnTo>
                    <a:lnTo>
                      <a:pt x="0" y="236"/>
                    </a:lnTo>
                    <a:lnTo>
                      <a:pt x="0" y="235"/>
                    </a:lnTo>
                    <a:lnTo>
                      <a:pt x="0" y="234"/>
                    </a:lnTo>
                    <a:lnTo>
                      <a:pt x="1" y="233"/>
                    </a:lnTo>
                    <a:lnTo>
                      <a:pt x="1" y="231"/>
                    </a:lnTo>
                    <a:lnTo>
                      <a:pt x="1" y="230"/>
                    </a:lnTo>
                    <a:lnTo>
                      <a:pt x="2" y="229"/>
                    </a:lnTo>
                    <a:lnTo>
                      <a:pt x="3" y="230"/>
                    </a:lnTo>
                    <a:lnTo>
                      <a:pt x="4" y="230"/>
                    </a:lnTo>
                    <a:lnTo>
                      <a:pt x="6" y="229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7" y="227"/>
                    </a:lnTo>
                    <a:lnTo>
                      <a:pt x="7" y="226"/>
                    </a:lnTo>
                    <a:lnTo>
                      <a:pt x="8" y="226"/>
                    </a:lnTo>
                    <a:lnTo>
                      <a:pt x="9" y="226"/>
                    </a:lnTo>
                    <a:lnTo>
                      <a:pt x="9" y="225"/>
                    </a:lnTo>
                    <a:lnTo>
                      <a:pt x="10" y="224"/>
                    </a:lnTo>
                    <a:lnTo>
                      <a:pt x="9" y="222"/>
                    </a:lnTo>
                    <a:lnTo>
                      <a:pt x="10" y="222"/>
                    </a:lnTo>
                    <a:lnTo>
                      <a:pt x="10" y="221"/>
                    </a:lnTo>
                    <a:lnTo>
                      <a:pt x="10" y="220"/>
                    </a:lnTo>
                    <a:lnTo>
                      <a:pt x="11" y="220"/>
                    </a:lnTo>
                    <a:lnTo>
                      <a:pt x="11" y="219"/>
                    </a:lnTo>
                    <a:lnTo>
                      <a:pt x="12" y="219"/>
                    </a:lnTo>
                    <a:lnTo>
                      <a:pt x="13" y="218"/>
                    </a:lnTo>
                    <a:lnTo>
                      <a:pt x="15" y="217"/>
                    </a:lnTo>
                    <a:lnTo>
                      <a:pt x="13" y="217"/>
                    </a:lnTo>
                    <a:lnTo>
                      <a:pt x="13" y="216"/>
                    </a:lnTo>
                    <a:lnTo>
                      <a:pt x="13" y="214"/>
                    </a:lnTo>
                    <a:lnTo>
                      <a:pt x="15" y="214"/>
                    </a:lnTo>
                    <a:lnTo>
                      <a:pt x="15" y="213"/>
                    </a:lnTo>
                    <a:lnTo>
                      <a:pt x="13" y="212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6" y="211"/>
                    </a:lnTo>
                    <a:lnTo>
                      <a:pt x="17" y="211"/>
                    </a:lnTo>
                    <a:lnTo>
                      <a:pt x="18" y="211"/>
                    </a:lnTo>
                    <a:lnTo>
                      <a:pt x="19" y="210"/>
                    </a:lnTo>
                    <a:lnTo>
                      <a:pt x="20" y="210"/>
                    </a:lnTo>
                    <a:lnTo>
                      <a:pt x="21" y="210"/>
                    </a:lnTo>
                    <a:lnTo>
                      <a:pt x="21" y="209"/>
                    </a:lnTo>
                    <a:lnTo>
                      <a:pt x="23" y="209"/>
                    </a:lnTo>
                    <a:lnTo>
                      <a:pt x="23" y="210"/>
                    </a:lnTo>
                    <a:lnTo>
                      <a:pt x="24" y="210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6" y="208"/>
                    </a:lnTo>
                    <a:lnTo>
                      <a:pt x="27" y="208"/>
                    </a:lnTo>
                    <a:lnTo>
                      <a:pt x="27" y="207"/>
                    </a:lnTo>
                    <a:lnTo>
                      <a:pt x="27" y="205"/>
                    </a:lnTo>
                    <a:lnTo>
                      <a:pt x="28" y="204"/>
                    </a:lnTo>
                    <a:lnTo>
                      <a:pt x="28" y="203"/>
                    </a:lnTo>
                    <a:lnTo>
                      <a:pt x="29" y="203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2" y="202"/>
                    </a:lnTo>
                    <a:lnTo>
                      <a:pt x="33" y="202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5" y="203"/>
                    </a:lnTo>
                    <a:lnTo>
                      <a:pt x="36" y="202"/>
                    </a:lnTo>
                    <a:lnTo>
                      <a:pt x="36" y="201"/>
                    </a:lnTo>
                    <a:lnTo>
                      <a:pt x="36" y="201"/>
                    </a:lnTo>
                    <a:lnTo>
                      <a:pt x="36" y="200"/>
                    </a:lnTo>
                    <a:lnTo>
                      <a:pt x="36" y="200"/>
                    </a:lnTo>
                    <a:lnTo>
                      <a:pt x="36" y="199"/>
                    </a:lnTo>
                    <a:lnTo>
                      <a:pt x="36" y="197"/>
                    </a:lnTo>
                    <a:lnTo>
                      <a:pt x="37" y="197"/>
                    </a:lnTo>
                    <a:lnTo>
                      <a:pt x="37" y="196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4"/>
                    </a:lnTo>
                    <a:lnTo>
                      <a:pt x="41" y="194"/>
                    </a:lnTo>
                    <a:lnTo>
                      <a:pt x="42" y="194"/>
                    </a:lnTo>
                    <a:lnTo>
                      <a:pt x="43" y="194"/>
                    </a:lnTo>
                    <a:lnTo>
                      <a:pt x="44" y="194"/>
                    </a:lnTo>
                    <a:lnTo>
                      <a:pt x="44" y="193"/>
                    </a:lnTo>
                    <a:lnTo>
                      <a:pt x="45" y="192"/>
                    </a:lnTo>
                    <a:lnTo>
                      <a:pt x="46" y="191"/>
                    </a:lnTo>
                    <a:lnTo>
                      <a:pt x="45" y="191"/>
                    </a:lnTo>
                    <a:lnTo>
                      <a:pt x="45" y="190"/>
                    </a:lnTo>
                    <a:lnTo>
                      <a:pt x="45" y="188"/>
                    </a:lnTo>
                    <a:lnTo>
                      <a:pt x="44" y="188"/>
                    </a:lnTo>
                    <a:lnTo>
                      <a:pt x="45" y="188"/>
                    </a:lnTo>
                    <a:lnTo>
                      <a:pt x="45" y="187"/>
                    </a:lnTo>
                    <a:lnTo>
                      <a:pt x="46" y="187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49" y="186"/>
                    </a:lnTo>
                    <a:lnTo>
                      <a:pt x="50" y="187"/>
                    </a:lnTo>
                    <a:lnTo>
                      <a:pt x="50" y="186"/>
                    </a:lnTo>
                    <a:lnTo>
                      <a:pt x="51" y="186"/>
                    </a:lnTo>
                    <a:lnTo>
                      <a:pt x="52" y="185"/>
                    </a:lnTo>
                    <a:lnTo>
                      <a:pt x="52" y="186"/>
                    </a:lnTo>
                    <a:lnTo>
                      <a:pt x="53" y="185"/>
                    </a:lnTo>
                    <a:lnTo>
                      <a:pt x="54" y="185"/>
                    </a:lnTo>
                    <a:lnTo>
                      <a:pt x="55" y="186"/>
                    </a:lnTo>
                    <a:lnTo>
                      <a:pt x="55" y="185"/>
                    </a:lnTo>
                    <a:lnTo>
                      <a:pt x="57" y="185"/>
                    </a:lnTo>
                    <a:lnTo>
                      <a:pt x="58" y="184"/>
                    </a:lnTo>
                    <a:lnTo>
                      <a:pt x="58" y="183"/>
                    </a:lnTo>
                    <a:lnTo>
                      <a:pt x="58" y="182"/>
                    </a:lnTo>
                    <a:lnTo>
                      <a:pt x="59" y="180"/>
                    </a:lnTo>
                    <a:lnTo>
                      <a:pt x="60" y="179"/>
                    </a:lnTo>
                    <a:lnTo>
                      <a:pt x="59" y="178"/>
                    </a:lnTo>
                    <a:lnTo>
                      <a:pt x="59" y="177"/>
                    </a:lnTo>
                    <a:lnTo>
                      <a:pt x="60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3" y="174"/>
                    </a:lnTo>
                    <a:lnTo>
                      <a:pt x="63" y="174"/>
                    </a:lnTo>
                    <a:lnTo>
                      <a:pt x="64" y="174"/>
                    </a:lnTo>
                    <a:lnTo>
                      <a:pt x="66" y="174"/>
                    </a:lnTo>
                    <a:lnTo>
                      <a:pt x="67" y="174"/>
                    </a:lnTo>
                    <a:lnTo>
                      <a:pt x="68" y="173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9" y="170"/>
                    </a:lnTo>
                    <a:lnTo>
                      <a:pt x="70" y="169"/>
                    </a:lnTo>
                    <a:lnTo>
                      <a:pt x="71" y="168"/>
                    </a:lnTo>
                    <a:lnTo>
                      <a:pt x="72" y="169"/>
                    </a:lnTo>
                    <a:lnTo>
                      <a:pt x="73" y="169"/>
                    </a:lnTo>
                    <a:lnTo>
                      <a:pt x="75" y="169"/>
                    </a:lnTo>
                    <a:lnTo>
                      <a:pt x="75" y="170"/>
                    </a:lnTo>
                    <a:lnTo>
                      <a:pt x="76" y="170"/>
                    </a:lnTo>
                    <a:lnTo>
                      <a:pt x="77" y="170"/>
                    </a:lnTo>
                    <a:lnTo>
                      <a:pt x="77" y="169"/>
                    </a:lnTo>
                    <a:lnTo>
                      <a:pt x="78" y="169"/>
                    </a:lnTo>
                    <a:lnTo>
                      <a:pt x="78" y="168"/>
                    </a:lnTo>
                    <a:lnTo>
                      <a:pt x="78" y="167"/>
                    </a:lnTo>
                    <a:lnTo>
                      <a:pt x="77" y="166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6" y="163"/>
                    </a:lnTo>
                    <a:lnTo>
                      <a:pt x="76" y="162"/>
                    </a:lnTo>
                    <a:lnTo>
                      <a:pt x="76" y="161"/>
                    </a:lnTo>
                    <a:lnTo>
                      <a:pt x="76" y="160"/>
                    </a:lnTo>
                    <a:lnTo>
                      <a:pt x="75" y="160"/>
                    </a:lnTo>
                    <a:lnTo>
                      <a:pt x="75" y="159"/>
                    </a:lnTo>
                    <a:lnTo>
                      <a:pt x="75" y="158"/>
                    </a:lnTo>
                    <a:lnTo>
                      <a:pt x="75" y="157"/>
                    </a:lnTo>
                    <a:lnTo>
                      <a:pt x="73" y="157"/>
                    </a:lnTo>
                    <a:lnTo>
                      <a:pt x="73" y="156"/>
                    </a:lnTo>
                    <a:lnTo>
                      <a:pt x="75" y="154"/>
                    </a:lnTo>
                    <a:lnTo>
                      <a:pt x="75" y="153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2" y="151"/>
                    </a:lnTo>
                    <a:lnTo>
                      <a:pt x="71" y="151"/>
                    </a:lnTo>
                    <a:lnTo>
                      <a:pt x="70" y="151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0" y="148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9" y="146"/>
                    </a:lnTo>
                    <a:lnTo>
                      <a:pt x="69" y="145"/>
                    </a:lnTo>
                    <a:lnTo>
                      <a:pt x="69" y="144"/>
                    </a:lnTo>
                    <a:lnTo>
                      <a:pt x="68" y="144"/>
                    </a:lnTo>
                    <a:lnTo>
                      <a:pt x="68" y="143"/>
                    </a:lnTo>
                    <a:lnTo>
                      <a:pt x="68" y="142"/>
                    </a:lnTo>
                    <a:lnTo>
                      <a:pt x="67" y="142"/>
                    </a:lnTo>
                    <a:lnTo>
                      <a:pt x="67" y="141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6" y="138"/>
                    </a:lnTo>
                    <a:lnTo>
                      <a:pt x="66" y="137"/>
                    </a:lnTo>
                    <a:lnTo>
                      <a:pt x="66" y="136"/>
                    </a:lnTo>
                    <a:lnTo>
                      <a:pt x="67" y="136"/>
                    </a:lnTo>
                    <a:lnTo>
                      <a:pt x="67" y="135"/>
                    </a:lnTo>
                    <a:lnTo>
                      <a:pt x="68" y="135"/>
                    </a:lnTo>
                    <a:lnTo>
                      <a:pt x="69" y="136"/>
                    </a:lnTo>
                    <a:lnTo>
                      <a:pt x="69" y="135"/>
                    </a:lnTo>
                    <a:lnTo>
                      <a:pt x="70" y="136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4"/>
                    </a:lnTo>
                    <a:lnTo>
                      <a:pt x="72" y="133"/>
                    </a:lnTo>
                    <a:lnTo>
                      <a:pt x="72" y="132"/>
                    </a:lnTo>
                    <a:lnTo>
                      <a:pt x="73" y="131"/>
                    </a:lnTo>
                    <a:lnTo>
                      <a:pt x="73" y="129"/>
                    </a:lnTo>
                    <a:lnTo>
                      <a:pt x="75" y="128"/>
                    </a:lnTo>
                    <a:lnTo>
                      <a:pt x="75" y="127"/>
                    </a:lnTo>
                    <a:lnTo>
                      <a:pt x="75" y="126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4"/>
                    </a:lnTo>
                    <a:lnTo>
                      <a:pt x="72" y="123"/>
                    </a:lnTo>
                    <a:lnTo>
                      <a:pt x="72" y="121"/>
                    </a:lnTo>
                    <a:lnTo>
                      <a:pt x="72" y="120"/>
                    </a:lnTo>
                    <a:lnTo>
                      <a:pt x="73" y="120"/>
                    </a:lnTo>
                    <a:lnTo>
                      <a:pt x="75" y="119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8" y="117"/>
                    </a:lnTo>
                    <a:lnTo>
                      <a:pt x="79" y="117"/>
                    </a:lnTo>
                    <a:lnTo>
                      <a:pt x="79" y="116"/>
                    </a:lnTo>
                    <a:lnTo>
                      <a:pt x="80" y="116"/>
                    </a:lnTo>
                    <a:lnTo>
                      <a:pt x="81" y="115"/>
                    </a:lnTo>
                    <a:lnTo>
                      <a:pt x="83" y="115"/>
                    </a:lnTo>
                    <a:lnTo>
                      <a:pt x="83" y="114"/>
                    </a:lnTo>
                    <a:lnTo>
                      <a:pt x="84" y="114"/>
                    </a:lnTo>
                    <a:lnTo>
                      <a:pt x="84" y="112"/>
                    </a:lnTo>
                    <a:lnTo>
                      <a:pt x="84" y="111"/>
                    </a:lnTo>
                    <a:lnTo>
                      <a:pt x="85" y="110"/>
                    </a:lnTo>
                    <a:lnTo>
                      <a:pt x="86" y="109"/>
                    </a:lnTo>
                    <a:lnTo>
                      <a:pt x="85" y="109"/>
                    </a:lnTo>
                    <a:lnTo>
                      <a:pt x="85" y="108"/>
                    </a:lnTo>
                    <a:lnTo>
                      <a:pt x="85" y="107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4"/>
                    </a:lnTo>
                    <a:lnTo>
                      <a:pt x="86" y="103"/>
                    </a:lnTo>
                    <a:lnTo>
                      <a:pt x="86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4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7" y="93"/>
                    </a:lnTo>
                    <a:lnTo>
                      <a:pt x="88" y="93"/>
                    </a:lnTo>
                    <a:lnTo>
                      <a:pt x="89" y="93"/>
                    </a:lnTo>
                    <a:lnTo>
                      <a:pt x="89" y="92"/>
                    </a:lnTo>
                    <a:lnTo>
                      <a:pt x="89" y="92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9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6"/>
                    </a:lnTo>
                    <a:lnTo>
                      <a:pt x="92" y="85"/>
                    </a:lnTo>
                    <a:lnTo>
                      <a:pt x="92" y="84"/>
                    </a:lnTo>
                    <a:lnTo>
                      <a:pt x="93" y="84"/>
                    </a:lnTo>
                    <a:lnTo>
                      <a:pt x="94" y="84"/>
                    </a:lnTo>
                    <a:lnTo>
                      <a:pt x="94" y="83"/>
                    </a:lnTo>
                    <a:lnTo>
                      <a:pt x="95" y="83"/>
                    </a:lnTo>
                    <a:lnTo>
                      <a:pt x="95" y="82"/>
                    </a:lnTo>
                    <a:lnTo>
                      <a:pt x="96" y="82"/>
                    </a:lnTo>
                    <a:lnTo>
                      <a:pt x="96" y="81"/>
                    </a:lnTo>
                    <a:lnTo>
                      <a:pt x="96" y="80"/>
                    </a:lnTo>
                    <a:lnTo>
                      <a:pt x="96" y="78"/>
                    </a:lnTo>
                    <a:lnTo>
                      <a:pt x="97" y="78"/>
                    </a:lnTo>
                    <a:lnTo>
                      <a:pt x="97" y="77"/>
                    </a:lnTo>
                    <a:lnTo>
                      <a:pt x="96" y="76"/>
                    </a:lnTo>
                    <a:lnTo>
                      <a:pt x="96" y="75"/>
                    </a:lnTo>
                    <a:lnTo>
                      <a:pt x="95" y="75"/>
                    </a:lnTo>
                    <a:lnTo>
                      <a:pt x="95" y="74"/>
                    </a:lnTo>
                    <a:lnTo>
                      <a:pt x="95" y="73"/>
                    </a:lnTo>
                    <a:lnTo>
                      <a:pt x="94" y="72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5" y="68"/>
                    </a:lnTo>
                    <a:lnTo>
                      <a:pt x="95" y="67"/>
                    </a:lnTo>
                    <a:lnTo>
                      <a:pt x="96" y="67"/>
                    </a:lnTo>
                    <a:lnTo>
                      <a:pt x="96" y="66"/>
                    </a:lnTo>
                    <a:lnTo>
                      <a:pt x="96" y="65"/>
                    </a:lnTo>
                    <a:lnTo>
                      <a:pt x="96" y="65"/>
                    </a:lnTo>
                    <a:lnTo>
                      <a:pt x="96" y="64"/>
                    </a:lnTo>
                    <a:lnTo>
                      <a:pt x="95" y="64"/>
                    </a:lnTo>
                    <a:lnTo>
                      <a:pt x="96" y="63"/>
                    </a:lnTo>
                    <a:lnTo>
                      <a:pt x="97" y="61"/>
                    </a:lnTo>
                    <a:lnTo>
                      <a:pt x="97" y="60"/>
                    </a:lnTo>
                    <a:lnTo>
                      <a:pt x="97" y="59"/>
                    </a:lnTo>
                    <a:lnTo>
                      <a:pt x="97" y="58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6"/>
                    </a:lnTo>
                    <a:lnTo>
                      <a:pt x="100" y="55"/>
                    </a:lnTo>
                    <a:lnTo>
                      <a:pt x="101" y="56"/>
                    </a:lnTo>
                    <a:lnTo>
                      <a:pt x="102" y="56"/>
                    </a:lnTo>
                    <a:lnTo>
                      <a:pt x="103" y="56"/>
                    </a:lnTo>
                    <a:lnTo>
                      <a:pt x="104" y="55"/>
                    </a:lnTo>
                    <a:lnTo>
                      <a:pt x="105" y="55"/>
                    </a:lnTo>
                    <a:lnTo>
                      <a:pt x="105" y="53"/>
                    </a:lnTo>
                    <a:lnTo>
                      <a:pt x="105" y="52"/>
                    </a:lnTo>
                    <a:lnTo>
                      <a:pt x="105" y="51"/>
                    </a:lnTo>
                    <a:lnTo>
                      <a:pt x="106" y="51"/>
                    </a:lnTo>
                    <a:lnTo>
                      <a:pt x="106" y="50"/>
                    </a:lnTo>
                    <a:lnTo>
                      <a:pt x="107" y="50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1" y="49"/>
                    </a:lnTo>
                    <a:lnTo>
                      <a:pt x="111" y="48"/>
                    </a:lnTo>
                    <a:lnTo>
                      <a:pt x="112" y="48"/>
                    </a:lnTo>
                    <a:lnTo>
                      <a:pt x="113" y="47"/>
                    </a:lnTo>
                    <a:lnTo>
                      <a:pt x="112" y="46"/>
                    </a:lnTo>
                    <a:lnTo>
                      <a:pt x="113" y="44"/>
                    </a:lnTo>
                    <a:lnTo>
                      <a:pt x="113" y="43"/>
                    </a:lnTo>
                    <a:lnTo>
                      <a:pt x="112" y="41"/>
                    </a:lnTo>
                    <a:lnTo>
                      <a:pt x="113" y="40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8"/>
                    </a:lnTo>
                    <a:lnTo>
                      <a:pt x="114" y="36"/>
                    </a:lnTo>
                    <a:lnTo>
                      <a:pt x="114" y="35"/>
                    </a:lnTo>
                    <a:lnTo>
                      <a:pt x="113" y="34"/>
                    </a:lnTo>
                    <a:lnTo>
                      <a:pt x="113" y="33"/>
                    </a:lnTo>
                    <a:lnTo>
                      <a:pt x="112" y="33"/>
                    </a:lnTo>
                    <a:lnTo>
                      <a:pt x="111" y="33"/>
                    </a:lnTo>
                    <a:lnTo>
                      <a:pt x="111" y="32"/>
                    </a:lnTo>
                    <a:lnTo>
                      <a:pt x="110" y="31"/>
                    </a:lnTo>
                    <a:lnTo>
                      <a:pt x="111" y="30"/>
                    </a:lnTo>
                    <a:lnTo>
                      <a:pt x="112" y="30"/>
                    </a:lnTo>
                    <a:lnTo>
                      <a:pt x="113" y="30"/>
                    </a:lnTo>
                    <a:lnTo>
                      <a:pt x="114" y="28"/>
                    </a:lnTo>
                    <a:lnTo>
                      <a:pt x="114" y="27"/>
                    </a:lnTo>
                    <a:lnTo>
                      <a:pt x="115" y="27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18" y="27"/>
                    </a:lnTo>
                    <a:lnTo>
                      <a:pt x="118" y="26"/>
                    </a:lnTo>
                    <a:lnTo>
                      <a:pt x="119" y="27"/>
                    </a:lnTo>
                    <a:lnTo>
                      <a:pt x="120" y="27"/>
                    </a:lnTo>
                    <a:lnTo>
                      <a:pt x="120" y="26"/>
                    </a:lnTo>
                    <a:lnTo>
                      <a:pt x="121" y="26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4" y="24"/>
                    </a:lnTo>
                    <a:lnTo>
                      <a:pt x="126" y="24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8" y="22"/>
                    </a:lnTo>
                    <a:lnTo>
                      <a:pt x="128" y="21"/>
                    </a:lnTo>
                    <a:lnTo>
                      <a:pt x="128" y="19"/>
                    </a:lnTo>
                    <a:lnTo>
                      <a:pt x="129" y="18"/>
                    </a:lnTo>
                    <a:lnTo>
                      <a:pt x="129" y="16"/>
                    </a:lnTo>
                    <a:lnTo>
                      <a:pt x="129" y="15"/>
                    </a:lnTo>
                    <a:lnTo>
                      <a:pt x="129" y="14"/>
                    </a:lnTo>
                    <a:lnTo>
                      <a:pt x="129" y="13"/>
                    </a:lnTo>
                    <a:lnTo>
                      <a:pt x="129" y="11"/>
                    </a:lnTo>
                    <a:lnTo>
                      <a:pt x="128" y="10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7"/>
                    </a:lnTo>
                    <a:lnTo>
                      <a:pt x="128" y="6"/>
                    </a:lnTo>
                    <a:lnTo>
                      <a:pt x="128" y="5"/>
                    </a:lnTo>
                    <a:lnTo>
                      <a:pt x="127" y="5"/>
                    </a:lnTo>
                    <a:lnTo>
                      <a:pt x="126" y="5"/>
                    </a:lnTo>
                    <a:lnTo>
                      <a:pt x="124" y="5"/>
                    </a:lnTo>
                    <a:lnTo>
                      <a:pt x="124" y="4"/>
                    </a:lnTo>
                    <a:lnTo>
                      <a:pt x="123" y="2"/>
                    </a:lnTo>
                    <a:lnTo>
                      <a:pt x="122" y="2"/>
                    </a:lnTo>
                    <a:lnTo>
                      <a:pt x="121" y="2"/>
                    </a:lnTo>
                    <a:lnTo>
                      <a:pt x="120" y="2"/>
                    </a:lnTo>
                    <a:lnTo>
                      <a:pt x="119" y="2"/>
                    </a:lnTo>
                    <a:lnTo>
                      <a:pt x="118" y="1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7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56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" name="Freeform 121"/>
              <p:cNvSpPr>
                <a:spLocks/>
              </p:cNvSpPr>
              <p:nvPr/>
            </p:nvSpPr>
            <p:spPr bwMode="auto">
              <a:xfrm>
                <a:off x="2224087" y="969963"/>
                <a:ext cx="750888" cy="450850"/>
              </a:xfrm>
              <a:custGeom>
                <a:avLst/>
                <a:gdLst>
                  <a:gd name="T0" fmla="*/ 336 w 473"/>
                  <a:gd name="T1" fmla="*/ 1 h 284"/>
                  <a:gd name="T2" fmla="*/ 379 w 473"/>
                  <a:gd name="T3" fmla="*/ 2 h 284"/>
                  <a:gd name="T4" fmla="*/ 422 w 473"/>
                  <a:gd name="T5" fmla="*/ 3 h 284"/>
                  <a:gd name="T6" fmla="*/ 447 w 473"/>
                  <a:gd name="T7" fmla="*/ 3 h 284"/>
                  <a:gd name="T8" fmla="*/ 473 w 473"/>
                  <a:gd name="T9" fmla="*/ 3 h 284"/>
                  <a:gd name="T10" fmla="*/ 472 w 473"/>
                  <a:gd name="T11" fmla="*/ 34 h 284"/>
                  <a:gd name="T12" fmla="*/ 473 w 473"/>
                  <a:gd name="T13" fmla="*/ 100 h 284"/>
                  <a:gd name="T14" fmla="*/ 473 w 473"/>
                  <a:gd name="T15" fmla="*/ 132 h 284"/>
                  <a:gd name="T16" fmla="*/ 473 w 473"/>
                  <a:gd name="T17" fmla="*/ 178 h 284"/>
                  <a:gd name="T18" fmla="*/ 473 w 473"/>
                  <a:gd name="T19" fmla="*/ 214 h 284"/>
                  <a:gd name="T20" fmla="*/ 448 w 473"/>
                  <a:gd name="T21" fmla="*/ 231 h 284"/>
                  <a:gd name="T22" fmla="*/ 427 w 473"/>
                  <a:gd name="T23" fmla="*/ 231 h 284"/>
                  <a:gd name="T24" fmla="*/ 397 w 473"/>
                  <a:gd name="T25" fmla="*/ 231 h 284"/>
                  <a:gd name="T26" fmla="*/ 365 w 473"/>
                  <a:gd name="T27" fmla="*/ 231 h 284"/>
                  <a:gd name="T28" fmla="*/ 336 w 473"/>
                  <a:gd name="T29" fmla="*/ 231 h 284"/>
                  <a:gd name="T30" fmla="*/ 310 w 473"/>
                  <a:gd name="T31" fmla="*/ 231 h 284"/>
                  <a:gd name="T32" fmla="*/ 276 w 473"/>
                  <a:gd name="T33" fmla="*/ 231 h 284"/>
                  <a:gd name="T34" fmla="*/ 254 w 473"/>
                  <a:gd name="T35" fmla="*/ 228 h 284"/>
                  <a:gd name="T36" fmla="*/ 251 w 473"/>
                  <a:gd name="T37" fmla="*/ 210 h 284"/>
                  <a:gd name="T38" fmla="*/ 257 w 473"/>
                  <a:gd name="T39" fmla="*/ 194 h 284"/>
                  <a:gd name="T40" fmla="*/ 246 w 473"/>
                  <a:gd name="T41" fmla="*/ 186 h 284"/>
                  <a:gd name="T42" fmla="*/ 237 w 473"/>
                  <a:gd name="T43" fmla="*/ 188 h 284"/>
                  <a:gd name="T44" fmla="*/ 224 w 473"/>
                  <a:gd name="T45" fmla="*/ 195 h 284"/>
                  <a:gd name="T46" fmla="*/ 211 w 473"/>
                  <a:gd name="T47" fmla="*/ 206 h 284"/>
                  <a:gd name="T48" fmla="*/ 199 w 473"/>
                  <a:gd name="T49" fmla="*/ 216 h 284"/>
                  <a:gd name="T50" fmla="*/ 183 w 473"/>
                  <a:gd name="T51" fmla="*/ 224 h 284"/>
                  <a:gd name="T52" fmla="*/ 169 w 473"/>
                  <a:gd name="T53" fmla="*/ 230 h 284"/>
                  <a:gd name="T54" fmla="*/ 160 w 473"/>
                  <a:gd name="T55" fmla="*/ 237 h 284"/>
                  <a:gd name="T56" fmla="*/ 155 w 473"/>
                  <a:gd name="T57" fmla="*/ 253 h 284"/>
                  <a:gd name="T58" fmla="*/ 166 w 473"/>
                  <a:gd name="T59" fmla="*/ 264 h 284"/>
                  <a:gd name="T60" fmla="*/ 169 w 473"/>
                  <a:gd name="T61" fmla="*/ 279 h 284"/>
                  <a:gd name="T62" fmla="*/ 154 w 473"/>
                  <a:gd name="T63" fmla="*/ 278 h 284"/>
                  <a:gd name="T64" fmla="*/ 142 w 473"/>
                  <a:gd name="T65" fmla="*/ 279 h 284"/>
                  <a:gd name="T66" fmla="*/ 133 w 473"/>
                  <a:gd name="T67" fmla="*/ 266 h 284"/>
                  <a:gd name="T68" fmla="*/ 114 w 473"/>
                  <a:gd name="T69" fmla="*/ 261 h 284"/>
                  <a:gd name="T70" fmla="*/ 97 w 473"/>
                  <a:gd name="T71" fmla="*/ 258 h 284"/>
                  <a:gd name="T72" fmla="*/ 89 w 473"/>
                  <a:gd name="T73" fmla="*/ 242 h 284"/>
                  <a:gd name="T74" fmla="*/ 74 w 473"/>
                  <a:gd name="T75" fmla="*/ 238 h 284"/>
                  <a:gd name="T76" fmla="*/ 63 w 473"/>
                  <a:gd name="T77" fmla="*/ 229 h 284"/>
                  <a:gd name="T78" fmla="*/ 56 w 473"/>
                  <a:gd name="T79" fmla="*/ 215 h 284"/>
                  <a:gd name="T80" fmla="*/ 56 w 473"/>
                  <a:gd name="T81" fmla="*/ 201 h 284"/>
                  <a:gd name="T82" fmla="*/ 50 w 473"/>
                  <a:gd name="T83" fmla="*/ 184 h 284"/>
                  <a:gd name="T84" fmla="*/ 35 w 473"/>
                  <a:gd name="T85" fmla="*/ 176 h 284"/>
                  <a:gd name="T86" fmla="*/ 15 w 473"/>
                  <a:gd name="T87" fmla="*/ 171 h 284"/>
                  <a:gd name="T88" fmla="*/ 23 w 473"/>
                  <a:gd name="T89" fmla="*/ 157 h 284"/>
                  <a:gd name="T90" fmla="*/ 16 w 473"/>
                  <a:gd name="T91" fmla="*/ 142 h 284"/>
                  <a:gd name="T92" fmla="*/ 6 w 473"/>
                  <a:gd name="T93" fmla="*/ 129 h 284"/>
                  <a:gd name="T94" fmla="*/ 5 w 473"/>
                  <a:gd name="T95" fmla="*/ 118 h 284"/>
                  <a:gd name="T96" fmla="*/ 5 w 473"/>
                  <a:gd name="T97" fmla="*/ 106 h 284"/>
                  <a:gd name="T98" fmla="*/ 10 w 473"/>
                  <a:gd name="T99" fmla="*/ 91 h 284"/>
                  <a:gd name="T100" fmla="*/ 9 w 473"/>
                  <a:gd name="T101" fmla="*/ 75 h 284"/>
                  <a:gd name="T102" fmla="*/ 8 w 473"/>
                  <a:gd name="T103" fmla="*/ 59 h 284"/>
                  <a:gd name="T104" fmla="*/ 10 w 473"/>
                  <a:gd name="T105" fmla="*/ 46 h 284"/>
                  <a:gd name="T106" fmla="*/ 18 w 473"/>
                  <a:gd name="T107" fmla="*/ 35 h 284"/>
                  <a:gd name="T108" fmla="*/ 31 w 473"/>
                  <a:gd name="T109" fmla="*/ 30 h 284"/>
                  <a:gd name="T110" fmla="*/ 37 w 473"/>
                  <a:gd name="T111" fmla="*/ 17 h 284"/>
                  <a:gd name="T112" fmla="*/ 44 w 473"/>
                  <a:gd name="T113" fmla="*/ 3 h 284"/>
                  <a:gd name="T114" fmla="*/ 101 w 473"/>
                  <a:gd name="T115" fmla="*/ 2 h 284"/>
                  <a:gd name="T116" fmla="*/ 133 w 473"/>
                  <a:gd name="T117" fmla="*/ 1 h 284"/>
                  <a:gd name="T118" fmla="*/ 176 w 473"/>
                  <a:gd name="T119" fmla="*/ 2 h 284"/>
                  <a:gd name="T120" fmla="*/ 209 w 473"/>
                  <a:gd name="T121" fmla="*/ 2 h 284"/>
                  <a:gd name="T122" fmla="*/ 253 w 473"/>
                  <a:gd name="T123" fmla="*/ 1 h 284"/>
                  <a:gd name="T124" fmla="*/ 291 w 473"/>
                  <a:gd name="T125" fmla="*/ 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3" h="284">
                    <a:moveTo>
                      <a:pt x="291" y="1"/>
                    </a:moveTo>
                    <a:lnTo>
                      <a:pt x="294" y="1"/>
                    </a:lnTo>
                    <a:lnTo>
                      <a:pt x="298" y="1"/>
                    </a:lnTo>
                    <a:lnTo>
                      <a:pt x="299" y="1"/>
                    </a:lnTo>
                    <a:lnTo>
                      <a:pt x="302" y="1"/>
                    </a:lnTo>
                    <a:lnTo>
                      <a:pt x="305" y="1"/>
                    </a:lnTo>
                    <a:lnTo>
                      <a:pt x="307" y="1"/>
                    </a:lnTo>
                    <a:lnTo>
                      <a:pt x="309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9" y="1"/>
                    </a:lnTo>
                    <a:lnTo>
                      <a:pt x="320" y="1"/>
                    </a:lnTo>
                    <a:lnTo>
                      <a:pt x="322" y="1"/>
                    </a:lnTo>
                    <a:lnTo>
                      <a:pt x="325" y="1"/>
                    </a:lnTo>
                    <a:lnTo>
                      <a:pt x="326" y="1"/>
                    </a:lnTo>
                    <a:lnTo>
                      <a:pt x="332" y="1"/>
                    </a:lnTo>
                    <a:lnTo>
                      <a:pt x="333" y="1"/>
                    </a:lnTo>
                    <a:lnTo>
                      <a:pt x="336" y="1"/>
                    </a:lnTo>
                    <a:lnTo>
                      <a:pt x="336" y="1"/>
                    </a:lnTo>
                    <a:lnTo>
                      <a:pt x="339" y="1"/>
                    </a:lnTo>
                    <a:lnTo>
                      <a:pt x="341" y="1"/>
                    </a:lnTo>
                    <a:lnTo>
                      <a:pt x="344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3" y="2"/>
                    </a:lnTo>
                    <a:lnTo>
                      <a:pt x="354" y="2"/>
                    </a:lnTo>
                    <a:lnTo>
                      <a:pt x="356" y="2"/>
                    </a:lnTo>
                    <a:lnTo>
                      <a:pt x="359" y="2"/>
                    </a:lnTo>
                    <a:lnTo>
                      <a:pt x="363" y="2"/>
                    </a:lnTo>
                    <a:lnTo>
                      <a:pt x="366" y="2"/>
                    </a:lnTo>
                    <a:lnTo>
                      <a:pt x="367" y="2"/>
                    </a:lnTo>
                    <a:lnTo>
                      <a:pt x="368" y="2"/>
                    </a:lnTo>
                    <a:lnTo>
                      <a:pt x="375" y="2"/>
                    </a:lnTo>
                    <a:lnTo>
                      <a:pt x="376" y="2"/>
                    </a:lnTo>
                    <a:lnTo>
                      <a:pt x="377" y="2"/>
                    </a:lnTo>
                    <a:lnTo>
                      <a:pt x="379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5" y="2"/>
                    </a:lnTo>
                    <a:lnTo>
                      <a:pt x="386" y="2"/>
                    </a:lnTo>
                    <a:lnTo>
                      <a:pt x="391" y="2"/>
                    </a:lnTo>
                    <a:lnTo>
                      <a:pt x="394" y="2"/>
                    </a:lnTo>
                    <a:lnTo>
                      <a:pt x="395" y="2"/>
                    </a:lnTo>
                    <a:lnTo>
                      <a:pt x="396" y="2"/>
                    </a:lnTo>
                    <a:lnTo>
                      <a:pt x="402" y="2"/>
                    </a:lnTo>
                    <a:lnTo>
                      <a:pt x="404" y="2"/>
                    </a:lnTo>
                    <a:lnTo>
                      <a:pt x="409" y="2"/>
                    </a:lnTo>
                    <a:lnTo>
                      <a:pt x="411" y="2"/>
                    </a:lnTo>
                    <a:lnTo>
                      <a:pt x="413" y="2"/>
                    </a:lnTo>
                    <a:lnTo>
                      <a:pt x="418" y="2"/>
                    </a:lnTo>
                    <a:lnTo>
                      <a:pt x="418" y="2"/>
                    </a:lnTo>
                    <a:lnTo>
                      <a:pt x="419" y="2"/>
                    </a:lnTo>
                    <a:lnTo>
                      <a:pt x="420" y="3"/>
                    </a:lnTo>
                    <a:lnTo>
                      <a:pt x="422" y="3"/>
                    </a:lnTo>
                    <a:lnTo>
                      <a:pt x="423" y="3"/>
                    </a:lnTo>
                    <a:lnTo>
                      <a:pt x="425" y="3"/>
                    </a:lnTo>
                    <a:lnTo>
                      <a:pt x="426" y="3"/>
                    </a:lnTo>
                    <a:lnTo>
                      <a:pt x="427" y="3"/>
                    </a:lnTo>
                    <a:lnTo>
                      <a:pt x="431" y="3"/>
                    </a:lnTo>
                    <a:lnTo>
                      <a:pt x="433" y="3"/>
                    </a:lnTo>
                    <a:lnTo>
                      <a:pt x="434" y="3"/>
                    </a:lnTo>
                    <a:lnTo>
                      <a:pt x="436" y="3"/>
                    </a:lnTo>
                    <a:lnTo>
                      <a:pt x="437" y="3"/>
                    </a:lnTo>
                    <a:lnTo>
                      <a:pt x="438" y="3"/>
                    </a:lnTo>
                    <a:lnTo>
                      <a:pt x="439" y="3"/>
                    </a:lnTo>
                    <a:lnTo>
                      <a:pt x="440" y="3"/>
                    </a:lnTo>
                    <a:lnTo>
                      <a:pt x="442" y="3"/>
                    </a:lnTo>
                    <a:lnTo>
                      <a:pt x="443" y="3"/>
                    </a:lnTo>
                    <a:lnTo>
                      <a:pt x="444" y="3"/>
                    </a:lnTo>
                    <a:lnTo>
                      <a:pt x="445" y="3"/>
                    </a:lnTo>
                    <a:lnTo>
                      <a:pt x="445" y="3"/>
                    </a:lnTo>
                    <a:lnTo>
                      <a:pt x="447" y="3"/>
                    </a:lnTo>
                    <a:lnTo>
                      <a:pt x="448" y="3"/>
                    </a:lnTo>
                    <a:lnTo>
                      <a:pt x="449" y="3"/>
                    </a:lnTo>
                    <a:lnTo>
                      <a:pt x="452" y="3"/>
                    </a:lnTo>
                    <a:lnTo>
                      <a:pt x="454" y="3"/>
                    </a:lnTo>
                    <a:lnTo>
                      <a:pt x="455" y="3"/>
                    </a:lnTo>
                    <a:lnTo>
                      <a:pt x="456" y="3"/>
                    </a:lnTo>
                    <a:lnTo>
                      <a:pt x="457" y="3"/>
                    </a:lnTo>
                    <a:lnTo>
                      <a:pt x="459" y="3"/>
                    </a:lnTo>
                    <a:lnTo>
                      <a:pt x="460" y="3"/>
                    </a:lnTo>
                    <a:lnTo>
                      <a:pt x="462" y="3"/>
                    </a:lnTo>
                    <a:lnTo>
                      <a:pt x="464" y="3"/>
                    </a:lnTo>
                    <a:lnTo>
                      <a:pt x="465" y="3"/>
                    </a:lnTo>
                    <a:lnTo>
                      <a:pt x="466" y="3"/>
                    </a:lnTo>
                    <a:lnTo>
                      <a:pt x="469" y="3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472" y="3"/>
                    </a:lnTo>
                    <a:lnTo>
                      <a:pt x="473" y="3"/>
                    </a:lnTo>
                    <a:lnTo>
                      <a:pt x="473" y="7"/>
                    </a:lnTo>
                    <a:lnTo>
                      <a:pt x="473" y="8"/>
                    </a:lnTo>
                    <a:lnTo>
                      <a:pt x="473" y="9"/>
                    </a:lnTo>
                    <a:lnTo>
                      <a:pt x="473" y="11"/>
                    </a:lnTo>
                    <a:lnTo>
                      <a:pt x="473" y="12"/>
                    </a:lnTo>
                    <a:lnTo>
                      <a:pt x="473" y="15"/>
                    </a:lnTo>
                    <a:lnTo>
                      <a:pt x="473" y="18"/>
                    </a:lnTo>
                    <a:lnTo>
                      <a:pt x="472" y="18"/>
                    </a:lnTo>
                    <a:lnTo>
                      <a:pt x="472" y="18"/>
                    </a:lnTo>
                    <a:lnTo>
                      <a:pt x="472" y="19"/>
                    </a:lnTo>
                    <a:lnTo>
                      <a:pt x="472" y="20"/>
                    </a:lnTo>
                    <a:lnTo>
                      <a:pt x="472" y="22"/>
                    </a:lnTo>
                    <a:lnTo>
                      <a:pt x="472" y="25"/>
                    </a:lnTo>
                    <a:lnTo>
                      <a:pt x="472" y="27"/>
                    </a:lnTo>
                    <a:lnTo>
                      <a:pt x="472" y="28"/>
                    </a:lnTo>
                    <a:lnTo>
                      <a:pt x="472" y="30"/>
                    </a:lnTo>
                    <a:lnTo>
                      <a:pt x="472" y="33"/>
                    </a:lnTo>
                    <a:lnTo>
                      <a:pt x="472" y="34"/>
                    </a:lnTo>
                    <a:lnTo>
                      <a:pt x="472" y="35"/>
                    </a:lnTo>
                    <a:lnTo>
                      <a:pt x="472" y="36"/>
                    </a:lnTo>
                    <a:lnTo>
                      <a:pt x="472" y="37"/>
                    </a:lnTo>
                    <a:lnTo>
                      <a:pt x="472" y="38"/>
                    </a:lnTo>
                    <a:lnTo>
                      <a:pt x="472" y="39"/>
                    </a:lnTo>
                    <a:lnTo>
                      <a:pt x="472" y="44"/>
                    </a:lnTo>
                    <a:lnTo>
                      <a:pt x="472" y="49"/>
                    </a:lnTo>
                    <a:lnTo>
                      <a:pt x="472" y="50"/>
                    </a:lnTo>
                    <a:lnTo>
                      <a:pt x="472" y="54"/>
                    </a:lnTo>
                    <a:lnTo>
                      <a:pt x="472" y="60"/>
                    </a:lnTo>
                    <a:lnTo>
                      <a:pt x="472" y="64"/>
                    </a:lnTo>
                    <a:lnTo>
                      <a:pt x="472" y="66"/>
                    </a:lnTo>
                    <a:lnTo>
                      <a:pt x="472" y="66"/>
                    </a:lnTo>
                    <a:lnTo>
                      <a:pt x="472" y="74"/>
                    </a:lnTo>
                    <a:lnTo>
                      <a:pt x="472" y="79"/>
                    </a:lnTo>
                    <a:lnTo>
                      <a:pt x="472" y="89"/>
                    </a:lnTo>
                    <a:lnTo>
                      <a:pt x="472" y="94"/>
                    </a:lnTo>
                    <a:lnTo>
                      <a:pt x="473" y="100"/>
                    </a:lnTo>
                    <a:lnTo>
                      <a:pt x="472" y="103"/>
                    </a:lnTo>
                    <a:lnTo>
                      <a:pt x="472" y="104"/>
                    </a:lnTo>
                    <a:lnTo>
                      <a:pt x="472" y="105"/>
                    </a:lnTo>
                    <a:lnTo>
                      <a:pt x="472" y="108"/>
                    </a:lnTo>
                    <a:lnTo>
                      <a:pt x="472" y="109"/>
                    </a:lnTo>
                    <a:lnTo>
                      <a:pt x="472" y="111"/>
                    </a:lnTo>
                    <a:lnTo>
                      <a:pt x="472" y="112"/>
                    </a:lnTo>
                    <a:lnTo>
                      <a:pt x="472" y="113"/>
                    </a:lnTo>
                    <a:lnTo>
                      <a:pt x="472" y="118"/>
                    </a:lnTo>
                    <a:lnTo>
                      <a:pt x="472" y="119"/>
                    </a:lnTo>
                    <a:lnTo>
                      <a:pt x="472" y="121"/>
                    </a:lnTo>
                    <a:lnTo>
                      <a:pt x="472" y="122"/>
                    </a:lnTo>
                    <a:lnTo>
                      <a:pt x="472" y="123"/>
                    </a:lnTo>
                    <a:lnTo>
                      <a:pt x="472" y="125"/>
                    </a:lnTo>
                    <a:lnTo>
                      <a:pt x="473" y="127"/>
                    </a:lnTo>
                    <a:lnTo>
                      <a:pt x="473" y="129"/>
                    </a:lnTo>
                    <a:lnTo>
                      <a:pt x="473" y="130"/>
                    </a:lnTo>
                    <a:lnTo>
                      <a:pt x="473" y="132"/>
                    </a:lnTo>
                    <a:lnTo>
                      <a:pt x="473" y="134"/>
                    </a:lnTo>
                    <a:lnTo>
                      <a:pt x="472" y="138"/>
                    </a:lnTo>
                    <a:lnTo>
                      <a:pt x="472" y="140"/>
                    </a:lnTo>
                    <a:lnTo>
                      <a:pt x="472" y="142"/>
                    </a:lnTo>
                    <a:lnTo>
                      <a:pt x="472" y="143"/>
                    </a:lnTo>
                    <a:lnTo>
                      <a:pt x="472" y="144"/>
                    </a:lnTo>
                    <a:lnTo>
                      <a:pt x="472" y="145"/>
                    </a:lnTo>
                    <a:lnTo>
                      <a:pt x="472" y="149"/>
                    </a:lnTo>
                    <a:lnTo>
                      <a:pt x="472" y="151"/>
                    </a:lnTo>
                    <a:lnTo>
                      <a:pt x="472" y="152"/>
                    </a:lnTo>
                    <a:lnTo>
                      <a:pt x="472" y="156"/>
                    </a:lnTo>
                    <a:lnTo>
                      <a:pt x="473" y="161"/>
                    </a:lnTo>
                    <a:lnTo>
                      <a:pt x="473" y="162"/>
                    </a:lnTo>
                    <a:lnTo>
                      <a:pt x="473" y="164"/>
                    </a:lnTo>
                    <a:lnTo>
                      <a:pt x="473" y="168"/>
                    </a:lnTo>
                    <a:lnTo>
                      <a:pt x="473" y="171"/>
                    </a:lnTo>
                    <a:lnTo>
                      <a:pt x="473" y="174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8"/>
                    </a:lnTo>
                    <a:lnTo>
                      <a:pt x="473" y="188"/>
                    </a:lnTo>
                    <a:lnTo>
                      <a:pt x="473" y="189"/>
                    </a:lnTo>
                    <a:lnTo>
                      <a:pt x="473" y="190"/>
                    </a:lnTo>
                    <a:lnTo>
                      <a:pt x="473" y="193"/>
                    </a:lnTo>
                    <a:lnTo>
                      <a:pt x="473" y="195"/>
                    </a:lnTo>
                    <a:lnTo>
                      <a:pt x="473" y="197"/>
                    </a:lnTo>
                    <a:lnTo>
                      <a:pt x="473" y="201"/>
                    </a:lnTo>
                    <a:lnTo>
                      <a:pt x="473" y="203"/>
                    </a:lnTo>
                    <a:lnTo>
                      <a:pt x="473" y="204"/>
                    </a:lnTo>
                    <a:lnTo>
                      <a:pt x="473" y="206"/>
                    </a:lnTo>
                    <a:lnTo>
                      <a:pt x="473" y="207"/>
                    </a:lnTo>
                    <a:lnTo>
                      <a:pt x="473" y="212"/>
                    </a:lnTo>
                    <a:lnTo>
                      <a:pt x="473" y="213"/>
                    </a:lnTo>
                    <a:lnTo>
                      <a:pt x="473" y="214"/>
                    </a:lnTo>
                    <a:lnTo>
                      <a:pt x="473" y="215"/>
                    </a:lnTo>
                    <a:lnTo>
                      <a:pt x="473" y="215"/>
                    </a:lnTo>
                    <a:lnTo>
                      <a:pt x="473" y="219"/>
                    </a:lnTo>
                    <a:lnTo>
                      <a:pt x="473" y="223"/>
                    </a:lnTo>
                    <a:lnTo>
                      <a:pt x="473" y="224"/>
                    </a:lnTo>
                    <a:lnTo>
                      <a:pt x="473" y="225"/>
                    </a:lnTo>
                    <a:lnTo>
                      <a:pt x="473" y="227"/>
                    </a:lnTo>
                    <a:lnTo>
                      <a:pt x="473" y="231"/>
                    </a:lnTo>
                    <a:lnTo>
                      <a:pt x="471" y="231"/>
                    </a:lnTo>
                    <a:lnTo>
                      <a:pt x="469" y="231"/>
                    </a:lnTo>
                    <a:lnTo>
                      <a:pt x="468" y="231"/>
                    </a:lnTo>
                    <a:lnTo>
                      <a:pt x="465" y="231"/>
                    </a:lnTo>
                    <a:lnTo>
                      <a:pt x="464" y="231"/>
                    </a:lnTo>
                    <a:lnTo>
                      <a:pt x="463" y="231"/>
                    </a:lnTo>
                    <a:lnTo>
                      <a:pt x="462" y="231"/>
                    </a:lnTo>
                    <a:lnTo>
                      <a:pt x="460" y="231"/>
                    </a:lnTo>
                    <a:lnTo>
                      <a:pt x="449" y="231"/>
                    </a:lnTo>
                    <a:lnTo>
                      <a:pt x="448" y="231"/>
                    </a:lnTo>
                    <a:lnTo>
                      <a:pt x="447" y="231"/>
                    </a:lnTo>
                    <a:lnTo>
                      <a:pt x="446" y="231"/>
                    </a:lnTo>
                    <a:lnTo>
                      <a:pt x="445" y="231"/>
                    </a:lnTo>
                    <a:lnTo>
                      <a:pt x="445" y="231"/>
                    </a:lnTo>
                    <a:lnTo>
                      <a:pt x="444" y="231"/>
                    </a:lnTo>
                    <a:lnTo>
                      <a:pt x="443" y="231"/>
                    </a:lnTo>
                    <a:lnTo>
                      <a:pt x="440" y="231"/>
                    </a:lnTo>
                    <a:lnTo>
                      <a:pt x="439" y="231"/>
                    </a:lnTo>
                    <a:lnTo>
                      <a:pt x="438" y="231"/>
                    </a:lnTo>
                    <a:lnTo>
                      <a:pt x="437" y="231"/>
                    </a:lnTo>
                    <a:lnTo>
                      <a:pt x="435" y="231"/>
                    </a:lnTo>
                    <a:lnTo>
                      <a:pt x="434" y="231"/>
                    </a:lnTo>
                    <a:lnTo>
                      <a:pt x="433" y="231"/>
                    </a:lnTo>
                    <a:lnTo>
                      <a:pt x="431" y="231"/>
                    </a:lnTo>
                    <a:lnTo>
                      <a:pt x="430" y="231"/>
                    </a:lnTo>
                    <a:lnTo>
                      <a:pt x="429" y="231"/>
                    </a:lnTo>
                    <a:lnTo>
                      <a:pt x="428" y="231"/>
                    </a:lnTo>
                    <a:lnTo>
                      <a:pt x="427" y="231"/>
                    </a:lnTo>
                    <a:lnTo>
                      <a:pt x="425" y="231"/>
                    </a:lnTo>
                    <a:lnTo>
                      <a:pt x="423" y="231"/>
                    </a:lnTo>
                    <a:lnTo>
                      <a:pt x="422" y="231"/>
                    </a:lnTo>
                    <a:lnTo>
                      <a:pt x="420" y="231"/>
                    </a:lnTo>
                    <a:lnTo>
                      <a:pt x="419" y="231"/>
                    </a:lnTo>
                    <a:lnTo>
                      <a:pt x="418" y="231"/>
                    </a:lnTo>
                    <a:lnTo>
                      <a:pt x="417" y="231"/>
                    </a:lnTo>
                    <a:lnTo>
                      <a:pt x="416" y="231"/>
                    </a:lnTo>
                    <a:lnTo>
                      <a:pt x="414" y="231"/>
                    </a:lnTo>
                    <a:lnTo>
                      <a:pt x="413" y="231"/>
                    </a:lnTo>
                    <a:lnTo>
                      <a:pt x="412" y="231"/>
                    </a:lnTo>
                    <a:lnTo>
                      <a:pt x="411" y="231"/>
                    </a:lnTo>
                    <a:lnTo>
                      <a:pt x="410" y="231"/>
                    </a:lnTo>
                    <a:lnTo>
                      <a:pt x="409" y="231"/>
                    </a:lnTo>
                    <a:lnTo>
                      <a:pt x="406" y="231"/>
                    </a:lnTo>
                    <a:lnTo>
                      <a:pt x="402" y="231"/>
                    </a:lnTo>
                    <a:lnTo>
                      <a:pt x="399" y="231"/>
                    </a:lnTo>
                    <a:lnTo>
                      <a:pt x="397" y="231"/>
                    </a:lnTo>
                    <a:lnTo>
                      <a:pt x="396" y="231"/>
                    </a:lnTo>
                    <a:lnTo>
                      <a:pt x="395" y="231"/>
                    </a:lnTo>
                    <a:lnTo>
                      <a:pt x="393" y="231"/>
                    </a:lnTo>
                    <a:lnTo>
                      <a:pt x="392" y="231"/>
                    </a:lnTo>
                    <a:lnTo>
                      <a:pt x="391" y="231"/>
                    </a:lnTo>
                    <a:lnTo>
                      <a:pt x="391" y="231"/>
                    </a:lnTo>
                    <a:lnTo>
                      <a:pt x="387" y="231"/>
                    </a:lnTo>
                    <a:lnTo>
                      <a:pt x="386" y="231"/>
                    </a:lnTo>
                    <a:lnTo>
                      <a:pt x="385" y="231"/>
                    </a:lnTo>
                    <a:lnTo>
                      <a:pt x="383" y="231"/>
                    </a:lnTo>
                    <a:lnTo>
                      <a:pt x="382" y="231"/>
                    </a:lnTo>
                    <a:lnTo>
                      <a:pt x="380" y="231"/>
                    </a:lnTo>
                    <a:lnTo>
                      <a:pt x="378" y="231"/>
                    </a:lnTo>
                    <a:lnTo>
                      <a:pt x="376" y="231"/>
                    </a:lnTo>
                    <a:lnTo>
                      <a:pt x="375" y="231"/>
                    </a:lnTo>
                    <a:lnTo>
                      <a:pt x="371" y="231"/>
                    </a:lnTo>
                    <a:lnTo>
                      <a:pt x="369" y="231"/>
                    </a:lnTo>
                    <a:lnTo>
                      <a:pt x="365" y="231"/>
                    </a:lnTo>
                    <a:lnTo>
                      <a:pt x="363" y="231"/>
                    </a:lnTo>
                    <a:lnTo>
                      <a:pt x="362" y="231"/>
                    </a:lnTo>
                    <a:lnTo>
                      <a:pt x="360" y="231"/>
                    </a:lnTo>
                    <a:lnTo>
                      <a:pt x="359" y="231"/>
                    </a:lnTo>
                    <a:lnTo>
                      <a:pt x="358" y="231"/>
                    </a:lnTo>
                    <a:lnTo>
                      <a:pt x="356" y="231"/>
                    </a:lnTo>
                    <a:lnTo>
                      <a:pt x="354" y="231"/>
                    </a:lnTo>
                    <a:lnTo>
                      <a:pt x="351" y="231"/>
                    </a:lnTo>
                    <a:lnTo>
                      <a:pt x="350" y="231"/>
                    </a:lnTo>
                    <a:lnTo>
                      <a:pt x="349" y="231"/>
                    </a:lnTo>
                    <a:lnTo>
                      <a:pt x="348" y="231"/>
                    </a:lnTo>
                    <a:lnTo>
                      <a:pt x="343" y="231"/>
                    </a:lnTo>
                    <a:lnTo>
                      <a:pt x="342" y="231"/>
                    </a:lnTo>
                    <a:lnTo>
                      <a:pt x="341" y="231"/>
                    </a:lnTo>
                    <a:lnTo>
                      <a:pt x="340" y="231"/>
                    </a:lnTo>
                    <a:lnTo>
                      <a:pt x="337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5" y="231"/>
                    </a:lnTo>
                    <a:lnTo>
                      <a:pt x="334" y="231"/>
                    </a:lnTo>
                    <a:lnTo>
                      <a:pt x="333" y="231"/>
                    </a:lnTo>
                    <a:lnTo>
                      <a:pt x="332" y="231"/>
                    </a:lnTo>
                    <a:lnTo>
                      <a:pt x="329" y="231"/>
                    </a:lnTo>
                    <a:lnTo>
                      <a:pt x="328" y="231"/>
                    </a:lnTo>
                    <a:lnTo>
                      <a:pt x="327" y="231"/>
                    </a:lnTo>
                    <a:lnTo>
                      <a:pt x="325" y="231"/>
                    </a:lnTo>
                    <a:lnTo>
                      <a:pt x="324" y="231"/>
                    </a:lnTo>
                    <a:lnTo>
                      <a:pt x="323" y="231"/>
                    </a:lnTo>
                    <a:lnTo>
                      <a:pt x="322" y="231"/>
                    </a:lnTo>
                    <a:lnTo>
                      <a:pt x="319" y="231"/>
                    </a:lnTo>
                    <a:lnTo>
                      <a:pt x="318" y="231"/>
                    </a:lnTo>
                    <a:lnTo>
                      <a:pt x="317" y="231"/>
                    </a:lnTo>
                    <a:lnTo>
                      <a:pt x="315" y="231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0" y="231"/>
                    </a:lnTo>
                    <a:lnTo>
                      <a:pt x="309" y="231"/>
                    </a:lnTo>
                    <a:lnTo>
                      <a:pt x="309" y="231"/>
                    </a:lnTo>
                    <a:lnTo>
                      <a:pt x="308" y="231"/>
                    </a:lnTo>
                    <a:lnTo>
                      <a:pt x="307" y="231"/>
                    </a:lnTo>
                    <a:lnTo>
                      <a:pt x="302" y="231"/>
                    </a:lnTo>
                    <a:lnTo>
                      <a:pt x="300" y="231"/>
                    </a:lnTo>
                    <a:lnTo>
                      <a:pt x="299" y="231"/>
                    </a:lnTo>
                    <a:lnTo>
                      <a:pt x="298" y="231"/>
                    </a:lnTo>
                    <a:lnTo>
                      <a:pt x="297" y="231"/>
                    </a:lnTo>
                    <a:lnTo>
                      <a:pt x="296" y="231"/>
                    </a:lnTo>
                    <a:lnTo>
                      <a:pt x="294" y="231"/>
                    </a:lnTo>
                    <a:lnTo>
                      <a:pt x="293" y="231"/>
                    </a:lnTo>
                    <a:lnTo>
                      <a:pt x="292" y="231"/>
                    </a:lnTo>
                    <a:lnTo>
                      <a:pt x="291" y="231"/>
                    </a:lnTo>
                    <a:lnTo>
                      <a:pt x="281" y="231"/>
                    </a:lnTo>
                    <a:lnTo>
                      <a:pt x="280" y="231"/>
                    </a:lnTo>
                    <a:lnTo>
                      <a:pt x="279" y="231"/>
                    </a:lnTo>
                    <a:lnTo>
                      <a:pt x="276" y="231"/>
                    </a:lnTo>
                    <a:lnTo>
                      <a:pt x="275" y="231"/>
                    </a:lnTo>
                    <a:lnTo>
                      <a:pt x="274" y="231"/>
                    </a:lnTo>
                    <a:lnTo>
                      <a:pt x="271" y="231"/>
                    </a:lnTo>
                    <a:lnTo>
                      <a:pt x="269" y="231"/>
                    </a:lnTo>
                    <a:lnTo>
                      <a:pt x="268" y="231"/>
                    </a:lnTo>
                    <a:lnTo>
                      <a:pt x="267" y="231"/>
                    </a:lnTo>
                    <a:lnTo>
                      <a:pt x="263" y="231"/>
                    </a:lnTo>
                    <a:lnTo>
                      <a:pt x="262" y="231"/>
                    </a:lnTo>
                    <a:lnTo>
                      <a:pt x="260" y="231"/>
                    </a:lnTo>
                    <a:lnTo>
                      <a:pt x="259" y="231"/>
                    </a:lnTo>
                    <a:lnTo>
                      <a:pt x="258" y="231"/>
                    </a:lnTo>
                    <a:lnTo>
                      <a:pt x="257" y="231"/>
                    </a:lnTo>
                    <a:lnTo>
                      <a:pt x="256" y="231"/>
                    </a:lnTo>
                    <a:lnTo>
                      <a:pt x="255" y="231"/>
                    </a:lnTo>
                    <a:lnTo>
                      <a:pt x="254" y="231"/>
                    </a:lnTo>
                    <a:lnTo>
                      <a:pt x="254" y="230"/>
                    </a:lnTo>
                    <a:lnTo>
                      <a:pt x="255" y="229"/>
                    </a:lnTo>
                    <a:lnTo>
                      <a:pt x="254" y="228"/>
                    </a:lnTo>
                    <a:lnTo>
                      <a:pt x="254" y="227"/>
                    </a:lnTo>
                    <a:lnTo>
                      <a:pt x="254" y="227"/>
                    </a:lnTo>
                    <a:lnTo>
                      <a:pt x="253" y="225"/>
                    </a:lnTo>
                    <a:lnTo>
                      <a:pt x="251" y="225"/>
                    </a:lnTo>
                    <a:lnTo>
                      <a:pt x="250" y="223"/>
                    </a:lnTo>
                    <a:lnTo>
                      <a:pt x="250" y="222"/>
                    </a:lnTo>
                    <a:lnTo>
                      <a:pt x="250" y="221"/>
                    </a:lnTo>
                    <a:lnTo>
                      <a:pt x="251" y="221"/>
                    </a:lnTo>
                    <a:lnTo>
                      <a:pt x="251" y="220"/>
                    </a:lnTo>
                    <a:lnTo>
                      <a:pt x="253" y="219"/>
                    </a:lnTo>
                    <a:lnTo>
                      <a:pt x="251" y="216"/>
                    </a:lnTo>
                    <a:lnTo>
                      <a:pt x="251" y="215"/>
                    </a:lnTo>
                    <a:lnTo>
                      <a:pt x="253" y="215"/>
                    </a:lnTo>
                    <a:lnTo>
                      <a:pt x="253" y="214"/>
                    </a:lnTo>
                    <a:lnTo>
                      <a:pt x="253" y="213"/>
                    </a:lnTo>
                    <a:lnTo>
                      <a:pt x="253" y="212"/>
                    </a:lnTo>
                    <a:lnTo>
                      <a:pt x="251" y="211"/>
                    </a:lnTo>
                    <a:lnTo>
                      <a:pt x="251" y="210"/>
                    </a:lnTo>
                    <a:lnTo>
                      <a:pt x="251" y="208"/>
                    </a:lnTo>
                    <a:lnTo>
                      <a:pt x="253" y="207"/>
                    </a:lnTo>
                    <a:lnTo>
                      <a:pt x="251" y="206"/>
                    </a:lnTo>
                    <a:lnTo>
                      <a:pt x="251" y="205"/>
                    </a:lnTo>
                    <a:lnTo>
                      <a:pt x="251" y="204"/>
                    </a:lnTo>
                    <a:lnTo>
                      <a:pt x="253" y="203"/>
                    </a:lnTo>
                    <a:lnTo>
                      <a:pt x="253" y="202"/>
                    </a:lnTo>
                    <a:lnTo>
                      <a:pt x="254" y="202"/>
                    </a:lnTo>
                    <a:lnTo>
                      <a:pt x="254" y="202"/>
                    </a:lnTo>
                    <a:lnTo>
                      <a:pt x="254" y="201"/>
                    </a:lnTo>
                    <a:lnTo>
                      <a:pt x="254" y="199"/>
                    </a:lnTo>
                    <a:lnTo>
                      <a:pt x="254" y="198"/>
                    </a:lnTo>
                    <a:lnTo>
                      <a:pt x="254" y="197"/>
                    </a:lnTo>
                    <a:lnTo>
                      <a:pt x="254" y="196"/>
                    </a:lnTo>
                    <a:lnTo>
                      <a:pt x="255" y="195"/>
                    </a:lnTo>
                    <a:lnTo>
                      <a:pt x="256" y="195"/>
                    </a:lnTo>
                    <a:lnTo>
                      <a:pt x="256" y="194"/>
                    </a:lnTo>
                    <a:lnTo>
                      <a:pt x="257" y="194"/>
                    </a:lnTo>
                    <a:lnTo>
                      <a:pt x="258" y="193"/>
                    </a:lnTo>
                    <a:lnTo>
                      <a:pt x="257" y="191"/>
                    </a:lnTo>
                    <a:lnTo>
                      <a:pt x="256" y="191"/>
                    </a:lnTo>
                    <a:lnTo>
                      <a:pt x="255" y="191"/>
                    </a:lnTo>
                    <a:lnTo>
                      <a:pt x="255" y="190"/>
                    </a:lnTo>
                    <a:lnTo>
                      <a:pt x="254" y="189"/>
                    </a:lnTo>
                    <a:lnTo>
                      <a:pt x="254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3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49" y="188"/>
                    </a:lnTo>
                    <a:lnTo>
                      <a:pt x="248" y="188"/>
                    </a:lnTo>
                    <a:lnTo>
                      <a:pt x="247" y="188"/>
                    </a:lnTo>
                    <a:lnTo>
                      <a:pt x="247" y="187"/>
                    </a:lnTo>
                    <a:lnTo>
                      <a:pt x="246" y="187"/>
                    </a:lnTo>
                    <a:lnTo>
                      <a:pt x="246" y="186"/>
                    </a:lnTo>
                    <a:lnTo>
                      <a:pt x="246" y="185"/>
                    </a:lnTo>
                    <a:lnTo>
                      <a:pt x="245" y="184"/>
                    </a:lnTo>
                    <a:lnTo>
                      <a:pt x="245" y="182"/>
                    </a:lnTo>
                    <a:lnTo>
                      <a:pt x="243" y="182"/>
                    </a:lnTo>
                    <a:lnTo>
                      <a:pt x="243" y="181"/>
                    </a:lnTo>
                    <a:lnTo>
                      <a:pt x="241" y="180"/>
                    </a:lnTo>
                    <a:lnTo>
                      <a:pt x="240" y="181"/>
                    </a:lnTo>
                    <a:lnTo>
                      <a:pt x="240" y="180"/>
                    </a:lnTo>
                    <a:lnTo>
                      <a:pt x="239" y="180"/>
                    </a:lnTo>
                    <a:lnTo>
                      <a:pt x="239" y="181"/>
                    </a:lnTo>
                    <a:lnTo>
                      <a:pt x="238" y="181"/>
                    </a:lnTo>
                    <a:lnTo>
                      <a:pt x="237" y="182"/>
                    </a:lnTo>
                    <a:lnTo>
                      <a:pt x="237" y="184"/>
                    </a:lnTo>
                    <a:lnTo>
                      <a:pt x="236" y="185"/>
                    </a:lnTo>
                    <a:lnTo>
                      <a:pt x="236" y="186"/>
                    </a:lnTo>
                    <a:lnTo>
                      <a:pt x="237" y="187"/>
                    </a:lnTo>
                    <a:lnTo>
                      <a:pt x="237" y="188"/>
                    </a:lnTo>
                    <a:lnTo>
                      <a:pt x="237" y="188"/>
                    </a:lnTo>
                    <a:lnTo>
                      <a:pt x="236" y="189"/>
                    </a:lnTo>
                    <a:lnTo>
                      <a:pt x="236" y="190"/>
                    </a:lnTo>
                    <a:lnTo>
                      <a:pt x="234" y="191"/>
                    </a:lnTo>
                    <a:lnTo>
                      <a:pt x="233" y="191"/>
                    </a:lnTo>
                    <a:lnTo>
                      <a:pt x="232" y="190"/>
                    </a:lnTo>
                    <a:lnTo>
                      <a:pt x="231" y="190"/>
                    </a:lnTo>
                    <a:lnTo>
                      <a:pt x="230" y="190"/>
                    </a:lnTo>
                    <a:lnTo>
                      <a:pt x="229" y="190"/>
                    </a:lnTo>
                    <a:lnTo>
                      <a:pt x="228" y="190"/>
                    </a:lnTo>
                    <a:lnTo>
                      <a:pt x="228" y="189"/>
                    </a:lnTo>
                    <a:lnTo>
                      <a:pt x="226" y="189"/>
                    </a:lnTo>
                    <a:lnTo>
                      <a:pt x="226" y="189"/>
                    </a:lnTo>
                    <a:lnTo>
                      <a:pt x="225" y="190"/>
                    </a:lnTo>
                    <a:lnTo>
                      <a:pt x="225" y="191"/>
                    </a:lnTo>
                    <a:lnTo>
                      <a:pt x="224" y="191"/>
                    </a:lnTo>
                    <a:lnTo>
                      <a:pt x="224" y="193"/>
                    </a:lnTo>
                    <a:lnTo>
                      <a:pt x="224" y="194"/>
                    </a:lnTo>
                    <a:lnTo>
                      <a:pt x="224" y="195"/>
                    </a:lnTo>
                    <a:lnTo>
                      <a:pt x="224" y="196"/>
                    </a:lnTo>
                    <a:lnTo>
                      <a:pt x="224" y="197"/>
                    </a:lnTo>
                    <a:lnTo>
                      <a:pt x="223" y="198"/>
                    </a:lnTo>
                    <a:lnTo>
                      <a:pt x="223" y="199"/>
                    </a:lnTo>
                    <a:lnTo>
                      <a:pt x="223" y="201"/>
                    </a:lnTo>
                    <a:lnTo>
                      <a:pt x="223" y="202"/>
                    </a:lnTo>
                    <a:lnTo>
                      <a:pt x="222" y="202"/>
                    </a:lnTo>
                    <a:lnTo>
                      <a:pt x="221" y="201"/>
                    </a:lnTo>
                    <a:lnTo>
                      <a:pt x="220" y="202"/>
                    </a:lnTo>
                    <a:lnTo>
                      <a:pt x="219" y="202"/>
                    </a:lnTo>
                    <a:lnTo>
                      <a:pt x="217" y="203"/>
                    </a:lnTo>
                    <a:lnTo>
                      <a:pt x="217" y="204"/>
                    </a:lnTo>
                    <a:lnTo>
                      <a:pt x="216" y="205"/>
                    </a:lnTo>
                    <a:lnTo>
                      <a:pt x="215" y="204"/>
                    </a:lnTo>
                    <a:lnTo>
                      <a:pt x="214" y="205"/>
                    </a:lnTo>
                    <a:lnTo>
                      <a:pt x="213" y="205"/>
                    </a:lnTo>
                    <a:lnTo>
                      <a:pt x="212" y="206"/>
                    </a:lnTo>
                    <a:lnTo>
                      <a:pt x="211" y="206"/>
                    </a:lnTo>
                    <a:lnTo>
                      <a:pt x="209" y="206"/>
                    </a:lnTo>
                    <a:lnTo>
                      <a:pt x="209" y="207"/>
                    </a:lnTo>
                    <a:lnTo>
                      <a:pt x="208" y="207"/>
                    </a:lnTo>
                    <a:lnTo>
                      <a:pt x="208" y="208"/>
                    </a:lnTo>
                    <a:lnTo>
                      <a:pt x="207" y="210"/>
                    </a:lnTo>
                    <a:lnTo>
                      <a:pt x="207" y="211"/>
                    </a:lnTo>
                    <a:lnTo>
                      <a:pt x="207" y="212"/>
                    </a:lnTo>
                    <a:lnTo>
                      <a:pt x="207" y="213"/>
                    </a:lnTo>
                    <a:lnTo>
                      <a:pt x="207" y="214"/>
                    </a:lnTo>
                    <a:lnTo>
                      <a:pt x="206" y="214"/>
                    </a:lnTo>
                    <a:lnTo>
                      <a:pt x="205" y="215"/>
                    </a:lnTo>
                    <a:lnTo>
                      <a:pt x="204" y="215"/>
                    </a:lnTo>
                    <a:lnTo>
                      <a:pt x="203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9" y="215"/>
                    </a:lnTo>
                    <a:lnTo>
                      <a:pt x="199" y="215"/>
                    </a:lnTo>
                    <a:lnTo>
                      <a:pt x="199" y="216"/>
                    </a:lnTo>
                    <a:lnTo>
                      <a:pt x="198" y="216"/>
                    </a:lnTo>
                    <a:lnTo>
                      <a:pt x="197" y="218"/>
                    </a:lnTo>
                    <a:lnTo>
                      <a:pt x="197" y="219"/>
                    </a:lnTo>
                    <a:lnTo>
                      <a:pt x="197" y="220"/>
                    </a:lnTo>
                    <a:lnTo>
                      <a:pt x="196" y="221"/>
                    </a:lnTo>
                    <a:lnTo>
                      <a:pt x="195" y="221"/>
                    </a:lnTo>
                    <a:lnTo>
                      <a:pt x="195" y="222"/>
                    </a:lnTo>
                    <a:lnTo>
                      <a:pt x="194" y="223"/>
                    </a:lnTo>
                    <a:lnTo>
                      <a:pt x="193" y="223"/>
                    </a:lnTo>
                    <a:lnTo>
                      <a:pt x="193" y="224"/>
                    </a:lnTo>
                    <a:lnTo>
                      <a:pt x="191" y="225"/>
                    </a:lnTo>
                    <a:lnTo>
                      <a:pt x="190" y="225"/>
                    </a:lnTo>
                    <a:lnTo>
                      <a:pt x="189" y="225"/>
                    </a:lnTo>
                    <a:lnTo>
                      <a:pt x="188" y="224"/>
                    </a:lnTo>
                    <a:lnTo>
                      <a:pt x="187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3" y="224"/>
                    </a:lnTo>
                    <a:lnTo>
                      <a:pt x="183" y="225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8" y="225"/>
                    </a:lnTo>
                    <a:lnTo>
                      <a:pt x="177" y="224"/>
                    </a:lnTo>
                    <a:lnTo>
                      <a:pt x="176" y="225"/>
                    </a:lnTo>
                    <a:lnTo>
                      <a:pt x="174" y="225"/>
                    </a:lnTo>
                    <a:lnTo>
                      <a:pt x="173" y="225"/>
                    </a:lnTo>
                    <a:lnTo>
                      <a:pt x="172" y="225"/>
                    </a:lnTo>
                    <a:lnTo>
                      <a:pt x="172" y="225"/>
                    </a:lnTo>
                    <a:lnTo>
                      <a:pt x="172" y="227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70" y="229"/>
                    </a:lnTo>
                    <a:lnTo>
                      <a:pt x="169" y="229"/>
                    </a:lnTo>
                    <a:lnTo>
                      <a:pt x="169" y="230"/>
                    </a:lnTo>
                    <a:lnTo>
                      <a:pt x="168" y="230"/>
                    </a:lnTo>
                    <a:lnTo>
                      <a:pt x="166" y="230"/>
                    </a:lnTo>
                    <a:lnTo>
                      <a:pt x="165" y="231"/>
                    </a:lnTo>
                    <a:lnTo>
                      <a:pt x="165" y="232"/>
                    </a:lnTo>
                    <a:lnTo>
                      <a:pt x="164" y="232"/>
                    </a:lnTo>
                    <a:lnTo>
                      <a:pt x="163" y="233"/>
                    </a:lnTo>
                    <a:lnTo>
                      <a:pt x="163" y="232"/>
                    </a:lnTo>
                    <a:lnTo>
                      <a:pt x="162" y="232"/>
                    </a:lnTo>
                    <a:lnTo>
                      <a:pt x="161" y="231"/>
                    </a:lnTo>
                    <a:lnTo>
                      <a:pt x="160" y="230"/>
                    </a:lnTo>
                    <a:lnTo>
                      <a:pt x="160" y="231"/>
                    </a:lnTo>
                    <a:lnTo>
                      <a:pt x="159" y="231"/>
                    </a:lnTo>
                    <a:lnTo>
                      <a:pt x="157" y="232"/>
                    </a:lnTo>
                    <a:lnTo>
                      <a:pt x="157" y="233"/>
                    </a:lnTo>
                    <a:lnTo>
                      <a:pt x="159" y="233"/>
                    </a:lnTo>
                    <a:lnTo>
                      <a:pt x="159" y="235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59" y="238"/>
                    </a:lnTo>
                    <a:lnTo>
                      <a:pt x="160" y="238"/>
                    </a:lnTo>
                    <a:lnTo>
                      <a:pt x="160" y="239"/>
                    </a:lnTo>
                    <a:lnTo>
                      <a:pt x="160" y="240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7" y="242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9" y="246"/>
                    </a:lnTo>
                    <a:lnTo>
                      <a:pt x="159" y="247"/>
                    </a:lnTo>
                    <a:lnTo>
                      <a:pt x="157" y="248"/>
                    </a:lnTo>
                    <a:lnTo>
                      <a:pt x="156" y="249"/>
                    </a:lnTo>
                    <a:lnTo>
                      <a:pt x="156" y="250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3"/>
                    </a:lnTo>
                    <a:lnTo>
                      <a:pt x="156" y="253"/>
                    </a:lnTo>
                    <a:lnTo>
                      <a:pt x="156" y="254"/>
                    </a:lnTo>
                    <a:lnTo>
                      <a:pt x="156" y="255"/>
                    </a:lnTo>
                    <a:lnTo>
                      <a:pt x="156" y="256"/>
                    </a:lnTo>
                    <a:lnTo>
                      <a:pt x="156" y="257"/>
                    </a:lnTo>
                    <a:lnTo>
                      <a:pt x="156" y="258"/>
                    </a:lnTo>
                    <a:lnTo>
                      <a:pt x="156" y="259"/>
                    </a:lnTo>
                    <a:lnTo>
                      <a:pt x="157" y="259"/>
                    </a:lnTo>
                    <a:lnTo>
                      <a:pt x="160" y="261"/>
                    </a:lnTo>
                    <a:lnTo>
                      <a:pt x="160" y="262"/>
                    </a:lnTo>
                    <a:lnTo>
                      <a:pt x="161" y="262"/>
                    </a:lnTo>
                    <a:lnTo>
                      <a:pt x="162" y="263"/>
                    </a:lnTo>
                    <a:lnTo>
                      <a:pt x="163" y="263"/>
                    </a:lnTo>
                    <a:lnTo>
                      <a:pt x="164" y="263"/>
                    </a:lnTo>
                    <a:lnTo>
                      <a:pt x="165" y="263"/>
                    </a:lnTo>
                    <a:lnTo>
                      <a:pt x="165" y="262"/>
                    </a:lnTo>
                    <a:lnTo>
                      <a:pt x="166" y="263"/>
                    </a:lnTo>
                    <a:lnTo>
                      <a:pt x="166" y="264"/>
                    </a:lnTo>
                    <a:lnTo>
                      <a:pt x="168" y="265"/>
                    </a:lnTo>
                    <a:lnTo>
                      <a:pt x="168" y="266"/>
                    </a:lnTo>
                    <a:lnTo>
                      <a:pt x="168" y="267"/>
                    </a:lnTo>
                    <a:lnTo>
                      <a:pt x="169" y="267"/>
                    </a:lnTo>
                    <a:lnTo>
                      <a:pt x="169" y="269"/>
                    </a:lnTo>
                    <a:lnTo>
                      <a:pt x="169" y="270"/>
                    </a:lnTo>
                    <a:lnTo>
                      <a:pt x="170" y="270"/>
                    </a:lnTo>
                    <a:lnTo>
                      <a:pt x="170" y="271"/>
                    </a:lnTo>
                    <a:lnTo>
                      <a:pt x="171" y="272"/>
                    </a:lnTo>
                    <a:lnTo>
                      <a:pt x="171" y="273"/>
                    </a:lnTo>
                    <a:lnTo>
                      <a:pt x="172" y="273"/>
                    </a:lnTo>
                    <a:lnTo>
                      <a:pt x="171" y="274"/>
                    </a:lnTo>
                    <a:lnTo>
                      <a:pt x="171" y="275"/>
                    </a:lnTo>
                    <a:lnTo>
                      <a:pt x="171" y="277"/>
                    </a:lnTo>
                    <a:lnTo>
                      <a:pt x="171" y="278"/>
                    </a:lnTo>
                    <a:lnTo>
                      <a:pt x="171" y="279"/>
                    </a:lnTo>
                    <a:lnTo>
                      <a:pt x="170" y="279"/>
                    </a:lnTo>
                    <a:lnTo>
                      <a:pt x="169" y="279"/>
                    </a:lnTo>
                    <a:lnTo>
                      <a:pt x="168" y="280"/>
                    </a:lnTo>
                    <a:lnTo>
                      <a:pt x="168" y="281"/>
                    </a:lnTo>
                    <a:lnTo>
                      <a:pt x="169" y="282"/>
                    </a:lnTo>
                    <a:lnTo>
                      <a:pt x="168" y="282"/>
                    </a:lnTo>
                    <a:lnTo>
                      <a:pt x="168" y="283"/>
                    </a:lnTo>
                    <a:lnTo>
                      <a:pt x="166" y="283"/>
                    </a:lnTo>
                    <a:lnTo>
                      <a:pt x="165" y="283"/>
                    </a:lnTo>
                    <a:lnTo>
                      <a:pt x="164" y="283"/>
                    </a:lnTo>
                    <a:lnTo>
                      <a:pt x="163" y="284"/>
                    </a:lnTo>
                    <a:lnTo>
                      <a:pt x="162" y="283"/>
                    </a:lnTo>
                    <a:lnTo>
                      <a:pt x="161" y="282"/>
                    </a:lnTo>
                    <a:lnTo>
                      <a:pt x="161" y="281"/>
                    </a:lnTo>
                    <a:lnTo>
                      <a:pt x="160" y="280"/>
                    </a:lnTo>
                    <a:lnTo>
                      <a:pt x="159" y="279"/>
                    </a:lnTo>
                    <a:lnTo>
                      <a:pt x="157" y="279"/>
                    </a:lnTo>
                    <a:lnTo>
                      <a:pt x="156" y="279"/>
                    </a:lnTo>
                    <a:lnTo>
                      <a:pt x="155" y="278"/>
                    </a:lnTo>
                    <a:lnTo>
                      <a:pt x="154" y="278"/>
                    </a:lnTo>
                    <a:lnTo>
                      <a:pt x="153" y="278"/>
                    </a:lnTo>
                    <a:lnTo>
                      <a:pt x="152" y="279"/>
                    </a:lnTo>
                    <a:lnTo>
                      <a:pt x="152" y="278"/>
                    </a:lnTo>
                    <a:lnTo>
                      <a:pt x="151" y="278"/>
                    </a:lnTo>
                    <a:lnTo>
                      <a:pt x="149" y="278"/>
                    </a:lnTo>
                    <a:lnTo>
                      <a:pt x="149" y="279"/>
                    </a:lnTo>
                    <a:lnTo>
                      <a:pt x="148" y="279"/>
                    </a:lnTo>
                    <a:lnTo>
                      <a:pt x="148" y="280"/>
                    </a:lnTo>
                    <a:lnTo>
                      <a:pt x="147" y="280"/>
                    </a:lnTo>
                    <a:lnTo>
                      <a:pt x="146" y="280"/>
                    </a:lnTo>
                    <a:lnTo>
                      <a:pt x="145" y="280"/>
                    </a:lnTo>
                    <a:lnTo>
                      <a:pt x="145" y="281"/>
                    </a:lnTo>
                    <a:lnTo>
                      <a:pt x="145" y="281"/>
                    </a:lnTo>
                    <a:lnTo>
                      <a:pt x="144" y="280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3" y="280"/>
                    </a:lnTo>
                    <a:lnTo>
                      <a:pt x="142" y="279"/>
                    </a:lnTo>
                    <a:lnTo>
                      <a:pt x="142" y="278"/>
                    </a:lnTo>
                    <a:lnTo>
                      <a:pt x="142" y="277"/>
                    </a:lnTo>
                    <a:lnTo>
                      <a:pt x="140" y="275"/>
                    </a:lnTo>
                    <a:lnTo>
                      <a:pt x="140" y="274"/>
                    </a:lnTo>
                    <a:lnTo>
                      <a:pt x="140" y="273"/>
                    </a:lnTo>
                    <a:lnTo>
                      <a:pt x="140" y="272"/>
                    </a:lnTo>
                    <a:lnTo>
                      <a:pt x="140" y="271"/>
                    </a:lnTo>
                    <a:lnTo>
                      <a:pt x="139" y="271"/>
                    </a:lnTo>
                    <a:lnTo>
                      <a:pt x="139" y="270"/>
                    </a:lnTo>
                    <a:lnTo>
                      <a:pt x="139" y="270"/>
                    </a:lnTo>
                    <a:lnTo>
                      <a:pt x="138" y="270"/>
                    </a:lnTo>
                    <a:lnTo>
                      <a:pt x="137" y="269"/>
                    </a:lnTo>
                    <a:lnTo>
                      <a:pt x="137" y="267"/>
                    </a:lnTo>
                    <a:lnTo>
                      <a:pt x="136" y="267"/>
                    </a:lnTo>
                    <a:lnTo>
                      <a:pt x="135" y="267"/>
                    </a:lnTo>
                    <a:lnTo>
                      <a:pt x="134" y="267"/>
                    </a:lnTo>
                    <a:lnTo>
                      <a:pt x="134" y="266"/>
                    </a:lnTo>
                    <a:lnTo>
                      <a:pt x="133" y="266"/>
                    </a:lnTo>
                    <a:lnTo>
                      <a:pt x="131" y="266"/>
                    </a:lnTo>
                    <a:lnTo>
                      <a:pt x="130" y="266"/>
                    </a:lnTo>
                    <a:lnTo>
                      <a:pt x="129" y="265"/>
                    </a:lnTo>
                    <a:lnTo>
                      <a:pt x="128" y="264"/>
                    </a:lnTo>
                    <a:lnTo>
                      <a:pt x="127" y="263"/>
                    </a:lnTo>
                    <a:lnTo>
                      <a:pt x="127" y="262"/>
                    </a:lnTo>
                    <a:lnTo>
                      <a:pt x="126" y="261"/>
                    </a:lnTo>
                    <a:lnTo>
                      <a:pt x="125" y="261"/>
                    </a:lnTo>
                    <a:lnTo>
                      <a:pt x="123" y="261"/>
                    </a:lnTo>
                    <a:lnTo>
                      <a:pt x="122" y="261"/>
                    </a:lnTo>
                    <a:lnTo>
                      <a:pt x="121" y="261"/>
                    </a:lnTo>
                    <a:lnTo>
                      <a:pt x="120" y="261"/>
                    </a:lnTo>
                    <a:lnTo>
                      <a:pt x="118" y="261"/>
                    </a:lnTo>
                    <a:lnTo>
                      <a:pt x="118" y="262"/>
                    </a:lnTo>
                    <a:lnTo>
                      <a:pt x="118" y="261"/>
                    </a:lnTo>
                    <a:lnTo>
                      <a:pt x="117" y="261"/>
                    </a:lnTo>
                    <a:lnTo>
                      <a:pt x="116" y="261"/>
                    </a:lnTo>
                    <a:lnTo>
                      <a:pt x="114" y="261"/>
                    </a:lnTo>
                    <a:lnTo>
                      <a:pt x="113" y="261"/>
                    </a:lnTo>
                    <a:lnTo>
                      <a:pt x="112" y="261"/>
                    </a:lnTo>
                    <a:lnTo>
                      <a:pt x="111" y="261"/>
                    </a:lnTo>
                    <a:lnTo>
                      <a:pt x="110" y="261"/>
                    </a:lnTo>
                    <a:lnTo>
                      <a:pt x="110" y="262"/>
                    </a:lnTo>
                    <a:lnTo>
                      <a:pt x="109" y="262"/>
                    </a:lnTo>
                    <a:lnTo>
                      <a:pt x="108" y="262"/>
                    </a:lnTo>
                    <a:lnTo>
                      <a:pt x="106" y="262"/>
                    </a:lnTo>
                    <a:lnTo>
                      <a:pt x="105" y="262"/>
                    </a:lnTo>
                    <a:lnTo>
                      <a:pt x="104" y="262"/>
                    </a:lnTo>
                    <a:lnTo>
                      <a:pt x="103" y="262"/>
                    </a:lnTo>
                    <a:lnTo>
                      <a:pt x="103" y="261"/>
                    </a:lnTo>
                    <a:lnTo>
                      <a:pt x="102" y="262"/>
                    </a:lnTo>
                    <a:lnTo>
                      <a:pt x="101" y="261"/>
                    </a:lnTo>
                    <a:lnTo>
                      <a:pt x="100" y="261"/>
                    </a:lnTo>
                    <a:lnTo>
                      <a:pt x="99" y="259"/>
                    </a:lnTo>
                    <a:lnTo>
                      <a:pt x="99" y="258"/>
                    </a:lnTo>
                    <a:lnTo>
                      <a:pt x="97" y="258"/>
                    </a:lnTo>
                    <a:lnTo>
                      <a:pt x="97" y="257"/>
                    </a:lnTo>
                    <a:lnTo>
                      <a:pt x="96" y="256"/>
                    </a:lnTo>
                    <a:lnTo>
                      <a:pt x="96" y="255"/>
                    </a:lnTo>
                    <a:lnTo>
                      <a:pt x="95" y="255"/>
                    </a:lnTo>
                    <a:lnTo>
                      <a:pt x="95" y="254"/>
                    </a:lnTo>
                    <a:lnTo>
                      <a:pt x="95" y="253"/>
                    </a:lnTo>
                    <a:lnTo>
                      <a:pt x="95" y="252"/>
                    </a:lnTo>
                    <a:lnTo>
                      <a:pt x="94" y="252"/>
                    </a:lnTo>
                    <a:lnTo>
                      <a:pt x="93" y="250"/>
                    </a:lnTo>
                    <a:lnTo>
                      <a:pt x="93" y="249"/>
                    </a:lnTo>
                    <a:lnTo>
                      <a:pt x="93" y="248"/>
                    </a:lnTo>
                    <a:lnTo>
                      <a:pt x="92" y="247"/>
                    </a:lnTo>
                    <a:lnTo>
                      <a:pt x="91" y="247"/>
                    </a:lnTo>
                    <a:lnTo>
                      <a:pt x="91" y="246"/>
                    </a:lnTo>
                    <a:lnTo>
                      <a:pt x="91" y="246"/>
                    </a:lnTo>
                    <a:lnTo>
                      <a:pt x="91" y="245"/>
                    </a:lnTo>
                    <a:lnTo>
                      <a:pt x="89" y="244"/>
                    </a:lnTo>
                    <a:lnTo>
                      <a:pt x="89" y="242"/>
                    </a:lnTo>
                    <a:lnTo>
                      <a:pt x="88" y="242"/>
                    </a:lnTo>
                    <a:lnTo>
                      <a:pt x="87" y="242"/>
                    </a:lnTo>
                    <a:lnTo>
                      <a:pt x="86" y="242"/>
                    </a:lnTo>
                    <a:lnTo>
                      <a:pt x="85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2"/>
                    </a:lnTo>
                    <a:lnTo>
                      <a:pt x="82" y="241"/>
                    </a:lnTo>
                    <a:lnTo>
                      <a:pt x="82" y="240"/>
                    </a:lnTo>
                    <a:lnTo>
                      <a:pt x="80" y="239"/>
                    </a:lnTo>
                    <a:lnTo>
                      <a:pt x="79" y="239"/>
                    </a:lnTo>
                    <a:lnTo>
                      <a:pt x="78" y="239"/>
                    </a:lnTo>
                    <a:lnTo>
                      <a:pt x="78" y="238"/>
                    </a:lnTo>
                    <a:lnTo>
                      <a:pt x="77" y="238"/>
                    </a:lnTo>
                    <a:lnTo>
                      <a:pt x="77" y="237"/>
                    </a:lnTo>
                    <a:lnTo>
                      <a:pt x="76" y="237"/>
                    </a:lnTo>
                    <a:lnTo>
                      <a:pt x="75" y="238"/>
                    </a:lnTo>
                    <a:lnTo>
                      <a:pt x="74" y="238"/>
                    </a:lnTo>
                    <a:lnTo>
                      <a:pt x="73" y="239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0" y="240"/>
                    </a:lnTo>
                    <a:lnTo>
                      <a:pt x="70" y="239"/>
                    </a:lnTo>
                    <a:lnTo>
                      <a:pt x="69" y="239"/>
                    </a:lnTo>
                    <a:lnTo>
                      <a:pt x="69" y="238"/>
                    </a:lnTo>
                    <a:lnTo>
                      <a:pt x="68" y="238"/>
                    </a:lnTo>
                    <a:lnTo>
                      <a:pt x="68" y="237"/>
                    </a:lnTo>
                    <a:lnTo>
                      <a:pt x="68" y="236"/>
                    </a:lnTo>
                    <a:lnTo>
                      <a:pt x="67" y="235"/>
                    </a:lnTo>
                    <a:lnTo>
                      <a:pt x="67" y="233"/>
                    </a:lnTo>
                    <a:lnTo>
                      <a:pt x="66" y="233"/>
                    </a:lnTo>
                    <a:lnTo>
                      <a:pt x="65" y="233"/>
                    </a:lnTo>
                    <a:lnTo>
                      <a:pt x="65" y="232"/>
                    </a:lnTo>
                    <a:lnTo>
                      <a:pt x="63" y="231"/>
                    </a:lnTo>
                    <a:lnTo>
                      <a:pt x="63" y="230"/>
                    </a:lnTo>
                    <a:lnTo>
                      <a:pt x="63" y="229"/>
                    </a:lnTo>
                    <a:lnTo>
                      <a:pt x="63" y="228"/>
                    </a:lnTo>
                    <a:lnTo>
                      <a:pt x="63" y="228"/>
                    </a:lnTo>
                    <a:lnTo>
                      <a:pt x="62" y="227"/>
                    </a:lnTo>
                    <a:lnTo>
                      <a:pt x="62" y="225"/>
                    </a:lnTo>
                    <a:lnTo>
                      <a:pt x="61" y="225"/>
                    </a:lnTo>
                    <a:lnTo>
                      <a:pt x="61" y="224"/>
                    </a:lnTo>
                    <a:lnTo>
                      <a:pt x="60" y="223"/>
                    </a:lnTo>
                    <a:lnTo>
                      <a:pt x="60" y="222"/>
                    </a:lnTo>
                    <a:lnTo>
                      <a:pt x="59" y="221"/>
                    </a:lnTo>
                    <a:lnTo>
                      <a:pt x="60" y="220"/>
                    </a:lnTo>
                    <a:lnTo>
                      <a:pt x="59" y="220"/>
                    </a:lnTo>
                    <a:lnTo>
                      <a:pt x="59" y="219"/>
                    </a:lnTo>
                    <a:lnTo>
                      <a:pt x="58" y="219"/>
                    </a:lnTo>
                    <a:lnTo>
                      <a:pt x="58" y="218"/>
                    </a:lnTo>
                    <a:lnTo>
                      <a:pt x="57" y="218"/>
                    </a:lnTo>
                    <a:lnTo>
                      <a:pt x="56" y="218"/>
                    </a:lnTo>
                    <a:lnTo>
                      <a:pt x="56" y="216"/>
                    </a:lnTo>
                    <a:lnTo>
                      <a:pt x="56" y="215"/>
                    </a:lnTo>
                    <a:lnTo>
                      <a:pt x="56" y="215"/>
                    </a:lnTo>
                    <a:lnTo>
                      <a:pt x="57" y="215"/>
                    </a:lnTo>
                    <a:lnTo>
                      <a:pt x="57" y="214"/>
                    </a:lnTo>
                    <a:lnTo>
                      <a:pt x="58" y="214"/>
                    </a:lnTo>
                    <a:lnTo>
                      <a:pt x="58" y="213"/>
                    </a:lnTo>
                    <a:lnTo>
                      <a:pt x="58" y="212"/>
                    </a:lnTo>
                    <a:lnTo>
                      <a:pt x="58" y="211"/>
                    </a:lnTo>
                    <a:lnTo>
                      <a:pt x="58" y="210"/>
                    </a:lnTo>
                    <a:lnTo>
                      <a:pt x="58" y="208"/>
                    </a:lnTo>
                    <a:lnTo>
                      <a:pt x="58" y="207"/>
                    </a:lnTo>
                    <a:lnTo>
                      <a:pt x="58" y="206"/>
                    </a:lnTo>
                    <a:lnTo>
                      <a:pt x="57" y="205"/>
                    </a:lnTo>
                    <a:lnTo>
                      <a:pt x="56" y="205"/>
                    </a:lnTo>
                    <a:lnTo>
                      <a:pt x="54" y="204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4" y="202"/>
                    </a:lnTo>
                    <a:lnTo>
                      <a:pt x="56" y="201"/>
                    </a:lnTo>
                    <a:lnTo>
                      <a:pt x="56" y="199"/>
                    </a:lnTo>
                    <a:lnTo>
                      <a:pt x="56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4" y="194"/>
                    </a:lnTo>
                    <a:lnTo>
                      <a:pt x="53" y="194"/>
                    </a:lnTo>
                    <a:lnTo>
                      <a:pt x="53" y="193"/>
                    </a:lnTo>
                    <a:lnTo>
                      <a:pt x="52" y="193"/>
                    </a:lnTo>
                    <a:lnTo>
                      <a:pt x="51" y="191"/>
                    </a:lnTo>
                    <a:lnTo>
                      <a:pt x="51" y="190"/>
                    </a:lnTo>
                    <a:lnTo>
                      <a:pt x="50" y="189"/>
                    </a:lnTo>
                    <a:lnTo>
                      <a:pt x="50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0" y="186"/>
                    </a:lnTo>
                    <a:lnTo>
                      <a:pt x="50" y="185"/>
                    </a:lnTo>
                    <a:lnTo>
                      <a:pt x="50" y="184"/>
                    </a:lnTo>
                    <a:lnTo>
                      <a:pt x="50" y="182"/>
                    </a:lnTo>
                    <a:lnTo>
                      <a:pt x="51" y="181"/>
                    </a:lnTo>
                    <a:lnTo>
                      <a:pt x="51" y="180"/>
                    </a:lnTo>
                    <a:lnTo>
                      <a:pt x="50" y="180"/>
                    </a:lnTo>
                    <a:lnTo>
                      <a:pt x="50" y="179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8" y="177"/>
                    </a:lnTo>
                    <a:lnTo>
                      <a:pt x="45" y="177"/>
                    </a:lnTo>
                    <a:lnTo>
                      <a:pt x="45" y="176"/>
                    </a:lnTo>
                    <a:lnTo>
                      <a:pt x="44" y="176"/>
                    </a:lnTo>
                    <a:lnTo>
                      <a:pt x="43" y="176"/>
                    </a:lnTo>
                    <a:lnTo>
                      <a:pt x="42" y="176"/>
                    </a:lnTo>
                    <a:lnTo>
                      <a:pt x="41" y="176"/>
                    </a:lnTo>
                    <a:lnTo>
                      <a:pt x="40" y="176"/>
                    </a:lnTo>
                    <a:lnTo>
                      <a:pt x="39" y="176"/>
                    </a:lnTo>
                    <a:lnTo>
                      <a:pt x="36" y="176"/>
                    </a:lnTo>
                    <a:lnTo>
                      <a:pt x="35" y="176"/>
                    </a:lnTo>
                    <a:lnTo>
                      <a:pt x="34" y="176"/>
                    </a:lnTo>
                    <a:lnTo>
                      <a:pt x="33" y="176"/>
                    </a:lnTo>
                    <a:lnTo>
                      <a:pt x="28" y="176"/>
                    </a:lnTo>
                    <a:lnTo>
                      <a:pt x="26" y="176"/>
                    </a:lnTo>
                    <a:lnTo>
                      <a:pt x="25" y="176"/>
                    </a:lnTo>
                    <a:lnTo>
                      <a:pt x="24" y="176"/>
                    </a:lnTo>
                    <a:lnTo>
                      <a:pt x="20" y="176"/>
                    </a:lnTo>
                    <a:lnTo>
                      <a:pt x="19" y="176"/>
                    </a:lnTo>
                    <a:lnTo>
                      <a:pt x="17" y="176"/>
                    </a:lnTo>
                    <a:lnTo>
                      <a:pt x="15" y="176"/>
                    </a:lnTo>
                    <a:lnTo>
                      <a:pt x="12" y="176"/>
                    </a:lnTo>
                    <a:lnTo>
                      <a:pt x="11" y="176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2" y="173"/>
                    </a:lnTo>
                    <a:lnTo>
                      <a:pt x="12" y="172"/>
                    </a:lnTo>
                    <a:lnTo>
                      <a:pt x="14" y="172"/>
                    </a:lnTo>
                    <a:lnTo>
                      <a:pt x="15" y="171"/>
                    </a:lnTo>
                    <a:lnTo>
                      <a:pt x="16" y="171"/>
                    </a:lnTo>
                    <a:lnTo>
                      <a:pt x="16" y="170"/>
                    </a:lnTo>
                    <a:lnTo>
                      <a:pt x="17" y="169"/>
                    </a:lnTo>
                    <a:lnTo>
                      <a:pt x="17" y="168"/>
                    </a:lnTo>
                    <a:lnTo>
                      <a:pt x="16" y="168"/>
                    </a:lnTo>
                    <a:lnTo>
                      <a:pt x="16" y="166"/>
                    </a:lnTo>
                    <a:lnTo>
                      <a:pt x="15" y="165"/>
                    </a:lnTo>
                    <a:lnTo>
                      <a:pt x="15" y="164"/>
                    </a:lnTo>
                    <a:lnTo>
                      <a:pt x="16" y="163"/>
                    </a:lnTo>
                    <a:lnTo>
                      <a:pt x="17" y="163"/>
                    </a:lnTo>
                    <a:lnTo>
                      <a:pt x="18" y="163"/>
                    </a:lnTo>
                    <a:lnTo>
                      <a:pt x="18" y="162"/>
                    </a:lnTo>
                    <a:lnTo>
                      <a:pt x="19" y="162"/>
                    </a:lnTo>
                    <a:lnTo>
                      <a:pt x="20" y="161"/>
                    </a:lnTo>
                    <a:lnTo>
                      <a:pt x="20" y="161"/>
                    </a:lnTo>
                    <a:lnTo>
                      <a:pt x="22" y="160"/>
                    </a:lnTo>
                    <a:lnTo>
                      <a:pt x="22" y="159"/>
                    </a:lnTo>
                    <a:lnTo>
                      <a:pt x="23" y="157"/>
                    </a:lnTo>
                    <a:lnTo>
                      <a:pt x="22" y="157"/>
                    </a:lnTo>
                    <a:lnTo>
                      <a:pt x="22" y="156"/>
                    </a:lnTo>
                    <a:lnTo>
                      <a:pt x="23" y="155"/>
                    </a:lnTo>
                    <a:lnTo>
                      <a:pt x="23" y="154"/>
                    </a:lnTo>
                    <a:lnTo>
                      <a:pt x="22" y="154"/>
                    </a:lnTo>
                    <a:lnTo>
                      <a:pt x="22" y="153"/>
                    </a:lnTo>
                    <a:lnTo>
                      <a:pt x="20" y="153"/>
                    </a:lnTo>
                    <a:lnTo>
                      <a:pt x="19" y="153"/>
                    </a:lnTo>
                    <a:lnTo>
                      <a:pt x="19" y="152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7" y="148"/>
                    </a:lnTo>
                    <a:lnTo>
                      <a:pt x="17" y="147"/>
                    </a:lnTo>
                    <a:lnTo>
                      <a:pt x="17" y="146"/>
                    </a:lnTo>
                    <a:lnTo>
                      <a:pt x="17" y="145"/>
                    </a:lnTo>
                    <a:lnTo>
                      <a:pt x="17" y="144"/>
                    </a:lnTo>
                    <a:lnTo>
                      <a:pt x="16" y="143"/>
                    </a:lnTo>
                    <a:lnTo>
                      <a:pt x="16" y="142"/>
                    </a:lnTo>
                    <a:lnTo>
                      <a:pt x="16" y="140"/>
                    </a:lnTo>
                    <a:lnTo>
                      <a:pt x="15" y="139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6" y="136"/>
                    </a:lnTo>
                    <a:lnTo>
                      <a:pt x="15" y="135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14" y="132"/>
                    </a:lnTo>
                    <a:lnTo>
                      <a:pt x="12" y="132"/>
                    </a:lnTo>
                    <a:lnTo>
                      <a:pt x="11" y="132"/>
                    </a:lnTo>
                    <a:lnTo>
                      <a:pt x="10" y="131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7" y="129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7" y="126"/>
                    </a:lnTo>
                    <a:lnTo>
                      <a:pt x="7" y="125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2"/>
                    </a:lnTo>
                    <a:lnTo>
                      <a:pt x="8" y="121"/>
                    </a:lnTo>
                    <a:lnTo>
                      <a:pt x="7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8" y="119"/>
                    </a:lnTo>
                    <a:lnTo>
                      <a:pt x="8" y="118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3" y="117"/>
                    </a:lnTo>
                    <a:lnTo>
                      <a:pt x="2" y="117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4"/>
                    </a:lnTo>
                    <a:lnTo>
                      <a:pt x="1" y="114"/>
                    </a:lnTo>
                    <a:lnTo>
                      <a:pt x="1" y="113"/>
                    </a:lnTo>
                    <a:lnTo>
                      <a:pt x="2" y="112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5" y="108"/>
                    </a:lnTo>
                    <a:lnTo>
                      <a:pt x="6" y="106"/>
                    </a:lnTo>
                    <a:lnTo>
                      <a:pt x="5" y="106"/>
                    </a:lnTo>
                    <a:lnTo>
                      <a:pt x="6" y="106"/>
                    </a:lnTo>
                    <a:lnTo>
                      <a:pt x="8" y="106"/>
                    </a:lnTo>
                    <a:lnTo>
                      <a:pt x="9" y="106"/>
                    </a:lnTo>
                    <a:lnTo>
                      <a:pt x="9" y="105"/>
                    </a:lnTo>
                    <a:lnTo>
                      <a:pt x="8" y="104"/>
                    </a:lnTo>
                    <a:lnTo>
                      <a:pt x="8" y="103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8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6"/>
                    </a:lnTo>
                    <a:lnTo>
                      <a:pt x="7" y="95"/>
                    </a:lnTo>
                    <a:lnTo>
                      <a:pt x="8" y="94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9" y="92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1" y="89"/>
                    </a:lnTo>
                    <a:lnTo>
                      <a:pt x="10" y="88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0" y="85"/>
                    </a:lnTo>
                    <a:lnTo>
                      <a:pt x="11" y="85"/>
                    </a:lnTo>
                    <a:lnTo>
                      <a:pt x="11" y="84"/>
                    </a:lnTo>
                    <a:lnTo>
                      <a:pt x="12" y="83"/>
                    </a:lnTo>
                    <a:lnTo>
                      <a:pt x="11" y="83"/>
                    </a:lnTo>
                    <a:lnTo>
                      <a:pt x="12" y="81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9" y="76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8" y="72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7" y="66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8" y="59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5" y="54"/>
                    </a:lnTo>
                    <a:lnTo>
                      <a:pt x="3" y="53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5" y="51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4" y="39"/>
                    </a:lnTo>
                    <a:lnTo>
                      <a:pt x="15" y="38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5" y="34"/>
                    </a:lnTo>
                    <a:lnTo>
                      <a:pt x="25" y="33"/>
                    </a:lnTo>
                    <a:lnTo>
                      <a:pt x="25" y="32"/>
                    </a:lnTo>
                    <a:lnTo>
                      <a:pt x="26" y="30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1" y="29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28"/>
                    </a:lnTo>
                    <a:lnTo>
                      <a:pt x="35" y="27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19"/>
                    </a:lnTo>
                    <a:lnTo>
                      <a:pt x="37" y="18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50" y="3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7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4" y="1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9" y="0"/>
                    </a:lnTo>
                    <a:lnTo>
                      <a:pt x="122" y="0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5" y="1"/>
                    </a:lnTo>
                    <a:lnTo>
                      <a:pt x="137" y="1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51" y="2"/>
                    </a:lnTo>
                    <a:lnTo>
                      <a:pt x="152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7" y="2"/>
                    </a:lnTo>
                    <a:lnTo>
                      <a:pt x="183" y="2"/>
                    </a:lnTo>
                    <a:lnTo>
                      <a:pt x="189" y="2"/>
                    </a:lnTo>
                    <a:lnTo>
                      <a:pt x="190" y="2"/>
                    </a:lnTo>
                    <a:lnTo>
                      <a:pt x="191" y="2"/>
                    </a:lnTo>
                    <a:lnTo>
                      <a:pt x="193" y="2"/>
                    </a:lnTo>
                    <a:lnTo>
                      <a:pt x="194" y="2"/>
                    </a:lnTo>
                    <a:lnTo>
                      <a:pt x="195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0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2" y="2"/>
                    </a:lnTo>
                    <a:lnTo>
                      <a:pt x="219" y="2"/>
                    </a:lnTo>
                    <a:lnTo>
                      <a:pt x="221" y="1"/>
                    </a:lnTo>
                    <a:lnTo>
                      <a:pt x="222" y="1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6" y="1"/>
                    </a:lnTo>
                    <a:lnTo>
                      <a:pt x="226" y="1"/>
                    </a:lnTo>
                    <a:lnTo>
                      <a:pt x="229" y="1"/>
                    </a:lnTo>
                    <a:lnTo>
                      <a:pt x="230" y="1"/>
                    </a:lnTo>
                    <a:lnTo>
                      <a:pt x="234" y="1"/>
                    </a:lnTo>
                    <a:lnTo>
                      <a:pt x="236" y="1"/>
                    </a:lnTo>
                    <a:lnTo>
                      <a:pt x="239" y="1"/>
                    </a:lnTo>
                    <a:lnTo>
                      <a:pt x="242" y="1"/>
                    </a:lnTo>
                    <a:lnTo>
                      <a:pt x="243" y="1"/>
                    </a:lnTo>
                    <a:lnTo>
                      <a:pt x="250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63" y="1"/>
                    </a:lnTo>
                    <a:lnTo>
                      <a:pt x="264" y="1"/>
                    </a:lnTo>
                    <a:lnTo>
                      <a:pt x="266" y="1"/>
                    </a:lnTo>
                    <a:lnTo>
                      <a:pt x="268" y="1"/>
                    </a:lnTo>
                    <a:lnTo>
                      <a:pt x="272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5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1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" name="Freeform 129"/>
              <p:cNvSpPr>
                <a:spLocks/>
              </p:cNvSpPr>
              <p:nvPr/>
            </p:nvSpPr>
            <p:spPr bwMode="auto">
              <a:xfrm>
                <a:off x="2255837" y="1255713"/>
                <a:ext cx="388938" cy="608013"/>
              </a:xfrm>
              <a:custGeom>
                <a:avLst/>
                <a:gdLst>
                  <a:gd name="T0" fmla="*/ 234 w 245"/>
                  <a:gd name="T1" fmla="*/ 8 h 383"/>
                  <a:gd name="T2" fmla="*/ 233 w 245"/>
                  <a:gd name="T3" fmla="*/ 22 h 383"/>
                  <a:gd name="T4" fmla="*/ 230 w 245"/>
                  <a:gd name="T5" fmla="*/ 42 h 383"/>
                  <a:gd name="T6" fmla="*/ 243 w 245"/>
                  <a:gd name="T7" fmla="*/ 56 h 383"/>
                  <a:gd name="T8" fmla="*/ 240 w 245"/>
                  <a:gd name="T9" fmla="*/ 75 h 383"/>
                  <a:gd name="T10" fmla="*/ 227 w 245"/>
                  <a:gd name="T11" fmla="*/ 84 h 383"/>
                  <a:gd name="T12" fmla="*/ 226 w 245"/>
                  <a:gd name="T13" fmla="*/ 101 h 383"/>
                  <a:gd name="T14" fmla="*/ 213 w 245"/>
                  <a:gd name="T15" fmla="*/ 111 h 383"/>
                  <a:gd name="T16" fmla="*/ 213 w 245"/>
                  <a:gd name="T17" fmla="*/ 128 h 383"/>
                  <a:gd name="T18" fmla="*/ 205 w 245"/>
                  <a:gd name="T19" fmla="*/ 143 h 383"/>
                  <a:gd name="T20" fmla="*/ 201 w 245"/>
                  <a:gd name="T21" fmla="*/ 159 h 383"/>
                  <a:gd name="T22" fmla="*/ 188 w 245"/>
                  <a:gd name="T23" fmla="*/ 171 h 383"/>
                  <a:gd name="T24" fmla="*/ 184 w 245"/>
                  <a:gd name="T25" fmla="*/ 186 h 383"/>
                  <a:gd name="T26" fmla="*/ 185 w 245"/>
                  <a:gd name="T27" fmla="*/ 200 h 383"/>
                  <a:gd name="T28" fmla="*/ 192 w 245"/>
                  <a:gd name="T29" fmla="*/ 214 h 383"/>
                  <a:gd name="T30" fmla="*/ 184 w 245"/>
                  <a:gd name="T31" fmla="*/ 224 h 383"/>
                  <a:gd name="T32" fmla="*/ 170 w 245"/>
                  <a:gd name="T33" fmla="*/ 236 h 383"/>
                  <a:gd name="T34" fmla="*/ 160 w 245"/>
                  <a:gd name="T35" fmla="*/ 244 h 383"/>
                  <a:gd name="T36" fmla="*/ 149 w 245"/>
                  <a:gd name="T37" fmla="*/ 254 h 383"/>
                  <a:gd name="T38" fmla="*/ 136 w 245"/>
                  <a:gd name="T39" fmla="*/ 261 h 383"/>
                  <a:gd name="T40" fmla="*/ 126 w 245"/>
                  <a:gd name="T41" fmla="*/ 272 h 383"/>
                  <a:gd name="T42" fmla="*/ 116 w 245"/>
                  <a:gd name="T43" fmla="*/ 286 h 383"/>
                  <a:gd name="T44" fmla="*/ 118 w 245"/>
                  <a:gd name="T45" fmla="*/ 302 h 383"/>
                  <a:gd name="T46" fmla="*/ 134 w 245"/>
                  <a:gd name="T47" fmla="*/ 310 h 383"/>
                  <a:gd name="T48" fmla="*/ 134 w 245"/>
                  <a:gd name="T49" fmla="*/ 329 h 383"/>
                  <a:gd name="T50" fmla="*/ 137 w 245"/>
                  <a:gd name="T51" fmla="*/ 347 h 383"/>
                  <a:gd name="T52" fmla="*/ 140 w 245"/>
                  <a:gd name="T53" fmla="*/ 361 h 383"/>
                  <a:gd name="T54" fmla="*/ 140 w 245"/>
                  <a:gd name="T55" fmla="*/ 377 h 383"/>
                  <a:gd name="T56" fmla="*/ 125 w 245"/>
                  <a:gd name="T57" fmla="*/ 382 h 383"/>
                  <a:gd name="T58" fmla="*/ 79 w 245"/>
                  <a:gd name="T59" fmla="*/ 382 h 383"/>
                  <a:gd name="T60" fmla="*/ 42 w 245"/>
                  <a:gd name="T61" fmla="*/ 382 h 383"/>
                  <a:gd name="T62" fmla="*/ 16 w 245"/>
                  <a:gd name="T63" fmla="*/ 334 h 383"/>
                  <a:gd name="T64" fmla="*/ 16 w 245"/>
                  <a:gd name="T65" fmla="*/ 251 h 383"/>
                  <a:gd name="T66" fmla="*/ 14 w 245"/>
                  <a:gd name="T67" fmla="*/ 163 h 383"/>
                  <a:gd name="T68" fmla="*/ 12 w 245"/>
                  <a:gd name="T69" fmla="*/ 152 h 383"/>
                  <a:gd name="T70" fmla="*/ 11 w 245"/>
                  <a:gd name="T71" fmla="*/ 142 h 383"/>
                  <a:gd name="T72" fmla="*/ 3 w 245"/>
                  <a:gd name="T73" fmla="*/ 135 h 383"/>
                  <a:gd name="T74" fmla="*/ 2 w 245"/>
                  <a:gd name="T75" fmla="*/ 120 h 383"/>
                  <a:gd name="T76" fmla="*/ 15 w 245"/>
                  <a:gd name="T77" fmla="*/ 116 h 383"/>
                  <a:gd name="T78" fmla="*/ 26 w 245"/>
                  <a:gd name="T79" fmla="*/ 125 h 383"/>
                  <a:gd name="T80" fmla="*/ 36 w 245"/>
                  <a:gd name="T81" fmla="*/ 114 h 383"/>
                  <a:gd name="T82" fmla="*/ 45 w 245"/>
                  <a:gd name="T83" fmla="*/ 98 h 383"/>
                  <a:gd name="T84" fmla="*/ 37 w 245"/>
                  <a:gd name="T85" fmla="*/ 85 h 383"/>
                  <a:gd name="T86" fmla="*/ 40 w 245"/>
                  <a:gd name="T87" fmla="*/ 73 h 383"/>
                  <a:gd name="T88" fmla="*/ 42 w 245"/>
                  <a:gd name="T89" fmla="*/ 57 h 383"/>
                  <a:gd name="T90" fmla="*/ 50 w 245"/>
                  <a:gd name="T91" fmla="*/ 60 h 383"/>
                  <a:gd name="T92" fmla="*/ 66 w 245"/>
                  <a:gd name="T93" fmla="*/ 62 h 383"/>
                  <a:gd name="T94" fmla="*/ 76 w 245"/>
                  <a:gd name="T95" fmla="*/ 76 h 383"/>
                  <a:gd name="T96" fmla="*/ 93 w 245"/>
                  <a:gd name="T97" fmla="*/ 81 h 383"/>
                  <a:gd name="T98" fmla="*/ 113 w 245"/>
                  <a:gd name="T99" fmla="*/ 86 h 383"/>
                  <a:gd name="T100" fmla="*/ 123 w 245"/>
                  <a:gd name="T101" fmla="*/ 100 h 383"/>
                  <a:gd name="T102" fmla="*/ 136 w 245"/>
                  <a:gd name="T103" fmla="*/ 99 h 383"/>
                  <a:gd name="T104" fmla="*/ 151 w 245"/>
                  <a:gd name="T105" fmla="*/ 98 h 383"/>
                  <a:gd name="T106" fmla="*/ 144 w 245"/>
                  <a:gd name="T107" fmla="*/ 83 h 383"/>
                  <a:gd name="T108" fmla="*/ 137 w 245"/>
                  <a:gd name="T109" fmla="*/ 68 h 383"/>
                  <a:gd name="T110" fmla="*/ 139 w 245"/>
                  <a:gd name="T111" fmla="*/ 51 h 383"/>
                  <a:gd name="T112" fmla="*/ 152 w 245"/>
                  <a:gd name="T113" fmla="*/ 45 h 383"/>
                  <a:gd name="T114" fmla="*/ 173 w 245"/>
                  <a:gd name="T115" fmla="*/ 44 h 383"/>
                  <a:gd name="T116" fmla="*/ 187 w 245"/>
                  <a:gd name="T117" fmla="*/ 34 h 383"/>
                  <a:gd name="T118" fmla="*/ 201 w 245"/>
                  <a:gd name="T119" fmla="*/ 21 h 383"/>
                  <a:gd name="T120" fmla="*/ 210 w 245"/>
                  <a:gd name="T121" fmla="*/ 1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5" h="383">
                    <a:moveTo>
                      <a:pt x="220" y="0"/>
                    </a:moveTo>
                    <a:lnTo>
                      <a:pt x="220" y="1"/>
                    </a:lnTo>
                    <a:lnTo>
                      <a:pt x="221" y="0"/>
                    </a:lnTo>
                    <a:lnTo>
                      <a:pt x="223" y="1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4"/>
                    </a:lnTo>
                    <a:lnTo>
                      <a:pt x="226" y="5"/>
                    </a:lnTo>
                    <a:lnTo>
                      <a:pt x="226" y="6"/>
                    </a:lnTo>
                    <a:lnTo>
                      <a:pt x="226" y="7"/>
                    </a:lnTo>
                    <a:lnTo>
                      <a:pt x="227" y="7"/>
                    </a:lnTo>
                    <a:lnTo>
                      <a:pt x="227" y="8"/>
                    </a:lnTo>
                    <a:lnTo>
                      <a:pt x="228" y="8"/>
                    </a:lnTo>
                    <a:lnTo>
                      <a:pt x="229" y="8"/>
                    </a:lnTo>
                    <a:lnTo>
                      <a:pt x="230" y="7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7"/>
                    </a:lnTo>
                    <a:lnTo>
                      <a:pt x="234" y="8"/>
                    </a:lnTo>
                    <a:lnTo>
                      <a:pt x="234" y="8"/>
                    </a:lnTo>
                    <a:lnTo>
                      <a:pt x="234" y="9"/>
                    </a:lnTo>
                    <a:lnTo>
                      <a:pt x="235" y="10"/>
                    </a:lnTo>
                    <a:lnTo>
                      <a:pt x="235" y="11"/>
                    </a:lnTo>
                    <a:lnTo>
                      <a:pt x="236" y="11"/>
                    </a:lnTo>
                    <a:lnTo>
                      <a:pt x="237" y="11"/>
                    </a:lnTo>
                    <a:lnTo>
                      <a:pt x="238" y="13"/>
                    </a:lnTo>
                    <a:lnTo>
                      <a:pt x="237" y="14"/>
                    </a:lnTo>
                    <a:lnTo>
                      <a:pt x="236" y="14"/>
                    </a:lnTo>
                    <a:lnTo>
                      <a:pt x="236" y="15"/>
                    </a:lnTo>
                    <a:lnTo>
                      <a:pt x="235" y="15"/>
                    </a:lnTo>
                    <a:lnTo>
                      <a:pt x="234" y="16"/>
                    </a:lnTo>
                    <a:lnTo>
                      <a:pt x="234" y="17"/>
                    </a:lnTo>
                    <a:lnTo>
                      <a:pt x="234" y="18"/>
                    </a:lnTo>
                    <a:lnTo>
                      <a:pt x="234" y="19"/>
                    </a:lnTo>
                    <a:lnTo>
                      <a:pt x="234" y="21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33" y="22"/>
                    </a:lnTo>
                    <a:lnTo>
                      <a:pt x="233" y="23"/>
                    </a:lnTo>
                    <a:lnTo>
                      <a:pt x="231" y="24"/>
                    </a:lnTo>
                    <a:lnTo>
                      <a:pt x="231" y="25"/>
                    </a:lnTo>
                    <a:lnTo>
                      <a:pt x="231" y="26"/>
                    </a:lnTo>
                    <a:lnTo>
                      <a:pt x="233" y="27"/>
                    </a:lnTo>
                    <a:lnTo>
                      <a:pt x="231" y="28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33" y="32"/>
                    </a:lnTo>
                    <a:lnTo>
                      <a:pt x="233" y="33"/>
                    </a:lnTo>
                    <a:lnTo>
                      <a:pt x="233" y="34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1" y="36"/>
                    </a:lnTo>
                    <a:lnTo>
                      <a:pt x="233" y="39"/>
                    </a:lnTo>
                    <a:lnTo>
                      <a:pt x="231" y="40"/>
                    </a:lnTo>
                    <a:lnTo>
                      <a:pt x="231" y="41"/>
                    </a:lnTo>
                    <a:lnTo>
                      <a:pt x="230" y="41"/>
                    </a:lnTo>
                    <a:lnTo>
                      <a:pt x="230" y="42"/>
                    </a:lnTo>
                    <a:lnTo>
                      <a:pt x="230" y="43"/>
                    </a:lnTo>
                    <a:lnTo>
                      <a:pt x="231" y="45"/>
                    </a:lnTo>
                    <a:lnTo>
                      <a:pt x="233" y="45"/>
                    </a:lnTo>
                    <a:lnTo>
                      <a:pt x="234" y="47"/>
                    </a:lnTo>
                    <a:lnTo>
                      <a:pt x="234" y="47"/>
                    </a:lnTo>
                    <a:lnTo>
                      <a:pt x="234" y="48"/>
                    </a:lnTo>
                    <a:lnTo>
                      <a:pt x="235" y="49"/>
                    </a:lnTo>
                    <a:lnTo>
                      <a:pt x="234" y="50"/>
                    </a:lnTo>
                    <a:lnTo>
                      <a:pt x="234" y="51"/>
                    </a:lnTo>
                    <a:lnTo>
                      <a:pt x="234" y="52"/>
                    </a:lnTo>
                    <a:lnTo>
                      <a:pt x="235" y="53"/>
                    </a:lnTo>
                    <a:lnTo>
                      <a:pt x="236" y="53"/>
                    </a:lnTo>
                    <a:lnTo>
                      <a:pt x="237" y="53"/>
                    </a:lnTo>
                    <a:lnTo>
                      <a:pt x="238" y="53"/>
                    </a:lnTo>
                    <a:lnTo>
                      <a:pt x="239" y="53"/>
                    </a:lnTo>
                    <a:lnTo>
                      <a:pt x="240" y="55"/>
                    </a:lnTo>
                    <a:lnTo>
                      <a:pt x="240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4" y="56"/>
                    </a:lnTo>
                    <a:lnTo>
                      <a:pt x="244" y="57"/>
                    </a:lnTo>
                    <a:lnTo>
                      <a:pt x="245" y="58"/>
                    </a:lnTo>
                    <a:lnTo>
                      <a:pt x="245" y="59"/>
                    </a:lnTo>
                    <a:lnTo>
                      <a:pt x="245" y="60"/>
                    </a:lnTo>
                    <a:lnTo>
                      <a:pt x="244" y="61"/>
                    </a:lnTo>
                    <a:lnTo>
                      <a:pt x="245" y="62"/>
                    </a:lnTo>
                    <a:lnTo>
                      <a:pt x="245" y="64"/>
                    </a:lnTo>
                    <a:lnTo>
                      <a:pt x="245" y="65"/>
                    </a:lnTo>
                    <a:lnTo>
                      <a:pt x="245" y="66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4" y="70"/>
                    </a:lnTo>
                    <a:lnTo>
                      <a:pt x="244" y="72"/>
                    </a:lnTo>
                    <a:lnTo>
                      <a:pt x="244" y="73"/>
                    </a:lnTo>
                    <a:lnTo>
                      <a:pt x="243" y="74"/>
                    </a:lnTo>
                    <a:lnTo>
                      <a:pt x="243" y="75"/>
                    </a:lnTo>
                    <a:lnTo>
                      <a:pt x="242" y="75"/>
                    </a:lnTo>
                    <a:lnTo>
                      <a:pt x="240" y="75"/>
                    </a:lnTo>
                    <a:lnTo>
                      <a:pt x="239" y="75"/>
                    </a:lnTo>
                    <a:lnTo>
                      <a:pt x="238" y="76"/>
                    </a:lnTo>
                    <a:lnTo>
                      <a:pt x="237" y="77"/>
                    </a:lnTo>
                    <a:lnTo>
                      <a:pt x="236" y="77"/>
                    </a:lnTo>
                    <a:lnTo>
                      <a:pt x="236" y="78"/>
                    </a:lnTo>
                    <a:lnTo>
                      <a:pt x="235" y="78"/>
                    </a:lnTo>
                    <a:lnTo>
                      <a:pt x="234" y="77"/>
                    </a:lnTo>
                    <a:lnTo>
                      <a:pt x="234" y="78"/>
                    </a:lnTo>
                    <a:lnTo>
                      <a:pt x="233" y="77"/>
                    </a:lnTo>
                    <a:lnTo>
                      <a:pt x="231" y="77"/>
                    </a:lnTo>
                    <a:lnTo>
                      <a:pt x="231" y="78"/>
                    </a:lnTo>
                    <a:lnTo>
                      <a:pt x="230" y="78"/>
                    </a:lnTo>
                    <a:lnTo>
                      <a:pt x="230" y="79"/>
                    </a:lnTo>
                    <a:lnTo>
                      <a:pt x="229" y="81"/>
                    </a:lnTo>
                    <a:lnTo>
                      <a:pt x="228" y="81"/>
                    </a:lnTo>
                    <a:lnTo>
                      <a:pt x="227" y="81"/>
                    </a:lnTo>
                    <a:lnTo>
                      <a:pt x="226" y="82"/>
                    </a:lnTo>
                    <a:lnTo>
                      <a:pt x="227" y="83"/>
                    </a:lnTo>
                    <a:lnTo>
                      <a:pt x="227" y="84"/>
                    </a:lnTo>
                    <a:lnTo>
                      <a:pt x="228" y="84"/>
                    </a:lnTo>
                    <a:lnTo>
                      <a:pt x="229" y="84"/>
                    </a:lnTo>
                    <a:lnTo>
                      <a:pt x="229" y="85"/>
                    </a:lnTo>
                    <a:lnTo>
                      <a:pt x="230" y="86"/>
                    </a:lnTo>
                    <a:lnTo>
                      <a:pt x="230" y="87"/>
                    </a:lnTo>
                    <a:lnTo>
                      <a:pt x="229" y="89"/>
                    </a:lnTo>
                    <a:lnTo>
                      <a:pt x="229" y="90"/>
                    </a:lnTo>
                    <a:lnTo>
                      <a:pt x="229" y="90"/>
                    </a:lnTo>
                    <a:lnTo>
                      <a:pt x="229" y="91"/>
                    </a:lnTo>
                    <a:lnTo>
                      <a:pt x="228" y="92"/>
                    </a:lnTo>
                    <a:lnTo>
                      <a:pt x="229" y="94"/>
                    </a:lnTo>
                    <a:lnTo>
                      <a:pt x="229" y="95"/>
                    </a:lnTo>
                    <a:lnTo>
                      <a:pt x="228" y="97"/>
                    </a:lnTo>
                    <a:lnTo>
                      <a:pt x="229" y="98"/>
                    </a:lnTo>
                    <a:lnTo>
                      <a:pt x="228" y="99"/>
                    </a:lnTo>
                    <a:lnTo>
                      <a:pt x="227" y="99"/>
                    </a:lnTo>
                    <a:lnTo>
                      <a:pt x="227" y="100"/>
                    </a:lnTo>
                    <a:lnTo>
                      <a:pt x="227" y="101"/>
                    </a:lnTo>
                    <a:lnTo>
                      <a:pt x="226" y="101"/>
                    </a:lnTo>
                    <a:lnTo>
                      <a:pt x="225" y="100"/>
                    </a:lnTo>
                    <a:lnTo>
                      <a:pt x="223" y="101"/>
                    </a:lnTo>
                    <a:lnTo>
                      <a:pt x="222" y="101"/>
                    </a:lnTo>
                    <a:lnTo>
                      <a:pt x="222" y="102"/>
                    </a:lnTo>
                    <a:lnTo>
                      <a:pt x="221" y="102"/>
                    </a:lnTo>
                    <a:lnTo>
                      <a:pt x="221" y="103"/>
                    </a:lnTo>
                    <a:lnTo>
                      <a:pt x="221" y="104"/>
                    </a:lnTo>
                    <a:lnTo>
                      <a:pt x="221" y="106"/>
                    </a:lnTo>
                    <a:lnTo>
                      <a:pt x="220" y="106"/>
                    </a:lnTo>
                    <a:lnTo>
                      <a:pt x="219" y="107"/>
                    </a:lnTo>
                    <a:lnTo>
                      <a:pt x="218" y="107"/>
                    </a:lnTo>
                    <a:lnTo>
                      <a:pt x="217" y="107"/>
                    </a:lnTo>
                    <a:lnTo>
                      <a:pt x="216" y="106"/>
                    </a:lnTo>
                    <a:lnTo>
                      <a:pt x="216" y="107"/>
                    </a:lnTo>
                    <a:lnTo>
                      <a:pt x="216" y="108"/>
                    </a:lnTo>
                    <a:lnTo>
                      <a:pt x="214" y="108"/>
                    </a:lnTo>
                    <a:lnTo>
                      <a:pt x="213" y="109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2"/>
                    </a:lnTo>
                    <a:lnTo>
                      <a:pt x="212" y="114"/>
                    </a:lnTo>
                    <a:lnTo>
                      <a:pt x="211" y="115"/>
                    </a:lnTo>
                    <a:lnTo>
                      <a:pt x="212" y="115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2" y="117"/>
                    </a:lnTo>
                    <a:lnTo>
                      <a:pt x="212" y="118"/>
                    </a:lnTo>
                    <a:lnTo>
                      <a:pt x="211" y="118"/>
                    </a:lnTo>
                    <a:lnTo>
                      <a:pt x="211" y="119"/>
                    </a:lnTo>
                    <a:lnTo>
                      <a:pt x="211" y="120"/>
                    </a:lnTo>
                    <a:lnTo>
                      <a:pt x="211" y="121"/>
                    </a:lnTo>
                    <a:lnTo>
                      <a:pt x="210" y="123"/>
                    </a:lnTo>
                    <a:lnTo>
                      <a:pt x="211" y="124"/>
                    </a:lnTo>
                    <a:lnTo>
                      <a:pt x="211" y="125"/>
                    </a:lnTo>
                    <a:lnTo>
                      <a:pt x="211" y="126"/>
                    </a:lnTo>
                    <a:lnTo>
                      <a:pt x="212" y="126"/>
                    </a:lnTo>
                    <a:lnTo>
                      <a:pt x="212" y="127"/>
                    </a:lnTo>
                    <a:lnTo>
                      <a:pt x="213" y="128"/>
                    </a:lnTo>
                    <a:lnTo>
                      <a:pt x="213" y="129"/>
                    </a:lnTo>
                    <a:lnTo>
                      <a:pt x="212" y="129"/>
                    </a:lnTo>
                    <a:lnTo>
                      <a:pt x="212" y="131"/>
                    </a:lnTo>
                    <a:lnTo>
                      <a:pt x="212" y="132"/>
                    </a:lnTo>
                    <a:lnTo>
                      <a:pt x="212" y="133"/>
                    </a:lnTo>
                    <a:lnTo>
                      <a:pt x="211" y="133"/>
                    </a:lnTo>
                    <a:lnTo>
                      <a:pt x="211" y="134"/>
                    </a:lnTo>
                    <a:lnTo>
                      <a:pt x="210" y="134"/>
                    </a:lnTo>
                    <a:lnTo>
                      <a:pt x="210" y="135"/>
                    </a:lnTo>
                    <a:lnTo>
                      <a:pt x="209" y="135"/>
                    </a:lnTo>
                    <a:lnTo>
                      <a:pt x="208" y="135"/>
                    </a:lnTo>
                    <a:lnTo>
                      <a:pt x="208" y="136"/>
                    </a:lnTo>
                    <a:lnTo>
                      <a:pt x="208" y="137"/>
                    </a:lnTo>
                    <a:lnTo>
                      <a:pt x="208" y="138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6" y="141"/>
                    </a:lnTo>
                    <a:lnTo>
                      <a:pt x="206" y="142"/>
                    </a:lnTo>
                    <a:lnTo>
                      <a:pt x="205" y="143"/>
                    </a:lnTo>
                    <a:lnTo>
                      <a:pt x="205" y="143"/>
                    </a:lnTo>
                    <a:lnTo>
                      <a:pt x="205" y="144"/>
                    </a:lnTo>
                    <a:lnTo>
                      <a:pt x="204" y="144"/>
                    </a:lnTo>
                    <a:lnTo>
                      <a:pt x="203" y="144"/>
                    </a:lnTo>
                    <a:lnTo>
                      <a:pt x="202" y="145"/>
                    </a:lnTo>
                    <a:lnTo>
                      <a:pt x="202" y="146"/>
                    </a:lnTo>
                    <a:lnTo>
                      <a:pt x="202" y="148"/>
                    </a:lnTo>
                    <a:lnTo>
                      <a:pt x="201" y="148"/>
                    </a:lnTo>
                    <a:lnTo>
                      <a:pt x="201" y="149"/>
                    </a:lnTo>
                    <a:lnTo>
                      <a:pt x="200" y="150"/>
                    </a:lnTo>
                    <a:lnTo>
                      <a:pt x="201" y="151"/>
                    </a:lnTo>
                    <a:lnTo>
                      <a:pt x="201" y="152"/>
                    </a:lnTo>
                    <a:lnTo>
                      <a:pt x="202" y="153"/>
                    </a:lnTo>
                    <a:lnTo>
                      <a:pt x="202" y="154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1" y="157"/>
                    </a:lnTo>
                    <a:lnTo>
                      <a:pt x="201" y="158"/>
                    </a:lnTo>
                    <a:lnTo>
                      <a:pt x="201" y="159"/>
                    </a:lnTo>
                    <a:lnTo>
                      <a:pt x="201" y="160"/>
                    </a:lnTo>
                    <a:lnTo>
                      <a:pt x="202" y="160"/>
                    </a:lnTo>
                    <a:lnTo>
                      <a:pt x="201" y="161"/>
                    </a:lnTo>
                    <a:lnTo>
                      <a:pt x="200" y="162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199" y="165"/>
                    </a:lnTo>
                    <a:lnTo>
                      <a:pt x="199" y="166"/>
                    </a:lnTo>
                    <a:lnTo>
                      <a:pt x="197" y="166"/>
                    </a:lnTo>
                    <a:lnTo>
                      <a:pt x="196" y="167"/>
                    </a:lnTo>
                    <a:lnTo>
                      <a:pt x="195" y="167"/>
                    </a:lnTo>
                    <a:lnTo>
                      <a:pt x="195" y="168"/>
                    </a:lnTo>
                    <a:lnTo>
                      <a:pt x="194" y="168"/>
                    </a:lnTo>
                    <a:lnTo>
                      <a:pt x="193" y="169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1" y="170"/>
                    </a:lnTo>
                    <a:lnTo>
                      <a:pt x="189" y="171"/>
                    </a:lnTo>
                    <a:lnTo>
                      <a:pt x="188" y="171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9" y="175"/>
                    </a:lnTo>
                    <a:lnTo>
                      <a:pt x="189" y="176"/>
                    </a:lnTo>
                    <a:lnTo>
                      <a:pt x="191" y="176"/>
                    </a:lnTo>
                    <a:lnTo>
                      <a:pt x="191" y="177"/>
                    </a:lnTo>
                    <a:lnTo>
                      <a:pt x="191" y="178"/>
                    </a:lnTo>
                    <a:lnTo>
                      <a:pt x="191" y="179"/>
                    </a:lnTo>
                    <a:lnTo>
                      <a:pt x="189" y="180"/>
                    </a:lnTo>
                    <a:lnTo>
                      <a:pt x="189" y="182"/>
                    </a:lnTo>
                    <a:lnTo>
                      <a:pt x="188" y="183"/>
                    </a:lnTo>
                    <a:lnTo>
                      <a:pt x="188" y="184"/>
                    </a:lnTo>
                    <a:lnTo>
                      <a:pt x="188" y="185"/>
                    </a:lnTo>
                    <a:lnTo>
                      <a:pt x="187" y="185"/>
                    </a:lnTo>
                    <a:lnTo>
                      <a:pt x="187" y="186"/>
                    </a:lnTo>
                    <a:lnTo>
                      <a:pt x="186" y="187"/>
                    </a:lnTo>
                    <a:lnTo>
                      <a:pt x="185" y="186"/>
                    </a:lnTo>
                    <a:lnTo>
                      <a:pt x="185" y="187"/>
                    </a:lnTo>
                    <a:lnTo>
                      <a:pt x="184" y="186"/>
                    </a:lnTo>
                    <a:lnTo>
                      <a:pt x="183" y="186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8"/>
                    </a:lnTo>
                    <a:lnTo>
                      <a:pt x="182" y="189"/>
                    </a:lnTo>
                    <a:lnTo>
                      <a:pt x="183" y="189"/>
                    </a:lnTo>
                    <a:lnTo>
                      <a:pt x="183" y="191"/>
                    </a:lnTo>
                    <a:lnTo>
                      <a:pt x="183" y="192"/>
                    </a:lnTo>
                    <a:lnTo>
                      <a:pt x="183" y="193"/>
                    </a:lnTo>
                    <a:lnTo>
                      <a:pt x="184" y="193"/>
                    </a:lnTo>
                    <a:lnTo>
                      <a:pt x="184" y="194"/>
                    </a:lnTo>
                    <a:lnTo>
                      <a:pt x="184" y="195"/>
                    </a:lnTo>
                    <a:lnTo>
                      <a:pt x="185" y="195"/>
                    </a:lnTo>
                    <a:lnTo>
                      <a:pt x="185" y="196"/>
                    </a:lnTo>
                    <a:lnTo>
                      <a:pt x="185" y="197"/>
                    </a:lnTo>
                    <a:lnTo>
                      <a:pt x="186" y="197"/>
                    </a:lnTo>
                    <a:lnTo>
                      <a:pt x="186" y="197"/>
                    </a:lnTo>
                    <a:lnTo>
                      <a:pt x="186" y="199"/>
                    </a:lnTo>
                    <a:lnTo>
                      <a:pt x="185" y="200"/>
                    </a:lnTo>
                    <a:lnTo>
                      <a:pt x="185" y="201"/>
                    </a:lnTo>
                    <a:lnTo>
                      <a:pt x="185" y="202"/>
                    </a:lnTo>
                    <a:lnTo>
                      <a:pt x="186" y="202"/>
                    </a:lnTo>
                    <a:lnTo>
                      <a:pt x="187" y="202"/>
                    </a:lnTo>
                    <a:lnTo>
                      <a:pt x="188" y="202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1" y="204"/>
                    </a:lnTo>
                    <a:lnTo>
                      <a:pt x="191" y="205"/>
                    </a:lnTo>
                    <a:lnTo>
                      <a:pt x="189" y="207"/>
                    </a:lnTo>
                    <a:lnTo>
                      <a:pt x="189" y="208"/>
                    </a:lnTo>
                    <a:lnTo>
                      <a:pt x="191" y="208"/>
                    </a:lnTo>
                    <a:lnTo>
                      <a:pt x="191" y="209"/>
                    </a:lnTo>
                    <a:lnTo>
                      <a:pt x="191" y="210"/>
                    </a:lnTo>
                    <a:lnTo>
                      <a:pt x="191" y="211"/>
                    </a:lnTo>
                    <a:lnTo>
                      <a:pt x="192" y="211"/>
                    </a:lnTo>
                    <a:lnTo>
                      <a:pt x="192" y="212"/>
                    </a:lnTo>
                    <a:lnTo>
                      <a:pt x="192" y="213"/>
                    </a:lnTo>
                    <a:lnTo>
                      <a:pt x="192" y="214"/>
                    </a:lnTo>
                    <a:lnTo>
                      <a:pt x="193" y="214"/>
                    </a:lnTo>
                    <a:lnTo>
                      <a:pt x="193" y="216"/>
                    </a:lnTo>
                    <a:lnTo>
                      <a:pt x="193" y="217"/>
                    </a:lnTo>
                    <a:lnTo>
                      <a:pt x="194" y="218"/>
                    </a:lnTo>
                    <a:lnTo>
                      <a:pt x="194" y="219"/>
                    </a:lnTo>
                    <a:lnTo>
                      <a:pt x="194" y="220"/>
                    </a:lnTo>
                    <a:lnTo>
                      <a:pt x="193" y="220"/>
                    </a:lnTo>
                    <a:lnTo>
                      <a:pt x="193" y="221"/>
                    </a:lnTo>
                    <a:lnTo>
                      <a:pt x="192" y="221"/>
                    </a:lnTo>
                    <a:lnTo>
                      <a:pt x="191" y="221"/>
                    </a:lnTo>
                    <a:lnTo>
                      <a:pt x="191" y="220"/>
                    </a:lnTo>
                    <a:lnTo>
                      <a:pt x="189" y="220"/>
                    </a:lnTo>
                    <a:lnTo>
                      <a:pt x="188" y="220"/>
                    </a:lnTo>
                    <a:lnTo>
                      <a:pt x="187" y="219"/>
                    </a:lnTo>
                    <a:lnTo>
                      <a:pt x="186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4" y="222"/>
                    </a:lnTo>
                    <a:lnTo>
                      <a:pt x="184" y="224"/>
                    </a:lnTo>
                    <a:lnTo>
                      <a:pt x="183" y="225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9" y="225"/>
                    </a:lnTo>
                    <a:lnTo>
                      <a:pt x="178" y="225"/>
                    </a:lnTo>
                    <a:lnTo>
                      <a:pt x="177" y="226"/>
                    </a:lnTo>
                    <a:lnTo>
                      <a:pt x="176" y="227"/>
                    </a:lnTo>
                    <a:lnTo>
                      <a:pt x="175" y="228"/>
                    </a:lnTo>
                    <a:lnTo>
                      <a:pt x="175" y="229"/>
                    </a:lnTo>
                    <a:lnTo>
                      <a:pt x="176" y="230"/>
                    </a:lnTo>
                    <a:lnTo>
                      <a:pt x="175" y="231"/>
                    </a:lnTo>
                    <a:lnTo>
                      <a:pt x="174" y="233"/>
                    </a:lnTo>
                    <a:lnTo>
                      <a:pt x="174" y="234"/>
                    </a:lnTo>
                    <a:lnTo>
                      <a:pt x="174" y="235"/>
                    </a:lnTo>
                    <a:lnTo>
                      <a:pt x="173" y="236"/>
                    </a:lnTo>
                    <a:lnTo>
                      <a:pt x="171" y="236"/>
                    </a:lnTo>
                    <a:lnTo>
                      <a:pt x="171" y="237"/>
                    </a:lnTo>
                    <a:lnTo>
                      <a:pt x="170" y="236"/>
                    </a:lnTo>
                    <a:lnTo>
                      <a:pt x="169" y="236"/>
                    </a:lnTo>
                    <a:lnTo>
                      <a:pt x="168" y="237"/>
                    </a:lnTo>
                    <a:lnTo>
                      <a:pt x="168" y="236"/>
                    </a:lnTo>
                    <a:lnTo>
                      <a:pt x="167" y="237"/>
                    </a:lnTo>
                    <a:lnTo>
                      <a:pt x="166" y="237"/>
                    </a:lnTo>
                    <a:lnTo>
                      <a:pt x="166" y="238"/>
                    </a:lnTo>
                    <a:lnTo>
                      <a:pt x="165" y="237"/>
                    </a:lnTo>
                    <a:lnTo>
                      <a:pt x="165" y="238"/>
                    </a:lnTo>
                    <a:lnTo>
                      <a:pt x="163" y="238"/>
                    </a:lnTo>
                    <a:lnTo>
                      <a:pt x="162" y="238"/>
                    </a:lnTo>
                    <a:lnTo>
                      <a:pt x="161" y="238"/>
                    </a:lnTo>
                    <a:lnTo>
                      <a:pt x="161" y="239"/>
                    </a:lnTo>
                    <a:lnTo>
                      <a:pt x="160" y="239"/>
                    </a:lnTo>
                    <a:lnTo>
                      <a:pt x="161" y="239"/>
                    </a:lnTo>
                    <a:lnTo>
                      <a:pt x="161" y="241"/>
                    </a:lnTo>
                    <a:lnTo>
                      <a:pt x="161" y="242"/>
                    </a:lnTo>
                    <a:lnTo>
                      <a:pt x="162" y="242"/>
                    </a:lnTo>
                    <a:lnTo>
                      <a:pt x="161" y="243"/>
                    </a:lnTo>
                    <a:lnTo>
                      <a:pt x="160" y="244"/>
                    </a:lnTo>
                    <a:lnTo>
                      <a:pt x="160" y="245"/>
                    </a:lnTo>
                    <a:lnTo>
                      <a:pt x="159" y="245"/>
                    </a:lnTo>
                    <a:lnTo>
                      <a:pt x="158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6" y="246"/>
                    </a:lnTo>
                    <a:lnTo>
                      <a:pt x="154" y="246"/>
                    </a:lnTo>
                    <a:lnTo>
                      <a:pt x="153" y="247"/>
                    </a:lnTo>
                    <a:lnTo>
                      <a:pt x="153" y="248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3"/>
                    </a:lnTo>
                    <a:lnTo>
                      <a:pt x="151" y="254"/>
                    </a:lnTo>
                    <a:lnTo>
                      <a:pt x="150" y="254"/>
                    </a:lnTo>
                    <a:lnTo>
                      <a:pt x="149" y="254"/>
                    </a:lnTo>
                    <a:lnTo>
                      <a:pt x="149" y="253"/>
                    </a:lnTo>
                    <a:lnTo>
                      <a:pt x="148" y="253"/>
                    </a:lnTo>
                    <a:lnTo>
                      <a:pt x="146" y="253"/>
                    </a:lnTo>
                    <a:lnTo>
                      <a:pt x="145" y="253"/>
                    </a:lnTo>
                    <a:lnTo>
                      <a:pt x="145" y="254"/>
                    </a:lnTo>
                    <a:lnTo>
                      <a:pt x="144" y="254"/>
                    </a:lnTo>
                    <a:lnTo>
                      <a:pt x="144" y="255"/>
                    </a:lnTo>
                    <a:lnTo>
                      <a:pt x="143" y="256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2" y="259"/>
                    </a:lnTo>
                    <a:lnTo>
                      <a:pt x="142" y="260"/>
                    </a:lnTo>
                    <a:lnTo>
                      <a:pt x="141" y="260"/>
                    </a:lnTo>
                    <a:lnTo>
                      <a:pt x="140" y="261"/>
                    </a:lnTo>
                    <a:lnTo>
                      <a:pt x="139" y="261"/>
                    </a:lnTo>
                    <a:lnTo>
                      <a:pt x="139" y="260"/>
                    </a:lnTo>
                    <a:lnTo>
                      <a:pt x="137" y="260"/>
                    </a:lnTo>
                    <a:lnTo>
                      <a:pt x="137" y="261"/>
                    </a:lnTo>
                    <a:lnTo>
                      <a:pt x="136" y="261"/>
                    </a:lnTo>
                    <a:lnTo>
                      <a:pt x="135" y="261"/>
                    </a:lnTo>
                    <a:lnTo>
                      <a:pt x="134" y="262"/>
                    </a:lnTo>
                    <a:lnTo>
                      <a:pt x="133" y="262"/>
                    </a:lnTo>
                    <a:lnTo>
                      <a:pt x="132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9" y="263"/>
                    </a:lnTo>
                    <a:lnTo>
                      <a:pt x="131" y="264"/>
                    </a:lnTo>
                    <a:lnTo>
                      <a:pt x="131" y="265"/>
                    </a:lnTo>
                    <a:lnTo>
                      <a:pt x="129" y="265"/>
                    </a:lnTo>
                    <a:lnTo>
                      <a:pt x="129" y="267"/>
                    </a:lnTo>
                    <a:lnTo>
                      <a:pt x="129" y="268"/>
                    </a:lnTo>
                    <a:lnTo>
                      <a:pt x="131" y="268"/>
                    </a:lnTo>
                    <a:lnTo>
                      <a:pt x="129" y="269"/>
                    </a:lnTo>
                    <a:lnTo>
                      <a:pt x="128" y="270"/>
                    </a:lnTo>
                    <a:lnTo>
                      <a:pt x="127" y="270"/>
                    </a:lnTo>
                    <a:lnTo>
                      <a:pt x="127" y="271"/>
                    </a:lnTo>
                    <a:lnTo>
                      <a:pt x="126" y="271"/>
                    </a:lnTo>
                    <a:lnTo>
                      <a:pt x="126" y="272"/>
                    </a:lnTo>
                    <a:lnTo>
                      <a:pt x="126" y="273"/>
                    </a:lnTo>
                    <a:lnTo>
                      <a:pt x="125" y="273"/>
                    </a:lnTo>
                    <a:lnTo>
                      <a:pt x="126" y="275"/>
                    </a:lnTo>
                    <a:lnTo>
                      <a:pt x="125" y="276"/>
                    </a:lnTo>
                    <a:lnTo>
                      <a:pt x="125" y="277"/>
                    </a:lnTo>
                    <a:lnTo>
                      <a:pt x="124" y="277"/>
                    </a:lnTo>
                    <a:lnTo>
                      <a:pt x="123" y="277"/>
                    </a:lnTo>
                    <a:lnTo>
                      <a:pt x="123" y="278"/>
                    </a:lnTo>
                    <a:lnTo>
                      <a:pt x="122" y="279"/>
                    </a:lnTo>
                    <a:lnTo>
                      <a:pt x="122" y="279"/>
                    </a:lnTo>
                    <a:lnTo>
                      <a:pt x="122" y="280"/>
                    </a:lnTo>
                    <a:lnTo>
                      <a:pt x="120" y="281"/>
                    </a:lnTo>
                    <a:lnTo>
                      <a:pt x="119" y="281"/>
                    </a:lnTo>
                    <a:lnTo>
                      <a:pt x="118" y="280"/>
                    </a:lnTo>
                    <a:lnTo>
                      <a:pt x="117" y="281"/>
                    </a:lnTo>
                    <a:lnTo>
                      <a:pt x="117" y="282"/>
                    </a:lnTo>
                    <a:lnTo>
                      <a:pt x="117" y="284"/>
                    </a:lnTo>
                    <a:lnTo>
                      <a:pt x="116" y="285"/>
                    </a:lnTo>
                    <a:lnTo>
                      <a:pt x="116" y="286"/>
                    </a:lnTo>
                    <a:lnTo>
                      <a:pt x="116" y="287"/>
                    </a:lnTo>
                    <a:lnTo>
                      <a:pt x="117" y="287"/>
                    </a:lnTo>
                    <a:lnTo>
                      <a:pt x="117" y="288"/>
                    </a:lnTo>
                    <a:lnTo>
                      <a:pt x="117" y="289"/>
                    </a:lnTo>
                    <a:lnTo>
                      <a:pt x="117" y="290"/>
                    </a:lnTo>
                    <a:lnTo>
                      <a:pt x="117" y="292"/>
                    </a:lnTo>
                    <a:lnTo>
                      <a:pt x="116" y="292"/>
                    </a:lnTo>
                    <a:lnTo>
                      <a:pt x="116" y="293"/>
                    </a:lnTo>
                    <a:lnTo>
                      <a:pt x="116" y="294"/>
                    </a:lnTo>
                    <a:lnTo>
                      <a:pt x="116" y="295"/>
                    </a:lnTo>
                    <a:lnTo>
                      <a:pt x="117" y="295"/>
                    </a:lnTo>
                    <a:lnTo>
                      <a:pt x="117" y="296"/>
                    </a:lnTo>
                    <a:lnTo>
                      <a:pt x="116" y="296"/>
                    </a:lnTo>
                    <a:lnTo>
                      <a:pt x="117" y="297"/>
                    </a:lnTo>
                    <a:lnTo>
                      <a:pt x="117" y="298"/>
                    </a:lnTo>
                    <a:lnTo>
                      <a:pt x="117" y="299"/>
                    </a:lnTo>
                    <a:lnTo>
                      <a:pt x="117" y="301"/>
                    </a:lnTo>
                    <a:lnTo>
                      <a:pt x="118" y="301"/>
                    </a:lnTo>
                    <a:lnTo>
                      <a:pt x="118" y="302"/>
                    </a:lnTo>
                    <a:lnTo>
                      <a:pt x="119" y="303"/>
                    </a:lnTo>
                    <a:lnTo>
                      <a:pt x="119" y="304"/>
                    </a:lnTo>
                    <a:lnTo>
                      <a:pt x="120" y="304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5" y="305"/>
                    </a:lnTo>
                    <a:lnTo>
                      <a:pt x="125" y="305"/>
                    </a:lnTo>
                    <a:lnTo>
                      <a:pt x="126" y="305"/>
                    </a:lnTo>
                    <a:lnTo>
                      <a:pt x="127" y="306"/>
                    </a:lnTo>
                    <a:lnTo>
                      <a:pt x="128" y="306"/>
                    </a:lnTo>
                    <a:lnTo>
                      <a:pt x="129" y="306"/>
                    </a:lnTo>
                    <a:lnTo>
                      <a:pt x="129" y="307"/>
                    </a:lnTo>
                    <a:lnTo>
                      <a:pt x="131" y="307"/>
                    </a:lnTo>
                    <a:lnTo>
                      <a:pt x="132" y="307"/>
                    </a:lnTo>
                    <a:lnTo>
                      <a:pt x="133" y="307"/>
                    </a:lnTo>
                    <a:lnTo>
                      <a:pt x="133" y="309"/>
                    </a:lnTo>
                    <a:lnTo>
                      <a:pt x="134" y="310"/>
                    </a:lnTo>
                    <a:lnTo>
                      <a:pt x="135" y="311"/>
                    </a:lnTo>
                    <a:lnTo>
                      <a:pt x="134" y="312"/>
                    </a:lnTo>
                    <a:lnTo>
                      <a:pt x="135" y="312"/>
                    </a:lnTo>
                    <a:lnTo>
                      <a:pt x="135" y="313"/>
                    </a:lnTo>
                    <a:lnTo>
                      <a:pt x="135" y="314"/>
                    </a:lnTo>
                    <a:lnTo>
                      <a:pt x="134" y="315"/>
                    </a:lnTo>
                    <a:lnTo>
                      <a:pt x="134" y="317"/>
                    </a:lnTo>
                    <a:lnTo>
                      <a:pt x="134" y="318"/>
                    </a:lnTo>
                    <a:lnTo>
                      <a:pt x="134" y="319"/>
                    </a:lnTo>
                    <a:lnTo>
                      <a:pt x="134" y="320"/>
                    </a:lnTo>
                    <a:lnTo>
                      <a:pt x="135" y="321"/>
                    </a:lnTo>
                    <a:lnTo>
                      <a:pt x="135" y="322"/>
                    </a:lnTo>
                    <a:lnTo>
                      <a:pt x="136" y="322"/>
                    </a:lnTo>
                    <a:lnTo>
                      <a:pt x="135" y="323"/>
                    </a:lnTo>
                    <a:lnTo>
                      <a:pt x="135" y="324"/>
                    </a:lnTo>
                    <a:lnTo>
                      <a:pt x="136" y="326"/>
                    </a:lnTo>
                    <a:lnTo>
                      <a:pt x="135" y="327"/>
                    </a:lnTo>
                    <a:lnTo>
                      <a:pt x="134" y="328"/>
                    </a:lnTo>
                    <a:lnTo>
                      <a:pt x="134" y="329"/>
                    </a:lnTo>
                    <a:lnTo>
                      <a:pt x="133" y="330"/>
                    </a:lnTo>
                    <a:lnTo>
                      <a:pt x="133" y="331"/>
                    </a:lnTo>
                    <a:lnTo>
                      <a:pt x="133" y="332"/>
                    </a:lnTo>
                    <a:lnTo>
                      <a:pt x="133" y="334"/>
                    </a:lnTo>
                    <a:lnTo>
                      <a:pt x="133" y="334"/>
                    </a:lnTo>
                    <a:lnTo>
                      <a:pt x="133" y="335"/>
                    </a:lnTo>
                    <a:lnTo>
                      <a:pt x="132" y="336"/>
                    </a:lnTo>
                    <a:lnTo>
                      <a:pt x="133" y="337"/>
                    </a:lnTo>
                    <a:lnTo>
                      <a:pt x="134" y="337"/>
                    </a:lnTo>
                    <a:lnTo>
                      <a:pt x="135" y="338"/>
                    </a:lnTo>
                    <a:lnTo>
                      <a:pt x="136" y="338"/>
                    </a:lnTo>
                    <a:lnTo>
                      <a:pt x="136" y="339"/>
                    </a:lnTo>
                    <a:lnTo>
                      <a:pt x="135" y="340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6" y="344"/>
                    </a:lnTo>
                    <a:lnTo>
                      <a:pt x="136" y="345"/>
                    </a:lnTo>
                    <a:lnTo>
                      <a:pt x="137" y="346"/>
                    </a:lnTo>
                    <a:lnTo>
                      <a:pt x="137" y="347"/>
                    </a:lnTo>
                    <a:lnTo>
                      <a:pt x="137" y="348"/>
                    </a:lnTo>
                    <a:lnTo>
                      <a:pt x="137" y="349"/>
                    </a:lnTo>
                    <a:lnTo>
                      <a:pt x="137" y="351"/>
                    </a:lnTo>
                    <a:lnTo>
                      <a:pt x="137" y="352"/>
                    </a:lnTo>
                    <a:lnTo>
                      <a:pt x="139" y="352"/>
                    </a:lnTo>
                    <a:lnTo>
                      <a:pt x="137" y="352"/>
                    </a:lnTo>
                    <a:lnTo>
                      <a:pt x="137" y="353"/>
                    </a:lnTo>
                    <a:lnTo>
                      <a:pt x="136" y="353"/>
                    </a:lnTo>
                    <a:lnTo>
                      <a:pt x="136" y="354"/>
                    </a:lnTo>
                    <a:lnTo>
                      <a:pt x="136" y="355"/>
                    </a:lnTo>
                    <a:lnTo>
                      <a:pt x="135" y="355"/>
                    </a:lnTo>
                    <a:lnTo>
                      <a:pt x="136" y="356"/>
                    </a:lnTo>
                    <a:lnTo>
                      <a:pt x="136" y="357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60"/>
                    </a:lnTo>
                    <a:lnTo>
                      <a:pt x="140" y="360"/>
                    </a:lnTo>
                    <a:lnTo>
                      <a:pt x="140" y="361"/>
                    </a:lnTo>
                    <a:lnTo>
                      <a:pt x="140" y="361"/>
                    </a:lnTo>
                    <a:lnTo>
                      <a:pt x="141" y="361"/>
                    </a:lnTo>
                    <a:lnTo>
                      <a:pt x="141" y="362"/>
                    </a:lnTo>
                    <a:lnTo>
                      <a:pt x="141" y="363"/>
                    </a:lnTo>
                    <a:lnTo>
                      <a:pt x="140" y="363"/>
                    </a:lnTo>
                    <a:lnTo>
                      <a:pt x="140" y="364"/>
                    </a:lnTo>
                    <a:lnTo>
                      <a:pt x="140" y="365"/>
                    </a:lnTo>
                    <a:lnTo>
                      <a:pt x="140" y="366"/>
                    </a:lnTo>
                    <a:lnTo>
                      <a:pt x="141" y="366"/>
                    </a:lnTo>
                    <a:lnTo>
                      <a:pt x="141" y="368"/>
                    </a:lnTo>
                    <a:lnTo>
                      <a:pt x="141" y="369"/>
                    </a:lnTo>
                    <a:lnTo>
                      <a:pt x="140" y="370"/>
                    </a:lnTo>
                    <a:lnTo>
                      <a:pt x="139" y="371"/>
                    </a:lnTo>
                    <a:lnTo>
                      <a:pt x="140" y="372"/>
                    </a:lnTo>
                    <a:lnTo>
                      <a:pt x="141" y="372"/>
                    </a:lnTo>
                    <a:lnTo>
                      <a:pt x="141" y="373"/>
                    </a:lnTo>
                    <a:lnTo>
                      <a:pt x="141" y="374"/>
                    </a:lnTo>
                    <a:lnTo>
                      <a:pt x="140" y="375"/>
                    </a:lnTo>
                    <a:lnTo>
                      <a:pt x="140" y="377"/>
                    </a:lnTo>
                    <a:lnTo>
                      <a:pt x="141" y="377"/>
                    </a:lnTo>
                    <a:lnTo>
                      <a:pt x="141" y="378"/>
                    </a:lnTo>
                    <a:lnTo>
                      <a:pt x="142" y="378"/>
                    </a:lnTo>
                    <a:lnTo>
                      <a:pt x="143" y="379"/>
                    </a:lnTo>
                    <a:lnTo>
                      <a:pt x="143" y="380"/>
                    </a:lnTo>
                    <a:lnTo>
                      <a:pt x="143" y="381"/>
                    </a:lnTo>
                    <a:lnTo>
                      <a:pt x="144" y="382"/>
                    </a:lnTo>
                    <a:lnTo>
                      <a:pt x="143" y="382"/>
                    </a:lnTo>
                    <a:lnTo>
                      <a:pt x="142" y="382"/>
                    </a:lnTo>
                    <a:lnTo>
                      <a:pt x="140" y="382"/>
                    </a:lnTo>
                    <a:lnTo>
                      <a:pt x="139" y="382"/>
                    </a:lnTo>
                    <a:lnTo>
                      <a:pt x="137" y="382"/>
                    </a:lnTo>
                    <a:lnTo>
                      <a:pt x="135" y="382"/>
                    </a:lnTo>
                    <a:lnTo>
                      <a:pt x="132" y="382"/>
                    </a:lnTo>
                    <a:lnTo>
                      <a:pt x="131" y="382"/>
                    </a:lnTo>
                    <a:lnTo>
                      <a:pt x="129" y="382"/>
                    </a:lnTo>
                    <a:lnTo>
                      <a:pt x="127" y="382"/>
                    </a:lnTo>
                    <a:lnTo>
                      <a:pt x="126" y="382"/>
                    </a:lnTo>
                    <a:lnTo>
                      <a:pt x="125" y="382"/>
                    </a:lnTo>
                    <a:lnTo>
                      <a:pt x="123" y="382"/>
                    </a:lnTo>
                    <a:lnTo>
                      <a:pt x="122" y="382"/>
                    </a:lnTo>
                    <a:lnTo>
                      <a:pt x="118" y="382"/>
                    </a:lnTo>
                    <a:lnTo>
                      <a:pt x="116" y="382"/>
                    </a:lnTo>
                    <a:lnTo>
                      <a:pt x="114" y="382"/>
                    </a:lnTo>
                    <a:lnTo>
                      <a:pt x="113" y="382"/>
                    </a:lnTo>
                    <a:lnTo>
                      <a:pt x="110" y="382"/>
                    </a:lnTo>
                    <a:lnTo>
                      <a:pt x="107" y="382"/>
                    </a:lnTo>
                    <a:lnTo>
                      <a:pt x="105" y="382"/>
                    </a:lnTo>
                    <a:lnTo>
                      <a:pt x="103" y="382"/>
                    </a:lnTo>
                    <a:lnTo>
                      <a:pt x="102" y="382"/>
                    </a:lnTo>
                    <a:lnTo>
                      <a:pt x="100" y="382"/>
                    </a:lnTo>
                    <a:lnTo>
                      <a:pt x="98" y="382"/>
                    </a:lnTo>
                    <a:lnTo>
                      <a:pt x="97" y="382"/>
                    </a:lnTo>
                    <a:lnTo>
                      <a:pt x="94" y="382"/>
                    </a:lnTo>
                    <a:lnTo>
                      <a:pt x="93" y="382"/>
                    </a:lnTo>
                    <a:lnTo>
                      <a:pt x="82" y="382"/>
                    </a:lnTo>
                    <a:lnTo>
                      <a:pt x="81" y="382"/>
                    </a:lnTo>
                    <a:lnTo>
                      <a:pt x="79" y="382"/>
                    </a:lnTo>
                    <a:lnTo>
                      <a:pt x="77" y="382"/>
                    </a:lnTo>
                    <a:lnTo>
                      <a:pt x="76" y="382"/>
                    </a:lnTo>
                    <a:lnTo>
                      <a:pt x="75" y="382"/>
                    </a:lnTo>
                    <a:lnTo>
                      <a:pt x="73" y="382"/>
                    </a:lnTo>
                    <a:lnTo>
                      <a:pt x="71" y="382"/>
                    </a:lnTo>
                    <a:lnTo>
                      <a:pt x="68" y="382"/>
                    </a:lnTo>
                    <a:lnTo>
                      <a:pt x="65" y="382"/>
                    </a:lnTo>
                    <a:lnTo>
                      <a:pt x="62" y="382"/>
                    </a:lnTo>
                    <a:lnTo>
                      <a:pt x="60" y="382"/>
                    </a:lnTo>
                    <a:lnTo>
                      <a:pt x="59" y="382"/>
                    </a:lnTo>
                    <a:lnTo>
                      <a:pt x="58" y="382"/>
                    </a:lnTo>
                    <a:lnTo>
                      <a:pt x="57" y="382"/>
                    </a:lnTo>
                    <a:lnTo>
                      <a:pt x="56" y="382"/>
                    </a:lnTo>
                    <a:lnTo>
                      <a:pt x="55" y="382"/>
                    </a:lnTo>
                    <a:lnTo>
                      <a:pt x="54" y="382"/>
                    </a:lnTo>
                    <a:lnTo>
                      <a:pt x="51" y="382"/>
                    </a:lnTo>
                    <a:lnTo>
                      <a:pt x="45" y="382"/>
                    </a:lnTo>
                    <a:lnTo>
                      <a:pt x="43" y="383"/>
                    </a:lnTo>
                    <a:lnTo>
                      <a:pt x="42" y="382"/>
                    </a:lnTo>
                    <a:lnTo>
                      <a:pt x="38" y="382"/>
                    </a:lnTo>
                    <a:lnTo>
                      <a:pt x="37" y="382"/>
                    </a:lnTo>
                    <a:lnTo>
                      <a:pt x="19" y="382"/>
                    </a:lnTo>
                    <a:lnTo>
                      <a:pt x="16" y="383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6" y="374"/>
                    </a:lnTo>
                    <a:lnTo>
                      <a:pt x="16" y="366"/>
                    </a:lnTo>
                    <a:lnTo>
                      <a:pt x="16" y="361"/>
                    </a:lnTo>
                    <a:lnTo>
                      <a:pt x="16" y="355"/>
                    </a:lnTo>
                    <a:lnTo>
                      <a:pt x="16" y="348"/>
                    </a:lnTo>
                    <a:lnTo>
                      <a:pt x="16" y="347"/>
                    </a:lnTo>
                    <a:lnTo>
                      <a:pt x="16" y="346"/>
                    </a:lnTo>
                    <a:lnTo>
                      <a:pt x="16" y="345"/>
                    </a:lnTo>
                    <a:lnTo>
                      <a:pt x="16" y="344"/>
                    </a:lnTo>
                    <a:lnTo>
                      <a:pt x="16" y="343"/>
                    </a:lnTo>
                    <a:lnTo>
                      <a:pt x="16" y="341"/>
                    </a:lnTo>
                    <a:lnTo>
                      <a:pt x="16" y="339"/>
                    </a:lnTo>
                    <a:lnTo>
                      <a:pt x="16" y="334"/>
                    </a:lnTo>
                    <a:lnTo>
                      <a:pt x="16" y="334"/>
                    </a:lnTo>
                    <a:lnTo>
                      <a:pt x="16" y="331"/>
                    </a:lnTo>
                    <a:lnTo>
                      <a:pt x="16" y="330"/>
                    </a:lnTo>
                    <a:lnTo>
                      <a:pt x="16" y="329"/>
                    </a:lnTo>
                    <a:lnTo>
                      <a:pt x="16" y="328"/>
                    </a:lnTo>
                    <a:lnTo>
                      <a:pt x="16" y="327"/>
                    </a:lnTo>
                    <a:lnTo>
                      <a:pt x="16" y="324"/>
                    </a:lnTo>
                    <a:lnTo>
                      <a:pt x="16" y="322"/>
                    </a:lnTo>
                    <a:lnTo>
                      <a:pt x="16" y="320"/>
                    </a:lnTo>
                    <a:lnTo>
                      <a:pt x="16" y="319"/>
                    </a:lnTo>
                    <a:lnTo>
                      <a:pt x="16" y="317"/>
                    </a:lnTo>
                    <a:lnTo>
                      <a:pt x="16" y="313"/>
                    </a:lnTo>
                    <a:lnTo>
                      <a:pt x="16" y="311"/>
                    </a:lnTo>
                    <a:lnTo>
                      <a:pt x="16" y="310"/>
                    </a:lnTo>
                    <a:lnTo>
                      <a:pt x="16" y="307"/>
                    </a:lnTo>
                    <a:lnTo>
                      <a:pt x="16" y="306"/>
                    </a:lnTo>
                    <a:lnTo>
                      <a:pt x="16" y="303"/>
                    </a:lnTo>
                    <a:lnTo>
                      <a:pt x="16" y="296"/>
                    </a:lnTo>
                    <a:lnTo>
                      <a:pt x="16" y="251"/>
                    </a:lnTo>
                    <a:lnTo>
                      <a:pt x="16" y="250"/>
                    </a:lnTo>
                    <a:lnTo>
                      <a:pt x="16" y="241"/>
                    </a:lnTo>
                    <a:lnTo>
                      <a:pt x="16" y="216"/>
                    </a:lnTo>
                    <a:lnTo>
                      <a:pt x="16" y="182"/>
                    </a:lnTo>
                    <a:lnTo>
                      <a:pt x="16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6" y="172"/>
                    </a:lnTo>
                    <a:lnTo>
                      <a:pt x="16" y="171"/>
                    </a:lnTo>
                    <a:lnTo>
                      <a:pt x="15" y="170"/>
                    </a:lnTo>
                    <a:lnTo>
                      <a:pt x="15" y="170"/>
                    </a:lnTo>
                    <a:lnTo>
                      <a:pt x="15" y="169"/>
                    </a:lnTo>
                    <a:lnTo>
                      <a:pt x="15" y="168"/>
                    </a:lnTo>
                    <a:lnTo>
                      <a:pt x="15" y="167"/>
                    </a:lnTo>
                    <a:lnTo>
                      <a:pt x="15" y="166"/>
                    </a:lnTo>
                    <a:lnTo>
                      <a:pt x="16" y="165"/>
                    </a:lnTo>
                    <a:lnTo>
                      <a:pt x="15" y="165"/>
                    </a:lnTo>
                    <a:lnTo>
                      <a:pt x="15" y="163"/>
                    </a:lnTo>
                    <a:lnTo>
                      <a:pt x="14" y="163"/>
                    </a:lnTo>
                    <a:lnTo>
                      <a:pt x="14" y="162"/>
                    </a:lnTo>
                    <a:lnTo>
                      <a:pt x="14" y="161"/>
                    </a:lnTo>
                    <a:lnTo>
                      <a:pt x="14" y="160"/>
                    </a:lnTo>
                    <a:lnTo>
                      <a:pt x="13" y="160"/>
                    </a:lnTo>
                    <a:lnTo>
                      <a:pt x="13" y="161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2" y="159"/>
                    </a:lnTo>
                    <a:lnTo>
                      <a:pt x="12" y="158"/>
                    </a:lnTo>
                    <a:lnTo>
                      <a:pt x="13" y="158"/>
                    </a:lnTo>
                    <a:lnTo>
                      <a:pt x="14" y="158"/>
                    </a:lnTo>
                    <a:lnTo>
                      <a:pt x="14" y="159"/>
                    </a:lnTo>
                    <a:lnTo>
                      <a:pt x="15" y="159"/>
                    </a:lnTo>
                    <a:lnTo>
                      <a:pt x="15" y="158"/>
                    </a:lnTo>
                    <a:lnTo>
                      <a:pt x="14" y="157"/>
                    </a:lnTo>
                    <a:lnTo>
                      <a:pt x="14" y="155"/>
                    </a:lnTo>
                    <a:lnTo>
                      <a:pt x="14" y="154"/>
                    </a:lnTo>
                    <a:lnTo>
                      <a:pt x="13" y="153"/>
                    </a:lnTo>
                    <a:lnTo>
                      <a:pt x="12" y="152"/>
                    </a:lnTo>
                    <a:lnTo>
                      <a:pt x="12" y="151"/>
                    </a:lnTo>
                    <a:lnTo>
                      <a:pt x="12" y="150"/>
                    </a:lnTo>
                    <a:lnTo>
                      <a:pt x="13" y="150"/>
                    </a:lnTo>
                    <a:lnTo>
                      <a:pt x="13" y="149"/>
                    </a:lnTo>
                    <a:lnTo>
                      <a:pt x="14" y="149"/>
                    </a:lnTo>
                    <a:lnTo>
                      <a:pt x="14" y="148"/>
                    </a:lnTo>
                    <a:lnTo>
                      <a:pt x="13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3" y="146"/>
                    </a:lnTo>
                    <a:lnTo>
                      <a:pt x="13" y="145"/>
                    </a:lnTo>
                    <a:lnTo>
                      <a:pt x="12" y="145"/>
                    </a:lnTo>
                    <a:lnTo>
                      <a:pt x="11" y="145"/>
                    </a:lnTo>
                    <a:lnTo>
                      <a:pt x="11" y="144"/>
                    </a:lnTo>
                    <a:lnTo>
                      <a:pt x="11" y="143"/>
                    </a:lnTo>
                    <a:lnTo>
                      <a:pt x="11" y="143"/>
                    </a:lnTo>
                    <a:lnTo>
                      <a:pt x="9" y="143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9" y="142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41"/>
                    </a:lnTo>
                    <a:lnTo>
                      <a:pt x="8" y="140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8" y="138"/>
                    </a:lnTo>
                    <a:lnTo>
                      <a:pt x="7" y="138"/>
                    </a:lnTo>
                    <a:lnTo>
                      <a:pt x="7" y="140"/>
                    </a:lnTo>
                    <a:lnTo>
                      <a:pt x="7" y="138"/>
                    </a:lnTo>
                    <a:lnTo>
                      <a:pt x="6" y="137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4" y="136"/>
                    </a:lnTo>
                    <a:lnTo>
                      <a:pt x="3" y="136"/>
                    </a:lnTo>
                    <a:lnTo>
                      <a:pt x="2" y="135"/>
                    </a:lnTo>
                    <a:lnTo>
                      <a:pt x="3" y="135"/>
                    </a:lnTo>
                    <a:lnTo>
                      <a:pt x="4" y="135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5" y="133"/>
                    </a:lnTo>
                    <a:lnTo>
                      <a:pt x="4" y="132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3" y="127"/>
                    </a:lnTo>
                    <a:lnTo>
                      <a:pt x="3" y="126"/>
                    </a:lnTo>
                    <a:lnTo>
                      <a:pt x="2" y="125"/>
                    </a:lnTo>
                    <a:lnTo>
                      <a:pt x="3" y="124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20"/>
                    </a:lnTo>
                    <a:lnTo>
                      <a:pt x="2" y="120"/>
                    </a:lnTo>
                    <a:lnTo>
                      <a:pt x="3" y="121"/>
                    </a:lnTo>
                    <a:lnTo>
                      <a:pt x="4" y="121"/>
                    </a:lnTo>
                    <a:lnTo>
                      <a:pt x="5" y="120"/>
                    </a:lnTo>
                    <a:lnTo>
                      <a:pt x="6" y="120"/>
                    </a:lnTo>
                    <a:lnTo>
                      <a:pt x="6" y="121"/>
                    </a:lnTo>
                    <a:lnTo>
                      <a:pt x="7" y="121"/>
                    </a:lnTo>
                    <a:lnTo>
                      <a:pt x="8" y="121"/>
                    </a:lnTo>
                    <a:lnTo>
                      <a:pt x="8" y="120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11" y="119"/>
                    </a:lnTo>
                    <a:lnTo>
                      <a:pt x="12" y="119"/>
                    </a:lnTo>
                    <a:lnTo>
                      <a:pt x="12" y="118"/>
                    </a:lnTo>
                    <a:lnTo>
                      <a:pt x="12" y="117"/>
                    </a:lnTo>
                    <a:lnTo>
                      <a:pt x="12" y="116"/>
                    </a:lnTo>
                    <a:lnTo>
                      <a:pt x="13" y="116"/>
                    </a:lnTo>
                    <a:lnTo>
                      <a:pt x="13" y="116"/>
                    </a:lnTo>
                    <a:lnTo>
                      <a:pt x="14" y="116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6" y="117"/>
                    </a:lnTo>
                    <a:lnTo>
                      <a:pt x="16" y="117"/>
                    </a:lnTo>
                    <a:lnTo>
                      <a:pt x="16" y="118"/>
                    </a:lnTo>
                    <a:lnTo>
                      <a:pt x="17" y="119"/>
                    </a:lnTo>
                    <a:lnTo>
                      <a:pt x="16" y="120"/>
                    </a:lnTo>
                    <a:lnTo>
                      <a:pt x="17" y="120"/>
                    </a:lnTo>
                    <a:lnTo>
                      <a:pt x="19" y="120"/>
                    </a:lnTo>
                    <a:lnTo>
                      <a:pt x="19" y="119"/>
                    </a:lnTo>
                    <a:lnTo>
                      <a:pt x="20" y="120"/>
                    </a:lnTo>
                    <a:lnTo>
                      <a:pt x="21" y="120"/>
                    </a:lnTo>
                    <a:lnTo>
                      <a:pt x="21" y="121"/>
                    </a:lnTo>
                    <a:lnTo>
                      <a:pt x="22" y="121"/>
                    </a:lnTo>
                    <a:lnTo>
                      <a:pt x="22" y="123"/>
                    </a:lnTo>
                    <a:lnTo>
                      <a:pt x="23" y="123"/>
                    </a:lnTo>
                    <a:lnTo>
                      <a:pt x="23" y="124"/>
                    </a:lnTo>
                    <a:lnTo>
                      <a:pt x="24" y="124"/>
                    </a:lnTo>
                    <a:lnTo>
                      <a:pt x="25" y="125"/>
                    </a:lnTo>
                    <a:lnTo>
                      <a:pt x="26" y="125"/>
                    </a:lnTo>
                    <a:lnTo>
                      <a:pt x="28" y="125"/>
                    </a:lnTo>
                    <a:lnTo>
                      <a:pt x="29" y="125"/>
                    </a:lnTo>
                    <a:lnTo>
                      <a:pt x="30" y="125"/>
                    </a:lnTo>
                    <a:lnTo>
                      <a:pt x="30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1" y="120"/>
                    </a:lnTo>
                    <a:lnTo>
                      <a:pt x="32" y="119"/>
                    </a:lnTo>
                    <a:lnTo>
                      <a:pt x="32" y="118"/>
                    </a:lnTo>
                    <a:lnTo>
                      <a:pt x="33" y="118"/>
                    </a:lnTo>
                    <a:lnTo>
                      <a:pt x="34" y="118"/>
                    </a:lnTo>
                    <a:lnTo>
                      <a:pt x="34" y="117"/>
                    </a:lnTo>
                    <a:lnTo>
                      <a:pt x="36" y="117"/>
                    </a:lnTo>
                    <a:lnTo>
                      <a:pt x="37" y="117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8" y="115"/>
                    </a:lnTo>
                    <a:lnTo>
                      <a:pt x="37" y="114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6" y="111"/>
                    </a:lnTo>
                    <a:lnTo>
                      <a:pt x="37" y="111"/>
                    </a:lnTo>
                    <a:lnTo>
                      <a:pt x="38" y="111"/>
                    </a:lnTo>
                    <a:lnTo>
                      <a:pt x="38" y="110"/>
                    </a:lnTo>
                    <a:lnTo>
                      <a:pt x="39" y="110"/>
                    </a:lnTo>
                    <a:lnTo>
                      <a:pt x="39" y="109"/>
                    </a:lnTo>
                    <a:lnTo>
                      <a:pt x="40" y="108"/>
                    </a:lnTo>
                    <a:lnTo>
                      <a:pt x="40" y="107"/>
                    </a:lnTo>
                    <a:lnTo>
                      <a:pt x="41" y="106"/>
                    </a:lnTo>
                    <a:lnTo>
                      <a:pt x="41" y="104"/>
                    </a:lnTo>
                    <a:lnTo>
                      <a:pt x="41" y="103"/>
                    </a:lnTo>
                    <a:lnTo>
                      <a:pt x="41" y="102"/>
                    </a:lnTo>
                    <a:lnTo>
                      <a:pt x="42" y="101"/>
                    </a:lnTo>
                    <a:lnTo>
                      <a:pt x="42" y="100"/>
                    </a:lnTo>
                    <a:lnTo>
                      <a:pt x="43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3" y="95"/>
                    </a:lnTo>
                    <a:lnTo>
                      <a:pt x="45" y="95"/>
                    </a:lnTo>
                    <a:lnTo>
                      <a:pt x="45" y="94"/>
                    </a:lnTo>
                    <a:lnTo>
                      <a:pt x="45" y="93"/>
                    </a:lnTo>
                    <a:lnTo>
                      <a:pt x="43" y="93"/>
                    </a:lnTo>
                    <a:lnTo>
                      <a:pt x="43" y="92"/>
                    </a:lnTo>
                    <a:lnTo>
                      <a:pt x="42" y="91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42" y="87"/>
                    </a:lnTo>
                    <a:lnTo>
                      <a:pt x="42" y="86"/>
                    </a:lnTo>
                    <a:lnTo>
                      <a:pt x="41" y="86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39" y="85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7" y="84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4" y="82"/>
                    </a:lnTo>
                    <a:lnTo>
                      <a:pt x="33" y="81"/>
                    </a:lnTo>
                    <a:lnTo>
                      <a:pt x="34" y="79"/>
                    </a:lnTo>
                    <a:lnTo>
                      <a:pt x="34" y="78"/>
                    </a:lnTo>
                    <a:lnTo>
                      <a:pt x="34" y="77"/>
                    </a:lnTo>
                    <a:lnTo>
                      <a:pt x="33" y="77"/>
                    </a:lnTo>
                    <a:lnTo>
                      <a:pt x="33" y="76"/>
                    </a:lnTo>
                    <a:lnTo>
                      <a:pt x="34" y="76"/>
                    </a:lnTo>
                    <a:lnTo>
                      <a:pt x="36" y="77"/>
                    </a:lnTo>
                    <a:lnTo>
                      <a:pt x="37" y="77"/>
                    </a:lnTo>
                    <a:lnTo>
                      <a:pt x="38" y="77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0" y="70"/>
                    </a:lnTo>
                    <a:lnTo>
                      <a:pt x="40" y="69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41" y="65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0" y="61"/>
                    </a:lnTo>
                    <a:lnTo>
                      <a:pt x="41" y="61"/>
                    </a:lnTo>
                    <a:lnTo>
                      <a:pt x="41" y="60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40" y="57"/>
                    </a:lnTo>
                    <a:lnTo>
                      <a:pt x="41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3" y="57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5" y="53"/>
                    </a:lnTo>
                    <a:lnTo>
                      <a:pt x="45" y="52"/>
                    </a:lnTo>
                    <a:lnTo>
                      <a:pt x="45" y="53"/>
                    </a:lnTo>
                    <a:lnTo>
                      <a:pt x="46" y="53"/>
                    </a:lnTo>
                    <a:lnTo>
                      <a:pt x="47" y="53"/>
                    </a:lnTo>
                    <a:lnTo>
                      <a:pt x="47" y="55"/>
                    </a:lnTo>
                    <a:lnTo>
                      <a:pt x="48" y="56"/>
                    </a:lnTo>
                    <a:lnTo>
                      <a:pt x="48" y="57"/>
                    </a:lnTo>
                    <a:lnTo>
                      <a:pt x="48" y="58"/>
                    </a:lnTo>
                    <a:lnTo>
                      <a:pt x="49" y="58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0" y="60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9"/>
                    </a:lnTo>
                    <a:lnTo>
                      <a:pt x="54" y="58"/>
                    </a:lnTo>
                    <a:lnTo>
                      <a:pt x="55" y="58"/>
                    </a:lnTo>
                    <a:lnTo>
                      <a:pt x="56" y="57"/>
                    </a:lnTo>
                    <a:lnTo>
                      <a:pt x="57" y="57"/>
                    </a:lnTo>
                    <a:lnTo>
                      <a:pt x="57" y="58"/>
                    </a:lnTo>
                    <a:lnTo>
                      <a:pt x="58" y="58"/>
                    </a:lnTo>
                    <a:lnTo>
                      <a:pt x="58" y="59"/>
                    </a:lnTo>
                    <a:lnTo>
                      <a:pt x="59" y="59"/>
                    </a:lnTo>
                    <a:lnTo>
                      <a:pt x="60" y="59"/>
                    </a:lnTo>
                    <a:lnTo>
                      <a:pt x="62" y="60"/>
                    </a:lnTo>
                    <a:lnTo>
                      <a:pt x="62" y="61"/>
                    </a:lnTo>
                    <a:lnTo>
                      <a:pt x="63" y="62"/>
                    </a:lnTo>
                    <a:lnTo>
                      <a:pt x="63" y="62"/>
                    </a:lnTo>
                    <a:lnTo>
                      <a:pt x="64" y="62"/>
                    </a:lnTo>
                    <a:lnTo>
                      <a:pt x="65" y="62"/>
                    </a:lnTo>
                    <a:lnTo>
                      <a:pt x="66" y="62"/>
                    </a:lnTo>
                    <a:lnTo>
                      <a:pt x="67" y="62"/>
                    </a:lnTo>
                    <a:lnTo>
                      <a:pt x="68" y="62"/>
                    </a:lnTo>
                    <a:lnTo>
                      <a:pt x="69" y="62"/>
                    </a:lnTo>
                    <a:lnTo>
                      <a:pt x="69" y="64"/>
                    </a:lnTo>
                    <a:lnTo>
                      <a:pt x="71" y="65"/>
                    </a:lnTo>
                    <a:lnTo>
                      <a:pt x="71" y="66"/>
                    </a:lnTo>
                    <a:lnTo>
                      <a:pt x="71" y="66"/>
                    </a:lnTo>
                    <a:lnTo>
                      <a:pt x="71" y="67"/>
                    </a:lnTo>
                    <a:lnTo>
                      <a:pt x="72" y="67"/>
                    </a:lnTo>
                    <a:lnTo>
                      <a:pt x="73" y="68"/>
                    </a:lnTo>
                    <a:lnTo>
                      <a:pt x="73" y="69"/>
                    </a:lnTo>
                    <a:lnTo>
                      <a:pt x="73" y="70"/>
                    </a:lnTo>
                    <a:lnTo>
                      <a:pt x="74" y="72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5" y="74"/>
                    </a:lnTo>
                    <a:lnTo>
                      <a:pt x="75" y="75"/>
                    </a:lnTo>
                    <a:lnTo>
                      <a:pt x="76" y="75"/>
                    </a:lnTo>
                    <a:lnTo>
                      <a:pt x="76" y="76"/>
                    </a:lnTo>
                    <a:lnTo>
                      <a:pt x="77" y="77"/>
                    </a:lnTo>
                    <a:lnTo>
                      <a:pt x="77" y="78"/>
                    </a:lnTo>
                    <a:lnTo>
                      <a:pt x="79" y="78"/>
                    </a:lnTo>
                    <a:lnTo>
                      <a:pt x="79" y="79"/>
                    </a:lnTo>
                    <a:lnTo>
                      <a:pt x="80" y="81"/>
                    </a:lnTo>
                    <a:lnTo>
                      <a:pt x="81" y="81"/>
                    </a:lnTo>
                    <a:lnTo>
                      <a:pt x="82" y="82"/>
                    </a:lnTo>
                    <a:lnTo>
                      <a:pt x="83" y="81"/>
                    </a:lnTo>
                    <a:lnTo>
                      <a:pt x="83" y="82"/>
                    </a:lnTo>
                    <a:lnTo>
                      <a:pt x="84" y="82"/>
                    </a:lnTo>
                    <a:lnTo>
                      <a:pt x="85" y="82"/>
                    </a:lnTo>
                    <a:lnTo>
                      <a:pt x="86" y="82"/>
                    </a:lnTo>
                    <a:lnTo>
                      <a:pt x="88" y="82"/>
                    </a:lnTo>
                    <a:lnTo>
                      <a:pt x="89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2" y="81"/>
                    </a:lnTo>
                    <a:lnTo>
                      <a:pt x="93" y="81"/>
                    </a:lnTo>
                    <a:lnTo>
                      <a:pt x="94" y="81"/>
                    </a:lnTo>
                    <a:lnTo>
                      <a:pt x="96" y="81"/>
                    </a:lnTo>
                    <a:lnTo>
                      <a:pt x="97" y="81"/>
                    </a:lnTo>
                    <a:lnTo>
                      <a:pt x="98" y="81"/>
                    </a:lnTo>
                    <a:lnTo>
                      <a:pt x="98" y="82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2" y="81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06" y="81"/>
                    </a:lnTo>
                    <a:lnTo>
                      <a:pt x="107" y="82"/>
                    </a:lnTo>
                    <a:lnTo>
                      <a:pt x="107" y="83"/>
                    </a:lnTo>
                    <a:lnTo>
                      <a:pt x="108" y="84"/>
                    </a:lnTo>
                    <a:lnTo>
                      <a:pt x="109" y="85"/>
                    </a:lnTo>
                    <a:lnTo>
                      <a:pt x="110" y="86"/>
                    </a:lnTo>
                    <a:lnTo>
                      <a:pt x="111" y="86"/>
                    </a:lnTo>
                    <a:lnTo>
                      <a:pt x="113" y="86"/>
                    </a:lnTo>
                    <a:lnTo>
                      <a:pt x="114" y="86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6" y="87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18" y="90"/>
                    </a:lnTo>
                    <a:lnTo>
                      <a:pt x="119" y="90"/>
                    </a:lnTo>
                    <a:lnTo>
                      <a:pt x="119" y="90"/>
                    </a:lnTo>
                    <a:lnTo>
                      <a:pt x="119" y="91"/>
                    </a:lnTo>
                    <a:lnTo>
                      <a:pt x="120" y="91"/>
                    </a:lnTo>
                    <a:lnTo>
                      <a:pt x="120" y="92"/>
                    </a:lnTo>
                    <a:lnTo>
                      <a:pt x="120" y="93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2" y="97"/>
                    </a:lnTo>
                    <a:lnTo>
                      <a:pt x="122" y="98"/>
                    </a:lnTo>
                    <a:lnTo>
                      <a:pt x="122" y="99"/>
                    </a:lnTo>
                    <a:lnTo>
                      <a:pt x="123" y="100"/>
                    </a:lnTo>
                    <a:lnTo>
                      <a:pt x="123" y="101"/>
                    </a:lnTo>
                    <a:lnTo>
                      <a:pt x="124" y="101"/>
                    </a:lnTo>
                    <a:lnTo>
                      <a:pt x="124" y="100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5" y="100"/>
                    </a:lnTo>
                    <a:lnTo>
                      <a:pt x="126" y="100"/>
                    </a:lnTo>
                    <a:lnTo>
                      <a:pt x="127" y="100"/>
                    </a:lnTo>
                    <a:lnTo>
                      <a:pt x="128" y="100"/>
                    </a:lnTo>
                    <a:lnTo>
                      <a:pt x="128" y="99"/>
                    </a:lnTo>
                    <a:lnTo>
                      <a:pt x="129" y="99"/>
                    </a:lnTo>
                    <a:lnTo>
                      <a:pt x="129" y="98"/>
                    </a:lnTo>
                    <a:lnTo>
                      <a:pt x="131" y="98"/>
                    </a:lnTo>
                    <a:lnTo>
                      <a:pt x="132" y="98"/>
                    </a:lnTo>
                    <a:lnTo>
                      <a:pt x="132" y="99"/>
                    </a:lnTo>
                    <a:lnTo>
                      <a:pt x="133" y="98"/>
                    </a:lnTo>
                    <a:lnTo>
                      <a:pt x="134" y="98"/>
                    </a:lnTo>
                    <a:lnTo>
                      <a:pt x="135" y="98"/>
                    </a:lnTo>
                    <a:lnTo>
                      <a:pt x="136" y="99"/>
                    </a:lnTo>
                    <a:lnTo>
                      <a:pt x="137" y="99"/>
                    </a:lnTo>
                    <a:lnTo>
                      <a:pt x="139" y="99"/>
                    </a:lnTo>
                    <a:lnTo>
                      <a:pt x="140" y="100"/>
                    </a:lnTo>
                    <a:lnTo>
                      <a:pt x="141" y="101"/>
                    </a:lnTo>
                    <a:lnTo>
                      <a:pt x="141" y="102"/>
                    </a:lnTo>
                    <a:lnTo>
                      <a:pt x="142" y="103"/>
                    </a:lnTo>
                    <a:lnTo>
                      <a:pt x="143" y="104"/>
                    </a:lnTo>
                    <a:lnTo>
                      <a:pt x="144" y="103"/>
                    </a:lnTo>
                    <a:lnTo>
                      <a:pt x="145" y="103"/>
                    </a:lnTo>
                    <a:lnTo>
                      <a:pt x="146" y="103"/>
                    </a:lnTo>
                    <a:lnTo>
                      <a:pt x="148" y="103"/>
                    </a:lnTo>
                    <a:lnTo>
                      <a:pt x="148" y="102"/>
                    </a:lnTo>
                    <a:lnTo>
                      <a:pt x="149" y="102"/>
                    </a:lnTo>
                    <a:lnTo>
                      <a:pt x="148" y="101"/>
                    </a:lnTo>
                    <a:lnTo>
                      <a:pt x="148" y="100"/>
                    </a:lnTo>
                    <a:lnTo>
                      <a:pt x="149" y="99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98"/>
                    </a:lnTo>
                    <a:lnTo>
                      <a:pt x="151" y="97"/>
                    </a:lnTo>
                    <a:lnTo>
                      <a:pt x="151" y="95"/>
                    </a:lnTo>
                    <a:lnTo>
                      <a:pt x="151" y="94"/>
                    </a:lnTo>
                    <a:lnTo>
                      <a:pt x="152" y="93"/>
                    </a:lnTo>
                    <a:lnTo>
                      <a:pt x="151" y="93"/>
                    </a:lnTo>
                    <a:lnTo>
                      <a:pt x="151" y="92"/>
                    </a:lnTo>
                    <a:lnTo>
                      <a:pt x="150" y="91"/>
                    </a:lnTo>
                    <a:lnTo>
                      <a:pt x="150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9" y="87"/>
                    </a:lnTo>
                    <a:lnTo>
                      <a:pt x="148" y="87"/>
                    </a:lnTo>
                    <a:lnTo>
                      <a:pt x="148" y="86"/>
                    </a:lnTo>
                    <a:lnTo>
                      <a:pt x="148" y="85"/>
                    </a:lnTo>
                    <a:lnTo>
                      <a:pt x="146" y="84"/>
                    </a:lnTo>
                    <a:lnTo>
                      <a:pt x="146" y="83"/>
                    </a:lnTo>
                    <a:lnTo>
                      <a:pt x="145" y="82"/>
                    </a:lnTo>
                    <a:lnTo>
                      <a:pt x="145" y="83"/>
                    </a:lnTo>
                    <a:lnTo>
                      <a:pt x="144" y="83"/>
                    </a:lnTo>
                    <a:lnTo>
                      <a:pt x="143" y="83"/>
                    </a:lnTo>
                    <a:lnTo>
                      <a:pt x="142" y="83"/>
                    </a:lnTo>
                    <a:lnTo>
                      <a:pt x="141" y="82"/>
                    </a:lnTo>
                    <a:lnTo>
                      <a:pt x="140" y="82"/>
                    </a:lnTo>
                    <a:lnTo>
                      <a:pt x="140" y="81"/>
                    </a:lnTo>
                    <a:lnTo>
                      <a:pt x="137" y="79"/>
                    </a:lnTo>
                    <a:lnTo>
                      <a:pt x="136" y="79"/>
                    </a:lnTo>
                    <a:lnTo>
                      <a:pt x="136" y="78"/>
                    </a:lnTo>
                    <a:lnTo>
                      <a:pt x="136" y="77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5" y="73"/>
                    </a:lnTo>
                    <a:lnTo>
                      <a:pt x="135" y="72"/>
                    </a:lnTo>
                    <a:lnTo>
                      <a:pt x="135" y="70"/>
                    </a:lnTo>
                    <a:lnTo>
                      <a:pt x="136" y="70"/>
                    </a:lnTo>
                    <a:lnTo>
                      <a:pt x="136" y="69"/>
                    </a:lnTo>
                    <a:lnTo>
                      <a:pt x="137" y="68"/>
                    </a:lnTo>
                    <a:lnTo>
                      <a:pt x="139" y="67"/>
                    </a:lnTo>
                    <a:lnTo>
                      <a:pt x="139" y="66"/>
                    </a:lnTo>
                    <a:lnTo>
                      <a:pt x="137" y="65"/>
                    </a:lnTo>
                    <a:lnTo>
                      <a:pt x="137" y="64"/>
                    </a:lnTo>
                    <a:lnTo>
                      <a:pt x="137" y="62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40" y="61"/>
                    </a:lnTo>
                    <a:lnTo>
                      <a:pt x="140" y="60"/>
                    </a:lnTo>
                    <a:lnTo>
                      <a:pt x="140" y="59"/>
                    </a:lnTo>
                    <a:lnTo>
                      <a:pt x="140" y="58"/>
                    </a:lnTo>
                    <a:lnTo>
                      <a:pt x="139" y="58"/>
                    </a:lnTo>
                    <a:lnTo>
                      <a:pt x="140" y="57"/>
                    </a:lnTo>
                    <a:lnTo>
                      <a:pt x="140" y="56"/>
                    </a:lnTo>
                    <a:lnTo>
                      <a:pt x="139" y="55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7" y="52"/>
                    </a:lnTo>
                    <a:lnTo>
                      <a:pt x="139" y="51"/>
                    </a:lnTo>
                    <a:lnTo>
                      <a:pt x="140" y="51"/>
                    </a:lnTo>
                    <a:lnTo>
                      <a:pt x="140" y="50"/>
                    </a:lnTo>
                    <a:lnTo>
                      <a:pt x="141" y="51"/>
                    </a:lnTo>
                    <a:lnTo>
                      <a:pt x="142" y="52"/>
                    </a:lnTo>
                    <a:lnTo>
                      <a:pt x="143" y="52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5" y="52"/>
                    </a:lnTo>
                    <a:lnTo>
                      <a:pt x="145" y="51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49" y="50"/>
                    </a:lnTo>
                    <a:lnTo>
                      <a:pt x="149" y="49"/>
                    </a:lnTo>
                    <a:lnTo>
                      <a:pt x="150" y="49"/>
                    </a:lnTo>
                    <a:lnTo>
                      <a:pt x="150" y="48"/>
                    </a:lnTo>
                    <a:lnTo>
                      <a:pt x="151" y="47"/>
                    </a:lnTo>
                    <a:lnTo>
                      <a:pt x="152" y="47"/>
                    </a:lnTo>
                    <a:lnTo>
                      <a:pt x="152" y="45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4" y="45"/>
                    </a:lnTo>
                    <a:lnTo>
                      <a:pt x="156" y="45"/>
                    </a:lnTo>
                    <a:lnTo>
                      <a:pt x="157" y="44"/>
                    </a:lnTo>
                    <a:lnTo>
                      <a:pt x="158" y="45"/>
                    </a:lnTo>
                    <a:lnTo>
                      <a:pt x="159" y="45"/>
                    </a:lnTo>
                    <a:lnTo>
                      <a:pt x="160" y="45"/>
                    </a:lnTo>
                    <a:lnTo>
                      <a:pt x="160" y="47"/>
                    </a:lnTo>
                    <a:lnTo>
                      <a:pt x="162" y="47"/>
                    </a:lnTo>
                    <a:lnTo>
                      <a:pt x="163" y="45"/>
                    </a:lnTo>
                    <a:lnTo>
                      <a:pt x="163" y="44"/>
                    </a:lnTo>
                    <a:lnTo>
                      <a:pt x="166" y="44"/>
                    </a:lnTo>
                    <a:lnTo>
                      <a:pt x="166" y="43"/>
                    </a:lnTo>
                    <a:lnTo>
                      <a:pt x="167" y="43"/>
                    </a:lnTo>
                    <a:lnTo>
                      <a:pt x="168" y="44"/>
                    </a:lnTo>
                    <a:lnTo>
                      <a:pt x="169" y="45"/>
                    </a:lnTo>
                    <a:lnTo>
                      <a:pt x="170" y="45"/>
                    </a:lnTo>
                    <a:lnTo>
                      <a:pt x="171" y="45"/>
                    </a:lnTo>
                    <a:lnTo>
                      <a:pt x="173" y="44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5" y="42"/>
                    </a:lnTo>
                    <a:lnTo>
                      <a:pt x="175" y="41"/>
                    </a:lnTo>
                    <a:lnTo>
                      <a:pt x="176" y="41"/>
                    </a:lnTo>
                    <a:lnTo>
                      <a:pt x="177" y="40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5"/>
                    </a:lnTo>
                    <a:lnTo>
                      <a:pt x="179" y="35"/>
                    </a:lnTo>
                    <a:lnTo>
                      <a:pt x="180" y="35"/>
                    </a:lnTo>
                    <a:lnTo>
                      <a:pt x="182" y="35"/>
                    </a:lnTo>
                    <a:lnTo>
                      <a:pt x="183" y="35"/>
                    </a:lnTo>
                    <a:lnTo>
                      <a:pt x="184" y="35"/>
                    </a:lnTo>
                    <a:lnTo>
                      <a:pt x="185" y="35"/>
                    </a:lnTo>
                    <a:lnTo>
                      <a:pt x="186" y="34"/>
                    </a:lnTo>
                    <a:lnTo>
                      <a:pt x="187" y="34"/>
                    </a:lnTo>
                    <a:lnTo>
                      <a:pt x="187" y="33"/>
                    </a:lnTo>
                    <a:lnTo>
                      <a:pt x="187" y="32"/>
                    </a:lnTo>
                    <a:lnTo>
                      <a:pt x="187" y="31"/>
                    </a:lnTo>
                    <a:lnTo>
                      <a:pt x="187" y="30"/>
                    </a:lnTo>
                    <a:lnTo>
                      <a:pt x="188" y="28"/>
                    </a:lnTo>
                    <a:lnTo>
                      <a:pt x="188" y="27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3" y="25"/>
                    </a:lnTo>
                    <a:lnTo>
                      <a:pt x="194" y="25"/>
                    </a:lnTo>
                    <a:lnTo>
                      <a:pt x="195" y="24"/>
                    </a:lnTo>
                    <a:lnTo>
                      <a:pt x="196" y="25"/>
                    </a:lnTo>
                    <a:lnTo>
                      <a:pt x="197" y="24"/>
                    </a:lnTo>
                    <a:lnTo>
                      <a:pt x="197" y="23"/>
                    </a:lnTo>
                    <a:lnTo>
                      <a:pt x="199" y="22"/>
                    </a:lnTo>
                    <a:lnTo>
                      <a:pt x="200" y="22"/>
                    </a:lnTo>
                    <a:lnTo>
                      <a:pt x="201" y="21"/>
                    </a:lnTo>
                    <a:lnTo>
                      <a:pt x="202" y="22"/>
                    </a:lnTo>
                    <a:lnTo>
                      <a:pt x="203" y="22"/>
                    </a:lnTo>
                    <a:lnTo>
                      <a:pt x="203" y="21"/>
                    </a:lnTo>
                    <a:lnTo>
                      <a:pt x="203" y="19"/>
                    </a:lnTo>
                    <a:lnTo>
                      <a:pt x="203" y="18"/>
                    </a:lnTo>
                    <a:lnTo>
                      <a:pt x="204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4" y="14"/>
                    </a:lnTo>
                    <a:lnTo>
                      <a:pt x="204" y="13"/>
                    </a:lnTo>
                    <a:lnTo>
                      <a:pt x="204" y="11"/>
                    </a:lnTo>
                    <a:lnTo>
                      <a:pt x="205" y="11"/>
                    </a:lnTo>
                    <a:lnTo>
                      <a:pt x="205" y="10"/>
                    </a:lnTo>
                    <a:lnTo>
                      <a:pt x="206" y="9"/>
                    </a:lnTo>
                    <a:lnTo>
                      <a:pt x="206" y="9"/>
                    </a:lnTo>
                    <a:lnTo>
                      <a:pt x="208" y="9"/>
                    </a:lnTo>
                    <a:lnTo>
                      <a:pt x="208" y="10"/>
                    </a:lnTo>
                    <a:lnTo>
                      <a:pt x="209" y="10"/>
                    </a:lnTo>
                    <a:lnTo>
                      <a:pt x="210" y="10"/>
                    </a:lnTo>
                    <a:lnTo>
                      <a:pt x="211" y="10"/>
                    </a:lnTo>
                    <a:lnTo>
                      <a:pt x="212" y="10"/>
                    </a:lnTo>
                    <a:lnTo>
                      <a:pt x="213" y="11"/>
                    </a:lnTo>
                    <a:lnTo>
                      <a:pt x="214" y="11"/>
                    </a:lnTo>
                    <a:lnTo>
                      <a:pt x="216" y="10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7" y="8"/>
                    </a:lnTo>
                    <a:lnTo>
                      <a:pt x="217" y="7"/>
                    </a:lnTo>
                    <a:lnTo>
                      <a:pt x="216" y="6"/>
                    </a:lnTo>
                    <a:lnTo>
                      <a:pt x="216" y="5"/>
                    </a:lnTo>
                    <a:lnTo>
                      <a:pt x="217" y="4"/>
                    </a:lnTo>
                    <a:lnTo>
                      <a:pt x="217" y="2"/>
                    </a:lnTo>
                    <a:lnTo>
                      <a:pt x="218" y="1"/>
                    </a:lnTo>
                    <a:lnTo>
                      <a:pt x="219" y="1"/>
                    </a:lnTo>
                    <a:lnTo>
                      <a:pt x="219" y="0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" name="Freeform 132"/>
              <p:cNvSpPr>
                <a:spLocks/>
              </p:cNvSpPr>
              <p:nvPr/>
            </p:nvSpPr>
            <p:spPr bwMode="auto">
              <a:xfrm>
                <a:off x="3594100" y="3227388"/>
                <a:ext cx="528638" cy="395288"/>
              </a:xfrm>
              <a:custGeom>
                <a:avLst/>
                <a:gdLst>
                  <a:gd name="T0" fmla="*/ 259 w 333"/>
                  <a:gd name="T1" fmla="*/ 11 h 249"/>
                  <a:gd name="T2" fmla="*/ 252 w 333"/>
                  <a:gd name="T3" fmla="*/ 16 h 249"/>
                  <a:gd name="T4" fmla="*/ 261 w 333"/>
                  <a:gd name="T5" fmla="*/ 21 h 249"/>
                  <a:gd name="T6" fmla="*/ 262 w 333"/>
                  <a:gd name="T7" fmla="*/ 27 h 249"/>
                  <a:gd name="T8" fmla="*/ 265 w 333"/>
                  <a:gd name="T9" fmla="*/ 34 h 249"/>
                  <a:gd name="T10" fmla="*/ 271 w 333"/>
                  <a:gd name="T11" fmla="*/ 41 h 249"/>
                  <a:gd name="T12" fmla="*/ 268 w 333"/>
                  <a:gd name="T13" fmla="*/ 45 h 249"/>
                  <a:gd name="T14" fmla="*/ 274 w 333"/>
                  <a:gd name="T15" fmla="*/ 51 h 249"/>
                  <a:gd name="T16" fmla="*/ 277 w 333"/>
                  <a:gd name="T17" fmla="*/ 59 h 249"/>
                  <a:gd name="T18" fmla="*/ 279 w 333"/>
                  <a:gd name="T19" fmla="*/ 66 h 249"/>
                  <a:gd name="T20" fmla="*/ 279 w 333"/>
                  <a:gd name="T21" fmla="*/ 71 h 249"/>
                  <a:gd name="T22" fmla="*/ 284 w 333"/>
                  <a:gd name="T23" fmla="*/ 77 h 249"/>
                  <a:gd name="T24" fmla="*/ 290 w 333"/>
                  <a:gd name="T25" fmla="*/ 84 h 249"/>
                  <a:gd name="T26" fmla="*/ 297 w 333"/>
                  <a:gd name="T27" fmla="*/ 84 h 249"/>
                  <a:gd name="T28" fmla="*/ 297 w 333"/>
                  <a:gd name="T29" fmla="*/ 92 h 249"/>
                  <a:gd name="T30" fmla="*/ 297 w 333"/>
                  <a:gd name="T31" fmla="*/ 96 h 249"/>
                  <a:gd name="T32" fmla="*/ 303 w 333"/>
                  <a:gd name="T33" fmla="*/ 103 h 249"/>
                  <a:gd name="T34" fmla="*/ 308 w 333"/>
                  <a:gd name="T35" fmla="*/ 109 h 249"/>
                  <a:gd name="T36" fmla="*/ 304 w 333"/>
                  <a:gd name="T37" fmla="*/ 116 h 249"/>
                  <a:gd name="T38" fmla="*/ 303 w 333"/>
                  <a:gd name="T39" fmla="*/ 123 h 249"/>
                  <a:gd name="T40" fmla="*/ 305 w 333"/>
                  <a:gd name="T41" fmla="*/ 133 h 249"/>
                  <a:gd name="T42" fmla="*/ 308 w 333"/>
                  <a:gd name="T43" fmla="*/ 140 h 249"/>
                  <a:gd name="T44" fmla="*/ 314 w 333"/>
                  <a:gd name="T45" fmla="*/ 148 h 249"/>
                  <a:gd name="T46" fmla="*/ 317 w 333"/>
                  <a:gd name="T47" fmla="*/ 155 h 249"/>
                  <a:gd name="T48" fmla="*/ 316 w 333"/>
                  <a:gd name="T49" fmla="*/ 164 h 249"/>
                  <a:gd name="T50" fmla="*/ 318 w 333"/>
                  <a:gd name="T51" fmla="*/ 172 h 249"/>
                  <a:gd name="T52" fmla="*/ 319 w 333"/>
                  <a:gd name="T53" fmla="*/ 180 h 249"/>
                  <a:gd name="T54" fmla="*/ 321 w 333"/>
                  <a:gd name="T55" fmla="*/ 188 h 249"/>
                  <a:gd name="T56" fmla="*/ 326 w 333"/>
                  <a:gd name="T57" fmla="*/ 196 h 249"/>
                  <a:gd name="T58" fmla="*/ 326 w 333"/>
                  <a:gd name="T59" fmla="*/ 204 h 249"/>
                  <a:gd name="T60" fmla="*/ 329 w 333"/>
                  <a:gd name="T61" fmla="*/ 209 h 249"/>
                  <a:gd name="T62" fmla="*/ 331 w 333"/>
                  <a:gd name="T63" fmla="*/ 216 h 249"/>
                  <a:gd name="T64" fmla="*/ 331 w 333"/>
                  <a:gd name="T65" fmla="*/ 226 h 249"/>
                  <a:gd name="T66" fmla="*/ 328 w 333"/>
                  <a:gd name="T67" fmla="*/ 229 h 249"/>
                  <a:gd name="T68" fmla="*/ 327 w 333"/>
                  <a:gd name="T69" fmla="*/ 237 h 249"/>
                  <a:gd name="T70" fmla="*/ 327 w 333"/>
                  <a:gd name="T71" fmla="*/ 246 h 249"/>
                  <a:gd name="T72" fmla="*/ 263 w 333"/>
                  <a:gd name="T73" fmla="*/ 248 h 249"/>
                  <a:gd name="T74" fmla="*/ 242 w 333"/>
                  <a:gd name="T75" fmla="*/ 248 h 249"/>
                  <a:gd name="T76" fmla="*/ 231 w 333"/>
                  <a:gd name="T77" fmla="*/ 248 h 249"/>
                  <a:gd name="T78" fmla="*/ 210 w 333"/>
                  <a:gd name="T79" fmla="*/ 248 h 249"/>
                  <a:gd name="T80" fmla="*/ 188 w 333"/>
                  <a:gd name="T81" fmla="*/ 248 h 249"/>
                  <a:gd name="T82" fmla="*/ 163 w 333"/>
                  <a:gd name="T83" fmla="*/ 248 h 249"/>
                  <a:gd name="T84" fmla="*/ 142 w 333"/>
                  <a:gd name="T85" fmla="*/ 248 h 249"/>
                  <a:gd name="T86" fmla="*/ 122 w 333"/>
                  <a:gd name="T87" fmla="*/ 248 h 249"/>
                  <a:gd name="T88" fmla="*/ 108 w 333"/>
                  <a:gd name="T89" fmla="*/ 248 h 249"/>
                  <a:gd name="T90" fmla="*/ 95 w 333"/>
                  <a:gd name="T91" fmla="*/ 248 h 249"/>
                  <a:gd name="T92" fmla="*/ 80 w 333"/>
                  <a:gd name="T93" fmla="*/ 248 h 249"/>
                  <a:gd name="T94" fmla="*/ 69 w 333"/>
                  <a:gd name="T95" fmla="*/ 248 h 249"/>
                  <a:gd name="T96" fmla="*/ 54 w 333"/>
                  <a:gd name="T97" fmla="*/ 248 h 249"/>
                  <a:gd name="T98" fmla="*/ 34 w 333"/>
                  <a:gd name="T99" fmla="*/ 248 h 249"/>
                  <a:gd name="T100" fmla="*/ 17 w 333"/>
                  <a:gd name="T101" fmla="*/ 248 h 249"/>
                  <a:gd name="T102" fmla="*/ 9 w 333"/>
                  <a:gd name="T103" fmla="*/ 180 h 249"/>
                  <a:gd name="T104" fmla="*/ 20 w 333"/>
                  <a:gd name="T105" fmla="*/ 125 h 249"/>
                  <a:gd name="T106" fmla="*/ 11 w 333"/>
                  <a:gd name="T107" fmla="*/ 83 h 249"/>
                  <a:gd name="T108" fmla="*/ 10 w 333"/>
                  <a:gd name="T109" fmla="*/ 68 h 249"/>
                  <a:gd name="T110" fmla="*/ 20 w 333"/>
                  <a:gd name="T111" fmla="*/ 46 h 249"/>
                  <a:gd name="T112" fmla="*/ 94 w 333"/>
                  <a:gd name="T113" fmla="*/ 23 h 249"/>
                  <a:gd name="T114" fmla="*/ 124 w 333"/>
                  <a:gd name="T115" fmla="*/ 8 h 249"/>
                  <a:gd name="T116" fmla="*/ 202 w 333"/>
                  <a:gd name="T117" fmla="*/ 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249">
                    <a:moveTo>
                      <a:pt x="256" y="2"/>
                    </a:moveTo>
                    <a:lnTo>
                      <a:pt x="257" y="3"/>
                    </a:lnTo>
                    <a:lnTo>
                      <a:pt x="258" y="4"/>
                    </a:lnTo>
                    <a:lnTo>
                      <a:pt x="259" y="6"/>
                    </a:lnTo>
                    <a:lnTo>
                      <a:pt x="259" y="7"/>
                    </a:lnTo>
                    <a:lnTo>
                      <a:pt x="259" y="8"/>
                    </a:lnTo>
                    <a:lnTo>
                      <a:pt x="259" y="9"/>
                    </a:lnTo>
                    <a:lnTo>
                      <a:pt x="259" y="10"/>
                    </a:lnTo>
                    <a:lnTo>
                      <a:pt x="259" y="11"/>
                    </a:lnTo>
                    <a:lnTo>
                      <a:pt x="259" y="12"/>
                    </a:lnTo>
                    <a:lnTo>
                      <a:pt x="258" y="12"/>
                    </a:lnTo>
                    <a:lnTo>
                      <a:pt x="258" y="13"/>
                    </a:lnTo>
                    <a:lnTo>
                      <a:pt x="257" y="13"/>
                    </a:lnTo>
                    <a:lnTo>
                      <a:pt x="257" y="15"/>
                    </a:lnTo>
                    <a:lnTo>
                      <a:pt x="256" y="15"/>
                    </a:lnTo>
                    <a:lnTo>
                      <a:pt x="254" y="15"/>
                    </a:lnTo>
                    <a:lnTo>
                      <a:pt x="253" y="15"/>
                    </a:lnTo>
                    <a:lnTo>
                      <a:pt x="252" y="16"/>
                    </a:lnTo>
                    <a:lnTo>
                      <a:pt x="253" y="16"/>
                    </a:lnTo>
                    <a:lnTo>
                      <a:pt x="254" y="16"/>
                    </a:lnTo>
                    <a:lnTo>
                      <a:pt x="254" y="17"/>
                    </a:lnTo>
                    <a:lnTo>
                      <a:pt x="256" y="17"/>
                    </a:lnTo>
                    <a:lnTo>
                      <a:pt x="257" y="18"/>
                    </a:lnTo>
                    <a:lnTo>
                      <a:pt x="257" y="19"/>
                    </a:lnTo>
                    <a:lnTo>
                      <a:pt x="258" y="19"/>
                    </a:lnTo>
                    <a:lnTo>
                      <a:pt x="260" y="20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60" y="23"/>
                    </a:lnTo>
                    <a:lnTo>
                      <a:pt x="259" y="23"/>
                    </a:lnTo>
                    <a:lnTo>
                      <a:pt x="259" y="24"/>
                    </a:lnTo>
                    <a:lnTo>
                      <a:pt x="259" y="25"/>
                    </a:lnTo>
                    <a:lnTo>
                      <a:pt x="260" y="25"/>
                    </a:lnTo>
                    <a:lnTo>
                      <a:pt x="260" y="26"/>
                    </a:lnTo>
                    <a:lnTo>
                      <a:pt x="261" y="26"/>
                    </a:lnTo>
                    <a:lnTo>
                      <a:pt x="262" y="27"/>
                    </a:lnTo>
                    <a:lnTo>
                      <a:pt x="262" y="28"/>
                    </a:lnTo>
                    <a:lnTo>
                      <a:pt x="263" y="28"/>
                    </a:lnTo>
                    <a:lnTo>
                      <a:pt x="262" y="29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3" y="32"/>
                    </a:lnTo>
                    <a:lnTo>
                      <a:pt x="263" y="33"/>
                    </a:lnTo>
                    <a:lnTo>
                      <a:pt x="263" y="34"/>
                    </a:lnTo>
                    <a:lnTo>
                      <a:pt x="265" y="34"/>
                    </a:lnTo>
                    <a:lnTo>
                      <a:pt x="266" y="34"/>
                    </a:lnTo>
                    <a:lnTo>
                      <a:pt x="266" y="35"/>
                    </a:lnTo>
                    <a:lnTo>
                      <a:pt x="266" y="36"/>
                    </a:lnTo>
                    <a:lnTo>
                      <a:pt x="267" y="37"/>
                    </a:lnTo>
                    <a:lnTo>
                      <a:pt x="268" y="38"/>
                    </a:lnTo>
                    <a:lnTo>
                      <a:pt x="269" y="38"/>
                    </a:lnTo>
                    <a:lnTo>
                      <a:pt x="270" y="38"/>
                    </a:lnTo>
                    <a:lnTo>
                      <a:pt x="271" y="40"/>
                    </a:lnTo>
                    <a:lnTo>
                      <a:pt x="271" y="41"/>
                    </a:lnTo>
                    <a:lnTo>
                      <a:pt x="270" y="41"/>
                    </a:lnTo>
                    <a:lnTo>
                      <a:pt x="270" y="42"/>
                    </a:lnTo>
                    <a:lnTo>
                      <a:pt x="269" y="42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68" y="43"/>
                    </a:lnTo>
                    <a:lnTo>
                      <a:pt x="268" y="44"/>
                    </a:lnTo>
                    <a:lnTo>
                      <a:pt x="267" y="44"/>
                    </a:lnTo>
                    <a:lnTo>
                      <a:pt x="268" y="45"/>
                    </a:lnTo>
                    <a:lnTo>
                      <a:pt x="268" y="46"/>
                    </a:lnTo>
                    <a:lnTo>
                      <a:pt x="268" y="47"/>
                    </a:lnTo>
                    <a:lnTo>
                      <a:pt x="268" y="49"/>
                    </a:lnTo>
                    <a:lnTo>
                      <a:pt x="268" y="50"/>
                    </a:lnTo>
                    <a:lnTo>
                      <a:pt x="269" y="50"/>
                    </a:lnTo>
                    <a:lnTo>
                      <a:pt x="270" y="50"/>
                    </a:lnTo>
                    <a:lnTo>
                      <a:pt x="271" y="51"/>
                    </a:lnTo>
                    <a:lnTo>
                      <a:pt x="273" y="51"/>
                    </a:lnTo>
                    <a:lnTo>
                      <a:pt x="274" y="51"/>
                    </a:lnTo>
                    <a:lnTo>
                      <a:pt x="274" y="52"/>
                    </a:lnTo>
                    <a:lnTo>
                      <a:pt x="275" y="53"/>
                    </a:lnTo>
                    <a:lnTo>
                      <a:pt x="276" y="53"/>
                    </a:lnTo>
                    <a:lnTo>
                      <a:pt x="276" y="54"/>
                    </a:lnTo>
                    <a:lnTo>
                      <a:pt x="277" y="54"/>
                    </a:lnTo>
                    <a:lnTo>
                      <a:pt x="277" y="55"/>
                    </a:lnTo>
                    <a:lnTo>
                      <a:pt x="277" y="57"/>
                    </a:lnTo>
                    <a:lnTo>
                      <a:pt x="277" y="58"/>
                    </a:lnTo>
                    <a:lnTo>
                      <a:pt x="277" y="59"/>
                    </a:lnTo>
                    <a:lnTo>
                      <a:pt x="278" y="59"/>
                    </a:lnTo>
                    <a:lnTo>
                      <a:pt x="279" y="59"/>
                    </a:lnTo>
                    <a:lnTo>
                      <a:pt x="279" y="60"/>
                    </a:lnTo>
                    <a:lnTo>
                      <a:pt x="279" y="61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8" y="65"/>
                    </a:lnTo>
                    <a:lnTo>
                      <a:pt x="279" y="66"/>
                    </a:lnTo>
                    <a:lnTo>
                      <a:pt x="280" y="67"/>
                    </a:lnTo>
                    <a:lnTo>
                      <a:pt x="279" y="67"/>
                    </a:lnTo>
                    <a:lnTo>
                      <a:pt x="279" y="68"/>
                    </a:lnTo>
                    <a:lnTo>
                      <a:pt x="278" y="68"/>
                    </a:lnTo>
                    <a:lnTo>
                      <a:pt x="277" y="69"/>
                    </a:lnTo>
                    <a:lnTo>
                      <a:pt x="277" y="69"/>
                    </a:lnTo>
                    <a:lnTo>
                      <a:pt x="278" y="69"/>
                    </a:lnTo>
                    <a:lnTo>
                      <a:pt x="279" y="70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0" y="72"/>
                    </a:lnTo>
                    <a:lnTo>
                      <a:pt x="280" y="74"/>
                    </a:lnTo>
                    <a:lnTo>
                      <a:pt x="282" y="74"/>
                    </a:lnTo>
                    <a:lnTo>
                      <a:pt x="283" y="74"/>
                    </a:lnTo>
                    <a:lnTo>
                      <a:pt x="283" y="75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7"/>
                    </a:lnTo>
                    <a:lnTo>
                      <a:pt x="285" y="78"/>
                    </a:lnTo>
                    <a:lnTo>
                      <a:pt x="285" y="79"/>
                    </a:lnTo>
                    <a:lnTo>
                      <a:pt x="285" y="80"/>
                    </a:lnTo>
                    <a:lnTo>
                      <a:pt x="285" y="82"/>
                    </a:lnTo>
                    <a:lnTo>
                      <a:pt x="285" y="83"/>
                    </a:lnTo>
                    <a:lnTo>
                      <a:pt x="286" y="83"/>
                    </a:lnTo>
                    <a:lnTo>
                      <a:pt x="287" y="83"/>
                    </a:lnTo>
                    <a:lnTo>
                      <a:pt x="288" y="84"/>
                    </a:lnTo>
                    <a:lnTo>
                      <a:pt x="290" y="84"/>
                    </a:lnTo>
                    <a:lnTo>
                      <a:pt x="291" y="84"/>
                    </a:lnTo>
                    <a:lnTo>
                      <a:pt x="292" y="84"/>
                    </a:lnTo>
                    <a:lnTo>
                      <a:pt x="292" y="84"/>
                    </a:lnTo>
                    <a:lnTo>
                      <a:pt x="293" y="83"/>
                    </a:lnTo>
                    <a:lnTo>
                      <a:pt x="294" y="83"/>
                    </a:lnTo>
                    <a:lnTo>
                      <a:pt x="295" y="83"/>
                    </a:lnTo>
                    <a:lnTo>
                      <a:pt x="296" y="83"/>
                    </a:lnTo>
                    <a:lnTo>
                      <a:pt x="296" y="84"/>
                    </a:lnTo>
                    <a:lnTo>
                      <a:pt x="297" y="84"/>
                    </a:lnTo>
                    <a:lnTo>
                      <a:pt x="297" y="85"/>
                    </a:lnTo>
                    <a:lnTo>
                      <a:pt x="299" y="85"/>
                    </a:lnTo>
                    <a:lnTo>
                      <a:pt x="300" y="85"/>
                    </a:lnTo>
                    <a:lnTo>
                      <a:pt x="300" y="86"/>
                    </a:lnTo>
                    <a:lnTo>
                      <a:pt x="300" y="87"/>
                    </a:lnTo>
                    <a:lnTo>
                      <a:pt x="300" y="88"/>
                    </a:lnTo>
                    <a:lnTo>
                      <a:pt x="300" y="89"/>
                    </a:lnTo>
                    <a:lnTo>
                      <a:pt x="299" y="91"/>
                    </a:lnTo>
                    <a:lnTo>
                      <a:pt x="297" y="92"/>
                    </a:lnTo>
                    <a:lnTo>
                      <a:pt x="296" y="92"/>
                    </a:lnTo>
                    <a:lnTo>
                      <a:pt x="295" y="92"/>
                    </a:lnTo>
                    <a:lnTo>
                      <a:pt x="295" y="93"/>
                    </a:lnTo>
                    <a:lnTo>
                      <a:pt x="294" y="94"/>
                    </a:lnTo>
                    <a:lnTo>
                      <a:pt x="295" y="94"/>
                    </a:lnTo>
                    <a:lnTo>
                      <a:pt x="296" y="94"/>
                    </a:lnTo>
                    <a:lnTo>
                      <a:pt x="296" y="95"/>
                    </a:lnTo>
                    <a:lnTo>
                      <a:pt x="296" y="96"/>
                    </a:lnTo>
                    <a:lnTo>
                      <a:pt x="297" y="96"/>
                    </a:lnTo>
                    <a:lnTo>
                      <a:pt x="299" y="96"/>
                    </a:lnTo>
                    <a:lnTo>
                      <a:pt x="300" y="97"/>
                    </a:lnTo>
                    <a:lnTo>
                      <a:pt x="301" y="97"/>
                    </a:lnTo>
                    <a:lnTo>
                      <a:pt x="302" y="97"/>
                    </a:lnTo>
                    <a:lnTo>
                      <a:pt x="302" y="99"/>
                    </a:lnTo>
                    <a:lnTo>
                      <a:pt x="302" y="100"/>
                    </a:lnTo>
                    <a:lnTo>
                      <a:pt x="303" y="101"/>
                    </a:lnTo>
                    <a:lnTo>
                      <a:pt x="303" y="102"/>
                    </a:lnTo>
                    <a:lnTo>
                      <a:pt x="303" y="103"/>
                    </a:lnTo>
                    <a:lnTo>
                      <a:pt x="304" y="103"/>
                    </a:lnTo>
                    <a:lnTo>
                      <a:pt x="305" y="103"/>
                    </a:lnTo>
                    <a:lnTo>
                      <a:pt x="307" y="104"/>
                    </a:lnTo>
                    <a:lnTo>
                      <a:pt x="308" y="104"/>
                    </a:lnTo>
                    <a:lnTo>
                      <a:pt x="308" y="105"/>
                    </a:lnTo>
                    <a:lnTo>
                      <a:pt x="308" y="106"/>
                    </a:lnTo>
                    <a:lnTo>
                      <a:pt x="309" y="108"/>
                    </a:lnTo>
                    <a:lnTo>
                      <a:pt x="309" y="109"/>
                    </a:lnTo>
                    <a:lnTo>
                      <a:pt x="308" y="109"/>
                    </a:lnTo>
                    <a:lnTo>
                      <a:pt x="308" y="110"/>
                    </a:lnTo>
                    <a:lnTo>
                      <a:pt x="307" y="110"/>
                    </a:lnTo>
                    <a:lnTo>
                      <a:pt x="305" y="111"/>
                    </a:lnTo>
                    <a:lnTo>
                      <a:pt x="305" y="112"/>
                    </a:lnTo>
                    <a:lnTo>
                      <a:pt x="305" y="113"/>
                    </a:lnTo>
                    <a:lnTo>
                      <a:pt x="305" y="114"/>
                    </a:lnTo>
                    <a:lnTo>
                      <a:pt x="304" y="114"/>
                    </a:lnTo>
                    <a:lnTo>
                      <a:pt x="303" y="116"/>
                    </a:lnTo>
                    <a:lnTo>
                      <a:pt x="304" y="116"/>
                    </a:lnTo>
                    <a:lnTo>
                      <a:pt x="303" y="117"/>
                    </a:lnTo>
                    <a:lnTo>
                      <a:pt x="302" y="117"/>
                    </a:lnTo>
                    <a:lnTo>
                      <a:pt x="303" y="118"/>
                    </a:lnTo>
                    <a:lnTo>
                      <a:pt x="303" y="119"/>
                    </a:lnTo>
                    <a:lnTo>
                      <a:pt x="303" y="120"/>
                    </a:lnTo>
                    <a:lnTo>
                      <a:pt x="302" y="121"/>
                    </a:lnTo>
                    <a:lnTo>
                      <a:pt x="302" y="122"/>
                    </a:lnTo>
                    <a:lnTo>
                      <a:pt x="303" y="122"/>
                    </a:lnTo>
                    <a:lnTo>
                      <a:pt x="303" y="123"/>
                    </a:lnTo>
                    <a:lnTo>
                      <a:pt x="304" y="123"/>
                    </a:lnTo>
                    <a:lnTo>
                      <a:pt x="304" y="125"/>
                    </a:lnTo>
                    <a:lnTo>
                      <a:pt x="304" y="126"/>
                    </a:lnTo>
                    <a:lnTo>
                      <a:pt x="304" y="127"/>
                    </a:lnTo>
                    <a:lnTo>
                      <a:pt x="304" y="128"/>
                    </a:lnTo>
                    <a:lnTo>
                      <a:pt x="304" y="129"/>
                    </a:lnTo>
                    <a:lnTo>
                      <a:pt x="305" y="130"/>
                    </a:lnTo>
                    <a:lnTo>
                      <a:pt x="305" y="131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7" y="134"/>
                    </a:lnTo>
                    <a:lnTo>
                      <a:pt x="307" y="135"/>
                    </a:lnTo>
                    <a:lnTo>
                      <a:pt x="307" y="136"/>
                    </a:lnTo>
                    <a:lnTo>
                      <a:pt x="307" y="137"/>
                    </a:lnTo>
                    <a:lnTo>
                      <a:pt x="307" y="138"/>
                    </a:lnTo>
                    <a:lnTo>
                      <a:pt x="307" y="139"/>
                    </a:lnTo>
                    <a:lnTo>
                      <a:pt x="308" y="139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0" y="142"/>
                    </a:lnTo>
                    <a:lnTo>
                      <a:pt x="310" y="143"/>
                    </a:lnTo>
                    <a:lnTo>
                      <a:pt x="311" y="143"/>
                    </a:lnTo>
                    <a:lnTo>
                      <a:pt x="312" y="144"/>
                    </a:lnTo>
                    <a:lnTo>
                      <a:pt x="313" y="145"/>
                    </a:lnTo>
                    <a:lnTo>
                      <a:pt x="314" y="146"/>
                    </a:lnTo>
                    <a:lnTo>
                      <a:pt x="314" y="147"/>
                    </a:lnTo>
                    <a:lnTo>
                      <a:pt x="314" y="148"/>
                    </a:lnTo>
                    <a:lnTo>
                      <a:pt x="316" y="148"/>
                    </a:lnTo>
                    <a:lnTo>
                      <a:pt x="316" y="150"/>
                    </a:lnTo>
                    <a:lnTo>
                      <a:pt x="317" y="150"/>
                    </a:lnTo>
                    <a:lnTo>
                      <a:pt x="317" y="151"/>
                    </a:lnTo>
                    <a:lnTo>
                      <a:pt x="317" y="151"/>
                    </a:lnTo>
                    <a:lnTo>
                      <a:pt x="317" y="152"/>
                    </a:lnTo>
                    <a:lnTo>
                      <a:pt x="317" y="153"/>
                    </a:lnTo>
                    <a:lnTo>
                      <a:pt x="317" y="154"/>
                    </a:lnTo>
                    <a:lnTo>
                      <a:pt x="317" y="155"/>
                    </a:lnTo>
                    <a:lnTo>
                      <a:pt x="316" y="155"/>
                    </a:lnTo>
                    <a:lnTo>
                      <a:pt x="314" y="156"/>
                    </a:lnTo>
                    <a:lnTo>
                      <a:pt x="314" y="157"/>
                    </a:lnTo>
                    <a:lnTo>
                      <a:pt x="314" y="159"/>
                    </a:lnTo>
                    <a:lnTo>
                      <a:pt x="314" y="160"/>
                    </a:lnTo>
                    <a:lnTo>
                      <a:pt x="314" y="161"/>
                    </a:lnTo>
                    <a:lnTo>
                      <a:pt x="316" y="162"/>
                    </a:lnTo>
                    <a:lnTo>
                      <a:pt x="316" y="163"/>
                    </a:lnTo>
                    <a:lnTo>
                      <a:pt x="316" y="164"/>
                    </a:lnTo>
                    <a:lnTo>
                      <a:pt x="316" y="165"/>
                    </a:lnTo>
                    <a:lnTo>
                      <a:pt x="316" y="167"/>
                    </a:lnTo>
                    <a:lnTo>
                      <a:pt x="316" y="168"/>
                    </a:lnTo>
                    <a:lnTo>
                      <a:pt x="316" y="169"/>
                    </a:lnTo>
                    <a:lnTo>
                      <a:pt x="316" y="170"/>
                    </a:lnTo>
                    <a:lnTo>
                      <a:pt x="316" y="171"/>
                    </a:lnTo>
                    <a:lnTo>
                      <a:pt x="317" y="171"/>
                    </a:lnTo>
                    <a:lnTo>
                      <a:pt x="318" y="171"/>
                    </a:lnTo>
                    <a:lnTo>
                      <a:pt x="318" y="172"/>
                    </a:lnTo>
                    <a:lnTo>
                      <a:pt x="319" y="172"/>
                    </a:lnTo>
                    <a:lnTo>
                      <a:pt x="319" y="173"/>
                    </a:lnTo>
                    <a:lnTo>
                      <a:pt x="319" y="175"/>
                    </a:lnTo>
                    <a:lnTo>
                      <a:pt x="319" y="176"/>
                    </a:lnTo>
                    <a:lnTo>
                      <a:pt x="319" y="177"/>
                    </a:lnTo>
                    <a:lnTo>
                      <a:pt x="319" y="178"/>
                    </a:lnTo>
                    <a:lnTo>
                      <a:pt x="319" y="178"/>
                    </a:lnTo>
                    <a:lnTo>
                      <a:pt x="319" y="179"/>
                    </a:lnTo>
                    <a:lnTo>
                      <a:pt x="319" y="180"/>
                    </a:lnTo>
                    <a:lnTo>
                      <a:pt x="319" y="180"/>
                    </a:lnTo>
                    <a:lnTo>
                      <a:pt x="319" y="181"/>
                    </a:lnTo>
                    <a:lnTo>
                      <a:pt x="319" y="182"/>
                    </a:lnTo>
                    <a:lnTo>
                      <a:pt x="319" y="184"/>
                    </a:lnTo>
                    <a:lnTo>
                      <a:pt x="320" y="184"/>
                    </a:lnTo>
                    <a:lnTo>
                      <a:pt x="320" y="185"/>
                    </a:lnTo>
                    <a:lnTo>
                      <a:pt x="320" y="186"/>
                    </a:lnTo>
                    <a:lnTo>
                      <a:pt x="321" y="187"/>
                    </a:lnTo>
                    <a:lnTo>
                      <a:pt x="321" y="188"/>
                    </a:lnTo>
                    <a:lnTo>
                      <a:pt x="321" y="189"/>
                    </a:lnTo>
                    <a:lnTo>
                      <a:pt x="321" y="190"/>
                    </a:lnTo>
                    <a:lnTo>
                      <a:pt x="321" y="192"/>
                    </a:lnTo>
                    <a:lnTo>
                      <a:pt x="322" y="193"/>
                    </a:lnTo>
                    <a:lnTo>
                      <a:pt x="323" y="193"/>
                    </a:lnTo>
                    <a:lnTo>
                      <a:pt x="325" y="194"/>
                    </a:lnTo>
                    <a:lnTo>
                      <a:pt x="326" y="194"/>
                    </a:lnTo>
                    <a:lnTo>
                      <a:pt x="326" y="195"/>
                    </a:lnTo>
                    <a:lnTo>
                      <a:pt x="326" y="196"/>
                    </a:lnTo>
                    <a:lnTo>
                      <a:pt x="327" y="197"/>
                    </a:lnTo>
                    <a:lnTo>
                      <a:pt x="328" y="198"/>
                    </a:lnTo>
                    <a:lnTo>
                      <a:pt x="328" y="199"/>
                    </a:lnTo>
                    <a:lnTo>
                      <a:pt x="328" y="201"/>
                    </a:lnTo>
                    <a:lnTo>
                      <a:pt x="327" y="201"/>
                    </a:lnTo>
                    <a:lnTo>
                      <a:pt x="326" y="201"/>
                    </a:lnTo>
                    <a:lnTo>
                      <a:pt x="326" y="202"/>
                    </a:lnTo>
                    <a:lnTo>
                      <a:pt x="326" y="203"/>
                    </a:lnTo>
                    <a:lnTo>
                      <a:pt x="326" y="204"/>
                    </a:lnTo>
                    <a:lnTo>
                      <a:pt x="325" y="204"/>
                    </a:lnTo>
                    <a:lnTo>
                      <a:pt x="325" y="205"/>
                    </a:lnTo>
                    <a:lnTo>
                      <a:pt x="325" y="205"/>
                    </a:lnTo>
                    <a:lnTo>
                      <a:pt x="326" y="205"/>
                    </a:lnTo>
                    <a:lnTo>
                      <a:pt x="327" y="206"/>
                    </a:lnTo>
                    <a:lnTo>
                      <a:pt x="327" y="207"/>
                    </a:lnTo>
                    <a:lnTo>
                      <a:pt x="328" y="207"/>
                    </a:lnTo>
                    <a:lnTo>
                      <a:pt x="329" y="207"/>
                    </a:lnTo>
                    <a:lnTo>
                      <a:pt x="329" y="209"/>
                    </a:lnTo>
                    <a:lnTo>
                      <a:pt x="330" y="209"/>
                    </a:lnTo>
                    <a:lnTo>
                      <a:pt x="331" y="209"/>
                    </a:lnTo>
                    <a:lnTo>
                      <a:pt x="331" y="210"/>
                    </a:lnTo>
                    <a:lnTo>
                      <a:pt x="331" y="211"/>
                    </a:lnTo>
                    <a:lnTo>
                      <a:pt x="331" y="212"/>
                    </a:lnTo>
                    <a:lnTo>
                      <a:pt x="333" y="213"/>
                    </a:lnTo>
                    <a:lnTo>
                      <a:pt x="331" y="214"/>
                    </a:lnTo>
                    <a:lnTo>
                      <a:pt x="331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1" y="219"/>
                    </a:lnTo>
                    <a:lnTo>
                      <a:pt x="331" y="220"/>
                    </a:lnTo>
                    <a:lnTo>
                      <a:pt x="333" y="221"/>
                    </a:lnTo>
                    <a:lnTo>
                      <a:pt x="333" y="222"/>
                    </a:lnTo>
                    <a:lnTo>
                      <a:pt x="333" y="223"/>
                    </a:lnTo>
                    <a:lnTo>
                      <a:pt x="331" y="223"/>
                    </a:lnTo>
                    <a:lnTo>
                      <a:pt x="331" y="224"/>
                    </a:lnTo>
                    <a:lnTo>
                      <a:pt x="331" y="226"/>
                    </a:lnTo>
                    <a:lnTo>
                      <a:pt x="333" y="227"/>
                    </a:lnTo>
                    <a:lnTo>
                      <a:pt x="333" y="228"/>
                    </a:lnTo>
                    <a:lnTo>
                      <a:pt x="333" y="229"/>
                    </a:lnTo>
                    <a:lnTo>
                      <a:pt x="331" y="229"/>
                    </a:lnTo>
                    <a:lnTo>
                      <a:pt x="330" y="229"/>
                    </a:lnTo>
                    <a:lnTo>
                      <a:pt x="330" y="228"/>
                    </a:lnTo>
                    <a:lnTo>
                      <a:pt x="329" y="228"/>
                    </a:lnTo>
                    <a:lnTo>
                      <a:pt x="329" y="229"/>
                    </a:lnTo>
                    <a:lnTo>
                      <a:pt x="328" y="229"/>
                    </a:lnTo>
                    <a:lnTo>
                      <a:pt x="328" y="230"/>
                    </a:lnTo>
                    <a:lnTo>
                      <a:pt x="327" y="230"/>
                    </a:lnTo>
                    <a:lnTo>
                      <a:pt x="327" y="231"/>
                    </a:lnTo>
                    <a:lnTo>
                      <a:pt x="327" y="232"/>
                    </a:lnTo>
                    <a:lnTo>
                      <a:pt x="328" y="232"/>
                    </a:lnTo>
                    <a:lnTo>
                      <a:pt x="328" y="233"/>
                    </a:lnTo>
                    <a:lnTo>
                      <a:pt x="328" y="235"/>
                    </a:lnTo>
                    <a:lnTo>
                      <a:pt x="328" y="236"/>
                    </a:lnTo>
                    <a:lnTo>
                      <a:pt x="327" y="237"/>
                    </a:lnTo>
                    <a:lnTo>
                      <a:pt x="328" y="238"/>
                    </a:lnTo>
                    <a:lnTo>
                      <a:pt x="328" y="239"/>
                    </a:lnTo>
                    <a:lnTo>
                      <a:pt x="329" y="239"/>
                    </a:lnTo>
                    <a:lnTo>
                      <a:pt x="329" y="240"/>
                    </a:lnTo>
                    <a:lnTo>
                      <a:pt x="328" y="240"/>
                    </a:lnTo>
                    <a:lnTo>
                      <a:pt x="327" y="241"/>
                    </a:lnTo>
                    <a:lnTo>
                      <a:pt x="327" y="243"/>
                    </a:lnTo>
                    <a:lnTo>
                      <a:pt x="327" y="244"/>
                    </a:lnTo>
                    <a:lnTo>
                      <a:pt x="327" y="246"/>
                    </a:lnTo>
                    <a:lnTo>
                      <a:pt x="327" y="249"/>
                    </a:lnTo>
                    <a:lnTo>
                      <a:pt x="294" y="248"/>
                    </a:lnTo>
                    <a:lnTo>
                      <a:pt x="288" y="248"/>
                    </a:lnTo>
                    <a:lnTo>
                      <a:pt x="286" y="248"/>
                    </a:lnTo>
                    <a:lnTo>
                      <a:pt x="279" y="248"/>
                    </a:lnTo>
                    <a:lnTo>
                      <a:pt x="277" y="248"/>
                    </a:lnTo>
                    <a:lnTo>
                      <a:pt x="273" y="248"/>
                    </a:lnTo>
                    <a:lnTo>
                      <a:pt x="268" y="248"/>
                    </a:lnTo>
                    <a:lnTo>
                      <a:pt x="263" y="248"/>
                    </a:lnTo>
                    <a:lnTo>
                      <a:pt x="259" y="248"/>
                    </a:lnTo>
                    <a:lnTo>
                      <a:pt x="258" y="248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1" y="248"/>
                    </a:lnTo>
                    <a:lnTo>
                      <a:pt x="249" y="248"/>
                    </a:lnTo>
                    <a:lnTo>
                      <a:pt x="247" y="248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48"/>
                    </a:lnTo>
                    <a:lnTo>
                      <a:pt x="237" y="248"/>
                    </a:lnTo>
                    <a:lnTo>
                      <a:pt x="236" y="248"/>
                    </a:lnTo>
                    <a:lnTo>
                      <a:pt x="236" y="247"/>
                    </a:lnTo>
                    <a:lnTo>
                      <a:pt x="235" y="247"/>
                    </a:lnTo>
                    <a:lnTo>
                      <a:pt x="233" y="247"/>
                    </a:lnTo>
                    <a:lnTo>
                      <a:pt x="232" y="247"/>
                    </a:lnTo>
                    <a:lnTo>
                      <a:pt x="231" y="248"/>
                    </a:lnTo>
                    <a:lnTo>
                      <a:pt x="228" y="248"/>
                    </a:lnTo>
                    <a:lnTo>
                      <a:pt x="226" y="248"/>
                    </a:lnTo>
                    <a:lnTo>
                      <a:pt x="225" y="248"/>
                    </a:lnTo>
                    <a:lnTo>
                      <a:pt x="224" y="248"/>
                    </a:lnTo>
                    <a:lnTo>
                      <a:pt x="223" y="248"/>
                    </a:lnTo>
                    <a:lnTo>
                      <a:pt x="219" y="248"/>
                    </a:lnTo>
                    <a:lnTo>
                      <a:pt x="215" y="248"/>
                    </a:lnTo>
                    <a:lnTo>
                      <a:pt x="213" y="248"/>
                    </a:lnTo>
                    <a:lnTo>
                      <a:pt x="210" y="248"/>
                    </a:lnTo>
                    <a:lnTo>
                      <a:pt x="209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199" y="248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3" y="248"/>
                    </a:lnTo>
                    <a:lnTo>
                      <a:pt x="188" y="248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5" y="248"/>
                    </a:lnTo>
                    <a:lnTo>
                      <a:pt x="174" y="248"/>
                    </a:lnTo>
                    <a:lnTo>
                      <a:pt x="173" y="248"/>
                    </a:lnTo>
                    <a:lnTo>
                      <a:pt x="172" y="248"/>
                    </a:lnTo>
                    <a:lnTo>
                      <a:pt x="171" y="248"/>
                    </a:lnTo>
                    <a:lnTo>
                      <a:pt x="170" y="248"/>
                    </a:lnTo>
                    <a:lnTo>
                      <a:pt x="163" y="248"/>
                    </a:lnTo>
                    <a:lnTo>
                      <a:pt x="162" y="248"/>
                    </a:lnTo>
                    <a:lnTo>
                      <a:pt x="160" y="248"/>
                    </a:lnTo>
                    <a:lnTo>
                      <a:pt x="156" y="248"/>
                    </a:lnTo>
                    <a:lnTo>
                      <a:pt x="155" y="248"/>
                    </a:lnTo>
                    <a:lnTo>
                      <a:pt x="154" y="248"/>
                    </a:lnTo>
                    <a:lnTo>
                      <a:pt x="150" y="248"/>
                    </a:lnTo>
                    <a:lnTo>
                      <a:pt x="149" y="248"/>
                    </a:lnTo>
                    <a:lnTo>
                      <a:pt x="147" y="248"/>
                    </a:lnTo>
                    <a:lnTo>
                      <a:pt x="142" y="248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4" y="248"/>
                    </a:lnTo>
                    <a:lnTo>
                      <a:pt x="133" y="248"/>
                    </a:lnTo>
                    <a:lnTo>
                      <a:pt x="131" y="248"/>
                    </a:lnTo>
                    <a:lnTo>
                      <a:pt x="128" y="248"/>
                    </a:lnTo>
                    <a:lnTo>
                      <a:pt x="125" y="248"/>
                    </a:lnTo>
                    <a:lnTo>
                      <a:pt x="124" y="248"/>
                    </a:lnTo>
                    <a:lnTo>
                      <a:pt x="122" y="248"/>
                    </a:lnTo>
                    <a:lnTo>
                      <a:pt x="121" y="248"/>
                    </a:lnTo>
                    <a:lnTo>
                      <a:pt x="120" y="248"/>
                    </a:lnTo>
                    <a:lnTo>
                      <a:pt x="119" y="248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4" y="248"/>
                    </a:lnTo>
                    <a:lnTo>
                      <a:pt x="111" y="248"/>
                    </a:lnTo>
                    <a:lnTo>
                      <a:pt x="110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8"/>
                    </a:lnTo>
                    <a:lnTo>
                      <a:pt x="105" y="248"/>
                    </a:lnTo>
                    <a:lnTo>
                      <a:pt x="104" y="248"/>
                    </a:lnTo>
                    <a:lnTo>
                      <a:pt x="102" y="248"/>
                    </a:lnTo>
                    <a:lnTo>
                      <a:pt x="100" y="248"/>
                    </a:lnTo>
                    <a:lnTo>
                      <a:pt x="99" y="248"/>
                    </a:lnTo>
                    <a:lnTo>
                      <a:pt x="97" y="248"/>
                    </a:lnTo>
                    <a:lnTo>
                      <a:pt x="95" y="248"/>
                    </a:lnTo>
                    <a:lnTo>
                      <a:pt x="93" y="248"/>
                    </a:lnTo>
                    <a:lnTo>
                      <a:pt x="90" y="248"/>
                    </a:lnTo>
                    <a:lnTo>
                      <a:pt x="89" y="248"/>
                    </a:lnTo>
                    <a:lnTo>
                      <a:pt x="87" y="248"/>
                    </a:lnTo>
                    <a:lnTo>
                      <a:pt x="85" y="248"/>
                    </a:lnTo>
                    <a:lnTo>
                      <a:pt x="83" y="248"/>
                    </a:lnTo>
                    <a:lnTo>
                      <a:pt x="82" y="248"/>
                    </a:lnTo>
                    <a:lnTo>
                      <a:pt x="81" y="248"/>
                    </a:lnTo>
                    <a:lnTo>
                      <a:pt x="80" y="248"/>
                    </a:lnTo>
                    <a:lnTo>
                      <a:pt x="79" y="248"/>
                    </a:lnTo>
                    <a:lnTo>
                      <a:pt x="78" y="248"/>
                    </a:lnTo>
                    <a:lnTo>
                      <a:pt x="76" y="248"/>
                    </a:lnTo>
                    <a:lnTo>
                      <a:pt x="74" y="248"/>
                    </a:lnTo>
                    <a:lnTo>
                      <a:pt x="73" y="248"/>
                    </a:lnTo>
                    <a:lnTo>
                      <a:pt x="72" y="248"/>
                    </a:lnTo>
                    <a:lnTo>
                      <a:pt x="71" y="248"/>
                    </a:lnTo>
                    <a:lnTo>
                      <a:pt x="70" y="248"/>
                    </a:lnTo>
                    <a:lnTo>
                      <a:pt x="69" y="248"/>
                    </a:lnTo>
                    <a:lnTo>
                      <a:pt x="68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0" y="248"/>
                    </a:lnTo>
                    <a:lnTo>
                      <a:pt x="59" y="248"/>
                    </a:lnTo>
                    <a:lnTo>
                      <a:pt x="57" y="248"/>
                    </a:lnTo>
                    <a:lnTo>
                      <a:pt x="54" y="248"/>
                    </a:lnTo>
                    <a:lnTo>
                      <a:pt x="53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46" y="248"/>
                    </a:lnTo>
                    <a:lnTo>
                      <a:pt x="46" y="248"/>
                    </a:lnTo>
                    <a:lnTo>
                      <a:pt x="43" y="248"/>
                    </a:lnTo>
                    <a:lnTo>
                      <a:pt x="39" y="248"/>
                    </a:lnTo>
                    <a:lnTo>
                      <a:pt x="37" y="248"/>
                    </a:lnTo>
                    <a:lnTo>
                      <a:pt x="34" y="248"/>
                    </a:lnTo>
                    <a:lnTo>
                      <a:pt x="33" y="248"/>
                    </a:lnTo>
                    <a:lnTo>
                      <a:pt x="31" y="248"/>
                    </a:lnTo>
                    <a:lnTo>
                      <a:pt x="29" y="248"/>
                    </a:lnTo>
                    <a:lnTo>
                      <a:pt x="27" y="248"/>
                    </a:lnTo>
                    <a:lnTo>
                      <a:pt x="26" y="248"/>
                    </a:lnTo>
                    <a:lnTo>
                      <a:pt x="23" y="248"/>
                    </a:lnTo>
                    <a:lnTo>
                      <a:pt x="21" y="248"/>
                    </a:lnTo>
                    <a:lnTo>
                      <a:pt x="19" y="248"/>
                    </a:lnTo>
                    <a:lnTo>
                      <a:pt x="17" y="248"/>
                    </a:lnTo>
                    <a:lnTo>
                      <a:pt x="13" y="248"/>
                    </a:lnTo>
                    <a:lnTo>
                      <a:pt x="11" y="248"/>
                    </a:lnTo>
                    <a:lnTo>
                      <a:pt x="10" y="248"/>
                    </a:lnTo>
                    <a:lnTo>
                      <a:pt x="9" y="248"/>
                    </a:lnTo>
                    <a:lnTo>
                      <a:pt x="9" y="194"/>
                    </a:lnTo>
                    <a:lnTo>
                      <a:pt x="9" y="193"/>
                    </a:lnTo>
                    <a:lnTo>
                      <a:pt x="9" y="186"/>
                    </a:lnTo>
                    <a:lnTo>
                      <a:pt x="9" y="185"/>
                    </a:lnTo>
                    <a:lnTo>
                      <a:pt x="9" y="180"/>
                    </a:lnTo>
                    <a:lnTo>
                      <a:pt x="9" y="178"/>
                    </a:lnTo>
                    <a:lnTo>
                      <a:pt x="9" y="177"/>
                    </a:lnTo>
                    <a:lnTo>
                      <a:pt x="9" y="173"/>
                    </a:lnTo>
                    <a:lnTo>
                      <a:pt x="9" y="169"/>
                    </a:lnTo>
                    <a:lnTo>
                      <a:pt x="9" y="163"/>
                    </a:lnTo>
                    <a:lnTo>
                      <a:pt x="9" y="159"/>
                    </a:lnTo>
                    <a:lnTo>
                      <a:pt x="10" y="159"/>
                    </a:lnTo>
                    <a:lnTo>
                      <a:pt x="11" y="123"/>
                    </a:lnTo>
                    <a:lnTo>
                      <a:pt x="20" y="125"/>
                    </a:lnTo>
                    <a:lnTo>
                      <a:pt x="21" y="110"/>
                    </a:lnTo>
                    <a:lnTo>
                      <a:pt x="21" y="10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1" y="91"/>
                    </a:lnTo>
                    <a:lnTo>
                      <a:pt x="11" y="87"/>
                    </a:lnTo>
                    <a:lnTo>
                      <a:pt x="11" y="86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1" y="82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7"/>
                    </a:lnTo>
                    <a:lnTo>
                      <a:pt x="11" y="76"/>
                    </a:lnTo>
                    <a:lnTo>
                      <a:pt x="11" y="75"/>
                    </a:lnTo>
                    <a:lnTo>
                      <a:pt x="11" y="68"/>
                    </a:lnTo>
                    <a:lnTo>
                      <a:pt x="10" y="68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19" y="47"/>
                    </a:lnTo>
                    <a:lnTo>
                      <a:pt x="20" y="46"/>
                    </a:lnTo>
                    <a:lnTo>
                      <a:pt x="22" y="44"/>
                    </a:lnTo>
                    <a:lnTo>
                      <a:pt x="23" y="44"/>
                    </a:lnTo>
                    <a:lnTo>
                      <a:pt x="30" y="45"/>
                    </a:lnTo>
                    <a:lnTo>
                      <a:pt x="56" y="45"/>
                    </a:lnTo>
                    <a:lnTo>
                      <a:pt x="56" y="33"/>
                    </a:lnTo>
                    <a:lnTo>
                      <a:pt x="57" y="23"/>
                    </a:lnTo>
                    <a:lnTo>
                      <a:pt x="73" y="23"/>
                    </a:lnTo>
                    <a:lnTo>
                      <a:pt x="83" y="23"/>
                    </a:lnTo>
                    <a:lnTo>
                      <a:pt x="94" y="23"/>
                    </a:lnTo>
                    <a:lnTo>
                      <a:pt x="102" y="23"/>
                    </a:lnTo>
                    <a:lnTo>
                      <a:pt x="112" y="24"/>
                    </a:lnTo>
                    <a:lnTo>
                      <a:pt x="117" y="24"/>
                    </a:lnTo>
                    <a:lnTo>
                      <a:pt x="123" y="24"/>
                    </a:lnTo>
                    <a:lnTo>
                      <a:pt x="124" y="24"/>
                    </a:lnTo>
                    <a:lnTo>
                      <a:pt x="124" y="21"/>
                    </a:lnTo>
                    <a:lnTo>
                      <a:pt x="124" y="20"/>
                    </a:lnTo>
                    <a:lnTo>
                      <a:pt x="124" y="10"/>
                    </a:lnTo>
                    <a:lnTo>
                      <a:pt x="124" y="8"/>
                    </a:lnTo>
                    <a:lnTo>
                      <a:pt x="124" y="6"/>
                    </a:lnTo>
                    <a:lnTo>
                      <a:pt x="124" y="2"/>
                    </a:lnTo>
                    <a:lnTo>
                      <a:pt x="128" y="2"/>
                    </a:lnTo>
                    <a:lnTo>
                      <a:pt x="133" y="2"/>
                    </a:lnTo>
                    <a:lnTo>
                      <a:pt x="134" y="2"/>
                    </a:lnTo>
                    <a:lnTo>
                      <a:pt x="165" y="2"/>
                    </a:lnTo>
                    <a:lnTo>
                      <a:pt x="180" y="2"/>
                    </a:lnTo>
                    <a:lnTo>
                      <a:pt x="198" y="2"/>
                    </a:lnTo>
                    <a:lnTo>
                      <a:pt x="202" y="2"/>
                    </a:lnTo>
                    <a:lnTo>
                      <a:pt x="213" y="2"/>
                    </a:lnTo>
                    <a:lnTo>
                      <a:pt x="213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53" y="0"/>
                    </a:lnTo>
                    <a:lnTo>
                      <a:pt x="254" y="1"/>
                    </a:lnTo>
                    <a:lnTo>
                      <a:pt x="254" y="2"/>
                    </a:lnTo>
                    <a:lnTo>
                      <a:pt x="25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" name="Freeform 143"/>
              <p:cNvSpPr>
                <a:spLocks noEditPoints="1"/>
              </p:cNvSpPr>
              <p:nvPr/>
            </p:nvSpPr>
            <p:spPr bwMode="auto">
              <a:xfrm>
                <a:off x="4249738" y="4543425"/>
                <a:ext cx="501650" cy="382588"/>
              </a:xfrm>
              <a:custGeom>
                <a:avLst/>
                <a:gdLst>
                  <a:gd name="T0" fmla="*/ 74 w 316"/>
                  <a:gd name="T1" fmla="*/ 181 h 241"/>
                  <a:gd name="T2" fmla="*/ 80 w 316"/>
                  <a:gd name="T3" fmla="*/ 182 h 241"/>
                  <a:gd name="T4" fmla="*/ 78 w 316"/>
                  <a:gd name="T5" fmla="*/ 179 h 241"/>
                  <a:gd name="T6" fmla="*/ 113 w 316"/>
                  <a:gd name="T7" fmla="*/ 18 h 241"/>
                  <a:gd name="T8" fmla="*/ 155 w 316"/>
                  <a:gd name="T9" fmla="*/ 19 h 241"/>
                  <a:gd name="T10" fmla="*/ 174 w 316"/>
                  <a:gd name="T11" fmla="*/ 18 h 241"/>
                  <a:gd name="T12" fmla="*/ 203 w 316"/>
                  <a:gd name="T13" fmla="*/ 18 h 241"/>
                  <a:gd name="T14" fmla="*/ 225 w 316"/>
                  <a:gd name="T15" fmla="*/ 19 h 241"/>
                  <a:gd name="T16" fmla="*/ 254 w 316"/>
                  <a:gd name="T17" fmla="*/ 18 h 241"/>
                  <a:gd name="T18" fmla="*/ 292 w 316"/>
                  <a:gd name="T19" fmla="*/ 18 h 241"/>
                  <a:gd name="T20" fmla="*/ 315 w 316"/>
                  <a:gd name="T21" fmla="*/ 54 h 241"/>
                  <a:gd name="T22" fmla="*/ 312 w 316"/>
                  <a:gd name="T23" fmla="*/ 193 h 241"/>
                  <a:gd name="T24" fmla="*/ 311 w 316"/>
                  <a:gd name="T25" fmla="*/ 212 h 241"/>
                  <a:gd name="T26" fmla="*/ 256 w 316"/>
                  <a:gd name="T27" fmla="*/ 224 h 241"/>
                  <a:gd name="T28" fmla="*/ 187 w 316"/>
                  <a:gd name="T29" fmla="*/ 231 h 241"/>
                  <a:gd name="T30" fmla="*/ 123 w 316"/>
                  <a:gd name="T31" fmla="*/ 238 h 241"/>
                  <a:gd name="T32" fmla="*/ 96 w 316"/>
                  <a:gd name="T33" fmla="*/ 231 h 241"/>
                  <a:gd name="T34" fmla="*/ 96 w 316"/>
                  <a:gd name="T35" fmla="*/ 218 h 241"/>
                  <a:gd name="T36" fmla="*/ 86 w 316"/>
                  <a:gd name="T37" fmla="*/ 204 h 241"/>
                  <a:gd name="T38" fmla="*/ 79 w 316"/>
                  <a:gd name="T39" fmla="*/ 196 h 241"/>
                  <a:gd name="T40" fmla="*/ 89 w 316"/>
                  <a:gd name="T41" fmla="*/ 199 h 241"/>
                  <a:gd name="T42" fmla="*/ 92 w 316"/>
                  <a:gd name="T43" fmla="*/ 204 h 241"/>
                  <a:gd name="T44" fmla="*/ 96 w 316"/>
                  <a:gd name="T45" fmla="*/ 215 h 241"/>
                  <a:gd name="T46" fmla="*/ 97 w 316"/>
                  <a:gd name="T47" fmla="*/ 219 h 241"/>
                  <a:gd name="T48" fmla="*/ 101 w 316"/>
                  <a:gd name="T49" fmla="*/ 227 h 241"/>
                  <a:gd name="T50" fmla="*/ 103 w 316"/>
                  <a:gd name="T51" fmla="*/ 219 h 241"/>
                  <a:gd name="T52" fmla="*/ 102 w 316"/>
                  <a:gd name="T53" fmla="*/ 212 h 241"/>
                  <a:gd name="T54" fmla="*/ 98 w 316"/>
                  <a:gd name="T55" fmla="*/ 205 h 241"/>
                  <a:gd name="T56" fmla="*/ 92 w 316"/>
                  <a:gd name="T57" fmla="*/ 198 h 241"/>
                  <a:gd name="T58" fmla="*/ 87 w 316"/>
                  <a:gd name="T59" fmla="*/ 193 h 241"/>
                  <a:gd name="T60" fmla="*/ 83 w 316"/>
                  <a:gd name="T61" fmla="*/ 193 h 241"/>
                  <a:gd name="T62" fmla="*/ 77 w 316"/>
                  <a:gd name="T63" fmla="*/ 193 h 241"/>
                  <a:gd name="T64" fmla="*/ 76 w 316"/>
                  <a:gd name="T65" fmla="*/ 195 h 241"/>
                  <a:gd name="T66" fmla="*/ 75 w 316"/>
                  <a:gd name="T67" fmla="*/ 207 h 241"/>
                  <a:gd name="T68" fmla="*/ 70 w 316"/>
                  <a:gd name="T69" fmla="*/ 199 h 241"/>
                  <a:gd name="T70" fmla="*/ 70 w 316"/>
                  <a:gd name="T71" fmla="*/ 188 h 241"/>
                  <a:gd name="T72" fmla="*/ 75 w 316"/>
                  <a:gd name="T73" fmla="*/ 184 h 241"/>
                  <a:gd name="T74" fmla="*/ 80 w 316"/>
                  <a:gd name="T75" fmla="*/ 181 h 241"/>
                  <a:gd name="T76" fmla="*/ 78 w 316"/>
                  <a:gd name="T77" fmla="*/ 176 h 241"/>
                  <a:gd name="T78" fmla="*/ 74 w 316"/>
                  <a:gd name="T79" fmla="*/ 177 h 241"/>
                  <a:gd name="T80" fmla="*/ 71 w 316"/>
                  <a:gd name="T81" fmla="*/ 180 h 241"/>
                  <a:gd name="T82" fmla="*/ 71 w 316"/>
                  <a:gd name="T83" fmla="*/ 181 h 241"/>
                  <a:gd name="T84" fmla="*/ 69 w 316"/>
                  <a:gd name="T85" fmla="*/ 172 h 241"/>
                  <a:gd name="T86" fmla="*/ 66 w 316"/>
                  <a:gd name="T87" fmla="*/ 164 h 241"/>
                  <a:gd name="T88" fmla="*/ 71 w 316"/>
                  <a:gd name="T89" fmla="*/ 157 h 241"/>
                  <a:gd name="T90" fmla="*/ 70 w 316"/>
                  <a:gd name="T91" fmla="*/ 143 h 241"/>
                  <a:gd name="T92" fmla="*/ 68 w 316"/>
                  <a:gd name="T93" fmla="*/ 129 h 241"/>
                  <a:gd name="T94" fmla="*/ 63 w 316"/>
                  <a:gd name="T95" fmla="*/ 116 h 241"/>
                  <a:gd name="T96" fmla="*/ 57 w 316"/>
                  <a:gd name="T97" fmla="*/ 96 h 241"/>
                  <a:gd name="T98" fmla="*/ 46 w 316"/>
                  <a:gd name="T99" fmla="*/ 80 h 241"/>
                  <a:gd name="T100" fmla="*/ 42 w 316"/>
                  <a:gd name="T101" fmla="*/ 70 h 241"/>
                  <a:gd name="T102" fmla="*/ 32 w 316"/>
                  <a:gd name="T103" fmla="*/ 59 h 241"/>
                  <a:gd name="T104" fmla="*/ 18 w 316"/>
                  <a:gd name="T105" fmla="*/ 41 h 241"/>
                  <a:gd name="T106" fmla="*/ 6 w 316"/>
                  <a:gd name="T107" fmla="*/ 29 h 241"/>
                  <a:gd name="T108" fmla="*/ 1 w 316"/>
                  <a:gd name="T109" fmla="*/ 23 h 241"/>
                  <a:gd name="T110" fmla="*/ 9 w 316"/>
                  <a:gd name="T111" fmla="*/ 12 h 241"/>
                  <a:gd name="T112" fmla="*/ 18 w 316"/>
                  <a:gd name="T113" fmla="*/ 1 h 241"/>
                  <a:gd name="T114" fmla="*/ 45 w 316"/>
                  <a:gd name="T115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6" h="241">
                    <a:moveTo>
                      <a:pt x="102" y="221"/>
                    </a:moveTo>
                    <a:lnTo>
                      <a:pt x="101" y="220"/>
                    </a:lnTo>
                    <a:lnTo>
                      <a:pt x="102" y="220"/>
                    </a:lnTo>
                    <a:lnTo>
                      <a:pt x="102" y="221"/>
                    </a:lnTo>
                    <a:close/>
                    <a:moveTo>
                      <a:pt x="76" y="180"/>
                    </a:moveTo>
                    <a:lnTo>
                      <a:pt x="76" y="181"/>
                    </a:lnTo>
                    <a:lnTo>
                      <a:pt x="75" y="182"/>
                    </a:lnTo>
                    <a:lnTo>
                      <a:pt x="75" y="181"/>
                    </a:lnTo>
                    <a:lnTo>
                      <a:pt x="75" y="182"/>
                    </a:lnTo>
                    <a:lnTo>
                      <a:pt x="74" y="182"/>
                    </a:lnTo>
                    <a:lnTo>
                      <a:pt x="74" y="181"/>
                    </a:lnTo>
                    <a:lnTo>
                      <a:pt x="74" y="180"/>
                    </a:lnTo>
                    <a:lnTo>
                      <a:pt x="75" y="180"/>
                    </a:lnTo>
                    <a:lnTo>
                      <a:pt x="75" y="181"/>
                    </a:lnTo>
                    <a:lnTo>
                      <a:pt x="75" y="180"/>
                    </a:lnTo>
                    <a:lnTo>
                      <a:pt x="76" y="180"/>
                    </a:lnTo>
                    <a:close/>
                    <a:moveTo>
                      <a:pt x="79" y="179"/>
                    </a:moveTo>
                    <a:lnTo>
                      <a:pt x="79" y="180"/>
                    </a:lnTo>
                    <a:lnTo>
                      <a:pt x="78" y="180"/>
                    </a:lnTo>
                    <a:lnTo>
                      <a:pt x="79" y="181"/>
                    </a:lnTo>
                    <a:lnTo>
                      <a:pt x="80" y="181"/>
                    </a:lnTo>
                    <a:lnTo>
                      <a:pt x="80" y="182"/>
                    </a:lnTo>
                    <a:lnTo>
                      <a:pt x="80" y="184"/>
                    </a:lnTo>
                    <a:lnTo>
                      <a:pt x="79" y="184"/>
                    </a:lnTo>
                    <a:lnTo>
                      <a:pt x="79" y="182"/>
                    </a:lnTo>
                    <a:lnTo>
                      <a:pt x="78" y="182"/>
                    </a:lnTo>
                    <a:lnTo>
                      <a:pt x="78" y="181"/>
                    </a:lnTo>
                    <a:lnTo>
                      <a:pt x="78" y="182"/>
                    </a:lnTo>
                    <a:lnTo>
                      <a:pt x="77" y="182"/>
                    </a:lnTo>
                    <a:lnTo>
                      <a:pt x="76" y="182"/>
                    </a:lnTo>
                    <a:lnTo>
                      <a:pt x="77" y="181"/>
                    </a:lnTo>
                    <a:lnTo>
                      <a:pt x="77" y="180"/>
                    </a:lnTo>
                    <a:lnTo>
                      <a:pt x="78" y="179"/>
                    </a:lnTo>
                    <a:lnTo>
                      <a:pt x="79" y="177"/>
                    </a:lnTo>
                    <a:lnTo>
                      <a:pt x="80" y="178"/>
                    </a:lnTo>
                    <a:lnTo>
                      <a:pt x="79" y="179"/>
                    </a:lnTo>
                    <a:close/>
                    <a:moveTo>
                      <a:pt x="70" y="11"/>
                    </a:moveTo>
                    <a:lnTo>
                      <a:pt x="71" y="12"/>
                    </a:lnTo>
                    <a:lnTo>
                      <a:pt x="74" y="13"/>
                    </a:lnTo>
                    <a:lnTo>
                      <a:pt x="74" y="17"/>
                    </a:lnTo>
                    <a:lnTo>
                      <a:pt x="84" y="17"/>
                    </a:lnTo>
                    <a:lnTo>
                      <a:pt x="95" y="17"/>
                    </a:lnTo>
                    <a:lnTo>
                      <a:pt x="105" y="18"/>
                    </a:lnTo>
                    <a:lnTo>
                      <a:pt x="113" y="18"/>
                    </a:lnTo>
                    <a:lnTo>
                      <a:pt x="119" y="18"/>
                    </a:lnTo>
                    <a:lnTo>
                      <a:pt x="118" y="19"/>
                    </a:lnTo>
                    <a:lnTo>
                      <a:pt x="134" y="19"/>
                    </a:lnTo>
                    <a:lnTo>
                      <a:pt x="144" y="18"/>
                    </a:lnTo>
                    <a:lnTo>
                      <a:pt x="146" y="19"/>
                    </a:lnTo>
                    <a:lnTo>
                      <a:pt x="149" y="19"/>
                    </a:lnTo>
                    <a:lnTo>
                      <a:pt x="151" y="19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4" y="19"/>
                    </a:lnTo>
                    <a:lnTo>
                      <a:pt x="155" y="19"/>
                    </a:lnTo>
                    <a:lnTo>
                      <a:pt x="156" y="19"/>
                    </a:lnTo>
                    <a:lnTo>
                      <a:pt x="157" y="19"/>
                    </a:lnTo>
                    <a:lnTo>
                      <a:pt x="158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2" y="19"/>
                    </a:lnTo>
                    <a:lnTo>
                      <a:pt x="163" y="19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6" y="19"/>
                    </a:lnTo>
                    <a:lnTo>
                      <a:pt x="174" y="18"/>
                    </a:lnTo>
                    <a:lnTo>
                      <a:pt x="177" y="19"/>
                    </a:lnTo>
                    <a:lnTo>
                      <a:pt x="179" y="19"/>
                    </a:lnTo>
                    <a:lnTo>
                      <a:pt x="179" y="19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5" y="18"/>
                    </a:lnTo>
                    <a:lnTo>
                      <a:pt x="199" y="18"/>
                    </a:lnTo>
                    <a:lnTo>
                      <a:pt x="203" y="18"/>
                    </a:lnTo>
                    <a:lnTo>
                      <a:pt x="204" y="18"/>
                    </a:lnTo>
                    <a:lnTo>
                      <a:pt x="205" y="18"/>
                    </a:lnTo>
                    <a:lnTo>
                      <a:pt x="207" y="18"/>
                    </a:lnTo>
                    <a:lnTo>
                      <a:pt x="208" y="18"/>
                    </a:lnTo>
                    <a:lnTo>
                      <a:pt x="212" y="18"/>
                    </a:lnTo>
                    <a:lnTo>
                      <a:pt x="213" y="18"/>
                    </a:lnTo>
                    <a:lnTo>
                      <a:pt x="216" y="19"/>
                    </a:lnTo>
                    <a:lnTo>
                      <a:pt x="218" y="19"/>
                    </a:lnTo>
                    <a:lnTo>
                      <a:pt x="221" y="19"/>
                    </a:lnTo>
                    <a:lnTo>
                      <a:pt x="222" y="19"/>
                    </a:lnTo>
                    <a:lnTo>
                      <a:pt x="225" y="19"/>
                    </a:lnTo>
                    <a:lnTo>
                      <a:pt x="229" y="19"/>
                    </a:lnTo>
                    <a:lnTo>
                      <a:pt x="230" y="19"/>
                    </a:lnTo>
                    <a:lnTo>
                      <a:pt x="231" y="19"/>
                    </a:lnTo>
                    <a:lnTo>
                      <a:pt x="232" y="19"/>
                    </a:lnTo>
                    <a:lnTo>
                      <a:pt x="234" y="19"/>
                    </a:lnTo>
                    <a:lnTo>
                      <a:pt x="241" y="18"/>
                    </a:lnTo>
                    <a:lnTo>
                      <a:pt x="246" y="18"/>
                    </a:lnTo>
                    <a:lnTo>
                      <a:pt x="247" y="18"/>
                    </a:lnTo>
                    <a:lnTo>
                      <a:pt x="249" y="18"/>
                    </a:lnTo>
                    <a:lnTo>
                      <a:pt x="250" y="18"/>
                    </a:lnTo>
                    <a:lnTo>
                      <a:pt x="254" y="18"/>
                    </a:lnTo>
                    <a:lnTo>
                      <a:pt x="255" y="18"/>
                    </a:lnTo>
                    <a:lnTo>
                      <a:pt x="260" y="18"/>
                    </a:lnTo>
                    <a:lnTo>
                      <a:pt x="265" y="18"/>
                    </a:lnTo>
                    <a:lnTo>
                      <a:pt x="269" y="18"/>
                    </a:lnTo>
                    <a:lnTo>
                      <a:pt x="277" y="18"/>
                    </a:lnTo>
                    <a:lnTo>
                      <a:pt x="281" y="18"/>
                    </a:lnTo>
                    <a:lnTo>
                      <a:pt x="282" y="18"/>
                    </a:lnTo>
                    <a:lnTo>
                      <a:pt x="287" y="18"/>
                    </a:lnTo>
                    <a:lnTo>
                      <a:pt x="289" y="18"/>
                    </a:lnTo>
                    <a:lnTo>
                      <a:pt x="291" y="18"/>
                    </a:lnTo>
                    <a:lnTo>
                      <a:pt x="292" y="18"/>
                    </a:lnTo>
                    <a:lnTo>
                      <a:pt x="295" y="18"/>
                    </a:lnTo>
                    <a:lnTo>
                      <a:pt x="300" y="18"/>
                    </a:lnTo>
                    <a:lnTo>
                      <a:pt x="303" y="19"/>
                    </a:lnTo>
                    <a:lnTo>
                      <a:pt x="306" y="19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0" y="19"/>
                    </a:lnTo>
                    <a:lnTo>
                      <a:pt x="312" y="19"/>
                    </a:lnTo>
                    <a:lnTo>
                      <a:pt x="315" y="19"/>
                    </a:lnTo>
                    <a:lnTo>
                      <a:pt x="315" y="18"/>
                    </a:lnTo>
                    <a:lnTo>
                      <a:pt x="315" y="54"/>
                    </a:lnTo>
                    <a:lnTo>
                      <a:pt x="316" y="64"/>
                    </a:lnTo>
                    <a:lnTo>
                      <a:pt x="316" y="81"/>
                    </a:lnTo>
                    <a:lnTo>
                      <a:pt x="316" y="84"/>
                    </a:lnTo>
                    <a:lnTo>
                      <a:pt x="316" y="85"/>
                    </a:lnTo>
                    <a:lnTo>
                      <a:pt x="316" y="92"/>
                    </a:lnTo>
                    <a:lnTo>
                      <a:pt x="316" y="106"/>
                    </a:lnTo>
                    <a:lnTo>
                      <a:pt x="311" y="106"/>
                    </a:lnTo>
                    <a:lnTo>
                      <a:pt x="312" y="156"/>
                    </a:lnTo>
                    <a:lnTo>
                      <a:pt x="312" y="191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1" y="193"/>
                    </a:lnTo>
                    <a:lnTo>
                      <a:pt x="311" y="194"/>
                    </a:lnTo>
                    <a:lnTo>
                      <a:pt x="311" y="195"/>
                    </a:lnTo>
                    <a:lnTo>
                      <a:pt x="311" y="199"/>
                    </a:lnTo>
                    <a:lnTo>
                      <a:pt x="311" y="202"/>
                    </a:lnTo>
                    <a:lnTo>
                      <a:pt x="311" y="203"/>
                    </a:lnTo>
                    <a:lnTo>
                      <a:pt x="311" y="205"/>
                    </a:lnTo>
                    <a:lnTo>
                      <a:pt x="311" y="206"/>
                    </a:lnTo>
                    <a:lnTo>
                      <a:pt x="311" y="209"/>
                    </a:lnTo>
                    <a:lnTo>
                      <a:pt x="311" y="211"/>
                    </a:lnTo>
                    <a:lnTo>
                      <a:pt x="311" y="212"/>
                    </a:lnTo>
                    <a:lnTo>
                      <a:pt x="311" y="213"/>
                    </a:lnTo>
                    <a:lnTo>
                      <a:pt x="311" y="214"/>
                    </a:lnTo>
                    <a:lnTo>
                      <a:pt x="311" y="218"/>
                    </a:lnTo>
                    <a:lnTo>
                      <a:pt x="311" y="219"/>
                    </a:lnTo>
                    <a:lnTo>
                      <a:pt x="311" y="219"/>
                    </a:lnTo>
                    <a:lnTo>
                      <a:pt x="303" y="220"/>
                    </a:lnTo>
                    <a:lnTo>
                      <a:pt x="292" y="221"/>
                    </a:lnTo>
                    <a:lnTo>
                      <a:pt x="284" y="222"/>
                    </a:lnTo>
                    <a:lnTo>
                      <a:pt x="273" y="223"/>
                    </a:lnTo>
                    <a:lnTo>
                      <a:pt x="264" y="223"/>
                    </a:lnTo>
                    <a:lnTo>
                      <a:pt x="256" y="224"/>
                    </a:lnTo>
                    <a:lnTo>
                      <a:pt x="249" y="226"/>
                    </a:lnTo>
                    <a:lnTo>
                      <a:pt x="233" y="227"/>
                    </a:lnTo>
                    <a:lnTo>
                      <a:pt x="230" y="228"/>
                    </a:lnTo>
                    <a:lnTo>
                      <a:pt x="221" y="228"/>
                    </a:lnTo>
                    <a:lnTo>
                      <a:pt x="218" y="229"/>
                    </a:lnTo>
                    <a:lnTo>
                      <a:pt x="207" y="230"/>
                    </a:lnTo>
                    <a:lnTo>
                      <a:pt x="204" y="230"/>
                    </a:lnTo>
                    <a:lnTo>
                      <a:pt x="200" y="230"/>
                    </a:lnTo>
                    <a:lnTo>
                      <a:pt x="196" y="231"/>
                    </a:lnTo>
                    <a:lnTo>
                      <a:pt x="189" y="231"/>
                    </a:lnTo>
                    <a:lnTo>
                      <a:pt x="187" y="231"/>
                    </a:lnTo>
                    <a:lnTo>
                      <a:pt x="179" y="232"/>
                    </a:lnTo>
                    <a:lnTo>
                      <a:pt x="172" y="233"/>
                    </a:lnTo>
                    <a:lnTo>
                      <a:pt x="166" y="233"/>
                    </a:lnTo>
                    <a:lnTo>
                      <a:pt x="162" y="235"/>
                    </a:lnTo>
                    <a:lnTo>
                      <a:pt x="161" y="235"/>
                    </a:lnTo>
                    <a:lnTo>
                      <a:pt x="152" y="236"/>
                    </a:lnTo>
                    <a:lnTo>
                      <a:pt x="145" y="236"/>
                    </a:lnTo>
                    <a:lnTo>
                      <a:pt x="131" y="237"/>
                    </a:lnTo>
                    <a:lnTo>
                      <a:pt x="126" y="238"/>
                    </a:lnTo>
                    <a:lnTo>
                      <a:pt x="123" y="238"/>
                    </a:lnTo>
                    <a:lnTo>
                      <a:pt x="123" y="238"/>
                    </a:lnTo>
                    <a:lnTo>
                      <a:pt x="119" y="239"/>
                    </a:lnTo>
                    <a:lnTo>
                      <a:pt x="107" y="240"/>
                    </a:lnTo>
                    <a:lnTo>
                      <a:pt x="102" y="240"/>
                    </a:lnTo>
                    <a:lnTo>
                      <a:pt x="98" y="241"/>
                    </a:lnTo>
                    <a:lnTo>
                      <a:pt x="97" y="241"/>
                    </a:lnTo>
                    <a:lnTo>
                      <a:pt x="97" y="240"/>
                    </a:lnTo>
                    <a:lnTo>
                      <a:pt x="97" y="238"/>
                    </a:lnTo>
                    <a:lnTo>
                      <a:pt x="97" y="237"/>
                    </a:lnTo>
                    <a:lnTo>
                      <a:pt x="96" y="233"/>
                    </a:lnTo>
                    <a:lnTo>
                      <a:pt x="96" y="232"/>
                    </a:lnTo>
                    <a:lnTo>
                      <a:pt x="96" y="231"/>
                    </a:lnTo>
                    <a:lnTo>
                      <a:pt x="96" y="230"/>
                    </a:lnTo>
                    <a:lnTo>
                      <a:pt x="96" y="229"/>
                    </a:lnTo>
                    <a:lnTo>
                      <a:pt x="96" y="228"/>
                    </a:lnTo>
                    <a:lnTo>
                      <a:pt x="96" y="226"/>
                    </a:lnTo>
                    <a:lnTo>
                      <a:pt x="96" y="224"/>
                    </a:lnTo>
                    <a:lnTo>
                      <a:pt x="96" y="223"/>
                    </a:lnTo>
                    <a:lnTo>
                      <a:pt x="96" y="222"/>
                    </a:lnTo>
                    <a:lnTo>
                      <a:pt x="96" y="221"/>
                    </a:lnTo>
                    <a:lnTo>
                      <a:pt x="96" y="219"/>
                    </a:lnTo>
                    <a:lnTo>
                      <a:pt x="96" y="219"/>
                    </a:lnTo>
                    <a:lnTo>
                      <a:pt x="96" y="218"/>
                    </a:lnTo>
                    <a:lnTo>
                      <a:pt x="95" y="218"/>
                    </a:lnTo>
                    <a:lnTo>
                      <a:pt x="95" y="216"/>
                    </a:lnTo>
                    <a:lnTo>
                      <a:pt x="95" y="215"/>
                    </a:lnTo>
                    <a:lnTo>
                      <a:pt x="93" y="213"/>
                    </a:lnTo>
                    <a:lnTo>
                      <a:pt x="93" y="212"/>
                    </a:lnTo>
                    <a:lnTo>
                      <a:pt x="92" y="210"/>
                    </a:lnTo>
                    <a:lnTo>
                      <a:pt x="91" y="207"/>
                    </a:lnTo>
                    <a:lnTo>
                      <a:pt x="89" y="206"/>
                    </a:lnTo>
                    <a:lnTo>
                      <a:pt x="87" y="205"/>
                    </a:lnTo>
                    <a:lnTo>
                      <a:pt x="87" y="204"/>
                    </a:lnTo>
                    <a:lnTo>
                      <a:pt x="86" y="204"/>
                    </a:lnTo>
                    <a:lnTo>
                      <a:pt x="85" y="203"/>
                    </a:lnTo>
                    <a:lnTo>
                      <a:pt x="84" y="203"/>
                    </a:lnTo>
                    <a:lnTo>
                      <a:pt x="84" y="202"/>
                    </a:lnTo>
                    <a:lnTo>
                      <a:pt x="81" y="203"/>
                    </a:lnTo>
                    <a:lnTo>
                      <a:pt x="79" y="203"/>
                    </a:lnTo>
                    <a:lnTo>
                      <a:pt x="78" y="203"/>
                    </a:lnTo>
                    <a:lnTo>
                      <a:pt x="77" y="203"/>
                    </a:lnTo>
                    <a:lnTo>
                      <a:pt x="77" y="199"/>
                    </a:lnTo>
                    <a:lnTo>
                      <a:pt x="77" y="198"/>
                    </a:lnTo>
                    <a:lnTo>
                      <a:pt x="78" y="197"/>
                    </a:lnTo>
                    <a:lnTo>
                      <a:pt x="79" y="196"/>
                    </a:lnTo>
                    <a:lnTo>
                      <a:pt x="80" y="196"/>
                    </a:lnTo>
                    <a:lnTo>
                      <a:pt x="81" y="196"/>
                    </a:lnTo>
                    <a:lnTo>
                      <a:pt x="83" y="195"/>
                    </a:lnTo>
                    <a:lnTo>
                      <a:pt x="84" y="195"/>
                    </a:lnTo>
                    <a:lnTo>
                      <a:pt x="84" y="196"/>
                    </a:lnTo>
                    <a:lnTo>
                      <a:pt x="85" y="196"/>
                    </a:lnTo>
                    <a:lnTo>
                      <a:pt x="85" y="197"/>
                    </a:lnTo>
                    <a:lnTo>
                      <a:pt x="86" y="198"/>
                    </a:lnTo>
                    <a:lnTo>
                      <a:pt x="87" y="198"/>
                    </a:lnTo>
                    <a:lnTo>
                      <a:pt x="88" y="199"/>
                    </a:lnTo>
                    <a:lnTo>
                      <a:pt x="89" y="199"/>
                    </a:lnTo>
                    <a:lnTo>
                      <a:pt x="91" y="201"/>
                    </a:lnTo>
                    <a:lnTo>
                      <a:pt x="91" y="202"/>
                    </a:lnTo>
                    <a:lnTo>
                      <a:pt x="91" y="203"/>
                    </a:lnTo>
                    <a:lnTo>
                      <a:pt x="91" y="204"/>
                    </a:lnTo>
                    <a:lnTo>
                      <a:pt x="89" y="205"/>
                    </a:lnTo>
                    <a:lnTo>
                      <a:pt x="89" y="204"/>
                    </a:lnTo>
                    <a:lnTo>
                      <a:pt x="88" y="204"/>
                    </a:lnTo>
                    <a:lnTo>
                      <a:pt x="88" y="205"/>
                    </a:lnTo>
                    <a:lnTo>
                      <a:pt x="89" y="205"/>
                    </a:lnTo>
                    <a:lnTo>
                      <a:pt x="91" y="206"/>
                    </a:lnTo>
                    <a:lnTo>
                      <a:pt x="92" y="204"/>
                    </a:lnTo>
                    <a:lnTo>
                      <a:pt x="93" y="205"/>
                    </a:lnTo>
                    <a:lnTo>
                      <a:pt x="92" y="206"/>
                    </a:lnTo>
                    <a:lnTo>
                      <a:pt x="92" y="207"/>
                    </a:lnTo>
                    <a:lnTo>
                      <a:pt x="92" y="209"/>
                    </a:lnTo>
                    <a:lnTo>
                      <a:pt x="93" y="210"/>
                    </a:lnTo>
                    <a:lnTo>
                      <a:pt x="94" y="210"/>
                    </a:lnTo>
                    <a:lnTo>
                      <a:pt x="94" y="211"/>
                    </a:lnTo>
                    <a:lnTo>
                      <a:pt x="94" y="212"/>
                    </a:lnTo>
                    <a:lnTo>
                      <a:pt x="95" y="212"/>
                    </a:lnTo>
                    <a:lnTo>
                      <a:pt x="96" y="214"/>
                    </a:lnTo>
                    <a:lnTo>
                      <a:pt x="96" y="215"/>
                    </a:lnTo>
                    <a:lnTo>
                      <a:pt x="95" y="215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7" y="218"/>
                    </a:lnTo>
                    <a:lnTo>
                      <a:pt x="97" y="219"/>
                    </a:lnTo>
                    <a:lnTo>
                      <a:pt x="96" y="219"/>
                    </a:lnTo>
                    <a:lnTo>
                      <a:pt x="96" y="219"/>
                    </a:lnTo>
                    <a:lnTo>
                      <a:pt x="96" y="219"/>
                    </a:lnTo>
                    <a:lnTo>
                      <a:pt x="97" y="219"/>
                    </a:lnTo>
                    <a:lnTo>
                      <a:pt x="96" y="220"/>
                    </a:lnTo>
                    <a:lnTo>
                      <a:pt x="96" y="221"/>
                    </a:lnTo>
                    <a:lnTo>
                      <a:pt x="96" y="222"/>
                    </a:lnTo>
                    <a:lnTo>
                      <a:pt x="97" y="222"/>
                    </a:lnTo>
                    <a:lnTo>
                      <a:pt x="98" y="222"/>
                    </a:lnTo>
                    <a:lnTo>
                      <a:pt x="98" y="223"/>
                    </a:lnTo>
                    <a:lnTo>
                      <a:pt x="98" y="224"/>
                    </a:lnTo>
                    <a:lnTo>
                      <a:pt x="98" y="226"/>
                    </a:lnTo>
                    <a:lnTo>
                      <a:pt x="100" y="226"/>
                    </a:lnTo>
                    <a:lnTo>
                      <a:pt x="100" y="227"/>
                    </a:lnTo>
                    <a:lnTo>
                      <a:pt x="101" y="227"/>
                    </a:lnTo>
                    <a:lnTo>
                      <a:pt x="102" y="227"/>
                    </a:lnTo>
                    <a:lnTo>
                      <a:pt x="103" y="226"/>
                    </a:lnTo>
                    <a:lnTo>
                      <a:pt x="103" y="224"/>
                    </a:lnTo>
                    <a:lnTo>
                      <a:pt x="104" y="224"/>
                    </a:lnTo>
                    <a:lnTo>
                      <a:pt x="104" y="223"/>
                    </a:lnTo>
                    <a:lnTo>
                      <a:pt x="104" y="222"/>
                    </a:lnTo>
                    <a:lnTo>
                      <a:pt x="103" y="221"/>
                    </a:lnTo>
                    <a:lnTo>
                      <a:pt x="103" y="220"/>
                    </a:lnTo>
                    <a:lnTo>
                      <a:pt x="103" y="219"/>
                    </a:lnTo>
                    <a:lnTo>
                      <a:pt x="102" y="219"/>
                    </a:lnTo>
                    <a:lnTo>
                      <a:pt x="103" y="219"/>
                    </a:lnTo>
                    <a:lnTo>
                      <a:pt x="103" y="219"/>
                    </a:lnTo>
                    <a:lnTo>
                      <a:pt x="103" y="219"/>
                    </a:lnTo>
                    <a:lnTo>
                      <a:pt x="102" y="219"/>
                    </a:lnTo>
                    <a:lnTo>
                      <a:pt x="102" y="218"/>
                    </a:lnTo>
                    <a:lnTo>
                      <a:pt x="102" y="216"/>
                    </a:lnTo>
                    <a:lnTo>
                      <a:pt x="102" y="215"/>
                    </a:lnTo>
                    <a:lnTo>
                      <a:pt x="101" y="215"/>
                    </a:lnTo>
                    <a:lnTo>
                      <a:pt x="100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2" y="212"/>
                    </a:lnTo>
                    <a:lnTo>
                      <a:pt x="100" y="213"/>
                    </a:lnTo>
                    <a:lnTo>
                      <a:pt x="98" y="213"/>
                    </a:lnTo>
                    <a:lnTo>
                      <a:pt x="98" y="212"/>
                    </a:lnTo>
                    <a:lnTo>
                      <a:pt x="98" y="211"/>
                    </a:lnTo>
                    <a:lnTo>
                      <a:pt x="100" y="211"/>
                    </a:lnTo>
                    <a:lnTo>
                      <a:pt x="100" y="210"/>
                    </a:lnTo>
                    <a:lnTo>
                      <a:pt x="98" y="209"/>
                    </a:lnTo>
                    <a:lnTo>
                      <a:pt x="98" y="207"/>
                    </a:lnTo>
                    <a:lnTo>
                      <a:pt x="100" y="206"/>
                    </a:lnTo>
                    <a:lnTo>
                      <a:pt x="98" y="206"/>
                    </a:lnTo>
                    <a:lnTo>
                      <a:pt x="98" y="205"/>
                    </a:lnTo>
                    <a:lnTo>
                      <a:pt x="97" y="203"/>
                    </a:lnTo>
                    <a:lnTo>
                      <a:pt x="96" y="204"/>
                    </a:lnTo>
                    <a:lnTo>
                      <a:pt x="96" y="203"/>
                    </a:lnTo>
                    <a:lnTo>
                      <a:pt x="96" y="203"/>
                    </a:lnTo>
                    <a:lnTo>
                      <a:pt x="96" y="202"/>
                    </a:lnTo>
                    <a:lnTo>
                      <a:pt x="95" y="202"/>
                    </a:lnTo>
                    <a:lnTo>
                      <a:pt x="94" y="202"/>
                    </a:lnTo>
                    <a:lnTo>
                      <a:pt x="94" y="201"/>
                    </a:lnTo>
                    <a:lnTo>
                      <a:pt x="93" y="201"/>
                    </a:lnTo>
                    <a:lnTo>
                      <a:pt x="91" y="199"/>
                    </a:lnTo>
                    <a:lnTo>
                      <a:pt x="92" y="198"/>
                    </a:lnTo>
                    <a:lnTo>
                      <a:pt x="91" y="198"/>
                    </a:lnTo>
                    <a:lnTo>
                      <a:pt x="89" y="198"/>
                    </a:lnTo>
                    <a:lnTo>
                      <a:pt x="89" y="197"/>
                    </a:lnTo>
                    <a:lnTo>
                      <a:pt x="88" y="197"/>
                    </a:lnTo>
                    <a:lnTo>
                      <a:pt x="88" y="196"/>
                    </a:lnTo>
                    <a:lnTo>
                      <a:pt x="87" y="196"/>
                    </a:lnTo>
                    <a:lnTo>
                      <a:pt x="87" y="195"/>
                    </a:lnTo>
                    <a:lnTo>
                      <a:pt x="88" y="195"/>
                    </a:lnTo>
                    <a:lnTo>
                      <a:pt x="88" y="194"/>
                    </a:lnTo>
                    <a:lnTo>
                      <a:pt x="88" y="193"/>
                    </a:lnTo>
                    <a:lnTo>
                      <a:pt x="87" y="193"/>
                    </a:lnTo>
                    <a:lnTo>
                      <a:pt x="86" y="193"/>
                    </a:lnTo>
                    <a:lnTo>
                      <a:pt x="86" y="191"/>
                    </a:lnTo>
                    <a:lnTo>
                      <a:pt x="85" y="193"/>
                    </a:lnTo>
                    <a:lnTo>
                      <a:pt x="84" y="193"/>
                    </a:lnTo>
                    <a:lnTo>
                      <a:pt x="85" y="193"/>
                    </a:lnTo>
                    <a:lnTo>
                      <a:pt x="84" y="193"/>
                    </a:lnTo>
                    <a:lnTo>
                      <a:pt x="83" y="193"/>
                    </a:lnTo>
                    <a:lnTo>
                      <a:pt x="80" y="193"/>
                    </a:lnTo>
                    <a:lnTo>
                      <a:pt x="79" y="193"/>
                    </a:lnTo>
                    <a:lnTo>
                      <a:pt x="81" y="193"/>
                    </a:lnTo>
                    <a:lnTo>
                      <a:pt x="83" y="193"/>
                    </a:lnTo>
                    <a:lnTo>
                      <a:pt x="83" y="191"/>
                    </a:lnTo>
                    <a:lnTo>
                      <a:pt x="80" y="191"/>
                    </a:lnTo>
                    <a:lnTo>
                      <a:pt x="79" y="191"/>
                    </a:lnTo>
                    <a:lnTo>
                      <a:pt x="80" y="191"/>
                    </a:lnTo>
                    <a:lnTo>
                      <a:pt x="81" y="190"/>
                    </a:lnTo>
                    <a:lnTo>
                      <a:pt x="80" y="189"/>
                    </a:lnTo>
                    <a:lnTo>
                      <a:pt x="80" y="190"/>
                    </a:lnTo>
                    <a:lnTo>
                      <a:pt x="79" y="191"/>
                    </a:lnTo>
                    <a:lnTo>
                      <a:pt x="79" y="194"/>
                    </a:lnTo>
                    <a:lnTo>
                      <a:pt x="78" y="194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8" y="195"/>
                    </a:lnTo>
                    <a:lnTo>
                      <a:pt x="78" y="194"/>
                    </a:lnTo>
                    <a:lnTo>
                      <a:pt x="78" y="195"/>
                    </a:lnTo>
                    <a:lnTo>
                      <a:pt x="77" y="196"/>
                    </a:lnTo>
                    <a:lnTo>
                      <a:pt x="76" y="197"/>
                    </a:lnTo>
                    <a:lnTo>
                      <a:pt x="75" y="197"/>
                    </a:lnTo>
                    <a:lnTo>
                      <a:pt x="76" y="197"/>
                    </a:lnTo>
                    <a:lnTo>
                      <a:pt x="77" y="195"/>
                    </a:lnTo>
                    <a:lnTo>
                      <a:pt x="77" y="194"/>
                    </a:lnTo>
                    <a:lnTo>
                      <a:pt x="76" y="195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5" y="197"/>
                    </a:lnTo>
                    <a:lnTo>
                      <a:pt x="75" y="198"/>
                    </a:lnTo>
                    <a:lnTo>
                      <a:pt x="75" y="199"/>
                    </a:lnTo>
                    <a:lnTo>
                      <a:pt x="74" y="201"/>
                    </a:lnTo>
                    <a:lnTo>
                      <a:pt x="75" y="203"/>
                    </a:lnTo>
                    <a:lnTo>
                      <a:pt x="75" y="204"/>
                    </a:lnTo>
                    <a:lnTo>
                      <a:pt x="75" y="205"/>
                    </a:lnTo>
                    <a:lnTo>
                      <a:pt x="75" y="206"/>
                    </a:lnTo>
                    <a:lnTo>
                      <a:pt x="75" y="207"/>
                    </a:lnTo>
                    <a:lnTo>
                      <a:pt x="75" y="209"/>
                    </a:lnTo>
                    <a:lnTo>
                      <a:pt x="74" y="209"/>
                    </a:lnTo>
                    <a:lnTo>
                      <a:pt x="72" y="207"/>
                    </a:lnTo>
                    <a:lnTo>
                      <a:pt x="72" y="206"/>
                    </a:lnTo>
                    <a:lnTo>
                      <a:pt x="72" y="205"/>
                    </a:lnTo>
                    <a:lnTo>
                      <a:pt x="72" y="204"/>
                    </a:lnTo>
                    <a:lnTo>
                      <a:pt x="71" y="204"/>
                    </a:lnTo>
                    <a:lnTo>
                      <a:pt x="71" y="203"/>
                    </a:lnTo>
                    <a:lnTo>
                      <a:pt x="71" y="202"/>
                    </a:lnTo>
                    <a:lnTo>
                      <a:pt x="71" y="201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70" y="196"/>
                    </a:lnTo>
                    <a:lnTo>
                      <a:pt x="70" y="195"/>
                    </a:lnTo>
                    <a:lnTo>
                      <a:pt x="70" y="194"/>
                    </a:lnTo>
                    <a:lnTo>
                      <a:pt x="70" y="193"/>
                    </a:lnTo>
                    <a:lnTo>
                      <a:pt x="70" y="191"/>
                    </a:lnTo>
                    <a:lnTo>
                      <a:pt x="70" y="191"/>
                    </a:lnTo>
                    <a:lnTo>
                      <a:pt x="70" y="190"/>
                    </a:lnTo>
                    <a:lnTo>
                      <a:pt x="70" y="189"/>
                    </a:lnTo>
                    <a:lnTo>
                      <a:pt x="70" y="188"/>
                    </a:lnTo>
                    <a:lnTo>
                      <a:pt x="71" y="188"/>
                    </a:lnTo>
                    <a:lnTo>
                      <a:pt x="71" y="186"/>
                    </a:lnTo>
                    <a:lnTo>
                      <a:pt x="74" y="186"/>
                    </a:lnTo>
                    <a:lnTo>
                      <a:pt x="72" y="186"/>
                    </a:lnTo>
                    <a:lnTo>
                      <a:pt x="74" y="185"/>
                    </a:lnTo>
                    <a:lnTo>
                      <a:pt x="75" y="185"/>
                    </a:lnTo>
                    <a:lnTo>
                      <a:pt x="75" y="184"/>
                    </a:lnTo>
                    <a:lnTo>
                      <a:pt x="74" y="184"/>
                    </a:lnTo>
                    <a:lnTo>
                      <a:pt x="74" y="182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5" y="182"/>
                    </a:lnTo>
                    <a:lnTo>
                      <a:pt x="76" y="182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6" y="184"/>
                    </a:lnTo>
                    <a:lnTo>
                      <a:pt x="77" y="184"/>
                    </a:lnTo>
                    <a:lnTo>
                      <a:pt x="77" y="182"/>
                    </a:lnTo>
                    <a:lnTo>
                      <a:pt x="78" y="184"/>
                    </a:lnTo>
                    <a:lnTo>
                      <a:pt x="79" y="184"/>
                    </a:lnTo>
                    <a:lnTo>
                      <a:pt x="80" y="182"/>
                    </a:lnTo>
                    <a:lnTo>
                      <a:pt x="80" y="181"/>
                    </a:lnTo>
                    <a:lnTo>
                      <a:pt x="80" y="180"/>
                    </a:lnTo>
                    <a:lnTo>
                      <a:pt x="80" y="179"/>
                    </a:lnTo>
                    <a:lnTo>
                      <a:pt x="80" y="178"/>
                    </a:lnTo>
                    <a:lnTo>
                      <a:pt x="80" y="177"/>
                    </a:lnTo>
                    <a:lnTo>
                      <a:pt x="80" y="176"/>
                    </a:lnTo>
                    <a:lnTo>
                      <a:pt x="79" y="176"/>
                    </a:lnTo>
                    <a:lnTo>
                      <a:pt x="80" y="176"/>
                    </a:lnTo>
                    <a:lnTo>
                      <a:pt x="80" y="177"/>
                    </a:lnTo>
                    <a:lnTo>
                      <a:pt x="79" y="177"/>
                    </a:lnTo>
                    <a:lnTo>
                      <a:pt x="78" y="177"/>
                    </a:lnTo>
                    <a:lnTo>
                      <a:pt x="78" y="176"/>
                    </a:lnTo>
                    <a:lnTo>
                      <a:pt x="78" y="177"/>
                    </a:lnTo>
                    <a:lnTo>
                      <a:pt x="77" y="177"/>
                    </a:lnTo>
                    <a:lnTo>
                      <a:pt x="77" y="176"/>
                    </a:lnTo>
                    <a:lnTo>
                      <a:pt x="76" y="176"/>
                    </a:lnTo>
                    <a:lnTo>
                      <a:pt x="76" y="177"/>
                    </a:lnTo>
                    <a:lnTo>
                      <a:pt x="76" y="178"/>
                    </a:lnTo>
                    <a:lnTo>
                      <a:pt x="76" y="179"/>
                    </a:lnTo>
                    <a:lnTo>
                      <a:pt x="75" y="180"/>
                    </a:lnTo>
                    <a:lnTo>
                      <a:pt x="74" y="179"/>
                    </a:lnTo>
                    <a:lnTo>
                      <a:pt x="74" y="178"/>
                    </a:lnTo>
                    <a:lnTo>
                      <a:pt x="74" y="177"/>
                    </a:lnTo>
                    <a:lnTo>
                      <a:pt x="72" y="177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71" y="179"/>
                    </a:lnTo>
                    <a:lnTo>
                      <a:pt x="71" y="178"/>
                    </a:lnTo>
                    <a:lnTo>
                      <a:pt x="72" y="178"/>
                    </a:lnTo>
                    <a:lnTo>
                      <a:pt x="72" y="179"/>
                    </a:lnTo>
                    <a:lnTo>
                      <a:pt x="71" y="179"/>
                    </a:lnTo>
                    <a:lnTo>
                      <a:pt x="71" y="180"/>
                    </a:lnTo>
                    <a:lnTo>
                      <a:pt x="72" y="180"/>
                    </a:lnTo>
                    <a:lnTo>
                      <a:pt x="71" y="180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4" y="182"/>
                    </a:lnTo>
                    <a:lnTo>
                      <a:pt x="72" y="184"/>
                    </a:lnTo>
                    <a:lnTo>
                      <a:pt x="72" y="182"/>
                    </a:lnTo>
                    <a:lnTo>
                      <a:pt x="71" y="184"/>
                    </a:lnTo>
                    <a:lnTo>
                      <a:pt x="72" y="185"/>
                    </a:lnTo>
                    <a:lnTo>
                      <a:pt x="71" y="185"/>
                    </a:lnTo>
                    <a:lnTo>
                      <a:pt x="71" y="184"/>
                    </a:lnTo>
                    <a:lnTo>
                      <a:pt x="71" y="182"/>
                    </a:lnTo>
                    <a:lnTo>
                      <a:pt x="71" y="181"/>
                    </a:lnTo>
                    <a:lnTo>
                      <a:pt x="71" y="180"/>
                    </a:lnTo>
                    <a:lnTo>
                      <a:pt x="71" y="179"/>
                    </a:lnTo>
                    <a:lnTo>
                      <a:pt x="71" y="178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70" y="176"/>
                    </a:lnTo>
                    <a:lnTo>
                      <a:pt x="70" y="174"/>
                    </a:lnTo>
                    <a:lnTo>
                      <a:pt x="69" y="174"/>
                    </a:lnTo>
                    <a:lnTo>
                      <a:pt x="69" y="173"/>
                    </a:lnTo>
                    <a:lnTo>
                      <a:pt x="69" y="172"/>
                    </a:lnTo>
                    <a:lnTo>
                      <a:pt x="69" y="172"/>
                    </a:lnTo>
                    <a:lnTo>
                      <a:pt x="69" y="171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7" y="170"/>
                    </a:lnTo>
                    <a:lnTo>
                      <a:pt x="67" y="169"/>
                    </a:lnTo>
                    <a:lnTo>
                      <a:pt x="66" y="169"/>
                    </a:lnTo>
                    <a:lnTo>
                      <a:pt x="67" y="168"/>
                    </a:lnTo>
                    <a:lnTo>
                      <a:pt x="66" y="167"/>
                    </a:lnTo>
                    <a:lnTo>
                      <a:pt x="66" y="165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7" y="164"/>
                    </a:lnTo>
                    <a:lnTo>
                      <a:pt x="67" y="163"/>
                    </a:lnTo>
                    <a:lnTo>
                      <a:pt x="68" y="163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3"/>
                    </a:lnTo>
                    <a:lnTo>
                      <a:pt x="69" y="162"/>
                    </a:lnTo>
                    <a:lnTo>
                      <a:pt x="70" y="161"/>
                    </a:lnTo>
                    <a:lnTo>
                      <a:pt x="70" y="160"/>
                    </a:lnTo>
                    <a:lnTo>
                      <a:pt x="71" y="159"/>
                    </a:lnTo>
                    <a:lnTo>
                      <a:pt x="71" y="157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1" y="153"/>
                    </a:lnTo>
                    <a:lnTo>
                      <a:pt x="71" y="152"/>
                    </a:lnTo>
                    <a:lnTo>
                      <a:pt x="71" y="151"/>
                    </a:lnTo>
                    <a:lnTo>
                      <a:pt x="71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0" y="145"/>
                    </a:lnTo>
                    <a:lnTo>
                      <a:pt x="70" y="143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69" y="136"/>
                    </a:lnTo>
                    <a:lnTo>
                      <a:pt x="69" y="135"/>
                    </a:lnTo>
                    <a:lnTo>
                      <a:pt x="69" y="134"/>
                    </a:lnTo>
                    <a:lnTo>
                      <a:pt x="68" y="131"/>
                    </a:lnTo>
                    <a:lnTo>
                      <a:pt x="68" y="130"/>
                    </a:lnTo>
                    <a:lnTo>
                      <a:pt x="68" y="129"/>
                    </a:lnTo>
                    <a:lnTo>
                      <a:pt x="68" y="128"/>
                    </a:lnTo>
                    <a:lnTo>
                      <a:pt x="68" y="127"/>
                    </a:lnTo>
                    <a:lnTo>
                      <a:pt x="67" y="126"/>
                    </a:lnTo>
                    <a:lnTo>
                      <a:pt x="67" y="123"/>
                    </a:lnTo>
                    <a:lnTo>
                      <a:pt x="67" y="122"/>
                    </a:lnTo>
                    <a:lnTo>
                      <a:pt x="66" y="121"/>
                    </a:lnTo>
                    <a:lnTo>
                      <a:pt x="66" y="120"/>
                    </a:lnTo>
                    <a:lnTo>
                      <a:pt x="64" y="119"/>
                    </a:lnTo>
                    <a:lnTo>
                      <a:pt x="64" y="117"/>
                    </a:lnTo>
                    <a:lnTo>
                      <a:pt x="63" y="117"/>
                    </a:lnTo>
                    <a:lnTo>
                      <a:pt x="63" y="116"/>
                    </a:lnTo>
                    <a:lnTo>
                      <a:pt x="62" y="114"/>
                    </a:lnTo>
                    <a:lnTo>
                      <a:pt x="62" y="113"/>
                    </a:lnTo>
                    <a:lnTo>
                      <a:pt x="62" y="112"/>
                    </a:lnTo>
                    <a:lnTo>
                      <a:pt x="62" y="111"/>
                    </a:lnTo>
                    <a:lnTo>
                      <a:pt x="61" y="110"/>
                    </a:lnTo>
                    <a:lnTo>
                      <a:pt x="61" y="109"/>
                    </a:lnTo>
                    <a:lnTo>
                      <a:pt x="60" y="106"/>
                    </a:lnTo>
                    <a:lnTo>
                      <a:pt x="60" y="105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7" y="96"/>
                    </a:lnTo>
                    <a:lnTo>
                      <a:pt x="55" y="94"/>
                    </a:lnTo>
                    <a:lnTo>
                      <a:pt x="54" y="93"/>
                    </a:lnTo>
                    <a:lnTo>
                      <a:pt x="54" y="92"/>
                    </a:lnTo>
                    <a:lnTo>
                      <a:pt x="53" y="91"/>
                    </a:lnTo>
                    <a:lnTo>
                      <a:pt x="53" y="89"/>
                    </a:lnTo>
                    <a:lnTo>
                      <a:pt x="52" y="88"/>
                    </a:lnTo>
                    <a:lnTo>
                      <a:pt x="51" y="87"/>
                    </a:lnTo>
                    <a:lnTo>
                      <a:pt x="50" y="85"/>
                    </a:lnTo>
                    <a:lnTo>
                      <a:pt x="50" y="84"/>
                    </a:lnTo>
                    <a:lnTo>
                      <a:pt x="49" y="83"/>
                    </a:lnTo>
                    <a:lnTo>
                      <a:pt x="46" y="80"/>
                    </a:lnTo>
                    <a:lnTo>
                      <a:pt x="45" y="79"/>
                    </a:lnTo>
                    <a:lnTo>
                      <a:pt x="44" y="77"/>
                    </a:lnTo>
                    <a:lnTo>
                      <a:pt x="43" y="76"/>
                    </a:lnTo>
                    <a:lnTo>
                      <a:pt x="42" y="75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41" y="71"/>
                    </a:lnTo>
                    <a:lnTo>
                      <a:pt x="42" y="71"/>
                    </a:lnTo>
                    <a:lnTo>
                      <a:pt x="42" y="70"/>
                    </a:lnTo>
                    <a:lnTo>
                      <a:pt x="41" y="70"/>
                    </a:lnTo>
                    <a:lnTo>
                      <a:pt x="41" y="71"/>
                    </a:lnTo>
                    <a:lnTo>
                      <a:pt x="40" y="69"/>
                    </a:lnTo>
                    <a:lnTo>
                      <a:pt x="38" y="68"/>
                    </a:lnTo>
                    <a:lnTo>
                      <a:pt x="37" y="66"/>
                    </a:lnTo>
                    <a:lnTo>
                      <a:pt x="36" y="64"/>
                    </a:lnTo>
                    <a:lnTo>
                      <a:pt x="35" y="63"/>
                    </a:lnTo>
                    <a:lnTo>
                      <a:pt x="35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2" y="59"/>
                    </a:lnTo>
                    <a:lnTo>
                      <a:pt x="32" y="58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28" y="54"/>
                    </a:lnTo>
                    <a:lnTo>
                      <a:pt x="27" y="53"/>
                    </a:lnTo>
                    <a:lnTo>
                      <a:pt x="26" y="51"/>
                    </a:lnTo>
                    <a:lnTo>
                      <a:pt x="25" y="49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0" y="44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6" y="40"/>
                    </a:lnTo>
                    <a:lnTo>
                      <a:pt x="15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9" y="2"/>
                    </a:lnTo>
                    <a:lnTo>
                      <a:pt x="59" y="7"/>
                    </a:lnTo>
                    <a:lnTo>
                      <a:pt x="67" y="10"/>
                    </a:lnTo>
                    <a:lnTo>
                      <a:pt x="70" y="1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" name="Freeform 84"/>
              <p:cNvSpPr>
                <a:spLocks/>
              </p:cNvSpPr>
              <p:nvPr/>
            </p:nvSpPr>
            <p:spPr bwMode="auto">
              <a:xfrm>
                <a:off x="3149600" y="2879725"/>
                <a:ext cx="846138" cy="693738"/>
              </a:xfrm>
              <a:custGeom>
                <a:avLst/>
                <a:gdLst>
                  <a:gd name="T0" fmla="*/ 418 w 533"/>
                  <a:gd name="T1" fmla="*/ 9 h 437"/>
                  <a:gd name="T2" fmla="*/ 430 w 533"/>
                  <a:gd name="T3" fmla="*/ 23 h 437"/>
                  <a:gd name="T4" fmla="*/ 443 w 533"/>
                  <a:gd name="T5" fmla="*/ 26 h 437"/>
                  <a:gd name="T6" fmla="*/ 448 w 533"/>
                  <a:gd name="T7" fmla="*/ 43 h 437"/>
                  <a:gd name="T8" fmla="*/ 448 w 533"/>
                  <a:gd name="T9" fmla="*/ 60 h 437"/>
                  <a:gd name="T10" fmla="*/ 457 w 533"/>
                  <a:gd name="T11" fmla="*/ 69 h 437"/>
                  <a:gd name="T12" fmla="*/ 469 w 533"/>
                  <a:gd name="T13" fmla="*/ 83 h 437"/>
                  <a:gd name="T14" fmla="*/ 468 w 533"/>
                  <a:gd name="T15" fmla="*/ 99 h 437"/>
                  <a:gd name="T16" fmla="*/ 473 w 533"/>
                  <a:gd name="T17" fmla="*/ 117 h 437"/>
                  <a:gd name="T18" fmla="*/ 490 w 533"/>
                  <a:gd name="T19" fmla="*/ 124 h 437"/>
                  <a:gd name="T20" fmla="*/ 506 w 533"/>
                  <a:gd name="T21" fmla="*/ 132 h 437"/>
                  <a:gd name="T22" fmla="*/ 516 w 533"/>
                  <a:gd name="T23" fmla="*/ 143 h 437"/>
                  <a:gd name="T24" fmla="*/ 523 w 533"/>
                  <a:gd name="T25" fmla="*/ 160 h 437"/>
                  <a:gd name="T26" fmla="*/ 532 w 533"/>
                  <a:gd name="T27" fmla="*/ 178 h 437"/>
                  <a:gd name="T28" fmla="*/ 531 w 533"/>
                  <a:gd name="T29" fmla="*/ 196 h 437"/>
                  <a:gd name="T30" fmla="*/ 530 w 533"/>
                  <a:gd name="T31" fmla="*/ 212 h 437"/>
                  <a:gd name="T32" fmla="*/ 404 w 533"/>
                  <a:gd name="T33" fmla="*/ 227 h 437"/>
                  <a:gd name="T34" fmla="*/ 289 w 533"/>
                  <a:gd name="T35" fmla="*/ 279 h 437"/>
                  <a:gd name="T36" fmla="*/ 253 w 533"/>
                  <a:gd name="T37" fmla="*/ 304 h 437"/>
                  <a:gd name="T38" fmla="*/ 200 w 533"/>
                  <a:gd name="T39" fmla="*/ 311 h 437"/>
                  <a:gd name="T40" fmla="*/ 177 w 533"/>
                  <a:gd name="T41" fmla="*/ 389 h 437"/>
                  <a:gd name="T42" fmla="*/ 151 w 533"/>
                  <a:gd name="T43" fmla="*/ 414 h 437"/>
                  <a:gd name="T44" fmla="*/ 122 w 533"/>
                  <a:gd name="T45" fmla="*/ 433 h 437"/>
                  <a:gd name="T46" fmla="*/ 108 w 533"/>
                  <a:gd name="T47" fmla="*/ 421 h 437"/>
                  <a:gd name="T48" fmla="*/ 95 w 533"/>
                  <a:gd name="T49" fmla="*/ 415 h 437"/>
                  <a:gd name="T50" fmla="*/ 84 w 533"/>
                  <a:gd name="T51" fmla="*/ 407 h 437"/>
                  <a:gd name="T52" fmla="*/ 71 w 533"/>
                  <a:gd name="T53" fmla="*/ 397 h 437"/>
                  <a:gd name="T54" fmla="*/ 60 w 533"/>
                  <a:gd name="T55" fmla="*/ 387 h 437"/>
                  <a:gd name="T56" fmla="*/ 53 w 533"/>
                  <a:gd name="T57" fmla="*/ 374 h 437"/>
                  <a:gd name="T58" fmla="*/ 61 w 533"/>
                  <a:gd name="T59" fmla="*/ 361 h 437"/>
                  <a:gd name="T60" fmla="*/ 52 w 533"/>
                  <a:gd name="T61" fmla="*/ 347 h 437"/>
                  <a:gd name="T62" fmla="*/ 53 w 533"/>
                  <a:gd name="T63" fmla="*/ 332 h 437"/>
                  <a:gd name="T64" fmla="*/ 68 w 533"/>
                  <a:gd name="T65" fmla="*/ 325 h 437"/>
                  <a:gd name="T66" fmla="*/ 56 w 533"/>
                  <a:gd name="T67" fmla="*/ 166 h 437"/>
                  <a:gd name="T68" fmla="*/ 85 w 533"/>
                  <a:gd name="T69" fmla="*/ 152 h 437"/>
                  <a:gd name="T70" fmla="*/ 93 w 533"/>
                  <a:gd name="T71" fmla="*/ 170 h 437"/>
                  <a:gd name="T72" fmla="*/ 95 w 533"/>
                  <a:gd name="T73" fmla="*/ 181 h 437"/>
                  <a:gd name="T74" fmla="*/ 104 w 533"/>
                  <a:gd name="T75" fmla="*/ 195 h 437"/>
                  <a:gd name="T76" fmla="*/ 114 w 533"/>
                  <a:gd name="T77" fmla="*/ 205 h 437"/>
                  <a:gd name="T78" fmla="*/ 121 w 533"/>
                  <a:gd name="T79" fmla="*/ 208 h 437"/>
                  <a:gd name="T80" fmla="*/ 131 w 533"/>
                  <a:gd name="T81" fmla="*/ 212 h 437"/>
                  <a:gd name="T82" fmla="*/ 140 w 533"/>
                  <a:gd name="T83" fmla="*/ 213 h 437"/>
                  <a:gd name="T84" fmla="*/ 154 w 533"/>
                  <a:gd name="T85" fmla="*/ 211 h 437"/>
                  <a:gd name="T86" fmla="*/ 168 w 533"/>
                  <a:gd name="T87" fmla="*/ 202 h 437"/>
                  <a:gd name="T88" fmla="*/ 188 w 533"/>
                  <a:gd name="T89" fmla="*/ 201 h 437"/>
                  <a:gd name="T90" fmla="*/ 205 w 533"/>
                  <a:gd name="T91" fmla="*/ 196 h 437"/>
                  <a:gd name="T92" fmla="*/ 219 w 533"/>
                  <a:gd name="T93" fmla="*/ 192 h 437"/>
                  <a:gd name="T94" fmla="*/ 232 w 533"/>
                  <a:gd name="T95" fmla="*/ 188 h 437"/>
                  <a:gd name="T96" fmla="*/ 243 w 533"/>
                  <a:gd name="T97" fmla="*/ 174 h 437"/>
                  <a:gd name="T98" fmla="*/ 251 w 533"/>
                  <a:gd name="T99" fmla="*/ 155 h 437"/>
                  <a:gd name="T100" fmla="*/ 264 w 533"/>
                  <a:gd name="T101" fmla="*/ 143 h 437"/>
                  <a:gd name="T102" fmla="*/ 273 w 533"/>
                  <a:gd name="T103" fmla="*/ 139 h 437"/>
                  <a:gd name="T104" fmla="*/ 285 w 533"/>
                  <a:gd name="T105" fmla="*/ 129 h 437"/>
                  <a:gd name="T106" fmla="*/ 285 w 533"/>
                  <a:gd name="T107" fmla="*/ 116 h 437"/>
                  <a:gd name="T108" fmla="*/ 299 w 533"/>
                  <a:gd name="T109" fmla="*/ 120 h 437"/>
                  <a:gd name="T110" fmla="*/ 305 w 533"/>
                  <a:gd name="T111" fmla="*/ 116 h 437"/>
                  <a:gd name="T112" fmla="*/ 320 w 533"/>
                  <a:gd name="T113" fmla="*/ 113 h 437"/>
                  <a:gd name="T114" fmla="*/ 332 w 533"/>
                  <a:gd name="T115" fmla="*/ 99 h 437"/>
                  <a:gd name="T116" fmla="*/ 332 w 533"/>
                  <a:gd name="T117" fmla="*/ 79 h 437"/>
                  <a:gd name="T118" fmla="*/ 334 w 533"/>
                  <a:gd name="T119" fmla="*/ 66 h 437"/>
                  <a:gd name="T120" fmla="*/ 360 w 533"/>
                  <a:gd name="T121" fmla="*/ 36 h 437"/>
                  <a:gd name="T122" fmla="*/ 401 w 533"/>
                  <a:gd name="T123" fmla="*/ 5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3" h="437">
                    <a:moveTo>
                      <a:pt x="403" y="5"/>
                    </a:moveTo>
                    <a:lnTo>
                      <a:pt x="404" y="5"/>
                    </a:lnTo>
                    <a:lnTo>
                      <a:pt x="404" y="6"/>
                    </a:lnTo>
                    <a:lnTo>
                      <a:pt x="405" y="6"/>
                    </a:lnTo>
                    <a:lnTo>
                      <a:pt x="405" y="7"/>
                    </a:lnTo>
                    <a:lnTo>
                      <a:pt x="407" y="8"/>
                    </a:lnTo>
                    <a:lnTo>
                      <a:pt x="407" y="7"/>
                    </a:lnTo>
                    <a:lnTo>
                      <a:pt x="408" y="7"/>
                    </a:lnTo>
                    <a:lnTo>
                      <a:pt x="408" y="7"/>
                    </a:lnTo>
                    <a:lnTo>
                      <a:pt x="409" y="6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2" y="6"/>
                    </a:lnTo>
                    <a:lnTo>
                      <a:pt x="412" y="7"/>
                    </a:lnTo>
                    <a:lnTo>
                      <a:pt x="412" y="8"/>
                    </a:lnTo>
                    <a:lnTo>
                      <a:pt x="413" y="8"/>
                    </a:lnTo>
                    <a:lnTo>
                      <a:pt x="414" y="9"/>
                    </a:lnTo>
                    <a:lnTo>
                      <a:pt x="416" y="10"/>
                    </a:lnTo>
                    <a:lnTo>
                      <a:pt x="417" y="9"/>
                    </a:lnTo>
                    <a:lnTo>
                      <a:pt x="418" y="9"/>
                    </a:lnTo>
                    <a:lnTo>
                      <a:pt x="418" y="10"/>
                    </a:lnTo>
                    <a:lnTo>
                      <a:pt x="419" y="11"/>
                    </a:lnTo>
                    <a:lnTo>
                      <a:pt x="419" y="12"/>
                    </a:lnTo>
                    <a:lnTo>
                      <a:pt x="420" y="12"/>
                    </a:lnTo>
                    <a:lnTo>
                      <a:pt x="420" y="14"/>
                    </a:lnTo>
                    <a:lnTo>
                      <a:pt x="421" y="15"/>
                    </a:lnTo>
                    <a:lnTo>
                      <a:pt x="421" y="16"/>
                    </a:lnTo>
                    <a:lnTo>
                      <a:pt x="422" y="16"/>
                    </a:lnTo>
                    <a:lnTo>
                      <a:pt x="423" y="16"/>
                    </a:lnTo>
                    <a:lnTo>
                      <a:pt x="423" y="17"/>
                    </a:lnTo>
                    <a:lnTo>
                      <a:pt x="425" y="17"/>
                    </a:lnTo>
                    <a:lnTo>
                      <a:pt x="425" y="17"/>
                    </a:lnTo>
                    <a:lnTo>
                      <a:pt x="426" y="18"/>
                    </a:lnTo>
                    <a:lnTo>
                      <a:pt x="426" y="19"/>
                    </a:lnTo>
                    <a:lnTo>
                      <a:pt x="427" y="20"/>
                    </a:lnTo>
                    <a:lnTo>
                      <a:pt x="428" y="20"/>
                    </a:lnTo>
                    <a:lnTo>
                      <a:pt x="429" y="20"/>
                    </a:lnTo>
                    <a:lnTo>
                      <a:pt x="429" y="22"/>
                    </a:lnTo>
                    <a:lnTo>
                      <a:pt x="430" y="22"/>
                    </a:lnTo>
                    <a:lnTo>
                      <a:pt x="430" y="23"/>
                    </a:lnTo>
                    <a:lnTo>
                      <a:pt x="430" y="24"/>
                    </a:lnTo>
                    <a:lnTo>
                      <a:pt x="430" y="25"/>
                    </a:lnTo>
                    <a:lnTo>
                      <a:pt x="430" y="26"/>
                    </a:lnTo>
                    <a:lnTo>
                      <a:pt x="431" y="27"/>
                    </a:lnTo>
                    <a:lnTo>
                      <a:pt x="431" y="28"/>
                    </a:lnTo>
                    <a:lnTo>
                      <a:pt x="433" y="28"/>
                    </a:lnTo>
                    <a:lnTo>
                      <a:pt x="434" y="27"/>
                    </a:lnTo>
                    <a:lnTo>
                      <a:pt x="435" y="27"/>
                    </a:lnTo>
                    <a:lnTo>
                      <a:pt x="435" y="27"/>
                    </a:lnTo>
                    <a:lnTo>
                      <a:pt x="436" y="27"/>
                    </a:lnTo>
                    <a:lnTo>
                      <a:pt x="437" y="27"/>
                    </a:lnTo>
                    <a:lnTo>
                      <a:pt x="437" y="26"/>
                    </a:lnTo>
                    <a:lnTo>
                      <a:pt x="438" y="26"/>
                    </a:lnTo>
                    <a:lnTo>
                      <a:pt x="439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0" y="25"/>
                    </a:lnTo>
                    <a:lnTo>
                      <a:pt x="442" y="25"/>
                    </a:lnTo>
                    <a:lnTo>
                      <a:pt x="443" y="25"/>
                    </a:lnTo>
                    <a:lnTo>
                      <a:pt x="443" y="26"/>
                    </a:lnTo>
                    <a:lnTo>
                      <a:pt x="444" y="26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5" y="29"/>
                    </a:lnTo>
                    <a:lnTo>
                      <a:pt x="446" y="29"/>
                    </a:lnTo>
                    <a:lnTo>
                      <a:pt x="447" y="31"/>
                    </a:lnTo>
                    <a:lnTo>
                      <a:pt x="447" y="32"/>
                    </a:lnTo>
                    <a:lnTo>
                      <a:pt x="447" y="33"/>
                    </a:lnTo>
                    <a:lnTo>
                      <a:pt x="448" y="34"/>
                    </a:lnTo>
                    <a:lnTo>
                      <a:pt x="450" y="34"/>
                    </a:lnTo>
                    <a:lnTo>
                      <a:pt x="450" y="35"/>
                    </a:lnTo>
                    <a:lnTo>
                      <a:pt x="451" y="36"/>
                    </a:lnTo>
                    <a:lnTo>
                      <a:pt x="451" y="37"/>
                    </a:lnTo>
                    <a:lnTo>
                      <a:pt x="451" y="39"/>
                    </a:lnTo>
                    <a:lnTo>
                      <a:pt x="451" y="40"/>
                    </a:lnTo>
                    <a:lnTo>
                      <a:pt x="451" y="41"/>
                    </a:lnTo>
                    <a:lnTo>
                      <a:pt x="450" y="41"/>
                    </a:lnTo>
                    <a:lnTo>
                      <a:pt x="450" y="42"/>
                    </a:lnTo>
                    <a:lnTo>
                      <a:pt x="450" y="43"/>
                    </a:lnTo>
                    <a:lnTo>
                      <a:pt x="448" y="43"/>
                    </a:lnTo>
                    <a:lnTo>
                      <a:pt x="447" y="43"/>
                    </a:lnTo>
                    <a:lnTo>
                      <a:pt x="446" y="43"/>
                    </a:lnTo>
                    <a:lnTo>
                      <a:pt x="446" y="44"/>
                    </a:lnTo>
                    <a:lnTo>
                      <a:pt x="446" y="44"/>
                    </a:lnTo>
                    <a:lnTo>
                      <a:pt x="445" y="45"/>
                    </a:lnTo>
                    <a:lnTo>
                      <a:pt x="446" y="46"/>
                    </a:lnTo>
                    <a:lnTo>
                      <a:pt x="445" y="46"/>
                    </a:lnTo>
                    <a:lnTo>
                      <a:pt x="445" y="48"/>
                    </a:lnTo>
                    <a:lnTo>
                      <a:pt x="445" y="49"/>
                    </a:lnTo>
                    <a:lnTo>
                      <a:pt x="445" y="50"/>
                    </a:lnTo>
                    <a:lnTo>
                      <a:pt x="444" y="50"/>
                    </a:lnTo>
                    <a:lnTo>
                      <a:pt x="445" y="51"/>
                    </a:lnTo>
                    <a:lnTo>
                      <a:pt x="445" y="52"/>
                    </a:lnTo>
                    <a:lnTo>
                      <a:pt x="446" y="53"/>
                    </a:lnTo>
                    <a:lnTo>
                      <a:pt x="446" y="54"/>
                    </a:lnTo>
                    <a:lnTo>
                      <a:pt x="447" y="56"/>
                    </a:lnTo>
                    <a:lnTo>
                      <a:pt x="448" y="57"/>
                    </a:lnTo>
                    <a:lnTo>
                      <a:pt x="448" y="58"/>
                    </a:lnTo>
                    <a:lnTo>
                      <a:pt x="448" y="59"/>
                    </a:lnTo>
                    <a:lnTo>
                      <a:pt x="448" y="60"/>
                    </a:lnTo>
                    <a:lnTo>
                      <a:pt x="447" y="60"/>
                    </a:lnTo>
                    <a:lnTo>
                      <a:pt x="446" y="60"/>
                    </a:lnTo>
                    <a:lnTo>
                      <a:pt x="445" y="61"/>
                    </a:lnTo>
                    <a:lnTo>
                      <a:pt x="445" y="62"/>
                    </a:lnTo>
                    <a:lnTo>
                      <a:pt x="445" y="64"/>
                    </a:lnTo>
                    <a:lnTo>
                      <a:pt x="445" y="65"/>
                    </a:lnTo>
                    <a:lnTo>
                      <a:pt x="446" y="66"/>
                    </a:lnTo>
                    <a:lnTo>
                      <a:pt x="447" y="66"/>
                    </a:lnTo>
                    <a:lnTo>
                      <a:pt x="448" y="67"/>
                    </a:lnTo>
                    <a:lnTo>
                      <a:pt x="450" y="67"/>
                    </a:lnTo>
                    <a:lnTo>
                      <a:pt x="451" y="68"/>
                    </a:lnTo>
                    <a:lnTo>
                      <a:pt x="452" y="68"/>
                    </a:lnTo>
                    <a:lnTo>
                      <a:pt x="452" y="69"/>
                    </a:lnTo>
                    <a:lnTo>
                      <a:pt x="453" y="69"/>
                    </a:lnTo>
                    <a:lnTo>
                      <a:pt x="454" y="70"/>
                    </a:lnTo>
                    <a:lnTo>
                      <a:pt x="454" y="71"/>
                    </a:lnTo>
                    <a:lnTo>
                      <a:pt x="455" y="71"/>
                    </a:lnTo>
                    <a:lnTo>
                      <a:pt x="456" y="71"/>
                    </a:lnTo>
                    <a:lnTo>
                      <a:pt x="456" y="70"/>
                    </a:lnTo>
                    <a:lnTo>
                      <a:pt x="457" y="69"/>
                    </a:lnTo>
                    <a:lnTo>
                      <a:pt x="459" y="69"/>
                    </a:lnTo>
                    <a:lnTo>
                      <a:pt x="461" y="68"/>
                    </a:lnTo>
                    <a:lnTo>
                      <a:pt x="461" y="69"/>
                    </a:lnTo>
                    <a:lnTo>
                      <a:pt x="462" y="69"/>
                    </a:lnTo>
                    <a:lnTo>
                      <a:pt x="462" y="70"/>
                    </a:lnTo>
                    <a:lnTo>
                      <a:pt x="462" y="71"/>
                    </a:lnTo>
                    <a:lnTo>
                      <a:pt x="462" y="71"/>
                    </a:lnTo>
                    <a:lnTo>
                      <a:pt x="462" y="73"/>
                    </a:lnTo>
                    <a:lnTo>
                      <a:pt x="463" y="73"/>
                    </a:lnTo>
                    <a:lnTo>
                      <a:pt x="463" y="74"/>
                    </a:lnTo>
                    <a:lnTo>
                      <a:pt x="464" y="75"/>
                    </a:lnTo>
                    <a:lnTo>
                      <a:pt x="464" y="76"/>
                    </a:lnTo>
                    <a:lnTo>
                      <a:pt x="465" y="77"/>
                    </a:lnTo>
                    <a:lnTo>
                      <a:pt x="465" y="78"/>
                    </a:lnTo>
                    <a:lnTo>
                      <a:pt x="467" y="79"/>
                    </a:lnTo>
                    <a:lnTo>
                      <a:pt x="467" y="81"/>
                    </a:lnTo>
                    <a:lnTo>
                      <a:pt x="468" y="81"/>
                    </a:lnTo>
                    <a:lnTo>
                      <a:pt x="468" y="82"/>
                    </a:lnTo>
                    <a:lnTo>
                      <a:pt x="468" y="83"/>
                    </a:lnTo>
                    <a:lnTo>
                      <a:pt x="469" y="83"/>
                    </a:lnTo>
                    <a:lnTo>
                      <a:pt x="469" y="84"/>
                    </a:lnTo>
                    <a:lnTo>
                      <a:pt x="470" y="84"/>
                    </a:lnTo>
                    <a:lnTo>
                      <a:pt x="470" y="85"/>
                    </a:lnTo>
                    <a:lnTo>
                      <a:pt x="470" y="86"/>
                    </a:lnTo>
                    <a:lnTo>
                      <a:pt x="469" y="86"/>
                    </a:lnTo>
                    <a:lnTo>
                      <a:pt x="469" y="87"/>
                    </a:lnTo>
                    <a:lnTo>
                      <a:pt x="468" y="88"/>
                    </a:lnTo>
                    <a:lnTo>
                      <a:pt x="467" y="88"/>
                    </a:lnTo>
                    <a:lnTo>
                      <a:pt x="467" y="90"/>
                    </a:lnTo>
                    <a:lnTo>
                      <a:pt x="465" y="90"/>
                    </a:lnTo>
                    <a:lnTo>
                      <a:pt x="465" y="91"/>
                    </a:lnTo>
                    <a:lnTo>
                      <a:pt x="467" y="92"/>
                    </a:lnTo>
                    <a:lnTo>
                      <a:pt x="467" y="93"/>
                    </a:lnTo>
                    <a:lnTo>
                      <a:pt x="465" y="94"/>
                    </a:lnTo>
                    <a:lnTo>
                      <a:pt x="465" y="95"/>
                    </a:lnTo>
                    <a:lnTo>
                      <a:pt x="467" y="95"/>
                    </a:lnTo>
                    <a:lnTo>
                      <a:pt x="467" y="96"/>
                    </a:lnTo>
                    <a:lnTo>
                      <a:pt x="468" y="96"/>
                    </a:lnTo>
                    <a:lnTo>
                      <a:pt x="468" y="98"/>
                    </a:lnTo>
                    <a:lnTo>
                      <a:pt x="468" y="99"/>
                    </a:lnTo>
                    <a:lnTo>
                      <a:pt x="467" y="99"/>
                    </a:lnTo>
                    <a:lnTo>
                      <a:pt x="467" y="100"/>
                    </a:lnTo>
                    <a:lnTo>
                      <a:pt x="468" y="101"/>
                    </a:lnTo>
                    <a:lnTo>
                      <a:pt x="469" y="102"/>
                    </a:lnTo>
                    <a:lnTo>
                      <a:pt x="469" y="103"/>
                    </a:lnTo>
                    <a:lnTo>
                      <a:pt x="470" y="104"/>
                    </a:lnTo>
                    <a:lnTo>
                      <a:pt x="470" y="105"/>
                    </a:lnTo>
                    <a:lnTo>
                      <a:pt x="470" y="107"/>
                    </a:lnTo>
                    <a:lnTo>
                      <a:pt x="470" y="108"/>
                    </a:lnTo>
                    <a:lnTo>
                      <a:pt x="469" y="109"/>
                    </a:lnTo>
                    <a:lnTo>
                      <a:pt x="469" y="110"/>
                    </a:lnTo>
                    <a:lnTo>
                      <a:pt x="469" y="111"/>
                    </a:lnTo>
                    <a:lnTo>
                      <a:pt x="470" y="111"/>
                    </a:lnTo>
                    <a:lnTo>
                      <a:pt x="470" y="112"/>
                    </a:lnTo>
                    <a:lnTo>
                      <a:pt x="470" y="113"/>
                    </a:lnTo>
                    <a:lnTo>
                      <a:pt x="471" y="115"/>
                    </a:lnTo>
                    <a:lnTo>
                      <a:pt x="472" y="115"/>
                    </a:lnTo>
                    <a:lnTo>
                      <a:pt x="472" y="116"/>
                    </a:lnTo>
                    <a:lnTo>
                      <a:pt x="472" y="117"/>
                    </a:lnTo>
                    <a:lnTo>
                      <a:pt x="473" y="117"/>
                    </a:lnTo>
                    <a:lnTo>
                      <a:pt x="474" y="117"/>
                    </a:lnTo>
                    <a:lnTo>
                      <a:pt x="476" y="118"/>
                    </a:lnTo>
                    <a:lnTo>
                      <a:pt x="477" y="118"/>
                    </a:lnTo>
                    <a:lnTo>
                      <a:pt x="478" y="118"/>
                    </a:lnTo>
                    <a:lnTo>
                      <a:pt x="479" y="117"/>
                    </a:lnTo>
                    <a:lnTo>
                      <a:pt x="480" y="117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3" y="118"/>
                    </a:lnTo>
                    <a:lnTo>
                      <a:pt x="485" y="118"/>
                    </a:lnTo>
                    <a:lnTo>
                      <a:pt x="486" y="118"/>
                    </a:lnTo>
                    <a:lnTo>
                      <a:pt x="487" y="119"/>
                    </a:lnTo>
                    <a:lnTo>
                      <a:pt x="487" y="120"/>
                    </a:lnTo>
                    <a:lnTo>
                      <a:pt x="487" y="121"/>
                    </a:lnTo>
                    <a:lnTo>
                      <a:pt x="488" y="121"/>
                    </a:lnTo>
                    <a:lnTo>
                      <a:pt x="489" y="121"/>
                    </a:lnTo>
                    <a:lnTo>
                      <a:pt x="489" y="121"/>
                    </a:lnTo>
                    <a:lnTo>
                      <a:pt x="490" y="121"/>
                    </a:lnTo>
                    <a:lnTo>
                      <a:pt x="490" y="122"/>
                    </a:lnTo>
                    <a:lnTo>
                      <a:pt x="490" y="124"/>
                    </a:lnTo>
                    <a:lnTo>
                      <a:pt x="491" y="125"/>
                    </a:lnTo>
                    <a:lnTo>
                      <a:pt x="491" y="124"/>
                    </a:lnTo>
                    <a:lnTo>
                      <a:pt x="493" y="124"/>
                    </a:lnTo>
                    <a:lnTo>
                      <a:pt x="494" y="124"/>
                    </a:lnTo>
                    <a:lnTo>
                      <a:pt x="495" y="124"/>
                    </a:lnTo>
                    <a:lnTo>
                      <a:pt x="495" y="125"/>
                    </a:lnTo>
                    <a:lnTo>
                      <a:pt x="496" y="125"/>
                    </a:lnTo>
                    <a:lnTo>
                      <a:pt x="497" y="125"/>
                    </a:lnTo>
                    <a:lnTo>
                      <a:pt x="498" y="125"/>
                    </a:lnTo>
                    <a:lnTo>
                      <a:pt x="498" y="126"/>
                    </a:lnTo>
                    <a:lnTo>
                      <a:pt x="498" y="126"/>
                    </a:lnTo>
                    <a:lnTo>
                      <a:pt x="499" y="126"/>
                    </a:lnTo>
                    <a:lnTo>
                      <a:pt x="499" y="127"/>
                    </a:lnTo>
                    <a:lnTo>
                      <a:pt x="500" y="127"/>
                    </a:lnTo>
                    <a:lnTo>
                      <a:pt x="502" y="128"/>
                    </a:lnTo>
                    <a:lnTo>
                      <a:pt x="503" y="128"/>
                    </a:lnTo>
                    <a:lnTo>
                      <a:pt x="504" y="128"/>
                    </a:lnTo>
                    <a:lnTo>
                      <a:pt x="505" y="129"/>
                    </a:lnTo>
                    <a:lnTo>
                      <a:pt x="506" y="130"/>
                    </a:lnTo>
                    <a:lnTo>
                      <a:pt x="506" y="132"/>
                    </a:lnTo>
                    <a:lnTo>
                      <a:pt x="507" y="132"/>
                    </a:lnTo>
                    <a:lnTo>
                      <a:pt x="507" y="133"/>
                    </a:lnTo>
                    <a:lnTo>
                      <a:pt x="508" y="133"/>
                    </a:lnTo>
                    <a:lnTo>
                      <a:pt x="508" y="134"/>
                    </a:lnTo>
                    <a:lnTo>
                      <a:pt x="510" y="134"/>
                    </a:lnTo>
                    <a:lnTo>
                      <a:pt x="511" y="134"/>
                    </a:lnTo>
                    <a:lnTo>
                      <a:pt x="512" y="135"/>
                    </a:lnTo>
                    <a:lnTo>
                      <a:pt x="512" y="136"/>
                    </a:lnTo>
                    <a:lnTo>
                      <a:pt x="513" y="136"/>
                    </a:lnTo>
                    <a:lnTo>
                      <a:pt x="514" y="136"/>
                    </a:lnTo>
                    <a:lnTo>
                      <a:pt x="515" y="136"/>
                    </a:lnTo>
                    <a:lnTo>
                      <a:pt x="516" y="135"/>
                    </a:lnTo>
                    <a:lnTo>
                      <a:pt x="516" y="136"/>
                    </a:lnTo>
                    <a:lnTo>
                      <a:pt x="516" y="137"/>
                    </a:lnTo>
                    <a:lnTo>
                      <a:pt x="517" y="137"/>
                    </a:lnTo>
                    <a:lnTo>
                      <a:pt x="517" y="138"/>
                    </a:lnTo>
                    <a:lnTo>
                      <a:pt x="517" y="139"/>
                    </a:lnTo>
                    <a:lnTo>
                      <a:pt x="517" y="141"/>
                    </a:lnTo>
                    <a:lnTo>
                      <a:pt x="516" y="142"/>
                    </a:lnTo>
                    <a:lnTo>
                      <a:pt x="516" y="143"/>
                    </a:lnTo>
                    <a:lnTo>
                      <a:pt x="517" y="144"/>
                    </a:lnTo>
                    <a:lnTo>
                      <a:pt x="519" y="145"/>
                    </a:lnTo>
                    <a:lnTo>
                      <a:pt x="520" y="145"/>
                    </a:lnTo>
                    <a:lnTo>
                      <a:pt x="520" y="146"/>
                    </a:lnTo>
                    <a:lnTo>
                      <a:pt x="521" y="147"/>
                    </a:lnTo>
                    <a:lnTo>
                      <a:pt x="520" y="149"/>
                    </a:lnTo>
                    <a:lnTo>
                      <a:pt x="521" y="150"/>
                    </a:lnTo>
                    <a:lnTo>
                      <a:pt x="520" y="151"/>
                    </a:lnTo>
                    <a:lnTo>
                      <a:pt x="521" y="152"/>
                    </a:lnTo>
                    <a:lnTo>
                      <a:pt x="522" y="153"/>
                    </a:lnTo>
                    <a:lnTo>
                      <a:pt x="522" y="153"/>
                    </a:lnTo>
                    <a:lnTo>
                      <a:pt x="522" y="154"/>
                    </a:lnTo>
                    <a:lnTo>
                      <a:pt x="521" y="154"/>
                    </a:lnTo>
                    <a:lnTo>
                      <a:pt x="521" y="155"/>
                    </a:lnTo>
                    <a:lnTo>
                      <a:pt x="521" y="156"/>
                    </a:lnTo>
                    <a:lnTo>
                      <a:pt x="522" y="156"/>
                    </a:lnTo>
                    <a:lnTo>
                      <a:pt x="522" y="158"/>
                    </a:lnTo>
                    <a:lnTo>
                      <a:pt x="523" y="158"/>
                    </a:lnTo>
                    <a:lnTo>
                      <a:pt x="523" y="159"/>
                    </a:lnTo>
                    <a:lnTo>
                      <a:pt x="523" y="160"/>
                    </a:lnTo>
                    <a:lnTo>
                      <a:pt x="524" y="160"/>
                    </a:lnTo>
                    <a:lnTo>
                      <a:pt x="524" y="161"/>
                    </a:lnTo>
                    <a:lnTo>
                      <a:pt x="524" y="162"/>
                    </a:lnTo>
                    <a:lnTo>
                      <a:pt x="524" y="163"/>
                    </a:lnTo>
                    <a:lnTo>
                      <a:pt x="524" y="164"/>
                    </a:lnTo>
                    <a:lnTo>
                      <a:pt x="525" y="164"/>
                    </a:lnTo>
                    <a:lnTo>
                      <a:pt x="527" y="164"/>
                    </a:lnTo>
                    <a:lnTo>
                      <a:pt x="527" y="166"/>
                    </a:lnTo>
                    <a:lnTo>
                      <a:pt x="527" y="167"/>
                    </a:lnTo>
                    <a:lnTo>
                      <a:pt x="528" y="167"/>
                    </a:lnTo>
                    <a:lnTo>
                      <a:pt x="528" y="168"/>
                    </a:lnTo>
                    <a:lnTo>
                      <a:pt x="529" y="169"/>
                    </a:lnTo>
                    <a:lnTo>
                      <a:pt x="529" y="170"/>
                    </a:lnTo>
                    <a:lnTo>
                      <a:pt x="529" y="171"/>
                    </a:lnTo>
                    <a:lnTo>
                      <a:pt x="529" y="172"/>
                    </a:lnTo>
                    <a:lnTo>
                      <a:pt x="530" y="174"/>
                    </a:lnTo>
                    <a:lnTo>
                      <a:pt x="530" y="175"/>
                    </a:lnTo>
                    <a:lnTo>
                      <a:pt x="531" y="176"/>
                    </a:lnTo>
                    <a:lnTo>
                      <a:pt x="531" y="177"/>
                    </a:lnTo>
                    <a:lnTo>
                      <a:pt x="532" y="178"/>
                    </a:lnTo>
                    <a:lnTo>
                      <a:pt x="532" y="179"/>
                    </a:lnTo>
                    <a:lnTo>
                      <a:pt x="532" y="180"/>
                    </a:lnTo>
                    <a:lnTo>
                      <a:pt x="532" y="180"/>
                    </a:lnTo>
                    <a:lnTo>
                      <a:pt x="533" y="181"/>
                    </a:lnTo>
                    <a:lnTo>
                      <a:pt x="533" y="183"/>
                    </a:lnTo>
                    <a:lnTo>
                      <a:pt x="533" y="184"/>
                    </a:lnTo>
                    <a:lnTo>
                      <a:pt x="532" y="184"/>
                    </a:lnTo>
                    <a:lnTo>
                      <a:pt x="532" y="185"/>
                    </a:lnTo>
                    <a:lnTo>
                      <a:pt x="532" y="186"/>
                    </a:lnTo>
                    <a:lnTo>
                      <a:pt x="532" y="187"/>
                    </a:lnTo>
                    <a:lnTo>
                      <a:pt x="532" y="188"/>
                    </a:lnTo>
                    <a:lnTo>
                      <a:pt x="532" y="189"/>
                    </a:lnTo>
                    <a:lnTo>
                      <a:pt x="533" y="189"/>
                    </a:lnTo>
                    <a:lnTo>
                      <a:pt x="533" y="191"/>
                    </a:lnTo>
                    <a:lnTo>
                      <a:pt x="533" y="192"/>
                    </a:lnTo>
                    <a:lnTo>
                      <a:pt x="533" y="193"/>
                    </a:lnTo>
                    <a:lnTo>
                      <a:pt x="533" y="194"/>
                    </a:lnTo>
                    <a:lnTo>
                      <a:pt x="533" y="195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0" y="197"/>
                    </a:lnTo>
                    <a:lnTo>
                      <a:pt x="529" y="197"/>
                    </a:lnTo>
                    <a:lnTo>
                      <a:pt x="529" y="196"/>
                    </a:lnTo>
                    <a:lnTo>
                      <a:pt x="528" y="197"/>
                    </a:lnTo>
                    <a:lnTo>
                      <a:pt x="527" y="197"/>
                    </a:lnTo>
                    <a:lnTo>
                      <a:pt x="527" y="198"/>
                    </a:lnTo>
                    <a:lnTo>
                      <a:pt x="528" y="200"/>
                    </a:lnTo>
                    <a:lnTo>
                      <a:pt x="528" y="201"/>
                    </a:lnTo>
                    <a:lnTo>
                      <a:pt x="528" y="202"/>
                    </a:lnTo>
                    <a:lnTo>
                      <a:pt x="529" y="202"/>
                    </a:lnTo>
                    <a:lnTo>
                      <a:pt x="529" y="203"/>
                    </a:lnTo>
                    <a:lnTo>
                      <a:pt x="530" y="204"/>
                    </a:lnTo>
                    <a:lnTo>
                      <a:pt x="530" y="205"/>
                    </a:lnTo>
                    <a:lnTo>
                      <a:pt x="531" y="206"/>
                    </a:lnTo>
                    <a:lnTo>
                      <a:pt x="531" y="208"/>
                    </a:lnTo>
                    <a:lnTo>
                      <a:pt x="531" y="208"/>
                    </a:lnTo>
                    <a:lnTo>
                      <a:pt x="530" y="209"/>
                    </a:lnTo>
                    <a:lnTo>
                      <a:pt x="530" y="210"/>
                    </a:lnTo>
                    <a:lnTo>
                      <a:pt x="530" y="211"/>
                    </a:lnTo>
                    <a:lnTo>
                      <a:pt x="530" y="212"/>
                    </a:lnTo>
                    <a:lnTo>
                      <a:pt x="531" y="213"/>
                    </a:lnTo>
                    <a:lnTo>
                      <a:pt x="531" y="214"/>
                    </a:lnTo>
                    <a:lnTo>
                      <a:pt x="531" y="215"/>
                    </a:lnTo>
                    <a:lnTo>
                      <a:pt x="531" y="217"/>
                    </a:lnTo>
                    <a:lnTo>
                      <a:pt x="532" y="217"/>
                    </a:lnTo>
                    <a:lnTo>
                      <a:pt x="532" y="218"/>
                    </a:lnTo>
                    <a:lnTo>
                      <a:pt x="532" y="219"/>
                    </a:lnTo>
                    <a:lnTo>
                      <a:pt x="528" y="219"/>
                    </a:lnTo>
                    <a:lnTo>
                      <a:pt x="493" y="219"/>
                    </a:lnTo>
                    <a:lnTo>
                      <a:pt x="493" y="221"/>
                    </a:lnTo>
                    <a:lnTo>
                      <a:pt x="482" y="221"/>
                    </a:lnTo>
                    <a:lnTo>
                      <a:pt x="478" y="221"/>
                    </a:lnTo>
                    <a:lnTo>
                      <a:pt x="460" y="221"/>
                    </a:lnTo>
                    <a:lnTo>
                      <a:pt x="445" y="221"/>
                    </a:lnTo>
                    <a:lnTo>
                      <a:pt x="414" y="221"/>
                    </a:lnTo>
                    <a:lnTo>
                      <a:pt x="413" y="221"/>
                    </a:lnTo>
                    <a:lnTo>
                      <a:pt x="408" y="221"/>
                    </a:lnTo>
                    <a:lnTo>
                      <a:pt x="404" y="221"/>
                    </a:lnTo>
                    <a:lnTo>
                      <a:pt x="404" y="225"/>
                    </a:lnTo>
                    <a:lnTo>
                      <a:pt x="404" y="227"/>
                    </a:lnTo>
                    <a:lnTo>
                      <a:pt x="404" y="229"/>
                    </a:lnTo>
                    <a:lnTo>
                      <a:pt x="404" y="239"/>
                    </a:lnTo>
                    <a:lnTo>
                      <a:pt x="404" y="240"/>
                    </a:lnTo>
                    <a:lnTo>
                      <a:pt x="404" y="243"/>
                    </a:lnTo>
                    <a:lnTo>
                      <a:pt x="403" y="243"/>
                    </a:lnTo>
                    <a:lnTo>
                      <a:pt x="397" y="243"/>
                    </a:lnTo>
                    <a:lnTo>
                      <a:pt x="392" y="243"/>
                    </a:lnTo>
                    <a:lnTo>
                      <a:pt x="382" y="242"/>
                    </a:lnTo>
                    <a:lnTo>
                      <a:pt x="374" y="242"/>
                    </a:lnTo>
                    <a:lnTo>
                      <a:pt x="363" y="242"/>
                    </a:lnTo>
                    <a:lnTo>
                      <a:pt x="353" y="242"/>
                    </a:lnTo>
                    <a:lnTo>
                      <a:pt x="337" y="242"/>
                    </a:lnTo>
                    <a:lnTo>
                      <a:pt x="336" y="252"/>
                    </a:lnTo>
                    <a:lnTo>
                      <a:pt x="336" y="264"/>
                    </a:lnTo>
                    <a:lnTo>
                      <a:pt x="310" y="264"/>
                    </a:lnTo>
                    <a:lnTo>
                      <a:pt x="303" y="263"/>
                    </a:lnTo>
                    <a:lnTo>
                      <a:pt x="302" y="263"/>
                    </a:lnTo>
                    <a:lnTo>
                      <a:pt x="300" y="265"/>
                    </a:lnTo>
                    <a:lnTo>
                      <a:pt x="299" y="266"/>
                    </a:lnTo>
                    <a:lnTo>
                      <a:pt x="289" y="279"/>
                    </a:lnTo>
                    <a:lnTo>
                      <a:pt x="288" y="279"/>
                    </a:lnTo>
                    <a:lnTo>
                      <a:pt x="287" y="280"/>
                    </a:lnTo>
                    <a:lnTo>
                      <a:pt x="287" y="281"/>
                    </a:lnTo>
                    <a:lnTo>
                      <a:pt x="285" y="281"/>
                    </a:lnTo>
                    <a:lnTo>
                      <a:pt x="281" y="287"/>
                    </a:lnTo>
                    <a:lnTo>
                      <a:pt x="280" y="287"/>
                    </a:lnTo>
                    <a:lnTo>
                      <a:pt x="268" y="298"/>
                    </a:lnTo>
                    <a:lnTo>
                      <a:pt x="262" y="305"/>
                    </a:lnTo>
                    <a:lnTo>
                      <a:pt x="262" y="304"/>
                    </a:lnTo>
                    <a:lnTo>
                      <a:pt x="260" y="303"/>
                    </a:lnTo>
                    <a:lnTo>
                      <a:pt x="260" y="302"/>
                    </a:lnTo>
                    <a:lnTo>
                      <a:pt x="259" y="302"/>
                    </a:lnTo>
                    <a:lnTo>
                      <a:pt x="258" y="302"/>
                    </a:lnTo>
                    <a:lnTo>
                      <a:pt x="258" y="303"/>
                    </a:lnTo>
                    <a:lnTo>
                      <a:pt x="257" y="303"/>
                    </a:lnTo>
                    <a:lnTo>
                      <a:pt x="256" y="303"/>
                    </a:lnTo>
                    <a:lnTo>
                      <a:pt x="255" y="303"/>
                    </a:lnTo>
                    <a:lnTo>
                      <a:pt x="254" y="303"/>
                    </a:lnTo>
                    <a:lnTo>
                      <a:pt x="253" y="303"/>
                    </a:lnTo>
                    <a:lnTo>
                      <a:pt x="253" y="304"/>
                    </a:lnTo>
                    <a:lnTo>
                      <a:pt x="253" y="305"/>
                    </a:lnTo>
                    <a:lnTo>
                      <a:pt x="251" y="305"/>
                    </a:lnTo>
                    <a:lnTo>
                      <a:pt x="250" y="305"/>
                    </a:lnTo>
                    <a:lnTo>
                      <a:pt x="249" y="305"/>
                    </a:lnTo>
                    <a:lnTo>
                      <a:pt x="248" y="304"/>
                    </a:lnTo>
                    <a:lnTo>
                      <a:pt x="248" y="305"/>
                    </a:lnTo>
                    <a:lnTo>
                      <a:pt x="247" y="305"/>
                    </a:lnTo>
                    <a:lnTo>
                      <a:pt x="247" y="306"/>
                    </a:lnTo>
                    <a:lnTo>
                      <a:pt x="247" y="305"/>
                    </a:lnTo>
                    <a:lnTo>
                      <a:pt x="246" y="305"/>
                    </a:lnTo>
                    <a:lnTo>
                      <a:pt x="245" y="305"/>
                    </a:lnTo>
                    <a:lnTo>
                      <a:pt x="245" y="306"/>
                    </a:lnTo>
                    <a:lnTo>
                      <a:pt x="243" y="306"/>
                    </a:lnTo>
                    <a:lnTo>
                      <a:pt x="243" y="307"/>
                    </a:lnTo>
                    <a:lnTo>
                      <a:pt x="243" y="308"/>
                    </a:lnTo>
                    <a:lnTo>
                      <a:pt x="243" y="310"/>
                    </a:lnTo>
                    <a:lnTo>
                      <a:pt x="243" y="311"/>
                    </a:lnTo>
                    <a:lnTo>
                      <a:pt x="243" y="311"/>
                    </a:lnTo>
                    <a:lnTo>
                      <a:pt x="232" y="311"/>
                    </a:lnTo>
                    <a:lnTo>
                      <a:pt x="200" y="311"/>
                    </a:lnTo>
                    <a:lnTo>
                      <a:pt x="200" y="346"/>
                    </a:lnTo>
                    <a:lnTo>
                      <a:pt x="200" y="347"/>
                    </a:lnTo>
                    <a:lnTo>
                      <a:pt x="200" y="366"/>
                    </a:lnTo>
                    <a:lnTo>
                      <a:pt x="198" y="369"/>
                    </a:lnTo>
                    <a:lnTo>
                      <a:pt x="196" y="370"/>
                    </a:lnTo>
                    <a:lnTo>
                      <a:pt x="195" y="371"/>
                    </a:lnTo>
                    <a:lnTo>
                      <a:pt x="193" y="373"/>
                    </a:lnTo>
                    <a:lnTo>
                      <a:pt x="191" y="374"/>
                    </a:lnTo>
                    <a:lnTo>
                      <a:pt x="189" y="376"/>
                    </a:lnTo>
                    <a:lnTo>
                      <a:pt x="189" y="378"/>
                    </a:lnTo>
                    <a:lnTo>
                      <a:pt x="188" y="379"/>
                    </a:lnTo>
                    <a:lnTo>
                      <a:pt x="187" y="379"/>
                    </a:lnTo>
                    <a:lnTo>
                      <a:pt x="186" y="381"/>
                    </a:lnTo>
                    <a:lnTo>
                      <a:pt x="185" y="381"/>
                    </a:lnTo>
                    <a:lnTo>
                      <a:pt x="185" y="382"/>
                    </a:lnTo>
                    <a:lnTo>
                      <a:pt x="183" y="383"/>
                    </a:lnTo>
                    <a:lnTo>
                      <a:pt x="181" y="386"/>
                    </a:lnTo>
                    <a:lnTo>
                      <a:pt x="180" y="386"/>
                    </a:lnTo>
                    <a:lnTo>
                      <a:pt x="179" y="387"/>
                    </a:lnTo>
                    <a:lnTo>
                      <a:pt x="177" y="389"/>
                    </a:lnTo>
                    <a:lnTo>
                      <a:pt x="176" y="390"/>
                    </a:lnTo>
                    <a:lnTo>
                      <a:pt x="174" y="391"/>
                    </a:lnTo>
                    <a:lnTo>
                      <a:pt x="173" y="392"/>
                    </a:lnTo>
                    <a:lnTo>
                      <a:pt x="172" y="394"/>
                    </a:lnTo>
                    <a:lnTo>
                      <a:pt x="171" y="395"/>
                    </a:lnTo>
                    <a:lnTo>
                      <a:pt x="170" y="396"/>
                    </a:lnTo>
                    <a:lnTo>
                      <a:pt x="168" y="397"/>
                    </a:lnTo>
                    <a:lnTo>
                      <a:pt x="165" y="398"/>
                    </a:lnTo>
                    <a:lnTo>
                      <a:pt x="165" y="399"/>
                    </a:lnTo>
                    <a:lnTo>
                      <a:pt x="164" y="400"/>
                    </a:lnTo>
                    <a:lnTo>
                      <a:pt x="163" y="401"/>
                    </a:lnTo>
                    <a:lnTo>
                      <a:pt x="162" y="403"/>
                    </a:lnTo>
                    <a:lnTo>
                      <a:pt x="161" y="405"/>
                    </a:lnTo>
                    <a:lnTo>
                      <a:pt x="159" y="407"/>
                    </a:lnTo>
                    <a:lnTo>
                      <a:pt x="157" y="407"/>
                    </a:lnTo>
                    <a:lnTo>
                      <a:pt x="155" y="409"/>
                    </a:lnTo>
                    <a:lnTo>
                      <a:pt x="154" y="411"/>
                    </a:lnTo>
                    <a:lnTo>
                      <a:pt x="153" y="412"/>
                    </a:lnTo>
                    <a:lnTo>
                      <a:pt x="152" y="413"/>
                    </a:lnTo>
                    <a:lnTo>
                      <a:pt x="151" y="414"/>
                    </a:lnTo>
                    <a:lnTo>
                      <a:pt x="150" y="415"/>
                    </a:lnTo>
                    <a:lnTo>
                      <a:pt x="148" y="416"/>
                    </a:lnTo>
                    <a:lnTo>
                      <a:pt x="139" y="424"/>
                    </a:lnTo>
                    <a:lnTo>
                      <a:pt x="138" y="425"/>
                    </a:lnTo>
                    <a:lnTo>
                      <a:pt x="137" y="426"/>
                    </a:lnTo>
                    <a:lnTo>
                      <a:pt x="136" y="428"/>
                    </a:lnTo>
                    <a:lnTo>
                      <a:pt x="135" y="429"/>
                    </a:lnTo>
                    <a:lnTo>
                      <a:pt x="134" y="430"/>
                    </a:lnTo>
                    <a:lnTo>
                      <a:pt x="133" y="431"/>
                    </a:lnTo>
                    <a:lnTo>
                      <a:pt x="131" y="432"/>
                    </a:lnTo>
                    <a:lnTo>
                      <a:pt x="130" y="433"/>
                    </a:lnTo>
                    <a:lnTo>
                      <a:pt x="129" y="434"/>
                    </a:lnTo>
                    <a:lnTo>
                      <a:pt x="128" y="435"/>
                    </a:lnTo>
                    <a:lnTo>
                      <a:pt x="127" y="437"/>
                    </a:lnTo>
                    <a:lnTo>
                      <a:pt x="126" y="437"/>
                    </a:lnTo>
                    <a:lnTo>
                      <a:pt x="125" y="437"/>
                    </a:lnTo>
                    <a:lnTo>
                      <a:pt x="125" y="435"/>
                    </a:lnTo>
                    <a:lnTo>
                      <a:pt x="123" y="435"/>
                    </a:lnTo>
                    <a:lnTo>
                      <a:pt x="123" y="434"/>
                    </a:lnTo>
                    <a:lnTo>
                      <a:pt x="122" y="433"/>
                    </a:lnTo>
                    <a:lnTo>
                      <a:pt x="122" y="432"/>
                    </a:lnTo>
                    <a:lnTo>
                      <a:pt x="122" y="431"/>
                    </a:lnTo>
                    <a:lnTo>
                      <a:pt x="122" y="430"/>
                    </a:lnTo>
                    <a:lnTo>
                      <a:pt x="122" y="429"/>
                    </a:lnTo>
                    <a:lnTo>
                      <a:pt x="121" y="429"/>
                    </a:lnTo>
                    <a:lnTo>
                      <a:pt x="120" y="428"/>
                    </a:lnTo>
                    <a:lnTo>
                      <a:pt x="119" y="426"/>
                    </a:lnTo>
                    <a:lnTo>
                      <a:pt x="118" y="426"/>
                    </a:lnTo>
                    <a:lnTo>
                      <a:pt x="118" y="425"/>
                    </a:lnTo>
                    <a:lnTo>
                      <a:pt x="118" y="424"/>
                    </a:lnTo>
                    <a:lnTo>
                      <a:pt x="117" y="424"/>
                    </a:lnTo>
                    <a:lnTo>
                      <a:pt x="117" y="423"/>
                    </a:lnTo>
                    <a:lnTo>
                      <a:pt x="116" y="422"/>
                    </a:lnTo>
                    <a:lnTo>
                      <a:pt x="114" y="422"/>
                    </a:lnTo>
                    <a:lnTo>
                      <a:pt x="113" y="422"/>
                    </a:lnTo>
                    <a:lnTo>
                      <a:pt x="112" y="422"/>
                    </a:lnTo>
                    <a:lnTo>
                      <a:pt x="111" y="422"/>
                    </a:lnTo>
                    <a:lnTo>
                      <a:pt x="110" y="422"/>
                    </a:lnTo>
                    <a:lnTo>
                      <a:pt x="109" y="421"/>
                    </a:lnTo>
                    <a:lnTo>
                      <a:pt x="108" y="421"/>
                    </a:lnTo>
                    <a:lnTo>
                      <a:pt x="108" y="420"/>
                    </a:lnTo>
                    <a:lnTo>
                      <a:pt x="106" y="420"/>
                    </a:lnTo>
                    <a:lnTo>
                      <a:pt x="105" y="420"/>
                    </a:lnTo>
                    <a:lnTo>
                      <a:pt x="105" y="421"/>
                    </a:lnTo>
                    <a:lnTo>
                      <a:pt x="104" y="421"/>
                    </a:lnTo>
                    <a:lnTo>
                      <a:pt x="103" y="421"/>
                    </a:lnTo>
                    <a:lnTo>
                      <a:pt x="103" y="422"/>
                    </a:lnTo>
                    <a:lnTo>
                      <a:pt x="102" y="422"/>
                    </a:lnTo>
                    <a:lnTo>
                      <a:pt x="102" y="421"/>
                    </a:lnTo>
                    <a:lnTo>
                      <a:pt x="101" y="421"/>
                    </a:lnTo>
                    <a:lnTo>
                      <a:pt x="101" y="420"/>
                    </a:lnTo>
                    <a:lnTo>
                      <a:pt x="101" y="418"/>
                    </a:lnTo>
                    <a:lnTo>
                      <a:pt x="100" y="418"/>
                    </a:lnTo>
                    <a:lnTo>
                      <a:pt x="100" y="417"/>
                    </a:lnTo>
                    <a:lnTo>
                      <a:pt x="99" y="417"/>
                    </a:lnTo>
                    <a:lnTo>
                      <a:pt x="99" y="416"/>
                    </a:lnTo>
                    <a:lnTo>
                      <a:pt x="97" y="416"/>
                    </a:lnTo>
                    <a:lnTo>
                      <a:pt x="97" y="415"/>
                    </a:lnTo>
                    <a:lnTo>
                      <a:pt x="96" y="415"/>
                    </a:lnTo>
                    <a:lnTo>
                      <a:pt x="95" y="415"/>
                    </a:lnTo>
                    <a:lnTo>
                      <a:pt x="94" y="415"/>
                    </a:lnTo>
                    <a:lnTo>
                      <a:pt x="94" y="414"/>
                    </a:lnTo>
                    <a:lnTo>
                      <a:pt x="93" y="413"/>
                    </a:lnTo>
                    <a:lnTo>
                      <a:pt x="93" y="412"/>
                    </a:lnTo>
                    <a:lnTo>
                      <a:pt x="92" y="412"/>
                    </a:lnTo>
                    <a:lnTo>
                      <a:pt x="93" y="411"/>
                    </a:lnTo>
                    <a:lnTo>
                      <a:pt x="92" y="411"/>
                    </a:lnTo>
                    <a:lnTo>
                      <a:pt x="92" y="409"/>
                    </a:lnTo>
                    <a:lnTo>
                      <a:pt x="91" y="411"/>
                    </a:lnTo>
                    <a:lnTo>
                      <a:pt x="91" y="409"/>
                    </a:lnTo>
                    <a:lnTo>
                      <a:pt x="90" y="408"/>
                    </a:lnTo>
                    <a:lnTo>
                      <a:pt x="88" y="408"/>
                    </a:lnTo>
                    <a:lnTo>
                      <a:pt x="88" y="407"/>
                    </a:lnTo>
                    <a:lnTo>
                      <a:pt x="87" y="407"/>
                    </a:lnTo>
                    <a:lnTo>
                      <a:pt x="87" y="408"/>
                    </a:lnTo>
                    <a:lnTo>
                      <a:pt x="86" y="407"/>
                    </a:lnTo>
                    <a:lnTo>
                      <a:pt x="85" y="407"/>
                    </a:lnTo>
                    <a:lnTo>
                      <a:pt x="85" y="406"/>
                    </a:lnTo>
                    <a:lnTo>
                      <a:pt x="84" y="406"/>
                    </a:lnTo>
                    <a:lnTo>
                      <a:pt x="84" y="407"/>
                    </a:lnTo>
                    <a:lnTo>
                      <a:pt x="83" y="407"/>
                    </a:lnTo>
                    <a:lnTo>
                      <a:pt x="82" y="407"/>
                    </a:lnTo>
                    <a:lnTo>
                      <a:pt x="82" y="406"/>
                    </a:lnTo>
                    <a:lnTo>
                      <a:pt x="82" y="405"/>
                    </a:lnTo>
                    <a:lnTo>
                      <a:pt x="82" y="404"/>
                    </a:lnTo>
                    <a:lnTo>
                      <a:pt x="80" y="404"/>
                    </a:lnTo>
                    <a:lnTo>
                      <a:pt x="80" y="404"/>
                    </a:lnTo>
                    <a:lnTo>
                      <a:pt x="79" y="403"/>
                    </a:lnTo>
                    <a:lnTo>
                      <a:pt x="79" y="401"/>
                    </a:lnTo>
                    <a:lnTo>
                      <a:pt x="79" y="400"/>
                    </a:lnTo>
                    <a:lnTo>
                      <a:pt x="78" y="400"/>
                    </a:lnTo>
                    <a:lnTo>
                      <a:pt x="77" y="400"/>
                    </a:lnTo>
                    <a:lnTo>
                      <a:pt x="77" y="399"/>
                    </a:lnTo>
                    <a:lnTo>
                      <a:pt x="76" y="400"/>
                    </a:lnTo>
                    <a:lnTo>
                      <a:pt x="76" y="399"/>
                    </a:lnTo>
                    <a:lnTo>
                      <a:pt x="75" y="399"/>
                    </a:lnTo>
                    <a:lnTo>
                      <a:pt x="74" y="398"/>
                    </a:lnTo>
                    <a:lnTo>
                      <a:pt x="73" y="398"/>
                    </a:lnTo>
                    <a:lnTo>
                      <a:pt x="73" y="397"/>
                    </a:lnTo>
                    <a:lnTo>
                      <a:pt x="71" y="397"/>
                    </a:lnTo>
                    <a:lnTo>
                      <a:pt x="71" y="397"/>
                    </a:lnTo>
                    <a:lnTo>
                      <a:pt x="70" y="397"/>
                    </a:lnTo>
                    <a:lnTo>
                      <a:pt x="69" y="396"/>
                    </a:lnTo>
                    <a:lnTo>
                      <a:pt x="69" y="395"/>
                    </a:lnTo>
                    <a:lnTo>
                      <a:pt x="68" y="394"/>
                    </a:lnTo>
                    <a:lnTo>
                      <a:pt x="68" y="392"/>
                    </a:lnTo>
                    <a:lnTo>
                      <a:pt x="68" y="391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68" y="389"/>
                    </a:lnTo>
                    <a:lnTo>
                      <a:pt x="68" y="388"/>
                    </a:lnTo>
                    <a:lnTo>
                      <a:pt x="67" y="387"/>
                    </a:lnTo>
                    <a:lnTo>
                      <a:pt x="66" y="387"/>
                    </a:lnTo>
                    <a:lnTo>
                      <a:pt x="65" y="388"/>
                    </a:lnTo>
                    <a:lnTo>
                      <a:pt x="65" y="389"/>
                    </a:lnTo>
                    <a:lnTo>
                      <a:pt x="63" y="389"/>
                    </a:lnTo>
                    <a:lnTo>
                      <a:pt x="63" y="388"/>
                    </a:lnTo>
                    <a:lnTo>
                      <a:pt x="62" y="388"/>
                    </a:lnTo>
                    <a:lnTo>
                      <a:pt x="61" y="388"/>
                    </a:lnTo>
                    <a:lnTo>
                      <a:pt x="60" y="387"/>
                    </a:lnTo>
                    <a:lnTo>
                      <a:pt x="59" y="387"/>
                    </a:lnTo>
                    <a:lnTo>
                      <a:pt x="58" y="387"/>
                    </a:lnTo>
                    <a:lnTo>
                      <a:pt x="57" y="387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7" y="383"/>
                    </a:lnTo>
                    <a:lnTo>
                      <a:pt x="58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6" y="382"/>
                    </a:lnTo>
                    <a:lnTo>
                      <a:pt x="56" y="381"/>
                    </a:lnTo>
                    <a:lnTo>
                      <a:pt x="56" y="380"/>
                    </a:lnTo>
                    <a:lnTo>
                      <a:pt x="56" y="379"/>
                    </a:lnTo>
                    <a:lnTo>
                      <a:pt x="54" y="379"/>
                    </a:lnTo>
                    <a:lnTo>
                      <a:pt x="54" y="378"/>
                    </a:lnTo>
                    <a:lnTo>
                      <a:pt x="53" y="378"/>
                    </a:lnTo>
                    <a:lnTo>
                      <a:pt x="53" y="376"/>
                    </a:lnTo>
                    <a:lnTo>
                      <a:pt x="53" y="376"/>
                    </a:lnTo>
                    <a:lnTo>
                      <a:pt x="53" y="375"/>
                    </a:lnTo>
                    <a:lnTo>
                      <a:pt x="53" y="374"/>
                    </a:lnTo>
                    <a:lnTo>
                      <a:pt x="53" y="373"/>
                    </a:lnTo>
                    <a:lnTo>
                      <a:pt x="53" y="373"/>
                    </a:lnTo>
                    <a:lnTo>
                      <a:pt x="53" y="372"/>
                    </a:lnTo>
                    <a:lnTo>
                      <a:pt x="53" y="371"/>
                    </a:lnTo>
                    <a:lnTo>
                      <a:pt x="52" y="371"/>
                    </a:lnTo>
                    <a:lnTo>
                      <a:pt x="53" y="370"/>
                    </a:lnTo>
                    <a:lnTo>
                      <a:pt x="53" y="370"/>
                    </a:lnTo>
                    <a:lnTo>
                      <a:pt x="53" y="370"/>
                    </a:lnTo>
                    <a:lnTo>
                      <a:pt x="54" y="370"/>
                    </a:lnTo>
                    <a:lnTo>
                      <a:pt x="56" y="370"/>
                    </a:lnTo>
                    <a:lnTo>
                      <a:pt x="57" y="370"/>
                    </a:lnTo>
                    <a:lnTo>
                      <a:pt x="56" y="369"/>
                    </a:lnTo>
                    <a:lnTo>
                      <a:pt x="57" y="367"/>
                    </a:lnTo>
                    <a:lnTo>
                      <a:pt x="58" y="366"/>
                    </a:lnTo>
                    <a:lnTo>
                      <a:pt x="58" y="365"/>
                    </a:lnTo>
                    <a:lnTo>
                      <a:pt x="58" y="364"/>
                    </a:lnTo>
                    <a:lnTo>
                      <a:pt x="59" y="363"/>
                    </a:lnTo>
                    <a:lnTo>
                      <a:pt x="59" y="362"/>
                    </a:lnTo>
                    <a:lnTo>
                      <a:pt x="60" y="362"/>
                    </a:lnTo>
                    <a:lnTo>
                      <a:pt x="61" y="361"/>
                    </a:lnTo>
                    <a:lnTo>
                      <a:pt x="61" y="359"/>
                    </a:lnTo>
                    <a:lnTo>
                      <a:pt x="60" y="359"/>
                    </a:lnTo>
                    <a:lnTo>
                      <a:pt x="60" y="358"/>
                    </a:lnTo>
                    <a:lnTo>
                      <a:pt x="59" y="358"/>
                    </a:lnTo>
                    <a:lnTo>
                      <a:pt x="59" y="357"/>
                    </a:lnTo>
                    <a:lnTo>
                      <a:pt x="58" y="356"/>
                    </a:lnTo>
                    <a:lnTo>
                      <a:pt x="57" y="355"/>
                    </a:lnTo>
                    <a:lnTo>
                      <a:pt x="56" y="354"/>
                    </a:lnTo>
                    <a:lnTo>
                      <a:pt x="56" y="353"/>
                    </a:lnTo>
                    <a:lnTo>
                      <a:pt x="54" y="353"/>
                    </a:lnTo>
                    <a:lnTo>
                      <a:pt x="53" y="353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0"/>
                    </a:lnTo>
                    <a:lnTo>
                      <a:pt x="52" y="350"/>
                    </a:lnTo>
                    <a:lnTo>
                      <a:pt x="52" y="349"/>
                    </a:lnTo>
                    <a:lnTo>
                      <a:pt x="51" y="349"/>
                    </a:lnTo>
                    <a:lnTo>
                      <a:pt x="51" y="348"/>
                    </a:lnTo>
                    <a:lnTo>
                      <a:pt x="51" y="347"/>
                    </a:lnTo>
                    <a:lnTo>
                      <a:pt x="52" y="347"/>
                    </a:lnTo>
                    <a:lnTo>
                      <a:pt x="52" y="346"/>
                    </a:lnTo>
                    <a:lnTo>
                      <a:pt x="52" y="345"/>
                    </a:lnTo>
                    <a:lnTo>
                      <a:pt x="51" y="345"/>
                    </a:lnTo>
                    <a:lnTo>
                      <a:pt x="51" y="344"/>
                    </a:lnTo>
                    <a:lnTo>
                      <a:pt x="52" y="342"/>
                    </a:lnTo>
                    <a:lnTo>
                      <a:pt x="52" y="342"/>
                    </a:lnTo>
                    <a:lnTo>
                      <a:pt x="52" y="341"/>
                    </a:lnTo>
                    <a:lnTo>
                      <a:pt x="52" y="340"/>
                    </a:lnTo>
                    <a:lnTo>
                      <a:pt x="51" y="340"/>
                    </a:lnTo>
                    <a:lnTo>
                      <a:pt x="50" y="339"/>
                    </a:lnTo>
                    <a:lnTo>
                      <a:pt x="51" y="339"/>
                    </a:lnTo>
                    <a:lnTo>
                      <a:pt x="51" y="338"/>
                    </a:lnTo>
                    <a:lnTo>
                      <a:pt x="50" y="337"/>
                    </a:lnTo>
                    <a:lnTo>
                      <a:pt x="51" y="337"/>
                    </a:lnTo>
                    <a:lnTo>
                      <a:pt x="51" y="336"/>
                    </a:lnTo>
                    <a:lnTo>
                      <a:pt x="52" y="336"/>
                    </a:lnTo>
                    <a:lnTo>
                      <a:pt x="52" y="335"/>
                    </a:lnTo>
                    <a:lnTo>
                      <a:pt x="53" y="335"/>
                    </a:lnTo>
                    <a:lnTo>
                      <a:pt x="53" y="333"/>
                    </a:lnTo>
                    <a:lnTo>
                      <a:pt x="53" y="332"/>
                    </a:lnTo>
                    <a:lnTo>
                      <a:pt x="54" y="332"/>
                    </a:lnTo>
                    <a:lnTo>
                      <a:pt x="54" y="331"/>
                    </a:lnTo>
                    <a:lnTo>
                      <a:pt x="56" y="331"/>
                    </a:lnTo>
                    <a:lnTo>
                      <a:pt x="57" y="331"/>
                    </a:lnTo>
                    <a:lnTo>
                      <a:pt x="58" y="331"/>
                    </a:lnTo>
                    <a:lnTo>
                      <a:pt x="59" y="331"/>
                    </a:lnTo>
                    <a:lnTo>
                      <a:pt x="60" y="331"/>
                    </a:lnTo>
                    <a:lnTo>
                      <a:pt x="61" y="331"/>
                    </a:lnTo>
                    <a:lnTo>
                      <a:pt x="62" y="331"/>
                    </a:lnTo>
                    <a:lnTo>
                      <a:pt x="62" y="330"/>
                    </a:lnTo>
                    <a:lnTo>
                      <a:pt x="63" y="331"/>
                    </a:lnTo>
                    <a:lnTo>
                      <a:pt x="63" y="330"/>
                    </a:lnTo>
                    <a:lnTo>
                      <a:pt x="65" y="330"/>
                    </a:lnTo>
                    <a:lnTo>
                      <a:pt x="65" y="329"/>
                    </a:lnTo>
                    <a:lnTo>
                      <a:pt x="66" y="329"/>
                    </a:lnTo>
                    <a:lnTo>
                      <a:pt x="67" y="329"/>
                    </a:lnTo>
                    <a:lnTo>
                      <a:pt x="67" y="328"/>
                    </a:lnTo>
                    <a:lnTo>
                      <a:pt x="68" y="328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4"/>
                    </a:lnTo>
                    <a:lnTo>
                      <a:pt x="68" y="320"/>
                    </a:lnTo>
                    <a:lnTo>
                      <a:pt x="68" y="315"/>
                    </a:lnTo>
                    <a:lnTo>
                      <a:pt x="68" y="314"/>
                    </a:lnTo>
                    <a:lnTo>
                      <a:pt x="68" y="312"/>
                    </a:lnTo>
                    <a:lnTo>
                      <a:pt x="68" y="311"/>
                    </a:lnTo>
                    <a:lnTo>
                      <a:pt x="68" y="308"/>
                    </a:lnTo>
                    <a:lnTo>
                      <a:pt x="68" y="306"/>
                    </a:lnTo>
                    <a:lnTo>
                      <a:pt x="68" y="305"/>
                    </a:lnTo>
                    <a:lnTo>
                      <a:pt x="68" y="304"/>
                    </a:lnTo>
                    <a:lnTo>
                      <a:pt x="68" y="301"/>
                    </a:lnTo>
                    <a:lnTo>
                      <a:pt x="68" y="287"/>
                    </a:lnTo>
                    <a:lnTo>
                      <a:pt x="63" y="285"/>
                    </a:lnTo>
                    <a:lnTo>
                      <a:pt x="45" y="265"/>
                    </a:lnTo>
                    <a:lnTo>
                      <a:pt x="35" y="256"/>
                    </a:lnTo>
                    <a:lnTo>
                      <a:pt x="14" y="235"/>
                    </a:lnTo>
                    <a:lnTo>
                      <a:pt x="0" y="221"/>
                    </a:lnTo>
                    <a:lnTo>
                      <a:pt x="30" y="191"/>
                    </a:lnTo>
                    <a:lnTo>
                      <a:pt x="31" y="191"/>
                    </a:lnTo>
                    <a:lnTo>
                      <a:pt x="56" y="166"/>
                    </a:lnTo>
                    <a:lnTo>
                      <a:pt x="60" y="161"/>
                    </a:lnTo>
                    <a:lnTo>
                      <a:pt x="62" y="159"/>
                    </a:lnTo>
                    <a:lnTo>
                      <a:pt x="63" y="156"/>
                    </a:lnTo>
                    <a:lnTo>
                      <a:pt x="68" y="153"/>
                    </a:lnTo>
                    <a:lnTo>
                      <a:pt x="79" y="142"/>
                    </a:lnTo>
                    <a:lnTo>
                      <a:pt x="80" y="143"/>
                    </a:lnTo>
                    <a:lnTo>
                      <a:pt x="80" y="145"/>
                    </a:lnTo>
                    <a:lnTo>
                      <a:pt x="79" y="145"/>
                    </a:lnTo>
                    <a:lnTo>
                      <a:pt x="79" y="146"/>
                    </a:lnTo>
                    <a:lnTo>
                      <a:pt x="79" y="147"/>
                    </a:lnTo>
                    <a:lnTo>
                      <a:pt x="80" y="147"/>
                    </a:lnTo>
                    <a:lnTo>
                      <a:pt x="80" y="149"/>
                    </a:lnTo>
                    <a:lnTo>
                      <a:pt x="80" y="149"/>
                    </a:lnTo>
                    <a:lnTo>
                      <a:pt x="82" y="149"/>
                    </a:lnTo>
                    <a:lnTo>
                      <a:pt x="82" y="150"/>
                    </a:lnTo>
                    <a:lnTo>
                      <a:pt x="80" y="151"/>
                    </a:lnTo>
                    <a:lnTo>
                      <a:pt x="82" y="151"/>
                    </a:lnTo>
                    <a:lnTo>
                      <a:pt x="83" y="151"/>
                    </a:lnTo>
                    <a:lnTo>
                      <a:pt x="85" y="151"/>
                    </a:lnTo>
                    <a:lnTo>
                      <a:pt x="85" y="152"/>
                    </a:lnTo>
                    <a:lnTo>
                      <a:pt x="86" y="152"/>
                    </a:lnTo>
                    <a:lnTo>
                      <a:pt x="86" y="153"/>
                    </a:lnTo>
                    <a:lnTo>
                      <a:pt x="85" y="153"/>
                    </a:lnTo>
                    <a:lnTo>
                      <a:pt x="86" y="153"/>
                    </a:lnTo>
                    <a:lnTo>
                      <a:pt x="87" y="153"/>
                    </a:lnTo>
                    <a:lnTo>
                      <a:pt x="87" y="154"/>
                    </a:lnTo>
                    <a:lnTo>
                      <a:pt x="87" y="156"/>
                    </a:lnTo>
                    <a:lnTo>
                      <a:pt x="87" y="158"/>
                    </a:lnTo>
                    <a:lnTo>
                      <a:pt x="88" y="160"/>
                    </a:lnTo>
                    <a:lnTo>
                      <a:pt x="90" y="160"/>
                    </a:lnTo>
                    <a:lnTo>
                      <a:pt x="91" y="160"/>
                    </a:lnTo>
                    <a:lnTo>
                      <a:pt x="91" y="161"/>
                    </a:lnTo>
                    <a:lnTo>
                      <a:pt x="91" y="162"/>
                    </a:lnTo>
                    <a:lnTo>
                      <a:pt x="91" y="163"/>
                    </a:lnTo>
                    <a:lnTo>
                      <a:pt x="92" y="163"/>
                    </a:lnTo>
                    <a:lnTo>
                      <a:pt x="92" y="164"/>
                    </a:lnTo>
                    <a:lnTo>
                      <a:pt x="93" y="166"/>
                    </a:lnTo>
                    <a:lnTo>
                      <a:pt x="92" y="167"/>
                    </a:lnTo>
                    <a:lnTo>
                      <a:pt x="93" y="169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5" y="171"/>
                    </a:lnTo>
                    <a:lnTo>
                      <a:pt x="96" y="172"/>
                    </a:lnTo>
                    <a:lnTo>
                      <a:pt x="96" y="174"/>
                    </a:lnTo>
                    <a:lnTo>
                      <a:pt x="97" y="174"/>
                    </a:lnTo>
                    <a:lnTo>
                      <a:pt x="97" y="175"/>
                    </a:lnTo>
                    <a:lnTo>
                      <a:pt x="96" y="175"/>
                    </a:lnTo>
                    <a:lnTo>
                      <a:pt x="96" y="176"/>
                    </a:lnTo>
                    <a:lnTo>
                      <a:pt x="97" y="176"/>
                    </a:lnTo>
                    <a:lnTo>
                      <a:pt x="99" y="176"/>
                    </a:lnTo>
                    <a:lnTo>
                      <a:pt x="99" y="177"/>
                    </a:lnTo>
                    <a:lnTo>
                      <a:pt x="97" y="178"/>
                    </a:lnTo>
                    <a:lnTo>
                      <a:pt x="97" y="179"/>
                    </a:lnTo>
                    <a:lnTo>
                      <a:pt x="96" y="178"/>
                    </a:lnTo>
                    <a:lnTo>
                      <a:pt x="95" y="178"/>
                    </a:lnTo>
                    <a:lnTo>
                      <a:pt x="95" y="179"/>
                    </a:lnTo>
                    <a:lnTo>
                      <a:pt x="96" y="180"/>
                    </a:lnTo>
                    <a:lnTo>
                      <a:pt x="95" y="180"/>
                    </a:lnTo>
                    <a:lnTo>
                      <a:pt x="95" y="181"/>
                    </a:lnTo>
                    <a:lnTo>
                      <a:pt x="95" y="183"/>
                    </a:lnTo>
                    <a:lnTo>
                      <a:pt x="96" y="183"/>
                    </a:lnTo>
                    <a:lnTo>
                      <a:pt x="97" y="184"/>
                    </a:lnTo>
                    <a:lnTo>
                      <a:pt x="97" y="185"/>
                    </a:lnTo>
                    <a:lnTo>
                      <a:pt x="96" y="185"/>
                    </a:lnTo>
                    <a:lnTo>
                      <a:pt x="96" y="186"/>
                    </a:lnTo>
                    <a:lnTo>
                      <a:pt x="97" y="186"/>
                    </a:lnTo>
                    <a:lnTo>
                      <a:pt x="99" y="187"/>
                    </a:lnTo>
                    <a:lnTo>
                      <a:pt x="99" y="188"/>
                    </a:lnTo>
                    <a:lnTo>
                      <a:pt x="97" y="188"/>
                    </a:lnTo>
                    <a:lnTo>
                      <a:pt x="97" y="189"/>
                    </a:lnTo>
                    <a:lnTo>
                      <a:pt x="99" y="191"/>
                    </a:lnTo>
                    <a:lnTo>
                      <a:pt x="100" y="191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1" y="193"/>
                    </a:lnTo>
                    <a:lnTo>
                      <a:pt x="102" y="193"/>
                    </a:lnTo>
                    <a:lnTo>
                      <a:pt x="103" y="194"/>
                    </a:lnTo>
                    <a:lnTo>
                      <a:pt x="103" y="195"/>
                    </a:lnTo>
                    <a:lnTo>
                      <a:pt x="104" y="195"/>
                    </a:lnTo>
                    <a:lnTo>
                      <a:pt x="105" y="195"/>
                    </a:lnTo>
                    <a:lnTo>
                      <a:pt x="105" y="196"/>
                    </a:lnTo>
                    <a:lnTo>
                      <a:pt x="106" y="196"/>
                    </a:lnTo>
                    <a:lnTo>
                      <a:pt x="106" y="195"/>
                    </a:lnTo>
                    <a:lnTo>
                      <a:pt x="108" y="195"/>
                    </a:lnTo>
                    <a:lnTo>
                      <a:pt x="108" y="197"/>
                    </a:lnTo>
                    <a:lnTo>
                      <a:pt x="108" y="197"/>
                    </a:lnTo>
                    <a:lnTo>
                      <a:pt x="108" y="198"/>
                    </a:lnTo>
                    <a:lnTo>
                      <a:pt x="108" y="200"/>
                    </a:lnTo>
                    <a:lnTo>
                      <a:pt x="109" y="200"/>
                    </a:lnTo>
                    <a:lnTo>
                      <a:pt x="110" y="200"/>
                    </a:lnTo>
                    <a:lnTo>
                      <a:pt x="111" y="200"/>
                    </a:lnTo>
                    <a:lnTo>
                      <a:pt x="113" y="202"/>
                    </a:lnTo>
                    <a:lnTo>
                      <a:pt x="113" y="203"/>
                    </a:lnTo>
                    <a:lnTo>
                      <a:pt x="113" y="204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6" y="204"/>
                    </a:lnTo>
                    <a:lnTo>
                      <a:pt x="114" y="204"/>
                    </a:lnTo>
                    <a:lnTo>
                      <a:pt x="114" y="205"/>
                    </a:lnTo>
                    <a:lnTo>
                      <a:pt x="114" y="206"/>
                    </a:lnTo>
                    <a:lnTo>
                      <a:pt x="114" y="208"/>
                    </a:lnTo>
                    <a:lnTo>
                      <a:pt x="114" y="208"/>
                    </a:lnTo>
                    <a:lnTo>
                      <a:pt x="114" y="209"/>
                    </a:lnTo>
                    <a:lnTo>
                      <a:pt x="114" y="210"/>
                    </a:lnTo>
                    <a:lnTo>
                      <a:pt x="116" y="209"/>
                    </a:lnTo>
                    <a:lnTo>
                      <a:pt x="117" y="209"/>
                    </a:lnTo>
                    <a:lnTo>
                      <a:pt x="118" y="209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0" y="210"/>
                    </a:lnTo>
                    <a:lnTo>
                      <a:pt x="120" y="209"/>
                    </a:lnTo>
                    <a:lnTo>
                      <a:pt x="120" y="208"/>
                    </a:lnTo>
                    <a:lnTo>
                      <a:pt x="119" y="208"/>
                    </a:lnTo>
                    <a:lnTo>
                      <a:pt x="119" y="208"/>
                    </a:lnTo>
                    <a:lnTo>
                      <a:pt x="119" y="206"/>
                    </a:lnTo>
                    <a:lnTo>
                      <a:pt x="120" y="206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21" y="208"/>
                    </a:lnTo>
                    <a:lnTo>
                      <a:pt x="122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3" y="210"/>
                    </a:lnTo>
                    <a:lnTo>
                      <a:pt x="123" y="209"/>
                    </a:lnTo>
                    <a:lnTo>
                      <a:pt x="125" y="209"/>
                    </a:lnTo>
                    <a:lnTo>
                      <a:pt x="125" y="210"/>
                    </a:lnTo>
                    <a:lnTo>
                      <a:pt x="125" y="211"/>
                    </a:lnTo>
                    <a:lnTo>
                      <a:pt x="126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1"/>
                    </a:lnTo>
                    <a:lnTo>
                      <a:pt x="130" y="211"/>
                    </a:lnTo>
                    <a:lnTo>
                      <a:pt x="130" y="212"/>
                    </a:lnTo>
                    <a:lnTo>
                      <a:pt x="129" y="212"/>
                    </a:lnTo>
                    <a:lnTo>
                      <a:pt x="128" y="213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0" y="212"/>
                    </a:lnTo>
                    <a:lnTo>
                      <a:pt x="131" y="212"/>
                    </a:lnTo>
                    <a:lnTo>
                      <a:pt x="131" y="213"/>
                    </a:lnTo>
                    <a:lnTo>
                      <a:pt x="131" y="214"/>
                    </a:lnTo>
                    <a:lnTo>
                      <a:pt x="131" y="215"/>
                    </a:lnTo>
                    <a:lnTo>
                      <a:pt x="133" y="215"/>
                    </a:lnTo>
                    <a:lnTo>
                      <a:pt x="133" y="214"/>
                    </a:lnTo>
                    <a:lnTo>
                      <a:pt x="133" y="213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4" y="213"/>
                    </a:lnTo>
                    <a:lnTo>
                      <a:pt x="134" y="214"/>
                    </a:lnTo>
                    <a:lnTo>
                      <a:pt x="135" y="214"/>
                    </a:lnTo>
                    <a:lnTo>
                      <a:pt x="135" y="213"/>
                    </a:lnTo>
                    <a:lnTo>
                      <a:pt x="135" y="213"/>
                    </a:lnTo>
                    <a:lnTo>
                      <a:pt x="136" y="212"/>
                    </a:lnTo>
                    <a:lnTo>
                      <a:pt x="137" y="212"/>
                    </a:lnTo>
                    <a:lnTo>
                      <a:pt x="138" y="213"/>
                    </a:lnTo>
                    <a:lnTo>
                      <a:pt x="139" y="213"/>
                    </a:lnTo>
                    <a:lnTo>
                      <a:pt x="139" y="212"/>
                    </a:lnTo>
                    <a:lnTo>
                      <a:pt x="140" y="212"/>
                    </a:lnTo>
                    <a:lnTo>
                      <a:pt x="140" y="213"/>
                    </a:lnTo>
                    <a:lnTo>
                      <a:pt x="142" y="213"/>
                    </a:lnTo>
                    <a:lnTo>
                      <a:pt x="143" y="213"/>
                    </a:lnTo>
                    <a:lnTo>
                      <a:pt x="144" y="213"/>
                    </a:lnTo>
                    <a:lnTo>
                      <a:pt x="144" y="212"/>
                    </a:lnTo>
                    <a:lnTo>
                      <a:pt x="144" y="211"/>
                    </a:lnTo>
                    <a:lnTo>
                      <a:pt x="143" y="211"/>
                    </a:lnTo>
                    <a:lnTo>
                      <a:pt x="144" y="211"/>
                    </a:lnTo>
                    <a:lnTo>
                      <a:pt x="144" y="210"/>
                    </a:lnTo>
                    <a:lnTo>
                      <a:pt x="145" y="210"/>
                    </a:lnTo>
                    <a:lnTo>
                      <a:pt x="146" y="209"/>
                    </a:lnTo>
                    <a:lnTo>
                      <a:pt x="147" y="208"/>
                    </a:lnTo>
                    <a:lnTo>
                      <a:pt x="148" y="208"/>
                    </a:lnTo>
                    <a:lnTo>
                      <a:pt x="150" y="208"/>
                    </a:lnTo>
                    <a:lnTo>
                      <a:pt x="151" y="208"/>
                    </a:lnTo>
                    <a:lnTo>
                      <a:pt x="151" y="209"/>
                    </a:lnTo>
                    <a:lnTo>
                      <a:pt x="150" y="209"/>
                    </a:lnTo>
                    <a:lnTo>
                      <a:pt x="151" y="210"/>
                    </a:lnTo>
                    <a:lnTo>
                      <a:pt x="152" y="211"/>
                    </a:lnTo>
                    <a:lnTo>
                      <a:pt x="153" y="211"/>
                    </a:lnTo>
                    <a:lnTo>
                      <a:pt x="154" y="211"/>
                    </a:lnTo>
                    <a:lnTo>
                      <a:pt x="154" y="210"/>
                    </a:lnTo>
                    <a:lnTo>
                      <a:pt x="155" y="209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5" y="208"/>
                    </a:lnTo>
                    <a:lnTo>
                      <a:pt x="155" y="208"/>
                    </a:lnTo>
                    <a:lnTo>
                      <a:pt x="156" y="208"/>
                    </a:lnTo>
                    <a:lnTo>
                      <a:pt x="156" y="206"/>
                    </a:lnTo>
                    <a:lnTo>
                      <a:pt x="156" y="205"/>
                    </a:lnTo>
                    <a:lnTo>
                      <a:pt x="157" y="205"/>
                    </a:lnTo>
                    <a:lnTo>
                      <a:pt x="159" y="206"/>
                    </a:lnTo>
                    <a:lnTo>
                      <a:pt x="160" y="206"/>
                    </a:lnTo>
                    <a:lnTo>
                      <a:pt x="161" y="206"/>
                    </a:lnTo>
                    <a:lnTo>
                      <a:pt x="162" y="205"/>
                    </a:lnTo>
                    <a:lnTo>
                      <a:pt x="162" y="205"/>
                    </a:lnTo>
                    <a:lnTo>
                      <a:pt x="162" y="204"/>
                    </a:lnTo>
                    <a:lnTo>
                      <a:pt x="163" y="204"/>
                    </a:lnTo>
                    <a:lnTo>
                      <a:pt x="164" y="203"/>
                    </a:lnTo>
                    <a:lnTo>
                      <a:pt x="167" y="203"/>
                    </a:lnTo>
                    <a:lnTo>
                      <a:pt x="168" y="202"/>
                    </a:lnTo>
                    <a:lnTo>
                      <a:pt x="169" y="203"/>
                    </a:lnTo>
                    <a:lnTo>
                      <a:pt x="170" y="203"/>
                    </a:lnTo>
                    <a:lnTo>
                      <a:pt x="171" y="202"/>
                    </a:lnTo>
                    <a:lnTo>
                      <a:pt x="172" y="202"/>
                    </a:lnTo>
                    <a:lnTo>
                      <a:pt x="173" y="201"/>
                    </a:lnTo>
                    <a:lnTo>
                      <a:pt x="174" y="200"/>
                    </a:lnTo>
                    <a:lnTo>
                      <a:pt x="176" y="200"/>
                    </a:lnTo>
                    <a:lnTo>
                      <a:pt x="177" y="200"/>
                    </a:lnTo>
                    <a:lnTo>
                      <a:pt x="177" y="201"/>
                    </a:lnTo>
                    <a:lnTo>
                      <a:pt x="178" y="201"/>
                    </a:lnTo>
                    <a:lnTo>
                      <a:pt x="179" y="201"/>
                    </a:lnTo>
                    <a:lnTo>
                      <a:pt x="180" y="201"/>
                    </a:lnTo>
                    <a:lnTo>
                      <a:pt x="180" y="200"/>
                    </a:lnTo>
                    <a:lnTo>
                      <a:pt x="181" y="200"/>
                    </a:lnTo>
                    <a:lnTo>
                      <a:pt x="182" y="201"/>
                    </a:lnTo>
                    <a:lnTo>
                      <a:pt x="182" y="202"/>
                    </a:lnTo>
                    <a:lnTo>
                      <a:pt x="183" y="202"/>
                    </a:lnTo>
                    <a:lnTo>
                      <a:pt x="187" y="202"/>
                    </a:lnTo>
                    <a:lnTo>
                      <a:pt x="188" y="202"/>
                    </a:lnTo>
                    <a:lnTo>
                      <a:pt x="188" y="201"/>
                    </a:lnTo>
                    <a:lnTo>
                      <a:pt x="188" y="200"/>
                    </a:lnTo>
                    <a:lnTo>
                      <a:pt x="189" y="198"/>
                    </a:lnTo>
                    <a:lnTo>
                      <a:pt x="191" y="198"/>
                    </a:lnTo>
                    <a:lnTo>
                      <a:pt x="193" y="198"/>
                    </a:lnTo>
                    <a:lnTo>
                      <a:pt x="194" y="198"/>
                    </a:lnTo>
                    <a:lnTo>
                      <a:pt x="194" y="197"/>
                    </a:lnTo>
                    <a:lnTo>
                      <a:pt x="194" y="196"/>
                    </a:lnTo>
                    <a:lnTo>
                      <a:pt x="194" y="195"/>
                    </a:lnTo>
                    <a:lnTo>
                      <a:pt x="195" y="195"/>
                    </a:lnTo>
                    <a:lnTo>
                      <a:pt x="196" y="195"/>
                    </a:lnTo>
                    <a:lnTo>
                      <a:pt x="196" y="196"/>
                    </a:lnTo>
                    <a:lnTo>
                      <a:pt x="197" y="196"/>
                    </a:lnTo>
                    <a:lnTo>
                      <a:pt x="197" y="197"/>
                    </a:lnTo>
                    <a:lnTo>
                      <a:pt x="198" y="197"/>
                    </a:lnTo>
                    <a:lnTo>
                      <a:pt x="199" y="197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7"/>
                    </a:lnTo>
                    <a:lnTo>
                      <a:pt x="204" y="197"/>
                    </a:lnTo>
                    <a:lnTo>
                      <a:pt x="205" y="196"/>
                    </a:lnTo>
                    <a:lnTo>
                      <a:pt x="206" y="196"/>
                    </a:lnTo>
                    <a:lnTo>
                      <a:pt x="206" y="195"/>
                    </a:lnTo>
                    <a:lnTo>
                      <a:pt x="206" y="194"/>
                    </a:lnTo>
                    <a:lnTo>
                      <a:pt x="207" y="194"/>
                    </a:lnTo>
                    <a:lnTo>
                      <a:pt x="207" y="193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1" y="194"/>
                    </a:lnTo>
                    <a:lnTo>
                      <a:pt x="212" y="194"/>
                    </a:lnTo>
                    <a:lnTo>
                      <a:pt x="212" y="193"/>
                    </a:lnTo>
                    <a:lnTo>
                      <a:pt x="213" y="193"/>
                    </a:lnTo>
                    <a:lnTo>
                      <a:pt x="213" y="192"/>
                    </a:lnTo>
                    <a:lnTo>
                      <a:pt x="214" y="192"/>
                    </a:lnTo>
                    <a:lnTo>
                      <a:pt x="215" y="192"/>
                    </a:lnTo>
                    <a:lnTo>
                      <a:pt x="216" y="192"/>
                    </a:lnTo>
                    <a:lnTo>
                      <a:pt x="215" y="191"/>
                    </a:lnTo>
                    <a:lnTo>
                      <a:pt x="216" y="191"/>
                    </a:lnTo>
                    <a:lnTo>
                      <a:pt x="216" y="191"/>
                    </a:lnTo>
                    <a:lnTo>
                      <a:pt x="217" y="192"/>
                    </a:lnTo>
                    <a:lnTo>
                      <a:pt x="219" y="192"/>
                    </a:lnTo>
                    <a:lnTo>
                      <a:pt x="220" y="192"/>
                    </a:lnTo>
                    <a:lnTo>
                      <a:pt x="221" y="192"/>
                    </a:lnTo>
                    <a:lnTo>
                      <a:pt x="221" y="191"/>
                    </a:lnTo>
                    <a:lnTo>
                      <a:pt x="221" y="192"/>
                    </a:lnTo>
                    <a:lnTo>
                      <a:pt x="222" y="192"/>
                    </a:lnTo>
                    <a:lnTo>
                      <a:pt x="222" y="193"/>
                    </a:lnTo>
                    <a:lnTo>
                      <a:pt x="222" y="192"/>
                    </a:lnTo>
                    <a:lnTo>
                      <a:pt x="223" y="192"/>
                    </a:lnTo>
                    <a:lnTo>
                      <a:pt x="223" y="191"/>
                    </a:lnTo>
                    <a:lnTo>
                      <a:pt x="224" y="189"/>
                    </a:lnTo>
                    <a:lnTo>
                      <a:pt x="225" y="189"/>
                    </a:lnTo>
                    <a:lnTo>
                      <a:pt x="225" y="191"/>
                    </a:lnTo>
                    <a:lnTo>
                      <a:pt x="227" y="191"/>
                    </a:lnTo>
                    <a:lnTo>
                      <a:pt x="228" y="192"/>
                    </a:lnTo>
                    <a:lnTo>
                      <a:pt x="229" y="192"/>
                    </a:lnTo>
                    <a:lnTo>
                      <a:pt x="230" y="192"/>
                    </a:lnTo>
                    <a:lnTo>
                      <a:pt x="231" y="192"/>
                    </a:lnTo>
                    <a:lnTo>
                      <a:pt x="231" y="191"/>
                    </a:lnTo>
                    <a:lnTo>
                      <a:pt x="232" y="189"/>
                    </a:lnTo>
                    <a:lnTo>
                      <a:pt x="232" y="188"/>
                    </a:lnTo>
                    <a:lnTo>
                      <a:pt x="233" y="188"/>
                    </a:lnTo>
                    <a:lnTo>
                      <a:pt x="233" y="187"/>
                    </a:lnTo>
                    <a:lnTo>
                      <a:pt x="234" y="186"/>
                    </a:lnTo>
                    <a:lnTo>
                      <a:pt x="236" y="186"/>
                    </a:lnTo>
                    <a:lnTo>
                      <a:pt x="236" y="185"/>
                    </a:lnTo>
                    <a:lnTo>
                      <a:pt x="237" y="185"/>
                    </a:lnTo>
                    <a:lnTo>
                      <a:pt x="237" y="184"/>
                    </a:lnTo>
                    <a:lnTo>
                      <a:pt x="237" y="183"/>
                    </a:lnTo>
                    <a:lnTo>
                      <a:pt x="237" y="181"/>
                    </a:lnTo>
                    <a:lnTo>
                      <a:pt x="237" y="180"/>
                    </a:lnTo>
                    <a:lnTo>
                      <a:pt x="237" y="180"/>
                    </a:lnTo>
                    <a:lnTo>
                      <a:pt x="238" y="179"/>
                    </a:lnTo>
                    <a:lnTo>
                      <a:pt x="239" y="178"/>
                    </a:lnTo>
                    <a:lnTo>
                      <a:pt x="239" y="177"/>
                    </a:lnTo>
                    <a:lnTo>
                      <a:pt x="240" y="177"/>
                    </a:lnTo>
                    <a:lnTo>
                      <a:pt x="241" y="177"/>
                    </a:lnTo>
                    <a:lnTo>
                      <a:pt x="242" y="176"/>
                    </a:lnTo>
                    <a:lnTo>
                      <a:pt x="243" y="176"/>
                    </a:lnTo>
                    <a:lnTo>
                      <a:pt x="243" y="175"/>
                    </a:lnTo>
                    <a:lnTo>
                      <a:pt x="243" y="174"/>
                    </a:lnTo>
                    <a:lnTo>
                      <a:pt x="243" y="172"/>
                    </a:lnTo>
                    <a:lnTo>
                      <a:pt x="243" y="171"/>
                    </a:lnTo>
                    <a:lnTo>
                      <a:pt x="243" y="170"/>
                    </a:lnTo>
                    <a:lnTo>
                      <a:pt x="245" y="170"/>
                    </a:lnTo>
                    <a:lnTo>
                      <a:pt x="245" y="169"/>
                    </a:lnTo>
                    <a:lnTo>
                      <a:pt x="246" y="169"/>
                    </a:lnTo>
                    <a:lnTo>
                      <a:pt x="246" y="168"/>
                    </a:lnTo>
                    <a:lnTo>
                      <a:pt x="247" y="168"/>
                    </a:lnTo>
                    <a:lnTo>
                      <a:pt x="247" y="167"/>
                    </a:lnTo>
                    <a:lnTo>
                      <a:pt x="247" y="166"/>
                    </a:lnTo>
                    <a:lnTo>
                      <a:pt x="246" y="166"/>
                    </a:lnTo>
                    <a:lnTo>
                      <a:pt x="245" y="166"/>
                    </a:lnTo>
                    <a:lnTo>
                      <a:pt x="246" y="164"/>
                    </a:lnTo>
                    <a:lnTo>
                      <a:pt x="246" y="161"/>
                    </a:lnTo>
                    <a:lnTo>
                      <a:pt x="246" y="160"/>
                    </a:lnTo>
                    <a:lnTo>
                      <a:pt x="247" y="159"/>
                    </a:lnTo>
                    <a:lnTo>
                      <a:pt x="248" y="159"/>
                    </a:lnTo>
                    <a:lnTo>
                      <a:pt x="249" y="158"/>
                    </a:lnTo>
                    <a:lnTo>
                      <a:pt x="250" y="156"/>
                    </a:lnTo>
                    <a:lnTo>
                      <a:pt x="251" y="155"/>
                    </a:lnTo>
                    <a:lnTo>
                      <a:pt x="253" y="154"/>
                    </a:lnTo>
                    <a:lnTo>
                      <a:pt x="253" y="153"/>
                    </a:lnTo>
                    <a:lnTo>
                      <a:pt x="254" y="153"/>
                    </a:lnTo>
                    <a:lnTo>
                      <a:pt x="254" y="153"/>
                    </a:lnTo>
                    <a:lnTo>
                      <a:pt x="255" y="153"/>
                    </a:lnTo>
                    <a:lnTo>
                      <a:pt x="255" y="152"/>
                    </a:lnTo>
                    <a:lnTo>
                      <a:pt x="256" y="151"/>
                    </a:lnTo>
                    <a:lnTo>
                      <a:pt x="257" y="151"/>
                    </a:lnTo>
                    <a:lnTo>
                      <a:pt x="258" y="151"/>
                    </a:lnTo>
                    <a:lnTo>
                      <a:pt x="259" y="151"/>
                    </a:lnTo>
                    <a:lnTo>
                      <a:pt x="259" y="152"/>
                    </a:lnTo>
                    <a:lnTo>
                      <a:pt x="262" y="151"/>
                    </a:lnTo>
                    <a:lnTo>
                      <a:pt x="263" y="151"/>
                    </a:lnTo>
                    <a:lnTo>
                      <a:pt x="264" y="151"/>
                    </a:lnTo>
                    <a:lnTo>
                      <a:pt x="264" y="150"/>
                    </a:lnTo>
                    <a:lnTo>
                      <a:pt x="264" y="149"/>
                    </a:lnTo>
                    <a:lnTo>
                      <a:pt x="264" y="147"/>
                    </a:lnTo>
                    <a:lnTo>
                      <a:pt x="264" y="145"/>
                    </a:lnTo>
                    <a:lnTo>
                      <a:pt x="264" y="144"/>
                    </a:lnTo>
                    <a:lnTo>
                      <a:pt x="264" y="143"/>
                    </a:lnTo>
                    <a:lnTo>
                      <a:pt x="265" y="143"/>
                    </a:lnTo>
                    <a:lnTo>
                      <a:pt x="266" y="142"/>
                    </a:lnTo>
                    <a:lnTo>
                      <a:pt x="267" y="142"/>
                    </a:lnTo>
                    <a:lnTo>
                      <a:pt x="267" y="143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8" y="147"/>
                    </a:lnTo>
                    <a:lnTo>
                      <a:pt x="268" y="149"/>
                    </a:lnTo>
                    <a:lnTo>
                      <a:pt x="270" y="149"/>
                    </a:lnTo>
                    <a:lnTo>
                      <a:pt x="271" y="147"/>
                    </a:lnTo>
                    <a:lnTo>
                      <a:pt x="271" y="146"/>
                    </a:lnTo>
                    <a:lnTo>
                      <a:pt x="271" y="145"/>
                    </a:lnTo>
                    <a:lnTo>
                      <a:pt x="272" y="145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3" y="142"/>
                    </a:lnTo>
                    <a:lnTo>
                      <a:pt x="273" y="141"/>
                    </a:lnTo>
                    <a:lnTo>
                      <a:pt x="272" y="141"/>
                    </a:lnTo>
                    <a:lnTo>
                      <a:pt x="272" y="139"/>
                    </a:lnTo>
                    <a:lnTo>
                      <a:pt x="273" y="139"/>
                    </a:lnTo>
                    <a:lnTo>
                      <a:pt x="273" y="138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4" y="135"/>
                    </a:lnTo>
                    <a:lnTo>
                      <a:pt x="275" y="135"/>
                    </a:lnTo>
                    <a:lnTo>
                      <a:pt x="276" y="135"/>
                    </a:lnTo>
                    <a:lnTo>
                      <a:pt x="277" y="136"/>
                    </a:lnTo>
                    <a:lnTo>
                      <a:pt x="279" y="136"/>
                    </a:lnTo>
                    <a:lnTo>
                      <a:pt x="280" y="136"/>
                    </a:lnTo>
                    <a:lnTo>
                      <a:pt x="281" y="136"/>
                    </a:lnTo>
                    <a:lnTo>
                      <a:pt x="282" y="137"/>
                    </a:lnTo>
                    <a:lnTo>
                      <a:pt x="283" y="136"/>
                    </a:lnTo>
                    <a:lnTo>
                      <a:pt x="283" y="135"/>
                    </a:lnTo>
                    <a:lnTo>
                      <a:pt x="283" y="134"/>
                    </a:lnTo>
                    <a:lnTo>
                      <a:pt x="283" y="133"/>
                    </a:lnTo>
                    <a:lnTo>
                      <a:pt x="283" y="132"/>
                    </a:lnTo>
                    <a:lnTo>
                      <a:pt x="284" y="132"/>
                    </a:lnTo>
                    <a:lnTo>
                      <a:pt x="284" y="130"/>
                    </a:lnTo>
                    <a:lnTo>
                      <a:pt x="284" y="129"/>
                    </a:lnTo>
                    <a:lnTo>
                      <a:pt x="285" y="129"/>
                    </a:lnTo>
                    <a:lnTo>
                      <a:pt x="287" y="128"/>
                    </a:lnTo>
                    <a:lnTo>
                      <a:pt x="288" y="128"/>
                    </a:lnTo>
                    <a:lnTo>
                      <a:pt x="288" y="127"/>
                    </a:lnTo>
                    <a:lnTo>
                      <a:pt x="289" y="127"/>
                    </a:lnTo>
                    <a:lnTo>
                      <a:pt x="289" y="126"/>
                    </a:lnTo>
                    <a:lnTo>
                      <a:pt x="289" y="126"/>
                    </a:lnTo>
                    <a:lnTo>
                      <a:pt x="288" y="125"/>
                    </a:lnTo>
                    <a:lnTo>
                      <a:pt x="287" y="124"/>
                    </a:lnTo>
                    <a:lnTo>
                      <a:pt x="285" y="124"/>
                    </a:lnTo>
                    <a:lnTo>
                      <a:pt x="284" y="124"/>
                    </a:lnTo>
                    <a:lnTo>
                      <a:pt x="283" y="124"/>
                    </a:lnTo>
                    <a:lnTo>
                      <a:pt x="282" y="124"/>
                    </a:lnTo>
                    <a:lnTo>
                      <a:pt x="282" y="122"/>
                    </a:lnTo>
                    <a:lnTo>
                      <a:pt x="283" y="121"/>
                    </a:lnTo>
                    <a:lnTo>
                      <a:pt x="283" y="120"/>
                    </a:lnTo>
                    <a:lnTo>
                      <a:pt x="283" y="119"/>
                    </a:lnTo>
                    <a:lnTo>
                      <a:pt x="283" y="118"/>
                    </a:lnTo>
                    <a:lnTo>
                      <a:pt x="283" y="117"/>
                    </a:lnTo>
                    <a:lnTo>
                      <a:pt x="284" y="116"/>
                    </a:lnTo>
                    <a:lnTo>
                      <a:pt x="285" y="116"/>
                    </a:lnTo>
                    <a:lnTo>
                      <a:pt x="287" y="116"/>
                    </a:lnTo>
                    <a:lnTo>
                      <a:pt x="287" y="117"/>
                    </a:lnTo>
                    <a:lnTo>
                      <a:pt x="288" y="118"/>
                    </a:lnTo>
                    <a:lnTo>
                      <a:pt x="289" y="119"/>
                    </a:lnTo>
                    <a:lnTo>
                      <a:pt x="290" y="119"/>
                    </a:lnTo>
                    <a:lnTo>
                      <a:pt x="291" y="120"/>
                    </a:lnTo>
                    <a:lnTo>
                      <a:pt x="292" y="120"/>
                    </a:lnTo>
                    <a:lnTo>
                      <a:pt x="292" y="119"/>
                    </a:lnTo>
                    <a:lnTo>
                      <a:pt x="292" y="118"/>
                    </a:lnTo>
                    <a:lnTo>
                      <a:pt x="292" y="117"/>
                    </a:lnTo>
                    <a:lnTo>
                      <a:pt x="293" y="116"/>
                    </a:lnTo>
                    <a:lnTo>
                      <a:pt x="293" y="115"/>
                    </a:lnTo>
                    <a:lnTo>
                      <a:pt x="294" y="115"/>
                    </a:lnTo>
                    <a:lnTo>
                      <a:pt x="296" y="115"/>
                    </a:lnTo>
                    <a:lnTo>
                      <a:pt x="297" y="116"/>
                    </a:lnTo>
                    <a:lnTo>
                      <a:pt x="298" y="116"/>
                    </a:lnTo>
                    <a:lnTo>
                      <a:pt x="299" y="117"/>
                    </a:lnTo>
                    <a:lnTo>
                      <a:pt x="299" y="118"/>
                    </a:lnTo>
                    <a:lnTo>
                      <a:pt x="299" y="119"/>
                    </a:lnTo>
                    <a:lnTo>
                      <a:pt x="299" y="120"/>
                    </a:lnTo>
                    <a:lnTo>
                      <a:pt x="298" y="121"/>
                    </a:lnTo>
                    <a:lnTo>
                      <a:pt x="299" y="121"/>
                    </a:lnTo>
                    <a:lnTo>
                      <a:pt x="299" y="122"/>
                    </a:lnTo>
                    <a:lnTo>
                      <a:pt x="299" y="124"/>
                    </a:lnTo>
                    <a:lnTo>
                      <a:pt x="299" y="124"/>
                    </a:lnTo>
                    <a:lnTo>
                      <a:pt x="299" y="125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1" y="125"/>
                    </a:lnTo>
                    <a:lnTo>
                      <a:pt x="302" y="125"/>
                    </a:lnTo>
                    <a:lnTo>
                      <a:pt x="302" y="124"/>
                    </a:lnTo>
                    <a:lnTo>
                      <a:pt x="303" y="122"/>
                    </a:lnTo>
                    <a:lnTo>
                      <a:pt x="302" y="122"/>
                    </a:lnTo>
                    <a:lnTo>
                      <a:pt x="302" y="121"/>
                    </a:lnTo>
                    <a:lnTo>
                      <a:pt x="302" y="120"/>
                    </a:lnTo>
                    <a:lnTo>
                      <a:pt x="302" y="119"/>
                    </a:lnTo>
                    <a:lnTo>
                      <a:pt x="303" y="119"/>
                    </a:lnTo>
                    <a:lnTo>
                      <a:pt x="303" y="118"/>
                    </a:lnTo>
                    <a:lnTo>
                      <a:pt x="303" y="117"/>
                    </a:lnTo>
                    <a:lnTo>
                      <a:pt x="305" y="116"/>
                    </a:lnTo>
                    <a:lnTo>
                      <a:pt x="306" y="116"/>
                    </a:lnTo>
                    <a:lnTo>
                      <a:pt x="307" y="116"/>
                    </a:lnTo>
                    <a:lnTo>
                      <a:pt x="308" y="116"/>
                    </a:lnTo>
                    <a:lnTo>
                      <a:pt x="309" y="116"/>
                    </a:lnTo>
                    <a:lnTo>
                      <a:pt x="310" y="115"/>
                    </a:lnTo>
                    <a:lnTo>
                      <a:pt x="310" y="113"/>
                    </a:lnTo>
                    <a:lnTo>
                      <a:pt x="310" y="112"/>
                    </a:lnTo>
                    <a:lnTo>
                      <a:pt x="310" y="111"/>
                    </a:lnTo>
                    <a:lnTo>
                      <a:pt x="311" y="110"/>
                    </a:lnTo>
                    <a:lnTo>
                      <a:pt x="313" y="110"/>
                    </a:lnTo>
                    <a:lnTo>
                      <a:pt x="313" y="111"/>
                    </a:lnTo>
                    <a:lnTo>
                      <a:pt x="314" y="111"/>
                    </a:lnTo>
                    <a:lnTo>
                      <a:pt x="315" y="111"/>
                    </a:lnTo>
                    <a:lnTo>
                      <a:pt x="316" y="111"/>
                    </a:lnTo>
                    <a:lnTo>
                      <a:pt x="316" y="112"/>
                    </a:lnTo>
                    <a:lnTo>
                      <a:pt x="317" y="113"/>
                    </a:lnTo>
                    <a:lnTo>
                      <a:pt x="317" y="115"/>
                    </a:lnTo>
                    <a:lnTo>
                      <a:pt x="319" y="115"/>
                    </a:lnTo>
                    <a:lnTo>
                      <a:pt x="320" y="115"/>
                    </a:lnTo>
                    <a:lnTo>
                      <a:pt x="320" y="113"/>
                    </a:lnTo>
                    <a:lnTo>
                      <a:pt x="322" y="113"/>
                    </a:lnTo>
                    <a:lnTo>
                      <a:pt x="322" y="112"/>
                    </a:lnTo>
                    <a:lnTo>
                      <a:pt x="323" y="112"/>
                    </a:lnTo>
                    <a:lnTo>
                      <a:pt x="323" y="111"/>
                    </a:lnTo>
                    <a:lnTo>
                      <a:pt x="323" y="110"/>
                    </a:lnTo>
                    <a:lnTo>
                      <a:pt x="324" y="110"/>
                    </a:lnTo>
                    <a:lnTo>
                      <a:pt x="325" y="110"/>
                    </a:lnTo>
                    <a:lnTo>
                      <a:pt x="326" y="109"/>
                    </a:lnTo>
                    <a:lnTo>
                      <a:pt x="326" y="108"/>
                    </a:lnTo>
                    <a:lnTo>
                      <a:pt x="326" y="107"/>
                    </a:lnTo>
                    <a:lnTo>
                      <a:pt x="326" y="105"/>
                    </a:lnTo>
                    <a:lnTo>
                      <a:pt x="326" y="104"/>
                    </a:lnTo>
                    <a:lnTo>
                      <a:pt x="327" y="104"/>
                    </a:lnTo>
                    <a:lnTo>
                      <a:pt x="328" y="104"/>
                    </a:lnTo>
                    <a:lnTo>
                      <a:pt x="328" y="103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1" y="100"/>
                    </a:lnTo>
                    <a:lnTo>
                      <a:pt x="332" y="99"/>
                    </a:lnTo>
                    <a:lnTo>
                      <a:pt x="332" y="99"/>
                    </a:lnTo>
                    <a:lnTo>
                      <a:pt x="331" y="98"/>
                    </a:lnTo>
                    <a:lnTo>
                      <a:pt x="330" y="98"/>
                    </a:lnTo>
                    <a:lnTo>
                      <a:pt x="330" y="96"/>
                    </a:lnTo>
                    <a:lnTo>
                      <a:pt x="331" y="95"/>
                    </a:lnTo>
                    <a:lnTo>
                      <a:pt x="331" y="94"/>
                    </a:lnTo>
                    <a:lnTo>
                      <a:pt x="331" y="92"/>
                    </a:lnTo>
                    <a:lnTo>
                      <a:pt x="332" y="91"/>
                    </a:lnTo>
                    <a:lnTo>
                      <a:pt x="333" y="90"/>
                    </a:lnTo>
                    <a:lnTo>
                      <a:pt x="333" y="88"/>
                    </a:lnTo>
                    <a:lnTo>
                      <a:pt x="333" y="87"/>
                    </a:lnTo>
                    <a:lnTo>
                      <a:pt x="333" y="86"/>
                    </a:lnTo>
                    <a:lnTo>
                      <a:pt x="333" y="85"/>
                    </a:lnTo>
                    <a:lnTo>
                      <a:pt x="333" y="84"/>
                    </a:lnTo>
                    <a:lnTo>
                      <a:pt x="333" y="83"/>
                    </a:lnTo>
                    <a:lnTo>
                      <a:pt x="332" y="83"/>
                    </a:lnTo>
                    <a:lnTo>
                      <a:pt x="332" y="82"/>
                    </a:lnTo>
                    <a:lnTo>
                      <a:pt x="331" y="82"/>
                    </a:lnTo>
                    <a:lnTo>
                      <a:pt x="331" y="81"/>
                    </a:lnTo>
                    <a:lnTo>
                      <a:pt x="332" y="81"/>
                    </a:lnTo>
                    <a:lnTo>
                      <a:pt x="332" y="79"/>
                    </a:lnTo>
                    <a:lnTo>
                      <a:pt x="332" y="78"/>
                    </a:lnTo>
                    <a:lnTo>
                      <a:pt x="332" y="77"/>
                    </a:lnTo>
                    <a:lnTo>
                      <a:pt x="332" y="76"/>
                    </a:lnTo>
                    <a:lnTo>
                      <a:pt x="332" y="75"/>
                    </a:lnTo>
                    <a:lnTo>
                      <a:pt x="332" y="74"/>
                    </a:lnTo>
                    <a:lnTo>
                      <a:pt x="331" y="74"/>
                    </a:lnTo>
                    <a:lnTo>
                      <a:pt x="331" y="73"/>
                    </a:lnTo>
                    <a:lnTo>
                      <a:pt x="331" y="71"/>
                    </a:lnTo>
                    <a:lnTo>
                      <a:pt x="331" y="71"/>
                    </a:lnTo>
                    <a:lnTo>
                      <a:pt x="332" y="71"/>
                    </a:lnTo>
                    <a:lnTo>
                      <a:pt x="332" y="70"/>
                    </a:lnTo>
                    <a:lnTo>
                      <a:pt x="333" y="70"/>
                    </a:lnTo>
                    <a:lnTo>
                      <a:pt x="334" y="70"/>
                    </a:lnTo>
                    <a:lnTo>
                      <a:pt x="334" y="69"/>
                    </a:lnTo>
                    <a:lnTo>
                      <a:pt x="334" y="68"/>
                    </a:lnTo>
                    <a:lnTo>
                      <a:pt x="333" y="67"/>
                    </a:lnTo>
                    <a:lnTo>
                      <a:pt x="333" y="66"/>
                    </a:lnTo>
                    <a:lnTo>
                      <a:pt x="332" y="66"/>
                    </a:lnTo>
                    <a:lnTo>
                      <a:pt x="333" y="66"/>
                    </a:lnTo>
                    <a:lnTo>
                      <a:pt x="334" y="66"/>
                    </a:lnTo>
                    <a:lnTo>
                      <a:pt x="335" y="65"/>
                    </a:lnTo>
                    <a:lnTo>
                      <a:pt x="335" y="64"/>
                    </a:lnTo>
                    <a:lnTo>
                      <a:pt x="335" y="62"/>
                    </a:lnTo>
                    <a:lnTo>
                      <a:pt x="335" y="61"/>
                    </a:lnTo>
                    <a:lnTo>
                      <a:pt x="336" y="61"/>
                    </a:lnTo>
                    <a:lnTo>
                      <a:pt x="336" y="60"/>
                    </a:lnTo>
                    <a:lnTo>
                      <a:pt x="337" y="59"/>
                    </a:lnTo>
                    <a:lnTo>
                      <a:pt x="337" y="58"/>
                    </a:lnTo>
                    <a:lnTo>
                      <a:pt x="339" y="58"/>
                    </a:lnTo>
                    <a:lnTo>
                      <a:pt x="340" y="57"/>
                    </a:lnTo>
                    <a:lnTo>
                      <a:pt x="341" y="56"/>
                    </a:lnTo>
                    <a:lnTo>
                      <a:pt x="341" y="54"/>
                    </a:lnTo>
                    <a:lnTo>
                      <a:pt x="342" y="54"/>
                    </a:lnTo>
                    <a:lnTo>
                      <a:pt x="343" y="53"/>
                    </a:lnTo>
                    <a:lnTo>
                      <a:pt x="349" y="48"/>
                    </a:lnTo>
                    <a:lnTo>
                      <a:pt x="350" y="46"/>
                    </a:lnTo>
                    <a:lnTo>
                      <a:pt x="353" y="44"/>
                    </a:lnTo>
                    <a:lnTo>
                      <a:pt x="357" y="40"/>
                    </a:lnTo>
                    <a:lnTo>
                      <a:pt x="359" y="36"/>
                    </a:lnTo>
                    <a:lnTo>
                      <a:pt x="360" y="36"/>
                    </a:lnTo>
                    <a:lnTo>
                      <a:pt x="361" y="34"/>
                    </a:lnTo>
                    <a:lnTo>
                      <a:pt x="362" y="33"/>
                    </a:lnTo>
                    <a:lnTo>
                      <a:pt x="371" y="24"/>
                    </a:lnTo>
                    <a:lnTo>
                      <a:pt x="374" y="22"/>
                    </a:lnTo>
                    <a:lnTo>
                      <a:pt x="375" y="22"/>
                    </a:lnTo>
                    <a:lnTo>
                      <a:pt x="379" y="17"/>
                    </a:lnTo>
                    <a:lnTo>
                      <a:pt x="380" y="15"/>
                    </a:lnTo>
                    <a:lnTo>
                      <a:pt x="382" y="14"/>
                    </a:lnTo>
                    <a:lnTo>
                      <a:pt x="386" y="10"/>
                    </a:lnTo>
                    <a:lnTo>
                      <a:pt x="387" y="8"/>
                    </a:lnTo>
                    <a:lnTo>
                      <a:pt x="392" y="3"/>
                    </a:lnTo>
                    <a:lnTo>
                      <a:pt x="396" y="0"/>
                    </a:lnTo>
                    <a:lnTo>
                      <a:pt x="397" y="0"/>
                    </a:lnTo>
                    <a:lnTo>
                      <a:pt x="397" y="1"/>
                    </a:lnTo>
                    <a:lnTo>
                      <a:pt x="399" y="1"/>
                    </a:lnTo>
                    <a:lnTo>
                      <a:pt x="399" y="2"/>
                    </a:lnTo>
                    <a:lnTo>
                      <a:pt x="400" y="2"/>
                    </a:lnTo>
                    <a:lnTo>
                      <a:pt x="400" y="3"/>
                    </a:lnTo>
                    <a:lnTo>
                      <a:pt x="401" y="3"/>
                    </a:lnTo>
                    <a:lnTo>
                      <a:pt x="401" y="5"/>
                    </a:lnTo>
                    <a:lnTo>
                      <a:pt x="403" y="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" name="Freeform 94"/>
              <p:cNvSpPr>
                <a:spLocks noEditPoints="1"/>
              </p:cNvSpPr>
              <p:nvPr/>
            </p:nvSpPr>
            <p:spPr bwMode="auto">
              <a:xfrm>
                <a:off x="3802063" y="4013200"/>
                <a:ext cx="430213" cy="806450"/>
              </a:xfrm>
              <a:custGeom>
                <a:avLst/>
                <a:gdLst>
                  <a:gd name="T0" fmla="*/ 83 w 271"/>
                  <a:gd name="T1" fmla="*/ 459 h 508"/>
                  <a:gd name="T2" fmla="*/ 94 w 271"/>
                  <a:gd name="T3" fmla="*/ 474 h 508"/>
                  <a:gd name="T4" fmla="*/ 110 w 271"/>
                  <a:gd name="T5" fmla="*/ 490 h 508"/>
                  <a:gd name="T6" fmla="*/ 121 w 271"/>
                  <a:gd name="T7" fmla="*/ 499 h 508"/>
                  <a:gd name="T8" fmla="*/ 114 w 271"/>
                  <a:gd name="T9" fmla="*/ 504 h 508"/>
                  <a:gd name="T10" fmla="*/ 104 w 271"/>
                  <a:gd name="T11" fmla="*/ 504 h 508"/>
                  <a:gd name="T12" fmla="*/ 92 w 271"/>
                  <a:gd name="T13" fmla="*/ 490 h 508"/>
                  <a:gd name="T14" fmla="*/ 84 w 271"/>
                  <a:gd name="T15" fmla="*/ 478 h 508"/>
                  <a:gd name="T16" fmla="*/ 78 w 271"/>
                  <a:gd name="T17" fmla="*/ 462 h 508"/>
                  <a:gd name="T18" fmla="*/ 75 w 271"/>
                  <a:gd name="T19" fmla="*/ 450 h 508"/>
                  <a:gd name="T20" fmla="*/ 85 w 271"/>
                  <a:gd name="T21" fmla="*/ 340 h 508"/>
                  <a:gd name="T22" fmla="*/ 99 w 271"/>
                  <a:gd name="T23" fmla="*/ 347 h 508"/>
                  <a:gd name="T24" fmla="*/ 114 w 271"/>
                  <a:gd name="T25" fmla="*/ 354 h 508"/>
                  <a:gd name="T26" fmla="*/ 125 w 271"/>
                  <a:gd name="T27" fmla="*/ 366 h 508"/>
                  <a:gd name="T28" fmla="*/ 134 w 271"/>
                  <a:gd name="T29" fmla="*/ 377 h 508"/>
                  <a:gd name="T30" fmla="*/ 123 w 271"/>
                  <a:gd name="T31" fmla="*/ 380 h 508"/>
                  <a:gd name="T32" fmla="*/ 108 w 271"/>
                  <a:gd name="T33" fmla="*/ 379 h 508"/>
                  <a:gd name="T34" fmla="*/ 97 w 271"/>
                  <a:gd name="T35" fmla="*/ 371 h 508"/>
                  <a:gd name="T36" fmla="*/ 97 w 271"/>
                  <a:gd name="T37" fmla="*/ 357 h 508"/>
                  <a:gd name="T38" fmla="*/ 87 w 271"/>
                  <a:gd name="T39" fmla="*/ 352 h 508"/>
                  <a:gd name="T40" fmla="*/ 75 w 271"/>
                  <a:gd name="T41" fmla="*/ 344 h 508"/>
                  <a:gd name="T42" fmla="*/ 153 w 271"/>
                  <a:gd name="T43" fmla="*/ 269 h 508"/>
                  <a:gd name="T44" fmla="*/ 148 w 271"/>
                  <a:gd name="T45" fmla="*/ 277 h 508"/>
                  <a:gd name="T46" fmla="*/ 146 w 271"/>
                  <a:gd name="T47" fmla="*/ 276 h 508"/>
                  <a:gd name="T48" fmla="*/ 144 w 271"/>
                  <a:gd name="T49" fmla="*/ 269 h 508"/>
                  <a:gd name="T50" fmla="*/ 269 w 271"/>
                  <a:gd name="T51" fmla="*/ 108 h 508"/>
                  <a:gd name="T52" fmla="*/ 258 w 271"/>
                  <a:gd name="T53" fmla="*/ 189 h 508"/>
                  <a:gd name="T54" fmla="*/ 239 w 271"/>
                  <a:gd name="T55" fmla="*/ 217 h 508"/>
                  <a:gd name="T56" fmla="*/ 215 w 271"/>
                  <a:gd name="T57" fmla="*/ 223 h 508"/>
                  <a:gd name="T58" fmla="*/ 203 w 271"/>
                  <a:gd name="T59" fmla="*/ 227 h 508"/>
                  <a:gd name="T60" fmla="*/ 195 w 271"/>
                  <a:gd name="T61" fmla="*/ 239 h 508"/>
                  <a:gd name="T62" fmla="*/ 186 w 271"/>
                  <a:gd name="T63" fmla="*/ 248 h 508"/>
                  <a:gd name="T64" fmla="*/ 179 w 271"/>
                  <a:gd name="T65" fmla="*/ 262 h 508"/>
                  <a:gd name="T66" fmla="*/ 173 w 271"/>
                  <a:gd name="T67" fmla="*/ 268 h 508"/>
                  <a:gd name="T68" fmla="*/ 165 w 271"/>
                  <a:gd name="T69" fmla="*/ 269 h 508"/>
                  <a:gd name="T70" fmla="*/ 159 w 271"/>
                  <a:gd name="T71" fmla="*/ 271 h 508"/>
                  <a:gd name="T72" fmla="*/ 157 w 271"/>
                  <a:gd name="T73" fmla="*/ 273 h 508"/>
                  <a:gd name="T74" fmla="*/ 154 w 271"/>
                  <a:gd name="T75" fmla="*/ 270 h 508"/>
                  <a:gd name="T76" fmla="*/ 147 w 271"/>
                  <a:gd name="T77" fmla="*/ 267 h 508"/>
                  <a:gd name="T78" fmla="*/ 142 w 271"/>
                  <a:gd name="T79" fmla="*/ 270 h 508"/>
                  <a:gd name="T80" fmla="*/ 137 w 271"/>
                  <a:gd name="T81" fmla="*/ 270 h 508"/>
                  <a:gd name="T82" fmla="*/ 140 w 271"/>
                  <a:gd name="T83" fmla="*/ 278 h 508"/>
                  <a:gd name="T84" fmla="*/ 136 w 271"/>
                  <a:gd name="T85" fmla="*/ 282 h 508"/>
                  <a:gd name="T86" fmla="*/ 119 w 271"/>
                  <a:gd name="T87" fmla="*/ 274 h 508"/>
                  <a:gd name="T88" fmla="*/ 109 w 271"/>
                  <a:gd name="T89" fmla="*/ 266 h 508"/>
                  <a:gd name="T90" fmla="*/ 114 w 271"/>
                  <a:gd name="T91" fmla="*/ 247 h 508"/>
                  <a:gd name="T92" fmla="*/ 105 w 271"/>
                  <a:gd name="T93" fmla="*/ 217 h 508"/>
                  <a:gd name="T94" fmla="*/ 91 w 271"/>
                  <a:gd name="T95" fmla="*/ 202 h 508"/>
                  <a:gd name="T96" fmla="*/ 70 w 271"/>
                  <a:gd name="T97" fmla="*/ 199 h 508"/>
                  <a:gd name="T98" fmla="*/ 53 w 271"/>
                  <a:gd name="T99" fmla="*/ 200 h 508"/>
                  <a:gd name="T100" fmla="*/ 37 w 271"/>
                  <a:gd name="T101" fmla="*/ 202 h 508"/>
                  <a:gd name="T102" fmla="*/ 22 w 271"/>
                  <a:gd name="T103" fmla="*/ 200 h 508"/>
                  <a:gd name="T104" fmla="*/ 6 w 271"/>
                  <a:gd name="T105" fmla="*/ 198 h 508"/>
                  <a:gd name="T106" fmla="*/ 53 w 271"/>
                  <a:gd name="T107" fmla="*/ 166 h 508"/>
                  <a:gd name="T108" fmla="*/ 44 w 271"/>
                  <a:gd name="T109" fmla="*/ 83 h 508"/>
                  <a:gd name="T110" fmla="*/ 15 w 271"/>
                  <a:gd name="T111" fmla="*/ 10 h 508"/>
                  <a:gd name="T112" fmla="*/ 52 w 271"/>
                  <a:gd name="T113" fmla="*/ 2 h 508"/>
                  <a:gd name="T114" fmla="*/ 82 w 271"/>
                  <a:gd name="T115" fmla="*/ 2 h 508"/>
                  <a:gd name="T116" fmla="*/ 131 w 271"/>
                  <a:gd name="T117" fmla="*/ 2 h 508"/>
                  <a:gd name="T118" fmla="*/ 160 w 271"/>
                  <a:gd name="T119" fmla="*/ 2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508">
                    <a:moveTo>
                      <a:pt x="76" y="452"/>
                    </a:moveTo>
                    <a:lnTo>
                      <a:pt x="77" y="452"/>
                    </a:lnTo>
                    <a:lnTo>
                      <a:pt x="77" y="451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78" y="452"/>
                    </a:lnTo>
                    <a:lnTo>
                      <a:pt x="79" y="452"/>
                    </a:lnTo>
                    <a:lnTo>
                      <a:pt x="80" y="453"/>
                    </a:lnTo>
                    <a:lnTo>
                      <a:pt x="79" y="454"/>
                    </a:lnTo>
                    <a:lnTo>
                      <a:pt x="80" y="454"/>
                    </a:lnTo>
                    <a:lnTo>
                      <a:pt x="80" y="455"/>
                    </a:lnTo>
                    <a:lnTo>
                      <a:pt x="80" y="456"/>
                    </a:lnTo>
                    <a:lnTo>
                      <a:pt x="80" y="457"/>
                    </a:lnTo>
                    <a:lnTo>
                      <a:pt x="82" y="457"/>
                    </a:lnTo>
                    <a:lnTo>
                      <a:pt x="83" y="457"/>
                    </a:lnTo>
                    <a:lnTo>
                      <a:pt x="83" y="459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2"/>
                    </a:lnTo>
                    <a:lnTo>
                      <a:pt x="85" y="464"/>
                    </a:lnTo>
                    <a:lnTo>
                      <a:pt x="86" y="464"/>
                    </a:lnTo>
                    <a:lnTo>
                      <a:pt x="87" y="465"/>
                    </a:lnTo>
                    <a:lnTo>
                      <a:pt x="87" y="467"/>
                    </a:lnTo>
                    <a:lnTo>
                      <a:pt x="88" y="467"/>
                    </a:lnTo>
                    <a:lnTo>
                      <a:pt x="89" y="468"/>
                    </a:lnTo>
                    <a:lnTo>
                      <a:pt x="89" y="469"/>
                    </a:lnTo>
                    <a:lnTo>
                      <a:pt x="91" y="470"/>
                    </a:lnTo>
                    <a:lnTo>
                      <a:pt x="91" y="471"/>
                    </a:lnTo>
                    <a:lnTo>
                      <a:pt x="92" y="471"/>
                    </a:lnTo>
                    <a:lnTo>
                      <a:pt x="93" y="472"/>
                    </a:lnTo>
                    <a:lnTo>
                      <a:pt x="93" y="473"/>
                    </a:lnTo>
                    <a:lnTo>
                      <a:pt x="94" y="474"/>
                    </a:lnTo>
                    <a:lnTo>
                      <a:pt x="95" y="476"/>
                    </a:lnTo>
                    <a:lnTo>
                      <a:pt x="95" y="477"/>
                    </a:lnTo>
                    <a:lnTo>
                      <a:pt x="96" y="477"/>
                    </a:lnTo>
                    <a:lnTo>
                      <a:pt x="97" y="478"/>
                    </a:lnTo>
                    <a:lnTo>
                      <a:pt x="99" y="478"/>
                    </a:lnTo>
                    <a:lnTo>
                      <a:pt x="100" y="479"/>
                    </a:lnTo>
                    <a:lnTo>
                      <a:pt x="101" y="480"/>
                    </a:lnTo>
                    <a:lnTo>
                      <a:pt x="102" y="481"/>
                    </a:lnTo>
                    <a:lnTo>
                      <a:pt x="103" y="482"/>
                    </a:lnTo>
                    <a:lnTo>
                      <a:pt x="104" y="484"/>
                    </a:lnTo>
                    <a:lnTo>
                      <a:pt x="105" y="485"/>
                    </a:lnTo>
                    <a:lnTo>
                      <a:pt x="105" y="486"/>
                    </a:lnTo>
                    <a:lnTo>
                      <a:pt x="106" y="487"/>
                    </a:lnTo>
                    <a:lnTo>
                      <a:pt x="108" y="488"/>
                    </a:lnTo>
                    <a:lnTo>
                      <a:pt x="109" y="489"/>
                    </a:lnTo>
                    <a:lnTo>
                      <a:pt x="110" y="490"/>
                    </a:lnTo>
                    <a:lnTo>
                      <a:pt x="111" y="490"/>
                    </a:lnTo>
                    <a:lnTo>
                      <a:pt x="111" y="491"/>
                    </a:lnTo>
                    <a:lnTo>
                      <a:pt x="112" y="493"/>
                    </a:lnTo>
                    <a:lnTo>
                      <a:pt x="113" y="493"/>
                    </a:lnTo>
                    <a:lnTo>
                      <a:pt x="113" y="494"/>
                    </a:lnTo>
                    <a:lnTo>
                      <a:pt x="114" y="494"/>
                    </a:lnTo>
                    <a:lnTo>
                      <a:pt x="114" y="495"/>
                    </a:lnTo>
                    <a:lnTo>
                      <a:pt x="116" y="495"/>
                    </a:lnTo>
                    <a:lnTo>
                      <a:pt x="117" y="496"/>
                    </a:lnTo>
                    <a:lnTo>
                      <a:pt x="118" y="497"/>
                    </a:lnTo>
                    <a:lnTo>
                      <a:pt x="119" y="497"/>
                    </a:lnTo>
                    <a:lnTo>
                      <a:pt x="119" y="498"/>
                    </a:lnTo>
                    <a:lnTo>
                      <a:pt x="120" y="498"/>
                    </a:lnTo>
                    <a:lnTo>
                      <a:pt x="120" y="498"/>
                    </a:lnTo>
                    <a:lnTo>
                      <a:pt x="121" y="498"/>
                    </a:lnTo>
                    <a:lnTo>
                      <a:pt x="121" y="499"/>
                    </a:lnTo>
                    <a:lnTo>
                      <a:pt x="122" y="501"/>
                    </a:lnTo>
                    <a:lnTo>
                      <a:pt x="123" y="501"/>
                    </a:lnTo>
                    <a:lnTo>
                      <a:pt x="123" y="502"/>
                    </a:lnTo>
                    <a:lnTo>
                      <a:pt x="125" y="503"/>
                    </a:lnTo>
                    <a:lnTo>
                      <a:pt x="126" y="503"/>
                    </a:lnTo>
                    <a:lnTo>
                      <a:pt x="125" y="504"/>
                    </a:lnTo>
                    <a:lnTo>
                      <a:pt x="123" y="504"/>
                    </a:lnTo>
                    <a:lnTo>
                      <a:pt x="122" y="503"/>
                    </a:lnTo>
                    <a:lnTo>
                      <a:pt x="121" y="504"/>
                    </a:lnTo>
                    <a:lnTo>
                      <a:pt x="120" y="503"/>
                    </a:lnTo>
                    <a:lnTo>
                      <a:pt x="119" y="503"/>
                    </a:lnTo>
                    <a:lnTo>
                      <a:pt x="118" y="502"/>
                    </a:lnTo>
                    <a:lnTo>
                      <a:pt x="117" y="502"/>
                    </a:lnTo>
                    <a:lnTo>
                      <a:pt x="116" y="503"/>
                    </a:lnTo>
                    <a:lnTo>
                      <a:pt x="114" y="503"/>
                    </a:lnTo>
                    <a:lnTo>
                      <a:pt x="114" y="504"/>
                    </a:lnTo>
                    <a:lnTo>
                      <a:pt x="113" y="504"/>
                    </a:lnTo>
                    <a:lnTo>
                      <a:pt x="113" y="505"/>
                    </a:lnTo>
                    <a:lnTo>
                      <a:pt x="113" y="506"/>
                    </a:lnTo>
                    <a:lnTo>
                      <a:pt x="112" y="506"/>
                    </a:lnTo>
                    <a:lnTo>
                      <a:pt x="111" y="506"/>
                    </a:lnTo>
                    <a:lnTo>
                      <a:pt x="110" y="507"/>
                    </a:lnTo>
                    <a:lnTo>
                      <a:pt x="109" y="507"/>
                    </a:lnTo>
                    <a:lnTo>
                      <a:pt x="109" y="508"/>
                    </a:lnTo>
                    <a:lnTo>
                      <a:pt x="109" y="507"/>
                    </a:lnTo>
                    <a:lnTo>
                      <a:pt x="109" y="506"/>
                    </a:lnTo>
                    <a:lnTo>
                      <a:pt x="108" y="506"/>
                    </a:lnTo>
                    <a:lnTo>
                      <a:pt x="108" y="505"/>
                    </a:lnTo>
                    <a:lnTo>
                      <a:pt x="106" y="504"/>
                    </a:lnTo>
                    <a:lnTo>
                      <a:pt x="105" y="504"/>
                    </a:lnTo>
                    <a:lnTo>
                      <a:pt x="105" y="504"/>
                    </a:lnTo>
                    <a:lnTo>
                      <a:pt x="104" y="504"/>
                    </a:lnTo>
                    <a:lnTo>
                      <a:pt x="104" y="503"/>
                    </a:lnTo>
                    <a:lnTo>
                      <a:pt x="103" y="502"/>
                    </a:lnTo>
                    <a:lnTo>
                      <a:pt x="102" y="501"/>
                    </a:lnTo>
                    <a:lnTo>
                      <a:pt x="101" y="499"/>
                    </a:lnTo>
                    <a:lnTo>
                      <a:pt x="100" y="498"/>
                    </a:lnTo>
                    <a:lnTo>
                      <a:pt x="99" y="498"/>
                    </a:lnTo>
                    <a:lnTo>
                      <a:pt x="97" y="498"/>
                    </a:lnTo>
                    <a:lnTo>
                      <a:pt x="96" y="498"/>
                    </a:lnTo>
                    <a:lnTo>
                      <a:pt x="96" y="497"/>
                    </a:lnTo>
                    <a:lnTo>
                      <a:pt x="95" y="496"/>
                    </a:lnTo>
                    <a:lnTo>
                      <a:pt x="94" y="496"/>
                    </a:lnTo>
                    <a:lnTo>
                      <a:pt x="94" y="495"/>
                    </a:lnTo>
                    <a:lnTo>
                      <a:pt x="93" y="494"/>
                    </a:lnTo>
                    <a:lnTo>
                      <a:pt x="93" y="493"/>
                    </a:lnTo>
                    <a:lnTo>
                      <a:pt x="92" y="491"/>
                    </a:lnTo>
                    <a:lnTo>
                      <a:pt x="92" y="490"/>
                    </a:lnTo>
                    <a:lnTo>
                      <a:pt x="92" y="489"/>
                    </a:lnTo>
                    <a:lnTo>
                      <a:pt x="91" y="488"/>
                    </a:lnTo>
                    <a:lnTo>
                      <a:pt x="89" y="488"/>
                    </a:lnTo>
                    <a:lnTo>
                      <a:pt x="89" y="487"/>
                    </a:lnTo>
                    <a:lnTo>
                      <a:pt x="89" y="486"/>
                    </a:lnTo>
                    <a:lnTo>
                      <a:pt x="88" y="486"/>
                    </a:lnTo>
                    <a:lnTo>
                      <a:pt x="88" y="485"/>
                    </a:lnTo>
                    <a:lnTo>
                      <a:pt x="87" y="484"/>
                    </a:lnTo>
                    <a:lnTo>
                      <a:pt x="87" y="482"/>
                    </a:lnTo>
                    <a:lnTo>
                      <a:pt x="86" y="482"/>
                    </a:lnTo>
                    <a:lnTo>
                      <a:pt x="85" y="482"/>
                    </a:lnTo>
                    <a:lnTo>
                      <a:pt x="85" y="481"/>
                    </a:lnTo>
                    <a:lnTo>
                      <a:pt x="85" y="480"/>
                    </a:lnTo>
                    <a:lnTo>
                      <a:pt x="85" y="479"/>
                    </a:lnTo>
                    <a:lnTo>
                      <a:pt x="84" y="479"/>
                    </a:lnTo>
                    <a:lnTo>
                      <a:pt x="84" y="478"/>
                    </a:lnTo>
                    <a:lnTo>
                      <a:pt x="84" y="477"/>
                    </a:lnTo>
                    <a:lnTo>
                      <a:pt x="83" y="476"/>
                    </a:lnTo>
                    <a:lnTo>
                      <a:pt x="83" y="474"/>
                    </a:lnTo>
                    <a:lnTo>
                      <a:pt x="83" y="473"/>
                    </a:lnTo>
                    <a:lnTo>
                      <a:pt x="83" y="472"/>
                    </a:lnTo>
                    <a:lnTo>
                      <a:pt x="83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0" y="470"/>
                    </a:lnTo>
                    <a:lnTo>
                      <a:pt x="79" y="469"/>
                    </a:lnTo>
                    <a:lnTo>
                      <a:pt x="78" y="468"/>
                    </a:lnTo>
                    <a:lnTo>
                      <a:pt x="78" y="467"/>
                    </a:lnTo>
                    <a:lnTo>
                      <a:pt x="78" y="465"/>
                    </a:lnTo>
                    <a:lnTo>
                      <a:pt x="78" y="464"/>
                    </a:lnTo>
                    <a:lnTo>
                      <a:pt x="78" y="463"/>
                    </a:lnTo>
                    <a:lnTo>
                      <a:pt x="78" y="462"/>
                    </a:lnTo>
                    <a:lnTo>
                      <a:pt x="77" y="462"/>
                    </a:lnTo>
                    <a:lnTo>
                      <a:pt x="77" y="461"/>
                    </a:lnTo>
                    <a:lnTo>
                      <a:pt x="77" y="460"/>
                    </a:lnTo>
                    <a:lnTo>
                      <a:pt x="77" y="459"/>
                    </a:lnTo>
                    <a:lnTo>
                      <a:pt x="76" y="457"/>
                    </a:lnTo>
                    <a:lnTo>
                      <a:pt x="76" y="456"/>
                    </a:lnTo>
                    <a:lnTo>
                      <a:pt x="75" y="455"/>
                    </a:lnTo>
                    <a:lnTo>
                      <a:pt x="74" y="455"/>
                    </a:lnTo>
                    <a:lnTo>
                      <a:pt x="72" y="455"/>
                    </a:lnTo>
                    <a:lnTo>
                      <a:pt x="71" y="454"/>
                    </a:lnTo>
                    <a:lnTo>
                      <a:pt x="72" y="453"/>
                    </a:lnTo>
                    <a:lnTo>
                      <a:pt x="72" y="452"/>
                    </a:lnTo>
                    <a:lnTo>
                      <a:pt x="71" y="451"/>
                    </a:lnTo>
                    <a:lnTo>
                      <a:pt x="72" y="451"/>
                    </a:lnTo>
                    <a:lnTo>
                      <a:pt x="74" y="451"/>
                    </a:lnTo>
                    <a:lnTo>
                      <a:pt x="75" y="450"/>
                    </a:lnTo>
                    <a:lnTo>
                      <a:pt x="75" y="451"/>
                    </a:lnTo>
                    <a:lnTo>
                      <a:pt x="76" y="452"/>
                    </a:lnTo>
                    <a:close/>
                    <a:moveTo>
                      <a:pt x="72" y="340"/>
                    </a:moveTo>
                    <a:lnTo>
                      <a:pt x="74" y="340"/>
                    </a:lnTo>
                    <a:lnTo>
                      <a:pt x="75" y="340"/>
                    </a:lnTo>
                    <a:lnTo>
                      <a:pt x="76" y="341"/>
                    </a:lnTo>
                    <a:lnTo>
                      <a:pt x="77" y="341"/>
                    </a:lnTo>
                    <a:lnTo>
                      <a:pt x="78" y="340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80" y="341"/>
                    </a:lnTo>
                    <a:lnTo>
                      <a:pt x="82" y="341"/>
                    </a:lnTo>
                    <a:lnTo>
                      <a:pt x="83" y="341"/>
                    </a:lnTo>
                    <a:lnTo>
                      <a:pt x="84" y="341"/>
                    </a:lnTo>
                    <a:lnTo>
                      <a:pt x="85" y="341"/>
                    </a:lnTo>
                    <a:lnTo>
                      <a:pt x="85" y="340"/>
                    </a:lnTo>
                    <a:lnTo>
                      <a:pt x="86" y="340"/>
                    </a:lnTo>
                    <a:lnTo>
                      <a:pt x="86" y="341"/>
                    </a:lnTo>
                    <a:lnTo>
                      <a:pt x="87" y="342"/>
                    </a:lnTo>
                    <a:lnTo>
                      <a:pt x="88" y="342"/>
                    </a:lnTo>
                    <a:lnTo>
                      <a:pt x="88" y="343"/>
                    </a:lnTo>
                    <a:lnTo>
                      <a:pt x="89" y="344"/>
                    </a:lnTo>
                    <a:lnTo>
                      <a:pt x="91" y="344"/>
                    </a:lnTo>
                    <a:lnTo>
                      <a:pt x="92" y="345"/>
                    </a:lnTo>
                    <a:lnTo>
                      <a:pt x="93" y="345"/>
                    </a:lnTo>
                    <a:lnTo>
                      <a:pt x="93" y="346"/>
                    </a:lnTo>
                    <a:lnTo>
                      <a:pt x="94" y="347"/>
                    </a:lnTo>
                    <a:lnTo>
                      <a:pt x="94" y="349"/>
                    </a:lnTo>
                    <a:lnTo>
                      <a:pt x="95" y="349"/>
                    </a:lnTo>
                    <a:lnTo>
                      <a:pt x="96" y="349"/>
                    </a:lnTo>
                    <a:lnTo>
                      <a:pt x="97" y="347"/>
                    </a:lnTo>
                    <a:lnTo>
                      <a:pt x="99" y="347"/>
                    </a:lnTo>
                    <a:lnTo>
                      <a:pt x="100" y="349"/>
                    </a:lnTo>
                    <a:lnTo>
                      <a:pt x="101" y="349"/>
                    </a:lnTo>
                    <a:lnTo>
                      <a:pt x="102" y="350"/>
                    </a:lnTo>
                    <a:lnTo>
                      <a:pt x="103" y="350"/>
                    </a:lnTo>
                    <a:lnTo>
                      <a:pt x="103" y="351"/>
                    </a:lnTo>
                    <a:lnTo>
                      <a:pt x="104" y="351"/>
                    </a:lnTo>
                    <a:lnTo>
                      <a:pt x="105" y="352"/>
                    </a:lnTo>
                    <a:lnTo>
                      <a:pt x="105" y="352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9" y="352"/>
                    </a:lnTo>
                    <a:lnTo>
                      <a:pt x="110" y="353"/>
                    </a:lnTo>
                    <a:lnTo>
                      <a:pt x="111" y="353"/>
                    </a:lnTo>
                    <a:lnTo>
                      <a:pt x="112" y="354"/>
                    </a:lnTo>
                    <a:lnTo>
                      <a:pt x="113" y="354"/>
                    </a:lnTo>
                    <a:lnTo>
                      <a:pt x="114" y="354"/>
                    </a:lnTo>
                    <a:lnTo>
                      <a:pt x="114" y="355"/>
                    </a:lnTo>
                    <a:lnTo>
                      <a:pt x="116" y="355"/>
                    </a:lnTo>
                    <a:lnTo>
                      <a:pt x="117" y="355"/>
                    </a:lnTo>
                    <a:lnTo>
                      <a:pt x="118" y="357"/>
                    </a:lnTo>
                    <a:lnTo>
                      <a:pt x="119" y="357"/>
                    </a:lnTo>
                    <a:lnTo>
                      <a:pt x="120" y="357"/>
                    </a:lnTo>
                    <a:lnTo>
                      <a:pt x="121" y="358"/>
                    </a:lnTo>
                    <a:lnTo>
                      <a:pt x="121" y="360"/>
                    </a:lnTo>
                    <a:lnTo>
                      <a:pt x="121" y="361"/>
                    </a:lnTo>
                    <a:lnTo>
                      <a:pt x="121" y="362"/>
                    </a:lnTo>
                    <a:lnTo>
                      <a:pt x="122" y="362"/>
                    </a:lnTo>
                    <a:lnTo>
                      <a:pt x="122" y="362"/>
                    </a:lnTo>
                    <a:lnTo>
                      <a:pt x="123" y="363"/>
                    </a:lnTo>
                    <a:lnTo>
                      <a:pt x="123" y="364"/>
                    </a:lnTo>
                    <a:lnTo>
                      <a:pt x="125" y="364"/>
                    </a:lnTo>
                    <a:lnTo>
                      <a:pt x="125" y="366"/>
                    </a:lnTo>
                    <a:lnTo>
                      <a:pt x="126" y="366"/>
                    </a:lnTo>
                    <a:lnTo>
                      <a:pt x="126" y="367"/>
                    </a:lnTo>
                    <a:lnTo>
                      <a:pt x="127" y="367"/>
                    </a:lnTo>
                    <a:lnTo>
                      <a:pt x="127" y="368"/>
                    </a:lnTo>
                    <a:lnTo>
                      <a:pt x="128" y="369"/>
                    </a:lnTo>
                    <a:lnTo>
                      <a:pt x="129" y="369"/>
                    </a:lnTo>
                    <a:lnTo>
                      <a:pt x="129" y="370"/>
                    </a:lnTo>
                    <a:lnTo>
                      <a:pt x="130" y="371"/>
                    </a:lnTo>
                    <a:lnTo>
                      <a:pt x="130" y="372"/>
                    </a:lnTo>
                    <a:lnTo>
                      <a:pt x="130" y="374"/>
                    </a:lnTo>
                    <a:lnTo>
                      <a:pt x="131" y="372"/>
                    </a:lnTo>
                    <a:lnTo>
                      <a:pt x="132" y="374"/>
                    </a:lnTo>
                    <a:lnTo>
                      <a:pt x="132" y="375"/>
                    </a:lnTo>
                    <a:lnTo>
                      <a:pt x="132" y="376"/>
                    </a:lnTo>
                    <a:lnTo>
                      <a:pt x="134" y="376"/>
                    </a:lnTo>
                    <a:lnTo>
                      <a:pt x="134" y="377"/>
                    </a:lnTo>
                    <a:lnTo>
                      <a:pt x="134" y="378"/>
                    </a:lnTo>
                    <a:lnTo>
                      <a:pt x="134" y="379"/>
                    </a:lnTo>
                    <a:lnTo>
                      <a:pt x="134" y="380"/>
                    </a:lnTo>
                    <a:lnTo>
                      <a:pt x="134" y="381"/>
                    </a:lnTo>
                    <a:lnTo>
                      <a:pt x="134" y="383"/>
                    </a:lnTo>
                    <a:lnTo>
                      <a:pt x="132" y="383"/>
                    </a:lnTo>
                    <a:lnTo>
                      <a:pt x="132" y="384"/>
                    </a:lnTo>
                    <a:lnTo>
                      <a:pt x="131" y="385"/>
                    </a:lnTo>
                    <a:lnTo>
                      <a:pt x="130" y="385"/>
                    </a:lnTo>
                    <a:lnTo>
                      <a:pt x="129" y="384"/>
                    </a:lnTo>
                    <a:lnTo>
                      <a:pt x="128" y="384"/>
                    </a:lnTo>
                    <a:lnTo>
                      <a:pt x="127" y="383"/>
                    </a:lnTo>
                    <a:lnTo>
                      <a:pt x="126" y="383"/>
                    </a:lnTo>
                    <a:lnTo>
                      <a:pt x="125" y="381"/>
                    </a:lnTo>
                    <a:lnTo>
                      <a:pt x="125" y="380"/>
                    </a:lnTo>
                    <a:lnTo>
                      <a:pt x="123" y="380"/>
                    </a:lnTo>
                    <a:lnTo>
                      <a:pt x="122" y="380"/>
                    </a:lnTo>
                    <a:lnTo>
                      <a:pt x="121" y="380"/>
                    </a:lnTo>
                    <a:lnTo>
                      <a:pt x="121" y="379"/>
                    </a:lnTo>
                    <a:lnTo>
                      <a:pt x="120" y="379"/>
                    </a:lnTo>
                    <a:lnTo>
                      <a:pt x="119" y="379"/>
                    </a:lnTo>
                    <a:lnTo>
                      <a:pt x="118" y="379"/>
                    </a:lnTo>
                    <a:lnTo>
                      <a:pt x="117" y="379"/>
                    </a:lnTo>
                    <a:lnTo>
                      <a:pt x="116" y="379"/>
                    </a:lnTo>
                    <a:lnTo>
                      <a:pt x="114" y="379"/>
                    </a:lnTo>
                    <a:lnTo>
                      <a:pt x="113" y="379"/>
                    </a:lnTo>
                    <a:lnTo>
                      <a:pt x="112" y="379"/>
                    </a:lnTo>
                    <a:lnTo>
                      <a:pt x="111" y="379"/>
                    </a:lnTo>
                    <a:lnTo>
                      <a:pt x="110" y="380"/>
                    </a:lnTo>
                    <a:lnTo>
                      <a:pt x="109" y="380"/>
                    </a:lnTo>
                    <a:lnTo>
                      <a:pt x="109" y="379"/>
                    </a:lnTo>
                    <a:lnTo>
                      <a:pt x="108" y="379"/>
                    </a:lnTo>
                    <a:lnTo>
                      <a:pt x="106" y="379"/>
                    </a:lnTo>
                    <a:lnTo>
                      <a:pt x="105" y="379"/>
                    </a:lnTo>
                    <a:lnTo>
                      <a:pt x="105" y="379"/>
                    </a:lnTo>
                    <a:lnTo>
                      <a:pt x="104" y="379"/>
                    </a:lnTo>
                    <a:lnTo>
                      <a:pt x="103" y="379"/>
                    </a:lnTo>
                    <a:lnTo>
                      <a:pt x="102" y="378"/>
                    </a:lnTo>
                    <a:lnTo>
                      <a:pt x="101" y="378"/>
                    </a:lnTo>
                    <a:lnTo>
                      <a:pt x="101" y="377"/>
                    </a:lnTo>
                    <a:lnTo>
                      <a:pt x="101" y="376"/>
                    </a:lnTo>
                    <a:lnTo>
                      <a:pt x="100" y="376"/>
                    </a:lnTo>
                    <a:lnTo>
                      <a:pt x="100" y="375"/>
                    </a:lnTo>
                    <a:lnTo>
                      <a:pt x="99" y="375"/>
                    </a:lnTo>
                    <a:lnTo>
                      <a:pt x="99" y="374"/>
                    </a:lnTo>
                    <a:lnTo>
                      <a:pt x="97" y="374"/>
                    </a:lnTo>
                    <a:lnTo>
                      <a:pt x="97" y="372"/>
                    </a:lnTo>
                    <a:lnTo>
                      <a:pt x="97" y="371"/>
                    </a:lnTo>
                    <a:lnTo>
                      <a:pt x="96" y="370"/>
                    </a:lnTo>
                    <a:lnTo>
                      <a:pt x="96" y="369"/>
                    </a:lnTo>
                    <a:lnTo>
                      <a:pt x="97" y="368"/>
                    </a:lnTo>
                    <a:lnTo>
                      <a:pt x="97" y="367"/>
                    </a:lnTo>
                    <a:lnTo>
                      <a:pt x="97" y="366"/>
                    </a:lnTo>
                    <a:lnTo>
                      <a:pt x="99" y="364"/>
                    </a:lnTo>
                    <a:lnTo>
                      <a:pt x="99" y="363"/>
                    </a:lnTo>
                    <a:lnTo>
                      <a:pt x="100" y="363"/>
                    </a:lnTo>
                    <a:lnTo>
                      <a:pt x="100" y="362"/>
                    </a:lnTo>
                    <a:lnTo>
                      <a:pt x="99" y="362"/>
                    </a:lnTo>
                    <a:lnTo>
                      <a:pt x="99" y="362"/>
                    </a:lnTo>
                    <a:lnTo>
                      <a:pt x="97" y="361"/>
                    </a:lnTo>
                    <a:lnTo>
                      <a:pt x="97" y="360"/>
                    </a:lnTo>
                    <a:lnTo>
                      <a:pt x="97" y="359"/>
                    </a:lnTo>
                    <a:lnTo>
                      <a:pt x="97" y="358"/>
                    </a:lnTo>
                    <a:lnTo>
                      <a:pt x="97" y="357"/>
                    </a:lnTo>
                    <a:lnTo>
                      <a:pt x="96" y="357"/>
                    </a:lnTo>
                    <a:lnTo>
                      <a:pt x="96" y="355"/>
                    </a:lnTo>
                    <a:lnTo>
                      <a:pt x="95" y="354"/>
                    </a:lnTo>
                    <a:lnTo>
                      <a:pt x="94" y="354"/>
                    </a:lnTo>
                    <a:lnTo>
                      <a:pt x="94" y="353"/>
                    </a:lnTo>
                    <a:lnTo>
                      <a:pt x="93" y="353"/>
                    </a:lnTo>
                    <a:lnTo>
                      <a:pt x="93" y="352"/>
                    </a:lnTo>
                    <a:lnTo>
                      <a:pt x="93" y="351"/>
                    </a:lnTo>
                    <a:lnTo>
                      <a:pt x="92" y="351"/>
                    </a:lnTo>
                    <a:lnTo>
                      <a:pt x="92" y="352"/>
                    </a:lnTo>
                    <a:lnTo>
                      <a:pt x="91" y="353"/>
                    </a:lnTo>
                    <a:lnTo>
                      <a:pt x="91" y="354"/>
                    </a:lnTo>
                    <a:lnTo>
                      <a:pt x="91" y="353"/>
                    </a:lnTo>
                    <a:lnTo>
                      <a:pt x="89" y="352"/>
                    </a:lnTo>
                    <a:lnTo>
                      <a:pt x="88" y="352"/>
                    </a:lnTo>
                    <a:lnTo>
                      <a:pt x="87" y="352"/>
                    </a:lnTo>
                    <a:lnTo>
                      <a:pt x="86" y="352"/>
                    </a:lnTo>
                    <a:lnTo>
                      <a:pt x="86" y="351"/>
                    </a:lnTo>
                    <a:lnTo>
                      <a:pt x="85" y="351"/>
                    </a:lnTo>
                    <a:lnTo>
                      <a:pt x="84" y="351"/>
                    </a:lnTo>
                    <a:lnTo>
                      <a:pt x="83" y="351"/>
                    </a:lnTo>
                    <a:lnTo>
                      <a:pt x="82" y="351"/>
                    </a:lnTo>
                    <a:lnTo>
                      <a:pt x="80" y="351"/>
                    </a:lnTo>
                    <a:lnTo>
                      <a:pt x="79" y="350"/>
                    </a:lnTo>
                    <a:lnTo>
                      <a:pt x="78" y="350"/>
                    </a:lnTo>
                    <a:lnTo>
                      <a:pt x="78" y="349"/>
                    </a:lnTo>
                    <a:lnTo>
                      <a:pt x="78" y="347"/>
                    </a:lnTo>
                    <a:lnTo>
                      <a:pt x="78" y="347"/>
                    </a:lnTo>
                    <a:lnTo>
                      <a:pt x="77" y="346"/>
                    </a:lnTo>
                    <a:lnTo>
                      <a:pt x="77" y="345"/>
                    </a:lnTo>
                    <a:lnTo>
                      <a:pt x="76" y="344"/>
                    </a:lnTo>
                    <a:lnTo>
                      <a:pt x="75" y="344"/>
                    </a:lnTo>
                    <a:lnTo>
                      <a:pt x="75" y="343"/>
                    </a:lnTo>
                    <a:lnTo>
                      <a:pt x="75" y="342"/>
                    </a:lnTo>
                    <a:lnTo>
                      <a:pt x="74" y="342"/>
                    </a:lnTo>
                    <a:lnTo>
                      <a:pt x="72" y="342"/>
                    </a:lnTo>
                    <a:lnTo>
                      <a:pt x="72" y="341"/>
                    </a:lnTo>
                    <a:lnTo>
                      <a:pt x="72" y="340"/>
                    </a:lnTo>
                    <a:close/>
                    <a:moveTo>
                      <a:pt x="174" y="271"/>
                    </a:moveTo>
                    <a:lnTo>
                      <a:pt x="173" y="271"/>
                    </a:lnTo>
                    <a:lnTo>
                      <a:pt x="172" y="271"/>
                    </a:lnTo>
                    <a:lnTo>
                      <a:pt x="171" y="271"/>
                    </a:lnTo>
                    <a:lnTo>
                      <a:pt x="171" y="270"/>
                    </a:lnTo>
                    <a:lnTo>
                      <a:pt x="171" y="269"/>
                    </a:lnTo>
                    <a:lnTo>
                      <a:pt x="172" y="269"/>
                    </a:lnTo>
                    <a:lnTo>
                      <a:pt x="173" y="269"/>
                    </a:lnTo>
                    <a:lnTo>
                      <a:pt x="174" y="271"/>
                    </a:lnTo>
                    <a:close/>
                    <a:moveTo>
                      <a:pt x="153" y="269"/>
                    </a:moveTo>
                    <a:lnTo>
                      <a:pt x="153" y="270"/>
                    </a:lnTo>
                    <a:lnTo>
                      <a:pt x="152" y="271"/>
                    </a:lnTo>
                    <a:lnTo>
                      <a:pt x="152" y="270"/>
                    </a:lnTo>
                    <a:lnTo>
                      <a:pt x="151" y="270"/>
                    </a:lnTo>
                    <a:lnTo>
                      <a:pt x="149" y="270"/>
                    </a:lnTo>
                    <a:lnTo>
                      <a:pt x="147" y="271"/>
                    </a:lnTo>
                    <a:lnTo>
                      <a:pt x="147" y="274"/>
                    </a:lnTo>
                    <a:lnTo>
                      <a:pt x="149" y="274"/>
                    </a:lnTo>
                    <a:lnTo>
                      <a:pt x="151" y="274"/>
                    </a:lnTo>
                    <a:lnTo>
                      <a:pt x="152" y="274"/>
                    </a:lnTo>
                    <a:lnTo>
                      <a:pt x="152" y="273"/>
                    </a:lnTo>
                    <a:lnTo>
                      <a:pt x="153" y="273"/>
                    </a:lnTo>
                    <a:lnTo>
                      <a:pt x="152" y="274"/>
                    </a:lnTo>
                    <a:lnTo>
                      <a:pt x="149" y="274"/>
                    </a:lnTo>
                    <a:lnTo>
                      <a:pt x="147" y="274"/>
                    </a:lnTo>
                    <a:lnTo>
                      <a:pt x="148" y="277"/>
                    </a:lnTo>
                    <a:lnTo>
                      <a:pt x="146" y="278"/>
                    </a:lnTo>
                    <a:lnTo>
                      <a:pt x="147" y="281"/>
                    </a:lnTo>
                    <a:lnTo>
                      <a:pt x="146" y="281"/>
                    </a:lnTo>
                    <a:lnTo>
                      <a:pt x="144" y="281"/>
                    </a:lnTo>
                    <a:lnTo>
                      <a:pt x="144" y="278"/>
                    </a:lnTo>
                    <a:lnTo>
                      <a:pt x="144" y="277"/>
                    </a:lnTo>
                    <a:lnTo>
                      <a:pt x="145" y="277"/>
                    </a:lnTo>
                    <a:lnTo>
                      <a:pt x="147" y="276"/>
                    </a:lnTo>
                    <a:lnTo>
                      <a:pt x="147" y="274"/>
                    </a:lnTo>
                    <a:lnTo>
                      <a:pt x="146" y="271"/>
                    </a:lnTo>
                    <a:lnTo>
                      <a:pt x="145" y="273"/>
                    </a:lnTo>
                    <a:lnTo>
                      <a:pt x="145" y="274"/>
                    </a:lnTo>
                    <a:lnTo>
                      <a:pt x="145" y="275"/>
                    </a:lnTo>
                    <a:lnTo>
                      <a:pt x="146" y="276"/>
                    </a:lnTo>
                    <a:lnTo>
                      <a:pt x="146" y="275"/>
                    </a:lnTo>
                    <a:lnTo>
                      <a:pt x="146" y="276"/>
                    </a:lnTo>
                    <a:lnTo>
                      <a:pt x="145" y="276"/>
                    </a:lnTo>
                    <a:lnTo>
                      <a:pt x="143" y="277"/>
                    </a:lnTo>
                    <a:lnTo>
                      <a:pt x="143" y="276"/>
                    </a:lnTo>
                    <a:lnTo>
                      <a:pt x="143" y="275"/>
                    </a:lnTo>
                    <a:lnTo>
                      <a:pt x="142" y="275"/>
                    </a:lnTo>
                    <a:lnTo>
                      <a:pt x="142" y="276"/>
                    </a:lnTo>
                    <a:lnTo>
                      <a:pt x="142" y="277"/>
                    </a:lnTo>
                    <a:lnTo>
                      <a:pt x="143" y="279"/>
                    </a:lnTo>
                    <a:lnTo>
                      <a:pt x="142" y="279"/>
                    </a:lnTo>
                    <a:lnTo>
                      <a:pt x="142" y="277"/>
                    </a:lnTo>
                    <a:lnTo>
                      <a:pt x="140" y="276"/>
                    </a:lnTo>
                    <a:lnTo>
                      <a:pt x="140" y="275"/>
                    </a:lnTo>
                    <a:lnTo>
                      <a:pt x="142" y="273"/>
                    </a:lnTo>
                    <a:lnTo>
                      <a:pt x="142" y="271"/>
                    </a:lnTo>
                    <a:lnTo>
                      <a:pt x="143" y="270"/>
                    </a:lnTo>
                    <a:lnTo>
                      <a:pt x="144" y="269"/>
                    </a:lnTo>
                    <a:lnTo>
                      <a:pt x="146" y="268"/>
                    </a:lnTo>
                    <a:lnTo>
                      <a:pt x="147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51" y="267"/>
                    </a:lnTo>
                    <a:lnTo>
                      <a:pt x="152" y="267"/>
                    </a:lnTo>
                    <a:lnTo>
                      <a:pt x="152" y="268"/>
                    </a:lnTo>
                    <a:lnTo>
                      <a:pt x="153" y="269"/>
                    </a:lnTo>
                    <a:close/>
                    <a:moveTo>
                      <a:pt x="267" y="0"/>
                    </a:moveTo>
                    <a:lnTo>
                      <a:pt x="267" y="67"/>
                    </a:lnTo>
                    <a:lnTo>
                      <a:pt x="268" y="67"/>
                    </a:lnTo>
                    <a:lnTo>
                      <a:pt x="268" y="80"/>
                    </a:lnTo>
                    <a:lnTo>
                      <a:pt x="268" y="83"/>
                    </a:lnTo>
                    <a:lnTo>
                      <a:pt x="269" y="87"/>
                    </a:lnTo>
                    <a:lnTo>
                      <a:pt x="269" y="95"/>
                    </a:lnTo>
                    <a:lnTo>
                      <a:pt x="269" y="108"/>
                    </a:lnTo>
                    <a:lnTo>
                      <a:pt x="269" y="112"/>
                    </a:lnTo>
                    <a:lnTo>
                      <a:pt x="269" y="117"/>
                    </a:lnTo>
                    <a:lnTo>
                      <a:pt x="271" y="12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8" y="150"/>
                    </a:lnTo>
                    <a:lnTo>
                      <a:pt x="267" y="155"/>
                    </a:lnTo>
                    <a:lnTo>
                      <a:pt x="266" y="158"/>
                    </a:lnTo>
                    <a:lnTo>
                      <a:pt x="264" y="167"/>
                    </a:lnTo>
                    <a:lnTo>
                      <a:pt x="263" y="171"/>
                    </a:lnTo>
                    <a:lnTo>
                      <a:pt x="260" y="177"/>
                    </a:lnTo>
                    <a:lnTo>
                      <a:pt x="259" y="182"/>
                    </a:lnTo>
                    <a:lnTo>
                      <a:pt x="259" y="184"/>
                    </a:lnTo>
                    <a:lnTo>
                      <a:pt x="258" y="184"/>
                    </a:lnTo>
                    <a:lnTo>
                      <a:pt x="258" y="185"/>
                    </a:lnTo>
                    <a:lnTo>
                      <a:pt x="258" y="189"/>
                    </a:lnTo>
                    <a:lnTo>
                      <a:pt x="257" y="189"/>
                    </a:lnTo>
                    <a:lnTo>
                      <a:pt x="256" y="194"/>
                    </a:lnTo>
                    <a:lnTo>
                      <a:pt x="256" y="195"/>
                    </a:lnTo>
                    <a:lnTo>
                      <a:pt x="256" y="197"/>
                    </a:lnTo>
                    <a:lnTo>
                      <a:pt x="255" y="199"/>
                    </a:lnTo>
                    <a:lnTo>
                      <a:pt x="255" y="200"/>
                    </a:lnTo>
                    <a:lnTo>
                      <a:pt x="254" y="202"/>
                    </a:lnTo>
                    <a:lnTo>
                      <a:pt x="254" y="203"/>
                    </a:lnTo>
                    <a:lnTo>
                      <a:pt x="251" y="203"/>
                    </a:lnTo>
                    <a:lnTo>
                      <a:pt x="246" y="202"/>
                    </a:lnTo>
                    <a:lnTo>
                      <a:pt x="246" y="203"/>
                    </a:lnTo>
                    <a:lnTo>
                      <a:pt x="246" y="207"/>
                    </a:lnTo>
                    <a:lnTo>
                      <a:pt x="243" y="208"/>
                    </a:lnTo>
                    <a:lnTo>
                      <a:pt x="242" y="208"/>
                    </a:lnTo>
                    <a:lnTo>
                      <a:pt x="239" y="215"/>
                    </a:lnTo>
                    <a:lnTo>
                      <a:pt x="239" y="217"/>
                    </a:lnTo>
                    <a:lnTo>
                      <a:pt x="241" y="217"/>
                    </a:lnTo>
                    <a:lnTo>
                      <a:pt x="241" y="220"/>
                    </a:lnTo>
                    <a:lnTo>
                      <a:pt x="242" y="223"/>
                    </a:lnTo>
                    <a:lnTo>
                      <a:pt x="241" y="223"/>
                    </a:lnTo>
                    <a:lnTo>
                      <a:pt x="240" y="223"/>
                    </a:lnTo>
                    <a:lnTo>
                      <a:pt x="233" y="223"/>
                    </a:lnTo>
                    <a:lnTo>
                      <a:pt x="232" y="223"/>
                    </a:lnTo>
                    <a:lnTo>
                      <a:pt x="231" y="223"/>
                    </a:lnTo>
                    <a:lnTo>
                      <a:pt x="230" y="223"/>
                    </a:lnTo>
                    <a:lnTo>
                      <a:pt x="229" y="223"/>
                    </a:lnTo>
                    <a:lnTo>
                      <a:pt x="225" y="223"/>
                    </a:lnTo>
                    <a:lnTo>
                      <a:pt x="224" y="223"/>
                    </a:lnTo>
                    <a:lnTo>
                      <a:pt x="223" y="223"/>
                    </a:lnTo>
                    <a:lnTo>
                      <a:pt x="217" y="223"/>
                    </a:lnTo>
                    <a:lnTo>
                      <a:pt x="216" y="223"/>
                    </a:lnTo>
                    <a:lnTo>
                      <a:pt x="215" y="223"/>
                    </a:lnTo>
                    <a:lnTo>
                      <a:pt x="215" y="223"/>
                    </a:lnTo>
                    <a:lnTo>
                      <a:pt x="214" y="223"/>
                    </a:lnTo>
                    <a:lnTo>
                      <a:pt x="213" y="223"/>
                    </a:lnTo>
                    <a:lnTo>
                      <a:pt x="212" y="223"/>
                    </a:lnTo>
                    <a:lnTo>
                      <a:pt x="211" y="223"/>
                    </a:lnTo>
                    <a:lnTo>
                      <a:pt x="209" y="223"/>
                    </a:lnTo>
                    <a:lnTo>
                      <a:pt x="208" y="223"/>
                    </a:lnTo>
                    <a:lnTo>
                      <a:pt x="207" y="223"/>
                    </a:lnTo>
                    <a:lnTo>
                      <a:pt x="206" y="223"/>
                    </a:lnTo>
                    <a:lnTo>
                      <a:pt x="205" y="223"/>
                    </a:lnTo>
                    <a:lnTo>
                      <a:pt x="203" y="223"/>
                    </a:lnTo>
                    <a:lnTo>
                      <a:pt x="203" y="224"/>
                    </a:lnTo>
                    <a:lnTo>
                      <a:pt x="203" y="225"/>
                    </a:lnTo>
                    <a:lnTo>
                      <a:pt x="203" y="226"/>
                    </a:lnTo>
                    <a:lnTo>
                      <a:pt x="203" y="226"/>
                    </a:lnTo>
                    <a:lnTo>
                      <a:pt x="203" y="227"/>
                    </a:lnTo>
                    <a:lnTo>
                      <a:pt x="203" y="228"/>
                    </a:lnTo>
                    <a:lnTo>
                      <a:pt x="203" y="230"/>
                    </a:lnTo>
                    <a:lnTo>
                      <a:pt x="203" y="231"/>
                    </a:lnTo>
                    <a:lnTo>
                      <a:pt x="203" y="232"/>
                    </a:lnTo>
                    <a:lnTo>
                      <a:pt x="203" y="233"/>
                    </a:lnTo>
                    <a:lnTo>
                      <a:pt x="202" y="233"/>
                    </a:lnTo>
                    <a:lnTo>
                      <a:pt x="200" y="233"/>
                    </a:lnTo>
                    <a:lnTo>
                      <a:pt x="200" y="234"/>
                    </a:lnTo>
                    <a:lnTo>
                      <a:pt x="200" y="235"/>
                    </a:lnTo>
                    <a:lnTo>
                      <a:pt x="199" y="235"/>
                    </a:lnTo>
                    <a:lnTo>
                      <a:pt x="199" y="236"/>
                    </a:lnTo>
                    <a:lnTo>
                      <a:pt x="198" y="236"/>
                    </a:lnTo>
                    <a:lnTo>
                      <a:pt x="197" y="236"/>
                    </a:lnTo>
                    <a:lnTo>
                      <a:pt x="197" y="237"/>
                    </a:lnTo>
                    <a:lnTo>
                      <a:pt x="197" y="239"/>
                    </a:lnTo>
                    <a:lnTo>
                      <a:pt x="195" y="239"/>
                    </a:lnTo>
                    <a:lnTo>
                      <a:pt x="195" y="240"/>
                    </a:lnTo>
                    <a:lnTo>
                      <a:pt x="195" y="241"/>
                    </a:lnTo>
                    <a:lnTo>
                      <a:pt x="194" y="241"/>
                    </a:lnTo>
                    <a:lnTo>
                      <a:pt x="191" y="241"/>
                    </a:lnTo>
                    <a:lnTo>
                      <a:pt x="191" y="242"/>
                    </a:lnTo>
                    <a:lnTo>
                      <a:pt x="190" y="242"/>
                    </a:lnTo>
                    <a:lnTo>
                      <a:pt x="189" y="242"/>
                    </a:lnTo>
                    <a:lnTo>
                      <a:pt x="189" y="243"/>
                    </a:lnTo>
                    <a:lnTo>
                      <a:pt x="189" y="244"/>
                    </a:lnTo>
                    <a:lnTo>
                      <a:pt x="188" y="244"/>
                    </a:lnTo>
                    <a:lnTo>
                      <a:pt x="188" y="245"/>
                    </a:lnTo>
                    <a:lnTo>
                      <a:pt x="188" y="245"/>
                    </a:lnTo>
                    <a:lnTo>
                      <a:pt x="188" y="247"/>
                    </a:lnTo>
                    <a:lnTo>
                      <a:pt x="187" y="247"/>
                    </a:lnTo>
                    <a:lnTo>
                      <a:pt x="187" y="248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51"/>
                    </a:lnTo>
                    <a:lnTo>
                      <a:pt x="185" y="251"/>
                    </a:lnTo>
                    <a:lnTo>
                      <a:pt x="185" y="252"/>
                    </a:lnTo>
                    <a:lnTo>
                      <a:pt x="185" y="253"/>
                    </a:lnTo>
                    <a:lnTo>
                      <a:pt x="185" y="253"/>
                    </a:lnTo>
                    <a:lnTo>
                      <a:pt x="185" y="254"/>
                    </a:lnTo>
                    <a:lnTo>
                      <a:pt x="183" y="254"/>
                    </a:lnTo>
                    <a:lnTo>
                      <a:pt x="182" y="256"/>
                    </a:lnTo>
                    <a:lnTo>
                      <a:pt x="182" y="257"/>
                    </a:lnTo>
                    <a:lnTo>
                      <a:pt x="181" y="257"/>
                    </a:lnTo>
                    <a:lnTo>
                      <a:pt x="181" y="258"/>
                    </a:lnTo>
                    <a:lnTo>
                      <a:pt x="180" y="258"/>
                    </a:lnTo>
                    <a:lnTo>
                      <a:pt x="180" y="259"/>
                    </a:lnTo>
                    <a:lnTo>
                      <a:pt x="180" y="260"/>
                    </a:lnTo>
                    <a:lnTo>
                      <a:pt x="179" y="262"/>
                    </a:lnTo>
                    <a:lnTo>
                      <a:pt x="178" y="264"/>
                    </a:lnTo>
                    <a:lnTo>
                      <a:pt x="178" y="265"/>
                    </a:lnTo>
                    <a:lnTo>
                      <a:pt x="178" y="266"/>
                    </a:lnTo>
                    <a:lnTo>
                      <a:pt x="179" y="267"/>
                    </a:lnTo>
                    <a:lnTo>
                      <a:pt x="179" y="269"/>
                    </a:lnTo>
                    <a:lnTo>
                      <a:pt x="178" y="270"/>
                    </a:lnTo>
                    <a:lnTo>
                      <a:pt x="177" y="271"/>
                    </a:lnTo>
                    <a:lnTo>
                      <a:pt x="176" y="271"/>
                    </a:lnTo>
                    <a:lnTo>
                      <a:pt x="174" y="271"/>
                    </a:lnTo>
                    <a:lnTo>
                      <a:pt x="174" y="273"/>
                    </a:lnTo>
                    <a:lnTo>
                      <a:pt x="173" y="271"/>
                    </a:lnTo>
                    <a:lnTo>
                      <a:pt x="174" y="271"/>
                    </a:lnTo>
                    <a:lnTo>
                      <a:pt x="173" y="269"/>
                    </a:lnTo>
                    <a:lnTo>
                      <a:pt x="173" y="268"/>
                    </a:lnTo>
                    <a:lnTo>
                      <a:pt x="174" y="268"/>
                    </a:lnTo>
                    <a:lnTo>
                      <a:pt x="173" y="268"/>
                    </a:lnTo>
                    <a:lnTo>
                      <a:pt x="172" y="269"/>
                    </a:lnTo>
                    <a:lnTo>
                      <a:pt x="171" y="267"/>
                    </a:lnTo>
                    <a:lnTo>
                      <a:pt x="172" y="268"/>
                    </a:lnTo>
                    <a:lnTo>
                      <a:pt x="172" y="269"/>
                    </a:lnTo>
                    <a:lnTo>
                      <a:pt x="171" y="269"/>
                    </a:lnTo>
                    <a:lnTo>
                      <a:pt x="170" y="270"/>
                    </a:lnTo>
                    <a:lnTo>
                      <a:pt x="171" y="270"/>
                    </a:lnTo>
                    <a:lnTo>
                      <a:pt x="171" y="271"/>
                    </a:lnTo>
                    <a:lnTo>
                      <a:pt x="172" y="271"/>
                    </a:lnTo>
                    <a:lnTo>
                      <a:pt x="173" y="273"/>
                    </a:lnTo>
                    <a:lnTo>
                      <a:pt x="173" y="274"/>
                    </a:lnTo>
                    <a:lnTo>
                      <a:pt x="172" y="273"/>
                    </a:lnTo>
                    <a:lnTo>
                      <a:pt x="171" y="271"/>
                    </a:lnTo>
                    <a:lnTo>
                      <a:pt x="169" y="270"/>
                    </a:lnTo>
                    <a:lnTo>
                      <a:pt x="168" y="269"/>
                    </a:lnTo>
                    <a:lnTo>
                      <a:pt x="165" y="269"/>
                    </a:lnTo>
                    <a:lnTo>
                      <a:pt x="163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161" y="269"/>
                    </a:lnTo>
                    <a:lnTo>
                      <a:pt x="160" y="270"/>
                    </a:lnTo>
                    <a:lnTo>
                      <a:pt x="159" y="269"/>
                    </a:lnTo>
                    <a:lnTo>
                      <a:pt x="157" y="269"/>
                    </a:lnTo>
                    <a:lnTo>
                      <a:pt x="156" y="268"/>
                    </a:lnTo>
                    <a:lnTo>
                      <a:pt x="155" y="268"/>
                    </a:lnTo>
                    <a:lnTo>
                      <a:pt x="155" y="267"/>
                    </a:lnTo>
                    <a:lnTo>
                      <a:pt x="155" y="268"/>
                    </a:lnTo>
                    <a:lnTo>
                      <a:pt x="156" y="269"/>
                    </a:lnTo>
                    <a:lnTo>
                      <a:pt x="157" y="269"/>
                    </a:lnTo>
                    <a:lnTo>
                      <a:pt x="159" y="270"/>
                    </a:lnTo>
                    <a:lnTo>
                      <a:pt x="160" y="271"/>
                    </a:lnTo>
                    <a:lnTo>
                      <a:pt x="159" y="271"/>
                    </a:lnTo>
                    <a:lnTo>
                      <a:pt x="160" y="275"/>
                    </a:lnTo>
                    <a:lnTo>
                      <a:pt x="157" y="275"/>
                    </a:lnTo>
                    <a:lnTo>
                      <a:pt x="159" y="275"/>
                    </a:lnTo>
                    <a:lnTo>
                      <a:pt x="160" y="275"/>
                    </a:lnTo>
                    <a:lnTo>
                      <a:pt x="160" y="276"/>
                    </a:lnTo>
                    <a:lnTo>
                      <a:pt x="157" y="276"/>
                    </a:lnTo>
                    <a:lnTo>
                      <a:pt x="157" y="275"/>
                    </a:lnTo>
                    <a:lnTo>
                      <a:pt x="156" y="275"/>
                    </a:lnTo>
                    <a:lnTo>
                      <a:pt x="155" y="275"/>
                    </a:lnTo>
                    <a:lnTo>
                      <a:pt x="156" y="274"/>
                    </a:lnTo>
                    <a:lnTo>
                      <a:pt x="157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7" y="273"/>
                    </a:lnTo>
                    <a:lnTo>
                      <a:pt x="156" y="274"/>
                    </a:lnTo>
                    <a:lnTo>
                      <a:pt x="156" y="273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4" y="273"/>
                    </a:lnTo>
                    <a:lnTo>
                      <a:pt x="155" y="274"/>
                    </a:lnTo>
                    <a:lnTo>
                      <a:pt x="154" y="273"/>
                    </a:lnTo>
                    <a:lnTo>
                      <a:pt x="153" y="273"/>
                    </a:lnTo>
                    <a:lnTo>
                      <a:pt x="153" y="271"/>
                    </a:lnTo>
                    <a:lnTo>
                      <a:pt x="154" y="270"/>
                    </a:lnTo>
                    <a:lnTo>
                      <a:pt x="155" y="270"/>
                    </a:lnTo>
                    <a:lnTo>
                      <a:pt x="155" y="269"/>
                    </a:lnTo>
                    <a:lnTo>
                      <a:pt x="155" y="268"/>
                    </a:lnTo>
                    <a:lnTo>
                      <a:pt x="155" y="269"/>
                    </a:lnTo>
                    <a:lnTo>
                      <a:pt x="154" y="269"/>
                    </a:lnTo>
                    <a:lnTo>
                      <a:pt x="154" y="270"/>
                    </a:lnTo>
                    <a:lnTo>
                      <a:pt x="154" y="268"/>
                    </a:lnTo>
                    <a:lnTo>
                      <a:pt x="153" y="268"/>
                    </a:lnTo>
                    <a:lnTo>
                      <a:pt x="153" y="269"/>
                    </a:lnTo>
                    <a:lnTo>
                      <a:pt x="152" y="268"/>
                    </a:lnTo>
                    <a:lnTo>
                      <a:pt x="152" y="267"/>
                    </a:lnTo>
                    <a:lnTo>
                      <a:pt x="155" y="266"/>
                    </a:lnTo>
                    <a:lnTo>
                      <a:pt x="153" y="266"/>
                    </a:lnTo>
                    <a:lnTo>
                      <a:pt x="153" y="267"/>
                    </a:lnTo>
                    <a:lnTo>
                      <a:pt x="152" y="267"/>
                    </a:lnTo>
                    <a:lnTo>
                      <a:pt x="152" y="266"/>
                    </a:lnTo>
                    <a:lnTo>
                      <a:pt x="153" y="266"/>
                    </a:lnTo>
                    <a:lnTo>
                      <a:pt x="154" y="266"/>
                    </a:lnTo>
                    <a:lnTo>
                      <a:pt x="154" y="265"/>
                    </a:lnTo>
                    <a:lnTo>
                      <a:pt x="152" y="266"/>
                    </a:lnTo>
                    <a:lnTo>
                      <a:pt x="148" y="267"/>
                    </a:lnTo>
                    <a:lnTo>
                      <a:pt x="147" y="267"/>
                    </a:lnTo>
                    <a:lnTo>
                      <a:pt x="145" y="268"/>
                    </a:lnTo>
                    <a:lnTo>
                      <a:pt x="145" y="267"/>
                    </a:lnTo>
                    <a:lnTo>
                      <a:pt x="146" y="267"/>
                    </a:lnTo>
                    <a:lnTo>
                      <a:pt x="146" y="266"/>
                    </a:lnTo>
                    <a:lnTo>
                      <a:pt x="147" y="265"/>
                    </a:lnTo>
                    <a:lnTo>
                      <a:pt x="146" y="266"/>
                    </a:lnTo>
                    <a:lnTo>
                      <a:pt x="146" y="267"/>
                    </a:lnTo>
                    <a:lnTo>
                      <a:pt x="144" y="269"/>
                    </a:lnTo>
                    <a:lnTo>
                      <a:pt x="144" y="267"/>
                    </a:lnTo>
                    <a:lnTo>
                      <a:pt x="143" y="267"/>
                    </a:lnTo>
                    <a:lnTo>
                      <a:pt x="143" y="268"/>
                    </a:lnTo>
                    <a:lnTo>
                      <a:pt x="144" y="268"/>
                    </a:lnTo>
                    <a:lnTo>
                      <a:pt x="144" y="269"/>
                    </a:lnTo>
                    <a:lnTo>
                      <a:pt x="143" y="270"/>
                    </a:lnTo>
                    <a:lnTo>
                      <a:pt x="142" y="271"/>
                    </a:lnTo>
                    <a:lnTo>
                      <a:pt x="142" y="270"/>
                    </a:lnTo>
                    <a:lnTo>
                      <a:pt x="142" y="269"/>
                    </a:lnTo>
                    <a:lnTo>
                      <a:pt x="143" y="268"/>
                    </a:lnTo>
                    <a:lnTo>
                      <a:pt x="142" y="269"/>
                    </a:lnTo>
                    <a:lnTo>
                      <a:pt x="142" y="270"/>
                    </a:lnTo>
                    <a:lnTo>
                      <a:pt x="140" y="270"/>
                    </a:lnTo>
                    <a:lnTo>
                      <a:pt x="140" y="269"/>
                    </a:lnTo>
                    <a:lnTo>
                      <a:pt x="142" y="267"/>
                    </a:lnTo>
                    <a:lnTo>
                      <a:pt x="140" y="267"/>
                    </a:lnTo>
                    <a:lnTo>
                      <a:pt x="139" y="267"/>
                    </a:lnTo>
                    <a:lnTo>
                      <a:pt x="140" y="267"/>
                    </a:lnTo>
                    <a:lnTo>
                      <a:pt x="139" y="267"/>
                    </a:lnTo>
                    <a:lnTo>
                      <a:pt x="140" y="268"/>
                    </a:lnTo>
                    <a:lnTo>
                      <a:pt x="140" y="269"/>
                    </a:lnTo>
                    <a:lnTo>
                      <a:pt x="139" y="270"/>
                    </a:lnTo>
                    <a:lnTo>
                      <a:pt x="138" y="270"/>
                    </a:lnTo>
                    <a:lnTo>
                      <a:pt x="137" y="270"/>
                    </a:lnTo>
                    <a:lnTo>
                      <a:pt x="138" y="270"/>
                    </a:lnTo>
                    <a:lnTo>
                      <a:pt x="139" y="270"/>
                    </a:lnTo>
                    <a:lnTo>
                      <a:pt x="140" y="270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0" y="271"/>
                    </a:lnTo>
                    <a:lnTo>
                      <a:pt x="139" y="271"/>
                    </a:lnTo>
                    <a:lnTo>
                      <a:pt x="139" y="273"/>
                    </a:lnTo>
                    <a:lnTo>
                      <a:pt x="140" y="273"/>
                    </a:lnTo>
                    <a:lnTo>
                      <a:pt x="140" y="274"/>
                    </a:lnTo>
                    <a:lnTo>
                      <a:pt x="139" y="274"/>
                    </a:lnTo>
                    <a:lnTo>
                      <a:pt x="140" y="276"/>
                    </a:lnTo>
                    <a:lnTo>
                      <a:pt x="140" y="277"/>
                    </a:lnTo>
                    <a:lnTo>
                      <a:pt x="142" y="279"/>
                    </a:lnTo>
                    <a:lnTo>
                      <a:pt x="140" y="279"/>
                    </a:lnTo>
                    <a:lnTo>
                      <a:pt x="140" y="278"/>
                    </a:lnTo>
                    <a:lnTo>
                      <a:pt x="140" y="281"/>
                    </a:lnTo>
                    <a:lnTo>
                      <a:pt x="140" y="281"/>
                    </a:lnTo>
                    <a:lnTo>
                      <a:pt x="140" y="281"/>
                    </a:lnTo>
                    <a:lnTo>
                      <a:pt x="139" y="281"/>
                    </a:lnTo>
                    <a:lnTo>
                      <a:pt x="139" y="279"/>
                    </a:lnTo>
                    <a:lnTo>
                      <a:pt x="139" y="278"/>
                    </a:lnTo>
                    <a:lnTo>
                      <a:pt x="139" y="281"/>
                    </a:lnTo>
                    <a:lnTo>
                      <a:pt x="138" y="281"/>
                    </a:lnTo>
                    <a:lnTo>
                      <a:pt x="138" y="281"/>
                    </a:lnTo>
                    <a:lnTo>
                      <a:pt x="139" y="281"/>
                    </a:lnTo>
                    <a:lnTo>
                      <a:pt x="140" y="282"/>
                    </a:lnTo>
                    <a:lnTo>
                      <a:pt x="139" y="282"/>
                    </a:lnTo>
                    <a:lnTo>
                      <a:pt x="138" y="282"/>
                    </a:lnTo>
                    <a:lnTo>
                      <a:pt x="137" y="283"/>
                    </a:lnTo>
                    <a:lnTo>
                      <a:pt x="136" y="283"/>
                    </a:lnTo>
                    <a:lnTo>
                      <a:pt x="136" y="282"/>
                    </a:lnTo>
                    <a:lnTo>
                      <a:pt x="135" y="281"/>
                    </a:lnTo>
                    <a:lnTo>
                      <a:pt x="134" y="281"/>
                    </a:lnTo>
                    <a:lnTo>
                      <a:pt x="132" y="281"/>
                    </a:lnTo>
                    <a:lnTo>
                      <a:pt x="132" y="281"/>
                    </a:lnTo>
                    <a:lnTo>
                      <a:pt x="131" y="281"/>
                    </a:lnTo>
                    <a:lnTo>
                      <a:pt x="130" y="281"/>
                    </a:lnTo>
                    <a:lnTo>
                      <a:pt x="129" y="279"/>
                    </a:lnTo>
                    <a:lnTo>
                      <a:pt x="128" y="278"/>
                    </a:lnTo>
                    <a:lnTo>
                      <a:pt x="127" y="278"/>
                    </a:lnTo>
                    <a:lnTo>
                      <a:pt x="126" y="278"/>
                    </a:lnTo>
                    <a:lnTo>
                      <a:pt x="125" y="278"/>
                    </a:lnTo>
                    <a:lnTo>
                      <a:pt x="125" y="277"/>
                    </a:lnTo>
                    <a:lnTo>
                      <a:pt x="122" y="275"/>
                    </a:lnTo>
                    <a:lnTo>
                      <a:pt x="121" y="275"/>
                    </a:lnTo>
                    <a:lnTo>
                      <a:pt x="120" y="275"/>
                    </a:lnTo>
                    <a:lnTo>
                      <a:pt x="119" y="274"/>
                    </a:lnTo>
                    <a:lnTo>
                      <a:pt x="118" y="274"/>
                    </a:lnTo>
                    <a:lnTo>
                      <a:pt x="117" y="275"/>
                    </a:lnTo>
                    <a:lnTo>
                      <a:pt x="116" y="275"/>
                    </a:lnTo>
                    <a:lnTo>
                      <a:pt x="114" y="275"/>
                    </a:lnTo>
                    <a:lnTo>
                      <a:pt x="113" y="275"/>
                    </a:lnTo>
                    <a:lnTo>
                      <a:pt x="113" y="274"/>
                    </a:lnTo>
                    <a:lnTo>
                      <a:pt x="112" y="274"/>
                    </a:lnTo>
                    <a:lnTo>
                      <a:pt x="111" y="273"/>
                    </a:lnTo>
                    <a:lnTo>
                      <a:pt x="111" y="271"/>
                    </a:lnTo>
                    <a:lnTo>
                      <a:pt x="111" y="270"/>
                    </a:lnTo>
                    <a:lnTo>
                      <a:pt x="110" y="269"/>
                    </a:lnTo>
                    <a:lnTo>
                      <a:pt x="109" y="268"/>
                    </a:lnTo>
                    <a:lnTo>
                      <a:pt x="109" y="267"/>
                    </a:lnTo>
                    <a:lnTo>
                      <a:pt x="110" y="267"/>
                    </a:lnTo>
                    <a:lnTo>
                      <a:pt x="110" y="266"/>
                    </a:lnTo>
                    <a:lnTo>
                      <a:pt x="109" y="266"/>
                    </a:lnTo>
                    <a:lnTo>
                      <a:pt x="108" y="266"/>
                    </a:lnTo>
                    <a:lnTo>
                      <a:pt x="108" y="265"/>
                    </a:lnTo>
                    <a:lnTo>
                      <a:pt x="109" y="265"/>
                    </a:lnTo>
                    <a:lnTo>
                      <a:pt x="109" y="264"/>
                    </a:lnTo>
                    <a:lnTo>
                      <a:pt x="110" y="262"/>
                    </a:lnTo>
                    <a:lnTo>
                      <a:pt x="111" y="261"/>
                    </a:lnTo>
                    <a:lnTo>
                      <a:pt x="112" y="261"/>
                    </a:lnTo>
                    <a:lnTo>
                      <a:pt x="112" y="260"/>
                    </a:lnTo>
                    <a:lnTo>
                      <a:pt x="113" y="259"/>
                    </a:lnTo>
                    <a:lnTo>
                      <a:pt x="116" y="258"/>
                    </a:lnTo>
                    <a:lnTo>
                      <a:pt x="117" y="254"/>
                    </a:lnTo>
                    <a:lnTo>
                      <a:pt x="117" y="252"/>
                    </a:lnTo>
                    <a:lnTo>
                      <a:pt x="117" y="250"/>
                    </a:lnTo>
                    <a:lnTo>
                      <a:pt x="116" y="249"/>
                    </a:lnTo>
                    <a:lnTo>
                      <a:pt x="114" y="248"/>
                    </a:lnTo>
                    <a:lnTo>
                      <a:pt x="114" y="247"/>
                    </a:lnTo>
                    <a:lnTo>
                      <a:pt x="113" y="243"/>
                    </a:lnTo>
                    <a:lnTo>
                      <a:pt x="112" y="240"/>
                    </a:lnTo>
                    <a:lnTo>
                      <a:pt x="112" y="237"/>
                    </a:lnTo>
                    <a:lnTo>
                      <a:pt x="111" y="237"/>
                    </a:lnTo>
                    <a:lnTo>
                      <a:pt x="111" y="236"/>
                    </a:lnTo>
                    <a:lnTo>
                      <a:pt x="111" y="235"/>
                    </a:lnTo>
                    <a:lnTo>
                      <a:pt x="110" y="234"/>
                    </a:lnTo>
                    <a:lnTo>
                      <a:pt x="110" y="233"/>
                    </a:lnTo>
                    <a:lnTo>
                      <a:pt x="109" y="232"/>
                    </a:lnTo>
                    <a:lnTo>
                      <a:pt x="109" y="231"/>
                    </a:lnTo>
                    <a:lnTo>
                      <a:pt x="108" y="230"/>
                    </a:lnTo>
                    <a:lnTo>
                      <a:pt x="105" y="224"/>
                    </a:lnTo>
                    <a:lnTo>
                      <a:pt x="105" y="223"/>
                    </a:lnTo>
                    <a:lnTo>
                      <a:pt x="104" y="222"/>
                    </a:lnTo>
                    <a:lnTo>
                      <a:pt x="103" y="219"/>
                    </a:lnTo>
                    <a:lnTo>
                      <a:pt x="105" y="217"/>
                    </a:lnTo>
                    <a:lnTo>
                      <a:pt x="105" y="214"/>
                    </a:lnTo>
                    <a:lnTo>
                      <a:pt x="105" y="216"/>
                    </a:lnTo>
                    <a:lnTo>
                      <a:pt x="104" y="217"/>
                    </a:lnTo>
                    <a:lnTo>
                      <a:pt x="103" y="218"/>
                    </a:lnTo>
                    <a:lnTo>
                      <a:pt x="102" y="217"/>
                    </a:lnTo>
                    <a:lnTo>
                      <a:pt x="101" y="214"/>
                    </a:lnTo>
                    <a:lnTo>
                      <a:pt x="100" y="213"/>
                    </a:lnTo>
                    <a:lnTo>
                      <a:pt x="99" y="213"/>
                    </a:lnTo>
                    <a:lnTo>
                      <a:pt x="97" y="210"/>
                    </a:lnTo>
                    <a:lnTo>
                      <a:pt x="97" y="209"/>
                    </a:lnTo>
                    <a:lnTo>
                      <a:pt x="96" y="208"/>
                    </a:lnTo>
                    <a:lnTo>
                      <a:pt x="95" y="207"/>
                    </a:lnTo>
                    <a:lnTo>
                      <a:pt x="94" y="206"/>
                    </a:lnTo>
                    <a:lnTo>
                      <a:pt x="93" y="205"/>
                    </a:lnTo>
                    <a:lnTo>
                      <a:pt x="92" y="203"/>
                    </a:lnTo>
                    <a:lnTo>
                      <a:pt x="91" y="202"/>
                    </a:lnTo>
                    <a:lnTo>
                      <a:pt x="89" y="201"/>
                    </a:lnTo>
                    <a:lnTo>
                      <a:pt x="87" y="200"/>
                    </a:lnTo>
                    <a:lnTo>
                      <a:pt x="86" y="199"/>
                    </a:lnTo>
                    <a:lnTo>
                      <a:pt x="85" y="199"/>
                    </a:lnTo>
                    <a:lnTo>
                      <a:pt x="82" y="199"/>
                    </a:lnTo>
                    <a:lnTo>
                      <a:pt x="79" y="199"/>
                    </a:lnTo>
                    <a:lnTo>
                      <a:pt x="78" y="199"/>
                    </a:lnTo>
                    <a:lnTo>
                      <a:pt x="78" y="199"/>
                    </a:lnTo>
                    <a:lnTo>
                      <a:pt x="77" y="199"/>
                    </a:lnTo>
                    <a:lnTo>
                      <a:pt x="77" y="199"/>
                    </a:lnTo>
                    <a:lnTo>
                      <a:pt x="76" y="199"/>
                    </a:lnTo>
                    <a:lnTo>
                      <a:pt x="75" y="199"/>
                    </a:lnTo>
                    <a:lnTo>
                      <a:pt x="74" y="199"/>
                    </a:lnTo>
                    <a:lnTo>
                      <a:pt x="72" y="199"/>
                    </a:lnTo>
                    <a:lnTo>
                      <a:pt x="71" y="199"/>
                    </a:lnTo>
                    <a:lnTo>
                      <a:pt x="70" y="199"/>
                    </a:lnTo>
                    <a:lnTo>
                      <a:pt x="69" y="199"/>
                    </a:lnTo>
                    <a:lnTo>
                      <a:pt x="68" y="199"/>
                    </a:lnTo>
                    <a:lnTo>
                      <a:pt x="67" y="199"/>
                    </a:lnTo>
                    <a:lnTo>
                      <a:pt x="66" y="199"/>
                    </a:lnTo>
                    <a:lnTo>
                      <a:pt x="65" y="199"/>
                    </a:lnTo>
                    <a:lnTo>
                      <a:pt x="63" y="199"/>
                    </a:lnTo>
                    <a:lnTo>
                      <a:pt x="62" y="199"/>
                    </a:lnTo>
                    <a:lnTo>
                      <a:pt x="61" y="199"/>
                    </a:lnTo>
                    <a:lnTo>
                      <a:pt x="60" y="199"/>
                    </a:lnTo>
                    <a:lnTo>
                      <a:pt x="59" y="199"/>
                    </a:lnTo>
                    <a:lnTo>
                      <a:pt x="58" y="199"/>
                    </a:lnTo>
                    <a:lnTo>
                      <a:pt x="57" y="199"/>
                    </a:lnTo>
                    <a:lnTo>
                      <a:pt x="57" y="200"/>
                    </a:lnTo>
                    <a:lnTo>
                      <a:pt x="56" y="200"/>
                    </a:lnTo>
                    <a:lnTo>
                      <a:pt x="54" y="200"/>
                    </a:lnTo>
                    <a:lnTo>
                      <a:pt x="53" y="200"/>
                    </a:lnTo>
                    <a:lnTo>
                      <a:pt x="52" y="200"/>
                    </a:lnTo>
                    <a:lnTo>
                      <a:pt x="51" y="200"/>
                    </a:lnTo>
                    <a:lnTo>
                      <a:pt x="51" y="201"/>
                    </a:lnTo>
                    <a:lnTo>
                      <a:pt x="51" y="201"/>
                    </a:lnTo>
                    <a:lnTo>
                      <a:pt x="50" y="200"/>
                    </a:lnTo>
                    <a:lnTo>
                      <a:pt x="49" y="200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5" y="200"/>
                    </a:lnTo>
                    <a:lnTo>
                      <a:pt x="44" y="200"/>
                    </a:lnTo>
                    <a:lnTo>
                      <a:pt x="43" y="200"/>
                    </a:lnTo>
                    <a:lnTo>
                      <a:pt x="42" y="200"/>
                    </a:lnTo>
                    <a:lnTo>
                      <a:pt x="41" y="201"/>
                    </a:lnTo>
                    <a:lnTo>
                      <a:pt x="40" y="202"/>
                    </a:lnTo>
                    <a:lnTo>
                      <a:pt x="39" y="202"/>
                    </a:lnTo>
                    <a:lnTo>
                      <a:pt x="37" y="202"/>
                    </a:lnTo>
                    <a:lnTo>
                      <a:pt x="36" y="202"/>
                    </a:lnTo>
                    <a:lnTo>
                      <a:pt x="34" y="203"/>
                    </a:lnTo>
                    <a:lnTo>
                      <a:pt x="33" y="205"/>
                    </a:lnTo>
                    <a:lnTo>
                      <a:pt x="33" y="206"/>
                    </a:lnTo>
                    <a:lnTo>
                      <a:pt x="32" y="207"/>
                    </a:lnTo>
                    <a:lnTo>
                      <a:pt x="31" y="207"/>
                    </a:lnTo>
                    <a:lnTo>
                      <a:pt x="29" y="208"/>
                    </a:lnTo>
                    <a:lnTo>
                      <a:pt x="28" y="207"/>
                    </a:lnTo>
                    <a:lnTo>
                      <a:pt x="27" y="206"/>
                    </a:lnTo>
                    <a:lnTo>
                      <a:pt x="26" y="205"/>
                    </a:lnTo>
                    <a:lnTo>
                      <a:pt x="25" y="203"/>
                    </a:lnTo>
                    <a:lnTo>
                      <a:pt x="24" y="202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3" y="201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19" y="199"/>
                    </a:lnTo>
                    <a:lnTo>
                      <a:pt x="18" y="199"/>
                    </a:lnTo>
                    <a:lnTo>
                      <a:pt x="17" y="199"/>
                    </a:lnTo>
                    <a:lnTo>
                      <a:pt x="16" y="199"/>
                    </a:lnTo>
                    <a:lnTo>
                      <a:pt x="15" y="199"/>
                    </a:lnTo>
                    <a:lnTo>
                      <a:pt x="14" y="199"/>
                    </a:lnTo>
                    <a:lnTo>
                      <a:pt x="12" y="199"/>
                    </a:lnTo>
                    <a:lnTo>
                      <a:pt x="12" y="199"/>
                    </a:lnTo>
                    <a:lnTo>
                      <a:pt x="11" y="199"/>
                    </a:lnTo>
                    <a:lnTo>
                      <a:pt x="10" y="199"/>
                    </a:lnTo>
                    <a:lnTo>
                      <a:pt x="9" y="199"/>
                    </a:lnTo>
                    <a:lnTo>
                      <a:pt x="8" y="199"/>
                    </a:lnTo>
                    <a:lnTo>
                      <a:pt x="7" y="199"/>
                    </a:lnTo>
                    <a:lnTo>
                      <a:pt x="7" y="198"/>
                    </a:lnTo>
                    <a:lnTo>
                      <a:pt x="6" y="198"/>
                    </a:lnTo>
                    <a:lnTo>
                      <a:pt x="5" y="198"/>
                    </a:lnTo>
                    <a:lnTo>
                      <a:pt x="3" y="198"/>
                    </a:lnTo>
                    <a:lnTo>
                      <a:pt x="2" y="198"/>
                    </a:lnTo>
                    <a:lnTo>
                      <a:pt x="1" y="198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1" y="193"/>
                    </a:lnTo>
                    <a:lnTo>
                      <a:pt x="1" y="190"/>
                    </a:lnTo>
                    <a:lnTo>
                      <a:pt x="20" y="176"/>
                    </a:lnTo>
                    <a:lnTo>
                      <a:pt x="22" y="175"/>
                    </a:lnTo>
                    <a:lnTo>
                      <a:pt x="25" y="172"/>
                    </a:lnTo>
                    <a:lnTo>
                      <a:pt x="27" y="171"/>
                    </a:lnTo>
                    <a:lnTo>
                      <a:pt x="33" y="166"/>
                    </a:lnTo>
                    <a:lnTo>
                      <a:pt x="44" y="166"/>
                    </a:lnTo>
                    <a:lnTo>
                      <a:pt x="51" y="166"/>
                    </a:lnTo>
                    <a:lnTo>
                      <a:pt x="53" y="166"/>
                    </a:lnTo>
                    <a:lnTo>
                      <a:pt x="54" y="166"/>
                    </a:lnTo>
                    <a:lnTo>
                      <a:pt x="58" y="167"/>
                    </a:lnTo>
                    <a:lnTo>
                      <a:pt x="58" y="158"/>
                    </a:lnTo>
                    <a:lnTo>
                      <a:pt x="58" y="148"/>
                    </a:lnTo>
                    <a:lnTo>
                      <a:pt x="63" y="148"/>
                    </a:lnTo>
                    <a:lnTo>
                      <a:pt x="66" y="148"/>
                    </a:lnTo>
                    <a:lnTo>
                      <a:pt x="66" y="147"/>
                    </a:lnTo>
                    <a:lnTo>
                      <a:pt x="66" y="144"/>
                    </a:lnTo>
                    <a:lnTo>
                      <a:pt x="66" y="143"/>
                    </a:lnTo>
                    <a:lnTo>
                      <a:pt x="66" y="142"/>
                    </a:lnTo>
                    <a:lnTo>
                      <a:pt x="66" y="141"/>
                    </a:lnTo>
                    <a:lnTo>
                      <a:pt x="66" y="138"/>
                    </a:lnTo>
                    <a:lnTo>
                      <a:pt x="61" y="126"/>
                    </a:lnTo>
                    <a:lnTo>
                      <a:pt x="53" y="107"/>
                    </a:lnTo>
                    <a:lnTo>
                      <a:pt x="53" y="106"/>
                    </a:lnTo>
                    <a:lnTo>
                      <a:pt x="44" y="83"/>
                    </a:lnTo>
                    <a:lnTo>
                      <a:pt x="43" y="81"/>
                    </a:lnTo>
                    <a:lnTo>
                      <a:pt x="39" y="68"/>
                    </a:lnTo>
                    <a:lnTo>
                      <a:pt x="34" y="58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28" y="45"/>
                    </a:lnTo>
                    <a:lnTo>
                      <a:pt x="27" y="42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4" y="32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2" y="27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10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4" y="2"/>
                    </a:lnTo>
                    <a:lnTo>
                      <a:pt x="145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8" y="2"/>
                    </a:lnTo>
                    <a:lnTo>
                      <a:pt x="156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1" y="2"/>
                    </a:lnTo>
                    <a:lnTo>
                      <a:pt x="162" y="2"/>
                    </a:lnTo>
                    <a:lnTo>
                      <a:pt x="163" y="2"/>
                    </a:lnTo>
                    <a:lnTo>
                      <a:pt x="164" y="2"/>
                    </a:lnTo>
                    <a:lnTo>
                      <a:pt x="165" y="2"/>
                    </a:lnTo>
                    <a:lnTo>
                      <a:pt x="166" y="2"/>
                    </a:lnTo>
                    <a:lnTo>
                      <a:pt x="173" y="2"/>
                    </a:lnTo>
                    <a:lnTo>
                      <a:pt x="192" y="2"/>
                    </a:lnTo>
                    <a:lnTo>
                      <a:pt x="204" y="2"/>
                    </a:lnTo>
                    <a:lnTo>
                      <a:pt x="205" y="2"/>
                    </a:lnTo>
                    <a:lnTo>
                      <a:pt x="229" y="2"/>
                    </a:lnTo>
                    <a:lnTo>
                      <a:pt x="232" y="2"/>
                    </a:lnTo>
                    <a:lnTo>
                      <a:pt x="245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" name="Freeform 101"/>
              <p:cNvSpPr>
                <a:spLocks/>
              </p:cNvSpPr>
              <p:nvPr/>
            </p:nvSpPr>
            <p:spPr bwMode="auto">
              <a:xfrm>
                <a:off x="2800350" y="3159125"/>
                <a:ext cx="582613" cy="461963"/>
              </a:xfrm>
              <a:custGeom>
                <a:avLst/>
                <a:gdLst>
                  <a:gd name="T0" fmla="*/ 68 w 367"/>
                  <a:gd name="T1" fmla="*/ 4 h 291"/>
                  <a:gd name="T2" fmla="*/ 77 w 367"/>
                  <a:gd name="T3" fmla="*/ 19 h 291"/>
                  <a:gd name="T4" fmla="*/ 102 w 367"/>
                  <a:gd name="T5" fmla="*/ 38 h 291"/>
                  <a:gd name="T6" fmla="*/ 108 w 367"/>
                  <a:gd name="T7" fmla="*/ 51 h 291"/>
                  <a:gd name="T8" fmla="*/ 111 w 367"/>
                  <a:gd name="T9" fmla="*/ 62 h 291"/>
                  <a:gd name="T10" fmla="*/ 126 w 367"/>
                  <a:gd name="T11" fmla="*/ 68 h 291"/>
                  <a:gd name="T12" fmla="*/ 136 w 367"/>
                  <a:gd name="T13" fmla="*/ 78 h 291"/>
                  <a:gd name="T14" fmla="*/ 136 w 367"/>
                  <a:gd name="T15" fmla="*/ 94 h 291"/>
                  <a:gd name="T16" fmla="*/ 141 w 367"/>
                  <a:gd name="T17" fmla="*/ 108 h 291"/>
                  <a:gd name="T18" fmla="*/ 156 w 367"/>
                  <a:gd name="T19" fmla="*/ 110 h 291"/>
                  <a:gd name="T20" fmla="*/ 195 w 367"/>
                  <a:gd name="T21" fmla="*/ 154 h 291"/>
                  <a:gd name="T22" fmla="*/ 201 w 367"/>
                  <a:gd name="T23" fmla="*/ 169 h 291"/>
                  <a:gd name="T24" fmla="*/ 213 w 367"/>
                  <a:gd name="T25" fmla="*/ 166 h 291"/>
                  <a:gd name="T26" fmla="*/ 225 w 367"/>
                  <a:gd name="T27" fmla="*/ 160 h 291"/>
                  <a:gd name="T28" fmla="*/ 238 w 367"/>
                  <a:gd name="T29" fmla="*/ 169 h 291"/>
                  <a:gd name="T30" fmla="*/ 251 w 367"/>
                  <a:gd name="T31" fmla="*/ 180 h 291"/>
                  <a:gd name="T32" fmla="*/ 265 w 367"/>
                  <a:gd name="T33" fmla="*/ 182 h 291"/>
                  <a:gd name="T34" fmla="*/ 260 w 367"/>
                  <a:gd name="T35" fmla="*/ 166 h 291"/>
                  <a:gd name="T36" fmla="*/ 261 w 367"/>
                  <a:gd name="T37" fmla="*/ 161 h 291"/>
                  <a:gd name="T38" fmla="*/ 272 w 367"/>
                  <a:gd name="T39" fmla="*/ 170 h 291"/>
                  <a:gd name="T40" fmla="*/ 280 w 367"/>
                  <a:gd name="T41" fmla="*/ 182 h 291"/>
                  <a:gd name="T42" fmla="*/ 272 w 367"/>
                  <a:gd name="T43" fmla="*/ 195 h 291"/>
                  <a:gd name="T44" fmla="*/ 278 w 367"/>
                  <a:gd name="T45" fmla="*/ 207 h 291"/>
                  <a:gd name="T46" fmla="*/ 289 w 367"/>
                  <a:gd name="T47" fmla="*/ 214 h 291"/>
                  <a:gd name="T48" fmla="*/ 298 w 367"/>
                  <a:gd name="T49" fmla="*/ 224 h 291"/>
                  <a:gd name="T50" fmla="*/ 308 w 367"/>
                  <a:gd name="T51" fmla="*/ 231 h 291"/>
                  <a:gd name="T52" fmla="*/ 319 w 367"/>
                  <a:gd name="T53" fmla="*/ 241 h 291"/>
                  <a:gd name="T54" fmla="*/ 331 w 367"/>
                  <a:gd name="T55" fmla="*/ 246 h 291"/>
                  <a:gd name="T56" fmla="*/ 343 w 367"/>
                  <a:gd name="T57" fmla="*/ 258 h 291"/>
                  <a:gd name="T58" fmla="*/ 356 w 367"/>
                  <a:gd name="T59" fmla="*/ 264 h 291"/>
                  <a:gd name="T60" fmla="*/ 359 w 367"/>
                  <a:gd name="T61" fmla="*/ 278 h 291"/>
                  <a:gd name="T62" fmla="*/ 367 w 367"/>
                  <a:gd name="T63" fmla="*/ 291 h 291"/>
                  <a:gd name="T64" fmla="*/ 277 w 367"/>
                  <a:gd name="T65" fmla="*/ 291 h 291"/>
                  <a:gd name="T66" fmla="*/ 251 w 367"/>
                  <a:gd name="T67" fmla="*/ 291 h 291"/>
                  <a:gd name="T68" fmla="*/ 223 w 367"/>
                  <a:gd name="T69" fmla="*/ 291 h 291"/>
                  <a:gd name="T70" fmla="*/ 151 w 367"/>
                  <a:gd name="T71" fmla="*/ 290 h 291"/>
                  <a:gd name="T72" fmla="*/ 125 w 367"/>
                  <a:gd name="T73" fmla="*/ 284 h 291"/>
                  <a:gd name="T74" fmla="*/ 113 w 367"/>
                  <a:gd name="T75" fmla="*/ 272 h 291"/>
                  <a:gd name="T76" fmla="*/ 107 w 367"/>
                  <a:gd name="T77" fmla="*/ 256 h 291"/>
                  <a:gd name="T78" fmla="*/ 100 w 367"/>
                  <a:gd name="T79" fmla="*/ 239 h 291"/>
                  <a:gd name="T80" fmla="*/ 83 w 367"/>
                  <a:gd name="T81" fmla="*/ 230 h 291"/>
                  <a:gd name="T82" fmla="*/ 75 w 367"/>
                  <a:gd name="T83" fmla="*/ 213 h 291"/>
                  <a:gd name="T84" fmla="*/ 65 w 367"/>
                  <a:gd name="T85" fmla="*/ 198 h 291"/>
                  <a:gd name="T86" fmla="*/ 53 w 367"/>
                  <a:gd name="T87" fmla="*/ 186 h 291"/>
                  <a:gd name="T88" fmla="*/ 38 w 367"/>
                  <a:gd name="T89" fmla="*/ 177 h 291"/>
                  <a:gd name="T90" fmla="*/ 25 w 367"/>
                  <a:gd name="T91" fmla="*/ 165 h 291"/>
                  <a:gd name="T92" fmla="*/ 17 w 367"/>
                  <a:gd name="T93" fmla="*/ 151 h 291"/>
                  <a:gd name="T94" fmla="*/ 14 w 367"/>
                  <a:gd name="T95" fmla="*/ 134 h 291"/>
                  <a:gd name="T96" fmla="*/ 10 w 367"/>
                  <a:gd name="T97" fmla="*/ 115 h 291"/>
                  <a:gd name="T98" fmla="*/ 6 w 367"/>
                  <a:gd name="T99" fmla="*/ 102 h 291"/>
                  <a:gd name="T100" fmla="*/ 6 w 367"/>
                  <a:gd name="T101" fmla="*/ 90 h 291"/>
                  <a:gd name="T102" fmla="*/ 4 w 367"/>
                  <a:gd name="T103" fmla="*/ 80 h 291"/>
                  <a:gd name="T104" fmla="*/ 15 w 367"/>
                  <a:gd name="T105" fmla="*/ 77 h 291"/>
                  <a:gd name="T106" fmla="*/ 33 w 367"/>
                  <a:gd name="T107" fmla="*/ 62 h 291"/>
                  <a:gd name="T108" fmla="*/ 37 w 367"/>
                  <a:gd name="T109" fmla="*/ 36 h 291"/>
                  <a:gd name="T110" fmla="*/ 49 w 367"/>
                  <a:gd name="T111" fmla="*/ 24 h 291"/>
                  <a:gd name="T112" fmla="*/ 49 w 367"/>
                  <a:gd name="T113" fmla="*/ 20 h 291"/>
                  <a:gd name="T114" fmla="*/ 37 w 367"/>
                  <a:gd name="T115" fmla="*/ 22 h 291"/>
                  <a:gd name="T116" fmla="*/ 42 w 367"/>
                  <a:gd name="T117" fmla="*/ 8 h 291"/>
                  <a:gd name="T118" fmla="*/ 55 w 367"/>
                  <a:gd name="T119" fmla="*/ 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7" h="291">
                    <a:moveTo>
                      <a:pt x="58" y="1"/>
                    </a:moveTo>
                    <a:lnTo>
                      <a:pt x="59" y="1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3" y="2"/>
                    </a:lnTo>
                    <a:lnTo>
                      <a:pt x="64" y="2"/>
                    </a:lnTo>
                    <a:lnTo>
                      <a:pt x="64" y="1"/>
                    </a:lnTo>
                    <a:lnTo>
                      <a:pt x="65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2"/>
                    </a:lnTo>
                    <a:lnTo>
                      <a:pt x="67" y="2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8" y="4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0" y="5"/>
                    </a:lnTo>
                    <a:lnTo>
                      <a:pt x="70" y="7"/>
                    </a:lnTo>
                    <a:lnTo>
                      <a:pt x="70" y="8"/>
                    </a:lnTo>
                    <a:lnTo>
                      <a:pt x="71" y="8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1" y="12"/>
                    </a:lnTo>
                    <a:lnTo>
                      <a:pt x="73" y="15"/>
                    </a:lnTo>
                    <a:lnTo>
                      <a:pt x="74" y="17"/>
                    </a:lnTo>
                    <a:lnTo>
                      <a:pt x="75" y="18"/>
                    </a:lnTo>
                    <a:lnTo>
                      <a:pt x="76" y="18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20"/>
                    </a:lnTo>
                    <a:lnTo>
                      <a:pt x="81" y="21"/>
                    </a:lnTo>
                    <a:lnTo>
                      <a:pt x="82" y="24"/>
                    </a:lnTo>
                    <a:lnTo>
                      <a:pt x="83" y="25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8" y="29"/>
                    </a:lnTo>
                    <a:lnTo>
                      <a:pt x="89" y="32"/>
                    </a:lnTo>
                    <a:lnTo>
                      <a:pt x="92" y="34"/>
                    </a:lnTo>
                    <a:lnTo>
                      <a:pt x="96" y="37"/>
                    </a:lnTo>
                    <a:lnTo>
                      <a:pt x="97" y="38"/>
                    </a:lnTo>
                    <a:lnTo>
                      <a:pt x="98" y="39"/>
                    </a:lnTo>
                    <a:lnTo>
                      <a:pt x="99" y="41"/>
                    </a:lnTo>
                    <a:lnTo>
                      <a:pt x="99" y="39"/>
                    </a:lnTo>
                    <a:lnTo>
                      <a:pt x="100" y="39"/>
                    </a:lnTo>
                    <a:lnTo>
                      <a:pt x="101" y="39"/>
                    </a:lnTo>
                    <a:lnTo>
                      <a:pt x="102" y="38"/>
                    </a:lnTo>
                    <a:lnTo>
                      <a:pt x="103" y="38"/>
                    </a:lnTo>
                    <a:lnTo>
                      <a:pt x="105" y="39"/>
                    </a:lnTo>
                    <a:lnTo>
                      <a:pt x="105" y="41"/>
                    </a:lnTo>
                    <a:lnTo>
                      <a:pt x="105" y="42"/>
                    </a:lnTo>
                    <a:lnTo>
                      <a:pt x="105" y="43"/>
                    </a:lnTo>
                    <a:lnTo>
                      <a:pt x="106" y="43"/>
                    </a:lnTo>
                    <a:lnTo>
                      <a:pt x="106" y="44"/>
                    </a:lnTo>
                    <a:lnTo>
                      <a:pt x="107" y="44"/>
                    </a:lnTo>
                    <a:lnTo>
                      <a:pt x="108" y="45"/>
                    </a:lnTo>
                    <a:lnTo>
                      <a:pt x="108" y="46"/>
                    </a:lnTo>
                    <a:lnTo>
                      <a:pt x="109" y="46"/>
                    </a:lnTo>
                    <a:lnTo>
                      <a:pt x="108" y="47"/>
                    </a:lnTo>
                    <a:lnTo>
                      <a:pt x="109" y="47"/>
                    </a:lnTo>
                    <a:lnTo>
                      <a:pt x="109" y="49"/>
                    </a:lnTo>
                    <a:lnTo>
                      <a:pt x="109" y="49"/>
                    </a:lnTo>
                    <a:lnTo>
                      <a:pt x="109" y="50"/>
                    </a:lnTo>
                    <a:lnTo>
                      <a:pt x="109" y="51"/>
                    </a:lnTo>
                    <a:lnTo>
                      <a:pt x="108" y="51"/>
                    </a:lnTo>
                    <a:lnTo>
                      <a:pt x="107" y="52"/>
                    </a:lnTo>
                    <a:lnTo>
                      <a:pt x="106" y="52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3"/>
                    </a:lnTo>
                    <a:lnTo>
                      <a:pt x="103" y="54"/>
                    </a:lnTo>
                    <a:lnTo>
                      <a:pt x="105" y="55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8"/>
                    </a:lnTo>
                    <a:lnTo>
                      <a:pt x="106" y="59"/>
                    </a:lnTo>
                    <a:lnTo>
                      <a:pt x="107" y="59"/>
                    </a:lnTo>
                    <a:lnTo>
                      <a:pt x="108" y="59"/>
                    </a:lnTo>
                    <a:lnTo>
                      <a:pt x="109" y="60"/>
                    </a:lnTo>
                    <a:lnTo>
                      <a:pt x="109" y="61"/>
                    </a:lnTo>
                    <a:lnTo>
                      <a:pt x="110" y="61"/>
                    </a:lnTo>
                    <a:lnTo>
                      <a:pt x="110" y="62"/>
                    </a:lnTo>
                    <a:lnTo>
                      <a:pt x="111" y="62"/>
                    </a:lnTo>
                    <a:lnTo>
                      <a:pt x="113" y="61"/>
                    </a:lnTo>
                    <a:lnTo>
                      <a:pt x="114" y="61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2"/>
                    </a:lnTo>
                    <a:lnTo>
                      <a:pt x="117" y="63"/>
                    </a:lnTo>
                    <a:lnTo>
                      <a:pt x="118" y="64"/>
                    </a:lnTo>
                    <a:lnTo>
                      <a:pt x="118" y="66"/>
                    </a:lnTo>
                    <a:lnTo>
                      <a:pt x="118" y="67"/>
                    </a:lnTo>
                    <a:lnTo>
                      <a:pt x="119" y="67"/>
                    </a:lnTo>
                    <a:lnTo>
                      <a:pt x="120" y="67"/>
                    </a:lnTo>
                    <a:lnTo>
                      <a:pt x="122" y="67"/>
                    </a:lnTo>
                    <a:lnTo>
                      <a:pt x="122" y="68"/>
                    </a:lnTo>
                    <a:lnTo>
                      <a:pt x="123" y="67"/>
                    </a:lnTo>
                    <a:lnTo>
                      <a:pt x="123" y="68"/>
                    </a:lnTo>
                    <a:lnTo>
                      <a:pt x="124" y="68"/>
                    </a:lnTo>
                    <a:lnTo>
                      <a:pt x="125" y="68"/>
                    </a:lnTo>
                    <a:lnTo>
                      <a:pt x="126" y="68"/>
                    </a:lnTo>
                    <a:lnTo>
                      <a:pt x="126" y="67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28" y="68"/>
                    </a:lnTo>
                    <a:lnTo>
                      <a:pt x="130" y="68"/>
                    </a:lnTo>
                    <a:lnTo>
                      <a:pt x="130" y="69"/>
                    </a:lnTo>
                    <a:lnTo>
                      <a:pt x="131" y="69"/>
                    </a:lnTo>
                    <a:lnTo>
                      <a:pt x="131" y="70"/>
                    </a:lnTo>
                    <a:lnTo>
                      <a:pt x="132" y="70"/>
                    </a:lnTo>
                    <a:lnTo>
                      <a:pt x="132" y="71"/>
                    </a:lnTo>
                    <a:lnTo>
                      <a:pt x="133" y="71"/>
                    </a:lnTo>
                    <a:lnTo>
                      <a:pt x="133" y="72"/>
                    </a:lnTo>
                    <a:lnTo>
                      <a:pt x="133" y="73"/>
                    </a:lnTo>
                    <a:lnTo>
                      <a:pt x="134" y="75"/>
                    </a:lnTo>
                    <a:lnTo>
                      <a:pt x="134" y="76"/>
                    </a:lnTo>
                    <a:lnTo>
                      <a:pt x="135" y="77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6" y="79"/>
                    </a:lnTo>
                    <a:lnTo>
                      <a:pt x="136" y="80"/>
                    </a:lnTo>
                    <a:lnTo>
                      <a:pt x="136" y="81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6" y="84"/>
                    </a:lnTo>
                    <a:lnTo>
                      <a:pt x="136" y="85"/>
                    </a:lnTo>
                    <a:lnTo>
                      <a:pt x="136" y="85"/>
                    </a:lnTo>
                    <a:lnTo>
                      <a:pt x="136" y="86"/>
                    </a:lnTo>
                    <a:lnTo>
                      <a:pt x="136" y="87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5" y="89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5" y="93"/>
                    </a:lnTo>
                    <a:lnTo>
                      <a:pt x="136" y="94"/>
                    </a:lnTo>
                    <a:lnTo>
                      <a:pt x="136" y="94"/>
                    </a:lnTo>
                    <a:lnTo>
                      <a:pt x="137" y="95"/>
                    </a:lnTo>
                    <a:lnTo>
                      <a:pt x="139" y="95"/>
                    </a:lnTo>
                    <a:lnTo>
                      <a:pt x="139" y="96"/>
                    </a:lnTo>
                    <a:lnTo>
                      <a:pt x="140" y="96"/>
                    </a:lnTo>
                    <a:lnTo>
                      <a:pt x="140" y="97"/>
                    </a:lnTo>
                    <a:lnTo>
                      <a:pt x="141" y="97"/>
                    </a:lnTo>
                    <a:lnTo>
                      <a:pt x="141" y="98"/>
                    </a:lnTo>
                    <a:lnTo>
                      <a:pt x="142" y="100"/>
                    </a:lnTo>
                    <a:lnTo>
                      <a:pt x="142" y="101"/>
                    </a:lnTo>
                    <a:lnTo>
                      <a:pt x="141" y="102"/>
                    </a:lnTo>
                    <a:lnTo>
                      <a:pt x="140" y="103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39" y="105"/>
                    </a:lnTo>
                    <a:lnTo>
                      <a:pt x="139" y="106"/>
                    </a:lnTo>
                    <a:lnTo>
                      <a:pt x="139" y="108"/>
                    </a:lnTo>
                    <a:lnTo>
                      <a:pt x="140" y="108"/>
                    </a:lnTo>
                    <a:lnTo>
                      <a:pt x="141" y="108"/>
                    </a:lnTo>
                    <a:lnTo>
                      <a:pt x="141" y="106"/>
                    </a:lnTo>
                    <a:lnTo>
                      <a:pt x="142" y="106"/>
                    </a:lnTo>
                    <a:lnTo>
                      <a:pt x="143" y="106"/>
                    </a:lnTo>
                    <a:lnTo>
                      <a:pt x="144" y="106"/>
                    </a:lnTo>
                    <a:lnTo>
                      <a:pt x="144" y="108"/>
                    </a:lnTo>
                    <a:lnTo>
                      <a:pt x="145" y="108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9" y="108"/>
                    </a:lnTo>
                    <a:lnTo>
                      <a:pt x="150" y="108"/>
                    </a:lnTo>
                    <a:lnTo>
                      <a:pt x="150" y="106"/>
                    </a:lnTo>
                    <a:lnTo>
                      <a:pt x="151" y="106"/>
                    </a:lnTo>
                    <a:lnTo>
                      <a:pt x="152" y="106"/>
                    </a:lnTo>
                    <a:lnTo>
                      <a:pt x="153" y="106"/>
                    </a:lnTo>
                    <a:lnTo>
                      <a:pt x="154" y="108"/>
                    </a:lnTo>
                    <a:lnTo>
                      <a:pt x="154" y="109"/>
                    </a:lnTo>
                    <a:lnTo>
                      <a:pt x="156" y="109"/>
                    </a:lnTo>
                    <a:lnTo>
                      <a:pt x="156" y="110"/>
                    </a:lnTo>
                    <a:lnTo>
                      <a:pt x="156" y="111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7" y="112"/>
                    </a:lnTo>
                    <a:lnTo>
                      <a:pt x="156" y="113"/>
                    </a:lnTo>
                    <a:lnTo>
                      <a:pt x="157" y="113"/>
                    </a:lnTo>
                    <a:lnTo>
                      <a:pt x="157" y="114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60" y="115"/>
                    </a:lnTo>
                    <a:lnTo>
                      <a:pt x="160" y="117"/>
                    </a:lnTo>
                    <a:lnTo>
                      <a:pt x="161" y="117"/>
                    </a:lnTo>
                    <a:lnTo>
                      <a:pt x="162" y="118"/>
                    </a:lnTo>
                    <a:lnTo>
                      <a:pt x="162" y="119"/>
                    </a:lnTo>
                    <a:lnTo>
                      <a:pt x="163" y="120"/>
                    </a:lnTo>
                    <a:lnTo>
                      <a:pt x="173" y="131"/>
                    </a:lnTo>
                    <a:lnTo>
                      <a:pt x="179" y="138"/>
                    </a:lnTo>
                    <a:lnTo>
                      <a:pt x="195" y="154"/>
                    </a:lnTo>
                    <a:lnTo>
                      <a:pt x="195" y="156"/>
                    </a:lnTo>
                    <a:lnTo>
                      <a:pt x="195" y="157"/>
                    </a:lnTo>
                    <a:lnTo>
                      <a:pt x="195" y="162"/>
                    </a:lnTo>
                    <a:lnTo>
                      <a:pt x="195" y="163"/>
                    </a:lnTo>
                    <a:lnTo>
                      <a:pt x="195" y="166"/>
                    </a:lnTo>
                    <a:lnTo>
                      <a:pt x="196" y="166"/>
                    </a:lnTo>
                    <a:lnTo>
                      <a:pt x="196" y="166"/>
                    </a:lnTo>
                    <a:lnTo>
                      <a:pt x="197" y="166"/>
                    </a:lnTo>
                    <a:lnTo>
                      <a:pt x="199" y="166"/>
                    </a:lnTo>
                    <a:lnTo>
                      <a:pt x="197" y="166"/>
                    </a:lnTo>
                    <a:lnTo>
                      <a:pt x="197" y="168"/>
                    </a:lnTo>
                    <a:lnTo>
                      <a:pt x="197" y="169"/>
                    </a:lnTo>
                    <a:lnTo>
                      <a:pt x="197" y="170"/>
                    </a:lnTo>
                    <a:lnTo>
                      <a:pt x="199" y="170"/>
                    </a:lnTo>
                    <a:lnTo>
                      <a:pt x="200" y="170"/>
                    </a:lnTo>
                    <a:lnTo>
                      <a:pt x="200" y="169"/>
                    </a:lnTo>
                    <a:lnTo>
                      <a:pt x="201" y="168"/>
                    </a:lnTo>
                    <a:lnTo>
                      <a:pt x="201" y="169"/>
                    </a:lnTo>
                    <a:lnTo>
                      <a:pt x="203" y="168"/>
                    </a:lnTo>
                    <a:lnTo>
                      <a:pt x="203" y="166"/>
                    </a:lnTo>
                    <a:lnTo>
                      <a:pt x="204" y="166"/>
                    </a:lnTo>
                    <a:lnTo>
                      <a:pt x="205" y="166"/>
                    </a:lnTo>
                    <a:lnTo>
                      <a:pt x="206" y="166"/>
                    </a:lnTo>
                    <a:lnTo>
                      <a:pt x="206" y="165"/>
                    </a:lnTo>
                    <a:lnTo>
                      <a:pt x="206" y="164"/>
                    </a:lnTo>
                    <a:lnTo>
                      <a:pt x="206" y="163"/>
                    </a:lnTo>
                    <a:lnTo>
                      <a:pt x="206" y="162"/>
                    </a:lnTo>
                    <a:lnTo>
                      <a:pt x="208" y="162"/>
                    </a:lnTo>
                    <a:lnTo>
                      <a:pt x="209" y="162"/>
                    </a:lnTo>
                    <a:lnTo>
                      <a:pt x="210" y="163"/>
                    </a:lnTo>
                    <a:lnTo>
                      <a:pt x="211" y="163"/>
                    </a:lnTo>
                    <a:lnTo>
                      <a:pt x="211" y="164"/>
                    </a:lnTo>
                    <a:lnTo>
                      <a:pt x="211" y="165"/>
                    </a:lnTo>
                    <a:lnTo>
                      <a:pt x="212" y="165"/>
                    </a:lnTo>
                    <a:lnTo>
                      <a:pt x="213" y="165"/>
                    </a:lnTo>
                    <a:lnTo>
                      <a:pt x="213" y="166"/>
                    </a:lnTo>
                    <a:lnTo>
                      <a:pt x="214" y="166"/>
                    </a:lnTo>
                    <a:lnTo>
                      <a:pt x="216" y="165"/>
                    </a:lnTo>
                    <a:lnTo>
                      <a:pt x="217" y="165"/>
                    </a:lnTo>
                    <a:lnTo>
                      <a:pt x="217" y="164"/>
                    </a:lnTo>
                    <a:lnTo>
                      <a:pt x="218" y="163"/>
                    </a:lnTo>
                    <a:lnTo>
                      <a:pt x="218" y="162"/>
                    </a:lnTo>
                    <a:lnTo>
                      <a:pt x="218" y="160"/>
                    </a:lnTo>
                    <a:lnTo>
                      <a:pt x="219" y="160"/>
                    </a:lnTo>
                    <a:lnTo>
                      <a:pt x="219" y="160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2" y="157"/>
                    </a:lnTo>
                    <a:lnTo>
                      <a:pt x="222" y="159"/>
                    </a:lnTo>
                    <a:lnTo>
                      <a:pt x="223" y="159"/>
                    </a:lnTo>
                    <a:lnTo>
                      <a:pt x="223" y="160"/>
                    </a:lnTo>
                    <a:lnTo>
                      <a:pt x="225" y="160"/>
                    </a:lnTo>
                    <a:lnTo>
                      <a:pt x="226" y="161"/>
                    </a:lnTo>
                    <a:lnTo>
                      <a:pt x="226" y="162"/>
                    </a:lnTo>
                    <a:lnTo>
                      <a:pt x="227" y="162"/>
                    </a:lnTo>
                    <a:lnTo>
                      <a:pt x="228" y="162"/>
                    </a:lnTo>
                    <a:lnTo>
                      <a:pt x="229" y="161"/>
                    </a:lnTo>
                    <a:lnTo>
                      <a:pt x="230" y="161"/>
                    </a:lnTo>
                    <a:lnTo>
                      <a:pt x="230" y="162"/>
                    </a:lnTo>
                    <a:lnTo>
                      <a:pt x="231" y="162"/>
                    </a:lnTo>
                    <a:lnTo>
                      <a:pt x="233" y="162"/>
                    </a:lnTo>
                    <a:lnTo>
                      <a:pt x="233" y="163"/>
                    </a:lnTo>
                    <a:lnTo>
                      <a:pt x="234" y="163"/>
                    </a:lnTo>
                    <a:lnTo>
                      <a:pt x="234" y="164"/>
                    </a:lnTo>
                    <a:lnTo>
                      <a:pt x="235" y="164"/>
                    </a:lnTo>
                    <a:lnTo>
                      <a:pt x="236" y="165"/>
                    </a:lnTo>
                    <a:lnTo>
                      <a:pt x="237" y="166"/>
                    </a:lnTo>
                    <a:lnTo>
                      <a:pt x="237" y="166"/>
                    </a:lnTo>
                    <a:lnTo>
                      <a:pt x="238" y="168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8" y="170"/>
                    </a:lnTo>
                    <a:lnTo>
                      <a:pt x="239" y="170"/>
                    </a:lnTo>
                    <a:lnTo>
                      <a:pt x="240" y="170"/>
                    </a:lnTo>
                    <a:lnTo>
                      <a:pt x="240" y="171"/>
                    </a:lnTo>
                    <a:lnTo>
                      <a:pt x="242" y="171"/>
                    </a:lnTo>
                    <a:lnTo>
                      <a:pt x="243" y="171"/>
                    </a:lnTo>
                    <a:lnTo>
                      <a:pt x="244" y="172"/>
                    </a:lnTo>
                    <a:lnTo>
                      <a:pt x="244" y="173"/>
                    </a:lnTo>
                    <a:lnTo>
                      <a:pt x="245" y="174"/>
                    </a:lnTo>
                    <a:lnTo>
                      <a:pt x="246" y="176"/>
                    </a:lnTo>
                    <a:lnTo>
                      <a:pt x="246" y="177"/>
                    </a:lnTo>
                    <a:lnTo>
                      <a:pt x="247" y="177"/>
                    </a:lnTo>
                    <a:lnTo>
                      <a:pt x="247" y="178"/>
                    </a:lnTo>
                    <a:lnTo>
                      <a:pt x="248" y="178"/>
                    </a:lnTo>
                    <a:lnTo>
                      <a:pt x="250" y="179"/>
                    </a:lnTo>
                    <a:lnTo>
                      <a:pt x="250" y="180"/>
                    </a:lnTo>
                    <a:lnTo>
                      <a:pt x="251" y="180"/>
                    </a:lnTo>
                    <a:lnTo>
                      <a:pt x="252" y="181"/>
                    </a:lnTo>
                    <a:lnTo>
                      <a:pt x="252" y="182"/>
                    </a:lnTo>
                    <a:lnTo>
                      <a:pt x="253" y="183"/>
                    </a:lnTo>
                    <a:lnTo>
                      <a:pt x="253" y="185"/>
                    </a:lnTo>
                    <a:lnTo>
                      <a:pt x="255" y="186"/>
                    </a:lnTo>
                    <a:lnTo>
                      <a:pt x="256" y="186"/>
                    </a:lnTo>
                    <a:lnTo>
                      <a:pt x="257" y="186"/>
                    </a:lnTo>
                    <a:lnTo>
                      <a:pt x="259" y="185"/>
                    </a:lnTo>
                    <a:lnTo>
                      <a:pt x="260" y="185"/>
                    </a:lnTo>
                    <a:lnTo>
                      <a:pt x="261" y="185"/>
                    </a:lnTo>
                    <a:lnTo>
                      <a:pt x="262" y="185"/>
                    </a:lnTo>
                    <a:lnTo>
                      <a:pt x="262" y="186"/>
                    </a:lnTo>
                    <a:lnTo>
                      <a:pt x="263" y="186"/>
                    </a:lnTo>
                    <a:lnTo>
                      <a:pt x="264" y="186"/>
                    </a:lnTo>
                    <a:lnTo>
                      <a:pt x="264" y="185"/>
                    </a:lnTo>
                    <a:lnTo>
                      <a:pt x="265" y="185"/>
                    </a:lnTo>
                    <a:lnTo>
                      <a:pt x="265" y="183"/>
                    </a:lnTo>
                    <a:lnTo>
                      <a:pt x="265" y="182"/>
                    </a:lnTo>
                    <a:lnTo>
                      <a:pt x="265" y="181"/>
                    </a:lnTo>
                    <a:lnTo>
                      <a:pt x="265" y="180"/>
                    </a:lnTo>
                    <a:lnTo>
                      <a:pt x="265" y="179"/>
                    </a:lnTo>
                    <a:lnTo>
                      <a:pt x="265" y="178"/>
                    </a:lnTo>
                    <a:lnTo>
                      <a:pt x="265" y="177"/>
                    </a:lnTo>
                    <a:lnTo>
                      <a:pt x="264" y="177"/>
                    </a:lnTo>
                    <a:lnTo>
                      <a:pt x="264" y="176"/>
                    </a:lnTo>
                    <a:lnTo>
                      <a:pt x="264" y="174"/>
                    </a:lnTo>
                    <a:lnTo>
                      <a:pt x="264" y="173"/>
                    </a:lnTo>
                    <a:lnTo>
                      <a:pt x="263" y="173"/>
                    </a:lnTo>
                    <a:lnTo>
                      <a:pt x="263" y="172"/>
                    </a:lnTo>
                    <a:lnTo>
                      <a:pt x="263" y="171"/>
                    </a:lnTo>
                    <a:lnTo>
                      <a:pt x="263" y="170"/>
                    </a:lnTo>
                    <a:lnTo>
                      <a:pt x="262" y="169"/>
                    </a:lnTo>
                    <a:lnTo>
                      <a:pt x="262" y="168"/>
                    </a:lnTo>
                    <a:lnTo>
                      <a:pt x="261" y="168"/>
                    </a:lnTo>
                    <a:lnTo>
                      <a:pt x="261" y="166"/>
                    </a:lnTo>
                    <a:lnTo>
                      <a:pt x="260" y="166"/>
                    </a:lnTo>
                    <a:lnTo>
                      <a:pt x="260" y="165"/>
                    </a:lnTo>
                    <a:lnTo>
                      <a:pt x="259" y="164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7" y="162"/>
                    </a:lnTo>
                    <a:lnTo>
                      <a:pt x="257" y="161"/>
                    </a:lnTo>
                    <a:lnTo>
                      <a:pt x="256" y="160"/>
                    </a:lnTo>
                    <a:lnTo>
                      <a:pt x="255" y="159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5" y="157"/>
                    </a:lnTo>
                    <a:lnTo>
                      <a:pt x="256" y="157"/>
                    </a:lnTo>
                    <a:lnTo>
                      <a:pt x="257" y="157"/>
                    </a:lnTo>
                    <a:lnTo>
                      <a:pt x="257" y="159"/>
                    </a:lnTo>
                    <a:lnTo>
                      <a:pt x="259" y="159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2" y="161"/>
                    </a:lnTo>
                    <a:lnTo>
                      <a:pt x="262" y="162"/>
                    </a:lnTo>
                    <a:lnTo>
                      <a:pt x="263" y="162"/>
                    </a:lnTo>
                    <a:lnTo>
                      <a:pt x="263" y="163"/>
                    </a:lnTo>
                    <a:lnTo>
                      <a:pt x="264" y="163"/>
                    </a:lnTo>
                    <a:lnTo>
                      <a:pt x="265" y="163"/>
                    </a:lnTo>
                    <a:lnTo>
                      <a:pt x="266" y="163"/>
                    </a:lnTo>
                    <a:lnTo>
                      <a:pt x="266" y="164"/>
                    </a:lnTo>
                    <a:lnTo>
                      <a:pt x="268" y="165"/>
                    </a:lnTo>
                    <a:lnTo>
                      <a:pt x="268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0" y="166"/>
                    </a:lnTo>
                    <a:lnTo>
                      <a:pt x="271" y="166"/>
                    </a:lnTo>
                    <a:lnTo>
                      <a:pt x="271" y="168"/>
                    </a:lnTo>
                    <a:lnTo>
                      <a:pt x="271" y="169"/>
                    </a:lnTo>
                    <a:lnTo>
                      <a:pt x="272" y="169"/>
                    </a:lnTo>
                    <a:lnTo>
                      <a:pt x="272" y="170"/>
                    </a:lnTo>
                    <a:lnTo>
                      <a:pt x="272" y="171"/>
                    </a:lnTo>
                    <a:lnTo>
                      <a:pt x="271" y="171"/>
                    </a:lnTo>
                    <a:lnTo>
                      <a:pt x="271" y="172"/>
                    </a:lnTo>
                    <a:lnTo>
                      <a:pt x="271" y="173"/>
                    </a:lnTo>
                    <a:lnTo>
                      <a:pt x="272" y="173"/>
                    </a:lnTo>
                    <a:lnTo>
                      <a:pt x="272" y="174"/>
                    </a:lnTo>
                    <a:lnTo>
                      <a:pt x="273" y="174"/>
                    </a:lnTo>
                    <a:lnTo>
                      <a:pt x="273" y="176"/>
                    </a:lnTo>
                    <a:lnTo>
                      <a:pt x="273" y="176"/>
                    </a:lnTo>
                    <a:lnTo>
                      <a:pt x="273" y="177"/>
                    </a:lnTo>
                    <a:lnTo>
                      <a:pt x="274" y="177"/>
                    </a:lnTo>
                    <a:lnTo>
                      <a:pt x="276" y="177"/>
                    </a:lnTo>
                    <a:lnTo>
                      <a:pt x="276" y="178"/>
                    </a:lnTo>
                    <a:lnTo>
                      <a:pt x="277" y="179"/>
                    </a:lnTo>
                    <a:lnTo>
                      <a:pt x="278" y="180"/>
                    </a:lnTo>
                    <a:lnTo>
                      <a:pt x="279" y="181"/>
                    </a:lnTo>
                    <a:lnTo>
                      <a:pt x="279" y="182"/>
                    </a:lnTo>
                    <a:lnTo>
                      <a:pt x="280" y="182"/>
                    </a:lnTo>
                    <a:lnTo>
                      <a:pt x="280" y="183"/>
                    </a:lnTo>
                    <a:lnTo>
                      <a:pt x="281" y="183"/>
                    </a:lnTo>
                    <a:lnTo>
                      <a:pt x="281" y="185"/>
                    </a:lnTo>
                    <a:lnTo>
                      <a:pt x="280" y="186"/>
                    </a:lnTo>
                    <a:lnTo>
                      <a:pt x="279" y="186"/>
                    </a:lnTo>
                    <a:lnTo>
                      <a:pt x="279" y="187"/>
                    </a:lnTo>
                    <a:lnTo>
                      <a:pt x="278" y="188"/>
                    </a:lnTo>
                    <a:lnTo>
                      <a:pt x="278" y="189"/>
                    </a:lnTo>
                    <a:lnTo>
                      <a:pt x="278" y="190"/>
                    </a:lnTo>
                    <a:lnTo>
                      <a:pt x="277" y="191"/>
                    </a:lnTo>
                    <a:lnTo>
                      <a:pt x="276" y="193"/>
                    </a:lnTo>
                    <a:lnTo>
                      <a:pt x="277" y="194"/>
                    </a:lnTo>
                    <a:lnTo>
                      <a:pt x="276" y="194"/>
                    </a:lnTo>
                    <a:lnTo>
                      <a:pt x="274" y="194"/>
                    </a:lnTo>
                    <a:lnTo>
                      <a:pt x="273" y="194"/>
                    </a:lnTo>
                    <a:lnTo>
                      <a:pt x="273" y="194"/>
                    </a:lnTo>
                    <a:lnTo>
                      <a:pt x="273" y="194"/>
                    </a:lnTo>
                    <a:lnTo>
                      <a:pt x="272" y="195"/>
                    </a:lnTo>
                    <a:lnTo>
                      <a:pt x="273" y="195"/>
                    </a:lnTo>
                    <a:lnTo>
                      <a:pt x="273" y="196"/>
                    </a:lnTo>
                    <a:lnTo>
                      <a:pt x="273" y="197"/>
                    </a:lnTo>
                    <a:lnTo>
                      <a:pt x="273" y="197"/>
                    </a:lnTo>
                    <a:lnTo>
                      <a:pt x="273" y="198"/>
                    </a:lnTo>
                    <a:lnTo>
                      <a:pt x="273" y="199"/>
                    </a:lnTo>
                    <a:lnTo>
                      <a:pt x="273" y="200"/>
                    </a:lnTo>
                    <a:lnTo>
                      <a:pt x="273" y="200"/>
                    </a:lnTo>
                    <a:lnTo>
                      <a:pt x="273" y="202"/>
                    </a:lnTo>
                    <a:lnTo>
                      <a:pt x="274" y="202"/>
                    </a:lnTo>
                    <a:lnTo>
                      <a:pt x="274" y="203"/>
                    </a:lnTo>
                    <a:lnTo>
                      <a:pt x="276" y="203"/>
                    </a:lnTo>
                    <a:lnTo>
                      <a:pt x="276" y="204"/>
                    </a:lnTo>
                    <a:lnTo>
                      <a:pt x="276" y="205"/>
                    </a:lnTo>
                    <a:lnTo>
                      <a:pt x="276" y="206"/>
                    </a:lnTo>
                    <a:lnTo>
                      <a:pt x="276" y="207"/>
                    </a:lnTo>
                    <a:lnTo>
                      <a:pt x="277" y="207"/>
                    </a:lnTo>
                    <a:lnTo>
                      <a:pt x="278" y="207"/>
                    </a:lnTo>
                    <a:lnTo>
                      <a:pt x="277" y="207"/>
                    </a:lnTo>
                    <a:lnTo>
                      <a:pt x="277" y="208"/>
                    </a:lnTo>
                    <a:lnTo>
                      <a:pt x="277" y="210"/>
                    </a:lnTo>
                    <a:lnTo>
                      <a:pt x="277" y="211"/>
                    </a:lnTo>
                    <a:lnTo>
                      <a:pt x="278" y="211"/>
                    </a:lnTo>
                    <a:lnTo>
                      <a:pt x="279" y="211"/>
                    </a:lnTo>
                    <a:lnTo>
                      <a:pt x="280" y="211"/>
                    </a:lnTo>
                    <a:lnTo>
                      <a:pt x="281" y="212"/>
                    </a:lnTo>
                    <a:lnTo>
                      <a:pt x="282" y="212"/>
                    </a:lnTo>
                    <a:lnTo>
                      <a:pt x="283" y="212"/>
                    </a:lnTo>
                    <a:lnTo>
                      <a:pt x="283" y="213"/>
                    </a:lnTo>
                    <a:lnTo>
                      <a:pt x="285" y="213"/>
                    </a:lnTo>
                    <a:lnTo>
                      <a:pt x="285" y="212"/>
                    </a:lnTo>
                    <a:lnTo>
                      <a:pt x="286" y="211"/>
                    </a:lnTo>
                    <a:lnTo>
                      <a:pt x="287" y="211"/>
                    </a:lnTo>
                    <a:lnTo>
                      <a:pt x="288" y="212"/>
                    </a:lnTo>
                    <a:lnTo>
                      <a:pt x="288" y="213"/>
                    </a:lnTo>
                    <a:lnTo>
                      <a:pt x="289" y="214"/>
                    </a:lnTo>
                    <a:lnTo>
                      <a:pt x="289" y="215"/>
                    </a:lnTo>
                    <a:lnTo>
                      <a:pt x="288" y="215"/>
                    </a:lnTo>
                    <a:lnTo>
                      <a:pt x="288" y="216"/>
                    </a:lnTo>
                    <a:lnTo>
                      <a:pt x="288" y="218"/>
                    </a:lnTo>
                    <a:lnTo>
                      <a:pt x="289" y="219"/>
                    </a:lnTo>
                    <a:lnTo>
                      <a:pt x="289" y="220"/>
                    </a:lnTo>
                    <a:lnTo>
                      <a:pt x="290" y="221"/>
                    </a:lnTo>
                    <a:lnTo>
                      <a:pt x="291" y="221"/>
                    </a:lnTo>
                    <a:lnTo>
                      <a:pt x="291" y="221"/>
                    </a:lnTo>
                    <a:lnTo>
                      <a:pt x="293" y="221"/>
                    </a:lnTo>
                    <a:lnTo>
                      <a:pt x="293" y="222"/>
                    </a:lnTo>
                    <a:lnTo>
                      <a:pt x="294" y="222"/>
                    </a:lnTo>
                    <a:lnTo>
                      <a:pt x="295" y="223"/>
                    </a:lnTo>
                    <a:lnTo>
                      <a:pt x="296" y="223"/>
                    </a:lnTo>
                    <a:lnTo>
                      <a:pt x="296" y="224"/>
                    </a:lnTo>
                    <a:lnTo>
                      <a:pt x="297" y="223"/>
                    </a:lnTo>
                    <a:lnTo>
                      <a:pt x="297" y="224"/>
                    </a:lnTo>
                    <a:lnTo>
                      <a:pt x="298" y="224"/>
                    </a:lnTo>
                    <a:lnTo>
                      <a:pt x="299" y="224"/>
                    </a:lnTo>
                    <a:lnTo>
                      <a:pt x="299" y="225"/>
                    </a:lnTo>
                    <a:lnTo>
                      <a:pt x="299" y="227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2" y="228"/>
                    </a:lnTo>
                    <a:lnTo>
                      <a:pt x="302" y="229"/>
                    </a:lnTo>
                    <a:lnTo>
                      <a:pt x="302" y="230"/>
                    </a:lnTo>
                    <a:lnTo>
                      <a:pt x="302" y="231"/>
                    </a:lnTo>
                    <a:lnTo>
                      <a:pt x="303" y="231"/>
                    </a:lnTo>
                    <a:lnTo>
                      <a:pt x="304" y="231"/>
                    </a:lnTo>
                    <a:lnTo>
                      <a:pt x="304" y="230"/>
                    </a:lnTo>
                    <a:lnTo>
                      <a:pt x="305" y="230"/>
                    </a:lnTo>
                    <a:lnTo>
                      <a:pt x="305" y="231"/>
                    </a:lnTo>
                    <a:lnTo>
                      <a:pt x="306" y="231"/>
                    </a:lnTo>
                    <a:lnTo>
                      <a:pt x="307" y="232"/>
                    </a:lnTo>
                    <a:lnTo>
                      <a:pt x="307" y="231"/>
                    </a:lnTo>
                    <a:lnTo>
                      <a:pt x="308" y="231"/>
                    </a:lnTo>
                    <a:lnTo>
                      <a:pt x="308" y="232"/>
                    </a:lnTo>
                    <a:lnTo>
                      <a:pt x="310" y="232"/>
                    </a:lnTo>
                    <a:lnTo>
                      <a:pt x="311" y="233"/>
                    </a:lnTo>
                    <a:lnTo>
                      <a:pt x="311" y="235"/>
                    </a:lnTo>
                    <a:lnTo>
                      <a:pt x="312" y="233"/>
                    </a:lnTo>
                    <a:lnTo>
                      <a:pt x="312" y="235"/>
                    </a:lnTo>
                    <a:lnTo>
                      <a:pt x="313" y="235"/>
                    </a:lnTo>
                    <a:lnTo>
                      <a:pt x="312" y="236"/>
                    </a:lnTo>
                    <a:lnTo>
                      <a:pt x="313" y="236"/>
                    </a:lnTo>
                    <a:lnTo>
                      <a:pt x="313" y="237"/>
                    </a:lnTo>
                    <a:lnTo>
                      <a:pt x="314" y="238"/>
                    </a:lnTo>
                    <a:lnTo>
                      <a:pt x="314" y="239"/>
                    </a:lnTo>
                    <a:lnTo>
                      <a:pt x="315" y="239"/>
                    </a:lnTo>
                    <a:lnTo>
                      <a:pt x="316" y="239"/>
                    </a:lnTo>
                    <a:lnTo>
                      <a:pt x="317" y="239"/>
                    </a:lnTo>
                    <a:lnTo>
                      <a:pt x="317" y="240"/>
                    </a:lnTo>
                    <a:lnTo>
                      <a:pt x="319" y="240"/>
                    </a:lnTo>
                    <a:lnTo>
                      <a:pt x="319" y="241"/>
                    </a:lnTo>
                    <a:lnTo>
                      <a:pt x="320" y="241"/>
                    </a:lnTo>
                    <a:lnTo>
                      <a:pt x="320" y="242"/>
                    </a:lnTo>
                    <a:lnTo>
                      <a:pt x="321" y="242"/>
                    </a:lnTo>
                    <a:lnTo>
                      <a:pt x="321" y="244"/>
                    </a:lnTo>
                    <a:lnTo>
                      <a:pt x="321" y="245"/>
                    </a:lnTo>
                    <a:lnTo>
                      <a:pt x="322" y="245"/>
                    </a:lnTo>
                    <a:lnTo>
                      <a:pt x="322" y="246"/>
                    </a:lnTo>
                    <a:lnTo>
                      <a:pt x="323" y="246"/>
                    </a:lnTo>
                    <a:lnTo>
                      <a:pt x="323" y="245"/>
                    </a:lnTo>
                    <a:lnTo>
                      <a:pt x="324" y="245"/>
                    </a:lnTo>
                    <a:lnTo>
                      <a:pt x="325" y="245"/>
                    </a:lnTo>
                    <a:lnTo>
                      <a:pt x="325" y="244"/>
                    </a:lnTo>
                    <a:lnTo>
                      <a:pt x="326" y="244"/>
                    </a:lnTo>
                    <a:lnTo>
                      <a:pt x="328" y="244"/>
                    </a:lnTo>
                    <a:lnTo>
                      <a:pt x="328" y="245"/>
                    </a:lnTo>
                    <a:lnTo>
                      <a:pt x="329" y="245"/>
                    </a:lnTo>
                    <a:lnTo>
                      <a:pt x="330" y="246"/>
                    </a:lnTo>
                    <a:lnTo>
                      <a:pt x="331" y="246"/>
                    </a:lnTo>
                    <a:lnTo>
                      <a:pt x="332" y="246"/>
                    </a:lnTo>
                    <a:lnTo>
                      <a:pt x="333" y="246"/>
                    </a:lnTo>
                    <a:lnTo>
                      <a:pt x="334" y="246"/>
                    </a:lnTo>
                    <a:lnTo>
                      <a:pt x="336" y="246"/>
                    </a:lnTo>
                    <a:lnTo>
                      <a:pt x="337" y="247"/>
                    </a:lnTo>
                    <a:lnTo>
                      <a:pt x="337" y="248"/>
                    </a:lnTo>
                    <a:lnTo>
                      <a:pt x="338" y="248"/>
                    </a:lnTo>
                    <a:lnTo>
                      <a:pt x="338" y="249"/>
                    </a:lnTo>
                    <a:lnTo>
                      <a:pt x="338" y="250"/>
                    </a:lnTo>
                    <a:lnTo>
                      <a:pt x="339" y="250"/>
                    </a:lnTo>
                    <a:lnTo>
                      <a:pt x="340" y="252"/>
                    </a:lnTo>
                    <a:lnTo>
                      <a:pt x="341" y="253"/>
                    </a:lnTo>
                    <a:lnTo>
                      <a:pt x="342" y="253"/>
                    </a:lnTo>
                    <a:lnTo>
                      <a:pt x="342" y="254"/>
                    </a:lnTo>
                    <a:lnTo>
                      <a:pt x="342" y="255"/>
                    </a:lnTo>
                    <a:lnTo>
                      <a:pt x="342" y="256"/>
                    </a:lnTo>
                    <a:lnTo>
                      <a:pt x="342" y="257"/>
                    </a:lnTo>
                    <a:lnTo>
                      <a:pt x="343" y="258"/>
                    </a:lnTo>
                    <a:lnTo>
                      <a:pt x="343" y="259"/>
                    </a:lnTo>
                    <a:lnTo>
                      <a:pt x="345" y="259"/>
                    </a:lnTo>
                    <a:lnTo>
                      <a:pt x="345" y="261"/>
                    </a:lnTo>
                    <a:lnTo>
                      <a:pt x="346" y="261"/>
                    </a:lnTo>
                    <a:lnTo>
                      <a:pt x="347" y="261"/>
                    </a:lnTo>
                    <a:lnTo>
                      <a:pt x="348" y="261"/>
                    </a:lnTo>
                    <a:lnTo>
                      <a:pt x="349" y="261"/>
                    </a:lnTo>
                    <a:lnTo>
                      <a:pt x="350" y="261"/>
                    </a:lnTo>
                    <a:lnTo>
                      <a:pt x="351" y="261"/>
                    </a:lnTo>
                    <a:lnTo>
                      <a:pt x="351" y="262"/>
                    </a:lnTo>
                    <a:lnTo>
                      <a:pt x="353" y="262"/>
                    </a:lnTo>
                    <a:lnTo>
                      <a:pt x="354" y="262"/>
                    </a:lnTo>
                    <a:lnTo>
                      <a:pt x="355" y="261"/>
                    </a:lnTo>
                    <a:lnTo>
                      <a:pt x="355" y="262"/>
                    </a:lnTo>
                    <a:lnTo>
                      <a:pt x="355" y="262"/>
                    </a:lnTo>
                    <a:lnTo>
                      <a:pt x="355" y="263"/>
                    </a:lnTo>
                    <a:lnTo>
                      <a:pt x="356" y="263"/>
                    </a:lnTo>
                    <a:lnTo>
                      <a:pt x="356" y="264"/>
                    </a:lnTo>
                    <a:lnTo>
                      <a:pt x="357" y="264"/>
                    </a:lnTo>
                    <a:lnTo>
                      <a:pt x="358" y="265"/>
                    </a:lnTo>
                    <a:lnTo>
                      <a:pt x="358" y="266"/>
                    </a:lnTo>
                    <a:lnTo>
                      <a:pt x="359" y="266"/>
                    </a:lnTo>
                    <a:lnTo>
                      <a:pt x="359" y="267"/>
                    </a:lnTo>
                    <a:lnTo>
                      <a:pt x="360" y="267"/>
                    </a:lnTo>
                    <a:lnTo>
                      <a:pt x="360" y="269"/>
                    </a:lnTo>
                    <a:lnTo>
                      <a:pt x="362" y="270"/>
                    </a:lnTo>
                    <a:lnTo>
                      <a:pt x="360" y="270"/>
                    </a:lnTo>
                    <a:lnTo>
                      <a:pt x="360" y="271"/>
                    </a:lnTo>
                    <a:lnTo>
                      <a:pt x="362" y="272"/>
                    </a:lnTo>
                    <a:lnTo>
                      <a:pt x="360" y="273"/>
                    </a:lnTo>
                    <a:lnTo>
                      <a:pt x="359" y="274"/>
                    </a:lnTo>
                    <a:lnTo>
                      <a:pt x="358" y="275"/>
                    </a:lnTo>
                    <a:lnTo>
                      <a:pt x="358" y="275"/>
                    </a:lnTo>
                    <a:lnTo>
                      <a:pt x="358" y="276"/>
                    </a:lnTo>
                    <a:lnTo>
                      <a:pt x="358" y="278"/>
                    </a:lnTo>
                    <a:lnTo>
                      <a:pt x="359" y="278"/>
                    </a:lnTo>
                    <a:lnTo>
                      <a:pt x="359" y="279"/>
                    </a:lnTo>
                    <a:lnTo>
                      <a:pt x="359" y="280"/>
                    </a:lnTo>
                    <a:lnTo>
                      <a:pt x="360" y="281"/>
                    </a:lnTo>
                    <a:lnTo>
                      <a:pt x="360" y="282"/>
                    </a:lnTo>
                    <a:lnTo>
                      <a:pt x="362" y="282"/>
                    </a:lnTo>
                    <a:lnTo>
                      <a:pt x="363" y="282"/>
                    </a:lnTo>
                    <a:lnTo>
                      <a:pt x="364" y="282"/>
                    </a:lnTo>
                    <a:lnTo>
                      <a:pt x="364" y="283"/>
                    </a:lnTo>
                    <a:lnTo>
                      <a:pt x="365" y="283"/>
                    </a:lnTo>
                    <a:lnTo>
                      <a:pt x="366" y="283"/>
                    </a:lnTo>
                    <a:lnTo>
                      <a:pt x="366" y="284"/>
                    </a:lnTo>
                    <a:lnTo>
                      <a:pt x="366" y="286"/>
                    </a:lnTo>
                    <a:lnTo>
                      <a:pt x="366" y="287"/>
                    </a:lnTo>
                    <a:lnTo>
                      <a:pt x="367" y="288"/>
                    </a:lnTo>
                    <a:lnTo>
                      <a:pt x="366" y="288"/>
                    </a:lnTo>
                    <a:lnTo>
                      <a:pt x="367" y="289"/>
                    </a:lnTo>
                    <a:lnTo>
                      <a:pt x="367" y="290"/>
                    </a:lnTo>
                    <a:lnTo>
                      <a:pt x="367" y="291"/>
                    </a:lnTo>
                    <a:lnTo>
                      <a:pt x="343" y="291"/>
                    </a:lnTo>
                    <a:lnTo>
                      <a:pt x="307" y="291"/>
                    </a:lnTo>
                    <a:lnTo>
                      <a:pt x="304" y="291"/>
                    </a:lnTo>
                    <a:lnTo>
                      <a:pt x="302" y="291"/>
                    </a:lnTo>
                    <a:lnTo>
                      <a:pt x="299" y="291"/>
                    </a:lnTo>
                    <a:lnTo>
                      <a:pt x="298" y="291"/>
                    </a:lnTo>
                    <a:lnTo>
                      <a:pt x="295" y="291"/>
                    </a:lnTo>
                    <a:lnTo>
                      <a:pt x="291" y="291"/>
                    </a:lnTo>
                    <a:lnTo>
                      <a:pt x="290" y="291"/>
                    </a:lnTo>
                    <a:lnTo>
                      <a:pt x="289" y="291"/>
                    </a:lnTo>
                    <a:lnTo>
                      <a:pt x="288" y="291"/>
                    </a:lnTo>
                    <a:lnTo>
                      <a:pt x="287" y="291"/>
                    </a:lnTo>
                    <a:lnTo>
                      <a:pt x="285" y="291"/>
                    </a:lnTo>
                    <a:lnTo>
                      <a:pt x="283" y="291"/>
                    </a:lnTo>
                    <a:lnTo>
                      <a:pt x="281" y="291"/>
                    </a:lnTo>
                    <a:lnTo>
                      <a:pt x="279" y="291"/>
                    </a:lnTo>
                    <a:lnTo>
                      <a:pt x="278" y="291"/>
                    </a:lnTo>
                    <a:lnTo>
                      <a:pt x="277" y="291"/>
                    </a:lnTo>
                    <a:lnTo>
                      <a:pt x="276" y="291"/>
                    </a:lnTo>
                    <a:lnTo>
                      <a:pt x="274" y="291"/>
                    </a:lnTo>
                    <a:lnTo>
                      <a:pt x="270" y="291"/>
                    </a:lnTo>
                    <a:lnTo>
                      <a:pt x="269" y="291"/>
                    </a:lnTo>
                    <a:lnTo>
                      <a:pt x="268" y="291"/>
                    </a:lnTo>
                    <a:lnTo>
                      <a:pt x="266" y="291"/>
                    </a:lnTo>
                    <a:lnTo>
                      <a:pt x="264" y="291"/>
                    </a:lnTo>
                    <a:lnTo>
                      <a:pt x="262" y="291"/>
                    </a:lnTo>
                    <a:lnTo>
                      <a:pt x="261" y="291"/>
                    </a:lnTo>
                    <a:lnTo>
                      <a:pt x="260" y="291"/>
                    </a:lnTo>
                    <a:lnTo>
                      <a:pt x="259" y="291"/>
                    </a:lnTo>
                    <a:lnTo>
                      <a:pt x="257" y="291"/>
                    </a:lnTo>
                    <a:lnTo>
                      <a:pt x="256" y="291"/>
                    </a:lnTo>
                    <a:lnTo>
                      <a:pt x="255" y="291"/>
                    </a:lnTo>
                    <a:lnTo>
                      <a:pt x="254" y="291"/>
                    </a:lnTo>
                    <a:lnTo>
                      <a:pt x="253" y="291"/>
                    </a:lnTo>
                    <a:lnTo>
                      <a:pt x="252" y="291"/>
                    </a:lnTo>
                    <a:lnTo>
                      <a:pt x="251" y="291"/>
                    </a:lnTo>
                    <a:lnTo>
                      <a:pt x="250" y="291"/>
                    </a:lnTo>
                    <a:lnTo>
                      <a:pt x="248" y="291"/>
                    </a:lnTo>
                    <a:lnTo>
                      <a:pt x="246" y="291"/>
                    </a:lnTo>
                    <a:lnTo>
                      <a:pt x="246" y="291"/>
                    </a:lnTo>
                    <a:lnTo>
                      <a:pt x="245" y="291"/>
                    </a:lnTo>
                    <a:lnTo>
                      <a:pt x="243" y="291"/>
                    </a:lnTo>
                    <a:lnTo>
                      <a:pt x="242" y="291"/>
                    </a:lnTo>
                    <a:lnTo>
                      <a:pt x="240" y="291"/>
                    </a:lnTo>
                    <a:lnTo>
                      <a:pt x="239" y="291"/>
                    </a:lnTo>
                    <a:lnTo>
                      <a:pt x="238" y="291"/>
                    </a:lnTo>
                    <a:lnTo>
                      <a:pt x="237" y="291"/>
                    </a:lnTo>
                    <a:lnTo>
                      <a:pt x="236" y="291"/>
                    </a:lnTo>
                    <a:lnTo>
                      <a:pt x="235" y="291"/>
                    </a:lnTo>
                    <a:lnTo>
                      <a:pt x="234" y="291"/>
                    </a:lnTo>
                    <a:lnTo>
                      <a:pt x="233" y="291"/>
                    </a:lnTo>
                    <a:lnTo>
                      <a:pt x="229" y="291"/>
                    </a:lnTo>
                    <a:lnTo>
                      <a:pt x="227" y="291"/>
                    </a:lnTo>
                    <a:lnTo>
                      <a:pt x="223" y="291"/>
                    </a:lnTo>
                    <a:lnTo>
                      <a:pt x="222" y="291"/>
                    </a:lnTo>
                    <a:lnTo>
                      <a:pt x="221" y="291"/>
                    </a:lnTo>
                    <a:lnTo>
                      <a:pt x="219" y="290"/>
                    </a:lnTo>
                    <a:lnTo>
                      <a:pt x="219" y="290"/>
                    </a:lnTo>
                    <a:lnTo>
                      <a:pt x="216" y="290"/>
                    </a:lnTo>
                    <a:lnTo>
                      <a:pt x="212" y="290"/>
                    </a:lnTo>
                    <a:lnTo>
                      <a:pt x="211" y="290"/>
                    </a:lnTo>
                    <a:lnTo>
                      <a:pt x="209" y="290"/>
                    </a:lnTo>
                    <a:lnTo>
                      <a:pt x="208" y="290"/>
                    </a:lnTo>
                    <a:lnTo>
                      <a:pt x="205" y="290"/>
                    </a:lnTo>
                    <a:lnTo>
                      <a:pt x="203" y="290"/>
                    </a:lnTo>
                    <a:lnTo>
                      <a:pt x="202" y="290"/>
                    </a:lnTo>
                    <a:lnTo>
                      <a:pt x="201" y="290"/>
                    </a:lnTo>
                    <a:lnTo>
                      <a:pt x="182" y="290"/>
                    </a:lnTo>
                    <a:lnTo>
                      <a:pt x="163" y="290"/>
                    </a:lnTo>
                    <a:lnTo>
                      <a:pt x="159" y="290"/>
                    </a:lnTo>
                    <a:lnTo>
                      <a:pt x="153" y="290"/>
                    </a:lnTo>
                    <a:lnTo>
                      <a:pt x="151" y="290"/>
                    </a:lnTo>
                    <a:lnTo>
                      <a:pt x="146" y="290"/>
                    </a:lnTo>
                    <a:lnTo>
                      <a:pt x="145" y="290"/>
                    </a:lnTo>
                    <a:lnTo>
                      <a:pt x="144" y="290"/>
                    </a:lnTo>
                    <a:lnTo>
                      <a:pt x="143" y="290"/>
                    </a:lnTo>
                    <a:lnTo>
                      <a:pt x="139" y="290"/>
                    </a:lnTo>
                    <a:lnTo>
                      <a:pt x="136" y="290"/>
                    </a:lnTo>
                    <a:lnTo>
                      <a:pt x="134" y="290"/>
                    </a:lnTo>
                    <a:lnTo>
                      <a:pt x="133" y="290"/>
                    </a:lnTo>
                    <a:lnTo>
                      <a:pt x="132" y="290"/>
                    </a:lnTo>
                    <a:lnTo>
                      <a:pt x="132" y="289"/>
                    </a:lnTo>
                    <a:lnTo>
                      <a:pt x="131" y="289"/>
                    </a:lnTo>
                    <a:lnTo>
                      <a:pt x="130" y="288"/>
                    </a:lnTo>
                    <a:lnTo>
                      <a:pt x="130" y="287"/>
                    </a:lnTo>
                    <a:lnTo>
                      <a:pt x="128" y="287"/>
                    </a:lnTo>
                    <a:lnTo>
                      <a:pt x="127" y="286"/>
                    </a:lnTo>
                    <a:lnTo>
                      <a:pt x="126" y="286"/>
                    </a:lnTo>
                    <a:lnTo>
                      <a:pt x="126" y="284"/>
                    </a:lnTo>
                    <a:lnTo>
                      <a:pt x="125" y="284"/>
                    </a:lnTo>
                    <a:lnTo>
                      <a:pt x="125" y="283"/>
                    </a:lnTo>
                    <a:lnTo>
                      <a:pt x="124" y="283"/>
                    </a:lnTo>
                    <a:lnTo>
                      <a:pt x="123" y="282"/>
                    </a:lnTo>
                    <a:lnTo>
                      <a:pt x="123" y="281"/>
                    </a:lnTo>
                    <a:lnTo>
                      <a:pt x="122" y="281"/>
                    </a:lnTo>
                    <a:lnTo>
                      <a:pt x="122" y="280"/>
                    </a:lnTo>
                    <a:lnTo>
                      <a:pt x="120" y="279"/>
                    </a:lnTo>
                    <a:lnTo>
                      <a:pt x="119" y="278"/>
                    </a:lnTo>
                    <a:lnTo>
                      <a:pt x="119" y="276"/>
                    </a:lnTo>
                    <a:lnTo>
                      <a:pt x="118" y="276"/>
                    </a:lnTo>
                    <a:lnTo>
                      <a:pt x="118" y="275"/>
                    </a:lnTo>
                    <a:lnTo>
                      <a:pt x="118" y="275"/>
                    </a:lnTo>
                    <a:lnTo>
                      <a:pt x="117" y="275"/>
                    </a:lnTo>
                    <a:lnTo>
                      <a:pt x="117" y="274"/>
                    </a:lnTo>
                    <a:lnTo>
                      <a:pt x="116" y="274"/>
                    </a:lnTo>
                    <a:lnTo>
                      <a:pt x="115" y="274"/>
                    </a:lnTo>
                    <a:lnTo>
                      <a:pt x="114" y="273"/>
                    </a:lnTo>
                    <a:lnTo>
                      <a:pt x="113" y="272"/>
                    </a:lnTo>
                    <a:lnTo>
                      <a:pt x="111" y="272"/>
                    </a:lnTo>
                    <a:lnTo>
                      <a:pt x="111" y="271"/>
                    </a:lnTo>
                    <a:lnTo>
                      <a:pt x="110" y="271"/>
                    </a:lnTo>
                    <a:lnTo>
                      <a:pt x="110" y="270"/>
                    </a:lnTo>
                    <a:lnTo>
                      <a:pt x="109" y="269"/>
                    </a:lnTo>
                    <a:lnTo>
                      <a:pt x="109" y="267"/>
                    </a:lnTo>
                    <a:lnTo>
                      <a:pt x="108" y="267"/>
                    </a:lnTo>
                    <a:lnTo>
                      <a:pt x="108" y="266"/>
                    </a:lnTo>
                    <a:lnTo>
                      <a:pt x="108" y="264"/>
                    </a:lnTo>
                    <a:lnTo>
                      <a:pt x="108" y="263"/>
                    </a:lnTo>
                    <a:lnTo>
                      <a:pt x="108" y="262"/>
                    </a:lnTo>
                    <a:lnTo>
                      <a:pt x="107" y="261"/>
                    </a:lnTo>
                    <a:lnTo>
                      <a:pt x="107" y="259"/>
                    </a:lnTo>
                    <a:lnTo>
                      <a:pt x="106" y="259"/>
                    </a:lnTo>
                    <a:lnTo>
                      <a:pt x="106" y="258"/>
                    </a:lnTo>
                    <a:lnTo>
                      <a:pt x="106" y="257"/>
                    </a:lnTo>
                    <a:lnTo>
                      <a:pt x="107" y="257"/>
                    </a:lnTo>
                    <a:lnTo>
                      <a:pt x="107" y="256"/>
                    </a:lnTo>
                    <a:lnTo>
                      <a:pt x="106" y="255"/>
                    </a:lnTo>
                    <a:lnTo>
                      <a:pt x="105" y="255"/>
                    </a:lnTo>
                    <a:lnTo>
                      <a:pt x="105" y="254"/>
                    </a:lnTo>
                    <a:lnTo>
                      <a:pt x="105" y="253"/>
                    </a:lnTo>
                    <a:lnTo>
                      <a:pt x="105" y="252"/>
                    </a:lnTo>
                    <a:lnTo>
                      <a:pt x="103" y="250"/>
                    </a:lnTo>
                    <a:lnTo>
                      <a:pt x="103" y="249"/>
                    </a:lnTo>
                    <a:lnTo>
                      <a:pt x="103" y="248"/>
                    </a:lnTo>
                    <a:lnTo>
                      <a:pt x="103" y="248"/>
                    </a:lnTo>
                    <a:lnTo>
                      <a:pt x="103" y="247"/>
                    </a:lnTo>
                    <a:lnTo>
                      <a:pt x="102" y="246"/>
                    </a:lnTo>
                    <a:lnTo>
                      <a:pt x="102" y="245"/>
                    </a:lnTo>
                    <a:lnTo>
                      <a:pt x="102" y="244"/>
                    </a:lnTo>
                    <a:lnTo>
                      <a:pt x="101" y="242"/>
                    </a:lnTo>
                    <a:lnTo>
                      <a:pt x="101" y="241"/>
                    </a:lnTo>
                    <a:lnTo>
                      <a:pt x="101" y="240"/>
                    </a:lnTo>
                    <a:lnTo>
                      <a:pt x="100" y="240"/>
                    </a:lnTo>
                    <a:lnTo>
                      <a:pt x="100" y="239"/>
                    </a:lnTo>
                    <a:lnTo>
                      <a:pt x="100" y="238"/>
                    </a:lnTo>
                    <a:lnTo>
                      <a:pt x="99" y="237"/>
                    </a:lnTo>
                    <a:lnTo>
                      <a:pt x="98" y="237"/>
                    </a:lnTo>
                    <a:lnTo>
                      <a:pt x="98" y="236"/>
                    </a:lnTo>
                    <a:lnTo>
                      <a:pt x="97" y="236"/>
                    </a:lnTo>
                    <a:lnTo>
                      <a:pt x="96" y="235"/>
                    </a:lnTo>
                    <a:lnTo>
                      <a:pt x="94" y="235"/>
                    </a:lnTo>
                    <a:lnTo>
                      <a:pt x="93" y="233"/>
                    </a:lnTo>
                    <a:lnTo>
                      <a:pt x="92" y="233"/>
                    </a:lnTo>
                    <a:lnTo>
                      <a:pt x="91" y="233"/>
                    </a:lnTo>
                    <a:lnTo>
                      <a:pt x="90" y="232"/>
                    </a:lnTo>
                    <a:lnTo>
                      <a:pt x="89" y="232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5" y="232"/>
                    </a:lnTo>
                    <a:lnTo>
                      <a:pt x="84" y="231"/>
                    </a:lnTo>
                    <a:lnTo>
                      <a:pt x="83" y="231"/>
                    </a:lnTo>
                    <a:lnTo>
                      <a:pt x="83" y="230"/>
                    </a:lnTo>
                    <a:lnTo>
                      <a:pt x="83" y="229"/>
                    </a:lnTo>
                    <a:lnTo>
                      <a:pt x="83" y="228"/>
                    </a:lnTo>
                    <a:lnTo>
                      <a:pt x="82" y="227"/>
                    </a:lnTo>
                    <a:lnTo>
                      <a:pt x="82" y="225"/>
                    </a:lnTo>
                    <a:lnTo>
                      <a:pt x="81" y="224"/>
                    </a:lnTo>
                    <a:lnTo>
                      <a:pt x="81" y="223"/>
                    </a:lnTo>
                    <a:lnTo>
                      <a:pt x="81" y="222"/>
                    </a:lnTo>
                    <a:lnTo>
                      <a:pt x="81" y="221"/>
                    </a:lnTo>
                    <a:lnTo>
                      <a:pt x="81" y="221"/>
                    </a:lnTo>
                    <a:lnTo>
                      <a:pt x="80" y="220"/>
                    </a:lnTo>
                    <a:lnTo>
                      <a:pt x="79" y="220"/>
                    </a:lnTo>
                    <a:lnTo>
                      <a:pt x="77" y="219"/>
                    </a:lnTo>
                    <a:lnTo>
                      <a:pt x="77" y="218"/>
                    </a:lnTo>
                    <a:lnTo>
                      <a:pt x="76" y="218"/>
                    </a:lnTo>
                    <a:lnTo>
                      <a:pt x="76" y="216"/>
                    </a:lnTo>
                    <a:lnTo>
                      <a:pt x="75" y="215"/>
                    </a:lnTo>
                    <a:lnTo>
                      <a:pt x="75" y="214"/>
                    </a:lnTo>
                    <a:lnTo>
                      <a:pt x="75" y="213"/>
                    </a:lnTo>
                    <a:lnTo>
                      <a:pt x="74" y="213"/>
                    </a:lnTo>
                    <a:lnTo>
                      <a:pt x="74" y="212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3" y="208"/>
                    </a:lnTo>
                    <a:lnTo>
                      <a:pt x="72" y="207"/>
                    </a:lnTo>
                    <a:lnTo>
                      <a:pt x="72" y="206"/>
                    </a:lnTo>
                    <a:lnTo>
                      <a:pt x="72" y="205"/>
                    </a:lnTo>
                    <a:lnTo>
                      <a:pt x="71" y="205"/>
                    </a:lnTo>
                    <a:lnTo>
                      <a:pt x="70" y="204"/>
                    </a:lnTo>
                    <a:lnTo>
                      <a:pt x="68" y="203"/>
                    </a:lnTo>
                    <a:lnTo>
                      <a:pt x="68" y="202"/>
                    </a:lnTo>
                    <a:lnTo>
                      <a:pt x="67" y="202"/>
                    </a:lnTo>
                    <a:lnTo>
                      <a:pt x="67" y="200"/>
                    </a:lnTo>
                    <a:lnTo>
                      <a:pt x="67" y="199"/>
                    </a:lnTo>
                    <a:lnTo>
                      <a:pt x="66" y="199"/>
                    </a:lnTo>
                    <a:lnTo>
                      <a:pt x="66" y="198"/>
                    </a:lnTo>
                    <a:lnTo>
                      <a:pt x="65" y="198"/>
                    </a:lnTo>
                    <a:lnTo>
                      <a:pt x="65" y="197"/>
                    </a:lnTo>
                    <a:lnTo>
                      <a:pt x="64" y="197"/>
                    </a:lnTo>
                    <a:lnTo>
                      <a:pt x="64" y="196"/>
                    </a:lnTo>
                    <a:lnTo>
                      <a:pt x="63" y="195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60" y="194"/>
                    </a:lnTo>
                    <a:lnTo>
                      <a:pt x="59" y="194"/>
                    </a:lnTo>
                    <a:lnTo>
                      <a:pt x="59" y="193"/>
                    </a:lnTo>
                    <a:lnTo>
                      <a:pt x="58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6" y="189"/>
                    </a:lnTo>
                    <a:lnTo>
                      <a:pt x="55" y="188"/>
                    </a:lnTo>
                    <a:lnTo>
                      <a:pt x="55" y="188"/>
                    </a:lnTo>
                    <a:lnTo>
                      <a:pt x="55" y="187"/>
                    </a:lnTo>
                    <a:lnTo>
                      <a:pt x="54" y="186"/>
                    </a:lnTo>
                    <a:lnTo>
                      <a:pt x="53" y="186"/>
                    </a:lnTo>
                    <a:lnTo>
                      <a:pt x="51" y="186"/>
                    </a:lnTo>
                    <a:lnTo>
                      <a:pt x="50" y="185"/>
                    </a:lnTo>
                    <a:lnTo>
                      <a:pt x="51" y="183"/>
                    </a:lnTo>
                    <a:lnTo>
                      <a:pt x="50" y="183"/>
                    </a:lnTo>
                    <a:lnTo>
                      <a:pt x="49" y="183"/>
                    </a:lnTo>
                    <a:lnTo>
                      <a:pt x="48" y="182"/>
                    </a:lnTo>
                    <a:lnTo>
                      <a:pt x="47" y="182"/>
                    </a:lnTo>
                    <a:lnTo>
                      <a:pt x="46" y="182"/>
                    </a:lnTo>
                    <a:lnTo>
                      <a:pt x="46" y="181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3" y="180"/>
                    </a:lnTo>
                    <a:lnTo>
                      <a:pt x="42" y="179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39" y="178"/>
                    </a:lnTo>
                    <a:lnTo>
                      <a:pt x="39" y="177"/>
                    </a:lnTo>
                    <a:lnTo>
                      <a:pt x="38" y="177"/>
                    </a:lnTo>
                    <a:lnTo>
                      <a:pt x="37" y="177"/>
                    </a:lnTo>
                    <a:lnTo>
                      <a:pt x="36" y="177"/>
                    </a:lnTo>
                    <a:lnTo>
                      <a:pt x="34" y="177"/>
                    </a:lnTo>
                    <a:lnTo>
                      <a:pt x="33" y="176"/>
                    </a:lnTo>
                    <a:lnTo>
                      <a:pt x="32" y="174"/>
                    </a:lnTo>
                    <a:lnTo>
                      <a:pt x="31" y="174"/>
                    </a:lnTo>
                    <a:lnTo>
                      <a:pt x="31" y="173"/>
                    </a:lnTo>
                    <a:lnTo>
                      <a:pt x="30" y="173"/>
                    </a:lnTo>
                    <a:lnTo>
                      <a:pt x="29" y="172"/>
                    </a:lnTo>
                    <a:lnTo>
                      <a:pt x="29" y="171"/>
                    </a:lnTo>
                    <a:lnTo>
                      <a:pt x="29" y="170"/>
                    </a:lnTo>
                    <a:lnTo>
                      <a:pt x="28" y="169"/>
                    </a:lnTo>
                    <a:lnTo>
                      <a:pt x="28" y="168"/>
                    </a:lnTo>
                    <a:lnTo>
                      <a:pt x="28" y="166"/>
                    </a:lnTo>
                    <a:lnTo>
                      <a:pt x="28" y="166"/>
                    </a:lnTo>
                    <a:lnTo>
                      <a:pt x="26" y="166"/>
                    </a:lnTo>
                    <a:lnTo>
                      <a:pt x="26" y="165"/>
                    </a:lnTo>
                    <a:lnTo>
                      <a:pt x="25" y="165"/>
                    </a:lnTo>
                    <a:lnTo>
                      <a:pt x="24" y="165"/>
                    </a:lnTo>
                    <a:lnTo>
                      <a:pt x="24" y="164"/>
                    </a:lnTo>
                    <a:lnTo>
                      <a:pt x="23" y="163"/>
                    </a:lnTo>
                    <a:lnTo>
                      <a:pt x="22" y="163"/>
                    </a:lnTo>
                    <a:lnTo>
                      <a:pt x="21" y="162"/>
                    </a:lnTo>
                    <a:lnTo>
                      <a:pt x="21" y="161"/>
                    </a:lnTo>
                    <a:lnTo>
                      <a:pt x="20" y="160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6" y="159"/>
                    </a:lnTo>
                    <a:lnTo>
                      <a:pt x="16" y="157"/>
                    </a:lnTo>
                    <a:lnTo>
                      <a:pt x="16" y="159"/>
                    </a:lnTo>
                    <a:lnTo>
                      <a:pt x="17" y="156"/>
                    </a:lnTo>
                    <a:lnTo>
                      <a:pt x="17" y="155"/>
                    </a:lnTo>
                    <a:lnTo>
                      <a:pt x="17" y="154"/>
                    </a:lnTo>
                    <a:lnTo>
                      <a:pt x="17" y="153"/>
                    </a:lnTo>
                    <a:lnTo>
                      <a:pt x="17" y="152"/>
                    </a:lnTo>
                    <a:lnTo>
                      <a:pt x="17" y="151"/>
                    </a:lnTo>
                    <a:lnTo>
                      <a:pt x="17" y="149"/>
                    </a:lnTo>
                    <a:lnTo>
                      <a:pt x="17" y="148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6" y="146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5" y="144"/>
                    </a:lnTo>
                    <a:lnTo>
                      <a:pt x="16" y="143"/>
                    </a:lnTo>
                    <a:lnTo>
                      <a:pt x="15" y="140"/>
                    </a:lnTo>
                    <a:lnTo>
                      <a:pt x="14" y="140"/>
                    </a:lnTo>
                    <a:lnTo>
                      <a:pt x="15" y="140"/>
                    </a:lnTo>
                    <a:lnTo>
                      <a:pt x="15" y="139"/>
                    </a:lnTo>
                    <a:lnTo>
                      <a:pt x="16" y="138"/>
                    </a:lnTo>
                    <a:lnTo>
                      <a:pt x="15" y="137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2"/>
                    </a:lnTo>
                    <a:lnTo>
                      <a:pt x="13" y="131"/>
                    </a:lnTo>
                    <a:lnTo>
                      <a:pt x="13" y="130"/>
                    </a:lnTo>
                    <a:lnTo>
                      <a:pt x="13" y="129"/>
                    </a:lnTo>
                    <a:lnTo>
                      <a:pt x="13" y="128"/>
                    </a:lnTo>
                    <a:lnTo>
                      <a:pt x="13" y="127"/>
                    </a:lnTo>
                    <a:lnTo>
                      <a:pt x="12" y="126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1" y="122"/>
                    </a:lnTo>
                    <a:lnTo>
                      <a:pt x="11" y="121"/>
                    </a:lnTo>
                    <a:lnTo>
                      <a:pt x="10" y="120"/>
                    </a:lnTo>
                    <a:lnTo>
                      <a:pt x="11" y="119"/>
                    </a:lnTo>
                    <a:lnTo>
                      <a:pt x="11" y="118"/>
                    </a:lnTo>
                    <a:lnTo>
                      <a:pt x="11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4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12"/>
                    </a:lnTo>
                    <a:lnTo>
                      <a:pt x="6" y="111"/>
                    </a:lnTo>
                    <a:lnTo>
                      <a:pt x="6" y="110"/>
                    </a:lnTo>
                    <a:lnTo>
                      <a:pt x="7" y="110"/>
                    </a:lnTo>
                    <a:lnTo>
                      <a:pt x="8" y="109"/>
                    </a:lnTo>
                    <a:lnTo>
                      <a:pt x="7" y="108"/>
                    </a:lnTo>
                    <a:lnTo>
                      <a:pt x="8" y="106"/>
                    </a:lnTo>
                    <a:lnTo>
                      <a:pt x="7" y="106"/>
                    </a:lnTo>
                    <a:lnTo>
                      <a:pt x="7" y="105"/>
                    </a:lnTo>
                    <a:lnTo>
                      <a:pt x="6" y="104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3"/>
                    </a:lnTo>
                    <a:lnTo>
                      <a:pt x="8" y="103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1" y="102"/>
                    </a:lnTo>
                    <a:lnTo>
                      <a:pt x="11" y="101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0" y="97"/>
                    </a:lnTo>
                    <a:lnTo>
                      <a:pt x="10" y="96"/>
                    </a:lnTo>
                    <a:lnTo>
                      <a:pt x="10" y="95"/>
                    </a:lnTo>
                    <a:lnTo>
                      <a:pt x="10" y="93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5" y="90"/>
                    </a:lnTo>
                    <a:lnTo>
                      <a:pt x="5" y="92"/>
                    </a:lnTo>
                    <a:lnTo>
                      <a:pt x="4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5" y="80"/>
                    </a:lnTo>
                    <a:lnTo>
                      <a:pt x="6" y="79"/>
                    </a:lnTo>
                    <a:lnTo>
                      <a:pt x="7" y="78"/>
                    </a:lnTo>
                    <a:lnTo>
                      <a:pt x="7" y="77"/>
                    </a:lnTo>
                    <a:lnTo>
                      <a:pt x="7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7" y="73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1" y="72"/>
                    </a:lnTo>
                    <a:lnTo>
                      <a:pt x="12" y="73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4" y="76"/>
                    </a:lnTo>
                    <a:lnTo>
                      <a:pt x="14" y="77"/>
                    </a:lnTo>
                    <a:lnTo>
                      <a:pt x="15" y="77"/>
                    </a:lnTo>
                    <a:lnTo>
                      <a:pt x="16" y="78"/>
                    </a:lnTo>
                    <a:lnTo>
                      <a:pt x="17" y="79"/>
                    </a:lnTo>
                    <a:lnTo>
                      <a:pt x="17" y="80"/>
                    </a:lnTo>
                    <a:lnTo>
                      <a:pt x="17" y="81"/>
                    </a:lnTo>
                    <a:lnTo>
                      <a:pt x="19" y="81"/>
                    </a:lnTo>
                    <a:lnTo>
                      <a:pt x="20" y="81"/>
                    </a:lnTo>
                    <a:lnTo>
                      <a:pt x="22" y="81"/>
                    </a:lnTo>
                    <a:lnTo>
                      <a:pt x="24" y="80"/>
                    </a:lnTo>
                    <a:lnTo>
                      <a:pt x="25" y="79"/>
                    </a:lnTo>
                    <a:lnTo>
                      <a:pt x="26" y="77"/>
                    </a:lnTo>
                    <a:lnTo>
                      <a:pt x="28" y="75"/>
                    </a:lnTo>
                    <a:lnTo>
                      <a:pt x="29" y="72"/>
                    </a:lnTo>
                    <a:lnTo>
                      <a:pt x="30" y="70"/>
                    </a:lnTo>
                    <a:lnTo>
                      <a:pt x="31" y="69"/>
                    </a:lnTo>
                    <a:lnTo>
                      <a:pt x="31" y="68"/>
                    </a:lnTo>
                    <a:lnTo>
                      <a:pt x="31" y="67"/>
                    </a:lnTo>
                    <a:lnTo>
                      <a:pt x="32" y="64"/>
                    </a:lnTo>
                    <a:lnTo>
                      <a:pt x="33" y="62"/>
                    </a:lnTo>
                    <a:lnTo>
                      <a:pt x="33" y="61"/>
                    </a:lnTo>
                    <a:lnTo>
                      <a:pt x="33" y="60"/>
                    </a:lnTo>
                    <a:lnTo>
                      <a:pt x="34" y="56"/>
                    </a:lnTo>
                    <a:lnTo>
                      <a:pt x="34" y="55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7" y="41"/>
                    </a:lnTo>
                    <a:lnTo>
                      <a:pt x="37" y="39"/>
                    </a:lnTo>
                    <a:lnTo>
                      <a:pt x="37" y="38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8" y="34"/>
                    </a:lnTo>
                    <a:lnTo>
                      <a:pt x="38" y="33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39" y="28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48" y="26"/>
                    </a:lnTo>
                    <a:lnTo>
                      <a:pt x="49" y="26"/>
                    </a:lnTo>
                    <a:lnTo>
                      <a:pt x="49" y="24"/>
                    </a:lnTo>
                    <a:lnTo>
                      <a:pt x="49" y="22"/>
                    </a:lnTo>
                    <a:lnTo>
                      <a:pt x="50" y="21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48" y="19"/>
                    </a:lnTo>
                    <a:lnTo>
                      <a:pt x="47" y="19"/>
                    </a:lnTo>
                    <a:lnTo>
                      <a:pt x="47" y="18"/>
                    </a:lnTo>
                    <a:lnTo>
                      <a:pt x="46" y="17"/>
                    </a:lnTo>
                    <a:lnTo>
                      <a:pt x="46" y="16"/>
                    </a:lnTo>
                    <a:lnTo>
                      <a:pt x="46" y="15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8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7"/>
                    </a:lnTo>
                    <a:lnTo>
                      <a:pt x="45" y="26"/>
                    </a:lnTo>
                    <a:lnTo>
                      <a:pt x="43" y="27"/>
                    </a:lnTo>
                    <a:lnTo>
                      <a:pt x="41" y="27"/>
                    </a:lnTo>
                    <a:lnTo>
                      <a:pt x="40" y="27"/>
                    </a:lnTo>
                    <a:lnTo>
                      <a:pt x="39" y="27"/>
                    </a:lnTo>
                    <a:lnTo>
                      <a:pt x="39" y="26"/>
                    </a:lnTo>
                    <a:lnTo>
                      <a:pt x="38" y="26"/>
                    </a:lnTo>
                    <a:lnTo>
                      <a:pt x="38" y="25"/>
                    </a:lnTo>
                    <a:lnTo>
                      <a:pt x="38" y="24"/>
                    </a:lnTo>
                    <a:lnTo>
                      <a:pt x="37" y="2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6" y="19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" name="Freeform 110"/>
              <p:cNvSpPr>
                <a:spLocks/>
              </p:cNvSpPr>
              <p:nvPr/>
            </p:nvSpPr>
            <p:spPr bwMode="auto">
              <a:xfrm>
                <a:off x="2911475" y="3127375"/>
                <a:ext cx="346075" cy="327025"/>
              </a:xfrm>
              <a:custGeom>
                <a:avLst/>
                <a:gdLst>
                  <a:gd name="T0" fmla="*/ 55 w 218"/>
                  <a:gd name="T1" fmla="*/ 7 h 206"/>
                  <a:gd name="T2" fmla="*/ 89 w 218"/>
                  <a:gd name="T3" fmla="*/ 7 h 206"/>
                  <a:gd name="T4" fmla="*/ 86 w 218"/>
                  <a:gd name="T5" fmla="*/ 15 h 206"/>
                  <a:gd name="T6" fmla="*/ 91 w 218"/>
                  <a:gd name="T7" fmla="*/ 21 h 206"/>
                  <a:gd name="T8" fmla="*/ 95 w 218"/>
                  <a:gd name="T9" fmla="*/ 24 h 206"/>
                  <a:gd name="T10" fmla="*/ 100 w 218"/>
                  <a:gd name="T11" fmla="*/ 32 h 206"/>
                  <a:gd name="T12" fmla="*/ 104 w 218"/>
                  <a:gd name="T13" fmla="*/ 40 h 206"/>
                  <a:gd name="T14" fmla="*/ 123 w 218"/>
                  <a:gd name="T15" fmla="*/ 50 h 206"/>
                  <a:gd name="T16" fmla="*/ 213 w 218"/>
                  <a:gd name="T17" fmla="*/ 129 h 206"/>
                  <a:gd name="T18" fmla="*/ 218 w 218"/>
                  <a:gd name="T19" fmla="*/ 158 h 206"/>
                  <a:gd name="T20" fmla="*/ 216 w 218"/>
                  <a:gd name="T21" fmla="*/ 173 h 206"/>
                  <a:gd name="T22" fmla="*/ 209 w 218"/>
                  <a:gd name="T23" fmla="*/ 175 h 206"/>
                  <a:gd name="T24" fmla="*/ 202 w 218"/>
                  <a:gd name="T25" fmla="*/ 179 h 206"/>
                  <a:gd name="T26" fmla="*/ 202 w 218"/>
                  <a:gd name="T27" fmla="*/ 184 h 206"/>
                  <a:gd name="T28" fmla="*/ 198 w 218"/>
                  <a:gd name="T29" fmla="*/ 186 h 206"/>
                  <a:gd name="T30" fmla="*/ 192 w 218"/>
                  <a:gd name="T31" fmla="*/ 181 h 206"/>
                  <a:gd name="T32" fmla="*/ 184 w 218"/>
                  <a:gd name="T33" fmla="*/ 177 h 206"/>
                  <a:gd name="T34" fmla="*/ 190 w 218"/>
                  <a:gd name="T35" fmla="*/ 185 h 206"/>
                  <a:gd name="T36" fmla="*/ 193 w 218"/>
                  <a:gd name="T37" fmla="*/ 193 h 206"/>
                  <a:gd name="T38" fmla="*/ 195 w 218"/>
                  <a:gd name="T39" fmla="*/ 201 h 206"/>
                  <a:gd name="T40" fmla="*/ 191 w 218"/>
                  <a:gd name="T41" fmla="*/ 205 h 206"/>
                  <a:gd name="T42" fmla="*/ 182 w 218"/>
                  <a:gd name="T43" fmla="*/ 201 h 206"/>
                  <a:gd name="T44" fmla="*/ 175 w 218"/>
                  <a:gd name="T45" fmla="*/ 194 h 206"/>
                  <a:gd name="T46" fmla="*/ 169 w 218"/>
                  <a:gd name="T47" fmla="*/ 189 h 206"/>
                  <a:gd name="T48" fmla="*/ 163 w 218"/>
                  <a:gd name="T49" fmla="*/ 183 h 206"/>
                  <a:gd name="T50" fmla="*/ 156 w 218"/>
                  <a:gd name="T51" fmla="*/ 181 h 206"/>
                  <a:gd name="T52" fmla="*/ 149 w 218"/>
                  <a:gd name="T53" fmla="*/ 179 h 206"/>
                  <a:gd name="T54" fmla="*/ 144 w 218"/>
                  <a:gd name="T55" fmla="*/ 186 h 206"/>
                  <a:gd name="T56" fmla="*/ 138 w 218"/>
                  <a:gd name="T57" fmla="*/ 182 h 206"/>
                  <a:gd name="T58" fmla="*/ 133 w 218"/>
                  <a:gd name="T59" fmla="*/ 188 h 206"/>
                  <a:gd name="T60" fmla="*/ 127 w 218"/>
                  <a:gd name="T61" fmla="*/ 186 h 206"/>
                  <a:gd name="T62" fmla="*/ 125 w 218"/>
                  <a:gd name="T63" fmla="*/ 176 h 206"/>
                  <a:gd name="T64" fmla="*/ 90 w 218"/>
                  <a:gd name="T65" fmla="*/ 135 h 206"/>
                  <a:gd name="T66" fmla="*/ 86 w 218"/>
                  <a:gd name="T67" fmla="*/ 131 h 206"/>
                  <a:gd name="T68" fmla="*/ 80 w 218"/>
                  <a:gd name="T69" fmla="*/ 128 h 206"/>
                  <a:gd name="T70" fmla="*/ 71 w 218"/>
                  <a:gd name="T71" fmla="*/ 126 h 206"/>
                  <a:gd name="T72" fmla="*/ 71 w 218"/>
                  <a:gd name="T73" fmla="*/ 122 h 206"/>
                  <a:gd name="T74" fmla="*/ 67 w 218"/>
                  <a:gd name="T75" fmla="*/ 115 h 206"/>
                  <a:gd name="T76" fmla="*/ 66 w 218"/>
                  <a:gd name="T77" fmla="*/ 107 h 206"/>
                  <a:gd name="T78" fmla="*/ 66 w 218"/>
                  <a:gd name="T79" fmla="*/ 99 h 206"/>
                  <a:gd name="T80" fmla="*/ 62 w 218"/>
                  <a:gd name="T81" fmla="*/ 91 h 206"/>
                  <a:gd name="T82" fmla="*/ 56 w 218"/>
                  <a:gd name="T83" fmla="*/ 87 h 206"/>
                  <a:gd name="T84" fmla="*/ 49 w 218"/>
                  <a:gd name="T85" fmla="*/ 87 h 206"/>
                  <a:gd name="T86" fmla="*/ 43 w 218"/>
                  <a:gd name="T87" fmla="*/ 81 h 206"/>
                  <a:gd name="T88" fmla="*/ 36 w 218"/>
                  <a:gd name="T89" fmla="*/ 78 h 206"/>
                  <a:gd name="T90" fmla="*/ 37 w 218"/>
                  <a:gd name="T91" fmla="*/ 72 h 206"/>
                  <a:gd name="T92" fmla="*/ 38 w 218"/>
                  <a:gd name="T93" fmla="*/ 66 h 206"/>
                  <a:gd name="T94" fmla="*/ 33 w 218"/>
                  <a:gd name="T95" fmla="*/ 58 h 206"/>
                  <a:gd name="T96" fmla="*/ 22 w 218"/>
                  <a:gd name="T97" fmla="*/ 54 h 206"/>
                  <a:gd name="T98" fmla="*/ 9 w 218"/>
                  <a:gd name="T99" fmla="*/ 39 h 206"/>
                  <a:gd name="T100" fmla="*/ 1 w 218"/>
                  <a:gd name="T101" fmla="*/ 30 h 206"/>
                  <a:gd name="T102" fmla="*/ 2 w 218"/>
                  <a:gd name="T103" fmla="*/ 23 h 206"/>
                  <a:gd name="T104" fmla="*/ 12 w 218"/>
                  <a:gd name="T105" fmla="*/ 24 h 206"/>
                  <a:gd name="T106" fmla="*/ 20 w 218"/>
                  <a:gd name="T107" fmla="*/ 20 h 206"/>
                  <a:gd name="T108" fmla="*/ 27 w 218"/>
                  <a:gd name="T109" fmla="*/ 13 h 206"/>
                  <a:gd name="T110" fmla="*/ 29 w 218"/>
                  <a:gd name="T111" fmla="*/ 7 h 206"/>
                  <a:gd name="T112" fmla="*/ 38 w 218"/>
                  <a:gd name="T11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8" h="206">
                    <a:moveTo>
                      <a:pt x="43" y="3"/>
                    </a:moveTo>
                    <a:lnTo>
                      <a:pt x="43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50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7" y="7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78" y="7"/>
                    </a:lnTo>
                    <a:lnTo>
                      <a:pt x="83" y="7"/>
                    </a:lnTo>
                    <a:lnTo>
                      <a:pt x="88" y="7"/>
                    </a:lnTo>
                    <a:lnTo>
                      <a:pt x="89" y="7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9" y="10"/>
                    </a:lnTo>
                    <a:lnTo>
                      <a:pt x="89" y="11"/>
                    </a:lnTo>
                    <a:lnTo>
                      <a:pt x="88" y="12"/>
                    </a:lnTo>
                    <a:lnTo>
                      <a:pt x="87" y="12"/>
                    </a:lnTo>
                    <a:lnTo>
                      <a:pt x="87" y="13"/>
                    </a:lnTo>
                    <a:lnTo>
                      <a:pt x="86" y="14"/>
                    </a:lnTo>
                    <a:lnTo>
                      <a:pt x="86" y="15"/>
                    </a:lnTo>
                    <a:lnTo>
                      <a:pt x="86" y="16"/>
                    </a:lnTo>
                    <a:lnTo>
                      <a:pt x="86" y="18"/>
                    </a:lnTo>
                    <a:lnTo>
                      <a:pt x="86" y="19"/>
                    </a:lnTo>
                    <a:lnTo>
                      <a:pt x="87" y="19"/>
                    </a:lnTo>
                    <a:lnTo>
                      <a:pt x="88" y="20"/>
                    </a:lnTo>
                    <a:lnTo>
                      <a:pt x="88" y="21"/>
                    </a:lnTo>
                    <a:lnTo>
                      <a:pt x="89" y="21"/>
                    </a:lnTo>
                    <a:lnTo>
                      <a:pt x="90" y="21"/>
                    </a:lnTo>
                    <a:lnTo>
                      <a:pt x="91" y="21"/>
                    </a:lnTo>
                    <a:lnTo>
                      <a:pt x="92" y="21"/>
                    </a:lnTo>
                    <a:lnTo>
                      <a:pt x="92" y="20"/>
                    </a:lnTo>
                    <a:lnTo>
                      <a:pt x="93" y="21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5" y="22"/>
                    </a:lnTo>
                    <a:lnTo>
                      <a:pt x="95" y="23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7"/>
                    </a:lnTo>
                    <a:lnTo>
                      <a:pt x="98" y="27"/>
                    </a:lnTo>
                    <a:lnTo>
                      <a:pt x="98" y="28"/>
                    </a:lnTo>
                    <a:lnTo>
                      <a:pt x="99" y="29"/>
                    </a:lnTo>
                    <a:lnTo>
                      <a:pt x="99" y="30"/>
                    </a:lnTo>
                    <a:lnTo>
                      <a:pt x="99" y="31"/>
                    </a:lnTo>
                    <a:lnTo>
                      <a:pt x="100" y="32"/>
                    </a:lnTo>
                    <a:lnTo>
                      <a:pt x="101" y="32"/>
                    </a:lnTo>
                    <a:lnTo>
                      <a:pt x="101" y="33"/>
                    </a:lnTo>
                    <a:lnTo>
                      <a:pt x="103" y="35"/>
                    </a:lnTo>
                    <a:lnTo>
                      <a:pt x="103" y="36"/>
                    </a:lnTo>
                    <a:lnTo>
                      <a:pt x="103" y="37"/>
                    </a:lnTo>
                    <a:lnTo>
                      <a:pt x="104" y="37"/>
                    </a:lnTo>
                    <a:lnTo>
                      <a:pt x="104" y="38"/>
                    </a:lnTo>
                    <a:lnTo>
                      <a:pt x="104" y="39"/>
                    </a:lnTo>
                    <a:lnTo>
                      <a:pt x="104" y="40"/>
                    </a:lnTo>
                    <a:lnTo>
                      <a:pt x="105" y="40"/>
                    </a:lnTo>
                    <a:lnTo>
                      <a:pt x="107" y="42"/>
                    </a:lnTo>
                    <a:lnTo>
                      <a:pt x="108" y="42"/>
                    </a:lnTo>
                    <a:lnTo>
                      <a:pt x="113" y="45"/>
                    </a:lnTo>
                    <a:lnTo>
                      <a:pt x="114" y="45"/>
                    </a:lnTo>
                    <a:lnTo>
                      <a:pt x="115" y="46"/>
                    </a:lnTo>
                    <a:lnTo>
                      <a:pt x="116" y="47"/>
                    </a:lnTo>
                    <a:lnTo>
                      <a:pt x="121" y="49"/>
                    </a:lnTo>
                    <a:lnTo>
                      <a:pt x="123" y="50"/>
                    </a:lnTo>
                    <a:lnTo>
                      <a:pt x="124" y="50"/>
                    </a:lnTo>
                    <a:lnTo>
                      <a:pt x="125" y="52"/>
                    </a:lnTo>
                    <a:lnTo>
                      <a:pt x="126" y="52"/>
                    </a:lnTo>
                    <a:lnTo>
                      <a:pt x="148" y="62"/>
                    </a:lnTo>
                    <a:lnTo>
                      <a:pt x="150" y="65"/>
                    </a:lnTo>
                    <a:lnTo>
                      <a:pt x="164" y="79"/>
                    </a:lnTo>
                    <a:lnTo>
                      <a:pt x="185" y="100"/>
                    </a:lnTo>
                    <a:lnTo>
                      <a:pt x="195" y="109"/>
                    </a:lnTo>
                    <a:lnTo>
                      <a:pt x="213" y="129"/>
                    </a:lnTo>
                    <a:lnTo>
                      <a:pt x="218" y="131"/>
                    </a:lnTo>
                    <a:lnTo>
                      <a:pt x="218" y="145"/>
                    </a:lnTo>
                    <a:lnTo>
                      <a:pt x="218" y="148"/>
                    </a:lnTo>
                    <a:lnTo>
                      <a:pt x="218" y="149"/>
                    </a:lnTo>
                    <a:lnTo>
                      <a:pt x="218" y="150"/>
                    </a:lnTo>
                    <a:lnTo>
                      <a:pt x="218" y="152"/>
                    </a:lnTo>
                    <a:lnTo>
                      <a:pt x="218" y="155"/>
                    </a:lnTo>
                    <a:lnTo>
                      <a:pt x="218" y="156"/>
                    </a:lnTo>
                    <a:lnTo>
                      <a:pt x="218" y="158"/>
                    </a:lnTo>
                    <a:lnTo>
                      <a:pt x="218" y="159"/>
                    </a:lnTo>
                    <a:lnTo>
                      <a:pt x="218" y="164"/>
                    </a:lnTo>
                    <a:lnTo>
                      <a:pt x="218" y="168"/>
                    </a:lnTo>
                    <a:lnTo>
                      <a:pt x="218" y="169"/>
                    </a:lnTo>
                    <a:lnTo>
                      <a:pt x="218" y="171"/>
                    </a:lnTo>
                    <a:lnTo>
                      <a:pt x="218" y="172"/>
                    </a:lnTo>
                    <a:lnTo>
                      <a:pt x="217" y="172"/>
                    </a:lnTo>
                    <a:lnTo>
                      <a:pt x="217" y="173"/>
                    </a:lnTo>
                    <a:lnTo>
                      <a:pt x="216" y="173"/>
                    </a:lnTo>
                    <a:lnTo>
                      <a:pt x="215" y="173"/>
                    </a:lnTo>
                    <a:lnTo>
                      <a:pt x="215" y="174"/>
                    </a:lnTo>
                    <a:lnTo>
                      <a:pt x="213" y="174"/>
                    </a:lnTo>
                    <a:lnTo>
                      <a:pt x="213" y="175"/>
                    </a:lnTo>
                    <a:lnTo>
                      <a:pt x="212" y="174"/>
                    </a:lnTo>
                    <a:lnTo>
                      <a:pt x="212" y="175"/>
                    </a:lnTo>
                    <a:lnTo>
                      <a:pt x="211" y="175"/>
                    </a:lnTo>
                    <a:lnTo>
                      <a:pt x="210" y="175"/>
                    </a:lnTo>
                    <a:lnTo>
                      <a:pt x="209" y="175"/>
                    </a:lnTo>
                    <a:lnTo>
                      <a:pt x="208" y="175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6"/>
                    </a:lnTo>
                    <a:lnTo>
                      <a:pt x="203" y="176"/>
                    </a:lnTo>
                    <a:lnTo>
                      <a:pt x="203" y="177"/>
                    </a:lnTo>
                    <a:lnTo>
                      <a:pt x="203" y="179"/>
                    </a:lnTo>
                    <a:lnTo>
                      <a:pt x="202" y="179"/>
                    </a:lnTo>
                    <a:lnTo>
                      <a:pt x="202" y="180"/>
                    </a:lnTo>
                    <a:lnTo>
                      <a:pt x="201" y="180"/>
                    </a:lnTo>
                    <a:lnTo>
                      <a:pt x="201" y="181"/>
                    </a:lnTo>
                    <a:lnTo>
                      <a:pt x="200" y="181"/>
                    </a:lnTo>
                    <a:lnTo>
                      <a:pt x="201" y="182"/>
                    </a:lnTo>
                    <a:lnTo>
                      <a:pt x="201" y="183"/>
                    </a:lnTo>
                    <a:lnTo>
                      <a:pt x="200" y="183"/>
                    </a:lnTo>
                    <a:lnTo>
                      <a:pt x="201" y="184"/>
                    </a:lnTo>
                    <a:lnTo>
                      <a:pt x="202" y="184"/>
                    </a:lnTo>
                    <a:lnTo>
                      <a:pt x="202" y="185"/>
                    </a:lnTo>
                    <a:lnTo>
                      <a:pt x="202" y="186"/>
                    </a:lnTo>
                    <a:lnTo>
                      <a:pt x="202" y="186"/>
                    </a:lnTo>
                    <a:lnTo>
                      <a:pt x="201" y="188"/>
                    </a:lnTo>
                    <a:lnTo>
                      <a:pt x="201" y="186"/>
                    </a:lnTo>
                    <a:lnTo>
                      <a:pt x="200" y="186"/>
                    </a:lnTo>
                    <a:lnTo>
                      <a:pt x="199" y="186"/>
                    </a:lnTo>
                    <a:lnTo>
                      <a:pt x="199" y="186"/>
                    </a:lnTo>
                    <a:lnTo>
                      <a:pt x="198" y="186"/>
                    </a:lnTo>
                    <a:lnTo>
                      <a:pt x="198" y="185"/>
                    </a:lnTo>
                    <a:lnTo>
                      <a:pt x="196" y="184"/>
                    </a:lnTo>
                    <a:lnTo>
                      <a:pt x="196" y="183"/>
                    </a:lnTo>
                    <a:lnTo>
                      <a:pt x="195" y="183"/>
                    </a:lnTo>
                    <a:lnTo>
                      <a:pt x="194" y="183"/>
                    </a:lnTo>
                    <a:lnTo>
                      <a:pt x="193" y="183"/>
                    </a:lnTo>
                    <a:lnTo>
                      <a:pt x="193" y="182"/>
                    </a:lnTo>
                    <a:lnTo>
                      <a:pt x="192" y="182"/>
                    </a:lnTo>
                    <a:lnTo>
                      <a:pt x="192" y="181"/>
                    </a:lnTo>
                    <a:lnTo>
                      <a:pt x="191" y="181"/>
                    </a:lnTo>
                    <a:lnTo>
                      <a:pt x="191" y="180"/>
                    </a:lnTo>
                    <a:lnTo>
                      <a:pt x="190" y="180"/>
                    </a:lnTo>
                    <a:lnTo>
                      <a:pt x="189" y="179"/>
                    </a:lnTo>
                    <a:lnTo>
                      <a:pt x="187" y="179"/>
                    </a:lnTo>
                    <a:lnTo>
                      <a:pt x="187" y="177"/>
                    </a:lnTo>
                    <a:lnTo>
                      <a:pt x="186" y="177"/>
                    </a:lnTo>
                    <a:lnTo>
                      <a:pt x="185" y="177"/>
                    </a:lnTo>
                    <a:lnTo>
                      <a:pt x="184" y="177"/>
                    </a:lnTo>
                    <a:lnTo>
                      <a:pt x="184" y="179"/>
                    </a:lnTo>
                    <a:lnTo>
                      <a:pt x="185" y="179"/>
                    </a:lnTo>
                    <a:lnTo>
                      <a:pt x="186" y="180"/>
                    </a:lnTo>
                    <a:lnTo>
                      <a:pt x="187" y="181"/>
                    </a:lnTo>
                    <a:lnTo>
                      <a:pt x="187" y="182"/>
                    </a:lnTo>
                    <a:lnTo>
                      <a:pt x="189" y="182"/>
                    </a:lnTo>
                    <a:lnTo>
                      <a:pt x="189" y="183"/>
                    </a:lnTo>
                    <a:lnTo>
                      <a:pt x="189" y="184"/>
                    </a:lnTo>
                    <a:lnTo>
                      <a:pt x="190" y="185"/>
                    </a:lnTo>
                    <a:lnTo>
                      <a:pt x="190" y="186"/>
                    </a:lnTo>
                    <a:lnTo>
                      <a:pt x="191" y="186"/>
                    </a:lnTo>
                    <a:lnTo>
                      <a:pt x="191" y="188"/>
                    </a:lnTo>
                    <a:lnTo>
                      <a:pt x="192" y="188"/>
                    </a:lnTo>
                    <a:lnTo>
                      <a:pt x="192" y="189"/>
                    </a:lnTo>
                    <a:lnTo>
                      <a:pt x="193" y="190"/>
                    </a:lnTo>
                    <a:lnTo>
                      <a:pt x="193" y="191"/>
                    </a:lnTo>
                    <a:lnTo>
                      <a:pt x="193" y="192"/>
                    </a:lnTo>
                    <a:lnTo>
                      <a:pt x="193" y="193"/>
                    </a:lnTo>
                    <a:lnTo>
                      <a:pt x="194" y="193"/>
                    </a:lnTo>
                    <a:lnTo>
                      <a:pt x="194" y="194"/>
                    </a:lnTo>
                    <a:lnTo>
                      <a:pt x="194" y="196"/>
                    </a:lnTo>
                    <a:lnTo>
                      <a:pt x="194" y="197"/>
                    </a:lnTo>
                    <a:lnTo>
                      <a:pt x="195" y="197"/>
                    </a:lnTo>
                    <a:lnTo>
                      <a:pt x="195" y="198"/>
                    </a:lnTo>
                    <a:lnTo>
                      <a:pt x="195" y="199"/>
                    </a:lnTo>
                    <a:lnTo>
                      <a:pt x="195" y="200"/>
                    </a:lnTo>
                    <a:lnTo>
                      <a:pt x="195" y="201"/>
                    </a:lnTo>
                    <a:lnTo>
                      <a:pt x="195" y="202"/>
                    </a:lnTo>
                    <a:lnTo>
                      <a:pt x="195" y="203"/>
                    </a:lnTo>
                    <a:lnTo>
                      <a:pt x="195" y="205"/>
                    </a:lnTo>
                    <a:lnTo>
                      <a:pt x="194" y="205"/>
                    </a:lnTo>
                    <a:lnTo>
                      <a:pt x="194" y="206"/>
                    </a:lnTo>
                    <a:lnTo>
                      <a:pt x="193" y="206"/>
                    </a:lnTo>
                    <a:lnTo>
                      <a:pt x="192" y="206"/>
                    </a:lnTo>
                    <a:lnTo>
                      <a:pt x="192" y="205"/>
                    </a:lnTo>
                    <a:lnTo>
                      <a:pt x="191" y="205"/>
                    </a:lnTo>
                    <a:lnTo>
                      <a:pt x="190" y="205"/>
                    </a:lnTo>
                    <a:lnTo>
                      <a:pt x="189" y="205"/>
                    </a:lnTo>
                    <a:lnTo>
                      <a:pt x="187" y="206"/>
                    </a:lnTo>
                    <a:lnTo>
                      <a:pt x="186" y="206"/>
                    </a:lnTo>
                    <a:lnTo>
                      <a:pt x="185" y="206"/>
                    </a:lnTo>
                    <a:lnTo>
                      <a:pt x="183" y="205"/>
                    </a:lnTo>
                    <a:lnTo>
                      <a:pt x="183" y="203"/>
                    </a:lnTo>
                    <a:lnTo>
                      <a:pt x="182" y="202"/>
                    </a:lnTo>
                    <a:lnTo>
                      <a:pt x="182" y="201"/>
                    </a:lnTo>
                    <a:lnTo>
                      <a:pt x="181" y="200"/>
                    </a:lnTo>
                    <a:lnTo>
                      <a:pt x="180" y="200"/>
                    </a:lnTo>
                    <a:lnTo>
                      <a:pt x="180" y="199"/>
                    </a:lnTo>
                    <a:lnTo>
                      <a:pt x="178" y="198"/>
                    </a:lnTo>
                    <a:lnTo>
                      <a:pt x="177" y="198"/>
                    </a:lnTo>
                    <a:lnTo>
                      <a:pt x="177" y="197"/>
                    </a:lnTo>
                    <a:lnTo>
                      <a:pt x="176" y="197"/>
                    </a:lnTo>
                    <a:lnTo>
                      <a:pt x="176" y="196"/>
                    </a:lnTo>
                    <a:lnTo>
                      <a:pt x="175" y="194"/>
                    </a:lnTo>
                    <a:lnTo>
                      <a:pt x="174" y="193"/>
                    </a:lnTo>
                    <a:lnTo>
                      <a:pt x="174" y="192"/>
                    </a:lnTo>
                    <a:lnTo>
                      <a:pt x="173" y="191"/>
                    </a:lnTo>
                    <a:lnTo>
                      <a:pt x="172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69" y="190"/>
                    </a:lnTo>
                    <a:lnTo>
                      <a:pt x="168" y="190"/>
                    </a:lnTo>
                    <a:lnTo>
                      <a:pt x="169" y="189"/>
                    </a:lnTo>
                    <a:lnTo>
                      <a:pt x="168" y="189"/>
                    </a:lnTo>
                    <a:lnTo>
                      <a:pt x="168" y="188"/>
                    </a:lnTo>
                    <a:lnTo>
                      <a:pt x="167" y="186"/>
                    </a:lnTo>
                    <a:lnTo>
                      <a:pt x="167" y="186"/>
                    </a:lnTo>
                    <a:lnTo>
                      <a:pt x="166" y="185"/>
                    </a:lnTo>
                    <a:lnTo>
                      <a:pt x="165" y="184"/>
                    </a:lnTo>
                    <a:lnTo>
                      <a:pt x="164" y="184"/>
                    </a:lnTo>
                    <a:lnTo>
                      <a:pt x="164" y="183"/>
                    </a:lnTo>
                    <a:lnTo>
                      <a:pt x="163" y="183"/>
                    </a:lnTo>
                    <a:lnTo>
                      <a:pt x="163" y="182"/>
                    </a:lnTo>
                    <a:lnTo>
                      <a:pt x="161" y="182"/>
                    </a:lnTo>
                    <a:lnTo>
                      <a:pt x="160" y="182"/>
                    </a:lnTo>
                    <a:lnTo>
                      <a:pt x="160" y="181"/>
                    </a:lnTo>
                    <a:lnTo>
                      <a:pt x="159" y="181"/>
                    </a:lnTo>
                    <a:lnTo>
                      <a:pt x="158" y="182"/>
                    </a:lnTo>
                    <a:lnTo>
                      <a:pt x="157" y="182"/>
                    </a:lnTo>
                    <a:lnTo>
                      <a:pt x="156" y="182"/>
                    </a:lnTo>
                    <a:lnTo>
                      <a:pt x="156" y="181"/>
                    </a:lnTo>
                    <a:lnTo>
                      <a:pt x="155" y="180"/>
                    </a:lnTo>
                    <a:lnTo>
                      <a:pt x="153" y="180"/>
                    </a:lnTo>
                    <a:lnTo>
                      <a:pt x="153" y="179"/>
                    </a:lnTo>
                    <a:lnTo>
                      <a:pt x="152" y="179"/>
                    </a:lnTo>
                    <a:lnTo>
                      <a:pt x="152" y="177"/>
                    </a:lnTo>
                    <a:lnTo>
                      <a:pt x="151" y="177"/>
                    </a:lnTo>
                    <a:lnTo>
                      <a:pt x="150" y="177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80"/>
                    </a:lnTo>
                    <a:lnTo>
                      <a:pt x="149" y="180"/>
                    </a:lnTo>
                    <a:lnTo>
                      <a:pt x="148" y="180"/>
                    </a:lnTo>
                    <a:lnTo>
                      <a:pt x="148" y="182"/>
                    </a:lnTo>
                    <a:lnTo>
                      <a:pt x="148" y="183"/>
                    </a:lnTo>
                    <a:lnTo>
                      <a:pt x="147" y="184"/>
                    </a:lnTo>
                    <a:lnTo>
                      <a:pt x="147" y="185"/>
                    </a:lnTo>
                    <a:lnTo>
                      <a:pt x="146" y="185"/>
                    </a:lnTo>
                    <a:lnTo>
                      <a:pt x="144" y="186"/>
                    </a:lnTo>
                    <a:lnTo>
                      <a:pt x="143" y="186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1" y="185"/>
                    </a:lnTo>
                    <a:lnTo>
                      <a:pt x="141" y="184"/>
                    </a:lnTo>
                    <a:lnTo>
                      <a:pt x="141" y="183"/>
                    </a:lnTo>
                    <a:lnTo>
                      <a:pt x="140" y="183"/>
                    </a:lnTo>
                    <a:lnTo>
                      <a:pt x="139" y="182"/>
                    </a:lnTo>
                    <a:lnTo>
                      <a:pt x="138" y="182"/>
                    </a:lnTo>
                    <a:lnTo>
                      <a:pt x="136" y="182"/>
                    </a:lnTo>
                    <a:lnTo>
                      <a:pt x="136" y="183"/>
                    </a:lnTo>
                    <a:lnTo>
                      <a:pt x="136" y="184"/>
                    </a:lnTo>
                    <a:lnTo>
                      <a:pt x="136" y="185"/>
                    </a:lnTo>
                    <a:lnTo>
                      <a:pt x="136" y="186"/>
                    </a:lnTo>
                    <a:lnTo>
                      <a:pt x="135" y="186"/>
                    </a:lnTo>
                    <a:lnTo>
                      <a:pt x="134" y="186"/>
                    </a:lnTo>
                    <a:lnTo>
                      <a:pt x="133" y="186"/>
                    </a:lnTo>
                    <a:lnTo>
                      <a:pt x="133" y="188"/>
                    </a:lnTo>
                    <a:lnTo>
                      <a:pt x="131" y="189"/>
                    </a:lnTo>
                    <a:lnTo>
                      <a:pt x="131" y="188"/>
                    </a:lnTo>
                    <a:lnTo>
                      <a:pt x="130" y="189"/>
                    </a:lnTo>
                    <a:lnTo>
                      <a:pt x="130" y="190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89"/>
                    </a:lnTo>
                    <a:lnTo>
                      <a:pt x="127" y="188"/>
                    </a:lnTo>
                    <a:lnTo>
                      <a:pt x="127" y="186"/>
                    </a:lnTo>
                    <a:lnTo>
                      <a:pt x="129" y="186"/>
                    </a:lnTo>
                    <a:lnTo>
                      <a:pt x="127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5" y="186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5" y="177"/>
                    </a:lnTo>
                    <a:lnTo>
                      <a:pt x="125" y="176"/>
                    </a:lnTo>
                    <a:lnTo>
                      <a:pt x="125" y="174"/>
                    </a:lnTo>
                    <a:lnTo>
                      <a:pt x="109" y="158"/>
                    </a:lnTo>
                    <a:lnTo>
                      <a:pt x="103" y="151"/>
                    </a:lnTo>
                    <a:lnTo>
                      <a:pt x="93" y="140"/>
                    </a:lnTo>
                    <a:lnTo>
                      <a:pt x="92" y="139"/>
                    </a:lnTo>
                    <a:lnTo>
                      <a:pt x="92" y="138"/>
                    </a:lnTo>
                    <a:lnTo>
                      <a:pt x="91" y="137"/>
                    </a:lnTo>
                    <a:lnTo>
                      <a:pt x="90" y="137"/>
                    </a:lnTo>
                    <a:lnTo>
                      <a:pt x="90" y="135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7" y="134"/>
                    </a:lnTo>
                    <a:lnTo>
                      <a:pt x="87" y="133"/>
                    </a:lnTo>
                    <a:lnTo>
                      <a:pt x="86" y="133"/>
                    </a:lnTo>
                    <a:lnTo>
                      <a:pt x="87" y="132"/>
                    </a:lnTo>
                    <a:lnTo>
                      <a:pt x="87" y="132"/>
                    </a:lnTo>
                    <a:lnTo>
                      <a:pt x="86" y="132"/>
                    </a:lnTo>
                    <a:lnTo>
                      <a:pt x="86" y="131"/>
                    </a:lnTo>
                    <a:lnTo>
                      <a:pt x="86" y="130"/>
                    </a:lnTo>
                    <a:lnTo>
                      <a:pt x="86" y="129"/>
                    </a:lnTo>
                    <a:lnTo>
                      <a:pt x="84" y="129"/>
                    </a:lnTo>
                    <a:lnTo>
                      <a:pt x="84" y="128"/>
                    </a:lnTo>
                    <a:lnTo>
                      <a:pt x="83" y="126"/>
                    </a:lnTo>
                    <a:lnTo>
                      <a:pt x="82" y="126"/>
                    </a:lnTo>
                    <a:lnTo>
                      <a:pt x="81" y="126"/>
                    </a:lnTo>
                    <a:lnTo>
                      <a:pt x="80" y="126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6" y="128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4" y="126"/>
                    </a:lnTo>
                    <a:lnTo>
                      <a:pt x="73" y="126"/>
                    </a:lnTo>
                    <a:lnTo>
                      <a:pt x="72" y="126"/>
                    </a:lnTo>
                    <a:lnTo>
                      <a:pt x="71" y="126"/>
                    </a:lnTo>
                    <a:lnTo>
                      <a:pt x="71" y="128"/>
                    </a:lnTo>
                    <a:lnTo>
                      <a:pt x="70" y="128"/>
                    </a:lnTo>
                    <a:lnTo>
                      <a:pt x="69" y="128"/>
                    </a:lnTo>
                    <a:lnTo>
                      <a:pt x="69" y="126"/>
                    </a:lnTo>
                    <a:lnTo>
                      <a:pt x="69" y="125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0" y="123"/>
                    </a:lnTo>
                    <a:lnTo>
                      <a:pt x="71" y="122"/>
                    </a:lnTo>
                    <a:lnTo>
                      <a:pt x="72" y="121"/>
                    </a:lnTo>
                    <a:lnTo>
                      <a:pt x="72" y="120"/>
                    </a:lnTo>
                    <a:lnTo>
                      <a:pt x="71" y="118"/>
                    </a:lnTo>
                    <a:lnTo>
                      <a:pt x="71" y="117"/>
                    </a:lnTo>
                    <a:lnTo>
                      <a:pt x="70" y="117"/>
                    </a:lnTo>
                    <a:lnTo>
                      <a:pt x="70" y="116"/>
                    </a:lnTo>
                    <a:lnTo>
                      <a:pt x="69" y="116"/>
                    </a:lnTo>
                    <a:lnTo>
                      <a:pt x="69" y="115"/>
                    </a:lnTo>
                    <a:lnTo>
                      <a:pt x="67" y="115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5" y="113"/>
                    </a:lnTo>
                    <a:lnTo>
                      <a:pt x="65" y="112"/>
                    </a:lnTo>
                    <a:lnTo>
                      <a:pt x="65" y="110"/>
                    </a:lnTo>
                    <a:lnTo>
                      <a:pt x="65" y="109"/>
                    </a:lnTo>
                    <a:lnTo>
                      <a:pt x="65" y="108"/>
                    </a:lnTo>
                    <a:lnTo>
                      <a:pt x="65" y="107"/>
                    </a:lnTo>
                    <a:lnTo>
                      <a:pt x="66" y="107"/>
                    </a:lnTo>
                    <a:lnTo>
                      <a:pt x="66" y="106"/>
                    </a:lnTo>
                    <a:lnTo>
                      <a:pt x="66" y="105"/>
                    </a:lnTo>
                    <a:lnTo>
                      <a:pt x="66" y="105"/>
                    </a:lnTo>
                    <a:lnTo>
                      <a:pt x="66" y="104"/>
                    </a:lnTo>
                    <a:lnTo>
                      <a:pt x="66" y="103"/>
                    </a:lnTo>
                    <a:lnTo>
                      <a:pt x="66" y="101"/>
                    </a:lnTo>
                    <a:lnTo>
                      <a:pt x="66" y="101"/>
                    </a:lnTo>
                    <a:lnTo>
                      <a:pt x="66" y="100"/>
                    </a:lnTo>
                    <a:lnTo>
                      <a:pt x="66" y="99"/>
                    </a:lnTo>
                    <a:lnTo>
                      <a:pt x="66" y="98"/>
                    </a:lnTo>
                    <a:lnTo>
                      <a:pt x="66" y="97"/>
                    </a:lnTo>
                    <a:lnTo>
                      <a:pt x="65" y="97"/>
                    </a:lnTo>
                    <a:lnTo>
                      <a:pt x="64" y="96"/>
                    </a:lnTo>
                    <a:lnTo>
                      <a:pt x="64" y="95"/>
                    </a:lnTo>
                    <a:lnTo>
                      <a:pt x="63" y="93"/>
                    </a:lnTo>
                    <a:lnTo>
                      <a:pt x="63" y="92"/>
                    </a:lnTo>
                    <a:lnTo>
                      <a:pt x="63" y="91"/>
                    </a:lnTo>
                    <a:lnTo>
                      <a:pt x="62" y="91"/>
                    </a:lnTo>
                    <a:lnTo>
                      <a:pt x="62" y="90"/>
                    </a:lnTo>
                    <a:lnTo>
                      <a:pt x="61" y="90"/>
                    </a:lnTo>
                    <a:lnTo>
                      <a:pt x="61" y="89"/>
                    </a:lnTo>
                    <a:lnTo>
                      <a:pt x="60" y="89"/>
                    </a:lnTo>
                    <a:lnTo>
                      <a:pt x="60" y="88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7" y="87"/>
                    </a:lnTo>
                    <a:lnTo>
                      <a:pt x="56" y="87"/>
                    </a:lnTo>
                    <a:lnTo>
                      <a:pt x="56" y="88"/>
                    </a:lnTo>
                    <a:lnTo>
                      <a:pt x="55" y="88"/>
                    </a:lnTo>
                    <a:lnTo>
                      <a:pt x="54" y="88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2" y="88"/>
                    </a:lnTo>
                    <a:lnTo>
                      <a:pt x="52" y="87"/>
                    </a:lnTo>
                    <a:lnTo>
                      <a:pt x="50" y="87"/>
                    </a:lnTo>
                    <a:lnTo>
                      <a:pt x="49" y="87"/>
                    </a:lnTo>
                    <a:lnTo>
                      <a:pt x="48" y="87"/>
                    </a:lnTo>
                    <a:lnTo>
                      <a:pt x="48" y="86"/>
                    </a:lnTo>
                    <a:lnTo>
                      <a:pt x="48" y="84"/>
                    </a:lnTo>
                    <a:lnTo>
                      <a:pt x="47" y="83"/>
                    </a:lnTo>
                    <a:lnTo>
                      <a:pt x="47" y="82"/>
                    </a:lnTo>
                    <a:lnTo>
                      <a:pt x="46" y="82"/>
                    </a:lnTo>
                    <a:lnTo>
                      <a:pt x="45" y="82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41" y="82"/>
                    </a:lnTo>
                    <a:lnTo>
                      <a:pt x="40" y="82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9" y="80"/>
                    </a:lnTo>
                    <a:lnTo>
                      <a:pt x="38" y="79"/>
                    </a:lnTo>
                    <a:lnTo>
                      <a:pt x="37" y="79"/>
                    </a:lnTo>
                    <a:lnTo>
                      <a:pt x="36" y="79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5" y="76"/>
                    </a:lnTo>
                    <a:lnTo>
                      <a:pt x="35" y="75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8" y="71"/>
                    </a:lnTo>
                    <a:lnTo>
                      <a:pt x="39" y="71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8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7" y="64"/>
                    </a:lnTo>
                    <a:lnTo>
                      <a:pt x="36" y="64"/>
                    </a:lnTo>
                    <a:lnTo>
                      <a:pt x="36" y="63"/>
                    </a:lnTo>
                    <a:lnTo>
                      <a:pt x="35" y="63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3" y="58"/>
                    </a:lnTo>
                    <a:lnTo>
                      <a:pt x="32" y="58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8" y="59"/>
                    </a:lnTo>
                    <a:lnTo>
                      <a:pt x="27" y="58"/>
                    </a:lnTo>
                    <a:lnTo>
                      <a:pt x="26" y="57"/>
                    </a:lnTo>
                    <a:lnTo>
                      <a:pt x="22" y="54"/>
                    </a:lnTo>
                    <a:lnTo>
                      <a:pt x="19" y="52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2" y="44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4" y="37"/>
                    </a:lnTo>
                    <a:lnTo>
                      <a:pt x="3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22" y="16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7" y="2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" name="Freeform 113"/>
              <p:cNvSpPr>
                <a:spLocks/>
              </p:cNvSpPr>
              <p:nvPr/>
            </p:nvSpPr>
            <p:spPr bwMode="auto">
              <a:xfrm>
                <a:off x="3009900" y="3619500"/>
                <a:ext cx="617538" cy="365125"/>
              </a:xfrm>
              <a:custGeom>
                <a:avLst/>
                <a:gdLst>
                  <a:gd name="T0" fmla="*/ 84 w 389"/>
                  <a:gd name="T1" fmla="*/ 0 h 230"/>
                  <a:gd name="T2" fmla="*/ 106 w 389"/>
                  <a:gd name="T3" fmla="*/ 1 h 230"/>
                  <a:gd name="T4" fmla="*/ 122 w 389"/>
                  <a:gd name="T5" fmla="*/ 1 h 230"/>
                  <a:gd name="T6" fmla="*/ 142 w 389"/>
                  <a:gd name="T7" fmla="*/ 1 h 230"/>
                  <a:gd name="T8" fmla="*/ 163 w 389"/>
                  <a:gd name="T9" fmla="*/ 1 h 230"/>
                  <a:gd name="T10" fmla="*/ 240 w 389"/>
                  <a:gd name="T11" fmla="*/ 45 h 230"/>
                  <a:gd name="T12" fmla="*/ 279 w 389"/>
                  <a:gd name="T13" fmla="*/ 92 h 230"/>
                  <a:gd name="T14" fmla="*/ 387 w 389"/>
                  <a:gd name="T15" fmla="*/ 179 h 230"/>
                  <a:gd name="T16" fmla="*/ 371 w 389"/>
                  <a:gd name="T17" fmla="*/ 226 h 230"/>
                  <a:gd name="T18" fmla="*/ 360 w 389"/>
                  <a:gd name="T19" fmla="*/ 216 h 230"/>
                  <a:gd name="T20" fmla="*/ 351 w 389"/>
                  <a:gd name="T21" fmla="*/ 211 h 230"/>
                  <a:gd name="T22" fmla="*/ 337 w 389"/>
                  <a:gd name="T23" fmla="*/ 210 h 230"/>
                  <a:gd name="T24" fmla="*/ 325 w 389"/>
                  <a:gd name="T25" fmla="*/ 206 h 230"/>
                  <a:gd name="T26" fmla="*/ 312 w 389"/>
                  <a:gd name="T27" fmla="*/ 199 h 230"/>
                  <a:gd name="T28" fmla="*/ 303 w 389"/>
                  <a:gd name="T29" fmla="*/ 193 h 230"/>
                  <a:gd name="T30" fmla="*/ 295 w 389"/>
                  <a:gd name="T31" fmla="*/ 188 h 230"/>
                  <a:gd name="T32" fmla="*/ 286 w 389"/>
                  <a:gd name="T33" fmla="*/ 189 h 230"/>
                  <a:gd name="T34" fmla="*/ 277 w 389"/>
                  <a:gd name="T35" fmla="*/ 183 h 230"/>
                  <a:gd name="T36" fmla="*/ 267 w 389"/>
                  <a:gd name="T37" fmla="*/ 178 h 230"/>
                  <a:gd name="T38" fmla="*/ 259 w 389"/>
                  <a:gd name="T39" fmla="*/ 175 h 230"/>
                  <a:gd name="T40" fmla="*/ 250 w 389"/>
                  <a:gd name="T41" fmla="*/ 178 h 230"/>
                  <a:gd name="T42" fmla="*/ 245 w 389"/>
                  <a:gd name="T43" fmla="*/ 184 h 230"/>
                  <a:gd name="T44" fmla="*/ 241 w 389"/>
                  <a:gd name="T45" fmla="*/ 194 h 230"/>
                  <a:gd name="T46" fmla="*/ 230 w 389"/>
                  <a:gd name="T47" fmla="*/ 197 h 230"/>
                  <a:gd name="T48" fmla="*/ 222 w 389"/>
                  <a:gd name="T49" fmla="*/ 201 h 230"/>
                  <a:gd name="T50" fmla="*/ 213 w 389"/>
                  <a:gd name="T51" fmla="*/ 199 h 230"/>
                  <a:gd name="T52" fmla="*/ 215 w 389"/>
                  <a:gd name="T53" fmla="*/ 208 h 230"/>
                  <a:gd name="T54" fmla="*/ 219 w 389"/>
                  <a:gd name="T55" fmla="*/ 218 h 230"/>
                  <a:gd name="T56" fmla="*/ 213 w 389"/>
                  <a:gd name="T57" fmla="*/ 222 h 230"/>
                  <a:gd name="T58" fmla="*/ 202 w 389"/>
                  <a:gd name="T59" fmla="*/ 214 h 230"/>
                  <a:gd name="T60" fmla="*/ 190 w 389"/>
                  <a:gd name="T61" fmla="*/ 204 h 230"/>
                  <a:gd name="T62" fmla="*/ 170 w 389"/>
                  <a:gd name="T63" fmla="*/ 208 h 230"/>
                  <a:gd name="T64" fmla="*/ 156 w 389"/>
                  <a:gd name="T65" fmla="*/ 212 h 230"/>
                  <a:gd name="T66" fmla="*/ 145 w 389"/>
                  <a:gd name="T67" fmla="*/ 209 h 230"/>
                  <a:gd name="T68" fmla="*/ 148 w 389"/>
                  <a:gd name="T69" fmla="*/ 192 h 230"/>
                  <a:gd name="T70" fmla="*/ 148 w 389"/>
                  <a:gd name="T71" fmla="*/ 176 h 230"/>
                  <a:gd name="T72" fmla="*/ 141 w 389"/>
                  <a:gd name="T73" fmla="*/ 165 h 230"/>
                  <a:gd name="T74" fmla="*/ 129 w 389"/>
                  <a:gd name="T75" fmla="*/ 159 h 230"/>
                  <a:gd name="T76" fmla="*/ 120 w 389"/>
                  <a:gd name="T77" fmla="*/ 162 h 230"/>
                  <a:gd name="T78" fmla="*/ 108 w 389"/>
                  <a:gd name="T79" fmla="*/ 153 h 230"/>
                  <a:gd name="T80" fmla="*/ 98 w 389"/>
                  <a:gd name="T81" fmla="*/ 146 h 230"/>
                  <a:gd name="T82" fmla="*/ 94 w 389"/>
                  <a:gd name="T83" fmla="*/ 136 h 230"/>
                  <a:gd name="T84" fmla="*/ 98 w 389"/>
                  <a:gd name="T85" fmla="*/ 123 h 230"/>
                  <a:gd name="T86" fmla="*/ 102 w 389"/>
                  <a:gd name="T87" fmla="*/ 111 h 230"/>
                  <a:gd name="T88" fmla="*/ 102 w 389"/>
                  <a:gd name="T89" fmla="*/ 121 h 230"/>
                  <a:gd name="T90" fmla="*/ 104 w 389"/>
                  <a:gd name="T91" fmla="*/ 116 h 230"/>
                  <a:gd name="T92" fmla="*/ 99 w 389"/>
                  <a:gd name="T93" fmla="*/ 104 h 230"/>
                  <a:gd name="T94" fmla="*/ 94 w 389"/>
                  <a:gd name="T95" fmla="*/ 92 h 230"/>
                  <a:gd name="T96" fmla="*/ 82 w 389"/>
                  <a:gd name="T97" fmla="*/ 89 h 230"/>
                  <a:gd name="T98" fmla="*/ 70 w 389"/>
                  <a:gd name="T99" fmla="*/ 84 h 230"/>
                  <a:gd name="T100" fmla="*/ 62 w 389"/>
                  <a:gd name="T101" fmla="*/ 76 h 230"/>
                  <a:gd name="T102" fmla="*/ 54 w 389"/>
                  <a:gd name="T103" fmla="*/ 67 h 230"/>
                  <a:gd name="T104" fmla="*/ 46 w 389"/>
                  <a:gd name="T105" fmla="*/ 53 h 230"/>
                  <a:gd name="T106" fmla="*/ 37 w 389"/>
                  <a:gd name="T107" fmla="*/ 41 h 230"/>
                  <a:gd name="T108" fmla="*/ 28 w 389"/>
                  <a:gd name="T109" fmla="*/ 40 h 230"/>
                  <a:gd name="T110" fmla="*/ 16 w 389"/>
                  <a:gd name="T111" fmla="*/ 34 h 230"/>
                  <a:gd name="T112" fmla="*/ 9 w 389"/>
                  <a:gd name="T113" fmla="*/ 24 h 230"/>
                  <a:gd name="T114" fmla="*/ 5 w 389"/>
                  <a:gd name="T115" fmla="*/ 11 h 230"/>
                  <a:gd name="T116" fmla="*/ 0 w 389"/>
                  <a:gd name="T117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89" h="230">
                    <a:moveTo>
                      <a:pt x="21" y="0"/>
                    </a:moveTo>
                    <a:lnTo>
                      <a:pt x="27" y="0"/>
                    </a:lnTo>
                    <a:lnTo>
                      <a:pt x="31" y="0"/>
                    </a:lnTo>
                    <a:lnTo>
                      <a:pt x="50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5" y="1"/>
                    </a:lnTo>
                    <a:lnTo>
                      <a:pt x="97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0" y="1"/>
                    </a:lnTo>
                    <a:lnTo>
                      <a:pt x="132" y="1"/>
                    </a:lnTo>
                    <a:lnTo>
                      <a:pt x="134" y="1"/>
                    </a:lnTo>
                    <a:lnTo>
                      <a:pt x="136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42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9" y="1"/>
                    </a:lnTo>
                    <a:lnTo>
                      <a:pt x="151" y="1"/>
                    </a:lnTo>
                    <a:lnTo>
                      <a:pt x="153" y="1"/>
                    </a:lnTo>
                    <a:lnTo>
                      <a:pt x="155" y="1"/>
                    </a:lnTo>
                    <a:lnTo>
                      <a:pt x="156" y="1"/>
                    </a:lnTo>
                    <a:lnTo>
                      <a:pt x="157" y="1"/>
                    </a:lnTo>
                    <a:lnTo>
                      <a:pt x="158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6" y="1"/>
                    </a:lnTo>
                    <a:lnTo>
                      <a:pt x="167" y="1"/>
                    </a:lnTo>
                    <a:lnTo>
                      <a:pt x="170" y="1"/>
                    </a:lnTo>
                    <a:lnTo>
                      <a:pt x="172" y="1"/>
                    </a:lnTo>
                    <a:lnTo>
                      <a:pt x="175" y="1"/>
                    </a:lnTo>
                    <a:lnTo>
                      <a:pt x="211" y="1"/>
                    </a:lnTo>
                    <a:lnTo>
                      <a:pt x="235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0" y="5"/>
                    </a:lnTo>
                    <a:lnTo>
                      <a:pt x="240" y="17"/>
                    </a:lnTo>
                    <a:lnTo>
                      <a:pt x="240" y="18"/>
                    </a:lnTo>
                    <a:lnTo>
                      <a:pt x="240" y="45"/>
                    </a:lnTo>
                    <a:lnTo>
                      <a:pt x="261" y="47"/>
                    </a:lnTo>
                    <a:lnTo>
                      <a:pt x="261" y="68"/>
                    </a:lnTo>
                    <a:lnTo>
                      <a:pt x="266" y="68"/>
                    </a:lnTo>
                    <a:lnTo>
                      <a:pt x="266" y="72"/>
                    </a:lnTo>
                    <a:lnTo>
                      <a:pt x="269" y="73"/>
                    </a:lnTo>
                    <a:lnTo>
                      <a:pt x="269" y="76"/>
                    </a:lnTo>
                    <a:lnTo>
                      <a:pt x="273" y="76"/>
                    </a:lnTo>
                    <a:lnTo>
                      <a:pt x="273" y="79"/>
                    </a:lnTo>
                    <a:lnTo>
                      <a:pt x="277" y="79"/>
                    </a:lnTo>
                    <a:lnTo>
                      <a:pt x="277" y="84"/>
                    </a:lnTo>
                    <a:lnTo>
                      <a:pt x="279" y="84"/>
                    </a:lnTo>
                    <a:lnTo>
                      <a:pt x="279" y="91"/>
                    </a:lnTo>
                    <a:lnTo>
                      <a:pt x="279" y="92"/>
                    </a:lnTo>
                    <a:lnTo>
                      <a:pt x="299" y="92"/>
                    </a:lnTo>
                    <a:lnTo>
                      <a:pt x="304" y="92"/>
                    </a:lnTo>
                    <a:lnTo>
                      <a:pt x="304" y="115"/>
                    </a:lnTo>
                    <a:lnTo>
                      <a:pt x="315" y="115"/>
                    </a:lnTo>
                    <a:lnTo>
                      <a:pt x="318" y="115"/>
                    </a:lnTo>
                    <a:lnTo>
                      <a:pt x="319" y="115"/>
                    </a:lnTo>
                    <a:lnTo>
                      <a:pt x="319" y="116"/>
                    </a:lnTo>
                    <a:lnTo>
                      <a:pt x="319" y="136"/>
                    </a:lnTo>
                    <a:lnTo>
                      <a:pt x="350" y="137"/>
                    </a:lnTo>
                    <a:lnTo>
                      <a:pt x="350" y="159"/>
                    </a:lnTo>
                    <a:lnTo>
                      <a:pt x="373" y="158"/>
                    </a:lnTo>
                    <a:lnTo>
                      <a:pt x="371" y="180"/>
                    </a:lnTo>
                    <a:lnTo>
                      <a:pt x="387" y="179"/>
                    </a:lnTo>
                    <a:lnTo>
                      <a:pt x="387" y="184"/>
                    </a:lnTo>
                    <a:lnTo>
                      <a:pt x="389" y="184"/>
                    </a:lnTo>
                    <a:lnTo>
                      <a:pt x="389" y="219"/>
                    </a:lnTo>
                    <a:lnTo>
                      <a:pt x="389" y="229"/>
                    </a:lnTo>
                    <a:lnTo>
                      <a:pt x="387" y="229"/>
                    </a:lnTo>
                    <a:lnTo>
                      <a:pt x="387" y="230"/>
                    </a:lnTo>
                    <a:lnTo>
                      <a:pt x="384" y="230"/>
                    </a:lnTo>
                    <a:lnTo>
                      <a:pt x="377" y="229"/>
                    </a:lnTo>
                    <a:lnTo>
                      <a:pt x="376" y="228"/>
                    </a:lnTo>
                    <a:lnTo>
                      <a:pt x="375" y="228"/>
                    </a:lnTo>
                    <a:lnTo>
                      <a:pt x="373" y="227"/>
                    </a:lnTo>
                    <a:lnTo>
                      <a:pt x="372" y="227"/>
                    </a:lnTo>
                    <a:lnTo>
                      <a:pt x="371" y="226"/>
                    </a:lnTo>
                    <a:lnTo>
                      <a:pt x="370" y="225"/>
                    </a:lnTo>
                    <a:lnTo>
                      <a:pt x="369" y="225"/>
                    </a:lnTo>
                    <a:lnTo>
                      <a:pt x="369" y="223"/>
                    </a:lnTo>
                    <a:lnTo>
                      <a:pt x="368" y="223"/>
                    </a:lnTo>
                    <a:lnTo>
                      <a:pt x="367" y="222"/>
                    </a:lnTo>
                    <a:lnTo>
                      <a:pt x="365" y="222"/>
                    </a:lnTo>
                    <a:lnTo>
                      <a:pt x="365" y="221"/>
                    </a:lnTo>
                    <a:lnTo>
                      <a:pt x="364" y="220"/>
                    </a:lnTo>
                    <a:lnTo>
                      <a:pt x="363" y="219"/>
                    </a:lnTo>
                    <a:lnTo>
                      <a:pt x="362" y="218"/>
                    </a:lnTo>
                    <a:lnTo>
                      <a:pt x="361" y="217"/>
                    </a:lnTo>
                    <a:lnTo>
                      <a:pt x="360" y="217"/>
                    </a:lnTo>
                    <a:lnTo>
                      <a:pt x="360" y="216"/>
                    </a:lnTo>
                    <a:lnTo>
                      <a:pt x="359" y="216"/>
                    </a:lnTo>
                    <a:lnTo>
                      <a:pt x="359" y="217"/>
                    </a:lnTo>
                    <a:lnTo>
                      <a:pt x="359" y="217"/>
                    </a:lnTo>
                    <a:lnTo>
                      <a:pt x="358" y="216"/>
                    </a:lnTo>
                    <a:lnTo>
                      <a:pt x="356" y="216"/>
                    </a:lnTo>
                    <a:lnTo>
                      <a:pt x="355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3" y="214"/>
                    </a:lnTo>
                    <a:lnTo>
                      <a:pt x="353" y="213"/>
                    </a:lnTo>
                    <a:lnTo>
                      <a:pt x="352" y="212"/>
                    </a:lnTo>
                    <a:lnTo>
                      <a:pt x="351" y="212"/>
                    </a:lnTo>
                    <a:lnTo>
                      <a:pt x="351" y="211"/>
                    </a:lnTo>
                    <a:lnTo>
                      <a:pt x="350" y="211"/>
                    </a:lnTo>
                    <a:lnTo>
                      <a:pt x="348" y="210"/>
                    </a:lnTo>
                    <a:lnTo>
                      <a:pt x="347" y="210"/>
                    </a:lnTo>
                    <a:lnTo>
                      <a:pt x="346" y="210"/>
                    </a:lnTo>
                    <a:lnTo>
                      <a:pt x="345" y="210"/>
                    </a:lnTo>
                    <a:lnTo>
                      <a:pt x="344" y="210"/>
                    </a:lnTo>
                    <a:lnTo>
                      <a:pt x="343" y="210"/>
                    </a:lnTo>
                    <a:lnTo>
                      <a:pt x="343" y="209"/>
                    </a:lnTo>
                    <a:lnTo>
                      <a:pt x="342" y="209"/>
                    </a:lnTo>
                    <a:lnTo>
                      <a:pt x="341" y="210"/>
                    </a:lnTo>
                    <a:lnTo>
                      <a:pt x="339" y="210"/>
                    </a:lnTo>
                    <a:lnTo>
                      <a:pt x="338" y="210"/>
                    </a:lnTo>
                    <a:lnTo>
                      <a:pt x="337" y="210"/>
                    </a:lnTo>
                    <a:lnTo>
                      <a:pt x="336" y="209"/>
                    </a:lnTo>
                    <a:lnTo>
                      <a:pt x="336" y="210"/>
                    </a:lnTo>
                    <a:lnTo>
                      <a:pt x="335" y="210"/>
                    </a:lnTo>
                    <a:lnTo>
                      <a:pt x="334" y="210"/>
                    </a:lnTo>
                    <a:lnTo>
                      <a:pt x="333" y="210"/>
                    </a:lnTo>
                    <a:lnTo>
                      <a:pt x="331" y="209"/>
                    </a:lnTo>
                    <a:lnTo>
                      <a:pt x="331" y="208"/>
                    </a:lnTo>
                    <a:lnTo>
                      <a:pt x="330" y="208"/>
                    </a:lnTo>
                    <a:lnTo>
                      <a:pt x="329" y="206"/>
                    </a:lnTo>
                    <a:lnTo>
                      <a:pt x="328" y="206"/>
                    </a:lnTo>
                    <a:lnTo>
                      <a:pt x="327" y="205"/>
                    </a:lnTo>
                    <a:lnTo>
                      <a:pt x="326" y="205"/>
                    </a:lnTo>
                    <a:lnTo>
                      <a:pt x="325" y="206"/>
                    </a:lnTo>
                    <a:lnTo>
                      <a:pt x="324" y="205"/>
                    </a:lnTo>
                    <a:lnTo>
                      <a:pt x="322" y="205"/>
                    </a:lnTo>
                    <a:lnTo>
                      <a:pt x="322" y="204"/>
                    </a:lnTo>
                    <a:lnTo>
                      <a:pt x="321" y="203"/>
                    </a:lnTo>
                    <a:lnTo>
                      <a:pt x="320" y="203"/>
                    </a:lnTo>
                    <a:lnTo>
                      <a:pt x="319" y="203"/>
                    </a:lnTo>
                    <a:lnTo>
                      <a:pt x="318" y="203"/>
                    </a:lnTo>
                    <a:lnTo>
                      <a:pt x="317" y="203"/>
                    </a:lnTo>
                    <a:lnTo>
                      <a:pt x="316" y="202"/>
                    </a:lnTo>
                    <a:lnTo>
                      <a:pt x="313" y="201"/>
                    </a:lnTo>
                    <a:lnTo>
                      <a:pt x="313" y="200"/>
                    </a:lnTo>
                    <a:lnTo>
                      <a:pt x="312" y="200"/>
                    </a:lnTo>
                    <a:lnTo>
                      <a:pt x="312" y="199"/>
                    </a:lnTo>
                    <a:lnTo>
                      <a:pt x="312" y="197"/>
                    </a:lnTo>
                    <a:lnTo>
                      <a:pt x="311" y="197"/>
                    </a:lnTo>
                    <a:lnTo>
                      <a:pt x="311" y="196"/>
                    </a:lnTo>
                    <a:lnTo>
                      <a:pt x="310" y="195"/>
                    </a:lnTo>
                    <a:lnTo>
                      <a:pt x="309" y="195"/>
                    </a:lnTo>
                    <a:lnTo>
                      <a:pt x="308" y="195"/>
                    </a:lnTo>
                    <a:lnTo>
                      <a:pt x="307" y="195"/>
                    </a:lnTo>
                    <a:lnTo>
                      <a:pt x="305" y="195"/>
                    </a:lnTo>
                    <a:lnTo>
                      <a:pt x="305" y="194"/>
                    </a:lnTo>
                    <a:lnTo>
                      <a:pt x="304" y="194"/>
                    </a:lnTo>
                    <a:lnTo>
                      <a:pt x="304" y="194"/>
                    </a:lnTo>
                    <a:lnTo>
                      <a:pt x="304" y="193"/>
                    </a:lnTo>
                    <a:lnTo>
                      <a:pt x="303" y="193"/>
                    </a:lnTo>
                    <a:lnTo>
                      <a:pt x="303" y="194"/>
                    </a:lnTo>
                    <a:lnTo>
                      <a:pt x="302" y="194"/>
                    </a:lnTo>
                    <a:lnTo>
                      <a:pt x="301" y="194"/>
                    </a:lnTo>
                    <a:lnTo>
                      <a:pt x="300" y="194"/>
                    </a:lnTo>
                    <a:lnTo>
                      <a:pt x="300" y="193"/>
                    </a:lnTo>
                    <a:lnTo>
                      <a:pt x="299" y="193"/>
                    </a:lnTo>
                    <a:lnTo>
                      <a:pt x="299" y="192"/>
                    </a:lnTo>
                    <a:lnTo>
                      <a:pt x="298" y="191"/>
                    </a:lnTo>
                    <a:lnTo>
                      <a:pt x="298" y="189"/>
                    </a:lnTo>
                    <a:lnTo>
                      <a:pt x="296" y="191"/>
                    </a:lnTo>
                    <a:lnTo>
                      <a:pt x="296" y="189"/>
                    </a:lnTo>
                    <a:lnTo>
                      <a:pt x="295" y="189"/>
                    </a:lnTo>
                    <a:lnTo>
                      <a:pt x="295" y="188"/>
                    </a:lnTo>
                    <a:lnTo>
                      <a:pt x="294" y="188"/>
                    </a:lnTo>
                    <a:lnTo>
                      <a:pt x="294" y="189"/>
                    </a:lnTo>
                    <a:lnTo>
                      <a:pt x="293" y="189"/>
                    </a:lnTo>
                    <a:lnTo>
                      <a:pt x="293" y="188"/>
                    </a:lnTo>
                    <a:lnTo>
                      <a:pt x="292" y="189"/>
                    </a:lnTo>
                    <a:lnTo>
                      <a:pt x="291" y="188"/>
                    </a:lnTo>
                    <a:lnTo>
                      <a:pt x="290" y="188"/>
                    </a:lnTo>
                    <a:lnTo>
                      <a:pt x="290" y="189"/>
                    </a:lnTo>
                    <a:lnTo>
                      <a:pt x="288" y="188"/>
                    </a:lnTo>
                    <a:lnTo>
                      <a:pt x="288" y="189"/>
                    </a:lnTo>
                    <a:lnTo>
                      <a:pt x="288" y="188"/>
                    </a:lnTo>
                    <a:lnTo>
                      <a:pt x="287" y="188"/>
                    </a:lnTo>
                    <a:lnTo>
                      <a:pt x="286" y="189"/>
                    </a:lnTo>
                    <a:lnTo>
                      <a:pt x="286" y="188"/>
                    </a:lnTo>
                    <a:lnTo>
                      <a:pt x="285" y="188"/>
                    </a:lnTo>
                    <a:lnTo>
                      <a:pt x="284" y="188"/>
                    </a:lnTo>
                    <a:lnTo>
                      <a:pt x="284" y="187"/>
                    </a:lnTo>
                    <a:lnTo>
                      <a:pt x="284" y="188"/>
                    </a:lnTo>
                    <a:lnTo>
                      <a:pt x="283" y="187"/>
                    </a:lnTo>
                    <a:lnTo>
                      <a:pt x="282" y="187"/>
                    </a:lnTo>
                    <a:lnTo>
                      <a:pt x="281" y="186"/>
                    </a:lnTo>
                    <a:lnTo>
                      <a:pt x="279" y="185"/>
                    </a:lnTo>
                    <a:lnTo>
                      <a:pt x="278" y="185"/>
                    </a:lnTo>
                    <a:lnTo>
                      <a:pt x="277" y="185"/>
                    </a:lnTo>
                    <a:lnTo>
                      <a:pt x="277" y="184"/>
                    </a:lnTo>
                    <a:lnTo>
                      <a:pt x="277" y="183"/>
                    </a:lnTo>
                    <a:lnTo>
                      <a:pt x="277" y="183"/>
                    </a:lnTo>
                    <a:lnTo>
                      <a:pt x="276" y="183"/>
                    </a:lnTo>
                    <a:lnTo>
                      <a:pt x="275" y="182"/>
                    </a:lnTo>
                    <a:lnTo>
                      <a:pt x="274" y="182"/>
                    </a:lnTo>
                    <a:lnTo>
                      <a:pt x="273" y="180"/>
                    </a:lnTo>
                    <a:lnTo>
                      <a:pt x="271" y="180"/>
                    </a:lnTo>
                    <a:lnTo>
                      <a:pt x="271" y="182"/>
                    </a:lnTo>
                    <a:lnTo>
                      <a:pt x="270" y="182"/>
                    </a:lnTo>
                    <a:lnTo>
                      <a:pt x="270" y="180"/>
                    </a:lnTo>
                    <a:lnTo>
                      <a:pt x="269" y="179"/>
                    </a:lnTo>
                    <a:lnTo>
                      <a:pt x="268" y="179"/>
                    </a:lnTo>
                    <a:lnTo>
                      <a:pt x="267" y="179"/>
                    </a:lnTo>
                    <a:lnTo>
                      <a:pt x="267" y="178"/>
                    </a:lnTo>
                    <a:lnTo>
                      <a:pt x="266" y="178"/>
                    </a:lnTo>
                    <a:lnTo>
                      <a:pt x="266" y="177"/>
                    </a:lnTo>
                    <a:lnTo>
                      <a:pt x="265" y="177"/>
                    </a:lnTo>
                    <a:lnTo>
                      <a:pt x="265" y="176"/>
                    </a:lnTo>
                    <a:lnTo>
                      <a:pt x="264" y="176"/>
                    </a:lnTo>
                    <a:lnTo>
                      <a:pt x="262" y="176"/>
                    </a:lnTo>
                    <a:lnTo>
                      <a:pt x="264" y="176"/>
                    </a:lnTo>
                    <a:lnTo>
                      <a:pt x="264" y="175"/>
                    </a:lnTo>
                    <a:lnTo>
                      <a:pt x="262" y="175"/>
                    </a:lnTo>
                    <a:lnTo>
                      <a:pt x="261" y="175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59" y="175"/>
                    </a:lnTo>
                    <a:lnTo>
                      <a:pt x="258" y="175"/>
                    </a:lnTo>
                    <a:lnTo>
                      <a:pt x="259" y="176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57" y="176"/>
                    </a:lnTo>
                    <a:lnTo>
                      <a:pt x="256" y="176"/>
                    </a:lnTo>
                    <a:lnTo>
                      <a:pt x="256" y="177"/>
                    </a:lnTo>
                    <a:lnTo>
                      <a:pt x="255" y="177"/>
                    </a:lnTo>
                    <a:lnTo>
                      <a:pt x="253" y="177"/>
                    </a:lnTo>
                    <a:lnTo>
                      <a:pt x="253" y="178"/>
                    </a:lnTo>
                    <a:lnTo>
                      <a:pt x="252" y="178"/>
                    </a:lnTo>
                    <a:lnTo>
                      <a:pt x="251" y="178"/>
                    </a:lnTo>
                    <a:lnTo>
                      <a:pt x="250" y="178"/>
                    </a:lnTo>
                    <a:lnTo>
                      <a:pt x="250" y="179"/>
                    </a:lnTo>
                    <a:lnTo>
                      <a:pt x="250" y="180"/>
                    </a:lnTo>
                    <a:lnTo>
                      <a:pt x="250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3"/>
                    </a:lnTo>
                    <a:lnTo>
                      <a:pt x="250" y="183"/>
                    </a:lnTo>
                    <a:lnTo>
                      <a:pt x="249" y="183"/>
                    </a:lnTo>
                    <a:lnTo>
                      <a:pt x="249" y="182"/>
                    </a:lnTo>
                    <a:lnTo>
                      <a:pt x="249" y="183"/>
                    </a:lnTo>
                    <a:lnTo>
                      <a:pt x="248" y="183"/>
                    </a:lnTo>
                    <a:lnTo>
                      <a:pt x="247" y="184"/>
                    </a:lnTo>
                    <a:lnTo>
                      <a:pt x="245" y="184"/>
                    </a:lnTo>
                    <a:lnTo>
                      <a:pt x="245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7"/>
                    </a:lnTo>
                    <a:lnTo>
                      <a:pt x="243" y="187"/>
                    </a:lnTo>
                    <a:lnTo>
                      <a:pt x="243" y="188"/>
                    </a:lnTo>
                    <a:lnTo>
                      <a:pt x="242" y="188"/>
                    </a:lnTo>
                    <a:lnTo>
                      <a:pt x="242" y="189"/>
                    </a:lnTo>
                    <a:lnTo>
                      <a:pt x="242" y="191"/>
                    </a:lnTo>
                    <a:lnTo>
                      <a:pt x="242" y="192"/>
                    </a:lnTo>
                    <a:lnTo>
                      <a:pt x="242" y="193"/>
                    </a:lnTo>
                    <a:lnTo>
                      <a:pt x="242" y="194"/>
                    </a:lnTo>
                    <a:lnTo>
                      <a:pt x="241" y="194"/>
                    </a:lnTo>
                    <a:lnTo>
                      <a:pt x="241" y="195"/>
                    </a:lnTo>
                    <a:lnTo>
                      <a:pt x="240" y="195"/>
                    </a:lnTo>
                    <a:lnTo>
                      <a:pt x="239" y="196"/>
                    </a:lnTo>
                    <a:lnTo>
                      <a:pt x="238" y="196"/>
                    </a:lnTo>
                    <a:lnTo>
                      <a:pt x="236" y="197"/>
                    </a:lnTo>
                    <a:lnTo>
                      <a:pt x="235" y="197"/>
                    </a:lnTo>
                    <a:lnTo>
                      <a:pt x="234" y="199"/>
                    </a:lnTo>
                    <a:lnTo>
                      <a:pt x="234" y="197"/>
                    </a:lnTo>
                    <a:lnTo>
                      <a:pt x="233" y="197"/>
                    </a:lnTo>
                    <a:lnTo>
                      <a:pt x="232" y="197"/>
                    </a:lnTo>
                    <a:lnTo>
                      <a:pt x="232" y="199"/>
                    </a:lnTo>
                    <a:lnTo>
                      <a:pt x="230" y="199"/>
                    </a:lnTo>
                    <a:lnTo>
                      <a:pt x="230" y="197"/>
                    </a:lnTo>
                    <a:lnTo>
                      <a:pt x="228" y="197"/>
                    </a:lnTo>
                    <a:lnTo>
                      <a:pt x="227" y="196"/>
                    </a:lnTo>
                    <a:lnTo>
                      <a:pt x="227" y="197"/>
                    </a:lnTo>
                    <a:lnTo>
                      <a:pt x="226" y="199"/>
                    </a:lnTo>
                    <a:lnTo>
                      <a:pt x="226" y="200"/>
                    </a:lnTo>
                    <a:lnTo>
                      <a:pt x="226" y="199"/>
                    </a:lnTo>
                    <a:lnTo>
                      <a:pt x="225" y="199"/>
                    </a:lnTo>
                    <a:lnTo>
                      <a:pt x="224" y="199"/>
                    </a:lnTo>
                    <a:lnTo>
                      <a:pt x="223" y="199"/>
                    </a:lnTo>
                    <a:lnTo>
                      <a:pt x="223" y="199"/>
                    </a:lnTo>
                    <a:lnTo>
                      <a:pt x="223" y="200"/>
                    </a:lnTo>
                    <a:lnTo>
                      <a:pt x="222" y="200"/>
                    </a:lnTo>
                    <a:lnTo>
                      <a:pt x="222" y="201"/>
                    </a:lnTo>
                    <a:lnTo>
                      <a:pt x="223" y="201"/>
                    </a:lnTo>
                    <a:lnTo>
                      <a:pt x="222" y="201"/>
                    </a:lnTo>
                    <a:lnTo>
                      <a:pt x="222" y="200"/>
                    </a:lnTo>
                    <a:lnTo>
                      <a:pt x="221" y="200"/>
                    </a:lnTo>
                    <a:lnTo>
                      <a:pt x="219" y="200"/>
                    </a:lnTo>
                    <a:lnTo>
                      <a:pt x="218" y="200"/>
                    </a:lnTo>
                    <a:lnTo>
                      <a:pt x="218" y="201"/>
                    </a:lnTo>
                    <a:lnTo>
                      <a:pt x="217" y="201"/>
                    </a:lnTo>
                    <a:lnTo>
                      <a:pt x="216" y="202"/>
                    </a:lnTo>
                    <a:lnTo>
                      <a:pt x="215" y="202"/>
                    </a:lnTo>
                    <a:lnTo>
                      <a:pt x="214" y="201"/>
                    </a:lnTo>
                    <a:lnTo>
                      <a:pt x="214" y="200"/>
                    </a:lnTo>
                    <a:lnTo>
                      <a:pt x="213" y="199"/>
                    </a:lnTo>
                    <a:lnTo>
                      <a:pt x="213" y="200"/>
                    </a:lnTo>
                    <a:lnTo>
                      <a:pt x="211" y="200"/>
                    </a:lnTo>
                    <a:lnTo>
                      <a:pt x="211" y="201"/>
                    </a:lnTo>
                    <a:lnTo>
                      <a:pt x="211" y="202"/>
                    </a:lnTo>
                    <a:lnTo>
                      <a:pt x="210" y="202"/>
                    </a:lnTo>
                    <a:lnTo>
                      <a:pt x="210" y="203"/>
                    </a:lnTo>
                    <a:lnTo>
                      <a:pt x="210" y="203"/>
                    </a:lnTo>
                    <a:lnTo>
                      <a:pt x="211" y="204"/>
                    </a:lnTo>
                    <a:lnTo>
                      <a:pt x="211" y="206"/>
                    </a:lnTo>
                    <a:lnTo>
                      <a:pt x="213" y="206"/>
                    </a:lnTo>
                    <a:lnTo>
                      <a:pt x="213" y="208"/>
                    </a:lnTo>
                    <a:lnTo>
                      <a:pt x="214" y="208"/>
                    </a:lnTo>
                    <a:lnTo>
                      <a:pt x="215" y="208"/>
                    </a:lnTo>
                    <a:lnTo>
                      <a:pt x="215" y="209"/>
                    </a:lnTo>
                    <a:lnTo>
                      <a:pt x="215" y="210"/>
                    </a:lnTo>
                    <a:lnTo>
                      <a:pt x="215" y="211"/>
                    </a:lnTo>
                    <a:lnTo>
                      <a:pt x="217" y="212"/>
                    </a:lnTo>
                    <a:lnTo>
                      <a:pt x="218" y="212"/>
                    </a:lnTo>
                    <a:lnTo>
                      <a:pt x="218" y="213"/>
                    </a:lnTo>
                    <a:lnTo>
                      <a:pt x="217" y="213"/>
                    </a:lnTo>
                    <a:lnTo>
                      <a:pt x="217" y="214"/>
                    </a:lnTo>
                    <a:lnTo>
                      <a:pt x="217" y="216"/>
                    </a:lnTo>
                    <a:lnTo>
                      <a:pt x="218" y="216"/>
                    </a:lnTo>
                    <a:lnTo>
                      <a:pt x="218" y="217"/>
                    </a:lnTo>
                    <a:lnTo>
                      <a:pt x="219" y="217"/>
                    </a:lnTo>
                    <a:lnTo>
                      <a:pt x="219" y="218"/>
                    </a:lnTo>
                    <a:lnTo>
                      <a:pt x="219" y="219"/>
                    </a:lnTo>
                    <a:lnTo>
                      <a:pt x="219" y="220"/>
                    </a:lnTo>
                    <a:lnTo>
                      <a:pt x="219" y="222"/>
                    </a:lnTo>
                    <a:lnTo>
                      <a:pt x="219" y="223"/>
                    </a:lnTo>
                    <a:lnTo>
                      <a:pt x="218" y="226"/>
                    </a:lnTo>
                    <a:lnTo>
                      <a:pt x="218" y="227"/>
                    </a:lnTo>
                    <a:lnTo>
                      <a:pt x="217" y="228"/>
                    </a:lnTo>
                    <a:lnTo>
                      <a:pt x="216" y="228"/>
                    </a:lnTo>
                    <a:lnTo>
                      <a:pt x="215" y="228"/>
                    </a:lnTo>
                    <a:lnTo>
                      <a:pt x="214" y="226"/>
                    </a:lnTo>
                    <a:lnTo>
                      <a:pt x="214" y="225"/>
                    </a:lnTo>
                    <a:lnTo>
                      <a:pt x="213" y="223"/>
                    </a:lnTo>
                    <a:lnTo>
                      <a:pt x="213" y="222"/>
                    </a:lnTo>
                    <a:lnTo>
                      <a:pt x="211" y="221"/>
                    </a:lnTo>
                    <a:lnTo>
                      <a:pt x="211" y="222"/>
                    </a:lnTo>
                    <a:lnTo>
                      <a:pt x="210" y="221"/>
                    </a:lnTo>
                    <a:lnTo>
                      <a:pt x="209" y="221"/>
                    </a:lnTo>
                    <a:lnTo>
                      <a:pt x="208" y="220"/>
                    </a:lnTo>
                    <a:lnTo>
                      <a:pt x="208" y="219"/>
                    </a:lnTo>
                    <a:lnTo>
                      <a:pt x="207" y="219"/>
                    </a:lnTo>
                    <a:lnTo>
                      <a:pt x="206" y="219"/>
                    </a:lnTo>
                    <a:lnTo>
                      <a:pt x="206" y="218"/>
                    </a:lnTo>
                    <a:lnTo>
                      <a:pt x="206" y="217"/>
                    </a:lnTo>
                    <a:lnTo>
                      <a:pt x="205" y="217"/>
                    </a:lnTo>
                    <a:lnTo>
                      <a:pt x="202" y="216"/>
                    </a:lnTo>
                    <a:lnTo>
                      <a:pt x="202" y="214"/>
                    </a:lnTo>
                    <a:lnTo>
                      <a:pt x="201" y="214"/>
                    </a:lnTo>
                    <a:lnTo>
                      <a:pt x="200" y="213"/>
                    </a:lnTo>
                    <a:lnTo>
                      <a:pt x="198" y="212"/>
                    </a:lnTo>
                    <a:lnTo>
                      <a:pt x="196" y="211"/>
                    </a:lnTo>
                    <a:lnTo>
                      <a:pt x="196" y="210"/>
                    </a:lnTo>
                    <a:lnTo>
                      <a:pt x="196" y="210"/>
                    </a:lnTo>
                    <a:lnTo>
                      <a:pt x="194" y="210"/>
                    </a:lnTo>
                    <a:lnTo>
                      <a:pt x="194" y="209"/>
                    </a:lnTo>
                    <a:lnTo>
                      <a:pt x="194" y="208"/>
                    </a:lnTo>
                    <a:lnTo>
                      <a:pt x="193" y="208"/>
                    </a:lnTo>
                    <a:lnTo>
                      <a:pt x="191" y="205"/>
                    </a:lnTo>
                    <a:lnTo>
                      <a:pt x="190" y="205"/>
                    </a:lnTo>
                    <a:lnTo>
                      <a:pt x="190" y="204"/>
                    </a:lnTo>
                    <a:lnTo>
                      <a:pt x="189" y="204"/>
                    </a:lnTo>
                    <a:lnTo>
                      <a:pt x="188" y="204"/>
                    </a:lnTo>
                    <a:lnTo>
                      <a:pt x="185" y="204"/>
                    </a:lnTo>
                    <a:lnTo>
                      <a:pt x="183" y="204"/>
                    </a:lnTo>
                    <a:lnTo>
                      <a:pt x="180" y="205"/>
                    </a:lnTo>
                    <a:lnTo>
                      <a:pt x="179" y="205"/>
                    </a:lnTo>
                    <a:lnTo>
                      <a:pt x="178" y="205"/>
                    </a:lnTo>
                    <a:lnTo>
                      <a:pt x="175" y="205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2" y="206"/>
                    </a:lnTo>
                    <a:lnTo>
                      <a:pt x="171" y="206"/>
                    </a:lnTo>
                    <a:lnTo>
                      <a:pt x="170" y="208"/>
                    </a:lnTo>
                    <a:lnTo>
                      <a:pt x="168" y="208"/>
                    </a:lnTo>
                    <a:lnTo>
                      <a:pt x="168" y="208"/>
                    </a:lnTo>
                    <a:lnTo>
                      <a:pt x="166" y="209"/>
                    </a:lnTo>
                    <a:lnTo>
                      <a:pt x="165" y="210"/>
                    </a:lnTo>
                    <a:lnTo>
                      <a:pt x="164" y="209"/>
                    </a:lnTo>
                    <a:lnTo>
                      <a:pt x="163" y="209"/>
                    </a:lnTo>
                    <a:lnTo>
                      <a:pt x="162" y="209"/>
                    </a:lnTo>
                    <a:lnTo>
                      <a:pt x="161" y="209"/>
                    </a:lnTo>
                    <a:lnTo>
                      <a:pt x="159" y="210"/>
                    </a:lnTo>
                    <a:lnTo>
                      <a:pt x="159" y="211"/>
                    </a:lnTo>
                    <a:lnTo>
                      <a:pt x="158" y="211"/>
                    </a:lnTo>
                    <a:lnTo>
                      <a:pt x="157" y="212"/>
                    </a:lnTo>
                    <a:lnTo>
                      <a:pt x="156" y="212"/>
                    </a:lnTo>
                    <a:lnTo>
                      <a:pt x="156" y="211"/>
                    </a:lnTo>
                    <a:lnTo>
                      <a:pt x="155" y="211"/>
                    </a:lnTo>
                    <a:lnTo>
                      <a:pt x="155" y="210"/>
                    </a:lnTo>
                    <a:lnTo>
                      <a:pt x="154" y="210"/>
                    </a:lnTo>
                    <a:lnTo>
                      <a:pt x="153" y="210"/>
                    </a:lnTo>
                    <a:lnTo>
                      <a:pt x="151" y="211"/>
                    </a:lnTo>
                    <a:lnTo>
                      <a:pt x="150" y="212"/>
                    </a:lnTo>
                    <a:lnTo>
                      <a:pt x="149" y="212"/>
                    </a:lnTo>
                    <a:lnTo>
                      <a:pt x="149" y="213"/>
                    </a:lnTo>
                    <a:lnTo>
                      <a:pt x="147" y="213"/>
                    </a:lnTo>
                    <a:lnTo>
                      <a:pt x="146" y="212"/>
                    </a:lnTo>
                    <a:lnTo>
                      <a:pt x="145" y="210"/>
                    </a:lnTo>
                    <a:lnTo>
                      <a:pt x="145" y="209"/>
                    </a:lnTo>
                    <a:lnTo>
                      <a:pt x="145" y="208"/>
                    </a:lnTo>
                    <a:lnTo>
                      <a:pt x="146" y="206"/>
                    </a:lnTo>
                    <a:lnTo>
                      <a:pt x="146" y="205"/>
                    </a:lnTo>
                    <a:lnTo>
                      <a:pt x="146" y="204"/>
                    </a:lnTo>
                    <a:lnTo>
                      <a:pt x="146" y="203"/>
                    </a:lnTo>
                    <a:lnTo>
                      <a:pt x="147" y="203"/>
                    </a:lnTo>
                    <a:lnTo>
                      <a:pt x="147" y="202"/>
                    </a:lnTo>
                    <a:lnTo>
                      <a:pt x="147" y="200"/>
                    </a:lnTo>
                    <a:lnTo>
                      <a:pt x="147" y="199"/>
                    </a:lnTo>
                    <a:lnTo>
                      <a:pt x="148" y="196"/>
                    </a:lnTo>
                    <a:lnTo>
                      <a:pt x="148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48" y="191"/>
                    </a:lnTo>
                    <a:lnTo>
                      <a:pt x="148" y="189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49" y="184"/>
                    </a:lnTo>
                    <a:lnTo>
                      <a:pt x="149" y="183"/>
                    </a:lnTo>
                    <a:lnTo>
                      <a:pt x="148" y="183"/>
                    </a:lnTo>
                    <a:lnTo>
                      <a:pt x="148" y="180"/>
                    </a:lnTo>
                    <a:lnTo>
                      <a:pt x="148" y="179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48" y="176"/>
                    </a:lnTo>
                    <a:lnTo>
                      <a:pt x="148" y="176"/>
                    </a:lnTo>
                    <a:lnTo>
                      <a:pt x="148" y="175"/>
                    </a:lnTo>
                    <a:lnTo>
                      <a:pt x="148" y="174"/>
                    </a:lnTo>
                    <a:lnTo>
                      <a:pt x="147" y="172"/>
                    </a:lnTo>
                    <a:lnTo>
                      <a:pt x="147" y="171"/>
                    </a:lnTo>
                    <a:lnTo>
                      <a:pt x="147" y="170"/>
                    </a:lnTo>
                    <a:lnTo>
                      <a:pt x="146" y="170"/>
                    </a:lnTo>
                    <a:lnTo>
                      <a:pt x="146" y="169"/>
                    </a:lnTo>
                    <a:lnTo>
                      <a:pt x="146" y="168"/>
                    </a:lnTo>
                    <a:lnTo>
                      <a:pt x="145" y="167"/>
                    </a:lnTo>
                    <a:lnTo>
                      <a:pt x="144" y="166"/>
                    </a:lnTo>
                    <a:lnTo>
                      <a:pt x="142" y="165"/>
                    </a:lnTo>
                    <a:lnTo>
                      <a:pt x="141" y="165"/>
                    </a:lnTo>
                    <a:lnTo>
                      <a:pt x="141" y="165"/>
                    </a:lnTo>
                    <a:lnTo>
                      <a:pt x="140" y="165"/>
                    </a:lnTo>
                    <a:lnTo>
                      <a:pt x="139" y="163"/>
                    </a:lnTo>
                    <a:lnTo>
                      <a:pt x="138" y="163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6" y="161"/>
                    </a:lnTo>
                    <a:lnTo>
                      <a:pt x="136" y="160"/>
                    </a:lnTo>
                    <a:lnTo>
                      <a:pt x="134" y="160"/>
                    </a:lnTo>
                    <a:lnTo>
                      <a:pt x="133" y="159"/>
                    </a:lnTo>
                    <a:lnTo>
                      <a:pt x="132" y="159"/>
                    </a:lnTo>
                    <a:lnTo>
                      <a:pt x="131" y="159"/>
                    </a:lnTo>
                    <a:lnTo>
                      <a:pt x="130" y="159"/>
                    </a:lnTo>
                    <a:lnTo>
                      <a:pt x="129" y="159"/>
                    </a:lnTo>
                    <a:lnTo>
                      <a:pt x="129" y="158"/>
                    </a:lnTo>
                    <a:lnTo>
                      <a:pt x="128" y="158"/>
                    </a:lnTo>
                    <a:lnTo>
                      <a:pt x="127" y="158"/>
                    </a:lnTo>
                    <a:lnTo>
                      <a:pt x="125" y="158"/>
                    </a:lnTo>
                    <a:lnTo>
                      <a:pt x="124" y="158"/>
                    </a:lnTo>
                    <a:lnTo>
                      <a:pt x="123" y="158"/>
                    </a:lnTo>
                    <a:lnTo>
                      <a:pt x="123" y="159"/>
                    </a:lnTo>
                    <a:lnTo>
                      <a:pt x="122" y="159"/>
                    </a:lnTo>
                    <a:lnTo>
                      <a:pt x="122" y="160"/>
                    </a:lnTo>
                    <a:lnTo>
                      <a:pt x="122" y="161"/>
                    </a:lnTo>
                    <a:lnTo>
                      <a:pt x="122" y="162"/>
                    </a:lnTo>
                    <a:lnTo>
                      <a:pt x="121" y="162"/>
                    </a:lnTo>
                    <a:lnTo>
                      <a:pt x="120" y="162"/>
                    </a:lnTo>
                    <a:lnTo>
                      <a:pt x="119" y="161"/>
                    </a:lnTo>
                    <a:lnTo>
                      <a:pt x="118" y="161"/>
                    </a:lnTo>
                    <a:lnTo>
                      <a:pt x="118" y="160"/>
                    </a:lnTo>
                    <a:lnTo>
                      <a:pt x="116" y="159"/>
                    </a:lnTo>
                    <a:lnTo>
                      <a:pt x="115" y="158"/>
                    </a:lnTo>
                    <a:lnTo>
                      <a:pt x="114" y="158"/>
                    </a:lnTo>
                    <a:lnTo>
                      <a:pt x="114" y="157"/>
                    </a:lnTo>
                    <a:lnTo>
                      <a:pt x="114" y="157"/>
                    </a:lnTo>
                    <a:lnTo>
                      <a:pt x="113" y="157"/>
                    </a:lnTo>
                    <a:lnTo>
                      <a:pt x="112" y="155"/>
                    </a:lnTo>
                    <a:lnTo>
                      <a:pt x="111" y="155"/>
                    </a:lnTo>
                    <a:lnTo>
                      <a:pt x="110" y="154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6" y="152"/>
                    </a:lnTo>
                    <a:lnTo>
                      <a:pt x="105" y="152"/>
                    </a:lnTo>
                    <a:lnTo>
                      <a:pt x="104" y="151"/>
                    </a:lnTo>
                    <a:lnTo>
                      <a:pt x="103" y="151"/>
                    </a:lnTo>
                    <a:lnTo>
                      <a:pt x="102" y="150"/>
                    </a:lnTo>
                    <a:lnTo>
                      <a:pt x="103" y="150"/>
                    </a:lnTo>
                    <a:lnTo>
                      <a:pt x="102" y="150"/>
                    </a:lnTo>
                    <a:lnTo>
                      <a:pt x="101" y="149"/>
                    </a:lnTo>
                    <a:lnTo>
                      <a:pt x="101" y="149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8" y="145"/>
                    </a:lnTo>
                    <a:lnTo>
                      <a:pt x="97" y="144"/>
                    </a:lnTo>
                    <a:lnTo>
                      <a:pt x="96" y="145"/>
                    </a:lnTo>
                    <a:lnTo>
                      <a:pt x="96" y="144"/>
                    </a:lnTo>
                    <a:lnTo>
                      <a:pt x="95" y="143"/>
                    </a:lnTo>
                    <a:lnTo>
                      <a:pt x="94" y="142"/>
                    </a:lnTo>
                    <a:lnTo>
                      <a:pt x="94" y="141"/>
                    </a:lnTo>
                    <a:lnTo>
                      <a:pt x="93" y="141"/>
                    </a:lnTo>
                    <a:lnTo>
                      <a:pt x="94" y="140"/>
                    </a:lnTo>
                    <a:lnTo>
                      <a:pt x="93" y="138"/>
                    </a:lnTo>
                    <a:lnTo>
                      <a:pt x="93" y="137"/>
                    </a:lnTo>
                    <a:lnTo>
                      <a:pt x="94" y="137"/>
                    </a:lnTo>
                    <a:lnTo>
                      <a:pt x="94" y="136"/>
                    </a:lnTo>
                    <a:lnTo>
                      <a:pt x="94" y="135"/>
                    </a:lnTo>
                    <a:lnTo>
                      <a:pt x="94" y="134"/>
                    </a:lnTo>
                    <a:lnTo>
                      <a:pt x="95" y="134"/>
                    </a:lnTo>
                    <a:lnTo>
                      <a:pt x="95" y="133"/>
                    </a:lnTo>
                    <a:lnTo>
                      <a:pt x="95" y="132"/>
                    </a:lnTo>
                    <a:lnTo>
                      <a:pt x="95" y="130"/>
                    </a:lnTo>
                    <a:lnTo>
                      <a:pt x="96" y="129"/>
                    </a:lnTo>
                    <a:lnTo>
                      <a:pt x="97" y="128"/>
                    </a:lnTo>
                    <a:lnTo>
                      <a:pt x="97" y="127"/>
                    </a:lnTo>
                    <a:lnTo>
                      <a:pt x="97" y="126"/>
                    </a:lnTo>
                    <a:lnTo>
                      <a:pt x="98" y="125"/>
                    </a:lnTo>
                    <a:lnTo>
                      <a:pt x="98" y="124"/>
                    </a:lnTo>
                    <a:lnTo>
                      <a:pt x="98" y="123"/>
                    </a:lnTo>
                    <a:lnTo>
                      <a:pt x="99" y="121"/>
                    </a:lnTo>
                    <a:lnTo>
                      <a:pt x="99" y="120"/>
                    </a:lnTo>
                    <a:lnTo>
                      <a:pt x="99" y="119"/>
                    </a:lnTo>
                    <a:lnTo>
                      <a:pt x="99" y="118"/>
                    </a:lnTo>
                    <a:lnTo>
                      <a:pt x="101" y="117"/>
                    </a:lnTo>
                    <a:lnTo>
                      <a:pt x="101" y="116"/>
                    </a:lnTo>
                    <a:lnTo>
                      <a:pt x="101" y="115"/>
                    </a:lnTo>
                    <a:lnTo>
                      <a:pt x="101" y="113"/>
                    </a:lnTo>
                    <a:lnTo>
                      <a:pt x="101" y="112"/>
                    </a:lnTo>
                    <a:lnTo>
                      <a:pt x="101" y="111"/>
                    </a:lnTo>
                    <a:lnTo>
                      <a:pt x="101" y="110"/>
                    </a:lnTo>
                    <a:lnTo>
                      <a:pt x="102" y="110"/>
                    </a:lnTo>
                    <a:lnTo>
                      <a:pt x="102" y="111"/>
                    </a:lnTo>
                    <a:lnTo>
                      <a:pt x="102" y="112"/>
                    </a:lnTo>
                    <a:lnTo>
                      <a:pt x="102" y="113"/>
                    </a:lnTo>
                    <a:lnTo>
                      <a:pt x="102" y="115"/>
                    </a:lnTo>
                    <a:lnTo>
                      <a:pt x="102" y="116"/>
                    </a:lnTo>
                    <a:lnTo>
                      <a:pt x="102" y="117"/>
                    </a:lnTo>
                    <a:lnTo>
                      <a:pt x="102" y="118"/>
                    </a:lnTo>
                    <a:lnTo>
                      <a:pt x="101" y="119"/>
                    </a:lnTo>
                    <a:lnTo>
                      <a:pt x="101" y="120"/>
                    </a:lnTo>
                    <a:lnTo>
                      <a:pt x="101" y="121"/>
                    </a:lnTo>
                    <a:lnTo>
                      <a:pt x="101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2" y="121"/>
                    </a:lnTo>
                    <a:lnTo>
                      <a:pt x="103" y="121"/>
                    </a:lnTo>
                    <a:lnTo>
                      <a:pt x="104" y="121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6" y="119"/>
                    </a:lnTo>
                    <a:lnTo>
                      <a:pt x="107" y="119"/>
                    </a:lnTo>
                    <a:lnTo>
                      <a:pt x="107" y="118"/>
                    </a:lnTo>
                    <a:lnTo>
                      <a:pt x="107" y="117"/>
                    </a:lnTo>
                    <a:lnTo>
                      <a:pt x="106" y="117"/>
                    </a:lnTo>
                    <a:lnTo>
                      <a:pt x="105" y="117"/>
                    </a:lnTo>
                    <a:lnTo>
                      <a:pt x="105" y="116"/>
                    </a:lnTo>
                    <a:lnTo>
                      <a:pt x="104" y="116"/>
                    </a:lnTo>
                    <a:lnTo>
                      <a:pt x="104" y="115"/>
                    </a:lnTo>
                    <a:lnTo>
                      <a:pt x="104" y="113"/>
                    </a:lnTo>
                    <a:lnTo>
                      <a:pt x="104" y="112"/>
                    </a:lnTo>
                    <a:lnTo>
                      <a:pt x="103" y="112"/>
                    </a:lnTo>
                    <a:lnTo>
                      <a:pt x="103" y="111"/>
                    </a:lnTo>
                    <a:lnTo>
                      <a:pt x="102" y="109"/>
                    </a:lnTo>
                    <a:lnTo>
                      <a:pt x="101" y="109"/>
                    </a:lnTo>
                    <a:lnTo>
                      <a:pt x="99" y="110"/>
                    </a:lnTo>
                    <a:lnTo>
                      <a:pt x="99" y="109"/>
                    </a:lnTo>
                    <a:lnTo>
                      <a:pt x="101" y="108"/>
                    </a:lnTo>
                    <a:lnTo>
                      <a:pt x="99" y="107"/>
                    </a:lnTo>
                    <a:lnTo>
                      <a:pt x="99" y="106"/>
                    </a:lnTo>
                    <a:lnTo>
                      <a:pt x="99" y="104"/>
                    </a:lnTo>
                    <a:lnTo>
                      <a:pt x="99" y="102"/>
                    </a:lnTo>
                    <a:lnTo>
                      <a:pt x="99" y="100"/>
                    </a:lnTo>
                    <a:lnTo>
                      <a:pt x="98" y="100"/>
                    </a:lnTo>
                    <a:lnTo>
                      <a:pt x="98" y="99"/>
                    </a:lnTo>
                    <a:lnTo>
                      <a:pt x="98" y="98"/>
                    </a:lnTo>
                    <a:lnTo>
                      <a:pt x="97" y="98"/>
                    </a:lnTo>
                    <a:lnTo>
                      <a:pt x="97" y="96"/>
                    </a:lnTo>
                    <a:lnTo>
                      <a:pt x="97" y="95"/>
                    </a:lnTo>
                    <a:lnTo>
                      <a:pt x="96" y="95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5" y="93"/>
                    </a:lnTo>
                    <a:lnTo>
                      <a:pt x="94" y="92"/>
                    </a:lnTo>
                    <a:lnTo>
                      <a:pt x="94" y="91"/>
                    </a:lnTo>
                    <a:lnTo>
                      <a:pt x="93" y="91"/>
                    </a:lnTo>
                    <a:lnTo>
                      <a:pt x="91" y="90"/>
                    </a:lnTo>
                    <a:lnTo>
                      <a:pt x="90" y="90"/>
                    </a:lnTo>
                    <a:lnTo>
                      <a:pt x="89" y="89"/>
                    </a:lnTo>
                    <a:lnTo>
                      <a:pt x="88" y="90"/>
                    </a:lnTo>
                    <a:lnTo>
                      <a:pt x="87" y="90"/>
                    </a:lnTo>
                    <a:lnTo>
                      <a:pt x="87" y="90"/>
                    </a:lnTo>
                    <a:lnTo>
                      <a:pt x="86" y="90"/>
                    </a:lnTo>
                    <a:lnTo>
                      <a:pt x="85" y="90"/>
                    </a:lnTo>
                    <a:lnTo>
                      <a:pt x="84" y="90"/>
                    </a:lnTo>
                    <a:lnTo>
                      <a:pt x="82" y="90"/>
                    </a:lnTo>
                    <a:lnTo>
                      <a:pt x="82" y="89"/>
                    </a:lnTo>
                    <a:lnTo>
                      <a:pt x="81" y="89"/>
                    </a:lnTo>
                    <a:lnTo>
                      <a:pt x="80" y="87"/>
                    </a:lnTo>
                    <a:lnTo>
                      <a:pt x="79" y="86"/>
                    </a:lnTo>
                    <a:lnTo>
                      <a:pt x="78" y="86"/>
                    </a:lnTo>
                    <a:lnTo>
                      <a:pt x="77" y="86"/>
                    </a:lnTo>
                    <a:lnTo>
                      <a:pt x="76" y="86"/>
                    </a:lnTo>
                    <a:lnTo>
                      <a:pt x="74" y="86"/>
                    </a:lnTo>
                    <a:lnTo>
                      <a:pt x="73" y="85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1" y="86"/>
                    </a:lnTo>
                    <a:lnTo>
                      <a:pt x="70" y="85"/>
                    </a:lnTo>
                    <a:lnTo>
                      <a:pt x="70" y="84"/>
                    </a:lnTo>
                    <a:lnTo>
                      <a:pt x="69" y="84"/>
                    </a:lnTo>
                    <a:lnTo>
                      <a:pt x="69" y="83"/>
                    </a:lnTo>
                    <a:lnTo>
                      <a:pt x="68" y="82"/>
                    </a:lnTo>
                    <a:lnTo>
                      <a:pt x="68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5" y="79"/>
                    </a:lnTo>
                    <a:lnTo>
                      <a:pt x="65" y="78"/>
                    </a:lnTo>
                    <a:lnTo>
                      <a:pt x="64" y="78"/>
                    </a:lnTo>
                    <a:lnTo>
                      <a:pt x="63" y="78"/>
                    </a:lnTo>
                    <a:lnTo>
                      <a:pt x="63" y="77"/>
                    </a:lnTo>
                    <a:lnTo>
                      <a:pt x="62" y="77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1" y="74"/>
                    </a:lnTo>
                    <a:lnTo>
                      <a:pt x="60" y="74"/>
                    </a:lnTo>
                    <a:lnTo>
                      <a:pt x="59" y="73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59" y="70"/>
                    </a:lnTo>
                    <a:lnTo>
                      <a:pt x="58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68"/>
                    </a:lnTo>
                    <a:lnTo>
                      <a:pt x="55" y="67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3" y="66"/>
                    </a:lnTo>
                    <a:lnTo>
                      <a:pt x="52" y="65"/>
                    </a:lnTo>
                    <a:lnTo>
                      <a:pt x="52" y="64"/>
                    </a:lnTo>
                    <a:lnTo>
                      <a:pt x="51" y="64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0"/>
                    </a:lnTo>
                    <a:lnTo>
                      <a:pt x="50" y="59"/>
                    </a:lnTo>
                    <a:lnTo>
                      <a:pt x="48" y="58"/>
                    </a:lnTo>
                    <a:lnTo>
                      <a:pt x="47" y="56"/>
                    </a:lnTo>
                    <a:lnTo>
                      <a:pt x="47" y="55"/>
                    </a:lnTo>
                    <a:lnTo>
                      <a:pt x="46" y="53"/>
                    </a:lnTo>
                    <a:lnTo>
                      <a:pt x="45" y="51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2" y="48"/>
                    </a:lnTo>
                    <a:lnTo>
                      <a:pt x="41" y="47"/>
                    </a:lnTo>
                    <a:lnTo>
                      <a:pt x="39" y="45"/>
                    </a:lnTo>
                    <a:lnTo>
                      <a:pt x="39" y="44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37" y="42"/>
                    </a:lnTo>
                    <a:lnTo>
                      <a:pt x="37" y="41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4" y="40"/>
                    </a:lnTo>
                    <a:lnTo>
                      <a:pt x="33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27" y="38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4" y="38"/>
                    </a:lnTo>
                    <a:lnTo>
                      <a:pt x="22" y="36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" name="Freeform 128"/>
              <p:cNvSpPr>
                <a:spLocks/>
              </p:cNvSpPr>
              <p:nvPr/>
            </p:nvSpPr>
            <p:spPr bwMode="auto">
              <a:xfrm>
                <a:off x="2441575" y="1655763"/>
                <a:ext cx="569913" cy="284163"/>
              </a:xfrm>
              <a:custGeom>
                <a:avLst/>
                <a:gdLst>
                  <a:gd name="T0" fmla="*/ 300 w 359"/>
                  <a:gd name="T1" fmla="*/ 4 h 179"/>
                  <a:gd name="T2" fmla="*/ 320 w 359"/>
                  <a:gd name="T3" fmla="*/ 2 h 179"/>
                  <a:gd name="T4" fmla="*/ 331 w 359"/>
                  <a:gd name="T5" fmla="*/ 9 h 179"/>
                  <a:gd name="T6" fmla="*/ 331 w 359"/>
                  <a:gd name="T7" fmla="*/ 24 h 179"/>
                  <a:gd name="T8" fmla="*/ 340 w 359"/>
                  <a:gd name="T9" fmla="*/ 28 h 179"/>
                  <a:gd name="T10" fmla="*/ 353 w 359"/>
                  <a:gd name="T11" fmla="*/ 36 h 179"/>
                  <a:gd name="T12" fmla="*/ 352 w 359"/>
                  <a:gd name="T13" fmla="*/ 43 h 179"/>
                  <a:gd name="T14" fmla="*/ 356 w 359"/>
                  <a:gd name="T15" fmla="*/ 55 h 179"/>
                  <a:gd name="T16" fmla="*/ 350 w 359"/>
                  <a:gd name="T17" fmla="*/ 67 h 179"/>
                  <a:gd name="T18" fmla="*/ 339 w 359"/>
                  <a:gd name="T19" fmla="*/ 71 h 179"/>
                  <a:gd name="T20" fmla="*/ 335 w 359"/>
                  <a:gd name="T21" fmla="*/ 88 h 179"/>
                  <a:gd name="T22" fmla="*/ 306 w 359"/>
                  <a:gd name="T23" fmla="*/ 99 h 179"/>
                  <a:gd name="T24" fmla="*/ 296 w 359"/>
                  <a:gd name="T25" fmla="*/ 125 h 179"/>
                  <a:gd name="T26" fmla="*/ 279 w 359"/>
                  <a:gd name="T27" fmla="*/ 134 h 179"/>
                  <a:gd name="T28" fmla="*/ 273 w 359"/>
                  <a:gd name="T29" fmla="*/ 151 h 179"/>
                  <a:gd name="T30" fmla="*/ 233 w 359"/>
                  <a:gd name="T31" fmla="*/ 156 h 179"/>
                  <a:gd name="T32" fmla="*/ 209 w 359"/>
                  <a:gd name="T33" fmla="*/ 161 h 179"/>
                  <a:gd name="T34" fmla="*/ 208 w 359"/>
                  <a:gd name="T35" fmla="*/ 173 h 179"/>
                  <a:gd name="T36" fmla="*/ 197 w 359"/>
                  <a:gd name="T37" fmla="*/ 179 h 179"/>
                  <a:gd name="T38" fmla="*/ 139 w 359"/>
                  <a:gd name="T39" fmla="*/ 179 h 179"/>
                  <a:gd name="T40" fmla="*/ 114 w 359"/>
                  <a:gd name="T41" fmla="*/ 179 h 179"/>
                  <a:gd name="T42" fmla="*/ 89 w 359"/>
                  <a:gd name="T43" fmla="*/ 179 h 179"/>
                  <a:gd name="T44" fmla="*/ 66 w 359"/>
                  <a:gd name="T45" fmla="*/ 179 h 179"/>
                  <a:gd name="T46" fmla="*/ 43 w 359"/>
                  <a:gd name="T47" fmla="*/ 179 h 179"/>
                  <a:gd name="T48" fmla="*/ 25 w 359"/>
                  <a:gd name="T49" fmla="*/ 176 h 179"/>
                  <a:gd name="T50" fmla="*/ 23 w 359"/>
                  <a:gd name="T51" fmla="*/ 162 h 179"/>
                  <a:gd name="T52" fmla="*/ 27 w 359"/>
                  <a:gd name="T53" fmla="*/ 148 h 179"/>
                  <a:gd name="T54" fmla="*/ 28 w 359"/>
                  <a:gd name="T55" fmla="*/ 137 h 179"/>
                  <a:gd name="T56" fmla="*/ 23 w 359"/>
                  <a:gd name="T57" fmla="*/ 123 h 179"/>
                  <a:gd name="T58" fmla="*/ 24 w 359"/>
                  <a:gd name="T59" fmla="*/ 110 h 179"/>
                  <a:gd name="T60" fmla="*/ 20 w 359"/>
                  <a:gd name="T61" fmla="*/ 101 h 179"/>
                  <a:gd name="T62" fmla="*/ 19 w 359"/>
                  <a:gd name="T63" fmla="*/ 86 h 179"/>
                  <a:gd name="T64" fmla="*/ 18 w 359"/>
                  <a:gd name="T65" fmla="*/ 72 h 179"/>
                  <a:gd name="T66" fmla="*/ 17 w 359"/>
                  <a:gd name="T67" fmla="*/ 58 h 179"/>
                  <a:gd name="T68" fmla="*/ 5 w 359"/>
                  <a:gd name="T69" fmla="*/ 53 h 179"/>
                  <a:gd name="T70" fmla="*/ 7 w 359"/>
                  <a:gd name="T71" fmla="*/ 43 h 179"/>
                  <a:gd name="T72" fmla="*/ 19 w 359"/>
                  <a:gd name="T73" fmla="*/ 40 h 179"/>
                  <a:gd name="T74" fmla="*/ 31 w 359"/>
                  <a:gd name="T75" fmla="*/ 40 h 179"/>
                  <a:gd name="T76" fmla="*/ 39 w 359"/>
                  <a:gd name="T77" fmla="*/ 29 h 179"/>
                  <a:gd name="T78" fmla="*/ 50 w 359"/>
                  <a:gd name="T79" fmla="*/ 28 h 179"/>
                  <a:gd name="T80" fmla="*/ 61 w 359"/>
                  <a:gd name="T81" fmla="*/ 26 h 179"/>
                  <a:gd name="T82" fmla="*/ 71 w 359"/>
                  <a:gd name="T83" fmla="*/ 28 h 179"/>
                  <a:gd name="T84" fmla="*/ 84 w 359"/>
                  <a:gd name="T85" fmla="*/ 33 h 179"/>
                  <a:gd name="T86" fmla="*/ 94 w 359"/>
                  <a:gd name="T87" fmla="*/ 29 h 179"/>
                  <a:gd name="T88" fmla="*/ 106 w 359"/>
                  <a:gd name="T89" fmla="*/ 23 h 179"/>
                  <a:gd name="T90" fmla="*/ 113 w 359"/>
                  <a:gd name="T91" fmla="*/ 17 h 179"/>
                  <a:gd name="T92" fmla="*/ 123 w 359"/>
                  <a:gd name="T93" fmla="*/ 20 h 179"/>
                  <a:gd name="T94" fmla="*/ 136 w 359"/>
                  <a:gd name="T95" fmla="*/ 23 h 179"/>
                  <a:gd name="T96" fmla="*/ 149 w 359"/>
                  <a:gd name="T97" fmla="*/ 24 h 179"/>
                  <a:gd name="T98" fmla="*/ 163 w 359"/>
                  <a:gd name="T99" fmla="*/ 23 h 179"/>
                  <a:gd name="T100" fmla="*/ 174 w 359"/>
                  <a:gd name="T101" fmla="*/ 18 h 179"/>
                  <a:gd name="T102" fmla="*/ 185 w 359"/>
                  <a:gd name="T103" fmla="*/ 21 h 179"/>
                  <a:gd name="T104" fmla="*/ 192 w 359"/>
                  <a:gd name="T105" fmla="*/ 16 h 179"/>
                  <a:gd name="T106" fmla="*/ 200 w 359"/>
                  <a:gd name="T107" fmla="*/ 12 h 179"/>
                  <a:gd name="T108" fmla="*/ 214 w 359"/>
                  <a:gd name="T109" fmla="*/ 10 h 179"/>
                  <a:gd name="T110" fmla="*/ 225 w 359"/>
                  <a:gd name="T111" fmla="*/ 8 h 179"/>
                  <a:gd name="T112" fmla="*/ 237 w 359"/>
                  <a:gd name="T113" fmla="*/ 9 h 179"/>
                  <a:gd name="T114" fmla="*/ 252 w 359"/>
                  <a:gd name="T115" fmla="*/ 3 h 179"/>
                  <a:gd name="T116" fmla="*/ 268 w 359"/>
                  <a:gd name="T117" fmla="*/ 4 h 179"/>
                  <a:gd name="T118" fmla="*/ 284 w 359"/>
                  <a:gd name="T119" fmla="*/ 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9" h="179">
                    <a:moveTo>
                      <a:pt x="288" y="1"/>
                    </a:moveTo>
                    <a:lnTo>
                      <a:pt x="289" y="1"/>
                    </a:lnTo>
                    <a:lnTo>
                      <a:pt x="290" y="1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2" y="2"/>
                    </a:lnTo>
                    <a:lnTo>
                      <a:pt x="292" y="3"/>
                    </a:lnTo>
                    <a:lnTo>
                      <a:pt x="293" y="3"/>
                    </a:lnTo>
                    <a:lnTo>
                      <a:pt x="294" y="4"/>
                    </a:lnTo>
                    <a:lnTo>
                      <a:pt x="296" y="6"/>
                    </a:lnTo>
                    <a:lnTo>
                      <a:pt x="296" y="4"/>
                    </a:lnTo>
                    <a:lnTo>
                      <a:pt x="297" y="4"/>
                    </a:lnTo>
                    <a:lnTo>
                      <a:pt x="298" y="4"/>
                    </a:lnTo>
                    <a:lnTo>
                      <a:pt x="299" y="4"/>
                    </a:lnTo>
                    <a:lnTo>
                      <a:pt x="300" y="4"/>
                    </a:lnTo>
                    <a:lnTo>
                      <a:pt x="301" y="4"/>
                    </a:lnTo>
                    <a:lnTo>
                      <a:pt x="302" y="4"/>
                    </a:lnTo>
                    <a:lnTo>
                      <a:pt x="303" y="4"/>
                    </a:lnTo>
                    <a:lnTo>
                      <a:pt x="305" y="6"/>
                    </a:lnTo>
                    <a:lnTo>
                      <a:pt x="306" y="6"/>
                    </a:lnTo>
                    <a:lnTo>
                      <a:pt x="307" y="7"/>
                    </a:lnTo>
                    <a:lnTo>
                      <a:pt x="308" y="6"/>
                    </a:lnTo>
                    <a:lnTo>
                      <a:pt x="308" y="6"/>
                    </a:lnTo>
                    <a:lnTo>
                      <a:pt x="308" y="4"/>
                    </a:lnTo>
                    <a:lnTo>
                      <a:pt x="309" y="3"/>
                    </a:lnTo>
                    <a:lnTo>
                      <a:pt x="310" y="2"/>
                    </a:lnTo>
                    <a:lnTo>
                      <a:pt x="311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0" y="2"/>
                    </a:lnTo>
                    <a:lnTo>
                      <a:pt x="322" y="2"/>
                    </a:lnTo>
                    <a:lnTo>
                      <a:pt x="323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26" y="3"/>
                    </a:lnTo>
                    <a:lnTo>
                      <a:pt x="327" y="3"/>
                    </a:lnTo>
                    <a:lnTo>
                      <a:pt x="326" y="4"/>
                    </a:lnTo>
                    <a:lnTo>
                      <a:pt x="326" y="6"/>
                    </a:lnTo>
                    <a:lnTo>
                      <a:pt x="327" y="7"/>
                    </a:lnTo>
                    <a:lnTo>
                      <a:pt x="328" y="7"/>
                    </a:lnTo>
                    <a:lnTo>
                      <a:pt x="329" y="7"/>
                    </a:lnTo>
                    <a:lnTo>
                      <a:pt x="331" y="8"/>
                    </a:lnTo>
                    <a:lnTo>
                      <a:pt x="332" y="8"/>
                    </a:lnTo>
                    <a:lnTo>
                      <a:pt x="331" y="8"/>
                    </a:lnTo>
                    <a:lnTo>
                      <a:pt x="331" y="9"/>
                    </a:lnTo>
                    <a:lnTo>
                      <a:pt x="331" y="10"/>
                    </a:lnTo>
                    <a:lnTo>
                      <a:pt x="329" y="11"/>
                    </a:lnTo>
                    <a:lnTo>
                      <a:pt x="331" y="12"/>
                    </a:lnTo>
                    <a:lnTo>
                      <a:pt x="329" y="12"/>
                    </a:lnTo>
                    <a:lnTo>
                      <a:pt x="329" y="13"/>
                    </a:lnTo>
                    <a:lnTo>
                      <a:pt x="329" y="15"/>
                    </a:lnTo>
                    <a:lnTo>
                      <a:pt x="329" y="16"/>
                    </a:lnTo>
                    <a:lnTo>
                      <a:pt x="329" y="17"/>
                    </a:lnTo>
                    <a:lnTo>
                      <a:pt x="329" y="18"/>
                    </a:lnTo>
                    <a:lnTo>
                      <a:pt x="329" y="19"/>
                    </a:lnTo>
                    <a:lnTo>
                      <a:pt x="329" y="20"/>
                    </a:lnTo>
                    <a:lnTo>
                      <a:pt x="331" y="21"/>
                    </a:lnTo>
                    <a:lnTo>
                      <a:pt x="332" y="21"/>
                    </a:lnTo>
                    <a:lnTo>
                      <a:pt x="331" y="23"/>
                    </a:lnTo>
                    <a:lnTo>
                      <a:pt x="331" y="24"/>
                    </a:lnTo>
                    <a:lnTo>
                      <a:pt x="329" y="25"/>
                    </a:lnTo>
                    <a:lnTo>
                      <a:pt x="331" y="25"/>
                    </a:lnTo>
                    <a:lnTo>
                      <a:pt x="331" y="26"/>
                    </a:lnTo>
                    <a:lnTo>
                      <a:pt x="331" y="27"/>
                    </a:lnTo>
                    <a:lnTo>
                      <a:pt x="332" y="27"/>
                    </a:lnTo>
                    <a:lnTo>
                      <a:pt x="332" y="27"/>
                    </a:lnTo>
                    <a:lnTo>
                      <a:pt x="332" y="28"/>
                    </a:lnTo>
                    <a:lnTo>
                      <a:pt x="333" y="28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7" y="28"/>
                    </a:lnTo>
                    <a:lnTo>
                      <a:pt x="337" y="29"/>
                    </a:lnTo>
                    <a:lnTo>
                      <a:pt x="339" y="28"/>
                    </a:lnTo>
                    <a:lnTo>
                      <a:pt x="340" y="28"/>
                    </a:lnTo>
                    <a:lnTo>
                      <a:pt x="341" y="29"/>
                    </a:lnTo>
                    <a:lnTo>
                      <a:pt x="342" y="29"/>
                    </a:lnTo>
                    <a:lnTo>
                      <a:pt x="343" y="30"/>
                    </a:lnTo>
                    <a:lnTo>
                      <a:pt x="344" y="30"/>
                    </a:lnTo>
                    <a:lnTo>
                      <a:pt x="345" y="30"/>
                    </a:lnTo>
                    <a:lnTo>
                      <a:pt x="346" y="30"/>
                    </a:lnTo>
                    <a:lnTo>
                      <a:pt x="348" y="32"/>
                    </a:lnTo>
                    <a:lnTo>
                      <a:pt x="349" y="32"/>
                    </a:lnTo>
                    <a:lnTo>
                      <a:pt x="350" y="32"/>
                    </a:lnTo>
                    <a:lnTo>
                      <a:pt x="350" y="30"/>
                    </a:lnTo>
                    <a:lnTo>
                      <a:pt x="351" y="32"/>
                    </a:lnTo>
                    <a:lnTo>
                      <a:pt x="352" y="33"/>
                    </a:lnTo>
                    <a:lnTo>
                      <a:pt x="353" y="34"/>
                    </a:lnTo>
                    <a:lnTo>
                      <a:pt x="353" y="35"/>
                    </a:lnTo>
                    <a:lnTo>
                      <a:pt x="353" y="36"/>
                    </a:lnTo>
                    <a:lnTo>
                      <a:pt x="354" y="36"/>
                    </a:lnTo>
                    <a:lnTo>
                      <a:pt x="356" y="36"/>
                    </a:lnTo>
                    <a:lnTo>
                      <a:pt x="356" y="37"/>
                    </a:lnTo>
                    <a:lnTo>
                      <a:pt x="357" y="38"/>
                    </a:lnTo>
                    <a:lnTo>
                      <a:pt x="358" y="38"/>
                    </a:lnTo>
                    <a:lnTo>
                      <a:pt x="358" y="40"/>
                    </a:lnTo>
                    <a:lnTo>
                      <a:pt x="359" y="40"/>
                    </a:lnTo>
                    <a:lnTo>
                      <a:pt x="359" y="41"/>
                    </a:lnTo>
                    <a:lnTo>
                      <a:pt x="358" y="41"/>
                    </a:lnTo>
                    <a:lnTo>
                      <a:pt x="357" y="41"/>
                    </a:lnTo>
                    <a:lnTo>
                      <a:pt x="357" y="42"/>
                    </a:lnTo>
                    <a:lnTo>
                      <a:pt x="356" y="43"/>
                    </a:lnTo>
                    <a:lnTo>
                      <a:pt x="354" y="43"/>
                    </a:lnTo>
                    <a:lnTo>
                      <a:pt x="353" y="42"/>
                    </a:lnTo>
                    <a:lnTo>
                      <a:pt x="352" y="43"/>
                    </a:lnTo>
                    <a:lnTo>
                      <a:pt x="351" y="43"/>
                    </a:lnTo>
                    <a:lnTo>
                      <a:pt x="352" y="44"/>
                    </a:lnTo>
                    <a:lnTo>
                      <a:pt x="353" y="45"/>
                    </a:lnTo>
                    <a:lnTo>
                      <a:pt x="353" y="46"/>
                    </a:lnTo>
                    <a:lnTo>
                      <a:pt x="354" y="46"/>
                    </a:lnTo>
                    <a:lnTo>
                      <a:pt x="354" y="47"/>
                    </a:lnTo>
                    <a:lnTo>
                      <a:pt x="356" y="49"/>
                    </a:lnTo>
                    <a:lnTo>
                      <a:pt x="357" y="50"/>
                    </a:lnTo>
                    <a:lnTo>
                      <a:pt x="357" y="51"/>
                    </a:lnTo>
                    <a:lnTo>
                      <a:pt x="357" y="52"/>
                    </a:lnTo>
                    <a:lnTo>
                      <a:pt x="357" y="53"/>
                    </a:lnTo>
                    <a:lnTo>
                      <a:pt x="357" y="54"/>
                    </a:lnTo>
                    <a:lnTo>
                      <a:pt x="356" y="54"/>
                    </a:lnTo>
                    <a:lnTo>
                      <a:pt x="356" y="54"/>
                    </a:lnTo>
                    <a:lnTo>
                      <a:pt x="356" y="55"/>
                    </a:lnTo>
                    <a:lnTo>
                      <a:pt x="354" y="55"/>
                    </a:lnTo>
                    <a:lnTo>
                      <a:pt x="354" y="57"/>
                    </a:lnTo>
                    <a:lnTo>
                      <a:pt x="353" y="57"/>
                    </a:lnTo>
                    <a:lnTo>
                      <a:pt x="353" y="58"/>
                    </a:lnTo>
                    <a:lnTo>
                      <a:pt x="354" y="59"/>
                    </a:lnTo>
                    <a:lnTo>
                      <a:pt x="353" y="60"/>
                    </a:lnTo>
                    <a:lnTo>
                      <a:pt x="353" y="61"/>
                    </a:lnTo>
                    <a:lnTo>
                      <a:pt x="354" y="61"/>
                    </a:lnTo>
                    <a:lnTo>
                      <a:pt x="354" y="62"/>
                    </a:lnTo>
                    <a:lnTo>
                      <a:pt x="354" y="63"/>
                    </a:lnTo>
                    <a:lnTo>
                      <a:pt x="353" y="65"/>
                    </a:lnTo>
                    <a:lnTo>
                      <a:pt x="353" y="66"/>
                    </a:lnTo>
                    <a:lnTo>
                      <a:pt x="352" y="67"/>
                    </a:lnTo>
                    <a:lnTo>
                      <a:pt x="351" y="67"/>
                    </a:lnTo>
                    <a:lnTo>
                      <a:pt x="350" y="67"/>
                    </a:lnTo>
                    <a:lnTo>
                      <a:pt x="349" y="67"/>
                    </a:lnTo>
                    <a:lnTo>
                      <a:pt x="349" y="68"/>
                    </a:lnTo>
                    <a:lnTo>
                      <a:pt x="349" y="69"/>
                    </a:lnTo>
                    <a:lnTo>
                      <a:pt x="348" y="69"/>
                    </a:lnTo>
                    <a:lnTo>
                      <a:pt x="348" y="70"/>
                    </a:lnTo>
                    <a:lnTo>
                      <a:pt x="346" y="70"/>
                    </a:lnTo>
                    <a:lnTo>
                      <a:pt x="345" y="70"/>
                    </a:lnTo>
                    <a:lnTo>
                      <a:pt x="345" y="71"/>
                    </a:lnTo>
                    <a:lnTo>
                      <a:pt x="345" y="72"/>
                    </a:lnTo>
                    <a:lnTo>
                      <a:pt x="344" y="72"/>
                    </a:lnTo>
                    <a:lnTo>
                      <a:pt x="343" y="71"/>
                    </a:lnTo>
                    <a:lnTo>
                      <a:pt x="342" y="71"/>
                    </a:lnTo>
                    <a:lnTo>
                      <a:pt x="341" y="71"/>
                    </a:lnTo>
                    <a:lnTo>
                      <a:pt x="340" y="71"/>
                    </a:lnTo>
                    <a:lnTo>
                      <a:pt x="339" y="71"/>
                    </a:lnTo>
                    <a:lnTo>
                      <a:pt x="337" y="71"/>
                    </a:lnTo>
                    <a:lnTo>
                      <a:pt x="336" y="72"/>
                    </a:lnTo>
                    <a:lnTo>
                      <a:pt x="337" y="74"/>
                    </a:lnTo>
                    <a:lnTo>
                      <a:pt x="339" y="75"/>
                    </a:lnTo>
                    <a:lnTo>
                      <a:pt x="337" y="76"/>
                    </a:lnTo>
                    <a:lnTo>
                      <a:pt x="336" y="77"/>
                    </a:lnTo>
                    <a:lnTo>
                      <a:pt x="336" y="78"/>
                    </a:lnTo>
                    <a:lnTo>
                      <a:pt x="337" y="78"/>
                    </a:lnTo>
                    <a:lnTo>
                      <a:pt x="337" y="79"/>
                    </a:lnTo>
                    <a:lnTo>
                      <a:pt x="337" y="80"/>
                    </a:lnTo>
                    <a:lnTo>
                      <a:pt x="336" y="82"/>
                    </a:lnTo>
                    <a:lnTo>
                      <a:pt x="336" y="82"/>
                    </a:lnTo>
                    <a:lnTo>
                      <a:pt x="336" y="83"/>
                    </a:lnTo>
                    <a:lnTo>
                      <a:pt x="336" y="88"/>
                    </a:lnTo>
                    <a:lnTo>
                      <a:pt x="335" y="88"/>
                    </a:lnTo>
                    <a:lnTo>
                      <a:pt x="335" y="91"/>
                    </a:lnTo>
                    <a:lnTo>
                      <a:pt x="329" y="91"/>
                    </a:lnTo>
                    <a:lnTo>
                      <a:pt x="329" y="93"/>
                    </a:lnTo>
                    <a:lnTo>
                      <a:pt x="327" y="93"/>
                    </a:lnTo>
                    <a:lnTo>
                      <a:pt x="327" y="95"/>
                    </a:lnTo>
                    <a:lnTo>
                      <a:pt x="325" y="95"/>
                    </a:lnTo>
                    <a:lnTo>
                      <a:pt x="326" y="96"/>
                    </a:lnTo>
                    <a:lnTo>
                      <a:pt x="326" y="97"/>
                    </a:lnTo>
                    <a:lnTo>
                      <a:pt x="324" y="97"/>
                    </a:lnTo>
                    <a:lnTo>
                      <a:pt x="323" y="97"/>
                    </a:lnTo>
                    <a:lnTo>
                      <a:pt x="318" y="97"/>
                    </a:lnTo>
                    <a:lnTo>
                      <a:pt x="308" y="97"/>
                    </a:lnTo>
                    <a:lnTo>
                      <a:pt x="308" y="97"/>
                    </a:lnTo>
                    <a:lnTo>
                      <a:pt x="308" y="99"/>
                    </a:lnTo>
                    <a:lnTo>
                      <a:pt x="306" y="99"/>
                    </a:lnTo>
                    <a:lnTo>
                      <a:pt x="306" y="102"/>
                    </a:lnTo>
                    <a:lnTo>
                      <a:pt x="306" y="104"/>
                    </a:lnTo>
                    <a:lnTo>
                      <a:pt x="306" y="109"/>
                    </a:lnTo>
                    <a:lnTo>
                      <a:pt x="303" y="109"/>
                    </a:lnTo>
                    <a:lnTo>
                      <a:pt x="303" y="111"/>
                    </a:lnTo>
                    <a:lnTo>
                      <a:pt x="302" y="111"/>
                    </a:lnTo>
                    <a:lnTo>
                      <a:pt x="301" y="111"/>
                    </a:lnTo>
                    <a:lnTo>
                      <a:pt x="301" y="113"/>
                    </a:lnTo>
                    <a:lnTo>
                      <a:pt x="299" y="113"/>
                    </a:lnTo>
                    <a:lnTo>
                      <a:pt x="299" y="114"/>
                    </a:lnTo>
                    <a:lnTo>
                      <a:pt x="299" y="117"/>
                    </a:lnTo>
                    <a:lnTo>
                      <a:pt x="298" y="117"/>
                    </a:lnTo>
                    <a:lnTo>
                      <a:pt x="298" y="125"/>
                    </a:lnTo>
                    <a:lnTo>
                      <a:pt x="298" y="126"/>
                    </a:lnTo>
                    <a:lnTo>
                      <a:pt x="296" y="125"/>
                    </a:lnTo>
                    <a:lnTo>
                      <a:pt x="296" y="129"/>
                    </a:lnTo>
                    <a:lnTo>
                      <a:pt x="294" y="129"/>
                    </a:lnTo>
                    <a:lnTo>
                      <a:pt x="291" y="129"/>
                    </a:lnTo>
                    <a:lnTo>
                      <a:pt x="290" y="129"/>
                    </a:lnTo>
                    <a:lnTo>
                      <a:pt x="289" y="129"/>
                    </a:lnTo>
                    <a:lnTo>
                      <a:pt x="285" y="129"/>
                    </a:lnTo>
                    <a:lnTo>
                      <a:pt x="283" y="129"/>
                    </a:lnTo>
                    <a:lnTo>
                      <a:pt x="283" y="130"/>
                    </a:lnTo>
                    <a:lnTo>
                      <a:pt x="282" y="130"/>
                    </a:lnTo>
                    <a:lnTo>
                      <a:pt x="282" y="131"/>
                    </a:lnTo>
                    <a:lnTo>
                      <a:pt x="281" y="131"/>
                    </a:lnTo>
                    <a:lnTo>
                      <a:pt x="281" y="133"/>
                    </a:lnTo>
                    <a:lnTo>
                      <a:pt x="280" y="133"/>
                    </a:lnTo>
                    <a:lnTo>
                      <a:pt x="280" y="134"/>
                    </a:lnTo>
                    <a:lnTo>
                      <a:pt x="279" y="134"/>
                    </a:lnTo>
                    <a:lnTo>
                      <a:pt x="279" y="135"/>
                    </a:lnTo>
                    <a:lnTo>
                      <a:pt x="279" y="136"/>
                    </a:lnTo>
                    <a:lnTo>
                      <a:pt x="279" y="136"/>
                    </a:lnTo>
                    <a:lnTo>
                      <a:pt x="277" y="136"/>
                    </a:lnTo>
                    <a:lnTo>
                      <a:pt x="276" y="136"/>
                    </a:lnTo>
                    <a:lnTo>
                      <a:pt x="276" y="137"/>
                    </a:lnTo>
                    <a:lnTo>
                      <a:pt x="275" y="139"/>
                    </a:lnTo>
                    <a:lnTo>
                      <a:pt x="275" y="140"/>
                    </a:lnTo>
                    <a:lnTo>
                      <a:pt x="274" y="140"/>
                    </a:lnTo>
                    <a:lnTo>
                      <a:pt x="274" y="144"/>
                    </a:lnTo>
                    <a:lnTo>
                      <a:pt x="274" y="147"/>
                    </a:lnTo>
                    <a:lnTo>
                      <a:pt x="274" y="148"/>
                    </a:lnTo>
                    <a:lnTo>
                      <a:pt x="274" y="150"/>
                    </a:lnTo>
                    <a:lnTo>
                      <a:pt x="273" y="150"/>
                    </a:lnTo>
                    <a:lnTo>
                      <a:pt x="273" y="151"/>
                    </a:lnTo>
                    <a:lnTo>
                      <a:pt x="272" y="151"/>
                    </a:lnTo>
                    <a:lnTo>
                      <a:pt x="272" y="152"/>
                    </a:lnTo>
                    <a:lnTo>
                      <a:pt x="271" y="152"/>
                    </a:lnTo>
                    <a:lnTo>
                      <a:pt x="269" y="153"/>
                    </a:lnTo>
                    <a:lnTo>
                      <a:pt x="268" y="154"/>
                    </a:lnTo>
                    <a:lnTo>
                      <a:pt x="262" y="154"/>
                    </a:lnTo>
                    <a:lnTo>
                      <a:pt x="263" y="155"/>
                    </a:lnTo>
                    <a:lnTo>
                      <a:pt x="256" y="156"/>
                    </a:lnTo>
                    <a:lnTo>
                      <a:pt x="254" y="156"/>
                    </a:lnTo>
                    <a:lnTo>
                      <a:pt x="251" y="156"/>
                    </a:lnTo>
                    <a:lnTo>
                      <a:pt x="248" y="156"/>
                    </a:lnTo>
                    <a:lnTo>
                      <a:pt x="246" y="156"/>
                    </a:lnTo>
                    <a:lnTo>
                      <a:pt x="238" y="156"/>
                    </a:lnTo>
                    <a:lnTo>
                      <a:pt x="237" y="156"/>
                    </a:lnTo>
                    <a:lnTo>
                      <a:pt x="233" y="156"/>
                    </a:lnTo>
                    <a:lnTo>
                      <a:pt x="231" y="156"/>
                    </a:lnTo>
                    <a:lnTo>
                      <a:pt x="230" y="156"/>
                    </a:lnTo>
                    <a:lnTo>
                      <a:pt x="229" y="156"/>
                    </a:lnTo>
                    <a:lnTo>
                      <a:pt x="228" y="156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5" y="156"/>
                    </a:lnTo>
                    <a:lnTo>
                      <a:pt x="223" y="156"/>
                    </a:lnTo>
                    <a:lnTo>
                      <a:pt x="216" y="156"/>
                    </a:lnTo>
                    <a:lnTo>
                      <a:pt x="215" y="156"/>
                    </a:lnTo>
                    <a:lnTo>
                      <a:pt x="213" y="156"/>
                    </a:lnTo>
                    <a:lnTo>
                      <a:pt x="212" y="157"/>
                    </a:lnTo>
                    <a:lnTo>
                      <a:pt x="212" y="160"/>
                    </a:lnTo>
                    <a:lnTo>
                      <a:pt x="211" y="160"/>
                    </a:lnTo>
                    <a:lnTo>
                      <a:pt x="209" y="161"/>
                    </a:lnTo>
                    <a:lnTo>
                      <a:pt x="209" y="162"/>
                    </a:lnTo>
                    <a:lnTo>
                      <a:pt x="209" y="163"/>
                    </a:lnTo>
                    <a:lnTo>
                      <a:pt x="209" y="163"/>
                    </a:lnTo>
                    <a:lnTo>
                      <a:pt x="209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07" y="168"/>
                    </a:lnTo>
                    <a:lnTo>
                      <a:pt x="207" y="169"/>
                    </a:lnTo>
                    <a:lnTo>
                      <a:pt x="208" y="170"/>
                    </a:lnTo>
                    <a:lnTo>
                      <a:pt x="209" y="171"/>
                    </a:lnTo>
                    <a:lnTo>
                      <a:pt x="209" y="172"/>
                    </a:lnTo>
                    <a:lnTo>
                      <a:pt x="209" y="173"/>
                    </a:lnTo>
                    <a:lnTo>
                      <a:pt x="208" y="173"/>
                    </a:lnTo>
                    <a:lnTo>
                      <a:pt x="208" y="175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09" y="178"/>
                    </a:lnTo>
                    <a:lnTo>
                      <a:pt x="211" y="178"/>
                    </a:lnTo>
                    <a:lnTo>
                      <a:pt x="212" y="179"/>
                    </a:lnTo>
                    <a:lnTo>
                      <a:pt x="211" y="179"/>
                    </a:lnTo>
                    <a:lnTo>
                      <a:pt x="209" y="179"/>
                    </a:lnTo>
                    <a:lnTo>
                      <a:pt x="207" y="179"/>
                    </a:lnTo>
                    <a:lnTo>
                      <a:pt x="205" y="179"/>
                    </a:lnTo>
                    <a:lnTo>
                      <a:pt x="203" y="179"/>
                    </a:lnTo>
                    <a:lnTo>
                      <a:pt x="199" y="179"/>
                    </a:lnTo>
                    <a:lnTo>
                      <a:pt x="197" y="179"/>
                    </a:lnTo>
                    <a:lnTo>
                      <a:pt x="196" y="179"/>
                    </a:lnTo>
                    <a:lnTo>
                      <a:pt x="195" y="179"/>
                    </a:lnTo>
                    <a:lnTo>
                      <a:pt x="192" y="179"/>
                    </a:lnTo>
                    <a:lnTo>
                      <a:pt x="188" y="179"/>
                    </a:lnTo>
                    <a:lnTo>
                      <a:pt x="185" y="179"/>
                    </a:lnTo>
                    <a:lnTo>
                      <a:pt x="180" y="179"/>
                    </a:lnTo>
                    <a:lnTo>
                      <a:pt x="166" y="179"/>
                    </a:lnTo>
                    <a:lnTo>
                      <a:pt x="163" y="179"/>
                    </a:lnTo>
                    <a:lnTo>
                      <a:pt x="162" y="179"/>
                    </a:lnTo>
                    <a:lnTo>
                      <a:pt x="160" y="179"/>
                    </a:lnTo>
                    <a:lnTo>
                      <a:pt x="147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39" y="179"/>
                    </a:lnTo>
                    <a:lnTo>
                      <a:pt x="137" y="179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29" y="179"/>
                    </a:lnTo>
                    <a:lnTo>
                      <a:pt x="128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3" y="179"/>
                    </a:lnTo>
                    <a:lnTo>
                      <a:pt x="122" y="179"/>
                    </a:lnTo>
                    <a:lnTo>
                      <a:pt x="121" y="179"/>
                    </a:lnTo>
                    <a:lnTo>
                      <a:pt x="120" y="179"/>
                    </a:lnTo>
                    <a:lnTo>
                      <a:pt x="119" y="179"/>
                    </a:lnTo>
                    <a:lnTo>
                      <a:pt x="118" y="179"/>
                    </a:lnTo>
                    <a:lnTo>
                      <a:pt x="117" y="179"/>
                    </a:lnTo>
                    <a:lnTo>
                      <a:pt x="114" y="179"/>
                    </a:lnTo>
                    <a:lnTo>
                      <a:pt x="113" y="179"/>
                    </a:lnTo>
                    <a:lnTo>
                      <a:pt x="112" y="179"/>
                    </a:lnTo>
                    <a:lnTo>
                      <a:pt x="111" y="179"/>
                    </a:lnTo>
                    <a:lnTo>
                      <a:pt x="110" y="179"/>
                    </a:lnTo>
                    <a:lnTo>
                      <a:pt x="109" y="179"/>
                    </a:lnTo>
                    <a:lnTo>
                      <a:pt x="108" y="179"/>
                    </a:lnTo>
                    <a:lnTo>
                      <a:pt x="106" y="179"/>
                    </a:lnTo>
                    <a:lnTo>
                      <a:pt x="105" y="179"/>
                    </a:lnTo>
                    <a:lnTo>
                      <a:pt x="104" y="179"/>
                    </a:lnTo>
                    <a:lnTo>
                      <a:pt x="103" y="179"/>
                    </a:lnTo>
                    <a:lnTo>
                      <a:pt x="99" y="179"/>
                    </a:lnTo>
                    <a:lnTo>
                      <a:pt x="97" y="179"/>
                    </a:lnTo>
                    <a:lnTo>
                      <a:pt x="92" y="179"/>
                    </a:lnTo>
                    <a:lnTo>
                      <a:pt x="91" y="179"/>
                    </a:lnTo>
                    <a:lnTo>
                      <a:pt x="89" y="179"/>
                    </a:lnTo>
                    <a:lnTo>
                      <a:pt x="89" y="179"/>
                    </a:lnTo>
                    <a:lnTo>
                      <a:pt x="86" y="179"/>
                    </a:lnTo>
                    <a:lnTo>
                      <a:pt x="83" y="179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9" y="179"/>
                    </a:lnTo>
                    <a:lnTo>
                      <a:pt x="78" y="179"/>
                    </a:lnTo>
                    <a:lnTo>
                      <a:pt x="77" y="179"/>
                    </a:lnTo>
                    <a:lnTo>
                      <a:pt x="76" y="179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9" y="179"/>
                    </a:lnTo>
                    <a:lnTo>
                      <a:pt x="68" y="179"/>
                    </a:lnTo>
                    <a:lnTo>
                      <a:pt x="67" y="179"/>
                    </a:lnTo>
                    <a:lnTo>
                      <a:pt x="66" y="179"/>
                    </a:lnTo>
                    <a:lnTo>
                      <a:pt x="65" y="179"/>
                    </a:lnTo>
                    <a:lnTo>
                      <a:pt x="63" y="179"/>
                    </a:lnTo>
                    <a:lnTo>
                      <a:pt x="62" y="179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8" y="179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3" y="179"/>
                    </a:lnTo>
                    <a:lnTo>
                      <a:pt x="51" y="179"/>
                    </a:lnTo>
                    <a:lnTo>
                      <a:pt x="50" y="179"/>
                    </a:lnTo>
                    <a:lnTo>
                      <a:pt x="49" y="179"/>
                    </a:lnTo>
                    <a:lnTo>
                      <a:pt x="48" y="179"/>
                    </a:lnTo>
                    <a:lnTo>
                      <a:pt x="45" y="179"/>
                    </a:lnTo>
                    <a:lnTo>
                      <a:pt x="43" y="179"/>
                    </a:lnTo>
                    <a:lnTo>
                      <a:pt x="42" y="179"/>
                    </a:lnTo>
                    <a:lnTo>
                      <a:pt x="41" y="179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7" y="179"/>
                    </a:lnTo>
                    <a:lnTo>
                      <a:pt x="35" y="179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2" y="179"/>
                    </a:lnTo>
                    <a:lnTo>
                      <a:pt x="29" y="179"/>
                    </a:lnTo>
                    <a:lnTo>
                      <a:pt x="27" y="179"/>
                    </a:lnTo>
                    <a:lnTo>
                      <a:pt x="26" y="179"/>
                    </a:lnTo>
                    <a:lnTo>
                      <a:pt x="25" y="178"/>
                    </a:lnTo>
                    <a:lnTo>
                      <a:pt x="25" y="177"/>
                    </a:lnTo>
                    <a:lnTo>
                      <a:pt x="25" y="176"/>
                    </a:lnTo>
                    <a:lnTo>
                      <a:pt x="25" y="175"/>
                    </a:lnTo>
                    <a:lnTo>
                      <a:pt x="24" y="175"/>
                    </a:lnTo>
                    <a:lnTo>
                      <a:pt x="24" y="173"/>
                    </a:lnTo>
                    <a:lnTo>
                      <a:pt x="24" y="172"/>
                    </a:lnTo>
                    <a:lnTo>
                      <a:pt x="24" y="171"/>
                    </a:lnTo>
                    <a:lnTo>
                      <a:pt x="24" y="170"/>
                    </a:lnTo>
                    <a:lnTo>
                      <a:pt x="24" y="169"/>
                    </a:lnTo>
                    <a:lnTo>
                      <a:pt x="23" y="168"/>
                    </a:lnTo>
                    <a:lnTo>
                      <a:pt x="22" y="168"/>
                    </a:lnTo>
                    <a:lnTo>
                      <a:pt x="22" y="167"/>
                    </a:lnTo>
                    <a:lnTo>
                      <a:pt x="22" y="165"/>
                    </a:lnTo>
                    <a:lnTo>
                      <a:pt x="22" y="164"/>
                    </a:lnTo>
                    <a:lnTo>
                      <a:pt x="23" y="163"/>
                    </a:lnTo>
                    <a:lnTo>
                      <a:pt x="23" y="163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4" y="161"/>
                    </a:lnTo>
                    <a:lnTo>
                      <a:pt x="23" y="160"/>
                    </a:lnTo>
                    <a:lnTo>
                      <a:pt x="23" y="159"/>
                    </a:lnTo>
                    <a:lnTo>
                      <a:pt x="24" y="157"/>
                    </a:lnTo>
                    <a:lnTo>
                      <a:pt x="24" y="156"/>
                    </a:lnTo>
                    <a:lnTo>
                      <a:pt x="24" y="155"/>
                    </a:lnTo>
                    <a:lnTo>
                      <a:pt x="24" y="154"/>
                    </a:lnTo>
                    <a:lnTo>
                      <a:pt x="24" y="153"/>
                    </a:lnTo>
                    <a:lnTo>
                      <a:pt x="24" y="152"/>
                    </a:lnTo>
                    <a:lnTo>
                      <a:pt x="24" y="151"/>
                    </a:lnTo>
                    <a:lnTo>
                      <a:pt x="24" y="150"/>
                    </a:lnTo>
                    <a:lnTo>
                      <a:pt x="25" y="148"/>
                    </a:lnTo>
                    <a:lnTo>
                      <a:pt x="26" y="148"/>
                    </a:lnTo>
                    <a:lnTo>
                      <a:pt x="27" y="148"/>
                    </a:lnTo>
                    <a:lnTo>
                      <a:pt x="28" y="148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29" y="146"/>
                    </a:lnTo>
                    <a:lnTo>
                      <a:pt x="29" y="145"/>
                    </a:lnTo>
                    <a:lnTo>
                      <a:pt x="29" y="144"/>
                    </a:lnTo>
                    <a:lnTo>
                      <a:pt x="29" y="143"/>
                    </a:lnTo>
                    <a:lnTo>
                      <a:pt x="31" y="143"/>
                    </a:lnTo>
                    <a:lnTo>
                      <a:pt x="32" y="143"/>
                    </a:lnTo>
                    <a:lnTo>
                      <a:pt x="32" y="142"/>
                    </a:lnTo>
                    <a:lnTo>
                      <a:pt x="31" y="140"/>
                    </a:lnTo>
                    <a:lnTo>
                      <a:pt x="29" y="139"/>
                    </a:lnTo>
                    <a:lnTo>
                      <a:pt x="28" y="139"/>
                    </a:lnTo>
                    <a:lnTo>
                      <a:pt x="28" y="138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9" y="136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8" y="133"/>
                    </a:lnTo>
                    <a:lnTo>
                      <a:pt x="27" y="131"/>
                    </a:lnTo>
                    <a:lnTo>
                      <a:pt x="27" y="130"/>
                    </a:lnTo>
                    <a:lnTo>
                      <a:pt x="26" y="129"/>
                    </a:lnTo>
                    <a:lnTo>
                      <a:pt x="26" y="128"/>
                    </a:lnTo>
                    <a:lnTo>
                      <a:pt x="26" y="127"/>
                    </a:lnTo>
                    <a:lnTo>
                      <a:pt x="25" y="126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4" y="122"/>
                    </a:lnTo>
                    <a:lnTo>
                      <a:pt x="24" y="121"/>
                    </a:lnTo>
                    <a:lnTo>
                      <a:pt x="24" y="120"/>
                    </a:lnTo>
                    <a:lnTo>
                      <a:pt x="23" y="120"/>
                    </a:lnTo>
                    <a:lnTo>
                      <a:pt x="22" y="119"/>
                    </a:lnTo>
                    <a:lnTo>
                      <a:pt x="23" y="118"/>
                    </a:lnTo>
                    <a:lnTo>
                      <a:pt x="24" y="117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3" y="114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3" y="111"/>
                    </a:lnTo>
                    <a:lnTo>
                      <a:pt x="24" y="111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3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6"/>
                    </a:lnTo>
                    <a:lnTo>
                      <a:pt x="19" y="106"/>
                    </a:lnTo>
                    <a:lnTo>
                      <a:pt x="19" y="105"/>
                    </a:lnTo>
                    <a:lnTo>
                      <a:pt x="19" y="104"/>
                    </a:lnTo>
                    <a:lnTo>
                      <a:pt x="18" y="103"/>
                    </a:lnTo>
                    <a:lnTo>
                      <a:pt x="19" y="103"/>
                    </a:lnTo>
                    <a:lnTo>
                      <a:pt x="19" y="102"/>
                    </a:lnTo>
                    <a:lnTo>
                      <a:pt x="19" y="101"/>
                    </a:lnTo>
                    <a:lnTo>
                      <a:pt x="20" y="101"/>
                    </a:lnTo>
                    <a:lnTo>
                      <a:pt x="20" y="100"/>
                    </a:lnTo>
                    <a:lnTo>
                      <a:pt x="22" y="100"/>
                    </a:lnTo>
                    <a:lnTo>
                      <a:pt x="20" y="100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4"/>
                    </a:lnTo>
                    <a:lnTo>
                      <a:pt x="19" y="93"/>
                    </a:lnTo>
                    <a:lnTo>
                      <a:pt x="19" y="92"/>
                    </a:lnTo>
                    <a:lnTo>
                      <a:pt x="19" y="91"/>
                    </a:lnTo>
                    <a:lnTo>
                      <a:pt x="19" y="89"/>
                    </a:lnTo>
                    <a:lnTo>
                      <a:pt x="18" y="88"/>
                    </a:lnTo>
                    <a:lnTo>
                      <a:pt x="19" y="87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7" y="85"/>
                    </a:lnTo>
                    <a:lnTo>
                      <a:pt x="16" y="85"/>
                    </a:lnTo>
                    <a:lnTo>
                      <a:pt x="15" y="84"/>
                    </a:lnTo>
                    <a:lnTo>
                      <a:pt x="16" y="83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7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18" y="72"/>
                    </a:lnTo>
                    <a:lnTo>
                      <a:pt x="18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7" y="58"/>
                    </a:lnTo>
                    <a:lnTo>
                      <a:pt x="16" y="57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1" y="54"/>
                    </a:lnTo>
                    <a:lnTo>
                      <a:pt x="10" y="54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3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5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4" y="41"/>
                    </a:lnTo>
                    <a:lnTo>
                      <a:pt x="24" y="40"/>
                    </a:lnTo>
                    <a:lnTo>
                      <a:pt x="25" y="40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3" y="38"/>
                    </a:lnTo>
                    <a:lnTo>
                      <a:pt x="33" y="37"/>
                    </a:lnTo>
                    <a:lnTo>
                      <a:pt x="33" y="38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30"/>
                    </a:lnTo>
                    <a:lnTo>
                      <a:pt x="36" y="30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9" y="28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1" y="29"/>
                    </a:lnTo>
                    <a:lnTo>
                      <a:pt x="42" y="29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5" y="29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9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60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8" y="26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8" y="28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1" y="28"/>
                    </a:lnTo>
                    <a:lnTo>
                      <a:pt x="72" y="28"/>
                    </a:lnTo>
                    <a:lnTo>
                      <a:pt x="74" y="29"/>
                    </a:lnTo>
                    <a:lnTo>
                      <a:pt x="75" y="29"/>
                    </a:lnTo>
                    <a:lnTo>
                      <a:pt x="75" y="30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2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0" y="33"/>
                    </a:lnTo>
                    <a:lnTo>
                      <a:pt x="80" y="34"/>
                    </a:lnTo>
                    <a:lnTo>
                      <a:pt x="82" y="34"/>
                    </a:lnTo>
                    <a:lnTo>
                      <a:pt x="83" y="34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4" y="34"/>
                    </a:lnTo>
                    <a:lnTo>
                      <a:pt x="85" y="34"/>
                    </a:lnTo>
                    <a:lnTo>
                      <a:pt x="86" y="34"/>
                    </a:lnTo>
                    <a:lnTo>
                      <a:pt x="87" y="34"/>
                    </a:lnTo>
                    <a:lnTo>
                      <a:pt x="87" y="33"/>
                    </a:lnTo>
                    <a:lnTo>
                      <a:pt x="88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89" y="32"/>
                    </a:lnTo>
                    <a:lnTo>
                      <a:pt x="91" y="32"/>
                    </a:lnTo>
                    <a:lnTo>
                      <a:pt x="92" y="30"/>
                    </a:lnTo>
                    <a:lnTo>
                      <a:pt x="91" y="29"/>
                    </a:lnTo>
                    <a:lnTo>
                      <a:pt x="92" y="28"/>
                    </a:lnTo>
                    <a:lnTo>
                      <a:pt x="93" y="29"/>
                    </a:lnTo>
                    <a:lnTo>
                      <a:pt x="94" y="29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6" y="27"/>
                    </a:lnTo>
                    <a:lnTo>
                      <a:pt x="96" y="27"/>
                    </a:lnTo>
                    <a:lnTo>
                      <a:pt x="97" y="27"/>
                    </a:lnTo>
                    <a:lnTo>
                      <a:pt x="99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101" y="24"/>
                    </a:lnTo>
                    <a:lnTo>
                      <a:pt x="101" y="25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5" y="24"/>
                    </a:lnTo>
                    <a:lnTo>
                      <a:pt x="106" y="23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0" y="21"/>
                    </a:lnTo>
                    <a:lnTo>
                      <a:pt x="111" y="21"/>
                    </a:lnTo>
                    <a:lnTo>
                      <a:pt x="111" y="20"/>
                    </a:lnTo>
                    <a:lnTo>
                      <a:pt x="111" y="19"/>
                    </a:lnTo>
                    <a:lnTo>
                      <a:pt x="112" y="19"/>
                    </a:lnTo>
                    <a:lnTo>
                      <a:pt x="113" y="19"/>
                    </a:lnTo>
                    <a:lnTo>
                      <a:pt x="113" y="18"/>
                    </a:lnTo>
                    <a:lnTo>
                      <a:pt x="112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7" y="18"/>
                    </a:lnTo>
                    <a:lnTo>
                      <a:pt x="117" y="19"/>
                    </a:lnTo>
                    <a:lnTo>
                      <a:pt x="117" y="19"/>
                    </a:lnTo>
                    <a:lnTo>
                      <a:pt x="117" y="20"/>
                    </a:lnTo>
                    <a:lnTo>
                      <a:pt x="118" y="20"/>
                    </a:lnTo>
                    <a:lnTo>
                      <a:pt x="119" y="19"/>
                    </a:lnTo>
                    <a:lnTo>
                      <a:pt x="119" y="20"/>
                    </a:lnTo>
                    <a:lnTo>
                      <a:pt x="120" y="20"/>
                    </a:lnTo>
                    <a:lnTo>
                      <a:pt x="121" y="20"/>
                    </a:lnTo>
                    <a:lnTo>
                      <a:pt x="121" y="19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3" y="20"/>
                    </a:lnTo>
                    <a:lnTo>
                      <a:pt x="125" y="20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6" y="21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29" y="23"/>
                    </a:lnTo>
                    <a:lnTo>
                      <a:pt x="130" y="23"/>
                    </a:lnTo>
                    <a:lnTo>
                      <a:pt x="131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5" y="21"/>
                    </a:lnTo>
                    <a:lnTo>
                      <a:pt x="136" y="23"/>
                    </a:lnTo>
                    <a:lnTo>
                      <a:pt x="137" y="23"/>
                    </a:lnTo>
                    <a:lnTo>
                      <a:pt x="138" y="23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5" y="23"/>
                    </a:lnTo>
                    <a:lnTo>
                      <a:pt x="146" y="23"/>
                    </a:lnTo>
                    <a:lnTo>
                      <a:pt x="147" y="23"/>
                    </a:lnTo>
                    <a:lnTo>
                      <a:pt x="147" y="24"/>
                    </a:lnTo>
                    <a:lnTo>
                      <a:pt x="147" y="2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49" y="24"/>
                    </a:lnTo>
                    <a:lnTo>
                      <a:pt x="151" y="24"/>
                    </a:lnTo>
                    <a:lnTo>
                      <a:pt x="151" y="23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4" y="23"/>
                    </a:lnTo>
                    <a:lnTo>
                      <a:pt x="155" y="23"/>
                    </a:lnTo>
                    <a:lnTo>
                      <a:pt x="156" y="24"/>
                    </a:lnTo>
                    <a:lnTo>
                      <a:pt x="157" y="24"/>
                    </a:lnTo>
                    <a:lnTo>
                      <a:pt x="159" y="23"/>
                    </a:lnTo>
                    <a:lnTo>
                      <a:pt x="160" y="21"/>
                    </a:lnTo>
                    <a:lnTo>
                      <a:pt x="160" y="20"/>
                    </a:lnTo>
                    <a:lnTo>
                      <a:pt x="161" y="20"/>
                    </a:lnTo>
                    <a:lnTo>
                      <a:pt x="161" y="21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4" y="21"/>
                    </a:lnTo>
                    <a:lnTo>
                      <a:pt x="166" y="21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69" y="20"/>
                    </a:lnTo>
                    <a:lnTo>
                      <a:pt x="169" y="19"/>
                    </a:lnTo>
                    <a:lnTo>
                      <a:pt x="170" y="19"/>
                    </a:lnTo>
                    <a:lnTo>
                      <a:pt x="171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3" y="18"/>
                    </a:lnTo>
                    <a:lnTo>
                      <a:pt x="174" y="18"/>
                    </a:lnTo>
                    <a:lnTo>
                      <a:pt x="174" y="19"/>
                    </a:lnTo>
                    <a:lnTo>
                      <a:pt x="176" y="19"/>
                    </a:lnTo>
                    <a:lnTo>
                      <a:pt x="177" y="20"/>
                    </a:lnTo>
                    <a:lnTo>
                      <a:pt x="178" y="20"/>
                    </a:lnTo>
                    <a:lnTo>
                      <a:pt x="179" y="21"/>
                    </a:lnTo>
                    <a:lnTo>
                      <a:pt x="180" y="21"/>
                    </a:lnTo>
                    <a:lnTo>
                      <a:pt x="180" y="20"/>
                    </a:lnTo>
                    <a:lnTo>
                      <a:pt x="180" y="19"/>
                    </a:lnTo>
                    <a:lnTo>
                      <a:pt x="180" y="18"/>
                    </a:lnTo>
                    <a:lnTo>
                      <a:pt x="181" y="17"/>
                    </a:lnTo>
                    <a:lnTo>
                      <a:pt x="181" y="18"/>
                    </a:lnTo>
                    <a:lnTo>
                      <a:pt x="181" y="19"/>
                    </a:lnTo>
                    <a:lnTo>
                      <a:pt x="182" y="20"/>
                    </a:lnTo>
                    <a:lnTo>
                      <a:pt x="183" y="21"/>
                    </a:lnTo>
                    <a:lnTo>
                      <a:pt x="185" y="21"/>
                    </a:lnTo>
                    <a:lnTo>
                      <a:pt x="185" y="20"/>
                    </a:lnTo>
                    <a:lnTo>
                      <a:pt x="183" y="19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7"/>
                    </a:lnTo>
                    <a:lnTo>
                      <a:pt x="185" y="17"/>
                    </a:lnTo>
                    <a:lnTo>
                      <a:pt x="186" y="17"/>
                    </a:lnTo>
                    <a:lnTo>
                      <a:pt x="187" y="17"/>
                    </a:lnTo>
                    <a:lnTo>
                      <a:pt x="188" y="17"/>
                    </a:lnTo>
                    <a:lnTo>
                      <a:pt x="188" y="16"/>
                    </a:lnTo>
                    <a:lnTo>
                      <a:pt x="189" y="16"/>
                    </a:lnTo>
                    <a:lnTo>
                      <a:pt x="190" y="16"/>
                    </a:lnTo>
                    <a:lnTo>
                      <a:pt x="191" y="16"/>
                    </a:lnTo>
                    <a:lnTo>
                      <a:pt x="192" y="16"/>
                    </a:lnTo>
                    <a:lnTo>
                      <a:pt x="194" y="16"/>
                    </a:lnTo>
                    <a:lnTo>
                      <a:pt x="195" y="16"/>
                    </a:lnTo>
                    <a:lnTo>
                      <a:pt x="195" y="15"/>
                    </a:lnTo>
                    <a:lnTo>
                      <a:pt x="195" y="13"/>
                    </a:lnTo>
                    <a:lnTo>
                      <a:pt x="196" y="13"/>
                    </a:lnTo>
                    <a:lnTo>
                      <a:pt x="196" y="15"/>
                    </a:lnTo>
                    <a:lnTo>
                      <a:pt x="197" y="15"/>
                    </a:lnTo>
                    <a:lnTo>
                      <a:pt x="197" y="13"/>
                    </a:lnTo>
                    <a:lnTo>
                      <a:pt x="198" y="13"/>
                    </a:lnTo>
                    <a:lnTo>
                      <a:pt x="199" y="13"/>
                    </a:lnTo>
                    <a:lnTo>
                      <a:pt x="199" y="12"/>
                    </a:lnTo>
                    <a:lnTo>
                      <a:pt x="199" y="12"/>
                    </a:lnTo>
                    <a:lnTo>
                      <a:pt x="199" y="11"/>
                    </a:lnTo>
                    <a:lnTo>
                      <a:pt x="200" y="11"/>
                    </a:lnTo>
                    <a:lnTo>
                      <a:pt x="200" y="12"/>
                    </a:lnTo>
                    <a:lnTo>
                      <a:pt x="202" y="11"/>
                    </a:lnTo>
                    <a:lnTo>
                      <a:pt x="203" y="11"/>
                    </a:lnTo>
                    <a:lnTo>
                      <a:pt x="204" y="11"/>
                    </a:lnTo>
                    <a:lnTo>
                      <a:pt x="205" y="11"/>
                    </a:lnTo>
                    <a:lnTo>
                      <a:pt x="206" y="11"/>
                    </a:lnTo>
                    <a:lnTo>
                      <a:pt x="207" y="10"/>
                    </a:lnTo>
                    <a:lnTo>
                      <a:pt x="207" y="11"/>
                    </a:lnTo>
                    <a:lnTo>
                      <a:pt x="208" y="11"/>
                    </a:lnTo>
                    <a:lnTo>
                      <a:pt x="208" y="10"/>
                    </a:lnTo>
                    <a:lnTo>
                      <a:pt x="209" y="10"/>
                    </a:lnTo>
                    <a:lnTo>
                      <a:pt x="211" y="9"/>
                    </a:lnTo>
                    <a:lnTo>
                      <a:pt x="212" y="9"/>
                    </a:lnTo>
                    <a:lnTo>
                      <a:pt x="212" y="10"/>
                    </a:lnTo>
                    <a:lnTo>
                      <a:pt x="213" y="10"/>
                    </a:lnTo>
                    <a:lnTo>
                      <a:pt x="214" y="10"/>
                    </a:lnTo>
                    <a:lnTo>
                      <a:pt x="214" y="9"/>
                    </a:lnTo>
                    <a:lnTo>
                      <a:pt x="214" y="10"/>
                    </a:lnTo>
                    <a:lnTo>
                      <a:pt x="215" y="10"/>
                    </a:lnTo>
                    <a:lnTo>
                      <a:pt x="215" y="9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1" y="8"/>
                    </a:lnTo>
                    <a:lnTo>
                      <a:pt x="222" y="8"/>
                    </a:lnTo>
                    <a:lnTo>
                      <a:pt x="222" y="9"/>
                    </a:lnTo>
                    <a:lnTo>
                      <a:pt x="223" y="8"/>
                    </a:lnTo>
                    <a:lnTo>
                      <a:pt x="225" y="8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228" y="9"/>
                    </a:lnTo>
                    <a:lnTo>
                      <a:pt x="229" y="9"/>
                    </a:lnTo>
                    <a:lnTo>
                      <a:pt x="229" y="10"/>
                    </a:lnTo>
                    <a:lnTo>
                      <a:pt x="230" y="10"/>
                    </a:lnTo>
                    <a:lnTo>
                      <a:pt x="231" y="10"/>
                    </a:lnTo>
                    <a:lnTo>
                      <a:pt x="232" y="10"/>
                    </a:lnTo>
                    <a:lnTo>
                      <a:pt x="233" y="10"/>
                    </a:lnTo>
                    <a:lnTo>
                      <a:pt x="233" y="11"/>
                    </a:lnTo>
                    <a:lnTo>
                      <a:pt x="233" y="10"/>
                    </a:lnTo>
                    <a:lnTo>
                      <a:pt x="234" y="10"/>
                    </a:lnTo>
                    <a:lnTo>
                      <a:pt x="236" y="10"/>
                    </a:lnTo>
                    <a:lnTo>
                      <a:pt x="237" y="10"/>
                    </a:lnTo>
                    <a:lnTo>
                      <a:pt x="237" y="9"/>
                    </a:lnTo>
                    <a:lnTo>
                      <a:pt x="238" y="9"/>
                    </a:lnTo>
                    <a:lnTo>
                      <a:pt x="238" y="8"/>
                    </a:lnTo>
                    <a:lnTo>
                      <a:pt x="239" y="8"/>
                    </a:lnTo>
                    <a:lnTo>
                      <a:pt x="240" y="9"/>
                    </a:lnTo>
                    <a:lnTo>
                      <a:pt x="242" y="9"/>
                    </a:lnTo>
                    <a:lnTo>
                      <a:pt x="242" y="8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6" y="7"/>
                    </a:lnTo>
                    <a:lnTo>
                      <a:pt x="247" y="4"/>
                    </a:lnTo>
                    <a:lnTo>
                      <a:pt x="248" y="4"/>
                    </a:lnTo>
                    <a:lnTo>
                      <a:pt x="249" y="4"/>
                    </a:lnTo>
                    <a:lnTo>
                      <a:pt x="250" y="3"/>
                    </a:lnTo>
                    <a:lnTo>
                      <a:pt x="251" y="3"/>
                    </a:lnTo>
                    <a:lnTo>
                      <a:pt x="252" y="3"/>
                    </a:lnTo>
                    <a:lnTo>
                      <a:pt x="254" y="3"/>
                    </a:lnTo>
                    <a:lnTo>
                      <a:pt x="255" y="4"/>
                    </a:lnTo>
                    <a:lnTo>
                      <a:pt x="256" y="4"/>
                    </a:lnTo>
                    <a:lnTo>
                      <a:pt x="258" y="3"/>
                    </a:lnTo>
                    <a:lnTo>
                      <a:pt x="259" y="3"/>
                    </a:lnTo>
                    <a:lnTo>
                      <a:pt x="260" y="3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4" y="3"/>
                    </a:lnTo>
                    <a:lnTo>
                      <a:pt x="265" y="2"/>
                    </a:lnTo>
                    <a:lnTo>
                      <a:pt x="266" y="2"/>
                    </a:lnTo>
                    <a:lnTo>
                      <a:pt x="266" y="3"/>
                    </a:lnTo>
                    <a:lnTo>
                      <a:pt x="267" y="3"/>
                    </a:lnTo>
                    <a:lnTo>
                      <a:pt x="267" y="4"/>
                    </a:lnTo>
                    <a:lnTo>
                      <a:pt x="268" y="4"/>
                    </a:lnTo>
                    <a:lnTo>
                      <a:pt x="271" y="4"/>
                    </a:lnTo>
                    <a:lnTo>
                      <a:pt x="272" y="4"/>
                    </a:lnTo>
                    <a:lnTo>
                      <a:pt x="273" y="4"/>
                    </a:lnTo>
                    <a:lnTo>
                      <a:pt x="275" y="4"/>
                    </a:lnTo>
                    <a:lnTo>
                      <a:pt x="276" y="4"/>
                    </a:lnTo>
                    <a:lnTo>
                      <a:pt x="277" y="4"/>
                    </a:lnTo>
                    <a:lnTo>
                      <a:pt x="279" y="4"/>
                    </a:lnTo>
                    <a:lnTo>
                      <a:pt x="279" y="3"/>
                    </a:lnTo>
                    <a:lnTo>
                      <a:pt x="280" y="3"/>
                    </a:lnTo>
                    <a:lnTo>
                      <a:pt x="280" y="2"/>
                    </a:lnTo>
                    <a:lnTo>
                      <a:pt x="281" y="1"/>
                    </a:lnTo>
                    <a:lnTo>
                      <a:pt x="281" y="1"/>
                    </a:lnTo>
                    <a:lnTo>
                      <a:pt x="282" y="1"/>
                    </a:lnTo>
                    <a:lnTo>
                      <a:pt x="283" y="1"/>
                    </a:lnTo>
                    <a:lnTo>
                      <a:pt x="284" y="1"/>
                    </a:lnTo>
                    <a:lnTo>
                      <a:pt x="285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88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1" name="Freeform 137"/>
              <p:cNvSpPr>
                <a:spLocks noEditPoints="1"/>
              </p:cNvSpPr>
              <p:nvPr/>
            </p:nvSpPr>
            <p:spPr bwMode="auto">
              <a:xfrm>
                <a:off x="1995487" y="1212850"/>
                <a:ext cx="331788" cy="638175"/>
              </a:xfrm>
              <a:custGeom>
                <a:avLst/>
                <a:gdLst>
                  <a:gd name="T0" fmla="*/ 50 w 209"/>
                  <a:gd name="T1" fmla="*/ 178 h 402"/>
                  <a:gd name="T2" fmla="*/ 151 w 209"/>
                  <a:gd name="T3" fmla="*/ 23 h 402"/>
                  <a:gd name="T4" fmla="*/ 184 w 209"/>
                  <a:gd name="T5" fmla="*/ 23 h 402"/>
                  <a:gd name="T6" fmla="*/ 194 w 209"/>
                  <a:gd name="T7" fmla="*/ 33 h 402"/>
                  <a:gd name="T8" fmla="*/ 198 w 209"/>
                  <a:gd name="T9" fmla="*/ 49 h 402"/>
                  <a:gd name="T10" fmla="*/ 200 w 209"/>
                  <a:gd name="T11" fmla="*/ 62 h 402"/>
                  <a:gd name="T12" fmla="*/ 207 w 209"/>
                  <a:gd name="T13" fmla="*/ 75 h 402"/>
                  <a:gd name="T14" fmla="*/ 205 w 209"/>
                  <a:gd name="T15" fmla="*/ 87 h 402"/>
                  <a:gd name="T16" fmla="*/ 203 w 209"/>
                  <a:gd name="T17" fmla="*/ 102 h 402"/>
                  <a:gd name="T18" fmla="*/ 202 w 209"/>
                  <a:gd name="T19" fmla="*/ 112 h 402"/>
                  <a:gd name="T20" fmla="*/ 209 w 209"/>
                  <a:gd name="T21" fmla="*/ 124 h 402"/>
                  <a:gd name="T22" fmla="*/ 201 w 209"/>
                  <a:gd name="T23" fmla="*/ 138 h 402"/>
                  <a:gd name="T24" fmla="*/ 194 w 209"/>
                  <a:gd name="T25" fmla="*/ 150 h 402"/>
                  <a:gd name="T26" fmla="*/ 181 w 209"/>
                  <a:gd name="T27" fmla="*/ 147 h 402"/>
                  <a:gd name="T28" fmla="*/ 173 w 209"/>
                  <a:gd name="T29" fmla="*/ 147 h 402"/>
                  <a:gd name="T30" fmla="*/ 167 w 209"/>
                  <a:gd name="T31" fmla="*/ 154 h 402"/>
                  <a:gd name="T32" fmla="*/ 170 w 209"/>
                  <a:gd name="T33" fmla="*/ 164 h 402"/>
                  <a:gd name="T34" fmla="*/ 175 w 209"/>
                  <a:gd name="T35" fmla="*/ 170 h 402"/>
                  <a:gd name="T36" fmla="*/ 178 w 209"/>
                  <a:gd name="T37" fmla="*/ 181 h 402"/>
                  <a:gd name="T38" fmla="*/ 178 w 209"/>
                  <a:gd name="T39" fmla="*/ 190 h 402"/>
                  <a:gd name="T40" fmla="*/ 180 w 209"/>
                  <a:gd name="T41" fmla="*/ 268 h 402"/>
                  <a:gd name="T42" fmla="*/ 180 w 209"/>
                  <a:gd name="T43" fmla="*/ 356 h 402"/>
                  <a:gd name="T44" fmla="*/ 180 w 209"/>
                  <a:gd name="T45" fmla="*/ 402 h 402"/>
                  <a:gd name="T46" fmla="*/ 132 w 209"/>
                  <a:gd name="T47" fmla="*/ 402 h 402"/>
                  <a:gd name="T48" fmla="*/ 80 w 209"/>
                  <a:gd name="T49" fmla="*/ 401 h 402"/>
                  <a:gd name="T50" fmla="*/ 69 w 209"/>
                  <a:gd name="T51" fmla="*/ 390 h 402"/>
                  <a:gd name="T52" fmla="*/ 60 w 209"/>
                  <a:gd name="T53" fmla="*/ 374 h 402"/>
                  <a:gd name="T54" fmla="*/ 44 w 209"/>
                  <a:gd name="T55" fmla="*/ 364 h 402"/>
                  <a:gd name="T56" fmla="*/ 32 w 209"/>
                  <a:gd name="T57" fmla="*/ 354 h 402"/>
                  <a:gd name="T58" fmla="*/ 16 w 209"/>
                  <a:gd name="T59" fmla="*/ 338 h 402"/>
                  <a:gd name="T60" fmla="*/ 12 w 209"/>
                  <a:gd name="T61" fmla="*/ 323 h 402"/>
                  <a:gd name="T62" fmla="*/ 10 w 209"/>
                  <a:gd name="T63" fmla="*/ 306 h 402"/>
                  <a:gd name="T64" fmla="*/ 1 w 209"/>
                  <a:gd name="T65" fmla="*/ 288 h 402"/>
                  <a:gd name="T66" fmla="*/ 5 w 209"/>
                  <a:gd name="T67" fmla="*/ 270 h 402"/>
                  <a:gd name="T68" fmla="*/ 12 w 209"/>
                  <a:gd name="T69" fmla="*/ 251 h 402"/>
                  <a:gd name="T70" fmla="*/ 18 w 209"/>
                  <a:gd name="T71" fmla="*/ 230 h 402"/>
                  <a:gd name="T72" fmla="*/ 25 w 209"/>
                  <a:gd name="T73" fmla="*/ 229 h 402"/>
                  <a:gd name="T74" fmla="*/ 23 w 209"/>
                  <a:gd name="T75" fmla="*/ 223 h 402"/>
                  <a:gd name="T76" fmla="*/ 31 w 209"/>
                  <a:gd name="T77" fmla="*/ 209 h 402"/>
                  <a:gd name="T78" fmla="*/ 39 w 209"/>
                  <a:gd name="T79" fmla="*/ 198 h 402"/>
                  <a:gd name="T80" fmla="*/ 35 w 209"/>
                  <a:gd name="T81" fmla="*/ 213 h 402"/>
                  <a:gd name="T82" fmla="*/ 40 w 209"/>
                  <a:gd name="T83" fmla="*/ 205 h 402"/>
                  <a:gd name="T84" fmla="*/ 43 w 209"/>
                  <a:gd name="T85" fmla="*/ 194 h 402"/>
                  <a:gd name="T86" fmla="*/ 55 w 209"/>
                  <a:gd name="T87" fmla="*/ 181 h 402"/>
                  <a:gd name="T88" fmla="*/ 66 w 209"/>
                  <a:gd name="T89" fmla="*/ 179 h 402"/>
                  <a:gd name="T90" fmla="*/ 60 w 209"/>
                  <a:gd name="T91" fmla="*/ 169 h 402"/>
                  <a:gd name="T92" fmla="*/ 58 w 209"/>
                  <a:gd name="T93" fmla="*/ 158 h 402"/>
                  <a:gd name="T94" fmla="*/ 52 w 209"/>
                  <a:gd name="T95" fmla="*/ 169 h 402"/>
                  <a:gd name="T96" fmla="*/ 46 w 209"/>
                  <a:gd name="T97" fmla="*/ 184 h 402"/>
                  <a:gd name="T98" fmla="*/ 40 w 209"/>
                  <a:gd name="T99" fmla="*/ 190 h 402"/>
                  <a:gd name="T100" fmla="*/ 49 w 209"/>
                  <a:gd name="T101" fmla="*/ 171 h 402"/>
                  <a:gd name="T102" fmla="*/ 56 w 209"/>
                  <a:gd name="T103" fmla="*/ 154 h 402"/>
                  <a:gd name="T104" fmla="*/ 60 w 209"/>
                  <a:gd name="T105" fmla="*/ 135 h 402"/>
                  <a:gd name="T106" fmla="*/ 60 w 209"/>
                  <a:gd name="T107" fmla="*/ 117 h 402"/>
                  <a:gd name="T108" fmla="*/ 52 w 209"/>
                  <a:gd name="T109" fmla="*/ 109 h 402"/>
                  <a:gd name="T110" fmla="*/ 51 w 209"/>
                  <a:gd name="T111" fmla="*/ 93 h 402"/>
                  <a:gd name="T112" fmla="*/ 59 w 209"/>
                  <a:gd name="T113" fmla="*/ 78 h 402"/>
                  <a:gd name="T114" fmla="*/ 65 w 209"/>
                  <a:gd name="T115" fmla="*/ 60 h 402"/>
                  <a:gd name="T116" fmla="*/ 68 w 209"/>
                  <a:gd name="T117" fmla="*/ 40 h 402"/>
                  <a:gd name="T118" fmla="*/ 70 w 209"/>
                  <a:gd name="T119" fmla="*/ 21 h 402"/>
                  <a:gd name="T120" fmla="*/ 72 w 209"/>
                  <a:gd name="T121" fmla="*/ 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" h="402">
                    <a:moveTo>
                      <a:pt x="51" y="182"/>
                    </a:moveTo>
                    <a:lnTo>
                      <a:pt x="51" y="181"/>
                    </a:lnTo>
                    <a:lnTo>
                      <a:pt x="52" y="180"/>
                    </a:lnTo>
                    <a:lnTo>
                      <a:pt x="53" y="181"/>
                    </a:lnTo>
                    <a:lnTo>
                      <a:pt x="52" y="181"/>
                    </a:lnTo>
                    <a:lnTo>
                      <a:pt x="51" y="182"/>
                    </a:lnTo>
                    <a:close/>
                    <a:moveTo>
                      <a:pt x="52" y="179"/>
                    </a:moveTo>
                    <a:lnTo>
                      <a:pt x="52" y="180"/>
                    </a:lnTo>
                    <a:lnTo>
                      <a:pt x="51" y="180"/>
                    </a:lnTo>
                    <a:lnTo>
                      <a:pt x="50" y="181"/>
                    </a:lnTo>
                    <a:lnTo>
                      <a:pt x="49" y="181"/>
                    </a:lnTo>
                    <a:lnTo>
                      <a:pt x="48" y="181"/>
                    </a:lnTo>
                    <a:lnTo>
                      <a:pt x="48" y="182"/>
                    </a:lnTo>
                    <a:lnTo>
                      <a:pt x="48" y="181"/>
                    </a:lnTo>
                    <a:lnTo>
                      <a:pt x="49" y="179"/>
                    </a:lnTo>
                    <a:lnTo>
                      <a:pt x="50" y="179"/>
                    </a:lnTo>
                    <a:lnTo>
                      <a:pt x="50" y="178"/>
                    </a:lnTo>
                    <a:lnTo>
                      <a:pt x="51" y="179"/>
                    </a:lnTo>
                    <a:lnTo>
                      <a:pt x="52" y="178"/>
                    </a:lnTo>
                    <a:lnTo>
                      <a:pt x="52" y="179"/>
                    </a:lnTo>
                    <a:close/>
                    <a:moveTo>
                      <a:pt x="133" y="0"/>
                    </a:moveTo>
                    <a:lnTo>
                      <a:pt x="133" y="3"/>
                    </a:lnTo>
                    <a:lnTo>
                      <a:pt x="133" y="6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3" y="18"/>
                    </a:lnTo>
                    <a:lnTo>
                      <a:pt x="133" y="24"/>
                    </a:lnTo>
                    <a:lnTo>
                      <a:pt x="136" y="24"/>
                    </a:lnTo>
                    <a:lnTo>
                      <a:pt x="137" y="24"/>
                    </a:lnTo>
                    <a:lnTo>
                      <a:pt x="138" y="23"/>
                    </a:lnTo>
                    <a:lnTo>
                      <a:pt x="141" y="23"/>
                    </a:lnTo>
                    <a:lnTo>
                      <a:pt x="144" y="23"/>
                    </a:lnTo>
                    <a:lnTo>
                      <a:pt x="145" y="23"/>
                    </a:lnTo>
                    <a:lnTo>
                      <a:pt x="151" y="23"/>
                    </a:lnTo>
                    <a:lnTo>
                      <a:pt x="152" y="23"/>
                    </a:lnTo>
                    <a:lnTo>
                      <a:pt x="155" y="23"/>
                    </a:lnTo>
                    <a:lnTo>
                      <a:pt x="156" y="23"/>
                    </a:lnTo>
                    <a:lnTo>
                      <a:pt x="159" y="23"/>
                    </a:lnTo>
                    <a:lnTo>
                      <a:pt x="161" y="23"/>
                    </a:lnTo>
                    <a:lnTo>
                      <a:pt x="163" y="23"/>
                    </a:lnTo>
                    <a:lnTo>
                      <a:pt x="164" y="23"/>
                    </a:lnTo>
                    <a:lnTo>
                      <a:pt x="168" y="23"/>
                    </a:lnTo>
                    <a:lnTo>
                      <a:pt x="169" y="23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79" y="23"/>
                    </a:lnTo>
                    <a:lnTo>
                      <a:pt x="180" y="23"/>
                    </a:lnTo>
                    <a:lnTo>
                      <a:pt x="183" y="23"/>
                    </a:lnTo>
                    <a:lnTo>
                      <a:pt x="184" y="23"/>
                    </a:lnTo>
                    <a:lnTo>
                      <a:pt x="185" y="23"/>
                    </a:lnTo>
                    <a:lnTo>
                      <a:pt x="186" y="23"/>
                    </a:lnTo>
                    <a:lnTo>
                      <a:pt x="187" y="23"/>
                    </a:lnTo>
                    <a:lnTo>
                      <a:pt x="188" y="23"/>
                    </a:lnTo>
                    <a:lnTo>
                      <a:pt x="189" y="23"/>
                    </a:lnTo>
                    <a:lnTo>
                      <a:pt x="189" y="24"/>
                    </a:lnTo>
                    <a:lnTo>
                      <a:pt x="192" y="24"/>
                    </a:lnTo>
                    <a:lnTo>
                      <a:pt x="193" y="25"/>
                    </a:lnTo>
                    <a:lnTo>
                      <a:pt x="193" y="26"/>
                    </a:lnTo>
                    <a:lnTo>
                      <a:pt x="194" y="26"/>
                    </a:lnTo>
                    <a:lnTo>
                      <a:pt x="194" y="27"/>
                    </a:lnTo>
                    <a:lnTo>
                      <a:pt x="195" y="27"/>
                    </a:lnTo>
                    <a:lnTo>
                      <a:pt x="195" y="28"/>
                    </a:lnTo>
                    <a:lnTo>
                      <a:pt x="194" y="29"/>
                    </a:lnTo>
                    <a:lnTo>
                      <a:pt x="194" y="31"/>
                    </a:lnTo>
                    <a:lnTo>
                      <a:pt x="194" y="32"/>
                    </a:lnTo>
                    <a:lnTo>
                      <a:pt x="194" y="33"/>
                    </a:lnTo>
                    <a:lnTo>
                      <a:pt x="194" y="34"/>
                    </a:lnTo>
                    <a:lnTo>
                      <a:pt x="194" y="35"/>
                    </a:lnTo>
                    <a:lnTo>
                      <a:pt x="194" y="35"/>
                    </a:lnTo>
                    <a:lnTo>
                      <a:pt x="194" y="36"/>
                    </a:lnTo>
                    <a:lnTo>
                      <a:pt x="195" y="37"/>
                    </a:lnTo>
                    <a:lnTo>
                      <a:pt x="195" y="38"/>
                    </a:lnTo>
                    <a:lnTo>
                      <a:pt x="196" y="40"/>
                    </a:lnTo>
                    <a:lnTo>
                      <a:pt x="197" y="40"/>
                    </a:lnTo>
                    <a:lnTo>
                      <a:pt x="197" y="41"/>
                    </a:lnTo>
                    <a:lnTo>
                      <a:pt x="198" y="41"/>
                    </a:lnTo>
                    <a:lnTo>
                      <a:pt x="198" y="42"/>
                    </a:lnTo>
                    <a:lnTo>
                      <a:pt x="198" y="43"/>
                    </a:lnTo>
                    <a:lnTo>
                      <a:pt x="198" y="44"/>
                    </a:lnTo>
                    <a:lnTo>
                      <a:pt x="200" y="45"/>
                    </a:lnTo>
                    <a:lnTo>
                      <a:pt x="200" y="46"/>
                    </a:lnTo>
                    <a:lnTo>
                      <a:pt x="200" y="48"/>
                    </a:lnTo>
                    <a:lnTo>
                      <a:pt x="198" y="49"/>
                    </a:lnTo>
                    <a:lnTo>
                      <a:pt x="198" y="50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200" y="52"/>
                    </a:lnTo>
                    <a:lnTo>
                      <a:pt x="201" y="52"/>
                    </a:lnTo>
                    <a:lnTo>
                      <a:pt x="202" y="53"/>
                    </a:lnTo>
                    <a:lnTo>
                      <a:pt x="202" y="54"/>
                    </a:lnTo>
                    <a:lnTo>
                      <a:pt x="202" y="55"/>
                    </a:lnTo>
                    <a:lnTo>
                      <a:pt x="202" y="57"/>
                    </a:lnTo>
                    <a:lnTo>
                      <a:pt x="202" y="58"/>
                    </a:lnTo>
                    <a:lnTo>
                      <a:pt x="202" y="59"/>
                    </a:lnTo>
                    <a:lnTo>
                      <a:pt x="202" y="60"/>
                    </a:lnTo>
                    <a:lnTo>
                      <a:pt x="202" y="61"/>
                    </a:lnTo>
                    <a:lnTo>
                      <a:pt x="201" y="61"/>
                    </a:lnTo>
                    <a:lnTo>
                      <a:pt x="201" y="62"/>
                    </a:lnTo>
                    <a:lnTo>
                      <a:pt x="200" y="62"/>
                    </a:lnTo>
                    <a:lnTo>
                      <a:pt x="200" y="62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1" y="65"/>
                    </a:lnTo>
                    <a:lnTo>
                      <a:pt x="202" y="65"/>
                    </a:lnTo>
                    <a:lnTo>
                      <a:pt x="202" y="66"/>
                    </a:lnTo>
                    <a:lnTo>
                      <a:pt x="203" y="66"/>
                    </a:lnTo>
                    <a:lnTo>
                      <a:pt x="203" y="67"/>
                    </a:lnTo>
                    <a:lnTo>
                      <a:pt x="204" y="67"/>
                    </a:lnTo>
                    <a:lnTo>
                      <a:pt x="203" y="68"/>
                    </a:lnTo>
                    <a:lnTo>
                      <a:pt x="204" y="69"/>
                    </a:lnTo>
                    <a:lnTo>
                      <a:pt x="204" y="70"/>
                    </a:lnTo>
                    <a:lnTo>
                      <a:pt x="205" y="71"/>
                    </a:lnTo>
                    <a:lnTo>
                      <a:pt x="205" y="72"/>
                    </a:lnTo>
                    <a:lnTo>
                      <a:pt x="206" y="72"/>
                    </a:lnTo>
                    <a:lnTo>
                      <a:pt x="206" y="74"/>
                    </a:lnTo>
                    <a:lnTo>
                      <a:pt x="207" y="75"/>
                    </a:lnTo>
                    <a:lnTo>
                      <a:pt x="207" y="75"/>
                    </a:lnTo>
                    <a:lnTo>
                      <a:pt x="207" y="76"/>
                    </a:lnTo>
                    <a:lnTo>
                      <a:pt x="207" y="77"/>
                    </a:lnTo>
                    <a:lnTo>
                      <a:pt x="207" y="78"/>
                    </a:lnTo>
                    <a:lnTo>
                      <a:pt x="209" y="79"/>
                    </a:lnTo>
                    <a:lnTo>
                      <a:pt x="209" y="80"/>
                    </a:lnTo>
                    <a:lnTo>
                      <a:pt x="207" y="80"/>
                    </a:lnTo>
                    <a:lnTo>
                      <a:pt x="207" y="82"/>
                    </a:lnTo>
                    <a:lnTo>
                      <a:pt x="207" y="83"/>
                    </a:lnTo>
                    <a:lnTo>
                      <a:pt x="207" y="83"/>
                    </a:lnTo>
                    <a:lnTo>
                      <a:pt x="207" y="84"/>
                    </a:lnTo>
                    <a:lnTo>
                      <a:pt x="206" y="83"/>
                    </a:lnTo>
                    <a:lnTo>
                      <a:pt x="206" y="84"/>
                    </a:lnTo>
                    <a:lnTo>
                      <a:pt x="205" y="84"/>
                    </a:lnTo>
                    <a:lnTo>
                      <a:pt x="204" y="84"/>
                    </a:lnTo>
                    <a:lnTo>
                      <a:pt x="204" y="85"/>
                    </a:lnTo>
                    <a:lnTo>
                      <a:pt x="204" y="86"/>
                    </a:lnTo>
                    <a:lnTo>
                      <a:pt x="205" y="87"/>
                    </a:lnTo>
                    <a:lnTo>
                      <a:pt x="205" y="88"/>
                    </a:lnTo>
                    <a:lnTo>
                      <a:pt x="204" y="88"/>
                    </a:lnTo>
                    <a:lnTo>
                      <a:pt x="205" y="89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2"/>
                    </a:lnTo>
                    <a:lnTo>
                      <a:pt x="205" y="93"/>
                    </a:lnTo>
                    <a:lnTo>
                      <a:pt x="205" y="94"/>
                    </a:lnTo>
                    <a:lnTo>
                      <a:pt x="205" y="95"/>
                    </a:lnTo>
                    <a:lnTo>
                      <a:pt x="205" y="96"/>
                    </a:lnTo>
                    <a:lnTo>
                      <a:pt x="204" y="96"/>
                    </a:lnTo>
                    <a:lnTo>
                      <a:pt x="204" y="97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3" y="100"/>
                    </a:lnTo>
                    <a:lnTo>
                      <a:pt x="203" y="101"/>
                    </a:lnTo>
                    <a:lnTo>
                      <a:pt x="203" y="102"/>
                    </a:lnTo>
                    <a:lnTo>
                      <a:pt x="203" y="103"/>
                    </a:lnTo>
                    <a:lnTo>
                      <a:pt x="202" y="104"/>
                    </a:lnTo>
                    <a:lnTo>
                      <a:pt x="201" y="104"/>
                    </a:lnTo>
                    <a:lnTo>
                      <a:pt x="200" y="104"/>
                    </a:lnTo>
                    <a:lnTo>
                      <a:pt x="198" y="103"/>
                    </a:lnTo>
                    <a:lnTo>
                      <a:pt x="197" y="103"/>
                    </a:lnTo>
                    <a:lnTo>
                      <a:pt x="197" y="104"/>
                    </a:lnTo>
                    <a:lnTo>
                      <a:pt x="198" y="104"/>
                    </a:lnTo>
                    <a:lnTo>
                      <a:pt x="198" y="105"/>
                    </a:lnTo>
                    <a:lnTo>
                      <a:pt x="198" y="106"/>
                    </a:lnTo>
                    <a:lnTo>
                      <a:pt x="197" y="108"/>
                    </a:lnTo>
                    <a:lnTo>
                      <a:pt x="198" y="109"/>
                    </a:lnTo>
                    <a:lnTo>
                      <a:pt x="198" y="110"/>
                    </a:lnTo>
                    <a:lnTo>
                      <a:pt x="200" y="110"/>
                    </a:lnTo>
                    <a:lnTo>
                      <a:pt x="201" y="111"/>
                    </a:lnTo>
                    <a:lnTo>
                      <a:pt x="201" y="112"/>
                    </a:lnTo>
                    <a:lnTo>
                      <a:pt x="202" y="112"/>
                    </a:lnTo>
                    <a:lnTo>
                      <a:pt x="203" y="112"/>
                    </a:lnTo>
                    <a:lnTo>
                      <a:pt x="204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6" y="113"/>
                    </a:lnTo>
                    <a:lnTo>
                      <a:pt x="206" y="114"/>
                    </a:lnTo>
                    <a:lnTo>
                      <a:pt x="206" y="116"/>
                    </a:lnTo>
                    <a:lnTo>
                      <a:pt x="206" y="117"/>
                    </a:lnTo>
                    <a:lnTo>
                      <a:pt x="206" y="117"/>
                    </a:lnTo>
                    <a:lnTo>
                      <a:pt x="206" y="118"/>
                    </a:lnTo>
                    <a:lnTo>
                      <a:pt x="207" y="119"/>
                    </a:lnTo>
                    <a:lnTo>
                      <a:pt x="207" y="120"/>
                    </a:lnTo>
                    <a:lnTo>
                      <a:pt x="209" y="120"/>
                    </a:lnTo>
                    <a:lnTo>
                      <a:pt x="209" y="121"/>
                    </a:lnTo>
                    <a:lnTo>
                      <a:pt x="209" y="122"/>
                    </a:lnTo>
                    <a:lnTo>
                      <a:pt x="207" y="122"/>
                    </a:lnTo>
                    <a:lnTo>
                      <a:pt x="209" y="124"/>
                    </a:lnTo>
                    <a:lnTo>
                      <a:pt x="209" y="125"/>
                    </a:lnTo>
                    <a:lnTo>
                      <a:pt x="209" y="126"/>
                    </a:lnTo>
                    <a:lnTo>
                      <a:pt x="207" y="126"/>
                    </a:lnTo>
                    <a:lnTo>
                      <a:pt x="207" y="126"/>
                    </a:lnTo>
                    <a:lnTo>
                      <a:pt x="206" y="127"/>
                    </a:lnTo>
                    <a:lnTo>
                      <a:pt x="206" y="128"/>
                    </a:lnTo>
                    <a:lnTo>
                      <a:pt x="205" y="129"/>
                    </a:lnTo>
                    <a:lnTo>
                      <a:pt x="205" y="130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4" y="134"/>
                    </a:lnTo>
                    <a:lnTo>
                      <a:pt x="204" y="135"/>
                    </a:lnTo>
                    <a:lnTo>
                      <a:pt x="203" y="136"/>
                    </a:lnTo>
                    <a:lnTo>
                      <a:pt x="203" y="137"/>
                    </a:lnTo>
                    <a:lnTo>
                      <a:pt x="202" y="137"/>
                    </a:lnTo>
                    <a:lnTo>
                      <a:pt x="202" y="138"/>
                    </a:lnTo>
                    <a:lnTo>
                      <a:pt x="201" y="138"/>
                    </a:lnTo>
                    <a:lnTo>
                      <a:pt x="200" y="138"/>
                    </a:lnTo>
                    <a:lnTo>
                      <a:pt x="200" y="139"/>
                    </a:lnTo>
                    <a:lnTo>
                      <a:pt x="200" y="141"/>
                    </a:lnTo>
                    <a:lnTo>
                      <a:pt x="201" y="141"/>
                    </a:lnTo>
                    <a:lnTo>
                      <a:pt x="202" y="142"/>
                    </a:lnTo>
                    <a:lnTo>
                      <a:pt x="202" y="143"/>
                    </a:lnTo>
                    <a:lnTo>
                      <a:pt x="202" y="143"/>
                    </a:lnTo>
                    <a:lnTo>
                      <a:pt x="201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8" y="145"/>
                    </a:lnTo>
                    <a:lnTo>
                      <a:pt x="197" y="145"/>
                    </a:lnTo>
                    <a:lnTo>
                      <a:pt x="196" y="145"/>
                    </a:lnTo>
                    <a:lnTo>
                      <a:pt x="196" y="146"/>
                    </a:lnTo>
                    <a:lnTo>
                      <a:pt x="195" y="147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4" y="151"/>
                    </a:lnTo>
                    <a:lnTo>
                      <a:pt x="194" y="152"/>
                    </a:lnTo>
                    <a:lnTo>
                      <a:pt x="193" y="152"/>
                    </a:lnTo>
                    <a:lnTo>
                      <a:pt x="192" y="152"/>
                    </a:lnTo>
                    <a:lnTo>
                      <a:pt x="190" y="152"/>
                    </a:lnTo>
                    <a:lnTo>
                      <a:pt x="189" y="152"/>
                    </a:lnTo>
                    <a:lnTo>
                      <a:pt x="188" y="151"/>
                    </a:lnTo>
                    <a:lnTo>
                      <a:pt x="187" y="151"/>
                    </a:lnTo>
                    <a:lnTo>
                      <a:pt x="187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5" y="148"/>
                    </a:lnTo>
                    <a:lnTo>
                      <a:pt x="185" y="147"/>
                    </a:lnTo>
                    <a:lnTo>
                      <a:pt x="184" y="147"/>
                    </a:lnTo>
                    <a:lnTo>
                      <a:pt x="183" y="146"/>
                    </a:lnTo>
                    <a:lnTo>
                      <a:pt x="183" y="147"/>
                    </a:lnTo>
                    <a:lnTo>
                      <a:pt x="181" y="147"/>
                    </a:lnTo>
                    <a:lnTo>
                      <a:pt x="180" y="147"/>
                    </a:lnTo>
                    <a:lnTo>
                      <a:pt x="181" y="146"/>
                    </a:lnTo>
                    <a:lnTo>
                      <a:pt x="180" y="145"/>
                    </a:lnTo>
                    <a:lnTo>
                      <a:pt x="180" y="144"/>
                    </a:lnTo>
                    <a:lnTo>
                      <a:pt x="180" y="144"/>
                    </a:lnTo>
                    <a:lnTo>
                      <a:pt x="179" y="144"/>
                    </a:lnTo>
                    <a:lnTo>
                      <a:pt x="179" y="143"/>
                    </a:lnTo>
                    <a:lnTo>
                      <a:pt x="178" y="143"/>
                    </a:lnTo>
                    <a:lnTo>
                      <a:pt x="177" y="143"/>
                    </a:lnTo>
                    <a:lnTo>
                      <a:pt x="177" y="143"/>
                    </a:lnTo>
                    <a:lnTo>
                      <a:pt x="176" y="143"/>
                    </a:lnTo>
                    <a:lnTo>
                      <a:pt x="176" y="144"/>
                    </a:lnTo>
                    <a:lnTo>
                      <a:pt x="176" y="145"/>
                    </a:lnTo>
                    <a:lnTo>
                      <a:pt x="176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3" y="147"/>
                    </a:lnTo>
                    <a:lnTo>
                      <a:pt x="172" y="147"/>
                    </a:lnTo>
                    <a:lnTo>
                      <a:pt x="172" y="148"/>
                    </a:lnTo>
                    <a:lnTo>
                      <a:pt x="171" y="148"/>
                    </a:lnTo>
                    <a:lnTo>
                      <a:pt x="170" y="148"/>
                    </a:lnTo>
                    <a:lnTo>
                      <a:pt x="170" y="147"/>
                    </a:lnTo>
                    <a:lnTo>
                      <a:pt x="169" y="147"/>
                    </a:lnTo>
                    <a:lnTo>
                      <a:pt x="168" y="148"/>
                    </a:lnTo>
                    <a:lnTo>
                      <a:pt x="167" y="148"/>
                    </a:lnTo>
                    <a:lnTo>
                      <a:pt x="166" y="147"/>
                    </a:lnTo>
                    <a:lnTo>
                      <a:pt x="164" y="147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7" y="151"/>
                    </a:lnTo>
                    <a:lnTo>
                      <a:pt x="166" y="152"/>
                    </a:lnTo>
                    <a:lnTo>
                      <a:pt x="167" y="153"/>
                    </a:lnTo>
                    <a:lnTo>
                      <a:pt x="167" y="154"/>
                    </a:lnTo>
                    <a:lnTo>
                      <a:pt x="168" y="155"/>
                    </a:lnTo>
                    <a:lnTo>
                      <a:pt x="168" y="156"/>
                    </a:lnTo>
                    <a:lnTo>
                      <a:pt x="168" y="158"/>
                    </a:lnTo>
                    <a:lnTo>
                      <a:pt x="168" y="159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70" y="161"/>
                    </a:lnTo>
                    <a:lnTo>
                      <a:pt x="169" y="161"/>
                    </a:lnTo>
                    <a:lnTo>
                      <a:pt x="169" y="162"/>
                    </a:lnTo>
                    <a:lnTo>
                      <a:pt x="168" y="162"/>
                    </a:lnTo>
                    <a:lnTo>
                      <a:pt x="167" y="162"/>
                    </a:lnTo>
                    <a:lnTo>
                      <a:pt x="166" y="162"/>
                    </a:lnTo>
                    <a:lnTo>
                      <a:pt x="167" y="163"/>
                    </a:lnTo>
                    <a:lnTo>
                      <a:pt x="168" y="163"/>
                    </a:lnTo>
                    <a:lnTo>
                      <a:pt x="169" y="163"/>
                    </a:lnTo>
                    <a:lnTo>
                      <a:pt x="170" y="163"/>
                    </a:lnTo>
                    <a:lnTo>
                      <a:pt x="170" y="164"/>
                    </a:lnTo>
                    <a:lnTo>
                      <a:pt x="171" y="165"/>
                    </a:lnTo>
                    <a:lnTo>
                      <a:pt x="171" y="167"/>
                    </a:lnTo>
                    <a:lnTo>
                      <a:pt x="171" y="165"/>
                    </a:lnTo>
                    <a:lnTo>
                      <a:pt x="172" y="165"/>
                    </a:lnTo>
                    <a:lnTo>
                      <a:pt x="173" y="165"/>
                    </a:lnTo>
                    <a:lnTo>
                      <a:pt x="173" y="167"/>
                    </a:lnTo>
                    <a:lnTo>
                      <a:pt x="172" y="167"/>
                    </a:lnTo>
                    <a:lnTo>
                      <a:pt x="172" y="168"/>
                    </a:lnTo>
                    <a:lnTo>
                      <a:pt x="171" y="168"/>
                    </a:lnTo>
                    <a:lnTo>
                      <a:pt x="171" y="169"/>
                    </a:lnTo>
                    <a:lnTo>
                      <a:pt x="172" y="169"/>
                    </a:lnTo>
                    <a:lnTo>
                      <a:pt x="173" y="169"/>
                    </a:lnTo>
                    <a:lnTo>
                      <a:pt x="175" y="169"/>
                    </a:lnTo>
                    <a:lnTo>
                      <a:pt x="173" y="169"/>
                    </a:lnTo>
                    <a:lnTo>
                      <a:pt x="173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1"/>
                    </a:lnTo>
                    <a:lnTo>
                      <a:pt x="175" y="172"/>
                    </a:lnTo>
                    <a:lnTo>
                      <a:pt x="176" y="172"/>
                    </a:lnTo>
                    <a:lnTo>
                      <a:pt x="177" y="172"/>
                    </a:lnTo>
                    <a:lnTo>
                      <a:pt x="177" y="173"/>
                    </a:lnTo>
                    <a:lnTo>
                      <a:pt x="176" y="173"/>
                    </a:lnTo>
                    <a:lnTo>
                      <a:pt x="176" y="175"/>
                    </a:lnTo>
                    <a:lnTo>
                      <a:pt x="177" y="175"/>
                    </a:lnTo>
                    <a:lnTo>
                      <a:pt x="178" y="175"/>
                    </a:lnTo>
                    <a:lnTo>
                      <a:pt x="178" y="176"/>
                    </a:lnTo>
                    <a:lnTo>
                      <a:pt x="177" y="176"/>
                    </a:lnTo>
                    <a:lnTo>
                      <a:pt x="177" y="177"/>
                    </a:lnTo>
                    <a:lnTo>
                      <a:pt x="176" y="177"/>
                    </a:lnTo>
                    <a:lnTo>
                      <a:pt x="176" y="178"/>
                    </a:lnTo>
                    <a:lnTo>
                      <a:pt x="176" y="179"/>
                    </a:lnTo>
                    <a:lnTo>
                      <a:pt x="177" y="180"/>
                    </a:lnTo>
                    <a:lnTo>
                      <a:pt x="178" y="181"/>
                    </a:lnTo>
                    <a:lnTo>
                      <a:pt x="178" y="182"/>
                    </a:lnTo>
                    <a:lnTo>
                      <a:pt x="178" y="184"/>
                    </a:lnTo>
                    <a:lnTo>
                      <a:pt x="179" y="185"/>
                    </a:lnTo>
                    <a:lnTo>
                      <a:pt x="179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7" y="185"/>
                    </a:lnTo>
                    <a:lnTo>
                      <a:pt x="176" y="185"/>
                    </a:lnTo>
                    <a:lnTo>
                      <a:pt x="176" y="186"/>
                    </a:lnTo>
                    <a:lnTo>
                      <a:pt x="177" y="186"/>
                    </a:lnTo>
                    <a:lnTo>
                      <a:pt x="177" y="187"/>
                    </a:lnTo>
                    <a:lnTo>
                      <a:pt x="177" y="188"/>
                    </a:lnTo>
                    <a:lnTo>
                      <a:pt x="177" y="187"/>
                    </a:lnTo>
                    <a:lnTo>
                      <a:pt x="178" y="187"/>
                    </a:lnTo>
                    <a:lnTo>
                      <a:pt x="178" y="188"/>
                    </a:lnTo>
                    <a:lnTo>
                      <a:pt x="178" y="189"/>
                    </a:lnTo>
                    <a:lnTo>
                      <a:pt x="178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0" y="192"/>
                    </a:lnTo>
                    <a:lnTo>
                      <a:pt x="179" y="193"/>
                    </a:lnTo>
                    <a:lnTo>
                      <a:pt x="179" y="194"/>
                    </a:lnTo>
                    <a:lnTo>
                      <a:pt x="179" y="195"/>
                    </a:lnTo>
                    <a:lnTo>
                      <a:pt x="179" y="196"/>
                    </a:lnTo>
                    <a:lnTo>
                      <a:pt x="179" y="197"/>
                    </a:lnTo>
                    <a:lnTo>
                      <a:pt x="179" y="197"/>
                    </a:lnTo>
                    <a:lnTo>
                      <a:pt x="180" y="198"/>
                    </a:lnTo>
                    <a:lnTo>
                      <a:pt x="180" y="199"/>
                    </a:lnTo>
                    <a:lnTo>
                      <a:pt x="180" y="201"/>
                    </a:lnTo>
                    <a:lnTo>
                      <a:pt x="180" y="201"/>
                    </a:lnTo>
                    <a:lnTo>
                      <a:pt x="180" y="203"/>
                    </a:lnTo>
                    <a:lnTo>
                      <a:pt x="180" y="209"/>
                    </a:lnTo>
                    <a:lnTo>
                      <a:pt x="180" y="243"/>
                    </a:lnTo>
                    <a:lnTo>
                      <a:pt x="180" y="268"/>
                    </a:lnTo>
                    <a:lnTo>
                      <a:pt x="180" y="277"/>
                    </a:lnTo>
                    <a:lnTo>
                      <a:pt x="180" y="278"/>
                    </a:lnTo>
                    <a:lnTo>
                      <a:pt x="180" y="323"/>
                    </a:lnTo>
                    <a:lnTo>
                      <a:pt x="180" y="330"/>
                    </a:lnTo>
                    <a:lnTo>
                      <a:pt x="180" y="333"/>
                    </a:lnTo>
                    <a:lnTo>
                      <a:pt x="180" y="334"/>
                    </a:lnTo>
                    <a:lnTo>
                      <a:pt x="180" y="337"/>
                    </a:lnTo>
                    <a:lnTo>
                      <a:pt x="180" y="338"/>
                    </a:lnTo>
                    <a:lnTo>
                      <a:pt x="180" y="340"/>
                    </a:lnTo>
                    <a:lnTo>
                      <a:pt x="180" y="344"/>
                    </a:lnTo>
                    <a:lnTo>
                      <a:pt x="180" y="346"/>
                    </a:lnTo>
                    <a:lnTo>
                      <a:pt x="180" y="347"/>
                    </a:lnTo>
                    <a:lnTo>
                      <a:pt x="180" y="349"/>
                    </a:lnTo>
                    <a:lnTo>
                      <a:pt x="180" y="351"/>
                    </a:lnTo>
                    <a:lnTo>
                      <a:pt x="180" y="354"/>
                    </a:lnTo>
                    <a:lnTo>
                      <a:pt x="180" y="355"/>
                    </a:lnTo>
                    <a:lnTo>
                      <a:pt x="180" y="356"/>
                    </a:lnTo>
                    <a:lnTo>
                      <a:pt x="180" y="357"/>
                    </a:lnTo>
                    <a:lnTo>
                      <a:pt x="180" y="358"/>
                    </a:lnTo>
                    <a:lnTo>
                      <a:pt x="180" y="361"/>
                    </a:lnTo>
                    <a:lnTo>
                      <a:pt x="180" y="361"/>
                    </a:lnTo>
                    <a:lnTo>
                      <a:pt x="180" y="366"/>
                    </a:lnTo>
                    <a:lnTo>
                      <a:pt x="180" y="368"/>
                    </a:lnTo>
                    <a:lnTo>
                      <a:pt x="180" y="370"/>
                    </a:lnTo>
                    <a:lnTo>
                      <a:pt x="180" y="371"/>
                    </a:lnTo>
                    <a:lnTo>
                      <a:pt x="180" y="372"/>
                    </a:lnTo>
                    <a:lnTo>
                      <a:pt x="180" y="373"/>
                    </a:lnTo>
                    <a:lnTo>
                      <a:pt x="180" y="374"/>
                    </a:lnTo>
                    <a:lnTo>
                      <a:pt x="180" y="375"/>
                    </a:lnTo>
                    <a:lnTo>
                      <a:pt x="180" y="382"/>
                    </a:lnTo>
                    <a:lnTo>
                      <a:pt x="180" y="388"/>
                    </a:lnTo>
                    <a:lnTo>
                      <a:pt x="180" y="393"/>
                    </a:lnTo>
                    <a:lnTo>
                      <a:pt x="180" y="401"/>
                    </a:lnTo>
                    <a:lnTo>
                      <a:pt x="180" y="402"/>
                    </a:lnTo>
                    <a:lnTo>
                      <a:pt x="175" y="402"/>
                    </a:lnTo>
                    <a:lnTo>
                      <a:pt x="170" y="402"/>
                    </a:lnTo>
                    <a:lnTo>
                      <a:pt x="166" y="402"/>
                    </a:lnTo>
                    <a:lnTo>
                      <a:pt x="163" y="402"/>
                    </a:lnTo>
                    <a:lnTo>
                      <a:pt x="162" y="402"/>
                    </a:lnTo>
                    <a:lnTo>
                      <a:pt x="160" y="402"/>
                    </a:lnTo>
                    <a:lnTo>
                      <a:pt x="159" y="402"/>
                    </a:lnTo>
                    <a:lnTo>
                      <a:pt x="156" y="402"/>
                    </a:lnTo>
                    <a:lnTo>
                      <a:pt x="153" y="402"/>
                    </a:lnTo>
                    <a:lnTo>
                      <a:pt x="153" y="402"/>
                    </a:lnTo>
                    <a:lnTo>
                      <a:pt x="152" y="402"/>
                    </a:lnTo>
                    <a:lnTo>
                      <a:pt x="149" y="402"/>
                    </a:lnTo>
                    <a:lnTo>
                      <a:pt x="147" y="402"/>
                    </a:lnTo>
                    <a:lnTo>
                      <a:pt x="146" y="402"/>
                    </a:lnTo>
                    <a:lnTo>
                      <a:pt x="143" y="402"/>
                    </a:lnTo>
                    <a:lnTo>
                      <a:pt x="138" y="402"/>
                    </a:lnTo>
                    <a:lnTo>
                      <a:pt x="132" y="402"/>
                    </a:lnTo>
                    <a:lnTo>
                      <a:pt x="130" y="402"/>
                    </a:lnTo>
                    <a:lnTo>
                      <a:pt x="119" y="402"/>
                    </a:lnTo>
                    <a:lnTo>
                      <a:pt x="111" y="402"/>
                    </a:lnTo>
                    <a:lnTo>
                      <a:pt x="109" y="402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3" y="402"/>
                    </a:lnTo>
                    <a:lnTo>
                      <a:pt x="100" y="402"/>
                    </a:lnTo>
                    <a:lnTo>
                      <a:pt x="99" y="402"/>
                    </a:lnTo>
                    <a:lnTo>
                      <a:pt x="98" y="402"/>
                    </a:lnTo>
                    <a:lnTo>
                      <a:pt x="94" y="402"/>
                    </a:lnTo>
                    <a:lnTo>
                      <a:pt x="90" y="402"/>
                    </a:lnTo>
                    <a:lnTo>
                      <a:pt x="89" y="402"/>
                    </a:lnTo>
                    <a:lnTo>
                      <a:pt x="85" y="402"/>
                    </a:lnTo>
                    <a:lnTo>
                      <a:pt x="81" y="402"/>
                    </a:lnTo>
                    <a:lnTo>
                      <a:pt x="80" y="402"/>
                    </a:lnTo>
                    <a:lnTo>
                      <a:pt x="80" y="401"/>
                    </a:lnTo>
                    <a:lnTo>
                      <a:pt x="78" y="400"/>
                    </a:lnTo>
                    <a:lnTo>
                      <a:pt x="77" y="399"/>
                    </a:lnTo>
                    <a:lnTo>
                      <a:pt x="76" y="399"/>
                    </a:lnTo>
                    <a:lnTo>
                      <a:pt x="76" y="398"/>
                    </a:lnTo>
                    <a:lnTo>
                      <a:pt x="75" y="398"/>
                    </a:lnTo>
                    <a:lnTo>
                      <a:pt x="75" y="397"/>
                    </a:lnTo>
                    <a:lnTo>
                      <a:pt x="74" y="397"/>
                    </a:lnTo>
                    <a:lnTo>
                      <a:pt x="73" y="396"/>
                    </a:lnTo>
                    <a:lnTo>
                      <a:pt x="72" y="397"/>
                    </a:lnTo>
                    <a:lnTo>
                      <a:pt x="70" y="397"/>
                    </a:lnTo>
                    <a:lnTo>
                      <a:pt x="70" y="397"/>
                    </a:lnTo>
                    <a:lnTo>
                      <a:pt x="70" y="396"/>
                    </a:lnTo>
                    <a:lnTo>
                      <a:pt x="69" y="395"/>
                    </a:lnTo>
                    <a:lnTo>
                      <a:pt x="69" y="393"/>
                    </a:lnTo>
                    <a:lnTo>
                      <a:pt x="69" y="392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69" y="388"/>
                    </a:lnTo>
                    <a:lnTo>
                      <a:pt x="69" y="388"/>
                    </a:lnTo>
                    <a:lnTo>
                      <a:pt x="69" y="387"/>
                    </a:lnTo>
                    <a:lnTo>
                      <a:pt x="69" y="385"/>
                    </a:lnTo>
                    <a:lnTo>
                      <a:pt x="68" y="384"/>
                    </a:lnTo>
                    <a:lnTo>
                      <a:pt x="68" y="383"/>
                    </a:lnTo>
                    <a:lnTo>
                      <a:pt x="68" y="382"/>
                    </a:lnTo>
                    <a:lnTo>
                      <a:pt x="67" y="382"/>
                    </a:lnTo>
                    <a:lnTo>
                      <a:pt x="67" y="381"/>
                    </a:lnTo>
                    <a:lnTo>
                      <a:pt x="66" y="380"/>
                    </a:lnTo>
                    <a:lnTo>
                      <a:pt x="65" y="379"/>
                    </a:lnTo>
                    <a:lnTo>
                      <a:pt x="65" y="378"/>
                    </a:lnTo>
                    <a:lnTo>
                      <a:pt x="64" y="378"/>
                    </a:lnTo>
                    <a:lnTo>
                      <a:pt x="64" y="376"/>
                    </a:lnTo>
                    <a:lnTo>
                      <a:pt x="63" y="375"/>
                    </a:lnTo>
                    <a:lnTo>
                      <a:pt x="61" y="374"/>
                    </a:lnTo>
                    <a:lnTo>
                      <a:pt x="60" y="374"/>
                    </a:lnTo>
                    <a:lnTo>
                      <a:pt x="59" y="373"/>
                    </a:lnTo>
                    <a:lnTo>
                      <a:pt x="58" y="372"/>
                    </a:lnTo>
                    <a:lnTo>
                      <a:pt x="57" y="372"/>
                    </a:lnTo>
                    <a:lnTo>
                      <a:pt x="56" y="371"/>
                    </a:lnTo>
                    <a:lnTo>
                      <a:pt x="55" y="371"/>
                    </a:lnTo>
                    <a:lnTo>
                      <a:pt x="53" y="371"/>
                    </a:lnTo>
                    <a:lnTo>
                      <a:pt x="52" y="370"/>
                    </a:lnTo>
                    <a:lnTo>
                      <a:pt x="51" y="370"/>
                    </a:lnTo>
                    <a:lnTo>
                      <a:pt x="50" y="370"/>
                    </a:lnTo>
                    <a:lnTo>
                      <a:pt x="49" y="368"/>
                    </a:lnTo>
                    <a:lnTo>
                      <a:pt x="48" y="368"/>
                    </a:lnTo>
                    <a:lnTo>
                      <a:pt x="48" y="367"/>
                    </a:lnTo>
                    <a:lnTo>
                      <a:pt x="47" y="367"/>
                    </a:lnTo>
                    <a:lnTo>
                      <a:pt x="46" y="367"/>
                    </a:lnTo>
                    <a:lnTo>
                      <a:pt x="46" y="366"/>
                    </a:lnTo>
                    <a:lnTo>
                      <a:pt x="44" y="366"/>
                    </a:lnTo>
                    <a:lnTo>
                      <a:pt x="44" y="364"/>
                    </a:lnTo>
                    <a:lnTo>
                      <a:pt x="43" y="364"/>
                    </a:lnTo>
                    <a:lnTo>
                      <a:pt x="43" y="363"/>
                    </a:lnTo>
                    <a:lnTo>
                      <a:pt x="43" y="363"/>
                    </a:lnTo>
                    <a:lnTo>
                      <a:pt x="43" y="362"/>
                    </a:lnTo>
                    <a:lnTo>
                      <a:pt x="43" y="361"/>
                    </a:lnTo>
                    <a:lnTo>
                      <a:pt x="42" y="361"/>
                    </a:lnTo>
                    <a:lnTo>
                      <a:pt x="41" y="361"/>
                    </a:lnTo>
                    <a:lnTo>
                      <a:pt x="41" y="359"/>
                    </a:lnTo>
                    <a:lnTo>
                      <a:pt x="40" y="358"/>
                    </a:lnTo>
                    <a:lnTo>
                      <a:pt x="39" y="358"/>
                    </a:lnTo>
                    <a:lnTo>
                      <a:pt x="38" y="357"/>
                    </a:lnTo>
                    <a:lnTo>
                      <a:pt x="38" y="356"/>
                    </a:lnTo>
                    <a:lnTo>
                      <a:pt x="36" y="356"/>
                    </a:lnTo>
                    <a:lnTo>
                      <a:pt x="35" y="355"/>
                    </a:lnTo>
                    <a:lnTo>
                      <a:pt x="34" y="355"/>
                    </a:lnTo>
                    <a:lnTo>
                      <a:pt x="33" y="354"/>
                    </a:lnTo>
                    <a:lnTo>
                      <a:pt x="32" y="354"/>
                    </a:lnTo>
                    <a:lnTo>
                      <a:pt x="31" y="353"/>
                    </a:lnTo>
                    <a:lnTo>
                      <a:pt x="30" y="351"/>
                    </a:lnTo>
                    <a:lnTo>
                      <a:pt x="29" y="350"/>
                    </a:lnTo>
                    <a:lnTo>
                      <a:pt x="27" y="349"/>
                    </a:lnTo>
                    <a:lnTo>
                      <a:pt x="26" y="349"/>
                    </a:lnTo>
                    <a:lnTo>
                      <a:pt x="25" y="348"/>
                    </a:lnTo>
                    <a:lnTo>
                      <a:pt x="24" y="347"/>
                    </a:lnTo>
                    <a:lnTo>
                      <a:pt x="24" y="346"/>
                    </a:lnTo>
                    <a:lnTo>
                      <a:pt x="23" y="346"/>
                    </a:lnTo>
                    <a:lnTo>
                      <a:pt x="23" y="345"/>
                    </a:lnTo>
                    <a:lnTo>
                      <a:pt x="22" y="345"/>
                    </a:lnTo>
                    <a:lnTo>
                      <a:pt x="21" y="344"/>
                    </a:lnTo>
                    <a:lnTo>
                      <a:pt x="20" y="342"/>
                    </a:lnTo>
                    <a:lnTo>
                      <a:pt x="18" y="341"/>
                    </a:lnTo>
                    <a:lnTo>
                      <a:pt x="17" y="340"/>
                    </a:lnTo>
                    <a:lnTo>
                      <a:pt x="17" y="339"/>
                    </a:lnTo>
                    <a:lnTo>
                      <a:pt x="16" y="338"/>
                    </a:lnTo>
                    <a:lnTo>
                      <a:pt x="16" y="338"/>
                    </a:lnTo>
                    <a:lnTo>
                      <a:pt x="15" y="337"/>
                    </a:lnTo>
                    <a:lnTo>
                      <a:pt x="15" y="336"/>
                    </a:lnTo>
                    <a:lnTo>
                      <a:pt x="14" y="336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2" y="333"/>
                    </a:lnTo>
                    <a:lnTo>
                      <a:pt x="10" y="333"/>
                    </a:lnTo>
                    <a:lnTo>
                      <a:pt x="10" y="332"/>
                    </a:lnTo>
                    <a:lnTo>
                      <a:pt x="10" y="331"/>
                    </a:lnTo>
                    <a:lnTo>
                      <a:pt x="10" y="330"/>
                    </a:lnTo>
                    <a:lnTo>
                      <a:pt x="10" y="329"/>
                    </a:lnTo>
                    <a:lnTo>
                      <a:pt x="10" y="328"/>
                    </a:lnTo>
                    <a:lnTo>
                      <a:pt x="10" y="326"/>
                    </a:lnTo>
                    <a:lnTo>
                      <a:pt x="10" y="325"/>
                    </a:lnTo>
                    <a:lnTo>
                      <a:pt x="12" y="324"/>
                    </a:lnTo>
                    <a:lnTo>
                      <a:pt x="12" y="323"/>
                    </a:lnTo>
                    <a:lnTo>
                      <a:pt x="13" y="323"/>
                    </a:lnTo>
                    <a:lnTo>
                      <a:pt x="12" y="322"/>
                    </a:lnTo>
                    <a:lnTo>
                      <a:pt x="12" y="321"/>
                    </a:lnTo>
                    <a:lnTo>
                      <a:pt x="13" y="320"/>
                    </a:lnTo>
                    <a:lnTo>
                      <a:pt x="13" y="319"/>
                    </a:lnTo>
                    <a:lnTo>
                      <a:pt x="14" y="319"/>
                    </a:lnTo>
                    <a:lnTo>
                      <a:pt x="14" y="317"/>
                    </a:lnTo>
                    <a:lnTo>
                      <a:pt x="14" y="316"/>
                    </a:lnTo>
                    <a:lnTo>
                      <a:pt x="13" y="315"/>
                    </a:lnTo>
                    <a:lnTo>
                      <a:pt x="13" y="314"/>
                    </a:lnTo>
                    <a:lnTo>
                      <a:pt x="13" y="313"/>
                    </a:lnTo>
                    <a:lnTo>
                      <a:pt x="12" y="312"/>
                    </a:lnTo>
                    <a:lnTo>
                      <a:pt x="12" y="311"/>
                    </a:lnTo>
                    <a:lnTo>
                      <a:pt x="10" y="309"/>
                    </a:lnTo>
                    <a:lnTo>
                      <a:pt x="10" y="308"/>
                    </a:lnTo>
                    <a:lnTo>
                      <a:pt x="10" y="307"/>
                    </a:lnTo>
                    <a:lnTo>
                      <a:pt x="10" y="306"/>
                    </a:lnTo>
                    <a:lnTo>
                      <a:pt x="10" y="306"/>
                    </a:lnTo>
                    <a:lnTo>
                      <a:pt x="10" y="305"/>
                    </a:lnTo>
                    <a:lnTo>
                      <a:pt x="10" y="304"/>
                    </a:lnTo>
                    <a:lnTo>
                      <a:pt x="10" y="303"/>
                    </a:lnTo>
                    <a:lnTo>
                      <a:pt x="9" y="302"/>
                    </a:lnTo>
                    <a:lnTo>
                      <a:pt x="9" y="300"/>
                    </a:lnTo>
                    <a:lnTo>
                      <a:pt x="9" y="299"/>
                    </a:lnTo>
                    <a:lnTo>
                      <a:pt x="8" y="296"/>
                    </a:lnTo>
                    <a:lnTo>
                      <a:pt x="7" y="296"/>
                    </a:lnTo>
                    <a:lnTo>
                      <a:pt x="7" y="295"/>
                    </a:lnTo>
                    <a:lnTo>
                      <a:pt x="6" y="294"/>
                    </a:lnTo>
                    <a:lnTo>
                      <a:pt x="5" y="292"/>
                    </a:lnTo>
                    <a:lnTo>
                      <a:pt x="4" y="291"/>
                    </a:lnTo>
                    <a:lnTo>
                      <a:pt x="4" y="290"/>
                    </a:lnTo>
                    <a:lnTo>
                      <a:pt x="3" y="290"/>
                    </a:lnTo>
                    <a:lnTo>
                      <a:pt x="3" y="289"/>
                    </a:lnTo>
                    <a:lnTo>
                      <a:pt x="1" y="288"/>
                    </a:lnTo>
                    <a:lnTo>
                      <a:pt x="1" y="287"/>
                    </a:lnTo>
                    <a:lnTo>
                      <a:pt x="1" y="286"/>
                    </a:lnTo>
                    <a:lnTo>
                      <a:pt x="1" y="285"/>
                    </a:lnTo>
                    <a:lnTo>
                      <a:pt x="0" y="283"/>
                    </a:lnTo>
                    <a:lnTo>
                      <a:pt x="0" y="282"/>
                    </a:lnTo>
                    <a:lnTo>
                      <a:pt x="0" y="281"/>
                    </a:lnTo>
                    <a:lnTo>
                      <a:pt x="1" y="280"/>
                    </a:lnTo>
                    <a:lnTo>
                      <a:pt x="1" y="279"/>
                    </a:lnTo>
                    <a:lnTo>
                      <a:pt x="3" y="279"/>
                    </a:lnTo>
                    <a:lnTo>
                      <a:pt x="3" y="278"/>
                    </a:lnTo>
                    <a:lnTo>
                      <a:pt x="4" y="277"/>
                    </a:lnTo>
                    <a:lnTo>
                      <a:pt x="4" y="275"/>
                    </a:lnTo>
                    <a:lnTo>
                      <a:pt x="4" y="274"/>
                    </a:lnTo>
                    <a:lnTo>
                      <a:pt x="5" y="273"/>
                    </a:lnTo>
                    <a:lnTo>
                      <a:pt x="5" y="272"/>
                    </a:lnTo>
                    <a:lnTo>
                      <a:pt x="5" y="271"/>
                    </a:lnTo>
                    <a:lnTo>
                      <a:pt x="5" y="270"/>
                    </a:lnTo>
                    <a:lnTo>
                      <a:pt x="6" y="270"/>
                    </a:lnTo>
                    <a:lnTo>
                      <a:pt x="6" y="269"/>
                    </a:lnTo>
                    <a:lnTo>
                      <a:pt x="6" y="266"/>
                    </a:lnTo>
                    <a:lnTo>
                      <a:pt x="5" y="265"/>
                    </a:lnTo>
                    <a:lnTo>
                      <a:pt x="5" y="264"/>
                    </a:lnTo>
                    <a:lnTo>
                      <a:pt x="5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1"/>
                    </a:lnTo>
                    <a:lnTo>
                      <a:pt x="7" y="260"/>
                    </a:lnTo>
                    <a:lnTo>
                      <a:pt x="8" y="257"/>
                    </a:lnTo>
                    <a:lnTo>
                      <a:pt x="8" y="256"/>
                    </a:lnTo>
                    <a:lnTo>
                      <a:pt x="9" y="255"/>
                    </a:lnTo>
                    <a:lnTo>
                      <a:pt x="9" y="254"/>
                    </a:lnTo>
                    <a:lnTo>
                      <a:pt x="10" y="253"/>
                    </a:lnTo>
                    <a:lnTo>
                      <a:pt x="10" y="252"/>
                    </a:lnTo>
                    <a:lnTo>
                      <a:pt x="12" y="251"/>
                    </a:lnTo>
                    <a:lnTo>
                      <a:pt x="12" y="249"/>
                    </a:lnTo>
                    <a:lnTo>
                      <a:pt x="13" y="248"/>
                    </a:lnTo>
                    <a:lnTo>
                      <a:pt x="13" y="247"/>
                    </a:lnTo>
                    <a:lnTo>
                      <a:pt x="14" y="245"/>
                    </a:lnTo>
                    <a:lnTo>
                      <a:pt x="14" y="244"/>
                    </a:lnTo>
                    <a:lnTo>
                      <a:pt x="14" y="243"/>
                    </a:lnTo>
                    <a:lnTo>
                      <a:pt x="15" y="241"/>
                    </a:lnTo>
                    <a:lnTo>
                      <a:pt x="15" y="240"/>
                    </a:lnTo>
                    <a:lnTo>
                      <a:pt x="16" y="239"/>
                    </a:lnTo>
                    <a:lnTo>
                      <a:pt x="16" y="238"/>
                    </a:lnTo>
                    <a:lnTo>
                      <a:pt x="16" y="237"/>
                    </a:lnTo>
                    <a:lnTo>
                      <a:pt x="16" y="236"/>
                    </a:lnTo>
                    <a:lnTo>
                      <a:pt x="16" y="235"/>
                    </a:lnTo>
                    <a:lnTo>
                      <a:pt x="17" y="234"/>
                    </a:lnTo>
                    <a:lnTo>
                      <a:pt x="17" y="232"/>
                    </a:lnTo>
                    <a:lnTo>
                      <a:pt x="18" y="231"/>
                    </a:lnTo>
                    <a:lnTo>
                      <a:pt x="18" y="230"/>
                    </a:lnTo>
                    <a:lnTo>
                      <a:pt x="20" y="229"/>
                    </a:lnTo>
                    <a:lnTo>
                      <a:pt x="20" y="228"/>
                    </a:lnTo>
                    <a:lnTo>
                      <a:pt x="20" y="227"/>
                    </a:lnTo>
                    <a:lnTo>
                      <a:pt x="21" y="227"/>
                    </a:lnTo>
                    <a:lnTo>
                      <a:pt x="21" y="228"/>
                    </a:lnTo>
                    <a:lnTo>
                      <a:pt x="20" y="229"/>
                    </a:lnTo>
                    <a:lnTo>
                      <a:pt x="20" y="230"/>
                    </a:lnTo>
                    <a:lnTo>
                      <a:pt x="21" y="230"/>
                    </a:lnTo>
                    <a:lnTo>
                      <a:pt x="21" y="231"/>
                    </a:lnTo>
                    <a:lnTo>
                      <a:pt x="22" y="231"/>
                    </a:lnTo>
                    <a:lnTo>
                      <a:pt x="22" y="232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2" y="231"/>
                    </a:lnTo>
                    <a:lnTo>
                      <a:pt x="23" y="230"/>
                    </a:lnTo>
                    <a:lnTo>
                      <a:pt x="24" y="230"/>
                    </a:lnTo>
                    <a:lnTo>
                      <a:pt x="25" y="229"/>
                    </a:lnTo>
                    <a:lnTo>
                      <a:pt x="24" y="229"/>
                    </a:lnTo>
                    <a:lnTo>
                      <a:pt x="23" y="229"/>
                    </a:lnTo>
                    <a:lnTo>
                      <a:pt x="23" y="228"/>
                    </a:lnTo>
                    <a:lnTo>
                      <a:pt x="22" y="228"/>
                    </a:lnTo>
                    <a:lnTo>
                      <a:pt x="22" y="227"/>
                    </a:lnTo>
                    <a:lnTo>
                      <a:pt x="22" y="226"/>
                    </a:lnTo>
                    <a:lnTo>
                      <a:pt x="22" y="224"/>
                    </a:lnTo>
                    <a:lnTo>
                      <a:pt x="24" y="223"/>
                    </a:lnTo>
                    <a:lnTo>
                      <a:pt x="23" y="222"/>
                    </a:lnTo>
                    <a:lnTo>
                      <a:pt x="22" y="224"/>
                    </a:lnTo>
                    <a:lnTo>
                      <a:pt x="22" y="226"/>
                    </a:lnTo>
                    <a:lnTo>
                      <a:pt x="22" y="227"/>
                    </a:lnTo>
                    <a:lnTo>
                      <a:pt x="21" y="227"/>
                    </a:lnTo>
                    <a:lnTo>
                      <a:pt x="21" y="226"/>
                    </a:lnTo>
                    <a:lnTo>
                      <a:pt x="21" y="224"/>
                    </a:lnTo>
                    <a:lnTo>
                      <a:pt x="22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4" y="221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8"/>
                    </a:lnTo>
                    <a:lnTo>
                      <a:pt x="25" y="216"/>
                    </a:lnTo>
                    <a:lnTo>
                      <a:pt x="26" y="216"/>
                    </a:lnTo>
                    <a:lnTo>
                      <a:pt x="26" y="215"/>
                    </a:lnTo>
                    <a:lnTo>
                      <a:pt x="27" y="214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9" y="212"/>
                    </a:lnTo>
                    <a:lnTo>
                      <a:pt x="29" y="211"/>
                    </a:lnTo>
                    <a:lnTo>
                      <a:pt x="30" y="210"/>
                    </a:lnTo>
                    <a:lnTo>
                      <a:pt x="30" y="209"/>
                    </a:lnTo>
                    <a:lnTo>
                      <a:pt x="31" y="209"/>
                    </a:lnTo>
                    <a:lnTo>
                      <a:pt x="31" y="207"/>
                    </a:lnTo>
                    <a:lnTo>
                      <a:pt x="31" y="206"/>
                    </a:lnTo>
                    <a:lnTo>
                      <a:pt x="32" y="206"/>
                    </a:lnTo>
                    <a:lnTo>
                      <a:pt x="32" y="204"/>
                    </a:lnTo>
                    <a:lnTo>
                      <a:pt x="33" y="204"/>
                    </a:lnTo>
                    <a:lnTo>
                      <a:pt x="33" y="203"/>
                    </a:lnTo>
                    <a:lnTo>
                      <a:pt x="34" y="202"/>
                    </a:lnTo>
                    <a:lnTo>
                      <a:pt x="34" y="201"/>
                    </a:lnTo>
                    <a:lnTo>
                      <a:pt x="35" y="199"/>
                    </a:lnTo>
                    <a:lnTo>
                      <a:pt x="35" y="198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36" y="196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9" y="197"/>
                    </a:lnTo>
                    <a:lnTo>
                      <a:pt x="39" y="198"/>
                    </a:lnTo>
                    <a:lnTo>
                      <a:pt x="38" y="198"/>
                    </a:lnTo>
                    <a:lnTo>
                      <a:pt x="36" y="199"/>
                    </a:lnTo>
                    <a:lnTo>
                      <a:pt x="35" y="202"/>
                    </a:lnTo>
                    <a:lnTo>
                      <a:pt x="34" y="203"/>
                    </a:lnTo>
                    <a:lnTo>
                      <a:pt x="33" y="204"/>
                    </a:lnTo>
                    <a:lnTo>
                      <a:pt x="33" y="205"/>
                    </a:lnTo>
                    <a:lnTo>
                      <a:pt x="32" y="206"/>
                    </a:lnTo>
                    <a:lnTo>
                      <a:pt x="32" y="207"/>
                    </a:lnTo>
                    <a:lnTo>
                      <a:pt x="31" y="209"/>
                    </a:lnTo>
                    <a:lnTo>
                      <a:pt x="31" y="210"/>
                    </a:lnTo>
                    <a:lnTo>
                      <a:pt x="31" y="211"/>
                    </a:lnTo>
                    <a:lnTo>
                      <a:pt x="30" y="211"/>
                    </a:lnTo>
                    <a:lnTo>
                      <a:pt x="30" y="212"/>
                    </a:lnTo>
                    <a:lnTo>
                      <a:pt x="32" y="213"/>
                    </a:lnTo>
                    <a:lnTo>
                      <a:pt x="33" y="213"/>
                    </a:lnTo>
                    <a:lnTo>
                      <a:pt x="34" y="213"/>
                    </a:lnTo>
                    <a:lnTo>
                      <a:pt x="35" y="213"/>
                    </a:lnTo>
                    <a:lnTo>
                      <a:pt x="36" y="214"/>
                    </a:lnTo>
                    <a:lnTo>
                      <a:pt x="38" y="214"/>
                    </a:lnTo>
                    <a:lnTo>
                      <a:pt x="38" y="215"/>
                    </a:lnTo>
                    <a:lnTo>
                      <a:pt x="39" y="215"/>
                    </a:lnTo>
                    <a:lnTo>
                      <a:pt x="40" y="216"/>
                    </a:lnTo>
                    <a:lnTo>
                      <a:pt x="40" y="215"/>
                    </a:lnTo>
                    <a:lnTo>
                      <a:pt x="40" y="214"/>
                    </a:lnTo>
                    <a:lnTo>
                      <a:pt x="40" y="213"/>
                    </a:lnTo>
                    <a:lnTo>
                      <a:pt x="40" y="212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2" y="210"/>
                    </a:lnTo>
                    <a:lnTo>
                      <a:pt x="42" y="209"/>
                    </a:lnTo>
                    <a:lnTo>
                      <a:pt x="41" y="209"/>
                    </a:lnTo>
                    <a:lnTo>
                      <a:pt x="41" y="207"/>
                    </a:lnTo>
                    <a:lnTo>
                      <a:pt x="41" y="206"/>
                    </a:lnTo>
                    <a:lnTo>
                      <a:pt x="40" y="205"/>
                    </a:lnTo>
                    <a:lnTo>
                      <a:pt x="41" y="202"/>
                    </a:lnTo>
                    <a:lnTo>
                      <a:pt x="41" y="201"/>
                    </a:lnTo>
                    <a:lnTo>
                      <a:pt x="40" y="202"/>
                    </a:lnTo>
                    <a:lnTo>
                      <a:pt x="40" y="201"/>
                    </a:lnTo>
                    <a:lnTo>
                      <a:pt x="40" y="199"/>
                    </a:lnTo>
                    <a:lnTo>
                      <a:pt x="41" y="199"/>
                    </a:lnTo>
                    <a:lnTo>
                      <a:pt x="43" y="199"/>
                    </a:lnTo>
                    <a:lnTo>
                      <a:pt x="43" y="198"/>
                    </a:lnTo>
                    <a:lnTo>
                      <a:pt x="44" y="197"/>
                    </a:lnTo>
                    <a:lnTo>
                      <a:pt x="44" y="197"/>
                    </a:lnTo>
                    <a:lnTo>
                      <a:pt x="43" y="195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4" y="192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4" y="194"/>
                    </a:lnTo>
                    <a:lnTo>
                      <a:pt x="44" y="193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6" y="189"/>
                    </a:lnTo>
                    <a:lnTo>
                      <a:pt x="46" y="187"/>
                    </a:lnTo>
                    <a:lnTo>
                      <a:pt x="46" y="186"/>
                    </a:lnTo>
                    <a:lnTo>
                      <a:pt x="47" y="185"/>
                    </a:lnTo>
                    <a:lnTo>
                      <a:pt x="47" y="184"/>
                    </a:lnTo>
                    <a:lnTo>
                      <a:pt x="48" y="184"/>
                    </a:lnTo>
                    <a:lnTo>
                      <a:pt x="49" y="182"/>
                    </a:lnTo>
                    <a:lnTo>
                      <a:pt x="50" y="182"/>
                    </a:lnTo>
                    <a:lnTo>
                      <a:pt x="52" y="182"/>
                    </a:lnTo>
                    <a:lnTo>
                      <a:pt x="53" y="181"/>
                    </a:lnTo>
                    <a:lnTo>
                      <a:pt x="55" y="181"/>
                    </a:lnTo>
                    <a:lnTo>
                      <a:pt x="56" y="181"/>
                    </a:lnTo>
                    <a:lnTo>
                      <a:pt x="56" y="182"/>
                    </a:lnTo>
                    <a:lnTo>
                      <a:pt x="57" y="184"/>
                    </a:lnTo>
                    <a:lnTo>
                      <a:pt x="58" y="184"/>
                    </a:lnTo>
                    <a:lnTo>
                      <a:pt x="57" y="182"/>
                    </a:lnTo>
                    <a:lnTo>
                      <a:pt x="56" y="181"/>
                    </a:lnTo>
                    <a:lnTo>
                      <a:pt x="57" y="181"/>
                    </a:lnTo>
                    <a:lnTo>
                      <a:pt x="57" y="182"/>
                    </a:lnTo>
                    <a:lnTo>
                      <a:pt x="58" y="182"/>
                    </a:lnTo>
                    <a:lnTo>
                      <a:pt x="59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1" y="180"/>
                    </a:lnTo>
                    <a:lnTo>
                      <a:pt x="63" y="180"/>
                    </a:lnTo>
                    <a:lnTo>
                      <a:pt x="64" y="180"/>
                    </a:lnTo>
                    <a:lnTo>
                      <a:pt x="65" y="179"/>
                    </a:lnTo>
                    <a:lnTo>
                      <a:pt x="66" y="179"/>
                    </a:lnTo>
                    <a:lnTo>
                      <a:pt x="66" y="178"/>
                    </a:lnTo>
                    <a:lnTo>
                      <a:pt x="67" y="178"/>
                    </a:lnTo>
                    <a:lnTo>
                      <a:pt x="67" y="177"/>
                    </a:lnTo>
                    <a:lnTo>
                      <a:pt x="68" y="177"/>
                    </a:lnTo>
                    <a:lnTo>
                      <a:pt x="68" y="175"/>
                    </a:lnTo>
                    <a:lnTo>
                      <a:pt x="68" y="173"/>
                    </a:lnTo>
                    <a:lnTo>
                      <a:pt x="68" y="172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7" y="170"/>
                    </a:lnTo>
                    <a:lnTo>
                      <a:pt x="67" y="170"/>
                    </a:lnTo>
                    <a:lnTo>
                      <a:pt x="66" y="169"/>
                    </a:lnTo>
                    <a:lnTo>
                      <a:pt x="65" y="168"/>
                    </a:lnTo>
                    <a:lnTo>
                      <a:pt x="64" y="169"/>
                    </a:lnTo>
                    <a:lnTo>
                      <a:pt x="63" y="170"/>
                    </a:lnTo>
                    <a:lnTo>
                      <a:pt x="61" y="170"/>
                    </a:lnTo>
                    <a:lnTo>
                      <a:pt x="60" y="169"/>
                    </a:lnTo>
                    <a:lnTo>
                      <a:pt x="59" y="169"/>
                    </a:lnTo>
                    <a:lnTo>
                      <a:pt x="58" y="169"/>
                    </a:lnTo>
                    <a:lnTo>
                      <a:pt x="58" y="168"/>
                    </a:lnTo>
                    <a:lnTo>
                      <a:pt x="58" y="167"/>
                    </a:lnTo>
                    <a:lnTo>
                      <a:pt x="57" y="167"/>
                    </a:lnTo>
                    <a:lnTo>
                      <a:pt x="56" y="167"/>
                    </a:lnTo>
                    <a:lnTo>
                      <a:pt x="55" y="167"/>
                    </a:lnTo>
                    <a:lnTo>
                      <a:pt x="55" y="165"/>
                    </a:lnTo>
                    <a:lnTo>
                      <a:pt x="55" y="164"/>
                    </a:lnTo>
                    <a:lnTo>
                      <a:pt x="56" y="164"/>
                    </a:lnTo>
                    <a:lnTo>
                      <a:pt x="56" y="163"/>
                    </a:lnTo>
                    <a:lnTo>
                      <a:pt x="57" y="163"/>
                    </a:lnTo>
                    <a:lnTo>
                      <a:pt x="57" y="162"/>
                    </a:lnTo>
                    <a:lnTo>
                      <a:pt x="57" y="161"/>
                    </a:lnTo>
                    <a:lnTo>
                      <a:pt x="58" y="159"/>
                    </a:lnTo>
                    <a:lnTo>
                      <a:pt x="59" y="158"/>
                    </a:lnTo>
                    <a:lnTo>
                      <a:pt x="58" y="158"/>
                    </a:lnTo>
                    <a:lnTo>
                      <a:pt x="58" y="156"/>
                    </a:lnTo>
                    <a:lnTo>
                      <a:pt x="57" y="156"/>
                    </a:lnTo>
                    <a:lnTo>
                      <a:pt x="57" y="158"/>
                    </a:lnTo>
                    <a:lnTo>
                      <a:pt x="57" y="159"/>
                    </a:lnTo>
                    <a:lnTo>
                      <a:pt x="57" y="160"/>
                    </a:lnTo>
                    <a:lnTo>
                      <a:pt x="57" y="161"/>
                    </a:lnTo>
                    <a:lnTo>
                      <a:pt x="56" y="161"/>
                    </a:lnTo>
                    <a:lnTo>
                      <a:pt x="56" y="162"/>
                    </a:lnTo>
                    <a:lnTo>
                      <a:pt x="56" y="163"/>
                    </a:lnTo>
                    <a:lnTo>
                      <a:pt x="55" y="163"/>
                    </a:lnTo>
                    <a:lnTo>
                      <a:pt x="55" y="164"/>
                    </a:lnTo>
                    <a:lnTo>
                      <a:pt x="55" y="165"/>
                    </a:lnTo>
                    <a:lnTo>
                      <a:pt x="53" y="165"/>
                    </a:lnTo>
                    <a:lnTo>
                      <a:pt x="55" y="167"/>
                    </a:lnTo>
                    <a:lnTo>
                      <a:pt x="55" y="168"/>
                    </a:lnTo>
                    <a:lnTo>
                      <a:pt x="53" y="169"/>
                    </a:lnTo>
                    <a:lnTo>
                      <a:pt x="52" y="169"/>
                    </a:lnTo>
                    <a:lnTo>
                      <a:pt x="52" y="170"/>
                    </a:lnTo>
                    <a:lnTo>
                      <a:pt x="52" y="170"/>
                    </a:lnTo>
                    <a:lnTo>
                      <a:pt x="51" y="171"/>
                    </a:lnTo>
                    <a:lnTo>
                      <a:pt x="50" y="172"/>
                    </a:lnTo>
                    <a:lnTo>
                      <a:pt x="50" y="173"/>
                    </a:lnTo>
                    <a:lnTo>
                      <a:pt x="50" y="175"/>
                    </a:lnTo>
                    <a:lnTo>
                      <a:pt x="50" y="176"/>
                    </a:lnTo>
                    <a:lnTo>
                      <a:pt x="50" y="177"/>
                    </a:lnTo>
                    <a:lnTo>
                      <a:pt x="49" y="177"/>
                    </a:lnTo>
                    <a:lnTo>
                      <a:pt x="49" y="178"/>
                    </a:lnTo>
                    <a:lnTo>
                      <a:pt x="48" y="178"/>
                    </a:lnTo>
                    <a:lnTo>
                      <a:pt x="48" y="179"/>
                    </a:lnTo>
                    <a:lnTo>
                      <a:pt x="47" y="179"/>
                    </a:lnTo>
                    <a:lnTo>
                      <a:pt x="47" y="180"/>
                    </a:lnTo>
                    <a:lnTo>
                      <a:pt x="46" y="181"/>
                    </a:lnTo>
                    <a:lnTo>
                      <a:pt x="46" y="182"/>
                    </a:lnTo>
                    <a:lnTo>
                      <a:pt x="46" y="184"/>
                    </a:lnTo>
                    <a:lnTo>
                      <a:pt x="44" y="185"/>
                    </a:lnTo>
                    <a:lnTo>
                      <a:pt x="44" y="186"/>
                    </a:lnTo>
                    <a:lnTo>
                      <a:pt x="44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2" y="192"/>
                    </a:lnTo>
                    <a:lnTo>
                      <a:pt x="42" y="193"/>
                    </a:lnTo>
                    <a:lnTo>
                      <a:pt x="41" y="194"/>
                    </a:lnTo>
                    <a:lnTo>
                      <a:pt x="40" y="194"/>
                    </a:lnTo>
                    <a:lnTo>
                      <a:pt x="40" y="195"/>
                    </a:lnTo>
                    <a:lnTo>
                      <a:pt x="40" y="196"/>
                    </a:lnTo>
                    <a:lnTo>
                      <a:pt x="39" y="195"/>
                    </a:lnTo>
                    <a:lnTo>
                      <a:pt x="38" y="195"/>
                    </a:lnTo>
                    <a:lnTo>
                      <a:pt x="38" y="194"/>
                    </a:lnTo>
                    <a:lnTo>
                      <a:pt x="38" y="193"/>
                    </a:lnTo>
                    <a:lnTo>
                      <a:pt x="39" y="192"/>
                    </a:lnTo>
                    <a:lnTo>
                      <a:pt x="40" y="190"/>
                    </a:lnTo>
                    <a:lnTo>
                      <a:pt x="40" y="189"/>
                    </a:lnTo>
                    <a:lnTo>
                      <a:pt x="41" y="188"/>
                    </a:lnTo>
                    <a:lnTo>
                      <a:pt x="42" y="187"/>
                    </a:lnTo>
                    <a:lnTo>
                      <a:pt x="42" y="186"/>
                    </a:lnTo>
                    <a:lnTo>
                      <a:pt x="42" y="185"/>
                    </a:lnTo>
                    <a:lnTo>
                      <a:pt x="43" y="184"/>
                    </a:lnTo>
                    <a:lnTo>
                      <a:pt x="43" y="182"/>
                    </a:lnTo>
                    <a:lnTo>
                      <a:pt x="43" y="181"/>
                    </a:lnTo>
                    <a:lnTo>
                      <a:pt x="44" y="180"/>
                    </a:lnTo>
                    <a:lnTo>
                      <a:pt x="44" y="179"/>
                    </a:lnTo>
                    <a:lnTo>
                      <a:pt x="46" y="178"/>
                    </a:lnTo>
                    <a:lnTo>
                      <a:pt x="46" y="177"/>
                    </a:lnTo>
                    <a:lnTo>
                      <a:pt x="47" y="176"/>
                    </a:lnTo>
                    <a:lnTo>
                      <a:pt x="47" y="175"/>
                    </a:lnTo>
                    <a:lnTo>
                      <a:pt x="48" y="173"/>
                    </a:lnTo>
                    <a:lnTo>
                      <a:pt x="48" y="172"/>
                    </a:lnTo>
                    <a:lnTo>
                      <a:pt x="49" y="171"/>
                    </a:lnTo>
                    <a:lnTo>
                      <a:pt x="49" y="170"/>
                    </a:lnTo>
                    <a:lnTo>
                      <a:pt x="50" y="170"/>
                    </a:lnTo>
                    <a:lnTo>
                      <a:pt x="50" y="169"/>
                    </a:lnTo>
                    <a:lnTo>
                      <a:pt x="50" y="168"/>
                    </a:lnTo>
                    <a:lnTo>
                      <a:pt x="51" y="168"/>
                    </a:lnTo>
                    <a:lnTo>
                      <a:pt x="51" y="167"/>
                    </a:lnTo>
                    <a:lnTo>
                      <a:pt x="51" y="165"/>
                    </a:lnTo>
                    <a:lnTo>
                      <a:pt x="52" y="164"/>
                    </a:lnTo>
                    <a:lnTo>
                      <a:pt x="52" y="163"/>
                    </a:lnTo>
                    <a:lnTo>
                      <a:pt x="52" y="162"/>
                    </a:lnTo>
                    <a:lnTo>
                      <a:pt x="53" y="161"/>
                    </a:lnTo>
                    <a:lnTo>
                      <a:pt x="53" y="160"/>
                    </a:lnTo>
                    <a:lnTo>
                      <a:pt x="55" y="159"/>
                    </a:lnTo>
                    <a:lnTo>
                      <a:pt x="55" y="158"/>
                    </a:lnTo>
                    <a:lnTo>
                      <a:pt x="55" y="156"/>
                    </a:lnTo>
                    <a:lnTo>
                      <a:pt x="55" y="155"/>
                    </a:lnTo>
                    <a:lnTo>
                      <a:pt x="56" y="154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7" y="151"/>
                    </a:lnTo>
                    <a:lnTo>
                      <a:pt x="57" y="148"/>
                    </a:lnTo>
                    <a:lnTo>
                      <a:pt x="57" y="147"/>
                    </a:lnTo>
                    <a:lnTo>
                      <a:pt x="58" y="146"/>
                    </a:lnTo>
                    <a:lnTo>
                      <a:pt x="58" y="145"/>
                    </a:lnTo>
                    <a:lnTo>
                      <a:pt x="58" y="144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2"/>
                    </a:lnTo>
                    <a:lnTo>
                      <a:pt x="59" y="141"/>
                    </a:lnTo>
                    <a:lnTo>
                      <a:pt x="59" y="139"/>
                    </a:lnTo>
                    <a:lnTo>
                      <a:pt x="59" y="138"/>
                    </a:lnTo>
                    <a:lnTo>
                      <a:pt x="60" y="138"/>
                    </a:lnTo>
                    <a:lnTo>
                      <a:pt x="60" y="137"/>
                    </a:lnTo>
                    <a:lnTo>
                      <a:pt x="60" y="135"/>
                    </a:lnTo>
                    <a:lnTo>
                      <a:pt x="60" y="134"/>
                    </a:lnTo>
                    <a:lnTo>
                      <a:pt x="61" y="133"/>
                    </a:lnTo>
                    <a:lnTo>
                      <a:pt x="61" y="131"/>
                    </a:lnTo>
                    <a:lnTo>
                      <a:pt x="61" y="130"/>
                    </a:lnTo>
                    <a:lnTo>
                      <a:pt x="61" y="128"/>
                    </a:lnTo>
                    <a:lnTo>
                      <a:pt x="61" y="127"/>
                    </a:lnTo>
                    <a:lnTo>
                      <a:pt x="63" y="126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3" y="122"/>
                    </a:lnTo>
                    <a:lnTo>
                      <a:pt x="63" y="121"/>
                    </a:lnTo>
                    <a:lnTo>
                      <a:pt x="63" y="120"/>
                    </a:lnTo>
                    <a:lnTo>
                      <a:pt x="61" y="120"/>
                    </a:lnTo>
                    <a:lnTo>
                      <a:pt x="61" y="119"/>
                    </a:lnTo>
                    <a:lnTo>
                      <a:pt x="61" y="118"/>
                    </a:lnTo>
                    <a:lnTo>
                      <a:pt x="60" y="117"/>
                    </a:lnTo>
                    <a:lnTo>
                      <a:pt x="60" y="117"/>
                    </a:lnTo>
                    <a:lnTo>
                      <a:pt x="59" y="117"/>
                    </a:lnTo>
                    <a:lnTo>
                      <a:pt x="59" y="116"/>
                    </a:lnTo>
                    <a:lnTo>
                      <a:pt x="58" y="114"/>
                    </a:lnTo>
                    <a:lnTo>
                      <a:pt x="57" y="113"/>
                    </a:lnTo>
                    <a:lnTo>
                      <a:pt x="56" y="113"/>
                    </a:lnTo>
                    <a:lnTo>
                      <a:pt x="55" y="113"/>
                    </a:lnTo>
                    <a:lnTo>
                      <a:pt x="55" y="114"/>
                    </a:lnTo>
                    <a:lnTo>
                      <a:pt x="55" y="116"/>
                    </a:lnTo>
                    <a:lnTo>
                      <a:pt x="53" y="114"/>
                    </a:lnTo>
                    <a:lnTo>
                      <a:pt x="53" y="113"/>
                    </a:lnTo>
                    <a:lnTo>
                      <a:pt x="55" y="113"/>
                    </a:lnTo>
                    <a:lnTo>
                      <a:pt x="55" y="112"/>
                    </a:lnTo>
                    <a:lnTo>
                      <a:pt x="53" y="111"/>
                    </a:lnTo>
                    <a:lnTo>
                      <a:pt x="53" y="110"/>
                    </a:lnTo>
                    <a:lnTo>
                      <a:pt x="52" y="111"/>
                    </a:lnTo>
                    <a:lnTo>
                      <a:pt x="52" y="110"/>
                    </a:lnTo>
                    <a:lnTo>
                      <a:pt x="52" y="109"/>
                    </a:lnTo>
                    <a:lnTo>
                      <a:pt x="52" y="108"/>
                    </a:lnTo>
                    <a:lnTo>
                      <a:pt x="53" y="108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3" y="105"/>
                    </a:lnTo>
                    <a:lnTo>
                      <a:pt x="53" y="104"/>
                    </a:lnTo>
                    <a:lnTo>
                      <a:pt x="52" y="103"/>
                    </a:lnTo>
                    <a:lnTo>
                      <a:pt x="52" y="102"/>
                    </a:lnTo>
                    <a:lnTo>
                      <a:pt x="51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2" y="97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4"/>
                    </a:lnTo>
                    <a:lnTo>
                      <a:pt x="51" y="94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52" y="89"/>
                    </a:lnTo>
                    <a:lnTo>
                      <a:pt x="53" y="89"/>
                    </a:lnTo>
                    <a:lnTo>
                      <a:pt x="55" y="89"/>
                    </a:lnTo>
                    <a:lnTo>
                      <a:pt x="56" y="89"/>
                    </a:lnTo>
                    <a:lnTo>
                      <a:pt x="56" y="88"/>
                    </a:lnTo>
                    <a:lnTo>
                      <a:pt x="57" y="87"/>
                    </a:lnTo>
                    <a:lnTo>
                      <a:pt x="57" y="86"/>
                    </a:lnTo>
                    <a:lnTo>
                      <a:pt x="57" y="85"/>
                    </a:lnTo>
                    <a:lnTo>
                      <a:pt x="58" y="84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60" y="77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1" y="74"/>
                    </a:lnTo>
                    <a:lnTo>
                      <a:pt x="61" y="72"/>
                    </a:lnTo>
                    <a:lnTo>
                      <a:pt x="61" y="71"/>
                    </a:lnTo>
                    <a:lnTo>
                      <a:pt x="61" y="70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4" y="66"/>
                    </a:lnTo>
                    <a:lnTo>
                      <a:pt x="64" y="65"/>
                    </a:lnTo>
                    <a:lnTo>
                      <a:pt x="64" y="63"/>
                    </a:lnTo>
                    <a:lnTo>
                      <a:pt x="64" y="62"/>
                    </a:lnTo>
                    <a:lnTo>
                      <a:pt x="65" y="61"/>
                    </a:lnTo>
                    <a:lnTo>
                      <a:pt x="65" y="60"/>
                    </a:lnTo>
                    <a:lnTo>
                      <a:pt x="65" y="59"/>
                    </a:lnTo>
                    <a:lnTo>
                      <a:pt x="65" y="58"/>
                    </a:lnTo>
                    <a:lnTo>
                      <a:pt x="65" y="57"/>
                    </a:lnTo>
                    <a:lnTo>
                      <a:pt x="65" y="55"/>
                    </a:lnTo>
                    <a:lnTo>
                      <a:pt x="66" y="54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6" y="51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7" y="45"/>
                    </a:lnTo>
                    <a:lnTo>
                      <a:pt x="67" y="44"/>
                    </a:lnTo>
                    <a:lnTo>
                      <a:pt x="68" y="42"/>
                    </a:lnTo>
                    <a:lnTo>
                      <a:pt x="68" y="41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68" y="37"/>
                    </a:lnTo>
                    <a:lnTo>
                      <a:pt x="69" y="36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34"/>
                    </a:lnTo>
                    <a:lnTo>
                      <a:pt x="69" y="33"/>
                    </a:lnTo>
                    <a:lnTo>
                      <a:pt x="69" y="32"/>
                    </a:lnTo>
                    <a:lnTo>
                      <a:pt x="70" y="31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0" y="27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0" y="24"/>
                    </a:lnTo>
                    <a:lnTo>
                      <a:pt x="70" y="23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0" y="19"/>
                    </a:lnTo>
                    <a:lnTo>
                      <a:pt x="70" y="18"/>
                    </a:lnTo>
                    <a:lnTo>
                      <a:pt x="70" y="17"/>
                    </a:lnTo>
                    <a:lnTo>
                      <a:pt x="70" y="16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2" y="12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2" y="3"/>
                    </a:lnTo>
                    <a:lnTo>
                      <a:pt x="72" y="1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109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2" name="Freeform 145"/>
              <p:cNvSpPr>
                <a:spLocks noEditPoints="1"/>
              </p:cNvSpPr>
              <p:nvPr/>
            </p:nvSpPr>
            <p:spPr bwMode="auto">
              <a:xfrm>
                <a:off x="3233738" y="3897313"/>
                <a:ext cx="542925" cy="660400"/>
              </a:xfrm>
              <a:custGeom>
                <a:avLst/>
                <a:gdLst>
                  <a:gd name="T0" fmla="*/ 130 w 342"/>
                  <a:gd name="T1" fmla="*/ 273 h 416"/>
                  <a:gd name="T2" fmla="*/ 138 w 342"/>
                  <a:gd name="T3" fmla="*/ 287 h 416"/>
                  <a:gd name="T4" fmla="*/ 142 w 342"/>
                  <a:gd name="T5" fmla="*/ 297 h 416"/>
                  <a:gd name="T6" fmla="*/ 126 w 342"/>
                  <a:gd name="T7" fmla="*/ 304 h 416"/>
                  <a:gd name="T8" fmla="*/ 109 w 342"/>
                  <a:gd name="T9" fmla="*/ 305 h 416"/>
                  <a:gd name="T10" fmla="*/ 97 w 342"/>
                  <a:gd name="T11" fmla="*/ 292 h 416"/>
                  <a:gd name="T12" fmla="*/ 92 w 342"/>
                  <a:gd name="T13" fmla="*/ 279 h 416"/>
                  <a:gd name="T14" fmla="*/ 109 w 342"/>
                  <a:gd name="T15" fmla="*/ 275 h 416"/>
                  <a:gd name="T16" fmla="*/ 127 w 342"/>
                  <a:gd name="T17" fmla="*/ 272 h 416"/>
                  <a:gd name="T18" fmla="*/ 68 w 342"/>
                  <a:gd name="T19" fmla="*/ 271 h 416"/>
                  <a:gd name="T20" fmla="*/ 60 w 342"/>
                  <a:gd name="T21" fmla="*/ 275 h 416"/>
                  <a:gd name="T22" fmla="*/ 46 w 342"/>
                  <a:gd name="T23" fmla="*/ 273 h 416"/>
                  <a:gd name="T24" fmla="*/ 61 w 342"/>
                  <a:gd name="T25" fmla="*/ 263 h 416"/>
                  <a:gd name="T26" fmla="*/ 178 w 342"/>
                  <a:gd name="T27" fmla="*/ 268 h 416"/>
                  <a:gd name="T28" fmla="*/ 195 w 342"/>
                  <a:gd name="T29" fmla="*/ 270 h 416"/>
                  <a:gd name="T30" fmla="*/ 211 w 342"/>
                  <a:gd name="T31" fmla="*/ 276 h 416"/>
                  <a:gd name="T32" fmla="*/ 226 w 342"/>
                  <a:gd name="T33" fmla="*/ 268 h 416"/>
                  <a:gd name="T34" fmla="*/ 237 w 342"/>
                  <a:gd name="T35" fmla="*/ 275 h 416"/>
                  <a:gd name="T36" fmla="*/ 218 w 342"/>
                  <a:gd name="T37" fmla="*/ 284 h 416"/>
                  <a:gd name="T38" fmla="*/ 197 w 342"/>
                  <a:gd name="T39" fmla="*/ 292 h 416"/>
                  <a:gd name="T40" fmla="*/ 179 w 342"/>
                  <a:gd name="T41" fmla="*/ 291 h 416"/>
                  <a:gd name="T42" fmla="*/ 163 w 342"/>
                  <a:gd name="T43" fmla="*/ 281 h 416"/>
                  <a:gd name="T44" fmla="*/ 155 w 342"/>
                  <a:gd name="T45" fmla="*/ 265 h 416"/>
                  <a:gd name="T46" fmla="*/ 129 w 342"/>
                  <a:gd name="T47" fmla="*/ 7 h 416"/>
                  <a:gd name="T48" fmla="*/ 143 w 342"/>
                  <a:gd name="T49" fmla="*/ 13 h 416"/>
                  <a:gd name="T50" fmla="*/ 155 w 342"/>
                  <a:gd name="T51" fmla="*/ 14 h 416"/>
                  <a:gd name="T52" fmla="*/ 167 w 342"/>
                  <a:gd name="T53" fmla="*/ 20 h 416"/>
                  <a:gd name="T54" fmla="*/ 183 w 342"/>
                  <a:gd name="T55" fmla="*/ 30 h 416"/>
                  <a:gd name="T56" fmla="*/ 201 w 342"/>
                  <a:gd name="T57" fmla="*/ 34 h 416"/>
                  <a:gd name="T58" fmla="*/ 217 w 342"/>
                  <a:gd name="T59" fmla="*/ 41 h 416"/>
                  <a:gd name="T60" fmla="*/ 231 w 342"/>
                  <a:gd name="T61" fmla="*/ 52 h 416"/>
                  <a:gd name="T62" fmla="*/ 255 w 342"/>
                  <a:gd name="T63" fmla="*/ 124 h 416"/>
                  <a:gd name="T64" fmla="*/ 253 w 342"/>
                  <a:gd name="T65" fmla="*/ 177 h 416"/>
                  <a:gd name="T66" fmla="*/ 246 w 342"/>
                  <a:gd name="T67" fmla="*/ 186 h 416"/>
                  <a:gd name="T68" fmla="*/ 223 w 342"/>
                  <a:gd name="T69" fmla="*/ 177 h 416"/>
                  <a:gd name="T70" fmla="*/ 201 w 342"/>
                  <a:gd name="T71" fmla="*/ 181 h 416"/>
                  <a:gd name="T72" fmla="*/ 174 w 342"/>
                  <a:gd name="T73" fmla="*/ 177 h 416"/>
                  <a:gd name="T74" fmla="*/ 157 w 342"/>
                  <a:gd name="T75" fmla="*/ 172 h 416"/>
                  <a:gd name="T76" fmla="*/ 138 w 342"/>
                  <a:gd name="T77" fmla="*/ 165 h 416"/>
                  <a:gd name="T78" fmla="*/ 120 w 342"/>
                  <a:gd name="T79" fmla="*/ 165 h 416"/>
                  <a:gd name="T80" fmla="*/ 102 w 342"/>
                  <a:gd name="T81" fmla="*/ 163 h 416"/>
                  <a:gd name="T82" fmla="*/ 83 w 342"/>
                  <a:gd name="T83" fmla="*/ 164 h 416"/>
                  <a:gd name="T84" fmla="*/ 65 w 342"/>
                  <a:gd name="T85" fmla="*/ 165 h 416"/>
                  <a:gd name="T86" fmla="*/ 47 w 342"/>
                  <a:gd name="T87" fmla="*/ 168 h 416"/>
                  <a:gd name="T88" fmla="*/ 37 w 342"/>
                  <a:gd name="T89" fmla="*/ 157 h 416"/>
                  <a:gd name="T90" fmla="*/ 24 w 342"/>
                  <a:gd name="T91" fmla="*/ 145 h 416"/>
                  <a:gd name="T92" fmla="*/ 6 w 342"/>
                  <a:gd name="T93" fmla="*/ 139 h 416"/>
                  <a:gd name="T94" fmla="*/ 7 w 342"/>
                  <a:gd name="T95" fmla="*/ 123 h 416"/>
                  <a:gd name="T96" fmla="*/ 14 w 342"/>
                  <a:gd name="T97" fmla="*/ 104 h 416"/>
                  <a:gd name="T98" fmla="*/ 7 w 342"/>
                  <a:gd name="T99" fmla="*/ 87 h 416"/>
                  <a:gd name="T100" fmla="*/ 12 w 342"/>
                  <a:gd name="T101" fmla="*/ 64 h 416"/>
                  <a:gd name="T102" fmla="*/ 0 w 342"/>
                  <a:gd name="T103" fmla="*/ 52 h 416"/>
                  <a:gd name="T104" fmla="*/ 5 w 342"/>
                  <a:gd name="T105" fmla="*/ 37 h 416"/>
                  <a:gd name="T106" fmla="*/ 22 w 342"/>
                  <a:gd name="T107" fmla="*/ 34 h 416"/>
                  <a:gd name="T108" fmla="*/ 48 w 342"/>
                  <a:gd name="T109" fmla="*/ 29 h 416"/>
                  <a:gd name="T110" fmla="*/ 65 w 342"/>
                  <a:gd name="T111" fmla="*/ 43 h 416"/>
                  <a:gd name="T112" fmla="*/ 78 w 342"/>
                  <a:gd name="T113" fmla="*/ 48 h 416"/>
                  <a:gd name="T114" fmla="*/ 73 w 342"/>
                  <a:gd name="T115" fmla="*/ 33 h 416"/>
                  <a:gd name="T116" fmla="*/ 77 w 342"/>
                  <a:gd name="T117" fmla="*/ 26 h 416"/>
                  <a:gd name="T118" fmla="*/ 86 w 342"/>
                  <a:gd name="T119" fmla="*/ 21 h 416"/>
                  <a:gd name="T120" fmla="*/ 101 w 342"/>
                  <a:gd name="T121" fmla="*/ 17 h 416"/>
                  <a:gd name="T122" fmla="*/ 109 w 342"/>
                  <a:gd name="T123" fmla="*/ 7 h 416"/>
                  <a:gd name="T124" fmla="*/ 118 w 342"/>
                  <a:gd name="T12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2" h="416">
                    <a:moveTo>
                      <a:pt x="341" y="415"/>
                    </a:moveTo>
                    <a:lnTo>
                      <a:pt x="340" y="416"/>
                    </a:lnTo>
                    <a:lnTo>
                      <a:pt x="339" y="415"/>
                    </a:lnTo>
                    <a:lnTo>
                      <a:pt x="339" y="414"/>
                    </a:lnTo>
                    <a:lnTo>
                      <a:pt x="339" y="413"/>
                    </a:lnTo>
                    <a:lnTo>
                      <a:pt x="338" y="411"/>
                    </a:lnTo>
                    <a:lnTo>
                      <a:pt x="339" y="411"/>
                    </a:lnTo>
                    <a:lnTo>
                      <a:pt x="340" y="411"/>
                    </a:lnTo>
                    <a:lnTo>
                      <a:pt x="340" y="410"/>
                    </a:lnTo>
                    <a:lnTo>
                      <a:pt x="341" y="410"/>
                    </a:lnTo>
                    <a:lnTo>
                      <a:pt x="342" y="413"/>
                    </a:lnTo>
                    <a:lnTo>
                      <a:pt x="341" y="413"/>
                    </a:lnTo>
                    <a:lnTo>
                      <a:pt x="341" y="414"/>
                    </a:lnTo>
                    <a:lnTo>
                      <a:pt x="341" y="415"/>
                    </a:lnTo>
                    <a:close/>
                    <a:moveTo>
                      <a:pt x="128" y="272"/>
                    </a:moveTo>
                    <a:lnTo>
                      <a:pt x="129" y="272"/>
                    </a:lnTo>
                    <a:lnTo>
                      <a:pt x="130" y="272"/>
                    </a:lnTo>
                    <a:lnTo>
                      <a:pt x="130" y="273"/>
                    </a:lnTo>
                    <a:lnTo>
                      <a:pt x="130" y="274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6"/>
                    </a:lnTo>
                    <a:lnTo>
                      <a:pt x="129" y="278"/>
                    </a:lnTo>
                    <a:lnTo>
                      <a:pt x="129" y="279"/>
                    </a:lnTo>
                    <a:lnTo>
                      <a:pt x="129" y="280"/>
                    </a:lnTo>
                    <a:lnTo>
                      <a:pt x="129" y="281"/>
                    </a:lnTo>
                    <a:lnTo>
                      <a:pt x="129" y="282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3" y="284"/>
                    </a:lnTo>
                    <a:lnTo>
                      <a:pt x="134" y="286"/>
                    </a:lnTo>
                    <a:lnTo>
                      <a:pt x="135" y="286"/>
                    </a:lnTo>
                    <a:lnTo>
                      <a:pt x="136" y="286"/>
                    </a:lnTo>
                    <a:lnTo>
                      <a:pt x="136" y="287"/>
                    </a:lnTo>
                    <a:lnTo>
                      <a:pt x="137" y="287"/>
                    </a:lnTo>
                    <a:lnTo>
                      <a:pt x="138" y="287"/>
                    </a:lnTo>
                    <a:lnTo>
                      <a:pt x="140" y="287"/>
                    </a:lnTo>
                    <a:lnTo>
                      <a:pt x="141" y="287"/>
                    </a:lnTo>
                    <a:lnTo>
                      <a:pt x="142" y="286"/>
                    </a:lnTo>
                    <a:lnTo>
                      <a:pt x="143" y="286"/>
                    </a:lnTo>
                    <a:lnTo>
                      <a:pt x="143" y="287"/>
                    </a:lnTo>
                    <a:lnTo>
                      <a:pt x="143" y="288"/>
                    </a:lnTo>
                    <a:lnTo>
                      <a:pt x="143" y="289"/>
                    </a:lnTo>
                    <a:lnTo>
                      <a:pt x="143" y="290"/>
                    </a:lnTo>
                    <a:lnTo>
                      <a:pt x="143" y="291"/>
                    </a:lnTo>
                    <a:lnTo>
                      <a:pt x="144" y="291"/>
                    </a:lnTo>
                    <a:lnTo>
                      <a:pt x="144" y="292"/>
                    </a:lnTo>
                    <a:lnTo>
                      <a:pt x="144" y="293"/>
                    </a:lnTo>
                    <a:lnTo>
                      <a:pt x="145" y="295"/>
                    </a:lnTo>
                    <a:lnTo>
                      <a:pt x="145" y="296"/>
                    </a:lnTo>
                    <a:lnTo>
                      <a:pt x="145" y="297"/>
                    </a:lnTo>
                    <a:lnTo>
                      <a:pt x="144" y="297"/>
                    </a:lnTo>
                    <a:lnTo>
                      <a:pt x="143" y="297"/>
                    </a:lnTo>
                    <a:lnTo>
                      <a:pt x="142" y="297"/>
                    </a:lnTo>
                    <a:lnTo>
                      <a:pt x="141" y="297"/>
                    </a:lnTo>
                    <a:lnTo>
                      <a:pt x="140" y="297"/>
                    </a:lnTo>
                    <a:lnTo>
                      <a:pt x="138" y="297"/>
                    </a:lnTo>
                    <a:lnTo>
                      <a:pt x="137" y="297"/>
                    </a:lnTo>
                    <a:lnTo>
                      <a:pt x="137" y="298"/>
                    </a:lnTo>
                    <a:lnTo>
                      <a:pt x="136" y="298"/>
                    </a:lnTo>
                    <a:lnTo>
                      <a:pt x="136" y="298"/>
                    </a:lnTo>
                    <a:lnTo>
                      <a:pt x="135" y="299"/>
                    </a:lnTo>
                    <a:lnTo>
                      <a:pt x="134" y="299"/>
                    </a:lnTo>
                    <a:lnTo>
                      <a:pt x="133" y="300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1"/>
                    </a:lnTo>
                    <a:lnTo>
                      <a:pt x="129" y="301"/>
                    </a:lnTo>
                    <a:lnTo>
                      <a:pt x="129" y="303"/>
                    </a:lnTo>
                    <a:lnTo>
                      <a:pt x="128" y="303"/>
                    </a:lnTo>
                    <a:lnTo>
                      <a:pt x="127" y="304"/>
                    </a:lnTo>
                    <a:lnTo>
                      <a:pt x="126" y="304"/>
                    </a:lnTo>
                    <a:lnTo>
                      <a:pt x="125" y="304"/>
                    </a:lnTo>
                    <a:lnTo>
                      <a:pt x="124" y="304"/>
                    </a:lnTo>
                    <a:lnTo>
                      <a:pt x="123" y="305"/>
                    </a:lnTo>
                    <a:lnTo>
                      <a:pt x="121" y="305"/>
                    </a:lnTo>
                    <a:lnTo>
                      <a:pt x="120" y="304"/>
                    </a:lnTo>
                    <a:lnTo>
                      <a:pt x="119" y="305"/>
                    </a:lnTo>
                    <a:lnTo>
                      <a:pt x="118" y="305"/>
                    </a:lnTo>
                    <a:lnTo>
                      <a:pt x="117" y="305"/>
                    </a:lnTo>
                    <a:lnTo>
                      <a:pt x="117" y="306"/>
                    </a:lnTo>
                    <a:lnTo>
                      <a:pt x="116" y="307"/>
                    </a:lnTo>
                    <a:lnTo>
                      <a:pt x="116" y="308"/>
                    </a:lnTo>
                    <a:lnTo>
                      <a:pt x="115" y="308"/>
                    </a:lnTo>
                    <a:lnTo>
                      <a:pt x="114" y="308"/>
                    </a:lnTo>
                    <a:lnTo>
                      <a:pt x="112" y="307"/>
                    </a:lnTo>
                    <a:lnTo>
                      <a:pt x="111" y="307"/>
                    </a:lnTo>
                    <a:lnTo>
                      <a:pt x="111" y="306"/>
                    </a:lnTo>
                    <a:lnTo>
                      <a:pt x="110" y="306"/>
                    </a:lnTo>
                    <a:lnTo>
                      <a:pt x="109" y="305"/>
                    </a:lnTo>
                    <a:lnTo>
                      <a:pt x="109" y="305"/>
                    </a:lnTo>
                    <a:lnTo>
                      <a:pt x="108" y="304"/>
                    </a:lnTo>
                    <a:lnTo>
                      <a:pt x="107" y="303"/>
                    </a:lnTo>
                    <a:lnTo>
                      <a:pt x="106" y="303"/>
                    </a:lnTo>
                    <a:lnTo>
                      <a:pt x="104" y="301"/>
                    </a:lnTo>
                    <a:lnTo>
                      <a:pt x="103" y="300"/>
                    </a:lnTo>
                    <a:lnTo>
                      <a:pt x="102" y="300"/>
                    </a:lnTo>
                    <a:lnTo>
                      <a:pt x="102" y="299"/>
                    </a:lnTo>
                    <a:lnTo>
                      <a:pt x="101" y="299"/>
                    </a:lnTo>
                    <a:lnTo>
                      <a:pt x="101" y="298"/>
                    </a:lnTo>
                    <a:lnTo>
                      <a:pt x="101" y="297"/>
                    </a:lnTo>
                    <a:lnTo>
                      <a:pt x="100" y="297"/>
                    </a:lnTo>
                    <a:lnTo>
                      <a:pt x="100" y="296"/>
                    </a:lnTo>
                    <a:lnTo>
                      <a:pt x="100" y="295"/>
                    </a:lnTo>
                    <a:lnTo>
                      <a:pt x="99" y="295"/>
                    </a:lnTo>
                    <a:lnTo>
                      <a:pt x="98" y="295"/>
                    </a:lnTo>
                    <a:lnTo>
                      <a:pt x="98" y="293"/>
                    </a:lnTo>
                    <a:lnTo>
                      <a:pt x="97" y="292"/>
                    </a:lnTo>
                    <a:lnTo>
                      <a:pt x="97" y="291"/>
                    </a:lnTo>
                    <a:lnTo>
                      <a:pt x="97" y="290"/>
                    </a:lnTo>
                    <a:lnTo>
                      <a:pt x="95" y="289"/>
                    </a:lnTo>
                    <a:lnTo>
                      <a:pt x="95" y="288"/>
                    </a:lnTo>
                    <a:lnTo>
                      <a:pt x="94" y="288"/>
                    </a:lnTo>
                    <a:lnTo>
                      <a:pt x="93" y="288"/>
                    </a:lnTo>
                    <a:lnTo>
                      <a:pt x="93" y="287"/>
                    </a:lnTo>
                    <a:lnTo>
                      <a:pt x="93" y="286"/>
                    </a:lnTo>
                    <a:lnTo>
                      <a:pt x="92" y="284"/>
                    </a:lnTo>
                    <a:lnTo>
                      <a:pt x="91" y="284"/>
                    </a:lnTo>
                    <a:lnTo>
                      <a:pt x="90" y="283"/>
                    </a:lnTo>
                    <a:lnTo>
                      <a:pt x="89" y="282"/>
                    </a:lnTo>
                    <a:lnTo>
                      <a:pt x="87" y="282"/>
                    </a:lnTo>
                    <a:lnTo>
                      <a:pt x="87" y="281"/>
                    </a:lnTo>
                    <a:lnTo>
                      <a:pt x="89" y="280"/>
                    </a:lnTo>
                    <a:lnTo>
                      <a:pt x="90" y="279"/>
                    </a:lnTo>
                    <a:lnTo>
                      <a:pt x="91" y="279"/>
                    </a:lnTo>
                    <a:lnTo>
                      <a:pt x="92" y="279"/>
                    </a:lnTo>
                    <a:lnTo>
                      <a:pt x="93" y="279"/>
                    </a:lnTo>
                    <a:lnTo>
                      <a:pt x="94" y="279"/>
                    </a:lnTo>
                    <a:lnTo>
                      <a:pt x="94" y="280"/>
                    </a:lnTo>
                    <a:lnTo>
                      <a:pt x="95" y="280"/>
                    </a:lnTo>
                    <a:lnTo>
                      <a:pt x="97" y="280"/>
                    </a:lnTo>
                    <a:lnTo>
                      <a:pt x="98" y="280"/>
                    </a:lnTo>
                    <a:lnTo>
                      <a:pt x="99" y="280"/>
                    </a:lnTo>
                    <a:lnTo>
                      <a:pt x="100" y="280"/>
                    </a:lnTo>
                    <a:lnTo>
                      <a:pt x="101" y="280"/>
                    </a:lnTo>
                    <a:lnTo>
                      <a:pt x="102" y="280"/>
                    </a:lnTo>
                    <a:lnTo>
                      <a:pt x="103" y="280"/>
                    </a:lnTo>
                    <a:lnTo>
                      <a:pt x="104" y="280"/>
                    </a:lnTo>
                    <a:lnTo>
                      <a:pt x="106" y="279"/>
                    </a:lnTo>
                    <a:lnTo>
                      <a:pt x="107" y="278"/>
                    </a:lnTo>
                    <a:lnTo>
                      <a:pt x="108" y="278"/>
                    </a:lnTo>
                    <a:lnTo>
                      <a:pt x="108" y="276"/>
                    </a:lnTo>
                    <a:lnTo>
                      <a:pt x="109" y="275"/>
                    </a:lnTo>
                    <a:lnTo>
                      <a:pt x="109" y="275"/>
                    </a:lnTo>
                    <a:lnTo>
                      <a:pt x="110" y="274"/>
                    </a:lnTo>
                    <a:lnTo>
                      <a:pt x="111" y="275"/>
                    </a:lnTo>
                    <a:lnTo>
                      <a:pt x="112" y="275"/>
                    </a:lnTo>
                    <a:lnTo>
                      <a:pt x="114" y="275"/>
                    </a:lnTo>
                    <a:lnTo>
                      <a:pt x="115" y="275"/>
                    </a:lnTo>
                    <a:lnTo>
                      <a:pt x="115" y="276"/>
                    </a:lnTo>
                    <a:lnTo>
                      <a:pt x="116" y="276"/>
                    </a:lnTo>
                    <a:lnTo>
                      <a:pt x="117" y="276"/>
                    </a:lnTo>
                    <a:lnTo>
                      <a:pt x="118" y="276"/>
                    </a:lnTo>
                    <a:lnTo>
                      <a:pt x="119" y="276"/>
                    </a:lnTo>
                    <a:lnTo>
                      <a:pt x="120" y="276"/>
                    </a:lnTo>
                    <a:lnTo>
                      <a:pt x="121" y="275"/>
                    </a:lnTo>
                    <a:lnTo>
                      <a:pt x="123" y="275"/>
                    </a:lnTo>
                    <a:lnTo>
                      <a:pt x="124" y="275"/>
                    </a:lnTo>
                    <a:lnTo>
                      <a:pt x="125" y="274"/>
                    </a:lnTo>
                    <a:lnTo>
                      <a:pt x="126" y="274"/>
                    </a:lnTo>
                    <a:lnTo>
                      <a:pt x="126" y="273"/>
                    </a:lnTo>
                    <a:lnTo>
                      <a:pt x="127" y="272"/>
                    </a:lnTo>
                    <a:lnTo>
                      <a:pt x="128" y="272"/>
                    </a:lnTo>
                    <a:close/>
                    <a:moveTo>
                      <a:pt x="49" y="267"/>
                    </a:moveTo>
                    <a:lnTo>
                      <a:pt x="49" y="268"/>
                    </a:lnTo>
                    <a:lnTo>
                      <a:pt x="47" y="268"/>
                    </a:lnTo>
                    <a:lnTo>
                      <a:pt x="46" y="268"/>
                    </a:lnTo>
                    <a:lnTo>
                      <a:pt x="46" y="267"/>
                    </a:lnTo>
                    <a:lnTo>
                      <a:pt x="49" y="267"/>
                    </a:lnTo>
                    <a:close/>
                    <a:moveTo>
                      <a:pt x="70" y="267"/>
                    </a:moveTo>
                    <a:lnTo>
                      <a:pt x="69" y="268"/>
                    </a:lnTo>
                    <a:lnTo>
                      <a:pt x="68" y="267"/>
                    </a:lnTo>
                    <a:lnTo>
                      <a:pt x="69" y="266"/>
                    </a:lnTo>
                    <a:lnTo>
                      <a:pt x="70" y="266"/>
                    </a:lnTo>
                    <a:lnTo>
                      <a:pt x="70" y="267"/>
                    </a:lnTo>
                    <a:close/>
                    <a:moveTo>
                      <a:pt x="64" y="268"/>
                    </a:moveTo>
                    <a:lnTo>
                      <a:pt x="65" y="270"/>
                    </a:lnTo>
                    <a:lnTo>
                      <a:pt x="66" y="271"/>
                    </a:lnTo>
                    <a:lnTo>
                      <a:pt x="67" y="271"/>
                    </a:lnTo>
                    <a:lnTo>
                      <a:pt x="68" y="271"/>
                    </a:lnTo>
                    <a:lnTo>
                      <a:pt x="68" y="270"/>
                    </a:lnTo>
                    <a:lnTo>
                      <a:pt x="69" y="270"/>
                    </a:lnTo>
                    <a:lnTo>
                      <a:pt x="70" y="270"/>
                    </a:lnTo>
                    <a:lnTo>
                      <a:pt x="74" y="272"/>
                    </a:lnTo>
                    <a:lnTo>
                      <a:pt x="75" y="274"/>
                    </a:lnTo>
                    <a:lnTo>
                      <a:pt x="76" y="276"/>
                    </a:lnTo>
                    <a:lnTo>
                      <a:pt x="75" y="276"/>
                    </a:lnTo>
                    <a:lnTo>
                      <a:pt x="74" y="276"/>
                    </a:lnTo>
                    <a:lnTo>
                      <a:pt x="73" y="276"/>
                    </a:lnTo>
                    <a:lnTo>
                      <a:pt x="72" y="276"/>
                    </a:lnTo>
                    <a:lnTo>
                      <a:pt x="69" y="276"/>
                    </a:lnTo>
                    <a:lnTo>
                      <a:pt x="68" y="276"/>
                    </a:lnTo>
                    <a:lnTo>
                      <a:pt x="67" y="276"/>
                    </a:lnTo>
                    <a:lnTo>
                      <a:pt x="66" y="276"/>
                    </a:lnTo>
                    <a:lnTo>
                      <a:pt x="64" y="279"/>
                    </a:lnTo>
                    <a:lnTo>
                      <a:pt x="61" y="276"/>
                    </a:lnTo>
                    <a:lnTo>
                      <a:pt x="60" y="276"/>
                    </a:lnTo>
                    <a:lnTo>
                      <a:pt x="60" y="275"/>
                    </a:lnTo>
                    <a:lnTo>
                      <a:pt x="59" y="275"/>
                    </a:lnTo>
                    <a:lnTo>
                      <a:pt x="58" y="275"/>
                    </a:lnTo>
                    <a:lnTo>
                      <a:pt x="57" y="275"/>
                    </a:lnTo>
                    <a:lnTo>
                      <a:pt x="57" y="274"/>
                    </a:lnTo>
                    <a:lnTo>
                      <a:pt x="56" y="274"/>
                    </a:lnTo>
                    <a:lnTo>
                      <a:pt x="55" y="274"/>
                    </a:lnTo>
                    <a:lnTo>
                      <a:pt x="55" y="273"/>
                    </a:lnTo>
                    <a:lnTo>
                      <a:pt x="55" y="273"/>
                    </a:lnTo>
                    <a:lnTo>
                      <a:pt x="53" y="273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0" y="275"/>
                    </a:lnTo>
                    <a:lnTo>
                      <a:pt x="48" y="274"/>
                    </a:lnTo>
                    <a:lnTo>
                      <a:pt x="47" y="274"/>
                    </a:lnTo>
                    <a:lnTo>
                      <a:pt x="46" y="274"/>
                    </a:lnTo>
                    <a:lnTo>
                      <a:pt x="44" y="274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2"/>
                    </a:lnTo>
                    <a:lnTo>
                      <a:pt x="46" y="272"/>
                    </a:lnTo>
                    <a:lnTo>
                      <a:pt x="47" y="272"/>
                    </a:lnTo>
                    <a:lnTo>
                      <a:pt x="47" y="272"/>
                    </a:lnTo>
                    <a:lnTo>
                      <a:pt x="48" y="272"/>
                    </a:lnTo>
                    <a:lnTo>
                      <a:pt x="48" y="272"/>
                    </a:lnTo>
                    <a:lnTo>
                      <a:pt x="49" y="272"/>
                    </a:lnTo>
                    <a:lnTo>
                      <a:pt x="49" y="271"/>
                    </a:lnTo>
                    <a:lnTo>
                      <a:pt x="50" y="271"/>
                    </a:lnTo>
                    <a:lnTo>
                      <a:pt x="50" y="270"/>
                    </a:lnTo>
                    <a:lnTo>
                      <a:pt x="51" y="270"/>
                    </a:lnTo>
                    <a:lnTo>
                      <a:pt x="52" y="267"/>
                    </a:lnTo>
                    <a:lnTo>
                      <a:pt x="55" y="270"/>
                    </a:lnTo>
                    <a:lnTo>
                      <a:pt x="56" y="268"/>
                    </a:lnTo>
                    <a:lnTo>
                      <a:pt x="58" y="267"/>
                    </a:lnTo>
                    <a:lnTo>
                      <a:pt x="61" y="264"/>
                    </a:lnTo>
                    <a:lnTo>
                      <a:pt x="63" y="264"/>
                    </a:lnTo>
                    <a:lnTo>
                      <a:pt x="61" y="263"/>
                    </a:lnTo>
                    <a:lnTo>
                      <a:pt x="63" y="263"/>
                    </a:lnTo>
                    <a:lnTo>
                      <a:pt x="64" y="263"/>
                    </a:lnTo>
                    <a:lnTo>
                      <a:pt x="64" y="265"/>
                    </a:lnTo>
                    <a:lnTo>
                      <a:pt x="65" y="265"/>
                    </a:lnTo>
                    <a:lnTo>
                      <a:pt x="65" y="266"/>
                    </a:lnTo>
                    <a:lnTo>
                      <a:pt x="65" y="267"/>
                    </a:lnTo>
                    <a:lnTo>
                      <a:pt x="64" y="268"/>
                    </a:lnTo>
                    <a:close/>
                    <a:moveTo>
                      <a:pt x="159" y="263"/>
                    </a:moveTo>
                    <a:lnTo>
                      <a:pt x="160" y="263"/>
                    </a:lnTo>
                    <a:lnTo>
                      <a:pt x="163" y="263"/>
                    </a:lnTo>
                    <a:lnTo>
                      <a:pt x="169" y="264"/>
                    </a:lnTo>
                    <a:lnTo>
                      <a:pt x="172" y="266"/>
                    </a:lnTo>
                    <a:lnTo>
                      <a:pt x="174" y="266"/>
                    </a:lnTo>
                    <a:lnTo>
                      <a:pt x="175" y="266"/>
                    </a:lnTo>
                    <a:lnTo>
                      <a:pt x="175" y="267"/>
                    </a:lnTo>
                    <a:lnTo>
                      <a:pt x="176" y="267"/>
                    </a:lnTo>
                    <a:lnTo>
                      <a:pt x="177" y="268"/>
                    </a:lnTo>
                    <a:lnTo>
                      <a:pt x="178" y="268"/>
                    </a:lnTo>
                    <a:lnTo>
                      <a:pt x="180" y="268"/>
                    </a:lnTo>
                    <a:lnTo>
                      <a:pt x="181" y="268"/>
                    </a:lnTo>
                    <a:lnTo>
                      <a:pt x="181" y="267"/>
                    </a:lnTo>
                    <a:lnTo>
                      <a:pt x="183" y="267"/>
                    </a:lnTo>
                    <a:lnTo>
                      <a:pt x="184" y="267"/>
                    </a:lnTo>
                    <a:lnTo>
                      <a:pt x="185" y="267"/>
                    </a:lnTo>
                    <a:lnTo>
                      <a:pt x="186" y="267"/>
                    </a:lnTo>
                    <a:lnTo>
                      <a:pt x="187" y="268"/>
                    </a:lnTo>
                    <a:lnTo>
                      <a:pt x="188" y="268"/>
                    </a:lnTo>
                    <a:lnTo>
                      <a:pt x="188" y="267"/>
                    </a:lnTo>
                    <a:lnTo>
                      <a:pt x="189" y="267"/>
                    </a:lnTo>
                    <a:lnTo>
                      <a:pt x="190" y="267"/>
                    </a:lnTo>
                    <a:lnTo>
                      <a:pt x="190" y="268"/>
                    </a:lnTo>
                    <a:lnTo>
                      <a:pt x="190" y="268"/>
                    </a:lnTo>
                    <a:lnTo>
                      <a:pt x="192" y="268"/>
                    </a:lnTo>
                    <a:lnTo>
                      <a:pt x="193" y="270"/>
                    </a:lnTo>
                    <a:lnTo>
                      <a:pt x="194" y="271"/>
                    </a:lnTo>
                    <a:lnTo>
                      <a:pt x="195" y="270"/>
                    </a:lnTo>
                    <a:lnTo>
                      <a:pt x="196" y="270"/>
                    </a:lnTo>
                    <a:lnTo>
                      <a:pt x="196" y="271"/>
                    </a:lnTo>
                    <a:lnTo>
                      <a:pt x="197" y="271"/>
                    </a:lnTo>
                    <a:lnTo>
                      <a:pt x="198" y="271"/>
                    </a:lnTo>
                    <a:lnTo>
                      <a:pt x="200" y="272"/>
                    </a:lnTo>
                    <a:lnTo>
                      <a:pt x="201" y="272"/>
                    </a:lnTo>
                    <a:lnTo>
                      <a:pt x="201" y="273"/>
                    </a:lnTo>
                    <a:lnTo>
                      <a:pt x="202" y="273"/>
                    </a:lnTo>
                    <a:lnTo>
                      <a:pt x="203" y="274"/>
                    </a:lnTo>
                    <a:lnTo>
                      <a:pt x="204" y="274"/>
                    </a:lnTo>
                    <a:lnTo>
                      <a:pt x="204" y="275"/>
                    </a:lnTo>
                    <a:lnTo>
                      <a:pt x="204" y="276"/>
                    </a:lnTo>
                    <a:lnTo>
                      <a:pt x="205" y="276"/>
                    </a:lnTo>
                    <a:lnTo>
                      <a:pt x="206" y="276"/>
                    </a:lnTo>
                    <a:lnTo>
                      <a:pt x="207" y="276"/>
                    </a:lnTo>
                    <a:lnTo>
                      <a:pt x="209" y="278"/>
                    </a:lnTo>
                    <a:lnTo>
                      <a:pt x="210" y="276"/>
                    </a:lnTo>
                    <a:lnTo>
                      <a:pt x="211" y="276"/>
                    </a:lnTo>
                    <a:lnTo>
                      <a:pt x="212" y="276"/>
                    </a:lnTo>
                    <a:lnTo>
                      <a:pt x="213" y="278"/>
                    </a:lnTo>
                    <a:lnTo>
                      <a:pt x="214" y="278"/>
                    </a:lnTo>
                    <a:lnTo>
                      <a:pt x="215" y="278"/>
                    </a:lnTo>
                    <a:lnTo>
                      <a:pt x="217" y="278"/>
                    </a:lnTo>
                    <a:lnTo>
                      <a:pt x="218" y="278"/>
                    </a:lnTo>
                    <a:lnTo>
                      <a:pt x="218" y="278"/>
                    </a:lnTo>
                    <a:lnTo>
                      <a:pt x="219" y="276"/>
                    </a:lnTo>
                    <a:lnTo>
                      <a:pt x="220" y="275"/>
                    </a:lnTo>
                    <a:lnTo>
                      <a:pt x="221" y="274"/>
                    </a:lnTo>
                    <a:lnTo>
                      <a:pt x="221" y="273"/>
                    </a:lnTo>
                    <a:lnTo>
                      <a:pt x="220" y="272"/>
                    </a:lnTo>
                    <a:lnTo>
                      <a:pt x="221" y="272"/>
                    </a:lnTo>
                    <a:lnTo>
                      <a:pt x="222" y="271"/>
                    </a:lnTo>
                    <a:lnTo>
                      <a:pt x="223" y="271"/>
                    </a:lnTo>
                    <a:lnTo>
                      <a:pt x="223" y="270"/>
                    </a:lnTo>
                    <a:lnTo>
                      <a:pt x="224" y="270"/>
                    </a:lnTo>
                    <a:lnTo>
                      <a:pt x="226" y="268"/>
                    </a:lnTo>
                    <a:lnTo>
                      <a:pt x="227" y="270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29" y="268"/>
                    </a:lnTo>
                    <a:lnTo>
                      <a:pt x="230" y="268"/>
                    </a:lnTo>
                    <a:lnTo>
                      <a:pt x="231" y="268"/>
                    </a:lnTo>
                    <a:lnTo>
                      <a:pt x="232" y="271"/>
                    </a:lnTo>
                    <a:lnTo>
                      <a:pt x="234" y="271"/>
                    </a:lnTo>
                    <a:lnTo>
                      <a:pt x="235" y="271"/>
                    </a:lnTo>
                    <a:lnTo>
                      <a:pt x="236" y="271"/>
                    </a:lnTo>
                    <a:lnTo>
                      <a:pt x="236" y="272"/>
                    </a:lnTo>
                    <a:lnTo>
                      <a:pt x="237" y="272"/>
                    </a:lnTo>
                    <a:lnTo>
                      <a:pt x="238" y="272"/>
                    </a:lnTo>
                    <a:lnTo>
                      <a:pt x="238" y="272"/>
                    </a:lnTo>
                    <a:lnTo>
                      <a:pt x="239" y="273"/>
                    </a:lnTo>
                    <a:lnTo>
                      <a:pt x="238" y="273"/>
                    </a:lnTo>
                    <a:lnTo>
                      <a:pt x="238" y="274"/>
                    </a:lnTo>
                    <a:lnTo>
                      <a:pt x="237" y="275"/>
                    </a:lnTo>
                    <a:lnTo>
                      <a:pt x="236" y="275"/>
                    </a:lnTo>
                    <a:lnTo>
                      <a:pt x="235" y="276"/>
                    </a:lnTo>
                    <a:lnTo>
                      <a:pt x="235" y="278"/>
                    </a:lnTo>
                    <a:lnTo>
                      <a:pt x="234" y="278"/>
                    </a:lnTo>
                    <a:lnTo>
                      <a:pt x="234" y="279"/>
                    </a:lnTo>
                    <a:lnTo>
                      <a:pt x="234" y="280"/>
                    </a:lnTo>
                    <a:lnTo>
                      <a:pt x="232" y="281"/>
                    </a:lnTo>
                    <a:lnTo>
                      <a:pt x="232" y="282"/>
                    </a:lnTo>
                    <a:lnTo>
                      <a:pt x="231" y="282"/>
                    </a:lnTo>
                    <a:lnTo>
                      <a:pt x="230" y="283"/>
                    </a:lnTo>
                    <a:lnTo>
                      <a:pt x="229" y="282"/>
                    </a:lnTo>
                    <a:lnTo>
                      <a:pt x="228" y="282"/>
                    </a:lnTo>
                    <a:lnTo>
                      <a:pt x="226" y="283"/>
                    </a:lnTo>
                    <a:lnTo>
                      <a:pt x="224" y="284"/>
                    </a:lnTo>
                    <a:lnTo>
                      <a:pt x="221" y="284"/>
                    </a:lnTo>
                    <a:lnTo>
                      <a:pt x="220" y="284"/>
                    </a:lnTo>
                    <a:lnTo>
                      <a:pt x="219" y="284"/>
                    </a:lnTo>
                    <a:lnTo>
                      <a:pt x="218" y="284"/>
                    </a:lnTo>
                    <a:lnTo>
                      <a:pt x="218" y="284"/>
                    </a:lnTo>
                    <a:lnTo>
                      <a:pt x="217" y="284"/>
                    </a:lnTo>
                    <a:lnTo>
                      <a:pt x="215" y="284"/>
                    </a:lnTo>
                    <a:lnTo>
                      <a:pt x="214" y="284"/>
                    </a:lnTo>
                    <a:lnTo>
                      <a:pt x="213" y="284"/>
                    </a:lnTo>
                    <a:lnTo>
                      <a:pt x="212" y="284"/>
                    </a:lnTo>
                    <a:lnTo>
                      <a:pt x="211" y="286"/>
                    </a:lnTo>
                    <a:lnTo>
                      <a:pt x="210" y="286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4" y="289"/>
                    </a:lnTo>
                    <a:lnTo>
                      <a:pt x="203" y="289"/>
                    </a:lnTo>
                    <a:lnTo>
                      <a:pt x="202" y="289"/>
                    </a:lnTo>
                    <a:lnTo>
                      <a:pt x="202" y="290"/>
                    </a:lnTo>
                    <a:lnTo>
                      <a:pt x="201" y="290"/>
                    </a:lnTo>
                    <a:lnTo>
                      <a:pt x="200" y="290"/>
                    </a:lnTo>
                    <a:lnTo>
                      <a:pt x="198" y="291"/>
                    </a:lnTo>
                    <a:lnTo>
                      <a:pt x="197" y="292"/>
                    </a:lnTo>
                    <a:lnTo>
                      <a:pt x="196" y="292"/>
                    </a:lnTo>
                    <a:lnTo>
                      <a:pt x="196" y="291"/>
                    </a:lnTo>
                    <a:lnTo>
                      <a:pt x="194" y="291"/>
                    </a:lnTo>
                    <a:lnTo>
                      <a:pt x="193" y="291"/>
                    </a:lnTo>
                    <a:lnTo>
                      <a:pt x="192" y="291"/>
                    </a:lnTo>
                    <a:lnTo>
                      <a:pt x="190" y="291"/>
                    </a:lnTo>
                    <a:lnTo>
                      <a:pt x="190" y="291"/>
                    </a:lnTo>
                    <a:lnTo>
                      <a:pt x="190" y="292"/>
                    </a:lnTo>
                    <a:lnTo>
                      <a:pt x="188" y="292"/>
                    </a:lnTo>
                    <a:lnTo>
                      <a:pt x="187" y="291"/>
                    </a:lnTo>
                    <a:lnTo>
                      <a:pt x="187" y="292"/>
                    </a:lnTo>
                    <a:lnTo>
                      <a:pt x="186" y="291"/>
                    </a:lnTo>
                    <a:lnTo>
                      <a:pt x="185" y="292"/>
                    </a:lnTo>
                    <a:lnTo>
                      <a:pt x="184" y="292"/>
                    </a:lnTo>
                    <a:lnTo>
                      <a:pt x="183" y="291"/>
                    </a:lnTo>
                    <a:lnTo>
                      <a:pt x="181" y="291"/>
                    </a:lnTo>
                    <a:lnTo>
                      <a:pt x="180" y="291"/>
                    </a:lnTo>
                    <a:lnTo>
                      <a:pt x="179" y="291"/>
                    </a:lnTo>
                    <a:lnTo>
                      <a:pt x="177" y="292"/>
                    </a:lnTo>
                    <a:lnTo>
                      <a:pt x="177" y="291"/>
                    </a:lnTo>
                    <a:lnTo>
                      <a:pt x="176" y="290"/>
                    </a:lnTo>
                    <a:lnTo>
                      <a:pt x="175" y="290"/>
                    </a:lnTo>
                    <a:lnTo>
                      <a:pt x="174" y="289"/>
                    </a:lnTo>
                    <a:lnTo>
                      <a:pt x="172" y="289"/>
                    </a:lnTo>
                    <a:lnTo>
                      <a:pt x="171" y="290"/>
                    </a:lnTo>
                    <a:lnTo>
                      <a:pt x="170" y="290"/>
                    </a:lnTo>
                    <a:lnTo>
                      <a:pt x="169" y="289"/>
                    </a:lnTo>
                    <a:lnTo>
                      <a:pt x="168" y="288"/>
                    </a:lnTo>
                    <a:lnTo>
                      <a:pt x="167" y="287"/>
                    </a:lnTo>
                    <a:lnTo>
                      <a:pt x="164" y="287"/>
                    </a:lnTo>
                    <a:lnTo>
                      <a:pt x="164" y="286"/>
                    </a:lnTo>
                    <a:lnTo>
                      <a:pt x="164" y="284"/>
                    </a:lnTo>
                    <a:lnTo>
                      <a:pt x="163" y="284"/>
                    </a:lnTo>
                    <a:lnTo>
                      <a:pt x="163" y="283"/>
                    </a:lnTo>
                    <a:lnTo>
                      <a:pt x="163" y="282"/>
                    </a:lnTo>
                    <a:lnTo>
                      <a:pt x="163" y="281"/>
                    </a:lnTo>
                    <a:lnTo>
                      <a:pt x="163" y="280"/>
                    </a:lnTo>
                    <a:lnTo>
                      <a:pt x="163" y="278"/>
                    </a:lnTo>
                    <a:lnTo>
                      <a:pt x="164" y="275"/>
                    </a:lnTo>
                    <a:lnTo>
                      <a:pt x="164" y="273"/>
                    </a:lnTo>
                    <a:lnTo>
                      <a:pt x="163" y="273"/>
                    </a:lnTo>
                    <a:lnTo>
                      <a:pt x="163" y="272"/>
                    </a:lnTo>
                    <a:lnTo>
                      <a:pt x="163" y="272"/>
                    </a:lnTo>
                    <a:lnTo>
                      <a:pt x="163" y="272"/>
                    </a:lnTo>
                    <a:lnTo>
                      <a:pt x="161" y="271"/>
                    </a:lnTo>
                    <a:lnTo>
                      <a:pt x="160" y="270"/>
                    </a:lnTo>
                    <a:lnTo>
                      <a:pt x="160" y="268"/>
                    </a:lnTo>
                    <a:lnTo>
                      <a:pt x="159" y="268"/>
                    </a:lnTo>
                    <a:lnTo>
                      <a:pt x="158" y="267"/>
                    </a:lnTo>
                    <a:lnTo>
                      <a:pt x="155" y="268"/>
                    </a:lnTo>
                    <a:lnTo>
                      <a:pt x="153" y="267"/>
                    </a:lnTo>
                    <a:lnTo>
                      <a:pt x="154" y="266"/>
                    </a:lnTo>
                    <a:lnTo>
                      <a:pt x="155" y="266"/>
                    </a:lnTo>
                    <a:lnTo>
                      <a:pt x="155" y="265"/>
                    </a:lnTo>
                    <a:lnTo>
                      <a:pt x="155" y="264"/>
                    </a:lnTo>
                    <a:lnTo>
                      <a:pt x="157" y="262"/>
                    </a:lnTo>
                    <a:lnTo>
                      <a:pt x="158" y="263"/>
                    </a:lnTo>
                    <a:lnTo>
                      <a:pt x="159" y="263"/>
                    </a:lnTo>
                    <a:close/>
                    <a:moveTo>
                      <a:pt x="123" y="0"/>
                    </a:moveTo>
                    <a:lnTo>
                      <a:pt x="123" y="1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5" y="3"/>
                    </a:lnTo>
                    <a:lnTo>
                      <a:pt x="126" y="3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28" y="4"/>
                    </a:lnTo>
                    <a:lnTo>
                      <a:pt x="129" y="5"/>
                    </a:lnTo>
                    <a:lnTo>
                      <a:pt x="129" y="7"/>
                    </a:lnTo>
                    <a:lnTo>
                      <a:pt x="130" y="7"/>
                    </a:lnTo>
                    <a:lnTo>
                      <a:pt x="130" y="5"/>
                    </a:lnTo>
                    <a:lnTo>
                      <a:pt x="132" y="5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5" y="8"/>
                    </a:lnTo>
                    <a:lnTo>
                      <a:pt x="136" y="8"/>
                    </a:lnTo>
                    <a:lnTo>
                      <a:pt x="136" y="8"/>
                    </a:lnTo>
                    <a:lnTo>
                      <a:pt x="136" y="9"/>
                    </a:lnTo>
                    <a:lnTo>
                      <a:pt x="136" y="10"/>
                    </a:lnTo>
                    <a:lnTo>
                      <a:pt x="137" y="10"/>
                    </a:lnTo>
                    <a:lnTo>
                      <a:pt x="138" y="10"/>
                    </a:lnTo>
                    <a:lnTo>
                      <a:pt x="140" y="11"/>
                    </a:lnTo>
                    <a:lnTo>
                      <a:pt x="141" y="12"/>
                    </a:lnTo>
                    <a:lnTo>
                      <a:pt x="142" y="12"/>
                    </a:lnTo>
                    <a:lnTo>
                      <a:pt x="143" y="13"/>
                    </a:lnTo>
                    <a:lnTo>
                      <a:pt x="143" y="12"/>
                    </a:lnTo>
                    <a:lnTo>
                      <a:pt x="143" y="13"/>
                    </a:lnTo>
                    <a:lnTo>
                      <a:pt x="144" y="13"/>
                    </a:lnTo>
                    <a:lnTo>
                      <a:pt x="145" y="13"/>
                    </a:lnTo>
                    <a:lnTo>
                      <a:pt x="145" y="14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7" y="14"/>
                    </a:lnTo>
                    <a:lnTo>
                      <a:pt x="147" y="13"/>
                    </a:lnTo>
                    <a:lnTo>
                      <a:pt x="149" y="14"/>
                    </a:lnTo>
                    <a:lnTo>
                      <a:pt x="149" y="13"/>
                    </a:lnTo>
                    <a:lnTo>
                      <a:pt x="150" y="13"/>
                    </a:lnTo>
                    <a:lnTo>
                      <a:pt x="151" y="14"/>
                    </a:lnTo>
                    <a:lnTo>
                      <a:pt x="152" y="13"/>
                    </a:lnTo>
                    <a:lnTo>
                      <a:pt x="152" y="14"/>
                    </a:lnTo>
                    <a:lnTo>
                      <a:pt x="153" y="14"/>
                    </a:lnTo>
                    <a:lnTo>
                      <a:pt x="153" y="13"/>
                    </a:lnTo>
                    <a:lnTo>
                      <a:pt x="154" y="13"/>
                    </a:lnTo>
                    <a:lnTo>
                      <a:pt x="154" y="14"/>
                    </a:lnTo>
                    <a:lnTo>
                      <a:pt x="155" y="14"/>
                    </a:lnTo>
                    <a:lnTo>
                      <a:pt x="155" y="16"/>
                    </a:lnTo>
                    <a:lnTo>
                      <a:pt x="157" y="14"/>
                    </a:lnTo>
                    <a:lnTo>
                      <a:pt x="157" y="16"/>
                    </a:lnTo>
                    <a:lnTo>
                      <a:pt x="158" y="17"/>
                    </a:lnTo>
                    <a:lnTo>
                      <a:pt x="158" y="18"/>
                    </a:lnTo>
                    <a:lnTo>
                      <a:pt x="159" y="18"/>
                    </a:lnTo>
                    <a:lnTo>
                      <a:pt x="159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2" y="19"/>
                    </a:lnTo>
                    <a:lnTo>
                      <a:pt x="162" y="18"/>
                    </a:lnTo>
                    <a:lnTo>
                      <a:pt x="163" y="18"/>
                    </a:lnTo>
                    <a:lnTo>
                      <a:pt x="163" y="19"/>
                    </a:lnTo>
                    <a:lnTo>
                      <a:pt x="163" y="19"/>
                    </a:lnTo>
                    <a:lnTo>
                      <a:pt x="164" y="19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7" y="20"/>
                    </a:lnTo>
                    <a:lnTo>
                      <a:pt x="168" y="20"/>
                    </a:lnTo>
                    <a:lnTo>
                      <a:pt x="169" y="20"/>
                    </a:lnTo>
                    <a:lnTo>
                      <a:pt x="170" y="21"/>
                    </a:lnTo>
                    <a:lnTo>
                      <a:pt x="170" y="22"/>
                    </a:lnTo>
                    <a:lnTo>
                      <a:pt x="171" y="22"/>
                    </a:lnTo>
                    <a:lnTo>
                      <a:pt x="171" y="24"/>
                    </a:lnTo>
                    <a:lnTo>
                      <a:pt x="171" y="25"/>
                    </a:lnTo>
                    <a:lnTo>
                      <a:pt x="172" y="25"/>
                    </a:lnTo>
                    <a:lnTo>
                      <a:pt x="172" y="26"/>
                    </a:lnTo>
                    <a:lnTo>
                      <a:pt x="175" y="27"/>
                    </a:lnTo>
                    <a:lnTo>
                      <a:pt x="176" y="28"/>
                    </a:lnTo>
                    <a:lnTo>
                      <a:pt x="177" y="28"/>
                    </a:lnTo>
                    <a:lnTo>
                      <a:pt x="178" y="28"/>
                    </a:lnTo>
                    <a:lnTo>
                      <a:pt x="179" y="28"/>
                    </a:lnTo>
                    <a:lnTo>
                      <a:pt x="180" y="28"/>
                    </a:lnTo>
                    <a:lnTo>
                      <a:pt x="181" y="29"/>
                    </a:lnTo>
                    <a:lnTo>
                      <a:pt x="181" y="30"/>
                    </a:lnTo>
                    <a:lnTo>
                      <a:pt x="183" y="30"/>
                    </a:lnTo>
                    <a:lnTo>
                      <a:pt x="184" y="31"/>
                    </a:lnTo>
                    <a:lnTo>
                      <a:pt x="185" y="30"/>
                    </a:lnTo>
                    <a:lnTo>
                      <a:pt x="186" y="30"/>
                    </a:lnTo>
                    <a:lnTo>
                      <a:pt x="187" y="31"/>
                    </a:lnTo>
                    <a:lnTo>
                      <a:pt x="188" y="31"/>
                    </a:lnTo>
                    <a:lnTo>
                      <a:pt x="189" y="33"/>
                    </a:lnTo>
                    <a:lnTo>
                      <a:pt x="190" y="33"/>
                    </a:lnTo>
                    <a:lnTo>
                      <a:pt x="190" y="34"/>
                    </a:lnTo>
                    <a:lnTo>
                      <a:pt x="192" y="35"/>
                    </a:lnTo>
                    <a:lnTo>
                      <a:pt x="193" y="35"/>
                    </a:lnTo>
                    <a:lnTo>
                      <a:pt x="194" y="35"/>
                    </a:lnTo>
                    <a:lnTo>
                      <a:pt x="195" y="35"/>
                    </a:lnTo>
                    <a:lnTo>
                      <a:pt x="195" y="34"/>
                    </a:lnTo>
                    <a:lnTo>
                      <a:pt x="196" y="35"/>
                    </a:lnTo>
                    <a:lnTo>
                      <a:pt x="197" y="35"/>
                    </a:lnTo>
                    <a:lnTo>
                      <a:pt x="198" y="35"/>
                    </a:lnTo>
                    <a:lnTo>
                      <a:pt x="200" y="35"/>
                    </a:lnTo>
                    <a:lnTo>
                      <a:pt x="201" y="34"/>
                    </a:lnTo>
                    <a:lnTo>
                      <a:pt x="202" y="34"/>
                    </a:lnTo>
                    <a:lnTo>
                      <a:pt x="202" y="35"/>
                    </a:lnTo>
                    <a:lnTo>
                      <a:pt x="203" y="35"/>
                    </a:lnTo>
                    <a:lnTo>
                      <a:pt x="204" y="35"/>
                    </a:lnTo>
                    <a:lnTo>
                      <a:pt x="205" y="35"/>
                    </a:lnTo>
                    <a:lnTo>
                      <a:pt x="206" y="35"/>
                    </a:lnTo>
                    <a:lnTo>
                      <a:pt x="207" y="35"/>
                    </a:lnTo>
                    <a:lnTo>
                      <a:pt x="209" y="36"/>
                    </a:lnTo>
                    <a:lnTo>
                      <a:pt x="210" y="36"/>
                    </a:lnTo>
                    <a:lnTo>
                      <a:pt x="210" y="37"/>
                    </a:lnTo>
                    <a:lnTo>
                      <a:pt x="211" y="37"/>
                    </a:lnTo>
                    <a:lnTo>
                      <a:pt x="212" y="38"/>
                    </a:lnTo>
                    <a:lnTo>
                      <a:pt x="212" y="39"/>
                    </a:lnTo>
                    <a:lnTo>
                      <a:pt x="213" y="39"/>
                    </a:lnTo>
                    <a:lnTo>
                      <a:pt x="213" y="41"/>
                    </a:lnTo>
                    <a:lnTo>
                      <a:pt x="214" y="41"/>
                    </a:lnTo>
                    <a:lnTo>
                      <a:pt x="215" y="41"/>
                    </a:lnTo>
                    <a:lnTo>
                      <a:pt x="217" y="41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1"/>
                    </a:lnTo>
                    <a:lnTo>
                      <a:pt x="219" y="41"/>
                    </a:lnTo>
                    <a:lnTo>
                      <a:pt x="219" y="42"/>
                    </a:lnTo>
                    <a:lnTo>
                      <a:pt x="220" y="42"/>
                    </a:lnTo>
                    <a:lnTo>
                      <a:pt x="221" y="43"/>
                    </a:lnTo>
                    <a:lnTo>
                      <a:pt x="222" y="44"/>
                    </a:lnTo>
                    <a:lnTo>
                      <a:pt x="223" y="45"/>
                    </a:lnTo>
                    <a:lnTo>
                      <a:pt x="224" y="46"/>
                    </a:lnTo>
                    <a:lnTo>
                      <a:pt x="224" y="47"/>
                    </a:lnTo>
                    <a:lnTo>
                      <a:pt x="226" y="47"/>
                    </a:lnTo>
                    <a:lnTo>
                      <a:pt x="227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9" y="50"/>
                    </a:lnTo>
                    <a:lnTo>
                      <a:pt x="230" y="51"/>
                    </a:lnTo>
                    <a:lnTo>
                      <a:pt x="231" y="52"/>
                    </a:lnTo>
                    <a:lnTo>
                      <a:pt x="232" y="52"/>
                    </a:lnTo>
                    <a:lnTo>
                      <a:pt x="234" y="53"/>
                    </a:lnTo>
                    <a:lnTo>
                      <a:pt x="235" y="53"/>
                    </a:lnTo>
                    <a:lnTo>
                      <a:pt x="236" y="54"/>
                    </a:lnTo>
                    <a:lnTo>
                      <a:pt x="243" y="55"/>
                    </a:lnTo>
                    <a:lnTo>
                      <a:pt x="246" y="55"/>
                    </a:lnTo>
                    <a:lnTo>
                      <a:pt x="246" y="54"/>
                    </a:lnTo>
                    <a:lnTo>
                      <a:pt x="248" y="54"/>
                    </a:lnTo>
                    <a:lnTo>
                      <a:pt x="253" y="54"/>
                    </a:lnTo>
                    <a:lnTo>
                      <a:pt x="255" y="54"/>
                    </a:lnTo>
                    <a:lnTo>
                      <a:pt x="255" y="66"/>
                    </a:lnTo>
                    <a:lnTo>
                      <a:pt x="255" y="72"/>
                    </a:lnTo>
                    <a:lnTo>
                      <a:pt x="255" y="83"/>
                    </a:lnTo>
                    <a:lnTo>
                      <a:pt x="255" y="83"/>
                    </a:lnTo>
                    <a:lnTo>
                      <a:pt x="255" y="85"/>
                    </a:lnTo>
                    <a:lnTo>
                      <a:pt x="255" y="95"/>
                    </a:lnTo>
                    <a:lnTo>
                      <a:pt x="255" y="122"/>
                    </a:lnTo>
                    <a:lnTo>
                      <a:pt x="255" y="124"/>
                    </a:lnTo>
                    <a:lnTo>
                      <a:pt x="255" y="132"/>
                    </a:lnTo>
                    <a:lnTo>
                      <a:pt x="255" y="139"/>
                    </a:lnTo>
                    <a:lnTo>
                      <a:pt x="255" y="152"/>
                    </a:lnTo>
                    <a:lnTo>
                      <a:pt x="255" y="156"/>
                    </a:lnTo>
                    <a:lnTo>
                      <a:pt x="255" y="163"/>
                    </a:lnTo>
                    <a:lnTo>
                      <a:pt x="255" y="164"/>
                    </a:lnTo>
                    <a:lnTo>
                      <a:pt x="255" y="166"/>
                    </a:lnTo>
                    <a:lnTo>
                      <a:pt x="255" y="168"/>
                    </a:lnTo>
                    <a:lnTo>
                      <a:pt x="255" y="169"/>
                    </a:lnTo>
                    <a:lnTo>
                      <a:pt x="255" y="170"/>
                    </a:lnTo>
                    <a:lnTo>
                      <a:pt x="255" y="171"/>
                    </a:lnTo>
                    <a:lnTo>
                      <a:pt x="255" y="172"/>
                    </a:lnTo>
                    <a:lnTo>
                      <a:pt x="255" y="173"/>
                    </a:lnTo>
                    <a:lnTo>
                      <a:pt x="254" y="173"/>
                    </a:lnTo>
                    <a:lnTo>
                      <a:pt x="253" y="173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3" y="177"/>
                    </a:lnTo>
                    <a:lnTo>
                      <a:pt x="254" y="178"/>
                    </a:lnTo>
                    <a:lnTo>
                      <a:pt x="254" y="179"/>
                    </a:lnTo>
                    <a:lnTo>
                      <a:pt x="255" y="179"/>
                    </a:lnTo>
                    <a:lnTo>
                      <a:pt x="254" y="180"/>
                    </a:lnTo>
                    <a:lnTo>
                      <a:pt x="254" y="181"/>
                    </a:lnTo>
                    <a:lnTo>
                      <a:pt x="253" y="181"/>
                    </a:lnTo>
                    <a:lnTo>
                      <a:pt x="253" y="182"/>
                    </a:lnTo>
                    <a:lnTo>
                      <a:pt x="252" y="183"/>
                    </a:lnTo>
                    <a:lnTo>
                      <a:pt x="250" y="183"/>
                    </a:lnTo>
                    <a:lnTo>
                      <a:pt x="249" y="185"/>
                    </a:lnTo>
                    <a:lnTo>
                      <a:pt x="248" y="186"/>
                    </a:lnTo>
                    <a:lnTo>
                      <a:pt x="248" y="187"/>
                    </a:lnTo>
                    <a:lnTo>
                      <a:pt x="247" y="186"/>
                    </a:lnTo>
                    <a:lnTo>
                      <a:pt x="247" y="187"/>
                    </a:lnTo>
                    <a:lnTo>
                      <a:pt x="248" y="188"/>
                    </a:lnTo>
                    <a:lnTo>
                      <a:pt x="247" y="188"/>
                    </a:lnTo>
                    <a:lnTo>
                      <a:pt x="246" y="187"/>
                    </a:lnTo>
                    <a:lnTo>
                      <a:pt x="246" y="186"/>
                    </a:lnTo>
                    <a:lnTo>
                      <a:pt x="246" y="186"/>
                    </a:lnTo>
                    <a:lnTo>
                      <a:pt x="245" y="185"/>
                    </a:lnTo>
                    <a:lnTo>
                      <a:pt x="244" y="185"/>
                    </a:lnTo>
                    <a:lnTo>
                      <a:pt x="243" y="185"/>
                    </a:lnTo>
                    <a:lnTo>
                      <a:pt x="241" y="185"/>
                    </a:lnTo>
                    <a:lnTo>
                      <a:pt x="240" y="183"/>
                    </a:lnTo>
                    <a:lnTo>
                      <a:pt x="239" y="183"/>
                    </a:lnTo>
                    <a:lnTo>
                      <a:pt x="238" y="182"/>
                    </a:lnTo>
                    <a:lnTo>
                      <a:pt x="237" y="182"/>
                    </a:lnTo>
                    <a:lnTo>
                      <a:pt x="236" y="182"/>
                    </a:lnTo>
                    <a:lnTo>
                      <a:pt x="234" y="180"/>
                    </a:lnTo>
                    <a:lnTo>
                      <a:pt x="232" y="179"/>
                    </a:lnTo>
                    <a:lnTo>
                      <a:pt x="230" y="178"/>
                    </a:lnTo>
                    <a:lnTo>
                      <a:pt x="229" y="177"/>
                    </a:lnTo>
                    <a:lnTo>
                      <a:pt x="229" y="178"/>
                    </a:lnTo>
                    <a:lnTo>
                      <a:pt x="228" y="178"/>
                    </a:lnTo>
                    <a:lnTo>
                      <a:pt x="227" y="178"/>
                    </a:lnTo>
                    <a:lnTo>
                      <a:pt x="223" y="177"/>
                    </a:lnTo>
                    <a:lnTo>
                      <a:pt x="222" y="176"/>
                    </a:lnTo>
                    <a:lnTo>
                      <a:pt x="221" y="176"/>
                    </a:lnTo>
                    <a:lnTo>
                      <a:pt x="220" y="176"/>
                    </a:lnTo>
                    <a:lnTo>
                      <a:pt x="218" y="176"/>
                    </a:lnTo>
                    <a:lnTo>
                      <a:pt x="218" y="176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4" y="177"/>
                    </a:lnTo>
                    <a:lnTo>
                      <a:pt x="213" y="177"/>
                    </a:lnTo>
                    <a:lnTo>
                      <a:pt x="212" y="177"/>
                    </a:lnTo>
                    <a:lnTo>
                      <a:pt x="211" y="177"/>
                    </a:lnTo>
                    <a:lnTo>
                      <a:pt x="209" y="177"/>
                    </a:lnTo>
                    <a:lnTo>
                      <a:pt x="207" y="177"/>
                    </a:lnTo>
                    <a:lnTo>
                      <a:pt x="205" y="178"/>
                    </a:lnTo>
                    <a:lnTo>
                      <a:pt x="204" y="178"/>
                    </a:lnTo>
                    <a:lnTo>
                      <a:pt x="203" y="179"/>
                    </a:lnTo>
                    <a:lnTo>
                      <a:pt x="203" y="180"/>
                    </a:lnTo>
                    <a:lnTo>
                      <a:pt x="201" y="181"/>
                    </a:lnTo>
                    <a:lnTo>
                      <a:pt x="200" y="182"/>
                    </a:lnTo>
                    <a:lnTo>
                      <a:pt x="198" y="182"/>
                    </a:lnTo>
                    <a:lnTo>
                      <a:pt x="197" y="182"/>
                    </a:lnTo>
                    <a:lnTo>
                      <a:pt x="196" y="182"/>
                    </a:lnTo>
                    <a:lnTo>
                      <a:pt x="195" y="182"/>
                    </a:lnTo>
                    <a:lnTo>
                      <a:pt x="194" y="181"/>
                    </a:lnTo>
                    <a:lnTo>
                      <a:pt x="193" y="180"/>
                    </a:lnTo>
                    <a:lnTo>
                      <a:pt x="192" y="180"/>
                    </a:lnTo>
                    <a:lnTo>
                      <a:pt x="190" y="180"/>
                    </a:lnTo>
                    <a:lnTo>
                      <a:pt x="187" y="178"/>
                    </a:lnTo>
                    <a:lnTo>
                      <a:pt x="186" y="178"/>
                    </a:lnTo>
                    <a:lnTo>
                      <a:pt x="184" y="177"/>
                    </a:lnTo>
                    <a:lnTo>
                      <a:pt x="183" y="177"/>
                    </a:lnTo>
                    <a:lnTo>
                      <a:pt x="180" y="177"/>
                    </a:lnTo>
                    <a:lnTo>
                      <a:pt x="179" y="177"/>
                    </a:lnTo>
                    <a:lnTo>
                      <a:pt x="176" y="177"/>
                    </a:lnTo>
                    <a:lnTo>
                      <a:pt x="175" y="177"/>
                    </a:lnTo>
                    <a:lnTo>
                      <a:pt x="174" y="177"/>
                    </a:lnTo>
                    <a:lnTo>
                      <a:pt x="172" y="177"/>
                    </a:lnTo>
                    <a:lnTo>
                      <a:pt x="172" y="178"/>
                    </a:lnTo>
                    <a:lnTo>
                      <a:pt x="171" y="179"/>
                    </a:lnTo>
                    <a:lnTo>
                      <a:pt x="171" y="180"/>
                    </a:lnTo>
                    <a:lnTo>
                      <a:pt x="170" y="179"/>
                    </a:lnTo>
                    <a:lnTo>
                      <a:pt x="169" y="179"/>
                    </a:lnTo>
                    <a:lnTo>
                      <a:pt x="168" y="179"/>
                    </a:lnTo>
                    <a:lnTo>
                      <a:pt x="167" y="179"/>
                    </a:lnTo>
                    <a:lnTo>
                      <a:pt x="166" y="179"/>
                    </a:lnTo>
                    <a:lnTo>
                      <a:pt x="164" y="179"/>
                    </a:lnTo>
                    <a:lnTo>
                      <a:pt x="163" y="178"/>
                    </a:lnTo>
                    <a:lnTo>
                      <a:pt x="163" y="177"/>
                    </a:lnTo>
                    <a:lnTo>
                      <a:pt x="162" y="176"/>
                    </a:lnTo>
                    <a:lnTo>
                      <a:pt x="160" y="176"/>
                    </a:lnTo>
                    <a:lnTo>
                      <a:pt x="160" y="174"/>
                    </a:lnTo>
                    <a:lnTo>
                      <a:pt x="158" y="173"/>
                    </a:lnTo>
                    <a:lnTo>
                      <a:pt x="157" y="173"/>
                    </a:lnTo>
                    <a:lnTo>
                      <a:pt x="157" y="172"/>
                    </a:lnTo>
                    <a:lnTo>
                      <a:pt x="155" y="172"/>
                    </a:lnTo>
                    <a:lnTo>
                      <a:pt x="154" y="172"/>
                    </a:lnTo>
                    <a:lnTo>
                      <a:pt x="153" y="172"/>
                    </a:lnTo>
                    <a:lnTo>
                      <a:pt x="152" y="172"/>
                    </a:lnTo>
                    <a:lnTo>
                      <a:pt x="151" y="172"/>
                    </a:lnTo>
                    <a:lnTo>
                      <a:pt x="150" y="172"/>
                    </a:lnTo>
                    <a:lnTo>
                      <a:pt x="149" y="172"/>
                    </a:lnTo>
                    <a:lnTo>
                      <a:pt x="147" y="171"/>
                    </a:lnTo>
                    <a:lnTo>
                      <a:pt x="146" y="170"/>
                    </a:lnTo>
                    <a:lnTo>
                      <a:pt x="145" y="170"/>
                    </a:lnTo>
                    <a:lnTo>
                      <a:pt x="145" y="169"/>
                    </a:lnTo>
                    <a:lnTo>
                      <a:pt x="144" y="169"/>
                    </a:lnTo>
                    <a:lnTo>
                      <a:pt x="143" y="169"/>
                    </a:lnTo>
                    <a:lnTo>
                      <a:pt x="142" y="168"/>
                    </a:lnTo>
                    <a:lnTo>
                      <a:pt x="141" y="168"/>
                    </a:lnTo>
                    <a:lnTo>
                      <a:pt x="140" y="166"/>
                    </a:lnTo>
                    <a:lnTo>
                      <a:pt x="138" y="166"/>
                    </a:lnTo>
                    <a:lnTo>
                      <a:pt x="138" y="165"/>
                    </a:lnTo>
                    <a:lnTo>
                      <a:pt x="137" y="165"/>
                    </a:lnTo>
                    <a:lnTo>
                      <a:pt x="136" y="165"/>
                    </a:lnTo>
                    <a:lnTo>
                      <a:pt x="136" y="164"/>
                    </a:lnTo>
                    <a:lnTo>
                      <a:pt x="135" y="165"/>
                    </a:lnTo>
                    <a:lnTo>
                      <a:pt x="134" y="165"/>
                    </a:lnTo>
                    <a:lnTo>
                      <a:pt x="133" y="164"/>
                    </a:lnTo>
                    <a:lnTo>
                      <a:pt x="132" y="164"/>
                    </a:lnTo>
                    <a:lnTo>
                      <a:pt x="130" y="164"/>
                    </a:lnTo>
                    <a:lnTo>
                      <a:pt x="129" y="164"/>
                    </a:lnTo>
                    <a:lnTo>
                      <a:pt x="128" y="164"/>
                    </a:lnTo>
                    <a:lnTo>
                      <a:pt x="127" y="165"/>
                    </a:lnTo>
                    <a:lnTo>
                      <a:pt x="126" y="164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4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0" y="165"/>
                    </a:lnTo>
                    <a:lnTo>
                      <a:pt x="119" y="165"/>
                    </a:lnTo>
                    <a:lnTo>
                      <a:pt x="118" y="164"/>
                    </a:lnTo>
                    <a:lnTo>
                      <a:pt x="117" y="164"/>
                    </a:lnTo>
                    <a:lnTo>
                      <a:pt x="117" y="164"/>
                    </a:lnTo>
                    <a:lnTo>
                      <a:pt x="116" y="164"/>
                    </a:lnTo>
                    <a:lnTo>
                      <a:pt x="115" y="164"/>
                    </a:lnTo>
                    <a:lnTo>
                      <a:pt x="114" y="163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0" y="163"/>
                    </a:lnTo>
                    <a:lnTo>
                      <a:pt x="109" y="163"/>
                    </a:lnTo>
                    <a:lnTo>
                      <a:pt x="109" y="163"/>
                    </a:lnTo>
                    <a:lnTo>
                      <a:pt x="108" y="163"/>
                    </a:lnTo>
                    <a:lnTo>
                      <a:pt x="107" y="163"/>
                    </a:lnTo>
                    <a:lnTo>
                      <a:pt x="106" y="163"/>
                    </a:lnTo>
                    <a:lnTo>
                      <a:pt x="104" y="163"/>
                    </a:lnTo>
                    <a:lnTo>
                      <a:pt x="103" y="163"/>
                    </a:lnTo>
                    <a:lnTo>
                      <a:pt x="102" y="163"/>
                    </a:lnTo>
                    <a:lnTo>
                      <a:pt x="101" y="163"/>
                    </a:lnTo>
                    <a:lnTo>
                      <a:pt x="100" y="164"/>
                    </a:lnTo>
                    <a:lnTo>
                      <a:pt x="100" y="163"/>
                    </a:lnTo>
                    <a:lnTo>
                      <a:pt x="99" y="163"/>
                    </a:lnTo>
                    <a:lnTo>
                      <a:pt x="98" y="163"/>
                    </a:lnTo>
                    <a:lnTo>
                      <a:pt x="97" y="163"/>
                    </a:lnTo>
                    <a:lnTo>
                      <a:pt x="95" y="163"/>
                    </a:lnTo>
                    <a:lnTo>
                      <a:pt x="94" y="163"/>
                    </a:lnTo>
                    <a:lnTo>
                      <a:pt x="93" y="163"/>
                    </a:lnTo>
                    <a:lnTo>
                      <a:pt x="92" y="163"/>
                    </a:lnTo>
                    <a:lnTo>
                      <a:pt x="91" y="163"/>
                    </a:lnTo>
                    <a:lnTo>
                      <a:pt x="90" y="164"/>
                    </a:lnTo>
                    <a:lnTo>
                      <a:pt x="89" y="164"/>
                    </a:lnTo>
                    <a:lnTo>
                      <a:pt x="87" y="164"/>
                    </a:lnTo>
                    <a:lnTo>
                      <a:pt x="86" y="164"/>
                    </a:lnTo>
                    <a:lnTo>
                      <a:pt x="85" y="164"/>
                    </a:lnTo>
                    <a:lnTo>
                      <a:pt x="84" y="164"/>
                    </a:lnTo>
                    <a:lnTo>
                      <a:pt x="83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1" y="164"/>
                    </a:lnTo>
                    <a:lnTo>
                      <a:pt x="80" y="164"/>
                    </a:lnTo>
                    <a:lnTo>
                      <a:pt x="78" y="163"/>
                    </a:lnTo>
                    <a:lnTo>
                      <a:pt x="77" y="164"/>
                    </a:lnTo>
                    <a:lnTo>
                      <a:pt x="76" y="164"/>
                    </a:lnTo>
                    <a:lnTo>
                      <a:pt x="75" y="164"/>
                    </a:lnTo>
                    <a:lnTo>
                      <a:pt x="74" y="164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0" y="164"/>
                    </a:lnTo>
                    <a:lnTo>
                      <a:pt x="69" y="164"/>
                    </a:lnTo>
                    <a:lnTo>
                      <a:pt x="69" y="165"/>
                    </a:lnTo>
                    <a:lnTo>
                      <a:pt x="68" y="165"/>
                    </a:lnTo>
                    <a:lnTo>
                      <a:pt x="67" y="165"/>
                    </a:lnTo>
                    <a:lnTo>
                      <a:pt x="66" y="165"/>
                    </a:lnTo>
                    <a:lnTo>
                      <a:pt x="65" y="165"/>
                    </a:lnTo>
                    <a:lnTo>
                      <a:pt x="63" y="166"/>
                    </a:lnTo>
                    <a:lnTo>
                      <a:pt x="61" y="165"/>
                    </a:lnTo>
                    <a:lnTo>
                      <a:pt x="61" y="166"/>
                    </a:lnTo>
                    <a:lnTo>
                      <a:pt x="60" y="166"/>
                    </a:lnTo>
                    <a:lnTo>
                      <a:pt x="59" y="166"/>
                    </a:lnTo>
                    <a:lnTo>
                      <a:pt x="58" y="166"/>
                    </a:lnTo>
                    <a:lnTo>
                      <a:pt x="57" y="166"/>
                    </a:lnTo>
                    <a:lnTo>
                      <a:pt x="56" y="166"/>
                    </a:lnTo>
                    <a:lnTo>
                      <a:pt x="55" y="166"/>
                    </a:lnTo>
                    <a:lnTo>
                      <a:pt x="55" y="166"/>
                    </a:lnTo>
                    <a:lnTo>
                      <a:pt x="53" y="166"/>
                    </a:lnTo>
                    <a:lnTo>
                      <a:pt x="52" y="166"/>
                    </a:lnTo>
                    <a:lnTo>
                      <a:pt x="52" y="168"/>
                    </a:lnTo>
                    <a:lnTo>
                      <a:pt x="51" y="168"/>
                    </a:lnTo>
                    <a:lnTo>
                      <a:pt x="50" y="168"/>
                    </a:lnTo>
                    <a:lnTo>
                      <a:pt x="49" y="168"/>
                    </a:lnTo>
                    <a:lnTo>
                      <a:pt x="48" y="168"/>
                    </a:lnTo>
                    <a:lnTo>
                      <a:pt x="47" y="168"/>
                    </a:lnTo>
                    <a:lnTo>
                      <a:pt x="46" y="168"/>
                    </a:lnTo>
                    <a:lnTo>
                      <a:pt x="46" y="169"/>
                    </a:lnTo>
                    <a:lnTo>
                      <a:pt x="46" y="170"/>
                    </a:lnTo>
                    <a:lnTo>
                      <a:pt x="44" y="170"/>
                    </a:lnTo>
                    <a:lnTo>
                      <a:pt x="43" y="169"/>
                    </a:lnTo>
                    <a:lnTo>
                      <a:pt x="42" y="168"/>
                    </a:lnTo>
                    <a:lnTo>
                      <a:pt x="41" y="169"/>
                    </a:lnTo>
                    <a:lnTo>
                      <a:pt x="41" y="166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3"/>
                    </a:lnTo>
                    <a:lnTo>
                      <a:pt x="40" y="162"/>
                    </a:lnTo>
                    <a:lnTo>
                      <a:pt x="40" y="161"/>
                    </a:lnTo>
                    <a:lnTo>
                      <a:pt x="39" y="161"/>
                    </a:lnTo>
                    <a:lnTo>
                      <a:pt x="39" y="160"/>
                    </a:lnTo>
                    <a:lnTo>
                      <a:pt x="38" y="160"/>
                    </a:lnTo>
                    <a:lnTo>
                      <a:pt x="37" y="158"/>
                    </a:lnTo>
                    <a:lnTo>
                      <a:pt x="37" y="157"/>
                    </a:lnTo>
                    <a:lnTo>
                      <a:pt x="35" y="157"/>
                    </a:lnTo>
                    <a:lnTo>
                      <a:pt x="35" y="156"/>
                    </a:lnTo>
                    <a:lnTo>
                      <a:pt x="35" y="155"/>
                    </a:lnTo>
                    <a:lnTo>
                      <a:pt x="34" y="154"/>
                    </a:lnTo>
                    <a:lnTo>
                      <a:pt x="34" y="153"/>
                    </a:lnTo>
                    <a:lnTo>
                      <a:pt x="33" y="152"/>
                    </a:lnTo>
                    <a:lnTo>
                      <a:pt x="33" y="151"/>
                    </a:lnTo>
                    <a:lnTo>
                      <a:pt x="32" y="151"/>
                    </a:lnTo>
                    <a:lnTo>
                      <a:pt x="32" y="149"/>
                    </a:lnTo>
                    <a:lnTo>
                      <a:pt x="31" y="148"/>
                    </a:lnTo>
                    <a:lnTo>
                      <a:pt x="30" y="147"/>
                    </a:lnTo>
                    <a:lnTo>
                      <a:pt x="29" y="147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5"/>
                    </a:lnTo>
                    <a:lnTo>
                      <a:pt x="26" y="145"/>
                    </a:lnTo>
                    <a:lnTo>
                      <a:pt x="25" y="145"/>
                    </a:lnTo>
                    <a:lnTo>
                      <a:pt x="24" y="145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3"/>
                    </a:lnTo>
                    <a:lnTo>
                      <a:pt x="21" y="141"/>
                    </a:lnTo>
                    <a:lnTo>
                      <a:pt x="20" y="141"/>
                    </a:lnTo>
                    <a:lnTo>
                      <a:pt x="18" y="140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5" y="140"/>
                    </a:lnTo>
                    <a:lnTo>
                      <a:pt x="14" y="140"/>
                    </a:lnTo>
                    <a:lnTo>
                      <a:pt x="13" y="140"/>
                    </a:lnTo>
                    <a:lnTo>
                      <a:pt x="12" y="141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1"/>
                    </a:lnTo>
                    <a:lnTo>
                      <a:pt x="8" y="140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5" y="137"/>
                    </a:lnTo>
                    <a:lnTo>
                      <a:pt x="5" y="136"/>
                    </a:lnTo>
                    <a:lnTo>
                      <a:pt x="4" y="136"/>
                    </a:lnTo>
                    <a:lnTo>
                      <a:pt x="4" y="135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5" y="131"/>
                    </a:lnTo>
                    <a:lnTo>
                      <a:pt x="5" y="130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7" y="126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9" y="118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0" y="114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09"/>
                    </a:lnTo>
                    <a:lnTo>
                      <a:pt x="14" y="107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4" y="104"/>
                    </a:lnTo>
                    <a:lnTo>
                      <a:pt x="14" y="103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7"/>
                    </a:lnTo>
                    <a:lnTo>
                      <a:pt x="10" y="96"/>
                    </a:lnTo>
                    <a:lnTo>
                      <a:pt x="9" y="96"/>
                    </a:lnTo>
                    <a:lnTo>
                      <a:pt x="9" y="95"/>
                    </a:lnTo>
                    <a:lnTo>
                      <a:pt x="8" y="95"/>
                    </a:lnTo>
                    <a:lnTo>
                      <a:pt x="8" y="94"/>
                    </a:lnTo>
                    <a:lnTo>
                      <a:pt x="8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6" y="88"/>
                    </a:lnTo>
                    <a:lnTo>
                      <a:pt x="7" y="87"/>
                    </a:lnTo>
                    <a:lnTo>
                      <a:pt x="7" y="86"/>
                    </a:lnTo>
                    <a:lnTo>
                      <a:pt x="8" y="85"/>
                    </a:lnTo>
                    <a:lnTo>
                      <a:pt x="8" y="84"/>
                    </a:lnTo>
                    <a:lnTo>
                      <a:pt x="8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10" y="75"/>
                    </a:lnTo>
                    <a:lnTo>
                      <a:pt x="12" y="72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9" y="61"/>
                    </a:lnTo>
                    <a:lnTo>
                      <a:pt x="8" y="60"/>
                    </a:lnTo>
                    <a:lnTo>
                      <a:pt x="7" y="60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4" y="54"/>
                    </a:lnTo>
                    <a:lnTo>
                      <a:pt x="3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3" y="41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7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5" y="34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0" y="31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7" y="30"/>
                    </a:lnTo>
                    <a:lnTo>
                      <a:pt x="38" y="30"/>
                    </a:lnTo>
                    <a:lnTo>
                      <a:pt x="39" y="30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48" y="29"/>
                    </a:lnTo>
                    <a:lnTo>
                      <a:pt x="49" y="29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52" y="33"/>
                    </a:lnTo>
                    <a:lnTo>
                      <a:pt x="53" y="33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5" y="36"/>
                    </a:lnTo>
                    <a:lnTo>
                      <a:pt x="57" y="37"/>
                    </a:lnTo>
                    <a:lnTo>
                      <a:pt x="59" y="38"/>
                    </a:lnTo>
                    <a:lnTo>
                      <a:pt x="60" y="39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4" y="42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6" y="44"/>
                    </a:lnTo>
                    <a:lnTo>
                      <a:pt x="67" y="44"/>
                    </a:lnTo>
                    <a:lnTo>
                      <a:pt x="67" y="45"/>
                    </a:lnTo>
                    <a:lnTo>
                      <a:pt x="68" y="46"/>
                    </a:lnTo>
                    <a:lnTo>
                      <a:pt x="69" y="46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3" y="50"/>
                    </a:lnTo>
                    <a:lnTo>
                      <a:pt x="73" y="51"/>
                    </a:lnTo>
                    <a:lnTo>
                      <a:pt x="74" y="53"/>
                    </a:lnTo>
                    <a:lnTo>
                      <a:pt x="75" y="53"/>
                    </a:lnTo>
                    <a:lnTo>
                      <a:pt x="76" y="53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8" y="48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78" y="44"/>
                    </a:lnTo>
                    <a:lnTo>
                      <a:pt x="78" y="43"/>
                    </a:lnTo>
                    <a:lnTo>
                      <a:pt x="78" y="42"/>
                    </a:lnTo>
                    <a:lnTo>
                      <a:pt x="77" y="42"/>
                    </a:lnTo>
                    <a:lnTo>
                      <a:pt x="77" y="41"/>
                    </a:lnTo>
                    <a:lnTo>
                      <a:pt x="76" y="41"/>
                    </a:lnTo>
                    <a:lnTo>
                      <a:pt x="76" y="39"/>
                    </a:lnTo>
                    <a:lnTo>
                      <a:pt x="76" y="38"/>
                    </a:lnTo>
                    <a:lnTo>
                      <a:pt x="77" y="38"/>
                    </a:lnTo>
                    <a:lnTo>
                      <a:pt x="77" y="37"/>
                    </a:lnTo>
                    <a:lnTo>
                      <a:pt x="76" y="37"/>
                    </a:lnTo>
                    <a:lnTo>
                      <a:pt x="74" y="36"/>
                    </a:lnTo>
                    <a:lnTo>
                      <a:pt x="74" y="35"/>
                    </a:lnTo>
                    <a:lnTo>
                      <a:pt x="74" y="34"/>
                    </a:lnTo>
                    <a:lnTo>
                      <a:pt x="74" y="33"/>
                    </a:lnTo>
                    <a:lnTo>
                      <a:pt x="73" y="33"/>
                    </a:lnTo>
                    <a:lnTo>
                      <a:pt x="72" y="33"/>
                    </a:lnTo>
                    <a:lnTo>
                      <a:pt x="72" y="31"/>
                    </a:lnTo>
                    <a:lnTo>
                      <a:pt x="70" y="31"/>
                    </a:lnTo>
                    <a:lnTo>
                      <a:pt x="70" y="29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70" y="27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2" y="25"/>
                    </a:lnTo>
                    <a:lnTo>
                      <a:pt x="72" y="24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4" y="27"/>
                    </a:lnTo>
                    <a:lnTo>
                      <a:pt x="75" y="27"/>
                    </a:lnTo>
                    <a:lnTo>
                      <a:pt x="76" y="26"/>
                    </a:lnTo>
                    <a:lnTo>
                      <a:pt x="77" y="26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5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2" y="26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4" y="24"/>
                    </a:lnTo>
                    <a:lnTo>
                      <a:pt x="85" y="24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6" y="22"/>
                    </a:lnTo>
                    <a:lnTo>
                      <a:pt x="86" y="21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2" y="22"/>
                    </a:lnTo>
                    <a:lnTo>
                      <a:pt x="93" y="22"/>
                    </a:lnTo>
                    <a:lnTo>
                      <a:pt x="93" y="24"/>
                    </a:lnTo>
                    <a:lnTo>
                      <a:pt x="94" y="22"/>
                    </a:lnTo>
                    <a:lnTo>
                      <a:pt x="95" y="22"/>
                    </a:lnTo>
                    <a:lnTo>
                      <a:pt x="97" y="21"/>
                    </a:lnTo>
                    <a:lnTo>
                      <a:pt x="98" y="21"/>
                    </a:lnTo>
                    <a:lnTo>
                      <a:pt x="99" y="20"/>
                    </a:lnTo>
                    <a:lnTo>
                      <a:pt x="100" y="20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101" y="13"/>
                    </a:lnTo>
                    <a:lnTo>
                      <a:pt x="102" y="13"/>
                    </a:lnTo>
                    <a:lnTo>
                      <a:pt x="102" y="12"/>
                    </a:lnTo>
                    <a:lnTo>
                      <a:pt x="103" y="12"/>
                    </a:lnTo>
                    <a:lnTo>
                      <a:pt x="103" y="11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4" y="9"/>
                    </a:lnTo>
                    <a:lnTo>
                      <a:pt x="106" y="9"/>
                    </a:lnTo>
                    <a:lnTo>
                      <a:pt x="107" y="8"/>
                    </a:lnTo>
                    <a:lnTo>
                      <a:pt x="108" y="8"/>
                    </a:lnTo>
                    <a:lnTo>
                      <a:pt x="108" y="7"/>
                    </a:lnTo>
                    <a:lnTo>
                      <a:pt x="108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3"/>
                    </a:lnTo>
                    <a:lnTo>
                      <a:pt x="112" y="3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5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8" y="1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8" y="1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3" name="Freeform 153"/>
              <p:cNvSpPr>
                <a:spLocks noEditPoints="1"/>
              </p:cNvSpPr>
              <p:nvPr/>
            </p:nvSpPr>
            <p:spPr bwMode="auto">
              <a:xfrm>
                <a:off x="3594100" y="3983038"/>
                <a:ext cx="312738" cy="673100"/>
              </a:xfrm>
              <a:custGeom>
                <a:avLst/>
                <a:gdLst>
                  <a:gd name="T0" fmla="*/ 14 w 197"/>
                  <a:gd name="T1" fmla="*/ 408 h 424"/>
                  <a:gd name="T2" fmla="*/ 20 w 197"/>
                  <a:gd name="T3" fmla="*/ 412 h 424"/>
                  <a:gd name="T4" fmla="*/ 26 w 197"/>
                  <a:gd name="T5" fmla="*/ 416 h 424"/>
                  <a:gd name="T6" fmla="*/ 30 w 197"/>
                  <a:gd name="T7" fmla="*/ 421 h 424"/>
                  <a:gd name="T8" fmla="*/ 26 w 197"/>
                  <a:gd name="T9" fmla="*/ 423 h 424"/>
                  <a:gd name="T10" fmla="*/ 19 w 197"/>
                  <a:gd name="T11" fmla="*/ 423 h 424"/>
                  <a:gd name="T12" fmla="*/ 13 w 197"/>
                  <a:gd name="T13" fmla="*/ 422 h 424"/>
                  <a:gd name="T14" fmla="*/ 7 w 197"/>
                  <a:gd name="T15" fmla="*/ 419 h 424"/>
                  <a:gd name="T16" fmla="*/ 1 w 197"/>
                  <a:gd name="T17" fmla="*/ 413 h 424"/>
                  <a:gd name="T18" fmla="*/ 3 w 197"/>
                  <a:gd name="T19" fmla="*/ 410 h 424"/>
                  <a:gd name="T20" fmla="*/ 9 w 197"/>
                  <a:gd name="T21" fmla="*/ 408 h 424"/>
                  <a:gd name="T22" fmla="*/ 37 w 197"/>
                  <a:gd name="T23" fmla="*/ 226 h 424"/>
                  <a:gd name="T24" fmla="*/ 30 w 197"/>
                  <a:gd name="T25" fmla="*/ 224 h 424"/>
                  <a:gd name="T26" fmla="*/ 31 w 197"/>
                  <a:gd name="T27" fmla="*/ 226 h 424"/>
                  <a:gd name="T28" fmla="*/ 46 w 197"/>
                  <a:gd name="T29" fmla="*/ 224 h 424"/>
                  <a:gd name="T30" fmla="*/ 46 w 197"/>
                  <a:gd name="T31" fmla="*/ 224 h 424"/>
                  <a:gd name="T32" fmla="*/ 153 w 197"/>
                  <a:gd name="T33" fmla="*/ 46 h 424"/>
                  <a:gd name="T34" fmla="*/ 159 w 197"/>
                  <a:gd name="T35" fmla="*/ 64 h 424"/>
                  <a:gd name="T36" fmla="*/ 184 w 197"/>
                  <a:gd name="T37" fmla="*/ 125 h 424"/>
                  <a:gd name="T38" fmla="*/ 197 w 197"/>
                  <a:gd name="T39" fmla="*/ 163 h 424"/>
                  <a:gd name="T40" fmla="*/ 185 w 197"/>
                  <a:gd name="T41" fmla="*/ 185 h 424"/>
                  <a:gd name="T42" fmla="*/ 153 w 197"/>
                  <a:gd name="T43" fmla="*/ 194 h 424"/>
                  <a:gd name="T44" fmla="*/ 130 w 197"/>
                  <a:gd name="T45" fmla="*/ 216 h 424"/>
                  <a:gd name="T46" fmla="*/ 123 w 197"/>
                  <a:gd name="T47" fmla="*/ 212 h 424"/>
                  <a:gd name="T48" fmla="*/ 116 w 197"/>
                  <a:gd name="T49" fmla="*/ 209 h 424"/>
                  <a:gd name="T50" fmla="*/ 108 w 197"/>
                  <a:gd name="T51" fmla="*/ 207 h 424"/>
                  <a:gd name="T52" fmla="*/ 102 w 197"/>
                  <a:gd name="T53" fmla="*/ 202 h 424"/>
                  <a:gd name="T54" fmla="*/ 104 w 197"/>
                  <a:gd name="T55" fmla="*/ 203 h 424"/>
                  <a:gd name="T56" fmla="*/ 100 w 197"/>
                  <a:gd name="T57" fmla="*/ 201 h 424"/>
                  <a:gd name="T58" fmla="*/ 96 w 197"/>
                  <a:gd name="T59" fmla="*/ 201 h 424"/>
                  <a:gd name="T60" fmla="*/ 100 w 197"/>
                  <a:gd name="T61" fmla="*/ 203 h 424"/>
                  <a:gd name="T62" fmla="*/ 95 w 197"/>
                  <a:gd name="T63" fmla="*/ 203 h 424"/>
                  <a:gd name="T64" fmla="*/ 88 w 197"/>
                  <a:gd name="T65" fmla="*/ 199 h 424"/>
                  <a:gd name="T66" fmla="*/ 76 w 197"/>
                  <a:gd name="T67" fmla="*/ 191 h 424"/>
                  <a:gd name="T68" fmla="*/ 74 w 197"/>
                  <a:gd name="T69" fmla="*/ 191 h 424"/>
                  <a:gd name="T70" fmla="*/ 73 w 197"/>
                  <a:gd name="T71" fmla="*/ 183 h 424"/>
                  <a:gd name="T72" fmla="*/ 72 w 197"/>
                  <a:gd name="T73" fmla="*/ 184 h 424"/>
                  <a:gd name="T74" fmla="*/ 67 w 197"/>
                  <a:gd name="T75" fmla="*/ 170 h 424"/>
                  <a:gd name="T76" fmla="*/ 65 w 197"/>
                  <a:gd name="T77" fmla="*/ 166 h 424"/>
                  <a:gd name="T78" fmla="*/ 64 w 197"/>
                  <a:gd name="T79" fmla="*/ 163 h 424"/>
                  <a:gd name="T80" fmla="*/ 59 w 197"/>
                  <a:gd name="T81" fmla="*/ 159 h 424"/>
                  <a:gd name="T82" fmla="*/ 52 w 197"/>
                  <a:gd name="T83" fmla="*/ 156 h 424"/>
                  <a:gd name="T84" fmla="*/ 47 w 197"/>
                  <a:gd name="T85" fmla="*/ 151 h 424"/>
                  <a:gd name="T86" fmla="*/ 44 w 197"/>
                  <a:gd name="T87" fmla="*/ 146 h 424"/>
                  <a:gd name="T88" fmla="*/ 38 w 197"/>
                  <a:gd name="T89" fmla="*/ 145 h 424"/>
                  <a:gd name="T90" fmla="*/ 33 w 197"/>
                  <a:gd name="T91" fmla="*/ 139 h 424"/>
                  <a:gd name="T92" fmla="*/ 26 w 197"/>
                  <a:gd name="T93" fmla="*/ 136 h 424"/>
                  <a:gd name="T94" fmla="*/ 20 w 197"/>
                  <a:gd name="T95" fmla="*/ 132 h 424"/>
                  <a:gd name="T96" fmla="*/ 26 w 197"/>
                  <a:gd name="T97" fmla="*/ 127 h 424"/>
                  <a:gd name="T98" fmla="*/ 26 w 197"/>
                  <a:gd name="T99" fmla="*/ 122 h 424"/>
                  <a:gd name="T100" fmla="*/ 28 w 197"/>
                  <a:gd name="T101" fmla="*/ 116 h 424"/>
                  <a:gd name="T102" fmla="*/ 28 w 197"/>
                  <a:gd name="T103" fmla="*/ 98 h 424"/>
                  <a:gd name="T104" fmla="*/ 28 w 197"/>
                  <a:gd name="T105" fmla="*/ 29 h 424"/>
                  <a:gd name="T106" fmla="*/ 40 w 197"/>
                  <a:gd name="T107" fmla="*/ 2 h 424"/>
                  <a:gd name="T108" fmla="*/ 70 w 197"/>
                  <a:gd name="T109" fmla="*/ 10 h 424"/>
                  <a:gd name="T110" fmla="*/ 116 w 197"/>
                  <a:gd name="T111" fmla="*/ 23 h 424"/>
                  <a:gd name="T112" fmla="*/ 147 w 197"/>
                  <a:gd name="T113" fmla="*/ 3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424">
                    <a:moveTo>
                      <a:pt x="10" y="407"/>
                    </a:moveTo>
                    <a:lnTo>
                      <a:pt x="11" y="407"/>
                    </a:lnTo>
                    <a:lnTo>
                      <a:pt x="11" y="408"/>
                    </a:lnTo>
                    <a:lnTo>
                      <a:pt x="12" y="408"/>
                    </a:lnTo>
                    <a:lnTo>
                      <a:pt x="13" y="408"/>
                    </a:lnTo>
                    <a:lnTo>
                      <a:pt x="13" y="408"/>
                    </a:lnTo>
                    <a:lnTo>
                      <a:pt x="14" y="408"/>
                    </a:lnTo>
                    <a:lnTo>
                      <a:pt x="16" y="410"/>
                    </a:lnTo>
                    <a:lnTo>
                      <a:pt x="17" y="411"/>
                    </a:lnTo>
                    <a:lnTo>
                      <a:pt x="18" y="411"/>
                    </a:lnTo>
                    <a:lnTo>
                      <a:pt x="19" y="411"/>
                    </a:lnTo>
                    <a:lnTo>
                      <a:pt x="19" y="411"/>
                    </a:lnTo>
                    <a:lnTo>
                      <a:pt x="19" y="412"/>
                    </a:lnTo>
                    <a:lnTo>
                      <a:pt x="20" y="412"/>
                    </a:lnTo>
                    <a:lnTo>
                      <a:pt x="21" y="413"/>
                    </a:lnTo>
                    <a:lnTo>
                      <a:pt x="22" y="413"/>
                    </a:lnTo>
                    <a:lnTo>
                      <a:pt x="23" y="413"/>
                    </a:lnTo>
                    <a:lnTo>
                      <a:pt x="23" y="414"/>
                    </a:lnTo>
                    <a:lnTo>
                      <a:pt x="25" y="414"/>
                    </a:lnTo>
                    <a:lnTo>
                      <a:pt x="26" y="415"/>
                    </a:lnTo>
                    <a:lnTo>
                      <a:pt x="26" y="416"/>
                    </a:lnTo>
                    <a:lnTo>
                      <a:pt x="27" y="416"/>
                    </a:lnTo>
                    <a:lnTo>
                      <a:pt x="27" y="417"/>
                    </a:lnTo>
                    <a:lnTo>
                      <a:pt x="28" y="417"/>
                    </a:lnTo>
                    <a:lnTo>
                      <a:pt x="28" y="419"/>
                    </a:lnTo>
                    <a:lnTo>
                      <a:pt x="29" y="420"/>
                    </a:lnTo>
                    <a:lnTo>
                      <a:pt x="30" y="420"/>
                    </a:lnTo>
                    <a:lnTo>
                      <a:pt x="30" y="421"/>
                    </a:lnTo>
                    <a:lnTo>
                      <a:pt x="31" y="421"/>
                    </a:lnTo>
                    <a:lnTo>
                      <a:pt x="30" y="422"/>
                    </a:lnTo>
                    <a:lnTo>
                      <a:pt x="29" y="422"/>
                    </a:lnTo>
                    <a:lnTo>
                      <a:pt x="29" y="423"/>
                    </a:lnTo>
                    <a:lnTo>
                      <a:pt x="28" y="423"/>
                    </a:lnTo>
                    <a:lnTo>
                      <a:pt x="27" y="423"/>
                    </a:lnTo>
                    <a:lnTo>
                      <a:pt x="26" y="423"/>
                    </a:lnTo>
                    <a:lnTo>
                      <a:pt x="26" y="424"/>
                    </a:lnTo>
                    <a:lnTo>
                      <a:pt x="25" y="424"/>
                    </a:lnTo>
                    <a:lnTo>
                      <a:pt x="23" y="424"/>
                    </a:lnTo>
                    <a:lnTo>
                      <a:pt x="22" y="424"/>
                    </a:lnTo>
                    <a:lnTo>
                      <a:pt x="21" y="424"/>
                    </a:lnTo>
                    <a:lnTo>
                      <a:pt x="20" y="424"/>
                    </a:lnTo>
                    <a:lnTo>
                      <a:pt x="19" y="423"/>
                    </a:lnTo>
                    <a:lnTo>
                      <a:pt x="19" y="423"/>
                    </a:lnTo>
                    <a:lnTo>
                      <a:pt x="18" y="423"/>
                    </a:lnTo>
                    <a:lnTo>
                      <a:pt x="17" y="423"/>
                    </a:lnTo>
                    <a:lnTo>
                      <a:pt x="16" y="423"/>
                    </a:lnTo>
                    <a:lnTo>
                      <a:pt x="16" y="422"/>
                    </a:lnTo>
                    <a:lnTo>
                      <a:pt x="14" y="422"/>
                    </a:lnTo>
                    <a:lnTo>
                      <a:pt x="13" y="422"/>
                    </a:lnTo>
                    <a:lnTo>
                      <a:pt x="12" y="421"/>
                    </a:lnTo>
                    <a:lnTo>
                      <a:pt x="11" y="421"/>
                    </a:lnTo>
                    <a:lnTo>
                      <a:pt x="10" y="421"/>
                    </a:lnTo>
                    <a:lnTo>
                      <a:pt x="9" y="420"/>
                    </a:lnTo>
                    <a:lnTo>
                      <a:pt x="8" y="420"/>
                    </a:lnTo>
                    <a:lnTo>
                      <a:pt x="7" y="420"/>
                    </a:lnTo>
                    <a:lnTo>
                      <a:pt x="7" y="419"/>
                    </a:lnTo>
                    <a:lnTo>
                      <a:pt x="5" y="419"/>
                    </a:lnTo>
                    <a:lnTo>
                      <a:pt x="4" y="417"/>
                    </a:lnTo>
                    <a:lnTo>
                      <a:pt x="3" y="416"/>
                    </a:lnTo>
                    <a:lnTo>
                      <a:pt x="3" y="415"/>
                    </a:lnTo>
                    <a:lnTo>
                      <a:pt x="3" y="414"/>
                    </a:lnTo>
                    <a:lnTo>
                      <a:pt x="2" y="414"/>
                    </a:lnTo>
                    <a:lnTo>
                      <a:pt x="1" y="413"/>
                    </a:lnTo>
                    <a:lnTo>
                      <a:pt x="1" y="412"/>
                    </a:lnTo>
                    <a:lnTo>
                      <a:pt x="1" y="411"/>
                    </a:lnTo>
                    <a:lnTo>
                      <a:pt x="1" y="410"/>
                    </a:lnTo>
                    <a:lnTo>
                      <a:pt x="0" y="408"/>
                    </a:lnTo>
                    <a:lnTo>
                      <a:pt x="1" y="408"/>
                    </a:lnTo>
                    <a:lnTo>
                      <a:pt x="2" y="408"/>
                    </a:lnTo>
                    <a:lnTo>
                      <a:pt x="3" y="410"/>
                    </a:lnTo>
                    <a:lnTo>
                      <a:pt x="4" y="410"/>
                    </a:lnTo>
                    <a:lnTo>
                      <a:pt x="5" y="410"/>
                    </a:lnTo>
                    <a:lnTo>
                      <a:pt x="5" y="408"/>
                    </a:lnTo>
                    <a:lnTo>
                      <a:pt x="5" y="408"/>
                    </a:lnTo>
                    <a:lnTo>
                      <a:pt x="7" y="408"/>
                    </a:lnTo>
                    <a:lnTo>
                      <a:pt x="8" y="408"/>
                    </a:lnTo>
                    <a:lnTo>
                      <a:pt x="9" y="408"/>
                    </a:lnTo>
                    <a:lnTo>
                      <a:pt x="10" y="407"/>
                    </a:lnTo>
                    <a:close/>
                    <a:moveTo>
                      <a:pt x="40" y="226"/>
                    </a:moveTo>
                    <a:lnTo>
                      <a:pt x="39" y="227"/>
                    </a:lnTo>
                    <a:lnTo>
                      <a:pt x="38" y="227"/>
                    </a:lnTo>
                    <a:lnTo>
                      <a:pt x="37" y="227"/>
                    </a:lnTo>
                    <a:lnTo>
                      <a:pt x="36" y="226"/>
                    </a:lnTo>
                    <a:lnTo>
                      <a:pt x="37" y="226"/>
                    </a:lnTo>
                    <a:lnTo>
                      <a:pt x="38" y="226"/>
                    </a:lnTo>
                    <a:lnTo>
                      <a:pt x="39" y="226"/>
                    </a:lnTo>
                    <a:lnTo>
                      <a:pt x="40" y="225"/>
                    </a:lnTo>
                    <a:lnTo>
                      <a:pt x="42" y="225"/>
                    </a:lnTo>
                    <a:lnTo>
                      <a:pt x="42" y="226"/>
                    </a:lnTo>
                    <a:lnTo>
                      <a:pt x="40" y="226"/>
                    </a:lnTo>
                    <a:close/>
                    <a:moveTo>
                      <a:pt x="30" y="224"/>
                    </a:moveTo>
                    <a:lnTo>
                      <a:pt x="31" y="224"/>
                    </a:lnTo>
                    <a:lnTo>
                      <a:pt x="33" y="224"/>
                    </a:lnTo>
                    <a:lnTo>
                      <a:pt x="34" y="225"/>
                    </a:lnTo>
                    <a:lnTo>
                      <a:pt x="35" y="226"/>
                    </a:lnTo>
                    <a:lnTo>
                      <a:pt x="34" y="226"/>
                    </a:lnTo>
                    <a:lnTo>
                      <a:pt x="33" y="226"/>
                    </a:lnTo>
                    <a:lnTo>
                      <a:pt x="31" y="226"/>
                    </a:lnTo>
                    <a:lnTo>
                      <a:pt x="30" y="225"/>
                    </a:lnTo>
                    <a:lnTo>
                      <a:pt x="29" y="225"/>
                    </a:lnTo>
                    <a:lnTo>
                      <a:pt x="28" y="224"/>
                    </a:lnTo>
                    <a:lnTo>
                      <a:pt x="29" y="224"/>
                    </a:lnTo>
                    <a:lnTo>
                      <a:pt x="30" y="224"/>
                    </a:lnTo>
                    <a:close/>
                    <a:moveTo>
                      <a:pt x="46" y="224"/>
                    </a:moveTo>
                    <a:lnTo>
                      <a:pt x="46" y="224"/>
                    </a:lnTo>
                    <a:lnTo>
                      <a:pt x="45" y="224"/>
                    </a:lnTo>
                    <a:lnTo>
                      <a:pt x="45" y="225"/>
                    </a:lnTo>
                    <a:lnTo>
                      <a:pt x="43" y="225"/>
                    </a:lnTo>
                    <a:lnTo>
                      <a:pt x="43" y="224"/>
                    </a:lnTo>
                    <a:lnTo>
                      <a:pt x="44" y="224"/>
                    </a:lnTo>
                    <a:lnTo>
                      <a:pt x="45" y="224"/>
                    </a:lnTo>
                    <a:lnTo>
                      <a:pt x="46" y="224"/>
                    </a:lnTo>
                    <a:close/>
                    <a:moveTo>
                      <a:pt x="73" y="186"/>
                    </a:moveTo>
                    <a:lnTo>
                      <a:pt x="73" y="185"/>
                    </a:lnTo>
                    <a:lnTo>
                      <a:pt x="73" y="183"/>
                    </a:lnTo>
                    <a:lnTo>
                      <a:pt x="73" y="183"/>
                    </a:lnTo>
                    <a:lnTo>
                      <a:pt x="73" y="186"/>
                    </a:lnTo>
                    <a:close/>
                    <a:moveTo>
                      <a:pt x="149" y="36"/>
                    </a:moveTo>
                    <a:lnTo>
                      <a:pt x="153" y="46"/>
                    </a:lnTo>
                    <a:lnTo>
                      <a:pt x="154" y="47"/>
                    </a:lnTo>
                    <a:lnTo>
                      <a:pt x="154" y="49"/>
                    </a:lnTo>
                    <a:lnTo>
                      <a:pt x="155" y="51"/>
                    </a:lnTo>
                    <a:lnTo>
                      <a:pt x="157" y="58"/>
                    </a:lnTo>
                    <a:lnTo>
                      <a:pt x="157" y="59"/>
                    </a:lnTo>
                    <a:lnTo>
                      <a:pt x="158" y="61"/>
                    </a:lnTo>
                    <a:lnTo>
                      <a:pt x="159" y="64"/>
                    </a:lnTo>
                    <a:lnTo>
                      <a:pt x="163" y="72"/>
                    </a:lnTo>
                    <a:lnTo>
                      <a:pt x="163" y="74"/>
                    </a:lnTo>
                    <a:lnTo>
                      <a:pt x="165" y="77"/>
                    </a:lnTo>
                    <a:lnTo>
                      <a:pt x="170" y="87"/>
                    </a:lnTo>
                    <a:lnTo>
                      <a:pt x="174" y="100"/>
                    </a:lnTo>
                    <a:lnTo>
                      <a:pt x="175" y="102"/>
                    </a:lnTo>
                    <a:lnTo>
                      <a:pt x="184" y="125"/>
                    </a:lnTo>
                    <a:lnTo>
                      <a:pt x="184" y="126"/>
                    </a:lnTo>
                    <a:lnTo>
                      <a:pt x="192" y="145"/>
                    </a:lnTo>
                    <a:lnTo>
                      <a:pt x="197" y="157"/>
                    </a:lnTo>
                    <a:lnTo>
                      <a:pt x="197" y="160"/>
                    </a:lnTo>
                    <a:lnTo>
                      <a:pt x="197" y="161"/>
                    </a:lnTo>
                    <a:lnTo>
                      <a:pt x="197" y="162"/>
                    </a:lnTo>
                    <a:lnTo>
                      <a:pt x="197" y="163"/>
                    </a:lnTo>
                    <a:lnTo>
                      <a:pt x="197" y="166"/>
                    </a:lnTo>
                    <a:lnTo>
                      <a:pt x="197" y="167"/>
                    </a:lnTo>
                    <a:lnTo>
                      <a:pt x="194" y="167"/>
                    </a:lnTo>
                    <a:lnTo>
                      <a:pt x="189" y="167"/>
                    </a:lnTo>
                    <a:lnTo>
                      <a:pt x="189" y="177"/>
                    </a:lnTo>
                    <a:lnTo>
                      <a:pt x="189" y="186"/>
                    </a:lnTo>
                    <a:lnTo>
                      <a:pt x="185" y="185"/>
                    </a:lnTo>
                    <a:lnTo>
                      <a:pt x="184" y="185"/>
                    </a:lnTo>
                    <a:lnTo>
                      <a:pt x="182" y="185"/>
                    </a:lnTo>
                    <a:lnTo>
                      <a:pt x="175" y="185"/>
                    </a:lnTo>
                    <a:lnTo>
                      <a:pt x="164" y="185"/>
                    </a:lnTo>
                    <a:lnTo>
                      <a:pt x="158" y="190"/>
                    </a:lnTo>
                    <a:lnTo>
                      <a:pt x="156" y="191"/>
                    </a:lnTo>
                    <a:lnTo>
                      <a:pt x="153" y="194"/>
                    </a:lnTo>
                    <a:lnTo>
                      <a:pt x="151" y="195"/>
                    </a:lnTo>
                    <a:lnTo>
                      <a:pt x="132" y="209"/>
                    </a:lnTo>
                    <a:lnTo>
                      <a:pt x="132" y="212"/>
                    </a:lnTo>
                    <a:lnTo>
                      <a:pt x="131" y="216"/>
                    </a:lnTo>
                    <a:lnTo>
                      <a:pt x="131" y="217"/>
                    </a:lnTo>
                    <a:lnTo>
                      <a:pt x="130" y="217"/>
                    </a:lnTo>
                    <a:lnTo>
                      <a:pt x="130" y="216"/>
                    </a:lnTo>
                    <a:lnTo>
                      <a:pt x="129" y="216"/>
                    </a:lnTo>
                    <a:lnTo>
                      <a:pt x="128" y="214"/>
                    </a:lnTo>
                    <a:lnTo>
                      <a:pt x="128" y="214"/>
                    </a:lnTo>
                    <a:lnTo>
                      <a:pt x="127" y="213"/>
                    </a:lnTo>
                    <a:lnTo>
                      <a:pt x="125" y="213"/>
                    </a:lnTo>
                    <a:lnTo>
                      <a:pt x="124" y="212"/>
                    </a:lnTo>
                    <a:lnTo>
                      <a:pt x="123" y="212"/>
                    </a:lnTo>
                    <a:lnTo>
                      <a:pt x="122" y="211"/>
                    </a:lnTo>
                    <a:lnTo>
                      <a:pt x="121" y="211"/>
                    </a:lnTo>
                    <a:lnTo>
                      <a:pt x="120" y="211"/>
                    </a:lnTo>
                    <a:lnTo>
                      <a:pt x="119" y="211"/>
                    </a:lnTo>
                    <a:lnTo>
                      <a:pt x="117" y="210"/>
                    </a:lnTo>
                    <a:lnTo>
                      <a:pt x="116" y="210"/>
                    </a:lnTo>
                    <a:lnTo>
                      <a:pt x="116" y="209"/>
                    </a:lnTo>
                    <a:lnTo>
                      <a:pt x="115" y="209"/>
                    </a:lnTo>
                    <a:lnTo>
                      <a:pt x="114" y="208"/>
                    </a:lnTo>
                    <a:lnTo>
                      <a:pt x="113" y="207"/>
                    </a:lnTo>
                    <a:lnTo>
                      <a:pt x="112" y="207"/>
                    </a:lnTo>
                    <a:lnTo>
                      <a:pt x="111" y="207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5" y="204"/>
                    </a:lnTo>
                    <a:lnTo>
                      <a:pt x="104" y="204"/>
                    </a:lnTo>
                    <a:lnTo>
                      <a:pt x="103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2"/>
                    </a:lnTo>
                    <a:lnTo>
                      <a:pt x="102" y="202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4"/>
                    </a:lnTo>
                    <a:lnTo>
                      <a:pt x="105" y="203"/>
                    </a:lnTo>
                    <a:lnTo>
                      <a:pt x="104" y="203"/>
                    </a:lnTo>
                    <a:lnTo>
                      <a:pt x="103" y="203"/>
                    </a:lnTo>
                    <a:lnTo>
                      <a:pt x="103" y="202"/>
                    </a:lnTo>
                    <a:lnTo>
                      <a:pt x="102" y="202"/>
                    </a:lnTo>
                    <a:lnTo>
                      <a:pt x="100" y="202"/>
                    </a:lnTo>
                    <a:lnTo>
                      <a:pt x="100" y="201"/>
                    </a:lnTo>
                    <a:lnTo>
                      <a:pt x="100" y="200"/>
                    </a:lnTo>
                    <a:lnTo>
                      <a:pt x="100" y="201"/>
                    </a:lnTo>
                    <a:lnTo>
                      <a:pt x="100" y="202"/>
                    </a:lnTo>
                    <a:lnTo>
                      <a:pt x="100" y="202"/>
                    </a:lnTo>
                    <a:lnTo>
                      <a:pt x="99" y="202"/>
                    </a:lnTo>
                    <a:lnTo>
                      <a:pt x="98" y="202"/>
                    </a:lnTo>
                    <a:lnTo>
                      <a:pt x="98" y="201"/>
                    </a:lnTo>
                    <a:lnTo>
                      <a:pt x="97" y="201"/>
                    </a:lnTo>
                    <a:lnTo>
                      <a:pt x="96" y="201"/>
                    </a:lnTo>
                    <a:lnTo>
                      <a:pt x="96" y="202"/>
                    </a:lnTo>
                    <a:lnTo>
                      <a:pt x="97" y="202"/>
                    </a:lnTo>
                    <a:lnTo>
                      <a:pt x="98" y="202"/>
                    </a:lnTo>
                    <a:lnTo>
                      <a:pt x="99" y="202"/>
                    </a:lnTo>
                    <a:lnTo>
                      <a:pt x="100" y="202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99" y="203"/>
                    </a:lnTo>
                    <a:lnTo>
                      <a:pt x="98" y="204"/>
                    </a:lnTo>
                    <a:lnTo>
                      <a:pt x="97" y="203"/>
                    </a:lnTo>
                    <a:lnTo>
                      <a:pt x="96" y="203"/>
                    </a:lnTo>
                    <a:lnTo>
                      <a:pt x="95" y="203"/>
                    </a:lnTo>
                    <a:lnTo>
                      <a:pt x="94" y="202"/>
                    </a:lnTo>
                    <a:lnTo>
                      <a:pt x="93" y="202"/>
                    </a:lnTo>
                    <a:lnTo>
                      <a:pt x="91" y="201"/>
                    </a:lnTo>
                    <a:lnTo>
                      <a:pt x="90" y="200"/>
                    </a:lnTo>
                    <a:lnTo>
                      <a:pt x="89" y="200"/>
                    </a:lnTo>
                    <a:lnTo>
                      <a:pt x="89" y="199"/>
                    </a:lnTo>
                    <a:lnTo>
                      <a:pt x="88" y="199"/>
                    </a:lnTo>
                    <a:lnTo>
                      <a:pt x="88" y="197"/>
                    </a:lnTo>
                    <a:lnTo>
                      <a:pt x="86" y="196"/>
                    </a:lnTo>
                    <a:lnTo>
                      <a:pt x="83" y="194"/>
                    </a:lnTo>
                    <a:lnTo>
                      <a:pt x="80" y="192"/>
                    </a:lnTo>
                    <a:lnTo>
                      <a:pt x="78" y="191"/>
                    </a:lnTo>
                    <a:lnTo>
                      <a:pt x="77" y="191"/>
                    </a:lnTo>
                    <a:lnTo>
                      <a:pt x="76" y="191"/>
                    </a:lnTo>
                    <a:lnTo>
                      <a:pt x="77" y="191"/>
                    </a:lnTo>
                    <a:lnTo>
                      <a:pt x="78" y="191"/>
                    </a:lnTo>
                    <a:lnTo>
                      <a:pt x="77" y="191"/>
                    </a:lnTo>
                    <a:lnTo>
                      <a:pt x="77" y="190"/>
                    </a:lnTo>
                    <a:lnTo>
                      <a:pt x="77" y="191"/>
                    </a:lnTo>
                    <a:lnTo>
                      <a:pt x="76" y="191"/>
                    </a:lnTo>
                    <a:lnTo>
                      <a:pt x="74" y="191"/>
                    </a:lnTo>
                    <a:lnTo>
                      <a:pt x="74" y="191"/>
                    </a:lnTo>
                    <a:lnTo>
                      <a:pt x="73" y="188"/>
                    </a:lnTo>
                    <a:lnTo>
                      <a:pt x="73" y="187"/>
                    </a:lnTo>
                    <a:lnTo>
                      <a:pt x="73" y="186"/>
                    </a:lnTo>
                    <a:lnTo>
                      <a:pt x="73" y="185"/>
                    </a:lnTo>
                    <a:lnTo>
                      <a:pt x="73" y="183"/>
                    </a:lnTo>
                    <a:lnTo>
                      <a:pt x="73" y="183"/>
                    </a:lnTo>
                    <a:lnTo>
                      <a:pt x="73" y="182"/>
                    </a:lnTo>
                    <a:lnTo>
                      <a:pt x="73" y="183"/>
                    </a:lnTo>
                    <a:lnTo>
                      <a:pt x="73" y="185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3" y="186"/>
                    </a:lnTo>
                    <a:lnTo>
                      <a:pt x="72" y="184"/>
                    </a:lnTo>
                    <a:lnTo>
                      <a:pt x="71" y="184"/>
                    </a:lnTo>
                    <a:lnTo>
                      <a:pt x="70" y="180"/>
                    </a:lnTo>
                    <a:lnTo>
                      <a:pt x="69" y="178"/>
                    </a:lnTo>
                    <a:lnTo>
                      <a:pt x="69" y="177"/>
                    </a:lnTo>
                    <a:lnTo>
                      <a:pt x="68" y="175"/>
                    </a:lnTo>
                    <a:lnTo>
                      <a:pt x="67" y="173"/>
                    </a:lnTo>
                    <a:lnTo>
                      <a:pt x="67" y="170"/>
                    </a:lnTo>
                    <a:lnTo>
                      <a:pt x="65" y="170"/>
                    </a:lnTo>
                    <a:lnTo>
                      <a:pt x="65" y="169"/>
                    </a:lnTo>
                    <a:lnTo>
                      <a:pt x="65" y="168"/>
                    </a:lnTo>
                    <a:lnTo>
                      <a:pt x="65" y="166"/>
                    </a:lnTo>
                    <a:lnTo>
                      <a:pt x="65" y="165"/>
                    </a:lnTo>
                    <a:lnTo>
                      <a:pt x="65" y="167"/>
                    </a:lnTo>
                    <a:lnTo>
                      <a:pt x="65" y="166"/>
                    </a:lnTo>
                    <a:lnTo>
                      <a:pt x="67" y="166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5" y="165"/>
                    </a:lnTo>
                    <a:lnTo>
                      <a:pt x="64" y="163"/>
                    </a:lnTo>
                    <a:lnTo>
                      <a:pt x="64" y="163"/>
                    </a:lnTo>
                    <a:lnTo>
                      <a:pt x="64" y="162"/>
                    </a:lnTo>
                    <a:lnTo>
                      <a:pt x="63" y="162"/>
                    </a:lnTo>
                    <a:lnTo>
                      <a:pt x="63" y="161"/>
                    </a:lnTo>
                    <a:lnTo>
                      <a:pt x="62" y="160"/>
                    </a:lnTo>
                    <a:lnTo>
                      <a:pt x="61" y="159"/>
                    </a:lnTo>
                    <a:lnTo>
                      <a:pt x="60" y="159"/>
                    </a:lnTo>
                    <a:lnTo>
                      <a:pt x="59" y="159"/>
                    </a:lnTo>
                    <a:lnTo>
                      <a:pt x="57" y="159"/>
                    </a:lnTo>
                    <a:lnTo>
                      <a:pt x="56" y="159"/>
                    </a:lnTo>
                    <a:lnTo>
                      <a:pt x="55" y="159"/>
                    </a:lnTo>
                    <a:lnTo>
                      <a:pt x="54" y="158"/>
                    </a:lnTo>
                    <a:lnTo>
                      <a:pt x="54" y="157"/>
                    </a:lnTo>
                    <a:lnTo>
                      <a:pt x="53" y="157"/>
                    </a:lnTo>
                    <a:lnTo>
                      <a:pt x="52" y="156"/>
                    </a:lnTo>
                    <a:lnTo>
                      <a:pt x="51" y="156"/>
                    </a:lnTo>
                    <a:lnTo>
                      <a:pt x="51" y="154"/>
                    </a:lnTo>
                    <a:lnTo>
                      <a:pt x="50" y="154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2"/>
                    </a:lnTo>
                    <a:lnTo>
                      <a:pt x="47" y="151"/>
                    </a:lnTo>
                    <a:lnTo>
                      <a:pt x="46" y="150"/>
                    </a:lnTo>
                    <a:lnTo>
                      <a:pt x="46" y="150"/>
                    </a:lnTo>
                    <a:lnTo>
                      <a:pt x="46" y="149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3" y="146"/>
                    </a:lnTo>
                    <a:lnTo>
                      <a:pt x="42" y="146"/>
                    </a:lnTo>
                    <a:lnTo>
                      <a:pt x="40" y="148"/>
                    </a:lnTo>
                    <a:lnTo>
                      <a:pt x="39" y="148"/>
                    </a:lnTo>
                    <a:lnTo>
                      <a:pt x="39" y="146"/>
                    </a:lnTo>
                    <a:lnTo>
                      <a:pt x="38" y="146"/>
                    </a:lnTo>
                    <a:lnTo>
                      <a:pt x="38" y="145"/>
                    </a:lnTo>
                    <a:lnTo>
                      <a:pt x="37" y="144"/>
                    </a:lnTo>
                    <a:lnTo>
                      <a:pt x="36" y="143"/>
                    </a:lnTo>
                    <a:lnTo>
                      <a:pt x="35" y="142"/>
                    </a:lnTo>
                    <a:lnTo>
                      <a:pt x="34" y="142"/>
                    </a:lnTo>
                    <a:lnTo>
                      <a:pt x="34" y="141"/>
                    </a:lnTo>
                    <a:lnTo>
                      <a:pt x="33" y="140"/>
                    </a:lnTo>
                    <a:lnTo>
                      <a:pt x="33" y="139"/>
                    </a:lnTo>
                    <a:lnTo>
                      <a:pt x="31" y="139"/>
                    </a:lnTo>
                    <a:lnTo>
                      <a:pt x="30" y="137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7"/>
                    </a:lnTo>
                    <a:lnTo>
                      <a:pt x="27" y="137"/>
                    </a:lnTo>
                    <a:lnTo>
                      <a:pt x="26" y="136"/>
                    </a:lnTo>
                    <a:lnTo>
                      <a:pt x="26" y="135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2" y="133"/>
                    </a:lnTo>
                    <a:lnTo>
                      <a:pt x="21" y="134"/>
                    </a:lnTo>
                    <a:lnTo>
                      <a:pt x="20" y="133"/>
                    </a:lnTo>
                    <a:lnTo>
                      <a:pt x="20" y="132"/>
                    </a:lnTo>
                    <a:lnTo>
                      <a:pt x="21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6" y="128"/>
                    </a:lnTo>
                    <a:lnTo>
                      <a:pt x="26" y="127"/>
                    </a:lnTo>
                    <a:lnTo>
                      <a:pt x="27" y="127"/>
                    </a:lnTo>
                    <a:lnTo>
                      <a:pt x="27" y="126"/>
                    </a:lnTo>
                    <a:lnTo>
                      <a:pt x="28" y="125"/>
                    </a:lnTo>
                    <a:lnTo>
                      <a:pt x="27" y="125"/>
                    </a:lnTo>
                    <a:lnTo>
                      <a:pt x="27" y="124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0"/>
                    </a:lnTo>
                    <a:lnTo>
                      <a:pt x="26" y="119"/>
                    </a:lnTo>
                    <a:lnTo>
                      <a:pt x="27" y="119"/>
                    </a:lnTo>
                    <a:lnTo>
                      <a:pt x="28" y="119"/>
                    </a:lnTo>
                    <a:lnTo>
                      <a:pt x="28" y="118"/>
                    </a:lnTo>
                    <a:lnTo>
                      <a:pt x="28" y="117"/>
                    </a:lnTo>
                    <a:lnTo>
                      <a:pt x="28" y="116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8" y="112"/>
                    </a:lnTo>
                    <a:lnTo>
                      <a:pt x="28" y="110"/>
                    </a:lnTo>
                    <a:lnTo>
                      <a:pt x="28" y="109"/>
                    </a:lnTo>
                    <a:lnTo>
                      <a:pt x="28" y="102"/>
                    </a:lnTo>
                    <a:lnTo>
                      <a:pt x="28" y="98"/>
                    </a:lnTo>
                    <a:lnTo>
                      <a:pt x="28" y="85"/>
                    </a:lnTo>
                    <a:lnTo>
                      <a:pt x="28" y="78"/>
                    </a:lnTo>
                    <a:lnTo>
                      <a:pt x="28" y="70"/>
                    </a:lnTo>
                    <a:lnTo>
                      <a:pt x="28" y="68"/>
                    </a:lnTo>
                    <a:lnTo>
                      <a:pt x="28" y="4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8" y="18"/>
                    </a:lnTo>
                    <a:lnTo>
                      <a:pt x="28" y="12"/>
                    </a:lnTo>
                    <a:lnTo>
                      <a:pt x="28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56" y="5"/>
                    </a:lnTo>
                    <a:lnTo>
                      <a:pt x="63" y="5"/>
                    </a:lnTo>
                    <a:lnTo>
                      <a:pt x="62" y="10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70" y="22"/>
                    </a:lnTo>
                    <a:lnTo>
                      <a:pt x="89" y="22"/>
                    </a:lnTo>
                    <a:lnTo>
                      <a:pt x="91" y="22"/>
                    </a:lnTo>
                    <a:lnTo>
                      <a:pt x="100" y="22"/>
                    </a:lnTo>
                    <a:lnTo>
                      <a:pt x="114" y="23"/>
                    </a:lnTo>
                    <a:lnTo>
                      <a:pt x="115" y="23"/>
                    </a:lnTo>
                    <a:lnTo>
                      <a:pt x="116" y="23"/>
                    </a:lnTo>
                    <a:lnTo>
                      <a:pt x="119" y="23"/>
                    </a:lnTo>
                    <a:lnTo>
                      <a:pt x="120" y="23"/>
                    </a:lnTo>
                    <a:lnTo>
                      <a:pt x="125" y="23"/>
                    </a:lnTo>
                    <a:lnTo>
                      <a:pt x="125" y="29"/>
                    </a:lnTo>
                    <a:lnTo>
                      <a:pt x="141" y="29"/>
                    </a:lnTo>
                    <a:lnTo>
                      <a:pt x="146" y="29"/>
                    </a:lnTo>
                    <a:lnTo>
                      <a:pt x="147" y="31"/>
                    </a:lnTo>
                    <a:lnTo>
                      <a:pt x="149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4" name="Freeform 154"/>
              <p:cNvSpPr>
                <a:spLocks noEditPoints="1"/>
              </p:cNvSpPr>
              <p:nvPr/>
            </p:nvSpPr>
            <p:spPr bwMode="auto">
              <a:xfrm>
                <a:off x="4076700" y="4367213"/>
                <a:ext cx="233363" cy="220663"/>
              </a:xfrm>
              <a:custGeom>
                <a:avLst/>
                <a:gdLst>
                  <a:gd name="T0" fmla="*/ 47 w 147"/>
                  <a:gd name="T1" fmla="*/ 85 h 139"/>
                  <a:gd name="T2" fmla="*/ 43 w 147"/>
                  <a:gd name="T3" fmla="*/ 84 h 139"/>
                  <a:gd name="T4" fmla="*/ 50 w 147"/>
                  <a:gd name="T5" fmla="*/ 0 h 139"/>
                  <a:gd name="T6" fmla="*/ 59 w 147"/>
                  <a:gd name="T7" fmla="*/ 0 h 139"/>
                  <a:gd name="T8" fmla="*/ 82 w 147"/>
                  <a:gd name="T9" fmla="*/ 9 h 139"/>
                  <a:gd name="T10" fmla="*/ 93 w 147"/>
                  <a:gd name="T11" fmla="*/ 21 h 139"/>
                  <a:gd name="T12" fmla="*/ 107 w 147"/>
                  <a:gd name="T13" fmla="*/ 36 h 139"/>
                  <a:gd name="T14" fmla="*/ 123 w 147"/>
                  <a:gd name="T15" fmla="*/ 47 h 139"/>
                  <a:gd name="T16" fmla="*/ 136 w 147"/>
                  <a:gd name="T17" fmla="*/ 87 h 139"/>
                  <a:gd name="T18" fmla="*/ 128 w 147"/>
                  <a:gd name="T19" fmla="*/ 107 h 139"/>
                  <a:gd name="T20" fmla="*/ 127 w 147"/>
                  <a:gd name="T21" fmla="*/ 118 h 139"/>
                  <a:gd name="T22" fmla="*/ 121 w 147"/>
                  <a:gd name="T23" fmla="*/ 122 h 139"/>
                  <a:gd name="T24" fmla="*/ 115 w 147"/>
                  <a:gd name="T25" fmla="*/ 123 h 139"/>
                  <a:gd name="T26" fmla="*/ 111 w 147"/>
                  <a:gd name="T27" fmla="*/ 128 h 139"/>
                  <a:gd name="T28" fmla="*/ 109 w 147"/>
                  <a:gd name="T29" fmla="*/ 138 h 139"/>
                  <a:gd name="T30" fmla="*/ 106 w 147"/>
                  <a:gd name="T31" fmla="*/ 134 h 139"/>
                  <a:gd name="T32" fmla="*/ 98 w 147"/>
                  <a:gd name="T33" fmla="*/ 126 h 139"/>
                  <a:gd name="T34" fmla="*/ 92 w 147"/>
                  <a:gd name="T35" fmla="*/ 121 h 139"/>
                  <a:gd name="T36" fmla="*/ 86 w 147"/>
                  <a:gd name="T37" fmla="*/ 121 h 139"/>
                  <a:gd name="T38" fmla="*/ 82 w 147"/>
                  <a:gd name="T39" fmla="*/ 115 h 139"/>
                  <a:gd name="T40" fmla="*/ 79 w 147"/>
                  <a:gd name="T41" fmla="*/ 112 h 139"/>
                  <a:gd name="T42" fmla="*/ 76 w 147"/>
                  <a:gd name="T43" fmla="*/ 109 h 139"/>
                  <a:gd name="T44" fmla="*/ 70 w 147"/>
                  <a:gd name="T45" fmla="*/ 103 h 139"/>
                  <a:gd name="T46" fmla="*/ 68 w 147"/>
                  <a:gd name="T47" fmla="*/ 100 h 139"/>
                  <a:gd name="T48" fmla="*/ 66 w 147"/>
                  <a:gd name="T49" fmla="*/ 100 h 139"/>
                  <a:gd name="T50" fmla="*/ 61 w 147"/>
                  <a:gd name="T51" fmla="*/ 95 h 139"/>
                  <a:gd name="T52" fmla="*/ 55 w 147"/>
                  <a:gd name="T53" fmla="*/ 90 h 139"/>
                  <a:gd name="T54" fmla="*/ 50 w 147"/>
                  <a:gd name="T55" fmla="*/ 87 h 139"/>
                  <a:gd name="T56" fmla="*/ 44 w 147"/>
                  <a:gd name="T57" fmla="*/ 84 h 139"/>
                  <a:gd name="T58" fmla="*/ 47 w 147"/>
                  <a:gd name="T59" fmla="*/ 80 h 139"/>
                  <a:gd name="T60" fmla="*/ 48 w 147"/>
                  <a:gd name="T61" fmla="*/ 76 h 139"/>
                  <a:gd name="T62" fmla="*/ 50 w 147"/>
                  <a:gd name="T63" fmla="*/ 73 h 139"/>
                  <a:gd name="T64" fmla="*/ 48 w 147"/>
                  <a:gd name="T65" fmla="*/ 78 h 139"/>
                  <a:gd name="T66" fmla="*/ 44 w 147"/>
                  <a:gd name="T67" fmla="*/ 82 h 139"/>
                  <a:gd name="T68" fmla="*/ 41 w 147"/>
                  <a:gd name="T69" fmla="*/ 82 h 139"/>
                  <a:gd name="T70" fmla="*/ 43 w 147"/>
                  <a:gd name="T71" fmla="*/ 85 h 139"/>
                  <a:gd name="T72" fmla="*/ 47 w 147"/>
                  <a:gd name="T73" fmla="*/ 86 h 139"/>
                  <a:gd name="T74" fmla="*/ 44 w 147"/>
                  <a:gd name="T75" fmla="*/ 86 h 139"/>
                  <a:gd name="T76" fmla="*/ 39 w 147"/>
                  <a:gd name="T77" fmla="*/ 82 h 139"/>
                  <a:gd name="T78" fmla="*/ 31 w 147"/>
                  <a:gd name="T79" fmla="*/ 77 h 139"/>
                  <a:gd name="T80" fmla="*/ 23 w 147"/>
                  <a:gd name="T81" fmla="*/ 70 h 139"/>
                  <a:gd name="T82" fmla="*/ 13 w 147"/>
                  <a:gd name="T83" fmla="*/ 59 h 139"/>
                  <a:gd name="T84" fmla="*/ 6 w 147"/>
                  <a:gd name="T85" fmla="*/ 53 h 139"/>
                  <a:gd name="T86" fmla="*/ 12 w 147"/>
                  <a:gd name="T87" fmla="*/ 56 h 139"/>
                  <a:gd name="T88" fmla="*/ 13 w 147"/>
                  <a:gd name="T89" fmla="*/ 58 h 139"/>
                  <a:gd name="T90" fmla="*/ 9 w 147"/>
                  <a:gd name="T91" fmla="*/ 55 h 139"/>
                  <a:gd name="T92" fmla="*/ 9 w 147"/>
                  <a:gd name="T93" fmla="*/ 53 h 139"/>
                  <a:gd name="T94" fmla="*/ 9 w 147"/>
                  <a:gd name="T95" fmla="*/ 53 h 139"/>
                  <a:gd name="T96" fmla="*/ 8 w 147"/>
                  <a:gd name="T97" fmla="*/ 52 h 139"/>
                  <a:gd name="T98" fmla="*/ 7 w 147"/>
                  <a:gd name="T99" fmla="*/ 53 h 139"/>
                  <a:gd name="T100" fmla="*/ 4 w 147"/>
                  <a:gd name="T101" fmla="*/ 52 h 139"/>
                  <a:gd name="T102" fmla="*/ 3 w 147"/>
                  <a:gd name="T103" fmla="*/ 48 h 139"/>
                  <a:gd name="T104" fmla="*/ 5 w 147"/>
                  <a:gd name="T105" fmla="*/ 42 h 139"/>
                  <a:gd name="T106" fmla="*/ 8 w 147"/>
                  <a:gd name="T107" fmla="*/ 35 h 139"/>
                  <a:gd name="T108" fmla="*/ 12 w 147"/>
                  <a:gd name="T109" fmla="*/ 30 h 139"/>
                  <a:gd name="T110" fmla="*/ 13 w 147"/>
                  <a:gd name="T111" fmla="*/ 25 h 139"/>
                  <a:gd name="T112" fmla="*/ 15 w 147"/>
                  <a:gd name="T113" fmla="*/ 21 h 139"/>
                  <a:gd name="T114" fmla="*/ 18 w 147"/>
                  <a:gd name="T115" fmla="*/ 18 h 139"/>
                  <a:gd name="T116" fmla="*/ 24 w 147"/>
                  <a:gd name="T117" fmla="*/ 14 h 139"/>
                  <a:gd name="T118" fmla="*/ 27 w 147"/>
                  <a:gd name="T119" fmla="*/ 11 h 139"/>
                  <a:gd name="T120" fmla="*/ 30 w 147"/>
                  <a:gd name="T121" fmla="*/ 7 h 139"/>
                  <a:gd name="T122" fmla="*/ 30 w 147"/>
                  <a:gd name="T123" fmla="*/ 1 h 139"/>
                  <a:gd name="T124" fmla="*/ 36 w 147"/>
                  <a:gd name="T1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" h="139">
                    <a:moveTo>
                      <a:pt x="48" y="85"/>
                    </a:moveTo>
                    <a:lnTo>
                      <a:pt x="49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6" y="85"/>
                    </a:lnTo>
                    <a:lnTo>
                      <a:pt x="47" y="85"/>
                    </a:lnTo>
                    <a:lnTo>
                      <a:pt x="48" y="85"/>
                    </a:lnTo>
                    <a:close/>
                    <a:moveTo>
                      <a:pt x="43" y="85"/>
                    </a:moveTo>
                    <a:lnTo>
                      <a:pt x="42" y="84"/>
                    </a:lnTo>
                    <a:lnTo>
                      <a:pt x="41" y="82"/>
                    </a:lnTo>
                    <a:lnTo>
                      <a:pt x="42" y="82"/>
                    </a:lnTo>
                    <a:lnTo>
                      <a:pt x="43" y="84"/>
                    </a:lnTo>
                    <a:lnTo>
                      <a:pt x="43" y="85"/>
                    </a:lnTo>
                    <a:close/>
                    <a:moveTo>
                      <a:pt x="42" y="0"/>
                    </a:move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7" y="13"/>
                    </a:lnTo>
                    <a:lnTo>
                      <a:pt x="89" y="14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3" y="19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6" y="25"/>
                    </a:lnTo>
                    <a:lnTo>
                      <a:pt x="99" y="27"/>
                    </a:lnTo>
                    <a:lnTo>
                      <a:pt x="100" y="29"/>
                    </a:lnTo>
                    <a:lnTo>
                      <a:pt x="102" y="31"/>
                    </a:lnTo>
                    <a:lnTo>
                      <a:pt x="107" y="36"/>
                    </a:lnTo>
                    <a:lnTo>
                      <a:pt x="107" y="37"/>
                    </a:lnTo>
                    <a:lnTo>
                      <a:pt x="109" y="39"/>
                    </a:lnTo>
                    <a:lnTo>
                      <a:pt x="111" y="42"/>
                    </a:lnTo>
                    <a:lnTo>
                      <a:pt x="111" y="43"/>
                    </a:lnTo>
                    <a:lnTo>
                      <a:pt x="112" y="44"/>
                    </a:lnTo>
                    <a:lnTo>
                      <a:pt x="123" y="47"/>
                    </a:lnTo>
                    <a:lnTo>
                      <a:pt x="123" y="58"/>
                    </a:lnTo>
                    <a:lnTo>
                      <a:pt x="135" y="60"/>
                    </a:lnTo>
                    <a:lnTo>
                      <a:pt x="147" y="71"/>
                    </a:lnTo>
                    <a:lnTo>
                      <a:pt x="147" y="72"/>
                    </a:lnTo>
                    <a:lnTo>
                      <a:pt x="138" y="85"/>
                    </a:lnTo>
                    <a:lnTo>
                      <a:pt x="136" y="87"/>
                    </a:lnTo>
                    <a:lnTo>
                      <a:pt x="134" y="92"/>
                    </a:lnTo>
                    <a:lnTo>
                      <a:pt x="129" y="98"/>
                    </a:lnTo>
                    <a:lnTo>
                      <a:pt x="127" y="103"/>
                    </a:lnTo>
                    <a:lnTo>
                      <a:pt x="127" y="106"/>
                    </a:lnTo>
                    <a:lnTo>
                      <a:pt x="128" y="106"/>
                    </a:lnTo>
                    <a:lnTo>
                      <a:pt x="128" y="107"/>
                    </a:lnTo>
                    <a:lnTo>
                      <a:pt x="128" y="110"/>
                    </a:lnTo>
                    <a:lnTo>
                      <a:pt x="127" y="110"/>
                    </a:lnTo>
                    <a:lnTo>
                      <a:pt x="127" y="111"/>
                    </a:lnTo>
                    <a:lnTo>
                      <a:pt x="127" y="112"/>
                    </a:lnTo>
                    <a:lnTo>
                      <a:pt x="127" y="113"/>
                    </a:lnTo>
                    <a:lnTo>
                      <a:pt x="127" y="118"/>
                    </a:lnTo>
                    <a:lnTo>
                      <a:pt x="127" y="119"/>
                    </a:lnTo>
                    <a:lnTo>
                      <a:pt x="126" y="119"/>
                    </a:lnTo>
                    <a:lnTo>
                      <a:pt x="125" y="120"/>
                    </a:lnTo>
                    <a:lnTo>
                      <a:pt x="124" y="121"/>
                    </a:lnTo>
                    <a:lnTo>
                      <a:pt x="123" y="122"/>
                    </a:lnTo>
                    <a:lnTo>
                      <a:pt x="121" y="122"/>
                    </a:lnTo>
                    <a:lnTo>
                      <a:pt x="120" y="122"/>
                    </a:lnTo>
                    <a:lnTo>
                      <a:pt x="119" y="122"/>
                    </a:lnTo>
                    <a:lnTo>
                      <a:pt x="118" y="123"/>
                    </a:lnTo>
                    <a:lnTo>
                      <a:pt x="117" y="123"/>
                    </a:lnTo>
                    <a:lnTo>
                      <a:pt x="116" y="123"/>
                    </a:lnTo>
                    <a:lnTo>
                      <a:pt x="115" y="123"/>
                    </a:lnTo>
                    <a:lnTo>
                      <a:pt x="113" y="122"/>
                    </a:lnTo>
                    <a:lnTo>
                      <a:pt x="112" y="122"/>
                    </a:lnTo>
                    <a:lnTo>
                      <a:pt x="112" y="123"/>
                    </a:lnTo>
                    <a:lnTo>
                      <a:pt x="112" y="124"/>
                    </a:lnTo>
                    <a:lnTo>
                      <a:pt x="112" y="127"/>
                    </a:lnTo>
                    <a:lnTo>
                      <a:pt x="111" y="128"/>
                    </a:lnTo>
                    <a:lnTo>
                      <a:pt x="111" y="132"/>
                    </a:lnTo>
                    <a:lnTo>
                      <a:pt x="110" y="134"/>
                    </a:lnTo>
                    <a:lnTo>
                      <a:pt x="110" y="135"/>
                    </a:lnTo>
                    <a:lnTo>
                      <a:pt x="110" y="137"/>
                    </a:lnTo>
                    <a:lnTo>
                      <a:pt x="110" y="138"/>
                    </a:lnTo>
                    <a:lnTo>
                      <a:pt x="109" y="138"/>
                    </a:lnTo>
                    <a:lnTo>
                      <a:pt x="109" y="139"/>
                    </a:lnTo>
                    <a:lnTo>
                      <a:pt x="109" y="139"/>
                    </a:lnTo>
                    <a:lnTo>
                      <a:pt x="108" y="137"/>
                    </a:lnTo>
                    <a:lnTo>
                      <a:pt x="107" y="135"/>
                    </a:lnTo>
                    <a:lnTo>
                      <a:pt x="106" y="135"/>
                    </a:lnTo>
                    <a:lnTo>
                      <a:pt x="106" y="134"/>
                    </a:lnTo>
                    <a:lnTo>
                      <a:pt x="104" y="131"/>
                    </a:lnTo>
                    <a:lnTo>
                      <a:pt x="103" y="131"/>
                    </a:lnTo>
                    <a:lnTo>
                      <a:pt x="102" y="129"/>
                    </a:lnTo>
                    <a:lnTo>
                      <a:pt x="101" y="128"/>
                    </a:lnTo>
                    <a:lnTo>
                      <a:pt x="99" y="127"/>
                    </a:lnTo>
                    <a:lnTo>
                      <a:pt x="98" y="126"/>
                    </a:lnTo>
                    <a:lnTo>
                      <a:pt x="96" y="126"/>
                    </a:lnTo>
                    <a:lnTo>
                      <a:pt x="96" y="124"/>
                    </a:lnTo>
                    <a:lnTo>
                      <a:pt x="95" y="123"/>
                    </a:lnTo>
                    <a:lnTo>
                      <a:pt x="94" y="122"/>
                    </a:lnTo>
                    <a:lnTo>
                      <a:pt x="93" y="121"/>
                    </a:lnTo>
                    <a:lnTo>
                      <a:pt x="92" y="121"/>
                    </a:lnTo>
                    <a:lnTo>
                      <a:pt x="91" y="121"/>
                    </a:lnTo>
                    <a:lnTo>
                      <a:pt x="90" y="121"/>
                    </a:lnTo>
                    <a:lnTo>
                      <a:pt x="89" y="122"/>
                    </a:lnTo>
                    <a:lnTo>
                      <a:pt x="86" y="121"/>
                    </a:lnTo>
                    <a:lnTo>
                      <a:pt x="86" y="120"/>
                    </a:lnTo>
                    <a:lnTo>
                      <a:pt x="86" y="121"/>
                    </a:lnTo>
                    <a:lnTo>
                      <a:pt x="85" y="121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9"/>
                    </a:lnTo>
                    <a:lnTo>
                      <a:pt x="83" y="118"/>
                    </a:lnTo>
                    <a:lnTo>
                      <a:pt x="82" y="115"/>
                    </a:lnTo>
                    <a:lnTo>
                      <a:pt x="82" y="114"/>
                    </a:lnTo>
                    <a:lnTo>
                      <a:pt x="81" y="114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79" y="113"/>
                    </a:lnTo>
                    <a:lnTo>
                      <a:pt x="79" y="112"/>
                    </a:lnTo>
                    <a:lnTo>
                      <a:pt x="78" y="112"/>
                    </a:lnTo>
                    <a:lnTo>
                      <a:pt x="78" y="112"/>
                    </a:lnTo>
                    <a:lnTo>
                      <a:pt x="77" y="112"/>
                    </a:lnTo>
                    <a:lnTo>
                      <a:pt x="77" y="111"/>
                    </a:lnTo>
                    <a:lnTo>
                      <a:pt x="77" y="110"/>
                    </a:lnTo>
                    <a:lnTo>
                      <a:pt x="76" y="109"/>
                    </a:lnTo>
                    <a:lnTo>
                      <a:pt x="75" y="109"/>
                    </a:lnTo>
                    <a:lnTo>
                      <a:pt x="74" y="107"/>
                    </a:lnTo>
                    <a:lnTo>
                      <a:pt x="74" y="106"/>
                    </a:lnTo>
                    <a:lnTo>
                      <a:pt x="73" y="105"/>
                    </a:lnTo>
                    <a:lnTo>
                      <a:pt x="72" y="104"/>
                    </a:lnTo>
                    <a:lnTo>
                      <a:pt x="70" y="103"/>
                    </a:lnTo>
                    <a:lnTo>
                      <a:pt x="70" y="102"/>
                    </a:lnTo>
                    <a:lnTo>
                      <a:pt x="69" y="102"/>
                    </a:lnTo>
                    <a:lnTo>
                      <a:pt x="69" y="101"/>
                    </a:lnTo>
                    <a:lnTo>
                      <a:pt x="69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8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5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3" y="97"/>
                    </a:lnTo>
                    <a:lnTo>
                      <a:pt x="61" y="96"/>
                    </a:lnTo>
                    <a:lnTo>
                      <a:pt x="61" y="95"/>
                    </a:lnTo>
                    <a:lnTo>
                      <a:pt x="60" y="95"/>
                    </a:lnTo>
                    <a:lnTo>
                      <a:pt x="60" y="94"/>
                    </a:lnTo>
                    <a:lnTo>
                      <a:pt x="59" y="94"/>
                    </a:lnTo>
                    <a:lnTo>
                      <a:pt x="59" y="93"/>
                    </a:lnTo>
                    <a:lnTo>
                      <a:pt x="58" y="93"/>
                    </a:lnTo>
                    <a:lnTo>
                      <a:pt x="55" y="90"/>
                    </a:lnTo>
                    <a:lnTo>
                      <a:pt x="53" y="89"/>
                    </a:lnTo>
                    <a:lnTo>
                      <a:pt x="52" y="89"/>
                    </a:lnTo>
                    <a:lnTo>
                      <a:pt x="52" y="88"/>
                    </a:lnTo>
                    <a:lnTo>
                      <a:pt x="51" y="88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9" y="85"/>
                    </a:lnTo>
                    <a:lnTo>
                      <a:pt x="49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4" y="85"/>
                    </a:lnTo>
                    <a:lnTo>
                      <a:pt x="44" y="84"/>
                    </a:lnTo>
                    <a:lnTo>
                      <a:pt x="44" y="82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7" y="82"/>
                    </a:lnTo>
                    <a:lnTo>
                      <a:pt x="47" y="81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49" y="79"/>
                    </a:lnTo>
                    <a:lnTo>
                      <a:pt x="48" y="79"/>
                    </a:lnTo>
                    <a:lnTo>
                      <a:pt x="49" y="79"/>
                    </a:lnTo>
                    <a:lnTo>
                      <a:pt x="48" y="78"/>
                    </a:lnTo>
                    <a:lnTo>
                      <a:pt x="48" y="76"/>
                    </a:lnTo>
                    <a:lnTo>
                      <a:pt x="49" y="76"/>
                    </a:lnTo>
                    <a:lnTo>
                      <a:pt x="49" y="75"/>
                    </a:lnTo>
                    <a:lnTo>
                      <a:pt x="51" y="75"/>
                    </a:lnTo>
                    <a:lnTo>
                      <a:pt x="52" y="73"/>
                    </a:lnTo>
                    <a:lnTo>
                      <a:pt x="51" y="73"/>
                    </a:lnTo>
                    <a:lnTo>
                      <a:pt x="50" y="73"/>
                    </a:lnTo>
                    <a:lnTo>
                      <a:pt x="49" y="73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6"/>
                    </a:lnTo>
                    <a:lnTo>
                      <a:pt x="48" y="77"/>
                    </a:lnTo>
                    <a:lnTo>
                      <a:pt x="48" y="78"/>
                    </a:lnTo>
                    <a:lnTo>
                      <a:pt x="48" y="79"/>
                    </a:lnTo>
                    <a:lnTo>
                      <a:pt x="48" y="80"/>
                    </a:lnTo>
                    <a:lnTo>
                      <a:pt x="47" y="80"/>
                    </a:lnTo>
                    <a:lnTo>
                      <a:pt x="47" y="81"/>
                    </a:lnTo>
                    <a:lnTo>
                      <a:pt x="44" y="81"/>
                    </a:lnTo>
                    <a:lnTo>
                      <a:pt x="44" y="82"/>
                    </a:lnTo>
                    <a:lnTo>
                      <a:pt x="43" y="84"/>
                    </a:lnTo>
                    <a:lnTo>
                      <a:pt x="42" y="82"/>
                    </a:lnTo>
                    <a:lnTo>
                      <a:pt x="41" y="81"/>
                    </a:lnTo>
                    <a:lnTo>
                      <a:pt x="40" y="81"/>
                    </a:lnTo>
                    <a:lnTo>
                      <a:pt x="41" y="81"/>
                    </a:lnTo>
                    <a:lnTo>
                      <a:pt x="41" y="82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4" y="85"/>
                    </a:lnTo>
                    <a:lnTo>
                      <a:pt x="46" y="85"/>
                    </a:lnTo>
                    <a:lnTo>
                      <a:pt x="47" y="85"/>
                    </a:lnTo>
                    <a:lnTo>
                      <a:pt x="47" y="86"/>
                    </a:lnTo>
                    <a:lnTo>
                      <a:pt x="49" y="86"/>
                    </a:lnTo>
                    <a:lnTo>
                      <a:pt x="49" y="87"/>
                    </a:lnTo>
                    <a:lnTo>
                      <a:pt x="48" y="87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41" y="85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39" y="82"/>
                    </a:lnTo>
                    <a:lnTo>
                      <a:pt x="38" y="82"/>
                    </a:lnTo>
                    <a:lnTo>
                      <a:pt x="38" y="81"/>
                    </a:lnTo>
                    <a:lnTo>
                      <a:pt x="35" y="80"/>
                    </a:lnTo>
                    <a:lnTo>
                      <a:pt x="34" y="79"/>
                    </a:lnTo>
                    <a:lnTo>
                      <a:pt x="32" y="78"/>
                    </a:lnTo>
                    <a:lnTo>
                      <a:pt x="31" y="77"/>
                    </a:lnTo>
                    <a:lnTo>
                      <a:pt x="27" y="75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2" y="70"/>
                    </a:lnTo>
                    <a:lnTo>
                      <a:pt x="21" y="69"/>
                    </a:lnTo>
                    <a:lnTo>
                      <a:pt x="18" y="67"/>
                    </a:lnTo>
                    <a:lnTo>
                      <a:pt x="17" y="65"/>
                    </a:lnTo>
                    <a:lnTo>
                      <a:pt x="15" y="61"/>
                    </a:lnTo>
                    <a:lnTo>
                      <a:pt x="13" y="59"/>
                    </a:lnTo>
                    <a:lnTo>
                      <a:pt x="12" y="58"/>
                    </a:lnTo>
                    <a:lnTo>
                      <a:pt x="9" y="56"/>
                    </a:lnTo>
                    <a:lnTo>
                      <a:pt x="8" y="55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7" y="53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2" y="56"/>
                    </a:lnTo>
                    <a:lnTo>
                      <a:pt x="12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2" y="56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8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10" y="53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9" y="51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5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3" y="48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6" y="39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8" y="35"/>
                    </a:lnTo>
                    <a:lnTo>
                      <a:pt x="8" y="34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30" y="10"/>
                    </a:lnTo>
                    <a:lnTo>
                      <a:pt x="30" y="9"/>
                    </a:lnTo>
                    <a:lnTo>
                      <a:pt x="30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5" name="Freeform 79"/>
              <p:cNvSpPr>
                <a:spLocks/>
              </p:cNvSpPr>
              <p:nvPr/>
            </p:nvSpPr>
            <p:spPr bwMode="auto">
              <a:xfrm>
                <a:off x="2770187" y="1787525"/>
                <a:ext cx="328613" cy="368300"/>
              </a:xfrm>
              <a:custGeom>
                <a:avLst/>
                <a:gdLst>
                  <a:gd name="T0" fmla="*/ 144 w 207"/>
                  <a:gd name="T1" fmla="*/ 22 h 232"/>
                  <a:gd name="T2" fmla="*/ 137 w 207"/>
                  <a:gd name="T3" fmla="*/ 45 h 232"/>
                  <a:gd name="T4" fmla="*/ 137 w 207"/>
                  <a:gd name="T5" fmla="*/ 70 h 232"/>
                  <a:gd name="T6" fmla="*/ 143 w 207"/>
                  <a:gd name="T7" fmla="*/ 80 h 232"/>
                  <a:gd name="T8" fmla="*/ 159 w 207"/>
                  <a:gd name="T9" fmla="*/ 96 h 232"/>
                  <a:gd name="T10" fmla="*/ 167 w 207"/>
                  <a:gd name="T11" fmla="*/ 107 h 232"/>
                  <a:gd name="T12" fmla="*/ 180 w 207"/>
                  <a:gd name="T13" fmla="*/ 120 h 232"/>
                  <a:gd name="T14" fmla="*/ 187 w 207"/>
                  <a:gd name="T15" fmla="*/ 130 h 232"/>
                  <a:gd name="T16" fmla="*/ 198 w 207"/>
                  <a:gd name="T17" fmla="*/ 143 h 232"/>
                  <a:gd name="T18" fmla="*/ 207 w 207"/>
                  <a:gd name="T19" fmla="*/ 154 h 232"/>
                  <a:gd name="T20" fmla="*/ 190 w 207"/>
                  <a:gd name="T21" fmla="*/ 170 h 232"/>
                  <a:gd name="T22" fmla="*/ 175 w 207"/>
                  <a:gd name="T23" fmla="*/ 170 h 232"/>
                  <a:gd name="T24" fmla="*/ 159 w 207"/>
                  <a:gd name="T25" fmla="*/ 178 h 232"/>
                  <a:gd name="T26" fmla="*/ 153 w 207"/>
                  <a:gd name="T27" fmla="*/ 187 h 232"/>
                  <a:gd name="T28" fmla="*/ 152 w 207"/>
                  <a:gd name="T29" fmla="*/ 195 h 232"/>
                  <a:gd name="T30" fmla="*/ 147 w 207"/>
                  <a:gd name="T31" fmla="*/ 204 h 232"/>
                  <a:gd name="T32" fmla="*/ 145 w 207"/>
                  <a:gd name="T33" fmla="*/ 211 h 232"/>
                  <a:gd name="T34" fmla="*/ 142 w 207"/>
                  <a:gd name="T35" fmla="*/ 216 h 232"/>
                  <a:gd name="T36" fmla="*/ 134 w 207"/>
                  <a:gd name="T37" fmla="*/ 221 h 232"/>
                  <a:gd name="T38" fmla="*/ 126 w 207"/>
                  <a:gd name="T39" fmla="*/ 222 h 232"/>
                  <a:gd name="T40" fmla="*/ 121 w 207"/>
                  <a:gd name="T41" fmla="*/ 225 h 232"/>
                  <a:gd name="T42" fmla="*/ 113 w 207"/>
                  <a:gd name="T43" fmla="*/ 226 h 232"/>
                  <a:gd name="T44" fmla="*/ 104 w 207"/>
                  <a:gd name="T45" fmla="*/ 229 h 232"/>
                  <a:gd name="T46" fmla="*/ 98 w 207"/>
                  <a:gd name="T47" fmla="*/ 229 h 232"/>
                  <a:gd name="T48" fmla="*/ 94 w 207"/>
                  <a:gd name="T49" fmla="*/ 232 h 232"/>
                  <a:gd name="T50" fmla="*/ 62 w 207"/>
                  <a:gd name="T51" fmla="*/ 230 h 232"/>
                  <a:gd name="T52" fmla="*/ 34 w 207"/>
                  <a:gd name="T53" fmla="*/ 223 h 232"/>
                  <a:gd name="T54" fmla="*/ 35 w 207"/>
                  <a:gd name="T55" fmla="*/ 216 h 232"/>
                  <a:gd name="T56" fmla="*/ 38 w 207"/>
                  <a:gd name="T57" fmla="*/ 208 h 232"/>
                  <a:gd name="T58" fmla="*/ 40 w 207"/>
                  <a:gd name="T59" fmla="*/ 198 h 232"/>
                  <a:gd name="T60" fmla="*/ 41 w 207"/>
                  <a:gd name="T61" fmla="*/ 190 h 232"/>
                  <a:gd name="T62" fmla="*/ 42 w 207"/>
                  <a:gd name="T63" fmla="*/ 181 h 232"/>
                  <a:gd name="T64" fmla="*/ 40 w 207"/>
                  <a:gd name="T65" fmla="*/ 175 h 232"/>
                  <a:gd name="T66" fmla="*/ 45 w 207"/>
                  <a:gd name="T67" fmla="*/ 166 h 232"/>
                  <a:gd name="T68" fmla="*/ 17 w 207"/>
                  <a:gd name="T69" fmla="*/ 169 h 232"/>
                  <a:gd name="T70" fmla="*/ 16 w 207"/>
                  <a:gd name="T71" fmla="*/ 161 h 232"/>
                  <a:gd name="T72" fmla="*/ 16 w 207"/>
                  <a:gd name="T73" fmla="*/ 152 h 232"/>
                  <a:gd name="T74" fmla="*/ 17 w 207"/>
                  <a:gd name="T75" fmla="*/ 144 h 232"/>
                  <a:gd name="T76" fmla="*/ 21 w 207"/>
                  <a:gd name="T77" fmla="*/ 136 h 232"/>
                  <a:gd name="T78" fmla="*/ 15 w 207"/>
                  <a:gd name="T79" fmla="*/ 132 h 232"/>
                  <a:gd name="T80" fmla="*/ 22 w 207"/>
                  <a:gd name="T81" fmla="*/ 129 h 232"/>
                  <a:gd name="T82" fmla="*/ 25 w 207"/>
                  <a:gd name="T83" fmla="*/ 120 h 232"/>
                  <a:gd name="T84" fmla="*/ 24 w 207"/>
                  <a:gd name="T85" fmla="*/ 114 h 232"/>
                  <a:gd name="T86" fmla="*/ 22 w 207"/>
                  <a:gd name="T87" fmla="*/ 113 h 232"/>
                  <a:gd name="T88" fmla="*/ 17 w 207"/>
                  <a:gd name="T89" fmla="*/ 112 h 232"/>
                  <a:gd name="T90" fmla="*/ 10 w 207"/>
                  <a:gd name="T91" fmla="*/ 105 h 232"/>
                  <a:gd name="T92" fmla="*/ 9 w 207"/>
                  <a:gd name="T93" fmla="*/ 97 h 232"/>
                  <a:gd name="T94" fmla="*/ 4 w 207"/>
                  <a:gd name="T95" fmla="*/ 95 h 232"/>
                  <a:gd name="T96" fmla="*/ 2 w 207"/>
                  <a:gd name="T97" fmla="*/ 89 h 232"/>
                  <a:gd name="T98" fmla="*/ 2 w 207"/>
                  <a:gd name="T99" fmla="*/ 81 h 232"/>
                  <a:gd name="T100" fmla="*/ 8 w 207"/>
                  <a:gd name="T101" fmla="*/ 73 h 232"/>
                  <a:gd name="T102" fmla="*/ 24 w 207"/>
                  <a:gd name="T103" fmla="*/ 73 h 232"/>
                  <a:gd name="T104" fmla="*/ 56 w 207"/>
                  <a:gd name="T105" fmla="*/ 72 h 232"/>
                  <a:gd name="T106" fmla="*/ 67 w 207"/>
                  <a:gd name="T107" fmla="*/ 67 h 232"/>
                  <a:gd name="T108" fmla="*/ 70 w 207"/>
                  <a:gd name="T109" fmla="*/ 53 h 232"/>
                  <a:gd name="T110" fmla="*/ 75 w 207"/>
                  <a:gd name="T111" fmla="*/ 48 h 232"/>
                  <a:gd name="T112" fmla="*/ 89 w 207"/>
                  <a:gd name="T113" fmla="*/ 46 h 232"/>
                  <a:gd name="T114" fmla="*/ 94 w 207"/>
                  <a:gd name="T115" fmla="*/ 28 h 232"/>
                  <a:gd name="T116" fmla="*/ 101 w 207"/>
                  <a:gd name="T117" fmla="*/ 14 h 232"/>
                  <a:gd name="T118" fmla="*/ 120 w 207"/>
                  <a:gd name="T11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7" h="232">
                    <a:moveTo>
                      <a:pt x="138" y="0"/>
                    </a:moveTo>
                    <a:lnTo>
                      <a:pt x="138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7" y="22"/>
                    </a:lnTo>
                    <a:lnTo>
                      <a:pt x="144" y="22"/>
                    </a:lnTo>
                    <a:lnTo>
                      <a:pt x="144" y="27"/>
                    </a:lnTo>
                    <a:lnTo>
                      <a:pt x="139" y="27"/>
                    </a:lnTo>
                    <a:lnTo>
                      <a:pt x="139" y="33"/>
                    </a:lnTo>
                    <a:lnTo>
                      <a:pt x="137" y="33"/>
                    </a:lnTo>
                    <a:lnTo>
                      <a:pt x="137" y="37"/>
                    </a:lnTo>
                    <a:lnTo>
                      <a:pt x="135" y="37"/>
                    </a:lnTo>
                    <a:lnTo>
                      <a:pt x="135" y="42"/>
                    </a:lnTo>
                    <a:lnTo>
                      <a:pt x="135" y="45"/>
                    </a:lnTo>
                    <a:lnTo>
                      <a:pt x="137" y="45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60"/>
                    </a:lnTo>
                    <a:lnTo>
                      <a:pt x="137" y="60"/>
                    </a:lnTo>
                    <a:lnTo>
                      <a:pt x="137" y="64"/>
                    </a:lnTo>
                    <a:lnTo>
                      <a:pt x="133" y="64"/>
                    </a:lnTo>
                    <a:lnTo>
                      <a:pt x="133" y="69"/>
                    </a:lnTo>
                    <a:lnTo>
                      <a:pt x="137" y="69"/>
                    </a:lnTo>
                    <a:lnTo>
                      <a:pt x="137" y="70"/>
                    </a:lnTo>
                    <a:lnTo>
                      <a:pt x="137" y="71"/>
                    </a:lnTo>
                    <a:lnTo>
                      <a:pt x="137" y="77"/>
                    </a:lnTo>
                    <a:lnTo>
                      <a:pt x="138" y="77"/>
                    </a:lnTo>
                    <a:lnTo>
                      <a:pt x="139" y="77"/>
                    </a:lnTo>
                    <a:lnTo>
                      <a:pt x="139" y="79"/>
                    </a:lnTo>
                    <a:lnTo>
                      <a:pt x="141" y="79"/>
                    </a:lnTo>
                    <a:lnTo>
                      <a:pt x="142" y="79"/>
                    </a:lnTo>
                    <a:lnTo>
                      <a:pt x="143" y="79"/>
                    </a:lnTo>
                    <a:lnTo>
                      <a:pt x="143" y="80"/>
                    </a:lnTo>
                    <a:lnTo>
                      <a:pt x="149" y="80"/>
                    </a:lnTo>
                    <a:lnTo>
                      <a:pt x="149" y="84"/>
                    </a:lnTo>
                    <a:lnTo>
                      <a:pt x="151" y="84"/>
                    </a:lnTo>
                    <a:lnTo>
                      <a:pt x="151" y="88"/>
                    </a:lnTo>
                    <a:lnTo>
                      <a:pt x="154" y="88"/>
                    </a:lnTo>
                    <a:lnTo>
                      <a:pt x="154" y="93"/>
                    </a:lnTo>
                    <a:lnTo>
                      <a:pt x="156" y="93"/>
                    </a:lnTo>
                    <a:lnTo>
                      <a:pt x="156" y="96"/>
                    </a:lnTo>
                    <a:lnTo>
                      <a:pt x="159" y="96"/>
                    </a:lnTo>
                    <a:lnTo>
                      <a:pt x="159" y="98"/>
                    </a:lnTo>
                    <a:lnTo>
                      <a:pt x="161" y="98"/>
                    </a:lnTo>
                    <a:lnTo>
                      <a:pt x="161" y="99"/>
                    </a:lnTo>
                    <a:lnTo>
                      <a:pt x="162" y="99"/>
                    </a:lnTo>
                    <a:lnTo>
                      <a:pt x="162" y="101"/>
                    </a:lnTo>
                    <a:lnTo>
                      <a:pt x="163" y="101"/>
                    </a:lnTo>
                    <a:lnTo>
                      <a:pt x="163" y="104"/>
                    </a:lnTo>
                    <a:lnTo>
                      <a:pt x="167" y="104"/>
                    </a:lnTo>
                    <a:lnTo>
                      <a:pt x="167" y="107"/>
                    </a:lnTo>
                    <a:lnTo>
                      <a:pt x="169" y="107"/>
                    </a:lnTo>
                    <a:lnTo>
                      <a:pt x="170" y="107"/>
                    </a:lnTo>
                    <a:lnTo>
                      <a:pt x="171" y="112"/>
                    </a:lnTo>
                    <a:lnTo>
                      <a:pt x="176" y="112"/>
                    </a:lnTo>
                    <a:lnTo>
                      <a:pt x="176" y="115"/>
                    </a:lnTo>
                    <a:lnTo>
                      <a:pt x="178" y="115"/>
                    </a:lnTo>
                    <a:lnTo>
                      <a:pt x="179" y="115"/>
                    </a:lnTo>
                    <a:lnTo>
                      <a:pt x="179" y="120"/>
                    </a:lnTo>
                    <a:lnTo>
                      <a:pt x="180" y="120"/>
                    </a:lnTo>
                    <a:lnTo>
                      <a:pt x="180" y="122"/>
                    </a:lnTo>
                    <a:lnTo>
                      <a:pt x="181" y="122"/>
                    </a:lnTo>
                    <a:lnTo>
                      <a:pt x="182" y="122"/>
                    </a:lnTo>
                    <a:lnTo>
                      <a:pt x="182" y="124"/>
                    </a:lnTo>
                    <a:lnTo>
                      <a:pt x="185" y="124"/>
                    </a:lnTo>
                    <a:lnTo>
                      <a:pt x="185" y="126"/>
                    </a:lnTo>
                    <a:lnTo>
                      <a:pt x="187" y="126"/>
                    </a:lnTo>
                    <a:lnTo>
                      <a:pt x="187" y="127"/>
                    </a:lnTo>
                    <a:lnTo>
                      <a:pt x="187" y="130"/>
                    </a:lnTo>
                    <a:lnTo>
                      <a:pt x="187" y="131"/>
                    </a:lnTo>
                    <a:lnTo>
                      <a:pt x="189" y="131"/>
                    </a:lnTo>
                    <a:lnTo>
                      <a:pt x="189" y="132"/>
                    </a:lnTo>
                    <a:lnTo>
                      <a:pt x="190" y="132"/>
                    </a:lnTo>
                    <a:lnTo>
                      <a:pt x="190" y="135"/>
                    </a:lnTo>
                    <a:lnTo>
                      <a:pt x="194" y="135"/>
                    </a:lnTo>
                    <a:lnTo>
                      <a:pt x="194" y="141"/>
                    </a:lnTo>
                    <a:lnTo>
                      <a:pt x="195" y="141"/>
                    </a:lnTo>
                    <a:lnTo>
                      <a:pt x="198" y="143"/>
                    </a:lnTo>
                    <a:lnTo>
                      <a:pt x="198" y="144"/>
                    </a:lnTo>
                    <a:lnTo>
                      <a:pt x="203" y="144"/>
                    </a:lnTo>
                    <a:lnTo>
                      <a:pt x="203" y="145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9"/>
                    </a:lnTo>
                    <a:lnTo>
                      <a:pt x="206" y="149"/>
                    </a:lnTo>
                    <a:lnTo>
                      <a:pt x="207" y="150"/>
                    </a:lnTo>
                    <a:lnTo>
                      <a:pt x="207" y="154"/>
                    </a:lnTo>
                    <a:lnTo>
                      <a:pt x="201" y="154"/>
                    </a:lnTo>
                    <a:lnTo>
                      <a:pt x="201" y="158"/>
                    </a:lnTo>
                    <a:lnTo>
                      <a:pt x="199" y="158"/>
                    </a:lnTo>
                    <a:lnTo>
                      <a:pt x="198" y="161"/>
                    </a:lnTo>
                    <a:lnTo>
                      <a:pt x="194" y="160"/>
                    </a:lnTo>
                    <a:lnTo>
                      <a:pt x="194" y="162"/>
                    </a:lnTo>
                    <a:lnTo>
                      <a:pt x="192" y="162"/>
                    </a:lnTo>
                    <a:lnTo>
                      <a:pt x="192" y="170"/>
                    </a:lnTo>
                    <a:lnTo>
                      <a:pt x="190" y="170"/>
                    </a:lnTo>
                    <a:lnTo>
                      <a:pt x="189" y="170"/>
                    </a:lnTo>
                    <a:lnTo>
                      <a:pt x="189" y="171"/>
                    </a:lnTo>
                    <a:lnTo>
                      <a:pt x="188" y="171"/>
                    </a:lnTo>
                    <a:lnTo>
                      <a:pt x="184" y="172"/>
                    </a:lnTo>
                    <a:lnTo>
                      <a:pt x="184" y="170"/>
                    </a:lnTo>
                    <a:lnTo>
                      <a:pt x="182" y="170"/>
                    </a:lnTo>
                    <a:lnTo>
                      <a:pt x="181" y="170"/>
                    </a:lnTo>
                    <a:lnTo>
                      <a:pt x="180" y="170"/>
                    </a:lnTo>
                    <a:lnTo>
                      <a:pt x="175" y="170"/>
                    </a:lnTo>
                    <a:lnTo>
                      <a:pt x="172" y="170"/>
                    </a:lnTo>
                    <a:lnTo>
                      <a:pt x="172" y="173"/>
                    </a:lnTo>
                    <a:lnTo>
                      <a:pt x="169" y="173"/>
                    </a:lnTo>
                    <a:lnTo>
                      <a:pt x="167" y="173"/>
                    </a:lnTo>
                    <a:lnTo>
                      <a:pt x="165" y="173"/>
                    </a:lnTo>
                    <a:lnTo>
                      <a:pt x="165" y="172"/>
                    </a:lnTo>
                    <a:lnTo>
                      <a:pt x="159" y="172"/>
                    </a:lnTo>
                    <a:lnTo>
                      <a:pt x="159" y="173"/>
                    </a:lnTo>
                    <a:lnTo>
                      <a:pt x="159" y="178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6" y="180"/>
                    </a:lnTo>
                    <a:lnTo>
                      <a:pt x="156" y="183"/>
                    </a:lnTo>
                    <a:lnTo>
                      <a:pt x="155" y="183"/>
                    </a:lnTo>
                    <a:lnTo>
                      <a:pt x="155" y="186"/>
                    </a:lnTo>
                    <a:lnTo>
                      <a:pt x="154" y="186"/>
                    </a:lnTo>
                    <a:lnTo>
                      <a:pt x="154" y="187"/>
                    </a:lnTo>
                    <a:lnTo>
                      <a:pt x="153" y="187"/>
                    </a:lnTo>
                    <a:lnTo>
                      <a:pt x="153" y="189"/>
                    </a:lnTo>
                    <a:lnTo>
                      <a:pt x="152" y="189"/>
                    </a:lnTo>
                    <a:lnTo>
                      <a:pt x="152" y="189"/>
                    </a:lnTo>
                    <a:lnTo>
                      <a:pt x="151" y="189"/>
                    </a:lnTo>
                    <a:lnTo>
                      <a:pt x="151" y="190"/>
                    </a:lnTo>
                    <a:lnTo>
                      <a:pt x="151" y="191"/>
                    </a:lnTo>
                    <a:lnTo>
                      <a:pt x="151" y="192"/>
                    </a:lnTo>
                    <a:lnTo>
                      <a:pt x="152" y="194"/>
                    </a:lnTo>
                    <a:lnTo>
                      <a:pt x="152" y="195"/>
                    </a:lnTo>
                    <a:lnTo>
                      <a:pt x="152" y="196"/>
                    </a:lnTo>
                    <a:lnTo>
                      <a:pt x="153" y="196"/>
                    </a:lnTo>
                    <a:lnTo>
                      <a:pt x="153" y="197"/>
                    </a:lnTo>
                    <a:lnTo>
                      <a:pt x="152" y="198"/>
                    </a:lnTo>
                    <a:lnTo>
                      <a:pt x="150" y="199"/>
                    </a:lnTo>
                    <a:lnTo>
                      <a:pt x="150" y="200"/>
                    </a:lnTo>
                    <a:lnTo>
                      <a:pt x="149" y="202"/>
                    </a:lnTo>
                    <a:lnTo>
                      <a:pt x="147" y="203"/>
                    </a:lnTo>
                    <a:lnTo>
                      <a:pt x="147" y="204"/>
                    </a:lnTo>
                    <a:lnTo>
                      <a:pt x="149" y="204"/>
                    </a:lnTo>
                    <a:lnTo>
                      <a:pt x="149" y="205"/>
                    </a:lnTo>
                    <a:lnTo>
                      <a:pt x="147" y="205"/>
                    </a:lnTo>
                    <a:lnTo>
                      <a:pt x="147" y="206"/>
                    </a:lnTo>
                    <a:lnTo>
                      <a:pt x="147" y="207"/>
                    </a:lnTo>
                    <a:lnTo>
                      <a:pt x="147" y="208"/>
                    </a:lnTo>
                    <a:lnTo>
                      <a:pt x="146" y="209"/>
                    </a:lnTo>
                    <a:lnTo>
                      <a:pt x="146" y="211"/>
                    </a:lnTo>
                    <a:lnTo>
                      <a:pt x="145" y="211"/>
                    </a:lnTo>
                    <a:lnTo>
                      <a:pt x="145" y="212"/>
                    </a:lnTo>
                    <a:lnTo>
                      <a:pt x="145" y="213"/>
                    </a:lnTo>
                    <a:lnTo>
                      <a:pt x="145" y="214"/>
                    </a:lnTo>
                    <a:lnTo>
                      <a:pt x="144" y="214"/>
                    </a:lnTo>
                    <a:lnTo>
                      <a:pt x="144" y="215"/>
                    </a:lnTo>
                    <a:lnTo>
                      <a:pt x="143" y="214"/>
                    </a:lnTo>
                    <a:lnTo>
                      <a:pt x="143" y="215"/>
                    </a:lnTo>
                    <a:lnTo>
                      <a:pt x="142" y="216"/>
                    </a:lnTo>
                    <a:lnTo>
                      <a:pt x="142" y="216"/>
                    </a:lnTo>
                    <a:lnTo>
                      <a:pt x="141" y="216"/>
                    </a:lnTo>
                    <a:lnTo>
                      <a:pt x="139" y="217"/>
                    </a:lnTo>
                    <a:lnTo>
                      <a:pt x="138" y="219"/>
                    </a:lnTo>
                    <a:lnTo>
                      <a:pt x="138" y="220"/>
                    </a:lnTo>
                    <a:lnTo>
                      <a:pt x="137" y="220"/>
                    </a:lnTo>
                    <a:lnTo>
                      <a:pt x="136" y="220"/>
                    </a:lnTo>
                    <a:lnTo>
                      <a:pt x="135" y="220"/>
                    </a:lnTo>
                    <a:lnTo>
                      <a:pt x="135" y="221"/>
                    </a:lnTo>
                    <a:lnTo>
                      <a:pt x="134" y="221"/>
                    </a:lnTo>
                    <a:lnTo>
                      <a:pt x="133" y="221"/>
                    </a:lnTo>
                    <a:lnTo>
                      <a:pt x="132" y="221"/>
                    </a:lnTo>
                    <a:lnTo>
                      <a:pt x="130" y="222"/>
                    </a:lnTo>
                    <a:lnTo>
                      <a:pt x="129" y="223"/>
                    </a:lnTo>
                    <a:lnTo>
                      <a:pt x="129" y="222"/>
                    </a:lnTo>
                    <a:lnTo>
                      <a:pt x="128" y="222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6" y="222"/>
                    </a:lnTo>
                    <a:lnTo>
                      <a:pt x="125" y="222"/>
                    </a:lnTo>
                    <a:lnTo>
                      <a:pt x="124" y="222"/>
                    </a:lnTo>
                    <a:lnTo>
                      <a:pt x="124" y="223"/>
                    </a:lnTo>
                    <a:lnTo>
                      <a:pt x="122" y="223"/>
                    </a:lnTo>
                    <a:lnTo>
                      <a:pt x="122" y="224"/>
                    </a:lnTo>
                    <a:lnTo>
                      <a:pt x="122" y="225"/>
                    </a:lnTo>
                    <a:lnTo>
                      <a:pt x="122" y="226"/>
                    </a:lnTo>
                    <a:lnTo>
                      <a:pt x="121" y="226"/>
                    </a:lnTo>
                    <a:lnTo>
                      <a:pt x="121" y="225"/>
                    </a:lnTo>
                    <a:lnTo>
                      <a:pt x="120" y="225"/>
                    </a:lnTo>
                    <a:lnTo>
                      <a:pt x="119" y="226"/>
                    </a:lnTo>
                    <a:lnTo>
                      <a:pt x="118" y="226"/>
                    </a:lnTo>
                    <a:lnTo>
                      <a:pt x="117" y="226"/>
                    </a:lnTo>
                    <a:lnTo>
                      <a:pt x="116" y="226"/>
                    </a:lnTo>
                    <a:lnTo>
                      <a:pt x="115" y="226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6"/>
                    </a:lnTo>
                    <a:lnTo>
                      <a:pt x="112" y="226"/>
                    </a:lnTo>
                    <a:lnTo>
                      <a:pt x="111" y="226"/>
                    </a:lnTo>
                    <a:lnTo>
                      <a:pt x="110" y="228"/>
                    </a:lnTo>
                    <a:lnTo>
                      <a:pt x="109" y="228"/>
                    </a:lnTo>
                    <a:lnTo>
                      <a:pt x="108" y="229"/>
                    </a:lnTo>
                    <a:lnTo>
                      <a:pt x="107" y="229"/>
                    </a:lnTo>
                    <a:lnTo>
                      <a:pt x="105" y="230"/>
                    </a:lnTo>
                    <a:lnTo>
                      <a:pt x="104" y="230"/>
                    </a:lnTo>
                    <a:lnTo>
                      <a:pt x="104" y="229"/>
                    </a:lnTo>
                    <a:lnTo>
                      <a:pt x="103" y="229"/>
                    </a:lnTo>
                    <a:lnTo>
                      <a:pt x="102" y="228"/>
                    </a:lnTo>
                    <a:lnTo>
                      <a:pt x="101" y="229"/>
                    </a:lnTo>
                    <a:lnTo>
                      <a:pt x="101" y="228"/>
                    </a:lnTo>
                    <a:lnTo>
                      <a:pt x="101" y="228"/>
                    </a:lnTo>
                    <a:lnTo>
                      <a:pt x="101" y="229"/>
                    </a:lnTo>
                    <a:lnTo>
                      <a:pt x="100" y="229"/>
                    </a:lnTo>
                    <a:lnTo>
                      <a:pt x="99" y="229"/>
                    </a:lnTo>
                    <a:lnTo>
                      <a:pt x="98" y="229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6" y="225"/>
                    </a:lnTo>
                    <a:lnTo>
                      <a:pt x="95" y="225"/>
                    </a:lnTo>
                    <a:lnTo>
                      <a:pt x="95" y="226"/>
                    </a:lnTo>
                    <a:lnTo>
                      <a:pt x="94" y="228"/>
                    </a:lnTo>
                    <a:lnTo>
                      <a:pt x="94" y="229"/>
                    </a:lnTo>
                    <a:lnTo>
                      <a:pt x="94" y="231"/>
                    </a:lnTo>
                    <a:lnTo>
                      <a:pt x="94" y="232"/>
                    </a:lnTo>
                    <a:lnTo>
                      <a:pt x="93" y="232"/>
                    </a:lnTo>
                    <a:lnTo>
                      <a:pt x="92" y="232"/>
                    </a:lnTo>
                    <a:lnTo>
                      <a:pt x="92" y="231"/>
                    </a:lnTo>
                    <a:lnTo>
                      <a:pt x="91" y="231"/>
                    </a:lnTo>
                    <a:lnTo>
                      <a:pt x="92" y="229"/>
                    </a:lnTo>
                    <a:lnTo>
                      <a:pt x="83" y="230"/>
                    </a:lnTo>
                    <a:lnTo>
                      <a:pt x="82" y="230"/>
                    </a:lnTo>
                    <a:lnTo>
                      <a:pt x="66" y="230"/>
                    </a:lnTo>
                    <a:lnTo>
                      <a:pt x="62" y="230"/>
                    </a:lnTo>
                    <a:lnTo>
                      <a:pt x="40" y="230"/>
                    </a:lnTo>
                    <a:lnTo>
                      <a:pt x="33" y="230"/>
                    </a:lnTo>
                    <a:lnTo>
                      <a:pt x="33" y="229"/>
                    </a:lnTo>
                    <a:lnTo>
                      <a:pt x="33" y="228"/>
                    </a:lnTo>
                    <a:lnTo>
                      <a:pt x="34" y="228"/>
                    </a:lnTo>
                    <a:lnTo>
                      <a:pt x="34" y="226"/>
                    </a:lnTo>
                    <a:lnTo>
                      <a:pt x="34" y="225"/>
                    </a:lnTo>
                    <a:lnTo>
                      <a:pt x="34" y="224"/>
                    </a:lnTo>
                    <a:lnTo>
                      <a:pt x="34" y="223"/>
                    </a:lnTo>
                    <a:lnTo>
                      <a:pt x="35" y="223"/>
                    </a:lnTo>
                    <a:lnTo>
                      <a:pt x="35" y="222"/>
                    </a:lnTo>
                    <a:lnTo>
                      <a:pt x="35" y="221"/>
                    </a:lnTo>
                    <a:lnTo>
                      <a:pt x="36" y="221"/>
                    </a:lnTo>
                    <a:lnTo>
                      <a:pt x="36" y="220"/>
                    </a:lnTo>
                    <a:lnTo>
                      <a:pt x="35" y="219"/>
                    </a:lnTo>
                    <a:lnTo>
                      <a:pt x="35" y="217"/>
                    </a:lnTo>
                    <a:lnTo>
                      <a:pt x="35" y="216"/>
                    </a:lnTo>
                    <a:lnTo>
                      <a:pt x="35" y="216"/>
                    </a:lnTo>
                    <a:lnTo>
                      <a:pt x="36" y="216"/>
                    </a:lnTo>
                    <a:lnTo>
                      <a:pt x="36" y="215"/>
                    </a:lnTo>
                    <a:lnTo>
                      <a:pt x="36" y="214"/>
                    </a:lnTo>
                    <a:lnTo>
                      <a:pt x="38" y="214"/>
                    </a:lnTo>
                    <a:lnTo>
                      <a:pt x="38" y="212"/>
                    </a:lnTo>
                    <a:lnTo>
                      <a:pt x="39" y="212"/>
                    </a:lnTo>
                    <a:lnTo>
                      <a:pt x="39" y="211"/>
                    </a:lnTo>
                    <a:lnTo>
                      <a:pt x="38" y="209"/>
                    </a:lnTo>
                    <a:lnTo>
                      <a:pt x="38" y="208"/>
                    </a:lnTo>
                    <a:lnTo>
                      <a:pt x="38" y="207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199"/>
                    </a:lnTo>
                    <a:lnTo>
                      <a:pt x="40" y="198"/>
                    </a:lnTo>
                    <a:lnTo>
                      <a:pt x="41" y="196"/>
                    </a:lnTo>
                    <a:lnTo>
                      <a:pt x="41" y="195"/>
                    </a:lnTo>
                    <a:lnTo>
                      <a:pt x="41" y="194"/>
                    </a:lnTo>
                    <a:lnTo>
                      <a:pt x="40" y="194"/>
                    </a:lnTo>
                    <a:lnTo>
                      <a:pt x="41" y="192"/>
                    </a:lnTo>
                    <a:lnTo>
                      <a:pt x="41" y="191"/>
                    </a:lnTo>
                    <a:lnTo>
                      <a:pt x="41" y="190"/>
                    </a:lnTo>
                    <a:lnTo>
                      <a:pt x="42" y="190"/>
                    </a:lnTo>
                    <a:lnTo>
                      <a:pt x="41" y="190"/>
                    </a:lnTo>
                    <a:lnTo>
                      <a:pt x="41" y="189"/>
                    </a:lnTo>
                    <a:lnTo>
                      <a:pt x="41" y="189"/>
                    </a:lnTo>
                    <a:lnTo>
                      <a:pt x="41" y="188"/>
                    </a:lnTo>
                    <a:lnTo>
                      <a:pt x="42" y="187"/>
                    </a:lnTo>
                    <a:lnTo>
                      <a:pt x="42" y="186"/>
                    </a:lnTo>
                    <a:lnTo>
                      <a:pt x="41" y="184"/>
                    </a:lnTo>
                    <a:lnTo>
                      <a:pt x="41" y="183"/>
                    </a:lnTo>
                    <a:lnTo>
                      <a:pt x="41" y="182"/>
                    </a:lnTo>
                    <a:lnTo>
                      <a:pt x="42" y="181"/>
                    </a:lnTo>
                    <a:lnTo>
                      <a:pt x="41" y="181"/>
                    </a:lnTo>
                    <a:lnTo>
                      <a:pt x="41" y="180"/>
                    </a:lnTo>
                    <a:lnTo>
                      <a:pt x="41" y="179"/>
                    </a:lnTo>
                    <a:lnTo>
                      <a:pt x="40" y="179"/>
                    </a:lnTo>
                    <a:lnTo>
                      <a:pt x="40" y="178"/>
                    </a:lnTo>
                    <a:lnTo>
                      <a:pt x="40" y="177"/>
                    </a:lnTo>
                    <a:lnTo>
                      <a:pt x="41" y="177"/>
                    </a:lnTo>
                    <a:lnTo>
                      <a:pt x="41" y="175"/>
                    </a:lnTo>
                    <a:lnTo>
                      <a:pt x="40" y="175"/>
                    </a:lnTo>
                    <a:lnTo>
                      <a:pt x="40" y="174"/>
                    </a:lnTo>
                    <a:lnTo>
                      <a:pt x="40" y="173"/>
                    </a:lnTo>
                    <a:lnTo>
                      <a:pt x="41" y="173"/>
                    </a:lnTo>
                    <a:lnTo>
                      <a:pt x="41" y="172"/>
                    </a:lnTo>
                    <a:lnTo>
                      <a:pt x="42" y="171"/>
                    </a:lnTo>
                    <a:lnTo>
                      <a:pt x="43" y="170"/>
                    </a:lnTo>
                    <a:lnTo>
                      <a:pt x="44" y="167"/>
                    </a:lnTo>
                    <a:lnTo>
                      <a:pt x="45" y="167"/>
                    </a:lnTo>
                    <a:lnTo>
                      <a:pt x="45" y="166"/>
                    </a:lnTo>
                    <a:lnTo>
                      <a:pt x="44" y="166"/>
                    </a:lnTo>
                    <a:lnTo>
                      <a:pt x="27" y="166"/>
                    </a:lnTo>
                    <a:lnTo>
                      <a:pt x="22" y="169"/>
                    </a:lnTo>
                    <a:lnTo>
                      <a:pt x="19" y="169"/>
                    </a:lnTo>
                    <a:lnTo>
                      <a:pt x="19" y="169"/>
                    </a:lnTo>
                    <a:lnTo>
                      <a:pt x="19" y="167"/>
                    </a:lnTo>
                    <a:lnTo>
                      <a:pt x="18" y="167"/>
                    </a:lnTo>
                    <a:lnTo>
                      <a:pt x="18" y="169"/>
                    </a:lnTo>
                    <a:lnTo>
                      <a:pt x="17" y="169"/>
                    </a:lnTo>
                    <a:lnTo>
                      <a:pt x="17" y="167"/>
                    </a:lnTo>
                    <a:lnTo>
                      <a:pt x="16" y="167"/>
                    </a:lnTo>
                    <a:lnTo>
                      <a:pt x="15" y="165"/>
                    </a:lnTo>
                    <a:lnTo>
                      <a:pt x="15" y="164"/>
                    </a:lnTo>
                    <a:lnTo>
                      <a:pt x="15" y="163"/>
                    </a:lnTo>
                    <a:lnTo>
                      <a:pt x="14" y="162"/>
                    </a:lnTo>
                    <a:lnTo>
                      <a:pt x="14" y="162"/>
                    </a:lnTo>
                    <a:lnTo>
                      <a:pt x="15" y="161"/>
                    </a:lnTo>
                    <a:lnTo>
                      <a:pt x="16" y="161"/>
                    </a:lnTo>
                    <a:lnTo>
                      <a:pt x="17" y="160"/>
                    </a:lnTo>
                    <a:lnTo>
                      <a:pt x="16" y="160"/>
                    </a:lnTo>
                    <a:lnTo>
                      <a:pt x="15" y="160"/>
                    </a:lnTo>
                    <a:lnTo>
                      <a:pt x="14" y="158"/>
                    </a:lnTo>
                    <a:lnTo>
                      <a:pt x="14" y="157"/>
                    </a:lnTo>
                    <a:lnTo>
                      <a:pt x="15" y="156"/>
                    </a:lnTo>
                    <a:lnTo>
                      <a:pt x="16" y="155"/>
                    </a:lnTo>
                    <a:lnTo>
                      <a:pt x="16" y="153"/>
                    </a:lnTo>
                    <a:lnTo>
                      <a:pt x="16" y="152"/>
                    </a:lnTo>
                    <a:lnTo>
                      <a:pt x="15" y="150"/>
                    </a:lnTo>
                    <a:lnTo>
                      <a:pt x="16" y="149"/>
                    </a:lnTo>
                    <a:lnTo>
                      <a:pt x="16" y="148"/>
                    </a:lnTo>
                    <a:lnTo>
                      <a:pt x="17" y="147"/>
                    </a:lnTo>
                    <a:lnTo>
                      <a:pt x="18" y="147"/>
                    </a:lnTo>
                    <a:lnTo>
                      <a:pt x="19" y="146"/>
                    </a:lnTo>
                    <a:lnTo>
                      <a:pt x="19" y="145"/>
                    </a:lnTo>
                    <a:lnTo>
                      <a:pt x="18" y="144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6" y="141"/>
                    </a:lnTo>
                    <a:lnTo>
                      <a:pt x="17" y="141"/>
                    </a:lnTo>
                    <a:lnTo>
                      <a:pt x="17" y="140"/>
                    </a:lnTo>
                    <a:lnTo>
                      <a:pt x="17" y="139"/>
                    </a:lnTo>
                    <a:lnTo>
                      <a:pt x="17" y="138"/>
                    </a:lnTo>
                    <a:lnTo>
                      <a:pt x="18" y="137"/>
                    </a:lnTo>
                    <a:lnTo>
                      <a:pt x="19" y="137"/>
                    </a:lnTo>
                    <a:lnTo>
                      <a:pt x="21" y="136"/>
                    </a:lnTo>
                    <a:lnTo>
                      <a:pt x="21" y="135"/>
                    </a:lnTo>
                    <a:lnTo>
                      <a:pt x="21" y="135"/>
                    </a:lnTo>
                    <a:lnTo>
                      <a:pt x="19" y="135"/>
                    </a:lnTo>
                    <a:lnTo>
                      <a:pt x="19" y="133"/>
                    </a:lnTo>
                    <a:lnTo>
                      <a:pt x="18" y="133"/>
                    </a:lnTo>
                    <a:lnTo>
                      <a:pt x="18" y="135"/>
                    </a:lnTo>
                    <a:lnTo>
                      <a:pt x="17" y="135"/>
                    </a:lnTo>
                    <a:lnTo>
                      <a:pt x="16" y="133"/>
                    </a:lnTo>
                    <a:lnTo>
                      <a:pt x="15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8" y="131"/>
                    </a:lnTo>
                    <a:lnTo>
                      <a:pt x="19" y="131"/>
                    </a:lnTo>
                    <a:lnTo>
                      <a:pt x="19" y="130"/>
                    </a:lnTo>
                    <a:lnTo>
                      <a:pt x="19" y="130"/>
                    </a:lnTo>
                    <a:lnTo>
                      <a:pt x="21" y="129"/>
                    </a:lnTo>
                    <a:lnTo>
                      <a:pt x="22" y="130"/>
                    </a:lnTo>
                    <a:lnTo>
                      <a:pt x="22" y="129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4" y="126"/>
                    </a:lnTo>
                    <a:lnTo>
                      <a:pt x="25" y="126"/>
                    </a:lnTo>
                    <a:lnTo>
                      <a:pt x="26" y="124"/>
                    </a:lnTo>
                    <a:lnTo>
                      <a:pt x="26" y="123"/>
                    </a:lnTo>
                    <a:lnTo>
                      <a:pt x="25" y="122"/>
                    </a:lnTo>
                    <a:lnTo>
                      <a:pt x="25" y="121"/>
                    </a:lnTo>
                    <a:lnTo>
                      <a:pt x="25" y="120"/>
                    </a:lnTo>
                    <a:lnTo>
                      <a:pt x="25" y="119"/>
                    </a:lnTo>
                    <a:lnTo>
                      <a:pt x="24" y="119"/>
                    </a:lnTo>
                    <a:lnTo>
                      <a:pt x="24" y="118"/>
                    </a:lnTo>
                    <a:lnTo>
                      <a:pt x="24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4"/>
                    </a:lnTo>
                    <a:lnTo>
                      <a:pt x="24" y="113"/>
                    </a:lnTo>
                    <a:lnTo>
                      <a:pt x="24" y="114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2" y="118"/>
                    </a:lnTo>
                    <a:lnTo>
                      <a:pt x="21" y="118"/>
                    </a:lnTo>
                    <a:lnTo>
                      <a:pt x="21" y="116"/>
                    </a:lnTo>
                    <a:lnTo>
                      <a:pt x="21" y="115"/>
                    </a:lnTo>
                    <a:lnTo>
                      <a:pt x="22" y="114"/>
                    </a:lnTo>
                    <a:lnTo>
                      <a:pt x="22" y="113"/>
                    </a:lnTo>
                    <a:lnTo>
                      <a:pt x="22" y="112"/>
                    </a:lnTo>
                    <a:lnTo>
                      <a:pt x="22" y="111"/>
                    </a:lnTo>
                    <a:lnTo>
                      <a:pt x="21" y="112"/>
                    </a:lnTo>
                    <a:lnTo>
                      <a:pt x="21" y="113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8" y="113"/>
                    </a:lnTo>
                    <a:lnTo>
                      <a:pt x="17" y="112"/>
                    </a:lnTo>
                    <a:lnTo>
                      <a:pt x="17" y="111"/>
                    </a:lnTo>
                    <a:lnTo>
                      <a:pt x="16" y="110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3" y="107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10" y="105"/>
                    </a:lnTo>
                    <a:lnTo>
                      <a:pt x="9" y="105"/>
                    </a:lnTo>
                    <a:lnTo>
                      <a:pt x="9" y="104"/>
                    </a:lnTo>
                    <a:lnTo>
                      <a:pt x="8" y="103"/>
                    </a:lnTo>
                    <a:lnTo>
                      <a:pt x="8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8"/>
                    </a:lnTo>
                    <a:lnTo>
                      <a:pt x="9" y="97"/>
                    </a:lnTo>
                    <a:lnTo>
                      <a:pt x="9" y="96"/>
                    </a:lnTo>
                    <a:lnTo>
                      <a:pt x="8" y="96"/>
                    </a:lnTo>
                    <a:lnTo>
                      <a:pt x="7" y="96"/>
                    </a:lnTo>
                    <a:lnTo>
                      <a:pt x="7" y="97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4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1" y="90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1" y="87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1" y="82"/>
                    </a:lnTo>
                    <a:lnTo>
                      <a:pt x="1" y="81"/>
                    </a:lnTo>
                    <a:lnTo>
                      <a:pt x="2" y="81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5" y="74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2" y="73"/>
                    </a:lnTo>
                    <a:lnTo>
                      <a:pt x="23" y="73"/>
                    </a:lnTo>
                    <a:lnTo>
                      <a:pt x="24" y="73"/>
                    </a:lnTo>
                    <a:lnTo>
                      <a:pt x="26" y="73"/>
                    </a:lnTo>
                    <a:lnTo>
                      <a:pt x="30" y="73"/>
                    </a:lnTo>
                    <a:lnTo>
                      <a:pt x="31" y="73"/>
                    </a:lnTo>
                    <a:lnTo>
                      <a:pt x="39" y="73"/>
                    </a:lnTo>
                    <a:lnTo>
                      <a:pt x="41" y="73"/>
                    </a:lnTo>
                    <a:lnTo>
                      <a:pt x="44" y="73"/>
                    </a:lnTo>
                    <a:lnTo>
                      <a:pt x="47" y="73"/>
                    </a:lnTo>
                    <a:lnTo>
                      <a:pt x="49" y="73"/>
                    </a:lnTo>
                    <a:lnTo>
                      <a:pt x="56" y="72"/>
                    </a:lnTo>
                    <a:lnTo>
                      <a:pt x="55" y="71"/>
                    </a:lnTo>
                    <a:lnTo>
                      <a:pt x="61" y="71"/>
                    </a:lnTo>
                    <a:lnTo>
                      <a:pt x="62" y="70"/>
                    </a:lnTo>
                    <a:lnTo>
                      <a:pt x="64" y="69"/>
                    </a:lnTo>
                    <a:lnTo>
                      <a:pt x="65" y="69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5"/>
                    </a:lnTo>
                    <a:lnTo>
                      <a:pt x="67" y="64"/>
                    </a:lnTo>
                    <a:lnTo>
                      <a:pt x="67" y="61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69" y="54"/>
                    </a:lnTo>
                    <a:lnTo>
                      <a:pt x="69" y="53"/>
                    </a:lnTo>
                    <a:lnTo>
                      <a:pt x="70" y="53"/>
                    </a:lnTo>
                    <a:lnTo>
                      <a:pt x="72" y="53"/>
                    </a:lnTo>
                    <a:lnTo>
                      <a:pt x="72" y="53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4" y="50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6" y="47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82" y="46"/>
                    </a:lnTo>
                    <a:lnTo>
                      <a:pt x="83" y="46"/>
                    </a:lnTo>
                    <a:lnTo>
                      <a:pt x="84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2"/>
                    </a:lnTo>
                    <a:lnTo>
                      <a:pt x="91" y="43"/>
                    </a:lnTo>
                    <a:lnTo>
                      <a:pt x="91" y="42"/>
                    </a:lnTo>
                    <a:lnTo>
                      <a:pt x="91" y="34"/>
                    </a:lnTo>
                    <a:lnTo>
                      <a:pt x="92" y="34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9" y="26"/>
                    </a:lnTo>
                    <a:lnTo>
                      <a:pt x="99" y="21"/>
                    </a:lnTo>
                    <a:lnTo>
                      <a:pt x="99" y="19"/>
                    </a:lnTo>
                    <a:lnTo>
                      <a:pt x="99" y="16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101" y="14"/>
                    </a:lnTo>
                    <a:lnTo>
                      <a:pt x="111" y="14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19" y="13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2" y="10"/>
                    </a:lnTo>
                    <a:lnTo>
                      <a:pt x="122" y="8"/>
                    </a:lnTo>
                    <a:lnTo>
                      <a:pt x="128" y="8"/>
                    </a:lnTo>
                    <a:lnTo>
                      <a:pt x="128" y="5"/>
                    </a:lnTo>
                    <a:lnTo>
                      <a:pt x="129" y="5"/>
                    </a:lnTo>
                    <a:lnTo>
                      <a:pt x="129" y="0"/>
                    </a:lnTo>
                    <a:lnTo>
                      <a:pt x="132" y="0"/>
                    </a:lnTo>
                    <a:lnTo>
                      <a:pt x="13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6" name="Freeform 80"/>
              <p:cNvSpPr>
                <a:spLocks/>
              </p:cNvSpPr>
              <p:nvPr/>
            </p:nvSpPr>
            <p:spPr bwMode="auto">
              <a:xfrm>
                <a:off x="3125787" y="2490788"/>
                <a:ext cx="322263" cy="285750"/>
              </a:xfrm>
              <a:custGeom>
                <a:avLst/>
                <a:gdLst>
                  <a:gd name="T0" fmla="*/ 192 w 203"/>
                  <a:gd name="T1" fmla="*/ 17 h 180"/>
                  <a:gd name="T2" fmla="*/ 200 w 203"/>
                  <a:gd name="T3" fmla="*/ 23 h 180"/>
                  <a:gd name="T4" fmla="*/ 192 w 203"/>
                  <a:gd name="T5" fmla="*/ 26 h 180"/>
                  <a:gd name="T6" fmla="*/ 180 w 203"/>
                  <a:gd name="T7" fmla="*/ 31 h 180"/>
                  <a:gd name="T8" fmla="*/ 172 w 203"/>
                  <a:gd name="T9" fmla="*/ 36 h 180"/>
                  <a:gd name="T10" fmla="*/ 167 w 203"/>
                  <a:gd name="T11" fmla="*/ 44 h 180"/>
                  <a:gd name="T12" fmla="*/ 159 w 203"/>
                  <a:gd name="T13" fmla="*/ 51 h 180"/>
                  <a:gd name="T14" fmla="*/ 154 w 203"/>
                  <a:gd name="T15" fmla="*/ 59 h 180"/>
                  <a:gd name="T16" fmla="*/ 150 w 203"/>
                  <a:gd name="T17" fmla="*/ 67 h 180"/>
                  <a:gd name="T18" fmla="*/ 145 w 203"/>
                  <a:gd name="T19" fmla="*/ 74 h 180"/>
                  <a:gd name="T20" fmla="*/ 141 w 203"/>
                  <a:gd name="T21" fmla="*/ 82 h 180"/>
                  <a:gd name="T22" fmla="*/ 136 w 203"/>
                  <a:gd name="T23" fmla="*/ 90 h 180"/>
                  <a:gd name="T24" fmla="*/ 132 w 203"/>
                  <a:gd name="T25" fmla="*/ 95 h 180"/>
                  <a:gd name="T26" fmla="*/ 128 w 203"/>
                  <a:gd name="T27" fmla="*/ 101 h 180"/>
                  <a:gd name="T28" fmla="*/ 123 w 203"/>
                  <a:gd name="T29" fmla="*/ 107 h 180"/>
                  <a:gd name="T30" fmla="*/ 119 w 203"/>
                  <a:gd name="T31" fmla="*/ 116 h 180"/>
                  <a:gd name="T32" fmla="*/ 115 w 203"/>
                  <a:gd name="T33" fmla="*/ 123 h 180"/>
                  <a:gd name="T34" fmla="*/ 109 w 203"/>
                  <a:gd name="T35" fmla="*/ 132 h 180"/>
                  <a:gd name="T36" fmla="*/ 103 w 203"/>
                  <a:gd name="T37" fmla="*/ 133 h 180"/>
                  <a:gd name="T38" fmla="*/ 101 w 203"/>
                  <a:gd name="T39" fmla="*/ 136 h 180"/>
                  <a:gd name="T40" fmla="*/ 95 w 203"/>
                  <a:gd name="T41" fmla="*/ 138 h 180"/>
                  <a:gd name="T42" fmla="*/ 97 w 203"/>
                  <a:gd name="T43" fmla="*/ 142 h 180"/>
                  <a:gd name="T44" fmla="*/ 97 w 203"/>
                  <a:gd name="T45" fmla="*/ 150 h 180"/>
                  <a:gd name="T46" fmla="*/ 94 w 203"/>
                  <a:gd name="T47" fmla="*/ 155 h 180"/>
                  <a:gd name="T48" fmla="*/ 90 w 203"/>
                  <a:gd name="T49" fmla="*/ 160 h 180"/>
                  <a:gd name="T50" fmla="*/ 84 w 203"/>
                  <a:gd name="T51" fmla="*/ 163 h 180"/>
                  <a:gd name="T52" fmla="*/ 80 w 203"/>
                  <a:gd name="T53" fmla="*/ 169 h 180"/>
                  <a:gd name="T54" fmla="*/ 74 w 203"/>
                  <a:gd name="T55" fmla="*/ 175 h 180"/>
                  <a:gd name="T56" fmla="*/ 46 w 203"/>
                  <a:gd name="T57" fmla="*/ 152 h 180"/>
                  <a:gd name="T58" fmla="*/ 9 w 203"/>
                  <a:gd name="T59" fmla="*/ 103 h 180"/>
                  <a:gd name="T60" fmla="*/ 0 w 203"/>
                  <a:gd name="T61" fmla="*/ 75 h 180"/>
                  <a:gd name="T62" fmla="*/ 8 w 203"/>
                  <a:gd name="T63" fmla="*/ 76 h 180"/>
                  <a:gd name="T64" fmla="*/ 15 w 203"/>
                  <a:gd name="T65" fmla="*/ 74 h 180"/>
                  <a:gd name="T66" fmla="*/ 23 w 203"/>
                  <a:gd name="T67" fmla="*/ 73 h 180"/>
                  <a:gd name="T68" fmla="*/ 31 w 203"/>
                  <a:gd name="T69" fmla="*/ 67 h 180"/>
                  <a:gd name="T70" fmla="*/ 37 w 203"/>
                  <a:gd name="T71" fmla="*/ 61 h 180"/>
                  <a:gd name="T72" fmla="*/ 41 w 203"/>
                  <a:gd name="T73" fmla="*/ 59 h 180"/>
                  <a:gd name="T74" fmla="*/ 49 w 203"/>
                  <a:gd name="T75" fmla="*/ 59 h 180"/>
                  <a:gd name="T76" fmla="*/ 58 w 203"/>
                  <a:gd name="T77" fmla="*/ 52 h 180"/>
                  <a:gd name="T78" fmla="*/ 66 w 203"/>
                  <a:gd name="T79" fmla="*/ 49 h 180"/>
                  <a:gd name="T80" fmla="*/ 74 w 203"/>
                  <a:gd name="T81" fmla="*/ 44 h 180"/>
                  <a:gd name="T82" fmla="*/ 78 w 203"/>
                  <a:gd name="T83" fmla="*/ 40 h 180"/>
                  <a:gd name="T84" fmla="*/ 80 w 203"/>
                  <a:gd name="T85" fmla="*/ 32 h 180"/>
                  <a:gd name="T86" fmla="*/ 86 w 203"/>
                  <a:gd name="T87" fmla="*/ 28 h 180"/>
                  <a:gd name="T88" fmla="*/ 93 w 203"/>
                  <a:gd name="T89" fmla="*/ 24 h 180"/>
                  <a:gd name="T90" fmla="*/ 99 w 203"/>
                  <a:gd name="T91" fmla="*/ 20 h 180"/>
                  <a:gd name="T92" fmla="*/ 103 w 203"/>
                  <a:gd name="T93" fmla="*/ 17 h 180"/>
                  <a:gd name="T94" fmla="*/ 115 w 203"/>
                  <a:gd name="T95" fmla="*/ 15 h 180"/>
                  <a:gd name="T96" fmla="*/ 120 w 203"/>
                  <a:gd name="T97" fmla="*/ 10 h 180"/>
                  <a:gd name="T98" fmla="*/ 127 w 203"/>
                  <a:gd name="T99" fmla="*/ 13 h 180"/>
                  <a:gd name="T100" fmla="*/ 134 w 203"/>
                  <a:gd name="T101" fmla="*/ 11 h 180"/>
                  <a:gd name="T102" fmla="*/ 143 w 203"/>
                  <a:gd name="T103" fmla="*/ 10 h 180"/>
                  <a:gd name="T104" fmla="*/ 151 w 203"/>
                  <a:gd name="T105" fmla="*/ 7 h 180"/>
                  <a:gd name="T106" fmla="*/ 161 w 203"/>
                  <a:gd name="T107" fmla="*/ 5 h 180"/>
                  <a:gd name="T108" fmla="*/ 170 w 203"/>
                  <a:gd name="T109" fmla="*/ 3 h 180"/>
                  <a:gd name="T110" fmla="*/ 178 w 203"/>
                  <a:gd name="T111" fmla="*/ 3 h 180"/>
                  <a:gd name="T112" fmla="*/ 186 w 203"/>
                  <a:gd name="T113" fmla="*/ 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3" h="180">
                    <a:moveTo>
                      <a:pt x="192" y="0"/>
                    </a:moveTo>
                    <a:lnTo>
                      <a:pt x="192" y="2"/>
                    </a:lnTo>
                    <a:lnTo>
                      <a:pt x="192" y="5"/>
                    </a:lnTo>
                    <a:lnTo>
                      <a:pt x="192" y="9"/>
                    </a:lnTo>
                    <a:lnTo>
                      <a:pt x="192" y="10"/>
                    </a:lnTo>
                    <a:lnTo>
                      <a:pt x="192" y="11"/>
                    </a:lnTo>
                    <a:lnTo>
                      <a:pt x="192" y="14"/>
                    </a:lnTo>
                    <a:lnTo>
                      <a:pt x="192" y="15"/>
                    </a:lnTo>
                    <a:lnTo>
                      <a:pt x="192" y="17"/>
                    </a:lnTo>
                    <a:lnTo>
                      <a:pt x="193" y="17"/>
                    </a:lnTo>
                    <a:lnTo>
                      <a:pt x="194" y="17"/>
                    </a:lnTo>
                    <a:lnTo>
                      <a:pt x="195" y="16"/>
                    </a:lnTo>
                    <a:lnTo>
                      <a:pt x="196" y="16"/>
                    </a:lnTo>
                    <a:lnTo>
                      <a:pt x="203" y="18"/>
                    </a:lnTo>
                    <a:lnTo>
                      <a:pt x="203" y="22"/>
                    </a:lnTo>
                    <a:lnTo>
                      <a:pt x="202" y="22"/>
                    </a:lnTo>
                    <a:lnTo>
                      <a:pt x="201" y="23"/>
                    </a:lnTo>
                    <a:lnTo>
                      <a:pt x="200" y="23"/>
                    </a:lnTo>
                    <a:lnTo>
                      <a:pt x="200" y="22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7" y="24"/>
                    </a:lnTo>
                    <a:lnTo>
                      <a:pt x="196" y="24"/>
                    </a:lnTo>
                    <a:lnTo>
                      <a:pt x="195" y="24"/>
                    </a:lnTo>
                    <a:lnTo>
                      <a:pt x="194" y="25"/>
                    </a:lnTo>
                    <a:lnTo>
                      <a:pt x="193" y="25"/>
                    </a:lnTo>
                    <a:lnTo>
                      <a:pt x="192" y="26"/>
                    </a:lnTo>
                    <a:lnTo>
                      <a:pt x="191" y="26"/>
                    </a:lnTo>
                    <a:lnTo>
                      <a:pt x="189" y="27"/>
                    </a:lnTo>
                    <a:lnTo>
                      <a:pt x="188" y="28"/>
                    </a:lnTo>
                    <a:lnTo>
                      <a:pt x="186" y="28"/>
                    </a:lnTo>
                    <a:lnTo>
                      <a:pt x="185" y="28"/>
                    </a:lnTo>
                    <a:lnTo>
                      <a:pt x="184" y="28"/>
                    </a:lnTo>
                    <a:lnTo>
                      <a:pt x="183" y="28"/>
                    </a:lnTo>
                    <a:lnTo>
                      <a:pt x="182" y="30"/>
                    </a:lnTo>
                    <a:lnTo>
                      <a:pt x="180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7" y="32"/>
                    </a:lnTo>
                    <a:lnTo>
                      <a:pt x="176" y="32"/>
                    </a:lnTo>
                    <a:lnTo>
                      <a:pt x="176" y="33"/>
                    </a:lnTo>
                    <a:lnTo>
                      <a:pt x="175" y="33"/>
                    </a:lnTo>
                    <a:lnTo>
                      <a:pt x="174" y="34"/>
                    </a:lnTo>
                    <a:lnTo>
                      <a:pt x="172" y="35"/>
                    </a:lnTo>
                    <a:lnTo>
                      <a:pt x="172" y="36"/>
                    </a:lnTo>
                    <a:lnTo>
                      <a:pt x="171" y="36"/>
                    </a:lnTo>
                    <a:lnTo>
                      <a:pt x="170" y="37"/>
                    </a:lnTo>
                    <a:lnTo>
                      <a:pt x="169" y="40"/>
                    </a:lnTo>
                    <a:lnTo>
                      <a:pt x="169" y="41"/>
                    </a:lnTo>
                    <a:lnTo>
                      <a:pt x="168" y="41"/>
                    </a:lnTo>
                    <a:lnTo>
                      <a:pt x="168" y="42"/>
                    </a:lnTo>
                    <a:lnTo>
                      <a:pt x="168" y="43"/>
                    </a:lnTo>
                    <a:lnTo>
                      <a:pt x="167" y="43"/>
                    </a:lnTo>
                    <a:lnTo>
                      <a:pt x="167" y="44"/>
                    </a:lnTo>
                    <a:lnTo>
                      <a:pt x="167" y="44"/>
                    </a:lnTo>
                    <a:lnTo>
                      <a:pt x="166" y="44"/>
                    </a:lnTo>
                    <a:lnTo>
                      <a:pt x="165" y="47"/>
                    </a:lnTo>
                    <a:lnTo>
                      <a:pt x="163" y="48"/>
                    </a:lnTo>
                    <a:lnTo>
                      <a:pt x="163" y="49"/>
                    </a:lnTo>
                    <a:lnTo>
                      <a:pt x="162" y="49"/>
                    </a:lnTo>
                    <a:lnTo>
                      <a:pt x="161" y="50"/>
                    </a:lnTo>
                    <a:lnTo>
                      <a:pt x="160" y="51"/>
                    </a:lnTo>
                    <a:lnTo>
                      <a:pt x="159" y="51"/>
                    </a:lnTo>
                    <a:lnTo>
                      <a:pt x="159" y="52"/>
                    </a:lnTo>
                    <a:lnTo>
                      <a:pt x="159" y="53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7" y="57"/>
                    </a:lnTo>
                    <a:lnTo>
                      <a:pt x="157" y="58"/>
                    </a:lnTo>
                    <a:lnTo>
                      <a:pt x="155" y="58"/>
                    </a:lnTo>
                    <a:lnTo>
                      <a:pt x="155" y="59"/>
                    </a:lnTo>
                    <a:lnTo>
                      <a:pt x="154" y="59"/>
                    </a:lnTo>
                    <a:lnTo>
                      <a:pt x="153" y="59"/>
                    </a:lnTo>
                    <a:lnTo>
                      <a:pt x="153" y="60"/>
                    </a:lnTo>
                    <a:lnTo>
                      <a:pt x="153" y="61"/>
                    </a:lnTo>
                    <a:lnTo>
                      <a:pt x="152" y="61"/>
                    </a:lnTo>
                    <a:lnTo>
                      <a:pt x="152" y="62"/>
                    </a:lnTo>
                    <a:lnTo>
                      <a:pt x="151" y="64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50" y="67"/>
                    </a:lnTo>
                    <a:lnTo>
                      <a:pt x="150" y="68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8" y="71"/>
                    </a:lnTo>
                    <a:lnTo>
                      <a:pt x="148" y="71"/>
                    </a:lnTo>
                    <a:lnTo>
                      <a:pt x="148" y="73"/>
                    </a:lnTo>
                    <a:lnTo>
                      <a:pt x="146" y="73"/>
                    </a:lnTo>
                    <a:lnTo>
                      <a:pt x="146" y="74"/>
                    </a:lnTo>
                    <a:lnTo>
                      <a:pt x="145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3" y="76"/>
                    </a:lnTo>
                    <a:lnTo>
                      <a:pt x="143" y="77"/>
                    </a:lnTo>
                    <a:lnTo>
                      <a:pt x="142" y="78"/>
                    </a:lnTo>
                    <a:lnTo>
                      <a:pt x="142" y="79"/>
                    </a:lnTo>
                    <a:lnTo>
                      <a:pt x="141" y="79"/>
                    </a:lnTo>
                    <a:lnTo>
                      <a:pt x="141" y="81"/>
                    </a:lnTo>
                    <a:lnTo>
                      <a:pt x="141" y="82"/>
                    </a:lnTo>
                    <a:lnTo>
                      <a:pt x="140" y="83"/>
                    </a:lnTo>
                    <a:lnTo>
                      <a:pt x="138" y="84"/>
                    </a:lnTo>
                    <a:lnTo>
                      <a:pt x="138" y="85"/>
                    </a:lnTo>
                    <a:lnTo>
                      <a:pt x="137" y="86"/>
                    </a:lnTo>
                    <a:lnTo>
                      <a:pt x="136" y="86"/>
                    </a:lnTo>
                    <a:lnTo>
                      <a:pt x="136" y="87"/>
                    </a:lnTo>
                    <a:lnTo>
                      <a:pt x="137" y="89"/>
                    </a:lnTo>
                    <a:lnTo>
                      <a:pt x="136" y="89"/>
                    </a:lnTo>
                    <a:lnTo>
                      <a:pt x="136" y="90"/>
                    </a:lnTo>
                    <a:lnTo>
                      <a:pt x="136" y="91"/>
                    </a:lnTo>
                    <a:lnTo>
                      <a:pt x="135" y="91"/>
                    </a:lnTo>
                    <a:lnTo>
                      <a:pt x="134" y="91"/>
                    </a:lnTo>
                    <a:lnTo>
                      <a:pt x="133" y="92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33" y="94"/>
                    </a:lnTo>
                    <a:lnTo>
                      <a:pt x="133" y="95"/>
                    </a:lnTo>
                    <a:lnTo>
                      <a:pt x="132" y="95"/>
                    </a:lnTo>
                    <a:lnTo>
                      <a:pt x="131" y="95"/>
                    </a:lnTo>
                    <a:lnTo>
                      <a:pt x="129" y="96"/>
                    </a:lnTo>
                    <a:lnTo>
                      <a:pt x="129" y="98"/>
                    </a:lnTo>
                    <a:lnTo>
                      <a:pt x="128" y="98"/>
                    </a:lnTo>
                    <a:lnTo>
                      <a:pt x="128" y="99"/>
                    </a:lnTo>
                    <a:lnTo>
                      <a:pt x="129" y="99"/>
                    </a:lnTo>
                    <a:lnTo>
                      <a:pt x="129" y="99"/>
                    </a:lnTo>
                    <a:lnTo>
                      <a:pt x="128" y="100"/>
                    </a:lnTo>
                    <a:lnTo>
                      <a:pt x="128" y="101"/>
                    </a:lnTo>
                    <a:lnTo>
                      <a:pt x="127" y="101"/>
                    </a:lnTo>
                    <a:lnTo>
                      <a:pt x="127" y="102"/>
                    </a:lnTo>
                    <a:lnTo>
                      <a:pt x="126" y="103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5" y="106"/>
                    </a:lnTo>
                    <a:lnTo>
                      <a:pt x="124" y="106"/>
                    </a:lnTo>
                    <a:lnTo>
                      <a:pt x="124" y="107"/>
                    </a:lnTo>
                    <a:lnTo>
                      <a:pt x="123" y="107"/>
                    </a:lnTo>
                    <a:lnTo>
                      <a:pt x="123" y="108"/>
                    </a:lnTo>
                    <a:lnTo>
                      <a:pt x="123" y="110"/>
                    </a:lnTo>
                    <a:lnTo>
                      <a:pt x="123" y="111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21" y="113"/>
                    </a:lnTo>
                    <a:lnTo>
                      <a:pt x="120" y="115"/>
                    </a:lnTo>
                    <a:lnTo>
                      <a:pt x="119" y="115"/>
                    </a:lnTo>
                    <a:lnTo>
                      <a:pt x="119" y="116"/>
                    </a:lnTo>
                    <a:lnTo>
                      <a:pt x="118" y="117"/>
                    </a:lnTo>
                    <a:lnTo>
                      <a:pt x="118" y="116"/>
                    </a:lnTo>
                    <a:lnTo>
                      <a:pt x="118" y="117"/>
                    </a:lnTo>
                    <a:lnTo>
                      <a:pt x="118" y="118"/>
                    </a:lnTo>
                    <a:lnTo>
                      <a:pt x="118" y="119"/>
                    </a:lnTo>
                    <a:lnTo>
                      <a:pt x="117" y="120"/>
                    </a:lnTo>
                    <a:lnTo>
                      <a:pt x="116" y="120"/>
                    </a:lnTo>
                    <a:lnTo>
                      <a:pt x="115" y="121"/>
                    </a:lnTo>
                    <a:lnTo>
                      <a:pt x="115" y="123"/>
                    </a:lnTo>
                    <a:lnTo>
                      <a:pt x="114" y="124"/>
                    </a:lnTo>
                    <a:lnTo>
                      <a:pt x="114" y="125"/>
                    </a:lnTo>
                    <a:lnTo>
                      <a:pt x="112" y="126"/>
                    </a:lnTo>
                    <a:lnTo>
                      <a:pt x="112" y="126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0" y="129"/>
                    </a:lnTo>
                    <a:lnTo>
                      <a:pt x="109" y="130"/>
                    </a:lnTo>
                    <a:lnTo>
                      <a:pt x="109" y="132"/>
                    </a:lnTo>
                    <a:lnTo>
                      <a:pt x="110" y="132"/>
                    </a:lnTo>
                    <a:lnTo>
                      <a:pt x="110" y="133"/>
                    </a:lnTo>
                    <a:lnTo>
                      <a:pt x="109" y="133"/>
                    </a:lnTo>
                    <a:lnTo>
                      <a:pt x="109" y="132"/>
                    </a:lnTo>
                    <a:lnTo>
                      <a:pt x="108" y="132"/>
                    </a:lnTo>
                    <a:lnTo>
                      <a:pt x="107" y="132"/>
                    </a:lnTo>
                    <a:lnTo>
                      <a:pt x="106" y="133"/>
                    </a:lnTo>
                    <a:lnTo>
                      <a:pt x="105" y="133"/>
                    </a:lnTo>
                    <a:lnTo>
                      <a:pt x="103" y="133"/>
                    </a:lnTo>
                    <a:lnTo>
                      <a:pt x="102" y="134"/>
                    </a:lnTo>
                    <a:lnTo>
                      <a:pt x="102" y="135"/>
                    </a:lnTo>
                    <a:lnTo>
                      <a:pt x="103" y="136"/>
                    </a:lnTo>
                    <a:lnTo>
                      <a:pt x="102" y="136"/>
                    </a:lnTo>
                    <a:lnTo>
                      <a:pt x="102" y="137"/>
                    </a:lnTo>
                    <a:lnTo>
                      <a:pt x="101" y="137"/>
                    </a:lnTo>
                    <a:lnTo>
                      <a:pt x="100" y="137"/>
                    </a:lnTo>
                    <a:lnTo>
                      <a:pt x="100" y="136"/>
                    </a:lnTo>
                    <a:lnTo>
                      <a:pt x="101" y="136"/>
                    </a:lnTo>
                    <a:lnTo>
                      <a:pt x="100" y="135"/>
                    </a:lnTo>
                    <a:lnTo>
                      <a:pt x="100" y="134"/>
                    </a:lnTo>
                    <a:lnTo>
                      <a:pt x="99" y="134"/>
                    </a:lnTo>
                    <a:lnTo>
                      <a:pt x="99" y="135"/>
                    </a:lnTo>
                    <a:lnTo>
                      <a:pt x="98" y="136"/>
                    </a:lnTo>
                    <a:lnTo>
                      <a:pt x="98" y="137"/>
                    </a:lnTo>
                    <a:lnTo>
                      <a:pt x="97" y="137"/>
                    </a:lnTo>
                    <a:lnTo>
                      <a:pt x="95" y="137"/>
                    </a:lnTo>
                    <a:lnTo>
                      <a:pt x="95" y="138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5" y="141"/>
                    </a:lnTo>
                    <a:lnTo>
                      <a:pt x="95" y="141"/>
                    </a:lnTo>
                    <a:lnTo>
                      <a:pt x="94" y="141"/>
                    </a:lnTo>
                    <a:lnTo>
                      <a:pt x="94" y="142"/>
                    </a:lnTo>
                    <a:lnTo>
                      <a:pt x="95" y="142"/>
                    </a:lnTo>
                    <a:lnTo>
                      <a:pt x="95" y="142"/>
                    </a:lnTo>
                    <a:lnTo>
                      <a:pt x="97" y="142"/>
                    </a:lnTo>
                    <a:lnTo>
                      <a:pt x="97" y="143"/>
                    </a:lnTo>
                    <a:lnTo>
                      <a:pt x="97" y="144"/>
                    </a:lnTo>
                    <a:lnTo>
                      <a:pt x="98" y="144"/>
                    </a:lnTo>
                    <a:lnTo>
                      <a:pt x="99" y="145"/>
                    </a:lnTo>
                    <a:lnTo>
                      <a:pt x="100" y="146"/>
                    </a:lnTo>
                    <a:lnTo>
                      <a:pt x="100" y="147"/>
                    </a:lnTo>
                    <a:lnTo>
                      <a:pt x="99" y="149"/>
                    </a:lnTo>
                    <a:lnTo>
                      <a:pt x="98" y="150"/>
                    </a:lnTo>
                    <a:lnTo>
                      <a:pt x="97" y="150"/>
                    </a:lnTo>
                    <a:lnTo>
                      <a:pt x="95" y="150"/>
                    </a:lnTo>
                    <a:lnTo>
                      <a:pt x="95" y="151"/>
                    </a:lnTo>
                    <a:lnTo>
                      <a:pt x="95" y="151"/>
                    </a:lnTo>
                    <a:lnTo>
                      <a:pt x="95" y="152"/>
                    </a:lnTo>
                    <a:lnTo>
                      <a:pt x="95" y="153"/>
                    </a:lnTo>
                    <a:lnTo>
                      <a:pt x="95" y="153"/>
                    </a:lnTo>
                    <a:lnTo>
                      <a:pt x="95" y="154"/>
                    </a:lnTo>
                    <a:lnTo>
                      <a:pt x="95" y="155"/>
                    </a:lnTo>
                    <a:lnTo>
                      <a:pt x="94" y="155"/>
                    </a:lnTo>
                    <a:lnTo>
                      <a:pt x="94" y="157"/>
                    </a:lnTo>
                    <a:lnTo>
                      <a:pt x="94" y="155"/>
                    </a:lnTo>
                    <a:lnTo>
                      <a:pt x="93" y="155"/>
                    </a:lnTo>
                    <a:lnTo>
                      <a:pt x="92" y="157"/>
                    </a:lnTo>
                    <a:lnTo>
                      <a:pt x="92" y="158"/>
                    </a:lnTo>
                    <a:lnTo>
                      <a:pt x="91" y="158"/>
                    </a:lnTo>
                    <a:lnTo>
                      <a:pt x="90" y="158"/>
                    </a:lnTo>
                    <a:lnTo>
                      <a:pt x="90" y="159"/>
                    </a:lnTo>
                    <a:lnTo>
                      <a:pt x="90" y="160"/>
                    </a:lnTo>
                    <a:lnTo>
                      <a:pt x="90" y="161"/>
                    </a:lnTo>
                    <a:lnTo>
                      <a:pt x="90" y="162"/>
                    </a:lnTo>
                    <a:lnTo>
                      <a:pt x="89" y="162"/>
                    </a:lnTo>
                    <a:lnTo>
                      <a:pt x="89" y="163"/>
                    </a:lnTo>
                    <a:lnTo>
                      <a:pt x="88" y="163"/>
                    </a:lnTo>
                    <a:lnTo>
                      <a:pt x="86" y="163"/>
                    </a:lnTo>
                    <a:lnTo>
                      <a:pt x="86" y="162"/>
                    </a:lnTo>
                    <a:lnTo>
                      <a:pt x="85" y="163"/>
                    </a:lnTo>
                    <a:lnTo>
                      <a:pt x="84" y="163"/>
                    </a:lnTo>
                    <a:lnTo>
                      <a:pt x="84" y="164"/>
                    </a:lnTo>
                    <a:lnTo>
                      <a:pt x="83" y="164"/>
                    </a:lnTo>
                    <a:lnTo>
                      <a:pt x="83" y="166"/>
                    </a:lnTo>
                    <a:lnTo>
                      <a:pt x="83" y="167"/>
                    </a:lnTo>
                    <a:lnTo>
                      <a:pt x="82" y="167"/>
                    </a:lnTo>
                    <a:lnTo>
                      <a:pt x="82" y="168"/>
                    </a:lnTo>
                    <a:lnTo>
                      <a:pt x="81" y="168"/>
                    </a:lnTo>
                    <a:lnTo>
                      <a:pt x="81" y="169"/>
                    </a:lnTo>
                    <a:lnTo>
                      <a:pt x="80" y="169"/>
                    </a:lnTo>
                    <a:lnTo>
                      <a:pt x="78" y="170"/>
                    </a:lnTo>
                    <a:lnTo>
                      <a:pt x="77" y="170"/>
                    </a:lnTo>
                    <a:lnTo>
                      <a:pt x="77" y="171"/>
                    </a:lnTo>
                    <a:lnTo>
                      <a:pt x="76" y="171"/>
                    </a:lnTo>
                    <a:lnTo>
                      <a:pt x="76" y="172"/>
                    </a:lnTo>
                    <a:lnTo>
                      <a:pt x="75" y="171"/>
                    </a:lnTo>
                    <a:lnTo>
                      <a:pt x="75" y="172"/>
                    </a:lnTo>
                    <a:lnTo>
                      <a:pt x="74" y="174"/>
                    </a:lnTo>
                    <a:lnTo>
                      <a:pt x="74" y="175"/>
                    </a:lnTo>
                    <a:lnTo>
                      <a:pt x="74" y="176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2" y="178"/>
                    </a:lnTo>
                    <a:lnTo>
                      <a:pt x="72" y="179"/>
                    </a:lnTo>
                    <a:lnTo>
                      <a:pt x="71" y="179"/>
                    </a:lnTo>
                    <a:lnTo>
                      <a:pt x="71" y="180"/>
                    </a:lnTo>
                    <a:lnTo>
                      <a:pt x="60" y="168"/>
                    </a:lnTo>
                    <a:lnTo>
                      <a:pt x="46" y="152"/>
                    </a:lnTo>
                    <a:lnTo>
                      <a:pt x="41" y="146"/>
                    </a:lnTo>
                    <a:lnTo>
                      <a:pt x="32" y="135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3" y="112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6" y="93"/>
                    </a:lnTo>
                    <a:lnTo>
                      <a:pt x="5" y="91"/>
                    </a:lnTo>
                    <a:lnTo>
                      <a:pt x="4" y="89"/>
                    </a:lnTo>
                    <a:lnTo>
                      <a:pt x="3" y="84"/>
                    </a:lnTo>
                    <a:lnTo>
                      <a:pt x="1" y="81"/>
                    </a:lnTo>
                    <a:lnTo>
                      <a:pt x="1" y="78"/>
                    </a:lnTo>
                    <a:lnTo>
                      <a:pt x="0" y="75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6" y="77"/>
                    </a:lnTo>
                    <a:lnTo>
                      <a:pt x="7" y="77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9" y="75"/>
                    </a:lnTo>
                    <a:lnTo>
                      <a:pt x="11" y="76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5" y="74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20" y="76"/>
                    </a:lnTo>
                    <a:lnTo>
                      <a:pt x="21" y="76"/>
                    </a:lnTo>
                    <a:lnTo>
                      <a:pt x="22" y="75"/>
                    </a:lnTo>
                    <a:lnTo>
                      <a:pt x="22" y="74"/>
                    </a:lnTo>
                    <a:lnTo>
                      <a:pt x="23" y="74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6" y="70"/>
                    </a:lnTo>
                    <a:lnTo>
                      <a:pt x="28" y="70"/>
                    </a:lnTo>
                    <a:lnTo>
                      <a:pt x="29" y="70"/>
                    </a:lnTo>
                    <a:lnTo>
                      <a:pt x="29" y="69"/>
                    </a:lnTo>
                    <a:lnTo>
                      <a:pt x="30" y="68"/>
                    </a:lnTo>
                    <a:lnTo>
                      <a:pt x="31" y="67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8" y="60"/>
                    </a:lnTo>
                    <a:lnTo>
                      <a:pt x="38" y="61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40" y="59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7" y="59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49" y="58"/>
                    </a:lnTo>
                    <a:lnTo>
                      <a:pt x="49" y="59"/>
                    </a:lnTo>
                    <a:lnTo>
                      <a:pt x="50" y="58"/>
                    </a:lnTo>
                    <a:lnTo>
                      <a:pt x="50" y="57"/>
                    </a:lnTo>
                    <a:lnTo>
                      <a:pt x="51" y="57"/>
                    </a:lnTo>
                    <a:lnTo>
                      <a:pt x="51" y="56"/>
                    </a:lnTo>
                    <a:lnTo>
                      <a:pt x="52" y="54"/>
                    </a:lnTo>
                    <a:lnTo>
                      <a:pt x="54" y="53"/>
                    </a:lnTo>
                    <a:lnTo>
                      <a:pt x="55" y="53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9" y="51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3" y="51"/>
                    </a:lnTo>
                    <a:lnTo>
                      <a:pt x="64" y="50"/>
                    </a:lnTo>
                    <a:lnTo>
                      <a:pt x="65" y="50"/>
                    </a:lnTo>
                    <a:lnTo>
                      <a:pt x="65" y="49"/>
                    </a:lnTo>
                    <a:lnTo>
                      <a:pt x="66" y="49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8" y="47"/>
                    </a:lnTo>
                    <a:lnTo>
                      <a:pt x="69" y="47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2" y="47"/>
                    </a:lnTo>
                    <a:lnTo>
                      <a:pt x="73" y="45"/>
                    </a:lnTo>
                    <a:lnTo>
                      <a:pt x="74" y="44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75" y="43"/>
                    </a:lnTo>
                    <a:lnTo>
                      <a:pt x="76" y="43"/>
                    </a:lnTo>
                    <a:lnTo>
                      <a:pt x="76" y="42"/>
                    </a:lnTo>
                    <a:lnTo>
                      <a:pt x="76" y="41"/>
                    </a:lnTo>
                    <a:lnTo>
                      <a:pt x="77" y="41"/>
                    </a:lnTo>
                    <a:lnTo>
                      <a:pt x="78" y="41"/>
                    </a:lnTo>
                    <a:lnTo>
                      <a:pt x="78" y="40"/>
                    </a:lnTo>
                    <a:lnTo>
                      <a:pt x="78" y="39"/>
                    </a:lnTo>
                    <a:lnTo>
                      <a:pt x="80" y="37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8" y="35"/>
                    </a:lnTo>
                    <a:lnTo>
                      <a:pt x="78" y="34"/>
                    </a:lnTo>
                    <a:lnTo>
                      <a:pt x="78" y="33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81" y="30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8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89" y="27"/>
                    </a:lnTo>
                    <a:lnTo>
                      <a:pt x="89" y="26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3" y="24"/>
                    </a:lnTo>
                    <a:lnTo>
                      <a:pt x="94" y="24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9" y="20"/>
                    </a:lnTo>
                    <a:lnTo>
                      <a:pt x="100" y="20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8" y="17"/>
                    </a:lnTo>
                    <a:lnTo>
                      <a:pt x="110" y="17"/>
                    </a:lnTo>
                    <a:lnTo>
                      <a:pt x="111" y="17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5" y="15"/>
                    </a:lnTo>
                    <a:lnTo>
                      <a:pt x="115" y="14"/>
                    </a:lnTo>
                    <a:lnTo>
                      <a:pt x="115" y="13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17" y="11"/>
                    </a:lnTo>
                    <a:lnTo>
                      <a:pt x="118" y="11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20" y="10"/>
                    </a:lnTo>
                    <a:lnTo>
                      <a:pt x="121" y="10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3" y="11"/>
                    </a:lnTo>
                    <a:lnTo>
                      <a:pt x="124" y="11"/>
                    </a:lnTo>
                    <a:lnTo>
                      <a:pt x="125" y="11"/>
                    </a:lnTo>
                    <a:lnTo>
                      <a:pt x="126" y="11"/>
                    </a:lnTo>
                    <a:lnTo>
                      <a:pt x="126" y="13"/>
                    </a:lnTo>
                    <a:lnTo>
                      <a:pt x="127" y="13"/>
                    </a:lnTo>
                    <a:lnTo>
                      <a:pt x="127" y="14"/>
                    </a:lnTo>
                    <a:lnTo>
                      <a:pt x="128" y="14"/>
                    </a:lnTo>
                    <a:lnTo>
                      <a:pt x="128" y="13"/>
                    </a:lnTo>
                    <a:lnTo>
                      <a:pt x="129" y="13"/>
                    </a:lnTo>
                    <a:lnTo>
                      <a:pt x="131" y="11"/>
                    </a:lnTo>
                    <a:lnTo>
                      <a:pt x="132" y="11"/>
                    </a:lnTo>
                    <a:lnTo>
                      <a:pt x="133" y="13"/>
                    </a:lnTo>
                    <a:lnTo>
                      <a:pt x="134" y="13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1"/>
                    </a:lnTo>
                    <a:lnTo>
                      <a:pt x="137" y="11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40" y="11"/>
                    </a:lnTo>
                    <a:lnTo>
                      <a:pt x="141" y="11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5" y="9"/>
                    </a:lnTo>
                    <a:lnTo>
                      <a:pt x="146" y="9"/>
                    </a:lnTo>
                    <a:lnTo>
                      <a:pt x="148" y="9"/>
                    </a:lnTo>
                    <a:lnTo>
                      <a:pt x="149" y="9"/>
                    </a:lnTo>
                    <a:lnTo>
                      <a:pt x="150" y="9"/>
                    </a:lnTo>
                    <a:lnTo>
                      <a:pt x="151" y="9"/>
                    </a:lnTo>
                    <a:lnTo>
                      <a:pt x="151" y="8"/>
                    </a:lnTo>
                    <a:lnTo>
                      <a:pt x="151" y="7"/>
                    </a:lnTo>
                    <a:lnTo>
                      <a:pt x="152" y="7"/>
                    </a:lnTo>
                    <a:lnTo>
                      <a:pt x="152" y="6"/>
                    </a:lnTo>
                    <a:lnTo>
                      <a:pt x="153" y="6"/>
                    </a:lnTo>
                    <a:lnTo>
                      <a:pt x="154" y="6"/>
                    </a:lnTo>
                    <a:lnTo>
                      <a:pt x="157" y="7"/>
                    </a:lnTo>
                    <a:lnTo>
                      <a:pt x="158" y="6"/>
                    </a:lnTo>
                    <a:lnTo>
                      <a:pt x="159" y="6"/>
                    </a:lnTo>
                    <a:lnTo>
                      <a:pt x="160" y="5"/>
                    </a:lnTo>
                    <a:lnTo>
                      <a:pt x="161" y="5"/>
                    </a:lnTo>
                    <a:lnTo>
                      <a:pt x="161" y="3"/>
                    </a:lnTo>
                    <a:lnTo>
                      <a:pt x="162" y="3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6" y="2"/>
                    </a:lnTo>
                    <a:lnTo>
                      <a:pt x="167" y="2"/>
                    </a:lnTo>
                    <a:lnTo>
                      <a:pt x="168" y="3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2" y="3"/>
                    </a:lnTo>
                    <a:lnTo>
                      <a:pt x="174" y="5"/>
                    </a:lnTo>
                    <a:lnTo>
                      <a:pt x="175" y="3"/>
                    </a:lnTo>
                    <a:lnTo>
                      <a:pt x="176" y="5"/>
                    </a:lnTo>
                    <a:lnTo>
                      <a:pt x="176" y="3"/>
                    </a:lnTo>
                    <a:lnTo>
                      <a:pt x="177" y="3"/>
                    </a:lnTo>
                    <a:lnTo>
                      <a:pt x="177" y="3"/>
                    </a:lnTo>
                    <a:lnTo>
                      <a:pt x="178" y="3"/>
                    </a:lnTo>
                    <a:lnTo>
                      <a:pt x="179" y="3"/>
                    </a:lnTo>
                    <a:lnTo>
                      <a:pt x="180" y="3"/>
                    </a:lnTo>
                    <a:lnTo>
                      <a:pt x="182" y="3"/>
                    </a:lnTo>
                    <a:lnTo>
                      <a:pt x="183" y="3"/>
                    </a:lnTo>
                    <a:lnTo>
                      <a:pt x="184" y="3"/>
                    </a:lnTo>
                    <a:lnTo>
                      <a:pt x="184" y="2"/>
                    </a:lnTo>
                    <a:lnTo>
                      <a:pt x="184" y="1"/>
                    </a:lnTo>
                    <a:lnTo>
                      <a:pt x="185" y="1"/>
                    </a:lnTo>
                    <a:lnTo>
                      <a:pt x="186" y="1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8" y="1"/>
                    </a:lnTo>
                    <a:lnTo>
                      <a:pt x="189" y="0"/>
                    </a:lnTo>
                    <a:lnTo>
                      <a:pt x="19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7" name="Freeform 81"/>
              <p:cNvSpPr>
                <a:spLocks/>
              </p:cNvSpPr>
              <p:nvPr/>
            </p:nvSpPr>
            <p:spPr bwMode="auto">
              <a:xfrm>
                <a:off x="2533650" y="2105025"/>
                <a:ext cx="327025" cy="209550"/>
              </a:xfrm>
              <a:custGeom>
                <a:avLst/>
                <a:gdLst>
                  <a:gd name="T0" fmla="*/ 188 w 206"/>
                  <a:gd name="T1" fmla="*/ 11 h 132"/>
                  <a:gd name="T2" fmla="*/ 184 w 206"/>
                  <a:gd name="T3" fmla="*/ 17 h 132"/>
                  <a:gd name="T4" fmla="*/ 183 w 206"/>
                  <a:gd name="T5" fmla="*/ 25 h 132"/>
                  <a:gd name="T6" fmla="*/ 180 w 206"/>
                  <a:gd name="T7" fmla="*/ 33 h 132"/>
                  <a:gd name="T8" fmla="*/ 175 w 206"/>
                  <a:gd name="T9" fmla="*/ 42 h 132"/>
                  <a:gd name="T10" fmla="*/ 175 w 206"/>
                  <a:gd name="T11" fmla="*/ 51 h 132"/>
                  <a:gd name="T12" fmla="*/ 176 w 206"/>
                  <a:gd name="T13" fmla="*/ 59 h 132"/>
                  <a:gd name="T14" fmla="*/ 176 w 206"/>
                  <a:gd name="T15" fmla="*/ 65 h 132"/>
                  <a:gd name="T16" fmla="*/ 181 w 206"/>
                  <a:gd name="T17" fmla="*/ 71 h 132"/>
                  <a:gd name="T18" fmla="*/ 176 w 206"/>
                  <a:gd name="T19" fmla="*/ 76 h 132"/>
                  <a:gd name="T20" fmla="*/ 182 w 206"/>
                  <a:gd name="T21" fmla="*/ 81 h 132"/>
                  <a:gd name="T22" fmla="*/ 185 w 206"/>
                  <a:gd name="T23" fmla="*/ 89 h 132"/>
                  <a:gd name="T24" fmla="*/ 191 w 206"/>
                  <a:gd name="T25" fmla="*/ 94 h 132"/>
                  <a:gd name="T26" fmla="*/ 197 w 206"/>
                  <a:gd name="T27" fmla="*/ 96 h 132"/>
                  <a:gd name="T28" fmla="*/ 199 w 206"/>
                  <a:gd name="T29" fmla="*/ 104 h 132"/>
                  <a:gd name="T30" fmla="*/ 204 w 206"/>
                  <a:gd name="T31" fmla="*/ 110 h 132"/>
                  <a:gd name="T32" fmla="*/ 202 w 206"/>
                  <a:gd name="T33" fmla="*/ 115 h 132"/>
                  <a:gd name="T34" fmla="*/ 198 w 206"/>
                  <a:gd name="T35" fmla="*/ 121 h 132"/>
                  <a:gd name="T36" fmla="*/ 197 w 206"/>
                  <a:gd name="T37" fmla="*/ 126 h 132"/>
                  <a:gd name="T38" fmla="*/ 193 w 206"/>
                  <a:gd name="T39" fmla="*/ 132 h 132"/>
                  <a:gd name="T40" fmla="*/ 182 w 206"/>
                  <a:gd name="T41" fmla="*/ 132 h 132"/>
                  <a:gd name="T42" fmla="*/ 172 w 206"/>
                  <a:gd name="T43" fmla="*/ 132 h 132"/>
                  <a:gd name="T44" fmla="*/ 163 w 206"/>
                  <a:gd name="T45" fmla="*/ 132 h 132"/>
                  <a:gd name="T46" fmla="*/ 153 w 206"/>
                  <a:gd name="T47" fmla="*/ 132 h 132"/>
                  <a:gd name="T48" fmla="*/ 141 w 206"/>
                  <a:gd name="T49" fmla="*/ 132 h 132"/>
                  <a:gd name="T50" fmla="*/ 128 w 206"/>
                  <a:gd name="T51" fmla="*/ 132 h 132"/>
                  <a:gd name="T52" fmla="*/ 118 w 206"/>
                  <a:gd name="T53" fmla="*/ 132 h 132"/>
                  <a:gd name="T54" fmla="*/ 105 w 206"/>
                  <a:gd name="T55" fmla="*/ 132 h 132"/>
                  <a:gd name="T56" fmla="*/ 91 w 206"/>
                  <a:gd name="T57" fmla="*/ 131 h 132"/>
                  <a:gd name="T58" fmla="*/ 85 w 206"/>
                  <a:gd name="T59" fmla="*/ 126 h 132"/>
                  <a:gd name="T60" fmla="*/ 78 w 206"/>
                  <a:gd name="T61" fmla="*/ 121 h 132"/>
                  <a:gd name="T62" fmla="*/ 77 w 206"/>
                  <a:gd name="T63" fmla="*/ 114 h 132"/>
                  <a:gd name="T64" fmla="*/ 77 w 206"/>
                  <a:gd name="T65" fmla="*/ 106 h 132"/>
                  <a:gd name="T66" fmla="*/ 69 w 206"/>
                  <a:gd name="T67" fmla="*/ 101 h 132"/>
                  <a:gd name="T68" fmla="*/ 63 w 206"/>
                  <a:gd name="T69" fmla="*/ 98 h 132"/>
                  <a:gd name="T70" fmla="*/ 62 w 206"/>
                  <a:gd name="T71" fmla="*/ 93 h 132"/>
                  <a:gd name="T72" fmla="*/ 61 w 206"/>
                  <a:gd name="T73" fmla="*/ 85 h 132"/>
                  <a:gd name="T74" fmla="*/ 60 w 206"/>
                  <a:gd name="T75" fmla="*/ 76 h 132"/>
                  <a:gd name="T76" fmla="*/ 63 w 206"/>
                  <a:gd name="T77" fmla="*/ 72 h 132"/>
                  <a:gd name="T78" fmla="*/ 62 w 206"/>
                  <a:gd name="T79" fmla="*/ 65 h 132"/>
                  <a:gd name="T80" fmla="*/ 58 w 206"/>
                  <a:gd name="T81" fmla="*/ 59 h 132"/>
                  <a:gd name="T82" fmla="*/ 51 w 206"/>
                  <a:gd name="T83" fmla="*/ 56 h 132"/>
                  <a:gd name="T84" fmla="*/ 43 w 206"/>
                  <a:gd name="T85" fmla="*/ 55 h 132"/>
                  <a:gd name="T86" fmla="*/ 34 w 206"/>
                  <a:gd name="T87" fmla="*/ 51 h 132"/>
                  <a:gd name="T88" fmla="*/ 25 w 206"/>
                  <a:gd name="T89" fmla="*/ 53 h 132"/>
                  <a:gd name="T90" fmla="*/ 20 w 206"/>
                  <a:gd name="T91" fmla="*/ 46 h 132"/>
                  <a:gd name="T92" fmla="*/ 12 w 206"/>
                  <a:gd name="T93" fmla="*/ 41 h 132"/>
                  <a:gd name="T94" fmla="*/ 7 w 206"/>
                  <a:gd name="T95" fmla="*/ 37 h 132"/>
                  <a:gd name="T96" fmla="*/ 2 w 206"/>
                  <a:gd name="T97" fmla="*/ 28 h 132"/>
                  <a:gd name="T98" fmla="*/ 4 w 206"/>
                  <a:gd name="T99" fmla="*/ 19 h 132"/>
                  <a:gd name="T100" fmla="*/ 7 w 206"/>
                  <a:gd name="T101" fmla="*/ 13 h 132"/>
                  <a:gd name="T102" fmla="*/ 0 w 206"/>
                  <a:gd name="T103" fmla="*/ 9 h 132"/>
                  <a:gd name="T104" fmla="*/ 19 w 206"/>
                  <a:gd name="T105" fmla="*/ 8 h 132"/>
                  <a:gd name="T106" fmla="*/ 31 w 206"/>
                  <a:gd name="T107" fmla="*/ 8 h 132"/>
                  <a:gd name="T108" fmla="*/ 45 w 206"/>
                  <a:gd name="T109" fmla="*/ 8 h 132"/>
                  <a:gd name="T110" fmla="*/ 124 w 206"/>
                  <a:gd name="T111" fmla="*/ 8 h 132"/>
                  <a:gd name="T112" fmla="*/ 163 w 206"/>
                  <a:gd name="T113" fmla="*/ 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6" h="132">
                    <a:moveTo>
                      <a:pt x="163" y="6"/>
                    </a:moveTo>
                    <a:lnTo>
                      <a:pt x="163" y="8"/>
                    </a:lnTo>
                    <a:lnTo>
                      <a:pt x="168" y="8"/>
                    </a:lnTo>
                    <a:lnTo>
                      <a:pt x="171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7" y="8"/>
                    </a:lnTo>
                    <a:lnTo>
                      <a:pt x="187" y="9"/>
                    </a:lnTo>
                    <a:lnTo>
                      <a:pt x="188" y="11"/>
                    </a:lnTo>
                    <a:lnTo>
                      <a:pt x="188" y="12"/>
                    </a:lnTo>
                    <a:lnTo>
                      <a:pt x="187" y="12"/>
                    </a:lnTo>
                    <a:lnTo>
                      <a:pt x="187" y="14"/>
                    </a:lnTo>
                    <a:lnTo>
                      <a:pt x="185" y="14"/>
                    </a:lnTo>
                    <a:lnTo>
                      <a:pt x="185" y="15"/>
                    </a:lnTo>
                    <a:lnTo>
                      <a:pt x="185" y="16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4" y="17"/>
                    </a:lnTo>
                    <a:lnTo>
                      <a:pt x="184" y="19"/>
                    </a:lnTo>
                    <a:lnTo>
                      <a:pt x="185" y="20"/>
                    </a:lnTo>
                    <a:lnTo>
                      <a:pt x="185" y="21"/>
                    </a:lnTo>
                    <a:lnTo>
                      <a:pt x="184" y="21"/>
                    </a:lnTo>
                    <a:lnTo>
                      <a:pt x="184" y="22"/>
                    </a:lnTo>
                    <a:lnTo>
                      <a:pt x="184" y="23"/>
                    </a:lnTo>
                    <a:lnTo>
                      <a:pt x="183" y="23"/>
                    </a:lnTo>
                    <a:lnTo>
                      <a:pt x="183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8"/>
                    </a:lnTo>
                    <a:lnTo>
                      <a:pt x="182" y="28"/>
                    </a:lnTo>
                    <a:lnTo>
                      <a:pt x="182" y="29"/>
                    </a:lnTo>
                    <a:lnTo>
                      <a:pt x="182" y="30"/>
                    </a:lnTo>
                    <a:lnTo>
                      <a:pt x="182" y="31"/>
                    </a:lnTo>
                    <a:lnTo>
                      <a:pt x="181" y="31"/>
                    </a:lnTo>
                    <a:lnTo>
                      <a:pt x="181" y="32"/>
                    </a:lnTo>
                    <a:lnTo>
                      <a:pt x="180" y="33"/>
                    </a:lnTo>
                    <a:lnTo>
                      <a:pt x="180" y="34"/>
                    </a:lnTo>
                    <a:lnTo>
                      <a:pt x="180" y="36"/>
                    </a:lnTo>
                    <a:lnTo>
                      <a:pt x="180" y="37"/>
                    </a:lnTo>
                    <a:lnTo>
                      <a:pt x="179" y="38"/>
                    </a:lnTo>
                    <a:lnTo>
                      <a:pt x="178" y="40"/>
                    </a:lnTo>
                    <a:lnTo>
                      <a:pt x="178" y="39"/>
                    </a:lnTo>
                    <a:lnTo>
                      <a:pt x="176" y="40"/>
                    </a:lnTo>
                    <a:lnTo>
                      <a:pt x="175" y="41"/>
                    </a:lnTo>
                    <a:lnTo>
                      <a:pt x="175" y="42"/>
                    </a:lnTo>
                    <a:lnTo>
                      <a:pt x="174" y="43"/>
                    </a:lnTo>
                    <a:lnTo>
                      <a:pt x="174" y="45"/>
                    </a:lnTo>
                    <a:lnTo>
                      <a:pt x="174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5" y="48"/>
                    </a:lnTo>
                    <a:lnTo>
                      <a:pt x="175" y="49"/>
                    </a:lnTo>
                    <a:lnTo>
                      <a:pt x="175" y="50"/>
                    </a:lnTo>
                    <a:lnTo>
                      <a:pt x="175" y="51"/>
                    </a:lnTo>
                    <a:lnTo>
                      <a:pt x="176" y="53"/>
                    </a:lnTo>
                    <a:lnTo>
                      <a:pt x="176" y="54"/>
                    </a:lnTo>
                    <a:lnTo>
                      <a:pt x="178" y="55"/>
                    </a:lnTo>
                    <a:lnTo>
                      <a:pt x="178" y="56"/>
                    </a:lnTo>
                    <a:lnTo>
                      <a:pt x="178" y="57"/>
                    </a:lnTo>
                    <a:lnTo>
                      <a:pt x="178" y="58"/>
                    </a:lnTo>
                    <a:lnTo>
                      <a:pt x="179" y="58"/>
                    </a:lnTo>
                    <a:lnTo>
                      <a:pt x="178" y="59"/>
                    </a:lnTo>
                    <a:lnTo>
                      <a:pt x="176" y="59"/>
                    </a:lnTo>
                    <a:lnTo>
                      <a:pt x="176" y="60"/>
                    </a:lnTo>
                    <a:lnTo>
                      <a:pt x="176" y="62"/>
                    </a:lnTo>
                    <a:lnTo>
                      <a:pt x="175" y="62"/>
                    </a:lnTo>
                    <a:lnTo>
                      <a:pt x="175" y="63"/>
                    </a:lnTo>
                    <a:lnTo>
                      <a:pt x="174" y="63"/>
                    </a:lnTo>
                    <a:lnTo>
                      <a:pt x="174" y="64"/>
                    </a:lnTo>
                    <a:lnTo>
                      <a:pt x="175" y="64"/>
                    </a:lnTo>
                    <a:lnTo>
                      <a:pt x="175" y="65"/>
                    </a:lnTo>
                    <a:lnTo>
                      <a:pt x="176" y="65"/>
                    </a:lnTo>
                    <a:lnTo>
                      <a:pt x="176" y="66"/>
                    </a:lnTo>
                    <a:lnTo>
                      <a:pt x="176" y="67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9" y="70"/>
                    </a:lnTo>
                    <a:lnTo>
                      <a:pt x="179" y="71"/>
                    </a:lnTo>
                    <a:lnTo>
                      <a:pt x="180" y="71"/>
                    </a:lnTo>
                    <a:lnTo>
                      <a:pt x="181" y="71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0" y="73"/>
                    </a:lnTo>
                    <a:lnTo>
                      <a:pt x="179" y="73"/>
                    </a:lnTo>
                    <a:lnTo>
                      <a:pt x="178" y="73"/>
                    </a:lnTo>
                    <a:lnTo>
                      <a:pt x="176" y="73"/>
                    </a:lnTo>
                    <a:lnTo>
                      <a:pt x="175" y="73"/>
                    </a:lnTo>
                    <a:lnTo>
                      <a:pt x="176" y="75"/>
                    </a:lnTo>
                    <a:lnTo>
                      <a:pt x="176" y="76"/>
                    </a:lnTo>
                    <a:lnTo>
                      <a:pt x="178" y="76"/>
                    </a:lnTo>
                    <a:lnTo>
                      <a:pt x="179" y="77"/>
                    </a:lnTo>
                    <a:lnTo>
                      <a:pt x="180" y="79"/>
                    </a:lnTo>
                    <a:lnTo>
                      <a:pt x="181" y="79"/>
                    </a:lnTo>
                    <a:lnTo>
                      <a:pt x="182" y="79"/>
                    </a:lnTo>
                    <a:lnTo>
                      <a:pt x="182" y="80"/>
                    </a:lnTo>
                    <a:lnTo>
                      <a:pt x="182" y="81"/>
                    </a:lnTo>
                    <a:lnTo>
                      <a:pt x="181" y="81"/>
                    </a:lnTo>
                    <a:lnTo>
                      <a:pt x="182" y="81"/>
                    </a:lnTo>
                    <a:lnTo>
                      <a:pt x="183" y="81"/>
                    </a:lnTo>
                    <a:lnTo>
                      <a:pt x="183" y="82"/>
                    </a:lnTo>
                    <a:lnTo>
                      <a:pt x="183" y="83"/>
                    </a:lnTo>
                    <a:lnTo>
                      <a:pt x="183" y="84"/>
                    </a:lnTo>
                    <a:lnTo>
                      <a:pt x="184" y="85"/>
                    </a:lnTo>
                    <a:lnTo>
                      <a:pt x="185" y="85"/>
                    </a:lnTo>
                    <a:lnTo>
                      <a:pt x="185" y="87"/>
                    </a:lnTo>
                    <a:lnTo>
                      <a:pt x="185" y="88"/>
                    </a:lnTo>
                    <a:lnTo>
                      <a:pt x="185" y="89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5" y="91"/>
                    </a:lnTo>
                    <a:lnTo>
                      <a:pt x="187" y="91"/>
                    </a:lnTo>
                    <a:lnTo>
                      <a:pt x="187" y="92"/>
                    </a:lnTo>
                    <a:lnTo>
                      <a:pt x="188" y="92"/>
                    </a:lnTo>
                    <a:lnTo>
                      <a:pt x="190" y="93"/>
                    </a:lnTo>
                    <a:lnTo>
                      <a:pt x="191" y="93"/>
                    </a:lnTo>
                    <a:lnTo>
                      <a:pt x="191" y="94"/>
                    </a:lnTo>
                    <a:lnTo>
                      <a:pt x="192" y="94"/>
                    </a:lnTo>
                    <a:lnTo>
                      <a:pt x="192" y="93"/>
                    </a:lnTo>
                    <a:lnTo>
                      <a:pt x="192" y="94"/>
                    </a:lnTo>
                    <a:lnTo>
                      <a:pt x="193" y="93"/>
                    </a:lnTo>
                    <a:lnTo>
                      <a:pt x="194" y="93"/>
                    </a:lnTo>
                    <a:lnTo>
                      <a:pt x="196" y="93"/>
                    </a:lnTo>
                    <a:lnTo>
                      <a:pt x="196" y="94"/>
                    </a:lnTo>
                    <a:lnTo>
                      <a:pt x="197" y="94"/>
                    </a:lnTo>
                    <a:lnTo>
                      <a:pt x="197" y="96"/>
                    </a:lnTo>
                    <a:lnTo>
                      <a:pt x="196" y="97"/>
                    </a:lnTo>
                    <a:lnTo>
                      <a:pt x="196" y="98"/>
                    </a:lnTo>
                    <a:lnTo>
                      <a:pt x="196" y="98"/>
                    </a:lnTo>
                    <a:lnTo>
                      <a:pt x="197" y="99"/>
                    </a:lnTo>
                    <a:lnTo>
                      <a:pt x="197" y="100"/>
                    </a:lnTo>
                    <a:lnTo>
                      <a:pt x="198" y="100"/>
                    </a:lnTo>
                    <a:lnTo>
                      <a:pt x="198" y="101"/>
                    </a:lnTo>
                    <a:lnTo>
                      <a:pt x="199" y="102"/>
                    </a:lnTo>
                    <a:lnTo>
                      <a:pt x="199" y="104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0" y="107"/>
                    </a:lnTo>
                    <a:lnTo>
                      <a:pt x="199" y="108"/>
                    </a:lnTo>
                    <a:lnTo>
                      <a:pt x="199" y="109"/>
                    </a:lnTo>
                    <a:lnTo>
                      <a:pt x="200" y="110"/>
                    </a:lnTo>
                    <a:lnTo>
                      <a:pt x="201" y="110"/>
                    </a:lnTo>
                    <a:lnTo>
                      <a:pt x="202" y="110"/>
                    </a:lnTo>
                    <a:lnTo>
                      <a:pt x="204" y="110"/>
                    </a:lnTo>
                    <a:lnTo>
                      <a:pt x="204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6" y="113"/>
                    </a:lnTo>
                    <a:lnTo>
                      <a:pt x="206" y="114"/>
                    </a:lnTo>
                    <a:lnTo>
                      <a:pt x="205" y="114"/>
                    </a:lnTo>
                    <a:lnTo>
                      <a:pt x="205" y="115"/>
                    </a:lnTo>
                    <a:lnTo>
                      <a:pt x="204" y="115"/>
                    </a:lnTo>
                    <a:lnTo>
                      <a:pt x="202" y="115"/>
                    </a:lnTo>
                    <a:lnTo>
                      <a:pt x="201" y="115"/>
                    </a:lnTo>
                    <a:lnTo>
                      <a:pt x="200" y="115"/>
                    </a:lnTo>
                    <a:lnTo>
                      <a:pt x="200" y="116"/>
                    </a:lnTo>
                    <a:lnTo>
                      <a:pt x="200" y="117"/>
                    </a:lnTo>
                    <a:lnTo>
                      <a:pt x="200" y="118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7" y="121"/>
                    </a:lnTo>
                    <a:lnTo>
                      <a:pt x="198" y="122"/>
                    </a:lnTo>
                    <a:lnTo>
                      <a:pt x="198" y="123"/>
                    </a:lnTo>
                    <a:lnTo>
                      <a:pt x="197" y="124"/>
                    </a:lnTo>
                    <a:lnTo>
                      <a:pt x="196" y="124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5"/>
                    </a:lnTo>
                    <a:lnTo>
                      <a:pt x="197" y="126"/>
                    </a:lnTo>
                    <a:lnTo>
                      <a:pt x="197" y="127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7" y="130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6" y="132"/>
                    </a:lnTo>
                    <a:lnTo>
                      <a:pt x="194" y="132"/>
                    </a:lnTo>
                    <a:lnTo>
                      <a:pt x="193" y="132"/>
                    </a:lnTo>
                    <a:lnTo>
                      <a:pt x="192" y="132"/>
                    </a:lnTo>
                    <a:lnTo>
                      <a:pt x="191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87" y="132"/>
                    </a:lnTo>
                    <a:lnTo>
                      <a:pt x="185" y="132"/>
                    </a:lnTo>
                    <a:lnTo>
                      <a:pt x="184" y="132"/>
                    </a:lnTo>
                    <a:lnTo>
                      <a:pt x="183" y="132"/>
                    </a:lnTo>
                    <a:lnTo>
                      <a:pt x="182" y="132"/>
                    </a:lnTo>
                    <a:lnTo>
                      <a:pt x="181" y="132"/>
                    </a:lnTo>
                    <a:lnTo>
                      <a:pt x="180" y="132"/>
                    </a:lnTo>
                    <a:lnTo>
                      <a:pt x="179" y="132"/>
                    </a:lnTo>
                    <a:lnTo>
                      <a:pt x="178" y="132"/>
                    </a:lnTo>
                    <a:lnTo>
                      <a:pt x="176" y="132"/>
                    </a:lnTo>
                    <a:lnTo>
                      <a:pt x="175" y="132"/>
                    </a:lnTo>
                    <a:lnTo>
                      <a:pt x="174" y="132"/>
                    </a:lnTo>
                    <a:lnTo>
                      <a:pt x="173" y="132"/>
                    </a:lnTo>
                    <a:lnTo>
                      <a:pt x="172" y="132"/>
                    </a:lnTo>
                    <a:lnTo>
                      <a:pt x="171" y="132"/>
                    </a:lnTo>
                    <a:lnTo>
                      <a:pt x="170" y="132"/>
                    </a:lnTo>
                    <a:lnTo>
                      <a:pt x="168" y="132"/>
                    </a:lnTo>
                    <a:lnTo>
                      <a:pt x="168" y="132"/>
                    </a:lnTo>
                    <a:lnTo>
                      <a:pt x="167" y="132"/>
                    </a:lnTo>
                    <a:lnTo>
                      <a:pt x="166" y="132"/>
                    </a:lnTo>
                    <a:lnTo>
                      <a:pt x="165" y="132"/>
                    </a:lnTo>
                    <a:lnTo>
                      <a:pt x="164" y="132"/>
                    </a:lnTo>
                    <a:lnTo>
                      <a:pt x="163" y="132"/>
                    </a:lnTo>
                    <a:lnTo>
                      <a:pt x="162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8" y="132"/>
                    </a:lnTo>
                    <a:lnTo>
                      <a:pt x="157" y="132"/>
                    </a:lnTo>
                    <a:lnTo>
                      <a:pt x="156" y="132"/>
                    </a:lnTo>
                    <a:lnTo>
                      <a:pt x="155" y="132"/>
                    </a:lnTo>
                    <a:lnTo>
                      <a:pt x="154" y="132"/>
                    </a:lnTo>
                    <a:lnTo>
                      <a:pt x="153" y="132"/>
                    </a:lnTo>
                    <a:lnTo>
                      <a:pt x="151" y="132"/>
                    </a:lnTo>
                    <a:lnTo>
                      <a:pt x="150" y="132"/>
                    </a:lnTo>
                    <a:lnTo>
                      <a:pt x="149" y="132"/>
                    </a:lnTo>
                    <a:lnTo>
                      <a:pt x="148" y="132"/>
                    </a:lnTo>
                    <a:lnTo>
                      <a:pt x="147" y="132"/>
                    </a:lnTo>
                    <a:lnTo>
                      <a:pt x="146" y="132"/>
                    </a:lnTo>
                    <a:lnTo>
                      <a:pt x="145" y="132"/>
                    </a:lnTo>
                    <a:lnTo>
                      <a:pt x="144" y="132"/>
                    </a:lnTo>
                    <a:lnTo>
                      <a:pt x="141" y="132"/>
                    </a:lnTo>
                    <a:lnTo>
                      <a:pt x="139" y="132"/>
                    </a:lnTo>
                    <a:lnTo>
                      <a:pt x="138" y="132"/>
                    </a:lnTo>
                    <a:lnTo>
                      <a:pt x="137" y="132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2"/>
                    </a:lnTo>
                    <a:lnTo>
                      <a:pt x="129" y="132"/>
                    </a:lnTo>
                    <a:lnTo>
                      <a:pt x="128" y="132"/>
                    </a:lnTo>
                    <a:lnTo>
                      <a:pt x="127" y="132"/>
                    </a:lnTo>
                    <a:lnTo>
                      <a:pt x="125" y="132"/>
                    </a:lnTo>
                    <a:lnTo>
                      <a:pt x="124" y="132"/>
                    </a:lnTo>
                    <a:lnTo>
                      <a:pt x="123" y="132"/>
                    </a:lnTo>
                    <a:lnTo>
                      <a:pt x="122" y="132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9" y="132"/>
                    </a:lnTo>
                    <a:lnTo>
                      <a:pt x="118" y="132"/>
                    </a:lnTo>
                    <a:lnTo>
                      <a:pt x="116" y="132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4" y="132"/>
                    </a:lnTo>
                    <a:lnTo>
                      <a:pt x="112" y="132"/>
                    </a:lnTo>
                    <a:lnTo>
                      <a:pt x="110" y="132"/>
                    </a:lnTo>
                    <a:lnTo>
                      <a:pt x="108" y="132"/>
                    </a:lnTo>
                    <a:lnTo>
                      <a:pt x="106" y="132"/>
                    </a:lnTo>
                    <a:lnTo>
                      <a:pt x="105" y="132"/>
                    </a:lnTo>
                    <a:lnTo>
                      <a:pt x="103" y="132"/>
                    </a:lnTo>
                    <a:lnTo>
                      <a:pt x="102" y="132"/>
                    </a:lnTo>
                    <a:lnTo>
                      <a:pt x="99" y="132"/>
                    </a:lnTo>
                    <a:lnTo>
                      <a:pt x="98" y="132"/>
                    </a:lnTo>
                    <a:lnTo>
                      <a:pt x="96" y="132"/>
                    </a:lnTo>
                    <a:lnTo>
                      <a:pt x="95" y="132"/>
                    </a:lnTo>
                    <a:lnTo>
                      <a:pt x="94" y="132"/>
                    </a:lnTo>
                    <a:lnTo>
                      <a:pt x="93" y="132"/>
                    </a:lnTo>
                    <a:lnTo>
                      <a:pt x="91" y="131"/>
                    </a:lnTo>
                    <a:lnTo>
                      <a:pt x="90" y="131"/>
                    </a:lnTo>
                    <a:lnTo>
                      <a:pt x="89" y="131"/>
                    </a:lnTo>
                    <a:lnTo>
                      <a:pt x="89" y="130"/>
                    </a:lnTo>
                    <a:lnTo>
                      <a:pt x="88" y="130"/>
                    </a:lnTo>
                    <a:lnTo>
                      <a:pt x="88" y="129"/>
                    </a:lnTo>
                    <a:lnTo>
                      <a:pt x="87" y="129"/>
                    </a:lnTo>
                    <a:lnTo>
                      <a:pt x="86" y="127"/>
                    </a:lnTo>
                    <a:lnTo>
                      <a:pt x="86" y="127"/>
                    </a:lnTo>
                    <a:lnTo>
                      <a:pt x="85" y="126"/>
                    </a:lnTo>
                    <a:lnTo>
                      <a:pt x="85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4"/>
                    </a:lnTo>
                    <a:lnTo>
                      <a:pt x="80" y="124"/>
                    </a:lnTo>
                    <a:lnTo>
                      <a:pt x="79" y="123"/>
                    </a:lnTo>
                    <a:lnTo>
                      <a:pt x="78" y="122"/>
                    </a:lnTo>
                    <a:lnTo>
                      <a:pt x="79" y="122"/>
                    </a:lnTo>
                    <a:lnTo>
                      <a:pt x="78" y="121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8" y="119"/>
                    </a:lnTo>
                    <a:lnTo>
                      <a:pt x="78" y="118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7" y="116"/>
                    </a:lnTo>
                    <a:lnTo>
                      <a:pt x="76" y="115"/>
                    </a:lnTo>
                    <a:lnTo>
                      <a:pt x="77" y="114"/>
                    </a:lnTo>
                    <a:lnTo>
                      <a:pt x="77" y="113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8" y="107"/>
                    </a:lnTo>
                    <a:lnTo>
                      <a:pt x="78" y="106"/>
                    </a:lnTo>
                    <a:lnTo>
                      <a:pt x="77" y="106"/>
                    </a:lnTo>
                    <a:lnTo>
                      <a:pt x="76" y="106"/>
                    </a:lnTo>
                    <a:lnTo>
                      <a:pt x="74" y="106"/>
                    </a:lnTo>
                    <a:lnTo>
                      <a:pt x="73" y="106"/>
                    </a:lnTo>
                    <a:lnTo>
                      <a:pt x="72" y="106"/>
                    </a:lnTo>
                    <a:lnTo>
                      <a:pt x="71" y="105"/>
                    </a:lnTo>
                    <a:lnTo>
                      <a:pt x="70" y="104"/>
                    </a:lnTo>
                    <a:lnTo>
                      <a:pt x="70" y="102"/>
                    </a:lnTo>
                    <a:lnTo>
                      <a:pt x="69" y="102"/>
                    </a:lnTo>
                    <a:lnTo>
                      <a:pt x="69" y="101"/>
                    </a:lnTo>
                    <a:lnTo>
                      <a:pt x="68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5" y="99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3" y="98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60" y="98"/>
                    </a:lnTo>
                    <a:lnTo>
                      <a:pt x="61" y="97"/>
                    </a:lnTo>
                    <a:lnTo>
                      <a:pt x="60" y="97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62" y="94"/>
                    </a:lnTo>
                    <a:lnTo>
                      <a:pt x="62" y="93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1" y="91"/>
                    </a:lnTo>
                    <a:lnTo>
                      <a:pt x="61" y="90"/>
                    </a:lnTo>
                    <a:lnTo>
                      <a:pt x="62" y="90"/>
                    </a:lnTo>
                    <a:lnTo>
                      <a:pt x="62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5"/>
                    </a:lnTo>
                    <a:lnTo>
                      <a:pt x="61" y="84"/>
                    </a:lnTo>
                    <a:lnTo>
                      <a:pt x="60" y="84"/>
                    </a:lnTo>
                    <a:lnTo>
                      <a:pt x="60" y="83"/>
                    </a:lnTo>
                    <a:lnTo>
                      <a:pt x="60" y="82"/>
                    </a:lnTo>
                    <a:lnTo>
                      <a:pt x="60" y="81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7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4"/>
                    </a:lnTo>
                    <a:lnTo>
                      <a:pt x="61" y="74"/>
                    </a:lnTo>
                    <a:lnTo>
                      <a:pt x="62" y="73"/>
                    </a:lnTo>
                    <a:lnTo>
                      <a:pt x="62" y="74"/>
                    </a:lnTo>
                    <a:lnTo>
                      <a:pt x="63" y="74"/>
                    </a:lnTo>
                    <a:lnTo>
                      <a:pt x="63" y="73"/>
                    </a:lnTo>
                    <a:lnTo>
                      <a:pt x="64" y="72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3" y="70"/>
                    </a:lnTo>
                    <a:lnTo>
                      <a:pt x="62" y="68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4" y="66"/>
                    </a:lnTo>
                    <a:lnTo>
                      <a:pt x="63" y="65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0" y="65"/>
                    </a:lnTo>
                    <a:lnTo>
                      <a:pt x="60" y="64"/>
                    </a:lnTo>
                    <a:lnTo>
                      <a:pt x="60" y="63"/>
                    </a:lnTo>
                    <a:lnTo>
                      <a:pt x="60" y="62"/>
                    </a:lnTo>
                    <a:lnTo>
                      <a:pt x="59" y="60"/>
                    </a:lnTo>
                    <a:lnTo>
                      <a:pt x="59" y="60"/>
                    </a:lnTo>
                    <a:lnTo>
                      <a:pt x="58" y="60"/>
                    </a:lnTo>
                    <a:lnTo>
                      <a:pt x="58" y="59"/>
                    </a:lnTo>
                    <a:lnTo>
                      <a:pt x="56" y="59"/>
                    </a:lnTo>
                    <a:lnTo>
                      <a:pt x="56" y="58"/>
                    </a:lnTo>
                    <a:lnTo>
                      <a:pt x="56" y="57"/>
                    </a:lnTo>
                    <a:lnTo>
                      <a:pt x="56" y="56"/>
                    </a:lnTo>
                    <a:lnTo>
                      <a:pt x="55" y="55"/>
                    </a:lnTo>
                    <a:lnTo>
                      <a:pt x="54" y="55"/>
                    </a:lnTo>
                    <a:lnTo>
                      <a:pt x="53" y="55"/>
                    </a:lnTo>
                    <a:lnTo>
                      <a:pt x="52" y="55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6" y="57"/>
                    </a:lnTo>
                    <a:lnTo>
                      <a:pt x="45" y="57"/>
                    </a:lnTo>
                    <a:lnTo>
                      <a:pt x="44" y="57"/>
                    </a:lnTo>
                    <a:lnTo>
                      <a:pt x="44" y="56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2" y="55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5" y="53"/>
                    </a:lnTo>
                    <a:lnTo>
                      <a:pt x="34" y="51"/>
                    </a:lnTo>
                    <a:lnTo>
                      <a:pt x="33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0" y="53"/>
                    </a:lnTo>
                    <a:lnTo>
                      <a:pt x="29" y="54"/>
                    </a:lnTo>
                    <a:lnTo>
                      <a:pt x="28" y="54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2" y="51"/>
                    </a:lnTo>
                    <a:lnTo>
                      <a:pt x="22" y="50"/>
                    </a:lnTo>
                    <a:lnTo>
                      <a:pt x="22" y="49"/>
                    </a:lnTo>
                    <a:lnTo>
                      <a:pt x="21" y="48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6"/>
                    </a:lnTo>
                    <a:lnTo>
                      <a:pt x="19" y="45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9" y="39"/>
                    </a:lnTo>
                    <a:lnTo>
                      <a:pt x="9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9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118" y="8"/>
                    </a:lnTo>
                    <a:lnTo>
                      <a:pt x="123" y="8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4" y="0"/>
                    </a:lnTo>
                    <a:lnTo>
                      <a:pt x="146" y="0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3" y="3"/>
                    </a:lnTo>
                    <a:lnTo>
                      <a:pt x="163" y="5"/>
                    </a:lnTo>
                    <a:lnTo>
                      <a:pt x="16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8" name="Freeform 83"/>
              <p:cNvSpPr>
                <a:spLocks/>
              </p:cNvSpPr>
              <p:nvPr/>
            </p:nvSpPr>
            <p:spPr bwMode="auto">
              <a:xfrm>
                <a:off x="3076575" y="2252663"/>
                <a:ext cx="417513" cy="241300"/>
              </a:xfrm>
              <a:custGeom>
                <a:avLst/>
                <a:gdLst>
                  <a:gd name="T0" fmla="*/ 259 w 263"/>
                  <a:gd name="T1" fmla="*/ 37 h 152"/>
                  <a:gd name="T2" fmla="*/ 262 w 263"/>
                  <a:gd name="T3" fmla="*/ 45 h 152"/>
                  <a:gd name="T4" fmla="*/ 263 w 263"/>
                  <a:gd name="T5" fmla="*/ 54 h 152"/>
                  <a:gd name="T6" fmla="*/ 258 w 263"/>
                  <a:gd name="T7" fmla="*/ 59 h 152"/>
                  <a:gd name="T8" fmla="*/ 254 w 263"/>
                  <a:gd name="T9" fmla="*/ 66 h 152"/>
                  <a:gd name="T10" fmla="*/ 249 w 263"/>
                  <a:gd name="T11" fmla="*/ 76 h 152"/>
                  <a:gd name="T12" fmla="*/ 237 w 263"/>
                  <a:gd name="T13" fmla="*/ 85 h 152"/>
                  <a:gd name="T14" fmla="*/ 220 w 263"/>
                  <a:gd name="T15" fmla="*/ 99 h 152"/>
                  <a:gd name="T16" fmla="*/ 213 w 263"/>
                  <a:gd name="T17" fmla="*/ 101 h 152"/>
                  <a:gd name="T18" fmla="*/ 211 w 263"/>
                  <a:gd name="T19" fmla="*/ 109 h 152"/>
                  <a:gd name="T20" fmla="*/ 208 w 263"/>
                  <a:gd name="T21" fmla="*/ 115 h 152"/>
                  <a:gd name="T22" fmla="*/ 199 w 263"/>
                  <a:gd name="T23" fmla="*/ 117 h 152"/>
                  <a:gd name="T24" fmla="*/ 192 w 263"/>
                  <a:gd name="T25" fmla="*/ 122 h 152"/>
                  <a:gd name="T26" fmla="*/ 189 w 263"/>
                  <a:gd name="T27" fmla="*/ 130 h 152"/>
                  <a:gd name="T28" fmla="*/ 181 w 263"/>
                  <a:gd name="T29" fmla="*/ 138 h 152"/>
                  <a:gd name="T30" fmla="*/ 172 w 263"/>
                  <a:gd name="T31" fmla="*/ 140 h 152"/>
                  <a:gd name="T32" fmla="*/ 162 w 263"/>
                  <a:gd name="T33" fmla="*/ 140 h 152"/>
                  <a:gd name="T34" fmla="*/ 154 w 263"/>
                  <a:gd name="T35" fmla="*/ 142 h 152"/>
                  <a:gd name="T36" fmla="*/ 146 w 263"/>
                  <a:gd name="T37" fmla="*/ 144 h 152"/>
                  <a:gd name="T38" fmla="*/ 134 w 263"/>
                  <a:gd name="T39" fmla="*/ 148 h 152"/>
                  <a:gd name="T40" fmla="*/ 125 w 263"/>
                  <a:gd name="T41" fmla="*/ 150 h 152"/>
                  <a:gd name="T42" fmla="*/ 115 w 263"/>
                  <a:gd name="T43" fmla="*/ 151 h 152"/>
                  <a:gd name="T44" fmla="*/ 103 w 263"/>
                  <a:gd name="T45" fmla="*/ 150 h 152"/>
                  <a:gd name="T46" fmla="*/ 96 w 263"/>
                  <a:gd name="T47" fmla="*/ 146 h 152"/>
                  <a:gd name="T48" fmla="*/ 88 w 263"/>
                  <a:gd name="T49" fmla="*/ 140 h 152"/>
                  <a:gd name="T50" fmla="*/ 80 w 263"/>
                  <a:gd name="T51" fmla="*/ 139 h 152"/>
                  <a:gd name="T52" fmla="*/ 71 w 263"/>
                  <a:gd name="T53" fmla="*/ 138 h 152"/>
                  <a:gd name="T54" fmla="*/ 64 w 263"/>
                  <a:gd name="T55" fmla="*/ 140 h 152"/>
                  <a:gd name="T56" fmla="*/ 59 w 263"/>
                  <a:gd name="T57" fmla="*/ 143 h 152"/>
                  <a:gd name="T58" fmla="*/ 54 w 263"/>
                  <a:gd name="T59" fmla="*/ 146 h 152"/>
                  <a:gd name="T60" fmla="*/ 45 w 263"/>
                  <a:gd name="T61" fmla="*/ 147 h 152"/>
                  <a:gd name="T62" fmla="*/ 40 w 263"/>
                  <a:gd name="T63" fmla="*/ 147 h 152"/>
                  <a:gd name="T64" fmla="*/ 31 w 263"/>
                  <a:gd name="T65" fmla="*/ 149 h 152"/>
                  <a:gd name="T66" fmla="*/ 18 w 263"/>
                  <a:gd name="T67" fmla="*/ 133 h 152"/>
                  <a:gd name="T68" fmla="*/ 2 w 263"/>
                  <a:gd name="T69" fmla="*/ 96 h 152"/>
                  <a:gd name="T70" fmla="*/ 5 w 263"/>
                  <a:gd name="T71" fmla="*/ 82 h 152"/>
                  <a:gd name="T72" fmla="*/ 10 w 263"/>
                  <a:gd name="T73" fmla="*/ 71 h 152"/>
                  <a:gd name="T74" fmla="*/ 12 w 263"/>
                  <a:gd name="T75" fmla="*/ 63 h 152"/>
                  <a:gd name="T76" fmla="*/ 17 w 263"/>
                  <a:gd name="T77" fmla="*/ 56 h 152"/>
                  <a:gd name="T78" fmla="*/ 19 w 263"/>
                  <a:gd name="T79" fmla="*/ 47 h 152"/>
                  <a:gd name="T80" fmla="*/ 22 w 263"/>
                  <a:gd name="T81" fmla="*/ 41 h 152"/>
                  <a:gd name="T82" fmla="*/ 30 w 263"/>
                  <a:gd name="T83" fmla="*/ 40 h 152"/>
                  <a:gd name="T84" fmla="*/ 38 w 263"/>
                  <a:gd name="T85" fmla="*/ 34 h 152"/>
                  <a:gd name="T86" fmla="*/ 44 w 263"/>
                  <a:gd name="T87" fmla="*/ 29 h 152"/>
                  <a:gd name="T88" fmla="*/ 51 w 263"/>
                  <a:gd name="T89" fmla="*/ 31 h 152"/>
                  <a:gd name="T90" fmla="*/ 60 w 263"/>
                  <a:gd name="T91" fmla="*/ 32 h 152"/>
                  <a:gd name="T92" fmla="*/ 64 w 263"/>
                  <a:gd name="T93" fmla="*/ 26 h 152"/>
                  <a:gd name="T94" fmla="*/ 69 w 263"/>
                  <a:gd name="T95" fmla="*/ 19 h 152"/>
                  <a:gd name="T96" fmla="*/ 76 w 263"/>
                  <a:gd name="T97" fmla="*/ 17 h 152"/>
                  <a:gd name="T98" fmla="*/ 82 w 263"/>
                  <a:gd name="T99" fmla="*/ 19 h 152"/>
                  <a:gd name="T100" fmla="*/ 88 w 263"/>
                  <a:gd name="T101" fmla="*/ 22 h 152"/>
                  <a:gd name="T102" fmla="*/ 96 w 263"/>
                  <a:gd name="T103" fmla="*/ 22 h 152"/>
                  <a:gd name="T104" fmla="*/ 99 w 263"/>
                  <a:gd name="T105" fmla="*/ 31 h 152"/>
                  <a:gd name="T106" fmla="*/ 108 w 263"/>
                  <a:gd name="T107" fmla="*/ 33 h 152"/>
                  <a:gd name="T108" fmla="*/ 116 w 263"/>
                  <a:gd name="T109" fmla="*/ 38 h 152"/>
                  <a:gd name="T110" fmla="*/ 123 w 263"/>
                  <a:gd name="T111" fmla="*/ 40 h 152"/>
                  <a:gd name="T112" fmla="*/ 130 w 263"/>
                  <a:gd name="T113" fmla="*/ 37 h 152"/>
                  <a:gd name="T114" fmla="*/ 137 w 263"/>
                  <a:gd name="T115" fmla="*/ 32 h 152"/>
                  <a:gd name="T116" fmla="*/ 142 w 263"/>
                  <a:gd name="T117" fmla="*/ 24 h 152"/>
                  <a:gd name="T118" fmla="*/ 145 w 263"/>
                  <a:gd name="T119" fmla="*/ 17 h 152"/>
                  <a:gd name="T120" fmla="*/ 151 w 263"/>
                  <a:gd name="T121" fmla="*/ 12 h 152"/>
                  <a:gd name="T122" fmla="*/ 205 w 263"/>
                  <a:gd name="T123" fmla="*/ 8 h 152"/>
                  <a:gd name="T124" fmla="*/ 215 w 263"/>
                  <a:gd name="T125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" h="152">
                    <a:moveTo>
                      <a:pt x="225" y="1"/>
                    </a:moveTo>
                    <a:lnTo>
                      <a:pt x="229" y="1"/>
                    </a:lnTo>
                    <a:lnTo>
                      <a:pt x="232" y="1"/>
                    </a:lnTo>
                    <a:lnTo>
                      <a:pt x="237" y="1"/>
                    </a:lnTo>
                    <a:lnTo>
                      <a:pt x="237" y="19"/>
                    </a:lnTo>
                    <a:lnTo>
                      <a:pt x="249" y="29"/>
                    </a:lnTo>
                    <a:lnTo>
                      <a:pt x="250" y="30"/>
                    </a:lnTo>
                    <a:lnTo>
                      <a:pt x="251" y="31"/>
                    </a:lnTo>
                    <a:lnTo>
                      <a:pt x="254" y="33"/>
                    </a:lnTo>
                    <a:lnTo>
                      <a:pt x="259" y="37"/>
                    </a:lnTo>
                    <a:lnTo>
                      <a:pt x="258" y="38"/>
                    </a:lnTo>
                    <a:lnTo>
                      <a:pt x="259" y="38"/>
                    </a:lnTo>
                    <a:lnTo>
                      <a:pt x="259" y="39"/>
                    </a:lnTo>
                    <a:lnTo>
                      <a:pt x="260" y="39"/>
                    </a:lnTo>
                    <a:lnTo>
                      <a:pt x="260" y="40"/>
                    </a:lnTo>
                    <a:lnTo>
                      <a:pt x="261" y="40"/>
                    </a:lnTo>
                    <a:lnTo>
                      <a:pt x="262" y="41"/>
                    </a:lnTo>
                    <a:lnTo>
                      <a:pt x="262" y="42"/>
                    </a:lnTo>
                    <a:lnTo>
                      <a:pt x="262" y="43"/>
                    </a:lnTo>
                    <a:lnTo>
                      <a:pt x="262" y="45"/>
                    </a:lnTo>
                    <a:lnTo>
                      <a:pt x="262" y="46"/>
                    </a:lnTo>
                    <a:lnTo>
                      <a:pt x="262" y="47"/>
                    </a:lnTo>
                    <a:lnTo>
                      <a:pt x="262" y="48"/>
                    </a:lnTo>
                    <a:lnTo>
                      <a:pt x="262" y="49"/>
                    </a:lnTo>
                    <a:lnTo>
                      <a:pt x="262" y="50"/>
                    </a:lnTo>
                    <a:lnTo>
                      <a:pt x="262" y="51"/>
                    </a:lnTo>
                    <a:lnTo>
                      <a:pt x="262" y="51"/>
                    </a:lnTo>
                    <a:lnTo>
                      <a:pt x="262" y="53"/>
                    </a:lnTo>
                    <a:lnTo>
                      <a:pt x="263" y="53"/>
                    </a:lnTo>
                    <a:lnTo>
                      <a:pt x="263" y="54"/>
                    </a:lnTo>
                    <a:lnTo>
                      <a:pt x="263" y="55"/>
                    </a:lnTo>
                    <a:lnTo>
                      <a:pt x="262" y="56"/>
                    </a:lnTo>
                    <a:lnTo>
                      <a:pt x="262" y="57"/>
                    </a:lnTo>
                    <a:lnTo>
                      <a:pt x="261" y="57"/>
                    </a:lnTo>
                    <a:lnTo>
                      <a:pt x="261" y="58"/>
                    </a:lnTo>
                    <a:lnTo>
                      <a:pt x="260" y="58"/>
                    </a:lnTo>
                    <a:lnTo>
                      <a:pt x="260" y="57"/>
                    </a:lnTo>
                    <a:lnTo>
                      <a:pt x="259" y="58"/>
                    </a:lnTo>
                    <a:lnTo>
                      <a:pt x="258" y="58"/>
                    </a:lnTo>
                    <a:lnTo>
                      <a:pt x="258" y="59"/>
                    </a:lnTo>
                    <a:lnTo>
                      <a:pt x="258" y="59"/>
                    </a:lnTo>
                    <a:lnTo>
                      <a:pt x="258" y="60"/>
                    </a:lnTo>
                    <a:lnTo>
                      <a:pt x="258" y="62"/>
                    </a:lnTo>
                    <a:lnTo>
                      <a:pt x="258" y="63"/>
                    </a:lnTo>
                    <a:lnTo>
                      <a:pt x="257" y="63"/>
                    </a:lnTo>
                    <a:lnTo>
                      <a:pt x="257" y="64"/>
                    </a:lnTo>
                    <a:lnTo>
                      <a:pt x="256" y="64"/>
                    </a:lnTo>
                    <a:lnTo>
                      <a:pt x="254" y="64"/>
                    </a:lnTo>
                    <a:lnTo>
                      <a:pt x="254" y="65"/>
                    </a:lnTo>
                    <a:lnTo>
                      <a:pt x="254" y="66"/>
                    </a:lnTo>
                    <a:lnTo>
                      <a:pt x="253" y="67"/>
                    </a:lnTo>
                    <a:lnTo>
                      <a:pt x="252" y="68"/>
                    </a:lnTo>
                    <a:lnTo>
                      <a:pt x="252" y="70"/>
                    </a:lnTo>
                    <a:lnTo>
                      <a:pt x="251" y="71"/>
                    </a:lnTo>
                    <a:lnTo>
                      <a:pt x="251" y="72"/>
                    </a:lnTo>
                    <a:lnTo>
                      <a:pt x="250" y="72"/>
                    </a:lnTo>
                    <a:lnTo>
                      <a:pt x="250" y="73"/>
                    </a:lnTo>
                    <a:lnTo>
                      <a:pt x="251" y="74"/>
                    </a:lnTo>
                    <a:lnTo>
                      <a:pt x="250" y="75"/>
                    </a:lnTo>
                    <a:lnTo>
                      <a:pt x="249" y="76"/>
                    </a:lnTo>
                    <a:lnTo>
                      <a:pt x="249" y="77"/>
                    </a:lnTo>
                    <a:lnTo>
                      <a:pt x="248" y="77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5" y="79"/>
                    </a:lnTo>
                    <a:lnTo>
                      <a:pt x="244" y="80"/>
                    </a:lnTo>
                    <a:lnTo>
                      <a:pt x="243" y="81"/>
                    </a:lnTo>
                    <a:lnTo>
                      <a:pt x="239" y="84"/>
                    </a:lnTo>
                    <a:lnTo>
                      <a:pt x="237" y="85"/>
                    </a:lnTo>
                    <a:lnTo>
                      <a:pt x="237" y="85"/>
                    </a:lnTo>
                    <a:lnTo>
                      <a:pt x="236" y="87"/>
                    </a:lnTo>
                    <a:lnTo>
                      <a:pt x="234" y="89"/>
                    </a:lnTo>
                    <a:lnTo>
                      <a:pt x="232" y="91"/>
                    </a:lnTo>
                    <a:lnTo>
                      <a:pt x="228" y="93"/>
                    </a:lnTo>
                    <a:lnTo>
                      <a:pt x="225" y="97"/>
                    </a:lnTo>
                    <a:lnTo>
                      <a:pt x="224" y="98"/>
                    </a:lnTo>
                    <a:lnTo>
                      <a:pt x="223" y="98"/>
                    </a:lnTo>
                    <a:lnTo>
                      <a:pt x="223" y="99"/>
                    </a:lnTo>
                    <a:lnTo>
                      <a:pt x="222" y="99"/>
                    </a:lnTo>
                    <a:lnTo>
                      <a:pt x="220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18" y="97"/>
                    </a:lnTo>
                    <a:lnTo>
                      <a:pt x="217" y="97"/>
                    </a:lnTo>
                    <a:lnTo>
                      <a:pt x="217" y="98"/>
                    </a:lnTo>
                    <a:lnTo>
                      <a:pt x="216" y="98"/>
                    </a:lnTo>
                    <a:lnTo>
                      <a:pt x="215" y="98"/>
                    </a:lnTo>
                    <a:lnTo>
                      <a:pt x="214" y="99"/>
                    </a:lnTo>
                    <a:lnTo>
                      <a:pt x="213" y="100"/>
                    </a:lnTo>
                    <a:lnTo>
                      <a:pt x="213" y="101"/>
                    </a:lnTo>
                    <a:lnTo>
                      <a:pt x="211" y="101"/>
                    </a:lnTo>
                    <a:lnTo>
                      <a:pt x="213" y="102"/>
                    </a:lnTo>
                    <a:lnTo>
                      <a:pt x="213" y="104"/>
                    </a:lnTo>
                    <a:lnTo>
                      <a:pt x="214" y="105"/>
                    </a:lnTo>
                    <a:lnTo>
                      <a:pt x="214" y="106"/>
                    </a:lnTo>
                    <a:lnTo>
                      <a:pt x="213" y="106"/>
                    </a:lnTo>
                    <a:lnTo>
                      <a:pt x="213" y="107"/>
                    </a:lnTo>
                    <a:lnTo>
                      <a:pt x="213" y="108"/>
                    </a:lnTo>
                    <a:lnTo>
                      <a:pt x="211" y="108"/>
                    </a:lnTo>
                    <a:lnTo>
                      <a:pt x="211" y="109"/>
                    </a:lnTo>
                    <a:lnTo>
                      <a:pt x="210" y="109"/>
                    </a:lnTo>
                    <a:lnTo>
                      <a:pt x="210" y="110"/>
                    </a:lnTo>
                    <a:lnTo>
                      <a:pt x="209" y="111"/>
                    </a:lnTo>
                    <a:lnTo>
                      <a:pt x="209" y="113"/>
                    </a:lnTo>
                    <a:lnTo>
                      <a:pt x="210" y="113"/>
                    </a:lnTo>
                    <a:lnTo>
                      <a:pt x="210" y="113"/>
                    </a:lnTo>
                    <a:lnTo>
                      <a:pt x="209" y="114"/>
                    </a:lnTo>
                    <a:lnTo>
                      <a:pt x="209" y="115"/>
                    </a:lnTo>
                    <a:lnTo>
                      <a:pt x="208" y="115"/>
                    </a:lnTo>
                    <a:lnTo>
                      <a:pt x="208" y="115"/>
                    </a:lnTo>
                    <a:lnTo>
                      <a:pt x="207" y="115"/>
                    </a:lnTo>
                    <a:lnTo>
                      <a:pt x="207" y="116"/>
                    </a:lnTo>
                    <a:lnTo>
                      <a:pt x="206" y="116"/>
                    </a:lnTo>
                    <a:lnTo>
                      <a:pt x="206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2" y="117"/>
                    </a:lnTo>
                    <a:lnTo>
                      <a:pt x="201" y="116"/>
                    </a:lnTo>
                    <a:lnTo>
                      <a:pt x="200" y="117"/>
                    </a:lnTo>
                    <a:lnTo>
                      <a:pt x="199" y="117"/>
                    </a:lnTo>
                    <a:lnTo>
                      <a:pt x="198" y="117"/>
                    </a:lnTo>
                    <a:lnTo>
                      <a:pt x="197" y="118"/>
                    </a:lnTo>
                    <a:lnTo>
                      <a:pt x="196" y="119"/>
                    </a:lnTo>
                    <a:lnTo>
                      <a:pt x="196" y="118"/>
                    </a:lnTo>
                    <a:lnTo>
                      <a:pt x="194" y="118"/>
                    </a:lnTo>
                    <a:lnTo>
                      <a:pt x="194" y="117"/>
                    </a:lnTo>
                    <a:lnTo>
                      <a:pt x="193" y="118"/>
                    </a:lnTo>
                    <a:lnTo>
                      <a:pt x="193" y="119"/>
                    </a:lnTo>
                    <a:lnTo>
                      <a:pt x="192" y="121"/>
                    </a:lnTo>
                    <a:lnTo>
                      <a:pt x="192" y="122"/>
                    </a:lnTo>
                    <a:lnTo>
                      <a:pt x="192" y="123"/>
                    </a:lnTo>
                    <a:lnTo>
                      <a:pt x="191" y="124"/>
                    </a:lnTo>
                    <a:lnTo>
                      <a:pt x="192" y="124"/>
                    </a:lnTo>
                    <a:lnTo>
                      <a:pt x="192" y="125"/>
                    </a:lnTo>
                    <a:lnTo>
                      <a:pt x="192" y="126"/>
                    </a:lnTo>
                    <a:lnTo>
                      <a:pt x="191" y="127"/>
                    </a:lnTo>
                    <a:lnTo>
                      <a:pt x="190" y="127"/>
                    </a:lnTo>
                    <a:lnTo>
                      <a:pt x="190" y="129"/>
                    </a:lnTo>
                    <a:lnTo>
                      <a:pt x="190" y="130"/>
                    </a:lnTo>
                    <a:lnTo>
                      <a:pt x="189" y="130"/>
                    </a:lnTo>
                    <a:lnTo>
                      <a:pt x="188" y="130"/>
                    </a:lnTo>
                    <a:lnTo>
                      <a:pt x="186" y="130"/>
                    </a:lnTo>
                    <a:lnTo>
                      <a:pt x="185" y="131"/>
                    </a:lnTo>
                    <a:lnTo>
                      <a:pt x="184" y="132"/>
                    </a:lnTo>
                    <a:lnTo>
                      <a:pt x="183" y="133"/>
                    </a:lnTo>
                    <a:lnTo>
                      <a:pt x="183" y="134"/>
                    </a:lnTo>
                    <a:lnTo>
                      <a:pt x="182" y="135"/>
                    </a:lnTo>
                    <a:lnTo>
                      <a:pt x="182" y="136"/>
                    </a:lnTo>
                    <a:lnTo>
                      <a:pt x="181" y="136"/>
                    </a:lnTo>
                    <a:lnTo>
                      <a:pt x="181" y="138"/>
                    </a:lnTo>
                    <a:lnTo>
                      <a:pt x="181" y="138"/>
                    </a:lnTo>
                    <a:lnTo>
                      <a:pt x="180" y="138"/>
                    </a:lnTo>
                    <a:lnTo>
                      <a:pt x="179" y="138"/>
                    </a:lnTo>
                    <a:lnTo>
                      <a:pt x="176" y="138"/>
                    </a:lnTo>
                    <a:lnTo>
                      <a:pt x="176" y="139"/>
                    </a:lnTo>
                    <a:lnTo>
                      <a:pt x="176" y="140"/>
                    </a:lnTo>
                    <a:lnTo>
                      <a:pt x="175" y="140"/>
                    </a:lnTo>
                    <a:lnTo>
                      <a:pt x="174" y="140"/>
                    </a:lnTo>
                    <a:lnTo>
                      <a:pt x="173" y="140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69" y="140"/>
                    </a:lnTo>
                    <a:lnTo>
                      <a:pt x="168" y="140"/>
                    </a:lnTo>
                    <a:lnTo>
                      <a:pt x="167" y="140"/>
                    </a:lnTo>
                    <a:lnTo>
                      <a:pt x="167" y="141"/>
                    </a:lnTo>
                    <a:lnTo>
                      <a:pt x="166" y="141"/>
                    </a:lnTo>
                    <a:lnTo>
                      <a:pt x="165" y="140"/>
                    </a:lnTo>
                    <a:lnTo>
                      <a:pt x="164" y="140"/>
                    </a:lnTo>
                    <a:lnTo>
                      <a:pt x="163" y="140"/>
                    </a:lnTo>
                    <a:lnTo>
                      <a:pt x="162" y="140"/>
                    </a:lnTo>
                    <a:lnTo>
                      <a:pt x="160" y="140"/>
                    </a:lnTo>
                    <a:lnTo>
                      <a:pt x="159" y="140"/>
                    </a:lnTo>
                    <a:lnTo>
                      <a:pt x="158" y="140"/>
                    </a:lnTo>
                    <a:lnTo>
                      <a:pt x="158" y="141"/>
                    </a:lnTo>
                    <a:lnTo>
                      <a:pt x="158" y="142"/>
                    </a:lnTo>
                    <a:lnTo>
                      <a:pt x="157" y="141"/>
                    </a:lnTo>
                    <a:lnTo>
                      <a:pt x="156" y="141"/>
                    </a:lnTo>
                    <a:lnTo>
                      <a:pt x="156" y="142"/>
                    </a:lnTo>
                    <a:lnTo>
                      <a:pt x="155" y="142"/>
                    </a:lnTo>
                    <a:lnTo>
                      <a:pt x="154" y="142"/>
                    </a:lnTo>
                    <a:lnTo>
                      <a:pt x="154" y="142"/>
                    </a:lnTo>
                    <a:lnTo>
                      <a:pt x="154" y="143"/>
                    </a:lnTo>
                    <a:lnTo>
                      <a:pt x="152" y="143"/>
                    </a:lnTo>
                    <a:lnTo>
                      <a:pt x="151" y="144"/>
                    </a:lnTo>
                    <a:lnTo>
                      <a:pt x="150" y="144"/>
                    </a:lnTo>
                    <a:lnTo>
                      <a:pt x="149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7" y="144"/>
                    </a:lnTo>
                    <a:lnTo>
                      <a:pt x="146" y="144"/>
                    </a:lnTo>
                    <a:lnTo>
                      <a:pt x="145" y="144"/>
                    </a:lnTo>
                    <a:lnTo>
                      <a:pt x="143" y="146"/>
                    </a:lnTo>
                    <a:lnTo>
                      <a:pt x="142" y="146"/>
                    </a:lnTo>
                    <a:lnTo>
                      <a:pt x="141" y="146"/>
                    </a:lnTo>
                    <a:lnTo>
                      <a:pt x="140" y="147"/>
                    </a:lnTo>
                    <a:lnTo>
                      <a:pt x="139" y="147"/>
                    </a:lnTo>
                    <a:lnTo>
                      <a:pt x="138" y="147"/>
                    </a:lnTo>
                    <a:lnTo>
                      <a:pt x="137" y="147"/>
                    </a:lnTo>
                    <a:lnTo>
                      <a:pt x="136" y="148"/>
                    </a:lnTo>
                    <a:lnTo>
                      <a:pt x="134" y="148"/>
                    </a:lnTo>
                    <a:lnTo>
                      <a:pt x="134" y="149"/>
                    </a:lnTo>
                    <a:lnTo>
                      <a:pt x="133" y="149"/>
                    </a:lnTo>
                    <a:lnTo>
                      <a:pt x="132" y="149"/>
                    </a:lnTo>
                    <a:lnTo>
                      <a:pt x="131" y="149"/>
                    </a:lnTo>
                    <a:lnTo>
                      <a:pt x="130" y="149"/>
                    </a:lnTo>
                    <a:lnTo>
                      <a:pt x="129" y="149"/>
                    </a:lnTo>
                    <a:lnTo>
                      <a:pt x="128" y="150"/>
                    </a:lnTo>
                    <a:lnTo>
                      <a:pt x="126" y="150"/>
                    </a:lnTo>
                    <a:lnTo>
                      <a:pt x="126" y="150"/>
                    </a:lnTo>
                    <a:lnTo>
                      <a:pt x="125" y="150"/>
                    </a:lnTo>
                    <a:lnTo>
                      <a:pt x="124" y="149"/>
                    </a:lnTo>
                    <a:lnTo>
                      <a:pt x="123" y="149"/>
                    </a:lnTo>
                    <a:lnTo>
                      <a:pt x="122" y="149"/>
                    </a:lnTo>
                    <a:lnTo>
                      <a:pt x="122" y="150"/>
                    </a:lnTo>
                    <a:lnTo>
                      <a:pt x="121" y="150"/>
                    </a:lnTo>
                    <a:lnTo>
                      <a:pt x="120" y="151"/>
                    </a:lnTo>
                    <a:lnTo>
                      <a:pt x="119" y="151"/>
                    </a:lnTo>
                    <a:lnTo>
                      <a:pt x="117" y="151"/>
                    </a:lnTo>
                    <a:lnTo>
                      <a:pt x="116" y="151"/>
                    </a:lnTo>
                    <a:lnTo>
                      <a:pt x="115" y="151"/>
                    </a:lnTo>
                    <a:lnTo>
                      <a:pt x="114" y="151"/>
                    </a:lnTo>
                    <a:lnTo>
                      <a:pt x="112" y="152"/>
                    </a:lnTo>
                    <a:lnTo>
                      <a:pt x="109" y="151"/>
                    </a:lnTo>
                    <a:lnTo>
                      <a:pt x="108" y="151"/>
                    </a:lnTo>
                    <a:lnTo>
                      <a:pt x="107" y="151"/>
                    </a:lnTo>
                    <a:lnTo>
                      <a:pt x="106" y="151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4" y="150"/>
                    </a:lnTo>
                    <a:lnTo>
                      <a:pt x="103" y="150"/>
                    </a:lnTo>
                    <a:lnTo>
                      <a:pt x="102" y="149"/>
                    </a:lnTo>
                    <a:lnTo>
                      <a:pt x="100" y="149"/>
                    </a:lnTo>
                    <a:lnTo>
                      <a:pt x="100" y="148"/>
                    </a:lnTo>
                    <a:lnTo>
                      <a:pt x="99" y="148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7" y="148"/>
                    </a:lnTo>
                    <a:lnTo>
                      <a:pt x="97" y="147"/>
                    </a:lnTo>
                    <a:lnTo>
                      <a:pt x="97" y="146"/>
                    </a:lnTo>
                    <a:lnTo>
                      <a:pt x="96" y="146"/>
                    </a:lnTo>
                    <a:lnTo>
                      <a:pt x="96" y="144"/>
                    </a:lnTo>
                    <a:lnTo>
                      <a:pt x="95" y="144"/>
                    </a:lnTo>
                    <a:lnTo>
                      <a:pt x="94" y="144"/>
                    </a:lnTo>
                    <a:lnTo>
                      <a:pt x="92" y="143"/>
                    </a:lnTo>
                    <a:lnTo>
                      <a:pt x="91" y="142"/>
                    </a:lnTo>
                    <a:lnTo>
                      <a:pt x="90" y="142"/>
                    </a:lnTo>
                    <a:lnTo>
                      <a:pt x="89" y="142"/>
                    </a:lnTo>
                    <a:lnTo>
                      <a:pt x="89" y="141"/>
                    </a:lnTo>
                    <a:lnTo>
                      <a:pt x="88" y="141"/>
                    </a:lnTo>
                    <a:lnTo>
                      <a:pt x="88" y="140"/>
                    </a:lnTo>
                    <a:lnTo>
                      <a:pt x="87" y="140"/>
                    </a:lnTo>
                    <a:lnTo>
                      <a:pt x="86" y="14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3" y="140"/>
                    </a:lnTo>
                    <a:lnTo>
                      <a:pt x="82" y="140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40"/>
                    </a:lnTo>
                    <a:lnTo>
                      <a:pt x="80" y="139"/>
                    </a:lnTo>
                    <a:lnTo>
                      <a:pt x="79" y="139"/>
                    </a:lnTo>
                    <a:lnTo>
                      <a:pt x="78" y="139"/>
                    </a:lnTo>
                    <a:lnTo>
                      <a:pt x="77" y="139"/>
                    </a:lnTo>
                    <a:lnTo>
                      <a:pt x="76" y="139"/>
                    </a:lnTo>
                    <a:lnTo>
                      <a:pt x="74" y="139"/>
                    </a:lnTo>
                    <a:lnTo>
                      <a:pt x="74" y="140"/>
                    </a:lnTo>
                    <a:lnTo>
                      <a:pt x="73" y="139"/>
                    </a:lnTo>
                    <a:lnTo>
                      <a:pt x="72" y="138"/>
                    </a:lnTo>
                    <a:lnTo>
                      <a:pt x="72" y="138"/>
                    </a:lnTo>
                    <a:lnTo>
                      <a:pt x="71" y="138"/>
                    </a:lnTo>
                    <a:lnTo>
                      <a:pt x="70" y="138"/>
                    </a:lnTo>
                    <a:lnTo>
                      <a:pt x="69" y="138"/>
                    </a:lnTo>
                    <a:lnTo>
                      <a:pt x="70" y="136"/>
                    </a:lnTo>
                    <a:lnTo>
                      <a:pt x="69" y="136"/>
                    </a:lnTo>
                    <a:lnTo>
                      <a:pt x="69" y="138"/>
                    </a:lnTo>
                    <a:lnTo>
                      <a:pt x="68" y="138"/>
                    </a:lnTo>
                    <a:lnTo>
                      <a:pt x="66" y="138"/>
                    </a:lnTo>
                    <a:lnTo>
                      <a:pt x="65" y="138"/>
                    </a:lnTo>
                    <a:lnTo>
                      <a:pt x="64" y="139"/>
                    </a:lnTo>
                    <a:lnTo>
                      <a:pt x="64" y="140"/>
                    </a:lnTo>
                    <a:lnTo>
                      <a:pt x="64" y="139"/>
                    </a:lnTo>
                    <a:lnTo>
                      <a:pt x="63" y="139"/>
                    </a:lnTo>
                    <a:lnTo>
                      <a:pt x="63" y="138"/>
                    </a:lnTo>
                    <a:lnTo>
                      <a:pt x="63" y="139"/>
                    </a:lnTo>
                    <a:lnTo>
                      <a:pt x="62" y="139"/>
                    </a:lnTo>
                    <a:lnTo>
                      <a:pt x="61" y="140"/>
                    </a:lnTo>
                    <a:lnTo>
                      <a:pt x="60" y="140"/>
                    </a:lnTo>
                    <a:lnTo>
                      <a:pt x="59" y="141"/>
                    </a:lnTo>
                    <a:lnTo>
                      <a:pt x="59" y="142"/>
                    </a:lnTo>
                    <a:lnTo>
                      <a:pt x="59" y="143"/>
                    </a:lnTo>
                    <a:lnTo>
                      <a:pt x="57" y="143"/>
                    </a:lnTo>
                    <a:lnTo>
                      <a:pt x="57" y="142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5" y="141"/>
                    </a:lnTo>
                    <a:lnTo>
                      <a:pt x="55" y="142"/>
                    </a:lnTo>
                    <a:lnTo>
                      <a:pt x="54" y="142"/>
                    </a:lnTo>
                    <a:lnTo>
                      <a:pt x="54" y="143"/>
                    </a:lnTo>
                    <a:lnTo>
                      <a:pt x="54" y="144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4"/>
                    </a:lnTo>
                    <a:lnTo>
                      <a:pt x="51" y="144"/>
                    </a:lnTo>
                    <a:lnTo>
                      <a:pt x="49" y="144"/>
                    </a:lnTo>
                    <a:lnTo>
                      <a:pt x="49" y="146"/>
                    </a:lnTo>
                    <a:lnTo>
                      <a:pt x="48" y="146"/>
                    </a:lnTo>
                    <a:lnTo>
                      <a:pt x="48" y="147"/>
                    </a:lnTo>
                    <a:lnTo>
                      <a:pt x="47" y="147"/>
                    </a:lnTo>
                    <a:lnTo>
                      <a:pt x="46" y="147"/>
                    </a:lnTo>
                    <a:lnTo>
                      <a:pt x="45" y="147"/>
                    </a:lnTo>
                    <a:lnTo>
                      <a:pt x="45" y="148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4" y="147"/>
                    </a:lnTo>
                    <a:lnTo>
                      <a:pt x="43" y="146"/>
                    </a:lnTo>
                    <a:lnTo>
                      <a:pt x="43" y="144"/>
                    </a:lnTo>
                    <a:lnTo>
                      <a:pt x="42" y="144"/>
                    </a:lnTo>
                    <a:lnTo>
                      <a:pt x="42" y="146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9" y="147"/>
                    </a:lnTo>
                    <a:lnTo>
                      <a:pt x="38" y="147"/>
                    </a:lnTo>
                    <a:lnTo>
                      <a:pt x="37" y="147"/>
                    </a:lnTo>
                    <a:lnTo>
                      <a:pt x="36" y="147"/>
                    </a:lnTo>
                    <a:lnTo>
                      <a:pt x="36" y="148"/>
                    </a:lnTo>
                    <a:lnTo>
                      <a:pt x="35" y="148"/>
                    </a:lnTo>
                    <a:lnTo>
                      <a:pt x="34" y="148"/>
                    </a:lnTo>
                    <a:lnTo>
                      <a:pt x="32" y="148"/>
                    </a:lnTo>
                    <a:lnTo>
                      <a:pt x="31" y="148"/>
                    </a:lnTo>
                    <a:lnTo>
                      <a:pt x="31" y="149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29" y="148"/>
                    </a:lnTo>
                    <a:lnTo>
                      <a:pt x="29" y="147"/>
                    </a:lnTo>
                    <a:lnTo>
                      <a:pt x="28" y="147"/>
                    </a:lnTo>
                    <a:lnTo>
                      <a:pt x="28" y="148"/>
                    </a:lnTo>
                    <a:lnTo>
                      <a:pt x="28" y="149"/>
                    </a:lnTo>
                    <a:lnTo>
                      <a:pt x="27" y="149"/>
                    </a:lnTo>
                    <a:lnTo>
                      <a:pt x="25" y="150"/>
                    </a:lnTo>
                    <a:lnTo>
                      <a:pt x="18" y="133"/>
                    </a:lnTo>
                    <a:lnTo>
                      <a:pt x="12" y="113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2" y="98"/>
                    </a:lnTo>
                    <a:lnTo>
                      <a:pt x="1" y="97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4"/>
                    </a:lnTo>
                    <a:lnTo>
                      <a:pt x="5" y="82"/>
                    </a:lnTo>
                    <a:lnTo>
                      <a:pt x="5" y="81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9" y="73"/>
                    </a:lnTo>
                    <a:lnTo>
                      <a:pt x="10" y="72"/>
                    </a:lnTo>
                    <a:lnTo>
                      <a:pt x="10" y="71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11" y="68"/>
                    </a:lnTo>
                    <a:lnTo>
                      <a:pt x="12" y="67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12" y="65"/>
                    </a:lnTo>
                    <a:lnTo>
                      <a:pt x="11" y="64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58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18" y="56"/>
                    </a:lnTo>
                    <a:lnTo>
                      <a:pt x="18" y="55"/>
                    </a:lnTo>
                    <a:lnTo>
                      <a:pt x="18" y="54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8" y="49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8" y="46"/>
                    </a:lnTo>
                    <a:lnTo>
                      <a:pt x="19" y="46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1" y="43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2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6" y="40"/>
                    </a:lnTo>
                    <a:lnTo>
                      <a:pt x="27" y="40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9" y="34"/>
                    </a:lnTo>
                    <a:lnTo>
                      <a:pt x="40" y="34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6" y="30"/>
                    </a:lnTo>
                    <a:lnTo>
                      <a:pt x="47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9" y="32"/>
                    </a:lnTo>
                    <a:lnTo>
                      <a:pt x="51" y="32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3" y="30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5" y="31"/>
                    </a:lnTo>
                    <a:lnTo>
                      <a:pt x="56" y="31"/>
                    </a:lnTo>
                    <a:lnTo>
                      <a:pt x="57" y="31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0" y="31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0" y="29"/>
                    </a:lnTo>
                    <a:lnTo>
                      <a:pt x="60" y="28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3" y="26"/>
                    </a:lnTo>
                    <a:lnTo>
                      <a:pt x="64" y="26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2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9"/>
                    </a:lnTo>
                    <a:lnTo>
                      <a:pt x="70" y="19"/>
                    </a:lnTo>
                    <a:lnTo>
                      <a:pt x="71" y="19"/>
                    </a:lnTo>
                    <a:lnTo>
                      <a:pt x="72" y="19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4" y="17"/>
                    </a:lnTo>
                    <a:lnTo>
                      <a:pt x="76" y="17"/>
                    </a:lnTo>
                    <a:lnTo>
                      <a:pt x="77" y="17"/>
                    </a:lnTo>
                    <a:lnTo>
                      <a:pt x="78" y="16"/>
                    </a:lnTo>
                    <a:lnTo>
                      <a:pt x="79" y="16"/>
                    </a:lnTo>
                    <a:lnTo>
                      <a:pt x="79" y="17"/>
                    </a:lnTo>
                    <a:lnTo>
                      <a:pt x="80" y="17"/>
                    </a:lnTo>
                    <a:lnTo>
                      <a:pt x="81" y="17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7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7" y="19"/>
                    </a:lnTo>
                    <a:lnTo>
                      <a:pt x="88" y="20"/>
                    </a:lnTo>
                    <a:lnTo>
                      <a:pt x="88" y="21"/>
                    </a:lnTo>
                    <a:lnTo>
                      <a:pt x="88" y="22"/>
                    </a:lnTo>
                    <a:lnTo>
                      <a:pt x="89" y="22"/>
                    </a:lnTo>
                    <a:lnTo>
                      <a:pt x="89" y="23"/>
                    </a:lnTo>
                    <a:lnTo>
                      <a:pt x="90" y="23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5" y="23"/>
                    </a:lnTo>
                    <a:lnTo>
                      <a:pt x="95" y="22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6" y="24"/>
                    </a:lnTo>
                    <a:lnTo>
                      <a:pt x="97" y="25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7" y="28"/>
                    </a:lnTo>
                    <a:lnTo>
                      <a:pt x="97" y="29"/>
                    </a:lnTo>
                    <a:lnTo>
                      <a:pt x="98" y="30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3" y="32"/>
                    </a:lnTo>
                    <a:lnTo>
                      <a:pt x="104" y="33"/>
                    </a:lnTo>
                    <a:lnTo>
                      <a:pt x="105" y="33"/>
                    </a:lnTo>
                    <a:lnTo>
                      <a:pt x="106" y="33"/>
                    </a:lnTo>
                    <a:lnTo>
                      <a:pt x="106" y="32"/>
                    </a:lnTo>
                    <a:lnTo>
                      <a:pt x="108" y="33"/>
                    </a:lnTo>
                    <a:lnTo>
                      <a:pt x="109" y="33"/>
                    </a:lnTo>
                    <a:lnTo>
                      <a:pt x="111" y="33"/>
                    </a:lnTo>
                    <a:lnTo>
                      <a:pt x="111" y="34"/>
                    </a:lnTo>
                    <a:lnTo>
                      <a:pt x="112" y="36"/>
                    </a:lnTo>
                    <a:lnTo>
                      <a:pt x="113" y="36"/>
                    </a:lnTo>
                    <a:lnTo>
                      <a:pt x="114" y="36"/>
                    </a:lnTo>
                    <a:lnTo>
                      <a:pt x="114" y="37"/>
                    </a:lnTo>
                    <a:lnTo>
                      <a:pt x="115" y="37"/>
                    </a:lnTo>
                    <a:lnTo>
                      <a:pt x="116" y="37"/>
                    </a:lnTo>
                    <a:lnTo>
                      <a:pt x="116" y="38"/>
                    </a:lnTo>
                    <a:lnTo>
                      <a:pt x="116" y="39"/>
                    </a:lnTo>
                    <a:lnTo>
                      <a:pt x="116" y="40"/>
                    </a:lnTo>
                    <a:lnTo>
                      <a:pt x="117" y="40"/>
                    </a:lnTo>
                    <a:lnTo>
                      <a:pt x="117" y="41"/>
                    </a:lnTo>
                    <a:lnTo>
                      <a:pt x="120" y="41"/>
                    </a:lnTo>
                    <a:lnTo>
                      <a:pt x="121" y="42"/>
                    </a:lnTo>
                    <a:lnTo>
                      <a:pt x="121" y="41"/>
                    </a:lnTo>
                    <a:lnTo>
                      <a:pt x="122" y="41"/>
                    </a:lnTo>
                    <a:lnTo>
                      <a:pt x="123" y="41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5" y="39"/>
                    </a:lnTo>
                    <a:lnTo>
                      <a:pt x="125" y="38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6" y="38"/>
                    </a:lnTo>
                    <a:lnTo>
                      <a:pt x="128" y="37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1" y="37"/>
                    </a:lnTo>
                    <a:lnTo>
                      <a:pt x="131" y="36"/>
                    </a:lnTo>
                    <a:lnTo>
                      <a:pt x="132" y="36"/>
                    </a:lnTo>
                    <a:lnTo>
                      <a:pt x="133" y="34"/>
                    </a:lnTo>
                    <a:lnTo>
                      <a:pt x="134" y="34"/>
                    </a:lnTo>
                    <a:lnTo>
                      <a:pt x="134" y="33"/>
                    </a:lnTo>
                    <a:lnTo>
                      <a:pt x="136" y="33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7" y="32"/>
                    </a:lnTo>
                    <a:lnTo>
                      <a:pt x="137" y="30"/>
                    </a:lnTo>
                    <a:lnTo>
                      <a:pt x="138" y="30"/>
                    </a:lnTo>
                    <a:lnTo>
                      <a:pt x="139" y="29"/>
                    </a:lnTo>
                    <a:lnTo>
                      <a:pt x="140" y="29"/>
                    </a:lnTo>
                    <a:lnTo>
                      <a:pt x="140" y="28"/>
                    </a:lnTo>
                    <a:lnTo>
                      <a:pt x="140" y="26"/>
                    </a:lnTo>
                    <a:lnTo>
                      <a:pt x="141" y="26"/>
                    </a:lnTo>
                    <a:lnTo>
                      <a:pt x="141" y="25"/>
                    </a:lnTo>
                    <a:lnTo>
                      <a:pt x="142" y="25"/>
                    </a:lnTo>
                    <a:lnTo>
                      <a:pt x="142" y="24"/>
                    </a:lnTo>
                    <a:lnTo>
                      <a:pt x="142" y="23"/>
                    </a:lnTo>
                    <a:lnTo>
                      <a:pt x="143" y="23"/>
                    </a:lnTo>
                    <a:lnTo>
                      <a:pt x="143" y="22"/>
                    </a:lnTo>
                    <a:lnTo>
                      <a:pt x="145" y="22"/>
                    </a:lnTo>
                    <a:lnTo>
                      <a:pt x="145" y="21"/>
                    </a:lnTo>
                    <a:lnTo>
                      <a:pt x="143" y="21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5" y="19"/>
                    </a:lnTo>
                    <a:lnTo>
                      <a:pt x="145" y="17"/>
                    </a:lnTo>
                    <a:lnTo>
                      <a:pt x="145" y="16"/>
                    </a:lnTo>
                    <a:lnTo>
                      <a:pt x="146" y="16"/>
                    </a:lnTo>
                    <a:lnTo>
                      <a:pt x="146" y="15"/>
                    </a:lnTo>
                    <a:lnTo>
                      <a:pt x="146" y="14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7" y="12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51" y="12"/>
                    </a:lnTo>
                    <a:lnTo>
                      <a:pt x="174" y="12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5" y="12"/>
                    </a:lnTo>
                    <a:lnTo>
                      <a:pt x="188" y="12"/>
                    </a:lnTo>
                    <a:lnTo>
                      <a:pt x="189" y="9"/>
                    </a:lnTo>
                    <a:lnTo>
                      <a:pt x="190" y="9"/>
                    </a:lnTo>
                    <a:lnTo>
                      <a:pt x="200" y="9"/>
                    </a:lnTo>
                    <a:lnTo>
                      <a:pt x="200" y="8"/>
                    </a:lnTo>
                    <a:lnTo>
                      <a:pt x="205" y="8"/>
                    </a:lnTo>
                    <a:lnTo>
                      <a:pt x="205" y="6"/>
                    </a:lnTo>
                    <a:lnTo>
                      <a:pt x="207" y="6"/>
                    </a:lnTo>
                    <a:lnTo>
                      <a:pt x="207" y="5"/>
                    </a:lnTo>
                    <a:lnTo>
                      <a:pt x="207" y="3"/>
                    </a:lnTo>
                    <a:lnTo>
                      <a:pt x="208" y="3"/>
                    </a:lnTo>
                    <a:lnTo>
                      <a:pt x="208" y="3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25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" name="Freeform 87"/>
              <p:cNvSpPr>
                <a:spLocks/>
              </p:cNvSpPr>
              <p:nvPr/>
            </p:nvSpPr>
            <p:spPr bwMode="auto">
              <a:xfrm>
                <a:off x="2482850" y="1939925"/>
                <a:ext cx="358775" cy="179388"/>
              </a:xfrm>
              <a:custGeom>
                <a:avLst/>
                <a:gdLst>
                  <a:gd name="T0" fmla="*/ 39 w 226"/>
                  <a:gd name="T1" fmla="*/ 0 h 113"/>
                  <a:gd name="T2" fmla="*/ 48 w 226"/>
                  <a:gd name="T3" fmla="*/ 0 h 113"/>
                  <a:gd name="T4" fmla="*/ 56 w 226"/>
                  <a:gd name="T5" fmla="*/ 0 h 113"/>
                  <a:gd name="T6" fmla="*/ 66 w 226"/>
                  <a:gd name="T7" fmla="*/ 0 h 113"/>
                  <a:gd name="T8" fmla="*/ 80 w 226"/>
                  <a:gd name="T9" fmla="*/ 0 h 113"/>
                  <a:gd name="T10" fmla="*/ 87 w 226"/>
                  <a:gd name="T11" fmla="*/ 0 h 113"/>
                  <a:gd name="T12" fmla="*/ 95 w 226"/>
                  <a:gd name="T13" fmla="*/ 0 h 113"/>
                  <a:gd name="T14" fmla="*/ 103 w 226"/>
                  <a:gd name="T15" fmla="*/ 0 h 113"/>
                  <a:gd name="T16" fmla="*/ 118 w 226"/>
                  <a:gd name="T17" fmla="*/ 0 h 113"/>
                  <a:gd name="T18" fmla="*/ 140 w 226"/>
                  <a:gd name="T19" fmla="*/ 0 h 113"/>
                  <a:gd name="T20" fmla="*/ 170 w 226"/>
                  <a:gd name="T21" fmla="*/ 0 h 113"/>
                  <a:gd name="T22" fmla="*/ 183 w 226"/>
                  <a:gd name="T23" fmla="*/ 0 h 113"/>
                  <a:gd name="T24" fmla="*/ 188 w 226"/>
                  <a:gd name="T25" fmla="*/ 1 h 113"/>
                  <a:gd name="T26" fmla="*/ 190 w 226"/>
                  <a:gd name="T27" fmla="*/ 3 h 113"/>
                  <a:gd name="T28" fmla="*/ 190 w 226"/>
                  <a:gd name="T29" fmla="*/ 9 h 113"/>
                  <a:gd name="T30" fmla="*/ 196 w 226"/>
                  <a:gd name="T31" fmla="*/ 11 h 113"/>
                  <a:gd name="T32" fmla="*/ 200 w 226"/>
                  <a:gd name="T33" fmla="*/ 17 h 113"/>
                  <a:gd name="T34" fmla="*/ 203 w 226"/>
                  <a:gd name="T35" fmla="*/ 16 h 113"/>
                  <a:gd name="T36" fmla="*/ 203 w 226"/>
                  <a:gd name="T37" fmla="*/ 22 h 113"/>
                  <a:gd name="T38" fmla="*/ 206 w 226"/>
                  <a:gd name="T39" fmla="*/ 18 h 113"/>
                  <a:gd name="T40" fmla="*/ 206 w 226"/>
                  <a:gd name="T41" fmla="*/ 23 h 113"/>
                  <a:gd name="T42" fmla="*/ 206 w 226"/>
                  <a:gd name="T43" fmla="*/ 30 h 113"/>
                  <a:gd name="T44" fmla="*/ 202 w 226"/>
                  <a:gd name="T45" fmla="*/ 33 h 113"/>
                  <a:gd name="T46" fmla="*/ 197 w 226"/>
                  <a:gd name="T47" fmla="*/ 35 h 113"/>
                  <a:gd name="T48" fmla="*/ 200 w 226"/>
                  <a:gd name="T49" fmla="*/ 37 h 113"/>
                  <a:gd name="T50" fmla="*/ 199 w 226"/>
                  <a:gd name="T51" fmla="*/ 41 h 113"/>
                  <a:gd name="T52" fmla="*/ 198 w 226"/>
                  <a:gd name="T53" fmla="*/ 47 h 113"/>
                  <a:gd name="T54" fmla="*/ 198 w 226"/>
                  <a:gd name="T55" fmla="*/ 51 h 113"/>
                  <a:gd name="T56" fmla="*/ 197 w 226"/>
                  <a:gd name="T57" fmla="*/ 59 h 113"/>
                  <a:gd name="T58" fmla="*/ 198 w 226"/>
                  <a:gd name="T59" fmla="*/ 64 h 113"/>
                  <a:gd name="T60" fmla="*/ 196 w 226"/>
                  <a:gd name="T61" fmla="*/ 68 h 113"/>
                  <a:gd name="T62" fmla="*/ 199 w 226"/>
                  <a:gd name="T63" fmla="*/ 71 h 113"/>
                  <a:gd name="T64" fmla="*/ 225 w 226"/>
                  <a:gd name="T65" fmla="*/ 70 h 113"/>
                  <a:gd name="T66" fmla="*/ 222 w 226"/>
                  <a:gd name="T67" fmla="*/ 76 h 113"/>
                  <a:gd name="T68" fmla="*/ 222 w 226"/>
                  <a:gd name="T69" fmla="*/ 81 h 113"/>
                  <a:gd name="T70" fmla="*/ 222 w 226"/>
                  <a:gd name="T71" fmla="*/ 85 h 113"/>
                  <a:gd name="T72" fmla="*/ 223 w 226"/>
                  <a:gd name="T73" fmla="*/ 91 h 113"/>
                  <a:gd name="T74" fmla="*/ 222 w 226"/>
                  <a:gd name="T75" fmla="*/ 94 h 113"/>
                  <a:gd name="T76" fmla="*/ 222 w 226"/>
                  <a:gd name="T77" fmla="*/ 100 h 113"/>
                  <a:gd name="T78" fmla="*/ 219 w 226"/>
                  <a:gd name="T79" fmla="*/ 108 h 113"/>
                  <a:gd name="T80" fmla="*/ 214 w 226"/>
                  <a:gd name="T81" fmla="*/ 112 h 113"/>
                  <a:gd name="T82" fmla="*/ 195 w 226"/>
                  <a:gd name="T83" fmla="*/ 107 h 113"/>
                  <a:gd name="T84" fmla="*/ 166 w 226"/>
                  <a:gd name="T85" fmla="*/ 112 h 113"/>
                  <a:gd name="T86" fmla="*/ 86 w 226"/>
                  <a:gd name="T87" fmla="*/ 112 h 113"/>
                  <a:gd name="T88" fmla="*/ 76 w 226"/>
                  <a:gd name="T89" fmla="*/ 112 h 113"/>
                  <a:gd name="T90" fmla="*/ 67 w 226"/>
                  <a:gd name="T91" fmla="*/ 112 h 113"/>
                  <a:gd name="T92" fmla="*/ 57 w 226"/>
                  <a:gd name="T93" fmla="*/ 112 h 113"/>
                  <a:gd name="T94" fmla="*/ 50 w 226"/>
                  <a:gd name="T95" fmla="*/ 113 h 113"/>
                  <a:gd name="T96" fmla="*/ 42 w 226"/>
                  <a:gd name="T97" fmla="*/ 101 h 113"/>
                  <a:gd name="T98" fmla="*/ 42 w 226"/>
                  <a:gd name="T99" fmla="*/ 67 h 113"/>
                  <a:gd name="T100" fmla="*/ 9 w 226"/>
                  <a:gd name="T101" fmla="*/ 24 h 113"/>
                  <a:gd name="T102" fmla="*/ 0 w 226"/>
                  <a:gd name="T103" fmla="*/ 6 h 113"/>
                  <a:gd name="T104" fmla="*/ 1 w 226"/>
                  <a:gd name="T105" fmla="*/ 0 h 113"/>
                  <a:gd name="T106" fmla="*/ 11 w 226"/>
                  <a:gd name="T107" fmla="*/ 0 h 113"/>
                  <a:gd name="T108" fmla="*/ 19 w 226"/>
                  <a:gd name="T109" fmla="*/ 0 h 113"/>
                  <a:gd name="T110" fmla="*/ 28 w 226"/>
                  <a:gd name="T1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6" h="113">
                    <a:moveTo>
                      <a:pt x="32" y="0"/>
                    </a:move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7" y="0"/>
                    </a:lnTo>
                    <a:lnTo>
                      <a:pt x="140" y="0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6" y="1"/>
                    </a:lnTo>
                    <a:lnTo>
                      <a:pt x="187" y="2"/>
                    </a:lnTo>
                    <a:lnTo>
                      <a:pt x="187" y="1"/>
                    </a:lnTo>
                    <a:lnTo>
                      <a:pt x="188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0" y="0"/>
                    </a:lnTo>
                    <a:lnTo>
                      <a:pt x="190" y="1"/>
                    </a:lnTo>
                    <a:lnTo>
                      <a:pt x="190" y="2"/>
                    </a:lnTo>
                    <a:lnTo>
                      <a:pt x="190" y="3"/>
                    </a:lnTo>
                    <a:lnTo>
                      <a:pt x="190" y="5"/>
                    </a:lnTo>
                    <a:lnTo>
                      <a:pt x="189" y="5"/>
                    </a:lnTo>
                    <a:lnTo>
                      <a:pt x="189" y="6"/>
                    </a:lnTo>
                    <a:lnTo>
                      <a:pt x="189" y="7"/>
                    </a:lnTo>
                    <a:lnTo>
                      <a:pt x="190" y="8"/>
                    </a:lnTo>
                    <a:lnTo>
                      <a:pt x="190" y="9"/>
                    </a:lnTo>
                    <a:lnTo>
                      <a:pt x="191" y="9"/>
                    </a:lnTo>
                    <a:lnTo>
                      <a:pt x="191" y="10"/>
                    </a:lnTo>
                    <a:lnTo>
                      <a:pt x="193" y="10"/>
                    </a:lnTo>
                    <a:lnTo>
                      <a:pt x="193" y="11"/>
                    </a:lnTo>
                    <a:lnTo>
                      <a:pt x="194" y="11"/>
                    </a:lnTo>
                    <a:lnTo>
                      <a:pt x="196" y="11"/>
                    </a:lnTo>
                    <a:lnTo>
                      <a:pt x="196" y="13"/>
                    </a:lnTo>
                    <a:lnTo>
                      <a:pt x="197" y="14"/>
                    </a:lnTo>
                    <a:lnTo>
                      <a:pt x="198" y="15"/>
                    </a:lnTo>
                    <a:lnTo>
                      <a:pt x="198" y="16"/>
                    </a:lnTo>
                    <a:lnTo>
                      <a:pt x="199" y="17"/>
                    </a:lnTo>
                    <a:lnTo>
                      <a:pt x="200" y="17"/>
                    </a:lnTo>
                    <a:lnTo>
                      <a:pt x="200" y="18"/>
                    </a:lnTo>
                    <a:lnTo>
                      <a:pt x="200" y="18"/>
                    </a:lnTo>
                    <a:lnTo>
                      <a:pt x="202" y="17"/>
                    </a:lnTo>
                    <a:lnTo>
                      <a:pt x="202" y="16"/>
                    </a:lnTo>
                    <a:lnTo>
                      <a:pt x="203" y="15"/>
                    </a:lnTo>
                    <a:lnTo>
                      <a:pt x="203" y="16"/>
                    </a:lnTo>
                    <a:lnTo>
                      <a:pt x="203" y="17"/>
                    </a:lnTo>
                    <a:lnTo>
                      <a:pt x="203" y="18"/>
                    </a:lnTo>
                    <a:lnTo>
                      <a:pt x="202" y="19"/>
                    </a:lnTo>
                    <a:lnTo>
                      <a:pt x="202" y="20"/>
                    </a:lnTo>
                    <a:lnTo>
                      <a:pt x="202" y="22"/>
                    </a:lnTo>
                    <a:lnTo>
                      <a:pt x="203" y="22"/>
                    </a:lnTo>
                    <a:lnTo>
                      <a:pt x="204" y="22"/>
                    </a:lnTo>
                    <a:lnTo>
                      <a:pt x="204" y="20"/>
                    </a:lnTo>
                    <a:lnTo>
                      <a:pt x="205" y="19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6" y="18"/>
                    </a:lnTo>
                    <a:lnTo>
                      <a:pt x="206" y="19"/>
                    </a:lnTo>
                    <a:lnTo>
                      <a:pt x="206" y="20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3"/>
                    </a:lnTo>
                    <a:lnTo>
                      <a:pt x="206" y="23"/>
                    </a:lnTo>
                    <a:lnTo>
                      <a:pt x="206" y="24"/>
                    </a:lnTo>
                    <a:lnTo>
                      <a:pt x="206" y="25"/>
                    </a:lnTo>
                    <a:lnTo>
                      <a:pt x="206" y="26"/>
                    </a:lnTo>
                    <a:lnTo>
                      <a:pt x="207" y="27"/>
                    </a:lnTo>
                    <a:lnTo>
                      <a:pt x="207" y="28"/>
                    </a:lnTo>
                    <a:lnTo>
                      <a:pt x="206" y="30"/>
                    </a:lnTo>
                    <a:lnTo>
                      <a:pt x="205" y="30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2" y="33"/>
                    </a:lnTo>
                    <a:lnTo>
                      <a:pt x="200" y="34"/>
                    </a:lnTo>
                    <a:lnTo>
                      <a:pt x="200" y="34"/>
                    </a:lnTo>
                    <a:lnTo>
                      <a:pt x="200" y="35"/>
                    </a:lnTo>
                    <a:lnTo>
                      <a:pt x="199" y="35"/>
                    </a:lnTo>
                    <a:lnTo>
                      <a:pt x="198" y="35"/>
                    </a:lnTo>
                    <a:lnTo>
                      <a:pt x="197" y="35"/>
                    </a:lnTo>
                    <a:lnTo>
                      <a:pt x="196" y="36"/>
                    </a:lnTo>
                    <a:lnTo>
                      <a:pt x="197" y="37"/>
                    </a:lnTo>
                    <a:lnTo>
                      <a:pt x="198" y="39"/>
                    </a:lnTo>
                    <a:lnTo>
                      <a:pt x="199" y="39"/>
                    </a:lnTo>
                    <a:lnTo>
                      <a:pt x="199" y="37"/>
                    </a:lnTo>
                    <a:lnTo>
                      <a:pt x="200" y="37"/>
                    </a:lnTo>
                    <a:lnTo>
                      <a:pt x="200" y="39"/>
                    </a:lnTo>
                    <a:lnTo>
                      <a:pt x="202" y="39"/>
                    </a:lnTo>
                    <a:lnTo>
                      <a:pt x="202" y="39"/>
                    </a:lnTo>
                    <a:lnTo>
                      <a:pt x="202" y="40"/>
                    </a:lnTo>
                    <a:lnTo>
                      <a:pt x="200" y="41"/>
                    </a:lnTo>
                    <a:lnTo>
                      <a:pt x="199" y="41"/>
                    </a:lnTo>
                    <a:lnTo>
                      <a:pt x="198" y="42"/>
                    </a:lnTo>
                    <a:lnTo>
                      <a:pt x="198" y="43"/>
                    </a:lnTo>
                    <a:lnTo>
                      <a:pt x="198" y="44"/>
                    </a:lnTo>
                    <a:lnTo>
                      <a:pt x="198" y="45"/>
                    </a:lnTo>
                    <a:lnTo>
                      <a:pt x="197" y="45"/>
                    </a:lnTo>
                    <a:lnTo>
                      <a:pt x="198" y="47"/>
                    </a:lnTo>
                    <a:lnTo>
                      <a:pt x="198" y="48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0" y="50"/>
                    </a:lnTo>
                    <a:lnTo>
                      <a:pt x="199" y="51"/>
                    </a:lnTo>
                    <a:lnTo>
                      <a:pt x="198" y="51"/>
                    </a:lnTo>
                    <a:lnTo>
                      <a:pt x="197" y="52"/>
                    </a:lnTo>
                    <a:lnTo>
                      <a:pt x="197" y="53"/>
                    </a:lnTo>
                    <a:lnTo>
                      <a:pt x="196" y="54"/>
                    </a:lnTo>
                    <a:lnTo>
                      <a:pt x="197" y="56"/>
                    </a:lnTo>
                    <a:lnTo>
                      <a:pt x="197" y="57"/>
                    </a:lnTo>
                    <a:lnTo>
                      <a:pt x="197" y="59"/>
                    </a:lnTo>
                    <a:lnTo>
                      <a:pt x="196" y="60"/>
                    </a:lnTo>
                    <a:lnTo>
                      <a:pt x="195" y="61"/>
                    </a:lnTo>
                    <a:lnTo>
                      <a:pt x="195" y="62"/>
                    </a:lnTo>
                    <a:lnTo>
                      <a:pt x="196" y="64"/>
                    </a:lnTo>
                    <a:lnTo>
                      <a:pt x="197" y="64"/>
                    </a:lnTo>
                    <a:lnTo>
                      <a:pt x="198" y="64"/>
                    </a:lnTo>
                    <a:lnTo>
                      <a:pt x="197" y="65"/>
                    </a:lnTo>
                    <a:lnTo>
                      <a:pt x="196" y="65"/>
                    </a:lnTo>
                    <a:lnTo>
                      <a:pt x="195" y="66"/>
                    </a:lnTo>
                    <a:lnTo>
                      <a:pt x="195" y="66"/>
                    </a:lnTo>
                    <a:lnTo>
                      <a:pt x="196" y="67"/>
                    </a:lnTo>
                    <a:lnTo>
                      <a:pt x="196" y="68"/>
                    </a:lnTo>
                    <a:lnTo>
                      <a:pt x="196" y="69"/>
                    </a:lnTo>
                    <a:lnTo>
                      <a:pt x="197" y="71"/>
                    </a:lnTo>
                    <a:lnTo>
                      <a:pt x="198" y="71"/>
                    </a:lnTo>
                    <a:lnTo>
                      <a:pt x="198" y="73"/>
                    </a:lnTo>
                    <a:lnTo>
                      <a:pt x="199" y="73"/>
                    </a:lnTo>
                    <a:lnTo>
                      <a:pt x="199" y="71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0" y="73"/>
                    </a:lnTo>
                    <a:lnTo>
                      <a:pt x="203" y="73"/>
                    </a:lnTo>
                    <a:lnTo>
                      <a:pt x="208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1"/>
                    </a:lnTo>
                    <a:lnTo>
                      <a:pt x="225" y="71"/>
                    </a:lnTo>
                    <a:lnTo>
                      <a:pt x="224" y="74"/>
                    </a:lnTo>
                    <a:lnTo>
                      <a:pt x="223" y="75"/>
                    </a:lnTo>
                    <a:lnTo>
                      <a:pt x="222" y="76"/>
                    </a:lnTo>
                    <a:lnTo>
                      <a:pt x="222" y="77"/>
                    </a:lnTo>
                    <a:lnTo>
                      <a:pt x="221" y="77"/>
                    </a:lnTo>
                    <a:lnTo>
                      <a:pt x="221" y="78"/>
                    </a:lnTo>
                    <a:lnTo>
                      <a:pt x="221" y="79"/>
                    </a:lnTo>
                    <a:lnTo>
                      <a:pt x="222" y="79"/>
                    </a:lnTo>
                    <a:lnTo>
                      <a:pt x="222" y="81"/>
                    </a:lnTo>
                    <a:lnTo>
                      <a:pt x="221" y="81"/>
                    </a:lnTo>
                    <a:lnTo>
                      <a:pt x="221" y="82"/>
                    </a:lnTo>
                    <a:lnTo>
                      <a:pt x="221" y="83"/>
                    </a:lnTo>
                    <a:lnTo>
                      <a:pt x="222" y="83"/>
                    </a:lnTo>
                    <a:lnTo>
                      <a:pt x="222" y="84"/>
                    </a:lnTo>
                    <a:lnTo>
                      <a:pt x="222" y="85"/>
                    </a:lnTo>
                    <a:lnTo>
                      <a:pt x="223" y="85"/>
                    </a:lnTo>
                    <a:lnTo>
                      <a:pt x="222" y="86"/>
                    </a:lnTo>
                    <a:lnTo>
                      <a:pt x="222" y="87"/>
                    </a:lnTo>
                    <a:lnTo>
                      <a:pt x="222" y="88"/>
                    </a:lnTo>
                    <a:lnTo>
                      <a:pt x="223" y="90"/>
                    </a:lnTo>
                    <a:lnTo>
                      <a:pt x="223" y="91"/>
                    </a:lnTo>
                    <a:lnTo>
                      <a:pt x="222" y="92"/>
                    </a:lnTo>
                    <a:lnTo>
                      <a:pt x="222" y="93"/>
                    </a:lnTo>
                    <a:lnTo>
                      <a:pt x="222" y="93"/>
                    </a:lnTo>
                    <a:lnTo>
                      <a:pt x="222" y="94"/>
                    </a:lnTo>
                    <a:lnTo>
                      <a:pt x="223" y="94"/>
                    </a:lnTo>
                    <a:lnTo>
                      <a:pt x="222" y="94"/>
                    </a:lnTo>
                    <a:lnTo>
                      <a:pt x="222" y="95"/>
                    </a:lnTo>
                    <a:lnTo>
                      <a:pt x="222" y="96"/>
                    </a:lnTo>
                    <a:lnTo>
                      <a:pt x="221" y="98"/>
                    </a:lnTo>
                    <a:lnTo>
                      <a:pt x="222" y="98"/>
                    </a:lnTo>
                    <a:lnTo>
                      <a:pt x="222" y="99"/>
                    </a:lnTo>
                    <a:lnTo>
                      <a:pt x="222" y="100"/>
                    </a:lnTo>
                    <a:lnTo>
                      <a:pt x="221" y="102"/>
                    </a:lnTo>
                    <a:lnTo>
                      <a:pt x="221" y="103"/>
                    </a:lnTo>
                    <a:lnTo>
                      <a:pt x="220" y="106"/>
                    </a:lnTo>
                    <a:lnTo>
                      <a:pt x="220" y="107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09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2"/>
                    </a:lnTo>
                    <a:lnTo>
                      <a:pt x="216" y="112"/>
                    </a:lnTo>
                    <a:lnTo>
                      <a:pt x="214" y="112"/>
                    </a:lnTo>
                    <a:lnTo>
                      <a:pt x="203" y="112"/>
                    </a:lnTo>
                    <a:lnTo>
                      <a:pt x="200" y="112"/>
                    </a:lnTo>
                    <a:lnTo>
                      <a:pt x="195" y="112"/>
                    </a:lnTo>
                    <a:lnTo>
                      <a:pt x="195" y="110"/>
                    </a:lnTo>
                    <a:lnTo>
                      <a:pt x="195" y="109"/>
                    </a:lnTo>
                    <a:lnTo>
                      <a:pt x="195" y="107"/>
                    </a:lnTo>
                    <a:lnTo>
                      <a:pt x="195" y="104"/>
                    </a:lnTo>
                    <a:lnTo>
                      <a:pt x="194" y="104"/>
                    </a:lnTo>
                    <a:lnTo>
                      <a:pt x="190" y="104"/>
                    </a:lnTo>
                    <a:lnTo>
                      <a:pt x="178" y="104"/>
                    </a:lnTo>
                    <a:lnTo>
                      <a:pt x="166" y="104"/>
                    </a:lnTo>
                    <a:lnTo>
                      <a:pt x="166" y="112"/>
                    </a:lnTo>
                    <a:lnTo>
                      <a:pt x="162" y="112"/>
                    </a:lnTo>
                    <a:lnTo>
                      <a:pt x="156" y="112"/>
                    </a:lnTo>
                    <a:lnTo>
                      <a:pt x="155" y="112"/>
                    </a:lnTo>
                    <a:lnTo>
                      <a:pt x="150" y="112"/>
                    </a:lnTo>
                    <a:lnTo>
                      <a:pt x="88" y="112"/>
                    </a:lnTo>
                    <a:lnTo>
                      <a:pt x="86" y="112"/>
                    </a:lnTo>
                    <a:lnTo>
                      <a:pt x="83" y="112"/>
                    </a:lnTo>
                    <a:lnTo>
                      <a:pt x="82" y="112"/>
                    </a:lnTo>
                    <a:lnTo>
                      <a:pt x="80" y="112"/>
                    </a:lnTo>
                    <a:lnTo>
                      <a:pt x="78" y="112"/>
                    </a:lnTo>
                    <a:lnTo>
                      <a:pt x="77" y="112"/>
                    </a:lnTo>
                    <a:lnTo>
                      <a:pt x="76" y="112"/>
                    </a:lnTo>
                    <a:lnTo>
                      <a:pt x="75" y="112"/>
                    </a:lnTo>
                    <a:lnTo>
                      <a:pt x="74" y="112"/>
                    </a:lnTo>
                    <a:lnTo>
                      <a:pt x="71" y="112"/>
                    </a:lnTo>
                    <a:lnTo>
                      <a:pt x="70" y="112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59" y="112"/>
                    </a:lnTo>
                    <a:lnTo>
                      <a:pt x="57" y="112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5" y="112"/>
                    </a:lnTo>
                    <a:lnTo>
                      <a:pt x="44" y="112"/>
                    </a:lnTo>
                    <a:lnTo>
                      <a:pt x="41" y="112"/>
                    </a:lnTo>
                    <a:lnTo>
                      <a:pt x="42" y="103"/>
                    </a:lnTo>
                    <a:lnTo>
                      <a:pt x="42" y="101"/>
                    </a:lnTo>
                    <a:lnTo>
                      <a:pt x="42" y="98"/>
                    </a:lnTo>
                    <a:lnTo>
                      <a:pt x="42" y="92"/>
                    </a:lnTo>
                    <a:lnTo>
                      <a:pt x="42" y="85"/>
                    </a:lnTo>
                    <a:lnTo>
                      <a:pt x="43" y="76"/>
                    </a:lnTo>
                    <a:lnTo>
                      <a:pt x="42" y="71"/>
                    </a:lnTo>
                    <a:lnTo>
                      <a:pt x="42" y="67"/>
                    </a:lnTo>
                    <a:lnTo>
                      <a:pt x="42" y="59"/>
                    </a:lnTo>
                    <a:lnTo>
                      <a:pt x="9" y="59"/>
                    </a:lnTo>
                    <a:lnTo>
                      <a:pt x="9" y="52"/>
                    </a:lnTo>
                    <a:lnTo>
                      <a:pt x="9" y="49"/>
                    </a:lnTo>
                    <a:lnTo>
                      <a:pt x="9" y="42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" name="Freeform 92"/>
              <p:cNvSpPr>
                <a:spLocks/>
              </p:cNvSpPr>
              <p:nvPr/>
            </p:nvSpPr>
            <p:spPr bwMode="auto">
              <a:xfrm>
                <a:off x="2430462" y="2033588"/>
                <a:ext cx="250825" cy="390525"/>
              </a:xfrm>
              <a:custGeom>
                <a:avLst/>
                <a:gdLst>
                  <a:gd name="T0" fmla="*/ 74 w 158"/>
                  <a:gd name="T1" fmla="*/ 53 h 246"/>
                  <a:gd name="T2" fmla="*/ 68 w 158"/>
                  <a:gd name="T3" fmla="*/ 57 h 246"/>
                  <a:gd name="T4" fmla="*/ 74 w 158"/>
                  <a:gd name="T5" fmla="*/ 60 h 246"/>
                  <a:gd name="T6" fmla="*/ 69 w 158"/>
                  <a:gd name="T7" fmla="*/ 66 h 246"/>
                  <a:gd name="T8" fmla="*/ 68 w 158"/>
                  <a:gd name="T9" fmla="*/ 74 h 246"/>
                  <a:gd name="T10" fmla="*/ 72 w 158"/>
                  <a:gd name="T11" fmla="*/ 82 h 246"/>
                  <a:gd name="T12" fmla="*/ 77 w 158"/>
                  <a:gd name="T13" fmla="*/ 85 h 246"/>
                  <a:gd name="T14" fmla="*/ 83 w 158"/>
                  <a:gd name="T15" fmla="*/ 88 h 246"/>
                  <a:gd name="T16" fmla="*/ 87 w 158"/>
                  <a:gd name="T17" fmla="*/ 96 h 246"/>
                  <a:gd name="T18" fmla="*/ 95 w 158"/>
                  <a:gd name="T19" fmla="*/ 98 h 246"/>
                  <a:gd name="T20" fmla="*/ 102 w 158"/>
                  <a:gd name="T21" fmla="*/ 99 h 246"/>
                  <a:gd name="T22" fmla="*/ 109 w 158"/>
                  <a:gd name="T23" fmla="*/ 102 h 246"/>
                  <a:gd name="T24" fmla="*/ 118 w 158"/>
                  <a:gd name="T25" fmla="*/ 100 h 246"/>
                  <a:gd name="T26" fmla="*/ 123 w 158"/>
                  <a:gd name="T27" fmla="*/ 105 h 246"/>
                  <a:gd name="T28" fmla="*/ 127 w 158"/>
                  <a:gd name="T29" fmla="*/ 110 h 246"/>
                  <a:gd name="T30" fmla="*/ 128 w 158"/>
                  <a:gd name="T31" fmla="*/ 116 h 246"/>
                  <a:gd name="T32" fmla="*/ 125 w 158"/>
                  <a:gd name="T33" fmla="*/ 119 h 246"/>
                  <a:gd name="T34" fmla="*/ 125 w 158"/>
                  <a:gd name="T35" fmla="*/ 128 h 246"/>
                  <a:gd name="T36" fmla="*/ 126 w 158"/>
                  <a:gd name="T37" fmla="*/ 135 h 246"/>
                  <a:gd name="T38" fmla="*/ 125 w 158"/>
                  <a:gd name="T39" fmla="*/ 142 h 246"/>
                  <a:gd name="T40" fmla="*/ 130 w 158"/>
                  <a:gd name="T41" fmla="*/ 143 h 246"/>
                  <a:gd name="T42" fmla="*/ 135 w 158"/>
                  <a:gd name="T43" fmla="*/ 147 h 246"/>
                  <a:gd name="T44" fmla="*/ 143 w 158"/>
                  <a:gd name="T45" fmla="*/ 151 h 246"/>
                  <a:gd name="T46" fmla="*/ 142 w 158"/>
                  <a:gd name="T47" fmla="*/ 159 h 246"/>
                  <a:gd name="T48" fmla="*/ 144 w 158"/>
                  <a:gd name="T49" fmla="*/ 166 h 246"/>
                  <a:gd name="T50" fmla="*/ 149 w 158"/>
                  <a:gd name="T51" fmla="*/ 170 h 246"/>
                  <a:gd name="T52" fmla="*/ 154 w 158"/>
                  <a:gd name="T53" fmla="*/ 175 h 246"/>
                  <a:gd name="T54" fmla="*/ 153 w 158"/>
                  <a:gd name="T55" fmla="*/ 177 h 246"/>
                  <a:gd name="T56" fmla="*/ 144 w 158"/>
                  <a:gd name="T57" fmla="*/ 177 h 246"/>
                  <a:gd name="T58" fmla="*/ 142 w 158"/>
                  <a:gd name="T59" fmla="*/ 184 h 246"/>
                  <a:gd name="T60" fmla="*/ 145 w 158"/>
                  <a:gd name="T61" fmla="*/ 191 h 246"/>
                  <a:gd name="T62" fmla="*/ 144 w 158"/>
                  <a:gd name="T63" fmla="*/ 196 h 246"/>
                  <a:gd name="T64" fmla="*/ 151 w 158"/>
                  <a:gd name="T65" fmla="*/ 203 h 246"/>
                  <a:gd name="T66" fmla="*/ 149 w 158"/>
                  <a:gd name="T67" fmla="*/ 210 h 246"/>
                  <a:gd name="T68" fmla="*/ 143 w 158"/>
                  <a:gd name="T69" fmla="*/ 213 h 246"/>
                  <a:gd name="T70" fmla="*/ 142 w 158"/>
                  <a:gd name="T71" fmla="*/ 219 h 246"/>
                  <a:gd name="T72" fmla="*/ 128 w 158"/>
                  <a:gd name="T73" fmla="*/ 237 h 246"/>
                  <a:gd name="T74" fmla="*/ 109 w 158"/>
                  <a:gd name="T75" fmla="*/ 243 h 246"/>
                  <a:gd name="T76" fmla="*/ 96 w 158"/>
                  <a:gd name="T77" fmla="*/ 240 h 246"/>
                  <a:gd name="T78" fmla="*/ 92 w 158"/>
                  <a:gd name="T79" fmla="*/ 235 h 246"/>
                  <a:gd name="T80" fmla="*/ 85 w 158"/>
                  <a:gd name="T81" fmla="*/ 235 h 246"/>
                  <a:gd name="T82" fmla="*/ 79 w 158"/>
                  <a:gd name="T83" fmla="*/ 228 h 246"/>
                  <a:gd name="T84" fmla="*/ 78 w 158"/>
                  <a:gd name="T85" fmla="*/ 222 h 246"/>
                  <a:gd name="T86" fmla="*/ 75 w 158"/>
                  <a:gd name="T87" fmla="*/ 217 h 246"/>
                  <a:gd name="T88" fmla="*/ 73 w 158"/>
                  <a:gd name="T89" fmla="*/ 210 h 246"/>
                  <a:gd name="T90" fmla="*/ 66 w 158"/>
                  <a:gd name="T91" fmla="*/ 203 h 246"/>
                  <a:gd name="T92" fmla="*/ 60 w 158"/>
                  <a:gd name="T93" fmla="*/ 201 h 246"/>
                  <a:gd name="T94" fmla="*/ 58 w 158"/>
                  <a:gd name="T95" fmla="*/ 197 h 246"/>
                  <a:gd name="T96" fmla="*/ 46 w 158"/>
                  <a:gd name="T97" fmla="*/ 188 h 246"/>
                  <a:gd name="T98" fmla="*/ 29 w 158"/>
                  <a:gd name="T99" fmla="*/ 177 h 246"/>
                  <a:gd name="T100" fmla="*/ 23 w 158"/>
                  <a:gd name="T101" fmla="*/ 161 h 246"/>
                  <a:gd name="T102" fmla="*/ 15 w 158"/>
                  <a:gd name="T103" fmla="*/ 154 h 246"/>
                  <a:gd name="T104" fmla="*/ 7 w 158"/>
                  <a:gd name="T105" fmla="*/ 139 h 246"/>
                  <a:gd name="T106" fmla="*/ 1 w 158"/>
                  <a:gd name="T107" fmla="*/ 127 h 246"/>
                  <a:gd name="T108" fmla="*/ 10 w 158"/>
                  <a:gd name="T109" fmla="*/ 110 h 246"/>
                  <a:gd name="T110" fmla="*/ 15 w 158"/>
                  <a:gd name="T111" fmla="*/ 101 h 246"/>
                  <a:gd name="T112" fmla="*/ 18 w 158"/>
                  <a:gd name="T113" fmla="*/ 88 h 246"/>
                  <a:gd name="T114" fmla="*/ 10 w 158"/>
                  <a:gd name="T115" fmla="*/ 59 h 246"/>
                  <a:gd name="T116" fmla="*/ 6 w 158"/>
                  <a:gd name="T117" fmla="*/ 39 h 246"/>
                  <a:gd name="T118" fmla="*/ 15 w 158"/>
                  <a:gd name="T119" fmla="*/ 19 h 246"/>
                  <a:gd name="T120" fmla="*/ 42 w 158"/>
                  <a:gd name="T121" fmla="*/ 14 h 246"/>
                  <a:gd name="T122" fmla="*/ 75 w 158"/>
                  <a:gd name="T123" fmla="*/ 1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8" h="246">
                    <a:moveTo>
                      <a:pt x="75" y="12"/>
                    </a:moveTo>
                    <a:lnTo>
                      <a:pt x="76" y="17"/>
                    </a:lnTo>
                    <a:lnTo>
                      <a:pt x="75" y="26"/>
                    </a:lnTo>
                    <a:lnTo>
                      <a:pt x="75" y="33"/>
                    </a:lnTo>
                    <a:lnTo>
                      <a:pt x="75" y="39"/>
                    </a:lnTo>
                    <a:lnTo>
                      <a:pt x="75" y="42"/>
                    </a:lnTo>
                    <a:lnTo>
                      <a:pt x="75" y="44"/>
                    </a:lnTo>
                    <a:lnTo>
                      <a:pt x="74" y="53"/>
                    </a:lnTo>
                    <a:lnTo>
                      <a:pt x="72" y="53"/>
                    </a:lnTo>
                    <a:lnTo>
                      <a:pt x="69" y="53"/>
                    </a:lnTo>
                    <a:lnTo>
                      <a:pt x="66" y="54"/>
                    </a:lnTo>
                    <a:lnTo>
                      <a:pt x="65" y="54"/>
                    </a:lnTo>
                    <a:lnTo>
                      <a:pt x="66" y="54"/>
                    </a:lnTo>
                    <a:lnTo>
                      <a:pt x="67" y="54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6"/>
                    </a:lnTo>
                    <a:lnTo>
                      <a:pt x="69" y="56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72" y="58"/>
                    </a:lnTo>
                    <a:lnTo>
                      <a:pt x="73" y="58"/>
                    </a:lnTo>
                    <a:lnTo>
                      <a:pt x="74" y="59"/>
                    </a:lnTo>
                    <a:lnTo>
                      <a:pt x="74" y="60"/>
                    </a:lnTo>
                    <a:lnTo>
                      <a:pt x="73" y="61"/>
                    </a:lnTo>
                    <a:lnTo>
                      <a:pt x="72" y="61"/>
                    </a:lnTo>
                    <a:lnTo>
                      <a:pt x="72" y="62"/>
                    </a:lnTo>
                    <a:lnTo>
                      <a:pt x="70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9" y="65"/>
                    </a:lnTo>
                    <a:lnTo>
                      <a:pt x="69" y="66"/>
                    </a:lnTo>
                    <a:lnTo>
                      <a:pt x="69" y="67"/>
                    </a:lnTo>
                    <a:lnTo>
                      <a:pt x="69" y="68"/>
                    </a:lnTo>
                    <a:lnTo>
                      <a:pt x="68" y="68"/>
                    </a:lnTo>
                    <a:lnTo>
                      <a:pt x="68" y="69"/>
                    </a:lnTo>
                    <a:lnTo>
                      <a:pt x="68" y="70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8" y="74"/>
                    </a:lnTo>
                    <a:lnTo>
                      <a:pt x="68" y="75"/>
                    </a:lnTo>
                    <a:lnTo>
                      <a:pt x="69" y="75"/>
                    </a:lnTo>
                    <a:lnTo>
                      <a:pt x="69" y="76"/>
                    </a:lnTo>
                    <a:lnTo>
                      <a:pt x="69" y="77"/>
                    </a:lnTo>
                    <a:lnTo>
                      <a:pt x="69" y="78"/>
                    </a:lnTo>
                    <a:lnTo>
                      <a:pt x="70" y="79"/>
                    </a:lnTo>
                    <a:lnTo>
                      <a:pt x="70" y="81"/>
                    </a:lnTo>
                    <a:lnTo>
                      <a:pt x="72" y="82"/>
                    </a:lnTo>
                    <a:lnTo>
                      <a:pt x="73" y="82"/>
                    </a:lnTo>
                    <a:lnTo>
                      <a:pt x="73" y="83"/>
                    </a:lnTo>
                    <a:lnTo>
                      <a:pt x="74" y="83"/>
                    </a:lnTo>
                    <a:lnTo>
                      <a:pt x="74" y="84"/>
                    </a:lnTo>
                    <a:lnTo>
                      <a:pt x="75" y="84"/>
                    </a:lnTo>
                    <a:lnTo>
                      <a:pt x="76" y="84"/>
                    </a:lnTo>
                    <a:lnTo>
                      <a:pt x="77" y="84"/>
                    </a:lnTo>
                    <a:lnTo>
                      <a:pt x="77" y="85"/>
                    </a:lnTo>
                    <a:lnTo>
                      <a:pt x="77" y="86"/>
                    </a:lnTo>
                    <a:lnTo>
                      <a:pt x="78" y="86"/>
                    </a:lnTo>
                    <a:lnTo>
                      <a:pt x="78" y="87"/>
                    </a:lnTo>
                    <a:lnTo>
                      <a:pt x="79" y="87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2" y="88"/>
                    </a:lnTo>
                    <a:lnTo>
                      <a:pt x="83" y="88"/>
                    </a:lnTo>
                    <a:lnTo>
                      <a:pt x="84" y="90"/>
                    </a:lnTo>
                    <a:lnTo>
                      <a:pt x="85" y="91"/>
                    </a:lnTo>
                    <a:lnTo>
                      <a:pt x="85" y="92"/>
                    </a:lnTo>
                    <a:lnTo>
                      <a:pt x="86" y="92"/>
                    </a:lnTo>
                    <a:lnTo>
                      <a:pt x="86" y="93"/>
                    </a:lnTo>
                    <a:lnTo>
                      <a:pt x="87" y="94"/>
                    </a:lnTo>
                    <a:lnTo>
                      <a:pt x="87" y="95"/>
                    </a:lnTo>
                    <a:lnTo>
                      <a:pt x="87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90" y="98"/>
                    </a:lnTo>
                    <a:lnTo>
                      <a:pt x="91" y="99"/>
                    </a:lnTo>
                    <a:lnTo>
                      <a:pt x="92" y="99"/>
                    </a:lnTo>
                    <a:lnTo>
                      <a:pt x="93" y="99"/>
                    </a:lnTo>
                    <a:lnTo>
                      <a:pt x="94" y="99"/>
                    </a:lnTo>
                    <a:lnTo>
                      <a:pt x="95" y="98"/>
                    </a:lnTo>
                    <a:lnTo>
                      <a:pt x="96" y="96"/>
                    </a:lnTo>
                    <a:lnTo>
                      <a:pt x="96" y="96"/>
                    </a:lnTo>
                    <a:lnTo>
                      <a:pt x="98" y="96"/>
                    </a:lnTo>
                    <a:lnTo>
                      <a:pt x="99" y="96"/>
                    </a:lnTo>
                    <a:lnTo>
                      <a:pt x="100" y="98"/>
                    </a:lnTo>
                    <a:lnTo>
                      <a:pt x="101" y="98"/>
                    </a:lnTo>
                    <a:lnTo>
                      <a:pt x="101" y="99"/>
                    </a:lnTo>
                    <a:lnTo>
                      <a:pt x="102" y="99"/>
                    </a:lnTo>
                    <a:lnTo>
                      <a:pt x="103" y="99"/>
                    </a:lnTo>
                    <a:lnTo>
                      <a:pt x="104" y="99"/>
                    </a:lnTo>
                    <a:lnTo>
                      <a:pt x="106" y="100"/>
                    </a:lnTo>
                    <a:lnTo>
                      <a:pt x="107" y="100"/>
                    </a:lnTo>
                    <a:lnTo>
                      <a:pt x="108" y="100"/>
                    </a:lnTo>
                    <a:lnTo>
                      <a:pt x="108" y="101"/>
                    </a:lnTo>
                    <a:lnTo>
                      <a:pt x="109" y="101"/>
                    </a:lnTo>
                    <a:lnTo>
                      <a:pt x="109" y="102"/>
                    </a:lnTo>
                    <a:lnTo>
                      <a:pt x="110" y="102"/>
                    </a:lnTo>
                    <a:lnTo>
                      <a:pt x="111" y="102"/>
                    </a:lnTo>
                    <a:lnTo>
                      <a:pt x="112" y="101"/>
                    </a:lnTo>
                    <a:lnTo>
                      <a:pt x="113" y="101"/>
                    </a:lnTo>
                    <a:lnTo>
                      <a:pt x="115" y="101"/>
                    </a:lnTo>
                    <a:lnTo>
                      <a:pt x="116" y="101"/>
                    </a:lnTo>
                    <a:lnTo>
                      <a:pt x="117" y="100"/>
                    </a:lnTo>
                    <a:lnTo>
                      <a:pt x="118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1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1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25" y="107"/>
                    </a:lnTo>
                    <a:lnTo>
                      <a:pt x="125" y="108"/>
                    </a:lnTo>
                    <a:lnTo>
                      <a:pt x="125" y="109"/>
                    </a:lnTo>
                    <a:lnTo>
                      <a:pt x="125" y="110"/>
                    </a:lnTo>
                    <a:lnTo>
                      <a:pt x="126" y="110"/>
                    </a:lnTo>
                    <a:lnTo>
                      <a:pt x="127" y="110"/>
                    </a:lnTo>
                    <a:lnTo>
                      <a:pt x="128" y="110"/>
                    </a:lnTo>
                    <a:lnTo>
                      <a:pt x="129" y="111"/>
                    </a:lnTo>
                    <a:lnTo>
                      <a:pt x="128" y="112"/>
                    </a:lnTo>
                    <a:lnTo>
                      <a:pt x="128" y="113"/>
                    </a:lnTo>
                    <a:lnTo>
                      <a:pt x="127" y="113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8" y="116"/>
                    </a:lnTo>
                    <a:lnTo>
                      <a:pt x="128" y="117"/>
                    </a:lnTo>
                    <a:lnTo>
                      <a:pt x="129" y="117"/>
                    </a:lnTo>
                    <a:lnTo>
                      <a:pt x="128" y="118"/>
                    </a:lnTo>
                    <a:lnTo>
                      <a:pt x="128" y="119"/>
                    </a:lnTo>
                    <a:lnTo>
                      <a:pt x="127" y="119"/>
                    </a:lnTo>
                    <a:lnTo>
                      <a:pt x="127" y="118"/>
                    </a:lnTo>
                    <a:lnTo>
                      <a:pt x="126" y="119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5" y="121"/>
                    </a:lnTo>
                    <a:lnTo>
                      <a:pt x="124" y="122"/>
                    </a:lnTo>
                    <a:lnTo>
                      <a:pt x="124" y="124"/>
                    </a:lnTo>
                    <a:lnTo>
                      <a:pt x="124" y="125"/>
                    </a:lnTo>
                    <a:lnTo>
                      <a:pt x="125" y="126"/>
                    </a:lnTo>
                    <a:lnTo>
                      <a:pt x="125" y="127"/>
                    </a:lnTo>
                    <a:lnTo>
                      <a:pt x="125" y="128"/>
                    </a:lnTo>
                    <a:lnTo>
                      <a:pt x="125" y="129"/>
                    </a:lnTo>
                    <a:lnTo>
                      <a:pt x="126" y="129"/>
                    </a:lnTo>
                    <a:lnTo>
                      <a:pt x="126" y="130"/>
                    </a:lnTo>
                    <a:lnTo>
                      <a:pt x="126" y="132"/>
                    </a:lnTo>
                    <a:lnTo>
                      <a:pt x="126" y="133"/>
                    </a:lnTo>
                    <a:lnTo>
                      <a:pt x="127" y="134"/>
                    </a:lnTo>
                    <a:lnTo>
                      <a:pt x="127" y="135"/>
                    </a:lnTo>
                    <a:lnTo>
                      <a:pt x="126" y="135"/>
                    </a:lnTo>
                    <a:lnTo>
                      <a:pt x="126" y="136"/>
                    </a:lnTo>
                    <a:lnTo>
                      <a:pt x="126" y="137"/>
                    </a:lnTo>
                    <a:lnTo>
                      <a:pt x="126" y="138"/>
                    </a:lnTo>
                    <a:lnTo>
                      <a:pt x="127" y="138"/>
                    </a:lnTo>
                    <a:lnTo>
                      <a:pt x="127" y="139"/>
                    </a:lnTo>
                    <a:lnTo>
                      <a:pt x="126" y="139"/>
                    </a:lnTo>
                    <a:lnTo>
                      <a:pt x="126" y="141"/>
                    </a:lnTo>
                    <a:lnTo>
                      <a:pt x="125" y="142"/>
                    </a:lnTo>
                    <a:lnTo>
                      <a:pt x="126" y="142"/>
                    </a:lnTo>
                    <a:lnTo>
                      <a:pt x="125" y="143"/>
                    </a:lnTo>
                    <a:lnTo>
                      <a:pt x="126" y="143"/>
                    </a:lnTo>
                    <a:lnTo>
                      <a:pt x="127" y="143"/>
                    </a:lnTo>
                    <a:lnTo>
                      <a:pt x="128" y="143"/>
                    </a:lnTo>
                    <a:lnTo>
                      <a:pt x="128" y="143"/>
                    </a:lnTo>
                    <a:lnTo>
                      <a:pt x="129" y="143"/>
                    </a:lnTo>
                    <a:lnTo>
                      <a:pt x="130" y="143"/>
                    </a:lnTo>
                    <a:lnTo>
                      <a:pt x="132" y="143"/>
                    </a:lnTo>
                    <a:lnTo>
                      <a:pt x="130" y="144"/>
                    </a:lnTo>
                    <a:lnTo>
                      <a:pt x="130" y="145"/>
                    </a:lnTo>
                    <a:lnTo>
                      <a:pt x="132" y="145"/>
                    </a:lnTo>
                    <a:lnTo>
                      <a:pt x="133" y="146"/>
                    </a:lnTo>
                    <a:lnTo>
                      <a:pt x="134" y="146"/>
                    </a:lnTo>
                    <a:lnTo>
                      <a:pt x="134" y="147"/>
                    </a:lnTo>
                    <a:lnTo>
                      <a:pt x="135" y="147"/>
                    </a:lnTo>
                    <a:lnTo>
                      <a:pt x="135" y="149"/>
                    </a:lnTo>
                    <a:lnTo>
                      <a:pt x="136" y="150"/>
                    </a:lnTo>
                    <a:lnTo>
                      <a:pt x="137" y="151"/>
                    </a:lnTo>
                    <a:lnTo>
                      <a:pt x="138" y="151"/>
                    </a:lnTo>
                    <a:lnTo>
                      <a:pt x="139" y="151"/>
                    </a:lnTo>
                    <a:lnTo>
                      <a:pt x="141" y="151"/>
                    </a:lnTo>
                    <a:lnTo>
                      <a:pt x="142" y="151"/>
                    </a:lnTo>
                    <a:lnTo>
                      <a:pt x="143" y="151"/>
                    </a:lnTo>
                    <a:lnTo>
                      <a:pt x="143" y="152"/>
                    </a:lnTo>
                    <a:lnTo>
                      <a:pt x="143" y="153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3" y="157"/>
                    </a:lnTo>
                    <a:lnTo>
                      <a:pt x="143" y="158"/>
                    </a:lnTo>
                    <a:lnTo>
                      <a:pt x="142" y="158"/>
                    </a:lnTo>
                    <a:lnTo>
                      <a:pt x="142" y="159"/>
                    </a:lnTo>
                    <a:lnTo>
                      <a:pt x="141" y="160"/>
                    </a:lnTo>
                    <a:lnTo>
                      <a:pt x="142" y="161"/>
                    </a:lnTo>
                    <a:lnTo>
                      <a:pt x="142" y="162"/>
                    </a:lnTo>
                    <a:lnTo>
                      <a:pt x="142" y="163"/>
                    </a:lnTo>
                    <a:lnTo>
                      <a:pt x="143" y="163"/>
                    </a:lnTo>
                    <a:lnTo>
                      <a:pt x="143" y="164"/>
                    </a:lnTo>
                    <a:lnTo>
                      <a:pt x="144" y="164"/>
                    </a:lnTo>
                    <a:lnTo>
                      <a:pt x="144" y="166"/>
                    </a:lnTo>
                    <a:lnTo>
                      <a:pt x="143" y="166"/>
                    </a:lnTo>
                    <a:lnTo>
                      <a:pt x="144" y="167"/>
                    </a:lnTo>
                    <a:lnTo>
                      <a:pt x="143" y="167"/>
                    </a:lnTo>
                    <a:lnTo>
                      <a:pt x="144" y="168"/>
                    </a:lnTo>
                    <a:lnTo>
                      <a:pt x="145" y="169"/>
                    </a:lnTo>
                    <a:lnTo>
                      <a:pt x="146" y="169"/>
                    </a:lnTo>
                    <a:lnTo>
                      <a:pt x="147" y="170"/>
                    </a:lnTo>
                    <a:lnTo>
                      <a:pt x="149" y="170"/>
                    </a:lnTo>
                    <a:lnTo>
                      <a:pt x="150" y="170"/>
                    </a:lnTo>
                    <a:lnTo>
                      <a:pt x="150" y="171"/>
                    </a:lnTo>
                    <a:lnTo>
                      <a:pt x="151" y="172"/>
                    </a:lnTo>
                    <a:lnTo>
                      <a:pt x="151" y="172"/>
                    </a:lnTo>
                    <a:lnTo>
                      <a:pt x="152" y="174"/>
                    </a:lnTo>
                    <a:lnTo>
                      <a:pt x="153" y="174"/>
                    </a:lnTo>
                    <a:lnTo>
                      <a:pt x="153" y="175"/>
                    </a:lnTo>
                    <a:lnTo>
                      <a:pt x="154" y="175"/>
                    </a:lnTo>
                    <a:lnTo>
                      <a:pt x="154" y="176"/>
                    </a:lnTo>
                    <a:lnTo>
                      <a:pt x="155" y="176"/>
                    </a:lnTo>
                    <a:lnTo>
                      <a:pt x="156" y="176"/>
                    </a:lnTo>
                    <a:lnTo>
                      <a:pt x="158" y="177"/>
                    </a:lnTo>
                    <a:lnTo>
                      <a:pt x="156" y="177"/>
                    </a:lnTo>
                    <a:lnTo>
                      <a:pt x="155" y="177"/>
                    </a:lnTo>
                    <a:lnTo>
                      <a:pt x="154" y="177"/>
                    </a:lnTo>
                    <a:lnTo>
                      <a:pt x="153" y="177"/>
                    </a:lnTo>
                    <a:lnTo>
                      <a:pt x="152" y="177"/>
                    </a:lnTo>
                    <a:lnTo>
                      <a:pt x="151" y="177"/>
                    </a:lnTo>
                    <a:lnTo>
                      <a:pt x="151" y="177"/>
                    </a:lnTo>
                    <a:lnTo>
                      <a:pt x="150" y="177"/>
                    </a:lnTo>
                    <a:lnTo>
                      <a:pt x="149" y="177"/>
                    </a:lnTo>
                    <a:lnTo>
                      <a:pt x="146" y="177"/>
                    </a:lnTo>
                    <a:lnTo>
                      <a:pt x="145" y="177"/>
                    </a:lnTo>
                    <a:lnTo>
                      <a:pt x="144" y="177"/>
                    </a:lnTo>
                    <a:lnTo>
                      <a:pt x="143" y="178"/>
                    </a:lnTo>
                    <a:lnTo>
                      <a:pt x="143" y="179"/>
                    </a:lnTo>
                    <a:lnTo>
                      <a:pt x="143" y="180"/>
                    </a:lnTo>
                    <a:lnTo>
                      <a:pt x="142" y="180"/>
                    </a:lnTo>
                    <a:lnTo>
                      <a:pt x="142" y="181"/>
                    </a:lnTo>
                    <a:lnTo>
                      <a:pt x="141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3" y="186"/>
                    </a:lnTo>
                    <a:lnTo>
                      <a:pt x="143" y="187"/>
                    </a:lnTo>
                    <a:lnTo>
                      <a:pt x="144" y="187"/>
                    </a:lnTo>
                    <a:lnTo>
                      <a:pt x="144" y="188"/>
                    </a:lnTo>
                    <a:lnTo>
                      <a:pt x="144" y="189"/>
                    </a:lnTo>
                    <a:lnTo>
                      <a:pt x="145" y="189"/>
                    </a:lnTo>
                    <a:lnTo>
                      <a:pt x="145" y="191"/>
                    </a:lnTo>
                    <a:lnTo>
                      <a:pt x="146" y="191"/>
                    </a:lnTo>
                    <a:lnTo>
                      <a:pt x="146" y="192"/>
                    </a:lnTo>
                    <a:lnTo>
                      <a:pt x="147" y="192"/>
                    </a:lnTo>
                    <a:lnTo>
                      <a:pt x="147" y="193"/>
                    </a:lnTo>
                    <a:lnTo>
                      <a:pt x="146" y="193"/>
                    </a:lnTo>
                    <a:lnTo>
                      <a:pt x="146" y="194"/>
                    </a:lnTo>
                    <a:lnTo>
                      <a:pt x="145" y="195"/>
                    </a:lnTo>
                    <a:lnTo>
                      <a:pt x="144" y="196"/>
                    </a:lnTo>
                    <a:lnTo>
                      <a:pt x="145" y="196"/>
                    </a:lnTo>
                    <a:lnTo>
                      <a:pt x="147" y="197"/>
                    </a:lnTo>
                    <a:lnTo>
                      <a:pt x="147" y="198"/>
                    </a:lnTo>
                    <a:lnTo>
                      <a:pt x="147" y="200"/>
                    </a:lnTo>
                    <a:lnTo>
                      <a:pt x="149" y="201"/>
                    </a:lnTo>
                    <a:lnTo>
                      <a:pt x="150" y="202"/>
                    </a:lnTo>
                    <a:lnTo>
                      <a:pt x="150" y="203"/>
                    </a:lnTo>
                    <a:lnTo>
                      <a:pt x="151" y="203"/>
                    </a:lnTo>
                    <a:lnTo>
                      <a:pt x="151" y="204"/>
                    </a:lnTo>
                    <a:lnTo>
                      <a:pt x="151" y="205"/>
                    </a:lnTo>
                    <a:lnTo>
                      <a:pt x="151" y="206"/>
                    </a:lnTo>
                    <a:lnTo>
                      <a:pt x="151" y="208"/>
                    </a:lnTo>
                    <a:lnTo>
                      <a:pt x="151" y="209"/>
                    </a:lnTo>
                    <a:lnTo>
                      <a:pt x="150" y="209"/>
                    </a:lnTo>
                    <a:lnTo>
                      <a:pt x="150" y="210"/>
                    </a:lnTo>
                    <a:lnTo>
                      <a:pt x="149" y="210"/>
                    </a:lnTo>
                    <a:lnTo>
                      <a:pt x="147" y="210"/>
                    </a:lnTo>
                    <a:lnTo>
                      <a:pt x="146" y="210"/>
                    </a:lnTo>
                    <a:lnTo>
                      <a:pt x="146" y="209"/>
                    </a:lnTo>
                    <a:lnTo>
                      <a:pt x="145" y="210"/>
                    </a:lnTo>
                    <a:lnTo>
                      <a:pt x="145" y="211"/>
                    </a:lnTo>
                    <a:lnTo>
                      <a:pt x="144" y="211"/>
                    </a:lnTo>
                    <a:lnTo>
                      <a:pt x="144" y="212"/>
                    </a:lnTo>
                    <a:lnTo>
                      <a:pt x="143" y="213"/>
                    </a:lnTo>
                    <a:lnTo>
                      <a:pt x="143" y="214"/>
                    </a:lnTo>
                    <a:lnTo>
                      <a:pt x="144" y="214"/>
                    </a:lnTo>
                    <a:lnTo>
                      <a:pt x="144" y="215"/>
                    </a:lnTo>
                    <a:lnTo>
                      <a:pt x="144" y="217"/>
                    </a:lnTo>
                    <a:lnTo>
                      <a:pt x="144" y="218"/>
                    </a:lnTo>
                    <a:lnTo>
                      <a:pt x="145" y="218"/>
                    </a:lnTo>
                    <a:lnTo>
                      <a:pt x="144" y="218"/>
                    </a:lnTo>
                    <a:lnTo>
                      <a:pt x="142" y="219"/>
                    </a:lnTo>
                    <a:lnTo>
                      <a:pt x="139" y="223"/>
                    </a:lnTo>
                    <a:lnTo>
                      <a:pt x="138" y="223"/>
                    </a:lnTo>
                    <a:lnTo>
                      <a:pt x="137" y="226"/>
                    </a:lnTo>
                    <a:lnTo>
                      <a:pt x="136" y="227"/>
                    </a:lnTo>
                    <a:lnTo>
                      <a:pt x="135" y="230"/>
                    </a:lnTo>
                    <a:lnTo>
                      <a:pt x="133" y="232"/>
                    </a:lnTo>
                    <a:lnTo>
                      <a:pt x="132" y="236"/>
                    </a:lnTo>
                    <a:lnTo>
                      <a:pt x="128" y="237"/>
                    </a:lnTo>
                    <a:lnTo>
                      <a:pt x="124" y="238"/>
                    </a:lnTo>
                    <a:lnTo>
                      <a:pt x="124" y="238"/>
                    </a:lnTo>
                    <a:lnTo>
                      <a:pt x="121" y="239"/>
                    </a:lnTo>
                    <a:lnTo>
                      <a:pt x="120" y="239"/>
                    </a:lnTo>
                    <a:lnTo>
                      <a:pt x="119" y="239"/>
                    </a:lnTo>
                    <a:lnTo>
                      <a:pt x="116" y="240"/>
                    </a:lnTo>
                    <a:lnTo>
                      <a:pt x="111" y="242"/>
                    </a:lnTo>
                    <a:lnTo>
                      <a:pt x="109" y="243"/>
                    </a:lnTo>
                    <a:lnTo>
                      <a:pt x="104" y="244"/>
                    </a:lnTo>
                    <a:lnTo>
                      <a:pt x="102" y="245"/>
                    </a:lnTo>
                    <a:lnTo>
                      <a:pt x="98" y="246"/>
                    </a:lnTo>
                    <a:lnTo>
                      <a:pt x="98" y="245"/>
                    </a:lnTo>
                    <a:lnTo>
                      <a:pt x="98" y="244"/>
                    </a:lnTo>
                    <a:lnTo>
                      <a:pt x="96" y="243"/>
                    </a:lnTo>
                    <a:lnTo>
                      <a:pt x="96" y="242"/>
                    </a:lnTo>
                    <a:lnTo>
                      <a:pt x="96" y="240"/>
                    </a:lnTo>
                    <a:lnTo>
                      <a:pt x="95" y="240"/>
                    </a:lnTo>
                    <a:lnTo>
                      <a:pt x="95" y="239"/>
                    </a:lnTo>
                    <a:lnTo>
                      <a:pt x="95" y="238"/>
                    </a:lnTo>
                    <a:lnTo>
                      <a:pt x="94" y="237"/>
                    </a:lnTo>
                    <a:lnTo>
                      <a:pt x="94" y="236"/>
                    </a:lnTo>
                    <a:lnTo>
                      <a:pt x="94" y="235"/>
                    </a:lnTo>
                    <a:lnTo>
                      <a:pt x="93" y="235"/>
                    </a:lnTo>
                    <a:lnTo>
                      <a:pt x="92" y="235"/>
                    </a:lnTo>
                    <a:lnTo>
                      <a:pt x="92" y="236"/>
                    </a:lnTo>
                    <a:lnTo>
                      <a:pt x="91" y="236"/>
                    </a:lnTo>
                    <a:lnTo>
                      <a:pt x="90" y="235"/>
                    </a:lnTo>
                    <a:lnTo>
                      <a:pt x="89" y="235"/>
                    </a:lnTo>
                    <a:lnTo>
                      <a:pt x="89" y="236"/>
                    </a:lnTo>
                    <a:lnTo>
                      <a:pt x="87" y="235"/>
                    </a:lnTo>
                    <a:lnTo>
                      <a:pt x="86" y="235"/>
                    </a:lnTo>
                    <a:lnTo>
                      <a:pt x="85" y="235"/>
                    </a:lnTo>
                    <a:lnTo>
                      <a:pt x="84" y="234"/>
                    </a:lnTo>
                    <a:lnTo>
                      <a:pt x="83" y="232"/>
                    </a:lnTo>
                    <a:lnTo>
                      <a:pt x="83" y="231"/>
                    </a:lnTo>
                    <a:lnTo>
                      <a:pt x="83" y="230"/>
                    </a:lnTo>
                    <a:lnTo>
                      <a:pt x="82" y="230"/>
                    </a:lnTo>
                    <a:lnTo>
                      <a:pt x="82" y="229"/>
                    </a:lnTo>
                    <a:lnTo>
                      <a:pt x="81" y="228"/>
                    </a:lnTo>
                    <a:lnTo>
                      <a:pt x="79" y="228"/>
                    </a:lnTo>
                    <a:lnTo>
                      <a:pt x="79" y="227"/>
                    </a:lnTo>
                    <a:lnTo>
                      <a:pt x="79" y="226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79" y="223"/>
                    </a:lnTo>
                    <a:lnTo>
                      <a:pt x="79" y="223"/>
                    </a:lnTo>
                    <a:lnTo>
                      <a:pt x="78" y="223"/>
                    </a:lnTo>
                    <a:lnTo>
                      <a:pt x="78" y="222"/>
                    </a:lnTo>
                    <a:lnTo>
                      <a:pt x="77" y="222"/>
                    </a:lnTo>
                    <a:lnTo>
                      <a:pt x="77" y="221"/>
                    </a:lnTo>
                    <a:lnTo>
                      <a:pt x="77" y="220"/>
                    </a:lnTo>
                    <a:lnTo>
                      <a:pt x="76" y="220"/>
                    </a:lnTo>
                    <a:lnTo>
                      <a:pt x="76" y="219"/>
                    </a:lnTo>
                    <a:lnTo>
                      <a:pt x="75" y="219"/>
                    </a:lnTo>
                    <a:lnTo>
                      <a:pt x="75" y="218"/>
                    </a:lnTo>
                    <a:lnTo>
                      <a:pt x="75" y="217"/>
                    </a:lnTo>
                    <a:lnTo>
                      <a:pt x="74" y="215"/>
                    </a:lnTo>
                    <a:lnTo>
                      <a:pt x="73" y="215"/>
                    </a:lnTo>
                    <a:lnTo>
                      <a:pt x="73" y="214"/>
                    </a:lnTo>
                    <a:lnTo>
                      <a:pt x="72" y="213"/>
                    </a:lnTo>
                    <a:lnTo>
                      <a:pt x="72" y="212"/>
                    </a:lnTo>
                    <a:lnTo>
                      <a:pt x="73" y="212"/>
                    </a:lnTo>
                    <a:lnTo>
                      <a:pt x="73" y="211"/>
                    </a:lnTo>
                    <a:lnTo>
                      <a:pt x="73" y="210"/>
                    </a:lnTo>
                    <a:lnTo>
                      <a:pt x="72" y="209"/>
                    </a:lnTo>
                    <a:lnTo>
                      <a:pt x="70" y="209"/>
                    </a:lnTo>
                    <a:lnTo>
                      <a:pt x="69" y="208"/>
                    </a:lnTo>
                    <a:lnTo>
                      <a:pt x="69" y="206"/>
                    </a:lnTo>
                    <a:lnTo>
                      <a:pt x="68" y="205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6" y="203"/>
                    </a:lnTo>
                    <a:lnTo>
                      <a:pt x="65" y="203"/>
                    </a:lnTo>
                    <a:lnTo>
                      <a:pt x="65" y="202"/>
                    </a:lnTo>
                    <a:lnTo>
                      <a:pt x="64" y="202"/>
                    </a:lnTo>
                    <a:lnTo>
                      <a:pt x="64" y="201"/>
                    </a:lnTo>
                    <a:lnTo>
                      <a:pt x="63" y="201"/>
                    </a:lnTo>
                    <a:lnTo>
                      <a:pt x="63" y="200"/>
                    </a:lnTo>
                    <a:lnTo>
                      <a:pt x="61" y="200"/>
                    </a:lnTo>
                    <a:lnTo>
                      <a:pt x="60" y="201"/>
                    </a:lnTo>
                    <a:lnTo>
                      <a:pt x="60" y="200"/>
                    </a:lnTo>
                    <a:lnTo>
                      <a:pt x="60" y="201"/>
                    </a:lnTo>
                    <a:lnTo>
                      <a:pt x="60" y="200"/>
                    </a:lnTo>
                    <a:lnTo>
                      <a:pt x="59" y="200"/>
                    </a:lnTo>
                    <a:lnTo>
                      <a:pt x="59" y="198"/>
                    </a:lnTo>
                    <a:lnTo>
                      <a:pt x="58" y="198"/>
                    </a:lnTo>
                    <a:lnTo>
                      <a:pt x="58" y="197"/>
                    </a:lnTo>
                    <a:lnTo>
                      <a:pt x="58" y="197"/>
                    </a:lnTo>
                    <a:lnTo>
                      <a:pt x="58" y="195"/>
                    </a:lnTo>
                    <a:lnTo>
                      <a:pt x="53" y="195"/>
                    </a:lnTo>
                    <a:lnTo>
                      <a:pt x="53" y="193"/>
                    </a:lnTo>
                    <a:lnTo>
                      <a:pt x="49" y="193"/>
                    </a:lnTo>
                    <a:lnTo>
                      <a:pt x="49" y="191"/>
                    </a:lnTo>
                    <a:lnTo>
                      <a:pt x="46" y="191"/>
                    </a:lnTo>
                    <a:lnTo>
                      <a:pt x="46" y="189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2" y="188"/>
                    </a:lnTo>
                    <a:lnTo>
                      <a:pt x="42" y="185"/>
                    </a:lnTo>
                    <a:lnTo>
                      <a:pt x="39" y="185"/>
                    </a:lnTo>
                    <a:lnTo>
                      <a:pt x="39" y="183"/>
                    </a:lnTo>
                    <a:lnTo>
                      <a:pt x="31" y="184"/>
                    </a:lnTo>
                    <a:lnTo>
                      <a:pt x="31" y="177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6" y="175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5" y="162"/>
                    </a:lnTo>
                    <a:lnTo>
                      <a:pt x="25" y="161"/>
                    </a:lnTo>
                    <a:lnTo>
                      <a:pt x="24" y="161"/>
                    </a:lnTo>
                    <a:lnTo>
                      <a:pt x="23" y="161"/>
                    </a:lnTo>
                    <a:lnTo>
                      <a:pt x="23" y="160"/>
                    </a:lnTo>
                    <a:lnTo>
                      <a:pt x="23" y="158"/>
                    </a:lnTo>
                    <a:lnTo>
                      <a:pt x="17" y="158"/>
                    </a:lnTo>
                    <a:lnTo>
                      <a:pt x="17" y="159"/>
                    </a:lnTo>
                    <a:lnTo>
                      <a:pt x="16" y="159"/>
                    </a:lnTo>
                    <a:lnTo>
                      <a:pt x="16" y="158"/>
                    </a:lnTo>
                    <a:lnTo>
                      <a:pt x="15" y="158"/>
                    </a:lnTo>
                    <a:lnTo>
                      <a:pt x="15" y="154"/>
                    </a:lnTo>
                    <a:lnTo>
                      <a:pt x="13" y="154"/>
                    </a:lnTo>
                    <a:lnTo>
                      <a:pt x="13" y="153"/>
                    </a:lnTo>
                    <a:lnTo>
                      <a:pt x="10" y="153"/>
                    </a:lnTo>
                    <a:lnTo>
                      <a:pt x="10" y="151"/>
                    </a:lnTo>
                    <a:lnTo>
                      <a:pt x="8" y="151"/>
                    </a:lnTo>
                    <a:lnTo>
                      <a:pt x="8" y="143"/>
                    </a:lnTo>
                    <a:lnTo>
                      <a:pt x="7" y="143"/>
                    </a:lnTo>
                    <a:lnTo>
                      <a:pt x="7" y="139"/>
                    </a:lnTo>
                    <a:lnTo>
                      <a:pt x="3" y="139"/>
                    </a:lnTo>
                    <a:lnTo>
                      <a:pt x="3" y="137"/>
                    </a:lnTo>
                    <a:lnTo>
                      <a:pt x="0" y="137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3" y="132"/>
                    </a:lnTo>
                    <a:lnTo>
                      <a:pt x="3" y="127"/>
                    </a:lnTo>
                    <a:lnTo>
                      <a:pt x="1" y="127"/>
                    </a:lnTo>
                    <a:lnTo>
                      <a:pt x="1" y="125"/>
                    </a:lnTo>
                    <a:lnTo>
                      <a:pt x="1" y="124"/>
                    </a:lnTo>
                    <a:lnTo>
                      <a:pt x="1" y="122"/>
                    </a:lnTo>
                    <a:lnTo>
                      <a:pt x="1" y="121"/>
                    </a:lnTo>
                    <a:lnTo>
                      <a:pt x="1" y="119"/>
                    </a:lnTo>
                    <a:lnTo>
                      <a:pt x="4" y="119"/>
                    </a:lnTo>
                    <a:lnTo>
                      <a:pt x="4" y="110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2" y="109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5" y="99"/>
                    </a:lnTo>
                    <a:lnTo>
                      <a:pt x="15" y="96"/>
                    </a:lnTo>
                    <a:lnTo>
                      <a:pt x="17" y="96"/>
                    </a:lnTo>
                    <a:lnTo>
                      <a:pt x="17" y="93"/>
                    </a:lnTo>
                    <a:lnTo>
                      <a:pt x="21" y="93"/>
                    </a:lnTo>
                    <a:lnTo>
                      <a:pt x="21" y="88"/>
                    </a:lnTo>
                    <a:lnTo>
                      <a:pt x="18" y="88"/>
                    </a:lnTo>
                    <a:lnTo>
                      <a:pt x="18" y="82"/>
                    </a:lnTo>
                    <a:lnTo>
                      <a:pt x="15" y="83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3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8" y="47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22"/>
                    </a:lnTo>
                    <a:lnTo>
                      <a:pt x="10" y="22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4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42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2" y="3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75" y="0"/>
                    </a:lnTo>
                    <a:lnTo>
                      <a:pt x="75" y="8"/>
                    </a:lnTo>
                    <a:lnTo>
                      <a:pt x="75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" name="Freeform 96"/>
              <p:cNvSpPr>
                <a:spLocks/>
              </p:cNvSpPr>
              <p:nvPr/>
            </p:nvSpPr>
            <p:spPr bwMode="auto">
              <a:xfrm>
                <a:off x="3324225" y="2746375"/>
                <a:ext cx="358775" cy="298450"/>
              </a:xfrm>
              <a:custGeom>
                <a:avLst/>
                <a:gdLst>
                  <a:gd name="T0" fmla="*/ 183 w 226"/>
                  <a:gd name="T1" fmla="*/ 5 h 188"/>
                  <a:gd name="T2" fmla="*/ 189 w 226"/>
                  <a:gd name="T3" fmla="*/ 10 h 188"/>
                  <a:gd name="T4" fmla="*/ 193 w 226"/>
                  <a:gd name="T5" fmla="*/ 10 h 188"/>
                  <a:gd name="T6" fmla="*/ 199 w 226"/>
                  <a:gd name="T7" fmla="*/ 11 h 188"/>
                  <a:gd name="T8" fmla="*/ 206 w 226"/>
                  <a:gd name="T9" fmla="*/ 13 h 188"/>
                  <a:gd name="T10" fmla="*/ 209 w 226"/>
                  <a:gd name="T11" fmla="*/ 18 h 188"/>
                  <a:gd name="T12" fmla="*/ 216 w 226"/>
                  <a:gd name="T13" fmla="*/ 19 h 188"/>
                  <a:gd name="T14" fmla="*/ 220 w 226"/>
                  <a:gd name="T15" fmla="*/ 25 h 188"/>
                  <a:gd name="T16" fmla="*/ 225 w 226"/>
                  <a:gd name="T17" fmla="*/ 30 h 188"/>
                  <a:gd name="T18" fmla="*/ 220 w 226"/>
                  <a:gd name="T19" fmla="*/ 39 h 188"/>
                  <a:gd name="T20" fmla="*/ 207 w 226"/>
                  <a:gd name="T21" fmla="*/ 52 h 188"/>
                  <a:gd name="T22" fmla="*/ 187 w 226"/>
                  <a:gd name="T23" fmla="*/ 74 h 188"/>
                  <a:gd name="T24" fmla="*/ 175 w 226"/>
                  <a:gd name="T25" fmla="*/ 84 h 188"/>
                  <a:gd name="T26" fmla="*/ 156 w 226"/>
                  <a:gd name="T27" fmla="*/ 117 h 188"/>
                  <a:gd name="T28" fmla="*/ 128 w 226"/>
                  <a:gd name="T29" fmla="*/ 132 h 188"/>
                  <a:gd name="T30" fmla="*/ 76 w 226"/>
                  <a:gd name="T31" fmla="*/ 185 h 188"/>
                  <a:gd name="T32" fmla="*/ 69 w 226"/>
                  <a:gd name="T33" fmla="*/ 185 h 188"/>
                  <a:gd name="T34" fmla="*/ 62 w 226"/>
                  <a:gd name="T35" fmla="*/ 179 h 188"/>
                  <a:gd name="T36" fmla="*/ 53 w 226"/>
                  <a:gd name="T37" fmla="*/ 176 h 188"/>
                  <a:gd name="T38" fmla="*/ 46 w 226"/>
                  <a:gd name="T39" fmla="*/ 170 h 188"/>
                  <a:gd name="T40" fmla="*/ 43 w 226"/>
                  <a:gd name="T41" fmla="*/ 158 h 188"/>
                  <a:gd name="T42" fmla="*/ 26 w 226"/>
                  <a:gd name="T43" fmla="*/ 133 h 188"/>
                  <a:gd name="T44" fmla="*/ 9 w 226"/>
                  <a:gd name="T45" fmla="*/ 86 h 188"/>
                  <a:gd name="T46" fmla="*/ 3 w 226"/>
                  <a:gd name="T47" fmla="*/ 66 h 188"/>
                  <a:gd name="T48" fmla="*/ 0 w 226"/>
                  <a:gd name="T49" fmla="*/ 58 h 188"/>
                  <a:gd name="T50" fmla="*/ 6 w 226"/>
                  <a:gd name="T51" fmla="*/ 60 h 188"/>
                  <a:gd name="T52" fmla="*/ 10 w 226"/>
                  <a:gd name="T53" fmla="*/ 62 h 188"/>
                  <a:gd name="T54" fmla="*/ 17 w 226"/>
                  <a:gd name="T55" fmla="*/ 66 h 188"/>
                  <a:gd name="T56" fmla="*/ 17 w 226"/>
                  <a:gd name="T57" fmla="*/ 60 h 188"/>
                  <a:gd name="T58" fmla="*/ 12 w 226"/>
                  <a:gd name="T59" fmla="*/ 53 h 188"/>
                  <a:gd name="T60" fmla="*/ 11 w 226"/>
                  <a:gd name="T61" fmla="*/ 47 h 188"/>
                  <a:gd name="T62" fmla="*/ 19 w 226"/>
                  <a:gd name="T63" fmla="*/ 45 h 188"/>
                  <a:gd name="T64" fmla="*/ 23 w 226"/>
                  <a:gd name="T65" fmla="*/ 43 h 188"/>
                  <a:gd name="T66" fmla="*/ 27 w 226"/>
                  <a:gd name="T67" fmla="*/ 44 h 188"/>
                  <a:gd name="T68" fmla="*/ 32 w 226"/>
                  <a:gd name="T69" fmla="*/ 38 h 188"/>
                  <a:gd name="T70" fmla="*/ 38 w 226"/>
                  <a:gd name="T71" fmla="*/ 36 h 188"/>
                  <a:gd name="T72" fmla="*/ 43 w 226"/>
                  <a:gd name="T73" fmla="*/ 36 h 188"/>
                  <a:gd name="T74" fmla="*/ 45 w 226"/>
                  <a:gd name="T75" fmla="*/ 31 h 188"/>
                  <a:gd name="T76" fmla="*/ 50 w 226"/>
                  <a:gd name="T77" fmla="*/ 31 h 188"/>
                  <a:gd name="T78" fmla="*/ 57 w 226"/>
                  <a:gd name="T79" fmla="*/ 30 h 188"/>
                  <a:gd name="T80" fmla="*/ 61 w 226"/>
                  <a:gd name="T81" fmla="*/ 25 h 188"/>
                  <a:gd name="T82" fmla="*/ 64 w 226"/>
                  <a:gd name="T83" fmla="*/ 19 h 188"/>
                  <a:gd name="T84" fmla="*/ 71 w 226"/>
                  <a:gd name="T85" fmla="*/ 22 h 188"/>
                  <a:gd name="T86" fmla="*/ 77 w 226"/>
                  <a:gd name="T87" fmla="*/ 24 h 188"/>
                  <a:gd name="T88" fmla="*/ 81 w 226"/>
                  <a:gd name="T89" fmla="*/ 28 h 188"/>
                  <a:gd name="T90" fmla="*/ 89 w 226"/>
                  <a:gd name="T91" fmla="*/ 32 h 188"/>
                  <a:gd name="T92" fmla="*/ 95 w 226"/>
                  <a:gd name="T93" fmla="*/ 38 h 188"/>
                  <a:gd name="T94" fmla="*/ 104 w 226"/>
                  <a:gd name="T95" fmla="*/ 38 h 188"/>
                  <a:gd name="T96" fmla="*/ 107 w 226"/>
                  <a:gd name="T97" fmla="*/ 34 h 188"/>
                  <a:gd name="T98" fmla="*/ 113 w 226"/>
                  <a:gd name="T99" fmla="*/ 39 h 188"/>
                  <a:gd name="T100" fmla="*/ 119 w 226"/>
                  <a:gd name="T101" fmla="*/ 38 h 188"/>
                  <a:gd name="T102" fmla="*/ 126 w 226"/>
                  <a:gd name="T103" fmla="*/ 36 h 188"/>
                  <a:gd name="T104" fmla="*/ 132 w 226"/>
                  <a:gd name="T105" fmla="*/ 34 h 188"/>
                  <a:gd name="T106" fmla="*/ 139 w 226"/>
                  <a:gd name="T107" fmla="*/ 31 h 188"/>
                  <a:gd name="T108" fmla="*/ 146 w 226"/>
                  <a:gd name="T109" fmla="*/ 28 h 188"/>
                  <a:gd name="T110" fmla="*/ 154 w 226"/>
                  <a:gd name="T111" fmla="*/ 24 h 188"/>
                  <a:gd name="T112" fmla="*/ 156 w 226"/>
                  <a:gd name="T113" fmla="*/ 16 h 188"/>
                  <a:gd name="T114" fmla="*/ 162 w 226"/>
                  <a:gd name="T115" fmla="*/ 14 h 188"/>
                  <a:gd name="T116" fmla="*/ 167 w 226"/>
                  <a:gd name="T117" fmla="*/ 7 h 188"/>
                  <a:gd name="T118" fmla="*/ 172 w 226"/>
                  <a:gd name="T119" fmla="*/ 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188">
                    <a:moveTo>
                      <a:pt x="180" y="0"/>
                    </a:moveTo>
                    <a:lnTo>
                      <a:pt x="179" y="1"/>
                    </a:lnTo>
                    <a:lnTo>
                      <a:pt x="180" y="1"/>
                    </a:lnTo>
                    <a:lnTo>
                      <a:pt x="180" y="2"/>
                    </a:lnTo>
                    <a:lnTo>
                      <a:pt x="180" y="3"/>
                    </a:lnTo>
                    <a:lnTo>
                      <a:pt x="181" y="3"/>
                    </a:lnTo>
                    <a:lnTo>
                      <a:pt x="182" y="5"/>
                    </a:lnTo>
                    <a:lnTo>
                      <a:pt x="183" y="5"/>
                    </a:lnTo>
                    <a:lnTo>
                      <a:pt x="184" y="6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6" y="8"/>
                    </a:lnTo>
                    <a:lnTo>
                      <a:pt x="186" y="9"/>
                    </a:lnTo>
                    <a:lnTo>
                      <a:pt x="187" y="10"/>
                    </a:lnTo>
                    <a:lnTo>
                      <a:pt x="188" y="10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89" y="11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1" y="13"/>
                    </a:lnTo>
                    <a:lnTo>
                      <a:pt x="191" y="11"/>
                    </a:lnTo>
                    <a:lnTo>
                      <a:pt x="192" y="10"/>
                    </a:lnTo>
                    <a:lnTo>
                      <a:pt x="193" y="10"/>
                    </a:lnTo>
                    <a:lnTo>
                      <a:pt x="193" y="9"/>
                    </a:lnTo>
                    <a:lnTo>
                      <a:pt x="195" y="9"/>
                    </a:lnTo>
                    <a:lnTo>
                      <a:pt x="196" y="9"/>
                    </a:lnTo>
                    <a:lnTo>
                      <a:pt x="197" y="9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8" y="11"/>
                    </a:lnTo>
                    <a:lnTo>
                      <a:pt x="199" y="11"/>
                    </a:lnTo>
                    <a:lnTo>
                      <a:pt x="200" y="10"/>
                    </a:lnTo>
                    <a:lnTo>
                      <a:pt x="201" y="10"/>
                    </a:lnTo>
                    <a:lnTo>
                      <a:pt x="203" y="11"/>
                    </a:lnTo>
                    <a:lnTo>
                      <a:pt x="203" y="13"/>
                    </a:lnTo>
                    <a:lnTo>
                      <a:pt x="204" y="13"/>
                    </a:lnTo>
                    <a:lnTo>
                      <a:pt x="204" y="14"/>
                    </a:lnTo>
                    <a:lnTo>
                      <a:pt x="205" y="13"/>
                    </a:lnTo>
                    <a:lnTo>
                      <a:pt x="206" y="13"/>
                    </a:lnTo>
                    <a:lnTo>
                      <a:pt x="206" y="14"/>
                    </a:lnTo>
                    <a:lnTo>
                      <a:pt x="206" y="15"/>
                    </a:lnTo>
                    <a:lnTo>
                      <a:pt x="206" y="16"/>
                    </a:lnTo>
                    <a:lnTo>
                      <a:pt x="206" y="17"/>
                    </a:lnTo>
                    <a:lnTo>
                      <a:pt x="206" y="18"/>
                    </a:lnTo>
                    <a:lnTo>
                      <a:pt x="207" y="18"/>
                    </a:lnTo>
                    <a:lnTo>
                      <a:pt x="208" y="18"/>
                    </a:lnTo>
                    <a:lnTo>
                      <a:pt x="209" y="18"/>
                    </a:lnTo>
                    <a:lnTo>
                      <a:pt x="210" y="18"/>
                    </a:lnTo>
                    <a:lnTo>
                      <a:pt x="212" y="18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8"/>
                    </a:lnTo>
                    <a:lnTo>
                      <a:pt x="214" y="19"/>
                    </a:lnTo>
                    <a:lnTo>
                      <a:pt x="215" y="19"/>
                    </a:lnTo>
                    <a:lnTo>
                      <a:pt x="216" y="19"/>
                    </a:lnTo>
                    <a:lnTo>
                      <a:pt x="217" y="20"/>
                    </a:lnTo>
                    <a:lnTo>
                      <a:pt x="217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8" y="25"/>
                    </a:lnTo>
                    <a:lnTo>
                      <a:pt x="220" y="25"/>
                    </a:lnTo>
                    <a:lnTo>
                      <a:pt x="221" y="26"/>
                    </a:lnTo>
                    <a:lnTo>
                      <a:pt x="221" y="27"/>
                    </a:lnTo>
                    <a:lnTo>
                      <a:pt x="222" y="27"/>
                    </a:lnTo>
                    <a:lnTo>
                      <a:pt x="223" y="27"/>
                    </a:lnTo>
                    <a:lnTo>
                      <a:pt x="223" y="28"/>
                    </a:lnTo>
                    <a:lnTo>
                      <a:pt x="224" y="28"/>
                    </a:lnTo>
                    <a:lnTo>
                      <a:pt x="225" y="28"/>
                    </a:lnTo>
                    <a:lnTo>
                      <a:pt x="225" y="30"/>
                    </a:lnTo>
                    <a:lnTo>
                      <a:pt x="225" y="31"/>
                    </a:lnTo>
                    <a:lnTo>
                      <a:pt x="226" y="32"/>
                    </a:lnTo>
                    <a:lnTo>
                      <a:pt x="225" y="33"/>
                    </a:lnTo>
                    <a:lnTo>
                      <a:pt x="226" y="33"/>
                    </a:lnTo>
                    <a:lnTo>
                      <a:pt x="224" y="34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9"/>
                    </a:lnTo>
                    <a:lnTo>
                      <a:pt x="218" y="40"/>
                    </a:lnTo>
                    <a:lnTo>
                      <a:pt x="218" y="41"/>
                    </a:lnTo>
                    <a:lnTo>
                      <a:pt x="217" y="42"/>
                    </a:lnTo>
                    <a:lnTo>
                      <a:pt x="216" y="43"/>
                    </a:lnTo>
                    <a:lnTo>
                      <a:pt x="215" y="45"/>
                    </a:lnTo>
                    <a:lnTo>
                      <a:pt x="213" y="47"/>
                    </a:lnTo>
                    <a:lnTo>
                      <a:pt x="212" y="47"/>
                    </a:lnTo>
                    <a:lnTo>
                      <a:pt x="207" y="52"/>
                    </a:lnTo>
                    <a:lnTo>
                      <a:pt x="201" y="58"/>
                    </a:lnTo>
                    <a:lnTo>
                      <a:pt x="199" y="60"/>
                    </a:lnTo>
                    <a:lnTo>
                      <a:pt x="196" y="62"/>
                    </a:lnTo>
                    <a:lnTo>
                      <a:pt x="195" y="65"/>
                    </a:lnTo>
                    <a:lnTo>
                      <a:pt x="193" y="66"/>
                    </a:lnTo>
                    <a:lnTo>
                      <a:pt x="192" y="67"/>
                    </a:lnTo>
                    <a:lnTo>
                      <a:pt x="189" y="72"/>
                    </a:lnTo>
                    <a:lnTo>
                      <a:pt x="187" y="74"/>
                    </a:lnTo>
                    <a:lnTo>
                      <a:pt x="186" y="74"/>
                    </a:lnTo>
                    <a:lnTo>
                      <a:pt x="184" y="75"/>
                    </a:lnTo>
                    <a:lnTo>
                      <a:pt x="182" y="77"/>
                    </a:lnTo>
                    <a:lnTo>
                      <a:pt x="181" y="78"/>
                    </a:lnTo>
                    <a:lnTo>
                      <a:pt x="179" y="79"/>
                    </a:lnTo>
                    <a:lnTo>
                      <a:pt x="178" y="82"/>
                    </a:lnTo>
                    <a:lnTo>
                      <a:pt x="177" y="83"/>
                    </a:lnTo>
                    <a:lnTo>
                      <a:pt x="175" y="84"/>
                    </a:lnTo>
                    <a:lnTo>
                      <a:pt x="172" y="87"/>
                    </a:lnTo>
                    <a:lnTo>
                      <a:pt x="169" y="91"/>
                    </a:lnTo>
                    <a:lnTo>
                      <a:pt x="169" y="98"/>
                    </a:lnTo>
                    <a:lnTo>
                      <a:pt x="169" y="108"/>
                    </a:lnTo>
                    <a:lnTo>
                      <a:pt x="162" y="108"/>
                    </a:lnTo>
                    <a:lnTo>
                      <a:pt x="162" y="112"/>
                    </a:lnTo>
                    <a:lnTo>
                      <a:pt x="162" y="117"/>
                    </a:lnTo>
                    <a:lnTo>
                      <a:pt x="156" y="117"/>
                    </a:lnTo>
                    <a:lnTo>
                      <a:pt x="155" y="117"/>
                    </a:lnTo>
                    <a:lnTo>
                      <a:pt x="155" y="120"/>
                    </a:lnTo>
                    <a:lnTo>
                      <a:pt x="155" y="121"/>
                    </a:lnTo>
                    <a:lnTo>
                      <a:pt x="155" y="128"/>
                    </a:lnTo>
                    <a:lnTo>
                      <a:pt x="143" y="128"/>
                    </a:lnTo>
                    <a:lnTo>
                      <a:pt x="138" y="128"/>
                    </a:lnTo>
                    <a:lnTo>
                      <a:pt x="132" y="128"/>
                    </a:lnTo>
                    <a:lnTo>
                      <a:pt x="128" y="132"/>
                    </a:lnTo>
                    <a:lnTo>
                      <a:pt x="115" y="145"/>
                    </a:lnTo>
                    <a:lnTo>
                      <a:pt x="97" y="163"/>
                    </a:lnTo>
                    <a:lnTo>
                      <a:pt x="94" y="167"/>
                    </a:lnTo>
                    <a:lnTo>
                      <a:pt x="92" y="169"/>
                    </a:lnTo>
                    <a:lnTo>
                      <a:pt x="87" y="174"/>
                    </a:lnTo>
                    <a:lnTo>
                      <a:pt x="86" y="175"/>
                    </a:lnTo>
                    <a:lnTo>
                      <a:pt x="81" y="179"/>
                    </a:lnTo>
                    <a:lnTo>
                      <a:pt x="76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88"/>
                    </a:lnTo>
                    <a:lnTo>
                      <a:pt x="70" y="187"/>
                    </a:lnTo>
                    <a:lnTo>
                      <a:pt x="69" y="185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67" y="183"/>
                    </a:lnTo>
                    <a:lnTo>
                      <a:pt x="66" y="183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3" y="180"/>
                    </a:lnTo>
                    <a:lnTo>
                      <a:pt x="62" y="179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9" y="178"/>
                    </a:lnTo>
                    <a:lnTo>
                      <a:pt x="58" y="178"/>
                    </a:lnTo>
                    <a:lnTo>
                      <a:pt x="55" y="177"/>
                    </a:lnTo>
                    <a:lnTo>
                      <a:pt x="54" y="177"/>
                    </a:lnTo>
                    <a:lnTo>
                      <a:pt x="54" y="176"/>
                    </a:lnTo>
                    <a:lnTo>
                      <a:pt x="53" y="176"/>
                    </a:lnTo>
                    <a:lnTo>
                      <a:pt x="52" y="176"/>
                    </a:lnTo>
                    <a:lnTo>
                      <a:pt x="52" y="175"/>
                    </a:lnTo>
                    <a:lnTo>
                      <a:pt x="52" y="175"/>
                    </a:lnTo>
                    <a:lnTo>
                      <a:pt x="51" y="174"/>
                    </a:lnTo>
                    <a:lnTo>
                      <a:pt x="49" y="172"/>
                    </a:lnTo>
                    <a:lnTo>
                      <a:pt x="49" y="171"/>
                    </a:lnTo>
                    <a:lnTo>
                      <a:pt x="47" y="171"/>
                    </a:lnTo>
                    <a:lnTo>
                      <a:pt x="46" y="170"/>
                    </a:lnTo>
                    <a:lnTo>
                      <a:pt x="45" y="169"/>
                    </a:lnTo>
                    <a:lnTo>
                      <a:pt x="45" y="168"/>
                    </a:lnTo>
                    <a:lnTo>
                      <a:pt x="44" y="167"/>
                    </a:lnTo>
                    <a:lnTo>
                      <a:pt x="44" y="166"/>
                    </a:lnTo>
                    <a:lnTo>
                      <a:pt x="43" y="163"/>
                    </a:lnTo>
                    <a:lnTo>
                      <a:pt x="44" y="162"/>
                    </a:lnTo>
                    <a:lnTo>
                      <a:pt x="44" y="161"/>
                    </a:lnTo>
                    <a:lnTo>
                      <a:pt x="43" y="158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0" y="155"/>
                    </a:lnTo>
                    <a:lnTo>
                      <a:pt x="40" y="154"/>
                    </a:lnTo>
                    <a:lnTo>
                      <a:pt x="36" y="149"/>
                    </a:lnTo>
                    <a:lnTo>
                      <a:pt x="33" y="144"/>
                    </a:lnTo>
                    <a:lnTo>
                      <a:pt x="30" y="141"/>
                    </a:lnTo>
                    <a:lnTo>
                      <a:pt x="26" y="133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4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16" y="101"/>
                    </a:lnTo>
                    <a:lnTo>
                      <a:pt x="16" y="101"/>
                    </a:lnTo>
                    <a:lnTo>
                      <a:pt x="9" y="86"/>
                    </a:lnTo>
                    <a:lnTo>
                      <a:pt x="7" y="82"/>
                    </a:lnTo>
                    <a:lnTo>
                      <a:pt x="1" y="72"/>
                    </a:lnTo>
                    <a:lnTo>
                      <a:pt x="1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3" y="66"/>
                    </a:lnTo>
                    <a:lnTo>
                      <a:pt x="2" y="65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1" y="58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7" y="61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2" y="65"/>
                    </a:lnTo>
                    <a:lnTo>
                      <a:pt x="12" y="66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6" y="67"/>
                    </a:lnTo>
                    <a:lnTo>
                      <a:pt x="17" y="66"/>
                    </a:lnTo>
                    <a:lnTo>
                      <a:pt x="18" y="66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5" y="57"/>
                    </a:lnTo>
                    <a:lnTo>
                      <a:pt x="15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6" y="47"/>
                    </a:lnTo>
                    <a:lnTo>
                      <a:pt x="17" y="45"/>
                    </a:lnTo>
                    <a:lnTo>
                      <a:pt x="18" y="45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4" y="42"/>
                    </a:lnTo>
                    <a:lnTo>
                      <a:pt x="25" y="43"/>
                    </a:lnTo>
                    <a:lnTo>
                      <a:pt x="25" y="44"/>
                    </a:lnTo>
                    <a:lnTo>
                      <a:pt x="26" y="44"/>
                    </a:lnTo>
                    <a:lnTo>
                      <a:pt x="27" y="45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40"/>
                    </a:lnTo>
                    <a:lnTo>
                      <a:pt x="32" y="39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7" y="38"/>
                    </a:lnTo>
                    <a:lnTo>
                      <a:pt x="37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1" y="35"/>
                    </a:lnTo>
                    <a:lnTo>
                      <a:pt x="42" y="35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3" y="34"/>
                    </a:lnTo>
                    <a:lnTo>
                      <a:pt x="44" y="34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7" y="30"/>
                    </a:lnTo>
                    <a:lnTo>
                      <a:pt x="49" y="31"/>
                    </a:lnTo>
                    <a:lnTo>
                      <a:pt x="50" y="31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2"/>
                    </a:lnTo>
                    <a:lnTo>
                      <a:pt x="53" y="32"/>
                    </a:lnTo>
                    <a:lnTo>
                      <a:pt x="54" y="32"/>
                    </a:lnTo>
                    <a:lnTo>
                      <a:pt x="55" y="32"/>
                    </a:lnTo>
                    <a:lnTo>
                      <a:pt x="57" y="31"/>
                    </a:lnTo>
                    <a:lnTo>
                      <a:pt x="57" y="30"/>
                    </a:lnTo>
                    <a:lnTo>
                      <a:pt x="58" y="30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2" y="24"/>
                    </a:lnTo>
                    <a:lnTo>
                      <a:pt x="63" y="24"/>
                    </a:lnTo>
                    <a:lnTo>
                      <a:pt x="63" y="23"/>
                    </a:lnTo>
                    <a:lnTo>
                      <a:pt x="63" y="22"/>
                    </a:lnTo>
                    <a:lnTo>
                      <a:pt x="63" y="20"/>
                    </a:lnTo>
                    <a:lnTo>
                      <a:pt x="64" y="20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8" y="20"/>
                    </a:lnTo>
                    <a:lnTo>
                      <a:pt x="69" y="20"/>
                    </a:lnTo>
                    <a:lnTo>
                      <a:pt x="70" y="20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1" y="24"/>
                    </a:lnTo>
                    <a:lnTo>
                      <a:pt x="72" y="24"/>
                    </a:lnTo>
                    <a:lnTo>
                      <a:pt x="73" y="24"/>
                    </a:lnTo>
                    <a:lnTo>
                      <a:pt x="75" y="24"/>
                    </a:lnTo>
                    <a:lnTo>
                      <a:pt x="75" y="25"/>
                    </a:lnTo>
                    <a:lnTo>
                      <a:pt x="76" y="24"/>
                    </a:lnTo>
                    <a:lnTo>
                      <a:pt x="77" y="24"/>
                    </a:lnTo>
                    <a:lnTo>
                      <a:pt x="78" y="24"/>
                    </a:lnTo>
                    <a:lnTo>
                      <a:pt x="78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0" y="26"/>
                    </a:lnTo>
                    <a:lnTo>
                      <a:pt x="80" y="27"/>
                    </a:lnTo>
                    <a:lnTo>
                      <a:pt x="81" y="27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6" y="30"/>
                    </a:lnTo>
                    <a:lnTo>
                      <a:pt x="86" y="31"/>
                    </a:lnTo>
                    <a:lnTo>
                      <a:pt x="87" y="31"/>
                    </a:lnTo>
                    <a:lnTo>
                      <a:pt x="88" y="32"/>
                    </a:lnTo>
                    <a:lnTo>
                      <a:pt x="89" y="32"/>
                    </a:lnTo>
                    <a:lnTo>
                      <a:pt x="89" y="33"/>
                    </a:lnTo>
                    <a:lnTo>
                      <a:pt x="90" y="33"/>
                    </a:lnTo>
                    <a:lnTo>
                      <a:pt x="90" y="34"/>
                    </a:lnTo>
                    <a:lnTo>
                      <a:pt x="92" y="35"/>
                    </a:lnTo>
                    <a:lnTo>
                      <a:pt x="93" y="35"/>
                    </a:lnTo>
                    <a:lnTo>
                      <a:pt x="94" y="36"/>
                    </a:lnTo>
                    <a:lnTo>
                      <a:pt x="94" y="38"/>
                    </a:lnTo>
                    <a:lnTo>
                      <a:pt x="95" y="38"/>
                    </a:lnTo>
                    <a:lnTo>
                      <a:pt x="96" y="38"/>
                    </a:lnTo>
                    <a:lnTo>
                      <a:pt x="97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9"/>
                    </a:lnTo>
                    <a:lnTo>
                      <a:pt x="103" y="39"/>
                    </a:lnTo>
                    <a:lnTo>
                      <a:pt x="104" y="38"/>
                    </a:lnTo>
                    <a:lnTo>
                      <a:pt x="105" y="38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7" y="38"/>
                    </a:lnTo>
                    <a:lnTo>
                      <a:pt x="107" y="36"/>
                    </a:lnTo>
                    <a:lnTo>
                      <a:pt x="109" y="36"/>
                    </a:lnTo>
                    <a:lnTo>
                      <a:pt x="109" y="35"/>
                    </a:lnTo>
                    <a:lnTo>
                      <a:pt x="107" y="34"/>
                    </a:lnTo>
                    <a:lnTo>
                      <a:pt x="109" y="34"/>
                    </a:lnTo>
                    <a:lnTo>
                      <a:pt x="110" y="35"/>
                    </a:lnTo>
                    <a:lnTo>
                      <a:pt x="111" y="35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12" y="38"/>
                    </a:lnTo>
                    <a:lnTo>
                      <a:pt x="112" y="39"/>
                    </a:lnTo>
                    <a:lnTo>
                      <a:pt x="113" y="39"/>
                    </a:lnTo>
                    <a:lnTo>
                      <a:pt x="113" y="38"/>
                    </a:lnTo>
                    <a:lnTo>
                      <a:pt x="114" y="38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7" y="35"/>
                    </a:lnTo>
                    <a:lnTo>
                      <a:pt x="118" y="35"/>
                    </a:lnTo>
                    <a:lnTo>
                      <a:pt x="118" y="36"/>
                    </a:lnTo>
                    <a:lnTo>
                      <a:pt x="119" y="38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2" y="40"/>
                    </a:lnTo>
                    <a:lnTo>
                      <a:pt x="123" y="39"/>
                    </a:lnTo>
                    <a:lnTo>
                      <a:pt x="123" y="38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6" y="36"/>
                    </a:lnTo>
                    <a:lnTo>
                      <a:pt x="127" y="36"/>
                    </a:lnTo>
                    <a:lnTo>
                      <a:pt x="128" y="38"/>
                    </a:lnTo>
                    <a:lnTo>
                      <a:pt x="129" y="36"/>
                    </a:lnTo>
                    <a:lnTo>
                      <a:pt x="130" y="36"/>
                    </a:lnTo>
                    <a:lnTo>
                      <a:pt x="130" y="35"/>
                    </a:lnTo>
                    <a:lnTo>
                      <a:pt x="131" y="35"/>
                    </a:lnTo>
                    <a:lnTo>
                      <a:pt x="132" y="35"/>
                    </a:lnTo>
                    <a:lnTo>
                      <a:pt x="132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3"/>
                    </a:lnTo>
                    <a:lnTo>
                      <a:pt x="135" y="32"/>
                    </a:lnTo>
                    <a:lnTo>
                      <a:pt x="136" y="32"/>
                    </a:lnTo>
                    <a:lnTo>
                      <a:pt x="137" y="31"/>
                    </a:lnTo>
                    <a:lnTo>
                      <a:pt x="138" y="31"/>
                    </a:lnTo>
                    <a:lnTo>
                      <a:pt x="139" y="31"/>
                    </a:lnTo>
                    <a:lnTo>
                      <a:pt x="140" y="30"/>
                    </a:lnTo>
                    <a:lnTo>
                      <a:pt x="141" y="30"/>
                    </a:lnTo>
                    <a:lnTo>
                      <a:pt x="141" y="28"/>
                    </a:lnTo>
                    <a:lnTo>
                      <a:pt x="143" y="28"/>
                    </a:lnTo>
                    <a:lnTo>
                      <a:pt x="144" y="30"/>
                    </a:lnTo>
                    <a:lnTo>
                      <a:pt x="145" y="30"/>
                    </a:lnTo>
                    <a:lnTo>
                      <a:pt x="146" y="30"/>
                    </a:lnTo>
                    <a:lnTo>
                      <a:pt x="146" y="28"/>
                    </a:lnTo>
                    <a:lnTo>
                      <a:pt x="147" y="27"/>
                    </a:lnTo>
                    <a:lnTo>
                      <a:pt x="148" y="27"/>
                    </a:lnTo>
                    <a:lnTo>
                      <a:pt x="149" y="27"/>
                    </a:lnTo>
                    <a:lnTo>
                      <a:pt x="150" y="27"/>
                    </a:lnTo>
                    <a:lnTo>
                      <a:pt x="152" y="27"/>
                    </a:lnTo>
                    <a:lnTo>
                      <a:pt x="152" y="26"/>
                    </a:lnTo>
                    <a:lnTo>
                      <a:pt x="153" y="25"/>
                    </a:lnTo>
                    <a:lnTo>
                      <a:pt x="154" y="24"/>
                    </a:lnTo>
                    <a:lnTo>
                      <a:pt x="155" y="24"/>
                    </a:lnTo>
                    <a:lnTo>
                      <a:pt x="155" y="22"/>
                    </a:lnTo>
                    <a:lnTo>
                      <a:pt x="155" y="20"/>
                    </a:lnTo>
                    <a:lnTo>
                      <a:pt x="155" y="19"/>
                    </a:lnTo>
                    <a:lnTo>
                      <a:pt x="154" y="19"/>
                    </a:lnTo>
                    <a:lnTo>
                      <a:pt x="154" y="18"/>
                    </a:lnTo>
                    <a:lnTo>
                      <a:pt x="155" y="17"/>
                    </a:lnTo>
                    <a:lnTo>
                      <a:pt x="156" y="16"/>
                    </a:lnTo>
                    <a:lnTo>
                      <a:pt x="156" y="15"/>
                    </a:lnTo>
                    <a:lnTo>
                      <a:pt x="157" y="15"/>
                    </a:lnTo>
                    <a:lnTo>
                      <a:pt x="158" y="15"/>
                    </a:lnTo>
                    <a:lnTo>
                      <a:pt x="160" y="15"/>
                    </a:lnTo>
                    <a:lnTo>
                      <a:pt x="161" y="15"/>
                    </a:lnTo>
                    <a:lnTo>
                      <a:pt x="161" y="15"/>
                    </a:lnTo>
                    <a:lnTo>
                      <a:pt x="161" y="14"/>
                    </a:lnTo>
                    <a:lnTo>
                      <a:pt x="162" y="14"/>
                    </a:lnTo>
                    <a:lnTo>
                      <a:pt x="163" y="14"/>
                    </a:lnTo>
                    <a:lnTo>
                      <a:pt x="164" y="13"/>
                    </a:lnTo>
                    <a:lnTo>
                      <a:pt x="165" y="11"/>
                    </a:lnTo>
                    <a:lnTo>
                      <a:pt x="166" y="10"/>
                    </a:lnTo>
                    <a:lnTo>
                      <a:pt x="167" y="9"/>
                    </a:lnTo>
                    <a:lnTo>
                      <a:pt x="169" y="8"/>
                    </a:lnTo>
                    <a:lnTo>
                      <a:pt x="169" y="7"/>
                    </a:lnTo>
                    <a:lnTo>
                      <a:pt x="167" y="7"/>
                    </a:lnTo>
                    <a:lnTo>
                      <a:pt x="167" y="6"/>
                    </a:lnTo>
                    <a:lnTo>
                      <a:pt x="169" y="5"/>
                    </a:lnTo>
                    <a:lnTo>
                      <a:pt x="169" y="3"/>
                    </a:lnTo>
                    <a:lnTo>
                      <a:pt x="169" y="2"/>
                    </a:lnTo>
                    <a:lnTo>
                      <a:pt x="170" y="2"/>
                    </a:lnTo>
                    <a:lnTo>
                      <a:pt x="171" y="2"/>
                    </a:lnTo>
                    <a:lnTo>
                      <a:pt x="171" y="1"/>
                    </a:lnTo>
                    <a:lnTo>
                      <a:pt x="172" y="1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8" y="0"/>
                    </a:lnTo>
                    <a:lnTo>
                      <a:pt x="179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" name="Freeform 98"/>
              <p:cNvSpPr>
                <a:spLocks/>
              </p:cNvSpPr>
              <p:nvPr/>
            </p:nvSpPr>
            <p:spPr bwMode="auto">
              <a:xfrm>
                <a:off x="3041650" y="2860675"/>
                <a:ext cx="396875" cy="369888"/>
              </a:xfrm>
              <a:custGeom>
                <a:avLst/>
                <a:gdLst>
                  <a:gd name="T0" fmla="*/ 218 w 250"/>
                  <a:gd name="T1" fmla="*/ 83 h 233"/>
                  <a:gd name="T2" fmla="*/ 221 w 250"/>
                  <a:gd name="T3" fmla="*/ 91 h 233"/>
                  <a:gd name="T4" fmla="*/ 225 w 250"/>
                  <a:gd name="T5" fmla="*/ 99 h 233"/>
                  <a:gd name="T6" fmla="*/ 230 w 250"/>
                  <a:gd name="T7" fmla="*/ 104 h 233"/>
                  <a:gd name="T8" fmla="*/ 237 w 250"/>
                  <a:gd name="T9" fmla="*/ 106 h 233"/>
                  <a:gd name="T10" fmla="*/ 242 w 250"/>
                  <a:gd name="T11" fmla="*/ 110 h 233"/>
                  <a:gd name="T12" fmla="*/ 248 w 250"/>
                  <a:gd name="T13" fmla="*/ 115 h 233"/>
                  <a:gd name="T14" fmla="*/ 248 w 250"/>
                  <a:gd name="T15" fmla="*/ 119 h 233"/>
                  <a:gd name="T16" fmla="*/ 240 w 250"/>
                  <a:gd name="T17" fmla="*/ 120 h 233"/>
                  <a:gd name="T18" fmla="*/ 236 w 250"/>
                  <a:gd name="T19" fmla="*/ 122 h 233"/>
                  <a:gd name="T20" fmla="*/ 230 w 250"/>
                  <a:gd name="T21" fmla="*/ 123 h 233"/>
                  <a:gd name="T22" fmla="*/ 225 w 250"/>
                  <a:gd name="T23" fmla="*/ 123 h 233"/>
                  <a:gd name="T24" fmla="*/ 221 w 250"/>
                  <a:gd name="T25" fmla="*/ 123 h 233"/>
                  <a:gd name="T26" fmla="*/ 213 w 250"/>
                  <a:gd name="T27" fmla="*/ 123 h 233"/>
                  <a:gd name="T28" fmla="*/ 205 w 250"/>
                  <a:gd name="T29" fmla="*/ 125 h 233"/>
                  <a:gd name="T30" fmla="*/ 199 w 250"/>
                  <a:gd name="T31" fmla="*/ 125 h 233"/>
                  <a:gd name="T32" fmla="*/ 195 w 250"/>
                  <a:gd name="T33" fmla="*/ 130 h 233"/>
                  <a:gd name="T34" fmla="*/ 188 w 250"/>
                  <a:gd name="T35" fmla="*/ 133 h 233"/>
                  <a:gd name="T36" fmla="*/ 181 w 250"/>
                  <a:gd name="T37" fmla="*/ 134 h 233"/>
                  <a:gd name="T38" fmla="*/ 176 w 250"/>
                  <a:gd name="T39" fmla="*/ 136 h 233"/>
                  <a:gd name="T40" fmla="*/ 171 w 250"/>
                  <a:gd name="T41" fmla="*/ 138 h 233"/>
                  <a:gd name="T42" fmla="*/ 163 w 250"/>
                  <a:gd name="T43" fmla="*/ 139 h 233"/>
                  <a:gd name="T44" fmla="*/ 156 w 250"/>
                  <a:gd name="T45" fmla="*/ 144 h 233"/>
                  <a:gd name="T46" fmla="*/ 136 w 250"/>
                  <a:gd name="T47" fmla="*/ 165 h 233"/>
                  <a:gd name="T48" fmla="*/ 98 w 250"/>
                  <a:gd name="T49" fmla="*/ 203 h 233"/>
                  <a:gd name="T50" fmla="*/ 41 w 250"/>
                  <a:gd name="T51" fmla="*/ 218 h 233"/>
                  <a:gd name="T52" fmla="*/ 26 w 250"/>
                  <a:gd name="T53" fmla="*/ 210 h 233"/>
                  <a:gd name="T54" fmla="*/ 22 w 250"/>
                  <a:gd name="T55" fmla="*/ 205 h 233"/>
                  <a:gd name="T56" fmla="*/ 18 w 250"/>
                  <a:gd name="T57" fmla="*/ 200 h 233"/>
                  <a:gd name="T58" fmla="*/ 15 w 250"/>
                  <a:gd name="T59" fmla="*/ 195 h 233"/>
                  <a:gd name="T60" fmla="*/ 13 w 250"/>
                  <a:gd name="T61" fmla="*/ 190 h 233"/>
                  <a:gd name="T62" fmla="*/ 9 w 250"/>
                  <a:gd name="T63" fmla="*/ 189 h 233"/>
                  <a:gd name="T64" fmla="*/ 4 w 250"/>
                  <a:gd name="T65" fmla="*/ 187 h 233"/>
                  <a:gd name="T66" fmla="*/ 5 w 250"/>
                  <a:gd name="T67" fmla="*/ 180 h 233"/>
                  <a:gd name="T68" fmla="*/ 7 w 250"/>
                  <a:gd name="T69" fmla="*/ 175 h 233"/>
                  <a:gd name="T70" fmla="*/ 0 w 250"/>
                  <a:gd name="T71" fmla="*/ 170 h 233"/>
                  <a:gd name="T72" fmla="*/ 4 w 250"/>
                  <a:gd name="T73" fmla="*/ 165 h 233"/>
                  <a:gd name="T74" fmla="*/ 1 w 250"/>
                  <a:gd name="T75" fmla="*/ 161 h 233"/>
                  <a:gd name="T76" fmla="*/ 2 w 250"/>
                  <a:gd name="T77" fmla="*/ 157 h 233"/>
                  <a:gd name="T78" fmla="*/ 6 w 250"/>
                  <a:gd name="T79" fmla="*/ 151 h 233"/>
                  <a:gd name="T80" fmla="*/ 8 w 250"/>
                  <a:gd name="T81" fmla="*/ 148 h 233"/>
                  <a:gd name="T82" fmla="*/ 4 w 250"/>
                  <a:gd name="T83" fmla="*/ 144 h 233"/>
                  <a:gd name="T84" fmla="*/ 2 w 250"/>
                  <a:gd name="T85" fmla="*/ 140 h 233"/>
                  <a:gd name="T86" fmla="*/ 6 w 250"/>
                  <a:gd name="T87" fmla="*/ 136 h 233"/>
                  <a:gd name="T88" fmla="*/ 5 w 250"/>
                  <a:gd name="T89" fmla="*/ 130 h 233"/>
                  <a:gd name="T90" fmla="*/ 58 w 250"/>
                  <a:gd name="T91" fmla="*/ 77 h 233"/>
                  <a:gd name="T92" fmla="*/ 57 w 250"/>
                  <a:gd name="T93" fmla="*/ 72 h 233"/>
                  <a:gd name="T94" fmla="*/ 56 w 250"/>
                  <a:gd name="T95" fmla="*/ 66 h 233"/>
                  <a:gd name="T96" fmla="*/ 56 w 250"/>
                  <a:gd name="T97" fmla="*/ 64 h 233"/>
                  <a:gd name="T98" fmla="*/ 53 w 250"/>
                  <a:gd name="T99" fmla="*/ 62 h 233"/>
                  <a:gd name="T100" fmla="*/ 60 w 250"/>
                  <a:gd name="T101" fmla="*/ 57 h 233"/>
                  <a:gd name="T102" fmla="*/ 100 w 250"/>
                  <a:gd name="T103" fmla="*/ 38 h 233"/>
                  <a:gd name="T104" fmla="*/ 108 w 250"/>
                  <a:gd name="T105" fmla="*/ 34 h 233"/>
                  <a:gd name="T106" fmla="*/ 121 w 250"/>
                  <a:gd name="T107" fmla="*/ 29 h 233"/>
                  <a:gd name="T108" fmla="*/ 128 w 250"/>
                  <a:gd name="T109" fmla="*/ 24 h 233"/>
                  <a:gd name="T110" fmla="*/ 139 w 250"/>
                  <a:gd name="T111" fmla="*/ 19 h 233"/>
                  <a:gd name="T112" fmla="*/ 148 w 250"/>
                  <a:gd name="T113" fmla="*/ 14 h 233"/>
                  <a:gd name="T114" fmla="*/ 156 w 250"/>
                  <a:gd name="T115" fmla="*/ 11 h 233"/>
                  <a:gd name="T116" fmla="*/ 164 w 250"/>
                  <a:gd name="T117" fmla="*/ 6 h 233"/>
                  <a:gd name="T118" fmla="*/ 194 w 250"/>
                  <a:gd name="T119" fmla="*/ 29 h 233"/>
                  <a:gd name="T120" fmla="*/ 204 w 250"/>
                  <a:gd name="T121" fmla="*/ 6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0" h="233">
                    <a:moveTo>
                      <a:pt x="204" y="61"/>
                    </a:moveTo>
                    <a:lnTo>
                      <a:pt x="208" y="69"/>
                    </a:lnTo>
                    <a:lnTo>
                      <a:pt x="211" y="72"/>
                    </a:lnTo>
                    <a:lnTo>
                      <a:pt x="214" y="77"/>
                    </a:lnTo>
                    <a:lnTo>
                      <a:pt x="218" y="82"/>
                    </a:lnTo>
                    <a:lnTo>
                      <a:pt x="218" y="83"/>
                    </a:lnTo>
                    <a:lnTo>
                      <a:pt x="219" y="85"/>
                    </a:lnTo>
                    <a:lnTo>
                      <a:pt x="220" y="85"/>
                    </a:lnTo>
                    <a:lnTo>
                      <a:pt x="221" y="86"/>
                    </a:lnTo>
                    <a:lnTo>
                      <a:pt x="222" y="89"/>
                    </a:lnTo>
                    <a:lnTo>
                      <a:pt x="222" y="90"/>
                    </a:lnTo>
                    <a:lnTo>
                      <a:pt x="221" y="91"/>
                    </a:lnTo>
                    <a:lnTo>
                      <a:pt x="222" y="94"/>
                    </a:lnTo>
                    <a:lnTo>
                      <a:pt x="222" y="95"/>
                    </a:lnTo>
                    <a:lnTo>
                      <a:pt x="223" y="96"/>
                    </a:lnTo>
                    <a:lnTo>
                      <a:pt x="223" y="97"/>
                    </a:lnTo>
                    <a:lnTo>
                      <a:pt x="224" y="98"/>
                    </a:lnTo>
                    <a:lnTo>
                      <a:pt x="225" y="99"/>
                    </a:lnTo>
                    <a:lnTo>
                      <a:pt x="227" y="99"/>
                    </a:lnTo>
                    <a:lnTo>
                      <a:pt x="227" y="100"/>
                    </a:lnTo>
                    <a:lnTo>
                      <a:pt x="229" y="102"/>
                    </a:lnTo>
                    <a:lnTo>
                      <a:pt x="230" y="103"/>
                    </a:lnTo>
                    <a:lnTo>
                      <a:pt x="230" y="103"/>
                    </a:lnTo>
                    <a:lnTo>
                      <a:pt x="230" y="104"/>
                    </a:lnTo>
                    <a:lnTo>
                      <a:pt x="231" y="104"/>
                    </a:lnTo>
                    <a:lnTo>
                      <a:pt x="232" y="104"/>
                    </a:lnTo>
                    <a:lnTo>
                      <a:pt x="232" y="105"/>
                    </a:lnTo>
                    <a:lnTo>
                      <a:pt x="233" y="105"/>
                    </a:lnTo>
                    <a:lnTo>
                      <a:pt x="236" y="106"/>
                    </a:lnTo>
                    <a:lnTo>
                      <a:pt x="237" y="106"/>
                    </a:lnTo>
                    <a:lnTo>
                      <a:pt x="238" y="107"/>
                    </a:lnTo>
                    <a:lnTo>
                      <a:pt x="239" y="107"/>
                    </a:lnTo>
                    <a:lnTo>
                      <a:pt x="240" y="107"/>
                    </a:lnTo>
                    <a:lnTo>
                      <a:pt x="241" y="108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4" y="111"/>
                    </a:lnTo>
                    <a:lnTo>
                      <a:pt x="245" y="111"/>
                    </a:lnTo>
                    <a:lnTo>
                      <a:pt x="246" y="112"/>
                    </a:lnTo>
                    <a:lnTo>
                      <a:pt x="246" y="113"/>
                    </a:lnTo>
                    <a:lnTo>
                      <a:pt x="247" y="113"/>
                    </a:lnTo>
                    <a:lnTo>
                      <a:pt x="248" y="115"/>
                    </a:lnTo>
                    <a:lnTo>
                      <a:pt x="248" y="116"/>
                    </a:lnTo>
                    <a:lnTo>
                      <a:pt x="249" y="116"/>
                    </a:lnTo>
                    <a:lnTo>
                      <a:pt x="250" y="116"/>
                    </a:lnTo>
                    <a:lnTo>
                      <a:pt x="250" y="117"/>
                    </a:lnTo>
                    <a:lnTo>
                      <a:pt x="249" y="117"/>
                    </a:lnTo>
                    <a:lnTo>
                      <a:pt x="248" y="119"/>
                    </a:lnTo>
                    <a:lnTo>
                      <a:pt x="247" y="119"/>
                    </a:lnTo>
                    <a:lnTo>
                      <a:pt x="245" y="119"/>
                    </a:lnTo>
                    <a:lnTo>
                      <a:pt x="244" y="120"/>
                    </a:lnTo>
                    <a:lnTo>
                      <a:pt x="242" y="121"/>
                    </a:lnTo>
                    <a:lnTo>
                      <a:pt x="241" y="121"/>
                    </a:lnTo>
                    <a:lnTo>
                      <a:pt x="240" y="120"/>
                    </a:lnTo>
                    <a:lnTo>
                      <a:pt x="240" y="121"/>
                    </a:lnTo>
                    <a:lnTo>
                      <a:pt x="239" y="121"/>
                    </a:lnTo>
                    <a:lnTo>
                      <a:pt x="238" y="121"/>
                    </a:lnTo>
                    <a:lnTo>
                      <a:pt x="238" y="122"/>
                    </a:lnTo>
                    <a:lnTo>
                      <a:pt x="237" y="122"/>
                    </a:lnTo>
                    <a:lnTo>
                      <a:pt x="236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2" y="122"/>
                    </a:lnTo>
                    <a:lnTo>
                      <a:pt x="231" y="122"/>
                    </a:lnTo>
                    <a:lnTo>
                      <a:pt x="230" y="122"/>
                    </a:lnTo>
                    <a:lnTo>
                      <a:pt x="230" y="123"/>
                    </a:lnTo>
                    <a:lnTo>
                      <a:pt x="230" y="122"/>
                    </a:lnTo>
                    <a:lnTo>
                      <a:pt x="229" y="122"/>
                    </a:lnTo>
                    <a:lnTo>
                      <a:pt x="228" y="122"/>
                    </a:lnTo>
                    <a:lnTo>
                      <a:pt x="227" y="122"/>
                    </a:lnTo>
                    <a:lnTo>
                      <a:pt x="227" y="123"/>
                    </a:lnTo>
                    <a:lnTo>
                      <a:pt x="225" y="123"/>
                    </a:lnTo>
                    <a:lnTo>
                      <a:pt x="225" y="122"/>
                    </a:lnTo>
                    <a:lnTo>
                      <a:pt x="224" y="122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2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18" y="123"/>
                    </a:lnTo>
                    <a:lnTo>
                      <a:pt x="216" y="123"/>
                    </a:lnTo>
                    <a:lnTo>
                      <a:pt x="215" y="123"/>
                    </a:lnTo>
                    <a:lnTo>
                      <a:pt x="214" y="123"/>
                    </a:lnTo>
                    <a:lnTo>
                      <a:pt x="213" y="123"/>
                    </a:lnTo>
                    <a:lnTo>
                      <a:pt x="212" y="123"/>
                    </a:lnTo>
                    <a:lnTo>
                      <a:pt x="212" y="124"/>
                    </a:lnTo>
                    <a:lnTo>
                      <a:pt x="211" y="124"/>
                    </a:lnTo>
                    <a:lnTo>
                      <a:pt x="208" y="124"/>
                    </a:lnTo>
                    <a:lnTo>
                      <a:pt x="207" y="124"/>
                    </a:lnTo>
                    <a:lnTo>
                      <a:pt x="205" y="125"/>
                    </a:lnTo>
                    <a:lnTo>
                      <a:pt x="204" y="125"/>
                    </a:lnTo>
                    <a:lnTo>
                      <a:pt x="203" y="125"/>
                    </a:lnTo>
                    <a:lnTo>
                      <a:pt x="203" y="125"/>
                    </a:lnTo>
                    <a:lnTo>
                      <a:pt x="202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8" y="127"/>
                    </a:lnTo>
                    <a:lnTo>
                      <a:pt x="197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5" y="130"/>
                    </a:lnTo>
                    <a:lnTo>
                      <a:pt x="194" y="130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0" y="132"/>
                    </a:lnTo>
                    <a:lnTo>
                      <a:pt x="189" y="133"/>
                    </a:lnTo>
                    <a:lnTo>
                      <a:pt x="188" y="133"/>
                    </a:lnTo>
                    <a:lnTo>
                      <a:pt x="187" y="133"/>
                    </a:lnTo>
                    <a:lnTo>
                      <a:pt x="186" y="133"/>
                    </a:lnTo>
                    <a:lnTo>
                      <a:pt x="186" y="134"/>
                    </a:lnTo>
                    <a:lnTo>
                      <a:pt x="185" y="134"/>
                    </a:lnTo>
                    <a:lnTo>
                      <a:pt x="184" y="134"/>
                    </a:lnTo>
                    <a:lnTo>
                      <a:pt x="181" y="134"/>
                    </a:lnTo>
                    <a:lnTo>
                      <a:pt x="181" y="133"/>
                    </a:lnTo>
                    <a:lnTo>
                      <a:pt x="180" y="133"/>
                    </a:lnTo>
                    <a:lnTo>
                      <a:pt x="179" y="133"/>
                    </a:lnTo>
                    <a:lnTo>
                      <a:pt x="179" y="134"/>
                    </a:lnTo>
                    <a:lnTo>
                      <a:pt x="178" y="134"/>
                    </a:lnTo>
                    <a:lnTo>
                      <a:pt x="176" y="136"/>
                    </a:lnTo>
                    <a:lnTo>
                      <a:pt x="176" y="137"/>
                    </a:lnTo>
                    <a:lnTo>
                      <a:pt x="176" y="137"/>
                    </a:lnTo>
                    <a:lnTo>
                      <a:pt x="174" y="137"/>
                    </a:lnTo>
                    <a:lnTo>
                      <a:pt x="173" y="138"/>
                    </a:lnTo>
                    <a:lnTo>
                      <a:pt x="172" y="138"/>
                    </a:lnTo>
                    <a:lnTo>
                      <a:pt x="171" y="138"/>
                    </a:lnTo>
                    <a:lnTo>
                      <a:pt x="170" y="138"/>
                    </a:lnTo>
                    <a:lnTo>
                      <a:pt x="169" y="138"/>
                    </a:lnTo>
                    <a:lnTo>
                      <a:pt x="168" y="138"/>
                    </a:lnTo>
                    <a:lnTo>
                      <a:pt x="165" y="139"/>
                    </a:lnTo>
                    <a:lnTo>
                      <a:pt x="164" y="139"/>
                    </a:lnTo>
                    <a:lnTo>
                      <a:pt x="163" y="139"/>
                    </a:lnTo>
                    <a:lnTo>
                      <a:pt x="162" y="140"/>
                    </a:lnTo>
                    <a:lnTo>
                      <a:pt x="161" y="140"/>
                    </a:lnTo>
                    <a:lnTo>
                      <a:pt x="160" y="141"/>
                    </a:lnTo>
                    <a:lnTo>
                      <a:pt x="159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5" y="145"/>
                    </a:lnTo>
                    <a:lnTo>
                      <a:pt x="153" y="148"/>
                    </a:lnTo>
                    <a:lnTo>
                      <a:pt x="150" y="151"/>
                    </a:lnTo>
                    <a:lnTo>
                      <a:pt x="148" y="153"/>
                    </a:lnTo>
                    <a:lnTo>
                      <a:pt x="147" y="154"/>
                    </a:lnTo>
                    <a:lnTo>
                      <a:pt x="136" y="165"/>
                    </a:lnTo>
                    <a:lnTo>
                      <a:pt x="131" y="168"/>
                    </a:lnTo>
                    <a:lnTo>
                      <a:pt x="130" y="171"/>
                    </a:lnTo>
                    <a:lnTo>
                      <a:pt x="128" y="173"/>
                    </a:lnTo>
                    <a:lnTo>
                      <a:pt x="124" y="178"/>
                    </a:lnTo>
                    <a:lnTo>
                      <a:pt x="99" y="203"/>
                    </a:lnTo>
                    <a:lnTo>
                      <a:pt x="98" y="203"/>
                    </a:lnTo>
                    <a:lnTo>
                      <a:pt x="68" y="233"/>
                    </a:lnTo>
                    <a:lnTo>
                      <a:pt x="66" y="230"/>
                    </a:lnTo>
                    <a:lnTo>
                      <a:pt x="44" y="220"/>
                    </a:lnTo>
                    <a:lnTo>
                      <a:pt x="43" y="220"/>
                    </a:lnTo>
                    <a:lnTo>
                      <a:pt x="42" y="218"/>
                    </a:lnTo>
                    <a:lnTo>
                      <a:pt x="41" y="218"/>
                    </a:lnTo>
                    <a:lnTo>
                      <a:pt x="39" y="217"/>
                    </a:lnTo>
                    <a:lnTo>
                      <a:pt x="34" y="215"/>
                    </a:lnTo>
                    <a:lnTo>
                      <a:pt x="33" y="214"/>
                    </a:lnTo>
                    <a:lnTo>
                      <a:pt x="32" y="213"/>
                    </a:lnTo>
                    <a:lnTo>
                      <a:pt x="31" y="213"/>
                    </a:lnTo>
                    <a:lnTo>
                      <a:pt x="26" y="210"/>
                    </a:lnTo>
                    <a:lnTo>
                      <a:pt x="25" y="210"/>
                    </a:lnTo>
                    <a:lnTo>
                      <a:pt x="23" y="208"/>
                    </a:lnTo>
                    <a:lnTo>
                      <a:pt x="22" y="208"/>
                    </a:lnTo>
                    <a:lnTo>
                      <a:pt x="22" y="207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1" y="205"/>
                    </a:lnTo>
                    <a:lnTo>
                      <a:pt x="21" y="204"/>
                    </a:lnTo>
                    <a:lnTo>
                      <a:pt x="21" y="203"/>
                    </a:lnTo>
                    <a:lnTo>
                      <a:pt x="19" y="201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7" y="199"/>
                    </a:lnTo>
                    <a:lnTo>
                      <a:pt x="17" y="198"/>
                    </a:lnTo>
                    <a:lnTo>
                      <a:pt x="17" y="197"/>
                    </a:lnTo>
                    <a:lnTo>
                      <a:pt x="16" y="196"/>
                    </a:lnTo>
                    <a:lnTo>
                      <a:pt x="16" y="195"/>
                    </a:lnTo>
                    <a:lnTo>
                      <a:pt x="15" y="195"/>
                    </a:lnTo>
                    <a:lnTo>
                      <a:pt x="15" y="193"/>
                    </a:lnTo>
                    <a:lnTo>
                      <a:pt x="14" y="193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10" y="188"/>
                    </a:lnTo>
                    <a:lnTo>
                      <a:pt x="10" y="189"/>
                    </a:lnTo>
                    <a:lnTo>
                      <a:pt x="9" y="189"/>
                    </a:lnTo>
                    <a:lnTo>
                      <a:pt x="8" y="189"/>
                    </a:lnTo>
                    <a:lnTo>
                      <a:pt x="7" y="189"/>
                    </a:lnTo>
                    <a:lnTo>
                      <a:pt x="6" y="189"/>
                    </a:lnTo>
                    <a:lnTo>
                      <a:pt x="6" y="188"/>
                    </a:lnTo>
                    <a:lnTo>
                      <a:pt x="5" y="187"/>
                    </a:lnTo>
                    <a:lnTo>
                      <a:pt x="4" y="187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4" y="183"/>
                    </a:lnTo>
                    <a:lnTo>
                      <a:pt x="4" y="182"/>
                    </a:lnTo>
                    <a:lnTo>
                      <a:pt x="5" y="181"/>
                    </a:lnTo>
                    <a:lnTo>
                      <a:pt x="5" y="180"/>
                    </a:lnTo>
                    <a:lnTo>
                      <a:pt x="6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7" y="175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1" y="171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1" y="167"/>
                    </a:lnTo>
                    <a:lnTo>
                      <a:pt x="1" y="166"/>
                    </a:lnTo>
                    <a:lnTo>
                      <a:pt x="1" y="165"/>
                    </a:lnTo>
                    <a:lnTo>
                      <a:pt x="2" y="165"/>
                    </a:lnTo>
                    <a:lnTo>
                      <a:pt x="4" y="165"/>
                    </a:lnTo>
                    <a:lnTo>
                      <a:pt x="4" y="165"/>
                    </a:lnTo>
                    <a:lnTo>
                      <a:pt x="2" y="164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2" y="162"/>
                    </a:lnTo>
                    <a:lnTo>
                      <a:pt x="1" y="161"/>
                    </a:lnTo>
                    <a:lnTo>
                      <a:pt x="1" y="159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7"/>
                    </a:lnTo>
                    <a:lnTo>
                      <a:pt x="1" y="157"/>
                    </a:lnTo>
                    <a:lnTo>
                      <a:pt x="2" y="157"/>
                    </a:lnTo>
                    <a:lnTo>
                      <a:pt x="2" y="156"/>
                    </a:lnTo>
                    <a:lnTo>
                      <a:pt x="4" y="156"/>
                    </a:lnTo>
                    <a:lnTo>
                      <a:pt x="5" y="155"/>
                    </a:lnTo>
                    <a:lnTo>
                      <a:pt x="5" y="154"/>
                    </a:lnTo>
                    <a:lnTo>
                      <a:pt x="5" y="151"/>
                    </a:lnTo>
                    <a:lnTo>
                      <a:pt x="6" y="151"/>
                    </a:lnTo>
                    <a:lnTo>
                      <a:pt x="6" y="150"/>
                    </a:lnTo>
                    <a:lnTo>
                      <a:pt x="7" y="150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9" y="149"/>
                    </a:lnTo>
                    <a:lnTo>
                      <a:pt x="8" y="148"/>
                    </a:lnTo>
                    <a:lnTo>
                      <a:pt x="8" y="147"/>
                    </a:lnTo>
                    <a:lnTo>
                      <a:pt x="7" y="147"/>
                    </a:lnTo>
                    <a:lnTo>
                      <a:pt x="6" y="146"/>
                    </a:lnTo>
                    <a:lnTo>
                      <a:pt x="5" y="145"/>
                    </a:lnTo>
                    <a:lnTo>
                      <a:pt x="5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1" y="142"/>
                    </a:lnTo>
                    <a:lnTo>
                      <a:pt x="1" y="141"/>
                    </a:lnTo>
                    <a:lnTo>
                      <a:pt x="1" y="140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9"/>
                    </a:lnTo>
                    <a:lnTo>
                      <a:pt x="4" y="138"/>
                    </a:lnTo>
                    <a:lnTo>
                      <a:pt x="5" y="138"/>
                    </a:lnTo>
                    <a:lnTo>
                      <a:pt x="5" y="137"/>
                    </a:lnTo>
                    <a:lnTo>
                      <a:pt x="6" y="136"/>
                    </a:lnTo>
                    <a:lnTo>
                      <a:pt x="7" y="134"/>
                    </a:lnTo>
                    <a:lnTo>
                      <a:pt x="7" y="133"/>
                    </a:lnTo>
                    <a:lnTo>
                      <a:pt x="6" y="133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5" y="130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48" y="86"/>
                    </a:lnTo>
                    <a:lnTo>
                      <a:pt x="49" y="86"/>
                    </a:lnTo>
                    <a:lnTo>
                      <a:pt x="49" y="85"/>
                    </a:lnTo>
                    <a:lnTo>
                      <a:pt x="58" y="77"/>
                    </a:lnTo>
                    <a:lnTo>
                      <a:pt x="59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7" y="74"/>
                    </a:lnTo>
                    <a:lnTo>
                      <a:pt x="57" y="73"/>
                    </a:lnTo>
                    <a:lnTo>
                      <a:pt x="57" y="72"/>
                    </a:lnTo>
                    <a:lnTo>
                      <a:pt x="56" y="70"/>
                    </a:lnTo>
                    <a:lnTo>
                      <a:pt x="57" y="68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7" y="66"/>
                    </a:lnTo>
                    <a:lnTo>
                      <a:pt x="56" y="66"/>
                    </a:lnTo>
                    <a:lnTo>
                      <a:pt x="56" y="68"/>
                    </a:lnTo>
                    <a:lnTo>
                      <a:pt x="56" y="66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3" y="65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2"/>
                    </a:lnTo>
                    <a:lnTo>
                      <a:pt x="54" y="62"/>
                    </a:lnTo>
                    <a:lnTo>
                      <a:pt x="54" y="61"/>
                    </a:lnTo>
                    <a:lnTo>
                      <a:pt x="56" y="61"/>
                    </a:lnTo>
                    <a:lnTo>
                      <a:pt x="56" y="60"/>
                    </a:lnTo>
                    <a:lnTo>
                      <a:pt x="59" y="58"/>
                    </a:lnTo>
                    <a:lnTo>
                      <a:pt x="60" y="57"/>
                    </a:lnTo>
                    <a:lnTo>
                      <a:pt x="65" y="56"/>
                    </a:lnTo>
                    <a:lnTo>
                      <a:pt x="84" y="47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9" y="39"/>
                    </a:lnTo>
                    <a:lnTo>
                      <a:pt x="100" y="38"/>
                    </a:lnTo>
                    <a:lnTo>
                      <a:pt x="102" y="37"/>
                    </a:lnTo>
                    <a:lnTo>
                      <a:pt x="103" y="36"/>
                    </a:lnTo>
                    <a:lnTo>
                      <a:pt x="104" y="36"/>
                    </a:lnTo>
                    <a:lnTo>
                      <a:pt x="105" y="36"/>
                    </a:lnTo>
                    <a:lnTo>
                      <a:pt x="105" y="35"/>
                    </a:lnTo>
                    <a:lnTo>
                      <a:pt x="108" y="34"/>
                    </a:lnTo>
                    <a:lnTo>
                      <a:pt x="116" y="30"/>
                    </a:lnTo>
                    <a:lnTo>
                      <a:pt x="117" y="30"/>
                    </a:lnTo>
                    <a:lnTo>
                      <a:pt x="118" y="29"/>
                    </a:lnTo>
                    <a:lnTo>
                      <a:pt x="119" y="29"/>
                    </a:lnTo>
                    <a:lnTo>
                      <a:pt x="120" y="29"/>
                    </a:lnTo>
                    <a:lnTo>
                      <a:pt x="121" y="29"/>
                    </a:lnTo>
                    <a:lnTo>
                      <a:pt x="121" y="28"/>
                    </a:lnTo>
                    <a:lnTo>
                      <a:pt x="124" y="28"/>
                    </a:lnTo>
                    <a:lnTo>
                      <a:pt x="125" y="27"/>
                    </a:lnTo>
                    <a:lnTo>
                      <a:pt x="126" y="26"/>
                    </a:lnTo>
                    <a:lnTo>
                      <a:pt x="127" y="26"/>
                    </a:lnTo>
                    <a:lnTo>
                      <a:pt x="128" y="24"/>
                    </a:lnTo>
                    <a:lnTo>
                      <a:pt x="129" y="24"/>
                    </a:lnTo>
                    <a:lnTo>
                      <a:pt x="130" y="23"/>
                    </a:lnTo>
                    <a:lnTo>
                      <a:pt x="133" y="22"/>
                    </a:lnTo>
                    <a:lnTo>
                      <a:pt x="135" y="21"/>
                    </a:lnTo>
                    <a:lnTo>
                      <a:pt x="137" y="20"/>
                    </a:lnTo>
                    <a:lnTo>
                      <a:pt x="139" y="19"/>
                    </a:lnTo>
                    <a:lnTo>
                      <a:pt x="142" y="19"/>
                    </a:lnTo>
                    <a:lnTo>
                      <a:pt x="143" y="18"/>
                    </a:lnTo>
                    <a:lnTo>
                      <a:pt x="145" y="17"/>
                    </a:lnTo>
                    <a:lnTo>
                      <a:pt x="146" y="15"/>
                    </a:lnTo>
                    <a:lnTo>
                      <a:pt x="147" y="15"/>
                    </a:lnTo>
                    <a:lnTo>
                      <a:pt x="148" y="14"/>
                    </a:lnTo>
                    <a:lnTo>
                      <a:pt x="151" y="13"/>
                    </a:lnTo>
                    <a:lnTo>
                      <a:pt x="152" y="12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5" y="11"/>
                    </a:lnTo>
                    <a:lnTo>
                      <a:pt x="156" y="11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2" y="7"/>
                    </a:lnTo>
                    <a:lnTo>
                      <a:pt x="164" y="6"/>
                    </a:lnTo>
                    <a:lnTo>
                      <a:pt x="167" y="5"/>
                    </a:lnTo>
                    <a:lnTo>
                      <a:pt x="179" y="0"/>
                    </a:lnTo>
                    <a:lnTo>
                      <a:pt x="185" y="10"/>
                    </a:lnTo>
                    <a:lnTo>
                      <a:pt x="187" y="14"/>
                    </a:lnTo>
                    <a:lnTo>
                      <a:pt x="194" y="29"/>
                    </a:lnTo>
                    <a:lnTo>
                      <a:pt x="194" y="29"/>
                    </a:lnTo>
                    <a:lnTo>
                      <a:pt x="203" y="49"/>
                    </a:lnTo>
                    <a:lnTo>
                      <a:pt x="203" y="51"/>
                    </a:lnTo>
                    <a:lnTo>
                      <a:pt x="203" y="52"/>
                    </a:lnTo>
                    <a:lnTo>
                      <a:pt x="203" y="55"/>
                    </a:lnTo>
                    <a:lnTo>
                      <a:pt x="202" y="56"/>
                    </a:lnTo>
                    <a:lnTo>
                      <a:pt x="204" y="61"/>
                    </a:lnTo>
                    <a:close/>
                  </a:path>
                </a:pathLst>
              </a:custGeom>
              <a:solidFill>
                <a:srgbClr val="4BAFC8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" name="Freeform 106"/>
              <p:cNvSpPr>
                <a:spLocks/>
              </p:cNvSpPr>
              <p:nvPr/>
            </p:nvSpPr>
            <p:spPr bwMode="auto">
              <a:xfrm>
                <a:off x="2963862" y="2146300"/>
                <a:ext cx="488950" cy="258763"/>
              </a:xfrm>
              <a:custGeom>
                <a:avLst/>
                <a:gdLst>
                  <a:gd name="T0" fmla="*/ 296 w 308"/>
                  <a:gd name="T1" fmla="*/ 68 h 163"/>
                  <a:gd name="T2" fmla="*/ 276 w 308"/>
                  <a:gd name="T3" fmla="*/ 73 h 163"/>
                  <a:gd name="T4" fmla="*/ 245 w 308"/>
                  <a:gd name="T5" fmla="*/ 79 h 163"/>
                  <a:gd name="T6" fmla="*/ 216 w 308"/>
                  <a:gd name="T7" fmla="*/ 83 h 163"/>
                  <a:gd name="T8" fmla="*/ 213 w 308"/>
                  <a:gd name="T9" fmla="*/ 90 h 163"/>
                  <a:gd name="T10" fmla="*/ 208 w 308"/>
                  <a:gd name="T11" fmla="*/ 97 h 163"/>
                  <a:gd name="T12" fmla="*/ 202 w 308"/>
                  <a:gd name="T13" fmla="*/ 104 h 163"/>
                  <a:gd name="T14" fmla="*/ 195 w 308"/>
                  <a:gd name="T15" fmla="*/ 107 h 163"/>
                  <a:gd name="T16" fmla="*/ 187 w 308"/>
                  <a:gd name="T17" fmla="*/ 106 h 163"/>
                  <a:gd name="T18" fmla="*/ 180 w 308"/>
                  <a:gd name="T19" fmla="*/ 100 h 163"/>
                  <a:gd name="T20" fmla="*/ 170 w 308"/>
                  <a:gd name="T21" fmla="*/ 98 h 163"/>
                  <a:gd name="T22" fmla="*/ 167 w 308"/>
                  <a:gd name="T23" fmla="*/ 90 h 163"/>
                  <a:gd name="T24" fmla="*/ 160 w 308"/>
                  <a:gd name="T25" fmla="*/ 89 h 163"/>
                  <a:gd name="T26" fmla="*/ 153 w 308"/>
                  <a:gd name="T27" fmla="*/ 84 h 163"/>
                  <a:gd name="T28" fmla="*/ 148 w 308"/>
                  <a:gd name="T29" fmla="*/ 84 h 163"/>
                  <a:gd name="T30" fmla="*/ 141 w 308"/>
                  <a:gd name="T31" fmla="*/ 86 h 163"/>
                  <a:gd name="T32" fmla="*/ 136 w 308"/>
                  <a:gd name="T33" fmla="*/ 93 h 163"/>
                  <a:gd name="T34" fmla="*/ 131 w 308"/>
                  <a:gd name="T35" fmla="*/ 98 h 163"/>
                  <a:gd name="T36" fmla="*/ 123 w 308"/>
                  <a:gd name="T37" fmla="*/ 98 h 163"/>
                  <a:gd name="T38" fmla="*/ 115 w 308"/>
                  <a:gd name="T39" fmla="*/ 97 h 163"/>
                  <a:gd name="T40" fmla="*/ 110 w 308"/>
                  <a:gd name="T41" fmla="*/ 101 h 163"/>
                  <a:gd name="T42" fmla="*/ 102 w 308"/>
                  <a:gd name="T43" fmla="*/ 107 h 163"/>
                  <a:gd name="T44" fmla="*/ 94 w 308"/>
                  <a:gd name="T45" fmla="*/ 108 h 163"/>
                  <a:gd name="T46" fmla="*/ 89 w 308"/>
                  <a:gd name="T47" fmla="*/ 114 h 163"/>
                  <a:gd name="T48" fmla="*/ 89 w 308"/>
                  <a:gd name="T49" fmla="*/ 123 h 163"/>
                  <a:gd name="T50" fmla="*/ 84 w 308"/>
                  <a:gd name="T51" fmla="*/ 130 h 163"/>
                  <a:gd name="T52" fmla="*/ 80 w 308"/>
                  <a:gd name="T53" fmla="*/ 137 h 163"/>
                  <a:gd name="T54" fmla="*/ 76 w 308"/>
                  <a:gd name="T55" fmla="*/ 148 h 163"/>
                  <a:gd name="T56" fmla="*/ 73 w 308"/>
                  <a:gd name="T57" fmla="*/ 161 h 163"/>
                  <a:gd name="T58" fmla="*/ 39 w 308"/>
                  <a:gd name="T59" fmla="*/ 160 h 163"/>
                  <a:gd name="T60" fmla="*/ 6 w 308"/>
                  <a:gd name="T61" fmla="*/ 157 h 163"/>
                  <a:gd name="T62" fmla="*/ 14 w 308"/>
                  <a:gd name="T63" fmla="*/ 103 h 163"/>
                  <a:gd name="T64" fmla="*/ 23 w 308"/>
                  <a:gd name="T65" fmla="*/ 79 h 163"/>
                  <a:gd name="T66" fmla="*/ 31 w 308"/>
                  <a:gd name="T67" fmla="*/ 74 h 163"/>
                  <a:gd name="T68" fmla="*/ 37 w 308"/>
                  <a:gd name="T69" fmla="*/ 72 h 163"/>
                  <a:gd name="T70" fmla="*/ 45 w 308"/>
                  <a:gd name="T71" fmla="*/ 76 h 163"/>
                  <a:gd name="T72" fmla="*/ 53 w 308"/>
                  <a:gd name="T73" fmla="*/ 79 h 163"/>
                  <a:gd name="T74" fmla="*/ 60 w 308"/>
                  <a:gd name="T75" fmla="*/ 81 h 163"/>
                  <a:gd name="T76" fmla="*/ 68 w 308"/>
                  <a:gd name="T77" fmla="*/ 79 h 163"/>
                  <a:gd name="T78" fmla="*/ 74 w 308"/>
                  <a:gd name="T79" fmla="*/ 78 h 163"/>
                  <a:gd name="T80" fmla="*/ 82 w 308"/>
                  <a:gd name="T81" fmla="*/ 82 h 163"/>
                  <a:gd name="T82" fmla="*/ 90 w 308"/>
                  <a:gd name="T83" fmla="*/ 82 h 163"/>
                  <a:gd name="T84" fmla="*/ 96 w 308"/>
                  <a:gd name="T85" fmla="*/ 75 h 163"/>
                  <a:gd name="T86" fmla="*/ 101 w 308"/>
                  <a:gd name="T87" fmla="*/ 67 h 163"/>
                  <a:gd name="T88" fmla="*/ 103 w 308"/>
                  <a:gd name="T89" fmla="*/ 59 h 163"/>
                  <a:gd name="T90" fmla="*/ 109 w 308"/>
                  <a:gd name="T91" fmla="*/ 50 h 163"/>
                  <a:gd name="T92" fmla="*/ 116 w 308"/>
                  <a:gd name="T93" fmla="*/ 45 h 163"/>
                  <a:gd name="T94" fmla="*/ 122 w 308"/>
                  <a:gd name="T95" fmla="*/ 39 h 163"/>
                  <a:gd name="T96" fmla="*/ 130 w 308"/>
                  <a:gd name="T97" fmla="*/ 34 h 163"/>
                  <a:gd name="T98" fmla="*/ 136 w 308"/>
                  <a:gd name="T99" fmla="*/ 27 h 163"/>
                  <a:gd name="T100" fmla="*/ 143 w 308"/>
                  <a:gd name="T101" fmla="*/ 21 h 163"/>
                  <a:gd name="T102" fmla="*/ 151 w 308"/>
                  <a:gd name="T103" fmla="*/ 15 h 163"/>
                  <a:gd name="T104" fmla="*/ 161 w 308"/>
                  <a:gd name="T105" fmla="*/ 7 h 163"/>
                  <a:gd name="T106" fmla="*/ 169 w 308"/>
                  <a:gd name="T107" fmla="*/ 3 h 163"/>
                  <a:gd name="T108" fmla="*/ 192 w 308"/>
                  <a:gd name="T109" fmla="*/ 0 h 163"/>
                  <a:gd name="T110" fmla="*/ 234 w 308"/>
                  <a:gd name="T111" fmla="*/ 0 h 163"/>
                  <a:gd name="T112" fmla="*/ 268 w 308"/>
                  <a:gd name="T113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163">
                    <a:moveTo>
                      <a:pt x="307" y="0"/>
                    </a:moveTo>
                    <a:lnTo>
                      <a:pt x="307" y="11"/>
                    </a:lnTo>
                    <a:lnTo>
                      <a:pt x="307" y="24"/>
                    </a:lnTo>
                    <a:lnTo>
                      <a:pt x="307" y="25"/>
                    </a:lnTo>
                    <a:lnTo>
                      <a:pt x="307" y="41"/>
                    </a:lnTo>
                    <a:lnTo>
                      <a:pt x="308" y="55"/>
                    </a:lnTo>
                    <a:lnTo>
                      <a:pt x="308" y="68"/>
                    </a:lnTo>
                    <a:lnTo>
                      <a:pt x="303" y="68"/>
                    </a:lnTo>
                    <a:lnTo>
                      <a:pt x="300" y="68"/>
                    </a:lnTo>
                    <a:lnTo>
                      <a:pt x="296" y="68"/>
                    </a:lnTo>
                    <a:lnTo>
                      <a:pt x="286" y="67"/>
                    </a:lnTo>
                    <a:lnTo>
                      <a:pt x="282" y="67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9" y="70"/>
                    </a:lnTo>
                    <a:lnTo>
                      <a:pt x="278" y="70"/>
                    </a:lnTo>
                    <a:lnTo>
                      <a:pt x="278" y="72"/>
                    </a:lnTo>
                    <a:lnTo>
                      <a:pt x="278" y="73"/>
                    </a:lnTo>
                    <a:lnTo>
                      <a:pt x="276" y="73"/>
                    </a:lnTo>
                    <a:lnTo>
                      <a:pt x="276" y="75"/>
                    </a:lnTo>
                    <a:lnTo>
                      <a:pt x="271" y="75"/>
                    </a:lnTo>
                    <a:lnTo>
                      <a:pt x="271" y="76"/>
                    </a:lnTo>
                    <a:lnTo>
                      <a:pt x="261" y="76"/>
                    </a:lnTo>
                    <a:lnTo>
                      <a:pt x="260" y="76"/>
                    </a:lnTo>
                    <a:lnTo>
                      <a:pt x="259" y="79"/>
                    </a:lnTo>
                    <a:lnTo>
                      <a:pt x="256" y="79"/>
                    </a:lnTo>
                    <a:lnTo>
                      <a:pt x="255" y="79"/>
                    </a:lnTo>
                    <a:lnTo>
                      <a:pt x="253" y="79"/>
                    </a:lnTo>
                    <a:lnTo>
                      <a:pt x="245" y="79"/>
                    </a:lnTo>
                    <a:lnTo>
                      <a:pt x="222" y="79"/>
                    </a:lnTo>
                    <a:lnTo>
                      <a:pt x="219" y="78"/>
                    </a:lnTo>
                    <a:lnTo>
                      <a:pt x="218" y="78"/>
                    </a:lnTo>
                    <a:lnTo>
                      <a:pt x="218" y="79"/>
                    </a:lnTo>
                    <a:lnTo>
                      <a:pt x="218" y="80"/>
                    </a:lnTo>
                    <a:lnTo>
                      <a:pt x="217" y="80"/>
                    </a:lnTo>
                    <a:lnTo>
                      <a:pt x="217" y="81"/>
                    </a:lnTo>
                    <a:lnTo>
                      <a:pt x="217" y="82"/>
                    </a:lnTo>
                    <a:lnTo>
                      <a:pt x="217" y="83"/>
                    </a:lnTo>
                    <a:lnTo>
                      <a:pt x="216" y="83"/>
                    </a:lnTo>
                    <a:lnTo>
                      <a:pt x="216" y="84"/>
                    </a:lnTo>
                    <a:lnTo>
                      <a:pt x="216" y="86"/>
                    </a:lnTo>
                    <a:lnTo>
                      <a:pt x="216" y="87"/>
                    </a:lnTo>
                    <a:lnTo>
                      <a:pt x="214" y="87"/>
                    </a:lnTo>
                    <a:lnTo>
                      <a:pt x="214" y="88"/>
                    </a:lnTo>
                    <a:lnTo>
                      <a:pt x="216" y="88"/>
                    </a:lnTo>
                    <a:lnTo>
                      <a:pt x="216" y="89"/>
                    </a:lnTo>
                    <a:lnTo>
                      <a:pt x="214" y="89"/>
                    </a:lnTo>
                    <a:lnTo>
                      <a:pt x="214" y="90"/>
                    </a:lnTo>
                    <a:lnTo>
                      <a:pt x="213" y="90"/>
                    </a:lnTo>
                    <a:lnTo>
                      <a:pt x="213" y="91"/>
                    </a:lnTo>
                    <a:lnTo>
                      <a:pt x="213" y="92"/>
                    </a:lnTo>
                    <a:lnTo>
                      <a:pt x="212" y="92"/>
                    </a:lnTo>
                    <a:lnTo>
                      <a:pt x="212" y="93"/>
                    </a:lnTo>
                    <a:lnTo>
                      <a:pt x="211" y="93"/>
                    </a:lnTo>
                    <a:lnTo>
                      <a:pt x="211" y="95"/>
                    </a:lnTo>
                    <a:lnTo>
                      <a:pt x="211" y="96"/>
                    </a:lnTo>
                    <a:lnTo>
                      <a:pt x="210" y="96"/>
                    </a:lnTo>
                    <a:lnTo>
                      <a:pt x="209" y="97"/>
                    </a:lnTo>
                    <a:lnTo>
                      <a:pt x="208" y="97"/>
                    </a:lnTo>
                    <a:lnTo>
                      <a:pt x="208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100"/>
                    </a:lnTo>
                    <a:lnTo>
                      <a:pt x="205" y="100"/>
                    </a:lnTo>
                    <a:lnTo>
                      <a:pt x="205" y="101"/>
                    </a:lnTo>
                    <a:lnTo>
                      <a:pt x="204" y="101"/>
                    </a:lnTo>
                    <a:lnTo>
                      <a:pt x="203" y="103"/>
                    </a:lnTo>
                    <a:lnTo>
                      <a:pt x="202" y="103"/>
                    </a:lnTo>
                    <a:lnTo>
                      <a:pt x="202" y="104"/>
                    </a:lnTo>
                    <a:lnTo>
                      <a:pt x="201" y="104"/>
                    </a:lnTo>
                    <a:lnTo>
                      <a:pt x="200" y="104"/>
                    </a:lnTo>
                    <a:lnTo>
                      <a:pt x="199" y="104"/>
                    </a:lnTo>
                    <a:lnTo>
                      <a:pt x="197" y="105"/>
                    </a:lnTo>
                    <a:lnTo>
                      <a:pt x="197" y="106"/>
                    </a:lnTo>
                    <a:lnTo>
                      <a:pt x="197" y="106"/>
                    </a:lnTo>
                    <a:lnTo>
                      <a:pt x="197" y="105"/>
                    </a:lnTo>
                    <a:lnTo>
                      <a:pt x="196" y="105"/>
                    </a:lnTo>
                    <a:lnTo>
                      <a:pt x="196" y="106"/>
                    </a:lnTo>
                    <a:lnTo>
                      <a:pt x="195" y="107"/>
                    </a:lnTo>
                    <a:lnTo>
                      <a:pt x="194" y="107"/>
                    </a:lnTo>
                    <a:lnTo>
                      <a:pt x="194" y="108"/>
                    </a:lnTo>
                    <a:lnTo>
                      <a:pt x="193" y="108"/>
                    </a:lnTo>
                    <a:lnTo>
                      <a:pt x="192" y="108"/>
                    </a:lnTo>
                    <a:lnTo>
                      <a:pt x="192" y="109"/>
                    </a:lnTo>
                    <a:lnTo>
                      <a:pt x="191" y="108"/>
                    </a:lnTo>
                    <a:lnTo>
                      <a:pt x="188" y="108"/>
                    </a:lnTo>
                    <a:lnTo>
                      <a:pt x="188" y="107"/>
                    </a:lnTo>
                    <a:lnTo>
                      <a:pt x="187" y="107"/>
                    </a:lnTo>
                    <a:lnTo>
                      <a:pt x="187" y="106"/>
                    </a:lnTo>
                    <a:lnTo>
                      <a:pt x="187" y="105"/>
                    </a:lnTo>
                    <a:lnTo>
                      <a:pt x="187" y="104"/>
                    </a:lnTo>
                    <a:lnTo>
                      <a:pt x="186" y="104"/>
                    </a:lnTo>
                    <a:lnTo>
                      <a:pt x="185" y="104"/>
                    </a:lnTo>
                    <a:lnTo>
                      <a:pt x="185" y="103"/>
                    </a:lnTo>
                    <a:lnTo>
                      <a:pt x="184" y="103"/>
                    </a:lnTo>
                    <a:lnTo>
                      <a:pt x="183" y="103"/>
                    </a:lnTo>
                    <a:lnTo>
                      <a:pt x="182" y="101"/>
                    </a:lnTo>
                    <a:lnTo>
                      <a:pt x="182" y="100"/>
                    </a:lnTo>
                    <a:lnTo>
                      <a:pt x="180" y="100"/>
                    </a:lnTo>
                    <a:lnTo>
                      <a:pt x="179" y="100"/>
                    </a:lnTo>
                    <a:lnTo>
                      <a:pt x="177" y="99"/>
                    </a:lnTo>
                    <a:lnTo>
                      <a:pt x="177" y="100"/>
                    </a:lnTo>
                    <a:lnTo>
                      <a:pt x="176" y="100"/>
                    </a:lnTo>
                    <a:lnTo>
                      <a:pt x="175" y="100"/>
                    </a:lnTo>
                    <a:lnTo>
                      <a:pt x="174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1" y="99"/>
                    </a:lnTo>
                    <a:lnTo>
                      <a:pt x="170" y="98"/>
                    </a:lnTo>
                    <a:lnTo>
                      <a:pt x="170" y="98"/>
                    </a:lnTo>
                    <a:lnTo>
                      <a:pt x="169" y="97"/>
                    </a:lnTo>
                    <a:lnTo>
                      <a:pt x="168" y="96"/>
                    </a:lnTo>
                    <a:lnTo>
                      <a:pt x="168" y="95"/>
                    </a:lnTo>
                    <a:lnTo>
                      <a:pt x="167" y="95"/>
                    </a:lnTo>
                    <a:lnTo>
                      <a:pt x="167" y="93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7" y="91"/>
                    </a:lnTo>
                    <a:lnTo>
                      <a:pt x="167" y="90"/>
                    </a:lnTo>
                    <a:lnTo>
                      <a:pt x="167" y="89"/>
                    </a:lnTo>
                    <a:lnTo>
                      <a:pt x="166" y="89"/>
                    </a:lnTo>
                    <a:lnTo>
                      <a:pt x="166" y="90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3" y="91"/>
                    </a:lnTo>
                    <a:lnTo>
                      <a:pt x="162" y="91"/>
                    </a:lnTo>
                    <a:lnTo>
                      <a:pt x="161" y="90"/>
                    </a:lnTo>
                    <a:lnTo>
                      <a:pt x="160" y="90"/>
                    </a:lnTo>
                    <a:lnTo>
                      <a:pt x="160" y="89"/>
                    </a:lnTo>
                    <a:lnTo>
                      <a:pt x="159" y="89"/>
                    </a:lnTo>
                    <a:lnTo>
                      <a:pt x="159" y="88"/>
                    </a:lnTo>
                    <a:lnTo>
                      <a:pt x="159" y="87"/>
                    </a:lnTo>
                    <a:lnTo>
                      <a:pt x="158" y="86"/>
                    </a:lnTo>
                    <a:lnTo>
                      <a:pt x="157" y="84"/>
                    </a:lnTo>
                    <a:lnTo>
                      <a:pt x="157" y="86"/>
                    </a:lnTo>
                    <a:lnTo>
                      <a:pt x="156" y="86"/>
                    </a:lnTo>
                    <a:lnTo>
                      <a:pt x="154" y="86"/>
                    </a:lnTo>
                    <a:lnTo>
                      <a:pt x="154" y="84"/>
                    </a:lnTo>
                    <a:lnTo>
                      <a:pt x="153" y="84"/>
                    </a:lnTo>
                    <a:lnTo>
                      <a:pt x="153" y="86"/>
                    </a:lnTo>
                    <a:lnTo>
                      <a:pt x="153" y="84"/>
                    </a:lnTo>
                    <a:lnTo>
                      <a:pt x="153" y="83"/>
                    </a:lnTo>
                    <a:lnTo>
                      <a:pt x="152" y="83"/>
                    </a:lnTo>
                    <a:lnTo>
                      <a:pt x="152" y="84"/>
                    </a:lnTo>
                    <a:lnTo>
                      <a:pt x="151" y="84"/>
                    </a:lnTo>
                    <a:lnTo>
                      <a:pt x="150" y="84"/>
                    </a:lnTo>
                    <a:lnTo>
                      <a:pt x="150" y="83"/>
                    </a:lnTo>
                    <a:lnTo>
                      <a:pt x="149" y="83"/>
                    </a:lnTo>
                    <a:lnTo>
                      <a:pt x="148" y="84"/>
                    </a:lnTo>
                    <a:lnTo>
                      <a:pt x="147" y="84"/>
                    </a:lnTo>
                    <a:lnTo>
                      <a:pt x="145" y="84"/>
                    </a:lnTo>
                    <a:lnTo>
                      <a:pt x="145" y="86"/>
                    </a:lnTo>
                    <a:lnTo>
                      <a:pt x="144" y="86"/>
                    </a:lnTo>
                    <a:lnTo>
                      <a:pt x="143" y="86"/>
                    </a:lnTo>
                    <a:lnTo>
                      <a:pt x="143" y="87"/>
                    </a:lnTo>
                    <a:lnTo>
                      <a:pt x="143" y="87"/>
                    </a:lnTo>
                    <a:lnTo>
                      <a:pt x="143" y="86"/>
                    </a:lnTo>
                    <a:lnTo>
                      <a:pt x="142" y="86"/>
                    </a:lnTo>
                    <a:lnTo>
                      <a:pt x="141" y="86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8"/>
                    </a:lnTo>
                    <a:lnTo>
                      <a:pt x="137" y="88"/>
                    </a:lnTo>
                    <a:lnTo>
                      <a:pt x="136" y="89"/>
                    </a:lnTo>
                    <a:lnTo>
                      <a:pt x="136" y="90"/>
                    </a:lnTo>
                    <a:lnTo>
                      <a:pt x="136" y="91"/>
                    </a:lnTo>
                    <a:lnTo>
                      <a:pt x="136" y="92"/>
                    </a:lnTo>
                    <a:lnTo>
                      <a:pt x="136" y="93"/>
                    </a:lnTo>
                    <a:lnTo>
                      <a:pt x="135" y="93"/>
                    </a:lnTo>
                    <a:lnTo>
                      <a:pt x="134" y="93"/>
                    </a:lnTo>
                    <a:lnTo>
                      <a:pt x="133" y="92"/>
                    </a:lnTo>
                    <a:lnTo>
                      <a:pt x="132" y="92"/>
                    </a:lnTo>
                    <a:lnTo>
                      <a:pt x="132" y="93"/>
                    </a:lnTo>
                    <a:lnTo>
                      <a:pt x="131" y="95"/>
                    </a:lnTo>
                    <a:lnTo>
                      <a:pt x="131" y="96"/>
                    </a:lnTo>
                    <a:lnTo>
                      <a:pt x="132" y="97"/>
                    </a:lnTo>
                    <a:lnTo>
                      <a:pt x="132" y="98"/>
                    </a:lnTo>
                    <a:lnTo>
                      <a:pt x="131" y="98"/>
                    </a:lnTo>
                    <a:lnTo>
                      <a:pt x="131" y="99"/>
                    </a:lnTo>
                    <a:lnTo>
                      <a:pt x="130" y="99"/>
                    </a:lnTo>
                    <a:lnTo>
                      <a:pt x="128" y="98"/>
                    </a:lnTo>
                    <a:lnTo>
                      <a:pt x="127" y="98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5" y="97"/>
                    </a:lnTo>
                    <a:lnTo>
                      <a:pt x="124" y="97"/>
                    </a:lnTo>
                    <a:lnTo>
                      <a:pt x="123" y="97"/>
                    </a:lnTo>
                    <a:lnTo>
                      <a:pt x="123" y="98"/>
                    </a:lnTo>
                    <a:lnTo>
                      <a:pt x="122" y="98"/>
                    </a:lnTo>
                    <a:lnTo>
                      <a:pt x="122" y="99"/>
                    </a:lnTo>
                    <a:lnTo>
                      <a:pt x="120" y="99"/>
                    </a:lnTo>
                    <a:lnTo>
                      <a:pt x="119" y="99"/>
                    </a:lnTo>
                    <a:lnTo>
                      <a:pt x="119" y="98"/>
                    </a:lnTo>
                    <a:lnTo>
                      <a:pt x="118" y="98"/>
                    </a:lnTo>
                    <a:lnTo>
                      <a:pt x="117" y="97"/>
                    </a:lnTo>
                    <a:lnTo>
                      <a:pt x="116" y="97"/>
                    </a:lnTo>
                    <a:lnTo>
                      <a:pt x="116" y="97"/>
                    </a:lnTo>
                    <a:lnTo>
                      <a:pt x="115" y="97"/>
                    </a:lnTo>
                    <a:lnTo>
                      <a:pt x="115" y="96"/>
                    </a:lnTo>
                    <a:lnTo>
                      <a:pt x="114" y="96"/>
                    </a:lnTo>
                    <a:lnTo>
                      <a:pt x="114" y="97"/>
                    </a:lnTo>
                    <a:lnTo>
                      <a:pt x="114" y="98"/>
                    </a:lnTo>
                    <a:lnTo>
                      <a:pt x="114" y="99"/>
                    </a:lnTo>
                    <a:lnTo>
                      <a:pt x="114" y="100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1" y="101"/>
                    </a:lnTo>
                    <a:lnTo>
                      <a:pt x="110" y="101"/>
                    </a:lnTo>
                    <a:lnTo>
                      <a:pt x="109" y="101"/>
                    </a:lnTo>
                    <a:lnTo>
                      <a:pt x="109" y="103"/>
                    </a:lnTo>
                    <a:lnTo>
                      <a:pt x="108" y="104"/>
                    </a:lnTo>
                    <a:lnTo>
                      <a:pt x="107" y="104"/>
                    </a:lnTo>
                    <a:lnTo>
                      <a:pt x="106" y="105"/>
                    </a:lnTo>
                    <a:lnTo>
                      <a:pt x="105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6"/>
                    </a:lnTo>
                    <a:lnTo>
                      <a:pt x="102" y="107"/>
                    </a:lnTo>
                    <a:lnTo>
                      <a:pt x="101" y="107"/>
                    </a:lnTo>
                    <a:lnTo>
                      <a:pt x="100" y="107"/>
                    </a:lnTo>
                    <a:lnTo>
                      <a:pt x="99" y="107"/>
                    </a:lnTo>
                    <a:lnTo>
                      <a:pt x="99" y="108"/>
                    </a:lnTo>
                    <a:lnTo>
                      <a:pt x="98" y="108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6" y="107"/>
                    </a:lnTo>
                    <a:lnTo>
                      <a:pt x="96" y="108"/>
                    </a:lnTo>
                    <a:lnTo>
                      <a:pt x="94" y="108"/>
                    </a:lnTo>
                    <a:lnTo>
                      <a:pt x="93" y="108"/>
                    </a:lnTo>
                    <a:lnTo>
                      <a:pt x="92" y="108"/>
                    </a:lnTo>
                    <a:lnTo>
                      <a:pt x="92" y="109"/>
                    </a:lnTo>
                    <a:lnTo>
                      <a:pt x="92" y="110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9" y="114"/>
                    </a:lnTo>
                    <a:lnTo>
                      <a:pt x="90" y="114"/>
                    </a:lnTo>
                    <a:lnTo>
                      <a:pt x="91" y="115"/>
                    </a:lnTo>
                    <a:lnTo>
                      <a:pt x="91" y="116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8" y="117"/>
                    </a:lnTo>
                    <a:lnTo>
                      <a:pt x="88" y="118"/>
                    </a:lnTo>
                    <a:lnTo>
                      <a:pt x="89" y="121"/>
                    </a:lnTo>
                    <a:lnTo>
                      <a:pt x="89" y="122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4"/>
                    </a:lnTo>
                    <a:lnTo>
                      <a:pt x="88" y="125"/>
                    </a:lnTo>
                    <a:lnTo>
                      <a:pt x="88" y="126"/>
                    </a:lnTo>
                    <a:lnTo>
                      <a:pt x="88" y="126"/>
                    </a:lnTo>
                    <a:lnTo>
                      <a:pt x="88" y="127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9"/>
                    </a:lnTo>
                    <a:lnTo>
                      <a:pt x="84" y="130"/>
                    </a:lnTo>
                    <a:lnTo>
                      <a:pt x="83" y="130"/>
                    </a:lnTo>
                    <a:lnTo>
                      <a:pt x="82" y="131"/>
                    </a:lnTo>
                    <a:lnTo>
                      <a:pt x="83" y="132"/>
                    </a:lnTo>
                    <a:lnTo>
                      <a:pt x="83" y="133"/>
                    </a:lnTo>
                    <a:lnTo>
                      <a:pt x="84" y="133"/>
                    </a:lnTo>
                    <a:lnTo>
                      <a:pt x="83" y="134"/>
                    </a:lnTo>
                    <a:lnTo>
                      <a:pt x="82" y="135"/>
                    </a:lnTo>
                    <a:lnTo>
                      <a:pt x="81" y="135"/>
                    </a:lnTo>
                    <a:lnTo>
                      <a:pt x="80" y="135"/>
                    </a:lnTo>
                    <a:lnTo>
                      <a:pt x="80" y="137"/>
                    </a:lnTo>
                    <a:lnTo>
                      <a:pt x="81" y="138"/>
                    </a:lnTo>
                    <a:lnTo>
                      <a:pt x="81" y="139"/>
                    </a:lnTo>
                    <a:lnTo>
                      <a:pt x="80" y="140"/>
                    </a:lnTo>
                    <a:lnTo>
                      <a:pt x="80" y="141"/>
                    </a:lnTo>
                    <a:lnTo>
                      <a:pt x="80" y="142"/>
                    </a:lnTo>
                    <a:lnTo>
                      <a:pt x="80" y="143"/>
                    </a:lnTo>
                    <a:lnTo>
                      <a:pt x="79" y="144"/>
                    </a:lnTo>
                    <a:lnTo>
                      <a:pt x="77" y="146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49"/>
                    </a:lnTo>
                    <a:lnTo>
                      <a:pt x="76" y="151"/>
                    </a:lnTo>
                    <a:lnTo>
                      <a:pt x="76" y="152"/>
                    </a:lnTo>
                    <a:lnTo>
                      <a:pt x="75" y="152"/>
                    </a:lnTo>
                    <a:lnTo>
                      <a:pt x="75" y="152"/>
                    </a:lnTo>
                    <a:lnTo>
                      <a:pt x="74" y="157"/>
                    </a:lnTo>
                    <a:lnTo>
                      <a:pt x="73" y="157"/>
                    </a:lnTo>
                    <a:lnTo>
                      <a:pt x="73" y="158"/>
                    </a:lnTo>
                    <a:lnTo>
                      <a:pt x="73" y="160"/>
                    </a:lnTo>
                    <a:lnTo>
                      <a:pt x="73" y="161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1" y="163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0" y="161"/>
                    </a:lnTo>
                    <a:lnTo>
                      <a:pt x="50" y="161"/>
                    </a:lnTo>
                    <a:lnTo>
                      <a:pt x="43" y="160"/>
                    </a:lnTo>
                    <a:lnTo>
                      <a:pt x="40" y="160"/>
                    </a:lnTo>
                    <a:lnTo>
                      <a:pt x="39" y="160"/>
                    </a:lnTo>
                    <a:lnTo>
                      <a:pt x="36" y="159"/>
                    </a:lnTo>
                    <a:lnTo>
                      <a:pt x="34" y="159"/>
                    </a:lnTo>
                    <a:lnTo>
                      <a:pt x="27" y="159"/>
                    </a:lnTo>
                    <a:lnTo>
                      <a:pt x="24" y="159"/>
                    </a:lnTo>
                    <a:lnTo>
                      <a:pt x="22" y="158"/>
                    </a:lnTo>
                    <a:lnTo>
                      <a:pt x="21" y="158"/>
                    </a:lnTo>
                    <a:lnTo>
                      <a:pt x="20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6" y="157"/>
                    </a:lnTo>
                    <a:lnTo>
                      <a:pt x="0" y="156"/>
                    </a:lnTo>
                    <a:lnTo>
                      <a:pt x="0" y="152"/>
                    </a:lnTo>
                    <a:lnTo>
                      <a:pt x="3" y="152"/>
                    </a:lnTo>
                    <a:lnTo>
                      <a:pt x="4" y="135"/>
                    </a:lnTo>
                    <a:lnTo>
                      <a:pt x="4" y="124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5" y="106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4" y="87"/>
                    </a:lnTo>
                    <a:lnTo>
                      <a:pt x="15" y="87"/>
                    </a:lnTo>
                    <a:lnTo>
                      <a:pt x="16" y="86"/>
                    </a:lnTo>
                    <a:lnTo>
                      <a:pt x="17" y="84"/>
                    </a:lnTo>
                    <a:lnTo>
                      <a:pt x="19" y="83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2" y="80"/>
                    </a:lnTo>
                    <a:lnTo>
                      <a:pt x="23" y="79"/>
                    </a:lnTo>
                    <a:lnTo>
                      <a:pt x="23" y="78"/>
                    </a:lnTo>
                    <a:lnTo>
                      <a:pt x="24" y="78"/>
                    </a:lnTo>
                    <a:lnTo>
                      <a:pt x="25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0" y="75"/>
                    </a:lnTo>
                    <a:lnTo>
                      <a:pt x="31" y="75"/>
                    </a:lnTo>
                    <a:lnTo>
                      <a:pt x="31" y="74"/>
                    </a:lnTo>
                    <a:lnTo>
                      <a:pt x="32" y="74"/>
                    </a:lnTo>
                    <a:lnTo>
                      <a:pt x="33" y="73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4" y="72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38" y="72"/>
                    </a:lnTo>
                    <a:lnTo>
                      <a:pt x="38" y="73"/>
                    </a:lnTo>
                    <a:lnTo>
                      <a:pt x="39" y="73"/>
                    </a:lnTo>
                    <a:lnTo>
                      <a:pt x="39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1" y="75"/>
                    </a:lnTo>
                    <a:lnTo>
                      <a:pt x="42" y="76"/>
                    </a:lnTo>
                    <a:lnTo>
                      <a:pt x="43" y="76"/>
                    </a:lnTo>
                    <a:lnTo>
                      <a:pt x="45" y="76"/>
                    </a:lnTo>
                    <a:lnTo>
                      <a:pt x="45" y="78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49" y="78"/>
                    </a:lnTo>
                    <a:lnTo>
                      <a:pt x="49" y="79"/>
                    </a:lnTo>
                    <a:lnTo>
                      <a:pt x="50" y="80"/>
                    </a:lnTo>
                    <a:lnTo>
                      <a:pt x="51" y="80"/>
                    </a:lnTo>
                    <a:lnTo>
                      <a:pt x="51" y="79"/>
                    </a:lnTo>
                    <a:lnTo>
                      <a:pt x="53" y="79"/>
                    </a:lnTo>
                    <a:lnTo>
                      <a:pt x="54" y="80"/>
                    </a:lnTo>
                    <a:lnTo>
                      <a:pt x="54" y="81"/>
                    </a:lnTo>
                    <a:lnTo>
                      <a:pt x="55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8" y="82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3" y="80"/>
                    </a:lnTo>
                    <a:lnTo>
                      <a:pt x="64" y="80"/>
                    </a:lnTo>
                    <a:lnTo>
                      <a:pt x="64" y="81"/>
                    </a:lnTo>
                    <a:lnTo>
                      <a:pt x="65" y="80"/>
                    </a:lnTo>
                    <a:lnTo>
                      <a:pt x="66" y="80"/>
                    </a:lnTo>
                    <a:lnTo>
                      <a:pt x="66" y="79"/>
                    </a:lnTo>
                    <a:lnTo>
                      <a:pt x="68" y="79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0" y="76"/>
                    </a:lnTo>
                    <a:lnTo>
                      <a:pt x="71" y="76"/>
                    </a:lnTo>
                    <a:lnTo>
                      <a:pt x="72" y="75"/>
                    </a:lnTo>
                    <a:lnTo>
                      <a:pt x="73" y="75"/>
                    </a:lnTo>
                    <a:lnTo>
                      <a:pt x="73" y="76"/>
                    </a:lnTo>
                    <a:lnTo>
                      <a:pt x="74" y="76"/>
                    </a:lnTo>
                    <a:lnTo>
                      <a:pt x="75" y="76"/>
                    </a:lnTo>
                    <a:lnTo>
                      <a:pt x="74" y="78"/>
                    </a:lnTo>
                    <a:lnTo>
                      <a:pt x="75" y="78"/>
                    </a:lnTo>
                    <a:lnTo>
                      <a:pt x="75" y="79"/>
                    </a:lnTo>
                    <a:lnTo>
                      <a:pt x="76" y="80"/>
                    </a:lnTo>
                    <a:lnTo>
                      <a:pt x="76" y="81"/>
                    </a:lnTo>
                    <a:lnTo>
                      <a:pt x="77" y="81"/>
                    </a:lnTo>
                    <a:lnTo>
                      <a:pt x="79" y="81"/>
                    </a:lnTo>
                    <a:lnTo>
                      <a:pt x="79" y="82"/>
                    </a:lnTo>
                    <a:lnTo>
                      <a:pt x="80" y="82"/>
                    </a:lnTo>
                    <a:lnTo>
                      <a:pt x="81" y="82"/>
                    </a:lnTo>
                    <a:lnTo>
                      <a:pt x="82" y="82"/>
                    </a:lnTo>
                    <a:lnTo>
                      <a:pt x="83" y="82"/>
                    </a:lnTo>
                    <a:lnTo>
                      <a:pt x="84" y="83"/>
                    </a:lnTo>
                    <a:lnTo>
                      <a:pt x="84" y="84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8" y="84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89" y="83"/>
                    </a:lnTo>
                    <a:lnTo>
                      <a:pt x="90" y="82"/>
                    </a:lnTo>
                    <a:lnTo>
                      <a:pt x="91" y="82"/>
                    </a:lnTo>
                    <a:lnTo>
                      <a:pt x="92" y="82"/>
                    </a:lnTo>
                    <a:lnTo>
                      <a:pt x="92" y="81"/>
                    </a:lnTo>
                    <a:lnTo>
                      <a:pt x="93" y="80"/>
                    </a:lnTo>
                    <a:lnTo>
                      <a:pt x="93" y="79"/>
                    </a:lnTo>
                    <a:lnTo>
                      <a:pt x="94" y="79"/>
                    </a:lnTo>
                    <a:lnTo>
                      <a:pt x="94" y="78"/>
                    </a:lnTo>
                    <a:lnTo>
                      <a:pt x="94" y="76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6" y="74"/>
                    </a:lnTo>
                    <a:lnTo>
                      <a:pt x="97" y="73"/>
                    </a:lnTo>
                    <a:lnTo>
                      <a:pt x="98" y="73"/>
                    </a:lnTo>
                    <a:lnTo>
                      <a:pt x="98" y="72"/>
                    </a:lnTo>
                    <a:lnTo>
                      <a:pt x="99" y="72"/>
                    </a:lnTo>
                    <a:lnTo>
                      <a:pt x="99" y="70"/>
                    </a:lnTo>
                    <a:lnTo>
                      <a:pt x="100" y="70"/>
                    </a:lnTo>
                    <a:lnTo>
                      <a:pt x="100" y="68"/>
                    </a:lnTo>
                    <a:lnTo>
                      <a:pt x="101" y="68"/>
                    </a:lnTo>
                    <a:lnTo>
                      <a:pt x="101" y="67"/>
                    </a:lnTo>
                    <a:lnTo>
                      <a:pt x="101" y="66"/>
                    </a:lnTo>
                    <a:lnTo>
                      <a:pt x="102" y="66"/>
                    </a:lnTo>
                    <a:lnTo>
                      <a:pt x="102" y="65"/>
                    </a:lnTo>
                    <a:lnTo>
                      <a:pt x="101" y="65"/>
                    </a:lnTo>
                    <a:lnTo>
                      <a:pt x="101" y="64"/>
                    </a:lnTo>
                    <a:lnTo>
                      <a:pt x="102" y="64"/>
                    </a:lnTo>
                    <a:lnTo>
                      <a:pt x="103" y="63"/>
                    </a:lnTo>
                    <a:lnTo>
                      <a:pt x="103" y="62"/>
                    </a:lnTo>
                    <a:lnTo>
                      <a:pt x="103" y="61"/>
                    </a:lnTo>
                    <a:lnTo>
                      <a:pt x="103" y="59"/>
                    </a:lnTo>
                    <a:lnTo>
                      <a:pt x="103" y="58"/>
                    </a:lnTo>
                    <a:lnTo>
                      <a:pt x="103" y="57"/>
                    </a:lnTo>
                    <a:lnTo>
                      <a:pt x="103" y="56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5"/>
                    </a:lnTo>
                    <a:lnTo>
                      <a:pt x="107" y="54"/>
                    </a:lnTo>
                    <a:lnTo>
                      <a:pt x="108" y="53"/>
                    </a:lnTo>
                    <a:lnTo>
                      <a:pt x="108" y="51"/>
                    </a:lnTo>
                    <a:lnTo>
                      <a:pt x="109" y="50"/>
                    </a:lnTo>
                    <a:lnTo>
                      <a:pt x="110" y="50"/>
                    </a:lnTo>
                    <a:lnTo>
                      <a:pt x="110" y="49"/>
                    </a:lnTo>
                    <a:lnTo>
                      <a:pt x="111" y="49"/>
                    </a:lnTo>
                    <a:lnTo>
                      <a:pt x="111" y="48"/>
                    </a:lnTo>
                    <a:lnTo>
                      <a:pt x="111" y="47"/>
                    </a:lnTo>
                    <a:lnTo>
                      <a:pt x="113" y="47"/>
                    </a:lnTo>
                    <a:lnTo>
                      <a:pt x="113" y="46"/>
                    </a:lnTo>
                    <a:lnTo>
                      <a:pt x="114" y="46"/>
                    </a:lnTo>
                    <a:lnTo>
                      <a:pt x="114" y="45"/>
                    </a:lnTo>
                    <a:lnTo>
                      <a:pt x="116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19" y="41"/>
                    </a:lnTo>
                    <a:lnTo>
                      <a:pt x="119" y="40"/>
                    </a:lnTo>
                    <a:lnTo>
                      <a:pt x="120" y="40"/>
                    </a:lnTo>
                    <a:lnTo>
                      <a:pt x="122" y="39"/>
                    </a:lnTo>
                    <a:lnTo>
                      <a:pt x="123" y="39"/>
                    </a:lnTo>
                    <a:lnTo>
                      <a:pt x="124" y="39"/>
                    </a:lnTo>
                    <a:lnTo>
                      <a:pt x="124" y="38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4"/>
                    </a:lnTo>
                    <a:lnTo>
                      <a:pt x="130" y="34"/>
                    </a:lnTo>
                    <a:lnTo>
                      <a:pt x="131" y="32"/>
                    </a:lnTo>
                    <a:lnTo>
                      <a:pt x="131" y="31"/>
                    </a:lnTo>
                    <a:lnTo>
                      <a:pt x="131" y="30"/>
                    </a:lnTo>
                    <a:lnTo>
                      <a:pt x="132" y="29"/>
                    </a:lnTo>
                    <a:lnTo>
                      <a:pt x="133" y="29"/>
                    </a:lnTo>
                    <a:lnTo>
                      <a:pt x="133" y="28"/>
                    </a:lnTo>
                    <a:lnTo>
                      <a:pt x="134" y="28"/>
                    </a:lnTo>
                    <a:lnTo>
                      <a:pt x="135" y="28"/>
                    </a:lnTo>
                    <a:lnTo>
                      <a:pt x="135" y="27"/>
                    </a:lnTo>
                    <a:lnTo>
                      <a:pt x="136" y="27"/>
                    </a:lnTo>
                    <a:lnTo>
                      <a:pt x="136" y="25"/>
                    </a:lnTo>
                    <a:lnTo>
                      <a:pt x="137" y="25"/>
                    </a:lnTo>
                    <a:lnTo>
                      <a:pt x="139" y="25"/>
                    </a:lnTo>
                    <a:lnTo>
                      <a:pt x="139" y="24"/>
                    </a:lnTo>
                    <a:lnTo>
                      <a:pt x="140" y="23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3" y="22"/>
                    </a:lnTo>
                    <a:lnTo>
                      <a:pt x="143" y="21"/>
                    </a:lnTo>
                    <a:lnTo>
                      <a:pt x="143" y="21"/>
                    </a:lnTo>
                    <a:lnTo>
                      <a:pt x="144" y="20"/>
                    </a:lnTo>
                    <a:lnTo>
                      <a:pt x="145" y="19"/>
                    </a:lnTo>
                    <a:lnTo>
                      <a:pt x="147" y="17"/>
                    </a:lnTo>
                    <a:lnTo>
                      <a:pt x="147" y="17"/>
                    </a:lnTo>
                    <a:lnTo>
                      <a:pt x="148" y="17"/>
                    </a:lnTo>
                    <a:lnTo>
                      <a:pt x="149" y="17"/>
                    </a:lnTo>
                    <a:lnTo>
                      <a:pt x="149" y="16"/>
                    </a:lnTo>
                    <a:lnTo>
                      <a:pt x="150" y="16"/>
                    </a:lnTo>
                    <a:lnTo>
                      <a:pt x="150" y="15"/>
                    </a:lnTo>
                    <a:lnTo>
                      <a:pt x="151" y="15"/>
                    </a:lnTo>
                    <a:lnTo>
                      <a:pt x="153" y="13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4" y="11"/>
                    </a:lnTo>
                    <a:lnTo>
                      <a:pt x="156" y="11"/>
                    </a:lnTo>
                    <a:lnTo>
                      <a:pt x="157" y="10"/>
                    </a:lnTo>
                    <a:lnTo>
                      <a:pt x="157" y="8"/>
                    </a:lnTo>
                    <a:lnTo>
                      <a:pt x="158" y="8"/>
                    </a:lnTo>
                    <a:lnTo>
                      <a:pt x="160" y="7"/>
                    </a:lnTo>
                    <a:lnTo>
                      <a:pt x="161" y="7"/>
                    </a:lnTo>
                    <a:lnTo>
                      <a:pt x="161" y="6"/>
                    </a:lnTo>
                    <a:lnTo>
                      <a:pt x="162" y="6"/>
                    </a:lnTo>
                    <a:lnTo>
                      <a:pt x="163" y="5"/>
                    </a:lnTo>
                    <a:lnTo>
                      <a:pt x="165" y="5"/>
                    </a:lnTo>
                    <a:lnTo>
                      <a:pt x="165" y="4"/>
                    </a:lnTo>
                    <a:lnTo>
                      <a:pt x="166" y="4"/>
                    </a:lnTo>
                    <a:lnTo>
                      <a:pt x="167" y="4"/>
                    </a:lnTo>
                    <a:lnTo>
                      <a:pt x="167" y="3"/>
                    </a:lnTo>
                    <a:lnTo>
                      <a:pt x="168" y="3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12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30" y="0"/>
                    </a:lnTo>
                    <a:lnTo>
                      <a:pt x="233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5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61" y="0"/>
                    </a:lnTo>
                    <a:lnTo>
                      <a:pt x="262" y="0"/>
                    </a:lnTo>
                    <a:lnTo>
                      <a:pt x="267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5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0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" name="Freeform 109"/>
              <p:cNvSpPr>
                <a:spLocks noEditPoints="1"/>
              </p:cNvSpPr>
              <p:nvPr/>
            </p:nvSpPr>
            <p:spPr bwMode="auto">
              <a:xfrm>
                <a:off x="2844800" y="2393950"/>
                <a:ext cx="271463" cy="301625"/>
              </a:xfrm>
              <a:custGeom>
                <a:avLst/>
                <a:gdLst>
                  <a:gd name="T0" fmla="*/ 15 w 171"/>
                  <a:gd name="T1" fmla="*/ 188 h 190"/>
                  <a:gd name="T2" fmla="*/ 17 w 171"/>
                  <a:gd name="T3" fmla="*/ 188 h 190"/>
                  <a:gd name="T4" fmla="*/ 6 w 171"/>
                  <a:gd name="T5" fmla="*/ 190 h 190"/>
                  <a:gd name="T6" fmla="*/ 2 w 171"/>
                  <a:gd name="T7" fmla="*/ 180 h 190"/>
                  <a:gd name="T8" fmla="*/ 8 w 171"/>
                  <a:gd name="T9" fmla="*/ 186 h 190"/>
                  <a:gd name="T10" fmla="*/ 0 w 171"/>
                  <a:gd name="T11" fmla="*/ 177 h 190"/>
                  <a:gd name="T12" fmla="*/ 171 w 171"/>
                  <a:gd name="T13" fmla="*/ 61 h 190"/>
                  <a:gd name="T14" fmla="*/ 169 w 171"/>
                  <a:gd name="T15" fmla="*/ 118 h 190"/>
                  <a:gd name="T16" fmla="*/ 163 w 171"/>
                  <a:gd name="T17" fmla="*/ 117 h 190"/>
                  <a:gd name="T18" fmla="*/ 156 w 171"/>
                  <a:gd name="T19" fmla="*/ 121 h 190"/>
                  <a:gd name="T20" fmla="*/ 150 w 171"/>
                  <a:gd name="T21" fmla="*/ 122 h 190"/>
                  <a:gd name="T22" fmla="*/ 142 w 171"/>
                  <a:gd name="T23" fmla="*/ 127 h 190"/>
                  <a:gd name="T24" fmla="*/ 135 w 171"/>
                  <a:gd name="T25" fmla="*/ 129 h 190"/>
                  <a:gd name="T26" fmla="*/ 123 w 171"/>
                  <a:gd name="T27" fmla="*/ 130 h 190"/>
                  <a:gd name="T28" fmla="*/ 114 w 171"/>
                  <a:gd name="T29" fmla="*/ 132 h 190"/>
                  <a:gd name="T30" fmla="*/ 108 w 171"/>
                  <a:gd name="T31" fmla="*/ 134 h 190"/>
                  <a:gd name="T32" fmla="*/ 102 w 171"/>
                  <a:gd name="T33" fmla="*/ 135 h 190"/>
                  <a:gd name="T34" fmla="*/ 94 w 171"/>
                  <a:gd name="T35" fmla="*/ 136 h 190"/>
                  <a:gd name="T36" fmla="*/ 88 w 171"/>
                  <a:gd name="T37" fmla="*/ 132 h 190"/>
                  <a:gd name="T38" fmla="*/ 81 w 171"/>
                  <a:gd name="T39" fmla="*/ 129 h 190"/>
                  <a:gd name="T40" fmla="*/ 75 w 171"/>
                  <a:gd name="T41" fmla="*/ 132 h 190"/>
                  <a:gd name="T42" fmla="*/ 70 w 171"/>
                  <a:gd name="T43" fmla="*/ 140 h 190"/>
                  <a:gd name="T44" fmla="*/ 66 w 171"/>
                  <a:gd name="T45" fmla="*/ 146 h 190"/>
                  <a:gd name="T46" fmla="*/ 64 w 171"/>
                  <a:gd name="T47" fmla="*/ 154 h 190"/>
                  <a:gd name="T48" fmla="*/ 58 w 171"/>
                  <a:gd name="T49" fmla="*/ 159 h 190"/>
                  <a:gd name="T50" fmla="*/ 54 w 171"/>
                  <a:gd name="T51" fmla="*/ 164 h 190"/>
                  <a:gd name="T52" fmla="*/ 56 w 171"/>
                  <a:gd name="T53" fmla="*/ 170 h 190"/>
                  <a:gd name="T54" fmla="*/ 47 w 171"/>
                  <a:gd name="T55" fmla="*/ 169 h 190"/>
                  <a:gd name="T56" fmla="*/ 39 w 171"/>
                  <a:gd name="T57" fmla="*/ 171 h 190"/>
                  <a:gd name="T58" fmla="*/ 34 w 171"/>
                  <a:gd name="T59" fmla="*/ 176 h 190"/>
                  <a:gd name="T60" fmla="*/ 28 w 171"/>
                  <a:gd name="T61" fmla="*/ 185 h 190"/>
                  <a:gd name="T62" fmla="*/ 18 w 171"/>
                  <a:gd name="T63" fmla="*/ 188 h 190"/>
                  <a:gd name="T64" fmla="*/ 11 w 171"/>
                  <a:gd name="T65" fmla="*/ 182 h 190"/>
                  <a:gd name="T66" fmla="*/ 19 w 171"/>
                  <a:gd name="T67" fmla="*/ 177 h 190"/>
                  <a:gd name="T68" fmla="*/ 27 w 171"/>
                  <a:gd name="T69" fmla="*/ 174 h 190"/>
                  <a:gd name="T70" fmla="*/ 30 w 171"/>
                  <a:gd name="T71" fmla="*/ 167 h 190"/>
                  <a:gd name="T72" fmla="*/ 32 w 171"/>
                  <a:gd name="T73" fmla="*/ 159 h 190"/>
                  <a:gd name="T74" fmla="*/ 38 w 171"/>
                  <a:gd name="T75" fmla="*/ 151 h 190"/>
                  <a:gd name="T76" fmla="*/ 43 w 171"/>
                  <a:gd name="T77" fmla="*/ 145 h 190"/>
                  <a:gd name="T78" fmla="*/ 49 w 171"/>
                  <a:gd name="T79" fmla="*/ 140 h 190"/>
                  <a:gd name="T80" fmla="*/ 51 w 171"/>
                  <a:gd name="T81" fmla="*/ 131 h 190"/>
                  <a:gd name="T82" fmla="*/ 49 w 171"/>
                  <a:gd name="T83" fmla="*/ 120 h 190"/>
                  <a:gd name="T84" fmla="*/ 54 w 171"/>
                  <a:gd name="T85" fmla="*/ 110 h 190"/>
                  <a:gd name="T86" fmla="*/ 65 w 171"/>
                  <a:gd name="T87" fmla="*/ 102 h 190"/>
                  <a:gd name="T88" fmla="*/ 68 w 171"/>
                  <a:gd name="T89" fmla="*/ 95 h 190"/>
                  <a:gd name="T90" fmla="*/ 66 w 171"/>
                  <a:gd name="T91" fmla="*/ 85 h 190"/>
                  <a:gd name="T92" fmla="*/ 71 w 171"/>
                  <a:gd name="T93" fmla="*/ 78 h 190"/>
                  <a:gd name="T94" fmla="*/ 64 w 171"/>
                  <a:gd name="T95" fmla="*/ 71 h 190"/>
                  <a:gd name="T96" fmla="*/ 58 w 171"/>
                  <a:gd name="T97" fmla="*/ 64 h 190"/>
                  <a:gd name="T98" fmla="*/ 66 w 171"/>
                  <a:gd name="T99" fmla="*/ 57 h 190"/>
                  <a:gd name="T100" fmla="*/ 69 w 171"/>
                  <a:gd name="T101" fmla="*/ 49 h 190"/>
                  <a:gd name="T102" fmla="*/ 70 w 171"/>
                  <a:gd name="T103" fmla="*/ 40 h 190"/>
                  <a:gd name="T104" fmla="*/ 62 w 171"/>
                  <a:gd name="T105" fmla="*/ 37 h 190"/>
                  <a:gd name="T106" fmla="*/ 56 w 171"/>
                  <a:gd name="T107" fmla="*/ 24 h 190"/>
                  <a:gd name="T108" fmla="*/ 49 w 171"/>
                  <a:gd name="T109" fmla="*/ 21 h 190"/>
                  <a:gd name="T110" fmla="*/ 44 w 171"/>
                  <a:gd name="T111" fmla="*/ 11 h 190"/>
                  <a:gd name="T112" fmla="*/ 51 w 171"/>
                  <a:gd name="T113" fmla="*/ 2 h 190"/>
                  <a:gd name="T114" fmla="*/ 75 w 171"/>
                  <a:gd name="T115" fmla="*/ 0 h 190"/>
                  <a:gd name="T116" fmla="*/ 109 w 171"/>
                  <a:gd name="T117" fmla="*/ 3 h 190"/>
                  <a:gd name="T118" fmla="*/ 146 w 171"/>
                  <a:gd name="T119" fmla="*/ 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1" h="190">
                    <a:moveTo>
                      <a:pt x="17" y="189"/>
                    </a:moveTo>
                    <a:lnTo>
                      <a:pt x="14" y="190"/>
                    </a:lnTo>
                    <a:lnTo>
                      <a:pt x="13" y="190"/>
                    </a:lnTo>
                    <a:lnTo>
                      <a:pt x="12" y="190"/>
                    </a:lnTo>
                    <a:lnTo>
                      <a:pt x="10" y="190"/>
                    </a:lnTo>
                    <a:lnTo>
                      <a:pt x="11" y="189"/>
                    </a:lnTo>
                    <a:lnTo>
                      <a:pt x="12" y="189"/>
                    </a:lnTo>
                    <a:lnTo>
                      <a:pt x="15" y="189"/>
                    </a:lnTo>
                    <a:lnTo>
                      <a:pt x="15" y="188"/>
                    </a:lnTo>
                    <a:lnTo>
                      <a:pt x="17" y="188"/>
                    </a:lnTo>
                    <a:lnTo>
                      <a:pt x="17" y="189"/>
                    </a:lnTo>
                    <a:close/>
                    <a:moveTo>
                      <a:pt x="12" y="188"/>
                    </a:moveTo>
                    <a:lnTo>
                      <a:pt x="12" y="187"/>
                    </a:lnTo>
                    <a:lnTo>
                      <a:pt x="12" y="187"/>
                    </a:lnTo>
                    <a:lnTo>
                      <a:pt x="13" y="187"/>
                    </a:lnTo>
                    <a:lnTo>
                      <a:pt x="15" y="188"/>
                    </a:lnTo>
                    <a:lnTo>
                      <a:pt x="17" y="187"/>
                    </a:lnTo>
                    <a:lnTo>
                      <a:pt x="17" y="188"/>
                    </a:lnTo>
                    <a:lnTo>
                      <a:pt x="15" y="188"/>
                    </a:lnTo>
                    <a:lnTo>
                      <a:pt x="14" y="188"/>
                    </a:lnTo>
                    <a:lnTo>
                      <a:pt x="13" y="189"/>
                    </a:lnTo>
                    <a:lnTo>
                      <a:pt x="12" y="189"/>
                    </a:lnTo>
                    <a:lnTo>
                      <a:pt x="11" y="189"/>
                    </a:lnTo>
                    <a:lnTo>
                      <a:pt x="10" y="189"/>
                    </a:lnTo>
                    <a:lnTo>
                      <a:pt x="9" y="189"/>
                    </a:lnTo>
                    <a:lnTo>
                      <a:pt x="8" y="189"/>
                    </a:lnTo>
                    <a:lnTo>
                      <a:pt x="6" y="190"/>
                    </a:lnTo>
                    <a:lnTo>
                      <a:pt x="5" y="189"/>
                    </a:lnTo>
                    <a:lnTo>
                      <a:pt x="4" y="189"/>
                    </a:lnTo>
                    <a:lnTo>
                      <a:pt x="3" y="188"/>
                    </a:lnTo>
                    <a:lnTo>
                      <a:pt x="3" y="187"/>
                    </a:lnTo>
                    <a:lnTo>
                      <a:pt x="2" y="186"/>
                    </a:lnTo>
                    <a:lnTo>
                      <a:pt x="1" y="182"/>
                    </a:lnTo>
                    <a:lnTo>
                      <a:pt x="1" y="181"/>
                    </a:lnTo>
                    <a:lnTo>
                      <a:pt x="1" y="180"/>
                    </a:lnTo>
                    <a:lnTo>
                      <a:pt x="2" y="180"/>
                    </a:lnTo>
                    <a:lnTo>
                      <a:pt x="3" y="180"/>
                    </a:lnTo>
                    <a:lnTo>
                      <a:pt x="4" y="181"/>
                    </a:lnTo>
                    <a:lnTo>
                      <a:pt x="5" y="181"/>
                    </a:lnTo>
                    <a:lnTo>
                      <a:pt x="6" y="182"/>
                    </a:lnTo>
                    <a:lnTo>
                      <a:pt x="8" y="182"/>
                    </a:lnTo>
                    <a:lnTo>
                      <a:pt x="9" y="182"/>
                    </a:lnTo>
                    <a:lnTo>
                      <a:pt x="9" y="184"/>
                    </a:lnTo>
                    <a:lnTo>
                      <a:pt x="8" y="185"/>
                    </a:lnTo>
                    <a:lnTo>
                      <a:pt x="8" y="186"/>
                    </a:lnTo>
                    <a:lnTo>
                      <a:pt x="8" y="187"/>
                    </a:lnTo>
                    <a:lnTo>
                      <a:pt x="9" y="187"/>
                    </a:lnTo>
                    <a:lnTo>
                      <a:pt x="10" y="187"/>
                    </a:lnTo>
                    <a:lnTo>
                      <a:pt x="11" y="187"/>
                    </a:lnTo>
                    <a:lnTo>
                      <a:pt x="11" y="188"/>
                    </a:lnTo>
                    <a:lnTo>
                      <a:pt x="12" y="188"/>
                    </a:lnTo>
                    <a:close/>
                    <a:moveTo>
                      <a:pt x="1" y="177"/>
                    </a:moveTo>
                    <a:lnTo>
                      <a:pt x="1" y="178"/>
                    </a:lnTo>
                    <a:lnTo>
                      <a:pt x="0" y="177"/>
                    </a:lnTo>
                    <a:lnTo>
                      <a:pt x="1" y="177"/>
                    </a:lnTo>
                    <a:close/>
                    <a:moveTo>
                      <a:pt x="148" y="9"/>
                    </a:moveTo>
                    <a:lnTo>
                      <a:pt x="151" y="5"/>
                    </a:lnTo>
                    <a:lnTo>
                      <a:pt x="151" y="7"/>
                    </a:lnTo>
                    <a:lnTo>
                      <a:pt x="152" y="9"/>
                    </a:lnTo>
                    <a:lnTo>
                      <a:pt x="152" y="10"/>
                    </a:lnTo>
                    <a:lnTo>
                      <a:pt x="158" y="24"/>
                    </a:lnTo>
                    <a:lnTo>
                      <a:pt x="164" y="44"/>
                    </a:lnTo>
                    <a:lnTo>
                      <a:pt x="171" y="61"/>
                    </a:lnTo>
                    <a:lnTo>
                      <a:pt x="171" y="69"/>
                    </a:lnTo>
                    <a:lnTo>
                      <a:pt x="171" y="78"/>
                    </a:lnTo>
                    <a:lnTo>
                      <a:pt x="171" y="85"/>
                    </a:lnTo>
                    <a:lnTo>
                      <a:pt x="171" y="89"/>
                    </a:lnTo>
                    <a:lnTo>
                      <a:pt x="171" y="94"/>
                    </a:lnTo>
                    <a:lnTo>
                      <a:pt x="171" y="100"/>
                    </a:lnTo>
                    <a:lnTo>
                      <a:pt x="171" y="105"/>
                    </a:lnTo>
                    <a:lnTo>
                      <a:pt x="171" y="118"/>
                    </a:lnTo>
                    <a:lnTo>
                      <a:pt x="169" y="118"/>
                    </a:lnTo>
                    <a:lnTo>
                      <a:pt x="168" y="118"/>
                    </a:lnTo>
                    <a:lnTo>
                      <a:pt x="167" y="118"/>
                    </a:lnTo>
                    <a:lnTo>
                      <a:pt x="167" y="119"/>
                    </a:lnTo>
                    <a:lnTo>
                      <a:pt x="166" y="119"/>
                    </a:lnTo>
                    <a:lnTo>
                      <a:pt x="165" y="119"/>
                    </a:lnTo>
                    <a:lnTo>
                      <a:pt x="164" y="118"/>
                    </a:lnTo>
                    <a:lnTo>
                      <a:pt x="163" y="118"/>
                    </a:lnTo>
                    <a:lnTo>
                      <a:pt x="163" y="117"/>
                    </a:lnTo>
                    <a:lnTo>
                      <a:pt x="163" y="117"/>
                    </a:lnTo>
                    <a:lnTo>
                      <a:pt x="162" y="117"/>
                    </a:lnTo>
                    <a:lnTo>
                      <a:pt x="162" y="118"/>
                    </a:lnTo>
                    <a:lnTo>
                      <a:pt x="160" y="119"/>
                    </a:lnTo>
                    <a:lnTo>
                      <a:pt x="159" y="119"/>
                    </a:lnTo>
                    <a:lnTo>
                      <a:pt x="159" y="120"/>
                    </a:lnTo>
                    <a:lnTo>
                      <a:pt x="158" y="120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6" y="121"/>
                    </a:lnTo>
                    <a:lnTo>
                      <a:pt x="156" y="122"/>
                    </a:lnTo>
                    <a:lnTo>
                      <a:pt x="156" y="121"/>
                    </a:lnTo>
                    <a:lnTo>
                      <a:pt x="155" y="121"/>
                    </a:lnTo>
                    <a:lnTo>
                      <a:pt x="154" y="122"/>
                    </a:lnTo>
                    <a:lnTo>
                      <a:pt x="152" y="122"/>
                    </a:lnTo>
                    <a:lnTo>
                      <a:pt x="151" y="122"/>
                    </a:lnTo>
                    <a:lnTo>
                      <a:pt x="151" y="123"/>
                    </a:lnTo>
                    <a:lnTo>
                      <a:pt x="151" y="122"/>
                    </a:lnTo>
                    <a:lnTo>
                      <a:pt x="150" y="122"/>
                    </a:lnTo>
                    <a:lnTo>
                      <a:pt x="149" y="123"/>
                    </a:lnTo>
                    <a:lnTo>
                      <a:pt x="148" y="123"/>
                    </a:lnTo>
                    <a:lnTo>
                      <a:pt x="148" y="125"/>
                    </a:lnTo>
                    <a:lnTo>
                      <a:pt x="147" y="125"/>
                    </a:lnTo>
                    <a:lnTo>
                      <a:pt x="146" y="126"/>
                    </a:lnTo>
                    <a:lnTo>
                      <a:pt x="145" y="126"/>
                    </a:lnTo>
                    <a:lnTo>
                      <a:pt x="143" y="126"/>
                    </a:lnTo>
                    <a:lnTo>
                      <a:pt x="142" y="126"/>
                    </a:lnTo>
                    <a:lnTo>
                      <a:pt x="142" y="127"/>
                    </a:lnTo>
                    <a:lnTo>
                      <a:pt x="142" y="128"/>
                    </a:lnTo>
                    <a:lnTo>
                      <a:pt x="141" y="128"/>
                    </a:lnTo>
                    <a:lnTo>
                      <a:pt x="140" y="128"/>
                    </a:lnTo>
                    <a:lnTo>
                      <a:pt x="140" y="129"/>
                    </a:lnTo>
                    <a:lnTo>
                      <a:pt x="139" y="129"/>
                    </a:lnTo>
                    <a:lnTo>
                      <a:pt x="138" y="129"/>
                    </a:lnTo>
                    <a:lnTo>
                      <a:pt x="137" y="129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4" y="131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8" y="131"/>
                    </a:lnTo>
                    <a:lnTo>
                      <a:pt x="126" y="131"/>
                    </a:lnTo>
                    <a:lnTo>
                      <a:pt x="125" y="131"/>
                    </a:lnTo>
                    <a:lnTo>
                      <a:pt x="124" y="131"/>
                    </a:lnTo>
                    <a:lnTo>
                      <a:pt x="123" y="131"/>
                    </a:lnTo>
                    <a:lnTo>
                      <a:pt x="123" y="130"/>
                    </a:lnTo>
                    <a:lnTo>
                      <a:pt x="122" y="130"/>
                    </a:lnTo>
                    <a:lnTo>
                      <a:pt x="121" y="130"/>
                    </a:lnTo>
                    <a:lnTo>
                      <a:pt x="120" y="130"/>
                    </a:lnTo>
                    <a:lnTo>
                      <a:pt x="118" y="130"/>
                    </a:lnTo>
                    <a:lnTo>
                      <a:pt x="116" y="130"/>
                    </a:lnTo>
                    <a:lnTo>
                      <a:pt x="116" y="131"/>
                    </a:lnTo>
                    <a:lnTo>
                      <a:pt x="115" y="131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3" y="132"/>
                    </a:lnTo>
                    <a:lnTo>
                      <a:pt x="113" y="134"/>
                    </a:lnTo>
                    <a:lnTo>
                      <a:pt x="112" y="134"/>
                    </a:lnTo>
                    <a:lnTo>
                      <a:pt x="111" y="134"/>
                    </a:lnTo>
                    <a:lnTo>
                      <a:pt x="111" y="132"/>
                    </a:lnTo>
                    <a:lnTo>
                      <a:pt x="109" y="132"/>
                    </a:lnTo>
                    <a:lnTo>
                      <a:pt x="109" y="134"/>
                    </a:lnTo>
                    <a:lnTo>
                      <a:pt x="108" y="134"/>
                    </a:lnTo>
                    <a:lnTo>
                      <a:pt x="108" y="134"/>
                    </a:lnTo>
                    <a:lnTo>
                      <a:pt x="107" y="134"/>
                    </a:lnTo>
                    <a:lnTo>
                      <a:pt x="107" y="135"/>
                    </a:lnTo>
                    <a:lnTo>
                      <a:pt x="106" y="135"/>
                    </a:lnTo>
                    <a:lnTo>
                      <a:pt x="105" y="135"/>
                    </a:lnTo>
                    <a:lnTo>
                      <a:pt x="105" y="136"/>
                    </a:lnTo>
                    <a:lnTo>
                      <a:pt x="104" y="136"/>
                    </a:lnTo>
                    <a:lnTo>
                      <a:pt x="104" y="135"/>
                    </a:lnTo>
                    <a:lnTo>
                      <a:pt x="103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9" y="135"/>
                    </a:lnTo>
                    <a:lnTo>
                      <a:pt x="98" y="135"/>
                    </a:lnTo>
                    <a:lnTo>
                      <a:pt x="97" y="135"/>
                    </a:lnTo>
                    <a:lnTo>
                      <a:pt x="96" y="135"/>
                    </a:lnTo>
                    <a:lnTo>
                      <a:pt x="95" y="134"/>
                    </a:lnTo>
                    <a:lnTo>
                      <a:pt x="95" y="135"/>
                    </a:lnTo>
                    <a:lnTo>
                      <a:pt x="94" y="135"/>
                    </a:lnTo>
                    <a:lnTo>
                      <a:pt x="94" y="136"/>
                    </a:lnTo>
                    <a:lnTo>
                      <a:pt x="92" y="136"/>
                    </a:lnTo>
                    <a:lnTo>
                      <a:pt x="92" y="135"/>
                    </a:lnTo>
                    <a:lnTo>
                      <a:pt x="91" y="135"/>
                    </a:lnTo>
                    <a:lnTo>
                      <a:pt x="90" y="134"/>
                    </a:lnTo>
                    <a:lnTo>
                      <a:pt x="90" y="135"/>
                    </a:lnTo>
                    <a:lnTo>
                      <a:pt x="90" y="134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8" y="132"/>
                    </a:lnTo>
                    <a:lnTo>
                      <a:pt x="87" y="132"/>
                    </a:lnTo>
                    <a:lnTo>
                      <a:pt x="87" y="131"/>
                    </a:lnTo>
                    <a:lnTo>
                      <a:pt x="87" y="130"/>
                    </a:lnTo>
                    <a:lnTo>
                      <a:pt x="86" y="129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2" y="129"/>
                    </a:lnTo>
                    <a:lnTo>
                      <a:pt x="81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7" y="128"/>
                    </a:lnTo>
                    <a:lnTo>
                      <a:pt x="77" y="129"/>
                    </a:lnTo>
                    <a:lnTo>
                      <a:pt x="77" y="130"/>
                    </a:lnTo>
                    <a:lnTo>
                      <a:pt x="77" y="131"/>
                    </a:lnTo>
                    <a:lnTo>
                      <a:pt x="75" y="132"/>
                    </a:lnTo>
                    <a:lnTo>
                      <a:pt x="74" y="132"/>
                    </a:lnTo>
                    <a:lnTo>
                      <a:pt x="74" y="134"/>
                    </a:lnTo>
                    <a:lnTo>
                      <a:pt x="73" y="135"/>
                    </a:lnTo>
                    <a:lnTo>
                      <a:pt x="72" y="136"/>
                    </a:lnTo>
                    <a:lnTo>
                      <a:pt x="70" y="137"/>
                    </a:lnTo>
                    <a:lnTo>
                      <a:pt x="70" y="138"/>
                    </a:lnTo>
                    <a:lnTo>
                      <a:pt x="71" y="139"/>
                    </a:lnTo>
                    <a:lnTo>
                      <a:pt x="71" y="140"/>
                    </a:lnTo>
                    <a:lnTo>
                      <a:pt x="70" y="140"/>
                    </a:lnTo>
                    <a:lnTo>
                      <a:pt x="70" y="142"/>
                    </a:lnTo>
                    <a:lnTo>
                      <a:pt x="70" y="143"/>
                    </a:lnTo>
                    <a:lnTo>
                      <a:pt x="69" y="143"/>
                    </a:lnTo>
                    <a:lnTo>
                      <a:pt x="68" y="143"/>
                    </a:lnTo>
                    <a:lnTo>
                      <a:pt x="66" y="143"/>
                    </a:lnTo>
                    <a:lnTo>
                      <a:pt x="66" y="144"/>
                    </a:lnTo>
                    <a:lnTo>
                      <a:pt x="65" y="145"/>
                    </a:lnTo>
                    <a:lnTo>
                      <a:pt x="65" y="146"/>
                    </a:lnTo>
                    <a:lnTo>
                      <a:pt x="66" y="146"/>
                    </a:lnTo>
                    <a:lnTo>
                      <a:pt x="66" y="147"/>
                    </a:lnTo>
                    <a:lnTo>
                      <a:pt x="65" y="148"/>
                    </a:lnTo>
                    <a:lnTo>
                      <a:pt x="66" y="148"/>
                    </a:lnTo>
                    <a:lnTo>
                      <a:pt x="66" y="150"/>
                    </a:lnTo>
                    <a:lnTo>
                      <a:pt x="66" y="151"/>
                    </a:lnTo>
                    <a:lnTo>
                      <a:pt x="65" y="152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4" y="154"/>
                    </a:lnTo>
                    <a:lnTo>
                      <a:pt x="64" y="155"/>
                    </a:lnTo>
                    <a:lnTo>
                      <a:pt x="64" y="156"/>
                    </a:lnTo>
                    <a:lnTo>
                      <a:pt x="63" y="156"/>
                    </a:lnTo>
                    <a:lnTo>
                      <a:pt x="62" y="156"/>
                    </a:lnTo>
                    <a:lnTo>
                      <a:pt x="62" y="157"/>
                    </a:lnTo>
                    <a:lnTo>
                      <a:pt x="61" y="157"/>
                    </a:lnTo>
                    <a:lnTo>
                      <a:pt x="61" y="159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58" y="160"/>
                    </a:lnTo>
                    <a:lnTo>
                      <a:pt x="60" y="160"/>
                    </a:lnTo>
                    <a:lnTo>
                      <a:pt x="60" y="160"/>
                    </a:lnTo>
                    <a:lnTo>
                      <a:pt x="58" y="160"/>
                    </a:lnTo>
                    <a:lnTo>
                      <a:pt x="57" y="160"/>
                    </a:lnTo>
                    <a:lnTo>
                      <a:pt x="56" y="161"/>
                    </a:lnTo>
                    <a:lnTo>
                      <a:pt x="55" y="162"/>
                    </a:lnTo>
                    <a:lnTo>
                      <a:pt x="54" y="163"/>
                    </a:lnTo>
                    <a:lnTo>
                      <a:pt x="54" y="164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5" y="167"/>
                    </a:lnTo>
                    <a:lnTo>
                      <a:pt x="56" y="168"/>
                    </a:lnTo>
                    <a:lnTo>
                      <a:pt x="57" y="169"/>
                    </a:lnTo>
                    <a:lnTo>
                      <a:pt x="57" y="170"/>
                    </a:lnTo>
                    <a:lnTo>
                      <a:pt x="57" y="171"/>
                    </a:lnTo>
                    <a:lnTo>
                      <a:pt x="56" y="171"/>
                    </a:lnTo>
                    <a:lnTo>
                      <a:pt x="56" y="170"/>
                    </a:lnTo>
                    <a:lnTo>
                      <a:pt x="55" y="170"/>
                    </a:lnTo>
                    <a:lnTo>
                      <a:pt x="54" y="170"/>
                    </a:lnTo>
                    <a:lnTo>
                      <a:pt x="53" y="169"/>
                    </a:lnTo>
                    <a:lnTo>
                      <a:pt x="52" y="169"/>
                    </a:lnTo>
                    <a:lnTo>
                      <a:pt x="51" y="168"/>
                    </a:lnTo>
                    <a:lnTo>
                      <a:pt x="49" y="168"/>
                    </a:lnTo>
                    <a:lnTo>
                      <a:pt x="49" y="169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6" y="169"/>
                    </a:lnTo>
                    <a:lnTo>
                      <a:pt x="45" y="170"/>
                    </a:lnTo>
                    <a:lnTo>
                      <a:pt x="44" y="170"/>
                    </a:lnTo>
                    <a:lnTo>
                      <a:pt x="44" y="171"/>
                    </a:lnTo>
                    <a:lnTo>
                      <a:pt x="44" y="172"/>
                    </a:lnTo>
                    <a:lnTo>
                      <a:pt x="43" y="172"/>
                    </a:lnTo>
                    <a:lnTo>
                      <a:pt x="42" y="172"/>
                    </a:lnTo>
                    <a:lnTo>
                      <a:pt x="40" y="171"/>
                    </a:lnTo>
                    <a:lnTo>
                      <a:pt x="39" y="171"/>
                    </a:lnTo>
                    <a:lnTo>
                      <a:pt x="38" y="170"/>
                    </a:lnTo>
                    <a:lnTo>
                      <a:pt x="37" y="171"/>
                    </a:lnTo>
                    <a:lnTo>
                      <a:pt x="36" y="171"/>
                    </a:lnTo>
                    <a:lnTo>
                      <a:pt x="35" y="171"/>
                    </a:lnTo>
                    <a:lnTo>
                      <a:pt x="35" y="172"/>
                    </a:lnTo>
                    <a:lnTo>
                      <a:pt x="34" y="172"/>
                    </a:lnTo>
                    <a:lnTo>
                      <a:pt x="32" y="173"/>
                    </a:lnTo>
                    <a:lnTo>
                      <a:pt x="32" y="174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4" y="178"/>
                    </a:lnTo>
                    <a:lnTo>
                      <a:pt x="34" y="179"/>
                    </a:lnTo>
                    <a:lnTo>
                      <a:pt x="34" y="180"/>
                    </a:lnTo>
                    <a:lnTo>
                      <a:pt x="32" y="181"/>
                    </a:lnTo>
                    <a:lnTo>
                      <a:pt x="31" y="182"/>
                    </a:lnTo>
                    <a:lnTo>
                      <a:pt x="30" y="184"/>
                    </a:lnTo>
                    <a:lnTo>
                      <a:pt x="29" y="184"/>
                    </a:lnTo>
                    <a:lnTo>
                      <a:pt x="28" y="185"/>
                    </a:lnTo>
                    <a:lnTo>
                      <a:pt x="27" y="186"/>
                    </a:lnTo>
                    <a:lnTo>
                      <a:pt x="27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3" y="187"/>
                    </a:lnTo>
                    <a:lnTo>
                      <a:pt x="22" y="188"/>
                    </a:lnTo>
                    <a:lnTo>
                      <a:pt x="21" y="188"/>
                    </a:lnTo>
                    <a:lnTo>
                      <a:pt x="20" y="188"/>
                    </a:lnTo>
                    <a:lnTo>
                      <a:pt x="18" y="188"/>
                    </a:lnTo>
                    <a:lnTo>
                      <a:pt x="17" y="187"/>
                    </a:lnTo>
                    <a:lnTo>
                      <a:pt x="15" y="187"/>
                    </a:lnTo>
                    <a:lnTo>
                      <a:pt x="14" y="187"/>
                    </a:lnTo>
                    <a:lnTo>
                      <a:pt x="13" y="187"/>
                    </a:lnTo>
                    <a:lnTo>
                      <a:pt x="12" y="187"/>
                    </a:lnTo>
                    <a:lnTo>
                      <a:pt x="11" y="185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1" y="182"/>
                    </a:lnTo>
                    <a:lnTo>
                      <a:pt x="11" y="181"/>
                    </a:lnTo>
                    <a:lnTo>
                      <a:pt x="12" y="180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4" y="179"/>
                    </a:lnTo>
                    <a:lnTo>
                      <a:pt x="15" y="179"/>
                    </a:lnTo>
                    <a:lnTo>
                      <a:pt x="17" y="178"/>
                    </a:lnTo>
                    <a:lnTo>
                      <a:pt x="18" y="177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22" y="174"/>
                    </a:lnTo>
                    <a:lnTo>
                      <a:pt x="23" y="174"/>
                    </a:lnTo>
                    <a:lnTo>
                      <a:pt x="23" y="176"/>
                    </a:lnTo>
                    <a:lnTo>
                      <a:pt x="25" y="176"/>
                    </a:lnTo>
                    <a:lnTo>
                      <a:pt x="26" y="176"/>
                    </a:lnTo>
                    <a:lnTo>
                      <a:pt x="27" y="174"/>
                    </a:lnTo>
                    <a:lnTo>
                      <a:pt x="27" y="174"/>
                    </a:lnTo>
                    <a:lnTo>
                      <a:pt x="28" y="174"/>
                    </a:lnTo>
                    <a:lnTo>
                      <a:pt x="28" y="173"/>
                    </a:lnTo>
                    <a:lnTo>
                      <a:pt x="28" y="172"/>
                    </a:lnTo>
                    <a:lnTo>
                      <a:pt x="28" y="171"/>
                    </a:lnTo>
                    <a:lnTo>
                      <a:pt x="28" y="170"/>
                    </a:lnTo>
                    <a:lnTo>
                      <a:pt x="28" y="169"/>
                    </a:lnTo>
                    <a:lnTo>
                      <a:pt x="29" y="167"/>
                    </a:lnTo>
                    <a:lnTo>
                      <a:pt x="30" y="167"/>
                    </a:lnTo>
                    <a:lnTo>
                      <a:pt x="30" y="165"/>
                    </a:lnTo>
                    <a:lnTo>
                      <a:pt x="31" y="165"/>
                    </a:lnTo>
                    <a:lnTo>
                      <a:pt x="31" y="164"/>
                    </a:lnTo>
                    <a:lnTo>
                      <a:pt x="31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2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4" y="156"/>
                    </a:lnTo>
                    <a:lnTo>
                      <a:pt x="35" y="155"/>
                    </a:lnTo>
                    <a:lnTo>
                      <a:pt x="36" y="154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7" y="151"/>
                    </a:lnTo>
                    <a:lnTo>
                      <a:pt x="38" y="151"/>
                    </a:lnTo>
                    <a:lnTo>
                      <a:pt x="39" y="151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39" y="148"/>
                    </a:lnTo>
                    <a:lnTo>
                      <a:pt x="40" y="148"/>
                    </a:lnTo>
                    <a:lnTo>
                      <a:pt x="42" y="147"/>
                    </a:lnTo>
                    <a:lnTo>
                      <a:pt x="42" y="146"/>
                    </a:lnTo>
                    <a:lnTo>
                      <a:pt x="43" y="146"/>
                    </a:lnTo>
                    <a:lnTo>
                      <a:pt x="43" y="145"/>
                    </a:lnTo>
                    <a:lnTo>
                      <a:pt x="44" y="145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7" y="145"/>
                    </a:lnTo>
                    <a:lnTo>
                      <a:pt x="48" y="145"/>
                    </a:lnTo>
                    <a:lnTo>
                      <a:pt x="48" y="144"/>
                    </a:lnTo>
                    <a:lnTo>
                      <a:pt x="48" y="143"/>
                    </a:lnTo>
                    <a:lnTo>
                      <a:pt x="48" y="142"/>
                    </a:lnTo>
                    <a:lnTo>
                      <a:pt x="49" y="140"/>
                    </a:lnTo>
                    <a:lnTo>
                      <a:pt x="49" y="139"/>
                    </a:lnTo>
                    <a:lnTo>
                      <a:pt x="51" y="139"/>
                    </a:lnTo>
                    <a:lnTo>
                      <a:pt x="51" y="138"/>
                    </a:lnTo>
                    <a:lnTo>
                      <a:pt x="51" y="137"/>
                    </a:lnTo>
                    <a:lnTo>
                      <a:pt x="51" y="136"/>
                    </a:lnTo>
                    <a:lnTo>
                      <a:pt x="51" y="135"/>
                    </a:lnTo>
                    <a:lnTo>
                      <a:pt x="51" y="134"/>
                    </a:lnTo>
                    <a:lnTo>
                      <a:pt x="51" y="132"/>
                    </a:lnTo>
                    <a:lnTo>
                      <a:pt x="51" y="131"/>
                    </a:lnTo>
                    <a:lnTo>
                      <a:pt x="51" y="130"/>
                    </a:lnTo>
                    <a:lnTo>
                      <a:pt x="51" y="129"/>
                    </a:lnTo>
                    <a:lnTo>
                      <a:pt x="51" y="127"/>
                    </a:lnTo>
                    <a:lnTo>
                      <a:pt x="51" y="126"/>
                    </a:lnTo>
                    <a:lnTo>
                      <a:pt x="51" y="125"/>
                    </a:lnTo>
                    <a:lnTo>
                      <a:pt x="51" y="123"/>
                    </a:lnTo>
                    <a:lnTo>
                      <a:pt x="51" y="122"/>
                    </a:lnTo>
                    <a:lnTo>
                      <a:pt x="51" y="121"/>
                    </a:lnTo>
                    <a:lnTo>
                      <a:pt x="49" y="120"/>
                    </a:lnTo>
                    <a:lnTo>
                      <a:pt x="51" y="120"/>
                    </a:lnTo>
                    <a:lnTo>
                      <a:pt x="51" y="119"/>
                    </a:lnTo>
                    <a:lnTo>
                      <a:pt x="52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3" y="113"/>
                    </a:lnTo>
                    <a:lnTo>
                      <a:pt x="53" y="111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5" y="109"/>
                    </a:lnTo>
                    <a:lnTo>
                      <a:pt x="56" y="108"/>
                    </a:lnTo>
                    <a:lnTo>
                      <a:pt x="57" y="106"/>
                    </a:lnTo>
                    <a:lnTo>
                      <a:pt x="58" y="105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4" y="104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6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66" y="97"/>
                    </a:lnTo>
                    <a:lnTo>
                      <a:pt x="66" y="96"/>
                    </a:lnTo>
                    <a:lnTo>
                      <a:pt x="66" y="95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69" y="93"/>
                    </a:lnTo>
                    <a:lnTo>
                      <a:pt x="69" y="92"/>
                    </a:lnTo>
                    <a:lnTo>
                      <a:pt x="69" y="91"/>
                    </a:lnTo>
                    <a:lnTo>
                      <a:pt x="69" y="89"/>
                    </a:lnTo>
                    <a:lnTo>
                      <a:pt x="69" y="88"/>
                    </a:lnTo>
                    <a:lnTo>
                      <a:pt x="68" y="87"/>
                    </a:lnTo>
                    <a:lnTo>
                      <a:pt x="68" y="86"/>
                    </a:lnTo>
                    <a:lnTo>
                      <a:pt x="66" y="85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5" y="80"/>
                    </a:lnTo>
                    <a:lnTo>
                      <a:pt x="68" y="80"/>
                    </a:lnTo>
                    <a:lnTo>
                      <a:pt x="69" y="80"/>
                    </a:lnTo>
                    <a:lnTo>
                      <a:pt x="70" y="80"/>
                    </a:lnTo>
                    <a:lnTo>
                      <a:pt x="71" y="79"/>
                    </a:lnTo>
                    <a:lnTo>
                      <a:pt x="71" y="78"/>
                    </a:lnTo>
                    <a:lnTo>
                      <a:pt x="71" y="78"/>
                    </a:lnTo>
                    <a:lnTo>
                      <a:pt x="71" y="76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0" y="71"/>
                    </a:lnTo>
                    <a:lnTo>
                      <a:pt x="69" y="71"/>
                    </a:lnTo>
                    <a:lnTo>
                      <a:pt x="68" y="70"/>
                    </a:lnTo>
                    <a:lnTo>
                      <a:pt x="66" y="70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4" y="70"/>
                    </a:lnTo>
                    <a:lnTo>
                      <a:pt x="63" y="70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1" y="68"/>
                    </a:lnTo>
                    <a:lnTo>
                      <a:pt x="61" y="67"/>
                    </a:lnTo>
                    <a:lnTo>
                      <a:pt x="60" y="66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8" y="63"/>
                    </a:lnTo>
                    <a:lnTo>
                      <a:pt x="60" y="62"/>
                    </a:lnTo>
                    <a:lnTo>
                      <a:pt x="60" y="60"/>
                    </a:lnTo>
                    <a:lnTo>
                      <a:pt x="61" y="60"/>
                    </a:lnTo>
                    <a:lnTo>
                      <a:pt x="63" y="59"/>
                    </a:lnTo>
                    <a:lnTo>
                      <a:pt x="64" y="59"/>
                    </a:lnTo>
                    <a:lnTo>
                      <a:pt x="65" y="59"/>
                    </a:lnTo>
                    <a:lnTo>
                      <a:pt x="66" y="58"/>
                    </a:lnTo>
                    <a:lnTo>
                      <a:pt x="66" y="57"/>
                    </a:lnTo>
                    <a:lnTo>
                      <a:pt x="65" y="57"/>
                    </a:lnTo>
                    <a:lnTo>
                      <a:pt x="65" y="55"/>
                    </a:lnTo>
                    <a:lnTo>
                      <a:pt x="65" y="54"/>
                    </a:lnTo>
                    <a:lnTo>
                      <a:pt x="68" y="53"/>
                    </a:lnTo>
                    <a:lnTo>
                      <a:pt x="69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8" y="47"/>
                    </a:lnTo>
                    <a:lnTo>
                      <a:pt x="68" y="46"/>
                    </a:lnTo>
                    <a:lnTo>
                      <a:pt x="68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0" y="37"/>
                    </a:lnTo>
                    <a:lnTo>
                      <a:pt x="69" y="37"/>
                    </a:lnTo>
                    <a:lnTo>
                      <a:pt x="69" y="36"/>
                    </a:lnTo>
                    <a:lnTo>
                      <a:pt x="68" y="36"/>
                    </a:lnTo>
                    <a:lnTo>
                      <a:pt x="66" y="36"/>
                    </a:lnTo>
                    <a:lnTo>
                      <a:pt x="65" y="36"/>
                    </a:lnTo>
                    <a:lnTo>
                      <a:pt x="64" y="36"/>
                    </a:lnTo>
                    <a:lnTo>
                      <a:pt x="63" y="36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0" y="34"/>
                    </a:lnTo>
                    <a:lnTo>
                      <a:pt x="58" y="33"/>
                    </a:lnTo>
                    <a:lnTo>
                      <a:pt x="58" y="26"/>
                    </a:lnTo>
                    <a:lnTo>
                      <a:pt x="57" y="25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4" y="25"/>
                    </a:lnTo>
                    <a:lnTo>
                      <a:pt x="53" y="25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49" y="22"/>
                    </a:lnTo>
                    <a:lnTo>
                      <a:pt x="49" y="21"/>
                    </a:lnTo>
                    <a:lnTo>
                      <a:pt x="48" y="20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4" y="13"/>
                    </a:lnTo>
                    <a:lnTo>
                      <a:pt x="44" y="12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81" y="1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9" y="3"/>
                    </a:lnTo>
                    <a:lnTo>
                      <a:pt x="102" y="3"/>
                    </a:lnTo>
                    <a:lnTo>
                      <a:pt x="109" y="3"/>
                    </a:lnTo>
                    <a:lnTo>
                      <a:pt x="111" y="3"/>
                    </a:lnTo>
                    <a:lnTo>
                      <a:pt x="114" y="4"/>
                    </a:lnTo>
                    <a:lnTo>
                      <a:pt x="115" y="4"/>
                    </a:lnTo>
                    <a:lnTo>
                      <a:pt x="118" y="4"/>
                    </a:lnTo>
                    <a:lnTo>
                      <a:pt x="125" y="5"/>
                    </a:lnTo>
                    <a:lnTo>
                      <a:pt x="135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6" y="7"/>
                    </a:lnTo>
                    <a:lnTo>
                      <a:pt x="147" y="8"/>
                    </a:lnTo>
                    <a:lnTo>
                      <a:pt x="148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5" name="Freeform 112"/>
              <p:cNvSpPr>
                <a:spLocks/>
              </p:cNvSpPr>
              <p:nvPr/>
            </p:nvSpPr>
            <p:spPr bwMode="auto">
              <a:xfrm>
                <a:off x="2930525" y="2579688"/>
                <a:ext cx="219075" cy="342900"/>
              </a:xfrm>
              <a:custGeom>
                <a:avLst/>
                <a:gdLst>
                  <a:gd name="T0" fmla="*/ 119 w 138"/>
                  <a:gd name="T1" fmla="*/ 6 h 216"/>
                  <a:gd name="T2" fmla="*/ 129 w 138"/>
                  <a:gd name="T3" fmla="*/ 37 h 216"/>
                  <a:gd name="T4" fmla="*/ 137 w 138"/>
                  <a:gd name="T5" fmla="*/ 60 h 216"/>
                  <a:gd name="T6" fmla="*/ 138 w 138"/>
                  <a:gd name="T7" fmla="*/ 145 h 216"/>
                  <a:gd name="T8" fmla="*/ 132 w 138"/>
                  <a:gd name="T9" fmla="*/ 148 h 216"/>
                  <a:gd name="T10" fmla="*/ 127 w 138"/>
                  <a:gd name="T11" fmla="*/ 146 h 216"/>
                  <a:gd name="T12" fmla="*/ 122 w 138"/>
                  <a:gd name="T13" fmla="*/ 145 h 216"/>
                  <a:gd name="T14" fmla="*/ 117 w 138"/>
                  <a:gd name="T15" fmla="*/ 148 h 216"/>
                  <a:gd name="T16" fmla="*/ 109 w 138"/>
                  <a:gd name="T17" fmla="*/ 146 h 216"/>
                  <a:gd name="T18" fmla="*/ 103 w 138"/>
                  <a:gd name="T19" fmla="*/ 149 h 216"/>
                  <a:gd name="T20" fmla="*/ 98 w 138"/>
                  <a:gd name="T21" fmla="*/ 150 h 216"/>
                  <a:gd name="T22" fmla="*/ 93 w 138"/>
                  <a:gd name="T23" fmla="*/ 153 h 216"/>
                  <a:gd name="T24" fmla="*/ 88 w 138"/>
                  <a:gd name="T25" fmla="*/ 156 h 216"/>
                  <a:gd name="T26" fmla="*/ 84 w 138"/>
                  <a:gd name="T27" fmla="*/ 160 h 216"/>
                  <a:gd name="T28" fmla="*/ 79 w 138"/>
                  <a:gd name="T29" fmla="*/ 161 h 216"/>
                  <a:gd name="T30" fmla="*/ 75 w 138"/>
                  <a:gd name="T31" fmla="*/ 166 h 216"/>
                  <a:gd name="T32" fmla="*/ 64 w 138"/>
                  <a:gd name="T33" fmla="*/ 175 h 216"/>
                  <a:gd name="T34" fmla="*/ 44 w 138"/>
                  <a:gd name="T35" fmla="*/ 196 h 216"/>
                  <a:gd name="T36" fmla="*/ 24 w 138"/>
                  <a:gd name="T37" fmla="*/ 213 h 216"/>
                  <a:gd name="T38" fmla="*/ 18 w 138"/>
                  <a:gd name="T39" fmla="*/ 206 h 216"/>
                  <a:gd name="T40" fmla="*/ 9 w 138"/>
                  <a:gd name="T41" fmla="*/ 204 h 216"/>
                  <a:gd name="T42" fmla="*/ 6 w 138"/>
                  <a:gd name="T43" fmla="*/ 132 h 216"/>
                  <a:gd name="T44" fmla="*/ 9 w 138"/>
                  <a:gd name="T45" fmla="*/ 121 h 216"/>
                  <a:gd name="T46" fmla="*/ 7 w 138"/>
                  <a:gd name="T47" fmla="*/ 118 h 216"/>
                  <a:gd name="T48" fmla="*/ 1 w 138"/>
                  <a:gd name="T49" fmla="*/ 116 h 216"/>
                  <a:gd name="T50" fmla="*/ 1 w 138"/>
                  <a:gd name="T51" fmla="*/ 110 h 216"/>
                  <a:gd name="T52" fmla="*/ 3 w 138"/>
                  <a:gd name="T53" fmla="*/ 103 h 216"/>
                  <a:gd name="T54" fmla="*/ 4 w 138"/>
                  <a:gd name="T55" fmla="*/ 97 h 216"/>
                  <a:gd name="T56" fmla="*/ 2 w 138"/>
                  <a:gd name="T57" fmla="*/ 93 h 216"/>
                  <a:gd name="T58" fmla="*/ 1 w 138"/>
                  <a:gd name="T59" fmla="*/ 88 h 216"/>
                  <a:gd name="T60" fmla="*/ 1 w 138"/>
                  <a:gd name="T61" fmla="*/ 80 h 216"/>
                  <a:gd name="T62" fmla="*/ 1 w 138"/>
                  <a:gd name="T63" fmla="*/ 76 h 216"/>
                  <a:gd name="T64" fmla="*/ 3 w 138"/>
                  <a:gd name="T65" fmla="*/ 72 h 216"/>
                  <a:gd name="T66" fmla="*/ 0 w 138"/>
                  <a:gd name="T67" fmla="*/ 64 h 216"/>
                  <a:gd name="T68" fmla="*/ 7 w 138"/>
                  <a:gd name="T69" fmla="*/ 64 h 216"/>
                  <a:gd name="T70" fmla="*/ 12 w 138"/>
                  <a:gd name="T71" fmla="*/ 71 h 216"/>
                  <a:gd name="T72" fmla="*/ 14 w 138"/>
                  <a:gd name="T73" fmla="*/ 71 h 216"/>
                  <a:gd name="T74" fmla="*/ 17 w 138"/>
                  <a:gd name="T75" fmla="*/ 69 h 216"/>
                  <a:gd name="T76" fmla="*/ 11 w 138"/>
                  <a:gd name="T77" fmla="*/ 63 h 216"/>
                  <a:gd name="T78" fmla="*/ 2 w 138"/>
                  <a:gd name="T79" fmla="*/ 56 h 216"/>
                  <a:gd name="T80" fmla="*/ 0 w 138"/>
                  <a:gd name="T81" fmla="*/ 50 h 216"/>
                  <a:gd name="T82" fmla="*/ 6 w 138"/>
                  <a:gd name="T83" fmla="*/ 43 h 216"/>
                  <a:gd name="T84" fmla="*/ 10 w 138"/>
                  <a:gd name="T85" fmla="*/ 39 h 216"/>
                  <a:gd name="T86" fmla="*/ 11 w 138"/>
                  <a:gd name="T87" fmla="*/ 31 h 216"/>
                  <a:gd name="T88" fmla="*/ 16 w 138"/>
                  <a:gd name="T89" fmla="*/ 26 h 216"/>
                  <a:gd name="T90" fmla="*/ 20 w 138"/>
                  <a:gd name="T91" fmla="*/ 17 h 216"/>
                  <a:gd name="T92" fmla="*/ 26 w 138"/>
                  <a:gd name="T93" fmla="*/ 11 h 216"/>
                  <a:gd name="T94" fmla="*/ 33 w 138"/>
                  <a:gd name="T95" fmla="*/ 14 h 216"/>
                  <a:gd name="T96" fmla="*/ 38 w 138"/>
                  <a:gd name="T97" fmla="*/ 18 h 216"/>
                  <a:gd name="T98" fmla="*/ 45 w 138"/>
                  <a:gd name="T99" fmla="*/ 18 h 216"/>
                  <a:gd name="T100" fmla="*/ 53 w 138"/>
                  <a:gd name="T101" fmla="*/ 18 h 216"/>
                  <a:gd name="T102" fmla="*/ 59 w 138"/>
                  <a:gd name="T103" fmla="*/ 17 h 216"/>
                  <a:gd name="T104" fmla="*/ 67 w 138"/>
                  <a:gd name="T105" fmla="*/ 13 h 216"/>
                  <a:gd name="T106" fmla="*/ 77 w 138"/>
                  <a:gd name="T107" fmla="*/ 14 h 216"/>
                  <a:gd name="T108" fmla="*/ 87 w 138"/>
                  <a:gd name="T109" fmla="*/ 11 h 216"/>
                  <a:gd name="T110" fmla="*/ 94 w 138"/>
                  <a:gd name="T111" fmla="*/ 6 h 216"/>
                  <a:gd name="T112" fmla="*/ 102 w 138"/>
                  <a:gd name="T113" fmla="*/ 4 h 216"/>
                  <a:gd name="T114" fmla="*/ 108 w 138"/>
                  <a:gd name="T115" fmla="*/ 1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" h="216">
                    <a:moveTo>
                      <a:pt x="110" y="1"/>
                    </a:moveTo>
                    <a:lnTo>
                      <a:pt x="111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9" y="6"/>
                    </a:lnTo>
                    <a:lnTo>
                      <a:pt x="121" y="15"/>
                    </a:lnTo>
                    <a:lnTo>
                      <a:pt x="123" y="18"/>
                    </a:lnTo>
                    <a:lnTo>
                      <a:pt x="123" y="19"/>
                    </a:lnTo>
                    <a:lnTo>
                      <a:pt x="124" y="22"/>
                    </a:lnTo>
                    <a:lnTo>
                      <a:pt x="124" y="25"/>
                    </a:lnTo>
                    <a:lnTo>
                      <a:pt x="126" y="28"/>
                    </a:lnTo>
                    <a:lnTo>
                      <a:pt x="127" y="33"/>
                    </a:lnTo>
                    <a:lnTo>
                      <a:pt x="128" y="35"/>
                    </a:lnTo>
                    <a:lnTo>
                      <a:pt x="129" y="37"/>
                    </a:lnTo>
                    <a:lnTo>
                      <a:pt x="131" y="44"/>
                    </a:lnTo>
                    <a:lnTo>
                      <a:pt x="131" y="45"/>
                    </a:lnTo>
                    <a:lnTo>
                      <a:pt x="132" y="47"/>
                    </a:lnTo>
                    <a:lnTo>
                      <a:pt x="134" y="52"/>
                    </a:lnTo>
                    <a:lnTo>
                      <a:pt x="135" y="54"/>
                    </a:lnTo>
                    <a:lnTo>
                      <a:pt x="135" y="56"/>
                    </a:lnTo>
                    <a:lnTo>
                      <a:pt x="136" y="56"/>
                    </a:lnTo>
                    <a:lnTo>
                      <a:pt x="137" y="59"/>
                    </a:lnTo>
                    <a:lnTo>
                      <a:pt x="137" y="60"/>
                    </a:lnTo>
                    <a:lnTo>
                      <a:pt x="137" y="95"/>
                    </a:lnTo>
                    <a:lnTo>
                      <a:pt x="137" y="96"/>
                    </a:lnTo>
                    <a:lnTo>
                      <a:pt x="137" y="102"/>
                    </a:lnTo>
                    <a:lnTo>
                      <a:pt x="137" y="106"/>
                    </a:lnTo>
                    <a:lnTo>
                      <a:pt x="137" y="127"/>
                    </a:lnTo>
                    <a:lnTo>
                      <a:pt x="137" y="133"/>
                    </a:lnTo>
                    <a:lnTo>
                      <a:pt x="137" y="144"/>
                    </a:lnTo>
                    <a:lnTo>
                      <a:pt x="138" y="144"/>
                    </a:lnTo>
                    <a:lnTo>
                      <a:pt x="138" y="145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38" y="148"/>
                    </a:lnTo>
                    <a:lnTo>
                      <a:pt x="137" y="148"/>
                    </a:lnTo>
                    <a:lnTo>
                      <a:pt x="137" y="149"/>
                    </a:lnTo>
                    <a:lnTo>
                      <a:pt x="136" y="148"/>
                    </a:lnTo>
                    <a:lnTo>
                      <a:pt x="135" y="148"/>
                    </a:lnTo>
                    <a:lnTo>
                      <a:pt x="134" y="148"/>
                    </a:lnTo>
                    <a:lnTo>
                      <a:pt x="132" y="148"/>
                    </a:lnTo>
                    <a:lnTo>
                      <a:pt x="132" y="149"/>
                    </a:lnTo>
                    <a:lnTo>
                      <a:pt x="131" y="149"/>
                    </a:lnTo>
                    <a:lnTo>
                      <a:pt x="131" y="148"/>
                    </a:lnTo>
                    <a:lnTo>
                      <a:pt x="130" y="148"/>
                    </a:lnTo>
                    <a:lnTo>
                      <a:pt x="129" y="148"/>
                    </a:lnTo>
                    <a:lnTo>
                      <a:pt x="129" y="147"/>
                    </a:lnTo>
                    <a:lnTo>
                      <a:pt x="128" y="147"/>
                    </a:lnTo>
                    <a:lnTo>
                      <a:pt x="128" y="146"/>
                    </a:lnTo>
                    <a:lnTo>
                      <a:pt x="127" y="146"/>
                    </a:lnTo>
                    <a:lnTo>
                      <a:pt x="127" y="145"/>
                    </a:lnTo>
                    <a:lnTo>
                      <a:pt x="126" y="145"/>
                    </a:lnTo>
                    <a:lnTo>
                      <a:pt x="126" y="144"/>
                    </a:lnTo>
                    <a:lnTo>
                      <a:pt x="124" y="144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2" y="143"/>
                    </a:lnTo>
                    <a:lnTo>
                      <a:pt x="122" y="144"/>
                    </a:lnTo>
                    <a:lnTo>
                      <a:pt x="122" y="145"/>
                    </a:lnTo>
                    <a:lnTo>
                      <a:pt x="121" y="145"/>
                    </a:lnTo>
                    <a:lnTo>
                      <a:pt x="120" y="146"/>
                    </a:lnTo>
                    <a:lnTo>
                      <a:pt x="119" y="146"/>
                    </a:lnTo>
                    <a:lnTo>
                      <a:pt x="119" y="145"/>
                    </a:lnTo>
                    <a:lnTo>
                      <a:pt x="119" y="144"/>
                    </a:lnTo>
                    <a:lnTo>
                      <a:pt x="118" y="145"/>
                    </a:lnTo>
                    <a:lnTo>
                      <a:pt x="117" y="146"/>
                    </a:lnTo>
                    <a:lnTo>
                      <a:pt x="117" y="147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4" y="148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1" y="148"/>
                    </a:lnTo>
                    <a:lnTo>
                      <a:pt x="110" y="147"/>
                    </a:lnTo>
                    <a:lnTo>
                      <a:pt x="111" y="146"/>
                    </a:lnTo>
                    <a:lnTo>
                      <a:pt x="110" y="146"/>
                    </a:lnTo>
                    <a:lnTo>
                      <a:pt x="109" y="146"/>
                    </a:lnTo>
                    <a:lnTo>
                      <a:pt x="109" y="147"/>
                    </a:lnTo>
                    <a:lnTo>
                      <a:pt x="109" y="147"/>
                    </a:lnTo>
                    <a:lnTo>
                      <a:pt x="109" y="148"/>
                    </a:lnTo>
                    <a:lnTo>
                      <a:pt x="108" y="149"/>
                    </a:lnTo>
                    <a:lnTo>
                      <a:pt x="106" y="149"/>
                    </a:lnTo>
                    <a:lnTo>
                      <a:pt x="105" y="149"/>
                    </a:lnTo>
                    <a:lnTo>
                      <a:pt x="105" y="148"/>
                    </a:lnTo>
                    <a:lnTo>
                      <a:pt x="104" y="148"/>
                    </a:lnTo>
                    <a:lnTo>
                      <a:pt x="103" y="149"/>
                    </a:lnTo>
                    <a:lnTo>
                      <a:pt x="103" y="150"/>
                    </a:lnTo>
                    <a:lnTo>
                      <a:pt x="102" y="150"/>
                    </a:lnTo>
                    <a:lnTo>
                      <a:pt x="102" y="149"/>
                    </a:lnTo>
                    <a:lnTo>
                      <a:pt x="101" y="149"/>
                    </a:lnTo>
                    <a:lnTo>
                      <a:pt x="101" y="148"/>
                    </a:lnTo>
                    <a:lnTo>
                      <a:pt x="100" y="148"/>
                    </a:lnTo>
                    <a:lnTo>
                      <a:pt x="98" y="148"/>
                    </a:lnTo>
                    <a:lnTo>
                      <a:pt x="98" y="149"/>
                    </a:lnTo>
                    <a:lnTo>
                      <a:pt x="98" y="150"/>
                    </a:lnTo>
                    <a:lnTo>
                      <a:pt x="100" y="150"/>
                    </a:lnTo>
                    <a:lnTo>
                      <a:pt x="98" y="152"/>
                    </a:lnTo>
                    <a:lnTo>
                      <a:pt x="97" y="152"/>
                    </a:lnTo>
                    <a:lnTo>
                      <a:pt x="96" y="153"/>
                    </a:lnTo>
                    <a:lnTo>
                      <a:pt x="95" y="153"/>
                    </a:lnTo>
                    <a:lnTo>
                      <a:pt x="95" y="152"/>
                    </a:lnTo>
                    <a:lnTo>
                      <a:pt x="94" y="152"/>
                    </a:lnTo>
                    <a:lnTo>
                      <a:pt x="93" y="152"/>
                    </a:lnTo>
                    <a:lnTo>
                      <a:pt x="93" y="153"/>
                    </a:lnTo>
                    <a:lnTo>
                      <a:pt x="92" y="153"/>
                    </a:lnTo>
                    <a:lnTo>
                      <a:pt x="92" y="154"/>
                    </a:lnTo>
                    <a:lnTo>
                      <a:pt x="91" y="154"/>
                    </a:lnTo>
                    <a:lnTo>
                      <a:pt x="91" y="153"/>
                    </a:lnTo>
                    <a:lnTo>
                      <a:pt x="89" y="153"/>
                    </a:lnTo>
                    <a:lnTo>
                      <a:pt x="88" y="154"/>
                    </a:lnTo>
                    <a:lnTo>
                      <a:pt x="88" y="155"/>
                    </a:lnTo>
                    <a:lnTo>
                      <a:pt x="87" y="156"/>
                    </a:lnTo>
                    <a:lnTo>
                      <a:pt x="88" y="156"/>
                    </a:lnTo>
                    <a:lnTo>
                      <a:pt x="88" y="157"/>
                    </a:lnTo>
                    <a:lnTo>
                      <a:pt x="87" y="157"/>
                    </a:lnTo>
                    <a:lnTo>
                      <a:pt x="87" y="158"/>
                    </a:lnTo>
                    <a:lnTo>
                      <a:pt x="86" y="158"/>
                    </a:lnTo>
                    <a:lnTo>
                      <a:pt x="85" y="157"/>
                    </a:lnTo>
                    <a:lnTo>
                      <a:pt x="84" y="157"/>
                    </a:lnTo>
                    <a:lnTo>
                      <a:pt x="84" y="158"/>
                    </a:lnTo>
                    <a:lnTo>
                      <a:pt x="85" y="158"/>
                    </a:lnTo>
                    <a:lnTo>
                      <a:pt x="84" y="160"/>
                    </a:lnTo>
                    <a:lnTo>
                      <a:pt x="84" y="161"/>
                    </a:lnTo>
                    <a:lnTo>
                      <a:pt x="84" y="162"/>
                    </a:lnTo>
                    <a:lnTo>
                      <a:pt x="83" y="162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80" y="161"/>
                    </a:lnTo>
                    <a:lnTo>
                      <a:pt x="80" y="160"/>
                    </a:lnTo>
                    <a:lnTo>
                      <a:pt x="79" y="160"/>
                    </a:lnTo>
                    <a:lnTo>
                      <a:pt x="79" y="161"/>
                    </a:lnTo>
                    <a:lnTo>
                      <a:pt x="79" y="162"/>
                    </a:lnTo>
                    <a:lnTo>
                      <a:pt x="78" y="162"/>
                    </a:lnTo>
                    <a:lnTo>
                      <a:pt x="77" y="162"/>
                    </a:lnTo>
                    <a:lnTo>
                      <a:pt x="77" y="163"/>
                    </a:lnTo>
                    <a:lnTo>
                      <a:pt x="76" y="163"/>
                    </a:lnTo>
                    <a:lnTo>
                      <a:pt x="76" y="164"/>
                    </a:lnTo>
                    <a:lnTo>
                      <a:pt x="76" y="165"/>
                    </a:lnTo>
                    <a:lnTo>
                      <a:pt x="76" y="166"/>
                    </a:lnTo>
                    <a:lnTo>
                      <a:pt x="75" y="166"/>
                    </a:lnTo>
                    <a:lnTo>
                      <a:pt x="75" y="167"/>
                    </a:lnTo>
                    <a:lnTo>
                      <a:pt x="74" y="167"/>
                    </a:lnTo>
                    <a:lnTo>
                      <a:pt x="75" y="169"/>
                    </a:lnTo>
                    <a:lnTo>
                      <a:pt x="74" y="169"/>
                    </a:lnTo>
                    <a:lnTo>
                      <a:pt x="72" y="169"/>
                    </a:lnTo>
                    <a:lnTo>
                      <a:pt x="71" y="169"/>
                    </a:lnTo>
                    <a:lnTo>
                      <a:pt x="68" y="172"/>
                    </a:lnTo>
                    <a:lnTo>
                      <a:pt x="64" y="174"/>
                    </a:lnTo>
                    <a:lnTo>
                      <a:pt x="64" y="175"/>
                    </a:lnTo>
                    <a:lnTo>
                      <a:pt x="62" y="178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5" y="183"/>
                    </a:lnTo>
                    <a:lnTo>
                      <a:pt x="54" y="184"/>
                    </a:lnTo>
                    <a:lnTo>
                      <a:pt x="54" y="186"/>
                    </a:lnTo>
                    <a:lnTo>
                      <a:pt x="53" y="187"/>
                    </a:lnTo>
                    <a:lnTo>
                      <a:pt x="46" y="194"/>
                    </a:lnTo>
                    <a:lnTo>
                      <a:pt x="44" y="196"/>
                    </a:lnTo>
                    <a:lnTo>
                      <a:pt x="38" y="201"/>
                    </a:lnTo>
                    <a:lnTo>
                      <a:pt x="37" y="203"/>
                    </a:lnTo>
                    <a:lnTo>
                      <a:pt x="36" y="204"/>
                    </a:lnTo>
                    <a:lnTo>
                      <a:pt x="31" y="208"/>
                    </a:lnTo>
                    <a:lnTo>
                      <a:pt x="27" y="211"/>
                    </a:lnTo>
                    <a:lnTo>
                      <a:pt x="24" y="216"/>
                    </a:lnTo>
                    <a:lnTo>
                      <a:pt x="24" y="215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3"/>
                    </a:lnTo>
                    <a:lnTo>
                      <a:pt x="23" y="212"/>
                    </a:lnTo>
                    <a:lnTo>
                      <a:pt x="21" y="212"/>
                    </a:lnTo>
                    <a:lnTo>
                      <a:pt x="20" y="211"/>
                    </a:lnTo>
                    <a:lnTo>
                      <a:pt x="19" y="211"/>
                    </a:lnTo>
                    <a:lnTo>
                      <a:pt x="18" y="209"/>
                    </a:lnTo>
                    <a:lnTo>
                      <a:pt x="19" y="208"/>
                    </a:lnTo>
                    <a:lnTo>
                      <a:pt x="18" y="207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1" y="205"/>
                    </a:lnTo>
                    <a:lnTo>
                      <a:pt x="9" y="204"/>
                    </a:lnTo>
                    <a:lnTo>
                      <a:pt x="8" y="204"/>
                    </a:lnTo>
                    <a:lnTo>
                      <a:pt x="7" y="203"/>
                    </a:lnTo>
                    <a:lnTo>
                      <a:pt x="6" y="200"/>
                    </a:lnTo>
                    <a:lnTo>
                      <a:pt x="6" y="189"/>
                    </a:lnTo>
                    <a:lnTo>
                      <a:pt x="6" y="180"/>
                    </a:lnTo>
                    <a:lnTo>
                      <a:pt x="6" y="177"/>
                    </a:lnTo>
                    <a:lnTo>
                      <a:pt x="6" y="157"/>
                    </a:lnTo>
                    <a:lnTo>
                      <a:pt x="6" y="148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5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6" y="124"/>
                    </a:lnTo>
                    <a:lnTo>
                      <a:pt x="7" y="123"/>
                    </a:lnTo>
                    <a:lnTo>
                      <a:pt x="8" y="123"/>
                    </a:lnTo>
                    <a:lnTo>
                      <a:pt x="9" y="122"/>
                    </a:lnTo>
                    <a:lnTo>
                      <a:pt x="9" y="121"/>
                    </a:lnTo>
                    <a:lnTo>
                      <a:pt x="9" y="120"/>
                    </a:lnTo>
                    <a:lnTo>
                      <a:pt x="10" y="120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8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6" y="115"/>
                    </a:lnTo>
                    <a:lnTo>
                      <a:pt x="6" y="116"/>
                    </a:lnTo>
                    <a:lnTo>
                      <a:pt x="4" y="116"/>
                    </a:lnTo>
                    <a:lnTo>
                      <a:pt x="4" y="118"/>
                    </a:lnTo>
                    <a:lnTo>
                      <a:pt x="3" y="118"/>
                    </a:lnTo>
                    <a:lnTo>
                      <a:pt x="3" y="116"/>
                    </a:lnTo>
                    <a:lnTo>
                      <a:pt x="2" y="116"/>
                    </a:lnTo>
                    <a:lnTo>
                      <a:pt x="1" y="116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3" y="105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2" y="103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3" y="101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4" y="97"/>
                    </a:lnTo>
                    <a:lnTo>
                      <a:pt x="4" y="97"/>
                    </a:lnTo>
                    <a:lnTo>
                      <a:pt x="4" y="96"/>
                    </a:lnTo>
                    <a:lnTo>
                      <a:pt x="3" y="96"/>
                    </a:lnTo>
                    <a:lnTo>
                      <a:pt x="4" y="96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4" y="94"/>
                    </a:lnTo>
                    <a:lnTo>
                      <a:pt x="3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1"/>
                    </a:lnTo>
                    <a:lnTo>
                      <a:pt x="2" y="91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1" y="88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1" y="79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" y="78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1" y="74"/>
                    </a:lnTo>
                    <a:lnTo>
                      <a:pt x="2" y="73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1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2" y="70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4"/>
                    </a:lnTo>
                    <a:lnTo>
                      <a:pt x="14" y="76"/>
                    </a:lnTo>
                    <a:lnTo>
                      <a:pt x="15" y="73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2" y="69"/>
                    </a:lnTo>
                    <a:lnTo>
                      <a:pt x="14" y="67"/>
                    </a:lnTo>
                    <a:lnTo>
                      <a:pt x="15" y="65"/>
                    </a:lnTo>
                    <a:lnTo>
                      <a:pt x="16" y="67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7" y="70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8" y="68"/>
                    </a:lnTo>
                    <a:lnTo>
                      <a:pt x="17" y="67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2"/>
                    </a:lnTo>
                    <a:lnTo>
                      <a:pt x="10" y="61"/>
                    </a:lnTo>
                    <a:lnTo>
                      <a:pt x="6" y="63"/>
                    </a:lnTo>
                    <a:lnTo>
                      <a:pt x="7" y="62"/>
                    </a:lnTo>
                    <a:lnTo>
                      <a:pt x="6" y="60"/>
                    </a:lnTo>
                    <a:lnTo>
                      <a:pt x="2" y="57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2" y="51"/>
                    </a:lnTo>
                    <a:lnTo>
                      <a:pt x="1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2" y="44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1" y="31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8" y="18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5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0" y="19"/>
                    </a:lnTo>
                    <a:lnTo>
                      <a:pt x="51" y="19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3" y="18"/>
                    </a:lnTo>
                    <a:lnTo>
                      <a:pt x="53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7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1" y="15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4" y="13"/>
                    </a:lnTo>
                    <a:lnTo>
                      <a:pt x="66" y="13"/>
                    </a:lnTo>
                    <a:lnTo>
                      <a:pt x="67" y="13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1" y="14"/>
                    </a:lnTo>
                    <a:lnTo>
                      <a:pt x="72" y="14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80" y="14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4" y="12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86" y="11"/>
                    </a:lnTo>
                    <a:lnTo>
                      <a:pt x="87" y="11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8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2" y="9"/>
                    </a:lnTo>
                    <a:lnTo>
                      <a:pt x="93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6" y="5"/>
                    </a:lnTo>
                    <a:lnTo>
                      <a:pt x="97" y="5"/>
                    </a:lnTo>
                    <a:lnTo>
                      <a:pt x="97" y="6"/>
                    </a:lnTo>
                    <a:lnTo>
                      <a:pt x="97" y="5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5" y="2"/>
                    </a:lnTo>
                    <a:lnTo>
                      <a:pt x="106" y="2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1"/>
                    </a:lnTo>
                    <a:lnTo>
                      <a:pt x="11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6" name="Freeform 120"/>
              <p:cNvSpPr>
                <a:spLocks/>
              </p:cNvSpPr>
              <p:nvPr/>
            </p:nvSpPr>
            <p:spPr bwMode="auto">
              <a:xfrm>
                <a:off x="3103562" y="1951038"/>
                <a:ext cx="349250" cy="163513"/>
              </a:xfrm>
              <a:custGeom>
                <a:avLst/>
                <a:gdLst>
                  <a:gd name="T0" fmla="*/ 44 w 220"/>
                  <a:gd name="T1" fmla="*/ 4 h 103"/>
                  <a:gd name="T2" fmla="*/ 47 w 220"/>
                  <a:gd name="T3" fmla="*/ 7 h 103"/>
                  <a:gd name="T4" fmla="*/ 52 w 220"/>
                  <a:gd name="T5" fmla="*/ 9 h 103"/>
                  <a:gd name="T6" fmla="*/ 54 w 220"/>
                  <a:gd name="T7" fmla="*/ 13 h 103"/>
                  <a:gd name="T8" fmla="*/ 57 w 220"/>
                  <a:gd name="T9" fmla="*/ 17 h 103"/>
                  <a:gd name="T10" fmla="*/ 64 w 220"/>
                  <a:gd name="T11" fmla="*/ 15 h 103"/>
                  <a:gd name="T12" fmla="*/ 68 w 220"/>
                  <a:gd name="T13" fmla="*/ 18 h 103"/>
                  <a:gd name="T14" fmla="*/ 73 w 220"/>
                  <a:gd name="T15" fmla="*/ 19 h 103"/>
                  <a:gd name="T16" fmla="*/ 77 w 220"/>
                  <a:gd name="T17" fmla="*/ 23 h 103"/>
                  <a:gd name="T18" fmla="*/ 80 w 220"/>
                  <a:gd name="T19" fmla="*/ 26 h 103"/>
                  <a:gd name="T20" fmla="*/ 85 w 220"/>
                  <a:gd name="T21" fmla="*/ 21 h 103"/>
                  <a:gd name="T22" fmla="*/ 120 w 220"/>
                  <a:gd name="T23" fmla="*/ 19 h 103"/>
                  <a:gd name="T24" fmla="*/ 150 w 220"/>
                  <a:gd name="T25" fmla="*/ 18 h 103"/>
                  <a:gd name="T26" fmla="*/ 179 w 220"/>
                  <a:gd name="T27" fmla="*/ 18 h 103"/>
                  <a:gd name="T28" fmla="*/ 194 w 220"/>
                  <a:gd name="T29" fmla="*/ 17 h 103"/>
                  <a:gd name="T30" fmla="*/ 208 w 220"/>
                  <a:gd name="T31" fmla="*/ 18 h 103"/>
                  <a:gd name="T32" fmla="*/ 217 w 220"/>
                  <a:gd name="T33" fmla="*/ 18 h 103"/>
                  <a:gd name="T34" fmla="*/ 220 w 220"/>
                  <a:gd name="T35" fmla="*/ 13 h 103"/>
                  <a:gd name="T36" fmla="*/ 220 w 220"/>
                  <a:gd name="T37" fmla="*/ 85 h 103"/>
                  <a:gd name="T38" fmla="*/ 200 w 220"/>
                  <a:gd name="T39" fmla="*/ 87 h 103"/>
                  <a:gd name="T40" fmla="*/ 139 w 220"/>
                  <a:gd name="T41" fmla="*/ 88 h 103"/>
                  <a:gd name="T42" fmla="*/ 112 w 220"/>
                  <a:gd name="T43" fmla="*/ 86 h 103"/>
                  <a:gd name="T44" fmla="*/ 109 w 220"/>
                  <a:gd name="T45" fmla="*/ 80 h 103"/>
                  <a:gd name="T46" fmla="*/ 107 w 220"/>
                  <a:gd name="T47" fmla="*/ 75 h 103"/>
                  <a:gd name="T48" fmla="*/ 105 w 220"/>
                  <a:gd name="T49" fmla="*/ 70 h 103"/>
                  <a:gd name="T50" fmla="*/ 103 w 220"/>
                  <a:gd name="T51" fmla="*/ 68 h 103"/>
                  <a:gd name="T52" fmla="*/ 96 w 220"/>
                  <a:gd name="T53" fmla="*/ 68 h 103"/>
                  <a:gd name="T54" fmla="*/ 90 w 220"/>
                  <a:gd name="T55" fmla="*/ 69 h 103"/>
                  <a:gd name="T56" fmla="*/ 87 w 220"/>
                  <a:gd name="T57" fmla="*/ 68 h 103"/>
                  <a:gd name="T58" fmla="*/ 81 w 220"/>
                  <a:gd name="T59" fmla="*/ 68 h 103"/>
                  <a:gd name="T60" fmla="*/ 79 w 220"/>
                  <a:gd name="T61" fmla="*/ 72 h 103"/>
                  <a:gd name="T62" fmla="*/ 74 w 220"/>
                  <a:gd name="T63" fmla="*/ 76 h 103"/>
                  <a:gd name="T64" fmla="*/ 71 w 220"/>
                  <a:gd name="T65" fmla="*/ 80 h 103"/>
                  <a:gd name="T66" fmla="*/ 66 w 220"/>
                  <a:gd name="T67" fmla="*/ 84 h 103"/>
                  <a:gd name="T68" fmla="*/ 62 w 220"/>
                  <a:gd name="T69" fmla="*/ 87 h 103"/>
                  <a:gd name="T70" fmla="*/ 55 w 220"/>
                  <a:gd name="T71" fmla="*/ 89 h 103"/>
                  <a:gd name="T72" fmla="*/ 53 w 220"/>
                  <a:gd name="T73" fmla="*/ 91 h 103"/>
                  <a:gd name="T74" fmla="*/ 48 w 220"/>
                  <a:gd name="T75" fmla="*/ 89 h 103"/>
                  <a:gd name="T76" fmla="*/ 43 w 220"/>
                  <a:gd name="T77" fmla="*/ 92 h 103"/>
                  <a:gd name="T78" fmla="*/ 37 w 220"/>
                  <a:gd name="T79" fmla="*/ 93 h 103"/>
                  <a:gd name="T80" fmla="*/ 31 w 220"/>
                  <a:gd name="T81" fmla="*/ 94 h 103"/>
                  <a:gd name="T82" fmla="*/ 27 w 220"/>
                  <a:gd name="T83" fmla="*/ 96 h 103"/>
                  <a:gd name="T84" fmla="*/ 21 w 220"/>
                  <a:gd name="T85" fmla="*/ 96 h 103"/>
                  <a:gd name="T86" fmla="*/ 18 w 220"/>
                  <a:gd name="T87" fmla="*/ 97 h 103"/>
                  <a:gd name="T88" fmla="*/ 12 w 220"/>
                  <a:gd name="T89" fmla="*/ 100 h 103"/>
                  <a:gd name="T90" fmla="*/ 10 w 220"/>
                  <a:gd name="T91" fmla="*/ 102 h 103"/>
                  <a:gd name="T92" fmla="*/ 5 w 220"/>
                  <a:gd name="T93" fmla="*/ 70 h 103"/>
                  <a:gd name="T94" fmla="*/ 2 w 220"/>
                  <a:gd name="T95" fmla="*/ 67 h 103"/>
                  <a:gd name="T96" fmla="*/ 2 w 220"/>
                  <a:gd name="T97" fmla="*/ 62 h 103"/>
                  <a:gd name="T98" fmla="*/ 8 w 220"/>
                  <a:gd name="T99" fmla="*/ 59 h 103"/>
                  <a:gd name="T100" fmla="*/ 17 w 220"/>
                  <a:gd name="T101" fmla="*/ 34 h 103"/>
                  <a:gd name="T102" fmla="*/ 20 w 220"/>
                  <a:gd name="T103" fmla="*/ 30 h 103"/>
                  <a:gd name="T104" fmla="*/ 23 w 220"/>
                  <a:gd name="T105" fmla="*/ 27 h 103"/>
                  <a:gd name="T106" fmla="*/ 26 w 220"/>
                  <a:gd name="T107" fmla="*/ 23 h 103"/>
                  <a:gd name="T108" fmla="*/ 27 w 220"/>
                  <a:gd name="T109" fmla="*/ 20 h 103"/>
                  <a:gd name="T110" fmla="*/ 28 w 220"/>
                  <a:gd name="T111" fmla="*/ 9 h 103"/>
                  <a:gd name="T112" fmla="*/ 30 w 220"/>
                  <a:gd name="T113" fmla="*/ 4 h 103"/>
                  <a:gd name="T114" fmla="*/ 36 w 220"/>
                  <a:gd name="T115" fmla="*/ 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0" h="103">
                    <a:moveTo>
                      <a:pt x="40" y="0"/>
                    </a:moveTo>
                    <a:lnTo>
                      <a:pt x="40" y="1"/>
                    </a:lnTo>
                    <a:lnTo>
                      <a:pt x="42" y="1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8" y="7"/>
                    </a:lnTo>
                    <a:lnTo>
                      <a:pt x="49" y="8"/>
                    </a:lnTo>
                    <a:lnTo>
                      <a:pt x="51" y="8"/>
                    </a:lnTo>
                    <a:lnTo>
                      <a:pt x="52" y="7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2"/>
                    </a:lnTo>
                    <a:lnTo>
                      <a:pt x="53" y="13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60" y="17"/>
                    </a:lnTo>
                    <a:lnTo>
                      <a:pt x="60" y="16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0" y="18"/>
                    </a:lnTo>
                    <a:lnTo>
                      <a:pt x="71" y="18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3" y="20"/>
                    </a:lnTo>
                    <a:lnTo>
                      <a:pt x="74" y="20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8" y="24"/>
                    </a:lnTo>
                    <a:lnTo>
                      <a:pt x="78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0" y="27"/>
                    </a:lnTo>
                    <a:lnTo>
                      <a:pt x="80" y="26"/>
                    </a:lnTo>
                    <a:lnTo>
                      <a:pt x="81" y="26"/>
                    </a:lnTo>
                    <a:lnTo>
                      <a:pt x="82" y="25"/>
                    </a:lnTo>
                    <a:lnTo>
                      <a:pt x="82" y="25"/>
                    </a:lnTo>
                    <a:lnTo>
                      <a:pt x="83" y="24"/>
                    </a:lnTo>
                    <a:lnTo>
                      <a:pt x="83" y="23"/>
                    </a:lnTo>
                    <a:lnTo>
                      <a:pt x="85" y="21"/>
                    </a:lnTo>
                    <a:lnTo>
                      <a:pt x="85" y="18"/>
                    </a:lnTo>
                    <a:lnTo>
                      <a:pt x="107" y="18"/>
                    </a:lnTo>
                    <a:lnTo>
                      <a:pt x="109" y="18"/>
                    </a:lnTo>
                    <a:lnTo>
                      <a:pt x="111" y="19"/>
                    </a:lnTo>
                    <a:lnTo>
                      <a:pt x="116" y="19"/>
                    </a:lnTo>
                    <a:lnTo>
                      <a:pt x="120" y="19"/>
                    </a:lnTo>
                    <a:lnTo>
                      <a:pt x="124" y="19"/>
                    </a:lnTo>
                    <a:lnTo>
                      <a:pt x="124" y="18"/>
                    </a:lnTo>
                    <a:lnTo>
                      <a:pt x="128" y="18"/>
                    </a:lnTo>
                    <a:lnTo>
                      <a:pt x="132" y="18"/>
                    </a:lnTo>
                    <a:lnTo>
                      <a:pt x="142" y="18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69" y="18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5" y="18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3" y="18"/>
                    </a:lnTo>
                    <a:lnTo>
                      <a:pt x="186" y="18"/>
                    </a:lnTo>
                    <a:lnTo>
                      <a:pt x="191" y="18"/>
                    </a:lnTo>
                    <a:lnTo>
                      <a:pt x="192" y="18"/>
                    </a:lnTo>
                    <a:lnTo>
                      <a:pt x="194" y="17"/>
                    </a:lnTo>
                    <a:lnTo>
                      <a:pt x="197" y="17"/>
                    </a:lnTo>
                    <a:lnTo>
                      <a:pt x="198" y="17"/>
                    </a:lnTo>
                    <a:lnTo>
                      <a:pt x="198" y="18"/>
                    </a:lnTo>
                    <a:lnTo>
                      <a:pt x="203" y="18"/>
                    </a:lnTo>
                    <a:lnTo>
                      <a:pt x="206" y="18"/>
                    </a:lnTo>
                    <a:lnTo>
                      <a:pt x="208" y="18"/>
                    </a:lnTo>
                    <a:lnTo>
                      <a:pt x="209" y="18"/>
                    </a:lnTo>
                    <a:lnTo>
                      <a:pt x="210" y="18"/>
                    </a:lnTo>
                    <a:lnTo>
                      <a:pt x="211" y="18"/>
                    </a:lnTo>
                    <a:lnTo>
                      <a:pt x="214" y="18"/>
                    </a:lnTo>
                    <a:lnTo>
                      <a:pt x="215" y="18"/>
                    </a:lnTo>
                    <a:lnTo>
                      <a:pt x="217" y="18"/>
                    </a:lnTo>
                    <a:lnTo>
                      <a:pt x="218" y="18"/>
                    </a:lnTo>
                    <a:lnTo>
                      <a:pt x="218" y="16"/>
                    </a:lnTo>
                    <a:lnTo>
                      <a:pt x="218" y="15"/>
                    </a:lnTo>
                    <a:lnTo>
                      <a:pt x="218" y="13"/>
                    </a:lnTo>
                    <a:lnTo>
                      <a:pt x="218" y="13"/>
                    </a:lnTo>
                    <a:lnTo>
                      <a:pt x="220" y="13"/>
                    </a:lnTo>
                    <a:lnTo>
                      <a:pt x="220" y="26"/>
                    </a:lnTo>
                    <a:lnTo>
                      <a:pt x="220" y="28"/>
                    </a:lnTo>
                    <a:lnTo>
                      <a:pt x="220" y="40"/>
                    </a:lnTo>
                    <a:lnTo>
                      <a:pt x="220" y="41"/>
                    </a:lnTo>
                    <a:lnTo>
                      <a:pt x="220" y="83"/>
                    </a:lnTo>
                    <a:lnTo>
                      <a:pt x="220" y="85"/>
                    </a:lnTo>
                    <a:lnTo>
                      <a:pt x="220" y="87"/>
                    </a:lnTo>
                    <a:lnTo>
                      <a:pt x="219" y="87"/>
                    </a:lnTo>
                    <a:lnTo>
                      <a:pt x="218" y="87"/>
                    </a:lnTo>
                    <a:lnTo>
                      <a:pt x="211" y="87"/>
                    </a:lnTo>
                    <a:lnTo>
                      <a:pt x="209" y="87"/>
                    </a:lnTo>
                    <a:lnTo>
                      <a:pt x="200" y="87"/>
                    </a:lnTo>
                    <a:lnTo>
                      <a:pt x="196" y="87"/>
                    </a:lnTo>
                    <a:lnTo>
                      <a:pt x="192" y="87"/>
                    </a:lnTo>
                    <a:lnTo>
                      <a:pt x="176" y="87"/>
                    </a:lnTo>
                    <a:lnTo>
                      <a:pt x="162" y="87"/>
                    </a:lnTo>
                    <a:lnTo>
                      <a:pt x="157" y="87"/>
                    </a:lnTo>
                    <a:lnTo>
                      <a:pt x="139" y="88"/>
                    </a:lnTo>
                    <a:lnTo>
                      <a:pt x="117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4" y="86"/>
                    </a:lnTo>
                    <a:lnTo>
                      <a:pt x="113" y="86"/>
                    </a:lnTo>
                    <a:lnTo>
                      <a:pt x="112" y="86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09" y="83"/>
                    </a:lnTo>
                    <a:lnTo>
                      <a:pt x="109" y="81"/>
                    </a:lnTo>
                    <a:lnTo>
                      <a:pt x="109" y="80"/>
                    </a:lnTo>
                    <a:lnTo>
                      <a:pt x="109" y="79"/>
                    </a:lnTo>
                    <a:lnTo>
                      <a:pt x="109" y="78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6"/>
                    </a:lnTo>
                    <a:lnTo>
                      <a:pt x="107" y="75"/>
                    </a:lnTo>
                    <a:lnTo>
                      <a:pt x="107" y="74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1"/>
                    </a:lnTo>
                    <a:lnTo>
                      <a:pt x="105" y="71"/>
                    </a:lnTo>
                    <a:lnTo>
                      <a:pt x="105" y="70"/>
                    </a:lnTo>
                    <a:lnTo>
                      <a:pt x="105" y="69"/>
                    </a:lnTo>
                    <a:lnTo>
                      <a:pt x="104" y="69"/>
                    </a:lnTo>
                    <a:lnTo>
                      <a:pt x="104" y="70"/>
                    </a:lnTo>
                    <a:lnTo>
                      <a:pt x="103" y="70"/>
                    </a:lnTo>
                    <a:lnTo>
                      <a:pt x="103" y="69"/>
                    </a:lnTo>
                    <a:lnTo>
                      <a:pt x="103" y="68"/>
                    </a:lnTo>
                    <a:lnTo>
                      <a:pt x="102" y="68"/>
                    </a:lnTo>
                    <a:lnTo>
                      <a:pt x="100" y="68"/>
                    </a:lnTo>
                    <a:lnTo>
                      <a:pt x="99" y="68"/>
                    </a:lnTo>
                    <a:lnTo>
                      <a:pt x="98" y="68"/>
                    </a:lnTo>
                    <a:lnTo>
                      <a:pt x="97" y="68"/>
                    </a:lnTo>
                    <a:lnTo>
                      <a:pt x="96" y="68"/>
                    </a:lnTo>
                    <a:lnTo>
                      <a:pt x="95" y="68"/>
                    </a:lnTo>
                    <a:lnTo>
                      <a:pt x="94" y="68"/>
                    </a:lnTo>
                    <a:lnTo>
                      <a:pt x="92" y="68"/>
                    </a:lnTo>
                    <a:lnTo>
                      <a:pt x="91" y="68"/>
                    </a:lnTo>
                    <a:lnTo>
                      <a:pt x="90" y="68"/>
                    </a:lnTo>
                    <a:lnTo>
                      <a:pt x="90" y="69"/>
                    </a:lnTo>
                    <a:lnTo>
                      <a:pt x="90" y="68"/>
                    </a:lnTo>
                    <a:lnTo>
                      <a:pt x="89" y="67"/>
                    </a:lnTo>
                    <a:lnTo>
                      <a:pt x="89" y="68"/>
                    </a:lnTo>
                    <a:lnTo>
                      <a:pt x="88" y="67"/>
                    </a:lnTo>
                    <a:lnTo>
                      <a:pt x="88" y="68"/>
                    </a:lnTo>
                    <a:lnTo>
                      <a:pt x="87" y="68"/>
                    </a:lnTo>
                    <a:lnTo>
                      <a:pt x="86" y="68"/>
                    </a:lnTo>
                    <a:lnTo>
                      <a:pt x="85" y="68"/>
                    </a:lnTo>
                    <a:lnTo>
                      <a:pt x="85" y="67"/>
                    </a:lnTo>
                    <a:lnTo>
                      <a:pt x="83" y="67"/>
                    </a:lnTo>
                    <a:lnTo>
                      <a:pt x="82" y="68"/>
                    </a:lnTo>
                    <a:lnTo>
                      <a:pt x="81" y="68"/>
                    </a:lnTo>
                    <a:lnTo>
                      <a:pt x="81" y="69"/>
                    </a:lnTo>
                    <a:lnTo>
                      <a:pt x="80" y="69"/>
                    </a:lnTo>
                    <a:lnTo>
                      <a:pt x="80" y="70"/>
                    </a:lnTo>
                    <a:lnTo>
                      <a:pt x="79" y="70"/>
                    </a:lnTo>
                    <a:lnTo>
                      <a:pt x="79" y="71"/>
                    </a:lnTo>
                    <a:lnTo>
                      <a:pt x="79" y="72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5" y="74"/>
                    </a:lnTo>
                    <a:lnTo>
                      <a:pt x="75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3" y="77"/>
                    </a:lnTo>
                    <a:lnTo>
                      <a:pt x="72" y="77"/>
                    </a:lnTo>
                    <a:lnTo>
                      <a:pt x="72" y="78"/>
                    </a:lnTo>
                    <a:lnTo>
                      <a:pt x="72" y="79"/>
                    </a:lnTo>
                    <a:lnTo>
                      <a:pt x="72" y="80"/>
                    </a:lnTo>
                    <a:lnTo>
                      <a:pt x="71" y="80"/>
                    </a:lnTo>
                    <a:lnTo>
                      <a:pt x="70" y="81"/>
                    </a:lnTo>
                    <a:lnTo>
                      <a:pt x="70" y="83"/>
                    </a:lnTo>
                    <a:lnTo>
                      <a:pt x="69" y="83"/>
                    </a:lnTo>
                    <a:lnTo>
                      <a:pt x="68" y="83"/>
                    </a:lnTo>
                    <a:lnTo>
                      <a:pt x="66" y="83"/>
                    </a:lnTo>
                    <a:lnTo>
                      <a:pt x="66" y="84"/>
                    </a:lnTo>
                    <a:lnTo>
                      <a:pt x="66" y="85"/>
                    </a:lnTo>
                    <a:lnTo>
                      <a:pt x="65" y="86"/>
                    </a:lnTo>
                    <a:lnTo>
                      <a:pt x="64" y="86"/>
                    </a:lnTo>
                    <a:lnTo>
                      <a:pt x="63" y="86"/>
                    </a:lnTo>
                    <a:lnTo>
                      <a:pt x="62" y="86"/>
                    </a:lnTo>
                    <a:lnTo>
                      <a:pt x="62" y="87"/>
                    </a:lnTo>
                    <a:lnTo>
                      <a:pt x="61" y="87"/>
                    </a:lnTo>
                    <a:lnTo>
                      <a:pt x="60" y="87"/>
                    </a:lnTo>
                    <a:lnTo>
                      <a:pt x="59" y="87"/>
                    </a:lnTo>
                    <a:lnTo>
                      <a:pt x="57" y="88"/>
                    </a:lnTo>
                    <a:lnTo>
                      <a:pt x="56" y="88"/>
                    </a:lnTo>
                    <a:lnTo>
                      <a:pt x="55" y="89"/>
                    </a:lnTo>
                    <a:lnTo>
                      <a:pt x="55" y="89"/>
                    </a:lnTo>
                    <a:lnTo>
                      <a:pt x="55" y="91"/>
                    </a:lnTo>
                    <a:lnTo>
                      <a:pt x="54" y="91"/>
                    </a:lnTo>
                    <a:lnTo>
                      <a:pt x="53" y="91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2" y="89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9" y="92"/>
                    </a:lnTo>
                    <a:lnTo>
                      <a:pt x="49" y="91"/>
                    </a:lnTo>
                    <a:lnTo>
                      <a:pt x="48" y="89"/>
                    </a:lnTo>
                    <a:lnTo>
                      <a:pt x="47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4" y="91"/>
                    </a:lnTo>
                    <a:lnTo>
                      <a:pt x="43" y="91"/>
                    </a:lnTo>
                    <a:lnTo>
                      <a:pt x="43" y="92"/>
                    </a:lnTo>
                    <a:lnTo>
                      <a:pt x="42" y="92"/>
                    </a:lnTo>
                    <a:lnTo>
                      <a:pt x="42" y="93"/>
                    </a:lnTo>
                    <a:lnTo>
                      <a:pt x="40" y="93"/>
                    </a:lnTo>
                    <a:lnTo>
                      <a:pt x="40" y="92"/>
                    </a:lnTo>
                    <a:lnTo>
                      <a:pt x="39" y="93"/>
                    </a:lnTo>
                    <a:lnTo>
                      <a:pt x="37" y="93"/>
                    </a:lnTo>
                    <a:lnTo>
                      <a:pt x="36" y="93"/>
                    </a:lnTo>
                    <a:lnTo>
                      <a:pt x="36" y="94"/>
                    </a:lnTo>
                    <a:lnTo>
                      <a:pt x="35" y="94"/>
                    </a:lnTo>
                    <a:lnTo>
                      <a:pt x="34" y="94"/>
                    </a:lnTo>
                    <a:lnTo>
                      <a:pt x="32" y="94"/>
                    </a:lnTo>
                    <a:lnTo>
                      <a:pt x="31" y="94"/>
                    </a:lnTo>
                    <a:lnTo>
                      <a:pt x="30" y="94"/>
                    </a:lnTo>
                    <a:lnTo>
                      <a:pt x="30" y="95"/>
                    </a:lnTo>
                    <a:lnTo>
                      <a:pt x="29" y="95"/>
                    </a:lnTo>
                    <a:lnTo>
                      <a:pt x="28" y="95"/>
                    </a:lnTo>
                    <a:lnTo>
                      <a:pt x="28" y="96"/>
                    </a:lnTo>
                    <a:lnTo>
                      <a:pt x="27" y="96"/>
                    </a:lnTo>
                    <a:lnTo>
                      <a:pt x="26" y="96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1" y="96"/>
                    </a:lnTo>
                    <a:lnTo>
                      <a:pt x="20" y="96"/>
                    </a:lnTo>
                    <a:lnTo>
                      <a:pt x="19" y="96"/>
                    </a:lnTo>
                    <a:lnTo>
                      <a:pt x="18" y="96"/>
                    </a:lnTo>
                    <a:lnTo>
                      <a:pt x="17" y="96"/>
                    </a:lnTo>
                    <a:lnTo>
                      <a:pt x="17" y="97"/>
                    </a:lnTo>
                    <a:lnTo>
                      <a:pt x="18" y="97"/>
                    </a:lnTo>
                    <a:lnTo>
                      <a:pt x="17" y="97"/>
                    </a:lnTo>
                    <a:lnTo>
                      <a:pt x="15" y="97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2" y="99"/>
                    </a:lnTo>
                    <a:lnTo>
                      <a:pt x="12" y="100"/>
                    </a:lnTo>
                    <a:lnTo>
                      <a:pt x="11" y="100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1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8" y="94"/>
                    </a:lnTo>
                    <a:lnTo>
                      <a:pt x="6" y="81"/>
                    </a:lnTo>
                    <a:lnTo>
                      <a:pt x="6" y="76"/>
                    </a:lnTo>
                    <a:lnTo>
                      <a:pt x="5" y="70"/>
                    </a:lnTo>
                    <a:lnTo>
                      <a:pt x="4" y="70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2" y="68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1" y="66"/>
                    </a:lnTo>
                    <a:lnTo>
                      <a:pt x="0" y="64"/>
                    </a:lnTo>
                    <a:lnTo>
                      <a:pt x="0" y="63"/>
                    </a:lnTo>
                    <a:lnTo>
                      <a:pt x="1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5" y="59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6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7" name="Freeform 125"/>
              <p:cNvSpPr>
                <a:spLocks/>
              </p:cNvSpPr>
              <p:nvPr/>
            </p:nvSpPr>
            <p:spPr bwMode="auto">
              <a:xfrm>
                <a:off x="2286000" y="2346325"/>
                <a:ext cx="390525" cy="312738"/>
              </a:xfrm>
              <a:custGeom>
                <a:avLst/>
                <a:gdLst>
                  <a:gd name="T0" fmla="*/ 117 w 246"/>
                  <a:gd name="T1" fmla="*/ 0 h 197"/>
                  <a:gd name="T2" fmla="*/ 130 w 246"/>
                  <a:gd name="T3" fmla="*/ 0 h 197"/>
                  <a:gd name="T4" fmla="*/ 141 w 246"/>
                  <a:gd name="T5" fmla="*/ 0 h 197"/>
                  <a:gd name="T6" fmla="*/ 151 w 246"/>
                  <a:gd name="T7" fmla="*/ 3 h 197"/>
                  <a:gd name="T8" fmla="*/ 157 w 246"/>
                  <a:gd name="T9" fmla="*/ 6 h 197"/>
                  <a:gd name="T10" fmla="*/ 163 w 246"/>
                  <a:gd name="T11" fmla="*/ 15 h 197"/>
                  <a:gd name="T12" fmla="*/ 168 w 246"/>
                  <a:gd name="T13" fmla="*/ 24 h 197"/>
                  <a:gd name="T14" fmla="*/ 172 w 246"/>
                  <a:gd name="T15" fmla="*/ 31 h 197"/>
                  <a:gd name="T16" fmla="*/ 180 w 246"/>
                  <a:gd name="T17" fmla="*/ 38 h 197"/>
                  <a:gd name="T18" fmla="*/ 186 w 246"/>
                  <a:gd name="T19" fmla="*/ 43 h 197"/>
                  <a:gd name="T20" fmla="*/ 187 w 246"/>
                  <a:gd name="T21" fmla="*/ 57 h 197"/>
                  <a:gd name="T22" fmla="*/ 186 w 246"/>
                  <a:gd name="T23" fmla="*/ 70 h 197"/>
                  <a:gd name="T24" fmla="*/ 192 w 246"/>
                  <a:gd name="T25" fmla="*/ 79 h 197"/>
                  <a:gd name="T26" fmla="*/ 200 w 246"/>
                  <a:gd name="T27" fmla="*/ 84 h 197"/>
                  <a:gd name="T28" fmla="*/ 207 w 246"/>
                  <a:gd name="T29" fmla="*/ 89 h 197"/>
                  <a:gd name="T30" fmla="*/ 207 w 246"/>
                  <a:gd name="T31" fmla="*/ 97 h 197"/>
                  <a:gd name="T32" fmla="*/ 214 w 246"/>
                  <a:gd name="T33" fmla="*/ 102 h 197"/>
                  <a:gd name="T34" fmla="*/ 218 w 246"/>
                  <a:gd name="T35" fmla="*/ 109 h 197"/>
                  <a:gd name="T36" fmla="*/ 221 w 246"/>
                  <a:gd name="T37" fmla="*/ 122 h 197"/>
                  <a:gd name="T38" fmla="*/ 226 w 246"/>
                  <a:gd name="T39" fmla="*/ 131 h 197"/>
                  <a:gd name="T40" fmla="*/ 233 w 246"/>
                  <a:gd name="T41" fmla="*/ 136 h 197"/>
                  <a:gd name="T42" fmla="*/ 236 w 246"/>
                  <a:gd name="T43" fmla="*/ 147 h 197"/>
                  <a:gd name="T44" fmla="*/ 238 w 246"/>
                  <a:gd name="T45" fmla="*/ 155 h 197"/>
                  <a:gd name="T46" fmla="*/ 242 w 246"/>
                  <a:gd name="T47" fmla="*/ 161 h 197"/>
                  <a:gd name="T48" fmla="*/ 244 w 246"/>
                  <a:gd name="T49" fmla="*/ 178 h 197"/>
                  <a:gd name="T50" fmla="*/ 236 w 246"/>
                  <a:gd name="T51" fmla="*/ 189 h 197"/>
                  <a:gd name="T52" fmla="*/ 224 w 246"/>
                  <a:gd name="T53" fmla="*/ 194 h 197"/>
                  <a:gd name="T54" fmla="*/ 215 w 246"/>
                  <a:gd name="T55" fmla="*/ 195 h 197"/>
                  <a:gd name="T56" fmla="*/ 208 w 246"/>
                  <a:gd name="T57" fmla="*/ 187 h 197"/>
                  <a:gd name="T58" fmla="*/ 202 w 246"/>
                  <a:gd name="T59" fmla="*/ 181 h 197"/>
                  <a:gd name="T60" fmla="*/ 197 w 246"/>
                  <a:gd name="T61" fmla="*/ 177 h 197"/>
                  <a:gd name="T62" fmla="*/ 186 w 246"/>
                  <a:gd name="T63" fmla="*/ 178 h 197"/>
                  <a:gd name="T64" fmla="*/ 176 w 246"/>
                  <a:gd name="T65" fmla="*/ 175 h 197"/>
                  <a:gd name="T66" fmla="*/ 164 w 246"/>
                  <a:gd name="T67" fmla="*/ 170 h 197"/>
                  <a:gd name="T68" fmla="*/ 147 w 246"/>
                  <a:gd name="T69" fmla="*/ 156 h 197"/>
                  <a:gd name="T70" fmla="*/ 130 w 246"/>
                  <a:gd name="T71" fmla="*/ 143 h 197"/>
                  <a:gd name="T72" fmla="*/ 124 w 246"/>
                  <a:gd name="T73" fmla="*/ 143 h 197"/>
                  <a:gd name="T74" fmla="*/ 115 w 246"/>
                  <a:gd name="T75" fmla="*/ 143 h 197"/>
                  <a:gd name="T76" fmla="*/ 106 w 246"/>
                  <a:gd name="T77" fmla="*/ 144 h 197"/>
                  <a:gd name="T78" fmla="*/ 103 w 246"/>
                  <a:gd name="T79" fmla="*/ 142 h 197"/>
                  <a:gd name="T80" fmla="*/ 98 w 246"/>
                  <a:gd name="T81" fmla="*/ 143 h 197"/>
                  <a:gd name="T82" fmla="*/ 96 w 246"/>
                  <a:gd name="T83" fmla="*/ 142 h 197"/>
                  <a:gd name="T84" fmla="*/ 97 w 246"/>
                  <a:gd name="T85" fmla="*/ 132 h 197"/>
                  <a:gd name="T86" fmla="*/ 91 w 246"/>
                  <a:gd name="T87" fmla="*/ 121 h 197"/>
                  <a:gd name="T88" fmla="*/ 86 w 246"/>
                  <a:gd name="T89" fmla="*/ 110 h 197"/>
                  <a:gd name="T90" fmla="*/ 78 w 246"/>
                  <a:gd name="T91" fmla="*/ 101 h 197"/>
                  <a:gd name="T92" fmla="*/ 66 w 246"/>
                  <a:gd name="T93" fmla="*/ 93 h 197"/>
                  <a:gd name="T94" fmla="*/ 57 w 246"/>
                  <a:gd name="T95" fmla="*/ 89 h 197"/>
                  <a:gd name="T96" fmla="*/ 49 w 246"/>
                  <a:gd name="T97" fmla="*/ 81 h 197"/>
                  <a:gd name="T98" fmla="*/ 43 w 246"/>
                  <a:gd name="T99" fmla="*/ 76 h 197"/>
                  <a:gd name="T100" fmla="*/ 38 w 246"/>
                  <a:gd name="T101" fmla="*/ 68 h 197"/>
                  <a:gd name="T102" fmla="*/ 34 w 246"/>
                  <a:gd name="T103" fmla="*/ 63 h 197"/>
                  <a:gd name="T104" fmla="*/ 27 w 246"/>
                  <a:gd name="T105" fmla="*/ 55 h 197"/>
                  <a:gd name="T106" fmla="*/ 22 w 246"/>
                  <a:gd name="T107" fmla="*/ 47 h 197"/>
                  <a:gd name="T108" fmla="*/ 15 w 246"/>
                  <a:gd name="T109" fmla="*/ 37 h 197"/>
                  <a:gd name="T110" fmla="*/ 6 w 246"/>
                  <a:gd name="T111" fmla="*/ 30 h 197"/>
                  <a:gd name="T112" fmla="*/ 0 w 246"/>
                  <a:gd name="T113" fmla="*/ 22 h 197"/>
                  <a:gd name="T114" fmla="*/ 6 w 246"/>
                  <a:gd name="T115" fmla="*/ 21 h 197"/>
                  <a:gd name="T116" fmla="*/ 30 w 246"/>
                  <a:gd name="T117" fmla="*/ 20 h 197"/>
                  <a:gd name="T118" fmla="*/ 58 w 246"/>
                  <a:gd name="T119" fmla="*/ 11 h 197"/>
                  <a:gd name="T120" fmla="*/ 79 w 246"/>
                  <a:gd name="T121" fmla="*/ 11 h 197"/>
                  <a:gd name="T122" fmla="*/ 105 w 246"/>
                  <a:gd name="T123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" h="197">
                    <a:moveTo>
                      <a:pt x="106" y="0"/>
                    </a:moveTo>
                    <a:lnTo>
                      <a:pt x="107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2" y="3"/>
                    </a:lnTo>
                    <a:lnTo>
                      <a:pt x="154" y="3"/>
                    </a:lnTo>
                    <a:lnTo>
                      <a:pt x="154" y="4"/>
                    </a:lnTo>
                    <a:lnTo>
                      <a:pt x="155" y="4"/>
                    </a:lnTo>
                    <a:lnTo>
                      <a:pt x="155" y="5"/>
                    </a:lnTo>
                    <a:lnTo>
                      <a:pt x="156" y="5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58" y="7"/>
                    </a:lnTo>
                    <a:lnTo>
                      <a:pt x="159" y="7"/>
                    </a:lnTo>
                    <a:lnTo>
                      <a:pt x="159" y="8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61" y="12"/>
                    </a:lnTo>
                    <a:lnTo>
                      <a:pt x="163" y="12"/>
                    </a:lnTo>
                    <a:lnTo>
                      <a:pt x="164" y="13"/>
                    </a:lnTo>
                    <a:lnTo>
                      <a:pt x="164" y="14"/>
                    </a:lnTo>
                    <a:lnTo>
                      <a:pt x="164" y="15"/>
                    </a:lnTo>
                    <a:lnTo>
                      <a:pt x="163" y="15"/>
                    </a:lnTo>
                    <a:lnTo>
                      <a:pt x="163" y="16"/>
                    </a:lnTo>
                    <a:lnTo>
                      <a:pt x="164" y="17"/>
                    </a:lnTo>
                    <a:lnTo>
                      <a:pt x="164" y="18"/>
                    </a:lnTo>
                    <a:lnTo>
                      <a:pt x="165" y="18"/>
                    </a:lnTo>
                    <a:lnTo>
                      <a:pt x="166" y="20"/>
                    </a:lnTo>
                    <a:lnTo>
                      <a:pt x="166" y="21"/>
                    </a:lnTo>
                    <a:lnTo>
                      <a:pt x="166" y="22"/>
                    </a:lnTo>
                    <a:lnTo>
                      <a:pt x="167" y="22"/>
                    </a:lnTo>
                    <a:lnTo>
                      <a:pt x="167" y="23"/>
                    </a:lnTo>
                    <a:lnTo>
                      <a:pt x="168" y="23"/>
                    </a:lnTo>
                    <a:lnTo>
                      <a:pt x="168" y="24"/>
                    </a:lnTo>
                    <a:lnTo>
                      <a:pt x="168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2" y="26"/>
                    </a:lnTo>
                    <a:lnTo>
                      <a:pt x="172" y="28"/>
                    </a:lnTo>
                    <a:lnTo>
                      <a:pt x="170" y="29"/>
                    </a:lnTo>
                    <a:lnTo>
                      <a:pt x="170" y="30"/>
                    </a:lnTo>
                    <a:lnTo>
                      <a:pt x="170" y="31"/>
                    </a:lnTo>
                    <a:lnTo>
                      <a:pt x="172" y="31"/>
                    </a:lnTo>
                    <a:lnTo>
                      <a:pt x="173" y="32"/>
                    </a:lnTo>
                    <a:lnTo>
                      <a:pt x="173" y="33"/>
                    </a:lnTo>
                    <a:lnTo>
                      <a:pt x="174" y="33"/>
                    </a:lnTo>
                    <a:lnTo>
                      <a:pt x="174" y="34"/>
                    </a:lnTo>
                    <a:lnTo>
                      <a:pt x="174" y="35"/>
                    </a:lnTo>
                    <a:lnTo>
                      <a:pt x="175" y="37"/>
                    </a:lnTo>
                    <a:lnTo>
                      <a:pt x="176" y="38"/>
                    </a:lnTo>
                    <a:lnTo>
                      <a:pt x="177" y="38"/>
                    </a:lnTo>
                    <a:lnTo>
                      <a:pt x="178" y="38"/>
                    </a:lnTo>
                    <a:lnTo>
                      <a:pt x="180" y="39"/>
                    </a:lnTo>
                    <a:lnTo>
                      <a:pt x="180" y="38"/>
                    </a:lnTo>
                    <a:lnTo>
                      <a:pt x="181" y="38"/>
                    </a:lnTo>
                    <a:lnTo>
                      <a:pt x="182" y="39"/>
                    </a:lnTo>
                    <a:lnTo>
                      <a:pt x="183" y="39"/>
                    </a:lnTo>
                    <a:lnTo>
                      <a:pt x="183" y="38"/>
                    </a:lnTo>
                    <a:lnTo>
                      <a:pt x="184" y="38"/>
                    </a:lnTo>
                    <a:lnTo>
                      <a:pt x="185" y="38"/>
                    </a:lnTo>
                    <a:lnTo>
                      <a:pt x="185" y="39"/>
                    </a:lnTo>
                    <a:lnTo>
                      <a:pt x="185" y="40"/>
                    </a:lnTo>
                    <a:lnTo>
                      <a:pt x="186" y="41"/>
                    </a:lnTo>
                    <a:lnTo>
                      <a:pt x="186" y="42"/>
                    </a:lnTo>
                    <a:lnTo>
                      <a:pt x="186" y="43"/>
                    </a:lnTo>
                    <a:lnTo>
                      <a:pt x="187" y="43"/>
                    </a:lnTo>
                    <a:lnTo>
                      <a:pt x="187" y="45"/>
                    </a:lnTo>
                    <a:lnTo>
                      <a:pt x="187" y="46"/>
                    </a:lnTo>
                    <a:lnTo>
                      <a:pt x="189" y="47"/>
                    </a:lnTo>
                    <a:lnTo>
                      <a:pt x="189" y="48"/>
                    </a:lnTo>
                    <a:lnTo>
                      <a:pt x="189" y="49"/>
                    </a:lnTo>
                    <a:lnTo>
                      <a:pt x="189" y="50"/>
                    </a:lnTo>
                    <a:lnTo>
                      <a:pt x="189" y="54"/>
                    </a:lnTo>
                    <a:lnTo>
                      <a:pt x="189" y="54"/>
                    </a:lnTo>
                    <a:lnTo>
                      <a:pt x="187" y="55"/>
                    </a:lnTo>
                    <a:lnTo>
                      <a:pt x="187" y="57"/>
                    </a:lnTo>
                    <a:lnTo>
                      <a:pt x="187" y="59"/>
                    </a:lnTo>
                    <a:lnTo>
                      <a:pt x="187" y="59"/>
                    </a:lnTo>
                    <a:lnTo>
                      <a:pt x="187" y="60"/>
                    </a:lnTo>
                    <a:lnTo>
                      <a:pt x="187" y="62"/>
                    </a:lnTo>
                    <a:lnTo>
                      <a:pt x="187" y="63"/>
                    </a:lnTo>
                    <a:lnTo>
                      <a:pt x="186" y="64"/>
                    </a:lnTo>
                    <a:lnTo>
                      <a:pt x="186" y="65"/>
                    </a:lnTo>
                    <a:lnTo>
                      <a:pt x="185" y="66"/>
                    </a:lnTo>
                    <a:lnTo>
                      <a:pt x="185" y="67"/>
                    </a:lnTo>
                    <a:lnTo>
                      <a:pt x="186" y="68"/>
                    </a:lnTo>
                    <a:lnTo>
                      <a:pt x="186" y="70"/>
                    </a:lnTo>
                    <a:lnTo>
                      <a:pt x="187" y="71"/>
                    </a:lnTo>
                    <a:lnTo>
                      <a:pt x="187" y="72"/>
                    </a:lnTo>
                    <a:lnTo>
                      <a:pt x="187" y="73"/>
                    </a:lnTo>
                    <a:lnTo>
                      <a:pt x="187" y="74"/>
                    </a:lnTo>
                    <a:lnTo>
                      <a:pt x="187" y="75"/>
                    </a:lnTo>
                    <a:lnTo>
                      <a:pt x="189" y="75"/>
                    </a:lnTo>
                    <a:lnTo>
                      <a:pt x="190" y="76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1" y="79"/>
                    </a:lnTo>
                    <a:lnTo>
                      <a:pt x="192" y="79"/>
                    </a:lnTo>
                    <a:lnTo>
                      <a:pt x="193" y="79"/>
                    </a:lnTo>
                    <a:lnTo>
                      <a:pt x="194" y="79"/>
                    </a:lnTo>
                    <a:lnTo>
                      <a:pt x="195" y="80"/>
                    </a:lnTo>
                    <a:lnTo>
                      <a:pt x="197" y="80"/>
                    </a:lnTo>
                    <a:lnTo>
                      <a:pt x="197" y="81"/>
                    </a:lnTo>
                    <a:lnTo>
                      <a:pt x="198" y="81"/>
                    </a:lnTo>
                    <a:lnTo>
                      <a:pt x="199" y="81"/>
                    </a:lnTo>
                    <a:lnTo>
                      <a:pt x="199" y="82"/>
                    </a:lnTo>
                    <a:lnTo>
                      <a:pt x="200" y="82"/>
                    </a:lnTo>
                    <a:lnTo>
                      <a:pt x="200" y="83"/>
                    </a:lnTo>
                    <a:lnTo>
                      <a:pt x="200" y="84"/>
                    </a:lnTo>
                    <a:lnTo>
                      <a:pt x="201" y="84"/>
                    </a:lnTo>
                    <a:lnTo>
                      <a:pt x="201" y="85"/>
                    </a:lnTo>
                    <a:lnTo>
                      <a:pt x="201" y="87"/>
                    </a:lnTo>
                    <a:lnTo>
                      <a:pt x="202" y="87"/>
                    </a:lnTo>
                    <a:lnTo>
                      <a:pt x="203" y="87"/>
                    </a:lnTo>
                    <a:lnTo>
                      <a:pt x="204" y="87"/>
                    </a:lnTo>
                    <a:lnTo>
                      <a:pt x="204" y="88"/>
                    </a:lnTo>
                    <a:lnTo>
                      <a:pt x="206" y="88"/>
                    </a:lnTo>
                    <a:lnTo>
                      <a:pt x="207" y="88"/>
                    </a:lnTo>
                    <a:lnTo>
                      <a:pt x="206" y="89"/>
                    </a:lnTo>
                    <a:lnTo>
                      <a:pt x="207" y="89"/>
                    </a:lnTo>
                    <a:lnTo>
                      <a:pt x="207" y="90"/>
                    </a:lnTo>
                    <a:lnTo>
                      <a:pt x="206" y="90"/>
                    </a:lnTo>
                    <a:lnTo>
                      <a:pt x="206" y="91"/>
                    </a:lnTo>
                    <a:lnTo>
                      <a:pt x="207" y="91"/>
                    </a:lnTo>
                    <a:lnTo>
                      <a:pt x="207" y="92"/>
                    </a:lnTo>
                    <a:lnTo>
                      <a:pt x="208" y="93"/>
                    </a:lnTo>
                    <a:lnTo>
                      <a:pt x="207" y="94"/>
                    </a:lnTo>
                    <a:lnTo>
                      <a:pt x="207" y="93"/>
                    </a:lnTo>
                    <a:lnTo>
                      <a:pt x="206" y="94"/>
                    </a:lnTo>
                    <a:lnTo>
                      <a:pt x="207" y="96"/>
                    </a:lnTo>
                    <a:lnTo>
                      <a:pt x="207" y="97"/>
                    </a:lnTo>
                    <a:lnTo>
                      <a:pt x="208" y="97"/>
                    </a:lnTo>
                    <a:lnTo>
                      <a:pt x="208" y="98"/>
                    </a:lnTo>
                    <a:lnTo>
                      <a:pt x="209" y="99"/>
                    </a:lnTo>
                    <a:lnTo>
                      <a:pt x="209" y="100"/>
                    </a:lnTo>
                    <a:lnTo>
                      <a:pt x="209" y="101"/>
                    </a:lnTo>
                    <a:lnTo>
                      <a:pt x="209" y="102"/>
                    </a:lnTo>
                    <a:lnTo>
                      <a:pt x="210" y="101"/>
                    </a:lnTo>
                    <a:lnTo>
                      <a:pt x="211" y="101"/>
                    </a:lnTo>
                    <a:lnTo>
                      <a:pt x="212" y="101"/>
                    </a:lnTo>
                    <a:lnTo>
                      <a:pt x="212" y="102"/>
                    </a:lnTo>
                    <a:lnTo>
                      <a:pt x="214" y="102"/>
                    </a:lnTo>
                    <a:lnTo>
                      <a:pt x="215" y="104"/>
                    </a:lnTo>
                    <a:lnTo>
                      <a:pt x="214" y="104"/>
                    </a:lnTo>
                    <a:lnTo>
                      <a:pt x="214" y="105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6" y="106"/>
                    </a:lnTo>
                    <a:lnTo>
                      <a:pt x="217" y="106"/>
                    </a:lnTo>
                    <a:lnTo>
                      <a:pt x="218" y="107"/>
                    </a:lnTo>
                    <a:lnTo>
                      <a:pt x="219" y="108"/>
                    </a:lnTo>
                    <a:lnTo>
                      <a:pt x="219" y="108"/>
                    </a:lnTo>
                    <a:lnTo>
                      <a:pt x="218" y="109"/>
                    </a:lnTo>
                    <a:lnTo>
                      <a:pt x="218" y="110"/>
                    </a:lnTo>
                    <a:lnTo>
                      <a:pt x="217" y="111"/>
                    </a:lnTo>
                    <a:lnTo>
                      <a:pt x="217" y="110"/>
                    </a:lnTo>
                    <a:lnTo>
                      <a:pt x="216" y="111"/>
                    </a:lnTo>
                    <a:lnTo>
                      <a:pt x="216" y="113"/>
                    </a:lnTo>
                    <a:lnTo>
                      <a:pt x="216" y="114"/>
                    </a:lnTo>
                    <a:lnTo>
                      <a:pt x="220" y="117"/>
                    </a:lnTo>
                    <a:lnTo>
                      <a:pt x="220" y="118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2"/>
                    </a:lnTo>
                    <a:lnTo>
                      <a:pt x="223" y="123"/>
                    </a:lnTo>
                    <a:lnTo>
                      <a:pt x="224" y="124"/>
                    </a:lnTo>
                    <a:lnTo>
                      <a:pt x="225" y="125"/>
                    </a:lnTo>
                    <a:lnTo>
                      <a:pt x="226" y="126"/>
                    </a:lnTo>
                    <a:lnTo>
                      <a:pt x="226" y="127"/>
                    </a:lnTo>
                    <a:lnTo>
                      <a:pt x="225" y="127"/>
                    </a:lnTo>
                    <a:lnTo>
                      <a:pt x="224" y="128"/>
                    </a:lnTo>
                    <a:lnTo>
                      <a:pt x="224" y="130"/>
                    </a:lnTo>
                    <a:lnTo>
                      <a:pt x="225" y="130"/>
                    </a:lnTo>
                    <a:lnTo>
                      <a:pt x="225" y="131"/>
                    </a:lnTo>
                    <a:lnTo>
                      <a:pt x="226" y="131"/>
                    </a:lnTo>
                    <a:lnTo>
                      <a:pt x="226" y="132"/>
                    </a:lnTo>
                    <a:lnTo>
                      <a:pt x="227" y="132"/>
                    </a:lnTo>
                    <a:lnTo>
                      <a:pt x="228" y="132"/>
                    </a:lnTo>
                    <a:lnTo>
                      <a:pt x="228" y="133"/>
                    </a:lnTo>
                    <a:lnTo>
                      <a:pt x="229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2" y="135"/>
                    </a:lnTo>
                    <a:lnTo>
                      <a:pt x="232" y="136"/>
                    </a:lnTo>
                    <a:lnTo>
                      <a:pt x="233" y="135"/>
                    </a:lnTo>
                    <a:lnTo>
                      <a:pt x="233" y="136"/>
                    </a:lnTo>
                    <a:lnTo>
                      <a:pt x="234" y="138"/>
                    </a:lnTo>
                    <a:lnTo>
                      <a:pt x="234" y="139"/>
                    </a:lnTo>
                    <a:lnTo>
                      <a:pt x="234" y="140"/>
                    </a:lnTo>
                    <a:lnTo>
                      <a:pt x="234" y="141"/>
                    </a:lnTo>
                    <a:lnTo>
                      <a:pt x="235" y="141"/>
                    </a:lnTo>
                    <a:lnTo>
                      <a:pt x="236" y="142"/>
                    </a:lnTo>
                    <a:lnTo>
                      <a:pt x="236" y="143"/>
                    </a:lnTo>
                    <a:lnTo>
                      <a:pt x="237" y="144"/>
                    </a:lnTo>
                    <a:lnTo>
                      <a:pt x="237" y="145"/>
                    </a:lnTo>
                    <a:lnTo>
                      <a:pt x="236" y="145"/>
                    </a:lnTo>
                    <a:lnTo>
                      <a:pt x="236" y="147"/>
                    </a:lnTo>
                    <a:lnTo>
                      <a:pt x="235" y="147"/>
                    </a:lnTo>
                    <a:lnTo>
                      <a:pt x="236" y="148"/>
                    </a:lnTo>
                    <a:lnTo>
                      <a:pt x="236" y="149"/>
                    </a:lnTo>
                    <a:lnTo>
                      <a:pt x="236" y="150"/>
                    </a:lnTo>
                    <a:lnTo>
                      <a:pt x="236" y="151"/>
                    </a:lnTo>
                    <a:lnTo>
                      <a:pt x="235" y="151"/>
                    </a:lnTo>
                    <a:lnTo>
                      <a:pt x="236" y="152"/>
                    </a:lnTo>
                    <a:lnTo>
                      <a:pt x="236" y="153"/>
                    </a:lnTo>
                    <a:lnTo>
                      <a:pt x="236" y="155"/>
                    </a:lnTo>
                    <a:lnTo>
                      <a:pt x="237" y="155"/>
                    </a:lnTo>
                    <a:lnTo>
                      <a:pt x="238" y="155"/>
                    </a:lnTo>
                    <a:lnTo>
                      <a:pt x="238" y="153"/>
                    </a:lnTo>
                    <a:lnTo>
                      <a:pt x="238" y="155"/>
                    </a:lnTo>
                    <a:lnTo>
                      <a:pt x="238" y="156"/>
                    </a:lnTo>
                    <a:lnTo>
                      <a:pt x="238" y="157"/>
                    </a:lnTo>
                    <a:lnTo>
                      <a:pt x="238" y="158"/>
                    </a:lnTo>
                    <a:lnTo>
                      <a:pt x="240" y="159"/>
                    </a:lnTo>
                    <a:lnTo>
                      <a:pt x="241" y="159"/>
                    </a:lnTo>
                    <a:lnTo>
                      <a:pt x="241" y="160"/>
                    </a:lnTo>
                    <a:lnTo>
                      <a:pt x="242" y="161"/>
                    </a:lnTo>
                    <a:lnTo>
                      <a:pt x="242" y="162"/>
                    </a:lnTo>
                    <a:lnTo>
                      <a:pt x="242" y="161"/>
                    </a:lnTo>
                    <a:lnTo>
                      <a:pt x="243" y="161"/>
                    </a:lnTo>
                    <a:lnTo>
                      <a:pt x="244" y="166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0"/>
                    </a:lnTo>
                    <a:lnTo>
                      <a:pt x="245" y="173"/>
                    </a:lnTo>
                    <a:lnTo>
                      <a:pt x="246" y="174"/>
                    </a:lnTo>
                    <a:lnTo>
                      <a:pt x="246" y="175"/>
                    </a:lnTo>
                    <a:lnTo>
                      <a:pt x="244" y="174"/>
                    </a:lnTo>
                    <a:lnTo>
                      <a:pt x="244" y="175"/>
                    </a:lnTo>
                    <a:lnTo>
                      <a:pt x="244" y="178"/>
                    </a:lnTo>
                    <a:lnTo>
                      <a:pt x="242" y="178"/>
                    </a:lnTo>
                    <a:lnTo>
                      <a:pt x="243" y="181"/>
                    </a:lnTo>
                    <a:lnTo>
                      <a:pt x="243" y="183"/>
                    </a:lnTo>
                    <a:lnTo>
                      <a:pt x="242" y="185"/>
                    </a:lnTo>
                    <a:lnTo>
                      <a:pt x="242" y="185"/>
                    </a:lnTo>
                    <a:lnTo>
                      <a:pt x="241" y="184"/>
                    </a:lnTo>
                    <a:lnTo>
                      <a:pt x="238" y="184"/>
                    </a:lnTo>
                    <a:lnTo>
                      <a:pt x="235" y="185"/>
                    </a:lnTo>
                    <a:lnTo>
                      <a:pt x="235" y="186"/>
                    </a:lnTo>
                    <a:lnTo>
                      <a:pt x="235" y="187"/>
                    </a:lnTo>
                    <a:lnTo>
                      <a:pt x="236" y="189"/>
                    </a:lnTo>
                    <a:lnTo>
                      <a:pt x="236" y="190"/>
                    </a:lnTo>
                    <a:lnTo>
                      <a:pt x="232" y="192"/>
                    </a:lnTo>
                    <a:lnTo>
                      <a:pt x="230" y="192"/>
                    </a:lnTo>
                    <a:lnTo>
                      <a:pt x="230" y="193"/>
                    </a:lnTo>
                    <a:lnTo>
                      <a:pt x="229" y="193"/>
                    </a:lnTo>
                    <a:lnTo>
                      <a:pt x="228" y="194"/>
                    </a:lnTo>
                    <a:lnTo>
                      <a:pt x="227" y="195"/>
                    </a:lnTo>
                    <a:lnTo>
                      <a:pt x="226" y="195"/>
                    </a:lnTo>
                    <a:lnTo>
                      <a:pt x="225" y="195"/>
                    </a:lnTo>
                    <a:lnTo>
                      <a:pt x="225" y="194"/>
                    </a:lnTo>
                    <a:lnTo>
                      <a:pt x="224" y="194"/>
                    </a:lnTo>
                    <a:lnTo>
                      <a:pt x="223" y="195"/>
                    </a:lnTo>
                    <a:lnTo>
                      <a:pt x="221" y="195"/>
                    </a:lnTo>
                    <a:lnTo>
                      <a:pt x="220" y="195"/>
                    </a:lnTo>
                    <a:lnTo>
                      <a:pt x="219" y="195"/>
                    </a:lnTo>
                    <a:lnTo>
                      <a:pt x="218" y="195"/>
                    </a:lnTo>
                    <a:lnTo>
                      <a:pt x="218" y="197"/>
                    </a:lnTo>
                    <a:lnTo>
                      <a:pt x="217" y="197"/>
                    </a:lnTo>
                    <a:lnTo>
                      <a:pt x="216" y="197"/>
                    </a:lnTo>
                    <a:lnTo>
                      <a:pt x="215" y="197"/>
                    </a:lnTo>
                    <a:lnTo>
                      <a:pt x="215" y="195"/>
                    </a:lnTo>
                    <a:lnTo>
                      <a:pt x="215" y="195"/>
                    </a:lnTo>
                    <a:lnTo>
                      <a:pt x="215" y="194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4" y="191"/>
                    </a:lnTo>
                    <a:lnTo>
                      <a:pt x="212" y="190"/>
                    </a:lnTo>
                    <a:lnTo>
                      <a:pt x="212" y="190"/>
                    </a:lnTo>
                    <a:lnTo>
                      <a:pt x="211" y="190"/>
                    </a:lnTo>
                    <a:lnTo>
                      <a:pt x="211" y="189"/>
                    </a:lnTo>
                    <a:lnTo>
                      <a:pt x="210" y="189"/>
                    </a:lnTo>
                    <a:lnTo>
                      <a:pt x="209" y="187"/>
                    </a:lnTo>
                    <a:lnTo>
                      <a:pt x="208" y="187"/>
                    </a:lnTo>
                    <a:lnTo>
                      <a:pt x="207" y="185"/>
                    </a:lnTo>
                    <a:lnTo>
                      <a:pt x="206" y="184"/>
                    </a:lnTo>
                    <a:lnTo>
                      <a:pt x="206" y="185"/>
                    </a:lnTo>
                    <a:lnTo>
                      <a:pt x="204" y="185"/>
                    </a:lnTo>
                    <a:lnTo>
                      <a:pt x="203" y="184"/>
                    </a:lnTo>
                    <a:lnTo>
                      <a:pt x="203" y="183"/>
                    </a:lnTo>
                    <a:lnTo>
                      <a:pt x="204" y="183"/>
                    </a:lnTo>
                    <a:lnTo>
                      <a:pt x="204" y="182"/>
                    </a:lnTo>
                    <a:lnTo>
                      <a:pt x="203" y="182"/>
                    </a:lnTo>
                    <a:lnTo>
                      <a:pt x="202" y="182"/>
                    </a:lnTo>
                    <a:lnTo>
                      <a:pt x="202" y="181"/>
                    </a:lnTo>
                    <a:lnTo>
                      <a:pt x="202" y="180"/>
                    </a:lnTo>
                    <a:lnTo>
                      <a:pt x="201" y="180"/>
                    </a:lnTo>
                    <a:lnTo>
                      <a:pt x="201" y="178"/>
                    </a:lnTo>
                    <a:lnTo>
                      <a:pt x="201" y="177"/>
                    </a:lnTo>
                    <a:lnTo>
                      <a:pt x="200" y="177"/>
                    </a:lnTo>
                    <a:lnTo>
                      <a:pt x="200" y="178"/>
                    </a:lnTo>
                    <a:lnTo>
                      <a:pt x="200" y="177"/>
                    </a:lnTo>
                    <a:lnTo>
                      <a:pt x="199" y="177"/>
                    </a:lnTo>
                    <a:lnTo>
                      <a:pt x="198" y="177"/>
                    </a:lnTo>
                    <a:lnTo>
                      <a:pt x="198" y="176"/>
                    </a:lnTo>
                    <a:lnTo>
                      <a:pt x="197" y="177"/>
                    </a:lnTo>
                    <a:lnTo>
                      <a:pt x="195" y="176"/>
                    </a:lnTo>
                    <a:lnTo>
                      <a:pt x="194" y="177"/>
                    </a:lnTo>
                    <a:lnTo>
                      <a:pt x="193" y="177"/>
                    </a:lnTo>
                    <a:lnTo>
                      <a:pt x="193" y="178"/>
                    </a:lnTo>
                    <a:lnTo>
                      <a:pt x="192" y="178"/>
                    </a:lnTo>
                    <a:lnTo>
                      <a:pt x="191" y="178"/>
                    </a:lnTo>
                    <a:lnTo>
                      <a:pt x="190" y="178"/>
                    </a:lnTo>
                    <a:lnTo>
                      <a:pt x="189" y="178"/>
                    </a:lnTo>
                    <a:lnTo>
                      <a:pt x="187" y="180"/>
                    </a:lnTo>
                    <a:lnTo>
                      <a:pt x="187" y="178"/>
                    </a:lnTo>
                    <a:lnTo>
                      <a:pt x="186" y="178"/>
                    </a:lnTo>
                    <a:lnTo>
                      <a:pt x="185" y="178"/>
                    </a:lnTo>
                    <a:lnTo>
                      <a:pt x="184" y="178"/>
                    </a:lnTo>
                    <a:lnTo>
                      <a:pt x="184" y="177"/>
                    </a:lnTo>
                    <a:lnTo>
                      <a:pt x="183" y="177"/>
                    </a:lnTo>
                    <a:lnTo>
                      <a:pt x="182" y="177"/>
                    </a:lnTo>
                    <a:lnTo>
                      <a:pt x="181" y="177"/>
                    </a:lnTo>
                    <a:lnTo>
                      <a:pt x="181" y="176"/>
                    </a:lnTo>
                    <a:lnTo>
                      <a:pt x="180" y="176"/>
                    </a:lnTo>
                    <a:lnTo>
                      <a:pt x="178" y="176"/>
                    </a:lnTo>
                    <a:lnTo>
                      <a:pt x="177" y="176"/>
                    </a:lnTo>
                    <a:lnTo>
                      <a:pt x="176" y="175"/>
                    </a:lnTo>
                    <a:lnTo>
                      <a:pt x="175" y="175"/>
                    </a:lnTo>
                    <a:lnTo>
                      <a:pt x="174" y="174"/>
                    </a:lnTo>
                    <a:lnTo>
                      <a:pt x="173" y="174"/>
                    </a:lnTo>
                    <a:lnTo>
                      <a:pt x="172" y="174"/>
                    </a:lnTo>
                    <a:lnTo>
                      <a:pt x="170" y="174"/>
                    </a:lnTo>
                    <a:lnTo>
                      <a:pt x="170" y="173"/>
                    </a:lnTo>
                    <a:lnTo>
                      <a:pt x="169" y="172"/>
                    </a:lnTo>
                    <a:lnTo>
                      <a:pt x="168" y="172"/>
                    </a:lnTo>
                    <a:lnTo>
                      <a:pt x="166" y="172"/>
                    </a:lnTo>
                    <a:lnTo>
                      <a:pt x="165" y="172"/>
                    </a:lnTo>
                    <a:lnTo>
                      <a:pt x="164" y="170"/>
                    </a:lnTo>
                    <a:lnTo>
                      <a:pt x="163" y="169"/>
                    </a:lnTo>
                    <a:lnTo>
                      <a:pt x="160" y="166"/>
                    </a:lnTo>
                    <a:lnTo>
                      <a:pt x="159" y="165"/>
                    </a:lnTo>
                    <a:lnTo>
                      <a:pt x="156" y="162"/>
                    </a:lnTo>
                    <a:lnTo>
                      <a:pt x="155" y="162"/>
                    </a:lnTo>
                    <a:lnTo>
                      <a:pt x="152" y="161"/>
                    </a:lnTo>
                    <a:lnTo>
                      <a:pt x="152" y="160"/>
                    </a:lnTo>
                    <a:lnTo>
                      <a:pt x="151" y="159"/>
                    </a:lnTo>
                    <a:lnTo>
                      <a:pt x="150" y="159"/>
                    </a:lnTo>
                    <a:lnTo>
                      <a:pt x="148" y="157"/>
                    </a:lnTo>
                    <a:lnTo>
                      <a:pt x="147" y="156"/>
                    </a:lnTo>
                    <a:lnTo>
                      <a:pt x="143" y="153"/>
                    </a:lnTo>
                    <a:lnTo>
                      <a:pt x="141" y="151"/>
                    </a:lnTo>
                    <a:lnTo>
                      <a:pt x="140" y="150"/>
                    </a:lnTo>
                    <a:lnTo>
                      <a:pt x="139" y="149"/>
                    </a:lnTo>
                    <a:lnTo>
                      <a:pt x="138" y="149"/>
                    </a:lnTo>
                    <a:lnTo>
                      <a:pt x="137" y="148"/>
                    </a:lnTo>
                    <a:lnTo>
                      <a:pt x="133" y="143"/>
                    </a:lnTo>
                    <a:lnTo>
                      <a:pt x="133" y="142"/>
                    </a:lnTo>
                    <a:lnTo>
                      <a:pt x="132" y="142"/>
                    </a:lnTo>
                    <a:lnTo>
                      <a:pt x="131" y="143"/>
                    </a:lnTo>
                    <a:lnTo>
                      <a:pt x="130" y="143"/>
                    </a:lnTo>
                    <a:lnTo>
                      <a:pt x="130" y="142"/>
                    </a:lnTo>
                    <a:lnTo>
                      <a:pt x="130" y="141"/>
                    </a:lnTo>
                    <a:lnTo>
                      <a:pt x="130" y="142"/>
                    </a:lnTo>
                    <a:lnTo>
                      <a:pt x="129" y="142"/>
                    </a:lnTo>
                    <a:lnTo>
                      <a:pt x="129" y="143"/>
                    </a:lnTo>
                    <a:lnTo>
                      <a:pt x="129" y="144"/>
                    </a:lnTo>
                    <a:lnTo>
                      <a:pt x="127" y="144"/>
                    </a:lnTo>
                    <a:lnTo>
                      <a:pt x="127" y="143"/>
                    </a:lnTo>
                    <a:lnTo>
                      <a:pt x="126" y="143"/>
                    </a:lnTo>
                    <a:lnTo>
                      <a:pt x="125" y="143"/>
                    </a:lnTo>
                    <a:lnTo>
                      <a:pt x="124" y="143"/>
                    </a:lnTo>
                    <a:lnTo>
                      <a:pt x="122" y="143"/>
                    </a:lnTo>
                    <a:lnTo>
                      <a:pt x="121" y="143"/>
                    </a:lnTo>
                    <a:lnTo>
                      <a:pt x="120" y="143"/>
                    </a:lnTo>
                    <a:lnTo>
                      <a:pt x="120" y="142"/>
                    </a:lnTo>
                    <a:lnTo>
                      <a:pt x="118" y="142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7" y="143"/>
                    </a:lnTo>
                    <a:lnTo>
                      <a:pt x="116" y="143"/>
                    </a:lnTo>
                    <a:lnTo>
                      <a:pt x="115" y="143"/>
                    </a:lnTo>
                    <a:lnTo>
                      <a:pt x="113" y="145"/>
                    </a:lnTo>
                    <a:lnTo>
                      <a:pt x="112" y="145"/>
                    </a:lnTo>
                    <a:lnTo>
                      <a:pt x="112" y="147"/>
                    </a:lnTo>
                    <a:lnTo>
                      <a:pt x="110" y="147"/>
                    </a:lnTo>
                    <a:lnTo>
                      <a:pt x="110" y="148"/>
                    </a:lnTo>
                    <a:lnTo>
                      <a:pt x="109" y="148"/>
                    </a:lnTo>
                    <a:lnTo>
                      <a:pt x="109" y="147"/>
                    </a:lnTo>
                    <a:lnTo>
                      <a:pt x="108" y="147"/>
                    </a:lnTo>
                    <a:lnTo>
                      <a:pt x="108" y="145"/>
                    </a:lnTo>
                    <a:lnTo>
                      <a:pt x="107" y="145"/>
                    </a:lnTo>
                    <a:lnTo>
                      <a:pt x="106" y="144"/>
                    </a:lnTo>
                    <a:lnTo>
                      <a:pt x="106" y="143"/>
                    </a:lnTo>
                    <a:lnTo>
                      <a:pt x="105" y="143"/>
                    </a:lnTo>
                    <a:lnTo>
                      <a:pt x="104" y="143"/>
                    </a:lnTo>
                    <a:lnTo>
                      <a:pt x="101" y="143"/>
                    </a:lnTo>
                    <a:lnTo>
                      <a:pt x="100" y="144"/>
                    </a:lnTo>
                    <a:lnTo>
                      <a:pt x="100" y="145"/>
                    </a:lnTo>
                    <a:lnTo>
                      <a:pt x="99" y="144"/>
                    </a:lnTo>
                    <a:lnTo>
                      <a:pt x="100" y="143"/>
                    </a:lnTo>
                    <a:lnTo>
                      <a:pt x="101" y="142"/>
                    </a:lnTo>
                    <a:lnTo>
                      <a:pt x="104" y="142"/>
                    </a:lnTo>
                    <a:lnTo>
                      <a:pt x="103" y="142"/>
                    </a:lnTo>
                    <a:lnTo>
                      <a:pt x="104" y="141"/>
                    </a:lnTo>
                    <a:lnTo>
                      <a:pt x="103" y="139"/>
                    </a:lnTo>
                    <a:lnTo>
                      <a:pt x="101" y="138"/>
                    </a:lnTo>
                    <a:lnTo>
                      <a:pt x="100" y="138"/>
                    </a:lnTo>
                    <a:lnTo>
                      <a:pt x="99" y="136"/>
                    </a:lnTo>
                    <a:lnTo>
                      <a:pt x="99" y="138"/>
                    </a:lnTo>
                    <a:lnTo>
                      <a:pt x="99" y="139"/>
                    </a:lnTo>
                    <a:lnTo>
                      <a:pt x="100" y="142"/>
                    </a:lnTo>
                    <a:lnTo>
                      <a:pt x="99" y="142"/>
                    </a:lnTo>
                    <a:lnTo>
                      <a:pt x="99" y="143"/>
                    </a:lnTo>
                    <a:lnTo>
                      <a:pt x="98" y="143"/>
                    </a:lnTo>
                    <a:lnTo>
                      <a:pt x="99" y="144"/>
                    </a:lnTo>
                    <a:lnTo>
                      <a:pt x="99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9" y="147"/>
                    </a:lnTo>
                    <a:lnTo>
                      <a:pt x="98" y="147"/>
                    </a:lnTo>
                    <a:lnTo>
                      <a:pt x="98" y="145"/>
                    </a:lnTo>
                    <a:lnTo>
                      <a:pt x="97" y="144"/>
                    </a:lnTo>
                    <a:lnTo>
                      <a:pt x="97" y="143"/>
                    </a:lnTo>
                    <a:lnTo>
                      <a:pt x="97" y="142"/>
                    </a:lnTo>
                    <a:lnTo>
                      <a:pt x="96" y="142"/>
                    </a:lnTo>
                    <a:lnTo>
                      <a:pt x="96" y="141"/>
                    </a:lnTo>
                    <a:lnTo>
                      <a:pt x="95" y="141"/>
                    </a:lnTo>
                    <a:lnTo>
                      <a:pt x="96" y="140"/>
                    </a:lnTo>
                    <a:lnTo>
                      <a:pt x="97" y="139"/>
                    </a:lnTo>
                    <a:lnTo>
                      <a:pt x="97" y="138"/>
                    </a:lnTo>
                    <a:lnTo>
                      <a:pt x="97" y="136"/>
                    </a:lnTo>
                    <a:lnTo>
                      <a:pt x="97" y="135"/>
                    </a:lnTo>
                    <a:lnTo>
                      <a:pt x="97" y="135"/>
                    </a:lnTo>
                    <a:lnTo>
                      <a:pt x="97" y="134"/>
                    </a:lnTo>
                    <a:lnTo>
                      <a:pt x="97" y="133"/>
                    </a:lnTo>
                    <a:lnTo>
                      <a:pt x="97" y="132"/>
                    </a:lnTo>
                    <a:lnTo>
                      <a:pt x="97" y="131"/>
                    </a:lnTo>
                    <a:lnTo>
                      <a:pt x="96" y="130"/>
                    </a:lnTo>
                    <a:lnTo>
                      <a:pt x="96" y="128"/>
                    </a:lnTo>
                    <a:lnTo>
                      <a:pt x="95" y="127"/>
                    </a:lnTo>
                    <a:lnTo>
                      <a:pt x="95" y="126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3"/>
                    </a:lnTo>
                    <a:lnTo>
                      <a:pt x="92" y="122"/>
                    </a:lnTo>
                    <a:lnTo>
                      <a:pt x="91" y="122"/>
                    </a:lnTo>
                    <a:lnTo>
                      <a:pt x="91" y="121"/>
                    </a:lnTo>
                    <a:lnTo>
                      <a:pt x="90" y="119"/>
                    </a:lnTo>
                    <a:lnTo>
                      <a:pt x="90" y="118"/>
                    </a:lnTo>
                    <a:lnTo>
                      <a:pt x="90" y="117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8" y="115"/>
                    </a:lnTo>
                    <a:lnTo>
                      <a:pt x="87" y="114"/>
                    </a:lnTo>
                    <a:lnTo>
                      <a:pt x="87" y="113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6" y="110"/>
                    </a:lnTo>
                    <a:lnTo>
                      <a:pt x="86" y="109"/>
                    </a:lnTo>
                    <a:lnTo>
                      <a:pt x="84" y="109"/>
                    </a:lnTo>
                    <a:lnTo>
                      <a:pt x="84" y="108"/>
                    </a:lnTo>
                    <a:lnTo>
                      <a:pt x="83" y="107"/>
                    </a:lnTo>
                    <a:lnTo>
                      <a:pt x="82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79" y="104"/>
                    </a:lnTo>
                    <a:lnTo>
                      <a:pt x="79" y="102"/>
                    </a:lnTo>
                    <a:lnTo>
                      <a:pt x="78" y="102"/>
                    </a:lnTo>
                    <a:lnTo>
                      <a:pt x="78" y="101"/>
                    </a:lnTo>
                    <a:lnTo>
                      <a:pt x="77" y="100"/>
                    </a:lnTo>
                    <a:lnTo>
                      <a:pt x="75" y="100"/>
                    </a:lnTo>
                    <a:lnTo>
                      <a:pt x="74" y="99"/>
                    </a:lnTo>
                    <a:lnTo>
                      <a:pt x="73" y="98"/>
                    </a:lnTo>
                    <a:lnTo>
                      <a:pt x="72" y="97"/>
                    </a:lnTo>
                    <a:lnTo>
                      <a:pt x="71" y="97"/>
                    </a:lnTo>
                    <a:lnTo>
                      <a:pt x="70" y="96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6" y="93"/>
                    </a:lnTo>
                    <a:lnTo>
                      <a:pt x="65" y="93"/>
                    </a:lnTo>
                    <a:lnTo>
                      <a:pt x="64" y="93"/>
                    </a:lnTo>
                    <a:lnTo>
                      <a:pt x="63" y="92"/>
                    </a:lnTo>
                    <a:lnTo>
                      <a:pt x="62" y="92"/>
                    </a:lnTo>
                    <a:lnTo>
                      <a:pt x="62" y="91"/>
                    </a:lnTo>
                    <a:lnTo>
                      <a:pt x="61" y="91"/>
                    </a:lnTo>
                    <a:lnTo>
                      <a:pt x="60" y="90"/>
                    </a:lnTo>
                    <a:lnTo>
                      <a:pt x="58" y="91"/>
                    </a:lnTo>
                    <a:lnTo>
                      <a:pt x="58" y="90"/>
                    </a:lnTo>
                    <a:lnTo>
                      <a:pt x="57" y="90"/>
                    </a:lnTo>
                    <a:lnTo>
                      <a:pt x="57" y="89"/>
                    </a:lnTo>
                    <a:lnTo>
                      <a:pt x="56" y="88"/>
                    </a:lnTo>
                    <a:lnTo>
                      <a:pt x="55" y="87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3" y="84"/>
                    </a:lnTo>
                    <a:lnTo>
                      <a:pt x="53" y="83"/>
                    </a:lnTo>
                    <a:lnTo>
                      <a:pt x="52" y="83"/>
                    </a:lnTo>
                    <a:lnTo>
                      <a:pt x="52" y="83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9" y="81"/>
                    </a:lnTo>
                    <a:lnTo>
                      <a:pt x="48" y="81"/>
                    </a:lnTo>
                    <a:lnTo>
                      <a:pt x="48" y="81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6" y="79"/>
                    </a:lnTo>
                    <a:lnTo>
                      <a:pt x="45" y="79"/>
                    </a:lnTo>
                    <a:lnTo>
                      <a:pt x="45" y="77"/>
                    </a:lnTo>
                    <a:lnTo>
                      <a:pt x="44" y="77"/>
                    </a:lnTo>
                    <a:lnTo>
                      <a:pt x="44" y="76"/>
                    </a:lnTo>
                    <a:lnTo>
                      <a:pt x="43" y="76"/>
                    </a:lnTo>
                    <a:lnTo>
                      <a:pt x="41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40" y="74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0" y="72"/>
                    </a:lnTo>
                    <a:lnTo>
                      <a:pt x="39" y="71"/>
                    </a:lnTo>
                    <a:lnTo>
                      <a:pt x="39" y="70"/>
                    </a:lnTo>
                    <a:lnTo>
                      <a:pt x="38" y="68"/>
                    </a:lnTo>
                    <a:lnTo>
                      <a:pt x="38" y="67"/>
                    </a:lnTo>
                    <a:lnTo>
                      <a:pt x="37" y="67"/>
                    </a:lnTo>
                    <a:lnTo>
                      <a:pt x="36" y="67"/>
                    </a:lnTo>
                    <a:lnTo>
                      <a:pt x="36" y="66"/>
                    </a:lnTo>
                    <a:lnTo>
                      <a:pt x="35" y="66"/>
                    </a:lnTo>
                    <a:lnTo>
                      <a:pt x="34" y="66"/>
                    </a:lnTo>
                    <a:lnTo>
                      <a:pt x="34" y="65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2" y="62"/>
                    </a:lnTo>
                    <a:lnTo>
                      <a:pt x="31" y="60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8" y="54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6" y="51"/>
                    </a:lnTo>
                    <a:lnTo>
                      <a:pt x="26" y="50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4" y="48"/>
                    </a:lnTo>
                    <a:lnTo>
                      <a:pt x="23" y="47"/>
                    </a:lnTo>
                    <a:lnTo>
                      <a:pt x="22" y="47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0" y="42"/>
                    </a:lnTo>
                    <a:lnTo>
                      <a:pt x="20" y="41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8" y="39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5" y="37"/>
                    </a:lnTo>
                    <a:lnTo>
                      <a:pt x="15" y="35"/>
                    </a:lnTo>
                    <a:lnTo>
                      <a:pt x="14" y="34"/>
                    </a:lnTo>
                    <a:lnTo>
                      <a:pt x="13" y="34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30" y="20"/>
                    </a:lnTo>
                    <a:lnTo>
                      <a:pt x="34" y="20"/>
                    </a:lnTo>
                    <a:lnTo>
                      <a:pt x="34" y="12"/>
                    </a:lnTo>
                    <a:lnTo>
                      <a:pt x="39" y="12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3" y="12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7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1" y="11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7" y="11"/>
                    </a:lnTo>
                    <a:lnTo>
                      <a:pt x="69" y="11"/>
                    </a:lnTo>
                    <a:lnTo>
                      <a:pt x="74" y="11"/>
                    </a:lnTo>
                    <a:lnTo>
                      <a:pt x="75" y="11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1" y="3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8" name="Freeform 126"/>
              <p:cNvSpPr>
                <a:spLocks/>
              </p:cNvSpPr>
              <p:nvPr/>
            </p:nvSpPr>
            <p:spPr bwMode="auto">
              <a:xfrm>
                <a:off x="2962275" y="2673350"/>
                <a:ext cx="363538" cy="393700"/>
              </a:xfrm>
              <a:custGeom>
                <a:avLst/>
                <a:gdLst>
                  <a:gd name="T0" fmla="*/ 205 w 229"/>
                  <a:gd name="T1" fmla="*/ 95 h 248"/>
                  <a:gd name="T2" fmla="*/ 213 w 229"/>
                  <a:gd name="T3" fmla="*/ 102 h 248"/>
                  <a:gd name="T4" fmla="*/ 229 w 229"/>
                  <a:gd name="T5" fmla="*/ 118 h 248"/>
                  <a:gd name="T6" fmla="*/ 206 w 229"/>
                  <a:gd name="T7" fmla="*/ 128 h 248"/>
                  <a:gd name="T8" fmla="*/ 198 w 229"/>
                  <a:gd name="T9" fmla="*/ 132 h 248"/>
                  <a:gd name="T10" fmla="*/ 187 w 229"/>
                  <a:gd name="T11" fmla="*/ 138 h 248"/>
                  <a:gd name="T12" fmla="*/ 176 w 229"/>
                  <a:gd name="T13" fmla="*/ 144 h 248"/>
                  <a:gd name="T14" fmla="*/ 168 w 229"/>
                  <a:gd name="T15" fmla="*/ 147 h 248"/>
                  <a:gd name="T16" fmla="*/ 153 w 229"/>
                  <a:gd name="T17" fmla="*/ 154 h 248"/>
                  <a:gd name="T18" fmla="*/ 115 w 229"/>
                  <a:gd name="T19" fmla="*/ 174 h 248"/>
                  <a:gd name="T20" fmla="*/ 103 w 229"/>
                  <a:gd name="T21" fmla="*/ 180 h 248"/>
                  <a:gd name="T22" fmla="*/ 106 w 229"/>
                  <a:gd name="T23" fmla="*/ 183 h 248"/>
                  <a:gd name="T24" fmla="*/ 108 w 229"/>
                  <a:gd name="T25" fmla="*/ 184 h 248"/>
                  <a:gd name="T26" fmla="*/ 108 w 229"/>
                  <a:gd name="T27" fmla="*/ 192 h 248"/>
                  <a:gd name="T28" fmla="*/ 84 w 229"/>
                  <a:gd name="T29" fmla="*/ 220 h 248"/>
                  <a:gd name="T30" fmla="*/ 51 w 229"/>
                  <a:gd name="T31" fmla="*/ 242 h 248"/>
                  <a:gd name="T32" fmla="*/ 44 w 229"/>
                  <a:gd name="T33" fmla="*/ 238 h 248"/>
                  <a:gd name="T34" fmla="*/ 41 w 229"/>
                  <a:gd name="T35" fmla="*/ 239 h 248"/>
                  <a:gd name="T36" fmla="*/ 35 w 229"/>
                  <a:gd name="T37" fmla="*/ 239 h 248"/>
                  <a:gd name="T38" fmla="*/ 31 w 229"/>
                  <a:gd name="T39" fmla="*/ 238 h 248"/>
                  <a:gd name="T40" fmla="*/ 24 w 229"/>
                  <a:gd name="T41" fmla="*/ 237 h 248"/>
                  <a:gd name="T42" fmla="*/ 22 w 229"/>
                  <a:gd name="T43" fmla="*/ 243 h 248"/>
                  <a:gd name="T44" fmla="*/ 16 w 229"/>
                  <a:gd name="T45" fmla="*/ 241 h 248"/>
                  <a:gd name="T46" fmla="*/ 16 w 229"/>
                  <a:gd name="T47" fmla="*/ 234 h 248"/>
                  <a:gd name="T48" fmla="*/ 15 w 229"/>
                  <a:gd name="T49" fmla="*/ 229 h 248"/>
                  <a:gd name="T50" fmla="*/ 11 w 229"/>
                  <a:gd name="T51" fmla="*/ 224 h 248"/>
                  <a:gd name="T52" fmla="*/ 7 w 229"/>
                  <a:gd name="T53" fmla="*/ 218 h 248"/>
                  <a:gd name="T54" fmla="*/ 7 w 229"/>
                  <a:gd name="T55" fmla="*/ 211 h 248"/>
                  <a:gd name="T56" fmla="*/ 9 w 229"/>
                  <a:gd name="T57" fmla="*/ 206 h 248"/>
                  <a:gd name="T58" fmla="*/ 15 w 229"/>
                  <a:gd name="T59" fmla="*/ 203 h 248"/>
                  <a:gd name="T60" fmla="*/ 16 w 229"/>
                  <a:gd name="T61" fmla="*/ 198 h 248"/>
                  <a:gd name="T62" fmla="*/ 13 w 229"/>
                  <a:gd name="T63" fmla="*/ 189 h 248"/>
                  <a:gd name="T64" fmla="*/ 16 w 229"/>
                  <a:gd name="T65" fmla="*/ 182 h 248"/>
                  <a:gd name="T66" fmla="*/ 8 w 229"/>
                  <a:gd name="T67" fmla="*/ 180 h 248"/>
                  <a:gd name="T68" fmla="*/ 6 w 229"/>
                  <a:gd name="T69" fmla="*/ 174 h 248"/>
                  <a:gd name="T70" fmla="*/ 6 w 229"/>
                  <a:gd name="T71" fmla="*/ 169 h 248"/>
                  <a:gd name="T72" fmla="*/ 4 w 229"/>
                  <a:gd name="T73" fmla="*/ 163 h 248"/>
                  <a:gd name="T74" fmla="*/ 7 w 229"/>
                  <a:gd name="T75" fmla="*/ 152 h 248"/>
                  <a:gd name="T76" fmla="*/ 33 w 229"/>
                  <a:gd name="T77" fmla="*/ 128 h 248"/>
                  <a:gd name="T78" fmla="*/ 44 w 229"/>
                  <a:gd name="T79" fmla="*/ 116 h 248"/>
                  <a:gd name="T80" fmla="*/ 54 w 229"/>
                  <a:gd name="T81" fmla="*/ 108 h 248"/>
                  <a:gd name="T82" fmla="*/ 57 w 229"/>
                  <a:gd name="T83" fmla="*/ 104 h 248"/>
                  <a:gd name="T84" fmla="*/ 60 w 229"/>
                  <a:gd name="T85" fmla="*/ 102 h 248"/>
                  <a:gd name="T86" fmla="*/ 65 w 229"/>
                  <a:gd name="T87" fmla="*/ 99 h 248"/>
                  <a:gd name="T88" fmla="*/ 68 w 229"/>
                  <a:gd name="T89" fmla="*/ 98 h 248"/>
                  <a:gd name="T90" fmla="*/ 71 w 229"/>
                  <a:gd name="T91" fmla="*/ 95 h 248"/>
                  <a:gd name="T92" fmla="*/ 75 w 229"/>
                  <a:gd name="T93" fmla="*/ 94 h 248"/>
                  <a:gd name="T94" fmla="*/ 78 w 229"/>
                  <a:gd name="T95" fmla="*/ 89 h 248"/>
                  <a:gd name="T96" fmla="*/ 83 w 229"/>
                  <a:gd name="T97" fmla="*/ 90 h 248"/>
                  <a:gd name="T98" fmla="*/ 89 w 229"/>
                  <a:gd name="T99" fmla="*/ 88 h 248"/>
                  <a:gd name="T100" fmla="*/ 92 w 229"/>
                  <a:gd name="T101" fmla="*/ 89 h 248"/>
                  <a:gd name="T102" fmla="*/ 98 w 229"/>
                  <a:gd name="T103" fmla="*/ 86 h 248"/>
                  <a:gd name="T104" fmla="*/ 102 w 229"/>
                  <a:gd name="T105" fmla="*/ 85 h 248"/>
                  <a:gd name="T106" fmla="*/ 107 w 229"/>
                  <a:gd name="T107" fmla="*/ 86 h 248"/>
                  <a:gd name="T108" fmla="*/ 111 w 229"/>
                  <a:gd name="T109" fmla="*/ 89 h 248"/>
                  <a:gd name="T110" fmla="*/ 117 w 229"/>
                  <a:gd name="T111" fmla="*/ 90 h 248"/>
                  <a:gd name="T112" fmla="*/ 117 w 229"/>
                  <a:gd name="T113" fmla="*/ 85 h 248"/>
                  <a:gd name="T114" fmla="*/ 117 w 229"/>
                  <a:gd name="T115" fmla="*/ 1 h 248"/>
                  <a:gd name="T116" fmla="*/ 174 w 229"/>
                  <a:gd name="T117" fmla="*/ 6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9" h="248">
                    <a:moveTo>
                      <a:pt x="174" y="65"/>
                    </a:moveTo>
                    <a:lnTo>
                      <a:pt x="176" y="66"/>
                    </a:lnTo>
                    <a:lnTo>
                      <a:pt x="195" y="85"/>
                    </a:lnTo>
                    <a:lnTo>
                      <a:pt x="200" y="89"/>
                    </a:lnTo>
                    <a:lnTo>
                      <a:pt x="203" y="93"/>
                    </a:lnTo>
                    <a:lnTo>
                      <a:pt x="204" y="94"/>
                    </a:lnTo>
                    <a:lnTo>
                      <a:pt x="205" y="95"/>
                    </a:lnTo>
                    <a:lnTo>
                      <a:pt x="206" y="96"/>
                    </a:lnTo>
                    <a:lnTo>
                      <a:pt x="209" y="97"/>
                    </a:lnTo>
                    <a:lnTo>
                      <a:pt x="209" y="98"/>
                    </a:lnTo>
                    <a:lnTo>
                      <a:pt x="210" y="98"/>
                    </a:lnTo>
                    <a:lnTo>
                      <a:pt x="211" y="99"/>
                    </a:lnTo>
                    <a:lnTo>
                      <a:pt x="212" y="101"/>
                    </a:lnTo>
                    <a:lnTo>
                      <a:pt x="213" y="102"/>
                    </a:lnTo>
                    <a:lnTo>
                      <a:pt x="214" y="103"/>
                    </a:lnTo>
                    <a:lnTo>
                      <a:pt x="215" y="104"/>
                    </a:lnTo>
                    <a:lnTo>
                      <a:pt x="217" y="105"/>
                    </a:lnTo>
                    <a:lnTo>
                      <a:pt x="218" y="106"/>
                    </a:lnTo>
                    <a:lnTo>
                      <a:pt x="219" y="106"/>
                    </a:lnTo>
                    <a:lnTo>
                      <a:pt x="228" y="116"/>
                    </a:lnTo>
                    <a:lnTo>
                      <a:pt x="229" y="118"/>
                    </a:lnTo>
                    <a:lnTo>
                      <a:pt x="217" y="123"/>
                    </a:lnTo>
                    <a:lnTo>
                      <a:pt x="214" y="124"/>
                    </a:lnTo>
                    <a:lnTo>
                      <a:pt x="212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8" y="128"/>
                    </a:lnTo>
                    <a:lnTo>
                      <a:pt x="206" y="128"/>
                    </a:lnTo>
                    <a:lnTo>
                      <a:pt x="206" y="129"/>
                    </a:lnTo>
                    <a:lnTo>
                      <a:pt x="205" y="129"/>
                    </a:lnTo>
                    <a:lnTo>
                      <a:pt x="204" y="130"/>
                    </a:lnTo>
                    <a:lnTo>
                      <a:pt x="203" y="130"/>
                    </a:lnTo>
                    <a:lnTo>
                      <a:pt x="202" y="130"/>
                    </a:lnTo>
                    <a:lnTo>
                      <a:pt x="201" y="131"/>
                    </a:lnTo>
                    <a:lnTo>
                      <a:pt x="198" y="132"/>
                    </a:lnTo>
                    <a:lnTo>
                      <a:pt x="197" y="133"/>
                    </a:lnTo>
                    <a:lnTo>
                      <a:pt x="196" y="133"/>
                    </a:lnTo>
                    <a:lnTo>
                      <a:pt x="195" y="135"/>
                    </a:lnTo>
                    <a:lnTo>
                      <a:pt x="193" y="136"/>
                    </a:lnTo>
                    <a:lnTo>
                      <a:pt x="192" y="137"/>
                    </a:lnTo>
                    <a:lnTo>
                      <a:pt x="189" y="137"/>
                    </a:lnTo>
                    <a:lnTo>
                      <a:pt x="187" y="138"/>
                    </a:lnTo>
                    <a:lnTo>
                      <a:pt x="185" y="139"/>
                    </a:lnTo>
                    <a:lnTo>
                      <a:pt x="183" y="140"/>
                    </a:lnTo>
                    <a:lnTo>
                      <a:pt x="180" y="141"/>
                    </a:lnTo>
                    <a:lnTo>
                      <a:pt x="179" y="142"/>
                    </a:lnTo>
                    <a:lnTo>
                      <a:pt x="178" y="142"/>
                    </a:lnTo>
                    <a:lnTo>
                      <a:pt x="177" y="144"/>
                    </a:lnTo>
                    <a:lnTo>
                      <a:pt x="176" y="144"/>
                    </a:lnTo>
                    <a:lnTo>
                      <a:pt x="175" y="145"/>
                    </a:lnTo>
                    <a:lnTo>
                      <a:pt x="174" y="146"/>
                    </a:lnTo>
                    <a:lnTo>
                      <a:pt x="171" y="146"/>
                    </a:lnTo>
                    <a:lnTo>
                      <a:pt x="171" y="147"/>
                    </a:lnTo>
                    <a:lnTo>
                      <a:pt x="170" y="147"/>
                    </a:lnTo>
                    <a:lnTo>
                      <a:pt x="169" y="147"/>
                    </a:lnTo>
                    <a:lnTo>
                      <a:pt x="168" y="147"/>
                    </a:lnTo>
                    <a:lnTo>
                      <a:pt x="167" y="148"/>
                    </a:lnTo>
                    <a:lnTo>
                      <a:pt x="166" y="148"/>
                    </a:lnTo>
                    <a:lnTo>
                      <a:pt x="158" y="152"/>
                    </a:lnTo>
                    <a:lnTo>
                      <a:pt x="155" y="153"/>
                    </a:lnTo>
                    <a:lnTo>
                      <a:pt x="155" y="154"/>
                    </a:lnTo>
                    <a:lnTo>
                      <a:pt x="154" y="154"/>
                    </a:lnTo>
                    <a:lnTo>
                      <a:pt x="153" y="154"/>
                    </a:lnTo>
                    <a:lnTo>
                      <a:pt x="152" y="155"/>
                    </a:lnTo>
                    <a:lnTo>
                      <a:pt x="150" y="156"/>
                    </a:lnTo>
                    <a:lnTo>
                      <a:pt x="149" y="157"/>
                    </a:lnTo>
                    <a:lnTo>
                      <a:pt x="141" y="162"/>
                    </a:lnTo>
                    <a:lnTo>
                      <a:pt x="140" y="162"/>
                    </a:lnTo>
                    <a:lnTo>
                      <a:pt x="134" y="165"/>
                    </a:lnTo>
                    <a:lnTo>
                      <a:pt x="115" y="174"/>
                    </a:lnTo>
                    <a:lnTo>
                      <a:pt x="110" y="175"/>
                    </a:lnTo>
                    <a:lnTo>
                      <a:pt x="109" y="176"/>
                    </a:lnTo>
                    <a:lnTo>
                      <a:pt x="106" y="178"/>
                    </a:lnTo>
                    <a:lnTo>
                      <a:pt x="106" y="179"/>
                    </a:lnTo>
                    <a:lnTo>
                      <a:pt x="104" y="179"/>
                    </a:lnTo>
                    <a:lnTo>
                      <a:pt x="104" y="180"/>
                    </a:lnTo>
                    <a:lnTo>
                      <a:pt x="103" y="180"/>
                    </a:lnTo>
                    <a:lnTo>
                      <a:pt x="103" y="181"/>
                    </a:lnTo>
                    <a:lnTo>
                      <a:pt x="103" y="182"/>
                    </a:lnTo>
                    <a:lnTo>
                      <a:pt x="103" y="183"/>
                    </a:lnTo>
                    <a:lnTo>
                      <a:pt x="103" y="182"/>
                    </a:lnTo>
                    <a:lnTo>
                      <a:pt x="104" y="182"/>
                    </a:lnTo>
                    <a:lnTo>
                      <a:pt x="106" y="182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4" y="184"/>
                    </a:lnTo>
                    <a:lnTo>
                      <a:pt x="106" y="184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7" y="184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7" y="186"/>
                    </a:lnTo>
                    <a:lnTo>
                      <a:pt x="106" y="188"/>
                    </a:lnTo>
                    <a:lnTo>
                      <a:pt x="107" y="190"/>
                    </a:lnTo>
                    <a:lnTo>
                      <a:pt x="107" y="191"/>
                    </a:lnTo>
                    <a:lnTo>
                      <a:pt x="107" y="192"/>
                    </a:lnTo>
                    <a:lnTo>
                      <a:pt x="108" y="192"/>
                    </a:lnTo>
                    <a:lnTo>
                      <a:pt x="108" y="194"/>
                    </a:lnTo>
                    <a:lnTo>
                      <a:pt x="109" y="194"/>
                    </a:lnTo>
                    <a:lnTo>
                      <a:pt x="108" y="195"/>
                    </a:lnTo>
                    <a:lnTo>
                      <a:pt x="99" y="203"/>
                    </a:lnTo>
                    <a:lnTo>
                      <a:pt x="99" y="204"/>
                    </a:lnTo>
                    <a:lnTo>
                      <a:pt x="98" y="204"/>
                    </a:lnTo>
                    <a:lnTo>
                      <a:pt x="84" y="220"/>
                    </a:lnTo>
                    <a:lnTo>
                      <a:pt x="83" y="220"/>
                    </a:lnTo>
                    <a:lnTo>
                      <a:pt x="55" y="248"/>
                    </a:lnTo>
                    <a:lnTo>
                      <a:pt x="54" y="247"/>
                    </a:lnTo>
                    <a:lnTo>
                      <a:pt x="52" y="245"/>
                    </a:lnTo>
                    <a:lnTo>
                      <a:pt x="52" y="243"/>
                    </a:lnTo>
                    <a:lnTo>
                      <a:pt x="52" y="242"/>
                    </a:lnTo>
                    <a:lnTo>
                      <a:pt x="51" y="242"/>
                    </a:lnTo>
                    <a:lnTo>
                      <a:pt x="50" y="242"/>
                    </a:lnTo>
                    <a:lnTo>
                      <a:pt x="49" y="242"/>
                    </a:lnTo>
                    <a:lnTo>
                      <a:pt x="48" y="242"/>
                    </a:lnTo>
                    <a:lnTo>
                      <a:pt x="47" y="241"/>
                    </a:lnTo>
                    <a:lnTo>
                      <a:pt x="47" y="240"/>
                    </a:lnTo>
                    <a:lnTo>
                      <a:pt x="46" y="239"/>
                    </a:lnTo>
                    <a:lnTo>
                      <a:pt x="44" y="238"/>
                    </a:lnTo>
                    <a:lnTo>
                      <a:pt x="44" y="237"/>
                    </a:lnTo>
                    <a:lnTo>
                      <a:pt x="43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1" y="237"/>
                    </a:lnTo>
                    <a:lnTo>
                      <a:pt x="41" y="238"/>
                    </a:lnTo>
                    <a:lnTo>
                      <a:pt x="41" y="239"/>
                    </a:lnTo>
                    <a:lnTo>
                      <a:pt x="40" y="239"/>
                    </a:lnTo>
                    <a:lnTo>
                      <a:pt x="40" y="240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8" y="240"/>
                    </a:lnTo>
                    <a:lnTo>
                      <a:pt x="37" y="239"/>
                    </a:lnTo>
                    <a:lnTo>
                      <a:pt x="35" y="239"/>
                    </a:lnTo>
                    <a:lnTo>
                      <a:pt x="35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3" y="239"/>
                    </a:lnTo>
                    <a:lnTo>
                      <a:pt x="32" y="239"/>
                    </a:lnTo>
                    <a:lnTo>
                      <a:pt x="32" y="238"/>
                    </a:lnTo>
                    <a:lnTo>
                      <a:pt x="31" y="238"/>
                    </a:lnTo>
                    <a:lnTo>
                      <a:pt x="31" y="237"/>
                    </a:lnTo>
                    <a:lnTo>
                      <a:pt x="30" y="237"/>
                    </a:lnTo>
                    <a:lnTo>
                      <a:pt x="29" y="235"/>
                    </a:lnTo>
                    <a:lnTo>
                      <a:pt x="28" y="235"/>
                    </a:lnTo>
                    <a:lnTo>
                      <a:pt x="26" y="235"/>
                    </a:lnTo>
                    <a:lnTo>
                      <a:pt x="25" y="237"/>
                    </a:lnTo>
                    <a:lnTo>
                      <a:pt x="24" y="237"/>
                    </a:lnTo>
                    <a:lnTo>
                      <a:pt x="24" y="238"/>
                    </a:lnTo>
                    <a:lnTo>
                      <a:pt x="23" y="238"/>
                    </a:lnTo>
                    <a:lnTo>
                      <a:pt x="23" y="239"/>
                    </a:lnTo>
                    <a:lnTo>
                      <a:pt x="22" y="240"/>
                    </a:lnTo>
                    <a:lnTo>
                      <a:pt x="22" y="241"/>
                    </a:lnTo>
                    <a:lnTo>
                      <a:pt x="22" y="242"/>
                    </a:lnTo>
                    <a:lnTo>
                      <a:pt x="22" y="243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0" y="245"/>
                    </a:lnTo>
                    <a:lnTo>
                      <a:pt x="18" y="245"/>
                    </a:lnTo>
                    <a:lnTo>
                      <a:pt x="18" y="243"/>
                    </a:lnTo>
                    <a:lnTo>
                      <a:pt x="17" y="242"/>
                    </a:lnTo>
                    <a:lnTo>
                      <a:pt x="16" y="241"/>
                    </a:lnTo>
                    <a:lnTo>
                      <a:pt x="16" y="240"/>
                    </a:lnTo>
                    <a:lnTo>
                      <a:pt x="16" y="239"/>
                    </a:lnTo>
                    <a:lnTo>
                      <a:pt x="15" y="239"/>
                    </a:lnTo>
                    <a:lnTo>
                      <a:pt x="16" y="238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6" y="232"/>
                    </a:lnTo>
                    <a:lnTo>
                      <a:pt x="15" y="232"/>
                    </a:lnTo>
                    <a:lnTo>
                      <a:pt x="15" y="231"/>
                    </a:lnTo>
                    <a:lnTo>
                      <a:pt x="15" y="230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4" y="229"/>
                    </a:lnTo>
                    <a:lnTo>
                      <a:pt x="14" y="228"/>
                    </a:lnTo>
                    <a:lnTo>
                      <a:pt x="14" y="226"/>
                    </a:lnTo>
                    <a:lnTo>
                      <a:pt x="13" y="225"/>
                    </a:lnTo>
                    <a:lnTo>
                      <a:pt x="12" y="225"/>
                    </a:lnTo>
                    <a:lnTo>
                      <a:pt x="12" y="224"/>
                    </a:lnTo>
                    <a:lnTo>
                      <a:pt x="11" y="224"/>
                    </a:lnTo>
                    <a:lnTo>
                      <a:pt x="9" y="223"/>
                    </a:lnTo>
                    <a:lnTo>
                      <a:pt x="8" y="222"/>
                    </a:lnTo>
                    <a:lnTo>
                      <a:pt x="8" y="221"/>
                    </a:lnTo>
                    <a:lnTo>
                      <a:pt x="7" y="221"/>
                    </a:lnTo>
                    <a:lnTo>
                      <a:pt x="7" y="220"/>
                    </a:lnTo>
                    <a:lnTo>
                      <a:pt x="7" y="218"/>
                    </a:lnTo>
                    <a:lnTo>
                      <a:pt x="7" y="218"/>
                    </a:lnTo>
                    <a:lnTo>
                      <a:pt x="7" y="217"/>
                    </a:lnTo>
                    <a:lnTo>
                      <a:pt x="7" y="216"/>
                    </a:lnTo>
                    <a:lnTo>
                      <a:pt x="7" y="215"/>
                    </a:lnTo>
                    <a:lnTo>
                      <a:pt x="7" y="214"/>
                    </a:lnTo>
                    <a:lnTo>
                      <a:pt x="7" y="213"/>
                    </a:lnTo>
                    <a:lnTo>
                      <a:pt x="7" y="212"/>
                    </a:lnTo>
                    <a:lnTo>
                      <a:pt x="7" y="211"/>
                    </a:lnTo>
                    <a:lnTo>
                      <a:pt x="7" y="211"/>
                    </a:lnTo>
                    <a:lnTo>
                      <a:pt x="7" y="209"/>
                    </a:lnTo>
                    <a:lnTo>
                      <a:pt x="7" y="208"/>
                    </a:lnTo>
                    <a:lnTo>
                      <a:pt x="7" y="207"/>
                    </a:lnTo>
                    <a:lnTo>
                      <a:pt x="7" y="206"/>
                    </a:lnTo>
                    <a:lnTo>
                      <a:pt x="8" y="206"/>
                    </a:lnTo>
                    <a:lnTo>
                      <a:pt x="9" y="206"/>
                    </a:lnTo>
                    <a:lnTo>
                      <a:pt x="11" y="207"/>
                    </a:lnTo>
                    <a:lnTo>
                      <a:pt x="12" y="206"/>
                    </a:lnTo>
                    <a:lnTo>
                      <a:pt x="13" y="206"/>
                    </a:lnTo>
                    <a:lnTo>
                      <a:pt x="13" y="205"/>
                    </a:lnTo>
                    <a:lnTo>
                      <a:pt x="14" y="204"/>
                    </a:lnTo>
                    <a:lnTo>
                      <a:pt x="15" y="204"/>
                    </a:lnTo>
                    <a:lnTo>
                      <a:pt x="15" y="203"/>
                    </a:lnTo>
                    <a:lnTo>
                      <a:pt x="16" y="201"/>
                    </a:lnTo>
                    <a:lnTo>
                      <a:pt x="17" y="201"/>
                    </a:lnTo>
                    <a:lnTo>
                      <a:pt x="16" y="201"/>
                    </a:lnTo>
                    <a:lnTo>
                      <a:pt x="16" y="201"/>
                    </a:lnTo>
                    <a:lnTo>
                      <a:pt x="16" y="200"/>
                    </a:lnTo>
                    <a:lnTo>
                      <a:pt x="16" y="199"/>
                    </a:lnTo>
                    <a:lnTo>
                      <a:pt x="16" y="198"/>
                    </a:lnTo>
                    <a:lnTo>
                      <a:pt x="16" y="197"/>
                    </a:lnTo>
                    <a:lnTo>
                      <a:pt x="14" y="194"/>
                    </a:lnTo>
                    <a:lnTo>
                      <a:pt x="14" y="192"/>
                    </a:lnTo>
                    <a:lnTo>
                      <a:pt x="14" y="191"/>
                    </a:lnTo>
                    <a:lnTo>
                      <a:pt x="14" y="190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4" y="188"/>
                    </a:lnTo>
                    <a:lnTo>
                      <a:pt x="14" y="187"/>
                    </a:lnTo>
                    <a:lnTo>
                      <a:pt x="15" y="186"/>
                    </a:lnTo>
                    <a:lnTo>
                      <a:pt x="15" y="184"/>
                    </a:lnTo>
                    <a:lnTo>
                      <a:pt x="16" y="184"/>
                    </a:lnTo>
                    <a:lnTo>
                      <a:pt x="16" y="183"/>
                    </a:lnTo>
                    <a:lnTo>
                      <a:pt x="16" y="182"/>
                    </a:lnTo>
                    <a:lnTo>
                      <a:pt x="15" y="181"/>
                    </a:lnTo>
                    <a:lnTo>
                      <a:pt x="14" y="181"/>
                    </a:lnTo>
                    <a:lnTo>
                      <a:pt x="13" y="180"/>
                    </a:lnTo>
                    <a:lnTo>
                      <a:pt x="12" y="180"/>
                    </a:lnTo>
                    <a:lnTo>
                      <a:pt x="11" y="180"/>
                    </a:lnTo>
                    <a:lnTo>
                      <a:pt x="9" y="180"/>
                    </a:lnTo>
                    <a:lnTo>
                      <a:pt x="8" y="180"/>
                    </a:lnTo>
                    <a:lnTo>
                      <a:pt x="8" y="181"/>
                    </a:lnTo>
                    <a:lnTo>
                      <a:pt x="7" y="180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7" y="176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4" y="173"/>
                    </a:lnTo>
                    <a:lnTo>
                      <a:pt x="4" y="172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5" y="170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6" y="165"/>
                    </a:lnTo>
                    <a:lnTo>
                      <a:pt x="5" y="165"/>
                    </a:lnTo>
                    <a:lnTo>
                      <a:pt x="5" y="164"/>
                    </a:lnTo>
                    <a:lnTo>
                      <a:pt x="4" y="164"/>
                    </a:lnTo>
                    <a:lnTo>
                      <a:pt x="4" y="163"/>
                    </a:lnTo>
                    <a:lnTo>
                      <a:pt x="3" y="162"/>
                    </a:lnTo>
                    <a:lnTo>
                      <a:pt x="1" y="162"/>
                    </a:lnTo>
                    <a:lnTo>
                      <a:pt x="0" y="159"/>
                    </a:lnTo>
                    <a:lnTo>
                      <a:pt x="1" y="158"/>
                    </a:lnTo>
                    <a:lnTo>
                      <a:pt x="3" y="157"/>
                    </a:lnTo>
                    <a:lnTo>
                      <a:pt x="4" y="157"/>
                    </a:lnTo>
                    <a:lnTo>
                      <a:pt x="7" y="152"/>
                    </a:lnTo>
                    <a:lnTo>
                      <a:pt x="11" y="149"/>
                    </a:lnTo>
                    <a:lnTo>
                      <a:pt x="16" y="145"/>
                    </a:lnTo>
                    <a:lnTo>
                      <a:pt x="17" y="144"/>
                    </a:lnTo>
                    <a:lnTo>
                      <a:pt x="18" y="142"/>
                    </a:lnTo>
                    <a:lnTo>
                      <a:pt x="24" y="137"/>
                    </a:lnTo>
                    <a:lnTo>
                      <a:pt x="26" y="135"/>
                    </a:lnTo>
                    <a:lnTo>
                      <a:pt x="33" y="128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5" y="124"/>
                    </a:lnTo>
                    <a:lnTo>
                      <a:pt x="40" y="120"/>
                    </a:lnTo>
                    <a:lnTo>
                      <a:pt x="41" y="120"/>
                    </a:lnTo>
                    <a:lnTo>
                      <a:pt x="42" y="119"/>
                    </a:lnTo>
                    <a:lnTo>
                      <a:pt x="44" y="116"/>
                    </a:lnTo>
                    <a:lnTo>
                      <a:pt x="44" y="115"/>
                    </a:lnTo>
                    <a:lnTo>
                      <a:pt x="48" y="113"/>
                    </a:lnTo>
                    <a:lnTo>
                      <a:pt x="51" y="110"/>
                    </a:lnTo>
                    <a:lnTo>
                      <a:pt x="52" y="110"/>
                    </a:lnTo>
                    <a:lnTo>
                      <a:pt x="54" y="110"/>
                    </a:lnTo>
                    <a:lnTo>
                      <a:pt x="55" y="110"/>
                    </a:lnTo>
                    <a:lnTo>
                      <a:pt x="54" y="108"/>
                    </a:lnTo>
                    <a:lnTo>
                      <a:pt x="55" y="108"/>
                    </a:lnTo>
                    <a:lnTo>
                      <a:pt x="55" y="107"/>
                    </a:lnTo>
                    <a:lnTo>
                      <a:pt x="56" y="107"/>
                    </a:lnTo>
                    <a:lnTo>
                      <a:pt x="56" y="106"/>
                    </a:lnTo>
                    <a:lnTo>
                      <a:pt x="56" y="105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3"/>
                    </a:lnTo>
                    <a:lnTo>
                      <a:pt x="58" y="103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1"/>
                    </a:lnTo>
                    <a:lnTo>
                      <a:pt x="60" y="101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63" y="103"/>
                    </a:lnTo>
                    <a:lnTo>
                      <a:pt x="64" y="103"/>
                    </a:lnTo>
                    <a:lnTo>
                      <a:pt x="64" y="102"/>
                    </a:lnTo>
                    <a:lnTo>
                      <a:pt x="64" y="101"/>
                    </a:lnTo>
                    <a:lnTo>
                      <a:pt x="65" y="99"/>
                    </a:lnTo>
                    <a:lnTo>
                      <a:pt x="64" y="99"/>
                    </a:lnTo>
                    <a:lnTo>
                      <a:pt x="64" y="98"/>
                    </a:lnTo>
                    <a:lnTo>
                      <a:pt x="65" y="98"/>
                    </a:lnTo>
                    <a:lnTo>
                      <a:pt x="66" y="99"/>
                    </a:lnTo>
                    <a:lnTo>
                      <a:pt x="67" y="99"/>
                    </a:lnTo>
                    <a:lnTo>
                      <a:pt x="67" y="98"/>
                    </a:lnTo>
                    <a:lnTo>
                      <a:pt x="68" y="98"/>
                    </a:lnTo>
                    <a:lnTo>
                      <a:pt x="68" y="97"/>
                    </a:lnTo>
                    <a:lnTo>
                      <a:pt x="67" y="97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71" y="94"/>
                    </a:lnTo>
                    <a:lnTo>
                      <a:pt x="71" y="95"/>
                    </a:lnTo>
                    <a:lnTo>
                      <a:pt x="72" y="95"/>
                    </a:lnTo>
                    <a:lnTo>
                      <a:pt x="72" y="94"/>
                    </a:lnTo>
                    <a:lnTo>
                      <a:pt x="73" y="94"/>
                    </a:lnTo>
                    <a:lnTo>
                      <a:pt x="73" y="93"/>
                    </a:lnTo>
                    <a:lnTo>
                      <a:pt x="74" y="93"/>
                    </a:lnTo>
                    <a:lnTo>
                      <a:pt x="75" y="93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7" y="93"/>
                    </a:lnTo>
                    <a:lnTo>
                      <a:pt x="78" y="93"/>
                    </a:lnTo>
                    <a:lnTo>
                      <a:pt x="80" y="91"/>
                    </a:lnTo>
                    <a:lnTo>
                      <a:pt x="78" y="91"/>
                    </a:lnTo>
                    <a:lnTo>
                      <a:pt x="78" y="90"/>
                    </a:lnTo>
                    <a:lnTo>
                      <a:pt x="78" y="89"/>
                    </a:lnTo>
                    <a:lnTo>
                      <a:pt x="80" y="89"/>
                    </a:lnTo>
                    <a:lnTo>
                      <a:pt x="81" y="89"/>
                    </a:lnTo>
                    <a:lnTo>
                      <a:pt x="81" y="90"/>
                    </a:lnTo>
                    <a:lnTo>
                      <a:pt x="82" y="90"/>
                    </a:lnTo>
                    <a:lnTo>
                      <a:pt x="82" y="91"/>
                    </a:lnTo>
                    <a:lnTo>
                      <a:pt x="83" y="91"/>
                    </a:lnTo>
                    <a:lnTo>
                      <a:pt x="83" y="90"/>
                    </a:lnTo>
                    <a:lnTo>
                      <a:pt x="84" y="89"/>
                    </a:lnTo>
                    <a:lnTo>
                      <a:pt x="85" y="89"/>
                    </a:lnTo>
                    <a:lnTo>
                      <a:pt x="85" y="90"/>
                    </a:lnTo>
                    <a:lnTo>
                      <a:pt x="86" y="90"/>
                    </a:lnTo>
                    <a:lnTo>
                      <a:pt x="88" y="90"/>
                    </a:lnTo>
                    <a:lnTo>
                      <a:pt x="89" y="89"/>
                    </a:lnTo>
                    <a:lnTo>
                      <a:pt x="89" y="88"/>
                    </a:lnTo>
                    <a:lnTo>
                      <a:pt x="89" y="88"/>
                    </a:lnTo>
                    <a:lnTo>
                      <a:pt x="89" y="87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0" y="88"/>
                    </a:lnTo>
                    <a:lnTo>
                      <a:pt x="91" y="89"/>
                    </a:lnTo>
                    <a:lnTo>
                      <a:pt x="92" y="89"/>
                    </a:lnTo>
                    <a:lnTo>
                      <a:pt x="93" y="89"/>
                    </a:lnTo>
                    <a:lnTo>
                      <a:pt x="94" y="89"/>
                    </a:lnTo>
                    <a:lnTo>
                      <a:pt x="95" y="89"/>
                    </a:lnTo>
                    <a:lnTo>
                      <a:pt x="97" y="89"/>
                    </a:lnTo>
                    <a:lnTo>
                      <a:pt x="97" y="88"/>
                    </a:lnTo>
                    <a:lnTo>
                      <a:pt x="97" y="87"/>
                    </a:lnTo>
                    <a:lnTo>
                      <a:pt x="98" y="86"/>
                    </a:lnTo>
                    <a:lnTo>
                      <a:pt x="99" y="85"/>
                    </a:lnTo>
                    <a:lnTo>
                      <a:pt x="99" y="86"/>
                    </a:lnTo>
                    <a:lnTo>
                      <a:pt x="99" y="87"/>
                    </a:lnTo>
                    <a:lnTo>
                      <a:pt x="100" y="87"/>
                    </a:lnTo>
                    <a:lnTo>
                      <a:pt x="101" y="86"/>
                    </a:lnTo>
                    <a:lnTo>
                      <a:pt x="102" y="86"/>
                    </a:lnTo>
                    <a:lnTo>
                      <a:pt x="102" y="85"/>
                    </a:lnTo>
                    <a:lnTo>
                      <a:pt x="102" y="84"/>
                    </a:lnTo>
                    <a:lnTo>
                      <a:pt x="103" y="84"/>
                    </a:lnTo>
                    <a:lnTo>
                      <a:pt x="103" y="85"/>
                    </a:lnTo>
                    <a:lnTo>
                      <a:pt x="104" y="85"/>
                    </a:lnTo>
                    <a:lnTo>
                      <a:pt x="106" y="85"/>
                    </a:lnTo>
                    <a:lnTo>
                      <a:pt x="106" y="86"/>
                    </a:lnTo>
                    <a:lnTo>
                      <a:pt x="107" y="86"/>
                    </a:lnTo>
                    <a:lnTo>
                      <a:pt x="107" y="87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09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2" y="89"/>
                    </a:lnTo>
                    <a:lnTo>
                      <a:pt x="114" y="89"/>
                    </a:lnTo>
                    <a:lnTo>
                      <a:pt x="115" y="89"/>
                    </a:lnTo>
                    <a:lnTo>
                      <a:pt x="116" y="89"/>
                    </a:lnTo>
                    <a:lnTo>
                      <a:pt x="117" y="90"/>
                    </a:lnTo>
                    <a:lnTo>
                      <a:pt x="117" y="89"/>
                    </a:lnTo>
                    <a:lnTo>
                      <a:pt x="118" y="89"/>
                    </a:lnTo>
                    <a:lnTo>
                      <a:pt x="118" y="88"/>
                    </a:lnTo>
                    <a:lnTo>
                      <a:pt x="118" y="87"/>
                    </a:lnTo>
                    <a:lnTo>
                      <a:pt x="118" y="86"/>
                    </a:lnTo>
                    <a:lnTo>
                      <a:pt x="118" y="85"/>
                    </a:lnTo>
                    <a:lnTo>
                      <a:pt x="117" y="85"/>
                    </a:lnTo>
                    <a:lnTo>
                      <a:pt x="117" y="74"/>
                    </a:lnTo>
                    <a:lnTo>
                      <a:pt x="117" y="68"/>
                    </a:lnTo>
                    <a:lnTo>
                      <a:pt x="117" y="47"/>
                    </a:lnTo>
                    <a:lnTo>
                      <a:pt x="117" y="43"/>
                    </a:lnTo>
                    <a:lnTo>
                      <a:pt x="117" y="37"/>
                    </a:lnTo>
                    <a:lnTo>
                      <a:pt x="117" y="36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8" y="2"/>
                    </a:lnTo>
                    <a:lnTo>
                      <a:pt x="135" y="20"/>
                    </a:lnTo>
                    <a:lnTo>
                      <a:pt x="144" y="31"/>
                    </a:lnTo>
                    <a:lnTo>
                      <a:pt x="149" y="37"/>
                    </a:lnTo>
                    <a:lnTo>
                      <a:pt x="163" y="53"/>
                    </a:lnTo>
                    <a:lnTo>
                      <a:pt x="174" y="6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9" name="Freeform 133"/>
              <p:cNvSpPr>
                <a:spLocks/>
              </p:cNvSpPr>
              <p:nvPr/>
            </p:nvSpPr>
            <p:spPr bwMode="auto">
              <a:xfrm>
                <a:off x="3238500" y="2519363"/>
                <a:ext cx="481013" cy="341313"/>
              </a:xfrm>
              <a:custGeom>
                <a:avLst/>
                <a:gdLst>
                  <a:gd name="T0" fmla="*/ 171 w 303"/>
                  <a:gd name="T1" fmla="*/ 16 h 215"/>
                  <a:gd name="T2" fmla="*/ 185 w 303"/>
                  <a:gd name="T3" fmla="*/ 8 h 215"/>
                  <a:gd name="T4" fmla="*/ 199 w 303"/>
                  <a:gd name="T5" fmla="*/ 12 h 215"/>
                  <a:gd name="T6" fmla="*/ 210 w 303"/>
                  <a:gd name="T7" fmla="*/ 32 h 215"/>
                  <a:gd name="T8" fmla="*/ 212 w 303"/>
                  <a:gd name="T9" fmla="*/ 43 h 215"/>
                  <a:gd name="T10" fmla="*/ 217 w 303"/>
                  <a:gd name="T11" fmla="*/ 56 h 215"/>
                  <a:gd name="T12" fmla="*/ 217 w 303"/>
                  <a:gd name="T13" fmla="*/ 67 h 215"/>
                  <a:gd name="T14" fmla="*/ 228 w 303"/>
                  <a:gd name="T15" fmla="*/ 77 h 215"/>
                  <a:gd name="T16" fmla="*/ 240 w 303"/>
                  <a:gd name="T17" fmla="*/ 78 h 215"/>
                  <a:gd name="T18" fmla="*/ 246 w 303"/>
                  <a:gd name="T19" fmla="*/ 83 h 215"/>
                  <a:gd name="T20" fmla="*/ 251 w 303"/>
                  <a:gd name="T21" fmla="*/ 91 h 215"/>
                  <a:gd name="T22" fmla="*/ 261 w 303"/>
                  <a:gd name="T23" fmla="*/ 90 h 215"/>
                  <a:gd name="T24" fmla="*/ 270 w 303"/>
                  <a:gd name="T25" fmla="*/ 95 h 215"/>
                  <a:gd name="T26" fmla="*/ 279 w 303"/>
                  <a:gd name="T27" fmla="*/ 108 h 215"/>
                  <a:gd name="T28" fmla="*/ 278 w 303"/>
                  <a:gd name="T29" fmla="*/ 124 h 215"/>
                  <a:gd name="T30" fmla="*/ 287 w 303"/>
                  <a:gd name="T31" fmla="*/ 135 h 215"/>
                  <a:gd name="T32" fmla="*/ 300 w 303"/>
                  <a:gd name="T33" fmla="*/ 144 h 215"/>
                  <a:gd name="T34" fmla="*/ 298 w 303"/>
                  <a:gd name="T35" fmla="*/ 158 h 215"/>
                  <a:gd name="T36" fmla="*/ 301 w 303"/>
                  <a:gd name="T37" fmla="*/ 167 h 215"/>
                  <a:gd name="T38" fmla="*/ 295 w 303"/>
                  <a:gd name="T39" fmla="*/ 177 h 215"/>
                  <a:gd name="T40" fmla="*/ 285 w 303"/>
                  <a:gd name="T41" fmla="*/ 185 h 215"/>
                  <a:gd name="T42" fmla="*/ 278 w 303"/>
                  <a:gd name="T43" fmla="*/ 171 h 215"/>
                  <a:gd name="T44" fmla="*/ 268 w 303"/>
                  <a:gd name="T45" fmla="*/ 162 h 215"/>
                  <a:gd name="T46" fmla="*/ 258 w 303"/>
                  <a:gd name="T47" fmla="*/ 157 h 215"/>
                  <a:gd name="T48" fmla="*/ 245 w 303"/>
                  <a:gd name="T49" fmla="*/ 154 h 215"/>
                  <a:gd name="T50" fmla="*/ 235 w 303"/>
                  <a:gd name="T51" fmla="*/ 146 h 215"/>
                  <a:gd name="T52" fmla="*/ 223 w 303"/>
                  <a:gd name="T53" fmla="*/ 146 h 215"/>
                  <a:gd name="T54" fmla="*/ 212 w 303"/>
                  <a:gd name="T55" fmla="*/ 158 h 215"/>
                  <a:gd name="T56" fmla="*/ 203 w 303"/>
                  <a:gd name="T57" fmla="*/ 170 h 215"/>
                  <a:gd name="T58" fmla="*/ 187 w 303"/>
                  <a:gd name="T59" fmla="*/ 176 h 215"/>
                  <a:gd name="T60" fmla="*/ 176 w 303"/>
                  <a:gd name="T61" fmla="*/ 183 h 215"/>
                  <a:gd name="T62" fmla="*/ 165 w 303"/>
                  <a:gd name="T63" fmla="*/ 178 h 215"/>
                  <a:gd name="T64" fmla="*/ 152 w 303"/>
                  <a:gd name="T65" fmla="*/ 181 h 215"/>
                  <a:gd name="T66" fmla="*/ 139 w 303"/>
                  <a:gd name="T67" fmla="*/ 173 h 215"/>
                  <a:gd name="T68" fmla="*/ 126 w 303"/>
                  <a:gd name="T69" fmla="*/ 167 h 215"/>
                  <a:gd name="T70" fmla="*/ 117 w 303"/>
                  <a:gd name="T71" fmla="*/ 167 h 215"/>
                  <a:gd name="T72" fmla="*/ 106 w 303"/>
                  <a:gd name="T73" fmla="*/ 175 h 215"/>
                  <a:gd name="T74" fmla="*/ 98 w 303"/>
                  <a:gd name="T75" fmla="*/ 177 h 215"/>
                  <a:gd name="T76" fmla="*/ 88 w 303"/>
                  <a:gd name="T77" fmla="*/ 181 h 215"/>
                  <a:gd name="T78" fmla="*/ 79 w 303"/>
                  <a:gd name="T79" fmla="*/ 186 h 215"/>
                  <a:gd name="T80" fmla="*/ 67 w 303"/>
                  <a:gd name="T81" fmla="*/ 190 h 215"/>
                  <a:gd name="T82" fmla="*/ 70 w 303"/>
                  <a:gd name="T83" fmla="*/ 200 h 215"/>
                  <a:gd name="T84" fmla="*/ 66 w 303"/>
                  <a:gd name="T85" fmla="*/ 208 h 215"/>
                  <a:gd name="T86" fmla="*/ 57 w 303"/>
                  <a:gd name="T87" fmla="*/ 202 h 215"/>
                  <a:gd name="T88" fmla="*/ 55 w 303"/>
                  <a:gd name="T89" fmla="*/ 213 h 215"/>
                  <a:gd name="T90" fmla="*/ 30 w 303"/>
                  <a:gd name="T91" fmla="*/ 191 h 215"/>
                  <a:gd name="T92" fmla="*/ 5 w 303"/>
                  <a:gd name="T93" fmla="*/ 154 h 215"/>
                  <a:gd name="T94" fmla="*/ 15 w 303"/>
                  <a:gd name="T95" fmla="*/ 144 h 215"/>
                  <a:gd name="T96" fmla="*/ 23 w 303"/>
                  <a:gd name="T97" fmla="*/ 137 h 215"/>
                  <a:gd name="T98" fmla="*/ 26 w 303"/>
                  <a:gd name="T99" fmla="*/ 126 h 215"/>
                  <a:gd name="T100" fmla="*/ 28 w 303"/>
                  <a:gd name="T101" fmla="*/ 117 h 215"/>
                  <a:gd name="T102" fmla="*/ 36 w 303"/>
                  <a:gd name="T103" fmla="*/ 114 h 215"/>
                  <a:gd name="T104" fmla="*/ 44 w 303"/>
                  <a:gd name="T105" fmla="*/ 103 h 215"/>
                  <a:gd name="T106" fmla="*/ 52 w 303"/>
                  <a:gd name="T107" fmla="*/ 90 h 215"/>
                  <a:gd name="T108" fmla="*/ 58 w 303"/>
                  <a:gd name="T109" fmla="*/ 80 h 215"/>
                  <a:gd name="T110" fmla="*/ 65 w 303"/>
                  <a:gd name="T111" fmla="*/ 68 h 215"/>
                  <a:gd name="T112" fmla="*/ 75 w 303"/>
                  <a:gd name="T113" fmla="*/ 55 h 215"/>
                  <a:gd name="T114" fmla="*/ 83 w 303"/>
                  <a:gd name="T115" fmla="*/ 41 h 215"/>
                  <a:gd name="T116" fmla="*/ 95 w 303"/>
                  <a:gd name="T117" fmla="*/ 26 h 215"/>
                  <a:gd name="T118" fmla="*/ 105 w 303"/>
                  <a:gd name="T119" fmla="*/ 14 h 215"/>
                  <a:gd name="T120" fmla="*/ 124 w 303"/>
                  <a:gd name="T121" fmla="*/ 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3" h="215">
                    <a:moveTo>
                      <a:pt x="135" y="4"/>
                    </a:moveTo>
                    <a:lnTo>
                      <a:pt x="142" y="8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9" y="14"/>
                    </a:lnTo>
                    <a:lnTo>
                      <a:pt x="159" y="19"/>
                    </a:lnTo>
                    <a:lnTo>
                      <a:pt x="160" y="22"/>
                    </a:lnTo>
                    <a:lnTo>
                      <a:pt x="161" y="22"/>
                    </a:lnTo>
                    <a:lnTo>
                      <a:pt x="163" y="21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6" y="19"/>
                    </a:lnTo>
                    <a:lnTo>
                      <a:pt x="166" y="18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2" y="15"/>
                    </a:lnTo>
                    <a:lnTo>
                      <a:pt x="173" y="15"/>
                    </a:lnTo>
                    <a:lnTo>
                      <a:pt x="174" y="15"/>
                    </a:lnTo>
                    <a:lnTo>
                      <a:pt x="175" y="15"/>
                    </a:lnTo>
                    <a:lnTo>
                      <a:pt x="175" y="14"/>
                    </a:lnTo>
                    <a:lnTo>
                      <a:pt x="176" y="13"/>
                    </a:lnTo>
                    <a:lnTo>
                      <a:pt x="177" y="12"/>
                    </a:lnTo>
                    <a:lnTo>
                      <a:pt x="177" y="10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1" y="10"/>
                    </a:lnTo>
                    <a:lnTo>
                      <a:pt x="182" y="9"/>
                    </a:lnTo>
                    <a:lnTo>
                      <a:pt x="183" y="9"/>
                    </a:lnTo>
                    <a:lnTo>
                      <a:pt x="184" y="9"/>
                    </a:lnTo>
                    <a:lnTo>
                      <a:pt x="185" y="9"/>
                    </a:lnTo>
                    <a:lnTo>
                      <a:pt x="185" y="8"/>
                    </a:lnTo>
                    <a:lnTo>
                      <a:pt x="186" y="8"/>
                    </a:lnTo>
                    <a:lnTo>
                      <a:pt x="186" y="7"/>
                    </a:lnTo>
                    <a:lnTo>
                      <a:pt x="187" y="7"/>
                    </a:lnTo>
                    <a:lnTo>
                      <a:pt x="187" y="6"/>
                    </a:lnTo>
                    <a:lnTo>
                      <a:pt x="189" y="6"/>
                    </a:lnTo>
                    <a:lnTo>
                      <a:pt x="191" y="6"/>
                    </a:lnTo>
                    <a:lnTo>
                      <a:pt x="193" y="6"/>
                    </a:lnTo>
                    <a:lnTo>
                      <a:pt x="194" y="6"/>
                    </a:lnTo>
                    <a:lnTo>
                      <a:pt x="195" y="6"/>
                    </a:lnTo>
                    <a:lnTo>
                      <a:pt x="197" y="6"/>
                    </a:lnTo>
                    <a:lnTo>
                      <a:pt x="198" y="7"/>
                    </a:lnTo>
                    <a:lnTo>
                      <a:pt x="198" y="8"/>
                    </a:lnTo>
                    <a:lnTo>
                      <a:pt x="199" y="8"/>
                    </a:lnTo>
                    <a:lnTo>
                      <a:pt x="199" y="9"/>
                    </a:lnTo>
                    <a:lnTo>
                      <a:pt x="199" y="10"/>
                    </a:lnTo>
                    <a:lnTo>
                      <a:pt x="199" y="12"/>
                    </a:lnTo>
                    <a:lnTo>
                      <a:pt x="199" y="13"/>
                    </a:lnTo>
                    <a:lnTo>
                      <a:pt x="200" y="14"/>
                    </a:lnTo>
                    <a:lnTo>
                      <a:pt x="200" y="15"/>
                    </a:lnTo>
                    <a:lnTo>
                      <a:pt x="200" y="16"/>
                    </a:lnTo>
                    <a:lnTo>
                      <a:pt x="200" y="17"/>
                    </a:lnTo>
                    <a:lnTo>
                      <a:pt x="200" y="18"/>
                    </a:lnTo>
                    <a:lnTo>
                      <a:pt x="199" y="21"/>
                    </a:lnTo>
                    <a:lnTo>
                      <a:pt x="200" y="22"/>
                    </a:lnTo>
                    <a:lnTo>
                      <a:pt x="203" y="24"/>
                    </a:lnTo>
                    <a:lnTo>
                      <a:pt x="204" y="25"/>
                    </a:lnTo>
                    <a:lnTo>
                      <a:pt x="206" y="25"/>
                    </a:lnTo>
                    <a:lnTo>
                      <a:pt x="207" y="26"/>
                    </a:lnTo>
                    <a:lnTo>
                      <a:pt x="208" y="26"/>
                    </a:lnTo>
                    <a:lnTo>
                      <a:pt x="209" y="27"/>
                    </a:lnTo>
                    <a:lnTo>
                      <a:pt x="211" y="31"/>
                    </a:lnTo>
                    <a:lnTo>
                      <a:pt x="210" y="32"/>
                    </a:lnTo>
                    <a:lnTo>
                      <a:pt x="210" y="33"/>
                    </a:lnTo>
                    <a:lnTo>
                      <a:pt x="211" y="33"/>
                    </a:lnTo>
                    <a:lnTo>
                      <a:pt x="211" y="34"/>
                    </a:lnTo>
                    <a:lnTo>
                      <a:pt x="211" y="35"/>
                    </a:lnTo>
                    <a:lnTo>
                      <a:pt x="211" y="36"/>
                    </a:lnTo>
                    <a:lnTo>
                      <a:pt x="210" y="38"/>
                    </a:lnTo>
                    <a:lnTo>
                      <a:pt x="211" y="39"/>
                    </a:lnTo>
                    <a:lnTo>
                      <a:pt x="211" y="40"/>
                    </a:lnTo>
                    <a:lnTo>
                      <a:pt x="210" y="40"/>
                    </a:lnTo>
                    <a:lnTo>
                      <a:pt x="210" y="41"/>
                    </a:lnTo>
                    <a:lnTo>
                      <a:pt x="209" y="41"/>
                    </a:lnTo>
                    <a:lnTo>
                      <a:pt x="209" y="42"/>
                    </a:lnTo>
                    <a:lnTo>
                      <a:pt x="210" y="42"/>
                    </a:lnTo>
                    <a:lnTo>
                      <a:pt x="210" y="43"/>
                    </a:lnTo>
                    <a:lnTo>
                      <a:pt x="211" y="43"/>
                    </a:lnTo>
                    <a:lnTo>
                      <a:pt x="212" y="43"/>
                    </a:lnTo>
                    <a:lnTo>
                      <a:pt x="212" y="44"/>
                    </a:lnTo>
                    <a:lnTo>
                      <a:pt x="214" y="46"/>
                    </a:lnTo>
                    <a:lnTo>
                      <a:pt x="214" y="47"/>
                    </a:lnTo>
                    <a:lnTo>
                      <a:pt x="215" y="47"/>
                    </a:lnTo>
                    <a:lnTo>
                      <a:pt x="215" y="47"/>
                    </a:lnTo>
                    <a:lnTo>
                      <a:pt x="215" y="48"/>
                    </a:lnTo>
                    <a:lnTo>
                      <a:pt x="216" y="48"/>
                    </a:lnTo>
                    <a:lnTo>
                      <a:pt x="216" y="49"/>
                    </a:lnTo>
                    <a:lnTo>
                      <a:pt x="215" y="50"/>
                    </a:lnTo>
                    <a:lnTo>
                      <a:pt x="215" y="51"/>
                    </a:lnTo>
                    <a:lnTo>
                      <a:pt x="216" y="52"/>
                    </a:lnTo>
                    <a:lnTo>
                      <a:pt x="216" y="53"/>
                    </a:lnTo>
                    <a:lnTo>
                      <a:pt x="217" y="53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7" y="56"/>
                    </a:lnTo>
                    <a:lnTo>
                      <a:pt x="216" y="56"/>
                    </a:lnTo>
                    <a:lnTo>
                      <a:pt x="215" y="56"/>
                    </a:lnTo>
                    <a:lnTo>
                      <a:pt x="215" y="57"/>
                    </a:lnTo>
                    <a:lnTo>
                      <a:pt x="215" y="58"/>
                    </a:lnTo>
                    <a:lnTo>
                      <a:pt x="215" y="59"/>
                    </a:lnTo>
                    <a:lnTo>
                      <a:pt x="215" y="60"/>
                    </a:lnTo>
                    <a:lnTo>
                      <a:pt x="215" y="61"/>
                    </a:lnTo>
                    <a:lnTo>
                      <a:pt x="215" y="63"/>
                    </a:lnTo>
                    <a:lnTo>
                      <a:pt x="214" y="63"/>
                    </a:lnTo>
                    <a:lnTo>
                      <a:pt x="214" y="64"/>
                    </a:lnTo>
                    <a:lnTo>
                      <a:pt x="214" y="65"/>
                    </a:lnTo>
                    <a:lnTo>
                      <a:pt x="214" y="66"/>
                    </a:lnTo>
                    <a:lnTo>
                      <a:pt x="215" y="66"/>
                    </a:lnTo>
                    <a:lnTo>
                      <a:pt x="215" y="67"/>
                    </a:lnTo>
                    <a:lnTo>
                      <a:pt x="216" y="67"/>
                    </a:lnTo>
                    <a:lnTo>
                      <a:pt x="217" y="67"/>
                    </a:lnTo>
                    <a:lnTo>
                      <a:pt x="218" y="68"/>
                    </a:lnTo>
                    <a:lnTo>
                      <a:pt x="219" y="69"/>
                    </a:lnTo>
                    <a:lnTo>
                      <a:pt x="220" y="69"/>
                    </a:lnTo>
                    <a:lnTo>
                      <a:pt x="220" y="68"/>
                    </a:lnTo>
                    <a:lnTo>
                      <a:pt x="221" y="68"/>
                    </a:lnTo>
                    <a:lnTo>
                      <a:pt x="223" y="69"/>
                    </a:lnTo>
                    <a:lnTo>
                      <a:pt x="224" y="71"/>
                    </a:lnTo>
                    <a:lnTo>
                      <a:pt x="224" y="72"/>
                    </a:lnTo>
                    <a:lnTo>
                      <a:pt x="224" y="73"/>
                    </a:lnTo>
                    <a:lnTo>
                      <a:pt x="224" y="74"/>
                    </a:lnTo>
                    <a:lnTo>
                      <a:pt x="224" y="75"/>
                    </a:lnTo>
                    <a:lnTo>
                      <a:pt x="225" y="76"/>
                    </a:lnTo>
                    <a:lnTo>
                      <a:pt x="226" y="76"/>
                    </a:lnTo>
                    <a:lnTo>
                      <a:pt x="227" y="76"/>
                    </a:lnTo>
                    <a:lnTo>
                      <a:pt x="227" y="77"/>
                    </a:lnTo>
                    <a:lnTo>
                      <a:pt x="228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8"/>
                    </a:lnTo>
                    <a:lnTo>
                      <a:pt x="231" y="80"/>
                    </a:lnTo>
                    <a:lnTo>
                      <a:pt x="232" y="80"/>
                    </a:lnTo>
                    <a:lnTo>
                      <a:pt x="233" y="80"/>
                    </a:lnTo>
                    <a:lnTo>
                      <a:pt x="234" y="80"/>
                    </a:lnTo>
                    <a:lnTo>
                      <a:pt x="235" y="81"/>
                    </a:lnTo>
                    <a:lnTo>
                      <a:pt x="236" y="81"/>
                    </a:lnTo>
                    <a:lnTo>
                      <a:pt x="237" y="81"/>
                    </a:lnTo>
                    <a:lnTo>
                      <a:pt x="237" y="81"/>
                    </a:lnTo>
                    <a:lnTo>
                      <a:pt x="238" y="81"/>
                    </a:lnTo>
                    <a:lnTo>
                      <a:pt x="240" y="81"/>
                    </a:lnTo>
                    <a:lnTo>
                      <a:pt x="240" y="81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40" y="77"/>
                    </a:lnTo>
                    <a:lnTo>
                      <a:pt x="240" y="76"/>
                    </a:lnTo>
                    <a:lnTo>
                      <a:pt x="241" y="75"/>
                    </a:lnTo>
                    <a:lnTo>
                      <a:pt x="241" y="76"/>
                    </a:lnTo>
                    <a:lnTo>
                      <a:pt x="242" y="76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2" y="80"/>
                    </a:lnTo>
                    <a:lnTo>
                      <a:pt x="243" y="80"/>
                    </a:lnTo>
                    <a:lnTo>
                      <a:pt x="243" y="81"/>
                    </a:lnTo>
                    <a:lnTo>
                      <a:pt x="243" y="81"/>
                    </a:lnTo>
                    <a:lnTo>
                      <a:pt x="243" y="82"/>
                    </a:lnTo>
                    <a:lnTo>
                      <a:pt x="243" y="82"/>
                    </a:lnTo>
                    <a:lnTo>
                      <a:pt x="244" y="82"/>
                    </a:lnTo>
                    <a:lnTo>
                      <a:pt x="245" y="83"/>
                    </a:lnTo>
                    <a:lnTo>
                      <a:pt x="246" y="83"/>
                    </a:lnTo>
                    <a:lnTo>
                      <a:pt x="246" y="84"/>
                    </a:lnTo>
                    <a:lnTo>
                      <a:pt x="246" y="85"/>
                    </a:lnTo>
                    <a:lnTo>
                      <a:pt x="245" y="85"/>
                    </a:lnTo>
                    <a:lnTo>
                      <a:pt x="246" y="86"/>
                    </a:lnTo>
                    <a:lnTo>
                      <a:pt x="247" y="88"/>
                    </a:lnTo>
                    <a:lnTo>
                      <a:pt x="247" y="89"/>
                    </a:lnTo>
                    <a:lnTo>
                      <a:pt x="249" y="88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7" y="90"/>
                    </a:lnTo>
                    <a:lnTo>
                      <a:pt x="247" y="91"/>
                    </a:lnTo>
                    <a:lnTo>
                      <a:pt x="247" y="92"/>
                    </a:lnTo>
                    <a:lnTo>
                      <a:pt x="249" y="92"/>
                    </a:lnTo>
                    <a:lnTo>
                      <a:pt x="250" y="92"/>
                    </a:lnTo>
                    <a:lnTo>
                      <a:pt x="250" y="91"/>
                    </a:lnTo>
                    <a:lnTo>
                      <a:pt x="251" y="91"/>
                    </a:lnTo>
                    <a:lnTo>
                      <a:pt x="251" y="92"/>
                    </a:lnTo>
                    <a:lnTo>
                      <a:pt x="252" y="92"/>
                    </a:lnTo>
                    <a:lnTo>
                      <a:pt x="253" y="92"/>
                    </a:lnTo>
                    <a:lnTo>
                      <a:pt x="252" y="91"/>
                    </a:lnTo>
                    <a:lnTo>
                      <a:pt x="252" y="90"/>
                    </a:lnTo>
                    <a:lnTo>
                      <a:pt x="253" y="90"/>
                    </a:lnTo>
                    <a:lnTo>
                      <a:pt x="253" y="89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7" y="89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60" y="89"/>
                    </a:lnTo>
                    <a:lnTo>
                      <a:pt x="261" y="90"/>
                    </a:lnTo>
                    <a:lnTo>
                      <a:pt x="261" y="89"/>
                    </a:lnTo>
                    <a:lnTo>
                      <a:pt x="262" y="89"/>
                    </a:lnTo>
                    <a:lnTo>
                      <a:pt x="263" y="90"/>
                    </a:lnTo>
                    <a:lnTo>
                      <a:pt x="263" y="91"/>
                    </a:lnTo>
                    <a:lnTo>
                      <a:pt x="264" y="91"/>
                    </a:lnTo>
                    <a:lnTo>
                      <a:pt x="266" y="91"/>
                    </a:lnTo>
                    <a:lnTo>
                      <a:pt x="266" y="92"/>
                    </a:lnTo>
                    <a:lnTo>
                      <a:pt x="266" y="93"/>
                    </a:lnTo>
                    <a:lnTo>
                      <a:pt x="267" y="92"/>
                    </a:lnTo>
                    <a:lnTo>
                      <a:pt x="267" y="93"/>
                    </a:lnTo>
                    <a:lnTo>
                      <a:pt x="268" y="94"/>
                    </a:lnTo>
                    <a:lnTo>
                      <a:pt x="268" y="93"/>
                    </a:lnTo>
                    <a:lnTo>
                      <a:pt x="269" y="93"/>
                    </a:lnTo>
                    <a:lnTo>
                      <a:pt x="270" y="94"/>
                    </a:lnTo>
                    <a:lnTo>
                      <a:pt x="270" y="95"/>
                    </a:lnTo>
                    <a:lnTo>
                      <a:pt x="270" y="95"/>
                    </a:lnTo>
                    <a:lnTo>
                      <a:pt x="271" y="94"/>
                    </a:lnTo>
                    <a:lnTo>
                      <a:pt x="271" y="95"/>
                    </a:lnTo>
                    <a:lnTo>
                      <a:pt x="272" y="97"/>
                    </a:lnTo>
                    <a:lnTo>
                      <a:pt x="274" y="98"/>
                    </a:lnTo>
                    <a:lnTo>
                      <a:pt x="274" y="99"/>
                    </a:lnTo>
                    <a:lnTo>
                      <a:pt x="275" y="100"/>
                    </a:lnTo>
                    <a:lnTo>
                      <a:pt x="276" y="100"/>
                    </a:lnTo>
                    <a:lnTo>
                      <a:pt x="276" y="101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8" y="106"/>
                    </a:lnTo>
                    <a:lnTo>
                      <a:pt x="279" y="106"/>
                    </a:lnTo>
                    <a:lnTo>
                      <a:pt x="279" y="107"/>
                    </a:lnTo>
                    <a:lnTo>
                      <a:pt x="279" y="108"/>
                    </a:lnTo>
                    <a:lnTo>
                      <a:pt x="279" y="108"/>
                    </a:lnTo>
                    <a:lnTo>
                      <a:pt x="280" y="109"/>
                    </a:lnTo>
                    <a:lnTo>
                      <a:pt x="280" y="110"/>
                    </a:lnTo>
                    <a:lnTo>
                      <a:pt x="280" y="111"/>
                    </a:lnTo>
                    <a:lnTo>
                      <a:pt x="280" y="112"/>
                    </a:lnTo>
                    <a:lnTo>
                      <a:pt x="280" y="114"/>
                    </a:lnTo>
                    <a:lnTo>
                      <a:pt x="280" y="115"/>
                    </a:lnTo>
                    <a:lnTo>
                      <a:pt x="280" y="116"/>
                    </a:lnTo>
                    <a:lnTo>
                      <a:pt x="280" y="117"/>
                    </a:lnTo>
                    <a:lnTo>
                      <a:pt x="279" y="118"/>
                    </a:lnTo>
                    <a:lnTo>
                      <a:pt x="279" y="119"/>
                    </a:lnTo>
                    <a:lnTo>
                      <a:pt x="278" y="119"/>
                    </a:lnTo>
                    <a:lnTo>
                      <a:pt x="278" y="120"/>
                    </a:lnTo>
                    <a:lnTo>
                      <a:pt x="278" y="122"/>
                    </a:lnTo>
                    <a:lnTo>
                      <a:pt x="279" y="123"/>
                    </a:lnTo>
                    <a:lnTo>
                      <a:pt x="278" y="123"/>
                    </a:lnTo>
                    <a:lnTo>
                      <a:pt x="278" y="124"/>
                    </a:lnTo>
                    <a:lnTo>
                      <a:pt x="278" y="125"/>
                    </a:lnTo>
                    <a:lnTo>
                      <a:pt x="277" y="125"/>
                    </a:lnTo>
                    <a:lnTo>
                      <a:pt x="278" y="126"/>
                    </a:lnTo>
                    <a:lnTo>
                      <a:pt x="278" y="127"/>
                    </a:lnTo>
                    <a:lnTo>
                      <a:pt x="279" y="127"/>
                    </a:lnTo>
                    <a:lnTo>
                      <a:pt x="279" y="128"/>
                    </a:lnTo>
                    <a:lnTo>
                      <a:pt x="279" y="129"/>
                    </a:lnTo>
                    <a:lnTo>
                      <a:pt x="279" y="131"/>
                    </a:lnTo>
                    <a:lnTo>
                      <a:pt x="280" y="132"/>
                    </a:lnTo>
                    <a:lnTo>
                      <a:pt x="281" y="133"/>
                    </a:lnTo>
                    <a:lnTo>
                      <a:pt x="283" y="133"/>
                    </a:lnTo>
                    <a:lnTo>
                      <a:pt x="284" y="134"/>
                    </a:lnTo>
                    <a:lnTo>
                      <a:pt x="284" y="135"/>
                    </a:lnTo>
                    <a:lnTo>
                      <a:pt x="285" y="135"/>
                    </a:lnTo>
                    <a:lnTo>
                      <a:pt x="286" y="135"/>
                    </a:lnTo>
                    <a:lnTo>
                      <a:pt x="287" y="135"/>
                    </a:lnTo>
                    <a:lnTo>
                      <a:pt x="288" y="135"/>
                    </a:lnTo>
                    <a:lnTo>
                      <a:pt x="289" y="136"/>
                    </a:lnTo>
                    <a:lnTo>
                      <a:pt x="289" y="137"/>
                    </a:lnTo>
                    <a:lnTo>
                      <a:pt x="289" y="139"/>
                    </a:lnTo>
                    <a:lnTo>
                      <a:pt x="289" y="140"/>
                    </a:lnTo>
                    <a:lnTo>
                      <a:pt x="291" y="141"/>
                    </a:lnTo>
                    <a:lnTo>
                      <a:pt x="292" y="141"/>
                    </a:lnTo>
                    <a:lnTo>
                      <a:pt x="293" y="141"/>
                    </a:lnTo>
                    <a:lnTo>
                      <a:pt x="294" y="141"/>
                    </a:lnTo>
                    <a:lnTo>
                      <a:pt x="295" y="141"/>
                    </a:lnTo>
                    <a:lnTo>
                      <a:pt x="296" y="141"/>
                    </a:lnTo>
                    <a:lnTo>
                      <a:pt x="297" y="142"/>
                    </a:lnTo>
                    <a:lnTo>
                      <a:pt x="297" y="142"/>
                    </a:lnTo>
                    <a:lnTo>
                      <a:pt x="297" y="143"/>
                    </a:lnTo>
                    <a:lnTo>
                      <a:pt x="298" y="144"/>
                    </a:lnTo>
                    <a:lnTo>
                      <a:pt x="300" y="144"/>
                    </a:lnTo>
                    <a:lnTo>
                      <a:pt x="301" y="144"/>
                    </a:lnTo>
                    <a:lnTo>
                      <a:pt x="301" y="145"/>
                    </a:lnTo>
                    <a:lnTo>
                      <a:pt x="301" y="146"/>
                    </a:lnTo>
                    <a:lnTo>
                      <a:pt x="302" y="146"/>
                    </a:lnTo>
                    <a:lnTo>
                      <a:pt x="303" y="148"/>
                    </a:lnTo>
                    <a:lnTo>
                      <a:pt x="302" y="149"/>
                    </a:lnTo>
                    <a:lnTo>
                      <a:pt x="302" y="148"/>
                    </a:lnTo>
                    <a:lnTo>
                      <a:pt x="301" y="149"/>
                    </a:lnTo>
                    <a:lnTo>
                      <a:pt x="301" y="150"/>
                    </a:lnTo>
                    <a:lnTo>
                      <a:pt x="300" y="151"/>
                    </a:lnTo>
                    <a:lnTo>
                      <a:pt x="300" y="152"/>
                    </a:lnTo>
                    <a:lnTo>
                      <a:pt x="300" y="153"/>
                    </a:lnTo>
                    <a:lnTo>
                      <a:pt x="300" y="154"/>
                    </a:lnTo>
                    <a:lnTo>
                      <a:pt x="300" y="156"/>
                    </a:lnTo>
                    <a:lnTo>
                      <a:pt x="300" y="157"/>
                    </a:lnTo>
                    <a:lnTo>
                      <a:pt x="298" y="158"/>
                    </a:lnTo>
                    <a:lnTo>
                      <a:pt x="300" y="158"/>
                    </a:lnTo>
                    <a:lnTo>
                      <a:pt x="301" y="159"/>
                    </a:lnTo>
                    <a:lnTo>
                      <a:pt x="301" y="158"/>
                    </a:lnTo>
                    <a:lnTo>
                      <a:pt x="302" y="158"/>
                    </a:lnTo>
                    <a:lnTo>
                      <a:pt x="303" y="159"/>
                    </a:lnTo>
                    <a:lnTo>
                      <a:pt x="302" y="159"/>
                    </a:lnTo>
                    <a:lnTo>
                      <a:pt x="302" y="160"/>
                    </a:lnTo>
                    <a:lnTo>
                      <a:pt x="301" y="160"/>
                    </a:lnTo>
                    <a:lnTo>
                      <a:pt x="301" y="161"/>
                    </a:lnTo>
                    <a:lnTo>
                      <a:pt x="302" y="162"/>
                    </a:lnTo>
                    <a:lnTo>
                      <a:pt x="302" y="162"/>
                    </a:lnTo>
                    <a:lnTo>
                      <a:pt x="301" y="162"/>
                    </a:lnTo>
                    <a:lnTo>
                      <a:pt x="300" y="163"/>
                    </a:lnTo>
                    <a:lnTo>
                      <a:pt x="298" y="165"/>
                    </a:lnTo>
                    <a:lnTo>
                      <a:pt x="300" y="166"/>
                    </a:lnTo>
                    <a:lnTo>
                      <a:pt x="301" y="167"/>
                    </a:lnTo>
                    <a:lnTo>
                      <a:pt x="302" y="167"/>
                    </a:lnTo>
                    <a:lnTo>
                      <a:pt x="302" y="168"/>
                    </a:lnTo>
                    <a:lnTo>
                      <a:pt x="302" y="169"/>
                    </a:lnTo>
                    <a:lnTo>
                      <a:pt x="302" y="170"/>
                    </a:lnTo>
                    <a:lnTo>
                      <a:pt x="302" y="171"/>
                    </a:lnTo>
                    <a:lnTo>
                      <a:pt x="302" y="173"/>
                    </a:lnTo>
                    <a:lnTo>
                      <a:pt x="301" y="173"/>
                    </a:lnTo>
                    <a:lnTo>
                      <a:pt x="300" y="173"/>
                    </a:lnTo>
                    <a:lnTo>
                      <a:pt x="298" y="174"/>
                    </a:lnTo>
                    <a:lnTo>
                      <a:pt x="298" y="175"/>
                    </a:lnTo>
                    <a:lnTo>
                      <a:pt x="298" y="176"/>
                    </a:lnTo>
                    <a:lnTo>
                      <a:pt x="297" y="176"/>
                    </a:lnTo>
                    <a:lnTo>
                      <a:pt x="297" y="176"/>
                    </a:lnTo>
                    <a:lnTo>
                      <a:pt x="297" y="177"/>
                    </a:lnTo>
                    <a:lnTo>
                      <a:pt x="296" y="177"/>
                    </a:lnTo>
                    <a:lnTo>
                      <a:pt x="295" y="177"/>
                    </a:lnTo>
                    <a:lnTo>
                      <a:pt x="295" y="178"/>
                    </a:lnTo>
                    <a:lnTo>
                      <a:pt x="294" y="179"/>
                    </a:lnTo>
                    <a:lnTo>
                      <a:pt x="294" y="181"/>
                    </a:lnTo>
                    <a:lnTo>
                      <a:pt x="293" y="182"/>
                    </a:lnTo>
                    <a:lnTo>
                      <a:pt x="292" y="182"/>
                    </a:lnTo>
                    <a:lnTo>
                      <a:pt x="292" y="183"/>
                    </a:lnTo>
                    <a:lnTo>
                      <a:pt x="292" y="184"/>
                    </a:lnTo>
                    <a:lnTo>
                      <a:pt x="292" y="185"/>
                    </a:lnTo>
                    <a:lnTo>
                      <a:pt x="291" y="185"/>
                    </a:lnTo>
                    <a:lnTo>
                      <a:pt x="291" y="186"/>
                    </a:lnTo>
                    <a:lnTo>
                      <a:pt x="289" y="186"/>
                    </a:lnTo>
                    <a:lnTo>
                      <a:pt x="288" y="187"/>
                    </a:lnTo>
                    <a:lnTo>
                      <a:pt x="287" y="186"/>
                    </a:lnTo>
                    <a:lnTo>
                      <a:pt x="286" y="186"/>
                    </a:lnTo>
                    <a:lnTo>
                      <a:pt x="286" y="185"/>
                    </a:lnTo>
                    <a:lnTo>
                      <a:pt x="285" y="185"/>
                    </a:lnTo>
                    <a:lnTo>
                      <a:pt x="284" y="184"/>
                    </a:lnTo>
                    <a:lnTo>
                      <a:pt x="284" y="183"/>
                    </a:lnTo>
                    <a:lnTo>
                      <a:pt x="284" y="182"/>
                    </a:lnTo>
                    <a:lnTo>
                      <a:pt x="284" y="181"/>
                    </a:lnTo>
                    <a:lnTo>
                      <a:pt x="284" y="179"/>
                    </a:lnTo>
                    <a:lnTo>
                      <a:pt x="283" y="178"/>
                    </a:lnTo>
                    <a:lnTo>
                      <a:pt x="281" y="178"/>
                    </a:lnTo>
                    <a:lnTo>
                      <a:pt x="281" y="177"/>
                    </a:lnTo>
                    <a:lnTo>
                      <a:pt x="280" y="177"/>
                    </a:lnTo>
                    <a:lnTo>
                      <a:pt x="280" y="176"/>
                    </a:lnTo>
                    <a:lnTo>
                      <a:pt x="279" y="176"/>
                    </a:lnTo>
                    <a:lnTo>
                      <a:pt x="280" y="175"/>
                    </a:lnTo>
                    <a:lnTo>
                      <a:pt x="279" y="174"/>
                    </a:lnTo>
                    <a:lnTo>
                      <a:pt x="279" y="173"/>
                    </a:lnTo>
                    <a:lnTo>
                      <a:pt x="279" y="171"/>
                    </a:lnTo>
                    <a:lnTo>
                      <a:pt x="278" y="171"/>
                    </a:lnTo>
                    <a:lnTo>
                      <a:pt x="277" y="171"/>
                    </a:lnTo>
                    <a:lnTo>
                      <a:pt x="277" y="170"/>
                    </a:lnTo>
                    <a:lnTo>
                      <a:pt x="276" y="170"/>
                    </a:lnTo>
                    <a:lnTo>
                      <a:pt x="275" y="170"/>
                    </a:lnTo>
                    <a:lnTo>
                      <a:pt x="275" y="169"/>
                    </a:lnTo>
                    <a:lnTo>
                      <a:pt x="274" y="168"/>
                    </a:lnTo>
                    <a:lnTo>
                      <a:pt x="272" y="168"/>
                    </a:lnTo>
                    <a:lnTo>
                      <a:pt x="271" y="168"/>
                    </a:lnTo>
                    <a:lnTo>
                      <a:pt x="271" y="167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1" y="165"/>
                    </a:lnTo>
                    <a:lnTo>
                      <a:pt x="271" y="163"/>
                    </a:lnTo>
                    <a:lnTo>
                      <a:pt x="270" y="162"/>
                    </a:lnTo>
                    <a:lnTo>
                      <a:pt x="269" y="162"/>
                    </a:lnTo>
                    <a:lnTo>
                      <a:pt x="268" y="162"/>
                    </a:lnTo>
                    <a:lnTo>
                      <a:pt x="267" y="161"/>
                    </a:lnTo>
                    <a:lnTo>
                      <a:pt x="267" y="160"/>
                    </a:lnTo>
                    <a:lnTo>
                      <a:pt x="266" y="160"/>
                    </a:lnTo>
                    <a:lnTo>
                      <a:pt x="266" y="161"/>
                    </a:lnTo>
                    <a:lnTo>
                      <a:pt x="264" y="161"/>
                    </a:lnTo>
                    <a:lnTo>
                      <a:pt x="263" y="161"/>
                    </a:lnTo>
                    <a:lnTo>
                      <a:pt x="262" y="161"/>
                    </a:lnTo>
                    <a:lnTo>
                      <a:pt x="261" y="161"/>
                    </a:lnTo>
                    <a:lnTo>
                      <a:pt x="260" y="161"/>
                    </a:lnTo>
                    <a:lnTo>
                      <a:pt x="260" y="160"/>
                    </a:lnTo>
                    <a:lnTo>
                      <a:pt x="260" y="159"/>
                    </a:lnTo>
                    <a:lnTo>
                      <a:pt x="260" y="158"/>
                    </a:lnTo>
                    <a:lnTo>
                      <a:pt x="260" y="157"/>
                    </a:lnTo>
                    <a:lnTo>
                      <a:pt x="260" y="156"/>
                    </a:lnTo>
                    <a:lnTo>
                      <a:pt x="259" y="156"/>
                    </a:lnTo>
                    <a:lnTo>
                      <a:pt x="258" y="157"/>
                    </a:lnTo>
                    <a:lnTo>
                      <a:pt x="258" y="156"/>
                    </a:lnTo>
                    <a:lnTo>
                      <a:pt x="257" y="156"/>
                    </a:lnTo>
                    <a:lnTo>
                      <a:pt x="257" y="154"/>
                    </a:lnTo>
                    <a:lnTo>
                      <a:pt x="255" y="153"/>
                    </a:lnTo>
                    <a:lnTo>
                      <a:pt x="254" y="153"/>
                    </a:lnTo>
                    <a:lnTo>
                      <a:pt x="253" y="154"/>
                    </a:lnTo>
                    <a:lnTo>
                      <a:pt x="252" y="154"/>
                    </a:lnTo>
                    <a:lnTo>
                      <a:pt x="252" y="153"/>
                    </a:lnTo>
                    <a:lnTo>
                      <a:pt x="252" y="152"/>
                    </a:lnTo>
                    <a:lnTo>
                      <a:pt x="251" y="152"/>
                    </a:lnTo>
                    <a:lnTo>
                      <a:pt x="250" y="152"/>
                    </a:lnTo>
                    <a:lnTo>
                      <a:pt x="249" y="152"/>
                    </a:lnTo>
                    <a:lnTo>
                      <a:pt x="247" y="152"/>
                    </a:lnTo>
                    <a:lnTo>
                      <a:pt x="247" y="153"/>
                    </a:lnTo>
                    <a:lnTo>
                      <a:pt x="246" y="153"/>
                    </a:lnTo>
                    <a:lnTo>
                      <a:pt x="245" y="154"/>
                    </a:lnTo>
                    <a:lnTo>
                      <a:pt x="245" y="156"/>
                    </a:lnTo>
                    <a:lnTo>
                      <a:pt x="245" y="154"/>
                    </a:lnTo>
                    <a:lnTo>
                      <a:pt x="244" y="154"/>
                    </a:lnTo>
                    <a:lnTo>
                      <a:pt x="243" y="154"/>
                    </a:lnTo>
                    <a:lnTo>
                      <a:pt x="243" y="153"/>
                    </a:lnTo>
                    <a:lnTo>
                      <a:pt x="243" y="153"/>
                    </a:lnTo>
                    <a:lnTo>
                      <a:pt x="242" y="153"/>
                    </a:lnTo>
                    <a:lnTo>
                      <a:pt x="241" y="153"/>
                    </a:lnTo>
                    <a:lnTo>
                      <a:pt x="240" y="152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38" y="149"/>
                    </a:lnTo>
                    <a:lnTo>
                      <a:pt x="237" y="148"/>
                    </a:lnTo>
                    <a:lnTo>
                      <a:pt x="236" y="148"/>
                    </a:lnTo>
                    <a:lnTo>
                      <a:pt x="235" y="146"/>
                    </a:lnTo>
                    <a:lnTo>
                      <a:pt x="234" y="146"/>
                    </a:lnTo>
                    <a:lnTo>
                      <a:pt x="234" y="145"/>
                    </a:lnTo>
                    <a:lnTo>
                      <a:pt x="234" y="144"/>
                    </a:lnTo>
                    <a:lnTo>
                      <a:pt x="233" y="144"/>
                    </a:lnTo>
                    <a:lnTo>
                      <a:pt x="234" y="143"/>
                    </a:lnTo>
                    <a:lnTo>
                      <a:pt x="233" y="143"/>
                    </a:lnTo>
                    <a:lnTo>
                      <a:pt x="232" y="143"/>
                    </a:lnTo>
                    <a:lnTo>
                      <a:pt x="228" y="143"/>
                    </a:lnTo>
                    <a:lnTo>
                      <a:pt x="227" y="143"/>
                    </a:lnTo>
                    <a:lnTo>
                      <a:pt x="226" y="143"/>
                    </a:lnTo>
                    <a:lnTo>
                      <a:pt x="226" y="144"/>
                    </a:lnTo>
                    <a:lnTo>
                      <a:pt x="225" y="144"/>
                    </a:lnTo>
                    <a:lnTo>
                      <a:pt x="225" y="145"/>
                    </a:lnTo>
                    <a:lnTo>
                      <a:pt x="224" y="145"/>
                    </a:lnTo>
                    <a:lnTo>
                      <a:pt x="223" y="145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9"/>
                    </a:lnTo>
                    <a:lnTo>
                      <a:pt x="221" y="150"/>
                    </a:lnTo>
                    <a:lnTo>
                      <a:pt x="223" y="150"/>
                    </a:lnTo>
                    <a:lnTo>
                      <a:pt x="223" y="151"/>
                    </a:lnTo>
                    <a:lnTo>
                      <a:pt x="221" y="152"/>
                    </a:lnTo>
                    <a:lnTo>
                      <a:pt x="220" y="153"/>
                    </a:lnTo>
                    <a:lnTo>
                      <a:pt x="219" y="154"/>
                    </a:lnTo>
                    <a:lnTo>
                      <a:pt x="218" y="156"/>
                    </a:lnTo>
                    <a:lnTo>
                      <a:pt x="217" y="157"/>
                    </a:lnTo>
                    <a:lnTo>
                      <a:pt x="216" y="157"/>
                    </a:lnTo>
                    <a:lnTo>
                      <a:pt x="215" y="157"/>
                    </a:lnTo>
                    <a:lnTo>
                      <a:pt x="215" y="158"/>
                    </a:lnTo>
                    <a:lnTo>
                      <a:pt x="215" y="158"/>
                    </a:lnTo>
                    <a:lnTo>
                      <a:pt x="214" y="158"/>
                    </a:lnTo>
                    <a:lnTo>
                      <a:pt x="212" y="158"/>
                    </a:lnTo>
                    <a:lnTo>
                      <a:pt x="211" y="158"/>
                    </a:lnTo>
                    <a:lnTo>
                      <a:pt x="210" y="158"/>
                    </a:lnTo>
                    <a:lnTo>
                      <a:pt x="210" y="159"/>
                    </a:lnTo>
                    <a:lnTo>
                      <a:pt x="209" y="160"/>
                    </a:lnTo>
                    <a:lnTo>
                      <a:pt x="208" y="161"/>
                    </a:lnTo>
                    <a:lnTo>
                      <a:pt x="208" y="162"/>
                    </a:lnTo>
                    <a:lnTo>
                      <a:pt x="209" y="162"/>
                    </a:lnTo>
                    <a:lnTo>
                      <a:pt x="209" y="163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8" y="167"/>
                    </a:lnTo>
                    <a:lnTo>
                      <a:pt x="207" y="168"/>
                    </a:lnTo>
                    <a:lnTo>
                      <a:pt x="206" y="169"/>
                    </a:lnTo>
                    <a:lnTo>
                      <a:pt x="206" y="170"/>
                    </a:lnTo>
                    <a:lnTo>
                      <a:pt x="204" y="170"/>
                    </a:lnTo>
                    <a:lnTo>
                      <a:pt x="203" y="170"/>
                    </a:lnTo>
                    <a:lnTo>
                      <a:pt x="202" y="170"/>
                    </a:lnTo>
                    <a:lnTo>
                      <a:pt x="201" y="170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199" y="173"/>
                    </a:lnTo>
                    <a:lnTo>
                      <a:pt x="198" y="173"/>
                    </a:lnTo>
                    <a:lnTo>
                      <a:pt x="197" y="171"/>
                    </a:lnTo>
                    <a:lnTo>
                      <a:pt x="195" y="171"/>
                    </a:lnTo>
                    <a:lnTo>
                      <a:pt x="195" y="173"/>
                    </a:lnTo>
                    <a:lnTo>
                      <a:pt x="194" y="173"/>
                    </a:lnTo>
                    <a:lnTo>
                      <a:pt x="193" y="174"/>
                    </a:lnTo>
                    <a:lnTo>
                      <a:pt x="192" y="174"/>
                    </a:lnTo>
                    <a:lnTo>
                      <a:pt x="191" y="174"/>
                    </a:lnTo>
                    <a:lnTo>
                      <a:pt x="190" y="175"/>
                    </a:lnTo>
                    <a:lnTo>
                      <a:pt x="189" y="175"/>
                    </a:lnTo>
                    <a:lnTo>
                      <a:pt x="187" y="176"/>
                    </a:lnTo>
                    <a:lnTo>
                      <a:pt x="187" y="177"/>
                    </a:lnTo>
                    <a:lnTo>
                      <a:pt x="187" y="177"/>
                    </a:lnTo>
                    <a:lnTo>
                      <a:pt x="186" y="177"/>
                    </a:lnTo>
                    <a:lnTo>
                      <a:pt x="186" y="178"/>
                    </a:lnTo>
                    <a:lnTo>
                      <a:pt x="185" y="178"/>
                    </a:lnTo>
                    <a:lnTo>
                      <a:pt x="184" y="178"/>
                    </a:lnTo>
                    <a:lnTo>
                      <a:pt x="184" y="179"/>
                    </a:lnTo>
                    <a:lnTo>
                      <a:pt x="183" y="179"/>
                    </a:lnTo>
                    <a:lnTo>
                      <a:pt x="182" y="181"/>
                    </a:lnTo>
                    <a:lnTo>
                      <a:pt x="181" y="179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78" y="181"/>
                    </a:lnTo>
                    <a:lnTo>
                      <a:pt x="177" y="181"/>
                    </a:lnTo>
                    <a:lnTo>
                      <a:pt x="177" y="182"/>
                    </a:lnTo>
                    <a:lnTo>
                      <a:pt x="176" y="183"/>
                    </a:lnTo>
                    <a:lnTo>
                      <a:pt x="175" y="182"/>
                    </a:lnTo>
                    <a:lnTo>
                      <a:pt x="174" y="182"/>
                    </a:lnTo>
                    <a:lnTo>
                      <a:pt x="173" y="181"/>
                    </a:lnTo>
                    <a:lnTo>
                      <a:pt x="172" y="179"/>
                    </a:lnTo>
                    <a:lnTo>
                      <a:pt x="172" y="178"/>
                    </a:lnTo>
                    <a:lnTo>
                      <a:pt x="171" y="178"/>
                    </a:lnTo>
                    <a:lnTo>
                      <a:pt x="169" y="178"/>
                    </a:lnTo>
                    <a:lnTo>
                      <a:pt x="169" y="179"/>
                    </a:lnTo>
                    <a:lnTo>
                      <a:pt x="168" y="181"/>
                    </a:lnTo>
                    <a:lnTo>
                      <a:pt x="167" y="181"/>
                    </a:lnTo>
                    <a:lnTo>
                      <a:pt x="167" y="182"/>
                    </a:lnTo>
                    <a:lnTo>
                      <a:pt x="166" y="182"/>
                    </a:lnTo>
                    <a:lnTo>
                      <a:pt x="166" y="181"/>
                    </a:lnTo>
                    <a:lnTo>
                      <a:pt x="165" y="181"/>
                    </a:lnTo>
                    <a:lnTo>
                      <a:pt x="165" y="179"/>
                    </a:lnTo>
                    <a:lnTo>
                      <a:pt x="165" y="178"/>
                    </a:lnTo>
                    <a:lnTo>
                      <a:pt x="164" y="178"/>
                    </a:lnTo>
                    <a:lnTo>
                      <a:pt x="163" y="177"/>
                    </a:lnTo>
                    <a:lnTo>
                      <a:pt x="161" y="177"/>
                    </a:lnTo>
                    <a:lnTo>
                      <a:pt x="163" y="178"/>
                    </a:lnTo>
                    <a:lnTo>
                      <a:pt x="163" y="179"/>
                    </a:lnTo>
                    <a:lnTo>
                      <a:pt x="161" y="179"/>
                    </a:lnTo>
                    <a:lnTo>
                      <a:pt x="161" y="181"/>
                    </a:lnTo>
                    <a:lnTo>
                      <a:pt x="160" y="181"/>
                    </a:lnTo>
                    <a:lnTo>
                      <a:pt x="160" y="181"/>
                    </a:lnTo>
                    <a:lnTo>
                      <a:pt x="159" y="181"/>
                    </a:lnTo>
                    <a:lnTo>
                      <a:pt x="158" y="181"/>
                    </a:lnTo>
                    <a:lnTo>
                      <a:pt x="157" y="182"/>
                    </a:lnTo>
                    <a:lnTo>
                      <a:pt x="156" y="182"/>
                    </a:lnTo>
                    <a:lnTo>
                      <a:pt x="155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1" y="179"/>
                    </a:lnTo>
                    <a:lnTo>
                      <a:pt x="150" y="181"/>
                    </a:lnTo>
                    <a:lnTo>
                      <a:pt x="149" y="181"/>
                    </a:lnTo>
                    <a:lnTo>
                      <a:pt x="148" y="181"/>
                    </a:lnTo>
                    <a:lnTo>
                      <a:pt x="148" y="179"/>
                    </a:lnTo>
                    <a:lnTo>
                      <a:pt x="147" y="178"/>
                    </a:lnTo>
                    <a:lnTo>
                      <a:pt x="146" y="178"/>
                    </a:lnTo>
                    <a:lnTo>
                      <a:pt x="144" y="177"/>
                    </a:lnTo>
                    <a:lnTo>
                      <a:pt x="144" y="176"/>
                    </a:lnTo>
                    <a:lnTo>
                      <a:pt x="143" y="176"/>
                    </a:lnTo>
                    <a:lnTo>
                      <a:pt x="143" y="175"/>
                    </a:lnTo>
                    <a:lnTo>
                      <a:pt x="142" y="175"/>
                    </a:lnTo>
                    <a:lnTo>
                      <a:pt x="141" y="174"/>
                    </a:lnTo>
                    <a:lnTo>
                      <a:pt x="140" y="174"/>
                    </a:lnTo>
                    <a:lnTo>
                      <a:pt x="140" y="173"/>
                    </a:lnTo>
                    <a:lnTo>
                      <a:pt x="139" y="173"/>
                    </a:lnTo>
                    <a:lnTo>
                      <a:pt x="138" y="171"/>
                    </a:lnTo>
                    <a:lnTo>
                      <a:pt x="137" y="171"/>
                    </a:lnTo>
                    <a:lnTo>
                      <a:pt x="135" y="171"/>
                    </a:lnTo>
                    <a:lnTo>
                      <a:pt x="135" y="170"/>
                    </a:lnTo>
                    <a:lnTo>
                      <a:pt x="134" y="170"/>
                    </a:lnTo>
                    <a:lnTo>
                      <a:pt x="134" y="169"/>
                    </a:lnTo>
                    <a:lnTo>
                      <a:pt x="133" y="169"/>
                    </a:lnTo>
                    <a:lnTo>
                      <a:pt x="133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1" y="167"/>
                    </a:lnTo>
                    <a:lnTo>
                      <a:pt x="130" y="167"/>
                    </a:lnTo>
                    <a:lnTo>
                      <a:pt x="129" y="168"/>
                    </a:lnTo>
                    <a:lnTo>
                      <a:pt x="129" y="167"/>
                    </a:lnTo>
                    <a:lnTo>
                      <a:pt x="127" y="167"/>
                    </a:lnTo>
                    <a:lnTo>
                      <a:pt x="126" y="167"/>
                    </a:lnTo>
                    <a:lnTo>
                      <a:pt x="125" y="167"/>
                    </a:lnTo>
                    <a:lnTo>
                      <a:pt x="125" y="166"/>
                    </a:lnTo>
                    <a:lnTo>
                      <a:pt x="125" y="165"/>
                    </a:lnTo>
                    <a:lnTo>
                      <a:pt x="124" y="165"/>
                    </a:lnTo>
                    <a:lnTo>
                      <a:pt x="124" y="163"/>
                    </a:lnTo>
                    <a:lnTo>
                      <a:pt x="123" y="163"/>
                    </a:lnTo>
                    <a:lnTo>
                      <a:pt x="122" y="163"/>
                    </a:lnTo>
                    <a:lnTo>
                      <a:pt x="122" y="162"/>
                    </a:lnTo>
                    <a:lnTo>
                      <a:pt x="121" y="162"/>
                    </a:lnTo>
                    <a:lnTo>
                      <a:pt x="120" y="162"/>
                    </a:lnTo>
                    <a:lnTo>
                      <a:pt x="118" y="162"/>
                    </a:lnTo>
                    <a:lnTo>
                      <a:pt x="118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6"/>
                    </a:lnTo>
                    <a:lnTo>
                      <a:pt x="117" y="167"/>
                    </a:lnTo>
                    <a:lnTo>
                      <a:pt x="116" y="167"/>
                    </a:lnTo>
                    <a:lnTo>
                      <a:pt x="116" y="168"/>
                    </a:lnTo>
                    <a:lnTo>
                      <a:pt x="115" y="168"/>
                    </a:lnTo>
                    <a:lnTo>
                      <a:pt x="115" y="169"/>
                    </a:lnTo>
                    <a:lnTo>
                      <a:pt x="115" y="170"/>
                    </a:lnTo>
                    <a:lnTo>
                      <a:pt x="114" y="170"/>
                    </a:lnTo>
                    <a:lnTo>
                      <a:pt x="114" y="171"/>
                    </a:lnTo>
                    <a:lnTo>
                      <a:pt x="113" y="171"/>
                    </a:lnTo>
                    <a:lnTo>
                      <a:pt x="112" y="171"/>
                    </a:lnTo>
                    <a:lnTo>
                      <a:pt x="112" y="173"/>
                    </a:lnTo>
                    <a:lnTo>
                      <a:pt x="111" y="173"/>
                    </a:lnTo>
                    <a:lnTo>
                      <a:pt x="111" y="174"/>
                    </a:lnTo>
                    <a:lnTo>
                      <a:pt x="109" y="175"/>
                    </a:lnTo>
                    <a:lnTo>
                      <a:pt x="108" y="175"/>
                    </a:lnTo>
                    <a:lnTo>
                      <a:pt x="107" y="175"/>
                    </a:lnTo>
                    <a:lnTo>
                      <a:pt x="106" y="175"/>
                    </a:lnTo>
                    <a:lnTo>
                      <a:pt x="106" y="174"/>
                    </a:lnTo>
                    <a:lnTo>
                      <a:pt x="105" y="174"/>
                    </a:lnTo>
                    <a:lnTo>
                      <a:pt x="104" y="174"/>
                    </a:lnTo>
                    <a:lnTo>
                      <a:pt x="103" y="174"/>
                    </a:lnTo>
                    <a:lnTo>
                      <a:pt x="101" y="173"/>
                    </a:lnTo>
                    <a:lnTo>
                      <a:pt x="100" y="171"/>
                    </a:lnTo>
                    <a:lnTo>
                      <a:pt x="100" y="170"/>
                    </a:lnTo>
                    <a:lnTo>
                      <a:pt x="99" y="171"/>
                    </a:lnTo>
                    <a:lnTo>
                      <a:pt x="98" y="171"/>
                    </a:lnTo>
                    <a:lnTo>
                      <a:pt x="98" y="173"/>
                    </a:lnTo>
                    <a:lnTo>
                      <a:pt x="99" y="174"/>
                    </a:lnTo>
                    <a:lnTo>
                      <a:pt x="98" y="174"/>
                    </a:lnTo>
                    <a:lnTo>
                      <a:pt x="98" y="175"/>
                    </a:lnTo>
                    <a:lnTo>
                      <a:pt x="97" y="175"/>
                    </a:lnTo>
                    <a:lnTo>
                      <a:pt x="97" y="176"/>
                    </a:lnTo>
                    <a:lnTo>
                      <a:pt x="98" y="177"/>
                    </a:lnTo>
                    <a:lnTo>
                      <a:pt x="97" y="177"/>
                    </a:lnTo>
                    <a:lnTo>
                      <a:pt x="97" y="178"/>
                    </a:lnTo>
                    <a:lnTo>
                      <a:pt x="97" y="179"/>
                    </a:lnTo>
                    <a:lnTo>
                      <a:pt x="96" y="179"/>
                    </a:lnTo>
                    <a:lnTo>
                      <a:pt x="96" y="178"/>
                    </a:lnTo>
                    <a:lnTo>
                      <a:pt x="95" y="178"/>
                    </a:lnTo>
                    <a:lnTo>
                      <a:pt x="95" y="179"/>
                    </a:lnTo>
                    <a:lnTo>
                      <a:pt x="95" y="181"/>
                    </a:lnTo>
                    <a:lnTo>
                      <a:pt x="94" y="181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1" y="179"/>
                    </a:lnTo>
                    <a:lnTo>
                      <a:pt x="91" y="181"/>
                    </a:lnTo>
                    <a:lnTo>
                      <a:pt x="90" y="181"/>
                    </a:lnTo>
                    <a:lnTo>
                      <a:pt x="89" y="181"/>
                    </a:lnTo>
                    <a:lnTo>
                      <a:pt x="88" y="181"/>
                    </a:lnTo>
                    <a:lnTo>
                      <a:pt x="87" y="181"/>
                    </a:lnTo>
                    <a:lnTo>
                      <a:pt x="87" y="179"/>
                    </a:lnTo>
                    <a:lnTo>
                      <a:pt x="86" y="181"/>
                    </a:lnTo>
                    <a:lnTo>
                      <a:pt x="86" y="182"/>
                    </a:lnTo>
                    <a:lnTo>
                      <a:pt x="86" y="183"/>
                    </a:lnTo>
                    <a:lnTo>
                      <a:pt x="84" y="184"/>
                    </a:lnTo>
                    <a:lnTo>
                      <a:pt x="83" y="184"/>
                    </a:lnTo>
                    <a:lnTo>
                      <a:pt x="82" y="184"/>
                    </a:lnTo>
                    <a:lnTo>
                      <a:pt x="82" y="185"/>
                    </a:lnTo>
                    <a:lnTo>
                      <a:pt x="81" y="186"/>
                    </a:lnTo>
                    <a:lnTo>
                      <a:pt x="81" y="187"/>
                    </a:lnTo>
                    <a:lnTo>
                      <a:pt x="82" y="187"/>
                    </a:lnTo>
                    <a:lnTo>
                      <a:pt x="81" y="188"/>
                    </a:lnTo>
                    <a:lnTo>
                      <a:pt x="80" y="187"/>
                    </a:lnTo>
                    <a:lnTo>
                      <a:pt x="79" y="187"/>
                    </a:lnTo>
                    <a:lnTo>
                      <a:pt x="79" y="186"/>
                    </a:lnTo>
                    <a:lnTo>
                      <a:pt x="78" y="185"/>
                    </a:lnTo>
                    <a:lnTo>
                      <a:pt x="78" y="186"/>
                    </a:lnTo>
                    <a:lnTo>
                      <a:pt x="77" y="186"/>
                    </a:lnTo>
                    <a:lnTo>
                      <a:pt x="77" y="187"/>
                    </a:lnTo>
                    <a:lnTo>
                      <a:pt x="78" y="187"/>
                    </a:lnTo>
                    <a:lnTo>
                      <a:pt x="78" y="188"/>
                    </a:lnTo>
                    <a:lnTo>
                      <a:pt x="77" y="188"/>
                    </a:lnTo>
                    <a:lnTo>
                      <a:pt x="77" y="190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3" y="188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90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6" y="190"/>
                    </a:lnTo>
                    <a:lnTo>
                      <a:pt x="66" y="190"/>
                    </a:lnTo>
                    <a:lnTo>
                      <a:pt x="65" y="190"/>
                    </a:lnTo>
                    <a:lnTo>
                      <a:pt x="64" y="190"/>
                    </a:lnTo>
                    <a:lnTo>
                      <a:pt x="65" y="191"/>
                    </a:lnTo>
                    <a:lnTo>
                      <a:pt x="65" y="192"/>
                    </a:lnTo>
                    <a:lnTo>
                      <a:pt x="65" y="193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6" y="196"/>
                    </a:lnTo>
                    <a:lnTo>
                      <a:pt x="67" y="196"/>
                    </a:lnTo>
                    <a:lnTo>
                      <a:pt x="67" y="198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2" y="204"/>
                    </a:lnTo>
                    <a:lnTo>
                      <a:pt x="72" y="205"/>
                    </a:lnTo>
                    <a:lnTo>
                      <a:pt x="72" y="207"/>
                    </a:lnTo>
                    <a:lnTo>
                      <a:pt x="71" y="208"/>
                    </a:lnTo>
                    <a:lnTo>
                      <a:pt x="72" y="208"/>
                    </a:lnTo>
                    <a:lnTo>
                      <a:pt x="72" y="209"/>
                    </a:lnTo>
                    <a:lnTo>
                      <a:pt x="71" y="209"/>
                    </a:lnTo>
                    <a:lnTo>
                      <a:pt x="70" y="210"/>
                    </a:lnTo>
                    <a:lnTo>
                      <a:pt x="69" y="210"/>
                    </a:lnTo>
                    <a:lnTo>
                      <a:pt x="67" y="210"/>
                    </a:lnTo>
                    <a:lnTo>
                      <a:pt x="66" y="209"/>
                    </a:lnTo>
                    <a:lnTo>
                      <a:pt x="66" y="208"/>
                    </a:lnTo>
                    <a:lnTo>
                      <a:pt x="65" y="207"/>
                    </a:lnTo>
                    <a:lnTo>
                      <a:pt x="64" y="207"/>
                    </a:lnTo>
                    <a:lnTo>
                      <a:pt x="64" y="205"/>
                    </a:lnTo>
                    <a:lnTo>
                      <a:pt x="64" y="204"/>
                    </a:lnTo>
                    <a:lnTo>
                      <a:pt x="63" y="204"/>
                    </a:lnTo>
                    <a:lnTo>
                      <a:pt x="63" y="203"/>
                    </a:lnTo>
                    <a:lnTo>
                      <a:pt x="62" y="203"/>
                    </a:lnTo>
                    <a:lnTo>
                      <a:pt x="61" y="203"/>
                    </a:lnTo>
                    <a:lnTo>
                      <a:pt x="61" y="204"/>
                    </a:lnTo>
                    <a:lnTo>
                      <a:pt x="61" y="203"/>
                    </a:lnTo>
                    <a:lnTo>
                      <a:pt x="60" y="203"/>
                    </a:lnTo>
                    <a:lnTo>
                      <a:pt x="60" y="202"/>
                    </a:lnTo>
                    <a:lnTo>
                      <a:pt x="58" y="202"/>
                    </a:lnTo>
                    <a:lnTo>
                      <a:pt x="57" y="202"/>
                    </a:lnTo>
                    <a:lnTo>
                      <a:pt x="57" y="201"/>
                    </a:lnTo>
                    <a:lnTo>
                      <a:pt x="57" y="202"/>
                    </a:lnTo>
                    <a:lnTo>
                      <a:pt x="56" y="201"/>
                    </a:lnTo>
                    <a:lnTo>
                      <a:pt x="55" y="201"/>
                    </a:lnTo>
                    <a:lnTo>
                      <a:pt x="54" y="201"/>
                    </a:lnTo>
                    <a:lnTo>
                      <a:pt x="54" y="202"/>
                    </a:lnTo>
                    <a:lnTo>
                      <a:pt x="54" y="203"/>
                    </a:lnTo>
                    <a:lnTo>
                      <a:pt x="54" y="204"/>
                    </a:lnTo>
                    <a:lnTo>
                      <a:pt x="54" y="205"/>
                    </a:lnTo>
                    <a:lnTo>
                      <a:pt x="55" y="207"/>
                    </a:lnTo>
                    <a:lnTo>
                      <a:pt x="55" y="208"/>
                    </a:lnTo>
                    <a:lnTo>
                      <a:pt x="56" y="208"/>
                    </a:lnTo>
                    <a:lnTo>
                      <a:pt x="57" y="209"/>
                    </a:lnTo>
                    <a:lnTo>
                      <a:pt x="57" y="210"/>
                    </a:lnTo>
                    <a:lnTo>
                      <a:pt x="57" y="211"/>
                    </a:lnTo>
                    <a:lnTo>
                      <a:pt x="56" y="211"/>
                    </a:lnTo>
                    <a:lnTo>
                      <a:pt x="56" y="212"/>
                    </a:lnTo>
                    <a:lnTo>
                      <a:pt x="55" y="213"/>
                    </a:lnTo>
                    <a:lnTo>
                      <a:pt x="55" y="215"/>
                    </a:lnTo>
                    <a:lnTo>
                      <a:pt x="54" y="213"/>
                    </a:lnTo>
                    <a:lnTo>
                      <a:pt x="45" y="203"/>
                    </a:lnTo>
                    <a:lnTo>
                      <a:pt x="44" y="203"/>
                    </a:lnTo>
                    <a:lnTo>
                      <a:pt x="43" y="202"/>
                    </a:lnTo>
                    <a:lnTo>
                      <a:pt x="41" y="201"/>
                    </a:lnTo>
                    <a:lnTo>
                      <a:pt x="40" y="200"/>
                    </a:lnTo>
                    <a:lnTo>
                      <a:pt x="39" y="199"/>
                    </a:lnTo>
                    <a:lnTo>
                      <a:pt x="38" y="198"/>
                    </a:lnTo>
                    <a:lnTo>
                      <a:pt x="37" y="196"/>
                    </a:lnTo>
                    <a:lnTo>
                      <a:pt x="36" y="195"/>
                    </a:lnTo>
                    <a:lnTo>
                      <a:pt x="35" y="195"/>
                    </a:lnTo>
                    <a:lnTo>
                      <a:pt x="35" y="194"/>
                    </a:lnTo>
                    <a:lnTo>
                      <a:pt x="32" y="193"/>
                    </a:lnTo>
                    <a:lnTo>
                      <a:pt x="31" y="192"/>
                    </a:lnTo>
                    <a:lnTo>
                      <a:pt x="30" y="191"/>
                    </a:lnTo>
                    <a:lnTo>
                      <a:pt x="29" y="190"/>
                    </a:lnTo>
                    <a:lnTo>
                      <a:pt x="26" y="186"/>
                    </a:lnTo>
                    <a:lnTo>
                      <a:pt x="21" y="182"/>
                    </a:lnTo>
                    <a:lnTo>
                      <a:pt x="2" y="163"/>
                    </a:lnTo>
                    <a:lnTo>
                      <a:pt x="0" y="162"/>
                    </a:lnTo>
                    <a:lnTo>
                      <a:pt x="0" y="161"/>
                    </a:lnTo>
                    <a:lnTo>
                      <a:pt x="1" y="161"/>
                    </a:lnTo>
                    <a:lnTo>
                      <a:pt x="1" y="160"/>
                    </a:lnTo>
                    <a:lnTo>
                      <a:pt x="2" y="160"/>
                    </a:lnTo>
                    <a:lnTo>
                      <a:pt x="2" y="159"/>
                    </a:lnTo>
                    <a:lnTo>
                      <a:pt x="3" y="158"/>
                    </a:lnTo>
                    <a:lnTo>
                      <a:pt x="3" y="157"/>
                    </a:lnTo>
                    <a:lnTo>
                      <a:pt x="3" y="156"/>
                    </a:lnTo>
                    <a:lnTo>
                      <a:pt x="4" y="154"/>
                    </a:lnTo>
                    <a:lnTo>
                      <a:pt x="4" y="153"/>
                    </a:lnTo>
                    <a:lnTo>
                      <a:pt x="5" y="154"/>
                    </a:lnTo>
                    <a:lnTo>
                      <a:pt x="5" y="153"/>
                    </a:lnTo>
                    <a:lnTo>
                      <a:pt x="6" y="153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9" y="151"/>
                    </a:lnTo>
                    <a:lnTo>
                      <a:pt x="10" y="151"/>
                    </a:lnTo>
                    <a:lnTo>
                      <a:pt x="10" y="150"/>
                    </a:lnTo>
                    <a:lnTo>
                      <a:pt x="11" y="150"/>
                    </a:lnTo>
                    <a:lnTo>
                      <a:pt x="11" y="149"/>
                    </a:lnTo>
                    <a:lnTo>
                      <a:pt x="12" y="149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3" y="146"/>
                    </a:lnTo>
                    <a:lnTo>
                      <a:pt x="13" y="145"/>
                    </a:lnTo>
                    <a:lnTo>
                      <a:pt x="14" y="145"/>
                    </a:lnTo>
                    <a:lnTo>
                      <a:pt x="15" y="144"/>
                    </a:lnTo>
                    <a:lnTo>
                      <a:pt x="15" y="145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19" y="144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19" y="141"/>
                    </a:lnTo>
                    <a:lnTo>
                      <a:pt x="19" y="140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1" y="139"/>
                    </a:lnTo>
                    <a:lnTo>
                      <a:pt x="22" y="137"/>
                    </a:lnTo>
                    <a:lnTo>
                      <a:pt x="23" y="137"/>
                    </a:lnTo>
                    <a:lnTo>
                      <a:pt x="23" y="139"/>
                    </a:lnTo>
                    <a:lnTo>
                      <a:pt x="23" y="137"/>
                    </a:lnTo>
                    <a:lnTo>
                      <a:pt x="24" y="137"/>
                    </a:lnTo>
                    <a:lnTo>
                      <a:pt x="24" y="136"/>
                    </a:lnTo>
                    <a:lnTo>
                      <a:pt x="24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2"/>
                    </a:lnTo>
                    <a:lnTo>
                      <a:pt x="26" y="132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29"/>
                    </a:lnTo>
                    <a:lnTo>
                      <a:pt x="29" y="128"/>
                    </a:lnTo>
                    <a:lnTo>
                      <a:pt x="28" y="127"/>
                    </a:lnTo>
                    <a:lnTo>
                      <a:pt x="27" y="126"/>
                    </a:lnTo>
                    <a:lnTo>
                      <a:pt x="26" y="126"/>
                    </a:lnTo>
                    <a:lnTo>
                      <a:pt x="26" y="125"/>
                    </a:lnTo>
                    <a:lnTo>
                      <a:pt x="26" y="124"/>
                    </a:lnTo>
                    <a:lnTo>
                      <a:pt x="24" y="124"/>
                    </a:lnTo>
                    <a:lnTo>
                      <a:pt x="24" y="124"/>
                    </a:lnTo>
                    <a:lnTo>
                      <a:pt x="23" y="124"/>
                    </a:lnTo>
                    <a:lnTo>
                      <a:pt x="23" y="123"/>
                    </a:lnTo>
                    <a:lnTo>
                      <a:pt x="24" y="123"/>
                    </a:lnTo>
                    <a:lnTo>
                      <a:pt x="24" y="123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4" y="120"/>
                    </a:lnTo>
                    <a:lnTo>
                      <a:pt x="24" y="119"/>
                    </a:lnTo>
                    <a:lnTo>
                      <a:pt x="26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7"/>
                    </a:lnTo>
                    <a:lnTo>
                      <a:pt x="28" y="116"/>
                    </a:lnTo>
                    <a:lnTo>
                      <a:pt x="29" y="116"/>
                    </a:lnTo>
                    <a:lnTo>
                      <a:pt x="29" y="117"/>
                    </a:lnTo>
                    <a:lnTo>
                      <a:pt x="30" y="118"/>
                    </a:lnTo>
                    <a:lnTo>
                      <a:pt x="29" y="118"/>
                    </a:lnTo>
                    <a:lnTo>
                      <a:pt x="29" y="119"/>
                    </a:lnTo>
                    <a:lnTo>
                      <a:pt x="30" y="119"/>
                    </a:lnTo>
                    <a:lnTo>
                      <a:pt x="31" y="119"/>
                    </a:lnTo>
                    <a:lnTo>
                      <a:pt x="31" y="118"/>
                    </a:lnTo>
                    <a:lnTo>
                      <a:pt x="32" y="118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2" y="115"/>
                    </a:lnTo>
                    <a:lnTo>
                      <a:pt x="34" y="115"/>
                    </a:lnTo>
                    <a:lnTo>
                      <a:pt x="35" y="115"/>
                    </a:lnTo>
                    <a:lnTo>
                      <a:pt x="36" y="114"/>
                    </a:lnTo>
                    <a:lnTo>
                      <a:pt x="37" y="114"/>
                    </a:lnTo>
                    <a:lnTo>
                      <a:pt x="38" y="114"/>
                    </a:lnTo>
                    <a:lnTo>
                      <a:pt x="38" y="115"/>
                    </a:lnTo>
                    <a:lnTo>
                      <a:pt x="39" y="115"/>
                    </a:lnTo>
                    <a:lnTo>
                      <a:pt x="39" y="114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39" y="111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41" y="108"/>
                    </a:lnTo>
                    <a:lnTo>
                      <a:pt x="41" y="108"/>
                    </a:lnTo>
                    <a:lnTo>
                      <a:pt x="43" y="107"/>
                    </a:lnTo>
                    <a:lnTo>
                      <a:pt x="43" y="106"/>
                    </a:lnTo>
                    <a:lnTo>
                      <a:pt x="44" y="105"/>
                    </a:lnTo>
                    <a:lnTo>
                      <a:pt x="44" y="103"/>
                    </a:lnTo>
                    <a:lnTo>
                      <a:pt x="45" y="102"/>
                    </a:lnTo>
                    <a:lnTo>
                      <a:pt x="46" y="102"/>
                    </a:lnTo>
                    <a:lnTo>
                      <a:pt x="47" y="101"/>
                    </a:lnTo>
                    <a:lnTo>
                      <a:pt x="47" y="100"/>
                    </a:lnTo>
                    <a:lnTo>
                      <a:pt x="47" y="99"/>
                    </a:lnTo>
                    <a:lnTo>
                      <a:pt x="47" y="98"/>
                    </a:lnTo>
                    <a:lnTo>
                      <a:pt x="47" y="99"/>
                    </a:lnTo>
                    <a:lnTo>
                      <a:pt x="48" y="98"/>
                    </a:lnTo>
                    <a:lnTo>
                      <a:pt x="48" y="97"/>
                    </a:lnTo>
                    <a:lnTo>
                      <a:pt x="49" y="97"/>
                    </a:lnTo>
                    <a:lnTo>
                      <a:pt x="50" y="95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2" y="93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2" y="89"/>
                    </a:lnTo>
                    <a:lnTo>
                      <a:pt x="53" y="89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5" y="88"/>
                    </a:lnTo>
                    <a:lnTo>
                      <a:pt x="55" y="86"/>
                    </a:lnTo>
                    <a:lnTo>
                      <a:pt x="55" y="85"/>
                    </a:lnTo>
                    <a:lnTo>
                      <a:pt x="56" y="84"/>
                    </a:lnTo>
                    <a:lnTo>
                      <a:pt x="56" y="83"/>
                    </a:lnTo>
                    <a:lnTo>
                      <a:pt x="57" y="83"/>
                    </a:lnTo>
                    <a:lnTo>
                      <a:pt x="57" y="82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7" y="81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60" y="77"/>
                    </a:lnTo>
                    <a:lnTo>
                      <a:pt x="61" y="77"/>
                    </a:lnTo>
                    <a:lnTo>
                      <a:pt x="62" y="77"/>
                    </a:lnTo>
                    <a:lnTo>
                      <a:pt x="62" y="76"/>
                    </a:lnTo>
                    <a:lnTo>
                      <a:pt x="61" y="75"/>
                    </a:lnTo>
                    <a:lnTo>
                      <a:pt x="62" y="75"/>
                    </a:lnTo>
                    <a:lnTo>
                      <a:pt x="62" y="74"/>
                    </a:lnTo>
                    <a:lnTo>
                      <a:pt x="63" y="73"/>
                    </a:lnTo>
                    <a:lnTo>
                      <a:pt x="64" y="73"/>
                    </a:lnTo>
                    <a:lnTo>
                      <a:pt x="65" y="73"/>
                    </a:lnTo>
                    <a:lnTo>
                      <a:pt x="65" y="72"/>
                    </a:lnTo>
                    <a:lnTo>
                      <a:pt x="65" y="71"/>
                    </a:lnTo>
                    <a:lnTo>
                      <a:pt x="66" y="71"/>
                    </a:lnTo>
                    <a:lnTo>
                      <a:pt x="65" y="69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7" y="67"/>
                    </a:lnTo>
                    <a:lnTo>
                      <a:pt x="67" y="66"/>
                    </a:lnTo>
                    <a:lnTo>
                      <a:pt x="69" y="65"/>
                    </a:lnTo>
                    <a:lnTo>
                      <a:pt x="70" y="64"/>
                    </a:lnTo>
                    <a:lnTo>
                      <a:pt x="70" y="63"/>
                    </a:lnTo>
                    <a:lnTo>
                      <a:pt x="70" y="61"/>
                    </a:lnTo>
                    <a:lnTo>
                      <a:pt x="71" y="61"/>
                    </a:lnTo>
                    <a:lnTo>
                      <a:pt x="71" y="60"/>
                    </a:lnTo>
                    <a:lnTo>
                      <a:pt x="72" y="59"/>
                    </a:lnTo>
                    <a:lnTo>
                      <a:pt x="72" y="58"/>
                    </a:lnTo>
                    <a:lnTo>
                      <a:pt x="73" y="57"/>
                    </a:lnTo>
                    <a:lnTo>
                      <a:pt x="73" y="56"/>
                    </a:lnTo>
                    <a:lnTo>
                      <a:pt x="74" y="56"/>
                    </a:lnTo>
                    <a:lnTo>
                      <a:pt x="75" y="56"/>
                    </a:lnTo>
                    <a:lnTo>
                      <a:pt x="75" y="55"/>
                    </a:lnTo>
                    <a:lnTo>
                      <a:pt x="77" y="55"/>
                    </a:lnTo>
                    <a:lnTo>
                      <a:pt x="77" y="53"/>
                    </a:lnTo>
                    <a:lnTo>
                      <a:pt x="77" y="53"/>
                    </a:lnTo>
                    <a:lnTo>
                      <a:pt x="77" y="52"/>
                    </a:lnTo>
                    <a:lnTo>
                      <a:pt x="78" y="51"/>
                    </a:lnTo>
                    <a:lnTo>
                      <a:pt x="79" y="50"/>
                    </a:lnTo>
                    <a:lnTo>
                      <a:pt x="79" y="49"/>
                    </a:lnTo>
                    <a:lnTo>
                      <a:pt x="79" y="48"/>
                    </a:lnTo>
                    <a:lnTo>
                      <a:pt x="79" y="46"/>
                    </a:lnTo>
                    <a:lnTo>
                      <a:pt x="80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3" y="41"/>
                    </a:lnTo>
                    <a:lnTo>
                      <a:pt x="84" y="41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39"/>
                    </a:lnTo>
                    <a:lnTo>
                      <a:pt x="87" y="38"/>
                    </a:lnTo>
                    <a:lnTo>
                      <a:pt x="87" y="36"/>
                    </a:lnTo>
                    <a:lnTo>
                      <a:pt x="88" y="35"/>
                    </a:lnTo>
                    <a:lnTo>
                      <a:pt x="88" y="34"/>
                    </a:lnTo>
                    <a:lnTo>
                      <a:pt x="88" y="33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1" y="31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4" y="29"/>
                    </a:lnTo>
                    <a:lnTo>
                      <a:pt x="95" y="26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19"/>
                    </a:lnTo>
                    <a:lnTo>
                      <a:pt x="100" y="18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3" y="16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4"/>
                    </a:lnTo>
                    <a:lnTo>
                      <a:pt x="106" y="14"/>
                    </a:lnTo>
                    <a:lnTo>
                      <a:pt x="106" y="13"/>
                    </a:lnTo>
                    <a:lnTo>
                      <a:pt x="107" y="13"/>
                    </a:lnTo>
                    <a:lnTo>
                      <a:pt x="109" y="13"/>
                    </a:lnTo>
                    <a:lnTo>
                      <a:pt x="111" y="12"/>
                    </a:lnTo>
                    <a:lnTo>
                      <a:pt x="112" y="10"/>
                    </a:lnTo>
                    <a:lnTo>
                      <a:pt x="113" y="10"/>
                    </a:lnTo>
                    <a:lnTo>
                      <a:pt x="114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8" y="9"/>
                    </a:lnTo>
                    <a:lnTo>
                      <a:pt x="120" y="8"/>
                    </a:lnTo>
                    <a:lnTo>
                      <a:pt x="121" y="8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6"/>
                    </a:lnTo>
                    <a:lnTo>
                      <a:pt x="125" y="6"/>
                    </a:lnTo>
                    <a:lnTo>
                      <a:pt x="126" y="6"/>
                    </a:lnTo>
                    <a:lnTo>
                      <a:pt x="126" y="5"/>
                    </a:lnTo>
                    <a:lnTo>
                      <a:pt x="127" y="5"/>
                    </a:lnTo>
                    <a:lnTo>
                      <a:pt x="129" y="4"/>
                    </a:lnTo>
                    <a:lnTo>
                      <a:pt x="129" y="5"/>
                    </a:lnTo>
                    <a:lnTo>
                      <a:pt x="130" y="5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2" y="0"/>
                    </a:lnTo>
                    <a:lnTo>
                      <a:pt x="135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0" name="Freeform 134"/>
              <p:cNvSpPr>
                <a:spLocks/>
              </p:cNvSpPr>
              <p:nvPr/>
            </p:nvSpPr>
            <p:spPr bwMode="auto">
              <a:xfrm>
                <a:off x="2654300" y="2314575"/>
                <a:ext cx="303213" cy="258763"/>
              </a:xfrm>
              <a:custGeom>
                <a:avLst/>
                <a:gdLst>
                  <a:gd name="T0" fmla="*/ 94 w 191"/>
                  <a:gd name="T1" fmla="*/ 0 h 163"/>
                  <a:gd name="T2" fmla="*/ 105 w 191"/>
                  <a:gd name="T3" fmla="*/ 0 h 163"/>
                  <a:gd name="T4" fmla="*/ 117 w 191"/>
                  <a:gd name="T5" fmla="*/ 0 h 163"/>
                  <a:gd name="T6" fmla="*/ 128 w 191"/>
                  <a:gd name="T7" fmla="*/ 3 h 163"/>
                  <a:gd name="T8" fmla="*/ 130 w 191"/>
                  <a:gd name="T9" fmla="*/ 7 h 163"/>
                  <a:gd name="T10" fmla="*/ 125 w 191"/>
                  <a:gd name="T11" fmla="*/ 14 h 163"/>
                  <a:gd name="T12" fmla="*/ 132 w 191"/>
                  <a:gd name="T13" fmla="*/ 18 h 163"/>
                  <a:gd name="T14" fmla="*/ 142 w 191"/>
                  <a:gd name="T15" fmla="*/ 18 h 163"/>
                  <a:gd name="T16" fmla="*/ 146 w 191"/>
                  <a:gd name="T17" fmla="*/ 26 h 163"/>
                  <a:gd name="T18" fmla="*/ 149 w 191"/>
                  <a:gd name="T19" fmla="*/ 33 h 163"/>
                  <a:gd name="T20" fmla="*/ 151 w 191"/>
                  <a:gd name="T21" fmla="*/ 42 h 163"/>
                  <a:gd name="T22" fmla="*/ 155 w 191"/>
                  <a:gd name="T23" fmla="*/ 48 h 163"/>
                  <a:gd name="T24" fmla="*/ 158 w 191"/>
                  <a:gd name="T25" fmla="*/ 42 h 163"/>
                  <a:gd name="T26" fmla="*/ 163 w 191"/>
                  <a:gd name="T27" fmla="*/ 41 h 163"/>
                  <a:gd name="T28" fmla="*/ 167 w 191"/>
                  <a:gd name="T29" fmla="*/ 38 h 163"/>
                  <a:gd name="T30" fmla="*/ 173 w 191"/>
                  <a:gd name="T31" fmla="*/ 46 h 163"/>
                  <a:gd name="T32" fmla="*/ 169 w 191"/>
                  <a:gd name="T33" fmla="*/ 57 h 163"/>
                  <a:gd name="T34" fmla="*/ 165 w 191"/>
                  <a:gd name="T35" fmla="*/ 66 h 163"/>
                  <a:gd name="T36" fmla="*/ 174 w 191"/>
                  <a:gd name="T37" fmla="*/ 74 h 163"/>
                  <a:gd name="T38" fmla="*/ 180 w 191"/>
                  <a:gd name="T39" fmla="*/ 86 h 163"/>
                  <a:gd name="T40" fmla="*/ 190 w 191"/>
                  <a:gd name="T41" fmla="*/ 87 h 163"/>
                  <a:gd name="T42" fmla="*/ 189 w 191"/>
                  <a:gd name="T43" fmla="*/ 99 h 163"/>
                  <a:gd name="T44" fmla="*/ 186 w 191"/>
                  <a:gd name="T45" fmla="*/ 108 h 163"/>
                  <a:gd name="T46" fmla="*/ 180 w 191"/>
                  <a:gd name="T47" fmla="*/ 116 h 163"/>
                  <a:gd name="T48" fmla="*/ 188 w 191"/>
                  <a:gd name="T49" fmla="*/ 120 h 163"/>
                  <a:gd name="T50" fmla="*/ 189 w 191"/>
                  <a:gd name="T51" fmla="*/ 130 h 163"/>
                  <a:gd name="T52" fmla="*/ 189 w 191"/>
                  <a:gd name="T53" fmla="*/ 141 h 163"/>
                  <a:gd name="T54" fmla="*/ 188 w 191"/>
                  <a:gd name="T55" fmla="*/ 151 h 163"/>
                  <a:gd name="T56" fmla="*/ 175 w 191"/>
                  <a:gd name="T57" fmla="*/ 159 h 163"/>
                  <a:gd name="T58" fmla="*/ 159 w 191"/>
                  <a:gd name="T59" fmla="*/ 162 h 163"/>
                  <a:gd name="T60" fmla="*/ 146 w 191"/>
                  <a:gd name="T61" fmla="*/ 104 h 163"/>
                  <a:gd name="T62" fmla="*/ 137 w 191"/>
                  <a:gd name="T63" fmla="*/ 107 h 163"/>
                  <a:gd name="T64" fmla="*/ 131 w 191"/>
                  <a:gd name="T65" fmla="*/ 107 h 163"/>
                  <a:gd name="T66" fmla="*/ 120 w 191"/>
                  <a:gd name="T67" fmla="*/ 103 h 163"/>
                  <a:gd name="T68" fmla="*/ 108 w 191"/>
                  <a:gd name="T69" fmla="*/ 104 h 163"/>
                  <a:gd name="T70" fmla="*/ 98 w 191"/>
                  <a:gd name="T71" fmla="*/ 107 h 163"/>
                  <a:gd name="T72" fmla="*/ 91 w 191"/>
                  <a:gd name="T73" fmla="*/ 112 h 163"/>
                  <a:gd name="T74" fmla="*/ 82 w 191"/>
                  <a:gd name="T75" fmla="*/ 116 h 163"/>
                  <a:gd name="T76" fmla="*/ 74 w 191"/>
                  <a:gd name="T77" fmla="*/ 110 h 163"/>
                  <a:gd name="T78" fmla="*/ 65 w 191"/>
                  <a:gd name="T79" fmla="*/ 108 h 163"/>
                  <a:gd name="T80" fmla="*/ 63 w 191"/>
                  <a:gd name="T81" fmla="*/ 99 h 163"/>
                  <a:gd name="T82" fmla="*/ 60 w 191"/>
                  <a:gd name="T83" fmla="*/ 86 h 163"/>
                  <a:gd name="T84" fmla="*/ 53 w 191"/>
                  <a:gd name="T85" fmla="*/ 82 h 163"/>
                  <a:gd name="T86" fmla="*/ 53 w 191"/>
                  <a:gd name="T87" fmla="*/ 74 h 163"/>
                  <a:gd name="T88" fmla="*/ 46 w 191"/>
                  <a:gd name="T89" fmla="*/ 68 h 163"/>
                  <a:gd name="T90" fmla="*/ 43 w 191"/>
                  <a:gd name="T91" fmla="*/ 62 h 163"/>
                  <a:gd name="T92" fmla="*/ 38 w 191"/>
                  <a:gd name="T93" fmla="*/ 50 h 163"/>
                  <a:gd name="T94" fmla="*/ 35 w 191"/>
                  <a:gd name="T95" fmla="*/ 40 h 163"/>
                  <a:gd name="T96" fmla="*/ 30 w 191"/>
                  <a:gd name="T97" fmla="*/ 29 h 163"/>
                  <a:gd name="T98" fmla="*/ 25 w 191"/>
                  <a:gd name="T99" fmla="*/ 21 h 163"/>
                  <a:gd name="T100" fmla="*/ 15 w 191"/>
                  <a:gd name="T101" fmla="*/ 21 h 163"/>
                  <a:gd name="T102" fmla="*/ 10 w 191"/>
                  <a:gd name="T103" fmla="*/ 20 h 163"/>
                  <a:gd name="T104" fmla="*/ 6 w 191"/>
                  <a:gd name="T105" fmla="*/ 15 h 163"/>
                  <a:gd name="T106" fmla="*/ 1 w 191"/>
                  <a:gd name="T107" fmla="*/ 8 h 163"/>
                  <a:gd name="T108" fmla="*/ 4 w 191"/>
                  <a:gd name="T109" fmla="*/ 0 h 163"/>
                  <a:gd name="T110" fmla="*/ 15 w 191"/>
                  <a:gd name="T111" fmla="*/ 0 h 163"/>
                  <a:gd name="T112" fmla="*/ 30 w 191"/>
                  <a:gd name="T113" fmla="*/ 0 h 163"/>
                  <a:gd name="T114" fmla="*/ 44 w 191"/>
                  <a:gd name="T115" fmla="*/ 0 h 163"/>
                  <a:gd name="T116" fmla="*/ 55 w 191"/>
                  <a:gd name="T117" fmla="*/ 0 h 163"/>
                  <a:gd name="T118" fmla="*/ 71 w 191"/>
                  <a:gd name="T119" fmla="*/ 0 h 163"/>
                  <a:gd name="T120" fmla="*/ 82 w 191"/>
                  <a:gd name="T121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63">
                    <a:moveTo>
                      <a:pt x="85" y="0"/>
                    </a:moveTo>
                    <a:lnTo>
                      <a:pt x="86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89" y="0"/>
                    </a:lnTo>
                    <a:lnTo>
                      <a:pt x="90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26" y="3"/>
                    </a:lnTo>
                    <a:lnTo>
                      <a:pt x="125" y="3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29" y="6"/>
                    </a:lnTo>
                    <a:lnTo>
                      <a:pt x="130" y="6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7"/>
                    </a:lnTo>
                    <a:lnTo>
                      <a:pt x="130" y="7"/>
                    </a:lnTo>
                    <a:lnTo>
                      <a:pt x="129" y="6"/>
                    </a:lnTo>
                    <a:lnTo>
                      <a:pt x="128" y="7"/>
                    </a:lnTo>
                    <a:lnTo>
                      <a:pt x="129" y="7"/>
                    </a:lnTo>
                    <a:lnTo>
                      <a:pt x="128" y="8"/>
                    </a:lnTo>
                    <a:lnTo>
                      <a:pt x="128" y="9"/>
                    </a:lnTo>
                    <a:lnTo>
                      <a:pt x="128" y="10"/>
                    </a:lnTo>
                    <a:lnTo>
                      <a:pt x="126" y="10"/>
                    </a:lnTo>
                    <a:lnTo>
                      <a:pt x="125" y="11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6" y="15"/>
                    </a:lnTo>
                    <a:lnTo>
                      <a:pt x="128" y="15"/>
                    </a:lnTo>
                    <a:lnTo>
                      <a:pt x="129" y="15"/>
                    </a:lnTo>
                    <a:lnTo>
                      <a:pt x="129" y="16"/>
                    </a:lnTo>
                    <a:lnTo>
                      <a:pt x="129" y="17"/>
                    </a:lnTo>
                    <a:lnTo>
                      <a:pt x="130" y="16"/>
                    </a:lnTo>
                    <a:lnTo>
                      <a:pt x="130" y="17"/>
                    </a:lnTo>
                    <a:lnTo>
                      <a:pt x="131" y="17"/>
                    </a:lnTo>
                    <a:lnTo>
                      <a:pt x="132" y="17"/>
                    </a:lnTo>
                    <a:lnTo>
                      <a:pt x="132" y="18"/>
                    </a:lnTo>
                    <a:lnTo>
                      <a:pt x="133" y="18"/>
                    </a:lnTo>
                    <a:lnTo>
                      <a:pt x="134" y="17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38" y="16"/>
                    </a:lnTo>
                    <a:lnTo>
                      <a:pt x="140" y="15"/>
                    </a:lnTo>
                    <a:lnTo>
                      <a:pt x="140" y="16"/>
                    </a:lnTo>
                    <a:lnTo>
                      <a:pt x="141" y="17"/>
                    </a:lnTo>
                    <a:lnTo>
                      <a:pt x="142" y="18"/>
                    </a:lnTo>
                    <a:lnTo>
                      <a:pt x="143" y="18"/>
                    </a:lnTo>
                    <a:lnTo>
                      <a:pt x="145" y="18"/>
                    </a:lnTo>
                    <a:lnTo>
                      <a:pt x="145" y="20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3"/>
                    </a:lnTo>
                    <a:lnTo>
                      <a:pt x="143" y="24"/>
                    </a:lnTo>
                    <a:lnTo>
                      <a:pt x="145" y="25"/>
                    </a:lnTo>
                    <a:lnTo>
                      <a:pt x="146" y="25"/>
                    </a:lnTo>
                    <a:lnTo>
                      <a:pt x="146" y="26"/>
                    </a:lnTo>
                    <a:lnTo>
                      <a:pt x="146" y="27"/>
                    </a:lnTo>
                    <a:lnTo>
                      <a:pt x="146" y="28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6" y="32"/>
                    </a:lnTo>
                    <a:lnTo>
                      <a:pt x="146" y="33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8" y="33"/>
                    </a:lnTo>
                    <a:lnTo>
                      <a:pt x="149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1" y="36"/>
                    </a:lnTo>
                    <a:lnTo>
                      <a:pt x="151" y="37"/>
                    </a:lnTo>
                    <a:lnTo>
                      <a:pt x="151" y="38"/>
                    </a:lnTo>
                    <a:lnTo>
                      <a:pt x="152" y="38"/>
                    </a:lnTo>
                    <a:lnTo>
                      <a:pt x="152" y="40"/>
                    </a:lnTo>
                    <a:lnTo>
                      <a:pt x="152" y="41"/>
                    </a:lnTo>
                    <a:lnTo>
                      <a:pt x="151" y="42"/>
                    </a:lnTo>
                    <a:lnTo>
                      <a:pt x="151" y="43"/>
                    </a:lnTo>
                    <a:lnTo>
                      <a:pt x="152" y="43"/>
                    </a:lnTo>
                    <a:lnTo>
                      <a:pt x="154" y="43"/>
                    </a:lnTo>
                    <a:lnTo>
                      <a:pt x="154" y="44"/>
                    </a:lnTo>
                    <a:lnTo>
                      <a:pt x="155" y="44"/>
                    </a:lnTo>
                    <a:lnTo>
                      <a:pt x="156" y="44"/>
                    </a:lnTo>
                    <a:lnTo>
                      <a:pt x="156" y="45"/>
                    </a:lnTo>
                    <a:lnTo>
                      <a:pt x="155" y="46"/>
                    </a:lnTo>
                    <a:lnTo>
                      <a:pt x="155" y="46"/>
                    </a:lnTo>
                    <a:lnTo>
                      <a:pt x="155" y="48"/>
                    </a:lnTo>
                    <a:lnTo>
                      <a:pt x="156" y="48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7" y="46"/>
                    </a:lnTo>
                    <a:lnTo>
                      <a:pt x="158" y="46"/>
                    </a:lnTo>
                    <a:lnTo>
                      <a:pt x="158" y="45"/>
                    </a:lnTo>
                    <a:lnTo>
                      <a:pt x="158" y="44"/>
                    </a:lnTo>
                    <a:lnTo>
                      <a:pt x="157" y="43"/>
                    </a:lnTo>
                    <a:lnTo>
                      <a:pt x="157" y="42"/>
                    </a:lnTo>
                    <a:lnTo>
                      <a:pt x="158" y="42"/>
                    </a:lnTo>
                    <a:lnTo>
                      <a:pt x="158" y="43"/>
                    </a:lnTo>
                    <a:lnTo>
                      <a:pt x="159" y="43"/>
                    </a:lnTo>
                    <a:lnTo>
                      <a:pt x="160" y="43"/>
                    </a:lnTo>
                    <a:lnTo>
                      <a:pt x="162" y="43"/>
                    </a:lnTo>
                    <a:lnTo>
                      <a:pt x="163" y="43"/>
                    </a:lnTo>
                    <a:lnTo>
                      <a:pt x="163" y="42"/>
                    </a:lnTo>
                    <a:lnTo>
                      <a:pt x="162" y="42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3" y="41"/>
                    </a:lnTo>
                    <a:lnTo>
                      <a:pt x="163" y="42"/>
                    </a:lnTo>
                    <a:lnTo>
                      <a:pt x="164" y="43"/>
                    </a:lnTo>
                    <a:lnTo>
                      <a:pt x="164" y="42"/>
                    </a:lnTo>
                    <a:lnTo>
                      <a:pt x="164" y="41"/>
                    </a:lnTo>
                    <a:lnTo>
                      <a:pt x="164" y="40"/>
                    </a:lnTo>
                    <a:lnTo>
                      <a:pt x="165" y="40"/>
                    </a:lnTo>
                    <a:lnTo>
                      <a:pt x="165" y="38"/>
                    </a:lnTo>
                    <a:lnTo>
                      <a:pt x="165" y="37"/>
                    </a:lnTo>
                    <a:lnTo>
                      <a:pt x="166" y="37"/>
                    </a:lnTo>
                    <a:lnTo>
                      <a:pt x="167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40"/>
                    </a:lnTo>
                    <a:lnTo>
                      <a:pt x="171" y="41"/>
                    </a:lnTo>
                    <a:lnTo>
                      <a:pt x="172" y="41"/>
                    </a:lnTo>
                    <a:lnTo>
                      <a:pt x="172" y="42"/>
                    </a:lnTo>
                    <a:lnTo>
                      <a:pt x="173" y="43"/>
                    </a:lnTo>
                    <a:lnTo>
                      <a:pt x="173" y="44"/>
                    </a:lnTo>
                    <a:lnTo>
                      <a:pt x="173" y="45"/>
                    </a:lnTo>
                    <a:lnTo>
                      <a:pt x="173" y="46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1" y="49"/>
                    </a:lnTo>
                    <a:lnTo>
                      <a:pt x="171" y="50"/>
                    </a:lnTo>
                    <a:lnTo>
                      <a:pt x="171" y="51"/>
                    </a:lnTo>
                    <a:lnTo>
                      <a:pt x="171" y="52"/>
                    </a:lnTo>
                    <a:lnTo>
                      <a:pt x="171" y="53"/>
                    </a:lnTo>
                    <a:lnTo>
                      <a:pt x="169" y="54"/>
                    </a:lnTo>
                    <a:lnTo>
                      <a:pt x="169" y="55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6" y="60"/>
                    </a:lnTo>
                    <a:lnTo>
                      <a:pt x="165" y="60"/>
                    </a:lnTo>
                    <a:lnTo>
                      <a:pt x="165" y="61"/>
                    </a:lnTo>
                    <a:lnTo>
                      <a:pt x="164" y="61"/>
                    </a:lnTo>
                    <a:lnTo>
                      <a:pt x="164" y="62"/>
                    </a:lnTo>
                    <a:lnTo>
                      <a:pt x="164" y="63"/>
                    </a:lnTo>
                    <a:lnTo>
                      <a:pt x="164" y="65"/>
                    </a:lnTo>
                    <a:lnTo>
                      <a:pt x="164" y="66"/>
                    </a:lnTo>
                    <a:lnTo>
                      <a:pt x="165" y="66"/>
                    </a:lnTo>
                    <a:lnTo>
                      <a:pt x="165" y="67"/>
                    </a:lnTo>
                    <a:lnTo>
                      <a:pt x="166" y="68"/>
                    </a:lnTo>
                    <a:lnTo>
                      <a:pt x="168" y="70"/>
                    </a:lnTo>
                    <a:lnTo>
                      <a:pt x="169" y="71"/>
                    </a:lnTo>
                    <a:lnTo>
                      <a:pt x="169" y="72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3" y="75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5" y="74"/>
                    </a:lnTo>
                    <a:lnTo>
                      <a:pt x="175" y="74"/>
                    </a:lnTo>
                    <a:lnTo>
                      <a:pt x="176" y="74"/>
                    </a:lnTo>
                    <a:lnTo>
                      <a:pt x="177" y="74"/>
                    </a:lnTo>
                    <a:lnTo>
                      <a:pt x="177" y="75"/>
                    </a:lnTo>
                    <a:lnTo>
                      <a:pt x="178" y="76"/>
                    </a:lnTo>
                    <a:lnTo>
                      <a:pt x="178" y="83"/>
                    </a:lnTo>
                    <a:lnTo>
                      <a:pt x="180" y="84"/>
                    </a:lnTo>
                    <a:lnTo>
                      <a:pt x="180" y="85"/>
                    </a:lnTo>
                    <a:lnTo>
                      <a:pt x="180" y="86"/>
                    </a:lnTo>
                    <a:lnTo>
                      <a:pt x="181" y="86"/>
                    </a:lnTo>
                    <a:lnTo>
                      <a:pt x="182" y="87"/>
                    </a:lnTo>
                    <a:lnTo>
                      <a:pt x="183" y="86"/>
                    </a:lnTo>
                    <a:lnTo>
                      <a:pt x="184" y="86"/>
                    </a:lnTo>
                    <a:lnTo>
                      <a:pt x="185" y="86"/>
                    </a:lnTo>
                    <a:lnTo>
                      <a:pt x="186" y="86"/>
                    </a:lnTo>
                    <a:lnTo>
                      <a:pt x="188" y="86"/>
                    </a:lnTo>
                    <a:lnTo>
                      <a:pt x="189" y="86"/>
                    </a:lnTo>
                    <a:lnTo>
                      <a:pt x="189" y="87"/>
                    </a:lnTo>
                    <a:lnTo>
                      <a:pt x="190" y="87"/>
                    </a:lnTo>
                    <a:lnTo>
                      <a:pt x="190" y="90"/>
                    </a:lnTo>
                    <a:lnTo>
                      <a:pt x="190" y="91"/>
                    </a:lnTo>
                    <a:lnTo>
                      <a:pt x="190" y="92"/>
                    </a:lnTo>
                    <a:lnTo>
                      <a:pt x="190" y="93"/>
                    </a:lnTo>
                    <a:lnTo>
                      <a:pt x="189" y="94"/>
                    </a:lnTo>
                    <a:lnTo>
                      <a:pt x="189" y="95"/>
                    </a:lnTo>
                    <a:lnTo>
                      <a:pt x="188" y="95"/>
                    </a:lnTo>
                    <a:lnTo>
                      <a:pt x="188" y="96"/>
                    </a:lnTo>
                    <a:lnTo>
                      <a:pt x="188" y="97"/>
                    </a:lnTo>
                    <a:lnTo>
                      <a:pt x="189" y="99"/>
                    </a:lnTo>
                    <a:lnTo>
                      <a:pt x="189" y="100"/>
                    </a:lnTo>
                    <a:lnTo>
                      <a:pt x="189" y="101"/>
                    </a:lnTo>
                    <a:lnTo>
                      <a:pt x="190" y="101"/>
                    </a:lnTo>
                    <a:lnTo>
                      <a:pt x="189" y="102"/>
                    </a:lnTo>
                    <a:lnTo>
                      <a:pt x="188" y="103"/>
                    </a:lnTo>
                    <a:lnTo>
                      <a:pt x="185" y="104"/>
                    </a:lnTo>
                    <a:lnTo>
                      <a:pt x="185" y="105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86" y="108"/>
                    </a:lnTo>
                    <a:lnTo>
                      <a:pt x="185" y="109"/>
                    </a:lnTo>
                    <a:lnTo>
                      <a:pt x="184" y="109"/>
                    </a:lnTo>
                    <a:lnTo>
                      <a:pt x="183" y="109"/>
                    </a:lnTo>
                    <a:lnTo>
                      <a:pt x="181" y="110"/>
                    </a:lnTo>
                    <a:lnTo>
                      <a:pt x="180" y="110"/>
                    </a:lnTo>
                    <a:lnTo>
                      <a:pt x="180" y="112"/>
                    </a:lnTo>
                    <a:lnTo>
                      <a:pt x="178" y="113"/>
                    </a:lnTo>
                    <a:lnTo>
                      <a:pt x="178" y="114"/>
                    </a:lnTo>
                    <a:lnTo>
                      <a:pt x="180" y="114"/>
                    </a:lnTo>
                    <a:lnTo>
                      <a:pt x="180" y="116"/>
                    </a:lnTo>
                    <a:lnTo>
                      <a:pt x="181" y="117"/>
                    </a:lnTo>
                    <a:lnTo>
                      <a:pt x="181" y="118"/>
                    </a:lnTo>
                    <a:lnTo>
                      <a:pt x="182" y="119"/>
                    </a:lnTo>
                    <a:lnTo>
                      <a:pt x="182" y="120"/>
                    </a:lnTo>
                    <a:lnTo>
                      <a:pt x="183" y="120"/>
                    </a:lnTo>
                    <a:lnTo>
                      <a:pt x="184" y="120"/>
                    </a:lnTo>
                    <a:lnTo>
                      <a:pt x="184" y="121"/>
                    </a:lnTo>
                    <a:lnTo>
                      <a:pt x="185" y="121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89" y="121"/>
                    </a:lnTo>
                    <a:lnTo>
                      <a:pt x="190" y="121"/>
                    </a:lnTo>
                    <a:lnTo>
                      <a:pt x="191" y="121"/>
                    </a:lnTo>
                    <a:lnTo>
                      <a:pt x="191" y="122"/>
                    </a:lnTo>
                    <a:lnTo>
                      <a:pt x="191" y="126"/>
                    </a:lnTo>
                    <a:lnTo>
                      <a:pt x="191" y="128"/>
                    </a:lnTo>
                    <a:lnTo>
                      <a:pt x="191" y="128"/>
                    </a:lnTo>
                    <a:lnTo>
                      <a:pt x="191" y="129"/>
                    </a:lnTo>
                    <a:lnTo>
                      <a:pt x="190" y="130"/>
                    </a:lnTo>
                    <a:lnTo>
                      <a:pt x="189" y="130"/>
                    </a:lnTo>
                    <a:lnTo>
                      <a:pt x="188" y="130"/>
                    </a:lnTo>
                    <a:lnTo>
                      <a:pt x="185" y="130"/>
                    </a:lnTo>
                    <a:lnTo>
                      <a:pt x="185" y="131"/>
                    </a:lnTo>
                    <a:lnTo>
                      <a:pt x="185" y="133"/>
                    </a:lnTo>
                    <a:lnTo>
                      <a:pt x="186" y="135"/>
                    </a:lnTo>
                    <a:lnTo>
                      <a:pt x="188" y="136"/>
                    </a:lnTo>
                    <a:lnTo>
                      <a:pt x="188" y="137"/>
                    </a:lnTo>
                    <a:lnTo>
                      <a:pt x="189" y="138"/>
                    </a:lnTo>
                    <a:lnTo>
                      <a:pt x="189" y="139"/>
                    </a:lnTo>
                    <a:lnTo>
                      <a:pt x="189" y="141"/>
                    </a:lnTo>
                    <a:lnTo>
                      <a:pt x="189" y="142"/>
                    </a:lnTo>
                    <a:lnTo>
                      <a:pt x="189" y="143"/>
                    </a:lnTo>
                    <a:lnTo>
                      <a:pt x="189" y="144"/>
                    </a:lnTo>
                    <a:lnTo>
                      <a:pt x="188" y="145"/>
                    </a:lnTo>
                    <a:lnTo>
                      <a:pt x="186" y="145"/>
                    </a:lnTo>
                    <a:lnTo>
                      <a:pt x="186" y="146"/>
                    </a:lnTo>
                    <a:lnTo>
                      <a:pt x="186" y="147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8" y="151"/>
                    </a:lnTo>
                    <a:lnTo>
                      <a:pt x="186" y="151"/>
                    </a:lnTo>
                    <a:lnTo>
                      <a:pt x="186" y="152"/>
                    </a:lnTo>
                    <a:lnTo>
                      <a:pt x="185" y="152"/>
                    </a:lnTo>
                    <a:lnTo>
                      <a:pt x="184" y="154"/>
                    </a:lnTo>
                    <a:lnTo>
                      <a:pt x="182" y="155"/>
                    </a:lnTo>
                    <a:lnTo>
                      <a:pt x="180" y="155"/>
                    </a:lnTo>
                    <a:lnTo>
                      <a:pt x="178" y="155"/>
                    </a:lnTo>
                    <a:lnTo>
                      <a:pt x="177" y="156"/>
                    </a:lnTo>
                    <a:lnTo>
                      <a:pt x="176" y="158"/>
                    </a:lnTo>
                    <a:lnTo>
                      <a:pt x="175" y="159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68" y="163"/>
                    </a:lnTo>
                    <a:lnTo>
                      <a:pt x="167" y="163"/>
                    </a:lnTo>
                    <a:lnTo>
                      <a:pt x="165" y="162"/>
                    </a:lnTo>
                    <a:lnTo>
                      <a:pt x="159" y="162"/>
                    </a:lnTo>
                    <a:lnTo>
                      <a:pt x="150" y="162"/>
                    </a:lnTo>
                    <a:lnTo>
                      <a:pt x="150" y="117"/>
                    </a:lnTo>
                    <a:lnTo>
                      <a:pt x="150" y="109"/>
                    </a:lnTo>
                    <a:lnTo>
                      <a:pt x="150" y="107"/>
                    </a:lnTo>
                    <a:lnTo>
                      <a:pt x="150" y="105"/>
                    </a:lnTo>
                    <a:lnTo>
                      <a:pt x="149" y="105"/>
                    </a:lnTo>
                    <a:lnTo>
                      <a:pt x="148" y="104"/>
                    </a:lnTo>
                    <a:lnTo>
                      <a:pt x="147" y="103"/>
                    </a:lnTo>
                    <a:lnTo>
                      <a:pt x="147" y="103"/>
                    </a:lnTo>
                    <a:lnTo>
                      <a:pt x="146" y="104"/>
                    </a:lnTo>
                    <a:lnTo>
                      <a:pt x="145" y="103"/>
                    </a:lnTo>
                    <a:lnTo>
                      <a:pt x="143" y="103"/>
                    </a:lnTo>
                    <a:lnTo>
                      <a:pt x="142" y="103"/>
                    </a:lnTo>
                    <a:lnTo>
                      <a:pt x="141" y="104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39" y="105"/>
                    </a:lnTo>
                    <a:lnTo>
                      <a:pt x="138" y="105"/>
                    </a:lnTo>
                    <a:lnTo>
                      <a:pt x="137" y="105"/>
                    </a:lnTo>
                    <a:lnTo>
                      <a:pt x="137" y="107"/>
                    </a:lnTo>
                    <a:lnTo>
                      <a:pt x="135" y="107"/>
                    </a:lnTo>
                    <a:lnTo>
                      <a:pt x="135" y="105"/>
                    </a:lnTo>
                    <a:lnTo>
                      <a:pt x="135" y="104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3" y="105"/>
                    </a:lnTo>
                    <a:lnTo>
                      <a:pt x="132" y="107"/>
                    </a:lnTo>
                    <a:lnTo>
                      <a:pt x="132" y="108"/>
                    </a:lnTo>
                    <a:lnTo>
                      <a:pt x="132" y="107"/>
                    </a:lnTo>
                    <a:lnTo>
                      <a:pt x="131" y="107"/>
                    </a:lnTo>
                    <a:lnTo>
                      <a:pt x="130" y="105"/>
                    </a:lnTo>
                    <a:lnTo>
                      <a:pt x="129" y="105"/>
                    </a:lnTo>
                    <a:lnTo>
                      <a:pt x="126" y="107"/>
                    </a:lnTo>
                    <a:lnTo>
                      <a:pt x="125" y="107"/>
                    </a:lnTo>
                    <a:lnTo>
                      <a:pt x="125" y="105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4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18" y="103"/>
                    </a:lnTo>
                    <a:lnTo>
                      <a:pt x="117" y="103"/>
                    </a:lnTo>
                    <a:lnTo>
                      <a:pt x="116" y="103"/>
                    </a:lnTo>
                    <a:lnTo>
                      <a:pt x="115" y="103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1" y="103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8" y="104"/>
                    </a:lnTo>
                    <a:lnTo>
                      <a:pt x="107" y="105"/>
                    </a:lnTo>
                    <a:lnTo>
                      <a:pt x="106" y="105"/>
                    </a:lnTo>
                    <a:lnTo>
                      <a:pt x="104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4"/>
                    </a:lnTo>
                    <a:lnTo>
                      <a:pt x="100" y="104"/>
                    </a:lnTo>
                    <a:lnTo>
                      <a:pt x="99" y="104"/>
                    </a:lnTo>
                    <a:lnTo>
                      <a:pt x="98" y="105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6" y="107"/>
                    </a:lnTo>
                    <a:lnTo>
                      <a:pt x="95" y="108"/>
                    </a:lnTo>
                    <a:lnTo>
                      <a:pt x="94" y="108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2" y="110"/>
                    </a:lnTo>
                    <a:lnTo>
                      <a:pt x="92" y="110"/>
                    </a:lnTo>
                    <a:lnTo>
                      <a:pt x="92" y="111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8" y="114"/>
                    </a:lnTo>
                    <a:lnTo>
                      <a:pt x="87" y="116"/>
                    </a:lnTo>
                    <a:lnTo>
                      <a:pt x="86" y="116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2" y="116"/>
                    </a:lnTo>
                    <a:lnTo>
                      <a:pt x="81" y="116"/>
                    </a:lnTo>
                    <a:lnTo>
                      <a:pt x="80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9" y="113"/>
                    </a:lnTo>
                    <a:lnTo>
                      <a:pt x="79" y="112"/>
                    </a:lnTo>
                    <a:lnTo>
                      <a:pt x="78" y="111"/>
                    </a:lnTo>
                    <a:lnTo>
                      <a:pt x="77" y="111"/>
                    </a:lnTo>
                    <a:lnTo>
                      <a:pt x="75" y="109"/>
                    </a:lnTo>
                    <a:lnTo>
                      <a:pt x="74" y="110"/>
                    </a:lnTo>
                    <a:lnTo>
                      <a:pt x="73" y="110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10"/>
                    </a:lnTo>
                    <a:lnTo>
                      <a:pt x="65" y="110"/>
                    </a:lnTo>
                    <a:lnTo>
                      <a:pt x="65" y="109"/>
                    </a:lnTo>
                    <a:lnTo>
                      <a:pt x="65" y="108"/>
                    </a:lnTo>
                    <a:lnTo>
                      <a:pt x="65" y="107"/>
                    </a:lnTo>
                    <a:lnTo>
                      <a:pt x="64" y="107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3"/>
                    </a:lnTo>
                    <a:lnTo>
                      <a:pt x="64" y="102"/>
                    </a:lnTo>
                    <a:lnTo>
                      <a:pt x="63" y="101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3" y="99"/>
                    </a:lnTo>
                    <a:lnTo>
                      <a:pt x="62" y="97"/>
                    </a:lnTo>
                    <a:lnTo>
                      <a:pt x="62" y="94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1" y="91"/>
                    </a:lnTo>
                    <a:lnTo>
                      <a:pt x="61" y="90"/>
                    </a:lnTo>
                    <a:lnTo>
                      <a:pt x="60" y="90"/>
                    </a:lnTo>
                    <a:lnTo>
                      <a:pt x="60" y="88"/>
                    </a:lnTo>
                    <a:lnTo>
                      <a:pt x="60" y="87"/>
                    </a:lnTo>
                    <a:lnTo>
                      <a:pt x="60" y="86"/>
                    </a:lnTo>
                    <a:lnTo>
                      <a:pt x="58" y="85"/>
                    </a:lnTo>
                    <a:lnTo>
                      <a:pt x="58" y="84"/>
                    </a:lnTo>
                    <a:lnTo>
                      <a:pt x="57" y="84"/>
                    </a:lnTo>
                    <a:lnTo>
                      <a:pt x="57" y="83"/>
                    </a:lnTo>
                    <a:lnTo>
                      <a:pt x="57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3" y="82"/>
                    </a:lnTo>
                    <a:lnTo>
                      <a:pt x="53" y="80"/>
                    </a:lnTo>
                    <a:lnTo>
                      <a:pt x="52" y="80"/>
                    </a:lnTo>
                    <a:lnTo>
                      <a:pt x="52" y="79"/>
                    </a:lnTo>
                    <a:lnTo>
                      <a:pt x="52" y="78"/>
                    </a:lnTo>
                    <a:lnTo>
                      <a:pt x="53" y="78"/>
                    </a:lnTo>
                    <a:lnTo>
                      <a:pt x="54" y="77"/>
                    </a:lnTo>
                    <a:lnTo>
                      <a:pt x="53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3" y="72"/>
                    </a:lnTo>
                    <a:lnTo>
                      <a:pt x="52" y="72"/>
                    </a:lnTo>
                    <a:lnTo>
                      <a:pt x="51" y="71"/>
                    </a:lnTo>
                    <a:lnTo>
                      <a:pt x="49" y="71"/>
                    </a:lnTo>
                    <a:lnTo>
                      <a:pt x="48" y="71"/>
                    </a:lnTo>
                    <a:lnTo>
                      <a:pt x="47" y="70"/>
                    </a:lnTo>
                    <a:lnTo>
                      <a:pt x="47" y="69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5" y="67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5" y="62"/>
                    </a:lnTo>
                    <a:lnTo>
                      <a:pt x="44" y="62"/>
                    </a:lnTo>
                    <a:lnTo>
                      <a:pt x="44" y="61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2" y="61"/>
                    </a:lnTo>
                    <a:lnTo>
                      <a:pt x="40" y="60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39" y="53"/>
                    </a:lnTo>
                    <a:lnTo>
                      <a:pt x="39" y="52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8" y="49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5" y="41"/>
                    </a:lnTo>
                    <a:lnTo>
                      <a:pt x="35" y="40"/>
                    </a:lnTo>
                    <a:lnTo>
                      <a:pt x="35" y="38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32" y="34"/>
                    </a:lnTo>
                    <a:lnTo>
                      <a:pt x="31" y="33"/>
                    </a:lnTo>
                    <a:lnTo>
                      <a:pt x="31" y="32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28" y="23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1" name="Freeform 77"/>
              <p:cNvSpPr>
                <a:spLocks/>
              </p:cNvSpPr>
              <p:nvPr/>
            </p:nvSpPr>
            <p:spPr bwMode="auto">
              <a:xfrm>
                <a:off x="3430588" y="2311400"/>
                <a:ext cx="176213" cy="257175"/>
              </a:xfrm>
              <a:custGeom>
                <a:avLst/>
                <a:gdLst>
                  <a:gd name="T0" fmla="*/ 85 w 111"/>
                  <a:gd name="T1" fmla="*/ 44 h 162"/>
                  <a:gd name="T2" fmla="*/ 102 w 111"/>
                  <a:gd name="T3" fmla="*/ 62 h 162"/>
                  <a:gd name="T4" fmla="*/ 99 w 111"/>
                  <a:gd name="T5" fmla="*/ 68 h 162"/>
                  <a:gd name="T6" fmla="*/ 97 w 111"/>
                  <a:gd name="T7" fmla="*/ 71 h 162"/>
                  <a:gd name="T8" fmla="*/ 95 w 111"/>
                  <a:gd name="T9" fmla="*/ 76 h 162"/>
                  <a:gd name="T10" fmla="*/ 95 w 111"/>
                  <a:gd name="T11" fmla="*/ 80 h 162"/>
                  <a:gd name="T12" fmla="*/ 94 w 111"/>
                  <a:gd name="T13" fmla="*/ 86 h 162"/>
                  <a:gd name="T14" fmla="*/ 96 w 111"/>
                  <a:gd name="T15" fmla="*/ 90 h 162"/>
                  <a:gd name="T16" fmla="*/ 99 w 111"/>
                  <a:gd name="T17" fmla="*/ 93 h 162"/>
                  <a:gd name="T18" fmla="*/ 100 w 111"/>
                  <a:gd name="T19" fmla="*/ 97 h 162"/>
                  <a:gd name="T20" fmla="*/ 102 w 111"/>
                  <a:gd name="T21" fmla="*/ 103 h 162"/>
                  <a:gd name="T22" fmla="*/ 105 w 111"/>
                  <a:gd name="T23" fmla="*/ 105 h 162"/>
                  <a:gd name="T24" fmla="*/ 106 w 111"/>
                  <a:gd name="T25" fmla="*/ 110 h 162"/>
                  <a:gd name="T26" fmla="*/ 108 w 111"/>
                  <a:gd name="T27" fmla="*/ 115 h 162"/>
                  <a:gd name="T28" fmla="*/ 110 w 111"/>
                  <a:gd name="T29" fmla="*/ 118 h 162"/>
                  <a:gd name="T30" fmla="*/ 110 w 111"/>
                  <a:gd name="T31" fmla="*/ 123 h 162"/>
                  <a:gd name="T32" fmla="*/ 107 w 111"/>
                  <a:gd name="T33" fmla="*/ 128 h 162"/>
                  <a:gd name="T34" fmla="*/ 106 w 111"/>
                  <a:gd name="T35" fmla="*/ 131 h 162"/>
                  <a:gd name="T36" fmla="*/ 106 w 111"/>
                  <a:gd name="T37" fmla="*/ 137 h 162"/>
                  <a:gd name="T38" fmla="*/ 104 w 111"/>
                  <a:gd name="T39" fmla="*/ 141 h 162"/>
                  <a:gd name="T40" fmla="*/ 99 w 111"/>
                  <a:gd name="T41" fmla="*/ 141 h 162"/>
                  <a:gd name="T42" fmla="*/ 95 w 111"/>
                  <a:gd name="T43" fmla="*/ 143 h 162"/>
                  <a:gd name="T44" fmla="*/ 94 w 111"/>
                  <a:gd name="T45" fmla="*/ 147 h 162"/>
                  <a:gd name="T46" fmla="*/ 96 w 111"/>
                  <a:gd name="T47" fmla="*/ 150 h 162"/>
                  <a:gd name="T48" fmla="*/ 94 w 111"/>
                  <a:gd name="T49" fmla="*/ 153 h 162"/>
                  <a:gd name="T50" fmla="*/ 93 w 111"/>
                  <a:gd name="T51" fmla="*/ 155 h 162"/>
                  <a:gd name="T52" fmla="*/ 93 w 111"/>
                  <a:gd name="T53" fmla="*/ 158 h 162"/>
                  <a:gd name="T54" fmla="*/ 87 w 111"/>
                  <a:gd name="T55" fmla="*/ 157 h 162"/>
                  <a:gd name="T56" fmla="*/ 79 w 111"/>
                  <a:gd name="T57" fmla="*/ 153 h 162"/>
                  <a:gd name="T58" fmla="*/ 79 w 111"/>
                  <a:gd name="T59" fmla="*/ 146 h 162"/>
                  <a:gd name="T60" fmla="*/ 78 w 111"/>
                  <a:gd name="T61" fmla="*/ 140 h 162"/>
                  <a:gd name="T62" fmla="*/ 74 w 111"/>
                  <a:gd name="T63" fmla="*/ 137 h 162"/>
                  <a:gd name="T64" fmla="*/ 66 w 111"/>
                  <a:gd name="T65" fmla="*/ 137 h 162"/>
                  <a:gd name="T66" fmla="*/ 64 w 111"/>
                  <a:gd name="T67" fmla="*/ 140 h 162"/>
                  <a:gd name="T68" fmla="*/ 59 w 111"/>
                  <a:gd name="T69" fmla="*/ 141 h 162"/>
                  <a:gd name="T70" fmla="*/ 54 w 111"/>
                  <a:gd name="T71" fmla="*/ 145 h 162"/>
                  <a:gd name="T72" fmla="*/ 50 w 111"/>
                  <a:gd name="T73" fmla="*/ 147 h 162"/>
                  <a:gd name="T74" fmla="*/ 44 w 111"/>
                  <a:gd name="T75" fmla="*/ 150 h 162"/>
                  <a:gd name="T76" fmla="*/ 38 w 111"/>
                  <a:gd name="T77" fmla="*/ 150 h 162"/>
                  <a:gd name="T78" fmla="*/ 14 w 111"/>
                  <a:gd name="T79" fmla="*/ 135 h 162"/>
                  <a:gd name="T80" fmla="*/ 1 w 111"/>
                  <a:gd name="T81" fmla="*/ 130 h 162"/>
                  <a:gd name="T82" fmla="*/ 0 w 111"/>
                  <a:gd name="T83" fmla="*/ 123 h 162"/>
                  <a:gd name="T84" fmla="*/ 0 w 111"/>
                  <a:gd name="T85" fmla="*/ 103 h 162"/>
                  <a:gd name="T86" fmla="*/ 0 w 111"/>
                  <a:gd name="T87" fmla="*/ 76 h 162"/>
                  <a:gd name="T88" fmla="*/ 0 w 111"/>
                  <a:gd name="T89" fmla="*/ 64 h 162"/>
                  <a:gd name="T90" fmla="*/ 5 w 111"/>
                  <a:gd name="T91" fmla="*/ 56 h 162"/>
                  <a:gd name="T92" fmla="*/ 14 w 111"/>
                  <a:gd name="T93" fmla="*/ 48 h 162"/>
                  <a:gd name="T94" fmla="*/ 23 w 111"/>
                  <a:gd name="T95" fmla="*/ 42 h 162"/>
                  <a:gd name="T96" fmla="*/ 27 w 111"/>
                  <a:gd name="T97" fmla="*/ 38 h 162"/>
                  <a:gd name="T98" fmla="*/ 28 w 111"/>
                  <a:gd name="T99" fmla="*/ 34 h 162"/>
                  <a:gd name="T100" fmla="*/ 31 w 111"/>
                  <a:gd name="T101" fmla="*/ 28 h 162"/>
                  <a:gd name="T102" fmla="*/ 35 w 111"/>
                  <a:gd name="T103" fmla="*/ 26 h 162"/>
                  <a:gd name="T104" fmla="*/ 35 w 111"/>
                  <a:gd name="T105" fmla="*/ 21 h 162"/>
                  <a:gd name="T106" fmla="*/ 38 w 111"/>
                  <a:gd name="T107" fmla="*/ 20 h 162"/>
                  <a:gd name="T108" fmla="*/ 40 w 111"/>
                  <a:gd name="T109" fmla="*/ 16 h 162"/>
                  <a:gd name="T110" fmla="*/ 39 w 111"/>
                  <a:gd name="T111" fmla="*/ 12 h 162"/>
                  <a:gd name="T112" fmla="*/ 39 w 111"/>
                  <a:gd name="T113" fmla="*/ 6 h 162"/>
                  <a:gd name="T114" fmla="*/ 37 w 111"/>
                  <a:gd name="T115" fmla="*/ 2 h 162"/>
                  <a:gd name="T116" fmla="*/ 39 w 111"/>
                  <a:gd name="T117" fmla="*/ 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1" h="162">
                    <a:moveTo>
                      <a:pt x="39" y="3"/>
                    </a:moveTo>
                    <a:lnTo>
                      <a:pt x="62" y="22"/>
                    </a:lnTo>
                    <a:lnTo>
                      <a:pt x="64" y="25"/>
                    </a:lnTo>
                    <a:lnTo>
                      <a:pt x="79" y="38"/>
                    </a:lnTo>
                    <a:lnTo>
                      <a:pt x="85" y="44"/>
                    </a:lnTo>
                    <a:lnTo>
                      <a:pt x="102" y="59"/>
                    </a:lnTo>
                    <a:lnTo>
                      <a:pt x="103" y="60"/>
                    </a:lnTo>
                    <a:lnTo>
                      <a:pt x="103" y="61"/>
                    </a:lnTo>
                    <a:lnTo>
                      <a:pt x="102" y="61"/>
                    </a:lnTo>
                    <a:lnTo>
                      <a:pt x="102" y="62"/>
                    </a:lnTo>
                    <a:lnTo>
                      <a:pt x="100" y="63"/>
                    </a:lnTo>
                    <a:lnTo>
                      <a:pt x="100" y="64"/>
                    </a:lnTo>
                    <a:lnTo>
                      <a:pt x="99" y="65"/>
                    </a:lnTo>
                    <a:lnTo>
                      <a:pt x="100" y="67"/>
                    </a:lnTo>
                    <a:lnTo>
                      <a:pt x="99" y="68"/>
                    </a:lnTo>
                    <a:lnTo>
                      <a:pt x="99" y="69"/>
                    </a:lnTo>
                    <a:lnTo>
                      <a:pt x="98" y="69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7" y="71"/>
                    </a:lnTo>
                    <a:lnTo>
                      <a:pt x="96" y="71"/>
                    </a:lnTo>
                    <a:lnTo>
                      <a:pt x="95" y="72"/>
                    </a:lnTo>
                    <a:lnTo>
                      <a:pt x="95" y="73"/>
                    </a:lnTo>
                    <a:lnTo>
                      <a:pt x="95" y="74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5" y="77"/>
                    </a:lnTo>
                    <a:lnTo>
                      <a:pt x="95" y="78"/>
                    </a:lnTo>
                    <a:lnTo>
                      <a:pt x="95" y="79"/>
                    </a:lnTo>
                    <a:lnTo>
                      <a:pt x="95" y="80"/>
                    </a:lnTo>
                    <a:lnTo>
                      <a:pt x="95" y="81"/>
                    </a:lnTo>
                    <a:lnTo>
                      <a:pt x="94" y="82"/>
                    </a:lnTo>
                    <a:lnTo>
                      <a:pt x="94" y="84"/>
                    </a:lnTo>
                    <a:lnTo>
                      <a:pt x="94" y="85"/>
                    </a:lnTo>
                    <a:lnTo>
                      <a:pt x="94" y="86"/>
                    </a:lnTo>
                    <a:lnTo>
                      <a:pt x="94" y="87"/>
                    </a:lnTo>
                    <a:lnTo>
                      <a:pt x="94" y="88"/>
                    </a:lnTo>
                    <a:lnTo>
                      <a:pt x="95" y="88"/>
                    </a:lnTo>
                    <a:lnTo>
                      <a:pt x="96" y="89"/>
                    </a:lnTo>
                    <a:lnTo>
                      <a:pt x="96" y="90"/>
                    </a:lnTo>
                    <a:lnTo>
                      <a:pt x="97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9" y="92"/>
                    </a:lnTo>
                    <a:lnTo>
                      <a:pt x="99" y="93"/>
                    </a:lnTo>
                    <a:lnTo>
                      <a:pt x="99" y="94"/>
                    </a:lnTo>
                    <a:lnTo>
                      <a:pt x="99" y="95"/>
                    </a:lnTo>
                    <a:lnTo>
                      <a:pt x="100" y="95"/>
                    </a:lnTo>
                    <a:lnTo>
                      <a:pt x="100" y="96"/>
                    </a:lnTo>
                    <a:lnTo>
                      <a:pt x="100" y="97"/>
                    </a:lnTo>
                    <a:lnTo>
                      <a:pt x="100" y="98"/>
                    </a:lnTo>
                    <a:lnTo>
                      <a:pt x="100" y="99"/>
                    </a:lnTo>
                    <a:lnTo>
                      <a:pt x="102" y="101"/>
                    </a:lnTo>
                    <a:lnTo>
                      <a:pt x="102" y="102"/>
                    </a:lnTo>
                    <a:lnTo>
                      <a:pt x="102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4" y="104"/>
                    </a:lnTo>
                    <a:lnTo>
                      <a:pt x="105" y="104"/>
                    </a:lnTo>
                    <a:lnTo>
                      <a:pt x="105" y="105"/>
                    </a:lnTo>
                    <a:lnTo>
                      <a:pt x="105" y="106"/>
                    </a:lnTo>
                    <a:lnTo>
                      <a:pt x="105" y="107"/>
                    </a:lnTo>
                    <a:lnTo>
                      <a:pt x="105" y="109"/>
                    </a:lnTo>
                    <a:lnTo>
                      <a:pt x="106" y="109"/>
                    </a:lnTo>
                    <a:lnTo>
                      <a:pt x="106" y="110"/>
                    </a:lnTo>
                    <a:lnTo>
                      <a:pt x="107" y="111"/>
                    </a:lnTo>
                    <a:lnTo>
                      <a:pt x="107" y="112"/>
                    </a:lnTo>
                    <a:lnTo>
                      <a:pt x="107" y="113"/>
                    </a:lnTo>
                    <a:lnTo>
                      <a:pt x="107" y="114"/>
                    </a:lnTo>
                    <a:lnTo>
                      <a:pt x="108" y="115"/>
                    </a:lnTo>
                    <a:lnTo>
                      <a:pt x="110" y="115"/>
                    </a:lnTo>
                    <a:lnTo>
                      <a:pt x="111" y="115"/>
                    </a:lnTo>
                    <a:lnTo>
                      <a:pt x="111" y="116"/>
                    </a:lnTo>
                    <a:lnTo>
                      <a:pt x="111" y="118"/>
                    </a:lnTo>
                    <a:lnTo>
                      <a:pt x="110" y="118"/>
                    </a:lnTo>
                    <a:lnTo>
                      <a:pt x="110" y="119"/>
                    </a:lnTo>
                    <a:lnTo>
                      <a:pt x="111" y="120"/>
                    </a:lnTo>
                    <a:lnTo>
                      <a:pt x="111" y="121"/>
                    </a:lnTo>
                    <a:lnTo>
                      <a:pt x="110" y="122"/>
                    </a:lnTo>
                    <a:lnTo>
                      <a:pt x="110" y="123"/>
                    </a:lnTo>
                    <a:lnTo>
                      <a:pt x="108" y="123"/>
                    </a:lnTo>
                    <a:lnTo>
                      <a:pt x="107" y="124"/>
                    </a:lnTo>
                    <a:lnTo>
                      <a:pt x="107" y="126"/>
                    </a:lnTo>
                    <a:lnTo>
                      <a:pt x="107" y="127"/>
                    </a:lnTo>
                    <a:lnTo>
                      <a:pt x="107" y="128"/>
                    </a:lnTo>
                    <a:lnTo>
                      <a:pt x="107" y="129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6" y="130"/>
                    </a:lnTo>
                    <a:lnTo>
                      <a:pt x="106" y="131"/>
                    </a:lnTo>
                    <a:lnTo>
                      <a:pt x="105" y="132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6" y="136"/>
                    </a:lnTo>
                    <a:lnTo>
                      <a:pt x="106" y="137"/>
                    </a:lnTo>
                    <a:lnTo>
                      <a:pt x="106" y="138"/>
                    </a:lnTo>
                    <a:lnTo>
                      <a:pt x="106" y="139"/>
                    </a:lnTo>
                    <a:lnTo>
                      <a:pt x="105" y="140"/>
                    </a:lnTo>
                    <a:lnTo>
                      <a:pt x="105" y="141"/>
                    </a:lnTo>
                    <a:lnTo>
                      <a:pt x="104" y="141"/>
                    </a:lnTo>
                    <a:lnTo>
                      <a:pt x="103" y="141"/>
                    </a:lnTo>
                    <a:lnTo>
                      <a:pt x="102" y="143"/>
                    </a:lnTo>
                    <a:lnTo>
                      <a:pt x="100" y="143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98" y="141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94" y="143"/>
                    </a:lnTo>
                    <a:lnTo>
                      <a:pt x="94" y="144"/>
                    </a:lnTo>
                    <a:lnTo>
                      <a:pt x="94" y="145"/>
                    </a:lnTo>
                    <a:lnTo>
                      <a:pt x="94" y="146"/>
                    </a:lnTo>
                    <a:lnTo>
                      <a:pt x="94" y="147"/>
                    </a:lnTo>
                    <a:lnTo>
                      <a:pt x="95" y="147"/>
                    </a:lnTo>
                    <a:lnTo>
                      <a:pt x="95" y="148"/>
                    </a:lnTo>
                    <a:lnTo>
                      <a:pt x="95" y="149"/>
                    </a:lnTo>
                    <a:lnTo>
                      <a:pt x="96" y="149"/>
                    </a:lnTo>
                    <a:lnTo>
                      <a:pt x="96" y="150"/>
                    </a:lnTo>
                    <a:lnTo>
                      <a:pt x="97" y="152"/>
                    </a:lnTo>
                    <a:lnTo>
                      <a:pt x="96" y="152"/>
                    </a:lnTo>
                    <a:lnTo>
                      <a:pt x="95" y="152"/>
                    </a:lnTo>
                    <a:lnTo>
                      <a:pt x="94" y="152"/>
                    </a:lnTo>
                    <a:lnTo>
                      <a:pt x="94" y="153"/>
                    </a:lnTo>
                    <a:lnTo>
                      <a:pt x="94" y="153"/>
                    </a:lnTo>
                    <a:lnTo>
                      <a:pt x="93" y="154"/>
                    </a:lnTo>
                    <a:lnTo>
                      <a:pt x="93" y="155"/>
                    </a:lnTo>
                    <a:lnTo>
                      <a:pt x="91" y="155"/>
                    </a:lnTo>
                    <a:lnTo>
                      <a:pt x="93" y="155"/>
                    </a:lnTo>
                    <a:lnTo>
                      <a:pt x="93" y="156"/>
                    </a:lnTo>
                    <a:lnTo>
                      <a:pt x="94" y="156"/>
                    </a:lnTo>
                    <a:lnTo>
                      <a:pt x="93" y="157"/>
                    </a:lnTo>
                    <a:lnTo>
                      <a:pt x="93" y="157"/>
                    </a:lnTo>
                    <a:lnTo>
                      <a:pt x="93" y="158"/>
                    </a:lnTo>
                    <a:lnTo>
                      <a:pt x="93" y="160"/>
                    </a:lnTo>
                    <a:lnTo>
                      <a:pt x="91" y="161"/>
                    </a:lnTo>
                    <a:lnTo>
                      <a:pt x="90" y="162"/>
                    </a:lnTo>
                    <a:lnTo>
                      <a:pt x="88" y="158"/>
                    </a:lnTo>
                    <a:lnTo>
                      <a:pt x="87" y="157"/>
                    </a:lnTo>
                    <a:lnTo>
                      <a:pt x="86" y="157"/>
                    </a:lnTo>
                    <a:lnTo>
                      <a:pt x="85" y="156"/>
                    </a:lnTo>
                    <a:lnTo>
                      <a:pt x="83" y="156"/>
                    </a:lnTo>
                    <a:lnTo>
                      <a:pt x="82" y="155"/>
                    </a:lnTo>
                    <a:lnTo>
                      <a:pt x="79" y="153"/>
                    </a:lnTo>
                    <a:lnTo>
                      <a:pt x="78" y="152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9" y="147"/>
                    </a:lnTo>
                    <a:lnTo>
                      <a:pt x="79" y="146"/>
                    </a:lnTo>
                    <a:lnTo>
                      <a:pt x="79" y="145"/>
                    </a:lnTo>
                    <a:lnTo>
                      <a:pt x="78" y="144"/>
                    </a:lnTo>
                    <a:lnTo>
                      <a:pt x="78" y="143"/>
                    </a:lnTo>
                    <a:lnTo>
                      <a:pt x="78" y="141"/>
                    </a:lnTo>
                    <a:lnTo>
                      <a:pt x="78" y="140"/>
                    </a:lnTo>
                    <a:lnTo>
                      <a:pt x="78" y="139"/>
                    </a:lnTo>
                    <a:lnTo>
                      <a:pt x="77" y="139"/>
                    </a:lnTo>
                    <a:lnTo>
                      <a:pt x="77" y="138"/>
                    </a:lnTo>
                    <a:lnTo>
                      <a:pt x="76" y="137"/>
                    </a:lnTo>
                    <a:lnTo>
                      <a:pt x="74" y="137"/>
                    </a:lnTo>
                    <a:lnTo>
                      <a:pt x="73" y="137"/>
                    </a:lnTo>
                    <a:lnTo>
                      <a:pt x="72" y="137"/>
                    </a:lnTo>
                    <a:lnTo>
                      <a:pt x="70" y="137"/>
                    </a:lnTo>
                    <a:lnTo>
                      <a:pt x="68" y="137"/>
                    </a:lnTo>
                    <a:lnTo>
                      <a:pt x="66" y="137"/>
                    </a:lnTo>
                    <a:lnTo>
                      <a:pt x="66" y="138"/>
                    </a:lnTo>
                    <a:lnTo>
                      <a:pt x="65" y="138"/>
                    </a:lnTo>
                    <a:lnTo>
                      <a:pt x="65" y="139"/>
                    </a:lnTo>
                    <a:lnTo>
                      <a:pt x="64" y="139"/>
                    </a:lnTo>
                    <a:lnTo>
                      <a:pt x="64" y="140"/>
                    </a:lnTo>
                    <a:lnTo>
                      <a:pt x="63" y="140"/>
                    </a:lnTo>
                    <a:lnTo>
                      <a:pt x="62" y="140"/>
                    </a:lnTo>
                    <a:lnTo>
                      <a:pt x="61" y="140"/>
                    </a:lnTo>
                    <a:lnTo>
                      <a:pt x="60" y="141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6" y="141"/>
                    </a:lnTo>
                    <a:lnTo>
                      <a:pt x="56" y="143"/>
                    </a:lnTo>
                    <a:lnTo>
                      <a:pt x="55" y="144"/>
                    </a:lnTo>
                    <a:lnTo>
                      <a:pt x="54" y="145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6"/>
                    </a:lnTo>
                    <a:lnTo>
                      <a:pt x="51" y="146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5" y="149"/>
                    </a:lnTo>
                    <a:lnTo>
                      <a:pt x="45" y="150"/>
                    </a:lnTo>
                    <a:lnTo>
                      <a:pt x="44" y="150"/>
                    </a:lnTo>
                    <a:lnTo>
                      <a:pt x="43" y="150"/>
                    </a:lnTo>
                    <a:lnTo>
                      <a:pt x="42" y="152"/>
                    </a:lnTo>
                    <a:lnTo>
                      <a:pt x="40" y="153"/>
                    </a:lnTo>
                    <a:lnTo>
                      <a:pt x="39" y="153"/>
                    </a:lnTo>
                    <a:lnTo>
                      <a:pt x="38" y="150"/>
                    </a:lnTo>
                    <a:lnTo>
                      <a:pt x="28" y="145"/>
                    </a:lnTo>
                    <a:lnTo>
                      <a:pt x="25" y="141"/>
                    </a:lnTo>
                    <a:lnTo>
                      <a:pt x="23" y="141"/>
                    </a:lnTo>
                    <a:lnTo>
                      <a:pt x="21" y="139"/>
                    </a:lnTo>
                    <a:lnTo>
                      <a:pt x="14" y="135"/>
                    </a:lnTo>
                    <a:lnTo>
                      <a:pt x="11" y="131"/>
                    </a:lnTo>
                    <a:lnTo>
                      <a:pt x="4" y="129"/>
                    </a:lnTo>
                    <a:lnTo>
                      <a:pt x="3" y="129"/>
                    </a:lnTo>
                    <a:lnTo>
                      <a:pt x="2" y="130"/>
                    </a:lnTo>
                    <a:lnTo>
                      <a:pt x="1" y="130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0" y="118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6"/>
                    </a:lnTo>
                    <a:lnTo>
                      <a:pt x="0" y="9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1" y="61"/>
                    </a:lnTo>
                    <a:lnTo>
                      <a:pt x="2" y="60"/>
                    </a:lnTo>
                    <a:lnTo>
                      <a:pt x="5" y="56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6" y="47"/>
                    </a:lnTo>
                    <a:lnTo>
                      <a:pt x="20" y="44"/>
                    </a:lnTo>
                    <a:lnTo>
                      <a:pt x="21" y="43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7" y="38"/>
                    </a:lnTo>
                    <a:lnTo>
                      <a:pt x="28" y="37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4" y="27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9" y="20"/>
                    </a:lnTo>
                    <a:lnTo>
                      <a:pt x="39" y="19"/>
                    </a:lnTo>
                    <a:lnTo>
                      <a:pt x="40" y="18"/>
                    </a:lnTo>
                    <a:lnTo>
                      <a:pt x="40" y="17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2" name="Freeform 78"/>
              <p:cNvSpPr>
                <a:spLocks/>
              </p:cNvSpPr>
              <p:nvPr/>
            </p:nvSpPr>
            <p:spPr bwMode="auto">
              <a:xfrm>
                <a:off x="3116262" y="2406650"/>
                <a:ext cx="314325" cy="206375"/>
              </a:xfrm>
              <a:custGeom>
                <a:avLst/>
                <a:gdLst>
                  <a:gd name="T0" fmla="*/ 198 w 198"/>
                  <a:gd name="T1" fmla="*/ 5 h 130"/>
                  <a:gd name="T2" fmla="*/ 198 w 198"/>
                  <a:gd name="T3" fmla="*/ 43 h 130"/>
                  <a:gd name="T4" fmla="*/ 190 w 198"/>
                  <a:gd name="T5" fmla="*/ 55 h 130"/>
                  <a:gd name="T6" fmla="*/ 182 w 198"/>
                  <a:gd name="T7" fmla="*/ 56 h 130"/>
                  <a:gd name="T8" fmla="*/ 173 w 198"/>
                  <a:gd name="T9" fmla="*/ 55 h 130"/>
                  <a:gd name="T10" fmla="*/ 164 w 198"/>
                  <a:gd name="T11" fmla="*/ 59 h 130"/>
                  <a:gd name="T12" fmla="*/ 156 w 198"/>
                  <a:gd name="T13" fmla="*/ 62 h 130"/>
                  <a:gd name="T14" fmla="*/ 146 w 198"/>
                  <a:gd name="T15" fmla="*/ 64 h 130"/>
                  <a:gd name="T16" fmla="*/ 138 w 198"/>
                  <a:gd name="T17" fmla="*/ 64 h 130"/>
                  <a:gd name="T18" fmla="*/ 131 w 198"/>
                  <a:gd name="T19" fmla="*/ 64 h 130"/>
                  <a:gd name="T20" fmla="*/ 124 w 198"/>
                  <a:gd name="T21" fmla="*/ 64 h 130"/>
                  <a:gd name="T22" fmla="*/ 117 w 198"/>
                  <a:gd name="T23" fmla="*/ 70 h 130"/>
                  <a:gd name="T24" fmla="*/ 109 w 198"/>
                  <a:gd name="T25" fmla="*/ 70 h 130"/>
                  <a:gd name="T26" fmla="*/ 104 w 198"/>
                  <a:gd name="T27" fmla="*/ 76 h 130"/>
                  <a:gd name="T28" fmla="*/ 97 w 198"/>
                  <a:gd name="T29" fmla="*/ 78 h 130"/>
                  <a:gd name="T30" fmla="*/ 90 w 198"/>
                  <a:gd name="T31" fmla="*/ 83 h 130"/>
                  <a:gd name="T32" fmla="*/ 84 w 198"/>
                  <a:gd name="T33" fmla="*/ 87 h 130"/>
                  <a:gd name="T34" fmla="*/ 82 w 198"/>
                  <a:gd name="T35" fmla="*/ 94 h 130"/>
                  <a:gd name="T36" fmla="*/ 77 w 198"/>
                  <a:gd name="T37" fmla="*/ 101 h 130"/>
                  <a:gd name="T38" fmla="*/ 70 w 198"/>
                  <a:gd name="T39" fmla="*/ 103 h 130"/>
                  <a:gd name="T40" fmla="*/ 60 w 198"/>
                  <a:gd name="T41" fmla="*/ 106 h 130"/>
                  <a:gd name="T42" fmla="*/ 53 w 198"/>
                  <a:gd name="T43" fmla="*/ 111 h 130"/>
                  <a:gd name="T44" fmla="*/ 46 w 198"/>
                  <a:gd name="T45" fmla="*/ 112 h 130"/>
                  <a:gd name="T46" fmla="*/ 41 w 198"/>
                  <a:gd name="T47" fmla="*/ 117 h 130"/>
                  <a:gd name="T48" fmla="*/ 35 w 198"/>
                  <a:gd name="T49" fmla="*/ 123 h 130"/>
                  <a:gd name="T50" fmla="*/ 28 w 198"/>
                  <a:gd name="T51" fmla="*/ 128 h 130"/>
                  <a:gd name="T52" fmla="*/ 20 w 198"/>
                  <a:gd name="T53" fmla="*/ 129 h 130"/>
                  <a:gd name="T54" fmla="*/ 12 w 198"/>
                  <a:gd name="T55" fmla="*/ 130 h 130"/>
                  <a:gd name="T56" fmla="*/ 2 w 198"/>
                  <a:gd name="T57" fmla="*/ 115 h 130"/>
                  <a:gd name="T58" fmla="*/ 0 w 198"/>
                  <a:gd name="T59" fmla="*/ 53 h 130"/>
                  <a:gd name="T60" fmla="*/ 6 w 198"/>
                  <a:gd name="T61" fmla="*/ 52 h 130"/>
                  <a:gd name="T62" fmla="*/ 14 w 198"/>
                  <a:gd name="T63" fmla="*/ 50 h 130"/>
                  <a:gd name="T64" fmla="*/ 20 w 198"/>
                  <a:gd name="T65" fmla="*/ 52 h 130"/>
                  <a:gd name="T66" fmla="*/ 26 w 198"/>
                  <a:gd name="T67" fmla="*/ 47 h 130"/>
                  <a:gd name="T68" fmla="*/ 31 w 198"/>
                  <a:gd name="T69" fmla="*/ 44 h 130"/>
                  <a:gd name="T70" fmla="*/ 37 w 198"/>
                  <a:gd name="T71" fmla="*/ 42 h 130"/>
                  <a:gd name="T72" fmla="*/ 43 w 198"/>
                  <a:gd name="T73" fmla="*/ 41 h 130"/>
                  <a:gd name="T74" fmla="*/ 48 w 198"/>
                  <a:gd name="T75" fmla="*/ 42 h 130"/>
                  <a:gd name="T76" fmla="*/ 56 w 198"/>
                  <a:gd name="T77" fmla="*/ 42 h 130"/>
                  <a:gd name="T78" fmla="*/ 63 w 198"/>
                  <a:gd name="T79" fmla="*/ 44 h 130"/>
                  <a:gd name="T80" fmla="*/ 71 w 198"/>
                  <a:gd name="T81" fmla="*/ 49 h 130"/>
                  <a:gd name="T82" fmla="*/ 77 w 198"/>
                  <a:gd name="T83" fmla="*/ 52 h 130"/>
                  <a:gd name="T84" fmla="*/ 87 w 198"/>
                  <a:gd name="T85" fmla="*/ 55 h 130"/>
                  <a:gd name="T86" fmla="*/ 97 w 198"/>
                  <a:gd name="T87" fmla="*/ 52 h 130"/>
                  <a:gd name="T88" fmla="*/ 106 w 198"/>
                  <a:gd name="T89" fmla="*/ 52 h 130"/>
                  <a:gd name="T90" fmla="*/ 115 w 198"/>
                  <a:gd name="T91" fmla="*/ 50 h 130"/>
                  <a:gd name="T92" fmla="*/ 124 w 198"/>
                  <a:gd name="T93" fmla="*/ 47 h 130"/>
                  <a:gd name="T94" fmla="*/ 131 w 198"/>
                  <a:gd name="T95" fmla="*/ 44 h 130"/>
                  <a:gd name="T96" fmla="*/ 139 w 198"/>
                  <a:gd name="T97" fmla="*/ 43 h 130"/>
                  <a:gd name="T98" fmla="*/ 148 w 198"/>
                  <a:gd name="T99" fmla="*/ 43 h 130"/>
                  <a:gd name="T100" fmla="*/ 156 w 198"/>
                  <a:gd name="T101" fmla="*/ 41 h 130"/>
                  <a:gd name="T102" fmla="*/ 163 w 198"/>
                  <a:gd name="T103" fmla="*/ 33 h 130"/>
                  <a:gd name="T104" fmla="*/ 166 w 198"/>
                  <a:gd name="T105" fmla="*/ 27 h 130"/>
                  <a:gd name="T106" fmla="*/ 171 w 198"/>
                  <a:gd name="T107" fmla="*/ 22 h 130"/>
                  <a:gd name="T108" fmla="*/ 181 w 198"/>
                  <a:gd name="T109" fmla="*/ 20 h 130"/>
                  <a:gd name="T110" fmla="*/ 185 w 198"/>
                  <a:gd name="T111" fmla="*/ 16 h 130"/>
                  <a:gd name="T112" fmla="*/ 188 w 198"/>
                  <a:gd name="T113" fmla="*/ 9 h 130"/>
                  <a:gd name="T114" fmla="*/ 190 w 198"/>
                  <a:gd name="T115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8" h="130">
                    <a:moveTo>
                      <a:pt x="197" y="0"/>
                    </a:moveTo>
                    <a:lnTo>
                      <a:pt x="197" y="2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8" y="1"/>
                    </a:lnTo>
                    <a:lnTo>
                      <a:pt x="198" y="2"/>
                    </a:lnTo>
                    <a:lnTo>
                      <a:pt x="198" y="4"/>
                    </a:lnTo>
                    <a:lnTo>
                      <a:pt x="198" y="5"/>
                    </a:lnTo>
                    <a:lnTo>
                      <a:pt x="198" y="8"/>
                    </a:lnTo>
                    <a:lnTo>
                      <a:pt x="198" y="12"/>
                    </a:lnTo>
                    <a:lnTo>
                      <a:pt x="198" y="13"/>
                    </a:lnTo>
                    <a:lnTo>
                      <a:pt x="198" y="16"/>
                    </a:lnTo>
                    <a:lnTo>
                      <a:pt x="198" y="17"/>
                    </a:lnTo>
                    <a:lnTo>
                      <a:pt x="198" y="21"/>
                    </a:lnTo>
                    <a:lnTo>
                      <a:pt x="198" y="35"/>
                    </a:lnTo>
                    <a:lnTo>
                      <a:pt x="198" y="36"/>
                    </a:lnTo>
                    <a:lnTo>
                      <a:pt x="198" y="43"/>
                    </a:lnTo>
                    <a:lnTo>
                      <a:pt x="198" y="53"/>
                    </a:lnTo>
                    <a:lnTo>
                      <a:pt x="195" y="53"/>
                    </a:lnTo>
                    <a:lnTo>
                      <a:pt x="194" y="54"/>
                    </a:lnTo>
                    <a:lnTo>
                      <a:pt x="194" y="53"/>
                    </a:lnTo>
                    <a:lnTo>
                      <a:pt x="193" y="54"/>
                    </a:lnTo>
                    <a:lnTo>
                      <a:pt x="192" y="54"/>
                    </a:lnTo>
                    <a:lnTo>
                      <a:pt x="191" y="54"/>
                    </a:lnTo>
                    <a:lnTo>
                      <a:pt x="190" y="54"/>
                    </a:lnTo>
                    <a:lnTo>
                      <a:pt x="190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5" y="56"/>
                    </a:lnTo>
                    <a:lnTo>
                      <a:pt x="184" y="56"/>
                    </a:lnTo>
                    <a:lnTo>
                      <a:pt x="183" y="56"/>
                    </a:lnTo>
                    <a:lnTo>
                      <a:pt x="183" y="56"/>
                    </a:lnTo>
                    <a:lnTo>
                      <a:pt x="182" y="56"/>
                    </a:lnTo>
                    <a:lnTo>
                      <a:pt x="182" y="58"/>
                    </a:lnTo>
                    <a:lnTo>
                      <a:pt x="181" y="56"/>
                    </a:lnTo>
                    <a:lnTo>
                      <a:pt x="180" y="58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5" y="56"/>
                    </a:lnTo>
                    <a:lnTo>
                      <a:pt x="174" y="56"/>
                    </a:lnTo>
                    <a:lnTo>
                      <a:pt x="173" y="55"/>
                    </a:lnTo>
                    <a:lnTo>
                      <a:pt x="172" y="55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8" y="56"/>
                    </a:lnTo>
                    <a:lnTo>
                      <a:pt x="167" y="56"/>
                    </a:lnTo>
                    <a:lnTo>
                      <a:pt x="167" y="58"/>
                    </a:lnTo>
                    <a:lnTo>
                      <a:pt x="166" y="58"/>
                    </a:lnTo>
                    <a:lnTo>
                      <a:pt x="165" y="59"/>
                    </a:lnTo>
                    <a:lnTo>
                      <a:pt x="164" y="59"/>
                    </a:lnTo>
                    <a:lnTo>
                      <a:pt x="163" y="60"/>
                    </a:lnTo>
                    <a:lnTo>
                      <a:pt x="160" y="59"/>
                    </a:lnTo>
                    <a:lnTo>
                      <a:pt x="159" y="59"/>
                    </a:lnTo>
                    <a:lnTo>
                      <a:pt x="158" y="59"/>
                    </a:lnTo>
                    <a:lnTo>
                      <a:pt x="158" y="60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2"/>
                    </a:lnTo>
                    <a:lnTo>
                      <a:pt x="156" y="62"/>
                    </a:lnTo>
                    <a:lnTo>
                      <a:pt x="155" y="62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1" y="62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63"/>
                    </a:lnTo>
                    <a:lnTo>
                      <a:pt x="147" y="64"/>
                    </a:lnTo>
                    <a:lnTo>
                      <a:pt x="146" y="64"/>
                    </a:lnTo>
                    <a:lnTo>
                      <a:pt x="144" y="66"/>
                    </a:lnTo>
                    <a:lnTo>
                      <a:pt x="143" y="66"/>
                    </a:lnTo>
                    <a:lnTo>
                      <a:pt x="143" y="64"/>
                    </a:lnTo>
                    <a:lnTo>
                      <a:pt x="142" y="64"/>
                    </a:lnTo>
                    <a:lnTo>
                      <a:pt x="141" y="64"/>
                    </a:lnTo>
                    <a:lnTo>
                      <a:pt x="140" y="64"/>
                    </a:lnTo>
                    <a:lnTo>
                      <a:pt x="140" y="66"/>
                    </a:lnTo>
                    <a:lnTo>
                      <a:pt x="139" y="66"/>
                    </a:lnTo>
                    <a:lnTo>
                      <a:pt x="138" y="64"/>
                    </a:lnTo>
                    <a:lnTo>
                      <a:pt x="137" y="64"/>
                    </a:lnTo>
                    <a:lnTo>
                      <a:pt x="135" y="66"/>
                    </a:lnTo>
                    <a:lnTo>
                      <a:pt x="134" y="66"/>
                    </a:lnTo>
                    <a:lnTo>
                      <a:pt x="134" y="67"/>
                    </a:lnTo>
                    <a:lnTo>
                      <a:pt x="133" y="67"/>
                    </a:lnTo>
                    <a:lnTo>
                      <a:pt x="133" y="66"/>
                    </a:lnTo>
                    <a:lnTo>
                      <a:pt x="132" y="66"/>
                    </a:lnTo>
                    <a:lnTo>
                      <a:pt x="132" y="64"/>
                    </a:lnTo>
                    <a:lnTo>
                      <a:pt x="131" y="64"/>
                    </a:lnTo>
                    <a:lnTo>
                      <a:pt x="130" y="64"/>
                    </a:lnTo>
                    <a:lnTo>
                      <a:pt x="129" y="64"/>
                    </a:lnTo>
                    <a:lnTo>
                      <a:pt x="129" y="64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6" y="63"/>
                    </a:lnTo>
                    <a:lnTo>
                      <a:pt x="125" y="63"/>
                    </a:lnTo>
                    <a:lnTo>
                      <a:pt x="124" y="63"/>
                    </a:lnTo>
                    <a:lnTo>
                      <a:pt x="124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2" y="66"/>
                    </a:lnTo>
                    <a:lnTo>
                      <a:pt x="121" y="66"/>
                    </a:lnTo>
                    <a:lnTo>
                      <a:pt x="121" y="67"/>
                    </a:lnTo>
                    <a:lnTo>
                      <a:pt x="121" y="68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17" y="70"/>
                    </a:lnTo>
                    <a:lnTo>
                      <a:pt x="116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12" y="70"/>
                    </a:lnTo>
                    <a:lnTo>
                      <a:pt x="111" y="70"/>
                    </a:lnTo>
                    <a:lnTo>
                      <a:pt x="109" y="70"/>
                    </a:lnTo>
                    <a:lnTo>
                      <a:pt x="108" y="70"/>
                    </a:lnTo>
                    <a:lnTo>
                      <a:pt x="109" y="70"/>
                    </a:lnTo>
                    <a:lnTo>
                      <a:pt x="109" y="70"/>
                    </a:lnTo>
                    <a:lnTo>
                      <a:pt x="108" y="70"/>
                    </a:lnTo>
                    <a:lnTo>
                      <a:pt x="107" y="70"/>
                    </a:lnTo>
                    <a:lnTo>
                      <a:pt x="107" y="71"/>
                    </a:lnTo>
                    <a:lnTo>
                      <a:pt x="107" y="72"/>
                    </a:lnTo>
                    <a:lnTo>
                      <a:pt x="106" y="73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4" y="75"/>
                    </a:lnTo>
                    <a:lnTo>
                      <a:pt x="104" y="76"/>
                    </a:lnTo>
                    <a:lnTo>
                      <a:pt x="103" y="76"/>
                    </a:lnTo>
                    <a:lnTo>
                      <a:pt x="103" y="77"/>
                    </a:lnTo>
                    <a:lnTo>
                      <a:pt x="101" y="77"/>
                    </a:lnTo>
                    <a:lnTo>
                      <a:pt x="101" y="77"/>
                    </a:lnTo>
                    <a:lnTo>
                      <a:pt x="100" y="77"/>
                    </a:lnTo>
                    <a:lnTo>
                      <a:pt x="99" y="77"/>
                    </a:lnTo>
                    <a:lnTo>
                      <a:pt x="98" y="77"/>
                    </a:lnTo>
                    <a:lnTo>
                      <a:pt x="98" y="78"/>
                    </a:lnTo>
                    <a:lnTo>
                      <a:pt x="97" y="78"/>
                    </a:lnTo>
                    <a:lnTo>
                      <a:pt x="96" y="78"/>
                    </a:lnTo>
                    <a:lnTo>
                      <a:pt x="95" y="78"/>
                    </a:lnTo>
                    <a:lnTo>
                      <a:pt x="95" y="79"/>
                    </a:lnTo>
                    <a:lnTo>
                      <a:pt x="95" y="80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0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6" y="84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6"/>
                    </a:lnTo>
                    <a:lnTo>
                      <a:pt x="84" y="87"/>
                    </a:lnTo>
                    <a:lnTo>
                      <a:pt x="84" y="88"/>
                    </a:lnTo>
                    <a:lnTo>
                      <a:pt x="84" y="89"/>
                    </a:lnTo>
                    <a:lnTo>
                      <a:pt x="86" y="89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82" y="95"/>
                    </a:lnTo>
                    <a:lnTo>
                      <a:pt x="82" y="96"/>
                    </a:lnTo>
                    <a:lnTo>
                      <a:pt x="81" y="96"/>
                    </a:lnTo>
                    <a:lnTo>
                      <a:pt x="81" y="97"/>
                    </a:lnTo>
                    <a:lnTo>
                      <a:pt x="81" y="97"/>
                    </a:lnTo>
                    <a:lnTo>
                      <a:pt x="80" y="97"/>
                    </a:lnTo>
                    <a:lnTo>
                      <a:pt x="79" y="98"/>
                    </a:lnTo>
                    <a:lnTo>
                      <a:pt x="78" y="100"/>
                    </a:lnTo>
                    <a:lnTo>
                      <a:pt x="77" y="101"/>
                    </a:lnTo>
                    <a:lnTo>
                      <a:pt x="75" y="101"/>
                    </a:lnTo>
                    <a:lnTo>
                      <a:pt x="75" y="100"/>
                    </a:lnTo>
                    <a:lnTo>
                      <a:pt x="74" y="100"/>
                    </a:lnTo>
                    <a:lnTo>
                      <a:pt x="73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71" y="103"/>
                    </a:lnTo>
                    <a:lnTo>
                      <a:pt x="70" y="103"/>
                    </a:lnTo>
                    <a:lnTo>
                      <a:pt x="69" y="104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5" y="104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3" y="105"/>
                    </a:lnTo>
                    <a:lnTo>
                      <a:pt x="61" y="106"/>
                    </a:lnTo>
                    <a:lnTo>
                      <a:pt x="60" y="106"/>
                    </a:lnTo>
                    <a:lnTo>
                      <a:pt x="58" y="107"/>
                    </a:lnTo>
                    <a:lnTo>
                      <a:pt x="57" y="109"/>
                    </a:lnTo>
                    <a:lnTo>
                      <a:pt x="57" y="110"/>
                    </a:lnTo>
                    <a:lnTo>
                      <a:pt x="56" y="110"/>
                    </a:lnTo>
                    <a:lnTo>
                      <a:pt x="56" y="111"/>
                    </a:lnTo>
                    <a:lnTo>
                      <a:pt x="55" y="112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49" y="112"/>
                    </a:lnTo>
                    <a:lnTo>
                      <a:pt x="48" y="112"/>
                    </a:lnTo>
                    <a:lnTo>
                      <a:pt x="47" y="112"/>
                    </a:lnTo>
                    <a:lnTo>
                      <a:pt x="47" y="113"/>
                    </a:lnTo>
                    <a:lnTo>
                      <a:pt x="47" y="112"/>
                    </a:lnTo>
                    <a:lnTo>
                      <a:pt x="46" y="112"/>
                    </a:lnTo>
                    <a:lnTo>
                      <a:pt x="45" y="112"/>
                    </a:lnTo>
                    <a:lnTo>
                      <a:pt x="45" y="113"/>
                    </a:lnTo>
                    <a:lnTo>
                      <a:pt x="44" y="114"/>
                    </a:lnTo>
                    <a:lnTo>
                      <a:pt x="44" y="113"/>
                    </a:lnTo>
                    <a:lnTo>
                      <a:pt x="43" y="113"/>
                    </a:lnTo>
                    <a:lnTo>
                      <a:pt x="43" y="114"/>
                    </a:lnTo>
                    <a:lnTo>
                      <a:pt x="43" y="115"/>
                    </a:lnTo>
                    <a:lnTo>
                      <a:pt x="41" y="115"/>
                    </a:lnTo>
                    <a:lnTo>
                      <a:pt x="41" y="117"/>
                    </a:lnTo>
                    <a:lnTo>
                      <a:pt x="40" y="117"/>
                    </a:lnTo>
                    <a:lnTo>
                      <a:pt x="40" y="118"/>
                    </a:lnTo>
                    <a:lnTo>
                      <a:pt x="39" y="118"/>
                    </a:lnTo>
                    <a:lnTo>
                      <a:pt x="38" y="119"/>
                    </a:lnTo>
                    <a:lnTo>
                      <a:pt x="37" y="119"/>
                    </a:lnTo>
                    <a:lnTo>
                      <a:pt x="37" y="120"/>
                    </a:lnTo>
                    <a:lnTo>
                      <a:pt x="36" y="121"/>
                    </a:lnTo>
                    <a:lnTo>
                      <a:pt x="35" y="122"/>
                    </a:lnTo>
                    <a:lnTo>
                      <a:pt x="35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1" y="124"/>
                    </a:lnTo>
                    <a:lnTo>
                      <a:pt x="30" y="124"/>
                    </a:lnTo>
                    <a:lnTo>
                      <a:pt x="29" y="124"/>
                    </a:lnTo>
                    <a:lnTo>
                      <a:pt x="29" y="126"/>
                    </a:lnTo>
                    <a:lnTo>
                      <a:pt x="29" y="127"/>
                    </a:lnTo>
                    <a:lnTo>
                      <a:pt x="28" y="127"/>
                    </a:lnTo>
                    <a:lnTo>
                      <a:pt x="28" y="128"/>
                    </a:lnTo>
                    <a:lnTo>
                      <a:pt x="27" y="129"/>
                    </a:lnTo>
                    <a:lnTo>
                      <a:pt x="26" y="129"/>
                    </a:lnTo>
                    <a:lnTo>
                      <a:pt x="24" y="129"/>
                    </a:lnTo>
                    <a:lnTo>
                      <a:pt x="23" y="128"/>
                    </a:lnTo>
                    <a:lnTo>
                      <a:pt x="22" y="127"/>
                    </a:lnTo>
                    <a:lnTo>
                      <a:pt x="21" y="127"/>
                    </a:lnTo>
                    <a:lnTo>
                      <a:pt x="20" y="128"/>
                    </a:lnTo>
                    <a:lnTo>
                      <a:pt x="20" y="128"/>
                    </a:lnTo>
                    <a:lnTo>
                      <a:pt x="20" y="129"/>
                    </a:lnTo>
                    <a:lnTo>
                      <a:pt x="19" y="129"/>
                    </a:lnTo>
                    <a:lnTo>
                      <a:pt x="18" y="129"/>
                    </a:lnTo>
                    <a:lnTo>
                      <a:pt x="17" y="129"/>
                    </a:lnTo>
                    <a:lnTo>
                      <a:pt x="15" y="128"/>
                    </a:lnTo>
                    <a:lnTo>
                      <a:pt x="14" y="128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0" y="130"/>
                    </a:lnTo>
                    <a:lnTo>
                      <a:pt x="10" y="129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4" y="124"/>
                    </a:lnTo>
                    <a:lnTo>
                      <a:pt x="2" y="115"/>
                    </a:lnTo>
                    <a:lnTo>
                      <a:pt x="0" y="110"/>
                    </a:lnTo>
                    <a:lnTo>
                      <a:pt x="0" y="97"/>
                    </a:lnTo>
                    <a:lnTo>
                      <a:pt x="0" y="92"/>
                    </a:lnTo>
                    <a:lnTo>
                      <a:pt x="0" y="86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1"/>
                    </a:lnTo>
                    <a:lnTo>
                      <a:pt x="0" y="53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7" y="51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7" y="47"/>
                    </a:lnTo>
                    <a:lnTo>
                      <a:pt x="18" y="47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20" y="51"/>
                    </a:lnTo>
                    <a:lnTo>
                      <a:pt x="20" y="52"/>
                    </a:lnTo>
                    <a:lnTo>
                      <a:pt x="20" y="51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9"/>
                    </a:lnTo>
                    <a:lnTo>
                      <a:pt x="24" y="49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5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1" y="45"/>
                    </a:lnTo>
                    <a:lnTo>
                      <a:pt x="32" y="45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4" y="45"/>
                    </a:lnTo>
                    <a:lnTo>
                      <a:pt x="34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7" y="42"/>
                    </a:lnTo>
                    <a:lnTo>
                      <a:pt x="38" y="42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4" y="41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6" y="41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8" y="42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2"/>
                    </a:lnTo>
                    <a:lnTo>
                      <a:pt x="54" y="42"/>
                    </a:lnTo>
                    <a:lnTo>
                      <a:pt x="55" y="42"/>
                    </a:lnTo>
                    <a:lnTo>
                      <a:pt x="56" y="43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1" y="43"/>
                    </a:lnTo>
                    <a:lnTo>
                      <a:pt x="62" y="43"/>
                    </a:lnTo>
                    <a:lnTo>
                      <a:pt x="63" y="43"/>
                    </a:lnTo>
                    <a:lnTo>
                      <a:pt x="63" y="44"/>
                    </a:lnTo>
                    <a:lnTo>
                      <a:pt x="64" y="44"/>
                    </a:lnTo>
                    <a:lnTo>
                      <a:pt x="64" y="45"/>
                    </a:lnTo>
                    <a:lnTo>
                      <a:pt x="65" y="45"/>
                    </a:lnTo>
                    <a:lnTo>
                      <a:pt x="66" y="45"/>
                    </a:lnTo>
                    <a:lnTo>
                      <a:pt x="67" y="46"/>
                    </a:lnTo>
                    <a:lnTo>
                      <a:pt x="69" y="47"/>
                    </a:lnTo>
                    <a:lnTo>
                      <a:pt x="70" y="47"/>
                    </a:lnTo>
                    <a:lnTo>
                      <a:pt x="71" y="47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75" y="51"/>
                    </a:lnTo>
                    <a:lnTo>
                      <a:pt x="75" y="52"/>
                    </a:lnTo>
                    <a:lnTo>
                      <a:pt x="77" y="52"/>
                    </a:lnTo>
                    <a:lnTo>
                      <a:pt x="78" y="53"/>
                    </a:lnTo>
                    <a:lnTo>
                      <a:pt x="79" y="53"/>
                    </a:lnTo>
                    <a:lnTo>
                      <a:pt x="80" y="53"/>
                    </a:lnTo>
                    <a:lnTo>
                      <a:pt x="80" y="54"/>
                    </a:lnTo>
                    <a:lnTo>
                      <a:pt x="81" y="54"/>
                    </a:lnTo>
                    <a:lnTo>
                      <a:pt x="82" y="54"/>
                    </a:lnTo>
                    <a:lnTo>
                      <a:pt x="83" y="54"/>
                    </a:lnTo>
                    <a:lnTo>
                      <a:pt x="84" y="54"/>
                    </a:lnTo>
                    <a:lnTo>
                      <a:pt x="87" y="55"/>
                    </a:lnTo>
                    <a:lnTo>
                      <a:pt x="89" y="54"/>
                    </a:lnTo>
                    <a:lnTo>
                      <a:pt x="90" y="54"/>
                    </a:lnTo>
                    <a:lnTo>
                      <a:pt x="91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6" y="53"/>
                    </a:lnTo>
                    <a:lnTo>
                      <a:pt x="97" y="53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9" y="52"/>
                    </a:lnTo>
                    <a:lnTo>
                      <a:pt x="100" y="53"/>
                    </a:lnTo>
                    <a:lnTo>
                      <a:pt x="101" y="53"/>
                    </a:lnTo>
                    <a:lnTo>
                      <a:pt x="101" y="53"/>
                    </a:lnTo>
                    <a:lnTo>
                      <a:pt x="103" y="53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6" y="52"/>
                    </a:lnTo>
                    <a:lnTo>
                      <a:pt x="107" y="52"/>
                    </a:lnTo>
                    <a:lnTo>
                      <a:pt x="108" y="52"/>
                    </a:lnTo>
                    <a:lnTo>
                      <a:pt x="109" y="52"/>
                    </a:lnTo>
                    <a:lnTo>
                      <a:pt x="109" y="51"/>
                    </a:lnTo>
                    <a:lnTo>
                      <a:pt x="111" y="51"/>
                    </a:lnTo>
                    <a:lnTo>
                      <a:pt x="112" y="50"/>
                    </a:lnTo>
                    <a:lnTo>
                      <a:pt x="113" y="50"/>
                    </a:lnTo>
                    <a:lnTo>
                      <a:pt x="114" y="50"/>
                    </a:lnTo>
                    <a:lnTo>
                      <a:pt x="115" y="50"/>
                    </a:lnTo>
                    <a:lnTo>
                      <a:pt x="116" y="49"/>
                    </a:lnTo>
                    <a:lnTo>
                      <a:pt x="117" y="49"/>
                    </a:lnTo>
                    <a:lnTo>
                      <a:pt x="118" y="49"/>
                    </a:lnTo>
                    <a:lnTo>
                      <a:pt x="120" y="47"/>
                    </a:lnTo>
                    <a:lnTo>
                      <a:pt x="121" y="47"/>
                    </a:lnTo>
                    <a:lnTo>
                      <a:pt x="122" y="47"/>
                    </a:lnTo>
                    <a:lnTo>
                      <a:pt x="123" y="47"/>
                    </a:lnTo>
                    <a:lnTo>
                      <a:pt x="123" y="49"/>
                    </a:lnTo>
                    <a:lnTo>
                      <a:pt x="124" y="47"/>
                    </a:lnTo>
                    <a:lnTo>
                      <a:pt x="125" y="47"/>
                    </a:lnTo>
                    <a:lnTo>
                      <a:pt x="126" y="47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30" y="45"/>
                    </a:lnTo>
                    <a:lnTo>
                      <a:pt x="131" y="45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3" y="44"/>
                    </a:lnTo>
                    <a:lnTo>
                      <a:pt x="133" y="43"/>
                    </a:lnTo>
                    <a:lnTo>
                      <a:pt x="134" y="43"/>
                    </a:lnTo>
                    <a:lnTo>
                      <a:pt x="135" y="43"/>
                    </a:lnTo>
                    <a:lnTo>
                      <a:pt x="137" y="43"/>
                    </a:lnTo>
                    <a:lnTo>
                      <a:pt x="138" y="43"/>
                    </a:lnTo>
                    <a:lnTo>
                      <a:pt x="139" y="43"/>
                    </a:lnTo>
                    <a:lnTo>
                      <a:pt x="140" y="43"/>
                    </a:lnTo>
                    <a:lnTo>
                      <a:pt x="141" y="44"/>
                    </a:lnTo>
                    <a:lnTo>
                      <a:pt x="142" y="44"/>
                    </a:lnTo>
                    <a:lnTo>
                      <a:pt x="142" y="43"/>
                    </a:lnTo>
                    <a:lnTo>
                      <a:pt x="143" y="43"/>
                    </a:lnTo>
                    <a:lnTo>
                      <a:pt x="144" y="43"/>
                    </a:lnTo>
                    <a:lnTo>
                      <a:pt x="146" y="43"/>
                    </a:lnTo>
                    <a:lnTo>
                      <a:pt x="147" y="43"/>
                    </a:lnTo>
                    <a:lnTo>
                      <a:pt x="148" y="43"/>
                    </a:lnTo>
                    <a:lnTo>
                      <a:pt x="149" y="43"/>
                    </a:lnTo>
                    <a:lnTo>
                      <a:pt x="150" y="43"/>
                    </a:lnTo>
                    <a:lnTo>
                      <a:pt x="151" y="43"/>
                    </a:lnTo>
                    <a:lnTo>
                      <a:pt x="151" y="42"/>
                    </a:lnTo>
                    <a:lnTo>
                      <a:pt x="151" y="41"/>
                    </a:lnTo>
                    <a:lnTo>
                      <a:pt x="154" y="41"/>
                    </a:lnTo>
                    <a:lnTo>
                      <a:pt x="155" y="41"/>
                    </a:lnTo>
                    <a:lnTo>
                      <a:pt x="156" y="41"/>
                    </a:lnTo>
                    <a:lnTo>
                      <a:pt x="156" y="41"/>
                    </a:lnTo>
                    <a:lnTo>
                      <a:pt x="156" y="39"/>
                    </a:lnTo>
                    <a:lnTo>
                      <a:pt x="157" y="39"/>
                    </a:lnTo>
                    <a:lnTo>
                      <a:pt x="157" y="38"/>
                    </a:lnTo>
                    <a:lnTo>
                      <a:pt x="158" y="37"/>
                    </a:lnTo>
                    <a:lnTo>
                      <a:pt x="158" y="36"/>
                    </a:lnTo>
                    <a:lnTo>
                      <a:pt x="159" y="35"/>
                    </a:lnTo>
                    <a:lnTo>
                      <a:pt x="160" y="34"/>
                    </a:lnTo>
                    <a:lnTo>
                      <a:pt x="161" y="33"/>
                    </a:lnTo>
                    <a:lnTo>
                      <a:pt x="163" y="33"/>
                    </a:lnTo>
                    <a:lnTo>
                      <a:pt x="164" y="33"/>
                    </a:lnTo>
                    <a:lnTo>
                      <a:pt x="165" y="33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6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7" y="27"/>
                    </a:lnTo>
                    <a:lnTo>
                      <a:pt x="166" y="27"/>
                    </a:lnTo>
                    <a:lnTo>
                      <a:pt x="167" y="26"/>
                    </a:lnTo>
                    <a:lnTo>
                      <a:pt x="167" y="25"/>
                    </a:lnTo>
                    <a:lnTo>
                      <a:pt x="167" y="24"/>
                    </a:lnTo>
                    <a:lnTo>
                      <a:pt x="168" y="22"/>
                    </a:lnTo>
                    <a:lnTo>
                      <a:pt x="168" y="21"/>
                    </a:lnTo>
                    <a:lnTo>
                      <a:pt x="169" y="20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2"/>
                    </a:lnTo>
                    <a:lnTo>
                      <a:pt x="172" y="21"/>
                    </a:lnTo>
                    <a:lnTo>
                      <a:pt x="173" y="20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6" y="19"/>
                    </a:lnTo>
                    <a:lnTo>
                      <a:pt x="177" y="20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1" y="20"/>
                    </a:lnTo>
                    <a:lnTo>
                      <a:pt x="181" y="19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8"/>
                    </a:lnTo>
                    <a:lnTo>
                      <a:pt x="184" y="18"/>
                    </a:lnTo>
                    <a:lnTo>
                      <a:pt x="184" y="17"/>
                    </a:lnTo>
                    <a:lnTo>
                      <a:pt x="185" y="16"/>
                    </a:lnTo>
                    <a:lnTo>
                      <a:pt x="185" y="16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5" y="13"/>
                    </a:lnTo>
                    <a:lnTo>
                      <a:pt x="185" y="12"/>
                    </a:lnTo>
                    <a:lnTo>
                      <a:pt x="186" y="12"/>
                    </a:lnTo>
                    <a:lnTo>
                      <a:pt x="186" y="11"/>
                    </a:lnTo>
                    <a:lnTo>
                      <a:pt x="188" y="11"/>
                    </a:lnTo>
                    <a:lnTo>
                      <a:pt x="188" y="10"/>
                    </a:lnTo>
                    <a:lnTo>
                      <a:pt x="188" y="9"/>
                    </a:lnTo>
                    <a:lnTo>
                      <a:pt x="189" y="9"/>
                    </a:lnTo>
                    <a:lnTo>
                      <a:pt x="189" y="8"/>
                    </a:lnTo>
                    <a:lnTo>
                      <a:pt x="188" y="7"/>
                    </a:lnTo>
                    <a:lnTo>
                      <a:pt x="188" y="5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88" y="3"/>
                    </a:lnTo>
                    <a:lnTo>
                      <a:pt x="189" y="2"/>
                    </a:lnTo>
                    <a:lnTo>
                      <a:pt x="190" y="1"/>
                    </a:lnTo>
                    <a:lnTo>
                      <a:pt x="191" y="1"/>
                    </a:lnTo>
                    <a:lnTo>
                      <a:pt x="192" y="1"/>
                    </a:lnTo>
                    <a:lnTo>
                      <a:pt x="192" y="0"/>
                    </a:lnTo>
                    <a:lnTo>
                      <a:pt x="193" y="0"/>
                    </a:lnTo>
                    <a:lnTo>
                      <a:pt x="19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3" name="Freeform 104"/>
              <p:cNvSpPr>
                <a:spLocks/>
              </p:cNvSpPr>
              <p:nvPr/>
            </p:nvSpPr>
            <p:spPr bwMode="auto">
              <a:xfrm>
                <a:off x="2579687" y="2341563"/>
                <a:ext cx="192088" cy="298450"/>
              </a:xfrm>
              <a:custGeom>
                <a:avLst/>
                <a:gdLst>
                  <a:gd name="T0" fmla="*/ 58 w 121"/>
                  <a:gd name="T1" fmla="*/ 4 h 188"/>
                  <a:gd name="T2" fmla="*/ 62 w 121"/>
                  <a:gd name="T3" fmla="*/ 4 h 188"/>
                  <a:gd name="T4" fmla="*/ 69 w 121"/>
                  <a:gd name="T5" fmla="*/ 6 h 188"/>
                  <a:gd name="T6" fmla="*/ 75 w 121"/>
                  <a:gd name="T7" fmla="*/ 8 h 188"/>
                  <a:gd name="T8" fmla="*/ 79 w 121"/>
                  <a:gd name="T9" fmla="*/ 17 h 188"/>
                  <a:gd name="T10" fmla="*/ 83 w 121"/>
                  <a:gd name="T11" fmla="*/ 25 h 188"/>
                  <a:gd name="T12" fmla="*/ 85 w 121"/>
                  <a:gd name="T13" fmla="*/ 33 h 188"/>
                  <a:gd name="T14" fmla="*/ 87 w 121"/>
                  <a:gd name="T15" fmla="*/ 43 h 188"/>
                  <a:gd name="T16" fmla="*/ 92 w 121"/>
                  <a:gd name="T17" fmla="*/ 48 h 188"/>
                  <a:gd name="T18" fmla="*/ 95 w 121"/>
                  <a:gd name="T19" fmla="*/ 54 h 188"/>
                  <a:gd name="T20" fmla="*/ 100 w 121"/>
                  <a:gd name="T21" fmla="*/ 58 h 188"/>
                  <a:gd name="T22" fmla="*/ 100 w 121"/>
                  <a:gd name="T23" fmla="*/ 65 h 188"/>
                  <a:gd name="T24" fmla="*/ 105 w 121"/>
                  <a:gd name="T25" fmla="*/ 67 h 188"/>
                  <a:gd name="T26" fmla="*/ 108 w 121"/>
                  <a:gd name="T27" fmla="*/ 75 h 188"/>
                  <a:gd name="T28" fmla="*/ 111 w 121"/>
                  <a:gd name="T29" fmla="*/ 85 h 188"/>
                  <a:gd name="T30" fmla="*/ 112 w 121"/>
                  <a:gd name="T31" fmla="*/ 93 h 188"/>
                  <a:gd name="T32" fmla="*/ 110 w 121"/>
                  <a:gd name="T33" fmla="*/ 109 h 188"/>
                  <a:gd name="T34" fmla="*/ 110 w 121"/>
                  <a:gd name="T35" fmla="*/ 119 h 188"/>
                  <a:gd name="T36" fmla="*/ 115 w 121"/>
                  <a:gd name="T37" fmla="*/ 127 h 188"/>
                  <a:gd name="T38" fmla="*/ 119 w 121"/>
                  <a:gd name="T39" fmla="*/ 136 h 188"/>
                  <a:gd name="T40" fmla="*/ 121 w 121"/>
                  <a:gd name="T41" fmla="*/ 143 h 188"/>
                  <a:gd name="T42" fmla="*/ 108 w 121"/>
                  <a:gd name="T43" fmla="*/ 145 h 188"/>
                  <a:gd name="T44" fmla="*/ 92 w 121"/>
                  <a:gd name="T45" fmla="*/ 147 h 188"/>
                  <a:gd name="T46" fmla="*/ 94 w 121"/>
                  <a:gd name="T47" fmla="*/ 156 h 188"/>
                  <a:gd name="T48" fmla="*/ 89 w 121"/>
                  <a:gd name="T49" fmla="*/ 159 h 188"/>
                  <a:gd name="T50" fmla="*/ 92 w 121"/>
                  <a:gd name="T51" fmla="*/ 163 h 188"/>
                  <a:gd name="T52" fmla="*/ 93 w 121"/>
                  <a:gd name="T53" fmla="*/ 168 h 188"/>
                  <a:gd name="T54" fmla="*/ 91 w 121"/>
                  <a:gd name="T55" fmla="*/ 176 h 188"/>
                  <a:gd name="T56" fmla="*/ 92 w 121"/>
                  <a:gd name="T57" fmla="*/ 184 h 188"/>
                  <a:gd name="T58" fmla="*/ 83 w 121"/>
                  <a:gd name="T59" fmla="*/ 188 h 188"/>
                  <a:gd name="T60" fmla="*/ 75 w 121"/>
                  <a:gd name="T61" fmla="*/ 183 h 188"/>
                  <a:gd name="T62" fmla="*/ 70 w 121"/>
                  <a:gd name="T63" fmla="*/ 176 h 188"/>
                  <a:gd name="T64" fmla="*/ 68 w 121"/>
                  <a:gd name="T65" fmla="*/ 178 h 188"/>
                  <a:gd name="T66" fmla="*/ 73 w 121"/>
                  <a:gd name="T67" fmla="*/ 185 h 188"/>
                  <a:gd name="T68" fmla="*/ 53 w 121"/>
                  <a:gd name="T69" fmla="*/ 188 h 188"/>
                  <a:gd name="T70" fmla="*/ 58 w 121"/>
                  <a:gd name="T71" fmla="*/ 186 h 188"/>
                  <a:gd name="T72" fmla="*/ 60 w 121"/>
                  <a:gd name="T73" fmla="*/ 176 h 188"/>
                  <a:gd name="T74" fmla="*/ 57 w 121"/>
                  <a:gd name="T75" fmla="*/ 164 h 188"/>
                  <a:gd name="T76" fmla="*/ 53 w 121"/>
                  <a:gd name="T77" fmla="*/ 156 h 188"/>
                  <a:gd name="T78" fmla="*/ 51 w 121"/>
                  <a:gd name="T79" fmla="*/ 153 h 188"/>
                  <a:gd name="T80" fmla="*/ 51 w 121"/>
                  <a:gd name="T81" fmla="*/ 146 h 188"/>
                  <a:gd name="T82" fmla="*/ 48 w 121"/>
                  <a:gd name="T83" fmla="*/ 138 h 188"/>
                  <a:gd name="T84" fmla="*/ 42 w 121"/>
                  <a:gd name="T85" fmla="*/ 135 h 188"/>
                  <a:gd name="T86" fmla="*/ 41 w 121"/>
                  <a:gd name="T87" fmla="*/ 130 h 188"/>
                  <a:gd name="T88" fmla="*/ 35 w 121"/>
                  <a:gd name="T89" fmla="*/ 121 h 188"/>
                  <a:gd name="T90" fmla="*/ 33 w 121"/>
                  <a:gd name="T91" fmla="*/ 112 h 188"/>
                  <a:gd name="T92" fmla="*/ 29 w 121"/>
                  <a:gd name="T93" fmla="*/ 108 h 188"/>
                  <a:gd name="T94" fmla="*/ 24 w 121"/>
                  <a:gd name="T95" fmla="*/ 105 h 188"/>
                  <a:gd name="T96" fmla="*/ 21 w 121"/>
                  <a:gd name="T97" fmla="*/ 97 h 188"/>
                  <a:gd name="T98" fmla="*/ 22 w 121"/>
                  <a:gd name="T99" fmla="*/ 93 h 188"/>
                  <a:gd name="T100" fmla="*/ 17 w 121"/>
                  <a:gd name="T101" fmla="*/ 90 h 188"/>
                  <a:gd name="T102" fmla="*/ 14 w 121"/>
                  <a:gd name="T103" fmla="*/ 84 h 188"/>
                  <a:gd name="T104" fmla="*/ 6 w 121"/>
                  <a:gd name="T105" fmla="*/ 82 h 188"/>
                  <a:gd name="T106" fmla="*/ 2 w 121"/>
                  <a:gd name="T107" fmla="*/ 75 h 188"/>
                  <a:gd name="T108" fmla="*/ 2 w 121"/>
                  <a:gd name="T109" fmla="*/ 66 h 188"/>
                  <a:gd name="T110" fmla="*/ 4 w 121"/>
                  <a:gd name="T111" fmla="*/ 57 h 188"/>
                  <a:gd name="T112" fmla="*/ 25 w 121"/>
                  <a:gd name="T113" fmla="*/ 45 h 188"/>
                  <a:gd name="T114" fmla="*/ 41 w 121"/>
                  <a:gd name="T115" fmla="*/ 36 h 188"/>
                  <a:gd name="T116" fmla="*/ 50 w 121"/>
                  <a:gd name="T117" fmla="*/ 24 h 188"/>
                  <a:gd name="T118" fmla="*/ 51 w 121"/>
                  <a:gd name="T119" fmla="*/ 17 h 188"/>
                  <a:gd name="T120" fmla="*/ 57 w 121"/>
                  <a:gd name="T121" fmla="*/ 15 h 188"/>
                  <a:gd name="T122" fmla="*/ 55 w 121"/>
                  <a:gd name="T123" fmla="*/ 7 h 188"/>
                  <a:gd name="T124" fmla="*/ 53 w 121"/>
                  <a:gd name="T125" fmla="*/ 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" h="188">
                    <a:moveTo>
                      <a:pt x="53" y="2"/>
                    </a:moveTo>
                    <a:lnTo>
                      <a:pt x="55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8" y="4"/>
                    </a:lnTo>
                    <a:lnTo>
                      <a:pt x="69" y="6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3" y="6"/>
                    </a:lnTo>
                    <a:lnTo>
                      <a:pt x="74" y="6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5" y="8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7" y="11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8" y="15"/>
                    </a:lnTo>
                    <a:lnTo>
                      <a:pt x="78" y="16"/>
                    </a:lnTo>
                    <a:lnTo>
                      <a:pt x="79" y="17"/>
                    </a:lnTo>
                    <a:lnTo>
                      <a:pt x="79" y="18"/>
                    </a:lnTo>
                    <a:lnTo>
                      <a:pt x="81" y="18"/>
                    </a:lnTo>
                    <a:lnTo>
                      <a:pt x="81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3" y="25"/>
                    </a:lnTo>
                    <a:lnTo>
                      <a:pt x="83" y="26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29"/>
                    </a:lnTo>
                    <a:lnTo>
                      <a:pt x="84" y="29"/>
                    </a:lnTo>
                    <a:lnTo>
                      <a:pt x="84" y="31"/>
                    </a:lnTo>
                    <a:lnTo>
                      <a:pt x="85" y="32"/>
                    </a:lnTo>
                    <a:lnTo>
                      <a:pt x="85" y="33"/>
                    </a:lnTo>
                    <a:lnTo>
                      <a:pt x="85" y="34"/>
                    </a:lnTo>
                    <a:lnTo>
                      <a:pt x="86" y="35"/>
                    </a:lnTo>
                    <a:lnTo>
                      <a:pt x="86" y="36"/>
                    </a:lnTo>
                    <a:lnTo>
                      <a:pt x="87" y="37"/>
                    </a:lnTo>
                    <a:lnTo>
                      <a:pt x="86" y="37"/>
                    </a:lnTo>
                    <a:lnTo>
                      <a:pt x="87" y="41"/>
                    </a:lnTo>
                    <a:lnTo>
                      <a:pt x="87" y="42"/>
                    </a:lnTo>
                    <a:lnTo>
                      <a:pt x="87" y="43"/>
                    </a:lnTo>
                    <a:lnTo>
                      <a:pt x="89" y="44"/>
                    </a:lnTo>
                    <a:lnTo>
                      <a:pt x="90" y="45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1" y="45"/>
                    </a:lnTo>
                    <a:lnTo>
                      <a:pt x="92" y="45"/>
                    </a:lnTo>
                    <a:lnTo>
                      <a:pt x="92" y="46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92" y="49"/>
                    </a:lnTo>
                    <a:lnTo>
                      <a:pt x="92" y="50"/>
                    </a:lnTo>
                    <a:lnTo>
                      <a:pt x="93" y="51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3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9" y="55"/>
                    </a:lnTo>
                    <a:lnTo>
                      <a:pt x="100" y="55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0" y="58"/>
                    </a:lnTo>
                    <a:lnTo>
                      <a:pt x="100" y="59"/>
                    </a:lnTo>
                    <a:lnTo>
                      <a:pt x="101" y="60"/>
                    </a:lnTo>
                    <a:lnTo>
                      <a:pt x="100" y="61"/>
                    </a:lnTo>
                    <a:lnTo>
                      <a:pt x="99" y="61"/>
                    </a:lnTo>
                    <a:lnTo>
                      <a:pt x="99" y="62"/>
                    </a:lnTo>
                    <a:lnTo>
                      <a:pt x="99" y="63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1" y="65"/>
                    </a:lnTo>
                    <a:lnTo>
                      <a:pt x="102" y="63"/>
                    </a:lnTo>
                    <a:lnTo>
                      <a:pt x="103" y="63"/>
                    </a:lnTo>
                    <a:lnTo>
                      <a:pt x="103" y="65"/>
                    </a:lnTo>
                    <a:lnTo>
                      <a:pt x="104" y="65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5" y="67"/>
                    </a:lnTo>
                    <a:lnTo>
                      <a:pt x="105" y="68"/>
                    </a:lnTo>
                    <a:lnTo>
                      <a:pt x="107" y="69"/>
                    </a:lnTo>
                    <a:lnTo>
                      <a:pt x="107" y="70"/>
                    </a:lnTo>
                    <a:lnTo>
                      <a:pt x="107" y="71"/>
                    </a:lnTo>
                    <a:lnTo>
                      <a:pt x="107" y="73"/>
                    </a:lnTo>
                    <a:lnTo>
                      <a:pt x="108" y="73"/>
                    </a:lnTo>
                    <a:lnTo>
                      <a:pt x="108" y="74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9" y="77"/>
                    </a:lnTo>
                    <a:lnTo>
                      <a:pt x="109" y="80"/>
                    </a:lnTo>
                    <a:lnTo>
                      <a:pt x="110" y="82"/>
                    </a:lnTo>
                    <a:lnTo>
                      <a:pt x="110" y="83"/>
                    </a:lnTo>
                    <a:lnTo>
                      <a:pt x="110" y="84"/>
                    </a:lnTo>
                    <a:lnTo>
                      <a:pt x="110" y="84"/>
                    </a:lnTo>
                    <a:lnTo>
                      <a:pt x="111" y="85"/>
                    </a:lnTo>
                    <a:lnTo>
                      <a:pt x="111" y="86"/>
                    </a:lnTo>
                    <a:lnTo>
                      <a:pt x="111" y="87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2" y="91"/>
                    </a:lnTo>
                    <a:lnTo>
                      <a:pt x="112" y="92"/>
                    </a:lnTo>
                    <a:lnTo>
                      <a:pt x="112" y="93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9"/>
                    </a:lnTo>
                    <a:lnTo>
                      <a:pt x="112" y="99"/>
                    </a:lnTo>
                    <a:lnTo>
                      <a:pt x="112" y="100"/>
                    </a:lnTo>
                    <a:lnTo>
                      <a:pt x="112" y="101"/>
                    </a:lnTo>
                    <a:lnTo>
                      <a:pt x="111" y="103"/>
                    </a:lnTo>
                    <a:lnTo>
                      <a:pt x="110" y="109"/>
                    </a:lnTo>
                    <a:lnTo>
                      <a:pt x="109" y="111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9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10" y="118"/>
                    </a:lnTo>
                    <a:lnTo>
                      <a:pt x="110" y="119"/>
                    </a:lnTo>
                    <a:lnTo>
                      <a:pt x="111" y="120"/>
                    </a:lnTo>
                    <a:lnTo>
                      <a:pt x="112" y="121"/>
                    </a:lnTo>
                    <a:lnTo>
                      <a:pt x="112" y="122"/>
                    </a:lnTo>
                    <a:lnTo>
                      <a:pt x="112" y="124"/>
                    </a:lnTo>
                    <a:lnTo>
                      <a:pt x="113" y="125"/>
                    </a:lnTo>
                    <a:lnTo>
                      <a:pt x="113" y="126"/>
                    </a:lnTo>
                    <a:lnTo>
                      <a:pt x="115" y="126"/>
                    </a:lnTo>
                    <a:lnTo>
                      <a:pt x="115" y="127"/>
                    </a:lnTo>
                    <a:lnTo>
                      <a:pt x="116" y="128"/>
                    </a:lnTo>
                    <a:lnTo>
                      <a:pt x="116" y="129"/>
                    </a:lnTo>
                    <a:lnTo>
                      <a:pt x="117" y="129"/>
                    </a:lnTo>
                    <a:lnTo>
                      <a:pt x="117" y="130"/>
                    </a:lnTo>
                    <a:lnTo>
                      <a:pt x="118" y="134"/>
                    </a:lnTo>
                    <a:lnTo>
                      <a:pt x="119" y="134"/>
                    </a:lnTo>
                    <a:lnTo>
                      <a:pt x="119" y="135"/>
                    </a:lnTo>
                    <a:lnTo>
                      <a:pt x="119" y="136"/>
                    </a:lnTo>
                    <a:lnTo>
                      <a:pt x="119" y="137"/>
                    </a:lnTo>
                    <a:lnTo>
                      <a:pt x="119" y="138"/>
                    </a:lnTo>
                    <a:lnTo>
                      <a:pt x="119" y="138"/>
                    </a:lnTo>
                    <a:lnTo>
                      <a:pt x="120" y="138"/>
                    </a:lnTo>
                    <a:lnTo>
                      <a:pt x="120" y="139"/>
                    </a:lnTo>
                    <a:lnTo>
                      <a:pt x="121" y="141"/>
                    </a:lnTo>
                    <a:lnTo>
                      <a:pt x="121" y="142"/>
                    </a:lnTo>
                    <a:lnTo>
                      <a:pt x="121" y="143"/>
                    </a:lnTo>
                    <a:lnTo>
                      <a:pt x="120" y="144"/>
                    </a:lnTo>
                    <a:lnTo>
                      <a:pt x="120" y="145"/>
                    </a:lnTo>
                    <a:lnTo>
                      <a:pt x="118" y="145"/>
                    </a:lnTo>
                    <a:lnTo>
                      <a:pt x="115" y="145"/>
                    </a:lnTo>
                    <a:lnTo>
                      <a:pt x="113" y="145"/>
                    </a:lnTo>
                    <a:lnTo>
                      <a:pt x="112" y="145"/>
                    </a:lnTo>
                    <a:lnTo>
                      <a:pt x="111" y="145"/>
                    </a:lnTo>
                    <a:lnTo>
                      <a:pt x="108" y="145"/>
                    </a:lnTo>
                    <a:lnTo>
                      <a:pt x="107" y="145"/>
                    </a:lnTo>
                    <a:lnTo>
                      <a:pt x="102" y="145"/>
                    </a:lnTo>
                    <a:lnTo>
                      <a:pt x="100" y="145"/>
                    </a:lnTo>
                    <a:lnTo>
                      <a:pt x="99" y="145"/>
                    </a:lnTo>
                    <a:lnTo>
                      <a:pt x="96" y="145"/>
                    </a:lnTo>
                    <a:lnTo>
                      <a:pt x="91" y="145"/>
                    </a:lnTo>
                    <a:lnTo>
                      <a:pt x="91" y="146"/>
                    </a:lnTo>
                    <a:lnTo>
                      <a:pt x="92" y="147"/>
                    </a:lnTo>
                    <a:lnTo>
                      <a:pt x="92" y="148"/>
                    </a:lnTo>
                    <a:lnTo>
                      <a:pt x="93" y="150"/>
                    </a:lnTo>
                    <a:lnTo>
                      <a:pt x="92" y="151"/>
                    </a:lnTo>
                    <a:lnTo>
                      <a:pt x="92" y="153"/>
                    </a:lnTo>
                    <a:lnTo>
                      <a:pt x="93" y="153"/>
                    </a:lnTo>
                    <a:lnTo>
                      <a:pt x="93" y="154"/>
                    </a:lnTo>
                    <a:lnTo>
                      <a:pt x="94" y="155"/>
                    </a:lnTo>
                    <a:lnTo>
                      <a:pt x="94" y="156"/>
                    </a:lnTo>
                    <a:lnTo>
                      <a:pt x="95" y="158"/>
                    </a:lnTo>
                    <a:lnTo>
                      <a:pt x="94" y="158"/>
                    </a:lnTo>
                    <a:lnTo>
                      <a:pt x="93" y="158"/>
                    </a:lnTo>
                    <a:lnTo>
                      <a:pt x="92" y="158"/>
                    </a:lnTo>
                    <a:lnTo>
                      <a:pt x="91" y="158"/>
                    </a:lnTo>
                    <a:lnTo>
                      <a:pt x="90" y="158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89" y="160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2" y="161"/>
                    </a:lnTo>
                    <a:lnTo>
                      <a:pt x="93" y="161"/>
                    </a:lnTo>
                    <a:lnTo>
                      <a:pt x="94" y="162"/>
                    </a:lnTo>
                    <a:lnTo>
                      <a:pt x="93" y="163"/>
                    </a:lnTo>
                    <a:lnTo>
                      <a:pt x="92" y="163"/>
                    </a:lnTo>
                    <a:lnTo>
                      <a:pt x="91" y="163"/>
                    </a:lnTo>
                    <a:lnTo>
                      <a:pt x="90" y="163"/>
                    </a:lnTo>
                    <a:lnTo>
                      <a:pt x="90" y="164"/>
                    </a:lnTo>
                    <a:lnTo>
                      <a:pt x="91" y="164"/>
                    </a:lnTo>
                    <a:lnTo>
                      <a:pt x="91" y="165"/>
                    </a:lnTo>
                    <a:lnTo>
                      <a:pt x="92" y="165"/>
                    </a:lnTo>
                    <a:lnTo>
                      <a:pt x="92" y="165"/>
                    </a:lnTo>
                    <a:lnTo>
                      <a:pt x="93" y="168"/>
                    </a:lnTo>
                    <a:lnTo>
                      <a:pt x="93" y="169"/>
                    </a:lnTo>
                    <a:lnTo>
                      <a:pt x="94" y="170"/>
                    </a:lnTo>
                    <a:lnTo>
                      <a:pt x="93" y="171"/>
                    </a:lnTo>
                    <a:lnTo>
                      <a:pt x="93" y="172"/>
                    </a:lnTo>
                    <a:lnTo>
                      <a:pt x="93" y="173"/>
                    </a:lnTo>
                    <a:lnTo>
                      <a:pt x="92" y="173"/>
                    </a:lnTo>
                    <a:lnTo>
                      <a:pt x="91" y="173"/>
                    </a:lnTo>
                    <a:lnTo>
                      <a:pt x="91" y="176"/>
                    </a:lnTo>
                    <a:lnTo>
                      <a:pt x="91" y="177"/>
                    </a:lnTo>
                    <a:lnTo>
                      <a:pt x="90" y="178"/>
                    </a:lnTo>
                    <a:lnTo>
                      <a:pt x="91" y="179"/>
                    </a:lnTo>
                    <a:lnTo>
                      <a:pt x="89" y="179"/>
                    </a:lnTo>
                    <a:lnTo>
                      <a:pt x="90" y="181"/>
                    </a:lnTo>
                    <a:lnTo>
                      <a:pt x="90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5"/>
                    </a:lnTo>
                    <a:lnTo>
                      <a:pt x="93" y="185"/>
                    </a:lnTo>
                    <a:lnTo>
                      <a:pt x="94" y="186"/>
                    </a:lnTo>
                    <a:lnTo>
                      <a:pt x="93" y="187"/>
                    </a:lnTo>
                    <a:lnTo>
                      <a:pt x="93" y="188"/>
                    </a:lnTo>
                    <a:lnTo>
                      <a:pt x="90" y="188"/>
                    </a:lnTo>
                    <a:lnTo>
                      <a:pt x="89" y="188"/>
                    </a:lnTo>
                    <a:lnTo>
                      <a:pt x="83" y="188"/>
                    </a:lnTo>
                    <a:lnTo>
                      <a:pt x="82" y="188"/>
                    </a:lnTo>
                    <a:lnTo>
                      <a:pt x="79" y="188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4" y="187"/>
                    </a:lnTo>
                    <a:lnTo>
                      <a:pt x="75" y="185"/>
                    </a:lnTo>
                    <a:lnTo>
                      <a:pt x="75" y="184"/>
                    </a:lnTo>
                    <a:lnTo>
                      <a:pt x="75" y="183"/>
                    </a:lnTo>
                    <a:lnTo>
                      <a:pt x="74" y="183"/>
                    </a:lnTo>
                    <a:lnTo>
                      <a:pt x="74" y="181"/>
                    </a:lnTo>
                    <a:lnTo>
                      <a:pt x="73" y="180"/>
                    </a:lnTo>
                    <a:lnTo>
                      <a:pt x="72" y="180"/>
                    </a:lnTo>
                    <a:lnTo>
                      <a:pt x="70" y="181"/>
                    </a:lnTo>
                    <a:lnTo>
                      <a:pt x="69" y="177"/>
                    </a:lnTo>
                    <a:lnTo>
                      <a:pt x="69" y="176"/>
                    </a:lnTo>
                    <a:lnTo>
                      <a:pt x="70" y="176"/>
                    </a:lnTo>
                    <a:lnTo>
                      <a:pt x="70" y="175"/>
                    </a:lnTo>
                    <a:lnTo>
                      <a:pt x="70" y="173"/>
                    </a:lnTo>
                    <a:lnTo>
                      <a:pt x="70" y="172"/>
                    </a:lnTo>
                    <a:lnTo>
                      <a:pt x="70" y="173"/>
                    </a:lnTo>
                    <a:lnTo>
                      <a:pt x="70" y="175"/>
                    </a:lnTo>
                    <a:lnTo>
                      <a:pt x="69" y="176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8" y="180"/>
                    </a:lnTo>
                    <a:lnTo>
                      <a:pt x="67" y="180"/>
                    </a:lnTo>
                    <a:lnTo>
                      <a:pt x="68" y="181"/>
                    </a:lnTo>
                    <a:lnTo>
                      <a:pt x="69" y="181"/>
                    </a:lnTo>
                    <a:lnTo>
                      <a:pt x="70" y="184"/>
                    </a:lnTo>
                    <a:lnTo>
                      <a:pt x="73" y="184"/>
                    </a:lnTo>
                    <a:lnTo>
                      <a:pt x="73" y="185"/>
                    </a:lnTo>
                    <a:lnTo>
                      <a:pt x="72" y="188"/>
                    </a:lnTo>
                    <a:lnTo>
                      <a:pt x="65" y="188"/>
                    </a:lnTo>
                    <a:lnTo>
                      <a:pt x="58" y="188"/>
                    </a:lnTo>
                    <a:lnTo>
                      <a:pt x="57" y="188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5" y="188"/>
                    </a:lnTo>
                    <a:lnTo>
                      <a:pt x="53" y="18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0" y="188"/>
                    </a:lnTo>
                    <a:lnTo>
                      <a:pt x="53" y="187"/>
                    </a:lnTo>
                    <a:lnTo>
                      <a:pt x="56" y="187"/>
                    </a:lnTo>
                    <a:lnTo>
                      <a:pt x="57" y="188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7" y="181"/>
                    </a:lnTo>
                    <a:lnTo>
                      <a:pt x="59" y="181"/>
                    </a:lnTo>
                    <a:lnTo>
                      <a:pt x="59" y="178"/>
                    </a:lnTo>
                    <a:lnTo>
                      <a:pt x="59" y="177"/>
                    </a:lnTo>
                    <a:lnTo>
                      <a:pt x="61" y="178"/>
                    </a:lnTo>
                    <a:lnTo>
                      <a:pt x="61" y="177"/>
                    </a:lnTo>
                    <a:lnTo>
                      <a:pt x="60" y="176"/>
                    </a:lnTo>
                    <a:lnTo>
                      <a:pt x="59" y="173"/>
                    </a:lnTo>
                    <a:lnTo>
                      <a:pt x="59" y="172"/>
                    </a:lnTo>
                    <a:lnTo>
                      <a:pt x="59" y="170"/>
                    </a:lnTo>
                    <a:lnTo>
                      <a:pt x="59" y="169"/>
                    </a:lnTo>
                    <a:lnTo>
                      <a:pt x="58" y="164"/>
                    </a:lnTo>
                    <a:lnTo>
                      <a:pt x="57" y="164"/>
                    </a:lnTo>
                    <a:lnTo>
                      <a:pt x="57" y="165"/>
                    </a:lnTo>
                    <a:lnTo>
                      <a:pt x="57" y="164"/>
                    </a:lnTo>
                    <a:lnTo>
                      <a:pt x="56" y="163"/>
                    </a:lnTo>
                    <a:lnTo>
                      <a:pt x="56" y="162"/>
                    </a:lnTo>
                    <a:lnTo>
                      <a:pt x="55" y="162"/>
                    </a:lnTo>
                    <a:lnTo>
                      <a:pt x="53" y="161"/>
                    </a:lnTo>
                    <a:lnTo>
                      <a:pt x="53" y="160"/>
                    </a:lnTo>
                    <a:lnTo>
                      <a:pt x="53" y="159"/>
                    </a:lnTo>
                    <a:lnTo>
                      <a:pt x="53" y="158"/>
                    </a:lnTo>
                    <a:lnTo>
                      <a:pt x="53" y="156"/>
                    </a:lnTo>
                    <a:lnTo>
                      <a:pt x="53" y="158"/>
                    </a:lnTo>
                    <a:lnTo>
                      <a:pt x="52" y="158"/>
                    </a:lnTo>
                    <a:lnTo>
                      <a:pt x="51" y="158"/>
                    </a:lnTo>
                    <a:lnTo>
                      <a:pt x="51" y="156"/>
                    </a:lnTo>
                    <a:lnTo>
                      <a:pt x="51" y="155"/>
                    </a:lnTo>
                    <a:lnTo>
                      <a:pt x="50" y="154"/>
                    </a:lnTo>
                    <a:lnTo>
                      <a:pt x="51" y="154"/>
                    </a:lnTo>
                    <a:lnTo>
                      <a:pt x="51" y="153"/>
                    </a:lnTo>
                    <a:lnTo>
                      <a:pt x="51" y="152"/>
                    </a:lnTo>
                    <a:lnTo>
                      <a:pt x="51" y="151"/>
                    </a:lnTo>
                    <a:lnTo>
                      <a:pt x="50" y="150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52" y="148"/>
                    </a:lnTo>
                    <a:lnTo>
                      <a:pt x="52" y="147"/>
                    </a:lnTo>
                    <a:lnTo>
                      <a:pt x="51" y="146"/>
                    </a:lnTo>
                    <a:lnTo>
                      <a:pt x="51" y="145"/>
                    </a:lnTo>
                    <a:lnTo>
                      <a:pt x="50" y="144"/>
                    </a:lnTo>
                    <a:lnTo>
                      <a:pt x="49" y="144"/>
                    </a:lnTo>
                    <a:lnTo>
                      <a:pt x="49" y="143"/>
                    </a:lnTo>
                    <a:lnTo>
                      <a:pt x="49" y="142"/>
                    </a:lnTo>
                    <a:lnTo>
                      <a:pt x="49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7" y="139"/>
                    </a:lnTo>
                    <a:lnTo>
                      <a:pt x="47" y="138"/>
                    </a:lnTo>
                    <a:lnTo>
                      <a:pt x="45" y="138"/>
                    </a:lnTo>
                    <a:lnTo>
                      <a:pt x="45" y="137"/>
                    </a:lnTo>
                    <a:lnTo>
                      <a:pt x="44" y="136"/>
                    </a:lnTo>
                    <a:lnTo>
                      <a:pt x="43" y="136"/>
                    </a:lnTo>
                    <a:lnTo>
                      <a:pt x="43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4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9" y="133"/>
                    </a:lnTo>
                    <a:lnTo>
                      <a:pt x="39" y="131"/>
                    </a:lnTo>
                    <a:lnTo>
                      <a:pt x="40" y="130"/>
                    </a:lnTo>
                    <a:lnTo>
                      <a:pt x="41" y="130"/>
                    </a:lnTo>
                    <a:lnTo>
                      <a:pt x="41" y="129"/>
                    </a:lnTo>
                    <a:lnTo>
                      <a:pt x="40" y="128"/>
                    </a:lnTo>
                    <a:lnTo>
                      <a:pt x="39" y="127"/>
                    </a:lnTo>
                    <a:lnTo>
                      <a:pt x="38" y="126"/>
                    </a:lnTo>
                    <a:lnTo>
                      <a:pt x="36" y="125"/>
                    </a:lnTo>
                    <a:lnTo>
                      <a:pt x="36" y="124"/>
                    </a:lnTo>
                    <a:lnTo>
                      <a:pt x="36" y="122"/>
                    </a:lnTo>
                    <a:lnTo>
                      <a:pt x="35" y="121"/>
                    </a:lnTo>
                    <a:lnTo>
                      <a:pt x="35" y="120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2" y="113"/>
                    </a:lnTo>
                    <a:lnTo>
                      <a:pt x="32" y="114"/>
                    </a:lnTo>
                    <a:lnTo>
                      <a:pt x="33" y="113"/>
                    </a:lnTo>
                    <a:lnTo>
                      <a:pt x="33" y="112"/>
                    </a:lnTo>
                    <a:lnTo>
                      <a:pt x="34" y="111"/>
                    </a:lnTo>
                    <a:lnTo>
                      <a:pt x="34" y="111"/>
                    </a:lnTo>
                    <a:lnTo>
                      <a:pt x="33" y="110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30" y="107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4" y="105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4" y="102"/>
                    </a:lnTo>
                    <a:lnTo>
                      <a:pt x="23" y="101"/>
                    </a:lnTo>
                    <a:lnTo>
                      <a:pt x="23" y="100"/>
                    </a:lnTo>
                    <a:lnTo>
                      <a:pt x="22" y="100"/>
                    </a:lnTo>
                    <a:lnTo>
                      <a:pt x="22" y="99"/>
                    </a:lnTo>
                    <a:lnTo>
                      <a:pt x="21" y="97"/>
                    </a:lnTo>
                    <a:lnTo>
                      <a:pt x="22" y="96"/>
                    </a:lnTo>
                    <a:lnTo>
                      <a:pt x="22" y="97"/>
                    </a:lnTo>
                    <a:lnTo>
                      <a:pt x="23" y="96"/>
                    </a:lnTo>
                    <a:lnTo>
                      <a:pt x="22" y="95"/>
                    </a:lnTo>
                    <a:lnTo>
                      <a:pt x="22" y="94"/>
                    </a:lnTo>
                    <a:lnTo>
                      <a:pt x="21" y="94"/>
                    </a:lnTo>
                    <a:lnTo>
                      <a:pt x="21" y="93"/>
                    </a:lnTo>
                    <a:lnTo>
                      <a:pt x="22" y="93"/>
                    </a:lnTo>
                    <a:lnTo>
                      <a:pt x="22" y="92"/>
                    </a:lnTo>
                    <a:lnTo>
                      <a:pt x="21" y="92"/>
                    </a:lnTo>
                    <a:lnTo>
                      <a:pt x="22" y="91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19" y="90"/>
                    </a:lnTo>
                    <a:lnTo>
                      <a:pt x="18" y="90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7"/>
                    </a:lnTo>
                    <a:lnTo>
                      <a:pt x="15" y="87"/>
                    </a:lnTo>
                    <a:lnTo>
                      <a:pt x="15" y="86"/>
                    </a:lnTo>
                    <a:lnTo>
                      <a:pt x="15" y="85"/>
                    </a:lnTo>
                    <a:lnTo>
                      <a:pt x="14" y="85"/>
                    </a:lnTo>
                    <a:lnTo>
                      <a:pt x="14" y="84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9" y="82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6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5" y="79"/>
                    </a:lnTo>
                    <a:lnTo>
                      <a:pt x="4" y="78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1" y="73"/>
                    </a:lnTo>
                    <a:lnTo>
                      <a:pt x="1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8"/>
                    </a:lnTo>
                    <a:lnTo>
                      <a:pt x="1" y="67"/>
                    </a:lnTo>
                    <a:lnTo>
                      <a:pt x="2" y="66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8" y="51"/>
                    </a:lnTo>
                    <a:lnTo>
                      <a:pt x="10" y="50"/>
                    </a:lnTo>
                    <a:lnTo>
                      <a:pt x="15" y="49"/>
                    </a:lnTo>
                    <a:lnTo>
                      <a:pt x="17" y="48"/>
                    </a:lnTo>
                    <a:lnTo>
                      <a:pt x="22" y="46"/>
                    </a:lnTo>
                    <a:lnTo>
                      <a:pt x="25" y="45"/>
                    </a:lnTo>
                    <a:lnTo>
                      <a:pt x="26" y="45"/>
                    </a:lnTo>
                    <a:lnTo>
                      <a:pt x="27" y="45"/>
                    </a:lnTo>
                    <a:lnTo>
                      <a:pt x="30" y="44"/>
                    </a:lnTo>
                    <a:lnTo>
                      <a:pt x="30" y="44"/>
                    </a:lnTo>
                    <a:lnTo>
                      <a:pt x="34" y="43"/>
                    </a:lnTo>
                    <a:lnTo>
                      <a:pt x="38" y="42"/>
                    </a:lnTo>
                    <a:lnTo>
                      <a:pt x="39" y="38"/>
                    </a:lnTo>
                    <a:lnTo>
                      <a:pt x="41" y="36"/>
                    </a:lnTo>
                    <a:lnTo>
                      <a:pt x="42" y="33"/>
                    </a:lnTo>
                    <a:lnTo>
                      <a:pt x="43" y="32"/>
                    </a:lnTo>
                    <a:lnTo>
                      <a:pt x="44" y="29"/>
                    </a:lnTo>
                    <a:lnTo>
                      <a:pt x="45" y="29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0" y="20"/>
                    </a:lnTo>
                    <a:lnTo>
                      <a:pt x="49" y="20"/>
                    </a:lnTo>
                    <a:lnTo>
                      <a:pt x="49" y="19"/>
                    </a:lnTo>
                    <a:lnTo>
                      <a:pt x="50" y="18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1" y="16"/>
                    </a:lnTo>
                    <a:lnTo>
                      <a:pt x="52" y="15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6" y="15"/>
                    </a:lnTo>
                    <a:lnTo>
                      <a:pt x="57" y="15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5" y="7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0"/>
                    </a:lnTo>
                    <a:lnTo>
                      <a:pt x="53" y="1"/>
                    </a:lnTo>
                    <a:lnTo>
                      <a:pt x="53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4" name="Freeform 105"/>
              <p:cNvSpPr>
                <a:spLocks/>
              </p:cNvSpPr>
              <p:nvPr/>
            </p:nvSpPr>
            <p:spPr bwMode="auto">
              <a:xfrm>
                <a:off x="3030537" y="2057400"/>
                <a:ext cx="422275" cy="222250"/>
              </a:xfrm>
              <a:custGeom>
                <a:avLst/>
                <a:gdLst>
                  <a:gd name="T0" fmla="*/ 136 w 266"/>
                  <a:gd name="T1" fmla="*/ 1 h 140"/>
                  <a:gd name="T2" fmla="*/ 143 w 266"/>
                  <a:gd name="T3" fmla="*/ 1 h 140"/>
                  <a:gd name="T4" fmla="*/ 150 w 266"/>
                  <a:gd name="T5" fmla="*/ 3 h 140"/>
                  <a:gd name="T6" fmla="*/ 153 w 266"/>
                  <a:gd name="T7" fmla="*/ 7 h 140"/>
                  <a:gd name="T8" fmla="*/ 155 w 266"/>
                  <a:gd name="T9" fmla="*/ 14 h 140"/>
                  <a:gd name="T10" fmla="*/ 161 w 266"/>
                  <a:gd name="T11" fmla="*/ 19 h 140"/>
                  <a:gd name="T12" fmla="*/ 242 w 266"/>
                  <a:gd name="T13" fmla="*/ 20 h 140"/>
                  <a:gd name="T14" fmla="*/ 265 w 266"/>
                  <a:gd name="T15" fmla="*/ 39 h 140"/>
                  <a:gd name="T16" fmla="*/ 234 w 266"/>
                  <a:gd name="T17" fmla="*/ 56 h 140"/>
                  <a:gd name="T18" fmla="*/ 202 w 266"/>
                  <a:gd name="T19" fmla="*/ 56 h 140"/>
                  <a:gd name="T20" fmla="*/ 170 w 266"/>
                  <a:gd name="T21" fmla="*/ 56 h 140"/>
                  <a:gd name="T22" fmla="*/ 134 w 266"/>
                  <a:gd name="T23" fmla="*/ 56 h 140"/>
                  <a:gd name="T24" fmla="*/ 126 w 266"/>
                  <a:gd name="T25" fmla="*/ 59 h 140"/>
                  <a:gd name="T26" fmla="*/ 119 w 266"/>
                  <a:gd name="T27" fmla="*/ 62 h 140"/>
                  <a:gd name="T28" fmla="*/ 112 w 266"/>
                  <a:gd name="T29" fmla="*/ 68 h 140"/>
                  <a:gd name="T30" fmla="*/ 106 w 266"/>
                  <a:gd name="T31" fmla="*/ 73 h 140"/>
                  <a:gd name="T32" fmla="*/ 100 w 266"/>
                  <a:gd name="T33" fmla="*/ 79 h 140"/>
                  <a:gd name="T34" fmla="*/ 93 w 266"/>
                  <a:gd name="T35" fmla="*/ 83 h 140"/>
                  <a:gd name="T36" fmla="*/ 89 w 266"/>
                  <a:gd name="T37" fmla="*/ 88 h 140"/>
                  <a:gd name="T38" fmla="*/ 82 w 266"/>
                  <a:gd name="T39" fmla="*/ 94 h 140"/>
                  <a:gd name="T40" fmla="*/ 76 w 266"/>
                  <a:gd name="T41" fmla="*/ 98 h 140"/>
                  <a:gd name="T42" fmla="*/ 71 w 266"/>
                  <a:gd name="T43" fmla="*/ 102 h 140"/>
                  <a:gd name="T44" fmla="*/ 66 w 266"/>
                  <a:gd name="T45" fmla="*/ 107 h 140"/>
                  <a:gd name="T46" fmla="*/ 61 w 266"/>
                  <a:gd name="T47" fmla="*/ 114 h 140"/>
                  <a:gd name="T48" fmla="*/ 60 w 266"/>
                  <a:gd name="T49" fmla="*/ 121 h 140"/>
                  <a:gd name="T50" fmla="*/ 57 w 266"/>
                  <a:gd name="T51" fmla="*/ 128 h 140"/>
                  <a:gd name="T52" fmla="*/ 52 w 266"/>
                  <a:gd name="T53" fmla="*/ 134 h 140"/>
                  <a:gd name="T54" fmla="*/ 47 w 266"/>
                  <a:gd name="T55" fmla="*/ 139 h 140"/>
                  <a:gd name="T56" fmla="*/ 41 w 266"/>
                  <a:gd name="T57" fmla="*/ 138 h 140"/>
                  <a:gd name="T58" fmla="*/ 34 w 266"/>
                  <a:gd name="T59" fmla="*/ 136 h 140"/>
                  <a:gd name="T60" fmla="*/ 30 w 266"/>
                  <a:gd name="T61" fmla="*/ 131 h 140"/>
                  <a:gd name="T62" fmla="*/ 23 w 266"/>
                  <a:gd name="T63" fmla="*/ 136 h 140"/>
                  <a:gd name="T64" fmla="*/ 18 w 266"/>
                  <a:gd name="T65" fmla="*/ 137 h 140"/>
                  <a:gd name="T66" fmla="*/ 12 w 266"/>
                  <a:gd name="T67" fmla="*/ 136 h 140"/>
                  <a:gd name="T68" fmla="*/ 5 w 266"/>
                  <a:gd name="T69" fmla="*/ 134 h 140"/>
                  <a:gd name="T70" fmla="*/ 0 w 266"/>
                  <a:gd name="T71" fmla="*/ 126 h 140"/>
                  <a:gd name="T72" fmla="*/ 0 w 266"/>
                  <a:gd name="T73" fmla="*/ 107 h 140"/>
                  <a:gd name="T74" fmla="*/ 0 w 266"/>
                  <a:gd name="T75" fmla="*/ 95 h 140"/>
                  <a:gd name="T76" fmla="*/ 0 w 266"/>
                  <a:gd name="T77" fmla="*/ 80 h 140"/>
                  <a:gd name="T78" fmla="*/ 4 w 266"/>
                  <a:gd name="T79" fmla="*/ 73 h 140"/>
                  <a:gd name="T80" fmla="*/ 4 w 266"/>
                  <a:gd name="T81" fmla="*/ 68 h 140"/>
                  <a:gd name="T82" fmla="*/ 14 w 266"/>
                  <a:gd name="T83" fmla="*/ 64 h 140"/>
                  <a:gd name="T84" fmla="*/ 16 w 266"/>
                  <a:gd name="T85" fmla="*/ 58 h 140"/>
                  <a:gd name="T86" fmla="*/ 20 w 266"/>
                  <a:gd name="T87" fmla="*/ 51 h 140"/>
                  <a:gd name="T88" fmla="*/ 25 w 266"/>
                  <a:gd name="T89" fmla="*/ 50 h 140"/>
                  <a:gd name="T90" fmla="*/ 30 w 266"/>
                  <a:gd name="T91" fmla="*/ 44 h 140"/>
                  <a:gd name="T92" fmla="*/ 33 w 266"/>
                  <a:gd name="T93" fmla="*/ 41 h 140"/>
                  <a:gd name="T94" fmla="*/ 39 w 266"/>
                  <a:gd name="T95" fmla="*/ 37 h 140"/>
                  <a:gd name="T96" fmla="*/ 46 w 266"/>
                  <a:gd name="T97" fmla="*/ 36 h 140"/>
                  <a:gd name="T98" fmla="*/ 48 w 266"/>
                  <a:gd name="T99" fmla="*/ 36 h 140"/>
                  <a:gd name="T100" fmla="*/ 55 w 266"/>
                  <a:gd name="T101" fmla="*/ 36 h 140"/>
                  <a:gd name="T102" fmla="*/ 58 w 266"/>
                  <a:gd name="T103" fmla="*/ 33 h 140"/>
                  <a:gd name="T104" fmla="*/ 63 w 266"/>
                  <a:gd name="T105" fmla="*/ 29 h 140"/>
                  <a:gd name="T106" fmla="*/ 71 w 266"/>
                  <a:gd name="T107" fmla="*/ 28 h 140"/>
                  <a:gd name="T108" fmla="*/ 77 w 266"/>
                  <a:gd name="T109" fmla="*/ 27 h 140"/>
                  <a:gd name="T110" fmla="*/ 86 w 266"/>
                  <a:gd name="T111" fmla="*/ 25 h 140"/>
                  <a:gd name="T112" fmla="*/ 92 w 266"/>
                  <a:gd name="T113" fmla="*/ 24 h 140"/>
                  <a:gd name="T114" fmla="*/ 99 w 266"/>
                  <a:gd name="T115" fmla="*/ 24 h 140"/>
                  <a:gd name="T116" fmla="*/ 103 w 266"/>
                  <a:gd name="T117" fmla="*/ 21 h 140"/>
                  <a:gd name="T118" fmla="*/ 111 w 266"/>
                  <a:gd name="T119" fmla="*/ 19 h 140"/>
                  <a:gd name="T120" fmla="*/ 117 w 266"/>
                  <a:gd name="T121" fmla="*/ 13 h 140"/>
                  <a:gd name="T122" fmla="*/ 121 w 266"/>
                  <a:gd name="T123" fmla="*/ 8 h 140"/>
                  <a:gd name="T124" fmla="*/ 126 w 266"/>
                  <a:gd name="T125" fmla="*/ 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6" h="140">
                    <a:moveTo>
                      <a:pt x="131" y="1"/>
                    </a:move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4" y="0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36" y="1"/>
                    </a:lnTo>
                    <a:lnTo>
                      <a:pt x="136" y="2"/>
                    </a:lnTo>
                    <a:lnTo>
                      <a:pt x="136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40" y="1"/>
                    </a:lnTo>
                    <a:lnTo>
                      <a:pt x="141" y="1"/>
                    </a:lnTo>
                    <a:lnTo>
                      <a:pt x="142" y="1"/>
                    </a:lnTo>
                    <a:lnTo>
                      <a:pt x="143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3"/>
                    </a:lnTo>
                    <a:lnTo>
                      <a:pt x="150" y="3"/>
                    </a:lnTo>
                    <a:lnTo>
                      <a:pt x="150" y="2"/>
                    </a:lnTo>
                    <a:lnTo>
                      <a:pt x="151" y="2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2" y="4"/>
                    </a:lnTo>
                    <a:lnTo>
                      <a:pt x="152" y="5"/>
                    </a:lnTo>
                    <a:lnTo>
                      <a:pt x="153" y="5"/>
                    </a:lnTo>
                    <a:lnTo>
                      <a:pt x="153" y="7"/>
                    </a:lnTo>
                    <a:lnTo>
                      <a:pt x="153" y="8"/>
                    </a:lnTo>
                    <a:lnTo>
                      <a:pt x="153" y="9"/>
                    </a:lnTo>
                    <a:lnTo>
                      <a:pt x="154" y="10"/>
                    </a:lnTo>
                    <a:lnTo>
                      <a:pt x="155" y="10"/>
                    </a:lnTo>
                    <a:lnTo>
                      <a:pt x="155" y="11"/>
                    </a:lnTo>
                    <a:lnTo>
                      <a:pt x="155" y="12"/>
                    </a:lnTo>
                    <a:lnTo>
                      <a:pt x="155" y="13"/>
                    </a:lnTo>
                    <a:lnTo>
                      <a:pt x="155" y="14"/>
                    </a:lnTo>
                    <a:lnTo>
                      <a:pt x="155" y="16"/>
                    </a:lnTo>
                    <a:lnTo>
                      <a:pt x="155" y="17"/>
                    </a:lnTo>
                    <a:lnTo>
                      <a:pt x="155" y="18"/>
                    </a:lnTo>
                    <a:lnTo>
                      <a:pt x="157" y="18"/>
                    </a:lnTo>
                    <a:lnTo>
                      <a:pt x="158" y="19"/>
                    </a:lnTo>
                    <a:lnTo>
                      <a:pt x="159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85" y="21"/>
                    </a:lnTo>
                    <a:lnTo>
                      <a:pt x="203" y="20"/>
                    </a:lnTo>
                    <a:lnTo>
                      <a:pt x="208" y="20"/>
                    </a:lnTo>
                    <a:lnTo>
                      <a:pt x="222" y="20"/>
                    </a:lnTo>
                    <a:lnTo>
                      <a:pt x="238" y="20"/>
                    </a:lnTo>
                    <a:lnTo>
                      <a:pt x="242" y="20"/>
                    </a:lnTo>
                    <a:lnTo>
                      <a:pt x="246" y="20"/>
                    </a:lnTo>
                    <a:lnTo>
                      <a:pt x="255" y="20"/>
                    </a:lnTo>
                    <a:lnTo>
                      <a:pt x="257" y="20"/>
                    </a:lnTo>
                    <a:lnTo>
                      <a:pt x="264" y="20"/>
                    </a:lnTo>
                    <a:lnTo>
                      <a:pt x="265" y="20"/>
                    </a:lnTo>
                    <a:lnTo>
                      <a:pt x="266" y="20"/>
                    </a:lnTo>
                    <a:lnTo>
                      <a:pt x="265" y="33"/>
                    </a:lnTo>
                    <a:lnTo>
                      <a:pt x="265" y="39"/>
                    </a:lnTo>
                    <a:lnTo>
                      <a:pt x="265" y="47"/>
                    </a:lnTo>
                    <a:lnTo>
                      <a:pt x="265" y="49"/>
                    </a:lnTo>
                    <a:lnTo>
                      <a:pt x="265" y="56"/>
                    </a:lnTo>
                    <a:lnTo>
                      <a:pt x="264" y="56"/>
                    </a:lnTo>
                    <a:lnTo>
                      <a:pt x="260" y="56"/>
                    </a:lnTo>
                    <a:lnTo>
                      <a:pt x="243" y="56"/>
                    </a:lnTo>
                    <a:lnTo>
                      <a:pt x="236" y="56"/>
                    </a:lnTo>
                    <a:lnTo>
                      <a:pt x="234" y="56"/>
                    </a:lnTo>
                    <a:lnTo>
                      <a:pt x="226" y="56"/>
                    </a:lnTo>
                    <a:lnTo>
                      <a:pt x="225" y="56"/>
                    </a:lnTo>
                    <a:lnTo>
                      <a:pt x="220" y="56"/>
                    </a:lnTo>
                    <a:lnTo>
                      <a:pt x="219" y="56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03" y="56"/>
                    </a:lnTo>
                    <a:lnTo>
                      <a:pt x="202" y="56"/>
                    </a:lnTo>
                    <a:lnTo>
                      <a:pt x="198" y="56"/>
                    </a:lnTo>
                    <a:lnTo>
                      <a:pt x="194" y="56"/>
                    </a:lnTo>
                    <a:lnTo>
                      <a:pt x="192" y="56"/>
                    </a:lnTo>
                    <a:lnTo>
                      <a:pt x="191" y="56"/>
                    </a:lnTo>
                    <a:lnTo>
                      <a:pt x="188" y="56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0" y="56"/>
                    </a:lnTo>
                    <a:lnTo>
                      <a:pt x="159" y="56"/>
                    </a:lnTo>
                    <a:lnTo>
                      <a:pt x="158" y="56"/>
                    </a:lnTo>
                    <a:lnTo>
                      <a:pt x="153" y="56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37" y="56"/>
                    </a:lnTo>
                    <a:lnTo>
                      <a:pt x="135" y="56"/>
                    </a:lnTo>
                    <a:lnTo>
                      <a:pt x="134" y="56"/>
                    </a:lnTo>
                    <a:lnTo>
                      <a:pt x="132" y="56"/>
                    </a:lnTo>
                    <a:lnTo>
                      <a:pt x="131" y="58"/>
                    </a:lnTo>
                    <a:lnTo>
                      <a:pt x="131" y="59"/>
                    </a:lnTo>
                    <a:lnTo>
                      <a:pt x="129" y="59"/>
                    </a:lnTo>
                    <a:lnTo>
                      <a:pt x="128" y="59"/>
                    </a:lnTo>
                    <a:lnTo>
                      <a:pt x="128" y="59"/>
                    </a:lnTo>
                    <a:lnTo>
                      <a:pt x="127" y="59"/>
                    </a:lnTo>
                    <a:lnTo>
                      <a:pt x="126" y="59"/>
                    </a:lnTo>
                    <a:lnTo>
                      <a:pt x="125" y="59"/>
                    </a:lnTo>
                    <a:lnTo>
                      <a:pt x="125" y="60"/>
                    </a:lnTo>
                    <a:lnTo>
                      <a:pt x="124" y="60"/>
                    </a:lnTo>
                    <a:lnTo>
                      <a:pt x="123" y="60"/>
                    </a:lnTo>
                    <a:lnTo>
                      <a:pt x="123" y="61"/>
                    </a:lnTo>
                    <a:lnTo>
                      <a:pt x="121" y="61"/>
                    </a:lnTo>
                    <a:lnTo>
                      <a:pt x="120" y="62"/>
                    </a:lnTo>
                    <a:lnTo>
                      <a:pt x="119" y="62"/>
                    </a:lnTo>
                    <a:lnTo>
                      <a:pt x="119" y="63"/>
                    </a:lnTo>
                    <a:lnTo>
                      <a:pt x="118" y="63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4" y="67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1" y="68"/>
                    </a:lnTo>
                    <a:lnTo>
                      <a:pt x="111" y="69"/>
                    </a:lnTo>
                    <a:lnTo>
                      <a:pt x="109" y="71"/>
                    </a:lnTo>
                    <a:lnTo>
                      <a:pt x="108" y="71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7" y="73"/>
                    </a:lnTo>
                    <a:lnTo>
                      <a:pt x="106" y="73"/>
                    </a:lnTo>
                    <a:lnTo>
                      <a:pt x="105" y="73"/>
                    </a:lnTo>
                    <a:lnTo>
                      <a:pt x="105" y="73"/>
                    </a:lnTo>
                    <a:lnTo>
                      <a:pt x="103" y="75"/>
                    </a:lnTo>
                    <a:lnTo>
                      <a:pt x="102" y="76"/>
                    </a:lnTo>
                    <a:lnTo>
                      <a:pt x="101" y="77"/>
                    </a:lnTo>
                    <a:lnTo>
                      <a:pt x="101" y="77"/>
                    </a:lnTo>
                    <a:lnTo>
                      <a:pt x="101" y="78"/>
                    </a:lnTo>
                    <a:lnTo>
                      <a:pt x="100" y="79"/>
                    </a:lnTo>
                    <a:lnTo>
                      <a:pt x="99" y="79"/>
                    </a:lnTo>
                    <a:lnTo>
                      <a:pt x="98" y="79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5" y="81"/>
                    </a:lnTo>
                    <a:lnTo>
                      <a:pt x="94" y="81"/>
                    </a:lnTo>
                    <a:lnTo>
                      <a:pt x="94" y="83"/>
                    </a:lnTo>
                    <a:lnTo>
                      <a:pt x="93" y="83"/>
                    </a:lnTo>
                    <a:lnTo>
                      <a:pt x="93" y="84"/>
                    </a:lnTo>
                    <a:lnTo>
                      <a:pt x="92" y="84"/>
                    </a:lnTo>
                    <a:lnTo>
                      <a:pt x="91" y="84"/>
                    </a:lnTo>
                    <a:lnTo>
                      <a:pt x="91" y="85"/>
                    </a:lnTo>
                    <a:lnTo>
                      <a:pt x="90" y="85"/>
                    </a:lnTo>
                    <a:lnTo>
                      <a:pt x="89" y="86"/>
                    </a:lnTo>
                    <a:lnTo>
                      <a:pt x="89" y="87"/>
                    </a:lnTo>
                    <a:lnTo>
                      <a:pt x="89" y="88"/>
                    </a:lnTo>
                    <a:lnTo>
                      <a:pt x="88" y="90"/>
                    </a:lnTo>
                    <a:lnTo>
                      <a:pt x="86" y="90"/>
                    </a:lnTo>
                    <a:lnTo>
                      <a:pt x="86" y="92"/>
                    </a:lnTo>
                    <a:lnTo>
                      <a:pt x="86" y="93"/>
                    </a:lnTo>
                    <a:lnTo>
                      <a:pt x="86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82" y="95"/>
                    </a:lnTo>
                    <a:lnTo>
                      <a:pt x="81" y="95"/>
                    </a:lnTo>
                    <a:lnTo>
                      <a:pt x="80" y="95"/>
                    </a:lnTo>
                    <a:lnTo>
                      <a:pt x="78" y="96"/>
                    </a:lnTo>
                    <a:lnTo>
                      <a:pt x="77" y="96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5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101"/>
                    </a:lnTo>
                    <a:lnTo>
                      <a:pt x="74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4"/>
                    </a:lnTo>
                    <a:lnTo>
                      <a:pt x="69" y="105"/>
                    </a:lnTo>
                    <a:lnTo>
                      <a:pt x="68" y="105"/>
                    </a:lnTo>
                    <a:lnTo>
                      <a:pt x="68" y="106"/>
                    </a:lnTo>
                    <a:lnTo>
                      <a:pt x="67" y="106"/>
                    </a:lnTo>
                    <a:lnTo>
                      <a:pt x="66" y="107"/>
                    </a:lnTo>
                    <a:lnTo>
                      <a:pt x="66" y="109"/>
                    </a:lnTo>
                    <a:lnTo>
                      <a:pt x="65" y="110"/>
                    </a:lnTo>
                    <a:lnTo>
                      <a:pt x="64" y="111"/>
                    </a:lnTo>
                    <a:lnTo>
                      <a:pt x="64" y="112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61" y="113"/>
                    </a:lnTo>
                    <a:lnTo>
                      <a:pt x="61" y="114"/>
                    </a:lnTo>
                    <a:lnTo>
                      <a:pt x="61" y="115"/>
                    </a:lnTo>
                    <a:lnTo>
                      <a:pt x="61" y="117"/>
                    </a:lnTo>
                    <a:lnTo>
                      <a:pt x="61" y="118"/>
                    </a:lnTo>
                    <a:lnTo>
                      <a:pt x="61" y="119"/>
                    </a:lnTo>
                    <a:lnTo>
                      <a:pt x="60" y="120"/>
                    </a:lnTo>
                    <a:lnTo>
                      <a:pt x="59" y="120"/>
                    </a:lnTo>
                    <a:lnTo>
                      <a:pt x="59" y="121"/>
                    </a:lnTo>
                    <a:lnTo>
                      <a:pt x="60" y="121"/>
                    </a:lnTo>
                    <a:lnTo>
                      <a:pt x="60" y="122"/>
                    </a:lnTo>
                    <a:lnTo>
                      <a:pt x="59" y="122"/>
                    </a:lnTo>
                    <a:lnTo>
                      <a:pt x="59" y="123"/>
                    </a:lnTo>
                    <a:lnTo>
                      <a:pt x="59" y="124"/>
                    </a:lnTo>
                    <a:lnTo>
                      <a:pt x="58" y="124"/>
                    </a:lnTo>
                    <a:lnTo>
                      <a:pt x="58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6" y="129"/>
                    </a:lnTo>
                    <a:lnTo>
                      <a:pt x="55" y="129"/>
                    </a:lnTo>
                    <a:lnTo>
                      <a:pt x="54" y="130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32"/>
                    </a:lnTo>
                    <a:lnTo>
                      <a:pt x="52" y="134"/>
                    </a:lnTo>
                    <a:lnTo>
                      <a:pt x="52" y="135"/>
                    </a:lnTo>
                    <a:lnTo>
                      <a:pt x="51" y="135"/>
                    </a:lnTo>
                    <a:lnTo>
                      <a:pt x="51" y="136"/>
                    </a:lnTo>
                    <a:lnTo>
                      <a:pt x="50" y="137"/>
                    </a:lnTo>
                    <a:lnTo>
                      <a:pt x="50" y="138"/>
                    </a:lnTo>
                    <a:lnTo>
                      <a:pt x="49" y="138"/>
                    </a:lnTo>
                    <a:lnTo>
                      <a:pt x="48" y="138"/>
                    </a:lnTo>
                    <a:lnTo>
                      <a:pt x="47" y="139"/>
                    </a:lnTo>
                    <a:lnTo>
                      <a:pt x="46" y="139"/>
                    </a:lnTo>
                    <a:lnTo>
                      <a:pt x="46" y="139"/>
                    </a:lnTo>
                    <a:lnTo>
                      <a:pt x="46" y="140"/>
                    </a:lnTo>
                    <a:lnTo>
                      <a:pt x="45" y="140"/>
                    </a:lnTo>
                    <a:lnTo>
                      <a:pt x="43" y="140"/>
                    </a:lnTo>
                    <a:lnTo>
                      <a:pt x="42" y="140"/>
                    </a:lnTo>
                    <a:lnTo>
                      <a:pt x="42" y="139"/>
                    </a:lnTo>
                    <a:lnTo>
                      <a:pt x="41" y="138"/>
                    </a:lnTo>
                    <a:lnTo>
                      <a:pt x="40" y="138"/>
                    </a:lnTo>
                    <a:lnTo>
                      <a:pt x="39" y="138"/>
                    </a:lnTo>
                    <a:lnTo>
                      <a:pt x="38" y="138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5" y="137"/>
                    </a:lnTo>
                    <a:lnTo>
                      <a:pt x="34" y="137"/>
                    </a:lnTo>
                    <a:lnTo>
                      <a:pt x="34" y="136"/>
                    </a:lnTo>
                    <a:lnTo>
                      <a:pt x="33" y="135"/>
                    </a:lnTo>
                    <a:lnTo>
                      <a:pt x="33" y="134"/>
                    </a:lnTo>
                    <a:lnTo>
                      <a:pt x="32" y="134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31" y="132"/>
                    </a:lnTo>
                    <a:lnTo>
                      <a:pt x="31" y="131"/>
                    </a:lnTo>
                    <a:lnTo>
                      <a:pt x="30" y="131"/>
                    </a:lnTo>
                    <a:lnTo>
                      <a:pt x="29" y="132"/>
                    </a:lnTo>
                    <a:lnTo>
                      <a:pt x="28" y="132"/>
                    </a:lnTo>
                    <a:lnTo>
                      <a:pt x="28" y="134"/>
                    </a:lnTo>
                    <a:lnTo>
                      <a:pt x="26" y="134"/>
                    </a:lnTo>
                    <a:lnTo>
                      <a:pt x="26" y="135"/>
                    </a:lnTo>
                    <a:lnTo>
                      <a:pt x="24" y="135"/>
                    </a:lnTo>
                    <a:lnTo>
                      <a:pt x="24" y="136"/>
                    </a:lnTo>
                    <a:lnTo>
                      <a:pt x="23" y="136"/>
                    </a:lnTo>
                    <a:lnTo>
                      <a:pt x="22" y="137"/>
                    </a:lnTo>
                    <a:lnTo>
                      <a:pt x="22" y="136"/>
                    </a:lnTo>
                    <a:lnTo>
                      <a:pt x="21" y="136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8" y="137"/>
                    </a:lnTo>
                    <a:lnTo>
                      <a:pt x="18" y="137"/>
                    </a:lnTo>
                    <a:lnTo>
                      <a:pt x="17" y="137"/>
                    </a:lnTo>
                    <a:lnTo>
                      <a:pt x="16" y="137"/>
                    </a:lnTo>
                    <a:lnTo>
                      <a:pt x="16" y="138"/>
                    </a:lnTo>
                    <a:lnTo>
                      <a:pt x="15" y="138"/>
                    </a:lnTo>
                    <a:lnTo>
                      <a:pt x="14" y="138"/>
                    </a:lnTo>
                    <a:lnTo>
                      <a:pt x="13" y="138"/>
                    </a:lnTo>
                    <a:lnTo>
                      <a:pt x="12" y="137"/>
                    </a:lnTo>
                    <a:lnTo>
                      <a:pt x="12" y="136"/>
                    </a:lnTo>
                    <a:lnTo>
                      <a:pt x="11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7" y="135"/>
                    </a:lnTo>
                    <a:lnTo>
                      <a:pt x="7" y="134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4" y="134"/>
                    </a:lnTo>
                    <a:lnTo>
                      <a:pt x="3" y="134"/>
                    </a:lnTo>
                    <a:lnTo>
                      <a:pt x="3" y="132"/>
                    </a:lnTo>
                    <a:lnTo>
                      <a:pt x="1" y="132"/>
                    </a:lnTo>
                    <a:lnTo>
                      <a:pt x="0" y="132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5"/>
                    </a:lnTo>
                    <a:lnTo>
                      <a:pt x="0" y="94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3" y="77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3" y="73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5" y="72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3" y="69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11" y="66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4"/>
                    </a:lnTo>
                    <a:lnTo>
                      <a:pt x="14" y="63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6" y="62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7" y="55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0" y="52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5" y="51"/>
                    </a:lnTo>
                    <a:lnTo>
                      <a:pt x="25" y="50"/>
                    </a:lnTo>
                    <a:lnTo>
                      <a:pt x="26" y="49"/>
                    </a:lnTo>
                    <a:lnTo>
                      <a:pt x="26" y="47"/>
                    </a:lnTo>
                    <a:lnTo>
                      <a:pt x="28" y="47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1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5" y="39"/>
                    </a:lnTo>
                    <a:lnTo>
                      <a:pt x="37" y="39"/>
                    </a:lnTo>
                    <a:lnTo>
                      <a:pt x="38" y="39"/>
                    </a:lnTo>
                    <a:lnTo>
                      <a:pt x="38" y="38"/>
                    </a:lnTo>
                    <a:lnTo>
                      <a:pt x="39" y="38"/>
                    </a:lnTo>
                    <a:lnTo>
                      <a:pt x="39" y="37"/>
                    </a:lnTo>
                    <a:lnTo>
                      <a:pt x="40" y="38"/>
                    </a:lnTo>
                    <a:lnTo>
                      <a:pt x="41" y="38"/>
                    </a:lnTo>
                    <a:lnTo>
                      <a:pt x="41" y="37"/>
                    </a:lnTo>
                    <a:lnTo>
                      <a:pt x="41" y="36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7" y="35"/>
                    </a:lnTo>
                    <a:lnTo>
                      <a:pt x="48" y="35"/>
                    </a:lnTo>
                    <a:lnTo>
                      <a:pt x="48" y="36"/>
                    </a:lnTo>
                    <a:lnTo>
                      <a:pt x="49" y="36"/>
                    </a:lnTo>
                    <a:lnTo>
                      <a:pt x="48" y="36"/>
                    </a:lnTo>
                    <a:lnTo>
                      <a:pt x="48" y="37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5"/>
                    </a:lnTo>
                    <a:lnTo>
                      <a:pt x="52" y="36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6" y="34"/>
                    </a:lnTo>
                    <a:lnTo>
                      <a:pt x="56" y="33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2"/>
                    </a:lnTo>
                    <a:lnTo>
                      <a:pt x="59" y="30"/>
                    </a:lnTo>
                    <a:lnTo>
                      <a:pt x="60" y="30"/>
                    </a:lnTo>
                    <a:lnTo>
                      <a:pt x="61" y="30"/>
                    </a:lnTo>
                    <a:lnTo>
                      <a:pt x="63" y="30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5" y="29"/>
                    </a:lnTo>
                    <a:lnTo>
                      <a:pt x="66" y="29"/>
                    </a:lnTo>
                    <a:lnTo>
                      <a:pt x="67" y="29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8"/>
                    </a:lnTo>
                    <a:lnTo>
                      <a:pt x="72" y="29"/>
                    </a:lnTo>
                    <a:lnTo>
                      <a:pt x="73" y="29"/>
                    </a:lnTo>
                    <a:lnTo>
                      <a:pt x="74" y="29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6" y="28"/>
                    </a:lnTo>
                    <a:lnTo>
                      <a:pt x="76" y="27"/>
                    </a:lnTo>
                    <a:lnTo>
                      <a:pt x="77" y="27"/>
                    </a:lnTo>
                    <a:lnTo>
                      <a:pt x="78" y="27"/>
                    </a:lnTo>
                    <a:lnTo>
                      <a:pt x="80" y="27"/>
                    </a:lnTo>
                    <a:lnTo>
                      <a:pt x="81" y="27"/>
                    </a:lnTo>
                    <a:lnTo>
                      <a:pt x="82" y="27"/>
                    </a:lnTo>
                    <a:lnTo>
                      <a:pt x="82" y="26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6" y="25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89" y="25"/>
                    </a:lnTo>
                    <a:lnTo>
                      <a:pt x="89" y="24"/>
                    </a:lnTo>
                    <a:lnTo>
                      <a:pt x="90" y="24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3" y="22"/>
                    </a:lnTo>
                    <a:lnTo>
                      <a:pt x="94" y="22"/>
                    </a:lnTo>
                    <a:lnTo>
                      <a:pt x="95" y="24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8" y="22"/>
                    </a:lnTo>
                    <a:lnTo>
                      <a:pt x="99" y="24"/>
                    </a:lnTo>
                    <a:lnTo>
                      <a:pt x="98" y="24"/>
                    </a:lnTo>
                    <a:lnTo>
                      <a:pt x="99" y="24"/>
                    </a:lnTo>
                    <a:lnTo>
                      <a:pt x="100" y="24"/>
                    </a:lnTo>
                    <a:lnTo>
                      <a:pt x="101" y="24"/>
                    </a:lnTo>
                    <a:lnTo>
                      <a:pt x="101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20"/>
                    </a:lnTo>
                    <a:lnTo>
                      <a:pt x="108" y="20"/>
                    </a:lnTo>
                    <a:lnTo>
                      <a:pt x="108" y="19"/>
                    </a:lnTo>
                    <a:lnTo>
                      <a:pt x="109" y="19"/>
                    </a:lnTo>
                    <a:lnTo>
                      <a:pt x="110" y="19"/>
                    </a:lnTo>
                    <a:lnTo>
                      <a:pt x="111" y="19"/>
                    </a:lnTo>
                    <a:lnTo>
                      <a:pt x="112" y="18"/>
                    </a:lnTo>
                    <a:lnTo>
                      <a:pt x="112" y="17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17" y="13"/>
                    </a:lnTo>
                    <a:lnTo>
                      <a:pt x="118" y="13"/>
                    </a:lnTo>
                    <a:lnTo>
                      <a:pt x="118" y="12"/>
                    </a:lnTo>
                    <a:lnTo>
                      <a:pt x="118" y="11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20" y="9"/>
                    </a:lnTo>
                    <a:lnTo>
                      <a:pt x="120" y="8"/>
                    </a:lnTo>
                    <a:lnTo>
                      <a:pt x="121" y="8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4" y="5"/>
                    </a:lnTo>
                    <a:lnTo>
                      <a:pt x="125" y="5"/>
                    </a:lnTo>
                    <a:lnTo>
                      <a:pt x="125" y="4"/>
                    </a:lnTo>
                    <a:lnTo>
                      <a:pt x="125" y="3"/>
                    </a:lnTo>
                    <a:lnTo>
                      <a:pt x="126" y="3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1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5" name="Freeform 124"/>
              <p:cNvSpPr>
                <a:spLocks noEditPoints="1"/>
              </p:cNvSpPr>
              <p:nvPr/>
            </p:nvSpPr>
            <p:spPr bwMode="auto">
              <a:xfrm>
                <a:off x="2659062" y="2478088"/>
                <a:ext cx="268288" cy="211138"/>
              </a:xfrm>
              <a:custGeom>
                <a:avLst/>
                <a:gdLst>
                  <a:gd name="T0" fmla="*/ 79 w 169"/>
                  <a:gd name="T1" fmla="*/ 125 h 133"/>
                  <a:gd name="T2" fmla="*/ 88 w 169"/>
                  <a:gd name="T3" fmla="*/ 121 h 133"/>
                  <a:gd name="T4" fmla="*/ 79 w 169"/>
                  <a:gd name="T5" fmla="*/ 124 h 133"/>
                  <a:gd name="T6" fmla="*/ 77 w 169"/>
                  <a:gd name="T7" fmla="*/ 119 h 133"/>
                  <a:gd name="T8" fmla="*/ 142 w 169"/>
                  <a:gd name="T9" fmla="*/ 119 h 133"/>
                  <a:gd name="T10" fmla="*/ 22 w 169"/>
                  <a:gd name="T11" fmla="*/ 103 h 133"/>
                  <a:gd name="T12" fmla="*/ 25 w 169"/>
                  <a:gd name="T13" fmla="*/ 111 h 133"/>
                  <a:gd name="T14" fmla="*/ 32 w 169"/>
                  <a:gd name="T15" fmla="*/ 121 h 133"/>
                  <a:gd name="T16" fmla="*/ 25 w 169"/>
                  <a:gd name="T17" fmla="*/ 120 h 133"/>
                  <a:gd name="T18" fmla="*/ 1 w 169"/>
                  <a:gd name="T19" fmla="*/ 102 h 133"/>
                  <a:gd name="T20" fmla="*/ 113 w 169"/>
                  <a:gd name="T21" fmla="*/ 0 h 133"/>
                  <a:gd name="T22" fmla="*/ 126 w 169"/>
                  <a:gd name="T23" fmla="*/ 2 h 133"/>
                  <a:gd name="T24" fmla="*/ 132 w 169"/>
                  <a:gd name="T25" fmla="*/ 4 h 133"/>
                  <a:gd name="T26" fmla="*/ 143 w 169"/>
                  <a:gd name="T27" fmla="*/ 1 h 133"/>
                  <a:gd name="T28" fmla="*/ 162 w 169"/>
                  <a:gd name="T29" fmla="*/ 59 h 133"/>
                  <a:gd name="T30" fmla="*/ 168 w 169"/>
                  <a:gd name="T31" fmla="*/ 70 h 133"/>
                  <a:gd name="T32" fmla="*/ 168 w 169"/>
                  <a:gd name="T33" fmla="*/ 84 h 133"/>
                  <a:gd name="T34" fmla="*/ 162 w 169"/>
                  <a:gd name="T35" fmla="*/ 92 h 133"/>
                  <a:gd name="T36" fmla="*/ 154 w 169"/>
                  <a:gd name="T37" fmla="*/ 95 h 133"/>
                  <a:gd name="T38" fmla="*/ 148 w 169"/>
                  <a:gd name="T39" fmla="*/ 107 h 133"/>
                  <a:gd name="T40" fmla="*/ 144 w 169"/>
                  <a:gd name="T41" fmla="*/ 114 h 133"/>
                  <a:gd name="T42" fmla="*/ 136 w 169"/>
                  <a:gd name="T43" fmla="*/ 121 h 133"/>
                  <a:gd name="T44" fmla="*/ 126 w 169"/>
                  <a:gd name="T45" fmla="*/ 127 h 133"/>
                  <a:gd name="T46" fmla="*/ 115 w 169"/>
                  <a:gd name="T47" fmla="*/ 124 h 133"/>
                  <a:gd name="T48" fmla="*/ 106 w 169"/>
                  <a:gd name="T49" fmla="*/ 131 h 133"/>
                  <a:gd name="T50" fmla="*/ 101 w 169"/>
                  <a:gd name="T51" fmla="*/ 126 h 133"/>
                  <a:gd name="T52" fmla="*/ 97 w 169"/>
                  <a:gd name="T53" fmla="*/ 123 h 133"/>
                  <a:gd name="T54" fmla="*/ 88 w 169"/>
                  <a:gd name="T55" fmla="*/ 120 h 133"/>
                  <a:gd name="T56" fmla="*/ 84 w 169"/>
                  <a:gd name="T57" fmla="*/ 117 h 133"/>
                  <a:gd name="T58" fmla="*/ 87 w 169"/>
                  <a:gd name="T59" fmla="*/ 109 h 133"/>
                  <a:gd name="T60" fmla="*/ 75 w 169"/>
                  <a:gd name="T61" fmla="*/ 107 h 133"/>
                  <a:gd name="T62" fmla="*/ 76 w 169"/>
                  <a:gd name="T63" fmla="*/ 100 h 133"/>
                  <a:gd name="T64" fmla="*/ 86 w 169"/>
                  <a:gd name="T65" fmla="*/ 95 h 133"/>
                  <a:gd name="T66" fmla="*/ 72 w 169"/>
                  <a:gd name="T67" fmla="*/ 103 h 133"/>
                  <a:gd name="T68" fmla="*/ 67 w 169"/>
                  <a:gd name="T69" fmla="*/ 110 h 133"/>
                  <a:gd name="T70" fmla="*/ 70 w 169"/>
                  <a:gd name="T71" fmla="*/ 112 h 133"/>
                  <a:gd name="T72" fmla="*/ 63 w 169"/>
                  <a:gd name="T73" fmla="*/ 121 h 133"/>
                  <a:gd name="T74" fmla="*/ 58 w 169"/>
                  <a:gd name="T75" fmla="*/ 132 h 133"/>
                  <a:gd name="T76" fmla="*/ 49 w 169"/>
                  <a:gd name="T77" fmla="*/ 129 h 133"/>
                  <a:gd name="T78" fmla="*/ 41 w 169"/>
                  <a:gd name="T79" fmla="*/ 126 h 133"/>
                  <a:gd name="T80" fmla="*/ 33 w 169"/>
                  <a:gd name="T81" fmla="*/ 120 h 133"/>
                  <a:gd name="T82" fmla="*/ 28 w 169"/>
                  <a:gd name="T83" fmla="*/ 109 h 133"/>
                  <a:gd name="T84" fmla="*/ 24 w 169"/>
                  <a:gd name="T85" fmla="*/ 102 h 133"/>
                  <a:gd name="T86" fmla="*/ 42 w 169"/>
                  <a:gd name="T87" fmla="*/ 99 h 133"/>
                  <a:gd name="T88" fmla="*/ 42 w 169"/>
                  <a:gd name="T89" fmla="*/ 87 h 133"/>
                  <a:gd name="T90" fmla="*/ 40 w 169"/>
                  <a:gd name="T91" fmla="*/ 78 h 133"/>
                  <a:gd name="T92" fmla="*/ 39 w 169"/>
                  <a:gd name="T93" fmla="*/ 73 h 133"/>
                  <a:gd name="T94" fmla="*/ 43 w 169"/>
                  <a:gd name="T95" fmla="*/ 67 h 133"/>
                  <a:gd name="T96" fmla="*/ 52 w 169"/>
                  <a:gd name="T97" fmla="*/ 59 h 133"/>
                  <a:gd name="T98" fmla="*/ 71 w 169"/>
                  <a:gd name="T99" fmla="*/ 56 h 133"/>
                  <a:gd name="T100" fmla="*/ 67 w 169"/>
                  <a:gd name="T101" fmla="*/ 44 h 133"/>
                  <a:gd name="T102" fmla="*/ 61 w 169"/>
                  <a:gd name="T103" fmla="*/ 34 h 133"/>
                  <a:gd name="T104" fmla="*/ 62 w 169"/>
                  <a:gd name="T105" fmla="*/ 15 h 133"/>
                  <a:gd name="T106" fmla="*/ 68 w 169"/>
                  <a:gd name="T107" fmla="*/ 7 h 133"/>
                  <a:gd name="T108" fmla="*/ 77 w 169"/>
                  <a:gd name="T109" fmla="*/ 13 h 133"/>
                  <a:gd name="T110" fmla="*/ 87 w 169"/>
                  <a:gd name="T111" fmla="*/ 9 h 133"/>
                  <a:gd name="T112" fmla="*/ 95 w 169"/>
                  <a:gd name="T113" fmla="*/ 4 h 133"/>
                  <a:gd name="T114" fmla="*/ 106 w 169"/>
                  <a:gd name="T11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9" h="133">
                    <a:moveTo>
                      <a:pt x="79" y="125"/>
                    </a:moveTo>
                    <a:lnTo>
                      <a:pt x="78" y="126"/>
                    </a:lnTo>
                    <a:lnTo>
                      <a:pt x="78" y="125"/>
                    </a:lnTo>
                    <a:lnTo>
                      <a:pt x="77" y="125"/>
                    </a:lnTo>
                    <a:lnTo>
                      <a:pt x="76" y="125"/>
                    </a:lnTo>
                    <a:lnTo>
                      <a:pt x="75" y="125"/>
                    </a:lnTo>
                    <a:lnTo>
                      <a:pt x="76" y="124"/>
                    </a:lnTo>
                    <a:lnTo>
                      <a:pt x="77" y="124"/>
                    </a:lnTo>
                    <a:lnTo>
                      <a:pt x="78" y="124"/>
                    </a:lnTo>
                    <a:lnTo>
                      <a:pt x="79" y="124"/>
                    </a:lnTo>
                    <a:lnTo>
                      <a:pt x="79" y="125"/>
                    </a:lnTo>
                    <a:close/>
                    <a:moveTo>
                      <a:pt x="89" y="125"/>
                    </a:move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5"/>
                    </a:lnTo>
                    <a:close/>
                    <a:moveTo>
                      <a:pt x="88" y="123"/>
                    </a:moveTo>
                    <a:lnTo>
                      <a:pt x="89" y="123"/>
                    </a:lnTo>
                    <a:lnTo>
                      <a:pt x="88" y="124"/>
                    </a:lnTo>
                    <a:lnTo>
                      <a:pt x="87" y="123"/>
                    </a:lnTo>
                    <a:lnTo>
                      <a:pt x="86" y="123"/>
                    </a:lnTo>
                    <a:lnTo>
                      <a:pt x="87" y="121"/>
                    </a:lnTo>
                    <a:lnTo>
                      <a:pt x="88" y="121"/>
                    </a:lnTo>
                    <a:lnTo>
                      <a:pt x="88" y="123"/>
                    </a:lnTo>
                    <a:close/>
                    <a:moveTo>
                      <a:pt x="83" y="120"/>
                    </a:moveTo>
                    <a:lnTo>
                      <a:pt x="84" y="120"/>
                    </a:lnTo>
                    <a:lnTo>
                      <a:pt x="84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4" y="124"/>
                    </a:lnTo>
                    <a:lnTo>
                      <a:pt x="83" y="124"/>
                    </a:lnTo>
                    <a:lnTo>
                      <a:pt x="80" y="124"/>
                    </a:lnTo>
                    <a:lnTo>
                      <a:pt x="79" y="124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9" y="120"/>
                    </a:lnTo>
                    <a:lnTo>
                      <a:pt x="78" y="120"/>
                    </a:lnTo>
                    <a:lnTo>
                      <a:pt x="77" y="120"/>
                    </a:lnTo>
                    <a:lnTo>
                      <a:pt x="77" y="119"/>
                    </a:lnTo>
                    <a:lnTo>
                      <a:pt x="76" y="119"/>
                    </a:lnTo>
                    <a:lnTo>
                      <a:pt x="76" y="118"/>
                    </a:lnTo>
                    <a:lnTo>
                      <a:pt x="77" y="119"/>
                    </a:lnTo>
                    <a:lnTo>
                      <a:pt x="78" y="119"/>
                    </a:lnTo>
                    <a:lnTo>
                      <a:pt x="79" y="119"/>
                    </a:lnTo>
                    <a:lnTo>
                      <a:pt x="80" y="119"/>
                    </a:lnTo>
                    <a:lnTo>
                      <a:pt x="82" y="119"/>
                    </a:lnTo>
                    <a:lnTo>
                      <a:pt x="82" y="120"/>
                    </a:lnTo>
                    <a:lnTo>
                      <a:pt x="83" y="120"/>
                    </a:lnTo>
                    <a:close/>
                    <a:moveTo>
                      <a:pt x="143" y="121"/>
                    </a:moveTo>
                    <a:lnTo>
                      <a:pt x="142" y="121"/>
                    </a:lnTo>
                    <a:lnTo>
                      <a:pt x="140" y="121"/>
                    </a:lnTo>
                    <a:lnTo>
                      <a:pt x="139" y="120"/>
                    </a:lnTo>
                    <a:lnTo>
                      <a:pt x="142" y="119"/>
                    </a:lnTo>
                    <a:lnTo>
                      <a:pt x="143" y="118"/>
                    </a:lnTo>
                    <a:lnTo>
                      <a:pt x="144" y="117"/>
                    </a:lnTo>
                    <a:lnTo>
                      <a:pt x="144" y="117"/>
                    </a:lnTo>
                    <a:lnTo>
                      <a:pt x="144" y="116"/>
                    </a:lnTo>
                    <a:lnTo>
                      <a:pt x="145" y="117"/>
                    </a:lnTo>
                    <a:lnTo>
                      <a:pt x="144" y="119"/>
                    </a:lnTo>
                    <a:lnTo>
                      <a:pt x="144" y="120"/>
                    </a:lnTo>
                    <a:lnTo>
                      <a:pt x="144" y="121"/>
                    </a:lnTo>
                    <a:lnTo>
                      <a:pt x="143" y="121"/>
                    </a:lnTo>
                    <a:close/>
                    <a:moveTo>
                      <a:pt x="22" y="102"/>
                    </a:moveTo>
                    <a:lnTo>
                      <a:pt x="22" y="103"/>
                    </a:lnTo>
                    <a:lnTo>
                      <a:pt x="23" y="103"/>
                    </a:lnTo>
                    <a:lnTo>
                      <a:pt x="23" y="104"/>
                    </a:lnTo>
                    <a:lnTo>
                      <a:pt x="24" y="104"/>
                    </a:lnTo>
                    <a:lnTo>
                      <a:pt x="24" y="106"/>
                    </a:lnTo>
                    <a:lnTo>
                      <a:pt x="25" y="106"/>
                    </a:lnTo>
                    <a:lnTo>
                      <a:pt x="25" y="107"/>
                    </a:lnTo>
                    <a:lnTo>
                      <a:pt x="26" y="107"/>
                    </a:lnTo>
                    <a:lnTo>
                      <a:pt x="25" y="107"/>
                    </a:lnTo>
                    <a:lnTo>
                      <a:pt x="25" y="108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6" y="114"/>
                    </a:lnTo>
                    <a:lnTo>
                      <a:pt x="27" y="114"/>
                    </a:lnTo>
                    <a:lnTo>
                      <a:pt x="27" y="115"/>
                    </a:lnTo>
                    <a:lnTo>
                      <a:pt x="28" y="116"/>
                    </a:lnTo>
                    <a:lnTo>
                      <a:pt x="28" y="117"/>
                    </a:lnTo>
                    <a:lnTo>
                      <a:pt x="29" y="118"/>
                    </a:lnTo>
                    <a:lnTo>
                      <a:pt x="31" y="119"/>
                    </a:lnTo>
                    <a:lnTo>
                      <a:pt x="31" y="120"/>
                    </a:lnTo>
                    <a:lnTo>
                      <a:pt x="32" y="120"/>
                    </a:lnTo>
                    <a:lnTo>
                      <a:pt x="32" y="121"/>
                    </a:lnTo>
                    <a:lnTo>
                      <a:pt x="33" y="121"/>
                    </a:lnTo>
                    <a:lnTo>
                      <a:pt x="33" y="123"/>
                    </a:lnTo>
                    <a:lnTo>
                      <a:pt x="33" y="124"/>
                    </a:lnTo>
                    <a:lnTo>
                      <a:pt x="33" y="125"/>
                    </a:lnTo>
                    <a:lnTo>
                      <a:pt x="32" y="125"/>
                    </a:lnTo>
                    <a:lnTo>
                      <a:pt x="31" y="125"/>
                    </a:lnTo>
                    <a:lnTo>
                      <a:pt x="31" y="126"/>
                    </a:lnTo>
                    <a:lnTo>
                      <a:pt x="29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5" y="120"/>
                    </a:lnTo>
                    <a:lnTo>
                      <a:pt x="24" y="119"/>
                    </a:lnTo>
                    <a:lnTo>
                      <a:pt x="24" y="118"/>
                    </a:lnTo>
                    <a:lnTo>
                      <a:pt x="18" y="112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2" y="106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2"/>
                    </a:lnTo>
                    <a:lnTo>
                      <a:pt x="8" y="102"/>
                    </a:lnTo>
                    <a:lnTo>
                      <a:pt x="15" y="102"/>
                    </a:lnTo>
                    <a:lnTo>
                      <a:pt x="22" y="102"/>
                    </a:lnTo>
                    <a:close/>
                    <a:moveTo>
                      <a:pt x="112" y="0"/>
                    </a:move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8" y="1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8" y="4"/>
                    </a:lnTo>
                    <a:lnTo>
                      <a:pt x="129" y="4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2" y="2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37" y="2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3" y="1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7" y="6"/>
                    </a:lnTo>
                    <a:lnTo>
                      <a:pt x="147" y="14"/>
                    </a:lnTo>
                    <a:lnTo>
                      <a:pt x="147" y="59"/>
                    </a:lnTo>
                    <a:lnTo>
                      <a:pt x="156" y="59"/>
                    </a:lnTo>
                    <a:lnTo>
                      <a:pt x="162" y="59"/>
                    </a:lnTo>
                    <a:lnTo>
                      <a:pt x="164" y="60"/>
                    </a:lnTo>
                    <a:lnTo>
                      <a:pt x="165" y="60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68" y="66"/>
                    </a:lnTo>
                    <a:lnTo>
                      <a:pt x="168" y="67"/>
                    </a:lnTo>
                    <a:lnTo>
                      <a:pt x="166" y="67"/>
                    </a:lnTo>
                    <a:lnTo>
                      <a:pt x="168" y="68"/>
                    </a:lnTo>
                    <a:lnTo>
                      <a:pt x="168" y="69"/>
                    </a:lnTo>
                    <a:lnTo>
                      <a:pt x="168" y="70"/>
                    </a:lnTo>
                    <a:lnTo>
                      <a:pt x="168" y="72"/>
                    </a:lnTo>
                    <a:lnTo>
                      <a:pt x="168" y="73"/>
                    </a:lnTo>
                    <a:lnTo>
                      <a:pt x="168" y="74"/>
                    </a:lnTo>
                    <a:lnTo>
                      <a:pt x="168" y="76"/>
                    </a:lnTo>
                    <a:lnTo>
                      <a:pt x="168" y="77"/>
                    </a:lnTo>
                    <a:lnTo>
                      <a:pt x="168" y="78"/>
                    </a:lnTo>
                    <a:lnTo>
                      <a:pt x="168" y="79"/>
                    </a:lnTo>
                    <a:lnTo>
                      <a:pt x="168" y="81"/>
                    </a:lnTo>
                    <a:lnTo>
                      <a:pt x="168" y="82"/>
                    </a:lnTo>
                    <a:lnTo>
                      <a:pt x="168" y="83"/>
                    </a:lnTo>
                    <a:lnTo>
                      <a:pt x="168" y="84"/>
                    </a:lnTo>
                    <a:lnTo>
                      <a:pt x="168" y="85"/>
                    </a:lnTo>
                    <a:lnTo>
                      <a:pt x="168" y="86"/>
                    </a:lnTo>
                    <a:lnTo>
                      <a:pt x="166" y="86"/>
                    </a:lnTo>
                    <a:lnTo>
                      <a:pt x="166" y="87"/>
                    </a:lnTo>
                    <a:lnTo>
                      <a:pt x="165" y="89"/>
                    </a:lnTo>
                    <a:lnTo>
                      <a:pt x="165" y="90"/>
                    </a:lnTo>
                    <a:lnTo>
                      <a:pt x="165" y="91"/>
                    </a:lnTo>
                    <a:lnTo>
                      <a:pt x="165" y="92"/>
                    </a:lnTo>
                    <a:lnTo>
                      <a:pt x="164" y="92"/>
                    </a:lnTo>
                    <a:lnTo>
                      <a:pt x="163" y="92"/>
                    </a:lnTo>
                    <a:lnTo>
                      <a:pt x="162" y="92"/>
                    </a:lnTo>
                    <a:lnTo>
                      <a:pt x="161" y="92"/>
                    </a:lnTo>
                    <a:lnTo>
                      <a:pt x="160" y="92"/>
                    </a:lnTo>
                    <a:lnTo>
                      <a:pt x="160" y="93"/>
                    </a:lnTo>
                    <a:lnTo>
                      <a:pt x="159" y="93"/>
                    </a:lnTo>
                    <a:lnTo>
                      <a:pt x="159" y="94"/>
                    </a:lnTo>
                    <a:lnTo>
                      <a:pt x="157" y="95"/>
                    </a:lnTo>
                    <a:lnTo>
                      <a:pt x="156" y="95"/>
                    </a:lnTo>
                    <a:lnTo>
                      <a:pt x="155" y="95"/>
                    </a:lnTo>
                    <a:lnTo>
                      <a:pt x="155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3" y="97"/>
                    </a:lnTo>
                    <a:lnTo>
                      <a:pt x="153" y="98"/>
                    </a:lnTo>
                    <a:lnTo>
                      <a:pt x="152" y="99"/>
                    </a:lnTo>
                    <a:lnTo>
                      <a:pt x="151" y="99"/>
                    </a:lnTo>
                    <a:lnTo>
                      <a:pt x="151" y="100"/>
                    </a:lnTo>
                    <a:lnTo>
                      <a:pt x="149" y="101"/>
                    </a:lnTo>
                    <a:lnTo>
                      <a:pt x="148" y="102"/>
                    </a:lnTo>
                    <a:lnTo>
                      <a:pt x="148" y="103"/>
                    </a:lnTo>
                    <a:lnTo>
                      <a:pt x="148" y="104"/>
                    </a:lnTo>
                    <a:lnTo>
                      <a:pt x="148" y="106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8"/>
                    </a:lnTo>
                    <a:lnTo>
                      <a:pt x="147" y="109"/>
                    </a:lnTo>
                    <a:lnTo>
                      <a:pt x="146" y="109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4" y="112"/>
                    </a:lnTo>
                    <a:lnTo>
                      <a:pt x="144" y="114"/>
                    </a:lnTo>
                    <a:lnTo>
                      <a:pt x="144" y="115"/>
                    </a:lnTo>
                    <a:lnTo>
                      <a:pt x="143" y="115"/>
                    </a:lnTo>
                    <a:lnTo>
                      <a:pt x="143" y="116"/>
                    </a:lnTo>
                    <a:lnTo>
                      <a:pt x="142" y="116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39" y="118"/>
                    </a:lnTo>
                    <a:lnTo>
                      <a:pt x="139" y="119"/>
                    </a:lnTo>
                    <a:lnTo>
                      <a:pt x="138" y="119"/>
                    </a:lnTo>
                    <a:lnTo>
                      <a:pt x="137" y="120"/>
                    </a:lnTo>
                    <a:lnTo>
                      <a:pt x="136" y="121"/>
                    </a:lnTo>
                    <a:lnTo>
                      <a:pt x="135" y="121"/>
                    </a:lnTo>
                    <a:lnTo>
                      <a:pt x="134" y="121"/>
                    </a:lnTo>
                    <a:lnTo>
                      <a:pt x="132" y="123"/>
                    </a:lnTo>
                    <a:lnTo>
                      <a:pt x="131" y="124"/>
                    </a:lnTo>
                    <a:lnTo>
                      <a:pt x="130" y="124"/>
                    </a:lnTo>
                    <a:lnTo>
                      <a:pt x="130" y="125"/>
                    </a:lnTo>
                    <a:lnTo>
                      <a:pt x="129" y="125"/>
                    </a:lnTo>
                    <a:lnTo>
                      <a:pt x="128" y="126"/>
                    </a:lnTo>
                    <a:lnTo>
                      <a:pt x="127" y="126"/>
                    </a:lnTo>
                    <a:lnTo>
                      <a:pt x="127" y="127"/>
                    </a:lnTo>
                    <a:lnTo>
                      <a:pt x="126" y="127"/>
                    </a:lnTo>
                    <a:lnTo>
                      <a:pt x="125" y="127"/>
                    </a:lnTo>
                    <a:lnTo>
                      <a:pt x="123" y="127"/>
                    </a:lnTo>
                    <a:lnTo>
                      <a:pt x="123" y="126"/>
                    </a:lnTo>
                    <a:lnTo>
                      <a:pt x="122" y="126"/>
                    </a:lnTo>
                    <a:lnTo>
                      <a:pt x="121" y="126"/>
                    </a:lnTo>
                    <a:lnTo>
                      <a:pt x="120" y="125"/>
                    </a:lnTo>
                    <a:lnTo>
                      <a:pt x="119" y="125"/>
                    </a:lnTo>
                    <a:lnTo>
                      <a:pt x="118" y="124"/>
                    </a:lnTo>
                    <a:lnTo>
                      <a:pt x="117" y="124"/>
                    </a:lnTo>
                    <a:lnTo>
                      <a:pt x="117" y="124"/>
                    </a:lnTo>
                    <a:lnTo>
                      <a:pt x="115" y="124"/>
                    </a:lnTo>
                    <a:lnTo>
                      <a:pt x="114" y="124"/>
                    </a:lnTo>
                    <a:lnTo>
                      <a:pt x="113" y="125"/>
                    </a:lnTo>
                    <a:lnTo>
                      <a:pt x="112" y="126"/>
                    </a:lnTo>
                    <a:lnTo>
                      <a:pt x="112" y="127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0" y="128"/>
                    </a:lnTo>
                    <a:lnTo>
                      <a:pt x="109" y="129"/>
                    </a:lnTo>
                    <a:lnTo>
                      <a:pt x="108" y="129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3" y="131"/>
                    </a:lnTo>
                    <a:lnTo>
                      <a:pt x="102" y="131"/>
                    </a:lnTo>
                    <a:lnTo>
                      <a:pt x="101" y="131"/>
                    </a:lnTo>
                    <a:lnTo>
                      <a:pt x="100" y="131"/>
                    </a:lnTo>
                    <a:lnTo>
                      <a:pt x="99" y="129"/>
                    </a:lnTo>
                    <a:lnTo>
                      <a:pt x="100" y="128"/>
                    </a:lnTo>
                    <a:lnTo>
                      <a:pt x="101" y="128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2" y="125"/>
                    </a:lnTo>
                    <a:lnTo>
                      <a:pt x="103" y="124"/>
                    </a:lnTo>
                    <a:lnTo>
                      <a:pt x="104" y="124"/>
                    </a:lnTo>
                    <a:lnTo>
                      <a:pt x="103" y="123"/>
                    </a:lnTo>
                    <a:lnTo>
                      <a:pt x="103" y="121"/>
                    </a:lnTo>
                    <a:lnTo>
                      <a:pt x="102" y="121"/>
                    </a:lnTo>
                    <a:lnTo>
                      <a:pt x="101" y="121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99" y="121"/>
                    </a:lnTo>
                    <a:lnTo>
                      <a:pt x="97" y="123"/>
                    </a:lnTo>
                    <a:lnTo>
                      <a:pt x="94" y="124"/>
                    </a:lnTo>
                    <a:lnTo>
                      <a:pt x="93" y="123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89" y="124"/>
                    </a:ln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1"/>
                    </a:lnTo>
                    <a:lnTo>
                      <a:pt x="88" y="120"/>
                    </a:lnTo>
                    <a:lnTo>
                      <a:pt x="87" y="120"/>
                    </a:lnTo>
                    <a:lnTo>
                      <a:pt x="86" y="121"/>
                    </a:lnTo>
                    <a:lnTo>
                      <a:pt x="85" y="120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7"/>
                    </a:lnTo>
                    <a:lnTo>
                      <a:pt x="83" y="117"/>
                    </a:lnTo>
                    <a:lnTo>
                      <a:pt x="84" y="117"/>
                    </a:lnTo>
                    <a:lnTo>
                      <a:pt x="84" y="116"/>
                    </a:lnTo>
                    <a:lnTo>
                      <a:pt x="85" y="116"/>
                    </a:lnTo>
                    <a:lnTo>
                      <a:pt x="86" y="116"/>
                    </a:lnTo>
                    <a:lnTo>
                      <a:pt x="86" y="115"/>
                    </a:lnTo>
                    <a:lnTo>
                      <a:pt x="87" y="115"/>
                    </a:lnTo>
                    <a:lnTo>
                      <a:pt x="87" y="114"/>
                    </a:lnTo>
                    <a:lnTo>
                      <a:pt x="88" y="114"/>
                    </a:lnTo>
                    <a:lnTo>
                      <a:pt x="88" y="112"/>
                    </a:lnTo>
                    <a:lnTo>
                      <a:pt x="87" y="111"/>
                    </a:lnTo>
                    <a:lnTo>
                      <a:pt x="87" y="110"/>
                    </a:lnTo>
                    <a:lnTo>
                      <a:pt x="87" y="109"/>
                    </a:lnTo>
                    <a:lnTo>
                      <a:pt x="86" y="108"/>
                    </a:lnTo>
                    <a:lnTo>
                      <a:pt x="85" y="107"/>
                    </a:lnTo>
                    <a:lnTo>
                      <a:pt x="84" y="107"/>
                    </a:lnTo>
                    <a:lnTo>
                      <a:pt x="83" y="107"/>
                    </a:lnTo>
                    <a:lnTo>
                      <a:pt x="82" y="107"/>
                    </a:lnTo>
                    <a:lnTo>
                      <a:pt x="80" y="107"/>
                    </a:lnTo>
                    <a:lnTo>
                      <a:pt x="79" y="107"/>
                    </a:lnTo>
                    <a:lnTo>
                      <a:pt x="78" y="107"/>
                    </a:lnTo>
                    <a:lnTo>
                      <a:pt x="77" y="107"/>
                    </a:lnTo>
                    <a:lnTo>
                      <a:pt x="76" y="107"/>
                    </a:lnTo>
                    <a:lnTo>
                      <a:pt x="75" y="107"/>
                    </a:lnTo>
                    <a:lnTo>
                      <a:pt x="74" y="107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1" y="107"/>
                    </a:lnTo>
                    <a:lnTo>
                      <a:pt x="72" y="106"/>
                    </a:lnTo>
                    <a:lnTo>
                      <a:pt x="72" y="104"/>
                    </a:lnTo>
                    <a:lnTo>
                      <a:pt x="74" y="103"/>
                    </a:lnTo>
                    <a:lnTo>
                      <a:pt x="75" y="102"/>
                    </a:lnTo>
                    <a:lnTo>
                      <a:pt x="76" y="101"/>
                    </a:lnTo>
                    <a:lnTo>
                      <a:pt x="76" y="100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8" y="99"/>
                    </a:lnTo>
                    <a:lnTo>
                      <a:pt x="79" y="99"/>
                    </a:lnTo>
                    <a:lnTo>
                      <a:pt x="82" y="99"/>
                    </a:lnTo>
                    <a:lnTo>
                      <a:pt x="83" y="97"/>
                    </a:lnTo>
                    <a:lnTo>
                      <a:pt x="85" y="95"/>
                    </a:lnTo>
                    <a:lnTo>
                      <a:pt x="86" y="95"/>
                    </a:lnTo>
                    <a:lnTo>
                      <a:pt x="87" y="95"/>
                    </a:lnTo>
                    <a:lnTo>
                      <a:pt x="87" y="94"/>
                    </a:lnTo>
                    <a:lnTo>
                      <a:pt x="86" y="95"/>
                    </a:lnTo>
                    <a:lnTo>
                      <a:pt x="84" y="95"/>
                    </a:lnTo>
                    <a:lnTo>
                      <a:pt x="82" y="97"/>
                    </a:lnTo>
                    <a:lnTo>
                      <a:pt x="80" y="99"/>
                    </a:lnTo>
                    <a:lnTo>
                      <a:pt x="79" y="99"/>
                    </a:lnTo>
                    <a:lnTo>
                      <a:pt x="78" y="98"/>
                    </a:lnTo>
                    <a:lnTo>
                      <a:pt x="77" y="98"/>
                    </a:lnTo>
                    <a:lnTo>
                      <a:pt x="76" y="99"/>
                    </a:lnTo>
                    <a:lnTo>
                      <a:pt x="75" y="100"/>
                    </a:lnTo>
                    <a:lnTo>
                      <a:pt x="74" y="101"/>
                    </a:lnTo>
                    <a:lnTo>
                      <a:pt x="74" y="102"/>
                    </a:lnTo>
                    <a:lnTo>
                      <a:pt x="72" y="103"/>
                    </a:lnTo>
                    <a:lnTo>
                      <a:pt x="72" y="104"/>
                    </a:lnTo>
                    <a:lnTo>
                      <a:pt x="71" y="106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8"/>
                    </a:lnTo>
                    <a:lnTo>
                      <a:pt x="71" y="109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7" y="110"/>
                    </a:lnTo>
                    <a:lnTo>
                      <a:pt x="67" y="109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7" y="108"/>
                    </a:lnTo>
                    <a:lnTo>
                      <a:pt x="67" y="109"/>
                    </a:lnTo>
                    <a:lnTo>
                      <a:pt x="67" y="110"/>
                    </a:lnTo>
                    <a:lnTo>
                      <a:pt x="68" y="110"/>
                    </a:lnTo>
                    <a:lnTo>
                      <a:pt x="68" y="111"/>
                    </a:lnTo>
                    <a:lnTo>
                      <a:pt x="69" y="111"/>
                    </a:lnTo>
                    <a:lnTo>
                      <a:pt x="70" y="111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69" y="116"/>
                    </a:lnTo>
                    <a:lnTo>
                      <a:pt x="69" y="117"/>
                    </a:lnTo>
                    <a:lnTo>
                      <a:pt x="68" y="117"/>
                    </a:lnTo>
                    <a:lnTo>
                      <a:pt x="68" y="118"/>
                    </a:lnTo>
                    <a:lnTo>
                      <a:pt x="67" y="118"/>
                    </a:lnTo>
                    <a:lnTo>
                      <a:pt x="66" y="119"/>
                    </a:lnTo>
                    <a:lnTo>
                      <a:pt x="66" y="120"/>
                    </a:lnTo>
                    <a:lnTo>
                      <a:pt x="65" y="120"/>
                    </a:lnTo>
                    <a:lnTo>
                      <a:pt x="63" y="121"/>
                    </a:lnTo>
                    <a:lnTo>
                      <a:pt x="62" y="121"/>
                    </a:lnTo>
                    <a:lnTo>
                      <a:pt x="62" y="123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1" y="125"/>
                    </a:lnTo>
                    <a:lnTo>
                      <a:pt x="60" y="126"/>
                    </a:lnTo>
                    <a:lnTo>
                      <a:pt x="60" y="127"/>
                    </a:lnTo>
                    <a:lnTo>
                      <a:pt x="59" y="128"/>
                    </a:lnTo>
                    <a:lnTo>
                      <a:pt x="59" y="129"/>
                    </a:lnTo>
                    <a:lnTo>
                      <a:pt x="58" y="131"/>
                    </a:lnTo>
                    <a:lnTo>
                      <a:pt x="58" y="132"/>
                    </a:lnTo>
                    <a:lnTo>
                      <a:pt x="57" y="133"/>
                    </a:lnTo>
                    <a:lnTo>
                      <a:pt x="55" y="133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2" y="133"/>
                    </a:lnTo>
                    <a:lnTo>
                      <a:pt x="52" y="132"/>
                    </a:lnTo>
                    <a:lnTo>
                      <a:pt x="51" y="133"/>
                    </a:lnTo>
                    <a:lnTo>
                      <a:pt x="51" y="132"/>
                    </a:lnTo>
                    <a:lnTo>
                      <a:pt x="50" y="131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6"/>
                    </a:lnTo>
                    <a:lnTo>
                      <a:pt x="45" y="125"/>
                    </a:lnTo>
                    <a:lnTo>
                      <a:pt x="44" y="126"/>
                    </a:lnTo>
                    <a:lnTo>
                      <a:pt x="44" y="127"/>
                    </a:lnTo>
                    <a:lnTo>
                      <a:pt x="43" y="128"/>
                    </a:lnTo>
                    <a:lnTo>
                      <a:pt x="43" y="127"/>
                    </a:lnTo>
                    <a:lnTo>
                      <a:pt x="42" y="127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0" y="126"/>
                    </a:lnTo>
                    <a:lnTo>
                      <a:pt x="39" y="126"/>
                    </a:lnTo>
                    <a:lnTo>
                      <a:pt x="37" y="126"/>
                    </a:lnTo>
                    <a:lnTo>
                      <a:pt x="36" y="126"/>
                    </a:lnTo>
                    <a:lnTo>
                      <a:pt x="35" y="125"/>
                    </a:lnTo>
                    <a:lnTo>
                      <a:pt x="35" y="125"/>
                    </a:lnTo>
                    <a:lnTo>
                      <a:pt x="35" y="124"/>
                    </a:lnTo>
                    <a:lnTo>
                      <a:pt x="35" y="123"/>
                    </a:lnTo>
                    <a:lnTo>
                      <a:pt x="34" y="123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2" y="119"/>
                    </a:lnTo>
                    <a:lnTo>
                      <a:pt x="32" y="118"/>
                    </a:lnTo>
                    <a:lnTo>
                      <a:pt x="31" y="118"/>
                    </a:lnTo>
                    <a:lnTo>
                      <a:pt x="29" y="117"/>
                    </a:lnTo>
                    <a:lnTo>
                      <a:pt x="29" y="116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8" y="109"/>
                    </a:lnTo>
                    <a:lnTo>
                      <a:pt x="28" y="108"/>
                    </a:lnTo>
                    <a:lnTo>
                      <a:pt x="28" y="107"/>
                    </a:lnTo>
                    <a:lnTo>
                      <a:pt x="29" y="107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6" y="106"/>
                    </a:lnTo>
                    <a:lnTo>
                      <a:pt x="25" y="104"/>
                    </a:lnTo>
                    <a:lnTo>
                      <a:pt x="25" y="103"/>
                    </a:lnTo>
                    <a:lnTo>
                      <a:pt x="24" y="102"/>
                    </a:lnTo>
                    <a:lnTo>
                      <a:pt x="25" y="102"/>
                    </a:lnTo>
                    <a:lnTo>
                      <a:pt x="29" y="102"/>
                    </a:lnTo>
                    <a:lnTo>
                      <a:pt x="32" y="102"/>
                    </a:lnTo>
                    <a:lnTo>
                      <a:pt x="33" y="102"/>
                    </a:lnTo>
                    <a:lnTo>
                      <a:pt x="39" y="102"/>
                    </a:lnTo>
                    <a:lnTo>
                      <a:pt x="40" y="102"/>
                    </a:lnTo>
                    <a:lnTo>
                      <a:pt x="43" y="102"/>
                    </a:lnTo>
                    <a:lnTo>
                      <a:pt x="43" y="101"/>
                    </a:lnTo>
                    <a:lnTo>
                      <a:pt x="44" y="100"/>
                    </a:lnTo>
                    <a:lnTo>
                      <a:pt x="43" y="99"/>
                    </a:lnTo>
                    <a:lnTo>
                      <a:pt x="42" y="99"/>
                    </a:lnTo>
                    <a:lnTo>
                      <a:pt x="42" y="98"/>
                    </a:lnTo>
                    <a:lnTo>
                      <a:pt x="41" y="98"/>
                    </a:lnTo>
                    <a:lnTo>
                      <a:pt x="40" y="98"/>
                    </a:lnTo>
                    <a:lnTo>
                      <a:pt x="40" y="95"/>
                    </a:lnTo>
                    <a:lnTo>
                      <a:pt x="39" y="93"/>
                    </a:lnTo>
                    <a:lnTo>
                      <a:pt x="41" y="93"/>
                    </a:lnTo>
                    <a:lnTo>
                      <a:pt x="40" y="92"/>
                    </a:lnTo>
                    <a:lnTo>
                      <a:pt x="41" y="91"/>
                    </a:lnTo>
                    <a:lnTo>
                      <a:pt x="41" y="90"/>
                    </a:lnTo>
                    <a:lnTo>
                      <a:pt x="41" y="87"/>
                    </a:lnTo>
                    <a:lnTo>
                      <a:pt x="42" y="87"/>
                    </a:lnTo>
                    <a:lnTo>
                      <a:pt x="43" y="87"/>
                    </a:lnTo>
                    <a:lnTo>
                      <a:pt x="43" y="86"/>
                    </a:lnTo>
                    <a:lnTo>
                      <a:pt x="43" y="85"/>
                    </a:lnTo>
                    <a:lnTo>
                      <a:pt x="44" y="84"/>
                    </a:lnTo>
                    <a:lnTo>
                      <a:pt x="43" y="83"/>
                    </a:lnTo>
                    <a:lnTo>
                      <a:pt x="43" y="82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1" y="79"/>
                    </a:lnTo>
                    <a:lnTo>
                      <a:pt x="41" y="78"/>
                    </a:lnTo>
                    <a:lnTo>
                      <a:pt x="40" y="78"/>
                    </a:lnTo>
                    <a:lnTo>
                      <a:pt x="40" y="77"/>
                    </a:lnTo>
                    <a:lnTo>
                      <a:pt x="41" y="77"/>
                    </a:lnTo>
                    <a:lnTo>
                      <a:pt x="42" y="77"/>
                    </a:lnTo>
                    <a:lnTo>
                      <a:pt x="43" y="77"/>
                    </a:lnTo>
                    <a:lnTo>
                      <a:pt x="44" y="76"/>
                    </a:lnTo>
                    <a:lnTo>
                      <a:pt x="43" y="75"/>
                    </a:lnTo>
                    <a:lnTo>
                      <a:pt x="42" y="75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2" y="72"/>
                    </a:lnTo>
                    <a:lnTo>
                      <a:pt x="43" y="72"/>
                    </a:lnTo>
                    <a:lnTo>
                      <a:pt x="44" y="72"/>
                    </a:lnTo>
                    <a:lnTo>
                      <a:pt x="45" y="72"/>
                    </a:lnTo>
                    <a:lnTo>
                      <a:pt x="44" y="70"/>
                    </a:lnTo>
                    <a:lnTo>
                      <a:pt x="44" y="69"/>
                    </a:lnTo>
                    <a:lnTo>
                      <a:pt x="43" y="68"/>
                    </a:lnTo>
                    <a:lnTo>
                      <a:pt x="43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3" y="64"/>
                    </a:lnTo>
                    <a:lnTo>
                      <a:pt x="42" y="62"/>
                    </a:lnTo>
                    <a:lnTo>
                      <a:pt x="42" y="61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6" y="59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2" y="59"/>
                    </a:lnTo>
                    <a:lnTo>
                      <a:pt x="57" y="59"/>
                    </a:lnTo>
                    <a:lnTo>
                      <a:pt x="58" y="59"/>
                    </a:lnTo>
                    <a:lnTo>
                      <a:pt x="61" y="59"/>
                    </a:lnTo>
                    <a:lnTo>
                      <a:pt x="62" y="59"/>
                    </a:lnTo>
                    <a:lnTo>
                      <a:pt x="63" y="59"/>
                    </a:lnTo>
                    <a:lnTo>
                      <a:pt x="65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0" y="58"/>
                    </a:lnTo>
                    <a:lnTo>
                      <a:pt x="71" y="57"/>
                    </a:lnTo>
                    <a:lnTo>
                      <a:pt x="71" y="56"/>
                    </a:lnTo>
                    <a:lnTo>
                      <a:pt x="71" y="55"/>
                    </a:lnTo>
                    <a:lnTo>
                      <a:pt x="70" y="53"/>
                    </a:lnTo>
                    <a:lnTo>
                      <a:pt x="70" y="52"/>
                    </a:lnTo>
                    <a:lnTo>
                      <a:pt x="69" y="52"/>
                    </a:lnTo>
                    <a:lnTo>
                      <a:pt x="69" y="52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9" y="48"/>
                    </a:lnTo>
                    <a:lnTo>
                      <a:pt x="68" y="48"/>
                    </a:lnTo>
                    <a:lnTo>
                      <a:pt x="67" y="44"/>
                    </a:lnTo>
                    <a:lnTo>
                      <a:pt x="67" y="43"/>
                    </a:lnTo>
                    <a:lnTo>
                      <a:pt x="66" y="43"/>
                    </a:lnTo>
                    <a:lnTo>
                      <a:pt x="66" y="42"/>
                    </a:lnTo>
                    <a:lnTo>
                      <a:pt x="65" y="41"/>
                    </a:lnTo>
                    <a:lnTo>
                      <a:pt x="65" y="40"/>
                    </a:lnTo>
                    <a:lnTo>
                      <a:pt x="63" y="40"/>
                    </a:lnTo>
                    <a:lnTo>
                      <a:pt x="63" y="39"/>
                    </a:lnTo>
                    <a:lnTo>
                      <a:pt x="62" y="38"/>
                    </a:lnTo>
                    <a:lnTo>
                      <a:pt x="62" y="36"/>
                    </a:lnTo>
                    <a:lnTo>
                      <a:pt x="62" y="35"/>
                    </a:lnTo>
                    <a:lnTo>
                      <a:pt x="61" y="34"/>
                    </a:lnTo>
                    <a:lnTo>
                      <a:pt x="60" y="33"/>
                    </a:lnTo>
                    <a:lnTo>
                      <a:pt x="60" y="32"/>
                    </a:lnTo>
                    <a:lnTo>
                      <a:pt x="59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59" y="27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60" y="23"/>
                    </a:lnTo>
                    <a:lnTo>
                      <a:pt x="61" y="17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2" y="6"/>
                    </a:lnTo>
                    <a:lnTo>
                      <a:pt x="74" y="8"/>
                    </a:lnTo>
                    <a:lnTo>
                      <a:pt x="75" y="8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5" y="11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5" y="4"/>
                    </a:lnTo>
                    <a:lnTo>
                      <a:pt x="95" y="2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B050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6" name="Freeform 127"/>
              <p:cNvSpPr>
                <a:spLocks/>
              </p:cNvSpPr>
              <p:nvPr/>
            </p:nvSpPr>
            <p:spPr bwMode="auto">
              <a:xfrm>
                <a:off x="2809875" y="2151063"/>
                <a:ext cx="176213" cy="242888"/>
              </a:xfrm>
              <a:custGeom>
                <a:avLst/>
                <a:gdLst>
                  <a:gd name="T0" fmla="*/ 68 w 111"/>
                  <a:gd name="T1" fmla="*/ 9 h 153"/>
                  <a:gd name="T2" fmla="*/ 67 w 111"/>
                  <a:gd name="T3" fmla="*/ 13 h 153"/>
                  <a:gd name="T4" fmla="*/ 66 w 111"/>
                  <a:gd name="T5" fmla="*/ 18 h 153"/>
                  <a:gd name="T6" fmla="*/ 70 w 111"/>
                  <a:gd name="T7" fmla="*/ 21 h 153"/>
                  <a:gd name="T8" fmla="*/ 67 w 111"/>
                  <a:gd name="T9" fmla="*/ 27 h 153"/>
                  <a:gd name="T10" fmla="*/ 69 w 111"/>
                  <a:gd name="T11" fmla="*/ 35 h 153"/>
                  <a:gd name="T12" fmla="*/ 71 w 111"/>
                  <a:gd name="T13" fmla="*/ 42 h 153"/>
                  <a:gd name="T14" fmla="*/ 74 w 111"/>
                  <a:gd name="T15" fmla="*/ 48 h 153"/>
                  <a:gd name="T16" fmla="*/ 74 w 111"/>
                  <a:gd name="T17" fmla="*/ 56 h 153"/>
                  <a:gd name="T18" fmla="*/ 75 w 111"/>
                  <a:gd name="T19" fmla="*/ 61 h 153"/>
                  <a:gd name="T20" fmla="*/ 71 w 111"/>
                  <a:gd name="T21" fmla="*/ 73 h 153"/>
                  <a:gd name="T22" fmla="*/ 73 w 111"/>
                  <a:gd name="T23" fmla="*/ 79 h 153"/>
                  <a:gd name="T24" fmla="*/ 76 w 111"/>
                  <a:gd name="T25" fmla="*/ 83 h 153"/>
                  <a:gd name="T26" fmla="*/ 76 w 111"/>
                  <a:gd name="T27" fmla="*/ 92 h 153"/>
                  <a:gd name="T28" fmla="*/ 77 w 111"/>
                  <a:gd name="T29" fmla="*/ 98 h 153"/>
                  <a:gd name="T30" fmla="*/ 77 w 111"/>
                  <a:gd name="T31" fmla="*/ 103 h 153"/>
                  <a:gd name="T32" fmla="*/ 82 w 111"/>
                  <a:gd name="T33" fmla="*/ 96 h 153"/>
                  <a:gd name="T34" fmla="*/ 88 w 111"/>
                  <a:gd name="T35" fmla="*/ 90 h 153"/>
                  <a:gd name="T36" fmla="*/ 96 w 111"/>
                  <a:gd name="T37" fmla="*/ 85 h 153"/>
                  <a:gd name="T38" fmla="*/ 103 w 111"/>
                  <a:gd name="T39" fmla="*/ 84 h 153"/>
                  <a:gd name="T40" fmla="*/ 111 w 111"/>
                  <a:gd name="T41" fmla="*/ 100 h 153"/>
                  <a:gd name="T42" fmla="*/ 97 w 111"/>
                  <a:gd name="T43" fmla="*/ 149 h 153"/>
                  <a:gd name="T44" fmla="*/ 73 w 111"/>
                  <a:gd name="T45" fmla="*/ 153 h 153"/>
                  <a:gd name="T46" fmla="*/ 74 w 111"/>
                  <a:gd name="T47" fmla="*/ 145 h 153"/>
                  <a:gd name="T48" fmla="*/ 67 w 111"/>
                  <a:gd name="T49" fmla="*/ 140 h 153"/>
                  <a:gd name="T50" fmla="*/ 65 w 111"/>
                  <a:gd name="T51" fmla="*/ 144 h 153"/>
                  <a:gd name="T52" fmla="*/ 61 w 111"/>
                  <a:gd name="T53" fmla="*/ 146 h 153"/>
                  <a:gd name="T54" fmla="*/ 59 w 111"/>
                  <a:gd name="T55" fmla="*/ 149 h 153"/>
                  <a:gd name="T56" fmla="*/ 58 w 111"/>
                  <a:gd name="T57" fmla="*/ 147 h 153"/>
                  <a:gd name="T58" fmla="*/ 54 w 111"/>
                  <a:gd name="T59" fmla="*/ 143 h 153"/>
                  <a:gd name="T60" fmla="*/ 51 w 111"/>
                  <a:gd name="T61" fmla="*/ 136 h 153"/>
                  <a:gd name="T62" fmla="*/ 48 w 111"/>
                  <a:gd name="T63" fmla="*/ 131 h 153"/>
                  <a:gd name="T64" fmla="*/ 47 w 111"/>
                  <a:gd name="T65" fmla="*/ 123 h 153"/>
                  <a:gd name="T66" fmla="*/ 40 w 111"/>
                  <a:gd name="T67" fmla="*/ 119 h 153"/>
                  <a:gd name="T68" fmla="*/ 33 w 111"/>
                  <a:gd name="T69" fmla="*/ 120 h 153"/>
                  <a:gd name="T70" fmla="*/ 27 w 111"/>
                  <a:gd name="T71" fmla="*/ 117 h 153"/>
                  <a:gd name="T72" fmla="*/ 30 w 111"/>
                  <a:gd name="T73" fmla="*/ 110 h 153"/>
                  <a:gd name="T74" fmla="*/ 30 w 111"/>
                  <a:gd name="T75" fmla="*/ 107 h 153"/>
                  <a:gd name="T76" fmla="*/ 25 w 111"/>
                  <a:gd name="T77" fmla="*/ 104 h 153"/>
                  <a:gd name="T78" fmla="*/ 23 w 111"/>
                  <a:gd name="T79" fmla="*/ 98 h 153"/>
                  <a:gd name="T80" fmla="*/ 24 w 111"/>
                  <a:gd name="T81" fmla="*/ 93 h 153"/>
                  <a:gd name="T82" fmla="*/ 26 w 111"/>
                  <a:gd name="T83" fmla="*/ 87 h 153"/>
                  <a:gd name="T84" fmla="*/ 32 w 111"/>
                  <a:gd name="T85" fmla="*/ 84 h 153"/>
                  <a:gd name="T86" fmla="*/ 25 w 111"/>
                  <a:gd name="T87" fmla="*/ 80 h 153"/>
                  <a:gd name="T88" fmla="*/ 24 w 111"/>
                  <a:gd name="T89" fmla="*/ 71 h 153"/>
                  <a:gd name="T90" fmla="*/ 22 w 111"/>
                  <a:gd name="T91" fmla="*/ 65 h 153"/>
                  <a:gd name="T92" fmla="*/ 17 w 111"/>
                  <a:gd name="T93" fmla="*/ 64 h 153"/>
                  <a:gd name="T94" fmla="*/ 11 w 111"/>
                  <a:gd name="T95" fmla="*/ 60 h 153"/>
                  <a:gd name="T96" fmla="*/ 9 w 111"/>
                  <a:gd name="T97" fmla="*/ 52 h 153"/>
                  <a:gd name="T98" fmla="*/ 5 w 111"/>
                  <a:gd name="T99" fmla="*/ 48 h 153"/>
                  <a:gd name="T100" fmla="*/ 6 w 111"/>
                  <a:gd name="T101" fmla="*/ 44 h 153"/>
                  <a:gd name="T102" fmla="*/ 2 w 111"/>
                  <a:gd name="T103" fmla="*/ 41 h 153"/>
                  <a:gd name="T104" fmla="*/ 0 w 111"/>
                  <a:gd name="T105" fmla="*/ 34 h 153"/>
                  <a:gd name="T106" fmla="*/ 4 w 111"/>
                  <a:gd name="T107" fmla="*/ 29 h 153"/>
                  <a:gd name="T108" fmla="*/ 1 w 111"/>
                  <a:gd name="T109" fmla="*/ 20 h 153"/>
                  <a:gd name="T110" fmla="*/ 1 w 111"/>
                  <a:gd name="T111" fmla="*/ 12 h 153"/>
                  <a:gd name="T112" fmla="*/ 6 w 111"/>
                  <a:gd name="T113" fmla="*/ 4 h 153"/>
                  <a:gd name="T114" fmla="*/ 57 w 111"/>
                  <a:gd name="T115" fmla="*/ 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1" h="153">
                    <a:moveTo>
                      <a:pt x="68" y="3"/>
                    </a:moveTo>
                    <a:lnTo>
                      <a:pt x="68" y="4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7" y="8"/>
                    </a:lnTo>
                    <a:lnTo>
                      <a:pt x="68" y="9"/>
                    </a:lnTo>
                    <a:lnTo>
                      <a:pt x="68" y="10"/>
                    </a:lnTo>
                    <a:lnTo>
                      <a:pt x="67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7" y="11"/>
                    </a:lnTo>
                    <a:lnTo>
                      <a:pt x="68" y="12"/>
                    </a:lnTo>
                    <a:lnTo>
                      <a:pt x="68" y="13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6" y="13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6" y="18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7" y="21"/>
                    </a:lnTo>
                    <a:lnTo>
                      <a:pt x="68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21"/>
                    </a:lnTo>
                    <a:lnTo>
                      <a:pt x="70" y="21"/>
                    </a:lnTo>
                    <a:lnTo>
                      <a:pt x="69" y="22"/>
                    </a:lnTo>
                    <a:lnTo>
                      <a:pt x="69" y="24"/>
                    </a:lnTo>
                    <a:lnTo>
                      <a:pt x="70" y="25"/>
                    </a:lnTo>
                    <a:lnTo>
                      <a:pt x="70" y="26"/>
                    </a:lnTo>
                    <a:lnTo>
                      <a:pt x="69" y="26"/>
                    </a:lnTo>
                    <a:lnTo>
                      <a:pt x="69" y="27"/>
                    </a:lnTo>
                    <a:lnTo>
                      <a:pt x="68" y="27"/>
                    </a:lnTo>
                    <a:lnTo>
                      <a:pt x="67" y="27"/>
                    </a:lnTo>
                    <a:lnTo>
                      <a:pt x="67" y="28"/>
                    </a:lnTo>
                    <a:lnTo>
                      <a:pt x="68" y="29"/>
                    </a:lnTo>
                    <a:lnTo>
                      <a:pt x="68" y="30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70" y="33"/>
                    </a:lnTo>
                    <a:lnTo>
                      <a:pt x="69" y="34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0" y="37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0" y="41"/>
                    </a:lnTo>
                    <a:lnTo>
                      <a:pt x="71" y="41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3" y="46"/>
                    </a:lnTo>
                    <a:lnTo>
                      <a:pt x="73" y="47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3" y="52"/>
                    </a:lnTo>
                    <a:lnTo>
                      <a:pt x="73" y="53"/>
                    </a:lnTo>
                    <a:lnTo>
                      <a:pt x="73" y="54"/>
                    </a:lnTo>
                    <a:lnTo>
                      <a:pt x="73" y="55"/>
                    </a:lnTo>
                    <a:lnTo>
                      <a:pt x="73" y="56"/>
                    </a:lnTo>
                    <a:lnTo>
                      <a:pt x="74" y="56"/>
                    </a:lnTo>
                    <a:lnTo>
                      <a:pt x="75" y="55"/>
                    </a:lnTo>
                    <a:lnTo>
                      <a:pt x="76" y="55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6" y="59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5" y="61"/>
                    </a:lnTo>
                    <a:lnTo>
                      <a:pt x="74" y="62"/>
                    </a:lnTo>
                    <a:lnTo>
                      <a:pt x="74" y="63"/>
                    </a:lnTo>
                    <a:lnTo>
                      <a:pt x="73" y="65"/>
                    </a:lnTo>
                    <a:lnTo>
                      <a:pt x="71" y="67"/>
                    </a:lnTo>
                    <a:lnTo>
                      <a:pt x="71" y="68"/>
                    </a:lnTo>
                    <a:lnTo>
                      <a:pt x="71" y="69"/>
                    </a:lnTo>
                    <a:lnTo>
                      <a:pt x="71" y="72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5" y="77"/>
                    </a:lnTo>
                    <a:lnTo>
                      <a:pt x="74" y="78"/>
                    </a:lnTo>
                    <a:lnTo>
                      <a:pt x="74" y="79"/>
                    </a:lnTo>
                    <a:lnTo>
                      <a:pt x="73" y="79"/>
                    </a:lnTo>
                    <a:lnTo>
                      <a:pt x="74" y="79"/>
                    </a:lnTo>
                    <a:lnTo>
                      <a:pt x="74" y="80"/>
                    </a:lnTo>
                    <a:lnTo>
                      <a:pt x="75" y="80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7" y="81"/>
                    </a:lnTo>
                    <a:lnTo>
                      <a:pt x="76" y="81"/>
                    </a:lnTo>
                    <a:lnTo>
                      <a:pt x="76" y="83"/>
                    </a:lnTo>
                    <a:lnTo>
                      <a:pt x="76" y="84"/>
                    </a:lnTo>
                    <a:lnTo>
                      <a:pt x="76" y="85"/>
                    </a:lnTo>
                    <a:lnTo>
                      <a:pt x="76" y="86"/>
                    </a:lnTo>
                    <a:lnTo>
                      <a:pt x="76" y="87"/>
                    </a:lnTo>
                    <a:lnTo>
                      <a:pt x="76" y="88"/>
                    </a:lnTo>
                    <a:lnTo>
                      <a:pt x="76" y="89"/>
                    </a:lnTo>
                    <a:lnTo>
                      <a:pt x="76" y="90"/>
                    </a:lnTo>
                    <a:lnTo>
                      <a:pt x="76" y="92"/>
                    </a:lnTo>
                    <a:lnTo>
                      <a:pt x="76" y="93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6" y="97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6" y="100"/>
                    </a:lnTo>
                    <a:lnTo>
                      <a:pt x="76" y="101"/>
                    </a:lnTo>
                    <a:lnTo>
                      <a:pt x="76" y="102"/>
                    </a:lnTo>
                    <a:lnTo>
                      <a:pt x="76" y="103"/>
                    </a:lnTo>
                    <a:lnTo>
                      <a:pt x="77" y="103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7" y="102"/>
                    </a:lnTo>
                    <a:lnTo>
                      <a:pt x="78" y="101"/>
                    </a:lnTo>
                    <a:lnTo>
                      <a:pt x="78" y="100"/>
                    </a:lnTo>
                    <a:lnTo>
                      <a:pt x="78" y="98"/>
                    </a:lnTo>
                    <a:lnTo>
                      <a:pt x="79" y="97"/>
                    </a:lnTo>
                    <a:lnTo>
                      <a:pt x="79" y="96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3" y="95"/>
                    </a:lnTo>
                    <a:lnTo>
                      <a:pt x="84" y="93"/>
                    </a:lnTo>
                    <a:lnTo>
                      <a:pt x="84" y="92"/>
                    </a:lnTo>
                    <a:lnTo>
                      <a:pt x="84" y="90"/>
                    </a:lnTo>
                    <a:lnTo>
                      <a:pt x="85" y="90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8" y="90"/>
                    </a:lnTo>
                    <a:lnTo>
                      <a:pt x="90" y="89"/>
                    </a:lnTo>
                    <a:lnTo>
                      <a:pt x="91" y="88"/>
                    </a:lnTo>
                    <a:lnTo>
                      <a:pt x="92" y="87"/>
                    </a:lnTo>
                    <a:lnTo>
                      <a:pt x="92" y="88"/>
                    </a:lnTo>
                    <a:lnTo>
                      <a:pt x="95" y="87"/>
                    </a:lnTo>
                    <a:lnTo>
                      <a:pt x="95" y="86"/>
                    </a:lnTo>
                    <a:lnTo>
                      <a:pt x="96" y="86"/>
                    </a:lnTo>
                    <a:lnTo>
                      <a:pt x="96" y="85"/>
                    </a:lnTo>
                    <a:lnTo>
                      <a:pt x="97" y="85"/>
                    </a:lnTo>
                    <a:lnTo>
                      <a:pt x="99" y="85"/>
                    </a:lnTo>
                    <a:lnTo>
                      <a:pt x="100" y="85"/>
                    </a:lnTo>
                    <a:lnTo>
                      <a:pt x="101" y="85"/>
                    </a:lnTo>
                    <a:lnTo>
                      <a:pt x="101" y="84"/>
                    </a:lnTo>
                    <a:lnTo>
                      <a:pt x="102" y="84"/>
                    </a:lnTo>
                    <a:lnTo>
                      <a:pt x="103" y="84"/>
                    </a:lnTo>
                    <a:lnTo>
                      <a:pt x="103" y="84"/>
                    </a:lnTo>
                    <a:lnTo>
                      <a:pt x="104" y="84"/>
                    </a:lnTo>
                    <a:lnTo>
                      <a:pt x="104" y="85"/>
                    </a:lnTo>
                    <a:lnTo>
                      <a:pt x="105" y="85"/>
                    </a:lnTo>
                    <a:lnTo>
                      <a:pt x="107" y="85"/>
                    </a:lnTo>
                    <a:lnTo>
                      <a:pt x="108" y="84"/>
                    </a:lnTo>
                    <a:lnTo>
                      <a:pt x="110" y="84"/>
                    </a:lnTo>
                    <a:lnTo>
                      <a:pt x="111" y="84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02" y="103"/>
                    </a:lnTo>
                    <a:lnTo>
                      <a:pt x="101" y="103"/>
                    </a:lnTo>
                    <a:lnTo>
                      <a:pt x="101" y="104"/>
                    </a:lnTo>
                    <a:lnTo>
                      <a:pt x="101" y="121"/>
                    </a:lnTo>
                    <a:lnTo>
                      <a:pt x="101" y="132"/>
                    </a:lnTo>
                    <a:lnTo>
                      <a:pt x="100" y="149"/>
                    </a:lnTo>
                    <a:lnTo>
                      <a:pt x="97" y="149"/>
                    </a:lnTo>
                    <a:lnTo>
                      <a:pt x="97" y="153"/>
                    </a:lnTo>
                    <a:lnTo>
                      <a:pt x="96" y="153"/>
                    </a:lnTo>
                    <a:lnTo>
                      <a:pt x="92" y="153"/>
                    </a:lnTo>
                    <a:lnTo>
                      <a:pt x="88" y="153"/>
                    </a:lnTo>
                    <a:lnTo>
                      <a:pt x="85" y="153"/>
                    </a:lnTo>
                    <a:lnTo>
                      <a:pt x="80" y="153"/>
                    </a:lnTo>
                    <a:lnTo>
                      <a:pt x="79" y="153"/>
                    </a:lnTo>
                    <a:lnTo>
                      <a:pt x="73" y="153"/>
                    </a:lnTo>
                    <a:lnTo>
                      <a:pt x="73" y="152"/>
                    </a:lnTo>
                    <a:lnTo>
                      <a:pt x="74" y="151"/>
                    </a:lnTo>
                    <a:lnTo>
                      <a:pt x="74" y="149"/>
                    </a:lnTo>
                    <a:lnTo>
                      <a:pt x="75" y="149"/>
                    </a:lnTo>
                    <a:lnTo>
                      <a:pt x="75" y="148"/>
                    </a:lnTo>
                    <a:lnTo>
                      <a:pt x="75" y="147"/>
                    </a:lnTo>
                    <a:lnTo>
                      <a:pt x="75" y="146"/>
                    </a:lnTo>
                    <a:lnTo>
                      <a:pt x="74" y="145"/>
                    </a:lnTo>
                    <a:lnTo>
                      <a:pt x="74" y="144"/>
                    </a:lnTo>
                    <a:lnTo>
                      <a:pt x="73" y="144"/>
                    </a:lnTo>
                    <a:lnTo>
                      <a:pt x="73" y="143"/>
                    </a:lnTo>
                    <a:lnTo>
                      <a:pt x="71" y="141"/>
                    </a:lnTo>
                    <a:lnTo>
                      <a:pt x="70" y="141"/>
                    </a:lnTo>
                    <a:lnTo>
                      <a:pt x="69" y="141"/>
                    </a:lnTo>
                    <a:lnTo>
                      <a:pt x="68" y="140"/>
                    </a:lnTo>
                    <a:lnTo>
                      <a:pt x="67" y="140"/>
                    </a:lnTo>
                    <a:lnTo>
                      <a:pt x="67" y="141"/>
                    </a:lnTo>
                    <a:lnTo>
                      <a:pt x="67" y="143"/>
                    </a:lnTo>
                    <a:lnTo>
                      <a:pt x="66" y="143"/>
                    </a:lnTo>
                    <a:lnTo>
                      <a:pt x="66" y="144"/>
                    </a:lnTo>
                    <a:lnTo>
                      <a:pt x="66" y="145"/>
                    </a:lnTo>
                    <a:lnTo>
                      <a:pt x="66" y="146"/>
                    </a:lnTo>
                    <a:lnTo>
                      <a:pt x="65" y="145"/>
                    </a:lnTo>
                    <a:lnTo>
                      <a:pt x="65" y="144"/>
                    </a:lnTo>
                    <a:lnTo>
                      <a:pt x="64" y="144"/>
                    </a:lnTo>
                    <a:lnTo>
                      <a:pt x="62" y="144"/>
                    </a:lnTo>
                    <a:lnTo>
                      <a:pt x="64" y="145"/>
                    </a:lnTo>
                    <a:lnTo>
                      <a:pt x="65" y="145"/>
                    </a:lnTo>
                    <a:lnTo>
                      <a:pt x="65" y="146"/>
                    </a:lnTo>
                    <a:lnTo>
                      <a:pt x="64" y="146"/>
                    </a:lnTo>
                    <a:lnTo>
                      <a:pt x="62" y="146"/>
                    </a:lnTo>
                    <a:lnTo>
                      <a:pt x="61" y="146"/>
                    </a:lnTo>
                    <a:lnTo>
                      <a:pt x="60" y="146"/>
                    </a:lnTo>
                    <a:lnTo>
                      <a:pt x="60" y="145"/>
                    </a:lnTo>
                    <a:lnTo>
                      <a:pt x="59" y="145"/>
                    </a:lnTo>
                    <a:lnTo>
                      <a:pt x="59" y="146"/>
                    </a:lnTo>
                    <a:lnTo>
                      <a:pt x="60" y="147"/>
                    </a:lnTo>
                    <a:lnTo>
                      <a:pt x="60" y="148"/>
                    </a:lnTo>
                    <a:lnTo>
                      <a:pt x="60" y="149"/>
                    </a:lnTo>
                    <a:lnTo>
                      <a:pt x="59" y="149"/>
                    </a:lnTo>
                    <a:lnTo>
                      <a:pt x="58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7" y="151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58" y="148"/>
                    </a:lnTo>
                    <a:lnTo>
                      <a:pt x="58" y="147"/>
                    </a:lnTo>
                    <a:lnTo>
                      <a:pt x="57" y="147"/>
                    </a:lnTo>
                    <a:lnTo>
                      <a:pt x="56" y="147"/>
                    </a:lnTo>
                    <a:lnTo>
                      <a:pt x="56" y="146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3" y="145"/>
                    </a:lnTo>
                    <a:lnTo>
                      <a:pt x="54" y="144"/>
                    </a:lnTo>
                    <a:lnTo>
                      <a:pt x="54" y="143"/>
                    </a:lnTo>
                    <a:lnTo>
                      <a:pt x="54" y="141"/>
                    </a:lnTo>
                    <a:lnTo>
                      <a:pt x="53" y="141"/>
                    </a:lnTo>
                    <a:lnTo>
                      <a:pt x="53" y="140"/>
                    </a:lnTo>
                    <a:lnTo>
                      <a:pt x="53" y="139"/>
                    </a:lnTo>
                    <a:lnTo>
                      <a:pt x="53" y="138"/>
                    </a:lnTo>
                    <a:lnTo>
                      <a:pt x="52" y="137"/>
                    </a:lnTo>
                    <a:lnTo>
                      <a:pt x="52" y="136"/>
                    </a:lnTo>
                    <a:lnTo>
                      <a:pt x="51" y="136"/>
                    </a:lnTo>
                    <a:lnTo>
                      <a:pt x="50" y="136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8" y="136"/>
                    </a:lnTo>
                    <a:lnTo>
                      <a:pt x="48" y="135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48" y="131"/>
                    </a:lnTo>
                    <a:lnTo>
                      <a:pt x="48" y="130"/>
                    </a:lnTo>
                    <a:lnTo>
                      <a:pt x="48" y="129"/>
                    </a:lnTo>
                    <a:lnTo>
                      <a:pt x="48" y="128"/>
                    </a:lnTo>
                    <a:lnTo>
                      <a:pt x="47" y="128"/>
                    </a:lnTo>
                    <a:lnTo>
                      <a:pt x="45" y="127"/>
                    </a:lnTo>
                    <a:lnTo>
                      <a:pt x="47" y="126"/>
                    </a:lnTo>
                    <a:lnTo>
                      <a:pt x="47" y="124"/>
                    </a:lnTo>
                    <a:lnTo>
                      <a:pt x="47" y="123"/>
                    </a:lnTo>
                    <a:lnTo>
                      <a:pt x="47" y="123"/>
                    </a:lnTo>
                    <a:lnTo>
                      <a:pt x="47" y="121"/>
                    </a:lnTo>
                    <a:lnTo>
                      <a:pt x="45" y="121"/>
                    </a:lnTo>
                    <a:lnTo>
                      <a:pt x="44" y="121"/>
                    </a:lnTo>
                    <a:lnTo>
                      <a:pt x="43" y="120"/>
                    </a:lnTo>
                    <a:lnTo>
                      <a:pt x="42" y="119"/>
                    </a:lnTo>
                    <a:lnTo>
                      <a:pt x="42" y="118"/>
                    </a:lnTo>
                    <a:lnTo>
                      <a:pt x="40" y="119"/>
                    </a:lnTo>
                    <a:lnTo>
                      <a:pt x="40" y="120"/>
                    </a:lnTo>
                    <a:lnTo>
                      <a:pt x="39" y="120"/>
                    </a:lnTo>
                    <a:lnTo>
                      <a:pt x="37" y="120"/>
                    </a:lnTo>
                    <a:lnTo>
                      <a:pt x="36" y="120"/>
                    </a:lnTo>
                    <a:lnTo>
                      <a:pt x="35" y="121"/>
                    </a:lnTo>
                    <a:lnTo>
                      <a:pt x="34" y="121"/>
                    </a:lnTo>
                    <a:lnTo>
                      <a:pt x="34" y="120"/>
                    </a:lnTo>
                    <a:lnTo>
                      <a:pt x="33" y="120"/>
                    </a:lnTo>
                    <a:lnTo>
                      <a:pt x="32" y="120"/>
                    </a:lnTo>
                    <a:lnTo>
                      <a:pt x="32" y="119"/>
                    </a:lnTo>
                    <a:lnTo>
                      <a:pt x="31" y="120"/>
                    </a:lnTo>
                    <a:lnTo>
                      <a:pt x="31" y="119"/>
                    </a:lnTo>
                    <a:lnTo>
                      <a:pt x="31" y="118"/>
                    </a:lnTo>
                    <a:lnTo>
                      <a:pt x="30" y="118"/>
                    </a:lnTo>
                    <a:lnTo>
                      <a:pt x="28" y="118"/>
                    </a:lnTo>
                    <a:lnTo>
                      <a:pt x="27" y="117"/>
                    </a:lnTo>
                    <a:lnTo>
                      <a:pt x="27" y="115"/>
                    </a:lnTo>
                    <a:lnTo>
                      <a:pt x="27" y="114"/>
                    </a:lnTo>
                    <a:lnTo>
                      <a:pt x="28" y="113"/>
                    </a:lnTo>
                    <a:lnTo>
                      <a:pt x="30" y="113"/>
                    </a:lnTo>
                    <a:lnTo>
                      <a:pt x="30" y="112"/>
                    </a:lnTo>
                    <a:lnTo>
                      <a:pt x="30" y="111"/>
                    </a:lnTo>
                    <a:lnTo>
                      <a:pt x="31" y="110"/>
                    </a:lnTo>
                    <a:lnTo>
                      <a:pt x="30" y="110"/>
                    </a:lnTo>
                    <a:lnTo>
                      <a:pt x="31" y="109"/>
                    </a:lnTo>
                    <a:lnTo>
                      <a:pt x="32" y="110"/>
                    </a:lnTo>
                    <a:lnTo>
                      <a:pt x="33" y="110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30" y="107"/>
                    </a:lnTo>
                    <a:lnTo>
                      <a:pt x="28" y="107"/>
                    </a:lnTo>
                    <a:lnTo>
                      <a:pt x="27" y="106"/>
                    </a:lnTo>
                    <a:lnTo>
                      <a:pt x="28" y="106"/>
                    </a:lnTo>
                    <a:lnTo>
                      <a:pt x="30" y="106"/>
                    </a:lnTo>
                    <a:lnTo>
                      <a:pt x="30" y="105"/>
                    </a:lnTo>
                    <a:lnTo>
                      <a:pt x="28" y="105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3" y="103"/>
                    </a:lnTo>
                    <a:lnTo>
                      <a:pt x="23" y="102"/>
                    </a:lnTo>
                    <a:lnTo>
                      <a:pt x="23" y="101"/>
                    </a:lnTo>
                    <a:lnTo>
                      <a:pt x="24" y="100"/>
                    </a:lnTo>
                    <a:lnTo>
                      <a:pt x="24" y="98"/>
                    </a:lnTo>
                    <a:lnTo>
                      <a:pt x="23" y="98"/>
                    </a:lnTo>
                    <a:lnTo>
                      <a:pt x="23" y="97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24" y="90"/>
                    </a:lnTo>
                    <a:lnTo>
                      <a:pt x="25" y="90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6" y="88"/>
                    </a:lnTo>
                    <a:lnTo>
                      <a:pt x="26" y="87"/>
                    </a:lnTo>
                    <a:lnTo>
                      <a:pt x="26" y="86"/>
                    </a:lnTo>
                    <a:lnTo>
                      <a:pt x="27" y="86"/>
                    </a:lnTo>
                    <a:lnTo>
                      <a:pt x="28" y="86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2" y="85"/>
                    </a:lnTo>
                    <a:lnTo>
                      <a:pt x="32" y="84"/>
                    </a:lnTo>
                    <a:lnTo>
                      <a:pt x="31" y="84"/>
                    </a:lnTo>
                    <a:lnTo>
                      <a:pt x="31" y="83"/>
                    </a:lnTo>
                    <a:lnTo>
                      <a:pt x="30" y="83"/>
                    </a:lnTo>
                    <a:lnTo>
                      <a:pt x="30" y="81"/>
                    </a:lnTo>
                    <a:lnTo>
                      <a:pt x="28" y="81"/>
                    </a:lnTo>
                    <a:lnTo>
                      <a:pt x="27" y="81"/>
                    </a:lnTo>
                    <a:lnTo>
                      <a:pt x="26" y="81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6" y="77"/>
                    </a:lnTo>
                    <a:lnTo>
                      <a:pt x="26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3" y="67"/>
                    </a:lnTo>
                    <a:lnTo>
                      <a:pt x="23" y="65"/>
                    </a:lnTo>
                    <a:lnTo>
                      <a:pt x="22" y="65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4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4" y="63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5" y="48"/>
                    </a:lnTo>
                    <a:lnTo>
                      <a:pt x="4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6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15" y="1"/>
                    </a:lnTo>
                    <a:lnTo>
                      <a:pt x="37" y="1"/>
                    </a:lnTo>
                    <a:lnTo>
                      <a:pt x="41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67" y="0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7" y="3"/>
                    </a:lnTo>
                    <a:lnTo>
                      <a:pt x="6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7" name="Freeform 135"/>
              <p:cNvSpPr>
                <a:spLocks/>
              </p:cNvSpPr>
              <p:nvPr/>
            </p:nvSpPr>
            <p:spPr bwMode="auto">
              <a:xfrm>
                <a:off x="2914650" y="2008188"/>
                <a:ext cx="206375" cy="307975"/>
              </a:xfrm>
              <a:custGeom>
                <a:avLst/>
                <a:gdLst>
                  <a:gd name="T0" fmla="*/ 121 w 130"/>
                  <a:gd name="T1" fmla="*/ 68 h 194"/>
                  <a:gd name="T2" fmla="*/ 119 w 130"/>
                  <a:gd name="T3" fmla="*/ 68 h 194"/>
                  <a:gd name="T4" fmla="*/ 113 w 130"/>
                  <a:gd name="T5" fmla="*/ 69 h 194"/>
                  <a:gd name="T6" fmla="*/ 107 w 130"/>
                  <a:gd name="T7" fmla="*/ 72 h 194"/>
                  <a:gd name="T8" fmla="*/ 103 w 130"/>
                  <a:gd name="T9" fmla="*/ 74 h 194"/>
                  <a:gd name="T10" fmla="*/ 99 w 130"/>
                  <a:gd name="T11" fmla="*/ 80 h 194"/>
                  <a:gd name="T12" fmla="*/ 94 w 130"/>
                  <a:gd name="T13" fmla="*/ 82 h 194"/>
                  <a:gd name="T14" fmla="*/ 89 w 130"/>
                  <a:gd name="T15" fmla="*/ 87 h 194"/>
                  <a:gd name="T16" fmla="*/ 87 w 130"/>
                  <a:gd name="T17" fmla="*/ 94 h 194"/>
                  <a:gd name="T18" fmla="*/ 79 w 130"/>
                  <a:gd name="T19" fmla="*/ 99 h 194"/>
                  <a:gd name="T20" fmla="*/ 78 w 130"/>
                  <a:gd name="T21" fmla="*/ 104 h 194"/>
                  <a:gd name="T22" fmla="*/ 73 w 130"/>
                  <a:gd name="T23" fmla="*/ 110 h 194"/>
                  <a:gd name="T24" fmla="*/ 73 w 130"/>
                  <a:gd name="T25" fmla="*/ 125 h 194"/>
                  <a:gd name="T26" fmla="*/ 73 w 130"/>
                  <a:gd name="T27" fmla="*/ 137 h 194"/>
                  <a:gd name="T28" fmla="*/ 73 w 130"/>
                  <a:gd name="T29" fmla="*/ 155 h 194"/>
                  <a:gd name="T30" fmla="*/ 70 w 130"/>
                  <a:gd name="T31" fmla="*/ 161 h 194"/>
                  <a:gd name="T32" fmla="*/ 64 w 130"/>
                  <a:gd name="T33" fmla="*/ 159 h 194"/>
                  <a:gd name="T34" fmla="*/ 61 w 130"/>
                  <a:gd name="T35" fmla="*/ 162 h 194"/>
                  <a:gd name="T36" fmla="*/ 54 w 130"/>
                  <a:gd name="T37" fmla="*/ 166 h 194"/>
                  <a:gd name="T38" fmla="*/ 46 w 130"/>
                  <a:gd name="T39" fmla="*/ 174 h 194"/>
                  <a:gd name="T40" fmla="*/ 37 w 130"/>
                  <a:gd name="T41" fmla="*/ 174 h 194"/>
                  <a:gd name="T42" fmla="*/ 30 w 130"/>
                  <a:gd name="T43" fmla="*/ 175 h 194"/>
                  <a:gd name="T44" fmla="*/ 22 w 130"/>
                  <a:gd name="T45" fmla="*/ 180 h 194"/>
                  <a:gd name="T46" fmla="*/ 16 w 130"/>
                  <a:gd name="T47" fmla="*/ 186 h 194"/>
                  <a:gd name="T48" fmla="*/ 11 w 130"/>
                  <a:gd name="T49" fmla="*/ 193 h 194"/>
                  <a:gd name="T50" fmla="*/ 11 w 130"/>
                  <a:gd name="T51" fmla="*/ 188 h 194"/>
                  <a:gd name="T52" fmla="*/ 10 w 130"/>
                  <a:gd name="T53" fmla="*/ 182 h 194"/>
                  <a:gd name="T54" fmla="*/ 10 w 130"/>
                  <a:gd name="T55" fmla="*/ 173 h 194"/>
                  <a:gd name="T56" fmla="*/ 7 w 130"/>
                  <a:gd name="T57" fmla="*/ 169 h 194"/>
                  <a:gd name="T58" fmla="*/ 5 w 130"/>
                  <a:gd name="T59" fmla="*/ 163 h 194"/>
                  <a:gd name="T60" fmla="*/ 9 w 130"/>
                  <a:gd name="T61" fmla="*/ 151 h 194"/>
                  <a:gd name="T62" fmla="*/ 8 w 130"/>
                  <a:gd name="T63" fmla="*/ 146 h 194"/>
                  <a:gd name="T64" fmla="*/ 8 w 130"/>
                  <a:gd name="T65" fmla="*/ 138 h 194"/>
                  <a:gd name="T66" fmla="*/ 5 w 130"/>
                  <a:gd name="T67" fmla="*/ 132 h 194"/>
                  <a:gd name="T68" fmla="*/ 3 w 130"/>
                  <a:gd name="T69" fmla="*/ 125 h 194"/>
                  <a:gd name="T70" fmla="*/ 1 w 130"/>
                  <a:gd name="T71" fmla="*/ 117 h 194"/>
                  <a:gd name="T72" fmla="*/ 4 w 130"/>
                  <a:gd name="T73" fmla="*/ 111 h 194"/>
                  <a:gd name="T74" fmla="*/ 0 w 130"/>
                  <a:gd name="T75" fmla="*/ 108 h 194"/>
                  <a:gd name="T76" fmla="*/ 1 w 130"/>
                  <a:gd name="T77" fmla="*/ 103 h 194"/>
                  <a:gd name="T78" fmla="*/ 2 w 130"/>
                  <a:gd name="T79" fmla="*/ 99 h 194"/>
                  <a:gd name="T80" fmla="*/ 3 w 130"/>
                  <a:gd name="T81" fmla="*/ 93 h 194"/>
                  <a:gd name="T82" fmla="*/ 7 w 130"/>
                  <a:gd name="T83" fmla="*/ 89 h 194"/>
                  <a:gd name="T84" fmla="*/ 11 w 130"/>
                  <a:gd name="T85" fmla="*/ 89 h 194"/>
                  <a:gd name="T86" fmla="*/ 19 w 130"/>
                  <a:gd name="T87" fmla="*/ 89 h 194"/>
                  <a:gd name="T88" fmla="*/ 26 w 130"/>
                  <a:gd name="T89" fmla="*/ 87 h 194"/>
                  <a:gd name="T90" fmla="*/ 31 w 130"/>
                  <a:gd name="T91" fmla="*/ 85 h 194"/>
                  <a:gd name="T92" fmla="*/ 37 w 130"/>
                  <a:gd name="T93" fmla="*/ 83 h 194"/>
                  <a:gd name="T94" fmla="*/ 44 w 130"/>
                  <a:gd name="T95" fmla="*/ 81 h 194"/>
                  <a:gd name="T96" fmla="*/ 51 w 130"/>
                  <a:gd name="T97" fmla="*/ 77 h 194"/>
                  <a:gd name="T98" fmla="*/ 54 w 130"/>
                  <a:gd name="T99" fmla="*/ 72 h 194"/>
                  <a:gd name="T100" fmla="*/ 58 w 130"/>
                  <a:gd name="T101" fmla="*/ 65 h 194"/>
                  <a:gd name="T102" fmla="*/ 62 w 130"/>
                  <a:gd name="T103" fmla="*/ 57 h 194"/>
                  <a:gd name="T104" fmla="*/ 61 w 130"/>
                  <a:gd name="T105" fmla="*/ 50 h 194"/>
                  <a:gd name="T106" fmla="*/ 65 w 130"/>
                  <a:gd name="T107" fmla="*/ 44 h 194"/>
                  <a:gd name="T108" fmla="*/ 74 w 130"/>
                  <a:gd name="T109" fmla="*/ 34 h 194"/>
                  <a:gd name="T110" fmla="*/ 91 w 130"/>
                  <a:gd name="T111" fmla="*/ 31 h 194"/>
                  <a:gd name="T112" fmla="*/ 101 w 130"/>
                  <a:gd name="T113" fmla="*/ 23 h 194"/>
                  <a:gd name="T114" fmla="*/ 116 w 130"/>
                  <a:gd name="T115" fmla="*/ 11 h 194"/>
                  <a:gd name="T116" fmla="*/ 125 w 130"/>
                  <a:gd name="T117" fmla="*/ 4 h 194"/>
                  <a:gd name="T118" fmla="*/ 122 w 130"/>
                  <a:gd name="T119" fmla="*/ 24 h 194"/>
                  <a:gd name="T120" fmla="*/ 120 w 130"/>
                  <a:gd name="T121" fmla="*/ 31 h 194"/>
                  <a:gd name="T122" fmla="*/ 125 w 130"/>
                  <a:gd name="T123" fmla="*/ 4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" h="194">
                    <a:moveTo>
                      <a:pt x="128" y="67"/>
                    </a:moveTo>
                    <a:lnTo>
                      <a:pt x="127" y="68"/>
                    </a:lnTo>
                    <a:lnTo>
                      <a:pt x="125" y="67"/>
                    </a:lnTo>
                    <a:lnTo>
                      <a:pt x="124" y="66"/>
                    </a:lnTo>
                    <a:lnTo>
                      <a:pt x="124" y="67"/>
                    </a:lnTo>
                    <a:lnTo>
                      <a:pt x="123" y="68"/>
                    </a:lnTo>
                    <a:lnTo>
                      <a:pt x="122" y="68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2" y="67"/>
                    </a:lnTo>
                    <a:lnTo>
                      <a:pt x="121" y="67"/>
                    </a:lnTo>
                    <a:lnTo>
                      <a:pt x="121" y="66"/>
                    </a:lnTo>
                    <a:lnTo>
                      <a:pt x="120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19" y="68"/>
                    </a:lnTo>
                    <a:lnTo>
                      <a:pt x="119" y="67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5" y="67"/>
                    </a:lnTo>
                    <a:lnTo>
                      <a:pt x="114" y="67"/>
                    </a:lnTo>
                    <a:lnTo>
                      <a:pt x="114" y="68"/>
                    </a:lnTo>
                    <a:lnTo>
                      <a:pt x="114" y="69"/>
                    </a:lnTo>
                    <a:lnTo>
                      <a:pt x="113" y="69"/>
                    </a:lnTo>
                    <a:lnTo>
                      <a:pt x="112" y="68"/>
                    </a:lnTo>
                    <a:lnTo>
                      <a:pt x="112" y="69"/>
                    </a:lnTo>
                    <a:lnTo>
                      <a:pt x="111" y="69"/>
                    </a:lnTo>
                    <a:lnTo>
                      <a:pt x="111" y="70"/>
                    </a:lnTo>
                    <a:lnTo>
                      <a:pt x="110" y="70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0"/>
                    </a:lnTo>
                    <a:lnTo>
                      <a:pt x="105" y="70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4" y="73"/>
                    </a:lnTo>
                    <a:lnTo>
                      <a:pt x="104" y="74"/>
                    </a:lnTo>
                    <a:lnTo>
                      <a:pt x="103" y="74"/>
                    </a:lnTo>
                    <a:lnTo>
                      <a:pt x="103" y="75"/>
                    </a:lnTo>
                    <a:lnTo>
                      <a:pt x="103" y="76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1" y="78"/>
                    </a:lnTo>
                    <a:lnTo>
                      <a:pt x="99" y="78"/>
                    </a:lnTo>
                    <a:lnTo>
                      <a:pt x="99" y="80"/>
                    </a:lnTo>
                    <a:lnTo>
                      <a:pt x="98" y="81"/>
                    </a:lnTo>
                    <a:lnTo>
                      <a:pt x="98" y="82"/>
                    </a:lnTo>
                    <a:lnTo>
                      <a:pt x="98" y="83"/>
                    </a:lnTo>
                    <a:lnTo>
                      <a:pt x="97" y="83"/>
                    </a:lnTo>
                    <a:lnTo>
                      <a:pt x="97" y="82"/>
                    </a:lnTo>
                    <a:lnTo>
                      <a:pt x="96" y="82"/>
                    </a:lnTo>
                    <a:lnTo>
                      <a:pt x="95" y="82"/>
                    </a:lnTo>
                    <a:lnTo>
                      <a:pt x="94" y="82"/>
                    </a:lnTo>
                    <a:lnTo>
                      <a:pt x="93" y="82"/>
                    </a:lnTo>
                    <a:lnTo>
                      <a:pt x="93" y="83"/>
                    </a:lnTo>
                    <a:lnTo>
                      <a:pt x="93" y="84"/>
                    </a:lnTo>
                    <a:lnTo>
                      <a:pt x="91" y="84"/>
                    </a:lnTo>
                    <a:lnTo>
                      <a:pt x="91" y="84"/>
                    </a:lnTo>
                    <a:lnTo>
                      <a:pt x="91" y="85"/>
                    </a:lnTo>
                    <a:lnTo>
                      <a:pt x="90" y="86"/>
                    </a:lnTo>
                    <a:lnTo>
                      <a:pt x="89" y="87"/>
                    </a:lnTo>
                    <a:lnTo>
                      <a:pt x="89" y="89"/>
                    </a:lnTo>
                    <a:lnTo>
                      <a:pt x="89" y="90"/>
                    </a:lnTo>
                    <a:lnTo>
                      <a:pt x="90" y="91"/>
                    </a:lnTo>
                    <a:lnTo>
                      <a:pt x="89" y="92"/>
                    </a:lnTo>
                    <a:lnTo>
                      <a:pt x="89" y="93"/>
                    </a:lnTo>
                    <a:lnTo>
                      <a:pt x="88" y="93"/>
                    </a:lnTo>
                    <a:lnTo>
                      <a:pt x="88" y="94"/>
                    </a:lnTo>
                    <a:lnTo>
                      <a:pt x="87" y="94"/>
                    </a:lnTo>
                    <a:lnTo>
                      <a:pt x="87" y="95"/>
                    </a:lnTo>
                    <a:lnTo>
                      <a:pt x="87" y="97"/>
                    </a:lnTo>
                    <a:lnTo>
                      <a:pt x="86" y="97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1" y="97"/>
                    </a:lnTo>
                    <a:lnTo>
                      <a:pt x="80" y="98"/>
                    </a:lnTo>
                    <a:lnTo>
                      <a:pt x="79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6" y="100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6" y="104"/>
                    </a:lnTo>
                    <a:lnTo>
                      <a:pt x="76" y="106"/>
                    </a:lnTo>
                    <a:lnTo>
                      <a:pt x="76" y="107"/>
                    </a:lnTo>
                    <a:lnTo>
                      <a:pt x="76" y="108"/>
                    </a:lnTo>
                    <a:lnTo>
                      <a:pt x="74" y="109"/>
                    </a:lnTo>
                    <a:lnTo>
                      <a:pt x="74" y="110"/>
                    </a:lnTo>
                    <a:lnTo>
                      <a:pt x="73" y="110"/>
                    </a:lnTo>
                    <a:lnTo>
                      <a:pt x="73" y="111"/>
                    </a:lnTo>
                    <a:lnTo>
                      <a:pt x="73" y="114"/>
                    </a:lnTo>
                    <a:lnTo>
                      <a:pt x="73" y="116"/>
                    </a:lnTo>
                    <a:lnTo>
                      <a:pt x="73" y="118"/>
                    </a:lnTo>
                    <a:lnTo>
                      <a:pt x="73" y="119"/>
                    </a:lnTo>
                    <a:lnTo>
                      <a:pt x="73" y="120"/>
                    </a:lnTo>
                    <a:lnTo>
                      <a:pt x="73" y="121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3" y="131"/>
                    </a:lnTo>
                    <a:lnTo>
                      <a:pt x="73" y="133"/>
                    </a:lnTo>
                    <a:lnTo>
                      <a:pt x="73" y="134"/>
                    </a:lnTo>
                    <a:lnTo>
                      <a:pt x="73" y="135"/>
                    </a:lnTo>
                    <a:lnTo>
                      <a:pt x="73" y="137"/>
                    </a:lnTo>
                    <a:lnTo>
                      <a:pt x="73" y="138"/>
                    </a:lnTo>
                    <a:lnTo>
                      <a:pt x="73" y="140"/>
                    </a:lnTo>
                    <a:lnTo>
                      <a:pt x="73" y="141"/>
                    </a:lnTo>
                    <a:lnTo>
                      <a:pt x="73" y="143"/>
                    </a:lnTo>
                    <a:lnTo>
                      <a:pt x="73" y="149"/>
                    </a:lnTo>
                    <a:lnTo>
                      <a:pt x="73" y="151"/>
                    </a:lnTo>
                    <a:lnTo>
                      <a:pt x="73" y="153"/>
                    </a:lnTo>
                    <a:lnTo>
                      <a:pt x="73" y="155"/>
                    </a:lnTo>
                    <a:lnTo>
                      <a:pt x="73" y="157"/>
                    </a:lnTo>
                    <a:lnTo>
                      <a:pt x="73" y="158"/>
                    </a:lnTo>
                    <a:lnTo>
                      <a:pt x="73" y="160"/>
                    </a:lnTo>
                    <a:lnTo>
                      <a:pt x="73" y="163"/>
                    </a:lnTo>
                    <a:lnTo>
                      <a:pt x="72" y="162"/>
                    </a:lnTo>
                    <a:lnTo>
                      <a:pt x="71" y="162"/>
                    </a:lnTo>
                    <a:lnTo>
                      <a:pt x="71" y="161"/>
                    </a:lnTo>
                    <a:lnTo>
                      <a:pt x="70" y="161"/>
                    </a:lnTo>
                    <a:lnTo>
                      <a:pt x="70" y="160"/>
                    </a:lnTo>
                    <a:lnTo>
                      <a:pt x="69" y="160"/>
                    </a:lnTo>
                    <a:lnTo>
                      <a:pt x="69" y="159"/>
                    </a:lnTo>
                    <a:lnTo>
                      <a:pt x="68" y="159"/>
                    </a:lnTo>
                    <a:lnTo>
                      <a:pt x="68" y="159"/>
                    </a:lnTo>
                    <a:lnTo>
                      <a:pt x="67" y="159"/>
                    </a:lnTo>
                    <a:lnTo>
                      <a:pt x="65" y="159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4" y="161"/>
                    </a:lnTo>
                    <a:lnTo>
                      <a:pt x="64" y="161"/>
                    </a:lnTo>
                    <a:lnTo>
                      <a:pt x="64" y="160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2"/>
                    </a:lnTo>
                    <a:lnTo>
                      <a:pt x="61" y="162"/>
                    </a:lnTo>
                    <a:lnTo>
                      <a:pt x="60" y="163"/>
                    </a:lnTo>
                    <a:lnTo>
                      <a:pt x="59" y="163"/>
                    </a:lnTo>
                    <a:lnTo>
                      <a:pt x="59" y="165"/>
                    </a:lnTo>
                    <a:lnTo>
                      <a:pt x="58" y="165"/>
                    </a:lnTo>
                    <a:lnTo>
                      <a:pt x="56" y="163"/>
                    </a:lnTo>
                    <a:lnTo>
                      <a:pt x="55" y="165"/>
                    </a:lnTo>
                    <a:lnTo>
                      <a:pt x="54" y="165"/>
                    </a:lnTo>
                    <a:lnTo>
                      <a:pt x="54" y="166"/>
                    </a:lnTo>
                    <a:lnTo>
                      <a:pt x="53" y="167"/>
                    </a:lnTo>
                    <a:lnTo>
                      <a:pt x="52" y="168"/>
                    </a:lnTo>
                    <a:lnTo>
                      <a:pt x="52" y="169"/>
                    </a:lnTo>
                    <a:lnTo>
                      <a:pt x="51" y="169"/>
                    </a:lnTo>
                    <a:lnTo>
                      <a:pt x="50" y="170"/>
                    </a:lnTo>
                    <a:lnTo>
                      <a:pt x="48" y="171"/>
                    </a:lnTo>
                    <a:lnTo>
                      <a:pt x="47" y="173"/>
                    </a:lnTo>
                    <a:lnTo>
                      <a:pt x="46" y="174"/>
                    </a:lnTo>
                    <a:lnTo>
                      <a:pt x="45" y="174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1" y="175"/>
                    </a:lnTo>
                    <a:lnTo>
                      <a:pt x="39" y="175"/>
                    </a:lnTo>
                    <a:lnTo>
                      <a:pt x="38" y="175"/>
                    </a:lnTo>
                    <a:lnTo>
                      <a:pt x="38" y="174"/>
                    </a:lnTo>
                    <a:lnTo>
                      <a:pt x="37" y="174"/>
                    </a:lnTo>
                    <a:lnTo>
                      <a:pt x="37" y="174"/>
                    </a:lnTo>
                    <a:lnTo>
                      <a:pt x="36" y="174"/>
                    </a:lnTo>
                    <a:lnTo>
                      <a:pt x="35" y="174"/>
                    </a:lnTo>
                    <a:lnTo>
                      <a:pt x="35" y="175"/>
                    </a:lnTo>
                    <a:lnTo>
                      <a:pt x="34" y="175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0" y="175"/>
                    </a:lnTo>
                    <a:lnTo>
                      <a:pt x="30" y="176"/>
                    </a:lnTo>
                    <a:lnTo>
                      <a:pt x="29" y="176"/>
                    </a:lnTo>
                    <a:lnTo>
                      <a:pt x="29" y="177"/>
                    </a:lnTo>
                    <a:lnTo>
                      <a:pt x="26" y="178"/>
                    </a:lnTo>
                    <a:lnTo>
                      <a:pt x="26" y="177"/>
                    </a:lnTo>
                    <a:lnTo>
                      <a:pt x="25" y="178"/>
                    </a:lnTo>
                    <a:lnTo>
                      <a:pt x="24" y="179"/>
                    </a:lnTo>
                    <a:lnTo>
                      <a:pt x="22" y="180"/>
                    </a:lnTo>
                    <a:lnTo>
                      <a:pt x="21" y="180"/>
                    </a:lnTo>
                    <a:lnTo>
                      <a:pt x="20" y="180"/>
                    </a:lnTo>
                    <a:lnTo>
                      <a:pt x="19" y="180"/>
                    </a:lnTo>
                    <a:lnTo>
                      <a:pt x="18" y="180"/>
                    </a:lnTo>
                    <a:lnTo>
                      <a:pt x="18" y="182"/>
                    </a:lnTo>
                    <a:lnTo>
                      <a:pt x="18" y="183"/>
                    </a:lnTo>
                    <a:lnTo>
                      <a:pt x="17" y="185"/>
                    </a:lnTo>
                    <a:lnTo>
                      <a:pt x="16" y="186"/>
                    </a:lnTo>
                    <a:lnTo>
                      <a:pt x="14" y="186"/>
                    </a:lnTo>
                    <a:lnTo>
                      <a:pt x="13" y="186"/>
                    </a:lnTo>
                    <a:lnTo>
                      <a:pt x="13" y="187"/>
                    </a:lnTo>
                    <a:lnTo>
                      <a:pt x="12" y="188"/>
                    </a:lnTo>
                    <a:lnTo>
                      <a:pt x="12" y="190"/>
                    </a:lnTo>
                    <a:lnTo>
                      <a:pt x="12" y="191"/>
                    </a:lnTo>
                    <a:lnTo>
                      <a:pt x="11" y="192"/>
                    </a:lnTo>
                    <a:lnTo>
                      <a:pt x="11" y="193"/>
                    </a:lnTo>
                    <a:lnTo>
                      <a:pt x="11" y="194"/>
                    </a:lnTo>
                    <a:lnTo>
                      <a:pt x="11" y="193"/>
                    </a:lnTo>
                    <a:lnTo>
                      <a:pt x="10" y="193"/>
                    </a:lnTo>
                    <a:lnTo>
                      <a:pt x="10" y="192"/>
                    </a:lnTo>
                    <a:lnTo>
                      <a:pt x="10" y="191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10" y="187"/>
                    </a:lnTo>
                    <a:lnTo>
                      <a:pt x="10" y="186"/>
                    </a:lnTo>
                    <a:lnTo>
                      <a:pt x="10" y="186"/>
                    </a:lnTo>
                    <a:lnTo>
                      <a:pt x="10" y="185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0" y="182"/>
                    </a:lnTo>
                    <a:lnTo>
                      <a:pt x="10" y="180"/>
                    </a:lnTo>
                    <a:lnTo>
                      <a:pt x="10" y="179"/>
                    </a:lnTo>
                    <a:lnTo>
                      <a:pt x="10" y="178"/>
                    </a:lnTo>
                    <a:lnTo>
                      <a:pt x="10" y="177"/>
                    </a:lnTo>
                    <a:lnTo>
                      <a:pt x="10" y="176"/>
                    </a:lnTo>
                    <a:lnTo>
                      <a:pt x="10" y="175"/>
                    </a:lnTo>
                    <a:lnTo>
                      <a:pt x="10" y="174"/>
                    </a:lnTo>
                    <a:lnTo>
                      <a:pt x="10" y="173"/>
                    </a:lnTo>
                    <a:lnTo>
                      <a:pt x="10" y="171"/>
                    </a:lnTo>
                    <a:lnTo>
                      <a:pt x="11" y="171"/>
                    </a:lnTo>
                    <a:lnTo>
                      <a:pt x="10" y="170"/>
                    </a:lnTo>
                    <a:lnTo>
                      <a:pt x="10" y="170"/>
                    </a:lnTo>
                    <a:lnTo>
                      <a:pt x="9" y="170"/>
                    </a:lnTo>
                    <a:lnTo>
                      <a:pt x="8" y="170"/>
                    </a:lnTo>
                    <a:lnTo>
                      <a:pt x="8" y="169"/>
                    </a:lnTo>
                    <a:lnTo>
                      <a:pt x="7" y="169"/>
                    </a:lnTo>
                    <a:lnTo>
                      <a:pt x="8" y="169"/>
                    </a:lnTo>
                    <a:lnTo>
                      <a:pt x="8" y="168"/>
                    </a:lnTo>
                    <a:lnTo>
                      <a:pt x="9" y="167"/>
                    </a:lnTo>
                    <a:lnTo>
                      <a:pt x="8" y="166"/>
                    </a:lnTo>
                    <a:lnTo>
                      <a:pt x="8" y="165"/>
                    </a:lnTo>
                    <a:lnTo>
                      <a:pt x="7" y="165"/>
                    </a:lnTo>
                    <a:lnTo>
                      <a:pt x="7" y="163"/>
                    </a:lnTo>
                    <a:lnTo>
                      <a:pt x="5" y="163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8"/>
                    </a:lnTo>
                    <a:lnTo>
                      <a:pt x="5" y="157"/>
                    </a:lnTo>
                    <a:lnTo>
                      <a:pt x="7" y="155"/>
                    </a:lnTo>
                    <a:lnTo>
                      <a:pt x="8" y="153"/>
                    </a:lnTo>
                    <a:lnTo>
                      <a:pt x="8" y="152"/>
                    </a:lnTo>
                    <a:lnTo>
                      <a:pt x="9" y="151"/>
                    </a:lnTo>
                    <a:lnTo>
                      <a:pt x="9" y="150"/>
                    </a:lnTo>
                    <a:lnTo>
                      <a:pt x="10" y="150"/>
                    </a:lnTo>
                    <a:lnTo>
                      <a:pt x="10" y="149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5"/>
                    </a:lnTo>
                    <a:lnTo>
                      <a:pt x="9" y="145"/>
                    </a:lnTo>
                    <a:lnTo>
                      <a:pt x="8" y="146"/>
                    </a:lnTo>
                    <a:lnTo>
                      <a:pt x="7" y="146"/>
                    </a:lnTo>
                    <a:lnTo>
                      <a:pt x="7" y="145"/>
                    </a:lnTo>
                    <a:lnTo>
                      <a:pt x="7" y="144"/>
                    </a:lnTo>
                    <a:lnTo>
                      <a:pt x="7" y="143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7"/>
                    </a:lnTo>
                    <a:lnTo>
                      <a:pt x="7" y="137"/>
                    </a:lnTo>
                    <a:lnTo>
                      <a:pt x="7" y="136"/>
                    </a:lnTo>
                    <a:lnTo>
                      <a:pt x="7" y="135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5" y="133"/>
                    </a:lnTo>
                    <a:lnTo>
                      <a:pt x="5" y="132"/>
                    </a:lnTo>
                    <a:lnTo>
                      <a:pt x="5" y="132"/>
                    </a:lnTo>
                    <a:lnTo>
                      <a:pt x="5" y="131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4" y="127"/>
                    </a:lnTo>
                    <a:lnTo>
                      <a:pt x="4" y="126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9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2" y="117"/>
                    </a:lnTo>
                    <a:lnTo>
                      <a:pt x="3" y="117"/>
                    </a:lnTo>
                    <a:lnTo>
                      <a:pt x="3" y="116"/>
                    </a:lnTo>
                    <a:lnTo>
                      <a:pt x="4" y="116"/>
                    </a:lnTo>
                    <a:lnTo>
                      <a:pt x="4" y="115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4" y="111"/>
                    </a:lnTo>
                    <a:lnTo>
                      <a:pt x="3" y="111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2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9"/>
                    </a:lnTo>
                    <a:lnTo>
                      <a:pt x="0" y="108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3"/>
                    </a:lnTo>
                    <a:lnTo>
                      <a:pt x="1" y="103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1" y="101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100"/>
                    </a:lnTo>
                    <a:lnTo>
                      <a:pt x="2" y="99"/>
                    </a:lnTo>
                    <a:lnTo>
                      <a:pt x="1" y="98"/>
                    </a:lnTo>
                    <a:lnTo>
                      <a:pt x="1" y="97"/>
                    </a:lnTo>
                    <a:lnTo>
                      <a:pt x="1" y="95"/>
                    </a:lnTo>
                    <a:lnTo>
                      <a:pt x="0" y="94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3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4" y="87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7" y="87"/>
                    </a:lnTo>
                    <a:lnTo>
                      <a:pt x="7" y="89"/>
                    </a:lnTo>
                    <a:lnTo>
                      <a:pt x="7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90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0" y="90"/>
                    </a:lnTo>
                    <a:lnTo>
                      <a:pt x="11" y="89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4" y="91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89"/>
                    </a:lnTo>
                    <a:lnTo>
                      <a:pt x="19" y="89"/>
                    </a:lnTo>
                    <a:lnTo>
                      <a:pt x="20" y="87"/>
                    </a:lnTo>
                    <a:lnTo>
                      <a:pt x="21" y="87"/>
                    </a:lnTo>
                    <a:lnTo>
                      <a:pt x="22" y="87"/>
                    </a:lnTo>
                    <a:lnTo>
                      <a:pt x="22" y="86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5" y="87"/>
                    </a:lnTo>
                    <a:lnTo>
                      <a:pt x="26" y="87"/>
                    </a:lnTo>
                    <a:lnTo>
                      <a:pt x="27" y="87"/>
                    </a:lnTo>
                    <a:lnTo>
                      <a:pt x="28" y="87"/>
                    </a:lnTo>
                    <a:lnTo>
                      <a:pt x="29" y="86"/>
                    </a:lnTo>
                    <a:lnTo>
                      <a:pt x="30" y="86"/>
                    </a:lnTo>
                    <a:lnTo>
                      <a:pt x="30" y="87"/>
                    </a:lnTo>
                    <a:lnTo>
                      <a:pt x="31" y="87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3" y="83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6" y="83"/>
                    </a:lnTo>
                    <a:lnTo>
                      <a:pt x="37" y="82"/>
                    </a:lnTo>
                    <a:lnTo>
                      <a:pt x="37" y="83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3"/>
                    </a:lnTo>
                    <a:lnTo>
                      <a:pt x="41" y="82"/>
                    </a:lnTo>
                    <a:lnTo>
                      <a:pt x="42" y="82"/>
                    </a:lnTo>
                    <a:lnTo>
                      <a:pt x="43" y="82"/>
                    </a:lnTo>
                    <a:lnTo>
                      <a:pt x="44" y="82"/>
                    </a:lnTo>
                    <a:lnTo>
                      <a:pt x="44" y="81"/>
                    </a:lnTo>
                    <a:lnTo>
                      <a:pt x="45" y="81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7" y="80"/>
                    </a:lnTo>
                    <a:lnTo>
                      <a:pt x="48" y="78"/>
                    </a:lnTo>
                    <a:lnTo>
                      <a:pt x="50" y="77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2" y="76"/>
                    </a:lnTo>
                    <a:lnTo>
                      <a:pt x="52" y="75"/>
                    </a:lnTo>
                    <a:lnTo>
                      <a:pt x="53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4" y="74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5" y="70"/>
                    </a:lnTo>
                    <a:lnTo>
                      <a:pt x="56" y="69"/>
                    </a:lnTo>
                    <a:lnTo>
                      <a:pt x="56" y="68"/>
                    </a:lnTo>
                    <a:lnTo>
                      <a:pt x="56" y="67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8" y="63"/>
                    </a:lnTo>
                    <a:lnTo>
                      <a:pt x="59" y="61"/>
                    </a:lnTo>
                    <a:lnTo>
                      <a:pt x="59" y="60"/>
                    </a:lnTo>
                    <a:lnTo>
                      <a:pt x="61" y="59"/>
                    </a:lnTo>
                    <a:lnTo>
                      <a:pt x="62" y="58"/>
                    </a:lnTo>
                    <a:lnTo>
                      <a:pt x="62" y="57"/>
                    </a:lnTo>
                    <a:lnTo>
                      <a:pt x="61" y="57"/>
                    </a:lnTo>
                    <a:lnTo>
                      <a:pt x="61" y="56"/>
                    </a:lnTo>
                    <a:lnTo>
                      <a:pt x="61" y="55"/>
                    </a:lnTo>
                    <a:lnTo>
                      <a:pt x="60" y="53"/>
                    </a:lnTo>
                    <a:lnTo>
                      <a:pt x="60" y="52"/>
                    </a:lnTo>
                    <a:lnTo>
                      <a:pt x="60" y="51"/>
                    </a:lnTo>
                    <a:lnTo>
                      <a:pt x="60" y="50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64" y="47"/>
                    </a:lnTo>
                    <a:lnTo>
                      <a:pt x="64" y="44"/>
                    </a:lnTo>
                    <a:lnTo>
                      <a:pt x="65" y="44"/>
                    </a:lnTo>
                    <a:lnTo>
                      <a:pt x="65" y="41"/>
                    </a:lnTo>
                    <a:lnTo>
                      <a:pt x="67" y="41"/>
                    </a:lnTo>
                    <a:lnTo>
                      <a:pt x="67" y="39"/>
                    </a:lnTo>
                    <a:lnTo>
                      <a:pt x="68" y="39"/>
                    </a:lnTo>
                    <a:lnTo>
                      <a:pt x="68" y="34"/>
                    </a:lnTo>
                    <a:lnTo>
                      <a:pt x="68" y="33"/>
                    </a:lnTo>
                    <a:lnTo>
                      <a:pt x="74" y="33"/>
                    </a:lnTo>
                    <a:lnTo>
                      <a:pt x="74" y="34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84" y="31"/>
                    </a:lnTo>
                    <a:lnTo>
                      <a:pt x="89" y="31"/>
                    </a:lnTo>
                    <a:lnTo>
                      <a:pt x="90" y="31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7" y="32"/>
                    </a:lnTo>
                    <a:lnTo>
                      <a:pt x="98" y="32"/>
                    </a:lnTo>
                    <a:lnTo>
                      <a:pt x="98" y="31"/>
                    </a:lnTo>
                    <a:lnTo>
                      <a:pt x="99" y="31"/>
                    </a:lnTo>
                    <a:lnTo>
                      <a:pt x="101" y="31"/>
                    </a:lnTo>
                    <a:lnTo>
                      <a:pt x="101" y="23"/>
                    </a:lnTo>
                    <a:lnTo>
                      <a:pt x="103" y="23"/>
                    </a:lnTo>
                    <a:lnTo>
                      <a:pt x="103" y="21"/>
                    </a:lnTo>
                    <a:lnTo>
                      <a:pt x="107" y="22"/>
                    </a:lnTo>
                    <a:lnTo>
                      <a:pt x="108" y="19"/>
                    </a:lnTo>
                    <a:lnTo>
                      <a:pt x="110" y="19"/>
                    </a:lnTo>
                    <a:lnTo>
                      <a:pt x="110" y="15"/>
                    </a:lnTo>
                    <a:lnTo>
                      <a:pt x="116" y="15"/>
                    </a:lnTo>
                    <a:lnTo>
                      <a:pt x="116" y="11"/>
                    </a:lnTo>
                    <a:lnTo>
                      <a:pt x="118" y="10"/>
                    </a:lnTo>
                    <a:lnTo>
                      <a:pt x="119" y="9"/>
                    </a:lnTo>
                    <a:lnTo>
                      <a:pt x="119" y="9"/>
                    </a:lnTo>
                    <a:lnTo>
                      <a:pt x="120" y="8"/>
                    </a:lnTo>
                    <a:lnTo>
                      <a:pt x="121" y="7"/>
                    </a:lnTo>
                    <a:lnTo>
                      <a:pt x="122" y="6"/>
                    </a:lnTo>
                    <a:lnTo>
                      <a:pt x="124" y="4"/>
                    </a:lnTo>
                    <a:lnTo>
                      <a:pt x="125" y="4"/>
                    </a:lnTo>
                    <a:lnTo>
                      <a:pt x="128" y="2"/>
                    </a:lnTo>
                    <a:lnTo>
                      <a:pt x="128" y="1"/>
                    </a:lnTo>
                    <a:lnTo>
                      <a:pt x="130" y="0"/>
                    </a:lnTo>
                    <a:lnTo>
                      <a:pt x="127" y="22"/>
                    </a:lnTo>
                    <a:lnTo>
                      <a:pt x="127" y="23"/>
                    </a:lnTo>
                    <a:lnTo>
                      <a:pt x="124" y="23"/>
                    </a:lnTo>
                    <a:lnTo>
                      <a:pt x="123" y="24"/>
                    </a:lnTo>
                    <a:lnTo>
                      <a:pt x="122" y="24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6"/>
                    </a:lnTo>
                    <a:lnTo>
                      <a:pt x="120" y="26"/>
                    </a:lnTo>
                    <a:lnTo>
                      <a:pt x="119" y="27"/>
                    </a:lnTo>
                    <a:lnTo>
                      <a:pt x="119" y="28"/>
                    </a:lnTo>
                    <a:lnTo>
                      <a:pt x="120" y="30"/>
                    </a:lnTo>
                    <a:lnTo>
                      <a:pt x="120" y="31"/>
                    </a:lnTo>
                    <a:lnTo>
                      <a:pt x="121" y="31"/>
                    </a:lnTo>
                    <a:lnTo>
                      <a:pt x="121" y="32"/>
                    </a:lnTo>
                    <a:lnTo>
                      <a:pt x="120" y="32"/>
                    </a:lnTo>
                    <a:lnTo>
                      <a:pt x="121" y="33"/>
                    </a:lnTo>
                    <a:lnTo>
                      <a:pt x="122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5" y="40"/>
                    </a:lnTo>
                    <a:lnTo>
                      <a:pt x="125" y="45"/>
                    </a:lnTo>
                    <a:lnTo>
                      <a:pt x="127" y="58"/>
                    </a:lnTo>
                    <a:lnTo>
                      <a:pt x="128" y="6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8" name="Freeform 76"/>
              <p:cNvSpPr>
                <a:spLocks noEditPoints="1"/>
              </p:cNvSpPr>
              <p:nvPr/>
            </p:nvSpPr>
            <p:spPr bwMode="auto">
              <a:xfrm>
                <a:off x="2678112" y="2744788"/>
                <a:ext cx="292100" cy="190500"/>
              </a:xfrm>
              <a:custGeom>
                <a:avLst/>
                <a:gdLst>
                  <a:gd name="T0" fmla="*/ 8 w 184"/>
                  <a:gd name="T1" fmla="*/ 31 h 120"/>
                  <a:gd name="T2" fmla="*/ 16 w 184"/>
                  <a:gd name="T3" fmla="*/ 32 h 120"/>
                  <a:gd name="T4" fmla="*/ 24 w 184"/>
                  <a:gd name="T5" fmla="*/ 36 h 120"/>
                  <a:gd name="T6" fmla="*/ 21 w 184"/>
                  <a:gd name="T7" fmla="*/ 41 h 120"/>
                  <a:gd name="T8" fmla="*/ 14 w 184"/>
                  <a:gd name="T9" fmla="*/ 37 h 120"/>
                  <a:gd name="T10" fmla="*/ 11 w 184"/>
                  <a:gd name="T11" fmla="*/ 34 h 120"/>
                  <a:gd name="T12" fmla="*/ 3 w 184"/>
                  <a:gd name="T13" fmla="*/ 32 h 120"/>
                  <a:gd name="T14" fmla="*/ 17 w 184"/>
                  <a:gd name="T15" fmla="*/ 1 h 120"/>
                  <a:gd name="T16" fmla="*/ 21 w 184"/>
                  <a:gd name="T17" fmla="*/ 6 h 120"/>
                  <a:gd name="T18" fmla="*/ 27 w 184"/>
                  <a:gd name="T19" fmla="*/ 9 h 120"/>
                  <a:gd name="T20" fmla="*/ 29 w 184"/>
                  <a:gd name="T21" fmla="*/ 15 h 120"/>
                  <a:gd name="T22" fmla="*/ 33 w 184"/>
                  <a:gd name="T23" fmla="*/ 20 h 120"/>
                  <a:gd name="T24" fmla="*/ 38 w 184"/>
                  <a:gd name="T25" fmla="*/ 24 h 120"/>
                  <a:gd name="T26" fmla="*/ 45 w 184"/>
                  <a:gd name="T27" fmla="*/ 27 h 120"/>
                  <a:gd name="T28" fmla="*/ 58 w 184"/>
                  <a:gd name="T29" fmla="*/ 28 h 120"/>
                  <a:gd name="T30" fmla="*/ 70 w 184"/>
                  <a:gd name="T31" fmla="*/ 34 h 120"/>
                  <a:gd name="T32" fmla="*/ 75 w 184"/>
                  <a:gd name="T33" fmla="*/ 46 h 120"/>
                  <a:gd name="T34" fmla="*/ 91 w 184"/>
                  <a:gd name="T35" fmla="*/ 48 h 120"/>
                  <a:gd name="T36" fmla="*/ 165 w 184"/>
                  <a:gd name="T37" fmla="*/ 28 h 120"/>
                  <a:gd name="T38" fmla="*/ 166 w 184"/>
                  <a:gd name="T39" fmla="*/ 99 h 120"/>
                  <a:gd name="T40" fmla="*/ 176 w 184"/>
                  <a:gd name="T41" fmla="*/ 101 h 120"/>
                  <a:gd name="T42" fmla="*/ 177 w 184"/>
                  <a:gd name="T43" fmla="*/ 105 h 120"/>
                  <a:gd name="T44" fmla="*/ 184 w 184"/>
                  <a:gd name="T45" fmla="*/ 110 h 120"/>
                  <a:gd name="T46" fmla="*/ 163 w 184"/>
                  <a:gd name="T47" fmla="*/ 112 h 120"/>
                  <a:gd name="T48" fmla="*/ 149 w 184"/>
                  <a:gd name="T49" fmla="*/ 112 h 120"/>
                  <a:gd name="T50" fmla="*/ 120 w 184"/>
                  <a:gd name="T51" fmla="*/ 111 h 120"/>
                  <a:gd name="T52" fmla="*/ 106 w 184"/>
                  <a:gd name="T53" fmla="*/ 111 h 120"/>
                  <a:gd name="T54" fmla="*/ 98 w 184"/>
                  <a:gd name="T55" fmla="*/ 114 h 120"/>
                  <a:gd name="T56" fmla="*/ 93 w 184"/>
                  <a:gd name="T57" fmla="*/ 117 h 120"/>
                  <a:gd name="T58" fmla="*/ 88 w 184"/>
                  <a:gd name="T59" fmla="*/ 119 h 120"/>
                  <a:gd name="T60" fmla="*/ 84 w 184"/>
                  <a:gd name="T61" fmla="*/ 116 h 120"/>
                  <a:gd name="T62" fmla="*/ 79 w 184"/>
                  <a:gd name="T63" fmla="*/ 117 h 120"/>
                  <a:gd name="T64" fmla="*/ 70 w 184"/>
                  <a:gd name="T65" fmla="*/ 116 h 120"/>
                  <a:gd name="T66" fmla="*/ 62 w 184"/>
                  <a:gd name="T67" fmla="*/ 113 h 120"/>
                  <a:gd name="T68" fmla="*/ 59 w 184"/>
                  <a:gd name="T69" fmla="*/ 108 h 120"/>
                  <a:gd name="T70" fmla="*/ 50 w 184"/>
                  <a:gd name="T71" fmla="*/ 107 h 120"/>
                  <a:gd name="T72" fmla="*/ 47 w 184"/>
                  <a:gd name="T73" fmla="*/ 95 h 120"/>
                  <a:gd name="T74" fmla="*/ 42 w 184"/>
                  <a:gd name="T75" fmla="*/ 85 h 120"/>
                  <a:gd name="T76" fmla="*/ 41 w 184"/>
                  <a:gd name="T77" fmla="*/ 76 h 120"/>
                  <a:gd name="T78" fmla="*/ 39 w 184"/>
                  <a:gd name="T79" fmla="*/ 63 h 120"/>
                  <a:gd name="T80" fmla="*/ 33 w 184"/>
                  <a:gd name="T81" fmla="*/ 57 h 120"/>
                  <a:gd name="T82" fmla="*/ 32 w 184"/>
                  <a:gd name="T83" fmla="*/ 51 h 120"/>
                  <a:gd name="T84" fmla="*/ 21 w 184"/>
                  <a:gd name="T85" fmla="*/ 48 h 120"/>
                  <a:gd name="T86" fmla="*/ 23 w 184"/>
                  <a:gd name="T87" fmla="*/ 42 h 120"/>
                  <a:gd name="T88" fmla="*/ 29 w 184"/>
                  <a:gd name="T89" fmla="*/ 46 h 120"/>
                  <a:gd name="T90" fmla="*/ 27 w 184"/>
                  <a:gd name="T91" fmla="*/ 41 h 120"/>
                  <a:gd name="T92" fmla="*/ 22 w 184"/>
                  <a:gd name="T93" fmla="*/ 34 h 120"/>
                  <a:gd name="T94" fmla="*/ 16 w 184"/>
                  <a:gd name="T95" fmla="*/ 31 h 120"/>
                  <a:gd name="T96" fmla="*/ 4 w 184"/>
                  <a:gd name="T97" fmla="*/ 28 h 120"/>
                  <a:gd name="T98" fmla="*/ 2 w 184"/>
                  <a:gd name="T99" fmla="*/ 27 h 120"/>
                  <a:gd name="T100" fmla="*/ 7 w 184"/>
                  <a:gd name="T101" fmla="*/ 21 h 120"/>
                  <a:gd name="T102" fmla="*/ 11 w 184"/>
                  <a:gd name="T103" fmla="*/ 20 h 120"/>
                  <a:gd name="T104" fmla="*/ 10 w 184"/>
                  <a:gd name="T105" fmla="*/ 15 h 120"/>
                  <a:gd name="T106" fmla="*/ 5 w 184"/>
                  <a:gd name="T107" fmla="*/ 10 h 120"/>
                  <a:gd name="T108" fmla="*/ 6 w 184"/>
                  <a:gd name="T109" fmla="*/ 4 h 120"/>
                  <a:gd name="T110" fmla="*/ 13 w 184"/>
                  <a:gd name="T111" fmla="*/ 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" h="120">
                    <a:moveTo>
                      <a:pt x="21" y="33"/>
                    </a:moveTo>
                    <a:lnTo>
                      <a:pt x="22" y="34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1" y="32"/>
                    </a:lnTo>
                    <a:lnTo>
                      <a:pt x="21" y="33"/>
                    </a:lnTo>
                    <a:close/>
                    <a:moveTo>
                      <a:pt x="8" y="31"/>
                    </a:moveTo>
                    <a:lnTo>
                      <a:pt x="10" y="31"/>
                    </a:lnTo>
                    <a:lnTo>
                      <a:pt x="11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2"/>
                    </a:lnTo>
                    <a:lnTo>
                      <a:pt x="19" y="33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5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4" y="37"/>
                    </a:lnTo>
                    <a:lnTo>
                      <a:pt x="25" y="37"/>
                    </a:lnTo>
                    <a:lnTo>
                      <a:pt x="25" y="40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3" y="36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7" y="31"/>
                    </a:lnTo>
                    <a:lnTo>
                      <a:pt x="8" y="31"/>
                    </a:lnTo>
                    <a:close/>
                    <a:moveTo>
                      <a:pt x="16" y="0"/>
                    </a:moveTo>
                    <a:lnTo>
                      <a:pt x="16" y="1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1" y="17"/>
                    </a:lnTo>
                    <a:lnTo>
                      <a:pt x="32" y="18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4" y="23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40" y="23"/>
                    </a:lnTo>
                    <a:lnTo>
                      <a:pt x="40" y="24"/>
                    </a:lnTo>
                    <a:lnTo>
                      <a:pt x="41" y="24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3" y="28"/>
                    </a:lnTo>
                    <a:lnTo>
                      <a:pt x="55" y="28"/>
                    </a:lnTo>
                    <a:lnTo>
                      <a:pt x="57" y="28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0" y="28"/>
                    </a:lnTo>
                    <a:lnTo>
                      <a:pt x="63" y="28"/>
                    </a:lnTo>
                    <a:lnTo>
                      <a:pt x="65" y="31"/>
                    </a:lnTo>
                    <a:lnTo>
                      <a:pt x="66" y="32"/>
                    </a:lnTo>
                    <a:lnTo>
                      <a:pt x="68" y="33"/>
                    </a:lnTo>
                    <a:lnTo>
                      <a:pt x="70" y="34"/>
                    </a:lnTo>
                    <a:lnTo>
                      <a:pt x="72" y="36"/>
                    </a:lnTo>
                    <a:lnTo>
                      <a:pt x="73" y="39"/>
                    </a:lnTo>
                    <a:lnTo>
                      <a:pt x="71" y="41"/>
                    </a:lnTo>
                    <a:lnTo>
                      <a:pt x="71" y="43"/>
                    </a:lnTo>
                    <a:lnTo>
                      <a:pt x="73" y="45"/>
                    </a:lnTo>
                    <a:lnTo>
                      <a:pt x="74" y="45"/>
                    </a:lnTo>
                    <a:lnTo>
                      <a:pt x="75" y="46"/>
                    </a:lnTo>
                    <a:lnTo>
                      <a:pt x="76" y="48"/>
                    </a:lnTo>
                    <a:lnTo>
                      <a:pt x="77" y="48"/>
                    </a:lnTo>
                    <a:lnTo>
                      <a:pt x="77" y="48"/>
                    </a:lnTo>
                    <a:lnTo>
                      <a:pt x="80" y="50"/>
                    </a:lnTo>
                    <a:lnTo>
                      <a:pt x="84" y="49"/>
                    </a:lnTo>
                    <a:lnTo>
                      <a:pt x="84" y="48"/>
                    </a:lnTo>
                    <a:lnTo>
                      <a:pt x="91" y="48"/>
                    </a:lnTo>
                    <a:lnTo>
                      <a:pt x="99" y="44"/>
                    </a:lnTo>
                    <a:lnTo>
                      <a:pt x="118" y="39"/>
                    </a:lnTo>
                    <a:lnTo>
                      <a:pt x="141" y="31"/>
                    </a:lnTo>
                    <a:lnTo>
                      <a:pt x="159" y="25"/>
                    </a:lnTo>
                    <a:lnTo>
                      <a:pt x="160" y="25"/>
                    </a:lnTo>
                    <a:lnTo>
                      <a:pt x="165" y="24"/>
                    </a:lnTo>
                    <a:lnTo>
                      <a:pt x="165" y="28"/>
                    </a:lnTo>
                    <a:lnTo>
                      <a:pt x="165" y="44"/>
                    </a:lnTo>
                    <a:lnTo>
                      <a:pt x="165" y="53"/>
                    </a:lnTo>
                    <a:lnTo>
                      <a:pt x="165" y="73"/>
                    </a:lnTo>
                    <a:lnTo>
                      <a:pt x="165" y="76"/>
                    </a:lnTo>
                    <a:lnTo>
                      <a:pt x="165" y="85"/>
                    </a:lnTo>
                    <a:lnTo>
                      <a:pt x="165" y="96"/>
                    </a:lnTo>
                    <a:lnTo>
                      <a:pt x="166" y="99"/>
                    </a:lnTo>
                    <a:lnTo>
                      <a:pt x="167" y="100"/>
                    </a:lnTo>
                    <a:lnTo>
                      <a:pt x="168" y="100"/>
                    </a:lnTo>
                    <a:lnTo>
                      <a:pt x="170" y="101"/>
                    </a:lnTo>
                    <a:lnTo>
                      <a:pt x="171" y="101"/>
                    </a:lnTo>
                    <a:lnTo>
                      <a:pt x="173" y="101"/>
                    </a:lnTo>
                    <a:lnTo>
                      <a:pt x="175" y="101"/>
                    </a:lnTo>
                    <a:lnTo>
                      <a:pt x="176" y="101"/>
                    </a:lnTo>
                    <a:lnTo>
                      <a:pt x="176" y="102"/>
                    </a:lnTo>
                    <a:lnTo>
                      <a:pt x="177" y="102"/>
                    </a:lnTo>
                    <a:lnTo>
                      <a:pt x="176" y="102"/>
                    </a:lnTo>
                    <a:lnTo>
                      <a:pt x="177" y="102"/>
                    </a:lnTo>
                    <a:lnTo>
                      <a:pt x="177" y="103"/>
                    </a:lnTo>
                    <a:lnTo>
                      <a:pt x="178" y="104"/>
                    </a:lnTo>
                    <a:lnTo>
                      <a:pt x="177" y="105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80" y="108"/>
                    </a:lnTo>
                    <a:lnTo>
                      <a:pt x="182" y="108"/>
                    </a:lnTo>
                    <a:lnTo>
                      <a:pt x="182" y="109"/>
                    </a:lnTo>
                    <a:lnTo>
                      <a:pt x="183" y="109"/>
                    </a:lnTo>
                    <a:lnTo>
                      <a:pt x="184" y="110"/>
                    </a:lnTo>
                    <a:lnTo>
                      <a:pt x="183" y="111"/>
                    </a:lnTo>
                    <a:lnTo>
                      <a:pt x="183" y="112"/>
                    </a:lnTo>
                    <a:lnTo>
                      <a:pt x="179" y="112"/>
                    </a:lnTo>
                    <a:lnTo>
                      <a:pt x="176" y="112"/>
                    </a:lnTo>
                    <a:lnTo>
                      <a:pt x="170" y="112"/>
                    </a:lnTo>
                    <a:lnTo>
                      <a:pt x="169" y="112"/>
                    </a:lnTo>
                    <a:lnTo>
                      <a:pt x="163" y="112"/>
                    </a:lnTo>
                    <a:lnTo>
                      <a:pt x="162" y="112"/>
                    </a:lnTo>
                    <a:lnTo>
                      <a:pt x="159" y="112"/>
                    </a:lnTo>
                    <a:lnTo>
                      <a:pt x="154" y="112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50" y="112"/>
                    </a:lnTo>
                    <a:lnTo>
                      <a:pt x="149" y="112"/>
                    </a:lnTo>
                    <a:lnTo>
                      <a:pt x="143" y="112"/>
                    </a:lnTo>
                    <a:lnTo>
                      <a:pt x="141" y="112"/>
                    </a:lnTo>
                    <a:lnTo>
                      <a:pt x="136" y="112"/>
                    </a:lnTo>
                    <a:lnTo>
                      <a:pt x="132" y="111"/>
                    </a:lnTo>
                    <a:lnTo>
                      <a:pt x="126" y="111"/>
                    </a:lnTo>
                    <a:lnTo>
                      <a:pt x="122" y="111"/>
                    </a:lnTo>
                    <a:lnTo>
                      <a:pt x="120" y="111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4" y="111"/>
                    </a:lnTo>
                    <a:lnTo>
                      <a:pt x="109" y="111"/>
                    </a:lnTo>
                    <a:lnTo>
                      <a:pt x="108" y="111"/>
                    </a:lnTo>
                    <a:lnTo>
                      <a:pt x="107" y="111"/>
                    </a:lnTo>
                    <a:lnTo>
                      <a:pt x="106" y="111"/>
                    </a:lnTo>
                    <a:lnTo>
                      <a:pt x="105" y="111"/>
                    </a:lnTo>
                    <a:lnTo>
                      <a:pt x="103" y="111"/>
                    </a:lnTo>
                    <a:lnTo>
                      <a:pt x="102" y="111"/>
                    </a:lnTo>
                    <a:lnTo>
                      <a:pt x="101" y="111"/>
                    </a:lnTo>
                    <a:lnTo>
                      <a:pt x="100" y="112"/>
                    </a:lnTo>
                    <a:lnTo>
                      <a:pt x="99" y="113"/>
                    </a:lnTo>
                    <a:lnTo>
                      <a:pt x="98" y="114"/>
                    </a:lnTo>
                    <a:lnTo>
                      <a:pt x="97" y="116"/>
                    </a:lnTo>
                    <a:lnTo>
                      <a:pt x="97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4" y="116"/>
                    </a:lnTo>
                    <a:lnTo>
                      <a:pt x="93" y="116"/>
                    </a:lnTo>
                    <a:lnTo>
                      <a:pt x="93" y="117"/>
                    </a:lnTo>
                    <a:lnTo>
                      <a:pt x="92" y="117"/>
                    </a:lnTo>
                    <a:lnTo>
                      <a:pt x="91" y="117"/>
                    </a:lnTo>
                    <a:lnTo>
                      <a:pt x="91" y="118"/>
                    </a:lnTo>
                    <a:lnTo>
                      <a:pt x="90" y="118"/>
                    </a:lnTo>
                    <a:lnTo>
                      <a:pt x="90" y="119"/>
                    </a:lnTo>
                    <a:lnTo>
                      <a:pt x="89" y="119"/>
                    </a:lnTo>
                    <a:lnTo>
                      <a:pt x="88" y="119"/>
                    </a:lnTo>
                    <a:lnTo>
                      <a:pt x="88" y="120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5" y="118"/>
                    </a:lnTo>
                    <a:lnTo>
                      <a:pt x="84" y="117"/>
                    </a:lnTo>
                    <a:lnTo>
                      <a:pt x="83" y="117"/>
                    </a:lnTo>
                    <a:lnTo>
                      <a:pt x="84" y="116"/>
                    </a:lnTo>
                    <a:lnTo>
                      <a:pt x="83" y="116"/>
                    </a:lnTo>
                    <a:lnTo>
                      <a:pt x="83" y="117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1" y="117"/>
                    </a:lnTo>
                    <a:lnTo>
                      <a:pt x="80" y="117"/>
                    </a:lnTo>
                    <a:lnTo>
                      <a:pt x="79" y="117"/>
                    </a:lnTo>
                    <a:lnTo>
                      <a:pt x="79" y="118"/>
                    </a:lnTo>
                    <a:lnTo>
                      <a:pt x="77" y="118"/>
                    </a:lnTo>
                    <a:lnTo>
                      <a:pt x="77" y="118"/>
                    </a:lnTo>
                    <a:lnTo>
                      <a:pt x="76" y="118"/>
                    </a:lnTo>
                    <a:lnTo>
                      <a:pt x="75" y="117"/>
                    </a:lnTo>
                    <a:lnTo>
                      <a:pt x="74" y="116"/>
                    </a:lnTo>
                    <a:lnTo>
                      <a:pt x="70" y="116"/>
                    </a:lnTo>
                    <a:lnTo>
                      <a:pt x="68" y="116"/>
                    </a:lnTo>
                    <a:lnTo>
                      <a:pt x="66" y="116"/>
                    </a:lnTo>
                    <a:lnTo>
                      <a:pt x="65" y="116"/>
                    </a:lnTo>
                    <a:lnTo>
                      <a:pt x="64" y="116"/>
                    </a:lnTo>
                    <a:lnTo>
                      <a:pt x="62" y="116"/>
                    </a:lnTo>
                    <a:lnTo>
                      <a:pt x="60" y="114"/>
                    </a:lnTo>
                    <a:lnTo>
                      <a:pt x="62" y="113"/>
                    </a:lnTo>
                    <a:lnTo>
                      <a:pt x="60" y="110"/>
                    </a:lnTo>
                    <a:lnTo>
                      <a:pt x="63" y="109"/>
                    </a:lnTo>
                    <a:lnTo>
                      <a:pt x="64" y="109"/>
                    </a:lnTo>
                    <a:lnTo>
                      <a:pt x="63" y="109"/>
                    </a:lnTo>
                    <a:lnTo>
                      <a:pt x="62" y="109"/>
                    </a:lnTo>
                    <a:lnTo>
                      <a:pt x="60" y="108"/>
                    </a:lnTo>
                    <a:lnTo>
                      <a:pt x="59" y="108"/>
                    </a:lnTo>
                    <a:lnTo>
                      <a:pt x="58" y="108"/>
                    </a:lnTo>
                    <a:lnTo>
                      <a:pt x="57" y="107"/>
                    </a:lnTo>
                    <a:lnTo>
                      <a:pt x="56" y="107"/>
                    </a:lnTo>
                    <a:lnTo>
                      <a:pt x="55" y="107"/>
                    </a:lnTo>
                    <a:lnTo>
                      <a:pt x="54" y="105"/>
                    </a:lnTo>
                    <a:lnTo>
                      <a:pt x="54" y="107"/>
                    </a:lnTo>
                    <a:lnTo>
                      <a:pt x="50" y="107"/>
                    </a:lnTo>
                    <a:lnTo>
                      <a:pt x="50" y="107"/>
                    </a:lnTo>
                    <a:lnTo>
                      <a:pt x="50" y="104"/>
                    </a:lnTo>
                    <a:lnTo>
                      <a:pt x="50" y="102"/>
                    </a:lnTo>
                    <a:lnTo>
                      <a:pt x="49" y="100"/>
                    </a:lnTo>
                    <a:lnTo>
                      <a:pt x="48" y="96"/>
                    </a:lnTo>
                    <a:lnTo>
                      <a:pt x="48" y="95"/>
                    </a:lnTo>
                    <a:lnTo>
                      <a:pt x="47" y="95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5" y="90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2" y="85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42" y="82"/>
                    </a:lnTo>
                    <a:lnTo>
                      <a:pt x="42" y="79"/>
                    </a:lnTo>
                    <a:lnTo>
                      <a:pt x="42" y="78"/>
                    </a:lnTo>
                    <a:lnTo>
                      <a:pt x="41" y="77"/>
                    </a:lnTo>
                    <a:lnTo>
                      <a:pt x="41" y="76"/>
                    </a:lnTo>
                    <a:lnTo>
                      <a:pt x="41" y="75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40" y="70"/>
                    </a:lnTo>
                    <a:lnTo>
                      <a:pt x="40" y="69"/>
                    </a:lnTo>
                    <a:lnTo>
                      <a:pt x="40" y="67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38" y="62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6" y="60"/>
                    </a:lnTo>
                    <a:lnTo>
                      <a:pt x="34" y="57"/>
                    </a:lnTo>
                    <a:lnTo>
                      <a:pt x="33" y="57"/>
                    </a:lnTo>
                    <a:lnTo>
                      <a:pt x="33" y="56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1" y="53"/>
                    </a:lnTo>
                    <a:lnTo>
                      <a:pt x="30" y="52"/>
                    </a:lnTo>
                    <a:lnTo>
                      <a:pt x="32" y="51"/>
                    </a:lnTo>
                    <a:lnTo>
                      <a:pt x="31" y="51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2" y="49"/>
                    </a:lnTo>
                    <a:lnTo>
                      <a:pt x="21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19" y="44"/>
                    </a:lnTo>
                    <a:lnTo>
                      <a:pt x="20" y="43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6"/>
                    </a:lnTo>
                    <a:lnTo>
                      <a:pt x="29" y="48"/>
                    </a:lnTo>
                    <a:lnTo>
                      <a:pt x="29" y="46"/>
                    </a:lnTo>
                    <a:lnTo>
                      <a:pt x="28" y="45"/>
                    </a:lnTo>
                    <a:lnTo>
                      <a:pt x="28" y="44"/>
                    </a:lnTo>
                    <a:lnTo>
                      <a:pt x="27" y="43"/>
                    </a:lnTo>
                    <a:lnTo>
                      <a:pt x="29" y="44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7" y="41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1" y="32"/>
                    </a:lnTo>
                    <a:lnTo>
                      <a:pt x="20" y="32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6" y="31"/>
                    </a:lnTo>
                    <a:lnTo>
                      <a:pt x="15" y="31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6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6" y="24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7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5" y="21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9" name="Freeform 91"/>
              <p:cNvSpPr>
                <a:spLocks/>
              </p:cNvSpPr>
              <p:nvPr/>
            </p:nvSpPr>
            <p:spPr bwMode="auto">
              <a:xfrm>
                <a:off x="3351213" y="3335338"/>
                <a:ext cx="276225" cy="285750"/>
              </a:xfrm>
              <a:custGeom>
                <a:avLst/>
                <a:gdLst>
                  <a:gd name="T0" fmla="*/ 164 w 174"/>
                  <a:gd name="T1" fmla="*/ 23 h 180"/>
                  <a:gd name="T2" fmla="*/ 174 w 174"/>
                  <a:gd name="T3" fmla="*/ 42 h 180"/>
                  <a:gd name="T4" fmla="*/ 162 w 174"/>
                  <a:gd name="T5" fmla="*/ 91 h 180"/>
                  <a:gd name="T6" fmla="*/ 162 w 174"/>
                  <a:gd name="T7" fmla="*/ 109 h 180"/>
                  <a:gd name="T8" fmla="*/ 162 w 174"/>
                  <a:gd name="T9" fmla="*/ 118 h 180"/>
                  <a:gd name="T10" fmla="*/ 160 w 174"/>
                  <a:gd name="T11" fmla="*/ 180 h 180"/>
                  <a:gd name="T12" fmla="*/ 154 w 174"/>
                  <a:gd name="T13" fmla="*/ 180 h 180"/>
                  <a:gd name="T14" fmla="*/ 149 w 174"/>
                  <a:gd name="T15" fmla="*/ 180 h 180"/>
                  <a:gd name="T16" fmla="*/ 144 w 174"/>
                  <a:gd name="T17" fmla="*/ 180 h 180"/>
                  <a:gd name="T18" fmla="*/ 139 w 174"/>
                  <a:gd name="T19" fmla="*/ 180 h 180"/>
                  <a:gd name="T20" fmla="*/ 111 w 174"/>
                  <a:gd name="T21" fmla="*/ 180 h 180"/>
                  <a:gd name="T22" fmla="*/ 96 w 174"/>
                  <a:gd name="T23" fmla="*/ 180 h 180"/>
                  <a:gd name="T24" fmla="*/ 92 w 174"/>
                  <a:gd name="T25" fmla="*/ 180 h 180"/>
                  <a:gd name="T26" fmla="*/ 86 w 174"/>
                  <a:gd name="T27" fmla="*/ 180 h 180"/>
                  <a:gd name="T28" fmla="*/ 79 w 174"/>
                  <a:gd name="T29" fmla="*/ 180 h 180"/>
                  <a:gd name="T30" fmla="*/ 72 w 174"/>
                  <a:gd name="T31" fmla="*/ 180 h 180"/>
                  <a:gd name="T32" fmla="*/ 68 w 174"/>
                  <a:gd name="T33" fmla="*/ 180 h 180"/>
                  <a:gd name="T34" fmla="*/ 63 w 174"/>
                  <a:gd name="T35" fmla="*/ 180 h 180"/>
                  <a:gd name="T36" fmla="*/ 60 w 174"/>
                  <a:gd name="T37" fmla="*/ 180 h 180"/>
                  <a:gd name="T38" fmla="*/ 55 w 174"/>
                  <a:gd name="T39" fmla="*/ 180 h 180"/>
                  <a:gd name="T40" fmla="*/ 51 w 174"/>
                  <a:gd name="T41" fmla="*/ 180 h 180"/>
                  <a:gd name="T42" fmla="*/ 45 w 174"/>
                  <a:gd name="T43" fmla="*/ 180 h 180"/>
                  <a:gd name="T44" fmla="*/ 41 w 174"/>
                  <a:gd name="T45" fmla="*/ 180 h 180"/>
                  <a:gd name="T46" fmla="*/ 36 w 174"/>
                  <a:gd name="T47" fmla="*/ 180 h 180"/>
                  <a:gd name="T48" fmla="*/ 33 w 174"/>
                  <a:gd name="T49" fmla="*/ 180 h 180"/>
                  <a:gd name="T50" fmla="*/ 27 w 174"/>
                  <a:gd name="T51" fmla="*/ 180 h 180"/>
                  <a:gd name="T52" fmla="*/ 20 w 174"/>
                  <a:gd name="T53" fmla="*/ 179 h 180"/>
                  <a:gd name="T54" fmla="*/ 19 w 174"/>
                  <a:gd name="T55" fmla="*/ 176 h 180"/>
                  <a:gd name="T56" fmla="*/ 18 w 174"/>
                  <a:gd name="T57" fmla="*/ 172 h 180"/>
                  <a:gd name="T58" fmla="*/ 15 w 174"/>
                  <a:gd name="T59" fmla="*/ 171 h 180"/>
                  <a:gd name="T60" fmla="*/ 12 w 174"/>
                  <a:gd name="T61" fmla="*/ 168 h 180"/>
                  <a:gd name="T62" fmla="*/ 11 w 174"/>
                  <a:gd name="T63" fmla="*/ 164 h 180"/>
                  <a:gd name="T64" fmla="*/ 15 w 174"/>
                  <a:gd name="T65" fmla="*/ 161 h 180"/>
                  <a:gd name="T66" fmla="*/ 13 w 174"/>
                  <a:gd name="T67" fmla="*/ 158 h 180"/>
                  <a:gd name="T68" fmla="*/ 11 w 174"/>
                  <a:gd name="T69" fmla="*/ 155 h 180"/>
                  <a:gd name="T70" fmla="*/ 9 w 174"/>
                  <a:gd name="T71" fmla="*/ 152 h 180"/>
                  <a:gd name="T72" fmla="*/ 8 w 174"/>
                  <a:gd name="T73" fmla="*/ 150 h 180"/>
                  <a:gd name="T74" fmla="*/ 4 w 174"/>
                  <a:gd name="T75" fmla="*/ 150 h 180"/>
                  <a:gd name="T76" fmla="*/ 0 w 174"/>
                  <a:gd name="T77" fmla="*/ 150 h 180"/>
                  <a:gd name="T78" fmla="*/ 4 w 174"/>
                  <a:gd name="T79" fmla="*/ 145 h 180"/>
                  <a:gd name="T80" fmla="*/ 9 w 174"/>
                  <a:gd name="T81" fmla="*/ 141 h 180"/>
                  <a:gd name="T82" fmla="*/ 21 w 174"/>
                  <a:gd name="T83" fmla="*/ 129 h 180"/>
                  <a:gd name="T84" fmla="*/ 26 w 174"/>
                  <a:gd name="T85" fmla="*/ 125 h 180"/>
                  <a:gd name="T86" fmla="*/ 32 w 174"/>
                  <a:gd name="T87" fmla="*/ 120 h 180"/>
                  <a:gd name="T88" fmla="*/ 37 w 174"/>
                  <a:gd name="T89" fmla="*/ 113 h 180"/>
                  <a:gd name="T90" fmla="*/ 43 w 174"/>
                  <a:gd name="T91" fmla="*/ 109 h 180"/>
                  <a:gd name="T92" fmla="*/ 47 w 174"/>
                  <a:gd name="T93" fmla="*/ 104 h 180"/>
                  <a:gd name="T94" fmla="*/ 53 w 174"/>
                  <a:gd name="T95" fmla="*/ 99 h 180"/>
                  <a:gd name="T96" fmla="*/ 58 w 174"/>
                  <a:gd name="T97" fmla="*/ 94 h 180"/>
                  <a:gd name="T98" fmla="*/ 62 w 174"/>
                  <a:gd name="T99" fmla="*/ 91 h 180"/>
                  <a:gd name="T100" fmla="*/ 68 w 174"/>
                  <a:gd name="T101" fmla="*/ 84 h 180"/>
                  <a:gd name="T102" fmla="*/ 73 w 174"/>
                  <a:gd name="T103" fmla="*/ 60 h 180"/>
                  <a:gd name="T104" fmla="*/ 116 w 174"/>
                  <a:gd name="T105" fmla="*/ 24 h 180"/>
                  <a:gd name="T106" fmla="*/ 116 w 174"/>
                  <a:gd name="T107" fmla="*/ 20 h 180"/>
                  <a:gd name="T108" fmla="*/ 119 w 174"/>
                  <a:gd name="T109" fmla="*/ 18 h 180"/>
                  <a:gd name="T110" fmla="*/ 121 w 174"/>
                  <a:gd name="T111" fmla="*/ 18 h 180"/>
                  <a:gd name="T112" fmla="*/ 124 w 174"/>
                  <a:gd name="T113" fmla="*/ 18 h 180"/>
                  <a:gd name="T114" fmla="*/ 127 w 174"/>
                  <a:gd name="T115" fmla="*/ 16 h 180"/>
                  <a:gd name="T116" fmla="*/ 131 w 174"/>
                  <a:gd name="T117" fmla="*/ 16 h 180"/>
                  <a:gd name="T118" fmla="*/ 133 w 174"/>
                  <a:gd name="T119" fmla="*/ 16 h 180"/>
                  <a:gd name="T120" fmla="*/ 153 w 174"/>
                  <a:gd name="T121" fmla="*/ 0 h 180"/>
                  <a:gd name="T122" fmla="*/ 164 w 174"/>
                  <a:gd name="T123" fmla="*/ 8 h 180"/>
                  <a:gd name="T124" fmla="*/ 164 w 174"/>
                  <a:gd name="T125" fmla="*/ 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" h="180">
                    <a:moveTo>
                      <a:pt x="164" y="17"/>
                    </a:moveTo>
                    <a:lnTo>
                      <a:pt x="164" y="18"/>
                    </a:lnTo>
                    <a:lnTo>
                      <a:pt x="164" y="19"/>
                    </a:lnTo>
                    <a:lnTo>
                      <a:pt x="164" y="23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4" y="35"/>
                    </a:lnTo>
                    <a:lnTo>
                      <a:pt x="174" y="42"/>
                    </a:lnTo>
                    <a:lnTo>
                      <a:pt x="173" y="57"/>
                    </a:lnTo>
                    <a:lnTo>
                      <a:pt x="164" y="55"/>
                    </a:lnTo>
                    <a:lnTo>
                      <a:pt x="163" y="91"/>
                    </a:lnTo>
                    <a:lnTo>
                      <a:pt x="162" y="91"/>
                    </a:lnTo>
                    <a:lnTo>
                      <a:pt x="162" y="95"/>
                    </a:lnTo>
                    <a:lnTo>
                      <a:pt x="162" y="101"/>
                    </a:lnTo>
                    <a:lnTo>
                      <a:pt x="162" y="105"/>
                    </a:lnTo>
                    <a:lnTo>
                      <a:pt x="162" y="109"/>
                    </a:lnTo>
                    <a:lnTo>
                      <a:pt x="162" y="110"/>
                    </a:lnTo>
                    <a:lnTo>
                      <a:pt x="162" y="112"/>
                    </a:lnTo>
                    <a:lnTo>
                      <a:pt x="162" y="117"/>
                    </a:lnTo>
                    <a:lnTo>
                      <a:pt x="162" y="118"/>
                    </a:lnTo>
                    <a:lnTo>
                      <a:pt x="162" y="125"/>
                    </a:lnTo>
                    <a:lnTo>
                      <a:pt x="162" y="126"/>
                    </a:lnTo>
                    <a:lnTo>
                      <a:pt x="162" y="180"/>
                    </a:lnTo>
                    <a:lnTo>
                      <a:pt x="160" y="180"/>
                    </a:lnTo>
                    <a:lnTo>
                      <a:pt x="158" y="180"/>
                    </a:lnTo>
                    <a:lnTo>
                      <a:pt x="157" y="180"/>
                    </a:lnTo>
                    <a:lnTo>
                      <a:pt x="156" y="180"/>
                    </a:lnTo>
                    <a:lnTo>
                      <a:pt x="154" y="180"/>
                    </a:lnTo>
                    <a:lnTo>
                      <a:pt x="153" y="180"/>
                    </a:lnTo>
                    <a:lnTo>
                      <a:pt x="152" y="180"/>
                    </a:lnTo>
                    <a:lnTo>
                      <a:pt x="150" y="180"/>
                    </a:lnTo>
                    <a:lnTo>
                      <a:pt x="149" y="180"/>
                    </a:lnTo>
                    <a:lnTo>
                      <a:pt x="147" y="180"/>
                    </a:lnTo>
                    <a:lnTo>
                      <a:pt x="146" y="180"/>
                    </a:lnTo>
                    <a:lnTo>
                      <a:pt x="145" y="180"/>
                    </a:lnTo>
                    <a:lnTo>
                      <a:pt x="144" y="180"/>
                    </a:lnTo>
                    <a:lnTo>
                      <a:pt x="144" y="180"/>
                    </a:lnTo>
                    <a:lnTo>
                      <a:pt x="143" y="180"/>
                    </a:lnTo>
                    <a:lnTo>
                      <a:pt x="140" y="180"/>
                    </a:lnTo>
                    <a:lnTo>
                      <a:pt x="139" y="180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5" y="180"/>
                    </a:lnTo>
                    <a:lnTo>
                      <a:pt x="111" y="180"/>
                    </a:lnTo>
                    <a:lnTo>
                      <a:pt x="107" y="180"/>
                    </a:lnTo>
                    <a:lnTo>
                      <a:pt x="105" y="180"/>
                    </a:lnTo>
                    <a:lnTo>
                      <a:pt x="102" y="180"/>
                    </a:lnTo>
                    <a:lnTo>
                      <a:pt x="96" y="180"/>
                    </a:lnTo>
                    <a:lnTo>
                      <a:pt x="95" y="180"/>
                    </a:lnTo>
                    <a:lnTo>
                      <a:pt x="94" y="180"/>
                    </a:lnTo>
                    <a:lnTo>
                      <a:pt x="93" y="180"/>
                    </a:lnTo>
                    <a:lnTo>
                      <a:pt x="92" y="180"/>
                    </a:lnTo>
                    <a:lnTo>
                      <a:pt x="90" y="180"/>
                    </a:lnTo>
                    <a:lnTo>
                      <a:pt x="89" y="180"/>
                    </a:lnTo>
                    <a:lnTo>
                      <a:pt x="89" y="180"/>
                    </a:lnTo>
                    <a:lnTo>
                      <a:pt x="86" y="180"/>
                    </a:lnTo>
                    <a:lnTo>
                      <a:pt x="84" y="180"/>
                    </a:lnTo>
                    <a:lnTo>
                      <a:pt x="83" y="180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8" y="180"/>
                    </a:lnTo>
                    <a:lnTo>
                      <a:pt x="76" y="180"/>
                    </a:lnTo>
                    <a:lnTo>
                      <a:pt x="75" y="180"/>
                    </a:lnTo>
                    <a:lnTo>
                      <a:pt x="72" y="180"/>
                    </a:lnTo>
                    <a:lnTo>
                      <a:pt x="71" y="180"/>
                    </a:lnTo>
                    <a:lnTo>
                      <a:pt x="70" y="180"/>
                    </a:lnTo>
                    <a:lnTo>
                      <a:pt x="69" y="180"/>
                    </a:lnTo>
                    <a:lnTo>
                      <a:pt x="68" y="180"/>
                    </a:lnTo>
                    <a:lnTo>
                      <a:pt x="67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3" y="180"/>
                    </a:lnTo>
                    <a:lnTo>
                      <a:pt x="62" y="180"/>
                    </a:lnTo>
                    <a:lnTo>
                      <a:pt x="62" y="180"/>
                    </a:lnTo>
                    <a:lnTo>
                      <a:pt x="61" y="180"/>
                    </a:lnTo>
                    <a:lnTo>
                      <a:pt x="60" y="180"/>
                    </a:lnTo>
                    <a:lnTo>
                      <a:pt x="59" y="180"/>
                    </a:lnTo>
                    <a:lnTo>
                      <a:pt x="58" y="180"/>
                    </a:lnTo>
                    <a:lnTo>
                      <a:pt x="56" y="180"/>
                    </a:lnTo>
                    <a:lnTo>
                      <a:pt x="55" y="180"/>
                    </a:lnTo>
                    <a:lnTo>
                      <a:pt x="54" y="180"/>
                    </a:lnTo>
                    <a:lnTo>
                      <a:pt x="53" y="180"/>
                    </a:lnTo>
                    <a:lnTo>
                      <a:pt x="52" y="180"/>
                    </a:lnTo>
                    <a:lnTo>
                      <a:pt x="51" y="180"/>
                    </a:lnTo>
                    <a:lnTo>
                      <a:pt x="50" y="180"/>
                    </a:lnTo>
                    <a:lnTo>
                      <a:pt x="49" y="180"/>
                    </a:lnTo>
                    <a:lnTo>
                      <a:pt x="47" y="180"/>
                    </a:lnTo>
                    <a:lnTo>
                      <a:pt x="45" y="180"/>
                    </a:lnTo>
                    <a:lnTo>
                      <a:pt x="44" y="180"/>
                    </a:lnTo>
                    <a:lnTo>
                      <a:pt x="43" y="180"/>
                    </a:lnTo>
                    <a:lnTo>
                      <a:pt x="42" y="180"/>
                    </a:lnTo>
                    <a:lnTo>
                      <a:pt x="41" y="180"/>
                    </a:lnTo>
                    <a:lnTo>
                      <a:pt x="40" y="180"/>
                    </a:lnTo>
                    <a:lnTo>
                      <a:pt x="38" y="180"/>
                    </a:lnTo>
                    <a:lnTo>
                      <a:pt x="37" y="180"/>
                    </a:lnTo>
                    <a:lnTo>
                      <a:pt x="36" y="180"/>
                    </a:lnTo>
                    <a:lnTo>
                      <a:pt x="35" y="180"/>
                    </a:lnTo>
                    <a:lnTo>
                      <a:pt x="35" y="180"/>
                    </a:lnTo>
                    <a:lnTo>
                      <a:pt x="34" y="180"/>
                    </a:lnTo>
                    <a:lnTo>
                      <a:pt x="33" y="180"/>
                    </a:lnTo>
                    <a:lnTo>
                      <a:pt x="30" y="180"/>
                    </a:lnTo>
                    <a:lnTo>
                      <a:pt x="29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25" y="180"/>
                    </a:lnTo>
                    <a:lnTo>
                      <a:pt x="21" y="180"/>
                    </a:lnTo>
                    <a:lnTo>
                      <a:pt x="20" y="180"/>
                    </a:lnTo>
                    <a:lnTo>
                      <a:pt x="20" y="179"/>
                    </a:lnTo>
                    <a:lnTo>
                      <a:pt x="20" y="178"/>
                    </a:lnTo>
                    <a:lnTo>
                      <a:pt x="19" y="177"/>
                    </a:lnTo>
                    <a:lnTo>
                      <a:pt x="20" y="177"/>
                    </a:lnTo>
                    <a:lnTo>
                      <a:pt x="19" y="176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9" y="172"/>
                    </a:lnTo>
                    <a:lnTo>
                      <a:pt x="18" y="172"/>
                    </a:lnTo>
                    <a:lnTo>
                      <a:pt x="17" y="172"/>
                    </a:lnTo>
                    <a:lnTo>
                      <a:pt x="17" y="171"/>
                    </a:lnTo>
                    <a:lnTo>
                      <a:pt x="16" y="171"/>
                    </a:lnTo>
                    <a:lnTo>
                      <a:pt x="15" y="171"/>
                    </a:lnTo>
                    <a:lnTo>
                      <a:pt x="13" y="171"/>
                    </a:lnTo>
                    <a:lnTo>
                      <a:pt x="13" y="170"/>
                    </a:lnTo>
                    <a:lnTo>
                      <a:pt x="12" y="169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1" y="165"/>
                    </a:lnTo>
                    <a:lnTo>
                      <a:pt x="11" y="164"/>
                    </a:lnTo>
                    <a:lnTo>
                      <a:pt x="11" y="164"/>
                    </a:lnTo>
                    <a:lnTo>
                      <a:pt x="12" y="163"/>
                    </a:lnTo>
                    <a:lnTo>
                      <a:pt x="13" y="162"/>
                    </a:lnTo>
                    <a:lnTo>
                      <a:pt x="15" y="161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5" y="159"/>
                    </a:lnTo>
                    <a:lnTo>
                      <a:pt x="13" y="158"/>
                    </a:lnTo>
                    <a:lnTo>
                      <a:pt x="13" y="156"/>
                    </a:lnTo>
                    <a:lnTo>
                      <a:pt x="12" y="156"/>
                    </a:lnTo>
                    <a:lnTo>
                      <a:pt x="12" y="155"/>
                    </a:lnTo>
                    <a:lnTo>
                      <a:pt x="11" y="155"/>
                    </a:lnTo>
                    <a:lnTo>
                      <a:pt x="11" y="154"/>
                    </a:lnTo>
                    <a:lnTo>
                      <a:pt x="10" y="153"/>
                    </a:lnTo>
                    <a:lnTo>
                      <a:pt x="9" y="153"/>
                    </a:lnTo>
                    <a:lnTo>
                      <a:pt x="9" y="152"/>
                    </a:lnTo>
                    <a:lnTo>
                      <a:pt x="8" y="152"/>
                    </a:lnTo>
                    <a:lnTo>
                      <a:pt x="8" y="151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7" y="151"/>
                    </a:lnTo>
                    <a:lnTo>
                      <a:pt x="6" y="151"/>
                    </a:lnTo>
                    <a:lnTo>
                      <a:pt x="4" y="151"/>
                    </a:lnTo>
                    <a:lnTo>
                      <a:pt x="4" y="150"/>
                    </a:lnTo>
                    <a:lnTo>
                      <a:pt x="3" y="150"/>
                    </a:lnTo>
                    <a:lnTo>
                      <a:pt x="2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148"/>
                    </a:lnTo>
                    <a:lnTo>
                      <a:pt x="2" y="147"/>
                    </a:lnTo>
                    <a:lnTo>
                      <a:pt x="3" y="146"/>
                    </a:lnTo>
                    <a:lnTo>
                      <a:pt x="4" y="145"/>
                    </a:lnTo>
                    <a:lnTo>
                      <a:pt x="6" y="144"/>
                    </a:lnTo>
                    <a:lnTo>
                      <a:pt x="7" y="143"/>
                    </a:lnTo>
                    <a:lnTo>
                      <a:pt x="8" y="142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11" y="138"/>
                    </a:lnTo>
                    <a:lnTo>
                      <a:pt x="12" y="137"/>
                    </a:lnTo>
                    <a:lnTo>
                      <a:pt x="21" y="129"/>
                    </a:lnTo>
                    <a:lnTo>
                      <a:pt x="23" y="128"/>
                    </a:lnTo>
                    <a:lnTo>
                      <a:pt x="24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7" y="124"/>
                    </a:lnTo>
                    <a:lnTo>
                      <a:pt x="28" y="122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4" y="118"/>
                    </a:lnTo>
                    <a:lnTo>
                      <a:pt x="35" y="116"/>
                    </a:lnTo>
                    <a:lnTo>
                      <a:pt x="36" y="114"/>
                    </a:lnTo>
                    <a:lnTo>
                      <a:pt x="37" y="113"/>
                    </a:lnTo>
                    <a:lnTo>
                      <a:pt x="38" y="112"/>
                    </a:lnTo>
                    <a:lnTo>
                      <a:pt x="38" y="111"/>
                    </a:lnTo>
                    <a:lnTo>
                      <a:pt x="41" y="110"/>
                    </a:lnTo>
                    <a:lnTo>
                      <a:pt x="43" y="109"/>
                    </a:lnTo>
                    <a:lnTo>
                      <a:pt x="44" y="108"/>
                    </a:lnTo>
                    <a:lnTo>
                      <a:pt x="45" y="107"/>
                    </a:lnTo>
                    <a:lnTo>
                      <a:pt x="46" y="105"/>
                    </a:lnTo>
                    <a:lnTo>
                      <a:pt x="47" y="104"/>
                    </a:lnTo>
                    <a:lnTo>
                      <a:pt x="49" y="103"/>
                    </a:lnTo>
                    <a:lnTo>
                      <a:pt x="50" y="102"/>
                    </a:lnTo>
                    <a:lnTo>
                      <a:pt x="52" y="100"/>
                    </a:lnTo>
                    <a:lnTo>
                      <a:pt x="53" y="99"/>
                    </a:lnTo>
                    <a:lnTo>
                      <a:pt x="54" y="99"/>
                    </a:lnTo>
                    <a:lnTo>
                      <a:pt x="56" y="96"/>
                    </a:lnTo>
                    <a:lnTo>
                      <a:pt x="58" y="95"/>
                    </a:lnTo>
                    <a:lnTo>
                      <a:pt x="58" y="94"/>
                    </a:lnTo>
                    <a:lnTo>
                      <a:pt x="59" y="94"/>
                    </a:lnTo>
                    <a:lnTo>
                      <a:pt x="60" y="92"/>
                    </a:lnTo>
                    <a:lnTo>
                      <a:pt x="61" y="92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4" y="87"/>
                    </a:lnTo>
                    <a:lnTo>
                      <a:pt x="66" y="86"/>
                    </a:lnTo>
                    <a:lnTo>
                      <a:pt x="68" y="84"/>
                    </a:lnTo>
                    <a:lnTo>
                      <a:pt x="69" y="83"/>
                    </a:lnTo>
                    <a:lnTo>
                      <a:pt x="71" y="82"/>
                    </a:lnTo>
                    <a:lnTo>
                      <a:pt x="73" y="79"/>
                    </a:lnTo>
                    <a:lnTo>
                      <a:pt x="73" y="60"/>
                    </a:lnTo>
                    <a:lnTo>
                      <a:pt x="73" y="59"/>
                    </a:lnTo>
                    <a:lnTo>
                      <a:pt x="73" y="24"/>
                    </a:lnTo>
                    <a:lnTo>
                      <a:pt x="105" y="24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6" y="23"/>
                    </a:lnTo>
                    <a:lnTo>
                      <a:pt x="116" y="21"/>
                    </a:lnTo>
                    <a:lnTo>
                      <a:pt x="116" y="20"/>
                    </a:lnTo>
                    <a:lnTo>
                      <a:pt x="116" y="19"/>
                    </a:lnTo>
                    <a:lnTo>
                      <a:pt x="118" y="19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20" y="19"/>
                    </a:lnTo>
                    <a:lnTo>
                      <a:pt x="120" y="18"/>
                    </a:lnTo>
                    <a:lnTo>
                      <a:pt x="121" y="18"/>
                    </a:lnTo>
                    <a:lnTo>
                      <a:pt x="121" y="17"/>
                    </a:lnTo>
                    <a:lnTo>
                      <a:pt x="122" y="18"/>
                    </a:lnTo>
                    <a:lnTo>
                      <a:pt x="123" y="18"/>
                    </a:lnTo>
                    <a:lnTo>
                      <a:pt x="124" y="18"/>
                    </a:lnTo>
                    <a:lnTo>
                      <a:pt x="126" y="18"/>
                    </a:lnTo>
                    <a:lnTo>
                      <a:pt x="126" y="17"/>
                    </a:lnTo>
                    <a:lnTo>
                      <a:pt x="126" y="16"/>
                    </a:lnTo>
                    <a:lnTo>
                      <a:pt x="127" y="16"/>
                    </a:lnTo>
                    <a:lnTo>
                      <a:pt x="128" y="16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1" y="16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5" y="17"/>
                    </a:lnTo>
                    <a:lnTo>
                      <a:pt x="135" y="18"/>
                    </a:lnTo>
                    <a:lnTo>
                      <a:pt x="141" y="11"/>
                    </a:lnTo>
                    <a:lnTo>
                      <a:pt x="153" y="0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7"/>
                    </a:lnTo>
                    <a:lnTo>
                      <a:pt x="164" y="8"/>
                    </a:lnTo>
                    <a:lnTo>
                      <a:pt x="164" y="9"/>
                    </a:lnTo>
                    <a:lnTo>
                      <a:pt x="164" y="10"/>
                    </a:lnTo>
                    <a:lnTo>
                      <a:pt x="164" y="11"/>
                    </a:lnTo>
                    <a:lnTo>
                      <a:pt x="164" y="12"/>
                    </a:lnTo>
                    <a:lnTo>
                      <a:pt x="164" y="14"/>
                    </a:lnTo>
                    <a:lnTo>
                      <a:pt x="164" y="15"/>
                    </a:lnTo>
                    <a:lnTo>
                      <a:pt x="164" y="1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0" name="Freeform 95"/>
              <p:cNvSpPr>
                <a:spLocks/>
              </p:cNvSpPr>
              <p:nvPr/>
            </p:nvSpPr>
            <p:spPr bwMode="auto">
              <a:xfrm>
                <a:off x="3275013" y="2798763"/>
                <a:ext cx="503238" cy="422275"/>
              </a:xfrm>
              <a:custGeom>
                <a:avLst/>
                <a:gdLst>
                  <a:gd name="T0" fmla="*/ 272 w 317"/>
                  <a:gd name="T1" fmla="*/ 14 h 266"/>
                  <a:gd name="T2" fmla="*/ 279 w 317"/>
                  <a:gd name="T3" fmla="*/ 14 h 266"/>
                  <a:gd name="T4" fmla="*/ 291 w 317"/>
                  <a:gd name="T5" fmla="*/ 12 h 266"/>
                  <a:gd name="T6" fmla="*/ 301 w 317"/>
                  <a:gd name="T7" fmla="*/ 17 h 266"/>
                  <a:gd name="T8" fmla="*/ 308 w 317"/>
                  <a:gd name="T9" fmla="*/ 27 h 266"/>
                  <a:gd name="T10" fmla="*/ 313 w 317"/>
                  <a:gd name="T11" fmla="*/ 37 h 266"/>
                  <a:gd name="T12" fmla="*/ 315 w 317"/>
                  <a:gd name="T13" fmla="*/ 48 h 266"/>
                  <a:gd name="T14" fmla="*/ 292 w 317"/>
                  <a:gd name="T15" fmla="*/ 75 h 266"/>
                  <a:gd name="T16" fmla="*/ 261 w 317"/>
                  <a:gd name="T17" fmla="*/ 108 h 266"/>
                  <a:gd name="T18" fmla="*/ 254 w 317"/>
                  <a:gd name="T19" fmla="*/ 117 h 266"/>
                  <a:gd name="T20" fmla="*/ 253 w 317"/>
                  <a:gd name="T21" fmla="*/ 126 h 266"/>
                  <a:gd name="T22" fmla="*/ 254 w 317"/>
                  <a:gd name="T23" fmla="*/ 137 h 266"/>
                  <a:gd name="T24" fmla="*/ 252 w 317"/>
                  <a:gd name="T25" fmla="*/ 151 h 266"/>
                  <a:gd name="T26" fmla="*/ 244 w 317"/>
                  <a:gd name="T27" fmla="*/ 161 h 266"/>
                  <a:gd name="T28" fmla="*/ 235 w 317"/>
                  <a:gd name="T29" fmla="*/ 162 h 266"/>
                  <a:gd name="T30" fmla="*/ 224 w 317"/>
                  <a:gd name="T31" fmla="*/ 168 h 266"/>
                  <a:gd name="T32" fmla="*/ 220 w 317"/>
                  <a:gd name="T33" fmla="*/ 176 h 266"/>
                  <a:gd name="T34" fmla="*/ 215 w 317"/>
                  <a:gd name="T35" fmla="*/ 166 h 266"/>
                  <a:gd name="T36" fmla="*/ 206 w 317"/>
                  <a:gd name="T37" fmla="*/ 167 h 266"/>
                  <a:gd name="T38" fmla="*/ 209 w 317"/>
                  <a:gd name="T39" fmla="*/ 176 h 266"/>
                  <a:gd name="T40" fmla="*/ 204 w 317"/>
                  <a:gd name="T41" fmla="*/ 185 h 266"/>
                  <a:gd name="T42" fmla="*/ 194 w 317"/>
                  <a:gd name="T43" fmla="*/ 189 h 266"/>
                  <a:gd name="T44" fmla="*/ 189 w 317"/>
                  <a:gd name="T45" fmla="*/ 200 h 266"/>
                  <a:gd name="T46" fmla="*/ 185 w 317"/>
                  <a:gd name="T47" fmla="*/ 201 h 266"/>
                  <a:gd name="T48" fmla="*/ 174 w 317"/>
                  <a:gd name="T49" fmla="*/ 204 h 266"/>
                  <a:gd name="T50" fmla="*/ 168 w 317"/>
                  <a:gd name="T51" fmla="*/ 218 h 266"/>
                  <a:gd name="T52" fmla="*/ 162 w 317"/>
                  <a:gd name="T53" fmla="*/ 228 h 266"/>
                  <a:gd name="T54" fmla="*/ 155 w 317"/>
                  <a:gd name="T55" fmla="*/ 237 h 266"/>
                  <a:gd name="T56" fmla="*/ 145 w 317"/>
                  <a:gd name="T57" fmla="*/ 240 h 266"/>
                  <a:gd name="T58" fmla="*/ 137 w 317"/>
                  <a:gd name="T59" fmla="*/ 242 h 266"/>
                  <a:gd name="T60" fmla="*/ 128 w 317"/>
                  <a:gd name="T61" fmla="*/ 245 h 266"/>
                  <a:gd name="T62" fmla="*/ 117 w 317"/>
                  <a:gd name="T63" fmla="*/ 247 h 266"/>
                  <a:gd name="T64" fmla="*/ 108 w 317"/>
                  <a:gd name="T65" fmla="*/ 253 h 266"/>
                  <a:gd name="T66" fmla="*/ 94 w 317"/>
                  <a:gd name="T67" fmla="*/ 252 h 266"/>
                  <a:gd name="T68" fmla="*/ 81 w 317"/>
                  <a:gd name="T69" fmla="*/ 257 h 266"/>
                  <a:gd name="T70" fmla="*/ 74 w 317"/>
                  <a:gd name="T71" fmla="*/ 262 h 266"/>
                  <a:gd name="T72" fmla="*/ 64 w 317"/>
                  <a:gd name="T73" fmla="*/ 262 h 266"/>
                  <a:gd name="T74" fmla="*/ 56 w 317"/>
                  <a:gd name="T75" fmla="*/ 264 h 266"/>
                  <a:gd name="T76" fmla="*/ 52 w 317"/>
                  <a:gd name="T77" fmla="*/ 263 h 266"/>
                  <a:gd name="T78" fmla="*/ 46 w 317"/>
                  <a:gd name="T79" fmla="*/ 261 h 266"/>
                  <a:gd name="T80" fmla="*/ 40 w 317"/>
                  <a:gd name="T81" fmla="*/ 259 h 266"/>
                  <a:gd name="T82" fmla="*/ 35 w 317"/>
                  <a:gd name="T83" fmla="*/ 257 h 266"/>
                  <a:gd name="T84" fmla="*/ 29 w 317"/>
                  <a:gd name="T85" fmla="*/ 249 h 266"/>
                  <a:gd name="T86" fmla="*/ 22 w 317"/>
                  <a:gd name="T87" fmla="*/ 243 h 266"/>
                  <a:gd name="T88" fmla="*/ 17 w 317"/>
                  <a:gd name="T89" fmla="*/ 234 h 266"/>
                  <a:gd name="T90" fmla="*/ 17 w 317"/>
                  <a:gd name="T91" fmla="*/ 227 h 266"/>
                  <a:gd name="T92" fmla="*/ 13 w 317"/>
                  <a:gd name="T93" fmla="*/ 215 h 266"/>
                  <a:gd name="T94" fmla="*/ 6 w 317"/>
                  <a:gd name="T95" fmla="*/ 204 h 266"/>
                  <a:gd name="T96" fmla="*/ 0 w 317"/>
                  <a:gd name="T97" fmla="*/ 198 h 266"/>
                  <a:gd name="T98" fmla="*/ 13 w 317"/>
                  <a:gd name="T99" fmla="*/ 180 h 266"/>
                  <a:gd name="T100" fmla="*/ 29 w 317"/>
                  <a:gd name="T101" fmla="*/ 176 h 266"/>
                  <a:gd name="T102" fmla="*/ 40 w 317"/>
                  <a:gd name="T103" fmla="*/ 172 h 266"/>
                  <a:gd name="T104" fmla="*/ 52 w 317"/>
                  <a:gd name="T105" fmla="*/ 164 h 266"/>
                  <a:gd name="T106" fmla="*/ 67 w 317"/>
                  <a:gd name="T107" fmla="*/ 162 h 266"/>
                  <a:gd name="T108" fmla="*/ 80 w 317"/>
                  <a:gd name="T109" fmla="*/ 161 h 266"/>
                  <a:gd name="T110" fmla="*/ 91 w 317"/>
                  <a:gd name="T111" fmla="*/ 160 h 266"/>
                  <a:gd name="T112" fmla="*/ 104 w 317"/>
                  <a:gd name="T113" fmla="*/ 155 h 266"/>
                  <a:gd name="T114" fmla="*/ 169 w 317"/>
                  <a:gd name="T115" fmla="*/ 95 h 266"/>
                  <a:gd name="T116" fmla="*/ 203 w 317"/>
                  <a:gd name="T117" fmla="*/ 54 h 266"/>
                  <a:gd name="T118" fmla="*/ 226 w 317"/>
                  <a:gd name="T119" fmla="*/ 32 h 266"/>
                  <a:gd name="T120" fmla="*/ 253 w 317"/>
                  <a:gd name="T121" fmla="*/ 3 h 266"/>
                  <a:gd name="T122" fmla="*/ 262 w 317"/>
                  <a:gd name="T123" fmla="*/ 9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7" h="266">
                    <a:moveTo>
                      <a:pt x="264" y="10"/>
                    </a:moveTo>
                    <a:lnTo>
                      <a:pt x="265" y="11"/>
                    </a:lnTo>
                    <a:lnTo>
                      <a:pt x="266" y="11"/>
                    </a:lnTo>
                    <a:lnTo>
                      <a:pt x="266" y="12"/>
                    </a:lnTo>
                    <a:lnTo>
                      <a:pt x="268" y="12"/>
                    </a:lnTo>
                    <a:lnTo>
                      <a:pt x="268" y="14"/>
                    </a:lnTo>
                    <a:lnTo>
                      <a:pt x="268" y="14"/>
                    </a:lnTo>
                    <a:lnTo>
                      <a:pt x="269" y="14"/>
                    </a:lnTo>
                    <a:lnTo>
                      <a:pt x="269" y="14"/>
                    </a:lnTo>
                    <a:lnTo>
                      <a:pt x="270" y="14"/>
                    </a:lnTo>
                    <a:lnTo>
                      <a:pt x="271" y="14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4" y="15"/>
                    </a:lnTo>
                    <a:lnTo>
                      <a:pt x="274" y="16"/>
                    </a:lnTo>
                    <a:lnTo>
                      <a:pt x="274" y="16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7" y="16"/>
                    </a:lnTo>
                    <a:lnTo>
                      <a:pt x="277" y="15"/>
                    </a:lnTo>
                    <a:lnTo>
                      <a:pt x="278" y="15"/>
                    </a:lnTo>
                    <a:lnTo>
                      <a:pt x="278" y="14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9" y="12"/>
                    </a:lnTo>
                    <a:lnTo>
                      <a:pt x="280" y="11"/>
                    </a:lnTo>
                    <a:lnTo>
                      <a:pt x="281" y="11"/>
                    </a:lnTo>
                    <a:lnTo>
                      <a:pt x="282" y="11"/>
                    </a:lnTo>
                    <a:lnTo>
                      <a:pt x="283" y="11"/>
                    </a:lnTo>
                    <a:lnTo>
                      <a:pt x="284" y="12"/>
                    </a:lnTo>
                    <a:lnTo>
                      <a:pt x="286" y="11"/>
                    </a:lnTo>
                    <a:lnTo>
                      <a:pt x="287" y="11"/>
                    </a:lnTo>
                    <a:lnTo>
                      <a:pt x="288" y="11"/>
                    </a:lnTo>
                    <a:lnTo>
                      <a:pt x="289" y="11"/>
                    </a:lnTo>
                    <a:lnTo>
                      <a:pt x="289" y="12"/>
                    </a:lnTo>
                    <a:lnTo>
                      <a:pt x="290" y="12"/>
                    </a:lnTo>
                    <a:lnTo>
                      <a:pt x="291" y="12"/>
                    </a:lnTo>
                    <a:lnTo>
                      <a:pt x="292" y="12"/>
                    </a:lnTo>
                    <a:lnTo>
                      <a:pt x="294" y="11"/>
                    </a:lnTo>
                    <a:lnTo>
                      <a:pt x="294" y="12"/>
                    </a:lnTo>
                    <a:lnTo>
                      <a:pt x="295" y="12"/>
                    </a:lnTo>
                    <a:lnTo>
                      <a:pt x="296" y="12"/>
                    </a:lnTo>
                    <a:lnTo>
                      <a:pt x="297" y="12"/>
                    </a:lnTo>
                    <a:lnTo>
                      <a:pt x="297" y="14"/>
                    </a:lnTo>
                    <a:lnTo>
                      <a:pt x="298" y="14"/>
                    </a:lnTo>
                    <a:lnTo>
                      <a:pt x="299" y="14"/>
                    </a:lnTo>
                    <a:lnTo>
                      <a:pt x="299" y="15"/>
                    </a:lnTo>
                    <a:lnTo>
                      <a:pt x="300" y="16"/>
                    </a:lnTo>
                    <a:lnTo>
                      <a:pt x="300" y="17"/>
                    </a:lnTo>
                    <a:lnTo>
                      <a:pt x="301" y="17"/>
                    </a:lnTo>
                    <a:lnTo>
                      <a:pt x="301" y="18"/>
                    </a:lnTo>
                    <a:lnTo>
                      <a:pt x="301" y="19"/>
                    </a:lnTo>
                    <a:lnTo>
                      <a:pt x="303" y="19"/>
                    </a:lnTo>
                    <a:lnTo>
                      <a:pt x="303" y="20"/>
                    </a:lnTo>
                    <a:lnTo>
                      <a:pt x="304" y="20"/>
                    </a:lnTo>
                    <a:lnTo>
                      <a:pt x="304" y="22"/>
                    </a:lnTo>
                    <a:lnTo>
                      <a:pt x="305" y="22"/>
                    </a:lnTo>
                    <a:lnTo>
                      <a:pt x="306" y="23"/>
                    </a:lnTo>
                    <a:lnTo>
                      <a:pt x="306" y="24"/>
                    </a:lnTo>
                    <a:lnTo>
                      <a:pt x="307" y="24"/>
                    </a:lnTo>
                    <a:lnTo>
                      <a:pt x="307" y="25"/>
                    </a:lnTo>
                    <a:lnTo>
                      <a:pt x="308" y="26"/>
                    </a:lnTo>
                    <a:lnTo>
                      <a:pt x="308" y="27"/>
                    </a:lnTo>
                    <a:lnTo>
                      <a:pt x="308" y="28"/>
                    </a:lnTo>
                    <a:lnTo>
                      <a:pt x="308" y="29"/>
                    </a:lnTo>
                    <a:lnTo>
                      <a:pt x="309" y="31"/>
                    </a:lnTo>
                    <a:lnTo>
                      <a:pt x="308" y="31"/>
                    </a:lnTo>
                    <a:lnTo>
                      <a:pt x="308" y="32"/>
                    </a:lnTo>
                    <a:lnTo>
                      <a:pt x="308" y="33"/>
                    </a:lnTo>
                    <a:lnTo>
                      <a:pt x="309" y="33"/>
                    </a:lnTo>
                    <a:lnTo>
                      <a:pt x="309" y="34"/>
                    </a:lnTo>
                    <a:lnTo>
                      <a:pt x="311" y="34"/>
                    </a:lnTo>
                    <a:lnTo>
                      <a:pt x="311" y="35"/>
                    </a:lnTo>
                    <a:lnTo>
                      <a:pt x="311" y="36"/>
                    </a:lnTo>
                    <a:lnTo>
                      <a:pt x="312" y="37"/>
                    </a:lnTo>
                    <a:lnTo>
                      <a:pt x="313" y="37"/>
                    </a:lnTo>
                    <a:lnTo>
                      <a:pt x="313" y="39"/>
                    </a:lnTo>
                    <a:lnTo>
                      <a:pt x="314" y="39"/>
                    </a:lnTo>
                    <a:lnTo>
                      <a:pt x="314" y="40"/>
                    </a:lnTo>
                    <a:lnTo>
                      <a:pt x="315" y="40"/>
                    </a:lnTo>
                    <a:lnTo>
                      <a:pt x="315" y="41"/>
                    </a:lnTo>
                    <a:lnTo>
                      <a:pt x="315" y="41"/>
                    </a:lnTo>
                    <a:lnTo>
                      <a:pt x="315" y="42"/>
                    </a:lnTo>
                    <a:lnTo>
                      <a:pt x="315" y="43"/>
                    </a:lnTo>
                    <a:lnTo>
                      <a:pt x="315" y="44"/>
                    </a:lnTo>
                    <a:lnTo>
                      <a:pt x="314" y="44"/>
                    </a:lnTo>
                    <a:lnTo>
                      <a:pt x="314" y="45"/>
                    </a:lnTo>
                    <a:lnTo>
                      <a:pt x="315" y="46"/>
                    </a:lnTo>
                    <a:lnTo>
                      <a:pt x="315" y="48"/>
                    </a:lnTo>
                    <a:lnTo>
                      <a:pt x="316" y="48"/>
                    </a:lnTo>
                    <a:lnTo>
                      <a:pt x="316" y="49"/>
                    </a:lnTo>
                    <a:lnTo>
                      <a:pt x="316" y="50"/>
                    </a:lnTo>
                    <a:lnTo>
                      <a:pt x="317" y="51"/>
                    </a:lnTo>
                    <a:lnTo>
                      <a:pt x="313" y="54"/>
                    </a:lnTo>
                    <a:lnTo>
                      <a:pt x="308" y="59"/>
                    </a:lnTo>
                    <a:lnTo>
                      <a:pt x="307" y="61"/>
                    </a:lnTo>
                    <a:lnTo>
                      <a:pt x="303" y="65"/>
                    </a:lnTo>
                    <a:lnTo>
                      <a:pt x="301" y="66"/>
                    </a:lnTo>
                    <a:lnTo>
                      <a:pt x="300" y="68"/>
                    </a:lnTo>
                    <a:lnTo>
                      <a:pt x="296" y="73"/>
                    </a:lnTo>
                    <a:lnTo>
                      <a:pt x="295" y="73"/>
                    </a:lnTo>
                    <a:lnTo>
                      <a:pt x="292" y="75"/>
                    </a:lnTo>
                    <a:lnTo>
                      <a:pt x="283" y="84"/>
                    </a:lnTo>
                    <a:lnTo>
                      <a:pt x="282" y="85"/>
                    </a:lnTo>
                    <a:lnTo>
                      <a:pt x="281" y="87"/>
                    </a:lnTo>
                    <a:lnTo>
                      <a:pt x="280" y="87"/>
                    </a:lnTo>
                    <a:lnTo>
                      <a:pt x="278" y="91"/>
                    </a:lnTo>
                    <a:lnTo>
                      <a:pt x="274" y="95"/>
                    </a:lnTo>
                    <a:lnTo>
                      <a:pt x="271" y="97"/>
                    </a:lnTo>
                    <a:lnTo>
                      <a:pt x="270" y="99"/>
                    </a:lnTo>
                    <a:lnTo>
                      <a:pt x="264" y="104"/>
                    </a:lnTo>
                    <a:lnTo>
                      <a:pt x="263" y="105"/>
                    </a:lnTo>
                    <a:lnTo>
                      <a:pt x="262" y="105"/>
                    </a:lnTo>
                    <a:lnTo>
                      <a:pt x="262" y="107"/>
                    </a:lnTo>
                    <a:lnTo>
                      <a:pt x="261" y="108"/>
                    </a:lnTo>
                    <a:lnTo>
                      <a:pt x="260" y="109"/>
                    </a:lnTo>
                    <a:lnTo>
                      <a:pt x="258" y="109"/>
                    </a:lnTo>
                    <a:lnTo>
                      <a:pt x="258" y="110"/>
                    </a:lnTo>
                    <a:lnTo>
                      <a:pt x="257" y="111"/>
                    </a:lnTo>
                    <a:lnTo>
                      <a:pt x="257" y="112"/>
                    </a:lnTo>
                    <a:lnTo>
                      <a:pt x="256" y="112"/>
                    </a:lnTo>
                    <a:lnTo>
                      <a:pt x="256" y="113"/>
                    </a:lnTo>
                    <a:lnTo>
                      <a:pt x="256" y="115"/>
                    </a:lnTo>
                    <a:lnTo>
                      <a:pt x="256" y="116"/>
                    </a:lnTo>
                    <a:lnTo>
                      <a:pt x="255" y="117"/>
                    </a:lnTo>
                    <a:lnTo>
                      <a:pt x="254" y="117"/>
                    </a:lnTo>
                    <a:lnTo>
                      <a:pt x="253" y="117"/>
                    </a:lnTo>
                    <a:lnTo>
                      <a:pt x="254" y="117"/>
                    </a:lnTo>
                    <a:lnTo>
                      <a:pt x="254" y="118"/>
                    </a:lnTo>
                    <a:lnTo>
                      <a:pt x="255" y="119"/>
                    </a:lnTo>
                    <a:lnTo>
                      <a:pt x="255" y="120"/>
                    </a:lnTo>
                    <a:lnTo>
                      <a:pt x="255" y="121"/>
                    </a:lnTo>
                    <a:lnTo>
                      <a:pt x="254" y="121"/>
                    </a:lnTo>
                    <a:lnTo>
                      <a:pt x="253" y="121"/>
                    </a:lnTo>
                    <a:lnTo>
                      <a:pt x="253" y="122"/>
                    </a:lnTo>
                    <a:lnTo>
                      <a:pt x="252" y="122"/>
                    </a:lnTo>
                    <a:lnTo>
                      <a:pt x="252" y="122"/>
                    </a:lnTo>
                    <a:lnTo>
                      <a:pt x="252" y="124"/>
                    </a:lnTo>
                    <a:lnTo>
                      <a:pt x="252" y="125"/>
                    </a:lnTo>
                    <a:lnTo>
                      <a:pt x="253" y="125"/>
                    </a:lnTo>
                    <a:lnTo>
                      <a:pt x="253" y="126"/>
                    </a:lnTo>
                    <a:lnTo>
                      <a:pt x="253" y="127"/>
                    </a:lnTo>
                    <a:lnTo>
                      <a:pt x="253" y="128"/>
                    </a:lnTo>
                    <a:lnTo>
                      <a:pt x="253" y="129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2" y="132"/>
                    </a:lnTo>
                    <a:lnTo>
                      <a:pt x="252" y="133"/>
                    </a:lnTo>
                    <a:lnTo>
                      <a:pt x="253" y="133"/>
                    </a:lnTo>
                    <a:lnTo>
                      <a:pt x="253" y="134"/>
                    </a:lnTo>
                    <a:lnTo>
                      <a:pt x="254" y="134"/>
                    </a:lnTo>
                    <a:lnTo>
                      <a:pt x="254" y="135"/>
                    </a:lnTo>
                    <a:lnTo>
                      <a:pt x="254" y="136"/>
                    </a:lnTo>
                    <a:lnTo>
                      <a:pt x="254" y="137"/>
                    </a:lnTo>
                    <a:lnTo>
                      <a:pt x="254" y="138"/>
                    </a:lnTo>
                    <a:lnTo>
                      <a:pt x="254" y="139"/>
                    </a:lnTo>
                    <a:lnTo>
                      <a:pt x="254" y="141"/>
                    </a:lnTo>
                    <a:lnTo>
                      <a:pt x="253" y="142"/>
                    </a:lnTo>
                    <a:lnTo>
                      <a:pt x="252" y="143"/>
                    </a:lnTo>
                    <a:lnTo>
                      <a:pt x="252" y="145"/>
                    </a:lnTo>
                    <a:lnTo>
                      <a:pt x="252" y="146"/>
                    </a:lnTo>
                    <a:lnTo>
                      <a:pt x="251" y="147"/>
                    </a:lnTo>
                    <a:lnTo>
                      <a:pt x="251" y="149"/>
                    </a:lnTo>
                    <a:lnTo>
                      <a:pt x="252" y="149"/>
                    </a:lnTo>
                    <a:lnTo>
                      <a:pt x="253" y="150"/>
                    </a:lnTo>
                    <a:lnTo>
                      <a:pt x="253" y="150"/>
                    </a:lnTo>
                    <a:lnTo>
                      <a:pt x="252" y="151"/>
                    </a:lnTo>
                    <a:lnTo>
                      <a:pt x="251" y="152"/>
                    </a:lnTo>
                    <a:lnTo>
                      <a:pt x="251" y="153"/>
                    </a:lnTo>
                    <a:lnTo>
                      <a:pt x="249" y="154"/>
                    </a:lnTo>
                    <a:lnTo>
                      <a:pt x="249" y="155"/>
                    </a:lnTo>
                    <a:lnTo>
                      <a:pt x="248" y="155"/>
                    </a:lnTo>
                    <a:lnTo>
                      <a:pt x="247" y="155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59"/>
                    </a:lnTo>
                    <a:lnTo>
                      <a:pt x="247" y="160"/>
                    </a:lnTo>
                    <a:lnTo>
                      <a:pt x="246" y="161"/>
                    </a:lnTo>
                    <a:lnTo>
                      <a:pt x="245" y="161"/>
                    </a:lnTo>
                    <a:lnTo>
                      <a:pt x="244" y="161"/>
                    </a:lnTo>
                    <a:lnTo>
                      <a:pt x="244" y="162"/>
                    </a:lnTo>
                    <a:lnTo>
                      <a:pt x="244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4"/>
                    </a:lnTo>
                    <a:lnTo>
                      <a:pt x="241" y="166"/>
                    </a:lnTo>
                    <a:lnTo>
                      <a:pt x="240" y="166"/>
                    </a:lnTo>
                    <a:lnTo>
                      <a:pt x="238" y="166"/>
                    </a:lnTo>
                    <a:lnTo>
                      <a:pt x="238" y="164"/>
                    </a:lnTo>
                    <a:lnTo>
                      <a:pt x="237" y="163"/>
                    </a:lnTo>
                    <a:lnTo>
                      <a:pt x="237" y="162"/>
                    </a:lnTo>
                    <a:lnTo>
                      <a:pt x="236" y="162"/>
                    </a:lnTo>
                    <a:lnTo>
                      <a:pt x="235" y="162"/>
                    </a:lnTo>
                    <a:lnTo>
                      <a:pt x="234" y="162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1" y="162"/>
                    </a:lnTo>
                    <a:lnTo>
                      <a:pt x="231" y="163"/>
                    </a:lnTo>
                    <a:lnTo>
                      <a:pt x="231" y="164"/>
                    </a:lnTo>
                    <a:lnTo>
                      <a:pt x="231" y="166"/>
                    </a:lnTo>
                    <a:lnTo>
                      <a:pt x="230" y="167"/>
                    </a:lnTo>
                    <a:lnTo>
                      <a:pt x="229" y="167"/>
                    </a:lnTo>
                    <a:lnTo>
                      <a:pt x="228" y="167"/>
                    </a:lnTo>
                    <a:lnTo>
                      <a:pt x="227" y="167"/>
                    </a:lnTo>
                    <a:lnTo>
                      <a:pt x="226" y="167"/>
                    </a:lnTo>
                    <a:lnTo>
                      <a:pt x="224" y="168"/>
                    </a:lnTo>
                    <a:lnTo>
                      <a:pt x="224" y="169"/>
                    </a:lnTo>
                    <a:lnTo>
                      <a:pt x="224" y="170"/>
                    </a:lnTo>
                    <a:lnTo>
                      <a:pt x="223" y="170"/>
                    </a:lnTo>
                    <a:lnTo>
                      <a:pt x="223" y="171"/>
                    </a:lnTo>
                    <a:lnTo>
                      <a:pt x="223" y="172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3" y="175"/>
                    </a:lnTo>
                    <a:lnTo>
                      <a:pt x="223" y="176"/>
                    </a:lnTo>
                    <a:lnTo>
                      <a:pt x="222" y="176"/>
                    </a:lnTo>
                    <a:lnTo>
                      <a:pt x="221" y="176"/>
                    </a:lnTo>
                    <a:lnTo>
                      <a:pt x="221" y="177"/>
                    </a:lnTo>
                    <a:lnTo>
                      <a:pt x="220" y="176"/>
                    </a:lnTo>
                    <a:lnTo>
                      <a:pt x="220" y="175"/>
                    </a:lnTo>
                    <a:lnTo>
                      <a:pt x="220" y="175"/>
                    </a:lnTo>
                    <a:lnTo>
                      <a:pt x="220" y="173"/>
                    </a:lnTo>
                    <a:lnTo>
                      <a:pt x="220" y="172"/>
                    </a:lnTo>
                    <a:lnTo>
                      <a:pt x="219" y="172"/>
                    </a:lnTo>
                    <a:lnTo>
                      <a:pt x="220" y="171"/>
                    </a:lnTo>
                    <a:lnTo>
                      <a:pt x="220" y="170"/>
                    </a:lnTo>
                    <a:lnTo>
                      <a:pt x="220" y="169"/>
                    </a:lnTo>
                    <a:lnTo>
                      <a:pt x="220" y="168"/>
                    </a:lnTo>
                    <a:lnTo>
                      <a:pt x="219" y="167"/>
                    </a:lnTo>
                    <a:lnTo>
                      <a:pt x="218" y="167"/>
                    </a:lnTo>
                    <a:lnTo>
                      <a:pt x="217" y="166"/>
                    </a:lnTo>
                    <a:lnTo>
                      <a:pt x="215" y="166"/>
                    </a:lnTo>
                    <a:lnTo>
                      <a:pt x="214" y="166"/>
                    </a:lnTo>
                    <a:lnTo>
                      <a:pt x="214" y="167"/>
                    </a:lnTo>
                    <a:lnTo>
                      <a:pt x="213" y="168"/>
                    </a:lnTo>
                    <a:lnTo>
                      <a:pt x="213" y="169"/>
                    </a:lnTo>
                    <a:lnTo>
                      <a:pt x="213" y="170"/>
                    </a:lnTo>
                    <a:lnTo>
                      <a:pt x="213" y="171"/>
                    </a:lnTo>
                    <a:lnTo>
                      <a:pt x="212" y="171"/>
                    </a:lnTo>
                    <a:lnTo>
                      <a:pt x="211" y="170"/>
                    </a:lnTo>
                    <a:lnTo>
                      <a:pt x="210" y="170"/>
                    </a:lnTo>
                    <a:lnTo>
                      <a:pt x="209" y="169"/>
                    </a:lnTo>
                    <a:lnTo>
                      <a:pt x="208" y="168"/>
                    </a:lnTo>
                    <a:lnTo>
                      <a:pt x="208" y="167"/>
                    </a:lnTo>
                    <a:lnTo>
                      <a:pt x="206" y="167"/>
                    </a:lnTo>
                    <a:lnTo>
                      <a:pt x="205" y="167"/>
                    </a:lnTo>
                    <a:lnTo>
                      <a:pt x="204" y="168"/>
                    </a:lnTo>
                    <a:lnTo>
                      <a:pt x="204" y="169"/>
                    </a:lnTo>
                    <a:lnTo>
                      <a:pt x="204" y="170"/>
                    </a:lnTo>
                    <a:lnTo>
                      <a:pt x="204" y="171"/>
                    </a:lnTo>
                    <a:lnTo>
                      <a:pt x="204" y="172"/>
                    </a:lnTo>
                    <a:lnTo>
                      <a:pt x="203" y="173"/>
                    </a:lnTo>
                    <a:lnTo>
                      <a:pt x="203" y="175"/>
                    </a:lnTo>
                    <a:lnTo>
                      <a:pt x="204" y="175"/>
                    </a:lnTo>
                    <a:lnTo>
                      <a:pt x="205" y="175"/>
                    </a:lnTo>
                    <a:lnTo>
                      <a:pt x="206" y="175"/>
                    </a:lnTo>
                    <a:lnTo>
                      <a:pt x="208" y="175"/>
                    </a:lnTo>
                    <a:lnTo>
                      <a:pt x="209" y="176"/>
                    </a:lnTo>
                    <a:lnTo>
                      <a:pt x="210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09" y="178"/>
                    </a:lnTo>
                    <a:lnTo>
                      <a:pt x="209" y="179"/>
                    </a:lnTo>
                    <a:lnTo>
                      <a:pt x="208" y="179"/>
                    </a:lnTo>
                    <a:lnTo>
                      <a:pt x="206" y="180"/>
                    </a:lnTo>
                    <a:lnTo>
                      <a:pt x="205" y="180"/>
                    </a:lnTo>
                    <a:lnTo>
                      <a:pt x="205" y="181"/>
                    </a:lnTo>
                    <a:lnTo>
                      <a:pt x="205" y="183"/>
                    </a:lnTo>
                    <a:lnTo>
                      <a:pt x="204" y="183"/>
                    </a:lnTo>
                    <a:lnTo>
                      <a:pt x="204" y="184"/>
                    </a:lnTo>
                    <a:lnTo>
                      <a:pt x="204" y="185"/>
                    </a:lnTo>
                    <a:lnTo>
                      <a:pt x="204" y="186"/>
                    </a:lnTo>
                    <a:lnTo>
                      <a:pt x="204" y="187"/>
                    </a:lnTo>
                    <a:lnTo>
                      <a:pt x="203" y="188"/>
                    </a:lnTo>
                    <a:lnTo>
                      <a:pt x="202" y="187"/>
                    </a:lnTo>
                    <a:lnTo>
                      <a:pt x="201" y="187"/>
                    </a:lnTo>
                    <a:lnTo>
                      <a:pt x="200" y="187"/>
                    </a:lnTo>
                    <a:lnTo>
                      <a:pt x="198" y="187"/>
                    </a:lnTo>
                    <a:lnTo>
                      <a:pt x="197" y="186"/>
                    </a:lnTo>
                    <a:lnTo>
                      <a:pt x="196" y="186"/>
                    </a:lnTo>
                    <a:lnTo>
                      <a:pt x="195" y="186"/>
                    </a:lnTo>
                    <a:lnTo>
                      <a:pt x="194" y="187"/>
                    </a:lnTo>
                    <a:lnTo>
                      <a:pt x="194" y="188"/>
                    </a:lnTo>
                    <a:lnTo>
                      <a:pt x="194" y="189"/>
                    </a:lnTo>
                    <a:lnTo>
                      <a:pt x="194" y="190"/>
                    </a:lnTo>
                    <a:lnTo>
                      <a:pt x="193" y="190"/>
                    </a:lnTo>
                    <a:lnTo>
                      <a:pt x="193" y="192"/>
                    </a:lnTo>
                    <a:lnTo>
                      <a:pt x="194" y="192"/>
                    </a:lnTo>
                    <a:lnTo>
                      <a:pt x="194" y="193"/>
                    </a:lnTo>
                    <a:lnTo>
                      <a:pt x="193" y="194"/>
                    </a:lnTo>
                    <a:lnTo>
                      <a:pt x="193" y="195"/>
                    </a:lnTo>
                    <a:lnTo>
                      <a:pt x="193" y="196"/>
                    </a:lnTo>
                    <a:lnTo>
                      <a:pt x="192" y="196"/>
                    </a:lnTo>
                    <a:lnTo>
                      <a:pt x="192" y="197"/>
                    </a:lnTo>
                    <a:lnTo>
                      <a:pt x="192" y="198"/>
                    </a:lnTo>
                    <a:lnTo>
                      <a:pt x="191" y="200"/>
                    </a:lnTo>
                    <a:lnTo>
                      <a:pt x="189" y="200"/>
                    </a:lnTo>
                    <a:lnTo>
                      <a:pt x="189" y="198"/>
                    </a:lnTo>
                    <a:lnTo>
                      <a:pt x="191" y="197"/>
                    </a:lnTo>
                    <a:lnTo>
                      <a:pt x="191" y="196"/>
                    </a:lnTo>
                    <a:lnTo>
                      <a:pt x="188" y="194"/>
                    </a:lnTo>
                    <a:lnTo>
                      <a:pt x="188" y="193"/>
                    </a:lnTo>
                    <a:lnTo>
                      <a:pt x="187" y="193"/>
                    </a:lnTo>
                    <a:lnTo>
                      <a:pt x="186" y="194"/>
                    </a:lnTo>
                    <a:lnTo>
                      <a:pt x="185" y="194"/>
                    </a:lnTo>
                    <a:lnTo>
                      <a:pt x="185" y="195"/>
                    </a:lnTo>
                    <a:lnTo>
                      <a:pt x="185" y="196"/>
                    </a:lnTo>
                    <a:lnTo>
                      <a:pt x="185" y="198"/>
                    </a:lnTo>
                    <a:lnTo>
                      <a:pt x="185" y="200"/>
                    </a:lnTo>
                    <a:lnTo>
                      <a:pt x="185" y="201"/>
                    </a:lnTo>
                    <a:lnTo>
                      <a:pt x="185" y="202"/>
                    </a:lnTo>
                    <a:lnTo>
                      <a:pt x="184" y="202"/>
                    </a:lnTo>
                    <a:lnTo>
                      <a:pt x="183" y="202"/>
                    </a:lnTo>
                    <a:lnTo>
                      <a:pt x="180" y="203"/>
                    </a:lnTo>
                    <a:lnTo>
                      <a:pt x="180" y="202"/>
                    </a:lnTo>
                    <a:lnTo>
                      <a:pt x="179" y="202"/>
                    </a:lnTo>
                    <a:lnTo>
                      <a:pt x="178" y="202"/>
                    </a:lnTo>
                    <a:lnTo>
                      <a:pt x="177" y="202"/>
                    </a:lnTo>
                    <a:lnTo>
                      <a:pt x="176" y="203"/>
                    </a:lnTo>
                    <a:lnTo>
                      <a:pt x="176" y="204"/>
                    </a:lnTo>
                    <a:lnTo>
                      <a:pt x="175" y="204"/>
                    </a:lnTo>
                    <a:lnTo>
                      <a:pt x="175" y="204"/>
                    </a:lnTo>
                    <a:lnTo>
                      <a:pt x="174" y="204"/>
                    </a:lnTo>
                    <a:lnTo>
                      <a:pt x="174" y="205"/>
                    </a:lnTo>
                    <a:lnTo>
                      <a:pt x="172" y="206"/>
                    </a:lnTo>
                    <a:lnTo>
                      <a:pt x="171" y="207"/>
                    </a:lnTo>
                    <a:lnTo>
                      <a:pt x="170" y="209"/>
                    </a:lnTo>
                    <a:lnTo>
                      <a:pt x="169" y="210"/>
                    </a:lnTo>
                    <a:lnTo>
                      <a:pt x="168" y="210"/>
                    </a:lnTo>
                    <a:lnTo>
                      <a:pt x="167" y="211"/>
                    </a:lnTo>
                    <a:lnTo>
                      <a:pt x="167" y="212"/>
                    </a:lnTo>
                    <a:lnTo>
                      <a:pt x="167" y="215"/>
                    </a:lnTo>
                    <a:lnTo>
                      <a:pt x="166" y="217"/>
                    </a:lnTo>
                    <a:lnTo>
                      <a:pt x="167" y="217"/>
                    </a:lnTo>
                    <a:lnTo>
                      <a:pt x="168" y="217"/>
                    </a:lnTo>
                    <a:lnTo>
                      <a:pt x="168" y="218"/>
                    </a:lnTo>
                    <a:lnTo>
                      <a:pt x="168" y="219"/>
                    </a:lnTo>
                    <a:lnTo>
                      <a:pt x="167" y="219"/>
                    </a:lnTo>
                    <a:lnTo>
                      <a:pt x="167" y="220"/>
                    </a:lnTo>
                    <a:lnTo>
                      <a:pt x="166" y="220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4" y="222"/>
                    </a:lnTo>
                    <a:lnTo>
                      <a:pt x="164" y="223"/>
                    </a:lnTo>
                    <a:lnTo>
                      <a:pt x="164" y="225"/>
                    </a:lnTo>
                    <a:lnTo>
                      <a:pt x="164" y="226"/>
                    </a:lnTo>
                    <a:lnTo>
                      <a:pt x="164" y="227"/>
                    </a:lnTo>
                    <a:lnTo>
                      <a:pt x="163" y="227"/>
                    </a:lnTo>
                    <a:lnTo>
                      <a:pt x="162" y="228"/>
                    </a:lnTo>
                    <a:lnTo>
                      <a:pt x="161" y="228"/>
                    </a:lnTo>
                    <a:lnTo>
                      <a:pt x="160" y="228"/>
                    </a:lnTo>
                    <a:lnTo>
                      <a:pt x="160" y="229"/>
                    </a:lnTo>
                    <a:lnTo>
                      <a:pt x="159" y="230"/>
                    </a:lnTo>
                    <a:lnTo>
                      <a:pt x="158" y="231"/>
                    </a:lnTo>
                    <a:lnTo>
                      <a:pt x="158" y="231"/>
                    </a:lnTo>
                    <a:lnTo>
                      <a:pt x="158" y="232"/>
                    </a:lnTo>
                    <a:lnTo>
                      <a:pt x="158" y="234"/>
                    </a:lnTo>
                    <a:lnTo>
                      <a:pt x="158" y="235"/>
                    </a:lnTo>
                    <a:lnTo>
                      <a:pt x="158" y="236"/>
                    </a:lnTo>
                    <a:lnTo>
                      <a:pt x="157" y="236"/>
                    </a:lnTo>
                    <a:lnTo>
                      <a:pt x="157" y="237"/>
                    </a:lnTo>
                    <a:lnTo>
                      <a:pt x="155" y="237"/>
                    </a:lnTo>
                    <a:lnTo>
                      <a:pt x="154" y="238"/>
                    </a:lnTo>
                    <a:lnTo>
                      <a:pt x="154" y="239"/>
                    </a:lnTo>
                    <a:lnTo>
                      <a:pt x="153" y="239"/>
                    </a:lnTo>
                    <a:lnTo>
                      <a:pt x="153" y="240"/>
                    </a:lnTo>
                    <a:lnTo>
                      <a:pt x="152" y="242"/>
                    </a:lnTo>
                    <a:lnTo>
                      <a:pt x="152" y="243"/>
                    </a:lnTo>
                    <a:lnTo>
                      <a:pt x="151" y="243"/>
                    </a:lnTo>
                    <a:lnTo>
                      <a:pt x="150" y="243"/>
                    </a:lnTo>
                    <a:lnTo>
                      <a:pt x="149" y="243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6" y="240"/>
                    </a:lnTo>
                    <a:lnTo>
                      <a:pt x="145" y="240"/>
                    </a:lnTo>
                    <a:lnTo>
                      <a:pt x="144" y="242"/>
                    </a:lnTo>
                    <a:lnTo>
                      <a:pt x="144" y="243"/>
                    </a:lnTo>
                    <a:lnTo>
                      <a:pt x="143" y="243"/>
                    </a:lnTo>
                    <a:lnTo>
                      <a:pt x="143" y="244"/>
                    </a:lnTo>
                    <a:lnTo>
                      <a:pt x="143" y="243"/>
                    </a:lnTo>
                    <a:lnTo>
                      <a:pt x="142" y="243"/>
                    </a:lnTo>
                    <a:lnTo>
                      <a:pt x="142" y="242"/>
                    </a:lnTo>
                    <a:lnTo>
                      <a:pt x="142" y="243"/>
                    </a:lnTo>
                    <a:lnTo>
                      <a:pt x="141" y="243"/>
                    </a:lnTo>
                    <a:lnTo>
                      <a:pt x="140" y="243"/>
                    </a:lnTo>
                    <a:lnTo>
                      <a:pt x="138" y="243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2"/>
                    </a:lnTo>
                    <a:lnTo>
                      <a:pt x="137" y="243"/>
                    </a:lnTo>
                    <a:lnTo>
                      <a:pt x="136" y="243"/>
                    </a:lnTo>
                    <a:lnTo>
                      <a:pt x="135" y="243"/>
                    </a:lnTo>
                    <a:lnTo>
                      <a:pt x="134" y="243"/>
                    </a:lnTo>
                    <a:lnTo>
                      <a:pt x="134" y="244"/>
                    </a:lnTo>
                    <a:lnTo>
                      <a:pt x="133" y="244"/>
                    </a:lnTo>
                    <a:lnTo>
                      <a:pt x="133" y="245"/>
                    </a:lnTo>
                    <a:lnTo>
                      <a:pt x="132" y="245"/>
                    </a:lnTo>
                    <a:lnTo>
                      <a:pt x="131" y="245"/>
                    </a:lnTo>
                    <a:lnTo>
                      <a:pt x="129" y="245"/>
                    </a:lnTo>
                    <a:lnTo>
                      <a:pt x="128" y="244"/>
                    </a:lnTo>
                    <a:lnTo>
                      <a:pt x="128" y="245"/>
                    </a:lnTo>
                    <a:lnTo>
                      <a:pt x="127" y="245"/>
                    </a:lnTo>
                    <a:lnTo>
                      <a:pt x="127" y="246"/>
                    </a:lnTo>
                    <a:lnTo>
                      <a:pt x="127" y="247"/>
                    </a:lnTo>
                    <a:lnTo>
                      <a:pt x="126" y="247"/>
                    </a:lnTo>
                    <a:lnTo>
                      <a:pt x="125" y="248"/>
                    </a:lnTo>
                    <a:lnTo>
                      <a:pt x="123" y="248"/>
                    </a:lnTo>
                    <a:lnTo>
                      <a:pt x="123" y="247"/>
                    </a:lnTo>
                    <a:lnTo>
                      <a:pt x="121" y="247"/>
                    </a:lnTo>
                    <a:lnTo>
                      <a:pt x="120" y="248"/>
                    </a:lnTo>
                    <a:lnTo>
                      <a:pt x="119" y="248"/>
                    </a:lnTo>
                    <a:lnTo>
                      <a:pt x="118" y="248"/>
                    </a:lnTo>
                    <a:lnTo>
                      <a:pt x="118" y="247"/>
                    </a:lnTo>
                    <a:lnTo>
                      <a:pt x="117" y="247"/>
                    </a:lnTo>
                    <a:lnTo>
                      <a:pt x="117" y="246"/>
                    </a:lnTo>
                    <a:lnTo>
                      <a:pt x="116" y="246"/>
                    </a:lnTo>
                    <a:lnTo>
                      <a:pt x="115" y="246"/>
                    </a:lnTo>
                    <a:lnTo>
                      <a:pt x="115" y="247"/>
                    </a:lnTo>
                    <a:lnTo>
                      <a:pt x="115" y="248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9"/>
                    </a:lnTo>
                    <a:lnTo>
                      <a:pt x="109" y="251"/>
                    </a:lnTo>
                    <a:lnTo>
                      <a:pt x="109" y="252"/>
                    </a:lnTo>
                    <a:lnTo>
                      <a:pt x="109" y="253"/>
                    </a:lnTo>
                    <a:lnTo>
                      <a:pt x="108" y="253"/>
                    </a:lnTo>
                    <a:lnTo>
                      <a:pt x="104" y="253"/>
                    </a:lnTo>
                    <a:lnTo>
                      <a:pt x="103" y="253"/>
                    </a:lnTo>
                    <a:lnTo>
                      <a:pt x="103" y="252"/>
                    </a:lnTo>
                    <a:lnTo>
                      <a:pt x="102" y="251"/>
                    </a:lnTo>
                    <a:lnTo>
                      <a:pt x="101" y="251"/>
                    </a:lnTo>
                    <a:lnTo>
                      <a:pt x="101" y="252"/>
                    </a:lnTo>
                    <a:lnTo>
                      <a:pt x="100" y="252"/>
                    </a:lnTo>
                    <a:lnTo>
                      <a:pt x="99" y="252"/>
                    </a:lnTo>
                    <a:lnTo>
                      <a:pt x="98" y="252"/>
                    </a:lnTo>
                    <a:lnTo>
                      <a:pt x="98" y="251"/>
                    </a:lnTo>
                    <a:lnTo>
                      <a:pt x="97" y="251"/>
                    </a:lnTo>
                    <a:lnTo>
                      <a:pt x="95" y="251"/>
                    </a:lnTo>
                    <a:lnTo>
                      <a:pt x="94" y="252"/>
                    </a:lnTo>
                    <a:lnTo>
                      <a:pt x="93" y="253"/>
                    </a:lnTo>
                    <a:lnTo>
                      <a:pt x="92" y="253"/>
                    </a:lnTo>
                    <a:lnTo>
                      <a:pt x="91" y="254"/>
                    </a:lnTo>
                    <a:lnTo>
                      <a:pt x="90" y="254"/>
                    </a:lnTo>
                    <a:lnTo>
                      <a:pt x="89" y="253"/>
                    </a:lnTo>
                    <a:lnTo>
                      <a:pt x="88" y="254"/>
                    </a:lnTo>
                    <a:lnTo>
                      <a:pt x="85" y="254"/>
                    </a:lnTo>
                    <a:lnTo>
                      <a:pt x="84" y="255"/>
                    </a:lnTo>
                    <a:lnTo>
                      <a:pt x="83" y="255"/>
                    </a:lnTo>
                    <a:lnTo>
                      <a:pt x="83" y="256"/>
                    </a:lnTo>
                    <a:lnTo>
                      <a:pt x="83" y="256"/>
                    </a:lnTo>
                    <a:lnTo>
                      <a:pt x="82" y="257"/>
                    </a:lnTo>
                    <a:lnTo>
                      <a:pt x="81" y="257"/>
                    </a:lnTo>
                    <a:lnTo>
                      <a:pt x="80" y="257"/>
                    </a:lnTo>
                    <a:lnTo>
                      <a:pt x="78" y="256"/>
                    </a:lnTo>
                    <a:lnTo>
                      <a:pt x="77" y="256"/>
                    </a:lnTo>
                    <a:lnTo>
                      <a:pt x="77" y="257"/>
                    </a:lnTo>
                    <a:lnTo>
                      <a:pt x="77" y="259"/>
                    </a:lnTo>
                    <a:lnTo>
                      <a:pt x="76" y="259"/>
                    </a:lnTo>
                    <a:lnTo>
                      <a:pt x="76" y="259"/>
                    </a:lnTo>
                    <a:lnTo>
                      <a:pt x="75" y="259"/>
                    </a:lnTo>
                    <a:lnTo>
                      <a:pt x="75" y="260"/>
                    </a:lnTo>
                    <a:lnTo>
                      <a:pt x="76" y="260"/>
                    </a:lnTo>
                    <a:lnTo>
                      <a:pt x="75" y="261"/>
                    </a:lnTo>
                    <a:lnTo>
                      <a:pt x="75" y="262"/>
                    </a:lnTo>
                    <a:lnTo>
                      <a:pt x="74" y="262"/>
                    </a:lnTo>
                    <a:lnTo>
                      <a:pt x="73" y="262"/>
                    </a:lnTo>
                    <a:lnTo>
                      <a:pt x="72" y="261"/>
                    </a:lnTo>
                    <a:lnTo>
                      <a:pt x="71" y="260"/>
                    </a:lnTo>
                    <a:lnTo>
                      <a:pt x="72" y="260"/>
                    </a:lnTo>
                    <a:lnTo>
                      <a:pt x="72" y="259"/>
                    </a:lnTo>
                    <a:lnTo>
                      <a:pt x="71" y="259"/>
                    </a:lnTo>
                    <a:lnTo>
                      <a:pt x="69" y="259"/>
                    </a:lnTo>
                    <a:lnTo>
                      <a:pt x="68" y="259"/>
                    </a:lnTo>
                    <a:lnTo>
                      <a:pt x="67" y="260"/>
                    </a:lnTo>
                    <a:lnTo>
                      <a:pt x="66" y="261"/>
                    </a:lnTo>
                    <a:lnTo>
                      <a:pt x="65" y="261"/>
                    </a:lnTo>
                    <a:lnTo>
                      <a:pt x="65" y="262"/>
                    </a:lnTo>
                    <a:lnTo>
                      <a:pt x="64" y="262"/>
                    </a:lnTo>
                    <a:lnTo>
                      <a:pt x="65" y="262"/>
                    </a:lnTo>
                    <a:lnTo>
                      <a:pt x="65" y="263"/>
                    </a:lnTo>
                    <a:lnTo>
                      <a:pt x="65" y="264"/>
                    </a:lnTo>
                    <a:lnTo>
                      <a:pt x="64" y="264"/>
                    </a:lnTo>
                    <a:lnTo>
                      <a:pt x="63" y="264"/>
                    </a:lnTo>
                    <a:lnTo>
                      <a:pt x="61" y="264"/>
                    </a:lnTo>
                    <a:lnTo>
                      <a:pt x="61" y="263"/>
                    </a:lnTo>
                    <a:lnTo>
                      <a:pt x="60" y="263"/>
                    </a:lnTo>
                    <a:lnTo>
                      <a:pt x="60" y="264"/>
                    </a:lnTo>
                    <a:lnTo>
                      <a:pt x="59" y="264"/>
                    </a:lnTo>
                    <a:lnTo>
                      <a:pt x="58" y="263"/>
                    </a:lnTo>
                    <a:lnTo>
                      <a:pt x="57" y="263"/>
                    </a:lnTo>
                    <a:lnTo>
                      <a:pt x="56" y="264"/>
                    </a:lnTo>
                    <a:lnTo>
                      <a:pt x="56" y="264"/>
                    </a:lnTo>
                    <a:lnTo>
                      <a:pt x="56" y="265"/>
                    </a:lnTo>
                    <a:lnTo>
                      <a:pt x="55" y="265"/>
                    </a:lnTo>
                    <a:lnTo>
                      <a:pt x="55" y="264"/>
                    </a:lnTo>
                    <a:lnTo>
                      <a:pt x="55" y="263"/>
                    </a:lnTo>
                    <a:lnTo>
                      <a:pt x="54" y="263"/>
                    </a:lnTo>
                    <a:lnTo>
                      <a:pt x="54" y="264"/>
                    </a:lnTo>
                    <a:lnTo>
                      <a:pt x="54" y="265"/>
                    </a:lnTo>
                    <a:lnTo>
                      <a:pt x="54" y="266"/>
                    </a:lnTo>
                    <a:lnTo>
                      <a:pt x="52" y="266"/>
                    </a:lnTo>
                    <a:lnTo>
                      <a:pt x="52" y="265"/>
                    </a:lnTo>
                    <a:lnTo>
                      <a:pt x="52" y="264"/>
                    </a:lnTo>
                    <a:lnTo>
                      <a:pt x="52" y="263"/>
                    </a:lnTo>
                    <a:lnTo>
                      <a:pt x="51" y="263"/>
                    </a:lnTo>
                    <a:lnTo>
                      <a:pt x="51" y="264"/>
                    </a:lnTo>
                    <a:lnTo>
                      <a:pt x="50" y="264"/>
                    </a:lnTo>
                    <a:lnTo>
                      <a:pt x="49" y="264"/>
                    </a:lnTo>
                    <a:lnTo>
                      <a:pt x="50" y="263"/>
                    </a:lnTo>
                    <a:lnTo>
                      <a:pt x="51" y="263"/>
                    </a:lnTo>
                    <a:lnTo>
                      <a:pt x="51" y="262"/>
                    </a:lnTo>
                    <a:lnTo>
                      <a:pt x="50" y="262"/>
                    </a:lnTo>
                    <a:lnTo>
                      <a:pt x="49" y="261"/>
                    </a:lnTo>
                    <a:lnTo>
                      <a:pt x="48" y="262"/>
                    </a:lnTo>
                    <a:lnTo>
                      <a:pt x="47" y="262"/>
                    </a:lnTo>
                    <a:lnTo>
                      <a:pt x="46" y="262"/>
                    </a:lnTo>
                    <a:lnTo>
                      <a:pt x="46" y="261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4" y="261"/>
                    </a:lnTo>
                    <a:lnTo>
                      <a:pt x="43" y="261"/>
                    </a:lnTo>
                    <a:lnTo>
                      <a:pt x="43" y="260"/>
                    </a:lnTo>
                    <a:lnTo>
                      <a:pt x="43" y="259"/>
                    </a:lnTo>
                    <a:lnTo>
                      <a:pt x="42" y="259"/>
                    </a:lnTo>
                    <a:lnTo>
                      <a:pt x="41" y="259"/>
                    </a:lnTo>
                    <a:lnTo>
                      <a:pt x="41" y="259"/>
                    </a:lnTo>
                    <a:lnTo>
                      <a:pt x="41" y="257"/>
                    </a:lnTo>
                    <a:lnTo>
                      <a:pt x="40" y="257"/>
                    </a:lnTo>
                    <a:lnTo>
                      <a:pt x="40" y="259"/>
                    </a:lnTo>
                    <a:lnTo>
                      <a:pt x="40" y="259"/>
                    </a:lnTo>
                    <a:lnTo>
                      <a:pt x="41" y="259"/>
                    </a:lnTo>
                    <a:lnTo>
                      <a:pt x="41" y="260"/>
                    </a:lnTo>
                    <a:lnTo>
                      <a:pt x="41" y="261"/>
                    </a:lnTo>
                    <a:lnTo>
                      <a:pt x="41" y="260"/>
                    </a:lnTo>
                    <a:lnTo>
                      <a:pt x="40" y="260"/>
                    </a:lnTo>
                    <a:lnTo>
                      <a:pt x="39" y="260"/>
                    </a:lnTo>
                    <a:lnTo>
                      <a:pt x="38" y="260"/>
                    </a:lnTo>
                    <a:lnTo>
                      <a:pt x="37" y="260"/>
                    </a:lnTo>
                    <a:lnTo>
                      <a:pt x="35" y="261"/>
                    </a:lnTo>
                    <a:lnTo>
                      <a:pt x="35" y="260"/>
                    </a:lnTo>
                    <a:lnTo>
                      <a:pt x="35" y="259"/>
                    </a:lnTo>
                    <a:lnTo>
                      <a:pt x="35" y="259"/>
                    </a:lnTo>
                    <a:lnTo>
                      <a:pt x="35" y="257"/>
                    </a:lnTo>
                    <a:lnTo>
                      <a:pt x="35" y="256"/>
                    </a:lnTo>
                    <a:lnTo>
                      <a:pt x="35" y="255"/>
                    </a:lnTo>
                    <a:lnTo>
                      <a:pt x="37" y="255"/>
                    </a:lnTo>
                    <a:lnTo>
                      <a:pt x="35" y="254"/>
                    </a:lnTo>
                    <a:lnTo>
                      <a:pt x="35" y="255"/>
                    </a:lnTo>
                    <a:lnTo>
                      <a:pt x="34" y="255"/>
                    </a:lnTo>
                    <a:lnTo>
                      <a:pt x="34" y="254"/>
                    </a:lnTo>
                    <a:lnTo>
                      <a:pt x="34" y="253"/>
                    </a:lnTo>
                    <a:lnTo>
                      <a:pt x="32" y="251"/>
                    </a:lnTo>
                    <a:lnTo>
                      <a:pt x="31" y="251"/>
                    </a:lnTo>
                    <a:lnTo>
                      <a:pt x="30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9" y="248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27" y="246"/>
                    </a:lnTo>
                    <a:lnTo>
                      <a:pt x="27" y="247"/>
                    </a:lnTo>
                    <a:lnTo>
                      <a:pt x="26" y="247"/>
                    </a:lnTo>
                    <a:lnTo>
                      <a:pt x="26" y="246"/>
                    </a:lnTo>
                    <a:lnTo>
                      <a:pt x="25" y="246"/>
                    </a:lnTo>
                    <a:lnTo>
                      <a:pt x="24" y="246"/>
                    </a:lnTo>
                    <a:lnTo>
                      <a:pt x="24" y="245"/>
                    </a:lnTo>
                    <a:lnTo>
                      <a:pt x="23" y="244"/>
                    </a:lnTo>
                    <a:lnTo>
                      <a:pt x="22" y="244"/>
                    </a:lnTo>
                    <a:lnTo>
                      <a:pt x="22" y="243"/>
                    </a:lnTo>
                    <a:lnTo>
                      <a:pt x="22" y="242"/>
                    </a:lnTo>
                    <a:lnTo>
                      <a:pt x="21" y="242"/>
                    </a:lnTo>
                    <a:lnTo>
                      <a:pt x="20" y="242"/>
                    </a:lnTo>
                    <a:lnTo>
                      <a:pt x="18" y="240"/>
                    </a:lnTo>
                    <a:lnTo>
                      <a:pt x="18" y="239"/>
                    </a:lnTo>
                    <a:lnTo>
                      <a:pt x="20" y="239"/>
                    </a:lnTo>
                    <a:lnTo>
                      <a:pt x="20" y="238"/>
                    </a:lnTo>
                    <a:lnTo>
                      <a:pt x="18" y="237"/>
                    </a:lnTo>
                    <a:lnTo>
                      <a:pt x="17" y="237"/>
                    </a:lnTo>
                    <a:lnTo>
                      <a:pt x="17" y="236"/>
                    </a:lnTo>
                    <a:lnTo>
                      <a:pt x="18" y="236"/>
                    </a:lnTo>
                    <a:lnTo>
                      <a:pt x="18" y="235"/>
                    </a:lnTo>
                    <a:lnTo>
                      <a:pt x="17" y="234"/>
                    </a:lnTo>
                    <a:lnTo>
                      <a:pt x="16" y="234"/>
                    </a:lnTo>
                    <a:lnTo>
                      <a:pt x="16" y="232"/>
                    </a:lnTo>
                    <a:lnTo>
                      <a:pt x="16" y="231"/>
                    </a:lnTo>
                    <a:lnTo>
                      <a:pt x="17" y="231"/>
                    </a:lnTo>
                    <a:lnTo>
                      <a:pt x="16" y="230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8" y="230"/>
                    </a:lnTo>
                    <a:lnTo>
                      <a:pt x="18" y="229"/>
                    </a:lnTo>
                    <a:lnTo>
                      <a:pt x="20" y="228"/>
                    </a:lnTo>
                    <a:lnTo>
                      <a:pt x="20" y="227"/>
                    </a:lnTo>
                    <a:lnTo>
                      <a:pt x="18" y="227"/>
                    </a:lnTo>
                    <a:lnTo>
                      <a:pt x="17" y="227"/>
                    </a:lnTo>
                    <a:lnTo>
                      <a:pt x="17" y="226"/>
                    </a:lnTo>
                    <a:lnTo>
                      <a:pt x="18" y="226"/>
                    </a:lnTo>
                    <a:lnTo>
                      <a:pt x="18" y="225"/>
                    </a:lnTo>
                    <a:lnTo>
                      <a:pt x="17" y="225"/>
                    </a:lnTo>
                    <a:lnTo>
                      <a:pt x="17" y="223"/>
                    </a:lnTo>
                    <a:lnTo>
                      <a:pt x="16" y="222"/>
                    </a:lnTo>
                    <a:lnTo>
                      <a:pt x="16" y="221"/>
                    </a:lnTo>
                    <a:lnTo>
                      <a:pt x="15" y="221"/>
                    </a:lnTo>
                    <a:lnTo>
                      <a:pt x="14" y="221"/>
                    </a:lnTo>
                    <a:lnTo>
                      <a:pt x="14" y="220"/>
                    </a:lnTo>
                    <a:lnTo>
                      <a:pt x="13" y="218"/>
                    </a:lnTo>
                    <a:lnTo>
                      <a:pt x="14" y="217"/>
                    </a:lnTo>
                    <a:lnTo>
                      <a:pt x="13" y="215"/>
                    </a:lnTo>
                    <a:lnTo>
                      <a:pt x="13" y="214"/>
                    </a:lnTo>
                    <a:lnTo>
                      <a:pt x="12" y="214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2" y="211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8" y="209"/>
                    </a:lnTo>
                    <a:lnTo>
                      <a:pt x="8" y="207"/>
                    </a:lnTo>
                    <a:lnTo>
                      <a:pt x="8" y="205"/>
                    </a:lnTo>
                    <a:lnTo>
                      <a:pt x="8" y="204"/>
                    </a:lnTo>
                    <a:lnTo>
                      <a:pt x="7" y="204"/>
                    </a:lnTo>
                    <a:lnTo>
                      <a:pt x="6" y="204"/>
                    </a:lnTo>
                    <a:lnTo>
                      <a:pt x="7" y="204"/>
                    </a:lnTo>
                    <a:lnTo>
                      <a:pt x="7" y="203"/>
                    </a:lnTo>
                    <a:lnTo>
                      <a:pt x="6" y="203"/>
                    </a:lnTo>
                    <a:lnTo>
                      <a:pt x="6" y="202"/>
                    </a:lnTo>
                    <a:lnTo>
                      <a:pt x="4" y="202"/>
                    </a:lnTo>
                    <a:lnTo>
                      <a:pt x="3" y="202"/>
                    </a:lnTo>
                    <a:lnTo>
                      <a:pt x="1" y="202"/>
                    </a:lnTo>
                    <a:lnTo>
                      <a:pt x="3" y="201"/>
                    </a:lnTo>
                    <a:lnTo>
                      <a:pt x="3" y="20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198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0" y="196"/>
                    </a:lnTo>
                    <a:lnTo>
                      <a:pt x="1" y="196"/>
                    </a:lnTo>
                    <a:lnTo>
                      <a:pt x="1" y="194"/>
                    </a:lnTo>
                    <a:lnTo>
                      <a:pt x="0" y="193"/>
                    </a:lnTo>
                    <a:lnTo>
                      <a:pt x="1" y="192"/>
                    </a:lnTo>
                    <a:lnTo>
                      <a:pt x="3" y="190"/>
                    </a:lnTo>
                    <a:lnTo>
                      <a:pt x="6" y="187"/>
                    </a:lnTo>
                    <a:lnTo>
                      <a:pt x="8" y="184"/>
                    </a:lnTo>
                    <a:lnTo>
                      <a:pt x="9" y="183"/>
                    </a:lnTo>
                    <a:lnTo>
                      <a:pt x="11" y="183"/>
                    </a:lnTo>
                    <a:lnTo>
                      <a:pt x="12" y="181"/>
                    </a:lnTo>
                    <a:lnTo>
                      <a:pt x="13" y="180"/>
                    </a:lnTo>
                    <a:lnTo>
                      <a:pt x="14" y="179"/>
                    </a:lnTo>
                    <a:lnTo>
                      <a:pt x="15" y="179"/>
                    </a:lnTo>
                    <a:lnTo>
                      <a:pt x="16" y="178"/>
                    </a:lnTo>
                    <a:lnTo>
                      <a:pt x="17" y="178"/>
                    </a:lnTo>
                    <a:lnTo>
                      <a:pt x="18" y="178"/>
                    </a:lnTo>
                    <a:lnTo>
                      <a:pt x="21" y="177"/>
                    </a:lnTo>
                    <a:lnTo>
                      <a:pt x="22" y="177"/>
                    </a:lnTo>
                    <a:lnTo>
                      <a:pt x="23" y="177"/>
                    </a:lnTo>
                    <a:lnTo>
                      <a:pt x="24" y="177"/>
                    </a:lnTo>
                    <a:lnTo>
                      <a:pt x="25" y="177"/>
                    </a:lnTo>
                    <a:lnTo>
                      <a:pt x="26" y="177"/>
                    </a:lnTo>
                    <a:lnTo>
                      <a:pt x="27" y="176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29" y="175"/>
                    </a:lnTo>
                    <a:lnTo>
                      <a:pt x="31" y="173"/>
                    </a:lnTo>
                    <a:lnTo>
                      <a:pt x="32" y="173"/>
                    </a:lnTo>
                    <a:lnTo>
                      <a:pt x="32" y="172"/>
                    </a:lnTo>
                    <a:lnTo>
                      <a:pt x="33" y="172"/>
                    </a:lnTo>
                    <a:lnTo>
                      <a:pt x="34" y="172"/>
                    </a:lnTo>
                    <a:lnTo>
                      <a:pt x="34" y="173"/>
                    </a:lnTo>
                    <a:lnTo>
                      <a:pt x="37" y="173"/>
                    </a:lnTo>
                    <a:lnTo>
                      <a:pt x="38" y="173"/>
                    </a:lnTo>
                    <a:lnTo>
                      <a:pt x="39" y="173"/>
                    </a:lnTo>
                    <a:lnTo>
                      <a:pt x="39" y="172"/>
                    </a:lnTo>
                    <a:lnTo>
                      <a:pt x="40" y="172"/>
                    </a:lnTo>
                    <a:lnTo>
                      <a:pt x="41" y="172"/>
                    </a:lnTo>
                    <a:lnTo>
                      <a:pt x="42" y="172"/>
                    </a:lnTo>
                    <a:lnTo>
                      <a:pt x="43" y="171"/>
                    </a:lnTo>
                    <a:lnTo>
                      <a:pt x="44" y="170"/>
                    </a:lnTo>
                    <a:lnTo>
                      <a:pt x="46" y="170"/>
                    </a:lnTo>
                    <a:lnTo>
                      <a:pt x="47" y="169"/>
                    </a:lnTo>
                    <a:lnTo>
                      <a:pt x="48" y="169"/>
                    </a:lnTo>
                    <a:lnTo>
                      <a:pt x="48" y="168"/>
                    </a:lnTo>
                    <a:lnTo>
                      <a:pt x="49" y="168"/>
                    </a:lnTo>
                    <a:lnTo>
                      <a:pt x="50" y="168"/>
                    </a:lnTo>
                    <a:lnTo>
                      <a:pt x="51" y="166"/>
                    </a:lnTo>
                    <a:lnTo>
                      <a:pt x="52" y="166"/>
                    </a:lnTo>
                    <a:lnTo>
                      <a:pt x="52" y="164"/>
                    </a:lnTo>
                    <a:lnTo>
                      <a:pt x="54" y="164"/>
                    </a:lnTo>
                    <a:lnTo>
                      <a:pt x="55" y="164"/>
                    </a:lnTo>
                    <a:lnTo>
                      <a:pt x="56" y="164"/>
                    </a:lnTo>
                    <a:lnTo>
                      <a:pt x="56" y="164"/>
                    </a:lnTo>
                    <a:lnTo>
                      <a:pt x="57" y="164"/>
                    </a:lnTo>
                    <a:lnTo>
                      <a:pt x="58" y="164"/>
                    </a:lnTo>
                    <a:lnTo>
                      <a:pt x="60" y="163"/>
                    </a:lnTo>
                    <a:lnTo>
                      <a:pt x="61" y="163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62"/>
                    </a:lnTo>
                    <a:lnTo>
                      <a:pt x="66" y="162"/>
                    </a:lnTo>
                    <a:lnTo>
                      <a:pt x="67" y="162"/>
                    </a:lnTo>
                    <a:lnTo>
                      <a:pt x="68" y="162"/>
                    </a:lnTo>
                    <a:lnTo>
                      <a:pt x="69" y="162"/>
                    </a:lnTo>
                    <a:lnTo>
                      <a:pt x="71" y="162"/>
                    </a:lnTo>
                    <a:lnTo>
                      <a:pt x="72" y="162"/>
                    </a:lnTo>
                    <a:lnTo>
                      <a:pt x="74" y="162"/>
                    </a:lnTo>
                    <a:lnTo>
                      <a:pt x="75" y="162"/>
                    </a:lnTo>
                    <a:lnTo>
                      <a:pt x="76" y="162"/>
                    </a:lnTo>
                    <a:lnTo>
                      <a:pt x="77" y="162"/>
                    </a:lnTo>
                    <a:lnTo>
                      <a:pt x="77" y="161"/>
                    </a:lnTo>
                    <a:lnTo>
                      <a:pt x="78" y="161"/>
                    </a:lnTo>
                    <a:lnTo>
                      <a:pt x="78" y="162"/>
                    </a:lnTo>
                    <a:lnTo>
                      <a:pt x="80" y="162"/>
                    </a:lnTo>
                    <a:lnTo>
                      <a:pt x="80" y="161"/>
                    </a:lnTo>
                    <a:lnTo>
                      <a:pt x="81" y="161"/>
                    </a:lnTo>
                    <a:lnTo>
                      <a:pt x="82" y="161"/>
                    </a:lnTo>
                    <a:lnTo>
                      <a:pt x="83" y="161"/>
                    </a:lnTo>
                    <a:lnTo>
                      <a:pt x="83" y="162"/>
                    </a:lnTo>
                    <a:lnTo>
                      <a:pt x="83" y="161"/>
                    </a:lnTo>
                    <a:lnTo>
                      <a:pt x="84" y="161"/>
                    </a:lnTo>
                    <a:lnTo>
                      <a:pt x="85" y="161"/>
                    </a:lnTo>
                    <a:lnTo>
                      <a:pt x="86" y="161"/>
                    </a:lnTo>
                    <a:lnTo>
                      <a:pt x="88" y="161"/>
                    </a:lnTo>
                    <a:lnTo>
                      <a:pt x="89" y="161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1" y="160"/>
                    </a:lnTo>
                    <a:lnTo>
                      <a:pt x="92" y="160"/>
                    </a:lnTo>
                    <a:lnTo>
                      <a:pt x="93" y="160"/>
                    </a:lnTo>
                    <a:lnTo>
                      <a:pt x="93" y="159"/>
                    </a:lnTo>
                    <a:lnTo>
                      <a:pt x="94" y="160"/>
                    </a:lnTo>
                    <a:lnTo>
                      <a:pt x="95" y="160"/>
                    </a:lnTo>
                    <a:lnTo>
                      <a:pt x="97" y="159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1" y="158"/>
                    </a:lnTo>
                    <a:lnTo>
                      <a:pt x="102" y="156"/>
                    </a:lnTo>
                    <a:lnTo>
                      <a:pt x="103" y="156"/>
                    </a:lnTo>
                    <a:lnTo>
                      <a:pt x="103" y="155"/>
                    </a:lnTo>
                    <a:lnTo>
                      <a:pt x="104" y="155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7" y="152"/>
                    </a:lnTo>
                    <a:lnTo>
                      <a:pt x="112" y="146"/>
                    </a:lnTo>
                    <a:lnTo>
                      <a:pt x="117" y="142"/>
                    </a:lnTo>
                    <a:lnTo>
                      <a:pt x="118" y="141"/>
                    </a:lnTo>
                    <a:lnTo>
                      <a:pt x="123" y="136"/>
                    </a:lnTo>
                    <a:lnTo>
                      <a:pt x="125" y="134"/>
                    </a:lnTo>
                    <a:lnTo>
                      <a:pt x="128" y="130"/>
                    </a:lnTo>
                    <a:lnTo>
                      <a:pt x="146" y="112"/>
                    </a:lnTo>
                    <a:lnTo>
                      <a:pt x="159" y="99"/>
                    </a:lnTo>
                    <a:lnTo>
                      <a:pt x="163" y="95"/>
                    </a:lnTo>
                    <a:lnTo>
                      <a:pt x="169" y="95"/>
                    </a:lnTo>
                    <a:lnTo>
                      <a:pt x="174" y="95"/>
                    </a:lnTo>
                    <a:lnTo>
                      <a:pt x="186" y="95"/>
                    </a:lnTo>
                    <a:lnTo>
                      <a:pt x="186" y="88"/>
                    </a:lnTo>
                    <a:lnTo>
                      <a:pt x="186" y="87"/>
                    </a:lnTo>
                    <a:lnTo>
                      <a:pt x="186" y="84"/>
                    </a:lnTo>
                    <a:lnTo>
                      <a:pt x="187" y="84"/>
                    </a:lnTo>
                    <a:lnTo>
                      <a:pt x="193" y="84"/>
                    </a:lnTo>
                    <a:lnTo>
                      <a:pt x="193" y="79"/>
                    </a:lnTo>
                    <a:lnTo>
                      <a:pt x="193" y="75"/>
                    </a:lnTo>
                    <a:lnTo>
                      <a:pt x="200" y="75"/>
                    </a:lnTo>
                    <a:lnTo>
                      <a:pt x="200" y="65"/>
                    </a:lnTo>
                    <a:lnTo>
                      <a:pt x="200" y="58"/>
                    </a:lnTo>
                    <a:lnTo>
                      <a:pt x="203" y="54"/>
                    </a:lnTo>
                    <a:lnTo>
                      <a:pt x="206" y="51"/>
                    </a:lnTo>
                    <a:lnTo>
                      <a:pt x="208" y="50"/>
                    </a:lnTo>
                    <a:lnTo>
                      <a:pt x="209" y="49"/>
                    </a:lnTo>
                    <a:lnTo>
                      <a:pt x="210" y="46"/>
                    </a:lnTo>
                    <a:lnTo>
                      <a:pt x="212" y="45"/>
                    </a:lnTo>
                    <a:lnTo>
                      <a:pt x="213" y="44"/>
                    </a:lnTo>
                    <a:lnTo>
                      <a:pt x="215" y="42"/>
                    </a:lnTo>
                    <a:lnTo>
                      <a:pt x="217" y="41"/>
                    </a:lnTo>
                    <a:lnTo>
                      <a:pt x="218" y="41"/>
                    </a:lnTo>
                    <a:lnTo>
                      <a:pt x="220" y="39"/>
                    </a:lnTo>
                    <a:lnTo>
                      <a:pt x="223" y="34"/>
                    </a:lnTo>
                    <a:lnTo>
                      <a:pt x="224" y="33"/>
                    </a:lnTo>
                    <a:lnTo>
                      <a:pt x="226" y="32"/>
                    </a:lnTo>
                    <a:lnTo>
                      <a:pt x="227" y="29"/>
                    </a:lnTo>
                    <a:lnTo>
                      <a:pt x="230" y="27"/>
                    </a:lnTo>
                    <a:lnTo>
                      <a:pt x="232" y="25"/>
                    </a:lnTo>
                    <a:lnTo>
                      <a:pt x="238" y="19"/>
                    </a:lnTo>
                    <a:lnTo>
                      <a:pt x="243" y="14"/>
                    </a:lnTo>
                    <a:lnTo>
                      <a:pt x="244" y="14"/>
                    </a:lnTo>
                    <a:lnTo>
                      <a:pt x="246" y="12"/>
                    </a:lnTo>
                    <a:lnTo>
                      <a:pt x="247" y="10"/>
                    </a:lnTo>
                    <a:lnTo>
                      <a:pt x="248" y="9"/>
                    </a:lnTo>
                    <a:lnTo>
                      <a:pt x="249" y="8"/>
                    </a:lnTo>
                    <a:lnTo>
                      <a:pt x="249" y="7"/>
                    </a:lnTo>
                    <a:lnTo>
                      <a:pt x="251" y="6"/>
                    </a:lnTo>
                    <a:lnTo>
                      <a:pt x="253" y="3"/>
                    </a:lnTo>
                    <a:lnTo>
                      <a:pt x="255" y="2"/>
                    </a:lnTo>
                    <a:lnTo>
                      <a:pt x="255" y="1"/>
                    </a:lnTo>
                    <a:lnTo>
                      <a:pt x="257" y="0"/>
                    </a:lnTo>
                    <a:lnTo>
                      <a:pt x="257" y="1"/>
                    </a:lnTo>
                    <a:lnTo>
                      <a:pt x="258" y="1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1" y="3"/>
                    </a:lnTo>
                    <a:lnTo>
                      <a:pt x="261" y="5"/>
                    </a:lnTo>
                    <a:lnTo>
                      <a:pt x="261" y="6"/>
                    </a:lnTo>
                    <a:lnTo>
                      <a:pt x="261" y="7"/>
                    </a:lnTo>
                    <a:lnTo>
                      <a:pt x="261" y="8"/>
                    </a:lnTo>
                    <a:lnTo>
                      <a:pt x="262" y="9"/>
                    </a:lnTo>
                    <a:lnTo>
                      <a:pt x="263" y="9"/>
                    </a:lnTo>
                    <a:lnTo>
                      <a:pt x="263" y="10"/>
                    </a:lnTo>
                    <a:lnTo>
                      <a:pt x="26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2620962" y="2827338"/>
                <a:ext cx="134938" cy="252413"/>
              </a:xfrm>
              <a:custGeom>
                <a:avLst/>
                <a:gdLst>
                  <a:gd name="T0" fmla="*/ 26 w 85"/>
                  <a:gd name="T1" fmla="*/ 0 h 159"/>
                  <a:gd name="T2" fmla="*/ 27 w 85"/>
                  <a:gd name="T3" fmla="*/ 11 h 159"/>
                  <a:gd name="T4" fmla="*/ 30 w 85"/>
                  <a:gd name="T5" fmla="*/ 13 h 159"/>
                  <a:gd name="T6" fmla="*/ 29 w 85"/>
                  <a:gd name="T7" fmla="*/ 17 h 159"/>
                  <a:gd name="T8" fmla="*/ 30 w 85"/>
                  <a:gd name="T9" fmla="*/ 21 h 159"/>
                  <a:gd name="T10" fmla="*/ 31 w 85"/>
                  <a:gd name="T11" fmla="*/ 22 h 159"/>
                  <a:gd name="T12" fmla="*/ 31 w 85"/>
                  <a:gd name="T13" fmla="*/ 25 h 159"/>
                  <a:gd name="T14" fmla="*/ 35 w 85"/>
                  <a:gd name="T15" fmla="*/ 32 h 159"/>
                  <a:gd name="T16" fmla="*/ 42 w 85"/>
                  <a:gd name="T17" fmla="*/ 33 h 159"/>
                  <a:gd name="T18" fmla="*/ 48 w 85"/>
                  <a:gd name="T19" fmla="*/ 38 h 159"/>
                  <a:gd name="T20" fmla="*/ 50 w 85"/>
                  <a:gd name="T21" fmla="*/ 36 h 159"/>
                  <a:gd name="T22" fmla="*/ 57 w 85"/>
                  <a:gd name="T23" fmla="*/ 40 h 159"/>
                  <a:gd name="T24" fmla="*/ 60 w 85"/>
                  <a:gd name="T25" fmla="*/ 42 h 159"/>
                  <a:gd name="T26" fmla="*/ 58 w 85"/>
                  <a:gd name="T27" fmla="*/ 48 h 159"/>
                  <a:gd name="T28" fmla="*/ 58 w 85"/>
                  <a:gd name="T29" fmla="*/ 53 h 159"/>
                  <a:gd name="T30" fmla="*/ 59 w 85"/>
                  <a:gd name="T31" fmla="*/ 48 h 159"/>
                  <a:gd name="T32" fmla="*/ 65 w 85"/>
                  <a:gd name="T33" fmla="*/ 45 h 159"/>
                  <a:gd name="T34" fmla="*/ 64 w 85"/>
                  <a:gd name="T35" fmla="*/ 52 h 159"/>
                  <a:gd name="T36" fmla="*/ 66 w 85"/>
                  <a:gd name="T37" fmla="*/ 50 h 159"/>
                  <a:gd name="T38" fmla="*/ 70 w 85"/>
                  <a:gd name="T39" fmla="*/ 51 h 159"/>
                  <a:gd name="T40" fmla="*/ 78 w 85"/>
                  <a:gd name="T41" fmla="*/ 53 h 159"/>
                  <a:gd name="T42" fmla="*/ 83 w 85"/>
                  <a:gd name="T43" fmla="*/ 61 h 159"/>
                  <a:gd name="T44" fmla="*/ 83 w 85"/>
                  <a:gd name="T45" fmla="*/ 68 h 159"/>
                  <a:gd name="T46" fmla="*/ 75 w 85"/>
                  <a:gd name="T47" fmla="*/ 68 h 159"/>
                  <a:gd name="T48" fmla="*/ 70 w 85"/>
                  <a:gd name="T49" fmla="*/ 73 h 159"/>
                  <a:gd name="T50" fmla="*/ 68 w 85"/>
                  <a:gd name="T51" fmla="*/ 77 h 159"/>
                  <a:gd name="T52" fmla="*/ 68 w 85"/>
                  <a:gd name="T53" fmla="*/ 85 h 159"/>
                  <a:gd name="T54" fmla="*/ 66 w 85"/>
                  <a:gd name="T55" fmla="*/ 92 h 159"/>
                  <a:gd name="T56" fmla="*/ 69 w 85"/>
                  <a:gd name="T57" fmla="*/ 99 h 159"/>
                  <a:gd name="T58" fmla="*/ 68 w 85"/>
                  <a:gd name="T59" fmla="*/ 103 h 159"/>
                  <a:gd name="T60" fmla="*/ 74 w 85"/>
                  <a:gd name="T61" fmla="*/ 106 h 159"/>
                  <a:gd name="T62" fmla="*/ 77 w 85"/>
                  <a:gd name="T63" fmla="*/ 110 h 159"/>
                  <a:gd name="T64" fmla="*/ 77 w 85"/>
                  <a:gd name="T65" fmla="*/ 124 h 159"/>
                  <a:gd name="T66" fmla="*/ 58 w 85"/>
                  <a:gd name="T67" fmla="*/ 131 h 159"/>
                  <a:gd name="T68" fmla="*/ 44 w 85"/>
                  <a:gd name="T69" fmla="*/ 151 h 159"/>
                  <a:gd name="T70" fmla="*/ 47 w 85"/>
                  <a:gd name="T71" fmla="*/ 159 h 159"/>
                  <a:gd name="T72" fmla="*/ 40 w 85"/>
                  <a:gd name="T73" fmla="*/ 158 h 159"/>
                  <a:gd name="T74" fmla="*/ 36 w 85"/>
                  <a:gd name="T75" fmla="*/ 150 h 159"/>
                  <a:gd name="T76" fmla="*/ 33 w 85"/>
                  <a:gd name="T77" fmla="*/ 144 h 159"/>
                  <a:gd name="T78" fmla="*/ 29 w 85"/>
                  <a:gd name="T79" fmla="*/ 138 h 159"/>
                  <a:gd name="T80" fmla="*/ 24 w 85"/>
                  <a:gd name="T81" fmla="*/ 135 h 159"/>
                  <a:gd name="T82" fmla="*/ 23 w 85"/>
                  <a:gd name="T83" fmla="*/ 128 h 159"/>
                  <a:gd name="T84" fmla="*/ 22 w 85"/>
                  <a:gd name="T85" fmla="*/ 120 h 159"/>
                  <a:gd name="T86" fmla="*/ 23 w 85"/>
                  <a:gd name="T87" fmla="*/ 112 h 159"/>
                  <a:gd name="T88" fmla="*/ 24 w 85"/>
                  <a:gd name="T89" fmla="*/ 104 h 159"/>
                  <a:gd name="T90" fmla="*/ 25 w 85"/>
                  <a:gd name="T91" fmla="*/ 98 h 159"/>
                  <a:gd name="T92" fmla="*/ 23 w 85"/>
                  <a:gd name="T93" fmla="*/ 90 h 159"/>
                  <a:gd name="T94" fmla="*/ 19 w 85"/>
                  <a:gd name="T95" fmla="*/ 79 h 159"/>
                  <a:gd name="T96" fmla="*/ 16 w 85"/>
                  <a:gd name="T97" fmla="*/ 74 h 159"/>
                  <a:gd name="T98" fmla="*/ 14 w 85"/>
                  <a:gd name="T99" fmla="*/ 61 h 159"/>
                  <a:gd name="T100" fmla="*/ 5 w 85"/>
                  <a:gd name="T101" fmla="*/ 55 h 159"/>
                  <a:gd name="T102" fmla="*/ 4 w 85"/>
                  <a:gd name="T103" fmla="*/ 52 h 159"/>
                  <a:gd name="T104" fmla="*/ 1 w 85"/>
                  <a:gd name="T105" fmla="*/ 44 h 159"/>
                  <a:gd name="T106" fmla="*/ 0 w 85"/>
                  <a:gd name="T107" fmla="*/ 35 h 159"/>
                  <a:gd name="T108" fmla="*/ 4 w 85"/>
                  <a:gd name="T109" fmla="*/ 28 h 159"/>
                  <a:gd name="T110" fmla="*/ 5 w 85"/>
                  <a:gd name="T111" fmla="*/ 18 h 159"/>
                  <a:gd name="T112" fmla="*/ 4 w 85"/>
                  <a:gd name="T113" fmla="*/ 2 h 159"/>
                  <a:gd name="T114" fmla="*/ 10 w 85"/>
                  <a:gd name="T115" fmla="*/ 0 h 159"/>
                  <a:gd name="T116" fmla="*/ 18 w 85"/>
                  <a:gd name="T11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159">
                    <a:moveTo>
                      <a:pt x="19" y="0"/>
                    </a:move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10"/>
                    </a:lnTo>
                    <a:lnTo>
                      <a:pt x="29" y="10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2" y="24"/>
                    </a:lnTo>
                    <a:lnTo>
                      <a:pt x="34" y="25"/>
                    </a:lnTo>
                    <a:lnTo>
                      <a:pt x="33" y="26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32" y="30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32"/>
                    </a:lnTo>
                    <a:lnTo>
                      <a:pt x="36" y="32"/>
                    </a:lnTo>
                    <a:lnTo>
                      <a:pt x="38" y="31"/>
                    </a:lnTo>
                    <a:lnTo>
                      <a:pt x="39" y="31"/>
                    </a:lnTo>
                    <a:lnTo>
                      <a:pt x="39" y="32"/>
                    </a:lnTo>
                    <a:lnTo>
                      <a:pt x="41" y="31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3" y="34"/>
                    </a:lnTo>
                    <a:lnTo>
                      <a:pt x="43" y="35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48" y="38"/>
                    </a:lnTo>
                    <a:lnTo>
                      <a:pt x="48" y="36"/>
                    </a:lnTo>
                    <a:lnTo>
                      <a:pt x="48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2" y="38"/>
                    </a:lnTo>
                    <a:lnTo>
                      <a:pt x="53" y="36"/>
                    </a:lnTo>
                    <a:lnTo>
                      <a:pt x="55" y="36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8" y="40"/>
                    </a:lnTo>
                    <a:lnTo>
                      <a:pt x="58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60" y="42"/>
                    </a:lnTo>
                    <a:lnTo>
                      <a:pt x="60" y="43"/>
                    </a:lnTo>
                    <a:lnTo>
                      <a:pt x="61" y="43"/>
                    </a:lnTo>
                    <a:lnTo>
                      <a:pt x="61" y="44"/>
                    </a:lnTo>
                    <a:lnTo>
                      <a:pt x="60" y="45"/>
                    </a:lnTo>
                    <a:lnTo>
                      <a:pt x="59" y="47"/>
                    </a:lnTo>
                    <a:lnTo>
                      <a:pt x="59" y="48"/>
                    </a:lnTo>
                    <a:lnTo>
                      <a:pt x="58" y="48"/>
                    </a:lnTo>
                    <a:lnTo>
                      <a:pt x="58" y="49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8" y="53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49"/>
                    </a:lnTo>
                    <a:lnTo>
                      <a:pt x="59" y="48"/>
                    </a:lnTo>
                    <a:lnTo>
                      <a:pt x="59" y="48"/>
                    </a:lnTo>
                    <a:lnTo>
                      <a:pt x="60" y="47"/>
                    </a:lnTo>
                    <a:lnTo>
                      <a:pt x="60" y="45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63" y="45"/>
                    </a:lnTo>
                    <a:lnTo>
                      <a:pt x="64" y="45"/>
                    </a:lnTo>
                    <a:lnTo>
                      <a:pt x="65" y="45"/>
                    </a:lnTo>
                    <a:lnTo>
                      <a:pt x="66" y="45"/>
                    </a:lnTo>
                    <a:lnTo>
                      <a:pt x="67" y="45"/>
                    </a:lnTo>
                    <a:lnTo>
                      <a:pt x="67" y="47"/>
                    </a:lnTo>
                    <a:lnTo>
                      <a:pt x="68" y="48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1" y="53"/>
                    </a:lnTo>
                    <a:lnTo>
                      <a:pt x="63" y="53"/>
                    </a:lnTo>
                    <a:lnTo>
                      <a:pt x="64" y="55"/>
                    </a:lnTo>
                    <a:lnTo>
                      <a:pt x="64" y="53"/>
                    </a:lnTo>
                    <a:lnTo>
                      <a:pt x="65" y="51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7" y="50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9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72" y="52"/>
                    </a:lnTo>
                    <a:lnTo>
                      <a:pt x="73" y="53"/>
                    </a:lnTo>
                    <a:lnTo>
                      <a:pt x="74" y="53"/>
                    </a:lnTo>
                    <a:lnTo>
                      <a:pt x="74" y="56"/>
                    </a:lnTo>
                    <a:lnTo>
                      <a:pt x="75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3"/>
                    </a:lnTo>
                    <a:lnTo>
                      <a:pt x="81" y="53"/>
                    </a:lnTo>
                    <a:lnTo>
                      <a:pt x="82" y="55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3" y="58"/>
                    </a:lnTo>
                    <a:lnTo>
                      <a:pt x="83" y="61"/>
                    </a:lnTo>
                    <a:lnTo>
                      <a:pt x="83" y="62"/>
                    </a:lnTo>
                    <a:lnTo>
                      <a:pt x="84" y="64"/>
                    </a:lnTo>
                    <a:lnTo>
                      <a:pt x="85" y="65"/>
                    </a:lnTo>
                    <a:lnTo>
                      <a:pt x="84" y="65"/>
                    </a:lnTo>
                    <a:lnTo>
                      <a:pt x="83" y="66"/>
                    </a:lnTo>
                    <a:lnTo>
                      <a:pt x="83" y="67"/>
                    </a:lnTo>
                    <a:lnTo>
                      <a:pt x="83" y="68"/>
                    </a:lnTo>
                    <a:lnTo>
                      <a:pt x="82" y="68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7" y="67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5" y="68"/>
                    </a:lnTo>
                    <a:lnTo>
                      <a:pt x="75" y="67"/>
                    </a:lnTo>
                    <a:lnTo>
                      <a:pt x="74" y="68"/>
                    </a:lnTo>
                    <a:lnTo>
                      <a:pt x="73" y="69"/>
                    </a:lnTo>
                    <a:lnTo>
                      <a:pt x="72" y="70"/>
                    </a:lnTo>
                    <a:lnTo>
                      <a:pt x="72" y="72"/>
                    </a:lnTo>
                    <a:lnTo>
                      <a:pt x="70" y="72"/>
                    </a:lnTo>
                    <a:lnTo>
                      <a:pt x="70" y="73"/>
                    </a:lnTo>
                    <a:lnTo>
                      <a:pt x="69" y="74"/>
                    </a:lnTo>
                    <a:lnTo>
                      <a:pt x="68" y="74"/>
                    </a:lnTo>
                    <a:lnTo>
                      <a:pt x="68" y="76"/>
                    </a:lnTo>
                    <a:lnTo>
                      <a:pt x="69" y="76"/>
                    </a:lnTo>
                    <a:lnTo>
                      <a:pt x="69" y="77"/>
                    </a:lnTo>
                    <a:lnTo>
                      <a:pt x="69" y="77"/>
                    </a:lnTo>
                    <a:lnTo>
                      <a:pt x="68" y="77"/>
                    </a:lnTo>
                    <a:lnTo>
                      <a:pt x="68" y="78"/>
                    </a:lnTo>
                    <a:lnTo>
                      <a:pt x="68" y="79"/>
                    </a:lnTo>
                    <a:lnTo>
                      <a:pt x="68" y="81"/>
                    </a:lnTo>
                    <a:lnTo>
                      <a:pt x="68" y="82"/>
                    </a:lnTo>
                    <a:lnTo>
                      <a:pt x="68" y="83"/>
                    </a:lnTo>
                    <a:lnTo>
                      <a:pt x="68" y="84"/>
                    </a:lnTo>
                    <a:lnTo>
                      <a:pt x="68" y="85"/>
                    </a:lnTo>
                    <a:lnTo>
                      <a:pt x="68" y="86"/>
                    </a:lnTo>
                    <a:lnTo>
                      <a:pt x="67" y="86"/>
                    </a:lnTo>
                    <a:lnTo>
                      <a:pt x="67" y="87"/>
                    </a:lnTo>
                    <a:lnTo>
                      <a:pt x="67" y="89"/>
                    </a:lnTo>
                    <a:lnTo>
                      <a:pt x="66" y="90"/>
                    </a:lnTo>
                    <a:lnTo>
                      <a:pt x="66" y="91"/>
                    </a:lnTo>
                    <a:lnTo>
                      <a:pt x="66" y="92"/>
                    </a:lnTo>
                    <a:lnTo>
                      <a:pt x="66" y="93"/>
                    </a:lnTo>
                    <a:lnTo>
                      <a:pt x="67" y="94"/>
                    </a:lnTo>
                    <a:lnTo>
                      <a:pt x="67" y="95"/>
                    </a:lnTo>
                    <a:lnTo>
                      <a:pt x="68" y="97"/>
                    </a:lnTo>
                    <a:lnTo>
                      <a:pt x="68" y="98"/>
                    </a:lnTo>
                    <a:lnTo>
                      <a:pt x="69" y="98"/>
                    </a:lnTo>
                    <a:lnTo>
                      <a:pt x="69" y="99"/>
                    </a:lnTo>
                    <a:lnTo>
                      <a:pt x="70" y="99"/>
                    </a:lnTo>
                    <a:lnTo>
                      <a:pt x="70" y="100"/>
                    </a:lnTo>
                    <a:lnTo>
                      <a:pt x="72" y="102"/>
                    </a:lnTo>
                    <a:lnTo>
                      <a:pt x="70" y="101"/>
                    </a:lnTo>
                    <a:lnTo>
                      <a:pt x="69" y="102"/>
                    </a:lnTo>
                    <a:lnTo>
                      <a:pt x="69" y="103"/>
                    </a:lnTo>
                    <a:lnTo>
                      <a:pt x="68" y="103"/>
                    </a:lnTo>
                    <a:lnTo>
                      <a:pt x="69" y="104"/>
                    </a:lnTo>
                    <a:lnTo>
                      <a:pt x="69" y="104"/>
                    </a:lnTo>
                    <a:lnTo>
                      <a:pt x="70" y="104"/>
                    </a:lnTo>
                    <a:lnTo>
                      <a:pt x="72" y="104"/>
                    </a:lnTo>
                    <a:lnTo>
                      <a:pt x="73" y="104"/>
                    </a:lnTo>
                    <a:lnTo>
                      <a:pt x="73" y="106"/>
                    </a:lnTo>
                    <a:lnTo>
                      <a:pt x="74" y="106"/>
                    </a:lnTo>
                    <a:lnTo>
                      <a:pt x="75" y="107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4" y="109"/>
                    </a:lnTo>
                    <a:lnTo>
                      <a:pt x="75" y="109"/>
                    </a:lnTo>
                    <a:lnTo>
                      <a:pt x="76" y="110"/>
                    </a:lnTo>
                    <a:lnTo>
                      <a:pt x="77" y="110"/>
                    </a:lnTo>
                    <a:lnTo>
                      <a:pt x="77" y="111"/>
                    </a:lnTo>
                    <a:lnTo>
                      <a:pt x="77" y="112"/>
                    </a:lnTo>
                    <a:lnTo>
                      <a:pt x="77" y="115"/>
                    </a:lnTo>
                    <a:lnTo>
                      <a:pt x="77" y="118"/>
                    </a:lnTo>
                    <a:lnTo>
                      <a:pt x="77" y="121"/>
                    </a:lnTo>
                    <a:lnTo>
                      <a:pt x="77" y="123"/>
                    </a:lnTo>
                    <a:lnTo>
                      <a:pt x="77" y="124"/>
                    </a:lnTo>
                    <a:lnTo>
                      <a:pt x="77" y="126"/>
                    </a:lnTo>
                    <a:lnTo>
                      <a:pt x="77" y="127"/>
                    </a:lnTo>
                    <a:lnTo>
                      <a:pt x="77" y="128"/>
                    </a:lnTo>
                    <a:lnTo>
                      <a:pt x="76" y="131"/>
                    </a:lnTo>
                    <a:lnTo>
                      <a:pt x="74" y="131"/>
                    </a:lnTo>
                    <a:lnTo>
                      <a:pt x="70" y="131"/>
                    </a:lnTo>
                    <a:lnTo>
                      <a:pt x="58" y="131"/>
                    </a:lnTo>
                    <a:lnTo>
                      <a:pt x="58" y="136"/>
                    </a:lnTo>
                    <a:lnTo>
                      <a:pt x="53" y="136"/>
                    </a:lnTo>
                    <a:lnTo>
                      <a:pt x="49" y="137"/>
                    </a:lnTo>
                    <a:lnTo>
                      <a:pt x="41" y="137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4" y="151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7" y="154"/>
                    </a:lnTo>
                    <a:lnTo>
                      <a:pt x="48" y="157"/>
                    </a:lnTo>
                    <a:lnTo>
                      <a:pt x="48" y="158"/>
                    </a:lnTo>
                    <a:lnTo>
                      <a:pt x="48" y="159"/>
                    </a:lnTo>
                    <a:lnTo>
                      <a:pt x="47" y="159"/>
                    </a:lnTo>
                    <a:lnTo>
                      <a:pt x="47" y="158"/>
                    </a:lnTo>
                    <a:lnTo>
                      <a:pt x="46" y="158"/>
                    </a:lnTo>
                    <a:lnTo>
                      <a:pt x="44" y="157"/>
                    </a:lnTo>
                    <a:lnTo>
                      <a:pt x="43" y="157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0" y="158"/>
                    </a:lnTo>
                    <a:lnTo>
                      <a:pt x="39" y="157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8" y="152"/>
                    </a:lnTo>
                    <a:lnTo>
                      <a:pt x="38" y="151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4" y="149"/>
                    </a:lnTo>
                    <a:lnTo>
                      <a:pt x="34" y="148"/>
                    </a:lnTo>
                    <a:lnTo>
                      <a:pt x="33" y="148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3" y="144"/>
                    </a:lnTo>
                    <a:lnTo>
                      <a:pt x="32" y="143"/>
                    </a:lnTo>
                    <a:lnTo>
                      <a:pt x="32" y="142"/>
                    </a:lnTo>
                    <a:lnTo>
                      <a:pt x="31" y="141"/>
                    </a:lnTo>
                    <a:lnTo>
                      <a:pt x="31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6" y="138"/>
                    </a:lnTo>
                    <a:lnTo>
                      <a:pt x="26" y="137"/>
                    </a:lnTo>
                    <a:lnTo>
                      <a:pt x="26" y="136"/>
                    </a:lnTo>
                    <a:lnTo>
                      <a:pt x="25" y="136"/>
                    </a:lnTo>
                    <a:lnTo>
                      <a:pt x="25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4" y="131"/>
                    </a:lnTo>
                    <a:lnTo>
                      <a:pt x="24" y="129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2" y="126"/>
                    </a:lnTo>
                    <a:lnTo>
                      <a:pt x="22" y="125"/>
                    </a:lnTo>
                    <a:lnTo>
                      <a:pt x="22" y="124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20"/>
                    </a:lnTo>
                    <a:lnTo>
                      <a:pt x="22" y="119"/>
                    </a:lnTo>
                    <a:lnTo>
                      <a:pt x="22" y="118"/>
                    </a:lnTo>
                    <a:lnTo>
                      <a:pt x="23" y="117"/>
                    </a:lnTo>
                    <a:lnTo>
                      <a:pt x="23" y="116"/>
                    </a:lnTo>
                    <a:lnTo>
                      <a:pt x="23" y="115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4" y="111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5" y="103"/>
                    </a:lnTo>
                    <a:lnTo>
                      <a:pt x="24" y="102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5" y="98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5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3" y="90"/>
                    </a:lnTo>
                    <a:lnTo>
                      <a:pt x="23" y="87"/>
                    </a:lnTo>
                    <a:lnTo>
                      <a:pt x="22" y="86"/>
                    </a:lnTo>
                    <a:lnTo>
                      <a:pt x="21" y="84"/>
                    </a:lnTo>
                    <a:lnTo>
                      <a:pt x="21" y="83"/>
                    </a:lnTo>
                    <a:lnTo>
                      <a:pt x="21" y="82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9" y="78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17" y="77"/>
                    </a:lnTo>
                    <a:lnTo>
                      <a:pt x="17" y="76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6" y="72"/>
                    </a:lnTo>
                    <a:lnTo>
                      <a:pt x="16" y="69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4" y="61"/>
                    </a:lnTo>
                    <a:lnTo>
                      <a:pt x="14" y="60"/>
                    </a:lnTo>
                    <a:lnTo>
                      <a:pt x="12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8" y="55"/>
                    </a:lnTo>
                    <a:lnTo>
                      <a:pt x="7" y="55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5" y="22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2725737" y="2921000"/>
                <a:ext cx="330200" cy="244475"/>
              </a:xfrm>
              <a:custGeom>
                <a:avLst/>
                <a:gdLst>
                  <a:gd name="T0" fmla="*/ 87 w 208"/>
                  <a:gd name="T1" fmla="*/ 0 h 154"/>
                  <a:gd name="T2" fmla="*/ 121 w 208"/>
                  <a:gd name="T3" fmla="*/ 1 h 154"/>
                  <a:gd name="T4" fmla="*/ 153 w 208"/>
                  <a:gd name="T5" fmla="*/ 1 h 154"/>
                  <a:gd name="T6" fmla="*/ 155 w 208"/>
                  <a:gd name="T7" fmla="*/ 9 h 154"/>
                  <a:gd name="T8" fmla="*/ 155 w 208"/>
                  <a:gd name="T9" fmla="*/ 18 h 154"/>
                  <a:gd name="T10" fmla="*/ 161 w 208"/>
                  <a:gd name="T11" fmla="*/ 24 h 154"/>
                  <a:gd name="T12" fmla="*/ 163 w 208"/>
                  <a:gd name="T13" fmla="*/ 32 h 154"/>
                  <a:gd name="T14" fmla="*/ 165 w 208"/>
                  <a:gd name="T15" fmla="*/ 44 h 154"/>
                  <a:gd name="T16" fmla="*/ 161 w 208"/>
                  <a:gd name="T17" fmla="*/ 50 h 154"/>
                  <a:gd name="T18" fmla="*/ 156 w 208"/>
                  <a:gd name="T19" fmla="*/ 56 h 154"/>
                  <a:gd name="T20" fmla="*/ 157 w 208"/>
                  <a:gd name="T21" fmla="*/ 65 h 154"/>
                  <a:gd name="T22" fmla="*/ 164 w 208"/>
                  <a:gd name="T23" fmla="*/ 73 h 154"/>
                  <a:gd name="T24" fmla="*/ 165 w 208"/>
                  <a:gd name="T25" fmla="*/ 82 h 154"/>
                  <a:gd name="T26" fmla="*/ 170 w 208"/>
                  <a:gd name="T27" fmla="*/ 87 h 154"/>
                  <a:gd name="T28" fmla="*/ 175 w 208"/>
                  <a:gd name="T29" fmla="*/ 79 h 154"/>
                  <a:gd name="T30" fmla="*/ 183 w 208"/>
                  <a:gd name="T31" fmla="*/ 84 h 154"/>
                  <a:gd name="T32" fmla="*/ 190 w 208"/>
                  <a:gd name="T33" fmla="*/ 82 h 154"/>
                  <a:gd name="T34" fmla="*/ 197 w 208"/>
                  <a:gd name="T35" fmla="*/ 86 h 154"/>
                  <a:gd name="T36" fmla="*/ 205 w 208"/>
                  <a:gd name="T37" fmla="*/ 94 h 154"/>
                  <a:gd name="T38" fmla="*/ 201 w 208"/>
                  <a:gd name="T39" fmla="*/ 102 h 154"/>
                  <a:gd name="T40" fmla="*/ 206 w 208"/>
                  <a:gd name="T41" fmla="*/ 109 h 154"/>
                  <a:gd name="T42" fmla="*/ 204 w 208"/>
                  <a:gd name="T43" fmla="*/ 116 h 154"/>
                  <a:gd name="T44" fmla="*/ 200 w 208"/>
                  <a:gd name="T45" fmla="*/ 123 h 154"/>
                  <a:gd name="T46" fmla="*/ 200 w 208"/>
                  <a:gd name="T47" fmla="*/ 129 h 154"/>
                  <a:gd name="T48" fmla="*/ 200 w 208"/>
                  <a:gd name="T49" fmla="*/ 137 h 154"/>
                  <a:gd name="T50" fmla="*/ 164 w 208"/>
                  <a:gd name="T51" fmla="*/ 137 h 154"/>
                  <a:gd name="T52" fmla="*/ 155 w 208"/>
                  <a:gd name="T53" fmla="*/ 130 h 154"/>
                  <a:gd name="T54" fmla="*/ 145 w 208"/>
                  <a:gd name="T55" fmla="*/ 137 h 154"/>
                  <a:gd name="T56" fmla="*/ 141 w 208"/>
                  <a:gd name="T57" fmla="*/ 143 h 154"/>
                  <a:gd name="T58" fmla="*/ 135 w 208"/>
                  <a:gd name="T59" fmla="*/ 151 h 154"/>
                  <a:gd name="T60" fmla="*/ 128 w 208"/>
                  <a:gd name="T61" fmla="*/ 148 h 154"/>
                  <a:gd name="T62" fmla="*/ 117 w 208"/>
                  <a:gd name="T63" fmla="*/ 145 h 154"/>
                  <a:gd name="T64" fmla="*/ 111 w 208"/>
                  <a:gd name="T65" fmla="*/ 137 h 154"/>
                  <a:gd name="T66" fmla="*/ 103 w 208"/>
                  <a:gd name="T67" fmla="*/ 130 h 154"/>
                  <a:gd name="T68" fmla="*/ 101 w 208"/>
                  <a:gd name="T69" fmla="*/ 126 h 154"/>
                  <a:gd name="T70" fmla="*/ 94 w 208"/>
                  <a:gd name="T71" fmla="*/ 115 h 154"/>
                  <a:gd name="T72" fmla="*/ 84 w 208"/>
                  <a:gd name="T73" fmla="*/ 110 h 154"/>
                  <a:gd name="T74" fmla="*/ 76 w 208"/>
                  <a:gd name="T75" fmla="*/ 103 h 154"/>
                  <a:gd name="T76" fmla="*/ 67 w 208"/>
                  <a:gd name="T77" fmla="*/ 100 h 154"/>
                  <a:gd name="T78" fmla="*/ 55 w 208"/>
                  <a:gd name="T79" fmla="*/ 95 h 154"/>
                  <a:gd name="T80" fmla="*/ 46 w 208"/>
                  <a:gd name="T81" fmla="*/ 91 h 154"/>
                  <a:gd name="T82" fmla="*/ 38 w 208"/>
                  <a:gd name="T83" fmla="*/ 84 h 154"/>
                  <a:gd name="T84" fmla="*/ 33 w 208"/>
                  <a:gd name="T85" fmla="*/ 75 h 154"/>
                  <a:gd name="T86" fmla="*/ 26 w 208"/>
                  <a:gd name="T87" fmla="*/ 69 h 154"/>
                  <a:gd name="T88" fmla="*/ 19 w 208"/>
                  <a:gd name="T89" fmla="*/ 61 h 154"/>
                  <a:gd name="T90" fmla="*/ 12 w 208"/>
                  <a:gd name="T91" fmla="*/ 56 h 154"/>
                  <a:gd name="T92" fmla="*/ 9 w 208"/>
                  <a:gd name="T93" fmla="*/ 49 h 154"/>
                  <a:gd name="T94" fmla="*/ 3 w 208"/>
                  <a:gd name="T95" fmla="*/ 44 h 154"/>
                  <a:gd name="T96" fmla="*/ 1 w 208"/>
                  <a:gd name="T97" fmla="*/ 36 h 154"/>
                  <a:gd name="T98" fmla="*/ 2 w 208"/>
                  <a:gd name="T99" fmla="*/ 26 h 154"/>
                  <a:gd name="T100" fmla="*/ 3 w 208"/>
                  <a:gd name="T101" fmla="*/ 17 h 154"/>
                  <a:gd name="T102" fmla="*/ 9 w 208"/>
                  <a:gd name="T103" fmla="*/ 8 h 154"/>
                  <a:gd name="T104" fmla="*/ 17 w 208"/>
                  <a:gd name="T105" fmla="*/ 7 h 154"/>
                  <a:gd name="T106" fmla="*/ 26 w 208"/>
                  <a:gd name="T107" fmla="*/ 10 h 154"/>
                  <a:gd name="T108" fmla="*/ 35 w 208"/>
                  <a:gd name="T109" fmla="*/ 8 h 154"/>
                  <a:gd name="T110" fmla="*/ 49 w 208"/>
                  <a:gd name="T111" fmla="*/ 7 h 154"/>
                  <a:gd name="T112" fmla="*/ 54 w 208"/>
                  <a:gd name="T113" fmla="*/ 6 h 154"/>
                  <a:gd name="T114" fmla="*/ 61 w 208"/>
                  <a:gd name="T115" fmla="*/ 6 h 154"/>
                  <a:gd name="T116" fmla="*/ 69 w 208"/>
                  <a:gd name="T117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8" h="154">
                    <a:moveTo>
                      <a:pt x="72" y="0"/>
                    </a:moveTo>
                    <a:lnTo>
                      <a:pt x="73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1" y="1"/>
                    </a:lnTo>
                    <a:lnTo>
                      <a:pt x="113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4" y="1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9" y="1"/>
                    </a:lnTo>
                    <a:lnTo>
                      <a:pt x="140" y="1"/>
                    </a:lnTo>
                    <a:lnTo>
                      <a:pt x="146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2" y="1"/>
                    </a:lnTo>
                    <a:lnTo>
                      <a:pt x="150" y="2"/>
                    </a:lnTo>
                    <a:lnTo>
                      <a:pt x="149" y="3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3" y="7"/>
                    </a:lnTo>
                    <a:lnTo>
                      <a:pt x="153" y="8"/>
                    </a:lnTo>
                    <a:lnTo>
                      <a:pt x="154" y="8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5" y="10"/>
                    </a:lnTo>
                    <a:lnTo>
                      <a:pt x="155" y="11"/>
                    </a:lnTo>
                    <a:lnTo>
                      <a:pt x="155" y="13"/>
                    </a:lnTo>
                    <a:lnTo>
                      <a:pt x="154" y="14"/>
                    </a:lnTo>
                    <a:lnTo>
                      <a:pt x="154" y="15"/>
                    </a:lnTo>
                    <a:lnTo>
                      <a:pt x="153" y="15"/>
                    </a:lnTo>
                    <a:lnTo>
                      <a:pt x="153" y="16"/>
                    </a:lnTo>
                    <a:lnTo>
                      <a:pt x="153" y="17"/>
                    </a:lnTo>
                    <a:lnTo>
                      <a:pt x="154" y="18"/>
                    </a:lnTo>
                    <a:lnTo>
                      <a:pt x="155" y="18"/>
                    </a:lnTo>
                    <a:lnTo>
                      <a:pt x="156" y="20"/>
                    </a:lnTo>
                    <a:lnTo>
                      <a:pt x="156" y="22"/>
                    </a:lnTo>
                    <a:lnTo>
                      <a:pt x="156" y="23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57" y="25"/>
                    </a:lnTo>
                    <a:lnTo>
                      <a:pt x="157" y="24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61" y="24"/>
                    </a:lnTo>
                    <a:lnTo>
                      <a:pt x="162" y="24"/>
                    </a:lnTo>
                    <a:lnTo>
                      <a:pt x="163" y="25"/>
                    </a:lnTo>
                    <a:lnTo>
                      <a:pt x="164" y="25"/>
                    </a:lnTo>
                    <a:lnTo>
                      <a:pt x="165" y="26"/>
                    </a:lnTo>
                    <a:lnTo>
                      <a:pt x="165" y="27"/>
                    </a:lnTo>
                    <a:lnTo>
                      <a:pt x="165" y="28"/>
                    </a:lnTo>
                    <a:lnTo>
                      <a:pt x="164" y="28"/>
                    </a:lnTo>
                    <a:lnTo>
                      <a:pt x="164" y="30"/>
                    </a:lnTo>
                    <a:lnTo>
                      <a:pt x="163" y="31"/>
                    </a:lnTo>
                    <a:lnTo>
                      <a:pt x="163" y="32"/>
                    </a:lnTo>
                    <a:lnTo>
                      <a:pt x="162" y="33"/>
                    </a:lnTo>
                    <a:lnTo>
                      <a:pt x="162" y="34"/>
                    </a:lnTo>
                    <a:lnTo>
                      <a:pt x="163" y="34"/>
                    </a:lnTo>
                    <a:lnTo>
                      <a:pt x="163" y="35"/>
                    </a:lnTo>
                    <a:lnTo>
                      <a:pt x="163" y="36"/>
                    </a:lnTo>
                    <a:lnTo>
                      <a:pt x="163" y="38"/>
                    </a:lnTo>
                    <a:lnTo>
                      <a:pt x="165" y="41"/>
                    </a:lnTo>
                    <a:lnTo>
                      <a:pt x="165" y="42"/>
                    </a:lnTo>
                    <a:lnTo>
                      <a:pt x="165" y="43"/>
                    </a:lnTo>
                    <a:lnTo>
                      <a:pt x="165" y="44"/>
                    </a:lnTo>
                    <a:lnTo>
                      <a:pt x="165" y="45"/>
                    </a:lnTo>
                    <a:lnTo>
                      <a:pt x="165" y="45"/>
                    </a:lnTo>
                    <a:lnTo>
                      <a:pt x="166" y="45"/>
                    </a:lnTo>
                    <a:lnTo>
                      <a:pt x="165" y="45"/>
                    </a:lnTo>
                    <a:lnTo>
                      <a:pt x="164" y="47"/>
                    </a:lnTo>
                    <a:lnTo>
                      <a:pt x="164" y="48"/>
                    </a:lnTo>
                    <a:lnTo>
                      <a:pt x="163" y="48"/>
                    </a:lnTo>
                    <a:lnTo>
                      <a:pt x="162" y="49"/>
                    </a:lnTo>
                    <a:lnTo>
                      <a:pt x="162" y="50"/>
                    </a:lnTo>
                    <a:lnTo>
                      <a:pt x="161" y="50"/>
                    </a:lnTo>
                    <a:lnTo>
                      <a:pt x="160" y="51"/>
                    </a:lnTo>
                    <a:lnTo>
                      <a:pt x="158" y="50"/>
                    </a:lnTo>
                    <a:lnTo>
                      <a:pt x="157" y="50"/>
                    </a:lnTo>
                    <a:lnTo>
                      <a:pt x="156" y="50"/>
                    </a:lnTo>
                    <a:lnTo>
                      <a:pt x="156" y="51"/>
                    </a:lnTo>
                    <a:lnTo>
                      <a:pt x="156" y="52"/>
                    </a:lnTo>
                    <a:lnTo>
                      <a:pt x="156" y="53"/>
                    </a:lnTo>
                    <a:lnTo>
                      <a:pt x="156" y="55"/>
                    </a:lnTo>
                    <a:lnTo>
                      <a:pt x="156" y="55"/>
                    </a:lnTo>
                    <a:lnTo>
                      <a:pt x="156" y="56"/>
                    </a:lnTo>
                    <a:lnTo>
                      <a:pt x="156" y="57"/>
                    </a:lnTo>
                    <a:lnTo>
                      <a:pt x="156" y="58"/>
                    </a:lnTo>
                    <a:lnTo>
                      <a:pt x="156" y="59"/>
                    </a:lnTo>
                    <a:lnTo>
                      <a:pt x="156" y="60"/>
                    </a:lnTo>
                    <a:lnTo>
                      <a:pt x="156" y="61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4"/>
                    </a:lnTo>
                    <a:lnTo>
                      <a:pt x="156" y="65"/>
                    </a:lnTo>
                    <a:lnTo>
                      <a:pt x="157" y="65"/>
                    </a:lnTo>
                    <a:lnTo>
                      <a:pt x="157" y="66"/>
                    </a:lnTo>
                    <a:lnTo>
                      <a:pt x="158" y="67"/>
                    </a:lnTo>
                    <a:lnTo>
                      <a:pt x="160" y="68"/>
                    </a:lnTo>
                    <a:lnTo>
                      <a:pt x="161" y="68"/>
                    </a:lnTo>
                    <a:lnTo>
                      <a:pt x="161" y="69"/>
                    </a:lnTo>
                    <a:lnTo>
                      <a:pt x="162" y="69"/>
                    </a:lnTo>
                    <a:lnTo>
                      <a:pt x="163" y="70"/>
                    </a:lnTo>
                    <a:lnTo>
                      <a:pt x="163" y="72"/>
                    </a:lnTo>
                    <a:lnTo>
                      <a:pt x="163" y="73"/>
                    </a:lnTo>
                    <a:lnTo>
                      <a:pt x="164" y="73"/>
                    </a:lnTo>
                    <a:lnTo>
                      <a:pt x="164" y="73"/>
                    </a:lnTo>
                    <a:lnTo>
                      <a:pt x="164" y="74"/>
                    </a:lnTo>
                    <a:lnTo>
                      <a:pt x="164" y="75"/>
                    </a:lnTo>
                    <a:lnTo>
                      <a:pt x="164" y="76"/>
                    </a:lnTo>
                    <a:lnTo>
                      <a:pt x="165" y="76"/>
                    </a:lnTo>
                    <a:lnTo>
                      <a:pt x="165" y="77"/>
                    </a:lnTo>
                    <a:lnTo>
                      <a:pt x="165" y="78"/>
                    </a:lnTo>
                    <a:lnTo>
                      <a:pt x="165" y="79"/>
                    </a:lnTo>
                    <a:lnTo>
                      <a:pt x="165" y="81"/>
                    </a:lnTo>
                    <a:lnTo>
                      <a:pt x="165" y="82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5" y="84"/>
                    </a:lnTo>
                    <a:lnTo>
                      <a:pt x="165" y="85"/>
                    </a:lnTo>
                    <a:lnTo>
                      <a:pt x="166" y="86"/>
                    </a:lnTo>
                    <a:lnTo>
                      <a:pt x="167" y="87"/>
                    </a:lnTo>
                    <a:lnTo>
                      <a:pt x="167" y="89"/>
                    </a:lnTo>
                    <a:lnTo>
                      <a:pt x="169" y="89"/>
                    </a:lnTo>
                    <a:lnTo>
                      <a:pt x="170" y="89"/>
                    </a:lnTo>
                    <a:lnTo>
                      <a:pt x="170" y="87"/>
                    </a:lnTo>
                    <a:lnTo>
                      <a:pt x="171" y="87"/>
                    </a:lnTo>
                    <a:lnTo>
                      <a:pt x="171" y="86"/>
                    </a:lnTo>
                    <a:lnTo>
                      <a:pt x="171" y="85"/>
                    </a:lnTo>
                    <a:lnTo>
                      <a:pt x="171" y="84"/>
                    </a:lnTo>
                    <a:lnTo>
                      <a:pt x="172" y="83"/>
                    </a:lnTo>
                    <a:lnTo>
                      <a:pt x="172" y="82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4" y="81"/>
                    </a:lnTo>
                    <a:lnTo>
                      <a:pt x="175" y="79"/>
                    </a:lnTo>
                    <a:lnTo>
                      <a:pt x="177" y="79"/>
                    </a:lnTo>
                    <a:lnTo>
                      <a:pt x="178" y="79"/>
                    </a:lnTo>
                    <a:lnTo>
                      <a:pt x="179" y="81"/>
                    </a:lnTo>
                    <a:lnTo>
                      <a:pt x="180" y="81"/>
                    </a:lnTo>
                    <a:lnTo>
                      <a:pt x="180" y="82"/>
                    </a:lnTo>
                    <a:lnTo>
                      <a:pt x="181" y="82"/>
                    </a:lnTo>
                    <a:lnTo>
                      <a:pt x="181" y="83"/>
                    </a:lnTo>
                    <a:lnTo>
                      <a:pt x="182" y="83"/>
                    </a:lnTo>
                    <a:lnTo>
                      <a:pt x="183" y="84"/>
                    </a:lnTo>
                    <a:lnTo>
                      <a:pt x="183" y="84"/>
                    </a:lnTo>
                    <a:lnTo>
                      <a:pt x="184" y="84"/>
                    </a:lnTo>
                    <a:lnTo>
                      <a:pt x="184" y="83"/>
                    </a:lnTo>
                    <a:lnTo>
                      <a:pt x="186" y="83"/>
                    </a:lnTo>
                    <a:lnTo>
                      <a:pt x="187" y="84"/>
                    </a:lnTo>
                    <a:lnTo>
                      <a:pt x="188" y="83"/>
                    </a:lnTo>
                    <a:lnTo>
                      <a:pt x="188" y="84"/>
                    </a:lnTo>
                    <a:lnTo>
                      <a:pt x="189" y="84"/>
                    </a:lnTo>
                    <a:lnTo>
                      <a:pt x="189" y="83"/>
                    </a:lnTo>
                    <a:lnTo>
                      <a:pt x="190" y="83"/>
                    </a:lnTo>
                    <a:lnTo>
                      <a:pt x="190" y="82"/>
                    </a:lnTo>
                    <a:lnTo>
                      <a:pt x="190" y="81"/>
                    </a:lnTo>
                    <a:lnTo>
                      <a:pt x="191" y="81"/>
                    </a:lnTo>
                    <a:lnTo>
                      <a:pt x="191" y="79"/>
                    </a:lnTo>
                    <a:lnTo>
                      <a:pt x="192" y="79"/>
                    </a:lnTo>
                    <a:lnTo>
                      <a:pt x="193" y="81"/>
                    </a:lnTo>
                    <a:lnTo>
                      <a:pt x="193" y="82"/>
                    </a:lnTo>
                    <a:lnTo>
                      <a:pt x="195" y="83"/>
                    </a:lnTo>
                    <a:lnTo>
                      <a:pt x="196" y="84"/>
                    </a:lnTo>
                    <a:lnTo>
                      <a:pt x="196" y="85"/>
                    </a:lnTo>
                    <a:lnTo>
                      <a:pt x="197" y="86"/>
                    </a:lnTo>
                    <a:lnTo>
                      <a:pt x="198" y="86"/>
                    </a:lnTo>
                    <a:lnTo>
                      <a:pt x="199" y="86"/>
                    </a:lnTo>
                    <a:lnTo>
                      <a:pt x="200" y="86"/>
                    </a:lnTo>
                    <a:lnTo>
                      <a:pt x="201" y="86"/>
                    </a:lnTo>
                    <a:lnTo>
                      <a:pt x="201" y="87"/>
                    </a:lnTo>
                    <a:lnTo>
                      <a:pt x="201" y="89"/>
                    </a:lnTo>
                    <a:lnTo>
                      <a:pt x="203" y="91"/>
                    </a:lnTo>
                    <a:lnTo>
                      <a:pt x="204" y="92"/>
                    </a:lnTo>
                    <a:lnTo>
                      <a:pt x="205" y="93"/>
                    </a:lnTo>
                    <a:lnTo>
                      <a:pt x="205" y="94"/>
                    </a:lnTo>
                    <a:lnTo>
                      <a:pt x="205" y="95"/>
                    </a:lnTo>
                    <a:lnTo>
                      <a:pt x="206" y="95"/>
                    </a:lnTo>
                    <a:lnTo>
                      <a:pt x="206" y="96"/>
                    </a:lnTo>
                    <a:lnTo>
                      <a:pt x="205" y="98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3" y="100"/>
                    </a:lnTo>
                    <a:lnTo>
                      <a:pt x="203" y="101"/>
                    </a:lnTo>
                    <a:lnTo>
                      <a:pt x="203" y="102"/>
                    </a:lnTo>
                    <a:lnTo>
                      <a:pt x="201" y="102"/>
                    </a:lnTo>
                    <a:lnTo>
                      <a:pt x="200" y="102"/>
                    </a:lnTo>
                    <a:lnTo>
                      <a:pt x="200" y="103"/>
                    </a:lnTo>
                    <a:lnTo>
                      <a:pt x="200" y="104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4" y="106"/>
                    </a:lnTo>
                    <a:lnTo>
                      <a:pt x="204" y="107"/>
                    </a:lnTo>
                    <a:lnTo>
                      <a:pt x="205" y="108"/>
                    </a:lnTo>
                    <a:lnTo>
                      <a:pt x="206" y="109"/>
                    </a:lnTo>
                    <a:lnTo>
                      <a:pt x="207" y="109"/>
                    </a:lnTo>
                    <a:lnTo>
                      <a:pt x="207" y="110"/>
                    </a:lnTo>
                    <a:lnTo>
                      <a:pt x="208" y="111"/>
                    </a:lnTo>
                    <a:lnTo>
                      <a:pt x="207" y="112"/>
                    </a:lnTo>
                    <a:lnTo>
                      <a:pt x="207" y="113"/>
                    </a:lnTo>
                    <a:lnTo>
                      <a:pt x="206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4" y="113"/>
                    </a:lnTo>
                    <a:lnTo>
                      <a:pt x="204" y="116"/>
                    </a:lnTo>
                    <a:lnTo>
                      <a:pt x="204" y="117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19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9" y="120"/>
                    </a:lnTo>
                    <a:lnTo>
                      <a:pt x="199" y="121"/>
                    </a:lnTo>
                    <a:lnTo>
                      <a:pt x="200" y="121"/>
                    </a:lnTo>
                    <a:lnTo>
                      <a:pt x="200" y="123"/>
                    </a:lnTo>
                    <a:lnTo>
                      <a:pt x="201" y="124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1" y="126"/>
                    </a:lnTo>
                    <a:lnTo>
                      <a:pt x="203" y="127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0" y="127"/>
                    </a:lnTo>
                    <a:lnTo>
                      <a:pt x="200" y="128"/>
                    </a:lnTo>
                    <a:lnTo>
                      <a:pt x="200" y="129"/>
                    </a:lnTo>
                    <a:lnTo>
                      <a:pt x="199" y="130"/>
                    </a:lnTo>
                    <a:lnTo>
                      <a:pt x="199" y="132"/>
                    </a:lnTo>
                    <a:lnTo>
                      <a:pt x="200" y="133"/>
                    </a:lnTo>
                    <a:lnTo>
                      <a:pt x="201" y="134"/>
                    </a:lnTo>
                    <a:lnTo>
                      <a:pt x="203" y="135"/>
                    </a:lnTo>
                    <a:lnTo>
                      <a:pt x="204" y="136"/>
                    </a:lnTo>
                    <a:lnTo>
                      <a:pt x="205" y="136"/>
                    </a:lnTo>
                    <a:lnTo>
                      <a:pt x="206" y="137"/>
                    </a:lnTo>
                    <a:lnTo>
                      <a:pt x="205" y="137"/>
                    </a:lnTo>
                    <a:lnTo>
                      <a:pt x="200" y="137"/>
                    </a:lnTo>
                    <a:lnTo>
                      <a:pt x="195" y="137"/>
                    </a:lnTo>
                    <a:lnTo>
                      <a:pt x="181" y="137"/>
                    </a:lnTo>
                    <a:lnTo>
                      <a:pt x="179" y="137"/>
                    </a:lnTo>
                    <a:lnTo>
                      <a:pt x="178" y="137"/>
                    </a:lnTo>
                    <a:lnTo>
                      <a:pt x="174" y="137"/>
                    </a:lnTo>
                    <a:lnTo>
                      <a:pt x="173" y="137"/>
                    </a:lnTo>
                    <a:lnTo>
                      <a:pt x="172" y="137"/>
                    </a:lnTo>
                    <a:lnTo>
                      <a:pt x="171" y="137"/>
                    </a:lnTo>
                    <a:lnTo>
                      <a:pt x="167" y="137"/>
                    </a:lnTo>
                    <a:lnTo>
                      <a:pt x="164" y="137"/>
                    </a:lnTo>
                    <a:lnTo>
                      <a:pt x="163" y="137"/>
                    </a:lnTo>
                    <a:lnTo>
                      <a:pt x="161" y="135"/>
                    </a:lnTo>
                    <a:lnTo>
                      <a:pt x="161" y="134"/>
                    </a:lnTo>
                    <a:lnTo>
                      <a:pt x="160" y="134"/>
                    </a:lnTo>
                    <a:lnTo>
                      <a:pt x="160" y="133"/>
                    </a:lnTo>
                    <a:lnTo>
                      <a:pt x="158" y="133"/>
                    </a:lnTo>
                    <a:lnTo>
                      <a:pt x="157" y="132"/>
                    </a:lnTo>
                    <a:lnTo>
                      <a:pt x="156" y="130"/>
                    </a:lnTo>
                    <a:lnTo>
                      <a:pt x="156" y="130"/>
                    </a:lnTo>
                    <a:lnTo>
                      <a:pt x="155" y="130"/>
                    </a:lnTo>
                    <a:lnTo>
                      <a:pt x="154" y="132"/>
                    </a:lnTo>
                    <a:lnTo>
                      <a:pt x="155" y="133"/>
                    </a:lnTo>
                    <a:lnTo>
                      <a:pt x="154" y="133"/>
                    </a:lnTo>
                    <a:lnTo>
                      <a:pt x="153" y="133"/>
                    </a:lnTo>
                    <a:lnTo>
                      <a:pt x="149" y="132"/>
                    </a:lnTo>
                    <a:lnTo>
                      <a:pt x="147" y="134"/>
                    </a:lnTo>
                    <a:lnTo>
                      <a:pt x="146" y="135"/>
                    </a:lnTo>
                    <a:lnTo>
                      <a:pt x="146" y="136"/>
                    </a:lnTo>
                    <a:lnTo>
                      <a:pt x="146" y="137"/>
                    </a:lnTo>
                    <a:lnTo>
                      <a:pt x="145" y="137"/>
                    </a:lnTo>
                    <a:lnTo>
                      <a:pt x="145" y="138"/>
                    </a:lnTo>
                    <a:lnTo>
                      <a:pt x="144" y="138"/>
                    </a:lnTo>
                    <a:lnTo>
                      <a:pt x="145" y="138"/>
                    </a:lnTo>
                    <a:lnTo>
                      <a:pt x="145" y="140"/>
                    </a:lnTo>
                    <a:lnTo>
                      <a:pt x="144" y="140"/>
                    </a:lnTo>
                    <a:lnTo>
                      <a:pt x="144" y="141"/>
                    </a:lnTo>
                    <a:lnTo>
                      <a:pt x="144" y="142"/>
                    </a:lnTo>
                    <a:lnTo>
                      <a:pt x="144" y="143"/>
                    </a:lnTo>
                    <a:lnTo>
                      <a:pt x="143" y="143"/>
                    </a:lnTo>
                    <a:lnTo>
                      <a:pt x="141" y="143"/>
                    </a:lnTo>
                    <a:lnTo>
                      <a:pt x="141" y="144"/>
                    </a:lnTo>
                    <a:lnTo>
                      <a:pt x="140" y="145"/>
                    </a:lnTo>
                    <a:lnTo>
                      <a:pt x="139" y="146"/>
                    </a:lnTo>
                    <a:lnTo>
                      <a:pt x="138" y="148"/>
                    </a:lnTo>
                    <a:lnTo>
                      <a:pt x="138" y="149"/>
                    </a:lnTo>
                    <a:lnTo>
                      <a:pt x="137" y="149"/>
                    </a:lnTo>
                    <a:lnTo>
                      <a:pt x="137" y="150"/>
                    </a:lnTo>
                    <a:lnTo>
                      <a:pt x="136" y="150"/>
                    </a:lnTo>
                    <a:lnTo>
                      <a:pt x="135" y="150"/>
                    </a:lnTo>
                    <a:lnTo>
                      <a:pt x="135" y="151"/>
                    </a:lnTo>
                    <a:lnTo>
                      <a:pt x="133" y="152"/>
                    </a:lnTo>
                    <a:lnTo>
                      <a:pt x="133" y="154"/>
                    </a:lnTo>
                    <a:lnTo>
                      <a:pt x="131" y="154"/>
                    </a:lnTo>
                    <a:lnTo>
                      <a:pt x="130" y="154"/>
                    </a:lnTo>
                    <a:lnTo>
                      <a:pt x="129" y="154"/>
                    </a:lnTo>
                    <a:lnTo>
                      <a:pt x="129" y="153"/>
                    </a:lnTo>
                    <a:lnTo>
                      <a:pt x="129" y="152"/>
                    </a:lnTo>
                    <a:lnTo>
                      <a:pt x="129" y="149"/>
                    </a:lnTo>
                    <a:lnTo>
                      <a:pt x="128" y="149"/>
                    </a:lnTo>
                    <a:lnTo>
                      <a:pt x="128" y="148"/>
                    </a:lnTo>
                    <a:lnTo>
                      <a:pt x="124" y="148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19" y="143"/>
                    </a:lnTo>
                    <a:lnTo>
                      <a:pt x="118" y="144"/>
                    </a:lnTo>
                    <a:lnTo>
                      <a:pt x="117" y="144"/>
                    </a:lnTo>
                    <a:lnTo>
                      <a:pt x="118" y="145"/>
                    </a:lnTo>
                    <a:lnTo>
                      <a:pt x="117" y="145"/>
                    </a:lnTo>
                    <a:lnTo>
                      <a:pt x="115" y="144"/>
                    </a:lnTo>
                    <a:lnTo>
                      <a:pt x="114" y="143"/>
                    </a:lnTo>
                    <a:lnTo>
                      <a:pt x="114" y="142"/>
                    </a:lnTo>
                    <a:lnTo>
                      <a:pt x="114" y="141"/>
                    </a:lnTo>
                    <a:lnTo>
                      <a:pt x="113" y="141"/>
                    </a:lnTo>
                    <a:lnTo>
                      <a:pt x="112" y="140"/>
                    </a:lnTo>
                    <a:lnTo>
                      <a:pt x="112" y="138"/>
                    </a:lnTo>
                    <a:lnTo>
                      <a:pt x="112" y="137"/>
                    </a:lnTo>
                    <a:lnTo>
                      <a:pt x="112" y="136"/>
                    </a:lnTo>
                    <a:lnTo>
                      <a:pt x="111" y="137"/>
                    </a:lnTo>
                    <a:lnTo>
                      <a:pt x="110" y="136"/>
                    </a:lnTo>
                    <a:lnTo>
                      <a:pt x="107" y="136"/>
                    </a:lnTo>
                    <a:lnTo>
                      <a:pt x="106" y="136"/>
                    </a:lnTo>
                    <a:lnTo>
                      <a:pt x="105" y="135"/>
                    </a:lnTo>
                    <a:lnTo>
                      <a:pt x="105" y="134"/>
                    </a:lnTo>
                    <a:lnTo>
                      <a:pt x="105" y="133"/>
                    </a:lnTo>
                    <a:lnTo>
                      <a:pt x="105" y="132"/>
                    </a:lnTo>
                    <a:lnTo>
                      <a:pt x="105" y="130"/>
                    </a:lnTo>
                    <a:lnTo>
                      <a:pt x="104" y="130"/>
                    </a:lnTo>
                    <a:lnTo>
                      <a:pt x="103" y="130"/>
                    </a:lnTo>
                    <a:lnTo>
                      <a:pt x="103" y="129"/>
                    </a:lnTo>
                    <a:lnTo>
                      <a:pt x="102" y="129"/>
                    </a:lnTo>
                    <a:lnTo>
                      <a:pt x="102" y="128"/>
                    </a:lnTo>
                    <a:lnTo>
                      <a:pt x="98" y="129"/>
                    </a:lnTo>
                    <a:lnTo>
                      <a:pt x="97" y="129"/>
                    </a:lnTo>
                    <a:lnTo>
                      <a:pt x="98" y="129"/>
                    </a:lnTo>
                    <a:lnTo>
                      <a:pt x="100" y="128"/>
                    </a:lnTo>
                    <a:lnTo>
                      <a:pt x="100" y="127"/>
                    </a:lnTo>
                    <a:lnTo>
                      <a:pt x="102" y="126"/>
                    </a:lnTo>
                    <a:lnTo>
                      <a:pt x="101" y="126"/>
                    </a:lnTo>
                    <a:lnTo>
                      <a:pt x="100" y="125"/>
                    </a:lnTo>
                    <a:lnTo>
                      <a:pt x="97" y="124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98" y="121"/>
                    </a:lnTo>
                    <a:lnTo>
                      <a:pt x="97" y="120"/>
                    </a:lnTo>
                    <a:lnTo>
                      <a:pt x="95" y="119"/>
                    </a:lnTo>
                    <a:lnTo>
                      <a:pt x="95" y="118"/>
                    </a:lnTo>
                    <a:lnTo>
                      <a:pt x="94" y="116"/>
                    </a:lnTo>
                    <a:lnTo>
                      <a:pt x="94" y="115"/>
                    </a:lnTo>
                    <a:lnTo>
                      <a:pt x="93" y="115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8" y="112"/>
                    </a:lnTo>
                    <a:lnTo>
                      <a:pt x="87" y="111"/>
                    </a:lnTo>
                    <a:lnTo>
                      <a:pt x="86" y="111"/>
                    </a:lnTo>
                    <a:lnTo>
                      <a:pt x="85" y="111"/>
                    </a:lnTo>
                    <a:lnTo>
                      <a:pt x="84" y="110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1" y="108"/>
                    </a:lnTo>
                    <a:lnTo>
                      <a:pt x="80" y="107"/>
                    </a:lnTo>
                    <a:lnTo>
                      <a:pt x="80" y="106"/>
                    </a:lnTo>
                    <a:lnTo>
                      <a:pt x="79" y="104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6" y="103"/>
                    </a:lnTo>
                    <a:lnTo>
                      <a:pt x="75" y="102"/>
                    </a:lnTo>
                    <a:lnTo>
                      <a:pt x="75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1" y="100"/>
                    </a:lnTo>
                    <a:lnTo>
                      <a:pt x="70" y="100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4" y="99"/>
                    </a:lnTo>
                    <a:lnTo>
                      <a:pt x="63" y="99"/>
                    </a:lnTo>
                    <a:lnTo>
                      <a:pt x="62" y="99"/>
                    </a:lnTo>
                    <a:lnTo>
                      <a:pt x="61" y="99"/>
                    </a:lnTo>
                    <a:lnTo>
                      <a:pt x="58" y="96"/>
                    </a:lnTo>
                    <a:lnTo>
                      <a:pt x="57" y="95"/>
                    </a:lnTo>
                    <a:lnTo>
                      <a:pt x="55" y="95"/>
                    </a:lnTo>
                    <a:lnTo>
                      <a:pt x="54" y="95"/>
                    </a:lnTo>
                    <a:lnTo>
                      <a:pt x="53" y="94"/>
                    </a:lnTo>
                    <a:lnTo>
                      <a:pt x="52" y="94"/>
                    </a:lnTo>
                    <a:lnTo>
                      <a:pt x="51" y="94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9" y="92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46" y="91"/>
                    </a:lnTo>
                    <a:lnTo>
                      <a:pt x="45" y="90"/>
                    </a:lnTo>
                    <a:lnTo>
                      <a:pt x="44" y="90"/>
                    </a:lnTo>
                    <a:lnTo>
                      <a:pt x="44" y="89"/>
                    </a:lnTo>
                    <a:lnTo>
                      <a:pt x="43" y="87"/>
                    </a:lnTo>
                    <a:lnTo>
                      <a:pt x="43" y="86"/>
                    </a:lnTo>
                    <a:lnTo>
                      <a:pt x="42" y="85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7" y="84"/>
                    </a:lnTo>
                    <a:lnTo>
                      <a:pt x="37" y="83"/>
                    </a:lnTo>
                    <a:lnTo>
                      <a:pt x="37" y="82"/>
                    </a:lnTo>
                    <a:lnTo>
                      <a:pt x="36" y="81"/>
                    </a:lnTo>
                    <a:lnTo>
                      <a:pt x="36" y="79"/>
                    </a:lnTo>
                    <a:lnTo>
                      <a:pt x="36" y="78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4" y="76"/>
                    </a:lnTo>
                    <a:lnTo>
                      <a:pt x="33" y="75"/>
                    </a:lnTo>
                    <a:lnTo>
                      <a:pt x="33" y="74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9" y="73"/>
                    </a:lnTo>
                    <a:lnTo>
                      <a:pt x="28" y="73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0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5" y="69"/>
                    </a:lnTo>
                    <a:lnTo>
                      <a:pt x="24" y="69"/>
                    </a:lnTo>
                    <a:lnTo>
                      <a:pt x="23" y="69"/>
                    </a:lnTo>
                    <a:lnTo>
                      <a:pt x="23" y="68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0" y="64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59"/>
                    </a:lnTo>
                    <a:lnTo>
                      <a:pt x="16" y="60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9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6" y="45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6" y="43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21" y="8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9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32" y="10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4" y="8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4" y="6"/>
                    </a:lnTo>
                    <a:lnTo>
                      <a:pt x="45" y="6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3" y="6"/>
                    </a:lnTo>
                    <a:lnTo>
                      <a:pt x="54" y="6"/>
                    </a:lnTo>
                    <a:lnTo>
                      <a:pt x="55" y="7"/>
                    </a:lnTo>
                    <a:lnTo>
                      <a:pt x="57" y="8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3" y="6"/>
                    </a:lnTo>
                    <a:lnTo>
                      <a:pt x="63" y="5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8" y="3"/>
                    </a:lnTo>
                    <a:lnTo>
                      <a:pt x="69" y="2"/>
                    </a:lnTo>
                    <a:lnTo>
                      <a:pt x="70" y="1"/>
                    </a:lnTo>
                    <a:lnTo>
                      <a:pt x="71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2686050" y="3003550"/>
                <a:ext cx="244475" cy="180975"/>
              </a:xfrm>
              <a:custGeom>
                <a:avLst/>
                <a:gdLst>
                  <a:gd name="T0" fmla="*/ 45 w 154"/>
                  <a:gd name="T1" fmla="*/ 12 h 114"/>
                  <a:gd name="T2" fmla="*/ 48 w 154"/>
                  <a:gd name="T3" fmla="*/ 17 h 114"/>
                  <a:gd name="T4" fmla="*/ 52 w 154"/>
                  <a:gd name="T5" fmla="*/ 20 h 114"/>
                  <a:gd name="T6" fmla="*/ 58 w 154"/>
                  <a:gd name="T7" fmla="*/ 22 h 114"/>
                  <a:gd name="T8" fmla="*/ 61 w 154"/>
                  <a:gd name="T9" fmla="*/ 27 h 114"/>
                  <a:gd name="T10" fmla="*/ 65 w 154"/>
                  <a:gd name="T11" fmla="*/ 32 h 114"/>
                  <a:gd name="T12" fmla="*/ 69 w 154"/>
                  <a:gd name="T13" fmla="*/ 37 h 114"/>
                  <a:gd name="T14" fmla="*/ 74 w 154"/>
                  <a:gd name="T15" fmla="*/ 40 h 114"/>
                  <a:gd name="T16" fmla="*/ 79 w 154"/>
                  <a:gd name="T17" fmla="*/ 43 h 114"/>
                  <a:gd name="T18" fmla="*/ 88 w 154"/>
                  <a:gd name="T19" fmla="*/ 47 h 114"/>
                  <a:gd name="T20" fmla="*/ 94 w 154"/>
                  <a:gd name="T21" fmla="*/ 48 h 114"/>
                  <a:gd name="T22" fmla="*/ 100 w 154"/>
                  <a:gd name="T23" fmla="*/ 49 h 114"/>
                  <a:gd name="T24" fmla="*/ 103 w 154"/>
                  <a:gd name="T25" fmla="*/ 52 h 114"/>
                  <a:gd name="T26" fmla="*/ 108 w 154"/>
                  <a:gd name="T27" fmla="*/ 57 h 114"/>
                  <a:gd name="T28" fmla="*/ 114 w 154"/>
                  <a:gd name="T29" fmla="*/ 61 h 114"/>
                  <a:gd name="T30" fmla="*/ 119 w 154"/>
                  <a:gd name="T31" fmla="*/ 64 h 114"/>
                  <a:gd name="T32" fmla="*/ 123 w 154"/>
                  <a:gd name="T33" fmla="*/ 71 h 114"/>
                  <a:gd name="T34" fmla="*/ 125 w 154"/>
                  <a:gd name="T35" fmla="*/ 76 h 114"/>
                  <a:gd name="T36" fmla="*/ 128 w 154"/>
                  <a:gd name="T37" fmla="*/ 77 h 114"/>
                  <a:gd name="T38" fmla="*/ 130 w 154"/>
                  <a:gd name="T39" fmla="*/ 82 h 114"/>
                  <a:gd name="T40" fmla="*/ 137 w 154"/>
                  <a:gd name="T41" fmla="*/ 84 h 114"/>
                  <a:gd name="T42" fmla="*/ 139 w 154"/>
                  <a:gd name="T43" fmla="*/ 90 h 114"/>
                  <a:gd name="T44" fmla="*/ 143 w 154"/>
                  <a:gd name="T45" fmla="*/ 92 h 114"/>
                  <a:gd name="T46" fmla="*/ 149 w 154"/>
                  <a:gd name="T47" fmla="*/ 96 h 114"/>
                  <a:gd name="T48" fmla="*/ 154 w 154"/>
                  <a:gd name="T49" fmla="*/ 102 h 114"/>
                  <a:gd name="T50" fmla="*/ 148 w 154"/>
                  <a:gd name="T51" fmla="*/ 101 h 114"/>
                  <a:gd name="T52" fmla="*/ 143 w 154"/>
                  <a:gd name="T53" fmla="*/ 102 h 114"/>
                  <a:gd name="T54" fmla="*/ 140 w 154"/>
                  <a:gd name="T55" fmla="*/ 101 h 114"/>
                  <a:gd name="T56" fmla="*/ 137 w 154"/>
                  <a:gd name="T57" fmla="*/ 99 h 114"/>
                  <a:gd name="T58" fmla="*/ 132 w 154"/>
                  <a:gd name="T59" fmla="*/ 101 h 114"/>
                  <a:gd name="T60" fmla="*/ 129 w 154"/>
                  <a:gd name="T61" fmla="*/ 98 h 114"/>
                  <a:gd name="T62" fmla="*/ 127 w 154"/>
                  <a:gd name="T63" fmla="*/ 100 h 114"/>
                  <a:gd name="T64" fmla="*/ 125 w 154"/>
                  <a:gd name="T65" fmla="*/ 99 h 114"/>
                  <a:gd name="T66" fmla="*/ 119 w 154"/>
                  <a:gd name="T67" fmla="*/ 101 h 114"/>
                  <a:gd name="T68" fmla="*/ 115 w 154"/>
                  <a:gd name="T69" fmla="*/ 105 h 114"/>
                  <a:gd name="T70" fmla="*/ 112 w 154"/>
                  <a:gd name="T71" fmla="*/ 106 h 114"/>
                  <a:gd name="T72" fmla="*/ 109 w 154"/>
                  <a:gd name="T73" fmla="*/ 111 h 114"/>
                  <a:gd name="T74" fmla="*/ 103 w 154"/>
                  <a:gd name="T75" fmla="*/ 108 h 114"/>
                  <a:gd name="T76" fmla="*/ 96 w 154"/>
                  <a:gd name="T77" fmla="*/ 93 h 114"/>
                  <a:gd name="T78" fmla="*/ 87 w 154"/>
                  <a:gd name="T79" fmla="*/ 83 h 114"/>
                  <a:gd name="T80" fmla="*/ 79 w 154"/>
                  <a:gd name="T81" fmla="*/ 81 h 114"/>
                  <a:gd name="T82" fmla="*/ 75 w 154"/>
                  <a:gd name="T83" fmla="*/ 85 h 114"/>
                  <a:gd name="T84" fmla="*/ 70 w 154"/>
                  <a:gd name="T85" fmla="*/ 85 h 114"/>
                  <a:gd name="T86" fmla="*/ 62 w 154"/>
                  <a:gd name="T87" fmla="*/ 85 h 114"/>
                  <a:gd name="T88" fmla="*/ 60 w 154"/>
                  <a:gd name="T89" fmla="*/ 88 h 114"/>
                  <a:gd name="T90" fmla="*/ 53 w 154"/>
                  <a:gd name="T91" fmla="*/ 89 h 114"/>
                  <a:gd name="T92" fmla="*/ 46 w 154"/>
                  <a:gd name="T93" fmla="*/ 88 h 114"/>
                  <a:gd name="T94" fmla="*/ 42 w 154"/>
                  <a:gd name="T95" fmla="*/ 84 h 114"/>
                  <a:gd name="T96" fmla="*/ 36 w 154"/>
                  <a:gd name="T97" fmla="*/ 82 h 114"/>
                  <a:gd name="T98" fmla="*/ 32 w 154"/>
                  <a:gd name="T99" fmla="*/ 77 h 114"/>
                  <a:gd name="T100" fmla="*/ 27 w 154"/>
                  <a:gd name="T101" fmla="*/ 74 h 114"/>
                  <a:gd name="T102" fmla="*/ 20 w 154"/>
                  <a:gd name="T103" fmla="*/ 69 h 114"/>
                  <a:gd name="T104" fmla="*/ 15 w 154"/>
                  <a:gd name="T105" fmla="*/ 60 h 114"/>
                  <a:gd name="T106" fmla="*/ 11 w 154"/>
                  <a:gd name="T107" fmla="*/ 52 h 114"/>
                  <a:gd name="T108" fmla="*/ 7 w 154"/>
                  <a:gd name="T109" fmla="*/ 48 h 114"/>
                  <a:gd name="T110" fmla="*/ 5 w 154"/>
                  <a:gd name="T111" fmla="*/ 41 h 114"/>
                  <a:gd name="T112" fmla="*/ 12 w 154"/>
                  <a:gd name="T113" fmla="*/ 25 h 114"/>
                  <a:gd name="T114" fmla="*/ 36 w 154"/>
                  <a:gd name="T115" fmla="*/ 17 h 114"/>
                  <a:gd name="T116" fmla="*/ 36 w 154"/>
                  <a:gd name="T117" fmla="*/ 7 h 114"/>
                  <a:gd name="T118" fmla="*/ 36 w 154"/>
                  <a:gd name="T119" fmla="*/ 4 h 114"/>
                  <a:gd name="T120" fmla="*/ 40 w 154"/>
                  <a:gd name="T121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4" h="114">
                    <a:moveTo>
                      <a:pt x="41" y="8"/>
                    </a:moveTo>
                    <a:lnTo>
                      <a:pt x="42" y="7"/>
                    </a:lnTo>
                    <a:lnTo>
                      <a:pt x="43" y="8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12"/>
                    </a:lnTo>
                    <a:lnTo>
                      <a:pt x="45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3" y="20"/>
                    </a:lnTo>
                    <a:lnTo>
                      <a:pt x="53" y="21"/>
                    </a:lnTo>
                    <a:lnTo>
                      <a:pt x="54" y="21"/>
                    </a:lnTo>
                    <a:lnTo>
                      <a:pt x="55" y="21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8" y="23"/>
                    </a:lnTo>
                    <a:lnTo>
                      <a:pt x="59" y="24"/>
                    </a:lnTo>
                    <a:lnTo>
                      <a:pt x="60" y="25"/>
                    </a:lnTo>
                    <a:lnTo>
                      <a:pt x="61" y="25"/>
                    </a:lnTo>
                    <a:lnTo>
                      <a:pt x="61" y="26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2" y="30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8" y="34"/>
                    </a:lnTo>
                    <a:lnTo>
                      <a:pt x="68" y="35"/>
                    </a:lnTo>
                    <a:lnTo>
                      <a:pt x="69" y="37"/>
                    </a:lnTo>
                    <a:lnTo>
                      <a:pt x="69" y="38"/>
                    </a:lnTo>
                    <a:lnTo>
                      <a:pt x="70" y="38"/>
                    </a:lnTo>
                    <a:lnTo>
                      <a:pt x="71" y="39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74" y="40"/>
                    </a:lnTo>
                    <a:lnTo>
                      <a:pt x="75" y="41"/>
                    </a:lnTo>
                    <a:lnTo>
                      <a:pt x="76" y="41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79" y="43"/>
                    </a:lnTo>
                    <a:lnTo>
                      <a:pt x="80" y="43"/>
                    </a:lnTo>
                    <a:lnTo>
                      <a:pt x="82" y="43"/>
                    </a:lnTo>
                    <a:lnTo>
                      <a:pt x="83" y="44"/>
                    </a:lnTo>
                    <a:lnTo>
                      <a:pt x="86" y="47"/>
                    </a:lnTo>
                    <a:lnTo>
                      <a:pt x="87" y="47"/>
                    </a:lnTo>
                    <a:lnTo>
                      <a:pt x="88" y="47"/>
                    </a:lnTo>
                    <a:lnTo>
                      <a:pt x="89" y="47"/>
                    </a:lnTo>
                    <a:lnTo>
                      <a:pt x="89" y="48"/>
                    </a:lnTo>
                    <a:lnTo>
                      <a:pt x="91" y="48"/>
                    </a:lnTo>
                    <a:lnTo>
                      <a:pt x="91" y="48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5" y="48"/>
                    </a:lnTo>
                    <a:lnTo>
                      <a:pt x="96" y="48"/>
                    </a:lnTo>
                    <a:lnTo>
                      <a:pt x="97" y="48"/>
                    </a:lnTo>
                    <a:lnTo>
                      <a:pt x="96" y="49"/>
                    </a:lnTo>
                    <a:lnTo>
                      <a:pt x="98" y="49"/>
                    </a:lnTo>
                    <a:lnTo>
                      <a:pt x="100" y="4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1" y="51"/>
                    </a:lnTo>
                    <a:lnTo>
                      <a:pt x="102" y="51"/>
                    </a:lnTo>
                    <a:lnTo>
                      <a:pt x="102" y="52"/>
                    </a:lnTo>
                    <a:lnTo>
                      <a:pt x="103" y="52"/>
                    </a:lnTo>
                    <a:lnTo>
                      <a:pt x="104" y="52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6" y="56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8"/>
                    </a:lnTo>
                    <a:lnTo>
                      <a:pt x="110" y="59"/>
                    </a:lnTo>
                    <a:lnTo>
                      <a:pt x="111" y="59"/>
                    </a:lnTo>
                    <a:lnTo>
                      <a:pt x="112" y="59"/>
                    </a:lnTo>
                    <a:lnTo>
                      <a:pt x="113" y="60"/>
                    </a:lnTo>
                    <a:lnTo>
                      <a:pt x="114" y="61"/>
                    </a:lnTo>
                    <a:lnTo>
                      <a:pt x="115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8" y="63"/>
                    </a:lnTo>
                    <a:lnTo>
                      <a:pt x="119" y="63"/>
                    </a:lnTo>
                    <a:lnTo>
                      <a:pt x="119" y="64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2" y="68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2" y="72"/>
                    </a:lnTo>
                    <a:lnTo>
                      <a:pt x="125" y="73"/>
                    </a:lnTo>
                    <a:lnTo>
                      <a:pt x="126" y="74"/>
                    </a:lnTo>
                    <a:lnTo>
                      <a:pt x="127" y="74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3" y="77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7" y="76"/>
                    </a:lnTo>
                    <a:lnTo>
                      <a:pt x="127" y="77"/>
                    </a:lnTo>
                    <a:lnTo>
                      <a:pt x="128" y="77"/>
                    </a:lnTo>
                    <a:lnTo>
                      <a:pt x="128" y="78"/>
                    </a:lnTo>
                    <a:lnTo>
                      <a:pt x="129" y="78"/>
                    </a:lnTo>
                    <a:lnTo>
                      <a:pt x="130" y="78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30" y="83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5" y="84"/>
                    </a:lnTo>
                    <a:lnTo>
                      <a:pt x="136" y="85"/>
                    </a:lnTo>
                    <a:lnTo>
                      <a:pt x="137" y="84"/>
                    </a:lnTo>
                    <a:lnTo>
                      <a:pt x="137" y="85"/>
                    </a:lnTo>
                    <a:lnTo>
                      <a:pt x="137" y="86"/>
                    </a:lnTo>
                    <a:lnTo>
                      <a:pt x="137" y="88"/>
                    </a:lnTo>
                    <a:lnTo>
                      <a:pt x="138" y="89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39" y="91"/>
                    </a:lnTo>
                    <a:lnTo>
                      <a:pt x="140" y="92"/>
                    </a:lnTo>
                    <a:lnTo>
                      <a:pt x="142" y="93"/>
                    </a:lnTo>
                    <a:lnTo>
                      <a:pt x="143" y="93"/>
                    </a:lnTo>
                    <a:lnTo>
                      <a:pt x="142" y="92"/>
                    </a:lnTo>
                    <a:lnTo>
                      <a:pt x="143" y="92"/>
                    </a:lnTo>
                    <a:lnTo>
                      <a:pt x="144" y="91"/>
                    </a:lnTo>
                    <a:lnTo>
                      <a:pt x="146" y="91"/>
                    </a:lnTo>
                    <a:lnTo>
                      <a:pt x="146" y="92"/>
                    </a:lnTo>
                    <a:lnTo>
                      <a:pt x="146" y="91"/>
                    </a:lnTo>
                    <a:lnTo>
                      <a:pt x="146" y="92"/>
                    </a:lnTo>
                    <a:lnTo>
                      <a:pt x="149" y="96"/>
                    </a:lnTo>
                    <a:lnTo>
                      <a:pt x="153" y="96"/>
                    </a:lnTo>
                    <a:lnTo>
                      <a:pt x="153" y="97"/>
                    </a:lnTo>
                    <a:lnTo>
                      <a:pt x="154" y="97"/>
                    </a:lnTo>
                    <a:lnTo>
                      <a:pt x="154" y="100"/>
                    </a:lnTo>
                    <a:lnTo>
                      <a:pt x="154" y="101"/>
                    </a:lnTo>
                    <a:lnTo>
                      <a:pt x="154" y="102"/>
                    </a:lnTo>
                    <a:lnTo>
                      <a:pt x="154" y="102"/>
                    </a:lnTo>
                    <a:lnTo>
                      <a:pt x="153" y="102"/>
                    </a:lnTo>
                    <a:lnTo>
                      <a:pt x="152" y="102"/>
                    </a:lnTo>
                    <a:lnTo>
                      <a:pt x="151" y="102"/>
                    </a:lnTo>
                    <a:lnTo>
                      <a:pt x="149" y="102"/>
                    </a:lnTo>
                    <a:lnTo>
                      <a:pt x="148" y="101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5" y="99"/>
                    </a:lnTo>
                    <a:lnTo>
                      <a:pt x="144" y="101"/>
                    </a:lnTo>
                    <a:lnTo>
                      <a:pt x="143" y="102"/>
                    </a:lnTo>
                    <a:lnTo>
                      <a:pt x="143" y="102"/>
                    </a:lnTo>
                    <a:lnTo>
                      <a:pt x="142" y="102"/>
                    </a:lnTo>
                    <a:lnTo>
                      <a:pt x="142" y="102"/>
                    </a:lnTo>
                    <a:lnTo>
                      <a:pt x="142" y="101"/>
                    </a:lnTo>
                    <a:lnTo>
                      <a:pt x="140" y="101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39" y="101"/>
                    </a:lnTo>
                    <a:lnTo>
                      <a:pt x="139" y="100"/>
                    </a:lnTo>
                    <a:lnTo>
                      <a:pt x="140" y="100"/>
                    </a:lnTo>
                    <a:lnTo>
                      <a:pt x="139" y="99"/>
                    </a:lnTo>
                    <a:lnTo>
                      <a:pt x="138" y="99"/>
                    </a:lnTo>
                    <a:lnTo>
                      <a:pt x="137" y="99"/>
                    </a:lnTo>
                    <a:lnTo>
                      <a:pt x="136" y="99"/>
                    </a:lnTo>
                    <a:lnTo>
                      <a:pt x="136" y="100"/>
                    </a:lnTo>
                    <a:lnTo>
                      <a:pt x="135" y="100"/>
                    </a:lnTo>
                    <a:lnTo>
                      <a:pt x="135" y="101"/>
                    </a:lnTo>
                    <a:lnTo>
                      <a:pt x="134" y="101"/>
                    </a:lnTo>
                    <a:lnTo>
                      <a:pt x="132" y="101"/>
                    </a:lnTo>
                    <a:lnTo>
                      <a:pt x="131" y="101"/>
                    </a:lnTo>
                    <a:lnTo>
                      <a:pt x="131" y="100"/>
                    </a:lnTo>
                    <a:lnTo>
                      <a:pt x="131" y="99"/>
                    </a:lnTo>
                    <a:lnTo>
                      <a:pt x="130" y="99"/>
                    </a:lnTo>
                    <a:lnTo>
                      <a:pt x="130" y="98"/>
                    </a:lnTo>
                    <a:lnTo>
                      <a:pt x="129" y="98"/>
                    </a:lnTo>
                    <a:lnTo>
                      <a:pt x="129" y="99"/>
                    </a:lnTo>
                    <a:lnTo>
                      <a:pt x="128" y="99"/>
                    </a:lnTo>
                    <a:lnTo>
                      <a:pt x="128" y="98"/>
                    </a:lnTo>
                    <a:lnTo>
                      <a:pt x="127" y="98"/>
                    </a:lnTo>
                    <a:lnTo>
                      <a:pt x="127" y="99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7" y="99"/>
                    </a:lnTo>
                    <a:lnTo>
                      <a:pt x="126" y="99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5" y="99"/>
                    </a:lnTo>
                    <a:lnTo>
                      <a:pt x="123" y="100"/>
                    </a:lnTo>
                    <a:lnTo>
                      <a:pt x="122" y="100"/>
                    </a:lnTo>
                    <a:lnTo>
                      <a:pt x="121" y="100"/>
                    </a:lnTo>
                    <a:lnTo>
                      <a:pt x="120" y="100"/>
                    </a:lnTo>
                    <a:lnTo>
                      <a:pt x="120" y="101"/>
                    </a:lnTo>
                    <a:lnTo>
                      <a:pt x="119" y="101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5" y="105"/>
                    </a:lnTo>
                    <a:lnTo>
                      <a:pt x="115" y="106"/>
                    </a:lnTo>
                    <a:lnTo>
                      <a:pt x="114" y="106"/>
                    </a:lnTo>
                    <a:lnTo>
                      <a:pt x="113" y="106"/>
                    </a:lnTo>
                    <a:lnTo>
                      <a:pt x="113" y="105"/>
                    </a:lnTo>
                    <a:lnTo>
                      <a:pt x="112" y="105"/>
                    </a:lnTo>
                    <a:lnTo>
                      <a:pt x="112" y="106"/>
                    </a:lnTo>
                    <a:lnTo>
                      <a:pt x="111" y="106"/>
                    </a:lnTo>
                    <a:lnTo>
                      <a:pt x="110" y="107"/>
                    </a:lnTo>
                    <a:lnTo>
                      <a:pt x="110" y="108"/>
                    </a:lnTo>
                    <a:lnTo>
                      <a:pt x="109" y="109"/>
                    </a:lnTo>
                    <a:lnTo>
                      <a:pt x="109" y="110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8" y="114"/>
                    </a:lnTo>
                    <a:lnTo>
                      <a:pt x="106" y="114"/>
                    </a:lnTo>
                    <a:lnTo>
                      <a:pt x="106" y="113"/>
                    </a:lnTo>
                    <a:lnTo>
                      <a:pt x="105" y="111"/>
                    </a:lnTo>
                    <a:lnTo>
                      <a:pt x="103" y="108"/>
                    </a:lnTo>
                    <a:lnTo>
                      <a:pt x="103" y="107"/>
                    </a:lnTo>
                    <a:lnTo>
                      <a:pt x="101" y="102"/>
                    </a:lnTo>
                    <a:lnTo>
                      <a:pt x="100" y="101"/>
                    </a:lnTo>
                    <a:lnTo>
                      <a:pt x="100" y="99"/>
                    </a:lnTo>
                    <a:lnTo>
                      <a:pt x="97" y="96"/>
                    </a:lnTo>
                    <a:lnTo>
                      <a:pt x="96" y="93"/>
                    </a:lnTo>
                    <a:lnTo>
                      <a:pt x="95" y="92"/>
                    </a:lnTo>
                    <a:lnTo>
                      <a:pt x="94" y="91"/>
                    </a:lnTo>
                    <a:lnTo>
                      <a:pt x="94" y="90"/>
                    </a:lnTo>
                    <a:lnTo>
                      <a:pt x="93" y="89"/>
                    </a:lnTo>
                    <a:lnTo>
                      <a:pt x="89" y="85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4" y="82"/>
                    </a:lnTo>
                    <a:lnTo>
                      <a:pt x="83" y="81"/>
                    </a:lnTo>
                    <a:lnTo>
                      <a:pt x="82" y="81"/>
                    </a:lnTo>
                    <a:lnTo>
                      <a:pt x="80" y="81"/>
                    </a:lnTo>
                    <a:lnTo>
                      <a:pt x="79" y="81"/>
                    </a:lnTo>
                    <a:lnTo>
                      <a:pt x="79" y="82"/>
                    </a:lnTo>
                    <a:lnTo>
                      <a:pt x="78" y="83"/>
                    </a:lnTo>
                    <a:lnTo>
                      <a:pt x="77" y="83"/>
                    </a:lnTo>
                    <a:lnTo>
                      <a:pt x="76" y="83"/>
                    </a:lnTo>
                    <a:lnTo>
                      <a:pt x="75" y="84"/>
                    </a:lnTo>
                    <a:lnTo>
                      <a:pt x="75" y="85"/>
                    </a:lnTo>
                    <a:lnTo>
                      <a:pt x="75" y="86"/>
                    </a:lnTo>
                    <a:lnTo>
                      <a:pt x="74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1" y="86"/>
                    </a:lnTo>
                    <a:lnTo>
                      <a:pt x="70" y="85"/>
                    </a:lnTo>
                    <a:lnTo>
                      <a:pt x="69" y="86"/>
                    </a:lnTo>
                    <a:lnTo>
                      <a:pt x="68" y="85"/>
                    </a:lnTo>
                    <a:lnTo>
                      <a:pt x="67" y="85"/>
                    </a:lnTo>
                    <a:lnTo>
                      <a:pt x="66" y="85"/>
                    </a:lnTo>
                    <a:lnTo>
                      <a:pt x="65" y="85"/>
                    </a:lnTo>
                    <a:lnTo>
                      <a:pt x="62" y="85"/>
                    </a:lnTo>
                    <a:lnTo>
                      <a:pt x="62" y="86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88"/>
                    </a:lnTo>
                    <a:lnTo>
                      <a:pt x="61" y="89"/>
                    </a:lnTo>
                    <a:lnTo>
                      <a:pt x="60" y="88"/>
                    </a:lnTo>
                    <a:lnTo>
                      <a:pt x="59" y="88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4" y="89"/>
                    </a:lnTo>
                    <a:lnTo>
                      <a:pt x="53" y="89"/>
                    </a:lnTo>
                    <a:lnTo>
                      <a:pt x="52" y="89"/>
                    </a:lnTo>
                    <a:lnTo>
                      <a:pt x="51" y="89"/>
                    </a:lnTo>
                    <a:lnTo>
                      <a:pt x="50" y="88"/>
                    </a:lnTo>
                    <a:lnTo>
                      <a:pt x="49" y="88"/>
                    </a:lnTo>
                    <a:lnTo>
                      <a:pt x="48" y="88"/>
                    </a:lnTo>
                    <a:lnTo>
                      <a:pt x="46" y="88"/>
                    </a:lnTo>
                    <a:lnTo>
                      <a:pt x="45" y="88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2" y="8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38" y="82"/>
                    </a:lnTo>
                    <a:lnTo>
                      <a:pt x="37" y="81"/>
                    </a:lnTo>
                    <a:lnTo>
                      <a:pt x="36" y="81"/>
                    </a:lnTo>
                    <a:lnTo>
                      <a:pt x="36" y="82"/>
                    </a:lnTo>
                    <a:lnTo>
                      <a:pt x="35" y="82"/>
                    </a:lnTo>
                    <a:lnTo>
                      <a:pt x="35" y="81"/>
                    </a:lnTo>
                    <a:lnTo>
                      <a:pt x="35" y="80"/>
                    </a:lnTo>
                    <a:lnTo>
                      <a:pt x="34" y="78"/>
                    </a:lnTo>
                    <a:lnTo>
                      <a:pt x="33" y="78"/>
                    </a:lnTo>
                    <a:lnTo>
                      <a:pt x="32" y="77"/>
                    </a:lnTo>
                    <a:lnTo>
                      <a:pt x="32" y="76"/>
                    </a:lnTo>
                    <a:lnTo>
                      <a:pt x="31" y="76"/>
                    </a:lnTo>
                    <a:lnTo>
                      <a:pt x="29" y="76"/>
                    </a:lnTo>
                    <a:lnTo>
                      <a:pt x="29" y="75"/>
                    </a:lnTo>
                    <a:lnTo>
                      <a:pt x="28" y="75"/>
                    </a:lnTo>
                    <a:lnTo>
                      <a:pt x="27" y="74"/>
                    </a:lnTo>
                    <a:lnTo>
                      <a:pt x="26" y="74"/>
                    </a:lnTo>
                    <a:lnTo>
                      <a:pt x="25" y="73"/>
                    </a:lnTo>
                    <a:lnTo>
                      <a:pt x="24" y="73"/>
                    </a:lnTo>
                    <a:lnTo>
                      <a:pt x="23" y="71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2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8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6" y="43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12" y="25"/>
                    </a:lnTo>
                    <a:lnTo>
                      <a:pt x="17" y="25"/>
                    </a:lnTo>
                    <a:lnTo>
                      <a:pt x="17" y="20"/>
                    </a:lnTo>
                    <a:lnTo>
                      <a:pt x="29" y="20"/>
                    </a:lnTo>
                    <a:lnTo>
                      <a:pt x="33" y="20"/>
                    </a:lnTo>
                    <a:lnTo>
                      <a:pt x="35" y="20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41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4" name="Freeform 136"/>
              <p:cNvSpPr>
                <a:spLocks noEditPoints="1"/>
              </p:cNvSpPr>
              <p:nvPr/>
            </p:nvSpPr>
            <p:spPr bwMode="auto">
              <a:xfrm>
                <a:off x="2651125" y="2663825"/>
                <a:ext cx="295275" cy="160338"/>
              </a:xfrm>
              <a:custGeom>
                <a:avLst/>
                <a:gdLst>
                  <a:gd name="T0" fmla="*/ 117 w 186"/>
                  <a:gd name="T1" fmla="*/ 15 h 101"/>
                  <a:gd name="T2" fmla="*/ 122 w 186"/>
                  <a:gd name="T3" fmla="*/ 17 h 101"/>
                  <a:gd name="T4" fmla="*/ 119 w 186"/>
                  <a:gd name="T5" fmla="*/ 11 h 101"/>
                  <a:gd name="T6" fmla="*/ 123 w 186"/>
                  <a:gd name="T7" fmla="*/ 18 h 101"/>
                  <a:gd name="T8" fmla="*/ 174 w 186"/>
                  <a:gd name="T9" fmla="*/ 9 h 101"/>
                  <a:gd name="T10" fmla="*/ 168 w 186"/>
                  <a:gd name="T11" fmla="*/ 17 h 101"/>
                  <a:gd name="T12" fmla="*/ 176 w 186"/>
                  <a:gd name="T13" fmla="*/ 17 h 101"/>
                  <a:gd name="T14" fmla="*/ 179 w 186"/>
                  <a:gd name="T15" fmla="*/ 19 h 101"/>
                  <a:gd name="T16" fmla="*/ 178 w 186"/>
                  <a:gd name="T17" fmla="*/ 23 h 101"/>
                  <a:gd name="T18" fmla="*/ 177 w 186"/>
                  <a:gd name="T19" fmla="*/ 26 h 101"/>
                  <a:gd name="T20" fmla="*/ 176 w 186"/>
                  <a:gd name="T21" fmla="*/ 33 h 101"/>
                  <a:gd name="T22" fmla="*/ 177 w 186"/>
                  <a:gd name="T23" fmla="*/ 37 h 101"/>
                  <a:gd name="T24" fmla="*/ 179 w 186"/>
                  <a:gd name="T25" fmla="*/ 41 h 101"/>
                  <a:gd name="T26" fmla="*/ 180 w 186"/>
                  <a:gd name="T27" fmla="*/ 46 h 101"/>
                  <a:gd name="T28" fmla="*/ 178 w 186"/>
                  <a:gd name="T29" fmla="*/ 51 h 101"/>
                  <a:gd name="T30" fmla="*/ 177 w 186"/>
                  <a:gd name="T31" fmla="*/ 58 h 101"/>
                  <a:gd name="T32" fmla="*/ 177 w 186"/>
                  <a:gd name="T33" fmla="*/ 63 h 101"/>
                  <a:gd name="T34" fmla="*/ 183 w 186"/>
                  <a:gd name="T35" fmla="*/ 63 h 101"/>
                  <a:gd name="T36" fmla="*/ 186 w 186"/>
                  <a:gd name="T37" fmla="*/ 67 h 101"/>
                  <a:gd name="T38" fmla="*/ 183 w 186"/>
                  <a:gd name="T39" fmla="*/ 71 h 101"/>
                  <a:gd name="T40" fmla="*/ 108 w 186"/>
                  <a:gd name="T41" fmla="*/ 99 h 101"/>
                  <a:gd name="T42" fmla="*/ 91 w 186"/>
                  <a:gd name="T43" fmla="*/ 96 h 101"/>
                  <a:gd name="T44" fmla="*/ 83 w 186"/>
                  <a:gd name="T45" fmla="*/ 83 h 101"/>
                  <a:gd name="T46" fmla="*/ 70 w 186"/>
                  <a:gd name="T47" fmla="*/ 79 h 101"/>
                  <a:gd name="T48" fmla="*/ 58 w 186"/>
                  <a:gd name="T49" fmla="*/ 75 h 101"/>
                  <a:gd name="T50" fmla="*/ 50 w 186"/>
                  <a:gd name="T51" fmla="*/ 72 h 101"/>
                  <a:gd name="T52" fmla="*/ 47 w 186"/>
                  <a:gd name="T53" fmla="*/ 66 h 101"/>
                  <a:gd name="T54" fmla="*/ 44 w 186"/>
                  <a:gd name="T55" fmla="*/ 60 h 101"/>
                  <a:gd name="T56" fmla="*/ 38 w 186"/>
                  <a:gd name="T57" fmla="*/ 55 h 101"/>
                  <a:gd name="T58" fmla="*/ 33 w 186"/>
                  <a:gd name="T59" fmla="*/ 52 h 101"/>
                  <a:gd name="T60" fmla="*/ 25 w 186"/>
                  <a:gd name="T61" fmla="*/ 53 h 101"/>
                  <a:gd name="T62" fmla="*/ 19 w 186"/>
                  <a:gd name="T63" fmla="*/ 50 h 101"/>
                  <a:gd name="T64" fmla="*/ 12 w 186"/>
                  <a:gd name="T65" fmla="*/ 48 h 101"/>
                  <a:gd name="T66" fmla="*/ 10 w 186"/>
                  <a:gd name="T67" fmla="*/ 48 h 101"/>
                  <a:gd name="T68" fmla="*/ 4 w 186"/>
                  <a:gd name="T69" fmla="*/ 43 h 101"/>
                  <a:gd name="T70" fmla="*/ 3 w 186"/>
                  <a:gd name="T71" fmla="*/ 36 h 101"/>
                  <a:gd name="T72" fmla="*/ 10 w 186"/>
                  <a:gd name="T73" fmla="*/ 36 h 101"/>
                  <a:gd name="T74" fmla="*/ 14 w 186"/>
                  <a:gd name="T75" fmla="*/ 27 h 101"/>
                  <a:gd name="T76" fmla="*/ 15 w 186"/>
                  <a:gd name="T77" fmla="*/ 24 h 101"/>
                  <a:gd name="T78" fmla="*/ 24 w 186"/>
                  <a:gd name="T79" fmla="*/ 24 h 101"/>
                  <a:gd name="T80" fmla="*/ 31 w 186"/>
                  <a:gd name="T81" fmla="*/ 18 h 101"/>
                  <a:gd name="T82" fmla="*/ 37 w 186"/>
                  <a:gd name="T83" fmla="*/ 12 h 101"/>
                  <a:gd name="T84" fmla="*/ 46 w 186"/>
                  <a:gd name="T85" fmla="*/ 12 h 101"/>
                  <a:gd name="T86" fmla="*/ 57 w 186"/>
                  <a:gd name="T87" fmla="*/ 19 h 101"/>
                  <a:gd name="T88" fmla="*/ 64 w 186"/>
                  <a:gd name="T89" fmla="*/ 18 h 101"/>
                  <a:gd name="T90" fmla="*/ 71 w 186"/>
                  <a:gd name="T91" fmla="*/ 15 h 101"/>
                  <a:gd name="T92" fmla="*/ 80 w 186"/>
                  <a:gd name="T93" fmla="*/ 14 h 101"/>
                  <a:gd name="T94" fmla="*/ 88 w 186"/>
                  <a:gd name="T95" fmla="*/ 12 h 101"/>
                  <a:gd name="T96" fmla="*/ 97 w 186"/>
                  <a:gd name="T97" fmla="*/ 14 h 101"/>
                  <a:gd name="T98" fmla="*/ 105 w 186"/>
                  <a:gd name="T99" fmla="*/ 15 h 101"/>
                  <a:gd name="T100" fmla="*/ 114 w 186"/>
                  <a:gd name="T101" fmla="*/ 17 h 101"/>
                  <a:gd name="T102" fmla="*/ 123 w 186"/>
                  <a:gd name="T103" fmla="*/ 19 h 101"/>
                  <a:gd name="T104" fmla="*/ 136 w 186"/>
                  <a:gd name="T105" fmla="*/ 23 h 101"/>
                  <a:gd name="T106" fmla="*/ 150 w 186"/>
                  <a:gd name="T107" fmla="*/ 24 h 101"/>
                  <a:gd name="T108" fmla="*/ 153 w 186"/>
                  <a:gd name="T109" fmla="*/ 20 h 101"/>
                  <a:gd name="T110" fmla="*/ 149 w 186"/>
                  <a:gd name="T111" fmla="*/ 17 h 101"/>
                  <a:gd name="T112" fmla="*/ 157 w 186"/>
                  <a:gd name="T113" fmla="*/ 11 h 101"/>
                  <a:gd name="T114" fmla="*/ 161 w 186"/>
                  <a:gd name="T115" fmla="*/ 3 h 101"/>
                  <a:gd name="T116" fmla="*/ 175 w 186"/>
                  <a:gd name="T117" fmla="*/ 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6" h="101">
                    <a:moveTo>
                      <a:pt x="120" y="17"/>
                    </a:moveTo>
                    <a:lnTo>
                      <a:pt x="119" y="17"/>
                    </a:lnTo>
                    <a:lnTo>
                      <a:pt x="117" y="17"/>
                    </a:lnTo>
                    <a:lnTo>
                      <a:pt x="116" y="17"/>
                    </a:lnTo>
                    <a:lnTo>
                      <a:pt x="115" y="17"/>
                    </a:lnTo>
                    <a:lnTo>
                      <a:pt x="115" y="16"/>
                    </a:lnTo>
                    <a:lnTo>
                      <a:pt x="116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6"/>
                    </a:lnTo>
                    <a:lnTo>
                      <a:pt x="120" y="17"/>
                    </a:lnTo>
                    <a:lnTo>
                      <a:pt x="120" y="17"/>
                    </a:lnTo>
                    <a:close/>
                    <a:moveTo>
                      <a:pt x="122" y="18"/>
                    </a:moveTo>
                    <a:lnTo>
                      <a:pt x="122" y="18"/>
                    </a:lnTo>
                    <a:lnTo>
                      <a:pt x="122" y="17"/>
                    </a:lnTo>
                    <a:lnTo>
                      <a:pt x="120" y="16"/>
                    </a:lnTo>
                    <a:lnTo>
                      <a:pt x="120" y="15"/>
                    </a:lnTo>
                    <a:lnTo>
                      <a:pt x="119" y="15"/>
                    </a:lnTo>
                    <a:lnTo>
                      <a:pt x="119" y="14"/>
                    </a:lnTo>
                    <a:lnTo>
                      <a:pt x="119" y="12"/>
                    </a:lnTo>
                    <a:lnTo>
                      <a:pt x="120" y="12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20" y="10"/>
                    </a:lnTo>
                    <a:lnTo>
                      <a:pt x="120" y="11"/>
                    </a:lnTo>
                    <a:lnTo>
                      <a:pt x="122" y="15"/>
                    </a:lnTo>
                    <a:lnTo>
                      <a:pt x="122" y="16"/>
                    </a:lnTo>
                    <a:lnTo>
                      <a:pt x="122" y="17"/>
                    </a:lnTo>
                    <a:lnTo>
                      <a:pt x="122" y="17"/>
                    </a:lnTo>
                    <a:lnTo>
                      <a:pt x="123" y="17"/>
                    </a:lnTo>
                    <a:lnTo>
                      <a:pt x="123" y="18"/>
                    </a:lnTo>
                    <a:lnTo>
                      <a:pt x="122" y="18"/>
                    </a:lnTo>
                    <a:close/>
                    <a:moveTo>
                      <a:pt x="176" y="2"/>
                    </a:moveTo>
                    <a:lnTo>
                      <a:pt x="177" y="4"/>
                    </a:lnTo>
                    <a:lnTo>
                      <a:pt x="177" y="7"/>
                    </a:lnTo>
                    <a:lnTo>
                      <a:pt x="176" y="8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4" y="9"/>
                    </a:lnTo>
                    <a:lnTo>
                      <a:pt x="171" y="11"/>
                    </a:lnTo>
                    <a:lnTo>
                      <a:pt x="170" y="11"/>
                    </a:lnTo>
                    <a:lnTo>
                      <a:pt x="169" y="12"/>
                    </a:lnTo>
                    <a:lnTo>
                      <a:pt x="168" y="11"/>
                    </a:lnTo>
                    <a:lnTo>
                      <a:pt x="168" y="14"/>
                    </a:lnTo>
                    <a:lnTo>
                      <a:pt x="168" y="15"/>
                    </a:lnTo>
                    <a:lnTo>
                      <a:pt x="166" y="15"/>
                    </a:lnTo>
                    <a:lnTo>
                      <a:pt x="168" y="17"/>
                    </a:lnTo>
                    <a:lnTo>
                      <a:pt x="170" y="19"/>
                    </a:lnTo>
                    <a:lnTo>
                      <a:pt x="171" y="21"/>
                    </a:lnTo>
                    <a:lnTo>
                      <a:pt x="173" y="20"/>
                    </a:lnTo>
                    <a:lnTo>
                      <a:pt x="174" y="19"/>
                    </a:lnTo>
                    <a:lnTo>
                      <a:pt x="175" y="18"/>
                    </a:lnTo>
                    <a:lnTo>
                      <a:pt x="176" y="18"/>
                    </a:lnTo>
                    <a:lnTo>
                      <a:pt x="176" y="18"/>
                    </a:lnTo>
                    <a:lnTo>
                      <a:pt x="176" y="17"/>
                    </a:lnTo>
                    <a:lnTo>
                      <a:pt x="176" y="17"/>
                    </a:lnTo>
                    <a:lnTo>
                      <a:pt x="176" y="16"/>
                    </a:lnTo>
                    <a:lnTo>
                      <a:pt x="177" y="16"/>
                    </a:lnTo>
                    <a:lnTo>
                      <a:pt x="178" y="17"/>
                    </a:lnTo>
                    <a:lnTo>
                      <a:pt x="177" y="17"/>
                    </a:lnTo>
                    <a:lnTo>
                      <a:pt x="178" y="18"/>
                    </a:lnTo>
                    <a:lnTo>
                      <a:pt x="179" y="18"/>
                    </a:lnTo>
                    <a:lnTo>
                      <a:pt x="179" y="19"/>
                    </a:lnTo>
                    <a:lnTo>
                      <a:pt x="179" y="20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79" y="21"/>
                    </a:lnTo>
                    <a:lnTo>
                      <a:pt x="178" y="20"/>
                    </a:lnTo>
                    <a:lnTo>
                      <a:pt x="177" y="21"/>
                    </a:lnTo>
                    <a:lnTo>
                      <a:pt x="178" y="21"/>
                    </a:lnTo>
                    <a:lnTo>
                      <a:pt x="178" y="23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6" y="24"/>
                    </a:lnTo>
                    <a:lnTo>
                      <a:pt x="176" y="25"/>
                    </a:lnTo>
                    <a:lnTo>
                      <a:pt x="177" y="25"/>
                    </a:lnTo>
                    <a:lnTo>
                      <a:pt x="178" y="25"/>
                    </a:lnTo>
                    <a:lnTo>
                      <a:pt x="178" y="26"/>
                    </a:lnTo>
                    <a:lnTo>
                      <a:pt x="177" y="26"/>
                    </a:lnTo>
                    <a:lnTo>
                      <a:pt x="176" y="27"/>
                    </a:lnTo>
                    <a:lnTo>
                      <a:pt x="177" y="27"/>
                    </a:lnTo>
                    <a:lnTo>
                      <a:pt x="177" y="28"/>
                    </a:lnTo>
                    <a:lnTo>
                      <a:pt x="176" y="28"/>
                    </a:lnTo>
                    <a:lnTo>
                      <a:pt x="176" y="29"/>
                    </a:lnTo>
                    <a:lnTo>
                      <a:pt x="176" y="31"/>
                    </a:lnTo>
                    <a:lnTo>
                      <a:pt x="177" y="32"/>
                    </a:lnTo>
                    <a:lnTo>
                      <a:pt x="176" y="33"/>
                    </a:lnTo>
                    <a:lnTo>
                      <a:pt x="177" y="33"/>
                    </a:lnTo>
                    <a:lnTo>
                      <a:pt x="177" y="34"/>
                    </a:lnTo>
                    <a:lnTo>
                      <a:pt x="177" y="35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7"/>
                    </a:lnTo>
                    <a:lnTo>
                      <a:pt x="178" y="37"/>
                    </a:lnTo>
                    <a:lnTo>
                      <a:pt x="177" y="37"/>
                    </a:lnTo>
                    <a:lnTo>
                      <a:pt x="177" y="38"/>
                    </a:lnTo>
                    <a:lnTo>
                      <a:pt x="178" y="38"/>
                    </a:lnTo>
                    <a:lnTo>
                      <a:pt x="179" y="38"/>
                    </a:lnTo>
                    <a:lnTo>
                      <a:pt x="178" y="40"/>
                    </a:lnTo>
                    <a:lnTo>
                      <a:pt x="178" y="41"/>
                    </a:lnTo>
                    <a:lnTo>
                      <a:pt x="179" y="41"/>
                    </a:lnTo>
                    <a:lnTo>
                      <a:pt x="180" y="41"/>
                    </a:lnTo>
                    <a:lnTo>
                      <a:pt x="179" y="41"/>
                    </a:lnTo>
                    <a:lnTo>
                      <a:pt x="179" y="42"/>
                    </a:lnTo>
                    <a:lnTo>
                      <a:pt x="180" y="43"/>
                    </a:lnTo>
                    <a:lnTo>
                      <a:pt x="179" y="43"/>
                    </a:lnTo>
                    <a:lnTo>
                      <a:pt x="180" y="43"/>
                    </a:lnTo>
                    <a:lnTo>
                      <a:pt x="180" y="44"/>
                    </a:lnTo>
                    <a:lnTo>
                      <a:pt x="180" y="44"/>
                    </a:lnTo>
                    <a:lnTo>
                      <a:pt x="180" y="45"/>
                    </a:lnTo>
                    <a:lnTo>
                      <a:pt x="180" y="46"/>
                    </a:lnTo>
                    <a:lnTo>
                      <a:pt x="182" y="46"/>
                    </a:lnTo>
                    <a:lnTo>
                      <a:pt x="180" y="46"/>
                    </a:lnTo>
                    <a:lnTo>
                      <a:pt x="179" y="46"/>
                    </a:lnTo>
                    <a:lnTo>
                      <a:pt x="179" y="48"/>
                    </a:lnTo>
                    <a:lnTo>
                      <a:pt x="179" y="49"/>
                    </a:lnTo>
                    <a:lnTo>
                      <a:pt x="179" y="50"/>
                    </a:lnTo>
                    <a:lnTo>
                      <a:pt x="178" y="50"/>
                    </a:lnTo>
                    <a:lnTo>
                      <a:pt x="178" y="51"/>
                    </a:lnTo>
                    <a:lnTo>
                      <a:pt x="178" y="52"/>
                    </a:lnTo>
                    <a:lnTo>
                      <a:pt x="179" y="52"/>
                    </a:lnTo>
                    <a:lnTo>
                      <a:pt x="179" y="53"/>
                    </a:lnTo>
                    <a:lnTo>
                      <a:pt x="178" y="54"/>
                    </a:lnTo>
                    <a:lnTo>
                      <a:pt x="177" y="54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7" y="58"/>
                    </a:lnTo>
                    <a:lnTo>
                      <a:pt x="176" y="58"/>
                    </a:lnTo>
                    <a:lnTo>
                      <a:pt x="176" y="59"/>
                    </a:lnTo>
                    <a:lnTo>
                      <a:pt x="176" y="60"/>
                    </a:lnTo>
                    <a:lnTo>
                      <a:pt x="177" y="61"/>
                    </a:lnTo>
                    <a:lnTo>
                      <a:pt x="177" y="62"/>
                    </a:lnTo>
                    <a:lnTo>
                      <a:pt x="176" y="62"/>
                    </a:lnTo>
                    <a:lnTo>
                      <a:pt x="176" y="63"/>
                    </a:lnTo>
                    <a:lnTo>
                      <a:pt x="177" y="63"/>
                    </a:lnTo>
                    <a:lnTo>
                      <a:pt x="178" y="63"/>
                    </a:lnTo>
                    <a:lnTo>
                      <a:pt x="179" y="63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2" y="62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4" y="65"/>
                    </a:lnTo>
                    <a:lnTo>
                      <a:pt x="185" y="65"/>
                    </a:lnTo>
                    <a:lnTo>
                      <a:pt x="184" y="65"/>
                    </a:lnTo>
                    <a:lnTo>
                      <a:pt x="184" y="66"/>
                    </a:lnTo>
                    <a:lnTo>
                      <a:pt x="185" y="66"/>
                    </a:lnTo>
                    <a:lnTo>
                      <a:pt x="186" y="66"/>
                    </a:lnTo>
                    <a:lnTo>
                      <a:pt x="186" y="67"/>
                    </a:lnTo>
                    <a:lnTo>
                      <a:pt x="185" y="67"/>
                    </a:lnTo>
                    <a:lnTo>
                      <a:pt x="185" y="68"/>
                    </a:lnTo>
                    <a:lnTo>
                      <a:pt x="185" y="69"/>
                    </a:lnTo>
                    <a:lnTo>
                      <a:pt x="184" y="70"/>
                    </a:lnTo>
                    <a:lnTo>
                      <a:pt x="183" y="70"/>
                    </a:lnTo>
                    <a:lnTo>
                      <a:pt x="182" y="71"/>
                    </a:lnTo>
                    <a:lnTo>
                      <a:pt x="183" y="71"/>
                    </a:lnTo>
                    <a:lnTo>
                      <a:pt x="183" y="71"/>
                    </a:lnTo>
                    <a:lnTo>
                      <a:pt x="182" y="72"/>
                    </a:lnTo>
                    <a:lnTo>
                      <a:pt x="182" y="75"/>
                    </a:lnTo>
                    <a:lnTo>
                      <a:pt x="177" y="76"/>
                    </a:lnTo>
                    <a:lnTo>
                      <a:pt x="176" y="76"/>
                    </a:lnTo>
                    <a:lnTo>
                      <a:pt x="158" y="82"/>
                    </a:lnTo>
                    <a:lnTo>
                      <a:pt x="135" y="90"/>
                    </a:lnTo>
                    <a:lnTo>
                      <a:pt x="116" y="95"/>
                    </a:lnTo>
                    <a:lnTo>
                      <a:pt x="108" y="99"/>
                    </a:lnTo>
                    <a:lnTo>
                      <a:pt x="101" y="99"/>
                    </a:lnTo>
                    <a:lnTo>
                      <a:pt x="101" y="100"/>
                    </a:lnTo>
                    <a:lnTo>
                      <a:pt x="97" y="101"/>
                    </a:lnTo>
                    <a:lnTo>
                      <a:pt x="94" y="99"/>
                    </a:lnTo>
                    <a:lnTo>
                      <a:pt x="94" y="99"/>
                    </a:lnTo>
                    <a:lnTo>
                      <a:pt x="93" y="99"/>
                    </a:lnTo>
                    <a:lnTo>
                      <a:pt x="92" y="97"/>
                    </a:lnTo>
                    <a:lnTo>
                      <a:pt x="91" y="96"/>
                    </a:lnTo>
                    <a:lnTo>
                      <a:pt x="90" y="96"/>
                    </a:lnTo>
                    <a:lnTo>
                      <a:pt x="88" y="94"/>
                    </a:lnTo>
                    <a:lnTo>
                      <a:pt x="88" y="92"/>
                    </a:lnTo>
                    <a:lnTo>
                      <a:pt x="90" y="90"/>
                    </a:lnTo>
                    <a:lnTo>
                      <a:pt x="89" y="87"/>
                    </a:lnTo>
                    <a:lnTo>
                      <a:pt x="87" y="85"/>
                    </a:lnTo>
                    <a:lnTo>
                      <a:pt x="85" y="84"/>
                    </a:lnTo>
                    <a:lnTo>
                      <a:pt x="83" y="83"/>
                    </a:lnTo>
                    <a:lnTo>
                      <a:pt x="82" y="82"/>
                    </a:lnTo>
                    <a:lnTo>
                      <a:pt x="80" y="79"/>
                    </a:lnTo>
                    <a:lnTo>
                      <a:pt x="77" y="79"/>
                    </a:lnTo>
                    <a:lnTo>
                      <a:pt x="76" y="79"/>
                    </a:lnTo>
                    <a:lnTo>
                      <a:pt x="75" y="79"/>
                    </a:lnTo>
                    <a:lnTo>
                      <a:pt x="74" y="79"/>
                    </a:lnTo>
                    <a:lnTo>
                      <a:pt x="72" y="79"/>
                    </a:lnTo>
                    <a:lnTo>
                      <a:pt x="70" y="79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6" y="78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58" y="75"/>
                    </a:lnTo>
                    <a:lnTo>
                      <a:pt x="57" y="75"/>
                    </a:lnTo>
                    <a:lnTo>
                      <a:pt x="57" y="74"/>
                    </a:lnTo>
                    <a:lnTo>
                      <a:pt x="55" y="75"/>
                    </a:lnTo>
                    <a:lnTo>
                      <a:pt x="54" y="75"/>
                    </a:lnTo>
                    <a:lnTo>
                      <a:pt x="53" y="75"/>
                    </a:lnTo>
                    <a:lnTo>
                      <a:pt x="51" y="74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1" y="71"/>
                    </a:lnTo>
                    <a:lnTo>
                      <a:pt x="50" y="70"/>
                    </a:lnTo>
                    <a:lnTo>
                      <a:pt x="49" y="69"/>
                    </a:lnTo>
                    <a:lnTo>
                      <a:pt x="48" y="68"/>
                    </a:lnTo>
                    <a:lnTo>
                      <a:pt x="47" y="67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5" y="66"/>
                    </a:lnTo>
                    <a:lnTo>
                      <a:pt x="45" y="65"/>
                    </a:lnTo>
                    <a:lnTo>
                      <a:pt x="44" y="63"/>
                    </a:lnTo>
                    <a:lnTo>
                      <a:pt x="44" y="62"/>
                    </a:lnTo>
                    <a:lnTo>
                      <a:pt x="42" y="62"/>
                    </a:lnTo>
                    <a:lnTo>
                      <a:pt x="44" y="61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9"/>
                    </a:lnTo>
                    <a:lnTo>
                      <a:pt x="41" y="58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7" y="53"/>
                    </a:lnTo>
                    <a:lnTo>
                      <a:pt x="36" y="53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1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2" y="51"/>
                    </a:lnTo>
                    <a:lnTo>
                      <a:pt x="31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2" y="54"/>
                    </a:lnTo>
                    <a:lnTo>
                      <a:pt x="21" y="52"/>
                    </a:lnTo>
                    <a:lnTo>
                      <a:pt x="22" y="51"/>
                    </a:lnTo>
                    <a:lnTo>
                      <a:pt x="21" y="50"/>
                    </a:lnTo>
                    <a:lnTo>
                      <a:pt x="20" y="50"/>
                    </a:lnTo>
                    <a:lnTo>
                      <a:pt x="19" y="50"/>
                    </a:lnTo>
                    <a:lnTo>
                      <a:pt x="16" y="50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3" y="48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1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5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4" y="24"/>
                    </a:lnTo>
                    <a:lnTo>
                      <a:pt x="25" y="23"/>
                    </a:lnTo>
                    <a:lnTo>
                      <a:pt x="27" y="24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9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8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0"/>
                    </a:lnTo>
                    <a:lnTo>
                      <a:pt x="59" y="20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3" y="18"/>
                    </a:lnTo>
                    <a:lnTo>
                      <a:pt x="64" y="18"/>
                    </a:lnTo>
                    <a:lnTo>
                      <a:pt x="65" y="17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2" y="15"/>
                    </a:lnTo>
                    <a:lnTo>
                      <a:pt x="73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5" y="12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0" y="14"/>
                    </a:lnTo>
                    <a:lnTo>
                      <a:pt x="80" y="12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8" y="12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2"/>
                    </a:lnTo>
                    <a:lnTo>
                      <a:pt x="93" y="14"/>
                    </a:lnTo>
                    <a:lnTo>
                      <a:pt x="94" y="15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9" y="15"/>
                    </a:lnTo>
                    <a:lnTo>
                      <a:pt x="99" y="14"/>
                    </a:lnTo>
                    <a:lnTo>
                      <a:pt x="100" y="14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6"/>
                    </a:lnTo>
                    <a:lnTo>
                      <a:pt x="108" y="16"/>
                    </a:lnTo>
                    <a:lnTo>
                      <a:pt x="109" y="17"/>
                    </a:lnTo>
                    <a:lnTo>
                      <a:pt x="110" y="16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4" y="17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7" y="18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4" y="19"/>
                    </a:lnTo>
                    <a:lnTo>
                      <a:pt x="125" y="19"/>
                    </a:lnTo>
                    <a:lnTo>
                      <a:pt x="126" y="20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7" y="21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2" y="21"/>
                    </a:lnTo>
                    <a:lnTo>
                      <a:pt x="145" y="20"/>
                    </a:lnTo>
                    <a:lnTo>
                      <a:pt x="145" y="23"/>
                    </a:lnTo>
                    <a:lnTo>
                      <a:pt x="149" y="25"/>
                    </a:lnTo>
                    <a:lnTo>
                      <a:pt x="150" y="24"/>
                    </a:lnTo>
                    <a:lnTo>
                      <a:pt x="149" y="24"/>
                    </a:lnTo>
                    <a:lnTo>
                      <a:pt x="149" y="23"/>
                    </a:lnTo>
                    <a:lnTo>
                      <a:pt x="150" y="23"/>
                    </a:lnTo>
                    <a:lnTo>
                      <a:pt x="151" y="24"/>
                    </a:lnTo>
                    <a:lnTo>
                      <a:pt x="153" y="23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3" y="20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19"/>
                    </a:lnTo>
                    <a:lnTo>
                      <a:pt x="148" y="19"/>
                    </a:lnTo>
                    <a:lnTo>
                      <a:pt x="148" y="18"/>
                    </a:lnTo>
                    <a:lnTo>
                      <a:pt x="148" y="17"/>
                    </a:lnTo>
                    <a:lnTo>
                      <a:pt x="149" y="17"/>
                    </a:lnTo>
                    <a:lnTo>
                      <a:pt x="150" y="17"/>
                    </a:lnTo>
                    <a:lnTo>
                      <a:pt x="152" y="17"/>
                    </a:lnTo>
                    <a:lnTo>
                      <a:pt x="152" y="16"/>
                    </a:lnTo>
                    <a:lnTo>
                      <a:pt x="153" y="15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1"/>
                    </a:lnTo>
                    <a:lnTo>
                      <a:pt x="157" y="11"/>
                    </a:lnTo>
                    <a:lnTo>
                      <a:pt x="157" y="10"/>
                    </a:lnTo>
                    <a:lnTo>
                      <a:pt x="157" y="9"/>
                    </a:lnTo>
                    <a:lnTo>
                      <a:pt x="157" y="6"/>
                    </a:lnTo>
                    <a:lnTo>
                      <a:pt x="157" y="4"/>
                    </a:lnTo>
                    <a:lnTo>
                      <a:pt x="157" y="3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1" y="3"/>
                    </a:lnTo>
                    <a:lnTo>
                      <a:pt x="162" y="3"/>
                    </a:lnTo>
                    <a:lnTo>
                      <a:pt x="164" y="4"/>
                    </a:lnTo>
                    <a:lnTo>
                      <a:pt x="167" y="3"/>
                    </a:lnTo>
                    <a:lnTo>
                      <a:pt x="168" y="2"/>
                    </a:lnTo>
                    <a:lnTo>
                      <a:pt x="168" y="1"/>
                    </a:lnTo>
                    <a:lnTo>
                      <a:pt x="168" y="0"/>
                    </a:lnTo>
                    <a:lnTo>
                      <a:pt x="171" y="0"/>
                    </a:lnTo>
                    <a:lnTo>
                      <a:pt x="175" y="1"/>
                    </a:lnTo>
                    <a:lnTo>
                      <a:pt x="176" y="1"/>
                    </a:lnTo>
                    <a:lnTo>
                      <a:pt x="17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5" name="Freeform 142"/>
              <p:cNvSpPr>
                <a:spLocks noEditPoints="1"/>
              </p:cNvSpPr>
              <p:nvPr/>
            </p:nvSpPr>
            <p:spPr bwMode="auto">
              <a:xfrm>
                <a:off x="2454275" y="2570163"/>
                <a:ext cx="201613" cy="211138"/>
              </a:xfrm>
              <a:custGeom>
                <a:avLst/>
                <a:gdLst>
                  <a:gd name="T0" fmla="*/ 121 w 127"/>
                  <a:gd name="T1" fmla="*/ 121 h 133"/>
                  <a:gd name="T2" fmla="*/ 27 w 127"/>
                  <a:gd name="T3" fmla="*/ 2 h 133"/>
                  <a:gd name="T4" fmla="*/ 46 w 127"/>
                  <a:gd name="T5" fmla="*/ 19 h 133"/>
                  <a:gd name="T6" fmla="*/ 63 w 127"/>
                  <a:gd name="T7" fmla="*/ 31 h 133"/>
                  <a:gd name="T8" fmla="*/ 75 w 127"/>
                  <a:gd name="T9" fmla="*/ 35 h 133"/>
                  <a:gd name="T10" fmla="*/ 84 w 127"/>
                  <a:gd name="T11" fmla="*/ 37 h 133"/>
                  <a:gd name="T12" fmla="*/ 94 w 127"/>
                  <a:gd name="T13" fmla="*/ 36 h 133"/>
                  <a:gd name="T14" fmla="*/ 98 w 127"/>
                  <a:gd name="T15" fmla="*/ 42 h 133"/>
                  <a:gd name="T16" fmla="*/ 108 w 127"/>
                  <a:gd name="T17" fmla="*/ 54 h 133"/>
                  <a:gd name="T18" fmla="*/ 111 w 127"/>
                  <a:gd name="T19" fmla="*/ 70 h 133"/>
                  <a:gd name="T20" fmla="*/ 110 w 127"/>
                  <a:gd name="T21" fmla="*/ 82 h 133"/>
                  <a:gd name="T22" fmla="*/ 118 w 127"/>
                  <a:gd name="T23" fmla="*/ 91 h 133"/>
                  <a:gd name="T24" fmla="*/ 111 w 127"/>
                  <a:gd name="T25" fmla="*/ 96 h 133"/>
                  <a:gd name="T26" fmla="*/ 109 w 127"/>
                  <a:gd name="T27" fmla="*/ 102 h 133"/>
                  <a:gd name="T28" fmla="*/ 114 w 127"/>
                  <a:gd name="T29" fmla="*/ 108 h 133"/>
                  <a:gd name="T30" fmla="*/ 120 w 127"/>
                  <a:gd name="T31" fmla="*/ 114 h 133"/>
                  <a:gd name="T32" fmla="*/ 117 w 127"/>
                  <a:gd name="T33" fmla="*/ 121 h 133"/>
                  <a:gd name="T34" fmla="*/ 109 w 127"/>
                  <a:gd name="T35" fmla="*/ 112 h 133"/>
                  <a:gd name="T36" fmla="*/ 106 w 127"/>
                  <a:gd name="T37" fmla="*/ 116 h 133"/>
                  <a:gd name="T38" fmla="*/ 110 w 127"/>
                  <a:gd name="T39" fmla="*/ 121 h 133"/>
                  <a:gd name="T40" fmla="*/ 112 w 127"/>
                  <a:gd name="T41" fmla="*/ 130 h 133"/>
                  <a:gd name="T42" fmla="*/ 103 w 127"/>
                  <a:gd name="T43" fmla="*/ 133 h 133"/>
                  <a:gd name="T44" fmla="*/ 93 w 127"/>
                  <a:gd name="T45" fmla="*/ 122 h 133"/>
                  <a:gd name="T46" fmla="*/ 84 w 127"/>
                  <a:gd name="T47" fmla="*/ 118 h 133"/>
                  <a:gd name="T48" fmla="*/ 72 w 127"/>
                  <a:gd name="T49" fmla="*/ 110 h 133"/>
                  <a:gd name="T50" fmla="*/ 70 w 127"/>
                  <a:gd name="T51" fmla="*/ 103 h 133"/>
                  <a:gd name="T52" fmla="*/ 71 w 127"/>
                  <a:gd name="T53" fmla="*/ 110 h 133"/>
                  <a:gd name="T54" fmla="*/ 61 w 127"/>
                  <a:gd name="T55" fmla="*/ 109 h 133"/>
                  <a:gd name="T56" fmla="*/ 53 w 127"/>
                  <a:gd name="T57" fmla="*/ 101 h 133"/>
                  <a:gd name="T58" fmla="*/ 48 w 127"/>
                  <a:gd name="T59" fmla="*/ 91 h 133"/>
                  <a:gd name="T60" fmla="*/ 37 w 127"/>
                  <a:gd name="T61" fmla="*/ 83 h 133"/>
                  <a:gd name="T62" fmla="*/ 21 w 127"/>
                  <a:gd name="T63" fmla="*/ 77 h 133"/>
                  <a:gd name="T64" fmla="*/ 27 w 127"/>
                  <a:gd name="T65" fmla="*/ 76 h 133"/>
                  <a:gd name="T66" fmla="*/ 24 w 127"/>
                  <a:gd name="T67" fmla="*/ 75 h 133"/>
                  <a:gd name="T68" fmla="*/ 18 w 127"/>
                  <a:gd name="T69" fmla="*/ 73 h 133"/>
                  <a:gd name="T70" fmla="*/ 19 w 127"/>
                  <a:gd name="T71" fmla="*/ 66 h 133"/>
                  <a:gd name="T72" fmla="*/ 15 w 127"/>
                  <a:gd name="T73" fmla="*/ 68 h 133"/>
                  <a:gd name="T74" fmla="*/ 16 w 127"/>
                  <a:gd name="T75" fmla="*/ 71 h 133"/>
                  <a:gd name="T76" fmla="*/ 14 w 127"/>
                  <a:gd name="T77" fmla="*/ 77 h 133"/>
                  <a:gd name="T78" fmla="*/ 11 w 127"/>
                  <a:gd name="T79" fmla="*/ 87 h 133"/>
                  <a:gd name="T80" fmla="*/ 2 w 127"/>
                  <a:gd name="T81" fmla="*/ 86 h 133"/>
                  <a:gd name="T82" fmla="*/ 4 w 127"/>
                  <a:gd name="T83" fmla="*/ 78 h 133"/>
                  <a:gd name="T84" fmla="*/ 10 w 127"/>
                  <a:gd name="T85" fmla="*/ 66 h 133"/>
                  <a:gd name="T86" fmla="*/ 14 w 127"/>
                  <a:gd name="T87" fmla="*/ 53 h 133"/>
                  <a:gd name="T88" fmla="*/ 15 w 127"/>
                  <a:gd name="T89" fmla="*/ 42 h 133"/>
                  <a:gd name="T90" fmla="*/ 11 w 127"/>
                  <a:gd name="T91" fmla="*/ 32 h 133"/>
                  <a:gd name="T92" fmla="*/ 6 w 127"/>
                  <a:gd name="T93" fmla="*/ 21 h 133"/>
                  <a:gd name="T94" fmla="*/ 16 w 127"/>
                  <a:gd name="T95" fmla="*/ 32 h 133"/>
                  <a:gd name="T96" fmla="*/ 24 w 127"/>
                  <a:gd name="T97" fmla="*/ 43 h 133"/>
                  <a:gd name="T98" fmla="*/ 29 w 127"/>
                  <a:gd name="T99" fmla="*/ 52 h 133"/>
                  <a:gd name="T100" fmla="*/ 36 w 127"/>
                  <a:gd name="T101" fmla="*/ 60 h 133"/>
                  <a:gd name="T102" fmla="*/ 38 w 127"/>
                  <a:gd name="T103" fmla="*/ 59 h 133"/>
                  <a:gd name="T104" fmla="*/ 32 w 127"/>
                  <a:gd name="T105" fmla="*/ 50 h 133"/>
                  <a:gd name="T106" fmla="*/ 26 w 127"/>
                  <a:gd name="T107" fmla="*/ 40 h 133"/>
                  <a:gd name="T108" fmla="*/ 20 w 127"/>
                  <a:gd name="T109" fmla="*/ 29 h 133"/>
                  <a:gd name="T110" fmla="*/ 15 w 127"/>
                  <a:gd name="T111" fmla="*/ 27 h 133"/>
                  <a:gd name="T112" fmla="*/ 11 w 127"/>
                  <a:gd name="T113" fmla="*/ 21 h 133"/>
                  <a:gd name="T114" fmla="*/ 7 w 127"/>
                  <a:gd name="T115" fmla="*/ 11 h 133"/>
                  <a:gd name="T116" fmla="*/ 11 w 127"/>
                  <a:gd name="T117" fmla="*/ 2 h 133"/>
                  <a:gd name="T118" fmla="*/ 20 w 127"/>
                  <a:gd name="T11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" h="133">
                    <a:moveTo>
                      <a:pt x="126" y="122"/>
                    </a:moveTo>
                    <a:lnTo>
                      <a:pt x="127" y="125"/>
                    </a:lnTo>
                    <a:lnTo>
                      <a:pt x="126" y="125"/>
                    </a:lnTo>
                    <a:lnTo>
                      <a:pt x="124" y="124"/>
                    </a:lnTo>
                    <a:lnTo>
                      <a:pt x="123" y="124"/>
                    </a:lnTo>
                    <a:lnTo>
                      <a:pt x="122" y="125"/>
                    </a:lnTo>
                    <a:lnTo>
                      <a:pt x="121" y="124"/>
                    </a:lnTo>
                    <a:lnTo>
                      <a:pt x="121" y="122"/>
                    </a:lnTo>
                    <a:lnTo>
                      <a:pt x="120" y="122"/>
                    </a:lnTo>
                    <a:lnTo>
                      <a:pt x="121" y="122"/>
                    </a:lnTo>
                    <a:lnTo>
                      <a:pt x="121" y="121"/>
                    </a:lnTo>
                    <a:lnTo>
                      <a:pt x="122" y="120"/>
                    </a:lnTo>
                    <a:lnTo>
                      <a:pt x="123" y="120"/>
                    </a:lnTo>
                    <a:lnTo>
                      <a:pt x="124" y="120"/>
                    </a:lnTo>
                    <a:lnTo>
                      <a:pt x="126" y="120"/>
                    </a:lnTo>
                    <a:lnTo>
                      <a:pt x="126" y="121"/>
                    </a:lnTo>
                    <a:lnTo>
                      <a:pt x="126" y="122"/>
                    </a:lnTo>
                    <a:close/>
                    <a:moveTo>
                      <a:pt x="24" y="2"/>
                    </a:moveTo>
                    <a:lnTo>
                      <a:pt x="25" y="2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7" y="12"/>
                    </a:lnTo>
                    <a:lnTo>
                      <a:pt x="41" y="15"/>
                    </a:lnTo>
                    <a:lnTo>
                      <a:pt x="42" y="16"/>
                    </a:lnTo>
                    <a:lnTo>
                      <a:pt x="44" y="18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3" y="24"/>
                    </a:lnTo>
                    <a:lnTo>
                      <a:pt x="54" y="25"/>
                    </a:lnTo>
                    <a:lnTo>
                      <a:pt x="57" y="28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3" y="31"/>
                    </a:lnTo>
                    <a:lnTo>
                      <a:pt x="64" y="32"/>
                    </a:lnTo>
                    <a:lnTo>
                      <a:pt x="64" y="33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8" y="33"/>
                    </a:lnTo>
                    <a:lnTo>
                      <a:pt x="69" y="34"/>
                    </a:lnTo>
                    <a:lnTo>
                      <a:pt x="70" y="34"/>
                    </a:lnTo>
                    <a:lnTo>
                      <a:pt x="71" y="35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5" y="35"/>
                    </a:lnTo>
                    <a:lnTo>
                      <a:pt x="75" y="36"/>
                    </a:lnTo>
                    <a:lnTo>
                      <a:pt x="76" y="36"/>
                    </a:lnTo>
                    <a:lnTo>
                      <a:pt x="77" y="36"/>
                    </a:lnTo>
                    <a:lnTo>
                      <a:pt x="78" y="36"/>
                    </a:lnTo>
                    <a:lnTo>
                      <a:pt x="78" y="37"/>
                    </a:lnTo>
                    <a:lnTo>
                      <a:pt x="79" y="37"/>
                    </a:lnTo>
                    <a:lnTo>
                      <a:pt x="80" y="37"/>
                    </a:lnTo>
                    <a:lnTo>
                      <a:pt x="81" y="37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4" y="37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7" y="37"/>
                    </a:lnTo>
                    <a:lnTo>
                      <a:pt x="87" y="36"/>
                    </a:lnTo>
                    <a:lnTo>
                      <a:pt x="88" y="36"/>
                    </a:lnTo>
                    <a:lnTo>
                      <a:pt x="89" y="35"/>
                    </a:lnTo>
                    <a:lnTo>
                      <a:pt x="91" y="36"/>
                    </a:lnTo>
                    <a:lnTo>
                      <a:pt x="92" y="35"/>
                    </a:lnTo>
                    <a:lnTo>
                      <a:pt x="92" y="36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5" y="37"/>
                    </a:lnTo>
                    <a:lnTo>
                      <a:pt x="95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6" y="41"/>
                    </a:lnTo>
                    <a:lnTo>
                      <a:pt x="97" y="41"/>
                    </a:lnTo>
                    <a:lnTo>
                      <a:pt x="98" y="41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3" y="48"/>
                    </a:lnTo>
                    <a:lnTo>
                      <a:pt x="105" y="49"/>
                    </a:lnTo>
                    <a:lnTo>
                      <a:pt x="106" y="49"/>
                    </a:lnTo>
                    <a:lnTo>
                      <a:pt x="106" y="51"/>
                    </a:lnTo>
                    <a:lnTo>
                      <a:pt x="106" y="52"/>
                    </a:lnTo>
                    <a:lnTo>
                      <a:pt x="108" y="53"/>
                    </a:lnTo>
                    <a:lnTo>
                      <a:pt x="108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9" y="56"/>
                    </a:lnTo>
                    <a:lnTo>
                      <a:pt x="110" y="57"/>
                    </a:lnTo>
                    <a:lnTo>
                      <a:pt x="111" y="57"/>
                    </a:lnTo>
                    <a:lnTo>
                      <a:pt x="112" y="59"/>
                    </a:lnTo>
                    <a:lnTo>
                      <a:pt x="112" y="63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1" y="69"/>
                    </a:lnTo>
                    <a:lnTo>
                      <a:pt x="111" y="70"/>
                    </a:lnTo>
                    <a:lnTo>
                      <a:pt x="110" y="70"/>
                    </a:lnTo>
                    <a:lnTo>
                      <a:pt x="110" y="71"/>
                    </a:lnTo>
                    <a:lnTo>
                      <a:pt x="110" y="73"/>
                    </a:lnTo>
                    <a:lnTo>
                      <a:pt x="110" y="74"/>
                    </a:lnTo>
                    <a:lnTo>
                      <a:pt x="110" y="76"/>
                    </a:lnTo>
                    <a:lnTo>
                      <a:pt x="109" y="77"/>
                    </a:lnTo>
                    <a:lnTo>
                      <a:pt x="109" y="78"/>
                    </a:lnTo>
                    <a:lnTo>
                      <a:pt x="109" y="79"/>
                    </a:lnTo>
                    <a:lnTo>
                      <a:pt x="109" y="80"/>
                    </a:lnTo>
                    <a:lnTo>
                      <a:pt x="110" y="80"/>
                    </a:lnTo>
                    <a:lnTo>
                      <a:pt x="110" y="82"/>
                    </a:lnTo>
                    <a:lnTo>
                      <a:pt x="111" y="82"/>
                    </a:lnTo>
                    <a:lnTo>
                      <a:pt x="112" y="83"/>
                    </a:lnTo>
                    <a:lnTo>
                      <a:pt x="113" y="84"/>
                    </a:lnTo>
                    <a:lnTo>
                      <a:pt x="114" y="84"/>
                    </a:lnTo>
                    <a:lnTo>
                      <a:pt x="115" y="84"/>
                    </a:lnTo>
                    <a:lnTo>
                      <a:pt x="117" y="85"/>
                    </a:lnTo>
                    <a:lnTo>
                      <a:pt x="118" y="86"/>
                    </a:lnTo>
                    <a:lnTo>
                      <a:pt x="119" y="87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18" y="91"/>
                    </a:lnTo>
                    <a:lnTo>
                      <a:pt x="115" y="90"/>
                    </a:lnTo>
                    <a:lnTo>
                      <a:pt x="114" y="90"/>
                    </a:lnTo>
                    <a:lnTo>
                      <a:pt x="114" y="92"/>
                    </a:lnTo>
                    <a:lnTo>
                      <a:pt x="113" y="93"/>
                    </a:lnTo>
                    <a:lnTo>
                      <a:pt x="112" y="93"/>
                    </a:lnTo>
                    <a:lnTo>
                      <a:pt x="111" y="93"/>
                    </a:lnTo>
                    <a:lnTo>
                      <a:pt x="111" y="94"/>
                    </a:lnTo>
                    <a:lnTo>
                      <a:pt x="110" y="93"/>
                    </a:lnTo>
                    <a:lnTo>
                      <a:pt x="110" y="94"/>
                    </a:lnTo>
                    <a:lnTo>
                      <a:pt x="111" y="95"/>
                    </a:lnTo>
                    <a:lnTo>
                      <a:pt x="111" y="96"/>
                    </a:lnTo>
                    <a:lnTo>
                      <a:pt x="111" y="97"/>
                    </a:lnTo>
                    <a:lnTo>
                      <a:pt x="111" y="99"/>
                    </a:lnTo>
                    <a:lnTo>
                      <a:pt x="112" y="100"/>
                    </a:lnTo>
                    <a:lnTo>
                      <a:pt x="113" y="101"/>
                    </a:lnTo>
                    <a:lnTo>
                      <a:pt x="112" y="102"/>
                    </a:lnTo>
                    <a:lnTo>
                      <a:pt x="111" y="102"/>
                    </a:lnTo>
                    <a:lnTo>
                      <a:pt x="110" y="102"/>
                    </a:lnTo>
                    <a:lnTo>
                      <a:pt x="109" y="102"/>
                    </a:lnTo>
                    <a:lnTo>
                      <a:pt x="109" y="101"/>
                    </a:lnTo>
                    <a:lnTo>
                      <a:pt x="109" y="101"/>
                    </a:lnTo>
                    <a:lnTo>
                      <a:pt x="109" y="102"/>
                    </a:lnTo>
                    <a:lnTo>
                      <a:pt x="109" y="103"/>
                    </a:lnTo>
                    <a:lnTo>
                      <a:pt x="109" y="103"/>
                    </a:lnTo>
                    <a:lnTo>
                      <a:pt x="109" y="104"/>
                    </a:lnTo>
                    <a:lnTo>
                      <a:pt x="109" y="104"/>
                    </a:lnTo>
                    <a:lnTo>
                      <a:pt x="109" y="105"/>
                    </a:lnTo>
                    <a:lnTo>
                      <a:pt x="110" y="105"/>
                    </a:lnTo>
                    <a:lnTo>
                      <a:pt x="111" y="105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3" y="108"/>
                    </a:lnTo>
                    <a:lnTo>
                      <a:pt x="114" y="108"/>
                    </a:lnTo>
                    <a:lnTo>
                      <a:pt x="114" y="109"/>
                    </a:lnTo>
                    <a:lnTo>
                      <a:pt x="113" y="110"/>
                    </a:lnTo>
                    <a:lnTo>
                      <a:pt x="114" y="110"/>
                    </a:lnTo>
                    <a:lnTo>
                      <a:pt x="114" y="111"/>
                    </a:lnTo>
                    <a:lnTo>
                      <a:pt x="115" y="111"/>
                    </a:lnTo>
                    <a:lnTo>
                      <a:pt x="115" y="112"/>
                    </a:lnTo>
                    <a:lnTo>
                      <a:pt x="117" y="112"/>
                    </a:lnTo>
                    <a:lnTo>
                      <a:pt x="118" y="113"/>
                    </a:lnTo>
                    <a:lnTo>
                      <a:pt x="119" y="113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1" y="117"/>
                    </a:lnTo>
                    <a:lnTo>
                      <a:pt x="121" y="118"/>
                    </a:lnTo>
                    <a:lnTo>
                      <a:pt x="120" y="119"/>
                    </a:lnTo>
                    <a:lnTo>
                      <a:pt x="119" y="119"/>
                    </a:lnTo>
                    <a:lnTo>
                      <a:pt x="118" y="119"/>
                    </a:lnTo>
                    <a:lnTo>
                      <a:pt x="117" y="119"/>
                    </a:lnTo>
                    <a:lnTo>
                      <a:pt x="117" y="120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15" y="120"/>
                    </a:lnTo>
                    <a:lnTo>
                      <a:pt x="114" y="119"/>
                    </a:lnTo>
                    <a:lnTo>
                      <a:pt x="114" y="118"/>
                    </a:lnTo>
                    <a:lnTo>
                      <a:pt x="115" y="118"/>
                    </a:lnTo>
                    <a:lnTo>
                      <a:pt x="114" y="117"/>
                    </a:lnTo>
                    <a:lnTo>
                      <a:pt x="113" y="114"/>
                    </a:lnTo>
                    <a:lnTo>
                      <a:pt x="112" y="114"/>
                    </a:lnTo>
                    <a:lnTo>
                      <a:pt x="111" y="113"/>
                    </a:lnTo>
                    <a:lnTo>
                      <a:pt x="110" y="113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3"/>
                    </a:lnTo>
                    <a:lnTo>
                      <a:pt x="109" y="114"/>
                    </a:lnTo>
                    <a:lnTo>
                      <a:pt x="109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10" y="118"/>
                    </a:lnTo>
                    <a:lnTo>
                      <a:pt x="109" y="117"/>
                    </a:lnTo>
                    <a:lnTo>
                      <a:pt x="109" y="117"/>
                    </a:lnTo>
                    <a:lnTo>
                      <a:pt x="108" y="117"/>
                    </a:lnTo>
                    <a:lnTo>
                      <a:pt x="108" y="116"/>
                    </a:lnTo>
                    <a:lnTo>
                      <a:pt x="106" y="116"/>
                    </a:lnTo>
                    <a:lnTo>
                      <a:pt x="105" y="116"/>
                    </a:lnTo>
                    <a:lnTo>
                      <a:pt x="105" y="114"/>
                    </a:lnTo>
                    <a:lnTo>
                      <a:pt x="105" y="113"/>
                    </a:lnTo>
                    <a:lnTo>
                      <a:pt x="104" y="114"/>
                    </a:lnTo>
                    <a:lnTo>
                      <a:pt x="105" y="116"/>
                    </a:lnTo>
                    <a:lnTo>
                      <a:pt x="106" y="117"/>
                    </a:lnTo>
                    <a:lnTo>
                      <a:pt x="108" y="118"/>
                    </a:lnTo>
                    <a:lnTo>
                      <a:pt x="109" y="119"/>
                    </a:lnTo>
                    <a:lnTo>
                      <a:pt x="109" y="119"/>
                    </a:lnTo>
                    <a:lnTo>
                      <a:pt x="109" y="120"/>
                    </a:lnTo>
                    <a:lnTo>
                      <a:pt x="110" y="121"/>
                    </a:lnTo>
                    <a:lnTo>
                      <a:pt x="111" y="121"/>
                    </a:lnTo>
                    <a:lnTo>
                      <a:pt x="112" y="122"/>
                    </a:lnTo>
                    <a:lnTo>
                      <a:pt x="113" y="124"/>
                    </a:lnTo>
                    <a:lnTo>
                      <a:pt x="113" y="125"/>
                    </a:lnTo>
                    <a:lnTo>
                      <a:pt x="113" y="126"/>
                    </a:lnTo>
                    <a:lnTo>
                      <a:pt x="113" y="127"/>
                    </a:lnTo>
                    <a:lnTo>
                      <a:pt x="114" y="129"/>
                    </a:lnTo>
                    <a:lnTo>
                      <a:pt x="114" y="130"/>
                    </a:lnTo>
                    <a:lnTo>
                      <a:pt x="113" y="130"/>
                    </a:lnTo>
                    <a:lnTo>
                      <a:pt x="113" y="131"/>
                    </a:lnTo>
                    <a:lnTo>
                      <a:pt x="112" y="130"/>
                    </a:lnTo>
                    <a:lnTo>
                      <a:pt x="111" y="130"/>
                    </a:lnTo>
                    <a:lnTo>
                      <a:pt x="110" y="131"/>
                    </a:lnTo>
                    <a:lnTo>
                      <a:pt x="109" y="131"/>
                    </a:lnTo>
                    <a:lnTo>
                      <a:pt x="109" y="133"/>
                    </a:lnTo>
                    <a:lnTo>
                      <a:pt x="109" y="133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4" y="133"/>
                    </a:lnTo>
                    <a:lnTo>
                      <a:pt x="103" y="133"/>
                    </a:lnTo>
                    <a:lnTo>
                      <a:pt x="102" y="131"/>
                    </a:lnTo>
                    <a:lnTo>
                      <a:pt x="102" y="130"/>
                    </a:lnTo>
                    <a:lnTo>
                      <a:pt x="101" y="130"/>
                    </a:lnTo>
                    <a:lnTo>
                      <a:pt x="100" y="129"/>
                    </a:lnTo>
                    <a:lnTo>
                      <a:pt x="98" y="128"/>
                    </a:lnTo>
                    <a:lnTo>
                      <a:pt x="97" y="127"/>
                    </a:lnTo>
                    <a:lnTo>
                      <a:pt x="96" y="126"/>
                    </a:lnTo>
                    <a:lnTo>
                      <a:pt x="96" y="125"/>
                    </a:lnTo>
                    <a:lnTo>
                      <a:pt x="95" y="125"/>
                    </a:lnTo>
                    <a:lnTo>
                      <a:pt x="94" y="124"/>
                    </a:lnTo>
                    <a:lnTo>
                      <a:pt x="93" y="122"/>
                    </a:lnTo>
                    <a:lnTo>
                      <a:pt x="92" y="124"/>
                    </a:lnTo>
                    <a:lnTo>
                      <a:pt x="92" y="122"/>
                    </a:lnTo>
                    <a:lnTo>
                      <a:pt x="91" y="122"/>
                    </a:lnTo>
                    <a:lnTo>
                      <a:pt x="91" y="121"/>
                    </a:lnTo>
                    <a:lnTo>
                      <a:pt x="89" y="120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7" y="118"/>
                    </a:lnTo>
                    <a:lnTo>
                      <a:pt x="86" y="118"/>
                    </a:lnTo>
                    <a:lnTo>
                      <a:pt x="85" y="118"/>
                    </a:lnTo>
                    <a:lnTo>
                      <a:pt x="84" y="118"/>
                    </a:lnTo>
                    <a:lnTo>
                      <a:pt x="83" y="117"/>
                    </a:lnTo>
                    <a:lnTo>
                      <a:pt x="81" y="117"/>
                    </a:lnTo>
                    <a:lnTo>
                      <a:pt x="81" y="116"/>
                    </a:lnTo>
                    <a:lnTo>
                      <a:pt x="81" y="113"/>
                    </a:lnTo>
                    <a:lnTo>
                      <a:pt x="79" y="112"/>
                    </a:lnTo>
                    <a:lnTo>
                      <a:pt x="78" y="111"/>
                    </a:lnTo>
                    <a:lnTo>
                      <a:pt x="77" y="111"/>
                    </a:lnTo>
                    <a:lnTo>
                      <a:pt x="76" y="110"/>
                    </a:lnTo>
                    <a:lnTo>
                      <a:pt x="75" y="110"/>
                    </a:lnTo>
                    <a:lnTo>
                      <a:pt x="74" y="110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71" y="109"/>
                    </a:lnTo>
                    <a:lnTo>
                      <a:pt x="72" y="110"/>
                    </a:lnTo>
                    <a:lnTo>
                      <a:pt x="74" y="109"/>
                    </a:lnTo>
                    <a:lnTo>
                      <a:pt x="76" y="109"/>
                    </a:lnTo>
                    <a:lnTo>
                      <a:pt x="75" y="108"/>
                    </a:lnTo>
                    <a:lnTo>
                      <a:pt x="75" y="107"/>
                    </a:lnTo>
                    <a:lnTo>
                      <a:pt x="74" y="105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70" y="103"/>
                    </a:lnTo>
                    <a:lnTo>
                      <a:pt x="69" y="103"/>
                    </a:lnTo>
                    <a:lnTo>
                      <a:pt x="68" y="103"/>
                    </a:lnTo>
                    <a:lnTo>
                      <a:pt x="68" y="103"/>
                    </a:lnTo>
                    <a:lnTo>
                      <a:pt x="69" y="105"/>
                    </a:lnTo>
                    <a:lnTo>
                      <a:pt x="70" y="105"/>
                    </a:lnTo>
                    <a:lnTo>
                      <a:pt x="70" y="107"/>
                    </a:lnTo>
                    <a:lnTo>
                      <a:pt x="71" y="107"/>
                    </a:lnTo>
                    <a:lnTo>
                      <a:pt x="72" y="108"/>
                    </a:lnTo>
                    <a:lnTo>
                      <a:pt x="72" y="109"/>
                    </a:lnTo>
                    <a:lnTo>
                      <a:pt x="71" y="109"/>
                    </a:lnTo>
                    <a:lnTo>
                      <a:pt x="71" y="110"/>
                    </a:lnTo>
                    <a:lnTo>
                      <a:pt x="69" y="111"/>
                    </a:lnTo>
                    <a:lnTo>
                      <a:pt x="68" y="112"/>
                    </a:lnTo>
                    <a:lnTo>
                      <a:pt x="68" y="113"/>
                    </a:lnTo>
                    <a:lnTo>
                      <a:pt x="67" y="113"/>
                    </a:lnTo>
                    <a:lnTo>
                      <a:pt x="66" y="112"/>
                    </a:lnTo>
                    <a:lnTo>
                      <a:pt x="64" y="112"/>
                    </a:lnTo>
                    <a:lnTo>
                      <a:pt x="63" y="111"/>
                    </a:lnTo>
                    <a:lnTo>
                      <a:pt x="62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1" y="109"/>
                    </a:lnTo>
                    <a:lnTo>
                      <a:pt x="61" y="108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59" y="104"/>
                    </a:lnTo>
                    <a:lnTo>
                      <a:pt x="58" y="103"/>
                    </a:lnTo>
                    <a:lnTo>
                      <a:pt x="57" y="103"/>
                    </a:lnTo>
                    <a:lnTo>
                      <a:pt x="55" y="103"/>
                    </a:lnTo>
                    <a:lnTo>
                      <a:pt x="54" y="103"/>
                    </a:lnTo>
                    <a:lnTo>
                      <a:pt x="54" y="102"/>
                    </a:lnTo>
                    <a:lnTo>
                      <a:pt x="53" y="101"/>
                    </a:lnTo>
                    <a:lnTo>
                      <a:pt x="52" y="101"/>
                    </a:lnTo>
                    <a:lnTo>
                      <a:pt x="52" y="100"/>
                    </a:lnTo>
                    <a:lnTo>
                      <a:pt x="51" y="100"/>
                    </a:lnTo>
                    <a:lnTo>
                      <a:pt x="51" y="99"/>
                    </a:lnTo>
                    <a:lnTo>
                      <a:pt x="50" y="97"/>
                    </a:lnTo>
                    <a:lnTo>
                      <a:pt x="50" y="96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8" y="93"/>
                    </a:lnTo>
                    <a:lnTo>
                      <a:pt x="48" y="92"/>
                    </a:lnTo>
                    <a:lnTo>
                      <a:pt x="48" y="91"/>
                    </a:lnTo>
                    <a:lnTo>
                      <a:pt x="46" y="91"/>
                    </a:lnTo>
                    <a:lnTo>
                      <a:pt x="45" y="90"/>
                    </a:lnTo>
                    <a:lnTo>
                      <a:pt x="44" y="90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1" y="85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8" y="83"/>
                    </a:lnTo>
                    <a:lnTo>
                      <a:pt x="37" y="83"/>
                    </a:lnTo>
                    <a:lnTo>
                      <a:pt x="36" y="83"/>
                    </a:lnTo>
                    <a:lnTo>
                      <a:pt x="36" y="82"/>
                    </a:lnTo>
                    <a:lnTo>
                      <a:pt x="35" y="80"/>
                    </a:lnTo>
                    <a:lnTo>
                      <a:pt x="34" y="80"/>
                    </a:lnTo>
                    <a:lnTo>
                      <a:pt x="33" y="80"/>
                    </a:lnTo>
                    <a:lnTo>
                      <a:pt x="33" y="79"/>
                    </a:lnTo>
                    <a:lnTo>
                      <a:pt x="32" y="79"/>
                    </a:lnTo>
                    <a:lnTo>
                      <a:pt x="31" y="78"/>
                    </a:lnTo>
                    <a:lnTo>
                      <a:pt x="27" y="78"/>
                    </a:lnTo>
                    <a:lnTo>
                      <a:pt x="24" y="77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21" y="76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5" y="76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7"/>
                    </a:lnTo>
                    <a:lnTo>
                      <a:pt x="26" y="77"/>
                    </a:lnTo>
                    <a:lnTo>
                      <a:pt x="26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3"/>
                    </a:lnTo>
                    <a:lnTo>
                      <a:pt x="24" y="74"/>
                    </a:lnTo>
                    <a:lnTo>
                      <a:pt x="24" y="75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20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20" y="70"/>
                    </a:lnTo>
                    <a:lnTo>
                      <a:pt x="23" y="69"/>
                    </a:lnTo>
                    <a:lnTo>
                      <a:pt x="21" y="68"/>
                    </a:lnTo>
                    <a:lnTo>
                      <a:pt x="23" y="68"/>
                    </a:lnTo>
                    <a:lnTo>
                      <a:pt x="21" y="67"/>
                    </a:lnTo>
                    <a:lnTo>
                      <a:pt x="21" y="68"/>
                    </a:lnTo>
                    <a:lnTo>
                      <a:pt x="20" y="69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8" y="65"/>
                    </a:lnTo>
                    <a:lnTo>
                      <a:pt x="18" y="66"/>
                    </a:lnTo>
                    <a:lnTo>
                      <a:pt x="18" y="67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5" y="67"/>
                    </a:lnTo>
                    <a:lnTo>
                      <a:pt x="14" y="68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5" y="70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4" y="71"/>
                    </a:lnTo>
                    <a:lnTo>
                      <a:pt x="15" y="73"/>
                    </a:lnTo>
                    <a:lnTo>
                      <a:pt x="16" y="74"/>
                    </a:lnTo>
                    <a:lnTo>
                      <a:pt x="17" y="76"/>
                    </a:lnTo>
                    <a:lnTo>
                      <a:pt x="18" y="76"/>
                    </a:lnTo>
                    <a:lnTo>
                      <a:pt x="18" y="77"/>
                    </a:lnTo>
                    <a:lnTo>
                      <a:pt x="17" y="77"/>
                    </a:lnTo>
                    <a:lnTo>
                      <a:pt x="16" y="77"/>
                    </a:lnTo>
                    <a:lnTo>
                      <a:pt x="14" y="77"/>
                    </a:lnTo>
                    <a:lnTo>
                      <a:pt x="12" y="78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10" y="80"/>
                    </a:lnTo>
                    <a:lnTo>
                      <a:pt x="9" y="82"/>
                    </a:lnTo>
                    <a:lnTo>
                      <a:pt x="9" y="83"/>
                    </a:lnTo>
                    <a:lnTo>
                      <a:pt x="8" y="84"/>
                    </a:lnTo>
                    <a:lnTo>
                      <a:pt x="8" y="85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7"/>
                    </a:lnTo>
                    <a:lnTo>
                      <a:pt x="12" y="88"/>
                    </a:lnTo>
                    <a:lnTo>
                      <a:pt x="11" y="88"/>
                    </a:lnTo>
                    <a:lnTo>
                      <a:pt x="10" y="87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3" y="87"/>
                    </a:lnTo>
                    <a:lnTo>
                      <a:pt x="3" y="86"/>
                    </a:lnTo>
                    <a:lnTo>
                      <a:pt x="2" y="86"/>
                    </a:lnTo>
                    <a:lnTo>
                      <a:pt x="1" y="87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3" y="82"/>
                    </a:lnTo>
                    <a:lnTo>
                      <a:pt x="3" y="80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2" y="58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3"/>
                    </a:lnTo>
                    <a:lnTo>
                      <a:pt x="14" y="52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6" y="45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4" y="39"/>
                    </a:lnTo>
                    <a:lnTo>
                      <a:pt x="12" y="37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1" y="31"/>
                    </a:lnTo>
                    <a:lnTo>
                      <a:pt x="10" y="29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9" y="24"/>
                    </a:lnTo>
                    <a:lnTo>
                      <a:pt x="10" y="25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4" y="29"/>
                    </a:lnTo>
                    <a:lnTo>
                      <a:pt x="15" y="31"/>
                    </a:lnTo>
                    <a:lnTo>
                      <a:pt x="16" y="32"/>
                    </a:lnTo>
                    <a:lnTo>
                      <a:pt x="16" y="33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8" y="35"/>
                    </a:lnTo>
                    <a:lnTo>
                      <a:pt x="19" y="36"/>
                    </a:lnTo>
                    <a:lnTo>
                      <a:pt x="19" y="37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2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5" y="45"/>
                    </a:lnTo>
                    <a:lnTo>
                      <a:pt x="26" y="46"/>
                    </a:lnTo>
                    <a:lnTo>
                      <a:pt x="26" y="48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2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33" y="56"/>
                    </a:lnTo>
                    <a:lnTo>
                      <a:pt x="33" y="57"/>
                    </a:lnTo>
                    <a:lnTo>
                      <a:pt x="34" y="57"/>
                    </a:lnTo>
                    <a:lnTo>
                      <a:pt x="34" y="58"/>
                    </a:lnTo>
                    <a:lnTo>
                      <a:pt x="35" y="59"/>
                    </a:lnTo>
                    <a:lnTo>
                      <a:pt x="36" y="59"/>
                    </a:lnTo>
                    <a:lnTo>
                      <a:pt x="36" y="60"/>
                    </a:lnTo>
                    <a:lnTo>
                      <a:pt x="37" y="61"/>
                    </a:lnTo>
                    <a:lnTo>
                      <a:pt x="38" y="61"/>
                    </a:lnTo>
                    <a:lnTo>
                      <a:pt x="38" y="62"/>
                    </a:lnTo>
                    <a:lnTo>
                      <a:pt x="40" y="63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1" y="61"/>
                    </a:lnTo>
                    <a:lnTo>
                      <a:pt x="41" y="60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7" y="57"/>
                    </a:lnTo>
                    <a:lnTo>
                      <a:pt x="36" y="57"/>
                    </a:lnTo>
                    <a:lnTo>
                      <a:pt x="35" y="57"/>
                    </a:lnTo>
                    <a:lnTo>
                      <a:pt x="36" y="56"/>
                    </a:lnTo>
                    <a:lnTo>
                      <a:pt x="35" y="54"/>
                    </a:lnTo>
                    <a:lnTo>
                      <a:pt x="34" y="54"/>
                    </a:lnTo>
                    <a:lnTo>
                      <a:pt x="33" y="53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29" y="48"/>
                    </a:lnTo>
                    <a:lnTo>
                      <a:pt x="28" y="46"/>
                    </a:lnTo>
                    <a:lnTo>
                      <a:pt x="27" y="45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3" y="34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19" y="28"/>
                    </a:lnTo>
                    <a:lnTo>
                      <a:pt x="19" y="29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6" y="27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6" name="Freeform 144"/>
              <p:cNvSpPr>
                <a:spLocks noEditPoints="1"/>
              </p:cNvSpPr>
              <p:nvPr/>
            </p:nvSpPr>
            <p:spPr bwMode="auto">
              <a:xfrm>
                <a:off x="2401887" y="2776538"/>
                <a:ext cx="271463" cy="57150"/>
              </a:xfrm>
              <a:custGeom>
                <a:avLst/>
                <a:gdLst>
                  <a:gd name="T0" fmla="*/ 37 w 171"/>
                  <a:gd name="T1" fmla="*/ 34 h 36"/>
                  <a:gd name="T2" fmla="*/ 36 w 171"/>
                  <a:gd name="T3" fmla="*/ 33 h 36"/>
                  <a:gd name="T4" fmla="*/ 39 w 171"/>
                  <a:gd name="T5" fmla="*/ 36 h 36"/>
                  <a:gd name="T6" fmla="*/ 39 w 171"/>
                  <a:gd name="T7" fmla="*/ 33 h 36"/>
                  <a:gd name="T8" fmla="*/ 33 w 171"/>
                  <a:gd name="T9" fmla="*/ 28 h 36"/>
                  <a:gd name="T10" fmla="*/ 18 w 171"/>
                  <a:gd name="T11" fmla="*/ 19 h 36"/>
                  <a:gd name="T12" fmla="*/ 18 w 171"/>
                  <a:gd name="T13" fmla="*/ 19 h 36"/>
                  <a:gd name="T14" fmla="*/ 17 w 171"/>
                  <a:gd name="T15" fmla="*/ 16 h 36"/>
                  <a:gd name="T16" fmla="*/ 15 w 171"/>
                  <a:gd name="T17" fmla="*/ 15 h 36"/>
                  <a:gd name="T18" fmla="*/ 2 w 171"/>
                  <a:gd name="T19" fmla="*/ 14 h 36"/>
                  <a:gd name="T20" fmla="*/ 1 w 171"/>
                  <a:gd name="T21" fmla="*/ 12 h 36"/>
                  <a:gd name="T22" fmla="*/ 4 w 171"/>
                  <a:gd name="T23" fmla="*/ 14 h 36"/>
                  <a:gd name="T24" fmla="*/ 150 w 171"/>
                  <a:gd name="T25" fmla="*/ 7 h 36"/>
                  <a:gd name="T26" fmla="*/ 153 w 171"/>
                  <a:gd name="T27" fmla="*/ 6 h 36"/>
                  <a:gd name="T28" fmla="*/ 156 w 171"/>
                  <a:gd name="T29" fmla="*/ 6 h 36"/>
                  <a:gd name="T30" fmla="*/ 160 w 171"/>
                  <a:gd name="T31" fmla="*/ 6 h 36"/>
                  <a:gd name="T32" fmla="*/ 163 w 171"/>
                  <a:gd name="T33" fmla="*/ 6 h 36"/>
                  <a:gd name="T34" fmla="*/ 164 w 171"/>
                  <a:gd name="T35" fmla="*/ 8 h 36"/>
                  <a:gd name="T36" fmla="*/ 167 w 171"/>
                  <a:gd name="T37" fmla="*/ 11 h 36"/>
                  <a:gd name="T38" fmla="*/ 167 w 171"/>
                  <a:gd name="T39" fmla="*/ 14 h 36"/>
                  <a:gd name="T40" fmla="*/ 168 w 171"/>
                  <a:gd name="T41" fmla="*/ 16 h 36"/>
                  <a:gd name="T42" fmla="*/ 167 w 171"/>
                  <a:gd name="T43" fmla="*/ 17 h 36"/>
                  <a:gd name="T44" fmla="*/ 168 w 171"/>
                  <a:gd name="T45" fmla="*/ 19 h 36"/>
                  <a:gd name="T46" fmla="*/ 169 w 171"/>
                  <a:gd name="T47" fmla="*/ 21 h 36"/>
                  <a:gd name="T48" fmla="*/ 165 w 171"/>
                  <a:gd name="T49" fmla="*/ 22 h 36"/>
                  <a:gd name="T50" fmla="*/ 169 w 171"/>
                  <a:gd name="T51" fmla="*/ 23 h 36"/>
                  <a:gd name="T52" fmla="*/ 169 w 171"/>
                  <a:gd name="T53" fmla="*/ 25 h 36"/>
                  <a:gd name="T54" fmla="*/ 170 w 171"/>
                  <a:gd name="T55" fmla="*/ 26 h 36"/>
                  <a:gd name="T56" fmla="*/ 170 w 171"/>
                  <a:gd name="T57" fmla="*/ 28 h 36"/>
                  <a:gd name="T58" fmla="*/ 171 w 171"/>
                  <a:gd name="T59" fmla="*/ 29 h 36"/>
                  <a:gd name="T60" fmla="*/ 169 w 171"/>
                  <a:gd name="T61" fmla="*/ 30 h 36"/>
                  <a:gd name="T62" fmla="*/ 168 w 171"/>
                  <a:gd name="T63" fmla="*/ 29 h 36"/>
                  <a:gd name="T64" fmla="*/ 168 w 171"/>
                  <a:gd name="T65" fmla="*/ 31 h 36"/>
                  <a:gd name="T66" fmla="*/ 168 w 171"/>
                  <a:gd name="T67" fmla="*/ 32 h 36"/>
                  <a:gd name="T68" fmla="*/ 164 w 171"/>
                  <a:gd name="T69" fmla="*/ 32 h 36"/>
                  <a:gd name="T70" fmla="*/ 161 w 171"/>
                  <a:gd name="T71" fmla="*/ 32 h 36"/>
                  <a:gd name="T72" fmla="*/ 157 w 171"/>
                  <a:gd name="T73" fmla="*/ 32 h 36"/>
                  <a:gd name="T74" fmla="*/ 154 w 171"/>
                  <a:gd name="T75" fmla="*/ 32 h 36"/>
                  <a:gd name="T76" fmla="*/ 151 w 171"/>
                  <a:gd name="T77" fmla="*/ 32 h 36"/>
                  <a:gd name="T78" fmla="*/ 147 w 171"/>
                  <a:gd name="T79" fmla="*/ 32 h 36"/>
                  <a:gd name="T80" fmla="*/ 143 w 171"/>
                  <a:gd name="T81" fmla="*/ 32 h 36"/>
                  <a:gd name="T82" fmla="*/ 142 w 171"/>
                  <a:gd name="T83" fmla="*/ 31 h 36"/>
                  <a:gd name="T84" fmla="*/ 141 w 171"/>
                  <a:gd name="T85" fmla="*/ 28 h 36"/>
                  <a:gd name="T86" fmla="*/ 141 w 171"/>
                  <a:gd name="T87" fmla="*/ 24 h 36"/>
                  <a:gd name="T88" fmla="*/ 141 w 171"/>
                  <a:gd name="T89" fmla="*/ 21 h 36"/>
                  <a:gd name="T90" fmla="*/ 141 w 171"/>
                  <a:gd name="T91" fmla="*/ 17 h 36"/>
                  <a:gd name="T92" fmla="*/ 139 w 171"/>
                  <a:gd name="T93" fmla="*/ 14 h 36"/>
                  <a:gd name="T94" fmla="*/ 141 w 171"/>
                  <a:gd name="T95" fmla="*/ 12 h 36"/>
                  <a:gd name="T96" fmla="*/ 143 w 171"/>
                  <a:gd name="T97" fmla="*/ 12 h 36"/>
                  <a:gd name="T98" fmla="*/ 145 w 171"/>
                  <a:gd name="T99" fmla="*/ 9 h 36"/>
                  <a:gd name="T100" fmla="*/ 146 w 171"/>
                  <a:gd name="T101" fmla="*/ 6 h 36"/>
                  <a:gd name="T102" fmla="*/ 148 w 171"/>
                  <a:gd name="T103" fmla="*/ 6 h 36"/>
                  <a:gd name="T104" fmla="*/ 169 w 171"/>
                  <a:gd name="T105" fmla="*/ 5 h 36"/>
                  <a:gd name="T106" fmla="*/ 170 w 171"/>
                  <a:gd name="T107" fmla="*/ 6 h 36"/>
                  <a:gd name="T108" fmla="*/ 169 w 171"/>
                  <a:gd name="T109" fmla="*/ 4 h 36"/>
                  <a:gd name="T110" fmla="*/ 169 w 171"/>
                  <a:gd name="T111" fmla="*/ 0 h 36"/>
                  <a:gd name="T112" fmla="*/ 170 w 171"/>
                  <a:gd name="T113" fmla="*/ 1 h 36"/>
                  <a:gd name="T114" fmla="*/ 169 w 171"/>
                  <a:gd name="T11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36">
                    <a:moveTo>
                      <a:pt x="36" y="33"/>
                    </a:moveTo>
                    <a:lnTo>
                      <a:pt x="36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5" y="34"/>
                    </a:lnTo>
                    <a:lnTo>
                      <a:pt x="36" y="33"/>
                    </a:lnTo>
                    <a:lnTo>
                      <a:pt x="36" y="33"/>
                    </a:lnTo>
                    <a:close/>
                    <a:moveTo>
                      <a:pt x="40" y="34"/>
                    </a:moveTo>
                    <a:lnTo>
                      <a:pt x="39" y="36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4"/>
                    </a:lnTo>
                    <a:close/>
                    <a:moveTo>
                      <a:pt x="32" y="28"/>
                    </a:moveTo>
                    <a:lnTo>
                      <a:pt x="33" y="28"/>
                    </a:lnTo>
                    <a:lnTo>
                      <a:pt x="32" y="28"/>
                    </a:lnTo>
                    <a:lnTo>
                      <a:pt x="32" y="28"/>
                    </a:lnTo>
                    <a:close/>
                    <a:moveTo>
                      <a:pt x="18" y="19"/>
                    </a:moveTo>
                    <a:lnTo>
                      <a:pt x="17" y="19"/>
                    </a:lnTo>
                    <a:lnTo>
                      <a:pt x="17" y="17"/>
                    </a:lnTo>
                    <a:lnTo>
                      <a:pt x="18" y="19"/>
                    </a:lnTo>
                    <a:lnTo>
                      <a:pt x="18" y="19"/>
                    </a:lnTo>
                    <a:close/>
                    <a:moveTo>
                      <a:pt x="17" y="15"/>
                    </a:moveTo>
                    <a:lnTo>
                      <a:pt x="17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7" y="15"/>
                    </a:lnTo>
                    <a:close/>
                    <a:moveTo>
                      <a:pt x="2" y="14"/>
                    </a:moveTo>
                    <a:lnTo>
                      <a:pt x="1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4"/>
                    </a:lnTo>
                    <a:close/>
                    <a:moveTo>
                      <a:pt x="148" y="6"/>
                    </a:moveTo>
                    <a:lnTo>
                      <a:pt x="150" y="7"/>
                    </a:lnTo>
                    <a:lnTo>
                      <a:pt x="151" y="7"/>
                    </a:lnTo>
                    <a:lnTo>
                      <a:pt x="152" y="6"/>
                    </a:lnTo>
                    <a:lnTo>
                      <a:pt x="153" y="6"/>
                    </a:lnTo>
                    <a:lnTo>
                      <a:pt x="154" y="6"/>
                    </a:lnTo>
                    <a:lnTo>
                      <a:pt x="155" y="6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59" y="6"/>
                    </a:lnTo>
                    <a:lnTo>
                      <a:pt x="160" y="6"/>
                    </a:lnTo>
                    <a:lnTo>
                      <a:pt x="161" y="5"/>
                    </a:lnTo>
                    <a:lnTo>
                      <a:pt x="162" y="6"/>
                    </a:lnTo>
                    <a:lnTo>
                      <a:pt x="163" y="6"/>
                    </a:lnTo>
                    <a:lnTo>
                      <a:pt x="163" y="7"/>
                    </a:lnTo>
                    <a:lnTo>
                      <a:pt x="164" y="7"/>
                    </a:lnTo>
                    <a:lnTo>
                      <a:pt x="164" y="8"/>
                    </a:lnTo>
                    <a:lnTo>
                      <a:pt x="165" y="9"/>
                    </a:lnTo>
                    <a:lnTo>
                      <a:pt x="165" y="11"/>
                    </a:lnTo>
                    <a:lnTo>
                      <a:pt x="167" y="11"/>
                    </a:lnTo>
                    <a:lnTo>
                      <a:pt x="167" y="12"/>
                    </a:lnTo>
                    <a:lnTo>
                      <a:pt x="167" y="13"/>
                    </a:lnTo>
                    <a:lnTo>
                      <a:pt x="167" y="14"/>
                    </a:lnTo>
                    <a:lnTo>
                      <a:pt x="165" y="14"/>
                    </a:lnTo>
                    <a:lnTo>
                      <a:pt x="167" y="15"/>
                    </a:lnTo>
                    <a:lnTo>
                      <a:pt x="168" y="16"/>
                    </a:lnTo>
                    <a:lnTo>
                      <a:pt x="167" y="15"/>
                    </a:lnTo>
                    <a:lnTo>
                      <a:pt x="167" y="16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8" y="17"/>
                    </a:lnTo>
                    <a:lnTo>
                      <a:pt x="168" y="19"/>
                    </a:lnTo>
                    <a:lnTo>
                      <a:pt x="168" y="20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69" y="22"/>
                    </a:lnTo>
                    <a:lnTo>
                      <a:pt x="165" y="23"/>
                    </a:lnTo>
                    <a:lnTo>
                      <a:pt x="165" y="22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69" y="24"/>
                    </a:lnTo>
                    <a:lnTo>
                      <a:pt x="169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9" y="26"/>
                    </a:lnTo>
                    <a:lnTo>
                      <a:pt x="170" y="26"/>
                    </a:lnTo>
                    <a:lnTo>
                      <a:pt x="171" y="28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71" y="29"/>
                    </a:lnTo>
                    <a:lnTo>
                      <a:pt x="170" y="29"/>
                    </a:lnTo>
                    <a:lnTo>
                      <a:pt x="171" y="29"/>
                    </a:lnTo>
                    <a:lnTo>
                      <a:pt x="170" y="29"/>
                    </a:lnTo>
                    <a:lnTo>
                      <a:pt x="170" y="30"/>
                    </a:lnTo>
                    <a:lnTo>
                      <a:pt x="169" y="30"/>
                    </a:lnTo>
                    <a:lnTo>
                      <a:pt x="169" y="29"/>
                    </a:lnTo>
                    <a:lnTo>
                      <a:pt x="169" y="28"/>
                    </a:lnTo>
                    <a:lnTo>
                      <a:pt x="168" y="29"/>
                    </a:lnTo>
                    <a:lnTo>
                      <a:pt x="167" y="29"/>
                    </a:lnTo>
                    <a:lnTo>
                      <a:pt x="168" y="30"/>
                    </a:lnTo>
                    <a:lnTo>
                      <a:pt x="168" y="31"/>
                    </a:lnTo>
                    <a:lnTo>
                      <a:pt x="168" y="32"/>
                    </a:lnTo>
                    <a:lnTo>
                      <a:pt x="169" y="32"/>
                    </a:lnTo>
                    <a:lnTo>
                      <a:pt x="168" y="32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4" y="32"/>
                    </a:lnTo>
                    <a:lnTo>
                      <a:pt x="163" y="32"/>
                    </a:lnTo>
                    <a:lnTo>
                      <a:pt x="162" y="32"/>
                    </a:lnTo>
                    <a:lnTo>
                      <a:pt x="161" y="32"/>
                    </a:lnTo>
                    <a:lnTo>
                      <a:pt x="160" y="32"/>
                    </a:lnTo>
                    <a:lnTo>
                      <a:pt x="159" y="32"/>
                    </a:lnTo>
                    <a:lnTo>
                      <a:pt x="157" y="32"/>
                    </a:lnTo>
                    <a:lnTo>
                      <a:pt x="156" y="32"/>
                    </a:lnTo>
                    <a:lnTo>
                      <a:pt x="155" y="32"/>
                    </a:lnTo>
                    <a:lnTo>
                      <a:pt x="154" y="32"/>
                    </a:lnTo>
                    <a:lnTo>
                      <a:pt x="153" y="32"/>
                    </a:lnTo>
                    <a:lnTo>
                      <a:pt x="152" y="32"/>
                    </a:lnTo>
                    <a:lnTo>
                      <a:pt x="151" y="32"/>
                    </a:lnTo>
                    <a:lnTo>
                      <a:pt x="150" y="32"/>
                    </a:lnTo>
                    <a:lnTo>
                      <a:pt x="148" y="32"/>
                    </a:lnTo>
                    <a:lnTo>
                      <a:pt x="147" y="32"/>
                    </a:lnTo>
                    <a:lnTo>
                      <a:pt x="146" y="32"/>
                    </a:lnTo>
                    <a:lnTo>
                      <a:pt x="145" y="32"/>
                    </a:lnTo>
                    <a:lnTo>
                      <a:pt x="143" y="32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2" y="30"/>
                    </a:lnTo>
                    <a:lnTo>
                      <a:pt x="142" y="29"/>
                    </a:lnTo>
                    <a:lnTo>
                      <a:pt x="141" y="28"/>
                    </a:lnTo>
                    <a:lnTo>
                      <a:pt x="141" y="26"/>
                    </a:lnTo>
                    <a:lnTo>
                      <a:pt x="141" y="25"/>
                    </a:lnTo>
                    <a:lnTo>
                      <a:pt x="141" y="24"/>
                    </a:lnTo>
                    <a:lnTo>
                      <a:pt x="141" y="23"/>
                    </a:lnTo>
                    <a:lnTo>
                      <a:pt x="141" y="22"/>
                    </a:lnTo>
                    <a:lnTo>
                      <a:pt x="141" y="21"/>
                    </a:lnTo>
                    <a:lnTo>
                      <a:pt x="141" y="20"/>
                    </a:lnTo>
                    <a:lnTo>
                      <a:pt x="141" y="19"/>
                    </a:lnTo>
                    <a:lnTo>
                      <a:pt x="141" y="17"/>
                    </a:lnTo>
                    <a:lnTo>
                      <a:pt x="139" y="16"/>
                    </a:lnTo>
                    <a:lnTo>
                      <a:pt x="139" y="15"/>
                    </a:lnTo>
                    <a:lnTo>
                      <a:pt x="139" y="14"/>
                    </a:lnTo>
                    <a:lnTo>
                      <a:pt x="139" y="13"/>
                    </a:lnTo>
                    <a:lnTo>
                      <a:pt x="141" y="13"/>
                    </a:lnTo>
                    <a:lnTo>
                      <a:pt x="141" y="12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3" y="12"/>
                    </a:lnTo>
                    <a:lnTo>
                      <a:pt x="144" y="11"/>
                    </a:lnTo>
                    <a:lnTo>
                      <a:pt x="145" y="11"/>
                    </a:lnTo>
                    <a:lnTo>
                      <a:pt x="145" y="9"/>
                    </a:lnTo>
                    <a:lnTo>
                      <a:pt x="145" y="8"/>
                    </a:lnTo>
                    <a:lnTo>
                      <a:pt x="146" y="7"/>
                    </a:lnTo>
                    <a:lnTo>
                      <a:pt x="146" y="6"/>
                    </a:lnTo>
                    <a:lnTo>
                      <a:pt x="146" y="5"/>
                    </a:lnTo>
                    <a:lnTo>
                      <a:pt x="147" y="6"/>
                    </a:lnTo>
                    <a:lnTo>
                      <a:pt x="148" y="6"/>
                    </a:lnTo>
                    <a:lnTo>
                      <a:pt x="148" y="6"/>
                    </a:lnTo>
                    <a:close/>
                    <a:moveTo>
                      <a:pt x="169" y="4"/>
                    </a:moveTo>
                    <a:lnTo>
                      <a:pt x="169" y="5"/>
                    </a:lnTo>
                    <a:lnTo>
                      <a:pt x="171" y="4"/>
                    </a:lnTo>
                    <a:lnTo>
                      <a:pt x="171" y="5"/>
                    </a:lnTo>
                    <a:lnTo>
                      <a:pt x="170" y="6"/>
                    </a:lnTo>
                    <a:lnTo>
                      <a:pt x="169" y="6"/>
                    </a:lnTo>
                    <a:lnTo>
                      <a:pt x="169" y="5"/>
                    </a:lnTo>
                    <a:lnTo>
                      <a:pt x="169" y="4"/>
                    </a:lnTo>
                    <a:close/>
                    <a:moveTo>
                      <a:pt x="169" y="4"/>
                    </a:moveTo>
                    <a:lnTo>
                      <a:pt x="168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1"/>
                    </a:lnTo>
                    <a:lnTo>
                      <a:pt x="170" y="3"/>
                    </a:lnTo>
                    <a:lnTo>
                      <a:pt x="169" y="4"/>
                    </a:lnTo>
                    <a:lnTo>
                      <a:pt x="16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137" name="组合 136"/>
            <p:cNvGrpSpPr/>
            <p:nvPr/>
          </p:nvGrpSpPr>
          <p:grpSpPr>
            <a:xfrm>
              <a:off x="4932040" y="1399437"/>
              <a:ext cx="3022835" cy="2641081"/>
              <a:chOff x="4932040" y="1399437"/>
              <a:chExt cx="3022835" cy="2641081"/>
            </a:xfrm>
          </p:grpSpPr>
          <p:sp>
            <p:nvSpPr>
              <p:cNvPr id="138" name="Rectangle 35"/>
              <p:cNvSpPr/>
              <p:nvPr/>
            </p:nvSpPr>
            <p:spPr>
              <a:xfrm>
                <a:off x="5527622" y="1399437"/>
                <a:ext cx="682310" cy="236960"/>
              </a:xfrm>
              <a:prstGeom prst="rect">
                <a:avLst/>
              </a:prstGeom>
            </p:spPr>
            <p:txBody>
              <a:bodyPr wrap="none" lIns="82268" tIns="41134" rIns="82268" bIns="41134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ea typeface="Open Sans Light" panose="020B0306030504020204" pitchFamily="34" charset="0"/>
                    <a:cs typeface="Lato Regular"/>
                  </a:rPr>
                  <a:t>Your Title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5538334" y="1601735"/>
                <a:ext cx="2416541" cy="499931"/>
              </a:xfrm>
              <a:prstGeom prst="rect">
                <a:avLst/>
              </a:prstGeom>
              <a:noFill/>
            </p:spPr>
            <p:txBody>
              <a:bodyPr wrap="square" lIns="82268" tIns="41134" rIns="82268" bIns="41134" rtlCol="0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Lorem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ipsum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dolor sit amet,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consectetur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adipiscing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elit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,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sed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eiusmod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tempor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incididunt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ut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labore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et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dolore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magna </a:t>
                </a:r>
                <a:r>
                  <a:rPr kumimoji="0" 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aliqua</a:t>
                </a: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.</a:t>
                </a:r>
              </a:p>
            </p:txBody>
          </p:sp>
          <p:sp>
            <p:nvSpPr>
              <p:cNvPr id="140" name="Rectangle 99"/>
              <p:cNvSpPr/>
              <p:nvPr/>
            </p:nvSpPr>
            <p:spPr>
              <a:xfrm>
                <a:off x="5519726" y="2383193"/>
                <a:ext cx="682310" cy="236960"/>
              </a:xfrm>
              <a:prstGeom prst="rect">
                <a:avLst/>
              </a:prstGeom>
            </p:spPr>
            <p:txBody>
              <a:bodyPr wrap="none" lIns="82268" tIns="41134" rIns="82268" bIns="41134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ea typeface="Open Sans Light" panose="020B0306030504020204" pitchFamily="34" charset="0"/>
                    <a:cs typeface="Lato Regular"/>
                  </a:rPr>
                  <a:t>Your Title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5530439" y="2556832"/>
                <a:ext cx="2416541" cy="499931"/>
              </a:xfrm>
              <a:prstGeom prst="rect">
                <a:avLst/>
              </a:prstGeom>
              <a:noFill/>
            </p:spPr>
            <p:txBody>
              <a:bodyPr wrap="square" lIns="82268" tIns="41134" rIns="82268" bIns="41134" rtlCol="0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Lorem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ipsum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dolor sit amet,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consectetur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adipiscing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elit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sed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eiusmod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tempor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incididunt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ut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labore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et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dolore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magna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aliqua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.</a:t>
                </a:r>
              </a:p>
            </p:txBody>
          </p:sp>
          <p:sp>
            <p:nvSpPr>
              <p:cNvPr id="142" name="Rectangle 101"/>
              <p:cNvSpPr/>
              <p:nvPr/>
            </p:nvSpPr>
            <p:spPr>
              <a:xfrm>
                <a:off x="5523141" y="3338291"/>
                <a:ext cx="682310" cy="236960"/>
              </a:xfrm>
              <a:prstGeom prst="rect">
                <a:avLst/>
              </a:prstGeom>
            </p:spPr>
            <p:txBody>
              <a:bodyPr wrap="none" lIns="82268" tIns="41134" rIns="82268" bIns="41134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ea typeface="Open Sans Light" panose="020B0306030504020204" pitchFamily="34" charset="0"/>
                    <a:cs typeface="Lato Regular"/>
                  </a:rPr>
                  <a:t>Your Title</a:t>
                </a: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5533853" y="3540587"/>
                <a:ext cx="2416541" cy="499931"/>
              </a:xfrm>
              <a:prstGeom prst="rect">
                <a:avLst/>
              </a:prstGeom>
              <a:noFill/>
            </p:spPr>
            <p:txBody>
              <a:bodyPr wrap="square" lIns="82268" tIns="41134" rIns="82268" bIns="41134" rtlCol="0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Lorem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ipsum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dolor sit amet,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consectetur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adipiscing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elit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,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sed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eiusmod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tempor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incididunt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ut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labore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et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dolore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magna </a:t>
                </a:r>
                <a:r>
                  <a:rPr kumimoji="0" lang="en-US" altLang="zh-CN" sz="8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aliqua</a:t>
                </a:r>
                <a:r>
                  <a:rPr kumimoji="0" lang="en-US" altLang="zh-CN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.</a:t>
                </a:r>
                <a:endParaRPr kumimoji="0" lang="en-US" altLang="zh-CN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445469"/>
                  </a:solidFill>
                  <a:effectLst/>
                  <a:uLnTx/>
                  <a:uFillTx/>
                  <a:cs typeface="Lato Light"/>
                </a:endParaRPr>
              </a:p>
            </p:txBody>
          </p:sp>
          <p:sp>
            <p:nvSpPr>
              <p:cNvPr id="144" name="Oval 84"/>
              <p:cNvSpPr/>
              <p:nvPr/>
            </p:nvSpPr>
            <p:spPr bwMode="auto">
              <a:xfrm>
                <a:off x="4932040" y="1482861"/>
                <a:ext cx="573794" cy="573795"/>
              </a:xfrm>
              <a:prstGeom prst="ellipse">
                <a:avLst/>
              </a:prstGeom>
              <a:solidFill>
                <a:srgbClr val="1EA28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lIns="34284" tIns="17142" rIns="34284" bIns="17142" anchor="ctr"/>
              <a:lstStyle/>
              <a:p>
                <a:pPr marL="0" marR="0" lvl="0" indent="0" algn="ctr" defTabSz="45703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微软雅黑"/>
                  <a:cs typeface="+mn-cs"/>
                </a:endParaRPr>
              </a:p>
            </p:txBody>
          </p:sp>
          <p:sp>
            <p:nvSpPr>
              <p:cNvPr id="145" name="Oval 87"/>
              <p:cNvSpPr/>
              <p:nvPr/>
            </p:nvSpPr>
            <p:spPr bwMode="auto">
              <a:xfrm>
                <a:off x="4932040" y="2446813"/>
                <a:ext cx="573794" cy="573795"/>
              </a:xfrm>
              <a:prstGeom prst="ellipse">
                <a:avLst/>
              </a:prstGeom>
              <a:solidFill>
                <a:srgbClr val="00B0F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lIns="34284" tIns="17142" rIns="34284" bIns="17142" anchor="ctr"/>
              <a:lstStyle/>
              <a:p>
                <a:pPr marL="0" marR="0" lvl="0" indent="0" algn="ctr" defTabSz="45703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微软雅黑"/>
                  <a:cs typeface="+mn-cs"/>
                </a:endParaRPr>
              </a:p>
            </p:txBody>
          </p:sp>
          <p:sp>
            <p:nvSpPr>
              <p:cNvPr id="146" name="Oval 91"/>
              <p:cNvSpPr/>
              <p:nvPr/>
            </p:nvSpPr>
            <p:spPr bwMode="auto">
              <a:xfrm>
                <a:off x="4932040" y="3423107"/>
                <a:ext cx="573794" cy="573795"/>
              </a:xfrm>
              <a:prstGeom prst="ellipse">
                <a:avLst/>
              </a:prstGeom>
              <a:solidFill>
                <a:srgbClr val="F29C2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lIns="34284" tIns="17142" rIns="34284" bIns="17142" anchor="ctr"/>
              <a:lstStyle/>
              <a:p>
                <a:pPr marL="0" marR="0" lvl="0" indent="0" algn="ctr" defTabSz="45703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微软雅黑"/>
                  <a:cs typeface="+mn-cs"/>
                </a:endParaRPr>
              </a:p>
            </p:txBody>
          </p:sp>
          <p:sp>
            <p:nvSpPr>
              <p:cNvPr id="147" name="Freeform 124"/>
              <p:cNvSpPr>
                <a:spLocks noEditPoints="1"/>
              </p:cNvSpPr>
              <p:nvPr/>
            </p:nvSpPr>
            <p:spPr bwMode="auto">
              <a:xfrm>
                <a:off x="5026206" y="1630047"/>
                <a:ext cx="326786" cy="257175"/>
              </a:xfrm>
              <a:custGeom>
                <a:avLst/>
                <a:gdLst>
                  <a:gd name="T0" fmla="*/ 79 w 169"/>
                  <a:gd name="T1" fmla="*/ 125 h 133"/>
                  <a:gd name="T2" fmla="*/ 88 w 169"/>
                  <a:gd name="T3" fmla="*/ 121 h 133"/>
                  <a:gd name="T4" fmla="*/ 79 w 169"/>
                  <a:gd name="T5" fmla="*/ 124 h 133"/>
                  <a:gd name="T6" fmla="*/ 77 w 169"/>
                  <a:gd name="T7" fmla="*/ 119 h 133"/>
                  <a:gd name="T8" fmla="*/ 142 w 169"/>
                  <a:gd name="T9" fmla="*/ 119 h 133"/>
                  <a:gd name="T10" fmla="*/ 22 w 169"/>
                  <a:gd name="T11" fmla="*/ 103 h 133"/>
                  <a:gd name="T12" fmla="*/ 25 w 169"/>
                  <a:gd name="T13" fmla="*/ 111 h 133"/>
                  <a:gd name="T14" fmla="*/ 32 w 169"/>
                  <a:gd name="T15" fmla="*/ 121 h 133"/>
                  <a:gd name="T16" fmla="*/ 25 w 169"/>
                  <a:gd name="T17" fmla="*/ 120 h 133"/>
                  <a:gd name="T18" fmla="*/ 1 w 169"/>
                  <a:gd name="T19" fmla="*/ 102 h 133"/>
                  <a:gd name="T20" fmla="*/ 113 w 169"/>
                  <a:gd name="T21" fmla="*/ 0 h 133"/>
                  <a:gd name="T22" fmla="*/ 126 w 169"/>
                  <a:gd name="T23" fmla="*/ 2 h 133"/>
                  <a:gd name="T24" fmla="*/ 132 w 169"/>
                  <a:gd name="T25" fmla="*/ 4 h 133"/>
                  <a:gd name="T26" fmla="*/ 143 w 169"/>
                  <a:gd name="T27" fmla="*/ 1 h 133"/>
                  <a:gd name="T28" fmla="*/ 162 w 169"/>
                  <a:gd name="T29" fmla="*/ 59 h 133"/>
                  <a:gd name="T30" fmla="*/ 168 w 169"/>
                  <a:gd name="T31" fmla="*/ 70 h 133"/>
                  <a:gd name="T32" fmla="*/ 168 w 169"/>
                  <a:gd name="T33" fmla="*/ 84 h 133"/>
                  <a:gd name="T34" fmla="*/ 162 w 169"/>
                  <a:gd name="T35" fmla="*/ 92 h 133"/>
                  <a:gd name="T36" fmla="*/ 154 w 169"/>
                  <a:gd name="T37" fmla="*/ 95 h 133"/>
                  <a:gd name="T38" fmla="*/ 148 w 169"/>
                  <a:gd name="T39" fmla="*/ 107 h 133"/>
                  <a:gd name="T40" fmla="*/ 144 w 169"/>
                  <a:gd name="T41" fmla="*/ 114 h 133"/>
                  <a:gd name="T42" fmla="*/ 136 w 169"/>
                  <a:gd name="T43" fmla="*/ 121 h 133"/>
                  <a:gd name="T44" fmla="*/ 126 w 169"/>
                  <a:gd name="T45" fmla="*/ 127 h 133"/>
                  <a:gd name="T46" fmla="*/ 115 w 169"/>
                  <a:gd name="T47" fmla="*/ 124 h 133"/>
                  <a:gd name="T48" fmla="*/ 106 w 169"/>
                  <a:gd name="T49" fmla="*/ 131 h 133"/>
                  <a:gd name="T50" fmla="*/ 101 w 169"/>
                  <a:gd name="T51" fmla="*/ 126 h 133"/>
                  <a:gd name="T52" fmla="*/ 97 w 169"/>
                  <a:gd name="T53" fmla="*/ 123 h 133"/>
                  <a:gd name="T54" fmla="*/ 88 w 169"/>
                  <a:gd name="T55" fmla="*/ 120 h 133"/>
                  <a:gd name="T56" fmla="*/ 84 w 169"/>
                  <a:gd name="T57" fmla="*/ 117 h 133"/>
                  <a:gd name="T58" fmla="*/ 87 w 169"/>
                  <a:gd name="T59" fmla="*/ 109 h 133"/>
                  <a:gd name="T60" fmla="*/ 75 w 169"/>
                  <a:gd name="T61" fmla="*/ 107 h 133"/>
                  <a:gd name="T62" fmla="*/ 76 w 169"/>
                  <a:gd name="T63" fmla="*/ 100 h 133"/>
                  <a:gd name="T64" fmla="*/ 86 w 169"/>
                  <a:gd name="T65" fmla="*/ 95 h 133"/>
                  <a:gd name="T66" fmla="*/ 72 w 169"/>
                  <a:gd name="T67" fmla="*/ 103 h 133"/>
                  <a:gd name="T68" fmla="*/ 67 w 169"/>
                  <a:gd name="T69" fmla="*/ 110 h 133"/>
                  <a:gd name="T70" fmla="*/ 70 w 169"/>
                  <a:gd name="T71" fmla="*/ 112 h 133"/>
                  <a:gd name="T72" fmla="*/ 63 w 169"/>
                  <a:gd name="T73" fmla="*/ 121 h 133"/>
                  <a:gd name="T74" fmla="*/ 58 w 169"/>
                  <a:gd name="T75" fmla="*/ 132 h 133"/>
                  <a:gd name="T76" fmla="*/ 49 w 169"/>
                  <a:gd name="T77" fmla="*/ 129 h 133"/>
                  <a:gd name="T78" fmla="*/ 41 w 169"/>
                  <a:gd name="T79" fmla="*/ 126 h 133"/>
                  <a:gd name="T80" fmla="*/ 33 w 169"/>
                  <a:gd name="T81" fmla="*/ 120 h 133"/>
                  <a:gd name="T82" fmla="*/ 28 w 169"/>
                  <a:gd name="T83" fmla="*/ 109 h 133"/>
                  <a:gd name="T84" fmla="*/ 24 w 169"/>
                  <a:gd name="T85" fmla="*/ 102 h 133"/>
                  <a:gd name="T86" fmla="*/ 42 w 169"/>
                  <a:gd name="T87" fmla="*/ 99 h 133"/>
                  <a:gd name="T88" fmla="*/ 42 w 169"/>
                  <a:gd name="T89" fmla="*/ 87 h 133"/>
                  <a:gd name="T90" fmla="*/ 40 w 169"/>
                  <a:gd name="T91" fmla="*/ 78 h 133"/>
                  <a:gd name="T92" fmla="*/ 39 w 169"/>
                  <a:gd name="T93" fmla="*/ 73 h 133"/>
                  <a:gd name="T94" fmla="*/ 43 w 169"/>
                  <a:gd name="T95" fmla="*/ 67 h 133"/>
                  <a:gd name="T96" fmla="*/ 52 w 169"/>
                  <a:gd name="T97" fmla="*/ 59 h 133"/>
                  <a:gd name="T98" fmla="*/ 71 w 169"/>
                  <a:gd name="T99" fmla="*/ 56 h 133"/>
                  <a:gd name="T100" fmla="*/ 67 w 169"/>
                  <a:gd name="T101" fmla="*/ 44 h 133"/>
                  <a:gd name="T102" fmla="*/ 61 w 169"/>
                  <a:gd name="T103" fmla="*/ 34 h 133"/>
                  <a:gd name="T104" fmla="*/ 62 w 169"/>
                  <a:gd name="T105" fmla="*/ 15 h 133"/>
                  <a:gd name="T106" fmla="*/ 68 w 169"/>
                  <a:gd name="T107" fmla="*/ 7 h 133"/>
                  <a:gd name="T108" fmla="*/ 77 w 169"/>
                  <a:gd name="T109" fmla="*/ 13 h 133"/>
                  <a:gd name="T110" fmla="*/ 87 w 169"/>
                  <a:gd name="T111" fmla="*/ 9 h 133"/>
                  <a:gd name="T112" fmla="*/ 95 w 169"/>
                  <a:gd name="T113" fmla="*/ 4 h 133"/>
                  <a:gd name="T114" fmla="*/ 106 w 169"/>
                  <a:gd name="T11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9" h="133">
                    <a:moveTo>
                      <a:pt x="79" y="125"/>
                    </a:moveTo>
                    <a:lnTo>
                      <a:pt x="78" y="126"/>
                    </a:lnTo>
                    <a:lnTo>
                      <a:pt x="78" y="125"/>
                    </a:lnTo>
                    <a:lnTo>
                      <a:pt x="77" y="125"/>
                    </a:lnTo>
                    <a:lnTo>
                      <a:pt x="76" y="125"/>
                    </a:lnTo>
                    <a:lnTo>
                      <a:pt x="75" y="125"/>
                    </a:lnTo>
                    <a:lnTo>
                      <a:pt x="76" y="124"/>
                    </a:lnTo>
                    <a:lnTo>
                      <a:pt x="77" y="124"/>
                    </a:lnTo>
                    <a:lnTo>
                      <a:pt x="78" y="124"/>
                    </a:lnTo>
                    <a:lnTo>
                      <a:pt x="79" y="124"/>
                    </a:lnTo>
                    <a:lnTo>
                      <a:pt x="79" y="125"/>
                    </a:lnTo>
                    <a:close/>
                    <a:moveTo>
                      <a:pt x="89" y="125"/>
                    </a:move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5"/>
                    </a:lnTo>
                    <a:close/>
                    <a:moveTo>
                      <a:pt x="88" y="123"/>
                    </a:moveTo>
                    <a:lnTo>
                      <a:pt x="89" y="123"/>
                    </a:lnTo>
                    <a:lnTo>
                      <a:pt x="88" y="124"/>
                    </a:lnTo>
                    <a:lnTo>
                      <a:pt x="87" y="123"/>
                    </a:lnTo>
                    <a:lnTo>
                      <a:pt x="86" y="123"/>
                    </a:lnTo>
                    <a:lnTo>
                      <a:pt x="87" y="121"/>
                    </a:lnTo>
                    <a:lnTo>
                      <a:pt x="88" y="121"/>
                    </a:lnTo>
                    <a:lnTo>
                      <a:pt x="88" y="123"/>
                    </a:lnTo>
                    <a:close/>
                    <a:moveTo>
                      <a:pt x="83" y="120"/>
                    </a:moveTo>
                    <a:lnTo>
                      <a:pt x="84" y="120"/>
                    </a:lnTo>
                    <a:lnTo>
                      <a:pt x="84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4" y="124"/>
                    </a:lnTo>
                    <a:lnTo>
                      <a:pt x="83" y="124"/>
                    </a:lnTo>
                    <a:lnTo>
                      <a:pt x="80" y="124"/>
                    </a:lnTo>
                    <a:lnTo>
                      <a:pt x="79" y="124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9" y="120"/>
                    </a:lnTo>
                    <a:lnTo>
                      <a:pt x="78" y="120"/>
                    </a:lnTo>
                    <a:lnTo>
                      <a:pt x="77" y="120"/>
                    </a:lnTo>
                    <a:lnTo>
                      <a:pt x="77" y="119"/>
                    </a:lnTo>
                    <a:lnTo>
                      <a:pt x="76" y="119"/>
                    </a:lnTo>
                    <a:lnTo>
                      <a:pt x="76" y="118"/>
                    </a:lnTo>
                    <a:lnTo>
                      <a:pt x="77" y="119"/>
                    </a:lnTo>
                    <a:lnTo>
                      <a:pt x="78" y="119"/>
                    </a:lnTo>
                    <a:lnTo>
                      <a:pt x="79" y="119"/>
                    </a:lnTo>
                    <a:lnTo>
                      <a:pt x="80" y="119"/>
                    </a:lnTo>
                    <a:lnTo>
                      <a:pt x="82" y="119"/>
                    </a:lnTo>
                    <a:lnTo>
                      <a:pt x="82" y="120"/>
                    </a:lnTo>
                    <a:lnTo>
                      <a:pt x="83" y="120"/>
                    </a:lnTo>
                    <a:close/>
                    <a:moveTo>
                      <a:pt x="143" y="121"/>
                    </a:moveTo>
                    <a:lnTo>
                      <a:pt x="142" y="121"/>
                    </a:lnTo>
                    <a:lnTo>
                      <a:pt x="140" y="121"/>
                    </a:lnTo>
                    <a:lnTo>
                      <a:pt x="139" y="120"/>
                    </a:lnTo>
                    <a:lnTo>
                      <a:pt x="142" y="119"/>
                    </a:lnTo>
                    <a:lnTo>
                      <a:pt x="143" y="118"/>
                    </a:lnTo>
                    <a:lnTo>
                      <a:pt x="144" y="117"/>
                    </a:lnTo>
                    <a:lnTo>
                      <a:pt x="144" y="117"/>
                    </a:lnTo>
                    <a:lnTo>
                      <a:pt x="144" y="116"/>
                    </a:lnTo>
                    <a:lnTo>
                      <a:pt x="145" y="117"/>
                    </a:lnTo>
                    <a:lnTo>
                      <a:pt x="144" y="119"/>
                    </a:lnTo>
                    <a:lnTo>
                      <a:pt x="144" y="120"/>
                    </a:lnTo>
                    <a:lnTo>
                      <a:pt x="144" y="121"/>
                    </a:lnTo>
                    <a:lnTo>
                      <a:pt x="143" y="121"/>
                    </a:lnTo>
                    <a:close/>
                    <a:moveTo>
                      <a:pt x="22" y="102"/>
                    </a:moveTo>
                    <a:lnTo>
                      <a:pt x="22" y="103"/>
                    </a:lnTo>
                    <a:lnTo>
                      <a:pt x="23" y="103"/>
                    </a:lnTo>
                    <a:lnTo>
                      <a:pt x="23" y="104"/>
                    </a:lnTo>
                    <a:lnTo>
                      <a:pt x="24" y="104"/>
                    </a:lnTo>
                    <a:lnTo>
                      <a:pt x="24" y="106"/>
                    </a:lnTo>
                    <a:lnTo>
                      <a:pt x="25" y="106"/>
                    </a:lnTo>
                    <a:lnTo>
                      <a:pt x="25" y="107"/>
                    </a:lnTo>
                    <a:lnTo>
                      <a:pt x="26" y="107"/>
                    </a:lnTo>
                    <a:lnTo>
                      <a:pt x="25" y="107"/>
                    </a:lnTo>
                    <a:lnTo>
                      <a:pt x="25" y="108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6" y="114"/>
                    </a:lnTo>
                    <a:lnTo>
                      <a:pt x="27" y="114"/>
                    </a:lnTo>
                    <a:lnTo>
                      <a:pt x="27" y="115"/>
                    </a:lnTo>
                    <a:lnTo>
                      <a:pt x="28" y="116"/>
                    </a:lnTo>
                    <a:lnTo>
                      <a:pt x="28" y="117"/>
                    </a:lnTo>
                    <a:lnTo>
                      <a:pt x="29" y="118"/>
                    </a:lnTo>
                    <a:lnTo>
                      <a:pt x="31" y="119"/>
                    </a:lnTo>
                    <a:lnTo>
                      <a:pt x="31" y="120"/>
                    </a:lnTo>
                    <a:lnTo>
                      <a:pt x="32" y="120"/>
                    </a:lnTo>
                    <a:lnTo>
                      <a:pt x="32" y="121"/>
                    </a:lnTo>
                    <a:lnTo>
                      <a:pt x="33" y="121"/>
                    </a:lnTo>
                    <a:lnTo>
                      <a:pt x="33" y="123"/>
                    </a:lnTo>
                    <a:lnTo>
                      <a:pt x="33" y="124"/>
                    </a:lnTo>
                    <a:lnTo>
                      <a:pt x="33" y="125"/>
                    </a:lnTo>
                    <a:lnTo>
                      <a:pt x="32" y="125"/>
                    </a:lnTo>
                    <a:lnTo>
                      <a:pt x="31" y="125"/>
                    </a:lnTo>
                    <a:lnTo>
                      <a:pt x="31" y="126"/>
                    </a:lnTo>
                    <a:lnTo>
                      <a:pt x="29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5" y="120"/>
                    </a:lnTo>
                    <a:lnTo>
                      <a:pt x="24" y="119"/>
                    </a:lnTo>
                    <a:lnTo>
                      <a:pt x="24" y="118"/>
                    </a:lnTo>
                    <a:lnTo>
                      <a:pt x="18" y="112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2" y="106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2"/>
                    </a:lnTo>
                    <a:lnTo>
                      <a:pt x="8" y="102"/>
                    </a:lnTo>
                    <a:lnTo>
                      <a:pt x="15" y="102"/>
                    </a:lnTo>
                    <a:lnTo>
                      <a:pt x="22" y="102"/>
                    </a:lnTo>
                    <a:close/>
                    <a:moveTo>
                      <a:pt x="112" y="0"/>
                    </a:move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8" y="1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8" y="4"/>
                    </a:lnTo>
                    <a:lnTo>
                      <a:pt x="129" y="4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2" y="2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37" y="2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3" y="1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7" y="6"/>
                    </a:lnTo>
                    <a:lnTo>
                      <a:pt x="147" y="14"/>
                    </a:lnTo>
                    <a:lnTo>
                      <a:pt x="147" y="59"/>
                    </a:lnTo>
                    <a:lnTo>
                      <a:pt x="156" y="59"/>
                    </a:lnTo>
                    <a:lnTo>
                      <a:pt x="162" y="59"/>
                    </a:lnTo>
                    <a:lnTo>
                      <a:pt x="164" y="60"/>
                    </a:lnTo>
                    <a:lnTo>
                      <a:pt x="165" y="60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68" y="66"/>
                    </a:lnTo>
                    <a:lnTo>
                      <a:pt x="168" y="67"/>
                    </a:lnTo>
                    <a:lnTo>
                      <a:pt x="166" y="67"/>
                    </a:lnTo>
                    <a:lnTo>
                      <a:pt x="168" y="68"/>
                    </a:lnTo>
                    <a:lnTo>
                      <a:pt x="168" y="69"/>
                    </a:lnTo>
                    <a:lnTo>
                      <a:pt x="168" y="70"/>
                    </a:lnTo>
                    <a:lnTo>
                      <a:pt x="168" y="72"/>
                    </a:lnTo>
                    <a:lnTo>
                      <a:pt x="168" y="73"/>
                    </a:lnTo>
                    <a:lnTo>
                      <a:pt x="168" y="74"/>
                    </a:lnTo>
                    <a:lnTo>
                      <a:pt x="168" y="76"/>
                    </a:lnTo>
                    <a:lnTo>
                      <a:pt x="168" y="77"/>
                    </a:lnTo>
                    <a:lnTo>
                      <a:pt x="168" y="78"/>
                    </a:lnTo>
                    <a:lnTo>
                      <a:pt x="168" y="79"/>
                    </a:lnTo>
                    <a:lnTo>
                      <a:pt x="168" y="81"/>
                    </a:lnTo>
                    <a:lnTo>
                      <a:pt x="168" y="82"/>
                    </a:lnTo>
                    <a:lnTo>
                      <a:pt x="168" y="83"/>
                    </a:lnTo>
                    <a:lnTo>
                      <a:pt x="168" y="84"/>
                    </a:lnTo>
                    <a:lnTo>
                      <a:pt x="168" y="85"/>
                    </a:lnTo>
                    <a:lnTo>
                      <a:pt x="168" y="86"/>
                    </a:lnTo>
                    <a:lnTo>
                      <a:pt x="166" y="86"/>
                    </a:lnTo>
                    <a:lnTo>
                      <a:pt x="166" y="87"/>
                    </a:lnTo>
                    <a:lnTo>
                      <a:pt x="165" y="89"/>
                    </a:lnTo>
                    <a:lnTo>
                      <a:pt x="165" y="90"/>
                    </a:lnTo>
                    <a:lnTo>
                      <a:pt x="165" y="91"/>
                    </a:lnTo>
                    <a:lnTo>
                      <a:pt x="165" y="92"/>
                    </a:lnTo>
                    <a:lnTo>
                      <a:pt x="164" y="92"/>
                    </a:lnTo>
                    <a:lnTo>
                      <a:pt x="163" y="92"/>
                    </a:lnTo>
                    <a:lnTo>
                      <a:pt x="162" y="92"/>
                    </a:lnTo>
                    <a:lnTo>
                      <a:pt x="161" y="92"/>
                    </a:lnTo>
                    <a:lnTo>
                      <a:pt x="160" y="92"/>
                    </a:lnTo>
                    <a:lnTo>
                      <a:pt x="160" y="93"/>
                    </a:lnTo>
                    <a:lnTo>
                      <a:pt x="159" y="93"/>
                    </a:lnTo>
                    <a:lnTo>
                      <a:pt x="159" y="94"/>
                    </a:lnTo>
                    <a:lnTo>
                      <a:pt x="157" y="95"/>
                    </a:lnTo>
                    <a:lnTo>
                      <a:pt x="156" y="95"/>
                    </a:lnTo>
                    <a:lnTo>
                      <a:pt x="155" y="95"/>
                    </a:lnTo>
                    <a:lnTo>
                      <a:pt x="155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3" y="97"/>
                    </a:lnTo>
                    <a:lnTo>
                      <a:pt x="153" y="98"/>
                    </a:lnTo>
                    <a:lnTo>
                      <a:pt x="152" y="99"/>
                    </a:lnTo>
                    <a:lnTo>
                      <a:pt x="151" y="99"/>
                    </a:lnTo>
                    <a:lnTo>
                      <a:pt x="151" y="100"/>
                    </a:lnTo>
                    <a:lnTo>
                      <a:pt x="149" y="101"/>
                    </a:lnTo>
                    <a:lnTo>
                      <a:pt x="148" y="102"/>
                    </a:lnTo>
                    <a:lnTo>
                      <a:pt x="148" y="103"/>
                    </a:lnTo>
                    <a:lnTo>
                      <a:pt x="148" y="104"/>
                    </a:lnTo>
                    <a:lnTo>
                      <a:pt x="148" y="106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8"/>
                    </a:lnTo>
                    <a:lnTo>
                      <a:pt x="147" y="109"/>
                    </a:lnTo>
                    <a:lnTo>
                      <a:pt x="146" y="109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4" y="112"/>
                    </a:lnTo>
                    <a:lnTo>
                      <a:pt x="144" y="114"/>
                    </a:lnTo>
                    <a:lnTo>
                      <a:pt x="144" y="115"/>
                    </a:lnTo>
                    <a:lnTo>
                      <a:pt x="143" y="115"/>
                    </a:lnTo>
                    <a:lnTo>
                      <a:pt x="143" y="116"/>
                    </a:lnTo>
                    <a:lnTo>
                      <a:pt x="142" y="116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39" y="118"/>
                    </a:lnTo>
                    <a:lnTo>
                      <a:pt x="139" y="119"/>
                    </a:lnTo>
                    <a:lnTo>
                      <a:pt x="138" y="119"/>
                    </a:lnTo>
                    <a:lnTo>
                      <a:pt x="137" y="120"/>
                    </a:lnTo>
                    <a:lnTo>
                      <a:pt x="136" y="121"/>
                    </a:lnTo>
                    <a:lnTo>
                      <a:pt x="135" y="121"/>
                    </a:lnTo>
                    <a:lnTo>
                      <a:pt x="134" y="121"/>
                    </a:lnTo>
                    <a:lnTo>
                      <a:pt x="132" y="123"/>
                    </a:lnTo>
                    <a:lnTo>
                      <a:pt x="131" y="124"/>
                    </a:lnTo>
                    <a:lnTo>
                      <a:pt x="130" y="124"/>
                    </a:lnTo>
                    <a:lnTo>
                      <a:pt x="130" y="125"/>
                    </a:lnTo>
                    <a:lnTo>
                      <a:pt x="129" y="125"/>
                    </a:lnTo>
                    <a:lnTo>
                      <a:pt x="128" y="126"/>
                    </a:lnTo>
                    <a:lnTo>
                      <a:pt x="127" y="126"/>
                    </a:lnTo>
                    <a:lnTo>
                      <a:pt x="127" y="127"/>
                    </a:lnTo>
                    <a:lnTo>
                      <a:pt x="126" y="127"/>
                    </a:lnTo>
                    <a:lnTo>
                      <a:pt x="125" y="127"/>
                    </a:lnTo>
                    <a:lnTo>
                      <a:pt x="123" y="127"/>
                    </a:lnTo>
                    <a:lnTo>
                      <a:pt x="123" y="126"/>
                    </a:lnTo>
                    <a:lnTo>
                      <a:pt x="122" y="126"/>
                    </a:lnTo>
                    <a:lnTo>
                      <a:pt x="121" y="126"/>
                    </a:lnTo>
                    <a:lnTo>
                      <a:pt x="120" y="125"/>
                    </a:lnTo>
                    <a:lnTo>
                      <a:pt x="119" y="125"/>
                    </a:lnTo>
                    <a:lnTo>
                      <a:pt x="118" y="124"/>
                    </a:lnTo>
                    <a:lnTo>
                      <a:pt x="117" y="124"/>
                    </a:lnTo>
                    <a:lnTo>
                      <a:pt x="117" y="124"/>
                    </a:lnTo>
                    <a:lnTo>
                      <a:pt x="115" y="124"/>
                    </a:lnTo>
                    <a:lnTo>
                      <a:pt x="114" y="124"/>
                    </a:lnTo>
                    <a:lnTo>
                      <a:pt x="113" y="125"/>
                    </a:lnTo>
                    <a:lnTo>
                      <a:pt x="112" y="126"/>
                    </a:lnTo>
                    <a:lnTo>
                      <a:pt x="112" y="127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0" y="128"/>
                    </a:lnTo>
                    <a:lnTo>
                      <a:pt x="109" y="129"/>
                    </a:lnTo>
                    <a:lnTo>
                      <a:pt x="108" y="129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3" y="131"/>
                    </a:lnTo>
                    <a:lnTo>
                      <a:pt x="102" y="131"/>
                    </a:lnTo>
                    <a:lnTo>
                      <a:pt x="101" y="131"/>
                    </a:lnTo>
                    <a:lnTo>
                      <a:pt x="100" y="131"/>
                    </a:lnTo>
                    <a:lnTo>
                      <a:pt x="99" y="129"/>
                    </a:lnTo>
                    <a:lnTo>
                      <a:pt x="100" y="128"/>
                    </a:lnTo>
                    <a:lnTo>
                      <a:pt x="101" y="128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2" y="125"/>
                    </a:lnTo>
                    <a:lnTo>
                      <a:pt x="103" y="124"/>
                    </a:lnTo>
                    <a:lnTo>
                      <a:pt x="104" y="124"/>
                    </a:lnTo>
                    <a:lnTo>
                      <a:pt x="103" y="123"/>
                    </a:lnTo>
                    <a:lnTo>
                      <a:pt x="103" y="121"/>
                    </a:lnTo>
                    <a:lnTo>
                      <a:pt x="102" y="121"/>
                    </a:lnTo>
                    <a:lnTo>
                      <a:pt x="101" y="121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99" y="121"/>
                    </a:lnTo>
                    <a:lnTo>
                      <a:pt x="97" y="123"/>
                    </a:lnTo>
                    <a:lnTo>
                      <a:pt x="94" y="124"/>
                    </a:lnTo>
                    <a:lnTo>
                      <a:pt x="93" y="123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89" y="124"/>
                    </a:ln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1"/>
                    </a:lnTo>
                    <a:lnTo>
                      <a:pt x="88" y="120"/>
                    </a:lnTo>
                    <a:lnTo>
                      <a:pt x="87" y="120"/>
                    </a:lnTo>
                    <a:lnTo>
                      <a:pt x="86" y="121"/>
                    </a:lnTo>
                    <a:lnTo>
                      <a:pt x="85" y="120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7"/>
                    </a:lnTo>
                    <a:lnTo>
                      <a:pt x="83" y="117"/>
                    </a:lnTo>
                    <a:lnTo>
                      <a:pt x="84" y="117"/>
                    </a:lnTo>
                    <a:lnTo>
                      <a:pt x="84" y="116"/>
                    </a:lnTo>
                    <a:lnTo>
                      <a:pt x="85" y="116"/>
                    </a:lnTo>
                    <a:lnTo>
                      <a:pt x="86" y="116"/>
                    </a:lnTo>
                    <a:lnTo>
                      <a:pt x="86" y="115"/>
                    </a:lnTo>
                    <a:lnTo>
                      <a:pt x="87" y="115"/>
                    </a:lnTo>
                    <a:lnTo>
                      <a:pt x="87" y="114"/>
                    </a:lnTo>
                    <a:lnTo>
                      <a:pt x="88" y="114"/>
                    </a:lnTo>
                    <a:lnTo>
                      <a:pt x="88" y="112"/>
                    </a:lnTo>
                    <a:lnTo>
                      <a:pt x="87" y="111"/>
                    </a:lnTo>
                    <a:lnTo>
                      <a:pt x="87" y="110"/>
                    </a:lnTo>
                    <a:lnTo>
                      <a:pt x="87" y="109"/>
                    </a:lnTo>
                    <a:lnTo>
                      <a:pt x="86" y="108"/>
                    </a:lnTo>
                    <a:lnTo>
                      <a:pt x="85" y="107"/>
                    </a:lnTo>
                    <a:lnTo>
                      <a:pt x="84" y="107"/>
                    </a:lnTo>
                    <a:lnTo>
                      <a:pt x="83" y="107"/>
                    </a:lnTo>
                    <a:lnTo>
                      <a:pt x="82" y="107"/>
                    </a:lnTo>
                    <a:lnTo>
                      <a:pt x="80" y="107"/>
                    </a:lnTo>
                    <a:lnTo>
                      <a:pt x="79" y="107"/>
                    </a:lnTo>
                    <a:lnTo>
                      <a:pt x="78" y="107"/>
                    </a:lnTo>
                    <a:lnTo>
                      <a:pt x="77" y="107"/>
                    </a:lnTo>
                    <a:lnTo>
                      <a:pt x="76" y="107"/>
                    </a:lnTo>
                    <a:lnTo>
                      <a:pt x="75" y="107"/>
                    </a:lnTo>
                    <a:lnTo>
                      <a:pt x="74" y="107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1" y="107"/>
                    </a:lnTo>
                    <a:lnTo>
                      <a:pt x="72" y="106"/>
                    </a:lnTo>
                    <a:lnTo>
                      <a:pt x="72" y="104"/>
                    </a:lnTo>
                    <a:lnTo>
                      <a:pt x="74" y="103"/>
                    </a:lnTo>
                    <a:lnTo>
                      <a:pt x="75" y="102"/>
                    </a:lnTo>
                    <a:lnTo>
                      <a:pt x="76" y="101"/>
                    </a:lnTo>
                    <a:lnTo>
                      <a:pt x="76" y="100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8" y="99"/>
                    </a:lnTo>
                    <a:lnTo>
                      <a:pt x="79" y="99"/>
                    </a:lnTo>
                    <a:lnTo>
                      <a:pt x="82" y="99"/>
                    </a:lnTo>
                    <a:lnTo>
                      <a:pt x="83" y="97"/>
                    </a:lnTo>
                    <a:lnTo>
                      <a:pt x="85" y="95"/>
                    </a:lnTo>
                    <a:lnTo>
                      <a:pt x="86" y="95"/>
                    </a:lnTo>
                    <a:lnTo>
                      <a:pt x="87" y="95"/>
                    </a:lnTo>
                    <a:lnTo>
                      <a:pt x="87" y="94"/>
                    </a:lnTo>
                    <a:lnTo>
                      <a:pt x="86" y="95"/>
                    </a:lnTo>
                    <a:lnTo>
                      <a:pt x="84" y="95"/>
                    </a:lnTo>
                    <a:lnTo>
                      <a:pt x="82" y="97"/>
                    </a:lnTo>
                    <a:lnTo>
                      <a:pt x="80" y="99"/>
                    </a:lnTo>
                    <a:lnTo>
                      <a:pt x="79" y="99"/>
                    </a:lnTo>
                    <a:lnTo>
                      <a:pt x="78" y="98"/>
                    </a:lnTo>
                    <a:lnTo>
                      <a:pt x="77" y="98"/>
                    </a:lnTo>
                    <a:lnTo>
                      <a:pt x="76" y="99"/>
                    </a:lnTo>
                    <a:lnTo>
                      <a:pt x="75" y="100"/>
                    </a:lnTo>
                    <a:lnTo>
                      <a:pt x="74" y="101"/>
                    </a:lnTo>
                    <a:lnTo>
                      <a:pt x="74" y="102"/>
                    </a:lnTo>
                    <a:lnTo>
                      <a:pt x="72" y="103"/>
                    </a:lnTo>
                    <a:lnTo>
                      <a:pt x="72" y="104"/>
                    </a:lnTo>
                    <a:lnTo>
                      <a:pt x="71" y="106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8"/>
                    </a:lnTo>
                    <a:lnTo>
                      <a:pt x="71" y="109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7" y="110"/>
                    </a:lnTo>
                    <a:lnTo>
                      <a:pt x="67" y="109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7" y="108"/>
                    </a:lnTo>
                    <a:lnTo>
                      <a:pt x="67" y="109"/>
                    </a:lnTo>
                    <a:lnTo>
                      <a:pt x="67" y="110"/>
                    </a:lnTo>
                    <a:lnTo>
                      <a:pt x="68" y="110"/>
                    </a:lnTo>
                    <a:lnTo>
                      <a:pt x="68" y="111"/>
                    </a:lnTo>
                    <a:lnTo>
                      <a:pt x="69" y="111"/>
                    </a:lnTo>
                    <a:lnTo>
                      <a:pt x="70" y="111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69" y="116"/>
                    </a:lnTo>
                    <a:lnTo>
                      <a:pt x="69" y="117"/>
                    </a:lnTo>
                    <a:lnTo>
                      <a:pt x="68" y="117"/>
                    </a:lnTo>
                    <a:lnTo>
                      <a:pt x="68" y="118"/>
                    </a:lnTo>
                    <a:lnTo>
                      <a:pt x="67" y="118"/>
                    </a:lnTo>
                    <a:lnTo>
                      <a:pt x="66" y="119"/>
                    </a:lnTo>
                    <a:lnTo>
                      <a:pt x="66" y="120"/>
                    </a:lnTo>
                    <a:lnTo>
                      <a:pt x="65" y="120"/>
                    </a:lnTo>
                    <a:lnTo>
                      <a:pt x="63" y="121"/>
                    </a:lnTo>
                    <a:lnTo>
                      <a:pt x="62" y="121"/>
                    </a:lnTo>
                    <a:lnTo>
                      <a:pt x="62" y="123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1" y="125"/>
                    </a:lnTo>
                    <a:lnTo>
                      <a:pt x="60" y="126"/>
                    </a:lnTo>
                    <a:lnTo>
                      <a:pt x="60" y="127"/>
                    </a:lnTo>
                    <a:lnTo>
                      <a:pt x="59" y="128"/>
                    </a:lnTo>
                    <a:lnTo>
                      <a:pt x="59" y="129"/>
                    </a:lnTo>
                    <a:lnTo>
                      <a:pt x="58" y="131"/>
                    </a:lnTo>
                    <a:lnTo>
                      <a:pt x="58" y="132"/>
                    </a:lnTo>
                    <a:lnTo>
                      <a:pt x="57" y="133"/>
                    </a:lnTo>
                    <a:lnTo>
                      <a:pt x="55" y="133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2" y="133"/>
                    </a:lnTo>
                    <a:lnTo>
                      <a:pt x="52" y="132"/>
                    </a:lnTo>
                    <a:lnTo>
                      <a:pt x="51" y="133"/>
                    </a:lnTo>
                    <a:lnTo>
                      <a:pt x="51" y="132"/>
                    </a:lnTo>
                    <a:lnTo>
                      <a:pt x="50" y="131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6"/>
                    </a:lnTo>
                    <a:lnTo>
                      <a:pt x="45" y="125"/>
                    </a:lnTo>
                    <a:lnTo>
                      <a:pt x="44" y="126"/>
                    </a:lnTo>
                    <a:lnTo>
                      <a:pt x="44" y="127"/>
                    </a:lnTo>
                    <a:lnTo>
                      <a:pt x="43" y="128"/>
                    </a:lnTo>
                    <a:lnTo>
                      <a:pt x="43" y="127"/>
                    </a:lnTo>
                    <a:lnTo>
                      <a:pt x="42" y="127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0" y="126"/>
                    </a:lnTo>
                    <a:lnTo>
                      <a:pt x="39" y="126"/>
                    </a:lnTo>
                    <a:lnTo>
                      <a:pt x="37" y="126"/>
                    </a:lnTo>
                    <a:lnTo>
                      <a:pt x="36" y="126"/>
                    </a:lnTo>
                    <a:lnTo>
                      <a:pt x="35" y="125"/>
                    </a:lnTo>
                    <a:lnTo>
                      <a:pt x="35" y="125"/>
                    </a:lnTo>
                    <a:lnTo>
                      <a:pt x="35" y="124"/>
                    </a:lnTo>
                    <a:lnTo>
                      <a:pt x="35" y="123"/>
                    </a:lnTo>
                    <a:lnTo>
                      <a:pt x="34" y="123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2" y="119"/>
                    </a:lnTo>
                    <a:lnTo>
                      <a:pt x="32" y="118"/>
                    </a:lnTo>
                    <a:lnTo>
                      <a:pt x="31" y="118"/>
                    </a:lnTo>
                    <a:lnTo>
                      <a:pt x="29" y="117"/>
                    </a:lnTo>
                    <a:lnTo>
                      <a:pt x="29" y="116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8" y="109"/>
                    </a:lnTo>
                    <a:lnTo>
                      <a:pt x="28" y="108"/>
                    </a:lnTo>
                    <a:lnTo>
                      <a:pt x="28" y="107"/>
                    </a:lnTo>
                    <a:lnTo>
                      <a:pt x="29" y="107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6" y="106"/>
                    </a:lnTo>
                    <a:lnTo>
                      <a:pt x="25" y="104"/>
                    </a:lnTo>
                    <a:lnTo>
                      <a:pt x="25" y="103"/>
                    </a:lnTo>
                    <a:lnTo>
                      <a:pt x="24" y="102"/>
                    </a:lnTo>
                    <a:lnTo>
                      <a:pt x="25" y="102"/>
                    </a:lnTo>
                    <a:lnTo>
                      <a:pt x="29" y="102"/>
                    </a:lnTo>
                    <a:lnTo>
                      <a:pt x="32" y="102"/>
                    </a:lnTo>
                    <a:lnTo>
                      <a:pt x="33" y="102"/>
                    </a:lnTo>
                    <a:lnTo>
                      <a:pt x="39" y="102"/>
                    </a:lnTo>
                    <a:lnTo>
                      <a:pt x="40" y="102"/>
                    </a:lnTo>
                    <a:lnTo>
                      <a:pt x="43" y="102"/>
                    </a:lnTo>
                    <a:lnTo>
                      <a:pt x="43" y="101"/>
                    </a:lnTo>
                    <a:lnTo>
                      <a:pt x="44" y="100"/>
                    </a:lnTo>
                    <a:lnTo>
                      <a:pt x="43" y="99"/>
                    </a:lnTo>
                    <a:lnTo>
                      <a:pt x="42" y="99"/>
                    </a:lnTo>
                    <a:lnTo>
                      <a:pt x="42" y="98"/>
                    </a:lnTo>
                    <a:lnTo>
                      <a:pt x="41" y="98"/>
                    </a:lnTo>
                    <a:lnTo>
                      <a:pt x="40" y="98"/>
                    </a:lnTo>
                    <a:lnTo>
                      <a:pt x="40" y="95"/>
                    </a:lnTo>
                    <a:lnTo>
                      <a:pt x="39" y="93"/>
                    </a:lnTo>
                    <a:lnTo>
                      <a:pt x="41" y="93"/>
                    </a:lnTo>
                    <a:lnTo>
                      <a:pt x="40" y="92"/>
                    </a:lnTo>
                    <a:lnTo>
                      <a:pt x="41" y="91"/>
                    </a:lnTo>
                    <a:lnTo>
                      <a:pt x="41" y="90"/>
                    </a:lnTo>
                    <a:lnTo>
                      <a:pt x="41" y="87"/>
                    </a:lnTo>
                    <a:lnTo>
                      <a:pt x="42" y="87"/>
                    </a:lnTo>
                    <a:lnTo>
                      <a:pt x="43" y="87"/>
                    </a:lnTo>
                    <a:lnTo>
                      <a:pt x="43" y="86"/>
                    </a:lnTo>
                    <a:lnTo>
                      <a:pt x="43" y="85"/>
                    </a:lnTo>
                    <a:lnTo>
                      <a:pt x="44" y="84"/>
                    </a:lnTo>
                    <a:lnTo>
                      <a:pt x="43" y="83"/>
                    </a:lnTo>
                    <a:lnTo>
                      <a:pt x="43" y="82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1" y="79"/>
                    </a:lnTo>
                    <a:lnTo>
                      <a:pt x="41" y="78"/>
                    </a:lnTo>
                    <a:lnTo>
                      <a:pt x="40" y="78"/>
                    </a:lnTo>
                    <a:lnTo>
                      <a:pt x="40" y="77"/>
                    </a:lnTo>
                    <a:lnTo>
                      <a:pt x="41" y="77"/>
                    </a:lnTo>
                    <a:lnTo>
                      <a:pt x="42" y="77"/>
                    </a:lnTo>
                    <a:lnTo>
                      <a:pt x="43" y="77"/>
                    </a:lnTo>
                    <a:lnTo>
                      <a:pt x="44" y="76"/>
                    </a:lnTo>
                    <a:lnTo>
                      <a:pt x="43" y="75"/>
                    </a:lnTo>
                    <a:lnTo>
                      <a:pt x="42" y="75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2" y="72"/>
                    </a:lnTo>
                    <a:lnTo>
                      <a:pt x="43" y="72"/>
                    </a:lnTo>
                    <a:lnTo>
                      <a:pt x="44" y="72"/>
                    </a:lnTo>
                    <a:lnTo>
                      <a:pt x="45" y="72"/>
                    </a:lnTo>
                    <a:lnTo>
                      <a:pt x="44" y="70"/>
                    </a:lnTo>
                    <a:lnTo>
                      <a:pt x="44" y="69"/>
                    </a:lnTo>
                    <a:lnTo>
                      <a:pt x="43" y="68"/>
                    </a:lnTo>
                    <a:lnTo>
                      <a:pt x="43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3" y="64"/>
                    </a:lnTo>
                    <a:lnTo>
                      <a:pt x="42" y="62"/>
                    </a:lnTo>
                    <a:lnTo>
                      <a:pt x="42" y="61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6" y="59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2" y="59"/>
                    </a:lnTo>
                    <a:lnTo>
                      <a:pt x="57" y="59"/>
                    </a:lnTo>
                    <a:lnTo>
                      <a:pt x="58" y="59"/>
                    </a:lnTo>
                    <a:lnTo>
                      <a:pt x="61" y="59"/>
                    </a:lnTo>
                    <a:lnTo>
                      <a:pt x="62" y="59"/>
                    </a:lnTo>
                    <a:lnTo>
                      <a:pt x="63" y="59"/>
                    </a:lnTo>
                    <a:lnTo>
                      <a:pt x="65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0" y="58"/>
                    </a:lnTo>
                    <a:lnTo>
                      <a:pt x="71" y="57"/>
                    </a:lnTo>
                    <a:lnTo>
                      <a:pt x="71" y="56"/>
                    </a:lnTo>
                    <a:lnTo>
                      <a:pt x="71" y="55"/>
                    </a:lnTo>
                    <a:lnTo>
                      <a:pt x="70" y="53"/>
                    </a:lnTo>
                    <a:lnTo>
                      <a:pt x="70" y="52"/>
                    </a:lnTo>
                    <a:lnTo>
                      <a:pt x="69" y="52"/>
                    </a:lnTo>
                    <a:lnTo>
                      <a:pt x="69" y="52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9" y="48"/>
                    </a:lnTo>
                    <a:lnTo>
                      <a:pt x="68" y="48"/>
                    </a:lnTo>
                    <a:lnTo>
                      <a:pt x="67" y="44"/>
                    </a:lnTo>
                    <a:lnTo>
                      <a:pt x="67" y="43"/>
                    </a:lnTo>
                    <a:lnTo>
                      <a:pt x="66" y="43"/>
                    </a:lnTo>
                    <a:lnTo>
                      <a:pt x="66" y="42"/>
                    </a:lnTo>
                    <a:lnTo>
                      <a:pt x="65" y="41"/>
                    </a:lnTo>
                    <a:lnTo>
                      <a:pt x="65" y="40"/>
                    </a:lnTo>
                    <a:lnTo>
                      <a:pt x="63" y="40"/>
                    </a:lnTo>
                    <a:lnTo>
                      <a:pt x="63" y="39"/>
                    </a:lnTo>
                    <a:lnTo>
                      <a:pt x="62" y="38"/>
                    </a:lnTo>
                    <a:lnTo>
                      <a:pt x="62" y="36"/>
                    </a:lnTo>
                    <a:lnTo>
                      <a:pt x="62" y="35"/>
                    </a:lnTo>
                    <a:lnTo>
                      <a:pt x="61" y="34"/>
                    </a:lnTo>
                    <a:lnTo>
                      <a:pt x="60" y="33"/>
                    </a:lnTo>
                    <a:lnTo>
                      <a:pt x="60" y="32"/>
                    </a:lnTo>
                    <a:lnTo>
                      <a:pt x="59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59" y="27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60" y="23"/>
                    </a:lnTo>
                    <a:lnTo>
                      <a:pt x="61" y="17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2" y="6"/>
                    </a:lnTo>
                    <a:lnTo>
                      <a:pt x="74" y="8"/>
                    </a:lnTo>
                    <a:lnTo>
                      <a:pt x="75" y="8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5" y="11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5" y="4"/>
                    </a:lnTo>
                    <a:lnTo>
                      <a:pt x="95" y="2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defTabSz="914400"/>
                <a:endParaRPr lang="zh-CN" altLang="en-US" sz="80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8" name="Freeform 94"/>
              <p:cNvSpPr>
                <a:spLocks noEditPoints="1"/>
              </p:cNvSpPr>
              <p:nvPr/>
            </p:nvSpPr>
            <p:spPr bwMode="auto">
              <a:xfrm>
                <a:off x="5099090" y="3488333"/>
                <a:ext cx="264754" cy="496292"/>
              </a:xfrm>
              <a:custGeom>
                <a:avLst/>
                <a:gdLst>
                  <a:gd name="T0" fmla="*/ 83 w 271"/>
                  <a:gd name="T1" fmla="*/ 459 h 508"/>
                  <a:gd name="T2" fmla="*/ 94 w 271"/>
                  <a:gd name="T3" fmla="*/ 474 h 508"/>
                  <a:gd name="T4" fmla="*/ 110 w 271"/>
                  <a:gd name="T5" fmla="*/ 490 h 508"/>
                  <a:gd name="T6" fmla="*/ 121 w 271"/>
                  <a:gd name="T7" fmla="*/ 499 h 508"/>
                  <a:gd name="T8" fmla="*/ 114 w 271"/>
                  <a:gd name="T9" fmla="*/ 504 h 508"/>
                  <a:gd name="T10" fmla="*/ 104 w 271"/>
                  <a:gd name="T11" fmla="*/ 504 h 508"/>
                  <a:gd name="T12" fmla="*/ 92 w 271"/>
                  <a:gd name="T13" fmla="*/ 490 h 508"/>
                  <a:gd name="T14" fmla="*/ 84 w 271"/>
                  <a:gd name="T15" fmla="*/ 478 h 508"/>
                  <a:gd name="T16" fmla="*/ 78 w 271"/>
                  <a:gd name="T17" fmla="*/ 462 h 508"/>
                  <a:gd name="T18" fmla="*/ 75 w 271"/>
                  <a:gd name="T19" fmla="*/ 450 h 508"/>
                  <a:gd name="T20" fmla="*/ 85 w 271"/>
                  <a:gd name="T21" fmla="*/ 340 h 508"/>
                  <a:gd name="T22" fmla="*/ 99 w 271"/>
                  <a:gd name="T23" fmla="*/ 347 h 508"/>
                  <a:gd name="T24" fmla="*/ 114 w 271"/>
                  <a:gd name="T25" fmla="*/ 354 h 508"/>
                  <a:gd name="T26" fmla="*/ 125 w 271"/>
                  <a:gd name="T27" fmla="*/ 366 h 508"/>
                  <a:gd name="T28" fmla="*/ 134 w 271"/>
                  <a:gd name="T29" fmla="*/ 377 h 508"/>
                  <a:gd name="T30" fmla="*/ 123 w 271"/>
                  <a:gd name="T31" fmla="*/ 380 h 508"/>
                  <a:gd name="T32" fmla="*/ 108 w 271"/>
                  <a:gd name="T33" fmla="*/ 379 h 508"/>
                  <a:gd name="T34" fmla="*/ 97 w 271"/>
                  <a:gd name="T35" fmla="*/ 371 h 508"/>
                  <a:gd name="T36" fmla="*/ 97 w 271"/>
                  <a:gd name="T37" fmla="*/ 357 h 508"/>
                  <a:gd name="T38" fmla="*/ 87 w 271"/>
                  <a:gd name="T39" fmla="*/ 352 h 508"/>
                  <a:gd name="T40" fmla="*/ 75 w 271"/>
                  <a:gd name="T41" fmla="*/ 344 h 508"/>
                  <a:gd name="T42" fmla="*/ 153 w 271"/>
                  <a:gd name="T43" fmla="*/ 269 h 508"/>
                  <a:gd name="T44" fmla="*/ 148 w 271"/>
                  <a:gd name="T45" fmla="*/ 277 h 508"/>
                  <a:gd name="T46" fmla="*/ 146 w 271"/>
                  <a:gd name="T47" fmla="*/ 276 h 508"/>
                  <a:gd name="T48" fmla="*/ 144 w 271"/>
                  <a:gd name="T49" fmla="*/ 269 h 508"/>
                  <a:gd name="T50" fmla="*/ 269 w 271"/>
                  <a:gd name="T51" fmla="*/ 108 h 508"/>
                  <a:gd name="T52" fmla="*/ 258 w 271"/>
                  <a:gd name="T53" fmla="*/ 189 h 508"/>
                  <a:gd name="T54" fmla="*/ 239 w 271"/>
                  <a:gd name="T55" fmla="*/ 217 h 508"/>
                  <a:gd name="T56" fmla="*/ 215 w 271"/>
                  <a:gd name="T57" fmla="*/ 223 h 508"/>
                  <a:gd name="T58" fmla="*/ 203 w 271"/>
                  <a:gd name="T59" fmla="*/ 227 h 508"/>
                  <a:gd name="T60" fmla="*/ 195 w 271"/>
                  <a:gd name="T61" fmla="*/ 239 h 508"/>
                  <a:gd name="T62" fmla="*/ 186 w 271"/>
                  <a:gd name="T63" fmla="*/ 248 h 508"/>
                  <a:gd name="T64" fmla="*/ 179 w 271"/>
                  <a:gd name="T65" fmla="*/ 262 h 508"/>
                  <a:gd name="T66" fmla="*/ 173 w 271"/>
                  <a:gd name="T67" fmla="*/ 268 h 508"/>
                  <a:gd name="T68" fmla="*/ 165 w 271"/>
                  <a:gd name="T69" fmla="*/ 269 h 508"/>
                  <a:gd name="T70" fmla="*/ 159 w 271"/>
                  <a:gd name="T71" fmla="*/ 271 h 508"/>
                  <a:gd name="T72" fmla="*/ 157 w 271"/>
                  <a:gd name="T73" fmla="*/ 273 h 508"/>
                  <a:gd name="T74" fmla="*/ 154 w 271"/>
                  <a:gd name="T75" fmla="*/ 270 h 508"/>
                  <a:gd name="T76" fmla="*/ 147 w 271"/>
                  <a:gd name="T77" fmla="*/ 267 h 508"/>
                  <a:gd name="T78" fmla="*/ 142 w 271"/>
                  <a:gd name="T79" fmla="*/ 270 h 508"/>
                  <a:gd name="T80" fmla="*/ 137 w 271"/>
                  <a:gd name="T81" fmla="*/ 270 h 508"/>
                  <a:gd name="T82" fmla="*/ 140 w 271"/>
                  <a:gd name="T83" fmla="*/ 278 h 508"/>
                  <a:gd name="T84" fmla="*/ 136 w 271"/>
                  <a:gd name="T85" fmla="*/ 282 h 508"/>
                  <a:gd name="T86" fmla="*/ 119 w 271"/>
                  <a:gd name="T87" fmla="*/ 274 h 508"/>
                  <a:gd name="T88" fmla="*/ 109 w 271"/>
                  <a:gd name="T89" fmla="*/ 266 h 508"/>
                  <a:gd name="T90" fmla="*/ 114 w 271"/>
                  <a:gd name="T91" fmla="*/ 247 h 508"/>
                  <a:gd name="T92" fmla="*/ 105 w 271"/>
                  <a:gd name="T93" fmla="*/ 217 h 508"/>
                  <a:gd name="T94" fmla="*/ 91 w 271"/>
                  <a:gd name="T95" fmla="*/ 202 h 508"/>
                  <a:gd name="T96" fmla="*/ 70 w 271"/>
                  <a:gd name="T97" fmla="*/ 199 h 508"/>
                  <a:gd name="T98" fmla="*/ 53 w 271"/>
                  <a:gd name="T99" fmla="*/ 200 h 508"/>
                  <a:gd name="T100" fmla="*/ 37 w 271"/>
                  <a:gd name="T101" fmla="*/ 202 h 508"/>
                  <a:gd name="T102" fmla="*/ 22 w 271"/>
                  <a:gd name="T103" fmla="*/ 200 h 508"/>
                  <a:gd name="T104" fmla="*/ 6 w 271"/>
                  <a:gd name="T105" fmla="*/ 198 h 508"/>
                  <a:gd name="T106" fmla="*/ 53 w 271"/>
                  <a:gd name="T107" fmla="*/ 166 h 508"/>
                  <a:gd name="T108" fmla="*/ 44 w 271"/>
                  <a:gd name="T109" fmla="*/ 83 h 508"/>
                  <a:gd name="T110" fmla="*/ 15 w 271"/>
                  <a:gd name="T111" fmla="*/ 10 h 508"/>
                  <a:gd name="T112" fmla="*/ 52 w 271"/>
                  <a:gd name="T113" fmla="*/ 2 h 508"/>
                  <a:gd name="T114" fmla="*/ 82 w 271"/>
                  <a:gd name="T115" fmla="*/ 2 h 508"/>
                  <a:gd name="T116" fmla="*/ 131 w 271"/>
                  <a:gd name="T117" fmla="*/ 2 h 508"/>
                  <a:gd name="T118" fmla="*/ 160 w 271"/>
                  <a:gd name="T119" fmla="*/ 2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508">
                    <a:moveTo>
                      <a:pt x="76" y="452"/>
                    </a:moveTo>
                    <a:lnTo>
                      <a:pt x="77" y="452"/>
                    </a:lnTo>
                    <a:lnTo>
                      <a:pt x="77" y="451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78" y="452"/>
                    </a:lnTo>
                    <a:lnTo>
                      <a:pt x="79" y="452"/>
                    </a:lnTo>
                    <a:lnTo>
                      <a:pt x="80" y="453"/>
                    </a:lnTo>
                    <a:lnTo>
                      <a:pt x="79" y="454"/>
                    </a:lnTo>
                    <a:lnTo>
                      <a:pt x="80" y="454"/>
                    </a:lnTo>
                    <a:lnTo>
                      <a:pt x="80" y="455"/>
                    </a:lnTo>
                    <a:lnTo>
                      <a:pt x="80" y="456"/>
                    </a:lnTo>
                    <a:lnTo>
                      <a:pt x="80" y="457"/>
                    </a:lnTo>
                    <a:lnTo>
                      <a:pt x="82" y="457"/>
                    </a:lnTo>
                    <a:lnTo>
                      <a:pt x="83" y="457"/>
                    </a:lnTo>
                    <a:lnTo>
                      <a:pt x="83" y="459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2"/>
                    </a:lnTo>
                    <a:lnTo>
                      <a:pt x="85" y="464"/>
                    </a:lnTo>
                    <a:lnTo>
                      <a:pt x="86" y="464"/>
                    </a:lnTo>
                    <a:lnTo>
                      <a:pt x="87" y="465"/>
                    </a:lnTo>
                    <a:lnTo>
                      <a:pt x="87" y="467"/>
                    </a:lnTo>
                    <a:lnTo>
                      <a:pt x="88" y="467"/>
                    </a:lnTo>
                    <a:lnTo>
                      <a:pt x="89" y="468"/>
                    </a:lnTo>
                    <a:lnTo>
                      <a:pt x="89" y="469"/>
                    </a:lnTo>
                    <a:lnTo>
                      <a:pt x="91" y="470"/>
                    </a:lnTo>
                    <a:lnTo>
                      <a:pt x="91" y="471"/>
                    </a:lnTo>
                    <a:lnTo>
                      <a:pt x="92" y="471"/>
                    </a:lnTo>
                    <a:lnTo>
                      <a:pt x="93" y="472"/>
                    </a:lnTo>
                    <a:lnTo>
                      <a:pt x="93" y="473"/>
                    </a:lnTo>
                    <a:lnTo>
                      <a:pt x="94" y="474"/>
                    </a:lnTo>
                    <a:lnTo>
                      <a:pt x="95" y="476"/>
                    </a:lnTo>
                    <a:lnTo>
                      <a:pt x="95" y="477"/>
                    </a:lnTo>
                    <a:lnTo>
                      <a:pt x="96" y="477"/>
                    </a:lnTo>
                    <a:lnTo>
                      <a:pt x="97" y="478"/>
                    </a:lnTo>
                    <a:lnTo>
                      <a:pt x="99" y="478"/>
                    </a:lnTo>
                    <a:lnTo>
                      <a:pt x="100" y="479"/>
                    </a:lnTo>
                    <a:lnTo>
                      <a:pt x="101" y="480"/>
                    </a:lnTo>
                    <a:lnTo>
                      <a:pt x="102" y="481"/>
                    </a:lnTo>
                    <a:lnTo>
                      <a:pt x="103" y="482"/>
                    </a:lnTo>
                    <a:lnTo>
                      <a:pt x="104" y="484"/>
                    </a:lnTo>
                    <a:lnTo>
                      <a:pt x="105" y="485"/>
                    </a:lnTo>
                    <a:lnTo>
                      <a:pt x="105" y="486"/>
                    </a:lnTo>
                    <a:lnTo>
                      <a:pt x="106" y="487"/>
                    </a:lnTo>
                    <a:lnTo>
                      <a:pt x="108" y="488"/>
                    </a:lnTo>
                    <a:lnTo>
                      <a:pt x="109" y="489"/>
                    </a:lnTo>
                    <a:lnTo>
                      <a:pt x="110" y="490"/>
                    </a:lnTo>
                    <a:lnTo>
                      <a:pt x="111" y="490"/>
                    </a:lnTo>
                    <a:lnTo>
                      <a:pt x="111" y="491"/>
                    </a:lnTo>
                    <a:lnTo>
                      <a:pt x="112" y="493"/>
                    </a:lnTo>
                    <a:lnTo>
                      <a:pt x="113" y="493"/>
                    </a:lnTo>
                    <a:lnTo>
                      <a:pt x="113" y="494"/>
                    </a:lnTo>
                    <a:lnTo>
                      <a:pt x="114" y="494"/>
                    </a:lnTo>
                    <a:lnTo>
                      <a:pt x="114" y="495"/>
                    </a:lnTo>
                    <a:lnTo>
                      <a:pt x="116" y="495"/>
                    </a:lnTo>
                    <a:lnTo>
                      <a:pt x="117" y="496"/>
                    </a:lnTo>
                    <a:lnTo>
                      <a:pt x="118" y="497"/>
                    </a:lnTo>
                    <a:lnTo>
                      <a:pt x="119" y="497"/>
                    </a:lnTo>
                    <a:lnTo>
                      <a:pt x="119" y="498"/>
                    </a:lnTo>
                    <a:lnTo>
                      <a:pt x="120" y="498"/>
                    </a:lnTo>
                    <a:lnTo>
                      <a:pt x="120" y="498"/>
                    </a:lnTo>
                    <a:lnTo>
                      <a:pt x="121" y="498"/>
                    </a:lnTo>
                    <a:lnTo>
                      <a:pt x="121" y="499"/>
                    </a:lnTo>
                    <a:lnTo>
                      <a:pt x="122" y="501"/>
                    </a:lnTo>
                    <a:lnTo>
                      <a:pt x="123" y="501"/>
                    </a:lnTo>
                    <a:lnTo>
                      <a:pt x="123" y="502"/>
                    </a:lnTo>
                    <a:lnTo>
                      <a:pt x="125" y="503"/>
                    </a:lnTo>
                    <a:lnTo>
                      <a:pt x="126" y="503"/>
                    </a:lnTo>
                    <a:lnTo>
                      <a:pt x="125" y="504"/>
                    </a:lnTo>
                    <a:lnTo>
                      <a:pt x="123" y="504"/>
                    </a:lnTo>
                    <a:lnTo>
                      <a:pt x="122" y="503"/>
                    </a:lnTo>
                    <a:lnTo>
                      <a:pt x="121" y="504"/>
                    </a:lnTo>
                    <a:lnTo>
                      <a:pt x="120" y="503"/>
                    </a:lnTo>
                    <a:lnTo>
                      <a:pt x="119" y="503"/>
                    </a:lnTo>
                    <a:lnTo>
                      <a:pt x="118" y="502"/>
                    </a:lnTo>
                    <a:lnTo>
                      <a:pt x="117" y="502"/>
                    </a:lnTo>
                    <a:lnTo>
                      <a:pt x="116" y="503"/>
                    </a:lnTo>
                    <a:lnTo>
                      <a:pt x="114" y="503"/>
                    </a:lnTo>
                    <a:lnTo>
                      <a:pt x="114" y="504"/>
                    </a:lnTo>
                    <a:lnTo>
                      <a:pt x="113" y="504"/>
                    </a:lnTo>
                    <a:lnTo>
                      <a:pt x="113" y="505"/>
                    </a:lnTo>
                    <a:lnTo>
                      <a:pt x="113" y="506"/>
                    </a:lnTo>
                    <a:lnTo>
                      <a:pt x="112" y="506"/>
                    </a:lnTo>
                    <a:lnTo>
                      <a:pt x="111" y="506"/>
                    </a:lnTo>
                    <a:lnTo>
                      <a:pt x="110" y="507"/>
                    </a:lnTo>
                    <a:lnTo>
                      <a:pt x="109" y="507"/>
                    </a:lnTo>
                    <a:lnTo>
                      <a:pt x="109" y="508"/>
                    </a:lnTo>
                    <a:lnTo>
                      <a:pt x="109" y="507"/>
                    </a:lnTo>
                    <a:lnTo>
                      <a:pt x="109" y="506"/>
                    </a:lnTo>
                    <a:lnTo>
                      <a:pt x="108" y="506"/>
                    </a:lnTo>
                    <a:lnTo>
                      <a:pt x="108" y="505"/>
                    </a:lnTo>
                    <a:lnTo>
                      <a:pt x="106" y="504"/>
                    </a:lnTo>
                    <a:lnTo>
                      <a:pt x="105" y="504"/>
                    </a:lnTo>
                    <a:lnTo>
                      <a:pt x="105" y="504"/>
                    </a:lnTo>
                    <a:lnTo>
                      <a:pt x="104" y="504"/>
                    </a:lnTo>
                    <a:lnTo>
                      <a:pt x="104" y="503"/>
                    </a:lnTo>
                    <a:lnTo>
                      <a:pt x="103" y="502"/>
                    </a:lnTo>
                    <a:lnTo>
                      <a:pt x="102" y="501"/>
                    </a:lnTo>
                    <a:lnTo>
                      <a:pt x="101" y="499"/>
                    </a:lnTo>
                    <a:lnTo>
                      <a:pt x="100" y="498"/>
                    </a:lnTo>
                    <a:lnTo>
                      <a:pt x="99" y="498"/>
                    </a:lnTo>
                    <a:lnTo>
                      <a:pt x="97" y="498"/>
                    </a:lnTo>
                    <a:lnTo>
                      <a:pt x="96" y="498"/>
                    </a:lnTo>
                    <a:lnTo>
                      <a:pt x="96" y="497"/>
                    </a:lnTo>
                    <a:lnTo>
                      <a:pt x="95" y="496"/>
                    </a:lnTo>
                    <a:lnTo>
                      <a:pt x="94" y="496"/>
                    </a:lnTo>
                    <a:lnTo>
                      <a:pt x="94" y="495"/>
                    </a:lnTo>
                    <a:lnTo>
                      <a:pt x="93" y="494"/>
                    </a:lnTo>
                    <a:lnTo>
                      <a:pt x="93" y="493"/>
                    </a:lnTo>
                    <a:lnTo>
                      <a:pt x="92" y="491"/>
                    </a:lnTo>
                    <a:lnTo>
                      <a:pt x="92" y="490"/>
                    </a:lnTo>
                    <a:lnTo>
                      <a:pt x="92" y="489"/>
                    </a:lnTo>
                    <a:lnTo>
                      <a:pt x="91" y="488"/>
                    </a:lnTo>
                    <a:lnTo>
                      <a:pt x="89" y="488"/>
                    </a:lnTo>
                    <a:lnTo>
                      <a:pt x="89" y="487"/>
                    </a:lnTo>
                    <a:lnTo>
                      <a:pt x="89" y="486"/>
                    </a:lnTo>
                    <a:lnTo>
                      <a:pt x="88" y="486"/>
                    </a:lnTo>
                    <a:lnTo>
                      <a:pt x="88" y="485"/>
                    </a:lnTo>
                    <a:lnTo>
                      <a:pt x="87" y="484"/>
                    </a:lnTo>
                    <a:lnTo>
                      <a:pt x="87" y="482"/>
                    </a:lnTo>
                    <a:lnTo>
                      <a:pt x="86" y="482"/>
                    </a:lnTo>
                    <a:lnTo>
                      <a:pt x="85" y="482"/>
                    </a:lnTo>
                    <a:lnTo>
                      <a:pt x="85" y="481"/>
                    </a:lnTo>
                    <a:lnTo>
                      <a:pt x="85" y="480"/>
                    </a:lnTo>
                    <a:lnTo>
                      <a:pt x="85" y="479"/>
                    </a:lnTo>
                    <a:lnTo>
                      <a:pt x="84" y="479"/>
                    </a:lnTo>
                    <a:lnTo>
                      <a:pt x="84" y="478"/>
                    </a:lnTo>
                    <a:lnTo>
                      <a:pt x="84" y="477"/>
                    </a:lnTo>
                    <a:lnTo>
                      <a:pt x="83" y="476"/>
                    </a:lnTo>
                    <a:lnTo>
                      <a:pt x="83" y="474"/>
                    </a:lnTo>
                    <a:lnTo>
                      <a:pt x="83" y="473"/>
                    </a:lnTo>
                    <a:lnTo>
                      <a:pt x="83" y="472"/>
                    </a:lnTo>
                    <a:lnTo>
                      <a:pt x="83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0" y="470"/>
                    </a:lnTo>
                    <a:lnTo>
                      <a:pt x="79" y="469"/>
                    </a:lnTo>
                    <a:lnTo>
                      <a:pt x="78" y="468"/>
                    </a:lnTo>
                    <a:lnTo>
                      <a:pt x="78" y="467"/>
                    </a:lnTo>
                    <a:lnTo>
                      <a:pt x="78" y="465"/>
                    </a:lnTo>
                    <a:lnTo>
                      <a:pt x="78" y="464"/>
                    </a:lnTo>
                    <a:lnTo>
                      <a:pt x="78" y="463"/>
                    </a:lnTo>
                    <a:lnTo>
                      <a:pt x="78" y="462"/>
                    </a:lnTo>
                    <a:lnTo>
                      <a:pt x="77" y="462"/>
                    </a:lnTo>
                    <a:lnTo>
                      <a:pt x="77" y="461"/>
                    </a:lnTo>
                    <a:lnTo>
                      <a:pt x="77" y="460"/>
                    </a:lnTo>
                    <a:lnTo>
                      <a:pt x="77" y="459"/>
                    </a:lnTo>
                    <a:lnTo>
                      <a:pt x="76" y="457"/>
                    </a:lnTo>
                    <a:lnTo>
                      <a:pt x="76" y="456"/>
                    </a:lnTo>
                    <a:lnTo>
                      <a:pt x="75" y="455"/>
                    </a:lnTo>
                    <a:lnTo>
                      <a:pt x="74" y="455"/>
                    </a:lnTo>
                    <a:lnTo>
                      <a:pt x="72" y="455"/>
                    </a:lnTo>
                    <a:lnTo>
                      <a:pt x="71" y="454"/>
                    </a:lnTo>
                    <a:lnTo>
                      <a:pt x="72" y="453"/>
                    </a:lnTo>
                    <a:lnTo>
                      <a:pt x="72" y="452"/>
                    </a:lnTo>
                    <a:lnTo>
                      <a:pt x="71" y="451"/>
                    </a:lnTo>
                    <a:lnTo>
                      <a:pt x="72" y="451"/>
                    </a:lnTo>
                    <a:lnTo>
                      <a:pt x="74" y="451"/>
                    </a:lnTo>
                    <a:lnTo>
                      <a:pt x="75" y="450"/>
                    </a:lnTo>
                    <a:lnTo>
                      <a:pt x="75" y="451"/>
                    </a:lnTo>
                    <a:lnTo>
                      <a:pt x="76" y="452"/>
                    </a:lnTo>
                    <a:close/>
                    <a:moveTo>
                      <a:pt x="72" y="340"/>
                    </a:moveTo>
                    <a:lnTo>
                      <a:pt x="74" y="340"/>
                    </a:lnTo>
                    <a:lnTo>
                      <a:pt x="75" y="340"/>
                    </a:lnTo>
                    <a:lnTo>
                      <a:pt x="76" y="341"/>
                    </a:lnTo>
                    <a:lnTo>
                      <a:pt x="77" y="341"/>
                    </a:lnTo>
                    <a:lnTo>
                      <a:pt x="78" y="340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80" y="341"/>
                    </a:lnTo>
                    <a:lnTo>
                      <a:pt x="82" y="341"/>
                    </a:lnTo>
                    <a:lnTo>
                      <a:pt x="83" y="341"/>
                    </a:lnTo>
                    <a:lnTo>
                      <a:pt x="84" y="341"/>
                    </a:lnTo>
                    <a:lnTo>
                      <a:pt x="85" y="341"/>
                    </a:lnTo>
                    <a:lnTo>
                      <a:pt x="85" y="340"/>
                    </a:lnTo>
                    <a:lnTo>
                      <a:pt x="86" y="340"/>
                    </a:lnTo>
                    <a:lnTo>
                      <a:pt x="86" y="341"/>
                    </a:lnTo>
                    <a:lnTo>
                      <a:pt x="87" y="342"/>
                    </a:lnTo>
                    <a:lnTo>
                      <a:pt x="88" y="342"/>
                    </a:lnTo>
                    <a:lnTo>
                      <a:pt x="88" y="343"/>
                    </a:lnTo>
                    <a:lnTo>
                      <a:pt x="89" y="344"/>
                    </a:lnTo>
                    <a:lnTo>
                      <a:pt x="91" y="344"/>
                    </a:lnTo>
                    <a:lnTo>
                      <a:pt x="92" y="345"/>
                    </a:lnTo>
                    <a:lnTo>
                      <a:pt x="93" y="345"/>
                    </a:lnTo>
                    <a:lnTo>
                      <a:pt x="93" y="346"/>
                    </a:lnTo>
                    <a:lnTo>
                      <a:pt x="94" y="347"/>
                    </a:lnTo>
                    <a:lnTo>
                      <a:pt x="94" y="349"/>
                    </a:lnTo>
                    <a:lnTo>
                      <a:pt x="95" y="349"/>
                    </a:lnTo>
                    <a:lnTo>
                      <a:pt x="96" y="349"/>
                    </a:lnTo>
                    <a:lnTo>
                      <a:pt x="97" y="347"/>
                    </a:lnTo>
                    <a:lnTo>
                      <a:pt x="99" y="347"/>
                    </a:lnTo>
                    <a:lnTo>
                      <a:pt x="100" y="349"/>
                    </a:lnTo>
                    <a:lnTo>
                      <a:pt x="101" y="349"/>
                    </a:lnTo>
                    <a:lnTo>
                      <a:pt x="102" y="350"/>
                    </a:lnTo>
                    <a:lnTo>
                      <a:pt x="103" y="350"/>
                    </a:lnTo>
                    <a:lnTo>
                      <a:pt x="103" y="351"/>
                    </a:lnTo>
                    <a:lnTo>
                      <a:pt x="104" y="351"/>
                    </a:lnTo>
                    <a:lnTo>
                      <a:pt x="105" y="352"/>
                    </a:lnTo>
                    <a:lnTo>
                      <a:pt x="105" y="352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9" y="352"/>
                    </a:lnTo>
                    <a:lnTo>
                      <a:pt x="110" y="353"/>
                    </a:lnTo>
                    <a:lnTo>
                      <a:pt x="111" y="353"/>
                    </a:lnTo>
                    <a:lnTo>
                      <a:pt x="112" y="354"/>
                    </a:lnTo>
                    <a:lnTo>
                      <a:pt x="113" y="354"/>
                    </a:lnTo>
                    <a:lnTo>
                      <a:pt x="114" y="354"/>
                    </a:lnTo>
                    <a:lnTo>
                      <a:pt x="114" y="355"/>
                    </a:lnTo>
                    <a:lnTo>
                      <a:pt x="116" y="355"/>
                    </a:lnTo>
                    <a:lnTo>
                      <a:pt x="117" y="355"/>
                    </a:lnTo>
                    <a:lnTo>
                      <a:pt x="118" y="357"/>
                    </a:lnTo>
                    <a:lnTo>
                      <a:pt x="119" y="357"/>
                    </a:lnTo>
                    <a:lnTo>
                      <a:pt x="120" y="357"/>
                    </a:lnTo>
                    <a:lnTo>
                      <a:pt x="121" y="358"/>
                    </a:lnTo>
                    <a:lnTo>
                      <a:pt x="121" y="360"/>
                    </a:lnTo>
                    <a:lnTo>
                      <a:pt x="121" y="361"/>
                    </a:lnTo>
                    <a:lnTo>
                      <a:pt x="121" y="362"/>
                    </a:lnTo>
                    <a:lnTo>
                      <a:pt x="122" y="362"/>
                    </a:lnTo>
                    <a:lnTo>
                      <a:pt x="122" y="362"/>
                    </a:lnTo>
                    <a:lnTo>
                      <a:pt x="123" y="363"/>
                    </a:lnTo>
                    <a:lnTo>
                      <a:pt x="123" y="364"/>
                    </a:lnTo>
                    <a:lnTo>
                      <a:pt x="125" y="364"/>
                    </a:lnTo>
                    <a:lnTo>
                      <a:pt x="125" y="366"/>
                    </a:lnTo>
                    <a:lnTo>
                      <a:pt x="126" y="366"/>
                    </a:lnTo>
                    <a:lnTo>
                      <a:pt x="126" y="367"/>
                    </a:lnTo>
                    <a:lnTo>
                      <a:pt x="127" y="367"/>
                    </a:lnTo>
                    <a:lnTo>
                      <a:pt x="127" y="368"/>
                    </a:lnTo>
                    <a:lnTo>
                      <a:pt x="128" y="369"/>
                    </a:lnTo>
                    <a:lnTo>
                      <a:pt x="129" y="369"/>
                    </a:lnTo>
                    <a:lnTo>
                      <a:pt x="129" y="370"/>
                    </a:lnTo>
                    <a:lnTo>
                      <a:pt x="130" y="371"/>
                    </a:lnTo>
                    <a:lnTo>
                      <a:pt x="130" y="372"/>
                    </a:lnTo>
                    <a:lnTo>
                      <a:pt x="130" y="374"/>
                    </a:lnTo>
                    <a:lnTo>
                      <a:pt x="131" y="372"/>
                    </a:lnTo>
                    <a:lnTo>
                      <a:pt x="132" y="374"/>
                    </a:lnTo>
                    <a:lnTo>
                      <a:pt x="132" y="375"/>
                    </a:lnTo>
                    <a:lnTo>
                      <a:pt x="132" y="376"/>
                    </a:lnTo>
                    <a:lnTo>
                      <a:pt x="134" y="376"/>
                    </a:lnTo>
                    <a:lnTo>
                      <a:pt x="134" y="377"/>
                    </a:lnTo>
                    <a:lnTo>
                      <a:pt x="134" y="378"/>
                    </a:lnTo>
                    <a:lnTo>
                      <a:pt x="134" y="379"/>
                    </a:lnTo>
                    <a:lnTo>
                      <a:pt x="134" y="380"/>
                    </a:lnTo>
                    <a:lnTo>
                      <a:pt x="134" y="381"/>
                    </a:lnTo>
                    <a:lnTo>
                      <a:pt x="134" y="383"/>
                    </a:lnTo>
                    <a:lnTo>
                      <a:pt x="132" y="383"/>
                    </a:lnTo>
                    <a:lnTo>
                      <a:pt x="132" y="384"/>
                    </a:lnTo>
                    <a:lnTo>
                      <a:pt x="131" y="385"/>
                    </a:lnTo>
                    <a:lnTo>
                      <a:pt x="130" y="385"/>
                    </a:lnTo>
                    <a:lnTo>
                      <a:pt x="129" y="384"/>
                    </a:lnTo>
                    <a:lnTo>
                      <a:pt x="128" y="384"/>
                    </a:lnTo>
                    <a:lnTo>
                      <a:pt x="127" y="383"/>
                    </a:lnTo>
                    <a:lnTo>
                      <a:pt x="126" y="383"/>
                    </a:lnTo>
                    <a:lnTo>
                      <a:pt x="125" y="381"/>
                    </a:lnTo>
                    <a:lnTo>
                      <a:pt x="125" y="380"/>
                    </a:lnTo>
                    <a:lnTo>
                      <a:pt x="123" y="380"/>
                    </a:lnTo>
                    <a:lnTo>
                      <a:pt x="122" y="380"/>
                    </a:lnTo>
                    <a:lnTo>
                      <a:pt x="121" y="380"/>
                    </a:lnTo>
                    <a:lnTo>
                      <a:pt x="121" y="379"/>
                    </a:lnTo>
                    <a:lnTo>
                      <a:pt x="120" y="379"/>
                    </a:lnTo>
                    <a:lnTo>
                      <a:pt x="119" y="379"/>
                    </a:lnTo>
                    <a:lnTo>
                      <a:pt x="118" y="379"/>
                    </a:lnTo>
                    <a:lnTo>
                      <a:pt x="117" y="379"/>
                    </a:lnTo>
                    <a:lnTo>
                      <a:pt x="116" y="379"/>
                    </a:lnTo>
                    <a:lnTo>
                      <a:pt x="114" y="379"/>
                    </a:lnTo>
                    <a:lnTo>
                      <a:pt x="113" y="379"/>
                    </a:lnTo>
                    <a:lnTo>
                      <a:pt x="112" y="379"/>
                    </a:lnTo>
                    <a:lnTo>
                      <a:pt x="111" y="379"/>
                    </a:lnTo>
                    <a:lnTo>
                      <a:pt x="110" y="380"/>
                    </a:lnTo>
                    <a:lnTo>
                      <a:pt x="109" y="380"/>
                    </a:lnTo>
                    <a:lnTo>
                      <a:pt x="109" y="379"/>
                    </a:lnTo>
                    <a:lnTo>
                      <a:pt x="108" y="379"/>
                    </a:lnTo>
                    <a:lnTo>
                      <a:pt x="106" y="379"/>
                    </a:lnTo>
                    <a:lnTo>
                      <a:pt x="105" y="379"/>
                    </a:lnTo>
                    <a:lnTo>
                      <a:pt x="105" y="379"/>
                    </a:lnTo>
                    <a:lnTo>
                      <a:pt x="104" y="379"/>
                    </a:lnTo>
                    <a:lnTo>
                      <a:pt x="103" y="379"/>
                    </a:lnTo>
                    <a:lnTo>
                      <a:pt x="102" y="378"/>
                    </a:lnTo>
                    <a:lnTo>
                      <a:pt x="101" y="378"/>
                    </a:lnTo>
                    <a:lnTo>
                      <a:pt x="101" y="377"/>
                    </a:lnTo>
                    <a:lnTo>
                      <a:pt x="101" y="376"/>
                    </a:lnTo>
                    <a:lnTo>
                      <a:pt x="100" y="376"/>
                    </a:lnTo>
                    <a:lnTo>
                      <a:pt x="100" y="375"/>
                    </a:lnTo>
                    <a:lnTo>
                      <a:pt x="99" y="375"/>
                    </a:lnTo>
                    <a:lnTo>
                      <a:pt x="99" y="374"/>
                    </a:lnTo>
                    <a:lnTo>
                      <a:pt x="97" y="374"/>
                    </a:lnTo>
                    <a:lnTo>
                      <a:pt x="97" y="372"/>
                    </a:lnTo>
                    <a:lnTo>
                      <a:pt x="97" y="371"/>
                    </a:lnTo>
                    <a:lnTo>
                      <a:pt x="96" y="370"/>
                    </a:lnTo>
                    <a:lnTo>
                      <a:pt x="96" y="369"/>
                    </a:lnTo>
                    <a:lnTo>
                      <a:pt x="97" y="368"/>
                    </a:lnTo>
                    <a:lnTo>
                      <a:pt x="97" y="367"/>
                    </a:lnTo>
                    <a:lnTo>
                      <a:pt x="97" y="366"/>
                    </a:lnTo>
                    <a:lnTo>
                      <a:pt x="99" y="364"/>
                    </a:lnTo>
                    <a:lnTo>
                      <a:pt x="99" y="363"/>
                    </a:lnTo>
                    <a:lnTo>
                      <a:pt x="100" y="363"/>
                    </a:lnTo>
                    <a:lnTo>
                      <a:pt x="100" y="362"/>
                    </a:lnTo>
                    <a:lnTo>
                      <a:pt x="99" y="362"/>
                    </a:lnTo>
                    <a:lnTo>
                      <a:pt x="99" y="362"/>
                    </a:lnTo>
                    <a:lnTo>
                      <a:pt x="97" y="361"/>
                    </a:lnTo>
                    <a:lnTo>
                      <a:pt x="97" y="360"/>
                    </a:lnTo>
                    <a:lnTo>
                      <a:pt x="97" y="359"/>
                    </a:lnTo>
                    <a:lnTo>
                      <a:pt x="97" y="358"/>
                    </a:lnTo>
                    <a:lnTo>
                      <a:pt x="97" y="357"/>
                    </a:lnTo>
                    <a:lnTo>
                      <a:pt x="96" y="357"/>
                    </a:lnTo>
                    <a:lnTo>
                      <a:pt x="96" y="355"/>
                    </a:lnTo>
                    <a:lnTo>
                      <a:pt x="95" y="354"/>
                    </a:lnTo>
                    <a:lnTo>
                      <a:pt x="94" y="354"/>
                    </a:lnTo>
                    <a:lnTo>
                      <a:pt x="94" y="353"/>
                    </a:lnTo>
                    <a:lnTo>
                      <a:pt x="93" y="353"/>
                    </a:lnTo>
                    <a:lnTo>
                      <a:pt x="93" y="352"/>
                    </a:lnTo>
                    <a:lnTo>
                      <a:pt x="93" y="351"/>
                    </a:lnTo>
                    <a:lnTo>
                      <a:pt x="92" y="351"/>
                    </a:lnTo>
                    <a:lnTo>
                      <a:pt x="92" y="352"/>
                    </a:lnTo>
                    <a:lnTo>
                      <a:pt x="91" y="353"/>
                    </a:lnTo>
                    <a:lnTo>
                      <a:pt x="91" y="354"/>
                    </a:lnTo>
                    <a:lnTo>
                      <a:pt x="91" y="353"/>
                    </a:lnTo>
                    <a:lnTo>
                      <a:pt x="89" y="352"/>
                    </a:lnTo>
                    <a:lnTo>
                      <a:pt x="88" y="352"/>
                    </a:lnTo>
                    <a:lnTo>
                      <a:pt x="87" y="352"/>
                    </a:lnTo>
                    <a:lnTo>
                      <a:pt x="86" y="352"/>
                    </a:lnTo>
                    <a:lnTo>
                      <a:pt x="86" y="351"/>
                    </a:lnTo>
                    <a:lnTo>
                      <a:pt x="85" y="351"/>
                    </a:lnTo>
                    <a:lnTo>
                      <a:pt x="84" y="351"/>
                    </a:lnTo>
                    <a:lnTo>
                      <a:pt x="83" y="351"/>
                    </a:lnTo>
                    <a:lnTo>
                      <a:pt x="82" y="351"/>
                    </a:lnTo>
                    <a:lnTo>
                      <a:pt x="80" y="351"/>
                    </a:lnTo>
                    <a:lnTo>
                      <a:pt x="79" y="350"/>
                    </a:lnTo>
                    <a:lnTo>
                      <a:pt x="78" y="350"/>
                    </a:lnTo>
                    <a:lnTo>
                      <a:pt x="78" y="349"/>
                    </a:lnTo>
                    <a:lnTo>
                      <a:pt x="78" y="347"/>
                    </a:lnTo>
                    <a:lnTo>
                      <a:pt x="78" y="347"/>
                    </a:lnTo>
                    <a:lnTo>
                      <a:pt x="77" y="346"/>
                    </a:lnTo>
                    <a:lnTo>
                      <a:pt x="77" y="345"/>
                    </a:lnTo>
                    <a:lnTo>
                      <a:pt x="76" y="344"/>
                    </a:lnTo>
                    <a:lnTo>
                      <a:pt x="75" y="344"/>
                    </a:lnTo>
                    <a:lnTo>
                      <a:pt x="75" y="343"/>
                    </a:lnTo>
                    <a:lnTo>
                      <a:pt x="75" y="342"/>
                    </a:lnTo>
                    <a:lnTo>
                      <a:pt x="74" y="342"/>
                    </a:lnTo>
                    <a:lnTo>
                      <a:pt x="72" y="342"/>
                    </a:lnTo>
                    <a:lnTo>
                      <a:pt x="72" y="341"/>
                    </a:lnTo>
                    <a:lnTo>
                      <a:pt x="72" y="340"/>
                    </a:lnTo>
                    <a:close/>
                    <a:moveTo>
                      <a:pt x="174" y="271"/>
                    </a:moveTo>
                    <a:lnTo>
                      <a:pt x="173" y="271"/>
                    </a:lnTo>
                    <a:lnTo>
                      <a:pt x="172" y="271"/>
                    </a:lnTo>
                    <a:lnTo>
                      <a:pt x="171" y="271"/>
                    </a:lnTo>
                    <a:lnTo>
                      <a:pt x="171" y="270"/>
                    </a:lnTo>
                    <a:lnTo>
                      <a:pt x="171" y="269"/>
                    </a:lnTo>
                    <a:lnTo>
                      <a:pt x="172" y="269"/>
                    </a:lnTo>
                    <a:lnTo>
                      <a:pt x="173" y="269"/>
                    </a:lnTo>
                    <a:lnTo>
                      <a:pt x="174" y="271"/>
                    </a:lnTo>
                    <a:close/>
                    <a:moveTo>
                      <a:pt x="153" y="269"/>
                    </a:moveTo>
                    <a:lnTo>
                      <a:pt x="153" y="270"/>
                    </a:lnTo>
                    <a:lnTo>
                      <a:pt x="152" y="271"/>
                    </a:lnTo>
                    <a:lnTo>
                      <a:pt x="152" y="270"/>
                    </a:lnTo>
                    <a:lnTo>
                      <a:pt x="151" y="270"/>
                    </a:lnTo>
                    <a:lnTo>
                      <a:pt x="149" y="270"/>
                    </a:lnTo>
                    <a:lnTo>
                      <a:pt x="147" y="271"/>
                    </a:lnTo>
                    <a:lnTo>
                      <a:pt x="147" y="274"/>
                    </a:lnTo>
                    <a:lnTo>
                      <a:pt x="149" y="274"/>
                    </a:lnTo>
                    <a:lnTo>
                      <a:pt x="151" y="274"/>
                    </a:lnTo>
                    <a:lnTo>
                      <a:pt x="152" y="274"/>
                    </a:lnTo>
                    <a:lnTo>
                      <a:pt x="152" y="273"/>
                    </a:lnTo>
                    <a:lnTo>
                      <a:pt x="153" y="273"/>
                    </a:lnTo>
                    <a:lnTo>
                      <a:pt x="152" y="274"/>
                    </a:lnTo>
                    <a:lnTo>
                      <a:pt x="149" y="274"/>
                    </a:lnTo>
                    <a:lnTo>
                      <a:pt x="147" y="274"/>
                    </a:lnTo>
                    <a:lnTo>
                      <a:pt x="148" y="277"/>
                    </a:lnTo>
                    <a:lnTo>
                      <a:pt x="146" y="278"/>
                    </a:lnTo>
                    <a:lnTo>
                      <a:pt x="147" y="281"/>
                    </a:lnTo>
                    <a:lnTo>
                      <a:pt x="146" y="281"/>
                    </a:lnTo>
                    <a:lnTo>
                      <a:pt x="144" y="281"/>
                    </a:lnTo>
                    <a:lnTo>
                      <a:pt x="144" y="278"/>
                    </a:lnTo>
                    <a:lnTo>
                      <a:pt x="144" y="277"/>
                    </a:lnTo>
                    <a:lnTo>
                      <a:pt x="145" y="277"/>
                    </a:lnTo>
                    <a:lnTo>
                      <a:pt x="147" y="276"/>
                    </a:lnTo>
                    <a:lnTo>
                      <a:pt x="147" y="274"/>
                    </a:lnTo>
                    <a:lnTo>
                      <a:pt x="146" y="271"/>
                    </a:lnTo>
                    <a:lnTo>
                      <a:pt x="145" y="273"/>
                    </a:lnTo>
                    <a:lnTo>
                      <a:pt x="145" y="274"/>
                    </a:lnTo>
                    <a:lnTo>
                      <a:pt x="145" y="275"/>
                    </a:lnTo>
                    <a:lnTo>
                      <a:pt x="146" y="276"/>
                    </a:lnTo>
                    <a:lnTo>
                      <a:pt x="146" y="275"/>
                    </a:lnTo>
                    <a:lnTo>
                      <a:pt x="146" y="276"/>
                    </a:lnTo>
                    <a:lnTo>
                      <a:pt x="145" y="276"/>
                    </a:lnTo>
                    <a:lnTo>
                      <a:pt x="143" y="277"/>
                    </a:lnTo>
                    <a:lnTo>
                      <a:pt x="143" y="276"/>
                    </a:lnTo>
                    <a:lnTo>
                      <a:pt x="143" y="275"/>
                    </a:lnTo>
                    <a:lnTo>
                      <a:pt x="142" y="275"/>
                    </a:lnTo>
                    <a:lnTo>
                      <a:pt x="142" y="276"/>
                    </a:lnTo>
                    <a:lnTo>
                      <a:pt x="142" y="277"/>
                    </a:lnTo>
                    <a:lnTo>
                      <a:pt x="143" y="279"/>
                    </a:lnTo>
                    <a:lnTo>
                      <a:pt x="142" y="279"/>
                    </a:lnTo>
                    <a:lnTo>
                      <a:pt x="142" y="277"/>
                    </a:lnTo>
                    <a:lnTo>
                      <a:pt x="140" y="276"/>
                    </a:lnTo>
                    <a:lnTo>
                      <a:pt x="140" y="275"/>
                    </a:lnTo>
                    <a:lnTo>
                      <a:pt x="142" y="273"/>
                    </a:lnTo>
                    <a:lnTo>
                      <a:pt x="142" y="271"/>
                    </a:lnTo>
                    <a:lnTo>
                      <a:pt x="143" y="270"/>
                    </a:lnTo>
                    <a:lnTo>
                      <a:pt x="144" y="269"/>
                    </a:lnTo>
                    <a:lnTo>
                      <a:pt x="146" y="268"/>
                    </a:lnTo>
                    <a:lnTo>
                      <a:pt x="147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51" y="267"/>
                    </a:lnTo>
                    <a:lnTo>
                      <a:pt x="152" y="267"/>
                    </a:lnTo>
                    <a:lnTo>
                      <a:pt x="152" y="268"/>
                    </a:lnTo>
                    <a:lnTo>
                      <a:pt x="153" y="269"/>
                    </a:lnTo>
                    <a:close/>
                    <a:moveTo>
                      <a:pt x="267" y="0"/>
                    </a:moveTo>
                    <a:lnTo>
                      <a:pt x="267" y="67"/>
                    </a:lnTo>
                    <a:lnTo>
                      <a:pt x="268" y="67"/>
                    </a:lnTo>
                    <a:lnTo>
                      <a:pt x="268" y="80"/>
                    </a:lnTo>
                    <a:lnTo>
                      <a:pt x="268" y="83"/>
                    </a:lnTo>
                    <a:lnTo>
                      <a:pt x="269" y="87"/>
                    </a:lnTo>
                    <a:lnTo>
                      <a:pt x="269" y="95"/>
                    </a:lnTo>
                    <a:lnTo>
                      <a:pt x="269" y="108"/>
                    </a:lnTo>
                    <a:lnTo>
                      <a:pt x="269" y="112"/>
                    </a:lnTo>
                    <a:lnTo>
                      <a:pt x="269" y="117"/>
                    </a:lnTo>
                    <a:lnTo>
                      <a:pt x="271" y="12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8" y="150"/>
                    </a:lnTo>
                    <a:lnTo>
                      <a:pt x="267" y="155"/>
                    </a:lnTo>
                    <a:lnTo>
                      <a:pt x="266" y="158"/>
                    </a:lnTo>
                    <a:lnTo>
                      <a:pt x="264" y="167"/>
                    </a:lnTo>
                    <a:lnTo>
                      <a:pt x="263" y="171"/>
                    </a:lnTo>
                    <a:lnTo>
                      <a:pt x="260" y="177"/>
                    </a:lnTo>
                    <a:lnTo>
                      <a:pt x="259" y="182"/>
                    </a:lnTo>
                    <a:lnTo>
                      <a:pt x="259" y="184"/>
                    </a:lnTo>
                    <a:lnTo>
                      <a:pt x="258" y="184"/>
                    </a:lnTo>
                    <a:lnTo>
                      <a:pt x="258" y="185"/>
                    </a:lnTo>
                    <a:lnTo>
                      <a:pt x="258" y="189"/>
                    </a:lnTo>
                    <a:lnTo>
                      <a:pt x="257" y="189"/>
                    </a:lnTo>
                    <a:lnTo>
                      <a:pt x="256" y="194"/>
                    </a:lnTo>
                    <a:lnTo>
                      <a:pt x="256" y="195"/>
                    </a:lnTo>
                    <a:lnTo>
                      <a:pt x="256" y="197"/>
                    </a:lnTo>
                    <a:lnTo>
                      <a:pt x="255" y="199"/>
                    </a:lnTo>
                    <a:lnTo>
                      <a:pt x="255" y="200"/>
                    </a:lnTo>
                    <a:lnTo>
                      <a:pt x="254" y="202"/>
                    </a:lnTo>
                    <a:lnTo>
                      <a:pt x="254" y="203"/>
                    </a:lnTo>
                    <a:lnTo>
                      <a:pt x="251" y="203"/>
                    </a:lnTo>
                    <a:lnTo>
                      <a:pt x="246" y="202"/>
                    </a:lnTo>
                    <a:lnTo>
                      <a:pt x="246" y="203"/>
                    </a:lnTo>
                    <a:lnTo>
                      <a:pt x="246" y="207"/>
                    </a:lnTo>
                    <a:lnTo>
                      <a:pt x="243" y="208"/>
                    </a:lnTo>
                    <a:lnTo>
                      <a:pt x="242" y="208"/>
                    </a:lnTo>
                    <a:lnTo>
                      <a:pt x="239" y="215"/>
                    </a:lnTo>
                    <a:lnTo>
                      <a:pt x="239" y="217"/>
                    </a:lnTo>
                    <a:lnTo>
                      <a:pt x="241" y="217"/>
                    </a:lnTo>
                    <a:lnTo>
                      <a:pt x="241" y="220"/>
                    </a:lnTo>
                    <a:lnTo>
                      <a:pt x="242" y="223"/>
                    </a:lnTo>
                    <a:lnTo>
                      <a:pt x="241" y="223"/>
                    </a:lnTo>
                    <a:lnTo>
                      <a:pt x="240" y="223"/>
                    </a:lnTo>
                    <a:lnTo>
                      <a:pt x="233" y="223"/>
                    </a:lnTo>
                    <a:lnTo>
                      <a:pt x="232" y="223"/>
                    </a:lnTo>
                    <a:lnTo>
                      <a:pt x="231" y="223"/>
                    </a:lnTo>
                    <a:lnTo>
                      <a:pt x="230" y="223"/>
                    </a:lnTo>
                    <a:lnTo>
                      <a:pt x="229" y="223"/>
                    </a:lnTo>
                    <a:lnTo>
                      <a:pt x="225" y="223"/>
                    </a:lnTo>
                    <a:lnTo>
                      <a:pt x="224" y="223"/>
                    </a:lnTo>
                    <a:lnTo>
                      <a:pt x="223" y="223"/>
                    </a:lnTo>
                    <a:lnTo>
                      <a:pt x="217" y="223"/>
                    </a:lnTo>
                    <a:lnTo>
                      <a:pt x="216" y="223"/>
                    </a:lnTo>
                    <a:lnTo>
                      <a:pt x="215" y="223"/>
                    </a:lnTo>
                    <a:lnTo>
                      <a:pt x="215" y="223"/>
                    </a:lnTo>
                    <a:lnTo>
                      <a:pt x="214" y="223"/>
                    </a:lnTo>
                    <a:lnTo>
                      <a:pt x="213" y="223"/>
                    </a:lnTo>
                    <a:lnTo>
                      <a:pt x="212" y="223"/>
                    </a:lnTo>
                    <a:lnTo>
                      <a:pt x="211" y="223"/>
                    </a:lnTo>
                    <a:lnTo>
                      <a:pt x="209" y="223"/>
                    </a:lnTo>
                    <a:lnTo>
                      <a:pt x="208" y="223"/>
                    </a:lnTo>
                    <a:lnTo>
                      <a:pt x="207" y="223"/>
                    </a:lnTo>
                    <a:lnTo>
                      <a:pt x="206" y="223"/>
                    </a:lnTo>
                    <a:lnTo>
                      <a:pt x="205" y="223"/>
                    </a:lnTo>
                    <a:lnTo>
                      <a:pt x="203" y="223"/>
                    </a:lnTo>
                    <a:lnTo>
                      <a:pt x="203" y="224"/>
                    </a:lnTo>
                    <a:lnTo>
                      <a:pt x="203" y="225"/>
                    </a:lnTo>
                    <a:lnTo>
                      <a:pt x="203" y="226"/>
                    </a:lnTo>
                    <a:lnTo>
                      <a:pt x="203" y="226"/>
                    </a:lnTo>
                    <a:lnTo>
                      <a:pt x="203" y="227"/>
                    </a:lnTo>
                    <a:lnTo>
                      <a:pt x="203" y="228"/>
                    </a:lnTo>
                    <a:lnTo>
                      <a:pt x="203" y="230"/>
                    </a:lnTo>
                    <a:lnTo>
                      <a:pt x="203" y="231"/>
                    </a:lnTo>
                    <a:lnTo>
                      <a:pt x="203" y="232"/>
                    </a:lnTo>
                    <a:lnTo>
                      <a:pt x="203" y="233"/>
                    </a:lnTo>
                    <a:lnTo>
                      <a:pt x="202" y="233"/>
                    </a:lnTo>
                    <a:lnTo>
                      <a:pt x="200" y="233"/>
                    </a:lnTo>
                    <a:lnTo>
                      <a:pt x="200" y="234"/>
                    </a:lnTo>
                    <a:lnTo>
                      <a:pt x="200" y="235"/>
                    </a:lnTo>
                    <a:lnTo>
                      <a:pt x="199" y="235"/>
                    </a:lnTo>
                    <a:lnTo>
                      <a:pt x="199" y="236"/>
                    </a:lnTo>
                    <a:lnTo>
                      <a:pt x="198" y="236"/>
                    </a:lnTo>
                    <a:lnTo>
                      <a:pt x="197" y="236"/>
                    </a:lnTo>
                    <a:lnTo>
                      <a:pt x="197" y="237"/>
                    </a:lnTo>
                    <a:lnTo>
                      <a:pt x="197" y="239"/>
                    </a:lnTo>
                    <a:lnTo>
                      <a:pt x="195" y="239"/>
                    </a:lnTo>
                    <a:lnTo>
                      <a:pt x="195" y="240"/>
                    </a:lnTo>
                    <a:lnTo>
                      <a:pt x="195" y="241"/>
                    </a:lnTo>
                    <a:lnTo>
                      <a:pt x="194" y="241"/>
                    </a:lnTo>
                    <a:lnTo>
                      <a:pt x="191" y="241"/>
                    </a:lnTo>
                    <a:lnTo>
                      <a:pt x="191" y="242"/>
                    </a:lnTo>
                    <a:lnTo>
                      <a:pt x="190" y="242"/>
                    </a:lnTo>
                    <a:lnTo>
                      <a:pt x="189" y="242"/>
                    </a:lnTo>
                    <a:lnTo>
                      <a:pt x="189" y="243"/>
                    </a:lnTo>
                    <a:lnTo>
                      <a:pt x="189" y="244"/>
                    </a:lnTo>
                    <a:lnTo>
                      <a:pt x="188" y="244"/>
                    </a:lnTo>
                    <a:lnTo>
                      <a:pt x="188" y="245"/>
                    </a:lnTo>
                    <a:lnTo>
                      <a:pt x="188" y="245"/>
                    </a:lnTo>
                    <a:lnTo>
                      <a:pt x="188" y="247"/>
                    </a:lnTo>
                    <a:lnTo>
                      <a:pt x="187" y="247"/>
                    </a:lnTo>
                    <a:lnTo>
                      <a:pt x="187" y="248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51"/>
                    </a:lnTo>
                    <a:lnTo>
                      <a:pt x="185" y="251"/>
                    </a:lnTo>
                    <a:lnTo>
                      <a:pt x="185" y="252"/>
                    </a:lnTo>
                    <a:lnTo>
                      <a:pt x="185" y="253"/>
                    </a:lnTo>
                    <a:lnTo>
                      <a:pt x="185" y="253"/>
                    </a:lnTo>
                    <a:lnTo>
                      <a:pt x="185" y="254"/>
                    </a:lnTo>
                    <a:lnTo>
                      <a:pt x="183" y="254"/>
                    </a:lnTo>
                    <a:lnTo>
                      <a:pt x="182" y="256"/>
                    </a:lnTo>
                    <a:lnTo>
                      <a:pt x="182" y="257"/>
                    </a:lnTo>
                    <a:lnTo>
                      <a:pt x="181" y="257"/>
                    </a:lnTo>
                    <a:lnTo>
                      <a:pt x="181" y="258"/>
                    </a:lnTo>
                    <a:lnTo>
                      <a:pt x="180" y="258"/>
                    </a:lnTo>
                    <a:lnTo>
                      <a:pt x="180" y="259"/>
                    </a:lnTo>
                    <a:lnTo>
                      <a:pt x="180" y="260"/>
                    </a:lnTo>
                    <a:lnTo>
                      <a:pt x="179" y="262"/>
                    </a:lnTo>
                    <a:lnTo>
                      <a:pt x="178" y="264"/>
                    </a:lnTo>
                    <a:lnTo>
                      <a:pt x="178" y="265"/>
                    </a:lnTo>
                    <a:lnTo>
                      <a:pt x="178" y="266"/>
                    </a:lnTo>
                    <a:lnTo>
                      <a:pt x="179" y="267"/>
                    </a:lnTo>
                    <a:lnTo>
                      <a:pt x="179" y="269"/>
                    </a:lnTo>
                    <a:lnTo>
                      <a:pt x="178" y="270"/>
                    </a:lnTo>
                    <a:lnTo>
                      <a:pt x="177" y="271"/>
                    </a:lnTo>
                    <a:lnTo>
                      <a:pt x="176" y="271"/>
                    </a:lnTo>
                    <a:lnTo>
                      <a:pt x="174" y="271"/>
                    </a:lnTo>
                    <a:lnTo>
                      <a:pt x="174" y="273"/>
                    </a:lnTo>
                    <a:lnTo>
                      <a:pt x="173" y="271"/>
                    </a:lnTo>
                    <a:lnTo>
                      <a:pt x="174" y="271"/>
                    </a:lnTo>
                    <a:lnTo>
                      <a:pt x="173" y="269"/>
                    </a:lnTo>
                    <a:lnTo>
                      <a:pt x="173" y="268"/>
                    </a:lnTo>
                    <a:lnTo>
                      <a:pt x="174" y="268"/>
                    </a:lnTo>
                    <a:lnTo>
                      <a:pt x="173" y="268"/>
                    </a:lnTo>
                    <a:lnTo>
                      <a:pt x="172" y="269"/>
                    </a:lnTo>
                    <a:lnTo>
                      <a:pt x="171" y="267"/>
                    </a:lnTo>
                    <a:lnTo>
                      <a:pt x="172" y="268"/>
                    </a:lnTo>
                    <a:lnTo>
                      <a:pt x="172" y="269"/>
                    </a:lnTo>
                    <a:lnTo>
                      <a:pt x="171" y="269"/>
                    </a:lnTo>
                    <a:lnTo>
                      <a:pt x="170" y="270"/>
                    </a:lnTo>
                    <a:lnTo>
                      <a:pt x="171" y="270"/>
                    </a:lnTo>
                    <a:lnTo>
                      <a:pt x="171" y="271"/>
                    </a:lnTo>
                    <a:lnTo>
                      <a:pt x="172" y="271"/>
                    </a:lnTo>
                    <a:lnTo>
                      <a:pt x="173" y="273"/>
                    </a:lnTo>
                    <a:lnTo>
                      <a:pt x="173" y="274"/>
                    </a:lnTo>
                    <a:lnTo>
                      <a:pt x="172" y="273"/>
                    </a:lnTo>
                    <a:lnTo>
                      <a:pt x="171" y="271"/>
                    </a:lnTo>
                    <a:lnTo>
                      <a:pt x="169" y="270"/>
                    </a:lnTo>
                    <a:lnTo>
                      <a:pt x="168" y="269"/>
                    </a:lnTo>
                    <a:lnTo>
                      <a:pt x="165" y="269"/>
                    </a:lnTo>
                    <a:lnTo>
                      <a:pt x="163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161" y="269"/>
                    </a:lnTo>
                    <a:lnTo>
                      <a:pt x="160" y="270"/>
                    </a:lnTo>
                    <a:lnTo>
                      <a:pt x="159" y="269"/>
                    </a:lnTo>
                    <a:lnTo>
                      <a:pt x="157" y="269"/>
                    </a:lnTo>
                    <a:lnTo>
                      <a:pt x="156" y="268"/>
                    </a:lnTo>
                    <a:lnTo>
                      <a:pt x="155" y="268"/>
                    </a:lnTo>
                    <a:lnTo>
                      <a:pt x="155" y="267"/>
                    </a:lnTo>
                    <a:lnTo>
                      <a:pt x="155" y="268"/>
                    </a:lnTo>
                    <a:lnTo>
                      <a:pt x="156" y="269"/>
                    </a:lnTo>
                    <a:lnTo>
                      <a:pt x="157" y="269"/>
                    </a:lnTo>
                    <a:lnTo>
                      <a:pt x="159" y="270"/>
                    </a:lnTo>
                    <a:lnTo>
                      <a:pt x="160" y="271"/>
                    </a:lnTo>
                    <a:lnTo>
                      <a:pt x="159" y="271"/>
                    </a:lnTo>
                    <a:lnTo>
                      <a:pt x="160" y="275"/>
                    </a:lnTo>
                    <a:lnTo>
                      <a:pt x="157" y="275"/>
                    </a:lnTo>
                    <a:lnTo>
                      <a:pt x="159" y="275"/>
                    </a:lnTo>
                    <a:lnTo>
                      <a:pt x="160" y="275"/>
                    </a:lnTo>
                    <a:lnTo>
                      <a:pt x="160" y="276"/>
                    </a:lnTo>
                    <a:lnTo>
                      <a:pt x="157" y="276"/>
                    </a:lnTo>
                    <a:lnTo>
                      <a:pt x="157" y="275"/>
                    </a:lnTo>
                    <a:lnTo>
                      <a:pt x="156" y="275"/>
                    </a:lnTo>
                    <a:lnTo>
                      <a:pt x="155" y="275"/>
                    </a:lnTo>
                    <a:lnTo>
                      <a:pt x="156" y="274"/>
                    </a:lnTo>
                    <a:lnTo>
                      <a:pt x="157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7" y="273"/>
                    </a:lnTo>
                    <a:lnTo>
                      <a:pt x="156" y="274"/>
                    </a:lnTo>
                    <a:lnTo>
                      <a:pt x="156" y="273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4" y="273"/>
                    </a:lnTo>
                    <a:lnTo>
                      <a:pt x="155" y="274"/>
                    </a:lnTo>
                    <a:lnTo>
                      <a:pt x="154" y="273"/>
                    </a:lnTo>
                    <a:lnTo>
                      <a:pt x="153" y="273"/>
                    </a:lnTo>
                    <a:lnTo>
                      <a:pt x="153" y="271"/>
                    </a:lnTo>
                    <a:lnTo>
                      <a:pt x="154" y="270"/>
                    </a:lnTo>
                    <a:lnTo>
                      <a:pt x="155" y="270"/>
                    </a:lnTo>
                    <a:lnTo>
                      <a:pt x="155" y="269"/>
                    </a:lnTo>
                    <a:lnTo>
                      <a:pt x="155" y="268"/>
                    </a:lnTo>
                    <a:lnTo>
                      <a:pt x="155" y="269"/>
                    </a:lnTo>
                    <a:lnTo>
                      <a:pt x="154" y="269"/>
                    </a:lnTo>
                    <a:lnTo>
                      <a:pt x="154" y="270"/>
                    </a:lnTo>
                    <a:lnTo>
                      <a:pt x="154" y="268"/>
                    </a:lnTo>
                    <a:lnTo>
                      <a:pt x="153" y="268"/>
                    </a:lnTo>
                    <a:lnTo>
                      <a:pt x="153" y="269"/>
                    </a:lnTo>
                    <a:lnTo>
                      <a:pt x="152" y="268"/>
                    </a:lnTo>
                    <a:lnTo>
                      <a:pt x="152" y="267"/>
                    </a:lnTo>
                    <a:lnTo>
                      <a:pt x="155" y="266"/>
                    </a:lnTo>
                    <a:lnTo>
                      <a:pt x="153" y="266"/>
                    </a:lnTo>
                    <a:lnTo>
                      <a:pt x="153" y="267"/>
                    </a:lnTo>
                    <a:lnTo>
                      <a:pt x="152" y="267"/>
                    </a:lnTo>
                    <a:lnTo>
                      <a:pt x="152" y="266"/>
                    </a:lnTo>
                    <a:lnTo>
                      <a:pt x="153" y="266"/>
                    </a:lnTo>
                    <a:lnTo>
                      <a:pt x="154" y="266"/>
                    </a:lnTo>
                    <a:lnTo>
                      <a:pt x="154" y="265"/>
                    </a:lnTo>
                    <a:lnTo>
                      <a:pt x="152" y="266"/>
                    </a:lnTo>
                    <a:lnTo>
                      <a:pt x="148" y="267"/>
                    </a:lnTo>
                    <a:lnTo>
                      <a:pt x="147" y="267"/>
                    </a:lnTo>
                    <a:lnTo>
                      <a:pt x="145" y="268"/>
                    </a:lnTo>
                    <a:lnTo>
                      <a:pt x="145" y="267"/>
                    </a:lnTo>
                    <a:lnTo>
                      <a:pt x="146" y="267"/>
                    </a:lnTo>
                    <a:lnTo>
                      <a:pt x="146" y="266"/>
                    </a:lnTo>
                    <a:lnTo>
                      <a:pt x="147" y="265"/>
                    </a:lnTo>
                    <a:lnTo>
                      <a:pt x="146" y="266"/>
                    </a:lnTo>
                    <a:lnTo>
                      <a:pt x="146" y="267"/>
                    </a:lnTo>
                    <a:lnTo>
                      <a:pt x="144" y="269"/>
                    </a:lnTo>
                    <a:lnTo>
                      <a:pt x="144" y="267"/>
                    </a:lnTo>
                    <a:lnTo>
                      <a:pt x="143" y="267"/>
                    </a:lnTo>
                    <a:lnTo>
                      <a:pt x="143" y="268"/>
                    </a:lnTo>
                    <a:lnTo>
                      <a:pt x="144" y="268"/>
                    </a:lnTo>
                    <a:lnTo>
                      <a:pt x="144" y="269"/>
                    </a:lnTo>
                    <a:lnTo>
                      <a:pt x="143" y="270"/>
                    </a:lnTo>
                    <a:lnTo>
                      <a:pt x="142" y="271"/>
                    </a:lnTo>
                    <a:lnTo>
                      <a:pt x="142" y="270"/>
                    </a:lnTo>
                    <a:lnTo>
                      <a:pt x="142" y="269"/>
                    </a:lnTo>
                    <a:lnTo>
                      <a:pt x="143" y="268"/>
                    </a:lnTo>
                    <a:lnTo>
                      <a:pt x="142" y="269"/>
                    </a:lnTo>
                    <a:lnTo>
                      <a:pt x="142" y="270"/>
                    </a:lnTo>
                    <a:lnTo>
                      <a:pt x="140" y="270"/>
                    </a:lnTo>
                    <a:lnTo>
                      <a:pt x="140" y="269"/>
                    </a:lnTo>
                    <a:lnTo>
                      <a:pt x="142" y="267"/>
                    </a:lnTo>
                    <a:lnTo>
                      <a:pt x="140" y="267"/>
                    </a:lnTo>
                    <a:lnTo>
                      <a:pt x="139" y="267"/>
                    </a:lnTo>
                    <a:lnTo>
                      <a:pt x="140" y="267"/>
                    </a:lnTo>
                    <a:lnTo>
                      <a:pt x="139" y="267"/>
                    </a:lnTo>
                    <a:lnTo>
                      <a:pt x="140" y="268"/>
                    </a:lnTo>
                    <a:lnTo>
                      <a:pt x="140" y="269"/>
                    </a:lnTo>
                    <a:lnTo>
                      <a:pt x="139" y="270"/>
                    </a:lnTo>
                    <a:lnTo>
                      <a:pt x="138" y="270"/>
                    </a:lnTo>
                    <a:lnTo>
                      <a:pt x="137" y="270"/>
                    </a:lnTo>
                    <a:lnTo>
                      <a:pt x="138" y="270"/>
                    </a:lnTo>
                    <a:lnTo>
                      <a:pt x="139" y="270"/>
                    </a:lnTo>
                    <a:lnTo>
                      <a:pt x="140" y="270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0" y="271"/>
                    </a:lnTo>
                    <a:lnTo>
                      <a:pt x="139" y="271"/>
                    </a:lnTo>
                    <a:lnTo>
                      <a:pt x="139" y="273"/>
                    </a:lnTo>
                    <a:lnTo>
                      <a:pt x="140" y="273"/>
                    </a:lnTo>
                    <a:lnTo>
                      <a:pt x="140" y="274"/>
                    </a:lnTo>
                    <a:lnTo>
                      <a:pt x="139" y="274"/>
                    </a:lnTo>
                    <a:lnTo>
                      <a:pt x="140" y="276"/>
                    </a:lnTo>
                    <a:lnTo>
                      <a:pt x="140" y="277"/>
                    </a:lnTo>
                    <a:lnTo>
                      <a:pt x="142" y="279"/>
                    </a:lnTo>
                    <a:lnTo>
                      <a:pt x="140" y="279"/>
                    </a:lnTo>
                    <a:lnTo>
                      <a:pt x="140" y="278"/>
                    </a:lnTo>
                    <a:lnTo>
                      <a:pt x="140" y="281"/>
                    </a:lnTo>
                    <a:lnTo>
                      <a:pt x="140" y="281"/>
                    </a:lnTo>
                    <a:lnTo>
                      <a:pt x="140" y="281"/>
                    </a:lnTo>
                    <a:lnTo>
                      <a:pt x="139" y="281"/>
                    </a:lnTo>
                    <a:lnTo>
                      <a:pt x="139" y="279"/>
                    </a:lnTo>
                    <a:lnTo>
                      <a:pt x="139" y="278"/>
                    </a:lnTo>
                    <a:lnTo>
                      <a:pt x="139" y="281"/>
                    </a:lnTo>
                    <a:lnTo>
                      <a:pt x="138" y="281"/>
                    </a:lnTo>
                    <a:lnTo>
                      <a:pt x="138" y="281"/>
                    </a:lnTo>
                    <a:lnTo>
                      <a:pt x="139" y="281"/>
                    </a:lnTo>
                    <a:lnTo>
                      <a:pt x="140" y="282"/>
                    </a:lnTo>
                    <a:lnTo>
                      <a:pt x="139" y="282"/>
                    </a:lnTo>
                    <a:lnTo>
                      <a:pt x="138" y="282"/>
                    </a:lnTo>
                    <a:lnTo>
                      <a:pt x="137" y="283"/>
                    </a:lnTo>
                    <a:lnTo>
                      <a:pt x="136" y="283"/>
                    </a:lnTo>
                    <a:lnTo>
                      <a:pt x="136" y="282"/>
                    </a:lnTo>
                    <a:lnTo>
                      <a:pt x="135" y="281"/>
                    </a:lnTo>
                    <a:lnTo>
                      <a:pt x="134" y="281"/>
                    </a:lnTo>
                    <a:lnTo>
                      <a:pt x="132" y="281"/>
                    </a:lnTo>
                    <a:lnTo>
                      <a:pt x="132" y="281"/>
                    </a:lnTo>
                    <a:lnTo>
                      <a:pt x="131" y="281"/>
                    </a:lnTo>
                    <a:lnTo>
                      <a:pt x="130" y="281"/>
                    </a:lnTo>
                    <a:lnTo>
                      <a:pt x="129" y="279"/>
                    </a:lnTo>
                    <a:lnTo>
                      <a:pt x="128" y="278"/>
                    </a:lnTo>
                    <a:lnTo>
                      <a:pt x="127" y="278"/>
                    </a:lnTo>
                    <a:lnTo>
                      <a:pt x="126" y="278"/>
                    </a:lnTo>
                    <a:lnTo>
                      <a:pt x="125" y="278"/>
                    </a:lnTo>
                    <a:lnTo>
                      <a:pt x="125" y="277"/>
                    </a:lnTo>
                    <a:lnTo>
                      <a:pt x="122" y="275"/>
                    </a:lnTo>
                    <a:lnTo>
                      <a:pt x="121" y="275"/>
                    </a:lnTo>
                    <a:lnTo>
                      <a:pt x="120" y="275"/>
                    </a:lnTo>
                    <a:lnTo>
                      <a:pt x="119" y="274"/>
                    </a:lnTo>
                    <a:lnTo>
                      <a:pt x="118" y="274"/>
                    </a:lnTo>
                    <a:lnTo>
                      <a:pt x="117" y="275"/>
                    </a:lnTo>
                    <a:lnTo>
                      <a:pt x="116" y="275"/>
                    </a:lnTo>
                    <a:lnTo>
                      <a:pt x="114" y="275"/>
                    </a:lnTo>
                    <a:lnTo>
                      <a:pt x="113" y="275"/>
                    </a:lnTo>
                    <a:lnTo>
                      <a:pt x="113" y="274"/>
                    </a:lnTo>
                    <a:lnTo>
                      <a:pt x="112" y="274"/>
                    </a:lnTo>
                    <a:lnTo>
                      <a:pt x="111" y="273"/>
                    </a:lnTo>
                    <a:lnTo>
                      <a:pt x="111" y="271"/>
                    </a:lnTo>
                    <a:lnTo>
                      <a:pt x="111" y="270"/>
                    </a:lnTo>
                    <a:lnTo>
                      <a:pt x="110" y="269"/>
                    </a:lnTo>
                    <a:lnTo>
                      <a:pt x="109" y="268"/>
                    </a:lnTo>
                    <a:lnTo>
                      <a:pt x="109" y="267"/>
                    </a:lnTo>
                    <a:lnTo>
                      <a:pt x="110" y="267"/>
                    </a:lnTo>
                    <a:lnTo>
                      <a:pt x="110" y="266"/>
                    </a:lnTo>
                    <a:lnTo>
                      <a:pt x="109" y="266"/>
                    </a:lnTo>
                    <a:lnTo>
                      <a:pt x="108" y="266"/>
                    </a:lnTo>
                    <a:lnTo>
                      <a:pt x="108" y="265"/>
                    </a:lnTo>
                    <a:lnTo>
                      <a:pt x="109" y="265"/>
                    </a:lnTo>
                    <a:lnTo>
                      <a:pt x="109" y="264"/>
                    </a:lnTo>
                    <a:lnTo>
                      <a:pt x="110" y="262"/>
                    </a:lnTo>
                    <a:lnTo>
                      <a:pt x="111" y="261"/>
                    </a:lnTo>
                    <a:lnTo>
                      <a:pt x="112" y="261"/>
                    </a:lnTo>
                    <a:lnTo>
                      <a:pt x="112" y="260"/>
                    </a:lnTo>
                    <a:lnTo>
                      <a:pt x="113" y="259"/>
                    </a:lnTo>
                    <a:lnTo>
                      <a:pt x="116" y="258"/>
                    </a:lnTo>
                    <a:lnTo>
                      <a:pt x="117" y="254"/>
                    </a:lnTo>
                    <a:lnTo>
                      <a:pt x="117" y="252"/>
                    </a:lnTo>
                    <a:lnTo>
                      <a:pt x="117" y="250"/>
                    </a:lnTo>
                    <a:lnTo>
                      <a:pt x="116" y="249"/>
                    </a:lnTo>
                    <a:lnTo>
                      <a:pt x="114" y="248"/>
                    </a:lnTo>
                    <a:lnTo>
                      <a:pt x="114" y="247"/>
                    </a:lnTo>
                    <a:lnTo>
                      <a:pt x="113" y="243"/>
                    </a:lnTo>
                    <a:lnTo>
                      <a:pt x="112" y="240"/>
                    </a:lnTo>
                    <a:lnTo>
                      <a:pt x="112" y="237"/>
                    </a:lnTo>
                    <a:lnTo>
                      <a:pt x="111" y="237"/>
                    </a:lnTo>
                    <a:lnTo>
                      <a:pt x="111" y="236"/>
                    </a:lnTo>
                    <a:lnTo>
                      <a:pt x="111" y="235"/>
                    </a:lnTo>
                    <a:lnTo>
                      <a:pt x="110" y="234"/>
                    </a:lnTo>
                    <a:lnTo>
                      <a:pt x="110" y="233"/>
                    </a:lnTo>
                    <a:lnTo>
                      <a:pt x="109" y="232"/>
                    </a:lnTo>
                    <a:lnTo>
                      <a:pt x="109" y="231"/>
                    </a:lnTo>
                    <a:lnTo>
                      <a:pt x="108" y="230"/>
                    </a:lnTo>
                    <a:lnTo>
                      <a:pt x="105" y="224"/>
                    </a:lnTo>
                    <a:lnTo>
                      <a:pt x="105" y="223"/>
                    </a:lnTo>
                    <a:lnTo>
                      <a:pt x="104" y="222"/>
                    </a:lnTo>
                    <a:lnTo>
                      <a:pt x="103" y="219"/>
                    </a:lnTo>
                    <a:lnTo>
                      <a:pt x="105" y="217"/>
                    </a:lnTo>
                    <a:lnTo>
                      <a:pt x="105" y="214"/>
                    </a:lnTo>
                    <a:lnTo>
                      <a:pt x="105" y="216"/>
                    </a:lnTo>
                    <a:lnTo>
                      <a:pt x="104" y="217"/>
                    </a:lnTo>
                    <a:lnTo>
                      <a:pt x="103" y="218"/>
                    </a:lnTo>
                    <a:lnTo>
                      <a:pt x="102" y="217"/>
                    </a:lnTo>
                    <a:lnTo>
                      <a:pt x="101" y="214"/>
                    </a:lnTo>
                    <a:lnTo>
                      <a:pt x="100" y="213"/>
                    </a:lnTo>
                    <a:lnTo>
                      <a:pt x="99" y="213"/>
                    </a:lnTo>
                    <a:lnTo>
                      <a:pt x="97" y="210"/>
                    </a:lnTo>
                    <a:lnTo>
                      <a:pt x="97" y="209"/>
                    </a:lnTo>
                    <a:lnTo>
                      <a:pt x="96" y="208"/>
                    </a:lnTo>
                    <a:lnTo>
                      <a:pt x="95" y="207"/>
                    </a:lnTo>
                    <a:lnTo>
                      <a:pt x="94" y="206"/>
                    </a:lnTo>
                    <a:lnTo>
                      <a:pt x="93" y="205"/>
                    </a:lnTo>
                    <a:lnTo>
                      <a:pt x="92" y="203"/>
                    </a:lnTo>
                    <a:lnTo>
                      <a:pt x="91" y="202"/>
                    </a:lnTo>
                    <a:lnTo>
                      <a:pt x="89" y="201"/>
                    </a:lnTo>
                    <a:lnTo>
                      <a:pt x="87" y="200"/>
                    </a:lnTo>
                    <a:lnTo>
                      <a:pt x="86" y="199"/>
                    </a:lnTo>
                    <a:lnTo>
                      <a:pt x="85" y="199"/>
                    </a:lnTo>
                    <a:lnTo>
                      <a:pt x="82" y="199"/>
                    </a:lnTo>
                    <a:lnTo>
                      <a:pt x="79" y="199"/>
                    </a:lnTo>
                    <a:lnTo>
                      <a:pt x="78" y="199"/>
                    </a:lnTo>
                    <a:lnTo>
                      <a:pt x="78" y="199"/>
                    </a:lnTo>
                    <a:lnTo>
                      <a:pt x="77" y="199"/>
                    </a:lnTo>
                    <a:lnTo>
                      <a:pt x="77" y="199"/>
                    </a:lnTo>
                    <a:lnTo>
                      <a:pt x="76" y="199"/>
                    </a:lnTo>
                    <a:lnTo>
                      <a:pt x="75" y="199"/>
                    </a:lnTo>
                    <a:lnTo>
                      <a:pt x="74" y="199"/>
                    </a:lnTo>
                    <a:lnTo>
                      <a:pt x="72" y="199"/>
                    </a:lnTo>
                    <a:lnTo>
                      <a:pt x="71" y="199"/>
                    </a:lnTo>
                    <a:lnTo>
                      <a:pt x="70" y="199"/>
                    </a:lnTo>
                    <a:lnTo>
                      <a:pt x="69" y="199"/>
                    </a:lnTo>
                    <a:lnTo>
                      <a:pt x="68" y="199"/>
                    </a:lnTo>
                    <a:lnTo>
                      <a:pt x="67" y="199"/>
                    </a:lnTo>
                    <a:lnTo>
                      <a:pt x="66" y="199"/>
                    </a:lnTo>
                    <a:lnTo>
                      <a:pt x="65" y="199"/>
                    </a:lnTo>
                    <a:lnTo>
                      <a:pt x="63" y="199"/>
                    </a:lnTo>
                    <a:lnTo>
                      <a:pt x="62" y="199"/>
                    </a:lnTo>
                    <a:lnTo>
                      <a:pt x="61" y="199"/>
                    </a:lnTo>
                    <a:lnTo>
                      <a:pt x="60" y="199"/>
                    </a:lnTo>
                    <a:lnTo>
                      <a:pt x="59" y="199"/>
                    </a:lnTo>
                    <a:lnTo>
                      <a:pt x="58" y="199"/>
                    </a:lnTo>
                    <a:lnTo>
                      <a:pt x="57" y="199"/>
                    </a:lnTo>
                    <a:lnTo>
                      <a:pt x="57" y="200"/>
                    </a:lnTo>
                    <a:lnTo>
                      <a:pt x="56" y="200"/>
                    </a:lnTo>
                    <a:lnTo>
                      <a:pt x="54" y="200"/>
                    </a:lnTo>
                    <a:lnTo>
                      <a:pt x="53" y="200"/>
                    </a:lnTo>
                    <a:lnTo>
                      <a:pt x="52" y="200"/>
                    </a:lnTo>
                    <a:lnTo>
                      <a:pt x="51" y="200"/>
                    </a:lnTo>
                    <a:lnTo>
                      <a:pt x="51" y="201"/>
                    </a:lnTo>
                    <a:lnTo>
                      <a:pt x="51" y="201"/>
                    </a:lnTo>
                    <a:lnTo>
                      <a:pt x="50" y="200"/>
                    </a:lnTo>
                    <a:lnTo>
                      <a:pt x="49" y="200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5" y="200"/>
                    </a:lnTo>
                    <a:lnTo>
                      <a:pt x="44" y="200"/>
                    </a:lnTo>
                    <a:lnTo>
                      <a:pt x="43" y="200"/>
                    </a:lnTo>
                    <a:lnTo>
                      <a:pt x="42" y="200"/>
                    </a:lnTo>
                    <a:lnTo>
                      <a:pt x="41" y="201"/>
                    </a:lnTo>
                    <a:lnTo>
                      <a:pt x="40" y="202"/>
                    </a:lnTo>
                    <a:lnTo>
                      <a:pt x="39" y="202"/>
                    </a:lnTo>
                    <a:lnTo>
                      <a:pt x="37" y="202"/>
                    </a:lnTo>
                    <a:lnTo>
                      <a:pt x="36" y="202"/>
                    </a:lnTo>
                    <a:lnTo>
                      <a:pt x="34" y="203"/>
                    </a:lnTo>
                    <a:lnTo>
                      <a:pt x="33" y="205"/>
                    </a:lnTo>
                    <a:lnTo>
                      <a:pt x="33" y="206"/>
                    </a:lnTo>
                    <a:lnTo>
                      <a:pt x="32" y="207"/>
                    </a:lnTo>
                    <a:lnTo>
                      <a:pt x="31" y="207"/>
                    </a:lnTo>
                    <a:lnTo>
                      <a:pt x="29" y="208"/>
                    </a:lnTo>
                    <a:lnTo>
                      <a:pt x="28" y="207"/>
                    </a:lnTo>
                    <a:lnTo>
                      <a:pt x="27" y="206"/>
                    </a:lnTo>
                    <a:lnTo>
                      <a:pt x="26" y="205"/>
                    </a:lnTo>
                    <a:lnTo>
                      <a:pt x="25" y="203"/>
                    </a:lnTo>
                    <a:lnTo>
                      <a:pt x="24" y="202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3" y="201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19" y="199"/>
                    </a:lnTo>
                    <a:lnTo>
                      <a:pt x="18" y="199"/>
                    </a:lnTo>
                    <a:lnTo>
                      <a:pt x="17" y="199"/>
                    </a:lnTo>
                    <a:lnTo>
                      <a:pt x="16" y="199"/>
                    </a:lnTo>
                    <a:lnTo>
                      <a:pt x="15" y="199"/>
                    </a:lnTo>
                    <a:lnTo>
                      <a:pt x="14" y="199"/>
                    </a:lnTo>
                    <a:lnTo>
                      <a:pt x="12" y="199"/>
                    </a:lnTo>
                    <a:lnTo>
                      <a:pt x="12" y="199"/>
                    </a:lnTo>
                    <a:lnTo>
                      <a:pt x="11" y="199"/>
                    </a:lnTo>
                    <a:lnTo>
                      <a:pt x="10" y="199"/>
                    </a:lnTo>
                    <a:lnTo>
                      <a:pt x="9" y="199"/>
                    </a:lnTo>
                    <a:lnTo>
                      <a:pt x="8" y="199"/>
                    </a:lnTo>
                    <a:lnTo>
                      <a:pt x="7" y="199"/>
                    </a:lnTo>
                    <a:lnTo>
                      <a:pt x="7" y="198"/>
                    </a:lnTo>
                    <a:lnTo>
                      <a:pt x="6" y="198"/>
                    </a:lnTo>
                    <a:lnTo>
                      <a:pt x="5" y="198"/>
                    </a:lnTo>
                    <a:lnTo>
                      <a:pt x="3" y="198"/>
                    </a:lnTo>
                    <a:lnTo>
                      <a:pt x="2" y="198"/>
                    </a:lnTo>
                    <a:lnTo>
                      <a:pt x="1" y="198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1" y="193"/>
                    </a:lnTo>
                    <a:lnTo>
                      <a:pt x="1" y="190"/>
                    </a:lnTo>
                    <a:lnTo>
                      <a:pt x="20" y="176"/>
                    </a:lnTo>
                    <a:lnTo>
                      <a:pt x="22" y="175"/>
                    </a:lnTo>
                    <a:lnTo>
                      <a:pt x="25" y="172"/>
                    </a:lnTo>
                    <a:lnTo>
                      <a:pt x="27" y="171"/>
                    </a:lnTo>
                    <a:lnTo>
                      <a:pt x="33" y="166"/>
                    </a:lnTo>
                    <a:lnTo>
                      <a:pt x="44" y="166"/>
                    </a:lnTo>
                    <a:lnTo>
                      <a:pt x="51" y="166"/>
                    </a:lnTo>
                    <a:lnTo>
                      <a:pt x="53" y="166"/>
                    </a:lnTo>
                    <a:lnTo>
                      <a:pt x="54" y="166"/>
                    </a:lnTo>
                    <a:lnTo>
                      <a:pt x="58" y="167"/>
                    </a:lnTo>
                    <a:lnTo>
                      <a:pt x="58" y="158"/>
                    </a:lnTo>
                    <a:lnTo>
                      <a:pt x="58" y="148"/>
                    </a:lnTo>
                    <a:lnTo>
                      <a:pt x="63" y="148"/>
                    </a:lnTo>
                    <a:lnTo>
                      <a:pt x="66" y="148"/>
                    </a:lnTo>
                    <a:lnTo>
                      <a:pt x="66" y="147"/>
                    </a:lnTo>
                    <a:lnTo>
                      <a:pt x="66" y="144"/>
                    </a:lnTo>
                    <a:lnTo>
                      <a:pt x="66" y="143"/>
                    </a:lnTo>
                    <a:lnTo>
                      <a:pt x="66" y="142"/>
                    </a:lnTo>
                    <a:lnTo>
                      <a:pt x="66" y="141"/>
                    </a:lnTo>
                    <a:lnTo>
                      <a:pt x="66" y="138"/>
                    </a:lnTo>
                    <a:lnTo>
                      <a:pt x="61" y="126"/>
                    </a:lnTo>
                    <a:lnTo>
                      <a:pt x="53" y="107"/>
                    </a:lnTo>
                    <a:lnTo>
                      <a:pt x="53" y="106"/>
                    </a:lnTo>
                    <a:lnTo>
                      <a:pt x="44" y="83"/>
                    </a:lnTo>
                    <a:lnTo>
                      <a:pt x="43" y="81"/>
                    </a:lnTo>
                    <a:lnTo>
                      <a:pt x="39" y="68"/>
                    </a:lnTo>
                    <a:lnTo>
                      <a:pt x="34" y="58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28" y="45"/>
                    </a:lnTo>
                    <a:lnTo>
                      <a:pt x="27" y="42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4" y="32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2" y="27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10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4" y="2"/>
                    </a:lnTo>
                    <a:lnTo>
                      <a:pt x="145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8" y="2"/>
                    </a:lnTo>
                    <a:lnTo>
                      <a:pt x="156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1" y="2"/>
                    </a:lnTo>
                    <a:lnTo>
                      <a:pt x="162" y="2"/>
                    </a:lnTo>
                    <a:lnTo>
                      <a:pt x="163" y="2"/>
                    </a:lnTo>
                    <a:lnTo>
                      <a:pt x="164" y="2"/>
                    </a:lnTo>
                    <a:lnTo>
                      <a:pt x="165" y="2"/>
                    </a:lnTo>
                    <a:lnTo>
                      <a:pt x="166" y="2"/>
                    </a:lnTo>
                    <a:lnTo>
                      <a:pt x="173" y="2"/>
                    </a:lnTo>
                    <a:lnTo>
                      <a:pt x="192" y="2"/>
                    </a:lnTo>
                    <a:lnTo>
                      <a:pt x="204" y="2"/>
                    </a:lnTo>
                    <a:lnTo>
                      <a:pt x="205" y="2"/>
                    </a:lnTo>
                    <a:lnTo>
                      <a:pt x="229" y="2"/>
                    </a:lnTo>
                    <a:lnTo>
                      <a:pt x="232" y="2"/>
                    </a:lnTo>
                    <a:lnTo>
                      <a:pt x="245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defTabSz="914400"/>
                <a:endParaRPr lang="zh-CN" altLang="en-US" sz="80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9" name="Freeform 98"/>
              <p:cNvSpPr>
                <a:spLocks/>
              </p:cNvSpPr>
              <p:nvPr/>
            </p:nvSpPr>
            <p:spPr bwMode="auto">
              <a:xfrm>
                <a:off x="5055544" y="2598855"/>
                <a:ext cx="326786" cy="304565"/>
              </a:xfrm>
              <a:custGeom>
                <a:avLst/>
                <a:gdLst>
                  <a:gd name="T0" fmla="*/ 218 w 250"/>
                  <a:gd name="T1" fmla="*/ 83 h 233"/>
                  <a:gd name="T2" fmla="*/ 221 w 250"/>
                  <a:gd name="T3" fmla="*/ 91 h 233"/>
                  <a:gd name="T4" fmla="*/ 225 w 250"/>
                  <a:gd name="T5" fmla="*/ 99 h 233"/>
                  <a:gd name="T6" fmla="*/ 230 w 250"/>
                  <a:gd name="T7" fmla="*/ 104 h 233"/>
                  <a:gd name="T8" fmla="*/ 237 w 250"/>
                  <a:gd name="T9" fmla="*/ 106 h 233"/>
                  <a:gd name="T10" fmla="*/ 242 w 250"/>
                  <a:gd name="T11" fmla="*/ 110 h 233"/>
                  <a:gd name="T12" fmla="*/ 248 w 250"/>
                  <a:gd name="T13" fmla="*/ 115 h 233"/>
                  <a:gd name="T14" fmla="*/ 248 w 250"/>
                  <a:gd name="T15" fmla="*/ 119 h 233"/>
                  <a:gd name="T16" fmla="*/ 240 w 250"/>
                  <a:gd name="T17" fmla="*/ 120 h 233"/>
                  <a:gd name="T18" fmla="*/ 236 w 250"/>
                  <a:gd name="T19" fmla="*/ 122 h 233"/>
                  <a:gd name="T20" fmla="*/ 230 w 250"/>
                  <a:gd name="T21" fmla="*/ 123 h 233"/>
                  <a:gd name="T22" fmla="*/ 225 w 250"/>
                  <a:gd name="T23" fmla="*/ 123 h 233"/>
                  <a:gd name="T24" fmla="*/ 221 w 250"/>
                  <a:gd name="T25" fmla="*/ 123 h 233"/>
                  <a:gd name="T26" fmla="*/ 213 w 250"/>
                  <a:gd name="T27" fmla="*/ 123 h 233"/>
                  <a:gd name="T28" fmla="*/ 205 w 250"/>
                  <a:gd name="T29" fmla="*/ 125 h 233"/>
                  <a:gd name="T30" fmla="*/ 199 w 250"/>
                  <a:gd name="T31" fmla="*/ 125 h 233"/>
                  <a:gd name="T32" fmla="*/ 195 w 250"/>
                  <a:gd name="T33" fmla="*/ 130 h 233"/>
                  <a:gd name="T34" fmla="*/ 188 w 250"/>
                  <a:gd name="T35" fmla="*/ 133 h 233"/>
                  <a:gd name="T36" fmla="*/ 181 w 250"/>
                  <a:gd name="T37" fmla="*/ 134 h 233"/>
                  <a:gd name="T38" fmla="*/ 176 w 250"/>
                  <a:gd name="T39" fmla="*/ 136 h 233"/>
                  <a:gd name="T40" fmla="*/ 171 w 250"/>
                  <a:gd name="T41" fmla="*/ 138 h 233"/>
                  <a:gd name="T42" fmla="*/ 163 w 250"/>
                  <a:gd name="T43" fmla="*/ 139 h 233"/>
                  <a:gd name="T44" fmla="*/ 156 w 250"/>
                  <a:gd name="T45" fmla="*/ 144 h 233"/>
                  <a:gd name="T46" fmla="*/ 136 w 250"/>
                  <a:gd name="T47" fmla="*/ 165 h 233"/>
                  <a:gd name="T48" fmla="*/ 98 w 250"/>
                  <a:gd name="T49" fmla="*/ 203 h 233"/>
                  <a:gd name="T50" fmla="*/ 41 w 250"/>
                  <a:gd name="T51" fmla="*/ 218 h 233"/>
                  <a:gd name="T52" fmla="*/ 26 w 250"/>
                  <a:gd name="T53" fmla="*/ 210 h 233"/>
                  <a:gd name="T54" fmla="*/ 22 w 250"/>
                  <a:gd name="T55" fmla="*/ 205 h 233"/>
                  <a:gd name="T56" fmla="*/ 18 w 250"/>
                  <a:gd name="T57" fmla="*/ 200 h 233"/>
                  <a:gd name="T58" fmla="*/ 15 w 250"/>
                  <a:gd name="T59" fmla="*/ 195 h 233"/>
                  <a:gd name="T60" fmla="*/ 13 w 250"/>
                  <a:gd name="T61" fmla="*/ 190 h 233"/>
                  <a:gd name="T62" fmla="*/ 9 w 250"/>
                  <a:gd name="T63" fmla="*/ 189 h 233"/>
                  <a:gd name="T64" fmla="*/ 4 w 250"/>
                  <a:gd name="T65" fmla="*/ 187 h 233"/>
                  <a:gd name="T66" fmla="*/ 5 w 250"/>
                  <a:gd name="T67" fmla="*/ 180 h 233"/>
                  <a:gd name="T68" fmla="*/ 7 w 250"/>
                  <a:gd name="T69" fmla="*/ 175 h 233"/>
                  <a:gd name="T70" fmla="*/ 0 w 250"/>
                  <a:gd name="T71" fmla="*/ 170 h 233"/>
                  <a:gd name="T72" fmla="*/ 4 w 250"/>
                  <a:gd name="T73" fmla="*/ 165 h 233"/>
                  <a:gd name="T74" fmla="*/ 1 w 250"/>
                  <a:gd name="T75" fmla="*/ 161 h 233"/>
                  <a:gd name="T76" fmla="*/ 2 w 250"/>
                  <a:gd name="T77" fmla="*/ 157 h 233"/>
                  <a:gd name="T78" fmla="*/ 6 w 250"/>
                  <a:gd name="T79" fmla="*/ 151 h 233"/>
                  <a:gd name="T80" fmla="*/ 8 w 250"/>
                  <a:gd name="T81" fmla="*/ 148 h 233"/>
                  <a:gd name="T82" fmla="*/ 4 w 250"/>
                  <a:gd name="T83" fmla="*/ 144 h 233"/>
                  <a:gd name="T84" fmla="*/ 2 w 250"/>
                  <a:gd name="T85" fmla="*/ 140 h 233"/>
                  <a:gd name="T86" fmla="*/ 6 w 250"/>
                  <a:gd name="T87" fmla="*/ 136 h 233"/>
                  <a:gd name="T88" fmla="*/ 5 w 250"/>
                  <a:gd name="T89" fmla="*/ 130 h 233"/>
                  <a:gd name="T90" fmla="*/ 58 w 250"/>
                  <a:gd name="T91" fmla="*/ 77 h 233"/>
                  <a:gd name="T92" fmla="*/ 57 w 250"/>
                  <a:gd name="T93" fmla="*/ 72 h 233"/>
                  <a:gd name="T94" fmla="*/ 56 w 250"/>
                  <a:gd name="T95" fmla="*/ 66 h 233"/>
                  <a:gd name="T96" fmla="*/ 56 w 250"/>
                  <a:gd name="T97" fmla="*/ 64 h 233"/>
                  <a:gd name="T98" fmla="*/ 53 w 250"/>
                  <a:gd name="T99" fmla="*/ 62 h 233"/>
                  <a:gd name="T100" fmla="*/ 60 w 250"/>
                  <a:gd name="T101" fmla="*/ 57 h 233"/>
                  <a:gd name="T102" fmla="*/ 100 w 250"/>
                  <a:gd name="T103" fmla="*/ 38 h 233"/>
                  <a:gd name="T104" fmla="*/ 108 w 250"/>
                  <a:gd name="T105" fmla="*/ 34 h 233"/>
                  <a:gd name="T106" fmla="*/ 121 w 250"/>
                  <a:gd name="T107" fmla="*/ 29 h 233"/>
                  <a:gd name="T108" fmla="*/ 128 w 250"/>
                  <a:gd name="T109" fmla="*/ 24 h 233"/>
                  <a:gd name="T110" fmla="*/ 139 w 250"/>
                  <a:gd name="T111" fmla="*/ 19 h 233"/>
                  <a:gd name="T112" fmla="*/ 148 w 250"/>
                  <a:gd name="T113" fmla="*/ 14 h 233"/>
                  <a:gd name="T114" fmla="*/ 156 w 250"/>
                  <a:gd name="T115" fmla="*/ 11 h 233"/>
                  <a:gd name="T116" fmla="*/ 164 w 250"/>
                  <a:gd name="T117" fmla="*/ 6 h 233"/>
                  <a:gd name="T118" fmla="*/ 194 w 250"/>
                  <a:gd name="T119" fmla="*/ 29 h 233"/>
                  <a:gd name="T120" fmla="*/ 204 w 250"/>
                  <a:gd name="T121" fmla="*/ 6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0" h="233">
                    <a:moveTo>
                      <a:pt x="204" y="61"/>
                    </a:moveTo>
                    <a:lnTo>
                      <a:pt x="208" y="69"/>
                    </a:lnTo>
                    <a:lnTo>
                      <a:pt x="211" y="72"/>
                    </a:lnTo>
                    <a:lnTo>
                      <a:pt x="214" y="77"/>
                    </a:lnTo>
                    <a:lnTo>
                      <a:pt x="218" y="82"/>
                    </a:lnTo>
                    <a:lnTo>
                      <a:pt x="218" y="83"/>
                    </a:lnTo>
                    <a:lnTo>
                      <a:pt x="219" y="85"/>
                    </a:lnTo>
                    <a:lnTo>
                      <a:pt x="220" y="85"/>
                    </a:lnTo>
                    <a:lnTo>
                      <a:pt x="221" y="86"/>
                    </a:lnTo>
                    <a:lnTo>
                      <a:pt x="222" y="89"/>
                    </a:lnTo>
                    <a:lnTo>
                      <a:pt x="222" y="90"/>
                    </a:lnTo>
                    <a:lnTo>
                      <a:pt x="221" y="91"/>
                    </a:lnTo>
                    <a:lnTo>
                      <a:pt x="222" y="94"/>
                    </a:lnTo>
                    <a:lnTo>
                      <a:pt x="222" y="95"/>
                    </a:lnTo>
                    <a:lnTo>
                      <a:pt x="223" y="96"/>
                    </a:lnTo>
                    <a:lnTo>
                      <a:pt x="223" y="97"/>
                    </a:lnTo>
                    <a:lnTo>
                      <a:pt x="224" y="98"/>
                    </a:lnTo>
                    <a:lnTo>
                      <a:pt x="225" y="99"/>
                    </a:lnTo>
                    <a:lnTo>
                      <a:pt x="227" y="99"/>
                    </a:lnTo>
                    <a:lnTo>
                      <a:pt x="227" y="100"/>
                    </a:lnTo>
                    <a:lnTo>
                      <a:pt x="229" y="102"/>
                    </a:lnTo>
                    <a:lnTo>
                      <a:pt x="230" y="103"/>
                    </a:lnTo>
                    <a:lnTo>
                      <a:pt x="230" y="103"/>
                    </a:lnTo>
                    <a:lnTo>
                      <a:pt x="230" y="104"/>
                    </a:lnTo>
                    <a:lnTo>
                      <a:pt x="231" y="104"/>
                    </a:lnTo>
                    <a:lnTo>
                      <a:pt x="232" y="104"/>
                    </a:lnTo>
                    <a:lnTo>
                      <a:pt x="232" y="105"/>
                    </a:lnTo>
                    <a:lnTo>
                      <a:pt x="233" y="105"/>
                    </a:lnTo>
                    <a:lnTo>
                      <a:pt x="236" y="106"/>
                    </a:lnTo>
                    <a:lnTo>
                      <a:pt x="237" y="106"/>
                    </a:lnTo>
                    <a:lnTo>
                      <a:pt x="238" y="107"/>
                    </a:lnTo>
                    <a:lnTo>
                      <a:pt x="239" y="107"/>
                    </a:lnTo>
                    <a:lnTo>
                      <a:pt x="240" y="107"/>
                    </a:lnTo>
                    <a:lnTo>
                      <a:pt x="241" y="108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4" y="111"/>
                    </a:lnTo>
                    <a:lnTo>
                      <a:pt x="245" y="111"/>
                    </a:lnTo>
                    <a:lnTo>
                      <a:pt x="246" y="112"/>
                    </a:lnTo>
                    <a:lnTo>
                      <a:pt x="246" y="113"/>
                    </a:lnTo>
                    <a:lnTo>
                      <a:pt x="247" y="113"/>
                    </a:lnTo>
                    <a:lnTo>
                      <a:pt x="248" y="115"/>
                    </a:lnTo>
                    <a:lnTo>
                      <a:pt x="248" y="116"/>
                    </a:lnTo>
                    <a:lnTo>
                      <a:pt x="249" y="116"/>
                    </a:lnTo>
                    <a:lnTo>
                      <a:pt x="250" y="116"/>
                    </a:lnTo>
                    <a:lnTo>
                      <a:pt x="250" y="117"/>
                    </a:lnTo>
                    <a:lnTo>
                      <a:pt x="249" y="117"/>
                    </a:lnTo>
                    <a:lnTo>
                      <a:pt x="248" y="119"/>
                    </a:lnTo>
                    <a:lnTo>
                      <a:pt x="247" y="119"/>
                    </a:lnTo>
                    <a:lnTo>
                      <a:pt x="245" y="119"/>
                    </a:lnTo>
                    <a:lnTo>
                      <a:pt x="244" y="120"/>
                    </a:lnTo>
                    <a:lnTo>
                      <a:pt x="242" y="121"/>
                    </a:lnTo>
                    <a:lnTo>
                      <a:pt x="241" y="121"/>
                    </a:lnTo>
                    <a:lnTo>
                      <a:pt x="240" y="120"/>
                    </a:lnTo>
                    <a:lnTo>
                      <a:pt x="240" y="121"/>
                    </a:lnTo>
                    <a:lnTo>
                      <a:pt x="239" y="121"/>
                    </a:lnTo>
                    <a:lnTo>
                      <a:pt x="238" y="121"/>
                    </a:lnTo>
                    <a:lnTo>
                      <a:pt x="238" y="122"/>
                    </a:lnTo>
                    <a:lnTo>
                      <a:pt x="237" y="122"/>
                    </a:lnTo>
                    <a:lnTo>
                      <a:pt x="236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2" y="122"/>
                    </a:lnTo>
                    <a:lnTo>
                      <a:pt x="231" y="122"/>
                    </a:lnTo>
                    <a:lnTo>
                      <a:pt x="230" y="122"/>
                    </a:lnTo>
                    <a:lnTo>
                      <a:pt x="230" y="123"/>
                    </a:lnTo>
                    <a:lnTo>
                      <a:pt x="230" y="122"/>
                    </a:lnTo>
                    <a:lnTo>
                      <a:pt x="229" y="122"/>
                    </a:lnTo>
                    <a:lnTo>
                      <a:pt x="228" y="122"/>
                    </a:lnTo>
                    <a:lnTo>
                      <a:pt x="227" y="122"/>
                    </a:lnTo>
                    <a:lnTo>
                      <a:pt x="227" y="123"/>
                    </a:lnTo>
                    <a:lnTo>
                      <a:pt x="225" y="123"/>
                    </a:lnTo>
                    <a:lnTo>
                      <a:pt x="225" y="122"/>
                    </a:lnTo>
                    <a:lnTo>
                      <a:pt x="224" y="122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2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18" y="123"/>
                    </a:lnTo>
                    <a:lnTo>
                      <a:pt x="216" y="123"/>
                    </a:lnTo>
                    <a:lnTo>
                      <a:pt x="215" y="123"/>
                    </a:lnTo>
                    <a:lnTo>
                      <a:pt x="214" y="123"/>
                    </a:lnTo>
                    <a:lnTo>
                      <a:pt x="213" y="123"/>
                    </a:lnTo>
                    <a:lnTo>
                      <a:pt x="212" y="123"/>
                    </a:lnTo>
                    <a:lnTo>
                      <a:pt x="212" y="124"/>
                    </a:lnTo>
                    <a:lnTo>
                      <a:pt x="211" y="124"/>
                    </a:lnTo>
                    <a:lnTo>
                      <a:pt x="208" y="124"/>
                    </a:lnTo>
                    <a:lnTo>
                      <a:pt x="207" y="124"/>
                    </a:lnTo>
                    <a:lnTo>
                      <a:pt x="205" y="125"/>
                    </a:lnTo>
                    <a:lnTo>
                      <a:pt x="204" y="125"/>
                    </a:lnTo>
                    <a:lnTo>
                      <a:pt x="203" y="125"/>
                    </a:lnTo>
                    <a:lnTo>
                      <a:pt x="203" y="125"/>
                    </a:lnTo>
                    <a:lnTo>
                      <a:pt x="202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8" y="127"/>
                    </a:lnTo>
                    <a:lnTo>
                      <a:pt x="197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5" y="130"/>
                    </a:lnTo>
                    <a:lnTo>
                      <a:pt x="194" y="130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0" y="132"/>
                    </a:lnTo>
                    <a:lnTo>
                      <a:pt x="189" y="133"/>
                    </a:lnTo>
                    <a:lnTo>
                      <a:pt x="188" y="133"/>
                    </a:lnTo>
                    <a:lnTo>
                      <a:pt x="187" y="133"/>
                    </a:lnTo>
                    <a:lnTo>
                      <a:pt x="186" y="133"/>
                    </a:lnTo>
                    <a:lnTo>
                      <a:pt x="186" y="134"/>
                    </a:lnTo>
                    <a:lnTo>
                      <a:pt x="185" y="134"/>
                    </a:lnTo>
                    <a:lnTo>
                      <a:pt x="184" y="134"/>
                    </a:lnTo>
                    <a:lnTo>
                      <a:pt x="181" y="134"/>
                    </a:lnTo>
                    <a:lnTo>
                      <a:pt x="181" y="133"/>
                    </a:lnTo>
                    <a:lnTo>
                      <a:pt x="180" y="133"/>
                    </a:lnTo>
                    <a:lnTo>
                      <a:pt x="179" y="133"/>
                    </a:lnTo>
                    <a:lnTo>
                      <a:pt x="179" y="134"/>
                    </a:lnTo>
                    <a:lnTo>
                      <a:pt x="178" y="134"/>
                    </a:lnTo>
                    <a:lnTo>
                      <a:pt x="176" y="136"/>
                    </a:lnTo>
                    <a:lnTo>
                      <a:pt x="176" y="137"/>
                    </a:lnTo>
                    <a:lnTo>
                      <a:pt x="176" y="137"/>
                    </a:lnTo>
                    <a:lnTo>
                      <a:pt x="174" y="137"/>
                    </a:lnTo>
                    <a:lnTo>
                      <a:pt x="173" y="138"/>
                    </a:lnTo>
                    <a:lnTo>
                      <a:pt x="172" y="138"/>
                    </a:lnTo>
                    <a:lnTo>
                      <a:pt x="171" y="138"/>
                    </a:lnTo>
                    <a:lnTo>
                      <a:pt x="170" y="138"/>
                    </a:lnTo>
                    <a:lnTo>
                      <a:pt x="169" y="138"/>
                    </a:lnTo>
                    <a:lnTo>
                      <a:pt x="168" y="138"/>
                    </a:lnTo>
                    <a:lnTo>
                      <a:pt x="165" y="139"/>
                    </a:lnTo>
                    <a:lnTo>
                      <a:pt x="164" y="139"/>
                    </a:lnTo>
                    <a:lnTo>
                      <a:pt x="163" y="139"/>
                    </a:lnTo>
                    <a:lnTo>
                      <a:pt x="162" y="140"/>
                    </a:lnTo>
                    <a:lnTo>
                      <a:pt x="161" y="140"/>
                    </a:lnTo>
                    <a:lnTo>
                      <a:pt x="160" y="141"/>
                    </a:lnTo>
                    <a:lnTo>
                      <a:pt x="159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5" y="145"/>
                    </a:lnTo>
                    <a:lnTo>
                      <a:pt x="153" y="148"/>
                    </a:lnTo>
                    <a:lnTo>
                      <a:pt x="150" y="151"/>
                    </a:lnTo>
                    <a:lnTo>
                      <a:pt x="148" y="153"/>
                    </a:lnTo>
                    <a:lnTo>
                      <a:pt x="147" y="154"/>
                    </a:lnTo>
                    <a:lnTo>
                      <a:pt x="136" y="165"/>
                    </a:lnTo>
                    <a:lnTo>
                      <a:pt x="131" y="168"/>
                    </a:lnTo>
                    <a:lnTo>
                      <a:pt x="130" y="171"/>
                    </a:lnTo>
                    <a:lnTo>
                      <a:pt x="128" y="173"/>
                    </a:lnTo>
                    <a:lnTo>
                      <a:pt x="124" y="178"/>
                    </a:lnTo>
                    <a:lnTo>
                      <a:pt x="99" y="203"/>
                    </a:lnTo>
                    <a:lnTo>
                      <a:pt x="98" y="203"/>
                    </a:lnTo>
                    <a:lnTo>
                      <a:pt x="68" y="233"/>
                    </a:lnTo>
                    <a:lnTo>
                      <a:pt x="66" y="230"/>
                    </a:lnTo>
                    <a:lnTo>
                      <a:pt x="44" y="220"/>
                    </a:lnTo>
                    <a:lnTo>
                      <a:pt x="43" y="220"/>
                    </a:lnTo>
                    <a:lnTo>
                      <a:pt x="42" y="218"/>
                    </a:lnTo>
                    <a:lnTo>
                      <a:pt x="41" y="218"/>
                    </a:lnTo>
                    <a:lnTo>
                      <a:pt x="39" y="217"/>
                    </a:lnTo>
                    <a:lnTo>
                      <a:pt x="34" y="215"/>
                    </a:lnTo>
                    <a:lnTo>
                      <a:pt x="33" y="214"/>
                    </a:lnTo>
                    <a:lnTo>
                      <a:pt x="32" y="213"/>
                    </a:lnTo>
                    <a:lnTo>
                      <a:pt x="31" y="213"/>
                    </a:lnTo>
                    <a:lnTo>
                      <a:pt x="26" y="210"/>
                    </a:lnTo>
                    <a:lnTo>
                      <a:pt x="25" y="210"/>
                    </a:lnTo>
                    <a:lnTo>
                      <a:pt x="23" y="208"/>
                    </a:lnTo>
                    <a:lnTo>
                      <a:pt x="22" y="208"/>
                    </a:lnTo>
                    <a:lnTo>
                      <a:pt x="22" y="207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1" y="205"/>
                    </a:lnTo>
                    <a:lnTo>
                      <a:pt x="21" y="204"/>
                    </a:lnTo>
                    <a:lnTo>
                      <a:pt x="21" y="203"/>
                    </a:lnTo>
                    <a:lnTo>
                      <a:pt x="19" y="201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7" y="199"/>
                    </a:lnTo>
                    <a:lnTo>
                      <a:pt x="17" y="198"/>
                    </a:lnTo>
                    <a:lnTo>
                      <a:pt x="17" y="197"/>
                    </a:lnTo>
                    <a:lnTo>
                      <a:pt x="16" y="196"/>
                    </a:lnTo>
                    <a:lnTo>
                      <a:pt x="16" y="195"/>
                    </a:lnTo>
                    <a:lnTo>
                      <a:pt x="15" y="195"/>
                    </a:lnTo>
                    <a:lnTo>
                      <a:pt x="15" y="193"/>
                    </a:lnTo>
                    <a:lnTo>
                      <a:pt x="14" y="193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10" y="188"/>
                    </a:lnTo>
                    <a:lnTo>
                      <a:pt x="10" y="189"/>
                    </a:lnTo>
                    <a:lnTo>
                      <a:pt x="9" y="189"/>
                    </a:lnTo>
                    <a:lnTo>
                      <a:pt x="8" y="189"/>
                    </a:lnTo>
                    <a:lnTo>
                      <a:pt x="7" y="189"/>
                    </a:lnTo>
                    <a:lnTo>
                      <a:pt x="6" y="189"/>
                    </a:lnTo>
                    <a:lnTo>
                      <a:pt x="6" y="188"/>
                    </a:lnTo>
                    <a:lnTo>
                      <a:pt x="5" y="187"/>
                    </a:lnTo>
                    <a:lnTo>
                      <a:pt x="4" y="187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4" y="183"/>
                    </a:lnTo>
                    <a:lnTo>
                      <a:pt x="4" y="182"/>
                    </a:lnTo>
                    <a:lnTo>
                      <a:pt x="5" y="181"/>
                    </a:lnTo>
                    <a:lnTo>
                      <a:pt x="5" y="180"/>
                    </a:lnTo>
                    <a:lnTo>
                      <a:pt x="6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7" y="175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1" y="171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1" y="167"/>
                    </a:lnTo>
                    <a:lnTo>
                      <a:pt x="1" y="166"/>
                    </a:lnTo>
                    <a:lnTo>
                      <a:pt x="1" y="165"/>
                    </a:lnTo>
                    <a:lnTo>
                      <a:pt x="2" y="165"/>
                    </a:lnTo>
                    <a:lnTo>
                      <a:pt x="4" y="165"/>
                    </a:lnTo>
                    <a:lnTo>
                      <a:pt x="4" y="165"/>
                    </a:lnTo>
                    <a:lnTo>
                      <a:pt x="2" y="164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2" y="162"/>
                    </a:lnTo>
                    <a:lnTo>
                      <a:pt x="1" y="161"/>
                    </a:lnTo>
                    <a:lnTo>
                      <a:pt x="1" y="159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7"/>
                    </a:lnTo>
                    <a:lnTo>
                      <a:pt x="1" y="157"/>
                    </a:lnTo>
                    <a:lnTo>
                      <a:pt x="2" y="157"/>
                    </a:lnTo>
                    <a:lnTo>
                      <a:pt x="2" y="156"/>
                    </a:lnTo>
                    <a:lnTo>
                      <a:pt x="4" y="156"/>
                    </a:lnTo>
                    <a:lnTo>
                      <a:pt x="5" y="155"/>
                    </a:lnTo>
                    <a:lnTo>
                      <a:pt x="5" y="154"/>
                    </a:lnTo>
                    <a:lnTo>
                      <a:pt x="5" y="151"/>
                    </a:lnTo>
                    <a:lnTo>
                      <a:pt x="6" y="151"/>
                    </a:lnTo>
                    <a:lnTo>
                      <a:pt x="6" y="150"/>
                    </a:lnTo>
                    <a:lnTo>
                      <a:pt x="7" y="150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9" y="149"/>
                    </a:lnTo>
                    <a:lnTo>
                      <a:pt x="8" y="148"/>
                    </a:lnTo>
                    <a:lnTo>
                      <a:pt x="8" y="147"/>
                    </a:lnTo>
                    <a:lnTo>
                      <a:pt x="7" y="147"/>
                    </a:lnTo>
                    <a:lnTo>
                      <a:pt x="6" y="146"/>
                    </a:lnTo>
                    <a:lnTo>
                      <a:pt x="5" y="145"/>
                    </a:lnTo>
                    <a:lnTo>
                      <a:pt x="5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1" y="142"/>
                    </a:lnTo>
                    <a:lnTo>
                      <a:pt x="1" y="141"/>
                    </a:lnTo>
                    <a:lnTo>
                      <a:pt x="1" y="140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9"/>
                    </a:lnTo>
                    <a:lnTo>
                      <a:pt x="4" y="138"/>
                    </a:lnTo>
                    <a:lnTo>
                      <a:pt x="5" y="138"/>
                    </a:lnTo>
                    <a:lnTo>
                      <a:pt x="5" y="137"/>
                    </a:lnTo>
                    <a:lnTo>
                      <a:pt x="6" y="136"/>
                    </a:lnTo>
                    <a:lnTo>
                      <a:pt x="7" y="134"/>
                    </a:lnTo>
                    <a:lnTo>
                      <a:pt x="7" y="133"/>
                    </a:lnTo>
                    <a:lnTo>
                      <a:pt x="6" y="133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5" y="130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48" y="86"/>
                    </a:lnTo>
                    <a:lnTo>
                      <a:pt x="49" y="86"/>
                    </a:lnTo>
                    <a:lnTo>
                      <a:pt x="49" y="85"/>
                    </a:lnTo>
                    <a:lnTo>
                      <a:pt x="58" y="77"/>
                    </a:lnTo>
                    <a:lnTo>
                      <a:pt x="59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7" y="74"/>
                    </a:lnTo>
                    <a:lnTo>
                      <a:pt x="57" y="73"/>
                    </a:lnTo>
                    <a:lnTo>
                      <a:pt x="57" y="72"/>
                    </a:lnTo>
                    <a:lnTo>
                      <a:pt x="56" y="70"/>
                    </a:lnTo>
                    <a:lnTo>
                      <a:pt x="57" y="68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7" y="66"/>
                    </a:lnTo>
                    <a:lnTo>
                      <a:pt x="56" y="66"/>
                    </a:lnTo>
                    <a:lnTo>
                      <a:pt x="56" y="68"/>
                    </a:lnTo>
                    <a:lnTo>
                      <a:pt x="56" y="66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3" y="65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2"/>
                    </a:lnTo>
                    <a:lnTo>
                      <a:pt x="54" y="62"/>
                    </a:lnTo>
                    <a:lnTo>
                      <a:pt x="54" y="61"/>
                    </a:lnTo>
                    <a:lnTo>
                      <a:pt x="56" y="61"/>
                    </a:lnTo>
                    <a:lnTo>
                      <a:pt x="56" y="60"/>
                    </a:lnTo>
                    <a:lnTo>
                      <a:pt x="59" y="58"/>
                    </a:lnTo>
                    <a:lnTo>
                      <a:pt x="60" y="57"/>
                    </a:lnTo>
                    <a:lnTo>
                      <a:pt x="65" y="56"/>
                    </a:lnTo>
                    <a:lnTo>
                      <a:pt x="84" y="47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9" y="39"/>
                    </a:lnTo>
                    <a:lnTo>
                      <a:pt x="100" y="38"/>
                    </a:lnTo>
                    <a:lnTo>
                      <a:pt x="102" y="37"/>
                    </a:lnTo>
                    <a:lnTo>
                      <a:pt x="103" y="36"/>
                    </a:lnTo>
                    <a:lnTo>
                      <a:pt x="104" y="36"/>
                    </a:lnTo>
                    <a:lnTo>
                      <a:pt x="105" y="36"/>
                    </a:lnTo>
                    <a:lnTo>
                      <a:pt x="105" y="35"/>
                    </a:lnTo>
                    <a:lnTo>
                      <a:pt x="108" y="34"/>
                    </a:lnTo>
                    <a:lnTo>
                      <a:pt x="116" y="30"/>
                    </a:lnTo>
                    <a:lnTo>
                      <a:pt x="117" y="30"/>
                    </a:lnTo>
                    <a:lnTo>
                      <a:pt x="118" y="29"/>
                    </a:lnTo>
                    <a:lnTo>
                      <a:pt x="119" y="29"/>
                    </a:lnTo>
                    <a:lnTo>
                      <a:pt x="120" y="29"/>
                    </a:lnTo>
                    <a:lnTo>
                      <a:pt x="121" y="29"/>
                    </a:lnTo>
                    <a:lnTo>
                      <a:pt x="121" y="28"/>
                    </a:lnTo>
                    <a:lnTo>
                      <a:pt x="124" y="28"/>
                    </a:lnTo>
                    <a:lnTo>
                      <a:pt x="125" y="27"/>
                    </a:lnTo>
                    <a:lnTo>
                      <a:pt x="126" y="26"/>
                    </a:lnTo>
                    <a:lnTo>
                      <a:pt x="127" y="26"/>
                    </a:lnTo>
                    <a:lnTo>
                      <a:pt x="128" y="24"/>
                    </a:lnTo>
                    <a:lnTo>
                      <a:pt x="129" y="24"/>
                    </a:lnTo>
                    <a:lnTo>
                      <a:pt x="130" y="23"/>
                    </a:lnTo>
                    <a:lnTo>
                      <a:pt x="133" y="22"/>
                    </a:lnTo>
                    <a:lnTo>
                      <a:pt x="135" y="21"/>
                    </a:lnTo>
                    <a:lnTo>
                      <a:pt x="137" y="20"/>
                    </a:lnTo>
                    <a:lnTo>
                      <a:pt x="139" y="19"/>
                    </a:lnTo>
                    <a:lnTo>
                      <a:pt x="142" y="19"/>
                    </a:lnTo>
                    <a:lnTo>
                      <a:pt x="143" y="18"/>
                    </a:lnTo>
                    <a:lnTo>
                      <a:pt x="145" y="17"/>
                    </a:lnTo>
                    <a:lnTo>
                      <a:pt x="146" y="15"/>
                    </a:lnTo>
                    <a:lnTo>
                      <a:pt x="147" y="15"/>
                    </a:lnTo>
                    <a:lnTo>
                      <a:pt x="148" y="14"/>
                    </a:lnTo>
                    <a:lnTo>
                      <a:pt x="151" y="13"/>
                    </a:lnTo>
                    <a:lnTo>
                      <a:pt x="152" y="12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5" y="11"/>
                    </a:lnTo>
                    <a:lnTo>
                      <a:pt x="156" y="11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2" y="7"/>
                    </a:lnTo>
                    <a:lnTo>
                      <a:pt x="164" y="6"/>
                    </a:lnTo>
                    <a:lnTo>
                      <a:pt x="167" y="5"/>
                    </a:lnTo>
                    <a:lnTo>
                      <a:pt x="179" y="0"/>
                    </a:lnTo>
                    <a:lnTo>
                      <a:pt x="185" y="10"/>
                    </a:lnTo>
                    <a:lnTo>
                      <a:pt x="187" y="14"/>
                    </a:lnTo>
                    <a:lnTo>
                      <a:pt x="194" y="29"/>
                    </a:lnTo>
                    <a:lnTo>
                      <a:pt x="194" y="29"/>
                    </a:lnTo>
                    <a:lnTo>
                      <a:pt x="203" y="49"/>
                    </a:lnTo>
                    <a:lnTo>
                      <a:pt x="203" y="51"/>
                    </a:lnTo>
                    <a:lnTo>
                      <a:pt x="203" y="52"/>
                    </a:lnTo>
                    <a:lnTo>
                      <a:pt x="203" y="55"/>
                    </a:lnTo>
                    <a:lnTo>
                      <a:pt x="202" y="56"/>
                    </a:lnTo>
                    <a:lnTo>
                      <a:pt x="204" y="6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defTabSz="914400"/>
                <a:endParaRPr lang="zh-CN" altLang="en-US" sz="800" kern="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150" name="Freeform 127"/>
            <p:cNvSpPr>
              <a:spLocks noChangeArrowheads="1"/>
            </p:cNvSpPr>
            <p:nvPr/>
          </p:nvSpPr>
          <p:spPr bwMode="auto">
            <a:xfrm>
              <a:off x="1865472" y="2197977"/>
              <a:ext cx="276482" cy="370431"/>
            </a:xfrm>
            <a:custGeom>
              <a:avLst/>
              <a:gdLst>
                <a:gd name="T0" fmla="*/ 2147483646 w 453"/>
                <a:gd name="T1" fmla="*/ 2147483646 h 609"/>
                <a:gd name="T2" fmla="*/ 2147483646 w 453"/>
                <a:gd name="T3" fmla="*/ 2147483646 h 609"/>
                <a:gd name="T4" fmla="*/ 0 w 453"/>
                <a:gd name="T5" fmla="*/ 2147483646 h 609"/>
                <a:gd name="T6" fmla="*/ 2147483646 w 453"/>
                <a:gd name="T7" fmla="*/ 0 h 609"/>
                <a:gd name="T8" fmla="*/ 2147483646 w 453"/>
                <a:gd name="T9" fmla="*/ 2147483646 h 609"/>
                <a:gd name="T10" fmla="*/ 2147483646 w 453"/>
                <a:gd name="T11" fmla="*/ 2147483646 h 609"/>
                <a:gd name="T12" fmla="*/ 2147483646 w 453"/>
                <a:gd name="T13" fmla="*/ 2147483646 h 609"/>
                <a:gd name="T14" fmla="*/ 2147483646 w 453"/>
                <a:gd name="T15" fmla="*/ 2147483646 h 609"/>
                <a:gd name="T16" fmla="*/ 2147483646 w 453"/>
                <a:gd name="T17" fmla="*/ 2147483646 h 609"/>
                <a:gd name="T18" fmla="*/ 2147483646 w 453"/>
                <a:gd name="T19" fmla="*/ 2147483646 h 609"/>
                <a:gd name="T20" fmla="*/ 2147483646 w 453"/>
                <a:gd name="T21" fmla="*/ 2147483646 h 609"/>
                <a:gd name="T22" fmla="*/ 2147483646 w 453"/>
                <a:gd name="T23" fmla="*/ 2147483646 h 6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3" h="609">
                  <a:moveTo>
                    <a:pt x="226" y="608"/>
                  </a:moveTo>
                  <a:lnTo>
                    <a:pt x="226" y="608"/>
                  </a:lnTo>
                  <a:cubicBezTo>
                    <a:pt x="226" y="608"/>
                    <a:pt x="0" y="354"/>
                    <a:pt x="0" y="226"/>
                  </a:cubicBezTo>
                  <a:cubicBezTo>
                    <a:pt x="0" y="106"/>
                    <a:pt x="106" y="0"/>
                    <a:pt x="226" y="0"/>
                  </a:cubicBezTo>
                  <a:cubicBezTo>
                    <a:pt x="354" y="0"/>
                    <a:pt x="452" y="106"/>
                    <a:pt x="452" y="226"/>
                  </a:cubicBezTo>
                  <a:cubicBezTo>
                    <a:pt x="452" y="354"/>
                    <a:pt x="226" y="608"/>
                    <a:pt x="226" y="608"/>
                  </a:cubicBezTo>
                  <a:close/>
                  <a:moveTo>
                    <a:pt x="226" y="78"/>
                  </a:moveTo>
                  <a:lnTo>
                    <a:pt x="226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6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6" y="78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/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51" name="Freeform 127"/>
            <p:cNvSpPr>
              <a:spLocks noChangeArrowheads="1"/>
            </p:cNvSpPr>
            <p:nvPr/>
          </p:nvSpPr>
          <p:spPr bwMode="auto">
            <a:xfrm>
              <a:off x="3119506" y="3800354"/>
              <a:ext cx="276482" cy="370431"/>
            </a:xfrm>
            <a:custGeom>
              <a:avLst/>
              <a:gdLst>
                <a:gd name="T0" fmla="*/ 2147483646 w 453"/>
                <a:gd name="T1" fmla="*/ 2147483646 h 609"/>
                <a:gd name="T2" fmla="*/ 2147483646 w 453"/>
                <a:gd name="T3" fmla="*/ 2147483646 h 609"/>
                <a:gd name="T4" fmla="*/ 0 w 453"/>
                <a:gd name="T5" fmla="*/ 2147483646 h 609"/>
                <a:gd name="T6" fmla="*/ 2147483646 w 453"/>
                <a:gd name="T7" fmla="*/ 0 h 609"/>
                <a:gd name="T8" fmla="*/ 2147483646 w 453"/>
                <a:gd name="T9" fmla="*/ 2147483646 h 609"/>
                <a:gd name="T10" fmla="*/ 2147483646 w 453"/>
                <a:gd name="T11" fmla="*/ 2147483646 h 609"/>
                <a:gd name="T12" fmla="*/ 2147483646 w 453"/>
                <a:gd name="T13" fmla="*/ 2147483646 h 609"/>
                <a:gd name="T14" fmla="*/ 2147483646 w 453"/>
                <a:gd name="T15" fmla="*/ 2147483646 h 609"/>
                <a:gd name="T16" fmla="*/ 2147483646 w 453"/>
                <a:gd name="T17" fmla="*/ 2147483646 h 609"/>
                <a:gd name="T18" fmla="*/ 2147483646 w 453"/>
                <a:gd name="T19" fmla="*/ 2147483646 h 609"/>
                <a:gd name="T20" fmla="*/ 2147483646 w 453"/>
                <a:gd name="T21" fmla="*/ 2147483646 h 609"/>
                <a:gd name="T22" fmla="*/ 2147483646 w 453"/>
                <a:gd name="T23" fmla="*/ 2147483646 h 6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3" h="609">
                  <a:moveTo>
                    <a:pt x="226" y="608"/>
                  </a:moveTo>
                  <a:lnTo>
                    <a:pt x="226" y="608"/>
                  </a:lnTo>
                  <a:cubicBezTo>
                    <a:pt x="226" y="608"/>
                    <a:pt x="0" y="354"/>
                    <a:pt x="0" y="226"/>
                  </a:cubicBezTo>
                  <a:cubicBezTo>
                    <a:pt x="0" y="106"/>
                    <a:pt x="106" y="0"/>
                    <a:pt x="226" y="0"/>
                  </a:cubicBezTo>
                  <a:cubicBezTo>
                    <a:pt x="354" y="0"/>
                    <a:pt x="452" y="106"/>
                    <a:pt x="452" y="226"/>
                  </a:cubicBezTo>
                  <a:cubicBezTo>
                    <a:pt x="452" y="354"/>
                    <a:pt x="226" y="608"/>
                    <a:pt x="226" y="608"/>
                  </a:cubicBezTo>
                  <a:close/>
                  <a:moveTo>
                    <a:pt x="226" y="78"/>
                  </a:moveTo>
                  <a:lnTo>
                    <a:pt x="226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6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6" y="78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/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52" name="Freeform 127"/>
            <p:cNvSpPr>
              <a:spLocks noChangeArrowheads="1"/>
            </p:cNvSpPr>
            <p:nvPr/>
          </p:nvSpPr>
          <p:spPr bwMode="auto">
            <a:xfrm>
              <a:off x="2335734" y="2676948"/>
              <a:ext cx="276482" cy="370431"/>
            </a:xfrm>
            <a:custGeom>
              <a:avLst/>
              <a:gdLst>
                <a:gd name="T0" fmla="*/ 2147483646 w 453"/>
                <a:gd name="T1" fmla="*/ 2147483646 h 609"/>
                <a:gd name="T2" fmla="*/ 2147483646 w 453"/>
                <a:gd name="T3" fmla="*/ 2147483646 h 609"/>
                <a:gd name="T4" fmla="*/ 0 w 453"/>
                <a:gd name="T5" fmla="*/ 2147483646 h 609"/>
                <a:gd name="T6" fmla="*/ 2147483646 w 453"/>
                <a:gd name="T7" fmla="*/ 0 h 609"/>
                <a:gd name="T8" fmla="*/ 2147483646 w 453"/>
                <a:gd name="T9" fmla="*/ 2147483646 h 609"/>
                <a:gd name="T10" fmla="*/ 2147483646 w 453"/>
                <a:gd name="T11" fmla="*/ 2147483646 h 609"/>
                <a:gd name="T12" fmla="*/ 2147483646 w 453"/>
                <a:gd name="T13" fmla="*/ 2147483646 h 609"/>
                <a:gd name="T14" fmla="*/ 2147483646 w 453"/>
                <a:gd name="T15" fmla="*/ 2147483646 h 609"/>
                <a:gd name="T16" fmla="*/ 2147483646 w 453"/>
                <a:gd name="T17" fmla="*/ 2147483646 h 609"/>
                <a:gd name="T18" fmla="*/ 2147483646 w 453"/>
                <a:gd name="T19" fmla="*/ 2147483646 h 609"/>
                <a:gd name="T20" fmla="*/ 2147483646 w 453"/>
                <a:gd name="T21" fmla="*/ 2147483646 h 609"/>
                <a:gd name="T22" fmla="*/ 2147483646 w 453"/>
                <a:gd name="T23" fmla="*/ 2147483646 h 6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3" h="609">
                  <a:moveTo>
                    <a:pt x="226" y="608"/>
                  </a:moveTo>
                  <a:lnTo>
                    <a:pt x="226" y="608"/>
                  </a:lnTo>
                  <a:cubicBezTo>
                    <a:pt x="226" y="608"/>
                    <a:pt x="0" y="354"/>
                    <a:pt x="0" y="226"/>
                  </a:cubicBezTo>
                  <a:cubicBezTo>
                    <a:pt x="0" y="106"/>
                    <a:pt x="106" y="0"/>
                    <a:pt x="226" y="0"/>
                  </a:cubicBezTo>
                  <a:cubicBezTo>
                    <a:pt x="354" y="0"/>
                    <a:pt x="452" y="106"/>
                    <a:pt x="452" y="226"/>
                  </a:cubicBezTo>
                  <a:cubicBezTo>
                    <a:pt x="452" y="354"/>
                    <a:pt x="226" y="608"/>
                    <a:pt x="226" y="608"/>
                  </a:cubicBezTo>
                  <a:close/>
                  <a:moveTo>
                    <a:pt x="226" y="78"/>
                  </a:moveTo>
                  <a:lnTo>
                    <a:pt x="226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6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6" y="78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/>
          </p:spPr>
          <p:txBody>
            <a:bodyPr wrap="none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82182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Labeled California </a:t>
            </a:r>
            <a:r>
              <a:rPr lang="en-US" altLang="zh-CN" dirty="0"/>
              <a:t>County Map</a:t>
            </a:r>
            <a:endParaRPr lang="zh-CN" altLang="en-US" dirty="0"/>
          </a:p>
        </p:txBody>
      </p:sp>
      <p:grpSp>
        <p:nvGrpSpPr>
          <p:cNvPr id="145" name="组合 144"/>
          <p:cNvGrpSpPr/>
          <p:nvPr/>
        </p:nvGrpSpPr>
        <p:grpSpPr>
          <a:xfrm>
            <a:off x="403100" y="1746440"/>
            <a:ext cx="3846714" cy="4475261"/>
            <a:chOff x="1995487" y="969963"/>
            <a:chExt cx="3400426" cy="3956050"/>
          </a:xfrm>
          <a:solidFill>
            <a:srgbClr val="4BAFC8"/>
          </a:solidFill>
        </p:grpSpPr>
        <p:sp>
          <p:nvSpPr>
            <p:cNvPr id="146" name="Freeform 82"/>
            <p:cNvSpPr>
              <a:spLocks/>
            </p:cNvSpPr>
            <p:nvPr/>
          </p:nvSpPr>
          <p:spPr bwMode="auto">
            <a:xfrm>
              <a:off x="2046287" y="973138"/>
              <a:ext cx="244475" cy="277813"/>
            </a:xfrm>
            <a:custGeom>
              <a:avLst/>
              <a:gdLst>
                <a:gd name="T0" fmla="*/ 149 w 154"/>
                <a:gd name="T1" fmla="*/ 7 h 175"/>
                <a:gd name="T2" fmla="*/ 149 w 154"/>
                <a:gd name="T3" fmla="*/ 16 h 175"/>
                <a:gd name="T4" fmla="*/ 147 w 154"/>
                <a:gd name="T5" fmla="*/ 24 h 175"/>
                <a:gd name="T6" fmla="*/ 141 w 154"/>
                <a:gd name="T7" fmla="*/ 28 h 175"/>
                <a:gd name="T8" fmla="*/ 136 w 154"/>
                <a:gd name="T9" fmla="*/ 33 h 175"/>
                <a:gd name="T10" fmla="*/ 129 w 154"/>
                <a:gd name="T11" fmla="*/ 33 h 175"/>
                <a:gd name="T12" fmla="*/ 126 w 154"/>
                <a:gd name="T13" fmla="*/ 37 h 175"/>
                <a:gd name="T14" fmla="*/ 121 w 154"/>
                <a:gd name="T15" fmla="*/ 45 h 175"/>
                <a:gd name="T16" fmla="*/ 117 w 154"/>
                <a:gd name="T17" fmla="*/ 50 h 175"/>
                <a:gd name="T18" fmla="*/ 121 w 154"/>
                <a:gd name="T19" fmla="*/ 57 h 175"/>
                <a:gd name="T20" fmla="*/ 119 w 154"/>
                <a:gd name="T21" fmla="*/ 64 h 175"/>
                <a:gd name="T22" fmla="*/ 121 w 154"/>
                <a:gd name="T23" fmla="*/ 74 h 175"/>
                <a:gd name="T24" fmla="*/ 123 w 154"/>
                <a:gd name="T25" fmla="*/ 82 h 175"/>
                <a:gd name="T26" fmla="*/ 121 w 154"/>
                <a:gd name="T27" fmla="*/ 90 h 175"/>
                <a:gd name="T28" fmla="*/ 119 w 154"/>
                <a:gd name="T29" fmla="*/ 98 h 175"/>
                <a:gd name="T30" fmla="*/ 118 w 154"/>
                <a:gd name="T31" fmla="*/ 104 h 175"/>
                <a:gd name="T32" fmla="*/ 112 w 154"/>
                <a:gd name="T33" fmla="*/ 112 h 175"/>
                <a:gd name="T34" fmla="*/ 118 w 154"/>
                <a:gd name="T35" fmla="*/ 116 h 175"/>
                <a:gd name="T36" fmla="*/ 120 w 154"/>
                <a:gd name="T37" fmla="*/ 120 h 175"/>
                <a:gd name="T38" fmla="*/ 119 w 154"/>
                <a:gd name="T39" fmla="*/ 127 h 175"/>
                <a:gd name="T40" fmla="*/ 127 w 154"/>
                <a:gd name="T41" fmla="*/ 132 h 175"/>
                <a:gd name="T42" fmla="*/ 128 w 154"/>
                <a:gd name="T43" fmla="*/ 141 h 175"/>
                <a:gd name="T44" fmla="*/ 131 w 154"/>
                <a:gd name="T45" fmla="*/ 151 h 175"/>
                <a:gd name="T46" fmla="*/ 134 w 154"/>
                <a:gd name="T47" fmla="*/ 157 h 175"/>
                <a:gd name="T48" fmla="*/ 127 w 154"/>
                <a:gd name="T49" fmla="*/ 162 h 175"/>
                <a:gd name="T50" fmla="*/ 126 w 154"/>
                <a:gd name="T51" fmla="*/ 170 h 175"/>
                <a:gd name="T52" fmla="*/ 112 w 154"/>
                <a:gd name="T53" fmla="*/ 174 h 175"/>
                <a:gd name="T54" fmla="*/ 101 w 154"/>
                <a:gd name="T55" fmla="*/ 157 h 175"/>
                <a:gd name="T56" fmla="*/ 46 w 154"/>
                <a:gd name="T57" fmla="*/ 151 h 175"/>
                <a:gd name="T58" fmla="*/ 38 w 154"/>
                <a:gd name="T59" fmla="*/ 149 h 175"/>
                <a:gd name="T60" fmla="*/ 37 w 154"/>
                <a:gd name="T61" fmla="*/ 137 h 175"/>
                <a:gd name="T62" fmla="*/ 37 w 154"/>
                <a:gd name="T63" fmla="*/ 130 h 175"/>
                <a:gd name="T64" fmla="*/ 44 w 154"/>
                <a:gd name="T65" fmla="*/ 134 h 175"/>
                <a:gd name="T66" fmla="*/ 38 w 154"/>
                <a:gd name="T67" fmla="*/ 129 h 175"/>
                <a:gd name="T68" fmla="*/ 33 w 154"/>
                <a:gd name="T69" fmla="*/ 123 h 175"/>
                <a:gd name="T70" fmla="*/ 33 w 154"/>
                <a:gd name="T71" fmla="*/ 115 h 175"/>
                <a:gd name="T72" fmla="*/ 29 w 154"/>
                <a:gd name="T73" fmla="*/ 104 h 175"/>
                <a:gd name="T74" fmla="*/ 25 w 154"/>
                <a:gd name="T75" fmla="*/ 95 h 175"/>
                <a:gd name="T76" fmla="*/ 24 w 154"/>
                <a:gd name="T77" fmla="*/ 83 h 175"/>
                <a:gd name="T78" fmla="*/ 17 w 154"/>
                <a:gd name="T79" fmla="*/ 73 h 175"/>
                <a:gd name="T80" fmla="*/ 11 w 154"/>
                <a:gd name="T81" fmla="*/ 73 h 175"/>
                <a:gd name="T82" fmla="*/ 4 w 154"/>
                <a:gd name="T83" fmla="*/ 66 h 175"/>
                <a:gd name="T84" fmla="*/ 2 w 154"/>
                <a:gd name="T85" fmla="*/ 59 h 175"/>
                <a:gd name="T86" fmla="*/ 7 w 154"/>
                <a:gd name="T87" fmla="*/ 50 h 175"/>
                <a:gd name="T88" fmla="*/ 9 w 154"/>
                <a:gd name="T89" fmla="*/ 40 h 175"/>
                <a:gd name="T90" fmla="*/ 11 w 154"/>
                <a:gd name="T91" fmla="*/ 30 h 175"/>
                <a:gd name="T92" fmla="*/ 11 w 154"/>
                <a:gd name="T93" fmla="*/ 20 h 175"/>
                <a:gd name="T94" fmla="*/ 11 w 154"/>
                <a:gd name="T95" fmla="*/ 17 h 175"/>
                <a:gd name="T96" fmla="*/ 11 w 154"/>
                <a:gd name="T97" fmla="*/ 10 h 175"/>
                <a:gd name="T98" fmla="*/ 11 w 154"/>
                <a:gd name="T99" fmla="*/ 1 h 175"/>
                <a:gd name="T100" fmla="*/ 33 w 154"/>
                <a:gd name="T101" fmla="*/ 2 h 175"/>
                <a:gd name="T102" fmla="*/ 60 w 154"/>
                <a:gd name="T103" fmla="*/ 2 h 175"/>
                <a:gd name="T104" fmla="*/ 76 w 154"/>
                <a:gd name="T105" fmla="*/ 2 h 175"/>
                <a:gd name="T106" fmla="*/ 88 w 154"/>
                <a:gd name="T107" fmla="*/ 2 h 175"/>
                <a:gd name="T108" fmla="*/ 102 w 154"/>
                <a:gd name="T109" fmla="*/ 2 h 175"/>
                <a:gd name="T110" fmla="*/ 128 w 154"/>
                <a:gd name="T111" fmla="*/ 1 h 175"/>
                <a:gd name="T112" fmla="*/ 140 w 154"/>
                <a:gd name="T113" fmla="*/ 1 h 175"/>
                <a:gd name="T114" fmla="*/ 149 w 154"/>
                <a:gd name="T115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4" h="175">
                  <a:moveTo>
                    <a:pt x="154" y="0"/>
                  </a:moveTo>
                  <a:lnTo>
                    <a:pt x="153" y="1"/>
                  </a:lnTo>
                  <a:lnTo>
                    <a:pt x="153" y="2"/>
                  </a:lnTo>
                  <a:lnTo>
                    <a:pt x="152" y="3"/>
                  </a:lnTo>
                  <a:lnTo>
                    <a:pt x="151" y="3"/>
                  </a:lnTo>
                  <a:lnTo>
                    <a:pt x="149" y="3"/>
                  </a:lnTo>
                  <a:lnTo>
                    <a:pt x="149" y="5"/>
                  </a:lnTo>
                  <a:lnTo>
                    <a:pt x="149" y="6"/>
                  </a:lnTo>
                  <a:lnTo>
                    <a:pt x="149" y="7"/>
                  </a:lnTo>
                  <a:lnTo>
                    <a:pt x="149" y="8"/>
                  </a:lnTo>
                  <a:lnTo>
                    <a:pt x="149" y="9"/>
                  </a:lnTo>
                  <a:lnTo>
                    <a:pt x="149" y="10"/>
                  </a:lnTo>
                  <a:lnTo>
                    <a:pt x="151" y="10"/>
                  </a:lnTo>
                  <a:lnTo>
                    <a:pt x="151" y="11"/>
                  </a:lnTo>
                  <a:lnTo>
                    <a:pt x="151" y="13"/>
                  </a:lnTo>
                  <a:lnTo>
                    <a:pt x="151" y="14"/>
                  </a:lnTo>
                  <a:lnTo>
                    <a:pt x="149" y="15"/>
                  </a:lnTo>
                  <a:lnTo>
                    <a:pt x="149" y="16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8" y="19"/>
                  </a:lnTo>
                  <a:lnTo>
                    <a:pt x="148" y="20"/>
                  </a:lnTo>
                  <a:lnTo>
                    <a:pt x="147" y="20"/>
                  </a:lnTo>
                  <a:lnTo>
                    <a:pt x="147" y="22"/>
                  </a:lnTo>
                  <a:lnTo>
                    <a:pt x="147" y="23"/>
                  </a:lnTo>
                  <a:lnTo>
                    <a:pt x="147" y="23"/>
                  </a:lnTo>
                  <a:lnTo>
                    <a:pt x="147" y="24"/>
                  </a:lnTo>
                  <a:lnTo>
                    <a:pt x="147" y="25"/>
                  </a:lnTo>
                  <a:lnTo>
                    <a:pt x="146" y="26"/>
                  </a:lnTo>
                  <a:lnTo>
                    <a:pt x="146" y="27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4" y="28"/>
                  </a:lnTo>
                  <a:lnTo>
                    <a:pt x="143" y="27"/>
                  </a:lnTo>
                  <a:lnTo>
                    <a:pt x="143" y="28"/>
                  </a:lnTo>
                  <a:lnTo>
                    <a:pt x="141" y="28"/>
                  </a:lnTo>
                  <a:lnTo>
                    <a:pt x="141" y="27"/>
                  </a:lnTo>
                  <a:lnTo>
                    <a:pt x="140" y="27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8"/>
                  </a:lnTo>
                  <a:lnTo>
                    <a:pt x="137" y="30"/>
                  </a:lnTo>
                  <a:lnTo>
                    <a:pt x="137" y="31"/>
                  </a:lnTo>
                  <a:lnTo>
                    <a:pt x="137" y="32"/>
                  </a:lnTo>
                  <a:lnTo>
                    <a:pt x="136" y="33"/>
                  </a:lnTo>
                  <a:lnTo>
                    <a:pt x="136" y="34"/>
                  </a:lnTo>
                  <a:lnTo>
                    <a:pt x="135" y="34"/>
                  </a:lnTo>
                  <a:lnTo>
                    <a:pt x="134" y="34"/>
                  </a:lnTo>
                  <a:lnTo>
                    <a:pt x="132" y="34"/>
                  </a:lnTo>
                  <a:lnTo>
                    <a:pt x="132" y="33"/>
                  </a:lnTo>
                  <a:lnTo>
                    <a:pt x="131" y="32"/>
                  </a:lnTo>
                  <a:lnTo>
                    <a:pt x="131" y="33"/>
                  </a:lnTo>
                  <a:lnTo>
                    <a:pt x="130" y="33"/>
                  </a:lnTo>
                  <a:lnTo>
                    <a:pt x="129" y="33"/>
                  </a:lnTo>
                  <a:lnTo>
                    <a:pt x="129" y="32"/>
                  </a:lnTo>
                  <a:lnTo>
                    <a:pt x="128" y="32"/>
                  </a:lnTo>
                  <a:lnTo>
                    <a:pt x="128" y="33"/>
                  </a:lnTo>
                  <a:lnTo>
                    <a:pt x="127" y="34"/>
                  </a:lnTo>
                  <a:lnTo>
                    <a:pt x="126" y="34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6" y="37"/>
                  </a:lnTo>
                  <a:lnTo>
                    <a:pt x="126" y="39"/>
                  </a:lnTo>
                  <a:lnTo>
                    <a:pt x="126" y="40"/>
                  </a:lnTo>
                  <a:lnTo>
                    <a:pt x="126" y="41"/>
                  </a:lnTo>
                  <a:lnTo>
                    <a:pt x="124" y="41"/>
                  </a:lnTo>
                  <a:lnTo>
                    <a:pt x="124" y="42"/>
                  </a:lnTo>
                  <a:lnTo>
                    <a:pt x="123" y="42"/>
                  </a:lnTo>
                  <a:lnTo>
                    <a:pt x="123" y="43"/>
                  </a:lnTo>
                  <a:lnTo>
                    <a:pt x="122" y="44"/>
                  </a:lnTo>
                  <a:lnTo>
                    <a:pt x="121" y="45"/>
                  </a:lnTo>
                  <a:lnTo>
                    <a:pt x="122" y="47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0" y="48"/>
                  </a:lnTo>
                  <a:lnTo>
                    <a:pt x="119" y="48"/>
                  </a:lnTo>
                  <a:lnTo>
                    <a:pt x="118" y="48"/>
                  </a:lnTo>
                  <a:lnTo>
                    <a:pt x="117" y="49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1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18" y="53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7"/>
                  </a:lnTo>
                  <a:lnTo>
                    <a:pt x="120" y="57"/>
                  </a:lnTo>
                  <a:lnTo>
                    <a:pt x="121" y="57"/>
                  </a:lnTo>
                  <a:lnTo>
                    <a:pt x="121" y="58"/>
                  </a:lnTo>
                  <a:lnTo>
                    <a:pt x="121" y="58"/>
                  </a:lnTo>
                  <a:lnTo>
                    <a:pt x="121" y="59"/>
                  </a:lnTo>
                  <a:lnTo>
                    <a:pt x="121" y="60"/>
                  </a:lnTo>
                  <a:lnTo>
                    <a:pt x="121" y="61"/>
                  </a:lnTo>
                  <a:lnTo>
                    <a:pt x="121" y="61"/>
                  </a:lnTo>
                  <a:lnTo>
                    <a:pt x="120" y="61"/>
                  </a:lnTo>
                  <a:lnTo>
                    <a:pt x="119" y="62"/>
                  </a:lnTo>
                  <a:lnTo>
                    <a:pt x="119" y="64"/>
                  </a:lnTo>
                  <a:lnTo>
                    <a:pt x="120" y="65"/>
                  </a:lnTo>
                  <a:lnTo>
                    <a:pt x="120" y="66"/>
                  </a:lnTo>
                  <a:lnTo>
                    <a:pt x="120" y="67"/>
                  </a:lnTo>
                  <a:lnTo>
                    <a:pt x="120" y="68"/>
                  </a:lnTo>
                  <a:lnTo>
                    <a:pt x="120" y="69"/>
                  </a:lnTo>
                  <a:lnTo>
                    <a:pt x="120" y="70"/>
                  </a:lnTo>
                  <a:lnTo>
                    <a:pt x="121" y="72"/>
                  </a:lnTo>
                  <a:lnTo>
                    <a:pt x="121" y="73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3" y="78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4" y="81"/>
                  </a:lnTo>
                  <a:lnTo>
                    <a:pt x="123" y="82"/>
                  </a:lnTo>
                  <a:lnTo>
                    <a:pt x="123" y="83"/>
                  </a:lnTo>
                  <a:lnTo>
                    <a:pt x="122" y="83"/>
                  </a:lnTo>
                  <a:lnTo>
                    <a:pt x="122" y="84"/>
                  </a:lnTo>
                  <a:lnTo>
                    <a:pt x="122" y="85"/>
                  </a:lnTo>
                  <a:lnTo>
                    <a:pt x="122" y="86"/>
                  </a:lnTo>
                  <a:lnTo>
                    <a:pt x="123" y="87"/>
                  </a:lnTo>
                  <a:lnTo>
                    <a:pt x="122" y="87"/>
                  </a:lnTo>
                  <a:lnTo>
                    <a:pt x="122" y="89"/>
                  </a:lnTo>
                  <a:lnTo>
                    <a:pt x="121" y="90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0" y="92"/>
                  </a:lnTo>
                  <a:lnTo>
                    <a:pt x="119" y="93"/>
                  </a:lnTo>
                  <a:lnTo>
                    <a:pt x="119" y="94"/>
                  </a:lnTo>
                  <a:lnTo>
                    <a:pt x="119" y="95"/>
                  </a:lnTo>
                  <a:lnTo>
                    <a:pt x="119" y="96"/>
                  </a:lnTo>
                  <a:lnTo>
                    <a:pt x="120" y="96"/>
                  </a:lnTo>
                  <a:lnTo>
                    <a:pt x="119" y="98"/>
                  </a:lnTo>
                  <a:lnTo>
                    <a:pt x="119" y="99"/>
                  </a:lnTo>
                  <a:lnTo>
                    <a:pt x="120" y="101"/>
                  </a:lnTo>
                  <a:lnTo>
                    <a:pt x="120" y="102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18" y="104"/>
                  </a:lnTo>
                  <a:lnTo>
                    <a:pt x="117" y="104"/>
                  </a:lnTo>
                  <a:lnTo>
                    <a:pt x="118" y="104"/>
                  </a:lnTo>
                  <a:lnTo>
                    <a:pt x="117" y="106"/>
                  </a:lnTo>
                  <a:lnTo>
                    <a:pt x="115" y="107"/>
                  </a:lnTo>
                  <a:lnTo>
                    <a:pt x="115" y="108"/>
                  </a:lnTo>
                  <a:lnTo>
                    <a:pt x="114" y="108"/>
                  </a:lnTo>
                  <a:lnTo>
                    <a:pt x="114" y="109"/>
                  </a:lnTo>
                  <a:lnTo>
                    <a:pt x="114" y="110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2" y="115"/>
                  </a:lnTo>
                  <a:lnTo>
                    <a:pt x="113" y="115"/>
                  </a:lnTo>
                  <a:lnTo>
                    <a:pt x="113" y="116"/>
                  </a:lnTo>
                  <a:lnTo>
                    <a:pt x="114" y="115"/>
                  </a:lnTo>
                  <a:lnTo>
                    <a:pt x="115" y="115"/>
                  </a:lnTo>
                  <a:lnTo>
                    <a:pt x="117" y="115"/>
                  </a:lnTo>
                  <a:lnTo>
                    <a:pt x="117" y="116"/>
                  </a:lnTo>
                  <a:lnTo>
                    <a:pt x="118" y="116"/>
                  </a:lnTo>
                  <a:lnTo>
                    <a:pt x="119" y="115"/>
                  </a:lnTo>
                  <a:lnTo>
                    <a:pt x="120" y="115"/>
                  </a:lnTo>
                  <a:lnTo>
                    <a:pt x="120" y="116"/>
                  </a:lnTo>
                  <a:lnTo>
                    <a:pt x="120" y="117"/>
                  </a:lnTo>
                  <a:lnTo>
                    <a:pt x="119" y="117"/>
                  </a:lnTo>
                  <a:lnTo>
                    <a:pt x="119" y="118"/>
                  </a:lnTo>
                  <a:lnTo>
                    <a:pt x="119" y="119"/>
                  </a:lnTo>
                  <a:lnTo>
                    <a:pt x="120" y="119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20" y="123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8"/>
                  </a:lnTo>
                  <a:lnTo>
                    <a:pt x="120" y="129"/>
                  </a:lnTo>
                  <a:lnTo>
                    <a:pt x="121" y="129"/>
                  </a:lnTo>
                  <a:lnTo>
                    <a:pt x="121" y="129"/>
                  </a:lnTo>
                  <a:lnTo>
                    <a:pt x="122" y="129"/>
                  </a:lnTo>
                  <a:lnTo>
                    <a:pt x="123" y="130"/>
                  </a:lnTo>
                  <a:lnTo>
                    <a:pt x="124" y="130"/>
                  </a:lnTo>
                  <a:lnTo>
                    <a:pt x="126" y="130"/>
                  </a:lnTo>
                  <a:lnTo>
                    <a:pt x="127" y="132"/>
                  </a:lnTo>
                  <a:lnTo>
                    <a:pt x="127" y="132"/>
                  </a:lnTo>
                  <a:lnTo>
                    <a:pt x="127" y="133"/>
                  </a:lnTo>
                  <a:lnTo>
                    <a:pt x="128" y="134"/>
                  </a:lnTo>
                  <a:lnTo>
                    <a:pt x="127" y="135"/>
                  </a:lnTo>
                  <a:lnTo>
                    <a:pt x="127" y="136"/>
                  </a:lnTo>
                  <a:lnTo>
                    <a:pt x="127" y="137"/>
                  </a:lnTo>
                  <a:lnTo>
                    <a:pt x="128" y="138"/>
                  </a:lnTo>
                  <a:lnTo>
                    <a:pt x="128" y="140"/>
                  </a:lnTo>
                  <a:lnTo>
                    <a:pt x="128" y="141"/>
                  </a:lnTo>
                  <a:lnTo>
                    <a:pt x="129" y="142"/>
                  </a:lnTo>
                  <a:lnTo>
                    <a:pt x="129" y="143"/>
                  </a:lnTo>
                  <a:lnTo>
                    <a:pt x="129" y="144"/>
                  </a:lnTo>
                  <a:lnTo>
                    <a:pt x="129" y="145"/>
                  </a:lnTo>
                  <a:lnTo>
                    <a:pt x="129" y="146"/>
                  </a:lnTo>
                  <a:lnTo>
                    <a:pt x="130" y="147"/>
                  </a:lnTo>
                  <a:lnTo>
                    <a:pt x="130" y="149"/>
                  </a:lnTo>
                  <a:lnTo>
                    <a:pt x="131" y="150"/>
                  </a:lnTo>
                  <a:lnTo>
                    <a:pt x="131" y="151"/>
                  </a:lnTo>
                  <a:lnTo>
                    <a:pt x="132" y="151"/>
                  </a:lnTo>
                  <a:lnTo>
                    <a:pt x="134" y="151"/>
                  </a:lnTo>
                  <a:lnTo>
                    <a:pt x="134" y="152"/>
                  </a:lnTo>
                  <a:lnTo>
                    <a:pt x="135" y="152"/>
                  </a:lnTo>
                  <a:lnTo>
                    <a:pt x="135" y="153"/>
                  </a:lnTo>
                  <a:lnTo>
                    <a:pt x="134" y="154"/>
                  </a:lnTo>
                  <a:lnTo>
                    <a:pt x="134" y="155"/>
                  </a:lnTo>
                  <a:lnTo>
                    <a:pt x="135" y="155"/>
                  </a:lnTo>
                  <a:lnTo>
                    <a:pt x="134" y="157"/>
                  </a:lnTo>
                  <a:lnTo>
                    <a:pt x="134" y="158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61"/>
                  </a:lnTo>
                  <a:lnTo>
                    <a:pt x="129" y="161"/>
                  </a:lnTo>
                  <a:lnTo>
                    <a:pt x="128" y="161"/>
                  </a:lnTo>
                  <a:lnTo>
                    <a:pt x="127" y="162"/>
                  </a:lnTo>
                  <a:lnTo>
                    <a:pt x="127" y="163"/>
                  </a:lnTo>
                  <a:lnTo>
                    <a:pt x="128" y="164"/>
                  </a:lnTo>
                  <a:lnTo>
                    <a:pt x="128" y="166"/>
                  </a:lnTo>
                  <a:lnTo>
                    <a:pt x="129" y="166"/>
                  </a:lnTo>
                  <a:lnTo>
                    <a:pt x="129" y="167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27" y="169"/>
                  </a:lnTo>
                  <a:lnTo>
                    <a:pt x="126" y="170"/>
                  </a:lnTo>
                  <a:lnTo>
                    <a:pt x="124" y="170"/>
                  </a:lnTo>
                  <a:lnTo>
                    <a:pt x="124" y="171"/>
                  </a:lnTo>
                  <a:lnTo>
                    <a:pt x="124" y="172"/>
                  </a:lnTo>
                  <a:lnTo>
                    <a:pt x="124" y="174"/>
                  </a:lnTo>
                  <a:lnTo>
                    <a:pt x="123" y="174"/>
                  </a:lnTo>
                  <a:lnTo>
                    <a:pt x="120" y="174"/>
                  </a:lnTo>
                  <a:lnTo>
                    <a:pt x="119" y="174"/>
                  </a:lnTo>
                  <a:lnTo>
                    <a:pt x="113" y="174"/>
                  </a:lnTo>
                  <a:lnTo>
                    <a:pt x="112" y="174"/>
                  </a:lnTo>
                  <a:lnTo>
                    <a:pt x="109" y="174"/>
                  </a:lnTo>
                  <a:lnTo>
                    <a:pt x="106" y="174"/>
                  </a:lnTo>
                  <a:lnTo>
                    <a:pt x="105" y="175"/>
                  </a:lnTo>
                  <a:lnTo>
                    <a:pt x="104" y="175"/>
                  </a:lnTo>
                  <a:lnTo>
                    <a:pt x="101" y="175"/>
                  </a:lnTo>
                  <a:lnTo>
                    <a:pt x="101" y="169"/>
                  </a:lnTo>
                  <a:lnTo>
                    <a:pt x="101" y="167"/>
                  </a:lnTo>
                  <a:lnTo>
                    <a:pt x="101" y="166"/>
                  </a:lnTo>
                  <a:lnTo>
                    <a:pt x="101" y="157"/>
                  </a:lnTo>
                  <a:lnTo>
                    <a:pt x="101" y="154"/>
                  </a:lnTo>
                  <a:lnTo>
                    <a:pt x="101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77" y="151"/>
                  </a:lnTo>
                  <a:lnTo>
                    <a:pt x="64" y="151"/>
                  </a:lnTo>
                  <a:lnTo>
                    <a:pt x="49" y="151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5" y="151"/>
                  </a:lnTo>
                  <a:lnTo>
                    <a:pt x="44" y="151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1" y="151"/>
                  </a:lnTo>
                  <a:lnTo>
                    <a:pt x="40" y="151"/>
                  </a:lnTo>
                  <a:lnTo>
                    <a:pt x="40" y="150"/>
                  </a:lnTo>
                  <a:lnTo>
                    <a:pt x="40" y="149"/>
                  </a:lnTo>
                  <a:lnTo>
                    <a:pt x="38" y="149"/>
                  </a:lnTo>
                  <a:lnTo>
                    <a:pt x="38" y="147"/>
                  </a:lnTo>
                  <a:lnTo>
                    <a:pt x="38" y="146"/>
                  </a:lnTo>
                  <a:lnTo>
                    <a:pt x="38" y="145"/>
                  </a:lnTo>
                  <a:lnTo>
                    <a:pt x="38" y="144"/>
                  </a:lnTo>
                  <a:lnTo>
                    <a:pt x="38" y="143"/>
                  </a:lnTo>
                  <a:lnTo>
                    <a:pt x="38" y="142"/>
                  </a:lnTo>
                  <a:lnTo>
                    <a:pt x="38" y="141"/>
                  </a:lnTo>
                  <a:lnTo>
                    <a:pt x="37" y="138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7" y="135"/>
                  </a:lnTo>
                  <a:lnTo>
                    <a:pt x="37" y="134"/>
                  </a:lnTo>
                  <a:lnTo>
                    <a:pt x="37" y="133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0"/>
                  </a:lnTo>
                  <a:lnTo>
                    <a:pt x="37" y="129"/>
                  </a:lnTo>
                  <a:lnTo>
                    <a:pt x="37" y="130"/>
                  </a:lnTo>
                  <a:lnTo>
                    <a:pt x="38" y="130"/>
                  </a:lnTo>
                  <a:lnTo>
                    <a:pt x="38" y="129"/>
                  </a:lnTo>
                  <a:lnTo>
                    <a:pt x="40" y="129"/>
                  </a:lnTo>
                  <a:lnTo>
                    <a:pt x="41" y="129"/>
                  </a:lnTo>
                  <a:lnTo>
                    <a:pt x="42" y="130"/>
                  </a:lnTo>
                  <a:lnTo>
                    <a:pt x="43" y="132"/>
                  </a:lnTo>
                  <a:lnTo>
                    <a:pt x="43" y="132"/>
                  </a:lnTo>
                  <a:lnTo>
                    <a:pt x="43" y="133"/>
                  </a:lnTo>
                  <a:lnTo>
                    <a:pt x="44" y="134"/>
                  </a:lnTo>
                  <a:lnTo>
                    <a:pt x="44" y="133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1" y="128"/>
                  </a:lnTo>
                  <a:lnTo>
                    <a:pt x="40" y="128"/>
                  </a:lnTo>
                  <a:lnTo>
                    <a:pt x="38" y="129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7" y="128"/>
                  </a:lnTo>
                  <a:lnTo>
                    <a:pt x="36" y="127"/>
                  </a:lnTo>
                  <a:lnTo>
                    <a:pt x="35" y="127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4" y="124"/>
                  </a:lnTo>
                  <a:lnTo>
                    <a:pt x="33" y="123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2" y="115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2"/>
                  </a:lnTo>
                  <a:lnTo>
                    <a:pt x="32" y="111"/>
                  </a:lnTo>
                  <a:lnTo>
                    <a:pt x="32" y="110"/>
                  </a:lnTo>
                  <a:lnTo>
                    <a:pt x="31" y="109"/>
                  </a:lnTo>
                  <a:lnTo>
                    <a:pt x="29" y="108"/>
                  </a:lnTo>
                  <a:lnTo>
                    <a:pt x="29" y="107"/>
                  </a:lnTo>
                  <a:lnTo>
                    <a:pt x="29" y="106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8" y="102"/>
                  </a:lnTo>
                  <a:lnTo>
                    <a:pt x="28" y="101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6" y="99"/>
                  </a:lnTo>
                  <a:lnTo>
                    <a:pt x="26" y="98"/>
                  </a:lnTo>
                  <a:lnTo>
                    <a:pt x="25" y="96"/>
                  </a:lnTo>
                  <a:lnTo>
                    <a:pt x="25" y="95"/>
                  </a:lnTo>
                  <a:lnTo>
                    <a:pt x="25" y="94"/>
                  </a:lnTo>
                  <a:lnTo>
                    <a:pt x="25" y="93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4" y="90"/>
                  </a:lnTo>
                  <a:lnTo>
                    <a:pt x="24" y="87"/>
                  </a:lnTo>
                  <a:lnTo>
                    <a:pt x="24" y="86"/>
                  </a:lnTo>
                  <a:lnTo>
                    <a:pt x="24" y="85"/>
                  </a:lnTo>
                  <a:lnTo>
                    <a:pt x="24" y="83"/>
                  </a:lnTo>
                  <a:lnTo>
                    <a:pt x="24" y="82"/>
                  </a:lnTo>
                  <a:lnTo>
                    <a:pt x="23" y="79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19" y="75"/>
                  </a:lnTo>
                  <a:lnTo>
                    <a:pt x="18" y="74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1" y="73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7"/>
                  </a:lnTo>
                  <a:lnTo>
                    <a:pt x="4" y="66"/>
                  </a:lnTo>
                  <a:lnTo>
                    <a:pt x="3" y="65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1" y="64"/>
                  </a:lnTo>
                  <a:lnTo>
                    <a:pt x="0" y="62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3" y="58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3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8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2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8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7" name="Freeform 88"/>
            <p:cNvSpPr>
              <a:spLocks/>
            </p:cNvSpPr>
            <p:nvPr/>
          </p:nvSpPr>
          <p:spPr bwMode="auto">
            <a:xfrm>
              <a:off x="4743450" y="4568825"/>
              <a:ext cx="542925" cy="322263"/>
            </a:xfrm>
            <a:custGeom>
              <a:avLst/>
              <a:gdLst>
                <a:gd name="T0" fmla="*/ 301 w 342"/>
                <a:gd name="T1" fmla="*/ 7 h 203"/>
                <a:gd name="T2" fmla="*/ 297 w 342"/>
                <a:gd name="T3" fmla="*/ 5 h 203"/>
                <a:gd name="T4" fmla="*/ 292 w 342"/>
                <a:gd name="T5" fmla="*/ 8 h 203"/>
                <a:gd name="T6" fmla="*/ 288 w 342"/>
                <a:gd name="T7" fmla="*/ 10 h 203"/>
                <a:gd name="T8" fmla="*/ 291 w 342"/>
                <a:gd name="T9" fmla="*/ 13 h 203"/>
                <a:gd name="T10" fmla="*/ 293 w 342"/>
                <a:gd name="T11" fmla="*/ 21 h 203"/>
                <a:gd name="T12" fmla="*/ 292 w 342"/>
                <a:gd name="T13" fmla="*/ 27 h 203"/>
                <a:gd name="T14" fmla="*/ 288 w 342"/>
                <a:gd name="T15" fmla="*/ 30 h 203"/>
                <a:gd name="T16" fmla="*/ 287 w 342"/>
                <a:gd name="T17" fmla="*/ 36 h 203"/>
                <a:gd name="T18" fmla="*/ 292 w 342"/>
                <a:gd name="T19" fmla="*/ 39 h 203"/>
                <a:gd name="T20" fmla="*/ 298 w 342"/>
                <a:gd name="T21" fmla="*/ 42 h 203"/>
                <a:gd name="T22" fmla="*/ 296 w 342"/>
                <a:gd name="T23" fmla="*/ 46 h 203"/>
                <a:gd name="T24" fmla="*/ 297 w 342"/>
                <a:gd name="T25" fmla="*/ 51 h 203"/>
                <a:gd name="T26" fmla="*/ 298 w 342"/>
                <a:gd name="T27" fmla="*/ 56 h 203"/>
                <a:gd name="T28" fmla="*/ 298 w 342"/>
                <a:gd name="T29" fmla="*/ 62 h 203"/>
                <a:gd name="T30" fmla="*/ 297 w 342"/>
                <a:gd name="T31" fmla="*/ 67 h 203"/>
                <a:gd name="T32" fmla="*/ 296 w 342"/>
                <a:gd name="T33" fmla="*/ 72 h 203"/>
                <a:gd name="T34" fmla="*/ 291 w 342"/>
                <a:gd name="T35" fmla="*/ 83 h 203"/>
                <a:gd name="T36" fmla="*/ 292 w 342"/>
                <a:gd name="T37" fmla="*/ 88 h 203"/>
                <a:gd name="T38" fmla="*/ 296 w 342"/>
                <a:gd name="T39" fmla="*/ 90 h 203"/>
                <a:gd name="T40" fmla="*/ 298 w 342"/>
                <a:gd name="T41" fmla="*/ 97 h 203"/>
                <a:gd name="T42" fmla="*/ 301 w 342"/>
                <a:gd name="T43" fmla="*/ 101 h 203"/>
                <a:gd name="T44" fmla="*/ 304 w 342"/>
                <a:gd name="T45" fmla="*/ 97 h 203"/>
                <a:gd name="T46" fmla="*/ 309 w 342"/>
                <a:gd name="T47" fmla="*/ 102 h 203"/>
                <a:gd name="T48" fmla="*/ 316 w 342"/>
                <a:gd name="T49" fmla="*/ 102 h 203"/>
                <a:gd name="T50" fmla="*/ 322 w 342"/>
                <a:gd name="T51" fmla="*/ 100 h 203"/>
                <a:gd name="T52" fmla="*/ 327 w 342"/>
                <a:gd name="T53" fmla="*/ 101 h 203"/>
                <a:gd name="T54" fmla="*/ 331 w 342"/>
                <a:gd name="T55" fmla="*/ 102 h 203"/>
                <a:gd name="T56" fmla="*/ 334 w 342"/>
                <a:gd name="T57" fmla="*/ 107 h 203"/>
                <a:gd name="T58" fmla="*/ 334 w 342"/>
                <a:gd name="T59" fmla="*/ 113 h 203"/>
                <a:gd name="T60" fmla="*/ 338 w 342"/>
                <a:gd name="T61" fmla="*/ 115 h 203"/>
                <a:gd name="T62" fmla="*/ 341 w 342"/>
                <a:gd name="T63" fmla="*/ 119 h 203"/>
                <a:gd name="T64" fmla="*/ 339 w 342"/>
                <a:gd name="T65" fmla="*/ 122 h 203"/>
                <a:gd name="T66" fmla="*/ 339 w 342"/>
                <a:gd name="T67" fmla="*/ 128 h 203"/>
                <a:gd name="T68" fmla="*/ 342 w 342"/>
                <a:gd name="T69" fmla="*/ 135 h 203"/>
                <a:gd name="T70" fmla="*/ 340 w 342"/>
                <a:gd name="T71" fmla="*/ 148 h 203"/>
                <a:gd name="T72" fmla="*/ 332 w 342"/>
                <a:gd name="T73" fmla="*/ 154 h 203"/>
                <a:gd name="T74" fmla="*/ 329 w 342"/>
                <a:gd name="T75" fmla="*/ 160 h 203"/>
                <a:gd name="T76" fmla="*/ 329 w 342"/>
                <a:gd name="T77" fmla="*/ 166 h 203"/>
                <a:gd name="T78" fmla="*/ 321 w 342"/>
                <a:gd name="T79" fmla="*/ 172 h 203"/>
                <a:gd name="T80" fmla="*/ 310 w 342"/>
                <a:gd name="T81" fmla="*/ 175 h 203"/>
                <a:gd name="T82" fmla="*/ 305 w 342"/>
                <a:gd name="T83" fmla="*/ 175 h 203"/>
                <a:gd name="T84" fmla="*/ 299 w 342"/>
                <a:gd name="T85" fmla="*/ 175 h 203"/>
                <a:gd name="T86" fmla="*/ 293 w 342"/>
                <a:gd name="T87" fmla="*/ 173 h 203"/>
                <a:gd name="T88" fmla="*/ 290 w 342"/>
                <a:gd name="T89" fmla="*/ 175 h 203"/>
                <a:gd name="T90" fmla="*/ 289 w 342"/>
                <a:gd name="T91" fmla="*/ 179 h 203"/>
                <a:gd name="T92" fmla="*/ 264 w 342"/>
                <a:gd name="T93" fmla="*/ 180 h 203"/>
                <a:gd name="T94" fmla="*/ 205 w 342"/>
                <a:gd name="T95" fmla="*/ 186 h 203"/>
                <a:gd name="T96" fmla="*/ 149 w 342"/>
                <a:gd name="T97" fmla="*/ 190 h 203"/>
                <a:gd name="T98" fmla="*/ 125 w 342"/>
                <a:gd name="T99" fmla="*/ 193 h 203"/>
                <a:gd name="T100" fmla="*/ 69 w 342"/>
                <a:gd name="T101" fmla="*/ 198 h 203"/>
                <a:gd name="T102" fmla="*/ 4 w 342"/>
                <a:gd name="T103" fmla="*/ 203 h 203"/>
                <a:gd name="T104" fmla="*/ 0 w 342"/>
                <a:gd name="T105" fmla="*/ 197 h 203"/>
                <a:gd name="T106" fmla="*/ 0 w 342"/>
                <a:gd name="T107" fmla="*/ 189 h 203"/>
                <a:gd name="T108" fmla="*/ 0 w 342"/>
                <a:gd name="T109" fmla="*/ 178 h 203"/>
                <a:gd name="T110" fmla="*/ 1 w 342"/>
                <a:gd name="T111" fmla="*/ 140 h 203"/>
                <a:gd name="T112" fmla="*/ 5 w 342"/>
                <a:gd name="T113" fmla="*/ 68 h 203"/>
                <a:gd name="T114" fmla="*/ 9 w 342"/>
                <a:gd name="T115" fmla="*/ 2 h 203"/>
                <a:gd name="T116" fmla="*/ 58 w 342"/>
                <a:gd name="T117" fmla="*/ 2 h 203"/>
                <a:gd name="T118" fmla="*/ 204 w 342"/>
                <a:gd name="T119" fmla="*/ 1 h 203"/>
                <a:gd name="T120" fmla="*/ 307 w 342"/>
                <a:gd name="T1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2" h="203">
                  <a:moveTo>
                    <a:pt x="306" y="4"/>
                  </a:moveTo>
                  <a:lnTo>
                    <a:pt x="304" y="5"/>
                  </a:lnTo>
                  <a:lnTo>
                    <a:pt x="304" y="7"/>
                  </a:lnTo>
                  <a:lnTo>
                    <a:pt x="303" y="7"/>
                  </a:lnTo>
                  <a:lnTo>
                    <a:pt x="301" y="7"/>
                  </a:lnTo>
                  <a:lnTo>
                    <a:pt x="301" y="5"/>
                  </a:lnTo>
                  <a:lnTo>
                    <a:pt x="300" y="5"/>
                  </a:lnTo>
                  <a:lnTo>
                    <a:pt x="299" y="5"/>
                  </a:lnTo>
                  <a:lnTo>
                    <a:pt x="298" y="5"/>
                  </a:lnTo>
                  <a:lnTo>
                    <a:pt x="297" y="5"/>
                  </a:lnTo>
                  <a:lnTo>
                    <a:pt x="296" y="5"/>
                  </a:lnTo>
                  <a:lnTo>
                    <a:pt x="295" y="5"/>
                  </a:lnTo>
                  <a:lnTo>
                    <a:pt x="293" y="5"/>
                  </a:lnTo>
                  <a:lnTo>
                    <a:pt x="293" y="7"/>
                  </a:lnTo>
                  <a:lnTo>
                    <a:pt x="292" y="8"/>
                  </a:lnTo>
                  <a:lnTo>
                    <a:pt x="290" y="8"/>
                  </a:lnTo>
                  <a:lnTo>
                    <a:pt x="289" y="8"/>
                  </a:lnTo>
                  <a:lnTo>
                    <a:pt x="288" y="8"/>
                  </a:lnTo>
                  <a:lnTo>
                    <a:pt x="287" y="9"/>
                  </a:lnTo>
                  <a:lnTo>
                    <a:pt x="288" y="10"/>
                  </a:lnTo>
                  <a:lnTo>
                    <a:pt x="289" y="11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1" y="12"/>
                  </a:lnTo>
                  <a:lnTo>
                    <a:pt x="291" y="13"/>
                  </a:lnTo>
                  <a:lnTo>
                    <a:pt x="291" y="14"/>
                  </a:lnTo>
                  <a:lnTo>
                    <a:pt x="291" y="16"/>
                  </a:lnTo>
                  <a:lnTo>
                    <a:pt x="292" y="19"/>
                  </a:lnTo>
                  <a:lnTo>
                    <a:pt x="293" y="20"/>
                  </a:lnTo>
                  <a:lnTo>
                    <a:pt x="293" y="21"/>
                  </a:lnTo>
                  <a:lnTo>
                    <a:pt x="292" y="21"/>
                  </a:lnTo>
                  <a:lnTo>
                    <a:pt x="292" y="22"/>
                  </a:lnTo>
                  <a:lnTo>
                    <a:pt x="292" y="25"/>
                  </a:lnTo>
                  <a:lnTo>
                    <a:pt x="292" y="26"/>
                  </a:lnTo>
                  <a:lnTo>
                    <a:pt x="292" y="27"/>
                  </a:lnTo>
                  <a:lnTo>
                    <a:pt x="291" y="28"/>
                  </a:lnTo>
                  <a:lnTo>
                    <a:pt x="291" y="29"/>
                  </a:lnTo>
                  <a:lnTo>
                    <a:pt x="290" y="29"/>
                  </a:lnTo>
                  <a:lnTo>
                    <a:pt x="289" y="30"/>
                  </a:lnTo>
                  <a:lnTo>
                    <a:pt x="288" y="30"/>
                  </a:lnTo>
                  <a:lnTo>
                    <a:pt x="288" y="31"/>
                  </a:lnTo>
                  <a:lnTo>
                    <a:pt x="287" y="33"/>
                  </a:lnTo>
                  <a:lnTo>
                    <a:pt x="286" y="34"/>
                  </a:lnTo>
                  <a:lnTo>
                    <a:pt x="287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9" y="38"/>
                  </a:lnTo>
                  <a:lnTo>
                    <a:pt x="290" y="39"/>
                  </a:lnTo>
                  <a:lnTo>
                    <a:pt x="292" y="39"/>
                  </a:lnTo>
                  <a:lnTo>
                    <a:pt x="293" y="39"/>
                  </a:lnTo>
                  <a:lnTo>
                    <a:pt x="295" y="39"/>
                  </a:lnTo>
                  <a:lnTo>
                    <a:pt x="296" y="39"/>
                  </a:lnTo>
                  <a:lnTo>
                    <a:pt x="297" y="41"/>
                  </a:lnTo>
                  <a:lnTo>
                    <a:pt x="298" y="42"/>
                  </a:lnTo>
                  <a:lnTo>
                    <a:pt x="298" y="43"/>
                  </a:lnTo>
                  <a:lnTo>
                    <a:pt x="299" y="44"/>
                  </a:lnTo>
                  <a:lnTo>
                    <a:pt x="298" y="45"/>
                  </a:lnTo>
                  <a:lnTo>
                    <a:pt x="297" y="46"/>
                  </a:lnTo>
                  <a:lnTo>
                    <a:pt x="296" y="46"/>
                  </a:lnTo>
                  <a:lnTo>
                    <a:pt x="296" y="47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6" y="50"/>
                  </a:lnTo>
                  <a:lnTo>
                    <a:pt x="297" y="51"/>
                  </a:lnTo>
                  <a:lnTo>
                    <a:pt x="298" y="52"/>
                  </a:lnTo>
                  <a:lnTo>
                    <a:pt x="298" y="53"/>
                  </a:lnTo>
                  <a:lnTo>
                    <a:pt x="298" y="54"/>
                  </a:lnTo>
                  <a:lnTo>
                    <a:pt x="298" y="55"/>
                  </a:lnTo>
                  <a:lnTo>
                    <a:pt x="298" y="56"/>
                  </a:lnTo>
                  <a:lnTo>
                    <a:pt x="298" y="58"/>
                  </a:lnTo>
                  <a:lnTo>
                    <a:pt x="297" y="59"/>
                  </a:lnTo>
                  <a:lnTo>
                    <a:pt x="297" y="60"/>
                  </a:lnTo>
                  <a:lnTo>
                    <a:pt x="298" y="61"/>
                  </a:lnTo>
                  <a:lnTo>
                    <a:pt x="298" y="62"/>
                  </a:lnTo>
                  <a:lnTo>
                    <a:pt x="298" y="63"/>
                  </a:lnTo>
                  <a:lnTo>
                    <a:pt x="298" y="64"/>
                  </a:lnTo>
                  <a:lnTo>
                    <a:pt x="298" y="65"/>
                  </a:lnTo>
                  <a:lnTo>
                    <a:pt x="297" y="65"/>
                  </a:lnTo>
                  <a:lnTo>
                    <a:pt x="297" y="67"/>
                  </a:lnTo>
                  <a:lnTo>
                    <a:pt x="297" y="68"/>
                  </a:lnTo>
                  <a:lnTo>
                    <a:pt x="297" y="69"/>
                  </a:lnTo>
                  <a:lnTo>
                    <a:pt x="297" y="70"/>
                  </a:lnTo>
                  <a:lnTo>
                    <a:pt x="296" y="71"/>
                  </a:lnTo>
                  <a:lnTo>
                    <a:pt x="296" y="72"/>
                  </a:lnTo>
                  <a:lnTo>
                    <a:pt x="296" y="73"/>
                  </a:lnTo>
                  <a:lnTo>
                    <a:pt x="295" y="75"/>
                  </a:lnTo>
                  <a:lnTo>
                    <a:pt x="293" y="76"/>
                  </a:lnTo>
                  <a:lnTo>
                    <a:pt x="292" y="80"/>
                  </a:lnTo>
                  <a:lnTo>
                    <a:pt x="291" y="83"/>
                  </a:lnTo>
                  <a:lnTo>
                    <a:pt x="291" y="84"/>
                  </a:lnTo>
                  <a:lnTo>
                    <a:pt x="291" y="85"/>
                  </a:lnTo>
                  <a:lnTo>
                    <a:pt x="291" y="86"/>
                  </a:lnTo>
                  <a:lnTo>
                    <a:pt x="291" y="87"/>
                  </a:lnTo>
                  <a:lnTo>
                    <a:pt x="292" y="88"/>
                  </a:lnTo>
                  <a:lnTo>
                    <a:pt x="293" y="88"/>
                  </a:lnTo>
                  <a:lnTo>
                    <a:pt x="295" y="88"/>
                  </a:lnTo>
                  <a:lnTo>
                    <a:pt x="295" y="89"/>
                  </a:lnTo>
                  <a:lnTo>
                    <a:pt x="295" y="90"/>
                  </a:lnTo>
                  <a:lnTo>
                    <a:pt x="296" y="90"/>
                  </a:lnTo>
                  <a:lnTo>
                    <a:pt x="296" y="92"/>
                  </a:lnTo>
                  <a:lnTo>
                    <a:pt x="296" y="93"/>
                  </a:lnTo>
                  <a:lnTo>
                    <a:pt x="298" y="94"/>
                  </a:lnTo>
                  <a:lnTo>
                    <a:pt x="298" y="96"/>
                  </a:lnTo>
                  <a:lnTo>
                    <a:pt x="298" y="97"/>
                  </a:lnTo>
                  <a:lnTo>
                    <a:pt x="298" y="98"/>
                  </a:lnTo>
                  <a:lnTo>
                    <a:pt x="299" y="98"/>
                  </a:lnTo>
                  <a:lnTo>
                    <a:pt x="299" y="100"/>
                  </a:lnTo>
                  <a:lnTo>
                    <a:pt x="300" y="100"/>
                  </a:lnTo>
                  <a:lnTo>
                    <a:pt x="301" y="101"/>
                  </a:lnTo>
                  <a:lnTo>
                    <a:pt x="303" y="100"/>
                  </a:lnTo>
                  <a:lnTo>
                    <a:pt x="304" y="97"/>
                  </a:lnTo>
                  <a:lnTo>
                    <a:pt x="304" y="96"/>
                  </a:lnTo>
                  <a:lnTo>
                    <a:pt x="304" y="96"/>
                  </a:lnTo>
                  <a:lnTo>
                    <a:pt x="304" y="97"/>
                  </a:lnTo>
                  <a:lnTo>
                    <a:pt x="305" y="98"/>
                  </a:lnTo>
                  <a:lnTo>
                    <a:pt x="306" y="98"/>
                  </a:lnTo>
                  <a:lnTo>
                    <a:pt x="307" y="101"/>
                  </a:lnTo>
                  <a:lnTo>
                    <a:pt x="308" y="102"/>
                  </a:lnTo>
                  <a:lnTo>
                    <a:pt x="309" y="102"/>
                  </a:lnTo>
                  <a:lnTo>
                    <a:pt x="312" y="102"/>
                  </a:lnTo>
                  <a:lnTo>
                    <a:pt x="313" y="102"/>
                  </a:lnTo>
                  <a:lnTo>
                    <a:pt x="314" y="103"/>
                  </a:lnTo>
                  <a:lnTo>
                    <a:pt x="314" y="102"/>
                  </a:lnTo>
                  <a:lnTo>
                    <a:pt x="316" y="102"/>
                  </a:lnTo>
                  <a:lnTo>
                    <a:pt x="317" y="101"/>
                  </a:lnTo>
                  <a:lnTo>
                    <a:pt x="318" y="100"/>
                  </a:lnTo>
                  <a:lnTo>
                    <a:pt x="320" y="100"/>
                  </a:lnTo>
                  <a:lnTo>
                    <a:pt x="321" y="100"/>
                  </a:lnTo>
                  <a:lnTo>
                    <a:pt x="322" y="100"/>
                  </a:lnTo>
                  <a:lnTo>
                    <a:pt x="323" y="100"/>
                  </a:lnTo>
                  <a:lnTo>
                    <a:pt x="324" y="101"/>
                  </a:lnTo>
                  <a:lnTo>
                    <a:pt x="325" y="101"/>
                  </a:lnTo>
                  <a:lnTo>
                    <a:pt x="326" y="101"/>
                  </a:lnTo>
                  <a:lnTo>
                    <a:pt x="327" y="101"/>
                  </a:lnTo>
                  <a:lnTo>
                    <a:pt x="329" y="101"/>
                  </a:lnTo>
                  <a:lnTo>
                    <a:pt x="330" y="101"/>
                  </a:lnTo>
                  <a:lnTo>
                    <a:pt x="331" y="101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3"/>
                  </a:lnTo>
                  <a:lnTo>
                    <a:pt x="332" y="104"/>
                  </a:lnTo>
                  <a:lnTo>
                    <a:pt x="333" y="105"/>
                  </a:lnTo>
                  <a:lnTo>
                    <a:pt x="333" y="107"/>
                  </a:lnTo>
                  <a:lnTo>
                    <a:pt x="334" y="107"/>
                  </a:lnTo>
                  <a:lnTo>
                    <a:pt x="334" y="109"/>
                  </a:lnTo>
                  <a:lnTo>
                    <a:pt x="334" y="110"/>
                  </a:lnTo>
                  <a:lnTo>
                    <a:pt x="334" y="111"/>
                  </a:lnTo>
                  <a:lnTo>
                    <a:pt x="334" y="112"/>
                  </a:lnTo>
                  <a:lnTo>
                    <a:pt x="334" y="113"/>
                  </a:lnTo>
                  <a:lnTo>
                    <a:pt x="335" y="115"/>
                  </a:lnTo>
                  <a:lnTo>
                    <a:pt x="335" y="117"/>
                  </a:lnTo>
                  <a:lnTo>
                    <a:pt x="336" y="117"/>
                  </a:lnTo>
                  <a:lnTo>
                    <a:pt x="338" y="117"/>
                  </a:lnTo>
                  <a:lnTo>
                    <a:pt x="338" y="115"/>
                  </a:lnTo>
                  <a:lnTo>
                    <a:pt x="339" y="115"/>
                  </a:lnTo>
                  <a:lnTo>
                    <a:pt x="340" y="115"/>
                  </a:lnTo>
                  <a:lnTo>
                    <a:pt x="340" y="117"/>
                  </a:lnTo>
                  <a:lnTo>
                    <a:pt x="341" y="118"/>
                  </a:lnTo>
                  <a:lnTo>
                    <a:pt x="341" y="119"/>
                  </a:lnTo>
                  <a:lnTo>
                    <a:pt x="341" y="120"/>
                  </a:lnTo>
                  <a:lnTo>
                    <a:pt x="341" y="121"/>
                  </a:lnTo>
                  <a:lnTo>
                    <a:pt x="340" y="121"/>
                  </a:lnTo>
                  <a:lnTo>
                    <a:pt x="340" y="122"/>
                  </a:lnTo>
                  <a:lnTo>
                    <a:pt x="339" y="122"/>
                  </a:lnTo>
                  <a:lnTo>
                    <a:pt x="339" y="123"/>
                  </a:lnTo>
                  <a:lnTo>
                    <a:pt x="338" y="124"/>
                  </a:lnTo>
                  <a:lnTo>
                    <a:pt x="338" y="126"/>
                  </a:lnTo>
                  <a:lnTo>
                    <a:pt x="339" y="127"/>
                  </a:lnTo>
                  <a:lnTo>
                    <a:pt x="339" y="128"/>
                  </a:lnTo>
                  <a:lnTo>
                    <a:pt x="340" y="129"/>
                  </a:lnTo>
                  <a:lnTo>
                    <a:pt x="341" y="130"/>
                  </a:lnTo>
                  <a:lnTo>
                    <a:pt x="342" y="131"/>
                  </a:lnTo>
                  <a:lnTo>
                    <a:pt x="342" y="134"/>
                  </a:lnTo>
                  <a:lnTo>
                    <a:pt x="342" y="135"/>
                  </a:lnTo>
                  <a:lnTo>
                    <a:pt x="341" y="138"/>
                  </a:lnTo>
                  <a:lnTo>
                    <a:pt x="341" y="140"/>
                  </a:lnTo>
                  <a:lnTo>
                    <a:pt x="341" y="143"/>
                  </a:lnTo>
                  <a:lnTo>
                    <a:pt x="341" y="148"/>
                  </a:lnTo>
                  <a:lnTo>
                    <a:pt x="340" y="148"/>
                  </a:lnTo>
                  <a:lnTo>
                    <a:pt x="336" y="152"/>
                  </a:lnTo>
                  <a:lnTo>
                    <a:pt x="335" y="152"/>
                  </a:lnTo>
                  <a:lnTo>
                    <a:pt x="335" y="153"/>
                  </a:lnTo>
                  <a:lnTo>
                    <a:pt x="333" y="154"/>
                  </a:lnTo>
                  <a:lnTo>
                    <a:pt x="332" y="154"/>
                  </a:lnTo>
                  <a:lnTo>
                    <a:pt x="331" y="155"/>
                  </a:lnTo>
                  <a:lnTo>
                    <a:pt x="331" y="156"/>
                  </a:lnTo>
                  <a:lnTo>
                    <a:pt x="331" y="157"/>
                  </a:lnTo>
                  <a:lnTo>
                    <a:pt x="330" y="158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9" y="162"/>
                  </a:lnTo>
                  <a:lnTo>
                    <a:pt x="327" y="164"/>
                  </a:lnTo>
                  <a:lnTo>
                    <a:pt x="329" y="165"/>
                  </a:lnTo>
                  <a:lnTo>
                    <a:pt x="329" y="166"/>
                  </a:lnTo>
                  <a:lnTo>
                    <a:pt x="329" y="168"/>
                  </a:lnTo>
                  <a:lnTo>
                    <a:pt x="329" y="170"/>
                  </a:lnTo>
                  <a:lnTo>
                    <a:pt x="326" y="170"/>
                  </a:lnTo>
                  <a:lnTo>
                    <a:pt x="326" y="171"/>
                  </a:lnTo>
                  <a:lnTo>
                    <a:pt x="321" y="172"/>
                  </a:lnTo>
                  <a:lnTo>
                    <a:pt x="321" y="173"/>
                  </a:lnTo>
                  <a:lnTo>
                    <a:pt x="317" y="173"/>
                  </a:lnTo>
                  <a:lnTo>
                    <a:pt x="317" y="175"/>
                  </a:lnTo>
                  <a:lnTo>
                    <a:pt x="310" y="175"/>
                  </a:lnTo>
                  <a:lnTo>
                    <a:pt x="310" y="175"/>
                  </a:lnTo>
                  <a:lnTo>
                    <a:pt x="309" y="175"/>
                  </a:lnTo>
                  <a:lnTo>
                    <a:pt x="308" y="175"/>
                  </a:lnTo>
                  <a:lnTo>
                    <a:pt x="307" y="175"/>
                  </a:lnTo>
                  <a:lnTo>
                    <a:pt x="306" y="175"/>
                  </a:lnTo>
                  <a:lnTo>
                    <a:pt x="305" y="175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1" y="175"/>
                  </a:lnTo>
                  <a:lnTo>
                    <a:pt x="300" y="175"/>
                  </a:lnTo>
                  <a:lnTo>
                    <a:pt x="299" y="175"/>
                  </a:lnTo>
                  <a:lnTo>
                    <a:pt x="298" y="175"/>
                  </a:lnTo>
                  <a:lnTo>
                    <a:pt x="297" y="174"/>
                  </a:lnTo>
                  <a:lnTo>
                    <a:pt x="296" y="174"/>
                  </a:lnTo>
                  <a:lnTo>
                    <a:pt x="295" y="174"/>
                  </a:lnTo>
                  <a:lnTo>
                    <a:pt x="293" y="173"/>
                  </a:lnTo>
                  <a:lnTo>
                    <a:pt x="292" y="173"/>
                  </a:lnTo>
                  <a:lnTo>
                    <a:pt x="292" y="172"/>
                  </a:lnTo>
                  <a:lnTo>
                    <a:pt x="292" y="173"/>
                  </a:lnTo>
                  <a:lnTo>
                    <a:pt x="291" y="174"/>
                  </a:lnTo>
                  <a:lnTo>
                    <a:pt x="290" y="175"/>
                  </a:lnTo>
                  <a:lnTo>
                    <a:pt x="290" y="175"/>
                  </a:lnTo>
                  <a:lnTo>
                    <a:pt x="289" y="175"/>
                  </a:lnTo>
                  <a:lnTo>
                    <a:pt x="289" y="177"/>
                  </a:lnTo>
                  <a:lnTo>
                    <a:pt x="289" y="178"/>
                  </a:lnTo>
                  <a:lnTo>
                    <a:pt x="289" y="179"/>
                  </a:lnTo>
                  <a:lnTo>
                    <a:pt x="288" y="179"/>
                  </a:lnTo>
                  <a:lnTo>
                    <a:pt x="287" y="179"/>
                  </a:lnTo>
                  <a:lnTo>
                    <a:pt x="286" y="179"/>
                  </a:lnTo>
                  <a:lnTo>
                    <a:pt x="278" y="179"/>
                  </a:lnTo>
                  <a:lnTo>
                    <a:pt x="264" y="180"/>
                  </a:lnTo>
                  <a:lnTo>
                    <a:pt x="249" y="181"/>
                  </a:lnTo>
                  <a:lnTo>
                    <a:pt x="239" y="182"/>
                  </a:lnTo>
                  <a:lnTo>
                    <a:pt x="230" y="183"/>
                  </a:lnTo>
                  <a:lnTo>
                    <a:pt x="220" y="185"/>
                  </a:lnTo>
                  <a:lnTo>
                    <a:pt x="205" y="186"/>
                  </a:lnTo>
                  <a:lnTo>
                    <a:pt x="194" y="187"/>
                  </a:lnTo>
                  <a:lnTo>
                    <a:pt x="179" y="188"/>
                  </a:lnTo>
                  <a:lnTo>
                    <a:pt x="166" y="189"/>
                  </a:lnTo>
                  <a:lnTo>
                    <a:pt x="153" y="190"/>
                  </a:lnTo>
                  <a:lnTo>
                    <a:pt x="149" y="190"/>
                  </a:lnTo>
                  <a:lnTo>
                    <a:pt x="143" y="191"/>
                  </a:lnTo>
                  <a:lnTo>
                    <a:pt x="130" y="193"/>
                  </a:lnTo>
                  <a:lnTo>
                    <a:pt x="127" y="193"/>
                  </a:lnTo>
                  <a:lnTo>
                    <a:pt x="126" y="193"/>
                  </a:lnTo>
                  <a:lnTo>
                    <a:pt x="125" y="193"/>
                  </a:lnTo>
                  <a:lnTo>
                    <a:pt x="109" y="194"/>
                  </a:lnTo>
                  <a:lnTo>
                    <a:pt x="98" y="195"/>
                  </a:lnTo>
                  <a:lnTo>
                    <a:pt x="84" y="196"/>
                  </a:lnTo>
                  <a:lnTo>
                    <a:pt x="80" y="197"/>
                  </a:lnTo>
                  <a:lnTo>
                    <a:pt x="69" y="198"/>
                  </a:lnTo>
                  <a:lnTo>
                    <a:pt x="59" y="198"/>
                  </a:lnTo>
                  <a:lnTo>
                    <a:pt x="47" y="199"/>
                  </a:lnTo>
                  <a:lnTo>
                    <a:pt x="35" y="200"/>
                  </a:lnTo>
                  <a:lnTo>
                    <a:pt x="20" y="203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93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0" y="178"/>
                  </a:lnTo>
                  <a:lnTo>
                    <a:pt x="0" y="177"/>
                  </a:lnTo>
                  <a:lnTo>
                    <a:pt x="1" y="177"/>
                  </a:lnTo>
                  <a:lnTo>
                    <a:pt x="1" y="175"/>
                  </a:lnTo>
                  <a:lnTo>
                    <a:pt x="1" y="175"/>
                  </a:lnTo>
                  <a:lnTo>
                    <a:pt x="1" y="140"/>
                  </a:lnTo>
                  <a:lnTo>
                    <a:pt x="0" y="90"/>
                  </a:lnTo>
                  <a:lnTo>
                    <a:pt x="5" y="90"/>
                  </a:lnTo>
                  <a:lnTo>
                    <a:pt x="5" y="76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5" y="65"/>
                  </a:lnTo>
                  <a:lnTo>
                    <a:pt x="5" y="48"/>
                  </a:lnTo>
                  <a:lnTo>
                    <a:pt x="4" y="38"/>
                  </a:lnTo>
                  <a:lnTo>
                    <a:pt x="4" y="2"/>
                  </a:lnTo>
                  <a:lnTo>
                    <a:pt x="9" y="2"/>
                  </a:lnTo>
                  <a:lnTo>
                    <a:pt x="13" y="2"/>
                  </a:lnTo>
                  <a:lnTo>
                    <a:pt x="47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87" y="2"/>
                  </a:lnTo>
                  <a:lnTo>
                    <a:pt x="112" y="2"/>
                  </a:lnTo>
                  <a:lnTo>
                    <a:pt x="117" y="2"/>
                  </a:lnTo>
                  <a:lnTo>
                    <a:pt x="170" y="1"/>
                  </a:lnTo>
                  <a:lnTo>
                    <a:pt x="204" y="1"/>
                  </a:lnTo>
                  <a:lnTo>
                    <a:pt x="265" y="1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89" y="0"/>
                  </a:lnTo>
                  <a:lnTo>
                    <a:pt x="307" y="0"/>
                  </a:lnTo>
                  <a:lnTo>
                    <a:pt x="307" y="1"/>
                  </a:lnTo>
                  <a:lnTo>
                    <a:pt x="307" y="2"/>
                  </a:lnTo>
                  <a:lnTo>
                    <a:pt x="306" y="3"/>
                  </a:lnTo>
                  <a:lnTo>
                    <a:pt x="306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8" name="Freeform 89"/>
            <p:cNvSpPr>
              <a:spLocks/>
            </p:cNvSpPr>
            <p:nvPr/>
          </p:nvSpPr>
          <p:spPr bwMode="auto">
            <a:xfrm>
              <a:off x="3854450" y="2930525"/>
              <a:ext cx="1038225" cy="692150"/>
            </a:xfrm>
            <a:custGeom>
              <a:avLst/>
              <a:gdLst>
                <a:gd name="T0" fmla="*/ 493 w 654"/>
                <a:gd name="T1" fmla="*/ 275 h 436"/>
                <a:gd name="T2" fmla="*/ 604 w 654"/>
                <a:gd name="T3" fmla="*/ 381 h 436"/>
                <a:gd name="T4" fmla="*/ 484 w 654"/>
                <a:gd name="T5" fmla="*/ 434 h 436"/>
                <a:gd name="T6" fmla="*/ 446 w 654"/>
                <a:gd name="T7" fmla="*/ 434 h 436"/>
                <a:gd name="T8" fmla="*/ 244 w 654"/>
                <a:gd name="T9" fmla="*/ 434 h 436"/>
                <a:gd name="T10" fmla="*/ 163 w 654"/>
                <a:gd name="T11" fmla="*/ 428 h 436"/>
                <a:gd name="T12" fmla="*/ 163 w 654"/>
                <a:gd name="T13" fmla="*/ 419 h 436"/>
                <a:gd name="T14" fmla="*/ 169 w 654"/>
                <a:gd name="T15" fmla="*/ 415 h 436"/>
                <a:gd name="T16" fmla="*/ 167 w 654"/>
                <a:gd name="T17" fmla="*/ 403 h 436"/>
                <a:gd name="T18" fmla="*/ 164 w 654"/>
                <a:gd name="T19" fmla="*/ 394 h 436"/>
                <a:gd name="T20" fmla="*/ 163 w 654"/>
                <a:gd name="T21" fmla="*/ 388 h 436"/>
                <a:gd name="T22" fmla="*/ 157 w 654"/>
                <a:gd name="T23" fmla="*/ 379 h 436"/>
                <a:gd name="T24" fmla="*/ 155 w 654"/>
                <a:gd name="T25" fmla="*/ 367 h 436"/>
                <a:gd name="T26" fmla="*/ 154 w 654"/>
                <a:gd name="T27" fmla="*/ 358 h 436"/>
                <a:gd name="T28" fmla="*/ 150 w 654"/>
                <a:gd name="T29" fmla="*/ 348 h 436"/>
                <a:gd name="T30" fmla="*/ 153 w 654"/>
                <a:gd name="T31" fmla="*/ 338 h 436"/>
                <a:gd name="T32" fmla="*/ 146 w 654"/>
                <a:gd name="T33" fmla="*/ 329 h 436"/>
                <a:gd name="T34" fmla="*/ 141 w 654"/>
                <a:gd name="T35" fmla="*/ 320 h 436"/>
                <a:gd name="T36" fmla="*/ 138 w 654"/>
                <a:gd name="T37" fmla="*/ 309 h 436"/>
                <a:gd name="T38" fmla="*/ 141 w 654"/>
                <a:gd name="T39" fmla="*/ 300 h 436"/>
                <a:gd name="T40" fmla="*/ 143 w 654"/>
                <a:gd name="T41" fmla="*/ 291 h 436"/>
                <a:gd name="T42" fmla="*/ 135 w 654"/>
                <a:gd name="T43" fmla="*/ 283 h 436"/>
                <a:gd name="T44" fmla="*/ 135 w 654"/>
                <a:gd name="T45" fmla="*/ 278 h 436"/>
                <a:gd name="T46" fmla="*/ 131 w 654"/>
                <a:gd name="T47" fmla="*/ 270 h 436"/>
                <a:gd name="T48" fmla="*/ 121 w 654"/>
                <a:gd name="T49" fmla="*/ 269 h 436"/>
                <a:gd name="T50" fmla="*/ 116 w 654"/>
                <a:gd name="T51" fmla="*/ 259 h 436"/>
                <a:gd name="T52" fmla="*/ 115 w 654"/>
                <a:gd name="T53" fmla="*/ 253 h 436"/>
                <a:gd name="T54" fmla="*/ 113 w 654"/>
                <a:gd name="T55" fmla="*/ 244 h 436"/>
                <a:gd name="T56" fmla="*/ 105 w 654"/>
                <a:gd name="T57" fmla="*/ 237 h 436"/>
                <a:gd name="T58" fmla="*/ 105 w 654"/>
                <a:gd name="T59" fmla="*/ 229 h 436"/>
                <a:gd name="T60" fmla="*/ 102 w 654"/>
                <a:gd name="T61" fmla="*/ 221 h 436"/>
                <a:gd name="T62" fmla="*/ 97 w 654"/>
                <a:gd name="T63" fmla="*/ 213 h 436"/>
                <a:gd name="T64" fmla="*/ 93 w 654"/>
                <a:gd name="T65" fmla="*/ 206 h 436"/>
                <a:gd name="T66" fmla="*/ 93 w 654"/>
                <a:gd name="T67" fmla="*/ 200 h 436"/>
                <a:gd name="T68" fmla="*/ 93 w 654"/>
                <a:gd name="T69" fmla="*/ 190 h 436"/>
                <a:gd name="T70" fmla="*/ 87 w 654"/>
                <a:gd name="T71" fmla="*/ 181 h 436"/>
                <a:gd name="T72" fmla="*/ 85 w 654"/>
                <a:gd name="T73" fmla="*/ 170 h 436"/>
                <a:gd name="T74" fmla="*/ 88 w 654"/>
                <a:gd name="T75" fmla="*/ 164 h 436"/>
                <a:gd name="T76" fmla="*/ 88 w 654"/>
                <a:gd name="T77" fmla="*/ 153 h 436"/>
                <a:gd name="T78" fmla="*/ 86 w 654"/>
                <a:gd name="T79" fmla="*/ 143 h 436"/>
                <a:gd name="T80" fmla="*/ 81 w 654"/>
                <a:gd name="T81" fmla="*/ 132 h 436"/>
                <a:gd name="T82" fmla="*/ 77 w 654"/>
                <a:gd name="T83" fmla="*/ 124 h 436"/>
                <a:gd name="T84" fmla="*/ 76 w 654"/>
                <a:gd name="T85" fmla="*/ 114 h 436"/>
                <a:gd name="T86" fmla="*/ 72 w 654"/>
                <a:gd name="T87" fmla="*/ 104 h 436"/>
                <a:gd name="T88" fmla="*/ 63 w 654"/>
                <a:gd name="T89" fmla="*/ 101 h 436"/>
                <a:gd name="T90" fmla="*/ 54 w 654"/>
                <a:gd name="T91" fmla="*/ 94 h 436"/>
                <a:gd name="T92" fmla="*/ 46 w 654"/>
                <a:gd name="T93" fmla="*/ 92 h 436"/>
                <a:gd name="T94" fmla="*/ 39 w 654"/>
                <a:gd name="T95" fmla="*/ 86 h 436"/>
                <a:gd name="T96" fmla="*/ 28 w 654"/>
                <a:gd name="T97" fmla="*/ 84 h 436"/>
                <a:gd name="T98" fmla="*/ 26 w 654"/>
                <a:gd name="T99" fmla="*/ 73 h 436"/>
                <a:gd name="T100" fmla="*/ 23 w 654"/>
                <a:gd name="T101" fmla="*/ 63 h 436"/>
                <a:gd name="T102" fmla="*/ 25 w 654"/>
                <a:gd name="T103" fmla="*/ 54 h 436"/>
                <a:gd name="T104" fmla="*/ 21 w 654"/>
                <a:gd name="T105" fmla="*/ 46 h 436"/>
                <a:gd name="T106" fmla="*/ 17 w 654"/>
                <a:gd name="T107" fmla="*/ 37 h 436"/>
                <a:gd name="T108" fmla="*/ 8 w 654"/>
                <a:gd name="T109" fmla="*/ 36 h 436"/>
                <a:gd name="T110" fmla="*/ 3 w 654"/>
                <a:gd name="T111" fmla="*/ 28 h 436"/>
                <a:gd name="T112" fmla="*/ 1 w 654"/>
                <a:gd name="T113" fmla="*/ 18 h 436"/>
                <a:gd name="T114" fmla="*/ 6 w 654"/>
                <a:gd name="T115" fmla="*/ 11 h 436"/>
                <a:gd name="T116" fmla="*/ 3 w 654"/>
                <a:gd name="T117" fmla="*/ 1 h 436"/>
                <a:gd name="T118" fmla="*/ 18 w 654"/>
                <a:gd name="T119" fmla="*/ 0 h 436"/>
                <a:gd name="T120" fmla="*/ 150 w 654"/>
                <a:gd name="T121" fmla="*/ 0 h 436"/>
                <a:gd name="T122" fmla="*/ 200 w 654"/>
                <a:gd name="T12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4" h="436">
                  <a:moveTo>
                    <a:pt x="200" y="0"/>
                  </a:moveTo>
                  <a:lnTo>
                    <a:pt x="266" y="62"/>
                  </a:lnTo>
                  <a:lnTo>
                    <a:pt x="295" y="89"/>
                  </a:lnTo>
                  <a:lnTo>
                    <a:pt x="301" y="94"/>
                  </a:lnTo>
                  <a:lnTo>
                    <a:pt x="315" y="105"/>
                  </a:lnTo>
                  <a:lnTo>
                    <a:pt x="340" y="129"/>
                  </a:lnTo>
                  <a:lnTo>
                    <a:pt x="388" y="176"/>
                  </a:lnTo>
                  <a:lnTo>
                    <a:pt x="445" y="229"/>
                  </a:lnTo>
                  <a:lnTo>
                    <a:pt x="457" y="241"/>
                  </a:lnTo>
                  <a:lnTo>
                    <a:pt x="464" y="248"/>
                  </a:lnTo>
                  <a:lnTo>
                    <a:pt x="493" y="275"/>
                  </a:lnTo>
                  <a:lnTo>
                    <a:pt x="496" y="278"/>
                  </a:lnTo>
                  <a:lnTo>
                    <a:pt x="508" y="289"/>
                  </a:lnTo>
                  <a:lnTo>
                    <a:pt x="543" y="323"/>
                  </a:lnTo>
                  <a:lnTo>
                    <a:pt x="547" y="326"/>
                  </a:lnTo>
                  <a:lnTo>
                    <a:pt x="549" y="329"/>
                  </a:lnTo>
                  <a:lnTo>
                    <a:pt x="559" y="338"/>
                  </a:lnTo>
                  <a:lnTo>
                    <a:pt x="563" y="341"/>
                  </a:lnTo>
                  <a:lnTo>
                    <a:pt x="564" y="341"/>
                  </a:lnTo>
                  <a:lnTo>
                    <a:pt x="566" y="344"/>
                  </a:lnTo>
                  <a:lnTo>
                    <a:pt x="603" y="381"/>
                  </a:lnTo>
                  <a:lnTo>
                    <a:pt x="604" y="381"/>
                  </a:lnTo>
                  <a:lnTo>
                    <a:pt x="604" y="382"/>
                  </a:lnTo>
                  <a:lnTo>
                    <a:pt x="615" y="391"/>
                  </a:lnTo>
                  <a:lnTo>
                    <a:pt x="618" y="393"/>
                  </a:lnTo>
                  <a:lnTo>
                    <a:pt x="654" y="430"/>
                  </a:lnTo>
                  <a:lnTo>
                    <a:pt x="637" y="430"/>
                  </a:lnTo>
                  <a:lnTo>
                    <a:pt x="637" y="434"/>
                  </a:lnTo>
                  <a:lnTo>
                    <a:pt x="536" y="434"/>
                  </a:lnTo>
                  <a:lnTo>
                    <a:pt x="510" y="434"/>
                  </a:lnTo>
                  <a:lnTo>
                    <a:pt x="492" y="434"/>
                  </a:lnTo>
                  <a:lnTo>
                    <a:pt x="490" y="434"/>
                  </a:lnTo>
                  <a:lnTo>
                    <a:pt x="484" y="434"/>
                  </a:lnTo>
                  <a:lnTo>
                    <a:pt x="481" y="434"/>
                  </a:lnTo>
                  <a:lnTo>
                    <a:pt x="478" y="434"/>
                  </a:lnTo>
                  <a:lnTo>
                    <a:pt x="471" y="434"/>
                  </a:lnTo>
                  <a:lnTo>
                    <a:pt x="470" y="434"/>
                  </a:lnTo>
                  <a:lnTo>
                    <a:pt x="465" y="434"/>
                  </a:lnTo>
                  <a:lnTo>
                    <a:pt x="464" y="434"/>
                  </a:lnTo>
                  <a:lnTo>
                    <a:pt x="463" y="434"/>
                  </a:lnTo>
                  <a:lnTo>
                    <a:pt x="457" y="434"/>
                  </a:lnTo>
                  <a:lnTo>
                    <a:pt x="456" y="434"/>
                  </a:lnTo>
                  <a:lnTo>
                    <a:pt x="452" y="434"/>
                  </a:lnTo>
                  <a:lnTo>
                    <a:pt x="446" y="434"/>
                  </a:lnTo>
                  <a:lnTo>
                    <a:pt x="435" y="434"/>
                  </a:lnTo>
                  <a:lnTo>
                    <a:pt x="344" y="434"/>
                  </a:lnTo>
                  <a:lnTo>
                    <a:pt x="308" y="434"/>
                  </a:lnTo>
                  <a:lnTo>
                    <a:pt x="299" y="434"/>
                  </a:lnTo>
                  <a:lnTo>
                    <a:pt x="268" y="434"/>
                  </a:lnTo>
                  <a:lnTo>
                    <a:pt x="260" y="434"/>
                  </a:lnTo>
                  <a:lnTo>
                    <a:pt x="258" y="434"/>
                  </a:lnTo>
                  <a:lnTo>
                    <a:pt x="257" y="434"/>
                  </a:lnTo>
                  <a:lnTo>
                    <a:pt x="253" y="434"/>
                  </a:lnTo>
                  <a:lnTo>
                    <a:pt x="249" y="433"/>
                  </a:lnTo>
                  <a:lnTo>
                    <a:pt x="244" y="434"/>
                  </a:lnTo>
                  <a:lnTo>
                    <a:pt x="242" y="434"/>
                  </a:lnTo>
                  <a:lnTo>
                    <a:pt x="240" y="434"/>
                  </a:lnTo>
                  <a:lnTo>
                    <a:pt x="191" y="433"/>
                  </a:lnTo>
                  <a:lnTo>
                    <a:pt x="181" y="433"/>
                  </a:lnTo>
                  <a:lnTo>
                    <a:pt x="181" y="436"/>
                  </a:lnTo>
                  <a:lnTo>
                    <a:pt x="173" y="436"/>
                  </a:lnTo>
                  <a:lnTo>
                    <a:pt x="163" y="436"/>
                  </a:lnTo>
                  <a:lnTo>
                    <a:pt x="163" y="433"/>
                  </a:lnTo>
                  <a:lnTo>
                    <a:pt x="163" y="431"/>
                  </a:lnTo>
                  <a:lnTo>
                    <a:pt x="163" y="430"/>
                  </a:lnTo>
                  <a:lnTo>
                    <a:pt x="163" y="428"/>
                  </a:lnTo>
                  <a:lnTo>
                    <a:pt x="164" y="427"/>
                  </a:lnTo>
                  <a:lnTo>
                    <a:pt x="165" y="427"/>
                  </a:lnTo>
                  <a:lnTo>
                    <a:pt x="165" y="426"/>
                  </a:lnTo>
                  <a:lnTo>
                    <a:pt x="164" y="426"/>
                  </a:lnTo>
                  <a:lnTo>
                    <a:pt x="164" y="425"/>
                  </a:lnTo>
                  <a:lnTo>
                    <a:pt x="163" y="424"/>
                  </a:lnTo>
                  <a:lnTo>
                    <a:pt x="164" y="423"/>
                  </a:lnTo>
                  <a:lnTo>
                    <a:pt x="164" y="422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3" y="419"/>
                  </a:lnTo>
                  <a:lnTo>
                    <a:pt x="163" y="418"/>
                  </a:lnTo>
                  <a:lnTo>
                    <a:pt x="163" y="417"/>
                  </a:lnTo>
                  <a:lnTo>
                    <a:pt x="164" y="417"/>
                  </a:lnTo>
                  <a:lnTo>
                    <a:pt x="164" y="416"/>
                  </a:lnTo>
                  <a:lnTo>
                    <a:pt x="165" y="416"/>
                  </a:lnTo>
                  <a:lnTo>
                    <a:pt x="165" y="415"/>
                  </a:lnTo>
                  <a:lnTo>
                    <a:pt x="166" y="415"/>
                  </a:lnTo>
                  <a:lnTo>
                    <a:pt x="166" y="416"/>
                  </a:lnTo>
                  <a:lnTo>
                    <a:pt x="167" y="416"/>
                  </a:lnTo>
                  <a:lnTo>
                    <a:pt x="169" y="416"/>
                  </a:lnTo>
                  <a:lnTo>
                    <a:pt x="169" y="415"/>
                  </a:lnTo>
                  <a:lnTo>
                    <a:pt x="169" y="414"/>
                  </a:lnTo>
                  <a:lnTo>
                    <a:pt x="167" y="413"/>
                  </a:lnTo>
                  <a:lnTo>
                    <a:pt x="167" y="411"/>
                  </a:lnTo>
                  <a:lnTo>
                    <a:pt x="167" y="410"/>
                  </a:lnTo>
                  <a:lnTo>
                    <a:pt x="169" y="410"/>
                  </a:lnTo>
                  <a:lnTo>
                    <a:pt x="169" y="409"/>
                  </a:lnTo>
                  <a:lnTo>
                    <a:pt x="169" y="408"/>
                  </a:lnTo>
                  <a:lnTo>
                    <a:pt x="167" y="407"/>
                  </a:lnTo>
                  <a:lnTo>
                    <a:pt x="167" y="406"/>
                  </a:lnTo>
                  <a:lnTo>
                    <a:pt x="167" y="405"/>
                  </a:lnTo>
                  <a:lnTo>
                    <a:pt x="167" y="403"/>
                  </a:lnTo>
                  <a:lnTo>
                    <a:pt x="167" y="402"/>
                  </a:lnTo>
                  <a:lnTo>
                    <a:pt x="167" y="401"/>
                  </a:lnTo>
                  <a:lnTo>
                    <a:pt x="169" y="400"/>
                  </a:lnTo>
                  <a:lnTo>
                    <a:pt x="167" y="399"/>
                  </a:lnTo>
                  <a:lnTo>
                    <a:pt x="167" y="398"/>
                  </a:lnTo>
                  <a:lnTo>
                    <a:pt x="167" y="397"/>
                  </a:lnTo>
                  <a:lnTo>
                    <a:pt x="167" y="396"/>
                  </a:lnTo>
                  <a:lnTo>
                    <a:pt x="166" y="396"/>
                  </a:lnTo>
                  <a:lnTo>
                    <a:pt x="165" y="396"/>
                  </a:lnTo>
                  <a:lnTo>
                    <a:pt x="165" y="394"/>
                  </a:lnTo>
                  <a:lnTo>
                    <a:pt x="164" y="394"/>
                  </a:lnTo>
                  <a:lnTo>
                    <a:pt x="163" y="394"/>
                  </a:lnTo>
                  <a:lnTo>
                    <a:pt x="163" y="393"/>
                  </a:lnTo>
                  <a:lnTo>
                    <a:pt x="162" y="392"/>
                  </a:lnTo>
                  <a:lnTo>
                    <a:pt x="161" y="392"/>
                  </a:lnTo>
                  <a:lnTo>
                    <a:pt x="161" y="392"/>
                  </a:lnTo>
                  <a:lnTo>
                    <a:pt x="161" y="391"/>
                  </a:lnTo>
                  <a:lnTo>
                    <a:pt x="162" y="391"/>
                  </a:lnTo>
                  <a:lnTo>
                    <a:pt x="162" y="390"/>
                  </a:lnTo>
                  <a:lnTo>
                    <a:pt x="162" y="389"/>
                  </a:lnTo>
                  <a:lnTo>
                    <a:pt x="162" y="388"/>
                  </a:lnTo>
                  <a:lnTo>
                    <a:pt x="163" y="388"/>
                  </a:lnTo>
                  <a:lnTo>
                    <a:pt x="164" y="388"/>
                  </a:lnTo>
                  <a:lnTo>
                    <a:pt x="164" y="386"/>
                  </a:lnTo>
                  <a:lnTo>
                    <a:pt x="164" y="385"/>
                  </a:lnTo>
                  <a:lnTo>
                    <a:pt x="163" y="384"/>
                  </a:lnTo>
                  <a:lnTo>
                    <a:pt x="162" y="383"/>
                  </a:lnTo>
                  <a:lnTo>
                    <a:pt x="162" y="382"/>
                  </a:lnTo>
                  <a:lnTo>
                    <a:pt x="162" y="381"/>
                  </a:lnTo>
                  <a:lnTo>
                    <a:pt x="161" y="381"/>
                  </a:lnTo>
                  <a:lnTo>
                    <a:pt x="159" y="380"/>
                  </a:lnTo>
                  <a:lnTo>
                    <a:pt x="158" y="380"/>
                  </a:lnTo>
                  <a:lnTo>
                    <a:pt x="157" y="379"/>
                  </a:lnTo>
                  <a:lnTo>
                    <a:pt x="157" y="377"/>
                  </a:lnTo>
                  <a:lnTo>
                    <a:pt x="157" y="376"/>
                  </a:lnTo>
                  <a:lnTo>
                    <a:pt x="157" y="375"/>
                  </a:lnTo>
                  <a:lnTo>
                    <a:pt x="157" y="374"/>
                  </a:lnTo>
                  <a:lnTo>
                    <a:pt x="156" y="373"/>
                  </a:lnTo>
                  <a:lnTo>
                    <a:pt x="156" y="372"/>
                  </a:lnTo>
                  <a:lnTo>
                    <a:pt x="156" y="371"/>
                  </a:lnTo>
                  <a:lnTo>
                    <a:pt x="155" y="371"/>
                  </a:lnTo>
                  <a:lnTo>
                    <a:pt x="155" y="369"/>
                  </a:lnTo>
                  <a:lnTo>
                    <a:pt x="155" y="368"/>
                  </a:lnTo>
                  <a:lnTo>
                    <a:pt x="155" y="367"/>
                  </a:lnTo>
                  <a:lnTo>
                    <a:pt x="155" y="367"/>
                  </a:lnTo>
                  <a:lnTo>
                    <a:pt x="155" y="366"/>
                  </a:lnTo>
                  <a:lnTo>
                    <a:pt x="155" y="365"/>
                  </a:lnTo>
                  <a:lnTo>
                    <a:pt x="155" y="365"/>
                  </a:lnTo>
                  <a:lnTo>
                    <a:pt x="155" y="364"/>
                  </a:lnTo>
                  <a:lnTo>
                    <a:pt x="155" y="363"/>
                  </a:lnTo>
                  <a:lnTo>
                    <a:pt x="155" y="362"/>
                  </a:lnTo>
                  <a:lnTo>
                    <a:pt x="155" y="360"/>
                  </a:lnTo>
                  <a:lnTo>
                    <a:pt x="155" y="359"/>
                  </a:lnTo>
                  <a:lnTo>
                    <a:pt x="154" y="359"/>
                  </a:lnTo>
                  <a:lnTo>
                    <a:pt x="154" y="358"/>
                  </a:lnTo>
                  <a:lnTo>
                    <a:pt x="153" y="358"/>
                  </a:lnTo>
                  <a:lnTo>
                    <a:pt x="152" y="358"/>
                  </a:lnTo>
                  <a:lnTo>
                    <a:pt x="152" y="357"/>
                  </a:lnTo>
                  <a:lnTo>
                    <a:pt x="152" y="356"/>
                  </a:lnTo>
                  <a:lnTo>
                    <a:pt x="152" y="355"/>
                  </a:lnTo>
                  <a:lnTo>
                    <a:pt x="152" y="354"/>
                  </a:lnTo>
                  <a:lnTo>
                    <a:pt x="152" y="352"/>
                  </a:lnTo>
                  <a:lnTo>
                    <a:pt x="152" y="351"/>
                  </a:lnTo>
                  <a:lnTo>
                    <a:pt x="152" y="350"/>
                  </a:lnTo>
                  <a:lnTo>
                    <a:pt x="152" y="349"/>
                  </a:lnTo>
                  <a:lnTo>
                    <a:pt x="150" y="348"/>
                  </a:lnTo>
                  <a:lnTo>
                    <a:pt x="150" y="347"/>
                  </a:lnTo>
                  <a:lnTo>
                    <a:pt x="150" y="346"/>
                  </a:lnTo>
                  <a:lnTo>
                    <a:pt x="150" y="344"/>
                  </a:lnTo>
                  <a:lnTo>
                    <a:pt x="150" y="343"/>
                  </a:lnTo>
                  <a:lnTo>
                    <a:pt x="152" y="342"/>
                  </a:lnTo>
                  <a:lnTo>
                    <a:pt x="153" y="342"/>
                  </a:lnTo>
                  <a:lnTo>
                    <a:pt x="153" y="341"/>
                  </a:lnTo>
                  <a:lnTo>
                    <a:pt x="153" y="340"/>
                  </a:lnTo>
                  <a:lnTo>
                    <a:pt x="153" y="339"/>
                  </a:lnTo>
                  <a:lnTo>
                    <a:pt x="153" y="338"/>
                  </a:lnTo>
                  <a:lnTo>
                    <a:pt x="153" y="338"/>
                  </a:lnTo>
                  <a:lnTo>
                    <a:pt x="153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0" y="335"/>
                  </a:lnTo>
                  <a:lnTo>
                    <a:pt x="150" y="334"/>
                  </a:lnTo>
                  <a:lnTo>
                    <a:pt x="150" y="333"/>
                  </a:lnTo>
                  <a:lnTo>
                    <a:pt x="149" y="332"/>
                  </a:lnTo>
                  <a:lnTo>
                    <a:pt x="148" y="331"/>
                  </a:lnTo>
                  <a:lnTo>
                    <a:pt x="147" y="330"/>
                  </a:lnTo>
                  <a:lnTo>
                    <a:pt x="146" y="330"/>
                  </a:lnTo>
                  <a:lnTo>
                    <a:pt x="146" y="329"/>
                  </a:lnTo>
                  <a:lnTo>
                    <a:pt x="145" y="327"/>
                  </a:lnTo>
                  <a:lnTo>
                    <a:pt x="144" y="327"/>
                  </a:lnTo>
                  <a:lnTo>
                    <a:pt x="144" y="326"/>
                  </a:lnTo>
                  <a:lnTo>
                    <a:pt x="143" y="326"/>
                  </a:lnTo>
                  <a:lnTo>
                    <a:pt x="143" y="325"/>
                  </a:lnTo>
                  <a:lnTo>
                    <a:pt x="143" y="324"/>
                  </a:lnTo>
                  <a:lnTo>
                    <a:pt x="143" y="323"/>
                  </a:lnTo>
                  <a:lnTo>
                    <a:pt x="143" y="322"/>
                  </a:lnTo>
                  <a:lnTo>
                    <a:pt x="143" y="321"/>
                  </a:lnTo>
                  <a:lnTo>
                    <a:pt x="143" y="320"/>
                  </a:lnTo>
                  <a:lnTo>
                    <a:pt x="141" y="320"/>
                  </a:lnTo>
                  <a:lnTo>
                    <a:pt x="141" y="318"/>
                  </a:lnTo>
                  <a:lnTo>
                    <a:pt x="141" y="317"/>
                  </a:lnTo>
                  <a:lnTo>
                    <a:pt x="140" y="316"/>
                  </a:lnTo>
                  <a:lnTo>
                    <a:pt x="140" y="315"/>
                  </a:lnTo>
                  <a:lnTo>
                    <a:pt x="140" y="314"/>
                  </a:lnTo>
                  <a:lnTo>
                    <a:pt x="140" y="313"/>
                  </a:lnTo>
                  <a:lnTo>
                    <a:pt x="140" y="312"/>
                  </a:lnTo>
                  <a:lnTo>
                    <a:pt x="140" y="310"/>
                  </a:lnTo>
                  <a:lnTo>
                    <a:pt x="139" y="310"/>
                  </a:lnTo>
                  <a:lnTo>
                    <a:pt x="139" y="309"/>
                  </a:lnTo>
                  <a:lnTo>
                    <a:pt x="138" y="309"/>
                  </a:lnTo>
                  <a:lnTo>
                    <a:pt x="138" y="308"/>
                  </a:lnTo>
                  <a:lnTo>
                    <a:pt x="139" y="307"/>
                  </a:lnTo>
                  <a:lnTo>
                    <a:pt x="139" y="306"/>
                  </a:lnTo>
                  <a:lnTo>
                    <a:pt x="139" y="305"/>
                  </a:lnTo>
                  <a:lnTo>
                    <a:pt x="138" y="304"/>
                  </a:lnTo>
                  <a:lnTo>
                    <a:pt x="139" y="304"/>
                  </a:lnTo>
                  <a:lnTo>
                    <a:pt x="140" y="303"/>
                  </a:lnTo>
                  <a:lnTo>
                    <a:pt x="139" y="303"/>
                  </a:lnTo>
                  <a:lnTo>
                    <a:pt x="140" y="301"/>
                  </a:lnTo>
                  <a:lnTo>
                    <a:pt x="141" y="301"/>
                  </a:lnTo>
                  <a:lnTo>
                    <a:pt x="141" y="300"/>
                  </a:lnTo>
                  <a:lnTo>
                    <a:pt x="141" y="299"/>
                  </a:lnTo>
                  <a:lnTo>
                    <a:pt x="141" y="298"/>
                  </a:lnTo>
                  <a:lnTo>
                    <a:pt x="143" y="297"/>
                  </a:lnTo>
                  <a:lnTo>
                    <a:pt x="144" y="297"/>
                  </a:lnTo>
                  <a:lnTo>
                    <a:pt x="144" y="296"/>
                  </a:lnTo>
                  <a:lnTo>
                    <a:pt x="145" y="296"/>
                  </a:lnTo>
                  <a:lnTo>
                    <a:pt x="145" y="295"/>
                  </a:lnTo>
                  <a:lnTo>
                    <a:pt x="144" y="293"/>
                  </a:lnTo>
                  <a:lnTo>
                    <a:pt x="144" y="292"/>
                  </a:lnTo>
                  <a:lnTo>
                    <a:pt x="144" y="291"/>
                  </a:lnTo>
                  <a:lnTo>
                    <a:pt x="143" y="291"/>
                  </a:lnTo>
                  <a:lnTo>
                    <a:pt x="141" y="290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9" y="288"/>
                  </a:lnTo>
                  <a:lnTo>
                    <a:pt x="138" y="287"/>
                  </a:lnTo>
                  <a:lnTo>
                    <a:pt x="138" y="286"/>
                  </a:lnTo>
                  <a:lnTo>
                    <a:pt x="138" y="284"/>
                  </a:lnTo>
                  <a:lnTo>
                    <a:pt x="137" y="284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2" y="283"/>
                  </a:lnTo>
                  <a:lnTo>
                    <a:pt x="132" y="282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1"/>
                  </a:lnTo>
                  <a:lnTo>
                    <a:pt x="131" y="280"/>
                  </a:lnTo>
                  <a:lnTo>
                    <a:pt x="131" y="279"/>
                  </a:lnTo>
                  <a:lnTo>
                    <a:pt x="132" y="279"/>
                  </a:lnTo>
                  <a:lnTo>
                    <a:pt x="133" y="279"/>
                  </a:lnTo>
                  <a:lnTo>
                    <a:pt x="135" y="278"/>
                  </a:lnTo>
                  <a:lnTo>
                    <a:pt x="136" y="276"/>
                  </a:lnTo>
                  <a:lnTo>
                    <a:pt x="136" y="275"/>
                  </a:lnTo>
                  <a:lnTo>
                    <a:pt x="136" y="274"/>
                  </a:lnTo>
                  <a:lnTo>
                    <a:pt x="136" y="273"/>
                  </a:lnTo>
                  <a:lnTo>
                    <a:pt x="136" y="272"/>
                  </a:lnTo>
                  <a:lnTo>
                    <a:pt x="135" y="272"/>
                  </a:lnTo>
                  <a:lnTo>
                    <a:pt x="133" y="272"/>
                  </a:lnTo>
                  <a:lnTo>
                    <a:pt x="133" y="271"/>
                  </a:lnTo>
                  <a:lnTo>
                    <a:pt x="132" y="271"/>
                  </a:lnTo>
                  <a:lnTo>
                    <a:pt x="132" y="270"/>
                  </a:lnTo>
                  <a:lnTo>
                    <a:pt x="131" y="270"/>
                  </a:lnTo>
                  <a:lnTo>
                    <a:pt x="130" y="270"/>
                  </a:lnTo>
                  <a:lnTo>
                    <a:pt x="129" y="270"/>
                  </a:lnTo>
                  <a:lnTo>
                    <a:pt x="128" y="271"/>
                  </a:lnTo>
                  <a:lnTo>
                    <a:pt x="128" y="271"/>
                  </a:lnTo>
                  <a:lnTo>
                    <a:pt x="127" y="271"/>
                  </a:lnTo>
                  <a:lnTo>
                    <a:pt x="126" y="271"/>
                  </a:lnTo>
                  <a:lnTo>
                    <a:pt x="124" y="271"/>
                  </a:lnTo>
                  <a:lnTo>
                    <a:pt x="123" y="270"/>
                  </a:lnTo>
                  <a:lnTo>
                    <a:pt x="122" y="270"/>
                  </a:lnTo>
                  <a:lnTo>
                    <a:pt x="121" y="270"/>
                  </a:lnTo>
                  <a:lnTo>
                    <a:pt x="121" y="269"/>
                  </a:lnTo>
                  <a:lnTo>
                    <a:pt x="121" y="267"/>
                  </a:lnTo>
                  <a:lnTo>
                    <a:pt x="121" y="266"/>
                  </a:lnTo>
                  <a:lnTo>
                    <a:pt x="121" y="265"/>
                  </a:lnTo>
                  <a:lnTo>
                    <a:pt x="120" y="264"/>
                  </a:lnTo>
                  <a:lnTo>
                    <a:pt x="120" y="263"/>
                  </a:lnTo>
                  <a:lnTo>
                    <a:pt x="120" y="262"/>
                  </a:lnTo>
                  <a:lnTo>
                    <a:pt x="119" y="262"/>
                  </a:lnTo>
                  <a:lnTo>
                    <a:pt x="119" y="261"/>
                  </a:lnTo>
                  <a:lnTo>
                    <a:pt x="118" y="261"/>
                  </a:lnTo>
                  <a:lnTo>
                    <a:pt x="116" y="261"/>
                  </a:lnTo>
                  <a:lnTo>
                    <a:pt x="116" y="259"/>
                  </a:lnTo>
                  <a:lnTo>
                    <a:pt x="116" y="258"/>
                  </a:lnTo>
                  <a:lnTo>
                    <a:pt x="115" y="258"/>
                  </a:lnTo>
                  <a:lnTo>
                    <a:pt x="115" y="257"/>
                  </a:lnTo>
                  <a:lnTo>
                    <a:pt x="114" y="256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4" y="255"/>
                  </a:lnTo>
                  <a:lnTo>
                    <a:pt x="115" y="255"/>
                  </a:lnTo>
                  <a:lnTo>
                    <a:pt x="115" y="254"/>
                  </a:lnTo>
                  <a:lnTo>
                    <a:pt x="116" y="254"/>
                  </a:lnTo>
                  <a:lnTo>
                    <a:pt x="115" y="253"/>
                  </a:lnTo>
                  <a:lnTo>
                    <a:pt x="114" y="252"/>
                  </a:lnTo>
                  <a:lnTo>
                    <a:pt x="115" y="252"/>
                  </a:lnTo>
                  <a:lnTo>
                    <a:pt x="115" y="250"/>
                  </a:lnTo>
                  <a:lnTo>
                    <a:pt x="115" y="249"/>
                  </a:lnTo>
                  <a:lnTo>
                    <a:pt x="115" y="248"/>
                  </a:lnTo>
                  <a:lnTo>
                    <a:pt x="115" y="247"/>
                  </a:lnTo>
                  <a:lnTo>
                    <a:pt x="115" y="246"/>
                  </a:lnTo>
                  <a:lnTo>
                    <a:pt x="114" y="246"/>
                  </a:lnTo>
                  <a:lnTo>
                    <a:pt x="113" y="246"/>
                  </a:lnTo>
                  <a:lnTo>
                    <a:pt x="113" y="245"/>
                  </a:lnTo>
                  <a:lnTo>
                    <a:pt x="113" y="244"/>
                  </a:lnTo>
                  <a:lnTo>
                    <a:pt x="113" y="242"/>
                  </a:lnTo>
                  <a:lnTo>
                    <a:pt x="113" y="241"/>
                  </a:lnTo>
                  <a:lnTo>
                    <a:pt x="112" y="241"/>
                  </a:lnTo>
                  <a:lnTo>
                    <a:pt x="112" y="240"/>
                  </a:lnTo>
                  <a:lnTo>
                    <a:pt x="111" y="240"/>
                  </a:lnTo>
                  <a:lnTo>
                    <a:pt x="110" y="239"/>
                  </a:lnTo>
                  <a:lnTo>
                    <a:pt x="110" y="238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6" y="237"/>
                  </a:lnTo>
                  <a:lnTo>
                    <a:pt x="105" y="237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4"/>
                  </a:lnTo>
                  <a:lnTo>
                    <a:pt x="104" y="233"/>
                  </a:lnTo>
                  <a:lnTo>
                    <a:pt x="104" y="232"/>
                  </a:lnTo>
                  <a:lnTo>
                    <a:pt x="103" y="231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29"/>
                  </a:lnTo>
                  <a:lnTo>
                    <a:pt x="104" y="229"/>
                  </a:lnTo>
                  <a:lnTo>
                    <a:pt x="105" y="229"/>
                  </a:lnTo>
                  <a:lnTo>
                    <a:pt x="106" y="229"/>
                  </a:lnTo>
                  <a:lnTo>
                    <a:pt x="106" y="228"/>
                  </a:lnTo>
                  <a:lnTo>
                    <a:pt x="107" y="228"/>
                  </a:lnTo>
                  <a:lnTo>
                    <a:pt x="107" y="227"/>
                  </a:lnTo>
                  <a:lnTo>
                    <a:pt x="106" y="225"/>
                  </a:lnTo>
                  <a:lnTo>
                    <a:pt x="105" y="225"/>
                  </a:lnTo>
                  <a:lnTo>
                    <a:pt x="104" y="225"/>
                  </a:lnTo>
                  <a:lnTo>
                    <a:pt x="103" y="224"/>
                  </a:lnTo>
                  <a:lnTo>
                    <a:pt x="102" y="223"/>
                  </a:lnTo>
                  <a:lnTo>
                    <a:pt x="102" y="222"/>
                  </a:lnTo>
                  <a:lnTo>
                    <a:pt x="102" y="221"/>
                  </a:lnTo>
                  <a:lnTo>
                    <a:pt x="101" y="221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9" y="219"/>
                  </a:lnTo>
                  <a:lnTo>
                    <a:pt x="98" y="219"/>
                  </a:lnTo>
                  <a:lnTo>
                    <a:pt x="98" y="217"/>
                  </a:lnTo>
                  <a:lnTo>
                    <a:pt x="98" y="216"/>
                  </a:lnTo>
                  <a:lnTo>
                    <a:pt x="99" y="215"/>
                  </a:lnTo>
                  <a:lnTo>
                    <a:pt x="98" y="215"/>
                  </a:lnTo>
                  <a:lnTo>
                    <a:pt x="98" y="214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6" y="212"/>
                  </a:lnTo>
                  <a:lnTo>
                    <a:pt x="95" y="212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6" y="208"/>
                  </a:lnTo>
                  <a:lnTo>
                    <a:pt x="97" y="208"/>
                  </a:lnTo>
                  <a:lnTo>
                    <a:pt x="96" y="207"/>
                  </a:lnTo>
                  <a:lnTo>
                    <a:pt x="94" y="206"/>
                  </a:lnTo>
                  <a:lnTo>
                    <a:pt x="93" y="206"/>
                  </a:lnTo>
                  <a:lnTo>
                    <a:pt x="93" y="205"/>
                  </a:lnTo>
                  <a:lnTo>
                    <a:pt x="92" y="204"/>
                  </a:lnTo>
                  <a:lnTo>
                    <a:pt x="90" y="204"/>
                  </a:lnTo>
                  <a:lnTo>
                    <a:pt x="90" y="203"/>
                  </a:lnTo>
                  <a:lnTo>
                    <a:pt x="89" y="203"/>
                  </a:lnTo>
                  <a:lnTo>
                    <a:pt x="88" y="203"/>
                  </a:lnTo>
                  <a:lnTo>
                    <a:pt x="89" y="202"/>
                  </a:lnTo>
                  <a:lnTo>
                    <a:pt x="90" y="202"/>
                  </a:lnTo>
                  <a:lnTo>
                    <a:pt x="92" y="202"/>
                  </a:lnTo>
                  <a:lnTo>
                    <a:pt x="93" y="202"/>
                  </a:lnTo>
                  <a:lnTo>
                    <a:pt x="93" y="200"/>
                  </a:lnTo>
                  <a:lnTo>
                    <a:pt x="94" y="200"/>
                  </a:lnTo>
                  <a:lnTo>
                    <a:pt x="94" y="199"/>
                  </a:lnTo>
                  <a:lnTo>
                    <a:pt x="95" y="199"/>
                  </a:lnTo>
                  <a:lnTo>
                    <a:pt x="95" y="198"/>
                  </a:lnTo>
                  <a:lnTo>
                    <a:pt x="95" y="197"/>
                  </a:lnTo>
                  <a:lnTo>
                    <a:pt x="95" y="196"/>
                  </a:lnTo>
                  <a:lnTo>
                    <a:pt x="95" y="195"/>
                  </a:lnTo>
                  <a:lnTo>
                    <a:pt x="95" y="194"/>
                  </a:lnTo>
                  <a:lnTo>
                    <a:pt x="95" y="193"/>
                  </a:lnTo>
                  <a:lnTo>
                    <a:pt x="94" y="191"/>
                  </a:lnTo>
                  <a:lnTo>
                    <a:pt x="93" y="190"/>
                  </a:lnTo>
                  <a:lnTo>
                    <a:pt x="92" y="189"/>
                  </a:lnTo>
                  <a:lnTo>
                    <a:pt x="90" y="189"/>
                  </a:lnTo>
                  <a:lnTo>
                    <a:pt x="90" y="188"/>
                  </a:lnTo>
                  <a:lnTo>
                    <a:pt x="89" y="187"/>
                  </a:lnTo>
                  <a:lnTo>
                    <a:pt x="88" y="187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7" y="183"/>
                  </a:lnTo>
                  <a:lnTo>
                    <a:pt x="87" y="182"/>
                  </a:lnTo>
                  <a:lnTo>
                    <a:pt x="87" y="181"/>
                  </a:lnTo>
                  <a:lnTo>
                    <a:pt x="86" y="180"/>
                  </a:lnTo>
                  <a:lnTo>
                    <a:pt x="86" y="179"/>
                  </a:lnTo>
                  <a:lnTo>
                    <a:pt x="86" y="178"/>
                  </a:lnTo>
                  <a:lnTo>
                    <a:pt x="86" y="177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87" y="174"/>
                  </a:lnTo>
                  <a:lnTo>
                    <a:pt x="86" y="173"/>
                  </a:lnTo>
                  <a:lnTo>
                    <a:pt x="86" y="172"/>
                  </a:lnTo>
                  <a:lnTo>
                    <a:pt x="85" y="171"/>
                  </a:lnTo>
                  <a:lnTo>
                    <a:pt x="85" y="170"/>
                  </a:lnTo>
                  <a:lnTo>
                    <a:pt x="84" y="170"/>
                  </a:lnTo>
                  <a:lnTo>
                    <a:pt x="84" y="169"/>
                  </a:lnTo>
                  <a:lnTo>
                    <a:pt x="84" y="168"/>
                  </a:lnTo>
                  <a:lnTo>
                    <a:pt x="83" y="166"/>
                  </a:lnTo>
                  <a:lnTo>
                    <a:pt x="83" y="165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5" y="165"/>
                  </a:lnTo>
                  <a:lnTo>
                    <a:pt x="86" y="165"/>
                  </a:lnTo>
                  <a:lnTo>
                    <a:pt x="87" y="164"/>
                  </a:lnTo>
                  <a:lnTo>
                    <a:pt x="88" y="164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59"/>
                  </a:lnTo>
                  <a:lnTo>
                    <a:pt x="89" y="157"/>
                  </a:lnTo>
                  <a:lnTo>
                    <a:pt x="88" y="157"/>
                  </a:lnTo>
                  <a:lnTo>
                    <a:pt x="88" y="156"/>
                  </a:lnTo>
                  <a:lnTo>
                    <a:pt x="88" y="155"/>
                  </a:lnTo>
                  <a:lnTo>
                    <a:pt x="88" y="154"/>
                  </a:lnTo>
                  <a:lnTo>
                    <a:pt x="88" y="153"/>
                  </a:lnTo>
                  <a:lnTo>
                    <a:pt x="88" y="152"/>
                  </a:lnTo>
                  <a:lnTo>
                    <a:pt x="89" y="152"/>
                  </a:lnTo>
                  <a:lnTo>
                    <a:pt x="89" y="151"/>
                  </a:lnTo>
                  <a:lnTo>
                    <a:pt x="89" y="149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7"/>
                  </a:lnTo>
                  <a:lnTo>
                    <a:pt x="88" y="146"/>
                  </a:lnTo>
                  <a:lnTo>
                    <a:pt x="87" y="145"/>
                  </a:lnTo>
                  <a:lnTo>
                    <a:pt x="87" y="144"/>
                  </a:lnTo>
                  <a:lnTo>
                    <a:pt x="86" y="143"/>
                  </a:lnTo>
                  <a:lnTo>
                    <a:pt x="86" y="142"/>
                  </a:lnTo>
                  <a:lnTo>
                    <a:pt x="85" y="140"/>
                  </a:lnTo>
                  <a:lnTo>
                    <a:pt x="85" y="139"/>
                  </a:lnTo>
                  <a:lnTo>
                    <a:pt x="85" y="138"/>
                  </a:lnTo>
                  <a:lnTo>
                    <a:pt x="85" y="137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0" y="132"/>
                  </a:lnTo>
                  <a:lnTo>
                    <a:pt x="80" y="131"/>
                  </a:lnTo>
                  <a:lnTo>
                    <a:pt x="80" y="130"/>
                  </a:lnTo>
                  <a:lnTo>
                    <a:pt x="80" y="129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9" y="127"/>
                  </a:lnTo>
                  <a:lnTo>
                    <a:pt x="79" y="126"/>
                  </a:lnTo>
                  <a:lnTo>
                    <a:pt x="78" y="126"/>
                  </a:lnTo>
                  <a:lnTo>
                    <a:pt x="78" y="124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7" y="122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21"/>
                  </a:lnTo>
                  <a:lnTo>
                    <a:pt x="77" y="120"/>
                  </a:lnTo>
                  <a:lnTo>
                    <a:pt x="76" y="119"/>
                  </a:lnTo>
                  <a:lnTo>
                    <a:pt x="77" y="118"/>
                  </a:lnTo>
                  <a:lnTo>
                    <a:pt x="76" y="117"/>
                  </a:lnTo>
                  <a:lnTo>
                    <a:pt x="77" y="115"/>
                  </a:lnTo>
                  <a:lnTo>
                    <a:pt x="76" y="114"/>
                  </a:lnTo>
                  <a:lnTo>
                    <a:pt x="76" y="113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2" y="111"/>
                  </a:lnTo>
                  <a:lnTo>
                    <a:pt x="72" y="110"/>
                  </a:lnTo>
                  <a:lnTo>
                    <a:pt x="73" y="109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5"/>
                  </a:lnTo>
                  <a:lnTo>
                    <a:pt x="72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4"/>
                  </a:lnTo>
                  <a:lnTo>
                    <a:pt x="70" y="104"/>
                  </a:lnTo>
                  <a:lnTo>
                    <a:pt x="69" y="104"/>
                  </a:lnTo>
                  <a:lnTo>
                    <a:pt x="68" y="104"/>
                  </a:lnTo>
                  <a:lnTo>
                    <a:pt x="68" y="103"/>
                  </a:lnTo>
                  <a:lnTo>
                    <a:pt x="67" y="102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0"/>
                  </a:lnTo>
                  <a:lnTo>
                    <a:pt x="62" y="98"/>
                  </a:lnTo>
                  <a:lnTo>
                    <a:pt x="61" y="97"/>
                  </a:lnTo>
                  <a:lnTo>
                    <a:pt x="60" y="96"/>
                  </a:lnTo>
                  <a:lnTo>
                    <a:pt x="59" y="96"/>
                  </a:lnTo>
                  <a:lnTo>
                    <a:pt x="58" y="96"/>
                  </a:lnTo>
                  <a:lnTo>
                    <a:pt x="56" y="95"/>
                  </a:lnTo>
                  <a:lnTo>
                    <a:pt x="55" y="95"/>
                  </a:lnTo>
                  <a:lnTo>
                    <a:pt x="55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52" y="93"/>
                  </a:lnTo>
                  <a:lnTo>
                    <a:pt x="51" y="93"/>
                  </a:lnTo>
                  <a:lnTo>
                    <a:pt x="51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3"/>
                  </a:lnTo>
                  <a:lnTo>
                    <a:pt x="46" y="92"/>
                  </a:lnTo>
                  <a:lnTo>
                    <a:pt x="46" y="90"/>
                  </a:lnTo>
                  <a:lnTo>
                    <a:pt x="46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4" y="89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3" y="87"/>
                  </a:lnTo>
                  <a:lnTo>
                    <a:pt x="42" y="86"/>
                  </a:lnTo>
                  <a:lnTo>
                    <a:pt x="41" y="86"/>
                  </a:lnTo>
                  <a:lnTo>
                    <a:pt x="39" y="86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6" y="85"/>
                  </a:lnTo>
                  <a:lnTo>
                    <a:pt x="35" y="85"/>
                  </a:lnTo>
                  <a:lnTo>
                    <a:pt x="34" y="86"/>
                  </a:lnTo>
                  <a:lnTo>
                    <a:pt x="33" y="86"/>
                  </a:lnTo>
                  <a:lnTo>
                    <a:pt x="32" y="86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8" y="84"/>
                  </a:lnTo>
                  <a:lnTo>
                    <a:pt x="28" y="83"/>
                  </a:lnTo>
                  <a:lnTo>
                    <a:pt x="27" y="83"/>
                  </a:lnTo>
                  <a:lnTo>
                    <a:pt x="26" y="81"/>
                  </a:lnTo>
                  <a:lnTo>
                    <a:pt x="26" y="80"/>
                  </a:lnTo>
                  <a:lnTo>
                    <a:pt x="26" y="79"/>
                  </a:lnTo>
                  <a:lnTo>
                    <a:pt x="25" y="79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6" y="76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6" y="72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4" y="69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1" y="62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1" y="59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0" y="44"/>
                  </a:lnTo>
                  <a:lnTo>
                    <a:pt x="20" y="43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9" y="0"/>
                  </a:lnTo>
                  <a:lnTo>
                    <a:pt x="15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9" y="0"/>
                  </a:lnTo>
                  <a:lnTo>
                    <a:pt x="20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9" name="Freeform 90"/>
            <p:cNvSpPr>
              <a:spLocks/>
            </p:cNvSpPr>
            <p:nvPr/>
          </p:nvSpPr>
          <p:spPr bwMode="auto">
            <a:xfrm>
              <a:off x="3390900" y="3617913"/>
              <a:ext cx="850900" cy="411163"/>
            </a:xfrm>
            <a:custGeom>
              <a:avLst/>
              <a:gdLst>
                <a:gd name="T0" fmla="*/ 536 w 536"/>
                <a:gd name="T1" fmla="*/ 39 h 259"/>
                <a:gd name="T2" fmla="*/ 533 w 536"/>
                <a:gd name="T3" fmla="*/ 87 h 259"/>
                <a:gd name="T4" fmla="*/ 533 w 536"/>
                <a:gd name="T5" fmla="*/ 204 h 259"/>
                <a:gd name="T6" fmla="*/ 463 w 536"/>
                <a:gd name="T7" fmla="*/ 251 h 259"/>
                <a:gd name="T8" fmla="*/ 421 w 536"/>
                <a:gd name="T9" fmla="*/ 251 h 259"/>
                <a:gd name="T10" fmla="*/ 405 w 536"/>
                <a:gd name="T11" fmla="*/ 251 h 259"/>
                <a:gd name="T12" fmla="*/ 394 w 536"/>
                <a:gd name="T13" fmla="*/ 251 h 259"/>
                <a:gd name="T14" fmla="*/ 362 w 536"/>
                <a:gd name="T15" fmla="*/ 251 h 259"/>
                <a:gd name="T16" fmla="*/ 352 w 536"/>
                <a:gd name="T17" fmla="*/ 251 h 259"/>
                <a:gd name="T18" fmla="*/ 339 w 536"/>
                <a:gd name="T19" fmla="*/ 251 h 259"/>
                <a:gd name="T20" fmla="*/ 330 w 536"/>
                <a:gd name="T21" fmla="*/ 251 h 259"/>
                <a:gd name="T22" fmla="*/ 312 w 536"/>
                <a:gd name="T23" fmla="*/ 251 h 259"/>
                <a:gd name="T24" fmla="*/ 292 w 536"/>
                <a:gd name="T25" fmla="*/ 251 h 259"/>
                <a:gd name="T26" fmla="*/ 274 w 536"/>
                <a:gd name="T27" fmla="*/ 251 h 259"/>
                <a:gd name="T28" fmla="*/ 248 w 536"/>
                <a:gd name="T29" fmla="*/ 253 h 259"/>
                <a:gd name="T30" fmla="*/ 217 w 536"/>
                <a:gd name="T31" fmla="*/ 252 h 259"/>
                <a:gd name="T32" fmla="*/ 171 w 536"/>
                <a:gd name="T33" fmla="*/ 235 h 259"/>
                <a:gd name="T34" fmla="*/ 149 w 536"/>
                <a:gd name="T35" fmla="*/ 230 h 259"/>
                <a:gd name="T36" fmla="*/ 110 w 536"/>
                <a:gd name="T37" fmla="*/ 160 h 259"/>
                <a:gd name="T38" fmla="*/ 64 w 536"/>
                <a:gd name="T39" fmla="*/ 116 h 259"/>
                <a:gd name="T40" fmla="*/ 37 w 536"/>
                <a:gd name="T41" fmla="*/ 80 h 259"/>
                <a:gd name="T42" fmla="*/ 21 w 536"/>
                <a:gd name="T43" fmla="*/ 69 h 259"/>
                <a:gd name="T44" fmla="*/ 2 w 536"/>
                <a:gd name="T45" fmla="*/ 2 h 259"/>
                <a:gd name="T46" fmla="*/ 10 w 536"/>
                <a:gd name="T47" fmla="*/ 2 h 259"/>
                <a:gd name="T48" fmla="*/ 18 w 536"/>
                <a:gd name="T49" fmla="*/ 2 h 259"/>
                <a:gd name="T50" fmla="*/ 27 w 536"/>
                <a:gd name="T51" fmla="*/ 2 h 259"/>
                <a:gd name="T52" fmla="*/ 35 w 536"/>
                <a:gd name="T53" fmla="*/ 2 h 259"/>
                <a:gd name="T54" fmla="*/ 42 w 536"/>
                <a:gd name="T55" fmla="*/ 2 h 259"/>
                <a:gd name="T56" fmla="*/ 51 w 536"/>
                <a:gd name="T57" fmla="*/ 2 h 259"/>
                <a:gd name="T58" fmla="*/ 64 w 536"/>
                <a:gd name="T59" fmla="*/ 2 h 259"/>
                <a:gd name="T60" fmla="*/ 71 w 536"/>
                <a:gd name="T61" fmla="*/ 2 h 259"/>
                <a:gd name="T62" fmla="*/ 113 w 536"/>
                <a:gd name="T63" fmla="*/ 2 h 259"/>
                <a:gd name="T64" fmla="*/ 121 w 536"/>
                <a:gd name="T65" fmla="*/ 2 h 259"/>
                <a:gd name="T66" fmla="*/ 131 w 536"/>
                <a:gd name="T67" fmla="*/ 2 h 259"/>
                <a:gd name="T68" fmla="*/ 141 w 536"/>
                <a:gd name="T69" fmla="*/ 2 h 259"/>
                <a:gd name="T70" fmla="*/ 157 w 536"/>
                <a:gd name="T71" fmla="*/ 2 h 259"/>
                <a:gd name="T72" fmla="*/ 174 w 536"/>
                <a:gd name="T73" fmla="*/ 2 h 259"/>
                <a:gd name="T74" fmla="*/ 187 w 536"/>
                <a:gd name="T75" fmla="*/ 2 h 259"/>
                <a:gd name="T76" fmla="*/ 197 w 536"/>
                <a:gd name="T77" fmla="*/ 2 h 259"/>
                <a:gd name="T78" fmla="*/ 206 w 536"/>
                <a:gd name="T79" fmla="*/ 2 h 259"/>
                <a:gd name="T80" fmla="*/ 215 w 536"/>
                <a:gd name="T81" fmla="*/ 2 h 259"/>
                <a:gd name="T82" fmla="*/ 228 w 536"/>
                <a:gd name="T83" fmla="*/ 2 h 259"/>
                <a:gd name="T84" fmla="*/ 238 w 536"/>
                <a:gd name="T85" fmla="*/ 2 h 259"/>
                <a:gd name="T86" fmla="*/ 249 w 536"/>
                <a:gd name="T87" fmla="*/ 2 h 259"/>
                <a:gd name="T88" fmla="*/ 262 w 536"/>
                <a:gd name="T89" fmla="*/ 2 h 259"/>
                <a:gd name="T90" fmla="*/ 282 w 536"/>
                <a:gd name="T91" fmla="*/ 2 h 259"/>
                <a:gd name="T92" fmla="*/ 299 w 536"/>
                <a:gd name="T93" fmla="*/ 2 h 259"/>
                <a:gd name="T94" fmla="*/ 316 w 536"/>
                <a:gd name="T95" fmla="*/ 2 h 259"/>
                <a:gd name="T96" fmla="*/ 337 w 536"/>
                <a:gd name="T97" fmla="*/ 2 h 259"/>
                <a:gd name="T98" fmla="*/ 352 w 536"/>
                <a:gd name="T99" fmla="*/ 2 h 259"/>
                <a:gd name="T100" fmla="*/ 363 w 536"/>
                <a:gd name="T101" fmla="*/ 1 h 259"/>
                <a:gd name="T102" fmla="*/ 372 w 536"/>
                <a:gd name="T103" fmla="*/ 2 h 259"/>
                <a:gd name="T104" fmla="*/ 387 w 536"/>
                <a:gd name="T105" fmla="*/ 2 h 259"/>
                <a:gd name="T106" fmla="*/ 416 w 536"/>
                <a:gd name="T107" fmla="*/ 2 h 259"/>
                <a:gd name="T108" fmla="*/ 532 w 536"/>
                <a:gd name="T109" fmla="*/ 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6" h="259">
                  <a:moveTo>
                    <a:pt x="532" y="1"/>
                  </a:moveTo>
                  <a:lnTo>
                    <a:pt x="532" y="16"/>
                  </a:lnTo>
                  <a:lnTo>
                    <a:pt x="533" y="23"/>
                  </a:lnTo>
                  <a:lnTo>
                    <a:pt x="528" y="23"/>
                  </a:lnTo>
                  <a:lnTo>
                    <a:pt x="528" y="32"/>
                  </a:lnTo>
                  <a:lnTo>
                    <a:pt x="536" y="32"/>
                  </a:lnTo>
                  <a:lnTo>
                    <a:pt x="536" y="39"/>
                  </a:lnTo>
                  <a:lnTo>
                    <a:pt x="533" y="39"/>
                  </a:lnTo>
                  <a:lnTo>
                    <a:pt x="533" y="45"/>
                  </a:lnTo>
                  <a:lnTo>
                    <a:pt x="533" y="60"/>
                  </a:lnTo>
                  <a:lnTo>
                    <a:pt x="533" y="75"/>
                  </a:lnTo>
                  <a:lnTo>
                    <a:pt x="533" y="76"/>
                  </a:lnTo>
                  <a:lnTo>
                    <a:pt x="533" y="80"/>
                  </a:lnTo>
                  <a:lnTo>
                    <a:pt x="533" y="87"/>
                  </a:lnTo>
                  <a:lnTo>
                    <a:pt x="533" y="90"/>
                  </a:lnTo>
                  <a:lnTo>
                    <a:pt x="533" y="93"/>
                  </a:lnTo>
                  <a:lnTo>
                    <a:pt x="533" y="94"/>
                  </a:lnTo>
                  <a:lnTo>
                    <a:pt x="533" y="109"/>
                  </a:lnTo>
                  <a:lnTo>
                    <a:pt x="533" y="186"/>
                  </a:lnTo>
                  <a:lnTo>
                    <a:pt x="533" y="202"/>
                  </a:lnTo>
                  <a:lnTo>
                    <a:pt x="533" y="204"/>
                  </a:lnTo>
                  <a:lnTo>
                    <a:pt x="533" y="249"/>
                  </a:lnTo>
                  <a:lnTo>
                    <a:pt x="526" y="249"/>
                  </a:lnTo>
                  <a:lnTo>
                    <a:pt x="504" y="249"/>
                  </a:lnTo>
                  <a:lnTo>
                    <a:pt x="491" y="251"/>
                  </a:lnTo>
                  <a:lnTo>
                    <a:pt x="488" y="251"/>
                  </a:lnTo>
                  <a:lnTo>
                    <a:pt x="464" y="251"/>
                  </a:lnTo>
                  <a:lnTo>
                    <a:pt x="463" y="251"/>
                  </a:lnTo>
                  <a:lnTo>
                    <a:pt x="451" y="251"/>
                  </a:lnTo>
                  <a:lnTo>
                    <a:pt x="432" y="251"/>
                  </a:lnTo>
                  <a:lnTo>
                    <a:pt x="425" y="251"/>
                  </a:lnTo>
                  <a:lnTo>
                    <a:pt x="424" y="251"/>
                  </a:lnTo>
                  <a:lnTo>
                    <a:pt x="423" y="251"/>
                  </a:lnTo>
                  <a:lnTo>
                    <a:pt x="422" y="251"/>
                  </a:lnTo>
                  <a:lnTo>
                    <a:pt x="421" y="251"/>
                  </a:lnTo>
                  <a:lnTo>
                    <a:pt x="420" y="251"/>
                  </a:lnTo>
                  <a:lnTo>
                    <a:pt x="419" y="251"/>
                  </a:lnTo>
                  <a:lnTo>
                    <a:pt x="418" y="251"/>
                  </a:lnTo>
                  <a:lnTo>
                    <a:pt x="415" y="251"/>
                  </a:lnTo>
                  <a:lnTo>
                    <a:pt x="407" y="251"/>
                  </a:lnTo>
                  <a:lnTo>
                    <a:pt x="406" y="251"/>
                  </a:lnTo>
                  <a:lnTo>
                    <a:pt x="405" y="251"/>
                  </a:lnTo>
                  <a:lnTo>
                    <a:pt x="404" y="251"/>
                  </a:lnTo>
                  <a:lnTo>
                    <a:pt x="403" y="251"/>
                  </a:lnTo>
                  <a:lnTo>
                    <a:pt x="402" y="251"/>
                  </a:lnTo>
                  <a:lnTo>
                    <a:pt x="401" y="251"/>
                  </a:lnTo>
                  <a:lnTo>
                    <a:pt x="399" y="251"/>
                  </a:lnTo>
                  <a:lnTo>
                    <a:pt x="395" y="251"/>
                  </a:lnTo>
                  <a:lnTo>
                    <a:pt x="394" y="251"/>
                  </a:lnTo>
                  <a:lnTo>
                    <a:pt x="393" y="251"/>
                  </a:lnTo>
                  <a:lnTo>
                    <a:pt x="391" y="251"/>
                  </a:lnTo>
                  <a:lnTo>
                    <a:pt x="391" y="251"/>
                  </a:lnTo>
                  <a:lnTo>
                    <a:pt x="390" y="251"/>
                  </a:lnTo>
                  <a:lnTo>
                    <a:pt x="389" y="251"/>
                  </a:lnTo>
                  <a:lnTo>
                    <a:pt x="363" y="251"/>
                  </a:lnTo>
                  <a:lnTo>
                    <a:pt x="362" y="251"/>
                  </a:lnTo>
                  <a:lnTo>
                    <a:pt x="361" y="251"/>
                  </a:lnTo>
                  <a:lnTo>
                    <a:pt x="360" y="251"/>
                  </a:lnTo>
                  <a:lnTo>
                    <a:pt x="359" y="251"/>
                  </a:lnTo>
                  <a:lnTo>
                    <a:pt x="356" y="251"/>
                  </a:lnTo>
                  <a:lnTo>
                    <a:pt x="355" y="251"/>
                  </a:lnTo>
                  <a:lnTo>
                    <a:pt x="354" y="251"/>
                  </a:lnTo>
                  <a:lnTo>
                    <a:pt x="352" y="251"/>
                  </a:lnTo>
                  <a:lnTo>
                    <a:pt x="351" y="251"/>
                  </a:lnTo>
                  <a:lnTo>
                    <a:pt x="348" y="251"/>
                  </a:lnTo>
                  <a:lnTo>
                    <a:pt x="346" y="251"/>
                  </a:lnTo>
                  <a:lnTo>
                    <a:pt x="344" y="251"/>
                  </a:lnTo>
                  <a:lnTo>
                    <a:pt x="343" y="251"/>
                  </a:lnTo>
                  <a:lnTo>
                    <a:pt x="341" y="251"/>
                  </a:lnTo>
                  <a:lnTo>
                    <a:pt x="339" y="251"/>
                  </a:lnTo>
                  <a:lnTo>
                    <a:pt x="337" y="251"/>
                  </a:lnTo>
                  <a:lnTo>
                    <a:pt x="336" y="251"/>
                  </a:lnTo>
                  <a:lnTo>
                    <a:pt x="335" y="251"/>
                  </a:lnTo>
                  <a:lnTo>
                    <a:pt x="334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0" y="251"/>
                  </a:lnTo>
                  <a:lnTo>
                    <a:pt x="328" y="251"/>
                  </a:lnTo>
                  <a:lnTo>
                    <a:pt x="327" y="251"/>
                  </a:lnTo>
                  <a:lnTo>
                    <a:pt x="322" y="251"/>
                  </a:lnTo>
                  <a:lnTo>
                    <a:pt x="319" y="251"/>
                  </a:lnTo>
                  <a:lnTo>
                    <a:pt x="316" y="251"/>
                  </a:lnTo>
                  <a:lnTo>
                    <a:pt x="315" y="251"/>
                  </a:lnTo>
                  <a:lnTo>
                    <a:pt x="312" y="251"/>
                  </a:lnTo>
                  <a:lnTo>
                    <a:pt x="311" y="251"/>
                  </a:lnTo>
                  <a:lnTo>
                    <a:pt x="310" y="251"/>
                  </a:lnTo>
                  <a:lnTo>
                    <a:pt x="309" y="251"/>
                  </a:lnTo>
                  <a:lnTo>
                    <a:pt x="303" y="251"/>
                  </a:lnTo>
                  <a:lnTo>
                    <a:pt x="302" y="251"/>
                  </a:lnTo>
                  <a:lnTo>
                    <a:pt x="301" y="251"/>
                  </a:lnTo>
                  <a:lnTo>
                    <a:pt x="292" y="251"/>
                  </a:lnTo>
                  <a:lnTo>
                    <a:pt x="291" y="251"/>
                  </a:lnTo>
                  <a:lnTo>
                    <a:pt x="285" y="251"/>
                  </a:lnTo>
                  <a:lnTo>
                    <a:pt x="283" y="251"/>
                  </a:lnTo>
                  <a:lnTo>
                    <a:pt x="283" y="251"/>
                  </a:lnTo>
                  <a:lnTo>
                    <a:pt x="279" y="251"/>
                  </a:lnTo>
                  <a:lnTo>
                    <a:pt x="277" y="251"/>
                  </a:lnTo>
                  <a:lnTo>
                    <a:pt x="274" y="251"/>
                  </a:lnTo>
                  <a:lnTo>
                    <a:pt x="270" y="251"/>
                  </a:lnTo>
                  <a:lnTo>
                    <a:pt x="273" y="255"/>
                  </a:lnTo>
                  <a:lnTo>
                    <a:pt x="274" y="259"/>
                  </a:lnTo>
                  <a:lnTo>
                    <a:pt x="269" y="259"/>
                  </a:lnTo>
                  <a:lnTo>
                    <a:pt x="253" y="259"/>
                  </a:lnTo>
                  <a:lnTo>
                    <a:pt x="253" y="253"/>
                  </a:lnTo>
                  <a:lnTo>
                    <a:pt x="248" y="253"/>
                  </a:lnTo>
                  <a:lnTo>
                    <a:pt x="247" y="253"/>
                  </a:lnTo>
                  <a:lnTo>
                    <a:pt x="244" y="253"/>
                  </a:lnTo>
                  <a:lnTo>
                    <a:pt x="243" y="253"/>
                  </a:lnTo>
                  <a:lnTo>
                    <a:pt x="242" y="253"/>
                  </a:lnTo>
                  <a:lnTo>
                    <a:pt x="228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198" y="252"/>
                  </a:lnTo>
                  <a:lnTo>
                    <a:pt x="198" y="240"/>
                  </a:lnTo>
                  <a:lnTo>
                    <a:pt x="196" y="240"/>
                  </a:lnTo>
                  <a:lnTo>
                    <a:pt x="190" y="240"/>
                  </a:lnTo>
                  <a:lnTo>
                    <a:pt x="191" y="235"/>
                  </a:lnTo>
                  <a:lnTo>
                    <a:pt x="184" y="235"/>
                  </a:lnTo>
                  <a:lnTo>
                    <a:pt x="171" y="235"/>
                  </a:lnTo>
                  <a:lnTo>
                    <a:pt x="168" y="235"/>
                  </a:lnTo>
                  <a:lnTo>
                    <a:pt x="168" y="232"/>
                  </a:lnTo>
                  <a:lnTo>
                    <a:pt x="168" y="231"/>
                  </a:lnTo>
                  <a:lnTo>
                    <a:pt x="168" y="231"/>
                  </a:lnTo>
                  <a:lnTo>
                    <a:pt x="156" y="230"/>
                  </a:lnTo>
                  <a:lnTo>
                    <a:pt x="154" y="230"/>
                  </a:lnTo>
                  <a:lnTo>
                    <a:pt x="149" y="230"/>
                  </a:lnTo>
                  <a:lnTo>
                    <a:pt x="149" y="220"/>
                  </a:lnTo>
                  <a:lnTo>
                    <a:pt x="149" y="185"/>
                  </a:lnTo>
                  <a:lnTo>
                    <a:pt x="147" y="185"/>
                  </a:lnTo>
                  <a:lnTo>
                    <a:pt x="147" y="180"/>
                  </a:lnTo>
                  <a:lnTo>
                    <a:pt x="131" y="181"/>
                  </a:lnTo>
                  <a:lnTo>
                    <a:pt x="133" y="159"/>
                  </a:lnTo>
                  <a:lnTo>
                    <a:pt x="110" y="160"/>
                  </a:lnTo>
                  <a:lnTo>
                    <a:pt x="110" y="138"/>
                  </a:lnTo>
                  <a:lnTo>
                    <a:pt x="79" y="137"/>
                  </a:lnTo>
                  <a:lnTo>
                    <a:pt x="79" y="117"/>
                  </a:lnTo>
                  <a:lnTo>
                    <a:pt x="79" y="116"/>
                  </a:lnTo>
                  <a:lnTo>
                    <a:pt x="78" y="116"/>
                  </a:lnTo>
                  <a:lnTo>
                    <a:pt x="75" y="116"/>
                  </a:lnTo>
                  <a:lnTo>
                    <a:pt x="64" y="116"/>
                  </a:lnTo>
                  <a:lnTo>
                    <a:pt x="64" y="93"/>
                  </a:lnTo>
                  <a:lnTo>
                    <a:pt x="59" y="93"/>
                  </a:lnTo>
                  <a:lnTo>
                    <a:pt x="39" y="93"/>
                  </a:lnTo>
                  <a:lnTo>
                    <a:pt x="39" y="92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7" y="80"/>
                  </a:lnTo>
                  <a:lnTo>
                    <a:pt x="33" y="80"/>
                  </a:lnTo>
                  <a:lnTo>
                    <a:pt x="33" y="77"/>
                  </a:lnTo>
                  <a:lnTo>
                    <a:pt x="29" y="77"/>
                  </a:lnTo>
                  <a:lnTo>
                    <a:pt x="29" y="74"/>
                  </a:lnTo>
                  <a:lnTo>
                    <a:pt x="26" y="73"/>
                  </a:lnTo>
                  <a:lnTo>
                    <a:pt x="26" y="69"/>
                  </a:lnTo>
                  <a:lnTo>
                    <a:pt x="21" y="69"/>
                  </a:lnTo>
                  <a:lnTo>
                    <a:pt x="21" y="48"/>
                  </a:lnTo>
                  <a:lnTo>
                    <a:pt x="0" y="46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6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3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8" y="2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3" y="2"/>
                  </a:lnTo>
                  <a:lnTo>
                    <a:pt x="135" y="2"/>
                  </a:lnTo>
                  <a:lnTo>
                    <a:pt x="137" y="2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5" y="2"/>
                  </a:lnTo>
                  <a:lnTo>
                    <a:pt x="147" y="2"/>
                  </a:lnTo>
                  <a:lnTo>
                    <a:pt x="149" y="2"/>
                  </a:lnTo>
                  <a:lnTo>
                    <a:pt x="151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71" y="2"/>
                  </a:lnTo>
                  <a:lnTo>
                    <a:pt x="174" y="2"/>
                  </a:lnTo>
                  <a:lnTo>
                    <a:pt x="174" y="2"/>
                  </a:lnTo>
                  <a:lnTo>
                    <a:pt x="178" y="2"/>
                  </a:lnTo>
                  <a:lnTo>
                    <a:pt x="180" y="2"/>
                  </a:lnTo>
                  <a:lnTo>
                    <a:pt x="181" y="2"/>
                  </a:lnTo>
                  <a:lnTo>
                    <a:pt x="182" y="2"/>
                  </a:lnTo>
                  <a:lnTo>
                    <a:pt x="185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3" y="2"/>
                  </a:lnTo>
                  <a:lnTo>
                    <a:pt x="195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2"/>
                  </a:lnTo>
                  <a:lnTo>
                    <a:pt x="199" y="2"/>
                  </a:lnTo>
                  <a:lnTo>
                    <a:pt x="200" y="2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4" y="2"/>
                  </a:lnTo>
                  <a:lnTo>
                    <a:pt x="206" y="2"/>
                  </a:lnTo>
                  <a:lnTo>
                    <a:pt x="207" y="2"/>
                  </a:lnTo>
                  <a:lnTo>
                    <a:pt x="208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18" y="2"/>
                  </a:lnTo>
                  <a:lnTo>
                    <a:pt x="221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2"/>
                  </a:lnTo>
                  <a:lnTo>
                    <a:pt x="228" y="2"/>
                  </a:lnTo>
                  <a:lnTo>
                    <a:pt x="230" y="2"/>
                  </a:lnTo>
                  <a:lnTo>
                    <a:pt x="232" y="2"/>
                  </a:lnTo>
                  <a:lnTo>
                    <a:pt x="233" y="2"/>
                  </a:lnTo>
                  <a:lnTo>
                    <a:pt x="234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8" y="2"/>
                  </a:lnTo>
                  <a:lnTo>
                    <a:pt x="239" y="2"/>
                  </a:lnTo>
                  <a:lnTo>
                    <a:pt x="242" y="2"/>
                  </a:lnTo>
                  <a:lnTo>
                    <a:pt x="243" y="2"/>
                  </a:lnTo>
                  <a:lnTo>
                    <a:pt x="245" y="2"/>
                  </a:lnTo>
                  <a:lnTo>
                    <a:pt x="247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3" y="2"/>
                  </a:lnTo>
                  <a:lnTo>
                    <a:pt x="256" y="2"/>
                  </a:lnTo>
                  <a:lnTo>
                    <a:pt x="259" y="2"/>
                  </a:lnTo>
                  <a:lnTo>
                    <a:pt x="261" y="2"/>
                  </a:lnTo>
                  <a:lnTo>
                    <a:pt x="262" y="2"/>
                  </a:lnTo>
                  <a:lnTo>
                    <a:pt x="266" y="2"/>
                  </a:lnTo>
                  <a:lnTo>
                    <a:pt x="268" y="2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77" y="2"/>
                  </a:lnTo>
                  <a:lnTo>
                    <a:pt x="278" y="2"/>
                  </a:lnTo>
                  <a:lnTo>
                    <a:pt x="282" y="2"/>
                  </a:lnTo>
                  <a:lnTo>
                    <a:pt x="283" y="2"/>
                  </a:lnTo>
                  <a:lnTo>
                    <a:pt x="284" y="2"/>
                  </a:lnTo>
                  <a:lnTo>
                    <a:pt x="288" y="2"/>
                  </a:lnTo>
                  <a:lnTo>
                    <a:pt x="290" y="2"/>
                  </a:lnTo>
                  <a:lnTo>
                    <a:pt x="291" y="2"/>
                  </a:lnTo>
                  <a:lnTo>
                    <a:pt x="298" y="2"/>
                  </a:lnTo>
                  <a:lnTo>
                    <a:pt x="299" y="2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2" y="2"/>
                  </a:lnTo>
                  <a:lnTo>
                    <a:pt x="303" y="2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2" y="2"/>
                  </a:lnTo>
                  <a:lnTo>
                    <a:pt x="324" y="2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35" y="2"/>
                  </a:lnTo>
                  <a:lnTo>
                    <a:pt x="337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7" y="2"/>
                  </a:lnTo>
                  <a:lnTo>
                    <a:pt x="351" y="2"/>
                  </a:lnTo>
                  <a:lnTo>
                    <a:pt x="352" y="2"/>
                  </a:lnTo>
                  <a:lnTo>
                    <a:pt x="353" y="2"/>
                  </a:lnTo>
                  <a:lnTo>
                    <a:pt x="354" y="2"/>
                  </a:lnTo>
                  <a:lnTo>
                    <a:pt x="356" y="2"/>
                  </a:lnTo>
                  <a:lnTo>
                    <a:pt x="359" y="2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4" y="1"/>
                  </a:lnTo>
                  <a:lnTo>
                    <a:pt x="364" y="2"/>
                  </a:lnTo>
                  <a:lnTo>
                    <a:pt x="365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7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91" y="2"/>
                  </a:lnTo>
                  <a:lnTo>
                    <a:pt x="396" y="2"/>
                  </a:lnTo>
                  <a:lnTo>
                    <a:pt x="401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14" y="2"/>
                  </a:lnTo>
                  <a:lnTo>
                    <a:pt x="416" y="2"/>
                  </a:lnTo>
                  <a:lnTo>
                    <a:pt x="422" y="2"/>
                  </a:lnTo>
                  <a:lnTo>
                    <a:pt x="455" y="3"/>
                  </a:lnTo>
                  <a:lnTo>
                    <a:pt x="465" y="3"/>
                  </a:lnTo>
                  <a:lnTo>
                    <a:pt x="473" y="3"/>
                  </a:lnTo>
                  <a:lnTo>
                    <a:pt x="473" y="0"/>
                  </a:lnTo>
                  <a:lnTo>
                    <a:pt x="483" y="0"/>
                  </a:lnTo>
                  <a:lnTo>
                    <a:pt x="532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0" name="Freeform 93"/>
            <p:cNvSpPr>
              <a:spLocks/>
            </p:cNvSpPr>
            <p:nvPr/>
          </p:nvSpPr>
          <p:spPr bwMode="auto">
            <a:xfrm>
              <a:off x="3014662" y="1336675"/>
              <a:ext cx="441325" cy="642938"/>
            </a:xfrm>
            <a:custGeom>
              <a:avLst/>
              <a:gdLst>
                <a:gd name="T0" fmla="*/ 278 w 278"/>
                <a:gd name="T1" fmla="*/ 326 h 405"/>
                <a:gd name="T2" fmla="*/ 274 w 278"/>
                <a:gd name="T3" fmla="*/ 405 h 405"/>
                <a:gd name="T4" fmla="*/ 259 w 278"/>
                <a:gd name="T5" fmla="*/ 405 h 405"/>
                <a:gd name="T6" fmla="*/ 250 w 278"/>
                <a:gd name="T7" fmla="*/ 397 h 405"/>
                <a:gd name="T8" fmla="*/ 254 w 278"/>
                <a:gd name="T9" fmla="*/ 387 h 405"/>
                <a:gd name="T10" fmla="*/ 254 w 278"/>
                <a:gd name="T11" fmla="*/ 372 h 405"/>
                <a:gd name="T12" fmla="*/ 256 w 278"/>
                <a:gd name="T13" fmla="*/ 349 h 405"/>
                <a:gd name="T14" fmla="*/ 247 w 278"/>
                <a:gd name="T15" fmla="*/ 337 h 405"/>
                <a:gd name="T16" fmla="*/ 241 w 278"/>
                <a:gd name="T17" fmla="*/ 326 h 405"/>
                <a:gd name="T18" fmla="*/ 233 w 278"/>
                <a:gd name="T19" fmla="*/ 313 h 405"/>
                <a:gd name="T20" fmla="*/ 225 w 278"/>
                <a:gd name="T21" fmla="*/ 301 h 405"/>
                <a:gd name="T22" fmla="*/ 214 w 278"/>
                <a:gd name="T23" fmla="*/ 294 h 405"/>
                <a:gd name="T24" fmla="*/ 202 w 278"/>
                <a:gd name="T25" fmla="*/ 292 h 405"/>
                <a:gd name="T26" fmla="*/ 194 w 278"/>
                <a:gd name="T27" fmla="*/ 286 h 405"/>
                <a:gd name="T28" fmla="*/ 187 w 278"/>
                <a:gd name="T29" fmla="*/ 278 h 405"/>
                <a:gd name="T30" fmla="*/ 177 w 278"/>
                <a:gd name="T31" fmla="*/ 266 h 405"/>
                <a:gd name="T32" fmla="*/ 170 w 278"/>
                <a:gd name="T33" fmla="*/ 256 h 405"/>
                <a:gd name="T34" fmla="*/ 160 w 278"/>
                <a:gd name="T35" fmla="*/ 254 h 405"/>
                <a:gd name="T36" fmla="*/ 145 w 278"/>
                <a:gd name="T37" fmla="*/ 245 h 405"/>
                <a:gd name="T38" fmla="*/ 136 w 278"/>
                <a:gd name="T39" fmla="*/ 241 h 405"/>
                <a:gd name="T40" fmla="*/ 124 w 278"/>
                <a:gd name="T41" fmla="*/ 239 h 405"/>
                <a:gd name="T42" fmla="*/ 111 w 278"/>
                <a:gd name="T43" fmla="*/ 243 h 405"/>
                <a:gd name="T44" fmla="*/ 103 w 278"/>
                <a:gd name="T45" fmla="*/ 255 h 405"/>
                <a:gd name="T46" fmla="*/ 95 w 278"/>
                <a:gd name="T47" fmla="*/ 262 h 405"/>
                <a:gd name="T48" fmla="*/ 84 w 278"/>
                <a:gd name="T49" fmla="*/ 273 h 405"/>
                <a:gd name="T50" fmla="*/ 81 w 278"/>
                <a:gd name="T51" fmla="*/ 264 h 405"/>
                <a:gd name="T52" fmla="*/ 64 w 278"/>
                <a:gd name="T53" fmla="*/ 261 h 405"/>
                <a:gd name="T54" fmla="*/ 56 w 278"/>
                <a:gd name="T55" fmla="*/ 248 h 405"/>
                <a:gd name="T56" fmla="*/ 56 w 278"/>
                <a:gd name="T57" fmla="*/ 233 h 405"/>
                <a:gd name="T58" fmla="*/ 56 w 278"/>
                <a:gd name="T59" fmla="*/ 208 h 405"/>
                <a:gd name="T60" fmla="*/ 42 w 278"/>
                <a:gd name="T61" fmla="*/ 203 h 405"/>
                <a:gd name="T62" fmla="*/ 28 w 278"/>
                <a:gd name="T63" fmla="*/ 203 h 405"/>
                <a:gd name="T64" fmla="*/ 4 w 278"/>
                <a:gd name="T65" fmla="*/ 203 h 405"/>
                <a:gd name="T66" fmla="*/ 1 w 278"/>
                <a:gd name="T67" fmla="*/ 196 h 405"/>
                <a:gd name="T68" fmla="*/ 1 w 278"/>
                <a:gd name="T69" fmla="*/ 185 h 405"/>
                <a:gd name="T70" fmla="*/ 1 w 278"/>
                <a:gd name="T71" fmla="*/ 153 h 405"/>
                <a:gd name="T72" fmla="*/ 1 w 278"/>
                <a:gd name="T73" fmla="*/ 118 h 405"/>
                <a:gd name="T74" fmla="*/ 1 w 278"/>
                <a:gd name="T75" fmla="*/ 101 h 405"/>
                <a:gd name="T76" fmla="*/ 1 w 278"/>
                <a:gd name="T77" fmla="*/ 84 h 405"/>
                <a:gd name="T78" fmla="*/ 0 w 278"/>
                <a:gd name="T79" fmla="*/ 72 h 405"/>
                <a:gd name="T80" fmla="*/ 0 w 278"/>
                <a:gd name="T81" fmla="*/ 59 h 405"/>
                <a:gd name="T82" fmla="*/ 0 w 278"/>
                <a:gd name="T83" fmla="*/ 47 h 405"/>
                <a:gd name="T84" fmla="*/ 0 w 278"/>
                <a:gd name="T85" fmla="*/ 31 h 405"/>
                <a:gd name="T86" fmla="*/ 0 w 278"/>
                <a:gd name="T87" fmla="*/ 17 h 405"/>
                <a:gd name="T88" fmla="*/ 0 w 278"/>
                <a:gd name="T89" fmla="*/ 5 h 405"/>
                <a:gd name="T90" fmla="*/ 11 w 278"/>
                <a:gd name="T91" fmla="*/ 0 h 405"/>
                <a:gd name="T92" fmla="*/ 34 w 278"/>
                <a:gd name="T93" fmla="*/ 0 h 405"/>
                <a:gd name="T94" fmla="*/ 49 w 278"/>
                <a:gd name="T95" fmla="*/ 0 h 405"/>
                <a:gd name="T96" fmla="*/ 61 w 278"/>
                <a:gd name="T97" fmla="*/ 0 h 405"/>
                <a:gd name="T98" fmla="*/ 82 w 278"/>
                <a:gd name="T99" fmla="*/ 0 h 405"/>
                <a:gd name="T100" fmla="*/ 144 w 278"/>
                <a:gd name="T101" fmla="*/ 0 h 405"/>
                <a:gd name="T102" fmla="*/ 162 w 278"/>
                <a:gd name="T103" fmla="*/ 0 h 405"/>
                <a:gd name="T104" fmla="*/ 178 w 278"/>
                <a:gd name="T105" fmla="*/ 0 h 405"/>
                <a:gd name="T106" fmla="*/ 207 w 278"/>
                <a:gd name="T107" fmla="*/ 0 h 405"/>
                <a:gd name="T108" fmla="*/ 230 w 278"/>
                <a:gd name="T109" fmla="*/ 0 h 405"/>
                <a:gd name="T110" fmla="*/ 247 w 278"/>
                <a:gd name="T111" fmla="*/ 0 h 405"/>
                <a:gd name="T112" fmla="*/ 265 w 278"/>
                <a:gd name="T113" fmla="*/ 0 h 405"/>
                <a:gd name="T114" fmla="*/ 276 w 278"/>
                <a:gd name="T115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8" h="405">
                  <a:moveTo>
                    <a:pt x="276" y="0"/>
                  </a:moveTo>
                  <a:lnTo>
                    <a:pt x="276" y="6"/>
                  </a:lnTo>
                  <a:lnTo>
                    <a:pt x="278" y="158"/>
                  </a:lnTo>
                  <a:lnTo>
                    <a:pt x="278" y="174"/>
                  </a:lnTo>
                  <a:lnTo>
                    <a:pt x="278" y="174"/>
                  </a:lnTo>
                  <a:lnTo>
                    <a:pt x="278" y="266"/>
                  </a:lnTo>
                  <a:lnTo>
                    <a:pt x="278" y="283"/>
                  </a:lnTo>
                  <a:lnTo>
                    <a:pt x="278" y="298"/>
                  </a:lnTo>
                  <a:lnTo>
                    <a:pt x="278" y="326"/>
                  </a:lnTo>
                  <a:lnTo>
                    <a:pt x="276" y="337"/>
                  </a:lnTo>
                  <a:lnTo>
                    <a:pt x="276" y="352"/>
                  </a:lnTo>
                  <a:lnTo>
                    <a:pt x="276" y="371"/>
                  </a:lnTo>
                  <a:lnTo>
                    <a:pt x="276" y="400"/>
                  </a:lnTo>
                  <a:lnTo>
                    <a:pt x="274" y="400"/>
                  </a:lnTo>
                  <a:lnTo>
                    <a:pt x="274" y="400"/>
                  </a:lnTo>
                  <a:lnTo>
                    <a:pt x="274" y="402"/>
                  </a:lnTo>
                  <a:lnTo>
                    <a:pt x="274" y="403"/>
                  </a:lnTo>
                  <a:lnTo>
                    <a:pt x="274" y="405"/>
                  </a:lnTo>
                  <a:lnTo>
                    <a:pt x="273" y="405"/>
                  </a:lnTo>
                  <a:lnTo>
                    <a:pt x="271" y="405"/>
                  </a:lnTo>
                  <a:lnTo>
                    <a:pt x="270" y="405"/>
                  </a:lnTo>
                  <a:lnTo>
                    <a:pt x="267" y="405"/>
                  </a:lnTo>
                  <a:lnTo>
                    <a:pt x="266" y="405"/>
                  </a:lnTo>
                  <a:lnTo>
                    <a:pt x="265" y="405"/>
                  </a:lnTo>
                  <a:lnTo>
                    <a:pt x="264" y="405"/>
                  </a:lnTo>
                  <a:lnTo>
                    <a:pt x="262" y="405"/>
                  </a:lnTo>
                  <a:lnTo>
                    <a:pt x="259" y="405"/>
                  </a:lnTo>
                  <a:lnTo>
                    <a:pt x="254" y="405"/>
                  </a:lnTo>
                  <a:lnTo>
                    <a:pt x="254" y="404"/>
                  </a:lnTo>
                  <a:lnTo>
                    <a:pt x="253" y="404"/>
                  </a:lnTo>
                  <a:lnTo>
                    <a:pt x="250" y="404"/>
                  </a:lnTo>
                  <a:lnTo>
                    <a:pt x="248" y="405"/>
                  </a:lnTo>
                  <a:lnTo>
                    <a:pt x="247" y="405"/>
                  </a:lnTo>
                  <a:lnTo>
                    <a:pt x="247" y="402"/>
                  </a:lnTo>
                  <a:lnTo>
                    <a:pt x="247" y="397"/>
                  </a:lnTo>
                  <a:lnTo>
                    <a:pt x="250" y="397"/>
                  </a:lnTo>
                  <a:lnTo>
                    <a:pt x="250" y="393"/>
                  </a:lnTo>
                  <a:lnTo>
                    <a:pt x="252" y="393"/>
                  </a:lnTo>
                  <a:lnTo>
                    <a:pt x="252" y="391"/>
                  </a:lnTo>
                  <a:lnTo>
                    <a:pt x="252" y="390"/>
                  </a:lnTo>
                  <a:lnTo>
                    <a:pt x="252" y="389"/>
                  </a:lnTo>
                  <a:lnTo>
                    <a:pt x="253" y="389"/>
                  </a:lnTo>
                  <a:lnTo>
                    <a:pt x="254" y="389"/>
                  </a:lnTo>
                  <a:lnTo>
                    <a:pt x="254" y="388"/>
                  </a:lnTo>
                  <a:lnTo>
                    <a:pt x="254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4" y="382"/>
                  </a:lnTo>
                  <a:lnTo>
                    <a:pt x="255" y="381"/>
                  </a:lnTo>
                  <a:lnTo>
                    <a:pt x="255" y="379"/>
                  </a:lnTo>
                  <a:lnTo>
                    <a:pt x="255" y="378"/>
                  </a:lnTo>
                  <a:lnTo>
                    <a:pt x="254" y="376"/>
                  </a:lnTo>
                  <a:lnTo>
                    <a:pt x="254" y="373"/>
                  </a:lnTo>
                  <a:lnTo>
                    <a:pt x="254" y="372"/>
                  </a:lnTo>
                  <a:lnTo>
                    <a:pt x="254" y="368"/>
                  </a:lnTo>
                  <a:lnTo>
                    <a:pt x="254" y="366"/>
                  </a:lnTo>
                  <a:lnTo>
                    <a:pt x="254" y="364"/>
                  </a:lnTo>
                  <a:lnTo>
                    <a:pt x="254" y="364"/>
                  </a:lnTo>
                  <a:lnTo>
                    <a:pt x="254" y="363"/>
                  </a:lnTo>
                  <a:lnTo>
                    <a:pt x="255" y="357"/>
                  </a:lnTo>
                  <a:lnTo>
                    <a:pt x="256" y="357"/>
                  </a:lnTo>
                  <a:lnTo>
                    <a:pt x="256" y="356"/>
                  </a:lnTo>
                  <a:lnTo>
                    <a:pt x="256" y="349"/>
                  </a:lnTo>
                  <a:lnTo>
                    <a:pt x="254" y="349"/>
                  </a:lnTo>
                  <a:lnTo>
                    <a:pt x="254" y="347"/>
                  </a:lnTo>
                  <a:lnTo>
                    <a:pt x="254" y="345"/>
                  </a:lnTo>
                  <a:lnTo>
                    <a:pt x="254" y="341"/>
                  </a:lnTo>
                  <a:lnTo>
                    <a:pt x="250" y="341"/>
                  </a:lnTo>
                  <a:lnTo>
                    <a:pt x="250" y="339"/>
                  </a:lnTo>
                  <a:lnTo>
                    <a:pt x="248" y="339"/>
                  </a:lnTo>
                  <a:lnTo>
                    <a:pt x="248" y="337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6" y="336"/>
                  </a:lnTo>
                  <a:lnTo>
                    <a:pt x="246" y="335"/>
                  </a:lnTo>
                  <a:lnTo>
                    <a:pt x="244" y="335"/>
                  </a:lnTo>
                  <a:lnTo>
                    <a:pt x="244" y="334"/>
                  </a:lnTo>
                  <a:lnTo>
                    <a:pt x="244" y="331"/>
                  </a:lnTo>
                  <a:lnTo>
                    <a:pt x="244" y="330"/>
                  </a:lnTo>
                  <a:lnTo>
                    <a:pt x="241" y="330"/>
                  </a:lnTo>
                  <a:lnTo>
                    <a:pt x="241" y="326"/>
                  </a:lnTo>
                  <a:lnTo>
                    <a:pt x="240" y="326"/>
                  </a:lnTo>
                  <a:lnTo>
                    <a:pt x="239" y="326"/>
                  </a:lnTo>
                  <a:lnTo>
                    <a:pt x="239" y="321"/>
                  </a:lnTo>
                  <a:lnTo>
                    <a:pt x="236" y="321"/>
                  </a:lnTo>
                  <a:lnTo>
                    <a:pt x="236" y="320"/>
                  </a:lnTo>
                  <a:lnTo>
                    <a:pt x="236" y="318"/>
                  </a:lnTo>
                  <a:lnTo>
                    <a:pt x="236" y="314"/>
                  </a:lnTo>
                  <a:lnTo>
                    <a:pt x="236" y="313"/>
                  </a:lnTo>
                  <a:lnTo>
                    <a:pt x="233" y="313"/>
                  </a:lnTo>
                  <a:lnTo>
                    <a:pt x="233" y="310"/>
                  </a:lnTo>
                  <a:lnTo>
                    <a:pt x="233" y="309"/>
                  </a:lnTo>
                  <a:lnTo>
                    <a:pt x="233" y="306"/>
                  </a:lnTo>
                  <a:lnTo>
                    <a:pt x="233" y="302"/>
                  </a:lnTo>
                  <a:lnTo>
                    <a:pt x="231" y="302"/>
                  </a:lnTo>
                  <a:lnTo>
                    <a:pt x="229" y="302"/>
                  </a:lnTo>
                  <a:lnTo>
                    <a:pt x="227" y="302"/>
                  </a:lnTo>
                  <a:lnTo>
                    <a:pt x="225" y="302"/>
                  </a:lnTo>
                  <a:lnTo>
                    <a:pt x="225" y="301"/>
                  </a:lnTo>
                  <a:lnTo>
                    <a:pt x="225" y="296"/>
                  </a:lnTo>
                  <a:lnTo>
                    <a:pt x="224" y="296"/>
                  </a:lnTo>
                  <a:lnTo>
                    <a:pt x="223" y="296"/>
                  </a:lnTo>
                  <a:lnTo>
                    <a:pt x="221" y="296"/>
                  </a:lnTo>
                  <a:lnTo>
                    <a:pt x="221" y="294"/>
                  </a:lnTo>
                  <a:lnTo>
                    <a:pt x="220" y="294"/>
                  </a:lnTo>
                  <a:lnTo>
                    <a:pt x="219" y="294"/>
                  </a:lnTo>
                  <a:lnTo>
                    <a:pt x="216" y="294"/>
                  </a:lnTo>
                  <a:lnTo>
                    <a:pt x="214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6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92"/>
                  </a:lnTo>
                  <a:lnTo>
                    <a:pt x="204" y="292"/>
                  </a:lnTo>
                  <a:lnTo>
                    <a:pt x="202" y="292"/>
                  </a:lnTo>
                  <a:lnTo>
                    <a:pt x="202" y="290"/>
                  </a:lnTo>
                  <a:lnTo>
                    <a:pt x="202" y="289"/>
                  </a:lnTo>
                  <a:lnTo>
                    <a:pt x="201" y="289"/>
                  </a:lnTo>
                  <a:lnTo>
                    <a:pt x="198" y="289"/>
                  </a:lnTo>
                  <a:lnTo>
                    <a:pt x="198" y="288"/>
                  </a:lnTo>
                  <a:lnTo>
                    <a:pt x="198" y="287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4" y="286"/>
                  </a:lnTo>
                  <a:lnTo>
                    <a:pt x="194" y="285"/>
                  </a:lnTo>
                  <a:lnTo>
                    <a:pt x="193" y="285"/>
                  </a:lnTo>
                  <a:lnTo>
                    <a:pt x="193" y="283"/>
                  </a:lnTo>
                  <a:lnTo>
                    <a:pt x="193" y="281"/>
                  </a:lnTo>
                  <a:lnTo>
                    <a:pt x="191" y="281"/>
                  </a:lnTo>
                  <a:lnTo>
                    <a:pt x="190" y="281"/>
                  </a:lnTo>
                  <a:lnTo>
                    <a:pt x="190" y="279"/>
                  </a:lnTo>
                  <a:lnTo>
                    <a:pt x="187" y="279"/>
                  </a:lnTo>
                  <a:lnTo>
                    <a:pt x="187" y="278"/>
                  </a:lnTo>
                  <a:lnTo>
                    <a:pt x="185" y="277"/>
                  </a:lnTo>
                  <a:lnTo>
                    <a:pt x="185" y="273"/>
                  </a:lnTo>
                  <a:lnTo>
                    <a:pt x="182" y="273"/>
                  </a:lnTo>
                  <a:lnTo>
                    <a:pt x="182" y="272"/>
                  </a:lnTo>
                  <a:lnTo>
                    <a:pt x="182" y="269"/>
                  </a:lnTo>
                  <a:lnTo>
                    <a:pt x="181" y="269"/>
                  </a:lnTo>
                  <a:lnTo>
                    <a:pt x="177" y="269"/>
                  </a:lnTo>
                  <a:lnTo>
                    <a:pt x="177" y="267"/>
                  </a:lnTo>
                  <a:lnTo>
                    <a:pt x="177" y="266"/>
                  </a:lnTo>
                  <a:lnTo>
                    <a:pt x="175" y="266"/>
                  </a:lnTo>
                  <a:lnTo>
                    <a:pt x="175" y="264"/>
                  </a:lnTo>
                  <a:lnTo>
                    <a:pt x="175" y="261"/>
                  </a:lnTo>
                  <a:lnTo>
                    <a:pt x="172" y="261"/>
                  </a:lnTo>
                  <a:lnTo>
                    <a:pt x="171" y="261"/>
                  </a:lnTo>
                  <a:lnTo>
                    <a:pt x="170" y="261"/>
                  </a:lnTo>
                  <a:lnTo>
                    <a:pt x="170" y="260"/>
                  </a:lnTo>
                  <a:lnTo>
                    <a:pt x="170" y="259"/>
                  </a:lnTo>
                  <a:lnTo>
                    <a:pt x="170" y="256"/>
                  </a:lnTo>
                  <a:lnTo>
                    <a:pt x="169" y="256"/>
                  </a:lnTo>
                  <a:lnTo>
                    <a:pt x="168" y="256"/>
                  </a:lnTo>
                  <a:lnTo>
                    <a:pt x="167" y="256"/>
                  </a:lnTo>
                  <a:lnTo>
                    <a:pt x="167" y="255"/>
                  </a:lnTo>
                  <a:lnTo>
                    <a:pt x="165" y="255"/>
                  </a:lnTo>
                  <a:lnTo>
                    <a:pt x="163" y="255"/>
                  </a:lnTo>
                  <a:lnTo>
                    <a:pt x="163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47"/>
                  </a:lnTo>
                  <a:lnTo>
                    <a:pt x="155" y="247"/>
                  </a:lnTo>
                  <a:lnTo>
                    <a:pt x="152" y="247"/>
                  </a:lnTo>
                  <a:lnTo>
                    <a:pt x="150" y="247"/>
                  </a:lnTo>
                  <a:lnTo>
                    <a:pt x="147" y="247"/>
                  </a:lnTo>
                  <a:lnTo>
                    <a:pt x="147" y="245"/>
                  </a:lnTo>
                  <a:lnTo>
                    <a:pt x="146" y="245"/>
                  </a:lnTo>
                  <a:lnTo>
                    <a:pt x="145" y="245"/>
                  </a:lnTo>
                  <a:lnTo>
                    <a:pt x="144" y="245"/>
                  </a:lnTo>
                  <a:lnTo>
                    <a:pt x="143" y="245"/>
                  </a:lnTo>
                  <a:lnTo>
                    <a:pt x="143" y="244"/>
                  </a:lnTo>
                  <a:lnTo>
                    <a:pt x="143" y="243"/>
                  </a:lnTo>
                  <a:lnTo>
                    <a:pt x="142" y="243"/>
                  </a:lnTo>
                  <a:lnTo>
                    <a:pt x="141" y="243"/>
                  </a:lnTo>
                  <a:lnTo>
                    <a:pt x="141" y="242"/>
                  </a:lnTo>
                  <a:lnTo>
                    <a:pt x="139" y="242"/>
                  </a:lnTo>
                  <a:lnTo>
                    <a:pt x="136" y="241"/>
                  </a:lnTo>
                  <a:lnTo>
                    <a:pt x="133" y="241"/>
                  </a:lnTo>
                  <a:lnTo>
                    <a:pt x="131" y="241"/>
                  </a:lnTo>
                  <a:lnTo>
                    <a:pt x="129" y="241"/>
                  </a:lnTo>
                  <a:lnTo>
                    <a:pt x="128" y="241"/>
                  </a:lnTo>
                  <a:lnTo>
                    <a:pt x="127" y="241"/>
                  </a:lnTo>
                  <a:lnTo>
                    <a:pt x="126" y="241"/>
                  </a:lnTo>
                  <a:lnTo>
                    <a:pt x="126" y="239"/>
                  </a:lnTo>
                  <a:lnTo>
                    <a:pt x="125" y="239"/>
                  </a:lnTo>
                  <a:lnTo>
                    <a:pt x="124" y="239"/>
                  </a:lnTo>
                  <a:lnTo>
                    <a:pt x="122" y="239"/>
                  </a:lnTo>
                  <a:lnTo>
                    <a:pt x="120" y="239"/>
                  </a:lnTo>
                  <a:lnTo>
                    <a:pt x="118" y="239"/>
                  </a:lnTo>
                  <a:lnTo>
                    <a:pt x="118" y="241"/>
                  </a:lnTo>
                  <a:lnTo>
                    <a:pt x="116" y="241"/>
                  </a:lnTo>
                  <a:lnTo>
                    <a:pt x="116" y="242"/>
                  </a:lnTo>
                  <a:lnTo>
                    <a:pt x="116" y="243"/>
                  </a:lnTo>
                  <a:lnTo>
                    <a:pt x="113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1" y="246"/>
                  </a:lnTo>
                  <a:lnTo>
                    <a:pt x="111" y="248"/>
                  </a:lnTo>
                  <a:lnTo>
                    <a:pt x="111" y="250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7" y="252"/>
                  </a:lnTo>
                  <a:lnTo>
                    <a:pt x="103" y="252"/>
                  </a:lnTo>
                  <a:lnTo>
                    <a:pt x="103" y="255"/>
                  </a:lnTo>
                  <a:lnTo>
                    <a:pt x="102" y="255"/>
                  </a:lnTo>
                  <a:lnTo>
                    <a:pt x="102" y="256"/>
                  </a:lnTo>
                  <a:lnTo>
                    <a:pt x="101" y="256"/>
                  </a:lnTo>
                  <a:lnTo>
                    <a:pt x="100" y="256"/>
                  </a:lnTo>
                  <a:lnTo>
                    <a:pt x="100" y="259"/>
                  </a:lnTo>
                  <a:lnTo>
                    <a:pt x="98" y="259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5" y="268"/>
                  </a:lnTo>
                  <a:lnTo>
                    <a:pt x="95" y="271"/>
                  </a:lnTo>
                  <a:lnTo>
                    <a:pt x="94" y="271"/>
                  </a:lnTo>
                  <a:lnTo>
                    <a:pt x="93" y="271"/>
                  </a:lnTo>
                  <a:lnTo>
                    <a:pt x="91" y="271"/>
                  </a:lnTo>
                  <a:lnTo>
                    <a:pt x="91" y="273"/>
                  </a:lnTo>
                  <a:lnTo>
                    <a:pt x="90" y="273"/>
                  </a:lnTo>
                  <a:lnTo>
                    <a:pt x="84" y="273"/>
                  </a:lnTo>
                  <a:lnTo>
                    <a:pt x="84" y="273"/>
                  </a:lnTo>
                  <a:lnTo>
                    <a:pt x="84" y="271"/>
                  </a:lnTo>
                  <a:lnTo>
                    <a:pt x="84" y="269"/>
                  </a:lnTo>
                  <a:lnTo>
                    <a:pt x="83" y="269"/>
                  </a:lnTo>
                  <a:lnTo>
                    <a:pt x="82" y="269"/>
                  </a:lnTo>
                  <a:lnTo>
                    <a:pt x="81" y="269"/>
                  </a:lnTo>
                  <a:lnTo>
                    <a:pt x="81" y="268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76" y="264"/>
                  </a:lnTo>
                  <a:lnTo>
                    <a:pt x="74" y="264"/>
                  </a:lnTo>
                  <a:lnTo>
                    <a:pt x="71" y="264"/>
                  </a:lnTo>
                  <a:lnTo>
                    <a:pt x="68" y="264"/>
                  </a:lnTo>
                  <a:lnTo>
                    <a:pt x="68" y="263"/>
                  </a:lnTo>
                  <a:lnTo>
                    <a:pt x="68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4" y="261"/>
                  </a:lnTo>
                  <a:lnTo>
                    <a:pt x="62" y="261"/>
                  </a:lnTo>
                  <a:lnTo>
                    <a:pt x="60" y="261"/>
                  </a:lnTo>
                  <a:lnTo>
                    <a:pt x="60" y="256"/>
                  </a:lnTo>
                  <a:lnTo>
                    <a:pt x="60" y="255"/>
                  </a:lnTo>
                  <a:lnTo>
                    <a:pt x="58" y="255"/>
                  </a:lnTo>
                  <a:lnTo>
                    <a:pt x="56" y="255"/>
                  </a:lnTo>
                  <a:lnTo>
                    <a:pt x="56" y="254"/>
                  </a:lnTo>
                  <a:lnTo>
                    <a:pt x="56" y="250"/>
                  </a:lnTo>
                  <a:lnTo>
                    <a:pt x="56" y="248"/>
                  </a:lnTo>
                  <a:lnTo>
                    <a:pt x="56" y="246"/>
                  </a:lnTo>
                  <a:lnTo>
                    <a:pt x="56" y="245"/>
                  </a:lnTo>
                  <a:lnTo>
                    <a:pt x="56" y="244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7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6" y="231"/>
                  </a:lnTo>
                  <a:lnTo>
                    <a:pt x="56" y="230"/>
                  </a:lnTo>
                  <a:lnTo>
                    <a:pt x="56" y="228"/>
                  </a:lnTo>
                  <a:lnTo>
                    <a:pt x="56" y="228"/>
                  </a:lnTo>
                  <a:lnTo>
                    <a:pt x="56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6" y="210"/>
                  </a:lnTo>
                  <a:lnTo>
                    <a:pt x="56" y="208"/>
                  </a:lnTo>
                  <a:lnTo>
                    <a:pt x="56" y="205"/>
                  </a:lnTo>
                  <a:lnTo>
                    <a:pt x="56" y="203"/>
                  </a:lnTo>
                  <a:lnTo>
                    <a:pt x="55" y="203"/>
                  </a:lnTo>
                  <a:lnTo>
                    <a:pt x="53" y="203"/>
                  </a:lnTo>
                  <a:lnTo>
                    <a:pt x="52" y="203"/>
                  </a:lnTo>
                  <a:lnTo>
                    <a:pt x="50" y="203"/>
                  </a:lnTo>
                  <a:lnTo>
                    <a:pt x="48" y="203"/>
                  </a:lnTo>
                  <a:lnTo>
                    <a:pt x="44" y="203"/>
                  </a:lnTo>
                  <a:lnTo>
                    <a:pt x="42" y="203"/>
                  </a:lnTo>
                  <a:lnTo>
                    <a:pt x="41" y="203"/>
                  </a:lnTo>
                  <a:lnTo>
                    <a:pt x="40" y="203"/>
                  </a:lnTo>
                  <a:lnTo>
                    <a:pt x="39" y="203"/>
                  </a:lnTo>
                  <a:lnTo>
                    <a:pt x="38" y="203"/>
                  </a:lnTo>
                  <a:lnTo>
                    <a:pt x="36" y="203"/>
                  </a:lnTo>
                  <a:lnTo>
                    <a:pt x="34" y="203"/>
                  </a:lnTo>
                  <a:lnTo>
                    <a:pt x="32" y="203"/>
                  </a:lnTo>
                  <a:lnTo>
                    <a:pt x="30" y="203"/>
                  </a:lnTo>
                  <a:lnTo>
                    <a:pt x="28" y="203"/>
                  </a:lnTo>
                  <a:lnTo>
                    <a:pt x="27" y="203"/>
                  </a:lnTo>
                  <a:lnTo>
                    <a:pt x="26" y="203"/>
                  </a:lnTo>
                  <a:lnTo>
                    <a:pt x="25" y="203"/>
                  </a:lnTo>
                  <a:lnTo>
                    <a:pt x="16" y="203"/>
                  </a:lnTo>
                  <a:lnTo>
                    <a:pt x="9" y="203"/>
                  </a:lnTo>
                  <a:lnTo>
                    <a:pt x="8" y="203"/>
                  </a:lnTo>
                  <a:lnTo>
                    <a:pt x="7" y="203"/>
                  </a:lnTo>
                  <a:lnTo>
                    <a:pt x="6" y="203"/>
                  </a:lnTo>
                  <a:lnTo>
                    <a:pt x="4" y="203"/>
                  </a:lnTo>
                  <a:lnTo>
                    <a:pt x="2" y="203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0"/>
                  </a:lnTo>
                  <a:lnTo>
                    <a:pt x="1" y="199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1" y="194"/>
                  </a:lnTo>
                  <a:lnTo>
                    <a:pt x="1" y="193"/>
                  </a:lnTo>
                  <a:lnTo>
                    <a:pt x="1" y="192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1" y="187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3"/>
                  </a:lnTo>
                  <a:lnTo>
                    <a:pt x="1" y="179"/>
                  </a:lnTo>
                  <a:lnTo>
                    <a:pt x="1" y="177"/>
                  </a:lnTo>
                  <a:lnTo>
                    <a:pt x="1" y="176"/>
                  </a:lnTo>
                  <a:lnTo>
                    <a:pt x="1" y="174"/>
                  </a:lnTo>
                  <a:lnTo>
                    <a:pt x="1" y="171"/>
                  </a:lnTo>
                  <a:lnTo>
                    <a:pt x="1" y="166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1" y="146"/>
                  </a:lnTo>
                  <a:lnTo>
                    <a:pt x="1" y="143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1" y="132"/>
                  </a:lnTo>
                  <a:lnTo>
                    <a:pt x="1" y="131"/>
                  </a:lnTo>
                  <a:lnTo>
                    <a:pt x="1" y="123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1" y="116"/>
                  </a:lnTo>
                  <a:lnTo>
                    <a:pt x="1" y="115"/>
                  </a:lnTo>
                  <a:lnTo>
                    <a:pt x="1" y="114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6"/>
                  </a:lnTo>
                  <a:lnTo>
                    <a:pt x="1" y="101"/>
                  </a:lnTo>
                  <a:lnTo>
                    <a:pt x="1" y="99"/>
                  </a:lnTo>
                  <a:lnTo>
                    <a:pt x="1" y="97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9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1" y="80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2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8" y="0"/>
                  </a:lnTo>
                  <a:lnTo>
                    <a:pt x="221" y="0"/>
                  </a:lnTo>
                  <a:lnTo>
                    <a:pt x="224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6" y="0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65" y="0"/>
                  </a:lnTo>
                  <a:lnTo>
                    <a:pt x="267" y="0"/>
                  </a:lnTo>
                  <a:lnTo>
                    <a:pt x="268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1" name="Freeform 97"/>
            <p:cNvSpPr>
              <a:spLocks/>
            </p:cNvSpPr>
            <p:nvPr/>
          </p:nvSpPr>
          <p:spPr bwMode="auto">
            <a:xfrm>
              <a:off x="2124075" y="1851025"/>
              <a:ext cx="398463" cy="534988"/>
            </a:xfrm>
            <a:custGeom>
              <a:avLst/>
              <a:gdLst>
                <a:gd name="T0" fmla="*/ 82 w 251"/>
                <a:gd name="T1" fmla="*/ 0 h 337"/>
                <a:gd name="T2" fmla="*/ 128 w 251"/>
                <a:gd name="T3" fmla="*/ 7 h 337"/>
                <a:gd name="T4" fmla="*/ 154 w 251"/>
                <a:gd name="T5" fmla="*/ 7 h 337"/>
                <a:gd name="T6" fmla="*/ 183 w 251"/>
                <a:gd name="T7" fmla="*/ 7 h 337"/>
                <a:gd name="T8" fmla="*/ 208 w 251"/>
                <a:gd name="T9" fmla="*/ 7 h 337"/>
                <a:gd name="T10" fmla="*/ 227 w 251"/>
                <a:gd name="T11" fmla="*/ 7 h 337"/>
                <a:gd name="T12" fmla="*/ 232 w 251"/>
                <a:gd name="T13" fmla="*/ 19 h 337"/>
                <a:gd name="T14" fmla="*/ 225 w 251"/>
                <a:gd name="T15" fmla="*/ 25 h 337"/>
                <a:gd name="T16" fmla="*/ 223 w 251"/>
                <a:gd name="T17" fmla="*/ 38 h 337"/>
                <a:gd name="T18" fmla="*/ 224 w 251"/>
                <a:gd name="T19" fmla="*/ 49 h 337"/>
                <a:gd name="T20" fmla="*/ 226 w 251"/>
                <a:gd name="T21" fmla="*/ 62 h 337"/>
                <a:gd name="T22" fmla="*/ 235 w 251"/>
                <a:gd name="T23" fmla="*/ 118 h 337"/>
                <a:gd name="T24" fmla="*/ 205 w 251"/>
                <a:gd name="T25" fmla="*/ 134 h 337"/>
                <a:gd name="T26" fmla="*/ 201 w 251"/>
                <a:gd name="T27" fmla="*/ 169 h 337"/>
                <a:gd name="T28" fmla="*/ 214 w 251"/>
                <a:gd name="T29" fmla="*/ 203 h 337"/>
                <a:gd name="T30" fmla="*/ 205 w 251"/>
                <a:gd name="T31" fmla="*/ 220 h 337"/>
                <a:gd name="T32" fmla="*/ 196 w 251"/>
                <a:gd name="T33" fmla="*/ 242 h 337"/>
                <a:gd name="T34" fmla="*/ 203 w 251"/>
                <a:gd name="T35" fmla="*/ 268 h 337"/>
                <a:gd name="T36" fmla="*/ 217 w 251"/>
                <a:gd name="T37" fmla="*/ 276 h 337"/>
                <a:gd name="T38" fmla="*/ 235 w 251"/>
                <a:gd name="T39" fmla="*/ 300 h 337"/>
                <a:gd name="T40" fmla="*/ 249 w 251"/>
                <a:gd name="T41" fmla="*/ 312 h 337"/>
                <a:gd name="T42" fmla="*/ 235 w 251"/>
                <a:gd name="T43" fmla="*/ 312 h 337"/>
                <a:gd name="T44" fmla="*/ 223 w 251"/>
                <a:gd name="T45" fmla="*/ 312 h 337"/>
                <a:gd name="T46" fmla="*/ 209 w 251"/>
                <a:gd name="T47" fmla="*/ 312 h 337"/>
                <a:gd name="T48" fmla="*/ 184 w 251"/>
                <a:gd name="T49" fmla="*/ 323 h 337"/>
                <a:gd name="T50" fmla="*/ 162 w 251"/>
                <a:gd name="T51" fmla="*/ 323 h 337"/>
                <a:gd name="T52" fmla="*/ 132 w 251"/>
                <a:gd name="T53" fmla="*/ 332 h 337"/>
                <a:gd name="T54" fmla="*/ 107 w 251"/>
                <a:gd name="T55" fmla="*/ 333 h 337"/>
                <a:gd name="T56" fmla="*/ 100 w 251"/>
                <a:gd name="T57" fmla="*/ 333 h 337"/>
                <a:gd name="T58" fmla="*/ 92 w 251"/>
                <a:gd name="T59" fmla="*/ 325 h 337"/>
                <a:gd name="T60" fmla="*/ 82 w 251"/>
                <a:gd name="T61" fmla="*/ 317 h 337"/>
                <a:gd name="T62" fmla="*/ 75 w 251"/>
                <a:gd name="T63" fmla="*/ 307 h 337"/>
                <a:gd name="T64" fmla="*/ 68 w 251"/>
                <a:gd name="T65" fmla="*/ 299 h 337"/>
                <a:gd name="T66" fmla="*/ 62 w 251"/>
                <a:gd name="T67" fmla="*/ 290 h 337"/>
                <a:gd name="T68" fmla="*/ 64 w 251"/>
                <a:gd name="T69" fmla="*/ 279 h 337"/>
                <a:gd name="T70" fmla="*/ 69 w 251"/>
                <a:gd name="T71" fmla="*/ 268 h 337"/>
                <a:gd name="T72" fmla="*/ 69 w 251"/>
                <a:gd name="T73" fmla="*/ 257 h 337"/>
                <a:gd name="T74" fmla="*/ 65 w 251"/>
                <a:gd name="T75" fmla="*/ 244 h 337"/>
                <a:gd name="T76" fmla="*/ 61 w 251"/>
                <a:gd name="T77" fmla="*/ 233 h 337"/>
                <a:gd name="T78" fmla="*/ 57 w 251"/>
                <a:gd name="T79" fmla="*/ 226 h 337"/>
                <a:gd name="T80" fmla="*/ 52 w 251"/>
                <a:gd name="T81" fmla="*/ 215 h 337"/>
                <a:gd name="T82" fmla="*/ 52 w 251"/>
                <a:gd name="T83" fmla="*/ 207 h 337"/>
                <a:gd name="T84" fmla="*/ 46 w 251"/>
                <a:gd name="T85" fmla="*/ 199 h 337"/>
                <a:gd name="T86" fmla="*/ 45 w 251"/>
                <a:gd name="T87" fmla="*/ 191 h 337"/>
                <a:gd name="T88" fmla="*/ 44 w 251"/>
                <a:gd name="T89" fmla="*/ 181 h 337"/>
                <a:gd name="T90" fmla="*/ 43 w 251"/>
                <a:gd name="T91" fmla="*/ 172 h 337"/>
                <a:gd name="T92" fmla="*/ 44 w 251"/>
                <a:gd name="T93" fmla="*/ 159 h 337"/>
                <a:gd name="T94" fmla="*/ 44 w 251"/>
                <a:gd name="T95" fmla="*/ 149 h 337"/>
                <a:gd name="T96" fmla="*/ 46 w 251"/>
                <a:gd name="T97" fmla="*/ 140 h 337"/>
                <a:gd name="T98" fmla="*/ 52 w 251"/>
                <a:gd name="T99" fmla="*/ 125 h 337"/>
                <a:gd name="T100" fmla="*/ 49 w 251"/>
                <a:gd name="T101" fmla="*/ 114 h 337"/>
                <a:gd name="T102" fmla="*/ 49 w 251"/>
                <a:gd name="T103" fmla="*/ 98 h 337"/>
                <a:gd name="T104" fmla="*/ 47 w 251"/>
                <a:gd name="T105" fmla="*/ 87 h 337"/>
                <a:gd name="T106" fmla="*/ 42 w 251"/>
                <a:gd name="T107" fmla="*/ 78 h 337"/>
                <a:gd name="T108" fmla="*/ 38 w 251"/>
                <a:gd name="T109" fmla="*/ 66 h 337"/>
                <a:gd name="T110" fmla="*/ 36 w 251"/>
                <a:gd name="T111" fmla="*/ 48 h 337"/>
                <a:gd name="T112" fmla="*/ 25 w 251"/>
                <a:gd name="T113" fmla="*/ 40 h 337"/>
                <a:gd name="T114" fmla="*/ 19 w 251"/>
                <a:gd name="T115" fmla="*/ 28 h 337"/>
                <a:gd name="T116" fmla="*/ 13 w 251"/>
                <a:gd name="T117" fmla="*/ 19 h 337"/>
                <a:gd name="T118" fmla="*/ 5 w 251"/>
                <a:gd name="T119" fmla="*/ 8 h 337"/>
                <a:gd name="T120" fmla="*/ 13 w 251"/>
                <a:gd name="T121" fmla="*/ 0 h 337"/>
                <a:gd name="T122" fmla="*/ 57 w 251"/>
                <a:gd name="T12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1" h="337">
                  <a:moveTo>
                    <a:pt x="62" y="0"/>
                  </a:moveTo>
                  <a:lnTo>
                    <a:pt x="65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9" y="8"/>
                  </a:lnTo>
                  <a:lnTo>
                    <a:pt x="102" y="7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5" y="7"/>
                  </a:lnTo>
                  <a:lnTo>
                    <a:pt x="126" y="8"/>
                  </a:lnTo>
                  <a:lnTo>
                    <a:pt x="128" y="7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39" y="7"/>
                  </a:lnTo>
                  <a:lnTo>
                    <a:pt x="140" y="7"/>
                  </a:lnTo>
                  <a:lnTo>
                    <a:pt x="141" y="7"/>
                  </a:lnTo>
                  <a:lnTo>
                    <a:pt x="142" y="7"/>
                  </a:lnTo>
                  <a:lnTo>
                    <a:pt x="143" y="7"/>
                  </a:lnTo>
                  <a:lnTo>
                    <a:pt x="145" y="7"/>
                  </a:lnTo>
                  <a:lnTo>
                    <a:pt x="148" y="7"/>
                  </a:lnTo>
                  <a:lnTo>
                    <a:pt x="151" y="7"/>
                  </a:lnTo>
                  <a:lnTo>
                    <a:pt x="154" y="7"/>
                  </a:lnTo>
                  <a:lnTo>
                    <a:pt x="156" y="7"/>
                  </a:lnTo>
                  <a:lnTo>
                    <a:pt x="158" y="7"/>
                  </a:lnTo>
                  <a:lnTo>
                    <a:pt x="159" y="7"/>
                  </a:lnTo>
                  <a:lnTo>
                    <a:pt x="160" y="7"/>
                  </a:lnTo>
                  <a:lnTo>
                    <a:pt x="162" y="7"/>
                  </a:lnTo>
                  <a:lnTo>
                    <a:pt x="164" y="7"/>
                  </a:lnTo>
                  <a:lnTo>
                    <a:pt x="165" y="7"/>
                  </a:lnTo>
                  <a:lnTo>
                    <a:pt x="176" y="7"/>
                  </a:lnTo>
                  <a:lnTo>
                    <a:pt x="177" y="7"/>
                  </a:lnTo>
                  <a:lnTo>
                    <a:pt x="180" y="7"/>
                  </a:lnTo>
                  <a:lnTo>
                    <a:pt x="181" y="7"/>
                  </a:lnTo>
                  <a:lnTo>
                    <a:pt x="183" y="7"/>
                  </a:lnTo>
                  <a:lnTo>
                    <a:pt x="185" y="7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90" y="7"/>
                  </a:lnTo>
                  <a:lnTo>
                    <a:pt x="193" y="7"/>
                  </a:lnTo>
                  <a:lnTo>
                    <a:pt x="196" y="7"/>
                  </a:lnTo>
                  <a:lnTo>
                    <a:pt x="197" y="7"/>
                  </a:lnTo>
                  <a:lnTo>
                    <a:pt x="199" y="7"/>
                  </a:lnTo>
                  <a:lnTo>
                    <a:pt x="201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8" y="7"/>
                  </a:lnTo>
                  <a:lnTo>
                    <a:pt x="209" y="7"/>
                  </a:lnTo>
                  <a:lnTo>
                    <a:pt x="210" y="7"/>
                  </a:lnTo>
                  <a:lnTo>
                    <a:pt x="212" y="7"/>
                  </a:lnTo>
                  <a:lnTo>
                    <a:pt x="214" y="7"/>
                  </a:lnTo>
                  <a:lnTo>
                    <a:pt x="215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2" y="7"/>
                  </a:lnTo>
                  <a:lnTo>
                    <a:pt x="223" y="7"/>
                  </a:lnTo>
                  <a:lnTo>
                    <a:pt x="225" y="7"/>
                  </a:lnTo>
                  <a:lnTo>
                    <a:pt x="226" y="7"/>
                  </a:lnTo>
                  <a:lnTo>
                    <a:pt x="227" y="7"/>
                  </a:lnTo>
                  <a:lnTo>
                    <a:pt x="227" y="8"/>
                  </a:lnTo>
                  <a:lnTo>
                    <a:pt x="228" y="10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29" y="13"/>
                  </a:lnTo>
                  <a:lnTo>
                    <a:pt x="228" y="13"/>
                  </a:lnTo>
                  <a:lnTo>
                    <a:pt x="228" y="14"/>
                  </a:lnTo>
                  <a:lnTo>
                    <a:pt x="228" y="15"/>
                  </a:lnTo>
                  <a:lnTo>
                    <a:pt x="228" y="16"/>
                  </a:lnTo>
                  <a:lnTo>
                    <a:pt x="229" y="16"/>
                  </a:lnTo>
                  <a:lnTo>
                    <a:pt x="231" y="17"/>
                  </a:lnTo>
                  <a:lnTo>
                    <a:pt x="232" y="19"/>
                  </a:lnTo>
                  <a:lnTo>
                    <a:pt x="232" y="20"/>
                  </a:lnTo>
                  <a:lnTo>
                    <a:pt x="231" y="20"/>
                  </a:lnTo>
                  <a:lnTo>
                    <a:pt x="229" y="20"/>
                  </a:lnTo>
                  <a:lnTo>
                    <a:pt x="229" y="21"/>
                  </a:lnTo>
                  <a:lnTo>
                    <a:pt x="229" y="22"/>
                  </a:lnTo>
                  <a:lnTo>
                    <a:pt x="229" y="23"/>
                  </a:lnTo>
                  <a:lnTo>
                    <a:pt x="229" y="24"/>
                  </a:lnTo>
                  <a:lnTo>
                    <a:pt x="228" y="24"/>
                  </a:lnTo>
                  <a:lnTo>
                    <a:pt x="228" y="25"/>
                  </a:lnTo>
                  <a:lnTo>
                    <a:pt x="227" y="25"/>
                  </a:lnTo>
                  <a:lnTo>
                    <a:pt x="226" y="25"/>
                  </a:lnTo>
                  <a:lnTo>
                    <a:pt x="225" y="25"/>
                  </a:lnTo>
                  <a:lnTo>
                    <a:pt x="224" y="27"/>
                  </a:lnTo>
                  <a:lnTo>
                    <a:pt x="224" y="28"/>
                  </a:lnTo>
                  <a:lnTo>
                    <a:pt x="224" y="29"/>
                  </a:lnTo>
                  <a:lnTo>
                    <a:pt x="224" y="30"/>
                  </a:lnTo>
                  <a:lnTo>
                    <a:pt x="224" y="31"/>
                  </a:lnTo>
                  <a:lnTo>
                    <a:pt x="224" y="32"/>
                  </a:lnTo>
                  <a:lnTo>
                    <a:pt x="224" y="33"/>
                  </a:lnTo>
                  <a:lnTo>
                    <a:pt x="224" y="34"/>
                  </a:lnTo>
                  <a:lnTo>
                    <a:pt x="223" y="36"/>
                  </a:lnTo>
                  <a:lnTo>
                    <a:pt x="223" y="37"/>
                  </a:lnTo>
                  <a:lnTo>
                    <a:pt x="224" y="38"/>
                  </a:lnTo>
                  <a:lnTo>
                    <a:pt x="223" y="38"/>
                  </a:lnTo>
                  <a:lnTo>
                    <a:pt x="223" y="39"/>
                  </a:lnTo>
                  <a:lnTo>
                    <a:pt x="223" y="40"/>
                  </a:lnTo>
                  <a:lnTo>
                    <a:pt x="223" y="40"/>
                  </a:lnTo>
                  <a:lnTo>
                    <a:pt x="222" y="41"/>
                  </a:lnTo>
                  <a:lnTo>
                    <a:pt x="222" y="42"/>
                  </a:lnTo>
                  <a:lnTo>
                    <a:pt x="222" y="44"/>
                  </a:lnTo>
                  <a:lnTo>
                    <a:pt x="222" y="45"/>
                  </a:lnTo>
                  <a:lnTo>
                    <a:pt x="223" y="45"/>
                  </a:lnTo>
                  <a:lnTo>
                    <a:pt x="224" y="46"/>
                  </a:lnTo>
                  <a:lnTo>
                    <a:pt x="224" y="47"/>
                  </a:lnTo>
                  <a:lnTo>
                    <a:pt x="224" y="48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4" y="52"/>
                  </a:lnTo>
                  <a:lnTo>
                    <a:pt x="225" y="52"/>
                  </a:lnTo>
                  <a:lnTo>
                    <a:pt x="225" y="53"/>
                  </a:lnTo>
                  <a:lnTo>
                    <a:pt x="225" y="54"/>
                  </a:lnTo>
                  <a:lnTo>
                    <a:pt x="225" y="55"/>
                  </a:lnTo>
                  <a:lnTo>
                    <a:pt x="226" y="56"/>
                  </a:lnTo>
                  <a:lnTo>
                    <a:pt x="226" y="57"/>
                  </a:lnTo>
                  <a:lnTo>
                    <a:pt x="226" y="58"/>
                  </a:lnTo>
                  <a:lnTo>
                    <a:pt x="226" y="59"/>
                  </a:lnTo>
                  <a:lnTo>
                    <a:pt x="226" y="61"/>
                  </a:lnTo>
                  <a:lnTo>
                    <a:pt x="226" y="62"/>
                  </a:lnTo>
                  <a:lnTo>
                    <a:pt x="226" y="63"/>
                  </a:lnTo>
                  <a:lnTo>
                    <a:pt x="226" y="65"/>
                  </a:lnTo>
                  <a:lnTo>
                    <a:pt x="226" y="69"/>
                  </a:lnTo>
                  <a:lnTo>
                    <a:pt x="232" y="69"/>
                  </a:lnTo>
                  <a:lnTo>
                    <a:pt x="232" y="80"/>
                  </a:lnTo>
                  <a:lnTo>
                    <a:pt x="235" y="80"/>
                  </a:lnTo>
                  <a:lnTo>
                    <a:pt x="235" y="98"/>
                  </a:lnTo>
                  <a:lnTo>
                    <a:pt x="235" y="105"/>
                  </a:lnTo>
                  <a:lnTo>
                    <a:pt x="235" y="108"/>
                  </a:lnTo>
                  <a:lnTo>
                    <a:pt x="235" y="115"/>
                  </a:lnTo>
                  <a:lnTo>
                    <a:pt x="235" y="116"/>
                  </a:lnTo>
                  <a:lnTo>
                    <a:pt x="235" y="118"/>
                  </a:lnTo>
                  <a:lnTo>
                    <a:pt x="235" y="122"/>
                  </a:lnTo>
                  <a:lnTo>
                    <a:pt x="235" y="125"/>
                  </a:lnTo>
                  <a:lnTo>
                    <a:pt x="235" y="129"/>
                  </a:lnTo>
                  <a:lnTo>
                    <a:pt x="226" y="129"/>
                  </a:lnTo>
                  <a:lnTo>
                    <a:pt x="226" y="132"/>
                  </a:lnTo>
                  <a:lnTo>
                    <a:pt x="224" y="132"/>
                  </a:lnTo>
                  <a:lnTo>
                    <a:pt x="222" y="132"/>
                  </a:lnTo>
                  <a:lnTo>
                    <a:pt x="217" y="132"/>
                  </a:lnTo>
                  <a:lnTo>
                    <a:pt x="211" y="132"/>
                  </a:lnTo>
                  <a:lnTo>
                    <a:pt x="208" y="132"/>
                  </a:lnTo>
                  <a:lnTo>
                    <a:pt x="208" y="134"/>
                  </a:lnTo>
                  <a:lnTo>
                    <a:pt x="205" y="134"/>
                  </a:lnTo>
                  <a:lnTo>
                    <a:pt x="203" y="137"/>
                  </a:lnTo>
                  <a:lnTo>
                    <a:pt x="200" y="137"/>
                  </a:lnTo>
                  <a:lnTo>
                    <a:pt x="200" y="148"/>
                  </a:lnTo>
                  <a:lnTo>
                    <a:pt x="200" y="149"/>
                  </a:lnTo>
                  <a:lnTo>
                    <a:pt x="198" y="149"/>
                  </a:lnTo>
                  <a:lnTo>
                    <a:pt x="198" y="150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8"/>
                  </a:lnTo>
                  <a:lnTo>
                    <a:pt x="198" y="162"/>
                  </a:lnTo>
                  <a:lnTo>
                    <a:pt x="201" y="162"/>
                  </a:lnTo>
                  <a:lnTo>
                    <a:pt x="201" y="169"/>
                  </a:lnTo>
                  <a:lnTo>
                    <a:pt x="203" y="169"/>
                  </a:lnTo>
                  <a:lnTo>
                    <a:pt x="203" y="172"/>
                  </a:lnTo>
                  <a:lnTo>
                    <a:pt x="203" y="174"/>
                  </a:lnTo>
                  <a:lnTo>
                    <a:pt x="206" y="174"/>
                  </a:lnTo>
                  <a:lnTo>
                    <a:pt x="206" y="181"/>
                  </a:lnTo>
                  <a:lnTo>
                    <a:pt x="208" y="181"/>
                  </a:lnTo>
                  <a:lnTo>
                    <a:pt x="207" y="185"/>
                  </a:lnTo>
                  <a:lnTo>
                    <a:pt x="208" y="185"/>
                  </a:lnTo>
                  <a:lnTo>
                    <a:pt x="208" y="198"/>
                  </a:lnTo>
                  <a:lnTo>
                    <a:pt x="211" y="197"/>
                  </a:lnTo>
                  <a:lnTo>
                    <a:pt x="211" y="203"/>
                  </a:lnTo>
                  <a:lnTo>
                    <a:pt x="214" y="203"/>
                  </a:lnTo>
                  <a:lnTo>
                    <a:pt x="214" y="208"/>
                  </a:lnTo>
                  <a:lnTo>
                    <a:pt x="210" y="208"/>
                  </a:lnTo>
                  <a:lnTo>
                    <a:pt x="210" y="211"/>
                  </a:lnTo>
                  <a:lnTo>
                    <a:pt x="208" y="211"/>
                  </a:lnTo>
                  <a:lnTo>
                    <a:pt x="208" y="214"/>
                  </a:lnTo>
                  <a:lnTo>
                    <a:pt x="208" y="214"/>
                  </a:lnTo>
                  <a:lnTo>
                    <a:pt x="208" y="216"/>
                  </a:lnTo>
                  <a:lnTo>
                    <a:pt x="207" y="216"/>
                  </a:lnTo>
                  <a:lnTo>
                    <a:pt x="207" y="218"/>
                  </a:lnTo>
                  <a:lnTo>
                    <a:pt x="206" y="218"/>
                  </a:lnTo>
                  <a:lnTo>
                    <a:pt x="206" y="220"/>
                  </a:lnTo>
                  <a:lnTo>
                    <a:pt x="205" y="220"/>
                  </a:lnTo>
                  <a:lnTo>
                    <a:pt x="205" y="224"/>
                  </a:lnTo>
                  <a:lnTo>
                    <a:pt x="203" y="223"/>
                  </a:lnTo>
                  <a:lnTo>
                    <a:pt x="203" y="225"/>
                  </a:lnTo>
                  <a:lnTo>
                    <a:pt x="197" y="225"/>
                  </a:lnTo>
                  <a:lnTo>
                    <a:pt x="197" y="234"/>
                  </a:lnTo>
                  <a:lnTo>
                    <a:pt x="194" y="234"/>
                  </a:lnTo>
                  <a:lnTo>
                    <a:pt x="194" y="236"/>
                  </a:lnTo>
                  <a:lnTo>
                    <a:pt x="194" y="237"/>
                  </a:lnTo>
                  <a:lnTo>
                    <a:pt x="194" y="239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7"/>
                  </a:lnTo>
                  <a:lnTo>
                    <a:pt x="193" y="247"/>
                  </a:lnTo>
                  <a:lnTo>
                    <a:pt x="193" y="249"/>
                  </a:lnTo>
                  <a:lnTo>
                    <a:pt x="193" y="252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200" y="254"/>
                  </a:lnTo>
                  <a:lnTo>
                    <a:pt x="200" y="258"/>
                  </a:lnTo>
                  <a:lnTo>
                    <a:pt x="201" y="258"/>
                  </a:lnTo>
                  <a:lnTo>
                    <a:pt x="201" y="266"/>
                  </a:lnTo>
                  <a:lnTo>
                    <a:pt x="203" y="266"/>
                  </a:lnTo>
                  <a:lnTo>
                    <a:pt x="203" y="268"/>
                  </a:lnTo>
                  <a:lnTo>
                    <a:pt x="206" y="268"/>
                  </a:lnTo>
                  <a:lnTo>
                    <a:pt x="206" y="269"/>
                  </a:lnTo>
                  <a:lnTo>
                    <a:pt x="208" y="269"/>
                  </a:lnTo>
                  <a:lnTo>
                    <a:pt x="208" y="273"/>
                  </a:lnTo>
                  <a:lnTo>
                    <a:pt x="209" y="273"/>
                  </a:lnTo>
                  <a:lnTo>
                    <a:pt x="209" y="274"/>
                  </a:lnTo>
                  <a:lnTo>
                    <a:pt x="210" y="274"/>
                  </a:lnTo>
                  <a:lnTo>
                    <a:pt x="210" y="273"/>
                  </a:lnTo>
                  <a:lnTo>
                    <a:pt x="216" y="273"/>
                  </a:lnTo>
                  <a:lnTo>
                    <a:pt x="216" y="275"/>
                  </a:lnTo>
                  <a:lnTo>
                    <a:pt x="216" y="276"/>
                  </a:lnTo>
                  <a:lnTo>
                    <a:pt x="217" y="276"/>
                  </a:lnTo>
                  <a:lnTo>
                    <a:pt x="218" y="276"/>
                  </a:lnTo>
                  <a:lnTo>
                    <a:pt x="218" y="277"/>
                  </a:lnTo>
                  <a:lnTo>
                    <a:pt x="218" y="285"/>
                  </a:lnTo>
                  <a:lnTo>
                    <a:pt x="219" y="285"/>
                  </a:lnTo>
                  <a:lnTo>
                    <a:pt x="219" y="290"/>
                  </a:lnTo>
                  <a:lnTo>
                    <a:pt x="222" y="290"/>
                  </a:lnTo>
                  <a:lnTo>
                    <a:pt x="222" y="292"/>
                  </a:lnTo>
                  <a:lnTo>
                    <a:pt x="224" y="292"/>
                  </a:lnTo>
                  <a:lnTo>
                    <a:pt x="224" y="299"/>
                  </a:lnTo>
                  <a:lnTo>
                    <a:pt x="232" y="298"/>
                  </a:lnTo>
                  <a:lnTo>
                    <a:pt x="232" y="300"/>
                  </a:lnTo>
                  <a:lnTo>
                    <a:pt x="235" y="300"/>
                  </a:lnTo>
                  <a:lnTo>
                    <a:pt x="235" y="303"/>
                  </a:lnTo>
                  <a:lnTo>
                    <a:pt x="237" y="303"/>
                  </a:lnTo>
                  <a:lnTo>
                    <a:pt x="239" y="303"/>
                  </a:lnTo>
                  <a:lnTo>
                    <a:pt x="239" y="304"/>
                  </a:lnTo>
                  <a:lnTo>
                    <a:pt x="239" y="306"/>
                  </a:lnTo>
                  <a:lnTo>
                    <a:pt x="242" y="306"/>
                  </a:lnTo>
                  <a:lnTo>
                    <a:pt x="242" y="308"/>
                  </a:lnTo>
                  <a:lnTo>
                    <a:pt x="246" y="308"/>
                  </a:lnTo>
                  <a:lnTo>
                    <a:pt x="246" y="310"/>
                  </a:lnTo>
                  <a:lnTo>
                    <a:pt x="251" y="310"/>
                  </a:lnTo>
                  <a:lnTo>
                    <a:pt x="251" y="312"/>
                  </a:lnTo>
                  <a:lnTo>
                    <a:pt x="249" y="312"/>
                  </a:lnTo>
                  <a:lnTo>
                    <a:pt x="248" y="312"/>
                  </a:lnTo>
                  <a:lnTo>
                    <a:pt x="246" y="312"/>
                  </a:lnTo>
                  <a:lnTo>
                    <a:pt x="245" y="312"/>
                  </a:lnTo>
                  <a:lnTo>
                    <a:pt x="244" y="312"/>
                  </a:lnTo>
                  <a:lnTo>
                    <a:pt x="243" y="312"/>
                  </a:lnTo>
                  <a:lnTo>
                    <a:pt x="242" y="312"/>
                  </a:lnTo>
                  <a:lnTo>
                    <a:pt x="241" y="312"/>
                  </a:lnTo>
                  <a:lnTo>
                    <a:pt x="240" y="312"/>
                  </a:lnTo>
                  <a:lnTo>
                    <a:pt x="239" y="312"/>
                  </a:lnTo>
                  <a:lnTo>
                    <a:pt x="237" y="312"/>
                  </a:lnTo>
                  <a:lnTo>
                    <a:pt x="236" y="312"/>
                  </a:lnTo>
                  <a:lnTo>
                    <a:pt x="235" y="312"/>
                  </a:lnTo>
                  <a:lnTo>
                    <a:pt x="235" y="312"/>
                  </a:lnTo>
                  <a:lnTo>
                    <a:pt x="234" y="312"/>
                  </a:lnTo>
                  <a:lnTo>
                    <a:pt x="233" y="312"/>
                  </a:lnTo>
                  <a:lnTo>
                    <a:pt x="232" y="312"/>
                  </a:lnTo>
                  <a:lnTo>
                    <a:pt x="231" y="312"/>
                  </a:lnTo>
                  <a:lnTo>
                    <a:pt x="229" y="312"/>
                  </a:lnTo>
                  <a:lnTo>
                    <a:pt x="228" y="312"/>
                  </a:lnTo>
                  <a:lnTo>
                    <a:pt x="227" y="312"/>
                  </a:lnTo>
                  <a:lnTo>
                    <a:pt x="226" y="312"/>
                  </a:lnTo>
                  <a:lnTo>
                    <a:pt x="225" y="312"/>
                  </a:lnTo>
                  <a:lnTo>
                    <a:pt x="224" y="312"/>
                  </a:lnTo>
                  <a:lnTo>
                    <a:pt x="223" y="312"/>
                  </a:lnTo>
                  <a:lnTo>
                    <a:pt x="222" y="312"/>
                  </a:lnTo>
                  <a:lnTo>
                    <a:pt x="220" y="312"/>
                  </a:lnTo>
                  <a:lnTo>
                    <a:pt x="219" y="312"/>
                  </a:lnTo>
                  <a:lnTo>
                    <a:pt x="218" y="312"/>
                  </a:lnTo>
                  <a:lnTo>
                    <a:pt x="217" y="312"/>
                  </a:lnTo>
                  <a:lnTo>
                    <a:pt x="216" y="312"/>
                  </a:lnTo>
                  <a:lnTo>
                    <a:pt x="215" y="312"/>
                  </a:lnTo>
                  <a:lnTo>
                    <a:pt x="214" y="312"/>
                  </a:lnTo>
                  <a:lnTo>
                    <a:pt x="212" y="312"/>
                  </a:lnTo>
                  <a:lnTo>
                    <a:pt x="211" y="312"/>
                  </a:lnTo>
                  <a:lnTo>
                    <a:pt x="210" y="312"/>
                  </a:lnTo>
                  <a:lnTo>
                    <a:pt x="209" y="312"/>
                  </a:lnTo>
                  <a:lnTo>
                    <a:pt x="208" y="312"/>
                  </a:lnTo>
                  <a:lnTo>
                    <a:pt x="208" y="312"/>
                  </a:lnTo>
                  <a:lnTo>
                    <a:pt x="207" y="312"/>
                  </a:lnTo>
                  <a:lnTo>
                    <a:pt x="206" y="312"/>
                  </a:lnTo>
                  <a:lnTo>
                    <a:pt x="205" y="312"/>
                  </a:lnTo>
                  <a:lnTo>
                    <a:pt x="202" y="312"/>
                  </a:lnTo>
                  <a:lnTo>
                    <a:pt x="201" y="312"/>
                  </a:lnTo>
                  <a:lnTo>
                    <a:pt x="200" y="312"/>
                  </a:lnTo>
                  <a:lnTo>
                    <a:pt x="197" y="312"/>
                  </a:lnTo>
                  <a:lnTo>
                    <a:pt x="197" y="315"/>
                  </a:lnTo>
                  <a:lnTo>
                    <a:pt x="183" y="315"/>
                  </a:lnTo>
                  <a:lnTo>
                    <a:pt x="184" y="323"/>
                  </a:lnTo>
                  <a:lnTo>
                    <a:pt x="182" y="323"/>
                  </a:lnTo>
                  <a:lnTo>
                    <a:pt x="181" y="323"/>
                  </a:lnTo>
                  <a:lnTo>
                    <a:pt x="180" y="323"/>
                  </a:lnTo>
                  <a:lnTo>
                    <a:pt x="177" y="323"/>
                  </a:lnTo>
                  <a:lnTo>
                    <a:pt x="176" y="323"/>
                  </a:lnTo>
                  <a:lnTo>
                    <a:pt x="171" y="323"/>
                  </a:lnTo>
                  <a:lnTo>
                    <a:pt x="169" y="323"/>
                  </a:lnTo>
                  <a:lnTo>
                    <a:pt x="168" y="323"/>
                  </a:lnTo>
                  <a:lnTo>
                    <a:pt x="166" y="323"/>
                  </a:lnTo>
                  <a:lnTo>
                    <a:pt x="164" y="323"/>
                  </a:lnTo>
                  <a:lnTo>
                    <a:pt x="163" y="323"/>
                  </a:lnTo>
                  <a:lnTo>
                    <a:pt x="162" y="323"/>
                  </a:lnTo>
                  <a:lnTo>
                    <a:pt x="160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6" y="323"/>
                  </a:lnTo>
                  <a:lnTo>
                    <a:pt x="155" y="324"/>
                  </a:lnTo>
                  <a:lnTo>
                    <a:pt x="154" y="324"/>
                  </a:lnTo>
                  <a:lnTo>
                    <a:pt x="154" y="324"/>
                  </a:lnTo>
                  <a:lnTo>
                    <a:pt x="152" y="324"/>
                  </a:lnTo>
                  <a:lnTo>
                    <a:pt x="141" y="324"/>
                  </a:lnTo>
                  <a:lnTo>
                    <a:pt x="136" y="324"/>
                  </a:lnTo>
                  <a:lnTo>
                    <a:pt x="136" y="332"/>
                  </a:lnTo>
                  <a:lnTo>
                    <a:pt x="132" y="332"/>
                  </a:lnTo>
                  <a:lnTo>
                    <a:pt x="128" y="332"/>
                  </a:lnTo>
                  <a:lnTo>
                    <a:pt x="126" y="332"/>
                  </a:lnTo>
                  <a:lnTo>
                    <a:pt x="123" y="332"/>
                  </a:lnTo>
                  <a:lnTo>
                    <a:pt x="122" y="332"/>
                  </a:lnTo>
                  <a:lnTo>
                    <a:pt x="121" y="332"/>
                  </a:lnTo>
                  <a:lnTo>
                    <a:pt x="117" y="332"/>
                  </a:lnTo>
                  <a:lnTo>
                    <a:pt x="115" y="332"/>
                  </a:lnTo>
                  <a:lnTo>
                    <a:pt x="113" y="332"/>
                  </a:lnTo>
                  <a:lnTo>
                    <a:pt x="109" y="332"/>
                  </a:lnTo>
                  <a:lnTo>
                    <a:pt x="108" y="332"/>
                  </a:lnTo>
                  <a:lnTo>
                    <a:pt x="108" y="333"/>
                  </a:lnTo>
                  <a:lnTo>
                    <a:pt x="107" y="333"/>
                  </a:lnTo>
                  <a:lnTo>
                    <a:pt x="107" y="334"/>
                  </a:lnTo>
                  <a:lnTo>
                    <a:pt x="106" y="334"/>
                  </a:lnTo>
                  <a:lnTo>
                    <a:pt x="105" y="334"/>
                  </a:lnTo>
                  <a:lnTo>
                    <a:pt x="105" y="335"/>
                  </a:lnTo>
                  <a:lnTo>
                    <a:pt x="105" y="336"/>
                  </a:lnTo>
                  <a:lnTo>
                    <a:pt x="105" y="337"/>
                  </a:lnTo>
                  <a:lnTo>
                    <a:pt x="104" y="337"/>
                  </a:lnTo>
                  <a:lnTo>
                    <a:pt x="103" y="336"/>
                  </a:lnTo>
                  <a:lnTo>
                    <a:pt x="103" y="335"/>
                  </a:lnTo>
                  <a:lnTo>
                    <a:pt x="102" y="334"/>
                  </a:lnTo>
                  <a:lnTo>
                    <a:pt x="100" y="334"/>
                  </a:lnTo>
                  <a:lnTo>
                    <a:pt x="100" y="333"/>
                  </a:lnTo>
                  <a:lnTo>
                    <a:pt x="99" y="333"/>
                  </a:lnTo>
                  <a:lnTo>
                    <a:pt x="99" y="332"/>
                  </a:lnTo>
                  <a:lnTo>
                    <a:pt x="99" y="330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7" y="329"/>
                  </a:lnTo>
                  <a:lnTo>
                    <a:pt x="96" y="329"/>
                  </a:lnTo>
                  <a:lnTo>
                    <a:pt x="96" y="328"/>
                  </a:lnTo>
                  <a:lnTo>
                    <a:pt x="96" y="327"/>
                  </a:lnTo>
                  <a:lnTo>
                    <a:pt x="95" y="327"/>
                  </a:lnTo>
                  <a:lnTo>
                    <a:pt x="94" y="326"/>
                  </a:lnTo>
                  <a:lnTo>
                    <a:pt x="92" y="325"/>
                  </a:lnTo>
                  <a:lnTo>
                    <a:pt x="91" y="325"/>
                  </a:lnTo>
                  <a:lnTo>
                    <a:pt x="90" y="325"/>
                  </a:lnTo>
                  <a:lnTo>
                    <a:pt x="90" y="324"/>
                  </a:lnTo>
                  <a:lnTo>
                    <a:pt x="89" y="324"/>
                  </a:lnTo>
                  <a:lnTo>
                    <a:pt x="89" y="323"/>
                  </a:lnTo>
                  <a:lnTo>
                    <a:pt x="88" y="321"/>
                  </a:lnTo>
                  <a:lnTo>
                    <a:pt x="88" y="320"/>
                  </a:lnTo>
                  <a:lnTo>
                    <a:pt x="87" y="319"/>
                  </a:lnTo>
                  <a:lnTo>
                    <a:pt x="86" y="318"/>
                  </a:lnTo>
                  <a:lnTo>
                    <a:pt x="85" y="318"/>
                  </a:lnTo>
                  <a:lnTo>
                    <a:pt x="83" y="317"/>
                  </a:lnTo>
                  <a:lnTo>
                    <a:pt x="82" y="317"/>
                  </a:lnTo>
                  <a:lnTo>
                    <a:pt x="82" y="316"/>
                  </a:lnTo>
                  <a:lnTo>
                    <a:pt x="81" y="316"/>
                  </a:lnTo>
                  <a:lnTo>
                    <a:pt x="81" y="315"/>
                  </a:lnTo>
                  <a:lnTo>
                    <a:pt x="80" y="315"/>
                  </a:lnTo>
                  <a:lnTo>
                    <a:pt x="80" y="313"/>
                  </a:lnTo>
                  <a:lnTo>
                    <a:pt x="79" y="313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7" y="311"/>
                  </a:lnTo>
                  <a:lnTo>
                    <a:pt x="77" y="310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7"/>
                  </a:lnTo>
                  <a:lnTo>
                    <a:pt x="74" y="306"/>
                  </a:lnTo>
                  <a:lnTo>
                    <a:pt x="73" y="306"/>
                  </a:lnTo>
                  <a:lnTo>
                    <a:pt x="72" y="304"/>
                  </a:lnTo>
                  <a:lnTo>
                    <a:pt x="72" y="303"/>
                  </a:lnTo>
                  <a:lnTo>
                    <a:pt x="71" y="303"/>
                  </a:lnTo>
                  <a:lnTo>
                    <a:pt x="71" y="302"/>
                  </a:lnTo>
                  <a:lnTo>
                    <a:pt x="71" y="301"/>
                  </a:lnTo>
                  <a:lnTo>
                    <a:pt x="70" y="300"/>
                  </a:lnTo>
                  <a:lnTo>
                    <a:pt x="69" y="300"/>
                  </a:lnTo>
                  <a:lnTo>
                    <a:pt x="69" y="299"/>
                  </a:lnTo>
                  <a:lnTo>
                    <a:pt x="68" y="299"/>
                  </a:lnTo>
                  <a:lnTo>
                    <a:pt x="66" y="298"/>
                  </a:lnTo>
                  <a:lnTo>
                    <a:pt x="66" y="296"/>
                  </a:lnTo>
                  <a:lnTo>
                    <a:pt x="65" y="296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4" y="294"/>
                  </a:lnTo>
                  <a:lnTo>
                    <a:pt x="63" y="293"/>
                  </a:lnTo>
                  <a:lnTo>
                    <a:pt x="62" y="294"/>
                  </a:lnTo>
                  <a:lnTo>
                    <a:pt x="62" y="293"/>
                  </a:lnTo>
                  <a:lnTo>
                    <a:pt x="61" y="292"/>
                  </a:lnTo>
                  <a:lnTo>
                    <a:pt x="61" y="291"/>
                  </a:lnTo>
                  <a:lnTo>
                    <a:pt x="62" y="290"/>
                  </a:lnTo>
                  <a:lnTo>
                    <a:pt x="62" y="289"/>
                  </a:lnTo>
                  <a:lnTo>
                    <a:pt x="61" y="287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60" y="284"/>
                  </a:lnTo>
                  <a:lnTo>
                    <a:pt x="61" y="284"/>
                  </a:lnTo>
                  <a:lnTo>
                    <a:pt x="62" y="283"/>
                  </a:lnTo>
                  <a:lnTo>
                    <a:pt x="63" y="282"/>
                  </a:lnTo>
                  <a:lnTo>
                    <a:pt x="63" y="281"/>
                  </a:lnTo>
                  <a:lnTo>
                    <a:pt x="64" y="279"/>
                  </a:lnTo>
                  <a:lnTo>
                    <a:pt x="65" y="278"/>
                  </a:lnTo>
                  <a:lnTo>
                    <a:pt x="65" y="277"/>
                  </a:lnTo>
                  <a:lnTo>
                    <a:pt x="66" y="276"/>
                  </a:lnTo>
                  <a:lnTo>
                    <a:pt x="66" y="275"/>
                  </a:lnTo>
                  <a:lnTo>
                    <a:pt x="66" y="274"/>
                  </a:lnTo>
                  <a:lnTo>
                    <a:pt x="68" y="274"/>
                  </a:lnTo>
                  <a:lnTo>
                    <a:pt x="68" y="273"/>
                  </a:lnTo>
                  <a:lnTo>
                    <a:pt x="68" y="272"/>
                  </a:lnTo>
                  <a:lnTo>
                    <a:pt x="68" y="270"/>
                  </a:lnTo>
                  <a:lnTo>
                    <a:pt x="69" y="270"/>
                  </a:lnTo>
                  <a:lnTo>
                    <a:pt x="69" y="269"/>
                  </a:lnTo>
                  <a:lnTo>
                    <a:pt x="69" y="268"/>
                  </a:lnTo>
                  <a:lnTo>
                    <a:pt x="70" y="267"/>
                  </a:lnTo>
                  <a:lnTo>
                    <a:pt x="70" y="266"/>
                  </a:lnTo>
                  <a:lnTo>
                    <a:pt x="69" y="265"/>
                  </a:lnTo>
                  <a:lnTo>
                    <a:pt x="70" y="264"/>
                  </a:lnTo>
                  <a:lnTo>
                    <a:pt x="70" y="262"/>
                  </a:lnTo>
                  <a:lnTo>
                    <a:pt x="69" y="261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70" y="260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7"/>
                  </a:lnTo>
                  <a:lnTo>
                    <a:pt x="69" y="256"/>
                  </a:lnTo>
                  <a:lnTo>
                    <a:pt x="68" y="254"/>
                  </a:lnTo>
                  <a:lnTo>
                    <a:pt x="68" y="253"/>
                  </a:lnTo>
                  <a:lnTo>
                    <a:pt x="66" y="252"/>
                  </a:lnTo>
                  <a:lnTo>
                    <a:pt x="68" y="251"/>
                  </a:lnTo>
                  <a:lnTo>
                    <a:pt x="66" y="251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6" y="248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3"/>
                  </a:lnTo>
                  <a:lnTo>
                    <a:pt x="64" y="242"/>
                  </a:lnTo>
                  <a:lnTo>
                    <a:pt x="64" y="241"/>
                  </a:lnTo>
                  <a:lnTo>
                    <a:pt x="64" y="240"/>
                  </a:lnTo>
                  <a:lnTo>
                    <a:pt x="63" y="239"/>
                  </a:lnTo>
                  <a:lnTo>
                    <a:pt x="63" y="237"/>
                  </a:lnTo>
                  <a:lnTo>
                    <a:pt x="63" y="236"/>
                  </a:lnTo>
                  <a:lnTo>
                    <a:pt x="63" y="235"/>
                  </a:lnTo>
                  <a:lnTo>
                    <a:pt x="63" y="234"/>
                  </a:lnTo>
                  <a:lnTo>
                    <a:pt x="62" y="234"/>
                  </a:lnTo>
                  <a:lnTo>
                    <a:pt x="61" y="233"/>
                  </a:lnTo>
                  <a:lnTo>
                    <a:pt x="60" y="234"/>
                  </a:lnTo>
                  <a:lnTo>
                    <a:pt x="60" y="233"/>
                  </a:lnTo>
                  <a:lnTo>
                    <a:pt x="60" y="234"/>
                  </a:lnTo>
                  <a:lnTo>
                    <a:pt x="60" y="233"/>
                  </a:lnTo>
                  <a:lnTo>
                    <a:pt x="60" y="232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1" y="230"/>
                  </a:lnTo>
                  <a:lnTo>
                    <a:pt x="60" y="230"/>
                  </a:lnTo>
                  <a:lnTo>
                    <a:pt x="59" y="228"/>
                  </a:lnTo>
                  <a:lnTo>
                    <a:pt x="57" y="227"/>
                  </a:lnTo>
                  <a:lnTo>
                    <a:pt x="57" y="226"/>
                  </a:lnTo>
                  <a:lnTo>
                    <a:pt x="56" y="225"/>
                  </a:lnTo>
                  <a:lnTo>
                    <a:pt x="56" y="224"/>
                  </a:lnTo>
                  <a:lnTo>
                    <a:pt x="55" y="223"/>
                  </a:lnTo>
                  <a:lnTo>
                    <a:pt x="55" y="222"/>
                  </a:lnTo>
                  <a:lnTo>
                    <a:pt x="55" y="220"/>
                  </a:lnTo>
                  <a:lnTo>
                    <a:pt x="54" y="220"/>
                  </a:lnTo>
                  <a:lnTo>
                    <a:pt x="53" y="219"/>
                  </a:lnTo>
                  <a:lnTo>
                    <a:pt x="52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1" y="211"/>
                  </a:lnTo>
                  <a:lnTo>
                    <a:pt x="52" y="210"/>
                  </a:lnTo>
                  <a:lnTo>
                    <a:pt x="53" y="210"/>
                  </a:lnTo>
                  <a:lnTo>
                    <a:pt x="52" y="210"/>
                  </a:lnTo>
                  <a:lnTo>
                    <a:pt x="51" y="209"/>
                  </a:lnTo>
                  <a:lnTo>
                    <a:pt x="51" y="208"/>
                  </a:lnTo>
                  <a:lnTo>
                    <a:pt x="51" y="207"/>
                  </a:lnTo>
                  <a:lnTo>
                    <a:pt x="52" y="207"/>
                  </a:lnTo>
                  <a:lnTo>
                    <a:pt x="51" y="207"/>
                  </a:lnTo>
                  <a:lnTo>
                    <a:pt x="49" y="206"/>
                  </a:lnTo>
                  <a:lnTo>
                    <a:pt x="49" y="205"/>
                  </a:lnTo>
                  <a:lnTo>
                    <a:pt x="49" y="203"/>
                  </a:lnTo>
                  <a:lnTo>
                    <a:pt x="48" y="203"/>
                  </a:lnTo>
                  <a:lnTo>
                    <a:pt x="49" y="203"/>
                  </a:lnTo>
                  <a:lnTo>
                    <a:pt x="49" y="202"/>
                  </a:lnTo>
                  <a:lnTo>
                    <a:pt x="48" y="202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7" y="199"/>
                  </a:lnTo>
                  <a:lnTo>
                    <a:pt x="46" y="199"/>
                  </a:lnTo>
                  <a:lnTo>
                    <a:pt x="45" y="198"/>
                  </a:lnTo>
                  <a:lnTo>
                    <a:pt x="45" y="197"/>
                  </a:lnTo>
                  <a:lnTo>
                    <a:pt x="45" y="196"/>
                  </a:lnTo>
                  <a:lnTo>
                    <a:pt x="45" y="194"/>
                  </a:lnTo>
                  <a:lnTo>
                    <a:pt x="45" y="193"/>
                  </a:lnTo>
                  <a:lnTo>
                    <a:pt x="46" y="193"/>
                  </a:lnTo>
                  <a:lnTo>
                    <a:pt x="47" y="193"/>
                  </a:lnTo>
                  <a:lnTo>
                    <a:pt x="46" y="192"/>
                  </a:lnTo>
                  <a:lnTo>
                    <a:pt x="47" y="191"/>
                  </a:lnTo>
                  <a:lnTo>
                    <a:pt x="46" y="190"/>
                  </a:lnTo>
                  <a:lnTo>
                    <a:pt x="45" y="190"/>
                  </a:lnTo>
                  <a:lnTo>
                    <a:pt x="45" y="191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8"/>
                  </a:lnTo>
                  <a:lnTo>
                    <a:pt x="45" y="188"/>
                  </a:lnTo>
                  <a:lnTo>
                    <a:pt x="46" y="186"/>
                  </a:lnTo>
                  <a:lnTo>
                    <a:pt x="45" y="185"/>
                  </a:lnTo>
                  <a:lnTo>
                    <a:pt x="44" y="184"/>
                  </a:lnTo>
                  <a:lnTo>
                    <a:pt x="45" y="184"/>
                  </a:lnTo>
                  <a:lnTo>
                    <a:pt x="45" y="183"/>
                  </a:lnTo>
                  <a:lnTo>
                    <a:pt x="44" y="183"/>
                  </a:lnTo>
                  <a:lnTo>
                    <a:pt x="44" y="182"/>
                  </a:lnTo>
                  <a:lnTo>
                    <a:pt x="44" y="181"/>
                  </a:lnTo>
                  <a:lnTo>
                    <a:pt x="43" y="180"/>
                  </a:lnTo>
                  <a:lnTo>
                    <a:pt x="43" y="179"/>
                  </a:lnTo>
                  <a:lnTo>
                    <a:pt x="42" y="179"/>
                  </a:lnTo>
                  <a:lnTo>
                    <a:pt x="42" y="177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2" y="175"/>
                  </a:lnTo>
                  <a:lnTo>
                    <a:pt x="43" y="175"/>
                  </a:lnTo>
                  <a:lnTo>
                    <a:pt x="43" y="174"/>
                  </a:lnTo>
                  <a:lnTo>
                    <a:pt x="42" y="174"/>
                  </a:lnTo>
                  <a:lnTo>
                    <a:pt x="42" y="173"/>
                  </a:lnTo>
                  <a:lnTo>
                    <a:pt x="43" y="172"/>
                  </a:lnTo>
                  <a:lnTo>
                    <a:pt x="43" y="171"/>
                  </a:lnTo>
                  <a:lnTo>
                    <a:pt x="43" y="169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3" y="166"/>
                  </a:lnTo>
                  <a:lnTo>
                    <a:pt x="43" y="165"/>
                  </a:lnTo>
                  <a:lnTo>
                    <a:pt x="43" y="164"/>
                  </a:lnTo>
                  <a:lnTo>
                    <a:pt x="43" y="163"/>
                  </a:lnTo>
                  <a:lnTo>
                    <a:pt x="43" y="162"/>
                  </a:lnTo>
                  <a:lnTo>
                    <a:pt x="44" y="162"/>
                  </a:lnTo>
                  <a:lnTo>
                    <a:pt x="44" y="160"/>
                  </a:lnTo>
                  <a:lnTo>
                    <a:pt x="44" y="159"/>
                  </a:lnTo>
                  <a:lnTo>
                    <a:pt x="44" y="158"/>
                  </a:lnTo>
                  <a:lnTo>
                    <a:pt x="43" y="158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3" y="155"/>
                  </a:lnTo>
                  <a:lnTo>
                    <a:pt x="43" y="154"/>
                  </a:lnTo>
                  <a:lnTo>
                    <a:pt x="44" y="152"/>
                  </a:lnTo>
                  <a:lnTo>
                    <a:pt x="44" y="151"/>
                  </a:lnTo>
                  <a:lnTo>
                    <a:pt x="44" y="150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44" y="148"/>
                  </a:lnTo>
                  <a:lnTo>
                    <a:pt x="44" y="147"/>
                  </a:lnTo>
                  <a:lnTo>
                    <a:pt x="44" y="146"/>
                  </a:lnTo>
                  <a:lnTo>
                    <a:pt x="45" y="146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5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6" y="140"/>
                  </a:lnTo>
                  <a:lnTo>
                    <a:pt x="47" y="139"/>
                  </a:lnTo>
                  <a:lnTo>
                    <a:pt x="47" y="138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49" y="134"/>
                  </a:lnTo>
                  <a:lnTo>
                    <a:pt x="49" y="133"/>
                  </a:lnTo>
                  <a:lnTo>
                    <a:pt x="51" y="132"/>
                  </a:lnTo>
                  <a:lnTo>
                    <a:pt x="51" y="131"/>
                  </a:lnTo>
                  <a:lnTo>
                    <a:pt x="51" y="130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2" y="125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3" y="122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3" y="120"/>
                  </a:lnTo>
                  <a:lnTo>
                    <a:pt x="52" y="118"/>
                  </a:lnTo>
                  <a:lnTo>
                    <a:pt x="51" y="117"/>
                  </a:lnTo>
                  <a:lnTo>
                    <a:pt x="51" y="116"/>
                  </a:lnTo>
                  <a:lnTo>
                    <a:pt x="51" y="115"/>
                  </a:lnTo>
                  <a:lnTo>
                    <a:pt x="51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8" y="110"/>
                  </a:lnTo>
                  <a:lnTo>
                    <a:pt x="48" y="108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4"/>
                  </a:lnTo>
                  <a:lnTo>
                    <a:pt x="48" y="103"/>
                  </a:lnTo>
                  <a:lnTo>
                    <a:pt x="49" y="101"/>
                  </a:lnTo>
                  <a:lnTo>
                    <a:pt x="48" y="100"/>
                  </a:lnTo>
                  <a:lnTo>
                    <a:pt x="48" y="99"/>
                  </a:lnTo>
                  <a:lnTo>
                    <a:pt x="49" y="98"/>
                  </a:lnTo>
                  <a:lnTo>
                    <a:pt x="49" y="97"/>
                  </a:lnTo>
                  <a:lnTo>
                    <a:pt x="49" y="96"/>
                  </a:lnTo>
                  <a:lnTo>
                    <a:pt x="49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4" y="81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3" y="79"/>
                  </a:lnTo>
                  <a:lnTo>
                    <a:pt x="43" y="78"/>
                  </a:lnTo>
                  <a:lnTo>
                    <a:pt x="42" y="78"/>
                  </a:lnTo>
                  <a:lnTo>
                    <a:pt x="40" y="76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39" y="72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39" y="70"/>
                  </a:lnTo>
                  <a:lnTo>
                    <a:pt x="39" y="69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1"/>
                  </a:lnTo>
                  <a:lnTo>
                    <a:pt x="38" y="59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7" y="54"/>
                  </a:lnTo>
                  <a:lnTo>
                    <a:pt x="37" y="52"/>
                  </a:lnTo>
                  <a:lnTo>
                    <a:pt x="37" y="49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5" y="46"/>
                  </a:lnTo>
                  <a:lnTo>
                    <a:pt x="34" y="46"/>
                  </a:lnTo>
                  <a:lnTo>
                    <a:pt x="32" y="45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2" y="37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6" y="10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8" name="Freeform 99"/>
            <p:cNvSpPr>
              <a:spLocks/>
            </p:cNvSpPr>
            <p:nvPr/>
          </p:nvSpPr>
          <p:spPr bwMode="auto">
            <a:xfrm>
              <a:off x="2973387" y="974725"/>
              <a:ext cx="479425" cy="361950"/>
            </a:xfrm>
            <a:custGeom>
              <a:avLst/>
              <a:gdLst>
                <a:gd name="T0" fmla="*/ 42 w 302"/>
                <a:gd name="T1" fmla="*/ 0 h 228"/>
                <a:gd name="T2" fmla="*/ 57 w 302"/>
                <a:gd name="T3" fmla="*/ 1 h 228"/>
                <a:gd name="T4" fmla="*/ 75 w 302"/>
                <a:gd name="T5" fmla="*/ 1 h 228"/>
                <a:gd name="T6" fmla="*/ 91 w 302"/>
                <a:gd name="T7" fmla="*/ 1 h 228"/>
                <a:gd name="T8" fmla="*/ 103 w 302"/>
                <a:gd name="T9" fmla="*/ 1 h 228"/>
                <a:gd name="T10" fmla="*/ 117 w 302"/>
                <a:gd name="T11" fmla="*/ 1 h 228"/>
                <a:gd name="T12" fmla="*/ 133 w 302"/>
                <a:gd name="T13" fmla="*/ 1 h 228"/>
                <a:gd name="T14" fmla="*/ 157 w 302"/>
                <a:gd name="T15" fmla="*/ 1 h 228"/>
                <a:gd name="T16" fmla="*/ 171 w 302"/>
                <a:gd name="T17" fmla="*/ 1 h 228"/>
                <a:gd name="T18" fmla="*/ 180 w 302"/>
                <a:gd name="T19" fmla="*/ 1 h 228"/>
                <a:gd name="T20" fmla="*/ 194 w 302"/>
                <a:gd name="T21" fmla="*/ 1 h 228"/>
                <a:gd name="T22" fmla="*/ 219 w 302"/>
                <a:gd name="T23" fmla="*/ 1 h 228"/>
                <a:gd name="T24" fmla="*/ 237 w 302"/>
                <a:gd name="T25" fmla="*/ 1 h 228"/>
                <a:gd name="T26" fmla="*/ 242 w 302"/>
                <a:gd name="T27" fmla="*/ 1 h 228"/>
                <a:gd name="T28" fmla="*/ 253 w 302"/>
                <a:gd name="T29" fmla="*/ 1 h 228"/>
                <a:gd name="T30" fmla="*/ 265 w 302"/>
                <a:gd name="T31" fmla="*/ 1 h 228"/>
                <a:gd name="T32" fmla="*/ 278 w 302"/>
                <a:gd name="T33" fmla="*/ 1 h 228"/>
                <a:gd name="T34" fmla="*/ 292 w 302"/>
                <a:gd name="T35" fmla="*/ 1 h 228"/>
                <a:gd name="T36" fmla="*/ 302 w 302"/>
                <a:gd name="T37" fmla="*/ 1 h 228"/>
                <a:gd name="T38" fmla="*/ 302 w 302"/>
                <a:gd name="T39" fmla="*/ 221 h 228"/>
                <a:gd name="T40" fmla="*/ 296 w 302"/>
                <a:gd name="T41" fmla="*/ 228 h 228"/>
                <a:gd name="T42" fmla="*/ 280 w 302"/>
                <a:gd name="T43" fmla="*/ 228 h 228"/>
                <a:gd name="T44" fmla="*/ 271 w 302"/>
                <a:gd name="T45" fmla="*/ 228 h 228"/>
                <a:gd name="T46" fmla="*/ 256 w 302"/>
                <a:gd name="T47" fmla="*/ 228 h 228"/>
                <a:gd name="T48" fmla="*/ 239 w 302"/>
                <a:gd name="T49" fmla="*/ 228 h 228"/>
                <a:gd name="T50" fmla="*/ 217 w 302"/>
                <a:gd name="T51" fmla="*/ 228 h 228"/>
                <a:gd name="T52" fmla="*/ 197 w 302"/>
                <a:gd name="T53" fmla="*/ 228 h 228"/>
                <a:gd name="T54" fmla="*/ 187 w 302"/>
                <a:gd name="T55" fmla="*/ 228 h 228"/>
                <a:gd name="T56" fmla="*/ 171 w 302"/>
                <a:gd name="T57" fmla="*/ 228 h 228"/>
                <a:gd name="T58" fmla="*/ 154 w 302"/>
                <a:gd name="T59" fmla="*/ 228 h 228"/>
                <a:gd name="T60" fmla="*/ 99 w 302"/>
                <a:gd name="T61" fmla="*/ 228 h 228"/>
                <a:gd name="T62" fmla="*/ 84 w 302"/>
                <a:gd name="T63" fmla="*/ 228 h 228"/>
                <a:gd name="T64" fmla="*/ 75 w 302"/>
                <a:gd name="T65" fmla="*/ 228 h 228"/>
                <a:gd name="T66" fmla="*/ 62 w 302"/>
                <a:gd name="T67" fmla="*/ 228 h 228"/>
                <a:gd name="T68" fmla="*/ 48 w 302"/>
                <a:gd name="T69" fmla="*/ 228 h 228"/>
                <a:gd name="T70" fmla="*/ 30 w 302"/>
                <a:gd name="T71" fmla="*/ 228 h 228"/>
                <a:gd name="T72" fmla="*/ 17 w 302"/>
                <a:gd name="T73" fmla="*/ 228 h 228"/>
                <a:gd name="T74" fmla="*/ 1 w 302"/>
                <a:gd name="T75" fmla="*/ 222 h 228"/>
                <a:gd name="T76" fmla="*/ 1 w 302"/>
                <a:gd name="T77" fmla="*/ 210 h 228"/>
                <a:gd name="T78" fmla="*/ 1 w 302"/>
                <a:gd name="T79" fmla="*/ 194 h 228"/>
                <a:gd name="T80" fmla="*/ 1 w 302"/>
                <a:gd name="T81" fmla="*/ 181 h 228"/>
                <a:gd name="T82" fmla="*/ 1 w 302"/>
                <a:gd name="T83" fmla="*/ 161 h 228"/>
                <a:gd name="T84" fmla="*/ 0 w 302"/>
                <a:gd name="T85" fmla="*/ 142 h 228"/>
                <a:gd name="T86" fmla="*/ 1 w 302"/>
                <a:gd name="T87" fmla="*/ 129 h 228"/>
                <a:gd name="T88" fmla="*/ 0 w 302"/>
                <a:gd name="T89" fmla="*/ 118 h 228"/>
                <a:gd name="T90" fmla="*/ 0 w 302"/>
                <a:gd name="T91" fmla="*/ 105 h 228"/>
                <a:gd name="T92" fmla="*/ 0 w 302"/>
                <a:gd name="T93" fmla="*/ 76 h 228"/>
                <a:gd name="T94" fmla="*/ 0 w 302"/>
                <a:gd name="T95" fmla="*/ 47 h 228"/>
                <a:gd name="T96" fmla="*/ 0 w 302"/>
                <a:gd name="T97" fmla="*/ 32 h 228"/>
                <a:gd name="T98" fmla="*/ 0 w 302"/>
                <a:gd name="T99" fmla="*/ 19 h 228"/>
                <a:gd name="T100" fmla="*/ 1 w 302"/>
                <a:gd name="T101" fmla="*/ 9 h 228"/>
                <a:gd name="T102" fmla="*/ 4 w 302"/>
                <a:gd name="T103" fmla="*/ 0 h 228"/>
                <a:gd name="T104" fmla="*/ 11 w 302"/>
                <a:gd name="T105" fmla="*/ 0 h 228"/>
                <a:gd name="T106" fmla="*/ 22 w 302"/>
                <a:gd name="T107" fmla="*/ 1 h 228"/>
                <a:gd name="T108" fmla="*/ 33 w 302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2" h="228">
                  <a:moveTo>
                    <a:pt x="33" y="0"/>
                  </a:move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8" y="1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9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91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7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13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20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8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41" y="1"/>
                  </a:lnTo>
                  <a:lnTo>
                    <a:pt x="144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7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4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202" y="1"/>
                  </a:lnTo>
                  <a:lnTo>
                    <a:pt x="207" y="1"/>
                  </a:lnTo>
                  <a:lnTo>
                    <a:pt x="217" y="1"/>
                  </a:lnTo>
                  <a:lnTo>
                    <a:pt x="219" y="1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4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0" y="1"/>
                  </a:lnTo>
                  <a:lnTo>
                    <a:pt x="240" y="2"/>
                  </a:lnTo>
                  <a:lnTo>
                    <a:pt x="241" y="2"/>
                  </a:lnTo>
                  <a:lnTo>
                    <a:pt x="242" y="2"/>
                  </a:lnTo>
                  <a:lnTo>
                    <a:pt x="242" y="1"/>
                  </a:lnTo>
                  <a:lnTo>
                    <a:pt x="244" y="1"/>
                  </a:lnTo>
                  <a:lnTo>
                    <a:pt x="246" y="1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1" y="1"/>
                  </a:lnTo>
                  <a:lnTo>
                    <a:pt x="262" y="1"/>
                  </a:lnTo>
                  <a:lnTo>
                    <a:pt x="265" y="1"/>
                  </a:lnTo>
                  <a:lnTo>
                    <a:pt x="268" y="1"/>
                  </a:lnTo>
                  <a:lnTo>
                    <a:pt x="270" y="1"/>
                  </a:lnTo>
                  <a:lnTo>
                    <a:pt x="271" y="1"/>
                  </a:lnTo>
                  <a:lnTo>
                    <a:pt x="272" y="1"/>
                  </a:lnTo>
                  <a:lnTo>
                    <a:pt x="275" y="1"/>
                  </a:lnTo>
                  <a:lnTo>
                    <a:pt x="276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4" y="1"/>
                  </a:lnTo>
                  <a:lnTo>
                    <a:pt x="296" y="1"/>
                  </a:lnTo>
                  <a:lnTo>
                    <a:pt x="297" y="1"/>
                  </a:lnTo>
                  <a:lnTo>
                    <a:pt x="299" y="1"/>
                  </a:lnTo>
                  <a:lnTo>
                    <a:pt x="300" y="1"/>
                  </a:lnTo>
                  <a:lnTo>
                    <a:pt x="302" y="1"/>
                  </a:lnTo>
                  <a:lnTo>
                    <a:pt x="302" y="26"/>
                  </a:lnTo>
                  <a:lnTo>
                    <a:pt x="302" y="27"/>
                  </a:lnTo>
                  <a:lnTo>
                    <a:pt x="302" y="94"/>
                  </a:lnTo>
                  <a:lnTo>
                    <a:pt x="302" y="124"/>
                  </a:lnTo>
                  <a:lnTo>
                    <a:pt x="302" y="127"/>
                  </a:lnTo>
                  <a:lnTo>
                    <a:pt x="302" y="213"/>
                  </a:lnTo>
                  <a:lnTo>
                    <a:pt x="302" y="221"/>
                  </a:lnTo>
                  <a:lnTo>
                    <a:pt x="302" y="228"/>
                  </a:lnTo>
                  <a:lnTo>
                    <a:pt x="301" y="228"/>
                  </a:lnTo>
                  <a:lnTo>
                    <a:pt x="300" y="228"/>
                  </a:lnTo>
                  <a:lnTo>
                    <a:pt x="299" y="228"/>
                  </a:lnTo>
                  <a:lnTo>
                    <a:pt x="298" y="228"/>
                  </a:lnTo>
                  <a:lnTo>
                    <a:pt x="297" y="228"/>
                  </a:lnTo>
                  <a:lnTo>
                    <a:pt x="296" y="228"/>
                  </a:lnTo>
                  <a:lnTo>
                    <a:pt x="294" y="228"/>
                  </a:lnTo>
                  <a:lnTo>
                    <a:pt x="293" y="228"/>
                  </a:lnTo>
                  <a:lnTo>
                    <a:pt x="291" y="228"/>
                  </a:lnTo>
                  <a:lnTo>
                    <a:pt x="283" y="228"/>
                  </a:lnTo>
                  <a:lnTo>
                    <a:pt x="282" y="228"/>
                  </a:lnTo>
                  <a:lnTo>
                    <a:pt x="281" y="228"/>
                  </a:lnTo>
                  <a:lnTo>
                    <a:pt x="280" y="228"/>
                  </a:lnTo>
                  <a:lnTo>
                    <a:pt x="279" y="228"/>
                  </a:lnTo>
                  <a:lnTo>
                    <a:pt x="276" y="228"/>
                  </a:lnTo>
                  <a:lnTo>
                    <a:pt x="275" y="228"/>
                  </a:lnTo>
                  <a:lnTo>
                    <a:pt x="274" y="228"/>
                  </a:lnTo>
                  <a:lnTo>
                    <a:pt x="273" y="228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0" y="228"/>
                  </a:lnTo>
                  <a:lnTo>
                    <a:pt x="266" y="228"/>
                  </a:lnTo>
                  <a:lnTo>
                    <a:pt x="264" y="228"/>
                  </a:lnTo>
                  <a:lnTo>
                    <a:pt x="262" y="228"/>
                  </a:lnTo>
                  <a:lnTo>
                    <a:pt x="259" y="228"/>
                  </a:lnTo>
                  <a:lnTo>
                    <a:pt x="257" y="228"/>
                  </a:lnTo>
                  <a:lnTo>
                    <a:pt x="256" y="228"/>
                  </a:lnTo>
                  <a:lnTo>
                    <a:pt x="255" y="228"/>
                  </a:lnTo>
                  <a:lnTo>
                    <a:pt x="254" y="228"/>
                  </a:lnTo>
                  <a:lnTo>
                    <a:pt x="253" y="228"/>
                  </a:lnTo>
                  <a:lnTo>
                    <a:pt x="250" y="228"/>
                  </a:lnTo>
                  <a:lnTo>
                    <a:pt x="247" y="228"/>
                  </a:lnTo>
                  <a:lnTo>
                    <a:pt x="244" y="228"/>
                  </a:lnTo>
                  <a:lnTo>
                    <a:pt x="239" y="228"/>
                  </a:lnTo>
                  <a:lnTo>
                    <a:pt x="237" y="228"/>
                  </a:lnTo>
                  <a:lnTo>
                    <a:pt x="233" y="228"/>
                  </a:lnTo>
                  <a:lnTo>
                    <a:pt x="224" y="228"/>
                  </a:lnTo>
                  <a:lnTo>
                    <a:pt x="222" y="228"/>
                  </a:lnTo>
                  <a:lnTo>
                    <a:pt x="221" y="228"/>
                  </a:lnTo>
                  <a:lnTo>
                    <a:pt x="220" y="228"/>
                  </a:lnTo>
                  <a:lnTo>
                    <a:pt x="217" y="228"/>
                  </a:lnTo>
                  <a:lnTo>
                    <a:pt x="215" y="228"/>
                  </a:lnTo>
                  <a:lnTo>
                    <a:pt x="214" y="228"/>
                  </a:lnTo>
                  <a:lnTo>
                    <a:pt x="205" y="228"/>
                  </a:lnTo>
                  <a:lnTo>
                    <a:pt x="204" y="228"/>
                  </a:lnTo>
                  <a:lnTo>
                    <a:pt x="201" y="228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8"/>
                  </a:lnTo>
                  <a:lnTo>
                    <a:pt x="195" y="228"/>
                  </a:lnTo>
                  <a:lnTo>
                    <a:pt x="193" y="228"/>
                  </a:lnTo>
                  <a:lnTo>
                    <a:pt x="191" y="228"/>
                  </a:lnTo>
                  <a:lnTo>
                    <a:pt x="191" y="228"/>
                  </a:lnTo>
                  <a:lnTo>
                    <a:pt x="188" y="228"/>
                  </a:lnTo>
                  <a:lnTo>
                    <a:pt x="187" y="228"/>
                  </a:lnTo>
                  <a:lnTo>
                    <a:pt x="185" y="228"/>
                  </a:lnTo>
                  <a:lnTo>
                    <a:pt x="180" y="228"/>
                  </a:lnTo>
                  <a:lnTo>
                    <a:pt x="177" y="228"/>
                  </a:lnTo>
                  <a:lnTo>
                    <a:pt x="176" y="228"/>
                  </a:lnTo>
                  <a:lnTo>
                    <a:pt x="174" y="228"/>
                  </a:lnTo>
                  <a:lnTo>
                    <a:pt x="172" y="228"/>
                  </a:lnTo>
                  <a:lnTo>
                    <a:pt x="171" y="228"/>
                  </a:lnTo>
                  <a:lnTo>
                    <a:pt x="170" y="228"/>
                  </a:lnTo>
                  <a:lnTo>
                    <a:pt x="169" y="228"/>
                  </a:lnTo>
                  <a:lnTo>
                    <a:pt x="168" y="228"/>
                  </a:lnTo>
                  <a:lnTo>
                    <a:pt x="165" y="228"/>
                  </a:lnTo>
                  <a:lnTo>
                    <a:pt x="164" y="228"/>
                  </a:lnTo>
                  <a:lnTo>
                    <a:pt x="164" y="228"/>
                  </a:lnTo>
                  <a:lnTo>
                    <a:pt x="154" y="228"/>
                  </a:lnTo>
                  <a:lnTo>
                    <a:pt x="126" y="228"/>
                  </a:lnTo>
                  <a:lnTo>
                    <a:pt x="117" y="228"/>
                  </a:lnTo>
                  <a:lnTo>
                    <a:pt x="108" y="228"/>
                  </a:lnTo>
                  <a:lnTo>
                    <a:pt x="107" y="228"/>
                  </a:lnTo>
                  <a:lnTo>
                    <a:pt x="105" y="228"/>
                  </a:lnTo>
                  <a:lnTo>
                    <a:pt x="101" y="228"/>
                  </a:lnTo>
                  <a:lnTo>
                    <a:pt x="99" y="228"/>
                  </a:lnTo>
                  <a:lnTo>
                    <a:pt x="96" y="228"/>
                  </a:lnTo>
                  <a:lnTo>
                    <a:pt x="94" y="228"/>
                  </a:lnTo>
                  <a:lnTo>
                    <a:pt x="93" y="228"/>
                  </a:lnTo>
                  <a:lnTo>
                    <a:pt x="88" y="228"/>
                  </a:lnTo>
                  <a:lnTo>
                    <a:pt x="87" y="228"/>
                  </a:lnTo>
                  <a:lnTo>
                    <a:pt x="86" y="228"/>
                  </a:lnTo>
                  <a:lnTo>
                    <a:pt x="84" y="228"/>
                  </a:lnTo>
                  <a:lnTo>
                    <a:pt x="83" y="228"/>
                  </a:lnTo>
                  <a:lnTo>
                    <a:pt x="82" y="228"/>
                  </a:lnTo>
                  <a:lnTo>
                    <a:pt x="81" y="228"/>
                  </a:lnTo>
                  <a:lnTo>
                    <a:pt x="79" y="228"/>
                  </a:lnTo>
                  <a:lnTo>
                    <a:pt x="78" y="228"/>
                  </a:lnTo>
                  <a:lnTo>
                    <a:pt x="77" y="228"/>
                  </a:lnTo>
                  <a:lnTo>
                    <a:pt x="75" y="228"/>
                  </a:lnTo>
                  <a:lnTo>
                    <a:pt x="74" y="228"/>
                  </a:lnTo>
                  <a:lnTo>
                    <a:pt x="73" y="228"/>
                  </a:lnTo>
                  <a:lnTo>
                    <a:pt x="71" y="228"/>
                  </a:lnTo>
                  <a:lnTo>
                    <a:pt x="68" y="228"/>
                  </a:lnTo>
                  <a:lnTo>
                    <a:pt x="67" y="228"/>
                  </a:lnTo>
                  <a:lnTo>
                    <a:pt x="66" y="228"/>
                  </a:lnTo>
                  <a:lnTo>
                    <a:pt x="62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4" y="228"/>
                  </a:lnTo>
                  <a:lnTo>
                    <a:pt x="53" y="228"/>
                  </a:lnTo>
                  <a:lnTo>
                    <a:pt x="51" y="228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0" y="228"/>
                  </a:lnTo>
                  <a:lnTo>
                    <a:pt x="39" y="228"/>
                  </a:lnTo>
                  <a:lnTo>
                    <a:pt x="37" y="228"/>
                  </a:lnTo>
                  <a:lnTo>
                    <a:pt x="35" y="228"/>
                  </a:lnTo>
                  <a:lnTo>
                    <a:pt x="34" y="228"/>
                  </a:lnTo>
                  <a:lnTo>
                    <a:pt x="30" y="228"/>
                  </a:lnTo>
                  <a:lnTo>
                    <a:pt x="27" y="228"/>
                  </a:lnTo>
                  <a:lnTo>
                    <a:pt x="26" y="228"/>
                  </a:lnTo>
                  <a:lnTo>
                    <a:pt x="23" y="228"/>
                  </a:lnTo>
                  <a:lnTo>
                    <a:pt x="21" y="228"/>
                  </a:lnTo>
                  <a:lnTo>
                    <a:pt x="19" y="228"/>
                  </a:lnTo>
                  <a:lnTo>
                    <a:pt x="18" y="228"/>
                  </a:lnTo>
                  <a:lnTo>
                    <a:pt x="17" y="228"/>
                  </a:lnTo>
                  <a:lnTo>
                    <a:pt x="16" y="228"/>
                  </a:lnTo>
                  <a:lnTo>
                    <a:pt x="14" y="228"/>
                  </a:lnTo>
                  <a:lnTo>
                    <a:pt x="13" y="228"/>
                  </a:lnTo>
                  <a:lnTo>
                    <a:pt x="7" y="228"/>
                  </a:lnTo>
                  <a:lnTo>
                    <a:pt x="1" y="228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1"/>
                  </a:lnTo>
                  <a:lnTo>
                    <a:pt x="1" y="220"/>
                  </a:lnTo>
                  <a:lnTo>
                    <a:pt x="1" y="216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09"/>
                  </a:lnTo>
                  <a:lnTo>
                    <a:pt x="1" y="204"/>
                  </a:lnTo>
                  <a:lnTo>
                    <a:pt x="1" y="203"/>
                  </a:lnTo>
                  <a:lnTo>
                    <a:pt x="1" y="201"/>
                  </a:lnTo>
                  <a:lnTo>
                    <a:pt x="1" y="200"/>
                  </a:lnTo>
                  <a:lnTo>
                    <a:pt x="1" y="198"/>
                  </a:lnTo>
                  <a:lnTo>
                    <a:pt x="1" y="194"/>
                  </a:lnTo>
                  <a:lnTo>
                    <a:pt x="1" y="192"/>
                  </a:lnTo>
                  <a:lnTo>
                    <a:pt x="1" y="190"/>
                  </a:lnTo>
                  <a:lnTo>
                    <a:pt x="1" y="187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1"/>
                  </a:lnTo>
                  <a:lnTo>
                    <a:pt x="1" y="179"/>
                  </a:lnTo>
                  <a:lnTo>
                    <a:pt x="1" y="177"/>
                  </a:lnTo>
                  <a:lnTo>
                    <a:pt x="1" y="175"/>
                  </a:lnTo>
                  <a:lnTo>
                    <a:pt x="1" y="171"/>
                  </a:lnTo>
                  <a:lnTo>
                    <a:pt x="1" y="168"/>
                  </a:lnTo>
                  <a:lnTo>
                    <a:pt x="1" y="165"/>
                  </a:lnTo>
                  <a:lnTo>
                    <a:pt x="1" y="161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3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5"/>
                  </a:lnTo>
                  <a:lnTo>
                    <a:pt x="1" y="131"/>
                  </a:lnTo>
                  <a:lnTo>
                    <a:pt x="1" y="129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1" y="124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9" name="Freeform 100"/>
            <p:cNvSpPr>
              <a:spLocks/>
            </p:cNvSpPr>
            <p:nvPr/>
          </p:nvSpPr>
          <p:spPr bwMode="auto">
            <a:xfrm>
              <a:off x="3570288" y="2406650"/>
              <a:ext cx="601663" cy="523875"/>
            </a:xfrm>
            <a:custGeom>
              <a:avLst/>
              <a:gdLst>
                <a:gd name="T0" fmla="*/ 145 w 379"/>
                <a:gd name="T1" fmla="*/ 118 h 330"/>
                <a:gd name="T2" fmla="*/ 283 w 379"/>
                <a:gd name="T3" fmla="*/ 241 h 330"/>
                <a:gd name="T4" fmla="*/ 379 w 379"/>
                <a:gd name="T5" fmla="*/ 330 h 330"/>
                <a:gd name="T6" fmla="*/ 341 w 379"/>
                <a:gd name="T7" fmla="*/ 330 h 330"/>
                <a:gd name="T8" fmla="*/ 202 w 379"/>
                <a:gd name="T9" fmla="*/ 330 h 330"/>
                <a:gd name="T10" fmla="*/ 185 w 379"/>
                <a:gd name="T11" fmla="*/ 330 h 330"/>
                <a:gd name="T12" fmla="*/ 178 w 379"/>
                <a:gd name="T13" fmla="*/ 323 h 330"/>
                <a:gd name="T14" fmla="*/ 170 w 379"/>
                <a:gd name="T15" fmla="*/ 325 h 330"/>
                <a:gd name="T16" fmla="*/ 165 w 379"/>
                <a:gd name="T17" fmla="*/ 320 h 330"/>
                <a:gd name="T18" fmla="*/ 158 w 379"/>
                <a:gd name="T19" fmla="*/ 314 h 330"/>
                <a:gd name="T20" fmla="*/ 152 w 379"/>
                <a:gd name="T21" fmla="*/ 307 h 330"/>
                <a:gd name="T22" fmla="*/ 143 w 379"/>
                <a:gd name="T23" fmla="*/ 305 h 330"/>
                <a:gd name="T24" fmla="*/ 136 w 379"/>
                <a:gd name="T25" fmla="*/ 301 h 330"/>
                <a:gd name="T26" fmla="*/ 130 w 379"/>
                <a:gd name="T27" fmla="*/ 295 h 330"/>
                <a:gd name="T28" fmla="*/ 129 w 379"/>
                <a:gd name="T29" fmla="*/ 287 h 330"/>
                <a:gd name="T30" fmla="*/ 123 w 379"/>
                <a:gd name="T31" fmla="*/ 280 h 330"/>
                <a:gd name="T32" fmla="*/ 121 w 379"/>
                <a:gd name="T33" fmla="*/ 271 h 330"/>
                <a:gd name="T34" fmla="*/ 115 w 379"/>
                <a:gd name="T35" fmla="*/ 264 h 330"/>
                <a:gd name="T36" fmla="*/ 108 w 379"/>
                <a:gd name="T37" fmla="*/ 259 h 330"/>
                <a:gd name="T38" fmla="*/ 98 w 379"/>
                <a:gd name="T39" fmla="*/ 259 h 330"/>
                <a:gd name="T40" fmla="*/ 91 w 379"/>
                <a:gd name="T41" fmla="*/ 262 h 330"/>
                <a:gd name="T42" fmla="*/ 86 w 379"/>
                <a:gd name="T43" fmla="*/ 261 h 330"/>
                <a:gd name="T44" fmla="*/ 79 w 379"/>
                <a:gd name="T45" fmla="*/ 258 h 330"/>
                <a:gd name="T46" fmla="*/ 85 w 379"/>
                <a:gd name="T47" fmla="*/ 250 h 330"/>
                <a:gd name="T48" fmla="*/ 91 w 379"/>
                <a:gd name="T49" fmla="*/ 244 h 330"/>
                <a:gd name="T50" fmla="*/ 89 w 379"/>
                <a:gd name="T51" fmla="*/ 236 h 330"/>
                <a:gd name="T52" fmla="*/ 93 w 379"/>
                <a:gd name="T53" fmla="*/ 229 h 330"/>
                <a:gd name="T54" fmla="*/ 91 w 379"/>
                <a:gd name="T55" fmla="*/ 222 h 330"/>
                <a:gd name="T56" fmla="*/ 91 w 379"/>
                <a:gd name="T57" fmla="*/ 215 h 330"/>
                <a:gd name="T58" fmla="*/ 82 w 379"/>
                <a:gd name="T59" fmla="*/ 212 h 330"/>
                <a:gd name="T60" fmla="*/ 75 w 379"/>
                <a:gd name="T61" fmla="*/ 205 h 330"/>
                <a:gd name="T62" fmla="*/ 68 w 379"/>
                <a:gd name="T63" fmla="*/ 196 h 330"/>
                <a:gd name="T64" fmla="*/ 71 w 379"/>
                <a:gd name="T65" fmla="*/ 188 h 330"/>
                <a:gd name="T66" fmla="*/ 70 w 379"/>
                <a:gd name="T67" fmla="*/ 178 h 330"/>
                <a:gd name="T68" fmla="*/ 65 w 379"/>
                <a:gd name="T69" fmla="*/ 169 h 330"/>
                <a:gd name="T70" fmla="*/ 58 w 379"/>
                <a:gd name="T71" fmla="*/ 164 h 330"/>
                <a:gd name="T72" fmla="*/ 52 w 379"/>
                <a:gd name="T73" fmla="*/ 161 h 330"/>
                <a:gd name="T74" fmla="*/ 44 w 379"/>
                <a:gd name="T75" fmla="*/ 161 h 330"/>
                <a:gd name="T76" fmla="*/ 38 w 379"/>
                <a:gd name="T77" fmla="*/ 163 h 330"/>
                <a:gd name="T78" fmla="*/ 37 w 379"/>
                <a:gd name="T79" fmla="*/ 156 h 330"/>
                <a:gd name="T80" fmla="*/ 33 w 379"/>
                <a:gd name="T81" fmla="*/ 151 h 330"/>
                <a:gd name="T82" fmla="*/ 31 w 379"/>
                <a:gd name="T83" fmla="*/ 152 h 330"/>
                <a:gd name="T84" fmla="*/ 22 w 379"/>
                <a:gd name="T85" fmla="*/ 151 h 330"/>
                <a:gd name="T86" fmla="*/ 15 w 379"/>
                <a:gd name="T87" fmla="*/ 145 h 330"/>
                <a:gd name="T88" fmla="*/ 8 w 379"/>
                <a:gd name="T89" fmla="*/ 138 h 330"/>
                <a:gd name="T90" fmla="*/ 6 w 379"/>
                <a:gd name="T91" fmla="*/ 131 h 330"/>
                <a:gd name="T92" fmla="*/ 7 w 379"/>
                <a:gd name="T93" fmla="*/ 124 h 330"/>
                <a:gd name="T94" fmla="*/ 5 w 379"/>
                <a:gd name="T95" fmla="*/ 117 h 330"/>
                <a:gd name="T96" fmla="*/ 2 w 379"/>
                <a:gd name="T97" fmla="*/ 111 h 330"/>
                <a:gd name="T98" fmla="*/ 3 w 379"/>
                <a:gd name="T99" fmla="*/ 101 h 330"/>
                <a:gd name="T100" fmla="*/ 5 w 379"/>
                <a:gd name="T101" fmla="*/ 94 h 330"/>
                <a:gd name="T102" fmla="*/ 7 w 379"/>
                <a:gd name="T103" fmla="*/ 88 h 330"/>
                <a:gd name="T104" fmla="*/ 9 w 379"/>
                <a:gd name="T105" fmla="*/ 80 h 330"/>
                <a:gd name="T106" fmla="*/ 18 w 379"/>
                <a:gd name="T107" fmla="*/ 79 h 330"/>
                <a:gd name="T108" fmla="*/ 19 w 379"/>
                <a:gd name="T109" fmla="*/ 70 h 330"/>
                <a:gd name="T110" fmla="*/ 23 w 379"/>
                <a:gd name="T111" fmla="*/ 60 h 330"/>
                <a:gd name="T112" fmla="*/ 19 w 379"/>
                <a:gd name="T113" fmla="*/ 52 h 330"/>
                <a:gd name="T114" fmla="*/ 15 w 379"/>
                <a:gd name="T115" fmla="*/ 43 h 330"/>
                <a:gd name="T116" fmla="*/ 11 w 379"/>
                <a:gd name="T117" fmla="*/ 35 h 330"/>
                <a:gd name="T118" fmla="*/ 6 w 379"/>
                <a:gd name="T119" fmla="*/ 28 h 330"/>
                <a:gd name="T120" fmla="*/ 7 w 379"/>
                <a:gd name="T121" fmla="*/ 17 h 330"/>
                <a:gd name="T122" fmla="*/ 10 w 379"/>
                <a:gd name="T123" fmla="*/ 9 h 330"/>
                <a:gd name="T124" fmla="*/ 15 w 379"/>
                <a:gd name="T125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9" h="330">
                  <a:moveTo>
                    <a:pt x="25" y="9"/>
                  </a:moveTo>
                  <a:lnTo>
                    <a:pt x="33" y="16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3" y="78"/>
                  </a:lnTo>
                  <a:lnTo>
                    <a:pt x="127" y="100"/>
                  </a:lnTo>
                  <a:lnTo>
                    <a:pt x="135" y="106"/>
                  </a:lnTo>
                  <a:lnTo>
                    <a:pt x="145" y="118"/>
                  </a:lnTo>
                  <a:lnTo>
                    <a:pt x="146" y="118"/>
                  </a:lnTo>
                  <a:lnTo>
                    <a:pt x="178" y="146"/>
                  </a:lnTo>
                  <a:lnTo>
                    <a:pt x="198" y="165"/>
                  </a:lnTo>
                  <a:lnTo>
                    <a:pt x="230" y="194"/>
                  </a:lnTo>
                  <a:lnTo>
                    <a:pt x="250" y="212"/>
                  </a:lnTo>
                  <a:lnTo>
                    <a:pt x="252" y="214"/>
                  </a:lnTo>
                  <a:lnTo>
                    <a:pt x="255" y="215"/>
                  </a:lnTo>
                  <a:lnTo>
                    <a:pt x="259" y="221"/>
                  </a:lnTo>
                  <a:lnTo>
                    <a:pt x="281" y="240"/>
                  </a:lnTo>
                  <a:lnTo>
                    <a:pt x="283" y="241"/>
                  </a:lnTo>
                  <a:lnTo>
                    <a:pt x="305" y="261"/>
                  </a:lnTo>
                  <a:lnTo>
                    <a:pt x="320" y="276"/>
                  </a:lnTo>
                  <a:lnTo>
                    <a:pt x="323" y="279"/>
                  </a:lnTo>
                  <a:lnTo>
                    <a:pt x="329" y="284"/>
                  </a:lnTo>
                  <a:lnTo>
                    <a:pt x="348" y="301"/>
                  </a:lnTo>
                  <a:lnTo>
                    <a:pt x="357" y="309"/>
                  </a:lnTo>
                  <a:lnTo>
                    <a:pt x="362" y="315"/>
                  </a:lnTo>
                  <a:lnTo>
                    <a:pt x="363" y="315"/>
                  </a:lnTo>
                  <a:lnTo>
                    <a:pt x="377" y="329"/>
                  </a:lnTo>
                  <a:lnTo>
                    <a:pt x="379" y="330"/>
                  </a:lnTo>
                  <a:lnTo>
                    <a:pt x="378" y="330"/>
                  </a:lnTo>
                  <a:lnTo>
                    <a:pt x="366" y="330"/>
                  </a:lnTo>
                  <a:lnTo>
                    <a:pt x="361" y="330"/>
                  </a:lnTo>
                  <a:lnTo>
                    <a:pt x="358" y="330"/>
                  </a:lnTo>
                  <a:lnTo>
                    <a:pt x="352" y="330"/>
                  </a:lnTo>
                  <a:lnTo>
                    <a:pt x="351" y="330"/>
                  </a:lnTo>
                  <a:lnTo>
                    <a:pt x="350" y="330"/>
                  </a:lnTo>
                  <a:lnTo>
                    <a:pt x="348" y="330"/>
                  </a:lnTo>
                  <a:lnTo>
                    <a:pt x="343" y="330"/>
                  </a:lnTo>
                  <a:lnTo>
                    <a:pt x="341" y="330"/>
                  </a:lnTo>
                  <a:lnTo>
                    <a:pt x="329" y="330"/>
                  </a:lnTo>
                  <a:lnTo>
                    <a:pt x="278" y="330"/>
                  </a:lnTo>
                  <a:lnTo>
                    <a:pt x="272" y="330"/>
                  </a:lnTo>
                  <a:lnTo>
                    <a:pt x="260" y="330"/>
                  </a:lnTo>
                  <a:lnTo>
                    <a:pt x="229" y="330"/>
                  </a:lnTo>
                  <a:lnTo>
                    <a:pt x="224" y="330"/>
                  </a:lnTo>
                  <a:lnTo>
                    <a:pt x="218" y="330"/>
                  </a:lnTo>
                  <a:lnTo>
                    <a:pt x="211" y="330"/>
                  </a:lnTo>
                  <a:lnTo>
                    <a:pt x="206" y="330"/>
                  </a:lnTo>
                  <a:lnTo>
                    <a:pt x="202" y="330"/>
                  </a:lnTo>
                  <a:lnTo>
                    <a:pt x="197" y="330"/>
                  </a:lnTo>
                  <a:lnTo>
                    <a:pt x="197" y="330"/>
                  </a:lnTo>
                  <a:lnTo>
                    <a:pt x="196" y="330"/>
                  </a:lnTo>
                  <a:lnTo>
                    <a:pt x="195" y="330"/>
                  </a:lnTo>
                  <a:lnTo>
                    <a:pt x="194" y="330"/>
                  </a:lnTo>
                  <a:lnTo>
                    <a:pt x="192" y="330"/>
                  </a:lnTo>
                  <a:lnTo>
                    <a:pt x="190" y="330"/>
                  </a:lnTo>
                  <a:lnTo>
                    <a:pt x="189" y="330"/>
                  </a:lnTo>
                  <a:lnTo>
                    <a:pt x="188" y="330"/>
                  </a:lnTo>
                  <a:lnTo>
                    <a:pt x="185" y="330"/>
                  </a:lnTo>
                  <a:lnTo>
                    <a:pt x="183" y="330"/>
                  </a:lnTo>
                  <a:lnTo>
                    <a:pt x="182" y="330"/>
                  </a:lnTo>
                  <a:lnTo>
                    <a:pt x="182" y="329"/>
                  </a:lnTo>
                  <a:lnTo>
                    <a:pt x="181" y="327"/>
                  </a:lnTo>
                  <a:lnTo>
                    <a:pt x="180" y="327"/>
                  </a:lnTo>
                  <a:lnTo>
                    <a:pt x="180" y="326"/>
                  </a:lnTo>
                  <a:lnTo>
                    <a:pt x="179" y="325"/>
                  </a:lnTo>
                  <a:lnTo>
                    <a:pt x="179" y="324"/>
                  </a:lnTo>
                  <a:lnTo>
                    <a:pt x="178" y="324"/>
                  </a:lnTo>
                  <a:lnTo>
                    <a:pt x="178" y="323"/>
                  </a:lnTo>
                  <a:lnTo>
                    <a:pt x="177" y="323"/>
                  </a:lnTo>
                  <a:lnTo>
                    <a:pt x="175" y="323"/>
                  </a:lnTo>
                  <a:lnTo>
                    <a:pt x="175" y="324"/>
                  </a:lnTo>
                  <a:lnTo>
                    <a:pt x="174" y="324"/>
                  </a:lnTo>
                  <a:lnTo>
                    <a:pt x="174" y="323"/>
                  </a:lnTo>
                  <a:lnTo>
                    <a:pt x="173" y="324"/>
                  </a:lnTo>
                  <a:lnTo>
                    <a:pt x="172" y="324"/>
                  </a:lnTo>
                  <a:lnTo>
                    <a:pt x="172" y="325"/>
                  </a:lnTo>
                  <a:lnTo>
                    <a:pt x="171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69" y="325"/>
                  </a:lnTo>
                  <a:lnTo>
                    <a:pt x="168" y="326"/>
                  </a:lnTo>
                  <a:lnTo>
                    <a:pt x="166" y="326"/>
                  </a:lnTo>
                  <a:lnTo>
                    <a:pt x="166" y="325"/>
                  </a:lnTo>
                  <a:lnTo>
                    <a:pt x="165" y="324"/>
                  </a:lnTo>
                  <a:lnTo>
                    <a:pt x="165" y="323"/>
                  </a:lnTo>
                  <a:lnTo>
                    <a:pt x="165" y="322"/>
                  </a:lnTo>
                  <a:lnTo>
                    <a:pt x="165" y="321"/>
                  </a:lnTo>
                  <a:lnTo>
                    <a:pt x="165" y="320"/>
                  </a:lnTo>
                  <a:lnTo>
                    <a:pt x="164" y="320"/>
                  </a:lnTo>
                  <a:lnTo>
                    <a:pt x="164" y="318"/>
                  </a:lnTo>
                  <a:lnTo>
                    <a:pt x="163" y="318"/>
                  </a:lnTo>
                  <a:lnTo>
                    <a:pt x="162" y="318"/>
                  </a:lnTo>
                  <a:lnTo>
                    <a:pt x="161" y="317"/>
                  </a:lnTo>
                  <a:lnTo>
                    <a:pt x="161" y="316"/>
                  </a:lnTo>
                  <a:lnTo>
                    <a:pt x="160" y="315"/>
                  </a:lnTo>
                  <a:lnTo>
                    <a:pt x="160" y="315"/>
                  </a:lnTo>
                  <a:lnTo>
                    <a:pt x="158" y="315"/>
                  </a:lnTo>
                  <a:lnTo>
                    <a:pt x="158" y="314"/>
                  </a:lnTo>
                  <a:lnTo>
                    <a:pt x="157" y="314"/>
                  </a:lnTo>
                  <a:lnTo>
                    <a:pt x="156" y="314"/>
                  </a:lnTo>
                  <a:lnTo>
                    <a:pt x="156" y="313"/>
                  </a:lnTo>
                  <a:lnTo>
                    <a:pt x="155" y="312"/>
                  </a:lnTo>
                  <a:lnTo>
                    <a:pt x="155" y="310"/>
                  </a:lnTo>
                  <a:lnTo>
                    <a:pt x="154" y="310"/>
                  </a:lnTo>
                  <a:lnTo>
                    <a:pt x="154" y="309"/>
                  </a:lnTo>
                  <a:lnTo>
                    <a:pt x="153" y="308"/>
                  </a:lnTo>
                  <a:lnTo>
                    <a:pt x="153" y="307"/>
                  </a:lnTo>
                  <a:lnTo>
                    <a:pt x="152" y="307"/>
                  </a:lnTo>
                  <a:lnTo>
                    <a:pt x="151" y="308"/>
                  </a:lnTo>
                  <a:lnTo>
                    <a:pt x="149" y="307"/>
                  </a:lnTo>
                  <a:lnTo>
                    <a:pt x="148" y="306"/>
                  </a:lnTo>
                  <a:lnTo>
                    <a:pt x="147" y="306"/>
                  </a:lnTo>
                  <a:lnTo>
                    <a:pt x="147" y="305"/>
                  </a:lnTo>
                  <a:lnTo>
                    <a:pt x="147" y="304"/>
                  </a:lnTo>
                  <a:lnTo>
                    <a:pt x="146" y="304"/>
                  </a:lnTo>
                  <a:lnTo>
                    <a:pt x="145" y="304"/>
                  </a:lnTo>
                  <a:lnTo>
                    <a:pt x="144" y="304"/>
                  </a:lnTo>
                  <a:lnTo>
                    <a:pt x="143" y="305"/>
                  </a:lnTo>
                  <a:lnTo>
                    <a:pt x="143" y="305"/>
                  </a:lnTo>
                  <a:lnTo>
                    <a:pt x="142" y="305"/>
                  </a:lnTo>
                  <a:lnTo>
                    <a:pt x="142" y="306"/>
                  </a:lnTo>
                  <a:lnTo>
                    <a:pt x="140" y="305"/>
                  </a:lnTo>
                  <a:lnTo>
                    <a:pt x="140" y="304"/>
                  </a:lnTo>
                  <a:lnTo>
                    <a:pt x="139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6" y="303"/>
                  </a:lnTo>
                  <a:lnTo>
                    <a:pt x="136" y="301"/>
                  </a:lnTo>
                  <a:lnTo>
                    <a:pt x="135" y="301"/>
                  </a:lnTo>
                  <a:lnTo>
                    <a:pt x="135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2" y="298"/>
                  </a:lnTo>
                  <a:lnTo>
                    <a:pt x="131" y="298"/>
                  </a:lnTo>
                  <a:lnTo>
                    <a:pt x="130" y="297"/>
                  </a:lnTo>
                  <a:lnTo>
                    <a:pt x="130" y="296"/>
                  </a:lnTo>
                  <a:lnTo>
                    <a:pt x="130" y="295"/>
                  </a:lnTo>
                  <a:lnTo>
                    <a:pt x="129" y="295"/>
                  </a:lnTo>
                  <a:lnTo>
                    <a:pt x="129" y="293"/>
                  </a:lnTo>
                  <a:lnTo>
                    <a:pt x="128" y="292"/>
                  </a:lnTo>
                  <a:lnTo>
                    <a:pt x="128" y="291"/>
                  </a:lnTo>
                  <a:lnTo>
                    <a:pt x="129" y="291"/>
                  </a:lnTo>
                  <a:lnTo>
                    <a:pt x="129" y="290"/>
                  </a:lnTo>
                  <a:lnTo>
                    <a:pt x="129" y="289"/>
                  </a:lnTo>
                  <a:lnTo>
                    <a:pt x="129" y="288"/>
                  </a:lnTo>
                  <a:lnTo>
                    <a:pt x="129" y="288"/>
                  </a:lnTo>
                  <a:lnTo>
                    <a:pt x="129" y="287"/>
                  </a:lnTo>
                  <a:lnTo>
                    <a:pt x="128" y="287"/>
                  </a:lnTo>
                  <a:lnTo>
                    <a:pt x="128" y="286"/>
                  </a:lnTo>
                  <a:lnTo>
                    <a:pt x="127" y="286"/>
                  </a:lnTo>
                  <a:lnTo>
                    <a:pt x="127" y="284"/>
                  </a:lnTo>
                  <a:lnTo>
                    <a:pt x="126" y="284"/>
                  </a:lnTo>
                  <a:lnTo>
                    <a:pt x="125" y="283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3" y="281"/>
                  </a:lnTo>
                  <a:lnTo>
                    <a:pt x="123" y="280"/>
                  </a:lnTo>
                  <a:lnTo>
                    <a:pt x="122" y="280"/>
                  </a:lnTo>
                  <a:lnTo>
                    <a:pt x="122" y="279"/>
                  </a:lnTo>
                  <a:lnTo>
                    <a:pt x="122" y="278"/>
                  </a:lnTo>
                  <a:lnTo>
                    <a:pt x="123" y="278"/>
                  </a:lnTo>
                  <a:lnTo>
                    <a:pt x="122" y="276"/>
                  </a:lnTo>
                  <a:lnTo>
                    <a:pt x="122" y="275"/>
                  </a:lnTo>
                  <a:lnTo>
                    <a:pt x="122" y="274"/>
                  </a:lnTo>
                  <a:lnTo>
                    <a:pt x="122" y="273"/>
                  </a:lnTo>
                  <a:lnTo>
                    <a:pt x="121" y="272"/>
                  </a:lnTo>
                  <a:lnTo>
                    <a:pt x="121" y="271"/>
                  </a:lnTo>
                  <a:lnTo>
                    <a:pt x="120" y="271"/>
                  </a:lnTo>
                  <a:lnTo>
                    <a:pt x="120" y="270"/>
                  </a:lnTo>
                  <a:lnTo>
                    <a:pt x="119" y="269"/>
                  </a:lnTo>
                  <a:lnTo>
                    <a:pt x="118" y="269"/>
                  </a:lnTo>
                  <a:lnTo>
                    <a:pt x="118" y="267"/>
                  </a:lnTo>
                  <a:lnTo>
                    <a:pt x="117" y="267"/>
                  </a:lnTo>
                  <a:lnTo>
                    <a:pt x="117" y="266"/>
                  </a:lnTo>
                  <a:lnTo>
                    <a:pt x="115" y="266"/>
                  </a:lnTo>
                  <a:lnTo>
                    <a:pt x="115" y="265"/>
                  </a:lnTo>
                  <a:lnTo>
                    <a:pt x="115" y="264"/>
                  </a:lnTo>
                  <a:lnTo>
                    <a:pt x="114" y="264"/>
                  </a:lnTo>
                  <a:lnTo>
                    <a:pt x="114" y="263"/>
                  </a:lnTo>
                  <a:lnTo>
                    <a:pt x="113" y="262"/>
                  </a:lnTo>
                  <a:lnTo>
                    <a:pt x="113" y="261"/>
                  </a:lnTo>
                  <a:lnTo>
                    <a:pt x="112" y="261"/>
                  </a:lnTo>
                  <a:lnTo>
                    <a:pt x="111" y="261"/>
                  </a:lnTo>
                  <a:lnTo>
                    <a:pt x="111" y="259"/>
                  </a:lnTo>
                  <a:lnTo>
                    <a:pt x="110" y="259"/>
                  </a:lnTo>
                  <a:lnTo>
                    <a:pt x="109" y="259"/>
                  </a:lnTo>
                  <a:lnTo>
                    <a:pt x="108" y="259"/>
                  </a:lnTo>
                  <a:lnTo>
                    <a:pt x="108" y="258"/>
                  </a:lnTo>
                  <a:lnTo>
                    <a:pt x="106" y="259"/>
                  </a:lnTo>
                  <a:lnTo>
                    <a:pt x="105" y="259"/>
                  </a:lnTo>
                  <a:lnTo>
                    <a:pt x="104" y="259"/>
                  </a:lnTo>
                  <a:lnTo>
                    <a:pt x="103" y="259"/>
                  </a:lnTo>
                  <a:lnTo>
                    <a:pt x="103" y="258"/>
                  </a:lnTo>
                  <a:lnTo>
                    <a:pt x="102" y="258"/>
                  </a:lnTo>
                  <a:lnTo>
                    <a:pt x="101" y="258"/>
                  </a:lnTo>
                  <a:lnTo>
                    <a:pt x="100" y="258"/>
                  </a:lnTo>
                  <a:lnTo>
                    <a:pt x="98" y="259"/>
                  </a:lnTo>
                  <a:lnTo>
                    <a:pt x="97" y="258"/>
                  </a:lnTo>
                  <a:lnTo>
                    <a:pt x="96" y="258"/>
                  </a:lnTo>
                  <a:lnTo>
                    <a:pt x="95" y="258"/>
                  </a:lnTo>
                  <a:lnTo>
                    <a:pt x="94" y="258"/>
                  </a:lnTo>
                  <a:lnTo>
                    <a:pt x="93" y="259"/>
                  </a:lnTo>
                  <a:lnTo>
                    <a:pt x="93" y="261"/>
                  </a:lnTo>
                  <a:lnTo>
                    <a:pt x="93" y="261"/>
                  </a:lnTo>
                  <a:lnTo>
                    <a:pt x="92" y="261"/>
                  </a:lnTo>
                  <a:lnTo>
                    <a:pt x="92" y="262"/>
                  </a:lnTo>
                  <a:lnTo>
                    <a:pt x="91" y="262"/>
                  </a:lnTo>
                  <a:lnTo>
                    <a:pt x="91" y="263"/>
                  </a:lnTo>
                  <a:lnTo>
                    <a:pt x="89" y="264"/>
                  </a:lnTo>
                  <a:lnTo>
                    <a:pt x="89" y="263"/>
                  </a:lnTo>
                  <a:lnTo>
                    <a:pt x="88" y="263"/>
                  </a:lnTo>
                  <a:lnTo>
                    <a:pt x="88" y="263"/>
                  </a:lnTo>
                  <a:lnTo>
                    <a:pt x="88" y="262"/>
                  </a:lnTo>
                  <a:lnTo>
                    <a:pt x="87" y="262"/>
                  </a:lnTo>
                  <a:lnTo>
                    <a:pt x="87" y="261"/>
                  </a:lnTo>
                  <a:lnTo>
                    <a:pt x="86" y="261"/>
                  </a:lnTo>
                  <a:lnTo>
                    <a:pt x="86" y="261"/>
                  </a:lnTo>
                  <a:lnTo>
                    <a:pt x="85" y="261"/>
                  </a:lnTo>
                  <a:lnTo>
                    <a:pt x="84" y="261"/>
                  </a:lnTo>
                  <a:lnTo>
                    <a:pt x="83" y="261"/>
                  </a:lnTo>
                  <a:lnTo>
                    <a:pt x="83" y="261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2" y="259"/>
                  </a:lnTo>
                  <a:lnTo>
                    <a:pt x="80" y="259"/>
                  </a:lnTo>
                  <a:lnTo>
                    <a:pt x="80" y="258"/>
                  </a:lnTo>
                  <a:lnTo>
                    <a:pt x="79" y="258"/>
                  </a:lnTo>
                  <a:lnTo>
                    <a:pt x="80" y="257"/>
                  </a:lnTo>
                  <a:lnTo>
                    <a:pt x="82" y="257"/>
                  </a:lnTo>
                  <a:lnTo>
                    <a:pt x="82" y="256"/>
                  </a:lnTo>
                  <a:lnTo>
                    <a:pt x="83" y="256"/>
                  </a:lnTo>
                  <a:lnTo>
                    <a:pt x="83" y="255"/>
                  </a:lnTo>
                  <a:lnTo>
                    <a:pt x="83" y="254"/>
                  </a:lnTo>
                  <a:lnTo>
                    <a:pt x="83" y="253"/>
                  </a:lnTo>
                  <a:lnTo>
                    <a:pt x="84" y="253"/>
                  </a:lnTo>
                  <a:lnTo>
                    <a:pt x="85" y="252"/>
                  </a:lnTo>
                  <a:lnTo>
                    <a:pt x="85" y="250"/>
                  </a:lnTo>
                  <a:lnTo>
                    <a:pt x="86" y="249"/>
                  </a:lnTo>
                  <a:lnTo>
                    <a:pt x="86" y="248"/>
                  </a:lnTo>
                  <a:lnTo>
                    <a:pt x="87" y="248"/>
                  </a:lnTo>
                  <a:lnTo>
                    <a:pt x="88" y="248"/>
                  </a:lnTo>
                  <a:lnTo>
                    <a:pt x="88" y="247"/>
                  </a:lnTo>
                  <a:lnTo>
                    <a:pt x="88" y="247"/>
                  </a:lnTo>
                  <a:lnTo>
                    <a:pt x="89" y="247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91" y="244"/>
                  </a:lnTo>
                  <a:lnTo>
                    <a:pt x="92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9"/>
                  </a:lnTo>
                  <a:lnTo>
                    <a:pt x="93" y="238"/>
                  </a:lnTo>
                  <a:lnTo>
                    <a:pt x="92" y="238"/>
                  </a:lnTo>
                  <a:lnTo>
                    <a:pt x="91" y="237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2" y="233"/>
                  </a:lnTo>
                  <a:lnTo>
                    <a:pt x="93" y="233"/>
                  </a:lnTo>
                  <a:lnTo>
                    <a:pt x="93" y="233"/>
                  </a:lnTo>
                  <a:lnTo>
                    <a:pt x="92" y="232"/>
                  </a:lnTo>
                  <a:lnTo>
                    <a:pt x="92" y="231"/>
                  </a:lnTo>
                  <a:lnTo>
                    <a:pt x="93" y="231"/>
                  </a:lnTo>
                  <a:lnTo>
                    <a:pt x="93" y="230"/>
                  </a:lnTo>
                  <a:lnTo>
                    <a:pt x="94" y="230"/>
                  </a:lnTo>
                  <a:lnTo>
                    <a:pt x="93" y="229"/>
                  </a:lnTo>
                  <a:lnTo>
                    <a:pt x="92" y="229"/>
                  </a:lnTo>
                  <a:lnTo>
                    <a:pt x="92" y="230"/>
                  </a:lnTo>
                  <a:lnTo>
                    <a:pt x="91" y="229"/>
                  </a:lnTo>
                  <a:lnTo>
                    <a:pt x="89" y="229"/>
                  </a:lnTo>
                  <a:lnTo>
                    <a:pt x="91" y="228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2"/>
                  </a:lnTo>
                  <a:lnTo>
                    <a:pt x="92" y="221"/>
                  </a:lnTo>
                  <a:lnTo>
                    <a:pt x="92" y="220"/>
                  </a:lnTo>
                  <a:lnTo>
                    <a:pt x="93" y="219"/>
                  </a:lnTo>
                  <a:lnTo>
                    <a:pt x="93" y="220"/>
                  </a:lnTo>
                  <a:lnTo>
                    <a:pt x="94" y="219"/>
                  </a:lnTo>
                  <a:lnTo>
                    <a:pt x="93" y="217"/>
                  </a:lnTo>
                  <a:lnTo>
                    <a:pt x="92" y="217"/>
                  </a:lnTo>
                  <a:lnTo>
                    <a:pt x="92" y="216"/>
                  </a:lnTo>
                  <a:lnTo>
                    <a:pt x="92" y="215"/>
                  </a:lnTo>
                  <a:lnTo>
                    <a:pt x="91" y="215"/>
                  </a:lnTo>
                  <a:lnTo>
                    <a:pt x="89" y="215"/>
                  </a:lnTo>
                  <a:lnTo>
                    <a:pt x="88" y="214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7" y="212"/>
                  </a:lnTo>
                  <a:lnTo>
                    <a:pt x="86" y="212"/>
                  </a:lnTo>
                  <a:lnTo>
                    <a:pt x="85" y="212"/>
                  </a:lnTo>
                  <a:lnTo>
                    <a:pt x="84" y="212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0" y="211"/>
                  </a:lnTo>
                  <a:lnTo>
                    <a:pt x="80" y="210"/>
                  </a:lnTo>
                  <a:lnTo>
                    <a:pt x="80" y="208"/>
                  </a:lnTo>
                  <a:lnTo>
                    <a:pt x="80" y="207"/>
                  </a:lnTo>
                  <a:lnTo>
                    <a:pt x="79" y="206"/>
                  </a:lnTo>
                  <a:lnTo>
                    <a:pt x="78" y="206"/>
                  </a:lnTo>
                  <a:lnTo>
                    <a:pt x="77" y="206"/>
                  </a:lnTo>
                  <a:lnTo>
                    <a:pt x="76" y="206"/>
                  </a:lnTo>
                  <a:lnTo>
                    <a:pt x="75" y="206"/>
                  </a:lnTo>
                  <a:lnTo>
                    <a:pt x="75" y="205"/>
                  </a:lnTo>
                  <a:lnTo>
                    <a:pt x="74" y="204"/>
                  </a:lnTo>
                  <a:lnTo>
                    <a:pt x="72" y="204"/>
                  </a:lnTo>
                  <a:lnTo>
                    <a:pt x="71" y="203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9" y="197"/>
                  </a:lnTo>
                  <a:lnTo>
                    <a:pt x="68" y="196"/>
                  </a:lnTo>
                  <a:lnTo>
                    <a:pt x="69" y="196"/>
                  </a:lnTo>
                  <a:lnTo>
                    <a:pt x="69" y="195"/>
                  </a:lnTo>
                  <a:lnTo>
                    <a:pt x="69" y="194"/>
                  </a:lnTo>
                  <a:lnTo>
                    <a:pt x="70" y="194"/>
                  </a:lnTo>
                  <a:lnTo>
                    <a:pt x="69" y="193"/>
                  </a:lnTo>
                  <a:lnTo>
                    <a:pt x="69" y="191"/>
                  </a:lnTo>
                  <a:lnTo>
                    <a:pt x="69" y="190"/>
                  </a:lnTo>
                  <a:lnTo>
                    <a:pt x="70" y="190"/>
                  </a:lnTo>
                  <a:lnTo>
                    <a:pt x="70" y="189"/>
                  </a:lnTo>
                  <a:lnTo>
                    <a:pt x="71" y="188"/>
                  </a:lnTo>
                  <a:lnTo>
                    <a:pt x="71" y="187"/>
                  </a:lnTo>
                  <a:lnTo>
                    <a:pt x="71" y="186"/>
                  </a:lnTo>
                  <a:lnTo>
                    <a:pt x="71" y="185"/>
                  </a:lnTo>
                  <a:lnTo>
                    <a:pt x="71" y="183"/>
                  </a:lnTo>
                  <a:lnTo>
                    <a:pt x="71" y="182"/>
                  </a:lnTo>
                  <a:lnTo>
                    <a:pt x="71" y="181"/>
                  </a:lnTo>
                  <a:lnTo>
                    <a:pt x="71" y="180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69" y="177"/>
                  </a:lnTo>
                  <a:lnTo>
                    <a:pt x="68" y="176"/>
                  </a:lnTo>
                  <a:lnTo>
                    <a:pt x="68" y="174"/>
                  </a:lnTo>
                  <a:lnTo>
                    <a:pt x="68" y="172"/>
                  </a:lnTo>
                  <a:lnTo>
                    <a:pt x="67" y="172"/>
                  </a:lnTo>
                  <a:lnTo>
                    <a:pt x="67" y="171"/>
                  </a:lnTo>
                  <a:lnTo>
                    <a:pt x="66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3" y="168"/>
                  </a:lnTo>
                  <a:lnTo>
                    <a:pt x="62" y="166"/>
                  </a:lnTo>
                  <a:lnTo>
                    <a:pt x="62" y="165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61" y="165"/>
                  </a:lnTo>
                  <a:lnTo>
                    <a:pt x="60" y="164"/>
                  </a:lnTo>
                  <a:lnTo>
                    <a:pt x="59" y="164"/>
                  </a:lnTo>
                  <a:lnTo>
                    <a:pt x="59" y="165"/>
                  </a:lnTo>
                  <a:lnTo>
                    <a:pt x="58" y="164"/>
                  </a:lnTo>
                  <a:lnTo>
                    <a:pt x="58" y="163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2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3" y="160"/>
                  </a:lnTo>
                  <a:lnTo>
                    <a:pt x="52" y="160"/>
                  </a:lnTo>
                  <a:lnTo>
                    <a:pt x="52" y="161"/>
                  </a:lnTo>
                  <a:lnTo>
                    <a:pt x="51" y="160"/>
                  </a:lnTo>
                  <a:lnTo>
                    <a:pt x="50" y="160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6" y="159"/>
                  </a:lnTo>
                  <a:lnTo>
                    <a:pt x="46" y="157"/>
                  </a:lnTo>
                  <a:lnTo>
                    <a:pt x="45" y="157"/>
                  </a:lnTo>
                  <a:lnTo>
                    <a:pt x="45" y="159"/>
                  </a:lnTo>
                  <a:lnTo>
                    <a:pt x="44" y="160"/>
                  </a:lnTo>
                  <a:lnTo>
                    <a:pt x="44" y="161"/>
                  </a:lnTo>
                  <a:lnTo>
                    <a:pt x="43" y="161"/>
                  </a:lnTo>
                  <a:lnTo>
                    <a:pt x="43" y="162"/>
                  </a:lnTo>
                  <a:lnTo>
                    <a:pt x="44" y="163"/>
                  </a:lnTo>
                  <a:lnTo>
                    <a:pt x="43" y="163"/>
                  </a:lnTo>
                  <a:lnTo>
                    <a:pt x="42" y="163"/>
                  </a:lnTo>
                  <a:lnTo>
                    <a:pt x="42" y="162"/>
                  </a:lnTo>
                  <a:lnTo>
                    <a:pt x="41" y="162"/>
                  </a:lnTo>
                  <a:lnTo>
                    <a:pt x="41" y="163"/>
                  </a:lnTo>
                  <a:lnTo>
                    <a:pt x="40" y="163"/>
                  </a:lnTo>
                  <a:lnTo>
                    <a:pt x="38" y="163"/>
                  </a:lnTo>
                  <a:lnTo>
                    <a:pt x="38" y="162"/>
                  </a:lnTo>
                  <a:lnTo>
                    <a:pt x="38" y="161"/>
                  </a:lnTo>
                  <a:lnTo>
                    <a:pt x="38" y="160"/>
                  </a:lnTo>
                  <a:lnTo>
                    <a:pt x="40" y="160"/>
                  </a:lnTo>
                  <a:lnTo>
                    <a:pt x="40" y="159"/>
                  </a:lnTo>
                  <a:lnTo>
                    <a:pt x="38" y="160"/>
                  </a:lnTo>
                  <a:lnTo>
                    <a:pt x="38" y="159"/>
                  </a:lnTo>
                  <a:lnTo>
                    <a:pt x="37" y="157"/>
                  </a:lnTo>
                  <a:lnTo>
                    <a:pt x="36" y="156"/>
                  </a:lnTo>
                  <a:lnTo>
                    <a:pt x="37" y="156"/>
                  </a:lnTo>
                  <a:lnTo>
                    <a:pt x="37" y="155"/>
                  </a:lnTo>
                  <a:lnTo>
                    <a:pt x="37" y="154"/>
                  </a:lnTo>
                  <a:lnTo>
                    <a:pt x="36" y="154"/>
                  </a:lnTo>
                  <a:lnTo>
                    <a:pt x="35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1"/>
                  </a:lnTo>
                  <a:lnTo>
                    <a:pt x="33" y="151"/>
                  </a:lnTo>
                  <a:lnTo>
                    <a:pt x="33" y="149"/>
                  </a:lnTo>
                  <a:lnTo>
                    <a:pt x="33" y="148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2" y="146"/>
                  </a:lnTo>
                  <a:lnTo>
                    <a:pt x="31" y="147"/>
                  </a:lnTo>
                  <a:lnTo>
                    <a:pt x="31" y="148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29" y="152"/>
                  </a:lnTo>
                  <a:lnTo>
                    <a:pt x="28" y="152"/>
                  </a:lnTo>
                  <a:lnTo>
                    <a:pt x="28" y="152"/>
                  </a:lnTo>
                  <a:lnTo>
                    <a:pt x="27" y="152"/>
                  </a:lnTo>
                  <a:lnTo>
                    <a:pt x="26" y="152"/>
                  </a:lnTo>
                  <a:lnTo>
                    <a:pt x="25" y="151"/>
                  </a:lnTo>
                  <a:lnTo>
                    <a:pt x="24" y="151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2" y="149"/>
                  </a:lnTo>
                  <a:lnTo>
                    <a:pt x="22" y="148"/>
                  </a:lnTo>
                  <a:lnTo>
                    <a:pt x="20" y="148"/>
                  </a:lnTo>
                  <a:lnTo>
                    <a:pt x="19" y="148"/>
                  </a:lnTo>
                  <a:lnTo>
                    <a:pt x="18" y="148"/>
                  </a:lnTo>
                  <a:lnTo>
                    <a:pt x="18" y="147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5" y="144"/>
                  </a:lnTo>
                  <a:lnTo>
                    <a:pt x="15" y="143"/>
                  </a:lnTo>
                  <a:lnTo>
                    <a:pt x="15" y="142"/>
                  </a:lnTo>
                  <a:lnTo>
                    <a:pt x="14" y="140"/>
                  </a:lnTo>
                  <a:lnTo>
                    <a:pt x="12" y="139"/>
                  </a:lnTo>
                  <a:lnTo>
                    <a:pt x="11" y="139"/>
                  </a:lnTo>
                  <a:lnTo>
                    <a:pt x="11" y="140"/>
                  </a:lnTo>
                  <a:lnTo>
                    <a:pt x="10" y="140"/>
                  </a:lnTo>
                  <a:lnTo>
                    <a:pt x="9" y="139"/>
                  </a:lnTo>
                  <a:lnTo>
                    <a:pt x="8" y="138"/>
                  </a:lnTo>
                  <a:lnTo>
                    <a:pt x="7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5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30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8" y="124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6" y="122"/>
                  </a:lnTo>
                  <a:lnTo>
                    <a:pt x="6" y="121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6" y="118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2" y="114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1" y="109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2" y="102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6" y="96"/>
                  </a:lnTo>
                  <a:lnTo>
                    <a:pt x="5" y="96"/>
                  </a:lnTo>
                  <a:lnTo>
                    <a:pt x="5" y="95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9" y="92"/>
                  </a:lnTo>
                  <a:lnTo>
                    <a:pt x="8" y="90"/>
                  </a:lnTo>
                  <a:lnTo>
                    <a:pt x="8" y="89"/>
                  </a:lnTo>
                  <a:lnTo>
                    <a:pt x="7" y="89"/>
                  </a:lnTo>
                  <a:lnTo>
                    <a:pt x="7" y="88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5" y="81"/>
                  </a:lnTo>
                  <a:lnTo>
                    <a:pt x="16" y="81"/>
                  </a:lnTo>
                  <a:lnTo>
                    <a:pt x="17" y="81"/>
                  </a:lnTo>
                  <a:lnTo>
                    <a:pt x="17" y="80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8" y="71"/>
                  </a:lnTo>
                  <a:lnTo>
                    <a:pt x="18" y="70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0" y="55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5" y="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0" name="Freeform 107"/>
            <p:cNvSpPr>
              <a:spLocks/>
            </p:cNvSpPr>
            <p:nvPr/>
          </p:nvSpPr>
          <p:spPr bwMode="auto">
            <a:xfrm>
              <a:off x="2959100" y="1657350"/>
              <a:ext cx="461963" cy="368300"/>
            </a:xfrm>
            <a:custGeom>
              <a:avLst/>
              <a:gdLst>
                <a:gd name="T0" fmla="*/ 51 w 291"/>
                <a:gd name="T1" fmla="*/ 1 h 232"/>
                <a:gd name="T2" fmla="*/ 75 w 291"/>
                <a:gd name="T3" fmla="*/ 1 h 232"/>
                <a:gd name="T4" fmla="*/ 91 w 291"/>
                <a:gd name="T5" fmla="*/ 6 h 232"/>
                <a:gd name="T6" fmla="*/ 91 w 291"/>
                <a:gd name="T7" fmla="*/ 34 h 232"/>
                <a:gd name="T8" fmla="*/ 93 w 291"/>
                <a:gd name="T9" fmla="*/ 53 h 232"/>
                <a:gd name="T10" fmla="*/ 106 w 291"/>
                <a:gd name="T11" fmla="*/ 62 h 232"/>
                <a:gd name="T12" fmla="*/ 119 w 291"/>
                <a:gd name="T13" fmla="*/ 71 h 232"/>
                <a:gd name="T14" fmla="*/ 130 w 291"/>
                <a:gd name="T15" fmla="*/ 58 h 232"/>
                <a:gd name="T16" fmla="*/ 143 w 291"/>
                <a:gd name="T17" fmla="*/ 50 h 232"/>
                <a:gd name="T18" fmla="*/ 153 w 291"/>
                <a:gd name="T19" fmla="*/ 39 h 232"/>
                <a:gd name="T20" fmla="*/ 166 w 291"/>
                <a:gd name="T21" fmla="*/ 39 h 232"/>
                <a:gd name="T22" fmla="*/ 180 w 291"/>
                <a:gd name="T23" fmla="*/ 43 h 232"/>
                <a:gd name="T24" fmla="*/ 198 w 291"/>
                <a:gd name="T25" fmla="*/ 52 h 232"/>
                <a:gd name="T26" fmla="*/ 206 w 291"/>
                <a:gd name="T27" fmla="*/ 59 h 232"/>
                <a:gd name="T28" fmla="*/ 217 w 291"/>
                <a:gd name="T29" fmla="*/ 71 h 232"/>
                <a:gd name="T30" fmla="*/ 229 w 291"/>
                <a:gd name="T31" fmla="*/ 83 h 232"/>
                <a:gd name="T32" fmla="*/ 239 w 291"/>
                <a:gd name="T33" fmla="*/ 90 h 232"/>
                <a:gd name="T34" fmla="*/ 255 w 291"/>
                <a:gd name="T35" fmla="*/ 92 h 232"/>
                <a:gd name="T36" fmla="*/ 268 w 291"/>
                <a:gd name="T37" fmla="*/ 100 h 232"/>
                <a:gd name="T38" fmla="*/ 274 w 291"/>
                <a:gd name="T39" fmla="*/ 124 h 232"/>
                <a:gd name="T40" fmla="*/ 282 w 291"/>
                <a:gd name="T41" fmla="*/ 135 h 232"/>
                <a:gd name="T42" fmla="*/ 291 w 291"/>
                <a:gd name="T43" fmla="*/ 155 h 232"/>
                <a:gd name="T44" fmla="*/ 290 w 291"/>
                <a:gd name="T45" fmla="*/ 177 h 232"/>
                <a:gd name="T46" fmla="*/ 287 w 291"/>
                <a:gd name="T47" fmla="*/ 189 h 232"/>
                <a:gd name="T48" fmla="*/ 266 w 291"/>
                <a:gd name="T49" fmla="*/ 203 h 232"/>
                <a:gd name="T50" fmla="*/ 211 w 291"/>
                <a:gd name="T51" fmla="*/ 204 h 232"/>
                <a:gd name="T52" fmla="*/ 172 w 291"/>
                <a:gd name="T53" fmla="*/ 211 h 232"/>
                <a:gd name="T54" fmla="*/ 165 w 291"/>
                <a:gd name="T55" fmla="*/ 205 h 232"/>
                <a:gd name="T56" fmla="*/ 157 w 291"/>
                <a:gd name="T57" fmla="*/ 201 h 232"/>
                <a:gd name="T58" fmla="*/ 146 w 291"/>
                <a:gd name="T59" fmla="*/ 202 h 232"/>
                <a:gd name="T60" fmla="*/ 143 w 291"/>
                <a:gd name="T61" fmla="*/ 193 h 232"/>
                <a:gd name="T62" fmla="*/ 135 w 291"/>
                <a:gd name="T63" fmla="*/ 189 h 232"/>
                <a:gd name="T64" fmla="*/ 126 w 291"/>
                <a:gd name="T65" fmla="*/ 188 h 232"/>
                <a:gd name="T66" fmla="*/ 119 w 291"/>
                <a:gd name="T67" fmla="*/ 194 h 232"/>
                <a:gd name="T68" fmla="*/ 117 w 291"/>
                <a:gd name="T69" fmla="*/ 206 h 232"/>
                <a:gd name="T70" fmla="*/ 112 w 291"/>
                <a:gd name="T71" fmla="*/ 214 h 232"/>
                <a:gd name="T72" fmla="*/ 103 w 291"/>
                <a:gd name="T73" fmla="*/ 221 h 232"/>
                <a:gd name="T74" fmla="*/ 90 w 291"/>
                <a:gd name="T75" fmla="*/ 231 h 232"/>
                <a:gd name="T76" fmla="*/ 75 w 291"/>
                <a:gd name="T77" fmla="*/ 223 h 232"/>
                <a:gd name="T78" fmla="*/ 66 w 291"/>
                <a:gd name="T79" fmla="*/ 206 h 232"/>
                <a:gd name="T80" fmla="*/ 52 w 291"/>
                <a:gd name="T81" fmla="*/ 194 h 232"/>
                <a:gd name="T82" fmla="*/ 40 w 291"/>
                <a:gd name="T83" fmla="*/ 180 h 232"/>
                <a:gd name="T84" fmla="*/ 24 w 291"/>
                <a:gd name="T85" fmla="*/ 161 h 232"/>
                <a:gd name="T86" fmla="*/ 14 w 291"/>
                <a:gd name="T87" fmla="*/ 146 h 232"/>
                <a:gd name="T88" fmla="*/ 18 w 291"/>
                <a:gd name="T89" fmla="*/ 115 h 232"/>
                <a:gd name="T90" fmla="*/ 19 w 291"/>
                <a:gd name="T91" fmla="*/ 92 h 232"/>
                <a:gd name="T92" fmla="*/ 11 w 291"/>
                <a:gd name="T93" fmla="*/ 75 h 232"/>
                <a:gd name="T94" fmla="*/ 19 w 291"/>
                <a:gd name="T95" fmla="*/ 71 h 232"/>
                <a:gd name="T96" fmla="*/ 26 w 291"/>
                <a:gd name="T97" fmla="*/ 66 h 232"/>
                <a:gd name="T98" fmla="*/ 28 w 291"/>
                <a:gd name="T99" fmla="*/ 56 h 232"/>
                <a:gd name="T100" fmla="*/ 28 w 291"/>
                <a:gd name="T101" fmla="*/ 46 h 232"/>
                <a:gd name="T102" fmla="*/ 31 w 291"/>
                <a:gd name="T103" fmla="*/ 40 h 232"/>
                <a:gd name="T104" fmla="*/ 27 w 291"/>
                <a:gd name="T105" fmla="*/ 34 h 232"/>
                <a:gd name="T106" fmla="*/ 17 w 291"/>
                <a:gd name="T107" fmla="*/ 29 h 232"/>
                <a:gd name="T108" fmla="*/ 6 w 291"/>
                <a:gd name="T109" fmla="*/ 27 h 232"/>
                <a:gd name="T110" fmla="*/ 3 w 291"/>
                <a:gd name="T111" fmla="*/ 19 h 232"/>
                <a:gd name="T112" fmla="*/ 5 w 291"/>
                <a:gd name="T113" fmla="*/ 8 h 232"/>
                <a:gd name="T114" fmla="*/ 0 w 291"/>
                <a:gd name="T115" fmla="*/ 1 h 232"/>
                <a:gd name="T116" fmla="*/ 32 w 291"/>
                <a:gd name="T11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32">
                  <a:moveTo>
                    <a:pt x="33" y="0"/>
                  </a:moveTo>
                  <a:lnTo>
                    <a:pt x="34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51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1" y="3"/>
                  </a:lnTo>
                  <a:lnTo>
                    <a:pt x="91" y="6"/>
                  </a:lnTo>
                  <a:lnTo>
                    <a:pt x="91" y="8"/>
                  </a:lnTo>
                  <a:lnTo>
                    <a:pt x="91" y="19"/>
                  </a:lnTo>
                  <a:lnTo>
                    <a:pt x="91" y="22"/>
                  </a:lnTo>
                  <a:lnTo>
                    <a:pt x="91" y="24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91" y="28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91" y="37"/>
                  </a:lnTo>
                  <a:lnTo>
                    <a:pt x="91" y="41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1" y="44"/>
                  </a:lnTo>
                  <a:lnTo>
                    <a:pt x="91" y="46"/>
                  </a:lnTo>
                  <a:lnTo>
                    <a:pt x="91" y="48"/>
                  </a:lnTo>
                  <a:lnTo>
                    <a:pt x="91" y="52"/>
                  </a:lnTo>
                  <a:lnTo>
                    <a:pt x="91" y="53"/>
                  </a:lnTo>
                  <a:lnTo>
                    <a:pt x="93" y="53"/>
                  </a:lnTo>
                  <a:lnTo>
                    <a:pt x="95" y="53"/>
                  </a:lnTo>
                  <a:lnTo>
                    <a:pt x="95" y="54"/>
                  </a:lnTo>
                  <a:lnTo>
                    <a:pt x="95" y="59"/>
                  </a:lnTo>
                  <a:lnTo>
                    <a:pt x="97" y="59"/>
                  </a:lnTo>
                  <a:lnTo>
                    <a:pt x="99" y="59"/>
                  </a:lnTo>
                  <a:lnTo>
                    <a:pt x="100" y="59"/>
                  </a:lnTo>
                  <a:lnTo>
                    <a:pt x="102" y="59"/>
                  </a:lnTo>
                  <a:lnTo>
                    <a:pt x="103" y="59"/>
                  </a:lnTo>
                  <a:lnTo>
                    <a:pt x="103" y="61"/>
                  </a:lnTo>
                  <a:lnTo>
                    <a:pt x="103" y="62"/>
                  </a:lnTo>
                  <a:lnTo>
                    <a:pt x="106" y="62"/>
                  </a:lnTo>
                  <a:lnTo>
                    <a:pt x="109" y="62"/>
                  </a:lnTo>
                  <a:lnTo>
                    <a:pt x="111" y="62"/>
                  </a:lnTo>
                  <a:lnTo>
                    <a:pt x="116" y="62"/>
                  </a:lnTo>
                  <a:lnTo>
                    <a:pt x="116" y="64"/>
                  </a:lnTo>
                  <a:lnTo>
                    <a:pt x="116" y="66"/>
                  </a:lnTo>
                  <a:lnTo>
                    <a:pt x="116" y="67"/>
                  </a:lnTo>
                  <a:lnTo>
                    <a:pt x="117" y="67"/>
                  </a:lnTo>
                  <a:lnTo>
                    <a:pt x="118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25" y="71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8" y="69"/>
                  </a:lnTo>
                  <a:lnTo>
                    <a:pt x="129" y="69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58"/>
                  </a:lnTo>
                  <a:lnTo>
                    <a:pt x="130" y="57"/>
                  </a:lnTo>
                  <a:lnTo>
                    <a:pt x="133" y="57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8" y="41"/>
                  </a:lnTo>
                  <a:lnTo>
                    <a:pt x="151" y="41"/>
                  </a:lnTo>
                  <a:lnTo>
                    <a:pt x="151" y="40"/>
                  </a:lnTo>
                  <a:lnTo>
                    <a:pt x="151" y="39"/>
                  </a:lnTo>
                  <a:lnTo>
                    <a:pt x="153" y="39"/>
                  </a:lnTo>
                  <a:lnTo>
                    <a:pt x="153" y="37"/>
                  </a:lnTo>
                  <a:lnTo>
                    <a:pt x="155" y="37"/>
                  </a:lnTo>
                  <a:lnTo>
                    <a:pt x="157" y="37"/>
                  </a:lnTo>
                  <a:lnTo>
                    <a:pt x="159" y="37"/>
                  </a:lnTo>
                  <a:lnTo>
                    <a:pt x="160" y="37"/>
                  </a:lnTo>
                  <a:lnTo>
                    <a:pt x="161" y="37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8" y="39"/>
                  </a:lnTo>
                  <a:lnTo>
                    <a:pt x="171" y="39"/>
                  </a:lnTo>
                  <a:lnTo>
                    <a:pt x="174" y="40"/>
                  </a:lnTo>
                  <a:lnTo>
                    <a:pt x="176" y="40"/>
                  </a:lnTo>
                  <a:lnTo>
                    <a:pt x="176" y="41"/>
                  </a:lnTo>
                  <a:lnTo>
                    <a:pt x="177" y="41"/>
                  </a:lnTo>
                  <a:lnTo>
                    <a:pt x="178" y="41"/>
                  </a:lnTo>
                  <a:lnTo>
                    <a:pt x="178" y="42"/>
                  </a:lnTo>
                  <a:lnTo>
                    <a:pt x="178" y="43"/>
                  </a:lnTo>
                  <a:lnTo>
                    <a:pt x="179" y="43"/>
                  </a:lnTo>
                  <a:lnTo>
                    <a:pt x="180" y="43"/>
                  </a:lnTo>
                  <a:lnTo>
                    <a:pt x="181" y="43"/>
                  </a:lnTo>
                  <a:lnTo>
                    <a:pt x="182" y="43"/>
                  </a:lnTo>
                  <a:lnTo>
                    <a:pt x="182" y="45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90" y="45"/>
                  </a:lnTo>
                  <a:lnTo>
                    <a:pt x="193" y="45"/>
                  </a:lnTo>
                  <a:lnTo>
                    <a:pt x="193" y="52"/>
                  </a:lnTo>
                  <a:lnTo>
                    <a:pt x="195" y="52"/>
                  </a:lnTo>
                  <a:lnTo>
                    <a:pt x="197" y="52"/>
                  </a:lnTo>
                  <a:lnTo>
                    <a:pt x="198" y="52"/>
                  </a:lnTo>
                  <a:lnTo>
                    <a:pt x="198" y="53"/>
                  </a:lnTo>
                  <a:lnTo>
                    <a:pt x="200" y="53"/>
                  </a:lnTo>
                  <a:lnTo>
                    <a:pt x="202" y="53"/>
                  </a:lnTo>
                  <a:lnTo>
                    <a:pt x="202" y="54"/>
                  </a:lnTo>
                  <a:lnTo>
                    <a:pt x="203" y="54"/>
                  </a:lnTo>
                  <a:lnTo>
                    <a:pt x="204" y="54"/>
                  </a:lnTo>
                  <a:lnTo>
                    <a:pt x="205" y="54"/>
                  </a:lnTo>
                  <a:lnTo>
                    <a:pt x="205" y="57"/>
                  </a:lnTo>
                  <a:lnTo>
                    <a:pt x="205" y="58"/>
                  </a:lnTo>
                  <a:lnTo>
                    <a:pt x="205" y="59"/>
                  </a:lnTo>
                  <a:lnTo>
                    <a:pt x="206" y="59"/>
                  </a:lnTo>
                  <a:lnTo>
                    <a:pt x="207" y="59"/>
                  </a:lnTo>
                  <a:lnTo>
                    <a:pt x="210" y="59"/>
                  </a:lnTo>
                  <a:lnTo>
                    <a:pt x="210" y="62"/>
                  </a:lnTo>
                  <a:lnTo>
                    <a:pt x="210" y="64"/>
                  </a:lnTo>
                  <a:lnTo>
                    <a:pt x="212" y="64"/>
                  </a:lnTo>
                  <a:lnTo>
                    <a:pt x="212" y="65"/>
                  </a:lnTo>
                  <a:lnTo>
                    <a:pt x="212" y="67"/>
                  </a:lnTo>
                  <a:lnTo>
                    <a:pt x="216" y="67"/>
                  </a:lnTo>
                  <a:lnTo>
                    <a:pt x="217" y="67"/>
                  </a:lnTo>
                  <a:lnTo>
                    <a:pt x="217" y="70"/>
                  </a:lnTo>
                  <a:lnTo>
                    <a:pt x="217" y="71"/>
                  </a:lnTo>
                  <a:lnTo>
                    <a:pt x="220" y="71"/>
                  </a:lnTo>
                  <a:lnTo>
                    <a:pt x="220" y="75"/>
                  </a:lnTo>
                  <a:lnTo>
                    <a:pt x="222" y="76"/>
                  </a:lnTo>
                  <a:lnTo>
                    <a:pt x="222" y="77"/>
                  </a:lnTo>
                  <a:lnTo>
                    <a:pt x="225" y="77"/>
                  </a:lnTo>
                  <a:lnTo>
                    <a:pt x="225" y="79"/>
                  </a:lnTo>
                  <a:lnTo>
                    <a:pt x="226" y="79"/>
                  </a:lnTo>
                  <a:lnTo>
                    <a:pt x="228" y="79"/>
                  </a:lnTo>
                  <a:lnTo>
                    <a:pt x="228" y="81"/>
                  </a:lnTo>
                  <a:lnTo>
                    <a:pt x="228" y="83"/>
                  </a:lnTo>
                  <a:lnTo>
                    <a:pt x="229" y="83"/>
                  </a:lnTo>
                  <a:lnTo>
                    <a:pt x="229" y="84"/>
                  </a:lnTo>
                  <a:lnTo>
                    <a:pt x="229" y="85"/>
                  </a:lnTo>
                  <a:lnTo>
                    <a:pt x="231" y="85"/>
                  </a:lnTo>
                  <a:lnTo>
                    <a:pt x="233" y="85"/>
                  </a:lnTo>
                  <a:lnTo>
                    <a:pt x="233" y="86"/>
                  </a:lnTo>
                  <a:lnTo>
                    <a:pt x="233" y="87"/>
                  </a:lnTo>
                  <a:lnTo>
                    <a:pt x="236" y="87"/>
                  </a:lnTo>
                  <a:lnTo>
                    <a:pt x="237" y="87"/>
                  </a:lnTo>
                  <a:lnTo>
                    <a:pt x="237" y="88"/>
                  </a:lnTo>
                  <a:lnTo>
                    <a:pt x="237" y="90"/>
                  </a:lnTo>
                  <a:lnTo>
                    <a:pt x="239" y="90"/>
                  </a:lnTo>
                  <a:lnTo>
                    <a:pt x="240" y="90"/>
                  </a:lnTo>
                  <a:lnTo>
                    <a:pt x="241" y="90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2" y="92"/>
                  </a:lnTo>
                  <a:lnTo>
                    <a:pt x="243" y="92"/>
                  </a:lnTo>
                  <a:lnTo>
                    <a:pt x="245" y="92"/>
                  </a:lnTo>
                  <a:lnTo>
                    <a:pt x="249" y="92"/>
                  </a:lnTo>
                  <a:lnTo>
                    <a:pt x="251" y="92"/>
                  </a:lnTo>
                  <a:lnTo>
                    <a:pt x="254" y="92"/>
                  </a:lnTo>
                  <a:lnTo>
                    <a:pt x="255" y="92"/>
                  </a:lnTo>
                  <a:lnTo>
                    <a:pt x="256" y="92"/>
                  </a:lnTo>
                  <a:lnTo>
                    <a:pt x="256" y="94"/>
                  </a:lnTo>
                  <a:lnTo>
                    <a:pt x="258" y="94"/>
                  </a:lnTo>
                  <a:lnTo>
                    <a:pt x="259" y="94"/>
                  </a:lnTo>
                  <a:lnTo>
                    <a:pt x="260" y="94"/>
                  </a:lnTo>
                  <a:lnTo>
                    <a:pt x="260" y="99"/>
                  </a:lnTo>
                  <a:lnTo>
                    <a:pt x="260" y="100"/>
                  </a:lnTo>
                  <a:lnTo>
                    <a:pt x="262" y="100"/>
                  </a:lnTo>
                  <a:lnTo>
                    <a:pt x="264" y="100"/>
                  </a:lnTo>
                  <a:lnTo>
                    <a:pt x="266" y="100"/>
                  </a:lnTo>
                  <a:lnTo>
                    <a:pt x="268" y="100"/>
                  </a:lnTo>
                  <a:lnTo>
                    <a:pt x="268" y="104"/>
                  </a:lnTo>
                  <a:lnTo>
                    <a:pt x="268" y="107"/>
                  </a:lnTo>
                  <a:lnTo>
                    <a:pt x="268" y="108"/>
                  </a:lnTo>
                  <a:lnTo>
                    <a:pt x="268" y="111"/>
                  </a:lnTo>
                  <a:lnTo>
                    <a:pt x="271" y="111"/>
                  </a:lnTo>
                  <a:lnTo>
                    <a:pt x="271" y="112"/>
                  </a:lnTo>
                  <a:lnTo>
                    <a:pt x="271" y="116"/>
                  </a:lnTo>
                  <a:lnTo>
                    <a:pt x="271" y="118"/>
                  </a:lnTo>
                  <a:lnTo>
                    <a:pt x="271" y="119"/>
                  </a:lnTo>
                  <a:lnTo>
                    <a:pt x="274" y="119"/>
                  </a:lnTo>
                  <a:lnTo>
                    <a:pt x="274" y="124"/>
                  </a:lnTo>
                  <a:lnTo>
                    <a:pt x="275" y="124"/>
                  </a:lnTo>
                  <a:lnTo>
                    <a:pt x="276" y="124"/>
                  </a:lnTo>
                  <a:lnTo>
                    <a:pt x="276" y="128"/>
                  </a:lnTo>
                  <a:lnTo>
                    <a:pt x="279" y="128"/>
                  </a:lnTo>
                  <a:lnTo>
                    <a:pt x="279" y="129"/>
                  </a:lnTo>
                  <a:lnTo>
                    <a:pt x="279" y="132"/>
                  </a:lnTo>
                  <a:lnTo>
                    <a:pt x="279" y="133"/>
                  </a:lnTo>
                  <a:lnTo>
                    <a:pt x="281" y="133"/>
                  </a:lnTo>
                  <a:lnTo>
                    <a:pt x="281" y="134"/>
                  </a:lnTo>
                  <a:lnTo>
                    <a:pt x="282" y="134"/>
                  </a:lnTo>
                  <a:lnTo>
                    <a:pt x="282" y="135"/>
                  </a:lnTo>
                  <a:lnTo>
                    <a:pt x="283" y="135"/>
                  </a:lnTo>
                  <a:lnTo>
                    <a:pt x="283" y="137"/>
                  </a:lnTo>
                  <a:lnTo>
                    <a:pt x="285" y="137"/>
                  </a:lnTo>
                  <a:lnTo>
                    <a:pt x="285" y="139"/>
                  </a:lnTo>
                  <a:lnTo>
                    <a:pt x="289" y="139"/>
                  </a:lnTo>
                  <a:lnTo>
                    <a:pt x="289" y="143"/>
                  </a:lnTo>
                  <a:lnTo>
                    <a:pt x="289" y="145"/>
                  </a:lnTo>
                  <a:lnTo>
                    <a:pt x="289" y="147"/>
                  </a:lnTo>
                  <a:lnTo>
                    <a:pt x="291" y="147"/>
                  </a:lnTo>
                  <a:lnTo>
                    <a:pt x="291" y="154"/>
                  </a:lnTo>
                  <a:lnTo>
                    <a:pt x="291" y="155"/>
                  </a:lnTo>
                  <a:lnTo>
                    <a:pt x="290" y="155"/>
                  </a:lnTo>
                  <a:lnTo>
                    <a:pt x="289" y="161"/>
                  </a:lnTo>
                  <a:lnTo>
                    <a:pt x="289" y="162"/>
                  </a:lnTo>
                  <a:lnTo>
                    <a:pt x="289" y="162"/>
                  </a:lnTo>
                  <a:lnTo>
                    <a:pt x="289" y="164"/>
                  </a:lnTo>
                  <a:lnTo>
                    <a:pt x="289" y="166"/>
                  </a:lnTo>
                  <a:lnTo>
                    <a:pt x="289" y="170"/>
                  </a:lnTo>
                  <a:lnTo>
                    <a:pt x="289" y="171"/>
                  </a:lnTo>
                  <a:lnTo>
                    <a:pt x="289" y="174"/>
                  </a:lnTo>
                  <a:lnTo>
                    <a:pt x="290" y="176"/>
                  </a:lnTo>
                  <a:lnTo>
                    <a:pt x="290" y="177"/>
                  </a:lnTo>
                  <a:lnTo>
                    <a:pt x="290" y="179"/>
                  </a:lnTo>
                  <a:lnTo>
                    <a:pt x="289" y="180"/>
                  </a:lnTo>
                  <a:lnTo>
                    <a:pt x="289" y="183"/>
                  </a:lnTo>
                  <a:lnTo>
                    <a:pt x="289" y="184"/>
                  </a:lnTo>
                  <a:lnTo>
                    <a:pt x="289" y="185"/>
                  </a:lnTo>
                  <a:lnTo>
                    <a:pt x="289" y="186"/>
                  </a:lnTo>
                  <a:lnTo>
                    <a:pt x="289" y="187"/>
                  </a:lnTo>
                  <a:lnTo>
                    <a:pt x="288" y="187"/>
                  </a:lnTo>
                  <a:lnTo>
                    <a:pt x="287" y="187"/>
                  </a:lnTo>
                  <a:lnTo>
                    <a:pt x="287" y="188"/>
                  </a:lnTo>
                  <a:lnTo>
                    <a:pt x="287" y="189"/>
                  </a:lnTo>
                  <a:lnTo>
                    <a:pt x="287" y="191"/>
                  </a:lnTo>
                  <a:lnTo>
                    <a:pt x="285" y="191"/>
                  </a:lnTo>
                  <a:lnTo>
                    <a:pt x="285" y="195"/>
                  </a:lnTo>
                  <a:lnTo>
                    <a:pt x="282" y="195"/>
                  </a:lnTo>
                  <a:lnTo>
                    <a:pt x="282" y="200"/>
                  </a:lnTo>
                  <a:lnTo>
                    <a:pt x="282" y="203"/>
                  </a:lnTo>
                  <a:lnTo>
                    <a:pt x="277" y="203"/>
                  </a:lnTo>
                  <a:lnTo>
                    <a:pt x="274" y="203"/>
                  </a:lnTo>
                  <a:lnTo>
                    <a:pt x="271" y="203"/>
                  </a:lnTo>
                  <a:lnTo>
                    <a:pt x="270" y="203"/>
                  </a:lnTo>
                  <a:lnTo>
                    <a:pt x="266" y="203"/>
                  </a:lnTo>
                  <a:lnTo>
                    <a:pt x="263" y="203"/>
                  </a:lnTo>
                  <a:lnTo>
                    <a:pt x="262" y="203"/>
                  </a:lnTo>
                  <a:lnTo>
                    <a:pt x="260" y="203"/>
                  </a:lnTo>
                  <a:lnTo>
                    <a:pt x="253" y="203"/>
                  </a:lnTo>
                  <a:lnTo>
                    <a:pt x="241" y="203"/>
                  </a:lnTo>
                  <a:lnTo>
                    <a:pt x="233" y="203"/>
                  </a:lnTo>
                  <a:lnTo>
                    <a:pt x="223" y="203"/>
                  </a:lnTo>
                  <a:lnTo>
                    <a:pt x="219" y="203"/>
                  </a:lnTo>
                  <a:lnTo>
                    <a:pt x="215" y="203"/>
                  </a:lnTo>
                  <a:lnTo>
                    <a:pt x="215" y="204"/>
                  </a:lnTo>
                  <a:lnTo>
                    <a:pt x="211" y="204"/>
                  </a:lnTo>
                  <a:lnTo>
                    <a:pt x="207" y="204"/>
                  </a:lnTo>
                  <a:lnTo>
                    <a:pt x="202" y="204"/>
                  </a:lnTo>
                  <a:lnTo>
                    <a:pt x="200" y="203"/>
                  </a:lnTo>
                  <a:lnTo>
                    <a:pt x="198" y="203"/>
                  </a:lnTo>
                  <a:lnTo>
                    <a:pt x="176" y="203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09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2" y="211"/>
                  </a:lnTo>
                  <a:lnTo>
                    <a:pt x="171" y="211"/>
                  </a:lnTo>
                  <a:lnTo>
                    <a:pt x="171" y="212"/>
                  </a:lnTo>
                  <a:lnTo>
                    <a:pt x="170" y="211"/>
                  </a:lnTo>
                  <a:lnTo>
                    <a:pt x="170" y="210"/>
                  </a:lnTo>
                  <a:lnTo>
                    <a:pt x="169" y="210"/>
                  </a:lnTo>
                  <a:lnTo>
                    <a:pt x="169" y="209"/>
                  </a:lnTo>
                  <a:lnTo>
                    <a:pt x="168" y="208"/>
                  </a:lnTo>
                  <a:lnTo>
                    <a:pt x="166" y="208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5" y="205"/>
                  </a:lnTo>
                  <a:lnTo>
                    <a:pt x="164" y="205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1" y="203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9" y="202"/>
                  </a:lnTo>
                  <a:lnTo>
                    <a:pt x="157" y="202"/>
                  </a:lnTo>
                  <a:lnTo>
                    <a:pt x="157" y="201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4" y="200"/>
                  </a:lnTo>
                  <a:lnTo>
                    <a:pt x="152" y="200"/>
                  </a:lnTo>
                  <a:lnTo>
                    <a:pt x="151" y="201"/>
                  </a:lnTo>
                  <a:lnTo>
                    <a:pt x="151" y="202"/>
                  </a:lnTo>
                  <a:lnTo>
                    <a:pt x="150" y="202"/>
                  </a:lnTo>
                  <a:lnTo>
                    <a:pt x="148" y="202"/>
                  </a:lnTo>
                  <a:lnTo>
                    <a:pt x="147" y="202"/>
                  </a:lnTo>
                  <a:lnTo>
                    <a:pt x="146" y="202"/>
                  </a:lnTo>
                  <a:lnTo>
                    <a:pt x="146" y="201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5" y="198"/>
                  </a:lnTo>
                  <a:lnTo>
                    <a:pt x="145" y="200"/>
                  </a:lnTo>
                  <a:lnTo>
                    <a:pt x="144" y="198"/>
                  </a:lnTo>
                  <a:lnTo>
                    <a:pt x="144" y="197"/>
                  </a:lnTo>
                  <a:lnTo>
                    <a:pt x="143" y="196"/>
                  </a:lnTo>
                  <a:lnTo>
                    <a:pt x="143" y="195"/>
                  </a:lnTo>
                  <a:lnTo>
                    <a:pt x="143" y="194"/>
                  </a:lnTo>
                  <a:lnTo>
                    <a:pt x="143" y="193"/>
                  </a:lnTo>
                  <a:lnTo>
                    <a:pt x="143" y="192"/>
                  </a:lnTo>
                  <a:lnTo>
                    <a:pt x="142" y="193"/>
                  </a:lnTo>
                  <a:lnTo>
                    <a:pt x="140" y="193"/>
                  </a:lnTo>
                  <a:lnTo>
                    <a:pt x="139" y="192"/>
                  </a:lnTo>
                  <a:lnTo>
                    <a:pt x="138" y="192"/>
                  </a:lnTo>
                  <a:lnTo>
                    <a:pt x="137" y="192"/>
                  </a:lnTo>
                  <a:lnTo>
                    <a:pt x="137" y="191"/>
                  </a:lnTo>
                  <a:lnTo>
                    <a:pt x="136" y="191"/>
                  </a:lnTo>
                  <a:lnTo>
                    <a:pt x="136" y="189"/>
                  </a:lnTo>
                  <a:lnTo>
                    <a:pt x="136" y="189"/>
                  </a:lnTo>
                  <a:lnTo>
                    <a:pt x="135" y="189"/>
                  </a:lnTo>
                  <a:lnTo>
                    <a:pt x="134" y="188"/>
                  </a:lnTo>
                  <a:lnTo>
                    <a:pt x="134" y="187"/>
                  </a:lnTo>
                  <a:lnTo>
                    <a:pt x="133" y="186"/>
                  </a:lnTo>
                  <a:lnTo>
                    <a:pt x="131" y="186"/>
                  </a:lnTo>
                  <a:lnTo>
                    <a:pt x="131" y="185"/>
                  </a:lnTo>
                  <a:lnTo>
                    <a:pt x="130" y="185"/>
                  </a:lnTo>
                  <a:lnTo>
                    <a:pt x="129" y="186"/>
                  </a:lnTo>
                  <a:lnTo>
                    <a:pt x="128" y="186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6" y="188"/>
                  </a:lnTo>
                  <a:lnTo>
                    <a:pt x="125" y="189"/>
                  </a:lnTo>
                  <a:lnTo>
                    <a:pt x="123" y="189"/>
                  </a:lnTo>
                  <a:lnTo>
                    <a:pt x="122" y="189"/>
                  </a:lnTo>
                  <a:lnTo>
                    <a:pt x="121" y="189"/>
                  </a:lnTo>
                  <a:lnTo>
                    <a:pt x="121" y="189"/>
                  </a:lnTo>
                  <a:lnTo>
                    <a:pt x="120" y="189"/>
                  </a:lnTo>
                  <a:lnTo>
                    <a:pt x="120" y="191"/>
                  </a:lnTo>
                  <a:lnTo>
                    <a:pt x="119" y="191"/>
                  </a:lnTo>
                  <a:lnTo>
                    <a:pt x="119" y="192"/>
                  </a:lnTo>
                  <a:lnTo>
                    <a:pt x="119" y="193"/>
                  </a:lnTo>
                  <a:lnTo>
                    <a:pt x="119" y="194"/>
                  </a:lnTo>
                  <a:lnTo>
                    <a:pt x="118" y="194"/>
                  </a:lnTo>
                  <a:lnTo>
                    <a:pt x="118" y="198"/>
                  </a:lnTo>
                  <a:lnTo>
                    <a:pt x="118" y="202"/>
                  </a:lnTo>
                  <a:lnTo>
                    <a:pt x="118" y="203"/>
                  </a:lnTo>
                  <a:lnTo>
                    <a:pt x="118" y="204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8"/>
                  </a:lnTo>
                  <a:lnTo>
                    <a:pt x="117" y="206"/>
                  </a:lnTo>
                  <a:lnTo>
                    <a:pt x="117" y="208"/>
                  </a:lnTo>
                  <a:lnTo>
                    <a:pt x="117" y="209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4" y="212"/>
                  </a:lnTo>
                  <a:lnTo>
                    <a:pt x="114" y="213"/>
                  </a:lnTo>
                  <a:lnTo>
                    <a:pt x="113" y="213"/>
                  </a:lnTo>
                  <a:lnTo>
                    <a:pt x="113" y="214"/>
                  </a:lnTo>
                  <a:lnTo>
                    <a:pt x="112" y="214"/>
                  </a:lnTo>
                  <a:lnTo>
                    <a:pt x="111" y="214"/>
                  </a:lnTo>
                  <a:lnTo>
                    <a:pt x="111" y="215"/>
                  </a:lnTo>
                  <a:lnTo>
                    <a:pt x="111" y="217"/>
                  </a:lnTo>
                  <a:lnTo>
                    <a:pt x="110" y="217"/>
                  </a:lnTo>
                  <a:lnTo>
                    <a:pt x="109" y="217"/>
                  </a:lnTo>
                  <a:lnTo>
                    <a:pt x="109" y="218"/>
                  </a:lnTo>
                  <a:lnTo>
                    <a:pt x="108" y="218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4" y="221"/>
                  </a:lnTo>
                  <a:lnTo>
                    <a:pt x="103" y="221"/>
                  </a:lnTo>
                  <a:lnTo>
                    <a:pt x="102" y="221"/>
                  </a:lnTo>
                  <a:lnTo>
                    <a:pt x="100" y="222"/>
                  </a:lnTo>
                  <a:lnTo>
                    <a:pt x="100" y="223"/>
                  </a:lnTo>
                  <a:lnTo>
                    <a:pt x="97" y="225"/>
                  </a:lnTo>
                  <a:lnTo>
                    <a:pt x="96" y="225"/>
                  </a:lnTo>
                  <a:lnTo>
                    <a:pt x="94" y="227"/>
                  </a:lnTo>
                  <a:lnTo>
                    <a:pt x="93" y="228"/>
                  </a:lnTo>
                  <a:lnTo>
                    <a:pt x="92" y="229"/>
                  </a:lnTo>
                  <a:lnTo>
                    <a:pt x="91" y="230"/>
                  </a:lnTo>
                  <a:lnTo>
                    <a:pt x="91" y="230"/>
                  </a:lnTo>
                  <a:lnTo>
                    <a:pt x="90" y="231"/>
                  </a:lnTo>
                  <a:lnTo>
                    <a:pt x="88" y="232"/>
                  </a:lnTo>
                  <a:lnTo>
                    <a:pt x="87" y="231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4" y="228"/>
                  </a:lnTo>
                  <a:lnTo>
                    <a:pt x="84" y="227"/>
                  </a:lnTo>
                  <a:lnTo>
                    <a:pt x="84" y="226"/>
                  </a:lnTo>
                  <a:lnTo>
                    <a:pt x="79" y="226"/>
                  </a:lnTo>
                  <a:lnTo>
                    <a:pt x="79" y="225"/>
                  </a:lnTo>
                  <a:lnTo>
                    <a:pt x="76" y="223"/>
                  </a:lnTo>
                  <a:lnTo>
                    <a:pt x="75" y="223"/>
                  </a:lnTo>
                  <a:lnTo>
                    <a:pt x="75" y="217"/>
                  </a:lnTo>
                  <a:lnTo>
                    <a:pt x="71" y="217"/>
                  </a:lnTo>
                  <a:lnTo>
                    <a:pt x="71" y="214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68" y="213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68" y="208"/>
                  </a:lnTo>
                  <a:lnTo>
                    <a:pt x="66" y="208"/>
                  </a:lnTo>
                  <a:lnTo>
                    <a:pt x="66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4"/>
                  </a:lnTo>
                  <a:lnTo>
                    <a:pt x="61" y="202"/>
                  </a:lnTo>
                  <a:lnTo>
                    <a:pt x="60" y="202"/>
                  </a:lnTo>
                  <a:lnTo>
                    <a:pt x="60" y="197"/>
                  </a:lnTo>
                  <a:lnTo>
                    <a:pt x="59" y="197"/>
                  </a:lnTo>
                  <a:lnTo>
                    <a:pt x="57" y="197"/>
                  </a:lnTo>
                  <a:lnTo>
                    <a:pt x="57" y="194"/>
                  </a:lnTo>
                  <a:lnTo>
                    <a:pt x="52" y="194"/>
                  </a:lnTo>
                  <a:lnTo>
                    <a:pt x="51" y="189"/>
                  </a:lnTo>
                  <a:lnTo>
                    <a:pt x="50" y="189"/>
                  </a:lnTo>
                  <a:lnTo>
                    <a:pt x="48" y="189"/>
                  </a:lnTo>
                  <a:lnTo>
                    <a:pt x="48" y="186"/>
                  </a:lnTo>
                  <a:lnTo>
                    <a:pt x="44" y="186"/>
                  </a:lnTo>
                  <a:lnTo>
                    <a:pt x="44" y="183"/>
                  </a:lnTo>
                  <a:lnTo>
                    <a:pt x="43" y="183"/>
                  </a:lnTo>
                  <a:lnTo>
                    <a:pt x="43" y="181"/>
                  </a:lnTo>
                  <a:lnTo>
                    <a:pt x="42" y="181"/>
                  </a:lnTo>
                  <a:lnTo>
                    <a:pt x="42" y="180"/>
                  </a:lnTo>
                  <a:lnTo>
                    <a:pt x="40" y="180"/>
                  </a:lnTo>
                  <a:lnTo>
                    <a:pt x="40" y="178"/>
                  </a:lnTo>
                  <a:lnTo>
                    <a:pt x="37" y="178"/>
                  </a:lnTo>
                  <a:lnTo>
                    <a:pt x="37" y="175"/>
                  </a:lnTo>
                  <a:lnTo>
                    <a:pt x="35" y="175"/>
                  </a:lnTo>
                  <a:lnTo>
                    <a:pt x="35" y="170"/>
                  </a:lnTo>
                  <a:lnTo>
                    <a:pt x="32" y="170"/>
                  </a:lnTo>
                  <a:lnTo>
                    <a:pt x="32" y="166"/>
                  </a:lnTo>
                  <a:lnTo>
                    <a:pt x="30" y="166"/>
                  </a:lnTo>
                  <a:lnTo>
                    <a:pt x="30" y="162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3" y="161"/>
                  </a:lnTo>
                  <a:lnTo>
                    <a:pt x="22" y="161"/>
                  </a:lnTo>
                  <a:lnTo>
                    <a:pt x="20" y="161"/>
                  </a:lnTo>
                  <a:lnTo>
                    <a:pt x="20" y="159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8" y="153"/>
                  </a:lnTo>
                  <a:lnTo>
                    <a:pt x="18" y="152"/>
                  </a:lnTo>
                  <a:lnTo>
                    <a:pt x="18" y="151"/>
                  </a:lnTo>
                  <a:lnTo>
                    <a:pt x="14" y="151"/>
                  </a:lnTo>
                  <a:lnTo>
                    <a:pt x="14" y="146"/>
                  </a:lnTo>
                  <a:lnTo>
                    <a:pt x="18" y="146"/>
                  </a:lnTo>
                  <a:lnTo>
                    <a:pt x="18" y="142"/>
                  </a:lnTo>
                  <a:lnTo>
                    <a:pt x="16" y="142"/>
                  </a:lnTo>
                  <a:lnTo>
                    <a:pt x="16" y="135"/>
                  </a:lnTo>
                  <a:lnTo>
                    <a:pt x="18" y="135"/>
                  </a:lnTo>
                  <a:lnTo>
                    <a:pt x="18" y="127"/>
                  </a:lnTo>
                  <a:lnTo>
                    <a:pt x="16" y="127"/>
                  </a:lnTo>
                  <a:lnTo>
                    <a:pt x="16" y="124"/>
                  </a:lnTo>
                  <a:lnTo>
                    <a:pt x="16" y="119"/>
                  </a:lnTo>
                  <a:lnTo>
                    <a:pt x="18" y="119"/>
                  </a:lnTo>
                  <a:lnTo>
                    <a:pt x="18" y="115"/>
                  </a:lnTo>
                  <a:lnTo>
                    <a:pt x="20" y="115"/>
                  </a:lnTo>
                  <a:lnTo>
                    <a:pt x="20" y="109"/>
                  </a:lnTo>
                  <a:lnTo>
                    <a:pt x="25" y="109"/>
                  </a:lnTo>
                  <a:lnTo>
                    <a:pt x="25" y="104"/>
                  </a:lnTo>
                  <a:lnTo>
                    <a:pt x="28" y="104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4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19" y="92"/>
                  </a:lnTo>
                  <a:lnTo>
                    <a:pt x="19" y="82"/>
                  </a:lnTo>
                  <a:lnTo>
                    <a:pt x="13" y="82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3" y="74"/>
                  </a:lnTo>
                  <a:lnTo>
                    <a:pt x="11" y="73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7" y="70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19" y="70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8" y="62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7" y="57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1" y="50"/>
                  </a:lnTo>
                  <a:lnTo>
                    <a:pt x="31" y="49"/>
                  </a:lnTo>
                  <a:lnTo>
                    <a:pt x="30" y="48"/>
                  </a:lnTo>
                  <a:lnTo>
                    <a:pt x="28" y="46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6" y="43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6" y="32"/>
                  </a:lnTo>
                  <a:lnTo>
                    <a:pt x="25" y="31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1" name="Freeform 108"/>
            <p:cNvSpPr>
              <a:spLocks/>
            </p:cNvSpPr>
            <p:nvPr/>
          </p:nvSpPr>
          <p:spPr bwMode="auto">
            <a:xfrm>
              <a:off x="4224338" y="4308475"/>
              <a:ext cx="1073150" cy="265113"/>
            </a:xfrm>
            <a:custGeom>
              <a:avLst/>
              <a:gdLst>
                <a:gd name="T0" fmla="*/ 669 w 676"/>
                <a:gd name="T1" fmla="*/ 22 h 167"/>
                <a:gd name="T2" fmla="*/ 665 w 676"/>
                <a:gd name="T3" fmla="*/ 29 h 167"/>
                <a:gd name="T4" fmla="*/ 659 w 676"/>
                <a:gd name="T5" fmla="*/ 33 h 167"/>
                <a:gd name="T6" fmla="*/ 654 w 676"/>
                <a:gd name="T7" fmla="*/ 40 h 167"/>
                <a:gd name="T8" fmla="*/ 658 w 676"/>
                <a:gd name="T9" fmla="*/ 45 h 167"/>
                <a:gd name="T10" fmla="*/ 657 w 676"/>
                <a:gd name="T11" fmla="*/ 47 h 167"/>
                <a:gd name="T12" fmla="*/ 660 w 676"/>
                <a:gd name="T13" fmla="*/ 54 h 167"/>
                <a:gd name="T14" fmla="*/ 658 w 676"/>
                <a:gd name="T15" fmla="*/ 58 h 167"/>
                <a:gd name="T16" fmla="*/ 657 w 676"/>
                <a:gd name="T17" fmla="*/ 64 h 167"/>
                <a:gd name="T18" fmla="*/ 656 w 676"/>
                <a:gd name="T19" fmla="*/ 68 h 167"/>
                <a:gd name="T20" fmla="*/ 658 w 676"/>
                <a:gd name="T21" fmla="*/ 75 h 167"/>
                <a:gd name="T22" fmla="*/ 659 w 676"/>
                <a:gd name="T23" fmla="*/ 81 h 167"/>
                <a:gd name="T24" fmla="*/ 658 w 676"/>
                <a:gd name="T25" fmla="*/ 90 h 167"/>
                <a:gd name="T26" fmla="*/ 661 w 676"/>
                <a:gd name="T27" fmla="*/ 95 h 167"/>
                <a:gd name="T28" fmla="*/ 661 w 676"/>
                <a:gd name="T29" fmla="*/ 99 h 167"/>
                <a:gd name="T30" fmla="*/ 656 w 676"/>
                <a:gd name="T31" fmla="*/ 104 h 167"/>
                <a:gd name="T32" fmla="*/ 658 w 676"/>
                <a:gd name="T33" fmla="*/ 109 h 167"/>
                <a:gd name="T34" fmla="*/ 657 w 676"/>
                <a:gd name="T35" fmla="*/ 114 h 167"/>
                <a:gd name="T36" fmla="*/ 657 w 676"/>
                <a:gd name="T37" fmla="*/ 121 h 167"/>
                <a:gd name="T38" fmla="*/ 653 w 676"/>
                <a:gd name="T39" fmla="*/ 127 h 167"/>
                <a:gd name="T40" fmla="*/ 657 w 676"/>
                <a:gd name="T41" fmla="*/ 134 h 167"/>
                <a:gd name="T42" fmla="*/ 651 w 676"/>
                <a:gd name="T43" fmla="*/ 140 h 167"/>
                <a:gd name="T44" fmla="*/ 648 w 676"/>
                <a:gd name="T45" fmla="*/ 146 h 167"/>
                <a:gd name="T46" fmla="*/ 642 w 676"/>
                <a:gd name="T47" fmla="*/ 149 h 167"/>
                <a:gd name="T48" fmla="*/ 639 w 676"/>
                <a:gd name="T49" fmla="*/ 154 h 167"/>
                <a:gd name="T50" fmla="*/ 635 w 676"/>
                <a:gd name="T51" fmla="*/ 160 h 167"/>
                <a:gd name="T52" fmla="*/ 592 w 676"/>
                <a:gd name="T53" fmla="*/ 165 h 167"/>
                <a:gd name="T54" fmla="*/ 384 w 676"/>
                <a:gd name="T55" fmla="*/ 166 h 167"/>
                <a:gd name="T56" fmla="*/ 328 w 676"/>
                <a:gd name="T57" fmla="*/ 167 h 167"/>
                <a:gd name="T58" fmla="*/ 311 w 676"/>
                <a:gd name="T59" fmla="*/ 166 h 167"/>
                <a:gd name="T60" fmla="*/ 293 w 676"/>
                <a:gd name="T61" fmla="*/ 166 h 167"/>
                <a:gd name="T62" fmla="*/ 265 w 676"/>
                <a:gd name="T63" fmla="*/ 166 h 167"/>
                <a:gd name="T64" fmla="*/ 246 w 676"/>
                <a:gd name="T65" fmla="*/ 167 h 167"/>
                <a:gd name="T66" fmla="*/ 229 w 676"/>
                <a:gd name="T67" fmla="*/ 166 h 167"/>
                <a:gd name="T68" fmla="*/ 215 w 676"/>
                <a:gd name="T69" fmla="*/ 166 h 167"/>
                <a:gd name="T70" fmla="*/ 195 w 676"/>
                <a:gd name="T71" fmla="*/ 167 h 167"/>
                <a:gd name="T72" fmla="*/ 179 w 676"/>
                <a:gd name="T73" fmla="*/ 167 h 167"/>
                <a:gd name="T74" fmla="*/ 171 w 676"/>
                <a:gd name="T75" fmla="*/ 167 h 167"/>
                <a:gd name="T76" fmla="*/ 160 w 676"/>
                <a:gd name="T77" fmla="*/ 166 h 167"/>
                <a:gd name="T78" fmla="*/ 100 w 676"/>
                <a:gd name="T79" fmla="*/ 165 h 167"/>
                <a:gd name="T80" fmla="*/ 65 w 676"/>
                <a:gd name="T81" fmla="*/ 150 h 167"/>
                <a:gd name="T82" fmla="*/ 43 w 676"/>
                <a:gd name="T83" fmla="*/ 148 h 167"/>
                <a:gd name="T84" fmla="*/ 34 w 676"/>
                <a:gd name="T85" fmla="*/ 147 h 167"/>
                <a:gd name="T86" fmla="*/ 41 w 676"/>
                <a:gd name="T87" fmla="*/ 129 h 167"/>
                <a:gd name="T88" fmla="*/ 30 w 676"/>
                <a:gd name="T89" fmla="*/ 84 h 167"/>
                <a:gd name="T90" fmla="*/ 9 w 676"/>
                <a:gd name="T91" fmla="*/ 68 h 167"/>
                <a:gd name="T92" fmla="*/ 0 w 676"/>
                <a:gd name="T93" fmla="*/ 55 h 167"/>
                <a:gd name="T94" fmla="*/ 3 w 676"/>
                <a:gd name="T95" fmla="*/ 41 h 167"/>
                <a:gd name="T96" fmla="*/ 24 w 676"/>
                <a:gd name="T97" fmla="*/ 16 h 167"/>
                <a:gd name="T98" fmla="*/ 62 w 676"/>
                <a:gd name="T99" fmla="*/ 17 h 167"/>
                <a:gd name="T100" fmla="*/ 93 w 676"/>
                <a:gd name="T101" fmla="*/ 17 h 167"/>
                <a:gd name="T102" fmla="*/ 125 w 676"/>
                <a:gd name="T103" fmla="*/ 22 h 167"/>
                <a:gd name="T104" fmla="*/ 131 w 676"/>
                <a:gd name="T105" fmla="*/ 21 h 167"/>
                <a:gd name="T106" fmla="*/ 139 w 676"/>
                <a:gd name="T107" fmla="*/ 21 h 167"/>
                <a:gd name="T108" fmla="*/ 147 w 676"/>
                <a:gd name="T109" fmla="*/ 21 h 167"/>
                <a:gd name="T110" fmla="*/ 155 w 676"/>
                <a:gd name="T111" fmla="*/ 21 h 167"/>
                <a:gd name="T112" fmla="*/ 199 w 676"/>
                <a:gd name="T113" fmla="*/ 13 h 167"/>
                <a:gd name="T114" fmla="*/ 448 w 676"/>
                <a:gd name="T115" fmla="*/ 13 h 167"/>
                <a:gd name="T116" fmla="*/ 591 w 676"/>
                <a:gd name="T117" fmla="*/ 2 h 167"/>
                <a:gd name="T118" fmla="*/ 675 w 676"/>
                <a:gd name="T119" fmla="*/ 3 h 167"/>
                <a:gd name="T120" fmla="*/ 674 w 676"/>
                <a:gd name="T121" fmla="*/ 11 h 167"/>
                <a:gd name="T122" fmla="*/ 674 w 676"/>
                <a:gd name="T123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6" h="167">
                  <a:moveTo>
                    <a:pt x="671" y="20"/>
                  </a:moveTo>
                  <a:lnTo>
                    <a:pt x="670" y="20"/>
                  </a:lnTo>
                  <a:lnTo>
                    <a:pt x="669" y="20"/>
                  </a:lnTo>
                  <a:lnTo>
                    <a:pt x="668" y="20"/>
                  </a:lnTo>
                  <a:lnTo>
                    <a:pt x="668" y="21"/>
                  </a:lnTo>
                  <a:lnTo>
                    <a:pt x="668" y="22"/>
                  </a:lnTo>
                  <a:lnTo>
                    <a:pt x="669" y="22"/>
                  </a:lnTo>
                  <a:lnTo>
                    <a:pt x="670" y="23"/>
                  </a:lnTo>
                  <a:lnTo>
                    <a:pt x="669" y="24"/>
                  </a:lnTo>
                  <a:lnTo>
                    <a:pt x="668" y="24"/>
                  </a:lnTo>
                  <a:lnTo>
                    <a:pt x="667" y="25"/>
                  </a:lnTo>
                  <a:lnTo>
                    <a:pt x="666" y="27"/>
                  </a:lnTo>
                  <a:lnTo>
                    <a:pt x="665" y="28"/>
                  </a:lnTo>
                  <a:lnTo>
                    <a:pt x="665" y="29"/>
                  </a:lnTo>
                  <a:lnTo>
                    <a:pt x="663" y="30"/>
                  </a:lnTo>
                  <a:lnTo>
                    <a:pt x="662" y="30"/>
                  </a:lnTo>
                  <a:lnTo>
                    <a:pt x="662" y="31"/>
                  </a:lnTo>
                  <a:lnTo>
                    <a:pt x="661" y="31"/>
                  </a:lnTo>
                  <a:lnTo>
                    <a:pt x="661" y="32"/>
                  </a:lnTo>
                  <a:lnTo>
                    <a:pt x="660" y="33"/>
                  </a:lnTo>
                  <a:lnTo>
                    <a:pt x="659" y="33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6" y="36"/>
                  </a:lnTo>
                  <a:lnTo>
                    <a:pt x="656" y="37"/>
                  </a:lnTo>
                  <a:lnTo>
                    <a:pt x="656" y="38"/>
                  </a:lnTo>
                  <a:lnTo>
                    <a:pt x="654" y="39"/>
                  </a:lnTo>
                  <a:lnTo>
                    <a:pt x="654" y="40"/>
                  </a:lnTo>
                  <a:lnTo>
                    <a:pt x="654" y="40"/>
                  </a:lnTo>
                  <a:lnTo>
                    <a:pt x="654" y="41"/>
                  </a:lnTo>
                  <a:lnTo>
                    <a:pt x="656" y="41"/>
                  </a:lnTo>
                  <a:lnTo>
                    <a:pt x="657" y="41"/>
                  </a:lnTo>
                  <a:lnTo>
                    <a:pt x="658" y="42"/>
                  </a:lnTo>
                  <a:lnTo>
                    <a:pt x="658" y="44"/>
                  </a:lnTo>
                  <a:lnTo>
                    <a:pt x="658" y="45"/>
                  </a:lnTo>
                  <a:lnTo>
                    <a:pt x="659" y="45"/>
                  </a:lnTo>
                  <a:lnTo>
                    <a:pt x="659" y="46"/>
                  </a:lnTo>
                  <a:lnTo>
                    <a:pt x="659" y="47"/>
                  </a:lnTo>
                  <a:lnTo>
                    <a:pt x="659" y="48"/>
                  </a:lnTo>
                  <a:lnTo>
                    <a:pt x="658" y="48"/>
                  </a:lnTo>
                  <a:lnTo>
                    <a:pt x="658" y="48"/>
                  </a:lnTo>
                  <a:lnTo>
                    <a:pt x="657" y="47"/>
                  </a:lnTo>
                  <a:lnTo>
                    <a:pt x="657" y="48"/>
                  </a:lnTo>
                  <a:lnTo>
                    <a:pt x="657" y="49"/>
                  </a:lnTo>
                  <a:lnTo>
                    <a:pt x="658" y="50"/>
                  </a:lnTo>
                  <a:lnTo>
                    <a:pt x="658" y="51"/>
                  </a:lnTo>
                  <a:lnTo>
                    <a:pt x="658" y="53"/>
                  </a:lnTo>
                  <a:lnTo>
                    <a:pt x="659" y="53"/>
                  </a:lnTo>
                  <a:lnTo>
                    <a:pt x="660" y="54"/>
                  </a:lnTo>
                  <a:lnTo>
                    <a:pt x="660" y="55"/>
                  </a:lnTo>
                  <a:lnTo>
                    <a:pt x="660" y="56"/>
                  </a:lnTo>
                  <a:lnTo>
                    <a:pt x="660" y="57"/>
                  </a:lnTo>
                  <a:lnTo>
                    <a:pt x="659" y="57"/>
                  </a:lnTo>
                  <a:lnTo>
                    <a:pt x="658" y="57"/>
                  </a:lnTo>
                  <a:lnTo>
                    <a:pt x="658" y="58"/>
                  </a:lnTo>
                  <a:lnTo>
                    <a:pt x="658" y="58"/>
                  </a:lnTo>
                  <a:lnTo>
                    <a:pt x="657" y="58"/>
                  </a:lnTo>
                  <a:lnTo>
                    <a:pt x="656" y="58"/>
                  </a:lnTo>
                  <a:lnTo>
                    <a:pt x="656" y="59"/>
                  </a:lnTo>
                  <a:lnTo>
                    <a:pt x="656" y="61"/>
                  </a:lnTo>
                  <a:lnTo>
                    <a:pt x="656" y="62"/>
                  </a:lnTo>
                  <a:lnTo>
                    <a:pt x="656" y="63"/>
                  </a:lnTo>
                  <a:lnTo>
                    <a:pt x="657" y="64"/>
                  </a:lnTo>
                  <a:lnTo>
                    <a:pt x="657" y="65"/>
                  </a:lnTo>
                  <a:lnTo>
                    <a:pt x="658" y="66"/>
                  </a:lnTo>
                  <a:lnTo>
                    <a:pt x="658" y="67"/>
                  </a:lnTo>
                  <a:lnTo>
                    <a:pt x="658" y="67"/>
                  </a:lnTo>
                  <a:lnTo>
                    <a:pt x="657" y="67"/>
                  </a:lnTo>
                  <a:lnTo>
                    <a:pt x="657" y="68"/>
                  </a:lnTo>
                  <a:lnTo>
                    <a:pt x="656" y="68"/>
                  </a:lnTo>
                  <a:lnTo>
                    <a:pt x="656" y="70"/>
                  </a:lnTo>
                  <a:lnTo>
                    <a:pt x="657" y="70"/>
                  </a:lnTo>
                  <a:lnTo>
                    <a:pt x="657" y="71"/>
                  </a:lnTo>
                  <a:lnTo>
                    <a:pt x="657" y="72"/>
                  </a:lnTo>
                  <a:lnTo>
                    <a:pt x="658" y="73"/>
                  </a:lnTo>
                  <a:lnTo>
                    <a:pt x="658" y="74"/>
                  </a:lnTo>
                  <a:lnTo>
                    <a:pt x="658" y="75"/>
                  </a:lnTo>
                  <a:lnTo>
                    <a:pt x="658" y="76"/>
                  </a:lnTo>
                  <a:lnTo>
                    <a:pt x="658" y="76"/>
                  </a:lnTo>
                  <a:lnTo>
                    <a:pt x="658" y="78"/>
                  </a:lnTo>
                  <a:lnTo>
                    <a:pt x="658" y="79"/>
                  </a:lnTo>
                  <a:lnTo>
                    <a:pt x="659" y="79"/>
                  </a:lnTo>
                  <a:lnTo>
                    <a:pt x="659" y="80"/>
                  </a:lnTo>
                  <a:lnTo>
                    <a:pt x="659" y="81"/>
                  </a:lnTo>
                  <a:lnTo>
                    <a:pt x="660" y="83"/>
                  </a:lnTo>
                  <a:lnTo>
                    <a:pt x="660" y="84"/>
                  </a:lnTo>
                  <a:lnTo>
                    <a:pt x="660" y="85"/>
                  </a:lnTo>
                  <a:lnTo>
                    <a:pt x="659" y="87"/>
                  </a:lnTo>
                  <a:lnTo>
                    <a:pt x="659" y="88"/>
                  </a:lnTo>
                  <a:lnTo>
                    <a:pt x="659" y="89"/>
                  </a:lnTo>
                  <a:lnTo>
                    <a:pt x="658" y="90"/>
                  </a:lnTo>
                  <a:lnTo>
                    <a:pt x="659" y="90"/>
                  </a:lnTo>
                  <a:lnTo>
                    <a:pt x="659" y="91"/>
                  </a:lnTo>
                  <a:lnTo>
                    <a:pt x="660" y="91"/>
                  </a:lnTo>
                  <a:lnTo>
                    <a:pt x="660" y="92"/>
                  </a:lnTo>
                  <a:lnTo>
                    <a:pt x="660" y="93"/>
                  </a:lnTo>
                  <a:lnTo>
                    <a:pt x="661" y="93"/>
                  </a:lnTo>
                  <a:lnTo>
                    <a:pt x="661" y="95"/>
                  </a:lnTo>
                  <a:lnTo>
                    <a:pt x="662" y="95"/>
                  </a:lnTo>
                  <a:lnTo>
                    <a:pt x="662" y="95"/>
                  </a:lnTo>
                  <a:lnTo>
                    <a:pt x="662" y="96"/>
                  </a:lnTo>
                  <a:lnTo>
                    <a:pt x="662" y="97"/>
                  </a:lnTo>
                  <a:lnTo>
                    <a:pt x="661" y="97"/>
                  </a:lnTo>
                  <a:lnTo>
                    <a:pt x="661" y="98"/>
                  </a:lnTo>
                  <a:lnTo>
                    <a:pt x="661" y="99"/>
                  </a:lnTo>
                  <a:lnTo>
                    <a:pt x="660" y="99"/>
                  </a:lnTo>
                  <a:lnTo>
                    <a:pt x="659" y="100"/>
                  </a:lnTo>
                  <a:lnTo>
                    <a:pt x="658" y="100"/>
                  </a:lnTo>
                  <a:lnTo>
                    <a:pt x="658" y="100"/>
                  </a:lnTo>
                  <a:lnTo>
                    <a:pt x="657" y="101"/>
                  </a:lnTo>
                  <a:lnTo>
                    <a:pt x="656" y="102"/>
                  </a:lnTo>
                  <a:lnTo>
                    <a:pt x="656" y="104"/>
                  </a:lnTo>
                  <a:lnTo>
                    <a:pt x="654" y="106"/>
                  </a:lnTo>
                  <a:lnTo>
                    <a:pt x="656" y="106"/>
                  </a:lnTo>
                  <a:lnTo>
                    <a:pt x="657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58" y="108"/>
                  </a:lnTo>
                  <a:lnTo>
                    <a:pt x="658" y="109"/>
                  </a:lnTo>
                  <a:lnTo>
                    <a:pt x="657" y="109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4" y="112"/>
                  </a:lnTo>
                  <a:lnTo>
                    <a:pt x="656" y="113"/>
                  </a:lnTo>
                  <a:lnTo>
                    <a:pt x="657" y="113"/>
                  </a:lnTo>
                  <a:lnTo>
                    <a:pt x="657" y="114"/>
                  </a:lnTo>
                  <a:lnTo>
                    <a:pt x="657" y="115"/>
                  </a:lnTo>
                  <a:lnTo>
                    <a:pt x="657" y="116"/>
                  </a:lnTo>
                  <a:lnTo>
                    <a:pt x="656" y="116"/>
                  </a:lnTo>
                  <a:lnTo>
                    <a:pt x="656" y="117"/>
                  </a:lnTo>
                  <a:lnTo>
                    <a:pt x="656" y="118"/>
                  </a:lnTo>
                  <a:lnTo>
                    <a:pt x="657" y="119"/>
                  </a:lnTo>
                  <a:lnTo>
                    <a:pt x="657" y="121"/>
                  </a:lnTo>
                  <a:lnTo>
                    <a:pt x="656" y="122"/>
                  </a:lnTo>
                  <a:lnTo>
                    <a:pt x="656" y="122"/>
                  </a:lnTo>
                  <a:lnTo>
                    <a:pt x="654" y="122"/>
                  </a:lnTo>
                  <a:lnTo>
                    <a:pt x="654" y="123"/>
                  </a:lnTo>
                  <a:lnTo>
                    <a:pt x="653" y="124"/>
                  </a:lnTo>
                  <a:lnTo>
                    <a:pt x="653" y="125"/>
                  </a:lnTo>
                  <a:lnTo>
                    <a:pt x="653" y="127"/>
                  </a:lnTo>
                  <a:lnTo>
                    <a:pt x="653" y="129"/>
                  </a:lnTo>
                  <a:lnTo>
                    <a:pt x="653" y="130"/>
                  </a:lnTo>
                  <a:lnTo>
                    <a:pt x="654" y="130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6" y="133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6" y="135"/>
                  </a:lnTo>
                  <a:lnTo>
                    <a:pt x="656" y="137"/>
                  </a:lnTo>
                  <a:lnTo>
                    <a:pt x="653" y="138"/>
                  </a:lnTo>
                  <a:lnTo>
                    <a:pt x="652" y="138"/>
                  </a:lnTo>
                  <a:lnTo>
                    <a:pt x="651" y="139"/>
                  </a:lnTo>
                  <a:lnTo>
                    <a:pt x="651" y="140"/>
                  </a:lnTo>
                  <a:lnTo>
                    <a:pt x="650" y="140"/>
                  </a:lnTo>
                  <a:lnTo>
                    <a:pt x="649" y="140"/>
                  </a:lnTo>
                  <a:lnTo>
                    <a:pt x="649" y="141"/>
                  </a:lnTo>
                  <a:lnTo>
                    <a:pt x="649" y="142"/>
                  </a:lnTo>
                  <a:lnTo>
                    <a:pt x="649" y="143"/>
                  </a:lnTo>
                  <a:lnTo>
                    <a:pt x="649" y="144"/>
                  </a:lnTo>
                  <a:lnTo>
                    <a:pt x="648" y="146"/>
                  </a:lnTo>
                  <a:lnTo>
                    <a:pt x="647" y="147"/>
                  </a:lnTo>
                  <a:lnTo>
                    <a:pt x="645" y="147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3" y="148"/>
                  </a:lnTo>
                  <a:lnTo>
                    <a:pt x="642" y="149"/>
                  </a:lnTo>
                  <a:lnTo>
                    <a:pt x="642" y="149"/>
                  </a:lnTo>
                  <a:lnTo>
                    <a:pt x="641" y="149"/>
                  </a:lnTo>
                  <a:lnTo>
                    <a:pt x="641" y="150"/>
                  </a:lnTo>
                  <a:lnTo>
                    <a:pt x="641" y="151"/>
                  </a:lnTo>
                  <a:lnTo>
                    <a:pt x="640" y="151"/>
                  </a:lnTo>
                  <a:lnTo>
                    <a:pt x="640" y="152"/>
                  </a:lnTo>
                  <a:lnTo>
                    <a:pt x="640" y="154"/>
                  </a:lnTo>
                  <a:lnTo>
                    <a:pt x="639" y="154"/>
                  </a:lnTo>
                  <a:lnTo>
                    <a:pt x="639" y="155"/>
                  </a:lnTo>
                  <a:lnTo>
                    <a:pt x="637" y="155"/>
                  </a:lnTo>
                  <a:lnTo>
                    <a:pt x="637" y="156"/>
                  </a:lnTo>
                  <a:lnTo>
                    <a:pt x="636" y="156"/>
                  </a:lnTo>
                  <a:lnTo>
                    <a:pt x="636" y="157"/>
                  </a:lnTo>
                  <a:lnTo>
                    <a:pt x="635" y="159"/>
                  </a:lnTo>
                  <a:lnTo>
                    <a:pt x="635" y="160"/>
                  </a:lnTo>
                  <a:lnTo>
                    <a:pt x="635" y="161"/>
                  </a:lnTo>
                  <a:lnTo>
                    <a:pt x="635" y="164"/>
                  </a:lnTo>
                  <a:lnTo>
                    <a:pt x="634" y="164"/>
                  </a:lnTo>
                  <a:lnTo>
                    <a:pt x="616" y="164"/>
                  </a:lnTo>
                  <a:lnTo>
                    <a:pt x="613" y="164"/>
                  </a:lnTo>
                  <a:lnTo>
                    <a:pt x="609" y="164"/>
                  </a:lnTo>
                  <a:lnTo>
                    <a:pt x="592" y="165"/>
                  </a:lnTo>
                  <a:lnTo>
                    <a:pt x="531" y="165"/>
                  </a:lnTo>
                  <a:lnTo>
                    <a:pt x="497" y="165"/>
                  </a:lnTo>
                  <a:lnTo>
                    <a:pt x="444" y="166"/>
                  </a:lnTo>
                  <a:lnTo>
                    <a:pt x="439" y="166"/>
                  </a:lnTo>
                  <a:lnTo>
                    <a:pt x="414" y="166"/>
                  </a:lnTo>
                  <a:lnTo>
                    <a:pt x="385" y="166"/>
                  </a:lnTo>
                  <a:lnTo>
                    <a:pt x="384" y="166"/>
                  </a:lnTo>
                  <a:lnTo>
                    <a:pt x="383" y="166"/>
                  </a:lnTo>
                  <a:lnTo>
                    <a:pt x="374" y="166"/>
                  </a:lnTo>
                  <a:lnTo>
                    <a:pt x="340" y="166"/>
                  </a:lnTo>
                  <a:lnTo>
                    <a:pt x="336" y="166"/>
                  </a:lnTo>
                  <a:lnTo>
                    <a:pt x="331" y="166"/>
                  </a:lnTo>
                  <a:lnTo>
                    <a:pt x="331" y="167"/>
                  </a:lnTo>
                  <a:lnTo>
                    <a:pt x="328" y="167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3" y="167"/>
                  </a:lnTo>
                  <a:lnTo>
                    <a:pt x="322" y="167"/>
                  </a:lnTo>
                  <a:lnTo>
                    <a:pt x="319" y="167"/>
                  </a:lnTo>
                  <a:lnTo>
                    <a:pt x="316" y="166"/>
                  </a:lnTo>
                  <a:lnTo>
                    <a:pt x="311" y="166"/>
                  </a:lnTo>
                  <a:lnTo>
                    <a:pt x="308" y="166"/>
                  </a:lnTo>
                  <a:lnTo>
                    <a:pt x="307" y="166"/>
                  </a:lnTo>
                  <a:lnTo>
                    <a:pt x="305" y="166"/>
                  </a:lnTo>
                  <a:lnTo>
                    <a:pt x="303" y="166"/>
                  </a:lnTo>
                  <a:lnTo>
                    <a:pt x="298" y="166"/>
                  </a:lnTo>
                  <a:lnTo>
                    <a:pt x="297" y="166"/>
                  </a:lnTo>
                  <a:lnTo>
                    <a:pt x="293" y="166"/>
                  </a:lnTo>
                  <a:lnTo>
                    <a:pt x="285" y="166"/>
                  </a:lnTo>
                  <a:lnTo>
                    <a:pt x="281" y="166"/>
                  </a:lnTo>
                  <a:lnTo>
                    <a:pt x="276" y="166"/>
                  </a:lnTo>
                  <a:lnTo>
                    <a:pt x="271" y="166"/>
                  </a:lnTo>
                  <a:lnTo>
                    <a:pt x="270" y="166"/>
                  </a:lnTo>
                  <a:lnTo>
                    <a:pt x="266" y="166"/>
                  </a:lnTo>
                  <a:lnTo>
                    <a:pt x="265" y="166"/>
                  </a:lnTo>
                  <a:lnTo>
                    <a:pt x="263" y="166"/>
                  </a:lnTo>
                  <a:lnTo>
                    <a:pt x="262" y="166"/>
                  </a:lnTo>
                  <a:lnTo>
                    <a:pt x="257" y="166"/>
                  </a:lnTo>
                  <a:lnTo>
                    <a:pt x="250" y="167"/>
                  </a:lnTo>
                  <a:lnTo>
                    <a:pt x="248" y="167"/>
                  </a:lnTo>
                  <a:lnTo>
                    <a:pt x="247" y="167"/>
                  </a:lnTo>
                  <a:lnTo>
                    <a:pt x="246" y="167"/>
                  </a:lnTo>
                  <a:lnTo>
                    <a:pt x="245" y="167"/>
                  </a:lnTo>
                  <a:lnTo>
                    <a:pt x="241" y="167"/>
                  </a:lnTo>
                  <a:lnTo>
                    <a:pt x="238" y="167"/>
                  </a:lnTo>
                  <a:lnTo>
                    <a:pt x="237" y="167"/>
                  </a:lnTo>
                  <a:lnTo>
                    <a:pt x="234" y="167"/>
                  </a:lnTo>
                  <a:lnTo>
                    <a:pt x="232" y="167"/>
                  </a:lnTo>
                  <a:lnTo>
                    <a:pt x="229" y="166"/>
                  </a:lnTo>
                  <a:lnTo>
                    <a:pt x="228" y="166"/>
                  </a:lnTo>
                  <a:lnTo>
                    <a:pt x="224" y="166"/>
                  </a:lnTo>
                  <a:lnTo>
                    <a:pt x="223" y="166"/>
                  </a:lnTo>
                  <a:lnTo>
                    <a:pt x="221" y="166"/>
                  </a:lnTo>
                  <a:lnTo>
                    <a:pt x="220" y="166"/>
                  </a:lnTo>
                  <a:lnTo>
                    <a:pt x="219" y="166"/>
                  </a:lnTo>
                  <a:lnTo>
                    <a:pt x="215" y="166"/>
                  </a:lnTo>
                  <a:lnTo>
                    <a:pt x="211" y="166"/>
                  </a:lnTo>
                  <a:lnTo>
                    <a:pt x="206" y="166"/>
                  </a:lnTo>
                  <a:lnTo>
                    <a:pt x="204" y="166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93" y="167"/>
                  </a:lnTo>
                  <a:lnTo>
                    <a:pt x="190" y="166"/>
                  </a:lnTo>
                  <a:lnTo>
                    <a:pt x="182" y="167"/>
                  </a:lnTo>
                  <a:lnTo>
                    <a:pt x="181" y="167"/>
                  </a:lnTo>
                  <a:lnTo>
                    <a:pt x="180" y="167"/>
                  </a:lnTo>
                  <a:lnTo>
                    <a:pt x="179" y="167"/>
                  </a:lnTo>
                  <a:lnTo>
                    <a:pt x="178" y="167"/>
                  </a:lnTo>
                  <a:lnTo>
                    <a:pt x="177" y="167"/>
                  </a:lnTo>
                  <a:lnTo>
                    <a:pt x="176" y="167"/>
                  </a:lnTo>
                  <a:lnTo>
                    <a:pt x="174" y="167"/>
                  </a:lnTo>
                  <a:lnTo>
                    <a:pt x="173" y="167"/>
                  </a:lnTo>
                  <a:lnTo>
                    <a:pt x="172" y="167"/>
                  </a:lnTo>
                  <a:lnTo>
                    <a:pt x="171" y="167"/>
                  </a:lnTo>
                  <a:lnTo>
                    <a:pt x="170" y="167"/>
                  </a:lnTo>
                  <a:lnTo>
                    <a:pt x="169" y="167"/>
                  </a:lnTo>
                  <a:lnTo>
                    <a:pt x="168" y="167"/>
                  </a:lnTo>
                  <a:lnTo>
                    <a:pt x="167" y="167"/>
                  </a:lnTo>
                  <a:lnTo>
                    <a:pt x="165" y="167"/>
                  </a:lnTo>
                  <a:lnTo>
                    <a:pt x="162" y="167"/>
                  </a:lnTo>
                  <a:lnTo>
                    <a:pt x="160" y="166"/>
                  </a:lnTo>
                  <a:lnTo>
                    <a:pt x="150" y="167"/>
                  </a:lnTo>
                  <a:lnTo>
                    <a:pt x="134" y="167"/>
                  </a:lnTo>
                  <a:lnTo>
                    <a:pt x="135" y="166"/>
                  </a:lnTo>
                  <a:lnTo>
                    <a:pt x="129" y="166"/>
                  </a:lnTo>
                  <a:lnTo>
                    <a:pt x="121" y="166"/>
                  </a:lnTo>
                  <a:lnTo>
                    <a:pt x="111" y="165"/>
                  </a:lnTo>
                  <a:lnTo>
                    <a:pt x="100" y="165"/>
                  </a:lnTo>
                  <a:lnTo>
                    <a:pt x="90" y="165"/>
                  </a:lnTo>
                  <a:lnTo>
                    <a:pt x="90" y="161"/>
                  </a:lnTo>
                  <a:lnTo>
                    <a:pt x="87" y="160"/>
                  </a:lnTo>
                  <a:lnTo>
                    <a:pt x="86" y="159"/>
                  </a:lnTo>
                  <a:lnTo>
                    <a:pt x="83" y="158"/>
                  </a:lnTo>
                  <a:lnTo>
                    <a:pt x="75" y="155"/>
                  </a:lnTo>
                  <a:lnTo>
                    <a:pt x="65" y="150"/>
                  </a:lnTo>
                  <a:lnTo>
                    <a:pt x="62" y="150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0" y="148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0" y="148"/>
                  </a:lnTo>
                  <a:lnTo>
                    <a:pt x="39" y="148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4" y="147"/>
                  </a:lnTo>
                  <a:lnTo>
                    <a:pt x="35" y="147"/>
                  </a:lnTo>
                  <a:lnTo>
                    <a:pt x="35" y="144"/>
                  </a:lnTo>
                  <a:lnTo>
                    <a:pt x="35" y="143"/>
                  </a:lnTo>
                  <a:lnTo>
                    <a:pt x="34" y="143"/>
                  </a:lnTo>
                  <a:lnTo>
                    <a:pt x="34" y="140"/>
                  </a:lnTo>
                  <a:lnTo>
                    <a:pt x="36" y="135"/>
                  </a:lnTo>
                  <a:lnTo>
                    <a:pt x="41" y="129"/>
                  </a:lnTo>
                  <a:lnTo>
                    <a:pt x="43" y="124"/>
                  </a:lnTo>
                  <a:lnTo>
                    <a:pt x="45" y="122"/>
                  </a:lnTo>
                  <a:lnTo>
                    <a:pt x="54" y="109"/>
                  </a:lnTo>
                  <a:lnTo>
                    <a:pt x="54" y="108"/>
                  </a:lnTo>
                  <a:lnTo>
                    <a:pt x="42" y="97"/>
                  </a:lnTo>
                  <a:lnTo>
                    <a:pt x="30" y="95"/>
                  </a:lnTo>
                  <a:lnTo>
                    <a:pt x="30" y="84"/>
                  </a:lnTo>
                  <a:lnTo>
                    <a:pt x="19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6" y="76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9" y="68"/>
                  </a:lnTo>
                  <a:lnTo>
                    <a:pt x="7" y="66"/>
                  </a:lnTo>
                  <a:lnTo>
                    <a:pt x="6" y="64"/>
                  </a:lnTo>
                  <a:lnTo>
                    <a:pt x="3" y="62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6" y="41"/>
                  </a:lnTo>
                  <a:lnTo>
                    <a:pt x="13" y="41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24" y="25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31" y="14"/>
                  </a:lnTo>
                  <a:lnTo>
                    <a:pt x="61" y="14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6" y="17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93" y="17"/>
                  </a:lnTo>
                  <a:lnTo>
                    <a:pt x="93" y="21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5" y="21"/>
                  </a:lnTo>
                  <a:lnTo>
                    <a:pt x="114" y="21"/>
                  </a:lnTo>
                  <a:lnTo>
                    <a:pt x="118" y="22"/>
                  </a:lnTo>
                  <a:lnTo>
                    <a:pt x="125" y="22"/>
                  </a:lnTo>
                  <a:lnTo>
                    <a:pt x="126" y="22"/>
                  </a:lnTo>
                  <a:lnTo>
                    <a:pt x="127" y="22"/>
                  </a:lnTo>
                  <a:lnTo>
                    <a:pt x="127" y="21"/>
                  </a:lnTo>
                  <a:lnTo>
                    <a:pt x="128" y="21"/>
                  </a:lnTo>
                  <a:lnTo>
                    <a:pt x="129" y="21"/>
                  </a:lnTo>
                  <a:lnTo>
                    <a:pt x="130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7" y="21"/>
                  </a:lnTo>
                  <a:lnTo>
                    <a:pt x="138" y="21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42" y="21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5" y="21"/>
                  </a:lnTo>
                  <a:lnTo>
                    <a:pt x="146" y="21"/>
                  </a:lnTo>
                  <a:lnTo>
                    <a:pt x="147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2" y="21"/>
                  </a:lnTo>
                  <a:lnTo>
                    <a:pt x="153" y="21"/>
                  </a:lnTo>
                  <a:lnTo>
                    <a:pt x="154" y="21"/>
                  </a:lnTo>
                  <a:lnTo>
                    <a:pt x="155" y="21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5" y="13"/>
                  </a:lnTo>
                  <a:lnTo>
                    <a:pt x="169" y="13"/>
                  </a:lnTo>
                  <a:lnTo>
                    <a:pt x="174" y="13"/>
                  </a:lnTo>
                  <a:lnTo>
                    <a:pt x="198" y="13"/>
                  </a:lnTo>
                  <a:lnTo>
                    <a:pt x="199" y="13"/>
                  </a:lnTo>
                  <a:lnTo>
                    <a:pt x="215" y="13"/>
                  </a:lnTo>
                  <a:lnTo>
                    <a:pt x="225" y="13"/>
                  </a:lnTo>
                  <a:lnTo>
                    <a:pt x="255" y="13"/>
                  </a:lnTo>
                  <a:lnTo>
                    <a:pt x="302" y="13"/>
                  </a:lnTo>
                  <a:lnTo>
                    <a:pt x="306" y="13"/>
                  </a:lnTo>
                  <a:lnTo>
                    <a:pt x="308" y="13"/>
                  </a:lnTo>
                  <a:lnTo>
                    <a:pt x="448" y="13"/>
                  </a:lnTo>
                  <a:lnTo>
                    <a:pt x="491" y="13"/>
                  </a:lnTo>
                  <a:lnTo>
                    <a:pt x="491" y="5"/>
                  </a:lnTo>
                  <a:lnTo>
                    <a:pt x="491" y="3"/>
                  </a:lnTo>
                  <a:lnTo>
                    <a:pt x="530" y="2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1" y="2"/>
                  </a:lnTo>
                  <a:lnTo>
                    <a:pt x="603" y="2"/>
                  </a:lnTo>
                  <a:lnTo>
                    <a:pt x="607" y="2"/>
                  </a:lnTo>
                  <a:lnTo>
                    <a:pt x="665" y="0"/>
                  </a:lnTo>
                  <a:lnTo>
                    <a:pt x="668" y="0"/>
                  </a:lnTo>
                  <a:lnTo>
                    <a:pt x="676" y="0"/>
                  </a:lnTo>
                  <a:lnTo>
                    <a:pt x="675" y="2"/>
                  </a:lnTo>
                  <a:lnTo>
                    <a:pt x="675" y="3"/>
                  </a:lnTo>
                  <a:lnTo>
                    <a:pt x="675" y="4"/>
                  </a:lnTo>
                  <a:lnTo>
                    <a:pt x="675" y="5"/>
                  </a:lnTo>
                  <a:lnTo>
                    <a:pt x="674" y="6"/>
                  </a:lnTo>
                  <a:lnTo>
                    <a:pt x="674" y="7"/>
                  </a:lnTo>
                  <a:lnTo>
                    <a:pt x="674" y="8"/>
                  </a:lnTo>
                  <a:lnTo>
                    <a:pt x="674" y="9"/>
                  </a:lnTo>
                  <a:lnTo>
                    <a:pt x="674" y="11"/>
                  </a:lnTo>
                  <a:lnTo>
                    <a:pt x="675" y="12"/>
                  </a:lnTo>
                  <a:lnTo>
                    <a:pt x="675" y="13"/>
                  </a:lnTo>
                  <a:lnTo>
                    <a:pt x="675" y="13"/>
                  </a:lnTo>
                  <a:lnTo>
                    <a:pt x="675" y="14"/>
                  </a:lnTo>
                  <a:lnTo>
                    <a:pt x="675" y="15"/>
                  </a:lnTo>
                  <a:lnTo>
                    <a:pt x="674" y="16"/>
                  </a:lnTo>
                  <a:lnTo>
                    <a:pt x="674" y="17"/>
                  </a:lnTo>
                  <a:lnTo>
                    <a:pt x="673" y="19"/>
                  </a:lnTo>
                  <a:lnTo>
                    <a:pt x="671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2" name="Freeform 111"/>
            <p:cNvSpPr>
              <a:spLocks/>
            </p:cNvSpPr>
            <p:nvPr/>
          </p:nvSpPr>
          <p:spPr bwMode="auto">
            <a:xfrm>
              <a:off x="4181475" y="3613150"/>
              <a:ext cx="1214438" cy="782638"/>
            </a:xfrm>
            <a:custGeom>
              <a:avLst/>
              <a:gdLst>
                <a:gd name="T0" fmla="*/ 600 w 765"/>
                <a:gd name="T1" fmla="*/ 147 h 493"/>
                <a:gd name="T2" fmla="*/ 661 w 765"/>
                <a:gd name="T3" fmla="*/ 210 h 493"/>
                <a:gd name="T4" fmla="*/ 660 w 765"/>
                <a:gd name="T5" fmla="*/ 221 h 493"/>
                <a:gd name="T6" fmla="*/ 660 w 765"/>
                <a:gd name="T7" fmla="*/ 234 h 493"/>
                <a:gd name="T8" fmla="*/ 661 w 765"/>
                <a:gd name="T9" fmla="*/ 242 h 493"/>
                <a:gd name="T10" fmla="*/ 668 w 765"/>
                <a:gd name="T11" fmla="*/ 247 h 493"/>
                <a:gd name="T12" fmla="*/ 672 w 765"/>
                <a:gd name="T13" fmla="*/ 256 h 493"/>
                <a:gd name="T14" fmla="*/ 676 w 765"/>
                <a:gd name="T15" fmla="*/ 263 h 493"/>
                <a:gd name="T16" fmla="*/ 683 w 765"/>
                <a:gd name="T17" fmla="*/ 272 h 493"/>
                <a:gd name="T18" fmla="*/ 690 w 765"/>
                <a:gd name="T19" fmla="*/ 279 h 493"/>
                <a:gd name="T20" fmla="*/ 695 w 765"/>
                <a:gd name="T21" fmla="*/ 284 h 493"/>
                <a:gd name="T22" fmla="*/ 698 w 765"/>
                <a:gd name="T23" fmla="*/ 291 h 493"/>
                <a:gd name="T24" fmla="*/ 701 w 765"/>
                <a:gd name="T25" fmla="*/ 300 h 493"/>
                <a:gd name="T26" fmla="*/ 704 w 765"/>
                <a:gd name="T27" fmla="*/ 309 h 493"/>
                <a:gd name="T28" fmla="*/ 707 w 765"/>
                <a:gd name="T29" fmla="*/ 316 h 493"/>
                <a:gd name="T30" fmla="*/ 712 w 765"/>
                <a:gd name="T31" fmla="*/ 327 h 493"/>
                <a:gd name="T32" fmla="*/ 712 w 765"/>
                <a:gd name="T33" fmla="*/ 337 h 493"/>
                <a:gd name="T34" fmla="*/ 712 w 765"/>
                <a:gd name="T35" fmla="*/ 347 h 493"/>
                <a:gd name="T36" fmla="*/ 722 w 765"/>
                <a:gd name="T37" fmla="*/ 347 h 493"/>
                <a:gd name="T38" fmla="*/ 729 w 765"/>
                <a:gd name="T39" fmla="*/ 352 h 493"/>
                <a:gd name="T40" fmla="*/ 734 w 765"/>
                <a:gd name="T41" fmla="*/ 359 h 493"/>
                <a:gd name="T42" fmla="*/ 739 w 765"/>
                <a:gd name="T43" fmla="*/ 362 h 493"/>
                <a:gd name="T44" fmla="*/ 745 w 765"/>
                <a:gd name="T45" fmla="*/ 369 h 493"/>
                <a:gd name="T46" fmla="*/ 755 w 765"/>
                <a:gd name="T47" fmla="*/ 372 h 493"/>
                <a:gd name="T48" fmla="*/ 760 w 765"/>
                <a:gd name="T49" fmla="*/ 378 h 493"/>
                <a:gd name="T50" fmla="*/ 764 w 765"/>
                <a:gd name="T51" fmla="*/ 389 h 493"/>
                <a:gd name="T52" fmla="*/ 764 w 765"/>
                <a:gd name="T53" fmla="*/ 396 h 493"/>
                <a:gd name="T54" fmla="*/ 758 w 765"/>
                <a:gd name="T55" fmla="*/ 398 h 493"/>
                <a:gd name="T56" fmla="*/ 752 w 765"/>
                <a:gd name="T57" fmla="*/ 403 h 493"/>
                <a:gd name="T58" fmla="*/ 745 w 765"/>
                <a:gd name="T59" fmla="*/ 410 h 493"/>
                <a:gd name="T60" fmla="*/ 740 w 765"/>
                <a:gd name="T61" fmla="*/ 416 h 493"/>
                <a:gd name="T62" fmla="*/ 731 w 765"/>
                <a:gd name="T63" fmla="*/ 420 h 493"/>
                <a:gd name="T64" fmla="*/ 724 w 765"/>
                <a:gd name="T65" fmla="*/ 426 h 493"/>
                <a:gd name="T66" fmla="*/ 718 w 765"/>
                <a:gd name="T67" fmla="*/ 429 h 493"/>
                <a:gd name="T68" fmla="*/ 710 w 765"/>
                <a:gd name="T69" fmla="*/ 433 h 493"/>
                <a:gd name="T70" fmla="*/ 703 w 765"/>
                <a:gd name="T71" fmla="*/ 438 h 493"/>
                <a:gd name="T72" fmla="*/ 557 w 765"/>
                <a:gd name="T73" fmla="*/ 440 h 493"/>
                <a:gd name="T74" fmla="*/ 282 w 765"/>
                <a:gd name="T75" fmla="*/ 451 h 493"/>
                <a:gd name="T76" fmla="*/ 182 w 765"/>
                <a:gd name="T77" fmla="*/ 453 h 493"/>
                <a:gd name="T78" fmla="*/ 175 w 765"/>
                <a:gd name="T79" fmla="*/ 459 h 493"/>
                <a:gd name="T80" fmla="*/ 166 w 765"/>
                <a:gd name="T81" fmla="*/ 459 h 493"/>
                <a:gd name="T82" fmla="*/ 157 w 765"/>
                <a:gd name="T83" fmla="*/ 459 h 493"/>
                <a:gd name="T84" fmla="*/ 141 w 765"/>
                <a:gd name="T85" fmla="*/ 459 h 493"/>
                <a:gd name="T86" fmla="*/ 103 w 765"/>
                <a:gd name="T87" fmla="*/ 455 h 493"/>
                <a:gd name="T88" fmla="*/ 53 w 765"/>
                <a:gd name="T89" fmla="*/ 452 h 493"/>
                <a:gd name="T90" fmla="*/ 40 w 765"/>
                <a:gd name="T91" fmla="*/ 479 h 493"/>
                <a:gd name="T92" fmla="*/ 28 w 765"/>
                <a:gd name="T93" fmla="*/ 492 h 493"/>
                <a:gd name="T94" fmla="*/ 2 w 765"/>
                <a:gd name="T95" fmla="*/ 472 h 493"/>
                <a:gd name="T96" fmla="*/ 7 w 765"/>
                <a:gd name="T97" fmla="*/ 454 h 493"/>
                <a:gd name="T98" fmla="*/ 17 w 765"/>
                <a:gd name="T99" fmla="*/ 446 h 493"/>
                <a:gd name="T100" fmla="*/ 24 w 765"/>
                <a:gd name="T101" fmla="*/ 423 h 493"/>
                <a:gd name="T102" fmla="*/ 30 w 765"/>
                <a:gd name="T103" fmla="*/ 369 h 493"/>
                <a:gd name="T104" fmla="*/ 28 w 765"/>
                <a:gd name="T105" fmla="*/ 319 h 493"/>
                <a:gd name="T106" fmla="*/ 35 w 765"/>
                <a:gd name="T107" fmla="*/ 96 h 493"/>
                <a:gd name="T108" fmla="*/ 35 w 765"/>
                <a:gd name="T109" fmla="*/ 42 h 493"/>
                <a:gd name="T110" fmla="*/ 36 w 765"/>
                <a:gd name="T111" fmla="*/ 4 h 493"/>
                <a:gd name="T112" fmla="*/ 93 w 765"/>
                <a:gd name="T113" fmla="*/ 4 h 493"/>
                <a:gd name="T114" fmla="*/ 257 w 765"/>
                <a:gd name="T115" fmla="*/ 4 h 493"/>
                <a:gd name="T116" fmla="*/ 284 w 765"/>
                <a:gd name="T117" fmla="*/ 4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65" h="493">
                  <a:moveTo>
                    <a:pt x="452" y="3"/>
                  </a:moveTo>
                  <a:lnTo>
                    <a:pt x="501" y="52"/>
                  </a:lnTo>
                  <a:lnTo>
                    <a:pt x="503" y="53"/>
                  </a:lnTo>
                  <a:lnTo>
                    <a:pt x="507" y="57"/>
                  </a:lnTo>
                  <a:lnTo>
                    <a:pt x="537" y="86"/>
                  </a:lnTo>
                  <a:lnTo>
                    <a:pt x="566" y="114"/>
                  </a:lnTo>
                  <a:lnTo>
                    <a:pt x="570" y="119"/>
                  </a:lnTo>
                  <a:lnTo>
                    <a:pt x="600" y="147"/>
                  </a:lnTo>
                  <a:lnTo>
                    <a:pt x="600" y="148"/>
                  </a:lnTo>
                  <a:lnTo>
                    <a:pt x="603" y="152"/>
                  </a:lnTo>
                  <a:lnTo>
                    <a:pt x="616" y="163"/>
                  </a:lnTo>
                  <a:lnTo>
                    <a:pt x="626" y="173"/>
                  </a:lnTo>
                  <a:lnTo>
                    <a:pt x="660" y="207"/>
                  </a:lnTo>
                  <a:lnTo>
                    <a:pt x="661" y="208"/>
                  </a:lnTo>
                  <a:lnTo>
                    <a:pt x="661" y="209"/>
                  </a:lnTo>
                  <a:lnTo>
                    <a:pt x="661" y="210"/>
                  </a:lnTo>
                  <a:lnTo>
                    <a:pt x="661" y="212"/>
                  </a:lnTo>
                  <a:lnTo>
                    <a:pt x="661" y="213"/>
                  </a:lnTo>
                  <a:lnTo>
                    <a:pt x="660" y="214"/>
                  </a:lnTo>
                  <a:lnTo>
                    <a:pt x="660" y="215"/>
                  </a:lnTo>
                  <a:lnTo>
                    <a:pt x="660" y="216"/>
                  </a:lnTo>
                  <a:lnTo>
                    <a:pt x="660" y="217"/>
                  </a:lnTo>
                  <a:lnTo>
                    <a:pt x="660" y="218"/>
                  </a:lnTo>
                  <a:lnTo>
                    <a:pt x="660" y="221"/>
                  </a:lnTo>
                  <a:lnTo>
                    <a:pt x="661" y="222"/>
                  </a:lnTo>
                  <a:lnTo>
                    <a:pt x="661" y="223"/>
                  </a:lnTo>
                  <a:lnTo>
                    <a:pt x="660" y="225"/>
                  </a:lnTo>
                  <a:lnTo>
                    <a:pt x="660" y="227"/>
                  </a:lnTo>
                  <a:lnTo>
                    <a:pt x="661" y="230"/>
                  </a:lnTo>
                  <a:lnTo>
                    <a:pt x="661" y="231"/>
                  </a:lnTo>
                  <a:lnTo>
                    <a:pt x="660" y="232"/>
                  </a:lnTo>
                  <a:lnTo>
                    <a:pt x="660" y="234"/>
                  </a:lnTo>
                  <a:lnTo>
                    <a:pt x="660" y="234"/>
                  </a:lnTo>
                  <a:lnTo>
                    <a:pt x="659" y="235"/>
                  </a:lnTo>
                  <a:lnTo>
                    <a:pt x="659" y="237"/>
                  </a:lnTo>
                  <a:lnTo>
                    <a:pt x="660" y="238"/>
                  </a:lnTo>
                  <a:lnTo>
                    <a:pt x="660" y="239"/>
                  </a:lnTo>
                  <a:lnTo>
                    <a:pt x="660" y="240"/>
                  </a:lnTo>
                  <a:lnTo>
                    <a:pt x="661" y="241"/>
                  </a:lnTo>
                  <a:lnTo>
                    <a:pt x="661" y="242"/>
                  </a:lnTo>
                  <a:lnTo>
                    <a:pt x="662" y="242"/>
                  </a:lnTo>
                  <a:lnTo>
                    <a:pt x="662" y="243"/>
                  </a:lnTo>
                  <a:lnTo>
                    <a:pt x="663" y="243"/>
                  </a:lnTo>
                  <a:lnTo>
                    <a:pt x="663" y="245"/>
                  </a:lnTo>
                  <a:lnTo>
                    <a:pt x="664" y="245"/>
                  </a:lnTo>
                  <a:lnTo>
                    <a:pt x="666" y="246"/>
                  </a:lnTo>
                  <a:lnTo>
                    <a:pt x="667" y="246"/>
                  </a:lnTo>
                  <a:lnTo>
                    <a:pt x="668" y="247"/>
                  </a:lnTo>
                  <a:lnTo>
                    <a:pt x="669" y="248"/>
                  </a:lnTo>
                  <a:lnTo>
                    <a:pt x="670" y="249"/>
                  </a:lnTo>
                  <a:lnTo>
                    <a:pt x="671" y="250"/>
                  </a:lnTo>
                  <a:lnTo>
                    <a:pt x="671" y="251"/>
                  </a:lnTo>
                  <a:lnTo>
                    <a:pt x="671" y="252"/>
                  </a:lnTo>
                  <a:lnTo>
                    <a:pt x="672" y="254"/>
                  </a:lnTo>
                  <a:lnTo>
                    <a:pt x="672" y="255"/>
                  </a:lnTo>
                  <a:lnTo>
                    <a:pt x="672" y="256"/>
                  </a:lnTo>
                  <a:lnTo>
                    <a:pt x="672" y="257"/>
                  </a:lnTo>
                  <a:lnTo>
                    <a:pt x="672" y="258"/>
                  </a:lnTo>
                  <a:lnTo>
                    <a:pt x="674" y="259"/>
                  </a:lnTo>
                  <a:lnTo>
                    <a:pt x="674" y="260"/>
                  </a:lnTo>
                  <a:lnTo>
                    <a:pt x="674" y="262"/>
                  </a:lnTo>
                  <a:lnTo>
                    <a:pt x="675" y="262"/>
                  </a:lnTo>
                  <a:lnTo>
                    <a:pt x="675" y="263"/>
                  </a:lnTo>
                  <a:lnTo>
                    <a:pt x="676" y="263"/>
                  </a:lnTo>
                  <a:lnTo>
                    <a:pt x="676" y="264"/>
                  </a:lnTo>
                  <a:lnTo>
                    <a:pt x="676" y="265"/>
                  </a:lnTo>
                  <a:lnTo>
                    <a:pt x="678" y="266"/>
                  </a:lnTo>
                  <a:lnTo>
                    <a:pt x="679" y="267"/>
                  </a:lnTo>
                  <a:lnTo>
                    <a:pt x="680" y="269"/>
                  </a:lnTo>
                  <a:lnTo>
                    <a:pt x="681" y="271"/>
                  </a:lnTo>
                  <a:lnTo>
                    <a:pt x="683" y="271"/>
                  </a:lnTo>
                  <a:lnTo>
                    <a:pt x="683" y="272"/>
                  </a:lnTo>
                  <a:lnTo>
                    <a:pt x="684" y="272"/>
                  </a:lnTo>
                  <a:lnTo>
                    <a:pt x="685" y="274"/>
                  </a:lnTo>
                  <a:lnTo>
                    <a:pt x="685" y="275"/>
                  </a:lnTo>
                  <a:lnTo>
                    <a:pt x="686" y="275"/>
                  </a:lnTo>
                  <a:lnTo>
                    <a:pt x="687" y="276"/>
                  </a:lnTo>
                  <a:lnTo>
                    <a:pt x="688" y="276"/>
                  </a:lnTo>
                  <a:lnTo>
                    <a:pt x="689" y="277"/>
                  </a:lnTo>
                  <a:lnTo>
                    <a:pt x="690" y="279"/>
                  </a:lnTo>
                  <a:lnTo>
                    <a:pt x="690" y="280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3" y="281"/>
                  </a:lnTo>
                  <a:lnTo>
                    <a:pt x="694" y="281"/>
                  </a:lnTo>
                  <a:lnTo>
                    <a:pt x="695" y="282"/>
                  </a:lnTo>
                  <a:lnTo>
                    <a:pt x="695" y="283"/>
                  </a:lnTo>
                  <a:lnTo>
                    <a:pt x="695" y="284"/>
                  </a:lnTo>
                  <a:lnTo>
                    <a:pt x="695" y="285"/>
                  </a:lnTo>
                  <a:lnTo>
                    <a:pt x="695" y="286"/>
                  </a:lnTo>
                  <a:lnTo>
                    <a:pt x="696" y="288"/>
                  </a:lnTo>
                  <a:lnTo>
                    <a:pt x="696" y="289"/>
                  </a:lnTo>
                  <a:lnTo>
                    <a:pt x="697" y="289"/>
                  </a:lnTo>
                  <a:lnTo>
                    <a:pt x="697" y="290"/>
                  </a:lnTo>
                  <a:lnTo>
                    <a:pt x="697" y="291"/>
                  </a:lnTo>
                  <a:lnTo>
                    <a:pt x="698" y="291"/>
                  </a:lnTo>
                  <a:lnTo>
                    <a:pt x="698" y="292"/>
                  </a:lnTo>
                  <a:lnTo>
                    <a:pt x="697" y="293"/>
                  </a:lnTo>
                  <a:lnTo>
                    <a:pt x="697" y="294"/>
                  </a:lnTo>
                  <a:lnTo>
                    <a:pt x="698" y="296"/>
                  </a:lnTo>
                  <a:lnTo>
                    <a:pt x="700" y="297"/>
                  </a:lnTo>
                  <a:lnTo>
                    <a:pt x="701" y="298"/>
                  </a:lnTo>
                  <a:lnTo>
                    <a:pt x="701" y="299"/>
                  </a:lnTo>
                  <a:lnTo>
                    <a:pt x="701" y="300"/>
                  </a:lnTo>
                  <a:lnTo>
                    <a:pt x="701" y="301"/>
                  </a:lnTo>
                  <a:lnTo>
                    <a:pt x="701" y="302"/>
                  </a:lnTo>
                  <a:lnTo>
                    <a:pt x="701" y="303"/>
                  </a:lnTo>
                  <a:lnTo>
                    <a:pt x="702" y="305"/>
                  </a:lnTo>
                  <a:lnTo>
                    <a:pt x="703" y="305"/>
                  </a:lnTo>
                  <a:lnTo>
                    <a:pt x="703" y="306"/>
                  </a:lnTo>
                  <a:lnTo>
                    <a:pt x="704" y="307"/>
                  </a:lnTo>
                  <a:lnTo>
                    <a:pt x="704" y="309"/>
                  </a:lnTo>
                  <a:lnTo>
                    <a:pt x="703" y="310"/>
                  </a:lnTo>
                  <a:lnTo>
                    <a:pt x="702" y="310"/>
                  </a:lnTo>
                  <a:lnTo>
                    <a:pt x="702" y="311"/>
                  </a:lnTo>
                  <a:lnTo>
                    <a:pt x="704" y="314"/>
                  </a:lnTo>
                  <a:lnTo>
                    <a:pt x="704" y="315"/>
                  </a:lnTo>
                  <a:lnTo>
                    <a:pt x="705" y="315"/>
                  </a:lnTo>
                  <a:lnTo>
                    <a:pt x="706" y="316"/>
                  </a:lnTo>
                  <a:lnTo>
                    <a:pt x="707" y="316"/>
                  </a:lnTo>
                  <a:lnTo>
                    <a:pt x="709" y="316"/>
                  </a:lnTo>
                  <a:lnTo>
                    <a:pt x="710" y="318"/>
                  </a:lnTo>
                  <a:lnTo>
                    <a:pt x="710" y="319"/>
                  </a:lnTo>
                  <a:lnTo>
                    <a:pt x="711" y="322"/>
                  </a:lnTo>
                  <a:lnTo>
                    <a:pt x="712" y="323"/>
                  </a:lnTo>
                  <a:lnTo>
                    <a:pt x="712" y="324"/>
                  </a:lnTo>
                  <a:lnTo>
                    <a:pt x="712" y="325"/>
                  </a:lnTo>
                  <a:lnTo>
                    <a:pt x="712" y="327"/>
                  </a:lnTo>
                  <a:lnTo>
                    <a:pt x="713" y="330"/>
                  </a:lnTo>
                  <a:lnTo>
                    <a:pt x="713" y="331"/>
                  </a:lnTo>
                  <a:lnTo>
                    <a:pt x="713" y="332"/>
                  </a:lnTo>
                  <a:lnTo>
                    <a:pt x="713" y="333"/>
                  </a:lnTo>
                  <a:lnTo>
                    <a:pt x="712" y="334"/>
                  </a:lnTo>
                  <a:lnTo>
                    <a:pt x="712" y="335"/>
                  </a:lnTo>
                  <a:lnTo>
                    <a:pt x="712" y="336"/>
                  </a:lnTo>
                  <a:lnTo>
                    <a:pt x="712" y="337"/>
                  </a:lnTo>
                  <a:lnTo>
                    <a:pt x="712" y="340"/>
                  </a:lnTo>
                  <a:lnTo>
                    <a:pt x="712" y="341"/>
                  </a:lnTo>
                  <a:lnTo>
                    <a:pt x="712" y="342"/>
                  </a:lnTo>
                  <a:lnTo>
                    <a:pt x="712" y="343"/>
                  </a:lnTo>
                  <a:lnTo>
                    <a:pt x="712" y="343"/>
                  </a:lnTo>
                  <a:lnTo>
                    <a:pt x="712" y="344"/>
                  </a:lnTo>
                  <a:lnTo>
                    <a:pt x="712" y="345"/>
                  </a:lnTo>
                  <a:lnTo>
                    <a:pt x="712" y="347"/>
                  </a:lnTo>
                  <a:lnTo>
                    <a:pt x="714" y="348"/>
                  </a:lnTo>
                  <a:lnTo>
                    <a:pt x="715" y="348"/>
                  </a:lnTo>
                  <a:lnTo>
                    <a:pt x="717" y="348"/>
                  </a:lnTo>
                  <a:lnTo>
                    <a:pt x="718" y="347"/>
                  </a:lnTo>
                  <a:lnTo>
                    <a:pt x="719" y="347"/>
                  </a:lnTo>
                  <a:lnTo>
                    <a:pt x="720" y="347"/>
                  </a:lnTo>
                  <a:lnTo>
                    <a:pt x="721" y="347"/>
                  </a:lnTo>
                  <a:lnTo>
                    <a:pt x="722" y="347"/>
                  </a:lnTo>
                  <a:lnTo>
                    <a:pt x="723" y="348"/>
                  </a:lnTo>
                  <a:lnTo>
                    <a:pt x="723" y="349"/>
                  </a:lnTo>
                  <a:lnTo>
                    <a:pt x="724" y="349"/>
                  </a:lnTo>
                  <a:lnTo>
                    <a:pt x="724" y="350"/>
                  </a:lnTo>
                  <a:lnTo>
                    <a:pt x="726" y="350"/>
                  </a:lnTo>
                  <a:lnTo>
                    <a:pt x="727" y="351"/>
                  </a:lnTo>
                  <a:lnTo>
                    <a:pt x="728" y="352"/>
                  </a:lnTo>
                  <a:lnTo>
                    <a:pt x="729" y="352"/>
                  </a:lnTo>
                  <a:lnTo>
                    <a:pt x="730" y="353"/>
                  </a:lnTo>
                  <a:lnTo>
                    <a:pt x="731" y="355"/>
                  </a:lnTo>
                  <a:lnTo>
                    <a:pt x="731" y="356"/>
                  </a:lnTo>
                  <a:lnTo>
                    <a:pt x="732" y="356"/>
                  </a:lnTo>
                  <a:lnTo>
                    <a:pt x="732" y="357"/>
                  </a:lnTo>
                  <a:lnTo>
                    <a:pt x="732" y="358"/>
                  </a:lnTo>
                  <a:lnTo>
                    <a:pt x="732" y="359"/>
                  </a:lnTo>
                  <a:lnTo>
                    <a:pt x="734" y="359"/>
                  </a:lnTo>
                  <a:lnTo>
                    <a:pt x="735" y="359"/>
                  </a:lnTo>
                  <a:lnTo>
                    <a:pt x="736" y="359"/>
                  </a:lnTo>
                  <a:lnTo>
                    <a:pt x="737" y="359"/>
                  </a:lnTo>
                  <a:lnTo>
                    <a:pt x="738" y="359"/>
                  </a:lnTo>
                  <a:lnTo>
                    <a:pt x="738" y="360"/>
                  </a:lnTo>
                  <a:lnTo>
                    <a:pt x="739" y="360"/>
                  </a:lnTo>
                  <a:lnTo>
                    <a:pt x="739" y="361"/>
                  </a:lnTo>
                  <a:lnTo>
                    <a:pt x="739" y="362"/>
                  </a:lnTo>
                  <a:lnTo>
                    <a:pt x="740" y="362"/>
                  </a:lnTo>
                  <a:lnTo>
                    <a:pt x="740" y="364"/>
                  </a:lnTo>
                  <a:lnTo>
                    <a:pt x="741" y="364"/>
                  </a:lnTo>
                  <a:lnTo>
                    <a:pt x="743" y="365"/>
                  </a:lnTo>
                  <a:lnTo>
                    <a:pt x="744" y="366"/>
                  </a:lnTo>
                  <a:lnTo>
                    <a:pt x="744" y="367"/>
                  </a:lnTo>
                  <a:lnTo>
                    <a:pt x="744" y="368"/>
                  </a:lnTo>
                  <a:lnTo>
                    <a:pt x="745" y="369"/>
                  </a:lnTo>
                  <a:lnTo>
                    <a:pt x="746" y="369"/>
                  </a:lnTo>
                  <a:lnTo>
                    <a:pt x="747" y="369"/>
                  </a:lnTo>
                  <a:lnTo>
                    <a:pt x="749" y="370"/>
                  </a:lnTo>
                  <a:lnTo>
                    <a:pt x="750" y="370"/>
                  </a:lnTo>
                  <a:lnTo>
                    <a:pt x="752" y="370"/>
                  </a:lnTo>
                  <a:lnTo>
                    <a:pt x="753" y="370"/>
                  </a:lnTo>
                  <a:lnTo>
                    <a:pt x="754" y="370"/>
                  </a:lnTo>
                  <a:lnTo>
                    <a:pt x="755" y="372"/>
                  </a:lnTo>
                  <a:lnTo>
                    <a:pt x="756" y="373"/>
                  </a:lnTo>
                  <a:lnTo>
                    <a:pt x="756" y="374"/>
                  </a:lnTo>
                  <a:lnTo>
                    <a:pt x="757" y="374"/>
                  </a:lnTo>
                  <a:lnTo>
                    <a:pt x="757" y="375"/>
                  </a:lnTo>
                  <a:lnTo>
                    <a:pt x="757" y="376"/>
                  </a:lnTo>
                  <a:lnTo>
                    <a:pt x="758" y="377"/>
                  </a:lnTo>
                  <a:lnTo>
                    <a:pt x="758" y="378"/>
                  </a:lnTo>
                  <a:lnTo>
                    <a:pt x="760" y="378"/>
                  </a:lnTo>
                  <a:lnTo>
                    <a:pt x="760" y="379"/>
                  </a:lnTo>
                  <a:lnTo>
                    <a:pt x="760" y="381"/>
                  </a:lnTo>
                  <a:lnTo>
                    <a:pt x="761" y="382"/>
                  </a:lnTo>
                  <a:lnTo>
                    <a:pt x="762" y="382"/>
                  </a:lnTo>
                  <a:lnTo>
                    <a:pt x="764" y="384"/>
                  </a:lnTo>
                  <a:lnTo>
                    <a:pt x="764" y="385"/>
                  </a:lnTo>
                  <a:lnTo>
                    <a:pt x="764" y="386"/>
                  </a:lnTo>
                  <a:lnTo>
                    <a:pt x="764" y="389"/>
                  </a:lnTo>
                  <a:lnTo>
                    <a:pt x="764" y="390"/>
                  </a:lnTo>
                  <a:lnTo>
                    <a:pt x="764" y="391"/>
                  </a:lnTo>
                  <a:lnTo>
                    <a:pt x="764" y="392"/>
                  </a:lnTo>
                  <a:lnTo>
                    <a:pt x="765" y="393"/>
                  </a:lnTo>
                  <a:lnTo>
                    <a:pt x="765" y="394"/>
                  </a:lnTo>
                  <a:lnTo>
                    <a:pt x="765" y="395"/>
                  </a:lnTo>
                  <a:lnTo>
                    <a:pt x="765" y="396"/>
                  </a:lnTo>
                  <a:lnTo>
                    <a:pt x="764" y="396"/>
                  </a:lnTo>
                  <a:lnTo>
                    <a:pt x="763" y="395"/>
                  </a:lnTo>
                  <a:lnTo>
                    <a:pt x="762" y="395"/>
                  </a:lnTo>
                  <a:lnTo>
                    <a:pt x="761" y="396"/>
                  </a:lnTo>
                  <a:lnTo>
                    <a:pt x="760" y="396"/>
                  </a:lnTo>
                  <a:lnTo>
                    <a:pt x="758" y="395"/>
                  </a:lnTo>
                  <a:lnTo>
                    <a:pt x="758" y="396"/>
                  </a:lnTo>
                  <a:lnTo>
                    <a:pt x="758" y="396"/>
                  </a:lnTo>
                  <a:lnTo>
                    <a:pt x="758" y="398"/>
                  </a:lnTo>
                  <a:lnTo>
                    <a:pt x="757" y="398"/>
                  </a:lnTo>
                  <a:lnTo>
                    <a:pt x="756" y="398"/>
                  </a:lnTo>
                  <a:lnTo>
                    <a:pt x="756" y="399"/>
                  </a:lnTo>
                  <a:lnTo>
                    <a:pt x="756" y="400"/>
                  </a:lnTo>
                  <a:lnTo>
                    <a:pt x="755" y="400"/>
                  </a:lnTo>
                  <a:lnTo>
                    <a:pt x="754" y="401"/>
                  </a:lnTo>
                  <a:lnTo>
                    <a:pt x="753" y="402"/>
                  </a:lnTo>
                  <a:lnTo>
                    <a:pt x="752" y="403"/>
                  </a:lnTo>
                  <a:lnTo>
                    <a:pt x="750" y="404"/>
                  </a:lnTo>
                  <a:lnTo>
                    <a:pt x="749" y="406"/>
                  </a:lnTo>
                  <a:lnTo>
                    <a:pt x="749" y="407"/>
                  </a:lnTo>
                  <a:lnTo>
                    <a:pt x="748" y="407"/>
                  </a:lnTo>
                  <a:lnTo>
                    <a:pt x="747" y="408"/>
                  </a:lnTo>
                  <a:lnTo>
                    <a:pt x="746" y="409"/>
                  </a:lnTo>
                  <a:lnTo>
                    <a:pt x="745" y="409"/>
                  </a:lnTo>
                  <a:lnTo>
                    <a:pt x="745" y="410"/>
                  </a:lnTo>
                  <a:lnTo>
                    <a:pt x="745" y="411"/>
                  </a:lnTo>
                  <a:lnTo>
                    <a:pt x="745" y="412"/>
                  </a:lnTo>
                  <a:lnTo>
                    <a:pt x="745" y="413"/>
                  </a:lnTo>
                  <a:lnTo>
                    <a:pt x="744" y="413"/>
                  </a:lnTo>
                  <a:lnTo>
                    <a:pt x="743" y="415"/>
                  </a:lnTo>
                  <a:lnTo>
                    <a:pt x="741" y="415"/>
                  </a:lnTo>
                  <a:lnTo>
                    <a:pt x="741" y="416"/>
                  </a:lnTo>
                  <a:lnTo>
                    <a:pt x="740" y="416"/>
                  </a:lnTo>
                  <a:lnTo>
                    <a:pt x="739" y="417"/>
                  </a:lnTo>
                  <a:lnTo>
                    <a:pt x="738" y="418"/>
                  </a:lnTo>
                  <a:lnTo>
                    <a:pt x="737" y="418"/>
                  </a:lnTo>
                  <a:lnTo>
                    <a:pt x="736" y="418"/>
                  </a:lnTo>
                  <a:lnTo>
                    <a:pt x="734" y="418"/>
                  </a:lnTo>
                  <a:lnTo>
                    <a:pt x="732" y="418"/>
                  </a:lnTo>
                  <a:lnTo>
                    <a:pt x="731" y="419"/>
                  </a:lnTo>
                  <a:lnTo>
                    <a:pt x="731" y="420"/>
                  </a:lnTo>
                  <a:lnTo>
                    <a:pt x="730" y="420"/>
                  </a:lnTo>
                  <a:lnTo>
                    <a:pt x="730" y="421"/>
                  </a:lnTo>
                  <a:lnTo>
                    <a:pt x="729" y="423"/>
                  </a:lnTo>
                  <a:lnTo>
                    <a:pt x="728" y="424"/>
                  </a:lnTo>
                  <a:lnTo>
                    <a:pt x="728" y="424"/>
                  </a:lnTo>
                  <a:lnTo>
                    <a:pt x="727" y="425"/>
                  </a:lnTo>
                  <a:lnTo>
                    <a:pt x="726" y="425"/>
                  </a:lnTo>
                  <a:lnTo>
                    <a:pt x="724" y="426"/>
                  </a:lnTo>
                  <a:lnTo>
                    <a:pt x="723" y="426"/>
                  </a:lnTo>
                  <a:lnTo>
                    <a:pt x="722" y="426"/>
                  </a:lnTo>
                  <a:lnTo>
                    <a:pt x="721" y="426"/>
                  </a:lnTo>
                  <a:lnTo>
                    <a:pt x="720" y="426"/>
                  </a:lnTo>
                  <a:lnTo>
                    <a:pt x="719" y="427"/>
                  </a:lnTo>
                  <a:lnTo>
                    <a:pt x="718" y="427"/>
                  </a:lnTo>
                  <a:lnTo>
                    <a:pt x="718" y="428"/>
                  </a:lnTo>
                  <a:lnTo>
                    <a:pt x="718" y="429"/>
                  </a:lnTo>
                  <a:lnTo>
                    <a:pt x="717" y="429"/>
                  </a:lnTo>
                  <a:lnTo>
                    <a:pt x="717" y="430"/>
                  </a:lnTo>
                  <a:lnTo>
                    <a:pt x="715" y="430"/>
                  </a:lnTo>
                  <a:lnTo>
                    <a:pt x="714" y="430"/>
                  </a:lnTo>
                  <a:lnTo>
                    <a:pt x="713" y="432"/>
                  </a:lnTo>
                  <a:lnTo>
                    <a:pt x="712" y="432"/>
                  </a:lnTo>
                  <a:lnTo>
                    <a:pt x="712" y="433"/>
                  </a:lnTo>
                  <a:lnTo>
                    <a:pt x="710" y="433"/>
                  </a:lnTo>
                  <a:lnTo>
                    <a:pt x="709" y="433"/>
                  </a:lnTo>
                  <a:lnTo>
                    <a:pt x="707" y="433"/>
                  </a:lnTo>
                  <a:lnTo>
                    <a:pt x="706" y="433"/>
                  </a:lnTo>
                  <a:lnTo>
                    <a:pt x="705" y="434"/>
                  </a:lnTo>
                  <a:lnTo>
                    <a:pt x="705" y="435"/>
                  </a:lnTo>
                  <a:lnTo>
                    <a:pt x="704" y="436"/>
                  </a:lnTo>
                  <a:lnTo>
                    <a:pt x="703" y="437"/>
                  </a:lnTo>
                  <a:lnTo>
                    <a:pt x="703" y="438"/>
                  </a:lnTo>
                  <a:lnTo>
                    <a:pt x="695" y="438"/>
                  </a:lnTo>
                  <a:lnTo>
                    <a:pt x="692" y="438"/>
                  </a:lnTo>
                  <a:lnTo>
                    <a:pt x="634" y="440"/>
                  </a:lnTo>
                  <a:lnTo>
                    <a:pt x="630" y="440"/>
                  </a:lnTo>
                  <a:lnTo>
                    <a:pt x="618" y="440"/>
                  </a:lnTo>
                  <a:lnTo>
                    <a:pt x="615" y="440"/>
                  </a:lnTo>
                  <a:lnTo>
                    <a:pt x="612" y="440"/>
                  </a:lnTo>
                  <a:lnTo>
                    <a:pt x="557" y="440"/>
                  </a:lnTo>
                  <a:lnTo>
                    <a:pt x="518" y="441"/>
                  </a:lnTo>
                  <a:lnTo>
                    <a:pt x="518" y="443"/>
                  </a:lnTo>
                  <a:lnTo>
                    <a:pt x="518" y="451"/>
                  </a:lnTo>
                  <a:lnTo>
                    <a:pt x="475" y="451"/>
                  </a:lnTo>
                  <a:lnTo>
                    <a:pt x="335" y="451"/>
                  </a:lnTo>
                  <a:lnTo>
                    <a:pt x="333" y="451"/>
                  </a:lnTo>
                  <a:lnTo>
                    <a:pt x="329" y="451"/>
                  </a:lnTo>
                  <a:lnTo>
                    <a:pt x="282" y="451"/>
                  </a:lnTo>
                  <a:lnTo>
                    <a:pt x="252" y="451"/>
                  </a:lnTo>
                  <a:lnTo>
                    <a:pt x="242" y="451"/>
                  </a:lnTo>
                  <a:lnTo>
                    <a:pt x="226" y="451"/>
                  </a:lnTo>
                  <a:lnTo>
                    <a:pt x="225" y="451"/>
                  </a:lnTo>
                  <a:lnTo>
                    <a:pt x="201" y="451"/>
                  </a:lnTo>
                  <a:lnTo>
                    <a:pt x="196" y="451"/>
                  </a:lnTo>
                  <a:lnTo>
                    <a:pt x="182" y="451"/>
                  </a:lnTo>
                  <a:lnTo>
                    <a:pt x="182" y="453"/>
                  </a:lnTo>
                  <a:lnTo>
                    <a:pt x="182" y="455"/>
                  </a:lnTo>
                  <a:lnTo>
                    <a:pt x="182" y="459"/>
                  </a:lnTo>
                  <a:lnTo>
                    <a:pt x="181" y="459"/>
                  </a:lnTo>
                  <a:lnTo>
                    <a:pt x="180" y="459"/>
                  </a:lnTo>
                  <a:lnTo>
                    <a:pt x="179" y="459"/>
                  </a:lnTo>
                  <a:lnTo>
                    <a:pt x="178" y="459"/>
                  </a:lnTo>
                  <a:lnTo>
                    <a:pt x="177" y="459"/>
                  </a:lnTo>
                  <a:lnTo>
                    <a:pt x="175" y="459"/>
                  </a:lnTo>
                  <a:lnTo>
                    <a:pt x="174" y="459"/>
                  </a:lnTo>
                  <a:lnTo>
                    <a:pt x="173" y="459"/>
                  </a:lnTo>
                  <a:lnTo>
                    <a:pt x="172" y="459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69" y="459"/>
                  </a:lnTo>
                  <a:lnTo>
                    <a:pt x="166" y="459"/>
                  </a:lnTo>
                  <a:lnTo>
                    <a:pt x="166" y="459"/>
                  </a:lnTo>
                  <a:lnTo>
                    <a:pt x="165" y="459"/>
                  </a:lnTo>
                  <a:lnTo>
                    <a:pt x="164" y="459"/>
                  </a:lnTo>
                  <a:lnTo>
                    <a:pt x="163" y="459"/>
                  </a:lnTo>
                  <a:lnTo>
                    <a:pt x="162" y="459"/>
                  </a:lnTo>
                  <a:lnTo>
                    <a:pt x="161" y="459"/>
                  </a:lnTo>
                  <a:lnTo>
                    <a:pt x="160" y="459"/>
                  </a:lnTo>
                  <a:lnTo>
                    <a:pt x="158" y="459"/>
                  </a:lnTo>
                  <a:lnTo>
                    <a:pt x="157" y="459"/>
                  </a:lnTo>
                  <a:lnTo>
                    <a:pt x="156" y="459"/>
                  </a:lnTo>
                  <a:lnTo>
                    <a:pt x="155" y="459"/>
                  </a:lnTo>
                  <a:lnTo>
                    <a:pt x="154" y="459"/>
                  </a:lnTo>
                  <a:lnTo>
                    <a:pt x="154" y="460"/>
                  </a:lnTo>
                  <a:lnTo>
                    <a:pt x="153" y="460"/>
                  </a:lnTo>
                  <a:lnTo>
                    <a:pt x="152" y="460"/>
                  </a:lnTo>
                  <a:lnTo>
                    <a:pt x="145" y="460"/>
                  </a:lnTo>
                  <a:lnTo>
                    <a:pt x="141" y="459"/>
                  </a:lnTo>
                  <a:lnTo>
                    <a:pt x="132" y="459"/>
                  </a:lnTo>
                  <a:lnTo>
                    <a:pt x="131" y="459"/>
                  </a:lnTo>
                  <a:lnTo>
                    <a:pt x="129" y="459"/>
                  </a:lnTo>
                  <a:lnTo>
                    <a:pt x="120" y="459"/>
                  </a:lnTo>
                  <a:lnTo>
                    <a:pt x="120" y="455"/>
                  </a:lnTo>
                  <a:lnTo>
                    <a:pt x="111" y="455"/>
                  </a:lnTo>
                  <a:lnTo>
                    <a:pt x="110" y="455"/>
                  </a:lnTo>
                  <a:lnTo>
                    <a:pt x="103" y="455"/>
                  </a:lnTo>
                  <a:lnTo>
                    <a:pt x="98" y="455"/>
                  </a:lnTo>
                  <a:lnTo>
                    <a:pt x="96" y="455"/>
                  </a:lnTo>
                  <a:lnTo>
                    <a:pt x="90" y="455"/>
                  </a:lnTo>
                  <a:lnTo>
                    <a:pt x="89" y="455"/>
                  </a:lnTo>
                  <a:lnTo>
                    <a:pt x="88" y="455"/>
                  </a:lnTo>
                  <a:lnTo>
                    <a:pt x="88" y="452"/>
                  </a:lnTo>
                  <a:lnTo>
                    <a:pt x="58" y="452"/>
                  </a:lnTo>
                  <a:lnTo>
                    <a:pt x="53" y="452"/>
                  </a:lnTo>
                  <a:lnTo>
                    <a:pt x="52" y="452"/>
                  </a:lnTo>
                  <a:lnTo>
                    <a:pt x="51" y="452"/>
                  </a:lnTo>
                  <a:lnTo>
                    <a:pt x="51" y="454"/>
                  </a:lnTo>
                  <a:lnTo>
                    <a:pt x="51" y="463"/>
                  </a:lnTo>
                  <a:lnTo>
                    <a:pt x="40" y="468"/>
                  </a:lnTo>
                  <a:lnTo>
                    <a:pt x="40" y="469"/>
                  </a:lnTo>
                  <a:lnTo>
                    <a:pt x="40" y="471"/>
                  </a:lnTo>
                  <a:lnTo>
                    <a:pt x="40" y="479"/>
                  </a:lnTo>
                  <a:lnTo>
                    <a:pt x="33" y="479"/>
                  </a:lnTo>
                  <a:lnTo>
                    <a:pt x="30" y="479"/>
                  </a:lnTo>
                  <a:lnTo>
                    <a:pt x="30" y="479"/>
                  </a:lnTo>
                  <a:lnTo>
                    <a:pt x="30" y="488"/>
                  </a:lnTo>
                  <a:lnTo>
                    <a:pt x="28" y="488"/>
                  </a:lnTo>
                  <a:lnTo>
                    <a:pt x="27" y="488"/>
                  </a:lnTo>
                  <a:lnTo>
                    <a:pt x="28" y="491"/>
                  </a:lnTo>
                  <a:lnTo>
                    <a:pt x="28" y="492"/>
                  </a:lnTo>
                  <a:lnTo>
                    <a:pt x="27" y="493"/>
                  </a:lnTo>
                  <a:lnTo>
                    <a:pt x="26" y="492"/>
                  </a:lnTo>
                  <a:lnTo>
                    <a:pt x="23" y="489"/>
                  </a:lnTo>
                  <a:lnTo>
                    <a:pt x="21" y="488"/>
                  </a:lnTo>
                  <a:lnTo>
                    <a:pt x="16" y="484"/>
                  </a:lnTo>
                  <a:lnTo>
                    <a:pt x="15" y="484"/>
                  </a:lnTo>
                  <a:lnTo>
                    <a:pt x="3" y="475"/>
                  </a:lnTo>
                  <a:lnTo>
                    <a:pt x="2" y="472"/>
                  </a:lnTo>
                  <a:lnTo>
                    <a:pt x="2" y="469"/>
                  </a:lnTo>
                  <a:lnTo>
                    <a:pt x="0" y="469"/>
                  </a:lnTo>
                  <a:lnTo>
                    <a:pt x="0" y="467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7" y="459"/>
                  </a:lnTo>
                  <a:lnTo>
                    <a:pt x="7" y="455"/>
                  </a:lnTo>
                  <a:lnTo>
                    <a:pt x="7" y="454"/>
                  </a:lnTo>
                  <a:lnTo>
                    <a:pt x="12" y="455"/>
                  </a:lnTo>
                  <a:lnTo>
                    <a:pt x="15" y="455"/>
                  </a:lnTo>
                  <a:lnTo>
                    <a:pt x="15" y="454"/>
                  </a:lnTo>
                  <a:lnTo>
                    <a:pt x="16" y="452"/>
                  </a:lnTo>
                  <a:lnTo>
                    <a:pt x="16" y="451"/>
                  </a:lnTo>
                  <a:lnTo>
                    <a:pt x="17" y="449"/>
                  </a:lnTo>
                  <a:lnTo>
                    <a:pt x="17" y="447"/>
                  </a:lnTo>
                  <a:lnTo>
                    <a:pt x="17" y="446"/>
                  </a:lnTo>
                  <a:lnTo>
                    <a:pt x="18" y="441"/>
                  </a:lnTo>
                  <a:lnTo>
                    <a:pt x="19" y="441"/>
                  </a:lnTo>
                  <a:lnTo>
                    <a:pt x="19" y="437"/>
                  </a:lnTo>
                  <a:lnTo>
                    <a:pt x="19" y="436"/>
                  </a:lnTo>
                  <a:lnTo>
                    <a:pt x="20" y="436"/>
                  </a:lnTo>
                  <a:lnTo>
                    <a:pt x="20" y="434"/>
                  </a:lnTo>
                  <a:lnTo>
                    <a:pt x="21" y="429"/>
                  </a:lnTo>
                  <a:lnTo>
                    <a:pt x="24" y="423"/>
                  </a:lnTo>
                  <a:lnTo>
                    <a:pt x="25" y="419"/>
                  </a:lnTo>
                  <a:lnTo>
                    <a:pt x="27" y="410"/>
                  </a:lnTo>
                  <a:lnTo>
                    <a:pt x="28" y="407"/>
                  </a:lnTo>
                  <a:lnTo>
                    <a:pt x="29" y="402"/>
                  </a:lnTo>
                  <a:lnTo>
                    <a:pt x="32" y="390"/>
                  </a:lnTo>
                  <a:lnTo>
                    <a:pt x="32" y="389"/>
                  </a:lnTo>
                  <a:lnTo>
                    <a:pt x="32" y="377"/>
                  </a:lnTo>
                  <a:lnTo>
                    <a:pt x="30" y="369"/>
                  </a:lnTo>
                  <a:lnTo>
                    <a:pt x="30" y="364"/>
                  </a:lnTo>
                  <a:lnTo>
                    <a:pt x="30" y="360"/>
                  </a:lnTo>
                  <a:lnTo>
                    <a:pt x="30" y="347"/>
                  </a:lnTo>
                  <a:lnTo>
                    <a:pt x="30" y="339"/>
                  </a:lnTo>
                  <a:lnTo>
                    <a:pt x="29" y="335"/>
                  </a:lnTo>
                  <a:lnTo>
                    <a:pt x="29" y="332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252"/>
                  </a:lnTo>
                  <a:lnTo>
                    <a:pt x="35" y="252"/>
                  </a:lnTo>
                  <a:lnTo>
                    <a:pt x="35" y="207"/>
                  </a:lnTo>
                  <a:lnTo>
                    <a:pt x="35" y="205"/>
                  </a:lnTo>
                  <a:lnTo>
                    <a:pt x="35" y="189"/>
                  </a:lnTo>
                  <a:lnTo>
                    <a:pt x="35" y="112"/>
                  </a:lnTo>
                  <a:lnTo>
                    <a:pt x="35" y="97"/>
                  </a:lnTo>
                  <a:lnTo>
                    <a:pt x="35" y="96"/>
                  </a:lnTo>
                  <a:lnTo>
                    <a:pt x="35" y="93"/>
                  </a:lnTo>
                  <a:lnTo>
                    <a:pt x="35" y="90"/>
                  </a:lnTo>
                  <a:lnTo>
                    <a:pt x="35" y="83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5" y="63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8" y="42"/>
                  </a:lnTo>
                  <a:lnTo>
                    <a:pt x="38" y="35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35" y="26"/>
                  </a:lnTo>
                  <a:lnTo>
                    <a:pt x="34" y="19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3" y="3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62" y="4"/>
                  </a:lnTo>
                  <a:lnTo>
                    <a:pt x="93" y="4"/>
                  </a:lnTo>
                  <a:lnTo>
                    <a:pt x="102" y="4"/>
                  </a:lnTo>
                  <a:lnTo>
                    <a:pt x="138" y="4"/>
                  </a:lnTo>
                  <a:lnTo>
                    <a:pt x="229" y="4"/>
                  </a:lnTo>
                  <a:lnTo>
                    <a:pt x="240" y="4"/>
                  </a:lnTo>
                  <a:lnTo>
                    <a:pt x="246" y="4"/>
                  </a:lnTo>
                  <a:lnTo>
                    <a:pt x="250" y="4"/>
                  </a:lnTo>
                  <a:lnTo>
                    <a:pt x="251" y="4"/>
                  </a:lnTo>
                  <a:lnTo>
                    <a:pt x="257" y="4"/>
                  </a:lnTo>
                  <a:lnTo>
                    <a:pt x="258" y="4"/>
                  </a:lnTo>
                  <a:lnTo>
                    <a:pt x="259" y="4"/>
                  </a:lnTo>
                  <a:lnTo>
                    <a:pt x="264" y="4"/>
                  </a:lnTo>
                  <a:lnTo>
                    <a:pt x="265" y="4"/>
                  </a:lnTo>
                  <a:lnTo>
                    <a:pt x="272" y="4"/>
                  </a:lnTo>
                  <a:lnTo>
                    <a:pt x="275" y="4"/>
                  </a:lnTo>
                  <a:lnTo>
                    <a:pt x="278" y="4"/>
                  </a:lnTo>
                  <a:lnTo>
                    <a:pt x="284" y="4"/>
                  </a:lnTo>
                  <a:lnTo>
                    <a:pt x="286" y="4"/>
                  </a:lnTo>
                  <a:lnTo>
                    <a:pt x="304" y="4"/>
                  </a:lnTo>
                  <a:lnTo>
                    <a:pt x="330" y="4"/>
                  </a:lnTo>
                  <a:lnTo>
                    <a:pt x="431" y="4"/>
                  </a:lnTo>
                  <a:lnTo>
                    <a:pt x="431" y="0"/>
                  </a:lnTo>
                  <a:lnTo>
                    <a:pt x="448" y="0"/>
                  </a:lnTo>
                  <a:lnTo>
                    <a:pt x="452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3" name="Freeform 117"/>
            <p:cNvSpPr>
              <a:spLocks/>
            </p:cNvSpPr>
            <p:nvPr/>
          </p:nvSpPr>
          <p:spPr bwMode="auto">
            <a:xfrm>
              <a:off x="2439987" y="1336675"/>
              <a:ext cx="576263" cy="392113"/>
            </a:xfrm>
            <a:custGeom>
              <a:avLst/>
              <a:gdLst>
                <a:gd name="T0" fmla="*/ 189 w 363"/>
                <a:gd name="T1" fmla="*/ 0 h 247"/>
                <a:gd name="T2" fmla="*/ 214 w 363"/>
                <a:gd name="T3" fmla="*/ 0 h 247"/>
                <a:gd name="T4" fmla="*/ 247 w 363"/>
                <a:gd name="T5" fmla="*/ 0 h 247"/>
                <a:gd name="T6" fmla="*/ 276 w 363"/>
                <a:gd name="T7" fmla="*/ 0 h 247"/>
                <a:gd name="T8" fmla="*/ 298 w 363"/>
                <a:gd name="T9" fmla="*/ 0 h 247"/>
                <a:gd name="T10" fmla="*/ 328 w 363"/>
                <a:gd name="T11" fmla="*/ 0 h 247"/>
                <a:gd name="T12" fmla="*/ 362 w 363"/>
                <a:gd name="T13" fmla="*/ 2 h 247"/>
                <a:gd name="T14" fmla="*/ 362 w 363"/>
                <a:gd name="T15" fmla="*/ 26 h 247"/>
                <a:gd name="T16" fmla="*/ 362 w 363"/>
                <a:gd name="T17" fmla="*/ 53 h 247"/>
                <a:gd name="T18" fmla="*/ 363 w 363"/>
                <a:gd name="T19" fmla="*/ 77 h 247"/>
                <a:gd name="T20" fmla="*/ 363 w 363"/>
                <a:gd name="T21" fmla="*/ 111 h 247"/>
                <a:gd name="T22" fmla="*/ 363 w 363"/>
                <a:gd name="T23" fmla="*/ 166 h 247"/>
                <a:gd name="T24" fmla="*/ 363 w 363"/>
                <a:gd name="T25" fmla="*/ 197 h 247"/>
                <a:gd name="T26" fmla="*/ 329 w 363"/>
                <a:gd name="T27" fmla="*/ 203 h 247"/>
                <a:gd name="T28" fmla="*/ 306 w 363"/>
                <a:gd name="T29" fmla="*/ 207 h 247"/>
                <a:gd name="T30" fmla="*/ 290 w 363"/>
                <a:gd name="T31" fmla="*/ 202 h 247"/>
                <a:gd name="T32" fmla="*/ 274 w 363"/>
                <a:gd name="T33" fmla="*/ 205 h 247"/>
                <a:gd name="T34" fmla="*/ 255 w 363"/>
                <a:gd name="T35" fmla="*/ 204 h 247"/>
                <a:gd name="T36" fmla="*/ 238 w 363"/>
                <a:gd name="T37" fmla="*/ 211 h 247"/>
                <a:gd name="T38" fmla="*/ 223 w 363"/>
                <a:gd name="T39" fmla="*/ 209 h 247"/>
                <a:gd name="T40" fmla="*/ 210 w 363"/>
                <a:gd name="T41" fmla="*/ 211 h 247"/>
                <a:gd name="T42" fmla="*/ 198 w 363"/>
                <a:gd name="T43" fmla="*/ 214 h 247"/>
                <a:gd name="T44" fmla="*/ 184 w 363"/>
                <a:gd name="T45" fmla="*/ 218 h 247"/>
                <a:gd name="T46" fmla="*/ 179 w 363"/>
                <a:gd name="T47" fmla="*/ 221 h 247"/>
                <a:gd name="T48" fmla="*/ 165 w 363"/>
                <a:gd name="T49" fmla="*/ 222 h 247"/>
                <a:gd name="T50" fmla="*/ 150 w 363"/>
                <a:gd name="T51" fmla="*/ 225 h 247"/>
                <a:gd name="T52" fmla="*/ 135 w 363"/>
                <a:gd name="T53" fmla="*/ 222 h 247"/>
                <a:gd name="T54" fmla="*/ 122 w 363"/>
                <a:gd name="T55" fmla="*/ 221 h 247"/>
                <a:gd name="T56" fmla="*/ 112 w 363"/>
                <a:gd name="T57" fmla="*/ 220 h 247"/>
                <a:gd name="T58" fmla="*/ 101 w 363"/>
                <a:gd name="T59" fmla="*/ 227 h 247"/>
                <a:gd name="T60" fmla="*/ 88 w 363"/>
                <a:gd name="T61" fmla="*/ 234 h 247"/>
                <a:gd name="T62" fmla="*/ 76 w 363"/>
                <a:gd name="T63" fmla="*/ 230 h 247"/>
                <a:gd name="T64" fmla="*/ 63 w 363"/>
                <a:gd name="T65" fmla="*/ 227 h 247"/>
                <a:gd name="T66" fmla="*/ 50 w 363"/>
                <a:gd name="T67" fmla="*/ 229 h 247"/>
                <a:gd name="T68" fmla="*/ 37 w 363"/>
                <a:gd name="T69" fmla="*/ 231 h 247"/>
                <a:gd name="T70" fmla="*/ 28 w 363"/>
                <a:gd name="T71" fmla="*/ 241 h 247"/>
                <a:gd name="T72" fmla="*/ 15 w 363"/>
                <a:gd name="T73" fmla="*/ 241 h 247"/>
                <a:gd name="T74" fmla="*/ 0 w 363"/>
                <a:gd name="T75" fmla="*/ 245 h 247"/>
                <a:gd name="T76" fmla="*/ 1 w 363"/>
                <a:gd name="T77" fmla="*/ 230 h 247"/>
                <a:gd name="T78" fmla="*/ 11 w 363"/>
                <a:gd name="T79" fmla="*/ 220 h 247"/>
                <a:gd name="T80" fmla="*/ 20 w 363"/>
                <a:gd name="T81" fmla="*/ 210 h 247"/>
                <a:gd name="T82" fmla="*/ 32 w 363"/>
                <a:gd name="T83" fmla="*/ 202 h 247"/>
                <a:gd name="T84" fmla="*/ 41 w 363"/>
                <a:gd name="T85" fmla="*/ 194 h 247"/>
                <a:gd name="T86" fmla="*/ 50 w 363"/>
                <a:gd name="T87" fmla="*/ 187 h 247"/>
                <a:gd name="T88" fmla="*/ 60 w 363"/>
                <a:gd name="T89" fmla="*/ 176 h 247"/>
                <a:gd name="T90" fmla="*/ 75 w 363"/>
                <a:gd name="T91" fmla="*/ 170 h 247"/>
                <a:gd name="T92" fmla="*/ 75 w 363"/>
                <a:gd name="T93" fmla="*/ 157 h 247"/>
                <a:gd name="T94" fmla="*/ 69 w 363"/>
                <a:gd name="T95" fmla="*/ 145 h 247"/>
                <a:gd name="T96" fmla="*/ 70 w 363"/>
                <a:gd name="T97" fmla="*/ 136 h 247"/>
                <a:gd name="T98" fmla="*/ 73 w 363"/>
                <a:gd name="T99" fmla="*/ 120 h 247"/>
                <a:gd name="T100" fmla="*/ 85 w 363"/>
                <a:gd name="T101" fmla="*/ 109 h 247"/>
                <a:gd name="T102" fmla="*/ 88 w 363"/>
                <a:gd name="T103" fmla="*/ 93 h 247"/>
                <a:gd name="T104" fmla="*/ 96 w 363"/>
                <a:gd name="T105" fmla="*/ 82 h 247"/>
                <a:gd name="T106" fmla="*/ 96 w 363"/>
                <a:gd name="T107" fmla="*/ 66 h 247"/>
                <a:gd name="T108" fmla="*/ 104 w 363"/>
                <a:gd name="T109" fmla="*/ 55 h 247"/>
                <a:gd name="T110" fmla="*/ 113 w 363"/>
                <a:gd name="T111" fmla="*/ 43 h 247"/>
                <a:gd name="T112" fmla="*/ 114 w 363"/>
                <a:gd name="T113" fmla="*/ 28 h 247"/>
                <a:gd name="T114" fmla="*/ 128 w 363"/>
                <a:gd name="T115" fmla="*/ 22 h 247"/>
                <a:gd name="T116" fmla="*/ 124 w 363"/>
                <a:gd name="T117" fmla="*/ 5 h 247"/>
                <a:gd name="T118" fmla="*/ 131 w 363"/>
                <a:gd name="T119" fmla="*/ 0 h 247"/>
                <a:gd name="T120" fmla="*/ 163 w 363"/>
                <a:gd name="T12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3" h="247">
                  <a:moveTo>
                    <a:pt x="164" y="0"/>
                  </a:moveTo>
                  <a:lnTo>
                    <a:pt x="166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7" y="0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33" y="0"/>
                  </a:lnTo>
                  <a:lnTo>
                    <a:pt x="235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5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6" y="0"/>
                  </a:lnTo>
                  <a:lnTo>
                    <a:pt x="270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9" y="0"/>
                  </a:lnTo>
                  <a:lnTo>
                    <a:pt x="291" y="0"/>
                  </a:lnTo>
                  <a:lnTo>
                    <a:pt x="292" y="0"/>
                  </a:lnTo>
                  <a:lnTo>
                    <a:pt x="293" y="0"/>
                  </a:lnTo>
                  <a:lnTo>
                    <a:pt x="294" y="0"/>
                  </a:lnTo>
                  <a:lnTo>
                    <a:pt x="295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7" y="0"/>
                  </a:lnTo>
                  <a:lnTo>
                    <a:pt x="308" y="0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24" y="0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9" y="0"/>
                  </a:lnTo>
                  <a:lnTo>
                    <a:pt x="332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7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0"/>
                  </a:lnTo>
                  <a:lnTo>
                    <a:pt x="359" y="0"/>
                  </a:lnTo>
                  <a:lnTo>
                    <a:pt x="362" y="0"/>
                  </a:lnTo>
                  <a:lnTo>
                    <a:pt x="362" y="1"/>
                  </a:lnTo>
                  <a:lnTo>
                    <a:pt x="362" y="2"/>
                  </a:lnTo>
                  <a:lnTo>
                    <a:pt x="362" y="4"/>
                  </a:lnTo>
                  <a:lnTo>
                    <a:pt x="362" y="5"/>
                  </a:lnTo>
                  <a:lnTo>
                    <a:pt x="362" y="6"/>
                  </a:lnTo>
                  <a:lnTo>
                    <a:pt x="362" y="7"/>
                  </a:lnTo>
                  <a:lnTo>
                    <a:pt x="362" y="8"/>
                  </a:lnTo>
                  <a:lnTo>
                    <a:pt x="362" y="9"/>
                  </a:lnTo>
                  <a:lnTo>
                    <a:pt x="362" y="10"/>
                  </a:lnTo>
                  <a:lnTo>
                    <a:pt x="362" y="11"/>
                  </a:lnTo>
                  <a:lnTo>
                    <a:pt x="362" y="14"/>
                  </a:lnTo>
                  <a:lnTo>
                    <a:pt x="362" y="15"/>
                  </a:lnTo>
                  <a:lnTo>
                    <a:pt x="362" y="17"/>
                  </a:lnTo>
                  <a:lnTo>
                    <a:pt x="362" y="18"/>
                  </a:lnTo>
                  <a:lnTo>
                    <a:pt x="362" y="21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2" y="26"/>
                  </a:lnTo>
                  <a:lnTo>
                    <a:pt x="362" y="27"/>
                  </a:lnTo>
                  <a:lnTo>
                    <a:pt x="362" y="28"/>
                  </a:lnTo>
                  <a:lnTo>
                    <a:pt x="362" y="31"/>
                  </a:lnTo>
                  <a:lnTo>
                    <a:pt x="362" y="32"/>
                  </a:lnTo>
                  <a:lnTo>
                    <a:pt x="362" y="36"/>
                  </a:lnTo>
                  <a:lnTo>
                    <a:pt x="362" y="38"/>
                  </a:lnTo>
                  <a:lnTo>
                    <a:pt x="362" y="39"/>
                  </a:lnTo>
                  <a:lnTo>
                    <a:pt x="362" y="40"/>
                  </a:lnTo>
                  <a:lnTo>
                    <a:pt x="362" y="41"/>
                  </a:lnTo>
                  <a:lnTo>
                    <a:pt x="362" y="42"/>
                  </a:lnTo>
                  <a:lnTo>
                    <a:pt x="362" y="46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2" y="52"/>
                  </a:lnTo>
                  <a:lnTo>
                    <a:pt x="362" y="53"/>
                  </a:lnTo>
                  <a:lnTo>
                    <a:pt x="362" y="55"/>
                  </a:lnTo>
                  <a:lnTo>
                    <a:pt x="362" y="57"/>
                  </a:lnTo>
                  <a:lnTo>
                    <a:pt x="362" y="58"/>
                  </a:lnTo>
                  <a:lnTo>
                    <a:pt x="362" y="59"/>
                  </a:lnTo>
                  <a:lnTo>
                    <a:pt x="362" y="60"/>
                  </a:lnTo>
                  <a:lnTo>
                    <a:pt x="362" y="63"/>
                  </a:lnTo>
                  <a:lnTo>
                    <a:pt x="362" y="64"/>
                  </a:lnTo>
                  <a:lnTo>
                    <a:pt x="362" y="65"/>
                  </a:lnTo>
                  <a:lnTo>
                    <a:pt x="362" y="65"/>
                  </a:lnTo>
                  <a:lnTo>
                    <a:pt x="362" y="67"/>
                  </a:lnTo>
                  <a:lnTo>
                    <a:pt x="362" y="68"/>
                  </a:lnTo>
                  <a:lnTo>
                    <a:pt x="362" y="70"/>
                  </a:lnTo>
                  <a:lnTo>
                    <a:pt x="362" y="72"/>
                  </a:lnTo>
                  <a:lnTo>
                    <a:pt x="362" y="73"/>
                  </a:lnTo>
                  <a:lnTo>
                    <a:pt x="362" y="74"/>
                  </a:lnTo>
                  <a:lnTo>
                    <a:pt x="362" y="77"/>
                  </a:lnTo>
                  <a:lnTo>
                    <a:pt x="363" y="77"/>
                  </a:lnTo>
                  <a:lnTo>
                    <a:pt x="363" y="78"/>
                  </a:lnTo>
                  <a:lnTo>
                    <a:pt x="363" y="80"/>
                  </a:lnTo>
                  <a:lnTo>
                    <a:pt x="363" y="82"/>
                  </a:lnTo>
                  <a:lnTo>
                    <a:pt x="363" y="83"/>
                  </a:lnTo>
                  <a:lnTo>
                    <a:pt x="363" y="84"/>
                  </a:lnTo>
                  <a:lnTo>
                    <a:pt x="363" y="85"/>
                  </a:lnTo>
                  <a:lnTo>
                    <a:pt x="363" y="89"/>
                  </a:lnTo>
                  <a:lnTo>
                    <a:pt x="363" y="90"/>
                  </a:lnTo>
                  <a:lnTo>
                    <a:pt x="363" y="91"/>
                  </a:lnTo>
                  <a:lnTo>
                    <a:pt x="363" y="93"/>
                  </a:lnTo>
                  <a:lnTo>
                    <a:pt x="363" y="94"/>
                  </a:lnTo>
                  <a:lnTo>
                    <a:pt x="363" y="97"/>
                  </a:lnTo>
                  <a:lnTo>
                    <a:pt x="363" y="99"/>
                  </a:lnTo>
                  <a:lnTo>
                    <a:pt x="363" y="101"/>
                  </a:lnTo>
                  <a:lnTo>
                    <a:pt x="363" y="106"/>
                  </a:lnTo>
                  <a:lnTo>
                    <a:pt x="363" y="110"/>
                  </a:lnTo>
                  <a:lnTo>
                    <a:pt x="363" y="111"/>
                  </a:lnTo>
                  <a:lnTo>
                    <a:pt x="363" y="112"/>
                  </a:lnTo>
                  <a:lnTo>
                    <a:pt x="363" y="114"/>
                  </a:lnTo>
                  <a:lnTo>
                    <a:pt x="363" y="115"/>
                  </a:lnTo>
                  <a:lnTo>
                    <a:pt x="363" y="116"/>
                  </a:lnTo>
                  <a:lnTo>
                    <a:pt x="363" y="117"/>
                  </a:lnTo>
                  <a:lnTo>
                    <a:pt x="363" y="118"/>
                  </a:lnTo>
                  <a:lnTo>
                    <a:pt x="363" y="119"/>
                  </a:lnTo>
                  <a:lnTo>
                    <a:pt x="363" y="123"/>
                  </a:lnTo>
                  <a:lnTo>
                    <a:pt x="363" y="131"/>
                  </a:lnTo>
                  <a:lnTo>
                    <a:pt x="363" y="132"/>
                  </a:lnTo>
                  <a:lnTo>
                    <a:pt x="363" y="136"/>
                  </a:lnTo>
                  <a:lnTo>
                    <a:pt x="363" y="137"/>
                  </a:lnTo>
                  <a:lnTo>
                    <a:pt x="363" y="143"/>
                  </a:lnTo>
                  <a:lnTo>
                    <a:pt x="363" y="146"/>
                  </a:lnTo>
                  <a:lnTo>
                    <a:pt x="363" y="153"/>
                  </a:lnTo>
                  <a:lnTo>
                    <a:pt x="363" y="154"/>
                  </a:lnTo>
                  <a:lnTo>
                    <a:pt x="363" y="166"/>
                  </a:lnTo>
                  <a:lnTo>
                    <a:pt x="363" y="171"/>
                  </a:lnTo>
                  <a:lnTo>
                    <a:pt x="363" y="174"/>
                  </a:lnTo>
                  <a:lnTo>
                    <a:pt x="363" y="176"/>
                  </a:lnTo>
                  <a:lnTo>
                    <a:pt x="363" y="177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3" y="185"/>
                  </a:lnTo>
                  <a:lnTo>
                    <a:pt x="363" y="186"/>
                  </a:lnTo>
                  <a:lnTo>
                    <a:pt x="363" y="187"/>
                  </a:lnTo>
                  <a:lnTo>
                    <a:pt x="363" y="190"/>
                  </a:lnTo>
                  <a:lnTo>
                    <a:pt x="363" y="190"/>
                  </a:lnTo>
                  <a:lnTo>
                    <a:pt x="363" y="192"/>
                  </a:lnTo>
                  <a:lnTo>
                    <a:pt x="363" y="193"/>
                  </a:lnTo>
                  <a:lnTo>
                    <a:pt x="363" y="194"/>
                  </a:lnTo>
                  <a:lnTo>
                    <a:pt x="363" y="195"/>
                  </a:lnTo>
                  <a:lnTo>
                    <a:pt x="363" y="196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3"/>
                  </a:lnTo>
                  <a:lnTo>
                    <a:pt x="361" y="203"/>
                  </a:lnTo>
                  <a:lnTo>
                    <a:pt x="360" y="202"/>
                  </a:lnTo>
                  <a:lnTo>
                    <a:pt x="359" y="202"/>
                  </a:lnTo>
                  <a:lnTo>
                    <a:pt x="358" y="202"/>
                  </a:lnTo>
                  <a:lnTo>
                    <a:pt x="355" y="203"/>
                  </a:lnTo>
                  <a:lnTo>
                    <a:pt x="352" y="203"/>
                  </a:lnTo>
                  <a:lnTo>
                    <a:pt x="350" y="203"/>
                  </a:lnTo>
                  <a:lnTo>
                    <a:pt x="347" y="203"/>
                  </a:lnTo>
                  <a:lnTo>
                    <a:pt x="338" y="203"/>
                  </a:lnTo>
                  <a:lnTo>
                    <a:pt x="336" y="203"/>
                  </a:lnTo>
                  <a:lnTo>
                    <a:pt x="332" y="203"/>
                  </a:lnTo>
                  <a:lnTo>
                    <a:pt x="329" y="203"/>
                  </a:lnTo>
                  <a:lnTo>
                    <a:pt x="328" y="203"/>
                  </a:lnTo>
                  <a:lnTo>
                    <a:pt x="327" y="203"/>
                  </a:lnTo>
                  <a:lnTo>
                    <a:pt x="326" y="203"/>
                  </a:lnTo>
                  <a:lnTo>
                    <a:pt x="324" y="203"/>
                  </a:lnTo>
                  <a:lnTo>
                    <a:pt x="323" y="203"/>
                  </a:lnTo>
                  <a:lnTo>
                    <a:pt x="321" y="203"/>
                  </a:lnTo>
                  <a:lnTo>
                    <a:pt x="320" y="203"/>
                  </a:lnTo>
                  <a:lnTo>
                    <a:pt x="319" y="203"/>
                  </a:lnTo>
                  <a:lnTo>
                    <a:pt x="312" y="203"/>
                  </a:lnTo>
                  <a:lnTo>
                    <a:pt x="311" y="203"/>
                  </a:lnTo>
                  <a:lnTo>
                    <a:pt x="310" y="204"/>
                  </a:lnTo>
                  <a:lnTo>
                    <a:pt x="309" y="205"/>
                  </a:lnTo>
                  <a:lnTo>
                    <a:pt x="309" y="207"/>
                  </a:lnTo>
                  <a:lnTo>
                    <a:pt x="309" y="207"/>
                  </a:lnTo>
                  <a:lnTo>
                    <a:pt x="308" y="208"/>
                  </a:lnTo>
                  <a:lnTo>
                    <a:pt x="307" y="207"/>
                  </a:lnTo>
                  <a:lnTo>
                    <a:pt x="306" y="207"/>
                  </a:lnTo>
                  <a:lnTo>
                    <a:pt x="304" y="205"/>
                  </a:lnTo>
                  <a:lnTo>
                    <a:pt x="303" y="205"/>
                  </a:lnTo>
                  <a:lnTo>
                    <a:pt x="302" y="205"/>
                  </a:lnTo>
                  <a:lnTo>
                    <a:pt x="301" y="205"/>
                  </a:lnTo>
                  <a:lnTo>
                    <a:pt x="300" y="205"/>
                  </a:lnTo>
                  <a:lnTo>
                    <a:pt x="299" y="205"/>
                  </a:lnTo>
                  <a:lnTo>
                    <a:pt x="298" y="205"/>
                  </a:lnTo>
                  <a:lnTo>
                    <a:pt x="297" y="205"/>
                  </a:lnTo>
                  <a:lnTo>
                    <a:pt x="297" y="207"/>
                  </a:lnTo>
                  <a:lnTo>
                    <a:pt x="295" y="205"/>
                  </a:lnTo>
                  <a:lnTo>
                    <a:pt x="294" y="204"/>
                  </a:lnTo>
                  <a:lnTo>
                    <a:pt x="293" y="204"/>
                  </a:lnTo>
                  <a:lnTo>
                    <a:pt x="293" y="203"/>
                  </a:lnTo>
                  <a:lnTo>
                    <a:pt x="292" y="203"/>
                  </a:lnTo>
                  <a:lnTo>
                    <a:pt x="291" y="203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1"/>
                  </a:lnTo>
                  <a:lnTo>
                    <a:pt x="287" y="201"/>
                  </a:lnTo>
                  <a:lnTo>
                    <a:pt x="286" y="201"/>
                  </a:lnTo>
                  <a:lnTo>
                    <a:pt x="285" y="202"/>
                  </a:lnTo>
                  <a:lnTo>
                    <a:pt x="284" y="202"/>
                  </a:lnTo>
                  <a:lnTo>
                    <a:pt x="283" y="202"/>
                  </a:lnTo>
                  <a:lnTo>
                    <a:pt x="282" y="202"/>
                  </a:lnTo>
                  <a:lnTo>
                    <a:pt x="282" y="202"/>
                  </a:lnTo>
                  <a:lnTo>
                    <a:pt x="281" y="203"/>
                  </a:lnTo>
                  <a:lnTo>
                    <a:pt x="281" y="204"/>
                  </a:lnTo>
                  <a:lnTo>
                    <a:pt x="280" y="204"/>
                  </a:lnTo>
                  <a:lnTo>
                    <a:pt x="280" y="205"/>
                  </a:lnTo>
                  <a:lnTo>
                    <a:pt x="278" y="205"/>
                  </a:lnTo>
                  <a:lnTo>
                    <a:pt x="277" y="205"/>
                  </a:lnTo>
                  <a:lnTo>
                    <a:pt x="276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8" y="204"/>
                  </a:lnTo>
                  <a:lnTo>
                    <a:pt x="267" y="204"/>
                  </a:lnTo>
                  <a:lnTo>
                    <a:pt x="267" y="203"/>
                  </a:lnTo>
                  <a:lnTo>
                    <a:pt x="266" y="203"/>
                  </a:lnTo>
                  <a:lnTo>
                    <a:pt x="265" y="204"/>
                  </a:lnTo>
                  <a:lnTo>
                    <a:pt x="263" y="203"/>
                  </a:lnTo>
                  <a:lnTo>
                    <a:pt x="261" y="203"/>
                  </a:lnTo>
                  <a:lnTo>
                    <a:pt x="261" y="204"/>
                  </a:lnTo>
                  <a:lnTo>
                    <a:pt x="260" y="204"/>
                  </a:lnTo>
                  <a:lnTo>
                    <a:pt x="259" y="204"/>
                  </a:lnTo>
                  <a:lnTo>
                    <a:pt x="257" y="205"/>
                  </a:lnTo>
                  <a:lnTo>
                    <a:pt x="256" y="205"/>
                  </a:lnTo>
                  <a:lnTo>
                    <a:pt x="255" y="204"/>
                  </a:lnTo>
                  <a:lnTo>
                    <a:pt x="253" y="204"/>
                  </a:lnTo>
                  <a:lnTo>
                    <a:pt x="252" y="204"/>
                  </a:lnTo>
                  <a:lnTo>
                    <a:pt x="251" y="204"/>
                  </a:lnTo>
                  <a:lnTo>
                    <a:pt x="250" y="205"/>
                  </a:lnTo>
                  <a:lnTo>
                    <a:pt x="249" y="205"/>
                  </a:lnTo>
                  <a:lnTo>
                    <a:pt x="248" y="205"/>
                  </a:lnTo>
                  <a:lnTo>
                    <a:pt x="247" y="208"/>
                  </a:lnTo>
                  <a:lnTo>
                    <a:pt x="246" y="208"/>
                  </a:lnTo>
                  <a:lnTo>
                    <a:pt x="244" y="209"/>
                  </a:lnTo>
                  <a:lnTo>
                    <a:pt x="243" y="209"/>
                  </a:lnTo>
                  <a:lnTo>
                    <a:pt x="243" y="210"/>
                  </a:lnTo>
                  <a:lnTo>
                    <a:pt x="241" y="210"/>
                  </a:lnTo>
                  <a:lnTo>
                    <a:pt x="240" y="209"/>
                  </a:lnTo>
                  <a:lnTo>
                    <a:pt x="239" y="209"/>
                  </a:lnTo>
                  <a:lnTo>
                    <a:pt x="239" y="210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7" y="211"/>
                  </a:lnTo>
                  <a:lnTo>
                    <a:pt x="235" y="211"/>
                  </a:lnTo>
                  <a:lnTo>
                    <a:pt x="234" y="211"/>
                  </a:lnTo>
                  <a:lnTo>
                    <a:pt x="234" y="212"/>
                  </a:lnTo>
                  <a:lnTo>
                    <a:pt x="234" y="211"/>
                  </a:lnTo>
                  <a:lnTo>
                    <a:pt x="233" y="211"/>
                  </a:lnTo>
                  <a:lnTo>
                    <a:pt x="232" y="211"/>
                  </a:lnTo>
                  <a:lnTo>
                    <a:pt x="231" y="211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29" y="210"/>
                  </a:lnTo>
                  <a:lnTo>
                    <a:pt x="227" y="210"/>
                  </a:lnTo>
                  <a:lnTo>
                    <a:pt x="227" y="210"/>
                  </a:lnTo>
                  <a:lnTo>
                    <a:pt x="226" y="209"/>
                  </a:lnTo>
                  <a:lnTo>
                    <a:pt x="224" y="209"/>
                  </a:lnTo>
                  <a:lnTo>
                    <a:pt x="223" y="210"/>
                  </a:lnTo>
                  <a:lnTo>
                    <a:pt x="223" y="209"/>
                  </a:lnTo>
                  <a:lnTo>
                    <a:pt x="222" y="209"/>
                  </a:lnTo>
                  <a:lnTo>
                    <a:pt x="221" y="209"/>
                  </a:lnTo>
                  <a:lnTo>
                    <a:pt x="220" y="209"/>
                  </a:lnTo>
                  <a:lnTo>
                    <a:pt x="220" y="210"/>
                  </a:lnTo>
                  <a:lnTo>
                    <a:pt x="218" y="210"/>
                  </a:lnTo>
                  <a:lnTo>
                    <a:pt x="218" y="209"/>
                  </a:lnTo>
                  <a:lnTo>
                    <a:pt x="217" y="210"/>
                  </a:lnTo>
                  <a:lnTo>
                    <a:pt x="216" y="210"/>
                  </a:lnTo>
                  <a:lnTo>
                    <a:pt x="216" y="211"/>
                  </a:lnTo>
                  <a:lnTo>
                    <a:pt x="215" y="211"/>
                  </a:lnTo>
                  <a:lnTo>
                    <a:pt x="215" y="210"/>
                  </a:lnTo>
                  <a:lnTo>
                    <a:pt x="215" y="211"/>
                  </a:lnTo>
                  <a:lnTo>
                    <a:pt x="214" y="211"/>
                  </a:lnTo>
                  <a:lnTo>
                    <a:pt x="213" y="211"/>
                  </a:lnTo>
                  <a:lnTo>
                    <a:pt x="213" y="210"/>
                  </a:lnTo>
                  <a:lnTo>
                    <a:pt x="212" y="210"/>
                  </a:lnTo>
                  <a:lnTo>
                    <a:pt x="210" y="211"/>
                  </a:lnTo>
                  <a:lnTo>
                    <a:pt x="209" y="211"/>
                  </a:lnTo>
                  <a:lnTo>
                    <a:pt x="209" y="212"/>
                  </a:lnTo>
                  <a:lnTo>
                    <a:pt x="208" y="212"/>
                  </a:lnTo>
                  <a:lnTo>
                    <a:pt x="208" y="211"/>
                  </a:lnTo>
                  <a:lnTo>
                    <a:pt x="207" y="212"/>
                  </a:lnTo>
                  <a:lnTo>
                    <a:pt x="206" y="212"/>
                  </a:lnTo>
                  <a:lnTo>
                    <a:pt x="205" y="212"/>
                  </a:lnTo>
                  <a:lnTo>
                    <a:pt x="204" y="212"/>
                  </a:lnTo>
                  <a:lnTo>
                    <a:pt x="203" y="212"/>
                  </a:lnTo>
                  <a:lnTo>
                    <a:pt x="201" y="213"/>
                  </a:lnTo>
                  <a:lnTo>
                    <a:pt x="201" y="212"/>
                  </a:lnTo>
                  <a:lnTo>
                    <a:pt x="200" y="212"/>
                  </a:lnTo>
                  <a:lnTo>
                    <a:pt x="200" y="213"/>
                  </a:lnTo>
                  <a:lnTo>
                    <a:pt x="200" y="213"/>
                  </a:lnTo>
                  <a:lnTo>
                    <a:pt x="200" y="214"/>
                  </a:lnTo>
                  <a:lnTo>
                    <a:pt x="199" y="214"/>
                  </a:lnTo>
                  <a:lnTo>
                    <a:pt x="198" y="214"/>
                  </a:lnTo>
                  <a:lnTo>
                    <a:pt x="198" y="216"/>
                  </a:lnTo>
                  <a:lnTo>
                    <a:pt x="197" y="216"/>
                  </a:lnTo>
                  <a:lnTo>
                    <a:pt x="197" y="214"/>
                  </a:lnTo>
                  <a:lnTo>
                    <a:pt x="196" y="214"/>
                  </a:lnTo>
                  <a:lnTo>
                    <a:pt x="196" y="216"/>
                  </a:lnTo>
                  <a:lnTo>
                    <a:pt x="196" y="217"/>
                  </a:lnTo>
                  <a:lnTo>
                    <a:pt x="195" y="217"/>
                  </a:lnTo>
                  <a:lnTo>
                    <a:pt x="193" y="217"/>
                  </a:lnTo>
                  <a:lnTo>
                    <a:pt x="192" y="217"/>
                  </a:lnTo>
                  <a:lnTo>
                    <a:pt x="191" y="217"/>
                  </a:lnTo>
                  <a:lnTo>
                    <a:pt x="190" y="217"/>
                  </a:lnTo>
                  <a:lnTo>
                    <a:pt x="189" y="217"/>
                  </a:lnTo>
                  <a:lnTo>
                    <a:pt x="189" y="218"/>
                  </a:lnTo>
                  <a:lnTo>
                    <a:pt x="188" y="218"/>
                  </a:lnTo>
                  <a:lnTo>
                    <a:pt x="187" y="218"/>
                  </a:lnTo>
                  <a:lnTo>
                    <a:pt x="186" y="218"/>
                  </a:lnTo>
                  <a:lnTo>
                    <a:pt x="184" y="218"/>
                  </a:lnTo>
                  <a:lnTo>
                    <a:pt x="184" y="219"/>
                  </a:lnTo>
                  <a:lnTo>
                    <a:pt x="183" y="219"/>
                  </a:lnTo>
                  <a:lnTo>
                    <a:pt x="183" y="220"/>
                  </a:lnTo>
                  <a:lnTo>
                    <a:pt x="184" y="220"/>
                  </a:lnTo>
                  <a:lnTo>
                    <a:pt x="186" y="221"/>
                  </a:lnTo>
                  <a:lnTo>
                    <a:pt x="186" y="222"/>
                  </a:lnTo>
                  <a:lnTo>
                    <a:pt x="184" y="222"/>
                  </a:lnTo>
                  <a:lnTo>
                    <a:pt x="183" y="221"/>
                  </a:lnTo>
                  <a:lnTo>
                    <a:pt x="182" y="220"/>
                  </a:lnTo>
                  <a:lnTo>
                    <a:pt x="182" y="219"/>
                  </a:lnTo>
                  <a:lnTo>
                    <a:pt x="182" y="218"/>
                  </a:lnTo>
                  <a:lnTo>
                    <a:pt x="181" y="219"/>
                  </a:lnTo>
                  <a:lnTo>
                    <a:pt x="181" y="220"/>
                  </a:lnTo>
                  <a:lnTo>
                    <a:pt x="181" y="221"/>
                  </a:lnTo>
                  <a:lnTo>
                    <a:pt x="181" y="222"/>
                  </a:lnTo>
                  <a:lnTo>
                    <a:pt x="180" y="222"/>
                  </a:lnTo>
                  <a:lnTo>
                    <a:pt x="179" y="221"/>
                  </a:lnTo>
                  <a:lnTo>
                    <a:pt x="178" y="221"/>
                  </a:lnTo>
                  <a:lnTo>
                    <a:pt x="177" y="220"/>
                  </a:lnTo>
                  <a:lnTo>
                    <a:pt x="175" y="220"/>
                  </a:lnTo>
                  <a:lnTo>
                    <a:pt x="175" y="219"/>
                  </a:lnTo>
                  <a:lnTo>
                    <a:pt x="174" y="219"/>
                  </a:lnTo>
                  <a:lnTo>
                    <a:pt x="173" y="220"/>
                  </a:lnTo>
                  <a:lnTo>
                    <a:pt x="173" y="220"/>
                  </a:lnTo>
                  <a:lnTo>
                    <a:pt x="172" y="220"/>
                  </a:lnTo>
                  <a:lnTo>
                    <a:pt x="171" y="220"/>
                  </a:lnTo>
                  <a:lnTo>
                    <a:pt x="170" y="220"/>
                  </a:lnTo>
                  <a:lnTo>
                    <a:pt x="170" y="221"/>
                  </a:lnTo>
                  <a:lnTo>
                    <a:pt x="170" y="222"/>
                  </a:lnTo>
                  <a:lnTo>
                    <a:pt x="169" y="222"/>
                  </a:lnTo>
                  <a:lnTo>
                    <a:pt x="169" y="221"/>
                  </a:lnTo>
                  <a:lnTo>
                    <a:pt x="167" y="221"/>
                  </a:lnTo>
                  <a:lnTo>
                    <a:pt x="167" y="222"/>
                  </a:lnTo>
                  <a:lnTo>
                    <a:pt x="165" y="222"/>
                  </a:lnTo>
                  <a:lnTo>
                    <a:pt x="164" y="222"/>
                  </a:lnTo>
                  <a:lnTo>
                    <a:pt x="164" y="224"/>
                  </a:lnTo>
                  <a:lnTo>
                    <a:pt x="163" y="222"/>
                  </a:lnTo>
                  <a:lnTo>
                    <a:pt x="162" y="222"/>
                  </a:lnTo>
                  <a:lnTo>
                    <a:pt x="162" y="221"/>
                  </a:lnTo>
                  <a:lnTo>
                    <a:pt x="161" y="221"/>
                  </a:lnTo>
                  <a:lnTo>
                    <a:pt x="161" y="222"/>
                  </a:lnTo>
                  <a:lnTo>
                    <a:pt x="160" y="224"/>
                  </a:lnTo>
                  <a:lnTo>
                    <a:pt x="158" y="225"/>
                  </a:lnTo>
                  <a:lnTo>
                    <a:pt x="157" y="225"/>
                  </a:lnTo>
                  <a:lnTo>
                    <a:pt x="156" y="224"/>
                  </a:lnTo>
                  <a:lnTo>
                    <a:pt x="155" y="224"/>
                  </a:lnTo>
                  <a:lnTo>
                    <a:pt x="154" y="224"/>
                  </a:lnTo>
                  <a:lnTo>
                    <a:pt x="153" y="224"/>
                  </a:lnTo>
                  <a:lnTo>
                    <a:pt x="152" y="224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9" y="225"/>
                  </a:lnTo>
                  <a:lnTo>
                    <a:pt x="149" y="224"/>
                  </a:lnTo>
                  <a:lnTo>
                    <a:pt x="148" y="224"/>
                  </a:lnTo>
                  <a:lnTo>
                    <a:pt x="148" y="225"/>
                  </a:lnTo>
                  <a:lnTo>
                    <a:pt x="148" y="224"/>
                  </a:lnTo>
                  <a:lnTo>
                    <a:pt x="147" y="224"/>
                  </a:lnTo>
                  <a:lnTo>
                    <a:pt x="146" y="224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3" y="224"/>
                  </a:lnTo>
                  <a:lnTo>
                    <a:pt x="141" y="224"/>
                  </a:lnTo>
                  <a:lnTo>
                    <a:pt x="140" y="224"/>
                  </a:lnTo>
                  <a:lnTo>
                    <a:pt x="139" y="224"/>
                  </a:lnTo>
                  <a:lnTo>
                    <a:pt x="138" y="224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2"/>
                  </a:lnTo>
                  <a:lnTo>
                    <a:pt x="133" y="222"/>
                  </a:lnTo>
                  <a:lnTo>
                    <a:pt x="133" y="224"/>
                  </a:lnTo>
                  <a:lnTo>
                    <a:pt x="132" y="224"/>
                  </a:lnTo>
                  <a:lnTo>
                    <a:pt x="131" y="224"/>
                  </a:lnTo>
                  <a:lnTo>
                    <a:pt x="130" y="224"/>
                  </a:lnTo>
                  <a:lnTo>
                    <a:pt x="129" y="224"/>
                  </a:lnTo>
                  <a:lnTo>
                    <a:pt x="129" y="222"/>
                  </a:lnTo>
                  <a:lnTo>
                    <a:pt x="128" y="222"/>
                  </a:lnTo>
                  <a:lnTo>
                    <a:pt x="127" y="222"/>
                  </a:lnTo>
                  <a:lnTo>
                    <a:pt x="126" y="224"/>
                  </a:lnTo>
                  <a:lnTo>
                    <a:pt x="126" y="222"/>
                  </a:lnTo>
                  <a:lnTo>
                    <a:pt x="126" y="221"/>
                  </a:lnTo>
                  <a:lnTo>
                    <a:pt x="124" y="221"/>
                  </a:lnTo>
                  <a:lnTo>
                    <a:pt x="124" y="220"/>
                  </a:lnTo>
                  <a:lnTo>
                    <a:pt x="123" y="220"/>
                  </a:lnTo>
                  <a:lnTo>
                    <a:pt x="122" y="220"/>
                  </a:lnTo>
                  <a:lnTo>
                    <a:pt x="122" y="221"/>
                  </a:lnTo>
                  <a:lnTo>
                    <a:pt x="121" y="221"/>
                  </a:lnTo>
                  <a:lnTo>
                    <a:pt x="120" y="221"/>
                  </a:lnTo>
                  <a:lnTo>
                    <a:pt x="120" y="220"/>
                  </a:lnTo>
                  <a:lnTo>
                    <a:pt x="119" y="221"/>
                  </a:lnTo>
                  <a:lnTo>
                    <a:pt x="118" y="221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8" y="219"/>
                  </a:lnTo>
                  <a:lnTo>
                    <a:pt x="117" y="219"/>
                  </a:lnTo>
                  <a:lnTo>
                    <a:pt x="115" y="219"/>
                  </a:lnTo>
                  <a:lnTo>
                    <a:pt x="114" y="218"/>
                  </a:lnTo>
                  <a:lnTo>
                    <a:pt x="113" y="218"/>
                  </a:lnTo>
                  <a:lnTo>
                    <a:pt x="113" y="219"/>
                  </a:lnTo>
                  <a:lnTo>
                    <a:pt x="114" y="219"/>
                  </a:lnTo>
                  <a:lnTo>
                    <a:pt x="114" y="220"/>
                  </a:lnTo>
                  <a:lnTo>
                    <a:pt x="113" y="220"/>
                  </a:lnTo>
                  <a:lnTo>
                    <a:pt x="112" y="220"/>
                  </a:lnTo>
                  <a:lnTo>
                    <a:pt x="112" y="221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1" y="221"/>
                  </a:lnTo>
                  <a:lnTo>
                    <a:pt x="110" y="221"/>
                  </a:lnTo>
                  <a:lnTo>
                    <a:pt x="110" y="222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7" y="224"/>
                  </a:lnTo>
                  <a:lnTo>
                    <a:pt x="106" y="225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3" y="226"/>
                  </a:lnTo>
                  <a:lnTo>
                    <a:pt x="102" y="226"/>
                  </a:lnTo>
                  <a:lnTo>
                    <a:pt x="102" y="225"/>
                  </a:lnTo>
                  <a:lnTo>
                    <a:pt x="101" y="226"/>
                  </a:lnTo>
                  <a:lnTo>
                    <a:pt x="101" y="227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7" y="228"/>
                  </a:lnTo>
                  <a:lnTo>
                    <a:pt x="97" y="228"/>
                  </a:lnTo>
                  <a:lnTo>
                    <a:pt x="97" y="229"/>
                  </a:lnTo>
                  <a:lnTo>
                    <a:pt x="96" y="229"/>
                  </a:lnTo>
                  <a:lnTo>
                    <a:pt x="95" y="230"/>
                  </a:lnTo>
                  <a:lnTo>
                    <a:pt x="94" y="230"/>
                  </a:lnTo>
                  <a:lnTo>
                    <a:pt x="93" y="229"/>
                  </a:lnTo>
                  <a:lnTo>
                    <a:pt x="92" y="230"/>
                  </a:lnTo>
                  <a:lnTo>
                    <a:pt x="93" y="231"/>
                  </a:lnTo>
                  <a:lnTo>
                    <a:pt x="92" y="233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0" y="234"/>
                  </a:lnTo>
                  <a:lnTo>
                    <a:pt x="89" y="234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5" y="235"/>
                  </a:lnTo>
                  <a:lnTo>
                    <a:pt x="85" y="234"/>
                  </a:lnTo>
                  <a:lnTo>
                    <a:pt x="84" y="234"/>
                  </a:lnTo>
                  <a:lnTo>
                    <a:pt x="84" y="235"/>
                  </a:lnTo>
                  <a:lnTo>
                    <a:pt x="83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1" y="233"/>
                  </a:lnTo>
                  <a:lnTo>
                    <a:pt x="80" y="233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7" y="231"/>
                  </a:lnTo>
                  <a:lnTo>
                    <a:pt x="76" y="231"/>
                  </a:lnTo>
                  <a:lnTo>
                    <a:pt x="76" y="230"/>
                  </a:lnTo>
                  <a:lnTo>
                    <a:pt x="75" y="230"/>
                  </a:lnTo>
                  <a:lnTo>
                    <a:pt x="73" y="229"/>
                  </a:lnTo>
                  <a:lnTo>
                    <a:pt x="72" y="229"/>
                  </a:lnTo>
                  <a:lnTo>
                    <a:pt x="71" y="229"/>
                  </a:lnTo>
                  <a:lnTo>
                    <a:pt x="71" y="230"/>
                  </a:lnTo>
                  <a:lnTo>
                    <a:pt x="70" y="230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70" y="228"/>
                  </a:lnTo>
                  <a:lnTo>
                    <a:pt x="70" y="228"/>
                  </a:lnTo>
                  <a:lnTo>
                    <a:pt x="69" y="227"/>
                  </a:lnTo>
                  <a:lnTo>
                    <a:pt x="68" y="226"/>
                  </a:lnTo>
                  <a:lnTo>
                    <a:pt x="67" y="226"/>
                  </a:lnTo>
                  <a:lnTo>
                    <a:pt x="66" y="226"/>
                  </a:lnTo>
                  <a:lnTo>
                    <a:pt x="66" y="227"/>
                  </a:lnTo>
                  <a:lnTo>
                    <a:pt x="64" y="227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5" y="228"/>
                  </a:lnTo>
                  <a:lnTo>
                    <a:pt x="54" y="228"/>
                  </a:lnTo>
                  <a:lnTo>
                    <a:pt x="53" y="228"/>
                  </a:lnTo>
                  <a:lnTo>
                    <a:pt x="53" y="229"/>
                  </a:lnTo>
                  <a:lnTo>
                    <a:pt x="52" y="229"/>
                  </a:lnTo>
                  <a:lnTo>
                    <a:pt x="51" y="229"/>
                  </a:lnTo>
                  <a:lnTo>
                    <a:pt x="50" y="229"/>
                  </a:lnTo>
                  <a:lnTo>
                    <a:pt x="47" y="229"/>
                  </a:lnTo>
                  <a:lnTo>
                    <a:pt x="47" y="230"/>
                  </a:lnTo>
                  <a:lnTo>
                    <a:pt x="46" y="230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2" y="230"/>
                  </a:lnTo>
                  <a:lnTo>
                    <a:pt x="42" y="229"/>
                  </a:lnTo>
                  <a:lnTo>
                    <a:pt x="42" y="230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0" y="229"/>
                  </a:lnTo>
                  <a:lnTo>
                    <a:pt x="40" y="230"/>
                  </a:lnTo>
                  <a:lnTo>
                    <a:pt x="38" y="230"/>
                  </a:lnTo>
                  <a:lnTo>
                    <a:pt x="38" y="231"/>
                  </a:lnTo>
                  <a:lnTo>
                    <a:pt x="37" y="231"/>
                  </a:lnTo>
                  <a:lnTo>
                    <a:pt x="38" y="231"/>
                  </a:lnTo>
                  <a:lnTo>
                    <a:pt x="37" y="233"/>
                  </a:lnTo>
                  <a:lnTo>
                    <a:pt x="37" y="234"/>
                  </a:lnTo>
                  <a:lnTo>
                    <a:pt x="36" y="234"/>
                  </a:lnTo>
                  <a:lnTo>
                    <a:pt x="35" y="237"/>
                  </a:lnTo>
                  <a:lnTo>
                    <a:pt x="35" y="238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9"/>
                  </a:lnTo>
                  <a:lnTo>
                    <a:pt x="33" y="239"/>
                  </a:lnTo>
                  <a:lnTo>
                    <a:pt x="33" y="241"/>
                  </a:lnTo>
                  <a:lnTo>
                    <a:pt x="32" y="241"/>
                  </a:lnTo>
                  <a:lnTo>
                    <a:pt x="32" y="242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28" y="242"/>
                  </a:lnTo>
                  <a:lnTo>
                    <a:pt x="28" y="241"/>
                  </a:lnTo>
                  <a:lnTo>
                    <a:pt x="28" y="239"/>
                  </a:lnTo>
                  <a:lnTo>
                    <a:pt x="26" y="239"/>
                  </a:lnTo>
                  <a:lnTo>
                    <a:pt x="26" y="241"/>
                  </a:lnTo>
                  <a:lnTo>
                    <a:pt x="25" y="241"/>
                  </a:lnTo>
                  <a:lnTo>
                    <a:pt x="25" y="242"/>
                  </a:lnTo>
                  <a:lnTo>
                    <a:pt x="25" y="241"/>
                  </a:lnTo>
                  <a:lnTo>
                    <a:pt x="24" y="241"/>
                  </a:lnTo>
                  <a:lnTo>
                    <a:pt x="23" y="241"/>
                  </a:lnTo>
                  <a:lnTo>
                    <a:pt x="21" y="241"/>
                  </a:lnTo>
                  <a:lnTo>
                    <a:pt x="20" y="241"/>
                  </a:lnTo>
                  <a:lnTo>
                    <a:pt x="19" y="241"/>
                  </a:lnTo>
                  <a:lnTo>
                    <a:pt x="19" y="239"/>
                  </a:lnTo>
                  <a:lnTo>
                    <a:pt x="18" y="239"/>
                  </a:lnTo>
                  <a:lnTo>
                    <a:pt x="17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5" y="241"/>
                  </a:lnTo>
                  <a:lnTo>
                    <a:pt x="13" y="242"/>
                  </a:lnTo>
                  <a:lnTo>
                    <a:pt x="12" y="242"/>
                  </a:lnTo>
                  <a:lnTo>
                    <a:pt x="11" y="242"/>
                  </a:lnTo>
                  <a:lnTo>
                    <a:pt x="11" y="243"/>
                  </a:lnTo>
                  <a:lnTo>
                    <a:pt x="10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8" y="244"/>
                  </a:lnTo>
                  <a:lnTo>
                    <a:pt x="7" y="245"/>
                  </a:lnTo>
                  <a:lnTo>
                    <a:pt x="6" y="245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3" y="247"/>
                  </a:lnTo>
                  <a:lnTo>
                    <a:pt x="2" y="247"/>
                  </a:lnTo>
                  <a:lnTo>
                    <a:pt x="1" y="247"/>
                  </a:lnTo>
                  <a:lnTo>
                    <a:pt x="1" y="246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0" y="242"/>
                  </a:lnTo>
                  <a:lnTo>
                    <a:pt x="0" y="241"/>
                  </a:lnTo>
                  <a:lnTo>
                    <a:pt x="1" y="241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1" y="236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1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2" y="229"/>
                  </a:lnTo>
                  <a:lnTo>
                    <a:pt x="3" y="230"/>
                  </a:lnTo>
                  <a:lnTo>
                    <a:pt x="4" y="230"/>
                  </a:lnTo>
                  <a:lnTo>
                    <a:pt x="6" y="229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8" y="226"/>
                  </a:lnTo>
                  <a:lnTo>
                    <a:pt x="9" y="226"/>
                  </a:lnTo>
                  <a:lnTo>
                    <a:pt x="9" y="225"/>
                  </a:lnTo>
                  <a:lnTo>
                    <a:pt x="10" y="224"/>
                  </a:lnTo>
                  <a:lnTo>
                    <a:pt x="9" y="222"/>
                  </a:lnTo>
                  <a:lnTo>
                    <a:pt x="10" y="222"/>
                  </a:lnTo>
                  <a:lnTo>
                    <a:pt x="10" y="221"/>
                  </a:lnTo>
                  <a:lnTo>
                    <a:pt x="10" y="220"/>
                  </a:lnTo>
                  <a:lnTo>
                    <a:pt x="11" y="220"/>
                  </a:lnTo>
                  <a:lnTo>
                    <a:pt x="11" y="219"/>
                  </a:lnTo>
                  <a:lnTo>
                    <a:pt x="12" y="219"/>
                  </a:lnTo>
                  <a:lnTo>
                    <a:pt x="13" y="218"/>
                  </a:lnTo>
                  <a:lnTo>
                    <a:pt x="15" y="217"/>
                  </a:lnTo>
                  <a:lnTo>
                    <a:pt x="13" y="217"/>
                  </a:lnTo>
                  <a:lnTo>
                    <a:pt x="13" y="216"/>
                  </a:lnTo>
                  <a:lnTo>
                    <a:pt x="13" y="214"/>
                  </a:lnTo>
                  <a:lnTo>
                    <a:pt x="15" y="214"/>
                  </a:lnTo>
                  <a:lnTo>
                    <a:pt x="15" y="213"/>
                  </a:lnTo>
                  <a:lnTo>
                    <a:pt x="13" y="212"/>
                  </a:lnTo>
                  <a:lnTo>
                    <a:pt x="13" y="211"/>
                  </a:lnTo>
                  <a:lnTo>
                    <a:pt x="15" y="211"/>
                  </a:lnTo>
                  <a:lnTo>
                    <a:pt x="16" y="211"/>
                  </a:lnTo>
                  <a:lnTo>
                    <a:pt x="17" y="211"/>
                  </a:lnTo>
                  <a:lnTo>
                    <a:pt x="18" y="211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1" y="210"/>
                  </a:lnTo>
                  <a:lnTo>
                    <a:pt x="21" y="209"/>
                  </a:lnTo>
                  <a:lnTo>
                    <a:pt x="23" y="209"/>
                  </a:lnTo>
                  <a:lnTo>
                    <a:pt x="23" y="210"/>
                  </a:lnTo>
                  <a:lnTo>
                    <a:pt x="24" y="210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6" y="208"/>
                  </a:lnTo>
                  <a:lnTo>
                    <a:pt x="27" y="208"/>
                  </a:lnTo>
                  <a:lnTo>
                    <a:pt x="27" y="207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3"/>
                  </a:lnTo>
                  <a:lnTo>
                    <a:pt x="29" y="203"/>
                  </a:lnTo>
                  <a:lnTo>
                    <a:pt x="29" y="202"/>
                  </a:lnTo>
                  <a:lnTo>
                    <a:pt x="30" y="202"/>
                  </a:lnTo>
                  <a:lnTo>
                    <a:pt x="32" y="202"/>
                  </a:lnTo>
                  <a:lnTo>
                    <a:pt x="33" y="202"/>
                  </a:lnTo>
                  <a:lnTo>
                    <a:pt x="33" y="203"/>
                  </a:lnTo>
                  <a:lnTo>
                    <a:pt x="34" y="203"/>
                  </a:lnTo>
                  <a:lnTo>
                    <a:pt x="35" y="203"/>
                  </a:lnTo>
                  <a:lnTo>
                    <a:pt x="36" y="202"/>
                  </a:lnTo>
                  <a:lnTo>
                    <a:pt x="36" y="201"/>
                  </a:lnTo>
                  <a:lnTo>
                    <a:pt x="36" y="201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6" y="197"/>
                  </a:lnTo>
                  <a:lnTo>
                    <a:pt x="37" y="197"/>
                  </a:lnTo>
                  <a:lnTo>
                    <a:pt x="37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0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3" y="194"/>
                  </a:lnTo>
                  <a:lnTo>
                    <a:pt x="44" y="194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6" y="191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5" y="188"/>
                  </a:lnTo>
                  <a:lnTo>
                    <a:pt x="44" y="188"/>
                  </a:lnTo>
                  <a:lnTo>
                    <a:pt x="45" y="188"/>
                  </a:lnTo>
                  <a:lnTo>
                    <a:pt x="45" y="187"/>
                  </a:lnTo>
                  <a:lnTo>
                    <a:pt x="46" y="187"/>
                  </a:lnTo>
                  <a:lnTo>
                    <a:pt x="47" y="187"/>
                  </a:lnTo>
                  <a:lnTo>
                    <a:pt x="49" y="187"/>
                  </a:lnTo>
                  <a:lnTo>
                    <a:pt x="49" y="186"/>
                  </a:lnTo>
                  <a:lnTo>
                    <a:pt x="50" y="187"/>
                  </a:lnTo>
                  <a:lnTo>
                    <a:pt x="50" y="186"/>
                  </a:lnTo>
                  <a:lnTo>
                    <a:pt x="51" y="186"/>
                  </a:lnTo>
                  <a:lnTo>
                    <a:pt x="52" y="185"/>
                  </a:lnTo>
                  <a:lnTo>
                    <a:pt x="52" y="186"/>
                  </a:lnTo>
                  <a:lnTo>
                    <a:pt x="53" y="185"/>
                  </a:lnTo>
                  <a:lnTo>
                    <a:pt x="54" y="185"/>
                  </a:lnTo>
                  <a:lnTo>
                    <a:pt x="55" y="186"/>
                  </a:lnTo>
                  <a:lnTo>
                    <a:pt x="55" y="185"/>
                  </a:lnTo>
                  <a:lnTo>
                    <a:pt x="57" y="185"/>
                  </a:lnTo>
                  <a:lnTo>
                    <a:pt x="58" y="184"/>
                  </a:lnTo>
                  <a:lnTo>
                    <a:pt x="58" y="183"/>
                  </a:lnTo>
                  <a:lnTo>
                    <a:pt x="58" y="182"/>
                  </a:lnTo>
                  <a:lnTo>
                    <a:pt x="59" y="180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60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3" y="174"/>
                  </a:lnTo>
                  <a:lnTo>
                    <a:pt x="63" y="174"/>
                  </a:lnTo>
                  <a:lnTo>
                    <a:pt x="64" y="174"/>
                  </a:lnTo>
                  <a:lnTo>
                    <a:pt x="66" y="174"/>
                  </a:lnTo>
                  <a:lnTo>
                    <a:pt x="67" y="174"/>
                  </a:lnTo>
                  <a:lnTo>
                    <a:pt x="68" y="173"/>
                  </a:lnTo>
                  <a:lnTo>
                    <a:pt x="68" y="171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69"/>
                  </a:lnTo>
                  <a:lnTo>
                    <a:pt x="71" y="168"/>
                  </a:lnTo>
                  <a:lnTo>
                    <a:pt x="72" y="169"/>
                  </a:lnTo>
                  <a:lnTo>
                    <a:pt x="73" y="169"/>
                  </a:lnTo>
                  <a:lnTo>
                    <a:pt x="75" y="169"/>
                  </a:lnTo>
                  <a:lnTo>
                    <a:pt x="75" y="170"/>
                  </a:lnTo>
                  <a:lnTo>
                    <a:pt x="76" y="170"/>
                  </a:lnTo>
                  <a:lnTo>
                    <a:pt x="77" y="170"/>
                  </a:lnTo>
                  <a:lnTo>
                    <a:pt x="77" y="169"/>
                  </a:lnTo>
                  <a:lnTo>
                    <a:pt x="78" y="169"/>
                  </a:lnTo>
                  <a:lnTo>
                    <a:pt x="78" y="168"/>
                  </a:lnTo>
                  <a:lnTo>
                    <a:pt x="78" y="167"/>
                  </a:lnTo>
                  <a:lnTo>
                    <a:pt x="77" y="166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6" y="163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5" y="160"/>
                  </a:lnTo>
                  <a:lnTo>
                    <a:pt x="75" y="159"/>
                  </a:lnTo>
                  <a:lnTo>
                    <a:pt x="75" y="158"/>
                  </a:lnTo>
                  <a:lnTo>
                    <a:pt x="75" y="157"/>
                  </a:lnTo>
                  <a:lnTo>
                    <a:pt x="73" y="157"/>
                  </a:lnTo>
                  <a:lnTo>
                    <a:pt x="73" y="156"/>
                  </a:lnTo>
                  <a:lnTo>
                    <a:pt x="75" y="154"/>
                  </a:lnTo>
                  <a:lnTo>
                    <a:pt x="75" y="153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2" y="151"/>
                  </a:lnTo>
                  <a:lnTo>
                    <a:pt x="71" y="151"/>
                  </a:lnTo>
                  <a:lnTo>
                    <a:pt x="70" y="151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69" y="146"/>
                  </a:lnTo>
                  <a:lnTo>
                    <a:pt x="69" y="145"/>
                  </a:lnTo>
                  <a:lnTo>
                    <a:pt x="69" y="144"/>
                  </a:lnTo>
                  <a:lnTo>
                    <a:pt x="68" y="144"/>
                  </a:lnTo>
                  <a:lnTo>
                    <a:pt x="68" y="143"/>
                  </a:lnTo>
                  <a:lnTo>
                    <a:pt x="68" y="142"/>
                  </a:lnTo>
                  <a:lnTo>
                    <a:pt x="67" y="142"/>
                  </a:lnTo>
                  <a:lnTo>
                    <a:pt x="67" y="141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6" y="138"/>
                  </a:lnTo>
                  <a:lnTo>
                    <a:pt x="66" y="137"/>
                  </a:lnTo>
                  <a:lnTo>
                    <a:pt x="66" y="136"/>
                  </a:lnTo>
                  <a:lnTo>
                    <a:pt x="67" y="136"/>
                  </a:lnTo>
                  <a:lnTo>
                    <a:pt x="67" y="135"/>
                  </a:lnTo>
                  <a:lnTo>
                    <a:pt x="68" y="135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70" y="136"/>
                  </a:lnTo>
                  <a:lnTo>
                    <a:pt x="71" y="135"/>
                  </a:lnTo>
                  <a:lnTo>
                    <a:pt x="71" y="134"/>
                  </a:lnTo>
                  <a:lnTo>
                    <a:pt x="72" y="134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3" y="131"/>
                  </a:lnTo>
                  <a:lnTo>
                    <a:pt x="73" y="129"/>
                  </a:lnTo>
                  <a:lnTo>
                    <a:pt x="75" y="128"/>
                  </a:lnTo>
                  <a:lnTo>
                    <a:pt x="75" y="127"/>
                  </a:lnTo>
                  <a:lnTo>
                    <a:pt x="75" y="126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4"/>
                  </a:lnTo>
                  <a:lnTo>
                    <a:pt x="72" y="123"/>
                  </a:lnTo>
                  <a:lnTo>
                    <a:pt x="72" y="121"/>
                  </a:lnTo>
                  <a:lnTo>
                    <a:pt x="72" y="120"/>
                  </a:lnTo>
                  <a:lnTo>
                    <a:pt x="73" y="120"/>
                  </a:lnTo>
                  <a:lnTo>
                    <a:pt x="75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7" y="118"/>
                  </a:lnTo>
                  <a:lnTo>
                    <a:pt x="78" y="117"/>
                  </a:lnTo>
                  <a:lnTo>
                    <a:pt x="79" y="117"/>
                  </a:lnTo>
                  <a:lnTo>
                    <a:pt x="79" y="116"/>
                  </a:lnTo>
                  <a:lnTo>
                    <a:pt x="80" y="116"/>
                  </a:lnTo>
                  <a:lnTo>
                    <a:pt x="81" y="115"/>
                  </a:lnTo>
                  <a:lnTo>
                    <a:pt x="83" y="115"/>
                  </a:lnTo>
                  <a:lnTo>
                    <a:pt x="83" y="114"/>
                  </a:lnTo>
                  <a:lnTo>
                    <a:pt x="84" y="114"/>
                  </a:lnTo>
                  <a:lnTo>
                    <a:pt x="84" y="112"/>
                  </a:lnTo>
                  <a:lnTo>
                    <a:pt x="84" y="111"/>
                  </a:lnTo>
                  <a:lnTo>
                    <a:pt x="85" y="110"/>
                  </a:lnTo>
                  <a:lnTo>
                    <a:pt x="86" y="109"/>
                  </a:lnTo>
                  <a:lnTo>
                    <a:pt x="85" y="109"/>
                  </a:lnTo>
                  <a:lnTo>
                    <a:pt x="85" y="108"/>
                  </a:lnTo>
                  <a:lnTo>
                    <a:pt x="85" y="107"/>
                  </a:lnTo>
                  <a:lnTo>
                    <a:pt x="85" y="106"/>
                  </a:lnTo>
                  <a:lnTo>
                    <a:pt x="86" y="106"/>
                  </a:lnTo>
                  <a:lnTo>
                    <a:pt x="86" y="104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4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7" y="93"/>
                  </a:lnTo>
                  <a:lnTo>
                    <a:pt x="88" y="93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90" y="91"/>
                  </a:lnTo>
                  <a:lnTo>
                    <a:pt x="90" y="90"/>
                  </a:lnTo>
                  <a:lnTo>
                    <a:pt x="90" y="89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6"/>
                  </a:lnTo>
                  <a:lnTo>
                    <a:pt x="92" y="85"/>
                  </a:lnTo>
                  <a:lnTo>
                    <a:pt x="92" y="84"/>
                  </a:lnTo>
                  <a:lnTo>
                    <a:pt x="93" y="84"/>
                  </a:lnTo>
                  <a:lnTo>
                    <a:pt x="94" y="84"/>
                  </a:lnTo>
                  <a:lnTo>
                    <a:pt x="94" y="83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6" y="82"/>
                  </a:lnTo>
                  <a:lnTo>
                    <a:pt x="96" y="81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5" y="75"/>
                  </a:lnTo>
                  <a:lnTo>
                    <a:pt x="95" y="74"/>
                  </a:lnTo>
                  <a:lnTo>
                    <a:pt x="95" y="73"/>
                  </a:lnTo>
                  <a:lnTo>
                    <a:pt x="94" y="72"/>
                  </a:lnTo>
                  <a:lnTo>
                    <a:pt x="95" y="70"/>
                  </a:lnTo>
                  <a:lnTo>
                    <a:pt x="95" y="69"/>
                  </a:lnTo>
                  <a:lnTo>
                    <a:pt x="95" y="68"/>
                  </a:lnTo>
                  <a:lnTo>
                    <a:pt x="95" y="67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6" y="64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6"/>
                  </a:lnTo>
                  <a:lnTo>
                    <a:pt x="100" y="55"/>
                  </a:lnTo>
                  <a:lnTo>
                    <a:pt x="101" y="56"/>
                  </a:lnTo>
                  <a:lnTo>
                    <a:pt x="102" y="56"/>
                  </a:lnTo>
                  <a:lnTo>
                    <a:pt x="103" y="56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5" y="53"/>
                  </a:lnTo>
                  <a:lnTo>
                    <a:pt x="105" y="52"/>
                  </a:lnTo>
                  <a:lnTo>
                    <a:pt x="105" y="51"/>
                  </a:lnTo>
                  <a:lnTo>
                    <a:pt x="106" y="51"/>
                  </a:lnTo>
                  <a:lnTo>
                    <a:pt x="106" y="50"/>
                  </a:lnTo>
                  <a:lnTo>
                    <a:pt x="107" y="50"/>
                  </a:lnTo>
                  <a:lnTo>
                    <a:pt x="109" y="49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49"/>
                  </a:lnTo>
                  <a:lnTo>
                    <a:pt x="111" y="48"/>
                  </a:lnTo>
                  <a:lnTo>
                    <a:pt x="112" y="48"/>
                  </a:lnTo>
                  <a:lnTo>
                    <a:pt x="113" y="47"/>
                  </a:lnTo>
                  <a:lnTo>
                    <a:pt x="112" y="46"/>
                  </a:lnTo>
                  <a:lnTo>
                    <a:pt x="113" y="44"/>
                  </a:lnTo>
                  <a:lnTo>
                    <a:pt x="113" y="43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3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4" y="36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3" y="33"/>
                  </a:lnTo>
                  <a:lnTo>
                    <a:pt x="112" y="33"/>
                  </a:lnTo>
                  <a:lnTo>
                    <a:pt x="111" y="33"/>
                  </a:lnTo>
                  <a:lnTo>
                    <a:pt x="111" y="32"/>
                  </a:lnTo>
                  <a:lnTo>
                    <a:pt x="110" y="31"/>
                  </a:lnTo>
                  <a:lnTo>
                    <a:pt x="111" y="30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4" y="28"/>
                  </a:lnTo>
                  <a:lnTo>
                    <a:pt x="114" y="27"/>
                  </a:lnTo>
                  <a:lnTo>
                    <a:pt x="115" y="27"/>
                  </a:lnTo>
                  <a:lnTo>
                    <a:pt x="115" y="26"/>
                  </a:lnTo>
                  <a:lnTo>
                    <a:pt x="117" y="26"/>
                  </a:lnTo>
                  <a:lnTo>
                    <a:pt x="118" y="27"/>
                  </a:lnTo>
                  <a:lnTo>
                    <a:pt x="118" y="26"/>
                  </a:lnTo>
                  <a:lnTo>
                    <a:pt x="119" y="27"/>
                  </a:lnTo>
                  <a:lnTo>
                    <a:pt x="120" y="27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4"/>
                  </a:lnTo>
                  <a:lnTo>
                    <a:pt x="124" y="24"/>
                  </a:lnTo>
                  <a:lnTo>
                    <a:pt x="126" y="24"/>
                  </a:lnTo>
                  <a:lnTo>
                    <a:pt x="127" y="24"/>
                  </a:lnTo>
                  <a:lnTo>
                    <a:pt x="127" y="23"/>
                  </a:lnTo>
                  <a:lnTo>
                    <a:pt x="128" y="22"/>
                  </a:lnTo>
                  <a:lnTo>
                    <a:pt x="128" y="21"/>
                  </a:lnTo>
                  <a:lnTo>
                    <a:pt x="128" y="19"/>
                  </a:lnTo>
                  <a:lnTo>
                    <a:pt x="129" y="18"/>
                  </a:lnTo>
                  <a:lnTo>
                    <a:pt x="129" y="16"/>
                  </a:lnTo>
                  <a:lnTo>
                    <a:pt x="129" y="15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9" y="11"/>
                  </a:lnTo>
                  <a:lnTo>
                    <a:pt x="128" y="10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7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5"/>
                  </a:lnTo>
                  <a:lnTo>
                    <a:pt x="126" y="5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2"/>
                  </a:lnTo>
                  <a:lnTo>
                    <a:pt x="121" y="2"/>
                  </a:lnTo>
                  <a:lnTo>
                    <a:pt x="120" y="2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4" name="Freeform 121"/>
            <p:cNvSpPr>
              <a:spLocks/>
            </p:cNvSpPr>
            <p:nvPr/>
          </p:nvSpPr>
          <p:spPr bwMode="auto">
            <a:xfrm>
              <a:off x="2224087" y="969963"/>
              <a:ext cx="750888" cy="450850"/>
            </a:xfrm>
            <a:custGeom>
              <a:avLst/>
              <a:gdLst>
                <a:gd name="T0" fmla="*/ 336 w 473"/>
                <a:gd name="T1" fmla="*/ 1 h 284"/>
                <a:gd name="T2" fmla="*/ 379 w 473"/>
                <a:gd name="T3" fmla="*/ 2 h 284"/>
                <a:gd name="T4" fmla="*/ 422 w 473"/>
                <a:gd name="T5" fmla="*/ 3 h 284"/>
                <a:gd name="T6" fmla="*/ 447 w 473"/>
                <a:gd name="T7" fmla="*/ 3 h 284"/>
                <a:gd name="T8" fmla="*/ 473 w 473"/>
                <a:gd name="T9" fmla="*/ 3 h 284"/>
                <a:gd name="T10" fmla="*/ 472 w 473"/>
                <a:gd name="T11" fmla="*/ 34 h 284"/>
                <a:gd name="T12" fmla="*/ 473 w 473"/>
                <a:gd name="T13" fmla="*/ 100 h 284"/>
                <a:gd name="T14" fmla="*/ 473 w 473"/>
                <a:gd name="T15" fmla="*/ 132 h 284"/>
                <a:gd name="T16" fmla="*/ 473 w 473"/>
                <a:gd name="T17" fmla="*/ 178 h 284"/>
                <a:gd name="T18" fmla="*/ 473 w 473"/>
                <a:gd name="T19" fmla="*/ 214 h 284"/>
                <a:gd name="T20" fmla="*/ 448 w 473"/>
                <a:gd name="T21" fmla="*/ 231 h 284"/>
                <a:gd name="T22" fmla="*/ 427 w 473"/>
                <a:gd name="T23" fmla="*/ 231 h 284"/>
                <a:gd name="T24" fmla="*/ 397 w 473"/>
                <a:gd name="T25" fmla="*/ 231 h 284"/>
                <a:gd name="T26" fmla="*/ 365 w 473"/>
                <a:gd name="T27" fmla="*/ 231 h 284"/>
                <a:gd name="T28" fmla="*/ 336 w 473"/>
                <a:gd name="T29" fmla="*/ 231 h 284"/>
                <a:gd name="T30" fmla="*/ 310 w 473"/>
                <a:gd name="T31" fmla="*/ 231 h 284"/>
                <a:gd name="T32" fmla="*/ 276 w 473"/>
                <a:gd name="T33" fmla="*/ 231 h 284"/>
                <a:gd name="T34" fmla="*/ 254 w 473"/>
                <a:gd name="T35" fmla="*/ 228 h 284"/>
                <a:gd name="T36" fmla="*/ 251 w 473"/>
                <a:gd name="T37" fmla="*/ 210 h 284"/>
                <a:gd name="T38" fmla="*/ 257 w 473"/>
                <a:gd name="T39" fmla="*/ 194 h 284"/>
                <a:gd name="T40" fmla="*/ 246 w 473"/>
                <a:gd name="T41" fmla="*/ 186 h 284"/>
                <a:gd name="T42" fmla="*/ 237 w 473"/>
                <a:gd name="T43" fmla="*/ 188 h 284"/>
                <a:gd name="T44" fmla="*/ 224 w 473"/>
                <a:gd name="T45" fmla="*/ 195 h 284"/>
                <a:gd name="T46" fmla="*/ 211 w 473"/>
                <a:gd name="T47" fmla="*/ 206 h 284"/>
                <a:gd name="T48" fmla="*/ 199 w 473"/>
                <a:gd name="T49" fmla="*/ 216 h 284"/>
                <a:gd name="T50" fmla="*/ 183 w 473"/>
                <a:gd name="T51" fmla="*/ 224 h 284"/>
                <a:gd name="T52" fmla="*/ 169 w 473"/>
                <a:gd name="T53" fmla="*/ 230 h 284"/>
                <a:gd name="T54" fmla="*/ 160 w 473"/>
                <a:gd name="T55" fmla="*/ 237 h 284"/>
                <a:gd name="T56" fmla="*/ 155 w 473"/>
                <a:gd name="T57" fmla="*/ 253 h 284"/>
                <a:gd name="T58" fmla="*/ 166 w 473"/>
                <a:gd name="T59" fmla="*/ 264 h 284"/>
                <a:gd name="T60" fmla="*/ 169 w 473"/>
                <a:gd name="T61" fmla="*/ 279 h 284"/>
                <a:gd name="T62" fmla="*/ 154 w 473"/>
                <a:gd name="T63" fmla="*/ 278 h 284"/>
                <a:gd name="T64" fmla="*/ 142 w 473"/>
                <a:gd name="T65" fmla="*/ 279 h 284"/>
                <a:gd name="T66" fmla="*/ 133 w 473"/>
                <a:gd name="T67" fmla="*/ 266 h 284"/>
                <a:gd name="T68" fmla="*/ 114 w 473"/>
                <a:gd name="T69" fmla="*/ 261 h 284"/>
                <a:gd name="T70" fmla="*/ 97 w 473"/>
                <a:gd name="T71" fmla="*/ 258 h 284"/>
                <a:gd name="T72" fmla="*/ 89 w 473"/>
                <a:gd name="T73" fmla="*/ 242 h 284"/>
                <a:gd name="T74" fmla="*/ 74 w 473"/>
                <a:gd name="T75" fmla="*/ 238 h 284"/>
                <a:gd name="T76" fmla="*/ 63 w 473"/>
                <a:gd name="T77" fmla="*/ 229 h 284"/>
                <a:gd name="T78" fmla="*/ 56 w 473"/>
                <a:gd name="T79" fmla="*/ 215 h 284"/>
                <a:gd name="T80" fmla="*/ 56 w 473"/>
                <a:gd name="T81" fmla="*/ 201 h 284"/>
                <a:gd name="T82" fmla="*/ 50 w 473"/>
                <a:gd name="T83" fmla="*/ 184 h 284"/>
                <a:gd name="T84" fmla="*/ 35 w 473"/>
                <a:gd name="T85" fmla="*/ 176 h 284"/>
                <a:gd name="T86" fmla="*/ 15 w 473"/>
                <a:gd name="T87" fmla="*/ 171 h 284"/>
                <a:gd name="T88" fmla="*/ 23 w 473"/>
                <a:gd name="T89" fmla="*/ 157 h 284"/>
                <a:gd name="T90" fmla="*/ 16 w 473"/>
                <a:gd name="T91" fmla="*/ 142 h 284"/>
                <a:gd name="T92" fmla="*/ 6 w 473"/>
                <a:gd name="T93" fmla="*/ 129 h 284"/>
                <a:gd name="T94" fmla="*/ 5 w 473"/>
                <a:gd name="T95" fmla="*/ 118 h 284"/>
                <a:gd name="T96" fmla="*/ 5 w 473"/>
                <a:gd name="T97" fmla="*/ 106 h 284"/>
                <a:gd name="T98" fmla="*/ 10 w 473"/>
                <a:gd name="T99" fmla="*/ 91 h 284"/>
                <a:gd name="T100" fmla="*/ 9 w 473"/>
                <a:gd name="T101" fmla="*/ 75 h 284"/>
                <a:gd name="T102" fmla="*/ 8 w 473"/>
                <a:gd name="T103" fmla="*/ 59 h 284"/>
                <a:gd name="T104" fmla="*/ 10 w 473"/>
                <a:gd name="T105" fmla="*/ 46 h 284"/>
                <a:gd name="T106" fmla="*/ 18 w 473"/>
                <a:gd name="T107" fmla="*/ 35 h 284"/>
                <a:gd name="T108" fmla="*/ 31 w 473"/>
                <a:gd name="T109" fmla="*/ 30 h 284"/>
                <a:gd name="T110" fmla="*/ 37 w 473"/>
                <a:gd name="T111" fmla="*/ 17 h 284"/>
                <a:gd name="T112" fmla="*/ 44 w 473"/>
                <a:gd name="T113" fmla="*/ 3 h 284"/>
                <a:gd name="T114" fmla="*/ 101 w 473"/>
                <a:gd name="T115" fmla="*/ 2 h 284"/>
                <a:gd name="T116" fmla="*/ 133 w 473"/>
                <a:gd name="T117" fmla="*/ 1 h 284"/>
                <a:gd name="T118" fmla="*/ 176 w 473"/>
                <a:gd name="T119" fmla="*/ 2 h 284"/>
                <a:gd name="T120" fmla="*/ 209 w 473"/>
                <a:gd name="T121" fmla="*/ 2 h 284"/>
                <a:gd name="T122" fmla="*/ 253 w 473"/>
                <a:gd name="T123" fmla="*/ 1 h 284"/>
                <a:gd name="T124" fmla="*/ 291 w 473"/>
                <a:gd name="T125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284">
                  <a:moveTo>
                    <a:pt x="291" y="1"/>
                  </a:moveTo>
                  <a:lnTo>
                    <a:pt x="294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302" y="1"/>
                  </a:lnTo>
                  <a:lnTo>
                    <a:pt x="305" y="1"/>
                  </a:lnTo>
                  <a:lnTo>
                    <a:pt x="307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9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50" y="1"/>
                  </a:lnTo>
                  <a:lnTo>
                    <a:pt x="353" y="2"/>
                  </a:lnTo>
                  <a:lnTo>
                    <a:pt x="354" y="2"/>
                  </a:lnTo>
                  <a:lnTo>
                    <a:pt x="356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7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2"/>
                  </a:lnTo>
                  <a:lnTo>
                    <a:pt x="385" y="2"/>
                  </a:lnTo>
                  <a:lnTo>
                    <a:pt x="386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9" y="2"/>
                  </a:lnTo>
                  <a:lnTo>
                    <a:pt x="411" y="2"/>
                  </a:lnTo>
                  <a:lnTo>
                    <a:pt x="413" y="2"/>
                  </a:lnTo>
                  <a:lnTo>
                    <a:pt x="418" y="2"/>
                  </a:lnTo>
                  <a:lnTo>
                    <a:pt x="418" y="2"/>
                  </a:lnTo>
                  <a:lnTo>
                    <a:pt x="419" y="2"/>
                  </a:lnTo>
                  <a:lnTo>
                    <a:pt x="420" y="3"/>
                  </a:lnTo>
                  <a:lnTo>
                    <a:pt x="422" y="3"/>
                  </a:lnTo>
                  <a:lnTo>
                    <a:pt x="423" y="3"/>
                  </a:lnTo>
                  <a:lnTo>
                    <a:pt x="425" y="3"/>
                  </a:lnTo>
                  <a:lnTo>
                    <a:pt x="426" y="3"/>
                  </a:lnTo>
                  <a:lnTo>
                    <a:pt x="427" y="3"/>
                  </a:lnTo>
                  <a:lnTo>
                    <a:pt x="431" y="3"/>
                  </a:lnTo>
                  <a:lnTo>
                    <a:pt x="433" y="3"/>
                  </a:lnTo>
                  <a:lnTo>
                    <a:pt x="434" y="3"/>
                  </a:lnTo>
                  <a:lnTo>
                    <a:pt x="436" y="3"/>
                  </a:lnTo>
                  <a:lnTo>
                    <a:pt x="437" y="3"/>
                  </a:lnTo>
                  <a:lnTo>
                    <a:pt x="438" y="3"/>
                  </a:lnTo>
                  <a:lnTo>
                    <a:pt x="439" y="3"/>
                  </a:lnTo>
                  <a:lnTo>
                    <a:pt x="440" y="3"/>
                  </a:lnTo>
                  <a:lnTo>
                    <a:pt x="442" y="3"/>
                  </a:lnTo>
                  <a:lnTo>
                    <a:pt x="443" y="3"/>
                  </a:lnTo>
                  <a:lnTo>
                    <a:pt x="444" y="3"/>
                  </a:lnTo>
                  <a:lnTo>
                    <a:pt x="445" y="3"/>
                  </a:lnTo>
                  <a:lnTo>
                    <a:pt x="445" y="3"/>
                  </a:lnTo>
                  <a:lnTo>
                    <a:pt x="447" y="3"/>
                  </a:lnTo>
                  <a:lnTo>
                    <a:pt x="448" y="3"/>
                  </a:lnTo>
                  <a:lnTo>
                    <a:pt x="449" y="3"/>
                  </a:lnTo>
                  <a:lnTo>
                    <a:pt x="452" y="3"/>
                  </a:lnTo>
                  <a:lnTo>
                    <a:pt x="454" y="3"/>
                  </a:lnTo>
                  <a:lnTo>
                    <a:pt x="455" y="3"/>
                  </a:lnTo>
                  <a:lnTo>
                    <a:pt x="456" y="3"/>
                  </a:lnTo>
                  <a:lnTo>
                    <a:pt x="457" y="3"/>
                  </a:lnTo>
                  <a:lnTo>
                    <a:pt x="459" y="3"/>
                  </a:lnTo>
                  <a:lnTo>
                    <a:pt x="460" y="3"/>
                  </a:lnTo>
                  <a:lnTo>
                    <a:pt x="462" y="3"/>
                  </a:lnTo>
                  <a:lnTo>
                    <a:pt x="464" y="3"/>
                  </a:lnTo>
                  <a:lnTo>
                    <a:pt x="465" y="3"/>
                  </a:lnTo>
                  <a:lnTo>
                    <a:pt x="466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1" y="3"/>
                  </a:lnTo>
                  <a:lnTo>
                    <a:pt x="472" y="3"/>
                  </a:lnTo>
                  <a:lnTo>
                    <a:pt x="473" y="3"/>
                  </a:lnTo>
                  <a:lnTo>
                    <a:pt x="473" y="7"/>
                  </a:lnTo>
                  <a:lnTo>
                    <a:pt x="473" y="8"/>
                  </a:lnTo>
                  <a:lnTo>
                    <a:pt x="473" y="9"/>
                  </a:lnTo>
                  <a:lnTo>
                    <a:pt x="473" y="11"/>
                  </a:lnTo>
                  <a:lnTo>
                    <a:pt x="473" y="12"/>
                  </a:lnTo>
                  <a:lnTo>
                    <a:pt x="473" y="15"/>
                  </a:lnTo>
                  <a:lnTo>
                    <a:pt x="473" y="18"/>
                  </a:lnTo>
                  <a:lnTo>
                    <a:pt x="472" y="18"/>
                  </a:lnTo>
                  <a:lnTo>
                    <a:pt x="472" y="18"/>
                  </a:lnTo>
                  <a:lnTo>
                    <a:pt x="472" y="19"/>
                  </a:lnTo>
                  <a:lnTo>
                    <a:pt x="472" y="20"/>
                  </a:lnTo>
                  <a:lnTo>
                    <a:pt x="472" y="22"/>
                  </a:lnTo>
                  <a:lnTo>
                    <a:pt x="472" y="25"/>
                  </a:lnTo>
                  <a:lnTo>
                    <a:pt x="472" y="27"/>
                  </a:lnTo>
                  <a:lnTo>
                    <a:pt x="472" y="28"/>
                  </a:lnTo>
                  <a:lnTo>
                    <a:pt x="472" y="30"/>
                  </a:lnTo>
                  <a:lnTo>
                    <a:pt x="472" y="33"/>
                  </a:lnTo>
                  <a:lnTo>
                    <a:pt x="472" y="34"/>
                  </a:lnTo>
                  <a:lnTo>
                    <a:pt x="472" y="35"/>
                  </a:lnTo>
                  <a:lnTo>
                    <a:pt x="472" y="36"/>
                  </a:lnTo>
                  <a:lnTo>
                    <a:pt x="472" y="37"/>
                  </a:lnTo>
                  <a:lnTo>
                    <a:pt x="472" y="38"/>
                  </a:lnTo>
                  <a:lnTo>
                    <a:pt x="472" y="39"/>
                  </a:lnTo>
                  <a:lnTo>
                    <a:pt x="472" y="44"/>
                  </a:lnTo>
                  <a:lnTo>
                    <a:pt x="472" y="49"/>
                  </a:lnTo>
                  <a:lnTo>
                    <a:pt x="472" y="50"/>
                  </a:lnTo>
                  <a:lnTo>
                    <a:pt x="472" y="54"/>
                  </a:lnTo>
                  <a:lnTo>
                    <a:pt x="472" y="60"/>
                  </a:lnTo>
                  <a:lnTo>
                    <a:pt x="472" y="64"/>
                  </a:lnTo>
                  <a:lnTo>
                    <a:pt x="472" y="66"/>
                  </a:lnTo>
                  <a:lnTo>
                    <a:pt x="472" y="66"/>
                  </a:lnTo>
                  <a:lnTo>
                    <a:pt x="472" y="74"/>
                  </a:lnTo>
                  <a:lnTo>
                    <a:pt x="472" y="79"/>
                  </a:lnTo>
                  <a:lnTo>
                    <a:pt x="472" y="89"/>
                  </a:lnTo>
                  <a:lnTo>
                    <a:pt x="472" y="94"/>
                  </a:lnTo>
                  <a:lnTo>
                    <a:pt x="473" y="100"/>
                  </a:lnTo>
                  <a:lnTo>
                    <a:pt x="472" y="103"/>
                  </a:lnTo>
                  <a:lnTo>
                    <a:pt x="472" y="104"/>
                  </a:lnTo>
                  <a:lnTo>
                    <a:pt x="472" y="105"/>
                  </a:lnTo>
                  <a:lnTo>
                    <a:pt x="472" y="108"/>
                  </a:lnTo>
                  <a:lnTo>
                    <a:pt x="472" y="109"/>
                  </a:lnTo>
                  <a:lnTo>
                    <a:pt x="472" y="111"/>
                  </a:lnTo>
                  <a:lnTo>
                    <a:pt x="472" y="112"/>
                  </a:lnTo>
                  <a:lnTo>
                    <a:pt x="472" y="113"/>
                  </a:lnTo>
                  <a:lnTo>
                    <a:pt x="472" y="118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2" y="122"/>
                  </a:lnTo>
                  <a:lnTo>
                    <a:pt x="472" y="123"/>
                  </a:lnTo>
                  <a:lnTo>
                    <a:pt x="472" y="125"/>
                  </a:lnTo>
                  <a:lnTo>
                    <a:pt x="473" y="127"/>
                  </a:lnTo>
                  <a:lnTo>
                    <a:pt x="473" y="129"/>
                  </a:lnTo>
                  <a:lnTo>
                    <a:pt x="473" y="130"/>
                  </a:lnTo>
                  <a:lnTo>
                    <a:pt x="473" y="132"/>
                  </a:lnTo>
                  <a:lnTo>
                    <a:pt x="473" y="134"/>
                  </a:lnTo>
                  <a:lnTo>
                    <a:pt x="472" y="138"/>
                  </a:lnTo>
                  <a:lnTo>
                    <a:pt x="472" y="140"/>
                  </a:lnTo>
                  <a:lnTo>
                    <a:pt x="472" y="142"/>
                  </a:lnTo>
                  <a:lnTo>
                    <a:pt x="472" y="143"/>
                  </a:lnTo>
                  <a:lnTo>
                    <a:pt x="472" y="144"/>
                  </a:lnTo>
                  <a:lnTo>
                    <a:pt x="472" y="145"/>
                  </a:lnTo>
                  <a:lnTo>
                    <a:pt x="472" y="149"/>
                  </a:lnTo>
                  <a:lnTo>
                    <a:pt x="472" y="151"/>
                  </a:lnTo>
                  <a:lnTo>
                    <a:pt x="472" y="152"/>
                  </a:lnTo>
                  <a:lnTo>
                    <a:pt x="472" y="156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4"/>
                  </a:lnTo>
                  <a:lnTo>
                    <a:pt x="473" y="168"/>
                  </a:lnTo>
                  <a:lnTo>
                    <a:pt x="473" y="171"/>
                  </a:lnTo>
                  <a:lnTo>
                    <a:pt x="473" y="174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8"/>
                  </a:lnTo>
                  <a:lnTo>
                    <a:pt x="473" y="188"/>
                  </a:lnTo>
                  <a:lnTo>
                    <a:pt x="473" y="189"/>
                  </a:lnTo>
                  <a:lnTo>
                    <a:pt x="473" y="190"/>
                  </a:lnTo>
                  <a:lnTo>
                    <a:pt x="473" y="193"/>
                  </a:lnTo>
                  <a:lnTo>
                    <a:pt x="473" y="195"/>
                  </a:lnTo>
                  <a:lnTo>
                    <a:pt x="473" y="197"/>
                  </a:lnTo>
                  <a:lnTo>
                    <a:pt x="473" y="201"/>
                  </a:lnTo>
                  <a:lnTo>
                    <a:pt x="473" y="203"/>
                  </a:lnTo>
                  <a:lnTo>
                    <a:pt x="473" y="204"/>
                  </a:lnTo>
                  <a:lnTo>
                    <a:pt x="473" y="206"/>
                  </a:lnTo>
                  <a:lnTo>
                    <a:pt x="473" y="207"/>
                  </a:lnTo>
                  <a:lnTo>
                    <a:pt x="473" y="212"/>
                  </a:lnTo>
                  <a:lnTo>
                    <a:pt x="473" y="213"/>
                  </a:lnTo>
                  <a:lnTo>
                    <a:pt x="473" y="214"/>
                  </a:lnTo>
                  <a:lnTo>
                    <a:pt x="473" y="215"/>
                  </a:lnTo>
                  <a:lnTo>
                    <a:pt x="473" y="215"/>
                  </a:lnTo>
                  <a:lnTo>
                    <a:pt x="473" y="219"/>
                  </a:lnTo>
                  <a:lnTo>
                    <a:pt x="473" y="223"/>
                  </a:lnTo>
                  <a:lnTo>
                    <a:pt x="473" y="224"/>
                  </a:lnTo>
                  <a:lnTo>
                    <a:pt x="473" y="225"/>
                  </a:lnTo>
                  <a:lnTo>
                    <a:pt x="473" y="227"/>
                  </a:lnTo>
                  <a:lnTo>
                    <a:pt x="473" y="231"/>
                  </a:lnTo>
                  <a:lnTo>
                    <a:pt x="471" y="231"/>
                  </a:lnTo>
                  <a:lnTo>
                    <a:pt x="469" y="231"/>
                  </a:lnTo>
                  <a:lnTo>
                    <a:pt x="468" y="231"/>
                  </a:lnTo>
                  <a:lnTo>
                    <a:pt x="465" y="231"/>
                  </a:lnTo>
                  <a:lnTo>
                    <a:pt x="464" y="231"/>
                  </a:lnTo>
                  <a:lnTo>
                    <a:pt x="463" y="231"/>
                  </a:lnTo>
                  <a:lnTo>
                    <a:pt x="462" y="231"/>
                  </a:lnTo>
                  <a:lnTo>
                    <a:pt x="460" y="231"/>
                  </a:lnTo>
                  <a:lnTo>
                    <a:pt x="449" y="231"/>
                  </a:lnTo>
                  <a:lnTo>
                    <a:pt x="448" y="231"/>
                  </a:lnTo>
                  <a:lnTo>
                    <a:pt x="447" y="231"/>
                  </a:lnTo>
                  <a:lnTo>
                    <a:pt x="446" y="231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4" y="231"/>
                  </a:lnTo>
                  <a:lnTo>
                    <a:pt x="443" y="231"/>
                  </a:lnTo>
                  <a:lnTo>
                    <a:pt x="440" y="231"/>
                  </a:lnTo>
                  <a:lnTo>
                    <a:pt x="439" y="231"/>
                  </a:lnTo>
                  <a:lnTo>
                    <a:pt x="438" y="231"/>
                  </a:lnTo>
                  <a:lnTo>
                    <a:pt x="437" y="231"/>
                  </a:lnTo>
                  <a:lnTo>
                    <a:pt x="435" y="231"/>
                  </a:lnTo>
                  <a:lnTo>
                    <a:pt x="434" y="231"/>
                  </a:lnTo>
                  <a:lnTo>
                    <a:pt x="433" y="231"/>
                  </a:lnTo>
                  <a:lnTo>
                    <a:pt x="431" y="231"/>
                  </a:lnTo>
                  <a:lnTo>
                    <a:pt x="430" y="231"/>
                  </a:lnTo>
                  <a:lnTo>
                    <a:pt x="429" y="231"/>
                  </a:lnTo>
                  <a:lnTo>
                    <a:pt x="428" y="231"/>
                  </a:lnTo>
                  <a:lnTo>
                    <a:pt x="427" y="231"/>
                  </a:lnTo>
                  <a:lnTo>
                    <a:pt x="425" y="231"/>
                  </a:lnTo>
                  <a:lnTo>
                    <a:pt x="423" y="231"/>
                  </a:lnTo>
                  <a:lnTo>
                    <a:pt x="422" y="231"/>
                  </a:lnTo>
                  <a:lnTo>
                    <a:pt x="420" y="231"/>
                  </a:lnTo>
                  <a:lnTo>
                    <a:pt x="419" y="231"/>
                  </a:lnTo>
                  <a:lnTo>
                    <a:pt x="418" y="231"/>
                  </a:lnTo>
                  <a:lnTo>
                    <a:pt x="417" y="231"/>
                  </a:lnTo>
                  <a:lnTo>
                    <a:pt x="416" y="231"/>
                  </a:lnTo>
                  <a:lnTo>
                    <a:pt x="414" y="231"/>
                  </a:lnTo>
                  <a:lnTo>
                    <a:pt x="413" y="231"/>
                  </a:lnTo>
                  <a:lnTo>
                    <a:pt x="412" y="231"/>
                  </a:lnTo>
                  <a:lnTo>
                    <a:pt x="411" y="231"/>
                  </a:lnTo>
                  <a:lnTo>
                    <a:pt x="410" y="231"/>
                  </a:lnTo>
                  <a:lnTo>
                    <a:pt x="409" y="231"/>
                  </a:lnTo>
                  <a:lnTo>
                    <a:pt x="406" y="231"/>
                  </a:lnTo>
                  <a:lnTo>
                    <a:pt x="402" y="231"/>
                  </a:lnTo>
                  <a:lnTo>
                    <a:pt x="399" y="231"/>
                  </a:lnTo>
                  <a:lnTo>
                    <a:pt x="397" y="231"/>
                  </a:lnTo>
                  <a:lnTo>
                    <a:pt x="396" y="231"/>
                  </a:lnTo>
                  <a:lnTo>
                    <a:pt x="395" y="231"/>
                  </a:lnTo>
                  <a:lnTo>
                    <a:pt x="393" y="231"/>
                  </a:lnTo>
                  <a:lnTo>
                    <a:pt x="392" y="231"/>
                  </a:lnTo>
                  <a:lnTo>
                    <a:pt x="391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6" y="231"/>
                  </a:lnTo>
                  <a:lnTo>
                    <a:pt x="385" y="231"/>
                  </a:lnTo>
                  <a:lnTo>
                    <a:pt x="383" y="231"/>
                  </a:lnTo>
                  <a:lnTo>
                    <a:pt x="382" y="231"/>
                  </a:lnTo>
                  <a:lnTo>
                    <a:pt x="380" y="231"/>
                  </a:lnTo>
                  <a:lnTo>
                    <a:pt x="378" y="231"/>
                  </a:lnTo>
                  <a:lnTo>
                    <a:pt x="376" y="231"/>
                  </a:lnTo>
                  <a:lnTo>
                    <a:pt x="375" y="231"/>
                  </a:lnTo>
                  <a:lnTo>
                    <a:pt x="371" y="231"/>
                  </a:lnTo>
                  <a:lnTo>
                    <a:pt x="369" y="231"/>
                  </a:lnTo>
                  <a:lnTo>
                    <a:pt x="365" y="231"/>
                  </a:lnTo>
                  <a:lnTo>
                    <a:pt x="363" y="231"/>
                  </a:lnTo>
                  <a:lnTo>
                    <a:pt x="362" y="231"/>
                  </a:lnTo>
                  <a:lnTo>
                    <a:pt x="360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6" y="231"/>
                  </a:lnTo>
                  <a:lnTo>
                    <a:pt x="354" y="231"/>
                  </a:lnTo>
                  <a:lnTo>
                    <a:pt x="351" y="231"/>
                  </a:lnTo>
                  <a:lnTo>
                    <a:pt x="350" y="231"/>
                  </a:lnTo>
                  <a:lnTo>
                    <a:pt x="349" y="231"/>
                  </a:lnTo>
                  <a:lnTo>
                    <a:pt x="348" y="231"/>
                  </a:lnTo>
                  <a:lnTo>
                    <a:pt x="343" y="231"/>
                  </a:lnTo>
                  <a:lnTo>
                    <a:pt x="342" y="231"/>
                  </a:lnTo>
                  <a:lnTo>
                    <a:pt x="341" y="231"/>
                  </a:lnTo>
                  <a:lnTo>
                    <a:pt x="340" y="231"/>
                  </a:lnTo>
                  <a:lnTo>
                    <a:pt x="337" y="231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5" y="231"/>
                  </a:lnTo>
                  <a:lnTo>
                    <a:pt x="334" y="231"/>
                  </a:lnTo>
                  <a:lnTo>
                    <a:pt x="333" y="231"/>
                  </a:lnTo>
                  <a:lnTo>
                    <a:pt x="332" y="231"/>
                  </a:lnTo>
                  <a:lnTo>
                    <a:pt x="329" y="231"/>
                  </a:lnTo>
                  <a:lnTo>
                    <a:pt x="328" y="231"/>
                  </a:lnTo>
                  <a:lnTo>
                    <a:pt x="327" y="231"/>
                  </a:lnTo>
                  <a:lnTo>
                    <a:pt x="325" y="231"/>
                  </a:lnTo>
                  <a:lnTo>
                    <a:pt x="324" y="231"/>
                  </a:lnTo>
                  <a:lnTo>
                    <a:pt x="323" y="231"/>
                  </a:lnTo>
                  <a:lnTo>
                    <a:pt x="322" y="231"/>
                  </a:lnTo>
                  <a:lnTo>
                    <a:pt x="319" y="231"/>
                  </a:lnTo>
                  <a:lnTo>
                    <a:pt x="318" y="231"/>
                  </a:lnTo>
                  <a:lnTo>
                    <a:pt x="317" y="231"/>
                  </a:lnTo>
                  <a:lnTo>
                    <a:pt x="315" y="231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0" y="231"/>
                  </a:lnTo>
                  <a:lnTo>
                    <a:pt x="309" y="231"/>
                  </a:lnTo>
                  <a:lnTo>
                    <a:pt x="309" y="231"/>
                  </a:lnTo>
                  <a:lnTo>
                    <a:pt x="308" y="231"/>
                  </a:lnTo>
                  <a:lnTo>
                    <a:pt x="307" y="231"/>
                  </a:lnTo>
                  <a:lnTo>
                    <a:pt x="302" y="231"/>
                  </a:lnTo>
                  <a:lnTo>
                    <a:pt x="300" y="231"/>
                  </a:lnTo>
                  <a:lnTo>
                    <a:pt x="299" y="231"/>
                  </a:lnTo>
                  <a:lnTo>
                    <a:pt x="298" y="231"/>
                  </a:lnTo>
                  <a:lnTo>
                    <a:pt x="297" y="231"/>
                  </a:lnTo>
                  <a:lnTo>
                    <a:pt x="296" y="231"/>
                  </a:lnTo>
                  <a:lnTo>
                    <a:pt x="294" y="231"/>
                  </a:lnTo>
                  <a:lnTo>
                    <a:pt x="293" y="231"/>
                  </a:lnTo>
                  <a:lnTo>
                    <a:pt x="292" y="231"/>
                  </a:lnTo>
                  <a:lnTo>
                    <a:pt x="291" y="231"/>
                  </a:lnTo>
                  <a:lnTo>
                    <a:pt x="281" y="231"/>
                  </a:lnTo>
                  <a:lnTo>
                    <a:pt x="280" y="231"/>
                  </a:lnTo>
                  <a:lnTo>
                    <a:pt x="279" y="231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1" y="231"/>
                  </a:lnTo>
                  <a:lnTo>
                    <a:pt x="269" y="231"/>
                  </a:lnTo>
                  <a:lnTo>
                    <a:pt x="268" y="231"/>
                  </a:lnTo>
                  <a:lnTo>
                    <a:pt x="267" y="231"/>
                  </a:lnTo>
                  <a:lnTo>
                    <a:pt x="263" y="231"/>
                  </a:lnTo>
                  <a:lnTo>
                    <a:pt x="262" y="231"/>
                  </a:lnTo>
                  <a:lnTo>
                    <a:pt x="260" y="231"/>
                  </a:lnTo>
                  <a:lnTo>
                    <a:pt x="259" y="231"/>
                  </a:lnTo>
                  <a:lnTo>
                    <a:pt x="258" y="231"/>
                  </a:lnTo>
                  <a:lnTo>
                    <a:pt x="257" y="231"/>
                  </a:lnTo>
                  <a:lnTo>
                    <a:pt x="256" y="231"/>
                  </a:lnTo>
                  <a:lnTo>
                    <a:pt x="255" y="231"/>
                  </a:lnTo>
                  <a:lnTo>
                    <a:pt x="254" y="231"/>
                  </a:lnTo>
                  <a:lnTo>
                    <a:pt x="254" y="230"/>
                  </a:lnTo>
                  <a:lnTo>
                    <a:pt x="255" y="229"/>
                  </a:lnTo>
                  <a:lnTo>
                    <a:pt x="254" y="228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3" y="225"/>
                  </a:lnTo>
                  <a:lnTo>
                    <a:pt x="251" y="225"/>
                  </a:lnTo>
                  <a:lnTo>
                    <a:pt x="250" y="223"/>
                  </a:lnTo>
                  <a:lnTo>
                    <a:pt x="250" y="222"/>
                  </a:lnTo>
                  <a:lnTo>
                    <a:pt x="250" y="221"/>
                  </a:lnTo>
                  <a:lnTo>
                    <a:pt x="251" y="221"/>
                  </a:lnTo>
                  <a:lnTo>
                    <a:pt x="251" y="220"/>
                  </a:lnTo>
                  <a:lnTo>
                    <a:pt x="253" y="219"/>
                  </a:lnTo>
                  <a:lnTo>
                    <a:pt x="251" y="216"/>
                  </a:lnTo>
                  <a:lnTo>
                    <a:pt x="251" y="215"/>
                  </a:lnTo>
                  <a:lnTo>
                    <a:pt x="253" y="215"/>
                  </a:lnTo>
                  <a:lnTo>
                    <a:pt x="253" y="214"/>
                  </a:lnTo>
                  <a:lnTo>
                    <a:pt x="253" y="213"/>
                  </a:lnTo>
                  <a:lnTo>
                    <a:pt x="253" y="212"/>
                  </a:lnTo>
                  <a:lnTo>
                    <a:pt x="251" y="211"/>
                  </a:lnTo>
                  <a:lnTo>
                    <a:pt x="251" y="210"/>
                  </a:lnTo>
                  <a:lnTo>
                    <a:pt x="251" y="208"/>
                  </a:lnTo>
                  <a:lnTo>
                    <a:pt x="253" y="207"/>
                  </a:lnTo>
                  <a:lnTo>
                    <a:pt x="251" y="206"/>
                  </a:lnTo>
                  <a:lnTo>
                    <a:pt x="251" y="205"/>
                  </a:lnTo>
                  <a:lnTo>
                    <a:pt x="251" y="204"/>
                  </a:lnTo>
                  <a:lnTo>
                    <a:pt x="253" y="203"/>
                  </a:lnTo>
                  <a:lnTo>
                    <a:pt x="253" y="202"/>
                  </a:lnTo>
                  <a:lnTo>
                    <a:pt x="254" y="202"/>
                  </a:lnTo>
                  <a:lnTo>
                    <a:pt x="254" y="202"/>
                  </a:lnTo>
                  <a:lnTo>
                    <a:pt x="254" y="201"/>
                  </a:lnTo>
                  <a:lnTo>
                    <a:pt x="254" y="199"/>
                  </a:lnTo>
                  <a:lnTo>
                    <a:pt x="254" y="198"/>
                  </a:lnTo>
                  <a:lnTo>
                    <a:pt x="254" y="197"/>
                  </a:lnTo>
                  <a:lnTo>
                    <a:pt x="254" y="196"/>
                  </a:lnTo>
                  <a:lnTo>
                    <a:pt x="255" y="195"/>
                  </a:lnTo>
                  <a:lnTo>
                    <a:pt x="256" y="195"/>
                  </a:lnTo>
                  <a:lnTo>
                    <a:pt x="256" y="194"/>
                  </a:lnTo>
                  <a:lnTo>
                    <a:pt x="257" y="194"/>
                  </a:lnTo>
                  <a:lnTo>
                    <a:pt x="258" y="193"/>
                  </a:lnTo>
                  <a:lnTo>
                    <a:pt x="257" y="191"/>
                  </a:lnTo>
                  <a:lnTo>
                    <a:pt x="256" y="191"/>
                  </a:lnTo>
                  <a:lnTo>
                    <a:pt x="255" y="191"/>
                  </a:lnTo>
                  <a:lnTo>
                    <a:pt x="255" y="190"/>
                  </a:lnTo>
                  <a:lnTo>
                    <a:pt x="254" y="189"/>
                  </a:lnTo>
                  <a:lnTo>
                    <a:pt x="254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3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49" y="188"/>
                  </a:lnTo>
                  <a:lnTo>
                    <a:pt x="248" y="188"/>
                  </a:lnTo>
                  <a:lnTo>
                    <a:pt x="247" y="188"/>
                  </a:lnTo>
                  <a:lnTo>
                    <a:pt x="247" y="187"/>
                  </a:lnTo>
                  <a:lnTo>
                    <a:pt x="246" y="187"/>
                  </a:lnTo>
                  <a:lnTo>
                    <a:pt x="246" y="186"/>
                  </a:lnTo>
                  <a:lnTo>
                    <a:pt x="246" y="185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3" y="182"/>
                  </a:lnTo>
                  <a:lnTo>
                    <a:pt x="243" y="181"/>
                  </a:lnTo>
                  <a:lnTo>
                    <a:pt x="241" y="180"/>
                  </a:lnTo>
                  <a:lnTo>
                    <a:pt x="240" y="181"/>
                  </a:lnTo>
                  <a:lnTo>
                    <a:pt x="240" y="180"/>
                  </a:lnTo>
                  <a:lnTo>
                    <a:pt x="239" y="180"/>
                  </a:lnTo>
                  <a:lnTo>
                    <a:pt x="239" y="181"/>
                  </a:lnTo>
                  <a:lnTo>
                    <a:pt x="238" y="181"/>
                  </a:lnTo>
                  <a:lnTo>
                    <a:pt x="237" y="182"/>
                  </a:lnTo>
                  <a:lnTo>
                    <a:pt x="237" y="184"/>
                  </a:lnTo>
                  <a:lnTo>
                    <a:pt x="236" y="185"/>
                  </a:lnTo>
                  <a:lnTo>
                    <a:pt x="236" y="186"/>
                  </a:lnTo>
                  <a:lnTo>
                    <a:pt x="237" y="187"/>
                  </a:lnTo>
                  <a:lnTo>
                    <a:pt x="237" y="188"/>
                  </a:lnTo>
                  <a:lnTo>
                    <a:pt x="237" y="188"/>
                  </a:lnTo>
                  <a:lnTo>
                    <a:pt x="236" y="189"/>
                  </a:lnTo>
                  <a:lnTo>
                    <a:pt x="236" y="190"/>
                  </a:lnTo>
                  <a:lnTo>
                    <a:pt x="234" y="191"/>
                  </a:lnTo>
                  <a:lnTo>
                    <a:pt x="233" y="191"/>
                  </a:lnTo>
                  <a:lnTo>
                    <a:pt x="232" y="190"/>
                  </a:lnTo>
                  <a:lnTo>
                    <a:pt x="231" y="190"/>
                  </a:lnTo>
                  <a:lnTo>
                    <a:pt x="230" y="190"/>
                  </a:lnTo>
                  <a:lnTo>
                    <a:pt x="229" y="190"/>
                  </a:lnTo>
                  <a:lnTo>
                    <a:pt x="228" y="190"/>
                  </a:lnTo>
                  <a:lnTo>
                    <a:pt x="228" y="189"/>
                  </a:lnTo>
                  <a:lnTo>
                    <a:pt x="226" y="189"/>
                  </a:lnTo>
                  <a:lnTo>
                    <a:pt x="226" y="189"/>
                  </a:lnTo>
                  <a:lnTo>
                    <a:pt x="225" y="190"/>
                  </a:lnTo>
                  <a:lnTo>
                    <a:pt x="225" y="191"/>
                  </a:lnTo>
                  <a:lnTo>
                    <a:pt x="224" y="191"/>
                  </a:lnTo>
                  <a:lnTo>
                    <a:pt x="224" y="193"/>
                  </a:lnTo>
                  <a:lnTo>
                    <a:pt x="224" y="194"/>
                  </a:lnTo>
                  <a:lnTo>
                    <a:pt x="224" y="195"/>
                  </a:lnTo>
                  <a:lnTo>
                    <a:pt x="224" y="196"/>
                  </a:lnTo>
                  <a:lnTo>
                    <a:pt x="224" y="197"/>
                  </a:lnTo>
                  <a:lnTo>
                    <a:pt x="223" y="198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2"/>
                  </a:lnTo>
                  <a:lnTo>
                    <a:pt x="222" y="202"/>
                  </a:lnTo>
                  <a:lnTo>
                    <a:pt x="221" y="201"/>
                  </a:lnTo>
                  <a:lnTo>
                    <a:pt x="220" y="202"/>
                  </a:lnTo>
                  <a:lnTo>
                    <a:pt x="219" y="202"/>
                  </a:lnTo>
                  <a:lnTo>
                    <a:pt x="217" y="203"/>
                  </a:lnTo>
                  <a:lnTo>
                    <a:pt x="217" y="204"/>
                  </a:lnTo>
                  <a:lnTo>
                    <a:pt x="216" y="205"/>
                  </a:lnTo>
                  <a:lnTo>
                    <a:pt x="215" y="204"/>
                  </a:lnTo>
                  <a:lnTo>
                    <a:pt x="214" y="205"/>
                  </a:lnTo>
                  <a:lnTo>
                    <a:pt x="213" y="205"/>
                  </a:lnTo>
                  <a:lnTo>
                    <a:pt x="212" y="206"/>
                  </a:lnTo>
                  <a:lnTo>
                    <a:pt x="211" y="206"/>
                  </a:lnTo>
                  <a:lnTo>
                    <a:pt x="209" y="206"/>
                  </a:lnTo>
                  <a:lnTo>
                    <a:pt x="209" y="207"/>
                  </a:lnTo>
                  <a:lnTo>
                    <a:pt x="208" y="207"/>
                  </a:lnTo>
                  <a:lnTo>
                    <a:pt x="208" y="208"/>
                  </a:lnTo>
                  <a:lnTo>
                    <a:pt x="207" y="210"/>
                  </a:lnTo>
                  <a:lnTo>
                    <a:pt x="207" y="211"/>
                  </a:lnTo>
                  <a:lnTo>
                    <a:pt x="207" y="212"/>
                  </a:lnTo>
                  <a:lnTo>
                    <a:pt x="207" y="213"/>
                  </a:lnTo>
                  <a:lnTo>
                    <a:pt x="207" y="214"/>
                  </a:lnTo>
                  <a:lnTo>
                    <a:pt x="206" y="214"/>
                  </a:lnTo>
                  <a:lnTo>
                    <a:pt x="205" y="215"/>
                  </a:lnTo>
                  <a:lnTo>
                    <a:pt x="204" y="215"/>
                  </a:lnTo>
                  <a:lnTo>
                    <a:pt x="203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9" y="216"/>
                  </a:lnTo>
                  <a:lnTo>
                    <a:pt x="198" y="216"/>
                  </a:lnTo>
                  <a:lnTo>
                    <a:pt x="197" y="218"/>
                  </a:lnTo>
                  <a:lnTo>
                    <a:pt x="197" y="219"/>
                  </a:lnTo>
                  <a:lnTo>
                    <a:pt x="197" y="220"/>
                  </a:lnTo>
                  <a:lnTo>
                    <a:pt x="196" y="221"/>
                  </a:lnTo>
                  <a:lnTo>
                    <a:pt x="195" y="221"/>
                  </a:lnTo>
                  <a:lnTo>
                    <a:pt x="195" y="222"/>
                  </a:lnTo>
                  <a:lnTo>
                    <a:pt x="194" y="223"/>
                  </a:lnTo>
                  <a:lnTo>
                    <a:pt x="193" y="223"/>
                  </a:lnTo>
                  <a:lnTo>
                    <a:pt x="193" y="224"/>
                  </a:lnTo>
                  <a:lnTo>
                    <a:pt x="191" y="225"/>
                  </a:lnTo>
                  <a:lnTo>
                    <a:pt x="190" y="225"/>
                  </a:lnTo>
                  <a:lnTo>
                    <a:pt x="189" y="225"/>
                  </a:lnTo>
                  <a:lnTo>
                    <a:pt x="188" y="224"/>
                  </a:lnTo>
                  <a:lnTo>
                    <a:pt x="187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3" y="224"/>
                  </a:lnTo>
                  <a:lnTo>
                    <a:pt x="183" y="225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0" y="225"/>
                  </a:lnTo>
                  <a:lnTo>
                    <a:pt x="179" y="225"/>
                  </a:lnTo>
                  <a:lnTo>
                    <a:pt x="178" y="225"/>
                  </a:lnTo>
                  <a:lnTo>
                    <a:pt x="177" y="224"/>
                  </a:lnTo>
                  <a:lnTo>
                    <a:pt x="176" y="225"/>
                  </a:lnTo>
                  <a:lnTo>
                    <a:pt x="174" y="225"/>
                  </a:lnTo>
                  <a:lnTo>
                    <a:pt x="173" y="225"/>
                  </a:lnTo>
                  <a:lnTo>
                    <a:pt x="172" y="225"/>
                  </a:lnTo>
                  <a:lnTo>
                    <a:pt x="172" y="225"/>
                  </a:lnTo>
                  <a:lnTo>
                    <a:pt x="172" y="227"/>
                  </a:lnTo>
                  <a:lnTo>
                    <a:pt x="171" y="227"/>
                  </a:lnTo>
                  <a:lnTo>
                    <a:pt x="170" y="228"/>
                  </a:lnTo>
                  <a:lnTo>
                    <a:pt x="170" y="229"/>
                  </a:lnTo>
                  <a:lnTo>
                    <a:pt x="169" y="229"/>
                  </a:lnTo>
                  <a:lnTo>
                    <a:pt x="169" y="230"/>
                  </a:lnTo>
                  <a:lnTo>
                    <a:pt x="168" y="230"/>
                  </a:lnTo>
                  <a:lnTo>
                    <a:pt x="166" y="230"/>
                  </a:lnTo>
                  <a:lnTo>
                    <a:pt x="165" y="231"/>
                  </a:lnTo>
                  <a:lnTo>
                    <a:pt x="165" y="232"/>
                  </a:lnTo>
                  <a:lnTo>
                    <a:pt x="164" y="232"/>
                  </a:lnTo>
                  <a:lnTo>
                    <a:pt x="163" y="233"/>
                  </a:lnTo>
                  <a:lnTo>
                    <a:pt x="163" y="232"/>
                  </a:lnTo>
                  <a:lnTo>
                    <a:pt x="162" y="232"/>
                  </a:lnTo>
                  <a:lnTo>
                    <a:pt x="161" y="231"/>
                  </a:lnTo>
                  <a:lnTo>
                    <a:pt x="160" y="230"/>
                  </a:lnTo>
                  <a:lnTo>
                    <a:pt x="160" y="231"/>
                  </a:lnTo>
                  <a:lnTo>
                    <a:pt x="159" y="231"/>
                  </a:lnTo>
                  <a:lnTo>
                    <a:pt x="157" y="232"/>
                  </a:lnTo>
                  <a:lnTo>
                    <a:pt x="157" y="233"/>
                  </a:lnTo>
                  <a:lnTo>
                    <a:pt x="159" y="233"/>
                  </a:lnTo>
                  <a:lnTo>
                    <a:pt x="159" y="235"/>
                  </a:lnTo>
                  <a:lnTo>
                    <a:pt x="160" y="236"/>
                  </a:lnTo>
                  <a:lnTo>
                    <a:pt x="160" y="237"/>
                  </a:lnTo>
                  <a:lnTo>
                    <a:pt x="159" y="238"/>
                  </a:lnTo>
                  <a:lnTo>
                    <a:pt x="160" y="238"/>
                  </a:lnTo>
                  <a:lnTo>
                    <a:pt x="160" y="239"/>
                  </a:lnTo>
                  <a:lnTo>
                    <a:pt x="160" y="240"/>
                  </a:lnTo>
                  <a:lnTo>
                    <a:pt x="160" y="241"/>
                  </a:lnTo>
                  <a:lnTo>
                    <a:pt x="159" y="242"/>
                  </a:lnTo>
                  <a:lnTo>
                    <a:pt x="159" y="242"/>
                  </a:lnTo>
                  <a:lnTo>
                    <a:pt x="157" y="242"/>
                  </a:lnTo>
                  <a:lnTo>
                    <a:pt x="157" y="244"/>
                  </a:lnTo>
                  <a:lnTo>
                    <a:pt x="157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7" y="248"/>
                  </a:lnTo>
                  <a:lnTo>
                    <a:pt x="156" y="249"/>
                  </a:lnTo>
                  <a:lnTo>
                    <a:pt x="156" y="250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3"/>
                  </a:lnTo>
                  <a:lnTo>
                    <a:pt x="156" y="253"/>
                  </a:lnTo>
                  <a:lnTo>
                    <a:pt x="156" y="254"/>
                  </a:lnTo>
                  <a:lnTo>
                    <a:pt x="156" y="255"/>
                  </a:lnTo>
                  <a:lnTo>
                    <a:pt x="156" y="256"/>
                  </a:lnTo>
                  <a:lnTo>
                    <a:pt x="156" y="257"/>
                  </a:lnTo>
                  <a:lnTo>
                    <a:pt x="156" y="258"/>
                  </a:lnTo>
                  <a:lnTo>
                    <a:pt x="156" y="259"/>
                  </a:lnTo>
                  <a:lnTo>
                    <a:pt x="157" y="259"/>
                  </a:lnTo>
                  <a:lnTo>
                    <a:pt x="160" y="261"/>
                  </a:lnTo>
                  <a:lnTo>
                    <a:pt x="160" y="262"/>
                  </a:lnTo>
                  <a:lnTo>
                    <a:pt x="161" y="262"/>
                  </a:lnTo>
                  <a:lnTo>
                    <a:pt x="162" y="263"/>
                  </a:lnTo>
                  <a:lnTo>
                    <a:pt x="163" y="263"/>
                  </a:lnTo>
                  <a:lnTo>
                    <a:pt x="164" y="263"/>
                  </a:lnTo>
                  <a:lnTo>
                    <a:pt x="165" y="263"/>
                  </a:lnTo>
                  <a:lnTo>
                    <a:pt x="165" y="262"/>
                  </a:lnTo>
                  <a:lnTo>
                    <a:pt x="166" y="263"/>
                  </a:lnTo>
                  <a:lnTo>
                    <a:pt x="166" y="264"/>
                  </a:lnTo>
                  <a:lnTo>
                    <a:pt x="168" y="265"/>
                  </a:lnTo>
                  <a:lnTo>
                    <a:pt x="168" y="266"/>
                  </a:lnTo>
                  <a:lnTo>
                    <a:pt x="168" y="267"/>
                  </a:lnTo>
                  <a:lnTo>
                    <a:pt x="169" y="267"/>
                  </a:lnTo>
                  <a:lnTo>
                    <a:pt x="169" y="269"/>
                  </a:lnTo>
                  <a:lnTo>
                    <a:pt x="169" y="270"/>
                  </a:lnTo>
                  <a:lnTo>
                    <a:pt x="170" y="270"/>
                  </a:lnTo>
                  <a:lnTo>
                    <a:pt x="170" y="271"/>
                  </a:lnTo>
                  <a:lnTo>
                    <a:pt x="171" y="272"/>
                  </a:lnTo>
                  <a:lnTo>
                    <a:pt x="171" y="273"/>
                  </a:lnTo>
                  <a:lnTo>
                    <a:pt x="172" y="273"/>
                  </a:lnTo>
                  <a:lnTo>
                    <a:pt x="171" y="274"/>
                  </a:lnTo>
                  <a:lnTo>
                    <a:pt x="171" y="275"/>
                  </a:lnTo>
                  <a:lnTo>
                    <a:pt x="171" y="277"/>
                  </a:lnTo>
                  <a:lnTo>
                    <a:pt x="171" y="278"/>
                  </a:lnTo>
                  <a:lnTo>
                    <a:pt x="171" y="279"/>
                  </a:lnTo>
                  <a:lnTo>
                    <a:pt x="170" y="279"/>
                  </a:lnTo>
                  <a:lnTo>
                    <a:pt x="169" y="279"/>
                  </a:lnTo>
                  <a:lnTo>
                    <a:pt x="168" y="280"/>
                  </a:lnTo>
                  <a:lnTo>
                    <a:pt x="168" y="281"/>
                  </a:lnTo>
                  <a:lnTo>
                    <a:pt x="169" y="282"/>
                  </a:lnTo>
                  <a:lnTo>
                    <a:pt x="168" y="282"/>
                  </a:lnTo>
                  <a:lnTo>
                    <a:pt x="168" y="283"/>
                  </a:lnTo>
                  <a:lnTo>
                    <a:pt x="166" y="283"/>
                  </a:lnTo>
                  <a:lnTo>
                    <a:pt x="165" y="283"/>
                  </a:lnTo>
                  <a:lnTo>
                    <a:pt x="164" y="283"/>
                  </a:lnTo>
                  <a:lnTo>
                    <a:pt x="163" y="284"/>
                  </a:lnTo>
                  <a:lnTo>
                    <a:pt x="162" y="283"/>
                  </a:lnTo>
                  <a:lnTo>
                    <a:pt x="161" y="282"/>
                  </a:lnTo>
                  <a:lnTo>
                    <a:pt x="161" y="281"/>
                  </a:lnTo>
                  <a:lnTo>
                    <a:pt x="160" y="280"/>
                  </a:lnTo>
                  <a:lnTo>
                    <a:pt x="159" y="279"/>
                  </a:lnTo>
                  <a:lnTo>
                    <a:pt x="157" y="279"/>
                  </a:lnTo>
                  <a:lnTo>
                    <a:pt x="156" y="279"/>
                  </a:lnTo>
                  <a:lnTo>
                    <a:pt x="155" y="278"/>
                  </a:lnTo>
                  <a:lnTo>
                    <a:pt x="154" y="278"/>
                  </a:lnTo>
                  <a:lnTo>
                    <a:pt x="153" y="278"/>
                  </a:lnTo>
                  <a:lnTo>
                    <a:pt x="152" y="279"/>
                  </a:lnTo>
                  <a:lnTo>
                    <a:pt x="152" y="278"/>
                  </a:lnTo>
                  <a:lnTo>
                    <a:pt x="151" y="278"/>
                  </a:lnTo>
                  <a:lnTo>
                    <a:pt x="149" y="278"/>
                  </a:lnTo>
                  <a:lnTo>
                    <a:pt x="149" y="279"/>
                  </a:lnTo>
                  <a:lnTo>
                    <a:pt x="148" y="279"/>
                  </a:lnTo>
                  <a:lnTo>
                    <a:pt x="148" y="280"/>
                  </a:lnTo>
                  <a:lnTo>
                    <a:pt x="147" y="280"/>
                  </a:lnTo>
                  <a:lnTo>
                    <a:pt x="146" y="280"/>
                  </a:lnTo>
                  <a:lnTo>
                    <a:pt x="145" y="280"/>
                  </a:lnTo>
                  <a:lnTo>
                    <a:pt x="145" y="281"/>
                  </a:lnTo>
                  <a:lnTo>
                    <a:pt x="145" y="281"/>
                  </a:lnTo>
                  <a:lnTo>
                    <a:pt x="144" y="280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3" y="280"/>
                  </a:lnTo>
                  <a:lnTo>
                    <a:pt x="142" y="279"/>
                  </a:lnTo>
                  <a:lnTo>
                    <a:pt x="142" y="278"/>
                  </a:lnTo>
                  <a:lnTo>
                    <a:pt x="142" y="277"/>
                  </a:lnTo>
                  <a:lnTo>
                    <a:pt x="140" y="275"/>
                  </a:lnTo>
                  <a:lnTo>
                    <a:pt x="140" y="274"/>
                  </a:lnTo>
                  <a:lnTo>
                    <a:pt x="140" y="273"/>
                  </a:lnTo>
                  <a:lnTo>
                    <a:pt x="140" y="272"/>
                  </a:lnTo>
                  <a:lnTo>
                    <a:pt x="140" y="271"/>
                  </a:lnTo>
                  <a:lnTo>
                    <a:pt x="139" y="271"/>
                  </a:lnTo>
                  <a:lnTo>
                    <a:pt x="139" y="270"/>
                  </a:lnTo>
                  <a:lnTo>
                    <a:pt x="139" y="270"/>
                  </a:lnTo>
                  <a:lnTo>
                    <a:pt x="138" y="270"/>
                  </a:lnTo>
                  <a:lnTo>
                    <a:pt x="137" y="269"/>
                  </a:lnTo>
                  <a:lnTo>
                    <a:pt x="137" y="267"/>
                  </a:lnTo>
                  <a:lnTo>
                    <a:pt x="136" y="267"/>
                  </a:lnTo>
                  <a:lnTo>
                    <a:pt x="135" y="267"/>
                  </a:lnTo>
                  <a:lnTo>
                    <a:pt x="134" y="267"/>
                  </a:lnTo>
                  <a:lnTo>
                    <a:pt x="134" y="266"/>
                  </a:lnTo>
                  <a:lnTo>
                    <a:pt x="133" y="266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8" y="264"/>
                  </a:lnTo>
                  <a:lnTo>
                    <a:pt x="127" y="263"/>
                  </a:lnTo>
                  <a:lnTo>
                    <a:pt x="127" y="262"/>
                  </a:lnTo>
                  <a:lnTo>
                    <a:pt x="126" y="261"/>
                  </a:lnTo>
                  <a:lnTo>
                    <a:pt x="125" y="261"/>
                  </a:lnTo>
                  <a:lnTo>
                    <a:pt x="123" y="261"/>
                  </a:lnTo>
                  <a:lnTo>
                    <a:pt x="122" y="261"/>
                  </a:lnTo>
                  <a:lnTo>
                    <a:pt x="121" y="261"/>
                  </a:lnTo>
                  <a:lnTo>
                    <a:pt x="120" y="261"/>
                  </a:lnTo>
                  <a:lnTo>
                    <a:pt x="118" y="261"/>
                  </a:lnTo>
                  <a:lnTo>
                    <a:pt x="118" y="262"/>
                  </a:lnTo>
                  <a:lnTo>
                    <a:pt x="118" y="261"/>
                  </a:lnTo>
                  <a:lnTo>
                    <a:pt x="117" y="261"/>
                  </a:lnTo>
                  <a:lnTo>
                    <a:pt x="116" y="261"/>
                  </a:lnTo>
                  <a:lnTo>
                    <a:pt x="114" y="261"/>
                  </a:lnTo>
                  <a:lnTo>
                    <a:pt x="113" y="261"/>
                  </a:lnTo>
                  <a:lnTo>
                    <a:pt x="112" y="261"/>
                  </a:lnTo>
                  <a:lnTo>
                    <a:pt x="111" y="261"/>
                  </a:lnTo>
                  <a:lnTo>
                    <a:pt x="110" y="261"/>
                  </a:lnTo>
                  <a:lnTo>
                    <a:pt x="110" y="262"/>
                  </a:lnTo>
                  <a:lnTo>
                    <a:pt x="109" y="262"/>
                  </a:lnTo>
                  <a:lnTo>
                    <a:pt x="108" y="262"/>
                  </a:lnTo>
                  <a:lnTo>
                    <a:pt x="106" y="262"/>
                  </a:lnTo>
                  <a:lnTo>
                    <a:pt x="105" y="262"/>
                  </a:lnTo>
                  <a:lnTo>
                    <a:pt x="104" y="262"/>
                  </a:lnTo>
                  <a:lnTo>
                    <a:pt x="103" y="262"/>
                  </a:lnTo>
                  <a:lnTo>
                    <a:pt x="103" y="261"/>
                  </a:lnTo>
                  <a:lnTo>
                    <a:pt x="102" y="262"/>
                  </a:lnTo>
                  <a:lnTo>
                    <a:pt x="101" y="261"/>
                  </a:lnTo>
                  <a:lnTo>
                    <a:pt x="100" y="261"/>
                  </a:lnTo>
                  <a:lnTo>
                    <a:pt x="99" y="259"/>
                  </a:lnTo>
                  <a:lnTo>
                    <a:pt x="99" y="258"/>
                  </a:lnTo>
                  <a:lnTo>
                    <a:pt x="97" y="258"/>
                  </a:lnTo>
                  <a:lnTo>
                    <a:pt x="97" y="257"/>
                  </a:lnTo>
                  <a:lnTo>
                    <a:pt x="96" y="256"/>
                  </a:lnTo>
                  <a:lnTo>
                    <a:pt x="96" y="255"/>
                  </a:lnTo>
                  <a:lnTo>
                    <a:pt x="95" y="255"/>
                  </a:lnTo>
                  <a:lnTo>
                    <a:pt x="95" y="254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3" y="250"/>
                  </a:lnTo>
                  <a:lnTo>
                    <a:pt x="93" y="249"/>
                  </a:lnTo>
                  <a:lnTo>
                    <a:pt x="93" y="248"/>
                  </a:lnTo>
                  <a:lnTo>
                    <a:pt x="92" y="247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1" y="246"/>
                  </a:lnTo>
                  <a:lnTo>
                    <a:pt x="91" y="245"/>
                  </a:lnTo>
                  <a:lnTo>
                    <a:pt x="89" y="244"/>
                  </a:lnTo>
                  <a:lnTo>
                    <a:pt x="89" y="242"/>
                  </a:lnTo>
                  <a:lnTo>
                    <a:pt x="88" y="242"/>
                  </a:lnTo>
                  <a:lnTo>
                    <a:pt x="87" y="242"/>
                  </a:lnTo>
                  <a:lnTo>
                    <a:pt x="86" y="242"/>
                  </a:lnTo>
                  <a:lnTo>
                    <a:pt x="85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2"/>
                  </a:lnTo>
                  <a:lnTo>
                    <a:pt x="82" y="241"/>
                  </a:lnTo>
                  <a:lnTo>
                    <a:pt x="82" y="240"/>
                  </a:lnTo>
                  <a:lnTo>
                    <a:pt x="80" y="239"/>
                  </a:lnTo>
                  <a:lnTo>
                    <a:pt x="79" y="239"/>
                  </a:lnTo>
                  <a:lnTo>
                    <a:pt x="78" y="239"/>
                  </a:lnTo>
                  <a:lnTo>
                    <a:pt x="78" y="238"/>
                  </a:lnTo>
                  <a:lnTo>
                    <a:pt x="77" y="238"/>
                  </a:lnTo>
                  <a:lnTo>
                    <a:pt x="77" y="237"/>
                  </a:lnTo>
                  <a:lnTo>
                    <a:pt x="76" y="237"/>
                  </a:lnTo>
                  <a:lnTo>
                    <a:pt x="75" y="238"/>
                  </a:lnTo>
                  <a:lnTo>
                    <a:pt x="74" y="238"/>
                  </a:lnTo>
                  <a:lnTo>
                    <a:pt x="73" y="239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0" y="240"/>
                  </a:lnTo>
                  <a:lnTo>
                    <a:pt x="70" y="239"/>
                  </a:lnTo>
                  <a:lnTo>
                    <a:pt x="69" y="239"/>
                  </a:lnTo>
                  <a:lnTo>
                    <a:pt x="69" y="238"/>
                  </a:lnTo>
                  <a:lnTo>
                    <a:pt x="68" y="238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33"/>
                  </a:lnTo>
                  <a:lnTo>
                    <a:pt x="65" y="233"/>
                  </a:lnTo>
                  <a:lnTo>
                    <a:pt x="65" y="232"/>
                  </a:lnTo>
                  <a:lnTo>
                    <a:pt x="63" y="231"/>
                  </a:lnTo>
                  <a:lnTo>
                    <a:pt x="63" y="230"/>
                  </a:lnTo>
                  <a:lnTo>
                    <a:pt x="63" y="229"/>
                  </a:lnTo>
                  <a:lnTo>
                    <a:pt x="63" y="228"/>
                  </a:lnTo>
                  <a:lnTo>
                    <a:pt x="63" y="228"/>
                  </a:lnTo>
                  <a:lnTo>
                    <a:pt x="62" y="227"/>
                  </a:lnTo>
                  <a:lnTo>
                    <a:pt x="62" y="225"/>
                  </a:lnTo>
                  <a:lnTo>
                    <a:pt x="61" y="225"/>
                  </a:lnTo>
                  <a:lnTo>
                    <a:pt x="61" y="224"/>
                  </a:lnTo>
                  <a:lnTo>
                    <a:pt x="60" y="223"/>
                  </a:lnTo>
                  <a:lnTo>
                    <a:pt x="60" y="222"/>
                  </a:lnTo>
                  <a:lnTo>
                    <a:pt x="59" y="221"/>
                  </a:lnTo>
                  <a:lnTo>
                    <a:pt x="60" y="220"/>
                  </a:lnTo>
                  <a:lnTo>
                    <a:pt x="59" y="220"/>
                  </a:lnTo>
                  <a:lnTo>
                    <a:pt x="59" y="219"/>
                  </a:lnTo>
                  <a:lnTo>
                    <a:pt x="58" y="219"/>
                  </a:lnTo>
                  <a:lnTo>
                    <a:pt x="58" y="218"/>
                  </a:lnTo>
                  <a:lnTo>
                    <a:pt x="57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8" y="214"/>
                  </a:lnTo>
                  <a:lnTo>
                    <a:pt x="58" y="213"/>
                  </a:lnTo>
                  <a:lnTo>
                    <a:pt x="58" y="212"/>
                  </a:lnTo>
                  <a:lnTo>
                    <a:pt x="58" y="211"/>
                  </a:lnTo>
                  <a:lnTo>
                    <a:pt x="58" y="210"/>
                  </a:lnTo>
                  <a:lnTo>
                    <a:pt x="58" y="208"/>
                  </a:lnTo>
                  <a:lnTo>
                    <a:pt x="58" y="207"/>
                  </a:lnTo>
                  <a:lnTo>
                    <a:pt x="58" y="206"/>
                  </a:lnTo>
                  <a:lnTo>
                    <a:pt x="57" y="205"/>
                  </a:lnTo>
                  <a:lnTo>
                    <a:pt x="56" y="205"/>
                  </a:lnTo>
                  <a:lnTo>
                    <a:pt x="54" y="204"/>
                  </a:lnTo>
                  <a:lnTo>
                    <a:pt x="53" y="203"/>
                  </a:lnTo>
                  <a:lnTo>
                    <a:pt x="54" y="203"/>
                  </a:lnTo>
                  <a:lnTo>
                    <a:pt x="54" y="202"/>
                  </a:lnTo>
                  <a:lnTo>
                    <a:pt x="56" y="201"/>
                  </a:lnTo>
                  <a:lnTo>
                    <a:pt x="56" y="199"/>
                  </a:lnTo>
                  <a:lnTo>
                    <a:pt x="56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4" y="194"/>
                  </a:lnTo>
                  <a:lnTo>
                    <a:pt x="53" y="194"/>
                  </a:lnTo>
                  <a:lnTo>
                    <a:pt x="53" y="193"/>
                  </a:lnTo>
                  <a:lnTo>
                    <a:pt x="52" y="193"/>
                  </a:lnTo>
                  <a:lnTo>
                    <a:pt x="51" y="191"/>
                  </a:lnTo>
                  <a:lnTo>
                    <a:pt x="51" y="190"/>
                  </a:lnTo>
                  <a:lnTo>
                    <a:pt x="50" y="189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0" y="186"/>
                  </a:lnTo>
                  <a:lnTo>
                    <a:pt x="50" y="185"/>
                  </a:lnTo>
                  <a:lnTo>
                    <a:pt x="50" y="184"/>
                  </a:lnTo>
                  <a:lnTo>
                    <a:pt x="50" y="182"/>
                  </a:lnTo>
                  <a:lnTo>
                    <a:pt x="51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50" y="179"/>
                  </a:lnTo>
                  <a:lnTo>
                    <a:pt x="49" y="179"/>
                  </a:lnTo>
                  <a:lnTo>
                    <a:pt x="49" y="178"/>
                  </a:lnTo>
                  <a:lnTo>
                    <a:pt x="48" y="177"/>
                  </a:lnTo>
                  <a:lnTo>
                    <a:pt x="45" y="177"/>
                  </a:lnTo>
                  <a:lnTo>
                    <a:pt x="45" y="176"/>
                  </a:lnTo>
                  <a:lnTo>
                    <a:pt x="44" y="176"/>
                  </a:lnTo>
                  <a:lnTo>
                    <a:pt x="43" y="176"/>
                  </a:lnTo>
                  <a:lnTo>
                    <a:pt x="42" y="176"/>
                  </a:lnTo>
                  <a:lnTo>
                    <a:pt x="41" y="176"/>
                  </a:lnTo>
                  <a:lnTo>
                    <a:pt x="40" y="176"/>
                  </a:lnTo>
                  <a:lnTo>
                    <a:pt x="39" y="176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4" y="176"/>
                  </a:lnTo>
                  <a:lnTo>
                    <a:pt x="33" y="176"/>
                  </a:lnTo>
                  <a:lnTo>
                    <a:pt x="28" y="176"/>
                  </a:lnTo>
                  <a:lnTo>
                    <a:pt x="26" y="176"/>
                  </a:lnTo>
                  <a:lnTo>
                    <a:pt x="25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19" y="176"/>
                  </a:lnTo>
                  <a:lnTo>
                    <a:pt x="17" y="176"/>
                  </a:lnTo>
                  <a:lnTo>
                    <a:pt x="15" y="176"/>
                  </a:lnTo>
                  <a:lnTo>
                    <a:pt x="12" y="176"/>
                  </a:lnTo>
                  <a:lnTo>
                    <a:pt x="11" y="176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2" y="173"/>
                  </a:lnTo>
                  <a:lnTo>
                    <a:pt x="12" y="172"/>
                  </a:lnTo>
                  <a:lnTo>
                    <a:pt x="14" y="172"/>
                  </a:lnTo>
                  <a:lnTo>
                    <a:pt x="15" y="171"/>
                  </a:lnTo>
                  <a:lnTo>
                    <a:pt x="16" y="171"/>
                  </a:lnTo>
                  <a:lnTo>
                    <a:pt x="16" y="170"/>
                  </a:lnTo>
                  <a:lnTo>
                    <a:pt x="17" y="169"/>
                  </a:lnTo>
                  <a:lnTo>
                    <a:pt x="17" y="168"/>
                  </a:lnTo>
                  <a:lnTo>
                    <a:pt x="16" y="168"/>
                  </a:lnTo>
                  <a:lnTo>
                    <a:pt x="16" y="166"/>
                  </a:lnTo>
                  <a:lnTo>
                    <a:pt x="15" y="165"/>
                  </a:lnTo>
                  <a:lnTo>
                    <a:pt x="15" y="164"/>
                  </a:lnTo>
                  <a:lnTo>
                    <a:pt x="16" y="163"/>
                  </a:lnTo>
                  <a:lnTo>
                    <a:pt x="17" y="163"/>
                  </a:lnTo>
                  <a:lnTo>
                    <a:pt x="18" y="163"/>
                  </a:lnTo>
                  <a:lnTo>
                    <a:pt x="18" y="162"/>
                  </a:lnTo>
                  <a:lnTo>
                    <a:pt x="19" y="162"/>
                  </a:lnTo>
                  <a:lnTo>
                    <a:pt x="20" y="161"/>
                  </a:lnTo>
                  <a:lnTo>
                    <a:pt x="20" y="161"/>
                  </a:lnTo>
                  <a:lnTo>
                    <a:pt x="22" y="160"/>
                  </a:lnTo>
                  <a:lnTo>
                    <a:pt x="22" y="159"/>
                  </a:lnTo>
                  <a:lnTo>
                    <a:pt x="23" y="157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3" y="155"/>
                  </a:lnTo>
                  <a:lnTo>
                    <a:pt x="23" y="154"/>
                  </a:lnTo>
                  <a:lnTo>
                    <a:pt x="22" y="154"/>
                  </a:lnTo>
                  <a:lnTo>
                    <a:pt x="22" y="153"/>
                  </a:lnTo>
                  <a:lnTo>
                    <a:pt x="20" y="153"/>
                  </a:lnTo>
                  <a:lnTo>
                    <a:pt x="19" y="153"/>
                  </a:lnTo>
                  <a:lnTo>
                    <a:pt x="19" y="152"/>
                  </a:lnTo>
                  <a:lnTo>
                    <a:pt x="18" y="151"/>
                  </a:lnTo>
                  <a:lnTo>
                    <a:pt x="18" y="149"/>
                  </a:lnTo>
                  <a:lnTo>
                    <a:pt x="17" y="148"/>
                  </a:lnTo>
                  <a:lnTo>
                    <a:pt x="17" y="147"/>
                  </a:lnTo>
                  <a:lnTo>
                    <a:pt x="17" y="146"/>
                  </a:lnTo>
                  <a:lnTo>
                    <a:pt x="17" y="145"/>
                  </a:lnTo>
                  <a:lnTo>
                    <a:pt x="17" y="144"/>
                  </a:lnTo>
                  <a:lnTo>
                    <a:pt x="16" y="143"/>
                  </a:lnTo>
                  <a:lnTo>
                    <a:pt x="16" y="142"/>
                  </a:lnTo>
                  <a:lnTo>
                    <a:pt x="16" y="140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6" y="136"/>
                  </a:lnTo>
                  <a:lnTo>
                    <a:pt x="15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2" y="132"/>
                  </a:lnTo>
                  <a:lnTo>
                    <a:pt x="11" y="132"/>
                  </a:lnTo>
                  <a:lnTo>
                    <a:pt x="10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8" y="131"/>
                  </a:lnTo>
                  <a:lnTo>
                    <a:pt x="7" y="130"/>
                  </a:lnTo>
                  <a:lnTo>
                    <a:pt x="7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7" y="126"/>
                  </a:lnTo>
                  <a:lnTo>
                    <a:pt x="7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8" y="117"/>
                  </a:lnTo>
                  <a:lnTo>
                    <a:pt x="7" y="117"/>
                  </a:lnTo>
                  <a:lnTo>
                    <a:pt x="6" y="118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3" y="117"/>
                  </a:lnTo>
                  <a:lnTo>
                    <a:pt x="2" y="117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5" y="108"/>
                  </a:lnTo>
                  <a:lnTo>
                    <a:pt x="6" y="106"/>
                  </a:lnTo>
                  <a:lnTo>
                    <a:pt x="5" y="106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5"/>
                  </a:lnTo>
                  <a:lnTo>
                    <a:pt x="8" y="104"/>
                  </a:lnTo>
                  <a:lnTo>
                    <a:pt x="8" y="103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8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2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1" y="89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0" y="86"/>
                  </a:lnTo>
                  <a:lnTo>
                    <a:pt x="10" y="85"/>
                  </a:lnTo>
                  <a:lnTo>
                    <a:pt x="11" y="85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8" y="72"/>
                  </a:lnTo>
                  <a:lnTo>
                    <a:pt x="8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7" y="66"/>
                  </a:lnTo>
                  <a:lnTo>
                    <a:pt x="7" y="64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5" y="54"/>
                  </a:lnTo>
                  <a:lnTo>
                    <a:pt x="3" y="53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5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9" y="29"/>
                  </a:lnTo>
                  <a:lnTo>
                    <a:pt x="29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2" y="30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50" y="3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6" y="3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3" y="2"/>
                  </a:lnTo>
                  <a:lnTo>
                    <a:pt x="97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4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8" y="1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7" y="1"/>
                  </a:lnTo>
                  <a:lnTo>
                    <a:pt x="139" y="2"/>
                  </a:lnTo>
                  <a:lnTo>
                    <a:pt x="140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2" y="2"/>
                  </a:lnTo>
                  <a:lnTo>
                    <a:pt x="176" y="2"/>
                  </a:lnTo>
                  <a:lnTo>
                    <a:pt x="177" y="2"/>
                  </a:lnTo>
                  <a:lnTo>
                    <a:pt x="183" y="2"/>
                  </a:lnTo>
                  <a:lnTo>
                    <a:pt x="189" y="2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2"/>
                  </a:lnTo>
                  <a:lnTo>
                    <a:pt x="199" y="2"/>
                  </a:lnTo>
                  <a:lnTo>
                    <a:pt x="200" y="2"/>
                  </a:lnTo>
                  <a:lnTo>
                    <a:pt x="203" y="2"/>
                  </a:lnTo>
                  <a:lnTo>
                    <a:pt x="205" y="2"/>
                  </a:lnTo>
                  <a:lnTo>
                    <a:pt x="207" y="2"/>
                  </a:lnTo>
                  <a:lnTo>
                    <a:pt x="208" y="2"/>
                  </a:lnTo>
                  <a:lnTo>
                    <a:pt x="209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9" y="2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6" y="1"/>
                  </a:lnTo>
                  <a:lnTo>
                    <a:pt x="226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9" y="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50" y="1"/>
                  </a:lnTo>
                  <a:lnTo>
                    <a:pt x="253" y="1"/>
                  </a:lnTo>
                  <a:lnTo>
                    <a:pt x="255" y="1"/>
                  </a:lnTo>
                  <a:lnTo>
                    <a:pt x="263" y="1"/>
                  </a:lnTo>
                  <a:lnTo>
                    <a:pt x="264" y="1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2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0"/>
                  </a:lnTo>
                  <a:lnTo>
                    <a:pt x="291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5" name="Freeform 129"/>
            <p:cNvSpPr>
              <a:spLocks/>
            </p:cNvSpPr>
            <p:nvPr/>
          </p:nvSpPr>
          <p:spPr bwMode="auto">
            <a:xfrm>
              <a:off x="2255837" y="1255713"/>
              <a:ext cx="388938" cy="608013"/>
            </a:xfrm>
            <a:custGeom>
              <a:avLst/>
              <a:gdLst>
                <a:gd name="T0" fmla="*/ 234 w 245"/>
                <a:gd name="T1" fmla="*/ 8 h 383"/>
                <a:gd name="T2" fmla="*/ 233 w 245"/>
                <a:gd name="T3" fmla="*/ 22 h 383"/>
                <a:gd name="T4" fmla="*/ 230 w 245"/>
                <a:gd name="T5" fmla="*/ 42 h 383"/>
                <a:gd name="T6" fmla="*/ 243 w 245"/>
                <a:gd name="T7" fmla="*/ 56 h 383"/>
                <a:gd name="T8" fmla="*/ 240 w 245"/>
                <a:gd name="T9" fmla="*/ 75 h 383"/>
                <a:gd name="T10" fmla="*/ 227 w 245"/>
                <a:gd name="T11" fmla="*/ 84 h 383"/>
                <a:gd name="T12" fmla="*/ 226 w 245"/>
                <a:gd name="T13" fmla="*/ 101 h 383"/>
                <a:gd name="T14" fmla="*/ 213 w 245"/>
                <a:gd name="T15" fmla="*/ 111 h 383"/>
                <a:gd name="T16" fmla="*/ 213 w 245"/>
                <a:gd name="T17" fmla="*/ 128 h 383"/>
                <a:gd name="T18" fmla="*/ 205 w 245"/>
                <a:gd name="T19" fmla="*/ 143 h 383"/>
                <a:gd name="T20" fmla="*/ 201 w 245"/>
                <a:gd name="T21" fmla="*/ 159 h 383"/>
                <a:gd name="T22" fmla="*/ 188 w 245"/>
                <a:gd name="T23" fmla="*/ 171 h 383"/>
                <a:gd name="T24" fmla="*/ 184 w 245"/>
                <a:gd name="T25" fmla="*/ 186 h 383"/>
                <a:gd name="T26" fmla="*/ 185 w 245"/>
                <a:gd name="T27" fmla="*/ 200 h 383"/>
                <a:gd name="T28" fmla="*/ 192 w 245"/>
                <a:gd name="T29" fmla="*/ 214 h 383"/>
                <a:gd name="T30" fmla="*/ 184 w 245"/>
                <a:gd name="T31" fmla="*/ 224 h 383"/>
                <a:gd name="T32" fmla="*/ 170 w 245"/>
                <a:gd name="T33" fmla="*/ 236 h 383"/>
                <a:gd name="T34" fmla="*/ 160 w 245"/>
                <a:gd name="T35" fmla="*/ 244 h 383"/>
                <a:gd name="T36" fmla="*/ 149 w 245"/>
                <a:gd name="T37" fmla="*/ 254 h 383"/>
                <a:gd name="T38" fmla="*/ 136 w 245"/>
                <a:gd name="T39" fmla="*/ 261 h 383"/>
                <a:gd name="T40" fmla="*/ 126 w 245"/>
                <a:gd name="T41" fmla="*/ 272 h 383"/>
                <a:gd name="T42" fmla="*/ 116 w 245"/>
                <a:gd name="T43" fmla="*/ 286 h 383"/>
                <a:gd name="T44" fmla="*/ 118 w 245"/>
                <a:gd name="T45" fmla="*/ 302 h 383"/>
                <a:gd name="T46" fmla="*/ 134 w 245"/>
                <a:gd name="T47" fmla="*/ 310 h 383"/>
                <a:gd name="T48" fmla="*/ 134 w 245"/>
                <a:gd name="T49" fmla="*/ 329 h 383"/>
                <a:gd name="T50" fmla="*/ 137 w 245"/>
                <a:gd name="T51" fmla="*/ 347 h 383"/>
                <a:gd name="T52" fmla="*/ 140 w 245"/>
                <a:gd name="T53" fmla="*/ 361 h 383"/>
                <a:gd name="T54" fmla="*/ 140 w 245"/>
                <a:gd name="T55" fmla="*/ 377 h 383"/>
                <a:gd name="T56" fmla="*/ 125 w 245"/>
                <a:gd name="T57" fmla="*/ 382 h 383"/>
                <a:gd name="T58" fmla="*/ 79 w 245"/>
                <a:gd name="T59" fmla="*/ 382 h 383"/>
                <a:gd name="T60" fmla="*/ 42 w 245"/>
                <a:gd name="T61" fmla="*/ 382 h 383"/>
                <a:gd name="T62" fmla="*/ 16 w 245"/>
                <a:gd name="T63" fmla="*/ 334 h 383"/>
                <a:gd name="T64" fmla="*/ 16 w 245"/>
                <a:gd name="T65" fmla="*/ 251 h 383"/>
                <a:gd name="T66" fmla="*/ 14 w 245"/>
                <a:gd name="T67" fmla="*/ 163 h 383"/>
                <a:gd name="T68" fmla="*/ 12 w 245"/>
                <a:gd name="T69" fmla="*/ 152 h 383"/>
                <a:gd name="T70" fmla="*/ 11 w 245"/>
                <a:gd name="T71" fmla="*/ 142 h 383"/>
                <a:gd name="T72" fmla="*/ 3 w 245"/>
                <a:gd name="T73" fmla="*/ 135 h 383"/>
                <a:gd name="T74" fmla="*/ 2 w 245"/>
                <a:gd name="T75" fmla="*/ 120 h 383"/>
                <a:gd name="T76" fmla="*/ 15 w 245"/>
                <a:gd name="T77" fmla="*/ 116 h 383"/>
                <a:gd name="T78" fmla="*/ 26 w 245"/>
                <a:gd name="T79" fmla="*/ 125 h 383"/>
                <a:gd name="T80" fmla="*/ 36 w 245"/>
                <a:gd name="T81" fmla="*/ 114 h 383"/>
                <a:gd name="T82" fmla="*/ 45 w 245"/>
                <a:gd name="T83" fmla="*/ 98 h 383"/>
                <a:gd name="T84" fmla="*/ 37 w 245"/>
                <a:gd name="T85" fmla="*/ 85 h 383"/>
                <a:gd name="T86" fmla="*/ 40 w 245"/>
                <a:gd name="T87" fmla="*/ 73 h 383"/>
                <a:gd name="T88" fmla="*/ 42 w 245"/>
                <a:gd name="T89" fmla="*/ 57 h 383"/>
                <a:gd name="T90" fmla="*/ 50 w 245"/>
                <a:gd name="T91" fmla="*/ 60 h 383"/>
                <a:gd name="T92" fmla="*/ 66 w 245"/>
                <a:gd name="T93" fmla="*/ 62 h 383"/>
                <a:gd name="T94" fmla="*/ 76 w 245"/>
                <a:gd name="T95" fmla="*/ 76 h 383"/>
                <a:gd name="T96" fmla="*/ 93 w 245"/>
                <a:gd name="T97" fmla="*/ 81 h 383"/>
                <a:gd name="T98" fmla="*/ 113 w 245"/>
                <a:gd name="T99" fmla="*/ 86 h 383"/>
                <a:gd name="T100" fmla="*/ 123 w 245"/>
                <a:gd name="T101" fmla="*/ 100 h 383"/>
                <a:gd name="T102" fmla="*/ 136 w 245"/>
                <a:gd name="T103" fmla="*/ 99 h 383"/>
                <a:gd name="T104" fmla="*/ 151 w 245"/>
                <a:gd name="T105" fmla="*/ 98 h 383"/>
                <a:gd name="T106" fmla="*/ 144 w 245"/>
                <a:gd name="T107" fmla="*/ 83 h 383"/>
                <a:gd name="T108" fmla="*/ 137 w 245"/>
                <a:gd name="T109" fmla="*/ 68 h 383"/>
                <a:gd name="T110" fmla="*/ 139 w 245"/>
                <a:gd name="T111" fmla="*/ 51 h 383"/>
                <a:gd name="T112" fmla="*/ 152 w 245"/>
                <a:gd name="T113" fmla="*/ 45 h 383"/>
                <a:gd name="T114" fmla="*/ 173 w 245"/>
                <a:gd name="T115" fmla="*/ 44 h 383"/>
                <a:gd name="T116" fmla="*/ 187 w 245"/>
                <a:gd name="T117" fmla="*/ 34 h 383"/>
                <a:gd name="T118" fmla="*/ 201 w 245"/>
                <a:gd name="T119" fmla="*/ 21 h 383"/>
                <a:gd name="T120" fmla="*/ 210 w 245"/>
                <a:gd name="T121" fmla="*/ 1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" h="383">
                  <a:moveTo>
                    <a:pt x="220" y="0"/>
                  </a:moveTo>
                  <a:lnTo>
                    <a:pt x="220" y="1"/>
                  </a:lnTo>
                  <a:lnTo>
                    <a:pt x="221" y="0"/>
                  </a:lnTo>
                  <a:lnTo>
                    <a:pt x="223" y="1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4"/>
                  </a:lnTo>
                  <a:lnTo>
                    <a:pt x="226" y="5"/>
                  </a:lnTo>
                  <a:lnTo>
                    <a:pt x="226" y="6"/>
                  </a:lnTo>
                  <a:lnTo>
                    <a:pt x="226" y="7"/>
                  </a:lnTo>
                  <a:lnTo>
                    <a:pt x="227" y="7"/>
                  </a:lnTo>
                  <a:lnTo>
                    <a:pt x="227" y="8"/>
                  </a:lnTo>
                  <a:lnTo>
                    <a:pt x="228" y="8"/>
                  </a:lnTo>
                  <a:lnTo>
                    <a:pt x="229" y="8"/>
                  </a:lnTo>
                  <a:lnTo>
                    <a:pt x="230" y="7"/>
                  </a:lnTo>
                  <a:lnTo>
                    <a:pt x="231" y="7"/>
                  </a:lnTo>
                  <a:lnTo>
                    <a:pt x="233" y="7"/>
                  </a:lnTo>
                  <a:lnTo>
                    <a:pt x="234" y="7"/>
                  </a:lnTo>
                  <a:lnTo>
                    <a:pt x="234" y="8"/>
                  </a:lnTo>
                  <a:lnTo>
                    <a:pt x="234" y="8"/>
                  </a:lnTo>
                  <a:lnTo>
                    <a:pt x="234" y="9"/>
                  </a:lnTo>
                  <a:lnTo>
                    <a:pt x="235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3"/>
                  </a:lnTo>
                  <a:lnTo>
                    <a:pt x="237" y="14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5" y="15"/>
                  </a:lnTo>
                  <a:lnTo>
                    <a:pt x="234" y="16"/>
                  </a:lnTo>
                  <a:lnTo>
                    <a:pt x="234" y="17"/>
                  </a:lnTo>
                  <a:lnTo>
                    <a:pt x="234" y="18"/>
                  </a:lnTo>
                  <a:lnTo>
                    <a:pt x="234" y="19"/>
                  </a:lnTo>
                  <a:lnTo>
                    <a:pt x="234" y="21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3" y="22"/>
                  </a:lnTo>
                  <a:lnTo>
                    <a:pt x="233" y="23"/>
                  </a:lnTo>
                  <a:lnTo>
                    <a:pt x="231" y="24"/>
                  </a:lnTo>
                  <a:lnTo>
                    <a:pt x="231" y="25"/>
                  </a:lnTo>
                  <a:lnTo>
                    <a:pt x="231" y="26"/>
                  </a:lnTo>
                  <a:lnTo>
                    <a:pt x="233" y="27"/>
                  </a:lnTo>
                  <a:lnTo>
                    <a:pt x="231" y="28"/>
                  </a:lnTo>
                  <a:lnTo>
                    <a:pt x="231" y="30"/>
                  </a:lnTo>
                  <a:lnTo>
                    <a:pt x="231" y="31"/>
                  </a:lnTo>
                  <a:lnTo>
                    <a:pt x="233" y="32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3" y="35"/>
                  </a:lnTo>
                  <a:lnTo>
                    <a:pt x="231" y="35"/>
                  </a:lnTo>
                  <a:lnTo>
                    <a:pt x="231" y="36"/>
                  </a:lnTo>
                  <a:lnTo>
                    <a:pt x="233" y="39"/>
                  </a:lnTo>
                  <a:lnTo>
                    <a:pt x="231" y="40"/>
                  </a:lnTo>
                  <a:lnTo>
                    <a:pt x="231" y="41"/>
                  </a:lnTo>
                  <a:lnTo>
                    <a:pt x="230" y="41"/>
                  </a:lnTo>
                  <a:lnTo>
                    <a:pt x="230" y="42"/>
                  </a:lnTo>
                  <a:lnTo>
                    <a:pt x="230" y="43"/>
                  </a:lnTo>
                  <a:lnTo>
                    <a:pt x="231" y="45"/>
                  </a:lnTo>
                  <a:lnTo>
                    <a:pt x="233" y="45"/>
                  </a:lnTo>
                  <a:lnTo>
                    <a:pt x="234" y="47"/>
                  </a:lnTo>
                  <a:lnTo>
                    <a:pt x="234" y="47"/>
                  </a:lnTo>
                  <a:lnTo>
                    <a:pt x="234" y="48"/>
                  </a:lnTo>
                  <a:lnTo>
                    <a:pt x="235" y="49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2"/>
                  </a:lnTo>
                  <a:lnTo>
                    <a:pt x="235" y="53"/>
                  </a:lnTo>
                  <a:lnTo>
                    <a:pt x="236" y="53"/>
                  </a:lnTo>
                  <a:lnTo>
                    <a:pt x="237" y="53"/>
                  </a:lnTo>
                  <a:lnTo>
                    <a:pt x="238" y="53"/>
                  </a:lnTo>
                  <a:lnTo>
                    <a:pt x="239" y="53"/>
                  </a:lnTo>
                  <a:lnTo>
                    <a:pt x="240" y="55"/>
                  </a:lnTo>
                  <a:lnTo>
                    <a:pt x="240" y="56"/>
                  </a:lnTo>
                  <a:lnTo>
                    <a:pt x="242" y="56"/>
                  </a:lnTo>
                  <a:lnTo>
                    <a:pt x="243" y="56"/>
                  </a:lnTo>
                  <a:lnTo>
                    <a:pt x="244" y="56"/>
                  </a:lnTo>
                  <a:lnTo>
                    <a:pt x="244" y="57"/>
                  </a:lnTo>
                  <a:lnTo>
                    <a:pt x="245" y="58"/>
                  </a:lnTo>
                  <a:lnTo>
                    <a:pt x="245" y="59"/>
                  </a:lnTo>
                  <a:lnTo>
                    <a:pt x="245" y="60"/>
                  </a:lnTo>
                  <a:lnTo>
                    <a:pt x="244" y="61"/>
                  </a:lnTo>
                  <a:lnTo>
                    <a:pt x="245" y="62"/>
                  </a:lnTo>
                  <a:lnTo>
                    <a:pt x="245" y="64"/>
                  </a:lnTo>
                  <a:lnTo>
                    <a:pt x="245" y="65"/>
                  </a:lnTo>
                  <a:lnTo>
                    <a:pt x="245" y="66"/>
                  </a:lnTo>
                  <a:lnTo>
                    <a:pt x="245" y="67"/>
                  </a:lnTo>
                  <a:lnTo>
                    <a:pt x="245" y="69"/>
                  </a:lnTo>
                  <a:lnTo>
                    <a:pt x="244" y="70"/>
                  </a:lnTo>
                  <a:lnTo>
                    <a:pt x="244" y="72"/>
                  </a:lnTo>
                  <a:lnTo>
                    <a:pt x="244" y="73"/>
                  </a:lnTo>
                  <a:lnTo>
                    <a:pt x="243" y="74"/>
                  </a:lnTo>
                  <a:lnTo>
                    <a:pt x="243" y="75"/>
                  </a:lnTo>
                  <a:lnTo>
                    <a:pt x="242" y="75"/>
                  </a:lnTo>
                  <a:lnTo>
                    <a:pt x="240" y="75"/>
                  </a:lnTo>
                  <a:lnTo>
                    <a:pt x="239" y="75"/>
                  </a:lnTo>
                  <a:lnTo>
                    <a:pt x="238" y="76"/>
                  </a:lnTo>
                  <a:lnTo>
                    <a:pt x="237" y="77"/>
                  </a:lnTo>
                  <a:lnTo>
                    <a:pt x="236" y="77"/>
                  </a:lnTo>
                  <a:lnTo>
                    <a:pt x="236" y="78"/>
                  </a:lnTo>
                  <a:lnTo>
                    <a:pt x="235" y="78"/>
                  </a:lnTo>
                  <a:lnTo>
                    <a:pt x="234" y="77"/>
                  </a:lnTo>
                  <a:lnTo>
                    <a:pt x="234" y="78"/>
                  </a:lnTo>
                  <a:lnTo>
                    <a:pt x="233" y="77"/>
                  </a:lnTo>
                  <a:lnTo>
                    <a:pt x="231" y="77"/>
                  </a:lnTo>
                  <a:lnTo>
                    <a:pt x="231" y="78"/>
                  </a:lnTo>
                  <a:lnTo>
                    <a:pt x="230" y="78"/>
                  </a:lnTo>
                  <a:lnTo>
                    <a:pt x="230" y="79"/>
                  </a:lnTo>
                  <a:lnTo>
                    <a:pt x="229" y="81"/>
                  </a:lnTo>
                  <a:lnTo>
                    <a:pt x="228" y="81"/>
                  </a:lnTo>
                  <a:lnTo>
                    <a:pt x="227" y="81"/>
                  </a:lnTo>
                  <a:lnTo>
                    <a:pt x="226" y="82"/>
                  </a:lnTo>
                  <a:lnTo>
                    <a:pt x="227" y="83"/>
                  </a:lnTo>
                  <a:lnTo>
                    <a:pt x="227" y="84"/>
                  </a:lnTo>
                  <a:lnTo>
                    <a:pt x="228" y="84"/>
                  </a:lnTo>
                  <a:lnTo>
                    <a:pt x="229" y="84"/>
                  </a:lnTo>
                  <a:lnTo>
                    <a:pt x="229" y="85"/>
                  </a:lnTo>
                  <a:lnTo>
                    <a:pt x="230" y="86"/>
                  </a:lnTo>
                  <a:lnTo>
                    <a:pt x="230" y="87"/>
                  </a:lnTo>
                  <a:lnTo>
                    <a:pt x="229" y="89"/>
                  </a:lnTo>
                  <a:lnTo>
                    <a:pt x="229" y="90"/>
                  </a:lnTo>
                  <a:lnTo>
                    <a:pt x="229" y="90"/>
                  </a:lnTo>
                  <a:lnTo>
                    <a:pt x="229" y="91"/>
                  </a:lnTo>
                  <a:lnTo>
                    <a:pt x="228" y="92"/>
                  </a:lnTo>
                  <a:lnTo>
                    <a:pt x="229" y="94"/>
                  </a:lnTo>
                  <a:lnTo>
                    <a:pt x="229" y="95"/>
                  </a:lnTo>
                  <a:lnTo>
                    <a:pt x="228" y="97"/>
                  </a:lnTo>
                  <a:lnTo>
                    <a:pt x="229" y="98"/>
                  </a:lnTo>
                  <a:lnTo>
                    <a:pt x="228" y="99"/>
                  </a:lnTo>
                  <a:lnTo>
                    <a:pt x="227" y="99"/>
                  </a:lnTo>
                  <a:lnTo>
                    <a:pt x="227" y="100"/>
                  </a:lnTo>
                  <a:lnTo>
                    <a:pt x="227" y="101"/>
                  </a:lnTo>
                  <a:lnTo>
                    <a:pt x="226" y="101"/>
                  </a:lnTo>
                  <a:lnTo>
                    <a:pt x="225" y="100"/>
                  </a:lnTo>
                  <a:lnTo>
                    <a:pt x="223" y="101"/>
                  </a:lnTo>
                  <a:lnTo>
                    <a:pt x="222" y="101"/>
                  </a:lnTo>
                  <a:lnTo>
                    <a:pt x="222" y="102"/>
                  </a:lnTo>
                  <a:lnTo>
                    <a:pt x="221" y="102"/>
                  </a:lnTo>
                  <a:lnTo>
                    <a:pt x="221" y="103"/>
                  </a:lnTo>
                  <a:lnTo>
                    <a:pt x="221" y="104"/>
                  </a:lnTo>
                  <a:lnTo>
                    <a:pt x="221" y="106"/>
                  </a:lnTo>
                  <a:lnTo>
                    <a:pt x="220" y="106"/>
                  </a:lnTo>
                  <a:lnTo>
                    <a:pt x="219" y="107"/>
                  </a:lnTo>
                  <a:lnTo>
                    <a:pt x="218" y="107"/>
                  </a:lnTo>
                  <a:lnTo>
                    <a:pt x="217" y="107"/>
                  </a:lnTo>
                  <a:lnTo>
                    <a:pt x="216" y="106"/>
                  </a:lnTo>
                  <a:lnTo>
                    <a:pt x="216" y="107"/>
                  </a:lnTo>
                  <a:lnTo>
                    <a:pt x="216" y="108"/>
                  </a:lnTo>
                  <a:lnTo>
                    <a:pt x="214" y="108"/>
                  </a:lnTo>
                  <a:lnTo>
                    <a:pt x="213" y="109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2"/>
                  </a:lnTo>
                  <a:lnTo>
                    <a:pt x="212" y="114"/>
                  </a:lnTo>
                  <a:lnTo>
                    <a:pt x="211" y="115"/>
                  </a:lnTo>
                  <a:lnTo>
                    <a:pt x="212" y="115"/>
                  </a:lnTo>
                  <a:lnTo>
                    <a:pt x="212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2" y="118"/>
                  </a:lnTo>
                  <a:lnTo>
                    <a:pt x="211" y="118"/>
                  </a:lnTo>
                  <a:lnTo>
                    <a:pt x="211" y="119"/>
                  </a:lnTo>
                  <a:lnTo>
                    <a:pt x="211" y="120"/>
                  </a:lnTo>
                  <a:lnTo>
                    <a:pt x="211" y="121"/>
                  </a:lnTo>
                  <a:lnTo>
                    <a:pt x="210" y="123"/>
                  </a:lnTo>
                  <a:lnTo>
                    <a:pt x="211" y="124"/>
                  </a:lnTo>
                  <a:lnTo>
                    <a:pt x="211" y="125"/>
                  </a:lnTo>
                  <a:lnTo>
                    <a:pt x="211" y="126"/>
                  </a:lnTo>
                  <a:lnTo>
                    <a:pt x="212" y="126"/>
                  </a:lnTo>
                  <a:lnTo>
                    <a:pt x="212" y="127"/>
                  </a:lnTo>
                  <a:lnTo>
                    <a:pt x="213" y="128"/>
                  </a:lnTo>
                  <a:lnTo>
                    <a:pt x="213" y="129"/>
                  </a:lnTo>
                  <a:lnTo>
                    <a:pt x="212" y="129"/>
                  </a:lnTo>
                  <a:lnTo>
                    <a:pt x="212" y="131"/>
                  </a:lnTo>
                  <a:lnTo>
                    <a:pt x="212" y="132"/>
                  </a:lnTo>
                  <a:lnTo>
                    <a:pt x="212" y="133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0" y="134"/>
                  </a:lnTo>
                  <a:lnTo>
                    <a:pt x="210" y="135"/>
                  </a:lnTo>
                  <a:lnTo>
                    <a:pt x="209" y="135"/>
                  </a:lnTo>
                  <a:lnTo>
                    <a:pt x="208" y="135"/>
                  </a:lnTo>
                  <a:lnTo>
                    <a:pt x="208" y="136"/>
                  </a:lnTo>
                  <a:lnTo>
                    <a:pt x="208" y="137"/>
                  </a:lnTo>
                  <a:lnTo>
                    <a:pt x="208" y="138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6" y="141"/>
                  </a:lnTo>
                  <a:lnTo>
                    <a:pt x="206" y="142"/>
                  </a:lnTo>
                  <a:lnTo>
                    <a:pt x="205" y="143"/>
                  </a:lnTo>
                  <a:lnTo>
                    <a:pt x="205" y="143"/>
                  </a:lnTo>
                  <a:lnTo>
                    <a:pt x="205" y="144"/>
                  </a:lnTo>
                  <a:lnTo>
                    <a:pt x="204" y="144"/>
                  </a:lnTo>
                  <a:lnTo>
                    <a:pt x="203" y="144"/>
                  </a:lnTo>
                  <a:lnTo>
                    <a:pt x="202" y="145"/>
                  </a:lnTo>
                  <a:lnTo>
                    <a:pt x="202" y="146"/>
                  </a:lnTo>
                  <a:lnTo>
                    <a:pt x="202" y="148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0" y="150"/>
                  </a:lnTo>
                  <a:lnTo>
                    <a:pt x="201" y="151"/>
                  </a:lnTo>
                  <a:lnTo>
                    <a:pt x="201" y="152"/>
                  </a:lnTo>
                  <a:lnTo>
                    <a:pt x="202" y="153"/>
                  </a:lnTo>
                  <a:lnTo>
                    <a:pt x="202" y="154"/>
                  </a:lnTo>
                  <a:lnTo>
                    <a:pt x="202" y="155"/>
                  </a:lnTo>
                  <a:lnTo>
                    <a:pt x="202" y="157"/>
                  </a:lnTo>
                  <a:lnTo>
                    <a:pt x="201" y="157"/>
                  </a:lnTo>
                  <a:lnTo>
                    <a:pt x="201" y="158"/>
                  </a:lnTo>
                  <a:lnTo>
                    <a:pt x="201" y="159"/>
                  </a:lnTo>
                  <a:lnTo>
                    <a:pt x="201" y="160"/>
                  </a:lnTo>
                  <a:lnTo>
                    <a:pt x="202" y="160"/>
                  </a:lnTo>
                  <a:lnTo>
                    <a:pt x="201" y="161"/>
                  </a:lnTo>
                  <a:lnTo>
                    <a:pt x="200" y="162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199" y="165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6" y="167"/>
                  </a:lnTo>
                  <a:lnTo>
                    <a:pt x="195" y="167"/>
                  </a:lnTo>
                  <a:lnTo>
                    <a:pt x="195" y="168"/>
                  </a:lnTo>
                  <a:lnTo>
                    <a:pt x="194" y="168"/>
                  </a:lnTo>
                  <a:lnTo>
                    <a:pt x="193" y="169"/>
                  </a:lnTo>
                  <a:lnTo>
                    <a:pt x="192" y="170"/>
                  </a:lnTo>
                  <a:lnTo>
                    <a:pt x="192" y="170"/>
                  </a:lnTo>
                  <a:lnTo>
                    <a:pt x="191" y="170"/>
                  </a:lnTo>
                  <a:lnTo>
                    <a:pt x="189" y="171"/>
                  </a:lnTo>
                  <a:lnTo>
                    <a:pt x="188" y="171"/>
                  </a:lnTo>
                  <a:lnTo>
                    <a:pt x="188" y="172"/>
                  </a:lnTo>
                  <a:lnTo>
                    <a:pt x="188" y="174"/>
                  </a:lnTo>
                  <a:lnTo>
                    <a:pt x="189" y="175"/>
                  </a:lnTo>
                  <a:lnTo>
                    <a:pt x="189" y="176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78"/>
                  </a:lnTo>
                  <a:lnTo>
                    <a:pt x="191" y="179"/>
                  </a:lnTo>
                  <a:lnTo>
                    <a:pt x="189" y="180"/>
                  </a:lnTo>
                  <a:lnTo>
                    <a:pt x="189" y="182"/>
                  </a:lnTo>
                  <a:lnTo>
                    <a:pt x="188" y="183"/>
                  </a:lnTo>
                  <a:lnTo>
                    <a:pt x="188" y="184"/>
                  </a:lnTo>
                  <a:lnTo>
                    <a:pt x="188" y="185"/>
                  </a:lnTo>
                  <a:lnTo>
                    <a:pt x="187" y="185"/>
                  </a:lnTo>
                  <a:lnTo>
                    <a:pt x="187" y="186"/>
                  </a:lnTo>
                  <a:lnTo>
                    <a:pt x="186" y="187"/>
                  </a:lnTo>
                  <a:lnTo>
                    <a:pt x="185" y="186"/>
                  </a:lnTo>
                  <a:lnTo>
                    <a:pt x="185" y="187"/>
                  </a:lnTo>
                  <a:lnTo>
                    <a:pt x="184" y="186"/>
                  </a:lnTo>
                  <a:lnTo>
                    <a:pt x="183" y="186"/>
                  </a:lnTo>
                  <a:lnTo>
                    <a:pt x="183" y="187"/>
                  </a:lnTo>
                  <a:lnTo>
                    <a:pt x="182" y="187"/>
                  </a:lnTo>
                  <a:lnTo>
                    <a:pt x="182" y="188"/>
                  </a:lnTo>
                  <a:lnTo>
                    <a:pt x="182" y="189"/>
                  </a:lnTo>
                  <a:lnTo>
                    <a:pt x="183" y="189"/>
                  </a:lnTo>
                  <a:lnTo>
                    <a:pt x="183" y="191"/>
                  </a:lnTo>
                  <a:lnTo>
                    <a:pt x="183" y="192"/>
                  </a:lnTo>
                  <a:lnTo>
                    <a:pt x="183" y="193"/>
                  </a:lnTo>
                  <a:lnTo>
                    <a:pt x="184" y="193"/>
                  </a:lnTo>
                  <a:lnTo>
                    <a:pt x="184" y="194"/>
                  </a:lnTo>
                  <a:lnTo>
                    <a:pt x="184" y="195"/>
                  </a:lnTo>
                  <a:lnTo>
                    <a:pt x="185" y="195"/>
                  </a:lnTo>
                  <a:lnTo>
                    <a:pt x="185" y="196"/>
                  </a:lnTo>
                  <a:lnTo>
                    <a:pt x="185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9"/>
                  </a:lnTo>
                  <a:lnTo>
                    <a:pt x="185" y="200"/>
                  </a:lnTo>
                  <a:lnTo>
                    <a:pt x="185" y="201"/>
                  </a:lnTo>
                  <a:lnTo>
                    <a:pt x="185" y="202"/>
                  </a:lnTo>
                  <a:lnTo>
                    <a:pt x="186" y="202"/>
                  </a:lnTo>
                  <a:lnTo>
                    <a:pt x="187" y="202"/>
                  </a:lnTo>
                  <a:lnTo>
                    <a:pt x="188" y="202"/>
                  </a:lnTo>
                  <a:lnTo>
                    <a:pt x="189" y="203"/>
                  </a:lnTo>
                  <a:lnTo>
                    <a:pt x="191" y="203"/>
                  </a:lnTo>
                  <a:lnTo>
                    <a:pt x="191" y="204"/>
                  </a:lnTo>
                  <a:lnTo>
                    <a:pt x="191" y="205"/>
                  </a:lnTo>
                  <a:lnTo>
                    <a:pt x="189" y="207"/>
                  </a:lnTo>
                  <a:lnTo>
                    <a:pt x="189" y="208"/>
                  </a:lnTo>
                  <a:lnTo>
                    <a:pt x="191" y="208"/>
                  </a:lnTo>
                  <a:lnTo>
                    <a:pt x="191" y="209"/>
                  </a:lnTo>
                  <a:lnTo>
                    <a:pt x="191" y="210"/>
                  </a:lnTo>
                  <a:lnTo>
                    <a:pt x="191" y="211"/>
                  </a:lnTo>
                  <a:lnTo>
                    <a:pt x="192" y="211"/>
                  </a:lnTo>
                  <a:lnTo>
                    <a:pt x="192" y="212"/>
                  </a:lnTo>
                  <a:lnTo>
                    <a:pt x="192" y="213"/>
                  </a:lnTo>
                  <a:lnTo>
                    <a:pt x="192" y="214"/>
                  </a:lnTo>
                  <a:lnTo>
                    <a:pt x="193" y="214"/>
                  </a:lnTo>
                  <a:lnTo>
                    <a:pt x="193" y="216"/>
                  </a:lnTo>
                  <a:lnTo>
                    <a:pt x="193" y="217"/>
                  </a:lnTo>
                  <a:lnTo>
                    <a:pt x="194" y="218"/>
                  </a:lnTo>
                  <a:lnTo>
                    <a:pt x="194" y="219"/>
                  </a:lnTo>
                  <a:lnTo>
                    <a:pt x="194" y="220"/>
                  </a:lnTo>
                  <a:lnTo>
                    <a:pt x="193" y="220"/>
                  </a:lnTo>
                  <a:lnTo>
                    <a:pt x="193" y="221"/>
                  </a:lnTo>
                  <a:lnTo>
                    <a:pt x="192" y="221"/>
                  </a:lnTo>
                  <a:lnTo>
                    <a:pt x="191" y="221"/>
                  </a:lnTo>
                  <a:lnTo>
                    <a:pt x="191" y="220"/>
                  </a:lnTo>
                  <a:lnTo>
                    <a:pt x="189" y="220"/>
                  </a:lnTo>
                  <a:lnTo>
                    <a:pt x="188" y="220"/>
                  </a:lnTo>
                  <a:lnTo>
                    <a:pt x="187" y="219"/>
                  </a:lnTo>
                  <a:lnTo>
                    <a:pt x="186" y="220"/>
                  </a:lnTo>
                  <a:lnTo>
                    <a:pt x="185" y="221"/>
                  </a:lnTo>
                  <a:lnTo>
                    <a:pt x="184" y="221"/>
                  </a:lnTo>
                  <a:lnTo>
                    <a:pt x="184" y="222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79" y="225"/>
                  </a:lnTo>
                  <a:lnTo>
                    <a:pt x="179" y="225"/>
                  </a:lnTo>
                  <a:lnTo>
                    <a:pt x="178" y="225"/>
                  </a:lnTo>
                  <a:lnTo>
                    <a:pt x="177" y="226"/>
                  </a:lnTo>
                  <a:lnTo>
                    <a:pt x="176" y="227"/>
                  </a:lnTo>
                  <a:lnTo>
                    <a:pt x="175" y="228"/>
                  </a:lnTo>
                  <a:lnTo>
                    <a:pt x="175" y="229"/>
                  </a:lnTo>
                  <a:lnTo>
                    <a:pt x="176" y="230"/>
                  </a:lnTo>
                  <a:lnTo>
                    <a:pt x="175" y="231"/>
                  </a:lnTo>
                  <a:lnTo>
                    <a:pt x="174" y="233"/>
                  </a:lnTo>
                  <a:lnTo>
                    <a:pt x="174" y="234"/>
                  </a:lnTo>
                  <a:lnTo>
                    <a:pt x="174" y="235"/>
                  </a:lnTo>
                  <a:lnTo>
                    <a:pt x="173" y="236"/>
                  </a:lnTo>
                  <a:lnTo>
                    <a:pt x="171" y="236"/>
                  </a:lnTo>
                  <a:lnTo>
                    <a:pt x="171" y="237"/>
                  </a:lnTo>
                  <a:lnTo>
                    <a:pt x="170" y="236"/>
                  </a:lnTo>
                  <a:lnTo>
                    <a:pt x="169" y="236"/>
                  </a:lnTo>
                  <a:lnTo>
                    <a:pt x="168" y="237"/>
                  </a:lnTo>
                  <a:lnTo>
                    <a:pt x="168" y="236"/>
                  </a:lnTo>
                  <a:lnTo>
                    <a:pt x="167" y="237"/>
                  </a:lnTo>
                  <a:lnTo>
                    <a:pt x="166" y="237"/>
                  </a:lnTo>
                  <a:lnTo>
                    <a:pt x="166" y="238"/>
                  </a:lnTo>
                  <a:lnTo>
                    <a:pt x="165" y="237"/>
                  </a:lnTo>
                  <a:lnTo>
                    <a:pt x="165" y="238"/>
                  </a:lnTo>
                  <a:lnTo>
                    <a:pt x="163" y="238"/>
                  </a:lnTo>
                  <a:lnTo>
                    <a:pt x="162" y="238"/>
                  </a:lnTo>
                  <a:lnTo>
                    <a:pt x="161" y="238"/>
                  </a:lnTo>
                  <a:lnTo>
                    <a:pt x="161" y="239"/>
                  </a:lnTo>
                  <a:lnTo>
                    <a:pt x="160" y="239"/>
                  </a:lnTo>
                  <a:lnTo>
                    <a:pt x="161" y="239"/>
                  </a:lnTo>
                  <a:lnTo>
                    <a:pt x="161" y="241"/>
                  </a:lnTo>
                  <a:lnTo>
                    <a:pt x="161" y="242"/>
                  </a:lnTo>
                  <a:lnTo>
                    <a:pt x="162" y="242"/>
                  </a:lnTo>
                  <a:lnTo>
                    <a:pt x="161" y="243"/>
                  </a:lnTo>
                  <a:lnTo>
                    <a:pt x="160" y="244"/>
                  </a:lnTo>
                  <a:lnTo>
                    <a:pt x="160" y="245"/>
                  </a:lnTo>
                  <a:lnTo>
                    <a:pt x="159" y="245"/>
                  </a:lnTo>
                  <a:lnTo>
                    <a:pt x="158" y="245"/>
                  </a:lnTo>
                  <a:lnTo>
                    <a:pt x="157" y="245"/>
                  </a:lnTo>
                  <a:lnTo>
                    <a:pt x="156" y="245"/>
                  </a:lnTo>
                  <a:lnTo>
                    <a:pt x="156" y="246"/>
                  </a:lnTo>
                  <a:lnTo>
                    <a:pt x="154" y="246"/>
                  </a:lnTo>
                  <a:lnTo>
                    <a:pt x="153" y="247"/>
                  </a:lnTo>
                  <a:lnTo>
                    <a:pt x="153" y="248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51"/>
                  </a:lnTo>
                  <a:lnTo>
                    <a:pt x="152" y="251"/>
                  </a:lnTo>
                  <a:lnTo>
                    <a:pt x="152" y="252"/>
                  </a:lnTo>
                  <a:lnTo>
                    <a:pt x="152" y="252"/>
                  </a:lnTo>
                  <a:lnTo>
                    <a:pt x="152" y="253"/>
                  </a:lnTo>
                  <a:lnTo>
                    <a:pt x="151" y="254"/>
                  </a:lnTo>
                  <a:lnTo>
                    <a:pt x="150" y="254"/>
                  </a:lnTo>
                  <a:lnTo>
                    <a:pt x="149" y="254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6" y="253"/>
                  </a:lnTo>
                  <a:lnTo>
                    <a:pt x="145" y="253"/>
                  </a:lnTo>
                  <a:lnTo>
                    <a:pt x="145" y="254"/>
                  </a:lnTo>
                  <a:lnTo>
                    <a:pt x="144" y="254"/>
                  </a:lnTo>
                  <a:lnTo>
                    <a:pt x="144" y="255"/>
                  </a:lnTo>
                  <a:lnTo>
                    <a:pt x="143" y="256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2" y="259"/>
                  </a:lnTo>
                  <a:lnTo>
                    <a:pt x="142" y="260"/>
                  </a:lnTo>
                  <a:lnTo>
                    <a:pt x="141" y="260"/>
                  </a:lnTo>
                  <a:lnTo>
                    <a:pt x="140" y="261"/>
                  </a:lnTo>
                  <a:lnTo>
                    <a:pt x="139" y="261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7" y="261"/>
                  </a:lnTo>
                  <a:lnTo>
                    <a:pt x="136" y="261"/>
                  </a:lnTo>
                  <a:lnTo>
                    <a:pt x="135" y="261"/>
                  </a:lnTo>
                  <a:lnTo>
                    <a:pt x="134" y="262"/>
                  </a:lnTo>
                  <a:lnTo>
                    <a:pt x="133" y="262"/>
                  </a:lnTo>
                  <a:lnTo>
                    <a:pt x="132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9" y="263"/>
                  </a:lnTo>
                  <a:lnTo>
                    <a:pt x="131" y="264"/>
                  </a:lnTo>
                  <a:lnTo>
                    <a:pt x="131" y="265"/>
                  </a:lnTo>
                  <a:lnTo>
                    <a:pt x="129" y="265"/>
                  </a:lnTo>
                  <a:lnTo>
                    <a:pt x="129" y="267"/>
                  </a:lnTo>
                  <a:lnTo>
                    <a:pt x="129" y="268"/>
                  </a:lnTo>
                  <a:lnTo>
                    <a:pt x="131" y="268"/>
                  </a:lnTo>
                  <a:lnTo>
                    <a:pt x="129" y="269"/>
                  </a:lnTo>
                  <a:lnTo>
                    <a:pt x="128" y="270"/>
                  </a:lnTo>
                  <a:lnTo>
                    <a:pt x="127" y="270"/>
                  </a:lnTo>
                  <a:lnTo>
                    <a:pt x="127" y="271"/>
                  </a:lnTo>
                  <a:lnTo>
                    <a:pt x="126" y="271"/>
                  </a:lnTo>
                  <a:lnTo>
                    <a:pt x="126" y="272"/>
                  </a:lnTo>
                  <a:lnTo>
                    <a:pt x="126" y="273"/>
                  </a:lnTo>
                  <a:lnTo>
                    <a:pt x="125" y="273"/>
                  </a:lnTo>
                  <a:lnTo>
                    <a:pt x="126" y="275"/>
                  </a:lnTo>
                  <a:lnTo>
                    <a:pt x="125" y="276"/>
                  </a:lnTo>
                  <a:lnTo>
                    <a:pt x="125" y="277"/>
                  </a:lnTo>
                  <a:lnTo>
                    <a:pt x="124" y="277"/>
                  </a:lnTo>
                  <a:lnTo>
                    <a:pt x="123" y="277"/>
                  </a:lnTo>
                  <a:lnTo>
                    <a:pt x="123" y="278"/>
                  </a:lnTo>
                  <a:lnTo>
                    <a:pt x="122" y="279"/>
                  </a:lnTo>
                  <a:lnTo>
                    <a:pt x="122" y="279"/>
                  </a:lnTo>
                  <a:lnTo>
                    <a:pt x="122" y="280"/>
                  </a:lnTo>
                  <a:lnTo>
                    <a:pt x="120" y="281"/>
                  </a:lnTo>
                  <a:lnTo>
                    <a:pt x="119" y="281"/>
                  </a:lnTo>
                  <a:lnTo>
                    <a:pt x="118" y="280"/>
                  </a:lnTo>
                  <a:lnTo>
                    <a:pt x="117" y="281"/>
                  </a:lnTo>
                  <a:lnTo>
                    <a:pt x="117" y="282"/>
                  </a:lnTo>
                  <a:lnTo>
                    <a:pt x="117" y="284"/>
                  </a:lnTo>
                  <a:lnTo>
                    <a:pt x="116" y="285"/>
                  </a:lnTo>
                  <a:lnTo>
                    <a:pt x="116" y="286"/>
                  </a:lnTo>
                  <a:lnTo>
                    <a:pt x="116" y="287"/>
                  </a:lnTo>
                  <a:lnTo>
                    <a:pt x="117" y="287"/>
                  </a:lnTo>
                  <a:lnTo>
                    <a:pt x="117" y="288"/>
                  </a:lnTo>
                  <a:lnTo>
                    <a:pt x="117" y="289"/>
                  </a:lnTo>
                  <a:lnTo>
                    <a:pt x="117" y="290"/>
                  </a:lnTo>
                  <a:lnTo>
                    <a:pt x="117" y="292"/>
                  </a:lnTo>
                  <a:lnTo>
                    <a:pt x="116" y="292"/>
                  </a:lnTo>
                  <a:lnTo>
                    <a:pt x="116" y="293"/>
                  </a:lnTo>
                  <a:lnTo>
                    <a:pt x="116" y="294"/>
                  </a:lnTo>
                  <a:lnTo>
                    <a:pt x="116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6" y="296"/>
                  </a:lnTo>
                  <a:lnTo>
                    <a:pt x="117" y="297"/>
                  </a:lnTo>
                  <a:lnTo>
                    <a:pt x="117" y="298"/>
                  </a:lnTo>
                  <a:lnTo>
                    <a:pt x="117" y="299"/>
                  </a:lnTo>
                  <a:lnTo>
                    <a:pt x="117" y="301"/>
                  </a:lnTo>
                  <a:lnTo>
                    <a:pt x="118" y="301"/>
                  </a:lnTo>
                  <a:lnTo>
                    <a:pt x="118" y="302"/>
                  </a:lnTo>
                  <a:lnTo>
                    <a:pt x="119" y="303"/>
                  </a:lnTo>
                  <a:lnTo>
                    <a:pt x="119" y="304"/>
                  </a:lnTo>
                  <a:lnTo>
                    <a:pt x="120" y="304"/>
                  </a:lnTo>
                  <a:lnTo>
                    <a:pt x="122" y="305"/>
                  </a:lnTo>
                  <a:lnTo>
                    <a:pt x="123" y="305"/>
                  </a:lnTo>
                  <a:lnTo>
                    <a:pt x="124" y="305"/>
                  </a:lnTo>
                  <a:lnTo>
                    <a:pt x="124" y="304"/>
                  </a:lnTo>
                  <a:lnTo>
                    <a:pt x="125" y="305"/>
                  </a:lnTo>
                  <a:lnTo>
                    <a:pt x="125" y="305"/>
                  </a:lnTo>
                  <a:lnTo>
                    <a:pt x="126" y="305"/>
                  </a:lnTo>
                  <a:lnTo>
                    <a:pt x="127" y="306"/>
                  </a:lnTo>
                  <a:lnTo>
                    <a:pt x="128" y="306"/>
                  </a:lnTo>
                  <a:lnTo>
                    <a:pt x="129" y="306"/>
                  </a:lnTo>
                  <a:lnTo>
                    <a:pt x="129" y="307"/>
                  </a:lnTo>
                  <a:lnTo>
                    <a:pt x="131" y="307"/>
                  </a:lnTo>
                  <a:lnTo>
                    <a:pt x="132" y="307"/>
                  </a:lnTo>
                  <a:lnTo>
                    <a:pt x="133" y="307"/>
                  </a:lnTo>
                  <a:lnTo>
                    <a:pt x="133" y="309"/>
                  </a:lnTo>
                  <a:lnTo>
                    <a:pt x="134" y="310"/>
                  </a:lnTo>
                  <a:lnTo>
                    <a:pt x="135" y="311"/>
                  </a:lnTo>
                  <a:lnTo>
                    <a:pt x="134" y="312"/>
                  </a:lnTo>
                  <a:lnTo>
                    <a:pt x="135" y="312"/>
                  </a:lnTo>
                  <a:lnTo>
                    <a:pt x="135" y="313"/>
                  </a:lnTo>
                  <a:lnTo>
                    <a:pt x="135" y="314"/>
                  </a:lnTo>
                  <a:lnTo>
                    <a:pt x="134" y="315"/>
                  </a:lnTo>
                  <a:lnTo>
                    <a:pt x="134" y="317"/>
                  </a:lnTo>
                  <a:lnTo>
                    <a:pt x="134" y="318"/>
                  </a:lnTo>
                  <a:lnTo>
                    <a:pt x="134" y="319"/>
                  </a:lnTo>
                  <a:lnTo>
                    <a:pt x="134" y="320"/>
                  </a:lnTo>
                  <a:lnTo>
                    <a:pt x="135" y="321"/>
                  </a:lnTo>
                  <a:lnTo>
                    <a:pt x="135" y="322"/>
                  </a:lnTo>
                  <a:lnTo>
                    <a:pt x="136" y="322"/>
                  </a:lnTo>
                  <a:lnTo>
                    <a:pt x="135" y="323"/>
                  </a:lnTo>
                  <a:lnTo>
                    <a:pt x="135" y="324"/>
                  </a:lnTo>
                  <a:lnTo>
                    <a:pt x="136" y="326"/>
                  </a:lnTo>
                  <a:lnTo>
                    <a:pt x="135" y="327"/>
                  </a:lnTo>
                  <a:lnTo>
                    <a:pt x="134" y="328"/>
                  </a:lnTo>
                  <a:lnTo>
                    <a:pt x="134" y="329"/>
                  </a:lnTo>
                  <a:lnTo>
                    <a:pt x="133" y="330"/>
                  </a:lnTo>
                  <a:lnTo>
                    <a:pt x="133" y="331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3" y="334"/>
                  </a:lnTo>
                  <a:lnTo>
                    <a:pt x="133" y="335"/>
                  </a:lnTo>
                  <a:lnTo>
                    <a:pt x="132" y="336"/>
                  </a:lnTo>
                  <a:lnTo>
                    <a:pt x="133" y="337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36" y="339"/>
                  </a:lnTo>
                  <a:lnTo>
                    <a:pt x="135" y="340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6" y="344"/>
                  </a:lnTo>
                  <a:lnTo>
                    <a:pt x="136" y="345"/>
                  </a:lnTo>
                  <a:lnTo>
                    <a:pt x="137" y="346"/>
                  </a:lnTo>
                  <a:lnTo>
                    <a:pt x="137" y="347"/>
                  </a:lnTo>
                  <a:lnTo>
                    <a:pt x="137" y="348"/>
                  </a:lnTo>
                  <a:lnTo>
                    <a:pt x="137" y="349"/>
                  </a:lnTo>
                  <a:lnTo>
                    <a:pt x="137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37" y="352"/>
                  </a:lnTo>
                  <a:lnTo>
                    <a:pt x="137" y="353"/>
                  </a:lnTo>
                  <a:lnTo>
                    <a:pt x="136" y="353"/>
                  </a:lnTo>
                  <a:lnTo>
                    <a:pt x="136" y="354"/>
                  </a:lnTo>
                  <a:lnTo>
                    <a:pt x="136" y="355"/>
                  </a:lnTo>
                  <a:lnTo>
                    <a:pt x="135" y="355"/>
                  </a:lnTo>
                  <a:lnTo>
                    <a:pt x="136" y="356"/>
                  </a:lnTo>
                  <a:lnTo>
                    <a:pt x="136" y="357"/>
                  </a:lnTo>
                  <a:lnTo>
                    <a:pt x="136" y="358"/>
                  </a:lnTo>
                  <a:lnTo>
                    <a:pt x="137" y="358"/>
                  </a:lnTo>
                  <a:lnTo>
                    <a:pt x="139" y="358"/>
                  </a:lnTo>
                  <a:lnTo>
                    <a:pt x="139" y="360"/>
                  </a:lnTo>
                  <a:lnTo>
                    <a:pt x="140" y="360"/>
                  </a:lnTo>
                  <a:lnTo>
                    <a:pt x="140" y="361"/>
                  </a:lnTo>
                  <a:lnTo>
                    <a:pt x="140" y="361"/>
                  </a:lnTo>
                  <a:lnTo>
                    <a:pt x="141" y="361"/>
                  </a:lnTo>
                  <a:lnTo>
                    <a:pt x="141" y="362"/>
                  </a:lnTo>
                  <a:lnTo>
                    <a:pt x="141" y="363"/>
                  </a:lnTo>
                  <a:lnTo>
                    <a:pt x="140" y="363"/>
                  </a:lnTo>
                  <a:lnTo>
                    <a:pt x="140" y="364"/>
                  </a:lnTo>
                  <a:lnTo>
                    <a:pt x="140" y="365"/>
                  </a:lnTo>
                  <a:lnTo>
                    <a:pt x="140" y="366"/>
                  </a:lnTo>
                  <a:lnTo>
                    <a:pt x="141" y="366"/>
                  </a:lnTo>
                  <a:lnTo>
                    <a:pt x="141" y="368"/>
                  </a:lnTo>
                  <a:lnTo>
                    <a:pt x="141" y="369"/>
                  </a:lnTo>
                  <a:lnTo>
                    <a:pt x="140" y="370"/>
                  </a:lnTo>
                  <a:lnTo>
                    <a:pt x="139" y="371"/>
                  </a:lnTo>
                  <a:lnTo>
                    <a:pt x="140" y="372"/>
                  </a:lnTo>
                  <a:lnTo>
                    <a:pt x="141" y="372"/>
                  </a:lnTo>
                  <a:lnTo>
                    <a:pt x="141" y="373"/>
                  </a:lnTo>
                  <a:lnTo>
                    <a:pt x="141" y="374"/>
                  </a:lnTo>
                  <a:lnTo>
                    <a:pt x="140" y="375"/>
                  </a:lnTo>
                  <a:lnTo>
                    <a:pt x="140" y="377"/>
                  </a:lnTo>
                  <a:lnTo>
                    <a:pt x="141" y="377"/>
                  </a:lnTo>
                  <a:lnTo>
                    <a:pt x="141" y="378"/>
                  </a:lnTo>
                  <a:lnTo>
                    <a:pt x="142" y="378"/>
                  </a:lnTo>
                  <a:lnTo>
                    <a:pt x="143" y="379"/>
                  </a:lnTo>
                  <a:lnTo>
                    <a:pt x="143" y="380"/>
                  </a:lnTo>
                  <a:lnTo>
                    <a:pt x="143" y="381"/>
                  </a:lnTo>
                  <a:lnTo>
                    <a:pt x="144" y="382"/>
                  </a:lnTo>
                  <a:lnTo>
                    <a:pt x="143" y="382"/>
                  </a:lnTo>
                  <a:lnTo>
                    <a:pt x="142" y="382"/>
                  </a:lnTo>
                  <a:lnTo>
                    <a:pt x="140" y="382"/>
                  </a:lnTo>
                  <a:lnTo>
                    <a:pt x="139" y="382"/>
                  </a:lnTo>
                  <a:lnTo>
                    <a:pt x="137" y="382"/>
                  </a:lnTo>
                  <a:lnTo>
                    <a:pt x="135" y="382"/>
                  </a:lnTo>
                  <a:lnTo>
                    <a:pt x="132" y="382"/>
                  </a:lnTo>
                  <a:lnTo>
                    <a:pt x="131" y="382"/>
                  </a:lnTo>
                  <a:lnTo>
                    <a:pt x="129" y="382"/>
                  </a:lnTo>
                  <a:lnTo>
                    <a:pt x="127" y="382"/>
                  </a:lnTo>
                  <a:lnTo>
                    <a:pt x="126" y="382"/>
                  </a:lnTo>
                  <a:lnTo>
                    <a:pt x="125" y="382"/>
                  </a:lnTo>
                  <a:lnTo>
                    <a:pt x="123" y="382"/>
                  </a:lnTo>
                  <a:lnTo>
                    <a:pt x="122" y="382"/>
                  </a:lnTo>
                  <a:lnTo>
                    <a:pt x="118" y="382"/>
                  </a:lnTo>
                  <a:lnTo>
                    <a:pt x="116" y="382"/>
                  </a:lnTo>
                  <a:lnTo>
                    <a:pt x="114" y="382"/>
                  </a:lnTo>
                  <a:lnTo>
                    <a:pt x="113" y="382"/>
                  </a:lnTo>
                  <a:lnTo>
                    <a:pt x="110" y="382"/>
                  </a:lnTo>
                  <a:lnTo>
                    <a:pt x="107" y="382"/>
                  </a:lnTo>
                  <a:lnTo>
                    <a:pt x="105" y="382"/>
                  </a:lnTo>
                  <a:lnTo>
                    <a:pt x="103" y="382"/>
                  </a:lnTo>
                  <a:lnTo>
                    <a:pt x="102" y="382"/>
                  </a:lnTo>
                  <a:lnTo>
                    <a:pt x="100" y="382"/>
                  </a:lnTo>
                  <a:lnTo>
                    <a:pt x="98" y="382"/>
                  </a:lnTo>
                  <a:lnTo>
                    <a:pt x="97" y="382"/>
                  </a:lnTo>
                  <a:lnTo>
                    <a:pt x="94" y="382"/>
                  </a:lnTo>
                  <a:lnTo>
                    <a:pt x="93" y="382"/>
                  </a:lnTo>
                  <a:lnTo>
                    <a:pt x="82" y="382"/>
                  </a:lnTo>
                  <a:lnTo>
                    <a:pt x="81" y="382"/>
                  </a:lnTo>
                  <a:lnTo>
                    <a:pt x="79" y="382"/>
                  </a:lnTo>
                  <a:lnTo>
                    <a:pt x="77" y="382"/>
                  </a:lnTo>
                  <a:lnTo>
                    <a:pt x="76" y="382"/>
                  </a:lnTo>
                  <a:lnTo>
                    <a:pt x="75" y="382"/>
                  </a:lnTo>
                  <a:lnTo>
                    <a:pt x="73" y="382"/>
                  </a:lnTo>
                  <a:lnTo>
                    <a:pt x="71" y="382"/>
                  </a:lnTo>
                  <a:lnTo>
                    <a:pt x="68" y="382"/>
                  </a:lnTo>
                  <a:lnTo>
                    <a:pt x="65" y="382"/>
                  </a:lnTo>
                  <a:lnTo>
                    <a:pt x="62" y="382"/>
                  </a:lnTo>
                  <a:lnTo>
                    <a:pt x="60" y="382"/>
                  </a:lnTo>
                  <a:lnTo>
                    <a:pt x="59" y="382"/>
                  </a:lnTo>
                  <a:lnTo>
                    <a:pt x="58" y="382"/>
                  </a:lnTo>
                  <a:lnTo>
                    <a:pt x="57" y="382"/>
                  </a:lnTo>
                  <a:lnTo>
                    <a:pt x="56" y="382"/>
                  </a:lnTo>
                  <a:lnTo>
                    <a:pt x="55" y="382"/>
                  </a:lnTo>
                  <a:lnTo>
                    <a:pt x="54" y="382"/>
                  </a:lnTo>
                  <a:lnTo>
                    <a:pt x="51" y="382"/>
                  </a:lnTo>
                  <a:lnTo>
                    <a:pt x="45" y="382"/>
                  </a:lnTo>
                  <a:lnTo>
                    <a:pt x="43" y="383"/>
                  </a:lnTo>
                  <a:lnTo>
                    <a:pt x="42" y="382"/>
                  </a:lnTo>
                  <a:lnTo>
                    <a:pt x="38" y="382"/>
                  </a:lnTo>
                  <a:lnTo>
                    <a:pt x="37" y="382"/>
                  </a:lnTo>
                  <a:lnTo>
                    <a:pt x="19" y="382"/>
                  </a:lnTo>
                  <a:lnTo>
                    <a:pt x="16" y="383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6" y="374"/>
                  </a:lnTo>
                  <a:lnTo>
                    <a:pt x="16" y="366"/>
                  </a:lnTo>
                  <a:lnTo>
                    <a:pt x="16" y="361"/>
                  </a:lnTo>
                  <a:lnTo>
                    <a:pt x="16" y="355"/>
                  </a:lnTo>
                  <a:lnTo>
                    <a:pt x="16" y="348"/>
                  </a:lnTo>
                  <a:lnTo>
                    <a:pt x="16" y="347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6" y="344"/>
                  </a:lnTo>
                  <a:lnTo>
                    <a:pt x="16" y="343"/>
                  </a:lnTo>
                  <a:lnTo>
                    <a:pt x="16" y="341"/>
                  </a:lnTo>
                  <a:lnTo>
                    <a:pt x="16" y="339"/>
                  </a:lnTo>
                  <a:lnTo>
                    <a:pt x="16" y="334"/>
                  </a:lnTo>
                  <a:lnTo>
                    <a:pt x="16" y="334"/>
                  </a:lnTo>
                  <a:lnTo>
                    <a:pt x="16" y="331"/>
                  </a:lnTo>
                  <a:lnTo>
                    <a:pt x="16" y="330"/>
                  </a:lnTo>
                  <a:lnTo>
                    <a:pt x="16" y="329"/>
                  </a:lnTo>
                  <a:lnTo>
                    <a:pt x="16" y="328"/>
                  </a:lnTo>
                  <a:lnTo>
                    <a:pt x="16" y="327"/>
                  </a:lnTo>
                  <a:lnTo>
                    <a:pt x="16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6" y="319"/>
                  </a:lnTo>
                  <a:lnTo>
                    <a:pt x="16" y="317"/>
                  </a:lnTo>
                  <a:lnTo>
                    <a:pt x="16" y="313"/>
                  </a:lnTo>
                  <a:lnTo>
                    <a:pt x="16" y="311"/>
                  </a:lnTo>
                  <a:lnTo>
                    <a:pt x="16" y="310"/>
                  </a:lnTo>
                  <a:lnTo>
                    <a:pt x="16" y="307"/>
                  </a:lnTo>
                  <a:lnTo>
                    <a:pt x="16" y="306"/>
                  </a:lnTo>
                  <a:lnTo>
                    <a:pt x="16" y="303"/>
                  </a:lnTo>
                  <a:lnTo>
                    <a:pt x="16" y="296"/>
                  </a:lnTo>
                  <a:lnTo>
                    <a:pt x="16" y="251"/>
                  </a:lnTo>
                  <a:lnTo>
                    <a:pt x="16" y="250"/>
                  </a:lnTo>
                  <a:lnTo>
                    <a:pt x="16" y="241"/>
                  </a:lnTo>
                  <a:lnTo>
                    <a:pt x="16" y="216"/>
                  </a:lnTo>
                  <a:lnTo>
                    <a:pt x="16" y="182"/>
                  </a:lnTo>
                  <a:lnTo>
                    <a:pt x="16" y="176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2"/>
                  </a:lnTo>
                  <a:lnTo>
                    <a:pt x="16" y="171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69"/>
                  </a:lnTo>
                  <a:lnTo>
                    <a:pt x="15" y="168"/>
                  </a:lnTo>
                  <a:lnTo>
                    <a:pt x="15" y="167"/>
                  </a:lnTo>
                  <a:lnTo>
                    <a:pt x="15" y="166"/>
                  </a:lnTo>
                  <a:lnTo>
                    <a:pt x="16" y="165"/>
                  </a:lnTo>
                  <a:lnTo>
                    <a:pt x="15" y="165"/>
                  </a:lnTo>
                  <a:lnTo>
                    <a:pt x="15" y="163"/>
                  </a:lnTo>
                  <a:lnTo>
                    <a:pt x="14" y="163"/>
                  </a:lnTo>
                  <a:lnTo>
                    <a:pt x="14" y="162"/>
                  </a:lnTo>
                  <a:lnTo>
                    <a:pt x="14" y="161"/>
                  </a:lnTo>
                  <a:lnTo>
                    <a:pt x="14" y="160"/>
                  </a:lnTo>
                  <a:lnTo>
                    <a:pt x="13" y="160"/>
                  </a:lnTo>
                  <a:lnTo>
                    <a:pt x="13" y="161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2" y="159"/>
                  </a:lnTo>
                  <a:lnTo>
                    <a:pt x="12" y="158"/>
                  </a:lnTo>
                  <a:lnTo>
                    <a:pt x="13" y="158"/>
                  </a:lnTo>
                  <a:lnTo>
                    <a:pt x="14" y="158"/>
                  </a:lnTo>
                  <a:lnTo>
                    <a:pt x="14" y="159"/>
                  </a:lnTo>
                  <a:lnTo>
                    <a:pt x="15" y="159"/>
                  </a:lnTo>
                  <a:lnTo>
                    <a:pt x="15" y="158"/>
                  </a:lnTo>
                  <a:lnTo>
                    <a:pt x="14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3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3" y="150"/>
                  </a:lnTo>
                  <a:lnTo>
                    <a:pt x="13" y="149"/>
                  </a:lnTo>
                  <a:lnTo>
                    <a:pt x="14" y="149"/>
                  </a:lnTo>
                  <a:lnTo>
                    <a:pt x="14" y="148"/>
                  </a:lnTo>
                  <a:lnTo>
                    <a:pt x="13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3" y="146"/>
                  </a:lnTo>
                  <a:lnTo>
                    <a:pt x="13" y="145"/>
                  </a:lnTo>
                  <a:lnTo>
                    <a:pt x="12" y="145"/>
                  </a:lnTo>
                  <a:lnTo>
                    <a:pt x="11" y="145"/>
                  </a:lnTo>
                  <a:lnTo>
                    <a:pt x="11" y="144"/>
                  </a:lnTo>
                  <a:lnTo>
                    <a:pt x="11" y="143"/>
                  </a:lnTo>
                  <a:lnTo>
                    <a:pt x="11" y="143"/>
                  </a:lnTo>
                  <a:lnTo>
                    <a:pt x="9" y="143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8" y="138"/>
                  </a:lnTo>
                  <a:lnTo>
                    <a:pt x="7" y="138"/>
                  </a:lnTo>
                  <a:lnTo>
                    <a:pt x="7" y="140"/>
                  </a:lnTo>
                  <a:lnTo>
                    <a:pt x="7" y="138"/>
                  </a:lnTo>
                  <a:lnTo>
                    <a:pt x="6" y="137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4" y="136"/>
                  </a:lnTo>
                  <a:lnTo>
                    <a:pt x="3" y="136"/>
                  </a:lnTo>
                  <a:lnTo>
                    <a:pt x="2" y="135"/>
                  </a:lnTo>
                  <a:lnTo>
                    <a:pt x="3" y="135"/>
                  </a:lnTo>
                  <a:lnTo>
                    <a:pt x="4" y="135"/>
                  </a:lnTo>
                  <a:lnTo>
                    <a:pt x="5" y="135"/>
                  </a:lnTo>
                  <a:lnTo>
                    <a:pt x="5" y="134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5" y="133"/>
                  </a:lnTo>
                  <a:lnTo>
                    <a:pt x="4" y="132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4" y="128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2" y="125"/>
                  </a:lnTo>
                  <a:lnTo>
                    <a:pt x="3" y="124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2" y="120"/>
                  </a:lnTo>
                  <a:lnTo>
                    <a:pt x="3" y="121"/>
                  </a:lnTo>
                  <a:lnTo>
                    <a:pt x="4" y="121"/>
                  </a:lnTo>
                  <a:lnTo>
                    <a:pt x="5" y="120"/>
                  </a:lnTo>
                  <a:lnTo>
                    <a:pt x="6" y="120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9" y="120"/>
                  </a:lnTo>
                  <a:lnTo>
                    <a:pt x="9" y="119"/>
                  </a:lnTo>
                  <a:lnTo>
                    <a:pt x="11" y="119"/>
                  </a:lnTo>
                  <a:lnTo>
                    <a:pt x="12" y="119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2" y="116"/>
                  </a:lnTo>
                  <a:lnTo>
                    <a:pt x="13" y="116"/>
                  </a:lnTo>
                  <a:lnTo>
                    <a:pt x="13" y="116"/>
                  </a:lnTo>
                  <a:lnTo>
                    <a:pt x="14" y="116"/>
                  </a:lnTo>
                  <a:lnTo>
                    <a:pt x="15" y="116"/>
                  </a:lnTo>
                  <a:lnTo>
                    <a:pt x="15" y="117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8"/>
                  </a:lnTo>
                  <a:lnTo>
                    <a:pt x="17" y="119"/>
                  </a:lnTo>
                  <a:lnTo>
                    <a:pt x="16" y="120"/>
                  </a:lnTo>
                  <a:lnTo>
                    <a:pt x="17" y="120"/>
                  </a:lnTo>
                  <a:lnTo>
                    <a:pt x="19" y="120"/>
                  </a:lnTo>
                  <a:lnTo>
                    <a:pt x="19" y="119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1" y="121"/>
                  </a:lnTo>
                  <a:lnTo>
                    <a:pt x="22" y="121"/>
                  </a:lnTo>
                  <a:lnTo>
                    <a:pt x="22" y="123"/>
                  </a:lnTo>
                  <a:lnTo>
                    <a:pt x="23" y="123"/>
                  </a:lnTo>
                  <a:lnTo>
                    <a:pt x="23" y="124"/>
                  </a:lnTo>
                  <a:lnTo>
                    <a:pt x="24" y="124"/>
                  </a:lnTo>
                  <a:lnTo>
                    <a:pt x="25" y="125"/>
                  </a:lnTo>
                  <a:lnTo>
                    <a:pt x="26" y="125"/>
                  </a:lnTo>
                  <a:lnTo>
                    <a:pt x="28" y="125"/>
                  </a:lnTo>
                  <a:lnTo>
                    <a:pt x="29" y="125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3" y="118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6" y="117"/>
                  </a:lnTo>
                  <a:lnTo>
                    <a:pt x="37" y="117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5"/>
                  </a:lnTo>
                  <a:lnTo>
                    <a:pt x="37" y="114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6" y="111"/>
                  </a:lnTo>
                  <a:lnTo>
                    <a:pt x="37" y="111"/>
                  </a:lnTo>
                  <a:lnTo>
                    <a:pt x="38" y="111"/>
                  </a:lnTo>
                  <a:lnTo>
                    <a:pt x="38" y="110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40" y="108"/>
                  </a:lnTo>
                  <a:lnTo>
                    <a:pt x="40" y="107"/>
                  </a:lnTo>
                  <a:lnTo>
                    <a:pt x="41" y="106"/>
                  </a:lnTo>
                  <a:lnTo>
                    <a:pt x="41" y="104"/>
                  </a:lnTo>
                  <a:lnTo>
                    <a:pt x="41" y="103"/>
                  </a:lnTo>
                  <a:lnTo>
                    <a:pt x="41" y="102"/>
                  </a:lnTo>
                  <a:lnTo>
                    <a:pt x="42" y="101"/>
                  </a:lnTo>
                  <a:lnTo>
                    <a:pt x="42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5" y="98"/>
                  </a:lnTo>
                  <a:lnTo>
                    <a:pt x="45" y="97"/>
                  </a:lnTo>
                  <a:lnTo>
                    <a:pt x="43" y="95"/>
                  </a:lnTo>
                  <a:lnTo>
                    <a:pt x="45" y="95"/>
                  </a:lnTo>
                  <a:lnTo>
                    <a:pt x="45" y="94"/>
                  </a:lnTo>
                  <a:lnTo>
                    <a:pt x="45" y="93"/>
                  </a:lnTo>
                  <a:lnTo>
                    <a:pt x="43" y="93"/>
                  </a:lnTo>
                  <a:lnTo>
                    <a:pt x="43" y="92"/>
                  </a:lnTo>
                  <a:lnTo>
                    <a:pt x="42" y="91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2" y="87"/>
                  </a:lnTo>
                  <a:lnTo>
                    <a:pt x="42" y="86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7" y="84"/>
                  </a:lnTo>
                  <a:lnTo>
                    <a:pt x="36" y="83"/>
                  </a:lnTo>
                  <a:lnTo>
                    <a:pt x="34" y="83"/>
                  </a:lnTo>
                  <a:lnTo>
                    <a:pt x="34" y="82"/>
                  </a:lnTo>
                  <a:lnTo>
                    <a:pt x="33" y="81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6" y="77"/>
                  </a:lnTo>
                  <a:lnTo>
                    <a:pt x="37" y="77"/>
                  </a:lnTo>
                  <a:lnTo>
                    <a:pt x="38" y="77"/>
                  </a:lnTo>
                  <a:lnTo>
                    <a:pt x="39" y="76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41" y="65"/>
                  </a:lnTo>
                  <a:lnTo>
                    <a:pt x="41" y="64"/>
                  </a:lnTo>
                  <a:lnTo>
                    <a:pt x="41" y="62"/>
                  </a:lnTo>
                  <a:lnTo>
                    <a:pt x="41" y="62"/>
                  </a:lnTo>
                  <a:lnTo>
                    <a:pt x="40" y="61"/>
                  </a:lnTo>
                  <a:lnTo>
                    <a:pt x="41" y="61"/>
                  </a:lnTo>
                  <a:lnTo>
                    <a:pt x="41" y="60"/>
                  </a:lnTo>
                  <a:lnTo>
                    <a:pt x="40" y="59"/>
                  </a:lnTo>
                  <a:lnTo>
                    <a:pt x="40" y="58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3" y="57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5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3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7" y="55"/>
                  </a:lnTo>
                  <a:lnTo>
                    <a:pt x="48" y="56"/>
                  </a:lnTo>
                  <a:lnTo>
                    <a:pt x="48" y="57"/>
                  </a:lnTo>
                  <a:lnTo>
                    <a:pt x="48" y="58"/>
                  </a:lnTo>
                  <a:lnTo>
                    <a:pt x="49" y="58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50" y="60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9"/>
                  </a:lnTo>
                  <a:lnTo>
                    <a:pt x="54" y="58"/>
                  </a:lnTo>
                  <a:lnTo>
                    <a:pt x="55" y="58"/>
                  </a:lnTo>
                  <a:lnTo>
                    <a:pt x="56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9" y="59"/>
                  </a:lnTo>
                  <a:lnTo>
                    <a:pt x="60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68" y="62"/>
                  </a:lnTo>
                  <a:lnTo>
                    <a:pt x="69" y="62"/>
                  </a:lnTo>
                  <a:lnTo>
                    <a:pt x="69" y="64"/>
                  </a:lnTo>
                  <a:lnTo>
                    <a:pt x="71" y="65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7"/>
                  </a:lnTo>
                  <a:lnTo>
                    <a:pt x="72" y="67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3" y="70"/>
                  </a:lnTo>
                  <a:lnTo>
                    <a:pt x="74" y="72"/>
                  </a:lnTo>
                  <a:lnTo>
                    <a:pt x="75" y="72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5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7"/>
                  </a:lnTo>
                  <a:lnTo>
                    <a:pt x="77" y="78"/>
                  </a:lnTo>
                  <a:lnTo>
                    <a:pt x="79" y="78"/>
                  </a:lnTo>
                  <a:lnTo>
                    <a:pt x="79" y="79"/>
                  </a:lnTo>
                  <a:lnTo>
                    <a:pt x="80" y="81"/>
                  </a:lnTo>
                  <a:lnTo>
                    <a:pt x="81" y="81"/>
                  </a:lnTo>
                  <a:lnTo>
                    <a:pt x="82" y="82"/>
                  </a:lnTo>
                  <a:lnTo>
                    <a:pt x="83" y="81"/>
                  </a:lnTo>
                  <a:lnTo>
                    <a:pt x="83" y="82"/>
                  </a:lnTo>
                  <a:lnTo>
                    <a:pt x="84" y="82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8" y="82"/>
                  </a:lnTo>
                  <a:lnTo>
                    <a:pt x="89" y="82"/>
                  </a:lnTo>
                  <a:lnTo>
                    <a:pt x="90" y="82"/>
                  </a:lnTo>
                  <a:lnTo>
                    <a:pt x="90" y="81"/>
                  </a:lnTo>
                  <a:lnTo>
                    <a:pt x="91" y="81"/>
                  </a:lnTo>
                  <a:lnTo>
                    <a:pt x="92" y="81"/>
                  </a:lnTo>
                  <a:lnTo>
                    <a:pt x="93" y="81"/>
                  </a:lnTo>
                  <a:lnTo>
                    <a:pt x="94" y="81"/>
                  </a:lnTo>
                  <a:lnTo>
                    <a:pt x="96" y="81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8" y="82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5" y="81"/>
                  </a:lnTo>
                  <a:lnTo>
                    <a:pt x="106" y="81"/>
                  </a:lnTo>
                  <a:lnTo>
                    <a:pt x="107" y="82"/>
                  </a:lnTo>
                  <a:lnTo>
                    <a:pt x="107" y="83"/>
                  </a:lnTo>
                  <a:lnTo>
                    <a:pt x="108" y="84"/>
                  </a:lnTo>
                  <a:lnTo>
                    <a:pt x="109" y="85"/>
                  </a:lnTo>
                  <a:lnTo>
                    <a:pt x="110" y="86"/>
                  </a:lnTo>
                  <a:lnTo>
                    <a:pt x="111" y="86"/>
                  </a:lnTo>
                  <a:lnTo>
                    <a:pt x="113" y="86"/>
                  </a:lnTo>
                  <a:lnTo>
                    <a:pt x="114" y="86"/>
                  </a:lnTo>
                  <a:lnTo>
                    <a:pt x="114" y="87"/>
                  </a:lnTo>
                  <a:lnTo>
                    <a:pt x="115" y="87"/>
                  </a:lnTo>
                  <a:lnTo>
                    <a:pt x="116" y="87"/>
                  </a:lnTo>
                  <a:lnTo>
                    <a:pt x="117" y="87"/>
                  </a:lnTo>
                  <a:lnTo>
                    <a:pt x="117" y="89"/>
                  </a:lnTo>
                  <a:lnTo>
                    <a:pt x="118" y="90"/>
                  </a:lnTo>
                  <a:lnTo>
                    <a:pt x="119" y="90"/>
                  </a:lnTo>
                  <a:lnTo>
                    <a:pt x="119" y="90"/>
                  </a:lnTo>
                  <a:lnTo>
                    <a:pt x="119" y="91"/>
                  </a:lnTo>
                  <a:lnTo>
                    <a:pt x="120" y="91"/>
                  </a:lnTo>
                  <a:lnTo>
                    <a:pt x="120" y="92"/>
                  </a:lnTo>
                  <a:lnTo>
                    <a:pt x="120" y="93"/>
                  </a:lnTo>
                  <a:lnTo>
                    <a:pt x="120" y="94"/>
                  </a:lnTo>
                  <a:lnTo>
                    <a:pt x="120" y="95"/>
                  </a:lnTo>
                  <a:lnTo>
                    <a:pt x="122" y="97"/>
                  </a:lnTo>
                  <a:lnTo>
                    <a:pt x="122" y="98"/>
                  </a:lnTo>
                  <a:lnTo>
                    <a:pt x="122" y="99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5" y="100"/>
                  </a:lnTo>
                  <a:lnTo>
                    <a:pt x="126" y="100"/>
                  </a:lnTo>
                  <a:lnTo>
                    <a:pt x="127" y="100"/>
                  </a:lnTo>
                  <a:lnTo>
                    <a:pt x="128" y="100"/>
                  </a:lnTo>
                  <a:lnTo>
                    <a:pt x="128" y="99"/>
                  </a:lnTo>
                  <a:lnTo>
                    <a:pt x="129" y="99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2" y="98"/>
                  </a:lnTo>
                  <a:lnTo>
                    <a:pt x="132" y="99"/>
                  </a:lnTo>
                  <a:lnTo>
                    <a:pt x="133" y="98"/>
                  </a:lnTo>
                  <a:lnTo>
                    <a:pt x="134" y="98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7" y="99"/>
                  </a:lnTo>
                  <a:lnTo>
                    <a:pt x="139" y="99"/>
                  </a:lnTo>
                  <a:lnTo>
                    <a:pt x="140" y="100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4" y="103"/>
                  </a:lnTo>
                  <a:lnTo>
                    <a:pt x="145" y="103"/>
                  </a:lnTo>
                  <a:lnTo>
                    <a:pt x="146" y="103"/>
                  </a:lnTo>
                  <a:lnTo>
                    <a:pt x="148" y="103"/>
                  </a:lnTo>
                  <a:lnTo>
                    <a:pt x="148" y="102"/>
                  </a:lnTo>
                  <a:lnTo>
                    <a:pt x="149" y="102"/>
                  </a:lnTo>
                  <a:lnTo>
                    <a:pt x="148" y="101"/>
                  </a:lnTo>
                  <a:lnTo>
                    <a:pt x="148" y="100"/>
                  </a:lnTo>
                  <a:lnTo>
                    <a:pt x="149" y="99"/>
                  </a:lnTo>
                  <a:lnTo>
                    <a:pt x="150" y="99"/>
                  </a:lnTo>
                  <a:lnTo>
                    <a:pt x="151" y="99"/>
                  </a:lnTo>
                  <a:lnTo>
                    <a:pt x="151" y="98"/>
                  </a:lnTo>
                  <a:lnTo>
                    <a:pt x="151" y="97"/>
                  </a:lnTo>
                  <a:lnTo>
                    <a:pt x="151" y="95"/>
                  </a:lnTo>
                  <a:lnTo>
                    <a:pt x="151" y="94"/>
                  </a:lnTo>
                  <a:lnTo>
                    <a:pt x="152" y="93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0" y="91"/>
                  </a:lnTo>
                  <a:lnTo>
                    <a:pt x="150" y="90"/>
                  </a:lnTo>
                  <a:lnTo>
                    <a:pt x="149" y="90"/>
                  </a:lnTo>
                  <a:lnTo>
                    <a:pt x="149" y="89"/>
                  </a:lnTo>
                  <a:lnTo>
                    <a:pt x="149" y="87"/>
                  </a:lnTo>
                  <a:lnTo>
                    <a:pt x="148" y="87"/>
                  </a:lnTo>
                  <a:lnTo>
                    <a:pt x="148" y="86"/>
                  </a:lnTo>
                  <a:lnTo>
                    <a:pt x="148" y="85"/>
                  </a:lnTo>
                  <a:lnTo>
                    <a:pt x="146" y="84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3"/>
                  </a:lnTo>
                  <a:lnTo>
                    <a:pt x="144" y="83"/>
                  </a:lnTo>
                  <a:lnTo>
                    <a:pt x="143" y="83"/>
                  </a:lnTo>
                  <a:lnTo>
                    <a:pt x="142" y="83"/>
                  </a:lnTo>
                  <a:lnTo>
                    <a:pt x="141" y="82"/>
                  </a:lnTo>
                  <a:lnTo>
                    <a:pt x="140" y="82"/>
                  </a:lnTo>
                  <a:lnTo>
                    <a:pt x="140" y="81"/>
                  </a:lnTo>
                  <a:lnTo>
                    <a:pt x="137" y="79"/>
                  </a:lnTo>
                  <a:lnTo>
                    <a:pt x="136" y="79"/>
                  </a:lnTo>
                  <a:lnTo>
                    <a:pt x="136" y="78"/>
                  </a:lnTo>
                  <a:lnTo>
                    <a:pt x="136" y="77"/>
                  </a:lnTo>
                  <a:lnTo>
                    <a:pt x="136" y="76"/>
                  </a:lnTo>
                  <a:lnTo>
                    <a:pt x="136" y="75"/>
                  </a:lnTo>
                  <a:lnTo>
                    <a:pt x="136" y="74"/>
                  </a:lnTo>
                  <a:lnTo>
                    <a:pt x="136" y="73"/>
                  </a:lnTo>
                  <a:lnTo>
                    <a:pt x="135" y="73"/>
                  </a:lnTo>
                  <a:lnTo>
                    <a:pt x="135" y="72"/>
                  </a:lnTo>
                  <a:lnTo>
                    <a:pt x="135" y="70"/>
                  </a:lnTo>
                  <a:lnTo>
                    <a:pt x="136" y="70"/>
                  </a:lnTo>
                  <a:lnTo>
                    <a:pt x="136" y="69"/>
                  </a:lnTo>
                  <a:lnTo>
                    <a:pt x="137" y="68"/>
                  </a:lnTo>
                  <a:lnTo>
                    <a:pt x="139" y="67"/>
                  </a:lnTo>
                  <a:lnTo>
                    <a:pt x="139" y="66"/>
                  </a:lnTo>
                  <a:lnTo>
                    <a:pt x="137" y="65"/>
                  </a:lnTo>
                  <a:lnTo>
                    <a:pt x="137" y="64"/>
                  </a:lnTo>
                  <a:lnTo>
                    <a:pt x="137" y="62"/>
                  </a:lnTo>
                  <a:lnTo>
                    <a:pt x="139" y="62"/>
                  </a:lnTo>
                  <a:lnTo>
                    <a:pt x="139" y="62"/>
                  </a:lnTo>
                  <a:lnTo>
                    <a:pt x="140" y="61"/>
                  </a:lnTo>
                  <a:lnTo>
                    <a:pt x="140" y="60"/>
                  </a:lnTo>
                  <a:lnTo>
                    <a:pt x="140" y="59"/>
                  </a:lnTo>
                  <a:lnTo>
                    <a:pt x="140" y="58"/>
                  </a:lnTo>
                  <a:lnTo>
                    <a:pt x="139" y="58"/>
                  </a:lnTo>
                  <a:lnTo>
                    <a:pt x="140" y="57"/>
                  </a:lnTo>
                  <a:lnTo>
                    <a:pt x="140" y="56"/>
                  </a:lnTo>
                  <a:lnTo>
                    <a:pt x="139" y="55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7" y="52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0"/>
                  </a:lnTo>
                  <a:lnTo>
                    <a:pt x="141" y="51"/>
                  </a:lnTo>
                  <a:lnTo>
                    <a:pt x="142" y="52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4" y="52"/>
                  </a:lnTo>
                  <a:lnTo>
                    <a:pt x="145" y="52"/>
                  </a:lnTo>
                  <a:lnTo>
                    <a:pt x="145" y="51"/>
                  </a:lnTo>
                  <a:lnTo>
                    <a:pt x="146" y="50"/>
                  </a:lnTo>
                  <a:lnTo>
                    <a:pt x="148" y="50"/>
                  </a:lnTo>
                  <a:lnTo>
                    <a:pt x="149" y="50"/>
                  </a:lnTo>
                  <a:lnTo>
                    <a:pt x="149" y="49"/>
                  </a:lnTo>
                  <a:lnTo>
                    <a:pt x="150" y="49"/>
                  </a:lnTo>
                  <a:lnTo>
                    <a:pt x="150" y="48"/>
                  </a:lnTo>
                  <a:lnTo>
                    <a:pt x="151" y="47"/>
                  </a:lnTo>
                  <a:lnTo>
                    <a:pt x="152" y="47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4" y="45"/>
                  </a:lnTo>
                  <a:lnTo>
                    <a:pt x="156" y="45"/>
                  </a:lnTo>
                  <a:lnTo>
                    <a:pt x="157" y="44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60" y="45"/>
                  </a:lnTo>
                  <a:lnTo>
                    <a:pt x="160" y="47"/>
                  </a:lnTo>
                  <a:lnTo>
                    <a:pt x="162" y="47"/>
                  </a:lnTo>
                  <a:lnTo>
                    <a:pt x="163" y="45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6" y="43"/>
                  </a:lnTo>
                  <a:lnTo>
                    <a:pt x="167" y="43"/>
                  </a:lnTo>
                  <a:lnTo>
                    <a:pt x="168" y="44"/>
                  </a:lnTo>
                  <a:lnTo>
                    <a:pt x="169" y="45"/>
                  </a:lnTo>
                  <a:lnTo>
                    <a:pt x="170" y="45"/>
                  </a:lnTo>
                  <a:lnTo>
                    <a:pt x="171" y="45"/>
                  </a:lnTo>
                  <a:lnTo>
                    <a:pt x="173" y="44"/>
                  </a:lnTo>
                  <a:lnTo>
                    <a:pt x="173" y="43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5" y="41"/>
                  </a:lnTo>
                  <a:lnTo>
                    <a:pt x="176" y="41"/>
                  </a:lnTo>
                  <a:lnTo>
                    <a:pt x="177" y="40"/>
                  </a:lnTo>
                  <a:lnTo>
                    <a:pt x="177" y="39"/>
                  </a:lnTo>
                  <a:lnTo>
                    <a:pt x="177" y="38"/>
                  </a:lnTo>
                  <a:lnTo>
                    <a:pt x="178" y="36"/>
                  </a:lnTo>
                  <a:lnTo>
                    <a:pt x="179" y="36"/>
                  </a:lnTo>
                  <a:lnTo>
                    <a:pt x="179" y="35"/>
                  </a:lnTo>
                  <a:lnTo>
                    <a:pt x="179" y="35"/>
                  </a:lnTo>
                  <a:lnTo>
                    <a:pt x="180" y="35"/>
                  </a:lnTo>
                  <a:lnTo>
                    <a:pt x="182" y="35"/>
                  </a:lnTo>
                  <a:lnTo>
                    <a:pt x="183" y="35"/>
                  </a:lnTo>
                  <a:lnTo>
                    <a:pt x="184" y="35"/>
                  </a:lnTo>
                  <a:lnTo>
                    <a:pt x="185" y="35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7" y="32"/>
                  </a:lnTo>
                  <a:lnTo>
                    <a:pt x="187" y="31"/>
                  </a:lnTo>
                  <a:lnTo>
                    <a:pt x="187" y="30"/>
                  </a:lnTo>
                  <a:lnTo>
                    <a:pt x="188" y="28"/>
                  </a:lnTo>
                  <a:lnTo>
                    <a:pt x="188" y="27"/>
                  </a:lnTo>
                  <a:lnTo>
                    <a:pt x="189" y="27"/>
                  </a:lnTo>
                  <a:lnTo>
                    <a:pt x="189" y="26"/>
                  </a:lnTo>
                  <a:lnTo>
                    <a:pt x="191" y="26"/>
                  </a:lnTo>
                  <a:lnTo>
                    <a:pt x="192" y="26"/>
                  </a:lnTo>
                  <a:lnTo>
                    <a:pt x="193" y="25"/>
                  </a:lnTo>
                  <a:lnTo>
                    <a:pt x="194" y="25"/>
                  </a:lnTo>
                  <a:lnTo>
                    <a:pt x="195" y="24"/>
                  </a:lnTo>
                  <a:lnTo>
                    <a:pt x="196" y="25"/>
                  </a:lnTo>
                  <a:lnTo>
                    <a:pt x="197" y="24"/>
                  </a:lnTo>
                  <a:lnTo>
                    <a:pt x="197" y="23"/>
                  </a:lnTo>
                  <a:lnTo>
                    <a:pt x="199" y="22"/>
                  </a:lnTo>
                  <a:lnTo>
                    <a:pt x="200" y="22"/>
                  </a:lnTo>
                  <a:lnTo>
                    <a:pt x="201" y="21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3" y="21"/>
                  </a:lnTo>
                  <a:lnTo>
                    <a:pt x="203" y="19"/>
                  </a:lnTo>
                  <a:lnTo>
                    <a:pt x="203" y="18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4" y="14"/>
                  </a:lnTo>
                  <a:lnTo>
                    <a:pt x="204" y="13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0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9"/>
                  </a:lnTo>
                  <a:lnTo>
                    <a:pt x="208" y="10"/>
                  </a:lnTo>
                  <a:lnTo>
                    <a:pt x="209" y="10"/>
                  </a:lnTo>
                  <a:lnTo>
                    <a:pt x="210" y="10"/>
                  </a:lnTo>
                  <a:lnTo>
                    <a:pt x="211" y="10"/>
                  </a:lnTo>
                  <a:lnTo>
                    <a:pt x="212" y="10"/>
                  </a:lnTo>
                  <a:lnTo>
                    <a:pt x="213" y="11"/>
                  </a:lnTo>
                  <a:lnTo>
                    <a:pt x="214" y="11"/>
                  </a:lnTo>
                  <a:lnTo>
                    <a:pt x="216" y="10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7" y="8"/>
                  </a:lnTo>
                  <a:lnTo>
                    <a:pt x="217" y="7"/>
                  </a:lnTo>
                  <a:lnTo>
                    <a:pt x="216" y="6"/>
                  </a:lnTo>
                  <a:lnTo>
                    <a:pt x="216" y="5"/>
                  </a:lnTo>
                  <a:lnTo>
                    <a:pt x="217" y="4"/>
                  </a:lnTo>
                  <a:lnTo>
                    <a:pt x="217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6" name="Freeform 132"/>
            <p:cNvSpPr>
              <a:spLocks/>
            </p:cNvSpPr>
            <p:nvPr/>
          </p:nvSpPr>
          <p:spPr bwMode="auto">
            <a:xfrm>
              <a:off x="3594100" y="3227388"/>
              <a:ext cx="528638" cy="395288"/>
            </a:xfrm>
            <a:custGeom>
              <a:avLst/>
              <a:gdLst>
                <a:gd name="T0" fmla="*/ 259 w 333"/>
                <a:gd name="T1" fmla="*/ 11 h 249"/>
                <a:gd name="T2" fmla="*/ 252 w 333"/>
                <a:gd name="T3" fmla="*/ 16 h 249"/>
                <a:gd name="T4" fmla="*/ 261 w 333"/>
                <a:gd name="T5" fmla="*/ 21 h 249"/>
                <a:gd name="T6" fmla="*/ 262 w 333"/>
                <a:gd name="T7" fmla="*/ 27 h 249"/>
                <a:gd name="T8" fmla="*/ 265 w 333"/>
                <a:gd name="T9" fmla="*/ 34 h 249"/>
                <a:gd name="T10" fmla="*/ 271 w 333"/>
                <a:gd name="T11" fmla="*/ 41 h 249"/>
                <a:gd name="T12" fmla="*/ 268 w 333"/>
                <a:gd name="T13" fmla="*/ 45 h 249"/>
                <a:gd name="T14" fmla="*/ 274 w 333"/>
                <a:gd name="T15" fmla="*/ 51 h 249"/>
                <a:gd name="T16" fmla="*/ 277 w 333"/>
                <a:gd name="T17" fmla="*/ 59 h 249"/>
                <a:gd name="T18" fmla="*/ 279 w 333"/>
                <a:gd name="T19" fmla="*/ 66 h 249"/>
                <a:gd name="T20" fmla="*/ 279 w 333"/>
                <a:gd name="T21" fmla="*/ 71 h 249"/>
                <a:gd name="T22" fmla="*/ 284 w 333"/>
                <a:gd name="T23" fmla="*/ 77 h 249"/>
                <a:gd name="T24" fmla="*/ 290 w 333"/>
                <a:gd name="T25" fmla="*/ 84 h 249"/>
                <a:gd name="T26" fmla="*/ 297 w 333"/>
                <a:gd name="T27" fmla="*/ 84 h 249"/>
                <a:gd name="T28" fmla="*/ 297 w 333"/>
                <a:gd name="T29" fmla="*/ 92 h 249"/>
                <a:gd name="T30" fmla="*/ 297 w 333"/>
                <a:gd name="T31" fmla="*/ 96 h 249"/>
                <a:gd name="T32" fmla="*/ 303 w 333"/>
                <a:gd name="T33" fmla="*/ 103 h 249"/>
                <a:gd name="T34" fmla="*/ 308 w 333"/>
                <a:gd name="T35" fmla="*/ 109 h 249"/>
                <a:gd name="T36" fmla="*/ 304 w 333"/>
                <a:gd name="T37" fmla="*/ 116 h 249"/>
                <a:gd name="T38" fmla="*/ 303 w 333"/>
                <a:gd name="T39" fmla="*/ 123 h 249"/>
                <a:gd name="T40" fmla="*/ 305 w 333"/>
                <a:gd name="T41" fmla="*/ 133 h 249"/>
                <a:gd name="T42" fmla="*/ 308 w 333"/>
                <a:gd name="T43" fmla="*/ 140 h 249"/>
                <a:gd name="T44" fmla="*/ 314 w 333"/>
                <a:gd name="T45" fmla="*/ 148 h 249"/>
                <a:gd name="T46" fmla="*/ 317 w 333"/>
                <a:gd name="T47" fmla="*/ 155 h 249"/>
                <a:gd name="T48" fmla="*/ 316 w 333"/>
                <a:gd name="T49" fmla="*/ 164 h 249"/>
                <a:gd name="T50" fmla="*/ 318 w 333"/>
                <a:gd name="T51" fmla="*/ 172 h 249"/>
                <a:gd name="T52" fmla="*/ 319 w 333"/>
                <a:gd name="T53" fmla="*/ 180 h 249"/>
                <a:gd name="T54" fmla="*/ 321 w 333"/>
                <a:gd name="T55" fmla="*/ 188 h 249"/>
                <a:gd name="T56" fmla="*/ 326 w 333"/>
                <a:gd name="T57" fmla="*/ 196 h 249"/>
                <a:gd name="T58" fmla="*/ 326 w 333"/>
                <a:gd name="T59" fmla="*/ 204 h 249"/>
                <a:gd name="T60" fmla="*/ 329 w 333"/>
                <a:gd name="T61" fmla="*/ 209 h 249"/>
                <a:gd name="T62" fmla="*/ 331 w 333"/>
                <a:gd name="T63" fmla="*/ 216 h 249"/>
                <a:gd name="T64" fmla="*/ 331 w 333"/>
                <a:gd name="T65" fmla="*/ 226 h 249"/>
                <a:gd name="T66" fmla="*/ 328 w 333"/>
                <a:gd name="T67" fmla="*/ 229 h 249"/>
                <a:gd name="T68" fmla="*/ 327 w 333"/>
                <a:gd name="T69" fmla="*/ 237 h 249"/>
                <a:gd name="T70" fmla="*/ 327 w 333"/>
                <a:gd name="T71" fmla="*/ 246 h 249"/>
                <a:gd name="T72" fmla="*/ 263 w 333"/>
                <a:gd name="T73" fmla="*/ 248 h 249"/>
                <a:gd name="T74" fmla="*/ 242 w 333"/>
                <a:gd name="T75" fmla="*/ 248 h 249"/>
                <a:gd name="T76" fmla="*/ 231 w 333"/>
                <a:gd name="T77" fmla="*/ 248 h 249"/>
                <a:gd name="T78" fmla="*/ 210 w 333"/>
                <a:gd name="T79" fmla="*/ 248 h 249"/>
                <a:gd name="T80" fmla="*/ 188 w 333"/>
                <a:gd name="T81" fmla="*/ 248 h 249"/>
                <a:gd name="T82" fmla="*/ 163 w 333"/>
                <a:gd name="T83" fmla="*/ 248 h 249"/>
                <a:gd name="T84" fmla="*/ 142 w 333"/>
                <a:gd name="T85" fmla="*/ 248 h 249"/>
                <a:gd name="T86" fmla="*/ 122 w 333"/>
                <a:gd name="T87" fmla="*/ 248 h 249"/>
                <a:gd name="T88" fmla="*/ 108 w 333"/>
                <a:gd name="T89" fmla="*/ 248 h 249"/>
                <a:gd name="T90" fmla="*/ 95 w 333"/>
                <a:gd name="T91" fmla="*/ 248 h 249"/>
                <a:gd name="T92" fmla="*/ 80 w 333"/>
                <a:gd name="T93" fmla="*/ 248 h 249"/>
                <a:gd name="T94" fmla="*/ 69 w 333"/>
                <a:gd name="T95" fmla="*/ 248 h 249"/>
                <a:gd name="T96" fmla="*/ 54 w 333"/>
                <a:gd name="T97" fmla="*/ 248 h 249"/>
                <a:gd name="T98" fmla="*/ 34 w 333"/>
                <a:gd name="T99" fmla="*/ 248 h 249"/>
                <a:gd name="T100" fmla="*/ 17 w 333"/>
                <a:gd name="T101" fmla="*/ 248 h 249"/>
                <a:gd name="T102" fmla="*/ 9 w 333"/>
                <a:gd name="T103" fmla="*/ 180 h 249"/>
                <a:gd name="T104" fmla="*/ 20 w 333"/>
                <a:gd name="T105" fmla="*/ 125 h 249"/>
                <a:gd name="T106" fmla="*/ 11 w 333"/>
                <a:gd name="T107" fmla="*/ 83 h 249"/>
                <a:gd name="T108" fmla="*/ 10 w 333"/>
                <a:gd name="T109" fmla="*/ 68 h 249"/>
                <a:gd name="T110" fmla="*/ 20 w 333"/>
                <a:gd name="T111" fmla="*/ 46 h 249"/>
                <a:gd name="T112" fmla="*/ 94 w 333"/>
                <a:gd name="T113" fmla="*/ 23 h 249"/>
                <a:gd name="T114" fmla="*/ 124 w 333"/>
                <a:gd name="T115" fmla="*/ 8 h 249"/>
                <a:gd name="T116" fmla="*/ 202 w 333"/>
                <a:gd name="T117" fmla="*/ 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3" h="249">
                  <a:moveTo>
                    <a:pt x="256" y="2"/>
                  </a:moveTo>
                  <a:lnTo>
                    <a:pt x="257" y="3"/>
                  </a:lnTo>
                  <a:lnTo>
                    <a:pt x="258" y="4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9"/>
                  </a:lnTo>
                  <a:lnTo>
                    <a:pt x="259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58" y="12"/>
                  </a:lnTo>
                  <a:lnTo>
                    <a:pt x="258" y="13"/>
                  </a:lnTo>
                  <a:lnTo>
                    <a:pt x="257" y="13"/>
                  </a:lnTo>
                  <a:lnTo>
                    <a:pt x="257" y="15"/>
                  </a:lnTo>
                  <a:lnTo>
                    <a:pt x="256" y="15"/>
                  </a:lnTo>
                  <a:lnTo>
                    <a:pt x="254" y="15"/>
                  </a:lnTo>
                  <a:lnTo>
                    <a:pt x="253" y="15"/>
                  </a:lnTo>
                  <a:lnTo>
                    <a:pt x="252" y="16"/>
                  </a:lnTo>
                  <a:lnTo>
                    <a:pt x="253" y="16"/>
                  </a:lnTo>
                  <a:lnTo>
                    <a:pt x="254" y="16"/>
                  </a:lnTo>
                  <a:lnTo>
                    <a:pt x="254" y="17"/>
                  </a:lnTo>
                  <a:lnTo>
                    <a:pt x="256" y="17"/>
                  </a:lnTo>
                  <a:lnTo>
                    <a:pt x="257" y="18"/>
                  </a:lnTo>
                  <a:lnTo>
                    <a:pt x="257" y="19"/>
                  </a:lnTo>
                  <a:lnTo>
                    <a:pt x="258" y="19"/>
                  </a:lnTo>
                  <a:lnTo>
                    <a:pt x="260" y="20"/>
                  </a:lnTo>
                  <a:lnTo>
                    <a:pt x="261" y="21"/>
                  </a:lnTo>
                  <a:lnTo>
                    <a:pt x="260" y="21"/>
                  </a:lnTo>
                  <a:lnTo>
                    <a:pt x="260" y="23"/>
                  </a:lnTo>
                  <a:lnTo>
                    <a:pt x="259" y="23"/>
                  </a:lnTo>
                  <a:lnTo>
                    <a:pt x="259" y="24"/>
                  </a:lnTo>
                  <a:lnTo>
                    <a:pt x="259" y="25"/>
                  </a:lnTo>
                  <a:lnTo>
                    <a:pt x="260" y="25"/>
                  </a:lnTo>
                  <a:lnTo>
                    <a:pt x="260" y="26"/>
                  </a:lnTo>
                  <a:lnTo>
                    <a:pt x="261" y="26"/>
                  </a:lnTo>
                  <a:lnTo>
                    <a:pt x="262" y="27"/>
                  </a:lnTo>
                  <a:lnTo>
                    <a:pt x="262" y="28"/>
                  </a:lnTo>
                  <a:lnTo>
                    <a:pt x="263" y="28"/>
                  </a:lnTo>
                  <a:lnTo>
                    <a:pt x="262" y="29"/>
                  </a:lnTo>
                  <a:lnTo>
                    <a:pt x="262" y="30"/>
                  </a:lnTo>
                  <a:lnTo>
                    <a:pt x="262" y="32"/>
                  </a:lnTo>
                  <a:lnTo>
                    <a:pt x="263" y="32"/>
                  </a:lnTo>
                  <a:lnTo>
                    <a:pt x="263" y="33"/>
                  </a:lnTo>
                  <a:lnTo>
                    <a:pt x="263" y="34"/>
                  </a:lnTo>
                  <a:lnTo>
                    <a:pt x="265" y="34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7" y="37"/>
                  </a:lnTo>
                  <a:lnTo>
                    <a:pt x="268" y="38"/>
                  </a:lnTo>
                  <a:lnTo>
                    <a:pt x="269" y="38"/>
                  </a:lnTo>
                  <a:lnTo>
                    <a:pt x="270" y="38"/>
                  </a:lnTo>
                  <a:lnTo>
                    <a:pt x="271" y="40"/>
                  </a:lnTo>
                  <a:lnTo>
                    <a:pt x="271" y="41"/>
                  </a:lnTo>
                  <a:lnTo>
                    <a:pt x="270" y="41"/>
                  </a:lnTo>
                  <a:lnTo>
                    <a:pt x="270" y="42"/>
                  </a:lnTo>
                  <a:lnTo>
                    <a:pt x="269" y="42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68" y="43"/>
                  </a:lnTo>
                  <a:lnTo>
                    <a:pt x="268" y="44"/>
                  </a:lnTo>
                  <a:lnTo>
                    <a:pt x="267" y="44"/>
                  </a:lnTo>
                  <a:lnTo>
                    <a:pt x="268" y="45"/>
                  </a:lnTo>
                  <a:lnTo>
                    <a:pt x="268" y="46"/>
                  </a:lnTo>
                  <a:lnTo>
                    <a:pt x="268" y="47"/>
                  </a:lnTo>
                  <a:lnTo>
                    <a:pt x="268" y="49"/>
                  </a:lnTo>
                  <a:lnTo>
                    <a:pt x="268" y="50"/>
                  </a:lnTo>
                  <a:lnTo>
                    <a:pt x="269" y="50"/>
                  </a:lnTo>
                  <a:lnTo>
                    <a:pt x="270" y="50"/>
                  </a:lnTo>
                  <a:lnTo>
                    <a:pt x="271" y="51"/>
                  </a:lnTo>
                  <a:lnTo>
                    <a:pt x="273" y="51"/>
                  </a:lnTo>
                  <a:lnTo>
                    <a:pt x="274" y="51"/>
                  </a:lnTo>
                  <a:lnTo>
                    <a:pt x="274" y="52"/>
                  </a:lnTo>
                  <a:lnTo>
                    <a:pt x="275" y="53"/>
                  </a:lnTo>
                  <a:lnTo>
                    <a:pt x="276" y="53"/>
                  </a:lnTo>
                  <a:lnTo>
                    <a:pt x="276" y="54"/>
                  </a:lnTo>
                  <a:lnTo>
                    <a:pt x="277" y="54"/>
                  </a:lnTo>
                  <a:lnTo>
                    <a:pt x="277" y="55"/>
                  </a:lnTo>
                  <a:lnTo>
                    <a:pt x="277" y="57"/>
                  </a:lnTo>
                  <a:lnTo>
                    <a:pt x="277" y="58"/>
                  </a:lnTo>
                  <a:lnTo>
                    <a:pt x="277" y="59"/>
                  </a:lnTo>
                  <a:lnTo>
                    <a:pt x="278" y="59"/>
                  </a:lnTo>
                  <a:lnTo>
                    <a:pt x="279" y="59"/>
                  </a:lnTo>
                  <a:lnTo>
                    <a:pt x="279" y="60"/>
                  </a:lnTo>
                  <a:lnTo>
                    <a:pt x="279" y="61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8" y="65"/>
                  </a:lnTo>
                  <a:lnTo>
                    <a:pt x="279" y="66"/>
                  </a:lnTo>
                  <a:lnTo>
                    <a:pt x="280" y="67"/>
                  </a:lnTo>
                  <a:lnTo>
                    <a:pt x="279" y="67"/>
                  </a:lnTo>
                  <a:lnTo>
                    <a:pt x="279" y="68"/>
                  </a:lnTo>
                  <a:lnTo>
                    <a:pt x="278" y="68"/>
                  </a:lnTo>
                  <a:lnTo>
                    <a:pt x="277" y="69"/>
                  </a:lnTo>
                  <a:lnTo>
                    <a:pt x="277" y="69"/>
                  </a:lnTo>
                  <a:lnTo>
                    <a:pt x="278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80" y="71"/>
                  </a:lnTo>
                  <a:lnTo>
                    <a:pt x="280" y="72"/>
                  </a:lnTo>
                  <a:lnTo>
                    <a:pt x="280" y="74"/>
                  </a:lnTo>
                  <a:lnTo>
                    <a:pt x="282" y="74"/>
                  </a:lnTo>
                  <a:lnTo>
                    <a:pt x="283" y="74"/>
                  </a:lnTo>
                  <a:lnTo>
                    <a:pt x="283" y="75"/>
                  </a:lnTo>
                  <a:lnTo>
                    <a:pt x="284" y="75"/>
                  </a:lnTo>
                  <a:lnTo>
                    <a:pt x="284" y="76"/>
                  </a:lnTo>
                  <a:lnTo>
                    <a:pt x="284" y="77"/>
                  </a:lnTo>
                  <a:lnTo>
                    <a:pt x="285" y="78"/>
                  </a:lnTo>
                  <a:lnTo>
                    <a:pt x="285" y="79"/>
                  </a:lnTo>
                  <a:lnTo>
                    <a:pt x="285" y="80"/>
                  </a:lnTo>
                  <a:lnTo>
                    <a:pt x="285" y="82"/>
                  </a:lnTo>
                  <a:lnTo>
                    <a:pt x="285" y="83"/>
                  </a:lnTo>
                  <a:lnTo>
                    <a:pt x="286" y="83"/>
                  </a:lnTo>
                  <a:lnTo>
                    <a:pt x="287" y="83"/>
                  </a:lnTo>
                  <a:lnTo>
                    <a:pt x="288" y="84"/>
                  </a:lnTo>
                  <a:lnTo>
                    <a:pt x="290" y="84"/>
                  </a:lnTo>
                  <a:lnTo>
                    <a:pt x="291" y="84"/>
                  </a:lnTo>
                  <a:lnTo>
                    <a:pt x="292" y="84"/>
                  </a:lnTo>
                  <a:lnTo>
                    <a:pt x="292" y="84"/>
                  </a:lnTo>
                  <a:lnTo>
                    <a:pt x="293" y="83"/>
                  </a:lnTo>
                  <a:lnTo>
                    <a:pt x="294" y="83"/>
                  </a:lnTo>
                  <a:lnTo>
                    <a:pt x="295" y="83"/>
                  </a:lnTo>
                  <a:lnTo>
                    <a:pt x="296" y="83"/>
                  </a:lnTo>
                  <a:lnTo>
                    <a:pt x="296" y="84"/>
                  </a:lnTo>
                  <a:lnTo>
                    <a:pt x="297" y="84"/>
                  </a:lnTo>
                  <a:lnTo>
                    <a:pt x="297" y="85"/>
                  </a:lnTo>
                  <a:lnTo>
                    <a:pt x="299" y="85"/>
                  </a:lnTo>
                  <a:lnTo>
                    <a:pt x="300" y="85"/>
                  </a:lnTo>
                  <a:lnTo>
                    <a:pt x="300" y="86"/>
                  </a:lnTo>
                  <a:lnTo>
                    <a:pt x="300" y="87"/>
                  </a:lnTo>
                  <a:lnTo>
                    <a:pt x="300" y="88"/>
                  </a:lnTo>
                  <a:lnTo>
                    <a:pt x="300" y="89"/>
                  </a:lnTo>
                  <a:lnTo>
                    <a:pt x="299" y="91"/>
                  </a:lnTo>
                  <a:lnTo>
                    <a:pt x="297" y="92"/>
                  </a:lnTo>
                  <a:lnTo>
                    <a:pt x="296" y="92"/>
                  </a:lnTo>
                  <a:lnTo>
                    <a:pt x="295" y="92"/>
                  </a:lnTo>
                  <a:lnTo>
                    <a:pt x="295" y="93"/>
                  </a:lnTo>
                  <a:lnTo>
                    <a:pt x="294" y="94"/>
                  </a:lnTo>
                  <a:lnTo>
                    <a:pt x="295" y="94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6" y="96"/>
                  </a:lnTo>
                  <a:lnTo>
                    <a:pt x="297" y="96"/>
                  </a:lnTo>
                  <a:lnTo>
                    <a:pt x="299" y="96"/>
                  </a:lnTo>
                  <a:lnTo>
                    <a:pt x="300" y="97"/>
                  </a:lnTo>
                  <a:lnTo>
                    <a:pt x="301" y="97"/>
                  </a:lnTo>
                  <a:lnTo>
                    <a:pt x="302" y="97"/>
                  </a:lnTo>
                  <a:lnTo>
                    <a:pt x="302" y="99"/>
                  </a:lnTo>
                  <a:lnTo>
                    <a:pt x="302" y="100"/>
                  </a:lnTo>
                  <a:lnTo>
                    <a:pt x="303" y="101"/>
                  </a:lnTo>
                  <a:lnTo>
                    <a:pt x="303" y="102"/>
                  </a:lnTo>
                  <a:lnTo>
                    <a:pt x="303" y="103"/>
                  </a:lnTo>
                  <a:lnTo>
                    <a:pt x="304" y="103"/>
                  </a:lnTo>
                  <a:lnTo>
                    <a:pt x="305" y="103"/>
                  </a:lnTo>
                  <a:lnTo>
                    <a:pt x="307" y="104"/>
                  </a:lnTo>
                  <a:lnTo>
                    <a:pt x="308" y="104"/>
                  </a:lnTo>
                  <a:lnTo>
                    <a:pt x="308" y="105"/>
                  </a:lnTo>
                  <a:lnTo>
                    <a:pt x="308" y="106"/>
                  </a:lnTo>
                  <a:lnTo>
                    <a:pt x="309" y="108"/>
                  </a:lnTo>
                  <a:lnTo>
                    <a:pt x="309" y="109"/>
                  </a:lnTo>
                  <a:lnTo>
                    <a:pt x="308" y="109"/>
                  </a:lnTo>
                  <a:lnTo>
                    <a:pt x="308" y="110"/>
                  </a:lnTo>
                  <a:lnTo>
                    <a:pt x="307" y="110"/>
                  </a:lnTo>
                  <a:lnTo>
                    <a:pt x="305" y="111"/>
                  </a:lnTo>
                  <a:lnTo>
                    <a:pt x="305" y="112"/>
                  </a:lnTo>
                  <a:lnTo>
                    <a:pt x="305" y="113"/>
                  </a:lnTo>
                  <a:lnTo>
                    <a:pt x="305" y="114"/>
                  </a:lnTo>
                  <a:lnTo>
                    <a:pt x="304" y="114"/>
                  </a:lnTo>
                  <a:lnTo>
                    <a:pt x="303" y="116"/>
                  </a:lnTo>
                  <a:lnTo>
                    <a:pt x="304" y="116"/>
                  </a:lnTo>
                  <a:lnTo>
                    <a:pt x="303" y="117"/>
                  </a:lnTo>
                  <a:lnTo>
                    <a:pt x="302" y="117"/>
                  </a:lnTo>
                  <a:lnTo>
                    <a:pt x="303" y="118"/>
                  </a:lnTo>
                  <a:lnTo>
                    <a:pt x="303" y="119"/>
                  </a:lnTo>
                  <a:lnTo>
                    <a:pt x="303" y="120"/>
                  </a:lnTo>
                  <a:lnTo>
                    <a:pt x="302" y="121"/>
                  </a:lnTo>
                  <a:lnTo>
                    <a:pt x="302" y="122"/>
                  </a:lnTo>
                  <a:lnTo>
                    <a:pt x="303" y="122"/>
                  </a:lnTo>
                  <a:lnTo>
                    <a:pt x="303" y="123"/>
                  </a:lnTo>
                  <a:lnTo>
                    <a:pt x="304" y="123"/>
                  </a:lnTo>
                  <a:lnTo>
                    <a:pt x="304" y="125"/>
                  </a:lnTo>
                  <a:lnTo>
                    <a:pt x="304" y="126"/>
                  </a:lnTo>
                  <a:lnTo>
                    <a:pt x="304" y="127"/>
                  </a:lnTo>
                  <a:lnTo>
                    <a:pt x="304" y="128"/>
                  </a:lnTo>
                  <a:lnTo>
                    <a:pt x="304" y="129"/>
                  </a:lnTo>
                  <a:lnTo>
                    <a:pt x="305" y="130"/>
                  </a:lnTo>
                  <a:lnTo>
                    <a:pt x="305" y="131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7" y="134"/>
                  </a:lnTo>
                  <a:lnTo>
                    <a:pt x="307" y="135"/>
                  </a:lnTo>
                  <a:lnTo>
                    <a:pt x="307" y="136"/>
                  </a:lnTo>
                  <a:lnTo>
                    <a:pt x="307" y="137"/>
                  </a:lnTo>
                  <a:lnTo>
                    <a:pt x="307" y="138"/>
                  </a:lnTo>
                  <a:lnTo>
                    <a:pt x="307" y="139"/>
                  </a:lnTo>
                  <a:lnTo>
                    <a:pt x="308" y="139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0" y="142"/>
                  </a:lnTo>
                  <a:lnTo>
                    <a:pt x="310" y="143"/>
                  </a:lnTo>
                  <a:lnTo>
                    <a:pt x="311" y="143"/>
                  </a:lnTo>
                  <a:lnTo>
                    <a:pt x="312" y="144"/>
                  </a:lnTo>
                  <a:lnTo>
                    <a:pt x="313" y="145"/>
                  </a:lnTo>
                  <a:lnTo>
                    <a:pt x="314" y="146"/>
                  </a:lnTo>
                  <a:lnTo>
                    <a:pt x="314" y="147"/>
                  </a:lnTo>
                  <a:lnTo>
                    <a:pt x="314" y="148"/>
                  </a:lnTo>
                  <a:lnTo>
                    <a:pt x="316" y="148"/>
                  </a:lnTo>
                  <a:lnTo>
                    <a:pt x="316" y="150"/>
                  </a:lnTo>
                  <a:lnTo>
                    <a:pt x="317" y="150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7" y="153"/>
                  </a:lnTo>
                  <a:lnTo>
                    <a:pt x="317" y="154"/>
                  </a:lnTo>
                  <a:lnTo>
                    <a:pt x="317" y="155"/>
                  </a:lnTo>
                  <a:lnTo>
                    <a:pt x="316" y="155"/>
                  </a:lnTo>
                  <a:lnTo>
                    <a:pt x="314" y="156"/>
                  </a:lnTo>
                  <a:lnTo>
                    <a:pt x="314" y="157"/>
                  </a:lnTo>
                  <a:lnTo>
                    <a:pt x="314" y="159"/>
                  </a:lnTo>
                  <a:lnTo>
                    <a:pt x="314" y="160"/>
                  </a:lnTo>
                  <a:lnTo>
                    <a:pt x="314" y="161"/>
                  </a:lnTo>
                  <a:lnTo>
                    <a:pt x="316" y="162"/>
                  </a:lnTo>
                  <a:lnTo>
                    <a:pt x="316" y="163"/>
                  </a:lnTo>
                  <a:lnTo>
                    <a:pt x="316" y="164"/>
                  </a:lnTo>
                  <a:lnTo>
                    <a:pt x="316" y="165"/>
                  </a:lnTo>
                  <a:lnTo>
                    <a:pt x="316" y="167"/>
                  </a:lnTo>
                  <a:lnTo>
                    <a:pt x="316" y="168"/>
                  </a:lnTo>
                  <a:lnTo>
                    <a:pt x="316" y="169"/>
                  </a:lnTo>
                  <a:lnTo>
                    <a:pt x="316" y="170"/>
                  </a:lnTo>
                  <a:lnTo>
                    <a:pt x="316" y="171"/>
                  </a:lnTo>
                  <a:lnTo>
                    <a:pt x="317" y="171"/>
                  </a:lnTo>
                  <a:lnTo>
                    <a:pt x="318" y="171"/>
                  </a:lnTo>
                  <a:lnTo>
                    <a:pt x="318" y="172"/>
                  </a:lnTo>
                  <a:lnTo>
                    <a:pt x="319" y="172"/>
                  </a:lnTo>
                  <a:lnTo>
                    <a:pt x="319" y="173"/>
                  </a:lnTo>
                  <a:lnTo>
                    <a:pt x="319" y="175"/>
                  </a:lnTo>
                  <a:lnTo>
                    <a:pt x="319" y="176"/>
                  </a:lnTo>
                  <a:lnTo>
                    <a:pt x="319" y="177"/>
                  </a:lnTo>
                  <a:lnTo>
                    <a:pt x="319" y="178"/>
                  </a:lnTo>
                  <a:lnTo>
                    <a:pt x="319" y="178"/>
                  </a:lnTo>
                  <a:lnTo>
                    <a:pt x="319" y="179"/>
                  </a:lnTo>
                  <a:lnTo>
                    <a:pt x="319" y="180"/>
                  </a:lnTo>
                  <a:lnTo>
                    <a:pt x="319" y="180"/>
                  </a:lnTo>
                  <a:lnTo>
                    <a:pt x="319" y="181"/>
                  </a:lnTo>
                  <a:lnTo>
                    <a:pt x="319" y="182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5"/>
                  </a:lnTo>
                  <a:lnTo>
                    <a:pt x="320" y="186"/>
                  </a:lnTo>
                  <a:lnTo>
                    <a:pt x="321" y="187"/>
                  </a:lnTo>
                  <a:lnTo>
                    <a:pt x="321" y="188"/>
                  </a:lnTo>
                  <a:lnTo>
                    <a:pt x="321" y="189"/>
                  </a:lnTo>
                  <a:lnTo>
                    <a:pt x="321" y="190"/>
                  </a:lnTo>
                  <a:lnTo>
                    <a:pt x="321" y="192"/>
                  </a:lnTo>
                  <a:lnTo>
                    <a:pt x="322" y="193"/>
                  </a:lnTo>
                  <a:lnTo>
                    <a:pt x="323" y="193"/>
                  </a:lnTo>
                  <a:lnTo>
                    <a:pt x="325" y="194"/>
                  </a:lnTo>
                  <a:lnTo>
                    <a:pt x="326" y="194"/>
                  </a:lnTo>
                  <a:lnTo>
                    <a:pt x="326" y="195"/>
                  </a:lnTo>
                  <a:lnTo>
                    <a:pt x="326" y="196"/>
                  </a:lnTo>
                  <a:lnTo>
                    <a:pt x="327" y="197"/>
                  </a:lnTo>
                  <a:lnTo>
                    <a:pt x="328" y="198"/>
                  </a:lnTo>
                  <a:lnTo>
                    <a:pt x="328" y="199"/>
                  </a:lnTo>
                  <a:lnTo>
                    <a:pt x="328" y="201"/>
                  </a:lnTo>
                  <a:lnTo>
                    <a:pt x="327" y="201"/>
                  </a:lnTo>
                  <a:lnTo>
                    <a:pt x="326" y="201"/>
                  </a:lnTo>
                  <a:lnTo>
                    <a:pt x="326" y="202"/>
                  </a:lnTo>
                  <a:lnTo>
                    <a:pt x="326" y="203"/>
                  </a:lnTo>
                  <a:lnTo>
                    <a:pt x="326" y="204"/>
                  </a:lnTo>
                  <a:lnTo>
                    <a:pt x="325" y="204"/>
                  </a:lnTo>
                  <a:lnTo>
                    <a:pt x="325" y="205"/>
                  </a:lnTo>
                  <a:lnTo>
                    <a:pt x="325" y="205"/>
                  </a:lnTo>
                  <a:lnTo>
                    <a:pt x="326" y="205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9" y="207"/>
                  </a:lnTo>
                  <a:lnTo>
                    <a:pt x="329" y="209"/>
                  </a:lnTo>
                  <a:lnTo>
                    <a:pt x="330" y="209"/>
                  </a:lnTo>
                  <a:lnTo>
                    <a:pt x="331" y="209"/>
                  </a:lnTo>
                  <a:lnTo>
                    <a:pt x="331" y="210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3" y="213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1" y="216"/>
                  </a:lnTo>
                  <a:lnTo>
                    <a:pt x="331" y="218"/>
                  </a:lnTo>
                  <a:lnTo>
                    <a:pt x="331" y="219"/>
                  </a:lnTo>
                  <a:lnTo>
                    <a:pt x="331" y="220"/>
                  </a:lnTo>
                  <a:lnTo>
                    <a:pt x="333" y="221"/>
                  </a:lnTo>
                  <a:lnTo>
                    <a:pt x="333" y="222"/>
                  </a:lnTo>
                  <a:lnTo>
                    <a:pt x="333" y="223"/>
                  </a:lnTo>
                  <a:lnTo>
                    <a:pt x="331" y="223"/>
                  </a:lnTo>
                  <a:lnTo>
                    <a:pt x="331" y="224"/>
                  </a:lnTo>
                  <a:lnTo>
                    <a:pt x="331" y="226"/>
                  </a:lnTo>
                  <a:lnTo>
                    <a:pt x="333" y="227"/>
                  </a:lnTo>
                  <a:lnTo>
                    <a:pt x="333" y="228"/>
                  </a:lnTo>
                  <a:lnTo>
                    <a:pt x="333" y="229"/>
                  </a:lnTo>
                  <a:lnTo>
                    <a:pt x="331" y="229"/>
                  </a:lnTo>
                  <a:lnTo>
                    <a:pt x="330" y="229"/>
                  </a:lnTo>
                  <a:lnTo>
                    <a:pt x="330" y="228"/>
                  </a:lnTo>
                  <a:lnTo>
                    <a:pt x="329" y="228"/>
                  </a:lnTo>
                  <a:lnTo>
                    <a:pt x="329" y="229"/>
                  </a:lnTo>
                  <a:lnTo>
                    <a:pt x="328" y="229"/>
                  </a:lnTo>
                  <a:lnTo>
                    <a:pt x="328" y="230"/>
                  </a:lnTo>
                  <a:lnTo>
                    <a:pt x="327" y="230"/>
                  </a:lnTo>
                  <a:lnTo>
                    <a:pt x="327" y="231"/>
                  </a:lnTo>
                  <a:lnTo>
                    <a:pt x="327" y="232"/>
                  </a:lnTo>
                  <a:lnTo>
                    <a:pt x="328" y="232"/>
                  </a:lnTo>
                  <a:lnTo>
                    <a:pt x="328" y="233"/>
                  </a:lnTo>
                  <a:lnTo>
                    <a:pt x="328" y="235"/>
                  </a:lnTo>
                  <a:lnTo>
                    <a:pt x="328" y="236"/>
                  </a:lnTo>
                  <a:lnTo>
                    <a:pt x="327" y="237"/>
                  </a:lnTo>
                  <a:lnTo>
                    <a:pt x="328" y="238"/>
                  </a:lnTo>
                  <a:lnTo>
                    <a:pt x="328" y="239"/>
                  </a:lnTo>
                  <a:lnTo>
                    <a:pt x="329" y="239"/>
                  </a:lnTo>
                  <a:lnTo>
                    <a:pt x="329" y="240"/>
                  </a:lnTo>
                  <a:lnTo>
                    <a:pt x="328" y="240"/>
                  </a:lnTo>
                  <a:lnTo>
                    <a:pt x="327" y="241"/>
                  </a:lnTo>
                  <a:lnTo>
                    <a:pt x="327" y="243"/>
                  </a:lnTo>
                  <a:lnTo>
                    <a:pt x="327" y="244"/>
                  </a:lnTo>
                  <a:lnTo>
                    <a:pt x="327" y="246"/>
                  </a:lnTo>
                  <a:lnTo>
                    <a:pt x="327" y="249"/>
                  </a:lnTo>
                  <a:lnTo>
                    <a:pt x="294" y="248"/>
                  </a:lnTo>
                  <a:lnTo>
                    <a:pt x="288" y="248"/>
                  </a:lnTo>
                  <a:lnTo>
                    <a:pt x="286" y="248"/>
                  </a:lnTo>
                  <a:lnTo>
                    <a:pt x="279" y="248"/>
                  </a:lnTo>
                  <a:lnTo>
                    <a:pt x="277" y="248"/>
                  </a:lnTo>
                  <a:lnTo>
                    <a:pt x="273" y="248"/>
                  </a:lnTo>
                  <a:lnTo>
                    <a:pt x="268" y="248"/>
                  </a:lnTo>
                  <a:lnTo>
                    <a:pt x="263" y="248"/>
                  </a:lnTo>
                  <a:lnTo>
                    <a:pt x="259" y="248"/>
                  </a:lnTo>
                  <a:lnTo>
                    <a:pt x="258" y="248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1" y="248"/>
                  </a:lnTo>
                  <a:lnTo>
                    <a:pt x="249" y="248"/>
                  </a:lnTo>
                  <a:lnTo>
                    <a:pt x="247" y="248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7" y="248"/>
                  </a:lnTo>
                  <a:lnTo>
                    <a:pt x="236" y="248"/>
                  </a:lnTo>
                  <a:lnTo>
                    <a:pt x="236" y="247"/>
                  </a:lnTo>
                  <a:lnTo>
                    <a:pt x="235" y="247"/>
                  </a:lnTo>
                  <a:lnTo>
                    <a:pt x="233" y="247"/>
                  </a:lnTo>
                  <a:lnTo>
                    <a:pt x="232" y="247"/>
                  </a:lnTo>
                  <a:lnTo>
                    <a:pt x="231" y="248"/>
                  </a:lnTo>
                  <a:lnTo>
                    <a:pt x="228" y="248"/>
                  </a:lnTo>
                  <a:lnTo>
                    <a:pt x="226" y="248"/>
                  </a:lnTo>
                  <a:lnTo>
                    <a:pt x="225" y="248"/>
                  </a:lnTo>
                  <a:lnTo>
                    <a:pt x="224" y="248"/>
                  </a:lnTo>
                  <a:lnTo>
                    <a:pt x="223" y="248"/>
                  </a:lnTo>
                  <a:lnTo>
                    <a:pt x="219" y="248"/>
                  </a:lnTo>
                  <a:lnTo>
                    <a:pt x="215" y="248"/>
                  </a:lnTo>
                  <a:lnTo>
                    <a:pt x="213" y="248"/>
                  </a:lnTo>
                  <a:lnTo>
                    <a:pt x="210" y="248"/>
                  </a:lnTo>
                  <a:lnTo>
                    <a:pt x="209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199" y="248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3" y="248"/>
                  </a:lnTo>
                  <a:lnTo>
                    <a:pt x="188" y="248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75" y="248"/>
                  </a:lnTo>
                  <a:lnTo>
                    <a:pt x="174" y="248"/>
                  </a:lnTo>
                  <a:lnTo>
                    <a:pt x="173" y="248"/>
                  </a:lnTo>
                  <a:lnTo>
                    <a:pt x="172" y="248"/>
                  </a:lnTo>
                  <a:lnTo>
                    <a:pt x="171" y="248"/>
                  </a:lnTo>
                  <a:lnTo>
                    <a:pt x="170" y="248"/>
                  </a:lnTo>
                  <a:lnTo>
                    <a:pt x="163" y="248"/>
                  </a:lnTo>
                  <a:lnTo>
                    <a:pt x="162" y="248"/>
                  </a:lnTo>
                  <a:lnTo>
                    <a:pt x="160" y="248"/>
                  </a:lnTo>
                  <a:lnTo>
                    <a:pt x="156" y="248"/>
                  </a:lnTo>
                  <a:lnTo>
                    <a:pt x="155" y="248"/>
                  </a:lnTo>
                  <a:lnTo>
                    <a:pt x="154" y="248"/>
                  </a:lnTo>
                  <a:lnTo>
                    <a:pt x="150" y="248"/>
                  </a:lnTo>
                  <a:lnTo>
                    <a:pt x="149" y="248"/>
                  </a:lnTo>
                  <a:lnTo>
                    <a:pt x="147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4" y="248"/>
                  </a:lnTo>
                  <a:lnTo>
                    <a:pt x="133" y="248"/>
                  </a:lnTo>
                  <a:lnTo>
                    <a:pt x="131" y="248"/>
                  </a:lnTo>
                  <a:lnTo>
                    <a:pt x="128" y="248"/>
                  </a:lnTo>
                  <a:lnTo>
                    <a:pt x="125" y="248"/>
                  </a:lnTo>
                  <a:lnTo>
                    <a:pt x="124" y="248"/>
                  </a:lnTo>
                  <a:lnTo>
                    <a:pt x="122" y="248"/>
                  </a:lnTo>
                  <a:lnTo>
                    <a:pt x="121" y="248"/>
                  </a:lnTo>
                  <a:lnTo>
                    <a:pt x="120" y="248"/>
                  </a:lnTo>
                  <a:lnTo>
                    <a:pt x="119" y="248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4" y="248"/>
                  </a:lnTo>
                  <a:lnTo>
                    <a:pt x="111" y="248"/>
                  </a:lnTo>
                  <a:lnTo>
                    <a:pt x="110" y="248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6" y="248"/>
                  </a:lnTo>
                  <a:lnTo>
                    <a:pt x="105" y="248"/>
                  </a:lnTo>
                  <a:lnTo>
                    <a:pt x="104" y="248"/>
                  </a:lnTo>
                  <a:lnTo>
                    <a:pt x="102" y="248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7" y="248"/>
                  </a:lnTo>
                  <a:lnTo>
                    <a:pt x="95" y="248"/>
                  </a:lnTo>
                  <a:lnTo>
                    <a:pt x="93" y="248"/>
                  </a:lnTo>
                  <a:lnTo>
                    <a:pt x="90" y="248"/>
                  </a:lnTo>
                  <a:lnTo>
                    <a:pt x="89" y="248"/>
                  </a:lnTo>
                  <a:lnTo>
                    <a:pt x="87" y="248"/>
                  </a:lnTo>
                  <a:lnTo>
                    <a:pt x="85" y="248"/>
                  </a:lnTo>
                  <a:lnTo>
                    <a:pt x="83" y="248"/>
                  </a:lnTo>
                  <a:lnTo>
                    <a:pt x="82" y="248"/>
                  </a:lnTo>
                  <a:lnTo>
                    <a:pt x="81" y="248"/>
                  </a:lnTo>
                  <a:lnTo>
                    <a:pt x="80" y="248"/>
                  </a:lnTo>
                  <a:lnTo>
                    <a:pt x="79" y="248"/>
                  </a:lnTo>
                  <a:lnTo>
                    <a:pt x="78" y="248"/>
                  </a:lnTo>
                  <a:lnTo>
                    <a:pt x="76" y="248"/>
                  </a:lnTo>
                  <a:lnTo>
                    <a:pt x="74" y="248"/>
                  </a:lnTo>
                  <a:lnTo>
                    <a:pt x="73" y="248"/>
                  </a:lnTo>
                  <a:lnTo>
                    <a:pt x="72" y="248"/>
                  </a:lnTo>
                  <a:lnTo>
                    <a:pt x="71" y="248"/>
                  </a:lnTo>
                  <a:lnTo>
                    <a:pt x="70" y="248"/>
                  </a:lnTo>
                  <a:lnTo>
                    <a:pt x="69" y="248"/>
                  </a:lnTo>
                  <a:lnTo>
                    <a:pt x="68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0" y="248"/>
                  </a:lnTo>
                  <a:lnTo>
                    <a:pt x="59" y="248"/>
                  </a:lnTo>
                  <a:lnTo>
                    <a:pt x="57" y="248"/>
                  </a:lnTo>
                  <a:lnTo>
                    <a:pt x="54" y="248"/>
                  </a:lnTo>
                  <a:lnTo>
                    <a:pt x="53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46" y="248"/>
                  </a:lnTo>
                  <a:lnTo>
                    <a:pt x="46" y="248"/>
                  </a:lnTo>
                  <a:lnTo>
                    <a:pt x="43" y="248"/>
                  </a:lnTo>
                  <a:lnTo>
                    <a:pt x="39" y="248"/>
                  </a:lnTo>
                  <a:lnTo>
                    <a:pt x="37" y="248"/>
                  </a:lnTo>
                  <a:lnTo>
                    <a:pt x="34" y="248"/>
                  </a:lnTo>
                  <a:lnTo>
                    <a:pt x="33" y="248"/>
                  </a:lnTo>
                  <a:lnTo>
                    <a:pt x="31" y="248"/>
                  </a:lnTo>
                  <a:lnTo>
                    <a:pt x="29" y="248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3" y="248"/>
                  </a:lnTo>
                  <a:lnTo>
                    <a:pt x="21" y="248"/>
                  </a:lnTo>
                  <a:lnTo>
                    <a:pt x="19" y="248"/>
                  </a:lnTo>
                  <a:lnTo>
                    <a:pt x="17" y="248"/>
                  </a:lnTo>
                  <a:lnTo>
                    <a:pt x="13" y="248"/>
                  </a:lnTo>
                  <a:lnTo>
                    <a:pt x="11" y="248"/>
                  </a:lnTo>
                  <a:lnTo>
                    <a:pt x="10" y="248"/>
                  </a:lnTo>
                  <a:lnTo>
                    <a:pt x="9" y="248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6"/>
                  </a:lnTo>
                  <a:lnTo>
                    <a:pt x="9" y="185"/>
                  </a:lnTo>
                  <a:lnTo>
                    <a:pt x="9" y="180"/>
                  </a:lnTo>
                  <a:lnTo>
                    <a:pt x="9" y="178"/>
                  </a:lnTo>
                  <a:lnTo>
                    <a:pt x="9" y="177"/>
                  </a:lnTo>
                  <a:lnTo>
                    <a:pt x="9" y="173"/>
                  </a:lnTo>
                  <a:lnTo>
                    <a:pt x="9" y="169"/>
                  </a:lnTo>
                  <a:lnTo>
                    <a:pt x="9" y="163"/>
                  </a:lnTo>
                  <a:lnTo>
                    <a:pt x="9" y="159"/>
                  </a:lnTo>
                  <a:lnTo>
                    <a:pt x="10" y="159"/>
                  </a:lnTo>
                  <a:lnTo>
                    <a:pt x="11" y="123"/>
                  </a:lnTo>
                  <a:lnTo>
                    <a:pt x="20" y="125"/>
                  </a:lnTo>
                  <a:lnTo>
                    <a:pt x="21" y="110"/>
                  </a:lnTo>
                  <a:lnTo>
                    <a:pt x="21" y="10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1" y="91"/>
                  </a:lnTo>
                  <a:lnTo>
                    <a:pt x="11" y="87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1" y="68"/>
                  </a:lnTo>
                  <a:lnTo>
                    <a:pt x="10" y="68"/>
                  </a:lnTo>
                  <a:lnTo>
                    <a:pt x="0" y="68"/>
                  </a:lnTo>
                  <a:lnTo>
                    <a:pt x="1" y="68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60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30" y="45"/>
                  </a:lnTo>
                  <a:lnTo>
                    <a:pt x="56" y="45"/>
                  </a:lnTo>
                  <a:lnTo>
                    <a:pt x="56" y="33"/>
                  </a:lnTo>
                  <a:lnTo>
                    <a:pt x="57" y="23"/>
                  </a:lnTo>
                  <a:lnTo>
                    <a:pt x="73" y="23"/>
                  </a:lnTo>
                  <a:lnTo>
                    <a:pt x="83" y="23"/>
                  </a:lnTo>
                  <a:lnTo>
                    <a:pt x="94" y="23"/>
                  </a:lnTo>
                  <a:lnTo>
                    <a:pt x="102" y="23"/>
                  </a:lnTo>
                  <a:lnTo>
                    <a:pt x="112" y="24"/>
                  </a:lnTo>
                  <a:lnTo>
                    <a:pt x="117" y="24"/>
                  </a:lnTo>
                  <a:lnTo>
                    <a:pt x="123" y="24"/>
                  </a:lnTo>
                  <a:lnTo>
                    <a:pt x="124" y="24"/>
                  </a:lnTo>
                  <a:lnTo>
                    <a:pt x="124" y="21"/>
                  </a:lnTo>
                  <a:lnTo>
                    <a:pt x="124" y="20"/>
                  </a:lnTo>
                  <a:lnTo>
                    <a:pt x="124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4" y="2"/>
                  </a:lnTo>
                  <a:lnTo>
                    <a:pt x="128" y="2"/>
                  </a:lnTo>
                  <a:lnTo>
                    <a:pt x="133" y="2"/>
                  </a:lnTo>
                  <a:lnTo>
                    <a:pt x="134" y="2"/>
                  </a:lnTo>
                  <a:lnTo>
                    <a:pt x="165" y="2"/>
                  </a:lnTo>
                  <a:lnTo>
                    <a:pt x="180" y="2"/>
                  </a:lnTo>
                  <a:lnTo>
                    <a:pt x="198" y="2"/>
                  </a:lnTo>
                  <a:lnTo>
                    <a:pt x="202" y="2"/>
                  </a:lnTo>
                  <a:lnTo>
                    <a:pt x="213" y="2"/>
                  </a:lnTo>
                  <a:lnTo>
                    <a:pt x="213" y="0"/>
                  </a:lnTo>
                  <a:lnTo>
                    <a:pt x="248" y="0"/>
                  </a:lnTo>
                  <a:lnTo>
                    <a:pt x="252" y="0"/>
                  </a:lnTo>
                  <a:lnTo>
                    <a:pt x="253" y="0"/>
                  </a:lnTo>
                  <a:lnTo>
                    <a:pt x="254" y="1"/>
                  </a:lnTo>
                  <a:lnTo>
                    <a:pt x="254" y="2"/>
                  </a:lnTo>
                  <a:lnTo>
                    <a:pt x="256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7" name="Freeform 143"/>
            <p:cNvSpPr>
              <a:spLocks noEditPoints="1"/>
            </p:cNvSpPr>
            <p:nvPr/>
          </p:nvSpPr>
          <p:spPr bwMode="auto">
            <a:xfrm>
              <a:off x="4249738" y="4543425"/>
              <a:ext cx="501650" cy="382588"/>
            </a:xfrm>
            <a:custGeom>
              <a:avLst/>
              <a:gdLst>
                <a:gd name="T0" fmla="*/ 74 w 316"/>
                <a:gd name="T1" fmla="*/ 181 h 241"/>
                <a:gd name="T2" fmla="*/ 80 w 316"/>
                <a:gd name="T3" fmla="*/ 182 h 241"/>
                <a:gd name="T4" fmla="*/ 78 w 316"/>
                <a:gd name="T5" fmla="*/ 179 h 241"/>
                <a:gd name="T6" fmla="*/ 113 w 316"/>
                <a:gd name="T7" fmla="*/ 18 h 241"/>
                <a:gd name="T8" fmla="*/ 155 w 316"/>
                <a:gd name="T9" fmla="*/ 19 h 241"/>
                <a:gd name="T10" fmla="*/ 174 w 316"/>
                <a:gd name="T11" fmla="*/ 18 h 241"/>
                <a:gd name="T12" fmla="*/ 203 w 316"/>
                <a:gd name="T13" fmla="*/ 18 h 241"/>
                <a:gd name="T14" fmla="*/ 225 w 316"/>
                <a:gd name="T15" fmla="*/ 19 h 241"/>
                <a:gd name="T16" fmla="*/ 254 w 316"/>
                <a:gd name="T17" fmla="*/ 18 h 241"/>
                <a:gd name="T18" fmla="*/ 292 w 316"/>
                <a:gd name="T19" fmla="*/ 18 h 241"/>
                <a:gd name="T20" fmla="*/ 315 w 316"/>
                <a:gd name="T21" fmla="*/ 54 h 241"/>
                <a:gd name="T22" fmla="*/ 312 w 316"/>
                <a:gd name="T23" fmla="*/ 193 h 241"/>
                <a:gd name="T24" fmla="*/ 311 w 316"/>
                <a:gd name="T25" fmla="*/ 212 h 241"/>
                <a:gd name="T26" fmla="*/ 256 w 316"/>
                <a:gd name="T27" fmla="*/ 224 h 241"/>
                <a:gd name="T28" fmla="*/ 187 w 316"/>
                <a:gd name="T29" fmla="*/ 231 h 241"/>
                <a:gd name="T30" fmla="*/ 123 w 316"/>
                <a:gd name="T31" fmla="*/ 238 h 241"/>
                <a:gd name="T32" fmla="*/ 96 w 316"/>
                <a:gd name="T33" fmla="*/ 231 h 241"/>
                <a:gd name="T34" fmla="*/ 96 w 316"/>
                <a:gd name="T35" fmla="*/ 218 h 241"/>
                <a:gd name="T36" fmla="*/ 86 w 316"/>
                <a:gd name="T37" fmla="*/ 204 h 241"/>
                <a:gd name="T38" fmla="*/ 79 w 316"/>
                <a:gd name="T39" fmla="*/ 196 h 241"/>
                <a:gd name="T40" fmla="*/ 89 w 316"/>
                <a:gd name="T41" fmla="*/ 199 h 241"/>
                <a:gd name="T42" fmla="*/ 92 w 316"/>
                <a:gd name="T43" fmla="*/ 204 h 241"/>
                <a:gd name="T44" fmla="*/ 96 w 316"/>
                <a:gd name="T45" fmla="*/ 215 h 241"/>
                <a:gd name="T46" fmla="*/ 97 w 316"/>
                <a:gd name="T47" fmla="*/ 219 h 241"/>
                <a:gd name="T48" fmla="*/ 101 w 316"/>
                <a:gd name="T49" fmla="*/ 227 h 241"/>
                <a:gd name="T50" fmla="*/ 103 w 316"/>
                <a:gd name="T51" fmla="*/ 219 h 241"/>
                <a:gd name="T52" fmla="*/ 102 w 316"/>
                <a:gd name="T53" fmla="*/ 212 h 241"/>
                <a:gd name="T54" fmla="*/ 98 w 316"/>
                <a:gd name="T55" fmla="*/ 205 h 241"/>
                <a:gd name="T56" fmla="*/ 92 w 316"/>
                <a:gd name="T57" fmla="*/ 198 h 241"/>
                <a:gd name="T58" fmla="*/ 87 w 316"/>
                <a:gd name="T59" fmla="*/ 193 h 241"/>
                <a:gd name="T60" fmla="*/ 83 w 316"/>
                <a:gd name="T61" fmla="*/ 193 h 241"/>
                <a:gd name="T62" fmla="*/ 77 w 316"/>
                <a:gd name="T63" fmla="*/ 193 h 241"/>
                <a:gd name="T64" fmla="*/ 76 w 316"/>
                <a:gd name="T65" fmla="*/ 195 h 241"/>
                <a:gd name="T66" fmla="*/ 75 w 316"/>
                <a:gd name="T67" fmla="*/ 207 h 241"/>
                <a:gd name="T68" fmla="*/ 70 w 316"/>
                <a:gd name="T69" fmla="*/ 199 h 241"/>
                <a:gd name="T70" fmla="*/ 70 w 316"/>
                <a:gd name="T71" fmla="*/ 188 h 241"/>
                <a:gd name="T72" fmla="*/ 75 w 316"/>
                <a:gd name="T73" fmla="*/ 184 h 241"/>
                <a:gd name="T74" fmla="*/ 80 w 316"/>
                <a:gd name="T75" fmla="*/ 181 h 241"/>
                <a:gd name="T76" fmla="*/ 78 w 316"/>
                <a:gd name="T77" fmla="*/ 176 h 241"/>
                <a:gd name="T78" fmla="*/ 74 w 316"/>
                <a:gd name="T79" fmla="*/ 177 h 241"/>
                <a:gd name="T80" fmla="*/ 71 w 316"/>
                <a:gd name="T81" fmla="*/ 180 h 241"/>
                <a:gd name="T82" fmla="*/ 71 w 316"/>
                <a:gd name="T83" fmla="*/ 181 h 241"/>
                <a:gd name="T84" fmla="*/ 69 w 316"/>
                <a:gd name="T85" fmla="*/ 172 h 241"/>
                <a:gd name="T86" fmla="*/ 66 w 316"/>
                <a:gd name="T87" fmla="*/ 164 h 241"/>
                <a:gd name="T88" fmla="*/ 71 w 316"/>
                <a:gd name="T89" fmla="*/ 157 h 241"/>
                <a:gd name="T90" fmla="*/ 70 w 316"/>
                <a:gd name="T91" fmla="*/ 143 h 241"/>
                <a:gd name="T92" fmla="*/ 68 w 316"/>
                <a:gd name="T93" fmla="*/ 129 h 241"/>
                <a:gd name="T94" fmla="*/ 63 w 316"/>
                <a:gd name="T95" fmla="*/ 116 h 241"/>
                <a:gd name="T96" fmla="*/ 57 w 316"/>
                <a:gd name="T97" fmla="*/ 96 h 241"/>
                <a:gd name="T98" fmla="*/ 46 w 316"/>
                <a:gd name="T99" fmla="*/ 80 h 241"/>
                <a:gd name="T100" fmla="*/ 42 w 316"/>
                <a:gd name="T101" fmla="*/ 70 h 241"/>
                <a:gd name="T102" fmla="*/ 32 w 316"/>
                <a:gd name="T103" fmla="*/ 59 h 241"/>
                <a:gd name="T104" fmla="*/ 18 w 316"/>
                <a:gd name="T105" fmla="*/ 41 h 241"/>
                <a:gd name="T106" fmla="*/ 6 w 316"/>
                <a:gd name="T107" fmla="*/ 29 h 241"/>
                <a:gd name="T108" fmla="*/ 1 w 316"/>
                <a:gd name="T109" fmla="*/ 23 h 241"/>
                <a:gd name="T110" fmla="*/ 9 w 316"/>
                <a:gd name="T111" fmla="*/ 12 h 241"/>
                <a:gd name="T112" fmla="*/ 18 w 316"/>
                <a:gd name="T113" fmla="*/ 1 h 241"/>
                <a:gd name="T114" fmla="*/ 45 w 316"/>
                <a:gd name="T115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" h="241">
                  <a:moveTo>
                    <a:pt x="102" y="221"/>
                  </a:moveTo>
                  <a:lnTo>
                    <a:pt x="101" y="220"/>
                  </a:lnTo>
                  <a:lnTo>
                    <a:pt x="102" y="220"/>
                  </a:lnTo>
                  <a:lnTo>
                    <a:pt x="102" y="221"/>
                  </a:lnTo>
                  <a:close/>
                  <a:moveTo>
                    <a:pt x="76" y="180"/>
                  </a:moveTo>
                  <a:lnTo>
                    <a:pt x="76" y="181"/>
                  </a:lnTo>
                  <a:lnTo>
                    <a:pt x="75" y="182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4" y="182"/>
                  </a:lnTo>
                  <a:lnTo>
                    <a:pt x="74" y="181"/>
                  </a:lnTo>
                  <a:lnTo>
                    <a:pt x="74" y="180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0"/>
                  </a:lnTo>
                  <a:lnTo>
                    <a:pt x="76" y="180"/>
                  </a:lnTo>
                  <a:close/>
                  <a:moveTo>
                    <a:pt x="79" y="179"/>
                  </a:moveTo>
                  <a:lnTo>
                    <a:pt x="79" y="180"/>
                  </a:lnTo>
                  <a:lnTo>
                    <a:pt x="78" y="180"/>
                  </a:lnTo>
                  <a:lnTo>
                    <a:pt x="79" y="181"/>
                  </a:lnTo>
                  <a:lnTo>
                    <a:pt x="80" y="181"/>
                  </a:lnTo>
                  <a:lnTo>
                    <a:pt x="80" y="182"/>
                  </a:lnTo>
                  <a:lnTo>
                    <a:pt x="80" y="184"/>
                  </a:lnTo>
                  <a:lnTo>
                    <a:pt x="79" y="184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8" y="181"/>
                  </a:lnTo>
                  <a:lnTo>
                    <a:pt x="78" y="182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7" y="181"/>
                  </a:lnTo>
                  <a:lnTo>
                    <a:pt x="77" y="180"/>
                  </a:lnTo>
                  <a:lnTo>
                    <a:pt x="78" y="179"/>
                  </a:lnTo>
                  <a:lnTo>
                    <a:pt x="79" y="177"/>
                  </a:lnTo>
                  <a:lnTo>
                    <a:pt x="80" y="178"/>
                  </a:lnTo>
                  <a:lnTo>
                    <a:pt x="79" y="179"/>
                  </a:lnTo>
                  <a:close/>
                  <a:moveTo>
                    <a:pt x="70" y="11"/>
                  </a:moveTo>
                  <a:lnTo>
                    <a:pt x="71" y="12"/>
                  </a:lnTo>
                  <a:lnTo>
                    <a:pt x="74" y="13"/>
                  </a:lnTo>
                  <a:lnTo>
                    <a:pt x="74" y="17"/>
                  </a:lnTo>
                  <a:lnTo>
                    <a:pt x="84" y="17"/>
                  </a:lnTo>
                  <a:lnTo>
                    <a:pt x="95" y="17"/>
                  </a:lnTo>
                  <a:lnTo>
                    <a:pt x="105" y="18"/>
                  </a:lnTo>
                  <a:lnTo>
                    <a:pt x="113" y="18"/>
                  </a:lnTo>
                  <a:lnTo>
                    <a:pt x="119" y="18"/>
                  </a:lnTo>
                  <a:lnTo>
                    <a:pt x="118" y="19"/>
                  </a:lnTo>
                  <a:lnTo>
                    <a:pt x="134" y="19"/>
                  </a:lnTo>
                  <a:lnTo>
                    <a:pt x="144" y="18"/>
                  </a:lnTo>
                  <a:lnTo>
                    <a:pt x="146" y="19"/>
                  </a:lnTo>
                  <a:lnTo>
                    <a:pt x="149" y="19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74" y="18"/>
                  </a:lnTo>
                  <a:lnTo>
                    <a:pt x="177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6" y="18"/>
                  </a:lnTo>
                  <a:lnTo>
                    <a:pt x="188" y="18"/>
                  </a:lnTo>
                  <a:lnTo>
                    <a:pt x="190" y="18"/>
                  </a:lnTo>
                  <a:lnTo>
                    <a:pt x="195" y="18"/>
                  </a:lnTo>
                  <a:lnTo>
                    <a:pt x="199" y="18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5" y="18"/>
                  </a:lnTo>
                  <a:lnTo>
                    <a:pt x="207" y="18"/>
                  </a:lnTo>
                  <a:lnTo>
                    <a:pt x="208" y="18"/>
                  </a:lnTo>
                  <a:lnTo>
                    <a:pt x="212" y="18"/>
                  </a:lnTo>
                  <a:lnTo>
                    <a:pt x="213" y="18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1" y="19"/>
                  </a:lnTo>
                  <a:lnTo>
                    <a:pt x="222" y="19"/>
                  </a:lnTo>
                  <a:lnTo>
                    <a:pt x="225" y="19"/>
                  </a:lnTo>
                  <a:lnTo>
                    <a:pt x="229" y="19"/>
                  </a:lnTo>
                  <a:lnTo>
                    <a:pt x="230" y="19"/>
                  </a:lnTo>
                  <a:lnTo>
                    <a:pt x="231" y="19"/>
                  </a:lnTo>
                  <a:lnTo>
                    <a:pt x="232" y="19"/>
                  </a:lnTo>
                  <a:lnTo>
                    <a:pt x="234" y="19"/>
                  </a:lnTo>
                  <a:lnTo>
                    <a:pt x="241" y="18"/>
                  </a:lnTo>
                  <a:lnTo>
                    <a:pt x="246" y="18"/>
                  </a:lnTo>
                  <a:lnTo>
                    <a:pt x="247" y="18"/>
                  </a:lnTo>
                  <a:lnTo>
                    <a:pt x="249" y="18"/>
                  </a:lnTo>
                  <a:lnTo>
                    <a:pt x="250" y="18"/>
                  </a:lnTo>
                  <a:lnTo>
                    <a:pt x="254" y="18"/>
                  </a:lnTo>
                  <a:lnTo>
                    <a:pt x="255" y="18"/>
                  </a:lnTo>
                  <a:lnTo>
                    <a:pt x="260" y="18"/>
                  </a:lnTo>
                  <a:lnTo>
                    <a:pt x="265" y="18"/>
                  </a:lnTo>
                  <a:lnTo>
                    <a:pt x="269" y="18"/>
                  </a:lnTo>
                  <a:lnTo>
                    <a:pt x="277" y="18"/>
                  </a:lnTo>
                  <a:lnTo>
                    <a:pt x="281" y="18"/>
                  </a:lnTo>
                  <a:lnTo>
                    <a:pt x="282" y="18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1" y="18"/>
                  </a:lnTo>
                  <a:lnTo>
                    <a:pt x="292" y="18"/>
                  </a:lnTo>
                  <a:lnTo>
                    <a:pt x="295" y="18"/>
                  </a:lnTo>
                  <a:lnTo>
                    <a:pt x="300" y="18"/>
                  </a:lnTo>
                  <a:lnTo>
                    <a:pt x="303" y="19"/>
                  </a:lnTo>
                  <a:lnTo>
                    <a:pt x="306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0" y="19"/>
                  </a:lnTo>
                  <a:lnTo>
                    <a:pt x="312" y="19"/>
                  </a:lnTo>
                  <a:lnTo>
                    <a:pt x="315" y="19"/>
                  </a:lnTo>
                  <a:lnTo>
                    <a:pt x="315" y="18"/>
                  </a:lnTo>
                  <a:lnTo>
                    <a:pt x="315" y="54"/>
                  </a:lnTo>
                  <a:lnTo>
                    <a:pt x="316" y="64"/>
                  </a:lnTo>
                  <a:lnTo>
                    <a:pt x="316" y="81"/>
                  </a:lnTo>
                  <a:lnTo>
                    <a:pt x="316" y="84"/>
                  </a:lnTo>
                  <a:lnTo>
                    <a:pt x="316" y="85"/>
                  </a:lnTo>
                  <a:lnTo>
                    <a:pt x="316" y="92"/>
                  </a:lnTo>
                  <a:lnTo>
                    <a:pt x="316" y="106"/>
                  </a:lnTo>
                  <a:lnTo>
                    <a:pt x="311" y="106"/>
                  </a:lnTo>
                  <a:lnTo>
                    <a:pt x="312" y="156"/>
                  </a:lnTo>
                  <a:lnTo>
                    <a:pt x="312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1" y="193"/>
                  </a:lnTo>
                  <a:lnTo>
                    <a:pt x="311" y="194"/>
                  </a:lnTo>
                  <a:lnTo>
                    <a:pt x="311" y="195"/>
                  </a:lnTo>
                  <a:lnTo>
                    <a:pt x="311" y="199"/>
                  </a:lnTo>
                  <a:lnTo>
                    <a:pt x="311" y="202"/>
                  </a:lnTo>
                  <a:lnTo>
                    <a:pt x="311" y="203"/>
                  </a:lnTo>
                  <a:lnTo>
                    <a:pt x="311" y="205"/>
                  </a:lnTo>
                  <a:lnTo>
                    <a:pt x="311" y="206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2"/>
                  </a:lnTo>
                  <a:lnTo>
                    <a:pt x="311" y="213"/>
                  </a:lnTo>
                  <a:lnTo>
                    <a:pt x="311" y="214"/>
                  </a:lnTo>
                  <a:lnTo>
                    <a:pt x="311" y="218"/>
                  </a:lnTo>
                  <a:lnTo>
                    <a:pt x="311" y="219"/>
                  </a:lnTo>
                  <a:lnTo>
                    <a:pt x="311" y="219"/>
                  </a:lnTo>
                  <a:lnTo>
                    <a:pt x="303" y="220"/>
                  </a:lnTo>
                  <a:lnTo>
                    <a:pt x="292" y="221"/>
                  </a:lnTo>
                  <a:lnTo>
                    <a:pt x="284" y="222"/>
                  </a:lnTo>
                  <a:lnTo>
                    <a:pt x="273" y="223"/>
                  </a:lnTo>
                  <a:lnTo>
                    <a:pt x="264" y="223"/>
                  </a:lnTo>
                  <a:lnTo>
                    <a:pt x="256" y="224"/>
                  </a:lnTo>
                  <a:lnTo>
                    <a:pt x="249" y="226"/>
                  </a:lnTo>
                  <a:lnTo>
                    <a:pt x="233" y="227"/>
                  </a:lnTo>
                  <a:lnTo>
                    <a:pt x="230" y="228"/>
                  </a:lnTo>
                  <a:lnTo>
                    <a:pt x="221" y="228"/>
                  </a:lnTo>
                  <a:lnTo>
                    <a:pt x="218" y="229"/>
                  </a:lnTo>
                  <a:lnTo>
                    <a:pt x="207" y="230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6" y="231"/>
                  </a:lnTo>
                  <a:lnTo>
                    <a:pt x="189" y="231"/>
                  </a:lnTo>
                  <a:lnTo>
                    <a:pt x="187" y="231"/>
                  </a:lnTo>
                  <a:lnTo>
                    <a:pt x="179" y="232"/>
                  </a:lnTo>
                  <a:lnTo>
                    <a:pt x="172" y="233"/>
                  </a:lnTo>
                  <a:lnTo>
                    <a:pt x="166" y="233"/>
                  </a:lnTo>
                  <a:lnTo>
                    <a:pt x="162" y="235"/>
                  </a:lnTo>
                  <a:lnTo>
                    <a:pt x="161" y="235"/>
                  </a:lnTo>
                  <a:lnTo>
                    <a:pt x="152" y="236"/>
                  </a:lnTo>
                  <a:lnTo>
                    <a:pt x="145" y="236"/>
                  </a:lnTo>
                  <a:lnTo>
                    <a:pt x="131" y="237"/>
                  </a:lnTo>
                  <a:lnTo>
                    <a:pt x="126" y="238"/>
                  </a:lnTo>
                  <a:lnTo>
                    <a:pt x="123" y="238"/>
                  </a:lnTo>
                  <a:lnTo>
                    <a:pt x="123" y="238"/>
                  </a:lnTo>
                  <a:lnTo>
                    <a:pt x="119" y="239"/>
                  </a:lnTo>
                  <a:lnTo>
                    <a:pt x="107" y="240"/>
                  </a:lnTo>
                  <a:lnTo>
                    <a:pt x="102" y="240"/>
                  </a:lnTo>
                  <a:lnTo>
                    <a:pt x="98" y="241"/>
                  </a:lnTo>
                  <a:lnTo>
                    <a:pt x="97" y="241"/>
                  </a:lnTo>
                  <a:lnTo>
                    <a:pt x="97" y="240"/>
                  </a:lnTo>
                  <a:lnTo>
                    <a:pt x="97" y="238"/>
                  </a:lnTo>
                  <a:lnTo>
                    <a:pt x="97" y="237"/>
                  </a:lnTo>
                  <a:lnTo>
                    <a:pt x="96" y="233"/>
                  </a:lnTo>
                  <a:lnTo>
                    <a:pt x="96" y="232"/>
                  </a:lnTo>
                  <a:lnTo>
                    <a:pt x="96" y="231"/>
                  </a:lnTo>
                  <a:lnTo>
                    <a:pt x="96" y="230"/>
                  </a:lnTo>
                  <a:lnTo>
                    <a:pt x="96" y="229"/>
                  </a:lnTo>
                  <a:lnTo>
                    <a:pt x="96" y="228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6" y="223"/>
                  </a:lnTo>
                  <a:lnTo>
                    <a:pt x="96" y="222"/>
                  </a:lnTo>
                  <a:lnTo>
                    <a:pt x="96" y="221"/>
                  </a:lnTo>
                  <a:lnTo>
                    <a:pt x="96" y="219"/>
                  </a:lnTo>
                  <a:lnTo>
                    <a:pt x="96" y="219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5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2" y="210"/>
                  </a:lnTo>
                  <a:lnTo>
                    <a:pt x="91" y="207"/>
                  </a:lnTo>
                  <a:lnTo>
                    <a:pt x="89" y="206"/>
                  </a:lnTo>
                  <a:lnTo>
                    <a:pt x="87" y="205"/>
                  </a:lnTo>
                  <a:lnTo>
                    <a:pt x="87" y="204"/>
                  </a:lnTo>
                  <a:lnTo>
                    <a:pt x="86" y="204"/>
                  </a:lnTo>
                  <a:lnTo>
                    <a:pt x="85" y="203"/>
                  </a:lnTo>
                  <a:lnTo>
                    <a:pt x="84" y="203"/>
                  </a:lnTo>
                  <a:lnTo>
                    <a:pt x="84" y="202"/>
                  </a:lnTo>
                  <a:lnTo>
                    <a:pt x="81" y="203"/>
                  </a:lnTo>
                  <a:lnTo>
                    <a:pt x="79" y="203"/>
                  </a:lnTo>
                  <a:lnTo>
                    <a:pt x="78" y="203"/>
                  </a:lnTo>
                  <a:lnTo>
                    <a:pt x="77" y="203"/>
                  </a:lnTo>
                  <a:lnTo>
                    <a:pt x="77" y="199"/>
                  </a:lnTo>
                  <a:lnTo>
                    <a:pt x="77" y="198"/>
                  </a:lnTo>
                  <a:lnTo>
                    <a:pt x="78" y="197"/>
                  </a:lnTo>
                  <a:lnTo>
                    <a:pt x="79" y="196"/>
                  </a:lnTo>
                  <a:lnTo>
                    <a:pt x="80" y="196"/>
                  </a:lnTo>
                  <a:lnTo>
                    <a:pt x="81" y="196"/>
                  </a:lnTo>
                  <a:lnTo>
                    <a:pt x="83" y="195"/>
                  </a:lnTo>
                  <a:lnTo>
                    <a:pt x="84" y="195"/>
                  </a:lnTo>
                  <a:lnTo>
                    <a:pt x="84" y="196"/>
                  </a:lnTo>
                  <a:lnTo>
                    <a:pt x="85" y="196"/>
                  </a:lnTo>
                  <a:lnTo>
                    <a:pt x="85" y="197"/>
                  </a:lnTo>
                  <a:lnTo>
                    <a:pt x="86" y="198"/>
                  </a:lnTo>
                  <a:lnTo>
                    <a:pt x="87" y="198"/>
                  </a:lnTo>
                  <a:lnTo>
                    <a:pt x="88" y="199"/>
                  </a:lnTo>
                  <a:lnTo>
                    <a:pt x="89" y="199"/>
                  </a:lnTo>
                  <a:lnTo>
                    <a:pt x="91" y="201"/>
                  </a:lnTo>
                  <a:lnTo>
                    <a:pt x="91" y="202"/>
                  </a:lnTo>
                  <a:lnTo>
                    <a:pt x="91" y="203"/>
                  </a:lnTo>
                  <a:lnTo>
                    <a:pt x="91" y="204"/>
                  </a:lnTo>
                  <a:lnTo>
                    <a:pt x="89" y="205"/>
                  </a:lnTo>
                  <a:lnTo>
                    <a:pt x="89" y="204"/>
                  </a:lnTo>
                  <a:lnTo>
                    <a:pt x="88" y="204"/>
                  </a:lnTo>
                  <a:lnTo>
                    <a:pt x="88" y="205"/>
                  </a:lnTo>
                  <a:lnTo>
                    <a:pt x="89" y="205"/>
                  </a:lnTo>
                  <a:lnTo>
                    <a:pt x="91" y="206"/>
                  </a:lnTo>
                  <a:lnTo>
                    <a:pt x="92" y="204"/>
                  </a:lnTo>
                  <a:lnTo>
                    <a:pt x="93" y="205"/>
                  </a:lnTo>
                  <a:lnTo>
                    <a:pt x="92" y="206"/>
                  </a:lnTo>
                  <a:lnTo>
                    <a:pt x="92" y="207"/>
                  </a:lnTo>
                  <a:lnTo>
                    <a:pt x="92" y="209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4" y="211"/>
                  </a:lnTo>
                  <a:lnTo>
                    <a:pt x="94" y="212"/>
                  </a:lnTo>
                  <a:lnTo>
                    <a:pt x="95" y="212"/>
                  </a:lnTo>
                  <a:lnTo>
                    <a:pt x="96" y="214"/>
                  </a:lnTo>
                  <a:lnTo>
                    <a:pt x="96" y="215"/>
                  </a:lnTo>
                  <a:lnTo>
                    <a:pt x="95" y="215"/>
                  </a:lnTo>
                  <a:lnTo>
                    <a:pt x="96" y="216"/>
                  </a:lnTo>
                  <a:lnTo>
                    <a:pt x="96" y="218"/>
                  </a:lnTo>
                  <a:lnTo>
                    <a:pt x="96" y="216"/>
                  </a:lnTo>
                  <a:lnTo>
                    <a:pt x="96" y="218"/>
                  </a:lnTo>
                  <a:lnTo>
                    <a:pt x="97" y="218"/>
                  </a:lnTo>
                  <a:lnTo>
                    <a:pt x="97" y="219"/>
                  </a:lnTo>
                  <a:lnTo>
                    <a:pt x="96" y="219"/>
                  </a:lnTo>
                  <a:lnTo>
                    <a:pt x="96" y="219"/>
                  </a:lnTo>
                  <a:lnTo>
                    <a:pt x="96" y="219"/>
                  </a:lnTo>
                  <a:lnTo>
                    <a:pt x="97" y="219"/>
                  </a:lnTo>
                  <a:lnTo>
                    <a:pt x="96" y="220"/>
                  </a:lnTo>
                  <a:lnTo>
                    <a:pt x="96" y="221"/>
                  </a:lnTo>
                  <a:lnTo>
                    <a:pt x="96" y="222"/>
                  </a:lnTo>
                  <a:lnTo>
                    <a:pt x="97" y="222"/>
                  </a:lnTo>
                  <a:lnTo>
                    <a:pt x="98" y="222"/>
                  </a:lnTo>
                  <a:lnTo>
                    <a:pt x="98" y="223"/>
                  </a:lnTo>
                  <a:lnTo>
                    <a:pt x="98" y="224"/>
                  </a:lnTo>
                  <a:lnTo>
                    <a:pt x="98" y="226"/>
                  </a:lnTo>
                  <a:lnTo>
                    <a:pt x="100" y="226"/>
                  </a:lnTo>
                  <a:lnTo>
                    <a:pt x="100" y="227"/>
                  </a:lnTo>
                  <a:lnTo>
                    <a:pt x="101" y="227"/>
                  </a:lnTo>
                  <a:lnTo>
                    <a:pt x="102" y="227"/>
                  </a:lnTo>
                  <a:lnTo>
                    <a:pt x="103" y="226"/>
                  </a:lnTo>
                  <a:lnTo>
                    <a:pt x="103" y="224"/>
                  </a:lnTo>
                  <a:lnTo>
                    <a:pt x="104" y="224"/>
                  </a:lnTo>
                  <a:lnTo>
                    <a:pt x="104" y="223"/>
                  </a:lnTo>
                  <a:lnTo>
                    <a:pt x="104" y="222"/>
                  </a:lnTo>
                  <a:lnTo>
                    <a:pt x="103" y="221"/>
                  </a:lnTo>
                  <a:lnTo>
                    <a:pt x="103" y="220"/>
                  </a:lnTo>
                  <a:lnTo>
                    <a:pt x="103" y="219"/>
                  </a:lnTo>
                  <a:lnTo>
                    <a:pt x="102" y="219"/>
                  </a:lnTo>
                  <a:lnTo>
                    <a:pt x="103" y="219"/>
                  </a:lnTo>
                  <a:lnTo>
                    <a:pt x="103" y="219"/>
                  </a:lnTo>
                  <a:lnTo>
                    <a:pt x="103" y="219"/>
                  </a:lnTo>
                  <a:lnTo>
                    <a:pt x="102" y="219"/>
                  </a:lnTo>
                  <a:lnTo>
                    <a:pt x="102" y="218"/>
                  </a:lnTo>
                  <a:lnTo>
                    <a:pt x="102" y="216"/>
                  </a:lnTo>
                  <a:lnTo>
                    <a:pt x="102" y="215"/>
                  </a:lnTo>
                  <a:lnTo>
                    <a:pt x="101" y="215"/>
                  </a:lnTo>
                  <a:lnTo>
                    <a:pt x="100" y="215"/>
                  </a:lnTo>
                  <a:lnTo>
                    <a:pt x="100" y="214"/>
                  </a:lnTo>
                  <a:lnTo>
                    <a:pt x="100" y="213"/>
                  </a:lnTo>
                  <a:lnTo>
                    <a:pt x="102" y="212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8" y="212"/>
                  </a:lnTo>
                  <a:lnTo>
                    <a:pt x="98" y="211"/>
                  </a:lnTo>
                  <a:lnTo>
                    <a:pt x="100" y="211"/>
                  </a:lnTo>
                  <a:lnTo>
                    <a:pt x="100" y="210"/>
                  </a:lnTo>
                  <a:lnTo>
                    <a:pt x="98" y="209"/>
                  </a:lnTo>
                  <a:lnTo>
                    <a:pt x="98" y="207"/>
                  </a:lnTo>
                  <a:lnTo>
                    <a:pt x="100" y="206"/>
                  </a:lnTo>
                  <a:lnTo>
                    <a:pt x="98" y="206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6" y="204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4" y="202"/>
                  </a:lnTo>
                  <a:lnTo>
                    <a:pt x="94" y="201"/>
                  </a:lnTo>
                  <a:lnTo>
                    <a:pt x="93" y="201"/>
                  </a:lnTo>
                  <a:lnTo>
                    <a:pt x="91" y="199"/>
                  </a:lnTo>
                  <a:lnTo>
                    <a:pt x="92" y="198"/>
                  </a:lnTo>
                  <a:lnTo>
                    <a:pt x="91" y="198"/>
                  </a:lnTo>
                  <a:lnTo>
                    <a:pt x="89" y="198"/>
                  </a:lnTo>
                  <a:lnTo>
                    <a:pt x="89" y="197"/>
                  </a:lnTo>
                  <a:lnTo>
                    <a:pt x="88" y="197"/>
                  </a:lnTo>
                  <a:lnTo>
                    <a:pt x="88" y="196"/>
                  </a:lnTo>
                  <a:lnTo>
                    <a:pt x="87" y="196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88" y="194"/>
                  </a:lnTo>
                  <a:lnTo>
                    <a:pt x="88" y="193"/>
                  </a:lnTo>
                  <a:lnTo>
                    <a:pt x="87" y="193"/>
                  </a:lnTo>
                  <a:lnTo>
                    <a:pt x="86" y="193"/>
                  </a:lnTo>
                  <a:lnTo>
                    <a:pt x="86" y="191"/>
                  </a:lnTo>
                  <a:lnTo>
                    <a:pt x="85" y="193"/>
                  </a:lnTo>
                  <a:lnTo>
                    <a:pt x="84" y="193"/>
                  </a:lnTo>
                  <a:lnTo>
                    <a:pt x="85" y="193"/>
                  </a:lnTo>
                  <a:lnTo>
                    <a:pt x="84" y="193"/>
                  </a:lnTo>
                  <a:lnTo>
                    <a:pt x="83" y="193"/>
                  </a:lnTo>
                  <a:lnTo>
                    <a:pt x="80" y="193"/>
                  </a:lnTo>
                  <a:lnTo>
                    <a:pt x="79" y="193"/>
                  </a:lnTo>
                  <a:lnTo>
                    <a:pt x="81" y="193"/>
                  </a:lnTo>
                  <a:lnTo>
                    <a:pt x="83" y="193"/>
                  </a:lnTo>
                  <a:lnTo>
                    <a:pt x="83" y="191"/>
                  </a:lnTo>
                  <a:lnTo>
                    <a:pt x="80" y="191"/>
                  </a:lnTo>
                  <a:lnTo>
                    <a:pt x="79" y="191"/>
                  </a:lnTo>
                  <a:lnTo>
                    <a:pt x="80" y="191"/>
                  </a:lnTo>
                  <a:lnTo>
                    <a:pt x="81" y="190"/>
                  </a:lnTo>
                  <a:lnTo>
                    <a:pt x="80" y="189"/>
                  </a:lnTo>
                  <a:lnTo>
                    <a:pt x="80" y="190"/>
                  </a:lnTo>
                  <a:lnTo>
                    <a:pt x="79" y="191"/>
                  </a:lnTo>
                  <a:lnTo>
                    <a:pt x="79" y="194"/>
                  </a:lnTo>
                  <a:lnTo>
                    <a:pt x="78" y="194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5"/>
                  </a:lnTo>
                  <a:lnTo>
                    <a:pt x="78" y="194"/>
                  </a:lnTo>
                  <a:lnTo>
                    <a:pt x="78" y="195"/>
                  </a:lnTo>
                  <a:lnTo>
                    <a:pt x="77" y="196"/>
                  </a:lnTo>
                  <a:lnTo>
                    <a:pt x="76" y="197"/>
                  </a:lnTo>
                  <a:lnTo>
                    <a:pt x="75" y="197"/>
                  </a:lnTo>
                  <a:lnTo>
                    <a:pt x="76" y="197"/>
                  </a:lnTo>
                  <a:lnTo>
                    <a:pt x="77" y="195"/>
                  </a:lnTo>
                  <a:lnTo>
                    <a:pt x="77" y="194"/>
                  </a:lnTo>
                  <a:lnTo>
                    <a:pt x="76" y="195"/>
                  </a:lnTo>
                  <a:lnTo>
                    <a:pt x="75" y="195"/>
                  </a:lnTo>
                  <a:lnTo>
                    <a:pt x="75" y="196"/>
                  </a:lnTo>
                  <a:lnTo>
                    <a:pt x="75" y="197"/>
                  </a:lnTo>
                  <a:lnTo>
                    <a:pt x="75" y="198"/>
                  </a:lnTo>
                  <a:lnTo>
                    <a:pt x="75" y="199"/>
                  </a:lnTo>
                  <a:lnTo>
                    <a:pt x="74" y="201"/>
                  </a:lnTo>
                  <a:lnTo>
                    <a:pt x="75" y="203"/>
                  </a:lnTo>
                  <a:lnTo>
                    <a:pt x="75" y="204"/>
                  </a:lnTo>
                  <a:lnTo>
                    <a:pt x="75" y="205"/>
                  </a:lnTo>
                  <a:lnTo>
                    <a:pt x="75" y="206"/>
                  </a:lnTo>
                  <a:lnTo>
                    <a:pt x="75" y="207"/>
                  </a:lnTo>
                  <a:lnTo>
                    <a:pt x="75" y="209"/>
                  </a:lnTo>
                  <a:lnTo>
                    <a:pt x="74" y="209"/>
                  </a:lnTo>
                  <a:lnTo>
                    <a:pt x="72" y="207"/>
                  </a:lnTo>
                  <a:lnTo>
                    <a:pt x="72" y="206"/>
                  </a:lnTo>
                  <a:lnTo>
                    <a:pt x="72" y="205"/>
                  </a:lnTo>
                  <a:lnTo>
                    <a:pt x="72" y="204"/>
                  </a:lnTo>
                  <a:lnTo>
                    <a:pt x="71" y="204"/>
                  </a:lnTo>
                  <a:lnTo>
                    <a:pt x="71" y="203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0" y="196"/>
                  </a:lnTo>
                  <a:lnTo>
                    <a:pt x="70" y="195"/>
                  </a:lnTo>
                  <a:lnTo>
                    <a:pt x="70" y="194"/>
                  </a:lnTo>
                  <a:lnTo>
                    <a:pt x="70" y="193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0" y="190"/>
                  </a:lnTo>
                  <a:lnTo>
                    <a:pt x="70" y="189"/>
                  </a:lnTo>
                  <a:lnTo>
                    <a:pt x="70" y="188"/>
                  </a:lnTo>
                  <a:lnTo>
                    <a:pt x="71" y="188"/>
                  </a:lnTo>
                  <a:lnTo>
                    <a:pt x="71" y="186"/>
                  </a:lnTo>
                  <a:lnTo>
                    <a:pt x="74" y="186"/>
                  </a:lnTo>
                  <a:lnTo>
                    <a:pt x="72" y="186"/>
                  </a:lnTo>
                  <a:lnTo>
                    <a:pt x="74" y="185"/>
                  </a:lnTo>
                  <a:lnTo>
                    <a:pt x="75" y="185"/>
                  </a:lnTo>
                  <a:lnTo>
                    <a:pt x="75" y="184"/>
                  </a:lnTo>
                  <a:lnTo>
                    <a:pt x="74" y="184"/>
                  </a:lnTo>
                  <a:lnTo>
                    <a:pt x="74" y="182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8" y="184"/>
                  </a:lnTo>
                  <a:lnTo>
                    <a:pt x="79" y="184"/>
                  </a:lnTo>
                  <a:lnTo>
                    <a:pt x="80" y="182"/>
                  </a:lnTo>
                  <a:lnTo>
                    <a:pt x="80" y="181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80" y="178"/>
                  </a:lnTo>
                  <a:lnTo>
                    <a:pt x="80" y="177"/>
                  </a:lnTo>
                  <a:lnTo>
                    <a:pt x="80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7"/>
                  </a:lnTo>
                  <a:lnTo>
                    <a:pt x="79" y="177"/>
                  </a:lnTo>
                  <a:lnTo>
                    <a:pt x="78" y="177"/>
                  </a:lnTo>
                  <a:lnTo>
                    <a:pt x="78" y="176"/>
                  </a:lnTo>
                  <a:lnTo>
                    <a:pt x="78" y="177"/>
                  </a:lnTo>
                  <a:lnTo>
                    <a:pt x="77" y="177"/>
                  </a:lnTo>
                  <a:lnTo>
                    <a:pt x="77" y="176"/>
                  </a:lnTo>
                  <a:lnTo>
                    <a:pt x="76" y="176"/>
                  </a:lnTo>
                  <a:lnTo>
                    <a:pt x="76" y="177"/>
                  </a:lnTo>
                  <a:lnTo>
                    <a:pt x="76" y="178"/>
                  </a:lnTo>
                  <a:lnTo>
                    <a:pt x="76" y="179"/>
                  </a:lnTo>
                  <a:lnTo>
                    <a:pt x="75" y="180"/>
                  </a:lnTo>
                  <a:lnTo>
                    <a:pt x="74" y="179"/>
                  </a:lnTo>
                  <a:lnTo>
                    <a:pt x="74" y="178"/>
                  </a:lnTo>
                  <a:lnTo>
                    <a:pt x="74" y="177"/>
                  </a:lnTo>
                  <a:lnTo>
                    <a:pt x="72" y="177"/>
                  </a:lnTo>
                  <a:lnTo>
                    <a:pt x="71" y="177"/>
                  </a:lnTo>
                  <a:lnTo>
                    <a:pt x="71" y="178"/>
                  </a:lnTo>
                  <a:lnTo>
                    <a:pt x="71" y="179"/>
                  </a:lnTo>
                  <a:lnTo>
                    <a:pt x="71" y="178"/>
                  </a:lnTo>
                  <a:lnTo>
                    <a:pt x="72" y="178"/>
                  </a:lnTo>
                  <a:lnTo>
                    <a:pt x="72" y="179"/>
                  </a:lnTo>
                  <a:lnTo>
                    <a:pt x="71" y="179"/>
                  </a:lnTo>
                  <a:lnTo>
                    <a:pt x="71" y="180"/>
                  </a:lnTo>
                  <a:lnTo>
                    <a:pt x="72" y="180"/>
                  </a:lnTo>
                  <a:lnTo>
                    <a:pt x="71" y="180"/>
                  </a:lnTo>
                  <a:lnTo>
                    <a:pt x="71" y="181"/>
                  </a:lnTo>
                  <a:lnTo>
                    <a:pt x="72" y="181"/>
                  </a:lnTo>
                  <a:lnTo>
                    <a:pt x="74" y="182"/>
                  </a:lnTo>
                  <a:lnTo>
                    <a:pt x="72" y="184"/>
                  </a:lnTo>
                  <a:lnTo>
                    <a:pt x="72" y="182"/>
                  </a:lnTo>
                  <a:lnTo>
                    <a:pt x="71" y="184"/>
                  </a:lnTo>
                  <a:lnTo>
                    <a:pt x="72" y="185"/>
                  </a:lnTo>
                  <a:lnTo>
                    <a:pt x="71" y="185"/>
                  </a:lnTo>
                  <a:lnTo>
                    <a:pt x="71" y="184"/>
                  </a:lnTo>
                  <a:lnTo>
                    <a:pt x="71" y="182"/>
                  </a:lnTo>
                  <a:lnTo>
                    <a:pt x="71" y="181"/>
                  </a:lnTo>
                  <a:lnTo>
                    <a:pt x="71" y="180"/>
                  </a:lnTo>
                  <a:lnTo>
                    <a:pt x="71" y="179"/>
                  </a:lnTo>
                  <a:lnTo>
                    <a:pt x="71" y="178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0" y="176"/>
                  </a:lnTo>
                  <a:lnTo>
                    <a:pt x="70" y="174"/>
                  </a:lnTo>
                  <a:lnTo>
                    <a:pt x="69" y="174"/>
                  </a:lnTo>
                  <a:lnTo>
                    <a:pt x="69" y="173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69" y="171"/>
                  </a:lnTo>
                  <a:lnTo>
                    <a:pt x="68" y="171"/>
                  </a:lnTo>
                  <a:lnTo>
                    <a:pt x="68" y="170"/>
                  </a:lnTo>
                  <a:lnTo>
                    <a:pt x="67" y="170"/>
                  </a:lnTo>
                  <a:lnTo>
                    <a:pt x="67" y="169"/>
                  </a:lnTo>
                  <a:lnTo>
                    <a:pt x="66" y="169"/>
                  </a:lnTo>
                  <a:lnTo>
                    <a:pt x="67" y="168"/>
                  </a:lnTo>
                  <a:lnTo>
                    <a:pt x="66" y="167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3"/>
                  </a:lnTo>
                  <a:lnTo>
                    <a:pt x="68" y="163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70" y="161"/>
                  </a:lnTo>
                  <a:lnTo>
                    <a:pt x="70" y="160"/>
                  </a:lnTo>
                  <a:lnTo>
                    <a:pt x="71" y="159"/>
                  </a:lnTo>
                  <a:lnTo>
                    <a:pt x="71" y="157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3"/>
                  </a:lnTo>
                  <a:lnTo>
                    <a:pt x="71" y="152"/>
                  </a:lnTo>
                  <a:lnTo>
                    <a:pt x="71" y="151"/>
                  </a:lnTo>
                  <a:lnTo>
                    <a:pt x="71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0" y="143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8" y="131"/>
                  </a:lnTo>
                  <a:lnTo>
                    <a:pt x="68" y="130"/>
                  </a:lnTo>
                  <a:lnTo>
                    <a:pt x="68" y="129"/>
                  </a:lnTo>
                  <a:lnTo>
                    <a:pt x="68" y="128"/>
                  </a:lnTo>
                  <a:lnTo>
                    <a:pt x="68" y="127"/>
                  </a:lnTo>
                  <a:lnTo>
                    <a:pt x="67" y="126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6" y="121"/>
                  </a:lnTo>
                  <a:lnTo>
                    <a:pt x="66" y="120"/>
                  </a:lnTo>
                  <a:lnTo>
                    <a:pt x="64" y="119"/>
                  </a:lnTo>
                  <a:lnTo>
                    <a:pt x="64" y="117"/>
                  </a:lnTo>
                  <a:lnTo>
                    <a:pt x="63" y="117"/>
                  </a:lnTo>
                  <a:lnTo>
                    <a:pt x="63" y="116"/>
                  </a:lnTo>
                  <a:lnTo>
                    <a:pt x="62" y="114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2" y="111"/>
                  </a:lnTo>
                  <a:lnTo>
                    <a:pt x="61" y="110"/>
                  </a:lnTo>
                  <a:lnTo>
                    <a:pt x="61" y="109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57" y="96"/>
                  </a:lnTo>
                  <a:lnTo>
                    <a:pt x="55" y="94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3" y="91"/>
                  </a:lnTo>
                  <a:lnTo>
                    <a:pt x="53" y="89"/>
                  </a:lnTo>
                  <a:lnTo>
                    <a:pt x="52" y="88"/>
                  </a:lnTo>
                  <a:lnTo>
                    <a:pt x="51" y="87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49" y="83"/>
                  </a:lnTo>
                  <a:lnTo>
                    <a:pt x="46" y="80"/>
                  </a:lnTo>
                  <a:lnTo>
                    <a:pt x="45" y="79"/>
                  </a:lnTo>
                  <a:lnTo>
                    <a:pt x="44" y="77"/>
                  </a:lnTo>
                  <a:lnTo>
                    <a:pt x="43" y="76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2"/>
                  </a:lnTo>
                  <a:lnTo>
                    <a:pt x="41" y="72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2" y="70"/>
                  </a:lnTo>
                  <a:lnTo>
                    <a:pt x="41" y="70"/>
                  </a:lnTo>
                  <a:lnTo>
                    <a:pt x="41" y="71"/>
                  </a:lnTo>
                  <a:lnTo>
                    <a:pt x="40" y="69"/>
                  </a:lnTo>
                  <a:lnTo>
                    <a:pt x="38" y="68"/>
                  </a:lnTo>
                  <a:lnTo>
                    <a:pt x="37" y="66"/>
                  </a:lnTo>
                  <a:lnTo>
                    <a:pt x="36" y="64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2" y="59"/>
                  </a:lnTo>
                  <a:lnTo>
                    <a:pt x="32" y="58"/>
                  </a:lnTo>
                  <a:lnTo>
                    <a:pt x="30" y="57"/>
                  </a:lnTo>
                  <a:lnTo>
                    <a:pt x="29" y="55"/>
                  </a:lnTo>
                  <a:lnTo>
                    <a:pt x="28" y="54"/>
                  </a:lnTo>
                  <a:lnTo>
                    <a:pt x="27" y="53"/>
                  </a:lnTo>
                  <a:lnTo>
                    <a:pt x="26" y="51"/>
                  </a:lnTo>
                  <a:lnTo>
                    <a:pt x="25" y="49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0" y="44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5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0" y="34"/>
                  </a:lnTo>
                  <a:lnTo>
                    <a:pt x="9" y="33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9" y="2"/>
                  </a:lnTo>
                  <a:lnTo>
                    <a:pt x="59" y="7"/>
                  </a:lnTo>
                  <a:lnTo>
                    <a:pt x="67" y="10"/>
                  </a:lnTo>
                  <a:lnTo>
                    <a:pt x="70" y="11"/>
                  </a:lnTo>
                  <a:close/>
                </a:path>
              </a:pathLst>
            </a:custGeom>
            <a:solidFill>
              <a:srgbClr val="F5B90F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8" name="Freeform 84"/>
            <p:cNvSpPr>
              <a:spLocks/>
            </p:cNvSpPr>
            <p:nvPr/>
          </p:nvSpPr>
          <p:spPr bwMode="auto">
            <a:xfrm>
              <a:off x="3149600" y="2879725"/>
              <a:ext cx="846138" cy="693738"/>
            </a:xfrm>
            <a:custGeom>
              <a:avLst/>
              <a:gdLst>
                <a:gd name="T0" fmla="*/ 418 w 533"/>
                <a:gd name="T1" fmla="*/ 9 h 437"/>
                <a:gd name="T2" fmla="*/ 430 w 533"/>
                <a:gd name="T3" fmla="*/ 23 h 437"/>
                <a:gd name="T4" fmla="*/ 443 w 533"/>
                <a:gd name="T5" fmla="*/ 26 h 437"/>
                <a:gd name="T6" fmla="*/ 448 w 533"/>
                <a:gd name="T7" fmla="*/ 43 h 437"/>
                <a:gd name="T8" fmla="*/ 448 w 533"/>
                <a:gd name="T9" fmla="*/ 60 h 437"/>
                <a:gd name="T10" fmla="*/ 457 w 533"/>
                <a:gd name="T11" fmla="*/ 69 h 437"/>
                <a:gd name="T12" fmla="*/ 469 w 533"/>
                <a:gd name="T13" fmla="*/ 83 h 437"/>
                <a:gd name="T14" fmla="*/ 468 w 533"/>
                <a:gd name="T15" fmla="*/ 99 h 437"/>
                <a:gd name="T16" fmla="*/ 473 w 533"/>
                <a:gd name="T17" fmla="*/ 117 h 437"/>
                <a:gd name="T18" fmla="*/ 490 w 533"/>
                <a:gd name="T19" fmla="*/ 124 h 437"/>
                <a:gd name="T20" fmla="*/ 506 w 533"/>
                <a:gd name="T21" fmla="*/ 132 h 437"/>
                <a:gd name="T22" fmla="*/ 516 w 533"/>
                <a:gd name="T23" fmla="*/ 143 h 437"/>
                <a:gd name="T24" fmla="*/ 523 w 533"/>
                <a:gd name="T25" fmla="*/ 160 h 437"/>
                <a:gd name="T26" fmla="*/ 532 w 533"/>
                <a:gd name="T27" fmla="*/ 178 h 437"/>
                <a:gd name="T28" fmla="*/ 531 w 533"/>
                <a:gd name="T29" fmla="*/ 196 h 437"/>
                <a:gd name="T30" fmla="*/ 530 w 533"/>
                <a:gd name="T31" fmla="*/ 212 h 437"/>
                <a:gd name="T32" fmla="*/ 404 w 533"/>
                <a:gd name="T33" fmla="*/ 227 h 437"/>
                <a:gd name="T34" fmla="*/ 289 w 533"/>
                <a:gd name="T35" fmla="*/ 279 h 437"/>
                <a:gd name="T36" fmla="*/ 253 w 533"/>
                <a:gd name="T37" fmla="*/ 304 h 437"/>
                <a:gd name="T38" fmla="*/ 200 w 533"/>
                <a:gd name="T39" fmla="*/ 311 h 437"/>
                <a:gd name="T40" fmla="*/ 177 w 533"/>
                <a:gd name="T41" fmla="*/ 389 h 437"/>
                <a:gd name="T42" fmla="*/ 151 w 533"/>
                <a:gd name="T43" fmla="*/ 414 h 437"/>
                <a:gd name="T44" fmla="*/ 122 w 533"/>
                <a:gd name="T45" fmla="*/ 433 h 437"/>
                <a:gd name="T46" fmla="*/ 108 w 533"/>
                <a:gd name="T47" fmla="*/ 421 h 437"/>
                <a:gd name="T48" fmla="*/ 95 w 533"/>
                <a:gd name="T49" fmla="*/ 415 h 437"/>
                <a:gd name="T50" fmla="*/ 84 w 533"/>
                <a:gd name="T51" fmla="*/ 407 h 437"/>
                <a:gd name="T52" fmla="*/ 71 w 533"/>
                <a:gd name="T53" fmla="*/ 397 h 437"/>
                <a:gd name="T54" fmla="*/ 60 w 533"/>
                <a:gd name="T55" fmla="*/ 387 h 437"/>
                <a:gd name="T56" fmla="*/ 53 w 533"/>
                <a:gd name="T57" fmla="*/ 374 h 437"/>
                <a:gd name="T58" fmla="*/ 61 w 533"/>
                <a:gd name="T59" fmla="*/ 361 h 437"/>
                <a:gd name="T60" fmla="*/ 52 w 533"/>
                <a:gd name="T61" fmla="*/ 347 h 437"/>
                <a:gd name="T62" fmla="*/ 53 w 533"/>
                <a:gd name="T63" fmla="*/ 332 h 437"/>
                <a:gd name="T64" fmla="*/ 68 w 533"/>
                <a:gd name="T65" fmla="*/ 325 h 437"/>
                <a:gd name="T66" fmla="*/ 56 w 533"/>
                <a:gd name="T67" fmla="*/ 166 h 437"/>
                <a:gd name="T68" fmla="*/ 85 w 533"/>
                <a:gd name="T69" fmla="*/ 152 h 437"/>
                <a:gd name="T70" fmla="*/ 93 w 533"/>
                <a:gd name="T71" fmla="*/ 170 h 437"/>
                <a:gd name="T72" fmla="*/ 95 w 533"/>
                <a:gd name="T73" fmla="*/ 181 h 437"/>
                <a:gd name="T74" fmla="*/ 104 w 533"/>
                <a:gd name="T75" fmla="*/ 195 h 437"/>
                <a:gd name="T76" fmla="*/ 114 w 533"/>
                <a:gd name="T77" fmla="*/ 205 h 437"/>
                <a:gd name="T78" fmla="*/ 121 w 533"/>
                <a:gd name="T79" fmla="*/ 208 h 437"/>
                <a:gd name="T80" fmla="*/ 131 w 533"/>
                <a:gd name="T81" fmla="*/ 212 h 437"/>
                <a:gd name="T82" fmla="*/ 140 w 533"/>
                <a:gd name="T83" fmla="*/ 213 h 437"/>
                <a:gd name="T84" fmla="*/ 154 w 533"/>
                <a:gd name="T85" fmla="*/ 211 h 437"/>
                <a:gd name="T86" fmla="*/ 168 w 533"/>
                <a:gd name="T87" fmla="*/ 202 h 437"/>
                <a:gd name="T88" fmla="*/ 188 w 533"/>
                <a:gd name="T89" fmla="*/ 201 h 437"/>
                <a:gd name="T90" fmla="*/ 205 w 533"/>
                <a:gd name="T91" fmla="*/ 196 h 437"/>
                <a:gd name="T92" fmla="*/ 219 w 533"/>
                <a:gd name="T93" fmla="*/ 192 h 437"/>
                <a:gd name="T94" fmla="*/ 232 w 533"/>
                <a:gd name="T95" fmla="*/ 188 h 437"/>
                <a:gd name="T96" fmla="*/ 243 w 533"/>
                <a:gd name="T97" fmla="*/ 174 h 437"/>
                <a:gd name="T98" fmla="*/ 251 w 533"/>
                <a:gd name="T99" fmla="*/ 155 h 437"/>
                <a:gd name="T100" fmla="*/ 264 w 533"/>
                <a:gd name="T101" fmla="*/ 143 h 437"/>
                <a:gd name="T102" fmla="*/ 273 w 533"/>
                <a:gd name="T103" fmla="*/ 139 h 437"/>
                <a:gd name="T104" fmla="*/ 285 w 533"/>
                <a:gd name="T105" fmla="*/ 129 h 437"/>
                <a:gd name="T106" fmla="*/ 285 w 533"/>
                <a:gd name="T107" fmla="*/ 116 h 437"/>
                <a:gd name="T108" fmla="*/ 299 w 533"/>
                <a:gd name="T109" fmla="*/ 120 h 437"/>
                <a:gd name="T110" fmla="*/ 305 w 533"/>
                <a:gd name="T111" fmla="*/ 116 h 437"/>
                <a:gd name="T112" fmla="*/ 320 w 533"/>
                <a:gd name="T113" fmla="*/ 113 h 437"/>
                <a:gd name="T114" fmla="*/ 332 w 533"/>
                <a:gd name="T115" fmla="*/ 99 h 437"/>
                <a:gd name="T116" fmla="*/ 332 w 533"/>
                <a:gd name="T117" fmla="*/ 79 h 437"/>
                <a:gd name="T118" fmla="*/ 334 w 533"/>
                <a:gd name="T119" fmla="*/ 66 h 437"/>
                <a:gd name="T120" fmla="*/ 360 w 533"/>
                <a:gd name="T121" fmla="*/ 36 h 437"/>
                <a:gd name="T122" fmla="*/ 401 w 533"/>
                <a:gd name="T123" fmla="*/ 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3" h="437">
                  <a:moveTo>
                    <a:pt x="403" y="5"/>
                  </a:moveTo>
                  <a:lnTo>
                    <a:pt x="404" y="5"/>
                  </a:lnTo>
                  <a:lnTo>
                    <a:pt x="404" y="6"/>
                  </a:lnTo>
                  <a:lnTo>
                    <a:pt x="405" y="6"/>
                  </a:lnTo>
                  <a:lnTo>
                    <a:pt x="405" y="7"/>
                  </a:lnTo>
                  <a:lnTo>
                    <a:pt x="407" y="8"/>
                  </a:lnTo>
                  <a:lnTo>
                    <a:pt x="407" y="7"/>
                  </a:lnTo>
                  <a:lnTo>
                    <a:pt x="408" y="7"/>
                  </a:lnTo>
                  <a:lnTo>
                    <a:pt x="408" y="7"/>
                  </a:lnTo>
                  <a:lnTo>
                    <a:pt x="409" y="6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2" y="6"/>
                  </a:lnTo>
                  <a:lnTo>
                    <a:pt x="412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4" y="9"/>
                  </a:lnTo>
                  <a:lnTo>
                    <a:pt x="416" y="10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18" y="10"/>
                  </a:lnTo>
                  <a:lnTo>
                    <a:pt x="419" y="11"/>
                  </a:lnTo>
                  <a:lnTo>
                    <a:pt x="419" y="12"/>
                  </a:lnTo>
                  <a:lnTo>
                    <a:pt x="420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1" y="16"/>
                  </a:lnTo>
                  <a:lnTo>
                    <a:pt x="422" y="16"/>
                  </a:lnTo>
                  <a:lnTo>
                    <a:pt x="423" y="16"/>
                  </a:lnTo>
                  <a:lnTo>
                    <a:pt x="423" y="17"/>
                  </a:lnTo>
                  <a:lnTo>
                    <a:pt x="425" y="17"/>
                  </a:lnTo>
                  <a:lnTo>
                    <a:pt x="425" y="17"/>
                  </a:lnTo>
                  <a:lnTo>
                    <a:pt x="426" y="18"/>
                  </a:lnTo>
                  <a:lnTo>
                    <a:pt x="426" y="19"/>
                  </a:lnTo>
                  <a:lnTo>
                    <a:pt x="427" y="20"/>
                  </a:lnTo>
                  <a:lnTo>
                    <a:pt x="428" y="20"/>
                  </a:lnTo>
                  <a:lnTo>
                    <a:pt x="429" y="20"/>
                  </a:lnTo>
                  <a:lnTo>
                    <a:pt x="429" y="22"/>
                  </a:lnTo>
                  <a:lnTo>
                    <a:pt x="430" y="22"/>
                  </a:lnTo>
                  <a:lnTo>
                    <a:pt x="430" y="23"/>
                  </a:lnTo>
                  <a:lnTo>
                    <a:pt x="430" y="24"/>
                  </a:lnTo>
                  <a:lnTo>
                    <a:pt x="430" y="25"/>
                  </a:lnTo>
                  <a:lnTo>
                    <a:pt x="430" y="26"/>
                  </a:lnTo>
                  <a:lnTo>
                    <a:pt x="431" y="27"/>
                  </a:lnTo>
                  <a:lnTo>
                    <a:pt x="431" y="28"/>
                  </a:lnTo>
                  <a:lnTo>
                    <a:pt x="433" y="28"/>
                  </a:lnTo>
                  <a:lnTo>
                    <a:pt x="434" y="27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7" y="26"/>
                  </a:lnTo>
                  <a:lnTo>
                    <a:pt x="438" y="26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0" y="25"/>
                  </a:lnTo>
                  <a:lnTo>
                    <a:pt x="442" y="25"/>
                  </a:lnTo>
                  <a:lnTo>
                    <a:pt x="443" y="25"/>
                  </a:lnTo>
                  <a:lnTo>
                    <a:pt x="443" y="26"/>
                  </a:lnTo>
                  <a:lnTo>
                    <a:pt x="444" y="26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1"/>
                  </a:lnTo>
                  <a:lnTo>
                    <a:pt x="447" y="32"/>
                  </a:lnTo>
                  <a:lnTo>
                    <a:pt x="447" y="33"/>
                  </a:lnTo>
                  <a:lnTo>
                    <a:pt x="448" y="34"/>
                  </a:lnTo>
                  <a:lnTo>
                    <a:pt x="450" y="34"/>
                  </a:lnTo>
                  <a:lnTo>
                    <a:pt x="450" y="35"/>
                  </a:lnTo>
                  <a:lnTo>
                    <a:pt x="451" y="36"/>
                  </a:lnTo>
                  <a:lnTo>
                    <a:pt x="451" y="37"/>
                  </a:lnTo>
                  <a:lnTo>
                    <a:pt x="451" y="39"/>
                  </a:lnTo>
                  <a:lnTo>
                    <a:pt x="451" y="40"/>
                  </a:lnTo>
                  <a:lnTo>
                    <a:pt x="451" y="41"/>
                  </a:lnTo>
                  <a:lnTo>
                    <a:pt x="450" y="41"/>
                  </a:lnTo>
                  <a:lnTo>
                    <a:pt x="450" y="42"/>
                  </a:lnTo>
                  <a:lnTo>
                    <a:pt x="450" y="43"/>
                  </a:lnTo>
                  <a:lnTo>
                    <a:pt x="448" y="43"/>
                  </a:lnTo>
                  <a:lnTo>
                    <a:pt x="447" y="43"/>
                  </a:lnTo>
                  <a:lnTo>
                    <a:pt x="446" y="43"/>
                  </a:lnTo>
                  <a:lnTo>
                    <a:pt x="446" y="44"/>
                  </a:lnTo>
                  <a:lnTo>
                    <a:pt x="446" y="44"/>
                  </a:lnTo>
                  <a:lnTo>
                    <a:pt x="445" y="45"/>
                  </a:lnTo>
                  <a:lnTo>
                    <a:pt x="446" y="46"/>
                  </a:lnTo>
                  <a:lnTo>
                    <a:pt x="445" y="46"/>
                  </a:lnTo>
                  <a:lnTo>
                    <a:pt x="445" y="48"/>
                  </a:lnTo>
                  <a:lnTo>
                    <a:pt x="445" y="49"/>
                  </a:lnTo>
                  <a:lnTo>
                    <a:pt x="445" y="50"/>
                  </a:lnTo>
                  <a:lnTo>
                    <a:pt x="444" y="50"/>
                  </a:lnTo>
                  <a:lnTo>
                    <a:pt x="445" y="51"/>
                  </a:lnTo>
                  <a:lnTo>
                    <a:pt x="445" y="52"/>
                  </a:lnTo>
                  <a:lnTo>
                    <a:pt x="446" y="53"/>
                  </a:lnTo>
                  <a:lnTo>
                    <a:pt x="446" y="54"/>
                  </a:lnTo>
                  <a:lnTo>
                    <a:pt x="447" y="56"/>
                  </a:lnTo>
                  <a:lnTo>
                    <a:pt x="448" y="57"/>
                  </a:lnTo>
                  <a:lnTo>
                    <a:pt x="448" y="58"/>
                  </a:lnTo>
                  <a:lnTo>
                    <a:pt x="448" y="59"/>
                  </a:lnTo>
                  <a:lnTo>
                    <a:pt x="448" y="60"/>
                  </a:lnTo>
                  <a:lnTo>
                    <a:pt x="447" y="60"/>
                  </a:lnTo>
                  <a:lnTo>
                    <a:pt x="446" y="60"/>
                  </a:lnTo>
                  <a:lnTo>
                    <a:pt x="445" y="61"/>
                  </a:lnTo>
                  <a:lnTo>
                    <a:pt x="445" y="62"/>
                  </a:lnTo>
                  <a:lnTo>
                    <a:pt x="445" y="64"/>
                  </a:lnTo>
                  <a:lnTo>
                    <a:pt x="445" y="65"/>
                  </a:lnTo>
                  <a:lnTo>
                    <a:pt x="446" y="66"/>
                  </a:lnTo>
                  <a:lnTo>
                    <a:pt x="447" y="66"/>
                  </a:lnTo>
                  <a:lnTo>
                    <a:pt x="448" y="67"/>
                  </a:lnTo>
                  <a:lnTo>
                    <a:pt x="450" y="67"/>
                  </a:lnTo>
                  <a:lnTo>
                    <a:pt x="451" y="68"/>
                  </a:lnTo>
                  <a:lnTo>
                    <a:pt x="452" y="68"/>
                  </a:lnTo>
                  <a:lnTo>
                    <a:pt x="452" y="69"/>
                  </a:lnTo>
                  <a:lnTo>
                    <a:pt x="453" y="69"/>
                  </a:lnTo>
                  <a:lnTo>
                    <a:pt x="454" y="70"/>
                  </a:lnTo>
                  <a:lnTo>
                    <a:pt x="454" y="71"/>
                  </a:lnTo>
                  <a:lnTo>
                    <a:pt x="455" y="71"/>
                  </a:lnTo>
                  <a:lnTo>
                    <a:pt x="456" y="71"/>
                  </a:lnTo>
                  <a:lnTo>
                    <a:pt x="456" y="70"/>
                  </a:lnTo>
                  <a:lnTo>
                    <a:pt x="457" y="69"/>
                  </a:lnTo>
                  <a:lnTo>
                    <a:pt x="459" y="69"/>
                  </a:lnTo>
                  <a:lnTo>
                    <a:pt x="461" y="68"/>
                  </a:lnTo>
                  <a:lnTo>
                    <a:pt x="461" y="69"/>
                  </a:lnTo>
                  <a:lnTo>
                    <a:pt x="462" y="69"/>
                  </a:lnTo>
                  <a:lnTo>
                    <a:pt x="462" y="70"/>
                  </a:lnTo>
                  <a:lnTo>
                    <a:pt x="462" y="71"/>
                  </a:lnTo>
                  <a:lnTo>
                    <a:pt x="462" y="71"/>
                  </a:lnTo>
                  <a:lnTo>
                    <a:pt x="462" y="73"/>
                  </a:lnTo>
                  <a:lnTo>
                    <a:pt x="463" y="73"/>
                  </a:lnTo>
                  <a:lnTo>
                    <a:pt x="463" y="74"/>
                  </a:lnTo>
                  <a:lnTo>
                    <a:pt x="464" y="75"/>
                  </a:lnTo>
                  <a:lnTo>
                    <a:pt x="464" y="76"/>
                  </a:lnTo>
                  <a:lnTo>
                    <a:pt x="465" y="77"/>
                  </a:lnTo>
                  <a:lnTo>
                    <a:pt x="465" y="78"/>
                  </a:lnTo>
                  <a:lnTo>
                    <a:pt x="467" y="79"/>
                  </a:lnTo>
                  <a:lnTo>
                    <a:pt x="467" y="81"/>
                  </a:lnTo>
                  <a:lnTo>
                    <a:pt x="468" y="81"/>
                  </a:lnTo>
                  <a:lnTo>
                    <a:pt x="468" y="82"/>
                  </a:lnTo>
                  <a:lnTo>
                    <a:pt x="468" y="83"/>
                  </a:lnTo>
                  <a:lnTo>
                    <a:pt x="469" y="83"/>
                  </a:lnTo>
                  <a:lnTo>
                    <a:pt x="469" y="84"/>
                  </a:lnTo>
                  <a:lnTo>
                    <a:pt x="470" y="84"/>
                  </a:lnTo>
                  <a:lnTo>
                    <a:pt x="470" y="85"/>
                  </a:lnTo>
                  <a:lnTo>
                    <a:pt x="470" y="86"/>
                  </a:lnTo>
                  <a:lnTo>
                    <a:pt x="469" y="86"/>
                  </a:lnTo>
                  <a:lnTo>
                    <a:pt x="469" y="87"/>
                  </a:lnTo>
                  <a:lnTo>
                    <a:pt x="468" y="88"/>
                  </a:lnTo>
                  <a:lnTo>
                    <a:pt x="467" y="88"/>
                  </a:lnTo>
                  <a:lnTo>
                    <a:pt x="467" y="90"/>
                  </a:lnTo>
                  <a:lnTo>
                    <a:pt x="465" y="90"/>
                  </a:lnTo>
                  <a:lnTo>
                    <a:pt x="465" y="91"/>
                  </a:lnTo>
                  <a:lnTo>
                    <a:pt x="467" y="92"/>
                  </a:lnTo>
                  <a:lnTo>
                    <a:pt x="467" y="93"/>
                  </a:lnTo>
                  <a:lnTo>
                    <a:pt x="465" y="94"/>
                  </a:lnTo>
                  <a:lnTo>
                    <a:pt x="465" y="95"/>
                  </a:lnTo>
                  <a:lnTo>
                    <a:pt x="467" y="95"/>
                  </a:lnTo>
                  <a:lnTo>
                    <a:pt x="467" y="96"/>
                  </a:lnTo>
                  <a:lnTo>
                    <a:pt x="468" y="96"/>
                  </a:lnTo>
                  <a:lnTo>
                    <a:pt x="468" y="98"/>
                  </a:lnTo>
                  <a:lnTo>
                    <a:pt x="468" y="99"/>
                  </a:lnTo>
                  <a:lnTo>
                    <a:pt x="467" y="99"/>
                  </a:lnTo>
                  <a:lnTo>
                    <a:pt x="467" y="100"/>
                  </a:lnTo>
                  <a:lnTo>
                    <a:pt x="468" y="101"/>
                  </a:lnTo>
                  <a:lnTo>
                    <a:pt x="469" y="102"/>
                  </a:lnTo>
                  <a:lnTo>
                    <a:pt x="469" y="103"/>
                  </a:lnTo>
                  <a:lnTo>
                    <a:pt x="470" y="104"/>
                  </a:lnTo>
                  <a:lnTo>
                    <a:pt x="470" y="105"/>
                  </a:lnTo>
                  <a:lnTo>
                    <a:pt x="470" y="107"/>
                  </a:lnTo>
                  <a:lnTo>
                    <a:pt x="470" y="108"/>
                  </a:lnTo>
                  <a:lnTo>
                    <a:pt x="469" y="109"/>
                  </a:lnTo>
                  <a:lnTo>
                    <a:pt x="469" y="110"/>
                  </a:lnTo>
                  <a:lnTo>
                    <a:pt x="469" y="111"/>
                  </a:lnTo>
                  <a:lnTo>
                    <a:pt x="470" y="111"/>
                  </a:lnTo>
                  <a:lnTo>
                    <a:pt x="470" y="112"/>
                  </a:lnTo>
                  <a:lnTo>
                    <a:pt x="470" y="113"/>
                  </a:lnTo>
                  <a:lnTo>
                    <a:pt x="471" y="115"/>
                  </a:lnTo>
                  <a:lnTo>
                    <a:pt x="472" y="115"/>
                  </a:lnTo>
                  <a:lnTo>
                    <a:pt x="472" y="116"/>
                  </a:lnTo>
                  <a:lnTo>
                    <a:pt x="472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6" y="118"/>
                  </a:lnTo>
                  <a:lnTo>
                    <a:pt x="477" y="118"/>
                  </a:lnTo>
                  <a:lnTo>
                    <a:pt x="478" y="118"/>
                  </a:lnTo>
                  <a:lnTo>
                    <a:pt x="479" y="117"/>
                  </a:lnTo>
                  <a:lnTo>
                    <a:pt x="480" y="117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3" y="118"/>
                  </a:lnTo>
                  <a:lnTo>
                    <a:pt x="485" y="118"/>
                  </a:lnTo>
                  <a:lnTo>
                    <a:pt x="486" y="118"/>
                  </a:lnTo>
                  <a:lnTo>
                    <a:pt x="487" y="119"/>
                  </a:lnTo>
                  <a:lnTo>
                    <a:pt x="487" y="120"/>
                  </a:lnTo>
                  <a:lnTo>
                    <a:pt x="487" y="121"/>
                  </a:lnTo>
                  <a:lnTo>
                    <a:pt x="488" y="121"/>
                  </a:lnTo>
                  <a:lnTo>
                    <a:pt x="489" y="121"/>
                  </a:lnTo>
                  <a:lnTo>
                    <a:pt x="489" y="121"/>
                  </a:lnTo>
                  <a:lnTo>
                    <a:pt x="490" y="121"/>
                  </a:lnTo>
                  <a:lnTo>
                    <a:pt x="490" y="122"/>
                  </a:lnTo>
                  <a:lnTo>
                    <a:pt x="490" y="124"/>
                  </a:lnTo>
                  <a:lnTo>
                    <a:pt x="491" y="125"/>
                  </a:lnTo>
                  <a:lnTo>
                    <a:pt x="491" y="124"/>
                  </a:lnTo>
                  <a:lnTo>
                    <a:pt x="493" y="124"/>
                  </a:lnTo>
                  <a:lnTo>
                    <a:pt x="494" y="124"/>
                  </a:lnTo>
                  <a:lnTo>
                    <a:pt x="495" y="124"/>
                  </a:lnTo>
                  <a:lnTo>
                    <a:pt x="495" y="125"/>
                  </a:lnTo>
                  <a:lnTo>
                    <a:pt x="496" y="125"/>
                  </a:lnTo>
                  <a:lnTo>
                    <a:pt x="497" y="125"/>
                  </a:lnTo>
                  <a:lnTo>
                    <a:pt x="498" y="125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9" y="126"/>
                  </a:lnTo>
                  <a:lnTo>
                    <a:pt x="499" y="127"/>
                  </a:lnTo>
                  <a:lnTo>
                    <a:pt x="500" y="127"/>
                  </a:lnTo>
                  <a:lnTo>
                    <a:pt x="502" y="128"/>
                  </a:lnTo>
                  <a:lnTo>
                    <a:pt x="503" y="128"/>
                  </a:lnTo>
                  <a:lnTo>
                    <a:pt x="504" y="128"/>
                  </a:lnTo>
                  <a:lnTo>
                    <a:pt x="505" y="129"/>
                  </a:lnTo>
                  <a:lnTo>
                    <a:pt x="506" y="130"/>
                  </a:lnTo>
                  <a:lnTo>
                    <a:pt x="506" y="132"/>
                  </a:lnTo>
                  <a:lnTo>
                    <a:pt x="507" y="132"/>
                  </a:lnTo>
                  <a:lnTo>
                    <a:pt x="507" y="133"/>
                  </a:lnTo>
                  <a:lnTo>
                    <a:pt x="508" y="133"/>
                  </a:lnTo>
                  <a:lnTo>
                    <a:pt x="508" y="134"/>
                  </a:lnTo>
                  <a:lnTo>
                    <a:pt x="510" y="134"/>
                  </a:lnTo>
                  <a:lnTo>
                    <a:pt x="511" y="134"/>
                  </a:lnTo>
                  <a:lnTo>
                    <a:pt x="512" y="135"/>
                  </a:lnTo>
                  <a:lnTo>
                    <a:pt x="512" y="136"/>
                  </a:lnTo>
                  <a:lnTo>
                    <a:pt x="513" y="136"/>
                  </a:lnTo>
                  <a:lnTo>
                    <a:pt x="514" y="136"/>
                  </a:lnTo>
                  <a:lnTo>
                    <a:pt x="515" y="136"/>
                  </a:lnTo>
                  <a:lnTo>
                    <a:pt x="516" y="135"/>
                  </a:lnTo>
                  <a:lnTo>
                    <a:pt x="516" y="136"/>
                  </a:lnTo>
                  <a:lnTo>
                    <a:pt x="516" y="137"/>
                  </a:lnTo>
                  <a:lnTo>
                    <a:pt x="517" y="137"/>
                  </a:lnTo>
                  <a:lnTo>
                    <a:pt x="517" y="138"/>
                  </a:lnTo>
                  <a:lnTo>
                    <a:pt x="517" y="139"/>
                  </a:lnTo>
                  <a:lnTo>
                    <a:pt x="517" y="141"/>
                  </a:lnTo>
                  <a:lnTo>
                    <a:pt x="516" y="142"/>
                  </a:lnTo>
                  <a:lnTo>
                    <a:pt x="516" y="143"/>
                  </a:lnTo>
                  <a:lnTo>
                    <a:pt x="517" y="144"/>
                  </a:lnTo>
                  <a:lnTo>
                    <a:pt x="519" y="145"/>
                  </a:lnTo>
                  <a:lnTo>
                    <a:pt x="520" y="145"/>
                  </a:lnTo>
                  <a:lnTo>
                    <a:pt x="520" y="146"/>
                  </a:lnTo>
                  <a:lnTo>
                    <a:pt x="521" y="147"/>
                  </a:lnTo>
                  <a:lnTo>
                    <a:pt x="520" y="149"/>
                  </a:lnTo>
                  <a:lnTo>
                    <a:pt x="521" y="150"/>
                  </a:lnTo>
                  <a:lnTo>
                    <a:pt x="520" y="151"/>
                  </a:lnTo>
                  <a:lnTo>
                    <a:pt x="521" y="152"/>
                  </a:lnTo>
                  <a:lnTo>
                    <a:pt x="522" y="153"/>
                  </a:lnTo>
                  <a:lnTo>
                    <a:pt x="522" y="153"/>
                  </a:lnTo>
                  <a:lnTo>
                    <a:pt x="522" y="154"/>
                  </a:lnTo>
                  <a:lnTo>
                    <a:pt x="521" y="154"/>
                  </a:lnTo>
                  <a:lnTo>
                    <a:pt x="521" y="155"/>
                  </a:lnTo>
                  <a:lnTo>
                    <a:pt x="521" y="156"/>
                  </a:lnTo>
                  <a:lnTo>
                    <a:pt x="522" y="156"/>
                  </a:lnTo>
                  <a:lnTo>
                    <a:pt x="522" y="158"/>
                  </a:lnTo>
                  <a:lnTo>
                    <a:pt x="523" y="158"/>
                  </a:lnTo>
                  <a:lnTo>
                    <a:pt x="523" y="159"/>
                  </a:lnTo>
                  <a:lnTo>
                    <a:pt x="523" y="160"/>
                  </a:lnTo>
                  <a:lnTo>
                    <a:pt x="524" y="160"/>
                  </a:lnTo>
                  <a:lnTo>
                    <a:pt x="524" y="161"/>
                  </a:lnTo>
                  <a:lnTo>
                    <a:pt x="524" y="162"/>
                  </a:lnTo>
                  <a:lnTo>
                    <a:pt x="524" y="163"/>
                  </a:lnTo>
                  <a:lnTo>
                    <a:pt x="524" y="164"/>
                  </a:lnTo>
                  <a:lnTo>
                    <a:pt x="525" y="164"/>
                  </a:lnTo>
                  <a:lnTo>
                    <a:pt x="527" y="164"/>
                  </a:lnTo>
                  <a:lnTo>
                    <a:pt x="527" y="166"/>
                  </a:lnTo>
                  <a:lnTo>
                    <a:pt x="527" y="167"/>
                  </a:lnTo>
                  <a:lnTo>
                    <a:pt x="528" y="167"/>
                  </a:lnTo>
                  <a:lnTo>
                    <a:pt x="528" y="168"/>
                  </a:lnTo>
                  <a:lnTo>
                    <a:pt x="529" y="169"/>
                  </a:lnTo>
                  <a:lnTo>
                    <a:pt x="529" y="170"/>
                  </a:lnTo>
                  <a:lnTo>
                    <a:pt x="529" y="171"/>
                  </a:lnTo>
                  <a:lnTo>
                    <a:pt x="529" y="172"/>
                  </a:lnTo>
                  <a:lnTo>
                    <a:pt x="530" y="174"/>
                  </a:lnTo>
                  <a:lnTo>
                    <a:pt x="530" y="175"/>
                  </a:lnTo>
                  <a:lnTo>
                    <a:pt x="531" y="176"/>
                  </a:lnTo>
                  <a:lnTo>
                    <a:pt x="531" y="177"/>
                  </a:lnTo>
                  <a:lnTo>
                    <a:pt x="532" y="178"/>
                  </a:lnTo>
                  <a:lnTo>
                    <a:pt x="532" y="179"/>
                  </a:lnTo>
                  <a:lnTo>
                    <a:pt x="532" y="180"/>
                  </a:lnTo>
                  <a:lnTo>
                    <a:pt x="532" y="180"/>
                  </a:lnTo>
                  <a:lnTo>
                    <a:pt x="533" y="181"/>
                  </a:lnTo>
                  <a:lnTo>
                    <a:pt x="533" y="183"/>
                  </a:lnTo>
                  <a:lnTo>
                    <a:pt x="533" y="184"/>
                  </a:lnTo>
                  <a:lnTo>
                    <a:pt x="532" y="184"/>
                  </a:lnTo>
                  <a:lnTo>
                    <a:pt x="532" y="185"/>
                  </a:lnTo>
                  <a:lnTo>
                    <a:pt x="532" y="186"/>
                  </a:lnTo>
                  <a:lnTo>
                    <a:pt x="532" y="187"/>
                  </a:lnTo>
                  <a:lnTo>
                    <a:pt x="532" y="188"/>
                  </a:lnTo>
                  <a:lnTo>
                    <a:pt x="532" y="189"/>
                  </a:lnTo>
                  <a:lnTo>
                    <a:pt x="533" y="189"/>
                  </a:lnTo>
                  <a:lnTo>
                    <a:pt x="533" y="191"/>
                  </a:lnTo>
                  <a:lnTo>
                    <a:pt x="533" y="192"/>
                  </a:lnTo>
                  <a:lnTo>
                    <a:pt x="533" y="193"/>
                  </a:lnTo>
                  <a:lnTo>
                    <a:pt x="533" y="194"/>
                  </a:lnTo>
                  <a:lnTo>
                    <a:pt x="533" y="195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0" y="197"/>
                  </a:lnTo>
                  <a:lnTo>
                    <a:pt x="529" y="197"/>
                  </a:lnTo>
                  <a:lnTo>
                    <a:pt x="529" y="196"/>
                  </a:lnTo>
                  <a:lnTo>
                    <a:pt x="528" y="197"/>
                  </a:lnTo>
                  <a:lnTo>
                    <a:pt x="527" y="197"/>
                  </a:lnTo>
                  <a:lnTo>
                    <a:pt x="527" y="198"/>
                  </a:lnTo>
                  <a:lnTo>
                    <a:pt x="528" y="200"/>
                  </a:lnTo>
                  <a:lnTo>
                    <a:pt x="528" y="201"/>
                  </a:lnTo>
                  <a:lnTo>
                    <a:pt x="528" y="202"/>
                  </a:lnTo>
                  <a:lnTo>
                    <a:pt x="529" y="202"/>
                  </a:lnTo>
                  <a:lnTo>
                    <a:pt x="529" y="203"/>
                  </a:lnTo>
                  <a:lnTo>
                    <a:pt x="530" y="204"/>
                  </a:lnTo>
                  <a:lnTo>
                    <a:pt x="530" y="205"/>
                  </a:lnTo>
                  <a:lnTo>
                    <a:pt x="531" y="206"/>
                  </a:lnTo>
                  <a:lnTo>
                    <a:pt x="531" y="208"/>
                  </a:lnTo>
                  <a:lnTo>
                    <a:pt x="531" y="208"/>
                  </a:lnTo>
                  <a:lnTo>
                    <a:pt x="530" y="209"/>
                  </a:lnTo>
                  <a:lnTo>
                    <a:pt x="530" y="210"/>
                  </a:lnTo>
                  <a:lnTo>
                    <a:pt x="530" y="211"/>
                  </a:lnTo>
                  <a:lnTo>
                    <a:pt x="530" y="212"/>
                  </a:lnTo>
                  <a:lnTo>
                    <a:pt x="531" y="213"/>
                  </a:lnTo>
                  <a:lnTo>
                    <a:pt x="531" y="214"/>
                  </a:lnTo>
                  <a:lnTo>
                    <a:pt x="531" y="215"/>
                  </a:lnTo>
                  <a:lnTo>
                    <a:pt x="531" y="217"/>
                  </a:lnTo>
                  <a:lnTo>
                    <a:pt x="532" y="217"/>
                  </a:lnTo>
                  <a:lnTo>
                    <a:pt x="532" y="218"/>
                  </a:lnTo>
                  <a:lnTo>
                    <a:pt x="532" y="219"/>
                  </a:lnTo>
                  <a:lnTo>
                    <a:pt x="528" y="219"/>
                  </a:lnTo>
                  <a:lnTo>
                    <a:pt x="493" y="219"/>
                  </a:lnTo>
                  <a:lnTo>
                    <a:pt x="493" y="221"/>
                  </a:lnTo>
                  <a:lnTo>
                    <a:pt x="482" y="221"/>
                  </a:lnTo>
                  <a:lnTo>
                    <a:pt x="478" y="221"/>
                  </a:lnTo>
                  <a:lnTo>
                    <a:pt x="460" y="221"/>
                  </a:lnTo>
                  <a:lnTo>
                    <a:pt x="445" y="221"/>
                  </a:lnTo>
                  <a:lnTo>
                    <a:pt x="414" y="221"/>
                  </a:lnTo>
                  <a:lnTo>
                    <a:pt x="413" y="221"/>
                  </a:lnTo>
                  <a:lnTo>
                    <a:pt x="408" y="221"/>
                  </a:lnTo>
                  <a:lnTo>
                    <a:pt x="404" y="221"/>
                  </a:lnTo>
                  <a:lnTo>
                    <a:pt x="404" y="225"/>
                  </a:lnTo>
                  <a:lnTo>
                    <a:pt x="404" y="227"/>
                  </a:lnTo>
                  <a:lnTo>
                    <a:pt x="404" y="229"/>
                  </a:lnTo>
                  <a:lnTo>
                    <a:pt x="404" y="239"/>
                  </a:lnTo>
                  <a:lnTo>
                    <a:pt x="404" y="240"/>
                  </a:lnTo>
                  <a:lnTo>
                    <a:pt x="404" y="243"/>
                  </a:lnTo>
                  <a:lnTo>
                    <a:pt x="403" y="243"/>
                  </a:lnTo>
                  <a:lnTo>
                    <a:pt x="397" y="243"/>
                  </a:lnTo>
                  <a:lnTo>
                    <a:pt x="392" y="243"/>
                  </a:lnTo>
                  <a:lnTo>
                    <a:pt x="382" y="242"/>
                  </a:lnTo>
                  <a:lnTo>
                    <a:pt x="374" y="242"/>
                  </a:lnTo>
                  <a:lnTo>
                    <a:pt x="363" y="242"/>
                  </a:lnTo>
                  <a:lnTo>
                    <a:pt x="353" y="242"/>
                  </a:lnTo>
                  <a:lnTo>
                    <a:pt x="337" y="242"/>
                  </a:lnTo>
                  <a:lnTo>
                    <a:pt x="336" y="252"/>
                  </a:lnTo>
                  <a:lnTo>
                    <a:pt x="336" y="264"/>
                  </a:lnTo>
                  <a:lnTo>
                    <a:pt x="310" y="264"/>
                  </a:lnTo>
                  <a:lnTo>
                    <a:pt x="303" y="263"/>
                  </a:lnTo>
                  <a:lnTo>
                    <a:pt x="302" y="263"/>
                  </a:lnTo>
                  <a:lnTo>
                    <a:pt x="300" y="265"/>
                  </a:lnTo>
                  <a:lnTo>
                    <a:pt x="299" y="266"/>
                  </a:lnTo>
                  <a:lnTo>
                    <a:pt x="289" y="279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7" y="281"/>
                  </a:lnTo>
                  <a:lnTo>
                    <a:pt x="285" y="281"/>
                  </a:lnTo>
                  <a:lnTo>
                    <a:pt x="281" y="287"/>
                  </a:lnTo>
                  <a:lnTo>
                    <a:pt x="280" y="287"/>
                  </a:lnTo>
                  <a:lnTo>
                    <a:pt x="268" y="298"/>
                  </a:lnTo>
                  <a:lnTo>
                    <a:pt x="262" y="305"/>
                  </a:lnTo>
                  <a:lnTo>
                    <a:pt x="262" y="304"/>
                  </a:lnTo>
                  <a:lnTo>
                    <a:pt x="260" y="303"/>
                  </a:lnTo>
                  <a:lnTo>
                    <a:pt x="260" y="302"/>
                  </a:lnTo>
                  <a:lnTo>
                    <a:pt x="259" y="302"/>
                  </a:lnTo>
                  <a:lnTo>
                    <a:pt x="258" y="302"/>
                  </a:lnTo>
                  <a:lnTo>
                    <a:pt x="258" y="303"/>
                  </a:lnTo>
                  <a:lnTo>
                    <a:pt x="257" y="303"/>
                  </a:lnTo>
                  <a:lnTo>
                    <a:pt x="256" y="303"/>
                  </a:lnTo>
                  <a:lnTo>
                    <a:pt x="255" y="303"/>
                  </a:lnTo>
                  <a:lnTo>
                    <a:pt x="254" y="303"/>
                  </a:lnTo>
                  <a:lnTo>
                    <a:pt x="253" y="303"/>
                  </a:lnTo>
                  <a:lnTo>
                    <a:pt x="253" y="304"/>
                  </a:lnTo>
                  <a:lnTo>
                    <a:pt x="253" y="305"/>
                  </a:lnTo>
                  <a:lnTo>
                    <a:pt x="251" y="305"/>
                  </a:lnTo>
                  <a:lnTo>
                    <a:pt x="250" y="305"/>
                  </a:lnTo>
                  <a:lnTo>
                    <a:pt x="249" y="305"/>
                  </a:lnTo>
                  <a:lnTo>
                    <a:pt x="248" y="304"/>
                  </a:lnTo>
                  <a:lnTo>
                    <a:pt x="248" y="305"/>
                  </a:lnTo>
                  <a:lnTo>
                    <a:pt x="247" y="305"/>
                  </a:lnTo>
                  <a:lnTo>
                    <a:pt x="247" y="306"/>
                  </a:lnTo>
                  <a:lnTo>
                    <a:pt x="247" y="305"/>
                  </a:lnTo>
                  <a:lnTo>
                    <a:pt x="246" y="305"/>
                  </a:lnTo>
                  <a:lnTo>
                    <a:pt x="245" y="305"/>
                  </a:lnTo>
                  <a:lnTo>
                    <a:pt x="245" y="306"/>
                  </a:lnTo>
                  <a:lnTo>
                    <a:pt x="243" y="306"/>
                  </a:lnTo>
                  <a:lnTo>
                    <a:pt x="243" y="307"/>
                  </a:lnTo>
                  <a:lnTo>
                    <a:pt x="243" y="308"/>
                  </a:lnTo>
                  <a:lnTo>
                    <a:pt x="243" y="310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32" y="311"/>
                  </a:lnTo>
                  <a:lnTo>
                    <a:pt x="200" y="311"/>
                  </a:lnTo>
                  <a:lnTo>
                    <a:pt x="200" y="346"/>
                  </a:lnTo>
                  <a:lnTo>
                    <a:pt x="200" y="347"/>
                  </a:lnTo>
                  <a:lnTo>
                    <a:pt x="200" y="366"/>
                  </a:lnTo>
                  <a:lnTo>
                    <a:pt x="198" y="369"/>
                  </a:lnTo>
                  <a:lnTo>
                    <a:pt x="196" y="370"/>
                  </a:lnTo>
                  <a:lnTo>
                    <a:pt x="195" y="371"/>
                  </a:lnTo>
                  <a:lnTo>
                    <a:pt x="193" y="373"/>
                  </a:lnTo>
                  <a:lnTo>
                    <a:pt x="191" y="374"/>
                  </a:lnTo>
                  <a:lnTo>
                    <a:pt x="189" y="376"/>
                  </a:lnTo>
                  <a:lnTo>
                    <a:pt x="189" y="378"/>
                  </a:lnTo>
                  <a:lnTo>
                    <a:pt x="188" y="379"/>
                  </a:lnTo>
                  <a:lnTo>
                    <a:pt x="187" y="379"/>
                  </a:lnTo>
                  <a:lnTo>
                    <a:pt x="186" y="381"/>
                  </a:lnTo>
                  <a:lnTo>
                    <a:pt x="185" y="381"/>
                  </a:lnTo>
                  <a:lnTo>
                    <a:pt x="185" y="382"/>
                  </a:lnTo>
                  <a:lnTo>
                    <a:pt x="183" y="383"/>
                  </a:lnTo>
                  <a:lnTo>
                    <a:pt x="181" y="386"/>
                  </a:lnTo>
                  <a:lnTo>
                    <a:pt x="180" y="386"/>
                  </a:lnTo>
                  <a:lnTo>
                    <a:pt x="179" y="387"/>
                  </a:lnTo>
                  <a:lnTo>
                    <a:pt x="177" y="389"/>
                  </a:lnTo>
                  <a:lnTo>
                    <a:pt x="176" y="390"/>
                  </a:lnTo>
                  <a:lnTo>
                    <a:pt x="174" y="391"/>
                  </a:lnTo>
                  <a:lnTo>
                    <a:pt x="173" y="392"/>
                  </a:lnTo>
                  <a:lnTo>
                    <a:pt x="172" y="394"/>
                  </a:lnTo>
                  <a:lnTo>
                    <a:pt x="171" y="395"/>
                  </a:lnTo>
                  <a:lnTo>
                    <a:pt x="170" y="396"/>
                  </a:lnTo>
                  <a:lnTo>
                    <a:pt x="168" y="397"/>
                  </a:lnTo>
                  <a:lnTo>
                    <a:pt x="165" y="398"/>
                  </a:lnTo>
                  <a:lnTo>
                    <a:pt x="165" y="399"/>
                  </a:lnTo>
                  <a:lnTo>
                    <a:pt x="164" y="400"/>
                  </a:lnTo>
                  <a:lnTo>
                    <a:pt x="163" y="401"/>
                  </a:lnTo>
                  <a:lnTo>
                    <a:pt x="162" y="403"/>
                  </a:lnTo>
                  <a:lnTo>
                    <a:pt x="161" y="405"/>
                  </a:lnTo>
                  <a:lnTo>
                    <a:pt x="159" y="407"/>
                  </a:lnTo>
                  <a:lnTo>
                    <a:pt x="157" y="407"/>
                  </a:lnTo>
                  <a:lnTo>
                    <a:pt x="155" y="409"/>
                  </a:lnTo>
                  <a:lnTo>
                    <a:pt x="154" y="411"/>
                  </a:lnTo>
                  <a:lnTo>
                    <a:pt x="153" y="412"/>
                  </a:lnTo>
                  <a:lnTo>
                    <a:pt x="152" y="413"/>
                  </a:lnTo>
                  <a:lnTo>
                    <a:pt x="151" y="414"/>
                  </a:lnTo>
                  <a:lnTo>
                    <a:pt x="150" y="415"/>
                  </a:lnTo>
                  <a:lnTo>
                    <a:pt x="148" y="416"/>
                  </a:lnTo>
                  <a:lnTo>
                    <a:pt x="139" y="424"/>
                  </a:lnTo>
                  <a:lnTo>
                    <a:pt x="138" y="425"/>
                  </a:lnTo>
                  <a:lnTo>
                    <a:pt x="137" y="426"/>
                  </a:lnTo>
                  <a:lnTo>
                    <a:pt x="136" y="428"/>
                  </a:lnTo>
                  <a:lnTo>
                    <a:pt x="135" y="429"/>
                  </a:lnTo>
                  <a:lnTo>
                    <a:pt x="134" y="430"/>
                  </a:lnTo>
                  <a:lnTo>
                    <a:pt x="133" y="431"/>
                  </a:lnTo>
                  <a:lnTo>
                    <a:pt x="131" y="432"/>
                  </a:lnTo>
                  <a:lnTo>
                    <a:pt x="130" y="433"/>
                  </a:lnTo>
                  <a:lnTo>
                    <a:pt x="129" y="434"/>
                  </a:lnTo>
                  <a:lnTo>
                    <a:pt x="128" y="435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5" y="437"/>
                  </a:lnTo>
                  <a:lnTo>
                    <a:pt x="125" y="435"/>
                  </a:lnTo>
                  <a:lnTo>
                    <a:pt x="123" y="435"/>
                  </a:lnTo>
                  <a:lnTo>
                    <a:pt x="123" y="434"/>
                  </a:lnTo>
                  <a:lnTo>
                    <a:pt x="122" y="433"/>
                  </a:lnTo>
                  <a:lnTo>
                    <a:pt x="122" y="432"/>
                  </a:lnTo>
                  <a:lnTo>
                    <a:pt x="122" y="431"/>
                  </a:lnTo>
                  <a:lnTo>
                    <a:pt x="122" y="430"/>
                  </a:lnTo>
                  <a:lnTo>
                    <a:pt x="122" y="429"/>
                  </a:lnTo>
                  <a:lnTo>
                    <a:pt x="121" y="429"/>
                  </a:lnTo>
                  <a:lnTo>
                    <a:pt x="120" y="428"/>
                  </a:lnTo>
                  <a:lnTo>
                    <a:pt x="119" y="426"/>
                  </a:lnTo>
                  <a:lnTo>
                    <a:pt x="118" y="426"/>
                  </a:lnTo>
                  <a:lnTo>
                    <a:pt x="118" y="425"/>
                  </a:lnTo>
                  <a:lnTo>
                    <a:pt x="118" y="424"/>
                  </a:lnTo>
                  <a:lnTo>
                    <a:pt x="117" y="424"/>
                  </a:lnTo>
                  <a:lnTo>
                    <a:pt x="117" y="423"/>
                  </a:lnTo>
                  <a:lnTo>
                    <a:pt x="116" y="422"/>
                  </a:lnTo>
                  <a:lnTo>
                    <a:pt x="114" y="422"/>
                  </a:lnTo>
                  <a:lnTo>
                    <a:pt x="113" y="422"/>
                  </a:lnTo>
                  <a:lnTo>
                    <a:pt x="112" y="422"/>
                  </a:lnTo>
                  <a:lnTo>
                    <a:pt x="111" y="422"/>
                  </a:lnTo>
                  <a:lnTo>
                    <a:pt x="110" y="422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5" y="421"/>
                  </a:lnTo>
                  <a:lnTo>
                    <a:pt x="104" y="421"/>
                  </a:lnTo>
                  <a:lnTo>
                    <a:pt x="103" y="421"/>
                  </a:lnTo>
                  <a:lnTo>
                    <a:pt x="103" y="422"/>
                  </a:lnTo>
                  <a:lnTo>
                    <a:pt x="102" y="422"/>
                  </a:lnTo>
                  <a:lnTo>
                    <a:pt x="102" y="421"/>
                  </a:lnTo>
                  <a:lnTo>
                    <a:pt x="101" y="421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8"/>
                  </a:lnTo>
                  <a:lnTo>
                    <a:pt x="100" y="417"/>
                  </a:lnTo>
                  <a:lnTo>
                    <a:pt x="99" y="417"/>
                  </a:lnTo>
                  <a:lnTo>
                    <a:pt x="99" y="416"/>
                  </a:lnTo>
                  <a:lnTo>
                    <a:pt x="97" y="416"/>
                  </a:lnTo>
                  <a:lnTo>
                    <a:pt x="97" y="415"/>
                  </a:lnTo>
                  <a:lnTo>
                    <a:pt x="96" y="415"/>
                  </a:lnTo>
                  <a:lnTo>
                    <a:pt x="95" y="415"/>
                  </a:lnTo>
                  <a:lnTo>
                    <a:pt x="94" y="415"/>
                  </a:lnTo>
                  <a:lnTo>
                    <a:pt x="94" y="414"/>
                  </a:lnTo>
                  <a:lnTo>
                    <a:pt x="93" y="413"/>
                  </a:lnTo>
                  <a:lnTo>
                    <a:pt x="93" y="412"/>
                  </a:lnTo>
                  <a:lnTo>
                    <a:pt x="92" y="412"/>
                  </a:lnTo>
                  <a:lnTo>
                    <a:pt x="93" y="411"/>
                  </a:lnTo>
                  <a:lnTo>
                    <a:pt x="92" y="411"/>
                  </a:lnTo>
                  <a:lnTo>
                    <a:pt x="92" y="409"/>
                  </a:lnTo>
                  <a:lnTo>
                    <a:pt x="91" y="411"/>
                  </a:lnTo>
                  <a:lnTo>
                    <a:pt x="91" y="409"/>
                  </a:lnTo>
                  <a:lnTo>
                    <a:pt x="90" y="408"/>
                  </a:lnTo>
                  <a:lnTo>
                    <a:pt x="88" y="408"/>
                  </a:lnTo>
                  <a:lnTo>
                    <a:pt x="88" y="407"/>
                  </a:lnTo>
                  <a:lnTo>
                    <a:pt x="87" y="407"/>
                  </a:lnTo>
                  <a:lnTo>
                    <a:pt x="87" y="408"/>
                  </a:lnTo>
                  <a:lnTo>
                    <a:pt x="86" y="407"/>
                  </a:lnTo>
                  <a:lnTo>
                    <a:pt x="85" y="407"/>
                  </a:lnTo>
                  <a:lnTo>
                    <a:pt x="85" y="406"/>
                  </a:lnTo>
                  <a:lnTo>
                    <a:pt x="84" y="406"/>
                  </a:lnTo>
                  <a:lnTo>
                    <a:pt x="84" y="407"/>
                  </a:lnTo>
                  <a:lnTo>
                    <a:pt x="83" y="407"/>
                  </a:lnTo>
                  <a:lnTo>
                    <a:pt x="82" y="407"/>
                  </a:lnTo>
                  <a:lnTo>
                    <a:pt x="82" y="406"/>
                  </a:lnTo>
                  <a:lnTo>
                    <a:pt x="82" y="405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80" y="404"/>
                  </a:lnTo>
                  <a:lnTo>
                    <a:pt x="79" y="403"/>
                  </a:lnTo>
                  <a:lnTo>
                    <a:pt x="79" y="401"/>
                  </a:lnTo>
                  <a:lnTo>
                    <a:pt x="79" y="400"/>
                  </a:lnTo>
                  <a:lnTo>
                    <a:pt x="78" y="400"/>
                  </a:lnTo>
                  <a:lnTo>
                    <a:pt x="77" y="400"/>
                  </a:lnTo>
                  <a:lnTo>
                    <a:pt x="77" y="399"/>
                  </a:lnTo>
                  <a:lnTo>
                    <a:pt x="76" y="400"/>
                  </a:lnTo>
                  <a:lnTo>
                    <a:pt x="76" y="399"/>
                  </a:lnTo>
                  <a:lnTo>
                    <a:pt x="75" y="399"/>
                  </a:lnTo>
                  <a:lnTo>
                    <a:pt x="74" y="398"/>
                  </a:lnTo>
                  <a:lnTo>
                    <a:pt x="73" y="398"/>
                  </a:lnTo>
                  <a:lnTo>
                    <a:pt x="73" y="397"/>
                  </a:lnTo>
                  <a:lnTo>
                    <a:pt x="71" y="397"/>
                  </a:lnTo>
                  <a:lnTo>
                    <a:pt x="71" y="397"/>
                  </a:lnTo>
                  <a:lnTo>
                    <a:pt x="70" y="397"/>
                  </a:lnTo>
                  <a:lnTo>
                    <a:pt x="69" y="396"/>
                  </a:lnTo>
                  <a:lnTo>
                    <a:pt x="69" y="395"/>
                  </a:lnTo>
                  <a:lnTo>
                    <a:pt x="68" y="394"/>
                  </a:lnTo>
                  <a:lnTo>
                    <a:pt x="68" y="392"/>
                  </a:lnTo>
                  <a:lnTo>
                    <a:pt x="68" y="391"/>
                  </a:lnTo>
                  <a:lnTo>
                    <a:pt x="69" y="391"/>
                  </a:lnTo>
                  <a:lnTo>
                    <a:pt x="69" y="39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7" y="387"/>
                  </a:lnTo>
                  <a:lnTo>
                    <a:pt x="66" y="387"/>
                  </a:lnTo>
                  <a:lnTo>
                    <a:pt x="65" y="388"/>
                  </a:lnTo>
                  <a:lnTo>
                    <a:pt x="65" y="389"/>
                  </a:lnTo>
                  <a:lnTo>
                    <a:pt x="63" y="389"/>
                  </a:lnTo>
                  <a:lnTo>
                    <a:pt x="63" y="388"/>
                  </a:lnTo>
                  <a:lnTo>
                    <a:pt x="62" y="388"/>
                  </a:lnTo>
                  <a:lnTo>
                    <a:pt x="61" y="388"/>
                  </a:lnTo>
                  <a:lnTo>
                    <a:pt x="60" y="387"/>
                  </a:lnTo>
                  <a:lnTo>
                    <a:pt x="59" y="387"/>
                  </a:lnTo>
                  <a:lnTo>
                    <a:pt x="58" y="387"/>
                  </a:lnTo>
                  <a:lnTo>
                    <a:pt x="57" y="387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7" y="383"/>
                  </a:lnTo>
                  <a:lnTo>
                    <a:pt x="58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6" y="382"/>
                  </a:lnTo>
                  <a:lnTo>
                    <a:pt x="56" y="381"/>
                  </a:lnTo>
                  <a:lnTo>
                    <a:pt x="56" y="380"/>
                  </a:lnTo>
                  <a:lnTo>
                    <a:pt x="56" y="379"/>
                  </a:lnTo>
                  <a:lnTo>
                    <a:pt x="54" y="379"/>
                  </a:lnTo>
                  <a:lnTo>
                    <a:pt x="54" y="378"/>
                  </a:lnTo>
                  <a:lnTo>
                    <a:pt x="53" y="378"/>
                  </a:lnTo>
                  <a:lnTo>
                    <a:pt x="53" y="376"/>
                  </a:lnTo>
                  <a:lnTo>
                    <a:pt x="53" y="376"/>
                  </a:lnTo>
                  <a:lnTo>
                    <a:pt x="53" y="375"/>
                  </a:lnTo>
                  <a:lnTo>
                    <a:pt x="53" y="374"/>
                  </a:lnTo>
                  <a:lnTo>
                    <a:pt x="53" y="373"/>
                  </a:lnTo>
                  <a:lnTo>
                    <a:pt x="53" y="373"/>
                  </a:lnTo>
                  <a:lnTo>
                    <a:pt x="53" y="372"/>
                  </a:lnTo>
                  <a:lnTo>
                    <a:pt x="53" y="371"/>
                  </a:lnTo>
                  <a:lnTo>
                    <a:pt x="52" y="371"/>
                  </a:lnTo>
                  <a:lnTo>
                    <a:pt x="53" y="370"/>
                  </a:lnTo>
                  <a:lnTo>
                    <a:pt x="53" y="370"/>
                  </a:lnTo>
                  <a:lnTo>
                    <a:pt x="53" y="370"/>
                  </a:lnTo>
                  <a:lnTo>
                    <a:pt x="54" y="370"/>
                  </a:lnTo>
                  <a:lnTo>
                    <a:pt x="56" y="370"/>
                  </a:lnTo>
                  <a:lnTo>
                    <a:pt x="57" y="370"/>
                  </a:lnTo>
                  <a:lnTo>
                    <a:pt x="56" y="369"/>
                  </a:lnTo>
                  <a:lnTo>
                    <a:pt x="57" y="367"/>
                  </a:lnTo>
                  <a:lnTo>
                    <a:pt x="58" y="366"/>
                  </a:lnTo>
                  <a:lnTo>
                    <a:pt x="58" y="365"/>
                  </a:lnTo>
                  <a:lnTo>
                    <a:pt x="58" y="364"/>
                  </a:lnTo>
                  <a:lnTo>
                    <a:pt x="59" y="363"/>
                  </a:lnTo>
                  <a:lnTo>
                    <a:pt x="59" y="362"/>
                  </a:lnTo>
                  <a:lnTo>
                    <a:pt x="60" y="362"/>
                  </a:lnTo>
                  <a:lnTo>
                    <a:pt x="61" y="361"/>
                  </a:lnTo>
                  <a:lnTo>
                    <a:pt x="61" y="359"/>
                  </a:lnTo>
                  <a:lnTo>
                    <a:pt x="60" y="359"/>
                  </a:lnTo>
                  <a:lnTo>
                    <a:pt x="60" y="358"/>
                  </a:lnTo>
                  <a:lnTo>
                    <a:pt x="59" y="358"/>
                  </a:lnTo>
                  <a:lnTo>
                    <a:pt x="59" y="357"/>
                  </a:lnTo>
                  <a:lnTo>
                    <a:pt x="58" y="356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6" y="353"/>
                  </a:lnTo>
                  <a:lnTo>
                    <a:pt x="54" y="353"/>
                  </a:lnTo>
                  <a:lnTo>
                    <a:pt x="53" y="353"/>
                  </a:lnTo>
                  <a:lnTo>
                    <a:pt x="53" y="352"/>
                  </a:lnTo>
                  <a:lnTo>
                    <a:pt x="53" y="352"/>
                  </a:lnTo>
                  <a:lnTo>
                    <a:pt x="53" y="350"/>
                  </a:lnTo>
                  <a:lnTo>
                    <a:pt x="52" y="350"/>
                  </a:lnTo>
                  <a:lnTo>
                    <a:pt x="52" y="349"/>
                  </a:lnTo>
                  <a:lnTo>
                    <a:pt x="51" y="349"/>
                  </a:lnTo>
                  <a:lnTo>
                    <a:pt x="51" y="348"/>
                  </a:lnTo>
                  <a:lnTo>
                    <a:pt x="51" y="347"/>
                  </a:lnTo>
                  <a:lnTo>
                    <a:pt x="52" y="347"/>
                  </a:lnTo>
                  <a:lnTo>
                    <a:pt x="52" y="346"/>
                  </a:lnTo>
                  <a:lnTo>
                    <a:pt x="52" y="345"/>
                  </a:lnTo>
                  <a:lnTo>
                    <a:pt x="51" y="345"/>
                  </a:lnTo>
                  <a:lnTo>
                    <a:pt x="51" y="344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1"/>
                  </a:lnTo>
                  <a:lnTo>
                    <a:pt x="52" y="340"/>
                  </a:lnTo>
                  <a:lnTo>
                    <a:pt x="51" y="340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38"/>
                  </a:lnTo>
                  <a:lnTo>
                    <a:pt x="50" y="337"/>
                  </a:lnTo>
                  <a:lnTo>
                    <a:pt x="51" y="337"/>
                  </a:lnTo>
                  <a:lnTo>
                    <a:pt x="51" y="336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3" y="335"/>
                  </a:lnTo>
                  <a:lnTo>
                    <a:pt x="53" y="333"/>
                  </a:lnTo>
                  <a:lnTo>
                    <a:pt x="53" y="332"/>
                  </a:lnTo>
                  <a:lnTo>
                    <a:pt x="54" y="332"/>
                  </a:lnTo>
                  <a:lnTo>
                    <a:pt x="54" y="331"/>
                  </a:lnTo>
                  <a:lnTo>
                    <a:pt x="56" y="331"/>
                  </a:lnTo>
                  <a:lnTo>
                    <a:pt x="57" y="331"/>
                  </a:lnTo>
                  <a:lnTo>
                    <a:pt x="58" y="331"/>
                  </a:lnTo>
                  <a:lnTo>
                    <a:pt x="59" y="331"/>
                  </a:lnTo>
                  <a:lnTo>
                    <a:pt x="60" y="331"/>
                  </a:lnTo>
                  <a:lnTo>
                    <a:pt x="61" y="331"/>
                  </a:lnTo>
                  <a:lnTo>
                    <a:pt x="62" y="331"/>
                  </a:lnTo>
                  <a:lnTo>
                    <a:pt x="62" y="330"/>
                  </a:lnTo>
                  <a:lnTo>
                    <a:pt x="63" y="331"/>
                  </a:lnTo>
                  <a:lnTo>
                    <a:pt x="63" y="330"/>
                  </a:lnTo>
                  <a:lnTo>
                    <a:pt x="65" y="330"/>
                  </a:lnTo>
                  <a:lnTo>
                    <a:pt x="65" y="329"/>
                  </a:lnTo>
                  <a:lnTo>
                    <a:pt x="66" y="329"/>
                  </a:lnTo>
                  <a:lnTo>
                    <a:pt x="67" y="329"/>
                  </a:lnTo>
                  <a:lnTo>
                    <a:pt x="67" y="328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4"/>
                  </a:lnTo>
                  <a:lnTo>
                    <a:pt x="68" y="320"/>
                  </a:lnTo>
                  <a:lnTo>
                    <a:pt x="68" y="315"/>
                  </a:lnTo>
                  <a:lnTo>
                    <a:pt x="68" y="314"/>
                  </a:lnTo>
                  <a:lnTo>
                    <a:pt x="68" y="312"/>
                  </a:lnTo>
                  <a:lnTo>
                    <a:pt x="68" y="311"/>
                  </a:lnTo>
                  <a:lnTo>
                    <a:pt x="68" y="308"/>
                  </a:lnTo>
                  <a:lnTo>
                    <a:pt x="68" y="306"/>
                  </a:lnTo>
                  <a:lnTo>
                    <a:pt x="68" y="305"/>
                  </a:lnTo>
                  <a:lnTo>
                    <a:pt x="68" y="304"/>
                  </a:lnTo>
                  <a:lnTo>
                    <a:pt x="68" y="301"/>
                  </a:lnTo>
                  <a:lnTo>
                    <a:pt x="68" y="287"/>
                  </a:lnTo>
                  <a:lnTo>
                    <a:pt x="63" y="285"/>
                  </a:lnTo>
                  <a:lnTo>
                    <a:pt x="45" y="265"/>
                  </a:lnTo>
                  <a:lnTo>
                    <a:pt x="35" y="256"/>
                  </a:lnTo>
                  <a:lnTo>
                    <a:pt x="14" y="235"/>
                  </a:lnTo>
                  <a:lnTo>
                    <a:pt x="0" y="22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56" y="166"/>
                  </a:lnTo>
                  <a:lnTo>
                    <a:pt x="60" y="161"/>
                  </a:lnTo>
                  <a:lnTo>
                    <a:pt x="62" y="159"/>
                  </a:lnTo>
                  <a:lnTo>
                    <a:pt x="63" y="156"/>
                  </a:lnTo>
                  <a:lnTo>
                    <a:pt x="68" y="153"/>
                  </a:lnTo>
                  <a:lnTo>
                    <a:pt x="79" y="142"/>
                  </a:lnTo>
                  <a:lnTo>
                    <a:pt x="80" y="143"/>
                  </a:lnTo>
                  <a:lnTo>
                    <a:pt x="80" y="145"/>
                  </a:lnTo>
                  <a:lnTo>
                    <a:pt x="79" y="145"/>
                  </a:lnTo>
                  <a:lnTo>
                    <a:pt x="79" y="146"/>
                  </a:lnTo>
                  <a:lnTo>
                    <a:pt x="79" y="147"/>
                  </a:lnTo>
                  <a:lnTo>
                    <a:pt x="80" y="147"/>
                  </a:lnTo>
                  <a:lnTo>
                    <a:pt x="80" y="149"/>
                  </a:lnTo>
                  <a:lnTo>
                    <a:pt x="80" y="149"/>
                  </a:lnTo>
                  <a:lnTo>
                    <a:pt x="82" y="149"/>
                  </a:lnTo>
                  <a:lnTo>
                    <a:pt x="82" y="150"/>
                  </a:lnTo>
                  <a:lnTo>
                    <a:pt x="80" y="151"/>
                  </a:lnTo>
                  <a:lnTo>
                    <a:pt x="82" y="151"/>
                  </a:lnTo>
                  <a:lnTo>
                    <a:pt x="83" y="151"/>
                  </a:lnTo>
                  <a:lnTo>
                    <a:pt x="85" y="151"/>
                  </a:lnTo>
                  <a:lnTo>
                    <a:pt x="85" y="152"/>
                  </a:lnTo>
                  <a:lnTo>
                    <a:pt x="86" y="152"/>
                  </a:lnTo>
                  <a:lnTo>
                    <a:pt x="86" y="153"/>
                  </a:lnTo>
                  <a:lnTo>
                    <a:pt x="85" y="153"/>
                  </a:lnTo>
                  <a:lnTo>
                    <a:pt x="86" y="153"/>
                  </a:lnTo>
                  <a:lnTo>
                    <a:pt x="87" y="153"/>
                  </a:lnTo>
                  <a:lnTo>
                    <a:pt x="87" y="154"/>
                  </a:lnTo>
                  <a:lnTo>
                    <a:pt x="87" y="156"/>
                  </a:lnTo>
                  <a:lnTo>
                    <a:pt x="87" y="158"/>
                  </a:lnTo>
                  <a:lnTo>
                    <a:pt x="88" y="160"/>
                  </a:lnTo>
                  <a:lnTo>
                    <a:pt x="90" y="160"/>
                  </a:lnTo>
                  <a:lnTo>
                    <a:pt x="91" y="160"/>
                  </a:lnTo>
                  <a:lnTo>
                    <a:pt x="91" y="161"/>
                  </a:lnTo>
                  <a:lnTo>
                    <a:pt x="91" y="162"/>
                  </a:lnTo>
                  <a:lnTo>
                    <a:pt x="91" y="163"/>
                  </a:lnTo>
                  <a:lnTo>
                    <a:pt x="92" y="163"/>
                  </a:lnTo>
                  <a:lnTo>
                    <a:pt x="92" y="164"/>
                  </a:lnTo>
                  <a:lnTo>
                    <a:pt x="93" y="166"/>
                  </a:lnTo>
                  <a:lnTo>
                    <a:pt x="92" y="167"/>
                  </a:lnTo>
                  <a:lnTo>
                    <a:pt x="93" y="169"/>
                  </a:lnTo>
                  <a:lnTo>
                    <a:pt x="93" y="170"/>
                  </a:lnTo>
                  <a:lnTo>
                    <a:pt x="94" y="170"/>
                  </a:lnTo>
                  <a:lnTo>
                    <a:pt x="95" y="170"/>
                  </a:lnTo>
                  <a:lnTo>
                    <a:pt x="95" y="171"/>
                  </a:lnTo>
                  <a:lnTo>
                    <a:pt x="96" y="172"/>
                  </a:lnTo>
                  <a:lnTo>
                    <a:pt x="96" y="174"/>
                  </a:lnTo>
                  <a:lnTo>
                    <a:pt x="97" y="174"/>
                  </a:lnTo>
                  <a:lnTo>
                    <a:pt x="97" y="175"/>
                  </a:lnTo>
                  <a:lnTo>
                    <a:pt x="96" y="175"/>
                  </a:lnTo>
                  <a:lnTo>
                    <a:pt x="96" y="176"/>
                  </a:lnTo>
                  <a:lnTo>
                    <a:pt x="97" y="176"/>
                  </a:lnTo>
                  <a:lnTo>
                    <a:pt x="99" y="176"/>
                  </a:lnTo>
                  <a:lnTo>
                    <a:pt x="99" y="177"/>
                  </a:lnTo>
                  <a:lnTo>
                    <a:pt x="97" y="178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6" y="180"/>
                  </a:lnTo>
                  <a:lnTo>
                    <a:pt x="95" y="180"/>
                  </a:lnTo>
                  <a:lnTo>
                    <a:pt x="95" y="181"/>
                  </a:lnTo>
                  <a:lnTo>
                    <a:pt x="95" y="183"/>
                  </a:lnTo>
                  <a:lnTo>
                    <a:pt x="96" y="183"/>
                  </a:lnTo>
                  <a:lnTo>
                    <a:pt x="97" y="184"/>
                  </a:lnTo>
                  <a:lnTo>
                    <a:pt x="97" y="185"/>
                  </a:lnTo>
                  <a:lnTo>
                    <a:pt x="96" y="185"/>
                  </a:lnTo>
                  <a:lnTo>
                    <a:pt x="96" y="186"/>
                  </a:lnTo>
                  <a:lnTo>
                    <a:pt x="97" y="186"/>
                  </a:lnTo>
                  <a:lnTo>
                    <a:pt x="99" y="187"/>
                  </a:lnTo>
                  <a:lnTo>
                    <a:pt x="99" y="188"/>
                  </a:lnTo>
                  <a:lnTo>
                    <a:pt x="97" y="188"/>
                  </a:lnTo>
                  <a:lnTo>
                    <a:pt x="97" y="189"/>
                  </a:lnTo>
                  <a:lnTo>
                    <a:pt x="99" y="191"/>
                  </a:lnTo>
                  <a:lnTo>
                    <a:pt x="100" y="191"/>
                  </a:lnTo>
                  <a:lnTo>
                    <a:pt x="101" y="191"/>
                  </a:lnTo>
                  <a:lnTo>
                    <a:pt x="101" y="192"/>
                  </a:lnTo>
                  <a:lnTo>
                    <a:pt x="101" y="193"/>
                  </a:lnTo>
                  <a:lnTo>
                    <a:pt x="102" y="193"/>
                  </a:lnTo>
                  <a:lnTo>
                    <a:pt x="103" y="194"/>
                  </a:lnTo>
                  <a:lnTo>
                    <a:pt x="103" y="195"/>
                  </a:lnTo>
                  <a:lnTo>
                    <a:pt x="104" y="195"/>
                  </a:lnTo>
                  <a:lnTo>
                    <a:pt x="105" y="195"/>
                  </a:lnTo>
                  <a:lnTo>
                    <a:pt x="105" y="196"/>
                  </a:lnTo>
                  <a:lnTo>
                    <a:pt x="106" y="196"/>
                  </a:lnTo>
                  <a:lnTo>
                    <a:pt x="106" y="195"/>
                  </a:lnTo>
                  <a:lnTo>
                    <a:pt x="108" y="195"/>
                  </a:lnTo>
                  <a:lnTo>
                    <a:pt x="108" y="197"/>
                  </a:lnTo>
                  <a:lnTo>
                    <a:pt x="108" y="197"/>
                  </a:lnTo>
                  <a:lnTo>
                    <a:pt x="108" y="198"/>
                  </a:lnTo>
                  <a:lnTo>
                    <a:pt x="108" y="200"/>
                  </a:lnTo>
                  <a:lnTo>
                    <a:pt x="109" y="200"/>
                  </a:lnTo>
                  <a:lnTo>
                    <a:pt x="110" y="200"/>
                  </a:lnTo>
                  <a:lnTo>
                    <a:pt x="111" y="200"/>
                  </a:lnTo>
                  <a:lnTo>
                    <a:pt x="113" y="202"/>
                  </a:lnTo>
                  <a:lnTo>
                    <a:pt x="113" y="203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6" y="204"/>
                  </a:lnTo>
                  <a:lnTo>
                    <a:pt x="114" y="204"/>
                  </a:lnTo>
                  <a:lnTo>
                    <a:pt x="114" y="205"/>
                  </a:lnTo>
                  <a:lnTo>
                    <a:pt x="114" y="206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4" y="209"/>
                  </a:lnTo>
                  <a:lnTo>
                    <a:pt x="114" y="210"/>
                  </a:lnTo>
                  <a:lnTo>
                    <a:pt x="116" y="209"/>
                  </a:lnTo>
                  <a:lnTo>
                    <a:pt x="117" y="209"/>
                  </a:lnTo>
                  <a:lnTo>
                    <a:pt x="118" y="209"/>
                  </a:lnTo>
                  <a:lnTo>
                    <a:pt x="119" y="209"/>
                  </a:lnTo>
                  <a:lnTo>
                    <a:pt x="120" y="209"/>
                  </a:lnTo>
                  <a:lnTo>
                    <a:pt x="120" y="210"/>
                  </a:lnTo>
                  <a:lnTo>
                    <a:pt x="120" y="209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9" y="208"/>
                  </a:lnTo>
                  <a:lnTo>
                    <a:pt x="119" y="206"/>
                  </a:lnTo>
                  <a:lnTo>
                    <a:pt x="120" y="206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21" y="208"/>
                  </a:lnTo>
                  <a:lnTo>
                    <a:pt x="122" y="208"/>
                  </a:lnTo>
                  <a:lnTo>
                    <a:pt x="122" y="209"/>
                  </a:lnTo>
                  <a:lnTo>
                    <a:pt x="122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5" y="209"/>
                  </a:lnTo>
                  <a:lnTo>
                    <a:pt x="125" y="210"/>
                  </a:lnTo>
                  <a:lnTo>
                    <a:pt x="125" y="211"/>
                  </a:lnTo>
                  <a:lnTo>
                    <a:pt x="126" y="211"/>
                  </a:lnTo>
                  <a:lnTo>
                    <a:pt x="127" y="211"/>
                  </a:lnTo>
                  <a:lnTo>
                    <a:pt x="128" y="210"/>
                  </a:lnTo>
                  <a:lnTo>
                    <a:pt x="129" y="211"/>
                  </a:lnTo>
                  <a:lnTo>
                    <a:pt x="130" y="211"/>
                  </a:lnTo>
                  <a:lnTo>
                    <a:pt x="130" y="212"/>
                  </a:lnTo>
                  <a:lnTo>
                    <a:pt x="129" y="212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30" y="213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1" y="213"/>
                  </a:lnTo>
                  <a:lnTo>
                    <a:pt x="131" y="214"/>
                  </a:lnTo>
                  <a:lnTo>
                    <a:pt x="131" y="215"/>
                  </a:lnTo>
                  <a:lnTo>
                    <a:pt x="133" y="215"/>
                  </a:lnTo>
                  <a:lnTo>
                    <a:pt x="133" y="214"/>
                  </a:lnTo>
                  <a:lnTo>
                    <a:pt x="133" y="213"/>
                  </a:lnTo>
                  <a:lnTo>
                    <a:pt x="133" y="212"/>
                  </a:lnTo>
                  <a:lnTo>
                    <a:pt x="134" y="212"/>
                  </a:lnTo>
                  <a:lnTo>
                    <a:pt x="134" y="213"/>
                  </a:lnTo>
                  <a:lnTo>
                    <a:pt x="134" y="214"/>
                  </a:lnTo>
                  <a:lnTo>
                    <a:pt x="135" y="214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6" y="212"/>
                  </a:lnTo>
                  <a:lnTo>
                    <a:pt x="137" y="212"/>
                  </a:lnTo>
                  <a:lnTo>
                    <a:pt x="138" y="213"/>
                  </a:lnTo>
                  <a:lnTo>
                    <a:pt x="139" y="213"/>
                  </a:lnTo>
                  <a:lnTo>
                    <a:pt x="139" y="212"/>
                  </a:lnTo>
                  <a:lnTo>
                    <a:pt x="140" y="212"/>
                  </a:lnTo>
                  <a:lnTo>
                    <a:pt x="140" y="213"/>
                  </a:lnTo>
                  <a:lnTo>
                    <a:pt x="142" y="213"/>
                  </a:lnTo>
                  <a:lnTo>
                    <a:pt x="143" y="213"/>
                  </a:lnTo>
                  <a:lnTo>
                    <a:pt x="144" y="213"/>
                  </a:lnTo>
                  <a:lnTo>
                    <a:pt x="144" y="212"/>
                  </a:lnTo>
                  <a:lnTo>
                    <a:pt x="144" y="211"/>
                  </a:lnTo>
                  <a:lnTo>
                    <a:pt x="143" y="211"/>
                  </a:lnTo>
                  <a:lnTo>
                    <a:pt x="144" y="211"/>
                  </a:lnTo>
                  <a:lnTo>
                    <a:pt x="144" y="210"/>
                  </a:lnTo>
                  <a:lnTo>
                    <a:pt x="145" y="210"/>
                  </a:lnTo>
                  <a:lnTo>
                    <a:pt x="146" y="209"/>
                  </a:lnTo>
                  <a:lnTo>
                    <a:pt x="147" y="208"/>
                  </a:lnTo>
                  <a:lnTo>
                    <a:pt x="148" y="208"/>
                  </a:lnTo>
                  <a:lnTo>
                    <a:pt x="150" y="208"/>
                  </a:lnTo>
                  <a:lnTo>
                    <a:pt x="151" y="208"/>
                  </a:lnTo>
                  <a:lnTo>
                    <a:pt x="151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3" y="211"/>
                  </a:lnTo>
                  <a:lnTo>
                    <a:pt x="154" y="211"/>
                  </a:lnTo>
                  <a:lnTo>
                    <a:pt x="154" y="210"/>
                  </a:lnTo>
                  <a:lnTo>
                    <a:pt x="155" y="209"/>
                  </a:lnTo>
                  <a:lnTo>
                    <a:pt x="154" y="209"/>
                  </a:lnTo>
                  <a:lnTo>
                    <a:pt x="154" y="208"/>
                  </a:lnTo>
                  <a:lnTo>
                    <a:pt x="155" y="208"/>
                  </a:lnTo>
                  <a:lnTo>
                    <a:pt x="155" y="208"/>
                  </a:lnTo>
                  <a:lnTo>
                    <a:pt x="156" y="208"/>
                  </a:lnTo>
                  <a:lnTo>
                    <a:pt x="156" y="206"/>
                  </a:lnTo>
                  <a:lnTo>
                    <a:pt x="156" y="205"/>
                  </a:lnTo>
                  <a:lnTo>
                    <a:pt x="157" y="205"/>
                  </a:lnTo>
                  <a:lnTo>
                    <a:pt x="159" y="206"/>
                  </a:lnTo>
                  <a:lnTo>
                    <a:pt x="160" y="206"/>
                  </a:lnTo>
                  <a:lnTo>
                    <a:pt x="161" y="206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4"/>
                  </a:lnTo>
                  <a:lnTo>
                    <a:pt x="163" y="204"/>
                  </a:lnTo>
                  <a:lnTo>
                    <a:pt x="164" y="203"/>
                  </a:lnTo>
                  <a:lnTo>
                    <a:pt x="167" y="203"/>
                  </a:lnTo>
                  <a:lnTo>
                    <a:pt x="168" y="202"/>
                  </a:lnTo>
                  <a:lnTo>
                    <a:pt x="169" y="203"/>
                  </a:lnTo>
                  <a:lnTo>
                    <a:pt x="170" y="203"/>
                  </a:lnTo>
                  <a:lnTo>
                    <a:pt x="171" y="202"/>
                  </a:lnTo>
                  <a:lnTo>
                    <a:pt x="172" y="202"/>
                  </a:lnTo>
                  <a:lnTo>
                    <a:pt x="173" y="201"/>
                  </a:lnTo>
                  <a:lnTo>
                    <a:pt x="174" y="200"/>
                  </a:lnTo>
                  <a:lnTo>
                    <a:pt x="176" y="200"/>
                  </a:lnTo>
                  <a:lnTo>
                    <a:pt x="177" y="200"/>
                  </a:lnTo>
                  <a:lnTo>
                    <a:pt x="177" y="201"/>
                  </a:lnTo>
                  <a:lnTo>
                    <a:pt x="178" y="201"/>
                  </a:lnTo>
                  <a:lnTo>
                    <a:pt x="179" y="201"/>
                  </a:lnTo>
                  <a:lnTo>
                    <a:pt x="180" y="201"/>
                  </a:lnTo>
                  <a:lnTo>
                    <a:pt x="180" y="200"/>
                  </a:lnTo>
                  <a:lnTo>
                    <a:pt x="181" y="200"/>
                  </a:lnTo>
                  <a:lnTo>
                    <a:pt x="182" y="201"/>
                  </a:lnTo>
                  <a:lnTo>
                    <a:pt x="182" y="202"/>
                  </a:lnTo>
                  <a:lnTo>
                    <a:pt x="183" y="202"/>
                  </a:lnTo>
                  <a:lnTo>
                    <a:pt x="187" y="202"/>
                  </a:lnTo>
                  <a:lnTo>
                    <a:pt x="188" y="202"/>
                  </a:lnTo>
                  <a:lnTo>
                    <a:pt x="188" y="201"/>
                  </a:lnTo>
                  <a:lnTo>
                    <a:pt x="188" y="200"/>
                  </a:lnTo>
                  <a:lnTo>
                    <a:pt x="189" y="198"/>
                  </a:lnTo>
                  <a:lnTo>
                    <a:pt x="191" y="198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6"/>
                  </a:lnTo>
                  <a:lnTo>
                    <a:pt x="194" y="195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6" y="196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8" y="197"/>
                  </a:lnTo>
                  <a:lnTo>
                    <a:pt x="199" y="197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7"/>
                  </a:lnTo>
                  <a:lnTo>
                    <a:pt x="204" y="197"/>
                  </a:lnTo>
                  <a:lnTo>
                    <a:pt x="205" y="196"/>
                  </a:lnTo>
                  <a:lnTo>
                    <a:pt x="206" y="196"/>
                  </a:lnTo>
                  <a:lnTo>
                    <a:pt x="206" y="195"/>
                  </a:lnTo>
                  <a:lnTo>
                    <a:pt x="206" y="194"/>
                  </a:lnTo>
                  <a:lnTo>
                    <a:pt x="207" y="194"/>
                  </a:lnTo>
                  <a:lnTo>
                    <a:pt x="207" y="193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1" y="194"/>
                  </a:lnTo>
                  <a:lnTo>
                    <a:pt x="212" y="194"/>
                  </a:lnTo>
                  <a:lnTo>
                    <a:pt x="212" y="193"/>
                  </a:lnTo>
                  <a:lnTo>
                    <a:pt x="213" y="193"/>
                  </a:lnTo>
                  <a:lnTo>
                    <a:pt x="213" y="192"/>
                  </a:lnTo>
                  <a:lnTo>
                    <a:pt x="214" y="192"/>
                  </a:lnTo>
                  <a:lnTo>
                    <a:pt x="215" y="192"/>
                  </a:lnTo>
                  <a:lnTo>
                    <a:pt x="216" y="192"/>
                  </a:lnTo>
                  <a:lnTo>
                    <a:pt x="215" y="191"/>
                  </a:lnTo>
                  <a:lnTo>
                    <a:pt x="216" y="191"/>
                  </a:lnTo>
                  <a:lnTo>
                    <a:pt x="216" y="191"/>
                  </a:lnTo>
                  <a:lnTo>
                    <a:pt x="217" y="192"/>
                  </a:lnTo>
                  <a:lnTo>
                    <a:pt x="219" y="192"/>
                  </a:lnTo>
                  <a:lnTo>
                    <a:pt x="220" y="192"/>
                  </a:lnTo>
                  <a:lnTo>
                    <a:pt x="221" y="192"/>
                  </a:lnTo>
                  <a:lnTo>
                    <a:pt x="221" y="191"/>
                  </a:lnTo>
                  <a:lnTo>
                    <a:pt x="221" y="192"/>
                  </a:lnTo>
                  <a:lnTo>
                    <a:pt x="222" y="192"/>
                  </a:lnTo>
                  <a:lnTo>
                    <a:pt x="222" y="193"/>
                  </a:lnTo>
                  <a:lnTo>
                    <a:pt x="222" y="192"/>
                  </a:lnTo>
                  <a:lnTo>
                    <a:pt x="223" y="192"/>
                  </a:lnTo>
                  <a:lnTo>
                    <a:pt x="223" y="191"/>
                  </a:lnTo>
                  <a:lnTo>
                    <a:pt x="224" y="189"/>
                  </a:lnTo>
                  <a:lnTo>
                    <a:pt x="225" y="189"/>
                  </a:lnTo>
                  <a:lnTo>
                    <a:pt x="225" y="191"/>
                  </a:lnTo>
                  <a:lnTo>
                    <a:pt x="227" y="191"/>
                  </a:lnTo>
                  <a:lnTo>
                    <a:pt x="228" y="192"/>
                  </a:lnTo>
                  <a:lnTo>
                    <a:pt x="229" y="192"/>
                  </a:lnTo>
                  <a:lnTo>
                    <a:pt x="230" y="192"/>
                  </a:lnTo>
                  <a:lnTo>
                    <a:pt x="231" y="192"/>
                  </a:lnTo>
                  <a:lnTo>
                    <a:pt x="231" y="191"/>
                  </a:lnTo>
                  <a:lnTo>
                    <a:pt x="232" y="189"/>
                  </a:lnTo>
                  <a:lnTo>
                    <a:pt x="232" y="188"/>
                  </a:lnTo>
                  <a:lnTo>
                    <a:pt x="233" y="188"/>
                  </a:lnTo>
                  <a:lnTo>
                    <a:pt x="233" y="187"/>
                  </a:lnTo>
                  <a:lnTo>
                    <a:pt x="234" y="186"/>
                  </a:lnTo>
                  <a:lnTo>
                    <a:pt x="236" y="186"/>
                  </a:lnTo>
                  <a:lnTo>
                    <a:pt x="236" y="185"/>
                  </a:lnTo>
                  <a:lnTo>
                    <a:pt x="237" y="185"/>
                  </a:lnTo>
                  <a:lnTo>
                    <a:pt x="237" y="184"/>
                  </a:lnTo>
                  <a:lnTo>
                    <a:pt x="237" y="183"/>
                  </a:lnTo>
                  <a:lnTo>
                    <a:pt x="237" y="181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8" y="179"/>
                  </a:lnTo>
                  <a:lnTo>
                    <a:pt x="239" y="178"/>
                  </a:lnTo>
                  <a:lnTo>
                    <a:pt x="239" y="177"/>
                  </a:lnTo>
                  <a:lnTo>
                    <a:pt x="240" y="177"/>
                  </a:lnTo>
                  <a:lnTo>
                    <a:pt x="241" y="177"/>
                  </a:lnTo>
                  <a:lnTo>
                    <a:pt x="242" y="176"/>
                  </a:lnTo>
                  <a:lnTo>
                    <a:pt x="243" y="176"/>
                  </a:lnTo>
                  <a:lnTo>
                    <a:pt x="243" y="175"/>
                  </a:lnTo>
                  <a:lnTo>
                    <a:pt x="243" y="174"/>
                  </a:lnTo>
                  <a:lnTo>
                    <a:pt x="243" y="172"/>
                  </a:lnTo>
                  <a:lnTo>
                    <a:pt x="243" y="171"/>
                  </a:lnTo>
                  <a:lnTo>
                    <a:pt x="243" y="170"/>
                  </a:lnTo>
                  <a:lnTo>
                    <a:pt x="245" y="170"/>
                  </a:lnTo>
                  <a:lnTo>
                    <a:pt x="245" y="169"/>
                  </a:lnTo>
                  <a:lnTo>
                    <a:pt x="246" y="169"/>
                  </a:lnTo>
                  <a:lnTo>
                    <a:pt x="246" y="168"/>
                  </a:lnTo>
                  <a:lnTo>
                    <a:pt x="247" y="168"/>
                  </a:lnTo>
                  <a:lnTo>
                    <a:pt x="247" y="167"/>
                  </a:lnTo>
                  <a:lnTo>
                    <a:pt x="247" y="166"/>
                  </a:lnTo>
                  <a:lnTo>
                    <a:pt x="246" y="166"/>
                  </a:lnTo>
                  <a:lnTo>
                    <a:pt x="245" y="166"/>
                  </a:lnTo>
                  <a:lnTo>
                    <a:pt x="246" y="164"/>
                  </a:lnTo>
                  <a:lnTo>
                    <a:pt x="246" y="161"/>
                  </a:lnTo>
                  <a:lnTo>
                    <a:pt x="246" y="160"/>
                  </a:lnTo>
                  <a:lnTo>
                    <a:pt x="247" y="159"/>
                  </a:lnTo>
                  <a:lnTo>
                    <a:pt x="248" y="159"/>
                  </a:lnTo>
                  <a:lnTo>
                    <a:pt x="249" y="158"/>
                  </a:lnTo>
                  <a:lnTo>
                    <a:pt x="250" y="156"/>
                  </a:lnTo>
                  <a:lnTo>
                    <a:pt x="251" y="155"/>
                  </a:lnTo>
                  <a:lnTo>
                    <a:pt x="253" y="154"/>
                  </a:lnTo>
                  <a:lnTo>
                    <a:pt x="253" y="153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55" y="153"/>
                  </a:lnTo>
                  <a:lnTo>
                    <a:pt x="255" y="152"/>
                  </a:lnTo>
                  <a:lnTo>
                    <a:pt x="256" y="151"/>
                  </a:lnTo>
                  <a:lnTo>
                    <a:pt x="257" y="151"/>
                  </a:lnTo>
                  <a:lnTo>
                    <a:pt x="258" y="151"/>
                  </a:lnTo>
                  <a:lnTo>
                    <a:pt x="259" y="151"/>
                  </a:lnTo>
                  <a:lnTo>
                    <a:pt x="259" y="152"/>
                  </a:lnTo>
                  <a:lnTo>
                    <a:pt x="262" y="151"/>
                  </a:lnTo>
                  <a:lnTo>
                    <a:pt x="263" y="151"/>
                  </a:lnTo>
                  <a:lnTo>
                    <a:pt x="264" y="151"/>
                  </a:lnTo>
                  <a:lnTo>
                    <a:pt x="264" y="150"/>
                  </a:lnTo>
                  <a:lnTo>
                    <a:pt x="264" y="149"/>
                  </a:lnTo>
                  <a:lnTo>
                    <a:pt x="264" y="147"/>
                  </a:lnTo>
                  <a:lnTo>
                    <a:pt x="264" y="145"/>
                  </a:lnTo>
                  <a:lnTo>
                    <a:pt x="264" y="144"/>
                  </a:lnTo>
                  <a:lnTo>
                    <a:pt x="264" y="143"/>
                  </a:lnTo>
                  <a:lnTo>
                    <a:pt x="265" y="143"/>
                  </a:lnTo>
                  <a:lnTo>
                    <a:pt x="266" y="142"/>
                  </a:lnTo>
                  <a:lnTo>
                    <a:pt x="267" y="142"/>
                  </a:lnTo>
                  <a:lnTo>
                    <a:pt x="267" y="143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8" y="147"/>
                  </a:lnTo>
                  <a:lnTo>
                    <a:pt x="268" y="149"/>
                  </a:lnTo>
                  <a:lnTo>
                    <a:pt x="270" y="149"/>
                  </a:lnTo>
                  <a:lnTo>
                    <a:pt x="271" y="147"/>
                  </a:lnTo>
                  <a:lnTo>
                    <a:pt x="271" y="146"/>
                  </a:lnTo>
                  <a:lnTo>
                    <a:pt x="271" y="145"/>
                  </a:lnTo>
                  <a:lnTo>
                    <a:pt x="272" y="145"/>
                  </a:lnTo>
                  <a:lnTo>
                    <a:pt x="272" y="144"/>
                  </a:lnTo>
                  <a:lnTo>
                    <a:pt x="272" y="143"/>
                  </a:lnTo>
                  <a:lnTo>
                    <a:pt x="273" y="142"/>
                  </a:lnTo>
                  <a:lnTo>
                    <a:pt x="273" y="141"/>
                  </a:lnTo>
                  <a:lnTo>
                    <a:pt x="272" y="141"/>
                  </a:lnTo>
                  <a:lnTo>
                    <a:pt x="272" y="139"/>
                  </a:lnTo>
                  <a:lnTo>
                    <a:pt x="273" y="139"/>
                  </a:lnTo>
                  <a:lnTo>
                    <a:pt x="273" y="138"/>
                  </a:lnTo>
                  <a:lnTo>
                    <a:pt x="273" y="137"/>
                  </a:lnTo>
                  <a:lnTo>
                    <a:pt x="273" y="136"/>
                  </a:lnTo>
                  <a:lnTo>
                    <a:pt x="274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9" y="136"/>
                  </a:lnTo>
                  <a:lnTo>
                    <a:pt x="280" y="136"/>
                  </a:lnTo>
                  <a:lnTo>
                    <a:pt x="281" y="136"/>
                  </a:lnTo>
                  <a:lnTo>
                    <a:pt x="282" y="137"/>
                  </a:lnTo>
                  <a:lnTo>
                    <a:pt x="283" y="136"/>
                  </a:lnTo>
                  <a:lnTo>
                    <a:pt x="283" y="135"/>
                  </a:lnTo>
                  <a:lnTo>
                    <a:pt x="283" y="134"/>
                  </a:lnTo>
                  <a:lnTo>
                    <a:pt x="283" y="133"/>
                  </a:lnTo>
                  <a:lnTo>
                    <a:pt x="283" y="132"/>
                  </a:lnTo>
                  <a:lnTo>
                    <a:pt x="284" y="132"/>
                  </a:lnTo>
                  <a:lnTo>
                    <a:pt x="284" y="130"/>
                  </a:lnTo>
                  <a:lnTo>
                    <a:pt x="284" y="129"/>
                  </a:lnTo>
                  <a:lnTo>
                    <a:pt x="285" y="129"/>
                  </a:lnTo>
                  <a:lnTo>
                    <a:pt x="287" y="128"/>
                  </a:lnTo>
                  <a:lnTo>
                    <a:pt x="288" y="128"/>
                  </a:lnTo>
                  <a:lnTo>
                    <a:pt x="288" y="127"/>
                  </a:lnTo>
                  <a:lnTo>
                    <a:pt x="289" y="127"/>
                  </a:lnTo>
                  <a:lnTo>
                    <a:pt x="289" y="126"/>
                  </a:lnTo>
                  <a:lnTo>
                    <a:pt x="289" y="126"/>
                  </a:lnTo>
                  <a:lnTo>
                    <a:pt x="288" y="125"/>
                  </a:lnTo>
                  <a:lnTo>
                    <a:pt x="287" y="124"/>
                  </a:lnTo>
                  <a:lnTo>
                    <a:pt x="285" y="124"/>
                  </a:lnTo>
                  <a:lnTo>
                    <a:pt x="284" y="124"/>
                  </a:lnTo>
                  <a:lnTo>
                    <a:pt x="283" y="124"/>
                  </a:lnTo>
                  <a:lnTo>
                    <a:pt x="282" y="124"/>
                  </a:lnTo>
                  <a:lnTo>
                    <a:pt x="282" y="122"/>
                  </a:lnTo>
                  <a:lnTo>
                    <a:pt x="283" y="121"/>
                  </a:lnTo>
                  <a:lnTo>
                    <a:pt x="283" y="120"/>
                  </a:lnTo>
                  <a:lnTo>
                    <a:pt x="283" y="119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4" y="116"/>
                  </a:lnTo>
                  <a:lnTo>
                    <a:pt x="285" y="116"/>
                  </a:lnTo>
                  <a:lnTo>
                    <a:pt x="287" y="116"/>
                  </a:lnTo>
                  <a:lnTo>
                    <a:pt x="287" y="117"/>
                  </a:lnTo>
                  <a:lnTo>
                    <a:pt x="288" y="118"/>
                  </a:lnTo>
                  <a:lnTo>
                    <a:pt x="289" y="119"/>
                  </a:lnTo>
                  <a:lnTo>
                    <a:pt x="290" y="119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2" y="119"/>
                  </a:lnTo>
                  <a:lnTo>
                    <a:pt x="292" y="118"/>
                  </a:lnTo>
                  <a:lnTo>
                    <a:pt x="292" y="117"/>
                  </a:lnTo>
                  <a:lnTo>
                    <a:pt x="293" y="116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296" y="115"/>
                  </a:lnTo>
                  <a:lnTo>
                    <a:pt x="297" y="116"/>
                  </a:lnTo>
                  <a:lnTo>
                    <a:pt x="298" y="116"/>
                  </a:lnTo>
                  <a:lnTo>
                    <a:pt x="299" y="117"/>
                  </a:lnTo>
                  <a:lnTo>
                    <a:pt x="299" y="118"/>
                  </a:lnTo>
                  <a:lnTo>
                    <a:pt x="299" y="119"/>
                  </a:lnTo>
                  <a:lnTo>
                    <a:pt x="299" y="120"/>
                  </a:lnTo>
                  <a:lnTo>
                    <a:pt x="298" y="121"/>
                  </a:lnTo>
                  <a:lnTo>
                    <a:pt x="299" y="121"/>
                  </a:lnTo>
                  <a:lnTo>
                    <a:pt x="299" y="122"/>
                  </a:lnTo>
                  <a:lnTo>
                    <a:pt x="299" y="124"/>
                  </a:lnTo>
                  <a:lnTo>
                    <a:pt x="299" y="124"/>
                  </a:lnTo>
                  <a:lnTo>
                    <a:pt x="299" y="125"/>
                  </a:lnTo>
                  <a:lnTo>
                    <a:pt x="300" y="126"/>
                  </a:lnTo>
                  <a:lnTo>
                    <a:pt x="300" y="125"/>
                  </a:lnTo>
                  <a:lnTo>
                    <a:pt x="301" y="125"/>
                  </a:lnTo>
                  <a:lnTo>
                    <a:pt x="302" y="125"/>
                  </a:lnTo>
                  <a:lnTo>
                    <a:pt x="302" y="124"/>
                  </a:lnTo>
                  <a:lnTo>
                    <a:pt x="303" y="122"/>
                  </a:lnTo>
                  <a:lnTo>
                    <a:pt x="302" y="122"/>
                  </a:lnTo>
                  <a:lnTo>
                    <a:pt x="302" y="121"/>
                  </a:lnTo>
                  <a:lnTo>
                    <a:pt x="302" y="120"/>
                  </a:lnTo>
                  <a:lnTo>
                    <a:pt x="302" y="119"/>
                  </a:lnTo>
                  <a:lnTo>
                    <a:pt x="303" y="119"/>
                  </a:lnTo>
                  <a:lnTo>
                    <a:pt x="303" y="118"/>
                  </a:lnTo>
                  <a:lnTo>
                    <a:pt x="303" y="117"/>
                  </a:lnTo>
                  <a:lnTo>
                    <a:pt x="305" y="116"/>
                  </a:lnTo>
                  <a:lnTo>
                    <a:pt x="306" y="116"/>
                  </a:lnTo>
                  <a:lnTo>
                    <a:pt x="307" y="116"/>
                  </a:lnTo>
                  <a:lnTo>
                    <a:pt x="308" y="116"/>
                  </a:lnTo>
                  <a:lnTo>
                    <a:pt x="309" y="116"/>
                  </a:lnTo>
                  <a:lnTo>
                    <a:pt x="310" y="115"/>
                  </a:lnTo>
                  <a:lnTo>
                    <a:pt x="310" y="113"/>
                  </a:lnTo>
                  <a:lnTo>
                    <a:pt x="310" y="112"/>
                  </a:lnTo>
                  <a:lnTo>
                    <a:pt x="310" y="111"/>
                  </a:lnTo>
                  <a:lnTo>
                    <a:pt x="311" y="110"/>
                  </a:lnTo>
                  <a:lnTo>
                    <a:pt x="313" y="110"/>
                  </a:lnTo>
                  <a:lnTo>
                    <a:pt x="313" y="111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6" y="111"/>
                  </a:lnTo>
                  <a:lnTo>
                    <a:pt x="316" y="112"/>
                  </a:lnTo>
                  <a:lnTo>
                    <a:pt x="317" y="113"/>
                  </a:lnTo>
                  <a:lnTo>
                    <a:pt x="317" y="115"/>
                  </a:lnTo>
                  <a:lnTo>
                    <a:pt x="319" y="115"/>
                  </a:lnTo>
                  <a:lnTo>
                    <a:pt x="320" y="115"/>
                  </a:lnTo>
                  <a:lnTo>
                    <a:pt x="320" y="113"/>
                  </a:lnTo>
                  <a:lnTo>
                    <a:pt x="322" y="113"/>
                  </a:lnTo>
                  <a:lnTo>
                    <a:pt x="322" y="112"/>
                  </a:lnTo>
                  <a:lnTo>
                    <a:pt x="323" y="112"/>
                  </a:lnTo>
                  <a:lnTo>
                    <a:pt x="323" y="111"/>
                  </a:lnTo>
                  <a:lnTo>
                    <a:pt x="323" y="110"/>
                  </a:lnTo>
                  <a:lnTo>
                    <a:pt x="324" y="110"/>
                  </a:lnTo>
                  <a:lnTo>
                    <a:pt x="325" y="110"/>
                  </a:lnTo>
                  <a:lnTo>
                    <a:pt x="326" y="109"/>
                  </a:lnTo>
                  <a:lnTo>
                    <a:pt x="326" y="108"/>
                  </a:lnTo>
                  <a:lnTo>
                    <a:pt x="326" y="107"/>
                  </a:lnTo>
                  <a:lnTo>
                    <a:pt x="326" y="105"/>
                  </a:lnTo>
                  <a:lnTo>
                    <a:pt x="326" y="104"/>
                  </a:lnTo>
                  <a:lnTo>
                    <a:pt x="327" y="104"/>
                  </a:lnTo>
                  <a:lnTo>
                    <a:pt x="328" y="104"/>
                  </a:lnTo>
                  <a:lnTo>
                    <a:pt x="328" y="103"/>
                  </a:lnTo>
                  <a:lnTo>
                    <a:pt x="330" y="102"/>
                  </a:lnTo>
                  <a:lnTo>
                    <a:pt x="330" y="101"/>
                  </a:lnTo>
                  <a:lnTo>
                    <a:pt x="331" y="100"/>
                  </a:lnTo>
                  <a:lnTo>
                    <a:pt x="332" y="99"/>
                  </a:lnTo>
                  <a:lnTo>
                    <a:pt x="332" y="99"/>
                  </a:lnTo>
                  <a:lnTo>
                    <a:pt x="331" y="98"/>
                  </a:lnTo>
                  <a:lnTo>
                    <a:pt x="330" y="98"/>
                  </a:lnTo>
                  <a:lnTo>
                    <a:pt x="330" y="96"/>
                  </a:lnTo>
                  <a:lnTo>
                    <a:pt x="331" y="95"/>
                  </a:lnTo>
                  <a:lnTo>
                    <a:pt x="331" y="94"/>
                  </a:lnTo>
                  <a:lnTo>
                    <a:pt x="331" y="92"/>
                  </a:lnTo>
                  <a:lnTo>
                    <a:pt x="332" y="91"/>
                  </a:lnTo>
                  <a:lnTo>
                    <a:pt x="333" y="90"/>
                  </a:lnTo>
                  <a:lnTo>
                    <a:pt x="333" y="88"/>
                  </a:lnTo>
                  <a:lnTo>
                    <a:pt x="333" y="87"/>
                  </a:lnTo>
                  <a:lnTo>
                    <a:pt x="333" y="86"/>
                  </a:lnTo>
                  <a:lnTo>
                    <a:pt x="333" y="85"/>
                  </a:lnTo>
                  <a:lnTo>
                    <a:pt x="333" y="84"/>
                  </a:lnTo>
                  <a:lnTo>
                    <a:pt x="333" y="83"/>
                  </a:lnTo>
                  <a:lnTo>
                    <a:pt x="332" y="83"/>
                  </a:lnTo>
                  <a:lnTo>
                    <a:pt x="332" y="82"/>
                  </a:lnTo>
                  <a:lnTo>
                    <a:pt x="331" y="82"/>
                  </a:lnTo>
                  <a:lnTo>
                    <a:pt x="331" y="81"/>
                  </a:lnTo>
                  <a:lnTo>
                    <a:pt x="332" y="81"/>
                  </a:lnTo>
                  <a:lnTo>
                    <a:pt x="332" y="79"/>
                  </a:lnTo>
                  <a:lnTo>
                    <a:pt x="332" y="78"/>
                  </a:lnTo>
                  <a:lnTo>
                    <a:pt x="332" y="77"/>
                  </a:lnTo>
                  <a:lnTo>
                    <a:pt x="332" y="76"/>
                  </a:lnTo>
                  <a:lnTo>
                    <a:pt x="332" y="75"/>
                  </a:lnTo>
                  <a:lnTo>
                    <a:pt x="332" y="74"/>
                  </a:lnTo>
                  <a:lnTo>
                    <a:pt x="331" y="74"/>
                  </a:lnTo>
                  <a:lnTo>
                    <a:pt x="331" y="73"/>
                  </a:lnTo>
                  <a:lnTo>
                    <a:pt x="331" y="71"/>
                  </a:lnTo>
                  <a:lnTo>
                    <a:pt x="331" y="71"/>
                  </a:lnTo>
                  <a:lnTo>
                    <a:pt x="332" y="71"/>
                  </a:lnTo>
                  <a:lnTo>
                    <a:pt x="332" y="70"/>
                  </a:lnTo>
                  <a:lnTo>
                    <a:pt x="333" y="70"/>
                  </a:lnTo>
                  <a:lnTo>
                    <a:pt x="334" y="70"/>
                  </a:lnTo>
                  <a:lnTo>
                    <a:pt x="334" y="69"/>
                  </a:lnTo>
                  <a:lnTo>
                    <a:pt x="334" y="68"/>
                  </a:lnTo>
                  <a:lnTo>
                    <a:pt x="333" y="67"/>
                  </a:lnTo>
                  <a:lnTo>
                    <a:pt x="333" y="66"/>
                  </a:lnTo>
                  <a:lnTo>
                    <a:pt x="332" y="66"/>
                  </a:lnTo>
                  <a:lnTo>
                    <a:pt x="333" y="66"/>
                  </a:lnTo>
                  <a:lnTo>
                    <a:pt x="334" y="66"/>
                  </a:lnTo>
                  <a:lnTo>
                    <a:pt x="335" y="65"/>
                  </a:lnTo>
                  <a:lnTo>
                    <a:pt x="335" y="64"/>
                  </a:lnTo>
                  <a:lnTo>
                    <a:pt x="335" y="62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6" y="60"/>
                  </a:lnTo>
                  <a:lnTo>
                    <a:pt x="337" y="59"/>
                  </a:lnTo>
                  <a:lnTo>
                    <a:pt x="337" y="58"/>
                  </a:lnTo>
                  <a:lnTo>
                    <a:pt x="339" y="58"/>
                  </a:lnTo>
                  <a:lnTo>
                    <a:pt x="340" y="57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2" y="54"/>
                  </a:lnTo>
                  <a:lnTo>
                    <a:pt x="343" y="53"/>
                  </a:lnTo>
                  <a:lnTo>
                    <a:pt x="349" y="48"/>
                  </a:lnTo>
                  <a:lnTo>
                    <a:pt x="350" y="46"/>
                  </a:lnTo>
                  <a:lnTo>
                    <a:pt x="353" y="44"/>
                  </a:lnTo>
                  <a:lnTo>
                    <a:pt x="357" y="40"/>
                  </a:lnTo>
                  <a:lnTo>
                    <a:pt x="359" y="36"/>
                  </a:lnTo>
                  <a:lnTo>
                    <a:pt x="360" y="36"/>
                  </a:lnTo>
                  <a:lnTo>
                    <a:pt x="361" y="34"/>
                  </a:lnTo>
                  <a:lnTo>
                    <a:pt x="362" y="33"/>
                  </a:lnTo>
                  <a:lnTo>
                    <a:pt x="371" y="24"/>
                  </a:lnTo>
                  <a:lnTo>
                    <a:pt x="374" y="22"/>
                  </a:lnTo>
                  <a:lnTo>
                    <a:pt x="375" y="22"/>
                  </a:lnTo>
                  <a:lnTo>
                    <a:pt x="379" y="17"/>
                  </a:lnTo>
                  <a:lnTo>
                    <a:pt x="380" y="15"/>
                  </a:lnTo>
                  <a:lnTo>
                    <a:pt x="382" y="14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92" y="3"/>
                  </a:lnTo>
                  <a:lnTo>
                    <a:pt x="396" y="0"/>
                  </a:lnTo>
                  <a:lnTo>
                    <a:pt x="397" y="0"/>
                  </a:lnTo>
                  <a:lnTo>
                    <a:pt x="397" y="1"/>
                  </a:lnTo>
                  <a:lnTo>
                    <a:pt x="399" y="1"/>
                  </a:lnTo>
                  <a:lnTo>
                    <a:pt x="399" y="2"/>
                  </a:lnTo>
                  <a:lnTo>
                    <a:pt x="400" y="2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1" y="5"/>
                  </a:lnTo>
                  <a:lnTo>
                    <a:pt x="403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9" name="Freeform 94"/>
            <p:cNvSpPr>
              <a:spLocks noEditPoints="1"/>
            </p:cNvSpPr>
            <p:nvPr/>
          </p:nvSpPr>
          <p:spPr bwMode="auto">
            <a:xfrm>
              <a:off x="3802063" y="4013200"/>
              <a:ext cx="430213" cy="806450"/>
            </a:xfrm>
            <a:custGeom>
              <a:avLst/>
              <a:gdLst>
                <a:gd name="T0" fmla="*/ 83 w 271"/>
                <a:gd name="T1" fmla="*/ 459 h 508"/>
                <a:gd name="T2" fmla="*/ 94 w 271"/>
                <a:gd name="T3" fmla="*/ 474 h 508"/>
                <a:gd name="T4" fmla="*/ 110 w 271"/>
                <a:gd name="T5" fmla="*/ 490 h 508"/>
                <a:gd name="T6" fmla="*/ 121 w 271"/>
                <a:gd name="T7" fmla="*/ 499 h 508"/>
                <a:gd name="T8" fmla="*/ 114 w 271"/>
                <a:gd name="T9" fmla="*/ 504 h 508"/>
                <a:gd name="T10" fmla="*/ 104 w 271"/>
                <a:gd name="T11" fmla="*/ 504 h 508"/>
                <a:gd name="T12" fmla="*/ 92 w 271"/>
                <a:gd name="T13" fmla="*/ 490 h 508"/>
                <a:gd name="T14" fmla="*/ 84 w 271"/>
                <a:gd name="T15" fmla="*/ 478 h 508"/>
                <a:gd name="T16" fmla="*/ 78 w 271"/>
                <a:gd name="T17" fmla="*/ 462 h 508"/>
                <a:gd name="T18" fmla="*/ 75 w 271"/>
                <a:gd name="T19" fmla="*/ 450 h 508"/>
                <a:gd name="T20" fmla="*/ 85 w 271"/>
                <a:gd name="T21" fmla="*/ 340 h 508"/>
                <a:gd name="T22" fmla="*/ 99 w 271"/>
                <a:gd name="T23" fmla="*/ 347 h 508"/>
                <a:gd name="T24" fmla="*/ 114 w 271"/>
                <a:gd name="T25" fmla="*/ 354 h 508"/>
                <a:gd name="T26" fmla="*/ 125 w 271"/>
                <a:gd name="T27" fmla="*/ 366 h 508"/>
                <a:gd name="T28" fmla="*/ 134 w 271"/>
                <a:gd name="T29" fmla="*/ 377 h 508"/>
                <a:gd name="T30" fmla="*/ 123 w 271"/>
                <a:gd name="T31" fmla="*/ 380 h 508"/>
                <a:gd name="T32" fmla="*/ 108 w 271"/>
                <a:gd name="T33" fmla="*/ 379 h 508"/>
                <a:gd name="T34" fmla="*/ 97 w 271"/>
                <a:gd name="T35" fmla="*/ 371 h 508"/>
                <a:gd name="T36" fmla="*/ 97 w 271"/>
                <a:gd name="T37" fmla="*/ 357 h 508"/>
                <a:gd name="T38" fmla="*/ 87 w 271"/>
                <a:gd name="T39" fmla="*/ 352 h 508"/>
                <a:gd name="T40" fmla="*/ 75 w 271"/>
                <a:gd name="T41" fmla="*/ 344 h 508"/>
                <a:gd name="T42" fmla="*/ 153 w 271"/>
                <a:gd name="T43" fmla="*/ 269 h 508"/>
                <a:gd name="T44" fmla="*/ 148 w 271"/>
                <a:gd name="T45" fmla="*/ 277 h 508"/>
                <a:gd name="T46" fmla="*/ 146 w 271"/>
                <a:gd name="T47" fmla="*/ 276 h 508"/>
                <a:gd name="T48" fmla="*/ 144 w 271"/>
                <a:gd name="T49" fmla="*/ 269 h 508"/>
                <a:gd name="T50" fmla="*/ 269 w 271"/>
                <a:gd name="T51" fmla="*/ 108 h 508"/>
                <a:gd name="T52" fmla="*/ 258 w 271"/>
                <a:gd name="T53" fmla="*/ 189 h 508"/>
                <a:gd name="T54" fmla="*/ 239 w 271"/>
                <a:gd name="T55" fmla="*/ 217 h 508"/>
                <a:gd name="T56" fmla="*/ 215 w 271"/>
                <a:gd name="T57" fmla="*/ 223 h 508"/>
                <a:gd name="T58" fmla="*/ 203 w 271"/>
                <a:gd name="T59" fmla="*/ 227 h 508"/>
                <a:gd name="T60" fmla="*/ 195 w 271"/>
                <a:gd name="T61" fmla="*/ 239 h 508"/>
                <a:gd name="T62" fmla="*/ 186 w 271"/>
                <a:gd name="T63" fmla="*/ 248 h 508"/>
                <a:gd name="T64" fmla="*/ 179 w 271"/>
                <a:gd name="T65" fmla="*/ 262 h 508"/>
                <a:gd name="T66" fmla="*/ 173 w 271"/>
                <a:gd name="T67" fmla="*/ 268 h 508"/>
                <a:gd name="T68" fmla="*/ 165 w 271"/>
                <a:gd name="T69" fmla="*/ 269 h 508"/>
                <a:gd name="T70" fmla="*/ 159 w 271"/>
                <a:gd name="T71" fmla="*/ 271 h 508"/>
                <a:gd name="T72" fmla="*/ 157 w 271"/>
                <a:gd name="T73" fmla="*/ 273 h 508"/>
                <a:gd name="T74" fmla="*/ 154 w 271"/>
                <a:gd name="T75" fmla="*/ 270 h 508"/>
                <a:gd name="T76" fmla="*/ 147 w 271"/>
                <a:gd name="T77" fmla="*/ 267 h 508"/>
                <a:gd name="T78" fmla="*/ 142 w 271"/>
                <a:gd name="T79" fmla="*/ 270 h 508"/>
                <a:gd name="T80" fmla="*/ 137 w 271"/>
                <a:gd name="T81" fmla="*/ 270 h 508"/>
                <a:gd name="T82" fmla="*/ 140 w 271"/>
                <a:gd name="T83" fmla="*/ 278 h 508"/>
                <a:gd name="T84" fmla="*/ 136 w 271"/>
                <a:gd name="T85" fmla="*/ 282 h 508"/>
                <a:gd name="T86" fmla="*/ 119 w 271"/>
                <a:gd name="T87" fmla="*/ 274 h 508"/>
                <a:gd name="T88" fmla="*/ 109 w 271"/>
                <a:gd name="T89" fmla="*/ 266 h 508"/>
                <a:gd name="T90" fmla="*/ 114 w 271"/>
                <a:gd name="T91" fmla="*/ 247 h 508"/>
                <a:gd name="T92" fmla="*/ 105 w 271"/>
                <a:gd name="T93" fmla="*/ 217 h 508"/>
                <a:gd name="T94" fmla="*/ 91 w 271"/>
                <a:gd name="T95" fmla="*/ 202 h 508"/>
                <a:gd name="T96" fmla="*/ 70 w 271"/>
                <a:gd name="T97" fmla="*/ 199 h 508"/>
                <a:gd name="T98" fmla="*/ 53 w 271"/>
                <a:gd name="T99" fmla="*/ 200 h 508"/>
                <a:gd name="T100" fmla="*/ 37 w 271"/>
                <a:gd name="T101" fmla="*/ 202 h 508"/>
                <a:gd name="T102" fmla="*/ 22 w 271"/>
                <a:gd name="T103" fmla="*/ 200 h 508"/>
                <a:gd name="T104" fmla="*/ 6 w 271"/>
                <a:gd name="T105" fmla="*/ 198 h 508"/>
                <a:gd name="T106" fmla="*/ 53 w 271"/>
                <a:gd name="T107" fmla="*/ 166 h 508"/>
                <a:gd name="T108" fmla="*/ 44 w 271"/>
                <a:gd name="T109" fmla="*/ 83 h 508"/>
                <a:gd name="T110" fmla="*/ 15 w 271"/>
                <a:gd name="T111" fmla="*/ 10 h 508"/>
                <a:gd name="T112" fmla="*/ 52 w 271"/>
                <a:gd name="T113" fmla="*/ 2 h 508"/>
                <a:gd name="T114" fmla="*/ 82 w 271"/>
                <a:gd name="T115" fmla="*/ 2 h 508"/>
                <a:gd name="T116" fmla="*/ 131 w 271"/>
                <a:gd name="T117" fmla="*/ 2 h 508"/>
                <a:gd name="T118" fmla="*/ 160 w 271"/>
                <a:gd name="T119" fmla="*/ 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508">
                  <a:moveTo>
                    <a:pt x="76" y="452"/>
                  </a:moveTo>
                  <a:lnTo>
                    <a:pt x="77" y="452"/>
                  </a:lnTo>
                  <a:lnTo>
                    <a:pt x="77" y="451"/>
                  </a:lnTo>
                  <a:lnTo>
                    <a:pt x="78" y="451"/>
                  </a:lnTo>
                  <a:lnTo>
                    <a:pt x="78" y="451"/>
                  </a:lnTo>
                  <a:lnTo>
                    <a:pt x="78" y="452"/>
                  </a:lnTo>
                  <a:lnTo>
                    <a:pt x="79" y="452"/>
                  </a:lnTo>
                  <a:lnTo>
                    <a:pt x="80" y="453"/>
                  </a:lnTo>
                  <a:lnTo>
                    <a:pt x="79" y="454"/>
                  </a:lnTo>
                  <a:lnTo>
                    <a:pt x="80" y="454"/>
                  </a:lnTo>
                  <a:lnTo>
                    <a:pt x="80" y="455"/>
                  </a:lnTo>
                  <a:lnTo>
                    <a:pt x="80" y="456"/>
                  </a:lnTo>
                  <a:lnTo>
                    <a:pt x="80" y="457"/>
                  </a:lnTo>
                  <a:lnTo>
                    <a:pt x="82" y="457"/>
                  </a:lnTo>
                  <a:lnTo>
                    <a:pt x="83" y="457"/>
                  </a:lnTo>
                  <a:lnTo>
                    <a:pt x="83" y="459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2"/>
                  </a:lnTo>
                  <a:lnTo>
                    <a:pt x="85" y="464"/>
                  </a:lnTo>
                  <a:lnTo>
                    <a:pt x="86" y="464"/>
                  </a:lnTo>
                  <a:lnTo>
                    <a:pt x="87" y="465"/>
                  </a:lnTo>
                  <a:lnTo>
                    <a:pt x="87" y="467"/>
                  </a:lnTo>
                  <a:lnTo>
                    <a:pt x="88" y="467"/>
                  </a:lnTo>
                  <a:lnTo>
                    <a:pt x="89" y="468"/>
                  </a:lnTo>
                  <a:lnTo>
                    <a:pt x="89" y="469"/>
                  </a:lnTo>
                  <a:lnTo>
                    <a:pt x="91" y="470"/>
                  </a:lnTo>
                  <a:lnTo>
                    <a:pt x="91" y="471"/>
                  </a:lnTo>
                  <a:lnTo>
                    <a:pt x="92" y="471"/>
                  </a:lnTo>
                  <a:lnTo>
                    <a:pt x="93" y="472"/>
                  </a:lnTo>
                  <a:lnTo>
                    <a:pt x="93" y="473"/>
                  </a:lnTo>
                  <a:lnTo>
                    <a:pt x="94" y="474"/>
                  </a:lnTo>
                  <a:lnTo>
                    <a:pt x="95" y="476"/>
                  </a:lnTo>
                  <a:lnTo>
                    <a:pt x="95" y="477"/>
                  </a:lnTo>
                  <a:lnTo>
                    <a:pt x="96" y="477"/>
                  </a:lnTo>
                  <a:lnTo>
                    <a:pt x="97" y="478"/>
                  </a:lnTo>
                  <a:lnTo>
                    <a:pt x="99" y="478"/>
                  </a:lnTo>
                  <a:lnTo>
                    <a:pt x="100" y="479"/>
                  </a:lnTo>
                  <a:lnTo>
                    <a:pt x="101" y="480"/>
                  </a:lnTo>
                  <a:lnTo>
                    <a:pt x="102" y="481"/>
                  </a:lnTo>
                  <a:lnTo>
                    <a:pt x="103" y="482"/>
                  </a:lnTo>
                  <a:lnTo>
                    <a:pt x="104" y="484"/>
                  </a:lnTo>
                  <a:lnTo>
                    <a:pt x="105" y="485"/>
                  </a:lnTo>
                  <a:lnTo>
                    <a:pt x="105" y="486"/>
                  </a:lnTo>
                  <a:lnTo>
                    <a:pt x="106" y="487"/>
                  </a:lnTo>
                  <a:lnTo>
                    <a:pt x="108" y="488"/>
                  </a:lnTo>
                  <a:lnTo>
                    <a:pt x="109" y="489"/>
                  </a:lnTo>
                  <a:lnTo>
                    <a:pt x="110" y="490"/>
                  </a:lnTo>
                  <a:lnTo>
                    <a:pt x="111" y="490"/>
                  </a:lnTo>
                  <a:lnTo>
                    <a:pt x="111" y="491"/>
                  </a:lnTo>
                  <a:lnTo>
                    <a:pt x="112" y="493"/>
                  </a:lnTo>
                  <a:lnTo>
                    <a:pt x="113" y="493"/>
                  </a:lnTo>
                  <a:lnTo>
                    <a:pt x="113" y="494"/>
                  </a:lnTo>
                  <a:lnTo>
                    <a:pt x="114" y="494"/>
                  </a:lnTo>
                  <a:lnTo>
                    <a:pt x="114" y="495"/>
                  </a:lnTo>
                  <a:lnTo>
                    <a:pt x="116" y="495"/>
                  </a:lnTo>
                  <a:lnTo>
                    <a:pt x="117" y="496"/>
                  </a:lnTo>
                  <a:lnTo>
                    <a:pt x="118" y="497"/>
                  </a:lnTo>
                  <a:lnTo>
                    <a:pt x="119" y="497"/>
                  </a:lnTo>
                  <a:lnTo>
                    <a:pt x="119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1" y="498"/>
                  </a:lnTo>
                  <a:lnTo>
                    <a:pt x="121" y="499"/>
                  </a:lnTo>
                  <a:lnTo>
                    <a:pt x="122" y="501"/>
                  </a:lnTo>
                  <a:lnTo>
                    <a:pt x="123" y="501"/>
                  </a:lnTo>
                  <a:lnTo>
                    <a:pt x="123" y="502"/>
                  </a:lnTo>
                  <a:lnTo>
                    <a:pt x="125" y="503"/>
                  </a:lnTo>
                  <a:lnTo>
                    <a:pt x="126" y="503"/>
                  </a:lnTo>
                  <a:lnTo>
                    <a:pt x="125" y="504"/>
                  </a:lnTo>
                  <a:lnTo>
                    <a:pt x="123" y="504"/>
                  </a:lnTo>
                  <a:lnTo>
                    <a:pt x="122" y="503"/>
                  </a:lnTo>
                  <a:lnTo>
                    <a:pt x="121" y="504"/>
                  </a:lnTo>
                  <a:lnTo>
                    <a:pt x="120" y="503"/>
                  </a:lnTo>
                  <a:lnTo>
                    <a:pt x="119" y="503"/>
                  </a:lnTo>
                  <a:lnTo>
                    <a:pt x="118" y="502"/>
                  </a:lnTo>
                  <a:lnTo>
                    <a:pt x="117" y="502"/>
                  </a:lnTo>
                  <a:lnTo>
                    <a:pt x="116" y="503"/>
                  </a:lnTo>
                  <a:lnTo>
                    <a:pt x="114" y="503"/>
                  </a:lnTo>
                  <a:lnTo>
                    <a:pt x="114" y="504"/>
                  </a:lnTo>
                  <a:lnTo>
                    <a:pt x="113" y="504"/>
                  </a:lnTo>
                  <a:lnTo>
                    <a:pt x="113" y="505"/>
                  </a:lnTo>
                  <a:lnTo>
                    <a:pt x="113" y="506"/>
                  </a:lnTo>
                  <a:lnTo>
                    <a:pt x="112" y="506"/>
                  </a:lnTo>
                  <a:lnTo>
                    <a:pt x="111" y="506"/>
                  </a:lnTo>
                  <a:lnTo>
                    <a:pt x="110" y="507"/>
                  </a:lnTo>
                  <a:lnTo>
                    <a:pt x="109" y="507"/>
                  </a:lnTo>
                  <a:lnTo>
                    <a:pt x="109" y="508"/>
                  </a:lnTo>
                  <a:lnTo>
                    <a:pt x="109" y="507"/>
                  </a:lnTo>
                  <a:lnTo>
                    <a:pt x="109" y="506"/>
                  </a:lnTo>
                  <a:lnTo>
                    <a:pt x="108" y="506"/>
                  </a:lnTo>
                  <a:lnTo>
                    <a:pt x="108" y="505"/>
                  </a:lnTo>
                  <a:lnTo>
                    <a:pt x="106" y="504"/>
                  </a:lnTo>
                  <a:lnTo>
                    <a:pt x="105" y="504"/>
                  </a:lnTo>
                  <a:lnTo>
                    <a:pt x="105" y="504"/>
                  </a:lnTo>
                  <a:lnTo>
                    <a:pt x="104" y="504"/>
                  </a:lnTo>
                  <a:lnTo>
                    <a:pt x="104" y="503"/>
                  </a:lnTo>
                  <a:lnTo>
                    <a:pt x="103" y="502"/>
                  </a:lnTo>
                  <a:lnTo>
                    <a:pt x="102" y="501"/>
                  </a:lnTo>
                  <a:lnTo>
                    <a:pt x="101" y="499"/>
                  </a:lnTo>
                  <a:lnTo>
                    <a:pt x="100" y="498"/>
                  </a:lnTo>
                  <a:lnTo>
                    <a:pt x="99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6" y="497"/>
                  </a:lnTo>
                  <a:lnTo>
                    <a:pt x="95" y="496"/>
                  </a:lnTo>
                  <a:lnTo>
                    <a:pt x="94" y="496"/>
                  </a:lnTo>
                  <a:lnTo>
                    <a:pt x="94" y="495"/>
                  </a:lnTo>
                  <a:lnTo>
                    <a:pt x="93" y="494"/>
                  </a:lnTo>
                  <a:lnTo>
                    <a:pt x="93" y="493"/>
                  </a:lnTo>
                  <a:lnTo>
                    <a:pt x="92" y="491"/>
                  </a:lnTo>
                  <a:lnTo>
                    <a:pt x="92" y="490"/>
                  </a:lnTo>
                  <a:lnTo>
                    <a:pt x="92" y="489"/>
                  </a:lnTo>
                  <a:lnTo>
                    <a:pt x="91" y="488"/>
                  </a:lnTo>
                  <a:lnTo>
                    <a:pt x="89" y="488"/>
                  </a:lnTo>
                  <a:lnTo>
                    <a:pt x="89" y="487"/>
                  </a:lnTo>
                  <a:lnTo>
                    <a:pt x="89" y="486"/>
                  </a:lnTo>
                  <a:lnTo>
                    <a:pt x="88" y="486"/>
                  </a:lnTo>
                  <a:lnTo>
                    <a:pt x="88" y="485"/>
                  </a:lnTo>
                  <a:lnTo>
                    <a:pt x="87" y="484"/>
                  </a:lnTo>
                  <a:lnTo>
                    <a:pt x="87" y="482"/>
                  </a:lnTo>
                  <a:lnTo>
                    <a:pt x="86" y="482"/>
                  </a:lnTo>
                  <a:lnTo>
                    <a:pt x="85" y="482"/>
                  </a:lnTo>
                  <a:lnTo>
                    <a:pt x="85" y="481"/>
                  </a:lnTo>
                  <a:lnTo>
                    <a:pt x="85" y="480"/>
                  </a:lnTo>
                  <a:lnTo>
                    <a:pt x="85" y="479"/>
                  </a:lnTo>
                  <a:lnTo>
                    <a:pt x="84" y="479"/>
                  </a:lnTo>
                  <a:lnTo>
                    <a:pt x="84" y="478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3" y="474"/>
                  </a:lnTo>
                  <a:lnTo>
                    <a:pt x="83" y="473"/>
                  </a:lnTo>
                  <a:lnTo>
                    <a:pt x="83" y="472"/>
                  </a:lnTo>
                  <a:lnTo>
                    <a:pt x="83" y="471"/>
                  </a:lnTo>
                  <a:lnTo>
                    <a:pt x="82" y="471"/>
                  </a:lnTo>
                  <a:lnTo>
                    <a:pt x="82" y="471"/>
                  </a:lnTo>
                  <a:lnTo>
                    <a:pt x="80" y="470"/>
                  </a:lnTo>
                  <a:lnTo>
                    <a:pt x="79" y="469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5"/>
                  </a:lnTo>
                  <a:lnTo>
                    <a:pt x="78" y="464"/>
                  </a:lnTo>
                  <a:lnTo>
                    <a:pt x="78" y="463"/>
                  </a:lnTo>
                  <a:lnTo>
                    <a:pt x="78" y="462"/>
                  </a:lnTo>
                  <a:lnTo>
                    <a:pt x="77" y="462"/>
                  </a:lnTo>
                  <a:lnTo>
                    <a:pt x="77" y="461"/>
                  </a:lnTo>
                  <a:lnTo>
                    <a:pt x="77" y="460"/>
                  </a:lnTo>
                  <a:lnTo>
                    <a:pt x="77" y="459"/>
                  </a:lnTo>
                  <a:lnTo>
                    <a:pt x="76" y="457"/>
                  </a:lnTo>
                  <a:lnTo>
                    <a:pt x="76" y="456"/>
                  </a:lnTo>
                  <a:lnTo>
                    <a:pt x="75" y="455"/>
                  </a:lnTo>
                  <a:lnTo>
                    <a:pt x="74" y="455"/>
                  </a:lnTo>
                  <a:lnTo>
                    <a:pt x="72" y="455"/>
                  </a:lnTo>
                  <a:lnTo>
                    <a:pt x="71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1"/>
                  </a:lnTo>
                  <a:lnTo>
                    <a:pt x="72" y="451"/>
                  </a:lnTo>
                  <a:lnTo>
                    <a:pt x="74" y="451"/>
                  </a:lnTo>
                  <a:lnTo>
                    <a:pt x="75" y="450"/>
                  </a:lnTo>
                  <a:lnTo>
                    <a:pt x="75" y="451"/>
                  </a:lnTo>
                  <a:lnTo>
                    <a:pt x="76" y="452"/>
                  </a:lnTo>
                  <a:close/>
                  <a:moveTo>
                    <a:pt x="72" y="340"/>
                  </a:moveTo>
                  <a:lnTo>
                    <a:pt x="74" y="340"/>
                  </a:lnTo>
                  <a:lnTo>
                    <a:pt x="75" y="340"/>
                  </a:lnTo>
                  <a:lnTo>
                    <a:pt x="76" y="341"/>
                  </a:lnTo>
                  <a:lnTo>
                    <a:pt x="77" y="341"/>
                  </a:lnTo>
                  <a:lnTo>
                    <a:pt x="78" y="340"/>
                  </a:lnTo>
                  <a:lnTo>
                    <a:pt x="78" y="341"/>
                  </a:lnTo>
                  <a:lnTo>
                    <a:pt x="79" y="341"/>
                  </a:lnTo>
                  <a:lnTo>
                    <a:pt x="80" y="341"/>
                  </a:lnTo>
                  <a:lnTo>
                    <a:pt x="82" y="341"/>
                  </a:lnTo>
                  <a:lnTo>
                    <a:pt x="83" y="341"/>
                  </a:lnTo>
                  <a:lnTo>
                    <a:pt x="84" y="341"/>
                  </a:lnTo>
                  <a:lnTo>
                    <a:pt x="85" y="341"/>
                  </a:lnTo>
                  <a:lnTo>
                    <a:pt x="85" y="340"/>
                  </a:lnTo>
                  <a:lnTo>
                    <a:pt x="86" y="340"/>
                  </a:lnTo>
                  <a:lnTo>
                    <a:pt x="86" y="341"/>
                  </a:lnTo>
                  <a:lnTo>
                    <a:pt x="87" y="342"/>
                  </a:lnTo>
                  <a:lnTo>
                    <a:pt x="88" y="342"/>
                  </a:lnTo>
                  <a:lnTo>
                    <a:pt x="88" y="343"/>
                  </a:lnTo>
                  <a:lnTo>
                    <a:pt x="89" y="344"/>
                  </a:lnTo>
                  <a:lnTo>
                    <a:pt x="91" y="344"/>
                  </a:lnTo>
                  <a:lnTo>
                    <a:pt x="92" y="345"/>
                  </a:lnTo>
                  <a:lnTo>
                    <a:pt x="93" y="345"/>
                  </a:lnTo>
                  <a:lnTo>
                    <a:pt x="93" y="346"/>
                  </a:lnTo>
                  <a:lnTo>
                    <a:pt x="94" y="347"/>
                  </a:lnTo>
                  <a:lnTo>
                    <a:pt x="94" y="349"/>
                  </a:lnTo>
                  <a:lnTo>
                    <a:pt x="95" y="349"/>
                  </a:lnTo>
                  <a:lnTo>
                    <a:pt x="96" y="349"/>
                  </a:lnTo>
                  <a:lnTo>
                    <a:pt x="97" y="347"/>
                  </a:lnTo>
                  <a:lnTo>
                    <a:pt x="99" y="347"/>
                  </a:lnTo>
                  <a:lnTo>
                    <a:pt x="100" y="349"/>
                  </a:lnTo>
                  <a:lnTo>
                    <a:pt x="101" y="349"/>
                  </a:lnTo>
                  <a:lnTo>
                    <a:pt x="102" y="350"/>
                  </a:lnTo>
                  <a:lnTo>
                    <a:pt x="103" y="350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5" y="352"/>
                  </a:lnTo>
                  <a:lnTo>
                    <a:pt x="105" y="352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9" y="352"/>
                  </a:lnTo>
                  <a:lnTo>
                    <a:pt x="110" y="353"/>
                  </a:lnTo>
                  <a:lnTo>
                    <a:pt x="111" y="353"/>
                  </a:lnTo>
                  <a:lnTo>
                    <a:pt x="112" y="354"/>
                  </a:lnTo>
                  <a:lnTo>
                    <a:pt x="113" y="354"/>
                  </a:lnTo>
                  <a:lnTo>
                    <a:pt x="114" y="354"/>
                  </a:lnTo>
                  <a:lnTo>
                    <a:pt x="114" y="355"/>
                  </a:lnTo>
                  <a:lnTo>
                    <a:pt x="116" y="355"/>
                  </a:lnTo>
                  <a:lnTo>
                    <a:pt x="117" y="355"/>
                  </a:lnTo>
                  <a:lnTo>
                    <a:pt x="118" y="357"/>
                  </a:lnTo>
                  <a:lnTo>
                    <a:pt x="119" y="357"/>
                  </a:lnTo>
                  <a:lnTo>
                    <a:pt x="120" y="357"/>
                  </a:lnTo>
                  <a:lnTo>
                    <a:pt x="121" y="358"/>
                  </a:lnTo>
                  <a:lnTo>
                    <a:pt x="121" y="360"/>
                  </a:lnTo>
                  <a:lnTo>
                    <a:pt x="121" y="361"/>
                  </a:lnTo>
                  <a:lnTo>
                    <a:pt x="121" y="362"/>
                  </a:lnTo>
                  <a:lnTo>
                    <a:pt x="122" y="362"/>
                  </a:lnTo>
                  <a:lnTo>
                    <a:pt x="122" y="362"/>
                  </a:lnTo>
                  <a:lnTo>
                    <a:pt x="123" y="363"/>
                  </a:lnTo>
                  <a:lnTo>
                    <a:pt x="123" y="364"/>
                  </a:lnTo>
                  <a:lnTo>
                    <a:pt x="125" y="364"/>
                  </a:lnTo>
                  <a:lnTo>
                    <a:pt x="125" y="366"/>
                  </a:lnTo>
                  <a:lnTo>
                    <a:pt x="126" y="366"/>
                  </a:lnTo>
                  <a:lnTo>
                    <a:pt x="126" y="367"/>
                  </a:lnTo>
                  <a:lnTo>
                    <a:pt x="127" y="367"/>
                  </a:lnTo>
                  <a:lnTo>
                    <a:pt x="127" y="368"/>
                  </a:lnTo>
                  <a:lnTo>
                    <a:pt x="128" y="369"/>
                  </a:lnTo>
                  <a:lnTo>
                    <a:pt x="129" y="369"/>
                  </a:lnTo>
                  <a:lnTo>
                    <a:pt x="129" y="370"/>
                  </a:lnTo>
                  <a:lnTo>
                    <a:pt x="130" y="371"/>
                  </a:lnTo>
                  <a:lnTo>
                    <a:pt x="130" y="372"/>
                  </a:lnTo>
                  <a:lnTo>
                    <a:pt x="130" y="374"/>
                  </a:lnTo>
                  <a:lnTo>
                    <a:pt x="131" y="372"/>
                  </a:lnTo>
                  <a:lnTo>
                    <a:pt x="132" y="374"/>
                  </a:lnTo>
                  <a:lnTo>
                    <a:pt x="132" y="375"/>
                  </a:lnTo>
                  <a:lnTo>
                    <a:pt x="132" y="376"/>
                  </a:lnTo>
                  <a:lnTo>
                    <a:pt x="134" y="376"/>
                  </a:lnTo>
                  <a:lnTo>
                    <a:pt x="134" y="377"/>
                  </a:lnTo>
                  <a:lnTo>
                    <a:pt x="134" y="378"/>
                  </a:lnTo>
                  <a:lnTo>
                    <a:pt x="134" y="379"/>
                  </a:lnTo>
                  <a:lnTo>
                    <a:pt x="134" y="380"/>
                  </a:lnTo>
                  <a:lnTo>
                    <a:pt x="134" y="381"/>
                  </a:lnTo>
                  <a:lnTo>
                    <a:pt x="134" y="383"/>
                  </a:lnTo>
                  <a:lnTo>
                    <a:pt x="132" y="383"/>
                  </a:lnTo>
                  <a:lnTo>
                    <a:pt x="132" y="384"/>
                  </a:lnTo>
                  <a:lnTo>
                    <a:pt x="131" y="385"/>
                  </a:lnTo>
                  <a:lnTo>
                    <a:pt x="130" y="385"/>
                  </a:lnTo>
                  <a:lnTo>
                    <a:pt x="129" y="384"/>
                  </a:lnTo>
                  <a:lnTo>
                    <a:pt x="128" y="384"/>
                  </a:lnTo>
                  <a:lnTo>
                    <a:pt x="127" y="383"/>
                  </a:lnTo>
                  <a:lnTo>
                    <a:pt x="126" y="383"/>
                  </a:lnTo>
                  <a:lnTo>
                    <a:pt x="125" y="381"/>
                  </a:lnTo>
                  <a:lnTo>
                    <a:pt x="125" y="380"/>
                  </a:lnTo>
                  <a:lnTo>
                    <a:pt x="123" y="380"/>
                  </a:lnTo>
                  <a:lnTo>
                    <a:pt x="122" y="380"/>
                  </a:lnTo>
                  <a:lnTo>
                    <a:pt x="121" y="380"/>
                  </a:lnTo>
                  <a:lnTo>
                    <a:pt x="121" y="379"/>
                  </a:lnTo>
                  <a:lnTo>
                    <a:pt x="120" y="379"/>
                  </a:lnTo>
                  <a:lnTo>
                    <a:pt x="119" y="379"/>
                  </a:lnTo>
                  <a:lnTo>
                    <a:pt x="118" y="379"/>
                  </a:lnTo>
                  <a:lnTo>
                    <a:pt x="117" y="379"/>
                  </a:lnTo>
                  <a:lnTo>
                    <a:pt x="116" y="379"/>
                  </a:lnTo>
                  <a:lnTo>
                    <a:pt x="114" y="379"/>
                  </a:lnTo>
                  <a:lnTo>
                    <a:pt x="113" y="379"/>
                  </a:lnTo>
                  <a:lnTo>
                    <a:pt x="112" y="379"/>
                  </a:lnTo>
                  <a:lnTo>
                    <a:pt x="111" y="379"/>
                  </a:lnTo>
                  <a:lnTo>
                    <a:pt x="110" y="380"/>
                  </a:lnTo>
                  <a:lnTo>
                    <a:pt x="109" y="380"/>
                  </a:lnTo>
                  <a:lnTo>
                    <a:pt x="109" y="379"/>
                  </a:lnTo>
                  <a:lnTo>
                    <a:pt x="108" y="379"/>
                  </a:lnTo>
                  <a:lnTo>
                    <a:pt x="106" y="379"/>
                  </a:lnTo>
                  <a:lnTo>
                    <a:pt x="105" y="379"/>
                  </a:lnTo>
                  <a:lnTo>
                    <a:pt x="105" y="379"/>
                  </a:lnTo>
                  <a:lnTo>
                    <a:pt x="104" y="379"/>
                  </a:lnTo>
                  <a:lnTo>
                    <a:pt x="103" y="379"/>
                  </a:lnTo>
                  <a:lnTo>
                    <a:pt x="102" y="378"/>
                  </a:lnTo>
                  <a:lnTo>
                    <a:pt x="101" y="378"/>
                  </a:lnTo>
                  <a:lnTo>
                    <a:pt x="101" y="377"/>
                  </a:lnTo>
                  <a:lnTo>
                    <a:pt x="101" y="376"/>
                  </a:lnTo>
                  <a:lnTo>
                    <a:pt x="100" y="376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9" y="374"/>
                  </a:lnTo>
                  <a:lnTo>
                    <a:pt x="97" y="374"/>
                  </a:lnTo>
                  <a:lnTo>
                    <a:pt x="97" y="372"/>
                  </a:lnTo>
                  <a:lnTo>
                    <a:pt x="97" y="371"/>
                  </a:lnTo>
                  <a:lnTo>
                    <a:pt x="96" y="370"/>
                  </a:lnTo>
                  <a:lnTo>
                    <a:pt x="96" y="369"/>
                  </a:lnTo>
                  <a:lnTo>
                    <a:pt x="97" y="368"/>
                  </a:lnTo>
                  <a:lnTo>
                    <a:pt x="97" y="367"/>
                  </a:lnTo>
                  <a:lnTo>
                    <a:pt x="97" y="366"/>
                  </a:lnTo>
                  <a:lnTo>
                    <a:pt x="99" y="364"/>
                  </a:lnTo>
                  <a:lnTo>
                    <a:pt x="99" y="363"/>
                  </a:lnTo>
                  <a:lnTo>
                    <a:pt x="100" y="363"/>
                  </a:lnTo>
                  <a:lnTo>
                    <a:pt x="100" y="362"/>
                  </a:lnTo>
                  <a:lnTo>
                    <a:pt x="99" y="362"/>
                  </a:lnTo>
                  <a:lnTo>
                    <a:pt x="99" y="362"/>
                  </a:lnTo>
                  <a:lnTo>
                    <a:pt x="97" y="361"/>
                  </a:lnTo>
                  <a:lnTo>
                    <a:pt x="97" y="360"/>
                  </a:lnTo>
                  <a:lnTo>
                    <a:pt x="97" y="359"/>
                  </a:lnTo>
                  <a:lnTo>
                    <a:pt x="97" y="358"/>
                  </a:lnTo>
                  <a:lnTo>
                    <a:pt x="97" y="357"/>
                  </a:lnTo>
                  <a:lnTo>
                    <a:pt x="96" y="357"/>
                  </a:lnTo>
                  <a:lnTo>
                    <a:pt x="96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94" y="353"/>
                  </a:lnTo>
                  <a:lnTo>
                    <a:pt x="93" y="353"/>
                  </a:lnTo>
                  <a:lnTo>
                    <a:pt x="93" y="352"/>
                  </a:lnTo>
                  <a:lnTo>
                    <a:pt x="93" y="351"/>
                  </a:lnTo>
                  <a:lnTo>
                    <a:pt x="92" y="351"/>
                  </a:lnTo>
                  <a:lnTo>
                    <a:pt x="92" y="352"/>
                  </a:lnTo>
                  <a:lnTo>
                    <a:pt x="91" y="353"/>
                  </a:lnTo>
                  <a:lnTo>
                    <a:pt x="91" y="354"/>
                  </a:lnTo>
                  <a:lnTo>
                    <a:pt x="91" y="353"/>
                  </a:lnTo>
                  <a:lnTo>
                    <a:pt x="89" y="352"/>
                  </a:lnTo>
                  <a:lnTo>
                    <a:pt x="88" y="352"/>
                  </a:lnTo>
                  <a:lnTo>
                    <a:pt x="87" y="352"/>
                  </a:lnTo>
                  <a:lnTo>
                    <a:pt x="86" y="352"/>
                  </a:lnTo>
                  <a:lnTo>
                    <a:pt x="86" y="351"/>
                  </a:lnTo>
                  <a:lnTo>
                    <a:pt x="85" y="351"/>
                  </a:lnTo>
                  <a:lnTo>
                    <a:pt x="84" y="351"/>
                  </a:lnTo>
                  <a:lnTo>
                    <a:pt x="83" y="351"/>
                  </a:lnTo>
                  <a:lnTo>
                    <a:pt x="82" y="351"/>
                  </a:lnTo>
                  <a:lnTo>
                    <a:pt x="80" y="351"/>
                  </a:lnTo>
                  <a:lnTo>
                    <a:pt x="79" y="350"/>
                  </a:lnTo>
                  <a:lnTo>
                    <a:pt x="78" y="350"/>
                  </a:lnTo>
                  <a:lnTo>
                    <a:pt x="78" y="349"/>
                  </a:lnTo>
                  <a:lnTo>
                    <a:pt x="78" y="347"/>
                  </a:lnTo>
                  <a:lnTo>
                    <a:pt x="78" y="347"/>
                  </a:lnTo>
                  <a:lnTo>
                    <a:pt x="77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4"/>
                  </a:lnTo>
                  <a:lnTo>
                    <a:pt x="75" y="343"/>
                  </a:lnTo>
                  <a:lnTo>
                    <a:pt x="75" y="342"/>
                  </a:lnTo>
                  <a:lnTo>
                    <a:pt x="74" y="342"/>
                  </a:lnTo>
                  <a:lnTo>
                    <a:pt x="72" y="342"/>
                  </a:lnTo>
                  <a:lnTo>
                    <a:pt x="72" y="341"/>
                  </a:lnTo>
                  <a:lnTo>
                    <a:pt x="72" y="340"/>
                  </a:lnTo>
                  <a:close/>
                  <a:moveTo>
                    <a:pt x="174" y="271"/>
                  </a:moveTo>
                  <a:lnTo>
                    <a:pt x="173" y="271"/>
                  </a:lnTo>
                  <a:lnTo>
                    <a:pt x="172" y="271"/>
                  </a:lnTo>
                  <a:lnTo>
                    <a:pt x="171" y="271"/>
                  </a:lnTo>
                  <a:lnTo>
                    <a:pt x="171" y="270"/>
                  </a:lnTo>
                  <a:lnTo>
                    <a:pt x="171" y="269"/>
                  </a:lnTo>
                  <a:lnTo>
                    <a:pt x="172" y="269"/>
                  </a:lnTo>
                  <a:lnTo>
                    <a:pt x="173" y="269"/>
                  </a:lnTo>
                  <a:lnTo>
                    <a:pt x="174" y="271"/>
                  </a:lnTo>
                  <a:close/>
                  <a:moveTo>
                    <a:pt x="153" y="269"/>
                  </a:moveTo>
                  <a:lnTo>
                    <a:pt x="153" y="270"/>
                  </a:lnTo>
                  <a:lnTo>
                    <a:pt x="152" y="271"/>
                  </a:lnTo>
                  <a:lnTo>
                    <a:pt x="152" y="270"/>
                  </a:lnTo>
                  <a:lnTo>
                    <a:pt x="151" y="270"/>
                  </a:lnTo>
                  <a:lnTo>
                    <a:pt x="149" y="270"/>
                  </a:lnTo>
                  <a:lnTo>
                    <a:pt x="147" y="271"/>
                  </a:lnTo>
                  <a:lnTo>
                    <a:pt x="147" y="274"/>
                  </a:lnTo>
                  <a:lnTo>
                    <a:pt x="149" y="274"/>
                  </a:lnTo>
                  <a:lnTo>
                    <a:pt x="151" y="274"/>
                  </a:lnTo>
                  <a:lnTo>
                    <a:pt x="152" y="274"/>
                  </a:lnTo>
                  <a:lnTo>
                    <a:pt x="152" y="273"/>
                  </a:lnTo>
                  <a:lnTo>
                    <a:pt x="153" y="273"/>
                  </a:lnTo>
                  <a:lnTo>
                    <a:pt x="152" y="274"/>
                  </a:lnTo>
                  <a:lnTo>
                    <a:pt x="149" y="274"/>
                  </a:lnTo>
                  <a:lnTo>
                    <a:pt x="147" y="274"/>
                  </a:lnTo>
                  <a:lnTo>
                    <a:pt x="148" y="277"/>
                  </a:lnTo>
                  <a:lnTo>
                    <a:pt x="146" y="278"/>
                  </a:lnTo>
                  <a:lnTo>
                    <a:pt x="147" y="281"/>
                  </a:lnTo>
                  <a:lnTo>
                    <a:pt x="146" y="281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4" y="277"/>
                  </a:lnTo>
                  <a:lnTo>
                    <a:pt x="145" y="277"/>
                  </a:lnTo>
                  <a:lnTo>
                    <a:pt x="147" y="276"/>
                  </a:lnTo>
                  <a:lnTo>
                    <a:pt x="147" y="274"/>
                  </a:lnTo>
                  <a:lnTo>
                    <a:pt x="146" y="271"/>
                  </a:lnTo>
                  <a:lnTo>
                    <a:pt x="145" y="273"/>
                  </a:lnTo>
                  <a:lnTo>
                    <a:pt x="145" y="274"/>
                  </a:lnTo>
                  <a:lnTo>
                    <a:pt x="145" y="275"/>
                  </a:lnTo>
                  <a:lnTo>
                    <a:pt x="146" y="276"/>
                  </a:lnTo>
                  <a:lnTo>
                    <a:pt x="146" y="275"/>
                  </a:lnTo>
                  <a:lnTo>
                    <a:pt x="146" y="276"/>
                  </a:lnTo>
                  <a:lnTo>
                    <a:pt x="145" y="276"/>
                  </a:lnTo>
                  <a:lnTo>
                    <a:pt x="143" y="277"/>
                  </a:lnTo>
                  <a:lnTo>
                    <a:pt x="143" y="276"/>
                  </a:lnTo>
                  <a:lnTo>
                    <a:pt x="143" y="275"/>
                  </a:lnTo>
                  <a:lnTo>
                    <a:pt x="142" y="275"/>
                  </a:lnTo>
                  <a:lnTo>
                    <a:pt x="142" y="276"/>
                  </a:lnTo>
                  <a:lnTo>
                    <a:pt x="142" y="277"/>
                  </a:lnTo>
                  <a:lnTo>
                    <a:pt x="143" y="279"/>
                  </a:lnTo>
                  <a:lnTo>
                    <a:pt x="142" y="279"/>
                  </a:lnTo>
                  <a:lnTo>
                    <a:pt x="142" y="277"/>
                  </a:lnTo>
                  <a:lnTo>
                    <a:pt x="140" y="276"/>
                  </a:lnTo>
                  <a:lnTo>
                    <a:pt x="140" y="275"/>
                  </a:lnTo>
                  <a:lnTo>
                    <a:pt x="142" y="273"/>
                  </a:lnTo>
                  <a:lnTo>
                    <a:pt x="142" y="271"/>
                  </a:lnTo>
                  <a:lnTo>
                    <a:pt x="143" y="270"/>
                  </a:lnTo>
                  <a:lnTo>
                    <a:pt x="144" y="269"/>
                  </a:lnTo>
                  <a:lnTo>
                    <a:pt x="146" y="268"/>
                  </a:lnTo>
                  <a:lnTo>
                    <a:pt x="147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51" y="267"/>
                  </a:lnTo>
                  <a:lnTo>
                    <a:pt x="152" y="267"/>
                  </a:lnTo>
                  <a:lnTo>
                    <a:pt x="152" y="268"/>
                  </a:lnTo>
                  <a:lnTo>
                    <a:pt x="153" y="269"/>
                  </a:lnTo>
                  <a:close/>
                  <a:moveTo>
                    <a:pt x="267" y="0"/>
                  </a:moveTo>
                  <a:lnTo>
                    <a:pt x="267" y="67"/>
                  </a:lnTo>
                  <a:lnTo>
                    <a:pt x="268" y="67"/>
                  </a:lnTo>
                  <a:lnTo>
                    <a:pt x="268" y="80"/>
                  </a:lnTo>
                  <a:lnTo>
                    <a:pt x="268" y="83"/>
                  </a:lnTo>
                  <a:lnTo>
                    <a:pt x="269" y="87"/>
                  </a:lnTo>
                  <a:lnTo>
                    <a:pt x="269" y="95"/>
                  </a:lnTo>
                  <a:lnTo>
                    <a:pt x="269" y="108"/>
                  </a:lnTo>
                  <a:lnTo>
                    <a:pt x="269" y="112"/>
                  </a:lnTo>
                  <a:lnTo>
                    <a:pt x="269" y="117"/>
                  </a:lnTo>
                  <a:lnTo>
                    <a:pt x="271" y="12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8" y="150"/>
                  </a:lnTo>
                  <a:lnTo>
                    <a:pt x="267" y="155"/>
                  </a:lnTo>
                  <a:lnTo>
                    <a:pt x="266" y="158"/>
                  </a:lnTo>
                  <a:lnTo>
                    <a:pt x="264" y="167"/>
                  </a:lnTo>
                  <a:lnTo>
                    <a:pt x="263" y="171"/>
                  </a:lnTo>
                  <a:lnTo>
                    <a:pt x="260" y="177"/>
                  </a:lnTo>
                  <a:lnTo>
                    <a:pt x="259" y="182"/>
                  </a:lnTo>
                  <a:lnTo>
                    <a:pt x="259" y="184"/>
                  </a:lnTo>
                  <a:lnTo>
                    <a:pt x="258" y="184"/>
                  </a:lnTo>
                  <a:lnTo>
                    <a:pt x="258" y="185"/>
                  </a:lnTo>
                  <a:lnTo>
                    <a:pt x="258" y="189"/>
                  </a:lnTo>
                  <a:lnTo>
                    <a:pt x="257" y="189"/>
                  </a:lnTo>
                  <a:lnTo>
                    <a:pt x="256" y="194"/>
                  </a:lnTo>
                  <a:lnTo>
                    <a:pt x="256" y="195"/>
                  </a:lnTo>
                  <a:lnTo>
                    <a:pt x="256" y="197"/>
                  </a:lnTo>
                  <a:lnTo>
                    <a:pt x="255" y="199"/>
                  </a:lnTo>
                  <a:lnTo>
                    <a:pt x="255" y="200"/>
                  </a:lnTo>
                  <a:lnTo>
                    <a:pt x="254" y="202"/>
                  </a:lnTo>
                  <a:lnTo>
                    <a:pt x="254" y="203"/>
                  </a:lnTo>
                  <a:lnTo>
                    <a:pt x="251" y="203"/>
                  </a:lnTo>
                  <a:lnTo>
                    <a:pt x="246" y="202"/>
                  </a:lnTo>
                  <a:lnTo>
                    <a:pt x="246" y="203"/>
                  </a:lnTo>
                  <a:lnTo>
                    <a:pt x="246" y="207"/>
                  </a:lnTo>
                  <a:lnTo>
                    <a:pt x="243" y="208"/>
                  </a:lnTo>
                  <a:lnTo>
                    <a:pt x="242" y="208"/>
                  </a:lnTo>
                  <a:lnTo>
                    <a:pt x="239" y="215"/>
                  </a:lnTo>
                  <a:lnTo>
                    <a:pt x="239" y="217"/>
                  </a:lnTo>
                  <a:lnTo>
                    <a:pt x="241" y="217"/>
                  </a:lnTo>
                  <a:lnTo>
                    <a:pt x="241" y="220"/>
                  </a:lnTo>
                  <a:lnTo>
                    <a:pt x="242" y="223"/>
                  </a:lnTo>
                  <a:lnTo>
                    <a:pt x="241" y="223"/>
                  </a:lnTo>
                  <a:lnTo>
                    <a:pt x="240" y="223"/>
                  </a:lnTo>
                  <a:lnTo>
                    <a:pt x="233" y="223"/>
                  </a:lnTo>
                  <a:lnTo>
                    <a:pt x="232" y="223"/>
                  </a:lnTo>
                  <a:lnTo>
                    <a:pt x="231" y="223"/>
                  </a:lnTo>
                  <a:lnTo>
                    <a:pt x="230" y="223"/>
                  </a:lnTo>
                  <a:lnTo>
                    <a:pt x="229" y="223"/>
                  </a:lnTo>
                  <a:lnTo>
                    <a:pt x="225" y="223"/>
                  </a:lnTo>
                  <a:lnTo>
                    <a:pt x="224" y="223"/>
                  </a:lnTo>
                  <a:lnTo>
                    <a:pt x="223" y="223"/>
                  </a:lnTo>
                  <a:lnTo>
                    <a:pt x="217" y="223"/>
                  </a:lnTo>
                  <a:lnTo>
                    <a:pt x="216" y="223"/>
                  </a:lnTo>
                  <a:lnTo>
                    <a:pt x="215" y="223"/>
                  </a:lnTo>
                  <a:lnTo>
                    <a:pt x="215" y="223"/>
                  </a:lnTo>
                  <a:lnTo>
                    <a:pt x="214" y="223"/>
                  </a:lnTo>
                  <a:lnTo>
                    <a:pt x="213" y="223"/>
                  </a:lnTo>
                  <a:lnTo>
                    <a:pt x="212" y="223"/>
                  </a:lnTo>
                  <a:lnTo>
                    <a:pt x="211" y="223"/>
                  </a:lnTo>
                  <a:lnTo>
                    <a:pt x="209" y="223"/>
                  </a:lnTo>
                  <a:lnTo>
                    <a:pt x="208" y="223"/>
                  </a:lnTo>
                  <a:lnTo>
                    <a:pt x="207" y="223"/>
                  </a:lnTo>
                  <a:lnTo>
                    <a:pt x="206" y="223"/>
                  </a:lnTo>
                  <a:lnTo>
                    <a:pt x="205" y="223"/>
                  </a:lnTo>
                  <a:lnTo>
                    <a:pt x="203" y="223"/>
                  </a:lnTo>
                  <a:lnTo>
                    <a:pt x="203" y="224"/>
                  </a:lnTo>
                  <a:lnTo>
                    <a:pt x="203" y="225"/>
                  </a:lnTo>
                  <a:lnTo>
                    <a:pt x="203" y="226"/>
                  </a:lnTo>
                  <a:lnTo>
                    <a:pt x="203" y="226"/>
                  </a:lnTo>
                  <a:lnTo>
                    <a:pt x="203" y="227"/>
                  </a:lnTo>
                  <a:lnTo>
                    <a:pt x="203" y="228"/>
                  </a:lnTo>
                  <a:lnTo>
                    <a:pt x="203" y="230"/>
                  </a:lnTo>
                  <a:lnTo>
                    <a:pt x="203" y="231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2" y="233"/>
                  </a:lnTo>
                  <a:lnTo>
                    <a:pt x="200" y="233"/>
                  </a:lnTo>
                  <a:lnTo>
                    <a:pt x="200" y="234"/>
                  </a:lnTo>
                  <a:lnTo>
                    <a:pt x="200" y="235"/>
                  </a:lnTo>
                  <a:lnTo>
                    <a:pt x="199" y="235"/>
                  </a:lnTo>
                  <a:lnTo>
                    <a:pt x="199" y="236"/>
                  </a:lnTo>
                  <a:lnTo>
                    <a:pt x="198" y="236"/>
                  </a:lnTo>
                  <a:lnTo>
                    <a:pt x="197" y="236"/>
                  </a:lnTo>
                  <a:lnTo>
                    <a:pt x="197" y="237"/>
                  </a:lnTo>
                  <a:lnTo>
                    <a:pt x="197" y="239"/>
                  </a:lnTo>
                  <a:lnTo>
                    <a:pt x="195" y="239"/>
                  </a:lnTo>
                  <a:lnTo>
                    <a:pt x="195" y="240"/>
                  </a:lnTo>
                  <a:lnTo>
                    <a:pt x="195" y="241"/>
                  </a:lnTo>
                  <a:lnTo>
                    <a:pt x="194" y="241"/>
                  </a:lnTo>
                  <a:lnTo>
                    <a:pt x="191" y="241"/>
                  </a:lnTo>
                  <a:lnTo>
                    <a:pt x="191" y="242"/>
                  </a:lnTo>
                  <a:lnTo>
                    <a:pt x="190" y="242"/>
                  </a:lnTo>
                  <a:lnTo>
                    <a:pt x="189" y="242"/>
                  </a:lnTo>
                  <a:lnTo>
                    <a:pt x="189" y="243"/>
                  </a:lnTo>
                  <a:lnTo>
                    <a:pt x="189" y="244"/>
                  </a:lnTo>
                  <a:lnTo>
                    <a:pt x="188" y="244"/>
                  </a:lnTo>
                  <a:lnTo>
                    <a:pt x="188" y="245"/>
                  </a:lnTo>
                  <a:lnTo>
                    <a:pt x="188" y="245"/>
                  </a:lnTo>
                  <a:lnTo>
                    <a:pt x="188" y="247"/>
                  </a:lnTo>
                  <a:lnTo>
                    <a:pt x="187" y="247"/>
                  </a:lnTo>
                  <a:lnTo>
                    <a:pt x="187" y="248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51"/>
                  </a:lnTo>
                  <a:lnTo>
                    <a:pt x="185" y="251"/>
                  </a:lnTo>
                  <a:lnTo>
                    <a:pt x="185" y="252"/>
                  </a:lnTo>
                  <a:lnTo>
                    <a:pt x="185" y="253"/>
                  </a:lnTo>
                  <a:lnTo>
                    <a:pt x="185" y="253"/>
                  </a:lnTo>
                  <a:lnTo>
                    <a:pt x="185" y="254"/>
                  </a:lnTo>
                  <a:lnTo>
                    <a:pt x="183" y="254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1" y="257"/>
                  </a:lnTo>
                  <a:lnTo>
                    <a:pt x="181" y="258"/>
                  </a:lnTo>
                  <a:lnTo>
                    <a:pt x="180" y="258"/>
                  </a:lnTo>
                  <a:lnTo>
                    <a:pt x="180" y="259"/>
                  </a:lnTo>
                  <a:lnTo>
                    <a:pt x="180" y="260"/>
                  </a:lnTo>
                  <a:lnTo>
                    <a:pt x="179" y="262"/>
                  </a:lnTo>
                  <a:lnTo>
                    <a:pt x="178" y="264"/>
                  </a:lnTo>
                  <a:lnTo>
                    <a:pt x="178" y="265"/>
                  </a:lnTo>
                  <a:lnTo>
                    <a:pt x="178" y="266"/>
                  </a:lnTo>
                  <a:lnTo>
                    <a:pt x="179" y="267"/>
                  </a:lnTo>
                  <a:lnTo>
                    <a:pt x="179" y="269"/>
                  </a:lnTo>
                  <a:lnTo>
                    <a:pt x="178" y="270"/>
                  </a:lnTo>
                  <a:lnTo>
                    <a:pt x="177" y="271"/>
                  </a:lnTo>
                  <a:lnTo>
                    <a:pt x="176" y="271"/>
                  </a:lnTo>
                  <a:lnTo>
                    <a:pt x="174" y="271"/>
                  </a:lnTo>
                  <a:lnTo>
                    <a:pt x="174" y="273"/>
                  </a:lnTo>
                  <a:lnTo>
                    <a:pt x="173" y="271"/>
                  </a:lnTo>
                  <a:lnTo>
                    <a:pt x="174" y="271"/>
                  </a:lnTo>
                  <a:lnTo>
                    <a:pt x="173" y="269"/>
                  </a:lnTo>
                  <a:lnTo>
                    <a:pt x="173" y="268"/>
                  </a:lnTo>
                  <a:lnTo>
                    <a:pt x="174" y="268"/>
                  </a:lnTo>
                  <a:lnTo>
                    <a:pt x="173" y="268"/>
                  </a:lnTo>
                  <a:lnTo>
                    <a:pt x="172" y="269"/>
                  </a:lnTo>
                  <a:lnTo>
                    <a:pt x="171" y="267"/>
                  </a:lnTo>
                  <a:lnTo>
                    <a:pt x="172" y="268"/>
                  </a:lnTo>
                  <a:lnTo>
                    <a:pt x="172" y="269"/>
                  </a:lnTo>
                  <a:lnTo>
                    <a:pt x="171" y="269"/>
                  </a:lnTo>
                  <a:lnTo>
                    <a:pt x="170" y="270"/>
                  </a:lnTo>
                  <a:lnTo>
                    <a:pt x="171" y="270"/>
                  </a:lnTo>
                  <a:lnTo>
                    <a:pt x="171" y="271"/>
                  </a:lnTo>
                  <a:lnTo>
                    <a:pt x="172" y="271"/>
                  </a:lnTo>
                  <a:lnTo>
                    <a:pt x="173" y="273"/>
                  </a:lnTo>
                  <a:lnTo>
                    <a:pt x="173" y="274"/>
                  </a:lnTo>
                  <a:lnTo>
                    <a:pt x="172" y="273"/>
                  </a:lnTo>
                  <a:lnTo>
                    <a:pt x="171" y="271"/>
                  </a:lnTo>
                  <a:lnTo>
                    <a:pt x="169" y="270"/>
                  </a:lnTo>
                  <a:lnTo>
                    <a:pt x="168" y="269"/>
                  </a:lnTo>
                  <a:lnTo>
                    <a:pt x="165" y="269"/>
                  </a:lnTo>
                  <a:lnTo>
                    <a:pt x="163" y="268"/>
                  </a:lnTo>
                  <a:lnTo>
                    <a:pt x="161" y="268"/>
                  </a:lnTo>
                  <a:lnTo>
                    <a:pt x="161" y="268"/>
                  </a:lnTo>
                  <a:lnTo>
                    <a:pt x="161" y="269"/>
                  </a:lnTo>
                  <a:lnTo>
                    <a:pt x="160" y="270"/>
                  </a:lnTo>
                  <a:lnTo>
                    <a:pt x="159" y="269"/>
                  </a:lnTo>
                  <a:lnTo>
                    <a:pt x="157" y="269"/>
                  </a:lnTo>
                  <a:lnTo>
                    <a:pt x="156" y="268"/>
                  </a:lnTo>
                  <a:lnTo>
                    <a:pt x="155" y="268"/>
                  </a:lnTo>
                  <a:lnTo>
                    <a:pt x="155" y="267"/>
                  </a:lnTo>
                  <a:lnTo>
                    <a:pt x="155" y="268"/>
                  </a:lnTo>
                  <a:lnTo>
                    <a:pt x="156" y="269"/>
                  </a:lnTo>
                  <a:lnTo>
                    <a:pt x="157" y="269"/>
                  </a:lnTo>
                  <a:lnTo>
                    <a:pt x="159" y="270"/>
                  </a:lnTo>
                  <a:lnTo>
                    <a:pt x="160" y="271"/>
                  </a:lnTo>
                  <a:lnTo>
                    <a:pt x="159" y="271"/>
                  </a:lnTo>
                  <a:lnTo>
                    <a:pt x="160" y="275"/>
                  </a:lnTo>
                  <a:lnTo>
                    <a:pt x="157" y="275"/>
                  </a:lnTo>
                  <a:lnTo>
                    <a:pt x="159" y="275"/>
                  </a:lnTo>
                  <a:lnTo>
                    <a:pt x="160" y="275"/>
                  </a:lnTo>
                  <a:lnTo>
                    <a:pt x="160" y="276"/>
                  </a:lnTo>
                  <a:lnTo>
                    <a:pt x="157" y="276"/>
                  </a:lnTo>
                  <a:lnTo>
                    <a:pt x="157" y="275"/>
                  </a:lnTo>
                  <a:lnTo>
                    <a:pt x="156" y="275"/>
                  </a:lnTo>
                  <a:lnTo>
                    <a:pt x="155" y="275"/>
                  </a:lnTo>
                  <a:lnTo>
                    <a:pt x="156" y="274"/>
                  </a:lnTo>
                  <a:lnTo>
                    <a:pt x="157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7" y="273"/>
                  </a:lnTo>
                  <a:lnTo>
                    <a:pt x="156" y="274"/>
                  </a:lnTo>
                  <a:lnTo>
                    <a:pt x="156" y="273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4" y="273"/>
                  </a:lnTo>
                  <a:lnTo>
                    <a:pt x="155" y="274"/>
                  </a:lnTo>
                  <a:lnTo>
                    <a:pt x="154" y="273"/>
                  </a:lnTo>
                  <a:lnTo>
                    <a:pt x="153" y="273"/>
                  </a:lnTo>
                  <a:lnTo>
                    <a:pt x="153" y="271"/>
                  </a:lnTo>
                  <a:lnTo>
                    <a:pt x="154" y="270"/>
                  </a:lnTo>
                  <a:lnTo>
                    <a:pt x="155" y="270"/>
                  </a:lnTo>
                  <a:lnTo>
                    <a:pt x="155" y="269"/>
                  </a:lnTo>
                  <a:lnTo>
                    <a:pt x="155" y="268"/>
                  </a:lnTo>
                  <a:lnTo>
                    <a:pt x="155" y="269"/>
                  </a:lnTo>
                  <a:lnTo>
                    <a:pt x="154" y="269"/>
                  </a:lnTo>
                  <a:lnTo>
                    <a:pt x="154" y="270"/>
                  </a:lnTo>
                  <a:lnTo>
                    <a:pt x="154" y="268"/>
                  </a:lnTo>
                  <a:lnTo>
                    <a:pt x="153" y="268"/>
                  </a:lnTo>
                  <a:lnTo>
                    <a:pt x="153" y="269"/>
                  </a:lnTo>
                  <a:lnTo>
                    <a:pt x="152" y="268"/>
                  </a:lnTo>
                  <a:lnTo>
                    <a:pt x="152" y="267"/>
                  </a:lnTo>
                  <a:lnTo>
                    <a:pt x="155" y="266"/>
                  </a:lnTo>
                  <a:lnTo>
                    <a:pt x="153" y="266"/>
                  </a:lnTo>
                  <a:lnTo>
                    <a:pt x="153" y="267"/>
                  </a:lnTo>
                  <a:lnTo>
                    <a:pt x="152" y="267"/>
                  </a:lnTo>
                  <a:lnTo>
                    <a:pt x="152" y="266"/>
                  </a:lnTo>
                  <a:lnTo>
                    <a:pt x="153" y="266"/>
                  </a:lnTo>
                  <a:lnTo>
                    <a:pt x="154" y="266"/>
                  </a:lnTo>
                  <a:lnTo>
                    <a:pt x="154" y="265"/>
                  </a:lnTo>
                  <a:lnTo>
                    <a:pt x="152" y="266"/>
                  </a:lnTo>
                  <a:lnTo>
                    <a:pt x="148" y="267"/>
                  </a:lnTo>
                  <a:lnTo>
                    <a:pt x="147" y="267"/>
                  </a:lnTo>
                  <a:lnTo>
                    <a:pt x="145" y="268"/>
                  </a:lnTo>
                  <a:lnTo>
                    <a:pt x="145" y="267"/>
                  </a:lnTo>
                  <a:lnTo>
                    <a:pt x="146" y="267"/>
                  </a:lnTo>
                  <a:lnTo>
                    <a:pt x="146" y="266"/>
                  </a:lnTo>
                  <a:lnTo>
                    <a:pt x="147" y="265"/>
                  </a:lnTo>
                  <a:lnTo>
                    <a:pt x="146" y="266"/>
                  </a:lnTo>
                  <a:lnTo>
                    <a:pt x="146" y="267"/>
                  </a:lnTo>
                  <a:lnTo>
                    <a:pt x="144" y="269"/>
                  </a:lnTo>
                  <a:lnTo>
                    <a:pt x="144" y="267"/>
                  </a:lnTo>
                  <a:lnTo>
                    <a:pt x="143" y="267"/>
                  </a:lnTo>
                  <a:lnTo>
                    <a:pt x="143" y="268"/>
                  </a:lnTo>
                  <a:lnTo>
                    <a:pt x="144" y="268"/>
                  </a:lnTo>
                  <a:lnTo>
                    <a:pt x="144" y="269"/>
                  </a:lnTo>
                  <a:lnTo>
                    <a:pt x="143" y="270"/>
                  </a:lnTo>
                  <a:lnTo>
                    <a:pt x="142" y="271"/>
                  </a:lnTo>
                  <a:lnTo>
                    <a:pt x="142" y="270"/>
                  </a:lnTo>
                  <a:lnTo>
                    <a:pt x="142" y="269"/>
                  </a:lnTo>
                  <a:lnTo>
                    <a:pt x="143" y="268"/>
                  </a:lnTo>
                  <a:lnTo>
                    <a:pt x="142" y="269"/>
                  </a:lnTo>
                  <a:lnTo>
                    <a:pt x="142" y="270"/>
                  </a:lnTo>
                  <a:lnTo>
                    <a:pt x="140" y="270"/>
                  </a:lnTo>
                  <a:lnTo>
                    <a:pt x="140" y="269"/>
                  </a:lnTo>
                  <a:lnTo>
                    <a:pt x="142" y="267"/>
                  </a:lnTo>
                  <a:lnTo>
                    <a:pt x="140" y="267"/>
                  </a:lnTo>
                  <a:lnTo>
                    <a:pt x="139" y="267"/>
                  </a:lnTo>
                  <a:lnTo>
                    <a:pt x="140" y="267"/>
                  </a:lnTo>
                  <a:lnTo>
                    <a:pt x="139" y="267"/>
                  </a:lnTo>
                  <a:lnTo>
                    <a:pt x="140" y="268"/>
                  </a:lnTo>
                  <a:lnTo>
                    <a:pt x="140" y="269"/>
                  </a:lnTo>
                  <a:lnTo>
                    <a:pt x="139" y="270"/>
                  </a:lnTo>
                  <a:lnTo>
                    <a:pt x="138" y="270"/>
                  </a:lnTo>
                  <a:lnTo>
                    <a:pt x="137" y="270"/>
                  </a:lnTo>
                  <a:lnTo>
                    <a:pt x="138" y="270"/>
                  </a:lnTo>
                  <a:lnTo>
                    <a:pt x="139" y="270"/>
                  </a:lnTo>
                  <a:lnTo>
                    <a:pt x="140" y="270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0" y="271"/>
                  </a:lnTo>
                  <a:lnTo>
                    <a:pt x="139" y="271"/>
                  </a:lnTo>
                  <a:lnTo>
                    <a:pt x="139" y="273"/>
                  </a:lnTo>
                  <a:lnTo>
                    <a:pt x="140" y="273"/>
                  </a:lnTo>
                  <a:lnTo>
                    <a:pt x="140" y="274"/>
                  </a:lnTo>
                  <a:lnTo>
                    <a:pt x="139" y="274"/>
                  </a:lnTo>
                  <a:lnTo>
                    <a:pt x="140" y="276"/>
                  </a:lnTo>
                  <a:lnTo>
                    <a:pt x="140" y="277"/>
                  </a:lnTo>
                  <a:lnTo>
                    <a:pt x="142" y="279"/>
                  </a:lnTo>
                  <a:lnTo>
                    <a:pt x="140" y="279"/>
                  </a:lnTo>
                  <a:lnTo>
                    <a:pt x="140" y="278"/>
                  </a:lnTo>
                  <a:lnTo>
                    <a:pt x="140" y="281"/>
                  </a:lnTo>
                  <a:lnTo>
                    <a:pt x="140" y="281"/>
                  </a:lnTo>
                  <a:lnTo>
                    <a:pt x="140" y="281"/>
                  </a:lnTo>
                  <a:lnTo>
                    <a:pt x="139" y="281"/>
                  </a:lnTo>
                  <a:lnTo>
                    <a:pt x="139" y="279"/>
                  </a:lnTo>
                  <a:lnTo>
                    <a:pt x="139" y="278"/>
                  </a:lnTo>
                  <a:lnTo>
                    <a:pt x="139" y="281"/>
                  </a:lnTo>
                  <a:lnTo>
                    <a:pt x="138" y="281"/>
                  </a:lnTo>
                  <a:lnTo>
                    <a:pt x="138" y="281"/>
                  </a:lnTo>
                  <a:lnTo>
                    <a:pt x="139" y="281"/>
                  </a:lnTo>
                  <a:lnTo>
                    <a:pt x="140" y="282"/>
                  </a:lnTo>
                  <a:lnTo>
                    <a:pt x="139" y="282"/>
                  </a:lnTo>
                  <a:lnTo>
                    <a:pt x="138" y="282"/>
                  </a:lnTo>
                  <a:lnTo>
                    <a:pt x="137" y="283"/>
                  </a:lnTo>
                  <a:lnTo>
                    <a:pt x="136" y="283"/>
                  </a:lnTo>
                  <a:lnTo>
                    <a:pt x="136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2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1"/>
                  </a:lnTo>
                  <a:lnTo>
                    <a:pt x="129" y="279"/>
                  </a:lnTo>
                  <a:lnTo>
                    <a:pt x="128" y="278"/>
                  </a:lnTo>
                  <a:lnTo>
                    <a:pt x="127" y="278"/>
                  </a:lnTo>
                  <a:lnTo>
                    <a:pt x="126" y="278"/>
                  </a:lnTo>
                  <a:lnTo>
                    <a:pt x="125" y="278"/>
                  </a:lnTo>
                  <a:lnTo>
                    <a:pt x="125" y="277"/>
                  </a:lnTo>
                  <a:lnTo>
                    <a:pt x="122" y="275"/>
                  </a:lnTo>
                  <a:lnTo>
                    <a:pt x="121" y="275"/>
                  </a:lnTo>
                  <a:lnTo>
                    <a:pt x="120" y="275"/>
                  </a:lnTo>
                  <a:lnTo>
                    <a:pt x="119" y="274"/>
                  </a:lnTo>
                  <a:lnTo>
                    <a:pt x="118" y="274"/>
                  </a:lnTo>
                  <a:lnTo>
                    <a:pt x="117" y="275"/>
                  </a:lnTo>
                  <a:lnTo>
                    <a:pt x="116" y="275"/>
                  </a:lnTo>
                  <a:lnTo>
                    <a:pt x="114" y="275"/>
                  </a:lnTo>
                  <a:lnTo>
                    <a:pt x="113" y="275"/>
                  </a:lnTo>
                  <a:lnTo>
                    <a:pt x="113" y="274"/>
                  </a:lnTo>
                  <a:lnTo>
                    <a:pt x="112" y="274"/>
                  </a:lnTo>
                  <a:lnTo>
                    <a:pt x="111" y="273"/>
                  </a:lnTo>
                  <a:lnTo>
                    <a:pt x="111" y="271"/>
                  </a:lnTo>
                  <a:lnTo>
                    <a:pt x="111" y="270"/>
                  </a:lnTo>
                  <a:lnTo>
                    <a:pt x="110" y="269"/>
                  </a:lnTo>
                  <a:lnTo>
                    <a:pt x="109" y="268"/>
                  </a:lnTo>
                  <a:lnTo>
                    <a:pt x="109" y="267"/>
                  </a:lnTo>
                  <a:lnTo>
                    <a:pt x="110" y="267"/>
                  </a:lnTo>
                  <a:lnTo>
                    <a:pt x="110" y="266"/>
                  </a:lnTo>
                  <a:lnTo>
                    <a:pt x="109" y="266"/>
                  </a:lnTo>
                  <a:lnTo>
                    <a:pt x="108" y="266"/>
                  </a:lnTo>
                  <a:lnTo>
                    <a:pt x="108" y="265"/>
                  </a:lnTo>
                  <a:lnTo>
                    <a:pt x="109" y="265"/>
                  </a:lnTo>
                  <a:lnTo>
                    <a:pt x="109" y="264"/>
                  </a:lnTo>
                  <a:lnTo>
                    <a:pt x="110" y="262"/>
                  </a:lnTo>
                  <a:lnTo>
                    <a:pt x="111" y="261"/>
                  </a:lnTo>
                  <a:lnTo>
                    <a:pt x="112" y="261"/>
                  </a:lnTo>
                  <a:lnTo>
                    <a:pt x="112" y="260"/>
                  </a:lnTo>
                  <a:lnTo>
                    <a:pt x="113" y="259"/>
                  </a:lnTo>
                  <a:lnTo>
                    <a:pt x="116" y="258"/>
                  </a:lnTo>
                  <a:lnTo>
                    <a:pt x="117" y="254"/>
                  </a:lnTo>
                  <a:lnTo>
                    <a:pt x="117" y="252"/>
                  </a:lnTo>
                  <a:lnTo>
                    <a:pt x="117" y="250"/>
                  </a:lnTo>
                  <a:lnTo>
                    <a:pt x="116" y="249"/>
                  </a:lnTo>
                  <a:lnTo>
                    <a:pt x="114" y="248"/>
                  </a:lnTo>
                  <a:lnTo>
                    <a:pt x="114" y="247"/>
                  </a:lnTo>
                  <a:lnTo>
                    <a:pt x="113" y="243"/>
                  </a:lnTo>
                  <a:lnTo>
                    <a:pt x="112" y="240"/>
                  </a:lnTo>
                  <a:lnTo>
                    <a:pt x="112" y="237"/>
                  </a:lnTo>
                  <a:lnTo>
                    <a:pt x="111" y="237"/>
                  </a:lnTo>
                  <a:lnTo>
                    <a:pt x="111" y="236"/>
                  </a:lnTo>
                  <a:lnTo>
                    <a:pt x="111" y="235"/>
                  </a:lnTo>
                  <a:lnTo>
                    <a:pt x="110" y="234"/>
                  </a:lnTo>
                  <a:lnTo>
                    <a:pt x="110" y="233"/>
                  </a:lnTo>
                  <a:lnTo>
                    <a:pt x="109" y="232"/>
                  </a:lnTo>
                  <a:lnTo>
                    <a:pt x="109" y="231"/>
                  </a:lnTo>
                  <a:lnTo>
                    <a:pt x="108" y="230"/>
                  </a:lnTo>
                  <a:lnTo>
                    <a:pt x="105" y="224"/>
                  </a:lnTo>
                  <a:lnTo>
                    <a:pt x="105" y="223"/>
                  </a:lnTo>
                  <a:lnTo>
                    <a:pt x="104" y="222"/>
                  </a:lnTo>
                  <a:lnTo>
                    <a:pt x="103" y="219"/>
                  </a:lnTo>
                  <a:lnTo>
                    <a:pt x="105" y="217"/>
                  </a:lnTo>
                  <a:lnTo>
                    <a:pt x="105" y="214"/>
                  </a:lnTo>
                  <a:lnTo>
                    <a:pt x="105" y="216"/>
                  </a:lnTo>
                  <a:lnTo>
                    <a:pt x="104" y="217"/>
                  </a:lnTo>
                  <a:lnTo>
                    <a:pt x="103" y="218"/>
                  </a:lnTo>
                  <a:lnTo>
                    <a:pt x="102" y="217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99" y="213"/>
                  </a:lnTo>
                  <a:lnTo>
                    <a:pt x="97" y="210"/>
                  </a:lnTo>
                  <a:lnTo>
                    <a:pt x="97" y="209"/>
                  </a:lnTo>
                  <a:lnTo>
                    <a:pt x="96" y="208"/>
                  </a:lnTo>
                  <a:lnTo>
                    <a:pt x="95" y="207"/>
                  </a:lnTo>
                  <a:lnTo>
                    <a:pt x="94" y="206"/>
                  </a:lnTo>
                  <a:lnTo>
                    <a:pt x="93" y="205"/>
                  </a:lnTo>
                  <a:lnTo>
                    <a:pt x="92" y="203"/>
                  </a:lnTo>
                  <a:lnTo>
                    <a:pt x="91" y="202"/>
                  </a:lnTo>
                  <a:lnTo>
                    <a:pt x="89" y="201"/>
                  </a:lnTo>
                  <a:lnTo>
                    <a:pt x="87" y="200"/>
                  </a:lnTo>
                  <a:lnTo>
                    <a:pt x="86" y="199"/>
                  </a:lnTo>
                  <a:lnTo>
                    <a:pt x="85" y="199"/>
                  </a:lnTo>
                  <a:lnTo>
                    <a:pt x="82" y="199"/>
                  </a:lnTo>
                  <a:lnTo>
                    <a:pt x="79" y="199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6" y="199"/>
                  </a:lnTo>
                  <a:lnTo>
                    <a:pt x="75" y="199"/>
                  </a:lnTo>
                  <a:lnTo>
                    <a:pt x="74" y="199"/>
                  </a:lnTo>
                  <a:lnTo>
                    <a:pt x="72" y="199"/>
                  </a:lnTo>
                  <a:lnTo>
                    <a:pt x="71" y="199"/>
                  </a:lnTo>
                  <a:lnTo>
                    <a:pt x="70" y="199"/>
                  </a:lnTo>
                  <a:lnTo>
                    <a:pt x="69" y="199"/>
                  </a:lnTo>
                  <a:lnTo>
                    <a:pt x="68" y="199"/>
                  </a:lnTo>
                  <a:lnTo>
                    <a:pt x="67" y="199"/>
                  </a:lnTo>
                  <a:lnTo>
                    <a:pt x="66" y="199"/>
                  </a:lnTo>
                  <a:lnTo>
                    <a:pt x="65" y="199"/>
                  </a:lnTo>
                  <a:lnTo>
                    <a:pt x="63" y="199"/>
                  </a:lnTo>
                  <a:lnTo>
                    <a:pt x="62" y="199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8" y="199"/>
                  </a:lnTo>
                  <a:lnTo>
                    <a:pt x="57" y="199"/>
                  </a:lnTo>
                  <a:lnTo>
                    <a:pt x="57" y="200"/>
                  </a:lnTo>
                  <a:lnTo>
                    <a:pt x="56" y="200"/>
                  </a:lnTo>
                  <a:lnTo>
                    <a:pt x="54" y="200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1" y="200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50" y="200"/>
                  </a:lnTo>
                  <a:lnTo>
                    <a:pt x="49" y="200"/>
                  </a:lnTo>
                  <a:lnTo>
                    <a:pt x="48" y="200"/>
                  </a:lnTo>
                  <a:lnTo>
                    <a:pt x="46" y="200"/>
                  </a:lnTo>
                  <a:lnTo>
                    <a:pt x="45" y="200"/>
                  </a:lnTo>
                  <a:lnTo>
                    <a:pt x="44" y="200"/>
                  </a:lnTo>
                  <a:lnTo>
                    <a:pt x="43" y="200"/>
                  </a:lnTo>
                  <a:lnTo>
                    <a:pt x="42" y="200"/>
                  </a:lnTo>
                  <a:lnTo>
                    <a:pt x="41" y="201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6" y="202"/>
                  </a:lnTo>
                  <a:lnTo>
                    <a:pt x="34" y="203"/>
                  </a:lnTo>
                  <a:lnTo>
                    <a:pt x="33" y="205"/>
                  </a:lnTo>
                  <a:lnTo>
                    <a:pt x="33" y="206"/>
                  </a:lnTo>
                  <a:lnTo>
                    <a:pt x="32" y="207"/>
                  </a:lnTo>
                  <a:lnTo>
                    <a:pt x="31" y="207"/>
                  </a:lnTo>
                  <a:lnTo>
                    <a:pt x="29" y="208"/>
                  </a:lnTo>
                  <a:lnTo>
                    <a:pt x="28" y="207"/>
                  </a:lnTo>
                  <a:lnTo>
                    <a:pt x="27" y="206"/>
                  </a:lnTo>
                  <a:lnTo>
                    <a:pt x="26" y="205"/>
                  </a:lnTo>
                  <a:lnTo>
                    <a:pt x="25" y="203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4" y="201"/>
                  </a:lnTo>
                  <a:lnTo>
                    <a:pt x="23" y="201"/>
                  </a:lnTo>
                  <a:lnTo>
                    <a:pt x="22" y="200"/>
                  </a:lnTo>
                  <a:lnTo>
                    <a:pt x="20" y="200"/>
                  </a:lnTo>
                  <a:lnTo>
                    <a:pt x="19" y="199"/>
                  </a:lnTo>
                  <a:lnTo>
                    <a:pt x="18" y="199"/>
                  </a:lnTo>
                  <a:lnTo>
                    <a:pt x="17" y="199"/>
                  </a:lnTo>
                  <a:lnTo>
                    <a:pt x="16" y="199"/>
                  </a:lnTo>
                  <a:lnTo>
                    <a:pt x="15" y="199"/>
                  </a:lnTo>
                  <a:lnTo>
                    <a:pt x="14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1" y="199"/>
                  </a:lnTo>
                  <a:lnTo>
                    <a:pt x="10" y="199"/>
                  </a:lnTo>
                  <a:lnTo>
                    <a:pt x="9" y="199"/>
                  </a:lnTo>
                  <a:lnTo>
                    <a:pt x="8" y="199"/>
                  </a:lnTo>
                  <a:lnTo>
                    <a:pt x="7" y="199"/>
                  </a:lnTo>
                  <a:lnTo>
                    <a:pt x="7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3" y="198"/>
                  </a:lnTo>
                  <a:lnTo>
                    <a:pt x="2" y="198"/>
                  </a:lnTo>
                  <a:lnTo>
                    <a:pt x="1" y="198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3"/>
                  </a:lnTo>
                  <a:lnTo>
                    <a:pt x="1" y="190"/>
                  </a:lnTo>
                  <a:lnTo>
                    <a:pt x="20" y="176"/>
                  </a:lnTo>
                  <a:lnTo>
                    <a:pt x="22" y="175"/>
                  </a:lnTo>
                  <a:lnTo>
                    <a:pt x="25" y="172"/>
                  </a:lnTo>
                  <a:lnTo>
                    <a:pt x="27" y="171"/>
                  </a:lnTo>
                  <a:lnTo>
                    <a:pt x="33" y="166"/>
                  </a:lnTo>
                  <a:lnTo>
                    <a:pt x="44" y="166"/>
                  </a:lnTo>
                  <a:lnTo>
                    <a:pt x="51" y="166"/>
                  </a:lnTo>
                  <a:lnTo>
                    <a:pt x="53" y="166"/>
                  </a:lnTo>
                  <a:lnTo>
                    <a:pt x="54" y="166"/>
                  </a:lnTo>
                  <a:lnTo>
                    <a:pt x="58" y="167"/>
                  </a:lnTo>
                  <a:lnTo>
                    <a:pt x="58" y="158"/>
                  </a:lnTo>
                  <a:lnTo>
                    <a:pt x="58" y="148"/>
                  </a:lnTo>
                  <a:lnTo>
                    <a:pt x="63" y="148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6" y="144"/>
                  </a:lnTo>
                  <a:lnTo>
                    <a:pt x="66" y="143"/>
                  </a:lnTo>
                  <a:lnTo>
                    <a:pt x="66" y="142"/>
                  </a:lnTo>
                  <a:lnTo>
                    <a:pt x="66" y="141"/>
                  </a:lnTo>
                  <a:lnTo>
                    <a:pt x="66" y="138"/>
                  </a:lnTo>
                  <a:lnTo>
                    <a:pt x="61" y="126"/>
                  </a:lnTo>
                  <a:lnTo>
                    <a:pt x="53" y="107"/>
                  </a:lnTo>
                  <a:lnTo>
                    <a:pt x="53" y="106"/>
                  </a:lnTo>
                  <a:lnTo>
                    <a:pt x="44" y="83"/>
                  </a:lnTo>
                  <a:lnTo>
                    <a:pt x="43" y="81"/>
                  </a:lnTo>
                  <a:lnTo>
                    <a:pt x="39" y="68"/>
                  </a:lnTo>
                  <a:lnTo>
                    <a:pt x="34" y="58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28" y="45"/>
                  </a:lnTo>
                  <a:lnTo>
                    <a:pt x="27" y="42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4" y="32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2" y="27"/>
                  </a:lnTo>
                  <a:lnTo>
                    <a:pt x="18" y="17"/>
                  </a:lnTo>
                  <a:lnTo>
                    <a:pt x="16" y="12"/>
                  </a:lnTo>
                  <a:lnTo>
                    <a:pt x="15" y="10"/>
                  </a:lnTo>
                  <a:lnTo>
                    <a:pt x="14" y="6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40" y="2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56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3" y="2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73" y="2"/>
                  </a:lnTo>
                  <a:lnTo>
                    <a:pt x="192" y="2"/>
                  </a:lnTo>
                  <a:lnTo>
                    <a:pt x="204" y="2"/>
                  </a:lnTo>
                  <a:lnTo>
                    <a:pt x="205" y="2"/>
                  </a:lnTo>
                  <a:lnTo>
                    <a:pt x="229" y="2"/>
                  </a:lnTo>
                  <a:lnTo>
                    <a:pt x="232" y="2"/>
                  </a:lnTo>
                  <a:lnTo>
                    <a:pt x="245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0" name="Freeform 101"/>
            <p:cNvSpPr>
              <a:spLocks/>
            </p:cNvSpPr>
            <p:nvPr/>
          </p:nvSpPr>
          <p:spPr bwMode="auto">
            <a:xfrm>
              <a:off x="2800350" y="3159125"/>
              <a:ext cx="582613" cy="461963"/>
            </a:xfrm>
            <a:custGeom>
              <a:avLst/>
              <a:gdLst>
                <a:gd name="T0" fmla="*/ 68 w 367"/>
                <a:gd name="T1" fmla="*/ 4 h 291"/>
                <a:gd name="T2" fmla="*/ 77 w 367"/>
                <a:gd name="T3" fmla="*/ 19 h 291"/>
                <a:gd name="T4" fmla="*/ 102 w 367"/>
                <a:gd name="T5" fmla="*/ 38 h 291"/>
                <a:gd name="T6" fmla="*/ 108 w 367"/>
                <a:gd name="T7" fmla="*/ 51 h 291"/>
                <a:gd name="T8" fmla="*/ 111 w 367"/>
                <a:gd name="T9" fmla="*/ 62 h 291"/>
                <a:gd name="T10" fmla="*/ 126 w 367"/>
                <a:gd name="T11" fmla="*/ 68 h 291"/>
                <a:gd name="T12" fmla="*/ 136 w 367"/>
                <a:gd name="T13" fmla="*/ 78 h 291"/>
                <a:gd name="T14" fmla="*/ 136 w 367"/>
                <a:gd name="T15" fmla="*/ 94 h 291"/>
                <a:gd name="T16" fmla="*/ 141 w 367"/>
                <a:gd name="T17" fmla="*/ 108 h 291"/>
                <a:gd name="T18" fmla="*/ 156 w 367"/>
                <a:gd name="T19" fmla="*/ 110 h 291"/>
                <a:gd name="T20" fmla="*/ 195 w 367"/>
                <a:gd name="T21" fmla="*/ 154 h 291"/>
                <a:gd name="T22" fmla="*/ 201 w 367"/>
                <a:gd name="T23" fmla="*/ 169 h 291"/>
                <a:gd name="T24" fmla="*/ 213 w 367"/>
                <a:gd name="T25" fmla="*/ 166 h 291"/>
                <a:gd name="T26" fmla="*/ 225 w 367"/>
                <a:gd name="T27" fmla="*/ 160 h 291"/>
                <a:gd name="T28" fmla="*/ 238 w 367"/>
                <a:gd name="T29" fmla="*/ 169 h 291"/>
                <a:gd name="T30" fmla="*/ 251 w 367"/>
                <a:gd name="T31" fmla="*/ 180 h 291"/>
                <a:gd name="T32" fmla="*/ 265 w 367"/>
                <a:gd name="T33" fmla="*/ 182 h 291"/>
                <a:gd name="T34" fmla="*/ 260 w 367"/>
                <a:gd name="T35" fmla="*/ 166 h 291"/>
                <a:gd name="T36" fmla="*/ 261 w 367"/>
                <a:gd name="T37" fmla="*/ 161 h 291"/>
                <a:gd name="T38" fmla="*/ 272 w 367"/>
                <a:gd name="T39" fmla="*/ 170 h 291"/>
                <a:gd name="T40" fmla="*/ 280 w 367"/>
                <a:gd name="T41" fmla="*/ 182 h 291"/>
                <a:gd name="T42" fmla="*/ 272 w 367"/>
                <a:gd name="T43" fmla="*/ 195 h 291"/>
                <a:gd name="T44" fmla="*/ 278 w 367"/>
                <a:gd name="T45" fmla="*/ 207 h 291"/>
                <a:gd name="T46" fmla="*/ 289 w 367"/>
                <a:gd name="T47" fmla="*/ 214 h 291"/>
                <a:gd name="T48" fmla="*/ 298 w 367"/>
                <a:gd name="T49" fmla="*/ 224 h 291"/>
                <a:gd name="T50" fmla="*/ 308 w 367"/>
                <a:gd name="T51" fmla="*/ 231 h 291"/>
                <a:gd name="T52" fmla="*/ 319 w 367"/>
                <a:gd name="T53" fmla="*/ 241 h 291"/>
                <a:gd name="T54" fmla="*/ 331 w 367"/>
                <a:gd name="T55" fmla="*/ 246 h 291"/>
                <a:gd name="T56" fmla="*/ 343 w 367"/>
                <a:gd name="T57" fmla="*/ 258 h 291"/>
                <a:gd name="T58" fmla="*/ 356 w 367"/>
                <a:gd name="T59" fmla="*/ 264 h 291"/>
                <a:gd name="T60" fmla="*/ 359 w 367"/>
                <a:gd name="T61" fmla="*/ 278 h 291"/>
                <a:gd name="T62" fmla="*/ 367 w 367"/>
                <a:gd name="T63" fmla="*/ 291 h 291"/>
                <a:gd name="T64" fmla="*/ 277 w 367"/>
                <a:gd name="T65" fmla="*/ 291 h 291"/>
                <a:gd name="T66" fmla="*/ 251 w 367"/>
                <a:gd name="T67" fmla="*/ 291 h 291"/>
                <a:gd name="T68" fmla="*/ 223 w 367"/>
                <a:gd name="T69" fmla="*/ 291 h 291"/>
                <a:gd name="T70" fmla="*/ 151 w 367"/>
                <a:gd name="T71" fmla="*/ 290 h 291"/>
                <a:gd name="T72" fmla="*/ 125 w 367"/>
                <a:gd name="T73" fmla="*/ 284 h 291"/>
                <a:gd name="T74" fmla="*/ 113 w 367"/>
                <a:gd name="T75" fmla="*/ 272 h 291"/>
                <a:gd name="T76" fmla="*/ 107 w 367"/>
                <a:gd name="T77" fmla="*/ 256 h 291"/>
                <a:gd name="T78" fmla="*/ 100 w 367"/>
                <a:gd name="T79" fmla="*/ 239 h 291"/>
                <a:gd name="T80" fmla="*/ 83 w 367"/>
                <a:gd name="T81" fmla="*/ 230 h 291"/>
                <a:gd name="T82" fmla="*/ 75 w 367"/>
                <a:gd name="T83" fmla="*/ 213 h 291"/>
                <a:gd name="T84" fmla="*/ 65 w 367"/>
                <a:gd name="T85" fmla="*/ 198 h 291"/>
                <a:gd name="T86" fmla="*/ 53 w 367"/>
                <a:gd name="T87" fmla="*/ 186 h 291"/>
                <a:gd name="T88" fmla="*/ 38 w 367"/>
                <a:gd name="T89" fmla="*/ 177 h 291"/>
                <a:gd name="T90" fmla="*/ 25 w 367"/>
                <a:gd name="T91" fmla="*/ 165 h 291"/>
                <a:gd name="T92" fmla="*/ 17 w 367"/>
                <a:gd name="T93" fmla="*/ 151 h 291"/>
                <a:gd name="T94" fmla="*/ 14 w 367"/>
                <a:gd name="T95" fmla="*/ 134 h 291"/>
                <a:gd name="T96" fmla="*/ 10 w 367"/>
                <a:gd name="T97" fmla="*/ 115 h 291"/>
                <a:gd name="T98" fmla="*/ 6 w 367"/>
                <a:gd name="T99" fmla="*/ 102 h 291"/>
                <a:gd name="T100" fmla="*/ 6 w 367"/>
                <a:gd name="T101" fmla="*/ 90 h 291"/>
                <a:gd name="T102" fmla="*/ 4 w 367"/>
                <a:gd name="T103" fmla="*/ 80 h 291"/>
                <a:gd name="T104" fmla="*/ 15 w 367"/>
                <a:gd name="T105" fmla="*/ 77 h 291"/>
                <a:gd name="T106" fmla="*/ 33 w 367"/>
                <a:gd name="T107" fmla="*/ 62 h 291"/>
                <a:gd name="T108" fmla="*/ 37 w 367"/>
                <a:gd name="T109" fmla="*/ 36 h 291"/>
                <a:gd name="T110" fmla="*/ 49 w 367"/>
                <a:gd name="T111" fmla="*/ 24 h 291"/>
                <a:gd name="T112" fmla="*/ 49 w 367"/>
                <a:gd name="T113" fmla="*/ 20 h 291"/>
                <a:gd name="T114" fmla="*/ 37 w 367"/>
                <a:gd name="T115" fmla="*/ 22 h 291"/>
                <a:gd name="T116" fmla="*/ 42 w 367"/>
                <a:gd name="T117" fmla="*/ 8 h 291"/>
                <a:gd name="T118" fmla="*/ 55 w 367"/>
                <a:gd name="T119" fmla="*/ 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291">
                  <a:moveTo>
                    <a:pt x="58" y="1"/>
                  </a:moveTo>
                  <a:lnTo>
                    <a:pt x="59" y="1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3" y="2"/>
                  </a:lnTo>
                  <a:lnTo>
                    <a:pt x="64" y="2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5"/>
                  </a:lnTo>
                  <a:lnTo>
                    <a:pt x="70" y="7"/>
                  </a:lnTo>
                  <a:lnTo>
                    <a:pt x="70" y="8"/>
                  </a:lnTo>
                  <a:lnTo>
                    <a:pt x="71" y="8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4" y="17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20"/>
                  </a:lnTo>
                  <a:lnTo>
                    <a:pt x="81" y="21"/>
                  </a:lnTo>
                  <a:lnTo>
                    <a:pt x="82" y="24"/>
                  </a:lnTo>
                  <a:lnTo>
                    <a:pt x="83" y="25"/>
                  </a:lnTo>
                  <a:lnTo>
                    <a:pt x="86" y="28"/>
                  </a:lnTo>
                  <a:lnTo>
                    <a:pt x="86" y="29"/>
                  </a:lnTo>
                  <a:lnTo>
                    <a:pt x="88" y="29"/>
                  </a:lnTo>
                  <a:lnTo>
                    <a:pt x="89" y="32"/>
                  </a:lnTo>
                  <a:lnTo>
                    <a:pt x="92" y="34"/>
                  </a:lnTo>
                  <a:lnTo>
                    <a:pt x="96" y="37"/>
                  </a:lnTo>
                  <a:lnTo>
                    <a:pt x="97" y="38"/>
                  </a:lnTo>
                  <a:lnTo>
                    <a:pt x="98" y="39"/>
                  </a:lnTo>
                  <a:lnTo>
                    <a:pt x="99" y="41"/>
                  </a:lnTo>
                  <a:lnTo>
                    <a:pt x="99" y="39"/>
                  </a:lnTo>
                  <a:lnTo>
                    <a:pt x="100" y="39"/>
                  </a:lnTo>
                  <a:lnTo>
                    <a:pt x="101" y="39"/>
                  </a:lnTo>
                  <a:lnTo>
                    <a:pt x="102" y="38"/>
                  </a:lnTo>
                  <a:lnTo>
                    <a:pt x="103" y="38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5" y="43"/>
                  </a:lnTo>
                  <a:lnTo>
                    <a:pt x="106" y="43"/>
                  </a:lnTo>
                  <a:lnTo>
                    <a:pt x="106" y="44"/>
                  </a:lnTo>
                  <a:lnTo>
                    <a:pt x="107" y="44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9" y="46"/>
                  </a:lnTo>
                  <a:lnTo>
                    <a:pt x="108" y="47"/>
                  </a:lnTo>
                  <a:lnTo>
                    <a:pt x="109" y="47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09" y="51"/>
                  </a:lnTo>
                  <a:lnTo>
                    <a:pt x="108" y="51"/>
                  </a:lnTo>
                  <a:lnTo>
                    <a:pt x="107" y="52"/>
                  </a:lnTo>
                  <a:lnTo>
                    <a:pt x="106" y="52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3" y="54"/>
                  </a:lnTo>
                  <a:lnTo>
                    <a:pt x="105" y="55"/>
                  </a:lnTo>
                  <a:lnTo>
                    <a:pt x="105" y="56"/>
                  </a:lnTo>
                  <a:lnTo>
                    <a:pt x="106" y="56"/>
                  </a:lnTo>
                  <a:lnTo>
                    <a:pt x="106" y="58"/>
                  </a:lnTo>
                  <a:lnTo>
                    <a:pt x="106" y="59"/>
                  </a:lnTo>
                  <a:lnTo>
                    <a:pt x="107" y="59"/>
                  </a:lnTo>
                  <a:lnTo>
                    <a:pt x="108" y="59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10" y="61"/>
                  </a:lnTo>
                  <a:lnTo>
                    <a:pt x="110" y="62"/>
                  </a:lnTo>
                  <a:lnTo>
                    <a:pt x="111" y="62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5" y="62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7" y="63"/>
                  </a:lnTo>
                  <a:lnTo>
                    <a:pt x="118" y="64"/>
                  </a:lnTo>
                  <a:lnTo>
                    <a:pt x="118" y="66"/>
                  </a:lnTo>
                  <a:lnTo>
                    <a:pt x="118" y="67"/>
                  </a:lnTo>
                  <a:lnTo>
                    <a:pt x="119" y="67"/>
                  </a:lnTo>
                  <a:lnTo>
                    <a:pt x="120" y="67"/>
                  </a:lnTo>
                  <a:lnTo>
                    <a:pt x="122" y="67"/>
                  </a:lnTo>
                  <a:lnTo>
                    <a:pt x="122" y="68"/>
                  </a:lnTo>
                  <a:lnTo>
                    <a:pt x="123" y="67"/>
                  </a:lnTo>
                  <a:lnTo>
                    <a:pt x="123" y="68"/>
                  </a:lnTo>
                  <a:lnTo>
                    <a:pt x="124" y="68"/>
                  </a:lnTo>
                  <a:lnTo>
                    <a:pt x="125" y="68"/>
                  </a:lnTo>
                  <a:lnTo>
                    <a:pt x="126" y="68"/>
                  </a:lnTo>
                  <a:lnTo>
                    <a:pt x="126" y="67"/>
                  </a:lnTo>
                  <a:lnTo>
                    <a:pt x="127" y="67"/>
                  </a:lnTo>
                  <a:lnTo>
                    <a:pt x="128" y="67"/>
                  </a:lnTo>
                  <a:lnTo>
                    <a:pt x="128" y="68"/>
                  </a:lnTo>
                  <a:lnTo>
                    <a:pt x="130" y="68"/>
                  </a:lnTo>
                  <a:lnTo>
                    <a:pt x="130" y="69"/>
                  </a:lnTo>
                  <a:lnTo>
                    <a:pt x="131" y="69"/>
                  </a:lnTo>
                  <a:lnTo>
                    <a:pt x="131" y="70"/>
                  </a:lnTo>
                  <a:lnTo>
                    <a:pt x="132" y="70"/>
                  </a:lnTo>
                  <a:lnTo>
                    <a:pt x="132" y="71"/>
                  </a:lnTo>
                  <a:lnTo>
                    <a:pt x="133" y="71"/>
                  </a:lnTo>
                  <a:lnTo>
                    <a:pt x="133" y="72"/>
                  </a:lnTo>
                  <a:lnTo>
                    <a:pt x="133" y="73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5" y="77"/>
                  </a:lnTo>
                  <a:lnTo>
                    <a:pt x="136" y="77"/>
                  </a:lnTo>
                  <a:lnTo>
                    <a:pt x="136" y="78"/>
                  </a:lnTo>
                  <a:lnTo>
                    <a:pt x="136" y="79"/>
                  </a:lnTo>
                  <a:lnTo>
                    <a:pt x="136" y="80"/>
                  </a:lnTo>
                  <a:lnTo>
                    <a:pt x="136" y="81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6" y="84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7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5" y="89"/>
                  </a:lnTo>
                  <a:lnTo>
                    <a:pt x="135" y="90"/>
                  </a:lnTo>
                  <a:lnTo>
                    <a:pt x="135" y="92"/>
                  </a:lnTo>
                  <a:lnTo>
                    <a:pt x="135" y="93"/>
                  </a:lnTo>
                  <a:lnTo>
                    <a:pt x="136" y="94"/>
                  </a:lnTo>
                  <a:lnTo>
                    <a:pt x="136" y="94"/>
                  </a:lnTo>
                  <a:lnTo>
                    <a:pt x="137" y="95"/>
                  </a:lnTo>
                  <a:lnTo>
                    <a:pt x="139" y="95"/>
                  </a:lnTo>
                  <a:lnTo>
                    <a:pt x="139" y="96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41" y="97"/>
                  </a:lnTo>
                  <a:lnTo>
                    <a:pt x="141" y="98"/>
                  </a:lnTo>
                  <a:lnTo>
                    <a:pt x="142" y="100"/>
                  </a:lnTo>
                  <a:lnTo>
                    <a:pt x="142" y="101"/>
                  </a:lnTo>
                  <a:lnTo>
                    <a:pt x="141" y="102"/>
                  </a:lnTo>
                  <a:lnTo>
                    <a:pt x="140" y="103"/>
                  </a:lnTo>
                  <a:lnTo>
                    <a:pt x="140" y="104"/>
                  </a:lnTo>
                  <a:lnTo>
                    <a:pt x="140" y="105"/>
                  </a:lnTo>
                  <a:lnTo>
                    <a:pt x="139" y="105"/>
                  </a:lnTo>
                  <a:lnTo>
                    <a:pt x="139" y="106"/>
                  </a:lnTo>
                  <a:lnTo>
                    <a:pt x="139" y="108"/>
                  </a:lnTo>
                  <a:lnTo>
                    <a:pt x="140" y="108"/>
                  </a:lnTo>
                  <a:lnTo>
                    <a:pt x="141" y="108"/>
                  </a:lnTo>
                  <a:lnTo>
                    <a:pt x="141" y="106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4" y="106"/>
                  </a:lnTo>
                  <a:lnTo>
                    <a:pt x="144" y="108"/>
                  </a:lnTo>
                  <a:lnTo>
                    <a:pt x="145" y="108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9" y="108"/>
                  </a:lnTo>
                  <a:lnTo>
                    <a:pt x="150" y="108"/>
                  </a:lnTo>
                  <a:lnTo>
                    <a:pt x="150" y="106"/>
                  </a:lnTo>
                  <a:lnTo>
                    <a:pt x="151" y="106"/>
                  </a:lnTo>
                  <a:lnTo>
                    <a:pt x="152" y="106"/>
                  </a:lnTo>
                  <a:lnTo>
                    <a:pt x="153" y="106"/>
                  </a:lnTo>
                  <a:lnTo>
                    <a:pt x="154" y="108"/>
                  </a:lnTo>
                  <a:lnTo>
                    <a:pt x="154" y="109"/>
                  </a:lnTo>
                  <a:lnTo>
                    <a:pt x="156" y="109"/>
                  </a:lnTo>
                  <a:lnTo>
                    <a:pt x="156" y="110"/>
                  </a:lnTo>
                  <a:lnTo>
                    <a:pt x="156" y="111"/>
                  </a:lnTo>
                  <a:lnTo>
                    <a:pt x="156" y="112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6" y="113"/>
                  </a:lnTo>
                  <a:lnTo>
                    <a:pt x="157" y="113"/>
                  </a:lnTo>
                  <a:lnTo>
                    <a:pt x="157" y="114"/>
                  </a:lnTo>
                  <a:lnTo>
                    <a:pt x="158" y="114"/>
                  </a:lnTo>
                  <a:lnTo>
                    <a:pt x="159" y="114"/>
                  </a:lnTo>
                  <a:lnTo>
                    <a:pt x="160" y="115"/>
                  </a:lnTo>
                  <a:lnTo>
                    <a:pt x="160" y="117"/>
                  </a:lnTo>
                  <a:lnTo>
                    <a:pt x="161" y="117"/>
                  </a:lnTo>
                  <a:lnTo>
                    <a:pt x="162" y="118"/>
                  </a:lnTo>
                  <a:lnTo>
                    <a:pt x="162" y="119"/>
                  </a:lnTo>
                  <a:lnTo>
                    <a:pt x="163" y="120"/>
                  </a:lnTo>
                  <a:lnTo>
                    <a:pt x="173" y="131"/>
                  </a:lnTo>
                  <a:lnTo>
                    <a:pt x="179" y="138"/>
                  </a:lnTo>
                  <a:lnTo>
                    <a:pt x="195" y="154"/>
                  </a:lnTo>
                  <a:lnTo>
                    <a:pt x="195" y="156"/>
                  </a:lnTo>
                  <a:lnTo>
                    <a:pt x="195" y="157"/>
                  </a:lnTo>
                  <a:lnTo>
                    <a:pt x="195" y="162"/>
                  </a:lnTo>
                  <a:lnTo>
                    <a:pt x="195" y="163"/>
                  </a:lnTo>
                  <a:lnTo>
                    <a:pt x="195" y="166"/>
                  </a:lnTo>
                  <a:lnTo>
                    <a:pt x="196" y="166"/>
                  </a:lnTo>
                  <a:lnTo>
                    <a:pt x="196" y="166"/>
                  </a:lnTo>
                  <a:lnTo>
                    <a:pt x="197" y="166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7" y="168"/>
                  </a:lnTo>
                  <a:lnTo>
                    <a:pt x="197" y="169"/>
                  </a:lnTo>
                  <a:lnTo>
                    <a:pt x="197" y="170"/>
                  </a:lnTo>
                  <a:lnTo>
                    <a:pt x="199" y="170"/>
                  </a:lnTo>
                  <a:lnTo>
                    <a:pt x="200" y="170"/>
                  </a:lnTo>
                  <a:lnTo>
                    <a:pt x="200" y="169"/>
                  </a:lnTo>
                  <a:lnTo>
                    <a:pt x="201" y="168"/>
                  </a:lnTo>
                  <a:lnTo>
                    <a:pt x="201" y="169"/>
                  </a:lnTo>
                  <a:lnTo>
                    <a:pt x="203" y="168"/>
                  </a:lnTo>
                  <a:lnTo>
                    <a:pt x="203" y="166"/>
                  </a:lnTo>
                  <a:lnTo>
                    <a:pt x="204" y="166"/>
                  </a:lnTo>
                  <a:lnTo>
                    <a:pt x="205" y="166"/>
                  </a:lnTo>
                  <a:lnTo>
                    <a:pt x="206" y="166"/>
                  </a:lnTo>
                  <a:lnTo>
                    <a:pt x="206" y="165"/>
                  </a:lnTo>
                  <a:lnTo>
                    <a:pt x="206" y="164"/>
                  </a:lnTo>
                  <a:lnTo>
                    <a:pt x="206" y="163"/>
                  </a:lnTo>
                  <a:lnTo>
                    <a:pt x="206" y="162"/>
                  </a:lnTo>
                  <a:lnTo>
                    <a:pt x="208" y="162"/>
                  </a:lnTo>
                  <a:lnTo>
                    <a:pt x="209" y="162"/>
                  </a:lnTo>
                  <a:lnTo>
                    <a:pt x="210" y="163"/>
                  </a:lnTo>
                  <a:lnTo>
                    <a:pt x="211" y="163"/>
                  </a:lnTo>
                  <a:lnTo>
                    <a:pt x="211" y="164"/>
                  </a:lnTo>
                  <a:lnTo>
                    <a:pt x="211" y="165"/>
                  </a:lnTo>
                  <a:lnTo>
                    <a:pt x="212" y="165"/>
                  </a:lnTo>
                  <a:lnTo>
                    <a:pt x="213" y="165"/>
                  </a:lnTo>
                  <a:lnTo>
                    <a:pt x="213" y="166"/>
                  </a:lnTo>
                  <a:lnTo>
                    <a:pt x="214" y="166"/>
                  </a:lnTo>
                  <a:lnTo>
                    <a:pt x="216" y="165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8" y="163"/>
                  </a:lnTo>
                  <a:lnTo>
                    <a:pt x="218" y="162"/>
                  </a:lnTo>
                  <a:lnTo>
                    <a:pt x="218" y="160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20" y="157"/>
                  </a:lnTo>
                  <a:lnTo>
                    <a:pt x="221" y="157"/>
                  </a:lnTo>
                  <a:lnTo>
                    <a:pt x="222" y="157"/>
                  </a:lnTo>
                  <a:lnTo>
                    <a:pt x="222" y="159"/>
                  </a:lnTo>
                  <a:lnTo>
                    <a:pt x="223" y="159"/>
                  </a:lnTo>
                  <a:lnTo>
                    <a:pt x="223" y="160"/>
                  </a:lnTo>
                  <a:lnTo>
                    <a:pt x="225" y="160"/>
                  </a:lnTo>
                  <a:lnTo>
                    <a:pt x="226" y="161"/>
                  </a:lnTo>
                  <a:lnTo>
                    <a:pt x="226" y="162"/>
                  </a:lnTo>
                  <a:lnTo>
                    <a:pt x="227" y="162"/>
                  </a:lnTo>
                  <a:lnTo>
                    <a:pt x="228" y="162"/>
                  </a:lnTo>
                  <a:lnTo>
                    <a:pt x="229" y="161"/>
                  </a:lnTo>
                  <a:lnTo>
                    <a:pt x="230" y="161"/>
                  </a:lnTo>
                  <a:lnTo>
                    <a:pt x="230" y="162"/>
                  </a:lnTo>
                  <a:lnTo>
                    <a:pt x="231" y="162"/>
                  </a:lnTo>
                  <a:lnTo>
                    <a:pt x="233" y="162"/>
                  </a:lnTo>
                  <a:lnTo>
                    <a:pt x="233" y="163"/>
                  </a:lnTo>
                  <a:lnTo>
                    <a:pt x="234" y="163"/>
                  </a:lnTo>
                  <a:lnTo>
                    <a:pt x="234" y="164"/>
                  </a:lnTo>
                  <a:lnTo>
                    <a:pt x="235" y="164"/>
                  </a:lnTo>
                  <a:lnTo>
                    <a:pt x="236" y="165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8" y="168"/>
                  </a:lnTo>
                  <a:lnTo>
                    <a:pt x="238" y="169"/>
                  </a:lnTo>
                  <a:lnTo>
                    <a:pt x="239" y="169"/>
                  </a:lnTo>
                  <a:lnTo>
                    <a:pt x="238" y="170"/>
                  </a:lnTo>
                  <a:lnTo>
                    <a:pt x="239" y="170"/>
                  </a:lnTo>
                  <a:lnTo>
                    <a:pt x="240" y="170"/>
                  </a:lnTo>
                  <a:lnTo>
                    <a:pt x="240" y="171"/>
                  </a:lnTo>
                  <a:lnTo>
                    <a:pt x="242" y="171"/>
                  </a:lnTo>
                  <a:lnTo>
                    <a:pt x="243" y="171"/>
                  </a:lnTo>
                  <a:lnTo>
                    <a:pt x="244" y="172"/>
                  </a:lnTo>
                  <a:lnTo>
                    <a:pt x="244" y="173"/>
                  </a:lnTo>
                  <a:lnTo>
                    <a:pt x="245" y="174"/>
                  </a:lnTo>
                  <a:lnTo>
                    <a:pt x="246" y="176"/>
                  </a:lnTo>
                  <a:lnTo>
                    <a:pt x="246" y="177"/>
                  </a:lnTo>
                  <a:lnTo>
                    <a:pt x="247" y="177"/>
                  </a:lnTo>
                  <a:lnTo>
                    <a:pt x="247" y="178"/>
                  </a:lnTo>
                  <a:lnTo>
                    <a:pt x="248" y="178"/>
                  </a:lnTo>
                  <a:lnTo>
                    <a:pt x="250" y="179"/>
                  </a:lnTo>
                  <a:lnTo>
                    <a:pt x="250" y="180"/>
                  </a:lnTo>
                  <a:lnTo>
                    <a:pt x="251" y="180"/>
                  </a:lnTo>
                  <a:lnTo>
                    <a:pt x="252" y="181"/>
                  </a:lnTo>
                  <a:lnTo>
                    <a:pt x="252" y="182"/>
                  </a:lnTo>
                  <a:lnTo>
                    <a:pt x="253" y="183"/>
                  </a:lnTo>
                  <a:lnTo>
                    <a:pt x="253" y="185"/>
                  </a:lnTo>
                  <a:lnTo>
                    <a:pt x="255" y="186"/>
                  </a:lnTo>
                  <a:lnTo>
                    <a:pt x="256" y="186"/>
                  </a:lnTo>
                  <a:lnTo>
                    <a:pt x="257" y="186"/>
                  </a:lnTo>
                  <a:lnTo>
                    <a:pt x="259" y="185"/>
                  </a:lnTo>
                  <a:lnTo>
                    <a:pt x="260" y="185"/>
                  </a:lnTo>
                  <a:lnTo>
                    <a:pt x="261" y="185"/>
                  </a:lnTo>
                  <a:lnTo>
                    <a:pt x="262" y="185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4" y="186"/>
                  </a:lnTo>
                  <a:lnTo>
                    <a:pt x="264" y="185"/>
                  </a:lnTo>
                  <a:lnTo>
                    <a:pt x="265" y="185"/>
                  </a:lnTo>
                  <a:lnTo>
                    <a:pt x="265" y="183"/>
                  </a:lnTo>
                  <a:lnTo>
                    <a:pt x="265" y="182"/>
                  </a:lnTo>
                  <a:lnTo>
                    <a:pt x="265" y="181"/>
                  </a:lnTo>
                  <a:lnTo>
                    <a:pt x="265" y="180"/>
                  </a:lnTo>
                  <a:lnTo>
                    <a:pt x="265" y="179"/>
                  </a:lnTo>
                  <a:lnTo>
                    <a:pt x="265" y="178"/>
                  </a:lnTo>
                  <a:lnTo>
                    <a:pt x="265" y="177"/>
                  </a:lnTo>
                  <a:lnTo>
                    <a:pt x="264" y="177"/>
                  </a:lnTo>
                  <a:lnTo>
                    <a:pt x="264" y="176"/>
                  </a:lnTo>
                  <a:lnTo>
                    <a:pt x="264" y="174"/>
                  </a:lnTo>
                  <a:lnTo>
                    <a:pt x="264" y="173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3" y="171"/>
                  </a:lnTo>
                  <a:lnTo>
                    <a:pt x="263" y="170"/>
                  </a:lnTo>
                  <a:lnTo>
                    <a:pt x="262" y="169"/>
                  </a:lnTo>
                  <a:lnTo>
                    <a:pt x="262" y="168"/>
                  </a:lnTo>
                  <a:lnTo>
                    <a:pt x="261" y="168"/>
                  </a:lnTo>
                  <a:lnTo>
                    <a:pt x="261" y="166"/>
                  </a:lnTo>
                  <a:lnTo>
                    <a:pt x="260" y="166"/>
                  </a:lnTo>
                  <a:lnTo>
                    <a:pt x="260" y="165"/>
                  </a:lnTo>
                  <a:lnTo>
                    <a:pt x="259" y="164"/>
                  </a:lnTo>
                  <a:lnTo>
                    <a:pt x="259" y="163"/>
                  </a:lnTo>
                  <a:lnTo>
                    <a:pt x="259" y="162"/>
                  </a:lnTo>
                  <a:lnTo>
                    <a:pt x="257" y="162"/>
                  </a:lnTo>
                  <a:lnTo>
                    <a:pt x="257" y="161"/>
                  </a:lnTo>
                  <a:lnTo>
                    <a:pt x="256" y="160"/>
                  </a:lnTo>
                  <a:lnTo>
                    <a:pt x="255" y="159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5" y="157"/>
                  </a:lnTo>
                  <a:lnTo>
                    <a:pt x="256" y="157"/>
                  </a:lnTo>
                  <a:lnTo>
                    <a:pt x="257" y="157"/>
                  </a:lnTo>
                  <a:lnTo>
                    <a:pt x="257" y="159"/>
                  </a:lnTo>
                  <a:lnTo>
                    <a:pt x="259" y="159"/>
                  </a:lnTo>
                  <a:lnTo>
                    <a:pt x="260" y="160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2" y="161"/>
                  </a:lnTo>
                  <a:lnTo>
                    <a:pt x="262" y="162"/>
                  </a:lnTo>
                  <a:lnTo>
                    <a:pt x="263" y="162"/>
                  </a:lnTo>
                  <a:lnTo>
                    <a:pt x="263" y="163"/>
                  </a:lnTo>
                  <a:lnTo>
                    <a:pt x="264" y="163"/>
                  </a:lnTo>
                  <a:lnTo>
                    <a:pt x="265" y="163"/>
                  </a:lnTo>
                  <a:lnTo>
                    <a:pt x="266" y="163"/>
                  </a:lnTo>
                  <a:lnTo>
                    <a:pt x="266" y="164"/>
                  </a:lnTo>
                  <a:lnTo>
                    <a:pt x="268" y="165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69" y="166"/>
                  </a:lnTo>
                  <a:lnTo>
                    <a:pt x="270" y="166"/>
                  </a:lnTo>
                  <a:lnTo>
                    <a:pt x="271" y="166"/>
                  </a:lnTo>
                  <a:lnTo>
                    <a:pt x="271" y="168"/>
                  </a:lnTo>
                  <a:lnTo>
                    <a:pt x="271" y="169"/>
                  </a:lnTo>
                  <a:lnTo>
                    <a:pt x="272" y="169"/>
                  </a:lnTo>
                  <a:lnTo>
                    <a:pt x="272" y="170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2" y="174"/>
                  </a:lnTo>
                  <a:lnTo>
                    <a:pt x="273" y="174"/>
                  </a:lnTo>
                  <a:lnTo>
                    <a:pt x="273" y="176"/>
                  </a:lnTo>
                  <a:lnTo>
                    <a:pt x="273" y="176"/>
                  </a:lnTo>
                  <a:lnTo>
                    <a:pt x="273" y="177"/>
                  </a:lnTo>
                  <a:lnTo>
                    <a:pt x="274" y="177"/>
                  </a:lnTo>
                  <a:lnTo>
                    <a:pt x="276" y="177"/>
                  </a:lnTo>
                  <a:lnTo>
                    <a:pt x="276" y="178"/>
                  </a:lnTo>
                  <a:lnTo>
                    <a:pt x="277" y="179"/>
                  </a:lnTo>
                  <a:lnTo>
                    <a:pt x="278" y="180"/>
                  </a:lnTo>
                  <a:lnTo>
                    <a:pt x="279" y="181"/>
                  </a:lnTo>
                  <a:lnTo>
                    <a:pt x="279" y="182"/>
                  </a:lnTo>
                  <a:lnTo>
                    <a:pt x="280" y="182"/>
                  </a:lnTo>
                  <a:lnTo>
                    <a:pt x="280" y="183"/>
                  </a:lnTo>
                  <a:lnTo>
                    <a:pt x="281" y="183"/>
                  </a:lnTo>
                  <a:lnTo>
                    <a:pt x="281" y="185"/>
                  </a:lnTo>
                  <a:lnTo>
                    <a:pt x="280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78" y="188"/>
                  </a:lnTo>
                  <a:lnTo>
                    <a:pt x="278" y="189"/>
                  </a:lnTo>
                  <a:lnTo>
                    <a:pt x="278" y="190"/>
                  </a:lnTo>
                  <a:lnTo>
                    <a:pt x="277" y="191"/>
                  </a:lnTo>
                  <a:lnTo>
                    <a:pt x="276" y="193"/>
                  </a:lnTo>
                  <a:lnTo>
                    <a:pt x="277" y="194"/>
                  </a:lnTo>
                  <a:lnTo>
                    <a:pt x="276" y="194"/>
                  </a:lnTo>
                  <a:lnTo>
                    <a:pt x="274" y="194"/>
                  </a:lnTo>
                  <a:lnTo>
                    <a:pt x="273" y="194"/>
                  </a:lnTo>
                  <a:lnTo>
                    <a:pt x="273" y="194"/>
                  </a:lnTo>
                  <a:lnTo>
                    <a:pt x="273" y="194"/>
                  </a:lnTo>
                  <a:lnTo>
                    <a:pt x="272" y="195"/>
                  </a:lnTo>
                  <a:lnTo>
                    <a:pt x="273" y="195"/>
                  </a:lnTo>
                  <a:lnTo>
                    <a:pt x="273" y="196"/>
                  </a:lnTo>
                  <a:lnTo>
                    <a:pt x="273" y="197"/>
                  </a:lnTo>
                  <a:lnTo>
                    <a:pt x="273" y="197"/>
                  </a:lnTo>
                  <a:lnTo>
                    <a:pt x="273" y="198"/>
                  </a:lnTo>
                  <a:lnTo>
                    <a:pt x="273" y="199"/>
                  </a:lnTo>
                  <a:lnTo>
                    <a:pt x="273" y="200"/>
                  </a:lnTo>
                  <a:lnTo>
                    <a:pt x="273" y="200"/>
                  </a:lnTo>
                  <a:lnTo>
                    <a:pt x="273" y="202"/>
                  </a:lnTo>
                  <a:lnTo>
                    <a:pt x="274" y="202"/>
                  </a:lnTo>
                  <a:lnTo>
                    <a:pt x="274" y="203"/>
                  </a:lnTo>
                  <a:lnTo>
                    <a:pt x="276" y="203"/>
                  </a:lnTo>
                  <a:lnTo>
                    <a:pt x="276" y="204"/>
                  </a:lnTo>
                  <a:lnTo>
                    <a:pt x="276" y="205"/>
                  </a:lnTo>
                  <a:lnTo>
                    <a:pt x="276" y="206"/>
                  </a:lnTo>
                  <a:lnTo>
                    <a:pt x="276" y="207"/>
                  </a:lnTo>
                  <a:lnTo>
                    <a:pt x="277" y="207"/>
                  </a:lnTo>
                  <a:lnTo>
                    <a:pt x="278" y="207"/>
                  </a:lnTo>
                  <a:lnTo>
                    <a:pt x="277" y="207"/>
                  </a:lnTo>
                  <a:lnTo>
                    <a:pt x="277" y="208"/>
                  </a:lnTo>
                  <a:lnTo>
                    <a:pt x="277" y="210"/>
                  </a:lnTo>
                  <a:lnTo>
                    <a:pt x="277" y="211"/>
                  </a:lnTo>
                  <a:lnTo>
                    <a:pt x="278" y="211"/>
                  </a:lnTo>
                  <a:lnTo>
                    <a:pt x="279" y="211"/>
                  </a:lnTo>
                  <a:lnTo>
                    <a:pt x="280" y="211"/>
                  </a:lnTo>
                  <a:lnTo>
                    <a:pt x="281" y="212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3"/>
                  </a:lnTo>
                  <a:lnTo>
                    <a:pt x="285" y="213"/>
                  </a:lnTo>
                  <a:lnTo>
                    <a:pt x="285" y="212"/>
                  </a:lnTo>
                  <a:lnTo>
                    <a:pt x="286" y="211"/>
                  </a:lnTo>
                  <a:lnTo>
                    <a:pt x="287" y="211"/>
                  </a:lnTo>
                  <a:lnTo>
                    <a:pt x="288" y="212"/>
                  </a:lnTo>
                  <a:lnTo>
                    <a:pt x="288" y="213"/>
                  </a:lnTo>
                  <a:lnTo>
                    <a:pt x="289" y="214"/>
                  </a:lnTo>
                  <a:lnTo>
                    <a:pt x="289" y="215"/>
                  </a:lnTo>
                  <a:lnTo>
                    <a:pt x="288" y="215"/>
                  </a:lnTo>
                  <a:lnTo>
                    <a:pt x="288" y="216"/>
                  </a:lnTo>
                  <a:lnTo>
                    <a:pt x="288" y="218"/>
                  </a:lnTo>
                  <a:lnTo>
                    <a:pt x="289" y="219"/>
                  </a:lnTo>
                  <a:lnTo>
                    <a:pt x="289" y="220"/>
                  </a:lnTo>
                  <a:lnTo>
                    <a:pt x="290" y="221"/>
                  </a:lnTo>
                  <a:lnTo>
                    <a:pt x="291" y="221"/>
                  </a:lnTo>
                  <a:lnTo>
                    <a:pt x="291" y="221"/>
                  </a:lnTo>
                  <a:lnTo>
                    <a:pt x="293" y="221"/>
                  </a:lnTo>
                  <a:lnTo>
                    <a:pt x="293" y="222"/>
                  </a:lnTo>
                  <a:lnTo>
                    <a:pt x="294" y="222"/>
                  </a:lnTo>
                  <a:lnTo>
                    <a:pt x="295" y="223"/>
                  </a:lnTo>
                  <a:lnTo>
                    <a:pt x="296" y="223"/>
                  </a:lnTo>
                  <a:lnTo>
                    <a:pt x="296" y="224"/>
                  </a:lnTo>
                  <a:lnTo>
                    <a:pt x="297" y="223"/>
                  </a:lnTo>
                  <a:lnTo>
                    <a:pt x="297" y="224"/>
                  </a:lnTo>
                  <a:lnTo>
                    <a:pt x="298" y="224"/>
                  </a:lnTo>
                  <a:lnTo>
                    <a:pt x="299" y="224"/>
                  </a:lnTo>
                  <a:lnTo>
                    <a:pt x="299" y="225"/>
                  </a:lnTo>
                  <a:lnTo>
                    <a:pt x="299" y="227"/>
                  </a:lnTo>
                  <a:lnTo>
                    <a:pt x="300" y="228"/>
                  </a:lnTo>
                  <a:lnTo>
                    <a:pt x="300" y="228"/>
                  </a:lnTo>
                  <a:lnTo>
                    <a:pt x="302" y="228"/>
                  </a:lnTo>
                  <a:lnTo>
                    <a:pt x="302" y="229"/>
                  </a:lnTo>
                  <a:lnTo>
                    <a:pt x="302" y="230"/>
                  </a:lnTo>
                  <a:lnTo>
                    <a:pt x="302" y="231"/>
                  </a:lnTo>
                  <a:lnTo>
                    <a:pt x="303" y="231"/>
                  </a:lnTo>
                  <a:lnTo>
                    <a:pt x="304" y="231"/>
                  </a:lnTo>
                  <a:lnTo>
                    <a:pt x="304" y="230"/>
                  </a:lnTo>
                  <a:lnTo>
                    <a:pt x="305" y="230"/>
                  </a:lnTo>
                  <a:lnTo>
                    <a:pt x="305" y="231"/>
                  </a:lnTo>
                  <a:lnTo>
                    <a:pt x="306" y="231"/>
                  </a:lnTo>
                  <a:lnTo>
                    <a:pt x="307" y="232"/>
                  </a:lnTo>
                  <a:lnTo>
                    <a:pt x="307" y="231"/>
                  </a:lnTo>
                  <a:lnTo>
                    <a:pt x="308" y="231"/>
                  </a:lnTo>
                  <a:lnTo>
                    <a:pt x="308" y="232"/>
                  </a:lnTo>
                  <a:lnTo>
                    <a:pt x="310" y="232"/>
                  </a:lnTo>
                  <a:lnTo>
                    <a:pt x="311" y="233"/>
                  </a:lnTo>
                  <a:lnTo>
                    <a:pt x="311" y="235"/>
                  </a:lnTo>
                  <a:lnTo>
                    <a:pt x="312" y="233"/>
                  </a:lnTo>
                  <a:lnTo>
                    <a:pt x="312" y="235"/>
                  </a:lnTo>
                  <a:lnTo>
                    <a:pt x="313" y="235"/>
                  </a:lnTo>
                  <a:lnTo>
                    <a:pt x="312" y="236"/>
                  </a:lnTo>
                  <a:lnTo>
                    <a:pt x="313" y="236"/>
                  </a:lnTo>
                  <a:lnTo>
                    <a:pt x="313" y="237"/>
                  </a:lnTo>
                  <a:lnTo>
                    <a:pt x="314" y="238"/>
                  </a:lnTo>
                  <a:lnTo>
                    <a:pt x="314" y="239"/>
                  </a:lnTo>
                  <a:lnTo>
                    <a:pt x="315" y="239"/>
                  </a:lnTo>
                  <a:lnTo>
                    <a:pt x="316" y="239"/>
                  </a:lnTo>
                  <a:lnTo>
                    <a:pt x="317" y="239"/>
                  </a:lnTo>
                  <a:lnTo>
                    <a:pt x="317" y="240"/>
                  </a:lnTo>
                  <a:lnTo>
                    <a:pt x="319" y="240"/>
                  </a:lnTo>
                  <a:lnTo>
                    <a:pt x="319" y="241"/>
                  </a:lnTo>
                  <a:lnTo>
                    <a:pt x="320" y="241"/>
                  </a:lnTo>
                  <a:lnTo>
                    <a:pt x="320" y="242"/>
                  </a:lnTo>
                  <a:lnTo>
                    <a:pt x="321" y="242"/>
                  </a:lnTo>
                  <a:lnTo>
                    <a:pt x="321" y="244"/>
                  </a:lnTo>
                  <a:lnTo>
                    <a:pt x="321" y="245"/>
                  </a:lnTo>
                  <a:lnTo>
                    <a:pt x="322" y="245"/>
                  </a:lnTo>
                  <a:lnTo>
                    <a:pt x="322" y="246"/>
                  </a:lnTo>
                  <a:lnTo>
                    <a:pt x="323" y="246"/>
                  </a:lnTo>
                  <a:lnTo>
                    <a:pt x="323" y="245"/>
                  </a:lnTo>
                  <a:lnTo>
                    <a:pt x="324" y="245"/>
                  </a:lnTo>
                  <a:lnTo>
                    <a:pt x="325" y="245"/>
                  </a:lnTo>
                  <a:lnTo>
                    <a:pt x="325" y="244"/>
                  </a:lnTo>
                  <a:lnTo>
                    <a:pt x="326" y="244"/>
                  </a:lnTo>
                  <a:lnTo>
                    <a:pt x="328" y="244"/>
                  </a:lnTo>
                  <a:lnTo>
                    <a:pt x="328" y="245"/>
                  </a:lnTo>
                  <a:lnTo>
                    <a:pt x="329" y="245"/>
                  </a:lnTo>
                  <a:lnTo>
                    <a:pt x="330" y="246"/>
                  </a:lnTo>
                  <a:lnTo>
                    <a:pt x="331" y="246"/>
                  </a:lnTo>
                  <a:lnTo>
                    <a:pt x="332" y="246"/>
                  </a:lnTo>
                  <a:lnTo>
                    <a:pt x="333" y="246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37" y="247"/>
                  </a:lnTo>
                  <a:lnTo>
                    <a:pt x="337" y="248"/>
                  </a:lnTo>
                  <a:lnTo>
                    <a:pt x="338" y="248"/>
                  </a:lnTo>
                  <a:lnTo>
                    <a:pt x="338" y="249"/>
                  </a:lnTo>
                  <a:lnTo>
                    <a:pt x="338" y="250"/>
                  </a:lnTo>
                  <a:lnTo>
                    <a:pt x="339" y="250"/>
                  </a:lnTo>
                  <a:lnTo>
                    <a:pt x="340" y="252"/>
                  </a:lnTo>
                  <a:lnTo>
                    <a:pt x="341" y="253"/>
                  </a:lnTo>
                  <a:lnTo>
                    <a:pt x="342" y="253"/>
                  </a:lnTo>
                  <a:lnTo>
                    <a:pt x="342" y="254"/>
                  </a:lnTo>
                  <a:lnTo>
                    <a:pt x="342" y="255"/>
                  </a:lnTo>
                  <a:lnTo>
                    <a:pt x="342" y="256"/>
                  </a:lnTo>
                  <a:lnTo>
                    <a:pt x="342" y="257"/>
                  </a:lnTo>
                  <a:lnTo>
                    <a:pt x="343" y="258"/>
                  </a:lnTo>
                  <a:lnTo>
                    <a:pt x="343" y="259"/>
                  </a:lnTo>
                  <a:lnTo>
                    <a:pt x="345" y="259"/>
                  </a:lnTo>
                  <a:lnTo>
                    <a:pt x="345" y="261"/>
                  </a:lnTo>
                  <a:lnTo>
                    <a:pt x="346" y="261"/>
                  </a:lnTo>
                  <a:lnTo>
                    <a:pt x="347" y="261"/>
                  </a:lnTo>
                  <a:lnTo>
                    <a:pt x="348" y="261"/>
                  </a:lnTo>
                  <a:lnTo>
                    <a:pt x="349" y="261"/>
                  </a:lnTo>
                  <a:lnTo>
                    <a:pt x="350" y="261"/>
                  </a:lnTo>
                  <a:lnTo>
                    <a:pt x="351" y="261"/>
                  </a:lnTo>
                  <a:lnTo>
                    <a:pt x="351" y="262"/>
                  </a:lnTo>
                  <a:lnTo>
                    <a:pt x="353" y="262"/>
                  </a:lnTo>
                  <a:lnTo>
                    <a:pt x="354" y="262"/>
                  </a:lnTo>
                  <a:lnTo>
                    <a:pt x="355" y="261"/>
                  </a:lnTo>
                  <a:lnTo>
                    <a:pt x="355" y="262"/>
                  </a:lnTo>
                  <a:lnTo>
                    <a:pt x="355" y="262"/>
                  </a:lnTo>
                  <a:lnTo>
                    <a:pt x="355" y="263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4"/>
                  </a:lnTo>
                  <a:lnTo>
                    <a:pt x="358" y="265"/>
                  </a:lnTo>
                  <a:lnTo>
                    <a:pt x="358" y="266"/>
                  </a:lnTo>
                  <a:lnTo>
                    <a:pt x="359" y="266"/>
                  </a:lnTo>
                  <a:lnTo>
                    <a:pt x="359" y="267"/>
                  </a:lnTo>
                  <a:lnTo>
                    <a:pt x="360" y="267"/>
                  </a:lnTo>
                  <a:lnTo>
                    <a:pt x="360" y="269"/>
                  </a:lnTo>
                  <a:lnTo>
                    <a:pt x="362" y="270"/>
                  </a:lnTo>
                  <a:lnTo>
                    <a:pt x="360" y="270"/>
                  </a:lnTo>
                  <a:lnTo>
                    <a:pt x="360" y="271"/>
                  </a:lnTo>
                  <a:lnTo>
                    <a:pt x="362" y="272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5"/>
                  </a:lnTo>
                  <a:lnTo>
                    <a:pt x="358" y="275"/>
                  </a:lnTo>
                  <a:lnTo>
                    <a:pt x="358" y="276"/>
                  </a:lnTo>
                  <a:lnTo>
                    <a:pt x="358" y="278"/>
                  </a:lnTo>
                  <a:lnTo>
                    <a:pt x="359" y="278"/>
                  </a:lnTo>
                  <a:lnTo>
                    <a:pt x="359" y="279"/>
                  </a:lnTo>
                  <a:lnTo>
                    <a:pt x="359" y="280"/>
                  </a:lnTo>
                  <a:lnTo>
                    <a:pt x="360" y="281"/>
                  </a:lnTo>
                  <a:lnTo>
                    <a:pt x="360" y="282"/>
                  </a:lnTo>
                  <a:lnTo>
                    <a:pt x="362" y="282"/>
                  </a:lnTo>
                  <a:lnTo>
                    <a:pt x="363" y="282"/>
                  </a:lnTo>
                  <a:lnTo>
                    <a:pt x="364" y="282"/>
                  </a:lnTo>
                  <a:lnTo>
                    <a:pt x="364" y="283"/>
                  </a:lnTo>
                  <a:lnTo>
                    <a:pt x="365" y="283"/>
                  </a:lnTo>
                  <a:lnTo>
                    <a:pt x="366" y="283"/>
                  </a:lnTo>
                  <a:lnTo>
                    <a:pt x="366" y="284"/>
                  </a:lnTo>
                  <a:lnTo>
                    <a:pt x="366" y="286"/>
                  </a:lnTo>
                  <a:lnTo>
                    <a:pt x="366" y="287"/>
                  </a:lnTo>
                  <a:lnTo>
                    <a:pt x="367" y="288"/>
                  </a:lnTo>
                  <a:lnTo>
                    <a:pt x="366" y="288"/>
                  </a:lnTo>
                  <a:lnTo>
                    <a:pt x="367" y="289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43" y="291"/>
                  </a:lnTo>
                  <a:lnTo>
                    <a:pt x="307" y="291"/>
                  </a:lnTo>
                  <a:lnTo>
                    <a:pt x="304" y="291"/>
                  </a:lnTo>
                  <a:lnTo>
                    <a:pt x="302" y="291"/>
                  </a:lnTo>
                  <a:lnTo>
                    <a:pt x="299" y="291"/>
                  </a:lnTo>
                  <a:lnTo>
                    <a:pt x="298" y="291"/>
                  </a:lnTo>
                  <a:lnTo>
                    <a:pt x="295" y="291"/>
                  </a:lnTo>
                  <a:lnTo>
                    <a:pt x="291" y="291"/>
                  </a:lnTo>
                  <a:lnTo>
                    <a:pt x="290" y="291"/>
                  </a:lnTo>
                  <a:lnTo>
                    <a:pt x="289" y="291"/>
                  </a:lnTo>
                  <a:lnTo>
                    <a:pt x="288" y="291"/>
                  </a:lnTo>
                  <a:lnTo>
                    <a:pt x="287" y="291"/>
                  </a:lnTo>
                  <a:lnTo>
                    <a:pt x="285" y="291"/>
                  </a:lnTo>
                  <a:lnTo>
                    <a:pt x="283" y="291"/>
                  </a:lnTo>
                  <a:lnTo>
                    <a:pt x="281" y="291"/>
                  </a:lnTo>
                  <a:lnTo>
                    <a:pt x="279" y="291"/>
                  </a:lnTo>
                  <a:lnTo>
                    <a:pt x="278" y="291"/>
                  </a:lnTo>
                  <a:lnTo>
                    <a:pt x="277" y="291"/>
                  </a:lnTo>
                  <a:lnTo>
                    <a:pt x="276" y="291"/>
                  </a:lnTo>
                  <a:lnTo>
                    <a:pt x="274" y="291"/>
                  </a:lnTo>
                  <a:lnTo>
                    <a:pt x="270" y="291"/>
                  </a:lnTo>
                  <a:lnTo>
                    <a:pt x="269" y="291"/>
                  </a:lnTo>
                  <a:lnTo>
                    <a:pt x="268" y="291"/>
                  </a:lnTo>
                  <a:lnTo>
                    <a:pt x="266" y="291"/>
                  </a:lnTo>
                  <a:lnTo>
                    <a:pt x="264" y="291"/>
                  </a:lnTo>
                  <a:lnTo>
                    <a:pt x="262" y="291"/>
                  </a:lnTo>
                  <a:lnTo>
                    <a:pt x="261" y="291"/>
                  </a:lnTo>
                  <a:lnTo>
                    <a:pt x="260" y="291"/>
                  </a:lnTo>
                  <a:lnTo>
                    <a:pt x="259" y="291"/>
                  </a:lnTo>
                  <a:lnTo>
                    <a:pt x="257" y="291"/>
                  </a:lnTo>
                  <a:lnTo>
                    <a:pt x="256" y="291"/>
                  </a:lnTo>
                  <a:lnTo>
                    <a:pt x="255" y="291"/>
                  </a:lnTo>
                  <a:lnTo>
                    <a:pt x="254" y="291"/>
                  </a:lnTo>
                  <a:lnTo>
                    <a:pt x="253" y="291"/>
                  </a:lnTo>
                  <a:lnTo>
                    <a:pt x="252" y="291"/>
                  </a:lnTo>
                  <a:lnTo>
                    <a:pt x="251" y="291"/>
                  </a:lnTo>
                  <a:lnTo>
                    <a:pt x="250" y="291"/>
                  </a:lnTo>
                  <a:lnTo>
                    <a:pt x="248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5" y="291"/>
                  </a:lnTo>
                  <a:lnTo>
                    <a:pt x="243" y="291"/>
                  </a:lnTo>
                  <a:lnTo>
                    <a:pt x="242" y="291"/>
                  </a:lnTo>
                  <a:lnTo>
                    <a:pt x="240" y="291"/>
                  </a:lnTo>
                  <a:lnTo>
                    <a:pt x="239" y="291"/>
                  </a:lnTo>
                  <a:lnTo>
                    <a:pt x="238" y="291"/>
                  </a:lnTo>
                  <a:lnTo>
                    <a:pt x="237" y="291"/>
                  </a:lnTo>
                  <a:lnTo>
                    <a:pt x="236" y="291"/>
                  </a:lnTo>
                  <a:lnTo>
                    <a:pt x="235" y="291"/>
                  </a:lnTo>
                  <a:lnTo>
                    <a:pt x="234" y="291"/>
                  </a:lnTo>
                  <a:lnTo>
                    <a:pt x="233" y="291"/>
                  </a:lnTo>
                  <a:lnTo>
                    <a:pt x="229" y="291"/>
                  </a:lnTo>
                  <a:lnTo>
                    <a:pt x="227" y="291"/>
                  </a:lnTo>
                  <a:lnTo>
                    <a:pt x="223" y="291"/>
                  </a:lnTo>
                  <a:lnTo>
                    <a:pt x="222" y="291"/>
                  </a:lnTo>
                  <a:lnTo>
                    <a:pt x="221" y="291"/>
                  </a:lnTo>
                  <a:lnTo>
                    <a:pt x="219" y="290"/>
                  </a:lnTo>
                  <a:lnTo>
                    <a:pt x="219" y="290"/>
                  </a:lnTo>
                  <a:lnTo>
                    <a:pt x="216" y="290"/>
                  </a:lnTo>
                  <a:lnTo>
                    <a:pt x="212" y="290"/>
                  </a:lnTo>
                  <a:lnTo>
                    <a:pt x="211" y="290"/>
                  </a:lnTo>
                  <a:lnTo>
                    <a:pt x="209" y="290"/>
                  </a:lnTo>
                  <a:lnTo>
                    <a:pt x="208" y="290"/>
                  </a:lnTo>
                  <a:lnTo>
                    <a:pt x="205" y="290"/>
                  </a:lnTo>
                  <a:lnTo>
                    <a:pt x="203" y="290"/>
                  </a:lnTo>
                  <a:lnTo>
                    <a:pt x="202" y="290"/>
                  </a:lnTo>
                  <a:lnTo>
                    <a:pt x="201" y="290"/>
                  </a:lnTo>
                  <a:lnTo>
                    <a:pt x="182" y="290"/>
                  </a:lnTo>
                  <a:lnTo>
                    <a:pt x="163" y="290"/>
                  </a:lnTo>
                  <a:lnTo>
                    <a:pt x="159" y="290"/>
                  </a:lnTo>
                  <a:lnTo>
                    <a:pt x="153" y="290"/>
                  </a:lnTo>
                  <a:lnTo>
                    <a:pt x="151" y="290"/>
                  </a:lnTo>
                  <a:lnTo>
                    <a:pt x="146" y="290"/>
                  </a:lnTo>
                  <a:lnTo>
                    <a:pt x="145" y="290"/>
                  </a:lnTo>
                  <a:lnTo>
                    <a:pt x="144" y="290"/>
                  </a:lnTo>
                  <a:lnTo>
                    <a:pt x="143" y="290"/>
                  </a:lnTo>
                  <a:lnTo>
                    <a:pt x="139" y="290"/>
                  </a:lnTo>
                  <a:lnTo>
                    <a:pt x="136" y="290"/>
                  </a:lnTo>
                  <a:lnTo>
                    <a:pt x="134" y="290"/>
                  </a:lnTo>
                  <a:lnTo>
                    <a:pt x="133" y="290"/>
                  </a:lnTo>
                  <a:lnTo>
                    <a:pt x="132" y="290"/>
                  </a:lnTo>
                  <a:lnTo>
                    <a:pt x="132" y="289"/>
                  </a:lnTo>
                  <a:lnTo>
                    <a:pt x="131" y="289"/>
                  </a:lnTo>
                  <a:lnTo>
                    <a:pt x="130" y="288"/>
                  </a:lnTo>
                  <a:lnTo>
                    <a:pt x="130" y="287"/>
                  </a:lnTo>
                  <a:lnTo>
                    <a:pt x="128" y="287"/>
                  </a:lnTo>
                  <a:lnTo>
                    <a:pt x="127" y="286"/>
                  </a:lnTo>
                  <a:lnTo>
                    <a:pt x="126" y="286"/>
                  </a:lnTo>
                  <a:lnTo>
                    <a:pt x="126" y="284"/>
                  </a:lnTo>
                  <a:lnTo>
                    <a:pt x="125" y="284"/>
                  </a:lnTo>
                  <a:lnTo>
                    <a:pt x="125" y="283"/>
                  </a:lnTo>
                  <a:lnTo>
                    <a:pt x="124" y="283"/>
                  </a:lnTo>
                  <a:lnTo>
                    <a:pt x="123" y="282"/>
                  </a:lnTo>
                  <a:lnTo>
                    <a:pt x="123" y="281"/>
                  </a:lnTo>
                  <a:lnTo>
                    <a:pt x="122" y="281"/>
                  </a:lnTo>
                  <a:lnTo>
                    <a:pt x="122" y="280"/>
                  </a:lnTo>
                  <a:lnTo>
                    <a:pt x="120" y="279"/>
                  </a:lnTo>
                  <a:lnTo>
                    <a:pt x="119" y="278"/>
                  </a:lnTo>
                  <a:lnTo>
                    <a:pt x="119" y="276"/>
                  </a:lnTo>
                  <a:lnTo>
                    <a:pt x="118" y="276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17" y="275"/>
                  </a:lnTo>
                  <a:lnTo>
                    <a:pt x="117" y="274"/>
                  </a:lnTo>
                  <a:lnTo>
                    <a:pt x="116" y="274"/>
                  </a:lnTo>
                  <a:lnTo>
                    <a:pt x="115" y="274"/>
                  </a:lnTo>
                  <a:lnTo>
                    <a:pt x="114" y="273"/>
                  </a:lnTo>
                  <a:lnTo>
                    <a:pt x="113" y="272"/>
                  </a:lnTo>
                  <a:lnTo>
                    <a:pt x="111" y="272"/>
                  </a:lnTo>
                  <a:lnTo>
                    <a:pt x="111" y="271"/>
                  </a:lnTo>
                  <a:lnTo>
                    <a:pt x="110" y="271"/>
                  </a:lnTo>
                  <a:lnTo>
                    <a:pt x="110" y="270"/>
                  </a:lnTo>
                  <a:lnTo>
                    <a:pt x="109" y="269"/>
                  </a:lnTo>
                  <a:lnTo>
                    <a:pt x="109" y="267"/>
                  </a:lnTo>
                  <a:lnTo>
                    <a:pt x="108" y="267"/>
                  </a:lnTo>
                  <a:lnTo>
                    <a:pt x="108" y="266"/>
                  </a:lnTo>
                  <a:lnTo>
                    <a:pt x="108" y="264"/>
                  </a:lnTo>
                  <a:lnTo>
                    <a:pt x="108" y="263"/>
                  </a:lnTo>
                  <a:lnTo>
                    <a:pt x="108" y="262"/>
                  </a:lnTo>
                  <a:lnTo>
                    <a:pt x="107" y="261"/>
                  </a:lnTo>
                  <a:lnTo>
                    <a:pt x="107" y="259"/>
                  </a:lnTo>
                  <a:lnTo>
                    <a:pt x="106" y="259"/>
                  </a:lnTo>
                  <a:lnTo>
                    <a:pt x="106" y="258"/>
                  </a:lnTo>
                  <a:lnTo>
                    <a:pt x="106" y="257"/>
                  </a:lnTo>
                  <a:lnTo>
                    <a:pt x="107" y="257"/>
                  </a:lnTo>
                  <a:lnTo>
                    <a:pt x="107" y="256"/>
                  </a:lnTo>
                  <a:lnTo>
                    <a:pt x="106" y="255"/>
                  </a:lnTo>
                  <a:lnTo>
                    <a:pt x="105" y="255"/>
                  </a:lnTo>
                  <a:lnTo>
                    <a:pt x="105" y="254"/>
                  </a:lnTo>
                  <a:lnTo>
                    <a:pt x="105" y="253"/>
                  </a:lnTo>
                  <a:lnTo>
                    <a:pt x="105" y="252"/>
                  </a:lnTo>
                  <a:lnTo>
                    <a:pt x="103" y="250"/>
                  </a:lnTo>
                  <a:lnTo>
                    <a:pt x="103" y="249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7"/>
                  </a:lnTo>
                  <a:lnTo>
                    <a:pt x="102" y="246"/>
                  </a:lnTo>
                  <a:lnTo>
                    <a:pt x="102" y="245"/>
                  </a:lnTo>
                  <a:lnTo>
                    <a:pt x="102" y="244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0"/>
                  </a:lnTo>
                  <a:lnTo>
                    <a:pt x="100" y="240"/>
                  </a:lnTo>
                  <a:lnTo>
                    <a:pt x="100" y="239"/>
                  </a:lnTo>
                  <a:lnTo>
                    <a:pt x="100" y="238"/>
                  </a:lnTo>
                  <a:lnTo>
                    <a:pt x="99" y="237"/>
                  </a:lnTo>
                  <a:lnTo>
                    <a:pt x="98" y="237"/>
                  </a:lnTo>
                  <a:lnTo>
                    <a:pt x="98" y="236"/>
                  </a:lnTo>
                  <a:lnTo>
                    <a:pt x="97" y="236"/>
                  </a:lnTo>
                  <a:lnTo>
                    <a:pt x="96" y="235"/>
                  </a:lnTo>
                  <a:lnTo>
                    <a:pt x="94" y="235"/>
                  </a:lnTo>
                  <a:lnTo>
                    <a:pt x="93" y="233"/>
                  </a:lnTo>
                  <a:lnTo>
                    <a:pt x="92" y="233"/>
                  </a:lnTo>
                  <a:lnTo>
                    <a:pt x="91" y="233"/>
                  </a:lnTo>
                  <a:lnTo>
                    <a:pt x="90" y="232"/>
                  </a:lnTo>
                  <a:lnTo>
                    <a:pt x="89" y="232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5" y="232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3" y="230"/>
                  </a:lnTo>
                  <a:lnTo>
                    <a:pt x="83" y="229"/>
                  </a:lnTo>
                  <a:lnTo>
                    <a:pt x="83" y="228"/>
                  </a:lnTo>
                  <a:lnTo>
                    <a:pt x="82" y="227"/>
                  </a:lnTo>
                  <a:lnTo>
                    <a:pt x="82" y="225"/>
                  </a:lnTo>
                  <a:lnTo>
                    <a:pt x="81" y="224"/>
                  </a:lnTo>
                  <a:lnTo>
                    <a:pt x="81" y="223"/>
                  </a:lnTo>
                  <a:lnTo>
                    <a:pt x="81" y="222"/>
                  </a:lnTo>
                  <a:lnTo>
                    <a:pt x="81" y="221"/>
                  </a:lnTo>
                  <a:lnTo>
                    <a:pt x="81" y="221"/>
                  </a:lnTo>
                  <a:lnTo>
                    <a:pt x="80" y="220"/>
                  </a:lnTo>
                  <a:lnTo>
                    <a:pt x="79" y="220"/>
                  </a:lnTo>
                  <a:lnTo>
                    <a:pt x="77" y="219"/>
                  </a:lnTo>
                  <a:lnTo>
                    <a:pt x="77" y="218"/>
                  </a:lnTo>
                  <a:lnTo>
                    <a:pt x="76" y="218"/>
                  </a:lnTo>
                  <a:lnTo>
                    <a:pt x="76" y="216"/>
                  </a:lnTo>
                  <a:lnTo>
                    <a:pt x="75" y="215"/>
                  </a:lnTo>
                  <a:lnTo>
                    <a:pt x="75" y="214"/>
                  </a:lnTo>
                  <a:lnTo>
                    <a:pt x="75" y="213"/>
                  </a:lnTo>
                  <a:lnTo>
                    <a:pt x="74" y="213"/>
                  </a:lnTo>
                  <a:lnTo>
                    <a:pt x="74" y="212"/>
                  </a:lnTo>
                  <a:lnTo>
                    <a:pt x="74" y="211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2" y="207"/>
                  </a:lnTo>
                  <a:lnTo>
                    <a:pt x="72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70" y="204"/>
                  </a:lnTo>
                  <a:lnTo>
                    <a:pt x="68" y="203"/>
                  </a:lnTo>
                  <a:lnTo>
                    <a:pt x="68" y="202"/>
                  </a:lnTo>
                  <a:lnTo>
                    <a:pt x="67" y="202"/>
                  </a:lnTo>
                  <a:lnTo>
                    <a:pt x="67" y="200"/>
                  </a:lnTo>
                  <a:lnTo>
                    <a:pt x="67" y="199"/>
                  </a:lnTo>
                  <a:lnTo>
                    <a:pt x="66" y="199"/>
                  </a:lnTo>
                  <a:lnTo>
                    <a:pt x="66" y="198"/>
                  </a:lnTo>
                  <a:lnTo>
                    <a:pt x="65" y="198"/>
                  </a:lnTo>
                  <a:lnTo>
                    <a:pt x="65" y="197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3" y="195"/>
                  </a:lnTo>
                  <a:lnTo>
                    <a:pt x="62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59" y="194"/>
                  </a:lnTo>
                  <a:lnTo>
                    <a:pt x="59" y="193"/>
                  </a:lnTo>
                  <a:lnTo>
                    <a:pt x="58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6" y="189"/>
                  </a:lnTo>
                  <a:lnTo>
                    <a:pt x="55" y="188"/>
                  </a:lnTo>
                  <a:lnTo>
                    <a:pt x="55" y="188"/>
                  </a:lnTo>
                  <a:lnTo>
                    <a:pt x="55" y="187"/>
                  </a:lnTo>
                  <a:lnTo>
                    <a:pt x="54" y="186"/>
                  </a:lnTo>
                  <a:lnTo>
                    <a:pt x="53" y="186"/>
                  </a:lnTo>
                  <a:lnTo>
                    <a:pt x="51" y="186"/>
                  </a:lnTo>
                  <a:lnTo>
                    <a:pt x="50" y="185"/>
                  </a:lnTo>
                  <a:lnTo>
                    <a:pt x="51" y="183"/>
                  </a:lnTo>
                  <a:lnTo>
                    <a:pt x="50" y="183"/>
                  </a:lnTo>
                  <a:lnTo>
                    <a:pt x="49" y="183"/>
                  </a:lnTo>
                  <a:lnTo>
                    <a:pt x="48" y="182"/>
                  </a:lnTo>
                  <a:lnTo>
                    <a:pt x="47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5" y="181"/>
                  </a:lnTo>
                  <a:lnTo>
                    <a:pt x="45" y="180"/>
                  </a:lnTo>
                  <a:lnTo>
                    <a:pt x="43" y="180"/>
                  </a:lnTo>
                  <a:lnTo>
                    <a:pt x="42" y="179"/>
                  </a:lnTo>
                  <a:lnTo>
                    <a:pt x="41" y="178"/>
                  </a:lnTo>
                  <a:lnTo>
                    <a:pt x="40" y="178"/>
                  </a:lnTo>
                  <a:lnTo>
                    <a:pt x="39" y="178"/>
                  </a:lnTo>
                  <a:lnTo>
                    <a:pt x="39" y="177"/>
                  </a:lnTo>
                  <a:lnTo>
                    <a:pt x="38" y="177"/>
                  </a:lnTo>
                  <a:lnTo>
                    <a:pt x="37" y="177"/>
                  </a:lnTo>
                  <a:lnTo>
                    <a:pt x="36" y="177"/>
                  </a:lnTo>
                  <a:lnTo>
                    <a:pt x="34" y="177"/>
                  </a:lnTo>
                  <a:lnTo>
                    <a:pt x="33" y="176"/>
                  </a:lnTo>
                  <a:lnTo>
                    <a:pt x="32" y="174"/>
                  </a:lnTo>
                  <a:lnTo>
                    <a:pt x="31" y="174"/>
                  </a:lnTo>
                  <a:lnTo>
                    <a:pt x="31" y="173"/>
                  </a:lnTo>
                  <a:lnTo>
                    <a:pt x="30" y="173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28" y="169"/>
                  </a:lnTo>
                  <a:lnTo>
                    <a:pt x="28" y="168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26" y="166"/>
                  </a:lnTo>
                  <a:lnTo>
                    <a:pt x="26" y="165"/>
                  </a:lnTo>
                  <a:lnTo>
                    <a:pt x="25" y="165"/>
                  </a:lnTo>
                  <a:lnTo>
                    <a:pt x="24" y="165"/>
                  </a:lnTo>
                  <a:lnTo>
                    <a:pt x="24" y="164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21" y="162"/>
                  </a:lnTo>
                  <a:lnTo>
                    <a:pt x="21" y="161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6" y="159"/>
                  </a:lnTo>
                  <a:lnTo>
                    <a:pt x="16" y="157"/>
                  </a:lnTo>
                  <a:lnTo>
                    <a:pt x="16" y="159"/>
                  </a:lnTo>
                  <a:lnTo>
                    <a:pt x="17" y="156"/>
                  </a:lnTo>
                  <a:lnTo>
                    <a:pt x="17" y="155"/>
                  </a:lnTo>
                  <a:lnTo>
                    <a:pt x="17" y="154"/>
                  </a:lnTo>
                  <a:lnTo>
                    <a:pt x="17" y="153"/>
                  </a:lnTo>
                  <a:lnTo>
                    <a:pt x="17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7" y="148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6" y="146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5" y="144"/>
                  </a:lnTo>
                  <a:lnTo>
                    <a:pt x="16" y="143"/>
                  </a:lnTo>
                  <a:lnTo>
                    <a:pt x="15" y="140"/>
                  </a:lnTo>
                  <a:lnTo>
                    <a:pt x="14" y="140"/>
                  </a:lnTo>
                  <a:lnTo>
                    <a:pt x="15" y="140"/>
                  </a:lnTo>
                  <a:lnTo>
                    <a:pt x="15" y="139"/>
                  </a:lnTo>
                  <a:lnTo>
                    <a:pt x="16" y="138"/>
                  </a:lnTo>
                  <a:lnTo>
                    <a:pt x="15" y="137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4" y="134"/>
                  </a:lnTo>
                  <a:lnTo>
                    <a:pt x="13" y="134"/>
                  </a:lnTo>
                  <a:lnTo>
                    <a:pt x="13" y="132"/>
                  </a:lnTo>
                  <a:lnTo>
                    <a:pt x="13" y="131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7"/>
                  </a:lnTo>
                  <a:lnTo>
                    <a:pt x="12" y="126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1" y="122"/>
                  </a:lnTo>
                  <a:lnTo>
                    <a:pt x="11" y="121"/>
                  </a:lnTo>
                  <a:lnTo>
                    <a:pt x="10" y="120"/>
                  </a:lnTo>
                  <a:lnTo>
                    <a:pt x="11" y="119"/>
                  </a:lnTo>
                  <a:lnTo>
                    <a:pt x="11" y="118"/>
                  </a:lnTo>
                  <a:lnTo>
                    <a:pt x="11" y="117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8" y="115"/>
                  </a:lnTo>
                  <a:lnTo>
                    <a:pt x="8" y="114"/>
                  </a:lnTo>
                  <a:lnTo>
                    <a:pt x="8" y="113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6" y="104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6" y="89"/>
                  </a:lnTo>
                  <a:lnTo>
                    <a:pt x="5" y="90"/>
                  </a:lnTo>
                  <a:lnTo>
                    <a:pt x="5" y="92"/>
                  </a:lnTo>
                  <a:lnTo>
                    <a:pt x="4" y="90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2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4" y="80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7"/>
                  </a:lnTo>
                  <a:lnTo>
                    <a:pt x="7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4" y="76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6" y="78"/>
                  </a:lnTo>
                  <a:lnTo>
                    <a:pt x="17" y="79"/>
                  </a:lnTo>
                  <a:lnTo>
                    <a:pt x="17" y="80"/>
                  </a:lnTo>
                  <a:lnTo>
                    <a:pt x="17" y="81"/>
                  </a:lnTo>
                  <a:lnTo>
                    <a:pt x="19" y="81"/>
                  </a:lnTo>
                  <a:lnTo>
                    <a:pt x="20" y="81"/>
                  </a:lnTo>
                  <a:lnTo>
                    <a:pt x="22" y="81"/>
                  </a:lnTo>
                  <a:lnTo>
                    <a:pt x="24" y="80"/>
                  </a:lnTo>
                  <a:lnTo>
                    <a:pt x="25" y="79"/>
                  </a:lnTo>
                  <a:lnTo>
                    <a:pt x="26" y="77"/>
                  </a:lnTo>
                  <a:lnTo>
                    <a:pt x="28" y="75"/>
                  </a:lnTo>
                  <a:lnTo>
                    <a:pt x="29" y="72"/>
                  </a:lnTo>
                  <a:lnTo>
                    <a:pt x="30" y="70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2" y="64"/>
                  </a:lnTo>
                  <a:lnTo>
                    <a:pt x="33" y="62"/>
                  </a:lnTo>
                  <a:lnTo>
                    <a:pt x="33" y="61"/>
                  </a:lnTo>
                  <a:lnTo>
                    <a:pt x="33" y="60"/>
                  </a:lnTo>
                  <a:lnTo>
                    <a:pt x="34" y="56"/>
                  </a:lnTo>
                  <a:lnTo>
                    <a:pt x="34" y="55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6" y="52"/>
                  </a:lnTo>
                  <a:lnTo>
                    <a:pt x="36" y="49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7" y="39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8" y="33"/>
                  </a:lnTo>
                  <a:lnTo>
                    <a:pt x="39" y="32"/>
                  </a:lnTo>
                  <a:lnTo>
                    <a:pt x="39" y="30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0" y="29"/>
                  </a:lnTo>
                  <a:lnTo>
                    <a:pt x="40" y="28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49" y="24"/>
                  </a:lnTo>
                  <a:lnTo>
                    <a:pt x="49" y="22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6" y="17"/>
                  </a:lnTo>
                  <a:lnTo>
                    <a:pt x="46" y="16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19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2911475" y="3127375"/>
              <a:ext cx="346075" cy="327025"/>
            </a:xfrm>
            <a:custGeom>
              <a:avLst/>
              <a:gdLst>
                <a:gd name="T0" fmla="*/ 55 w 218"/>
                <a:gd name="T1" fmla="*/ 7 h 206"/>
                <a:gd name="T2" fmla="*/ 89 w 218"/>
                <a:gd name="T3" fmla="*/ 7 h 206"/>
                <a:gd name="T4" fmla="*/ 86 w 218"/>
                <a:gd name="T5" fmla="*/ 15 h 206"/>
                <a:gd name="T6" fmla="*/ 91 w 218"/>
                <a:gd name="T7" fmla="*/ 21 h 206"/>
                <a:gd name="T8" fmla="*/ 95 w 218"/>
                <a:gd name="T9" fmla="*/ 24 h 206"/>
                <a:gd name="T10" fmla="*/ 100 w 218"/>
                <a:gd name="T11" fmla="*/ 32 h 206"/>
                <a:gd name="T12" fmla="*/ 104 w 218"/>
                <a:gd name="T13" fmla="*/ 40 h 206"/>
                <a:gd name="T14" fmla="*/ 123 w 218"/>
                <a:gd name="T15" fmla="*/ 50 h 206"/>
                <a:gd name="T16" fmla="*/ 213 w 218"/>
                <a:gd name="T17" fmla="*/ 129 h 206"/>
                <a:gd name="T18" fmla="*/ 218 w 218"/>
                <a:gd name="T19" fmla="*/ 158 h 206"/>
                <a:gd name="T20" fmla="*/ 216 w 218"/>
                <a:gd name="T21" fmla="*/ 173 h 206"/>
                <a:gd name="T22" fmla="*/ 209 w 218"/>
                <a:gd name="T23" fmla="*/ 175 h 206"/>
                <a:gd name="T24" fmla="*/ 202 w 218"/>
                <a:gd name="T25" fmla="*/ 179 h 206"/>
                <a:gd name="T26" fmla="*/ 202 w 218"/>
                <a:gd name="T27" fmla="*/ 184 h 206"/>
                <a:gd name="T28" fmla="*/ 198 w 218"/>
                <a:gd name="T29" fmla="*/ 186 h 206"/>
                <a:gd name="T30" fmla="*/ 192 w 218"/>
                <a:gd name="T31" fmla="*/ 181 h 206"/>
                <a:gd name="T32" fmla="*/ 184 w 218"/>
                <a:gd name="T33" fmla="*/ 177 h 206"/>
                <a:gd name="T34" fmla="*/ 190 w 218"/>
                <a:gd name="T35" fmla="*/ 185 h 206"/>
                <a:gd name="T36" fmla="*/ 193 w 218"/>
                <a:gd name="T37" fmla="*/ 193 h 206"/>
                <a:gd name="T38" fmla="*/ 195 w 218"/>
                <a:gd name="T39" fmla="*/ 201 h 206"/>
                <a:gd name="T40" fmla="*/ 191 w 218"/>
                <a:gd name="T41" fmla="*/ 205 h 206"/>
                <a:gd name="T42" fmla="*/ 182 w 218"/>
                <a:gd name="T43" fmla="*/ 201 h 206"/>
                <a:gd name="T44" fmla="*/ 175 w 218"/>
                <a:gd name="T45" fmla="*/ 194 h 206"/>
                <a:gd name="T46" fmla="*/ 169 w 218"/>
                <a:gd name="T47" fmla="*/ 189 h 206"/>
                <a:gd name="T48" fmla="*/ 163 w 218"/>
                <a:gd name="T49" fmla="*/ 183 h 206"/>
                <a:gd name="T50" fmla="*/ 156 w 218"/>
                <a:gd name="T51" fmla="*/ 181 h 206"/>
                <a:gd name="T52" fmla="*/ 149 w 218"/>
                <a:gd name="T53" fmla="*/ 179 h 206"/>
                <a:gd name="T54" fmla="*/ 144 w 218"/>
                <a:gd name="T55" fmla="*/ 186 h 206"/>
                <a:gd name="T56" fmla="*/ 138 w 218"/>
                <a:gd name="T57" fmla="*/ 182 h 206"/>
                <a:gd name="T58" fmla="*/ 133 w 218"/>
                <a:gd name="T59" fmla="*/ 188 h 206"/>
                <a:gd name="T60" fmla="*/ 127 w 218"/>
                <a:gd name="T61" fmla="*/ 186 h 206"/>
                <a:gd name="T62" fmla="*/ 125 w 218"/>
                <a:gd name="T63" fmla="*/ 176 h 206"/>
                <a:gd name="T64" fmla="*/ 90 w 218"/>
                <a:gd name="T65" fmla="*/ 135 h 206"/>
                <a:gd name="T66" fmla="*/ 86 w 218"/>
                <a:gd name="T67" fmla="*/ 131 h 206"/>
                <a:gd name="T68" fmla="*/ 80 w 218"/>
                <a:gd name="T69" fmla="*/ 128 h 206"/>
                <a:gd name="T70" fmla="*/ 71 w 218"/>
                <a:gd name="T71" fmla="*/ 126 h 206"/>
                <a:gd name="T72" fmla="*/ 71 w 218"/>
                <a:gd name="T73" fmla="*/ 122 h 206"/>
                <a:gd name="T74" fmla="*/ 67 w 218"/>
                <a:gd name="T75" fmla="*/ 115 h 206"/>
                <a:gd name="T76" fmla="*/ 66 w 218"/>
                <a:gd name="T77" fmla="*/ 107 h 206"/>
                <a:gd name="T78" fmla="*/ 66 w 218"/>
                <a:gd name="T79" fmla="*/ 99 h 206"/>
                <a:gd name="T80" fmla="*/ 62 w 218"/>
                <a:gd name="T81" fmla="*/ 91 h 206"/>
                <a:gd name="T82" fmla="*/ 56 w 218"/>
                <a:gd name="T83" fmla="*/ 87 h 206"/>
                <a:gd name="T84" fmla="*/ 49 w 218"/>
                <a:gd name="T85" fmla="*/ 87 h 206"/>
                <a:gd name="T86" fmla="*/ 43 w 218"/>
                <a:gd name="T87" fmla="*/ 81 h 206"/>
                <a:gd name="T88" fmla="*/ 36 w 218"/>
                <a:gd name="T89" fmla="*/ 78 h 206"/>
                <a:gd name="T90" fmla="*/ 37 w 218"/>
                <a:gd name="T91" fmla="*/ 72 h 206"/>
                <a:gd name="T92" fmla="*/ 38 w 218"/>
                <a:gd name="T93" fmla="*/ 66 h 206"/>
                <a:gd name="T94" fmla="*/ 33 w 218"/>
                <a:gd name="T95" fmla="*/ 58 h 206"/>
                <a:gd name="T96" fmla="*/ 22 w 218"/>
                <a:gd name="T97" fmla="*/ 54 h 206"/>
                <a:gd name="T98" fmla="*/ 9 w 218"/>
                <a:gd name="T99" fmla="*/ 39 h 206"/>
                <a:gd name="T100" fmla="*/ 1 w 218"/>
                <a:gd name="T101" fmla="*/ 30 h 206"/>
                <a:gd name="T102" fmla="*/ 2 w 218"/>
                <a:gd name="T103" fmla="*/ 23 h 206"/>
                <a:gd name="T104" fmla="*/ 12 w 218"/>
                <a:gd name="T105" fmla="*/ 24 h 206"/>
                <a:gd name="T106" fmla="*/ 20 w 218"/>
                <a:gd name="T107" fmla="*/ 20 h 206"/>
                <a:gd name="T108" fmla="*/ 27 w 218"/>
                <a:gd name="T109" fmla="*/ 13 h 206"/>
                <a:gd name="T110" fmla="*/ 29 w 218"/>
                <a:gd name="T111" fmla="*/ 7 h 206"/>
                <a:gd name="T112" fmla="*/ 38 w 218"/>
                <a:gd name="T113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8" h="206">
                  <a:moveTo>
                    <a:pt x="43" y="3"/>
                  </a:moveTo>
                  <a:lnTo>
                    <a:pt x="43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78" y="7"/>
                  </a:lnTo>
                  <a:lnTo>
                    <a:pt x="83" y="7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0" y="8"/>
                  </a:lnTo>
                  <a:lnTo>
                    <a:pt x="90" y="10"/>
                  </a:lnTo>
                  <a:lnTo>
                    <a:pt x="89" y="10"/>
                  </a:lnTo>
                  <a:lnTo>
                    <a:pt x="89" y="11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87" y="13"/>
                  </a:lnTo>
                  <a:lnTo>
                    <a:pt x="86" y="14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6" y="18"/>
                  </a:lnTo>
                  <a:lnTo>
                    <a:pt x="86" y="19"/>
                  </a:lnTo>
                  <a:lnTo>
                    <a:pt x="87" y="19"/>
                  </a:lnTo>
                  <a:lnTo>
                    <a:pt x="88" y="20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90" y="21"/>
                  </a:lnTo>
                  <a:lnTo>
                    <a:pt x="91" y="21"/>
                  </a:lnTo>
                  <a:lnTo>
                    <a:pt x="92" y="21"/>
                  </a:lnTo>
                  <a:lnTo>
                    <a:pt x="92" y="20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3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6" y="25"/>
                  </a:lnTo>
                  <a:lnTo>
                    <a:pt x="97" y="25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3" y="35"/>
                  </a:lnTo>
                  <a:lnTo>
                    <a:pt x="103" y="36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40"/>
                  </a:lnTo>
                  <a:lnTo>
                    <a:pt x="105" y="40"/>
                  </a:lnTo>
                  <a:lnTo>
                    <a:pt x="107" y="42"/>
                  </a:lnTo>
                  <a:lnTo>
                    <a:pt x="108" y="42"/>
                  </a:lnTo>
                  <a:lnTo>
                    <a:pt x="113" y="45"/>
                  </a:lnTo>
                  <a:lnTo>
                    <a:pt x="114" y="45"/>
                  </a:lnTo>
                  <a:lnTo>
                    <a:pt x="115" y="46"/>
                  </a:lnTo>
                  <a:lnTo>
                    <a:pt x="116" y="47"/>
                  </a:lnTo>
                  <a:lnTo>
                    <a:pt x="121" y="49"/>
                  </a:lnTo>
                  <a:lnTo>
                    <a:pt x="123" y="50"/>
                  </a:lnTo>
                  <a:lnTo>
                    <a:pt x="124" y="50"/>
                  </a:lnTo>
                  <a:lnTo>
                    <a:pt x="125" y="52"/>
                  </a:lnTo>
                  <a:lnTo>
                    <a:pt x="126" y="52"/>
                  </a:lnTo>
                  <a:lnTo>
                    <a:pt x="148" y="62"/>
                  </a:lnTo>
                  <a:lnTo>
                    <a:pt x="150" y="65"/>
                  </a:lnTo>
                  <a:lnTo>
                    <a:pt x="164" y="79"/>
                  </a:lnTo>
                  <a:lnTo>
                    <a:pt x="185" y="100"/>
                  </a:lnTo>
                  <a:lnTo>
                    <a:pt x="195" y="109"/>
                  </a:lnTo>
                  <a:lnTo>
                    <a:pt x="213" y="129"/>
                  </a:lnTo>
                  <a:lnTo>
                    <a:pt x="218" y="131"/>
                  </a:lnTo>
                  <a:lnTo>
                    <a:pt x="218" y="145"/>
                  </a:lnTo>
                  <a:lnTo>
                    <a:pt x="218" y="148"/>
                  </a:lnTo>
                  <a:lnTo>
                    <a:pt x="218" y="149"/>
                  </a:lnTo>
                  <a:lnTo>
                    <a:pt x="218" y="150"/>
                  </a:lnTo>
                  <a:lnTo>
                    <a:pt x="218" y="152"/>
                  </a:lnTo>
                  <a:lnTo>
                    <a:pt x="218" y="155"/>
                  </a:lnTo>
                  <a:lnTo>
                    <a:pt x="218" y="156"/>
                  </a:lnTo>
                  <a:lnTo>
                    <a:pt x="218" y="158"/>
                  </a:lnTo>
                  <a:lnTo>
                    <a:pt x="218" y="159"/>
                  </a:lnTo>
                  <a:lnTo>
                    <a:pt x="218" y="164"/>
                  </a:lnTo>
                  <a:lnTo>
                    <a:pt x="218" y="168"/>
                  </a:lnTo>
                  <a:lnTo>
                    <a:pt x="218" y="169"/>
                  </a:lnTo>
                  <a:lnTo>
                    <a:pt x="218" y="171"/>
                  </a:lnTo>
                  <a:lnTo>
                    <a:pt x="218" y="172"/>
                  </a:lnTo>
                  <a:lnTo>
                    <a:pt x="217" y="172"/>
                  </a:lnTo>
                  <a:lnTo>
                    <a:pt x="217" y="173"/>
                  </a:lnTo>
                  <a:lnTo>
                    <a:pt x="216" y="173"/>
                  </a:lnTo>
                  <a:lnTo>
                    <a:pt x="215" y="173"/>
                  </a:lnTo>
                  <a:lnTo>
                    <a:pt x="215" y="174"/>
                  </a:lnTo>
                  <a:lnTo>
                    <a:pt x="213" y="174"/>
                  </a:lnTo>
                  <a:lnTo>
                    <a:pt x="213" y="175"/>
                  </a:lnTo>
                  <a:lnTo>
                    <a:pt x="212" y="174"/>
                  </a:lnTo>
                  <a:lnTo>
                    <a:pt x="212" y="175"/>
                  </a:lnTo>
                  <a:lnTo>
                    <a:pt x="211" y="175"/>
                  </a:lnTo>
                  <a:lnTo>
                    <a:pt x="210" y="175"/>
                  </a:lnTo>
                  <a:lnTo>
                    <a:pt x="209" y="175"/>
                  </a:lnTo>
                  <a:lnTo>
                    <a:pt x="208" y="175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9"/>
                  </a:lnTo>
                  <a:lnTo>
                    <a:pt x="202" y="179"/>
                  </a:lnTo>
                  <a:lnTo>
                    <a:pt x="202" y="180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1" y="182"/>
                  </a:lnTo>
                  <a:lnTo>
                    <a:pt x="201" y="183"/>
                  </a:lnTo>
                  <a:lnTo>
                    <a:pt x="200" y="183"/>
                  </a:lnTo>
                  <a:lnTo>
                    <a:pt x="201" y="184"/>
                  </a:lnTo>
                  <a:lnTo>
                    <a:pt x="202" y="184"/>
                  </a:lnTo>
                  <a:lnTo>
                    <a:pt x="202" y="185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1" y="188"/>
                  </a:lnTo>
                  <a:lnTo>
                    <a:pt x="201" y="186"/>
                  </a:lnTo>
                  <a:lnTo>
                    <a:pt x="200" y="186"/>
                  </a:lnTo>
                  <a:lnTo>
                    <a:pt x="199" y="186"/>
                  </a:lnTo>
                  <a:lnTo>
                    <a:pt x="199" y="186"/>
                  </a:lnTo>
                  <a:lnTo>
                    <a:pt x="198" y="186"/>
                  </a:lnTo>
                  <a:lnTo>
                    <a:pt x="198" y="185"/>
                  </a:lnTo>
                  <a:lnTo>
                    <a:pt x="196" y="184"/>
                  </a:lnTo>
                  <a:lnTo>
                    <a:pt x="196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3" y="183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1" y="181"/>
                  </a:lnTo>
                  <a:lnTo>
                    <a:pt x="191" y="180"/>
                  </a:lnTo>
                  <a:lnTo>
                    <a:pt x="190" y="180"/>
                  </a:lnTo>
                  <a:lnTo>
                    <a:pt x="189" y="179"/>
                  </a:lnTo>
                  <a:lnTo>
                    <a:pt x="187" y="179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5" y="177"/>
                  </a:lnTo>
                  <a:lnTo>
                    <a:pt x="184" y="177"/>
                  </a:lnTo>
                  <a:lnTo>
                    <a:pt x="184" y="179"/>
                  </a:lnTo>
                  <a:lnTo>
                    <a:pt x="185" y="179"/>
                  </a:lnTo>
                  <a:lnTo>
                    <a:pt x="186" y="180"/>
                  </a:lnTo>
                  <a:lnTo>
                    <a:pt x="187" y="181"/>
                  </a:lnTo>
                  <a:lnTo>
                    <a:pt x="187" y="182"/>
                  </a:lnTo>
                  <a:lnTo>
                    <a:pt x="189" y="182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90" y="185"/>
                  </a:lnTo>
                  <a:lnTo>
                    <a:pt x="190" y="186"/>
                  </a:lnTo>
                  <a:lnTo>
                    <a:pt x="191" y="186"/>
                  </a:lnTo>
                  <a:lnTo>
                    <a:pt x="191" y="188"/>
                  </a:lnTo>
                  <a:lnTo>
                    <a:pt x="192" y="188"/>
                  </a:lnTo>
                  <a:lnTo>
                    <a:pt x="192" y="189"/>
                  </a:lnTo>
                  <a:lnTo>
                    <a:pt x="193" y="190"/>
                  </a:lnTo>
                  <a:lnTo>
                    <a:pt x="193" y="191"/>
                  </a:lnTo>
                  <a:lnTo>
                    <a:pt x="193" y="192"/>
                  </a:lnTo>
                  <a:lnTo>
                    <a:pt x="193" y="193"/>
                  </a:lnTo>
                  <a:lnTo>
                    <a:pt x="194" y="193"/>
                  </a:lnTo>
                  <a:lnTo>
                    <a:pt x="194" y="194"/>
                  </a:lnTo>
                  <a:lnTo>
                    <a:pt x="194" y="196"/>
                  </a:lnTo>
                  <a:lnTo>
                    <a:pt x="194" y="197"/>
                  </a:lnTo>
                  <a:lnTo>
                    <a:pt x="195" y="197"/>
                  </a:lnTo>
                  <a:lnTo>
                    <a:pt x="195" y="198"/>
                  </a:lnTo>
                  <a:lnTo>
                    <a:pt x="195" y="199"/>
                  </a:lnTo>
                  <a:lnTo>
                    <a:pt x="195" y="200"/>
                  </a:lnTo>
                  <a:lnTo>
                    <a:pt x="195" y="201"/>
                  </a:lnTo>
                  <a:lnTo>
                    <a:pt x="195" y="202"/>
                  </a:lnTo>
                  <a:lnTo>
                    <a:pt x="195" y="203"/>
                  </a:lnTo>
                  <a:lnTo>
                    <a:pt x="195" y="205"/>
                  </a:lnTo>
                  <a:lnTo>
                    <a:pt x="194" y="205"/>
                  </a:lnTo>
                  <a:lnTo>
                    <a:pt x="194" y="206"/>
                  </a:lnTo>
                  <a:lnTo>
                    <a:pt x="193" y="206"/>
                  </a:lnTo>
                  <a:lnTo>
                    <a:pt x="192" y="206"/>
                  </a:lnTo>
                  <a:lnTo>
                    <a:pt x="192" y="205"/>
                  </a:lnTo>
                  <a:lnTo>
                    <a:pt x="191" y="205"/>
                  </a:lnTo>
                  <a:lnTo>
                    <a:pt x="190" y="205"/>
                  </a:lnTo>
                  <a:lnTo>
                    <a:pt x="189" y="205"/>
                  </a:lnTo>
                  <a:lnTo>
                    <a:pt x="187" y="206"/>
                  </a:lnTo>
                  <a:lnTo>
                    <a:pt x="186" y="206"/>
                  </a:lnTo>
                  <a:lnTo>
                    <a:pt x="185" y="206"/>
                  </a:lnTo>
                  <a:lnTo>
                    <a:pt x="183" y="205"/>
                  </a:lnTo>
                  <a:lnTo>
                    <a:pt x="183" y="203"/>
                  </a:lnTo>
                  <a:lnTo>
                    <a:pt x="182" y="202"/>
                  </a:lnTo>
                  <a:lnTo>
                    <a:pt x="182" y="201"/>
                  </a:lnTo>
                  <a:lnTo>
                    <a:pt x="181" y="200"/>
                  </a:lnTo>
                  <a:lnTo>
                    <a:pt x="180" y="200"/>
                  </a:lnTo>
                  <a:lnTo>
                    <a:pt x="180" y="199"/>
                  </a:lnTo>
                  <a:lnTo>
                    <a:pt x="178" y="198"/>
                  </a:lnTo>
                  <a:lnTo>
                    <a:pt x="177" y="198"/>
                  </a:lnTo>
                  <a:lnTo>
                    <a:pt x="177" y="197"/>
                  </a:lnTo>
                  <a:lnTo>
                    <a:pt x="176" y="197"/>
                  </a:lnTo>
                  <a:lnTo>
                    <a:pt x="176" y="196"/>
                  </a:lnTo>
                  <a:lnTo>
                    <a:pt x="175" y="194"/>
                  </a:lnTo>
                  <a:lnTo>
                    <a:pt x="174" y="193"/>
                  </a:lnTo>
                  <a:lnTo>
                    <a:pt x="174" y="192"/>
                  </a:lnTo>
                  <a:lnTo>
                    <a:pt x="173" y="191"/>
                  </a:lnTo>
                  <a:lnTo>
                    <a:pt x="172" y="191"/>
                  </a:lnTo>
                  <a:lnTo>
                    <a:pt x="170" y="191"/>
                  </a:lnTo>
                  <a:lnTo>
                    <a:pt x="170" y="190"/>
                  </a:lnTo>
                  <a:lnTo>
                    <a:pt x="169" y="190"/>
                  </a:lnTo>
                  <a:lnTo>
                    <a:pt x="168" y="190"/>
                  </a:lnTo>
                  <a:lnTo>
                    <a:pt x="169" y="189"/>
                  </a:lnTo>
                  <a:lnTo>
                    <a:pt x="168" y="189"/>
                  </a:lnTo>
                  <a:lnTo>
                    <a:pt x="168" y="188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66" y="185"/>
                  </a:lnTo>
                  <a:lnTo>
                    <a:pt x="165" y="184"/>
                  </a:lnTo>
                  <a:lnTo>
                    <a:pt x="164" y="184"/>
                  </a:lnTo>
                  <a:lnTo>
                    <a:pt x="164" y="183"/>
                  </a:lnTo>
                  <a:lnTo>
                    <a:pt x="163" y="183"/>
                  </a:lnTo>
                  <a:lnTo>
                    <a:pt x="163" y="182"/>
                  </a:lnTo>
                  <a:lnTo>
                    <a:pt x="161" y="182"/>
                  </a:lnTo>
                  <a:lnTo>
                    <a:pt x="160" y="182"/>
                  </a:lnTo>
                  <a:lnTo>
                    <a:pt x="160" y="181"/>
                  </a:lnTo>
                  <a:lnTo>
                    <a:pt x="159" y="181"/>
                  </a:lnTo>
                  <a:lnTo>
                    <a:pt x="158" y="182"/>
                  </a:lnTo>
                  <a:lnTo>
                    <a:pt x="157" y="182"/>
                  </a:lnTo>
                  <a:lnTo>
                    <a:pt x="156" y="182"/>
                  </a:lnTo>
                  <a:lnTo>
                    <a:pt x="156" y="181"/>
                  </a:lnTo>
                  <a:lnTo>
                    <a:pt x="155" y="180"/>
                  </a:lnTo>
                  <a:lnTo>
                    <a:pt x="153" y="180"/>
                  </a:lnTo>
                  <a:lnTo>
                    <a:pt x="153" y="179"/>
                  </a:lnTo>
                  <a:lnTo>
                    <a:pt x="152" y="179"/>
                  </a:lnTo>
                  <a:lnTo>
                    <a:pt x="152" y="177"/>
                  </a:lnTo>
                  <a:lnTo>
                    <a:pt x="151" y="177"/>
                  </a:lnTo>
                  <a:lnTo>
                    <a:pt x="150" y="177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80"/>
                  </a:lnTo>
                  <a:lnTo>
                    <a:pt x="149" y="180"/>
                  </a:lnTo>
                  <a:lnTo>
                    <a:pt x="148" y="180"/>
                  </a:lnTo>
                  <a:lnTo>
                    <a:pt x="148" y="182"/>
                  </a:lnTo>
                  <a:lnTo>
                    <a:pt x="148" y="183"/>
                  </a:lnTo>
                  <a:lnTo>
                    <a:pt x="147" y="184"/>
                  </a:lnTo>
                  <a:lnTo>
                    <a:pt x="147" y="185"/>
                  </a:lnTo>
                  <a:lnTo>
                    <a:pt x="146" y="185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3" y="185"/>
                  </a:lnTo>
                  <a:lnTo>
                    <a:pt x="142" y="185"/>
                  </a:lnTo>
                  <a:lnTo>
                    <a:pt x="141" y="185"/>
                  </a:lnTo>
                  <a:lnTo>
                    <a:pt x="141" y="184"/>
                  </a:lnTo>
                  <a:lnTo>
                    <a:pt x="141" y="183"/>
                  </a:lnTo>
                  <a:lnTo>
                    <a:pt x="140" y="183"/>
                  </a:lnTo>
                  <a:lnTo>
                    <a:pt x="139" y="182"/>
                  </a:lnTo>
                  <a:lnTo>
                    <a:pt x="138" y="182"/>
                  </a:lnTo>
                  <a:lnTo>
                    <a:pt x="136" y="182"/>
                  </a:lnTo>
                  <a:lnTo>
                    <a:pt x="136" y="183"/>
                  </a:lnTo>
                  <a:lnTo>
                    <a:pt x="136" y="184"/>
                  </a:lnTo>
                  <a:lnTo>
                    <a:pt x="136" y="185"/>
                  </a:lnTo>
                  <a:lnTo>
                    <a:pt x="136" y="186"/>
                  </a:lnTo>
                  <a:lnTo>
                    <a:pt x="135" y="186"/>
                  </a:lnTo>
                  <a:lnTo>
                    <a:pt x="134" y="186"/>
                  </a:lnTo>
                  <a:lnTo>
                    <a:pt x="133" y="186"/>
                  </a:lnTo>
                  <a:lnTo>
                    <a:pt x="133" y="188"/>
                  </a:lnTo>
                  <a:lnTo>
                    <a:pt x="131" y="189"/>
                  </a:lnTo>
                  <a:lnTo>
                    <a:pt x="131" y="188"/>
                  </a:lnTo>
                  <a:lnTo>
                    <a:pt x="130" y="189"/>
                  </a:lnTo>
                  <a:lnTo>
                    <a:pt x="130" y="190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89"/>
                  </a:lnTo>
                  <a:lnTo>
                    <a:pt x="127" y="188"/>
                  </a:lnTo>
                  <a:lnTo>
                    <a:pt x="127" y="186"/>
                  </a:lnTo>
                  <a:lnTo>
                    <a:pt x="129" y="186"/>
                  </a:lnTo>
                  <a:lnTo>
                    <a:pt x="127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3"/>
                  </a:lnTo>
                  <a:lnTo>
                    <a:pt x="125" y="182"/>
                  </a:lnTo>
                  <a:lnTo>
                    <a:pt x="125" y="177"/>
                  </a:lnTo>
                  <a:lnTo>
                    <a:pt x="125" y="176"/>
                  </a:lnTo>
                  <a:lnTo>
                    <a:pt x="125" y="174"/>
                  </a:lnTo>
                  <a:lnTo>
                    <a:pt x="109" y="158"/>
                  </a:lnTo>
                  <a:lnTo>
                    <a:pt x="103" y="151"/>
                  </a:lnTo>
                  <a:lnTo>
                    <a:pt x="93" y="140"/>
                  </a:lnTo>
                  <a:lnTo>
                    <a:pt x="92" y="139"/>
                  </a:lnTo>
                  <a:lnTo>
                    <a:pt x="92" y="138"/>
                  </a:lnTo>
                  <a:lnTo>
                    <a:pt x="91" y="137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89" y="134"/>
                  </a:lnTo>
                  <a:lnTo>
                    <a:pt x="88" y="134"/>
                  </a:lnTo>
                  <a:lnTo>
                    <a:pt x="87" y="134"/>
                  </a:lnTo>
                  <a:lnTo>
                    <a:pt x="87" y="133"/>
                  </a:lnTo>
                  <a:lnTo>
                    <a:pt x="86" y="133"/>
                  </a:lnTo>
                  <a:lnTo>
                    <a:pt x="87" y="132"/>
                  </a:lnTo>
                  <a:lnTo>
                    <a:pt x="87" y="132"/>
                  </a:lnTo>
                  <a:lnTo>
                    <a:pt x="86" y="132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6" y="129"/>
                  </a:lnTo>
                  <a:lnTo>
                    <a:pt x="84" y="129"/>
                  </a:lnTo>
                  <a:lnTo>
                    <a:pt x="84" y="128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1" y="126"/>
                  </a:lnTo>
                  <a:lnTo>
                    <a:pt x="80" y="126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6" y="128"/>
                  </a:lnTo>
                  <a:lnTo>
                    <a:pt x="75" y="128"/>
                  </a:lnTo>
                  <a:lnTo>
                    <a:pt x="74" y="128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2" y="126"/>
                  </a:lnTo>
                  <a:lnTo>
                    <a:pt x="71" y="126"/>
                  </a:lnTo>
                  <a:lnTo>
                    <a:pt x="71" y="128"/>
                  </a:lnTo>
                  <a:lnTo>
                    <a:pt x="70" y="128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9" y="125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1" y="122"/>
                  </a:lnTo>
                  <a:lnTo>
                    <a:pt x="72" y="121"/>
                  </a:lnTo>
                  <a:lnTo>
                    <a:pt x="72" y="120"/>
                  </a:lnTo>
                  <a:lnTo>
                    <a:pt x="71" y="118"/>
                  </a:lnTo>
                  <a:lnTo>
                    <a:pt x="71" y="117"/>
                  </a:lnTo>
                  <a:lnTo>
                    <a:pt x="70" y="117"/>
                  </a:lnTo>
                  <a:lnTo>
                    <a:pt x="70" y="116"/>
                  </a:lnTo>
                  <a:lnTo>
                    <a:pt x="69" y="116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5" y="113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9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6" y="106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0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5" y="97"/>
                  </a:lnTo>
                  <a:lnTo>
                    <a:pt x="64" y="96"/>
                  </a:lnTo>
                  <a:lnTo>
                    <a:pt x="64" y="95"/>
                  </a:lnTo>
                  <a:lnTo>
                    <a:pt x="63" y="93"/>
                  </a:lnTo>
                  <a:lnTo>
                    <a:pt x="63" y="92"/>
                  </a:lnTo>
                  <a:lnTo>
                    <a:pt x="63" y="91"/>
                  </a:lnTo>
                  <a:lnTo>
                    <a:pt x="62" y="91"/>
                  </a:lnTo>
                  <a:lnTo>
                    <a:pt x="62" y="90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0" y="89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6" y="88"/>
                  </a:lnTo>
                  <a:lnTo>
                    <a:pt x="55" y="88"/>
                  </a:lnTo>
                  <a:lnTo>
                    <a:pt x="54" y="88"/>
                  </a:lnTo>
                  <a:lnTo>
                    <a:pt x="53" y="88"/>
                  </a:lnTo>
                  <a:lnTo>
                    <a:pt x="53" y="87"/>
                  </a:lnTo>
                  <a:lnTo>
                    <a:pt x="52" y="88"/>
                  </a:lnTo>
                  <a:lnTo>
                    <a:pt x="52" y="87"/>
                  </a:lnTo>
                  <a:lnTo>
                    <a:pt x="50" y="87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8" y="84"/>
                  </a:lnTo>
                  <a:lnTo>
                    <a:pt x="47" y="83"/>
                  </a:lnTo>
                  <a:lnTo>
                    <a:pt x="47" y="82"/>
                  </a:lnTo>
                  <a:lnTo>
                    <a:pt x="46" y="82"/>
                  </a:lnTo>
                  <a:lnTo>
                    <a:pt x="45" y="82"/>
                  </a:lnTo>
                  <a:lnTo>
                    <a:pt x="44" y="81"/>
                  </a:lnTo>
                  <a:lnTo>
                    <a:pt x="43" y="81"/>
                  </a:lnTo>
                  <a:lnTo>
                    <a:pt x="41" y="82"/>
                  </a:lnTo>
                  <a:lnTo>
                    <a:pt x="40" y="82"/>
                  </a:lnTo>
                  <a:lnTo>
                    <a:pt x="40" y="81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38" y="79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6" y="76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39" y="70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8" y="67"/>
                  </a:lnTo>
                  <a:lnTo>
                    <a:pt x="39" y="66"/>
                  </a:lnTo>
                  <a:lnTo>
                    <a:pt x="38" y="66"/>
                  </a:lnTo>
                  <a:lnTo>
                    <a:pt x="38" y="65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6" y="63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8" y="59"/>
                  </a:lnTo>
                  <a:lnTo>
                    <a:pt x="27" y="58"/>
                  </a:lnTo>
                  <a:lnTo>
                    <a:pt x="26" y="57"/>
                  </a:lnTo>
                  <a:lnTo>
                    <a:pt x="22" y="54"/>
                  </a:lnTo>
                  <a:lnTo>
                    <a:pt x="19" y="52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3" y="45"/>
                  </a:lnTo>
                  <a:lnTo>
                    <a:pt x="12" y="44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6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2" name="Freeform 113"/>
            <p:cNvSpPr>
              <a:spLocks/>
            </p:cNvSpPr>
            <p:nvPr/>
          </p:nvSpPr>
          <p:spPr bwMode="auto">
            <a:xfrm>
              <a:off x="3009900" y="3619500"/>
              <a:ext cx="617538" cy="365125"/>
            </a:xfrm>
            <a:custGeom>
              <a:avLst/>
              <a:gdLst>
                <a:gd name="T0" fmla="*/ 84 w 389"/>
                <a:gd name="T1" fmla="*/ 0 h 230"/>
                <a:gd name="T2" fmla="*/ 106 w 389"/>
                <a:gd name="T3" fmla="*/ 1 h 230"/>
                <a:gd name="T4" fmla="*/ 122 w 389"/>
                <a:gd name="T5" fmla="*/ 1 h 230"/>
                <a:gd name="T6" fmla="*/ 142 w 389"/>
                <a:gd name="T7" fmla="*/ 1 h 230"/>
                <a:gd name="T8" fmla="*/ 163 w 389"/>
                <a:gd name="T9" fmla="*/ 1 h 230"/>
                <a:gd name="T10" fmla="*/ 240 w 389"/>
                <a:gd name="T11" fmla="*/ 45 h 230"/>
                <a:gd name="T12" fmla="*/ 279 w 389"/>
                <a:gd name="T13" fmla="*/ 92 h 230"/>
                <a:gd name="T14" fmla="*/ 387 w 389"/>
                <a:gd name="T15" fmla="*/ 179 h 230"/>
                <a:gd name="T16" fmla="*/ 371 w 389"/>
                <a:gd name="T17" fmla="*/ 226 h 230"/>
                <a:gd name="T18" fmla="*/ 360 w 389"/>
                <a:gd name="T19" fmla="*/ 216 h 230"/>
                <a:gd name="T20" fmla="*/ 351 w 389"/>
                <a:gd name="T21" fmla="*/ 211 h 230"/>
                <a:gd name="T22" fmla="*/ 337 w 389"/>
                <a:gd name="T23" fmla="*/ 210 h 230"/>
                <a:gd name="T24" fmla="*/ 325 w 389"/>
                <a:gd name="T25" fmla="*/ 206 h 230"/>
                <a:gd name="T26" fmla="*/ 312 w 389"/>
                <a:gd name="T27" fmla="*/ 199 h 230"/>
                <a:gd name="T28" fmla="*/ 303 w 389"/>
                <a:gd name="T29" fmla="*/ 193 h 230"/>
                <a:gd name="T30" fmla="*/ 295 w 389"/>
                <a:gd name="T31" fmla="*/ 188 h 230"/>
                <a:gd name="T32" fmla="*/ 286 w 389"/>
                <a:gd name="T33" fmla="*/ 189 h 230"/>
                <a:gd name="T34" fmla="*/ 277 w 389"/>
                <a:gd name="T35" fmla="*/ 183 h 230"/>
                <a:gd name="T36" fmla="*/ 267 w 389"/>
                <a:gd name="T37" fmla="*/ 178 h 230"/>
                <a:gd name="T38" fmla="*/ 259 w 389"/>
                <a:gd name="T39" fmla="*/ 175 h 230"/>
                <a:gd name="T40" fmla="*/ 250 w 389"/>
                <a:gd name="T41" fmla="*/ 178 h 230"/>
                <a:gd name="T42" fmla="*/ 245 w 389"/>
                <a:gd name="T43" fmla="*/ 184 h 230"/>
                <a:gd name="T44" fmla="*/ 241 w 389"/>
                <a:gd name="T45" fmla="*/ 194 h 230"/>
                <a:gd name="T46" fmla="*/ 230 w 389"/>
                <a:gd name="T47" fmla="*/ 197 h 230"/>
                <a:gd name="T48" fmla="*/ 222 w 389"/>
                <a:gd name="T49" fmla="*/ 201 h 230"/>
                <a:gd name="T50" fmla="*/ 213 w 389"/>
                <a:gd name="T51" fmla="*/ 199 h 230"/>
                <a:gd name="T52" fmla="*/ 215 w 389"/>
                <a:gd name="T53" fmla="*/ 208 h 230"/>
                <a:gd name="T54" fmla="*/ 219 w 389"/>
                <a:gd name="T55" fmla="*/ 218 h 230"/>
                <a:gd name="T56" fmla="*/ 213 w 389"/>
                <a:gd name="T57" fmla="*/ 222 h 230"/>
                <a:gd name="T58" fmla="*/ 202 w 389"/>
                <a:gd name="T59" fmla="*/ 214 h 230"/>
                <a:gd name="T60" fmla="*/ 190 w 389"/>
                <a:gd name="T61" fmla="*/ 204 h 230"/>
                <a:gd name="T62" fmla="*/ 170 w 389"/>
                <a:gd name="T63" fmla="*/ 208 h 230"/>
                <a:gd name="T64" fmla="*/ 156 w 389"/>
                <a:gd name="T65" fmla="*/ 212 h 230"/>
                <a:gd name="T66" fmla="*/ 145 w 389"/>
                <a:gd name="T67" fmla="*/ 209 h 230"/>
                <a:gd name="T68" fmla="*/ 148 w 389"/>
                <a:gd name="T69" fmla="*/ 192 h 230"/>
                <a:gd name="T70" fmla="*/ 148 w 389"/>
                <a:gd name="T71" fmla="*/ 176 h 230"/>
                <a:gd name="T72" fmla="*/ 141 w 389"/>
                <a:gd name="T73" fmla="*/ 165 h 230"/>
                <a:gd name="T74" fmla="*/ 129 w 389"/>
                <a:gd name="T75" fmla="*/ 159 h 230"/>
                <a:gd name="T76" fmla="*/ 120 w 389"/>
                <a:gd name="T77" fmla="*/ 162 h 230"/>
                <a:gd name="T78" fmla="*/ 108 w 389"/>
                <a:gd name="T79" fmla="*/ 153 h 230"/>
                <a:gd name="T80" fmla="*/ 98 w 389"/>
                <a:gd name="T81" fmla="*/ 146 h 230"/>
                <a:gd name="T82" fmla="*/ 94 w 389"/>
                <a:gd name="T83" fmla="*/ 136 h 230"/>
                <a:gd name="T84" fmla="*/ 98 w 389"/>
                <a:gd name="T85" fmla="*/ 123 h 230"/>
                <a:gd name="T86" fmla="*/ 102 w 389"/>
                <a:gd name="T87" fmla="*/ 111 h 230"/>
                <a:gd name="T88" fmla="*/ 102 w 389"/>
                <a:gd name="T89" fmla="*/ 121 h 230"/>
                <a:gd name="T90" fmla="*/ 104 w 389"/>
                <a:gd name="T91" fmla="*/ 116 h 230"/>
                <a:gd name="T92" fmla="*/ 99 w 389"/>
                <a:gd name="T93" fmla="*/ 104 h 230"/>
                <a:gd name="T94" fmla="*/ 94 w 389"/>
                <a:gd name="T95" fmla="*/ 92 h 230"/>
                <a:gd name="T96" fmla="*/ 82 w 389"/>
                <a:gd name="T97" fmla="*/ 89 h 230"/>
                <a:gd name="T98" fmla="*/ 70 w 389"/>
                <a:gd name="T99" fmla="*/ 84 h 230"/>
                <a:gd name="T100" fmla="*/ 62 w 389"/>
                <a:gd name="T101" fmla="*/ 76 h 230"/>
                <a:gd name="T102" fmla="*/ 54 w 389"/>
                <a:gd name="T103" fmla="*/ 67 h 230"/>
                <a:gd name="T104" fmla="*/ 46 w 389"/>
                <a:gd name="T105" fmla="*/ 53 h 230"/>
                <a:gd name="T106" fmla="*/ 37 w 389"/>
                <a:gd name="T107" fmla="*/ 41 h 230"/>
                <a:gd name="T108" fmla="*/ 28 w 389"/>
                <a:gd name="T109" fmla="*/ 40 h 230"/>
                <a:gd name="T110" fmla="*/ 16 w 389"/>
                <a:gd name="T111" fmla="*/ 34 h 230"/>
                <a:gd name="T112" fmla="*/ 9 w 389"/>
                <a:gd name="T113" fmla="*/ 24 h 230"/>
                <a:gd name="T114" fmla="*/ 5 w 389"/>
                <a:gd name="T115" fmla="*/ 11 h 230"/>
                <a:gd name="T116" fmla="*/ 0 w 389"/>
                <a:gd name="T117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230">
                  <a:moveTo>
                    <a:pt x="21" y="0"/>
                  </a:moveTo>
                  <a:lnTo>
                    <a:pt x="27" y="0"/>
                  </a:lnTo>
                  <a:lnTo>
                    <a:pt x="31" y="0"/>
                  </a:lnTo>
                  <a:lnTo>
                    <a:pt x="50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1"/>
                  </a:lnTo>
                  <a:lnTo>
                    <a:pt x="132" y="1"/>
                  </a:lnTo>
                  <a:lnTo>
                    <a:pt x="134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2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9" y="1"/>
                  </a:lnTo>
                  <a:lnTo>
                    <a:pt x="151" y="1"/>
                  </a:lnTo>
                  <a:lnTo>
                    <a:pt x="153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3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70" y="1"/>
                  </a:lnTo>
                  <a:lnTo>
                    <a:pt x="172" y="1"/>
                  </a:lnTo>
                  <a:lnTo>
                    <a:pt x="175" y="1"/>
                  </a:lnTo>
                  <a:lnTo>
                    <a:pt x="211" y="1"/>
                  </a:lnTo>
                  <a:lnTo>
                    <a:pt x="235" y="1"/>
                  </a:lnTo>
                  <a:lnTo>
                    <a:pt x="236" y="1"/>
                  </a:lnTo>
                  <a:lnTo>
                    <a:pt x="240" y="1"/>
                  </a:lnTo>
                  <a:lnTo>
                    <a:pt x="240" y="5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40" y="45"/>
                  </a:lnTo>
                  <a:lnTo>
                    <a:pt x="261" y="47"/>
                  </a:lnTo>
                  <a:lnTo>
                    <a:pt x="261" y="68"/>
                  </a:lnTo>
                  <a:lnTo>
                    <a:pt x="266" y="68"/>
                  </a:lnTo>
                  <a:lnTo>
                    <a:pt x="266" y="72"/>
                  </a:lnTo>
                  <a:lnTo>
                    <a:pt x="269" y="73"/>
                  </a:lnTo>
                  <a:lnTo>
                    <a:pt x="269" y="76"/>
                  </a:lnTo>
                  <a:lnTo>
                    <a:pt x="273" y="76"/>
                  </a:lnTo>
                  <a:lnTo>
                    <a:pt x="273" y="79"/>
                  </a:lnTo>
                  <a:lnTo>
                    <a:pt x="277" y="79"/>
                  </a:lnTo>
                  <a:lnTo>
                    <a:pt x="277" y="84"/>
                  </a:lnTo>
                  <a:lnTo>
                    <a:pt x="279" y="84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99" y="92"/>
                  </a:lnTo>
                  <a:lnTo>
                    <a:pt x="304" y="92"/>
                  </a:lnTo>
                  <a:lnTo>
                    <a:pt x="304" y="115"/>
                  </a:lnTo>
                  <a:lnTo>
                    <a:pt x="315" y="115"/>
                  </a:lnTo>
                  <a:lnTo>
                    <a:pt x="318" y="115"/>
                  </a:lnTo>
                  <a:lnTo>
                    <a:pt x="319" y="115"/>
                  </a:lnTo>
                  <a:lnTo>
                    <a:pt x="319" y="116"/>
                  </a:lnTo>
                  <a:lnTo>
                    <a:pt x="319" y="136"/>
                  </a:lnTo>
                  <a:lnTo>
                    <a:pt x="350" y="137"/>
                  </a:lnTo>
                  <a:lnTo>
                    <a:pt x="350" y="159"/>
                  </a:lnTo>
                  <a:lnTo>
                    <a:pt x="373" y="158"/>
                  </a:lnTo>
                  <a:lnTo>
                    <a:pt x="371" y="180"/>
                  </a:lnTo>
                  <a:lnTo>
                    <a:pt x="387" y="179"/>
                  </a:lnTo>
                  <a:lnTo>
                    <a:pt x="387" y="184"/>
                  </a:lnTo>
                  <a:lnTo>
                    <a:pt x="389" y="184"/>
                  </a:lnTo>
                  <a:lnTo>
                    <a:pt x="389" y="219"/>
                  </a:lnTo>
                  <a:lnTo>
                    <a:pt x="389" y="229"/>
                  </a:lnTo>
                  <a:lnTo>
                    <a:pt x="387" y="229"/>
                  </a:lnTo>
                  <a:lnTo>
                    <a:pt x="387" y="230"/>
                  </a:lnTo>
                  <a:lnTo>
                    <a:pt x="384" y="230"/>
                  </a:lnTo>
                  <a:lnTo>
                    <a:pt x="377" y="229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3" y="227"/>
                  </a:lnTo>
                  <a:lnTo>
                    <a:pt x="372" y="227"/>
                  </a:lnTo>
                  <a:lnTo>
                    <a:pt x="371" y="226"/>
                  </a:lnTo>
                  <a:lnTo>
                    <a:pt x="370" y="225"/>
                  </a:lnTo>
                  <a:lnTo>
                    <a:pt x="369" y="225"/>
                  </a:lnTo>
                  <a:lnTo>
                    <a:pt x="369" y="223"/>
                  </a:lnTo>
                  <a:lnTo>
                    <a:pt x="368" y="223"/>
                  </a:lnTo>
                  <a:lnTo>
                    <a:pt x="367" y="222"/>
                  </a:lnTo>
                  <a:lnTo>
                    <a:pt x="365" y="222"/>
                  </a:lnTo>
                  <a:lnTo>
                    <a:pt x="365" y="221"/>
                  </a:lnTo>
                  <a:lnTo>
                    <a:pt x="364" y="220"/>
                  </a:lnTo>
                  <a:lnTo>
                    <a:pt x="363" y="219"/>
                  </a:lnTo>
                  <a:lnTo>
                    <a:pt x="362" y="218"/>
                  </a:lnTo>
                  <a:lnTo>
                    <a:pt x="361" y="217"/>
                  </a:lnTo>
                  <a:lnTo>
                    <a:pt x="360" y="217"/>
                  </a:lnTo>
                  <a:lnTo>
                    <a:pt x="360" y="216"/>
                  </a:lnTo>
                  <a:lnTo>
                    <a:pt x="359" y="216"/>
                  </a:lnTo>
                  <a:lnTo>
                    <a:pt x="359" y="217"/>
                  </a:lnTo>
                  <a:lnTo>
                    <a:pt x="359" y="217"/>
                  </a:lnTo>
                  <a:lnTo>
                    <a:pt x="358" y="216"/>
                  </a:lnTo>
                  <a:lnTo>
                    <a:pt x="356" y="216"/>
                  </a:lnTo>
                  <a:lnTo>
                    <a:pt x="355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2" y="212"/>
                  </a:lnTo>
                  <a:lnTo>
                    <a:pt x="351" y="212"/>
                  </a:lnTo>
                  <a:lnTo>
                    <a:pt x="351" y="211"/>
                  </a:lnTo>
                  <a:lnTo>
                    <a:pt x="350" y="211"/>
                  </a:lnTo>
                  <a:lnTo>
                    <a:pt x="348" y="210"/>
                  </a:lnTo>
                  <a:lnTo>
                    <a:pt x="347" y="210"/>
                  </a:lnTo>
                  <a:lnTo>
                    <a:pt x="346" y="210"/>
                  </a:lnTo>
                  <a:lnTo>
                    <a:pt x="345" y="210"/>
                  </a:lnTo>
                  <a:lnTo>
                    <a:pt x="344" y="210"/>
                  </a:lnTo>
                  <a:lnTo>
                    <a:pt x="343" y="210"/>
                  </a:lnTo>
                  <a:lnTo>
                    <a:pt x="343" y="209"/>
                  </a:lnTo>
                  <a:lnTo>
                    <a:pt x="342" y="209"/>
                  </a:lnTo>
                  <a:lnTo>
                    <a:pt x="341" y="210"/>
                  </a:lnTo>
                  <a:lnTo>
                    <a:pt x="339" y="210"/>
                  </a:lnTo>
                  <a:lnTo>
                    <a:pt x="338" y="210"/>
                  </a:lnTo>
                  <a:lnTo>
                    <a:pt x="337" y="210"/>
                  </a:lnTo>
                  <a:lnTo>
                    <a:pt x="336" y="209"/>
                  </a:lnTo>
                  <a:lnTo>
                    <a:pt x="336" y="210"/>
                  </a:lnTo>
                  <a:lnTo>
                    <a:pt x="335" y="210"/>
                  </a:lnTo>
                  <a:lnTo>
                    <a:pt x="334" y="210"/>
                  </a:lnTo>
                  <a:lnTo>
                    <a:pt x="333" y="210"/>
                  </a:lnTo>
                  <a:lnTo>
                    <a:pt x="331" y="209"/>
                  </a:lnTo>
                  <a:lnTo>
                    <a:pt x="331" y="208"/>
                  </a:lnTo>
                  <a:lnTo>
                    <a:pt x="330" y="208"/>
                  </a:lnTo>
                  <a:lnTo>
                    <a:pt x="329" y="206"/>
                  </a:lnTo>
                  <a:lnTo>
                    <a:pt x="328" y="206"/>
                  </a:lnTo>
                  <a:lnTo>
                    <a:pt x="327" y="205"/>
                  </a:lnTo>
                  <a:lnTo>
                    <a:pt x="326" y="205"/>
                  </a:lnTo>
                  <a:lnTo>
                    <a:pt x="325" y="206"/>
                  </a:lnTo>
                  <a:lnTo>
                    <a:pt x="324" y="205"/>
                  </a:lnTo>
                  <a:lnTo>
                    <a:pt x="322" y="205"/>
                  </a:lnTo>
                  <a:lnTo>
                    <a:pt x="322" y="204"/>
                  </a:lnTo>
                  <a:lnTo>
                    <a:pt x="321" y="203"/>
                  </a:lnTo>
                  <a:lnTo>
                    <a:pt x="320" y="203"/>
                  </a:lnTo>
                  <a:lnTo>
                    <a:pt x="319" y="203"/>
                  </a:lnTo>
                  <a:lnTo>
                    <a:pt x="318" y="203"/>
                  </a:lnTo>
                  <a:lnTo>
                    <a:pt x="317" y="203"/>
                  </a:lnTo>
                  <a:lnTo>
                    <a:pt x="316" y="202"/>
                  </a:lnTo>
                  <a:lnTo>
                    <a:pt x="313" y="201"/>
                  </a:lnTo>
                  <a:lnTo>
                    <a:pt x="313" y="200"/>
                  </a:lnTo>
                  <a:lnTo>
                    <a:pt x="312" y="200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1" y="197"/>
                  </a:lnTo>
                  <a:lnTo>
                    <a:pt x="311" y="196"/>
                  </a:lnTo>
                  <a:lnTo>
                    <a:pt x="310" y="195"/>
                  </a:lnTo>
                  <a:lnTo>
                    <a:pt x="309" y="195"/>
                  </a:lnTo>
                  <a:lnTo>
                    <a:pt x="308" y="195"/>
                  </a:lnTo>
                  <a:lnTo>
                    <a:pt x="307" y="195"/>
                  </a:lnTo>
                  <a:lnTo>
                    <a:pt x="305" y="195"/>
                  </a:lnTo>
                  <a:lnTo>
                    <a:pt x="305" y="194"/>
                  </a:lnTo>
                  <a:lnTo>
                    <a:pt x="304" y="194"/>
                  </a:lnTo>
                  <a:lnTo>
                    <a:pt x="304" y="194"/>
                  </a:lnTo>
                  <a:lnTo>
                    <a:pt x="304" y="193"/>
                  </a:lnTo>
                  <a:lnTo>
                    <a:pt x="303" y="193"/>
                  </a:lnTo>
                  <a:lnTo>
                    <a:pt x="303" y="194"/>
                  </a:lnTo>
                  <a:lnTo>
                    <a:pt x="302" y="194"/>
                  </a:lnTo>
                  <a:lnTo>
                    <a:pt x="301" y="194"/>
                  </a:lnTo>
                  <a:lnTo>
                    <a:pt x="300" y="194"/>
                  </a:lnTo>
                  <a:lnTo>
                    <a:pt x="300" y="193"/>
                  </a:lnTo>
                  <a:lnTo>
                    <a:pt x="299" y="193"/>
                  </a:lnTo>
                  <a:lnTo>
                    <a:pt x="299" y="192"/>
                  </a:lnTo>
                  <a:lnTo>
                    <a:pt x="298" y="191"/>
                  </a:lnTo>
                  <a:lnTo>
                    <a:pt x="298" y="189"/>
                  </a:lnTo>
                  <a:lnTo>
                    <a:pt x="296" y="191"/>
                  </a:lnTo>
                  <a:lnTo>
                    <a:pt x="296" y="189"/>
                  </a:lnTo>
                  <a:lnTo>
                    <a:pt x="295" y="189"/>
                  </a:lnTo>
                  <a:lnTo>
                    <a:pt x="295" y="188"/>
                  </a:lnTo>
                  <a:lnTo>
                    <a:pt x="294" y="188"/>
                  </a:lnTo>
                  <a:lnTo>
                    <a:pt x="294" y="189"/>
                  </a:lnTo>
                  <a:lnTo>
                    <a:pt x="293" y="189"/>
                  </a:lnTo>
                  <a:lnTo>
                    <a:pt x="293" y="188"/>
                  </a:lnTo>
                  <a:lnTo>
                    <a:pt x="292" y="189"/>
                  </a:lnTo>
                  <a:lnTo>
                    <a:pt x="291" y="188"/>
                  </a:lnTo>
                  <a:lnTo>
                    <a:pt x="290" y="188"/>
                  </a:lnTo>
                  <a:lnTo>
                    <a:pt x="290" y="189"/>
                  </a:lnTo>
                  <a:lnTo>
                    <a:pt x="288" y="188"/>
                  </a:lnTo>
                  <a:lnTo>
                    <a:pt x="288" y="189"/>
                  </a:lnTo>
                  <a:lnTo>
                    <a:pt x="288" y="188"/>
                  </a:lnTo>
                  <a:lnTo>
                    <a:pt x="287" y="188"/>
                  </a:lnTo>
                  <a:lnTo>
                    <a:pt x="286" y="189"/>
                  </a:lnTo>
                  <a:lnTo>
                    <a:pt x="286" y="188"/>
                  </a:lnTo>
                  <a:lnTo>
                    <a:pt x="285" y="188"/>
                  </a:lnTo>
                  <a:lnTo>
                    <a:pt x="284" y="188"/>
                  </a:lnTo>
                  <a:lnTo>
                    <a:pt x="284" y="187"/>
                  </a:lnTo>
                  <a:lnTo>
                    <a:pt x="284" y="188"/>
                  </a:lnTo>
                  <a:lnTo>
                    <a:pt x="283" y="187"/>
                  </a:lnTo>
                  <a:lnTo>
                    <a:pt x="282" y="187"/>
                  </a:lnTo>
                  <a:lnTo>
                    <a:pt x="281" y="186"/>
                  </a:lnTo>
                  <a:lnTo>
                    <a:pt x="279" y="185"/>
                  </a:lnTo>
                  <a:lnTo>
                    <a:pt x="278" y="185"/>
                  </a:lnTo>
                  <a:lnTo>
                    <a:pt x="277" y="185"/>
                  </a:lnTo>
                  <a:lnTo>
                    <a:pt x="277" y="184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6" y="183"/>
                  </a:lnTo>
                  <a:lnTo>
                    <a:pt x="275" y="182"/>
                  </a:lnTo>
                  <a:lnTo>
                    <a:pt x="274" y="182"/>
                  </a:lnTo>
                  <a:lnTo>
                    <a:pt x="273" y="180"/>
                  </a:lnTo>
                  <a:lnTo>
                    <a:pt x="271" y="180"/>
                  </a:lnTo>
                  <a:lnTo>
                    <a:pt x="271" y="182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69" y="179"/>
                  </a:lnTo>
                  <a:lnTo>
                    <a:pt x="268" y="179"/>
                  </a:lnTo>
                  <a:lnTo>
                    <a:pt x="267" y="179"/>
                  </a:lnTo>
                  <a:lnTo>
                    <a:pt x="267" y="178"/>
                  </a:lnTo>
                  <a:lnTo>
                    <a:pt x="266" y="178"/>
                  </a:lnTo>
                  <a:lnTo>
                    <a:pt x="266" y="177"/>
                  </a:lnTo>
                  <a:lnTo>
                    <a:pt x="265" y="177"/>
                  </a:lnTo>
                  <a:lnTo>
                    <a:pt x="265" y="176"/>
                  </a:lnTo>
                  <a:lnTo>
                    <a:pt x="264" y="176"/>
                  </a:lnTo>
                  <a:lnTo>
                    <a:pt x="262" y="176"/>
                  </a:lnTo>
                  <a:lnTo>
                    <a:pt x="264" y="176"/>
                  </a:lnTo>
                  <a:lnTo>
                    <a:pt x="264" y="175"/>
                  </a:lnTo>
                  <a:lnTo>
                    <a:pt x="262" y="175"/>
                  </a:lnTo>
                  <a:lnTo>
                    <a:pt x="261" y="175"/>
                  </a:lnTo>
                  <a:lnTo>
                    <a:pt x="260" y="175"/>
                  </a:lnTo>
                  <a:lnTo>
                    <a:pt x="259" y="176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6"/>
                  </a:lnTo>
                  <a:lnTo>
                    <a:pt x="256" y="177"/>
                  </a:lnTo>
                  <a:lnTo>
                    <a:pt x="255" y="177"/>
                  </a:lnTo>
                  <a:lnTo>
                    <a:pt x="253" y="177"/>
                  </a:lnTo>
                  <a:lnTo>
                    <a:pt x="253" y="178"/>
                  </a:lnTo>
                  <a:lnTo>
                    <a:pt x="252" y="178"/>
                  </a:lnTo>
                  <a:lnTo>
                    <a:pt x="251" y="178"/>
                  </a:lnTo>
                  <a:lnTo>
                    <a:pt x="250" y="178"/>
                  </a:lnTo>
                  <a:lnTo>
                    <a:pt x="250" y="179"/>
                  </a:lnTo>
                  <a:lnTo>
                    <a:pt x="250" y="180"/>
                  </a:lnTo>
                  <a:lnTo>
                    <a:pt x="250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3"/>
                  </a:lnTo>
                  <a:lnTo>
                    <a:pt x="250" y="183"/>
                  </a:lnTo>
                  <a:lnTo>
                    <a:pt x="249" y="183"/>
                  </a:lnTo>
                  <a:lnTo>
                    <a:pt x="249" y="182"/>
                  </a:lnTo>
                  <a:lnTo>
                    <a:pt x="249" y="183"/>
                  </a:lnTo>
                  <a:lnTo>
                    <a:pt x="248" y="183"/>
                  </a:lnTo>
                  <a:lnTo>
                    <a:pt x="247" y="184"/>
                  </a:lnTo>
                  <a:lnTo>
                    <a:pt x="245" y="184"/>
                  </a:lnTo>
                  <a:lnTo>
                    <a:pt x="245" y="185"/>
                  </a:lnTo>
                  <a:lnTo>
                    <a:pt x="244" y="185"/>
                  </a:lnTo>
                  <a:lnTo>
                    <a:pt x="244" y="186"/>
                  </a:lnTo>
                  <a:lnTo>
                    <a:pt x="244" y="187"/>
                  </a:lnTo>
                  <a:lnTo>
                    <a:pt x="243" y="187"/>
                  </a:lnTo>
                  <a:lnTo>
                    <a:pt x="243" y="188"/>
                  </a:lnTo>
                  <a:lnTo>
                    <a:pt x="242" y="188"/>
                  </a:lnTo>
                  <a:lnTo>
                    <a:pt x="242" y="189"/>
                  </a:lnTo>
                  <a:lnTo>
                    <a:pt x="242" y="191"/>
                  </a:lnTo>
                  <a:lnTo>
                    <a:pt x="242" y="192"/>
                  </a:lnTo>
                  <a:lnTo>
                    <a:pt x="242" y="193"/>
                  </a:lnTo>
                  <a:lnTo>
                    <a:pt x="242" y="194"/>
                  </a:lnTo>
                  <a:lnTo>
                    <a:pt x="241" y="194"/>
                  </a:lnTo>
                  <a:lnTo>
                    <a:pt x="241" y="195"/>
                  </a:lnTo>
                  <a:lnTo>
                    <a:pt x="240" y="195"/>
                  </a:lnTo>
                  <a:lnTo>
                    <a:pt x="239" y="196"/>
                  </a:lnTo>
                  <a:lnTo>
                    <a:pt x="238" y="196"/>
                  </a:lnTo>
                  <a:lnTo>
                    <a:pt x="236" y="197"/>
                  </a:lnTo>
                  <a:lnTo>
                    <a:pt x="235" y="197"/>
                  </a:lnTo>
                  <a:lnTo>
                    <a:pt x="234" y="199"/>
                  </a:lnTo>
                  <a:lnTo>
                    <a:pt x="234" y="197"/>
                  </a:lnTo>
                  <a:lnTo>
                    <a:pt x="233" y="197"/>
                  </a:lnTo>
                  <a:lnTo>
                    <a:pt x="232" y="197"/>
                  </a:lnTo>
                  <a:lnTo>
                    <a:pt x="232" y="199"/>
                  </a:lnTo>
                  <a:lnTo>
                    <a:pt x="230" y="199"/>
                  </a:lnTo>
                  <a:lnTo>
                    <a:pt x="230" y="197"/>
                  </a:lnTo>
                  <a:lnTo>
                    <a:pt x="228" y="197"/>
                  </a:lnTo>
                  <a:lnTo>
                    <a:pt x="227" y="196"/>
                  </a:lnTo>
                  <a:lnTo>
                    <a:pt x="227" y="197"/>
                  </a:lnTo>
                  <a:lnTo>
                    <a:pt x="226" y="199"/>
                  </a:lnTo>
                  <a:lnTo>
                    <a:pt x="226" y="200"/>
                  </a:lnTo>
                  <a:lnTo>
                    <a:pt x="226" y="199"/>
                  </a:lnTo>
                  <a:lnTo>
                    <a:pt x="225" y="199"/>
                  </a:lnTo>
                  <a:lnTo>
                    <a:pt x="224" y="199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0"/>
                  </a:lnTo>
                  <a:lnTo>
                    <a:pt x="222" y="200"/>
                  </a:lnTo>
                  <a:lnTo>
                    <a:pt x="222" y="201"/>
                  </a:lnTo>
                  <a:lnTo>
                    <a:pt x="223" y="201"/>
                  </a:lnTo>
                  <a:lnTo>
                    <a:pt x="222" y="201"/>
                  </a:lnTo>
                  <a:lnTo>
                    <a:pt x="222" y="200"/>
                  </a:lnTo>
                  <a:lnTo>
                    <a:pt x="221" y="200"/>
                  </a:lnTo>
                  <a:lnTo>
                    <a:pt x="219" y="200"/>
                  </a:lnTo>
                  <a:lnTo>
                    <a:pt x="218" y="200"/>
                  </a:lnTo>
                  <a:lnTo>
                    <a:pt x="218" y="201"/>
                  </a:lnTo>
                  <a:lnTo>
                    <a:pt x="217" y="201"/>
                  </a:lnTo>
                  <a:lnTo>
                    <a:pt x="216" y="202"/>
                  </a:lnTo>
                  <a:lnTo>
                    <a:pt x="215" y="202"/>
                  </a:lnTo>
                  <a:lnTo>
                    <a:pt x="214" y="201"/>
                  </a:lnTo>
                  <a:lnTo>
                    <a:pt x="214" y="200"/>
                  </a:lnTo>
                  <a:lnTo>
                    <a:pt x="213" y="199"/>
                  </a:lnTo>
                  <a:lnTo>
                    <a:pt x="213" y="200"/>
                  </a:lnTo>
                  <a:lnTo>
                    <a:pt x="211" y="200"/>
                  </a:lnTo>
                  <a:lnTo>
                    <a:pt x="211" y="201"/>
                  </a:lnTo>
                  <a:lnTo>
                    <a:pt x="211" y="202"/>
                  </a:lnTo>
                  <a:lnTo>
                    <a:pt x="210" y="202"/>
                  </a:lnTo>
                  <a:lnTo>
                    <a:pt x="210" y="203"/>
                  </a:lnTo>
                  <a:lnTo>
                    <a:pt x="210" y="203"/>
                  </a:lnTo>
                  <a:lnTo>
                    <a:pt x="211" y="204"/>
                  </a:lnTo>
                  <a:lnTo>
                    <a:pt x="211" y="206"/>
                  </a:lnTo>
                  <a:lnTo>
                    <a:pt x="213" y="206"/>
                  </a:lnTo>
                  <a:lnTo>
                    <a:pt x="213" y="208"/>
                  </a:lnTo>
                  <a:lnTo>
                    <a:pt x="214" y="208"/>
                  </a:lnTo>
                  <a:lnTo>
                    <a:pt x="215" y="208"/>
                  </a:lnTo>
                  <a:lnTo>
                    <a:pt x="215" y="209"/>
                  </a:lnTo>
                  <a:lnTo>
                    <a:pt x="215" y="210"/>
                  </a:lnTo>
                  <a:lnTo>
                    <a:pt x="215" y="211"/>
                  </a:lnTo>
                  <a:lnTo>
                    <a:pt x="217" y="212"/>
                  </a:lnTo>
                  <a:lnTo>
                    <a:pt x="218" y="212"/>
                  </a:lnTo>
                  <a:lnTo>
                    <a:pt x="218" y="213"/>
                  </a:lnTo>
                  <a:lnTo>
                    <a:pt x="217" y="213"/>
                  </a:lnTo>
                  <a:lnTo>
                    <a:pt x="217" y="214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7"/>
                  </a:lnTo>
                  <a:lnTo>
                    <a:pt x="219" y="217"/>
                  </a:lnTo>
                  <a:lnTo>
                    <a:pt x="219" y="218"/>
                  </a:lnTo>
                  <a:lnTo>
                    <a:pt x="219" y="219"/>
                  </a:lnTo>
                  <a:lnTo>
                    <a:pt x="219" y="220"/>
                  </a:lnTo>
                  <a:lnTo>
                    <a:pt x="219" y="222"/>
                  </a:lnTo>
                  <a:lnTo>
                    <a:pt x="219" y="223"/>
                  </a:lnTo>
                  <a:lnTo>
                    <a:pt x="218" y="226"/>
                  </a:lnTo>
                  <a:lnTo>
                    <a:pt x="218" y="227"/>
                  </a:lnTo>
                  <a:lnTo>
                    <a:pt x="217" y="228"/>
                  </a:lnTo>
                  <a:lnTo>
                    <a:pt x="216" y="228"/>
                  </a:lnTo>
                  <a:lnTo>
                    <a:pt x="215" y="228"/>
                  </a:lnTo>
                  <a:lnTo>
                    <a:pt x="214" y="226"/>
                  </a:lnTo>
                  <a:lnTo>
                    <a:pt x="214" y="225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1" y="221"/>
                  </a:lnTo>
                  <a:lnTo>
                    <a:pt x="211" y="222"/>
                  </a:lnTo>
                  <a:lnTo>
                    <a:pt x="210" y="221"/>
                  </a:lnTo>
                  <a:lnTo>
                    <a:pt x="209" y="221"/>
                  </a:lnTo>
                  <a:lnTo>
                    <a:pt x="208" y="220"/>
                  </a:lnTo>
                  <a:lnTo>
                    <a:pt x="208" y="219"/>
                  </a:lnTo>
                  <a:lnTo>
                    <a:pt x="207" y="219"/>
                  </a:lnTo>
                  <a:lnTo>
                    <a:pt x="206" y="219"/>
                  </a:lnTo>
                  <a:lnTo>
                    <a:pt x="206" y="218"/>
                  </a:lnTo>
                  <a:lnTo>
                    <a:pt x="206" y="217"/>
                  </a:lnTo>
                  <a:lnTo>
                    <a:pt x="205" y="217"/>
                  </a:lnTo>
                  <a:lnTo>
                    <a:pt x="202" y="216"/>
                  </a:lnTo>
                  <a:lnTo>
                    <a:pt x="202" y="214"/>
                  </a:lnTo>
                  <a:lnTo>
                    <a:pt x="201" y="214"/>
                  </a:lnTo>
                  <a:lnTo>
                    <a:pt x="200" y="213"/>
                  </a:lnTo>
                  <a:lnTo>
                    <a:pt x="198" y="212"/>
                  </a:lnTo>
                  <a:lnTo>
                    <a:pt x="196" y="211"/>
                  </a:lnTo>
                  <a:lnTo>
                    <a:pt x="196" y="210"/>
                  </a:lnTo>
                  <a:lnTo>
                    <a:pt x="196" y="210"/>
                  </a:lnTo>
                  <a:lnTo>
                    <a:pt x="194" y="210"/>
                  </a:lnTo>
                  <a:lnTo>
                    <a:pt x="194" y="209"/>
                  </a:lnTo>
                  <a:lnTo>
                    <a:pt x="194" y="208"/>
                  </a:lnTo>
                  <a:lnTo>
                    <a:pt x="193" y="208"/>
                  </a:lnTo>
                  <a:lnTo>
                    <a:pt x="191" y="205"/>
                  </a:lnTo>
                  <a:lnTo>
                    <a:pt x="190" y="205"/>
                  </a:lnTo>
                  <a:lnTo>
                    <a:pt x="190" y="204"/>
                  </a:lnTo>
                  <a:lnTo>
                    <a:pt x="189" y="204"/>
                  </a:lnTo>
                  <a:lnTo>
                    <a:pt x="188" y="204"/>
                  </a:lnTo>
                  <a:lnTo>
                    <a:pt x="185" y="204"/>
                  </a:lnTo>
                  <a:lnTo>
                    <a:pt x="183" y="204"/>
                  </a:lnTo>
                  <a:lnTo>
                    <a:pt x="180" y="205"/>
                  </a:lnTo>
                  <a:lnTo>
                    <a:pt x="179" y="205"/>
                  </a:lnTo>
                  <a:lnTo>
                    <a:pt x="178" y="205"/>
                  </a:lnTo>
                  <a:lnTo>
                    <a:pt x="175" y="205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2" y="206"/>
                  </a:lnTo>
                  <a:lnTo>
                    <a:pt x="171" y="206"/>
                  </a:lnTo>
                  <a:lnTo>
                    <a:pt x="170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6" y="209"/>
                  </a:lnTo>
                  <a:lnTo>
                    <a:pt x="165" y="210"/>
                  </a:lnTo>
                  <a:lnTo>
                    <a:pt x="164" y="209"/>
                  </a:lnTo>
                  <a:lnTo>
                    <a:pt x="163" y="209"/>
                  </a:lnTo>
                  <a:lnTo>
                    <a:pt x="162" y="209"/>
                  </a:lnTo>
                  <a:lnTo>
                    <a:pt x="161" y="209"/>
                  </a:lnTo>
                  <a:lnTo>
                    <a:pt x="159" y="210"/>
                  </a:lnTo>
                  <a:lnTo>
                    <a:pt x="159" y="211"/>
                  </a:lnTo>
                  <a:lnTo>
                    <a:pt x="158" y="211"/>
                  </a:lnTo>
                  <a:lnTo>
                    <a:pt x="157" y="212"/>
                  </a:lnTo>
                  <a:lnTo>
                    <a:pt x="156" y="212"/>
                  </a:lnTo>
                  <a:lnTo>
                    <a:pt x="156" y="211"/>
                  </a:lnTo>
                  <a:lnTo>
                    <a:pt x="155" y="211"/>
                  </a:lnTo>
                  <a:lnTo>
                    <a:pt x="155" y="210"/>
                  </a:lnTo>
                  <a:lnTo>
                    <a:pt x="154" y="210"/>
                  </a:lnTo>
                  <a:lnTo>
                    <a:pt x="153" y="210"/>
                  </a:lnTo>
                  <a:lnTo>
                    <a:pt x="151" y="211"/>
                  </a:lnTo>
                  <a:lnTo>
                    <a:pt x="150" y="212"/>
                  </a:lnTo>
                  <a:lnTo>
                    <a:pt x="149" y="212"/>
                  </a:lnTo>
                  <a:lnTo>
                    <a:pt x="149" y="213"/>
                  </a:lnTo>
                  <a:lnTo>
                    <a:pt x="147" y="213"/>
                  </a:lnTo>
                  <a:lnTo>
                    <a:pt x="146" y="212"/>
                  </a:lnTo>
                  <a:lnTo>
                    <a:pt x="145" y="210"/>
                  </a:lnTo>
                  <a:lnTo>
                    <a:pt x="145" y="209"/>
                  </a:lnTo>
                  <a:lnTo>
                    <a:pt x="145" y="208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4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7" y="202"/>
                  </a:lnTo>
                  <a:lnTo>
                    <a:pt x="147" y="200"/>
                  </a:lnTo>
                  <a:lnTo>
                    <a:pt x="147" y="199"/>
                  </a:lnTo>
                  <a:lnTo>
                    <a:pt x="148" y="196"/>
                  </a:lnTo>
                  <a:lnTo>
                    <a:pt x="148" y="195"/>
                  </a:lnTo>
                  <a:lnTo>
                    <a:pt x="148" y="194"/>
                  </a:lnTo>
                  <a:lnTo>
                    <a:pt x="148" y="192"/>
                  </a:lnTo>
                  <a:lnTo>
                    <a:pt x="148" y="191"/>
                  </a:lnTo>
                  <a:lnTo>
                    <a:pt x="148" y="189"/>
                  </a:lnTo>
                  <a:lnTo>
                    <a:pt x="148" y="188"/>
                  </a:lnTo>
                  <a:lnTo>
                    <a:pt x="149" y="185"/>
                  </a:lnTo>
                  <a:lnTo>
                    <a:pt x="149" y="184"/>
                  </a:lnTo>
                  <a:lnTo>
                    <a:pt x="149" y="183"/>
                  </a:lnTo>
                  <a:lnTo>
                    <a:pt x="148" y="183"/>
                  </a:lnTo>
                  <a:lnTo>
                    <a:pt x="148" y="180"/>
                  </a:lnTo>
                  <a:lnTo>
                    <a:pt x="148" y="179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48" y="176"/>
                  </a:lnTo>
                  <a:lnTo>
                    <a:pt x="148" y="176"/>
                  </a:lnTo>
                  <a:lnTo>
                    <a:pt x="148" y="175"/>
                  </a:lnTo>
                  <a:lnTo>
                    <a:pt x="148" y="174"/>
                  </a:lnTo>
                  <a:lnTo>
                    <a:pt x="147" y="172"/>
                  </a:lnTo>
                  <a:lnTo>
                    <a:pt x="147" y="171"/>
                  </a:lnTo>
                  <a:lnTo>
                    <a:pt x="147" y="170"/>
                  </a:lnTo>
                  <a:lnTo>
                    <a:pt x="146" y="170"/>
                  </a:lnTo>
                  <a:lnTo>
                    <a:pt x="146" y="169"/>
                  </a:lnTo>
                  <a:lnTo>
                    <a:pt x="146" y="168"/>
                  </a:lnTo>
                  <a:lnTo>
                    <a:pt x="145" y="167"/>
                  </a:lnTo>
                  <a:lnTo>
                    <a:pt x="144" y="166"/>
                  </a:lnTo>
                  <a:lnTo>
                    <a:pt x="142" y="165"/>
                  </a:lnTo>
                  <a:lnTo>
                    <a:pt x="141" y="165"/>
                  </a:lnTo>
                  <a:lnTo>
                    <a:pt x="141" y="165"/>
                  </a:lnTo>
                  <a:lnTo>
                    <a:pt x="140" y="165"/>
                  </a:lnTo>
                  <a:lnTo>
                    <a:pt x="139" y="163"/>
                  </a:lnTo>
                  <a:lnTo>
                    <a:pt x="138" y="163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6" y="161"/>
                  </a:lnTo>
                  <a:lnTo>
                    <a:pt x="136" y="160"/>
                  </a:lnTo>
                  <a:lnTo>
                    <a:pt x="134" y="160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1" y="159"/>
                  </a:lnTo>
                  <a:lnTo>
                    <a:pt x="130" y="159"/>
                  </a:lnTo>
                  <a:lnTo>
                    <a:pt x="129" y="159"/>
                  </a:lnTo>
                  <a:lnTo>
                    <a:pt x="129" y="158"/>
                  </a:lnTo>
                  <a:lnTo>
                    <a:pt x="128" y="158"/>
                  </a:lnTo>
                  <a:lnTo>
                    <a:pt x="127" y="158"/>
                  </a:lnTo>
                  <a:lnTo>
                    <a:pt x="125" y="158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23" y="159"/>
                  </a:lnTo>
                  <a:lnTo>
                    <a:pt x="122" y="159"/>
                  </a:lnTo>
                  <a:lnTo>
                    <a:pt x="122" y="160"/>
                  </a:lnTo>
                  <a:lnTo>
                    <a:pt x="122" y="161"/>
                  </a:lnTo>
                  <a:lnTo>
                    <a:pt x="122" y="162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9" y="161"/>
                  </a:lnTo>
                  <a:lnTo>
                    <a:pt x="118" y="161"/>
                  </a:lnTo>
                  <a:lnTo>
                    <a:pt x="118" y="160"/>
                  </a:lnTo>
                  <a:lnTo>
                    <a:pt x="116" y="159"/>
                  </a:lnTo>
                  <a:lnTo>
                    <a:pt x="115" y="158"/>
                  </a:lnTo>
                  <a:lnTo>
                    <a:pt x="114" y="158"/>
                  </a:lnTo>
                  <a:lnTo>
                    <a:pt x="114" y="157"/>
                  </a:lnTo>
                  <a:lnTo>
                    <a:pt x="114" y="157"/>
                  </a:lnTo>
                  <a:lnTo>
                    <a:pt x="113" y="157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10" y="154"/>
                  </a:lnTo>
                  <a:lnTo>
                    <a:pt x="108" y="153"/>
                  </a:lnTo>
                  <a:lnTo>
                    <a:pt x="107" y="153"/>
                  </a:lnTo>
                  <a:lnTo>
                    <a:pt x="106" y="152"/>
                  </a:lnTo>
                  <a:lnTo>
                    <a:pt x="105" y="152"/>
                  </a:lnTo>
                  <a:lnTo>
                    <a:pt x="104" y="151"/>
                  </a:lnTo>
                  <a:lnTo>
                    <a:pt x="103" y="151"/>
                  </a:lnTo>
                  <a:lnTo>
                    <a:pt x="102" y="150"/>
                  </a:lnTo>
                  <a:lnTo>
                    <a:pt x="103" y="150"/>
                  </a:lnTo>
                  <a:lnTo>
                    <a:pt x="102" y="150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99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97" y="144"/>
                  </a:lnTo>
                  <a:lnTo>
                    <a:pt x="96" y="145"/>
                  </a:lnTo>
                  <a:lnTo>
                    <a:pt x="96" y="144"/>
                  </a:lnTo>
                  <a:lnTo>
                    <a:pt x="95" y="143"/>
                  </a:lnTo>
                  <a:lnTo>
                    <a:pt x="94" y="142"/>
                  </a:lnTo>
                  <a:lnTo>
                    <a:pt x="94" y="141"/>
                  </a:lnTo>
                  <a:lnTo>
                    <a:pt x="93" y="141"/>
                  </a:lnTo>
                  <a:lnTo>
                    <a:pt x="94" y="140"/>
                  </a:lnTo>
                  <a:lnTo>
                    <a:pt x="93" y="138"/>
                  </a:lnTo>
                  <a:lnTo>
                    <a:pt x="93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4" y="135"/>
                  </a:lnTo>
                  <a:lnTo>
                    <a:pt x="94" y="134"/>
                  </a:lnTo>
                  <a:lnTo>
                    <a:pt x="95" y="134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0"/>
                  </a:lnTo>
                  <a:lnTo>
                    <a:pt x="96" y="129"/>
                  </a:lnTo>
                  <a:lnTo>
                    <a:pt x="97" y="128"/>
                  </a:lnTo>
                  <a:lnTo>
                    <a:pt x="97" y="127"/>
                  </a:lnTo>
                  <a:lnTo>
                    <a:pt x="97" y="126"/>
                  </a:lnTo>
                  <a:lnTo>
                    <a:pt x="98" y="125"/>
                  </a:lnTo>
                  <a:lnTo>
                    <a:pt x="98" y="124"/>
                  </a:lnTo>
                  <a:lnTo>
                    <a:pt x="98" y="123"/>
                  </a:lnTo>
                  <a:lnTo>
                    <a:pt x="99" y="121"/>
                  </a:lnTo>
                  <a:lnTo>
                    <a:pt x="99" y="120"/>
                  </a:lnTo>
                  <a:lnTo>
                    <a:pt x="99" y="119"/>
                  </a:lnTo>
                  <a:lnTo>
                    <a:pt x="99" y="118"/>
                  </a:lnTo>
                  <a:lnTo>
                    <a:pt x="101" y="117"/>
                  </a:lnTo>
                  <a:lnTo>
                    <a:pt x="101" y="116"/>
                  </a:lnTo>
                  <a:lnTo>
                    <a:pt x="101" y="115"/>
                  </a:lnTo>
                  <a:lnTo>
                    <a:pt x="101" y="113"/>
                  </a:lnTo>
                  <a:lnTo>
                    <a:pt x="101" y="112"/>
                  </a:lnTo>
                  <a:lnTo>
                    <a:pt x="101" y="111"/>
                  </a:lnTo>
                  <a:lnTo>
                    <a:pt x="101" y="110"/>
                  </a:lnTo>
                  <a:lnTo>
                    <a:pt x="102" y="110"/>
                  </a:lnTo>
                  <a:lnTo>
                    <a:pt x="102" y="111"/>
                  </a:lnTo>
                  <a:lnTo>
                    <a:pt x="102" y="112"/>
                  </a:lnTo>
                  <a:lnTo>
                    <a:pt x="102" y="113"/>
                  </a:lnTo>
                  <a:lnTo>
                    <a:pt x="102" y="115"/>
                  </a:lnTo>
                  <a:lnTo>
                    <a:pt x="102" y="116"/>
                  </a:lnTo>
                  <a:lnTo>
                    <a:pt x="102" y="117"/>
                  </a:lnTo>
                  <a:lnTo>
                    <a:pt x="102" y="118"/>
                  </a:lnTo>
                  <a:lnTo>
                    <a:pt x="101" y="119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2" y="121"/>
                  </a:lnTo>
                  <a:lnTo>
                    <a:pt x="103" y="121"/>
                  </a:lnTo>
                  <a:lnTo>
                    <a:pt x="104" y="121"/>
                  </a:lnTo>
                  <a:lnTo>
                    <a:pt x="105" y="121"/>
                  </a:lnTo>
                  <a:lnTo>
                    <a:pt x="105" y="120"/>
                  </a:lnTo>
                  <a:lnTo>
                    <a:pt x="105" y="119"/>
                  </a:lnTo>
                  <a:lnTo>
                    <a:pt x="106" y="119"/>
                  </a:lnTo>
                  <a:lnTo>
                    <a:pt x="107" y="119"/>
                  </a:lnTo>
                  <a:lnTo>
                    <a:pt x="107" y="118"/>
                  </a:lnTo>
                  <a:lnTo>
                    <a:pt x="107" y="117"/>
                  </a:lnTo>
                  <a:lnTo>
                    <a:pt x="106" y="117"/>
                  </a:lnTo>
                  <a:lnTo>
                    <a:pt x="105" y="117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4" y="115"/>
                  </a:lnTo>
                  <a:lnTo>
                    <a:pt x="104" y="113"/>
                  </a:lnTo>
                  <a:lnTo>
                    <a:pt x="104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2" y="109"/>
                  </a:lnTo>
                  <a:lnTo>
                    <a:pt x="101" y="109"/>
                  </a:lnTo>
                  <a:lnTo>
                    <a:pt x="99" y="110"/>
                  </a:lnTo>
                  <a:lnTo>
                    <a:pt x="99" y="109"/>
                  </a:lnTo>
                  <a:lnTo>
                    <a:pt x="101" y="108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99" y="104"/>
                  </a:lnTo>
                  <a:lnTo>
                    <a:pt x="99" y="102"/>
                  </a:lnTo>
                  <a:lnTo>
                    <a:pt x="99" y="100"/>
                  </a:lnTo>
                  <a:lnTo>
                    <a:pt x="98" y="100"/>
                  </a:lnTo>
                  <a:lnTo>
                    <a:pt x="98" y="99"/>
                  </a:lnTo>
                  <a:lnTo>
                    <a:pt x="98" y="98"/>
                  </a:lnTo>
                  <a:lnTo>
                    <a:pt x="97" y="98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6" y="95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5" y="93"/>
                  </a:lnTo>
                  <a:lnTo>
                    <a:pt x="94" y="92"/>
                  </a:lnTo>
                  <a:lnTo>
                    <a:pt x="94" y="91"/>
                  </a:lnTo>
                  <a:lnTo>
                    <a:pt x="93" y="91"/>
                  </a:lnTo>
                  <a:lnTo>
                    <a:pt x="91" y="90"/>
                  </a:lnTo>
                  <a:lnTo>
                    <a:pt x="90" y="90"/>
                  </a:lnTo>
                  <a:lnTo>
                    <a:pt x="89" y="89"/>
                  </a:lnTo>
                  <a:lnTo>
                    <a:pt x="88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6" y="90"/>
                  </a:lnTo>
                  <a:lnTo>
                    <a:pt x="85" y="90"/>
                  </a:lnTo>
                  <a:lnTo>
                    <a:pt x="84" y="90"/>
                  </a:lnTo>
                  <a:lnTo>
                    <a:pt x="82" y="90"/>
                  </a:lnTo>
                  <a:lnTo>
                    <a:pt x="82" y="89"/>
                  </a:lnTo>
                  <a:lnTo>
                    <a:pt x="81" y="89"/>
                  </a:lnTo>
                  <a:lnTo>
                    <a:pt x="80" y="87"/>
                  </a:lnTo>
                  <a:lnTo>
                    <a:pt x="79" y="86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3" y="85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1" y="86"/>
                  </a:lnTo>
                  <a:lnTo>
                    <a:pt x="70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3"/>
                  </a:lnTo>
                  <a:lnTo>
                    <a:pt x="68" y="82"/>
                  </a:lnTo>
                  <a:lnTo>
                    <a:pt x="68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5" y="79"/>
                  </a:lnTo>
                  <a:lnTo>
                    <a:pt x="65" y="78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9" y="73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5" y="67"/>
                  </a:lnTo>
                  <a:lnTo>
                    <a:pt x="54" y="67"/>
                  </a:lnTo>
                  <a:lnTo>
                    <a:pt x="54" y="67"/>
                  </a:lnTo>
                  <a:lnTo>
                    <a:pt x="53" y="66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1" y="64"/>
                  </a:lnTo>
                  <a:lnTo>
                    <a:pt x="51" y="62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7" y="56"/>
                  </a:lnTo>
                  <a:lnTo>
                    <a:pt x="47" y="55"/>
                  </a:lnTo>
                  <a:lnTo>
                    <a:pt x="46" y="53"/>
                  </a:lnTo>
                  <a:lnTo>
                    <a:pt x="45" y="51"/>
                  </a:lnTo>
                  <a:lnTo>
                    <a:pt x="44" y="50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42" y="48"/>
                  </a:lnTo>
                  <a:lnTo>
                    <a:pt x="41" y="47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3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2" y="36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3" name="Freeform 128"/>
            <p:cNvSpPr>
              <a:spLocks/>
            </p:cNvSpPr>
            <p:nvPr/>
          </p:nvSpPr>
          <p:spPr bwMode="auto">
            <a:xfrm>
              <a:off x="2441575" y="1655763"/>
              <a:ext cx="569913" cy="284163"/>
            </a:xfrm>
            <a:custGeom>
              <a:avLst/>
              <a:gdLst>
                <a:gd name="T0" fmla="*/ 300 w 359"/>
                <a:gd name="T1" fmla="*/ 4 h 179"/>
                <a:gd name="T2" fmla="*/ 320 w 359"/>
                <a:gd name="T3" fmla="*/ 2 h 179"/>
                <a:gd name="T4" fmla="*/ 331 w 359"/>
                <a:gd name="T5" fmla="*/ 9 h 179"/>
                <a:gd name="T6" fmla="*/ 331 w 359"/>
                <a:gd name="T7" fmla="*/ 24 h 179"/>
                <a:gd name="T8" fmla="*/ 340 w 359"/>
                <a:gd name="T9" fmla="*/ 28 h 179"/>
                <a:gd name="T10" fmla="*/ 353 w 359"/>
                <a:gd name="T11" fmla="*/ 36 h 179"/>
                <a:gd name="T12" fmla="*/ 352 w 359"/>
                <a:gd name="T13" fmla="*/ 43 h 179"/>
                <a:gd name="T14" fmla="*/ 356 w 359"/>
                <a:gd name="T15" fmla="*/ 55 h 179"/>
                <a:gd name="T16" fmla="*/ 350 w 359"/>
                <a:gd name="T17" fmla="*/ 67 h 179"/>
                <a:gd name="T18" fmla="*/ 339 w 359"/>
                <a:gd name="T19" fmla="*/ 71 h 179"/>
                <a:gd name="T20" fmla="*/ 335 w 359"/>
                <a:gd name="T21" fmla="*/ 88 h 179"/>
                <a:gd name="T22" fmla="*/ 306 w 359"/>
                <a:gd name="T23" fmla="*/ 99 h 179"/>
                <a:gd name="T24" fmla="*/ 296 w 359"/>
                <a:gd name="T25" fmla="*/ 125 h 179"/>
                <a:gd name="T26" fmla="*/ 279 w 359"/>
                <a:gd name="T27" fmla="*/ 134 h 179"/>
                <a:gd name="T28" fmla="*/ 273 w 359"/>
                <a:gd name="T29" fmla="*/ 151 h 179"/>
                <a:gd name="T30" fmla="*/ 233 w 359"/>
                <a:gd name="T31" fmla="*/ 156 h 179"/>
                <a:gd name="T32" fmla="*/ 209 w 359"/>
                <a:gd name="T33" fmla="*/ 161 h 179"/>
                <a:gd name="T34" fmla="*/ 208 w 359"/>
                <a:gd name="T35" fmla="*/ 173 h 179"/>
                <a:gd name="T36" fmla="*/ 197 w 359"/>
                <a:gd name="T37" fmla="*/ 179 h 179"/>
                <a:gd name="T38" fmla="*/ 139 w 359"/>
                <a:gd name="T39" fmla="*/ 179 h 179"/>
                <a:gd name="T40" fmla="*/ 114 w 359"/>
                <a:gd name="T41" fmla="*/ 179 h 179"/>
                <a:gd name="T42" fmla="*/ 89 w 359"/>
                <a:gd name="T43" fmla="*/ 179 h 179"/>
                <a:gd name="T44" fmla="*/ 66 w 359"/>
                <a:gd name="T45" fmla="*/ 179 h 179"/>
                <a:gd name="T46" fmla="*/ 43 w 359"/>
                <a:gd name="T47" fmla="*/ 179 h 179"/>
                <a:gd name="T48" fmla="*/ 25 w 359"/>
                <a:gd name="T49" fmla="*/ 176 h 179"/>
                <a:gd name="T50" fmla="*/ 23 w 359"/>
                <a:gd name="T51" fmla="*/ 162 h 179"/>
                <a:gd name="T52" fmla="*/ 27 w 359"/>
                <a:gd name="T53" fmla="*/ 148 h 179"/>
                <a:gd name="T54" fmla="*/ 28 w 359"/>
                <a:gd name="T55" fmla="*/ 137 h 179"/>
                <a:gd name="T56" fmla="*/ 23 w 359"/>
                <a:gd name="T57" fmla="*/ 123 h 179"/>
                <a:gd name="T58" fmla="*/ 24 w 359"/>
                <a:gd name="T59" fmla="*/ 110 h 179"/>
                <a:gd name="T60" fmla="*/ 20 w 359"/>
                <a:gd name="T61" fmla="*/ 101 h 179"/>
                <a:gd name="T62" fmla="*/ 19 w 359"/>
                <a:gd name="T63" fmla="*/ 86 h 179"/>
                <a:gd name="T64" fmla="*/ 18 w 359"/>
                <a:gd name="T65" fmla="*/ 72 h 179"/>
                <a:gd name="T66" fmla="*/ 17 w 359"/>
                <a:gd name="T67" fmla="*/ 58 h 179"/>
                <a:gd name="T68" fmla="*/ 5 w 359"/>
                <a:gd name="T69" fmla="*/ 53 h 179"/>
                <a:gd name="T70" fmla="*/ 7 w 359"/>
                <a:gd name="T71" fmla="*/ 43 h 179"/>
                <a:gd name="T72" fmla="*/ 19 w 359"/>
                <a:gd name="T73" fmla="*/ 40 h 179"/>
                <a:gd name="T74" fmla="*/ 31 w 359"/>
                <a:gd name="T75" fmla="*/ 40 h 179"/>
                <a:gd name="T76" fmla="*/ 39 w 359"/>
                <a:gd name="T77" fmla="*/ 29 h 179"/>
                <a:gd name="T78" fmla="*/ 50 w 359"/>
                <a:gd name="T79" fmla="*/ 28 h 179"/>
                <a:gd name="T80" fmla="*/ 61 w 359"/>
                <a:gd name="T81" fmla="*/ 26 h 179"/>
                <a:gd name="T82" fmla="*/ 71 w 359"/>
                <a:gd name="T83" fmla="*/ 28 h 179"/>
                <a:gd name="T84" fmla="*/ 84 w 359"/>
                <a:gd name="T85" fmla="*/ 33 h 179"/>
                <a:gd name="T86" fmla="*/ 94 w 359"/>
                <a:gd name="T87" fmla="*/ 29 h 179"/>
                <a:gd name="T88" fmla="*/ 106 w 359"/>
                <a:gd name="T89" fmla="*/ 23 h 179"/>
                <a:gd name="T90" fmla="*/ 113 w 359"/>
                <a:gd name="T91" fmla="*/ 17 h 179"/>
                <a:gd name="T92" fmla="*/ 123 w 359"/>
                <a:gd name="T93" fmla="*/ 20 h 179"/>
                <a:gd name="T94" fmla="*/ 136 w 359"/>
                <a:gd name="T95" fmla="*/ 23 h 179"/>
                <a:gd name="T96" fmla="*/ 149 w 359"/>
                <a:gd name="T97" fmla="*/ 24 h 179"/>
                <a:gd name="T98" fmla="*/ 163 w 359"/>
                <a:gd name="T99" fmla="*/ 23 h 179"/>
                <a:gd name="T100" fmla="*/ 174 w 359"/>
                <a:gd name="T101" fmla="*/ 18 h 179"/>
                <a:gd name="T102" fmla="*/ 185 w 359"/>
                <a:gd name="T103" fmla="*/ 21 h 179"/>
                <a:gd name="T104" fmla="*/ 192 w 359"/>
                <a:gd name="T105" fmla="*/ 16 h 179"/>
                <a:gd name="T106" fmla="*/ 200 w 359"/>
                <a:gd name="T107" fmla="*/ 12 h 179"/>
                <a:gd name="T108" fmla="*/ 214 w 359"/>
                <a:gd name="T109" fmla="*/ 10 h 179"/>
                <a:gd name="T110" fmla="*/ 225 w 359"/>
                <a:gd name="T111" fmla="*/ 8 h 179"/>
                <a:gd name="T112" fmla="*/ 237 w 359"/>
                <a:gd name="T113" fmla="*/ 9 h 179"/>
                <a:gd name="T114" fmla="*/ 252 w 359"/>
                <a:gd name="T115" fmla="*/ 3 h 179"/>
                <a:gd name="T116" fmla="*/ 268 w 359"/>
                <a:gd name="T117" fmla="*/ 4 h 179"/>
                <a:gd name="T118" fmla="*/ 284 w 359"/>
                <a:gd name="T119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9" h="179">
                  <a:moveTo>
                    <a:pt x="288" y="1"/>
                  </a:moveTo>
                  <a:lnTo>
                    <a:pt x="289" y="1"/>
                  </a:lnTo>
                  <a:lnTo>
                    <a:pt x="290" y="1"/>
                  </a:lnTo>
                  <a:lnTo>
                    <a:pt x="290" y="2"/>
                  </a:lnTo>
                  <a:lnTo>
                    <a:pt x="291" y="2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4" y="4"/>
                  </a:lnTo>
                  <a:lnTo>
                    <a:pt x="296" y="6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1" y="4"/>
                  </a:lnTo>
                  <a:lnTo>
                    <a:pt x="302" y="4"/>
                  </a:lnTo>
                  <a:lnTo>
                    <a:pt x="303" y="4"/>
                  </a:lnTo>
                  <a:lnTo>
                    <a:pt x="305" y="6"/>
                  </a:lnTo>
                  <a:lnTo>
                    <a:pt x="306" y="6"/>
                  </a:lnTo>
                  <a:lnTo>
                    <a:pt x="307" y="7"/>
                  </a:lnTo>
                  <a:lnTo>
                    <a:pt x="308" y="6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9" y="3"/>
                  </a:lnTo>
                  <a:lnTo>
                    <a:pt x="310" y="2"/>
                  </a:lnTo>
                  <a:lnTo>
                    <a:pt x="311" y="2"/>
                  </a:lnTo>
                  <a:lnTo>
                    <a:pt x="318" y="2"/>
                  </a:lnTo>
                  <a:lnTo>
                    <a:pt x="319" y="2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2"/>
                  </a:lnTo>
                  <a:lnTo>
                    <a:pt x="325" y="2"/>
                  </a:lnTo>
                  <a:lnTo>
                    <a:pt x="326" y="2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6" y="4"/>
                  </a:lnTo>
                  <a:lnTo>
                    <a:pt x="326" y="6"/>
                  </a:lnTo>
                  <a:lnTo>
                    <a:pt x="327" y="7"/>
                  </a:lnTo>
                  <a:lnTo>
                    <a:pt x="328" y="7"/>
                  </a:lnTo>
                  <a:lnTo>
                    <a:pt x="329" y="7"/>
                  </a:lnTo>
                  <a:lnTo>
                    <a:pt x="331" y="8"/>
                  </a:lnTo>
                  <a:lnTo>
                    <a:pt x="332" y="8"/>
                  </a:lnTo>
                  <a:lnTo>
                    <a:pt x="331" y="8"/>
                  </a:lnTo>
                  <a:lnTo>
                    <a:pt x="331" y="9"/>
                  </a:lnTo>
                  <a:lnTo>
                    <a:pt x="331" y="10"/>
                  </a:lnTo>
                  <a:lnTo>
                    <a:pt x="329" y="11"/>
                  </a:lnTo>
                  <a:lnTo>
                    <a:pt x="331" y="12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5"/>
                  </a:lnTo>
                  <a:lnTo>
                    <a:pt x="329" y="16"/>
                  </a:lnTo>
                  <a:lnTo>
                    <a:pt x="329" y="17"/>
                  </a:lnTo>
                  <a:lnTo>
                    <a:pt x="329" y="18"/>
                  </a:lnTo>
                  <a:lnTo>
                    <a:pt x="329" y="19"/>
                  </a:lnTo>
                  <a:lnTo>
                    <a:pt x="329" y="20"/>
                  </a:lnTo>
                  <a:lnTo>
                    <a:pt x="331" y="21"/>
                  </a:lnTo>
                  <a:lnTo>
                    <a:pt x="332" y="21"/>
                  </a:lnTo>
                  <a:lnTo>
                    <a:pt x="331" y="23"/>
                  </a:lnTo>
                  <a:lnTo>
                    <a:pt x="331" y="24"/>
                  </a:lnTo>
                  <a:lnTo>
                    <a:pt x="329" y="25"/>
                  </a:lnTo>
                  <a:lnTo>
                    <a:pt x="331" y="25"/>
                  </a:lnTo>
                  <a:lnTo>
                    <a:pt x="331" y="26"/>
                  </a:lnTo>
                  <a:lnTo>
                    <a:pt x="331" y="27"/>
                  </a:lnTo>
                  <a:lnTo>
                    <a:pt x="332" y="27"/>
                  </a:lnTo>
                  <a:lnTo>
                    <a:pt x="332" y="27"/>
                  </a:lnTo>
                  <a:lnTo>
                    <a:pt x="332" y="28"/>
                  </a:lnTo>
                  <a:lnTo>
                    <a:pt x="333" y="28"/>
                  </a:lnTo>
                  <a:lnTo>
                    <a:pt x="334" y="28"/>
                  </a:lnTo>
                  <a:lnTo>
                    <a:pt x="335" y="28"/>
                  </a:lnTo>
                  <a:lnTo>
                    <a:pt x="336" y="28"/>
                  </a:lnTo>
                  <a:lnTo>
                    <a:pt x="337" y="28"/>
                  </a:lnTo>
                  <a:lnTo>
                    <a:pt x="337" y="29"/>
                  </a:lnTo>
                  <a:lnTo>
                    <a:pt x="339" y="28"/>
                  </a:lnTo>
                  <a:lnTo>
                    <a:pt x="340" y="28"/>
                  </a:lnTo>
                  <a:lnTo>
                    <a:pt x="341" y="29"/>
                  </a:lnTo>
                  <a:lnTo>
                    <a:pt x="342" y="29"/>
                  </a:lnTo>
                  <a:lnTo>
                    <a:pt x="343" y="30"/>
                  </a:lnTo>
                  <a:lnTo>
                    <a:pt x="344" y="30"/>
                  </a:lnTo>
                  <a:lnTo>
                    <a:pt x="345" y="30"/>
                  </a:lnTo>
                  <a:lnTo>
                    <a:pt x="346" y="30"/>
                  </a:lnTo>
                  <a:lnTo>
                    <a:pt x="348" y="32"/>
                  </a:lnTo>
                  <a:lnTo>
                    <a:pt x="349" y="32"/>
                  </a:lnTo>
                  <a:lnTo>
                    <a:pt x="350" y="32"/>
                  </a:lnTo>
                  <a:lnTo>
                    <a:pt x="350" y="30"/>
                  </a:lnTo>
                  <a:lnTo>
                    <a:pt x="351" y="32"/>
                  </a:lnTo>
                  <a:lnTo>
                    <a:pt x="352" y="33"/>
                  </a:lnTo>
                  <a:lnTo>
                    <a:pt x="353" y="34"/>
                  </a:lnTo>
                  <a:lnTo>
                    <a:pt x="353" y="35"/>
                  </a:lnTo>
                  <a:lnTo>
                    <a:pt x="353" y="36"/>
                  </a:lnTo>
                  <a:lnTo>
                    <a:pt x="354" y="36"/>
                  </a:lnTo>
                  <a:lnTo>
                    <a:pt x="356" y="36"/>
                  </a:lnTo>
                  <a:lnTo>
                    <a:pt x="356" y="37"/>
                  </a:lnTo>
                  <a:lnTo>
                    <a:pt x="357" y="38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9" y="40"/>
                  </a:lnTo>
                  <a:lnTo>
                    <a:pt x="359" y="41"/>
                  </a:lnTo>
                  <a:lnTo>
                    <a:pt x="358" y="41"/>
                  </a:lnTo>
                  <a:lnTo>
                    <a:pt x="357" y="41"/>
                  </a:lnTo>
                  <a:lnTo>
                    <a:pt x="357" y="42"/>
                  </a:lnTo>
                  <a:lnTo>
                    <a:pt x="356" y="43"/>
                  </a:lnTo>
                  <a:lnTo>
                    <a:pt x="354" y="43"/>
                  </a:lnTo>
                  <a:lnTo>
                    <a:pt x="353" y="42"/>
                  </a:lnTo>
                  <a:lnTo>
                    <a:pt x="352" y="43"/>
                  </a:lnTo>
                  <a:lnTo>
                    <a:pt x="351" y="43"/>
                  </a:lnTo>
                  <a:lnTo>
                    <a:pt x="352" y="44"/>
                  </a:lnTo>
                  <a:lnTo>
                    <a:pt x="353" y="45"/>
                  </a:lnTo>
                  <a:lnTo>
                    <a:pt x="353" y="46"/>
                  </a:lnTo>
                  <a:lnTo>
                    <a:pt x="354" y="46"/>
                  </a:lnTo>
                  <a:lnTo>
                    <a:pt x="354" y="47"/>
                  </a:lnTo>
                  <a:lnTo>
                    <a:pt x="356" y="49"/>
                  </a:lnTo>
                  <a:lnTo>
                    <a:pt x="357" y="50"/>
                  </a:lnTo>
                  <a:lnTo>
                    <a:pt x="357" y="51"/>
                  </a:lnTo>
                  <a:lnTo>
                    <a:pt x="357" y="52"/>
                  </a:lnTo>
                  <a:lnTo>
                    <a:pt x="357" y="53"/>
                  </a:lnTo>
                  <a:lnTo>
                    <a:pt x="357" y="54"/>
                  </a:lnTo>
                  <a:lnTo>
                    <a:pt x="356" y="54"/>
                  </a:lnTo>
                  <a:lnTo>
                    <a:pt x="356" y="54"/>
                  </a:lnTo>
                  <a:lnTo>
                    <a:pt x="356" y="55"/>
                  </a:lnTo>
                  <a:lnTo>
                    <a:pt x="354" y="55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3" y="58"/>
                  </a:lnTo>
                  <a:lnTo>
                    <a:pt x="354" y="59"/>
                  </a:lnTo>
                  <a:lnTo>
                    <a:pt x="353" y="60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4" y="62"/>
                  </a:lnTo>
                  <a:lnTo>
                    <a:pt x="354" y="63"/>
                  </a:lnTo>
                  <a:lnTo>
                    <a:pt x="353" y="65"/>
                  </a:lnTo>
                  <a:lnTo>
                    <a:pt x="353" y="66"/>
                  </a:lnTo>
                  <a:lnTo>
                    <a:pt x="352" y="67"/>
                  </a:lnTo>
                  <a:lnTo>
                    <a:pt x="351" y="67"/>
                  </a:lnTo>
                  <a:lnTo>
                    <a:pt x="350" y="67"/>
                  </a:lnTo>
                  <a:lnTo>
                    <a:pt x="349" y="67"/>
                  </a:lnTo>
                  <a:lnTo>
                    <a:pt x="349" y="68"/>
                  </a:lnTo>
                  <a:lnTo>
                    <a:pt x="349" y="69"/>
                  </a:lnTo>
                  <a:lnTo>
                    <a:pt x="348" y="69"/>
                  </a:lnTo>
                  <a:lnTo>
                    <a:pt x="348" y="70"/>
                  </a:lnTo>
                  <a:lnTo>
                    <a:pt x="346" y="70"/>
                  </a:lnTo>
                  <a:lnTo>
                    <a:pt x="345" y="70"/>
                  </a:lnTo>
                  <a:lnTo>
                    <a:pt x="345" y="71"/>
                  </a:lnTo>
                  <a:lnTo>
                    <a:pt x="345" y="72"/>
                  </a:lnTo>
                  <a:lnTo>
                    <a:pt x="344" y="72"/>
                  </a:lnTo>
                  <a:lnTo>
                    <a:pt x="343" y="71"/>
                  </a:lnTo>
                  <a:lnTo>
                    <a:pt x="342" y="71"/>
                  </a:lnTo>
                  <a:lnTo>
                    <a:pt x="341" y="71"/>
                  </a:lnTo>
                  <a:lnTo>
                    <a:pt x="340" y="71"/>
                  </a:lnTo>
                  <a:lnTo>
                    <a:pt x="339" y="71"/>
                  </a:lnTo>
                  <a:lnTo>
                    <a:pt x="337" y="71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9" y="75"/>
                  </a:lnTo>
                  <a:lnTo>
                    <a:pt x="337" y="76"/>
                  </a:lnTo>
                  <a:lnTo>
                    <a:pt x="336" y="77"/>
                  </a:lnTo>
                  <a:lnTo>
                    <a:pt x="336" y="78"/>
                  </a:lnTo>
                  <a:lnTo>
                    <a:pt x="337" y="78"/>
                  </a:lnTo>
                  <a:lnTo>
                    <a:pt x="337" y="79"/>
                  </a:lnTo>
                  <a:lnTo>
                    <a:pt x="337" y="80"/>
                  </a:lnTo>
                  <a:lnTo>
                    <a:pt x="336" y="82"/>
                  </a:lnTo>
                  <a:lnTo>
                    <a:pt x="336" y="82"/>
                  </a:lnTo>
                  <a:lnTo>
                    <a:pt x="336" y="83"/>
                  </a:lnTo>
                  <a:lnTo>
                    <a:pt x="336" y="88"/>
                  </a:lnTo>
                  <a:lnTo>
                    <a:pt x="335" y="88"/>
                  </a:lnTo>
                  <a:lnTo>
                    <a:pt x="335" y="91"/>
                  </a:lnTo>
                  <a:lnTo>
                    <a:pt x="329" y="91"/>
                  </a:lnTo>
                  <a:lnTo>
                    <a:pt x="329" y="93"/>
                  </a:lnTo>
                  <a:lnTo>
                    <a:pt x="327" y="93"/>
                  </a:lnTo>
                  <a:lnTo>
                    <a:pt x="327" y="95"/>
                  </a:lnTo>
                  <a:lnTo>
                    <a:pt x="325" y="95"/>
                  </a:lnTo>
                  <a:lnTo>
                    <a:pt x="326" y="96"/>
                  </a:lnTo>
                  <a:lnTo>
                    <a:pt x="326" y="97"/>
                  </a:lnTo>
                  <a:lnTo>
                    <a:pt x="324" y="97"/>
                  </a:lnTo>
                  <a:lnTo>
                    <a:pt x="323" y="97"/>
                  </a:lnTo>
                  <a:lnTo>
                    <a:pt x="318" y="97"/>
                  </a:lnTo>
                  <a:lnTo>
                    <a:pt x="308" y="97"/>
                  </a:lnTo>
                  <a:lnTo>
                    <a:pt x="308" y="97"/>
                  </a:lnTo>
                  <a:lnTo>
                    <a:pt x="308" y="99"/>
                  </a:lnTo>
                  <a:lnTo>
                    <a:pt x="306" y="99"/>
                  </a:lnTo>
                  <a:lnTo>
                    <a:pt x="306" y="102"/>
                  </a:lnTo>
                  <a:lnTo>
                    <a:pt x="306" y="104"/>
                  </a:lnTo>
                  <a:lnTo>
                    <a:pt x="306" y="109"/>
                  </a:lnTo>
                  <a:lnTo>
                    <a:pt x="303" y="109"/>
                  </a:lnTo>
                  <a:lnTo>
                    <a:pt x="303" y="111"/>
                  </a:lnTo>
                  <a:lnTo>
                    <a:pt x="302" y="111"/>
                  </a:lnTo>
                  <a:lnTo>
                    <a:pt x="301" y="111"/>
                  </a:lnTo>
                  <a:lnTo>
                    <a:pt x="301" y="113"/>
                  </a:lnTo>
                  <a:lnTo>
                    <a:pt x="299" y="113"/>
                  </a:lnTo>
                  <a:lnTo>
                    <a:pt x="299" y="114"/>
                  </a:lnTo>
                  <a:lnTo>
                    <a:pt x="299" y="117"/>
                  </a:lnTo>
                  <a:lnTo>
                    <a:pt x="298" y="117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6" y="125"/>
                  </a:lnTo>
                  <a:lnTo>
                    <a:pt x="296" y="129"/>
                  </a:lnTo>
                  <a:lnTo>
                    <a:pt x="294" y="129"/>
                  </a:lnTo>
                  <a:lnTo>
                    <a:pt x="291" y="129"/>
                  </a:lnTo>
                  <a:lnTo>
                    <a:pt x="290" y="129"/>
                  </a:lnTo>
                  <a:lnTo>
                    <a:pt x="289" y="129"/>
                  </a:lnTo>
                  <a:lnTo>
                    <a:pt x="285" y="129"/>
                  </a:lnTo>
                  <a:lnTo>
                    <a:pt x="283" y="129"/>
                  </a:lnTo>
                  <a:lnTo>
                    <a:pt x="283" y="130"/>
                  </a:lnTo>
                  <a:lnTo>
                    <a:pt x="282" y="130"/>
                  </a:lnTo>
                  <a:lnTo>
                    <a:pt x="282" y="131"/>
                  </a:lnTo>
                  <a:lnTo>
                    <a:pt x="281" y="131"/>
                  </a:lnTo>
                  <a:lnTo>
                    <a:pt x="281" y="133"/>
                  </a:lnTo>
                  <a:lnTo>
                    <a:pt x="280" y="133"/>
                  </a:lnTo>
                  <a:lnTo>
                    <a:pt x="280" y="134"/>
                  </a:lnTo>
                  <a:lnTo>
                    <a:pt x="279" y="134"/>
                  </a:lnTo>
                  <a:lnTo>
                    <a:pt x="279" y="135"/>
                  </a:lnTo>
                  <a:lnTo>
                    <a:pt x="279" y="136"/>
                  </a:lnTo>
                  <a:lnTo>
                    <a:pt x="279" y="136"/>
                  </a:lnTo>
                  <a:lnTo>
                    <a:pt x="277" y="136"/>
                  </a:lnTo>
                  <a:lnTo>
                    <a:pt x="276" y="136"/>
                  </a:lnTo>
                  <a:lnTo>
                    <a:pt x="276" y="137"/>
                  </a:lnTo>
                  <a:lnTo>
                    <a:pt x="275" y="139"/>
                  </a:lnTo>
                  <a:lnTo>
                    <a:pt x="275" y="140"/>
                  </a:lnTo>
                  <a:lnTo>
                    <a:pt x="274" y="140"/>
                  </a:lnTo>
                  <a:lnTo>
                    <a:pt x="274" y="144"/>
                  </a:lnTo>
                  <a:lnTo>
                    <a:pt x="274" y="147"/>
                  </a:lnTo>
                  <a:lnTo>
                    <a:pt x="274" y="148"/>
                  </a:lnTo>
                  <a:lnTo>
                    <a:pt x="274" y="150"/>
                  </a:lnTo>
                  <a:lnTo>
                    <a:pt x="273" y="150"/>
                  </a:lnTo>
                  <a:lnTo>
                    <a:pt x="273" y="151"/>
                  </a:lnTo>
                  <a:lnTo>
                    <a:pt x="272" y="151"/>
                  </a:lnTo>
                  <a:lnTo>
                    <a:pt x="272" y="152"/>
                  </a:lnTo>
                  <a:lnTo>
                    <a:pt x="271" y="152"/>
                  </a:lnTo>
                  <a:lnTo>
                    <a:pt x="269" y="153"/>
                  </a:lnTo>
                  <a:lnTo>
                    <a:pt x="268" y="154"/>
                  </a:lnTo>
                  <a:lnTo>
                    <a:pt x="262" y="154"/>
                  </a:lnTo>
                  <a:lnTo>
                    <a:pt x="263" y="155"/>
                  </a:lnTo>
                  <a:lnTo>
                    <a:pt x="256" y="156"/>
                  </a:lnTo>
                  <a:lnTo>
                    <a:pt x="254" y="156"/>
                  </a:lnTo>
                  <a:lnTo>
                    <a:pt x="251" y="156"/>
                  </a:lnTo>
                  <a:lnTo>
                    <a:pt x="248" y="156"/>
                  </a:lnTo>
                  <a:lnTo>
                    <a:pt x="246" y="156"/>
                  </a:lnTo>
                  <a:lnTo>
                    <a:pt x="238" y="156"/>
                  </a:lnTo>
                  <a:lnTo>
                    <a:pt x="237" y="156"/>
                  </a:lnTo>
                  <a:lnTo>
                    <a:pt x="233" y="156"/>
                  </a:lnTo>
                  <a:lnTo>
                    <a:pt x="231" y="156"/>
                  </a:lnTo>
                  <a:lnTo>
                    <a:pt x="230" y="156"/>
                  </a:lnTo>
                  <a:lnTo>
                    <a:pt x="229" y="156"/>
                  </a:lnTo>
                  <a:lnTo>
                    <a:pt x="228" y="15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5" y="156"/>
                  </a:lnTo>
                  <a:lnTo>
                    <a:pt x="223" y="156"/>
                  </a:lnTo>
                  <a:lnTo>
                    <a:pt x="216" y="156"/>
                  </a:lnTo>
                  <a:lnTo>
                    <a:pt x="215" y="156"/>
                  </a:lnTo>
                  <a:lnTo>
                    <a:pt x="213" y="156"/>
                  </a:lnTo>
                  <a:lnTo>
                    <a:pt x="212" y="157"/>
                  </a:lnTo>
                  <a:lnTo>
                    <a:pt x="212" y="160"/>
                  </a:lnTo>
                  <a:lnTo>
                    <a:pt x="211" y="160"/>
                  </a:lnTo>
                  <a:lnTo>
                    <a:pt x="209" y="161"/>
                  </a:lnTo>
                  <a:lnTo>
                    <a:pt x="209" y="162"/>
                  </a:lnTo>
                  <a:lnTo>
                    <a:pt x="209" y="163"/>
                  </a:lnTo>
                  <a:lnTo>
                    <a:pt x="209" y="163"/>
                  </a:lnTo>
                  <a:lnTo>
                    <a:pt x="209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7" y="165"/>
                  </a:lnTo>
                  <a:lnTo>
                    <a:pt x="207" y="167"/>
                  </a:lnTo>
                  <a:lnTo>
                    <a:pt x="207" y="168"/>
                  </a:lnTo>
                  <a:lnTo>
                    <a:pt x="207" y="169"/>
                  </a:lnTo>
                  <a:lnTo>
                    <a:pt x="208" y="170"/>
                  </a:lnTo>
                  <a:lnTo>
                    <a:pt x="209" y="171"/>
                  </a:lnTo>
                  <a:lnTo>
                    <a:pt x="209" y="172"/>
                  </a:lnTo>
                  <a:lnTo>
                    <a:pt x="209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07" y="175"/>
                  </a:lnTo>
                  <a:lnTo>
                    <a:pt x="208" y="176"/>
                  </a:lnTo>
                  <a:lnTo>
                    <a:pt x="208" y="177"/>
                  </a:lnTo>
                  <a:lnTo>
                    <a:pt x="209" y="177"/>
                  </a:lnTo>
                  <a:lnTo>
                    <a:pt x="209" y="178"/>
                  </a:lnTo>
                  <a:lnTo>
                    <a:pt x="211" y="178"/>
                  </a:lnTo>
                  <a:lnTo>
                    <a:pt x="212" y="179"/>
                  </a:lnTo>
                  <a:lnTo>
                    <a:pt x="211" y="179"/>
                  </a:lnTo>
                  <a:lnTo>
                    <a:pt x="209" y="179"/>
                  </a:lnTo>
                  <a:lnTo>
                    <a:pt x="207" y="179"/>
                  </a:lnTo>
                  <a:lnTo>
                    <a:pt x="205" y="179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7" y="179"/>
                  </a:lnTo>
                  <a:lnTo>
                    <a:pt x="196" y="179"/>
                  </a:lnTo>
                  <a:lnTo>
                    <a:pt x="195" y="179"/>
                  </a:lnTo>
                  <a:lnTo>
                    <a:pt x="192" y="179"/>
                  </a:lnTo>
                  <a:lnTo>
                    <a:pt x="188" y="179"/>
                  </a:lnTo>
                  <a:lnTo>
                    <a:pt x="185" y="179"/>
                  </a:lnTo>
                  <a:lnTo>
                    <a:pt x="180" y="179"/>
                  </a:lnTo>
                  <a:lnTo>
                    <a:pt x="166" y="179"/>
                  </a:lnTo>
                  <a:lnTo>
                    <a:pt x="163" y="179"/>
                  </a:lnTo>
                  <a:lnTo>
                    <a:pt x="162" y="179"/>
                  </a:lnTo>
                  <a:lnTo>
                    <a:pt x="160" y="179"/>
                  </a:lnTo>
                  <a:lnTo>
                    <a:pt x="147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79"/>
                  </a:lnTo>
                  <a:lnTo>
                    <a:pt x="139" y="179"/>
                  </a:lnTo>
                  <a:lnTo>
                    <a:pt x="137" y="179"/>
                  </a:lnTo>
                  <a:lnTo>
                    <a:pt x="131" y="179"/>
                  </a:lnTo>
                  <a:lnTo>
                    <a:pt x="130" y="179"/>
                  </a:lnTo>
                  <a:lnTo>
                    <a:pt x="129" y="179"/>
                  </a:lnTo>
                  <a:lnTo>
                    <a:pt x="128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3" y="179"/>
                  </a:lnTo>
                  <a:lnTo>
                    <a:pt x="122" y="179"/>
                  </a:lnTo>
                  <a:lnTo>
                    <a:pt x="121" y="179"/>
                  </a:lnTo>
                  <a:lnTo>
                    <a:pt x="120" y="179"/>
                  </a:lnTo>
                  <a:lnTo>
                    <a:pt x="119" y="179"/>
                  </a:lnTo>
                  <a:lnTo>
                    <a:pt x="118" y="179"/>
                  </a:lnTo>
                  <a:lnTo>
                    <a:pt x="117" y="179"/>
                  </a:lnTo>
                  <a:lnTo>
                    <a:pt x="114" y="179"/>
                  </a:lnTo>
                  <a:lnTo>
                    <a:pt x="113" y="179"/>
                  </a:lnTo>
                  <a:lnTo>
                    <a:pt x="112" y="179"/>
                  </a:lnTo>
                  <a:lnTo>
                    <a:pt x="111" y="179"/>
                  </a:lnTo>
                  <a:lnTo>
                    <a:pt x="110" y="179"/>
                  </a:lnTo>
                  <a:lnTo>
                    <a:pt x="109" y="179"/>
                  </a:lnTo>
                  <a:lnTo>
                    <a:pt x="108" y="179"/>
                  </a:lnTo>
                  <a:lnTo>
                    <a:pt x="106" y="179"/>
                  </a:lnTo>
                  <a:lnTo>
                    <a:pt x="105" y="179"/>
                  </a:lnTo>
                  <a:lnTo>
                    <a:pt x="104" y="179"/>
                  </a:lnTo>
                  <a:lnTo>
                    <a:pt x="103" y="179"/>
                  </a:lnTo>
                  <a:lnTo>
                    <a:pt x="99" y="179"/>
                  </a:lnTo>
                  <a:lnTo>
                    <a:pt x="97" y="179"/>
                  </a:lnTo>
                  <a:lnTo>
                    <a:pt x="92" y="179"/>
                  </a:lnTo>
                  <a:lnTo>
                    <a:pt x="91" y="179"/>
                  </a:lnTo>
                  <a:lnTo>
                    <a:pt x="89" y="179"/>
                  </a:lnTo>
                  <a:lnTo>
                    <a:pt x="89" y="179"/>
                  </a:lnTo>
                  <a:lnTo>
                    <a:pt x="86" y="179"/>
                  </a:lnTo>
                  <a:lnTo>
                    <a:pt x="83" y="179"/>
                  </a:lnTo>
                  <a:lnTo>
                    <a:pt x="82" y="179"/>
                  </a:lnTo>
                  <a:lnTo>
                    <a:pt x="80" y="179"/>
                  </a:lnTo>
                  <a:lnTo>
                    <a:pt x="79" y="179"/>
                  </a:lnTo>
                  <a:lnTo>
                    <a:pt x="78" y="179"/>
                  </a:lnTo>
                  <a:lnTo>
                    <a:pt x="77" y="179"/>
                  </a:lnTo>
                  <a:lnTo>
                    <a:pt x="76" y="179"/>
                  </a:lnTo>
                  <a:lnTo>
                    <a:pt x="74" y="179"/>
                  </a:lnTo>
                  <a:lnTo>
                    <a:pt x="72" y="179"/>
                  </a:lnTo>
                  <a:lnTo>
                    <a:pt x="69" y="179"/>
                  </a:lnTo>
                  <a:lnTo>
                    <a:pt x="68" y="179"/>
                  </a:lnTo>
                  <a:lnTo>
                    <a:pt x="67" y="179"/>
                  </a:lnTo>
                  <a:lnTo>
                    <a:pt x="66" y="179"/>
                  </a:lnTo>
                  <a:lnTo>
                    <a:pt x="65" y="179"/>
                  </a:lnTo>
                  <a:lnTo>
                    <a:pt x="63" y="179"/>
                  </a:lnTo>
                  <a:lnTo>
                    <a:pt x="62" y="179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58" y="179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3" y="179"/>
                  </a:lnTo>
                  <a:lnTo>
                    <a:pt x="51" y="179"/>
                  </a:lnTo>
                  <a:lnTo>
                    <a:pt x="50" y="179"/>
                  </a:lnTo>
                  <a:lnTo>
                    <a:pt x="49" y="179"/>
                  </a:lnTo>
                  <a:lnTo>
                    <a:pt x="48" y="179"/>
                  </a:lnTo>
                  <a:lnTo>
                    <a:pt x="45" y="179"/>
                  </a:lnTo>
                  <a:lnTo>
                    <a:pt x="43" y="179"/>
                  </a:lnTo>
                  <a:lnTo>
                    <a:pt x="42" y="179"/>
                  </a:lnTo>
                  <a:lnTo>
                    <a:pt x="41" y="179"/>
                  </a:lnTo>
                  <a:lnTo>
                    <a:pt x="40" y="179"/>
                  </a:lnTo>
                  <a:lnTo>
                    <a:pt x="39" y="179"/>
                  </a:lnTo>
                  <a:lnTo>
                    <a:pt x="37" y="179"/>
                  </a:lnTo>
                  <a:lnTo>
                    <a:pt x="35" y="179"/>
                  </a:lnTo>
                  <a:lnTo>
                    <a:pt x="35" y="179"/>
                  </a:lnTo>
                  <a:lnTo>
                    <a:pt x="34" y="179"/>
                  </a:lnTo>
                  <a:lnTo>
                    <a:pt x="32" y="179"/>
                  </a:lnTo>
                  <a:lnTo>
                    <a:pt x="29" y="179"/>
                  </a:lnTo>
                  <a:lnTo>
                    <a:pt x="27" y="179"/>
                  </a:lnTo>
                  <a:lnTo>
                    <a:pt x="26" y="179"/>
                  </a:lnTo>
                  <a:lnTo>
                    <a:pt x="25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3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4" y="170"/>
                  </a:lnTo>
                  <a:lnTo>
                    <a:pt x="24" y="169"/>
                  </a:lnTo>
                  <a:lnTo>
                    <a:pt x="23" y="168"/>
                  </a:lnTo>
                  <a:lnTo>
                    <a:pt x="22" y="168"/>
                  </a:lnTo>
                  <a:lnTo>
                    <a:pt x="22" y="167"/>
                  </a:lnTo>
                  <a:lnTo>
                    <a:pt x="22" y="165"/>
                  </a:lnTo>
                  <a:lnTo>
                    <a:pt x="22" y="164"/>
                  </a:lnTo>
                  <a:lnTo>
                    <a:pt x="23" y="163"/>
                  </a:lnTo>
                  <a:lnTo>
                    <a:pt x="23" y="163"/>
                  </a:lnTo>
                  <a:lnTo>
                    <a:pt x="23" y="162"/>
                  </a:lnTo>
                  <a:lnTo>
                    <a:pt x="23" y="161"/>
                  </a:lnTo>
                  <a:lnTo>
                    <a:pt x="24" y="161"/>
                  </a:lnTo>
                  <a:lnTo>
                    <a:pt x="23" y="160"/>
                  </a:lnTo>
                  <a:lnTo>
                    <a:pt x="23" y="159"/>
                  </a:lnTo>
                  <a:lnTo>
                    <a:pt x="24" y="157"/>
                  </a:lnTo>
                  <a:lnTo>
                    <a:pt x="24" y="156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4" y="151"/>
                  </a:lnTo>
                  <a:lnTo>
                    <a:pt x="24" y="150"/>
                  </a:lnTo>
                  <a:lnTo>
                    <a:pt x="25" y="148"/>
                  </a:lnTo>
                  <a:lnTo>
                    <a:pt x="26" y="148"/>
                  </a:lnTo>
                  <a:lnTo>
                    <a:pt x="27" y="148"/>
                  </a:lnTo>
                  <a:lnTo>
                    <a:pt x="28" y="148"/>
                  </a:lnTo>
                  <a:lnTo>
                    <a:pt x="28" y="147"/>
                  </a:lnTo>
                  <a:lnTo>
                    <a:pt x="29" y="147"/>
                  </a:lnTo>
                  <a:lnTo>
                    <a:pt x="29" y="146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3"/>
                  </a:lnTo>
                  <a:lnTo>
                    <a:pt x="31" y="143"/>
                  </a:lnTo>
                  <a:lnTo>
                    <a:pt x="32" y="143"/>
                  </a:lnTo>
                  <a:lnTo>
                    <a:pt x="32" y="142"/>
                  </a:lnTo>
                  <a:lnTo>
                    <a:pt x="31" y="140"/>
                  </a:lnTo>
                  <a:lnTo>
                    <a:pt x="29" y="139"/>
                  </a:lnTo>
                  <a:lnTo>
                    <a:pt x="28" y="139"/>
                  </a:lnTo>
                  <a:lnTo>
                    <a:pt x="28" y="138"/>
                  </a:lnTo>
                  <a:lnTo>
                    <a:pt x="28" y="137"/>
                  </a:lnTo>
                  <a:lnTo>
                    <a:pt x="28" y="136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8" y="134"/>
                  </a:lnTo>
                  <a:lnTo>
                    <a:pt x="28" y="133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4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3" y="120"/>
                  </a:lnTo>
                  <a:lnTo>
                    <a:pt x="22" y="119"/>
                  </a:lnTo>
                  <a:lnTo>
                    <a:pt x="23" y="118"/>
                  </a:lnTo>
                  <a:lnTo>
                    <a:pt x="24" y="117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3" y="114"/>
                  </a:lnTo>
                  <a:lnTo>
                    <a:pt x="23" y="113"/>
                  </a:lnTo>
                  <a:lnTo>
                    <a:pt x="23" y="112"/>
                  </a:lnTo>
                  <a:lnTo>
                    <a:pt x="23" y="111"/>
                  </a:lnTo>
                  <a:lnTo>
                    <a:pt x="24" y="111"/>
                  </a:lnTo>
                  <a:lnTo>
                    <a:pt x="24" y="110"/>
                  </a:lnTo>
                  <a:lnTo>
                    <a:pt x="24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0" y="100"/>
                  </a:lnTo>
                  <a:lnTo>
                    <a:pt x="22" y="100"/>
                  </a:lnTo>
                  <a:lnTo>
                    <a:pt x="20" y="100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93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9" y="89"/>
                  </a:lnTo>
                  <a:lnTo>
                    <a:pt x="18" y="88"/>
                  </a:lnTo>
                  <a:lnTo>
                    <a:pt x="19" y="87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6" y="85"/>
                  </a:lnTo>
                  <a:lnTo>
                    <a:pt x="15" y="84"/>
                  </a:lnTo>
                  <a:lnTo>
                    <a:pt x="16" y="83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6" y="78"/>
                  </a:lnTo>
                  <a:lnTo>
                    <a:pt x="17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18" y="72"/>
                  </a:lnTo>
                  <a:lnTo>
                    <a:pt x="18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8" y="69"/>
                  </a:lnTo>
                  <a:lnTo>
                    <a:pt x="17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7" y="58"/>
                  </a:lnTo>
                  <a:lnTo>
                    <a:pt x="16" y="57"/>
                  </a:lnTo>
                  <a:lnTo>
                    <a:pt x="16" y="55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7" y="52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5" y="53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3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3" y="38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7" y="30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0" y="29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5" y="29"/>
                  </a:lnTo>
                  <a:lnTo>
                    <a:pt x="46" y="29"/>
                  </a:lnTo>
                  <a:lnTo>
                    <a:pt x="46" y="28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2" y="26"/>
                  </a:lnTo>
                  <a:lnTo>
                    <a:pt x="63" y="26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8" y="28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4" y="29"/>
                  </a:lnTo>
                  <a:lnTo>
                    <a:pt x="75" y="29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2"/>
                  </a:lnTo>
                  <a:lnTo>
                    <a:pt x="79" y="32"/>
                  </a:lnTo>
                  <a:lnTo>
                    <a:pt x="80" y="32"/>
                  </a:lnTo>
                  <a:lnTo>
                    <a:pt x="80" y="33"/>
                  </a:lnTo>
                  <a:lnTo>
                    <a:pt x="80" y="34"/>
                  </a:lnTo>
                  <a:lnTo>
                    <a:pt x="82" y="34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4" y="33"/>
                  </a:lnTo>
                  <a:lnTo>
                    <a:pt x="84" y="34"/>
                  </a:lnTo>
                  <a:lnTo>
                    <a:pt x="85" y="34"/>
                  </a:lnTo>
                  <a:lnTo>
                    <a:pt x="86" y="34"/>
                  </a:lnTo>
                  <a:lnTo>
                    <a:pt x="87" y="34"/>
                  </a:lnTo>
                  <a:lnTo>
                    <a:pt x="87" y="33"/>
                  </a:lnTo>
                  <a:lnTo>
                    <a:pt x="88" y="33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9" y="32"/>
                  </a:lnTo>
                  <a:lnTo>
                    <a:pt x="91" y="32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92" y="28"/>
                  </a:lnTo>
                  <a:lnTo>
                    <a:pt x="93" y="29"/>
                  </a:lnTo>
                  <a:lnTo>
                    <a:pt x="94" y="29"/>
                  </a:lnTo>
                  <a:lnTo>
                    <a:pt x="95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7" y="27"/>
                  </a:lnTo>
                  <a:lnTo>
                    <a:pt x="99" y="27"/>
                  </a:lnTo>
                  <a:lnTo>
                    <a:pt x="100" y="26"/>
                  </a:lnTo>
                  <a:lnTo>
                    <a:pt x="100" y="25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2" y="25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5" y="24"/>
                  </a:lnTo>
                  <a:lnTo>
                    <a:pt x="106" y="23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1" y="20"/>
                  </a:lnTo>
                  <a:lnTo>
                    <a:pt x="111" y="19"/>
                  </a:lnTo>
                  <a:lnTo>
                    <a:pt x="112" y="19"/>
                  </a:lnTo>
                  <a:lnTo>
                    <a:pt x="113" y="19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4" y="18"/>
                  </a:lnTo>
                  <a:lnTo>
                    <a:pt x="116" y="18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7" y="20"/>
                  </a:lnTo>
                  <a:lnTo>
                    <a:pt x="118" y="20"/>
                  </a:lnTo>
                  <a:lnTo>
                    <a:pt x="119" y="19"/>
                  </a:lnTo>
                  <a:lnTo>
                    <a:pt x="119" y="20"/>
                  </a:lnTo>
                  <a:lnTo>
                    <a:pt x="120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2" y="19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6" y="21"/>
                  </a:lnTo>
                  <a:lnTo>
                    <a:pt x="127" y="21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29" y="23"/>
                  </a:lnTo>
                  <a:lnTo>
                    <a:pt x="130" y="23"/>
                  </a:lnTo>
                  <a:lnTo>
                    <a:pt x="131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5" y="21"/>
                  </a:lnTo>
                  <a:lnTo>
                    <a:pt x="136" y="23"/>
                  </a:lnTo>
                  <a:lnTo>
                    <a:pt x="137" y="23"/>
                  </a:lnTo>
                  <a:lnTo>
                    <a:pt x="138" y="23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7" y="23"/>
                  </a:lnTo>
                  <a:lnTo>
                    <a:pt x="147" y="24"/>
                  </a:lnTo>
                  <a:lnTo>
                    <a:pt x="147" y="2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9" y="24"/>
                  </a:lnTo>
                  <a:lnTo>
                    <a:pt x="151" y="24"/>
                  </a:lnTo>
                  <a:lnTo>
                    <a:pt x="151" y="23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4" y="23"/>
                  </a:lnTo>
                  <a:lnTo>
                    <a:pt x="155" y="23"/>
                  </a:lnTo>
                  <a:lnTo>
                    <a:pt x="156" y="24"/>
                  </a:lnTo>
                  <a:lnTo>
                    <a:pt x="157" y="24"/>
                  </a:lnTo>
                  <a:lnTo>
                    <a:pt x="159" y="23"/>
                  </a:lnTo>
                  <a:lnTo>
                    <a:pt x="160" y="21"/>
                  </a:lnTo>
                  <a:lnTo>
                    <a:pt x="160" y="20"/>
                  </a:lnTo>
                  <a:lnTo>
                    <a:pt x="161" y="20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6" y="21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0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4" y="19"/>
                  </a:lnTo>
                  <a:lnTo>
                    <a:pt x="176" y="19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9" y="21"/>
                  </a:lnTo>
                  <a:lnTo>
                    <a:pt x="180" y="21"/>
                  </a:lnTo>
                  <a:lnTo>
                    <a:pt x="180" y="20"/>
                  </a:lnTo>
                  <a:lnTo>
                    <a:pt x="180" y="19"/>
                  </a:lnTo>
                  <a:lnTo>
                    <a:pt x="180" y="18"/>
                  </a:lnTo>
                  <a:lnTo>
                    <a:pt x="181" y="17"/>
                  </a:lnTo>
                  <a:lnTo>
                    <a:pt x="181" y="18"/>
                  </a:lnTo>
                  <a:lnTo>
                    <a:pt x="181" y="19"/>
                  </a:lnTo>
                  <a:lnTo>
                    <a:pt x="182" y="20"/>
                  </a:lnTo>
                  <a:lnTo>
                    <a:pt x="183" y="21"/>
                  </a:lnTo>
                  <a:lnTo>
                    <a:pt x="185" y="21"/>
                  </a:lnTo>
                  <a:lnTo>
                    <a:pt x="185" y="20"/>
                  </a:lnTo>
                  <a:lnTo>
                    <a:pt x="183" y="19"/>
                  </a:lnTo>
                  <a:lnTo>
                    <a:pt x="182" y="19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3" y="17"/>
                  </a:lnTo>
                  <a:lnTo>
                    <a:pt x="185" y="17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88" y="16"/>
                  </a:lnTo>
                  <a:lnTo>
                    <a:pt x="189" y="16"/>
                  </a:lnTo>
                  <a:lnTo>
                    <a:pt x="190" y="16"/>
                  </a:lnTo>
                  <a:lnTo>
                    <a:pt x="191" y="16"/>
                  </a:lnTo>
                  <a:lnTo>
                    <a:pt x="192" y="16"/>
                  </a:lnTo>
                  <a:lnTo>
                    <a:pt x="194" y="16"/>
                  </a:lnTo>
                  <a:lnTo>
                    <a:pt x="195" y="16"/>
                  </a:lnTo>
                  <a:lnTo>
                    <a:pt x="195" y="15"/>
                  </a:lnTo>
                  <a:lnTo>
                    <a:pt x="195" y="13"/>
                  </a:lnTo>
                  <a:lnTo>
                    <a:pt x="196" y="13"/>
                  </a:lnTo>
                  <a:lnTo>
                    <a:pt x="196" y="15"/>
                  </a:lnTo>
                  <a:lnTo>
                    <a:pt x="197" y="15"/>
                  </a:lnTo>
                  <a:lnTo>
                    <a:pt x="197" y="13"/>
                  </a:lnTo>
                  <a:lnTo>
                    <a:pt x="198" y="13"/>
                  </a:lnTo>
                  <a:lnTo>
                    <a:pt x="199" y="13"/>
                  </a:lnTo>
                  <a:lnTo>
                    <a:pt x="199" y="12"/>
                  </a:lnTo>
                  <a:lnTo>
                    <a:pt x="199" y="12"/>
                  </a:lnTo>
                  <a:lnTo>
                    <a:pt x="199" y="11"/>
                  </a:lnTo>
                  <a:lnTo>
                    <a:pt x="200" y="11"/>
                  </a:lnTo>
                  <a:lnTo>
                    <a:pt x="200" y="12"/>
                  </a:lnTo>
                  <a:lnTo>
                    <a:pt x="202" y="11"/>
                  </a:lnTo>
                  <a:lnTo>
                    <a:pt x="203" y="11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6" y="11"/>
                  </a:lnTo>
                  <a:lnTo>
                    <a:pt x="207" y="10"/>
                  </a:lnTo>
                  <a:lnTo>
                    <a:pt x="207" y="11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9"/>
                  </a:lnTo>
                  <a:lnTo>
                    <a:pt x="212" y="10"/>
                  </a:lnTo>
                  <a:lnTo>
                    <a:pt x="213" y="10"/>
                  </a:lnTo>
                  <a:lnTo>
                    <a:pt x="214" y="10"/>
                  </a:lnTo>
                  <a:lnTo>
                    <a:pt x="214" y="9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5" y="9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7" y="9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20" y="8"/>
                  </a:lnTo>
                  <a:lnTo>
                    <a:pt x="221" y="8"/>
                  </a:lnTo>
                  <a:lnTo>
                    <a:pt x="222" y="8"/>
                  </a:lnTo>
                  <a:lnTo>
                    <a:pt x="222" y="9"/>
                  </a:lnTo>
                  <a:lnTo>
                    <a:pt x="223" y="8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8" y="9"/>
                  </a:lnTo>
                  <a:lnTo>
                    <a:pt x="229" y="9"/>
                  </a:lnTo>
                  <a:lnTo>
                    <a:pt x="229" y="10"/>
                  </a:lnTo>
                  <a:lnTo>
                    <a:pt x="230" y="10"/>
                  </a:lnTo>
                  <a:lnTo>
                    <a:pt x="231" y="10"/>
                  </a:lnTo>
                  <a:lnTo>
                    <a:pt x="232" y="10"/>
                  </a:lnTo>
                  <a:lnTo>
                    <a:pt x="233" y="10"/>
                  </a:lnTo>
                  <a:lnTo>
                    <a:pt x="233" y="11"/>
                  </a:lnTo>
                  <a:lnTo>
                    <a:pt x="233" y="10"/>
                  </a:lnTo>
                  <a:lnTo>
                    <a:pt x="234" y="10"/>
                  </a:lnTo>
                  <a:lnTo>
                    <a:pt x="236" y="10"/>
                  </a:lnTo>
                  <a:lnTo>
                    <a:pt x="237" y="10"/>
                  </a:lnTo>
                  <a:lnTo>
                    <a:pt x="237" y="9"/>
                  </a:lnTo>
                  <a:lnTo>
                    <a:pt x="238" y="9"/>
                  </a:lnTo>
                  <a:lnTo>
                    <a:pt x="238" y="8"/>
                  </a:lnTo>
                  <a:lnTo>
                    <a:pt x="239" y="8"/>
                  </a:lnTo>
                  <a:lnTo>
                    <a:pt x="240" y="9"/>
                  </a:lnTo>
                  <a:lnTo>
                    <a:pt x="242" y="9"/>
                  </a:lnTo>
                  <a:lnTo>
                    <a:pt x="242" y="8"/>
                  </a:lnTo>
                  <a:lnTo>
                    <a:pt x="243" y="8"/>
                  </a:lnTo>
                  <a:lnTo>
                    <a:pt x="245" y="7"/>
                  </a:lnTo>
                  <a:lnTo>
                    <a:pt x="246" y="7"/>
                  </a:lnTo>
                  <a:lnTo>
                    <a:pt x="247" y="4"/>
                  </a:lnTo>
                  <a:lnTo>
                    <a:pt x="248" y="4"/>
                  </a:lnTo>
                  <a:lnTo>
                    <a:pt x="249" y="4"/>
                  </a:lnTo>
                  <a:lnTo>
                    <a:pt x="250" y="3"/>
                  </a:lnTo>
                  <a:lnTo>
                    <a:pt x="251" y="3"/>
                  </a:lnTo>
                  <a:lnTo>
                    <a:pt x="252" y="3"/>
                  </a:lnTo>
                  <a:lnTo>
                    <a:pt x="254" y="3"/>
                  </a:lnTo>
                  <a:lnTo>
                    <a:pt x="255" y="4"/>
                  </a:lnTo>
                  <a:lnTo>
                    <a:pt x="256" y="4"/>
                  </a:lnTo>
                  <a:lnTo>
                    <a:pt x="258" y="3"/>
                  </a:lnTo>
                  <a:lnTo>
                    <a:pt x="259" y="3"/>
                  </a:lnTo>
                  <a:lnTo>
                    <a:pt x="260" y="3"/>
                  </a:lnTo>
                  <a:lnTo>
                    <a:pt x="260" y="2"/>
                  </a:lnTo>
                  <a:lnTo>
                    <a:pt x="262" y="2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6" y="2"/>
                  </a:lnTo>
                  <a:lnTo>
                    <a:pt x="266" y="3"/>
                  </a:lnTo>
                  <a:lnTo>
                    <a:pt x="267" y="3"/>
                  </a:lnTo>
                  <a:lnTo>
                    <a:pt x="267" y="4"/>
                  </a:lnTo>
                  <a:lnTo>
                    <a:pt x="268" y="4"/>
                  </a:lnTo>
                  <a:lnTo>
                    <a:pt x="271" y="4"/>
                  </a:lnTo>
                  <a:lnTo>
                    <a:pt x="272" y="4"/>
                  </a:lnTo>
                  <a:lnTo>
                    <a:pt x="273" y="4"/>
                  </a:lnTo>
                  <a:lnTo>
                    <a:pt x="275" y="4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4"/>
                  </a:lnTo>
                  <a:lnTo>
                    <a:pt x="279" y="3"/>
                  </a:lnTo>
                  <a:lnTo>
                    <a:pt x="280" y="3"/>
                  </a:lnTo>
                  <a:lnTo>
                    <a:pt x="280" y="2"/>
                  </a:lnTo>
                  <a:lnTo>
                    <a:pt x="281" y="1"/>
                  </a:lnTo>
                  <a:lnTo>
                    <a:pt x="281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4" name="Freeform 137"/>
            <p:cNvSpPr>
              <a:spLocks noEditPoints="1"/>
            </p:cNvSpPr>
            <p:nvPr/>
          </p:nvSpPr>
          <p:spPr bwMode="auto">
            <a:xfrm>
              <a:off x="1995487" y="1212850"/>
              <a:ext cx="331788" cy="638175"/>
            </a:xfrm>
            <a:custGeom>
              <a:avLst/>
              <a:gdLst>
                <a:gd name="T0" fmla="*/ 50 w 209"/>
                <a:gd name="T1" fmla="*/ 178 h 402"/>
                <a:gd name="T2" fmla="*/ 151 w 209"/>
                <a:gd name="T3" fmla="*/ 23 h 402"/>
                <a:gd name="T4" fmla="*/ 184 w 209"/>
                <a:gd name="T5" fmla="*/ 23 h 402"/>
                <a:gd name="T6" fmla="*/ 194 w 209"/>
                <a:gd name="T7" fmla="*/ 33 h 402"/>
                <a:gd name="T8" fmla="*/ 198 w 209"/>
                <a:gd name="T9" fmla="*/ 49 h 402"/>
                <a:gd name="T10" fmla="*/ 200 w 209"/>
                <a:gd name="T11" fmla="*/ 62 h 402"/>
                <a:gd name="T12" fmla="*/ 207 w 209"/>
                <a:gd name="T13" fmla="*/ 75 h 402"/>
                <a:gd name="T14" fmla="*/ 205 w 209"/>
                <a:gd name="T15" fmla="*/ 87 h 402"/>
                <a:gd name="T16" fmla="*/ 203 w 209"/>
                <a:gd name="T17" fmla="*/ 102 h 402"/>
                <a:gd name="T18" fmla="*/ 202 w 209"/>
                <a:gd name="T19" fmla="*/ 112 h 402"/>
                <a:gd name="T20" fmla="*/ 209 w 209"/>
                <a:gd name="T21" fmla="*/ 124 h 402"/>
                <a:gd name="T22" fmla="*/ 201 w 209"/>
                <a:gd name="T23" fmla="*/ 138 h 402"/>
                <a:gd name="T24" fmla="*/ 194 w 209"/>
                <a:gd name="T25" fmla="*/ 150 h 402"/>
                <a:gd name="T26" fmla="*/ 181 w 209"/>
                <a:gd name="T27" fmla="*/ 147 h 402"/>
                <a:gd name="T28" fmla="*/ 173 w 209"/>
                <a:gd name="T29" fmla="*/ 147 h 402"/>
                <a:gd name="T30" fmla="*/ 167 w 209"/>
                <a:gd name="T31" fmla="*/ 154 h 402"/>
                <a:gd name="T32" fmla="*/ 170 w 209"/>
                <a:gd name="T33" fmla="*/ 164 h 402"/>
                <a:gd name="T34" fmla="*/ 175 w 209"/>
                <a:gd name="T35" fmla="*/ 170 h 402"/>
                <a:gd name="T36" fmla="*/ 178 w 209"/>
                <a:gd name="T37" fmla="*/ 181 h 402"/>
                <a:gd name="T38" fmla="*/ 178 w 209"/>
                <a:gd name="T39" fmla="*/ 190 h 402"/>
                <a:gd name="T40" fmla="*/ 180 w 209"/>
                <a:gd name="T41" fmla="*/ 268 h 402"/>
                <a:gd name="T42" fmla="*/ 180 w 209"/>
                <a:gd name="T43" fmla="*/ 356 h 402"/>
                <a:gd name="T44" fmla="*/ 180 w 209"/>
                <a:gd name="T45" fmla="*/ 402 h 402"/>
                <a:gd name="T46" fmla="*/ 132 w 209"/>
                <a:gd name="T47" fmla="*/ 402 h 402"/>
                <a:gd name="T48" fmla="*/ 80 w 209"/>
                <a:gd name="T49" fmla="*/ 401 h 402"/>
                <a:gd name="T50" fmla="*/ 69 w 209"/>
                <a:gd name="T51" fmla="*/ 390 h 402"/>
                <a:gd name="T52" fmla="*/ 60 w 209"/>
                <a:gd name="T53" fmla="*/ 374 h 402"/>
                <a:gd name="T54" fmla="*/ 44 w 209"/>
                <a:gd name="T55" fmla="*/ 364 h 402"/>
                <a:gd name="T56" fmla="*/ 32 w 209"/>
                <a:gd name="T57" fmla="*/ 354 h 402"/>
                <a:gd name="T58" fmla="*/ 16 w 209"/>
                <a:gd name="T59" fmla="*/ 338 h 402"/>
                <a:gd name="T60" fmla="*/ 12 w 209"/>
                <a:gd name="T61" fmla="*/ 323 h 402"/>
                <a:gd name="T62" fmla="*/ 10 w 209"/>
                <a:gd name="T63" fmla="*/ 306 h 402"/>
                <a:gd name="T64" fmla="*/ 1 w 209"/>
                <a:gd name="T65" fmla="*/ 288 h 402"/>
                <a:gd name="T66" fmla="*/ 5 w 209"/>
                <a:gd name="T67" fmla="*/ 270 h 402"/>
                <a:gd name="T68" fmla="*/ 12 w 209"/>
                <a:gd name="T69" fmla="*/ 251 h 402"/>
                <a:gd name="T70" fmla="*/ 18 w 209"/>
                <a:gd name="T71" fmla="*/ 230 h 402"/>
                <a:gd name="T72" fmla="*/ 25 w 209"/>
                <a:gd name="T73" fmla="*/ 229 h 402"/>
                <a:gd name="T74" fmla="*/ 23 w 209"/>
                <a:gd name="T75" fmla="*/ 223 h 402"/>
                <a:gd name="T76" fmla="*/ 31 w 209"/>
                <a:gd name="T77" fmla="*/ 209 h 402"/>
                <a:gd name="T78" fmla="*/ 39 w 209"/>
                <a:gd name="T79" fmla="*/ 198 h 402"/>
                <a:gd name="T80" fmla="*/ 35 w 209"/>
                <a:gd name="T81" fmla="*/ 213 h 402"/>
                <a:gd name="T82" fmla="*/ 40 w 209"/>
                <a:gd name="T83" fmla="*/ 205 h 402"/>
                <a:gd name="T84" fmla="*/ 43 w 209"/>
                <a:gd name="T85" fmla="*/ 194 h 402"/>
                <a:gd name="T86" fmla="*/ 55 w 209"/>
                <a:gd name="T87" fmla="*/ 181 h 402"/>
                <a:gd name="T88" fmla="*/ 66 w 209"/>
                <a:gd name="T89" fmla="*/ 179 h 402"/>
                <a:gd name="T90" fmla="*/ 60 w 209"/>
                <a:gd name="T91" fmla="*/ 169 h 402"/>
                <a:gd name="T92" fmla="*/ 58 w 209"/>
                <a:gd name="T93" fmla="*/ 158 h 402"/>
                <a:gd name="T94" fmla="*/ 52 w 209"/>
                <a:gd name="T95" fmla="*/ 169 h 402"/>
                <a:gd name="T96" fmla="*/ 46 w 209"/>
                <a:gd name="T97" fmla="*/ 184 h 402"/>
                <a:gd name="T98" fmla="*/ 40 w 209"/>
                <a:gd name="T99" fmla="*/ 190 h 402"/>
                <a:gd name="T100" fmla="*/ 49 w 209"/>
                <a:gd name="T101" fmla="*/ 171 h 402"/>
                <a:gd name="T102" fmla="*/ 56 w 209"/>
                <a:gd name="T103" fmla="*/ 154 h 402"/>
                <a:gd name="T104" fmla="*/ 60 w 209"/>
                <a:gd name="T105" fmla="*/ 135 h 402"/>
                <a:gd name="T106" fmla="*/ 60 w 209"/>
                <a:gd name="T107" fmla="*/ 117 h 402"/>
                <a:gd name="T108" fmla="*/ 52 w 209"/>
                <a:gd name="T109" fmla="*/ 109 h 402"/>
                <a:gd name="T110" fmla="*/ 51 w 209"/>
                <a:gd name="T111" fmla="*/ 93 h 402"/>
                <a:gd name="T112" fmla="*/ 59 w 209"/>
                <a:gd name="T113" fmla="*/ 78 h 402"/>
                <a:gd name="T114" fmla="*/ 65 w 209"/>
                <a:gd name="T115" fmla="*/ 60 h 402"/>
                <a:gd name="T116" fmla="*/ 68 w 209"/>
                <a:gd name="T117" fmla="*/ 40 h 402"/>
                <a:gd name="T118" fmla="*/ 70 w 209"/>
                <a:gd name="T119" fmla="*/ 21 h 402"/>
                <a:gd name="T120" fmla="*/ 72 w 209"/>
                <a:gd name="T121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9" h="402">
                  <a:moveTo>
                    <a:pt x="51" y="182"/>
                  </a:moveTo>
                  <a:lnTo>
                    <a:pt x="51" y="181"/>
                  </a:lnTo>
                  <a:lnTo>
                    <a:pt x="52" y="180"/>
                  </a:lnTo>
                  <a:lnTo>
                    <a:pt x="53" y="181"/>
                  </a:lnTo>
                  <a:lnTo>
                    <a:pt x="52" y="181"/>
                  </a:lnTo>
                  <a:lnTo>
                    <a:pt x="51" y="182"/>
                  </a:lnTo>
                  <a:close/>
                  <a:moveTo>
                    <a:pt x="52" y="179"/>
                  </a:moveTo>
                  <a:lnTo>
                    <a:pt x="52" y="180"/>
                  </a:lnTo>
                  <a:lnTo>
                    <a:pt x="51" y="180"/>
                  </a:lnTo>
                  <a:lnTo>
                    <a:pt x="50" y="181"/>
                  </a:lnTo>
                  <a:lnTo>
                    <a:pt x="49" y="181"/>
                  </a:lnTo>
                  <a:lnTo>
                    <a:pt x="48" y="181"/>
                  </a:lnTo>
                  <a:lnTo>
                    <a:pt x="48" y="182"/>
                  </a:lnTo>
                  <a:lnTo>
                    <a:pt x="48" y="181"/>
                  </a:lnTo>
                  <a:lnTo>
                    <a:pt x="49" y="179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9"/>
                  </a:lnTo>
                  <a:lnTo>
                    <a:pt x="52" y="178"/>
                  </a:lnTo>
                  <a:lnTo>
                    <a:pt x="52" y="179"/>
                  </a:lnTo>
                  <a:close/>
                  <a:moveTo>
                    <a:pt x="133" y="0"/>
                  </a:moveTo>
                  <a:lnTo>
                    <a:pt x="133" y="3"/>
                  </a:lnTo>
                  <a:lnTo>
                    <a:pt x="133" y="6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3" y="18"/>
                  </a:lnTo>
                  <a:lnTo>
                    <a:pt x="133" y="24"/>
                  </a:lnTo>
                  <a:lnTo>
                    <a:pt x="136" y="24"/>
                  </a:lnTo>
                  <a:lnTo>
                    <a:pt x="137" y="24"/>
                  </a:lnTo>
                  <a:lnTo>
                    <a:pt x="138" y="23"/>
                  </a:lnTo>
                  <a:lnTo>
                    <a:pt x="141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51" y="23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56" y="23"/>
                  </a:lnTo>
                  <a:lnTo>
                    <a:pt x="159" y="23"/>
                  </a:lnTo>
                  <a:lnTo>
                    <a:pt x="161" y="23"/>
                  </a:lnTo>
                  <a:lnTo>
                    <a:pt x="163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69" y="23"/>
                  </a:lnTo>
                  <a:lnTo>
                    <a:pt x="170" y="23"/>
                  </a:lnTo>
                  <a:lnTo>
                    <a:pt x="172" y="23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79" y="23"/>
                  </a:lnTo>
                  <a:lnTo>
                    <a:pt x="180" y="23"/>
                  </a:lnTo>
                  <a:lnTo>
                    <a:pt x="183" y="23"/>
                  </a:lnTo>
                  <a:lnTo>
                    <a:pt x="184" y="23"/>
                  </a:lnTo>
                  <a:lnTo>
                    <a:pt x="185" y="23"/>
                  </a:lnTo>
                  <a:lnTo>
                    <a:pt x="186" y="23"/>
                  </a:lnTo>
                  <a:lnTo>
                    <a:pt x="187" y="23"/>
                  </a:lnTo>
                  <a:lnTo>
                    <a:pt x="188" y="23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92" y="24"/>
                  </a:lnTo>
                  <a:lnTo>
                    <a:pt x="193" y="25"/>
                  </a:lnTo>
                  <a:lnTo>
                    <a:pt x="193" y="26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5" y="27"/>
                  </a:lnTo>
                  <a:lnTo>
                    <a:pt x="195" y="28"/>
                  </a:lnTo>
                  <a:lnTo>
                    <a:pt x="194" y="29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4" y="33"/>
                  </a:lnTo>
                  <a:lnTo>
                    <a:pt x="194" y="34"/>
                  </a:lnTo>
                  <a:lnTo>
                    <a:pt x="194" y="35"/>
                  </a:lnTo>
                  <a:lnTo>
                    <a:pt x="194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8" y="42"/>
                  </a:lnTo>
                  <a:lnTo>
                    <a:pt x="198" y="43"/>
                  </a:lnTo>
                  <a:lnTo>
                    <a:pt x="198" y="44"/>
                  </a:lnTo>
                  <a:lnTo>
                    <a:pt x="200" y="45"/>
                  </a:lnTo>
                  <a:lnTo>
                    <a:pt x="200" y="46"/>
                  </a:lnTo>
                  <a:lnTo>
                    <a:pt x="200" y="48"/>
                  </a:lnTo>
                  <a:lnTo>
                    <a:pt x="198" y="49"/>
                  </a:lnTo>
                  <a:lnTo>
                    <a:pt x="198" y="50"/>
                  </a:lnTo>
                  <a:lnTo>
                    <a:pt x="197" y="50"/>
                  </a:lnTo>
                  <a:lnTo>
                    <a:pt x="198" y="51"/>
                  </a:lnTo>
                  <a:lnTo>
                    <a:pt x="200" y="52"/>
                  </a:lnTo>
                  <a:lnTo>
                    <a:pt x="201" y="52"/>
                  </a:lnTo>
                  <a:lnTo>
                    <a:pt x="202" y="53"/>
                  </a:lnTo>
                  <a:lnTo>
                    <a:pt x="202" y="54"/>
                  </a:lnTo>
                  <a:lnTo>
                    <a:pt x="202" y="55"/>
                  </a:lnTo>
                  <a:lnTo>
                    <a:pt x="202" y="57"/>
                  </a:lnTo>
                  <a:lnTo>
                    <a:pt x="202" y="58"/>
                  </a:lnTo>
                  <a:lnTo>
                    <a:pt x="202" y="59"/>
                  </a:lnTo>
                  <a:lnTo>
                    <a:pt x="202" y="60"/>
                  </a:lnTo>
                  <a:lnTo>
                    <a:pt x="202" y="61"/>
                  </a:lnTo>
                  <a:lnTo>
                    <a:pt x="201" y="61"/>
                  </a:lnTo>
                  <a:lnTo>
                    <a:pt x="201" y="62"/>
                  </a:lnTo>
                  <a:lnTo>
                    <a:pt x="200" y="62"/>
                  </a:lnTo>
                  <a:lnTo>
                    <a:pt x="200" y="62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1" y="65"/>
                  </a:lnTo>
                  <a:lnTo>
                    <a:pt x="202" y="65"/>
                  </a:lnTo>
                  <a:lnTo>
                    <a:pt x="202" y="66"/>
                  </a:lnTo>
                  <a:lnTo>
                    <a:pt x="203" y="66"/>
                  </a:lnTo>
                  <a:lnTo>
                    <a:pt x="203" y="67"/>
                  </a:lnTo>
                  <a:lnTo>
                    <a:pt x="204" y="67"/>
                  </a:lnTo>
                  <a:lnTo>
                    <a:pt x="203" y="68"/>
                  </a:lnTo>
                  <a:lnTo>
                    <a:pt x="204" y="69"/>
                  </a:lnTo>
                  <a:lnTo>
                    <a:pt x="204" y="70"/>
                  </a:lnTo>
                  <a:lnTo>
                    <a:pt x="205" y="71"/>
                  </a:lnTo>
                  <a:lnTo>
                    <a:pt x="205" y="72"/>
                  </a:lnTo>
                  <a:lnTo>
                    <a:pt x="206" y="72"/>
                  </a:lnTo>
                  <a:lnTo>
                    <a:pt x="206" y="74"/>
                  </a:lnTo>
                  <a:lnTo>
                    <a:pt x="207" y="75"/>
                  </a:lnTo>
                  <a:lnTo>
                    <a:pt x="207" y="75"/>
                  </a:lnTo>
                  <a:lnTo>
                    <a:pt x="207" y="76"/>
                  </a:lnTo>
                  <a:lnTo>
                    <a:pt x="207" y="77"/>
                  </a:lnTo>
                  <a:lnTo>
                    <a:pt x="207" y="78"/>
                  </a:lnTo>
                  <a:lnTo>
                    <a:pt x="209" y="79"/>
                  </a:lnTo>
                  <a:lnTo>
                    <a:pt x="209" y="80"/>
                  </a:lnTo>
                  <a:lnTo>
                    <a:pt x="207" y="80"/>
                  </a:lnTo>
                  <a:lnTo>
                    <a:pt x="207" y="82"/>
                  </a:lnTo>
                  <a:lnTo>
                    <a:pt x="207" y="83"/>
                  </a:lnTo>
                  <a:lnTo>
                    <a:pt x="207" y="83"/>
                  </a:lnTo>
                  <a:lnTo>
                    <a:pt x="207" y="84"/>
                  </a:lnTo>
                  <a:lnTo>
                    <a:pt x="206" y="83"/>
                  </a:lnTo>
                  <a:lnTo>
                    <a:pt x="206" y="84"/>
                  </a:lnTo>
                  <a:lnTo>
                    <a:pt x="205" y="84"/>
                  </a:lnTo>
                  <a:lnTo>
                    <a:pt x="204" y="84"/>
                  </a:lnTo>
                  <a:lnTo>
                    <a:pt x="204" y="85"/>
                  </a:lnTo>
                  <a:lnTo>
                    <a:pt x="204" y="86"/>
                  </a:lnTo>
                  <a:lnTo>
                    <a:pt x="205" y="87"/>
                  </a:lnTo>
                  <a:lnTo>
                    <a:pt x="205" y="88"/>
                  </a:lnTo>
                  <a:lnTo>
                    <a:pt x="204" y="88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2"/>
                  </a:lnTo>
                  <a:lnTo>
                    <a:pt x="205" y="93"/>
                  </a:lnTo>
                  <a:lnTo>
                    <a:pt x="205" y="94"/>
                  </a:lnTo>
                  <a:lnTo>
                    <a:pt x="205" y="95"/>
                  </a:lnTo>
                  <a:lnTo>
                    <a:pt x="205" y="96"/>
                  </a:lnTo>
                  <a:lnTo>
                    <a:pt x="204" y="96"/>
                  </a:lnTo>
                  <a:lnTo>
                    <a:pt x="204" y="97"/>
                  </a:lnTo>
                  <a:lnTo>
                    <a:pt x="204" y="99"/>
                  </a:lnTo>
                  <a:lnTo>
                    <a:pt x="204" y="100"/>
                  </a:lnTo>
                  <a:lnTo>
                    <a:pt x="203" y="100"/>
                  </a:lnTo>
                  <a:lnTo>
                    <a:pt x="203" y="101"/>
                  </a:lnTo>
                  <a:lnTo>
                    <a:pt x="203" y="102"/>
                  </a:lnTo>
                  <a:lnTo>
                    <a:pt x="203" y="103"/>
                  </a:lnTo>
                  <a:lnTo>
                    <a:pt x="202" y="104"/>
                  </a:lnTo>
                  <a:lnTo>
                    <a:pt x="201" y="104"/>
                  </a:lnTo>
                  <a:lnTo>
                    <a:pt x="200" y="104"/>
                  </a:lnTo>
                  <a:lnTo>
                    <a:pt x="198" y="103"/>
                  </a:lnTo>
                  <a:lnTo>
                    <a:pt x="197" y="103"/>
                  </a:lnTo>
                  <a:lnTo>
                    <a:pt x="197" y="104"/>
                  </a:lnTo>
                  <a:lnTo>
                    <a:pt x="198" y="104"/>
                  </a:lnTo>
                  <a:lnTo>
                    <a:pt x="198" y="105"/>
                  </a:lnTo>
                  <a:lnTo>
                    <a:pt x="198" y="106"/>
                  </a:lnTo>
                  <a:lnTo>
                    <a:pt x="197" y="108"/>
                  </a:lnTo>
                  <a:lnTo>
                    <a:pt x="198" y="109"/>
                  </a:lnTo>
                  <a:lnTo>
                    <a:pt x="198" y="110"/>
                  </a:lnTo>
                  <a:lnTo>
                    <a:pt x="200" y="110"/>
                  </a:lnTo>
                  <a:lnTo>
                    <a:pt x="201" y="111"/>
                  </a:lnTo>
                  <a:lnTo>
                    <a:pt x="201" y="112"/>
                  </a:lnTo>
                  <a:lnTo>
                    <a:pt x="202" y="112"/>
                  </a:lnTo>
                  <a:lnTo>
                    <a:pt x="203" y="112"/>
                  </a:lnTo>
                  <a:lnTo>
                    <a:pt x="204" y="112"/>
                  </a:lnTo>
                  <a:lnTo>
                    <a:pt x="205" y="112"/>
                  </a:lnTo>
                  <a:lnTo>
                    <a:pt x="205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6"/>
                  </a:lnTo>
                  <a:lnTo>
                    <a:pt x="206" y="117"/>
                  </a:lnTo>
                  <a:lnTo>
                    <a:pt x="206" y="117"/>
                  </a:lnTo>
                  <a:lnTo>
                    <a:pt x="206" y="118"/>
                  </a:lnTo>
                  <a:lnTo>
                    <a:pt x="207" y="119"/>
                  </a:lnTo>
                  <a:lnTo>
                    <a:pt x="207" y="120"/>
                  </a:lnTo>
                  <a:lnTo>
                    <a:pt x="209" y="120"/>
                  </a:lnTo>
                  <a:lnTo>
                    <a:pt x="209" y="121"/>
                  </a:lnTo>
                  <a:lnTo>
                    <a:pt x="209" y="122"/>
                  </a:lnTo>
                  <a:lnTo>
                    <a:pt x="207" y="122"/>
                  </a:lnTo>
                  <a:lnTo>
                    <a:pt x="209" y="124"/>
                  </a:lnTo>
                  <a:lnTo>
                    <a:pt x="209" y="125"/>
                  </a:lnTo>
                  <a:lnTo>
                    <a:pt x="209" y="126"/>
                  </a:lnTo>
                  <a:lnTo>
                    <a:pt x="207" y="126"/>
                  </a:lnTo>
                  <a:lnTo>
                    <a:pt x="207" y="126"/>
                  </a:lnTo>
                  <a:lnTo>
                    <a:pt x="206" y="127"/>
                  </a:lnTo>
                  <a:lnTo>
                    <a:pt x="206" y="128"/>
                  </a:lnTo>
                  <a:lnTo>
                    <a:pt x="205" y="129"/>
                  </a:lnTo>
                  <a:lnTo>
                    <a:pt x="205" y="130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4" y="134"/>
                  </a:lnTo>
                  <a:lnTo>
                    <a:pt x="204" y="135"/>
                  </a:lnTo>
                  <a:lnTo>
                    <a:pt x="203" y="136"/>
                  </a:lnTo>
                  <a:lnTo>
                    <a:pt x="203" y="137"/>
                  </a:lnTo>
                  <a:lnTo>
                    <a:pt x="202" y="137"/>
                  </a:lnTo>
                  <a:lnTo>
                    <a:pt x="202" y="138"/>
                  </a:lnTo>
                  <a:lnTo>
                    <a:pt x="201" y="138"/>
                  </a:lnTo>
                  <a:lnTo>
                    <a:pt x="200" y="138"/>
                  </a:lnTo>
                  <a:lnTo>
                    <a:pt x="200" y="139"/>
                  </a:lnTo>
                  <a:lnTo>
                    <a:pt x="200" y="141"/>
                  </a:lnTo>
                  <a:lnTo>
                    <a:pt x="201" y="141"/>
                  </a:lnTo>
                  <a:lnTo>
                    <a:pt x="202" y="142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201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7" y="145"/>
                  </a:lnTo>
                  <a:lnTo>
                    <a:pt x="196" y="145"/>
                  </a:lnTo>
                  <a:lnTo>
                    <a:pt x="196" y="146"/>
                  </a:lnTo>
                  <a:lnTo>
                    <a:pt x="195" y="147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4" y="151"/>
                  </a:lnTo>
                  <a:lnTo>
                    <a:pt x="194" y="152"/>
                  </a:lnTo>
                  <a:lnTo>
                    <a:pt x="193" y="152"/>
                  </a:lnTo>
                  <a:lnTo>
                    <a:pt x="192" y="152"/>
                  </a:lnTo>
                  <a:lnTo>
                    <a:pt x="190" y="152"/>
                  </a:lnTo>
                  <a:lnTo>
                    <a:pt x="189" y="152"/>
                  </a:lnTo>
                  <a:lnTo>
                    <a:pt x="188" y="151"/>
                  </a:lnTo>
                  <a:lnTo>
                    <a:pt x="187" y="151"/>
                  </a:lnTo>
                  <a:lnTo>
                    <a:pt x="187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5" y="148"/>
                  </a:lnTo>
                  <a:lnTo>
                    <a:pt x="185" y="147"/>
                  </a:lnTo>
                  <a:lnTo>
                    <a:pt x="184" y="147"/>
                  </a:lnTo>
                  <a:lnTo>
                    <a:pt x="183" y="146"/>
                  </a:lnTo>
                  <a:lnTo>
                    <a:pt x="183" y="147"/>
                  </a:lnTo>
                  <a:lnTo>
                    <a:pt x="181" y="147"/>
                  </a:lnTo>
                  <a:lnTo>
                    <a:pt x="180" y="147"/>
                  </a:lnTo>
                  <a:lnTo>
                    <a:pt x="181" y="146"/>
                  </a:lnTo>
                  <a:lnTo>
                    <a:pt x="180" y="145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79" y="144"/>
                  </a:lnTo>
                  <a:lnTo>
                    <a:pt x="179" y="143"/>
                  </a:lnTo>
                  <a:lnTo>
                    <a:pt x="178" y="143"/>
                  </a:lnTo>
                  <a:lnTo>
                    <a:pt x="177" y="143"/>
                  </a:lnTo>
                  <a:lnTo>
                    <a:pt x="177" y="143"/>
                  </a:lnTo>
                  <a:lnTo>
                    <a:pt x="176" y="143"/>
                  </a:lnTo>
                  <a:lnTo>
                    <a:pt x="176" y="144"/>
                  </a:lnTo>
                  <a:lnTo>
                    <a:pt x="176" y="145"/>
                  </a:lnTo>
                  <a:lnTo>
                    <a:pt x="176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3" y="147"/>
                  </a:lnTo>
                  <a:lnTo>
                    <a:pt x="172" y="147"/>
                  </a:lnTo>
                  <a:lnTo>
                    <a:pt x="172" y="148"/>
                  </a:lnTo>
                  <a:lnTo>
                    <a:pt x="171" y="148"/>
                  </a:lnTo>
                  <a:lnTo>
                    <a:pt x="170" y="148"/>
                  </a:lnTo>
                  <a:lnTo>
                    <a:pt x="170" y="147"/>
                  </a:lnTo>
                  <a:lnTo>
                    <a:pt x="169" y="147"/>
                  </a:lnTo>
                  <a:lnTo>
                    <a:pt x="168" y="148"/>
                  </a:lnTo>
                  <a:lnTo>
                    <a:pt x="167" y="148"/>
                  </a:lnTo>
                  <a:lnTo>
                    <a:pt x="166" y="147"/>
                  </a:lnTo>
                  <a:lnTo>
                    <a:pt x="164" y="147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7" y="151"/>
                  </a:lnTo>
                  <a:lnTo>
                    <a:pt x="166" y="152"/>
                  </a:lnTo>
                  <a:lnTo>
                    <a:pt x="167" y="153"/>
                  </a:lnTo>
                  <a:lnTo>
                    <a:pt x="167" y="154"/>
                  </a:lnTo>
                  <a:lnTo>
                    <a:pt x="168" y="155"/>
                  </a:lnTo>
                  <a:lnTo>
                    <a:pt x="168" y="156"/>
                  </a:lnTo>
                  <a:lnTo>
                    <a:pt x="168" y="158"/>
                  </a:lnTo>
                  <a:lnTo>
                    <a:pt x="168" y="159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70" y="161"/>
                  </a:lnTo>
                  <a:lnTo>
                    <a:pt x="169" y="161"/>
                  </a:lnTo>
                  <a:lnTo>
                    <a:pt x="169" y="162"/>
                  </a:lnTo>
                  <a:lnTo>
                    <a:pt x="168" y="162"/>
                  </a:lnTo>
                  <a:lnTo>
                    <a:pt x="167" y="162"/>
                  </a:lnTo>
                  <a:lnTo>
                    <a:pt x="166" y="162"/>
                  </a:lnTo>
                  <a:lnTo>
                    <a:pt x="167" y="163"/>
                  </a:lnTo>
                  <a:lnTo>
                    <a:pt x="168" y="163"/>
                  </a:lnTo>
                  <a:lnTo>
                    <a:pt x="169" y="163"/>
                  </a:lnTo>
                  <a:lnTo>
                    <a:pt x="170" y="163"/>
                  </a:lnTo>
                  <a:lnTo>
                    <a:pt x="170" y="164"/>
                  </a:lnTo>
                  <a:lnTo>
                    <a:pt x="171" y="165"/>
                  </a:lnTo>
                  <a:lnTo>
                    <a:pt x="171" y="167"/>
                  </a:lnTo>
                  <a:lnTo>
                    <a:pt x="171" y="165"/>
                  </a:lnTo>
                  <a:lnTo>
                    <a:pt x="172" y="165"/>
                  </a:lnTo>
                  <a:lnTo>
                    <a:pt x="173" y="165"/>
                  </a:lnTo>
                  <a:lnTo>
                    <a:pt x="173" y="167"/>
                  </a:lnTo>
                  <a:lnTo>
                    <a:pt x="172" y="167"/>
                  </a:lnTo>
                  <a:lnTo>
                    <a:pt x="172" y="168"/>
                  </a:lnTo>
                  <a:lnTo>
                    <a:pt x="171" y="168"/>
                  </a:lnTo>
                  <a:lnTo>
                    <a:pt x="171" y="169"/>
                  </a:lnTo>
                  <a:lnTo>
                    <a:pt x="172" y="169"/>
                  </a:lnTo>
                  <a:lnTo>
                    <a:pt x="173" y="169"/>
                  </a:lnTo>
                  <a:lnTo>
                    <a:pt x="175" y="169"/>
                  </a:lnTo>
                  <a:lnTo>
                    <a:pt x="173" y="169"/>
                  </a:lnTo>
                  <a:lnTo>
                    <a:pt x="173" y="170"/>
                  </a:lnTo>
                  <a:lnTo>
                    <a:pt x="175" y="170"/>
                  </a:lnTo>
                  <a:lnTo>
                    <a:pt x="175" y="170"/>
                  </a:lnTo>
                  <a:lnTo>
                    <a:pt x="175" y="171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7" y="173"/>
                  </a:lnTo>
                  <a:lnTo>
                    <a:pt x="176" y="173"/>
                  </a:lnTo>
                  <a:lnTo>
                    <a:pt x="176" y="175"/>
                  </a:lnTo>
                  <a:lnTo>
                    <a:pt x="177" y="175"/>
                  </a:lnTo>
                  <a:lnTo>
                    <a:pt x="178" y="175"/>
                  </a:lnTo>
                  <a:lnTo>
                    <a:pt x="178" y="176"/>
                  </a:lnTo>
                  <a:lnTo>
                    <a:pt x="177" y="176"/>
                  </a:lnTo>
                  <a:lnTo>
                    <a:pt x="177" y="177"/>
                  </a:lnTo>
                  <a:lnTo>
                    <a:pt x="176" y="177"/>
                  </a:lnTo>
                  <a:lnTo>
                    <a:pt x="176" y="178"/>
                  </a:lnTo>
                  <a:lnTo>
                    <a:pt x="176" y="179"/>
                  </a:lnTo>
                  <a:lnTo>
                    <a:pt x="177" y="180"/>
                  </a:lnTo>
                  <a:lnTo>
                    <a:pt x="178" y="181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9" y="185"/>
                  </a:lnTo>
                  <a:lnTo>
                    <a:pt x="179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7" y="185"/>
                  </a:lnTo>
                  <a:lnTo>
                    <a:pt x="176" y="185"/>
                  </a:lnTo>
                  <a:lnTo>
                    <a:pt x="176" y="186"/>
                  </a:lnTo>
                  <a:lnTo>
                    <a:pt x="177" y="186"/>
                  </a:lnTo>
                  <a:lnTo>
                    <a:pt x="177" y="187"/>
                  </a:lnTo>
                  <a:lnTo>
                    <a:pt x="177" y="188"/>
                  </a:lnTo>
                  <a:lnTo>
                    <a:pt x="177" y="187"/>
                  </a:lnTo>
                  <a:lnTo>
                    <a:pt x="178" y="187"/>
                  </a:lnTo>
                  <a:lnTo>
                    <a:pt x="178" y="188"/>
                  </a:lnTo>
                  <a:lnTo>
                    <a:pt x="178" y="189"/>
                  </a:lnTo>
                  <a:lnTo>
                    <a:pt x="178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0" y="192"/>
                  </a:lnTo>
                  <a:lnTo>
                    <a:pt x="179" y="193"/>
                  </a:lnTo>
                  <a:lnTo>
                    <a:pt x="179" y="194"/>
                  </a:lnTo>
                  <a:lnTo>
                    <a:pt x="179" y="195"/>
                  </a:lnTo>
                  <a:lnTo>
                    <a:pt x="179" y="196"/>
                  </a:lnTo>
                  <a:lnTo>
                    <a:pt x="179" y="197"/>
                  </a:lnTo>
                  <a:lnTo>
                    <a:pt x="179" y="197"/>
                  </a:lnTo>
                  <a:lnTo>
                    <a:pt x="180" y="198"/>
                  </a:lnTo>
                  <a:lnTo>
                    <a:pt x="180" y="199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0" y="203"/>
                  </a:lnTo>
                  <a:lnTo>
                    <a:pt x="180" y="209"/>
                  </a:lnTo>
                  <a:lnTo>
                    <a:pt x="180" y="243"/>
                  </a:lnTo>
                  <a:lnTo>
                    <a:pt x="180" y="268"/>
                  </a:lnTo>
                  <a:lnTo>
                    <a:pt x="180" y="277"/>
                  </a:lnTo>
                  <a:lnTo>
                    <a:pt x="180" y="278"/>
                  </a:lnTo>
                  <a:lnTo>
                    <a:pt x="180" y="323"/>
                  </a:lnTo>
                  <a:lnTo>
                    <a:pt x="180" y="330"/>
                  </a:lnTo>
                  <a:lnTo>
                    <a:pt x="180" y="333"/>
                  </a:lnTo>
                  <a:lnTo>
                    <a:pt x="180" y="334"/>
                  </a:lnTo>
                  <a:lnTo>
                    <a:pt x="180" y="337"/>
                  </a:lnTo>
                  <a:lnTo>
                    <a:pt x="180" y="338"/>
                  </a:lnTo>
                  <a:lnTo>
                    <a:pt x="180" y="340"/>
                  </a:lnTo>
                  <a:lnTo>
                    <a:pt x="180" y="344"/>
                  </a:lnTo>
                  <a:lnTo>
                    <a:pt x="180" y="346"/>
                  </a:lnTo>
                  <a:lnTo>
                    <a:pt x="180" y="347"/>
                  </a:lnTo>
                  <a:lnTo>
                    <a:pt x="180" y="349"/>
                  </a:lnTo>
                  <a:lnTo>
                    <a:pt x="180" y="351"/>
                  </a:lnTo>
                  <a:lnTo>
                    <a:pt x="180" y="354"/>
                  </a:lnTo>
                  <a:lnTo>
                    <a:pt x="180" y="355"/>
                  </a:lnTo>
                  <a:lnTo>
                    <a:pt x="180" y="356"/>
                  </a:lnTo>
                  <a:lnTo>
                    <a:pt x="180" y="357"/>
                  </a:lnTo>
                  <a:lnTo>
                    <a:pt x="180" y="358"/>
                  </a:lnTo>
                  <a:lnTo>
                    <a:pt x="180" y="361"/>
                  </a:lnTo>
                  <a:lnTo>
                    <a:pt x="180" y="361"/>
                  </a:lnTo>
                  <a:lnTo>
                    <a:pt x="180" y="366"/>
                  </a:lnTo>
                  <a:lnTo>
                    <a:pt x="180" y="368"/>
                  </a:lnTo>
                  <a:lnTo>
                    <a:pt x="180" y="370"/>
                  </a:lnTo>
                  <a:lnTo>
                    <a:pt x="180" y="371"/>
                  </a:lnTo>
                  <a:lnTo>
                    <a:pt x="180" y="372"/>
                  </a:lnTo>
                  <a:lnTo>
                    <a:pt x="180" y="373"/>
                  </a:lnTo>
                  <a:lnTo>
                    <a:pt x="180" y="374"/>
                  </a:lnTo>
                  <a:lnTo>
                    <a:pt x="180" y="375"/>
                  </a:lnTo>
                  <a:lnTo>
                    <a:pt x="180" y="382"/>
                  </a:lnTo>
                  <a:lnTo>
                    <a:pt x="180" y="388"/>
                  </a:lnTo>
                  <a:lnTo>
                    <a:pt x="180" y="393"/>
                  </a:lnTo>
                  <a:lnTo>
                    <a:pt x="180" y="401"/>
                  </a:lnTo>
                  <a:lnTo>
                    <a:pt x="180" y="402"/>
                  </a:lnTo>
                  <a:lnTo>
                    <a:pt x="175" y="402"/>
                  </a:lnTo>
                  <a:lnTo>
                    <a:pt x="170" y="402"/>
                  </a:lnTo>
                  <a:lnTo>
                    <a:pt x="166" y="402"/>
                  </a:lnTo>
                  <a:lnTo>
                    <a:pt x="163" y="402"/>
                  </a:lnTo>
                  <a:lnTo>
                    <a:pt x="162" y="402"/>
                  </a:lnTo>
                  <a:lnTo>
                    <a:pt x="160" y="402"/>
                  </a:lnTo>
                  <a:lnTo>
                    <a:pt x="159" y="402"/>
                  </a:lnTo>
                  <a:lnTo>
                    <a:pt x="156" y="402"/>
                  </a:lnTo>
                  <a:lnTo>
                    <a:pt x="153" y="402"/>
                  </a:lnTo>
                  <a:lnTo>
                    <a:pt x="153" y="402"/>
                  </a:lnTo>
                  <a:lnTo>
                    <a:pt x="152" y="402"/>
                  </a:lnTo>
                  <a:lnTo>
                    <a:pt x="149" y="402"/>
                  </a:lnTo>
                  <a:lnTo>
                    <a:pt x="147" y="402"/>
                  </a:lnTo>
                  <a:lnTo>
                    <a:pt x="146" y="402"/>
                  </a:lnTo>
                  <a:lnTo>
                    <a:pt x="143" y="402"/>
                  </a:lnTo>
                  <a:lnTo>
                    <a:pt x="138" y="402"/>
                  </a:lnTo>
                  <a:lnTo>
                    <a:pt x="132" y="402"/>
                  </a:lnTo>
                  <a:lnTo>
                    <a:pt x="130" y="402"/>
                  </a:lnTo>
                  <a:lnTo>
                    <a:pt x="119" y="402"/>
                  </a:lnTo>
                  <a:lnTo>
                    <a:pt x="111" y="402"/>
                  </a:lnTo>
                  <a:lnTo>
                    <a:pt x="109" y="402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3" y="402"/>
                  </a:lnTo>
                  <a:lnTo>
                    <a:pt x="100" y="402"/>
                  </a:lnTo>
                  <a:lnTo>
                    <a:pt x="99" y="402"/>
                  </a:lnTo>
                  <a:lnTo>
                    <a:pt x="98" y="402"/>
                  </a:lnTo>
                  <a:lnTo>
                    <a:pt x="94" y="402"/>
                  </a:lnTo>
                  <a:lnTo>
                    <a:pt x="90" y="402"/>
                  </a:lnTo>
                  <a:lnTo>
                    <a:pt x="89" y="402"/>
                  </a:lnTo>
                  <a:lnTo>
                    <a:pt x="85" y="402"/>
                  </a:lnTo>
                  <a:lnTo>
                    <a:pt x="81" y="402"/>
                  </a:lnTo>
                  <a:lnTo>
                    <a:pt x="80" y="402"/>
                  </a:lnTo>
                  <a:lnTo>
                    <a:pt x="80" y="401"/>
                  </a:lnTo>
                  <a:lnTo>
                    <a:pt x="78" y="400"/>
                  </a:lnTo>
                  <a:lnTo>
                    <a:pt x="77" y="399"/>
                  </a:lnTo>
                  <a:lnTo>
                    <a:pt x="76" y="399"/>
                  </a:lnTo>
                  <a:lnTo>
                    <a:pt x="76" y="398"/>
                  </a:lnTo>
                  <a:lnTo>
                    <a:pt x="75" y="398"/>
                  </a:lnTo>
                  <a:lnTo>
                    <a:pt x="75" y="397"/>
                  </a:lnTo>
                  <a:lnTo>
                    <a:pt x="74" y="397"/>
                  </a:lnTo>
                  <a:lnTo>
                    <a:pt x="73" y="396"/>
                  </a:lnTo>
                  <a:lnTo>
                    <a:pt x="72" y="397"/>
                  </a:lnTo>
                  <a:lnTo>
                    <a:pt x="70" y="397"/>
                  </a:lnTo>
                  <a:lnTo>
                    <a:pt x="70" y="397"/>
                  </a:lnTo>
                  <a:lnTo>
                    <a:pt x="70" y="396"/>
                  </a:lnTo>
                  <a:lnTo>
                    <a:pt x="69" y="395"/>
                  </a:lnTo>
                  <a:lnTo>
                    <a:pt x="69" y="393"/>
                  </a:lnTo>
                  <a:lnTo>
                    <a:pt x="69" y="392"/>
                  </a:lnTo>
                  <a:lnTo>
                    <a:pt x="69" y="391"/>
                  </a:lnTo>
                  <a:lnTo>
                    <a:pt x="69" y="390"/>
                  </a:lnTo>
                  <a:lnTo>
                    <a:pt x="69" y="388"/>
                  </a:lnTo>
                  <a:lnTo>
                    <a:pt x="69" y="388"/>
                  </a:lnTo>
                  <a:lnTo>
                    <a:pt x="69" y="387"/>
                  </a:lnTo>
                  <a:lnTo>
                    <a:pt x="69" y="385"/>
                  </a:lnTo>
                  <a:lnTo>
                    <a:pt x="68" y="384"/>
                  </a:lnTo>
                  <a:lnTo>
                    <a:pt x="68" y="383"/>
                  </a:lnTo>
                  <a:lnTo>
                    <a:pt x="68" y="382"/>
                  </a:lnTo>
                  <a:lnTo>
                    <a:pt x="67" y="382"/>
                  </a:lnTo>
                  <a:lnTo>
                    <a:pt x="67" y="381"/>
                  </a:lnTo>
                  <a:lnTo>
                    <a:pt x="66" y="380"/>
                  </a:lnTo>
                  <a:lnTo>
                    <a:pt x="65" y="379"/>
                  </a:lnTo>
                  <a:lnTo>
                    <a:pt x="65" y="378"/>
                  </a:lnTo>
                  <a:lnTo>
                    <a:pt x="64" y="378"/>
                  </a:lnTo>
                  <a:lnTo>
                    <a:pt x="64" y="376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9" y="373"/>
                  </a:lnTo>
                  <a:lnTo>
                    <a:pt x="58" y="372"/>
                  </a:lnTo>
                  <a:lnTo>
                    <a:pt x="57" y="372"/>
                  </a:lnTo>
                  <a:lnTo>
                    <a:pt x="56" y="371"/>
                  </a:lnTo>
                  <a:lnTo>
                    <a:pt x="55" y="371"/>
                  </a:lnTo>
                  <a:lnTo>
                    <a:pt x="53" y="371"/>
                  </a:lnTo>
                  <a:lnTo>
                    <a:pt x="52" y="370"/>
                  </a:lnTo>
                  <a:lnTo>
                    <a:pt x="51" y="370"/>
                  </a:lnTo>
                  <a:lnTo>
                    <a:pt x="50" y="370"/>
                  </a:lnTo>
                  <a:lnTo>
                    <a:pt x="49" y="368"/>
                  </a:lnTo>
                  <a:lnTo>
                    <a:pt x="48" y="368"/>
                  </a:lnTo>
                  <a:lnTo>
                    <a:pt x="48" y="367"/>
                  </a:lnTo>
                  <a:lnTo>
                    <a:pt x="47" y="367"/>
                  </a:lnTo>
                  <a:lnTo>
                    <a:pt x="46" y="367"/>
                  </a:lnTo>
                  <a:lnTo>
                    <a:pt x="46" y="366"/>
                  </a:lnTo>
                  <a:lnTo>
                    <a:pt x="44" y="366"/>
                  </a:lnTo>
                  <a:lnTo>
                    <a:pt x="44" y="364"/>
                  </a:lnTo>
                  <a:lnTo>
                    <a:pt x="43" y="364"/>
                  </a:lnTo>
                  <a:lnTo>
                    <a:pt x="43" y="363"/>
                  </a:lnTo>
                  <a:lnTo>
                    <a:pt x="43" y="363"/>
                  </a:lnTo>
                  <a:lnTo>
                    <a:pt x="43" y="362"/>
                  </a:lnTo>
                  <a:lnTo>
                    <a:pt x="43" y="361"/>
                  </a:lnTo>
                  <a:lnTo>
                    <a:pt x="42" y="361"/>
                  </a:lnTo>
                  <a:lnTo>
                    <a:pt x="41" y="361"/>
                  </a:lnTo>
                  <a:lnTo>
                    <a:pt x="41" y="359"/>
                  </a:lnTo>
                  <a:lnTo>
                    <a:pt x="40" y="358"/>
                  </a:lnTo>
                  <a:lnTo>
                    <a:pt x="39" y="358"/>
                  </a:lnTo>
                  <a:lnTo>
                    <a:pt x="38" y="357"/>
                  </a:lnTo>
                  <a:lnTo>
                    <a:pt x="38" y="356"/>
                  </a:lnTo>
                  <a:lnTo>
                    <a:pt x="36" y="356"/>
                  </a:lnTo>
                  <a:lnTo>
                    <a:pt x="35" y="355"/>
                  </a:lnTo>
                  <a:lnTo>
                    <a:pt x="34" y="355"/>
                  </a:lnTo>
                  <a:lnTo>
                    <a:pt x="33" y="354"/>
                  </a:lnTo>
                  <a:lnTo>
                    <a:pt x="32" y="354"/>
                  </a:lnTo>
                  <a:lnTo>
                    <a:pt x="31" y="353"/>
                  </a:lnTo>
                  <a:lnTo>
                    <a:pt x="30" y="351"/>
                  </a:lnTo>
                  <a:lnTo>
                    <a:pt x="29" y="350"/>
                  </a:lnTo>
                  <a:lnTo>
                    <a:pt x="27" y="349"/>
                  </a:lnTo>
                  <a:lnTo>
                    <a:pt x="26" y="349"/>
                  </a:lnTo>
                  <a:lnTo>
                    <a:pt x="25" y="348"/>
                  </a:lnTo>
                  <a:lnTo>
                    <a:pt x="24" y="347"/>
                  </a:lnTo>
                  <a:lnTo>
                    <a:pt x="24" y="346"/>
                  </a:lnTo>
                  <a:lnTo>
                    <a:pt x="23" y="346"/>
                  </a:lnTo>
                  <a:lnTo>
                    <a:pt x="23" y="345"/>
                  </a:lnTo>
                  <a:lnTo>
                    <a:pt x="22" y="345"/>
                  </a:lnTo>
                  <a:lnTo>
                    <a:pt x="21" y="344"/>
                  </a:lnTo>
                  <a:lnTo>
                    <a:pt x="20" y="342"/>
                  </a:lnTo>
                  <a:lnTo>
                    <a:pt x="18" y="341"/>
                  </a:lnTo>
                  <a:lnTo>
                    <a:pt x="17" y="340"/>
                  </a:lnTo>
                  <a:lnTo>
                    <a:pt x="17" y="339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5" y="337"/>
                  </a:lnTo>
                  <a:lnTo>
                    <a:pt x="15" y="336"/>
                  </a:lnTo>
                  <a:lnTo>
                    <a:pt x="14" y="336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2" y="333"/>
                  </a:lnTo>
                  <a:lnTo>
                    <a:pt x="10" y="333"/>
                  </a:lnTo>
                  <a:lnTo>
                    <a:pt x="10" y="332"/>
                  </a:lnTo>
                  <a:lnTo>
                    <a:pt x="10" y="331"/>
                  </a:lnTo>
                  <a:lnTo>
                    <a:pt x="10" y="330"/>
                  </a:lnTo>
                  <a:lnTo>
                    <a:pt x="10" y="329"/>
                  </a:lnTo>
                  <a:lnTo>
                    <a:pt x="10" y="328"/>
                  </a:lnTo>
                  <a:lnTo>
                    <a:pt x="10" y="326"/>
                  </a:lnTo>
                  <a:lnTo>
                    <a:pt x="10" y="325"/>
                  </a:lnTo>
                  <a:lnTo>
                    <a:pt x="12" y="324"/>
                  </a:lnTo>
                  <a:lnTo>
                    <a:pt x="12" y="323"/>
                  </a:lnTo>
                  <a:lnTo>
                    <a:pt x="13" y="323"/>
                  </a:lnTo>
                  <a:lnTo>
                    <a:pt x="12" y="322"/>
                  </a:lnTo>
                  <a:lnTo>
                    <a:pt x="12" y="321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7"/>
                  </a:lnTo>
                  <a:lnTo>
                    <a:pt x="14" y="316"/>
                  </a:lnTo>
                  <a:lnTo>
                    <a:pt x="13" y="315"/>
                  </a:lnTo>
                  <a:lnTo>
                    <a:pt x="13" y="314"/>
                  </a:lnTo>
                  <a:lnTo>
                    <a:pt x="13" y="313"/>
                  </a:lnTo>
                  <a:lnTo>
                    <a:pt x="12" y="312"/>
                  </a:lnTo>
                  <a:lnTo>
                    <a:pt x="12" y="311"/>
                  </a:lnTo>
                  <a:lnTo>
                    <a:pt x="10" y="309"/>
                  </a:lnTo>
                  <a:lnTo>
                    <a:pt x="10" y="308"/>
                  </a:lnTo>
                  <a:lnTo>
                    <a:pt x="10" y="307"/>
                  </a:lnTo>
                  <a:lnTo>
                    <a:pt x="10" y="306"/>
                  </a:lnTo>
                  <a:lnTo>
                    <a:pt x="10" y="306"/>
                  </a:lnTo>
                  <a:lnTo>
                    <a:pt x="10" y="305"/>
                  </a:lnTo>
                  <a:lnTo>
                    <a:pt x="10" y="304"/>
                  </a:lnTo>
                  <a:lnTo>
                    <a:pt x="10" y="303"/>
                  </a:lnTo>
                  <a:lnTo>
                    <a:pt x="9" y="302"/>
                  </a:lnTo>
                  <a:lnTo>
                    <a:pt x="9" y="300"/>
                  </a:lnTo>
                  <a:lnTo>
                    <a:pt x="9" y="299"/>
                  </a:lnTo>
                  <a:lnTo>
                    <a:pt x="8" y="296"/>
                  </a:lnTo>
                  <a:lnTo>
                    <a:pt x="7" y="296"/>
                  </a:lnTo>
                  <a:lnTo>
                    <a:pt x="7" y="295"/>
                  </a:lnTo>
                  <a:lnTo>
                    <a:pt x="6" y="294"/>
                  </a:lnTo>
                  <a:lnTo>
                    <a:pt x="5" y="292"/>
                  </a:lnTo>
                  <a:lnTo>
                    <a:pt x="4" y="291"/>
                  </a:lnTo>
                  <a:lnTo>
                    <a:pt x="4" y="290"/>
                  </a:lnTo>
                  <a:lnTo>
                    <a:pt x="3" y="290"/>
                  </a:lnTo>
                  <a:lnTo>
                    <a:pt x="3" y="289"/>
                  </a:lnTo>
                  <a:lnTo>
                    <a:pt x="1" y="288"/>
                  </a:lnTo>
                  <a:lnTo>
                    <a:pt x="1" y="287"/>
                  </a:lnTo>
                  <a:lnTo>
                    <a:pt x="1" y="286"/>
                  </a:lnTo>
                  <a:lnTo>
                    <a:pt x="1" y="285"/>
                  </a:lnTo>
                  <a:lnTo>
                    <a:pt x="0" y="283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1" y="280"/>
                  </a:lnTo>
                  <a:lnTo>
                    <a:pt x="1" y="279"/>
                  </a:lnTo>
                  <a:lnTo>
                    <a:pt x="3" y="279"/>
                  </a:lnTo>
                  <a:lnTo>
                    <a:pt x="3" y="278"/>
                  </a:lnTo>
                  <a:lnTo>
                    <a:pt x="4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5" y="273"/>
                  </a:lnTo>
                  <a:lnTo>
                    <a:pt x="5" y="272"/>
                  </a:lnTo>
                  <a:lnTo>
                    <a:pt x="5" y="271"/>
                  </a:lnTo>
                  <a:lnTo>
                    <a:pt x="5" y="270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6"/>
                  </a:lnTo>
                  <a:lnTo>
                    <a:pt x="5" y="265"/>
                  </a:lnTo>
                  <a:lnTo>
                    <a:pt x="5" y="264"/>
                  </a:lnTo>
                  <a:lnTo>
                    <a:pt x="5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1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6"/>
                  </a:lnTo>
                  <a:lnTo>
                    <a:pt x="9" y="255"/>
                  </a:lnTo>
                  <a:lnTo>
                    <a:pt x="9" y="254"/>
                  </a:lnTo>
                  <a:lnTo>
                    <a:pt x="10" y="253"/>
                  </a:lnTo>
                  <a:lnTo>
                    <a:pt x="10" y="252"/>
                  </a:lnTo>
                  <a:lnTo>
                    <a:pt x="12" y="251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3" y="247"/>
                  </a:lnTo>
                  <a:lnTo>
                    <a:pt x="14" y="245"/>
                  </a:lnTo>
                  <a:lnTo>
                    <a:pt x="14" y="244"/>
                  </a:lnTo>
                  <a:lnTo>
                    <a:pt x="14" y="243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6" y="239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6" y="236"/>
                  </a:lnTo>
                  <a:lnTo>
                    <a:pt x="16" y="235"/>
                  </a:lnTo>
                  <a:lnTo>
                    <a:pt x="17" y="234"/>
                  </a:lnTo>
                  <a:lnTo>
                    <a:pt x="17" y="232"/>
                  </a:lnTo>
                  <a:lnTo>
                    <a:pt x="18" y="231"/>
                  </a:lnTo>
                  <a:lnTo>
                    <a:pt x="18" y="230"/>
                  </a:lnTo>
                  <a:lnTo>
                    <a:pt x="20" y="229"/>
                  </a:lnTo>
                  <a:lnTo>
                    <a:pt x="20" y="228"/>
                  </a:lnTo>
                  <a:lnTo>
                    <a:pt x="20" y="227"/>
                  </a:lnTo>
                  <a:lnTo>
                    <a:pt x="21" y="227"/>
                  </a:lnTo>
                  <a:lnTo>
                    <a:pt x="21" y="228"/>
                  </a:lnTo>
                  <a:lnTo>
                    <a:pt x="20" y="229"/>
                  </a:lnTo>
                  <a:lnTo>
                    <a:pt x="20" y="230"/>
                  </a:lnTo>
                  <a:lnTo>
                    <a:pt x="21" y="230"/>
                  </a:lnTo>
                  <a:lnTo>
                    <a:pt x="21" y="231"/>
                  </a:lnTo>
                  <a:lnTo>
                    <a:pt x="22" y="231"/>
                  </a:lnTo>
                  <a:lnTo>
                    <a:pt x="22" y="232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2" y="231"/>
                  </a:lnTo>
                  <a:lnTo>
                    <a:pt x="23" y="230"/>
                  </a:lnTo>
                  <a:lnTo>
                    <a:pt x="24" y="230"/>
                  </a:lnTo>
                  <a:lnTo>
                    <a:pt x="25" y="229"/>
                  </a:lnTo>
                  <a:lnTo>
                    <a:pt x="24" y="229"/>
                  </a:lnTo>
                  <a:lnTo>
                    <a:pt x="23" y="229"/>
                  </a:lnTo>
                  <a:lnTo>
                    <a:pt x="23" y="228"/>
                  </a:lnTo>
                  <a:lnTo>
                    <a:pt x="22" y="228"/>
                  </a:lnTo>
                  <a:lnTo>
                    <a:pt x="22" y="227"/>
                  </a:lnTo>
                  <a:lnTo>
                    <a:pt x="22" y="226"/>
                  </a:lnTo>
                  <a:lnTo>
                    <a:pt x="22" y="224"/>
                  </a:lnTo>
                  <a:lnTo>
                    <a:pt x="24" y="223"/>
                  </a:lnTo>
                  <a:lnTo>
                    <a:pt x="23" y="222"/>
                  </a:lnTo>
                  <a:lnTo>
                    <a:pt x="22" y="224"/>
                  </a:lnTo>
                  <a:lnTo>
                    <a:pt x="22" y="226"/>
                  </a:lnTo>
                  <a:lnTo>
                    <a:pt x="22" y="227"/>
                  </a:lnTo>
                  <a:lnTo>
                    <a:pt x="21" y="227"/>
                  </a:lnTo>
                  <a:lnTo>
                    <a:pt x="21" y="226"/>
                  </a:lnTo>
                  <a:lnTo>
                    <a:pt x="21" y="224"/>
                  </a:lnTo>
                  <a:lnTo>
                    <a:pt x="22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4" y="221"/>
                  </a:lnTo>
                  <a:lnTo>
                    <a:pt x="24" y="220"/>
                  </a:lnTo>
                  <a:lnTo>
                    <a:pt x="24" y="219"/>
                  </a:lnTo>
                  <a:lnTo>
                    <a:pt x="25" y="219"/>
                  </a:lnTo>
                  <a:lnTo>
                    <a:pt x="25" y="218"/>
                  </a:lnTo>
                  <a:lnTo>
                    <a:pt x="25" y="216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9" y="212"/>
                  </a:lnTo>
                  <a:lnTo>
                    <a:pt x="29" y="211"/>
                  </a:lnTo>
                  <a:lnTo>
                    <a:pt x="30" y="210"/>
                  </a:lnTo>
                  <a:lnTo>
                    <a:pt x="30" y="209"/>
                  </a:lnTo>
                  <a:lnTo>
                    <a:pt x="31" y="209"/>
                  </a:lnTo>
                  <a:lnTo>
                    <a:pt x="31" y="207"/>
                  </a:lnTo>
                  <a:lnTo>
                    <a:pt x="31" y="206"/>
                  </a:lnTo>
                  <a:lnTo>
                    <a:pt x="32" y="206"/>
                  </a:lnTo>
                  <a:lnTo>
                    <a:pt x="32" y="204"/>
                  </a:lnTo>
                  <a:lnTo>
                    <a:pt x="33" y="204"/>
                  </a:lnTo>
                  <a:lnTo>
                    <a:pt x="33" y="203"/>
                  </a:lnTo>
                  <a:lnTo>
                    <a:pt x="34" y="202"/>
                  </a:lnTo>
                  <a:lnTo>
                    <a:pt x="34" y="201"/>
                  </a:lnTo>
                  <a:lnTo>
                    <a:pt x="35" y="199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6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39" y="198"/>
                  </a:lnTo>
                  <a:lnTo>
                    <a:pt x="38" y="198"/>
                  </a:lnTo>
                  <a:lnTo>
                    <a:pt x="36" y="199"/>
                  </a:lnTo>
                  <a:lnTo>
                    <a:pt x="35" y="202"/>
                  </a:lnTo>
                  <a:lnTo>
                    <a:pt x="34" y="203"/>
                  </a:lnTo>
                  <a:lnTo>
                    <a:pt x="33" y="204"/>
                  </a:lnTo>
                  <a:lnTo>
                    <a:pt x="33" y="205"/>
                  </a:lnTo>
                  <a:lnTo>
                    <a:pt x="32" y="206"/>
                  </a:lnTo>
                  <a:lnTo>
                    <a:pt x="32" y="207"/>
                  </a:lnTo>
                  <a:lnTo>
                    <a:pt x="31" y="209"/>
                  </a:lnTo>
                  <a:lnTo>
                    <a:pt x="31" y="210"/>
                  </a:lnTo>
                  <a:lnTo>
                    <a:pt x="31" y="211"/>
                  </a:lnTo>
                  <a:lnTo>
                    <a:pt x="30" y="211"/>
                  </a:lnTo>
                  <a:lnTo>
                    <a:pt x="30" y="212"/>
                  </a:lnTo>
                  <a:lnTo>
                    <a:pt x="32" y="213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5" y="213"/>
                  </a:lnTo>
                  <a:lnTo>
                    <a:pt x="36" y="214"/>
                  </a:lnTo>
                  <a:lnTo>
                    <a:pt x="38" y="214"/>
                  </a:lnTo>
                  <a:lnTo>
                    <a:pt x="38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5"/>
                  </a:lnTo>
                  <a:lnTo>
                    <a:pt x="40" y="214"/>
                  </a:lnTo>
                  <a:lnTo>
                    <a:pt x="40" y="213"/>
                  </a:lnTo>
                  <a:lnTo>
                    <a:pt x="40" y="212"/>
                  </a:lnTo>
                  <a:lnTo>
                    <a:pt x="40" y="211"/>
                  </a:lnTo>
                  <a:lnTo>
                    <a:pt x="41" y="211"/>
                  </a:lnTo>
                  <a:lnTo>
                    <a:pt x="42" y="210"/>
                  </a:lnTo>
                  <a:lnTo>
                    <a:pt x="42" y="209"/>
                  </a:lnTo>
                  <a:lnTo>
                    <a:pt x="41" y="209"/>
                  </a:lnTo>
                  <a:lnTo>
                    <a:pt x="41" y="207"/>
                  </a:lnTo>
                  <a:lnTo>
                    <a:pt x="41" y="206"/>
                  </a:lnTo>
                  <a:lnTo>
                    <a:pt x="40" y="205"/>
                  </a:lnTo>
                  <a:lnTo>
                    <a:pt x="41" y="202"/>
                  </a:lnTo>
                  <a:lnTo>
                    <a:pt x="41" y="201"/>
                  </a:lnTo>
                  <a:lnTo>
                    <a:pt x="40" y="202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1" y="199"/>
                  </a:lnTo>
                  <a:lnTo>
                    <a:pt x="43" y="199"/>
                  </a:lnTo>
                  <a:lnTo>
                    <a:pt x="43" y="198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3" y="195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4" y="192"/>
                  </a:lnTo>
                  <a:lnTo>
                    <a:pt x="43" y="193"/>
                  </a:lnTo>
                  <a:lnTo>
                    <a:pt x="43" y="194"/>
                  </a:lnTo>
                  <a:lnTo>
                    <a:pt x="44" y="195"/>
                  </a:lnTo>
                  <a:lnTo>
                    <a:pt x="44" y="194"/>
                  </a:lnTo>
                  <a:lnTo>
                    <a:pt x="44" y="193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8" y="184"/>
                  </a:lnTo>
                  <a:lnTo>
                    <a:pt x="49" y="182"/>
                  </a:lnTo>
                  <a:lnTo>
                    <a:pt x="50" y="182"/>
                  </a:lnTo>
                  <a:lnTo>
                    <a:pt x="52" y="182"/>
                  </a:lnTo>
                  <a:lnTo>
                    <a:pt x="53" y="181"/>
                  </a:lnTo>
                  <a:lnTo>
                    <a:pt x="55" y="181"/>
                  </a:lnTo>
                  <a:lnTo>
                    <a:pt x="56" y="181"/>
                  </a:lnTo>
                  <a:lnTo>
                    <a:pt x="56" y="182"/>
                  </a:lnTo>
                  <a:lnTo>
                    <a:pt x="57" y="184"/>
                  </a:lnTo>
                  <a:lnTo>
                    <a:pt x="58" y="184"/>
                  </a:lnTo>
                  <a:lnTo>
                    <a:pt x="57" y="182"/>
                  </a:lnTo>
                  <a:lnTo>
                    <a:pt x="56" y="181"/>
                  </a:lnTo>
                  <a:lnTo>
                    <a:pt x="57" y="181"/>
                  </a:lnTo>
                  <a:lnTo>
                    <a:pt x="57" y="182"/>
                  </a:lnTo>
                  <a:lnTo>
                    <a:pt x="58" y="182"/>
                  </a:lnTo>
                  <a:lnTo>
                    <a:pt x="59" y="182"/>
                  </a:lnTo>
                  <a:lnTo>
                    <a:pt x="60" y="182"/>
                  </a:lnTo>
                  <a:lnTo>
                    <a:pt x="61" y="181"/>
                  </a:lnTo>
                  <a:lnTo>
                    <a:pt x="61" y="180"/>
                  </a:lnTo>
                  <a:lnTo>
                    <a:pt x="63" y="180"/>
                  </a:lnTo>
                  <a:lnTo>
                    <a:pt x="64" y="180"/>
                  </a:lnTo>
                  <a:lnTo>
                    <a:pt x="65" y="179"/>
                  </a:lnTo>
                  <a:lnTo>
                    <a:pt x="66" y="179"/>
                  </a:lnTo>
                  <a:lnTo>
                    <a:pt x="66" y="178"/>
                  </a:lnTo>
                  <a:lnTo>
                    <a:pt x="67" y="178"/>
                  </a:lnTo>
                  <a:lnTo>
                    <a:pt x="67" y="177"/>
                  </a:lnTo>
                  <a:lnTo>
                    <a:pt x="68" y="177"/>
                  </a:lnTo>
                  <a:lnTo>
                    <a:pt x="68" y="175"/>
                  </a:lnTo>
                  <a:lnTo>
                    <a:pt x="68" y="173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68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6" y="169"/>
                  </a:lnTo>
                  <a:lnTo>
                    <a:pt x="65" y="168"/>
                  </a:lnTo>
                  <a:lnTo>
                    <a:pt x="64" y="169"/>
                  </a:lnTo>
                  <a:lnTo>
                    <a:pt x="63" y="170"/>
                  </a:lnTo>
                  <a:lnTo>
                    <a:pt x="61" y="170"/>
                  </a:lnTo>
                  <a:lnTo>
                    <a:pt x="60" y="169"/>
                  </a:lnTo>
                  <a:lnTo>
                    <a:pt x="59" y="169"/>
                  </a:lnTo>
                  <a:lnTo>
                    <a:pt x="58" y="169"/>
                  </a:lnTo>
                  <a:lnTo>
                    <a:pt x="58" y="168"/>
                  </a:lnTo>
                  <a:lnTo>
                    <a:pt x="58" y="167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5" y="167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6" y="164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7" y="161"/>
                  </a:lnTo>
                  <a:lnTo>
                    <a:pt x="58" y="159"/>
                  </a:lnTo>
                  <a:lnTo>
                    <a:pt x="59" y="158"/>
                  </a:lnTo>
                  <a:lnTo>
                    <a:pt x="58" y="158"/>
                  </a:lnTo>
                  <a:lnTo>
                    <a:pt x="58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9"/>
                  </a:lnTo>
                  <a:lnTo>
                    <a:pt x="57" y="160"/>
                  </a:lnTo>
                  <a:lnTo>
                    <a:pt x="57" y="161"/>
                  </a:lnTo>
                  <a:lnTo>
                    <a:pt x="56" y="161"/>
                  </a:lnTo>
                  <a:lnTo>
                    <a:pt x="56" y="162"/>
                  </a:lnTo>
                  <a:lnTo>
                    <a:pt x="56" y="163"/>
                  </a:lnTo>
                  <a:lnTo>
                    <a:pt x="55" y="163"/>
                  </a:lnTo>
                  <a:lnTo>
                    <a:pt x="55" y="164"/>
                  </a:lnTo>
                  <a:lnTo>
                    <a:pt x="55" y="165"/>
                  </a:lnTo>
                  <a:lnTo>
                    <a:pt x="53" y="165"/>
                  </a:lnTo>
                  <a:lnTo>
                    <a:pt x="55" y="167"/>
                  </a:lnTo>
                  <a:lnTo>
                    <a:pt x="55" y="168"/>
                  </a:lnTo>
                  <a:lnTo>
                    <a:pt x="53" y="169"/>
                  </a:lnTo>
                  <a:lnTo>
                    <a:pt x="52" y="169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1" y="171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5"/>
                  </a:lnTo>
                  <a:lnTo>
                    <a:pt x="50" y="176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9" y="178"/>
                  </a:lnTo>
                  <a:lnTo>
                    <a:pt x="48" y="178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80"/>
                  </a:lnTo>
                  <a:lnTo>
                    <a:pt x="46" y="181"/>
                  </a:lnTo>
                  <a:lnTo>
                    <a:pt x="46" y="182"/>
                  </a:lnTo>
                  <a:lnTo>
                    <a:pt x="46" y="184"/>
                  </a:lnTo>
                  <a:lnTo>
                    <a:pt x="44" y="185"/>
                  </a:lnTo>
                  <a:lnTo>
                    <a:pt x="44" y="186"/>
                  </a:lnTo>
                  <a:lnTo>
                    <a:pt x="44" y="187"/>
                  </a:lnTo>
                  <a:lnTo>
                    <a:pt x="43" y="189"/>
                  </a:lnTo>
                  <a:lnTo>
                    <a:pt x="43" y="190"/>
                  </a:lnTo>
                  <a:lnTo>
                    <a:pt x="42" y="192"/>
                  </a:lnTo>
                  <a:lnTo>
                    <a:pt x="42" y="193"/>
                  </a:lnTo>
                  <a:lnTo>
                    <a:pt x="41" y="194"/>
                  </a:lnTo>
                  <a:lnTo>
                    <a:pt x="40" y="194"/>
                  </a:lnTo>
                  <a:lnTo>
                    <a:pt x="40" y="195"/>
                  </a:lnTo>
                  <a:lnTo>
                    <a:pt x="40" y="196"/>
                  </a:lnTo>
                  <a:lnTo>
                    <a:pt x="39" y="195"/>
                  </a:lnTo>
                  <a:lnTo>
                    <a:pt x="38" y="195"/>
                  </a:lnTo>
                  <a:lnTo>
                    <a:pt x="38" y="194"/>
                  </a:lnTo>
                  <a:lnTo>
                    <a:pt x="38" y="193"/>
                  </a:lnTo>
                  <a:lnTo>
                    <a:pt x="39" y="192"/>
                  </a:lnTo>
                  <a:lnTo>
                    <a:pt x="40" y="190"/>
                  </a:lnTo>
                  <a:lnTo>
                    <a:pt x="40" y="189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1"/>
                  </a:lnTo>
                  <a:lnTo>
                    <a:pt x="44" y="180"/>
                  </a:lnTo>
                  <a:lnTo>
                    <a:pt x="44" y="179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7" y="176"/>
                  </a:lnTo>
                  <a:lnTo>
                    <a:pt x="47" y="175"/>
                  </a:lnTo>
                  <a:lnTo>
                    <a:pt x="48" y="173"/>
                  </a:lnTo>
                  <a:lnTo>
                    <a:pt x="48" y="172"/>
                  </a:lnTo>
                  <a:lnTo>
                    <a:pt x="49" y="171"/>
                  </a:lnTo>
                  <a:lnTo>
                    <a:pt x="49" y="170"/>
                  </a:lnTo>
                  <a:lnTo>
                    <a:pt x="50" y="170"/>
                  </a:lnTo>
                  <a:lnTo>
                    <a:pt x="50" y="169"/>
                  </a:lnTo>
                  <a:lnTo>
                    <a:pt x="50" y="168"/>
                  </a:lnTo>
                  <a:lnTo>
                    <a:pt x="51" y="168"/>
                  </a:lnTo>
                  <a:lnTo>
                    <a:pt x="51" y="167"/>
                  </a:lnTo>
                  <a:lnTo>
                    <a:pt x="51" y="165"/>
                  </a:lnTo>
                  <a:lnTo>
                    <a:pt x="52" y="164"/>
                  </a:lnTo>
                  <a:lnTo>
                    <a:pt x="52" y="163"/>
                  </a:lnTo>
                  <a:lnTo>
                    <a:pt x="52" y="162"/>
                  </a:lnTo>
                  <a:lnTo>
                    <a:pt x="53" y="161"/>
                  </a:lnTo>
                  <a:lnTo>
                    <a:pt x="53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5" y="156"/>
                  </a:lnTo>
                  <a:lnTo>
                    <a:pt x="55" y="155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7" y="151"/>
                  </a:lnTo>
                  <a:lnTo>
                    <a:pt x="57" y="148"/>
                  </a:lnTo>
                  <a:lnTo>
                    <a:pt x="57" y="147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9" y="143"/>
                  </a:lnTo>
                  <a:lnTo>
                    <a:pt x="59" y="143"/>
                  </a:lnTo>
                  <a:lnTo>
                    <a:pt x="59" y="142"/>
                  </a:lnTo>
                  <a:lnTo>
                    <a:pt x="59" y="141"/>
                  </a:lnTo>
                  <a:lnTo>
                    <a:pt x="59" y="139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0" y="137"/>
                  </a:lnTo>
                  <a:lnTo>
                    <a:pt x="60" y="135"/>
                  </a:lnTo>
                  <a:lnTo>
                    <a:pt x="60" y="134"/>
                  </a:lnTo>
                  <a:lnTo>
                    <a:pt x="61" y="133"/>
                  </a:lnTo>
                  <a:lnTo>
                    <a:pt x="61" y="131"/>
                  </a:lnTo>
                  <a:lnTo>
                    <a:pt x="61" y="130"/>
                  </a:lnTo>
                  <a:lnTo>
                    <a:pt x="61" y="128"/>
                  </a:lnTo>
                  <a:lnTo>
                    <a:pt x="61" y="127"/>
                  </a:lnTo>
                  <a:lnTo>
                    <a:pt x="63" y="126"/>
                  </a:lnTo>
                  <a:lnTo>
                    <a:pt x="63" y="125"/>
                  </a:lnTo>
                  <a:lnTo>
                    <a:pt x="63" y="124"/>
                  </a:lnTo>
                  <a:lnTo>
                    <a:pt x="63" y="122"/>
                  </a:lnTo>
                  <a:lnTo>
                    <a:pt x="63" y="121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1" y="118"/>
                  </a:lnTo>
                  <a:lnTo>
                    <a:pt x="60" y="117"/>
                  </a:lnTo>
                  <a:lnTo>
                    <a:pt x="60" y="117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7" y="113"/>
                  </a:lnTo>
                  <a:lnTo>
                    <a:pt x="56" y="113"/>
                  </a:lnTo>
                  <a:lnTo>
                    <a:pt x="55" y="113"/>
                  </a:lnTo>
                  <a:lnTo>
                    <a:pt x="55" y="114"/>
                  </a:lnTo>
                  <a:lnTo>
                    <a:pt x="55" y="116"/>
                  </a:lnTo>
                  <a:lnTo>
                    <a:pt x="53" y="114"/>
                  </a:lnTo>
                  <a:lnTo>
                    <a:pt x="53" y="113"/>
                  </a:lnTo>
                  <a:lnTo>
                    <a:pt x="55" y="113"/>
                  </a:lnTo>
                  <a:lnTo>
                    <a:pt x="55" y="112"/>
                  </a:lnTo>
                  <a:lnTo>
                    <a:pt x="53" y="111"/>
                  </a:lnTo>
                  <a:lnTo>
                    <a:pt x="53" y="110"/>
                  </a:lnTo>
                  <a:lnTo>
                    <a:pt x="52" y="111"/>
                  </a:lnTo>
                  <a:lnTo>
                    <a:pt x="52" y="110"/>
                  </a:lnTo>
                  <a:lnTo>
                    <a:pt x="52" y="109"/>
                  </a:lnTo>
                  <a:lnTo>
                    <a:pt x="52" y="108"/>
                  </a:lnTo>
                  <a:lnTo>
                    <a:pt x="53" y="108"/>
                  </a:lnTo>
                  <a:lnTo>
                    <a:pt x="52" y="106"/>
                  </a:lnTo>
                  <a:lnTo>
                    <a:pt x="52" y="105"/>
                  </a:lnTo>
                  <a:lnTo>
                    <a:pt x="53" y="105"/>
                  </a:lnTo>
                  <a:lnTo>
                    <a:pt x="53" y="104"/>
                  </a:lnTo>
                  <a:lnTo>
                    <a:pt x="52" y="103"/>
                  </a:lnTo>
                  <a:lnTo>
                    <a:pt x="52" y="102"/>
                  </a:lnTo>
                  <a:lnTo>
                    <a:pt x="51" y="101"/>
                  </a:lnTo>
                  <a:lnTo>
                    <a:pt x="52" y="100"/>
                  </a:lnTo>
                  <a:lnTo>
                    <a:pt x="51" y="99"/>
                  </a:lnTo>
                  <a:lnTo>
                    <a:pt x="52" y="97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3"/>
                  </a:lnTo>
                  <a:lnTo>
                    <a:pt x="51" y="92"/>
                  </a:lnTo>
                  <a:lnTo>
                    <a:pt x="51" y="91"/>
                  </a:lnTo>
                  <a:lnTo>
                    <a:pt x="51" y="89"/>
                  </a:lnTo>
                  <a:lnTo>
                    <a:pt x="52" y="89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6" y="88"/>
                  </a:lnTo>
                  <a:lnTo>
                    <a:pt x="57" y="87"/>
                  </a:lnTo>
                  <a:lnTo>
                    <a:pt x="57" y="86"/>
                  </a:lnTo>
                  <a:lnTo>
                    <a:pt x="57" y="85"/>
                  </a:lnTo>
                  <a:lnTo>
                    <a:pt x="58" y="84"/>
                  </a:lnTo>
                  <a:lnTo>
                    <a:pt x="58" y="83"/>
                  </a:lnTo>
                  <a:lnTo>
                    <a:pt x="58" y="82"/>
                  </a:lnTo>
                  <a:lnTo>
                    <a:pt x="59" y="82"/>
                  </a:lnTo>
                  <a:lnTo>
                    <a:pt x="59" y="79"/>
                  </a:lnTo>
                  <a:lnTo>
                    <a:pt x="59" y="78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1" y="74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1" y="70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4" y="66"/>
                  </a:lnTo>
                  <a:lnTo>
                    <a:pt x="64" y="65"/>
                  </a:lnTo>
                  <a:lnTo>
                    <a:pt x="64" y="63"/>
                  </a:lnTo>
                  <a:lnTo>
                    <a:pt x="64" y="62"/>
                  </a:lnTo>
                  <a:lnTo>
                    <a:pt x="65" y="61"/>
                  </a:lnTo>
                  <a:lnTo>
                    <a:pt x="65" y="60"/>
                  </a:lnTo>
                  <a:lnTo>
                    <a:pt x="65" y="59"/>
                  </a:lnTo>
                  <a:lnTo>
                    <a:pt x="65" y="58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7" y="45"/>
                  </a:lnTo>
                  <a:lnTo>
                    <a:pt x="67" y="44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9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34"/>
                  </a:lnTo>
                  <a:lnTo>
                    <a:pt x="69" y="33"/>
                  </a:lnTo>
                  <a:lnTo>
                    <a:pt x="69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8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0" y="19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70" y="16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2" y="11"/>
                  </a:lnTo>
                  <a:lnTo>
                    <a:pt x="72" y="10"/>
                  </a:lnTo>
                  <a:lnTo>
                    <a:pt x="72" y="9"/>
                  </a:lnTo>
                  <a:lnTo>
                    <a:pt x="72" y="8"/>
                  </a:lnTo>
                  <a:lnTo>
                    <a:pt x="72" y="7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2" y="1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109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5" name="Freeform 145"/>
            <p:cNvSpPr>
              <a:spLocks noEditPoints="1"/>
            </p:cNvSpPr>
            <p:nvPr/>
          </p:nvSpPr>
          <p:spPr bwMode="auto">
            <a:xfrm>
              <a:off x="3233738" y="3897313"/>
              <a:ext cx="542925" cy="660400"/>
            </a:xfrm>
            <a:custGeom>
              <a:avLst/>
              <a:gdLst>
                <a:gd name="T0" fmla="*/ 130 w 342"/>
                <a:gd name="T1" fmla="*/ 273 h 416"/>
                <a:gd name="T2" fmla="*/ 138 w 342"/>
                <a:gd name="T3" fmla="*/ 287 h 416"/>
                <a:gd name="T4" fmla="*/ 142 w 342"/>
                <a:gd name="T5" fmla="*/ 297 h 416"/>
                <a:gd name="T6" fmla="*/ 126 w 342"/>
                <a:gd name="T7" fmla="*/ 304 h 416"/>
                <a:gd name="T8" fmla="*/ 109 w 342"/>
                <a:gd name="T9" fmla="*/ 305 h 416"/>
                <a:gd name="T10" fmla="*/ 97 w 342"/>
                <a:gd name="T11" fmla="*/ 292 h 416"/>
                <a:gd name="T12" fmla="*/ 92 w 342"/>
                <a:gd name="T13" fmla="*/ 279 h 416"/>
                <a:gd name="T14" fmla="*/ 109 w 342"/>
                <a:gd name="T15" fmla="*/ 275 h 416"/>
                <a:gd name="T16" fmla="*/ 127 w 342"/>
                <a:gd name="T17" fmla="*/ 272 h 416"/>
                <a:gd name="T18" fmla="*/ 68 w 342"/>
                <a:gd name="T19" fmla="*/ 271 h 416"/>
                <a:gd name="T20" fmla="*/ 60 w 342"/>
                <a:gd name="T21" fmla="*/ 275 h 416"/>
                <a:gd name="T22" fmla="*/ 46 w 342"/>
                <a:gd name="T23" fmla="*/ 273 h 416"/>
                <a:gd name="T24" fmla="*/ 61 w 342"/>
                <a:gd name="T25" fmla="*/ 263 h 416"/>
                <a:gd name="T26" fmla="*/ 178 w 342"/>
                <a:gd name="T27" fmla="*/ 268 h 416"/>
                <a:gd name="T28" fmla="*/ 195 w 342"/>
                <a:gd name="T29" fmla="*/ 270 h 416"/>
                <a:gd name="T30" fmla="*/ 211 w 342"/>
                <a:gd name="T31" fmla="*/ 276 h 416"/>
                <a:gd name="T32" fmla="*/ 226 w 342"/>
                <a:gd name="T33" fmla="*/ 268 h 416"/>
                <a:gd name="T34" fmla="*/ 237 w 342"/>
                <a:gd name="T35" fmla="*/ 275 h 416"/>
                <a:gd name="T36" fmla="*/ 218 w 342"/>
                <a:gd name="T37" fmla="*/ 284 h 416"/>
                <a:gd name="T38" fmla="*/ 197 w 342"/>
                <a:gd name="T39" fmla="*/ 292 h 416"/>
                <a:gd name="T40" fmla="*/ 179 w 342"/>
                <a:gd name="T41" fmla="*/ 291 h 416"/>
                <a:gd name="T42" fmla="*/ 163 w 342"/>
                <a:gd name="T43" fmla="*/ 281 h 416"/>
                <a:gd name="T44" fmla="*/ 155 w 342"/>
                <a:gd name="T45" fmla="*/ 265 h 416"/>
                <a:gd name="T46" fmla="*/ 129 w 342"/>
                <a:gd name="T47" fmla="*/ 7 h 416"/>
                <a:gd name="T48" fmla="*/ 143 w 342"/>
                <a:gd name="T49" fmla="*/ 13 h 416"/>
                <a:gd name="T50" fmla="*/ 155 w 342"/>
                <a:gd name="T51" fmla="*/ 14 h 416"/>
                <a:gd name="T52" fmla="*/ 167 w 342"/>
                <a:gd name="T53" fmla="*/ 20 h 416"/>
                <a:gd name="T54" fmla="*/ 183 w 342"/>
                <a:gd name="T55" fmla="*/ 30 h 416"/>
                <a:gd name="T56" fmla="*/ 201 w 342"/>
                <a:gd name="T57" fmla="*/ 34 h 416"/>
                <a:gd name="T58" fmla="*/ 217 w 342"/>
                <a:gd name="T59" fmla="*/ 41 h 416"/>
                <a:gd name="T60" fmla="*/ 231 w 342"/>
                <a:gd name="T61" fmla="*/ 52 h 416"/>
                <a:gd name="T62" fmla="*/ 255 w 342"/>
                <a:gd name="T63" fmla="*/ 124 h 416"/>
                <a:gd name="T64" fmla="*/ 253 w 342"/>
                <a:gd name="T65" fmla="*/ 177 h 416"/>
                <a:gd name="T66" fmla="*/ 246 w 342"/>
                <a:gd name="T67" fmla="*/ 186 h 416"/>
                <a:gd name="T68" fmla="*/ 223 w 342"/>
                <a:gd name="T69" fmla="*/ 177 h 416"/>
                <a:gd name="T70" fmla="*/ 201 w 342"/>
                <a:gd name="T71" fmla="*/ 181 h 416"/>
                <a:gd name="T72" fmla="*/ 174 w 342"/>
                <a:gd name="T73" fmla="*/ 177 h 416"/>
                <a:gd name="T74" fmla="*/ 157 w 342"/>
                <a:gd name="T75" fmla="*/ 172 h 416"/>
                <a:gd name="T76" fmla="*/ 138 w 342"/>
                <a:gd name="T77" fmla="*/ 165 h 416"/>
                <a:gd name="T78" fmla="*/ 120 w 342"/>
                <a:gd name="T79" fmla="*/ 165 h 416"/>
                <a:gd name="T80" fmla="*/ 102 w 342"/>
                <a:gd name="T81" fmla="*/ 163 h 416"/>
                <a:gd name="T82" fmla="*/ 83 w 342"/>
                <a:gd name="T83" fmla="*/ 164 h 416"/>
                <a:gd name="T84" fmla="*/ 65 w 342"/>
                <a:gd name="T85" fmla="*/ 165 h 416"/>
                <a:gd name="T86" fmla="*/ 47 w 342"/>
                <a:gd name="T87" fmla="*/ 168 h 416"/>
                <a:gd name="T88" fmla="*/ 37 w 342"/>
                <a:gd name="T89" fmla="*/ 157 h 416"/>
                <a:gd name="T90" fmla="*/ 24 w 342"/>
                <a:gd name="T91" fmla="*/ 145 h 416"/>
                <a:gd name="T92" fmla="*/ 6 w 342"/>
                <a:gd name="T93" fmla="*/ 139 h 416"/>
                <a:gd name="T94" fmla="*/ 7 w 342"/>
                <a:gd name="T95" fmla="*/ 123 h 416"/>
                <a:gd name="T96" fmla="*/ 14 w 342"/>
                <a:gd name="T97" fmla="*/ 104 h 416"/>
                <a:gd name="T98" fmla="*/ 7 w 342"/>
                <a:gd name="T99" fmla="*/ 87 h 416"/>
                <a:gd name="T100" fmla="*/ 12 w 342"/>
                <a:gd name="T101" fmla="*/ 64 h 416"/>
                <a:gd name="T102" fmla="*/ 0 w 342"/>
                <a:gd name="T103" fmla="*/ 52 h 416"/>
                <a:gd name="T104" fmla="*/ 5 w 342"/>
                <a:gd name="T105" fmla="*/ 37 h 416"/>
                <a:gd name="T106" fmla="*/ 22 w 342"/>
                <a:gd name="T107" fmla="*/ 34 h 416"/>
                <a:gd name="T108" fmla="*/ 48 w 342"/>
                <a:gd name="T109" fmla="*/ 29 h 416"/>
                <a:gd name="T110" fmla="*/ 65 w 342"/>
                <a:gd name="T111" fmla="*/ 43 h 416"/>
                <a:gd name="T112" fmla="*/ 78 w 342"/>
                <a:gd name="T113" fmla="*/ 48 h 416"/>
                <a:gd name="T114" fmla="*/ 73 w 342"/>
                <a:gd name="T115" fmla="*/ 33 h 416"/>
                <a:gd name="T116" fmla="*/ 77 w 342"/>
                <a:gd name="T117" fmla="*/ 26 h 416"/>
                <a:gd name="T118" fmla="*/ 86 w 342"/>
                <a:gd name="T119" fmla="*/ 21 h 416"/>
                <a:gd name="T120" fmla="*/ 101 w 342"/>
                <a:gd name="T121" fmla="*/ 17 h 416"/>
                <a:gd name="T122" fmla="*/ 109 w 342"/>
                <a:gd name="T123" fmla="*/ 7 h 416"/>
                <a:gd name="T124" fmla="*/ 118 w 342"/>
                <a:gd name="T125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" h="416">
                  <a:moveTo>
                    <a:pt x="341" y="415"/>
                  </a:moveTo>
                  <a:lnTo>
                    <a:pt x="340" y="416"/>
                  </a:lnTo>
                  <a:lnTo>
                    <a:pt x="339" y="415"/>
                  </a:lnTo>
                  <a:lnTo>
                    <a:pt x="339" y="414"/>
                  </a:lnTo>
                  <a:lnTo>
                    <a:pt x="339" y="413"/>
                  </a:lnTo>
                  <a:lnTo>
                    <a:pt x="338" y="411"/>
                  </a:lnTo>
                  <a:lnTo>
                    <a:pt x="339" y="411"/>
                  </a:lnTo>
                  <a:lnTo>
                    <a:pt x="340" y="411"/>
                  </a:lnTo>
                  <a:lnTo>
                    <a:pt x="340" y="410"/>
                  </a:lnTo>
                  <a:lnTo>
                    <a:pt x="341" y="410"/>
                  </a:lnTo>
                  <a:lnTo>
                    <a:pt x="342" y="413"/>
                  </a:lnTo>
                  <a:lnTo>
                    <a:pt x="341" y="413"/>
                  </a:lnTo>
                  <a:lnTo>
                    <a:pt x="341" y="414"/>
                  </a:lnTo>
                  <a:lnTo>
                    <a:pt x="341" y="415"/>
                  </a:lnTo>
                  <a:close/>
                  <a:moveTo>
                    <a:pt x="128" y="272"/>
                  </a:moveTo>
                  <a:lnTo>
                    <a:pt x="129" y="272"/>
                  </a:lnTo>
                  <a:lnTo>
                    <a:pt x="130" y="272"/>
                  </a:lnTo>
                  <a:lnTo>
                    <a:pt x="130" y="273"/>
                  </a:lnTo>
                  <a:lnTo>
                    <a:pt x="130" y="274"/>
                  </a:lnTo>
                  <a:lnTo>
                    <a:pt x="130" y="275"/>
                  </a:lnTo>
                  <a:lnTo>
                    <a:pt x="129" y="275"/>
                  </a:lnTo>
                  <a:lnTo>
                    <a:pt x="129" y="276"/>
                  </a:lnTo>
                  <a:lnTo>
                    <a:pt x="129" y="278"/>
                  </a:lnTo>
                  <a:lnTo>
                    <a:pt x="129" y="279"/>
                  </a:lnTo>
                  <a:lnTo>
                    <a:pt x="129" y="280"/>
                  </a:lnTo>
                  <a:lnTo>
                    <a:pt x="129" y="281"/>
                  </a:lnTo>
                  <a:lnTo>
                    <a:pt x="129" y="282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3" y="284"/>
                  </a:lnTo>
                  <a:lnTo>
                    <a:pt x="134" y="286"/>
                  </a:lnTo>
                  <a:lnTo>
                    <a:pt x="135" y="286"/>
                  </a:lnTo>
                  <a:lnTo>
                    <a:pt x="136" y="286"/>
                  </a:lnTo>
                  <a:lnTo>
                    <a:pt x="136" y="287"/>
                  </a:lnTo>
                  <a:lnTo>
                    <a:pt x="137" y="287"/>
                  </a:lnTo>
                  <a:lnTo>
                    <a:pt x="138" y="287"/>
                  </a:lnTo>
                  <a:lnTo>
                    <a:pt x="140" y="287"/>
                  </a:lnTo>
                  <a:lnTo>
                    <a:pt x="141" y="287"/>
                  </a:lnTo>
                  <a:lnTo>
                    <a:pt x="142" y="286"/>
                  </a:lnTo>
                  <a:lnTo>
                    <a:pt x="143" y="286"/>
                  </a:lnTo>
                  <a:lnTo>
                    <a:pt x="143" y="287"/>
                  </a:lnTo>
                  <a:lnTo>
                    <a:pt x="143" y="288"/>
                  </a:lnTo>
                  <a:lnTo>
                    <a:pt x="143" y="289"/>
                  </a:lnTo>
                  <a:lnTo>
                    <a:pt x="143" y="290"/>
                  </a:lnTo>
                  <a:lnTo>
                    <a:pt x="143" y="291"/>
                  </a:lnTo>
                  <a:lnTo>
                    <a:pt x="144" y="291"/>
                  </a:lnTo>
                  <a:lnTo>
                    <a:pt x="144" y="292"/>
                  </a:lnTo>
                  <a:lnTo>
                    <a:pt x="144" y="293"/>
                  </a:lnTo>
                  <a:lnTo>
                    <a:pt x="145" y="295"/>
                  </a:lnTo>
                  <a:lnTo>
                    <a:pt x="145" y="296"/>
                  </a:lnTo>
                  <a:lnTo>
                    <a:pt x="145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8" y="297"/>
                  </a:lnTo>
                  <a:lnTo>
                    <a:pt x="137" y="297"/>
                  </a:lnTo>
                  <a:lnTo>
                    <a:pt x="137" y="298"/>
                  </a:lnTo>
                  <a:lnTo>
                    <a:pt x="136" y="298"/>
                  </a:lnTo>
                  <a:lnTo>
                    <a:pt x="136" y="298"/>
                  </a:lnTo>
                  <a:lnTo>
                    <a:pt x="135" y="299"/>
                  </a:lnTo>
                  <a:lnTo>
                    <a:pt x="134" y="299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1"/>
                  </a:lnTo>
                  <a:lnTo>
                    <a:pt x="129" y="301"/>
                  </a:lnTo>
                  <a:lnTo>
                    <a:pt x="129" y="303"/>
                  </a:lnTo>
                  <a:lnTo>
                    <a:pt x="128" y="303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4"/>
                  </a:lnTo>
                  <a:lnTo>
                    <a:pt x="124" y="304"/>
                  </a:lnTo>
                  <a:lnTo>
                    <a:pt x="123" y="305"/>
                  </a:lnTo>
                  <a:lnTo>
                    <a:pt x="121" y="305"/>
                  </a:lnTo>
                  <a:lnTo>
                    <a:pt x="120" y="304"/>
                  </a:lnTo>
                  <a:lnTo>
                    <a:pt x="119" y="305"/>
                  </a:lnTo>
                  <a:lnTo>
                    <a:pt x="118" y="305"/>
                  </a:lnTo>
                  <a:lnTo>
                    <a:pt x="117" y="305"/>
                  </a:lnTo>
                  <a:lnTo>
                    <a:pt x="117" y="306"/>
                  </a:lnTo>
                  <a:lnTo>
                    <a:pt x="116" y="307"/>
                  </a:lnTo>
                  <a:lnTo>
                    <a:pt x="116" y="308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07"/>
                  </a:lnTo>
                  <a:lnTo>
                    <a:pt x="111" y="307"/>
                  </a:lnTo>
                  <a:lnTo>
                    <a:pt x="111" y="306"/>
                  </a:lnTo>
                  <a:lnTo>
                    <a:pt x="110" y="306"/>
                  </a:lnTo>
                  <a:lnTo>
                    <a:pt x="109" y="305"/>
                  </a:lnTo>
                  <a:lnTo>
                    <a:pt x="109" y="305"/>
                  </a:lnTo>
                  <a:lnTo>
                    <a:pt x="108" y="304"/>
                  </a:lnTo>
                  <a:lnTo>
                    <a:pt x="107" y="303"/>
                  </a:lnTo>
                  <a:lnTo>
                    <a:pt x="106" y="303"/>
                  </a:lnTo>
                  <a:lnTo>
                    <a:pt x="104" y="301"/>
                  </a:lnTo>
                  <a:lnTo>
                    <a:pt x="103" y="300"/>
                  </a:lnTo>
                  <a:lnTo>
                    <a:pt x="102" y="300"/>
                  </a:lnTo>
                  <a:lnTo>
                    <a:pt x="102" y="299"/>
                  </a:lnTo>
                  <a:lnTo>
                    <a:pt x="101" y="299"/>
                  </a:lnTo>
                  <a:lnTo>
                    <a:pt x="101" y="298"/>
                  </a:lnTo>
                  <a:lnTo>
                    <a:pt x="101" y="297"/>
                  </a:lnTo>
                  <a:lnTo>
                    <a:pt x="100" y="297"/>
                  </a:lnTo>
                  <a:lnTo>
                    <a:pt x="100" y="296"/>
                  </a:lnTo>
                  <a:lnTo>
                    <a:pt x="100" y="295"/>
                  </a:lnTo>
                  <a:lnTo>
                    <a:pt x="99" y="295"/>
                  </a:lnTo>
                  <a:lnTo>
                    <a:pt x="98" y="295"/>
                  </a:lnTo>
                  <a:lnTo>
                    <a:pt x="98" y="293"/>
                  </a:lnTo>
                  <a:lnTo>
                    <a:pt x="97" y="292"/>
                  </a:lnTo>
                  <a:lnTo>
                    <a:pt x="97" y="291"/>
                  </a:lnTo>
                  <a:lnTo>
                    <a:pt x="97" y="290"/>
                  </a:lnTo>
                  <a:lnTo>
                    <a:pt x="95" y="289"/>
                  </a:lnTo>
                  <a:lnTo>
                    <a:pt x="95" y="288"/>
                  </a:lnTo>
                  <a:lnTo>
                    <a:pt x="94" y="288"/>
                  </a:lnTo>
                  <a:lnTo>
                    <a:pt x="93" y="288"/>
                  </a:lnTo>
                  <a:lnTo>
                    <a:pt x="93" y="287"/>
                  </a:lnTo>
                  <a:lnTo>
                    <a:pt x="93" y="286"/>
                  </a:lnTo>
                  <a:lnTo>
                    <a:pt x="92" y="284"/>
                  </a:lnTo>
                  <a:lnTo>
                    <a:pt x="91" y="284"/>
                  </a:lnTo>
                  <a:lnTo>
                    <a:pt x="90" y="283"/>
                  </a:lnTo>
                  <a:lnTo>
                    <a:pt x="89" y="282"/>
                  </a:lnTo>
                  <a:lnTo>
                    <a:pt x="87" y="282"/>
                  </a:lnTo>
                  <a:lnTo>
                    <a:pt x="87" y="281"/>
                  </a:lnTo>
                  <a:lnTo>
                    <a:pt x="89" y="280"/>
                  </a:lnTo>
                  <a:lnTo>
                    <a:pt x="90" y="279"/>
                  </a:lnTo>
                  <a:lnTo>
                    <a:pt x="91" y="279"/>
                  </a:lnTo>
                  <a:lnTo>
                    <a:pt x="92" y="279"/>
                  </a:lnTo>
                  <a:lnTo>
                    <a:pt x="93" y="279"/>
                  </a:lnTo>
                  <a:lnTo>
                    <a:pt x="94" y="279"/>
                  </a:lnTo>
                  <a:lnTo>
                    <a:pt x="94" y="280"/>
                  </a:lnTo>
                  <a:lnTo>
                    <a:pt x="95" y="280"/>
                  </a:lnTo>
                  <a:lnTo>
                    <a:pt x="97" y="280"/>
                  </a:lnTo>
                  <a:lnTo>
                    <a:pt x="98" y="280"/>
                  </a:lnTo>
                  <a:lnTo>
                    <a:pt x="99" y="280"/>
                  </a:lnTo>
                  <a:lnTo>
                    <a:pt x="100" y="280"/>
                  </a:lnTo>
                  <a:lnTo>
                    <a:pt x="101" y="280"/>
                  </a:lnTo>
                  <a:lnTo>
                    <a:pt x="102" y="280"/>
                  </a:lnTo>
                  <a:lnTo>
                    <a:pt x="103" y="280"/>
                  </a:lnTo>
                  <a:lnTo>
                    <a:pt x="104" y="280"/>
                  </a:lnTo>
                  <a:lnTo>
                    <a:pt x="106" y="279"/>
                  </a:lnTo>
                  <a:lnTo>
                    <a:pt x="107" y="278"/>
                  </a:lnTo>
                  <a:lnTo>
                    <a:pt x="108" y="278"/>
                  </a:lnTo>
                  <a:lnTo>
                    <a:pt x="108" y="276"/>
                  </a:lnTo>
                  <a:lnTo>
                    <a:pt x="109" y="275"/>
                  </a:lnTo>
                  <a:lnTo>
                    <a:pt x="109" y="275"/>
                  </a:lnTo>
                  <a:lnTo>
                    <a:pt x="110" y="274"/>
                  </a:lnTo>
                  <a:lnTo>
                    <a:pt x="111" y="275"/>
                  </a:lnTo>
                  <a:lnTo>
                    <a:pt x="112" y="275"/>
                  </a:lnTo>
                  <a:lnTo>
                    <a:pt x="114" y="275"/>
                  </a:lnTo>
                  <a:lnTo>
                    <a:pt x="115" y="275"/>
                  </a:lnTo>
                  <a:lnTo>
                    <a:pt x="115" y="276"/>
                  </a:lnTo>
                  <a:lnTo>
                    <a:pt x="116" y="276"/>
                  </a:lnTo>
                  <a:lnTo>
                    <a:pt x="117" y="276"/>
                  </a:lnTo>
                  <a:lnTo>
                    <a:pt x="118" y="276"/>
                  </a:lnTo>
                  <a:lnTo>
                    <a:pt x="119" y="276"/>
                  </a:lnTo>
                  <a:lnTo>
                    <a:pt x="120" y="276"/>
                  </a:lnTo>
                  <a:lnTo>
                    <a:pt x="121" y="275"/>
                  </a:lnTo>
                  <a:lnTo>
                    <a:pt x="123" y="275"/>
                  </a:lnTo>
                  <a:lnTo>
                    <a:pt x="124" y="275"/>
                  </a:lnTo>
                  <a:lnTo>
                    <a:pt x="125" y="274"/>
                  </a:lnTo>
                  <a:lnTo>
                    <a:pt x="126" y="274"/>
                  </a:lnTo>
                  <a:lnTo>
                    <a:pt x="126" y="273"/>
                  </a:lnTo>
                  <a:lnTo>
                    <a:pt x="127" y="272"/>
                  </a:lnTo>
                  <a:lnTo>
                    <a:pt x="128" y="272"/>
                  </a:lnTo>
                  <a:close/>
                  <a:moveTo>
                    <a:pt x="49" y="267"/>
                  </a:moveTo>
                  <a:lnTo>
                    <a:pt x="49" y="268"/>
                  </a:lnTo>
                  <a:lnTo>
                    <a:pt x="47" y="268"/>
                  </a:lnTo>
                  <a:lnTo>
                    <a:pt x="46" y="268"/>
                  </a:lnTo>
                  <a:lnTo>
                    <a:pt x="46" y="267"/>
                  </a:lnTo>
                  <a:lnTo>
                    <a:pt x="49" y="267"/>
                  </a:lnTo>
                  <a:close/>
                  <a:moveTo>
                    <a:pt x="70" y="267"/>
                  </a:moveTo>
                  <a:lnTo>
                    <a:pt x="69" y="268"/>
                  </a:lnTo>
                  <a:lnTo>
                    <a:pt x="68" y="267"/>
                  </a:lnTo>
                  <a:lnTo>
                    <a:pt x="69" y="266"/>
                  </a:lnTo>
                  <a:lnTo>
                    <a:pt x="70" y="266"/>
                  </a:lnTo>
                  <a:lnTo>
                    <a:pt x="70" y="267"/>
                  </a:lnTo>
                  <a:close/>
                  <a:moveTo>
                    <a:pt x="64" y="268"/>
                  </a:moveTo>
                  <a:lnTo>
                    <a:pt x="65" y="270"/>
                  </a:lnTo>
                  <a:lnTo>
                    <a:pt x="66" y="271"/>
                  </a:lnTo>
                  <a:lnTo>
                    <a:pt x="67" y="271"/>
                  </a:lnTo>
                  <a:lnTo>
                    <a:pt x="68" y="271"/>
                  </a:lnTo>
                  <a:lnTo>
                    <a:pt x="68" y="270"/>
                  </a:lnTo>
                  <a:lnTo>
                    <a:pt x="69" y="270"/>
                  </a:lnTo>
                  <a:lnTo>
                    <a:pt x="70" y="270"/>
                  </a:lnTo>
                  <a:lnTo>
                    <a:pt x="74" y="272"/>
                  </a:lnTo>
                  <a:lnTo>
                    <a:pt x="75" y="274"/>
                  </a:lnTo>
                  <a:lnTo>
                    <a:pt x="76" y="276"/>
                  </a:lnTo>
                  <a:lnTo>
                    <a:pt x="75" y="276"/>
                  </a:lnTo>
                  <a:lnTo>
                    <a:pt x="74" y="276"/>
                  </a:lnTo>
                  <a:lnTo>
                    <a:pt x="73" y="276"/>
                  </a:lnTo>
                  <a:lnTo>
                    <a:pt x="72" y="276"/>
                  </a:lnTo>
                  <a:lnTo>
                    <a:pt x="69" y="276"/>
                  </a:lnTo>
                  <a:lnTo>
                    <a:pt x="68" y="276"/>
                  </a:lnTo>
                  <a:lnTo>
                    <a:pt x="67" y="276"/>
                  </a:lnTo>
                  <a:lnTo>
                    <a:pt x="66" y="276"/>
                  </a:lnTo>
                  <a:lnTo>
                    <a:pt x="64" y="279"/>
                  </a:lnTo>
                  <a:lnTo>
                    <a:pt x="61" y="276"/>
                  </a:lnTo>
                  <a:lnTo>
                    <a:pt x="60" y="276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8" y="275"/>
                  </a:lnTo>
                  <a:lnTo>
                    <a:pt x="57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5" y="274"/>
                  </a:lnTo>
                  <a:lnTo>
                    <a:pt x="55" y="273"/>
                  </a:lnTo>
                  <a:lnTo>
                    <a:pt x="55" y="273"/>
                  </a:lnTo>
                  <a:lnTo>
                    <a:pt x="53" y="273"/>
                  </a:lnTo>
                  <a:lnTo>
                    <a:pt x="52" y="274"/>
                  </a:lnTo>
                  <a:lnTo>
                    <a:pt x="51" y="275"/>
                  </a:lnTo>
                  <a:lnTo>
                    <a:pt x="50" y="275"/>
                  </a:lnTo>
                  <a:lnTo>
                    <a:pt x="48" y="274"/>
                  </a:lnTo>
                  <a:lnTo>
                    <a:pt x="47" y="274"/>
                  </a:lnTo>
                  <a:lnTo>
                    <a:pt x="46" y="274"/>
                  </a:lnTo>
                  <a:lnTo>
                    <a:pt x="44" y="274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2"/>
                  </a:lnTo>
                  <a:lnTo>
                    <a:pt x="46" y="272"/>
                  </a:lnTo>
                  <a:lnTo>
                    <a:pt x="47" y="272"/>
                  </a:lnTo>
                  <a:lnTo>
                    <a:pt x="47" y="272"/>
                  </a:lnTo>
                  <a:lnTo>
                    <a:pt x="48" y="272"/>
                  </a:lnTo>
                  <a:lnTo>
                    <a:pt x="48" y="272"/>
                  </a:lnTo>
                  <a:lnTo>
                    <a:pt x="49" y="272"/>
                  </a:lnTo>
                  <a:lnTo>
                    <a:pt x="49" y="271"/>
                  </a:lnTo>
                  <a:lnTo>
                    <a:pt x="50" y="271"/>
                  </a:lnTo>
                  <a:lnTo>
                    <a:pt x="50" y="270"/>
                  </a:lnTo>
                  <a:lnTo>
                    <a:pt x="51" y="270"/>
                  </a:lnTo>
                  <a:lnTo>
                    <a:pt x="52" y="267"/>
                  </a:lnTo>
                  <a:lnTo>
                    <a:pt x="55" y="270"/>
                  </a:lnTo>
                  <a:lnTo>
                    <a:pt x="56" y="268"/>
                  </a:lnTo>
                  <a:lnTo>
                    <a:pt x="58" y="267"/>
                  </a:lnTo>
                  <a:lnTo>
                    <a:pt x="61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5" y="266"/>
                  </a:lnTo>
                  <a:lnTo>
                    <a:pt x="65" y="267"/>
                  </a:lnTo>
                  <a:lnTo>
                    <a:pt x="64" y="268"/>
                  </a:lnTo>
                  <a:close/>
                  <a:moveTo>
                    <a:pt x="159" y="263"/>
                  </a:moveTo>
                  <a:lnTo>
                    <a:pt x="160" y="263"/>
                  </a:lnTo>
                  <a:lnTo>
                    <a:pt x="163" y="263"/>
                  </a:lnTo>
                  <a:lnTo>
                    <a:pt x="169" y="264"/>
                  </a:lnTo>
                  <a:lnTo>
                    <a:pt x="172" y="266"/>
                  </a:lnTo>
                  <a:lnTo>
                    <a:pt x="174" y="266"/>
                  </a:lnTo>
                  <a:lnTo>
                    <a:pt x="175" y="266"/>
                  </a:lnTo>
                  <a:lnTo>
                    <a:pt x="175" y="267"/>
                  </a:lnTo>
                  <a:lnTo>
                    <a:pt x="176" y="267"/>
                  </a:lnTo>
                  <a:lnTo>
                    <a:pt x="177" y="268"/>
                  </a:lnTo>
                  <a:lnTo>
                    <a:pt x="178" y="268"/>
                  </a:lnTo>
                  <a:lnTo>
                    <a:pt x="180" y="268"/>
                  </a:lnTo>
                  <a:lnTo>
                    <a:pt x="181" y="268"/>
                  </a:lnTo>
                  <a:lnTo>
                    <a:pt x="181" y="267"/>
                  </a:lnTo>
                  <a:lnTo>
                    <a:pt x="183" y="267"/>
                  </a:lnTo>
                  <a:lnTo>
                    <a:pt x="184" y="267"/>
                  </a:lnTo>
                  <a:lnTo>
                    <a:pt x="185" y="267"/>
                  </a:lnTo>
                  <a:lnTo>
                    <a:pt x="186" y="267"/>
                  </a:lnTo>
                  <a:lnTo>
                    <a:pt x="187" y="268"/>
                  </a:lnTo>
                  <a:lnTo>
                    <a:pt x="188" y="268"/>
                  </a:lnTo>
                  <a:lnTo>
                    <a:pt x="188" y="267"/>
                  </a:lnTo>
                  <a:lnTo>
                    <a:pt x="189" y="267"/>
                  </a:lnTo>
                  <a:lnTo>
                    <a:pt x="190" y="267"/>
                  </a:lnTo>
                  <a:lnTo>
                    <a:pt x="190" y="268"/>
                  </a:lnTo>
                  <a:lnTo>
                    <a:pt x="190" y="268"/>
                  </a:lnTo>
                  <a:lnTo>
                    <a:pt x="192" y="268"/>
                  </a:lnTo>
                  <a:lnTo>
                    <a:pt x="193" y="270"/>
                  </a:lnTo>
                  <a:lnTo>
                    <a:pt x="194" y="271"/>
                  </a:lnTo>
                  <a:lnTo>
                    <a:pt x="195" y="270"/>
                  </a:lnTo>
                  <a:lnTo>
                    <a:pt x="196" y="270"/>
                  </a:lnTo>
                  <a:lnTo>
                    <a:pt x="196" y="271"/>
                  </a:lnTo>
                  <a:lnTo>
                    <a:pt x="197" y="271"/>
                  </a:lnTo>
                  <a:lnTo>
                    <a:pt x="198" y="271"/>
                  </a:lnTo>
                  <a:lnTo>
                    <a:pt x="200" y="272"/>
                  </a:lnTo>
                  <a:lnTo>
                    <a:pt x="201" y="272"/>
                  </a:lnTo>
                  <a:lnTo>
                    <a:pt x="201" y="273"/>
                  </a:lnTo>
                  <a:lnTo>
                    <a:pt x="202" y="273"/>
                  </a:lnTo>
                  <a:lnTo>
                    <a:pt x="203" y="274"/>
                  </a:lnTo>
                  <a:lnTo>
                    <a:pt x="204" y="274"/>
                  </a:lnTo>
                  <a:lnTo>
                    <a:pt x="204" y="275"/>
                  </a:lnTo>
                  <a:lnTo>
                    <a:pt x="204" y="276"/>
                  </a:lnTo>
                  <a:lnTo>
                    <a:pt x="205" y="276"/>
                  </a:lnTo>
                  <a:lnTo>
                    <a:pt x="206" y="276"/>
                  </a:lnTo>
                  <a:lnTo>
                    <a:pt x="207" y="276"/>
                  </a:lnTo>
                  <a:lnTo>
                    <a:pt x="209" y="278"/>
                  </a:lnTo>
                  <a:lnTo>
                    <a:pt x="210" y="276"/>
                  </a:lnTo>
                  <a:lnTo>
                    <a:pt x="211" y="276"/>
                  </a:lnTo>
                  <a:lnTo>
                    <a:pt x="212" y="276"/>
                  </a:lnTo>
                  <a:lnTo>
                    <a:pt x="213" y="278"/>
                  </a:lnTo>
                  <a:lnTo>
                    <a:pt x="214" y="278"/>
                  </a:lnTo>
                  <a:lnTo>
                    <a:pt x="215" y="278"/>
                  </a:lnTo>
                  <a:lnTo>
                    <a:pt x="217" y="278"/>
                  </a:lnTo>
                  <a:lnTo>
                    <a:pt x="218" y="278"/>
                  </a:lnTo>
                  <a:lnTo>
                    <a:pt x="218" y="278"/>
                  </a:lnTo>
                  <a:lnTo>
                    <a:pt x="219" y="276"/>
                  </a:lnTo>
                  <a:lnTo>
                    <a:pt x="220" y="275"/>
                  </a:lnTo>
                  <a:lnTo>
                    <a:pt x="221" y="274"/>
                  </a:lnTo>
                  <a:lnTo>
                    <a:pt x="221" y="273"/>
                  </a:lnTo>
                  <a:lnTo>
                    <a:pt x="220" y="272"/>
                  </a:lnTo>
                  <a:lnTo>
                    <a:pt x="221" y="272"/>
                  </a:lnTo>
                  <a:lnTo>
                    <a:pt x="222" y="271"/>
                  </a:lnTo>
                  <a:lnTo>
                    <a:pt x="223" y="271"/>
                  </a:lnTo>
                  <a:lnTo>
                    <a:pt x="223" y="270"/>
                  </a:lnTo>
                  <a:lnTo>
                    <a:pt x="224" y="270"/>
                  </a:lnTo>
                  <a:lnTo>
                    <a:pt x="226" y="268"/>
                  </a:lnTo>
                  <a:lnTo>
                    <a:pt x="227" y="270"/>
                  </a:lnTo>
                  <a:lnTo>
                    <a:pt x="228" y="270"/>
                  </a:lnTo>
                  <a:lnTo>
                    <a:pt x="228" y="268"/>
                  </a:lnTo>
                  <a:lnTo>
                    <a:pt x="229" y="268"/>
                  </a:lnTo>
                  <a:lnTo>
                    <a:pt x="230" y="268"/>
                  </a:lnTo>
                  <a:lnTo>
                    <a:pt x="231" y="268"/>
                  </a:lnTo>
                  <a:lnTo>
                    <a:pt x="232" y="271"/>
                  </a:lnTo>
                  <a:lnTo>
                    <a:pt x="234" y="271"/>
                  </a:lnTo>
                  <a:lnTo>
                    <a:pt x="235" y="271"/>
                  </a:lnTo>
                  <a:lnTo>
                    <a:pt x="236" y="271"/>
                  </a:lnTo>
                  <a:lnTo>
                    <a:pt x="236" y="272"/>
                  </a:lnTo>
                  <a:lnTo>
                    <a:pt x="237" y="272"/>
                  </a:lnTo>
                  <a:lnTo>
                    <a:pt x="238" y="272"/>
                  </a:lnTo>
                  <a:lnTo>
                    <a:pt x="238" y="272"/>
                  </a:lnTo>
                  <a:lnTo>
                    <a:pt x="239" y="273"/>
                  </a:lnTo>
                  <a:lnTo>
                    <a:pt x="238" y="273"/>
                  </a:lnTo>
                  <a:lnTo>
                    <a:pt x="238" y="274"/>
                  </a:lnTo>
                  <a:lnTo>
                    <a:pt x="237" y="275"/>
                  </a:lnTo>
                  <a:lnTo>
                    <a:pt x="236" y="275"/>
                  </a:lnTo>
                  <a:lnTo>
                    <a:pt x="235" y="276"/>
                  </a:lnTo>
                  <a:lnTo>
                    <a:pt x="235" y="278"/>
                  </a:lnTo>
                  <a:lnTo>
                    <a:pt x="234" y="278"/>
                  </a:lnTo>
                  <a:lnTo>
                    <a:pt x="234" y="279"/>
                  </a:lnTo>
                  <a:lnTo>
                    <a:pt x="234" y="280"/>
                  </a:lnTo>
                  <a:lnTo>
                    <a:pt x="232" y="281"/>
                  </a:lnTo>
                  <a:lnTo>
                    <a:pt x="232" y="282"/>
                  </a:lnTo>
                  <a:lnTo>
                    <a:pt x="231" y="282"/>
                  </a:lnTo>
                  <a:lnTo>
                    <a:pt x="230" y="283"/>
                  </a:lnTo>
                  <a:lnTo>
                    <a:pt x="229" y="282"/>
                  </a:lnTo>
                  <a:lnTo>
                    <a:pt x="228" y="282"/>
                  </a:lnTo>
                  <a:lnTo>
                    <a:pt x="226" y="283"/>
                  </a:lnTo>
                  <a:lnTo>
                    <a:pt x="224" y="284"/>
                  </a:lnTo>
                  <a:lnTo>
                    <a:pt x="221" y="284"/>
                  </a:lnTo>
                  <a:lnTo>
                    <a:pt x="220" y="284"/>
                  </a:lnTo>
                  <a:lnTo>
                    <a:pt x="219" y="284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5" y="284"/>
                  </a:lnTo>
                  <a:lnTo>
                    <a:pt x="214" y="284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4" y="289"/>
                  </a:lnTo>
                  <a:lnTo>
                    <a:pt x="203" y="289"/>
                  </a:lnTo>
                  <a:lnTo>
                    <a:pt x="202" y="289"/>
                  </a:lnTo>
                  <a:lnTo>
                    <a:pt x="202" y="290"/>
                  </a:lnTo>
                  <a:lnTo>
                    <a:pt x="201" y="290"/>
                  </a:lnTo>
                  <a:lnTo>
                    <a:pt x="200" y="290"/>
                  </a:lnTo>
                  <a:lnTo>
                    <a:pt x="198" y="291"/>
                  </a:lnTo>
                  <a:lnTo>
                    <a:pt x="197" y="292"/>
                  </a:lnTo>
                  <a:lnTo>
                    <a:pt x="196" y="292"/>
                  </a:lnTo>
                  <a:lnTo>
                    <a:pt x="196" y="291"/>
                  </a:lnTo>
                  <a:lnTo>
                    <a:pt x="194" y="291"/>
                  </a:lnTo>
                  <a:lnTo>
                    <a:pt x="193" y="291"/>
                  </a:lnTo>
                  <a:lnTo>
                    <a:pt x="192" y="291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0" y="292"/>
                  </a:lnTo>
                  <a:lnTo>
                    <a:pt x="188" y="292"/>
                  </a:lnTo>
                  <a:lnTo>
                    <a:pt x="187" y="291"/>
                  </a:lnTo>
                  <a:lnTo>
                    <a:pt x="187" y="292"/>
                  </a:lnTo>
                  <a:lnTo>
                    <a:pt x="186" y="291"/>
                  </a:lnTo>
                  <a:lnTo>
                    <a:pt x="185" y="292"/>
                  </a:lnTo>
                  <a:lnTo>
                    <a:pt x="184" y="292"/>
                  </a:lnTo>
                  <a:lnTo>
                    <a:pt x="183" y="291"/>
                  </a:lnTo>
                  <a:lnTo>
                    <a:pt x="181" y="291"/>
                  </a:lnTo>
                  <a:lnTo>
                    <a:pt x="180" y="291"/>
                  </a:lnTo>
                  <a:lnTo>
                    <a:pt x="179" y="291"/>
                  </a:lnTo>
                  <a:lnTo>
                    <a:pt x="177" y="292"/>
                  </a:lnTo>
                  <a:lnTo>
                    <a:pt x="177" y="291"/>
                  </a:lnTo>
                  <a:lnTo>
                    <a:pt x="176" y="290"/>
                  </a:lnTo>
                  <a:lnTo>
                    <a:pt x="175" y="290"/>
                  </a:lnTo>
                  <a:lnTo>
                    <a:pt x="174" y="289"/>
                  </a:lnTo>
                  <a:lnTo>
                    <a:pt x="172" y="289"/>
                  </a:lnTo>
                  <a:lnTo>
                    <a:pt x="171" y="290"/>
                  </a:lnTo>
                  <a:lnTo>
                    <a:pt x="170" y="290"/>
                  </a:lnTo>
                  <a:lnTo>
                    <a:pt x="169" y="289"/>
                  </a:lnTo>
                  <a:lnTo>
                    <a:pt x="168" y="288"/>
                  </a:lnTo>
                  <a:lnTo>
                    <a:pt x="167" y="287"/>
                  </a:lnTo>
                  <a:lnTo>
                    <a:pt x="164" y="287"/>
                  </a:lnTo>
                  <a:lnTo>
                    <a:pt x="164" y="286"/>
                  </a:lnTo>
                  <a:lnTo>
                    <a:pt x="164" y="284"/>
                  </a:lnTo>
                  <a:lnTo>
                    <a:pt x="163" y="284"/>
                  </a:lnTo>
                  <a:lnTo>
                    <a:pt x="163" y="283"/>
                  </a:lnTo>
                  <a:lnTo>
                    <a:pt x="163" y="282"/>
                  </a:lnTo>
                  <a:lnTo>
                    <a:pt x="163" y="281"/>
                  </a:lnTo>
                  <a:lnTo>
                    <a:pt x="163" y="280"/>
                  </a:lnTo>
                  <a:lnTo>
                    <a:pt x="163" y="278"/>
                  </a:lnTo>
                  <a:lnTo>
                    <a:pt x="164" y="275"/>
                  </a:lnTo>
                  <a:lnTo>
                    <a:pt x="164" y="273"/>
                  </a:lnTo>
                  <a:lnTo>
                    <a:pt x="163" y="273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1" y="271"/>
                  </a:lnTo>
                  <a:lnTo>
                    <a:pt x="160" y="270"/>
                  </a:lnTo>
                  <a:lnTo>
                    <a:pt x="160" y="268"/>
                  </a:lnTo>
                  <a:lnTo>
                    <a:pt x="159" y="268"/>
                  </a:lnTo>
                  <a:lnTo>
                    <a:pt x="158" y="267"/>
                  </a:lnTo>
                  <a:lnTo>
                    <a:pt x="155" y="268"/>
                  </a:lnTo>
                  <a:lnTo>
                    <a:pt x="153" y="267"/>
                  </a:lnTo>
                  <a:lnTo>
                    <a:pt x="154" y="266"/>
                  </a:lnTo>
                  <a:lnTo>
                    <a:pt x="155" y="266"/>
                  </a:lnTo>
                  <a:lnTo>
                    <a:pt x="155" y="265"/>
                  </a:lnTo>
                  <a:lnTo>
                    <a:pt x="155" y="264"/>
                  </a:lnTo>
                  <a:lnTo>
                    <a:pt x="157" y="262"/>
                  </a:lnTo>
                  <a:lnTo>
                    <a:pt x="158" y="263"/>
                  </a:lnTo>
                  <a:lnTo>
                    <a:pt x="159" y="263"/>
                  </a:lnTo>
                  <a:close/>
                  <a:moveTo>
                    <a:pt x="123" y="0"/>
                  </a:moveTo>
                  <a:lnTo>
                    <a:pt x="123" y="1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6" y="4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29" y="5"/>
                  </a:lnTo>
                  <a:lnTo>
                    <a:pt x="129" y="7"/>
                  </a:lnTo>
                  <a:lnTo>
                    <a:pt x="130" y="7"/>
                  </a:lnTo>
                  <a:lnTo>
                    <a:pt x="130" y="5"/>
                  </a:lnTo>
                  <a:lnTo>
                    <a:pt x="132" y="5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6" y="9"/>
                  </a:lnTo>
                  <a:lnTo>
                    <a:pt x="136" y="10"/>
                  </a:lnTo>
                  <a:lnTo>
                    <a:pt x="137" y="10"/>
                  </a:lnTo>
                  <a:lnTo>
                    <a:pt x="138" y="10"/>
                  </a:lnTo>
                  <a:lnTo>
                    <a:pt x="140" y="11"/>
                  </a:lnTo>
                  <a:lnTo>
                    <a:pt x="141" y="12"/>
                  </a:lnTo>
                  <a:lnTo>
                    <a:pt x="142" y="12"/>
                  </a:lnTo>
                  <a:lnTo>
                    <a:pt x="143" y="13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3"/>
                  </a:lnTo>
                  <a:lnTo>
                    <a:pt x="145" y="13"/>
                  </a:lnTo>
                  <a:lnTo>
                    <a:pt x="145" y="14"/>
                  </a:lnTo>
                  <a:lnTo>
                    <a:pt x="146" y="13"/>
                  </a:lnTo>
                  <a:lnTo>
                    <a:pt x="147" y="13"/>
                  </a:lnTo>
                  <a:lnTo>
                    <a:pt x="147" y="14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49" y="13"/>
                  </a:lnTo>
                  <a:lnTo>
                    <a:pt x="150" y="13"/>
                  </a:lnTo>
                  <a:lnTo>
                    <a:pt x="151" y="14"/>
                  </a:lnTo>
                  <a:lnTo>
                    <a:pt x="152" y="13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4" y="14"/>
                  </a:lnTo>
                  <a:lnTo>
                    <a:pt x="155" y="14"/>
                  </a:lnTo>
                  <a:lnTo>
                    <a:pt x="155" y="16"/>
                  </a:lnTo>
                  <a:lnTo>
                    <a:pt x="157" y="14"/>
                  </a:lnTo>
                  <a:lnTo>
                    <a:pt x="157" y="16"/>
                  </a:lnTo>
                  <a:lnTo>
                    <a:pt x="158" y="17"/>
                  </a:lnTo>
                  <a:lnTo>
                    <a:pt x="158" y="18"/>
                  </a:lnTo>
                  <a:lnTo>
                    <a:pt x="159" y="18"/>
                  </a:lnTo>
                  <a:lnTo>
                    <a:pt x="159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2" y="18"/>
                  </a:lnTo>
                  <a:lnTo>
                    <a:pt x="163" y="18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70" y="21"/>
                  </a:lnTo>
                  <a:lnTo>
                    <a:pt x="170" y="22"/>
                  </a:lnTo>
                  <a:lnTo>
                    <a:pt x="171" y="22"/>
                  </a:lnTo>
                  <a:lnTo>
                    <a:pt x="171" y="24"/>
                  </a:lnTo>
                  <a:lnTo>
                    <a:pt x="171" y="25"/>
                  </a:lnTo>
                  <a:lnTo>
                    <a:pt x="172" y="25"/>
                  </a:lnTo>
                  <a:lnTo>
                    <a:pt x="172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7" y="28"/>
                  </a:lnTo>
                  <a:lnTo>
                    <a:pt x="178" y="28"/>
                  </a:lnTo>
                  <a:lnTo>
                    <a:pt x="179" y="28"/>
                  </a:lnTo>
                  <a:lnTo>
                    <a:pt x="180" y="28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3" y="30"/>
                  </a:lnTo>
                  <a:lnTo>
                    <a:pt x="184" y="31"/>
                  </a:lnTo>
                  <a:lnTo>
                    <a:pt x="185" y="30"/>
                  </a:lnTo>
                  <a:lnTo>
                    <a:pt x="186" y="30"/>
                  </a:lnTo>
                  <a:lnTo>
                    <a:pt x="187" y="31"/>
                  </a:lnTo>
                  <a:lnTo>
                    <a:pt x="188" y="31"/>
                  </a:lnTo>
                  <a:lnTo>
                    <a:pt x="189" y="33"/>
                  </a:lnTo>
                  <a:lnTo>
                    <a:pt x="190" y="33"/>
                  </a:lnTo>
                  <a:lnTo>
                    <a:pt x="190" y="34"/>
                  </a:lnTo>
                  <a:lnTo>
                    <a:pt x="192" y="35"/>
                  </a:lnTo>
                  <a:lnTo>
                    <a:pt x="193" y="35"/>
                  </a:lnTo>
                  <a:lnTo>
                    <a:pt x="194" y="35"/>
                  </a:lnTo>
                  <a:lnTo>
                    <a:pt x="195" y="35"/>
                  </a:lnTo>
                  <a:lnTo>
                    <a:pt x="195" y="34"/>
                  </a:lnTo>
                  <a:lnTo>
                    <a:pt x="196" y="35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200" y="35"/>
                  </a:lnTo>
                  <a:lnTo>
                    <a:pt x="201" y="34"/>
                  </a:lnTo>
                  <a:lnTo>
                    <a:pt x="202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7" y="35"/>
                  </a:lnTo>
                  <a:lnTo>
                    <a:pt x="209" y="36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11" y="37"/>
                  </a:lnTo>
                  <a:lnTo>
                    <a:pt x="212" y="38"/>
                  </a:lnTo>
                  <a:lnTo>
                    <a:pt x="212" y="39"/>
                  </a:lnTo>
                  <a:lnTo>
                    <a:pt x="213" y="39"/>
                  </a:lnTo>
                  <a:lnTo>
                    <a:pt x="213" y="41"/>
                  </a:lnTo>
                  <a:lnTo>
                    <a:pt x="214" y="41"/>
                  </a:lnTo>
                  <a:lnTo>
                    <a:pt x="215" y="41"/>
                  </a:lnTo>
                  <a:lnTo>
                    <a:pt x="217" y="41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1"/>
                  </a:lnTo>
                  <a:lnTo>
                    <a:pt x="219" y="41"/>
                  </a:lnTo>
                  <a:lnTo>
                    <a:pt x="219" y="42"/>
                  </a:lnTo>
                  <a:lnTo>
                    <a:pt x="220" y="42"/>
                  </a:lnTo>
                  <a:lnTo>
                    <a:pt x="221" y="43"/>
                  </a:lnTo>
                  <a:lnTo>
                    <a:pt x="222" y="44"/>
                  </a:lnTo>
                  <a:lnTo>
                    <a:pt x="223" y="45"/>
                  </a:lnTo>
                  <a:lnTo>
                    <a:pt x="224" y="46"/>
                  </a:lnTo>
                  <a:lnTo>
                    <a:pt x="224" y="47"/>
                  </a:lnTo>
                  <a:lnTo>
                    <a:pt x="226" y="47"/>
                  </a:lnTo>
                  <a:lnTo>
                    <a:pt x="227" y="48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9" y="50"/>
                  </a:lnTo>
                  <a:lnTo>
                    <a:pt x="230" y="51"/>
                  </a:lnTo>
                  <a:lnTo>
                    <a:pt x="231" y="52"/>
                  </a:lnTo>
                  <a:lnTo>
                    <a:pt x="232" y="52"/>
                  </a:lnTo>
                  <a:lnTo>
                    <a:pt x="234" y="53"/>
                  </a:lnTo>
                  <a:lnTo>
                    <a:pt x="235" y="53"/>
                  </a:lnTo>
                  <a:lnTo>
                    <a:pt x="236" y="54"/>
                  </a:lnTo>
                  <a:lnTo>
                    <a:pt x="243" y="55"/>
                  </a:lnTo>
                  <a:lnTo>
                    <a:pt x="246" y="55"/>
                  </a:lnTo>
                  <a:lnTo>
                    <a:pt x="246" y="54"/>
                  </a:lnTo>
                  <a:lnTo>
                    <a:pt x="248" y="54"/>
                  </a:lnTo>
                  <a:lnTo>
                    <a:pt x="253" y="54"/>
                  </a:lnTo>
                  <a:lnTo>
                    <a:pt x="255" y="54"/>
                  </a:lnTo>
                  <a:lnTo>
                    <a:pt x="255" y="66"/>
                  </a:lnTo>
                  <a:lnTo>
                    <a:pt x="255" y="72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5" y="85"/>
                  </a:lnTo>
                  <a:lnTo>
                    <a:pt x="255" y="95"/>
                  </a:lnTo>
                  <a:lnTo>
                    <a:pt x="255" y="122"/>
                  </a:lnTo>
                  <a:lnTo>
                    <a:pt x="255" y="124"/>
                  </a:lnTo>
                  <a:lnTo>
                    <a:pt x="255" y="132"/>
                  </a:lnTo>
                  <a:lnTo>
                    <a:pt x="255" y="139"/>
                  </a:lnTo>
                  <a:lnTo>
                    <a:pt x="255" y="152"/>
                  </a:lnTo>
                  <a:lnTo>
                    <a:pt x="255" y="156"/>
                  </a:lnTo>
                  <a:lnTo>
                    <a:pt x="255" y="163"/>
                  </a:lnTo>
                  <a:lnTo>
                    <a:pt x="255" y="164"/>
                  </a:lnTo>
                  <a:lnTo>
                    <a:pt x="255" y="166"/>
                  </a:lnTo>
                  <a:lnTo>
                    <a:pt x="255" y="168"/>
                  </a:lnTo>
                  <a:lnTo>
                    <a:pt x="255" y="169"/>
                  </a:lnTo>
                  <a:lnTo>
                    <a:pt x="255" y="170"/>
                  </a:lnTo>
                  <a:lnTo>
                    <a:pt x="255" y="171"/>
                  </a:lnTo>
                  <a:lnTo>
                    <a:pt x="255" y="172"/>
                  </a:lnTo>
                  <a:lnTo>
                    <a:pt x="255" y="173"/>
                  </a:lnTo>
                  <a:lnTo>
                    <a:pt x="254" y="173"/>
                  </a:lnTo>
                  <a:lnTo>
                    <a:pt x="253" y="173"/>
                  </a:lnTo>
                  <a:lnTo>
                    <a:pt x="253" y="174"/>
                  </a:lnTo>
                  <a:lnTo>
                    <a:pt x="253" y="176"/>
                  </a:lnTo>
                  <a:lnTo>
                    <a:pt x="253" y="177"/>
                  </a:lnTo>
                  <a:lnTo>
                    <a:pt x="254" y="178"/>
                  </a:lnTo>
                  <a:lnTo>
                    <a:pt x="254" y="179"/>
                  </a:lnTo>
                  <a:lnTo>
                    <a:pt x="255" y="179"/>
                  </a:lnTo>
                  <a:lnTo>
                    <a:pt x="254" y="180"/>
                  </a:lnTo>
                  <a:lnTo>
                    <a:pt x="254" y="181"/>
                  </a:lnTo>
                  <a:lnTo>
                    <a:pt x="253" y="181"/>
                  </a:lnTo>
                  <a:lnTo>
                    <a:pt x="253" y="182"/>
                  </a:lnTo>
                  <a:lnTo>
                    <a:pt x="252" y="183"/>
                  </a:lnTo>
                  <a:lnTo>
                    <a:pt x="250" y="183"/>
                  </a:lnTo>
                  <a:lnTo>
                    <a:pt x="249" y="185"/>
                  </a:lnTo>
                  <a:lnTo>
                    <a:pt x="248" y="186"/>
                  </a:lnTo>
                  <a:lnTo>
                    <a:pt x="248" y="187"/>
                  </a:lnTo>
                  <a:lnTo>
                    <a:pt x="247" y="186"/>
                  </a:lnTo>
                  <a:lnTo>
                    <a:pt x="247" y="187"/>
                  </a:lnTo>
                  <a:lnTo>
                    <a:pt x="248" y="188"/>
                  </a:lnTo>
                  <a:lnTo>
                    <a:pt x="247" y="188"/>
                  </a:lnTo>
                  <a:lnTo>
                    <a:pt x="246" y="187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5" y="185"/>
                  </a:lnTo>
                  <a:lnTo>
                    <a:pt x="244" y="185"/>
                  </a:lnTo>
                  <a:lnTo>
                    <a:pt x="243" y="185"/>
                  </a:lnTo>
                  <a:lnTo>
                    <a:pt x="241" y="185"/>
                  </a:lnTo>
                  <a:lnTo>
                    <a:pt x="240" y="183"/>
                  </a:lnTo>
                  <a:lnTo>
                    <a:pt x="239" y="183"/>
                  </a:lnTo>
                  <a:lnTo>
                    <a:pt x="238" y="182"/>
                  </a:lnTo>
                  <a:lnTo>
                    <a:pt x="237" y="182"/>
                  </a:lnTo>
                  <a:lnTo>
                    <a:pt x="236" y="182"/>
                  </a:lnTo>
                  <a:lnTo>
                    <a:pt x="234" y="180"/>
                  </a:lnTo>
                  <a:lnTo>
                    <a:pt x="232" y="179"/>
                  </a:lnTo>
                  <a:lnTo>
                    <a:pt x="230" y="178"/>
                  </a:lnTo>
                  <a:lnTo>
                    <a:pt x="229" y="177"/>
                  </a:lnTo>
                  <a:lnTo>
                    <a:pt x="229" y="178"/>
                  </a:lnTo>
                  <a:lnTo>
                    <a:pt x="228" y="178"/>
                  </a:lnTo>
                  <a:lnTo>
                    <a:pt x="227" y="178"/>
                  </a:lnTo>
                  <a:lnTo>
                    <a:pt x="223" y="177"/>
                  </a:lnTo>
                  <a:lnTo>
                    <a:pt x="222" y="176"/>
                  </a:lnTo>
                  <a:lnTo>
                    <a:pt x="221" y="176"/>
                  </a:lnTo>
                  <a:lnTo>
                    <a:pt x="220" y="176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4" y="177"/>
                  </a:lnTo>
                  <a:lnTo>
                    <a:pt x="213" y="177"/>
                  </a:lnTo>
                  <a:lnTo>
                    <a:pt x="212" y="177"/>
                  </a:lnTo>
                  <a:lnTo>
                    <a:pt x="211" y="177"/>
                  </a:lnTo>
                  <a:lnTo>
                    <a:pt x="209" y="177"/>
                  </a:lnTo>
                  <a:lnTo>
                    <a:pt x="207" y="177"/>
                  </a:lnTo>
                  <a:lnTo>
                    <a:pt x="205" y="178"/>
                  </a:lnTo>
                  <a:lnTo>
                    <a:pt x="204" y="178"/>
                  </a:lnTo>
                  <a:lnTo>
                    <a:pt x="203" y="179"/>
                  </a:lnTo>
                  <a:lnTo>
                    <a:pt x="203" y="180"/>
                  </a:lnTo>
                  <a:lnTo>
                    <a:pt x="201" y="181"/>
                  </a:lnTo>
                  <a:lnTo>
                    <a:pt x="200" y="182"/>
                  </a:lnTo>
                  <a:lnTo>
                    <a:pt x="198" y="182"/>
                  </a:lnTo>
                  <a:lnTo>
                    <a:pt x="197" y="182"/>
                  </a:lnTo>
                  <a:lnTo>
                    <a:pt x="196" y="182"/>
                  </a:lnTo>
                  <a:lnTo>
                    <a:pt x="195" y="182"/>
                  </a:lnTo>
                  <a:lnTo>
                    <a:pt x="194" y="181"/>
                  </a:lnTo>
                  <a:lnTo>
                    <a:pt x="193" y="180"/>
                  </a:lnTo>
                  <a:lnTo>
                    <a:pt x="192" y="180"/>
                  </a:lnTo>
                  <a:lnTo>
                    <a:pt x="190" y="180"/>
                  </a:lnTo>
                  <a:lnTo>
                    <a:pt x="187" y="178"/>
                  </a:lnTo>
                  <a:lnTo>
                    <a:pt x="186" y="178"/>
                  </a:lnTo>
                  <a:lnTo>
                    <a:pt x="184" y="177"/>
                  </a:lnTo>
                  <a:lnTo>
                    <a:pt x="183" y="177"/>
                  </a:lnTo>
                  <a:lnTo>
                    <a:pt x="180" y="177"/>
                  </a:lnTo>
                  <a:lnTo>
                    <a:pt x="179" y="177"/>
                  </a:lnTo>
                  <a:lnTo>
                    <a:pt x="176" y="177"/>
                  </a:lnTo>
                  <a:lnTo>
                    <a:pt x="175" y="177"/>
                  </a:lnTo>
                  <a:lnTo>
                    <a:pt x="174" y="177"/>
                  </a:lnTo>
                  <a:lnTo>
                    <a:pt x="172" y="177"/>
                  </a:lnTo>
                  <a:lnTo>
                    <a:pt x="172" y="178"/>
                  </a:lnTo>
                  <a:lnTo>
                    <a:pt x="171" y="179"/>
                  </a:lnTo>
                  <a:lnTo>
                    <a:pt x="171" y="180"/>
                  </a:lnTo>
                  <a:lnTo>
                    <a:pt x="170" y="179"/>
                  </a:lnTo>
                  <a:lnTo>
                    <a:pt x="169" y="179"/>
                  </a:lnTo>
                  <a:lnTo>
                    <a:pt x="168" y="179"/>
                  </a:lnTo>
                  <a:lnTo>
                    <a:pt x="167" y="179"/>
                  </a:lnTo>
                  <a:lnTo>
                    <a:pt x="166" y="179"/>
                  </a:lnTo>
                  <a:lnTo>
                    <a:pt x="164" y="179"/>
                  </a:lnTo>
                  <a:lnTo>
                    <a:pt x="163" y="178"/>
                  </a:lnTo>
                  <a:lnTo>
                    <a:pt x="163" y="177"/>
                  </a:lnTo>
                  <a:lnTo>
                    <a:pt x="162" y="176"/>
                  </a:lnTo>
                  <a:lnTo>
                    <a:pt x="160" y="176"/>
                  </a:lnTo>
                  <a:lnTo>
                    <a:pt x="160" y="174"/>
                  </a:lnTo>
                  <a:lnTo>
                    <a:pt x="158" y="173"/>
                  </a:lnTo>
                  <a:lnTo>
                    <a:pt x="157" y="173"/>
                  </a:lnTo>
                  <a:lnTo>
                    <a:pt x="157" y="172"/>
                  </a:lnTo>
                  <a:lnTo>
                    <a:pt x="155" y="172"/>
                  </a:lnTo>
                  <a:lnTo>
                    <a:pt x="154" y="172"/>
                  </a:lnTo>
                  <a:lnTo>
                    <a:pt x="153" y="172"/>
                  </a:lnTo>
                  <a:lnTo>
                    <a:pt x="152" y="172"/>
                  </a:lnTo>
                  <a:lnTo>
                    <a:pt x="151" y="172"/>
                  </a:lnTo>
                  <a:lnTo>
                    <a:pt x="150" y="172"/>
                  </a:lnTo>
                  <a:lnTo>
                    <a:pt x="149" y="172"/>
                  </a:lnTo>
                  <a:lnTo>
                    <a:pt x="147" y="171"/>
                  </a:lnTo>
                  <a:lnTo>
                    <a:pt x="146" y="170"/>
                  </a:lnTo>
                  <a:lnTo>
                    <a:pt x="145" y="170"/>
                  </a:lnTo>
                  <a:lnTo>
                    <a:pt x="145" y="169"/>
                  </a:lnTo>
                  <a:lnTo>
                    <a:pt x="144" y="169"/>
                  </a:lnTo>
                  <a:lnTo>
                    <a:pt x="143" y="169"/>
                  </a:lnTo>
                  <a:lnTo>
                    <a:pt x="142" y="168"/>
                  </a:lnTo>
                  <a:lnTo>
                    <a:pt x="141" y="168"/>
                  </a:lnTo>
                  <a:lnTo>
                    <a:pt x="140" y="166"/>
                  </a:lnTo>
                  <a:lnTo>
                    <a:pt x="138" y="166"/>
                  </a:lnTo>
                  <a:lnTo>
                    <a:pt x="138" y="165"/>
                  </a:lnTo>
                  <a:lnTo>
                    <a:pt x="137" y="165"/>
                  </a:lnTo>
                  <a:lnTo>
                    <a:pt x="136" y="165"/>
                  </a:lnTo>
                  <a:lnTo>
                    <a:pt x="136" y="164"/>
                  </a:lnTo>
                  <a:lnTo>
                    <a:pt x="135" y="165"/>
                  </a:lnTo>
                  <a:lnTo>
                    <a:pt x="134" y="165"/>
                  </a:lnTo>
                  <a:lnTo>
                    <a:pt x="133" y="164"/>
                  </a:lnTo>
                  <a:lnTo>
                    <a:pt x="132" y="164"/>
                  </a:lnTo>
                  <a:lnTo>
                    <a:pt x="130" y="164"/>
                  </a:lnTo>
                  <a:lnTo>
                    <a:pt x="129" y="164"/>
                  </a:lnTo>
                  <a:lnTo>
                    <a:pt x="128" y="164"/>
                  </a:lnTo>
                  <a:lnTo>
                    <a:pt x="127" y="165"/>
                  </a:lnTo>
                  <a:lnTo>
                    <a:pt x="126" y="164"/>
                  </a:lnTo>
                  <a:lnTo>
                    <a:pt x="125" y="164"/>
                  </a:lnTo>
                  <a:lnTo>
                    <a:pt x="124" y="164"/>
                  </a:lnTo>
                  <a:lnTo>
                    <a:pt x="124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0" y="165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7" y="16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5" y="164"/>
                  </a:lnTo>
                  <a:lnTo>
                    <a:pt x="114" y="163"/>
                  </a:lnTo>
                  <a:lnTo>
                    <a:pt x="112" y="163"/>
                  </a:lnTo>
                  <a:lnTo>
                    <a:pt x="111" y="163"/>
                  </a:lnTo>
                  <a:lnTo>
                    <a:pt x="110" y="163"/>
                  </a:lnTo>
                  <a:lnTo>
                    <a:pt x="109" y="163"/>
                  </a:lnTo>
                  <a:lnTo>
                    <a:pt x="109" y="163"/>
                  </a:lnTo>
                  <a:lnTo>
                    <a:pt x="108" y="163"/>
                  </a:lnTo>
                  <a:lnTo>
                    <a:pt x="107" y="163"/>
                  </a:lnTo>
                  <a:lnTo>
                    <a:pt x="106" y="163"/>
                  </a:lnTo>
                  <a:lnTo>
                    <a:pt x="104" y="163"/>
                  </a:lnTo>
                  <a:lnTo>
                    <a:pt x="103" y="163"/>
                  </a:lnTo>
                  <a:lnTo>
                    <a:pt x="102" y="163"/>
                  </a:lnTo>
                  <a:lnTo>
                    <a:pt x="101" y="163"/>
                  </a:lnTo>
                  <a:lnTo>
                    <a:pt x="100" y="164"/>
                  </a:lnTo>
                  <a:lnTo>
                    <a:pt x="100" y="163"/>
                  </a:lnTo>
                  <a:lnTo>
                    <a:pt x="99" y="163"/>
                  </a:lnTo>
                  <a:lnTo>
                    <a:pt x="98" y="163"/>
                  </a:lnTo>
                  <a:lnTo>
                    <a:pt x="97" y="163"/>
                  </a:lnTo>
                  <a:lnTo>
                    <a:pt x="95" y="163"/>
                  </a:lnTo>
                  <a:lnTo>
                    <a:pt x="94" y="163"/>
                  </a:lnTo>
                  <a:lnTo>
                    <a:pt x="93" y="163"/>
                  </a:lnTo>
                  <a:lnTo>
                    <a:pt x="92" y="163"/>
                  </a:lnTo>
                  <a:lnTo>
                    <a:pt x="91" y="163"/>
                  </a:lnTo>
                  <a:lnTo>
                    <a:pt x="90" y="164"/>
                  </a:lnTo>
                  <a:lnTo>
                    <a:pt x="89" y="164"/>
                  </a:lnTo>
                  <a:lnTo>
                    <a:pt x="87" y="164"/>
                  </a:lnTo>
                  <a:lnTo>
                    <a:pt x="86" y="164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3" y="164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81" y="164"/>
                  </a:lnTo>
                  <a:lnTo>
                    <a:pt x="80" y="164"/>
                  </a:lnTo>
                  <a:lnTo>
                    <a:pt x="78" y="163"/>
                  </a:lnTo>
                  <a:lnTo>
                    <a:pt x="77" y="164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4"/>
                  </a:lnTo>
                  <a:lnTo>
                    <a:pt x="73" y="164"/>
                  </a:lnTo>
                  <a:lnTo>
                    <a:pt x="72" y="164"/>
                  </a:lnTo>
                  <a:lnTo>
                    <a:pt x="70" y="164"/>
                  </a:lnTo>
                  <a:lnTo>
                    <a:pt x="69" y="164"/>
                  </a:lnTo>
                  <a:lnTo>
                    <a:pt x="69" y="165"/>
                  </a:lnTo>
                  <a:lnTo>
                    <a:pt x="68" y="165"/>
                  </a:lnTo>
                  <a:lnTo>
                    <a:pt x="67" y="165"/>
                  </a:lnTo>
                  <a:lnTo>
                    <a:pt x="66" y="165"/>
                  </a:lnTo>
                  <a:lnTo>
                    <a:pt x="65" y="165"/>
                  </a:lnTo>
                  <a:lnTo>
                    <a:pt x="63" y="166"/>
                  </a:lnTo>
                  <a:lnTo>
                    <a:pt x="61" y="165"/>
                  </a:lnTo>
                  <a:lnTo>
                    <a:pt x="61" y="166"/>
                  </a:lnTo>
                  <a:lnTo>
                    <a:pt x="60" y="166"/>
                  </a:lnTo>
                  <a:lnTo>
                    <a:pt x="59" y="166"/>
                  </a:lnTo>
                  <a:lnTo>
                    <a:pt x="58" y="166"/>
                  </a:lnTo>
                  <a:lnTo>
                    <a:pt x="57" y="166"/>
                  </a:lnTo>
                  <a:lnTo>
                    <a:pt x="56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3" y="166"/>
                  </a:lnTo>
                  <a:lnTo>
                    <a:pt x="52" y="166"/>
                  </a:lnTo>
                  <a:lnTo>
                    <a:pt x="52" y="168"/>
                  </a:lnTo>
                  <a:lnTo>
                    <a:pt x="51" y="168"/>
                  </a:lnTo>
                  <a:lnTo>
                    <a:pt x="50" y="168"/>
                  </a:lnTo>
                  <a:lnTo>
                    <a:pt x="49" y="168"/>
                  </a:lnTo>
                  <a:lnTo>
                    <a:pt x="48" y="168"/>
                  </a:lnTo>
                  <a:lnTo>
                    <a:pt x="47" y="168"/>
                  </a:lnTo>
                  <a:lnTo>
                    <a:pt x="46" y="168"/>
                  </a:lnTo>
                  <a:lnTo>
                    <a:pt x="46" y="169"/>
                  </a:lnTo>
                  <a:lnTo>
                    <a:pt x="46" y="170"/>
                  </a:lnTo>
                  <a:lnTo>
                    <a:pt x="44" y="170"/>
                  </a:lnTo>
                  <a:lnTo>
                    <a:pt x="43" y="169"/>
                  </a:lnTo>
                  <a:lnTo>
                    <a:pt x="42" y="168"/>
                  </a:lnTo>
                  <a:lnTo>
                    <a:pt x="41" y="169"/>
                  </a:lnTo>
                  <a:lnTo>
                    <a:pt x="41" y="166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40" y="162"/>
                  </a:lnTo>
                  <a:lnTo>
                    <a:pt x="40" y="161"/>
                  </a:lnTo>
                  <a:lnTo>
                    <a:pt x="39" y="161"/>
                  </a:lnTo>
                  <a:lnTo>
                    <a:pt x="39" y="160"/>
                  </a:lnTo>
                  <a:lnTo>
                    <a:pt x="38" y="160"/>
                  </a:lnTo>
                  <a:lnTo>
                    <a:pt x="37" y="158"/>
                  </a:lnTo>
                  <a:lnTo>
                    <a:pt x="37" y="157"/>
                  </a:lnTo>
                  <a:lnTo>
                    <a:pt x="35" y="157"/>
                  </a:lnTo>
                  <a:lnTo>
                    <a:pt x="35" y="156"/>
                  </a:lnTo>
                  <a:lnTo>
                    <a:pt x="35" y="155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3" y="152"/>
                  </a:lnTo>
                  <a:lnTo>
                    <a:pt x="33" y="151"/>
                  </a:lnTo>
                  <a:lnTo>
                    <a:pt x="32" y="151"/>
                  </a:lnTo>
                  <a:lnTo>
                    <a:pt x="32" y="149"/>
                  </a:lnTo>
                  <a:lnTo>
                    <a:pt x="31" y="148"/>
                  </a:lnTo>
                  <a:lnTo>
                    <a:pt x="30" y="147"/>
                  </a:lnTo>
                  <a:lnTo>
                    <a:pt x="29" y="147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6" y="145"/>
                  </a:lnTo>
                  <a:lnTo>
                    <a:pt x="25" y="145"/>
                  </a:lnTo>
                  <a:lnTo>
                    <a:pt x="24" y="145"/>
                  </a:lnTo>
                  <a:lnTo>
                    <a:pt x="23" y="144"/>
                  </a:lnTo>
                  <a:lnTo>
                    <a:pt x="22" y="143"/>
                  </a:lnTo>
                  <a:lnTo>
                    <a:pt x="21" y="143"/>
                  </a:lnTo>
                  <a:lnTo>
                    <a:pt x="21" y="141"/>
                  </a:lnTo>
                  <a:lnTo>
                    <a:pt x="20" y="141"/>
                  </a:lnTo>
                  <a:lnTo>
                    <a:pt x="18" y="140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5" y="140"/>
                  </a:lnTo>
                  <a:lnTo>
                    <a:pt x="14" y="140"/>
                  </a:lnTo>
                  <a:lnTo>
                    <a:pt x="13" y="140"/>
                  </a:lnTo>
                  <a:lnTo>
                    <a:pt x="12" y="141"/>
                  </a:lnTo>
                  <a:lnTo>
                    <a:pt x="10" y="141"/>
                  </a:lnTo>
                  <a:lnTo>
                    <a:pt x="9" y="141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7" y="139"/>
                  </a:lnTo>
                  <a:lnTo>
                    <a:pt x="6" y="139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6"/>
                  </a:lnTo>
                  <a:lnTo>
                    <a:pt x="4" y="135"/>
                  </a:lnTo>
                  <a:lnTo>
                    <a:pt x="4" y="134"/>
                  </a:lnTo>
                  <a:lnTo>
                    <a:pt x="5" y="134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7" y="126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0"/>
                  </a:lnTo>
                  <a:lnTo>
                    <a:pt x="9" y="119"/>
                  </a:lnTo>
                  <a:lnTo>
                    <a:pt x="9" y="118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0" y="114"/>
                  </a:lnTo>
                  <a:lnTo>
                    <a:pt x="12" y="114"/>
                  </a:lnTo>
                  <a:lnTo>
                    <a:pt x="12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4" y="103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8" y="95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6" y="89"/>
                  </a:lnTo>
                  <a:lnTo>
                    <a:pt x="6" y="88"/>
                  </a:lnTo>
                  <a:lnTo>
                    <a:pt x="7" y="87"/>
                  </a:lnTo>
                  <a:lnTo>
                    <a:pt x="7" y="86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8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2" y="31"/>
                  </a:lnTo>
                  <a:lnTo>
                    <a:pt x="33" y="31"/>
                  </a:lnTo>
                  <a:lnTo>
                    <a:pt x="34" y="30"/>
                  </a:lnTo>
                  <a:lnTo>
                    <a:pt x="37" y="30"/>
                  </a:lnTo>
                  <a:lnTo>
                    <a:pt x="38" y="30"/>
                  </a:lnTo>
                  <a:lnTo>
                    <a:pt x="39" y="30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30"/>
                  </a:lnTo>
                  <a:lnTo>
                    <a:pt x="50" y="30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6"/>
                  </a:lnTo>
                  <a:lnTo>
                    <a:pt x="57" y="37"/>
                  </a:lnTo>
                  <a:lnTo>
                    <a:pt x="59" y="38"/>
                  </a:lnTo>
                  <a:lnTo>
                    <a:pt x="60" y="39"/>
                  </a:lnTo>
                  <a:lnTo>
                    <a:pt x="61" y="39"/>
                  </a:lnTo>
                  <a:lnTo>
                    <a:pt x="61" y="41"/>
                  </a:lnTo>
                  <a:lnTo>
                    <a:pt x="64" y="42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5" y="44"/>
                  </a:lnTo>
                  <a:lnTo>
                    <a:pt x="66" y="44"/>
                  </a:lnTo>
                  <a:lnTo>
                    <a:pt x="67" y="44"/>
                  </a:lnTo>
                  <a:lnTo>
                    <a:pt x="67" y="45"/>
                  </a:lnTo>
                  <a:lnTo>
                    <a:pt x="68" y="46"/>
                  </a:lnTo>
                  <a:lnTo>
                    <a:pt x="69" y="46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3" y="50"/>
                  </a:lnTo>
                  <a:lnTo>
                    <a:pt x="73" y="51"/>
                  </a:lnTo>
                  <a:lnTo>
                    <a:pt x="74" y="53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8" y="48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7" y="42"/>
                  </a:lnTo>
                  <a:lnTo>
                    <a:pt x="77" y="41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6" y="38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4" y="36"/>
                  </a:lnTo>
                  <a:lnTo>
                    <a:pt x="74" y="35"/>
                  </a:lnTo>
                  <a:lnTo>
                    <a:pt x="74" y="34"/>
                  </a:lnTo>
                  <a:lnTo>
                    <a:pt x="74" y="33"/>
                  </a:lnTo>
                  <a:lnTo>
                    <a:pt x="73" y="33"/>
                  </a:lnTo>
                  <a:lnTo>
                    <a:pt x="72" y="33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5"/>
                  </a:lnTo>
                  <a:lnTo>
                    <a:pt x="73" y="26"/>
                  </a:lnTo>
                  <a:lnTo>
                    <a:pt x="74" y="27"/>
                  </a:lnTo>
                  <a:lnTo>
                    <a:pt x="75" y="27"/>
                  </a:lnTo>
                  <a:lnTo>
                    <a:pt x="76" y="26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8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1" y="26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82" y="24"/>
                  </a:lnTo>
                  <a:lnTo>
                    <a:pt x="83" y="24"/>
                  </a:lnTo>
                  <a:lnTo>
                    <a:pt x="84" y="24"/>
                  </a:lnTo>
                  <a:lnTo>
                    <a:pt x="85" y="24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7" y="22"/>
                  </a:lnTo>
                  <a:lnTo>
                    <a:pt x="89" y="22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1" y="22"/>
                  </a:lnTo>
                  <a:lnTo>
                    <a:pt x="92" y="22"/>
                  </a:lnTo>
                  <a:lnTo>
                    <a:pt x="93" y="22"/>
                  </a:lnTo>
                  <a:lnTo>
                    <a:pt x="93" y="24"/>
                  </a:lnTo>
                  <a:lnTo>
                    <a:pt x="94" y="22"/>
                  </a:lnTo>
                  <a:lnTo>
                    <a:pt x="95" y="22"/>
                  </a:lnTo>
                  <a:lnTo>
                    <a:pt x="97" y="21"/>
                  </a:lnTo>
                  <a:lnTo>
                    <a:pt x="98" y="21"/>
                  </a:lnTo>
                  <a:lnTo>
                    <a:pt x="99" y="20"/>
                  </a:lnTo>
                  <a:lnTo>
                    <a:pt x="100" y="20"/>
                  </a:lnTo>
                  <a:lnTo>
                    <a:pt x="100" y="19"/>
                  </a:lnTo>
                  <a:lnTo>
                    <a:pt x="101" y="19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2"/>
                  </a:lnTo>
                  <a:lnTo>
                    <a:pt x="103" y="12"/>
                  </a:lnTo>
                  <a:lnTo>
                    <a:pt x="103" y="11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4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8" y="1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6" name="Freeform 153"/>
            <p:cNvSpPr>
              <a:spLocks noEditPoints="1"/>
            </p:cNvSpPr>
            <p:nvPr/>
          </p:nvSpPr>
          <p:spPr bwMode="auto">
            <a:xfrm>
              <a:off x="3594100" y="3983038"/>
              <a:ext cx="312738" cy="673100"/>
            </a:xfrm>
            <a:custGeom>
              <a:avLst/>
              <a:gdLst>
                <a:gd name="T0" fmla="*/ 14 w 197"/>
                <a:gd name="T1" fmla="*/ 408 h 424"/>
                <a:gd name="T2" fmla="*/ 20 w 197"/>
                <a:gd name="T3" fmla="*/ 412 h 424"/>
                <a:gd name="T4" fmla="*/ 26 w 197"/>
                <a:gd name="T5" fmla="*/ 416 h 424"/>
                <a:gd name="T6" fmla="*/ 30 w 197"/>
                <a:gd name="T7" fmla="*/ 421 h 424"/>
                <a:gd name="T8" fmla="*/ 26 w 197"/>
                <a:gd name="T9" fmla="*/ 423 h 424"/>
                <a:gd name="T10" fmla="*/ 19 w 197"/>
                <a:gd name="T11" fmla="*/ 423 h 424"/>
                <a:gd name="T12" fmla="*/ 13 w 197"/>
                <a:gd name="T13" fmla="*/ 422 h 424"/>
                <a:gd name="T14" fmla="*/ 7 w 197"/>
                <a:gd name="T15" fmla="*/ 419 h 424"/>
                <a:gd name="T16" fmla="*/ 1 w 197"/>
                <a:gd name="T17" fmla="*/ 413 h 424"/>
                <a:gd name="T18" fmla="*/ 3 w 197"/>
                <a:gd name="T19" fmla="*/ 410 h 424"/>
                <a:gd name="T20" fmla="*/ 9 w 197"/>
                <a:gd name="T21" fmla="*/ 408 h 424"/>
                <a:gd name="T22" fmla="*/ 37 w 197"/>
                <a:gd name="T23" fmla="*/ 226 h 424"/>
                <a:gd name="T24" fmla="*/ 30 w 197"/>
                <a:gd name="T25" fmla="*/ 224 h 424"/>
                <a:gd name="T26" fmla="*/ 31 w 197"/>
                <a:gd name="T27" fmla="*/ 226 h 424"/>
                <a:gd name="T28" fmla="*/ 46 w 197"/>
                <a:gd name="T29" fmla="*/ 224 h 424"/>
                <a:gd name="T30" fmla="*/ 46 w 197"/>
                <a:gd name="T31" fmla="*/ 224 h 424"/>
                <a:gd name="T32" fmla="*/ 153 w 197"/>
                <a:gd name="T33" fmla="*/ 46 h 424"/>
                <a:gd name="T34" fmla="*/ 159 w 197"/>
                <a:gd name="T35" fmla="*/ 64 h 424"/>
                <a:gd name="T36" fmla="*/ 184 w 197"/>
                <a:gd name="T37" fmla="*/ 125 h 424"/>
                <a:gd name="T38" fmla="*/ 197 w 197"/>
                <a:gd name="T39" fmla="*/ 163 h 424"/>
                <a:gd name="T40" fmla="*/ 185 w 197"/>
                <a:gd name="T41" fmla="*/ 185 h 424"/>
                <a:gd name="T42" fmla="*/ 153 w 197"/>
                <a:gd name="T43" fmla="*/ 194 h 424"/>
                <a:gd name="T44" fmla="*/ 130 w 197"/>
                <a:gd name="T45" fmla="*/ 216 h 424"/>
                <a:gd name="T46" fmla="*/ 123 w 197"/>
                <a:gd name="T47" fmla="*/ 212 h 424"/>
                <a:gd name="T48" fmla="*/ 116 w 197"/>
                <a:gd name="T49" fmla="*/ 209 h 424"/>
                <a:gd name="T50" fmla="*/ 108 w 197"/>
                <a:gd name="T51" fmla="*/ 207 h 424"/>
                <a:gd name="T52" fmla="*/ 102 w 197"/>
                <a:gd name="T53" fmla="*/ 202 h 424"/>
                <a:gd name="T54" fmla="*/ 104 w 197"/>
                <a:gd name="T55" fmla="*/ 203 h 424"/>
                <a:gd name="T56" fmla="*/ 100 w 197"/>
                <a:gd name="T57" fmla="*/ 201 h 424"/>
                <a:gd name="T58" fmla="*/ 96 w 197"/>
                <a:gd name="T59" fmla="*/ 201 h 424"/>
                <a:gd name="T60" fmla="*/ 100 w 197"/>
                <a:gd name="T61" fmla="*/ 203 h 424"/>
                <a:gd name="T62" fmla="*/ 95 w 197"/>
                <a:gd name="T63" fmla="*/ 203 h 424"/>
                <a:gd name="T64" fmla="*/ 88 w 197"/>
                <a:gd name="T65" fmla="*/ 199 h 424"/>
                <a:gd name="T66" fmla="*/ 76 w 197"/>
                <a:gd name="T67" fmla="*/ 191 h 424"/>
                <a:gd name="T68" fmla="*/ 74 w 197"/>
                <a:gd name="T69" fmla="*/ 191 h 424"/>
                <a:gd name="T70" fmla="*/ 73 w 197"/>
                <a:gd name="T71" fmla="*/ 183 h 424"/>
                <a:gd name="T72" fmla="*/ 72 w 197"/>
                <a:gd name="T73" fmla="*/ 184 h 424"/>
                <a:gd name="T74" fmla="*/ 67 w 197"/>
                <a:gd name="T75" fmla="*/ 170 h 424"/>
                <a:gd name="T76" fmla="*/ 65 w 197"/>
                <a:gd name="T77" fmla="*/ 166 h 424"/>
                <a:gd name="T78" fmla="*/ 64 w 197"/>
                <a:gd name="T79" fmla="*/ 163 h 424"/>
                <a:gd name="T80" fmla="*/ 59 w 197"/>
                <a:gd name="T81" fmla="*/ 159 h 424"/>
                <a:gd name="T82" fmla="*/ 52 w 197"/>
                <a:gd name="T83" fmla="*/ 156 h 424"/>
                <a:gd name="T84" fmla="*/ 47 w 197"/>
                <a:gd name="T85" fmla="*/ 151 h 424"/>
                <a:gd name="T86" fmla="*/ 44 w 197"/>
                <a:gd name="T87" fmla="*/ 146 h 424"/>
                <a:gd name="T88" fmla="*/ 38 w 197"/>
                <a:gd name="T89" fmla="*/ 145 h 424"/>
                <a:gd name="T90" fmla="*/ 33 w 197"/>
                <a:gd name="T91" fmla="*/ 139 h 424"/>
                <a:gd name="T92" fmla="*/ 26 w 197"/>
                <a:gd name="T93" fmla="*/ 136 h 424"/>
                <a:gd name="T94" fmla="*/ 20 w 197"/>
                <a:gd name="T95" fmla="*/ 132 h 424"/>
                <a:gd name="T96" fmla="*/ 26 w 197"/>
                <a:gd name="T97" fmla="*/ 127 h 424"/>
                <a:gd name="T98" fmla="*/ 26 w 197"/>
                <a:gd name="T99" fmla="*/ 122 h 424"/>
                <a:gd name="T100" fmla="*/ 28 w 197"/>
                <a:gd name="T101" fmla="*/ 116 h 424"/>
                <a:gd name="T102" fmla="*/ 28 w 197"/>
                <a:gd name="T103" fmla="*/ 98 h 424"/>
                <a:gd name="T104" fmla="*/ 28 w 197"/>
                <a:gd name="T105" fmla="*/ 29 h 424"/>
                <a:gd name="T106" fmla="*/ 40 w 197"/>
                <a:gd name="T107" fmla="*/ 2 h 424"/>
                <a:gd name="T108" fmla="*/ 70 w 197"/>
                <a:gd name="T109" fmla="*/ 10 h 424"/>
                <a:gd name="T110" fmla="*/ 116 w 197"/>
                <a:gd name="T111" fmla="*/ 23 h 424"/>
                <a:gd name="T112" fmla="*/ 147 w 197"/>
                <a:gd name="T113" fmla="*/ 3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424">
                  <a:moveTo>
                    <a:pt x="10" y="407"/>
                  </a:moveTo>
                  <a:lnTo>
                    <a:pt x="11" y="407"/>
                  </a:lnTo>
                  <a:lnTo>
                    <a:pt x="11" y="408"/>
                  </a:lnTo>
                  <a:lnTo>
                    <a:pt x="12" y="408"/>
                  </a:lnTo>
                  <a:lnTo>
                    <a:pt x="13" y="408"/>
                  </a:lnTo>
                  <a:lnTo>
                    <a:pt x="13" y="408"/>
                  </a:lnTo>
                  <a:lnTo>
                    <a:pt x="14" y="408"/>
                  </a:lnTo>
                  <a:lnTo>
                    <a:pt x="16" y="410"/>
                  </a:lnTo>
                  <a:lnTo>
                    <a:pt x="17" y="411"/>
                  </a:lnTo>
                  <a:lnTo>
                    <a:pt x="18" y="411"/>
                  </a:lnTo>
                  <a:lnTo>
                    <a:pt x="19" y="411"/>
                  </a:lnTo>
                  <a:lnTo>
                    <a:pt x="19" y="411"/>
                  </a:lnTo>
                  <a:lnTo>
                    <a:pt x="19" y="412"/>
                  </a:lnTo>
                  <a:lnTo>
                    <a:pt x="20" y="412"/>
                  </a:lnTo>
                  <a:lnTo>
                    <a:pt x="21" y="413"/>
                  </a:lnTo>
                  <a:lnTo>
                    <a:pt x="22" y="413"/>
                  </a:lnTo>
                  <a:lnTo>
                    <a:pt x="23" y="413"/>
                  </a:lnTo>
                  <a:lnTo>
                    <a:pt x="23" y="414"/>
                  </a:lnTo>
                  <a:lnTo>
                    <a:pt x="25" y="414"/>
                  </a:lnTo>
                  <a:lnTo>
                    <a:pt x="26" y="415"/>
                  </a:lnTo>
                  <a:lnTo>
                    <a:pt x="26" y="416"/>
                  </a:lnTo>
                  <a:lnTo>
                    <a:pt x="27" y="416"/>
                  </a:lnTo>
                  <a:lnTo>
                    <a:pt x="27" y="417"/>
                  </a:lnTo>
                  <a:lnTo>
                    <a:pt x="28" y="417"/>
                  </a:lnTo>
                  <a:lnTo>
                    <a:pt x="28" y="419"/>
                  </a:lnTo>
                  <a:lnTo>
                    <a:pt x="29" y="420"/>
                  </a:lnTo>
                  <a:lnTo>
                    <a:pt x="30" y="420"/>
                  </a:lnTo>
                  <a:lnTo>
                    <a:pt x="30" y="421"/>
                  </a:lnTo>
                  <a:lnTo>
                    <a:pt x="31" y="421"/>
                  </a:lnTo>
                  <a:lnTo>
                    <a:pt x="30" y="422"/>
                  </a:lnTo>
                  <a:lnTo>
                    <a:pt x="29" y="422"/>
                  </a:lnTo>
                  <a:lnTo>
                    <a:pt x="29" y="423"/>
                  </a:lnTo>
                  <a:lnTo>
                    <a:pt x="28" y="423"/>
                  </a:lnTo>
                  <a:lnTo>
                    <a:pt x="27" y="423"/>
                  </a:lnTo>
                  <a:lnTo>
                    <a:pt x="26" y="423"/>
                  </a:lnTo>
                  <a:lnTo>
                    <a:pt x="26" y="424"/>
                  </a:lnTo>
                  <a:lnTo>
                    <a:pt x="25" y="424"/>
                  </a:lnTo>
                  <a:lnTo>
                    <a:pt x="23" y="424"/>
                  </a:lnTo>
                  <a:lnTo>
                    <a:pt x="22" y="424"/>
                  </a:lnTo>
                  <a:lnTo>
                    <a:pt x="21" y="424"/>
                  </a:lnTo>
                  <a:lnTo>
                    <a:pt x="20" y="424"/>
                  </a:lnTo>
                  <a:lnTo>
                    <a:pt x="19" y="423"/>
                  </a:lnTo>
                  <a:lnTo>
                    <a:pt x="19" y="423"/>
                  </a:lnTo>
                  <a:lnTo>
                    <a:pt x="18" y="423"/>
                  </a:lnTo>
                  <a:lnTo>
                    <a:pt x="17" y="423"/>
                  </a:lnTo>
                  <a:lnTo>
                    <a:pt x="16" y="423"/>
                  </a:lnTo>
                  <a:lnTo>
                    <a:pt x="16" y="422"/>
                  </a:lnTo>
                  <a:lnTo>
                    <a:pt x="14" y="422"/>
                  </a:lnTo>
                  <a:lnTo>
                    <a:pt x="13" y="422"/>
                  </a:lnTo>
                  <a:lnTo>
                    <a:pt x="12" y="421"/>
                  </a:lnTo>
                  <a:lnTo>
                    <a:pt x="11" y="421"/>
                  </a:lnTo>
                  <a:lnTo>
                    <a:pt x="10" y="421"/>
                  </a:lnTo>
                  <a:lnTo>
                    <a:pt x="9" y="420"/>
                  </a:lnTo>
                  <a:lnTo>
                    <a:pt x="8" y="420"/>
                  </a:lnTo>
                  <a:lnTo>
                    <a:pt x="7" y="420"/>
                  </a:lnTo>
                  <a:lnTo>
                    <a:pt x="7" y="419"/>
                  </a:lnTo>
                  <a:lnTo>
                    <a:pt x="5" y="419"/>
                  </a:lnTo>
                  <a:lnTo>
                    <a:pt x="4" y="417"/>
                  </a:lnTo>
                  <a:lnTo>
                    <a:pt x="3" y="416"/>
                  </a:lnTo>
                  <a:lnTo>
                    <a:pt x="3" y="415"/>
                  </a:lnTo>
                  <a:lnTo>
                    <a:pt x="3" y="414"/>
                  </a:lnTo>
                  <a:lnTo>
                    <a:pt x="2" y="414"/>
                  </a:lnTo>
                  <a:lnTo>
                    <a:pt x="1" y="413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1" y="410"/>
                  </a:lnTo>
                  <a:lnTo>
                    <a:pt x="0" y="408"/>
                  </a:lnTo>
                  <a:lnTo>
                    <a:pt x="1" y="408"/>
                  </a:lnTo>
                  <a:lnTo>
                    <a:pt x="2" y="408"/>
                  </a:lnTo>
                  <a:lnTo>
                    <a:pt x="3" y="410"/>
                  </a:lnTo>
                  <a:lnTo>
                    <a:pt x="4" y="410"/>
                  </a:lnTo>
                  <a:lnTo>
                    <a:pt x="5" y="410"/>
                  </a:lnTo>
                  <a:lnTo>
                    <a:pt x="5" y="408"/>
                  </a:lnTo>
                  <a:lnTo>
                    <a:pt x="5" y="408"/>
                  </a:lnTo>
                  <a:lnTo>
                    <a:pt x="7" y="408"/>
                  </a:lnTo>
                  <a:lnTo>
                    <a:pt x="8" y="408"/>
                  </a:lnTo>
                  <a:lnTo>
                    <a:pt x="9" y="408"/>
                  </a:lnTo>
                  <a:lnTo>
                    <a:pt x="10" y="407"/>
                  </a:lnTo>
                  <a:close/>
                  <a:moveTo>
                    <a:pt x="40" y="226"/>
                  </a:move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6"/>
                  </a:lnTo>
                  <a:lnTo>
                    <a:pt x="37" y="226"/>
                  </a:lnTo>
                  <a:lnTo>
                    <a:pt x="38" y="226"/>
                  </a:lnTo>
                  <a:lnTo>
                    <a:pt x="39" y="226"/>
                  </a:lnTo>
                  <a:lnTo>
                    <a:pt x="40" y="225"/>
                  </a:lnTo>
                  <a:lnTo>
                    <a:pt x="42" y="225"/>
                  </a:lnTo>
                  <a:lnTo>
                    <a:pt x="42" y="226"/>
                  </a:lnTo>
                  <a:lnTo>
                    <a:pt x="40" y="226"/>
                  </a:lnTo>
                  <a:close/>
                  <a:moveTo>
                    <a:pt x="30" y="224"/>
                  </a:moveTo>
                  <a:lnTo>
                    <a:pt x="31" y="224"/>
                  </a:lnTo>
                  <a:lnTo>
                    <a:pt x="33" y="224"/>
                  </a:lnTo>
                  <a:lnTo>
                    <a:pt x="34" y="225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close/>
                  <a:moveTo>
                    <a:pt x="46" y="224"/>
                  </a:moveTo>
                  <a:lnTo>
                    <a:pt x="46" y="224"/>
                  </a:lnTo>
                  <a:lnTo>
                    <a:pt x="45" y="224"/>
                  </a:lnTo>
                  <a:lnTo>
                    <a:pt x="45" y="225"/>
                  </a:lnTo>
                  <a:lnTo>
                    <a:pt x="43" y="225"/>
                  </a:lnTo>
                  <a:lnTo>
                    <a:pt x="43" y="224"/>
                  </a:lnTo>
                  <a:lnTo>
                    <a:pt x="44" y="224"/>
                  </a:lnTo>
                  <a:lnTo>
                    <a:pt x="45" y="224"/>
                  </a:lnTo>
                  <a:lnTo>
                    <a:pt x="46" y="224"/>
                  </a:lnTo>
                  <a:close/>
                  <a:moveTo>
                    <a:pt x="73" y="186"/>
                  </a:moveTo>
                  <a:lnTo>
                    <a:pt x="73" y="185"/>
                  </a:lnTo>
                  <a:lnTo>
                    <a:pt x="73" y="183"/>
                  </a:lnTo>
                  <a:lnTo>
                    <a:pt x="73" y="183"/>
                  </a:lnTo>
                  <a:lnTo>
                    <a:pt x="73" y="186"/>
                  </a:lnTo>
                  <a:close/>
                  <a:moveTo>
                    <a:pt x="149" y="36"/>
                  </a:moveTo>
                  <a:lnTo>
                    <a:pt x="153" y="46"/>
                  </a:lnTo>
                  <a:lnTo>
                    <a:pt x="154" y="47"/>
                  </a:lnTo>
                  <a:lnTo>
                    <a:pt x="154" y="49"/>
                  </a:lnTo>
                  <a:lnTo>
                    <a:pt x="155" y="51"/>
                  </a:lnTo>
                  <a:lnTo>
                    <a:pt x="157" y="58"/>
                  </a:lnTo>
                  <a:lnTo>
                    <a:pt x="157" y="59"/>
                  </a:lnTo>
                  <a:lnTo>
                    <a:pt x="158" y="61"/>
                  </a:lnTo>
                  <a:lnTo>
                    <a:pt x="159" y="64"/>
                  </a:lnTo>
                  <a:lnTo>
                    <a:pt x="163" y="72"/>
                  </a:lnTo>
                  <a:lnTo>
                    <a:pt x="163" y="74"/>
                  </a:lnTo>
                  <a:lnTo>
                    <a:pt x="165" y="77"/>
                  </a:lnTo>
                  <a:lnTo>
                    <a:pt x="170" y="87"/>
                  </a:lnTo>
                  <a:lnTo>
                    <a:pt x="174" y="100"/>
                  </a:lnTo>
                  <a:lnTo>
                    <a:pt x="175" y="102"/>
                  </a:lnTo>
                  <a:lnTo>
                    <a:pt x="184" y="125"/>
                  </a:lnTo>
                  <a:lnTo>
                    <a:pt x="184" y="126"/>
                  </a:lnTo>
                  <a:lnTo>
                    <a:pt x="192" y="145"/>
                  </a:lnTo>
                  <a:lnTo>
                    <a:pt x="197" y="157"/>
                  </a:lnTo>
                  <a:lnTo>
                    <a:pt x="197" y="160"/>
                  </a:lnTo>
                  <a:lnTo>
                    <a:pt x="197" y="161"/>
                  </a:lnTo>
                  <a:lnTo>
                    <a:pt x="197" y="162"/>
                  </a:lnTo>
                  <a:lnTo>
                    <a:pt x="197" y="163"/>
                  </a:lnTo>
                  <a:lnTo>
                    <a:pt x="197" y="166"/>
                  </a:lnTo>
                  <a:lnTo>
                    <a:pt x="197" y="167"/>
                  </a:lnTo>
                  <a:lnTo>
                    <a:pt x="194" y="167"/>
                  </a:lnTo>
                  <a:lnTo>
                    <a:pt x="189" y="167"/>
                  </a:lnTo>
                  <a:lnTo>
                    <a:pt x="189" y="177"/>
                  </a:lnTo>
                  <a:lnTo>
                    <a:pt x="189" y="186"/>
                  </a:lnTo>
                  <a:lnTo>
                    <a:pt x="185" y="185"/>
                  </a:lnTo>
                  <a:lnTo>
                    <a:pt x="184" y="185"/>
                  </a:lnTo>
                  <a:lnTo>
                    <a:pt x="182" y="185"/>
                  </a:lnTo>
                  <a:lnTo>
                    <a:pt x="175" y="185"/>
                  </a:lnTo>
                  <a:lnTo>
                    <a:pt x="164" y="185"/>
                  </a:lnTo>
                  <a:lnTo>
                    <a:pt x="158" y="190"/>
                  </a:lnTo>
                  <a:lnTo>
                    <a:pt x="156" y="191"/>
                  </a:lnTo>
                  <a:lnTo>
                    <a:pt x="153" y="194"/>
                  </a:lnTo>
                  <a:lnTo>
                    <a:pt x="151" y="195"/>
                  </a:lnTo>
                  <a:lnTo>
                    <a:pt x="132" y="209"/>
                  </a:lnTo>
                  <a:lnTo>
                    <a:pt x="132" y="212"/>
                  </a:lnTo>
                  <a:lnTo>
                    <a:pt x="131" y="216"/>
                  </a:lnTo>
                  <a:lnTo>
                    <a:pt x="131" y="217"/>
                  </a:lnTo>
                  <a:lnTo>
                    <a:pt x="130" y="217"/>
                  </a:lnTo>
                  <a:lnTo>
                    <a:pt x="130" y="216"/>
                  </a:lnTo>
                  <a:lnTo>
                    <a:pt x="129" y="216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7" y="213"/>
                  </a:lnTo>
                  <a:lnTo>
                    <a:pt x="125" y="213"/>
                  </a:lnTo>
                  <a:lnTo>
                    <a:pt x="124" y="212"/>
                  </a:lnTo>
                  <a:lnTo>
                    <a:pt x="123" y="212"/>
                  </a:lnTo>
                  <a:lnTo>
                    <a:pt x="122" y="211"/>
                  </a:lnTo>
                  <a:lnTo>
                    <a:pt x="121" y="211"/>
                  </a:lnTo>
                  <a:lnTo>
                    <a:pt x="120" y="211"/>
                  </a:lnTo>
                  <a:lnTo>
                    <a:pt x="119" y="211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6" y="209"/>
                  </a:lnTo>
                  <a:lnTo>
                    <a:pt x="115" y="209"/>
                  </a:lnTo>
                  <a:lnTo>
                    <a:pt x="114" y="208"/>
                  </a:lnTo>
                  <a:lnTo>
                    <a:pt x="113" y="207"/>
                  </a:lnTo>
                  <a:lnTo>
                    <a:pt x="112" y="207"/>
                  </a:lnTo>
                  <a:lnTo>
                    <a:pt x="111" y="207"/>
                  </a:lnTo>
                  <a:lnTo>
                    <a:pt x="110" y="207"/>
                  </a:lnTo>
                  <a:lnTo>
                    <a:pt x="108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5" y="204"/>
                  </a:lnTo>
                  <a:lnTo>
                    <a:pt x="104" y="204"/>
                  </a:lnTo>
                  <a:lnTo>
                    <a:pt x="103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2"/>
                  </a:lnTo>
                  <a:lnTo>
                    <a:pt x="102" y="202"/>
                  </a:lnTo>
                  <a:lnTo>
                    <a:pt x="103" y="203"/>
                  </a:lnTo>
                  <a:lnTo>
                    <a:pt x="104" y="203"/>
                  </a:lnTo>
                  <a:lnTo>
                    <a:pt x="105" y="204"/>
                  </a:lnTo>
                  <a:lnTo>
                    <a:pt x="105" y="203"/>
                  </a:lnTo>
                  <a:lnTo>
                    <a:pt x="104" y="203"/>
                  </a:lnTo>
                  <a:lnTo>
                    <a:pt x="103" y="203"/>
                  </a:lnTo>
                  <a:lnTo>
                    <a:pt x="103" y="202"/>
                  </a:lnTo>
                  <a:lnTo>
                    <a:pt x="102" y="202"/>
                  </a:lnTo>
                  <a:lnTo>
                    <a:pt x="100" y="202"/>
                  </a:lnTo>
                  <a:lnTo>
                    <a:pt x="100" y="201"/>
                  </a:lnTo>
                  <a:lnTo>
                    <a:pt x="100" y="200"/>
                  </a:lnTo>
                  <a:lnTo>
                    <a:pt x="100" y="201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99" y="202"/>
                  </a:lnTo>
                  <a:lnTo>
                    <a:pt x="98" y="202"/>
                  </a:lnTo>
                  <a:lnTo>
                    <a:pt x="98" y="201"/>
                  </a:lnTo>
                  <a:lnTo>
                    <a:pt x="97" y="201"/>
                  </a:lnTo>
                  <a:lnTo>
                    <a:pt x="96" y="201"/>
                  </a:lnTo>
                  <a:lnTo>
                    <a:pt x="96" y="202"/>
                  </a:lnTo>
                  <a:lnTo>
                    <a:pt x="97" y="202"/>
                  </a:lnTo>
                  <a:lnTo>
                    <a:pt x="98" y="202"/>
                  </a:lnTo>
                  <a:lnTo>
                    <a:pt x="99" y="202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99" y="203"/>
                  </a:lnTo>
                  <a:lnTo>
                    <a:pt x="98" y="204"/>
                  </a:lnTo>
                  <a:lnTo>
                    <a:pt x="97" y="203"/>
                  </a:lnTo>
                  <a:lnTo>
                    <a:pt x="96" y="203"/>
                  </a:lnTo>
                  <a:lnTo>
                    <a:pt x="95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1" y="201"/>
                  </a:lnTo>
                  <a:lnTo>
                    <a:pt x="90" y="200"/>
                  </a:lnTo>
                  <a:lnTo>
                    <a:pt x="89" y="200"/>
                  </a:lnTo>
                  <a:lnTo>
                    <a:pt x="89" y="199"/>
                  </a:lnTo>
                  <a:lnTo>
                    <a:pt x="88" y="199"/>
                  </a:lnTo>
                  <a:lnTo>
                    <a:pt x="88" y="197"/>
                  </a:lnTo>
                  <a:lnTo>
                    <a:pt x="86" y="196"/>
                  </a:lnTo>
                  <a:lnTo>
                    <a:pt x="83" y="194"/>
                  </a:lnTo>
                  <a:lnTo>
                    <a:pt x="80" y="192"/>
                  </a:lnTo>
                  <a:lnTo>
                    <a:pt x="78" y="191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7" y="191"/>
                  </a:lnTo>
                  <a:lnTo>
                    <a:pt x="78" y="191"/>
                  </a:lnTo>
                  <a:lnTo>
                    <a:pt x="77" y="191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3" y="188"/>
                  </a:lnTo>
                  <a:lnTo>
                    <a:pt x="73" y="187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3"/>
                  </a:lnTo>
                  <a:lnTo>
                    <a:pt x="73" y="183"/>
                  </a:lnTo>
                  <a:lnTo>
                    <a:pt x="73" y="182"/>
                  </a:lnTo>
                  <a:lnTo>
                    <a:pt x="73" y="183"/>
                  </a:lnTo>
                  <a:lnTo>
                    <a:pt x="73" y="185"/>
                  </a:lnTo>
                  <a:lnTo>
                    <a:pt x="73" y="187"/>
                  </a:lnTo>
                  <a:lnTo>
                    <a:pt x="73" y="188"/>
                  </a:lnTo>
                  <a:lnTo>
                    <a:pt x="73" y="186"/>
                  </a:lnTo>
                  <a:lnTo>
                    <a:pt x="72" y="184"/>
                  </a:lnTo>
                  <a:lnTo>
                    <a:pt x="71" y="184"/>
                  </a:lnTo>
                  <a:lnTo>
                    <a:pt x="70" y="180"/>
                  </a:lnTo>
                  <a:lnTo>
                    <a:pt x="69" y="178"/>
                  </a:lnTo>
                  <a:lnTo>
                    <a:pt x="69" y="177"/>
                  </a:lnTo>
                  <a:lnTo>
                    <a:pt x="68" y="175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5" y="166"/>
                  </a:lnTo>
                  <a:lnTo>
                    <a:pt x="65" y="165"/>
                  </a:lnTo>
                  <a:lnTo>
                    <a:pt x="65" y="167"/>
                  </a:lnTo>
                  <a:lnTo>
                    <a:pt x="65" y="166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5" y="165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4" y="162"/>
                  </a:lnTo>
                  <a:lnTo>
                    <a:pt x="63" y="162"/>
                  </a:lnTo>
                  <a:lnTo>
                    <a:pt x="63" y="161"/>
                  </a:lnTo>
                  <a:lnTo>
                    <a:pt x="62" y="160"/>
                  </a:lnTo>
                  <a:lnTo>
                    <a:pt x="61" y="159"/>
                  </a:lnTo>
                  <a:lnTo>
                    <a:pt x="60" y="159"/>
                  </a:lnTo>
                  <a:lnTo>
                    <a:pt x="59" y="159"/>
                  </a:lnTo>
                  <a:lnTo>
                    <a:pt x="57" y="159"/>
                  </a:lnTo>
                  <a:lnTo>
                    <a:pt x="56" y="159"/>
                  </a:lnTo>
                  <a:lnTo>
                    <a:pt x="55" y="159"/>
                  </a:lnTo>
                  <a:lnTo>
                    <a:pt x="54" y="158"/>
                  </a:lnTo>
                  <a:lnTo>
                    <a:pt x="54" y="157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51" y="154"/>
                  </a:lnTo>
                  <a:lnTo>
                    <a:pt x="50" y="154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7" y="151"/>
                  </a:lnTo>
                  <a:lnTo>
                    <a:pt x="46" y="150"/>
                  </a:lnTo>
                  <a:lnTo>
                    <a:pt x="46" y="150"/>
                  </a:lnTo>
                  <a:lnTo>
                    <a:pt x="46" y="149"/>
                  </a:lnTo>
                  <a:lnTo>
                    <a:pt x="45" y="149"/>
                  </a:lnTo>
                  <a:lnTo>
                    <a:pt x="45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3" y="146"/>
                  </a:lnTo>
                  <a:lnTo>
                    <a:pt x="42" y="146"/>
                  </a:lnTo>
                  <a:lnTo>
                    <a:pt x="40" y="148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8" y="146"/>
                  </a:lnTo>
                  <a:lnTo>
                    <a:pt x="38" y="145"/>
                  </a:lnTo>
                  <a:lnTo>
                    <a:pt x="37" y="144"/>
                  </a:lnTo>
                  <a:lnTo>
                    <a:pt x="36" y="143"/>
                  </a:lnTo>
                  <a:lnTo>
                    <a:pt x="35" y="142"/>
                  </a:lnTo>
                  <a:lnTo>
                    <a:pt x="34" y="142"/>
                  </a:lnTo>
                  <a:lnTo>
                    <a:pt x="34" y="141"/>
                  </a:lnTo>
                  <a:lnTo>
                    <a:pt x="33" y="140"/>
                  </a:lnTo>
                  <a:lnTo>
                    <a:pt x="33" y="139"/>
                  </a:lnTo>
                  <a:lnTo>
                    <a:pt x="31" y="139"/>
                  </a:lnTo>
                  <a:lnTo>
                    <a:pt x="30" y="137"/>
                  </a:lnTo>
                  <a:lnTo>
                    <a:pt x="29" y="137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7" y="137"/>
                  </a:lnTo>
                  <a:lnTo>
                    <a:pt x="26" y="136"/>
                  </a:lnTo>
                  <a:lnTo>
                    <a:pt x="26" y="135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2" y="133"/>
                  </a:lnTo>
                  <a:lnTo>
                    <a:pt x="21" y="134"/>
                  </a:lnTo>
                  <a:lnTo>
                    <a:pt x="20" y="133"/>
                  </a:lnTo>
                  <a:lnTo>
                    <a:pt x="20" y="132"/>
                  </a:lnTo>
                  <a:lnTo>
                    <a:pt x="21" y="133"/>
                  </a:lnTo>
                  <a:lnTo>
                    <a:pt x="21" y="132"/>
                  </a:lnTo>
                  <a:lnTo>
                    <a:pt x="22" y="131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8" y="125"/>
                  </a:lnTo>
                  <a:lnTo>
                    <a:pt x="27" y="125"/>
                  </a:lnTo>
                  <a:lnTo>
                    <a:pt x="27" y="124"/>
                  </a:lnTo>
                  <a:lnTo>
                    <a:pt x="26" y="123"/>
                  </a:lnTo>
                  <a:lnTo>
                    <a:pt x="26" y="122"/>
                  </a:lnTo>
                  <a:lnTo>
                    <a:pt x="26" y="120"/>
                  </a:lnTo>
                  <a:lnTo>
                    <a:pt x="26" y="119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28" y="118"/>
                  </a:lnTo>
                  <a:lnTo>
                    <a:pt x="28" y="117"/>
                  </a:lnTo>
                  <a:lnTo>
                    <a:pt x="28" y="116"/>
                  </a:lnTo>
                  <a:lnTo>
                    <a:pt x="28" y="115"/>
                  </a:lnTo>
                  <a:lnTo>
                    <a:pt x="28" y="114"/>
                  </a:lnTo>
                  <a:lnTo>
                    <a:pt x="28" y="112"/>
                  </a:lnTo>
                  <a:lnTo>
                    <a:pt x="28" y="110"/>
                  </a:lnTo>
                  <a:lnTo>
                    <a:pt x="28" y="109"/>
                  </a:lnTo>
                  <a:lnTo>
                    <a:pt x="28" y="102"/>
                  </a:lnTo>
                  <a:lnTo>
                    <a:pt x="28" y="98"/>
                  </a:lnTo>
                  <a:lnTo>
                    <a:pt x="28" y="85"/>
                  </a:lnTo>
                  <a:lnTo>
                    <a:pt x="28" y="78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8" y="4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56" y="5"/>
                  </a:lnTo>
                  <a:lnTo>
                    <a:pt x="63" y="5"/>
                  </a:lnTo>
                  <a:lnTo>
                    <a:pt x="62" y="10"/>
                  </a:lnTo>
                  <a:lnTo>
                    <a:pt x="68" y="10"/>
                  </a:lnTo>
                  <a:lnTo>
                    <a:pt x="70" y="10"/>
                  </a:lnTo>
                  <a:lnTo>
                    <a:pt x="70" y="22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100" y="22"/>
                  </a:lnTo>
                  <a:lnTo>
                    <a:pt x="114" y="23"/>
                  </a:lnTo>
                  <a:lnTo>
                    <a:pt x="115" y="23"/>
                  </a:lnTo>
                  <a:lnTo>
                    <a:pt x="116" y="23"/>
                  </a:lnTo>
                  <a:lnTo>
                    <a:pt x="119" y="23"/>
                  </a:lnTo>
                  <a:lnTo>
                    <a:pt x="120" y="23"/>
                  </a:lnTo>
                  <a:lnTo>
                    <a:pt x="125" y="23"/>
                  </a:lnTo>
                  <a:lnTo>
                    <a:pt x="125" y="29"/>
                  </a:lnTo>
                  <a:lnTo>
                    <a:pt x="141" y="29"/>
                  </a:lnTo>
                  <a:lnTo>
                    <a:pt x="146" y="29"/>
                  </a:lnTo>
                  <a:lnTo>
                    <a:pt x="147" y="31"/>
                  </a:lnTo>
                  <a:lnTo>
                    <a:pt x="149" y="3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7" name="Freeform 154"/>
            <p:cNvSpPr>
              <a:spLocks noEditPoints="1"/>
            </p:cNvSpPr>
            <p:nvPr/>
          </p:nvSpPr>
          <p:spPr bwMode="auto">
            <a:xfrm>
              <a:off x="4076700" y="4367213"/>
              <a:ext cx="233363" cy="220663"/>
            </a:xfrm>
            <a:custGeom>
              <a:avLst/>
              <a:gdLst>
                <a:gd name="T0" fmla="*/ 47 w 147"/>
                <a:gd name="T1" fmla="*/ 85 h 139"/>
                <a:gd name="T2" fmla="*/ 43 w 147"/>
                <a:gd name="T3" fmla="*/ 84 h 139"/>
                <a:gd name="T4" fmla="*/ 50 w 147"/>
                <a:gd name="T5" fmla="*/ 0 h 139"/>
                <a:gd name="T6" fmla="*/ 59 w 147"/>
                <a:gd name="T7" fmla="*/ 0 h 139"/>
                <a:gd name="T8" fmla="*/ 82 w 147"/>
                <a:gd name="T9" fmla="*/ 9 h 139"/>
                <a:gd name="T10" fmla="*/ 93 w 147"/>
                <a:gd name="T11" fmla="*/ 21 h 139"/>
                <a:gd name="T12" fmla="*/ 107 w 147"/>
                <a:gd name="T13" fmla="*/ 36 h 139"/>
                <a:gd name="T14" fmla="*/ 123 w 147"/>
                <a:gd name="T15" fmla="*/ 47 h 139"/>
                <a:gd name="T16" fmla="*/ 136 w 147"/>
                <a:gd name="T17" fmla="*/ 87 h 139"/>
                <a:gd name="T18" fmla="*/ 128 w 147"/>
                <a:gd name="T19" fmla="*/ 107 h 139"/>
                <a:gd name="T20" fmla="*/ 127 w 147"/>
                <a:gd name="T21" fmla="*/ 118 h 139"/>
                <a:gd name="T22" fmla="*/ 121 w 147"/>
                <a:gd name="T23" fmla="*/ 122 h 139"/>
                <a:gd name="T24" fmla="*/ 115 w 147"/>
                <a:gd name="T25" fmla="*/ 123 h 139"/>
                <a:gd name="T26" fmla="*/ 111 w 147"/>
                <a:gd name="T27" fmla="*/ 128 h 139"/>
                <a:gd name="T28" fmla="*/ 109 w 147"/>
                <a:gd name="T29" fmla="*/ 138 h 139"/>
                <a:gd name="T30" fmla="*/ 106 w 147"/>
                <a:gd name="T31" fmla="*/ 134 h 139"/>
                <a:gd name="T32" fmla="*/ 98 w 147"/>
                <a:gd name="T33" fmla="*/ 126 h 139"/>
                <a:gd name="T34" fmla="*/ 92 w 147"/>
                <a:gd name="T35" fmla="*/ 121 h 139"/>
                <a:gd name="T36" fmla="*/ 86 w 147"/>
                <a:gd name="T37" fmla="*/ 121 h 139"/>
                <a:gd name="T38" fmla="*/ 82 w 147"/>
                <a:gd name="T39" fmla="*/ 115 h 139"/>
                <a:gd name="T40" fmla="*/ 79 w 147"/>
                <a:gd name="T41" fmla="*/ 112 h 139"/>
                <a:gd name="T42" fmla="*/ 76 w 147"/>
                <a:gd name="T43" fmla="*/ 109 h 139"/>
                <a:gd name="T44" fmla="*/ 70 w 147"/>
                <a:gd name="T45" fmla="*/ 103 h 139"/>
                <a:gd name="T46" fmla="*/ 68 w 147"/>
                <a:gd name="T47" fmla="*/ 100 h 139"/>
                <a:gd name="T48" fmla="*/ 66 w 147"/>
                <a:gd name="T49" fmla="*/ 100 h 139"/>
                <a:gd name="T50" fmla="*/ 61 w 147"/>
                <a:gd name="T51" fmla="*/ 95 h 139"/>
                <a:gd name="T52" fmla="*/ 55 w 147"/>
                <a:gd name="T53" fmla="*/ 90 h 139"/>
                <a:gd name="T54" fmla="*/ 50 w 147"/>
                <a:gd name="T55" fmla="*/ 87 h 139"/>
                <a:gd name="T56" fmla="*/ 44 w 147"/>
                <a:gd name="T57" fmla="*/ 84 h 139"/>
                <a:gd name="T58" fmla="*/ 47 w 147"/>
                <a:gd name="T59" fmla="*/ 80 h 139"/>
                <a:gd name="T60" fmla="*/ 48 w 147"/>
                <a:gd name="T61" fmla="*/ 76 h 139"/>
                <a:gd name="T62" fmla="*/ 50 w 147"/>
                <a:gd name="T63" fmla="*/ 73 h 139"/>
                <a:gd name="T64" fmla="*/ 48 w 147"/>
                <a:gd name="T65" fmla="*/ 78 h 139"/>
                <a:gd name="T66" fmla="*/ 44 w 147"/>
                <a:gd name="T67" fmla="*/ 82 h 139"/>
                <a:gd name="T68" fmla="*/ 41 w 147"/>
                <a:gd name="T69" fmla="*/ 82 h 139"/>
                <a:gd name="T70" fmla="*/ 43 w 147"/>
                <a:gd name="T71" fmla="*/ 85 h 139"/>
                <a:gd name="T72" fmla="*/ 47 w 147"/>
                <a:gd name="T73" fmla="*/ 86 h 139"/>
                <a:gd name="T74" fmla="*/ 44 w 147"/>
                <a:gd name="T75" fmla="*/ 86 h 139"/>
                <a:gd name="T76" fmla="*/ 39 w 147"/>
                <a:gd name="T77" fmla="*/ 82 h 139"/>
                <a:gd name="T78" fmla="*/ 31 w 147"/>
                <a:gd name="T79" fmla="*/ 77 h 139"/>
                <a:gd name="T80" fmla="*/ 23 w 147"/>
                <a:gd name="T81" fmla="*/ 70 h 139"/>
                <a:gd name="T82" fmla="*/ 13 w 147"/>
                <a:gd name="T83" fmla="*/ 59 h 139"/>
                <a:gd name="T84" fmla="*/ 6 w 147"/>
                <a:gd name="T85" fmla="*/ 53 h 139"/>
                <a:gd name="T86" fmla="*/ 12 w 147"/>
                <a:gd name="T87" fmla="*/ 56 h 139"/>
                <a:gd name="T88" fmla="*/ 13 w 147"/>
                <a:gd name="T89" fmla="*/ 58 h 139"/>
                <a:gd name="T90" fmla="*/ 9 w 147"/>
                <a:gd name="T91" fmla="*/ 55 h 139"/>
                <a:gd name="T92" fmla="*/ 9 w 147"/>
                <a:gd name="T93" fmla="*/ 53 h 139"/>
                <a:gd name="T94" fmla="*/ 9 w 147"/>
                <a:gd name="T95" fmla="*/ 53 h 139"/>
                <a:gd name="T96" fmla="*/ 8 w 147"/>
                <a:gd name="T97" fmla="*/ 52 h 139"/>
                <a:gd name="T98" fmla="*/ 7 w 147"/>
                <a:gd name="T99" fmla="*/ 53 h 139"/>
                <a:gd name="T100" fmla="*/ 4 w 147"/>
                <a:gd name="T101" fmla="*/ 52 h 139"/>
                <a:gd name="T102" fmla="*/ 3 w 147"/>
                <a:gd name="T103" fmla="*/ 48 h 139"/>
                <a:gd name="T104" fmla="*/ 5 w 147"/>
                <a:gd name="T105" fmla="*/ 42 h 139"/>
                <a:gd name="T106" fmla="*/ 8 w 147"/>
                <a:gd name="T107" fmla="*/ 35 h 139"/>
                <a:gd name="T108" fmla="*/ 12 w 147"/>
                <a:gd name="T109" fmla="*/ 30 h 139"/>
                <a:gd name="T110" fmla="*/ 13 w 147"/>
                <a:gd name="T111" fmla="*/ 25 h 139"/>
                <a:gd name="T112" fmla="*/ 15 w 147"/>
                <a:gd name="T113" fmla="*/ 21 h 139"/>
                <a:gd name="T114" fmla="*/ 18 w 147"/>
                <a:gd name="T115" fmla="*/ 18 h 139"/>
                <a:gd name="T116" fmla="*/ 24 w 147"/>
                <a:gd name="T117" fmla="*/ 14 h 139"/>
                <a:gd name="T118" fmla="*/ 27 w 147"/>
                <a:gd name="T119" fmla="*/ 11 h 139"/>
                <a:gd name="T120" fmla="*/ 30 w 147"/>
                <a:gd name="T121" fmla="*/ 7 h 139"/>
                <a:gd name="T122" fmla="*/ 30 w 147"/>
                <a:gd name="T123" fmla="*/ 1 h 139"/>
                <a:gd name="T124" fmla="*/ 36 w 147"/>
                <a:gd name="T12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139">
                  <a:moveTo>
                    <a:pt x="48" y="85"/>
                  </a:moveTo>
                  <a:lnTo>
                    <a:pt x="49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7" y="85"/>
                  </a:lnTo>
                  <a:lnTo>
                    <a:pt x="48" y="85"/>
                  </a:lnTo>
                  <a:close/>
                  <a:moveTo>
                    <a:pt x="43" y="85"/>
                  </a:moveTo>
                  <a:lnTo>
                    <a:pt x="42" y="84"/>
                  </a:lnTo>
                  <a:lnTo>
                    <a:pt x="41" y="82"/>
                  </a:lnTo>
                  <a:lnTo>
                    <a:pt x="42" y="82"/>
                  </a:lnTo>
                  <a:lnTo>
                    <a:pt x="43" y="84"/>
                  </a:lnTo>
                  <a:lnTo>
                    <a:pt x="43" y="85"/>
                  </a:lnTo>
                  <a:close/>
                  <a:moveTo>
                    <a:pt x="42" y="0"/>
                  </a:move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7" y="13"/>
                  </a:lnTo>
                  <a:lnTo>
                    <a:pt x="89" y="14"/>
                  </a:lnTo>
                  <a:lnTo>
                    <a:pt x="92" y="17"/>
                  </a:lnTo>
                  <a:lnTo>
                    <a:pt x="93" y="18"/>
                  </a:lnTo>
                  <a:lnTo>
                    <a:pt x="93" y="19"/>
                  </a:lnTo>
                  <a:lnTo>
                    <a:pt x="93" y="21"/>
                  </a:lnTo>
                  <a:lnTo>
                    <a:pt x="95" y="21"/>
                  </a:lnTo>
                  <a:lnTo>
                    <a:pt x="96" y="25"/>
                  </a:lnTo>
                  <a:lnTo>
                    <a:pt x="99" y="27"/>
                  </a:lnTo>
                  <a:lnTo>
                    <a:pt x="100" y="29"/>
                  </a:lnTo>
                  <a:lnTo>
                    <a:pt x="102" y="31"/>
                  </a:lnTo>
                  <a:lnTo>
                    <a:pt x="107" y="36"/>
                  </a:lnTo>
                  <a:lnTo>
                    <a:pt x="107" y="37"/>
                  </a:lnTo>
                  <a:lnTo>
                    <a:pt x="109" y="39"/>
                  </a:lnTo>
                  <a:lnTo>
                    <a:pt x="111" y="42"/>
                  </a:lnTo>
                  <a:lnTo>
                    <a:pt x="111" y="43"/>
                  </a:lnTo>
                  <a:lnTo>
                    <a:pt x="112" y="44"/>
                  </a:lnTo>
                  <a:lnTo>
                    <a:pt x="123" y="47"/>
                  </a:lnTo>
                  <a:lnTo>
                    <a:pt x="123" y="58"/>
                  </a:lnTo>
                  <a:lnTo>
                    <a:pt x="135" y="60"/>
                  </a:lnTo>
                  <a:lnTo>
                    <a:pt x="147" y="71"/>
                  </a:lnTo>
                  <a:lnTo>
                    <a:pt x="147" y="72"/>
                  </a:lnTo>
                  <a:lnTo>
                    <a:pt x="138" y="85"/>
                  </a:lnTo>
                  <a:lnTo>
                    <a:pt x="136" y="87"/>
                  </a:lnTo>
                  <a:lnTo>
                    <a:pt x="134" y="92"/>
                  </a:lnTo>
                  <a:lnTo>
                    <a:pt x="129" y="98"/>
                  </a:lnTo>
                  <a:lnTo>
                    <a:pt x="127" y="103"/>
                  </a:lnTo>
                  <a:lnTo>
                    <a:pt x="127" y="106"/>
                  </a:lnTo>
                  <a:lnTo>
                    <a:pt x="128" y="106"/>
                  </a:lnTo>
                  <a:lnTo>
                    <a:pt x="128" y="107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7" y="111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8"/>
                  </a:lnTo>
                  <a:lnTo>
                    <a:pt x="127" y="119"/>
                  </a:lnTo>
                  <a:lnTo>
                    <a:pt x="126" y="119"/>
                  </a:lnTo>
                  <a:lnTo>
                    <a:pt x="125" y="120"/>
                  </a:lnTo>
                  <a:lnTo>
                    <a:pt x="124" y="121"/>
                  </a:lnTo>
                  <a:lnTo>
                    <a:pt x="123" y="122"/>
                  </a:lnTo>
                  <a:lnTo>
                    <a:pt x="121" y="122"/>
                  </a:lnTo>
                  <a:lnTo>
                    <a:pt x="120" y="122"/>
                  </a:lnTo>
                  <a:lnTo>
                    <a:pt x="119" y="122"/>
                  </a:lnTo>
                  <a:lnTo>
                    <a:pt x="118" y="123"/>
                  </a:lnTo>
                  <a:lnTo>
                    <a:pt x="117" y="123"/>
                  </a:lnTo>
                  <a:lnTo>
                    <a:pt x="116" y="123"/>
                  </a:lnTo>
                  <a:lnTo>
                    <a:pt x="115" y="123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2" y="123"/>
                  </a:lnTo>
                  <a:lnTo>
                    <a:pt x="112" y="124"/>
                  </a:lnTo>
                  <a:lnTo>
                    <a:pt x="112" y="127"/>
                  </a:lnTo>
                  <a:lnTo>
                    <a:pt x="111" y="128"/>
                  </a:lnTo>
                  <a:lnTo>
                    <a:pt x="111" y="132"/>
                  </a:lnTo>
                  <a:lnTo>
                    <a:pt x="110" y="134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8"/>
                  </a:lnTo>
                  <a:lnTo>
                    <a:pt x="109" y="138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08" y="137"/>
                  </a:lnTo>
                  <a:lnTo>
                    <a:pt x="107" y="135"/>
                  </a:lnTo>
                  <a:lnTo>
                    <a:pt x="106" y="135"/>
                  </a:lnTo>
                  <a:lnTo>
                    <a:pt x="106" y="134"/>
                  </a:lnTo>
                  <a:lnTo>
                    <a:pt x="104" y="131"/>
                  </a:lnTo>
                  <a:lnTo>
                    <a:pt x="103" y="131"/>
                  </a:lnTo>
                  <a:lnTo>
                    <a:pt x="102" y="129"/>
                  </a:lnTo>
                  <a:lnTo>
                    <a:pt x="101" y="128"/>
                  </a:lnTo>
                  <a:lnTo>
                    <a:pt x="99" y="127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6" y="124"/>
                  </a:lnTo>
                  <a:lnTo>
                    <a:pt x="95" y="123"/>
                  </a:lnTo>
                  <a:lnTo>
                    <a:pt x="94" y="122"/>
                  </a:lnTo>
                  <a:lnTo>
                    <a:pt x="93" y="121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90" y="121"/>
                  </a:lnTo>
                  <a:lnTo>
                    <a:pt x="89" y="122"/>
                  </a:lnTo>
                  <a:lnTo>
                    <a:pt x="86" y="121"/>
                  </a:lnTo>
                  <a:lnTo>
                    <a:pt x="86" y="120"/>
                  </a:lnTo>
                  <a:lnTo>
                    <a:pt x="86" y="121"/>
                  </a:lnTo>
                  <a:lnTo>
                    <a:pt x="85" y="121"/>
                  </a:lnTo>
                  <a:lnTo>
                    <a:pt x="84" y="121"/>
                  </a:lnTo>
                  <a:lnTo>
                    <a:pt x="84" y="120"/>
                  </a:lnTo>
                  <a:lnTo>
                    <a:pt x="84" y="119"/>
                  </a:lnTo>
                  <a:lnTo>
                    <a:pt x="83" y="118"/>
                  </a:lnTo>
                  <a:lnTo>
                    <a:pt x="82" y="115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79" y="114"/>
                  </a:lnTo>
                  <a:lnTo>
                    <a:pt x="81" y="114"/>
                  </a:lnTo>
                  <a:lnTo>
                    <a:pt x="79" y="113"/>
                  </a:lnTo>
                  <a:lnTo>
                    <a:pt x="79" y="112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09"/>
                  </a:lnTo>
                  <a:lnTo>
                    <a:pt x="75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0" y="103"/>
                  </a:lnTo>
                  <a:lnTo>
                    <a:pt x="70" y="102"/>
                  </a:lnTo>
                  <a:lnTo>
                    <a:pt x="69" y="102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8" y="101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6" y="100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3" y="98"/>
                  </a:lnTo>
                  <a:lnTo>
                    <a:pt x="63" y="97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60" y="95"/>
                  </a:lnTo>
                  <a:lnTo>
                    <a:pt x="60" y="94"/>
                  </a:lnTo>
                  <a:lnTo>
                    <a:pt x="59" y="94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5" y="90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4" y="85"/>
                  </a:lnTo>
                  <a:lnTo>
                    <a:pt x="44" y="84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1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7" y="80"/>
                  </a:lnTo>
                  <a:lnTo>
                    <a:pt x="48" y="80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9" y="79"/>
                  </a:lnTo>
                  <a:lnTo>
                    <a:pt x="48" y="78"/>
                  </a:lnTo>
                  <a:lnTo>
                    <a:pt x="48" y="76"/>
                  </a:lnTo>
                  <a:lnTo>
                    <a:pt x="49" y="76"/>
                  </a:lnTo>
                  <a:lnTo>
                    <a:pt x="49" y="75"/>
                  </a:lnTo>
                  <a:lnTo>
                    <a:pt x="51" y="75"/>
                  </a:lnTo>
                  <a:lnTo>
                    <a:pt x="52" y="73"/>
                  </a:lnTo>
                  <a:lnTo>
                    <a:pt x="51" y="73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49" y="75"/>
                  </a:lnTo>
                  <a:lnTo>
                    <a:pt x="48" y="75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7" y="81"/>
                  </a:lnTo>
                  <a:lnTo>
                    <a:pt x="44" y="81"/>
                  </a:lnTo>
                  <a:lnTo>
                    <a:pt x="44" y="82"/>
                  </a:lnTo>
                  <a:lnTo>
                    <a:pt x="43" y="84"/>
                  </a:lnTo>
                  <a:lnTo>
                    <a:pt x="42" y="82"/>
                  </a:lnTo>
                  <a:lnTo>
                    <a:pt x="41" y="81"/>
                  </a:lnTo>
                  <a:lnTo>
                    <a:pt x="40" y="81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1"/>
                  </a:lnTo>
                  <a:lnTo>
                    <a:pt x="35" y="80"/>
                  </a:lnTo>
                  <a:lnTo>
                    <a:pt x="34" y="79"/>
                  </a:lnTo>
                  <a:lnTo>
                    <a:pt x="32" y="78"/>
                  </a:lnTo>
                  <a:lnTo>
                    <a:pt x="31" y="77"/>
                  </a:lnTo>
                  <a:lnTo>
                    <a:pt x="27" y="75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69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2" y="58"/>
                  </a:lnTo>
                  <a:lnTo>
                    <a:pt x="9" y="56"/>
                  </a:lnTo>
                  <a:lnTo>
                    <a:pt x="8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2" y="56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2" y="56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3" y="48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8" name="Freeform 79"/>
            <p:cNvSpPr>
              <a:spLocks/>
            </p:cNvSpPr>
            <p:nvPr/>
          </p:nvSpPr>
          <p:spPr bwMode="auto">
            <a:xfrm>
              <a:off x="2770187" y="1787525"/>
              <a:ext cx="328613" cy="368300"/>
            </a:xfrm>
            <a:custGeom>
              <a:avLst/>
              <a:gdLst>
                <a:gd name="T0" fmla="*/ 144 w 207"/>
                <a:gd name="T1" fmla="*/ 22 h 232"/>
                <a:gd name="T2" fmla="*/ 137 w 207"/>
                <a:gd name="T3" fmla="*/ 45 h 232"/>
                <a:gd name="T4" fmla="*/ 137 w 207"/>
                <a:gd name="T5" fmla="*/ 70 h 232"/>
                <a:gd name="T6" fmla="*/ 143 w 207"/>
                <a:gd name="T7" fmla="*/ 80 h 232"/>
                <a:gd name="T8" fmla="*/ 159 w 207"/>
                <a:gd name="T9" fmla="*/ 96 h 232"/>
                <a:gd name="T10" fmla="*/ 167 w 207"/>
                <a:gd name="T11" fmla="*/ 107 h 232"/>
                <a:gd name="T12" fmla="*/ 180 w 207"/>
                <a:gd name="T13" fmla="*/ 120 h 232"/>
                <a:gd name="T14" fmla="*/ 187 w 207"/>
                <a:gd name="T15" fmla="*/ 130 h 232"/>
                <a:gd name="T16" fmla="*/ 198 w 207"/>
                <a:gd name="T17" fmla="*/ 143 h 232"/>
                <a:gd name="T18" fmla="*/ 207 w 207"/>
                <a:gd name="T19" fmla="*/ 154 h 232"/>
                <a:gd name="T20" fmla="*/ 190 w 207"/>
                <a:gd name="T21" fmla="*/ 170 h 232"/>
                <a:gd name="T22" fmla="*/ 175 w 207"/>
                <a:gd name="T23" fmla="*/ 170 h 232"/>
                <a:gd name="T24" fmla="*/ 159 w 207"/>
                <a:gd name="T25" fmla="*/ 178 h 232"/>
                <a:gd name="T26" fmla="*/ 153 w 207"/>
                <a:gd name="T27" fmla="*/ 187 h 232"/>
                <a:gd name="T28" fmla="*/ 152 w 207"/>
                <a:gd name="T29" fmla="*/ 195 h 232"/>
                <a:gd name="T30" fmla="*/ 147 w 207"/>
                <a:gd name="T31" fmla="*/ 204 h 232"/>
                <a:gd name="T32" fmla="*/ 145 w 207"/>
                <a:gd name="T33" fmla="*/ 211 h 232"/>
                <a:gd name="T34" fmla="*/ 142 w 207"/>
                <a:gd name="T35" fmla="*/ 216 h 232"/>
                <a:gd name="T36" fmla="*/ 134 w 207"/>
                <a:gd name="T37" fmla="*/ 221 h 232"/>
                <a:gd name="T38" fmla="*/ 126 w 207"/>
                <a:gd name="T39" fmla="*/ 222 h 232"/>
                <a:gd name="T40" fmla="*/ 121 w 207"/>
                <a:gd name="T41" fmla="*/ 225 h 232"/>
                <a:gd name="T42" fmla="*/ 113 w 207"/>
                <a:gd name="T43" fmla="*/ 226 h 232"/>
                <a:gd name="T44" fmla="*/ 104 w 207"/>
                <a:gd name="T45" fmla="*/ 229 h 232"/>
                <a:gd name="T46" fmla="*/ 98 w 207"/>
                <a:gd name="T47" fmla="*/ 229 h 232"/>
                <a:gd name="T48" fmla="*/ 94 w 207"/>
                <a:gd name="T49" fmla="*/ 232 h 232"/>
                <a:gd name="T50" fmla="*/ 62 w 207"/>
                <a:gd name="T51" fmla="*/ 230 h 232"/>
                <a:gd name="T52" fmla="*/ 34 w 207"/>
                <a:gd name="T53" fmla="*/ 223 h 232"/>
                <a:gd name="T54" fmla="*/ 35 w 207"/>
                <a:gd name="T55" fmla="*/ 216 h 232"/>
                <a:gd name="T56" fmla="*/ 38 w 207"/>
                <a:gd name="T57" fmla="*/ 208 h 232"/>
                <a:gd name="T58" fmla="*/ 40 w 207"/>
                <a:gd name="T59" fmla="*/ 198 h 232"/>
                <a:gd name="T60" fmla="*/ 41 w 207"/>
                <a:gd name="T61" fmla="*/ 190 h 232"/>
                <a:gd name="T62" fmla="*/ 42 w 207"/>
                <a:gd name="T63" fmla="*/ 181 h 232"/>
                <a:gd name="T64" fmla="*/ 40 w 207"/>
                <a:gd name="T65" fmla="*/ 175 h 232"/>
                <a:gd name="T66" fmla="*/ 45 w 207"/>
                <a:gd name="T67" fmla="*/ 166 h 232"/>
                <a:gd name="T68" fmla="*/ 17 w 207"/>
                <a:gd name="T69" fmla="*/ 169 h 232"/>
                <a:gd name="T70" fmla="*/ 16 w 207"/>
                <a:gd name="T71" fmla="*/ 161 h 232"/>
                <a:gd name="T72" fmla="*/ 16 w 207"/>
                <a:gd name="T73" fmla="*/ 152 h 232"/>
                <a:gd name="T74" fmla="*/ 17 w 207"/>
                <a:gd name="T75" fmla="*/ 144 h 232"/>
                <a:gd name="T76" fmla="*/ 21 w 207"/>
                <a:gd name="T77" fmla="*/ 136 h 232"/>
                <a:gd name="T78" fmla="*/ 15 w 207"/>
                <a:gd name="T79" fmla="*/ 132 h 232"/>
                <a:gd name="T80" fmla="*/ 22 w 207"/>
                <a:gd name="T81" fmla="*/ 129 h 232"/>
                <a:gd name="T82" fmla="*/ 25 w 207"/>
                <a:gd name="T83" fmla="*/ 120 h 232"/>
                <a:gd name="T84" fmla="*/ 24 w 207"/>
                <a:gd name="T85" fmla="*/ 114 h 232"/>
                <a:gd name="T86" fmla="*/ 22 w 207"/>
                <a:gd name="T87" fmla="*/ 113 h 232"/>
                <a:gd name="T88" fmla="*/ 17 w 207"/>
                <a:gd name="T89" fmla="*/ 112 h 232"/>
                <a:gd name="T90" fmla="*/ 10 w 207"/>
                <a:gd name="T91" fmla="*/ 105 h 232"/>
                <a:gd name="T92" fmla="*/ 9 w 207"/>
                <a:gd name="T93" fmla="*/ 97 h 232"/>
                <a:gd name="T94" fmla="*/ 4 w 207"/>
                <a:gd name="T95" fmla="*/ 95 h 232"/>
                <a:gd name="T96" fmla="*/ 2 w 207"/>
                <a:gd name="T97" fmla="*/ 89 h 232"/>
                <a:gd name="T98" fmla="*/ 2 w 207"/>
                <a:gd name="T99" fmla="*/ 81 h 232"/>
                <a:gd name="T100" fmla="*/ 8 w 207"/>
                <a:gd name="T101" fmla="*/ 73 h 232"/>
                <a:gd name="T102" fmla="*/ 24 w 207"/>
                <a:gd name="T103" fmla="*/ 73 h 232"/>
                <a:gd name="T104" fmla="*/ 56 w 207"/>
                <a:gd name="T105" fmla="*/ 72 h 232"/>
                <a:gd name="T106" fmla="*/ 67 w 207"/>
                <a:gd name="T107" fmla="*/ 67 h 232"/>
                <a:gd name="T108" fmla="*/ 70 w 207"/>
                <a:gd name="T109" fmla="*/ 53 h 232"/>
                <a:gd name="T110" fmla="*/ 75 w 207"/>
                <a:gd name="T111" fmla="*/ 48 h 232"/>
                <a:gd name="T112" fmla="*/ 89 w 207"/>
                <a:gd name="T113" fmla="*/ 46 h 232"/>
                <a:gd name="T114" fmla="*/ 94 w 207"/>
                <a:gd name="T115" fmla="*/ 28 h 232"/>
                <a:gd name="T116" fmla="*/ 101 w 207"/>
                <a:gd name="T117" fmla="*/ 14 h 232"/>
                <a:gd name="T118" fmla="*/ 120 w 207"/>
                <a:gd name="T11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" h="232">
                  <a:moveTo>
                    <a:pt x="138" y="0"/>
                  </a:moveTo>
                  <a:lnTo>
                    <a:pt x="138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2"/>
                  </a:lnTo>
                  <a:lnTo>
                    <a:pt x="144" y="18"/>
                  </a:lnTo>
                  <a:lnTo>
                    <a:pt x="146" y="18"/>
                  </a:lnTo>
                  <a:lnTo>
                    <a:pt x="147" y="22"/>
                  </a:lnTo>
                  <a:lnTo>
                    <a:pt x="144" y="22"/>
                  </a:lnTo>
                  <a:lnTo>
                    <a:pt x="144" y="27"/>
                  </a:lnTo>
                  <a:lnTo>
                    <a:pt x="139" y="27"/>
                  </a:lnTo>
                  <a:lnTo>
                    <a:pt x="139" y="33"/>
                  </a:lnTo>
                  <a:lnTo>
                    <a:pt x="137" y="33"/>
                  </a:lnTo>
                  <a:lnTo>
                    <a:pt x="137" y="37"/>
                  </a:lnTo>
                  <a:lnTo>
                    <a:pt x="135" y="37"/>
                  </a:lnTo>
                  <a:lnTo>
                    <a:pt x="135" y="42"/>
                  </a:lnTo>
                  <a:lnTo>
                    <a:pt x="135" y="45"/>
                  </a:lnTo>
                  <a:lnTo>
                    <a:pt x="137" y="45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60"/>
                  </a:lnTo>
                  <a:lnTo>
                    <a:pt x="137" y="60"/>
                  </a:lnTo>
                  <a:lnTo>
                    <a:pt x="137" y="64"/>
                  </a:lnTo>
                  <a:lnTo>
                    <a:pt x="133" y="64"/>
                  </a:lnTo>
                  <a:lnTo>
                    <a:pt x="133" y="69"/>
                  </a:lnTo>
                  <a:lnTo>
                    <a:pt x="137" y="69"/>
                  </a:lnTo>
                  <a:lnTo>
                    <a:pt x="137" y="70"/>
                  </a:lnTo>
                  <a:lnTo>
                    <a:pt x="137" y="71"/>
                  </a:lnTo>
                  <a:lnTo>
                    <a:pt x="137" y="77"/>
                  </a:lnTo>
                  <a:lnTo>
                    <a:pt x="138" y="77"/>
                  </a:lnTo>
                  <a:lnTo>
                    <a:pt x="139" y="77"/>
                  </a:lnTo>
                  <a:lnTo>
                    <a:pt x="139" y="79"/>
                  </a:lnTo>
                  <a:lnTo>
                    <a:pt x="141" y="79"/>
                  </a:lnTo>
                  <a:lnTo>
                    <a:pt x="142" y="79"/>
                  </a:lnTo>
                  <a:lnTo>
                    <a:pt x="143" y="79"/>
                  </a:lnTo>
                  <a:lnTo>
                    <a:pt x="143" y="80"/>
                  </a:lnTo>
                  <a:lnTo>
                    <a:pt x="149" y="80"/>
                  </a:lnTo>
                  <a:lnTo>
                    <a:pt x="149" y="84"/>
                  </a:lnTo>
                  <a:lnTo>
                    <a:pt x="151" y="84"/>
                  </a:lnTo>
                  <a:lnTo>
                    <a:pt x="151" y="88"/>
                  </a:lnTo>
                  <a:lnTo>
                    <a:pt x="154" y="88"/>
                  </a:lnTo>
                  <a:lnTo>
                    <a:pt x="154" y="93"/>
                  </a:lnTo>
                  <a:lnTo>
                    <a:pt x="156" y="93"/>
                  </a:lnTo>
                  <a:lnTo>
                    <a:pt x="156" y="96"/>
                  </a:lnTo>
                  <a:lnTo>
                    <a:pt x="159" y="96"/>
                  </a:lnTo>
                  <a:lnTo>
                    <a:pt x="159" y="98"/>
                  </a:lnTo>
                  <a:lnTo>
                    <a:pt x="161" y="98"/>
                  </a:lnTo>
                  <a:lnTo>
                    <a:pt x="161" y="99"/>
                  </a:lnTo>
                  <a:lnTo>
                    <a:pt x="162" y="99"/>
                  </a:lnTo>
                  <a:lnTo>
                    <a:pt x="162" y="101"/>
                  </a:lnTo>
                  <a:lnTo>
                    <a:pt x="163" y="101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7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1" y="112"/>
                  </a:lnTo>
                  <a:lnTo>
                    <a:pt x="176" y="112"/>
                  </a:lnTo>
                  <a:lnTo>
                    <a:pt x="176" y="115"/>
                  </a:lnTo>
                  <a:lnTo>
                    <a:pt x="178" y="115"/>
                  </a:lnTo>
                  <a:lnTo>
                    <a:pt x="179" y="115"/>
                  </a:lnTo>
                  <a:lnTo>
                    <a:pt x="179" y="120"/>
                  </a:lnTo>
                  <a:lnTo>
                    <a:pt x="180" y="120"/>
                  </a:lnTo>
                  <a:lnTo>
                    <a:pt x="180" y="122"/>
                  </a:lnTo>
                  <a:lnTo>
                    <a:pt x="181" y="122"/>
                  </a:lnTo>
                  <a:lnTo>
                    <a:pt x="182" y="122"/>
                  </a:lnTo>
                  <a:lnTo>
                    <a:pt x="182" y="124"/>
                  </a:lnTo>
                  <a:lnTo>
                    <a:pt x="185" y="124"/>
                  </a:lnTo>
                  <a:lnTo>
                    <a:pt x="185" y="126"/>
                  </a:lnTo>
                  <a:lnTo>
                    <a:pt x="187" y="126"/>
                  </a:lnTo>
                  <a:lnTo>
                    <a:pt x="187" y="127"/>
                  </a:lnTo>
                  <a:lnTo>
                    <a:pt x="187" y="130"/>
                  </a:lnTo>
                  <a:lnTo>
                    <a:pt x="187" y="131"/>
                  </a:lnTo>
                  <a:lnTo>
                    <a:pt x="189" y="131"/>
                  </a:lnTo>
                  <a:lnTo>
                    <a:pt x="189" y="132"/>
                  </a:lnTo>
                  <a:lnTo>
                    <a:pt x="190" y="132"/>
                  </a:lnTo>
                  <a:lnTo>
                    <a:pt x="190" y="135"/>
                  </a:lnTo>
                  <a:lnTo>
                    <a:pt x="194" y="135"/>
                  </a:lnTo>
                  <a:lnTo>
                    <a:pt x="194" y="141"/>
                  </a:lnTo>
                  <a:lnTo>
                    <a:pt x="195" y="141"/>
                  </a:lnTo>
                  <a:lnTo>
                    <a:pt x="198" y="143"/>
                  </a:lnTo>
                  <a:lnTo>
                    <a:pt x="198" y="144"/>
                  </a:lnTo>
                  <a:lnTo>
                    <a:pt x="203" y="144"/>
                  </a:lnTo>
                  <a:lnTo>
                    <a:pt x="203" y="145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5" y="149"/>
                  </a:lnTo>
                  <a:lnTo>
                    <a:pt x="206" y="149"/>
                  </a:lnTo>
                  <a:lnTo>
                    <a:pt x="207" y="150"/>
                  </a:lnTo>
                  <a:lnTo>
                    <a:pt x="207" y="154"/>
                  </a:lnTo>
                  <a:lnTo>
                    <a:pt x="201" y="154"/>
                  </a:lnTo>
                  <a:lnTo>
                    <a:pt x="201" y="158"/>
                  </a:lnTo>
                  <a:lnTo>
                    <a:pt x="199" y="158"/>
                  </a:lnTo>
                  <a:lnTo>
                    <a:pt x="198" y="161"/>
                  </a:lnTo>
                  <a:lnTo>
                    <a:pt x="194" y="160"/>
                  </a:lnTo>
                  <a:lnTo>
                    <a:pt x="194" y="162"/>
                  </a:lnTo>
                  <a:lnTo>
                    <a:pt x="192" y="162"/>
                  </a:lnTo>
                  <a:lnTo>
                    <a:pt x="192" y="170"/>
                  </a:lnTo>
                  <a:lnTo>
                    <a:pt x="190" y="170"/>
                  </a:lnTo>
                  <a:lnTo>
                    <a:pt x="189" y="170"/>
                  </a:lnTo>
                  <a:lnTo>
                    <a:pt x="189" y="171"/>
                  </a:lnTo>
                  <a:lnTo>
                    <a:pt x="188" y="171"/>
                  </a:lnTo>
                  <a:lnTo>
                    <a:pt x="184" y="172"/>
                  </a:lnTo>
                  <a:lnTo>
                    <a:pt x="184" y="170"/>
                  </a:lnTo>
                  <a:lnTo>
                    <a:pt x="182" y="170"/>
                  </a:lnTo>
                  <a:lnTo>
                    <a:pt x="181" y="170"/>
                  </a:lnTo>
                  <a:lnTo>
                    <a:pt x="180" y="170"/>
                  </a:lnTo>
                  <a:lnTo>
                    <a:pt x="175" y="170"/>
                  </a:lnTo>
                  <a:lnTo>
                    <a:pt x="172" y="170"/>
                  </a:lnTo>
                  <a:lnTo>
                    <a:pt x="172" y="173"/>
                  </a:lnTo>
                  <a:lnTo>
                    <a:pt x="169" y="173"/>
                  </a:lnTo>
                  <a:lnTo>
                    <a:pt x="167" y="173"/>
                  </a:lnTo>
                  <a:lnTo>
                    <a:pt x="165" y="173"/>
                  </a:lnTo>
                  <a:lnTo>
                    <a:pt x="165" y="172"/>
                  </a:lnTo>
                  <a:lnTo>
                    <a:pt x="159" y="172"/>
                  </a:lnTo>
                  <a:lnTo>
                    <a:pt x="159" y="173"/>
                  </a:lnTo>
                  <a:lnTo>
                    <a:pt x="159" y="178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6" y="180"/>
                  </a:lnTo>
                  <a:lnTo>
                    <a:pt x="156" y="183"/>
                  </a:lnTo>
                  <a:lnTo>
                    <a:pt x="155" y="183"/>
                  </a:lnTo>
                  <a:lnTo>
                    <a:pt x="155" y="186"/>
                  </a:lnTo>
                  <a:lnTo>
                    <a:pt x="154" y="186"/>
                  </a:lnTo>
                  <a:lnTo>
                    <a:pt x="154" y="187"/>
                  </a:lnTo>
                  <a:lnTo>
                    <a:pt x="153" y="187"/>
                  </a:lnTo>
                  <a:lnTo>
                    <a:pt x="153" y="189"/>
                  </a:lnTo>
                  <a:lnTo>
                    <a:pt x="152" y="189"/>
                  </a:lnTo>
                  <a:lnTo>
                    <a:pt x="152" y="189"/>
                  </a:lnTo>
                  <a:lnTo>
                    <a:pt x="151" y="189"/>
                  </a:lnTo>
                  <a:lnTo>
                    <a:pt x="151" y="190"/>
                  </a:lnTo>
                  <a:lnTo>
                    <a:pt x="151" y="191"/>
                  </a:lnTo>
                  <a:lnTo>
                    <a:pt x="151" y="192"/>
                  </a:lnTo>
                  <a:lnTo>
                    <a:pt x="152" y="194"/>
                  </a:lnTo>
                  <a:lnTo>
                    <a:pt x="152" y="195"/>
                  </a:lnTo>
                  <a:lnTo>
                    <a:pt x="152" y="196"/>
                  </a:lnTo>
                  <a:lnTo>
                    <a:pt x="153" y="196"/>
                  </a:lnTo>
                  <a:lnTo>
                    <a:pt x="153" y="197"/>
                  </a:lnTo>
                  <a:lnTo>
                    <a:pt x="152" y="198"/>
                  </a:lnTo>
                  <a:lnTo>
                    <a:pt x="150" y="199"/>
                  </a:lnTo>
                  <a:lnTo>
                    <a:pt x="150" y="200"/>
                  </a:lnTo>
                  <a:lnTo>
                    <a:pt x="149" y="202"/>
                  </a:lnTo>
                  <a:lnTo>
                    <a:pt x="147" y="203"/>
                  </a:lnTo>
                  <a:lnTo>
                    <a:pt x="147" y="204"/>
                  </a:lnTo>
                  <a:lnTo>
                    <a:pt x="149" y="204"/>
                  </a:lnTo>
                  <a:lnTo>
                    <a:pt x="149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7" y="207"/>
                  </a:lnTo>
                  <a:lnTo>
                    <a:pt x="147" y="208"/>
                  </a:lnTo>
                  <a:lnTo>
                    <a:pt x="146" y="209"/>
                  </a:lnTo>
                  <a:lnTo>
                    <a:pt x="146" y="211"/>
                  </a:lnTo>
                  <a:lnTo>
                    <a:pt x="145" y="211"/>
                  </a:lnTo>
                  <a:lnTo>
                    <a:pt x="145" y="212"/>
                  </a:lnTo>
                  <a:lnTo>
                    <a:pt x="145" y="213"/>
                  </a:lnTo>
                  <a:lnTo>
                    <a:pt x="145" y="214"/>
                  </a:lnTo>
                  <a:lnTo>
                    <a:pt x="144" y="214"/>
                  </a:lnTo>
                  <a:lnTo>
                    <a:pt x="144" y="215"/>
                  </a:lnTo>
                  <a:lnTo>
                    <a:pt x="143" y="214"/>
                  </a:lnTo>
                  <a:lnTo>
                    <a:pt x="143" y="215"/>
                  </a:lnTo>
                  <a:lnTo>
                    <a:pt x="142" y="216"/>
                  </a:lnTo>
                  <a:lnTo>
                    <a:pt x="142" y="216"/>
                  </a:lnTo>
                  <a:lnTo>
                    <a:pt x="141" y="216"/>
                  </a:lnTo>
                  <a:lnTo>
                    <a:pt x="139" y="217"/>
                  </a:lnTo>
                  <a:lnTo>
                    <a:pt x="138" y="219"/>
                  </a:lnTo>
                  <a:lnTo>
                    <a:pt x="138" y="220"/>
                  </a:lnTo>
                  <a:lnTo>
                    <a:pt x="137" y="220"/>
                  </a:lnTo>
                  <a:lnTo>
                    <a:pt x="136" y="220"/>
                  </a:lnTo>
                  <a:lnTo>
                    <a:pt x="135" y="220"/>
                  </a:lnTo>
                  <a:lnTo>
                    <a:pt x="135" y="221"/>
                  </a:lnTo>
                  <a:lnTo>
                    <a:pt x="134" y="221"/>
                  </a:lnTo>
                  <a:lnTo>
                    <a:pt x="133" y="221"/>
                  </a:lnTo>
                  <a:lnTo>
                    <a:pt x="132" y="221"/>
                  </a:lnTo>
                  <a:lnTo>
                    <a:pt x="130" y="222"/>
                  </a:lnTo>
                  <a:lnTo>
                    <a:pt x="129" y="223"/>
                  </a:lnTo>
                  <a:lnTo>
                    <a:pt x="129" y="222"/>
                  </a:lnTo>
                  <a:lnTo>
                    <a:pt x="128" y="222"/>
                  </a:lnTo>
                  <a:lnTo>
                    <a:pt x="128" y="221"/>
                  </a:lnTo>
                  <a:lnTo>
                    <a:pt x="127" y="222"/>
                  </a:lnTo>
                  <a:lnTo>
                    <a:pt x="126" y="222"/>
                  </a:lnTo>
                  <a:lnTo>
                    <a:pt x="125" y="222"/>
                  </a:lnTo>
                  <a:lnTo>
                    <a:pt x="124" y="222"/>
                  </a:lnTo>
                  <a:lnTo>
                    <a:pt x="124" y="223"/>
                  </a:lnTo>
                  <a:lnTo>
                    <a:pt x="122" y="223"/>
                  </a:lnTo>
                  <a:lnTo>
                    <a:pt x="122" y="224"/>
                  </a:lnTo>
                  <a:lnTo>
                    <a:pt x="122" y="225"/>
                  </a:lnTo>
                  <a:lnTo>
                    <a:pt x="122" y="226"/>
                  </a:lnTo>
                  <a:lnTo>
                    <a:pt x="121" y="226"/>
                  </a:lnTo>
                  <a:lnTo>
                    <a:pt x="121" y="225"/>
                  </a:lnTo>
                  <a:lnTo>
                    <a:pt x="120" y="225"/>
                  </a:lnTo>
                  <a:lnTo>
                    <a:pt x="119" y="22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6" y="226"/>
                  </a:lnTo>
                  <a:lnTo>
                    <a:pt x="115" y="226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6"/>
                  </a:lnTo>
                  <a:lnTo>
                    <a:pt x="112" y="226"/>
                  </a:lnTo>
                  <a:lnTo>
                    <a:pt x="111" y="226"/>
                  </a:lnTo>
                  <a:lnTo>
                    <a:pt x="110" y="228"/>
                  </a:lnTo>
                  <a:lnTo>
                    <a:pt x="109" y="228"/>
                  </a:lnTo>
                  <a:lnTo>
                    <a:pt x="108" y="229"/>
                  </a:lnTo>
                  <a:lnTo>
                    <a:pt x="107" y="229"/>
                  </a:lnTo>
                  <a:lnTo>
                    <a:pt x="105" y="230"/>
                  </a:lnTo>
                  <a:lnTo>
                    <a:pt x="104" y="230"/>
                  </a:lnTo>
                  <a:lnTo>
                    <a:pt x="104" y="229"/>
                  </a:lnTo>
                  <a:lnTo>
                    <a:pt x="103" y="229"/>
                  </a:lnTo>
                  <a:lnTo>
                    <a:pt x="102" y="228"/>
                  </a:lnTo>
                  <a:lnTo>
                    <a:pt x="101" y="229"/>
                  </a:lnTo>
                  <a:lnTo>
                    <a:pt x="101" y="228"/>
                  </a:lnTo>
                  <a:lnTo>
                    <a:pt x="101" y="228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99" y="229"/>
                  </a:lnTo>
                  <a:lnTo>
                    <a:pt x="98" y="229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6" y="225"/>
                  </a:lnTo>
                  <a:lnTo>
                    <a:pt x="95" y="225"/>
                  </a:lnTo>
                  <a:lnTo>
                    <a:pt x="95" y="226"/>
                  </a:lnTo>
                  <a:lnTo>
                    <a:pt x="94" y="228"/>
                  </a:lnTo>
                  <a:lnTo>
                    <a:pt x="94" y="229"/>
                  </a:lnTo>
                  <a:lnTo>
                    <a:pt x="94" y="231"/>
                  </a:lnTo>
                  <a:lnTo>
                    <a:pt x="94" y="232"/>
                  </a:lnTo>
                  <a:lnTo>
                    <a:pt x="93" y="232"/>
                  </a:lnTo>
                  <a:lnTo>
                    <a:pt x="92" y="232"/>
                  </a:lnTo>
                  <a:lnTo>
                    <a:pt x="92" y="231"/>
                  </a:lnTo>
                  <a:lnTo>
                    <a:pt x="91" y="231"/>
                  </a:lnTo>
                  <a:lnTo>
                    <a:pt x="92" y="229"/>
                  </a:lnTo>
                  <a:lnTo>
                    <a:pt x="83" y="230"/>
                  </a:lnTo>
                  <a:lnTo>
                    <a:pt x="82" y="230"/>
                  </a:lnTo>
                  <a:lnTo>
                    <a:pt x="66" y="230"/>
                  </a:lnTo>
                  <a:lnTo>
                    <a:pt x="62" y="230"/>
                  </a:lnTo>
                  <a:lnTo>
                    <a:pt x="40" y="230"/>
                  </a:lnTo>
                  <a:lnTo>
                    <a:pt x="33" y="230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5"/>
                  </a:lnTo>
                  <a:lnTo>
                    <a:pt x="34" y="224"/>
                  </a:lnTo>
                  <a:lnTo>
                    <a:pt x="34" y="223"/>
                  </a:lnTo>
                  <a:lnTo>
                    <a:pt x="35" y="223"/>
                  </a:lnTo>
                  <a:lnTo>
                    <a:pt x="35" y="222"/>
                  </a:lnTo>
                  <a:lnTo>
                    <a:pt x="35" y="221"/>
                  </a:lnTo>
                  <a:lnTo>
                    <a:pt x="36" y="221"/>
                  </a:lnTo>
                  <a:lnTo>
                    <a:pt x="36" y="220"/>
                  </a:lnTo>
                  <a:lnTo>
                    <a:pt x="35" y="219"/>
                  </a:lnTo>
                  <a:lnTo>
                    <a:pt x="35" y="217"/>
                  </a:lnTo>
                  <a:lnTo>
                    <a:pt x="35" y="216"/>
                  </a:lnTo>
                  <a:lnTo>
                    <a:pt x="35" y="216"/>
                  </a:lnTo>
                  <a:lnTo>
                    <a:pt x="36" y="216"/>
                  </a:lnTo>
                  <a:lnTo>
                    <a:pt x="36" y="215"/>
                  </a:lnTo>
                  <a:lnTo>
                    <a:pt x="36" y="214"/>
                  </a:lnTo>
                  <a:lnTo>
                    <a:pt x="38" y="214"/>
                  </a:lnTo>
                  <a:lnTo>
                    <a:pt x="38" y="212"/>
                  </a:lnTo>
                  <a:lnTo>
                    <a:pt x="39" y="212"/>
                  </a:lnTo>
                  <a:lnTo>
                    <a:pt x="39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38" y="207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8" y="204"/>
                  </a:lnTo>
                  <a:lnTo>
                    <a:pt x="39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199"/>
                  </a:lnTo>
                  <a:lnTo>
                    <a:pt x="40" y="198"/>
                  </a:lnTo>
                  <a:lnTo>
                    <a:pt x="41" y="196"/>
                  </a:lnTo>
                  <a:lnTo>
                    <a:pt x="41" y="195"/>
                  </a:lnTo>
                  <a:lnTo>
                    <a:pt x="41" y="194"/>
                  </a:lnTo>
                  <a:lnTo>
                    <a:pt x="40" y="194"/>
                  </a:lnTo>
                  <a:lnTo>
                    <a:pt x="41" y="192"/>
                  </a:lnTo>
                  <a:lnTo>
                    <a:pt x="41" y="191"/>
                  </a:lnTo>
                  <a:lnTo>
                    <a:pt x="41" y="190"/>
                  </a:lnTo>
                  <a:lnTo>
                    <a:pt x="42" y="190"/>
                  </a:lnTo>
                  <a:lnTo>
                    <a:pt x="41" y="190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1" y="184"/>
                  </a:lnTo>
                  <a:lnTo>
                    <a:pt x="41" y="183"/>
                  </a:lnTo>
                  <a:lnTo>
                    <a:pt x="41" y="182"/>
                  </a:lnTo>
                  <a:lnTo>
                    <a:pt x="42" y="181"/>
                  </a:lnTo>
                  <a:lnTo>
                    <a:pt x="41" y="181"/>
                  </a:lnTo>
                  <a:lnTo>
                    <a:pt x="41" y="180"/>
                  </a:lnTo>
                  <a:lnTo>
                    <a:pt x="41" y="179"/>
                  </a:lnTo>
                  <a:lnTo>
                    <a:pt x="40" y="179"/>
                  </a:lnTo>
                  <a:lnTo>
                    <a:pt x="40" y="178"/>
                  </a:lnTo>
                  <a:lnTo>
                    <a:pt x="40" y="177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5"/>
                  </a:lnTo>
                  <a:lnTo>
                    <a:pt x="40" y="174"/>
                  </a:lnTo>
                  <a:lnTo>
                    <a:pt x="40" y="173"/>
                  </a:lnTo>
                  <a:lnTo>
                    <a:pt x="41" y="173"/>
                  </a:lnTo>
                  <a:lnTo>
                    <a:pt x="41" y="172"/>
                  </a:lnTo>
                  <a:lnTo>
                    <a:pt x="42" y="171"/>
                  </a:lnTo>
                  <a:lnTo>
                    <a:pt x="43" y="170"/>
                  </a:lnTo>
                  <a:lnTo>
                    <a:pt x="44" y="167"/>
                  </a:lnTo>
                  <a:lnTo>
                    <a:pt x="45" y="167"/>
                  </a:lnTo>
                  <a:lnTo>
                    <a:pt x="45" y="166"/>
                  </a:lnTo>
                  <a:lnTo>
                    <a:pt x="44" y="166"/>
                  </a:lnTo>
                  <a:lnTo>
                    <a:pt x="27" y="166"/>
                  </a:lnTo>
                  <a:lnTo>
                    <a:pt x="22" y="169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19" y="167"/>
                  </a:lnTo>
                  <a:lnTo>
                    <a:pt x="18" y="167"/>
                  </a:lnTo>
                  <a:lnTo>
                    <a:pt x="18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6" y="167"/>
                  </a:lnTo>
                  <a:lnTo>
                    <a:pt x="15" y="165"/>
                  </a:lnTo>
                  <a:lnTo>
                    <a:pt x="15" y="164"/>
                  </a:lnTo>
                  <a:lnTo>
                    <a:pt x="15" y="163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5" y="161"/>
                  </a:lnTo>
                  <a:lnTo>
                    <a:pt x="16" y="161"/>
                  </a:lnTo>
                  <a:lnTo>
                    <a:pt x="17" y="160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4" y="158"/>
                  </a:lnTo>
                  <a:lnTo>
                    <a:pt x="14" y="157"/>
                  </a:lnTo>
                  <a:lnTo>
                    <a:pt x="15" y="156"/>
                  </a:lnTo>
                  <a:lnTo>
                    <a:pt x="16" y="155"/>
                  </a:lnTo>
                  <a:lnTo>
                    <a:pt x="16" y="153"/>
                  </a:lnTo>
                  <a:lnTo>
                    <a:pt x="16" y="152"/>
                  </a:lnTo>
                  <a:lnTo>
                    <a:pt x="15" y="150"/>
                  </a:lnTo>
                  <a:lnTo>
                    <a:pt x="16" y="149"/>
                  </a:lnTo>
                  <a:lnTo>
                    <a:pt x="16" y="148"/>
                  </a:lnTo>
                  <a:lnTo>
                    <a:pt x="17" y="147"/>
                  </a:lnTo>
                  <a:lnTo>
                    <a:pt x="18" y="147"/>
                  </a:lnTo>
                  <a:lnTo>
                    <a:pt x="19" y="146"/>
                  </a:lnTo>
                  <a:lnTo>
                    <a:pt x="19" y="145"/>
                  </a:lnTo>
                  <a:lnTo>
                    <a:pt x="18" y="144"/>
                  </a:lnTo>
                  <a:lnTo>
                    <a:pt x="17" y="144"/>
                  </a:lnTo>
                  <a:lnTo>
                    <a:pt x="17" y="143"/>
                  </a:lnTo>
                  <a:lnTo>
                    <a:pt x="16" y="141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7" y="139"/>
                  </a:lnTo>
                  <a:lnTo>
                    <a:pt x="17" y="138"/>
                  </a:lnTo>
                  <a:lnTo>
                    <a:pt x="18" y="137"/>
                  </a:lnTo>
                  <a:lnTo>
                    <a:pt x="19" y="137"/>
                  </a:lnTo>
                  <a:lnTo>
                    <a:pt x="21" y="136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19" y="135"/>
                  </a:lnTo>
                  <a:lnTo>
                    <a:pt x="19" y="133"/>
                  </a:lnTo>
                  <a:lnTo>
                    <a:pt x="18" y="133"/>
                  </a:lnTo>
                  <a:lnTo>
                    <a:pt x="18" y="135"/>
                  </a:lnTo>
                  <a:lnTo>
                    <a:pt x="17" y="135"/>
                  </a:lnTo>
                  <a:lnTo>
                    <a:pt x="16" y="133"/>
                  </a:lnTo>
                  <a:lnTo>
                    <a:pt x="15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8" y="131"/>
                  </a:lnTo>
                  <a:lnTo>
                    <a:pt x="19" y="131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1" y="129"/>
                  </a:lnTo>
                  <a:lnTo>
                    <a:pt x="22" y="130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4" y="126"/>
                  </a:lnTo>
                  <a:lnTo>
                    <a:pt x="25" y="126"/>
                  </a:lnTo>
                  <a:lnTo>
                    <a:pt x="26" y="124"/>
                  </a:lnTo>
                  <a:lnTo>
                    <a:pt x="26" y="123"/>
                  </a:lnTo>
                  <a:lnTo>
                    <a:pt x="25" y="122"/>
                  </a:lnTo>
                  <a:lnTo>
                    <a:pt x="25" y="121"/>
                  </a:lnTo>
                  <a:lnTo>
                    <a:pt x="25" y="120"/>
                  </a:lnTo>
                  <a:lnTo>
                    <a:pt x="25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4" y="114"/>
                  </a:lnTo>
                  <a:lnTo>
                    <a:pt x="24" y="115"/>
                  </a:lnTo>
                  <a:lnTo>
                    <a:pt x="23" y="116"/>
                  </a:lnTo>
                  <a:lnTo>
                    <a:pt x="23" y="118"/>
                  </a:lnTo>
                  <a:lnTo>
                    <a:pt x="22" y="118"/>
                  </a:lnTo>
                  <a:lnTo>
                    <a:pt x="21" y="118"/>
                  </a:lnTo>
                  <a:lnTo>
                    <a:pt x="21" y="116"/>
                  </a:lnTo>
                  <a:lnTo>
                    <a:pt x="21" y="115"/>
                  </a:lnTo>
                  <a:lnTo>
                    <a:pt x="22" y="114"/>
                  </a:lnTo>
                  <a:lnTo>
                    <a:pt x="22" y="113"/>
                  </a:lnTo>
                  <a:lnTo>
                    <a:pt x="22" y="112"/>
                  </a:lnTo>
                  <a:lnTo>
                    <a:pt x="22" y="111"/>
                  </a:lnTo>
                  <a:lnTo>
                    <a:pt x="21" y="112"/>
                  </a:lnTo>
                  <a:lnTo>
                    <a:pt x="21" y="113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8" y="113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6" y="110"/>
                  </a:lnTo>
                  <a:lnTo>
                    <a:pt x="15" y="109"/>
                  </a:lnTo>
                  <a:lnTo>
                    <a:pt x="15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2" y="106"/>
                  </a:lnTo>
                  <a:lnTo>
                    <a:pt x="10" y="106"/>
                  </a:lnTo>
                  <a:lnTo>
                    <a:pt x="10" y="105"/>
                  </a:lnTo>
                  <a:lnTo>
                    <a:pt x="9" y="105"/>
                  </a:lnTo>
                  <a:lnTo>
                    <a:pt x="9" y="104"/>
                  </a:lnTo>
                  <a:lnTo>
                    <a:pt x="8" y="103"/>
                  </a:lnTo>
                  <a:lnTo>
                    <a:pt x="8" y="102"/>
                  </a:lnTo>
                  <a:lnTo>
                    <a:pt x="8" y="101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8" y="96"/>
                  </a:lnTo>
                  <a:lnTo>
                    <a:pt x="7" y="96"/>
                  </a:lnTo>
                  <a:lnTo>
                    <a:pt x="7" y="97"/>
                  </a:lnTo>
                  <a:lnTo>
                    <a:pt x="6" y="97"/>
                  </a:lnTo>
                  <a:lnTo>
                    <a:pt x="6" y="98"/>
                  </a:lnTo>
                  <a:lnTo>
                    <a:pt x="5" y="97"/>
                  </a:lnTo>
                  <a:lnTo>
                    <a:pt x="5" y="96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0" y="92"/>
                  </a:lnTo>
                  <a:lnTo>
                    <a:pt x="1" y="92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8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5" y="74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3" y="73"/>
                  </a:lnTo>
                  <a:lnTo>
                    <a:pt x="24" y="73"/>
                  </a:lnTo>
                  <a:lnTo>
                    <a:pt x="26" y="73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9" y="73"/>
                  </a:lnTo>
                  <a:lnTo>
                    <a:pt x="41" y="73"/>
                  </a:lnTo>
                  <a:lnTo>
                    <a:pt x="44" y="73"/>
                  </a:lnTo>
                  <a:lnTo>
                    <a:pt x="47" y="73"/>
                  </a:lnTo>
                  <a:lnTo>
                    <a:pt x="49" y="73"/>
                  </a:lnTo>
                  <a:lnTo>
                    <a:pt x="56" y="72"/>
                  </a:lnTo>
                  <a:lnTo>
                    <a:pt x="55" y="71"/>
                  </a:lnTo>
                  <a:lnTo>
                    <a:pt x="61" y="71"/>
                  </a:lnTo>
                  <a:lnTo>
                    <a:pt x="62" y="70"/>
                  </a:lnTo>
                  <a:lnTo>
                    <a:pt x="64" y="69"/>
                  </a:lnTo>
                  <a:lnTo>
                    <a:pt x="65" y="69"/>
                  </a:lnTo>
                  <a:lnTo>
                    <a:pt x="65" y="68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5"/>
                  </a:lnTo>
                  <a:lnTo>
                    <a:pt x="67" y="64"/>
                  </a:lnTo>
                  <a:lnTo>
                    <a:pt x="67" y="61"/>
                  </a:lnTo>
                  <a:lnTo>
                    <a:pt x="67" y="57"/>
                  </a:lnTo>
                  <a:lnTo>
                    <a:pt x="68" y="57"/>
                  </a:lnTo>
                  <a:lnTo>
                    <a:pt x="68" y="56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70" y="53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2" y="52"/>
                  </a:lnTo>
                  <a:lnTo>
                    <a:pt x="72" y="51"/>
                  </a:lnTo>
                  <a:lnTo>
                    <a:pt x="73" y="51"/>
                  </a:lnTo>
                  <a:lnTo>
                    <a:pt x="73" y="50"/>
                  </a:lnTo>
                  <a:lnTo>
                    <a:pt x="74" y="50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2"/>
                  </a:lnTo>
                  <a:lnTo>
                    <a:pt x="91" y="43"/>
                  </a:lnTo>
                  <a:lnTo>
                    <a:pt x="91" y="42"/>
                  </a:lnTo>
                  <a:lnTo>
                    <a:pt x="91" y="34"/>
                  </a:lnTo>
                  <a:lnTo>
                    <a:pt x="92" y="34"/>
                  </a:lnTo>
                  <a:lnTo>
                    <a:pt x="92" y="31"/>
                  </a:lnTo>
                  <a:lnTo>
                    <a:pt x="92" y="30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5" y="28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9" y="26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9" y="16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11" y="14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9" y="14"/>
                  </a:lnTo>
                  <a:lnTo>
                    <a:pt x="119" y="13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2" y="10"/>
                  </a:lnTo>
                  <a:lnTo>
                    <a:pt x="122" y="8"/>
                  </a:lnTo>
                  <a:lnTo>
                    <a:pt x="128" y="8"/>
                  </a:lnTo>
                  <a:lnTo>
                    <a:pt x="128" y="5"/>
                  </a:lnTo>
                  <a:lnTo>
                    <a:pt x="129" y="5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9" name="Freeform 80"/>
            <p:cNvSpPr>
              <a:spLocks/>
            </p:cNvSpPr>
            <p:nvPr/>
          </p:nvSpPr>
          <p:spPr bwMode="auto">
            <a:xfrm>
              <a:off x="3125787" y="2490788"/>
              <a:ext cx="322263" cy="285750"/>
            </a:xfrm>
            <a:custGeom>
              <a:avLst/>
              <a:gdLst>
                <a:gd name="T0" fmla="*/ 192 w 203"/>
                <a:gd name="T1" fmla="*/ 17 h 180"/>
                <a:gd name="T2" fmla="*/ 200 w 203"/>
                <a:gd name="T3" fmla="*/ 23 h 180"/>
                <a:gd name="T4" fmla="*/ 192 w 203"/>
                <a:gd name="T5" fmla="*/ 26 h 180"/>
                <a:gd name="T6" fmla="*/ 180 w 203"/>
                <a:gd name="T7" fmla="*/ 31 h 180"/>
                <a:gd name="T8" fmla="*/ 172 w 203"/>
                <a:gd name="T9" fmla="*/ 36 h 180"/>
                <a:gd name="T10" fmla="*/ 167 w 203"/>
                <a:gd name="T11" fmla="*/ 44 h 180"/>
                <a:gd name="T12" fmla="*/ 159 w 203"/>
                <a:gd name="T13" fmla="*/ 51 h 180"/>
                <a:gd name="T14" fmla="*/ 154 w 203"/>
                <a:gd name="T15" fmla="*/ 59 h 180"/>
                <a:gd name="T16" fmla="*/ 150 w 203"/>
                <a:gd name="T17" fmla="*/ 67 h 180"/>
                <a:gd name="T18" fmla="*/ 145 w 203"/>
                <a:gd name="T19" fmla="*/ 74 h 180"/>
                <a:gd name="T20" fmla="*/ 141 w 203"/>
                <a:gd name="T21" fmla="*/ 82 h 180"/>
                <a:gd name="T22" fmla="*/ 136 w 203"/>
                <a:gd name="T23" fmla="*/ 90 h 180"/>
                <a:gd name="T24" fmla="*/ 132 w 203"/>
                <a:gd name="T25" fmla="*/ 95 h 180"/>
                <a:gd name="T26" fmla="*/ 128 w 203"/>
                <a:gd name="T27" fmla="*/ 101 h 180"/>
                <a:gd name="T28" fmla="*/ 123 w 203"/>
                <a:gd name="T29" fmla="*/ 107 h 180"/>
                <a:gd name="T30" fmla="*/ 119 w 203"/>
                <a:gd name="T31" fmla="*/ 116 h 180"/>
                <a:gd name="T32" fmla="*/ 115 w 203"/>
                <a:gd name="T33" fmla="*/ 123 h 180"/>
                <a:gd name="T34" fmla="*/ 109 w 203"/>
                <a:gd name="T35" fmla="*/ 132 h 180"/>
                <a:gd name="T36" fmla="*/ 103 w 203"/>
                <a:gd name="T37" fmla="*/ 133 h 180"/>
                <a:gd name="T38" fmla="*/ 101 w 203"/>
                <a:gd name="T39" fmla="*/ 136 h 180"/>
                <a:gd name="T40" fmla="*/ 95 w 203"/>
                <a:gd name="T41" fmla="*/ 138 h 180"/>
                <a:gd name="T42" fmla="*/ 97 w 203"/>
                <a:gd name="T43" fmla="*/ 142 h 180"/>
                <a:gd name="T44" fmla="*/ 97 w 203"/>
                <a:gd name="T45" fmla="*/ 150 h 180"/>
                <a:gd name="T46" fmla="*/ 94 w 203"/>
                <a:gd name="T47" fmla="*/ 155 h 180"/>
                <a:gd name="T48" fmla="*/ 90 w 203"/>
                <a:gd name="T49" fmla="*/ 160 h 180"/>
                <a:gd name="T50" fmla="*/ 84 w 203"/>
                <a:gd name="T51" fmla="*/ 163 h 180"/>
                <a:gd name="T52" fmla="*/ 80 w 203"/>
                <a:gd name="T53" fmla="*/ 169 h 180"/>
                <a:gd name="T54" fmla="*/ 74 w 203"/>
                <a:gd name="T55" fmla="*/ 175 h 180"/>
                <a:gd name="T56" fmla="*/ 46 w 203"/>
                <a:gd name="T57" fmla="*/ 152 h 180"/>
                <a:gd name="T58" fmla="*/ 9 w 203"/>
                <a:gd name="T59" fmla="*/ 103 h 180"/>
                <a:gd name="T60" fmla="*/ 0 w 203"/>
                <a:gd name="T61" fmla="*/ 75 h 180"/>
                <a:gd name="T62" fmla="*/ 8 w 203"/>
                <a:gd name="T63" fmla="*/ 76 h 180"/>
                <a:gd name="T64" fmla="*/ 15 w 203"/>
                <a:gd name="T65" fmla="*/ 74 h 180"/>
                <a:gd name="T66" fmla="*/ 23 w 203"/>
                <a:gd name="T67" fmla="*/ 73 h 180"/>
                <a:gd name="T68" fmla="*/ 31 w 203"/>
                <a:gd name="T69" fmla="*/ 67 h 180"/>
                <a:gd name="T70" fmla="*/ 37 w 203"/>
                <a:gd name="T71" fmla="*/ 61 h 180"/>
                <a:gd name="T72" fmla="*/ 41 w 203"/>
                <a:gd name="T73" fmla="*/ 59 h 180"/>
                <a:gd name="T74" fmla="*/ 49 w 203"/>
                <a:gd name="T75" fmla="*/ 59 h 180"/>
                <a:gd name="T76" fmla="*/ 58 w 203"/>
                <a:gd name="T77" fmla="*/ 52 h 180"/>
                <a:gd name="T78" fmla="*/ 66 w 203"/>
                <a:gd name="T79" fmla="*/ 49 h 180"/>
                <a:gd name="T80" fmla="*/ 74 w 203"/>
                <a:gd name="T81" fmla="*/ 44 h 180"/>
                <a:gd name="T82" fmla="*/ 78 w 203"/>
                <a:gd name="T83" fmla="*/ 40 h 180"/>
                <a:gd name="T84" fmla="*/ 80 w 203"/>
                <a:gd name="T85" fmla="*/ 32 h 180"/>
                <a:gd name="T86" fmla="*/ 86 w 203"/>
                <a:gd name="T87" fmla="*/ 28 h 180"/>
                <a:gd name="T88" fmla="*/ 93 w 203"/>
                <a:gd name="T89" fmla="*/ 24 h 180"/>
                <a:gd name="T90" fmla="*/ 99 w 203"/>
                <a:gd name="T91" fmla="*/ 20 h 180"/>
                <a:gd name="T92" fmla="*/ 103 w 203"/>
                <a:gd name="T93" fmla="*/ 17 h 180"/>
                <a:gd name="T94" fmla="*/ 115 w 203"/>
                <a:gd name="T95" fmla="*/ 15 h 180"/>
                <a:gd name="T96" fmla="*/ 120 w 203"/>
                <a:gd name="T97" fmla="*/ 10 h 180"/>
                <a:gd name="T98" fmla="*/ 127 w 203"/>
                <a:gd name="T99" fmla="*/ 13 h 180"/>
                <a:gd name="T100" fmla="*/ 134 w 203"/>
                <a:gd name="T101" fmla="*/ 11 h 180"/>
                <a:gd name="T102" fmla="*/ 143 w 203"/>
                <a:gd name="T103" fmla="*/ 10 h 180"/>
                <a:gd name="T104" fmla="*/ 151 w 203"/>
                <a:gd name="T105" fmla="*/ 7 h 180"/>
                <a:gd name="T106" fmla="*/ 161 w 203"/>
                <a:gd name="T107" fmla="*/ 5 h 180"/>
                <a:gd name="T108" fmla="*/ 170 w 203"/>
                <a:gd name="T109" fmla="*/ 3 h 180"/>
                <a:gd name="T110" fmla="*/ 178 w 203"/>
                <a:gd name="T111" fmla="*/ 3 h 180"/>
                <a:gd name="T112" fmla="*/ 186 w 203"/>
                <a:gd name="T113" fmla="*/ 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3" h="180">
                  <a:moveTo>
                    <a:pt x="192" y="0"/>
                  </a:moveTo>
                  <a:lnTo>
                    <a:pt x="192" y="2"/>
                  </a:lnTo>
                  <a:lnTo>
                    <a:pt x="192" y="5"/>
                  </a:lnTo>
                  <a:lnTo>
                    <a:pt x="192" y="9"/>
                  </a:lnTo>
                  <a:lnTo>
                    <a:pt x="192" y="10"/>
                  </a:lnTo>
                  <a:lnTo>
                    <a:pt x="192" y="11"/>
                  </a:lnTo>
                  <a:lnTo>
                    <a:pt x="192" y="14"/>
                  </a:lnTo>
                  <a:lnTo>
                    <a:pt x="192" y="15"/>
                  </a:lnTo>
                  <a:lnTo>
                    <a:pt x="192" y="17"/>
                  </a:lnTo>
                  <a:lnTo>
                    <a:pt x="193" y="17"/>
                  </a:lnTo>
                  <a:lnTo>
                    <a:pt x="194" y="17"/>
                  </a:lnTo>
                  <a:lnTo>
                    <a:pt x="195" y="16"/>
                  </a:lnTo>
                  <a:lnTo>
                    <a:pt x="196" y="16"/>
                  </a:lnTo>
                  <a:lnTo>
                    <a:pt x="203" y="18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1" y="23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198" y="23"/>
                  </a:lnTo>
                  <a:lnTo>
                    <a:pt x="197" y="23"/>
                  </a:lnTo>
                  <a:lnTo>
                    <a:pt x="197" y="24"/>
                  </a:lnTo>
                  <a:lnTo>
                    <a:pt x="196" y="24"/>
                  </a:lnTo>
                  <a:lnTo>
                    <a:pt x="195" y="24"/>
                  </a:lnTo>
                  <a:lnTo>
                    <a:pt x="194" y="25"/>
                  </a:lnTo>
                  <a:lnTo>
                    <a:pt x="193" y="25"/>
                  </a:lnTo>
                  <a:lnTo>
                    <a:pt x="192" y="26"/>
                  </a:lnTo>
                  <a:lnTo>
                    <a:pt x="191" y="26"/>
                  </a:lnTo>
                  <a:lnTo>
                    <a:pt x="189" y="27"/>
                  </a:lnTo>
                  <a:lnTo>
                    <a:pt x="188" y="28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30"/>
                  </a:lnTo>
                  <a:lnTo>
                    <a:pt x="180" y="31"/>
                  </a:lnTo>
                  <a:lnTo>
                    <a:pt x="178" y="31"/>
                  </a:lnTo>
                  <a:lnTo>
                    <a:pt x="177" y="31"/>
                  </a:lnTo>
                  <a:lnTo>
                    <a:pt x="177" y="32"/>
                  </a:lnTo>
                  <a:lnTo>
                    <a:pt x="176" y="32"/>
                  </a:lnTo>
                  <a:lnTo>
                    <a:pt x="176" y="33"/>
                  </a:lnTo>
                  <a:lnTo>
                    <a:pt x="175" y="33"/>
                  </a:lnTo>
                  <a:lnTo>
                    <a:pt x="174" y="34"/>
                  </a:lnTo>
                  <a:lnTo>
                    <a:pt x="172" y="35"/>
                  </a:lnTo>
                  <a:lnTo>
                    <a:pt x="172" y="36"/>
                  </a:lnTo>
                  <a:lnTo>
                    <a:pt x="171" y="36"/>
                  </a:lnTo>
                  <a:lnTo>
                    <a:pt x="170" y="37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1"/>
                  </a:lnTo>
                  <a:lnTo>
                    <a:pt x="168" y="42"/>
                  </a:lnTo>
                  <a:lnTo>
                    <a:pt x="168" y="43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6" y="44"/>
                  </a:lnTo>
                  <a:lnTo>
                    <a:pt x="165" y="47"/>
                  </a:lnTo>
                  <a:lnTo>
                    <a:pt x="163" y="48"/>
                  </a:lnTo>
                  <a:lnTo>
                    <a:pt x="163" y="49"/>
                  </a:lnTo>
                  <a:lnTo>
                    <a:pt x="162" y="49"/>
                  </a:lnTo>
                  <a:lnTo>
                    <a:pt x="161" y="50"/>
                  </a:lnTo>
                  <a:lnTo>
                    <a:pt x="160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59" y="53"/>
                  </a:lnTo>
                  <a:lnTo>
                    <a:pt x="158" y="54"/>
                  </a:lnTo>
                  <a:lnTo>
                    <a:pt x="158" y="56"/>
                  </a:lnTo>
                  <a:lnTo>
                    <a:pt x="157" y="57"/>
                  </a:lnTo>
                  <a:lnTo>
                    <a:pt x="157" y="58"/>
                  </a:lnTo>
                  <a:lnTo>
                    <a:pt x="155" y="58"/>
                  </a:lnTo>
                  <a:lnTo>
                    <a:pt x="155" y="59"/>
                  </a:lnTo>
                  <a:lnTo>
                    <a:pt x="154" y="59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3" y="61"/>
                  </a:lnTo>
                  <a:lnTo>
                    <a:pt x="152" y="61"/>
                  </a:lnTo>
                  <a:lnTo>
                    <a:pt x="152" y="62"/>
                  </a:lnTo>
                  <a:lnTo>
                    <a:pt x="151" y="64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49" y="69"/>
                  </a:lnTo>
                  <a:lnTo>
                    <a:pt x="148" y="70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8" y="73"/>
                  </a:lnTo>
                  <a:lnTo>
                    <a:pt x="146" y="73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3" y="77"/>
                  </a:lnTo>
                  <a:lnTo>
                    <a:pt x="142" y="78"/>
                  </a:lnTo>
                  <a:lnTo>
                    <a:pt x="142" y="79"/>
                  </a:lnTo>
                  <a:lnTo>
                    <a:pt x="141" y="79"/>
                  </a:lnTo>
                  <a:lnTo>
                    <a:pt x="141" y="81"/>
                  </a:lnTo>
                  <a:lnTo>
                    <a:pt x="141" y="82"/>
                  </a:lnTo>
                  <a:lnTo>
                    <a:pt x="140" y="83"/>
                  </a:lnTo>
                  <a:lnTo>
                    <a:pt x="138" y="84"/>
                  </a:lnTo>
                  <a:lnTo>
                    <a:pt x="138" y="85"/>
                  </a:lnTo>
                  <a:lnTo>
                    <a:pt x="137" y="86"/>
                  </a:lnTo>
                  <a:lnTo>
                    <a:pt x="136" y="86"/>
                  </a:lnTo>
                  <a:lnTo>
                    <a:pt x="136" y="87"/>
                  </a:lnTo>
                  <a:lnTo>
                    <a:pt x="137" y="89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1"/>
                  </a:lnTo>
                  <a:lnTo>
                    <a:pt x="135" y="91"/>
                  </a:lnTo>
                  <a:lnTo>
                    <a:pt x="134" y="91"/>
                  </a:lnTo>
                  <a:lnTo>
                    <a:pt x="133" y="92"/>
                  </a:lnTo>
                  <a:lnTo>
                    <a:pt x="133" y="93"/>
                  </a:lnTo>
                  <a:lnTo>
                    <a:pt x="132" y="93"/>
                  </a:lnTo>
                  <a:lnTo>
                    <a:pt x="133" y="94"/>
                  </a:lnTo>
                  <a:lnTo>
                    <a:pt x="133" y="95"/>
                  </a:lnTo>
                  <a:lnTo>
                    <a:pt x="132" y="95"/>
                  </a:lnTo>
                  <a:lnTo>
                    <a:pt x="131" y="95"/>
                  </a:lnTo>
                  <a:lnTo>
                    <a:pt x="129" y="96"/>
                  </a:lnTo>
                  <a:lnTo>
                    <a:pt x="129" y="98"/>
                  </a:lnTo>
                  <a:lnTo>
                    <a:pt x="128" y="98"/>
                  </a:lnTo>
                  <a:lnTo>
                    <a:pt x="128" y="99"/>
                  </a:lnTo>
                  <a:lnTo>
                    <a:pt x="129" y="99"/>
                  </a:lnTo>
                  <a:lnTo>
                    <a:pt x="129" y="99"/>
                  </a:lnTo>
                  <a:lnTo>
                    <a:pt x="128" y="100"/>
                  </a:lnTo>
                  <a:lnTo>
                    <a:pt x="128" y="101"/>
                  </a:lnTo>
                  <a:lnTo>
                    <a:pt x="127" y="101"/>
                  </a:lnTo>
                  <a:lnTo>
                    <a:pt x="127" y="102"/>
                  </a:lnTo>
                  <a:lnTo>
                    <a:pt x="126" y="103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3" y="108"/>
                  </a:lnTo>
                  <a:lnTo>
                    <a:pt x="123" y="110"/>
                  </a:lnTo>
                  <a:lnTo>
                    <a:pt x="123" y="111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21" y="113"/>
                  </a:lnTo>
                  <a:lnTo>
                    <a:pt x="120" y="115"/>
                  </a:lnTo>
                  <a:lnTo>
                    <a:pt x="119" y="115"/>
                  </a:lnTo>
                  <a:lnTo>
                    <a:pt x="119" y="116"/>
                  </a:lnTo>
                  <a:lnTo>
                    <a:pt x="118" y="117"/>
                  </a:lnTo>
                  <a:lnTo>
                    <a:pt x="118" y="116"/>
                  </a:lnTo>
                  <a:lnTo>
                    <a:pt x="118" y="117"/>
                  </a:lnTo>
                  <a:lnTo>
                    <a:pt x="118" y="118"/>
                  </a:lnTo>
                  <a:lnTo>
                    <a:pt x="118" y="119"/>
                  </a:lnTo>
                  <a:lnTo>
                    <a:pt x="117" y="120"/>
                  </a:lnTo>
                  <a:lnTo>
                    <a:pt x="116" y="120"/>
                  </a:lnTo>
                  <a:lnTo>
                    <a:pt x="115" y="121"/>
                  </a:lnTo>
                  <a:lnTo>
                    <a:pt x="115" y="123"/>
                  </a:lnTo>
                  <a:lnTo>
                    <a:pt x="114" y="124"/>
                  </a:lnTo>
                  <a:lnTo>
                    <a:pt x="114" y="125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1" y="127"/>
                  </a:lnTo>
                  <a:lnTo>
                    <a:pt x="111" y="128"/>
                  </a:lnTo>
                  <a:lnTo>
                    <a:pt x="110" y="129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10" y="132"/>
                  </a:lnTo>
                  <a:lnTo>
                    <a:pt x="110" y="133"/>
                  </a:lnTo>
                  <a:lnTo>
                    <a:pt x="109" y="133"/>
                  </a:lnTo>
                  <a:lnTo>
                    <a:pt x="109" y="132"/>
                  </a:lnTo>
                  <a:lnTo>
                    <a:pt x="108" y="132"/>
                  </a:lnTo>
                  <a:lnTo>
                    <a:pt x="107" y="132"/>
                  </a:lnTo>
                  <a:lnTo>
                    <a:pt x="106" y="133"/>
                  </a:lnTo>
                  <a:lnTo>
                    <a:pt x="105" y="133"/>
                  </a:lnTo>
                  <a:lnTo>
                    <a:pt x="103" y="133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3" y="136"/>
                  </a:lnTo>
                  <a:lnTo>
                    <a:pt x="102" y="136"/>
                  </a:lnTo>
                  <a:lnTo>
                    <a:pt x="102" y="137"/>
                  </a:lnTo>
                  <a:lnTo>
                    <a:pt x="101" y="137"/>
                  </a:lnTo>
                  <a:lnTo>
                    <a:pt x="100" y="137"/>
                  </a:lnTo>
                  <a:lnTo>
                    <a:pt x="100" y="136"/>
                  </a:lnTo>
                  <a:lnTo>
                    <a:pt x="101" y="136"/>
                  </a:lnTo>
                  <a:lnTo>
                    <a:pt x="100" y="135"/>
                  </a:lnTo>
                  <a:lnTo>
                    <a:pt x="100" y="134"/>
                  </a:lnTo>
                  <a:lnTo>
                    <a:pt x="99" y="134"/>
                  </a:lnTo>
                  <a:lnTo>
                    <a:pt x="99" y="135"/>
                  </a:lnTo>
                  <a:lnTo>
                    <a:pt x="98" y="136"/>
                  </a:lnTo>
                  <a:lnTo>
                    <a:pt x="98" y="137"/>
                  </a:lnTo>
                  <a:lnTo>
                    <a:pt x="97" y="137"/>
                  </a:lnTo>
                  <a:lnTo>
                    <a:pt x="95" y="137"/>
                  </a:lnTo>
                  <a:lnTo>
                    <a:pt x="95" y="138"/>
                  </a:lnTo>
                  <a:lnTo>
                    <a:pt x="97" y="140"/>
                  </a:lnTo>
                  <a:lnTo>
                    <a:pt x="97" y="141"/>
                  </a:lnTo>
                  <a:lnTo>
                    <a:pt x="95" y="141"/>
                  </a:lnTo>
                  <a:lnTo>
                    <a:pt x="95" y="141"/>
                  </a:lnTo>
                  <a:lnTo>
                    <a:pt x="94" y="141"/>
                  </a:lnTo>
                  <a:lnTo>
                    <a:pt x="94" y="142"/>
                  </a:lnTo>
                  <a:lnTo>
                    <a:pt x="95" y="142"/>
                  </a:lnTo>
                  <a:lnTo>
                    <a:pt x="95" y="142"/>
                  </a:lnTo>
                  <a:lnTo>
                    <a:pt x="97" y="142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8" y="144"/>
                  </a:lnTo>
                  <a:lnTo>
                    <a:pt x="99" y="145"/>
                  </a:lnTo>
                  <a:lnTo>
                    <a:pt x="100" y="146"/>
                  </a:lnTo>
                  <a:lnTo>
                    <a:pt x="100" y="147"/>
                  </a:lnTo>
                  <a:lnTo>
                    <a:pt x="99" y="149"/>
                  </a:lnTo>
                  <a:lnTo>
                    <a:pt x="98" y="150"/>
                  </a:lnTo>
                  <a:lnTo>
                    <a:pt x="97" y="150"/>
                  </a:lnTo>
                  <a:lnTo>
                    <a:pt x="95" y="150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5" y="154"/>
                  </a:lnTo>
                  <a:lnTo>
                    <a:pt x="95" y="155"/>
                  </a:lnTo>
                  <a:lnTo>
                    <a:pt x="94" y="155"/>
                  </a:lnTo>
                  <a:lnTo>
                    <a:pt x="94" y="157"/>
                  </a:lnTo>
                  <a:lnTo>
                    <a:pt x="94" y="155"/>
                  </a:lnTo>
                  <a:lnTo>
                    <a:pt x="93" y="155"/>
                  </a:lnTo>
                  <a:lnTo>
                    <a:pt x="92" y="157"/>
                  </a:lnTo>
                  <a:lnTo>
                    <a:pt x="92" y="158"/>
                  </a:lnTo>
                  <a:lnTo>
                    <a:pt x="91" y="158"/>
                  </a:lnTo>
                  <a:lnTo>
                    <a:pt x="90" y="158"/>
                  </a:lnTo>
                  <a:lnTo>
                    <a:pt x="90" y="159"/>
                  </a:lnTo>
                  <a:lnTo>
                    <a:pt x="90" y="160"/>
                  </a:lnTo>
                  <a:lnTo>
                    <a:pt x="90" y="161"/>
                  </a:lnTo>
                  <a:lnTo>
                    <a:pt x="90" y="162"/>
                  </a:lnTo>
                  <a:lnTo>
                    <a:pt x="89" y="162"/>
                  </a:lnTo>
                  <a:lnTo>
                    <a:pt x="89" y="163"/>
                  </a:lnTo>
                  <a:lnTo>
                    <a:pt x="88" y="163"/>
                  </a:lnTo>
                  <a:lnTo>
                    <a:pt x="86" y="163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3"/>
                  </a:lnTo>
                  <a:lnTo>
                    <a:pt x="84" y="164"/>
                  </a:lnTo>
                  <a:lnTo>
                    <a:pt x="83" y="164"/>
                  </a:lnTo>
                  <a:lnTo>
                    <a:pt x="83" y="166"/>
                  </a:lnTo>
                  <a:lnTo>
                    <a:pt x="83" y="167"/>
                  </a:lnTo>
                  <a:lnTo>
                    <a:pt x="82" y="167"/>
                  </a:lnTo>
                  <a:lnTo>
                    <a:pt x="82" y="168"/>
                  </a:lnTo>
                  <a:lnTo>
                    <a:pt x="81" y="168"/>
                  </a:lnTo>
                  <a:lnTo>
                    <a:pt x="81" y="169"/>
                  </a:lnTo>
                  <a:lnTo>
                    <a:pt x="80" y="169"/>
                  </a:lnTo>
                  <a:lnTo>
                    <a:pt x="78" y="170"/>
                  </a:lnTo>
                  <a:lnTo>
                    <a:pt x="77" y="170"/>
                  </a:lnTo>
                  <a:lnTo>
                    <a:pt x="77" y="171"/>
                  </a:lnTo>
                  <a:lnTo>
                    <a:pt x="76" y="171"/>
                  </a:lnTo>
                  <a:lnTo>
                    <a:pt x="76" y="172"/>
                  </a:lnTo>
                  <a:lnTo>
                    <a:pt x="75" y="171"/>
                  </a:lnTo>
                  <a:lnTo>
                    <a:pt x="75" y="172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6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2" y="178"/>
                  </a:lnTo>
                  <a:lnTo>
                    <a:pt x="72" y="179"/>
                  </a:lnTo>
                  <a:lnTo>
                    <a:pt x="71" y="179"/>
                  </a:lnTo>
                  <a:lnTo>
                    <a:pt x="71" y="180"/>
                  </a:lnTo>
                  <a:lnTo>
                    <a:pt x="60" y="168"/>
                  </a:lnTo>
                  <a:lnTo>
                    <a:pt x="46" y="152"/>
                  </a:lnTo>
                  <a:lnTo>
                    <a:pt x="41" y="146"/>
                  </a:lnTo>
                  <a:lnTo>
                    <a:pt x="32" y="135"/>
                  </a:lnTo>
                  <a:lnTo>
                    <a:pt x="15" y="117"/>
                  </a:lnTo>
                  <a:lnTo>
                    <a:pt x="14" y="115"/>
                  </a:lnTo>
                  <a:lnTo>
                    <a:pt x="13" y="112"/>
                  </a:lnTo>
                  <a:lnTo>
                    <a:pt x="12" y="112"/>
                  </a:lnTo>
                  <a:lnTo>
                    <a:pt x="12" y="110"/>
                  </a:lnTo>
                  <a:lnTo>
                    <a:pt x="11" y="108"/>
                  </a:lnTo>
                  <a:lnTo>
                    <a:pt x="9" y="103"/>
                  </a:lnTo>
                  <a:lnTo>
                    <a:pt x="8" y="101"/>
                  </a:lnTo>
                  <a:lnTo>
                    <a:pt x="8" y="100"/>
                  </a:lnTo>
                  <a:lnTo>
                    <a:pt x="6" y="93"/>
                  </a:lnTo>
                  <a:lnTo>
                    <a:pt x="5" y="91"/>
                  </a:lnTo>
                  <a:lnTo>
                    <a:pt x="4" y="89"/>
                  </a:lnTo>
                  <a:lnTo>
                    <a:pt x="3" y="84"/>
                  </a:lnTo>
                  <a:lnTo>
                    <a:pt x="1" y="81"/>
                  </a:lnTo>
                  <a:lnTo>
                    <a:pt x="1" y="78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7" y="77"/>
                  </a:lnTo>
                  <a:lnTo>
                    <a:pt x="7" y="76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9" y="75"/>
                  </a:lnTo>
                  <a:lnTo>
                    <a:pt x="11" y="76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20" y="76"/>
                  </a:lnTo>
                  <a:lnTo>
                    <a:pt x="21" y="76"/>
                  </a:lnTo>
                  <a:lnTo>
                    <a:pt x="22" y="75"/>
                  </a:lnTo>
                  <a:lnTo>
                    <a:pt x="22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6" y="70"/>
                  </a:lnTo>
                  <a:lnTo>
                    <a:pt x="28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8"/>
                  </a:lnTo>
                  <a:lnTo>
                    <a:pt x="31" y="67"/>
                  </a:lnTo>
                  <a:lnTo>
                    <a:pt x="31" y="66"/>
                  </a:lnTo>
                  <a:lnTo>
                    <a:pt x="32" y="66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4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7" y="60"/>
                  </a:lnTo>
                  <a:lnTo>
                    <a:pt x="38" y="60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47" y="59"/>
                  </a:lnTo>
                  <a:lnTo>
                    <a:pt x="47" y="58"/>
                  </a:lnTo>
                  <a:lnTo>
                    <a:pt x="48" y="59"/>
                  </a:lnTo>
                  <a:lnTo>
                    <a:pt x="49" y="58"/>
                  </a:lnTo>
                  <a:lnTo>
                    <a:pt x="49" y="59"/>
                  </a:lnTo>
                  <a:lnTo>
                    <a:pt x="50" y="58"/>
                  </a:lnTo>
                  <a:lnTo>
                    <a:pt x="50" y="57"/>
                  </a:lnTo>
                  <a:lnTo>
                    <a:pt x="51" y="57"/>
                  </a:lnTo>
                  <a:lnTo>
                    <a:pt x="51" y="56"/>
                  </a:lnTo>
                  <a:lnTo>
                    <a:pt x="52" y="54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60" y="51"/>
                  </a:lnTo>
                  <a:lnTo>
                    <a:pt x="61" y="51"/>
                  </a:lnTo>
                  <a:lnTo>
                    <a:pt x="63" y="51"/>
                  </a:lnTo>
                  <a:lnTo>
                    <a:pt x="64" y="50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6" y="48"/>
                  </a:lnTo>
                  <a:lnTo>
                    <a:pt x="67" y="48"/>
                  </a:lnTo>
                  <a:lnTo>
                    <a:pt x="68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1" y="48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3"/>
                  </a:lnTo>
                  <a:lnTo>
                    <a:pt x="76" y="42"/>
                  </a:lnTo>
                  <a:lnTo>
                    <a:pt x="76" y="41"/>
                  </a:lnTo>
                  <a:lnTo>
                    <a:pt x="77" y="41"/>
                  </a:lnTo>
                  <a:lnTo>
                    <a:pt x="78" y="41"/>
                  </a:lnTo>
                  <a:lnTo>
                    <a:pt x="78" y="40"/>
                  </a:lnTo>
                  <a:lnTo>
                    <a:pt x="78" y="39"/>
                  </a:lnTo>
                  <a:lnTo>
                    <a:pt x="80" y="37"/>
                  </a:lnTo>
                  <a:lnTo>
                    <a:pt x="80" y="36"/>
                  </a:lnTo>
                  <a:lnTo>
                    <a:pt x="78" y="36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1"/>
                  </a:lnTo>
                  <a:lnTo>
                    <a:pt x="80" y="30"/>
                  </a:lnTo>
                  <a:lnTo>
                    <a:pt x="81" y="30"/>
                  </a:lnTo>
                  <a:lnTo>
                    <a:pt x="82" y="30"/>
                  </a:lnTo>
                  <a:lnTo>
                    <a:pt x="83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8"/>
                  </a:lnTo>
                  <a:lnTo>
                    <a:pt x="89" y="27"/>
                  </a:lnTo>
                  <a:lnTo>
                    <a:pt x="89" y="26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3" y="24"/>
                  </a:lnTo>
                  <a:lnTo>
                    <a:pt x="94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99" y="20"/>
                  </a:lnTo>
                  <a:lnTo>
                    <a:pt x="100" y="20"/>
                  </a:lnTo>
                  <a:lnTo>
                    <a:pt x="101" y="19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3" y="17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5" y="14"/>
                  </a:lnTo>
                  <a:lnTo>
                    <a:pt x="115" y="13"/>
                  </a:lnTo>
                  <a:lnTo>
                    <a:pt x="116" y="13"/>
                  </a:lnTo>
                  <a:lnTo>
                    <a:pt x="117" y="13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20" y="10"/>
                  </a:lnTo>
                  <a:lnTo>
                    <a:pt x="121" y="10"/>
                  </a:lnTo>
                  <a:lnTo>
                    <a:pt x="121" y="11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5" y="11"/>
                  </a:lnTo>
                  <a:lnTo>
                    <a:pt x="126" y="11"/>
                  </a:lnTo>
                  <a:lnTo>
                    <a:pt x="126" y="13"/>
                  </a:lnTo>
                  <a:lnTo>
                    <a:pt x="127" y="13"/>
                  </a:lnTo>
                  <a:lnTo>
                    <a:pt x="127" y="14"/>
                  </a:lnTo>
                  <a:lnTo>
                    <a:pt x="128" y="14"/>
                  </a:lnTo>
                  <a:lnTo>
                    <a:pt x="128" y="13"/>
                  </a:lnTo>
                  <a:lnTo>
                    <a:pt x="129" y="13"/>
                  </a:lnTo>
                  <a:lnTo>
                    <a:pt x="131" y="11"/>
                  </a:lnTo>
                  <a:lnTo>
                    <a:pt x="132" y="11"/>
                  </a:lnTo>
                  <a:lnTo>
                    <a:pt x="133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7" y="13"/>
                  </a:lnTo>
                  <a:lnTo>
                    <a:pt x="138" y="13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5" y="9"/>
                  </a:lnTo>
                  <a:lnTo>
                    <a:pt x="146" y="9"/>
                  </a:lnTo>
                  <a:lnTo>
                    <a:pt x="148" y="9"/>
                  </a:lnTo>
                  <a:lnTo>
                    <a:pt x="149" y="9"/>
                  </a:lnTo>
                  <a:lnTo>
                    <a:pt x="150" y="9"/>
                  </a:lnTo>
                  <a:lnTo>
                    <a:pt x="151" y="9"/>
                  </a:lnTo>
                  <a:lnTo>
                    <a:pt x="151" y="8"/>
                  </a:lnTo>
                  <a:lnTo>
                    <a:pt x="151" y="7"/>
                  </a:lnTo>
                  <a:lnTo>
                    <a:pt x="152" y="7"/>
                  </a:lnTo>
                  <a:lnTo>
                    <a:pt x="152" y="6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0" y="5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3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3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1" y="3"/>
                  </a:lnTo>
                  <a:lnTo>
                    <a:pt x="172" y="3"/>
                  </a:lnTo>
                  <a:lnTo>
                    <a:pt x="174" y="5"/>
                  </a:lnTo>
                  <a:lnTo>
                    <a:pt x="175" y="3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7" y="3"/>
                  </a:lnTo>
                  <a:lnTo>
                    <a:pt x="177" y="3"/>
                  </a:lnTo>
                  <a:lnTo>
                    <a:pt x="178" y="3"/>
                  </a:lnTo>
                  <a:lnTo>
                    <a:pt x="179" y="3"/>
                  </a:lnTo>
                  <a:lnTo>
                    <a:pt x="180" y="3"/>
                  </a:lnTo>
                  <a:lnTo>
                    <a:pt x="182" y="3"/>
                  </a:lnTo>
                  <a:lnTo>
                    <a:pt x="183" y="3"/>
                  </a:lnTo>
                  <a:lnTo>
                    <a:pt x="184" y="3"/>
                  </a:lnTo>
                  <a:lnTo>
                    <a:pt x="184" y="2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0" name="Freeform 81"/>
            <p:cNvSpPr>
              <a:spLocks/>
            </p:cNvSpPr>
            <p:nvPr/>
          </p:nvSpPr>
          <p:spPr bwMode="auto">
            <a:xfrm>
              <a:off x="2533650" y="2105025"/>
              <a:ext cx="327025" cy="209550"/>
            </a:xfrm>
            <a:custGeom>
              <a:avLst/>
              <a:gdLst>
                <a:gd name="T0" fmla="*/ 188 w 206"/>
                <a:gd name="T1" fmla="*/ 11 h 132"/>
                <a:gd name="T2" fmla="*/ 184 w 206"/>
                <a:gd name="T3" fmla="*/ 17 h 132"/>
                <a:gd name="T4" fmla="*/ 183 w 206"/>
                <a:gd name="T5" fmla="*/ 25 h 132"/>
                <a:gd name="T6" fmla="*/ 180 w 206"/>
                <a:gd name="T7" fmla="*/ 33 h 132"/>
                <a:gd name="T8" fmla="*/ 175 w 206"/>
                <a:gd name="T9" fmla="*/ 42 h 132"/>
                <a:gd name="T10" fmla="*/ 175 w 206"/>
                <a:gd name="T11" fmla="*/ 51 h 132"/>
                <a:gd name="T12" fmla="*/ 176 w 206"/>
                <a:gd name="T13" fmla="*/ 59 h 132"/>
                <a:gd name="T14" fmla="*/ 176 w 206"/>
                <a:gd name="T15" fmla="*/ 65 h 132"/>
                <a:gd name="T16" fmla="*/ 181 w 206"/>
                <a:gd name="T17" fmla="*/ 71 h 132"/>
                <a:gd name="T18" fmla="*/ 176 w 206"/>
                <a:gd name="T19" fmla="*/ 76 h 132"/>
                <a:gd name="T20" fmla="*/ 182 w 206"/>
                <a:gd name="T21" fmla="*/ 81 h 132"/>
                <a:gd name="T22" fmla="*/ 185 w 206"/>
                <a:gd name="T23" fmla="*/ 89 h 132"/>
                <a:gd name="T24" fmla="*/ 191 w 206"/>
                <a:gd name="T25" fmla="*/ 94 h 132"/>
                <a:gd name="T26" fmla="*/ 197 w 206"/>
                <a:gd name="T27" fmla="*/ 96 h 132"/>
                <a:gd name="T28" fmla="*/ 199 w 206"/>
                <a:gd name="T29" fmla="*/ 104 h 132"/>
                <a:gd name="T30" fmla="*/ 204 w 206"/>
                <a:gd name="T31" fmla="*/ 110 h 132"/>
                <a:gd name="T32" fmla="*/ 202 w 206"/>
                <a:gd name="T33" fmla="*/ 115 h 132"/>
                <a:gd name="T34" fmla="*/ 198 w 206"/>
                <a:gd name="T35" fmla="*/ 121 h 132"/>
                <a:gd name="T36" fmla="*/ 197 w 206"/>
                <a:gd name="T37" fmla="*/ 126 h 132"/>
                <a:gd name="T38" fmla="*/ 193 w 206"/>
                <a:gd name="T39" fmla="*/ 132 h 132"/>
                <a:gd name="T40" fmla="*/ 182 w 206"/>
                <a:gd name="T41" fmla="*/ 132 h 132"/>
                <a:gd name="T42" fmla="*/ 172 w 206"/>
                <a:gd name="T43" fmla="*/ 132 h 132"/>
                <a:gd name="T44" fmla="*/ 163 w 206"/>
                <a:gd name="T45" fmla="*/ 132 h 132"/>
                <a:gd name="T46" fmla="*/ 153 w 206"/>
                <a:gd name="T47" fmla="*/ 132 h 132"/>
                <a:gd name="T48" fmla="*/ 141 w 206"/>
                <a:gd name="T49" fmla="*/ 132 h 132"/>
                <a:gd name="T50" fmla="*/ 128 w 206"/>
                <a:gd name="T51" fmla="*/ 132 h 132"/>
                <a:gd name="T52" fmla="*/ 118 w 206"/>
                <a:gd name="T53" fmla="*/ 132 h 132"/>
                <a:gd name="T54" fmla="*/ 105 w 206"/>
                <a:gd name="T55" fmla="*/ 132 h 132"/>
                <a:gd name="T56" fmla="*/ 91 w 206"/>
                <a:gd name="T57" fmla="*/ 131 h 132"/>
                <a:gd name="T58" fmla="*/ 85 w 206"/>
                <a:gd name="T59" fmla="*/ 126 h 132"/>
                <a:gd name="T60" fmla="*/ 78 w 206"/>
                <a:gd name="T61" fmla="*/ 121 h 132"/>
                <a:gd name="T62" fmla="*/ 77 w 206"/>
                <a:gd name="T63" fmla="*/ 114 h 132"/>
                <a:gd name="T64" fmla="*/ 77 w 206"/>
                <a:gd name="T65" fmla="*/ 106 h 132"/>
                <a:gd name="T66" fmla="*/ 69 w 206"/>
                <a:gd name="T67" fmla="*/ 101 h 132"/>
                <a:gd name="T68" fmla="*/ 63 w 206"/>
                <a:gd name="T69" fmla="*/ 98 h 132"/>
                <a:gd name="T70" fmla="*/ 62 w 206"/>
                <a:gd name="T71" fmla="*/ 93 h 132"/>
                <a:gd name="T72" fmla="*/ 61 w 206"/>
                <a:gd name="T73" fmla="*/ 85 h 132"/>
                <a:gd name="T74" fmla="*/ 60 w 206"/>
                <a:gd name="T75" fmla="*/ 76 h 132"/>
                <a:gd name="T76" fmla="*/ 63 w 206"/>
                <a:gd name="T77" fmla="*/ 72 h 132"/>
                <a:gd name="T78" fmla="*/ 62 w 206"/>
                <a:gd name="T79" fmla="*/ 65 h 132"/>
                <a:gd name="T80" fmla="*/ 58 w 206"/>
                <a:gd name="T81" fmla="*/ 59 h 132"/>
                <a:gd name="T82" fmla="*/ 51 w 206"/>
                <a:gd name="T83" fmla="*/ 56 h 132"/>
                <a:gd name="T84" fmla="*/ 43 w 206"/>
                <a:gd name="T85" fmla="*/ 55 h 132"/>
                <a:gd name="T86" fmla="*/ 34 w 206"/>
                <a:gd name="T87" fmla="*/ 51 h 132"/>
                <a:gd name="T88" fmla="*/ 25 w 206"/>
                <a:gd name="T89" fmla="*/ 53 h 132"/>
                <a:gd name="T90" fmla="*/ 20 w 206"/>
                <a:gd name="T91" fmla="*/ 46 h 132"/>
                <a:gd name="T92" fmla="*/ 12 w 206"/>
                <a:gd name="T93" fmla="*/ 41 h 132"/>
                <a:gd name="T94" fmla="*/ 7 w 206"/>
                <a:gd name="T95" fmla="*/ 37 h 132"/>
                <a:gd name="T96" fmla="*/ 2 w 206"/>
                <a:gd name="T97" fmla="*/ 28 h 132"/>
                <a:gd name="T98" fmla="*/ 4 w 206"/>
                <a:gd name="T99" fmla="*/ 19 h 132"/>
                <a:gd name="T100" fmla="*/ 7 w 206"/>
                <a:gd name="T101" fmla="*/ 13 h 132"/>
                <a:gd name="T102" fmla="*/ 0 w 206"/>
                <a:gd name="T103" fmla="*/ 9 h 132"/>
                <a:gd name="T104" fmla="*/ 19 w 206"/>
                <a:gd name="T105" fmla="*/ 8 h 132"/>
                <a:gd name="T106" fmla="*/ 31 w 206"/>
                <a:gd name="T107" fmla="*/ 8 h 132"/>
                <a:gd name="T108" fmla="*/ 45 w 206"/>
                <a:gd name="T109" fmla="*/ 8 h 132"/>
                <a:gd name="T110" fmla="*/ 124 w 206"/>
                <a:gd name="T111" fmla="*/ 8 h 132"/>
                <a:gd name="T112" fmla="*/ 163 w 206"/>
                <a:gd name="T113" fmla="*/ 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6" h="132">
                  <a:moveTo>
                    <a:pt x="163" y="6"/>
                  </a:moveTo>
                  <a:lnTo>
                    <a:pt x="163" y="8"/>
                  </a:lnTo>
                  <a:lnTo>
                    <a:pt x="168" y="8"/>
                  </a:lnTo>
                  <a:lnTo>
                    <a:pt x="171" y="8"/>
                  </a:lnTo>
                  <a:lnTo>
                    <a:pt x="182" y="8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87" y="9"/>
                  </a:lnTo>
                  <a:lnTo>
                    <a:pt x="188" y="11"/>
                  </a:lnTo>
                  <a:lnTo>
                    <a:pt x="188" y="12"/>
                  </a:lnTo>
                  <a:lnTo>
                    <a:pt x="187" y="12"/>
                  </a:lnTo>
                  <a:lnTo>
                    <a:pt x="187" y="14"/>
                  </a:lnTo>
                  <a:lnTo>
                    <a:pt x="185" y="14"/>
                  </a:lnTo>
                  <a:lnTo>
                    <a:pt x="185" y="15"/>
                  </a:lnTo>
                  <a:lnTo>
                    <a:pt x="185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4" y="17"/>
                  </a:lnTo>
                  <a:lnTo>
                    <a:pt x="184" y="19"/>
                  </a:lnTo>
                  <a:lnTo>
                    <a:pt x="185" y="20"/>
                  </a:lnTo>
                  <a:lnTo>
                    <a:pt x="185" y="21"/>
                  </a:lnTo>
                  <a:lnTo>
                    <a:pt x="184" y="21"/>
                  </a:lnTo>
                  <a:lnTo>
                    <a:pt x="184" y="22"/>
                  </a:lnTo>
                  <a:lnTo>
                    <a:pt x="184" y="23"/>
                  </a:lnTo>
                  <a:lnTo>
                    <a:pt x="183" y="23"/>
                  </a:lnTo>
                  <a:lnTo>
                    <a:pt x="183" y="24"/>
                  </a:lnTo>
                  <a:lnTo>
                    <a:pt x="183" y="25"/>
                  </a:lnTo>
                  <a:lnTo>
                    <a:pt x="183" y="26"/>
                  </a:lnTo>
                  <a:lnTo>
                    <a:pt x="183" y="28"/>
                  </a:lnTo>
                  <a:lnTo>
                    <a:pt x="182" y="28"/>
                  </a:lnTo>
                  <a:lnTo>
                    <a:pt x="182" y="29"/>
                  </a:lnTo>
                  <a:lnTo>
                    <a:pt x="182" y="30"/>
                  </a:lnTo>
                  <a:lnTo>
                    <a:pt x="182" y="31"/>
                  </a:lnTo>
                  <a:lnTo>
                    <a:pt x="181" y="31"/>
                  </a:lnTo>
                  <a:lnTo>
                    <a:pt x="181" y="32"/>
                  </a:lnTo>
                  <a:lnTo>
                    <a:pt x="180" y="33"/>
                  </a:lnTo>
                  <a:lnTo>
                    <a:pt x="180" y="34"/>
                  </a:lnTo>
                  <a:lnTo>
                    <a:pt x="180" y="36"/>
                  </a:lnTo>
                  <a:lnTo>
                    <a:pt x="180" y="37"/>
                  </a:lnTo>
                  <a:lnTo>
                    <a:pt x="179" y="38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6" y="40"/>
                  </a:lnTo>
                  <a:lnTo>
                    <a:pt x="175" y="41"/>
                  </a:lnTo>
                  <a:lnTo>
                    <a:pt x="175" y="42"/>
                  </a:lnTo>
                  <a:lnTo>
                    <a:pt x="174" y="43"/>
                  </a:lnTo>
                  <a:lnTo>
                    <a:pt x="174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5" y="50"/>
                  </a:lnTo>
                  <a:lnTo>
                    <a:pt x="175" y="51"/>
                  </a:lnTo>
                  <a:lnTo>
                    <a:pt x="176" y="53"/>
                  </a:lnTo>
                  <a:lnTo>
                    <a:pt x="176" y="54"/>
                  </a:lnTo>
                  <a:lnTo>
                    <a:pt x="178" y="55"/>
                  </a:lnTo>
                  <a:lnTo>
                    <a:pt x="178" y="56"/>
                  </a:lnTo>
                  <a:lnTo>
                    <a:pt x="178" y="57"/>
                  </a:lnTo>
                  <a:lnTo>
                    <a:pt x="178" y="58"/>
                  </a:lnTo>
                  <a:lnTo>
                    <a:pt x="179" y="58"/>
                  </a:lnTo>
                  <a:lnTo>
                    <a:pt x="178" y="59"/>
                  </a:lnTo>
                  <a:lnTo>
                    <a:pt x="176" y="59"/>
                  </a:lnTo>
                  <a:lnTo>
                    <a:pt x="176" y="60"/>
                  </a:lnTo>
                  <a:lnTo>
                    <a:pt x="176" y="62"/>
                  </a:lnTo>
                  <a:lnTo>
                    <a:pt x="175" y="62"/>
                  </a:lnTo>
                  <a:lnTo>
                    <a:pt x="175" y="63"/>
                  </a:lnTo>
                  <a:lnTo>
                    <a:pt x="174" y="63"/>
                  </a:lnTo>
                  <a:lnTo>
                    <a:pt x="174" y="64"/>
                  </a:lnTo>
                  <a:lnTo>
                    <a:pt x="175" y="64"/>
                  </a:lnTo>
                  <a:lnTo>
                    <a:pt x="175" y="65"/>
                  </a:lnTo>
                  <a:lnTo>
                    <a:pt x="176" y="65"/>
                  </a:lnTo>
                  <a:lnTo>
                    <a:pt x="176" y="66"/>
                  </a:lnTo>
                  <a:lnTo>
                    <a:pt x="176" y="67"/>
                  </a:lnTo>
                  <a:lnTo>
                    <a:pt x="176" y="68"/>
                  </a:lnTo>
                  <a:lnTo>
                    <a:pt x="176" y="70"/>
                  </a:lnTo>
                  <a:lnTo>
                    <a:pt x="178" y="70"/>
                  </a:lnTo>
                  <a:lnTo>
                    <a:pt x="179" y="70"/>
                  </a:lnTo>
                  <a:lnTo>
                    <a:pt x="179" y="71"/>
                  </a:lnTo>
                  <a:lnTo>
                    <a:pt x="180" y="71"/>
                  </a:lnTo>
                  <a:lnTo>
                    <a:pt x="181" y="71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0" y="73"/>
                  </a:lnTo>
                  <a:lnTo>
                    <a:pt x="179" y="73"/>
                  </a:lnTo>
                  <a:lnTo>
                    <a:pt x="178" y="73"/>
                  </a:lnTo>
                  <a:lnTo>
                    <a:pt x="176" y="73"/>
                  </a:lnTo>
                  <a:lnTo>
                    <a:pt x="175" y="73"/>
                  </a:lnTo>
                  <a:lnTo>
                    <a:pt x="176" y="75"/>
                  </a:lnTo>
                  <a:lnTo>
                    <a:pt x="176" y="76"/>
                  </a:lnTo>
                  <a:lnTo>
                    <a:pt x="178" y="76"/>
                  </a:lnTo>
                  <a:lnTo>
                    <a:pt x="179" y="77"/>
                  </a:lnTo>
                  <a:lnTo>
                    <a:pt x="180" y="79"/>
                  </a:lnTo>
                  <a:lnTo>
                    <a:pt x="181" y="79"/>
                  </a:lnTo>
                  <a:lnTo>
                    <a:pt x="182" y="79"/>
                  </a:lnTo>
                  <a:lnTo>
                    <a:pt x="182" y="80"/>
                  </a:lnTo>
                  <a:lnTo>
                    <a:pt x="182" y="81"/>
                  </a:lnTo>
                  <a:lnTo>
                    <a:pt x="181" y="81"/>
                  </a:lnTo>
                  <a:lnTo>
                    <a:pt x="182" y="81"/>
                  </a:lnTo>
                  <a:lnTo>
                    <a:pt x="183" y="81"/>
                  </a:lnTo>
                  <a:lnTo>
                    <a:pt x="183" y="82"/>
                  </a:lnTo>
                  <a:lnTo>
                    <a:pt x="183" y="83"/>
                  </a:lnTo>
                  <a:lnTo>
                    <a:pt x="183" y="84"/>
                  </a:lnTo>
                  <a:lnTo>
                    <a:pt x="184" y="85"/>
                  </a:lnTo>
                  <a:lnTo>
                    <a:pt x="185" y="85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5" y="89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5" y="91"/>
                  </a:lnTo>
                  <a:lnTo>
                    <a:pt x="187" y="91"/>
                  </a:lnTo>
                  <a:lnTo>
                    <a:pt x="187" y="92"/>
                  </a:lnTo>
                  <a:lnTo>
                    <a:pt x="188" y="92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1" y="94"/>
                  </a:lnTo>
                  <a:lnTo>
                    <a:pt x="192" y="94"/>
                  </a:lnTo>
                  <a:lnTo>
                    <a:pt x="192" y="93"/>
                  </a:lnTo>
                  <a:lnTo>
                    <a:pt x="192" y="94"/>
                  </a:lnTo>
                  <a:lnTo>
                    <a:pt x="193" y="93"/>
                  </a:lnTo>
                  <a:lnTo>
                    <a:pt x="194" y="93"/>
                  </a:lnTo>
                  <a:lnTo>
                    <a:pt x="196" y="93"/>
                  </a:lnTo>
                  <a:lnTo>
                    <a:pt x="196" y="94"/>
                  </a:lnTo>
                  <a:lnTo>
                    <a:pt x="197" y="94"/>
                  </a:lnTo>
                  <a:lnTo>
                    <a:pt x="197" y="96"/>
                  </a:lnTo>
                  <a:lnTo>
                    <a:pt x="196" y="97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97" y="99"/>
                  </a:lnTo>
                  <a:lnTo>
                    <a:pt x="197" y="100"/>
                  </a:lnTo>
                  <a:lnTo>
                    <a:pt x="198" y="100"/>
                  </a:lnTo>
                  <a:lnTo>
                    <a:pt x="198" y="101"/>
                  </a:lnTo>
                  <a:lnTo>
                    <a:pt x="199" y="102"/>
                  </a:lnTo>
                  <a:lnTo>
                    <a:pt x="199" y="104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0" y="107"/>
                  </a:lnTo>
                  <a:lnTo>
                    <a:pt x="199" y="108"/>
                  </a:lnTo>
                  <a:lnTo>
                    <a:pt x="199" y="109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2" y="110"/>
                  </a:lnTo>
                  <a:lnTo>
                    <a:pt x="204" y="110"/>
                  </a:lnTo>
                  <a:lnTo>
                    <a:pt x="204" y="112"/>
                  </a:lnTo>
                  <a:lnTo>
                    <a:pt x="205" y="112"/>
                  </a:lnTo>
                  <a:lnTo>
                    <a:pt x="205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5" y="114"/>
                  </a:lnTo>
                  <a:lnTo>
                    <a:pt x="205" y="115"/>
                  </a:lnTo>
                  <a:lnTo>
                    <a:pt x="204" y="115"/>
                  </a:lnTo>
                  <a:lnTo>
                    <a:pt x="202" y="115"/>
                  </a:lnTo>
                  <a:lnTo>
                    <a:pt x="201" y="115"/>
                  </a:lnTo>
                  <a:lnTo>
                    <a:pt x="200" y="115"/>
                  </a:lnTo>
                  <a:lnTo>
                    <a:pt x="200" y="116"/>
                  </a:lnTo>
                  <a:lnTo>
                    <a:pt x="200" y="117"/>
                  </a:lnTo>
                  <a:lnTo>
                    <a:pt x="200" y="118"/>
                  </a:lnTo>
                  <a:lnTo>
                    <a:pt x="200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7" y="121"/>
                  </a:lnTo>
                  <a:lnTo>
                    <a:pt x="198" y="122"/>
                  </a:lnTo>
                  <a:lnTo>
                    <a:pt x="198" y="123"/>
                  </a:lnTo>
                  <a:lnTo>
                    <a:pt x="197" y="124"/>
                  </a:lnTo>
                  <a:lnTo>
                    <a:pt x="196" y="124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5"/>
                  </a:lnTo>
                  <a:lnTo>
                    <a:pt x="197" y="126"/>
                  </a:lnTo>
                  <a:lnTo>
                    <a:pt x="197" y="127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7" y="130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6" y="132"/>
                  </a:lnTo>
                  <a:lnTo>
                    <a:pt x="194" y="132"/>
                  </a:lnTo>
                  <a:lnTo>
                    <a:pt x="193" y="132"/>
                  </a:lnTo>
                  <a:lnTo>
                    <a:pt x="192" y="132"/>
                  </a:lnTo>
                  <a:lnTo>
                    <a:pt x="191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87" y="132"/>
                  </a:lnTo>
                  <a:lnTo>
                    <a:pt x="185" y="132"/>
                  </a:lnTo>
                  <a:lnTo>
                    <a:pt x="184" y="132"/>
                  </a:lnTo>
                  <a:lnTo>
                    <a:pt x="183" y="132"/>
                  </a:lnTo>
                  <a:lnTo>
                    <a:pt x="182" y="132"/>
                  </a:lnTo>
                  <a:lnTo>
                    <a:pt x="181" y="132"/>
                  </a:lnTo>
                  <a:lnTo>
                    <a:pt x="180" y="132"/>
                  </a:lnTo>
                  <a:lnTo>
                    <a:pt x="179" y="132"/>
                  </a:lnTo>
                  <a:lnTo>
                    <a:pt x="178" y="132"/>
                  </a:lnTo>
                  <a:lnTo>
                    <a:pt x="176" y="132"/>
                  </a:lnTo>
                  <a:lnTo>
                    <a:pt x="175" y="132"/>
                  </a:lnTo>
                  <a:lnTo>
                    <a:pt x="174" y="132"/>
                  </a:lnTo>
                  <a:lnTo>
                    <a:pt x="173" y="132"/>
                  </a:lnTo>
                  <a:lnTo>
                    <a:pt x="172" y="132"/>
                  </a:lnTo>
                  <a:lnTo>
                    <a:pt x="171" y="132"/>
                  </a:lnTo>
                  <a:lnTo>
                    <a:pt x="170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6" y="132"/>
                  </a:lnTo>
                  <a:lnTo>
                    <a:pt x="165" y="132"/>
                  </a:lnTo>
                  <a:lnTo>
                    <a:pt x="164" y="132"/>
                  </a:lnTo>
                  <a:lnTo>
                    <a:pt x="163" y="132"/>
                  </a:lnTo>
                  <a:lnTo>
                    <a:pt x="162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8" y="132"/>
                  </a:lnTo>
                  <a:lnTo>
                    <a:pt x="157" y="132"/>
                  </a:lnTo>
                  <a:lnTo>
                    <a:pt x="156" y="132"/>
                  </a:lnTo>
                  <a:lnTo>
                    <a:pt x="155" y="132"/>
                  </a:lnTo>
                  <a:lnTo>
                    <a:pt x="154" y="132"/>
                  </a:lnTo>
                  <a:lnTo>
                    <a:pt x="153" y="132"/>
                  </a:lnTo>
                  <a:lnTo>
                    <a:pt x="151" y="132"/>
                  </a:lnTo>
                  <a:lnTo>
                    <a:pt x="150" y="132"/>
                  </a:lnTo>
                  <a:lnTo>
                    <a:pt x="149" y="132"/>
                  </a:lnTo>
                  <a:lnTo>
                    <a:pt x="148" y="132"/>
                  </a:lnTo>
                  <a:lnTo>
                    <a:pt x="147" y="132"/>
                  </a:lnTo>
                  <a:lnTo>
                    <a:pt x="146" y="132"/>
                  </a:lnTo>
                  <a:lnTo>
                    <a:pt x="145" y="132"/>
                  </a:lnTo>
                  <a:lnTo>
                    <a:pt x="144" y="132"/>
                  </a:lnTo>
                  <a:lnTo>
                    <a:pt x="141" y="132"/>
                  </a:lnTo>
                  <a:lnTo>
                    <a:pt x="139" y="132"/>
                  </a:lnTo>
                  <a:lnTo>
                    <a:pt x="138" y="132"/>
                  </a:lnTo>
                  <a:lnTo>
                    <a:pt x="137" y="132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30" y="132"/>
                  </a:lnTo>
                  <a:lnTo>
                    <a:pt x="129" y="132"/>
                  </a:lnTo>
                  <a:lnTo>
                    <a:pt x="128" y="132"/>
                  </a:lnTo>
                  <a:lnTo>
                    <a:pt x="127" y="132"/>
                  </a:lnTo>
                  <a:lnTo>
                    <a:pt x="125" y="132"/>
                  </a:lnTo>
                  <a:lnTo>
                    <a:pt x="124" y="132"/>
                  </a:lnTo>
                  <a:lnTo>
                    <a:pt x="123" y="132"/>
                  </a:lnTo>
                  <a:lnTo>
                    <a:pt x="122" y="132"/>
                  </a:lnTo>
                  <a:lnTo>
                    <a:pt x="121" y="132"/>
                  </a:lnTo>
                  <a:lnTo>
                    <a:pt x="120" y="132"/>
                  </a:lnTo>
                  <a:lnTo>
                    <a:pt x="119" y="132"/>
                  </a:lnTo>
                  <a:lnTo>
                    <a:pt x="118" y="132"/>
                  </a:lnTo>
                  <a:lnTo>
                    <a:pt x="116" y="132"/>
                  </a:lnTo>
                  <a:lnTo>
                    <a:pt x="115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2" y="132"/>
                  </a:lnTo>
                  <a:lnTo>
                    <a:pt x="110" y="132"/>
                  </a:lnTo>
                  <a:lnTo>
                    <a:pt x="108" y="132"/>
                  </a:lnTo>
                  <a:lnTo>
                    <a:pt x="106" y="132"/>
                  </a:lnTo>
                  <a:lnTo>
                    <a:pt x="105" y="132"/>
                  </a:lnTo>
                  <a:lnTo>
                    <a:pt x="103" y="132"/>
                  </a:lnTo>
                  <a:lnTo>
                    <a:pt x="102" y="132"/>
                  </a:lnTo>
                  <a:lnTo>
                    <a:pt x="99" y="132"/>
                  </a:lnTo>
                  <a:lnTo>
                    <a:pt x="98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4" y="132"/>
                  </a:lnTo>
                  <a:lnTo>
                    <a:pt x="93" y="132"/>
                  </a:lnTo>
                  <a:lnTo>
                    <a:pt x="91" y="131"/>
                  </a:lnTo>
                  <a:lnTo>
                    <a:pt x="90" y="131"/>
                  </a:lnTo>
                  <a:lnTo>
                    <a:pt x="89" y="131"/>
                  </a:lnTo>
                  <a:lnTo>
                    <a:pt x="89" y="130"/>
                  </a:lnTo>
                  <a:lnTo>
                    <a:pt x="88" y="130"/>
                  </a:lnTo>
                  <a:lnTo>
                    <a:pt x="88" y="129"/>
                  </a:lnTo>
                  <a:lnTo>
                    <a:pt x="87" y="129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85" y="126"/>
                  </a:lnTo>
                  <a:lnTo>
                    <a:pt x="85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4"/>
                  </a:lnTo>
                  <a:lnTo>
                    <a:pt x="80" y="124"/>
                  </a:lnTo>
                  <a:lnTo>
                    <a:pt x="79" y="123"/>
                  </a:lnTo>
                  <a:lnTo>
                    <a:pt x="78" y="122"/>
                  </a:lnTo>
                  <a:lnTo>
                    <a:pt x="79" y="122"/>
                  </a:lnTo>
                  <a:lnTo>
                    <a:pt x="78" y="121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8" y="119"/>
                  </a:lnTo>
                  <a:lnTo>
                    <a:pt x="78" y="118"/>
                  </a:lnTo>
                  <a:lnTo>
                    <a:pt x="77" y="118"/>
                  </a:lnTo>
                  <a:lnTo>
                    <a:pt x="77" y="117"/>
                  </a:lnTo>
                  <a:lnTo>
                    <a:pt x="77" y="116"/>
                  </a:lnTo>
                  <a:lnTo>
                    <a:pt x="76" y="115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8" y="109"/>
                  </a:lnTo>
                  <a:lnTo>
                    <a:pt x="78" y="108"/>
                  </a:lnTo>
                  <a:lnTo>
                    <a:pt x="78" y="107"/>
                  </a:lnTo>
                  <a:lnTo>
                    <a:pt x="78" y="106"/>
                  </a:lnTo>
                  <a:lnTo>
                    <a:pt x="77" y="106"/>
                  </a:lnTo>
                  <a:lnTo>
                    <a:pt x="76" y="106"/>
                  </a:lnTo>
                  <a:lnTo>
                    <a:pt x="74" y="106"/>
                  </a:lnTo>
                  <a:lnTo>
                    <a:pt x="73" y="106"/>
                  </a:lnTo>
                  <a:lnTo>
                    <a:pt x="72" y="106"/>
                  </a:lnTo>
                  <a:lnTo>
                    <a:pt x="71" y="105"/>
                  </a:lnTo>
                  <a:lnTo>
                    <a:pt x="70" y="104"/>
                  </a:lnTo>
                  <a:lnTo>
                    <a:pt x="70" y="102"/>
                  </a:lnTo>
                  <a:lnTo>
                    <a:pt x="69" y="102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7" y="100"/>
                  </a:lnTo>
                  <a:lnTo>
                    <a:pt x="65" y="100"/>
                  </a:lnTo>
                  <a:lnTo>
                    <a:pt x="65" y="99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3" y="98"/>
                  </a:lnTo>
                  <a:lnTo>
                    <a:pt x="63" y="98"/>
                  </a:lnTo>
                  <a:lnTo>
                    <a:pt x="62" y="98"/>
                  </a:lnTo>
                  <a:lnTo>
                    <a:pt x="61" y="98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2" y="94"/>
                  </a:lnTo>
                  <a:lnTo>
                    <a:pt x="62" y="93"/>
                  </a:lnTo>
                  <a:lnTo>
                    <a:pt x="61" y="93"/>
                  </a:lnTo>
                  <a:lnTo>
                    <a:pt x="61" y="92"/>
                  </a:lnTo>
                  <a:lnTo>
                    <a:pt x="61" y="91"/>
                  </a:lnTo>
                  <a:lnTo>
                    <a:pt x="61" y="90"/>
                  </a:lnTo>
                  <a:lnTo>
                    <a:pt x="62" y="90"/>
                  </a:lnTo>
                  <a:lnTo>
                    <a:pt x="62" y="89"/>
                  </a:lnTo>
                  <a:lnTo>
                    <a:pt x="61" y="88"/>
                  </a:lnTo>
                  <a:lnTo>
                    <a:pt x="61" y="87"/>
                  </a:lnTo>
                  <a:lnTo>
                    <a:pt x="61" y="85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59" y="80"/>
                  </a:lnTo>
                  <a:lnTo>
                    <a:pt x="59" y="79"/>
                  </a:lnTo>
                  <a:lnTo>
                    <a:pt x="59" y="77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4"/>
                  </a:lnTo>
                  <a:lnTo>
                    <a:pt x="61" y="74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3" y="74"/>
                  </a:lnTo>
                  <a:lnTo>
                    <a:pt x="63" y="73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63" y="70"/>
                  </a:lnTo>
                  <a:lnTo>
                    <a:pt x="62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4" y="66"/>
                  </a:lnTo>
                  <a:lnTo>
                    <a:pt x="63" y="65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8" y="60"/>
                  </a:lnTo>
                  <a:lnTo>
                    <a:pt x="58" y="59"/>
                  </a:lnTo>
                  <a:lnTo>
                    <a:pt x="56" y="59"/>
                  </a:lnTo>
                  <a:lnTo>
                    <a:pt x="56" y="58"/>
                  </a:lnTo>
                  <a:lnTo>
                    <a:pt x="56" y="57"/>
                  </a:lnTo>
                  <a:lnTo>
                    <a:pt x="56" y="56"/>
                  </a:lnTo>
                  <a:lnTo>
                    <a:pt x="55" y="55"/>
                  </a:lnTo>
                  <a:lnTo>
                    <a:pt x="54" y="55"/>
                  </a:lnTo>
                  <a:lnTo>
                    <a:pt x="53" y="55"/>
                  </a:lnTo>
                  <a:lnTo>
                    <a:pt x="52" y="55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46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3" y="56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39" y="54"/>
                  </a:lnTo>
                  <a:lnTo>
                    <a:pt x="38" y="54"/>
                  </a:lnTo>
                  <a:lnTo>
                    <a:pt x="37" y="54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5" y="53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9" y="54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1" y="48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4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118" y="8"/>
                  </a:lnTo>
                  <a:lnTo>
                    <a:pt x="123" y="8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34" y="8"/>
                  </a:lnTo>
                  <a:lnTo>
                    <a:pt x="134" y="0"/>
                  </a:lnTo>
                  <a:lnTo>
                    <a:pt x="146" y="0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3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1" name="Freeform 83"/>
            <p:cNvSpPr>
              <a:spLocks/>
            </p:cNvSpPr>
            <p:nvPr/>
          </p:nvSpPr>
          <p:spPr bwMode="auto">
            <a:xfrm>
              <a:off x="3076575" y="2252663"/>
              <a:ext cx="417513" cy="241300"/>
            </a:xfrm>
            <a:custGeom>
              <a:avLst/>
              <a:gdLst>
                <a:gd name="T0" fmla="*/ 259 w 263"/>
                <a:gd name="T1" fmla="*/ 37 h 152"/>
                <a:gd name="T2" fmla="*/ 262 w 263"/>
                <a:gd name="T3" fmla="*/ 45 h 152"/>
                <a:gd name="T4" fmla="*/ 263 w 263"/>
                <a:gd name="T5" fmla="*/ 54 h 152"/>
                <a:gd name="T6" fmla="*/ 258 w 263"/>
                <a:gd name="T7" fmla="*/ 59 h 152"/>
                <a:gd name="T8" fmla="*/ 254 w 263"/>
                <a:gd name="T9" fmla="*/ 66 h 152"/>
                <a:gd name="T10" fmla="*/ 249 w 263"/>
                <a:gd name="T11" fmla="*/ 76 h 152"/>
                <a:gd name="T12" fmla="*/ 237 w 263"/>
                <a:gd name="T13" fmla="*/ 85 h 152"/>
                <a:gd name="T14" fmla="*/ 220 w 263"/>
                <a:gd name="T15" fmla="*/ 99 h 152"/>
                <a:gd name="T16" fmla="*/ 213 w 263"/>
                <a:gd name="T17" fmla="*/ 101 h 152"/>
                <a:gd name="T18" fmla="*/ 211 w 263"/>
                <a:gd name="T19" fmla="*/ 109 h 152"/>
                <a:gd name="T20" fmla="*/ 208 w 263"/>
                <a:gd name="T21" fmla="*/ 115 h 152"/>
                <a:gd name="T22" fmla="*/ 199 w 263"/>
                <a:gd name="T23" fmla="*/ 117 h 152"/>
                <a:gd name="T24" fmla="*/ 192 w 263"/>
                <a:gd name="T25" fmla="*/ 122 h 152"/>
                <a:gd name="T26" fmla="*/ 189 w 263"/>
                <a:gd name="T27" fmla="*/ 130 h 152"/>
                <a:gd name="T28" fmla="*/ 181 w 263"/>
                <a:gd name="T29" fmla="*/ 138 h 152"/>
                <a:gd name="T30" fmla="*/ 172 w 263"/>
                <a:gd name="T31" fmla="*/ 140 h 152"/>
                <a:gd name="T32" fmla="*/ 162 w 263"/>
                <a:gd name="T33" fmla="*/ 140 h 152"/>
                <a:gd name="T34" fmla="*/ 154 w 263"/>
                <a:gd name="T35" fmla="*/ 142 h 152"/>
                <a:gd name="T36" fmla="*/ 146 w 263"/>
                <a:gd name="T37" fmla="*/ 144 h 152"/>
                <a:gd name="T38" fmla="*/ 134 w 263"/>
                <a:gd name="T39" fmla="*/ 148 h 152"/>
                <a:gd name="T40" fmla="*/ 125 w 263"/>
                <a:gd name="T41" fmla="*/ 150 h 152"/>
                <a:gd name="T42" fmla="*/ 115 w 263"/>
                <a:gd name="T43" fmla="*/ 151 h 152"/>
                <a:gd name="T44" fmla="*/ 103 w 263"/>
                <a:gd name="T45" fmla="*/ 150 h 152"/>
                <a:gd name="T46" fmla="*/ 96 w 263"/>
                <a:gd name="T47" fmla="*/ 146 h 152"/>
                <a:gd name="T48" fmla="*/ 88 w 263"/>
                <a:gd name="T49" fmla="*/ 140 h 152"/>
                <a:gd name="T50" fmla="*/ 80 w 263"/>
                <a:gd name="T51" fmla="*/ 139 h 152"/>
                <a:gd name="T52" fmla="*/ 71 w 263"/>
                <a:gd name="T53" fmla="*/ 138 h 152"/>
                <a:gd name="T54" fmla="*/ 64 w 263"/>
                <a:gd name="T55" fmla="*/ 140 h 152"/>
                <a:gd name="T56" fmla="*/ 59 w 263"/>
                <a:gd name="T57" fmla="*/ 143 h 152"/>
                <a:gd name="T58" fmla="*/ 54 w 263"/>
                <a:gd name="T59" fmla="*/ 146 h 152"/>
                <a:gd name="T60" fmla="*/ 45 w 263"/>
                <a:gd name="T61" fmla="*/ 147 h 152"/>
                <a:gd name="T62" fmla="*/ 40 w 263"/>
                <a:gd name="T63" fmla="*/ 147 h 152"/>
                <a:gd name="T64" fmla="*/ 31 w 263"/>
                <a:gd name="T65" fmla="*/ 149 h 152"/>
                <a:gd name="T66" fmla="*/ 18 w 263"/>
                <a:gd name="T67" fmla="*/ 133 h 152"/>
                <a:gd name="T68" fmla="*/ 2 w 263"/>
                <a:gd name="T69" fmla="*/ 96 h 152"/>
                <a:gd name="T70" fmla="*/ 5 w 263"/>
                <a:gd name="T71" fmla="*/ 82 h 152"/>
                <a:gd name="T72" fmla="*/ 10 w 263"/>
                <a:gd name="T73" fmla="*/ 71 h 152"/>
                <a:gd name="T74" fmla="*/ 12 w 263"/>
                <a:gd name="T75" fmla="*/ 63 h 152"/>
                <a:gd name="T76" fmla="*/ 17 w 263"/>
                <a:gd name="T77" fmla="*/ 56 h 152"/>
                <a:gd name="T78" fmla="*/ 19 w 263"/>
                <a:gd name="T79" fmla="*/ 47 h 152"/>
                <a:gd name="T80" fmla="*/ 22 w 263"/>
                <a:gd name="T81" fmla="*/ 41 h 152"/>
                <a:gd name="T82" fmla="*/ 30 w 263"/>
                <a:gd name="T83" fmla="*/ 40 h 152"/>
                <a:gd name="T84" fmla="*/ 38 w 263"/>
                <a:gd name="T85" fmla="*/ 34 h 152"/>
                <a:gd name="T86" fmla="*/ 44 w 263"/>
                <a:gd name="T87" fmla="*/ 29 h 152"/>
                <a:gd name="T88" fmla="*/ 51 w 263"/>
                <a:gd name="T89" fmla="*/ 31 h 152"/>
                <a:gd name="T90" fmla="*/ 60 w 263"/>
                <a:gd name="T91" fmla="*/ 32 h 152"/>
                <a:gd name="T92" fmla="*/ 64 w 263"/>
                <a:gd name="T93" fmla="*/ 26 h 152"/>
                <a:gd name="T94" fmla="*/ 69 w 263"/>
                <a:gd name="T95" fmla="*/ 19 h 152"/>
                <a:gd name="T96" fmla="*/ 76 w 263"/>
                <a:gd name="T97" fmla="*/ 17 h 152"/>
                <a:gd name="T98" fmla="*/ 82 w 263"/>
                <a:gd name="T99" fmla="*/ 19 h 152"/>
                <a:gd name="T100" fmla="*/ 88 w 263"/>
                <a:gd name="T101" fmla="*/ 22 h 152"/>
                <a:gd name="T102" fmla="*/ 96 w 263"/>
                <a:gd name="T103" fmla="*/ 22 h 152"/>
                <a:gd name="T104" fmla="*/ 99 w 263"/>
                <a:gd name="T105" fmla="*/ 31 h 152"/>
                <a:gd name="T106" fmla="*/ 108 w 263"/>
                <a:gd name="T107" fmla="*/ 33 h 152"/>
                <a:gd name="T108" fmla="*/ 116 w 263"/>
                <a:gd name="T109" fmla="*/ 38 h 152"/>
                <a:gd name="T110" fmla="*/ 123 w 263"/>
                <a:gd name="T111" fmla="*/ 40 h 152"/>
                <a:gd name="T112" fmla="*/ 130 w 263"/>
                <a:gd name="T113" fmla="*/ 37 h 152"/>
                <a:gd name="T114" fmla="*/ 137 w 263"/>
                <a:gd name="T115" fmla="*/ 32 h 152"/>
                <a:gd name="T116" fmla="*/ 142 w 263"/>
                <a:gd name="T117" fmla="*/ 24 h 152"/>
                <a:gd name="T118" fmla="*/ 145 w 263"/>
                <a:gd name="T119" fmla="*/ 17 h 152"/>
                <a:gd name="T120" fmla="*/ 151 w 263"/>
                <a:gd name="T121" fmla="*/ 12 h 152"/>
                <a:gd name="T122" fmla="*/ 205 w 263"/>
                <a:gd name="T123" fmla="*/ 8 h 152"/>
                <a:gd name="T124" fmla="*/ 215 w 263"/>
                <a:gd name="T12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152">
                  <a:moveTo>
                    <a:pt x="225" y="1"/>
                  </a:moveTo>
                  <a:lnTo>
                    <a:pt x="229" y="1"/>
                  </a:lnTo>
                  <a:lnTo>
                    <a:pt x="232" y="1"/>
                  </a:lnTo>
                  <a:lnTo>
                    <a:pt x="237" y="1"/>
                  </a:lnTo>
                  <a:lnTo>
                    <a:pt x="237" y="19"/>
                  </a:lnTo>
                  <a:lnTo>
                    <a:pt x="249" y="29"/>
                  </a:lnTo>
                  <a:lnTo>
                    <a:pt x="250" y="30"/>
                  </a:lnTo>
                  <a:lnTo>
                    <a:pt x="251" y="31"/>
                  </a:lnTo>
                  <a:lnTo>
                    <a:pt x="254" y="33"/>
                  </a:lnTo>
                  <a:lnTo>
                    <a:pt x="259" y="37"/>
                  </a:lnTo>
                  <a:lnTo>
                    <a:pt x="258" y="38"/>
                  </a:lnTo>
                  <a:lnTo>
                    <a:pt x="259" y="38"/>
                  </a:lnTo>
                  <a:lnTo>
                    <a:pt x="259" y="39"/>
                  </a:lnTo>
                  <a:lnTo>
                    <a:pt x="260" y="39"/>
                  </a:lnTo>
                  <a:lnTo>
                    <a:pt x="260" y="40"/>
                  </a:lnTo>
                  <a:lnTo>
                    <a:pt x="261" y="40"/>
                  </a:lnTo>
                  <a:lnTo>
                    <a:pt x="262" y="41"/>
                  </a:lnTo>
                  <a:lnTo>
                    <a:pt x="262" y="42"/>
                  </a:lnTo>
                  <a:lnTo>
                    <a:pt x="262" y="43"/>
                  </a:lnTo>
                  <a:lnTo>
                    <a:pt x="262" y="45"/>
                  </a:lnTo>
                  <a:lnTo>
                    <a:pt x="262" y="46"/>
                  </a:lnTo>
                  <a:lnTo>
                    <a:pt x="262" y="47"/>
                  </a:lnTo>
                  <a:lnTo>
                    <a:pt x="262" y="48"/>
                  </a:lnTo>
                  <a:lnTo>
                    <a:pt x="262" y="49"/>
                  </a:lnTo>
                  <a:lnTo>
                    <a:pt x="262" y="50"/>
                  </a:lnTo>
                  <a:lnTo>
                    <a:pt x="262" y="51"/>
                  </a:lnTo>
                  <a:lnTo>
                    <a:pt x="262" y="51"/>
                  </a:lnTo>
                  <a:lnTo>
                    <a:pt x="262" y="53"/>
                  </a:lnTo>
                  <a:lnTo>
                    <a:pt x="263" y="53"/>
                  </a:lnTo>
                  <a:lnTo>
                    <a:pt x="263" y="54"/>
                  </a:lnTo>
                  <a:lnTo>
                    <a:pt x="263" y="55"/>
                  </a:lnTo>
                  <a:lnTo>
                    <a:pt x="262" y="56"/>
                  </a:lnTo>
                  <a:lnTo>
                    <a:pt x="262" y="57"/>
                  </a:lnTo>
                  <a:lnTo>
                    <a:pt x="261" y="57"/>
                  </a:lnTo>
                  <a:lnTo>
                    <a:pt x="261" y="58"/>
                  </a:lnTo>
                  <a:lnTo>
                    <a:pt x="260" y="58"/>
                  </a:lnTo>
                  <a:lnTo>
                    <a:pt x="260" y="57"/>
                  </a:lnTo>
                  <a:lnTo>
                    <a:pt x="259" y="58"/>
                  </a:lnTo>
                  <a:lnTo>
                    <a:pt x="258" y="58"/>
                  </a:lnTo>
                  <a:lnTo>
                    <a:pt x="258" y="59"/>
                  </a:lnTo>
                  <a:lnTo>
                    <a:pt x="258" y="59"/>
                  </a:lnTo>
                  <a:lnTo>
                    <a:pt x="258" y="60"/>
                  </a:lnTo>
                  <a:lnTo>
                    <a:pt x="258" y="62"/>
                  </a:lnTo>
                  <a:lnTo>
                    <a:pt x="258" y="63"/>
                  </a:lnTo>
                  <a:lnTo>
                    <a:pt x="257" y="63"/>
                  </a:lnTo>
                  <a:lnTo>
                    <a:pt x="257" y="64"/>
                  </a:lnTo>
                  <a:lnTo>
                    <a:pt x="256" y="64"/>
                  </a:lnTo>
                  <a:lnTo>
                    <a:pt x="254" y="64"/>
                  </a:lnTo>
                  <a:lnTo>
                    <a:pt x="254" y="65"/>
                  </a:lnTo>
                  <a:lnTo>
                    <a:pt x="254" y="66"/>
                  </a:lnTo>
                  <a:lnTo>
                    <a:pt x="253" y="67"/>
                  </a:lnTo>
                  <a:lnTo>
                    <a:pt x="252" y="68"/>
                  </a:lnTo>
                  <a:lnTo>
                    <a:pt x="252" y="70"/>
                  </a:lnTo>
                  <a:lnTo>
                    <a:pt x="251" y="71"/>
                  </a:lnTo>
                  <a:lnTo>
                    <a:pt x="251" y="72"/>
                  </a:lnTo>
                  <a:lnTo>
                    <a:pt x="250" y="72"/>
                  </a:lnTo>
                  <a:lnTo>
                    <a:pt x="250" y="73"/>
                  </a:lnTo>
                  <a:lnTo>
                    <a:pt x="251" y="74"/>
                  </a:lnTo>
                  <a:lnTo>
                    <a:pt x="250" y="75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48" y="77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5" y="79"/>
                  </a:lnTo>
                  <a:lnTo>
                    <a:pt x="244" y="80"/>
                  </a:lnTo>
                  <a:lnTo>
                    <a:pt x="243" y="81"/>
                  </a:lnTo>
                  <a:lnTo>
                    <a:pt x="239" y="84"/>
                  </a:lnTo>
                  <a:lnTo>
                    <a:pt x="237" y="85"/>
                  </a:lnTo>
                  <a:lnTo>
                    <a:pt x="237" y="85"/>
                  </a:lnTo>
                  <a:lnTo>
                    <a:pt x="236" y="87"/>
                  </a:lnTo>
                  <a:lnTo>
                    <a:pt x="234" y="89"/>
                  </a:lnTo>
                  <a:lnTo>
                    <a:pt x="232" y="91"/>
                  </a:lnTo>
                  <a:lnTo>
                    <a:pt x="228" y="93"/>
                  </a:lnTo>
                  <a:lnTo>
                    <a:pt x="225" y="97"/>
                  </a:lnTo>
                  <a:lnTo>
                    <a:pt x="224" y="98"/>
                  </a:lnTo>
                  <a:lnTo>
                    <a:pt x="223" y="98"/>
                  </a:lnTo>
                  <a:lnTo>
                    <a:pt x="223" y="99"/>
                  </a:lnTo>
                  <a:lnTo>
                    <a:pt x="222" y="99"/>
                  </a:lnTo>
                  <a:lnTo>
                    <a:pt x="220" y="99"/>
                  </a:lnTo>
                  <a:lnTo>
                    <a:pt x="222" y="99"/>
                  </a:lnTo>
                  <a:lnTo>
                    <a:pt x="222" y="97"/>
                  </a:lnTo>
                  <a:lnTo>
                    <a:pt x="218" y="97"/>
                  </a:lnTo>
                  <a:lnTo>
                    <a:pt x="217" y="97"/>
                  </a:lnTo>
                  <a:lnTo>
                    <a:pt x="217" y="98"/>
                  </a:lnTo>
                  <a:lnTo>
                    <a:pt x="216" y="98"/>
                  </a:lnTo>
                  <a:lnTo>
                    <a:pt x="215" y="98"/>
                  </a:lnTo>
                  <a:lnTo>
                    <a:pt x="214" y="99"/>
                  </a:lnTo>
                  <a:lnTo>
                    <a:pt x="213" y="100"/>
                  </a:lnTo>
                  <a:lnTo>
                    <a:pt x="213" y="101"/>
                  </a:lnTo>
                  <a:lnTo>
                    <a:pt x="211" y="101"/>
                  </a:lnTo>
                  <a:lnTo>
                    <a:pt x="213" y="102"/>
                  </a:lnTo>
                  <a:lnTo>
                    <a:pt x="213" y="104"/>
                  </a:lnTo>
                  <a:lnTo>
                    <a:pt x="214" y="105"/>
                  </a:lnTo>
                  <a:lnTo>
                    <a:pt x="214" y="106"/>
                  </a:lnTo>
                  <a:lnTo>
                    <a:pt x="213" y="106"/>
                  </a:lnTo>
                  <a:lnTo>
                    <a:pt x="213" y="107"/>
                  </a:lnTo>
                  <a:lnTo>
                    <a:pt x="213" y="108"/>
                  </a:lnTo>
                  <a:lnTo>
                    <a:pt x="211" y="108"/>
                  </a:lnTo>
                  <a:lnTo>
                    <a:pt x="211" y="109"/>
                  </a:lnTo>
                  <a:lnTo>
                    <a:pt x="210" y="109"/>
                  </a:lnTo>
                  <a:lnTo>
                    <a:pt x="210" y="110"/>
                  </a:lnTo>
                  <a:lnTo>
                    <a:pt x="209" y="111"/>
                  </a:lnTo>
                  <a:lnTo>
                    <a:pt x="209" y="113"/>
                  </a:lnTo>
                  <a:lnTo>
                    <a:pt x="210" y="113"/>
                  </a:lnTo>
                  <a:lnTo>
                    <a:pt x="210" y="113"/>
                  </a:lnTo>
                  <a:lnTo>
                    <a:pt x="209" y="114"/>
                  </a:lnTo>
                  <a:lnTo>
                    <a:pt x="209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7" y="115"/>
                  </a:lnTo>
                  <a:lnTo>
                    <a:pt x="207" y="116"/>
                  </a:lnTo>
                  <a:lnTo>
                    <a:pt x="206" y="116"/>
                  </a:lnTo>
                  <a:lnTo>
                    <a:pt x="206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2" y="117"/>
                  </a:lnTo>
                  <a:lnTo>
                    <a:pt x="201" y="116"/>
                  </a:lnTo>
                  <a:lnTo>
                    <a:pt x="200" y="117"/>
                  </a:lnTo>
                  <a:lnTo>
                    <a:pt x="199" y="117"/>
                  </a:lnTo>
                  <a:lnTo>
                    <a:pt x="198" y="117"/>
                  </a:lnTo>
                  <a:lnTo>
                    <a:pt x="197" y="118"/>
                  </a:lnTo>
                  <a:lnTo>
                    <a:pt x="196" y="119"/>
                  </a:lnTo>
                  <a:lnTo>
                    <a:pt x="196" y="118"/>
                  </a:lnTo>
                  <a:lnTo>
                    <a:pt x="194" y="118"/>
                  </a:lnTo>
                  <a:lnTo>
                    <a:pt x="194" y="117"/>
                  </a:lnTo>
                  <a:lnTo>
                    <a:pt x="193" y="118"/>
                  </a:lnTo>
                  <a:lnTo>
                    <a:pt x="193" y="119"/>
                  </a:lnTo>
                  <a:lnTo>
                    <a:pt x="192" y="121"/>
                  </a:lnTo>
                  <a:lnTo>
                    <a:pt x="192" y="122"/>
                  </a:lnTo>
                  <a:lnTo>
                    <a:pt x="192" y="123"/>
                  </a:lnTo>
                  <a:lnTo>
                    <a:pt x="191" y="124"/>
                  </a:lnTo>
                  <a:lnTo>
                    <a:pt x="192" y="124"/>
                  </a:lnTo>
                  <a:lnTo>
                    <a:pt x="192" y="125"/>
                  </a:lnTo>
                  <a:lnTo>
                    <a:pt x="192" y="126"/>
                  </a:lnTo>
                  <a:lnTo>
                    <a:pt x="191" y="127"/>
                  </a:lnTo>
                  <a:lnTo>
                    <a:pt x="190" y="127"/>
                  </a:lnTo>
                  <a:lnTo>
                    <a:pt x="190" y="129"/>
                  </a:lnTo>
                  <a:lnTo>
                    <a:pt x="190" y="130"/>
                  </a:lnTo>
                  <a:lnTo>
                    <a:pt x="189" y="130"/>
                  </a:lnTo>
                  <a:lnTo>
                    <a:pt x="188" y="130"/>
                  </a:lnTo>
                  <a:lnTo>
                    <a:pt x="186" y="130"/>
                  </a:lnTo>
                  <a:lnTo>
                    <a:pt x="185" y="131"/>
                  </a:lnTo>
                  <a:lnTo>
                    <a:pt x="184" y="132"/>
                  </a:lnTo>
                  <a:lnTo>
                    <a:pt x="183" y="133"/>
                  </a:lnTo>
                  <a:lnTo>
                    <a:pt x="183" y="134"/>
                  </a:lnTo>
                  <a:lnTo>
                    <a:pt x="182" y="135"/>
                  </a:lnTo>
                  <a:lnTo>
                    <a:pt x="182" y="136"/>
                  </a:lnTo>
                  <a:lnTo>
                    <a:pt x="181" y="136"/>
                  </a:lnTo>
                  <a:lnTo>
                    <a:pt x="181" y="138"/>
                  </a:lnTo>
                  <a:lnTo>
                    <a:pt x="181" y="138"/>
                  </a:lnTo>
                  <a:lnTo>
                    <a:pt x="180" y="138"/>
                  </a:lnTo>
                  <a:lnTo>
                    <a:pt x="179" y="138"/>
                  </a:lnTo>
                  <a:lnTo>
                    <a:pt x="176" y="138"/>
                  </a:lnTo>
                  <a:lnTo>
                    <a:pt x="176" y="139"/>
                  </a:lnTo>
                  <a:lnTo>
                    <a:pt x="176" y="140"/>
                  </a:lnTo>
                  <a:lnTo>
                    <a:pt x="175" y="140"/>
                  </a:lnTo>
                  <a:lnTo>
                    <a:pt x="174" y="140"/>
                  </a:lnTo>
                  <a:lnTo>
                    <a:pt x="173" y="140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69" y="140"/>
                  </a:lnTo>
                  <a:lnTo>
                    <a:pt x="168" y="140"/>
                  </a:lnTo>
                  <a:lnTo>
                    <a:pt x="167" y="140"/>
                  </a:lnTo>
                  <a:lnTo>
                    <a:pt x="167" y="141"/>
                  </a:lnTo>
                  <a:lnTo>
                    <a:pt x="166" y="141"/>
                  </a:lnTo>
                  <a:lnTo>
                    <a:pt x="165" y="140"/>
                  </a:lnTo>
                  <a:lnTo>
                    <a:pt x="164" y="140"/>
                  </a:lnTo>
                  <a:lnTo>
                    <a:pt x="163" y="140"/>
                  </a:lnTo>
                  <a:lnTo>
                    <a:pt x="162" y="140"/>
                  </a:lnTo>
                  <a:lnTo>
                    <a:pt x="160" y="140"/>
                  </a:lnTo>
                  <a:lnTo>
                    <a:pt x="159" y="140"/>
                  </a:lnTo>
                  <a:lnTo>
                    <a:pt x="158" y="140"/>
                  </a:lnTo>
                  <a:lnTo>
                    <a:pt x="158" y="141"/>
                  </a:lnTo>
                  <a:lnTo>
                    <a:pt x="158" y="142"/>
                  </a:lnTo>
                  <a:lnTo>
                    <a:pt x="157" y="141"/>
                  </a:lnTo>
                  <a:lnTo>
                    <a:pt x="156" y="141"/>
                  </a:lnTo>
                  <a:lnTo>
                    <a:pt x="156" y="142"/>
                  </a:lnTo>
                  <a:lnTo>
                    <a:pt x="155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2" y="143"/>
                  </a:lnTo>
                  <a:lnTo>
                    <a:pt x="151" y="144"/>
                  </a:lnTo>
                  <a:lnTo>
                    <a:pt x="150" y="144"/>
                  </a:lnTo>
                  <a:lnTo>
                    <a:pt x="149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7" y="144"/>
                  </a:lnTo>
                  <a:lnTo>
                    <a:pt x="146" y="144"/>
                  </a:lnTo>
                  <a:lnTo>
                    <a:pt x="145" y="144"/>
                  </a:lnTo>
                  <a:lnTo>
                    <a:pt x="143" y="146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40" y="147"/>
                  </a:lnTo>
                  <a:lnTo>
                    <a:pt x="139" y="147"/>
                  </a:lnTo>
                  <a:lnTo>
                    <a:pt x="138" y="147"/>
                  </a:lnTo>
                  <a:lnTo>
                    <a:pt x="137" y="147"/>
                  </a:lnTo>
                  <a:lnTo>
                    <a:pt x="136" y="148"/>
                  </a:lnTo>
                  <a:lnTo>
                    <a:pt x="134" y="148"/>
                  </a:lnTo>
                  <a:lnTo>
                    <a:pt x="134" y="149"/>
                  </a:lnTo>
                  <a:lnTo>
                    <a:pt x="133" y="149"/>
                  </a:lnTo>
                  <a:lnTo>
                    <a:pt x="132" y="149"/>
                  </a:lnTo>
                  <a:lnTo>
                    <a:pt x="131" y="149"/>
                  </a:lnTo>
                  <a:lnTo>
                    <a:pt x="130" y="149"/>
                  </a:lnTo>
                  <a:lnTo>
                    <a:pt x="129" y="149"/>
                  </a:lnTo>
                  <a:lnTo>
                    <a:pt x="128" y="150"/>
                  </a:lnTo>
                  <a:lnTo>
                    <a:pt x="126" y="150"/>
                  </a:lnTo>
                  <a:lnTo>
                    <a:pt x="126" y="150"/>
                  </a:lnTo>
                  <a:lnTo>
                    <a:pt x="125" y="150"/>
                  </a:lnTo>
                  <a:lnTo>
                    <a:pt x="124" y="149"/>
                  </a:lnTo>
                  <a:lnTo>
                    <a:pt x="123" y="149"/>
                  </a:lnTo>
                  <a:lnTo>
                    <a:pt x="122" y="149"/>
                  </a:lnTo>
                  <a:lnTo>
                    <a:pt x="122" y="150"/>
                  </a:lnTo>
                  <a:lnTo>
                    <a:pt x="121" y="150"/>
                  </a:lnTo>
                  <a:lnTo>
                    <a:pt x="120" y="151"/>
                  </a:lnTo>
                  <a:lnTo>
                    <a:pt x="119" y="151"/>
                  </a:lnTo>
                  <a:lnTo>
                    <a:pt x="117" y="151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4" y="151"/>
                  </a:lnTo>
                  <a:lnTo>
                    <a:pt x="112" y="152"/>
                  </a:lnTo>
                  <a:lnTo>
                    <a:pt x="109" y="151"/>
                  </a:lnTo>
                  <a:lnTo>
                    <a:pt x="108" y="151"/>
                  </a:lnTo>
                  <a:lnTo>
                    <a:pt x="107" y="151"/>
                  </a:lnTo>
                  <a:lnTo>
                    <a:pt x="106" y="151"/>
                  </a:lnTo>
                  <a:lnTo>
                    <a:pt x="105" y="151"/>
                  </a:lnTo>
                  <a:lnTo>
                    <a:pt x="105" y="150"/>
                  </a:lnTo>
                  <a:lnTo>
                    <a:pt x="104" y="150"/>
                  </a:lnTo>
                  <a:lnTo>
                    <a:pt x="103" y="150"/>
                  </a:lnTo>
                  <a:lnTo>
                    <a:pt x="102" y="149"/>
                  </a:lnTo>
                  <a:lnTo>
                    <a:pt x="100" y="149"/>
                  </a:lnTo>
                  <a:lnTo>
                    <a:pt x="100" y="148"/>
                  </a:lnTo>
                  <a:lnTo>
                    <a:pt x="99" y="148"/>
                  </a:lnTo>
                  <a:lnTo>
                    <a:pt x="99" y="148"/>
                  </a:lnTo>
                  <a:lnTo>
                    <a:pt x="98" y="148"/>
                  </a:lnTo>
                  <a:lnTo>
                    <a:pt x="97" y="148"/>
                  </a:lnTo>
                  <a:lnTo>
                    <a:pt x="97" y="147"/>
                  </a:lnTo>
                  <a:lnTo>
                    <a:pt x="97" y="146"/>
                  </a:lnTo>
                  <a:lnTo>
                    <a:pt x="96" y="146"/>
                  </a:lnTo>
                  <a:lnTo>
                    <a:pt x="96" y="144"/>
                  </a:lnTo>
                  <a:lnTo>
                    <a:pt x="95" y="144"/>
                  </a:lnTo>
                  <a:lnTo>
                    <a:pt x="94" y="144"/>
                  </a:lnTo>
                  <a:lnTo>
                    <a:pt x="92" y="143"/>
                  </a:lnTo>
                  <a:lnTo>
                    <a:pt x="91" y="142"/>
                  </a:lnTo>
                  <a:lnTo>
                    <a:pt x="90" y="142"/>
                  </a:lnTo>
                  <a:lnTo>
                    <a:pt x="89" y="142"/>
                  </a:lnTo>
                  <a:lnTo>
                    <a:pt x="89" y="141"/>
                  </a:lnTo>
                  <a:lnTo>
                    <a:pt x="88" y="141"/>
                  </a:lnTo>
                  <a:lnTo>
                    <a:pt x="88" y="140"/>
                  </a:lnTo>
                  <a:lnTo>
                    <a:pt x="87" y="140"/>
                  </a:lnTo>
                  <a:lnTo>
                    <a:pt x="86" y="140"/>
                  </a:lnTo>
                  <a:lnTo>
                    <a:pt x="85" y="140"/>
                  </a:lnTo>
                  <a:lnTo>
                    <a:pt x="85" y="140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40"/>
                  </a:lnTo>
                  <a:lnTo>
                    <a:pt x="80" y="139"/>
                  </a:lnTo>
                  <a:lnTo>
                    <a:pt x="79" y="139"/>
                  </a:lnTo>
                  <a:lnTo>
                    <a:pt x="78" y="139"/>
                  </a:lnTo>
                  <a:lnTo>
                    <a:pt x="77" y="139"/>
                  </a:lnTo>
                  <a:lnTo>
                    <a:pt x="76" y="139"/>
                  </a:lnTo>
                  <a:lnTo>
                    <a:pt x="74" y="139"/>
                  </a:lnTo>
                  <a:lnTo>
                    <a:pt x="74" y="140"/>
                  </a:lnTo>
                  <a:lnTo>
                    <a:pt x="73" y="139"/>
                  </a:lnTo>
                  <a:lnTo>
                    <a:pt x="72" y="138"/>
                  </a:lnTo>
                  <a:lnTo>
                    <a:pt x="72" y="138"/>
                  </a:lnTo>
                  <a:lnTo>
                    <a:pt x="71" y="138"/>
                  </a:lnTo>
                  <a:lnTo>
                    <a:pt x="70" y="138"/>
                  </a:lnTo>
                  <a:lnTo>
                    <a:pt x="69" y="138"/>
                  </a:lnTo>
                  <a:lnTo>
                    <a:pt x="70" y="136"/>
                  </a:lnTo>
                  <a:lnTo>
                    <a:pt x="69" y="136"/>
                  </a:lnTo>
                  <a:lnTo>
                    <a:pt x="69" y="138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5" y="138"/>
                  </a:lnTo>
                  <a:lnTo>
                    <a:pt x="64" y="139"/>
                  </a:lnTo>
                  <a:lnTo>
                    <a:pt x="64" y="140"/>
                  </a:lnTo>
                  <a:lnTo>
                    <a:pt x="64" y="139"/>
                  </a:lnTo>
                  <a:lnTo>
                    <a:pt x="63" y="139"/>
                  </a:lnTo>
                  <a:lnTo>
                    <a:pt x="63" y="138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1" y="140"/>
                  </a:lnTo>
                  <a:lnTo>
                    <a:pt x="60" y="140"/>
                  </a:lnTo>
                  <a:lnTo>
                    <a:pt x="59" y="141"/>
                  </a:lnTo>
                  <a:lnTo>
                    <a:pt x="59" y="142"/>
                  </a:lnTo>
                  <a:lnTo>
                    <a:pt x="59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6" y="142"/>
                  </a:lnTo>
                  <a:lnTo>
                    <a:pt x="56" y="141"/>
                  </a:lnTo>
                  <a:lnTo>
                    <a:pt x="55" y="141"/>
                  </a:lnTo>
                  <a:lnTo>
                    <a:pt x="55" y="142"/>
                  </a:lnTo>
                  <a:lnTo>
                    <a:pt x="54" y="142"/>
                  </a:lnTo>
                  <a:lnTo>
                    <a:pt x="54" y="143"/>
                  </a:lnTo>
                  <a:lnTo>
                    <a:pt x="54" y="144"/>
                  </a:lnTo>
                  <a:lnTo>
                    <a:pt x="54" y="146"/>
                  </a:lnTo>
                  <a:lnTo>
                    <a:pt x="53" y="146"/>
                  </a:lnTo>
                  <a:lnTo>
                    <a:pt x="52" y="144"/>
                  </a:lnTo>
                  <a:lnTo>
                    <a:pt x="51" y="144"/>
                  </a:lnTo>
                  <a:lnTo>
                    <a:pt x="49" y="144"/>
                  </a:lnTo>
                  <a:lnTo>
                    <a:pt x="49" y="146"/>
                  </a:lnTo>
                  <a:lnTo>
                    <a:pt x="48" y="146"/>
                  </a:lnTo>
                  <a:lnTo>
                    <a:pt x="48" y="147"/>
                  </a:lnTo>
                  <a:lnTo>
                    <a:pt x="47" y="147"/>
                  </a:lnTo>
                  <a:lnTo>
                    <a:pt x="46" y="147"/>
                  </a:lnTo>
                  <a:lnTo>
                    <a:pt x="45" y="147"/>
                  </a:lnTo>
                  <a:lnTo>
                    <a:pt x="45" y="148"/>
                  </a:lnTo>
                  <a:lnTo>
                    <a:pt x="45" y="149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4"/>
                  </a:lnTo>
                  <a:lnTo>
                    <a:pt x="42" y="144"/>
                  </a:lnTo>
                  <a:lnTo>
                    <a:pt x="42" y="146"/>
                  </a:lnTo>
                  <a:lnTo>
                    <a:pt x="42" y="147"/>
                  </a:lnTo>
                  <a:lnTo>
                    <a:pt x="40" y="147"/>
                  </a:lnTo>
                  <a:lnTo>
                    <a:pt x="39" y="147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2" y="148"/>
                  </a:lnTo>
                  <a:lnTo>
                    <a:pt x="31" y="148"/>
                  </a:lnTo>
                  <a:lnTo>
                    <a:pt x="31" y="149"/>
                  </a:lnTo>
                  <a:lnTo>
                    <a:pt x="30" y="149"/>
                  </a:lnTo>
                  <a:lnTo>
                    <a:pt x="30" y="148"/>
                  </a:lnTo>
                  <a:lnTo>
                    <a:pt x="29" y="148"/>
                  </a:lnTo>
                  <a:lnTo>
                    <a:pt x="29" y="147"/>
                  </a:lnTo>
                  <a:lnTo>
                    <a:pt x="28" y="147"/>
                  </a:lnTo>
                  <a:lnTo>
                    <a:pt x="28" y="148"/>
                  </a:lnTo>
                  <a:lnTo>
                    <a:pt x="28" y="149"/>
                  </a:lnTo>
                  <a:lnTo>
                    <a:pt x="27" y="149"/>
                  </a:lnTo>
                  <a:lnTo>
                    <a:pt x="25" y="150"/>
                  </a:lnTo>
                  <a:lnTo>
                    <a:pt x="18" y="133"/>
                  </a:lnTo>
                  <a:lnTo>
                    <a:pt x="12" y="113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2" y="98"/>
                  </a:lnTo>
                  <a:lnTo>
                    <a:pt x="1" y="97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3" y="90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2" y="67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3" y="63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4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9" y="34"/>
                  </a:lnTo>
                  <a:lnTo>
                    <a:pt x="40" y="34"/>
                  </a:lnTo>
                  <a:lnTo>
                    <a:pt x="42" y="36"/>
                  </a:lnTo>
                  <a:lnTo>
                    <a:pt x="43" y="36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6" y="30"/>
                  </a:lnTo>
                  <a:lnTo>
                    <a:pt x="47" y="31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49" y="32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1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0" y="29"/>
                  </a:lnTo>
                  <a:lnTo>
                    <a:pt x="60" y="28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25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2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8" y="16"/>
                  </a:lnTo>
                  <a:lnTo>
                    <a:pt x="79" y="16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7" y="19"/>
                  </a:lnTo>
                  <a:lnTo>
                    <a:pt x="88" y="20"/>
                  </a:lnTo>
                  <a:lnTo>
                    <a:pt x="88" y="21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6" y="24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6" y="28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8" y="30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3" y="32"/>
                  </a:lnTo>
                  <a:lnTo>
                    <a:pt x="104" y="33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2"/>
                  </a:lnTo>
                  <a:lnTo>
                    <a:pt x="108" y="33"/>
                  </a:lnTo>
                  <a:lnTo>
                    <a:pt x="109" y="33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2" y="36"/>
                  </a:lnTo>
                  <a:lnTo>
                    <a:pt x="113" y="36"/>
                  </a:lnTo>
                  <a:lnTo>
                    <a:pt x="114" y="36"/>
                  </a:lnTo>
                  <a:lnTo>
                    <a:pt x="114" y="37"/>
                  </a:lnTo>
                  <a:lnTo>
                    <a:pt x="115" y="37"/>
                  </a:lnTo>
                  <a:lnTo>
                    <a:pt x="116" y="37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6" y="40"/>
                  </a:lnTo>
                  <a:lnTo>
                    <a:pt x="117" y="40"/>
                  </a:lnTo>
                  <a:lnTo>
                    <a:pt x="117" y="41"/>
                  </a:lnTo>
                  <a:lnTo>
                    <a:pt x="120" y="41"/>
                  </a:lnTo>
                  <a:lnTo>
                    <a:pt x="121" y="42"/>
                  </a:lnTo>
                  <a:lnTo>
                    <a:pt x="121" y="41"/>
                  </a:lnTo>
                  <a:lnTo>
                    <a:pt x="122" y="41"/>
                  </a:lnTo>
                  <a:lnTo>
                    <a:pt x="123" y="41"/>
                  </a:lnTo>
                  <a:lnTo>
                    <a:pt x="123" y="40"/>
                  </a:lnTo>
                  <a:lnTo>
                    <a:pt x="124" y="40"/>
                  </a:lnTo>
                  <a:lnTo>
                    <a:pt x="125" y="39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6" y="38"/>
                  </a:lnTo>
                  <a:lnTo>
                    <a:pt x="128" y="37"/>
                  </a:lnTo>
                  <a:lnTo>
                    <a:pt x="129" y="37"/>
                  </a:lnTo>
                  <a:lnTo>
                    <a:pt x="130" y="37"/>
                  </a:lnTo>
                  <a:lnTo>
                    <a:pt x="131" y="37"/>
                  </a:lnTo>
                  <a:lnTo>
                    <a:pt x="131" y="36"/>
                  </a:lnTo>
                  <a:lnTo>
                    <a:pt x="132" y="36"/>
                  </a:lnTo>
                  <a:lnTo>
                    <a:pt x="133" y="34"/>
                  </a:lnTo>
                  <a:lnTo>
                    <a:pt x="134" y="34"/>
                  </a:lnTo>
                  <a:lnTo>
                    <a:pt x="134" y="33"/>
                  </a:lnTo>
                  <a:lnTo>
                    <a:pt x="136" y="33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7" y="32"/>
                  </a:lnTo>
                  <a:lnTo>
                    <a:pt x="137" y="30"/>
                  </a:lnTo>
                  <a:lnTo>
                    <a:pt x="138" y="30"/>
                  </a:lnTo>
                  <a:lnTo>
                    <a:pt x="139" y="29"/>
                  </a:lnTo>
                  <a:lnTo>
                    <a:pt x="140" y="29"/>
                  </a:lnTo>
                  <a:lnTo>
                    <a:pt x="140" y="28"/>
                  </a:lnTo>
                  <a:lnTo>
                    <a:pt x="140" y="26"/>
                  </a:lnTo>
                  <a:lnTo>
                    <a:pt x="141" y="26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2" y="24"/>
                  </a:lnTo>
                  <a:lnTo>
                    <a:pt x="142" y="23"/>
                  </a:lnTo>
                  <a:lnTo>
                    <a:pt x="143" y="23"/>
                  </a:lnTo>
                  <a:lnTo>
                    <a:pt x="143" y="22"/>
                  </a:lnTo>
                  <a:lnTo>
                    <a:pt x="145" y="22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5" y="20"/>
                  </a:lnTo>
                  <a:lnTo>
                    <a:pt x="145" y="19"/>
                  </a:lnTo>
                  <a:lnTo>
                    <a:pt x="145" y="17"/>
                  </a:lnTo>
                  <a:lnTo>
                    <a:pt x="145" y="16"/>
                  </a:lnTo>
                  <a:lnTo>
                    <a:pt x="146" y="16"/>
                  </a:lnTo>
                  <a:lnTo>
                    <a:pt x="146" y="15"/>
                  </a:lnTo>
                  <a:lnTo>
                    <a:pt x="146" y="14"/>
                  </a:lnTo>
                  <a:lnTo>
                    <a:pt x="146" y="13"/>
                  </a:lnTo>
                  <a:lnTo>
                    <a:pt x="147" y="13"/>
                  </a:lnTo>
                  <a:lnTo>
                    <a:pt x="147" y="12"/>
                  </a:lnTo>
                  <a:lnTo>
                    <a:pt x="147" y="11"/>
                  </a:lnTo>
                  <a:lnTo>
                    <a:pt x="148" y="11"/>
                  </a:lnTo>
                  <a:lnTo>
                    <a:pt x="151" y="12"/>
                  </a:lnTo>
                  <a:lnTo>
                    <a:pt x="174" y="12"/>
                  </a:lnTo>
                  <a:lnTo>
                    <a:pt x="182" y="12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8" y="12"/>
                  </a:lnTo>
                  <a:lnTo>
                    <a:pt x="189" y="9"/>
                  </a:lnTo>
                  <a:lnTo>
                    <a:pt x="190" y="9"/>
                  </a:lnTo>
                  <a:lnTo>
                    <a:pt x="200" y="9"/>
                  </a:lnTo>
                  <a:lnTo>
                    <a:pt x="200" y="8"/>
                  </a:lnTo>
                  <a:lnTo>
                    <a:pt x="205" y="8"/>
                  </a:lnTo>
                  <a:lnTo>
                    <a:pt x="205" y="6"/>
                  </a:lnTo>
                  <a:lnTo>
                    <a:pt x="207" y="6"/>
                  </a:lnTo>
                  <a:lnTo>
                    <a:pt x="207" y="5"/>
                  </a:lnTo>
                  <a:lnTo>
                    <a:pt x="207" y="3"/>
                  </a:lnTo>
                  <a:lnTo>
                    <a:pt x="208" y="3"/>
                  </a:lnTo>
                  <a:lnTo>
                    <a:pt x="208" y="3"/>
                  </a:lnTo>
                  <a:lnTo>
                    <a:pt x="208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2" name="Freeform 87"/>
            <p:cNvSpPr>
              <a:spLocks/>
            </p:cNvSpPr>
            <p:nvPr/>
          </p:nvSpPr>
          <p:spPr bwMode="auto">
            <a:xfrm>
              <a:off x="2482850" y="1939925"/>
              <a:ext cx="358775" cy="179388"/>
            </a:xfrm>
            <a:custGeom>
              <a:avLst/>
              <a:gdLst>
                <a:gd name="T0" fmla="*/ 39 w 226"/>
                <a:gd name="T1" fmla="*/ 0 h 113"/>
                <a:gd name="T2" fmla="*/ 48 w 226"/>
                <a:gd name="T3" fmla="*/ 0 h 113"/>
                <a:gd name="T4" fmla="*/ 56 w 226"/>
                <a:gd name="T5" fmla="*/ 0 h 113"/>
                <a:gd name="T6" fmla="*/ 66 w 226"/>
                <a:gd name="T7" fmla="*/ 0 h 113"/>
                <a:gd name="T8" fmla="*/ 80 w 226"/>
                <a:gd name="T9" fmla="*/ 0 h 113"/>
                <a:gd name="T10" fmla="*/ 87 w 226"/>
                <a:gd name="T11" fmla="*/ 0 h 113"/>
                <a:gd name="T12" fmla="*/ 95 w 226"/>
                <a:gd name="T13" fmla="*/ 0 h 113"/>
                <a:gd name="T14" fmla="*/ 103 w 226"/>
                <a:gd name="T15" fmla="*/ 0 h 113"/>
                <a:gd name="T16" fmla="*/ 118 w 226"/>
                <a:gd name="T17" fmla="*/ 0 h 113"/>
                <a:gd name="T18" fmla="*/ 140 w 226"/>
                <a:gd name="T19" fmla="*/ 0 h 113"/>
                <a:gd name="T20" fmla="*/ 170 w 226"/>
                <a:gd name="T21" fmla="*/ 0 h 113"/>
                <a:gd name="T22" fmla="*/ 183 w 226"/>
                <a:gd name="T23" fmla="*/ 0 h 113"/>
                <a:gd name="T24" fmla="*/ 188 w 226"/>
                <a:gd name="T25" fmla="*/ 1 h 113"/>
                <a:gd name="T26" fmla="*/ 190 w 226"/>
                <a:gd name="T27" fmla="*/ 3 h 113"/>
                <a:gd name="T28" fmla="*/ 190 w 226"/>
                <a:gd name="T29" fmla="*/ 9 h 113"/>
                <a:gd name="T30" fmla="*/ 196 w 226"/>
                <a:gd name="T31" fmla="*/ 11 h 113"/>
                <a:gd name="T32" fmla="*/ 200 w 226"/>
                <a:gd name="T33" fmla="*/ 17 h 113"/>
                <a:gd name="T34" fmla="*/ 203 w 226"/>
                <a:gd name="T35" fmla="*/ 16 h 113"/>
                <a:gd name="T36" fmla="*/ 203 w 226"/>
                <a:gd name="T37" fmla="*/ 22 h 113"/>
                <a:gd name="T38" fmla="*/ 206 w 226"/>
                <a:gd name="T39" fmla="*/ 18 h 113"/>
                <a:gd name="T40" fmla="*/ 206 w 226"/>
                <a:gd name="T41" fmla="*/ 23 h 113"/>
                <a:gd name="T42" fmla="*/ 206 w 226"/>
                <a:gd name="T43" fmla="*/ 30 h 113"/>
                <a:gd name="T44" fmla="*/ 202 w 226"/>
                <a:gd name="T45" fmla="*/ 33 h 113"/>
                <a:gd name="T46" fmla="*/ 197 w 226"/>
                <a:gd name="T47" fmla="*/ 35 h 113"/>
                <a:gd name="T48" fmla="*/ 200 w 226"/>
                <a:gd name="T49" fmla="*/ 37 h 113"/>
                <a:gd name="T50" fmla="*/ 199 w 226"/>
                <a:gd name="T51" fmla="*/ 41 h 113"/>
                <a:gd name="T52" fmla="*/ 198 w 226"/>
                <a:gd name="T53" fmla="*/ 47 h 113"/>
                <a:gd name="T54" fmla="*/ 198 w 226"/>
                <a:gd name="T55" fmla="*/ 51 h 113"/>
                <a:gd name="T56" fmla="*/ 197 w 226"/>
                <a:gd name="T57" fmla="*/ 59 h 113"/>
                <a:gd name="T58" fmla="*/ 198 w 226"/>
                <a:gd name="T59" fmla="*/ 64 h 113"/>
                <a:gd name="T60" fmla="*/ 196 w 226"/>
                <a:gd name="T61" fmla="*/ 68 h 113"/>
                <a:gd name="T62" fmla="*/ 199 w 226"/>
                <a:gd name="T63" fmla="*/ 71 h 113"/>
                <a:gd name="T64" fmla="*/ 225 w 226"/>
                <a:gd name="T65" fmla="*/ 70 h 113"/>
                <a:gd name="T66" fmla="*/ 222 w 226"/>
                <a:gd name="T67" fmla="*/ 76 h 113"/>
                <a:gd name="T68" fmla="*/ 222 w 226"/>
                <a:gd name="T69" fmla="*/ 81 h 113"/>
                <a:gd name="T70" fmla="*/ 222 w 226"/>
                <a:gd name="T71" fmla="*/ 85 h 113"/>
                <a:gd name="T72" fmla="*/ 223 w 226"/>
                <a:gd name="T73" fmla="*/ 91 h 113"/>
                <a:gd name="T74" fmla="*/ 222 w 226"/>
                <a:gd name="T75" fmla="*/ 94 h 113"/>
                <a:gd name="T76" fmla="*/ 222 w 226"/>
                <a:gd name="T77" fmla="*/ 100 h 113"/>
                <a:gd name="T78" fmla="*/ 219 w 226"/>
                <a:gd name="T79" fmla="*/ 108 h 113"/>
                <a:gd name="T80" fmla="*/ 214 w 226"/>
                <a:gd name="T81" fmla="*/ 112 h 113"/>
                <a:gd name="T82" fmla="*/ 195 w 226"/>
                <a:gd name="T83" fmla="*/ 107 h 113"/>
                <a:gd name="T84" fmla="*/ 166 w 226"/>
                <a:gd name="T85" fmla="*/ 112 h 113"/>
                <a:gd name="T86" fmla="*/ 86 w 226"/>
                <a:gd name="T87" fmla="*/ 112 h 113"/>
                <a:gd name="T88" fmla="*/ 76 w 226"/>
                <a:gd name="T89" fmla="*/ 112 h 113"/>
                <a:gd name="T90" fmla="*/ 67 w 226"/>
                <a:gd name="T91" fmla="*/ 112 h 113"/>
                <a:gd name="T92" fmla="*/ 57 w 226"/>
                <a:gd name="T93" fmla="*/ 112 h 113"/>
                <a:gd name="T94" fmla="*/ 50 w 226"/>
                <a:gd name="T95" fmla="*/ 113 h 113"/>
                <a:gd name="T96" fmla="*/ 42 w 226"/>
                <a:gd name="T97" fmla="*/ 101 h 113"/>
                <a:gd name="T98" fmla="*/ 42 w 226"/>
                <a:gd name="T99" fmla="*/ 67 h 113"/>
                <a:gd name="T100" fmla="*/ 9 w 226"/>
                <a:gd name="T101" fmla="*/ 24 h 113"/>
                <a:gd name="T102" fmla="*/ 0 w 226"/>
                <a:gd name="T103" fmla="*/ 6 h 113"/>
                <a:gd name="T104" fmla="*/ 1 w 226"/>
                <a:gd name="T105" fmla="*/ 0 h 113"/>
                <a:gd name="T106" fmla="*/ 11 w 226"/>
                <a:gd name="T107" fmla="*/ 0 h 113"/>
                <a:gd name="T108" fmla="*/ 19 w 226"/>
                <a:gd name="T109" fmla="*/ 0 h 113"/>
                <a:gd name="T110" fmla="*/ 28 w 226"/>
                <a:gd name="T1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6" h="113">
                  <a:moveTo>
                    <a:pt x="32" y="0"/>
                  </a:move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40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62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7" y="0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6" y="1"/>
                  </a:lnTo>
                  <a:lnTo>
                    <a:pt x="187" y="2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0" y="1"/>
                  </a:lnTo>
                  <a:lnTo>
                    <a:pt x="190" y="2"/>
                  </a:lnTo>
                  <a:lnTo>
                    <a:pt x="190" y="3"/>
                  </a:lnTo>
                  <a:lnTo>
                    <a:pt x="190" y="5"/>
                  </a:lnTo>
                  <a:lnTo>
                    <a:pt x="189" y="5"/>
                  </a:lnTo>
                  <a:lnTo>
                    <a:pt x="189" y="6"/>
                  </a:lnTo>
                  <a:lnTo>
                    <a:pt x="189" y="7"/>
                  </a:lnTo>
                  <a:lnTo>
                    <a:pt x="190" y="8"/>
                  </a:lnTo>
                  <a:lnTo>
                    <a:pt x="190" y="9"/>
                  </a:lnTo>
                  <a:lnTo>
                    <a:pt x="191" y="9"/>
                  </a:lnTo>
                  <a:lnTo>
                    <a:pt x="191" y="10"/>
                  </a:lnTo>
                  <a:lnTo>
                    <a:pt x="193" y="10"/>
                  </a:lnTo>
                  <a:lnTo>
                    <a:pt x="193" y="11"/>
                  </a:lnTo>
                  <a:lnTo>
                    <a:pt x="194" y="11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7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2" y="17"/>
                  </a:lnTo>
                  <a:lnTo>
                    <a:pt x="202" y="16"/>
                  </a:lnTo>
                  <a:lnTo>
                    <a:pt x="203" y="15"/>
                  </a:lnTo>
                  <a:lnTo>
                    <a:pt x="203" y="16"/>
                  </a:lnTo>
                  <a:lnTo>
                    <a:pt x="203" y="17"/>
                  </a:lnTo>
                  <a:lnTo>
                    <a:pt x="203" y="18"/>
                  </a:lnTo>
                  <a:lnTo>
                    <a:pt x="202" y="19"/>
                  </a:lnTo>
                  <a:lnTo>
                    <a:pt x="202" y="20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4" y="22"/>
                  </a:lnTo>
                  <a:lnTo>
                    <a:pt x="204" y="20"/>
                  </a:lnTo>
                  <a:lnTo>
                    <a:pt x="205" y="19"/>
                  </a:lnTo>
                  <a:lnTo>
                    <a:pt x="205" y="18"/>
                  </a:lnTo>
                  <a:lnTo>
                    <a:pt x="205" y="17"/>
                  </a:lnTo>
                  <a:lnTo>
                    <a:pt x="206" y="18"/>
                  </a:lnTo>
                  <a:lnTo>
                    <a:pt x="206" y="19"/>
                  </a:lnTo>
                  <a:lnTo>
                    <a:pt x="206" y="20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5" y="23"/>
                  </a:lnTo>
                  <a:lnTo>
                    <a:pt x="206" y="23"/>
                  </a:lnTo>
                  <a:lnTo>
                    <a:pt x="206" y="24"/>
                  </a:lnTo>
                  <a:lnTo>
                    <a:pt x="206" y="25"/>
                  </a:lnTo>
                  <a:lnTo>
                    <a:pt x="206" y="26"/>
                  </a:lnTo>
                  <a:lnTo>
                    <a:pt x="207" y="27"/>
                  </a:lnTo>
                  <a:lnTo>
                    <a:pt x="207" y="28"/>
                  </a:lnTo>
                  <a:lnTo>
                    <a:pt x="206" y="30"/>
                  </a:lnTo>
                  <a:lnTo>
                    <a:pt x="205" y="30"/>
                  </a:lnTo>
                  <a:lnTo>
                    <a:pt x="204" y="31"/>
                  </a:lnTo>
                  <a:lnTo>
                    <a:pt x="204" y="32"/>
                  </a:lnTo>
                  <a:lnTo>
                    <a:pt x="203" y="33"/>
                  </a:lnTo>
                  <a:lnTo>
                    <a:pt x="203" y="34"/>
                  </a:lnTo>
                  <a:lnTo>
                    <a:pt x="202" y="33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5"/>
                  </a:lnTo>
                  <a:lnTo>
                    <a:pt x="199" y="35"/>
                  </a:lnTo>
                  <a:lnTo>
                    <a:pt x="198" y="35"/>
                  </a:lnTo>
                  <a:lnTo>
                    <a:pt x="197" y="35"/>
                  </a:lnTo>
                  <a:lnTo>
                    <a:pt x="196" y="36"/>
                  </a:lnTo>
                  <a:lnTo>
                    <a:pt x="197" y="37"/>
                  </a:lnTo>
                  <a:lnTo>
                    <a:pt x="198" y="39"/>
                  </a:lnTo>
                  <a:lnTo>
                    <a:pt x="199" y="39"/>
                  </a:lnTo>
                  <a:lnTo>
                    <a:pt x="199" y="37"/>
                  </a:lnTo>
                  <a:lnTo>
                    <a:pt x="200" y="37"/>
                  </a:lnTo>
                  <a:lnTo>
                    <a:pt x="200" y="39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0" y="41"/>
                  </a:lnTo>
                  <a:lnTo>
                    <a:pt x="199" y="41"/>
                  </a:lnTo>
                  <a:lnTo>
                    <a:pt x="198" y="42"/>
                  </a:lnTo>
                  <a:lnTo>
                    <a:pt x="198" y="43"/>
                  </a:lnTo>
                  <a:lnTo>
                    <a:pt x="198" y="44"/>
                  </a:lnTo>
                  <a:lnTo>
                    <a:pt x="198" y="45"/>
                  </a:lnTo>
                  <a:lnTo>
                    <a:pt x="197" y="45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9" y="48"/>
                  </a:lnTo>
                  <a:lnTo>
                    <a:pt x="200" y="49"/>
                  </a:lnTo>
                  <a:lnTo>
                    <a:pt x="200" y="50"/>
                  </a:lnTo>
                  <a:lnTo>
                    <a:pt x="199" y="51"/>
                  </a:lnTo>
                  <a:lnTo>
                    <a:pt x="198" y="51"/>
                  </a:lnTo>
                  <a:lnTo>
                    <a:pt x="197" y="52"/>
                  </a:lnTo>
                  <a:lnTo>
                    <a:pt x="197" y="53"/>
                  </a:lnTo>
                  <a:lnTo>
                    <a:pt x="196" y="54"/>
                  </a:lnTo>
                  <a:lnTo>
                    <a:pt x="197" y="56"/>
                  </a:lnTo>
                  <a:lnTo>
                    <a:pt x="197" y="57"/>
                  </a:lnTo>
                  <a:lnTo>
                    <a:pt x="197" y="59"/>
                  </a:lnTo>
                  <a:lnTo>
                    <a:pt x="196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198" y="64"/>
                  </a:lnTo>
                  <a:lnTo>
                    <a:pt x="197" y="65"/>
                  </a:lnTo>
                  <a:lnTo>
                    <a:pt x="196" y="65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6" y="67"/>
                  </a:lnTo>
                  <a:lnTo>
                    <a:pt x="196" y="68"/>
                  </a:lnTo>
                  <a:lnTo>
                    <a:pt x="196" y="69"/>
                  </a:lnTo>
                  <a:lnTo>
                    <a:pt x="197" y="71"/>
                  </a:lnTo>
                  <a:lnTo>
                    <a:pt x="198" y="71"/>
                  </a:lnTo>
                  <a:lnTo>
                    <a:pt x="198" y="73"/>
                  </a:lnTo>
                  <a:lnTo>
                    <a:pt x="199" y="73"/>
                  </a:lnTo>
                  <a:lnTo>
                    <a:pt x="199" y="71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203" y="73"/>
                  </a:lnTo>
                  <a:lnTo>
                    <a:pt x="208" y="70"/>
                  </a:lnTo>
                  <a:lnTo>
                    <a:pt x="225" y="70"/>
                  </a:lnTo>
                  <a:lnTo>
                    <a:pt x="226" y="70"/>
                  </a:lnTo>
                  <a:lnTo>
                    <a:pt x="226" y="71"/>
                  </a:lnTo>
                  <a:lnTo>
                    <a:pt x="225" y="71"/>
                  </a:lnTo>
                  <a:lnTo>
                    <a:pt x="224" y="74"/>
                  </a:lnTo>
                  <a:lnTo>
                    <a:pt x="223" y="75"/>
                  </a:lnTo>
                  <a:lnTo>
                    <a:pt x="222" y="76"/>
                  </a:lnTo>
                  <a:lnTo>
                    <a:pt x="222" y="77"/>
                  </a:lnTo>
                  <a:lnTo>
                    <a:pt x="221" y="77"/>
                  </a:lnTo>
                  <a:lnTo>
                    <a:pt x="221" y="78"/>
                  </a:lnTo>
                  <a:lnTo>
                    <a:pt x="221" y="79"/>
                  </a:lnTo>
                  <a:lnTo>
                    <a:pt x="222" y="79"/>
                  </a:lnTo>
                  <a:lnTo>
                    <a:pt x="222" y="81"/>
                  </a:lnTo>
                  <a:lnTo>
                    <a:pt x="221" y="81"/>
                  </a:lnTo>
                  <a:lnTo>
                    <a:pt x="221" y="82"/>
                  </a:lnTo>
                  <a:lnTo>
                    <a:pt x="221" y="83"/>
                  </a:lnTo>
                  <a:lnTo>
                    <a:pt x="222" y="83"/>
                  </a:lnTo>
                  <a:lnTo>
                    <a:pt x="222" y="84"/>
                  </a:lnTo>
                  <a:lnTo>
                    <a:pt x="222" y="85"/>
                  </a:lnTo>
                  <a:lnTo>
                    <a:pt x="223" y="85"/>
                  </a:lnTo>
                  <a:lnTo>
                    <a:pt x="222" y="86"/>
                  </a:lnTo>
                  <a:lnTo>
                    <a:pt x="222" y="87"/>
                  </a:lnTo>
                  <a:lnTo>
                    <a:pt x="222" y="88"/>
                  </a:lnTo>
                  <a:lnTo>
                    <a:pt x="223" y="90"/>
                  </a:lnTo>
                  <a:lnTo>
                    <a:pt x="223" y="91"/>
                  </a:lnTo>
                  <a:lnTo>
                    <a:pt x="222" y="92"/>
                  </a:lnTo>
                  <a:lnTo>
                    <a:pt x="222" y="93"/>
                  </a:lnTo>
                  <a:lnTo>
                    <a:pt x="222" y="93"/>
                  </a:lnTo>
                  <a:lnTo>
                    <a:pt x="222" y="94"/>
                  </a:lnTo>
                  <a:lnTo>
                    <a:pt x="223" y="94"/>
                  </a:lnTo>
                  <a:lnTo>
                    <a:pt x="222" y="94"/>
                  </a:lnTo>
                  <a:lnTo>
                    <a:pt x="222" y="95"/>
                  </a:lnTo>
                  <a:lnTo>
                    <a:pt x="222" y="96"/>
                  </a:lnTo>
                  <a:lnTo>
                    <a:pt x="221" y="98"/>
                  </a:lnTo>
                  <a:lnTo>
                    <a:pt x="222" y="98"/>
                  </a:lnTo>
                  <a:lnTo>
                    <a:pt x="222" y="99"/>
                  </a:lnTo>
                  <a:lnTo>
                    <a:pt x="222" y="100"/>
                  </a:lnTo>
                  <a:lnTo>
                    <a:pt x="221" y="102"/>
                  </a:lnTo>
                  <a:lnTo>
                    <a:pt x="221" y="103"/>
                  </a:lnTo>
                  <a:lnTo>
                    <a:pt x="220" y="106"/>
                  </a:lnTo>
                  <a:lnTo>
                    <a:pt x="220" y="107"/>
                  </a:lnTo>
                  <a:lnTo>
                    <a:pt x="220" y="108"/>
                  </a:lnTo>
                  <a:lnTo>
                    <a:pt x="219" y="108"/>
                  </a:lnTo>
                  <a:lnTo>
                    <a:pt x="219" y="109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2"/>
                  </a:lnTo>
                  <a:lnTo>
                    <a:pt x="216" y="112"/>
                  </a:lnTo>
                  <a:lnTo>
                    <a:pt x="214" y="112"/>
                  </a:lnTo>
                  <a:lnTo>
                    <a:pt x="203" y="112"/>
                  </a:lnTo>
                  <a:lnTo>
                    <a:pt x="200" y="112"/>
                  </a:lnTo>
                  <a:lnTo>
                    <a:pt x="195" y="112"/>
                  </a:lnTo>
                  <a:lnTo>
                    <a:pt x="195" y="110"/>
                  </a:lnTo>
                  <a:lnTo>
                    <a:pt x="195" y="109"/>
                  </a:lnTo>
                  <a:lnTo>
                    <a:pt x="195" y="107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0" y="104"/>
                  </a:lnTo>
                  <a:lnTo>
                    <a:pt x="178" y="104"/>
                  </a:lnTo>
                  <a:lnTo>
                    <a:pt x="166" y="104"/>
                  </a:lnTo>
                  <a:lnTo>
                    <a:pt x="166" y="112"/>
                  </a:lnTo>
                  <a:lnTo>
                    <a:pt x="162" y="112"/>
                  </a:lnTo>
                  <a:lnTo>
                    <a:pt x="156" y="112"/>
                  </a:lnTo>
                  <a:lnTo>
                    <a:pt x="155" y="112"/>
                  </a:lnTo>
                  <a:lnTo>
                    <a:pt x="150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3" y="112"/>
                  </a:lnTo>
                  <a:lnTo>
                    <a:pt x="82" y="112"/>
                  </a:lnTo>
                  <a:lnTo>
                    <a:pt x="80" y="112"/>
                  </a:lnTo>
                  <a:lnTo>
                    <a:pt x="78" y="112"/>
                  </a:lnTo>
                  <a:lnTo>
                    <a:pt x="77" y="112"/>
                  </a:lnTo>
                  <a:lnTo>
                    <a:pt x="76" y="112"/>
                  </a:lnTo>
                  <a:lnTo>
                    <a:pt x="75" y="112"/>
                  </a:lnTo>
                  <a:lnTo>
                    <a:pt x="74" y="112"/>
                  </a:lnTo>
                  <a:lnTo>
                    <a:pt x="71" y="112"/>
                  </a:lnTo>
                  <a:lnTo>
                    <a:pt x="70" y="112"/>
                  </a:lnTo>
                  <a:lnTo>
                    <a:pt x="68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1" y="112"/>
                  </a:lnTo>
                  <a:lnTo>
                    <a:pt x="60" y="112"/>
                  </a:lnTo>
                  <a:lnTo>
                    <a:pt x="59" y="112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3" y="112"/>
                  </a:lnTo>
                  <a:lnTo>
                    <a:pt x="52" y="112"/>
                  </a:lnTo>
                  <a:lnTo>
                    <a:pt x="51" y="112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5" y="112"/>
                  </a:lnTo>
                  <a:lnTo>
                    <a:pt x="44" y="112"/>
                  </a:lnTo>
                  <a:lnTo>
                    <a:pt x="41" y="112"/>
                  </a:lnTo>
                  <a:lnTo>
                    <a:pt x="42" y="103"/>
                  </a:lnTo>
                  <a:lnTo>
                    <a:pt x="42" y="101"/>
                  </a:lnTo>
                  <a:lnTo>
                    <a:pt x="42" y="98"/>
                  </a:lnTo>
                  <a:lnTo>
                    <a:pt x="42" y="92"/>
                  </a:lnTo>
                  <a:lnTo>
                    <a:pt x="42" y="85"/>
                  </a:lnTo>
                  <a:lnTo>
                    <a:pt x="43" y="76"/>
                  </a:lnTo>
                  <a:lnTo>
                    <a:pt x="42" y="71"/>
                  </a:lnTo>
                  <a:lnTo>
                    <a:pt x="42" y="67"/>
                  </a:lnTo>
                  <a:lnTo>
                    <a:pt x="42" y="59"/>
                  </a:lnTo>
                  <a:lnTo>
                    <a:pt x="9" y="59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3" name="Freeform 92"/>
            <p:cNvSpPr>
              <a:spLocks/>
            </p:cNvSpPr>
            <p:nvPr/>
          </p:nvSpPr>
          <p:spPr bwMode="auto">
            <a:xfrm>
              <a:off x="2430462" y="2033588"/>
              <a:ext cx="250825" cy="390525"/>
            </a:xfrm>
            <a:custGeom>
              <a:avLst/>
              <a:gdLst>
                <a:gd name="T0" fmla="*/ 74 w 158"/>
                <a:gd name="T1" fmla="*/ 53 h 246"/>
                <a:gd name="T2" fmla="*/ 68 w 158"/>
                <a:gd name="T3" fmla="*/ 57 h 246"/>
                <a:gd name="T4" fmla="*/ 74 w 158"/>
                <a:gd name="T5" fmla="*/ 60 h 246"/>
                <a:gd name="T6" fmla="*/ 69 w 158"/>
                <a:gd name="T7" fmla="*/ 66 h 246"/>
                <a:gd name="T8" fmla="*/ 68 w 158"/>
                <a:gd name="T9" fmla="*/ 74 h 246"/>
                <a:gd name="T10" fmla="*/ 72 w 158"/>
                <a:gd name="T11" fmla="*/ 82 h 246"/>
                <a:gd name="T12" fmla="*/ 77 w 158"/>
                <a:gd name="T13" fmla="*/ 85 h 246"/>
                <a:gd name="T14" fmla="*/ 83 w 158"/>
                <a:gd name="T15" fmla="*/ 88 h 246"/>
                <a:gd name="T16" fmla="*/ 87 w 158"/>
                <a:gd name="T17" fmla="*/ 96 h 246"/>
                <a:gd name="T18" fmla="*/ 95 w 158"/>
                <a:gd name="T19" fmla="*/ 98 h 246"/>
                <a:gd name="T20" fmla="*/ 102 w 158"/>
                <a:gd name="T21" fmla="*/ 99 h 246"/>
                <a:gd name="T22" fmla="*/ 109 w 158"/>
                <a:gd name="T23" fmla="*/ 102 h 246"/>
                <a:gd name="T24" fmla="*/ 118 w 158"/>
                <a:gd name="T25" fmla="*/ 100 h 246"/>
                <a:gd name="T26" fmla="*/ 123 w 158"/>
                <a:gd name="T27" fmla="*/ 105 h 246"/>
                <a:gd name="T28" fmla="*/ 127 w 158"/>
                <a:gd name="T29" fmla="*/ 110 h 246"/>
                <a:gd name="T30" fmla="*/ 128 w 158"/>
                <a:gd name="T31" fmla="*/ 116 h 246"/>
                <a:gd name="T32" fmla="*/ 125 w 158"/>
                <a:gd name="T33" fmla="*/ 119 h 246"/>
                <a:gd name="T34" fmla="*/ 125 w 158"/>
                <a:gd name="T35" fmla="*/ 128 h 246"/>
                <a:gd name="T36" fmla="*/ 126 w 158"/>
                <a:gd name="T37" fmla="*/ 135 h 246"/>
                <a:gd name="T38" fmla="*/ 125 w 158"/>
                <a:gd name="T39" fmla="*/ 142 h 246"/>
                <a:gd name="T40" fmla="*/ 130 w 158"/>
                <a:gd name="T41" fmla="*/ 143 h 246"/>
                <a:gd name="T42" fmla="*/ 135 w 158"/>
                <a:gd name="T43" fmla="*/ 147 h 246"/>
                <a:gd name="T44" fmla="*/ 143 w 158"/>
                <a:gd name="T45" fmla="*/ 151 h 246"/>
                <a:gd name="T46" fmla="*/ 142 w 158"/>
                <a:gd name="T47" fmla="*/ 159 h 246"/>
                <a:gd name="T48" fmla="*/ 144 w 158"/>
                <a:gd name="T49" fmla="*/ 166 h 246"/>
                <a:gd name="T50" fmla="*/ 149 w 158"/>
                <a:gd name="T51" fmla="*/ 170 h 246"/>
                <a:gd name="T52" fmla="*/ 154 w 158"/>
                <a:gd name="T53" fmla="*/ 175 h 246"/>
                <a:gd name="T54" fmla="*/ 153 w 158"/>
                <a:gd name="T55" fmla="*/ 177 h 246"/>
                <a:gd name="T56" fmla="*/ 144 w 158"/>
                <a:gd name="T57" fmla="*/ 177 h 246"/>
                <a:gd name="T58" fmla="*/ 142 w 158"/>
                <a:gd name="T59" fmla="*/ 184 h 246"/>
                <a:gd name="T60" fmla="*/ 145 w 158"/>
                <a:gd name="T61" fmla="*/ 191 h 246"/>
                <a:gd name="T62" fmla="*/ 144 w 158"/>
                <a:gd name="T63" fmla="*/ 196 h 246"/>
                <a:gd name="T64" fmla="*/ 151 w 158"/>
                <a:gd name="T65" fmla="*/ 203 h 246"/>
                <a:gd name="T66" fmla="*/ 149 w 158"/>
                <a:gd name="T67" fmla="*/ 210 h 246"/>
                <a:gd name="T68" fmla="*/ 143 w 158"/>
                <a:gd name="T69" fmla="*/ 213 h 246"/>
                <a:gd name="T70" fmla="*/ 142 w 158"/>
                <a:gd name="T71" fmla="*/ 219 h 246"/>
                <a:gd name="T72" fmla="*/ 128 w 158"/>
                <a:gd name="T73" fmla="*/ 237 h 246"/>
                <a:gd name="T74" fmla="*/ 109 w 158"/>
                <a:gd name="T75" fmla="*/ 243 h 246"/>
                <a:gd name="T76" fmla="*/ 96 w 158"/>
                <a:gd name="T77" fmla="*/ 240 h 246"/>
                <a:gd name="T78" fmla="*/ 92 w 158"/>
                <a:gd name="T79" fmla="*/ 235 h 246"/>
                <a:gd name="T80" fmla="*/ 85 w 158"/>
                <a:gd name="T81" fmla="*/ 235 h 246"/>
                <a:gd name="T82" fmla="*/ 79 w 158"/>
                <a:gd name="T83" fmla="*/ 228 h 246"/>
                <a:gd name="T84" fmla="*/ 78 w 158"/>
                <a:gd name="T85" fmla="*/ 222 h 246"/>
                <a:gd name="T86" fmla="*/ 75 w 158"/>
                <a:gd name="T87" fmla="*/ 217 h 246"/>
                <a:gd name="T88" fmla="*/ 73 w 158"/>
                <a:gd name="T89" fmla="*/ 210 h 246"/>
                <a:gd name="T90" fmla="*/ 66 w 158"/>
                <a:gd name="T91" fmla="*/ 203 h 246"/>
                <a:gd name="T92" fmla="*/ 60 w 158"/>
                <a:gd name="T93" fmla="*/ 201 h 246"/>
                <a:gd name="T94" fmla="*/ 58 w 158"/>
                <a:gd name="T95" fmla="*/ 197 h 246"/>
                <a:gd name="T96" fmla="*/ 46 w 158"/>
                <a:gd name="T97" fmla="*/ 188 h 246"/>
                <a:gd name="T98" fmla="*/ 29 w 158"/>
                <a:gd name="T99" fmla="*/ 177 h 246"/>
                <a:gd name="T100" fmla="*/ 23 w 158"/>
                <a:gd name="T101" fmla="*/ 161 h 246"/>
                <a:gd name="T102" fmla="*/ 15 w 158"/>
                <a:gd name="T103" fmla="*/ 154 h 246"/>
                <a:gd name="T104" fmla="*/ 7 w 158"/>
                <a:gd name="T105" fmla="*/ 139 h 246"/>
                <a:gd name="T106" fmla="*/ 1 w 158"/>
                <a:gd name="T107" fmla="*/ 127 h 246"/>
                <a:gd name="T108" fmla="*/ 10 w 158"/>
                <a:gd name="T109" fmla="*/ 110 h 246"/>
                <a:gd name="T110" fmla="*/ 15 w 158"/>
                <a:gd name="T111" fmla="*/ 101 h 246"/>
                <a:gd name="T112" fmla="*/ 18 w 158"/>
                <a:gd name="T113" fmla="*/ 88 h 246"/>
                <a:gd name="T114" fmla="*/ 10 w 158"/>
                <a:gd name="T115" fmla="*/ 59 h 246"/>
                <a:gd name="T116" fmla="*/ 6 w 158"/>
                <a:gd name="T117" fmla="*/ 39 h 246"/>
                <a:gd name="T118" fmla="*/ 15 w 158"/>
                <a:gd name="T119" fmla="*/ 19 h 246"/>
                <a:gd name="T120" fmla="*/ 42 w 158"/>
                <a:gd name="T121" fmla="*/ 14 h 246"/>
                <a:gd name="T122" fmla="*/ 75 w 158"/>
                <a:gd name="T123" fmla="*/ 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" h="246">
                  <a:moveTo>
                    <a:pt x="75" y="12"/>
                  </a:moveTo>
                  <a:lnTo>
                    <a:pt x="76" y="17"/>
                  </a:lnTo>
                  <a:lnTo>
                    <a:pt x="75" y="26"/>
                  </a:lnTo>
                  <a:lnTo>
                    <a:pt x="75" y="33"/>
                  </a:lnTo>
                  <a:lnTo>
                    <a:pt x="75" y="39"/>
                  </a:lnTo>
                  <a:lnTo>
                    <a:pt x="75" y="42"/>
                  </a:lnTo>
                  <a:lnTo>
                    <a:pt x="75" y="44"/>
                  </a:lnTo>
                  <a:lnTo>
                    <a:pt x="74" y="53"/>
                  </a:lnTo>
                  <a:lnTo>
                    <a:pt x="72" y="53"/>
                  </a:lnTo>
                  <a:lnTo>
                    <a:pt x="69" y="53"/>
                  </a:lnTo>
                  <a:lnTo>
                    <a:pt x="66" y="54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7" y="54"/>
                  </a:lnTo>
                  <a:lnTo>
                    <a:pt x="67" y="57"/>
                  </a:lnTo>
                  <a:lnTo>
                    <a:pt x="68" y="57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72" y="58"/>
                  </a:lnTo>
                  <a:lnTo>
                    <a:pt x="73" y="58"/>
                  </a:lnTo>
                  <a:lnTo>
                    <a:pt x="74" y="59"/>
                  </a:lnTo>
                  <a:lnTo>
                    <a:pt x="74" y="60"/>
                  </a:lnTo>
                  <a:lnTo>
                    <a:pt x="73" y="61"/>
                  </a:lnTo>
                  <a:lnTo>
                    <a:pt x="72" y="61"/>
                  </a:lnTo>
                  <a:lnTo>
                    <a:pt x="72" y="62"/>
                  </a:lnTo>
                  <a:lnTo>
                    <a:pt x="70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5"/>
                  </a:lnTo>
                  <a:lnTo>
                    <a:pt x="69" y="66"/>
                  </a:lnTo>
                  <a:lnTo>
                    <a:pt x="69" y="67"/>
                  </a:lnTo>
                  <a:lnTo>
                    <a:pt x="69" y="68"/>
                  </a:lnTo>
                  <a:lnTo>
                    <a:pt x="68" y="68"/>
                  </a:lnTo>
                  <a:lnTo>
                    <a:pt x="68" y="69"/>
                  </a:lnTo>
                  <a:lnTo>
                    <a:pt x="68" y="70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8" y="74"/>
                  </a:lnTo>
                  <a:lnTo>
                    <a:pt x="68" y="75"/>
                  </a:lnTo>
                  <a:lnTo>
                    <a:pt x="69" y="75"/>
                  </a:lnTo>
                  <a:lnTo>
                    <a:pt x="69" y="76"/>
                  </a:lnTo>
                  <a:lnTo>
                    <a:pt x="69" y="77"/>
                  </a:lnTo>
                  <a:lnTo>
                    <a:pt x="69" y="78"/>
                  </a:lnTo>
                  <a:lnTo>
                    <a:pt x="70" y="79"/>
                  </a:lnTo>
                  <a:lnTo>
                    <a:pt x="70" y="81"/>
                  </a:lnTo>
                  <a:lnTo>
                    <a:pt x="72" y="82"/>
                  </a:lnTo>
                  <a:lnTo>
                    <a:pt x="73" y="82"/>
                  </a:lnTo>
                  <a:lnTo>
                    <a:pt x="73" y="83"/>
                  </a:lnTo>
                  <a:lnTo>
                    <a:pt x="74" y="83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7" y="85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8" y="87"/>
                  </a:lnTo>
                  <a:lnTo>
                    <a:pt x="79" y="87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2" y="88"/>
                  </a:lnTo>
                  <a:lnTo>
                    <a:pt x="83" y="88"/>
                  </a:lnTo>
                  <a:lnTo>
                    <a:pt x="84" y="90"/>
                  </a:lnTo>
                  <a:lnTo>
                    <a:pt x="85" y="91"/>
                  </a:lnTo>
                  <a:lnTo>
                    <a:pt x="85" y="92"/>
                  </a:lnTo>
                  <a:lnTo>
                    <a:pt x="86" y="92"/>
                  </a:lnTo>
                  <a:lnTo>
                    <a:pt x="86" y="93"/>
                  </a:lnTo>
                  <a:lnTo>
                    <a:pt x="87" y="94"/>
                  </a:lnTo>
                  <a:lnTo>
                    <a:pt x="87" y="95"/>
                  </a:lnTo>
                  <a:lnTo>
                    <a:pt x="87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90" y="98"/>
                  </a:lnTo>
                  <a:lnTo>
                    <a:pt x="91" y="99"/>
                  </a:lnTo>
                  <a:lnTo>
                    <a:pt x="92" y="99"/>
                  </a:lnTo>
                  <a:lnTo>
                    <a:pt x="93" y="99"/>
                  </a:lnTo>
                  <a:lnTo>
                    <a:pt x="94" y="99"/>
                  </a:lnTo>
                  <a:lnTo>
                    <a:pt x="95" y="98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8" y="96"/>
                  </a:lnTo>
                  <a:lnTo>
                    <a:pt x="99" y="96"/>
                  </a:lnTo>
                  <a:lnTo>
                    <a:pt x="100" y="98"/>
                  </a:lnTo>
                  <a:lnTo>
                    <a:pt x="101" y="98"/>
                  </a:lnTo>
                  <a:lnTo>
                    <a:pt x="101" y="99"/>
                  </a:lnTo>
                  <a:lnTo>
                    <a:pt x="102" y="99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6" y="100"/>
                  </a:lnTo>
                  <a:lnTo>
                    <a:pt x="107" y="100"/>
                  </a:lnTo>
                  <a:lnTo>
                    <a:pt x="108" y="100"/>
                  </a:lnTo>
                  <a:lnTo>
                    <a:pt x="108" y="101"/>
                  </a:lnTo>
                  <a:lnTo>
                    <a:pt x="109" y="101"/>
                  </a:lnTo>
                  <a:lnTo>
                    <a:pt x="109" y="102"/>
                  </a:lnTo>
                  <a:lnTo>
                    <a:pt x="110" y="102"/>
                  </a:lnTo>
                  <a:lnTo>
                    <a:pt x="111" y="102"/>
                  </a:lnTo>
                  <a:lnTo>
                    <a:pt x="112" y="101"/>
                  </a:lnTo>
                  <a:lnTo>
                    <a:pt x="113" y="101"/>
                  </a:lnTo>
                  <a:lnTo>
                    <a:pt x="115" y="101"/>
                  </a:lnTo>
                  <a:lnTo>
                    <a:pt x="116" y="101"/>
                  </a:lnTo>
                  <a:lnTo>
                    <a:pt x="117" y="100"/>
                  </a:lnTo>
                  <a:lnTo>
                    <a:pt x="118" y="100"/>
                  </a:lnTo>
                  <a:lnTo>
                    <a:pt x="119" y="100"/>
                  </a:lnTo>
                  <a:lnTo>
                    <a:pt x="120" y="100"/>
                  </a:lnTo>
                  <a:lnTo>
                    <a:pt x="121" y="101"/>
                  </a:lnTo>
                  <a:lnTo>
                    <a:pt x="121" y="102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3" y="104"/>
                  </a:lnTo>
                  <a:lnTo>
                    <a:pt x="123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5" y="107"/>
                  </a:lnTo>
                  <a:lnTo>
                    <a:pt x="125" y="108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6" y="110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1"/>
                  </a:lnTo>
                  <a:lnTo>
                    <a:pt x="128" y="112"/>
                  </a:lnTo>
                  <a:lnTo>
                    <a:pt x="128" y="113"/>
                  </a:lnTo>
                  <a:lnTo>
                    <a:pt x="127" y="113"/>
                  </a:lnTo>
                  <a:lnTo>
                    <a:pt x="128" y="115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28" y="118"/>
                  </a:lnTo>
                  <a:lnTo>
                    <a:pt x="128" y="119"/>
                  </a:lnTo>
                  <a:lnTo>
                    <a:pt x="127" y="119"/>
                  </a:lnTo>
                  <a:lnTo>
                    <a:pt x="127" y="118"/>
                  </a:lnTo>
                  <a:lnTo>
                    <a:pt x="126" y="119"/>
                  </a:lnTo>
                  <a:lnTo>
                    <a:pt x="125" y="119"/>
                  </a:lnTo>
                  <a:lnTo>
                    <a:pt x="125" y="120"/>
                  </a:lnTo>
                  <a:lnTo>
                    <a:pt x="125" y="121"/>
                  </a:lnTo>
                  <a:lnTo>
                    <a:pt x="124" y="122"/>
                  </a:lnTo>
                  <a:lnTo>
                    <a:pt x="124" y="124"/>
                  </a:lnTo>
                  <a:lnTo>
                    <a:pt x="124" y="125"/>
                  </a:lnTo>
                  <a:lnTo>
                    <a:pt x="125" y="126"/>
                  </a:lnTo>
                  <a:lnTo>
                    <a:pt x="125" y="127"/>
                  </a:lnTo>
                  <a:lnTo>
                    <a:pt x="125" y="128"/>
                  </a:lnTo>
                  <a:lnTo>
                    <a:pt x="125" y="129"/>
                  </a:lnTo>
                  <a:lnTo>
                    <a:pt x="126" y="129"/>
                  </a:lnTo>
                  <a:lnTo>
                    <a:pt x="126" y="130"/>
                  </a:lnTo>
                  <a:lnTo>
                    <a:pt x="126" y="132"/>
                  </a:lnTo>
                  <a:lnTo>
                    <a:pt x="126" y="133"/>
                  </a:lnTo>
                  <a:lnTo>
                    <a:pt x="127" y="134"/>
                  </a:lnTo>
                  <a:lnTo>
                    <a:pt x="127" y="135"/>
                  </a:lnTo>
                  <a:lnTo>
                    <a:pt x="126" y="135"/>
                  </a:lnTo>
                  <a:lnTo>
                    <a:pt x="126" y="136"/>
                  </a:lnTo>
                  <a:lnTo>
                    <a:pt x="126" y="137"/>
                  </a:lnTo>
                  <a:lnTo>
                    <a:pt x="126" y="138"/>
                  </a:lnTo>
                  <a:lnTo>
                    <a:pt x="127" y="138"/>
                  </a:lnTo>
                  <a:lnTo>
                    <a:pt x="127" y="139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5" y="142"/>
                  </a:lnTo>
                  <a:lnTo>
                    <a:pt x="126" y="142"/>
                  </a:lnTo>
                  <a:lnTo>
                    <a:pt x="125" y="143"/>
                  </a:lnTo>
                  <a:lnTo>
                    <a:pt x="126" y="143"/>
                  </a:lnTo>
                  <a:lnTo>
                    <a:pt x="127" y="143"/>
                  </a:lnTo>
                  <a:lnTo>
                    <a:pt x="128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30" y="143"/>
                  </a:lnTo>
                  <a:lnTo>
                    <a:pt x="132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2" y="145"/>
                  </a:lnTo>
                  <a:lnTo>
                    <a:pt x="133" y="146"/>
                  </a:lnTo>
                  <a:lnTo>
                    <a:pt x="134" y="146"/>
                  </a:lnTo>
                  <a:lnTo>
                    <a:pt x="134" y="147"/>
                  </a:lnTo>
                  <a:lnTo>
                    <a:pt x="135" y="147"/>
                  </a:lnTo>
                  <a:lnTo>
                    <a:pt x="135" y="149"/>
                  </a:lnTo>
                  <a:lnTo>
                    <a:pt x="136" y="150"/>
                  </a:lnTo>
                  <a:lnTo>
                    <a:pt x="137" y="151"/>
                  </a:lnTo>
                  <a:lnTo>
                    <a:pt x="138" y="151"/>
                  </a:lnTo>
                  <a:lnTo>
                    <a:pt x="139" y="151"/>
                  </a:lnTo>
                  <a:lnTo>
                    <a:pt x="141" y="151"/>
                  </a:lnTo>
                  <a:lnTo>
                    <a:pt x="142" y="151"/>
                  </a:lnTo>
                  <a:lnTo>
                    <a:pt x="143" y="151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4"/>
                  </a:lnTo>
                  <a:lnTo>
                    <a:pt x="143" y="155"/>
                  </a:lnTo>
                  <a:lnTo>
                    <a:pt x="143" y="157"/>
                  </a:lnTo>
                  <a:lnTo>
                    <a:pt x="143" y="158"/>
                  </a:lnTo>
                  <a:lnTo>
                    <a:pt x="142" y="158"/>
                  </a:lnTo>
                  <a:lnTo>
                    <a:pt x="142" y="159"/>
                  </a:lnTo>
                  <a:lnTo>
                    <a:pt x="141" y="160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42" y="163"/>
                  </a:lnTo>
                  <a:lnTo>
                    <a:pt x="143" y="163"/>
                  </a:lnTo>
                  <a:lnTo>
                    <a:pt x="143" y="164"/>
                  </a:lnTo>
                  <a:lnTo>
                    <a:pt x="144" y="164"/>
                  </a:lnTo>
                  <a:lnTo>
                    <a:pt x="144" y="166"/>
                  </a:lnTo>
                  <a:lnTo>
                    <a:pt x="143" y="166"/>
                  </a:lnTo>
                  <a:lnTo>
                    <a:pt x="144" y="167"/>
                  </a:lnTo>
                  <a:lnTo>
                    <a:pt x="143" y="167"/>
                  </a:lnTo>
                  <a:lnTo>
                    <a:pt x="144" y="168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70"/>
                  </a:lnTo>
                  <a:lnTo>
                    <a:pt x="149" y="170"/>
                  </a:lnTo>
                  <a:lnTo>
                    <a:pt x="150" y="170"/>
                  </a:lnTo>
                  <a:lnTo>
                    <a:pt x="150" y="171"/>
                  </a:lnTo>
                  <a:lnTo>
                    <a:pt x="151" y="172"/>
                  </a:lnTo>
                  <a:lnTo>
                    <a:pt x="151" y="172"/>
                  </a:lnTo>
                  <a:lnTo>
                    <a:pt x="152" y="174"/>
                  </a:lnTo>
                  <a:lnTo>
                    <a:pt x="153" y="174"/>
                  </a:lnTo>
                  <a:lnTo>
                    <a:pt x="153" y="175"/>
                  </a:lnTo>
                  <a:lnTo>
                    <a:pt x="154" y="175"/>
                  </a:lnTo>
                  <a:lnTo>
                    <a:pt x="154" y="176"/>
                  </a:lnTo>
                  <a:lnTo>
                    <a:pt x="155" y="176"/>
                  </a:lnTo>
                  <a:lnTo>
                    <a:pt x="156" y="176"/>
                  </a:lnTo>
                  <a:lnTo>
                    <a:pt x="158" y="177"/>
                  </a:lnTo>
                  <a:lnTo>
                    <a:pt x="156" y="177"/>
                  </a:lnTo>
                  <a:lnTo>
                    <a:pt x="155" y="177"/>
                  </a:lnTo>
                  <a:lnTo>
                    <a:pt x="154" y="177"/>
                  </a:lnTo>
                  <a:lnTo>
                    <a:pt x="153" y="177"/>
                  </a:lnTo>
                  <a:lnTo>
                    <a:pt x="152" y="177"/>
                  </a:lnTo>
                  <a:lnTo>
                    <a:pt x="151" y="177"/>
                  </a:lnTo>
                  <a:lnTo>
                    <a:pt x="151" y="177"/>
                  </a:lnTo>
                  <a:lnTo>
                    <a:pt x="150" y="177"/>
                  </a:lnTo>
                  <a:lnTo>
                    <a:pt x="149" y="177"/>
                  </a:lnTo>
                  <a:lnTo>
                    <a:pt x="146" y="177"/>
                  </a:lnTo>
                  <a:lnTo>
                    <a:pt x="145" y="177"/>
                  </a:lnTo>
                  <a:lnTo>
                    <a:pt x="144" y="177"/>
                  </a:lnTo>
                  <a:lnTo>
                    <a:pt x="143" y="178"/>
                  </a:lnTo>
                  <a:lnTo>
                    <a:pt x="143" y="179"/>
                  </a:lnTo>
                  <a:lnTo>
                    <a:pt x="143" y="180"/>
                  </a:lnTo>
                  <a:lnTo>
                    <a:pt x="142" y="180"/>
                  </a:lnTo>
                  <a:lnTo>
                    <a:pt x="142" y="181"/>
                  </a:lnTo>
                  <a:lnTo>
                    <a:pt x="141" y="183"/>
                  </a:lnTo>
                  <a:lnTo>
                    <a:pt x="141" y="184"/>
                  </a:lnTo>
                  <a:lnTo>
                    <a:pt x="142" y="184"/>
                  </a:lnTo>
                  <a:lnTo>
                    <a:pt x="142" y="185"/>
                  </a:lnTo>
                  <a:lnTo>
                    <a:pt x="143" y="186"/>
                  </a:lnTo>
                  <a:lnTo>
                    <a:pt x="143" y="187"/>
                  </a:lnTo>
                  <a:lnTo>
                    <a:pt x="144" y="187"/>
                  </a:lnTo>
                  <a:lnTo>
                    <a:pt x="144" y="188"/>
                  </a:lnTo>
                  <a:lnTo>
                    <a:pt x="144" y="189"/>
                  </a:lnTo>
                  <a:lnTo>
                    <a:pt x="145" y="189"/>
                  </a:lnTo>
                  <a:lnTo>
                    <a:pt x="145" y="191"/>
                  </a:lnTo>
                  <a:lnTo>
                    <a:pt x="146" y="191"/>
                  </a:lnTo>
                  <a:lnTo>
                    <a:pt x="146" y="192"/>
                  </a:lnTo>
                  <a:lnTo>
                    <a:pt x="147" y="192"/>
                  </a:lnTo>
                  <a:lnTo>
                    <a:pt x="147" y="193"/>
                  </a:lnTo>
                  <a:lnTo>
                    <a:pt x="146" y="193"/>
                  </a:lnTo>
                  <a:lnTo>
                    <a:pt x="146" y="194"/>
                  </a:lnTo>
                  <a:lnTo>
                    <a:pt x="145" y="195"/>
                  </a:lnTo>
                  <a:lnTo>
                    <a:pt x="144" y="196"/>
                  </a:lnTo>
                  <a:lnTo>
                    <a:pt x="145" y="196"/>
                  </a:lnTo>
                  <a:lnTo>
                    <a:pt x="147" y="197"/>
                  </a:lnTo>
                  <a:lnTo>
                    <a:pt x="147" y="198"/>
                  </a:lnTo>
                  <a:lnTo>
                    <a:pt x="147" y="200"/>
                  </a:lnTo>
                  <a:lnTo>
                    <a:pt x="149" y="201"/>
                  </a:lnTo>
                  <a:lnTo>
                    <a:pt x="150" y="202"/>
                  </a:lnTo>
                  <a:lnTo>
                    <a:pt x="150" y="203"/>
                  </a:lnTo>
                  <a:lnTo>
                    <a:pt x="151" y="203"/>
                  </a:lnTo>
                  <a:lnTo>
                    <a:pt x="151" y="204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1" y="208"/>
                  </a:lnTo>
                  <a:lnTo>
                    <a:pt x="151" y="209"/>
                  </a:lnTo>
                  <a:lnTo>
                    <a:pt x="150" y="209"/>
                  </a:lnTo>
                  <a:lnTo>
                    <a:pt x="150" y="210"/>
                  </a:lnTo>
                  <a:lnTo>
                    <a:pt x="149" y="210"/>
                  </a:lnTo>
                  <a:lnTo>
                    <a:pt x="147" y="210"/>
                  </a:lnTo>
                  <a:lnTo>
                    <a:pt x="146" y="210"/>
                  </a:lnTo>
                  <a:lnTo>
                    <a:pt x="146" y="209"/>
                  </a:lnTo>
                  <a:lnTo>
                    <a:pt x="145" y="210"/>
                  </a:lnTo>
                  <a:lnTo>
                    <a:pt x="145" y="211"/>
                  </a:lnTo>
                  <a:lnTo>
                    <a:pt x="144" y="211"/>
                  </a:lnTo>
                  <a:lnTo>
                    <a:pt x="144" y="212"/>
                  </a:lnTo>
                  <a:lnTo>
                    <a:pt x="143" y="213"/>
                  </a:lnTo>
                  <a:lnTo>
                    <a:pt x="143" y="214"/>
                  </a:lnTo>
                  <a:lnTo>
                    <a:pt x="144" y="214"/>
                  </a:lnTo>
                  <a:lnTo>
                    <a:pt x="144" y="215"/>
                  </a:lnTo>
                  <a:lnTo>
                    <a:pt x="144" y="217"/>
                  </a:lnTo>
                  <a:lnTo>
                    <a:pt x="144" y="218"/>
                  </a:lnTo>
                  <a:lnTo>
                    <a:pt x="145" y="218"/>
                  </a:lnTo>
                  <a:lnTo>
                    <a:pt x="144" y="218"/>
                  </a:lnTo>
                  <a:lnTo>
                    <a:pt x="142" y="219"/>
                  </a:lnTo>
                  <a:lnTo>
                    <a:pt x="139" y="223"/>
                  </a:lnTo>
                  <a:lnTo>
                    <a:pt x="138" y="223"/>
                  </a:lnTo>
                  <a:lnTo>
                    <a:pt x="137" y="226"/>
                  </a:lnTo>
                  <a:lnTo>
                    <a:pt x="136" y="227"/>
                  </a:lnTo>
                  <a:lnTo>
                    <a:pt x="135" y="230"/>
                  </a:lnTo>
                  <a:lnTo>
                    <a:pt x="133" y="232"/>
                  </a:lnTo>
                  <a:lnTo>
                    <a:pt x="132" y="236"/>
                  </a:lnTo>
                  <a:lnTo>
                    <a:pt x="128" y="237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1" y="239"/>
                  </a:lnTo>
                  <a:lnTo>
                    <a:pt x="120" y="239"/>
                  </a:lnTo>
                  <a:lnTo>
                    <a:pt x="119" y="239"/>
                  </a:lnTo>
                  <a:lnTo>
                    <a:pt x="116" y="240"/>
                  </a:lnTo>
                  <a:lnTo>
                    <a:pt x="111" y="242"/>
                  </a:lnTo>
                  <a:lnTo>
                    <a:pt x="109" y="243"/>
                  </a:lnTo>
                  <a:lnTo>
                    <a:pt x="104" y="244"/>
                  </a:lnTo>
                  <a:lnTo>
                    <a:pt x="102" y="245"/>
                  </a:lnTo>
                  <a:lnTo>
                    <a:pt x="98" y="246"/>
                  </a:lnTo>
                  <a:lnTo>
                    <a:pt x="98" y="245"/>
                  </a:lnTo>
                  <a:lnTo>
                    <a:pt x="98" y="244"/>
                  </a:lnTo>
                  <a:lnTo>
                    <a:pt x="96" y="243"/>
                  </a:lnTo>
                  <a:lnTo>
                    <a:pt x="96" y="242"/>
                  </a:lnTo>
                  <a:lnTo>
                    <a:pt x="96" y="240"/>
                  </a:lnTo>
                  <a:lnTo>
                    <a:pt x="95" y="240"/>
                  </a:lnTo>
                  <a:lnTo>
                    <a:pt x="95" y="239"/>
                  </a:lnTo>
                  <a:lnTo>
                    <a:pt x="95" y="238"/>
                  </a:lnTo>
                  <a:lnTo>
                    <a:pt x="94" y="237"/>
                  </a:lnTo>
                  <a:lnTo>
                    <a:pt x="94" y="236"/>
                  </a:lnTo>
                  <a:lnTo>
                    <a:pt x="94" y="235"/>
                  </a:lnTo>
                  <a:lnTo>
                    <a:pt x="93" y="235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1" y="236"/>
                  </a:lnTo>
                  <a:lnTo>
                    <a:pt x="90" y="235"/>
                  </a:lnTo>
                  <a:lnTo>
                    <a:pt x="89" y="235"/>
                  </a:lnTo>
                  <a:lnTo>
                    <a:pt x="89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5" y="235"/>
                  </a:lnTo>
                  <a:lnTo>
                    <a:pt x="84" y="234"/>
                  </a:lnTo>
                  <a:lnTo>
                    <a:pt x="83" y="232"/>
                  </a:lnTo>
                  <a:lnTo>
                    <a:pt x="83" y="231"/>
                  </a:lnTo>
                  <a:lnTo>
                    <a:pt x="83" y="230"/>
                  </a:lnTo>
                  <a:lnTo>
                    <a:pt x="82" y="230"/>
                  </a:lnTo>
                  <a:lnTo>
                    <a:pt x="82" y="229"/>
                  </a:lnTo>
                  <a:lnTo>
                    <a:pt x="81" y="228"/>
                  </a:lnTo>
                  <a:lnTo>
                    <a:pt x="79" y="228"/>
                  </a:lnTo>
                  <a:lnTo>
                    <a:pt x="79" y="227"/>
                  </a:lnTo>
                  <a:lnTo>
                    <a:pt x="79" y="226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78" y="223"/>
                  </a:lnTo>
                  <a:lnTo>
                    <a:pt x="78" y="222"/>
                  </a:lnTo>
                  <a:lnTo>
                    <a:pt x="77" y="222"/>
                  </a:lnTo>
                  <a:lnTo>
                    <a:pt x="77" y="221"/>
                  </a:lnTo>
                  <a:lnTo>
                    <a:pt x="77" y="220"/>
                  </a:lnTo>
                  <a:lnTo>
                    <a:pt x="76" y="220"/>
                  </a:lnTo>
                  <a:lnTo>
                    <a:pt x="76" y="219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4" y="215"/>
                  </a:lnTo>
                  <a:lnTo>
                    <a:pt x="73" y="215"/>
                  </a:lnTo>
                  <a:lnTo>
                    <a:pt x="73" y="214"/>
                  </a:lnTo>
                  <a:lnTo>
                    <a:pt x="72" y="213"/>
                  </a:lnTo>
                  <a:lnTo>
                    <a:pt x="72" y="212"/>
                  </a:lnTo>
                  <a:lnTo>
                    <a:pt x="73" y="212"/>
                  </a:lnTo>
                  <a:lnTo>
                    <a:pt x="73" y="211"/>
                  </a:lnTo>
                  <a:lnTo>
                    <a:pt x="73" y="210"/>
                  </a:lnTo>
                  <a:lnTo>
                    <a:pt x="72" y="209"/>
                  </a:lnTo>
                  <a:lnTo>
                    <a:pt x="70" y="209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68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6" y="203"/>
                  </a:lnTo>
                  <a:lnTo>
                    <a:pt x="65" y="203"/>
                  </a:lnTo>
                  <a:lnTo>
                    <a:pt x="65" y="202"/>
                  </a:lnTo>
                  <a:lnTo>
                    <a:pt x="64" y="202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3" y="200"/>
                  </a:lnTo>
                  <a:lnTo>
                    <a:pt x="61" y="200"/>
                  </a:lnTo>
                  <a:lnTo>
                    <a:pt x="60" y="201"/>
                  </a:lnTo>
                  <a:lnTo>
                    <a:pt x="60" y="200"/>
                  </a:lnTo>
                  <a:lnTo>
                    <a:pt x="60" y="201"/>
                  </a:lnTo>
                  <a:lnTo>
                    <a:pt x="60" y="200"/>
                  </a:lnTo>
                  <a:lnTo>
                    <a:pt x="59" y="200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7"/>
                  </a:lnTo>
                  <a:lnTo>
                    <a:pt x="58" y="195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49" y="193"/>
                  </a:lnTo>
                  <a:lnTo>
                    <a:pt x="49" y="191"/>
                  </a:lnTo>
                  <a:lnTo>
                    <a:pt x="46" y="191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4" y="188"/>
                  </a:lnTo>
                  <a:lnTo>
                    <a:pt x="42" y="188"/>
                  </a:lnTo>
                  <a:lnTo>
                    <a:pt x="42" y="185"/>
                  </a:lnTo>
                  <a:lnTo>
                    <a:pt x="39" y="185"/>
                  </a:lnTo>
                  <a:lnTo>
                    <a:pt x="39" y="183"/>
                  </a:lnTo>
                  <a:lnTo>
                    <a:pt x="31" y="184"/>
                  </a:lnTo>
                  <a:lnTo>
                    <a:pt x="31" y="177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6" y="175"/>
                  </a:lnTo>
                  <a:lnTo>
                    <a:pt x="26" y="170"/>
                  </a:lnTo>
                  <a:lnTo>
                    <a:pt x="25" y="170"/>
                  </a:lnTo>
                  <a:lnTo>
                    <a:pt x="25" y="162"/>
                  </a:lnTo>
                  <a:lnTo>
                    <a:pt x="25" y="161"/>
                  </a:lnTo>
                  <a:lnTo>
                    <a:pt x="24" y="161"/>
                  </a:lnTo>
                  <a:lnTo>
                    <a:pt x="23" y="161"/>
                  </a:lnTo>
                  <a:lnTo>
                    <a:pt x="23" y="160"/>
                  </a:lnTo>
                  <a:lnTo>
                    <a:pt x="23" y="158"/>
                  </a:lnTo>
                  <a:lnTo>
                    <a:pt x="17" y="158"/>
                  </a:lnTo>
                  <a:lnTo>
                    <a:pt x="17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5" y="158"/>
                  </a:lnTo>
                  <a:lnTo>
                    <a:pt x="15" y="154"/>
                  </a:lnTo>
                  <a:lnTo>
                    <a:pt x="13" y="154"/>
                  </a:lnTo>
                  <a:lnTo>
                    <a:pt x="13" y="153"/>
                  </a:lnTo>
                  <a:lnTo>
                    <a:pt x="10" y="153"/>
                  </a:lnTo>
                  <a:lnTo>
                    <a:pt x="10" y="151"/>
                  </a:lnTo>
                  <a:lnTo>
                    <a:pt x="8" y="151"/>
                  </a:lnTo>
                  <a:lnTo>
                    <a:pt x="8" y="143"/>
                  </a:lnTo>
                  <a:lnTo>
                    <a:pt x="7" y="143"/>
                  </a:lnTo>
                  <a:lnTo>
                    <a:pt x="7" y="139"/>
                  </a:lnTo>
                  <a:lnTo>
                    <a:pt x="3" y="139"/>
                  </a:lnTo>
                  <a:lnTo>
                    <a:pt x="3" y="137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3" y="132"/>
                  </a:lnTo>
                  <a:lnTo>
                    <a:pt x="3" y="127"/>
                  </a:lnTo>
                  <a:lnTo>
                    <a:pt x="1" y="127"/>
                  </a:lnTo>
                  <a:lnTo>
                    <a:pt x="1" y="125"/>
                  </a:lnTo>
                  <a:lnTo>
                    <a:pt x="1" y="124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4" y="119"/>
                  </a:lnTo>
                  <a:lnTo>
                    <a:pt x="4" y="110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2" y="109"/>
                  </a:lnTo>
                  <a:lnTo>
                    <a:pt x="12" y="105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101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6"/>
                  </a:lnTo>
                  <a:lnTo>
                    <a:pt x="17" y="96"/>
                  </a:lnTo>
                  <a:lnTo>
                    <a:pt x="17" y="93"/>
                  </a:lnTo>
                  <a:lnTo>
                    <a:pt x="21" y="93"/>
                  </a:lnTo>
                  <a:lnTo>
                    <a:pt x="21" y="88"/>
                  </a:lnTo>
                  <a:lnTo>
                    <a:pt x="18" y="88"/>
                  </a:lnTo>
                  <a:lnTo>
                    <a:pt x="18" y="82"/>
                  </a:lnTo>
                  <a:lnTo>
                    <a:pt x="15" y="83"/>
                  </a:lnTo>
                  <a:lnTo>
                    <a:pt x="15" y="70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3" y="66"/>
                  </a:lnTo>
                  <a:lnTo>
                    <a:pt x="13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8" y="47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8" y="17"/>
                  </a:lnTo>
                  <a:lnTo>
                    <a:pt x="24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42" y="14"/>
                  </a:lnTo>
                  <a:lnTo>
                    <a:pt x="42" y="10"/>
                  </a:lnTo>
                  <a:lnTo>
                    <a:pt x="42" y="7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75" y="0"/>
                  </a:lnTo>
                  <a:lnTo>
                    <a:pt x="75" y="8"/>
                  </a:lnTo>
                  <a:lnTo>
                    <a:pt x="75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4" name="Freeform 96"/>
            <p:cNvSpPr>
              <a:spLocks/>
            </p:cNvSpPr>
            <p:nvPr/>
          </p:nvSpPr>
          <p:spPr bwMode="auto">
            <a:xfrm>
              <a:off x="3324225" y="2746375"/>
              <a:ext cx="358775" cy="298450"/>
            </a:xfrm>
            <a:custGeom>
              <a:avLst/>
              <a:gdLst>
                <a:gd name="T0" fmla="*/ 183 w 226"/>
                <a:gd name="T1" fmla="*/ 5 h 188"/>
                <a:gd name="T2" fmla="*/ 189 w 226"/>
                <a:gd name="T3" fmla="*/ 10 h 188"/>
                <a:gd name="T4" fmla="*/ 193 w 226"/>
                <a:gd name="T5" fmla="*/ 10 h 188"/>
                <a:gd name="T6" fmla="*/ 199 w 226"/>
                <a:gd name="T7" fmla="*/ 11 h 188"/>
                <a:gd name="T8" fmla="*/ 206 w 226"/>
                <a:gd name="T9" fmla="*/ 13 h 188"/>
                <a:gd name="T10" fmla="*/ 209 w 226"/>
                <a:gd name="T11" fmla="*/ 18 h 188"/>
                <a:gd name="T12" fmla="*/ 216 w 226"/>
                <a:gd name="T13" fmla="*/ 19 h 188"/>
                <a:gd name="T14" fmla="*/ 220 w 226"/>
                <a:gd name="T15" fmla="*/ 25 h 188"/>
                <a:gd name="T16" fmla="*/ 225 w 226"/>
                <a:gd name="T17" fmla="*/ 30 h 188"/>
                <a:gd name="T18" fmla="*/ 220 w 226"/>
                <a:gd name="T19" fmla="*/ 39 h 188"/>
                <a:gd name="T20" fmla="*/ 207 w 226"/>
                <a:gd name="T21" fmla="*/ 52 h 188"/>
                <a:gd name="T22" fmla="*/ 187 w 226"/>
                <a:gd name="T23" fmla="*/ 74 h 188"/>
                <a:gd name="T24" fmla="*/ 175 w 226"/>
                <a:gd name="T25" fmla="*/ 84 h 188"/>
                <a:gd name="T26" fmla="*/ 156 w 226"/>
                <a:gd name="T27" fmla="*/ 117 h 188"/>
                <a:gd name="T28" fmla="*/ 128 w 226"/>
                <a:gd name="T29" fmla="*/ 132 h 188"/>
                <a:gd name="T30" fmla="*/ 76 w 226"/>
                <a:gd name="T31" fmla="*/ 185 h 188"/>
                <a:gd name="T32" fmla="*/ 69 w 226"/>
                <a:gd name="T33" fmla="*/ 185 h 188"/>
                <a:gd name="T34" fmla="*/ 62 w 226"/>
                <a:gd name="T35" fmla="*/ 179 h 188"/>
                <a:gd name="T36" fmla="*/ 53 w 226"/>
                <a:gd name="T37" fmla="*/ 176 h 188"/>
                <a:gd name="T38" fmla="*/ 46 w 226"/>
                <a:gd name="T39" fmla="*/ 170 h 188"/>
                <a:gd name="T40" fmla="*/ 43 w 226"/>
                <a:gd name="T41" fmla="*/ 158 h 188"/>
                <a:gd name="T42" fmla="*/ 26 w 226"/>
                <a:gd name="T43" fmla="*/ 133 h 188"/>
                <a:gd name="T44" fmla="*/ 9 w 226"/>
                <a:gd name="T45" fmla="*/ 86 h 188"/>
                <a:gd name="T46" fmla="*/ 3 w 226"/>
                <a:gd name="T47" fmla="*/ 66 h 188"/>
                <a:gd name="T48" fmla="*/ 0 w 226"/>
                <a:gd name="T49" fmla="*/ 58 h 188"/>
                <a:gd name="T50" fmla="*/ 6 w 226"/>
                <a:gd name="T51" fmla="*/ 60 h 188"/>
                <a:gd name="T52" fmla="*/ 10 w 226"/>
                <a:gd name="T53" fmla="*/ 62 h 188"/>
                <a:gd name="T54" fmla="*/ 17 w 226"/>
                <a:gd name="T55" fmla="*/ 66 h 188"/>
                <a:gd name="T56" fmla="*/ 17 w 226"/>
                <a:gd name="T57" fmla="*/ 60 h 188"/>
                <a:gd name="T58" fmla="*/ 12 w 226"/>
                <a:gd name="T59" fmla="*/ 53 h 188"/>
                <a:gd name="T60" fmla="*/ 11 w 226"/>
                <a:gd name="T61" fmla="*/ 47 h 188"/>
                <a:gd name="T62" fmla="*/ 19 w 226"/>
                <a:gd name="T63" fmla="*/ 45 h 188"/>
                <a:gd name="T64" fmla="*/ 23 w 226"/>
                <a:gd name="T65" fmla="*/ 43 h 188"/>
                <a:gd name="T66" fmla="*/ 27 w 226"/>
                <a:gd name="T67" fmla="*/ 44 h 188"/>
                <a:gd name="T68" fmla="*/ 32 w 226"/>
                <a:gd name="T69" fmla="*/ 38 h 188"/>
                <a:gd name="T70" fmla="*/ 38 w 226"/>
                <a:gd name="T71" fmla="*/ 36 h 188"/>
                <a:gd name="T72" fmla="*/ 43 w 226"/>
                <a:gd name="T73" fmla="*/ 36 h 188"/>
                <a:gd name="T74" fmla="*/ 45 w 226"/>
                <a:gd name="T75" fmla="*/ 31 h 188"/>
                <a:gd name="T76" fmla="*/ 50 w 226"/>
                <a:gd name="T77" fmla="*/ 31 h 188"/>
                <a:gd name="T78" fmla="*/ 57 w 226"/>
                <a:gd name="T79" fmla="*/ 30 h 188"/>
                <a:gd name="T80" fmla="*/ 61 w 226"/>
                <a:gd name="T81" fmla="*/ 25 h 188"/>
                <a:gd name="T82" fmla="*/ 64 w 226"/>
                <a:gd name="T83" fmla="*/ 19 h 188"/>
                <a:gd name="T84" fmla="*/ 71 w 226"/>
                <a:gd name="T85" fmla="*/ 22 h 188"/>
                <a:gd name="T86" fmla="*/ 77 w 226"/>
                <a:gd name="T87" fmla="*/ 24 h 188"/>
                <a:gd name="T88" fmla="*/ 81 w 226"/>
                <a:gd name="T89" fmla="*/ 28 h 188"/>
                <a:gd name="T90" fmla="*/ 89 w 226"/>
                <a:gd name="T91" fmla="*/ 32 h 188"/>
                <a:gd name="T92" fmla="*/ 95 w 226"/>
                <a:gd name="T93" fmla="*/ 38 h 188"/>
                <a:gd name="T94" fmla="*/ 104 w 226"/>
                <a:gd name="T95" fmla="*/ 38 h 188"/>
                <a:gd name="T96" fmla="*/ 107 w 226"/>
                <a:gd name="T97" fmla="*/ 34 h 188"/>
                <a:gd name="T98" fmla="*/ 113 w 226"/>
                <a:gd name="T99" fmla="*/ 39 h 188"/>
                <a:gd name="T100" fmla="*/ 119 w 226"/>
                <a:gd name="T101" fmla="*/ 38 h 188"/>
                <a:gd name="T102" fmla="*/ 126 w 226"/>
                <a:gd name="T103" fmla="*/ 36 h 188"/>
                <a:gd name="T104" fmla="*/ 132 w 226"/>
                <a:gd name="T105" fmla="*/ 34 h 188"/>
                <a:gd name="T106" fmla="*/ 139 w 226"/>
                <a:gd name="T107" fmla="*/ 31 h 188"/>
                <a:gd name="T108" fmla="*/ 146 w 226"/>
                <a:gd name="T109" fmla="*/ 28 h 188"/>
                <a:gd name="T110" fmla="*/ 154 w 226"/>
                <a:gd name="T111" fmla="*/ 24 h 188"/>
                <a:gd name="T112" fmla="*/ 156 w 226"/>
                <a:gd name="T113" fmla="*/ 16 h 188"/>
                <a:gd name="T114" fmla="*/ 162 w 226"/>
                <a:gd name="T115" fmla="*/ 14 h 188"/>
                <a:gd name="T116" fmla="*/ 167 w 226"/>
                <a:gd name="T117" fmla="*/ 7 h 188"/>
                <a:gd name="T118" fmla="*/ 172 w 226"/>
                <a:gd name="T119" fmla="*/ 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" h="188">
                  <a:moveTo>
                    <a:pt x="180" y="0"/>
                  </a:moveTo>
                  <a:lnTo>
                    <a:pt x="179" y="1"/>
                  </a:lnTo>
                  <a:lnTo>
                    <a:pt x="180" y="1"/>
                  </a:lnTo>
                  <a:lnTo>
                    <a:pt x="180" y="2"/>
                  </a:lnTo>
                  <a:lnTo>
                    <a:pt x="180" y="3"/>
                  </a:lnTo>
                  <a:lnTo>
                    <a:pt x="181" y="3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6"/>
                  </a:lnTo>
                  <a:lnTo>
                    <a:pt x="184" y="7"/>
                  </a:lnTo>
                  <a:lnTo>
                    <a:pt x="186" y="7"/>
                  </a:lnTo>
                  <a:lnTo>
                    <a:pt x="186" y="8"/>
                  </a:lnTo>
                  <a:lnTo>
                    <a:pt x="186" y="9"/>
                  </a:lnTo>
                  <a:lnTo>
                    <a:pt x="187" y="10"/>
                  </a:lnTo>
                  <a:lnTo>
                    <a:pt x="188" y="10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89" y="11"/>
                  </a:lnTo>
                  <a:lnTo>
                    <a:pt x="190" y="11"/>
                  </a:lnTo>
                  <a:lnTo>
                    <a:pt x="191" y="11"/>
                  </a:lnTo>
                  <a:lnTo>
                    <a:pt x="191" y="13"/>
                  </a:lnTo>
                  <a:lnTo>
                    <a:pt x="191" y="11"/>
                  </a:lnTo>
                  <a:lnTo>
                    <a:pt x="192" y="10"/>
                  </a:lnTo>
                  <a:lnTo>
                    <a:pt x="193" y="10"/>
                  </a:lnTo>
                  <a:lnTo>
                    <a:pt x="193" y="9"/>
                  </a:lnTo>
                  <a:lnTo>
                    <a:pt x="195" y="9"/>
                  </a:lnTo>
                  <a:lnTo>
                    <a:pt x="196" y="9"/>
                  </a:lnTo>
                  <a:lnTo>
                    <a:pt x="197" y="9"/>
                  </a:lnTo>
                  <a:lnTo>
                    <a:pt x="198" y="9"/>
                  </a:lnTo>
                  <a:lnTo>
                    <a:pt x="198" y="10"/>
                  </a:lnTo>
                  <a:lnTo>
                    <a:pt x="198" y="11"/>
                  </a:lnTo>
                  <a:lnTo>
                    <a:pt x="199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3" y="11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6" y="16"/>
                  </a:lnTo>
                  <a:lnTo>
                    <a:pt x="206" y="17"/>
                  </a:lnTo>
                  <a:lnTo>
                    <a:pt x="206" y="18"/>
                  </a:lnTo>
                  <a:lnTo>
                    <a:pt x="207" y="18"/>
                  </a:lnTo>
                  <a:lnTo>
                    <a:pt x="208" y="18"/>
                  </a:lnTo>
                  <a:lnTo>
                    <a:pt x="209" y="18"/>
                  </a:lnTo>
                  <a:lnTo>
                    <a:pt x="210" y="18"/>
                  </a:lnTo>
                  <a:lnTo>
                    <a:pt x="212" y="18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8"/>
                  </a:lnTo>
                  <a:lnTo>
                    <a:pt x="214" y="19"/>
                  </a:lnTo>
                  <a:lnTo>
                    <a:pt x="215" y="19"/>
                  </a:lnTo>
                  <a:lnTo>
                    <a:pt x="216" y="19"/>
                  </a:lnTo>
                  <a:lnTo>
                    <a:pt x="217" y="20"/>
                  </a:lnTo>
                  <a:lnTo>
                    <a:pt x="217" y="22"/>
                  </a:lnTo>
                  <a:lnTo>
                    <a:pt x="216" y="23"/>
                  </a:lnTo>
                  <a:lnTo>
                    <a:pt x="216" y="24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8" y="25"/>
                  </a:lnTo>
                  <a:lnTo>
                    <a:pt x="220" y="25"/>
                  </a:lnTo>
                  <a:lnTo>
                    <a:pt x="221" y="26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3" y="27"/>
                  </a:lnTo>
                  <a:lnTo>
                    <a:pt x="223" y="28"/>
                  </a:lnTo>
                  <a:lnTo>
                    <a:pt x="224" y="28"/>
                  </a:lnTo>
                  <a:lnTo>
                    <a:pt x="225" y="28"/>
                  </a:lnTo>
                  <a:lnTo>
                    <a:pt x="225" y="30"/>
                  </a:lnTo>
                  <a:lnTo>
                    <a:pt x="225" y="31"/>
                  </a:lnTo>
                  <a:lnTo>
                    <a:pt x="226" y="32"/>
                  </a:lnTo>
                  <a:lnTo>
                    <a:pt x="225" y="33"/>
                  </a:lnTo>
                  <a:lnTo>
                    <a:pt x="226" y="33"/>
                  </a:lnTo>
                  <a:lnTo>
                    <a:pt x="224" y="34"/>
                  </a:lnTo>
                  <a:lnTo>
                    <a:pt x="224" y="35"/>
                  </a:lnTo>
                  <a:lnTo>
                    <a:pt x="222" y="36"/>
                  </a:lnTo>
                  <a:lnTo>
                    <a:pt x="220" y="39"/>
                  </a:lnTo>
                  <a:lnTo>
                    <a:pt x="218" y="40"/>
                  </a:lnTo>
                  <a:lnTo>
                    <a:pt x="218" y="41"/>
                  </a:lnTo>
                  <a:lnTo>
                    <a:pt x="217" y="42"/>
                  </a:lnTo>
                  <a:lnTo>
                    <a:pt x="216" y="43"/>
                  </a:lnTo>
                  <a:lnTo>
                    <a:pt x="215" y="45"/>
                  </a:lnTo>
                  <a:lnTo>
                    <a:pt x="213" y="47"/>
                  </a:lnTo>
                  <a:lnTo>
                    <a:pt x="212" y="47"/>
                  </a:lnTo>
                  <a:lnTo>
                    <a:pt x="207" y="52"/>
                  </a:lnTo>
                  <a:lnTo>
                    <a:pt x="201" y="58"/>
                  </a:lnTo>
                  <a:lnTo>
                    <a:pt x="199" y="60"/>
                  </a:lnTo>
                  <a:lnTo>
                    <a:pt x="196" y="62"/>
                  </a:lnTo>
                  <a:lnTo>
                    <a:pt x="195" y="65"/>
                  </a:lnTo>
                  <a:lnTo>
                    <a:pt x="193" y="66"/>
                  </a:lnTo>
                  <a:lnTo>
                    <a:pt x="192" y="67"/>
                  </a:lnTo>
                  <a:lnTo>
                    <a:pt x="189" y="72"/>
                  </a:lnTo>
                  <a:lnTo>
                    <a:pt x="187" y="74"/>
                  </a:lnTo>
                  <a:lnTo>
                    <a:pt x="186" y="74"/>
                  </a:lnTo>
                  <a:lnTo>
                    <a:pt x="184" y="75"/>
                  </a:lnTo>
                  <a:lnTo>
                    <a:pt x="182" y="77"/>
                  </a:lnTo>
                  <a:lnTo>
                    <a:pt x="181" y="78"/>
                  </a:lnTo>
                  <a:lnTo>
                    <a:pt x="179" y="79"/>
                  </a:lnTo>
                  <a:lnTo>
                    <a:pt x="178" y="82"/>
                  </a:lnTo>
                  <a:lnTo>
                    <a:pt x="177" y="83"/>
                  </a:lnTo>
                  <a:lnTo>
                    <a:pt x="175" y="84"/>
                  </a:lnTo>
                  <a:lnTo>
                    <a:pt x="172" y="87"/>
                  </a:lnTo>
                  <a:lnTo>
                    <a:pt x="169" y="91"/>
                  </a:lnTo>
                  <a:lnTo>
                    <a:pt x="169" y="98"/>
                  </a:lnTo>
                  <a:lnTo>
                    <a:pt x="169" y="108"/>
                  </a:lnTo>
                  <a:lnTo>
                    <a:pt x="162" y="108"/>
                  </a:lnTo>
                  <a:lnTo>
                    <a:pt x="162" y="112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5" y="117"/>
                  </a:lnTo>
                  <a:lnTo>
                    <a:pt x="155" y="120"/>
                  </a:lnTo>
                  <a:lnTo>
                    <a:pt x="155" y="121"/>
                  </a:lnTo>
                  <a:lnTo>
                    <a:pt x="155" y="128"/>
                  </a:lnTo>
                  <a:lnTo>
                    <a:pt x="143" y="128"/>
                  </a:lnTo>
                  <a:lnTo>
                    <a:pt x="138" y="128"/>
                  </a:lnTo>
                  <a:lnTo>
                    <a:pt x="132" y="128"/>
                  </a:lnTo>
                  <a:lnTo>
                    <a:pt x="128" y="132"/>
                  </a:lnTo>
                  <a:lnTo>
                    <a:pt x="115" y="145"/>
                  </a:lnTo>
                  <a:lnTo>
                    <a:pt x="97" y="163"/>
                  </a:lnTo>
                  <a:lnTo>
                    <a:pt x="94" y="167"/>
                  </a:lnTo>
                  <a:lnTo>
                    <a:pt x="92" y="169"/>
                  </a:lnTo>
                  <a:lnTo>
                    <a:pt x="87" y="174"/>
                  </a:lnTo>
                  <a:lnTo>
                    <a:pt x="86" y="175"/>
                  </a:lnTo>
                  <a:lnTo>
                    <a:pt x="81" y="179"/>
                  </a:lnTo>
                  <a:lnTo>
                    <a:pt x="76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71" y="188"/>
                  </a:lnTo>
                  <a:lnTo>
                    <a:pt x="70" y="188"/>
                  </a:lnTo>
                  <a:lnTo>
                    <a:pt x="70" y="187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8" y="184"/>
                  </a:lnTo>
                  <a:lnTo>
                    <a:pt x="67" y="183"/>
                  </a:lnTo>
                  <a:lnTo>
                    <a:pt x="66" y="183"/>
                  </a:lnTo>
                  <a:lnTo>
                    <a:pt x="64" y="182"/>
                  </a:lnTo>
                  <a:lnTo>
                    <a:pt x="64" y="180"/>
                  </a:lnTo>
                  <a:lnTo>
                    <a:pt x="63" y="180"/>
                  </a:lnTo>
                  <a:lnTo>
                    <a:pt x="62" y="179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8" y="178"/>
                  </a:lnTo>
                  <a:lnTo>
                    <a:pt x="55" y="177"/>
                  </a:lnTo>
                  <a:lnTo>
                    <a:pt x="54" y="177"/>
                  </a:lnTo>
                  <a:lnTo>
                    <a:pt x="54" y="176"/>
                  </a:lnTo>
                  <a:lnTo>
                    <a:pt x="53" y="176"/>
                  </a:lnTo>
                  <a:lnTo>
                    <a:pt x="52" y="176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1" y="174"/>
                  </a:lnTo>
                  <a:lnTo>
                    <a:pt x="49" y="172"/>
                  </a:lnTo>
                  <a:lnTo>
                    <a:pt x="49" y="171"/>
                  </a:lnTo>
                  <a:lnTo>
                    <a:pt x="47" y="171"/>
                  </a:lnTo>
                  <a:lnTo>
                    <a:pt x="46" y="170"/>
                  </a:lnTo>
                  <a:lnTo>
                    <a:pt x="45" y="169"/>
                  </a:lnTo>
                  <a:lnTo>
                    <a:pt x="45" y="168"/>
                  </a:lnTo>
                  <a:lnTo>
                    <a:pt x="44" y="167"/>
                  </a:lnTo>
                  <a:lnTo>
                    <a:pt x="44" y="166"/>
                  </a:lnTo>
                  <a:lnTo>
                    <a:pt x="43" y="163"/>
                  </a:lnTo>
                  <a:lnTo>
                    <a:pt x="44" y="162"/>
                  </a:lnTo>
                  <a:lnTo>
                    <a:pt x="44" y="161"/>
                  </a:lnTo>
                  <a:lnTo>
                    <a:pt x="43" y="158"/>
                  </a:lnTo>
                  <a:lnTo>
                    <a:pt x="42" y="157"/>
                  </a:lnTo>
                  <a:lnTo>
                    <a:pt x="41" y="157"/>
                  </a:lnTo>
                  <a:lnTo>
                    <a:pt x="40" y="155"/>
                  </a:lnTo>
                  <a:lnTo>
                    <a:pt x="40" y="154"/>
                  </a:lnTo>
                  <a:lnTo>
                    <a:pt x="36" y="149"/>
                  </a:lnTo>
                  <a:lnTo>
                    <a:pt x="33" y="144"/>
                  </a:lnTo>
                  <a:lnTo>
                    <a:pt x="30" y="141"/>
                  </a:lnTo>
                  <a:lnTo>
                    <a:pt x="26" y="133"/>
                  </a:lnTo>
                  <a:lnTo>
                    <a:pt x="24" y="128"/>
                  </a:lnTo>
                  <a:lnTo>
                    <a:pt x="25" y="127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9" y="86"/>
                  </a:lnTo>
                  <a:lnTo>
                    <a:pt x="7" y="82"/>
                  </a:lnTo>
                  <a:lnTo>
                    <a:pt x="1" y="72"/>
                  </a:lnTo>
                  <a:lnTo>
                    <a:pt x="1" y="70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2" y="65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8" y="64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5" y="43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7" y="45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0" y="41"/>
                  </a:lnTo>
                  <a:lnTo>
                    <a:pt x="32" y="40"/>
                  </a:lnTo>
                  <a:lnTo>
                    <a:pt x="32" y="39"/>
                  </a:lnTo>
                  <a:lnTo>
                    <a:pt x="32" y="38"/>
                  </a:lnTo>
                  <a:lnTo>
                    <a:pt x="33" y="36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5" y="31"/>
                  </a:lnTo>
                  <a:lnTo>
                    <a:pt x="44" y="30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7" y="30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25"/>
                  </a:lnTo>
                  <a:lnTo>
                    <a:pt x="62" y="24"/>
                  </a:lnTo>
                  <a:lnTo>
                    <a:pt x="63" y="24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6" y="24"/>
                  </a:lnTo>
                  <a:lnTo>
                    <a:pt x="77" y="24"/>
                  </a:lnTo>
                  <a:lnTo>
                    <a:pt x="78" y="24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0" y="26"/>
                  </a:lnTo>
                  <a:lnTo>
                    <a:pt x="80" y="27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6" y="31"/>
                  </a:lnTo>
                  <a:lnTo>
                    <a:pt x="87" y="31"/>
                  </a:lnTo>
                  <a:lnTo>
                    <a:pt x="88" y="32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90" y="33"/>
                  </a:lnTo>
                  <a:lnTo>
                    <a:pt x="90" y="34"/>
                  </a:lnTo>
                  <a:lnTo>
                    <a:pt x="92" y="35"/>
                  </a:lnTo>
                  <a:lnTo>
                    <a:pt x="93" y="35"/>
                  </a:lnTo>
                  <a:lnTo>
                    <a:pt x="94" y="36"/>
                  </a:lnTo>
                  <a:lnTo>
                    <a:pt x="94" y="38"/>
                  </a:lnTo>
                  <a:lnTo>
                    <a:pt x="95" y="38"/>
                  </a:lnTo>
                  <a:lnTo>
                    <a:pt x="96" y="38"/>
                  </a:lnTo>
                  <a:lnTo>
                    <a:pt x="97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9"/>
                  </a:lnTo>
                  <a:lnTo>
                    <a:pt x="103" y="39"/>
                  </a:lnTo>
                  <a:lnTo>
                    <a:pt x="104" y="38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7" y="38"/>
                  </a:lnTo>
                  <a:lnTo>
                    <a:pt x="107" y="36"/>
                  </a:lnTo>
                  <a:lnTo>
                    <a:pt x="109" y="36"/>
                  </a:lnTo>
                  <a:lnTo>
                    <a:pt x="109" y="35"/>
                  </a:lnTo>
                  <a:lnTo>
                    <a:pt x="107" y="34"/>
                  </a:lnTo>
                  <a:lnTo>
                    <a:pt x="109" y="34"/>
                  </a:lnTo>
                  <a:lnTo>
                    <a:pt x="110" y="35"/>
                  </a:lnTo>
                  <a:lnTo>
                    <a:pt x="111" y="35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2" y="38"/>
                  </a:lnTo>
                  <a:lnTo>
                    <a:pt x="112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4" y="38"/>
                  </a:lnTo>
                  <a:lnTo>
                    <a:pt x="115" y="36"/>
                  </a:lnTo>
                  <a:lnTo>
                    <a:pt x="115" y="35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8" y="36"/>
                  </a:lnTo>
                  <a:lnTo>
                    <a:pt x="119" y="38"/>
                  </a:lnTo>
                  <a:lnTo>
                    <a:pt x="120" y="39"/>
                  </a:lnTo>
                  <a:lnTo>
                    <a:pt x="121" y="39"/>
                  </a:lnTo>
                  <a:lnTo>
                    <a:pt x="122" y="40"/>
                  </a:lnTo>
                  <a:lnTo>
                    <a:pt x="123" y="39"/>
                  </a:lnTo>
                  <a:lnTo>
                    <a:pt x="123" y="38"/>
                  </a:lnTo>
                  <a:lnTo>
                    <a:pt x="124" y="38"/>
                  </a:lnTo>
                  <a:lnTo>
                    <a:pt x="126" y="38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8" y="38"/>
                  </a:lnTo>
                  <a:lnTo>
                    <a:pt x="129" y="36"/>
                  </a:lnTo>
                  <a:lnTo>
                    <a:pt x="130" y="36"/>
                  </a:lnTo>
                  <a:lnTo>
                    <a:pt x="130" y="35"/>
                  </a:lnTo>
                  <a:lnTo>
                    <a:pt x="131" y="35"/>
                  </a:lnTo>
                  <a:lnTo>
                    <a:pt x="132" y="35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1" y="30"/>
                  </a:lnTo>
                  <a:lnTo>
                    <a:pt x="141" y="28"/>
                  </a:lnTo>
                  <a:lnTo>
                    <a:pt x="143" y="28"/>
                  </a:lnTo>
                  <a:lnTo>
                    <a:pt x="144" y="30"/>
                  </a:lnTo>
                  <a:lnTo>
                    <a:pt x="145" y="30"/>
                  </a:lnTo>
                  <a:lnTo>
                    <a:pt x="146" y="30"/>
                  </a:lnTo>
                  <a:lnTo>
                    <a:pt x="146" y="28"/>
                  </a:lnTo>
                  <a:lnTo>
                    <a:pt x="147" y="27"/>
                  </a:lnTo>
                  <a:lnTo>
                    <a:pt x="148" y="27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2" y="27"/>
                  </a:lnTo>
                  <a:lnTo>
                    <a:pt x="152" y="26"/>
                  </a:lnTo>
                  <a:lnTo>
                    <a:pt x="153" y="25"/>
                  </a:lnTo>
                  <a:lnTo>
                    <a:pt x="154" y="24"/>
                  </a:lnTo>
                  <a:lnTo>
                    <a:pt x="155" y="24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5" y="19"/>
                  </a:lnTo>
                  <a:lnTo>
                    <a:pt x="154" y="19"/>
                  </a:lnTo>
                  <a:lnTo>
                    <a:pt x="154" y="18"/>
                  </a:lnTo>
                  <a:lnTo>
                    <a:pt x="155" y="17"/>
                  </a:lnTo>
                  <a:lnTo>
                    <a:pt x="156" y="16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8" y="15"/>
                  </a:lnTo>
                  <a:lnTo>
                    <a:pt x="160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4"/>
                  </a:lnTo>
                  <a:lnTo>
                    <a:pt x="162" y="14"/>
                  </a:lnTo>
                  <a:lnTo>
                    <a:pt x="163" y="14"/>
                  </a:lnTo>
                  <a:lnTo>
                    <a:pt x="164" y="13"/>
                  </a:lnTo>
                  <a:lnTo>
                    <a:pt x="165" y="11"/>
                  </a:lnTo>
                  <a:lnTo>
                    <a:pt x="166" y="10"/>
                  </a:lnTo>
                  <a:lnTo>
                    <a:pt x="167" y="9"/>
                  </a:lnTo>
                  <a:lnTo>
                    <a:pt x="169" y="8"/>
                  </a:lnTo>
                  <a:lnTo>
                    <a:pt x="169" y="7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9" y="5"/>
                  </a:lnTo>
                  <a:lnTo>
                    <a:pt x="169" y="3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5" name="Freeform 98"/>
            <p:cNvSpPr>
              <a:spLocks/>
            </p:cNvSpPr>
            <p:nvPr/>
          </p:nvSpPr>
          <p:spPr bwMode="auto">
            <a:xfrm>
              <a:off x="3041650" y="2860675"/>
              <a:ext cx="396875" cy="369888"/>
            </a:xfrm>
            <a:custGeom>
              <a:avLst/>
              <a:gdLst>
                <a:gd name="T0" fmla="*/ 218 w 250"/>
                <a:gd name="T1" fmla="*/ 83 h 233"/>
                <a:gd name="T2" fmla="*/ 221 w 250"/>
                <a:gd name="T3" fmla="*/ 91 h 233"/>
                <a:gd name="T4" fmla="*/ 225 w 250"/>
                <a:gd name="T5" fmla="*/ 99 h 233"/>
                <a:gd name="T6" fmla="*/ 230 w 250"/>
                <a:gd name="T7" fmla="*/ 104 h 233"/>
                <a:gd name="T8" fmla="*/ 237 w 250"/>
                <a:gd name="T9" fmla="*/ 106 h 233"/>
                <a:gd name="T10" fmla="*/ 242 w 250"/>
                <a:gd name="T11" fmla="*/ 110 h 233"/>
                <a:gd name="T12" fmla="*/ 248 w 250"/>
                <a:gd name="T13" fmla="*/ 115 h 233"/>
                <a:gd name="T14" fmla="*/ 248 w 250"/>
                <a:gd name="T15" fmla="*/ 119 h 233"/>
                <a:gd name="T16" fmla="*/ 240 w 250"/>
                <a:gd name="T17" fmla="*/ 120 h 233"/>
                <a:gd name="T18" fmla="*/ 236 w 250"/>
                <a:gd name="T19" fmla="*/ 122 h 233"/>
                <a:gd name="T20" fmla="*/ 230 w 250"/>
                <a:gd name="T21" fmla="*/ 123 h 233"/>
                <a:gd name="T22" fmla="*/ 225 w 250"/>
                <a:gd name="T23" fmla="*/ 123 h 233"/>
                <a:gd name="T24" fmla="*/ 221 w 250"/>
                <a:gd name="T25" fmla="*/ 123 h 233"/>
                <a:gd name="T26" fmla="*/ 213 w 250"/>
                <a:gd name="T27" fmla="*/ 123 h 233"/>
                <a:gd name="T28" fmla="*/ 205 w 250"/>
                <a:gd name="T29" fmla="*/ 125 h 233"/>
                <a:gd name="T30" fmla="*/ 199 w 250"/>
                <a:gd name="T31" fmla="*/ 125 h 233"/>
                <a:gd name="T32" fmla="*/ 195 w 250"/>
                <a:gd name="T33" fmla="*/ 130 h 233"/>
                <a:gd name="T34" fmla="*/ 188 w 250"/>
                <a:gd name="T35" fmla="*/ 133 h 233"/>
                <a:gd name="T36" fmla="*/ 181 w 250"/>
                <a:gd name="T37" fmla="*/ 134 h 233"/>
                <a:gd name="T38" fmla="*/ 176 w 250"/>
                <a:gd name="T39" fmla="*/ 136 h 233"/>
                <a:gd name="T40" fmla="*/ 171 w 250"/>
                <a:gd name="T41" fmla="*/ 138 h 233"/>
                <a:gd name="T42" fmla="*/ 163 w 250"/>
                <a:gd name="T43" fmla="*/ 139 h 233"/>
                <a:gd name="T44" fmla="*/ 156 w 250"/>
                <a:gd name="T45" fmla="*/ 144 h 233"/>
                <a:gd name="T46" fmla="*/ 136 w 250"/>
                <a:gd name="T47" fmla="*/ 165 h 233"/>
                <a:gd name="T48" fmla="*/ 98 w 250"/>
                <a:gd name="T49" fmla="*/ 203 h 233"/>
                <a:gd name="T50" fmla="*/ 41 w 250"/>
                <a:gd name="T51" fmla="*/ 218 h 233"/>
                <a:gd name="T52" fmla="*/ 26 w 250"/>
                <a:gd name="T53" fmla="*/ 210 h 233"/>
                <a:gd name="T54" fmla="*/ 22 w 250"/>
                <a:gd name="T55" fmla="*/ 205 h 233"/>
                <a:gd name="T56" fmla="*/ 18 w 250"/>
                <a:gd name="T57" fmla="*/ 200 h 233"/>
                <a:gd name="T58" fmla="*/ 15 w 250"/>
                <a:gd name="T59" fmla="*/ 195 h 233"/>
                <a:gd name="T60" fmla="*/ 13 w 250"/>
                <a:gd name="T61" fmla="*/ 190 h 233"/>
                <a:gd name="T62" fmla="*/ 9 w 250"/>
                <a:gd name="T63" fmla="*/ 189 h 233"/>
                <a:gd name="T64" fmla="*/ 4 w 250"/>
                <a:gd name="T65" fmla="*/ 187 h 233"/>
                <a:gd name="T66" fmla="*/ 5 w 250"/>
                <a:gd name="T67" fmla="*/ 180 h 233"/>
                <a:gd name="T68" fmla="*/ 7 w 250"/>
                <a:gd name="T69" fmla="*/ 175 h 233"/>
                <a:gd name="T70" fmla="*/ 0 w 250"/>
                <a:gd name="T71" fmla="*/ 170 h 233"/>
                <a:gd name="T72" fmla="*/ 4 w 250"/>
                <a:gd name="T73" fmla="*/ 165 h 233"/>
                <a:gd name="T74" fmla="*/ 1 w 250"/>
                <a:gd name="T75" fmla="*/ 161 h 233"/>
                <a:gd name="T76" fmla="*/ 2 w 250"/>
                <a:gd name="T77" fmla="*/ 157 h 233"/>
                <a:gd name="T78" fmla="*/ 6 w 250"/>
                <a:gd name="T79" fmla="*/ 151 h 233"/>
                <a:gd name="T80" fmla="*/ 8 w 250"/>
                <a:gd name="T81" fmla="*/ 148 h 233"/>
                <a:gd name="T82" fmla="*/ 4 w 250"/>
                <a:gd name="T83" fmla="*/ 144 h 233"/>
                <a:gd name="T84" fmla="*/ 2 w 250"/>
                <a:gd name="T85" fmla="*/ 140 h 233"/>
                <a:gd name="T86" fmla="*/ 6 w 250"/>
                <a:gd name="T87" fmla="*/ 136 h 233"/>
                <a:gd name="T88" fmla="*/ 5 w 250"/>
                <a:gd name="T89" fmla="*/ 130 h 233"/>
                <a:gd name="T90" fmla="*/ 58 w 250"/>
                <a:gd name="T91" fmla="*/ 77 h 233"/>
                <a:gd name="T92" fmla="*/ 57 w 250"/>
                <a:gd name="T93" fmla="*/ 72 h 233"/>
                <a:gd name="T94" fmla="*/ 56 w 250"/>
                <a:gd name="T95" fmla="*/ 66 h 233"/>
                <a:gd name="T96" fmla="*/ 56 w 250"/>
                <a:gd name="T97" fmla="*/ 64 h 233"/>
                <a:gd name="T98" fmla="*/ 53 w 250"/>
                <a:gd name="T99" fmla="*/ 62 h 233"/>
                <a:gd name="T100" fmla="*/ 60 w 250"/>
                <a:gd name="T101" fmla="*/ 57 h 233"/>
                <a:gd name="T102" fmla="*/ 100 w 250"/>
                <a:gd name="T103" fmla="*/ 38 h 233"/>
                <a:gd name="T104" fmla="*/ 108 w 250"/>
                <a:gd name="T105" fmla="*/ 34 h 233"/>
                <a:gd name="T106" fmla="*/ 121 w 250"/>
                <a:gd name="T107" fmla="*/ 29 h 233"/>
                <a:gd name="T108" fmla="*/ 128 w 250"/>
                <a:gd name="T109" fmla="*/ 24 h 233"/>
                <a:gd name="T110" fmla="*/ 139 w 250"/>
                <a:gd name="T111" fmla="*/ 19 h 233"/>
                <a:gd name="T112" fmla="*/ 148 w 250"/>
                <a:gd name="T113" fmla="*/ 14 h 233"/>
                <a:gd name="T114" fmla="*/ 156 w 250"/>
                <a:gd name="T115" fmla="*/ 11 h 233"/>
                <a:gd name="T116" fmla="*/ 164 w 250"/>
                <a:gd name="T117" fmla="*/ 6 h 233"/>
                <a:gd name="T118" fmla="*/ 194 w 250"/>
                <a:gd name="T119" fmla="*/ 29 h 233"/>
                <a:gd name="T120" fmla="*/ 204 w 250"/>
                <a:gd name="T121" fmla="*/ 6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0" h="233">
                  <a:moveTo>
                    <a:pt x="204" y="61"/>
                  </a:moveTo>
                  <a:lnTo>
                    <a:pt x="208" y="69"/>
                  </a:lnTo>
                  <a:lnTo>
                    <a:pt x="211" y="72"/>
                  </a:lnTo>
                  <a:lnTo>
                    <a:pt x="214" y="77"/>
                  </a:lnTo>
                  <a:lnTo>
                    <a:pt x="218" y="82"/>
                  </a:lnTo>
                  <a:lnTo>
                    <a:pt x="218" y="83"/>
                  </a:lnTo>
                  <a:lnTo>
                    <a:pt x="219" y="85"/>
                  </a:lnTo>
                  <a:lnTo>
                    <a:pt x="220" y="85"/>
                  </a:lnTo>
                  <a:lnTo>
                    <a:pt x="221" y="86"/>
                  </a:lnTo>
                  <a:lnTo>
                    <a:pt x="222" y="89"/>
                  </a:lnTo>
                  <a:lnTo>
                    <a:pt x="222" y="90"/>
                  </a:lnTo>
                  <a:lnTo>
                    <a:pt x="221" y="91"/>
                  </a:lnTo>
                  <a:lnTo>
                    <a:pt x="222" y="94"/>
                  </a:lnTo>
                  <a:lnTo>
                    <a:pt x="222" y="95"/>
                  </a:lnTo>
                  <a:lnTo>
                    <a:pt x="223" y="96"/>
                  </a:lnTo>
                  <a:lnTo>
                    <a:pt x="223" y="97"/>
                  </a:lnTo>
                  <a:lnTo>
                    <a:pt x="224" y="98"/>
                  </a:lnTo>
                  <a:lnTo>
                    <a:pt x="225" y="99"/>
                  </a:lnTo>
                  <a:lnTo>
                    <a:pt x="227" y="99"/>
                  </a:lnTo>
                  <a:lnTo>
                    <a:pt x="227" y="100"/>
                  </a:lnTo>
                  <a:lnTo>
                    <a:pt x="229" y="102"/>
                  </a:lnTo>
                  <a:lnTo>
                    <a:pt x="230" y="103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1" y="104"/>
                  </a:lnTo>
                  <a:lnTo>
                    <a:pt x="232" y="104"/>
                  </a:lnTo>
                  <a:lnTo>
                    <a:pt x="232" y="105"/>
                  </a:lnTo>
                  <a:lnTo>
                    <a:pt x="233" y="105"/>
                  </a:lnTo>
                  <a:lnTo>
                    <a:pt x="236" y="106"/>
                  </a:lnTo>
                  <a:lnTo>
                    <a:pt x="237" y="106"/>
                  </a:lnTo>
                  <a:lnTo>
                    <a:pt x="238" y="107"/>
                  </a:lnTo>
                  <a:lnTo>
                    <a:pt x="239" y="107"/>
                  </a:lnTo>
                  <a:lnTo>
                    <a:pt x="240" y="107"/>
                  </a:lnTo>
                  <a:lnTo>
                    <a:pt x="241" y="108"/>
                  </a:lnTo>
                  <a:lnTo>
                    <a:pt x="242" y="108"/>
                  </a:lnTo>
                  <a:lnTo>
                    <a:pt x="242" y="110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7" y="113"/>
                  </a:lnTo>
                  <a:lnTo>
                    <a:pt x="248" y="115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0" y="116"/>
                  </a:lnTo>
                  <a:lnTo>
                    <a:pt x="250" y="117"/>
                  </a:lnTo>
                  <a:lnTo>
                    <a:pt x="249" y="117"/>
                  </a:lnTo>
                  <a:lnTo>
                    <a:pt x="248" y="119"/>
                  </a:lnTo>
                  <a:lnTo>
                    <a:pt x="247" y="119"/>
                  </a:lnTo>
                  <a:lnTo>
                    <a:pt x="245" y="119"/>
                  </a:lnTo>
                  <a:lnTo>
                    <a:pt x="244" y="120"/>
                  </a:lnTo>
                  <a:lnTo>
                    <a:pt x="242" y="121"/>
                  </a:lnTo>
                  <a:lnTo>
                    <a:pt x="241" y="121"/>
                  </a:lnTo>
                  <a:lnTo>
                    <a:pt x="240" y="120"/>
                  </a:lnTo>
                  <a:lnTo>
                    <a:pt x="240" y="121"/>
                  </a:lnTo>
                  <a:lnTo>
                    <a:pt x="239" y="121"/>
                  </a:lnTo>
                  <a:lnTo>
                    <a:pt x="238" y="121"/>
                  </a:lnTo>
                  <a:lnTo>
                    <a:pt x="238" y="122"/>
                  </a:lnTo>
                  <a:lnTo>
                    <a:pt x="237" y="122"/>
                  </a:lnTo>
                  <a:lnTo>
                    <a:pt x="236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2" y="122"/>
                  </a:lnTo>
                  <a:lnTo>
                    <a:pt x="231" y="122"/>
                  </a:lnTo>
                  <a:lnTo>
                    <a:pt x="230" y="122"/>
                  </a:lnTo>
                  <a:lnTo>
                    <a:pt x="230" y="123"/>
                  </a:lnTo>
                  <a:lnTo>
                    <a:pt x="230" y="122"/>
                  </a:lnTo>
                  <a:lnTo>
                    <a:pt x="229" y="122"/>
                  </a:lnTo>
                  <a:lnTo>
                    <a:pt x="228" y="122"/>
                  </a:lnTo>
                  <a:lnTo>
                    <a:pt x="227" y="122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2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13" y="123"/>
                  </a:lnTo>
                  <a:lnTo>
                    <a:pt x="212" y="123"/>
                  </a:lnTo>
                  <a:lnTo>
                    <a:pt x="212" y="124"/>
                  </a:lnTo>
                  <a:lnTo>
                    <a:pt x="211" y="124"/>
                  </a:lnTo>
                  <a:lnTo>
                    <a:pt x="208" y="124"/>
                  </a:lnTo>
                  <a:lnTo>
                    <a:pt x="207" y="124"/>
                  </a:lnTo>
                  <a:lnTo>
                    <a:pt x="205" y="125"/>
                  </a:lnTo>
                  <a:lnTo>
                    <a:pt x="204" y="125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2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8" y="127"/>
                  </a:lnTo>
                  <a:lnTo>
                    <a:pt x="197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5" y="130"/>
                  </a:lnTo>
                  <a:lnTo>
                    <a:pt x="194" y="130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0" y="132"/>
                  </a:lnTo>
                  <a:lnTo>
                    <a:pt x="189" y="133"/>
                  </a:lnTo>
                  <a:lnTo>
                    <a:pt x="188" y="133"/>
                  </a:lnTo>
                  <a:lnTo>
                    <a:pt x="187" y="133"/>
                  </a:lnTo>
                  <a:lnTo>
                    <a:pt x="186" y="133"/>
                  </a:lnTo>
                  <a:lnTo>
                    <a:pt x="186" y="134"/>
                  </a:lnTo>
                  <a:lnTo>
                    <a:pt x="185" y="134"/>
                  </a:lnTo>
                  <a:lnTo>
                    <a:pt x="184" y="134"/>
                  </a:lnTo>
                  <a:lnTo>
                    <a:pt x="181" y="134"/>
                  </a:lnTo>
                  <a:lnTo>
                    <a:pt x="181" y="133"/>
                  </a:lnTo>
                  <a:lnTo>
                    <a:pt x="180" y="133"/>
                  </a:lnTo>
                  <a:lnTo>
                    <a:pt x="179" y="133"/>
                  </a:lnTo>
                  <a:lnTo>
                    <a:pt x="179" y="134"/>
                  </a:lnTo>
                  <a:lnTo>
                    <a:pt x="178" y="134"/>
                  </a:lnTo>
                  <a:lnTo>
                    <a:pt x="176" y="136"/>
                  </a:lnTo>
                  <a:lnTo>
                    <a:pt x="176" y="137"/>
                  </a:lnTo>
                  <a:lnTo>
                    <a:pt x="176" y="137"/>
                  </a:lnTo>
                  <a:lnTo>
                    <a:pt x="174" y="137"/>
                  </a:lnTo>
                  <a:lnTo>
                    <a:pt x="173" y="138"/>
                  </a:lnTo>
                  <a:lnTo>
                    <a:pt x="172" y="138"/>
                  </a:lnTo>
                  <a:lnTo>
                    <a:pt x="171" y="138"/>
                  </a:lnTo>
                  <a:lnTo>
                    <a:pt x="170" y="138"/>
                  </a:lnTo>
                  <a:lnTo>
                    <a:pt x="169" y="138"/>
                  </a:lnTo>
                  <a:lnTo>
                    <a:pt x="168" y="138"/>
                  </a:lnTo>
                  <a:lnTo>
                    <a:pt x="165" y="139"/>
                  </a:lnTo>
                  <a:lnTo>
                    <a:pt x="164" y="139"/>
                  </a:lnTo>
                  <a:lnTo>
                    <a:pt x="163" y="139"/>
                  </a:lnTo>
                  <a:lnTo>
                    <a:pt x="162" y="140"/>
                  </a:lnTo>
                  <a:lnTo>
                    <a:pt x="161" y="140"/>
                  </a:lnTo>
                  <a:lnTo>
                    <a:pt x="160" y="141"/>
                  </a:lnTo>
                  <a:lnTo>
                    <a:pt x="159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5" y="145"/>
                  </a:lnTo>
                  <a:lnTo>
                    <a:pt x="153" y="148"/>
                  </a:lnTo>
                  <a:lnTo>
                    <a:pt x="150" y="151"/>
                  </a:lnTo>
                  <a:lnTo>
                    <a:pt x="148" y="153"/>
                  </a:lnTo>
                  <a:lnTo>
                    <a:pt x="147" y="154"/>
                  </a:lnTo>
                  <a:lnTo>
                    <a:pt x="136" y="165"/>
                  </a:lnTo>
                  <a:lnTo>
                    <a:pt x="131" y="168"/>
                  </a:lnTo>
                  <a:lnTo>
                    <a:pt x="130" y="171"/>
                  </a:lnTo>
                  <a:lnTo>
                    <a:pt x="128" y="173"/>
                  </a:lnTo>
                  <a:lnTo>
                    <a:pt x="124" y="178"/>
                  </a:lnTo>
                  <a:lnTo>
                    <a:pt x="99" y="203"/>
                  </a:lnTo>
                  <a:lnTo>
                    <a:pt x="98" y="203"/>
                  </a:lnTo>
                  <a:lnTo>
                    <a:pt x="68" y="233"/>
                  </a:lnTo>
                  <a:lnTo>
                    <a:pt x="66" y="230"/>
                  </a:lnTo>
                  <a:lnTo>
                    <a:pt x="44" y="220"/>
                  </a:lnTo>
                  <a:lnTo>
                    <a:pt x="43" y="220"/>
                  </a:lnTo>
                  <a:lnTo>
                    <a:pt x="42" y="218"/>
                  </a:lnTo>
                  <a:lnTo>
                    <a:pt x="41" y="218"/>
                  </a:lnTo>
                  <a:lnTo>
                    <a:pt x="39" y="217"/>
                  </a:lnTo>
                  <a:lnTo>
                    <a:pt x="34" y="215"/>
                  </a:lnTo>
                  <a:lnTo>
                    <a:pt x="33" y="214"/>
                  </a:lnTo>
                  <a:lnTo>
                    <a:pt x="32" y="213"/>
                  </a:lnTo>
                  <a:lnTo>
                    <a:pt x="31" y="213"/>
                  </a:lnTo>
                  <a:lnTo>
                    <a:pt x="26" y="210"/>
                  </a:lnTo>
                  <a:lnTo>
                    <a:pt x="25" y="210"/>
                  </a:lnTo>
                  <a:lnTo>
                    <a:pt x="23" y="208"/>
                  </a:lnTo>
                  <a:lnTo>
                    <a:pt x="22" y="208"/>
                  </a:lnTo>
                  <a:lnTo>
                    <a:pt x="22" y="207"/>
                  </a:lnTo>
                  <a:lnTo>
                    <a:pt x="22" y="206"/>
                  </a:lnTo>
                  <a:lnTo>
                    <a:pt x="22" y="205"/>
                  </a:lnTo>
                  <a:lnTo>
                    <a:pt x="21" y="205"/>
                  </a:lnTo>
                  <a:lnTo>
                    <a:pt x="21" y="204"/>
                  </a:lnTo>
                  <a:lnTo>
                    <a:pt x="21" y="203"/>
                  </a:lnTo>
                  <a:lnTo>
                    <a:pt x="19" y="201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7" y="199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5" y="193"/>
                  </a:lnTo>
                  <a:lnTo>
                    <a:pt x="14" y="193"/>
                  </a:lnTo>
                  <a:lnTo>
                    <a:pt x="13" y="192"/>
                  </a:lnTo>
                  <a:lnTo>
                    <a:pt x="13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3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0" y="188"/>
                  </a:lnTo>
                  <a:lnTo>
                    <a:pt x="10" y="189"/>
                  </a:lnTo>
                  <a:lnTo>
                    <a:pt x="9" y="189"/>
                  </a:lnTo>
                  <a:lnTo>
                    <a:pt x="8" y="189"/>
                  </a:lnTo>
                  <a:lnTo>
                    <a:pt x="7" y="189"/>
                  </a:lnTo>
                  <a:lnTo>
                    <a:pt x="6" y="189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4" y="187"/>
                  </a:lnTo>
                  <a:lnTo>
                    <a:pt x="4" y="186"/>
                  </a:lnTo>
                  <a:lnTo>
                    <a:pt x="4" y="184"/>
                  </a:lnTo>
                  <a:lnTo>
                    <a:pt x="4" y="183"/>
                  </a:lnTo>
                  <a:lnTo>
                    <a:pt x="4" y="182"/>
                  </a:lnTo>
                  <a:lnTo>
                    <a:pt x="5" y="181"/>
                  </a:lnTo>
                  <a:lnTo>
                    <a:pt x="5" y="180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7" y="178"/>
                  </a:lnTo>
                  <a:lnTo>
                    <a:pt x="8" y="178"/>
                  </a:lnTo>
                  <a:lnTo>
                    <a:pt x="8" y="176"/>
                  </a:lnTo>
                  <a:lnTo>
                    <a:pt x="7" y="175"/>
                  </a:lnTo>
                  <a:lnTo>
                    <a:pt x="6" y="174"/>
                  </a:lnTo>
                  <a:lnTo>
                    <a:pt x="5" y="174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5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2" y="164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2" y="162"/>
                  </a:lnTo>
                  <a:lnTo>
                    <a:pt x="1" y="161"/>
                  </a:lnTo>
                  <a:lnTo>
                    <a:pt x="1" y="159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1" y="157"/>
                  </a:lnTo>
                  <a:lnTo>
                    <a:pt x="2" y="157"/>
                  </a:lnTo>
                  <a:lnTo>
                    <a:pt x="2" y="156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5" y="151"/>
                  </a:lnTo>
                  <a:lnTo>
                    <a:pt x="6" y="151"/>
                  </a:lnTo>
                  <a:lnTo>
                    <a:pt x="6" y="150"/>
                  </a:lnTo>
                  <a:lnTo>
                    <a:pt x="7" y="150"/>
                  </a:lnTo>
                  <a:lnTo>
                    <a:pt x="8" y="151"/>
                  </a:lnTo>
                  <a:lnTo>
                    <a:pt x="8" y="150"/>
                  </a:lnTo>
                  <a:lnTo>
                    <a:pt x="9" y="149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6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4" y="139"/>
                  </a:lnTo>
                  <a:lnTo>
                    <a:pt x="4" y="138"/>
                  </a:lnTo>
                  <a:lnTo>
                    <a:pt x="5" y="138"/>
                  </a:lnTo>
                  <a:lnTo>
                    <a:pt x="5" y="137"/>
                  </a:lnTo>
                  <a:lnTo>
                    <a:pt x="6" y="136"/>
                  </a:lnTo>
                  <a:lnTo>
                    <a:pt x="7" y="134"/>
                  </a:lnTo>
                  <a:lnTo>
                    <a:pt x="7" y="133"/>
                  </a:lnTo>
                  <a:lnTo>
                    <a:pt x="6" y="133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5" y="130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48" y="86"/>
                  </a:lnTo>
                  <a:lnTo>
                    <a:pt x="49" y="86"/>
                  </a:lnTo>
                  <a:lnTo>
                    <a:pt x="49" y="85"/>
                  </a:lnTo>
                  <a:lnTo>
                    <a:pt x="58" y="77"/>
                  </a:lnTo>
                  <a:lnTo>
                    <a:pt x="59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7" y="72"/>
                  </a:lnTo>
                  <a:lnTo>
                    <a:pt x="56" y="70"/>
                  </a:lnTo>
                  <a:lnTo>
                    <a:pt x="57" y="68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7" y="66"/>
                  </a:lnTo>
                  <a:lnTo>
                    <a:pt x="56" y="66"/>
                  </a:lnTo>
                  <a:lnTo>
                    <a:pt x="56" y="68"/>
                  </a:lnTo>
                  <a:lnTo>
                    <a:pt x="56" y="66"/>
                  </a:lnTo>
                  <a:lnTo>
                    <a:pt x="54" y="66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3" y="64"/>
                  </a:lnTo>
                  <a:lnTo>
                    <a:pt x="53" y="65"/>
                  </a:lnTo>
                  <a:lnTo>
                    <a:pt x="53" y="64"/>
                  </a:lnTo>
                  <a:lnTo>
                    <a:pt x="53" y="63"/>
                  </a:lnTo>
                  <a:lnTo>
                    <a:pt x="53" y="62"/>
                  </a:lnTo>
                  <a:lnTo>
                    <a:pt x="54" y="62"/>
                  </a:lnTo>
                  <a:lnTo>
                    <a:pt x="54" y="61"/>
                  </a:lnTo>
                  <a:lnTo>
                    <a:pt x="56" y="61"/>
                  </a:lnTo>
                  <a:lnTo>
                    <a:pt x="56" y="60"/>
                  </a:lnTo>
                  <a:lnTo>
                    <a:pt x="59" y="58"/>
                  </a:lnTo>
                  <a:lnTo>
                    <a:pt x="60" y="57"/>
                  </a:lnTo>
                  <a:lnTo>
                    <a:pt x="65" y="56"/>
                  </a:lnTo>
                  <a:lnTo>
                    <a:pt x="84" y="47"/>
                  </a:lnTo>
                  <a:lnTo>
                    <a:pt x="90" y="44"/>
                  </a:lnTo>
                  <a:lnTo>
                    <a:pt x="91" y="44"/>
                  </a:lnTo>
                  <a:lnTo>
                    <a:pt x="99" y="39"/>
                  </a:lnTo>
                  <a:lnTo>
                    <a:pt x="100" y="38"/>
                  </a:lnTo>
                  <a:lnTo>
                    <a:pt x="102" y="37"/>
                  </a:lnTo>
                  <a:lnTo>
                    <a:pt x="103" y="36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5" y="35"/>
                  </a:lnTo>
                  <a:lnTo>
                    <a:pt x="108" y="34"/>
                  </a:lnTo>
                  <a:lnTo>
                    <a:pt x="116" y="30"/>
                  </a:lnTo>
                  <a:lnTo>
                    <a:pt x="117" y="30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1" y="29"/>
                  </a:lnTo>
                  <a:lnTo>
                    <a:pt x="121" y="28"/>
                  </a:lnTo>
                  <a:lnTo>
                    <a:pt x="124" y="28"/>
                  </a:lnTo>
                  <a:lnTo>
                    <a:pt x="125" y="27"/>
                  </a:lnTo>
                  <a:lnTo>
                    <a:pt x="126" y="26"/>
                  </a:lnTo>
                  <a:lnTo>
                    <a:pt x="127" y="26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0" y="23"/>
                  </a:lnTo>
                  <a:lnTo>
                    <a:pt x="133" y="22"/>
                  </a:lnTo>
                  <a:lnTo>
                    <a:pt x="135" y="21"/>
                  </a:lnTo>
                  <a:lnTo>
                    <a:pt x="137" y="20"/>
                  </a:lnTo>
                  <a:lnTo>
                    <a:pt x="139" y="19"/>
                  </a:lnTo>
                  <a:lnTo>
                    <a:pt x="142" y="19"/>
                  </a:lnTo>
                  <a:lnTo>
                    <a:pt x="143" y="18"/>
                  </a:lnTo>
                  <a:lnTo>
                    <a:pt x="145" y="17"/>
                  </a:lnTo>
                  <a:lnTo>
                    <a:pt x="146" y="15"/>
                  </a:lnTo>
                  <a:lnTo>
                    <a:pt x="147" y="15"/>
                  </a:lnTo>
                  <a:lnTo>
                    <a:pt x="148" y="14"/>
                  </a:lnTo>
                  <a:lnTo>
                    <a:pt x="151" y="13"/>
                  </a:lnTo>
                  <a:lnTo>
                    <a:pt x="152" y="12"/>
                  </a:lnTo>
                  <a:lnTo>
                    <a:pt x="153" y="12"/>
                  </a:lnTo>
                  <a:lnTo>
                    <a:pt x="154" y="12"/>
                  </a:lnTo>
                  <a:lnTo>
                    <a:pt x="155" y="11"/>
                  </a:lnTo>
                  <a:lnTo>
                    <a:pt x="156" y="11"/>
                  </a:lnTo>
                  <a:lnTo>
                    <a:pt x="156" y="10"/>
                  </a:lnTo>
                  <a:lnTo>
                    <a:pt x="158" y="10"/>
                  </a:lnTo>
                  <a:lnTo>
                    <a:pt x="159" y="9"/>
                  </a:lnTo>
                  <a:lnTo>
                    <a:pt x="161" y="9"/>
                  </a:lnTo>
                  <a:lnTo>
                    <a:pt x="162" y="7"/>
                  </a:lnTo>
                  <a:lnTo>
                    <a:pt x="164" y="6"/>
                  </a:lnTo>
                  <a:lnTo>
                    <a:pt x="167" y="5"/>
                  </a:lnTo>
                  <a:lnTo>
                    <a:pt x="179" y="0"/>
                  </a:lnTo>
                  <a:lnTo>
                    <a:pt x="185" y="10"/>
                  </a:lnTo>
                  <a:lnTo>
                    <a:pt x="187" y="14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203" y="49"/>
                  </a:lnTo>
                  <a:lnTo>
                    <a:pt x="203" y="51"/>
                  </a:lnTo>
                  <a:lnTo>
                    <a:pt x="203" y="52"/>
                  </a:lnTo>
                  <a:lnTo>
                    <a:pt x="203" y="55"/>
                  </a:lnTo>
                  <a:lnTo>
                    <a:pt x="202" y="56"/>
                  </a:lnTo>
                  <a:lnTo>
                    <a:pt x="204" y="6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6" name="Freeform 106"/>
            <p:cNvSpPr>
              <a:spLocks/>
            </p:cNvSpPr>
            <p:nvPr/>
          </p:nvSpPr>
          <p:spPr bwMode="auto">
            <a:xfrm>
              <a:off x="2963862" y="2146300"/>
              <a:ext cx="488950" cy="258763"/>
            </a:xfrm>
            <a:custGeom>
              <a:avLst/>
              <a:gdLst>
                <a:gd name="T0" fmla="*/ 296 w 308"/>
                <a:gd name="T1" fmla="*/ 68 h 163"/>
                <a:gd name="T2" fmla="*/ 276 w 308"/>
                <a:gd name="T3" fmla="*/ 73 h 163"/>
                <a:gd name="T4" fmla="*/ 245 w 308"/>
                <a:gd name="T5" fmla="*/ 79 h 163"/>
                <a:gd name="T6" fmla="*/ 216 w 308"/>
                <a:gd name="T7" fmla="*/ 83 h 163"/>
                <a:gd name="T8" fmla="*/ 213 w 308"/>
                <a:gd name="T9" fmla="*/ 90 h 163"/>
                <a:gd name="T10" fmla="*/ 208 w 308"/>
                <a:gd name="T11" fmla="*/ 97 h 163"/>
                <a:gd name="T12" fmla="*/ 202 w 308"/>
                <a:gd name="T13" fmla="*/ 104 h 163"/>
                <a:gd name="T14" fmla="*/ 195 w 308"/>
                <a:gd name="T15" fmla="*/ 107 h 163"/>
                <a:gd name="T16" fmla="*/ 187 w 308"/>
                <a:gd name="T17" fmla="*/ 106 h 163"/>
                <a:gd name="T18" fmla="*/ 180 w 308"/>
                <a:gd name="T19" fmla="*/ 100 h 163"/>
                <a:gd name="T20" fmla="*/ 170 w 308"/>
                <a:gd name="T21" fmla="*/ 98 h 163"/>
                <a:gd name="T22" fmla="*/ 167 w 308"/>
                <a:gd name="T23" fmla="*/ 90 h 163"/>
                <a:gd name="T24" fmla="*/ 160 w 308"/>
                <a:gd name="T25" fmla="*/ 89 h 163"/>
                <a:gd name="T26" fmla="*/ 153 w 308"/>
                <a:gd name="T27" fmla="*/ 84 h 163"/>
                <a:gd name="T28" fmla="*/ 148 w 308"/>
                <a:gd name="T29" fmla="*/ 84 h 163"/>
                <a:gd name="T30" fmla="*/ 141 w 308"/>
                <a:gd name="T31" fmla="*/ 86 h 163"/>
                <a:gd name="T32" fmla="*/ 136 w 308"/>
                <a:gd name="T33" fmla="*/ 93 h 163"/>
                <a:gd name="T34" fmla="*/ 131 w 308"/>
                <a:gd name="T35" fmla="*/ 98 h 163"/>
                <a:gd name="T36" fmla="*/ 123 w 308"/>
                <a:gd name="T37" fmla="*/ 98 h 163"/>
                <a:gd name="T38" fmla="*/ 115 w 308"/>
                <a:gd name="T39" fmla="*/ 97 h 163"/>
                <a:gd name="T40" fmla="*/ 110 w 308"/>
                <a:gd name="T41" fmla="*/ 101 h 163"/>
                <a:gd name="T42" fmla="*/ 102 w 308"/>
                <a:gd name="T43" fmla="*/ 107 h 163"/>
                <a:gd name="T44" fmla="*/ 94 w 308"/>
                <a:gd name="T45" fmla="*/ 108 h 163"/>
                <a:gd name="T46" fmla="*/ 89 w 308"/>
                <a:gd name="T47" fmla="*/ 114 h 163"/>
                <a:gd name="T48" fmla="*/ 89 w 308"/>
                <a:gd name="T49" fmla="*/ 123 h 163"/>
                <a:gd name="T50" fmla="*/ 84 w 308"/>
                <a:gd name="T51" fmla="*/ 130 h 163"/>
                <a:gd name="T52" fmla="*/ 80 w 308"/>
                <a:gd name="T53" fmla="*/ 137 h 163"/>
                <a:gd name="T54" fmla="*/ 76 w 308"/>
                <a:gd name="T55" fmla="*/ 148 h 163"/>
                <a:gd name="T56" fmla="*/ 73 w 308"/>
                <a:gd name="T57" fmla="*/ 161 h 163"/>
                <a:gd name="T58" fmla="*/ 39 w 308"/>
                <a:gd name="T59" fmla="*/ 160 h 163"/>
                <a:gd name="T60" fmla="*/ 6 w 308"/>
                <a:gd name="T61" fmla="*/ 157 h 163"/>
                <a:gd name="T62" fmla="*/ 14 w 308"/>
                <a:gd name="T63" fmla="*/ 103 h 163"/>
                <a:gd name="T64" fmla="*/ 23 w 308"/>
                <a:gd name="T65" fmla="*/ 79 h 163"/>
                <a:gd name="T66" fmla="*/ 31 w 308"/>
                <a:gd name="T67" fmla="*/ 74 h 163"/>
                <a:gd name="T68" fmla="*/ 37 w 308"/>
                <a:gd name="T69" fmla="*/ 72 h 163"/>
                <a:gd name="T70" fmla="*/ 45 w 308"/>
                <a:gd name="T71" fmla="*/ 76 h 163"/>
                <a:gd name="T72" fmla="*/ 53 w 308"/>
                <a:gd name="T73" fmla="*/ 79 h 163"/>
                <a:gd name="T74" fmla="*/ 60 w 308"/>
                <a:gd name="T75" fmla="*/ 81 h 163"/>
                <a:gd name="T76" fmla="*/ 68 w 308"/>
                <a:gd name="T77" fmla="*/ 79 h 163"/>
                <a:gd name="T78" fmla="*/ 74 w 308"/>
                <a:gd name="T79" fmla="*/ 78 h 163"/>
                <a:gd name="T80" fmla="*/ 82 w 308"/>
                <a:gd name="T81" fmla="*/ 82 h 163"/>
                <a:gd name="T82" fmla="*/ 90 w 308"/>
                <a:gd name="T83" fmla="*/ 82 h 163"/>
                <a:gd name="T84" fmla="*/ 96 w 308"/>
                <a:gd name="T85" fmla="*/ 75 h 163"/>
                <a:gd name="T86" fmla="*/ 101 w 308"/>
                <a:gd name="T87" fmla="*/ 67 h 163"/>
                <a:gd name="T88" fmla="*/ 103 w 308"/>
                <a:gd name="T89" fmla="*/ 59 h 163"/>
                <a:gd name="T90" fmla="*/ 109 w 308"/>
                <a:gd name="T91" fmla="*/ 50 h 163"/>
                <a:gd name="T92" fmla="*/ 116 w 308"/>
                <a:gd name="T93" fmla="*/ 45 h 163"/>
                <a:gd name="T94" fmla="*/ 122 w 308"/>
                <a:gd name="T95" fmla="*/ 39 h 163"/>
                <a:gd name="T96" fmla="*/ 130 w 308"/>
                <a:gd name="T97" fmla="*/ 34 h 163"/>
                <a:gd name="T98" fmla="*/ 136 w 308"/>
                <a:gd name="T99" fmla="*/ 27 h 163"/>
                <a:gd name="T100" fmla="*/ 143 w 308"/>
                <a:gd name="T101" fmla="*/ 21 h 163"/>
                <a:gd name="T102" fmla="*/ 151 w 308"/>
                <a:gd name="T103" fmla="*/ 15 h 163"/>
                <a:gd name="T104" fmla="*/ 161 w 308"/>
                <a:gd name="T105" fmla="*/ 7 h 163"/>
                <a:gd name="T106" fmla="*/ 169 w 308"/>
                <a:gd name="T107" fmla="*/ 3 h 163"/>
                <a:gd name="T108" fmla="*/ 192 w 308"/>
                <a:gd name="T109" fmla="*/ 0 h 163"/>
                <a:gd name="T110" fmla="*/ 234 w 308"/>
                <a:gd name="T111" fmla="*/ 0 h 163"/>
                <a:gd name="T112" fmla="*/ 268 w 308"/>
                <a:gd name="T11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8" h="163">
                  <a:moveTo>
                    <a:pt x="307" y="0"/>
                  </a:moveTo>
                  <a:lnTo>
                    <a:pt x="307" y="11"/>
                  </a:lnTo>
                  <a:lnTo>
                    <a:pt x="307" y="24"/>
                  </a:lnTo>
                  <a:lnTo>
                    <a:pt x="307" y="25"/>
                  </a:lnTo>
                  <a:lnTo>
                    <a:pt x="307" y="41"/>
                  </a:lnTo>
                  <a:lnTo>
                    <a:pt x="308" y="55"/>
                  </a:lnTo>
                  <a:lnTo>
                    <a:pt x="308" y="68"/>
                  </a:lnTo>
                  <a:lnTo>
                    <a:pt x="303" y="68"/>
                  </a:lnTo>
                  <a:lnTo>
                    <a:pt x="300" y="68"/>
                  </a:lnTo>
                  <a:lnTo>
                    <a:pt x="296" y="68"/>
                  </a:lnTo>
                  <a:lnTo>
                    <a:pt x="286" y="67"/>
                  </a:lnTo>
                  <a:lnTo>
                    <a:pt x="282" y="67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9" y="70"/>
                  </a:lnTo>
                  <a:lnTo>
                    <a:pt x="278" y="70"/>
                  </a:lnTo>
                  <a:lnTo>
                    <a:pt x="278" y="72"/>
                  </a:lnTo>
                  <a:lnTo>
                    <a:pt x="278" y="73"/>
                  </a:lnTo>
                  <a:lnTo>
                    <a:pt x="276" y="73"/>
                  </a:lnTo>
                  <a:lnTo>
                    <a:pt x="276" y="75"/>
                  </a:lnTo>
                  <a:lnTo>
                    <a:pt x="271" y="75"/>
                  </a:lnTo>
                  <a:lnTo>
                    <a:pt x="271" y="76"/>
                  </a:lnTo>
                  <a:lnTo>
                    <a:pt x="261" y="76"/>
                  </a:lnTo>
                  <a:lnTo>
                    <a:pt x="260" y="76"/>
                  </a:lnTo>
                  <a:lnTo>
                    <a:pt x="259" y="79"/>
                  </a:lnTo>
                  <a:lnTo>
                    <a:pt x="256" y="79"/>
                  </a:lnTo>
                  <a:lnTo>
                    <a:pt x="255" y="79"/>
                  </a:lnTo>
                  <a:lnTo>
                    <a:pt x="253" y="79"/>
                  </a:lnTo>
                  <a:lnTo>
                    <a:pt x="245" y="79"/>
                  </a:lnTo>
                  <a:lnTo>
                    <a:pt x="222" y="79"/>
                  </a:lnTo>
                  <a:lnTo>
                    <a:pt x="219" y="78"/>
                  </a:lnTo>
                  <a:lnTo>
                    <a:pt x="218" y="78"/>
                  </a:lnTo>
                  <a:lnTo>
                    <a:pt x="218" y="79"/>
                  </a:lnTo>
                  <a:lnTo>
                    <a:pt x="218" y="80"/>
                  </a:lnTo>
                  <a:lnTo>
                    <a:pt x="217" y="80"/>
                  </a:lnTo>
                  <a:lnTo>
                    <a:pt x="217" y="81"/>
                  </a:lnTo>
                  <a:lnTo>
                    <a:pt x="217" y="82"/>
                  </a:lnTo>
                  <a:lnTo>
                    <a:pt x="217" y="83"/>
                  </a:lnTo>
                  <a:lnTo>
                    <a:pt x="216" y="83"/>
                  </a:lnTo>
                  <a:lnTo>
                    <a:pt x="216" y="84"/>
                  </a:lnTo>
                  <a:lnTo>
                    <a:pt x="216" y="86"/>
                  </a:lnTo>
                  <a:lnTo>
                    <a:pt x="216" y="87"/>
                  </a:lnTo>
                  <a:lnTo>
                    <a:pt x="214" y="87"/>
                  </a:lnTo>
                  <a:lnTo>
                    <a:pt x="214" y="88"/>
                  </a:lnTo>
                  <a:lnTo>
                    <a:pt x="216" y="88"/>
                  </a:lnTo>
                  <a:lnTo>
                    <a:pt x="216" y="89"/>
                  </a:lnTo>
                  <a:lnTo>
                    <a:pt x="214" y="89"/>
                  </a:lnTo>
                  <a:lnTo>
                    <a:pt x="214" y="90"/>
                  </a:lnTo>
                  <a:lnTo>
                    <a:pt x="213" y="90"/>
                  </a:lnTo>
                  <a:lnTo>
                    <a:pt x="213" y="91"/>
                  </a:lnTo>
                  <a:lnTo>
                    <a:pt x="213" y="92"/>
                  </a:lnTo>
                  <a:lnTo>
                    <a:pt x="212" y="92"/>
                  </a:lnTo>
                  <a:lnTo>
                    <a:pt x="212" y="93"/>
                  </a:lnTo>
                  <a:lnTo>
                    <a:pt x="211" y="93"/>
                  </a:lnTo>
                  <a:lnTo>
                    <a:pt x="211" y="95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09" y="97"/>
                  </a:lnTo>
                  <a:lnTo>
                    <a:pt x="208" y="97"/>
                  </a:lnTo>
                  <a:lnTo>
                    <a:pt x="208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100"/>
                  </a:lnTo>
                  <a:lnTo>
                    <a:pt x="205" y="100"/>
                  </a:lnTo>
                  <a:lnTo>
                    <a:pt x="205" y="101"/>
                  </a:lnTo>
                  <a:lnTo>
                    <a:pt x="204" y="101"/>
                  </a:lnTo>
                  <a:lnTo>
                    <a:pt x="203" y="103"/>
                  </a:lnTo>
                  <a:lnTo>
                    <a:pt x="202" y="103"/>
                  </a:lnTo>
                  <a:lnTo>
                    <a:pt x="202" y="104"/>
                  </a:lnTo>
                  <a:lnTo>
                    <a:pt x="201" y="104"/>
                  </a:lnTo>
                  <a:lnTo>
                    <a:pt x="200" y="104"/>
                  </a:lnTo>
                  <a:lnTo>
                    <a:pt x="199" y="104"/>
                  </a:lnTo>
                  <a:lnTo>
                    <a:pt x="197" y="105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6" y="105"/>
                  </a:lnTo>
                  <a:lnTo>
                    <a:pt x="196" y="106"/>
                  </a:lnTo>
                  <a:lnTo>
                    <a:pt x="195" y="107"/>
                  </a:lnTo>
                  <a:lnTo>
                    <a:pt x="194" y="107"/>
                  </a:lnTo>
                  <a:lnTo>
                    <a:pt x="194" y="108"/>
                  </a:lnTo>
                  <a:lnTo>
                    <a:pt x="193" y="108"/>
                  </a:lnTo>
                  <a:lnTo>
                    <a:pt x="192" y="108"/>
                  </a:lnTo>
                  <a:lnTo>
                    <a:pt x="192" y="109"/>
                  </a:lnTo>
                  <a:lnTo>
                    <a:pt x="191" y="108"/>
                  </a:lnTo>
                  <a:lnTo>
                    <a:pt x="188" y="108"/>
                  </a:lnTo>
                  <a:lnTo>
                    <a:pt x="188" y="107"/>
                  </a:lnTo>
                  <a:lnTo>
                    <a:pt x="187" y="107"/>
                  </a:lnTo>
                  <a:lnTo>
                    <a:pt x="187" y="106"/>
                  </a:lnTo>
                  <a:lnTo>
                    <a:pt x="187" y="105"/>
                  </a:lnTo>
                  <a:lnTo>
                    <a:pt x="187" y="104"/>
                  </a:lnTo>
                  <a:lnTo>
                    <a:pt x="186" y="104"/>
                  </a:lnTo>
                  <a:lnTo>
                    <a:pt x="185" y="104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100"/>
                  </a:lnTo>
                  <a:lnTo>
                    <a:pt x="180" y="100"/>
                  </a:lnTo>
                  <a:lnTo>
                    <a:pt x="179" y="100"/>
                  </a:lnTo>
                  <a:lnTo>
                    <a:pt x="177" y="99"/>
                  </a:lnTo>
                  <a:lnTo>
                    <a:pt x="177" y="100"/>
                  </a:lnTo>
                  <a:lnTo>
                    <a:pt x="176" y="100"/>
                  </a:lnTo>
                  <a:lnTo>
                    <a:pt x="175" y="100"/>
                  </a:lnTo>
                  <a:lnTo>
                    <a:pt x="174" y="99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1" y="99"/>
                  </a:lnTo>
                  <a:lnTo>
                    <a:pt x="170" y="98"/>
                  </a:lnTo>
                  <a:lnTo>
                    <a:pt x="170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7" y="93"/>
                  </a:lnTo>
                  <a:lnTo>
                    <a:pt x="167" y="92"/>
                  </a:lnTo>
                  <a:lnTo>
                    <a:pt x="168" y="92"/>
                  </a:lnTo>
                  <a:lnTo>
                    <a:pt x="167" y="91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6" y="90"/>
                  </a:lnTo>
                  <a:lnTo>
                    <a:pt x="165" y="90"/>
                  </a:lnTo>
                  <a:lnTo>
                    <a:pt x="163" y="90"/>
                  </a:lnTo>
                  <a:lnTo>
                    <a:pt x="163" y="91"/>
                  </a:lnTo>
                  <a:lnTo>
                    <a:pt x="162" y="91"/>
                  </a:lnTo>
                  <a:lnTo>
                    <a:pt x="161" y="90"/>
                  </a:lnTo>
                  <a:lnTo>
                    <a:pt x="160" y="90"/>
                  </a:lnTo>
                  <a:lnTo>
                    <a:pt x="160" y="89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7"/>
                  </a:lnTo>
                  <a:lnTo>
                    <a:pt x="158" y="86"/>
                  </a:lnTo>
                  <a:lnTo>
                    <a:pt x="157" y="84"/>
                  </a:lnTo>
                  <a:lnTo>
                    <a:pt x="157" y="86"/>
                  </a:lnTo>
                  <a:lnTo>
                    <a:pt x="156" y="86"/>
                  </a:lnTo>
                  <a:lnTo>
                    <a:pt x="154" y="86"/>
                  </a:lnTo>
                  <a:lnTo>
                    <a:pt x="154" y="84"/>
                  </a:lnTo>
                  <a:lnTo>
                    <a:pt x="153" y="84"/>
                  </a:lnTo>
                  <a:lnTo>
                    <a:pt x="153" y="86"/>
                  </a:lnTo>
                  <a:lnTo>
                    <a:pt x="153" y="84"/>
                  </a:lnTo>
                  <a:lnTo>
                    <a:pt x="153" y="83"/>
                  </a:lnTo>
                  <a:lnTo>
                    <a:pt x="152" y="83"/>
                  </a:lnTo>
                  <a:lnTo>
                    <a:pt x="152" y="84"/>
                  </a:lnTo>
                  <a:lnTo>
                    <a:pt x="151" y="84"/>
                  </a:lnTo>
                  <a:lnTo>
                    <a:pt x="150" y="84"/>
                  </a:lnTo>
                  <a:lnTo>
                    <a:pt x="150" y="83"/>
                  </a:lnTo>
                  <a:lnTo>
                    <a:pt x="149" y="83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5" y="84"/>
                  </a:lnTo>
                  <a:lnTo>
                    <a:pt x="145" y="86"/>
                  </a:lnTo>
                  <a:lnTo>
                    <a:pt x="144" y="86"/>
                  </a:lnTo>
                  <a:lnTo>
                    <a:pt x="143" y="86"/>
                  </a:lnTo>
                  <a:lnTo>
                    <a:pt x="143" y="87"/>
                  </a:lnTo>
                  <a:lnTo>
                    <a:pt x="143" y="87"/>
                  </a:lnTo>
                  <a:lnTo>
                    <a:pt x="143" y="86"/>
                  </a:lnTo>
                  <a:lnTo>
                    <a:pt x="142" y="86"/>
                  </a:lnTo>
                  <a:lnTo>
                    <a:pt x="141" y="86"/>
                  </a:lnTo>
                  <a:lnTo>
                    <a:pt x="140" y="86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7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1"/>
                  </a:lnTo>
                  <a:lnTo>
                    <a:pt x="136" y="92"/>
                  </a:lnTo>
                  <a:lnTo>
                    <a:pt x="136" y="93"/>
                  </a:lnTo>
                  <a:lnTo>
                    <a:pt x="135" y="93"/>
                  </a:lnTo>
                  <a:lnTo>
                    <a:pt x="134" y="93"/>
                  </a:lnTo>
                  <a:lnTo>
                    <a:pt x="133" y="92"/>
                  </a:lnTo>
                  <a:lnTo>
                    <a:pt x="132" y="92"/>
                  </a:lnTo>
                  <a:lnTo>
                    <a:pt x="132" y="93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32" y="97"/>
                  </a:lnTo>
                  <a:lnTo>
                    <a:pt x="132" y="98"/>
                  </a:lnTo>
                  <a:lnTo>
                    <a:pt x="131" y="98"/>
                  </a:lnTo>
                  <a:lnTo>
                    <a:pt x="131" y="99"/>
                  </a:lnTo>
                  <a:lnTo>
                    <a:pt x="130" y="99"/>
                  </a:lnTo>
                  <a:lnTo>
                    <a:pt x="128" y="98"/>
                  </a:lnTo>
                  <a:lnTo>
                    <a:pt x="127" y="98"/>
                  </a:lnTo>
                  <a:lnTo>
                    <a:pt x="126" y="98"/>
                  </a:lnTo>
                  <a:lnTo>
                    <a:pt x="125" y="98"/>
                  </a:lnTo>
                  <a:lnTo>
                    <a:pt x="125" y="97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8"/>
                  </a:lnTo>
                  <a:lnTo>
                    <a:pt x="122" y="98"/>
                  </a:lnTo>
                  <a:lnTo>
                    <a:pt x="122" y="99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6" y="97"/>
                  </a:lnTo>
                  <a:lnTo>
                    <a:pt x="115" y="97"/>
                  </a:lnTo>
                  <a:lnTo>
                    <a:pt x="115" y="96"/>
                  </a:lnTo>
                  <a:lnTo>
                    <a:pt x="114" y="96"/>
                  </a:lnTo>
                  <a:lnTo>
                    <a:pt x="114" y="97"/>
                  </a:lnTo>
                  <a:lnTo>
                    <a:pt x="114" y="98"/>
                  </a:lnTo>
                  <a:lnTo>
                    <a:pt x="114" y="99"/>
                  </a:lnTo>
                  <a:lnTo>
                    <a:pt x="114" y="100"/>
                  </a:lnTo>
                  <a:lnTo>
                    <a:pt x="114" y="103"/>
                  </a:lnTo>
                  <a:lnTo>
                    <a:pt x="113" y="103"/>
                  </a:lnTo>
                  <a:lnTo>
                    <a:pt x="111" y="101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7" y="104"/>
                  </a:lnTo>
                  <a:lnTo>
                    <a:pt x="106" y="105"/>
                  </a:lnTo>
                  <a:lnTo>
                    <a:pt x="105" y="105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6"/>
                  </a:lnTo>
                  <a:lnTo>
                    <a:pt x="102" y="107"/>
                  </a:lnTo>
                  <a:lnTo>
                    <a:pt x="101" y="107"/>
                  </a:lnTo>
                  <a:lnTo>
                    <a:pt x="100" y="107"/>
                  </a:lnTo>
                  <a:lnTo>
                    <a:pt x="99" y="107"/>
                  </a:lnTo>
                  <a:lnTo>
                    <a:pt x="99" y="108"/>
                  </a:lnTo>
                  <a:lnTo>
                    <a:pt x="98" y="108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4" y="108"/>
                  </a:lnTo>
                  <a:lnTo>
                    <a:pt x="93" y="108"/>
                  </a:lnTo>
                  <a:lnTo>
                    <a:pt x="92" y="108"/>
                  </a:lnTo>
                  <a:lnTo>
                    <a:pt x="92" y="109"/>
                  </a:lnTo>
                  <a:lnTo>
                    <a:pt x="92" y="110"/>
                  </a:lnTo>
                  <a:lnTo>
                    <a:pt x="91" y="110"/>
                  </a:lnTo>
                  <a:lnTo>
                    <a:pt x="91" y="112"/>
                  </a:lnTo>
                  <a:lnTo>
                    <a:pt x="90" y="112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89" y="114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6"/>
                  </a:lnTo>
                  <a:lnTo>
                    <a:pt x="90" y="116"/>
                  </a:lnTo>
                  <a:lnTo>
                    <a:pt x="89" y="116"/>
                  </a:lnTo>
                  <a:lnTo>
                    <a:pt x="88" y="117"/>
                  </a:lnTo>
                  <a:lnTo>
                    <a:pt x="88" y="118"/>
                  </a:lnTo>
                  <a:lnTo>
                    <a:pt x="89" y="121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8" y="123"/>
                  </a:lnTo>
                  <a:lnTo>
                    <a:pt x="88" y="124"/>
                  </a:lnTo>
                  <a:lnTo>
                    <a:pt x="88" y="125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7"/>
                  </a:lnTo>
                  <a:lnTo>
                    <a:pt x="87" y="127"/>
                  </a:lnTo>
                  <a:lnTo>
                    <a:pt x="85" y="127"/>
                  </a:lnTo>
                  <a:lnTo>
                    <a:pt x="85" y="129"/>
                  </a:lnTo>
                  <a:lnTo>
                    <a:pt x="84" y="130"/>
                  </a:lnTo>
                  <a:lnTo>
                    <a:pt x="83" y="130"/>
                  </a:lnTo>
                  <a:lnTo>
                    <a:pt x="82" y="131"/>
                  </a:lnTo>
                  <a:lnTo>
                    <a:pt x="83" y="132"/>
                  </a:lnTo>
                  <a:lnTo>
                    <a:pt x="83" y="133"/>
                  </a:lnTo>
                  <a:lnTo>
                    <a:pt x="84" y="133"/>
                  </a:lnTo>
                  <a:lnTo>
                    <a:pt x="83" y="134"/>
                  </a:lnTo>
                  <a:lnTo>
                    <a:pt x="82" y="135"/>
                  </a:lnTo>
                  <a:lnTo>
                    <a:pt x="81" y="135"/>
                  </a:lnTo>
                  <a:lnTo>
                    <a:pt x="80" y="135"/>
                  </a:lnTo>
                  <a:lnTo>
                    <a:pt x="80" y="137"/>
                  </a:lnTo>
                  <a:lnTo>
                    <a:pt x="81" y="138"/>
                  </a:lnTo>
                  <a:lnTo>
                    <a:pt x="81" y="139"/>
                  </a:lnTo>
                  <a:lnTo>
                    <a:pt x="80" y="140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3"/>
                  </a:lnTo>
                  <a:lnTo>
                    <a:pt x="79" y="144"/>
                  </a:lnTo>
                  <a:lnTo>
                    <a:pt x="77" y="146"/>
                  </a:lnTo>
                  <a:lnTo>
                    <a:pt x="77" y="147"/>
                  </a:lnTo>
                  <a:lnTo>
                    <a:pt x="76" y="148"/>
                  </a:lnTo>
                  <a:lnTo>
                    <a:pt x="76" y="149"/>
                  </a:lnTo>
                  <a:lnTo>
                    <a:pt x="76" y="151"/>
                  </a:lnTo>
                  <a:lnTo>
                    <a:pt x="76" y="152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74" y="157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3" y="160"/>
                  </a:lnTo>
                  <a:lnTo>
                    <a:pt x="73" y="161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1" y="163"/>
                  </a:lnTo>
                  <a:lnTo>
                    <a:pt x="67" y="163"/>
                  </a:lnTo>
                  <a:lnTo>
                    <a:pt x="65" y="163"/>
                  </a:lnTo>
                  <a:lnTo>
                    <a:pt x="60" y="161"/>
                  </a:lnTo>
                  <a:lnTo>
                    <a:pt x="50" y="161"/>
                  </a:lnTo>
                  <a:lnTo>
                    <a:pt x="43" y="160"/>
                  </a:lnTo>
                  <a:lnTo>
                    <a:pt x="40" y="160"/>
                  </a:lnTo>
                  <a:lnTo>
                    <a:pt x="39" y="160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27" y="159"/>
                  </a:lnTo>
                  <a:lnTo>
                    <a:pt x="24" y="159"/>
                  </a:lnTo>
                  <a:lnTo>
                    <a:pt x="22" y="158"/>
                  </a:lnTo>
                  <a:lnTo>
                    <a:pt x="21" y="158"/>
                  </a:lnTo>
                  <a:lnTo>
                    <a:pt x="20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6" y="157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3" y="152"/>
                  </a:lnTo>
                  <a:lnTo>
                    <a:pt x="4" y="135"/>
                  </a:lnTo>
                  <a:lnTo>
                    <a:pt x="4" y="124"/>
                  </a:lnTo>
                  <a:lnTo>
                    <a:pt x="4" y="107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4" y="87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9" y="83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2" y="80"/>
                  </a:lnTo>
                  <a:lnTo>
                    <a:pt x="23" y="79"/>
                  </a:lnTo>
                  <a:lnTo>
                    <a:pt x="23" y="78"/>
                  </a:lnTo>
                  <a:lnTo>
                    <a:pt x="24" y="78"/>
                  </a:lnTo>
                  <a:lnTo>
                    <a:pt x="25" y="76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9" y="76"/>
                  </a:lnTo>
                  <a:lnTo>
                    <a:pt x="30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32" y="74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72"/>
                  </a:lnTo>
                  <a:lnTo>
                    <a:pt x="38" y="73"/>
                  </a:lnTo>
                  <a:lnTo>
                    <a:pt x="39" y="73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41" y="75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6" y="78"/>
                  </a:lnTo>
                  <a:lnTo>
                    <a:pt x="47" y="78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9"/>
                  </a:lnTo>
                  <a:lnTo>
                    <a:pt x="50" y="80"/>
                  </a:lnTo>
                  <a:lnTo>
                    <a:pt x="51" y="80"/>
                  </a:lnTo>
                  <a:lnTo>
                    <a:pt x="51" y="79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4" y="81"/>
                  </a:lnTo>
                  <a:lnTo>
                    <a:pt x="55" y="82"/>
                  </a:lnTo>
                  <a:lnTo>
                    <a:pt x="56" y="82"/>
                  </a:lnTo>
                  <a:lnTo>
                    <a:pt x="57" y="82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9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3" y="80"/>
                  </a:lnTo>
                  <a:lnTo>
                    <a:pt x="64" y="80"/>
                  </a:lnTo>
                  <a:lnTo>
                    <a:pt x="64" y="81"/>
                  </a:lnTo>
                  <a:lnTo>
                    <a:pt x="65" y="80"/>
                  </a:lnTo>
                  <a:lnTo>
                    <a:pt x="66" y="80"/>
                  </a:lnTo>
                  <a:lnTo>
                    <a:pt x="66" y="79"/>
                  </a:lnTo>
                  <a:lnTo>
                    <a:pt x="68" y="79"/>
                  </a:lnTo>
                  <a:lnTo>
                    <a:pt x="68" y="78"/>
                  </a:lnTo>
                  <a:lnTo>
                    <a:pt x="70" y="78"/>
                  </a:lnTo>
                  <a:lnTo>
                    <a:pt x="70" y="76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3" y="75"/>
                  </a:lnTo>
                  <a:lnTo>
                    <a:pt x="73" y="76"/>
                  </a:lnTo>
                  <a:lnTo>
                    <a:pt x="74" y="76"/>
                  </a:lnTo>
                  <a:lnTo>
                    <a:pt x="75" y="76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6" y="80"/>
                  </a:lnTo>
                  <a:lnTo>
                    <a:pt x="76" y="81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80" y="82"/>
                  </a:lnTo>
                  <a:lnTo>
                    <a:pt x="81" y="82"/>
                  </a:lnTo>
                  <a:lnTo>
                    <a:pt x="82" y="82"/>
                  </a:lnTo>
                  <a:lnTo>
                    <a:pt x="83" y="82"/>
                  </a:lnTo>
                  <a:lnTo>
                    <a:pt x="84" y="83"/>
                  </a:lnTo>
                  <a:lnTo>
                    <a:pt x="84" y="84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9" y="83"/>
                  </a:lnTo>
                  <a:lnTo>
                    <a:pt x="90" y="82"/>
                  </a:lnTo>
                  <a:lnTo>
                    <a:pt x="91" y="82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3" y="80"/>
                  </a:lnTo>
                  <a:lnTo>
                    <a:pt x="93" y="79"/>
                  </a:lnTo>
                  <a:lnTo>
                    <a:pt x="94" y="79"/>
                  </a:lnTo>
                  <a:lnTo>
                    <a:pt x="94" y="78"/>
                  </a:lnTo>
                  <a:lnTo>
                    <a:pt x="94" y="76"/>
                  </a:lnTo>
                  <a:lnTo>
                    <a:pt x="94" y="75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7" y="73"/>
                  </a:lnTo>
                  <a:lnTo>
                    <a:pt x="98" y="73"/>
                  </a:lnTo>
                  <a:lnTo>
                    <a:pt x="98" y="72"/>
                  </a:lnTo>
                  <a:lnTo>
                    <a:pt x="99" y="72"/>
                  </a:lnTo>
                  <a:lnTo>
                    <a:pt x="99" y="70"/>
                  </a:lnTo>
                  <a:lnTo>
                    <a:pt x="100" y="70"/>
                  </a:lnTo>
                  <a:lnTo>
                    <a:pt x="100" y="68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1" y="66"/>
                  </a:lnTo>
                  <a:lnTo>
                    <a:pt x="102" y="66"/>
                  </a:lnTo>
                  <a:lnTo>
                    <a:pt x="102" y="65"/>
                  </a:lnTo>
                  <a:lnTo>
                    <a:pt x="101" y="65"/>
                  </a:lnTo>
                  <a:lnTo>
                    <a:pt x="101" y="64"/>
                  </a:lnTo>
                  <a:lnTo>
                    <a:pt x="102" y="64"/>
                  </a:lnTo>
                  <a:lnTo>
                    <a:pt x="103" y="63"/>
                  </a:lnTo>
                  <a:lnTo>
                    <a:pt x="103" y="62"/>
                  </a:lnTo>
                  <a:lnTo>
                    <a:pt x="103" y="61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3" y="56"/>
                  </a:lnTo>
                  <a:lnTo>
                    <a:pt x="105" y="56"/>
                  </a:lnTo>
                  <a:lnTo>
                    <a:pt x="106" y="56"/>
                  </a:lnTo>
                  <a:lnTo>
                    <a:pt x="106" y="55"/>
                  </a:lnTo>
                  <a:lnTo>
                    <a:pt x="107" y="54"/>
                  </a:lnTo>
                  <a:lnTo>
                    <a:pt x="108" y="53"/>
                  </a:lnTo>
                  <a:lnTo>
                    <a:pt x="108" y="51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0" y="49"/>
                  </a:lnTo>
                  <a:lnTo>
                    <a:pt x="111" y="49"/>
                  </a:lnTo>
                  <a:lnTo>
                    <a:pt x="111" y="48"/>
                  </a:lnTo>
                  <a:lnTo>
                    <a:pt x="111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4"/>
                  </a:lnTo>
                  <a:lnTo>
                    <a:pt x="116" y="42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19" y="41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3" y="39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5" y="38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7"/>
                  </a:lnTo>
                  <a:lnTo>
                    <a:pt x="128" y="36"/>
                  </a:lnTo>
                  <a:lnTo>
                    <a:pt x="128" y="34"/>
                  </a:lnTo>
                  <a:lnTo>
                    <a:pt x="130" y="34"/>
                  </a:lnTo>
                  <a:lnTo>
                    <a:pt x="131" y="32"/>
                  </a:lnTo>
                  <a:lnTo>
                    <a:pt x="131" y="31"/>
                  </a:lnTo>
                  <a:lnTo>
                    <a:pt x="131" y="30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28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35" y="27"/>
                  </a:lnTo>
                  <a:lnTo>
                    <a:pt x="136" y="27"/>
                  </a:lnTo>
                  <a:lnTo>
                    <a:pt x="136" y="25"/>
                  </a:lnTo>
                  <a:lnTo>
                    <a:pt x="137" y="25"/>
                  </a:lnTo>
                  <a:lnTo>
                    <a:pt x="139" y="25"/>
                  </a:lnTo>
                  <a:lnTo>
                    <a:pt x="139" y="24"/>
                  </a:lnTo>
                  <a:lnTo>
                    <a:pt x="140" y="23"/>
                  </a:lnTo>
                  <a:lnTo>
                    <a:pt x="141" y="23"/>
                  </a:lnTo>
                  <a:lnTo>
                    <a:pt x="142" y="23"/>
                  </a:lnTo>
                  <a:lnTo>
                    <a:pt x="143" y="22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5" y="19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7"/>
                  </a:lnTo>
                  <a:lnTo>
                    <a:pt x="149" y="16"/>
                  </a:lnTo>
                  <a:lnTo>
                    <a:pt x="150" y="16"/>
                  </a:lnTo>
                  <a:lnTo>
                    <a:pt x="150" y="15"/>
                  </a:lnTo>
                  <a:lnTo>
                    <a:pt x="151" y="15"/>
                  </a:lnTo>
                  <a:lnTo>
                    <a:pt x="153" y="13"/>
                  </a:lnTo>
                  <a:lnTo>
                    <a:pt x="153" y="12"/>
                  </a:lnTo>
                  <a:lnTo>
                    <a:pt x="154" y="12"/>
                  </a:lnTo>
                  <a:lnTo>
                    <a:pt x="154" y="11"/>
                  </a:lnTo>
                  <a:lnTo>
                    <a:pt x="156" y="11"/>
                  </a:lnTo>
                  <a:lnTo>
                    <a:pt x="157" y="10"/>
                  </a:lnTo>
                  <a:lnTo>
                    <a:pt x="157" y="8"/>
                  </a:lnTo>
                  <a:lnTo>
                    <a:pt x="158" y="8"/>
                  </a:lnTo>
                  <a:lnTo>
                    <a:pt x="160" y="7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2" y="6"/>
                  </a:lnTo>
                  <a:lnTo>
                    <a:pt x="163" y="5"/>
                  </a:lnTo>
                  <a:lnTo>
                    <a:pt x="165" y="5"/>
                  </a:lnTo>
                  <a:lnTo>
                    <a:pt x="165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1" y="3"/>
                  </a:lnTo>
                  <a:lnTo>
                    <a:pt x="173" y="3"/>
                  </a:lnTo>
                  <a:lnTo>
                    <a:pt x="173" y="2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9" y="0"/>
                  </a:lnTo>
                  <a:lnTo>
                    <a:pt x="192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12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30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6" y="0"/>
                  </a:lnTo>
                  <a:lnTo>
                    <a:pt x="240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55" y="0"/>
                  </a:lnTo>
                  <a:lnTo>
                    <a:pt x="257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7" y="0"/>
                  </a:lnTo>
                  <a:lnTo>
                    <a:pt x="268" y="0"/>
                  </a:lnTo>
                  <a:lnTo>
                    <a:pt x="276" y="0"/>
                  </a:lnTo>
                  <a:lnTo>
                    <a:pt x="278" y="0"/>
                  </a:lnTo>
                  <a:lnTo>
                    <a:pt x="285" y="0"/>
                  </a:lnTo>
                  <a:lnTo>
                    <a:pt x="302" y="0"/>
                  </a:lnTo>
                  <a:lnTo>
                    <a:pt x="306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7" name="Freeform 109"/>
            <p:cNvSpPr>
              <a:spLocks noEditPoints="1"/>
            </p:cNvSpPr>
            <p:nvPr/>
          </p:nvSpPr>
          <p:spPr bwMode="auto">
            <a:xfrm>
              <a:off x="2844800" y="2393950"/>
              <a:ext cx="271463" cy="301625"/>
            </a:xfrm>
            <a:custGeom>
              <a:avLst/>
              <a:gdLst>
                <a:gd name="T0" fmla="*/ 15 w 171"/>
                <a:gd name="T1" fmla="*/ 188 h 190"/>
                <a:gd name="T2" fmla="*/ 17 w 171"/>
                <a:gd name="T3" fmla="*/ 188 h 190"/>
                <a:gd name="T4" fmla="*/ 6 w 171"/>
                <a:gd name="T5" fmla="*/ 190 h 190"/>
                <a:gd name="T6" fmla="*/ 2 w 171"/>
                <a:gd name="T7" fmla="*/ 180 h 190"/>
                <a:gd name="T8" fmla="*/ 8 w 171"/>
                <a:gd name="T9" fmla="*/ 186 h 190"/>
                <a:gd name="T10" fmla="*/ 0 w 171"/>
                <a:gd name="T11" fmla="*/ 177 h 190"/>
                <a:gd name="T12" fmla="*/ 171 w 171"/>
                <a:gd name="T13" fmla="*/ 61 h 190"/>
                <a:gd name="T14" fmla="*/ 169 w 171"/>
                <a:gd name="T15" fmla="*/ 118 h 190"/>
                <a:gd name="T16" fmla="*/ 163 w 171"/>
                <a:gd name="T17" fmla="*/ 117 h 190"/>
                <a:gd name="T18" fmla="*/ 156 w 171"/>
                <a:gd name="T19" fmla="*/ 121 h 190"/>
                <a:gd name="T20" fmla="*/ 150 w 171"/>
                <a:gd name="T21" fmla="*/ 122 h 190"/>
                <a:gd name="T22" fmla="*/ 142 w 171"/>
                <a:gd name="T23" fmla="*/ 127 h 190"/>
                <a:gd name="T24" fmla="*/ 135 w 171"/>
                <a:gd name="T25" fmla="*/ 129 h 190"/>
                <a:gd name="T26" fmla="*/ 123 w 171"/>
                <a:gd name="T27" fmla="*/ 130 h 190"/>
                <a:gd name="T28" fmla="*/ 114 w 171"/>
                <a:gd name="T29" fmla="*/ 132 h 190"/>
                <a:gd name="T30" fmla="*/ 108 w 171"/>
                <a:gd name="T31" fmla="*/ 134 h 190"/>
                <a:gd name="T32" fmla="*/ 102 w 171"/>
                <a:gd name="T33" fmla="*/ 135 h 190"/>
                <a:gd name="T34" fmla="*/ 94 w 171"/>
                <a:gd name="T35" fmla="*/ 136 h 190"/>
                <a:gd name="T36" fmla="*/ 88 w 171"/>
                <a:gd name="T37" fmla="*/ 132 h 190"/>
                <a:gd name="T38" fmla="*/ 81 w 171"/>
                <a:gd name="T39" fmla="*/ 129 h 190"/>
                <a:gd name="T40" fmla="*/ 75 w 171"/>
                <a:gd name="T41" fmla="*/ 132 h 190"/>
                <a:gd name="T42" fmla="*/ 70 w 171"/>
                <a:gd name="T43" fmla="*/ 140 h 190"/>
                <a:gd name="T44" fmla="*/ 66 w 171"/>
                <a:gd name="T45" fmla="*/ 146 h 190"/>
                <a:gd name="T46" fmla="*/ 64 w 171"/>
                <a:gd name="T47" fmla="*/ 154 h 190"/>
                <a:gd name="T48" fmla="*/ 58 w 171"/>
                <a:gd name="T49" fmla="*/ 159 h 190"/>
                <a:gd name="T50" fmla="*/ 54 w 171"/>
                <a:gd name="T51" fmla="*/ 164 h 190"/>
                <a:gd name="T52" fmla="*/ 56 w 171"/>
                <a:gd name="T53" fmla="*/ 170 h 190"/>
                <a:gd name="T54" fmla="*/ 47 w 171"/>
                <a:gd name="T55" fmla="*/ 169 h 190"/>
                <a:gd name="T56" fmla="*/ 39 w 171"/>
                <a:gd name="T57" fmla="*/ 171 h 190"/>
                <a:gd name="T58" fmla="*/ 34 w 171"/>
                <a:gd name="T59" fmla="*/ 176 h 190"/>
                <a:gd name="T60" fmla="*/ 28 w 171"/>
                <a:gd name="T61" fmla="*/ 185 h 190"/>
                <a:gd name="T62" fmla="*/ 18 w 171"/>
                <a:gd name="T63" fmla="*/ 188 h 190"/>
                <a:gd name="T64" fmla="*/ 11 w 171"/>
                <a:gd name="T65" fmla="*/ 182 h 190"/>
                <a:gd name="T66" fmla="*/ 19 w 171"/>
                <a:gd name="T67" fmla="*/ 177 h 190"/>
                <a:gd name="T68" fmla="*/ 27 w 171"/>
                <a:gd name="T69" fmla="*/ 174 h 190"/>
                <a:gd name="T70" fmla="*/ 30 w 171"/>
                <a:gd name="T71" fmla="*/ 167 h 190"/>
                <a:gd name="T72" fmla="*/ 32 w 171"/>
                <a:gd name="T73" fmla="*/ 159 h 190"/>
                <a:gd name="T74" fmla="*/ 38 w 171"/>
                <a:gd name="T75" fmla="*/ 151 h 190"/>
                <a:gd name="T76" fmla="*/ 43 w 171"/>
                <a:gd name="T77" fmla="*/ 145 h 190"/>
                <a:gd name="T78" fmla="*/ 49 w 171"/>
                <a:gd name="T79" fmla="*/ 140 h 190"/>
                <a:gd name="T80" fmla="*/ 51 w 171"/>
                <a:gd name="T81" fmla="*/ 131 h 190"/>
                <a:gd name="T82" fmla="*/ 49 w 171"/>
                <a:gd name="T83" fmla="*/ 120 h 190"/>
                <a:gd name="T84" fmla="*/ 54 w 171"/>
                <a:gd name="T85" fmla="*/ 110 h 190"/>
                <a:gd name="T86" fmla="*/ 65 w 171"/>
                <a:gd name="T87" fmla="*/ 102 h 190"/>
                <a:gd name="T88" fmla="*/ 68 w 171"/>
                <a:gd name="T89" fmla="*/ 95 h 190"/>
                <a:gd name="T90" fmla="*/ 66 w 171"/>
                <a:gd name="T91" fmla="*/ 85 h 190"/>
                <a:gd name="T92" fmla="*/ 71 w 171"/>
                <a:gd name="T93" fmla="*/ 78 h 190"/>
                <a:gd name="T94" fmla="*/ 64 w 171"/>
                <a:gd name="T95" fmla="*/ 71 h 190"/>
                <a:gd name="T96" fmla="*/ 58 w 171"/>
                <a:gd name="T97" fmla="*/ 64 h 190"/>
                <a:gd name="T98" fmla="*/ 66 w 171"/>
                <a:gd name="T99" fmla="*/ 57 h 190"/>
                <a:gd name="T100" fmla="*/ 69 w 171"/>
                <a:gd name="T101" fmla="*/ 49 h 190"/>
                <a:gd name="T102" fmla="*/ 70 w 171"/>
                <a:gd name="T103" fmla="*/ 40 h 190"/>
                <a:gd name="T104" fmla="*/ 62 w 171"/>
                <a:gd name="T105" fmla="*/ 37 h 190"/>
                <a:gd name="T106" fmla="*/ 56 w 171"/>
                <a:gd name="T107" fmla="*/ 24 h 190"/>
                <a:gd name="T108" fmla="*/ 49 w 171"/>
                <a:gd name="T109" fmla="*/ 21 h 190"/>
                <a:gd name="T110" fmla="*/ 44 w 171"/>
                <a:gd name="T111" fmla="*/ 11 h 190"/>
                <a:gd name="T112" fmla="*/ 51 w 171"/>
                <a:gd name="T113" fmla="*/ 2 h 190"/>
                <a:gd name="T114" fmla="*/ 75 w 171"/>
                <a:gd name="T115" fmla="*/ 0 h 190"/>
                <a:gd name="T116" fmla="*/ 109 w 171"/>
                <a:gd name="T117" fmla="*/ 3 h 190"/>
                <a:gd name="T118" fmla="*/ 146 w 171"/>
                <a:gd name="T119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90">
                  <a:moveTo>
                    <a:pt x="17" y="189"/>
                  </a:moveTo>
                  <a:lnTo>
                    <a:pt x="14" y="190"/>
                  </a:lnTo>
                  <a:lnTo>
                    <a:pt x="13" y="190"/>
                  </a:lnTo>
                  <a:lnTo>
                    <a:pt x="12" y="190"/>
                  </a:lnTo>
                  <a:lnTo>
                    <a:pt x="10" y="190"/>
                  </a:lnTo>
                  <a:lnTo>
                    <a:pt x="11" y="189"/>
                  </a:lnTo>
                  <a:lnTo>
                    <a:pt x="12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7" y="188"/>
                  </a:lnTo>
                  <a:lnTo>
                    <a:pt x="17" y="189"/>
                  </a:lnTo>
                  <a:close/>
                  <a:moveTo>
                    <a:pt x="12" y="188"/>
                  </a:moveTo>
                  <a:lnTo>
                    <a:pt x="12" y="187"/>
                  </a:lnTo>
                  <a:lnTo>
                    <a:pt x="12" y="187"/>
                  </a:lnTo>
                  <a:lnTo>
                    <a:pt x="13" y="187"/>
                  </a:lnTo>
                  <a:lnTo>
                    <a:pt x="15" y="188"/>
                  </a:lnTo>
                  <a:lnTo>
                    <a:pt x="17" y="187"/>
                  </a:lnTo>
                  <a:lnTo>
                    <a:pt x="17" y="188"/>
                  </a:lnTo>
                  <a:lnTo>
                    <a:pt x="15" y="188"/>
                  </a:lnTo>
                  <a:lnTo>
                    <a:pt x="14" y="188"/>
                  </a:lnTo>
                  <a:lnTo>
                    <a:pt x="13" y="189"/>
                  </a:lnTo>
                  <a:lnTo>
                    <a:pt x="12" y="189"/>
                  </a:lnTo>
                  <a:lnTo>
                    <a:pt x="11" y="189"/>
                  </a:lnTo>
                  <a:lnTo>
                    <a:pt x="10" y="189"/>
                  </a:lnTo>
                  <a:lnTo>
                    <a:pt x="9" y="189"/>
                  </a:lnTo>
                  <a:lnTo>
                    <a:pt x="8" y="189"/>
                  </a:lnTo>
                  <a:lnTo>
                    <a:pt x="6" y="190"/>
                  </a:lnTo>
                  <a:lnTo>
                    <a:pt x="5" y="189"/>
                  </a:lnTo>
                  <a:lnTo>
                    <a:pt x="4" y="189"/>
                  </a:lnTo>
                  <a:lnTo>
                    <a:pt x="3" y="188"/>
                  </a:lnTo>
                  <a:lnTo>
                    <a:pt x="3" y="187"/>
                  </a:lnTo>
                  <a:lnTo>
                    <a:pt x="2" y="186"/>
                  </a:lnTo>
                  <a:lnTo>
                    <a:pt x="1" y="182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3" y="180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6" y="182"/>
                  </a:lnTo>
                  <a:lnTo>
                    <a:pt x="8" y="182"/>
                  </a:lnTo>
                  <a:lnTo>
                    <a:pt x="9" y="182"/>
                  </a:lnTo>
                  <a:lnTo>
                    <a:pt x="9" y="184"/>
                  </a:lnTo>
                  <a:lnTo>
                    <a:pt x="8" y="185"/>
                  </a:lnTo>
                  <a:lnTo>
                    <a:pt x="8" y="186"/>
                  </a:lnTo>
                  <a:lnTo>
                    <a:pt x="8" y="187"/>
                  </a:lnTo>
                  <a:lnTo>
                    <a:pt x="9" y="187"/>
                  </a:lnTo>
                  <a:lnTo>
                    <a:pt x="10" y="187"/>
                  </a:lnTo>
                  <a:lnTo>
                    <a:pt x="11" y="187"/>
                  </a:lnTo>
                  <a:lnTo>
                    <a:pt x="11" y="188"/>
                  </a:lnTo>
                  <a:lnTo>
                    <a:pt x="12" y="188"/>
                  </a:lnTo>
                  <a:close/>
                  <a:moveTo>
                    <a:pt x="1" y="177"/>
                  </a:moveTo>
                  <a:lnTo>
                    <a:pt x="1" y="178"/>
                  </a:lnTo>
                  <a:lnTo>
                    <a:pt x="0" y="177"/>
                  </a:lnTo>
                  <a:lnTo>
                    <a:pt x="1" y="177"/>
                  </a:lnTo>
                  <a:close/>
                  <a:moveTo>
                    <a:pt x="148" y="9"/>
                  </a:moveTo>
                  <a:lnTo>
                    <a:pt x="151" y="5"/>
                  </a:lnTo>
                  <a:lnTo>
                    <a:pt x="151" y="7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8" y="24"/>
                  </a:lnTo>
                  <a:lnTo>
                    <a:pt x="164" y="44"/>
                  </a:lnTo>
                  <a:lnTo>
                    <a:pt x="171" y="61"/>
                  </a:lnTo>
                  <a:lnTo>
                    <a:pt x="171" y="69"/>
                  </a:lnTo>
                  <a:lnTo>
                    <a:pt x="171" y="78"/>
                  </a:lnTo>
                  <a:lnTo>
                    <a:pt x="171" y="85"/>
                  </a:lnTo>
                  <a:lnTo>
                    <a:pt x="171" y="89"/>
                  </a:lnTo>
                  <a:lnTo>
                    <a:pt x="171" y="94"/>
                  </a:lnTo>
                  <a:lnTo>
                    <a:pt x="171" y="100"/>
                  </a:lnTo>
                  <a:lnTo>
                    <a:pt x="171" y="105"/>
                  </a:lnTo>
                  <a:lnTo>
                    <a:pt x="171" y="118"/>
                  </a:lnTo>
                  <a:lnTo>
                    <a:pt x="169" y="118"/>
                  </a:lnTo>
                  <a:lnTo>
                    <a:pt x="168" y="118"/>
                  </a:lnTo>
                  <a:lnTo>
                    <a:pt x="167" y="118"/>
                  </a:lnTo>
                  <a:lnTo>
                    <a:pt x="167" y="119"/>
                  </a:lnTo>
                  <a:lnTo>
                    <a:pt x="166" y="119"/>
                  </a:lnTo>
                  <a:lnTo>
                    <a:pt x="165" y="119"/>
                  </a:lnTo>
                  <a:lnTo>
                    <a:pt x="164" y="118"/>
                  </a:lnTo>
                  <a:lnTo>
                    <a:pt x="163" y="118"/>
                  </a:lnTo>
                  <a:lnTo>
                    <a:pt x="163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2" y="118"/>
                  </a:lnTo>
                  <a:lnTo>
                    <a:pt x="160" y="119"/>
                  </a:lnTo>
                  <a:lnTo>
                    <a:pt x="159" y="119"/>
                  </a:lnTo>
                  <a:lnTo>
                    <a:pt x="159" y="120"/>
                  </a:lnTo>
                  <a:lnTo>
                    <a:pt x="158" y="120"/>
                  </a:lnTo>
                  <a:lnTo>
                    <a:pt x="158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6" y="122"/>
                  </a:lnTo>
                  <a:lnTo>
                    <a:pt x="156" y="121"/>
                  </a:lnTo>
                  <a:lnTo>
                    <a:pt x="155" y="121"/>
                  </a:lnTo>
                  <a:lnTo>
                    <a:pt x="154" y="122"/>
                  </a:lnTo>
                  <a:lnTo>
                    <a:pt x="152" y="122"/>
                  </a:lnTo>
                  <a:lnTo>
                    <a:pt x="151" y="122"/>
                  </a:lnTo>
                  <a:lnTo>
                    <a:pt x="151" y="123"/>
                  </a:lnTo>
                  <a:lnTo>
                    <a:pt x="151" y="122"/>
                  </a:lnTo>
                  <a:lnTo>
                    <a:pt x="150" y="122"/>
                  </a:lnTo>
                  <a:lnTo>
                    <a:pt x="149" y="123"/>
                  </a:lnTo>
                  <a:lnTo>
                    <a:pt x="148" y="123"/>
                  </a:lnTo>
                  <a:lnTo>
                    <a:pt x="148" y="125"/>
                  </a:lnTo>
                  <a:lnTo>
                    <a:pt x="147" y="125"/>
                  </a:lnTo>
                  <a:lnTo>
                    <a:pt x="146" y="126"/>
                  </a:lnTo>
                  <a:lnTo>
                    <a:pt x="145" y="126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2" y="127"/>
                  </a:lnTo>
                  <a:lnTo>
                    <a:pt x="142" y="128"/>
                  </a:lnTo>
                  <a:lnTo>
                    <a:pt x="141" y="128"/>
                  </a:lnTo>
                  <a:lnTo>
                    <a:pt x="140" y="128"/>
                  </a:lnTo>
                  <a:lnTo>
                    <a:pt x="140" y="129"/>
                  </a:lnTo>
                  <a:lnTo>
                    <a:pt x="139" y="129"/>
                  </a:lnTo>
                  <a:lnTo>
                    <a:pt x="138" y="129"/>
                  </a:lnTo>
                  <a:lnTo>
                    <a:pt x="137" y="129"/>
                  </a:lnTo>
                  <a:lnTo>
                    <a:pt x="135" y="129"/>
                  </a:lnTo>
                  <a:lnTo>
                    <a:pt x="135" y="129"/>
                  </a:lnTo>
                  <a:lnTo>
                    <a:pt x="134" y="131"/>
                  </a:lnTo>
                  <a:lnTo>
                    <a:pt x="131" y="131"/>
                  </a:lnTo>
                  <a:lnTo>
                    <a:pt x="129" y="131"/>
                  </a:lnTo>
                  <a:lnTo>
                    <a:pt x="128" y="131"/>
                  </a:lnTo>
                  <a:lnTo>
                    <a:pt x="126" y="131"/>
                  </a:lnTo>
                  <a:lnTo>
                    <a:pt x="125" y="131"/>
                  </a:lnTo>
                  <a:lnTo>
                    <a:pt x="124" y="131"/>
                  </a:lnTo>
                  <a:lnTo>
                    <a:pt x="123" y="131"/>
                  </a:lnTo>
                  <a:lnTo>
                    <a:pt x="123" y="130"/>
                  </a:lnTo>
                  <a:lnTo>
                    <a:pt x="122" y="130"/>
                  </a:lnTo>
                  <a:lnTo>
                    <a:pt x="121" y="130"/>
                  </a:lnTo>
                  <a:lnTo>
                    <a:pt x="120" y="130"/>
                  </a:lnTo>
                  <a:lnTo>
                    <a:pt x="118" y="130"/>
                  </a:lnTo>
                  <a:lnTo>
                    <a:pt x="116" y="130"/>
                  </a:lnTo>
                  <a:lnTo>
                    <a:pt x="116" y="131"/>
                  </a:lnTo>
                  <a:lnTo>
                    <a:pt x="115" y="131"/>
                  </a:lnTo>
                  <a:lnTo>
                    <a:pt x="115" y="132"/>
                  </a:lnTo>
                  <a:lnTo>
                    <a:pt x="114" y="132"/>
                  </a:lnTo>
                  <a:lnTo>
                    <a:pt x="113" y="132"/>
                  </a:lnTo>
                  <a:lnTo>
                    <a:pt x="113" y="134"/>
                  </a:lnTo>
                  <a:lnTo>
                    <a:pt x="112" y="134"/>
                  </a:lnTo>
                  <a:lnTo>
                    <a:pt x="111" y="134"/>
                  </a:lnTo>
                  <a:lnTo>
                    <a:pt x="111" y="132"/>
                  </a:lnTo>
                  <a:lnTo>
                    <a:pt x="109" y="132"/>
                  </a:lnTo>
                  <a:lnTo>
                    <a:pt x="109" y="134"/>
                  </a:lnTo>
                  <a:lnTo>
                    <a:pt x="108" y="134"/>
                  </a:lnTo>
                  <a:lnTo>
                    <a:pt x="108" y="134"/>
                  </a:lnTo>
                  <a:lnTo>
                    <a:pt x="107" y="134"/>
                  </a:lnTo>
                  <a:lnTo>
                    <a:pt x="107" y="135"/>
                  </a:lnTo>
                  <a:lnTo>
                    <a:pt x="106" y="135"/>
                  </a:lnTo>
                  <a:lnTo>
                    <a:pt x="105" y="135"/>
                  </a:lnTo>
                  <a:lnTo>
                    <a:pt x="105" y="136"/>
                  </a:lnTo>
                  <a:lnTo>
                    <a:pt x="104" y="136"/>
                  </a:lnTo>
                  <a:lnTo>
                    <a:pt x="104" y="135"/>
                  </a:lnTo>
                  <a:lnTo>
                    <a:pt x="103" y="135"/>
                  </a:lnTo>
                  <a:lnTo>
                    <a:pt x="102" y="135"/>
                  </a:lnTo>
                  <a:lnTo>
                    <a:pt x="100" y="135"/>
                  </a:lnTo>
                  <a:lnTo>
                    <a:pt x="99" y="135"/>
                  </a:lnTo>
                  <a:lnTo>
                    <a:pt x="98" y="135"/>
                  </a:lnTo>
                  <a:lnTo>
                    <a:pt x="97" y="135"/>
                  </a:lnTo>
                  <a:lnTo>
                    <a:pt x="96" y="135"/>
                  </a:lnTo>
                  <a:lnTo>
                    <a:pt x="95" y="134"/>
                  </a:lnTo>
                  <a:lnTo>
                    <a:pt x="95" y="135"/>
                  </a:lnTo>
                  <a:lnTo>
                    <a:pt x="94" y="135"/>
                  </a:lnTo>
                  <a:lnTo>
                    <a:pt x="94" y="136"/>
                  </a:lnTo>
                  <a:lnTo>
                    <a:pt x="92" y="136"/>
                  </a:lnTo>
                  <a:lnTo>
                    <a:pt x="92" y="135"/>
                  </a:lnTo>
                  <a:lnTo>
                    <a:pt x="91" y="135"/>
                  </a:lnTo>
                  <a:lnTo>
                    <a:pt x="90" y="134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8" y="134"/>
                  </a:lnTo>
                  <a:lnTo>
                    <a:pt x="88" y="132"/>
                  </a:lnTo>
                  <a:lnTo>
                    <a:pt x="87" y="132"/>
                  </a:lnTo>
                  <a:lnTo>
                    <a:pt x="87" y="131"/>
                  </a:lnTo>
                  <a:lnTo>
                    <a:pt x="87" y="130"/>
                  </a:lnTo>
                  <a:lnTo>
                    <a:pt x="86" y="129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2" y="129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81" y="128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8"/>
                  </a:lnTo>
                  <a:lnTo>
                    <a:pt x="77" y="129"/>
                  </a:lnTo>
                  <a:lnTo>
                    <a:pt x="77" y="130"/>
                  </a:lnTo>
                  <a:lnTo>
                    <a:pt x="77" y="131"/>
                  </a:lnTo>
                  <a:lnTo>
                    <a:pt x="75" y="132"/>
                  </a:lnTo>
                  <a:lnTo>
                    <a:pt x="74" y="132"/>
                  </a:lnTo>
                  <a:lnTo>
                    <a:pt x="74" y="134"/>
                  </a:lnTo>
                  <a:lnTo>
                    <a:pt x="73" y="135"/>
                  </a:lnTo>
                  <a:lnTo>
                    <a:pt x="72" y="136"/>
                  </a:lnTo>
                  <a:lnTo>
                    <a:pt x="70" y="137"/>
                  </a:lnTo>
                  <a:lnTo>
                    <a:pt x="70" y="138"/>
                  </a:lnTo>
                  <a:lnTo>
                    <a:pt x="71" y="139"/>
                  </a:lnTo>
                  <a:lnTo>
                    <a:pt x="71" y="140"/>
                  </a:lnTo>
                  <a:lnTo>
                    <a:pt x="70" y="140"/>
                  </a:lnTo>
                  <a:lnTo>
                    <a:pt x="70" y="142"/>
                  </a:lnTo>
                  <a:lnTo>
                    <a:pt x="70" y="143"/>
                  </a:lnTo>
                  <a:lnTo>
                    <a:pt x="69" y="143"/>
                  </a:lnTo>
                  <a:lnTo>
                    <a:pt x="68" y="143"/>
                  </a:lnTo>
                  <a:lnTo>
                    <a:pt x="66" y="143"/>
                  </a:lnTo>
                  <a:lnTo>
                    <a:pt x="66" y="144"/>
                  </a:lnTo>
                  <a:lnTo>
                    <a:pt x="65" y="145"/>
                  </a:lnTo>
                  <a:lnTo>
                    <a:pt x="65" y="146"/>
                  </a:lnTo>
                  <a:lnTo>
                    <a:pt x="66" y="146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6" y="148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5" y="152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4" y="156"/>
                  </a:lnTo>
                  <a:lnTo>
                    <a:pt x="63" y="156"/>
                  </a:lnTo>
                  <a:lnTo>
                    <a:pt x="62" y="156"/>
                  </a:lnTo>
                  <a:lnTo>
                    <a:pt x="62" y="157"/>
                  </a:lnTo>
                  <a:lnTo>
                    <a:pt x="61" y="157"/>
                  </a:lnTo>
                  <a:lnTo>
                    <a:pt x="61" y="159"/>
                  </a:lnTo>
                  <a:lnTo>
                    <a:pt x="60" y="159"/>
                  </a:lnTo>
                  <a:lnTo>
                    <a:pt x="58" y="159"/>
                  </a:lnTo>
                  <a:lnTo>
                    <a:pt x="58" y="160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57" y="160"/>
                  </a:lnTo>
                  <a:lnTo>
                    <a:pt x="56" y="161"/>
                  </a:lnTo>
                  <a:lnTo>
                    <a:pt x="55" y="162"/>
                  </a:lnTo>
                  <a:lnTo>
                    <a:pt x="54" y="163"/>
                  </a:lnTo>
                  <a:lnTo>
                    <a:pt x="54" y="164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5" y="167"/>
                  </a:lnTo>
                  <a:lnTo>
                    <a:pt x="56" y="168"/>
                  </a:lnTo>
                  <a:lnTo>
                    <a:pt x="57" y="169"/>
                  </a:lnTo>
                  <a:lnTo>
                    <a:pt x="57" y="170"/>
                  </a:lnTo>
                  <a:lnTo>
                    <a:pt x="57" y="171"/>
                  </a:lnTo>
                  <a:lnTo>
                    <a:pt x="56" y="171"/>
                  </a:lnTo>
                  <a:lnTo>
                    <a:pt x="56" y="170"/>
                  </a:lnTo>
                  <a:lnTo>
                    <a:pt x="55" y="170"/>
                  </a:lnTo>
                  <a:lnTo>
                    <a:pt x="54" y="170"/>
                  </a:lnTo>
                  <a:lnTo>
                    <a:pt x="53" y="169"/>
                  </a:lnTo>
                  <a:lnTo>
                    <a:pt x="52" y="169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49" y="169"/>
                  </a:lnTo>
                  <a:lnTo>
                    <a:pt x="48" y="168"/>
                  </a:lnTo>
                  <a:lnTo>
                    <a:pt x="47" y="169"/>
                  </a:lnTo>
                  <a:lnTo>
                    <a:pt x="46" y="169"/>
                  </a:lnTo>
                  <a:lnTo>
                    <a:pt x="45" y="170"/>
                  </a:lnTo>
                  <a:lnTo>
                    <a:pt x="44" y="170"/>
                  </a:lnTo>
                  <a:lnTo>
                    <a:pt x="44" y="171"/>
                  </a:lnTo>
                  <a:lnTo>
                    <a:pt x="44" y="172"/>
                  </a:lnTo>
                  <a:lnTo>
                    <a:pt x="43" y="172"/>
                  </a:lnTo>
                  <a:lnTo>
                    <a:pt x="42" y="172"/>
                  </a:lnTo>
                  <a:lnTo>
                    <a:pt x="40" y="171"/>
                  </a:lnTo>
                  <a:lnTo>
                    <a:pt x="39" y="171"/>
                  </a:lnTo>
                  <a:lnTo>
                    <a:pt x="38" y="170"/>
                  </a:lnTo>
                  <a:lnTo>
                    <a:pt x="37" y="171"/>
                  </a:lnTo>
                  <a:lnTo>
                    <a:pt x="36" y="171"/>
                  </a:lnTo>
                  <a:lnTo>
                    <a:pt x="35" y="171"/>
                  </a:lnTo>
                  <a:lnTo>
                    <a:pt x="35" y="172"/>
                  </a:lnTo>
                  <a:lnTo>
                    <a:pt x="34" y="172"/>
                  </a:lnTo>
                  <a:lnTo>
                    <a:pt x="32" y="173"/>
                  </a:lnTo>
                  <a:lnTo>
                    <a:pt x="32" y="174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4" y="178"/>
                  </a:lnTo>
                  <a:lnTo>
                    <a:pt x="34" y="179"/>
                  </a:lnTo>
                  <a:lnTo>
                    <a:pt x="34" y="180"/>
                  </a:lnTo>
                  <a:lnTo>
                    <a:pt x="32" y="181"/>
                  </a:lnTo>
                  <a:lnTo>
                    <a:pt x="31" y="182"/>
                  </a:lnTo>
                  <a:lnTo>
                    <a:pt x="30" y="184"/>
                  </a:lnTo>
                  <a:lnTo>
                    <a:pt x="29" y="184"/>
                  </a:lnTo>
                  <a:lnTo>
                    <a:pt x="28" y="185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6" y="186"/>
                  </a:lnTo>
                  <a:lnTo>
                    <a:pt x="25" y="187"/>
                  </a:lnTo>
                  <a:lnTo>
                    <a:pt x="23" y="187"/>
                  </a:lnTo>
                  <a:lnTo>
                    <a:pt x="22" y="188"/>
                  </a:lnTo>
                  <a:lnTo>
                    <a:pt x="21" y="188"/>
                  </a:lnTo>
                  <a:lnTo>
                    <a:pt x="20" y="188"/>
                  </a:lnTo>
                  <a:lnTo>
                    <a:pt x="18" y="188"/>
                  </a:lnTo>
                  <a:lnTo>
                    <a:pt x="17" y="187"/>
                  </a:lnTo>
                  <a:lnTo>
                    <a:pt x="15" y="187"/>
                  </a:lnTo>
                  <a:lnTo>
                    <a:pt x="14" y="187"/>
                  </a:lnTo>
                  <a:lnTo>
                    <a:pt x="13" y="187"/>
                  </a:lnTo>
                  <a:lnTo>
                    <a:pt x="12" y="187"/>
                  </a:lnTo>
                  <a:lnTo>
                    <a:pt x="11" y="185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1" y="182"/>
                  </a:lnTo>
                  <a:lnTo>
                    <a:pt x="11" y="181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4" y="180"/>
                  </a:lnTo>
                  <a:lnTo>
                    <a:pt x="14" y="179"/>
                  </a:lnTo>
                  <a:lnTo>
                    <a:pt x="15" y="179"/>
                  </a:lnTo>
                  <a:lnTo>
                    <a:pt x="17" y="178"/>
                  </a:lnTo>
                  <a:lnTo>
                    <a:pt x="18" y="177"/>
                  </a:lnTo>
                  <a:lnTo>
                    <a:pt x="19" y="177"/>
                  </a:lnTo>
                  <a:lnTo>
                    <a:pt x="20" y="176"/>
                  </a:lnTo>
                  <a:lnTo>
                    <a:pt x="21" y="176"/>
                  </a:lnTo>
                  <a:lnTo>
                    <a:pt x="21" y="174"/>
                  </a:lnTo>
                  <a:lnTo>
                    <a:pt x="22" y="174"/>
                  </a:lnTo>
                  <a:lnTo>
                    <a:pt x="23" y="174"/>
                  </a:lnTo>
                  <a:lnTo>
                    <a:pt x="23" y="176"/>
                  </a:lnTo>
                  <a:lnTo>
                    <a:pt x="25" y="176"/>
                  </a:lnTo>
                  <a:lnTo>
                    <a:pt x="26" y="176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8" y="174"/>
                  </a:lnTo>
                  <a:lnTo>
                    <a:pt x="28" y="173"/>
                  </a:lnTo>
                  <a:lnTo>
                    <a:pt x="28" y="172"/>
                  </a:lnTo>
                  <a:lnTo>
                    <a:pt x="28" y="171"/>
                  </a:lnTo>
                  <a:lnTo>
                    <a:pt x="28" y="170"/>
                  </a:lnTo>
                  <a:lnTo>
                    <a:pt x="28" y="169"/>
                  </a:lnTo>
                  <a:lnTo>
                    <a:pt x="29" y="167"/>
                  </a:lnTo>
                  <a:lnTo>
                    <a:pt x="30" y="167"/>
                  </a:lnTo>
                  <a:lnTo>
                    <a:pt x="30" y="165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1" y="163"/>
                  </a:lnTo>
                  <a:lnTo>
                    <a:pt x="32" y="162"/>
                  </a:lnTo>
                  <a:lnTo>
                    <a:pt x="32" y="161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2" y="159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5" y="155"/>
                  </a:lnTo>
                  <a:lnTo>
                    <a:pt x="36" y="154"/>
                  </a:lnTo>
                  <a:lnTo>
                    <a:pt x="36" y="153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39" y="151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9" y="148"/>
                  </a:lnTo>
                  <a:lnTo>
                    <a:pt x="40" y="148"/>
                  </a:lnTo>
                  <a:lnTo>
                    <a:pt x="42" y="147"/>
                  </a:lnTo>
                  <a:lnTo>
                    <a:pt x="42" y="146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4" y="145"/>
                  </a:lnTo>
                  <a:lnTo>
                    <a:pt x="45" y="145"/>
                  </a:lnTo>
                  <a:lnTo>
                    <a:pt x="46" y="145"/>
                  </a:lnTo>
                  <a:lnTo>
                    <a:pt x="47" y="145"/>
                  </a:lnTo>
                  <a:lnTo>
                    <a:pt x="48" y="145"/>
                  </a:lnTo>
                  <a:lnTo>
                    <a:pt x="48" y="144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9" y="140"/>
                  </a:lnTo>
                  <a:lnTo>
                    <a:pt x="49" y="139"/>
                  </a:lnTo>
                  <a:lnTo>
                    <a:pt x="51" y="139"/>
                  </a:lnTo>
                  <a:lnTo>
                    <a:pt x="51" y="138"/>
                  </a:lnTo>
                  <a:lnTo>
                    <a:pt x="51" y="137"/>
                  </a:lnTo>
                  <a:lnTo>
                    <a:pt x="51" y="136"/>
                  </a:lnTo>
                  <a:lnTo>
                    <a:pt x="51" y="135"/>
                  </a:lnTo>
                  <a:lnTo>
                    <a:pt x="51" y="134"/>
                  </a:lnTo>
                  <a:lnTo>
                    <a:pt x="51" y="132"/>
                  </a:lnTo>
                  <a:lnTo>
                    <a:pt x="51" y="131"/>
                  </a:lnTo>
                  <a:lnTo>
                    <a:pt x="51" y="130"/>
                  </a:lnTo>
                  <a:lnTo>
                    <a:pt x="51" y="129"/>
                  </a:lnTo>
                  <a:lnTo>
                    <a:pt x="51" y="127"/>
                  </a:lnTo>
                  <a:lnTo>
                    <a:pt x="51" y="126"/>
                  </a:lnTo>
                  <a:lnTo>
                    <a:pt x="51" y="125"/>
                  </a:lnTo>
                  <a:lnTo>
                    <a:pt x="51" y="123"/>
                  </a:lnTo>
                  <a:lnTo>
                    <a:pt x="51" y="122"/>
                  </a:lnTo>
                  <a:lnTo>
                    <a:pt x="51" y="121"/>
                  </a:lnTo>
                  <a:lnTo>
                    <a:pt x="49" y="120"/>
                  </a:lnTo>
                  <a:lnTo>
                    <a:pt x="51" y="120"/>
                  </a:lnTo>
                  <a:lnTo>
                    <a:pt x="51" y="119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3" y="113"/>
                  </a:lnTo>
                  <a:lnTo>
                    <a:pt x="53" y="111"/>
                  </a:lnTo>
                  <a:lnTo>
                    <a:pt x="54" y="111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5" y="109"/>
                  </a:lnTo>
                  <a:lnTo>
                    <a:pt x="56" y="108"/>
                  </a:lnTo>
                  <a:lnTo>
                    <a:pt x="57" y="106"/>
                  </a:lnTo>
                  <a:lnTo>
                    <a:pt x="58" y="105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4" y="104"/>
                  </a:lnTo>
                  <a:lnTo>
                    <a:pt x="65" y="102"/>
                  </a:lnTo>
                  <a:lnTo>
                    <a:pt x="66" y="102"/>
                  </a:lnTo>
                  <a:lnTo>
                    <a:pt x="66" y="101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8" y="98"/>
                  </a:lnTo>
                  <a:lnTo>
                    <a:pt x="66" y="97"/>
                  </a:lnTo>
                  <a:lnTo>
                    <a:pt x="66" y="96"/>
                  </a:lnTo>
                  <a:lnTo>
                    <a:pt x="66" y="95"/>
                  </a:lnTo>
                  <a:lnTo>
                    <a:pt x="68" y="95"/>
                  </a:lnTo>
                  <a:lnTo>
                    <a:pt x="69" y="94"/>
                  </a:lnTo>
                  <a:lnTo>
                    <a:pt x="69" y="93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68" y="87"/>
                  </a:lnTo>
                  <a:lnTo>
                    <a:pt x="68" y="86"/>
                  </a:lnTo>
                  <a:lnTo>
                    <a:pt x="66" y="85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5" y="80"/>
                  </a:lnTo>
                  <a:lnTo>
                    <a:pt x="68" y="80"/>
                  </a:lnTo>
                  <a:lnTo>
                    <a:pt x="69" y="80"/>
                  </a:lnTo>
                  <a:lnTo>
                    <a:pt x="70" y="80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1" y="71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8" y="70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4" y="70"/>
                  </a:lnTo>
                  <a:lnTo>
                    <a:pt x="63" y="70"/>
                  </a:lnTo>
                  <a:lnTo>
                    <a:pt x="62" y="70"/>
                  </a:lnTo>
                  <a:lnTo>
                    <a:pt x="62" y="69"/>
                  </a:lnTo>
                  <a:lnTo>
                    <a:pt x="61" y="68"/>
                  </a:lnTo>
                  <a:lnTo>
                    <a:pt x="61" y="67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60" y="62"/>
                  </a:lnTo>
                  <a:lnTo>
                    <a:pt x="60" y="60"/>
                  </a:lnTo>
                  <a:lnTo>
                    <a:pt x="61" y="60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58"/>
                  </a:lnTo>
                  <a:lnTo>
                    <a:pt x="66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8" y="53"/>
                  </a:lnTo>
                  <a:lnTo>
                    <a:pt x="69" y="52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0" y="40"/>
                  </a:lnTo>
                  <a:lnTo>
                    <a:pt x="70" y="37"/>
                  </a:lnTo>
                  <a:lnTo>
                    <a:pt x="69" y="37"/>
                  </a:lnTo>
                  <a:lnTo>
                    <a:pt x="69" y="36"/>
                  </a:lnTo>
                  <a:lnTo>
                    <a:pt x="68" y="36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4" y="36"/>
                  </a:lnTo>
                  <a:lnTo>
                    <a:pt x="63" y="36"/>
                  </a:lnTo>
                  <a:lnTo>
                    <a:pt x="62" y="37"/>
                  </a:lnTo>
                  <a:lnTo>
                    <a:pt x="61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58" y="33"/>
                  </a:lnTo>
                  <a:lnTo>
                    <a:pt x="58" y="26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5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46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9" y="3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1" y="3"/>
                  </a:lnTo>
                  <a:lnTo>
                    <a:pt x="114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5" y="5"/>
                  </a:lnTo>
                  <a:lnTo>
                    <a:pt x="135" y="5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6" y="7"/>
                  </a:lnTo>
                  <a:lnTo>
                    <a:pt x="147" y="8"/>
                  </a:lnTo>
                  <a:lnTo>
                    <a:pt x="148" y="9"/>
                  </a:lnTo>
                  <a:close/>
                </a:path>
              </a:pathLst>
            </a:custGeom>
            <a:solidFill>
              <a:srgbClr val="73BC44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8" name="Freeform 112"/>
            <p:cNvSpPr>
              <a:spLocks/>
            </p:cNvSpPr>
            <p:nvPr/>
          </p:nvSpPr>
          <p:spPr bwMode="auto">
            <a:xfrm>
              <a:off x="2930525" y="2579688"/>
              <a:ext cx="219075" cy="342900"/>
            </a:xfrm>
            <a:custGeom>
              <a:avLst/>
              <a:gdLst>
                <a:gd name="T0" fmla="*/ 119 w 138"/>
                <a:gd name="T1" fmla="*/ 6 h 216"/>
                <a:gd name="T2" fmla="*/ 129 w 138"/>
                <a:gd name="T3" fmla="*/ 37 h 216"/>
                <a:gd name="T4" fmla="*/ 137 w 138"/>
                <a:gd name="T5" fmla="*/ 60 h 216"/>
                <a:gd name="T6" fmla="*/ 138 w 138"/>
                <a:gd name="T7" fmla="*/ 145 h 216"/>
                <a:gd name="T8" fmla="*/ 132 w 138"/>
                <a:gd name="T9" fmla="*/ 148 h 216"/>
                <a:gd name="T10" fmla="*/ 127 w 138"/>
                <a:gd name="T11" fmla="*/ 146 h 216"/>
                <a:gd name="T12" fmla="*/ 122 w 138"/>
                <a:gd name="T13" fmla="*/ 145 h 216"/>
                <a:gd name="T14" fmla="*/ 117 w 138"/>
                <a:gd name="T15" fmla="*/ 148 h 216"/>
                <a:gd name="T16" fmla="*/ 109 w 138"/>
                <a:gd name="T17" fmla="*/ 146 h 216"/>
                <a:gd name="T18" fmla="*/ 103 w 138"/>
                <a:gd name="T19" fmla="*/ 149 h 216"/>
                <a:gd name="T20" fmla="*/ 98 w 138"/>
                <a:gd name="T21" fmla="*/ 150 h 216"/>
                <a:gd name="T22" fmla="*/ 93 w 138"/>
                <a:gd name="T23" fmla="*/ 153 h 216"/>
                <a:gd name="T24" fmla="*/ 88 w 138"/>
                <a:gd name="T25" fmla="*/ 156 h 216"/>
                <a:gd name="T26" fmla="*/ 84 w 138"/>
                <a:gd name="T27" fmla="*/ 160 h 216"/>
                <a:gd name="T28" fmla="*/ 79 w 138"/>
                <a:gd name="T29" fmla="*/ 161 h 216"/>
                <a:gd name="T30" fmla="*/ 75 w 138"/>
                <a:gd name="T31" fmla="*/ 166 h 216"/>
                <a:gd name="T32" fmla="*/ 64 w 138"/>
                <a:gd name="T33" fmla="*/ 175 h 216"/>
                <a:gd name="T34" fmla="*/ 44 w 138"/>
                <a:gd name="T35" fmla="*/ 196 h 216"/>
                <a:gd name="T36" fmla="*/ 24 w 138"/>
                <a:gd name="T37" fmla="*/ 213 h 216"/>
                <a:gd name="T38" fmla="*/ 18 w 138"/>
                <a:gd name="T39" fmla="*/ 206 h 216"/>
                <a:gd name="T40" fmla="*/ 9 w 138"/>
                <a:gd name="T41" fmla="*/ 204 h 216"/>
                <a:gd name="T42" fmla="*/ 6 w 138"/>
                <a:gd name="T43" fmla="*/ 132 h 216"/>
                <a:gd name="T44" fmla="*/ 9 w 138"/>
                <a:gd name="T45" fmla="*/ 121 h 216"/>
                <a:gd name="T46" fmla="*/ 7 w 138"/>
                <a:gd name="T47" fmla="*/ 118 h 216"/>
                <a:gd name="T48" fmla="*/ 1 w 138"/>
                <a:gd name="T49" fmla="*/ 116 h 216"/>
                <a:gd name="T50" fmla="*/ 1 w 138"/>
                <a:gd name="T51" fmla="*/ 110 h 216"/>
                <a:gd name="T52" fmla="*/ 3 w 138"/>
                <a:gd name="T53" fmla="*/ 103 h 216"/>
                <a:gd name="T54" fmla="*/ 4 w 138"/>
                <a:gd name="T55" fmla="*/ 97 h 216"/>
                <a:gd name="T56" fmla="*/ 2 w 138"/>
                <a:gd name="T57" fmla="*/ 93 h 216"/>
                <a:gd name="T58" fmla="*/ 1 w 138"/>
                <a:gd name="T59" fmla="*/ 88 h 216"/>
                <a:gd name="T60" fmla="*/ 1 w 138"/>
                <a:gd name="T61" fmla="*/ 80 h 216"/>
                <a:gd name="T62" fmla="*/ 1 w 138"/>
                <a:gd name="T63" fmla="*/ 76 h 216"/>
                <a:gd name="T64" fmla="*/ 3 w 138"/>
                <a:gd name="T65" fmla="*/ 72 h 216"/>
                <a:gd name="T66" fmla="*/ 0 w 138"/>
                <a:gd name="T67" fmla="*/ 64 h 216"/>
                <a:gd name="T68" fmla="*/ 7 w 138"/>
                <a:gd name="T69" fmla="*/ 64 h 216"/>
                <a:gd name="T70" fmla="*/ 12 w 138"/>
                <a:gd name="T71" fmla="*/ 71 h 216"/>
                <a:gd name="T72" fmla="*/ 14 w 138"/>
                <a:gd name="T73" fmla="*/ 71 h 216"/>
                <a:gd name="T74" fmla="*/ 17 w 138"/>
                <a:gd name="T75" fmla="*/ 69 h 216"/>
                <a:gd name="T76" fmla="*/ 11 w 138"/>
                <a:gd name="T77" fmla="*/ 63 h 216"/>
                <a:gd name="T78" fmla="*/ 2 w 138"/>
                <a:gd name="T79" fmla="*/ 56 h 216"/>
                <a:gd name="T80" fmla="*/ 0 w 138"/>
                <a:gd name="T81" fmla="*/ 50 h 216"/>
                <a:gd name="T82" fmla="*/ 6 w 138"/>
                <a:gd name="T83" fmla="*/ 43 h 216"/>
                <a:gd name="T84" fmla="*/ 10 w 138"/>
                <a:gd name="T85" fmla="*/ 39 h 216"/>
                <a:gd name="T86" fmla="*/ 11 w 138"/>
                <a:gd name="T87" fmla="*/ 31 h 216"/>
                <a:gd name="T88" fmla="*/ 16 w 138"/>
                <a:gd name="T89" fmla="*/ 26 h 216"/>
                <a:gd name="T90" fmla="*/ 20 w 138"/>
                <a:gd name="T91" fmla="*/ 17 h 216"/>
                <a:gd name="T92" fmla="*/ 26 w 138"/>
                <a:gd name="T93" fmla="*/ 11 h 216"/>
                <a:gd name="T94" fmla="*/ 33 w 138"/>
                <a:gd name="T95" fmla="*/ 14 h 216"/>
                <a:gd name="T96" fmla="*/ 38 w 138"/>
                <a:gd name="T97" fmla="*/ 18 h 216"/>
                <a:gd name="T98" fmla="*/ 45 w 138"/>
                <a:gd name="T99" fmla="*/ 18 h 216"/>
                <a:gd name="T100" fmla="*/ 53 w 138"/>
                <a:gd name="T101" fmla="*/ 18 h 216"/>
                <a:gd name="T102" fmla="*/ 59 w 138"/>
                <a:gd name="T103" fmla="*/ 17 h 216"/>
                <a:gd name="T104" fmla="*/ 67 w 138"/>
                <a:gd name="T105" fmla="*/ 13 h 216"/>
                <a:gd name="T106" fmla="*/ 77 w 138"/>
                <a:gd name="T107" fmla="*/ 14 h 216"/>
                <a:gd name="T108" fmla="*/ 87 w 138"/>
                <a:gd name="T109" fmla="*/ 11 h 216"/>
                <a:gd name="T110" fmla="*/ 94 w 138"/>
                <a:gd name="T111" fmla="*/ 6 h 216"/>
                <a:gd name="T112" fmla="*/ 102 w 138"/>
                <a:gd name="T113" fmla="*/ 4 h 216"/>
                <a:gd name="T114" fmla="*/ 108 w 138"/>
                <a:gd name="T115" fmla="*/ 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216">
                  <a:moveTo>
                    <a:pt x="110" y="1"/>
                  </a:moveTo>
                  <a:lnTo>
                    <a:pt x="111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9" y="6"/>
                  </a:lnTo>
                  <a:lnTo>
                    <a:pt x="121" y="15"/>
                  </a:lnTo>
                  <a:lnTo>
                    <a:pt x="123" y="18"/>
                  </a:lnTo>
                  <a:lnTo>
                    <a:pt x="123" y="19"/>
                  </a:lnTo>
                  <a:lnTo>
                    <a:pt x="124" y="22"/>
                  </a:lnTo>
                  <a:lnTo>
                    <a:pt x="124" y="25"/>
                  </a:lnTo>
                  <a:lnTo>
                    <a:pt x="126" y="28"/>
                  </a:lnTo>
                  <a:lnTo>
                    <a:pt x="127" y="33"/>
                  </a:lnTo>
                  <a:lnTo>
                    <a:pt x="128" y="35"/>
                  </a:lnTo>
                  <a:lnTo>
                    <a:pt x="129" y="37"/>
                  </a:lnTo>
                  <a:lnTo>
                    <a:pt x="131" y="44"/>
                  </a:lnTo>
                  <a:lnTo>
                    <a:pt x="131" y="45"/>
                  </a:lnTo>
                  <a:lnTo>
                    <a:pt x="132" y="47"/>
                  </a:lnTo>
                  <a:lnTo>
                    <a:pt x="134" y="52"/>
                  </a:lnTo>
                  <a:lnTo>
                    <a:pt x="135" y="54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7" y="59"/>
                  </a:lnTo>
                  <a:lnTo>
                    <a:pt x="137" y="60"/>
                  </a:lnTo>
                  <a:lnTo>
                    <a:pt x="137" y="95"/>
                  </a:lnTo>
                  <a:lnTo>
                    <a:pt x="137" y="96"/>
                  </a:lnTo>
                  <a:lnTo>
                    <a:pt x="137" y="102"/>
                  </a:lnTo>
                  <a:lnTo>
                    <a:pt x="137" y="106"/>
                  </a:lnTo>
                  <a:lnTo>
                    <a:pt x="137" y="127"/>
                  </a:lnTo>
                  <a:lnTo>
                    <a:pt x="137" y="133"/>
                  </a:lnTo>
                  <a:lnTo>
                    <a:pt x="137" y="144"/>
                  </a:lnTo>
                  <a:lnTo>
                    <a:pt x="138" y="144"/>
                  </a:lnTo>
                  <a:lnTo>
                    <a:pt x="138" y="145"/>
                  </a:lnTo>
                  <a:lnTo>
                    <a:pt x="138" y="146"/>
                  </a:lnTo>
                  <a:lnTo>
                    <a:pt x="138" y="147"/>
                  </a:lnTo>
                  <a:lnTo>
                    <a:pt x="138" y="148"/>
                  </a:lnTo>
                  <a:lnTo>
                    <a:pt x="137" y="148"/>
                  </a:lnTo>
                  <a:lnTo>
                    <a:pt x="137" y="149"/>
                  </a:lnTo>
                  <a:lnTo>
                    <a:pt x="136" y="148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2" y="148"/>
                  </a:lnTo>
                  <a:lnTo>
                    <a:pt x="132" y="149"/>
                  </a:lnTo>
                  <a:lnTo>
                    <a:pt x="131" y="149"/>
                  </a:lnTo>
                  <a:lnTo>
                    <a:pt x="131" y="148"/>
                  </a:lnTo>
                  <a:lnTo>
                    <a:pt x="130" y="148"/>
                  </a:lnTo>
                  <a:lnTo>
                    <a:pt x="129" y="148"/>
                  </a:lnTo>
                  <a:lnTo>
                    <a:pt x="129" y="147"/>
                  </a:lnTo>
                  <a:lnTo>
                    <a:pt x="128" y="147"/>
                  </a:lnTo>
                  <a:lnTo>
                    <a:pt x="128" y="146"/>
                  </a:lnTo>
                  <a:lnTo>
                    <a:pt x="127" y="146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6" y="144"/>
                  </a:lnTo>
                  <a:lnTo>
                    <a:pt x="124" y="144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22" y="145"/>
                  </a:lnTo>
                  <a:lnTo>
                    <a:pt x="121" y="145"/>
                  </a:lnTo>
                  <a:lnTo>
                    <a:pt x="120" y="146"/>
                  </a:lnTo>
                  <a:lnTo>
                    <a:pt x="119" y="146"/>
                  </a:lnTo>
                  <a:lnTo>
                    <a:pt x="119" y="145"/>
                  </a:lnTo>
                  <a:lnTo>
                    <a:pt x="119" y="144"/>
                  </a:lnTo>
                  <a:lnTo>
                    <a:pt x="118" y="145"/>
                  </a:lnTo>
                  <a:lnTo>
                    <a:pt x="117" y="146"/>
                  </a:lnTo>
                  <a:lnTo>
                    <a:pt x="117" y="147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4" y="148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1" y="148"/>
                  </a:lnTo>
                  <a:lnTo>
                    <a:pt x="110" y="147"/>
                  </a:lnTo>
                  <a:lnTo>
                    <a:pt x="111" y="146"/>
                  </a:lnTo>
                  <a:lnTo>
                    <a:pt x="110" y="146"/>
                  </a:lnTo>
                  <a:lnTo>
                    <a:pt x="109" y="146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8" y="149"/>
                  </a:lnTo>
                  <a:lnTo>
                    <a:pt x="106" y="149"/>
                  </a:lnTo>
                  <a:lnTo>
                    <a:pt x="105" y="149"/>
                  </a:lnTo>
                  <a:lnTo>
                    <a:pt x="105" y="148"/>
                  </a:lnTo>
                  <a:lnTo>
                    <a:pt x="104" y="148"/>
                  </a:lnTo>
                  <a:lnTo>
                    <a:pt x="103" y="149"/>
                  </a:lnTo>
                  <a:lnTo>
                    <a:pt x="103" y="150"/>
                  </a:lnTo>
                  <a:lnTo>
                    <a:pt x="102" y="150"/>
                  </a:lnTo>
                  <a:lnTo>
                    <a:pt x="102" y="149"/>
                  </a:lnTo>
                  <a:lnTo>
                    <a:pt x="101" y="149"/>
                  </a:lnTo>
                  <a:lnTo>
                    <a:pt x="101" y="148"/>
                  </a:lnTo>
                  <a:lnTo>
                    <a:pt x="100" y="148"/>
                  </a:lnTo>
                  <a:lnTo>
                    <a:pt x="98" y="148"/>
                  </a:lnTo>
                  <a:lnTo>
                    <a:pt x="98" y="149"/>
                  </a:lnTo>
                  <a:lnTo>
                    <a:pt x="98" y="150"/>
                  </a:lnTo>
                  <a:lnTo>
                    <a:pt x="100" y="150"/>
                  </a:lnTo>
                  <a:lnTo>
                    <a:pt x="98" y="152"/>
                  </a:lnTo>
                  <a:lnTo>
                    <a:pt x="97" y="152"/>
                  </a:lnTo>
                  <a:lnTo>
                    <a:pt x="96" y="153"/>
                  </a:lnTo>
                  <a:lnTo>
                    <a:pt x="95" y="153"/>
                  </a:lnTo>
                  <a:lnTo>
                    <a:pt x="95" y="152"/>
                  </a:lnTo>
                  <a:lnTo>
                    <a:pt x="94" y="152"/>
                  </a:lnTo>
                  <a:lnTo>
                    <a:pt x="93" y="152"/>
                  </a:lnTo>
                  <a:lnTo>
                    <a:pt x="93" y="153"/>
                  </a:lnTo>
                  <a:lnTo>
                    <a:pt x="92" y="153"/>
                  </a:lnTo>
                  <a:lnTo>
                    <a:pt x="92" y="154"/>
                  </a:lnTo>
                  <a:lnTo>
                    <a:pt x="91" y="154"/>
                  </a:lnTo>
                  <a:lnTo>
                    <a:pt x="91" y="153"/>
                  </a:lnTo>
                  <a:lnTo>
                    <a:pt x="89" y="153"/>
                  </a:lnTo>
                  <a:lnTo>
                    <a:pt x="88" y="154"/>
                  </a:lnTo>
                  <a:lnTo>
                    <a:pt x="88" y="155"/>
                  </a:lnTo>
                  <a:lnTo>
                    <a:pt x="87" y="156"/>
                  </a:lnTo>
                  <a:lnTo>
                    <a:pt x="88" y="156"/>
                  </a:lnTo>
                  <a:lnTo>
                    <a:pt x="88" y="157"/>
                  </a:lnTo>
                  <a:lnTo>
                    <a:pt x="87" y="157"/>
                  </a:lnTo>
                  <a:lnTo>
                    <a:pt x="87" y="158"/>
                  </a:lnTo>
                  <a:lnTo>
                    <a:pt x="86" y="158"/>
                  </a:lnTo>
                  <a:lnTo>
                    <a:pt x="85" y="157"/>
                  </a:lnTo>
                  <a:lnTo>
                    <a:pt x="84" y="157"/>
                  </a:lnTo>
                  <a:lnTo>
                    <a:pt x="84" y="158"/>
                  </a:lnTo>
                  <a:lnTo>
                    <a:pt x="85" y="158"/>
                  </a:lnTo>
                  <a:lnTo>
                    <a:pt x="84" y="160"/>
                  </a:lnTo>
                  <a:lnTo>
                    <a:pt x="84" y="161"/>
                  </a:lnTo>
                  <a:lnTo>
                    <a:pt x="84" y="162"/>
                  </a:lnTo>
                  <a:lnTo>
                    <a:pt x="83" y="162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0" y="161"/>
                  </a:lnTo>
                  <a:lnTo>
                    <a:pt x="80" y="160"/>
                  </a:lnTo>
                  <a:lnTo>
                    <a:pt x="79" y="160"/>
                  </a:lnTo>
                  <a:lnTo>
                    <a:pt x="79" y="161"/>
                  </a:lnTo>
                  <a:lnTo>
                    <a:pt x="79" y="162"/>
                  </a:lnTo>
                  <a:lnTo>
                    <a:pt x="78" y="162"/>
                  </a:lnTo>
                  <a:lnTo>
                    <a:pt x="77" y="162"/>
                  </a:lnTo>
                  <a:lnTo>
                    <a:pt x="77" y="163"/>
                  </a:lnTo>
                  <a:lnTo>
                    <a:pt x="76" y="163"/>
                  </a:lnTo>
                  <a:lnTo>
                    <a:pt x="76" y="164"/>
                  </a:lnTo>
                  <a:lnTo>
                    <a:pt x="76" y="165"/>
                  </a:lnTo>
                  <a:lnTo>
                    <a:pt x="76" y="166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5" y="169"/>
                  </a:lnTo>
                  <a:lnTo>
                    <a:pt x="74" y="169"/>
                  </a:lnTo>
                  <a:lnTo>
                    <a:pt x="72" y="169"/>
                  </a:lnTo>
                  <a:lnTo>
                    <a:pt x="71" y="169"/>
                  </a:lnTo>
                  <a:lnTo>
                    <a:pt x="68" y="172"/>
                  </a:lnTo>
                  <a:lnTo>
                    <a:pt x="64" y="174"/>
                  </a:lnTo>
                  <a:lnTo>
                    <a:pt x="64" y="175"/>
                  </a:lnTo>
                  <a:lnTo>
                    <a:pt x="62" y="178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55" y="183"/>
                  </a:lnTo>
                  <a:lnTo>
                    <a:pt x="54" y="184"/>
                  </a:lnTo>
                  <a:lnTo>
                    <a:pt x="54" y="186"/>
                  </a:lnTo>
                  <a:lnTo>
                    <a:pt x="53" y="187"/>
                  </a:lnTo>
                  <a:lnTo>
                    <a:pt x="46" y="194"/>
                  </a:lnTo>
                  <a:lnTo>
                    <a:pt x="44" y="196"/>
                  </a:lnTo>
                  <a:lnTo>
                    <a:pt x="38" y="201"/>
                  </a:lnTo>
                  <a:lnTo>
                    <a:pt x="37" y="203"/>
                  </a:lnTo>
                  <a:lnTo>
                    <a:pt x="36" y="204"/>
                  </a:lnTo>
                  <a:lnTo>
                    <a:pt x="31" y="208"/>
                  </a:lnTo>
                  <a:lnTo>
                    <a:pt x="27" y="211"/>
                  </a:lnTo>
                  <a:lnTo>
                    <a:pt x="24" y="216"/>
                  </a:lnTo>
                  <a:lnTo>
                    <a:pt x="24" y="215"/>
                  </a:lnTo>
                  <a:lnTo>
                    <a:pt x="25" y="214"/>
                  </a:lnTo>
                  <a:lnTo>
                    <a:pt x="24" y="213"/>
                  </a:lnTo>
                  <a:lnTo>
                    <a:pt x="23" y="213"/>
                  </a:lnTo>
                  <a:lnTo>
                    <a:pt x="23" y="212"/>
                  </a:lnTo>
                  <a:lnTo>
                    <a:pt x="21" y="212"/>
                  </a:lnTo>
                  <a:lnTo>
                    <a:pt x="20" y="211"/>
                  </a:lnTo>
                  <a:lnTo>
                    <a:pt x="19" y="211"/>
                  </a:lnTo>
                  <a:lnTo>
                    <a:pt x="18" y="209"/>
                  </a:lnTo>
                  <a:lnTo>
                    <a:pt x="19" y="208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6"/>
                  </a:lnTo>
                  <a:lnTo>
                    <a:pt x="18" y="206"/>
                  </a:lnTo>
                  <a:lnTo>
                    <a:pt x="17" y="206"/>
                  </a:lnTo>
                  <a:lnTo>
                    <a:pt x="17" y="205"/>
                  </a:lnTo>
                  <a:lnTo>
                    <a:pt x="16" y="205"/>
                  </a:lnTo>
                  <a:lnTo>
                    <a:pt x="14" y="205"/>
                  </a:lnTo>
                  <a:lnTo>
                    <a:pt x="12" y="205"/>
                  </a:lnTo>
                  <a:lnTo>
                    <a:pt x="11" y="205"/>
                  </a:lnTo>
                  <a:lnTo>
                    <a:pt x="9" y="204"/>
                  </a:lnTo>
                  <a:lnTo>
                    <a:pt x="8" y="204"/>
                  </a:lnTo>
                  <a:lnTo>
                    <a:pt x="7" y="203"/>
                  </a:lnTo>
                  <a:lnTo>
                    <a:pt x="6" y="200"/>
                  </a:lnTo>
                  <a:lnTo>
                    <a:pt x="6" y="189"/>
                  </a:lnTo>
                  <a:lnTo>
                    <a:pt x="6" y="180"/>
                  </a:lnTo>
                  <a:lnTo>
                    <a:pt x="6" y="177"/>
                  </a:lnTo>
                  <a:lnTo>
                    <a:pt x="6" y="157"/>
                  </a:lnTo>
                  <a:lnTo>
                    <a:pt x="6" y="148"/>
                  </a:lnTo>
                  <a:lnTo>
                    <a:pt x="6" y="132"/>
                  </a:lnTo>
                  <a:lnTo>
                    <a:pt x="6" y="128"/>
                  </a:lnTo>
                  <a:lnTo>
                    <a:pt x="6" y="125"/>
                  </a:lnTo>
                  <a:lnTo>
                    <a:pt x="7" y="124"/>
                  </a:lnTo>
                  <a:lnTo>
                    <a:pt x="7" y="124"/>
                  </a:lnTo>
                  <a:lnTo>
                    <a:pt x="6" y="124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9" y="122"/>
                  </a:lnTo>
                  <a:lnTo>
                    <a:pt x="9" y="121"/>
                  </a:lnTo>
                  <a:lnTo>
                    <a:pt x="9" y="120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9" y="118"/>
                  </a:lnTo>
                  <a:lnTo>
                    <a:pt x="8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6" y="115"/>
                  </a:lnTo>
                  <a:lnTo>
                    <a:pt x="6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3" y="118"/>
                  </a:lnTo>
                  <a:lnTo>
                    <a:pt x="3" y="116"/>
                  </a:lnTo>
                  <a:lnTo>
                    <a:pt x="2" y="116"/>
                  </a:lnTo>
                  <a:lnTo>
                    <a:pt x="1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1" y="115"/>
                  </a:lnTo>
                  <a:lnTo>
                    <a:pt x="1" y="114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8"/>
                  </a:lnTo>
                  <a:lnTo>
                    <a:pt x="1" y="107"/>
                  </a:lnTo>
                  <a:lnTo>
                    <a:pt x="2" y="107"/>
                  </a:lnTo>
                  <a:lnTo>
                    <a:pt x="3" y="106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3" y="102"/>
                  </a:lnTo>
                  <a:lnTo>
                    <a:pt x="3" y="101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4" y="98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6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3" y="95"/>
                  </a:lnTo>
                  <a:lnTo>
                    <a:pt x="3" y="94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3" y="91"/>
                  </a:lnTo>
                  <a:lnTo>
                    <a:pt x="2" y="91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2" y="89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8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1" y="74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1" y="69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4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10" y="64"/>
                  </a:lnTo>
                  <a:lnTo>
                    <a:pt x="10" y="68"/>
                  </a:lnTo>
                  <a:lnTo>
                    <a:pt x="11" y="69"/>
                  </a:lnTo>
                  <a:lnTo>
                    <a:pt x="12" y="70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5" y="73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2" y="69"/>
                  </a:lnTo>
                  <a:lnTo>
                    <a:pt x="14" y="67"/>
                  </a:lnTo>
                  <a:lnTo>
                    <a:pt x="15" y="65"/>
                  </a:lnTo>
                  <a:lnTo>
                    <a:pt x="16" y="67"/>
                  </a:lnTo>
                  <a:lnTo>
                    <a:pt x="17" y="68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7" y="69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7" y="67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6" y="60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9" y="18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9" y="18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2" y="13"/>
                  </a:lnTo>
                  <a:lnTo>
                    <a:pt x="64" y="13"/>
                  </a:lnTo>
                  <a:lnTo>
                    <a:pt x="66" y="13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80" y="14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4" y="12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6" y="11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6" y="5"/>
                  </a:lnTo>
                  <a:lnTo>
                    <a:pt x="97" y="5"/>
                  </a:lnTo>
                  <a:lnTo>
                    <a:pt x="97" y="6"/>
                  </a:lnTo>
                  <a:lnTo>
                    <a:pt x="97" y="5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3" y="4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8" y="1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9" name="Freeform 120"/>
            <p:cNvSpPr>
              <a:spLocks/>
            </p:cNvSpPr>
            <p:nvPr/>
          </p:nvSpPr>
          <p:spPr bwMode="auto">
            <a:xfrm>
              <a:off x="3103562" y="1951038"/>
              <a:ext cx="349250" cy="163513"/>
            </a:xfrm>
            <a:custGeom>
              <a:avLst/>
              <a:gdLst>
                <a:gd name="T0" fmla="*/ 44 w 220"/>
                <a:gd name="T1" fmla="*/ 4 h 103"/>
                <a:gd name="T2" fmla="*/ 47 w 220"/>
                <a:gd name="T3" fmla="*/ 7 h 103"/>
                <a:gd name="T4" fmla="*/ 52 w 220"/>
                <a:gd name="T5" fmla="*/ 9 h 103"/>
                <a:gd name="T6" fmla="*/ 54 w 220"/>
                <a:gd name="T7" fmla="*/ 13 h 103"/>
                <a:gd name="T8" fmla="*/ 57 w 220"/>
                <a:gd name="T9" fmla="*/ 17 h 103"/>
                <a:gd name="T10" fmla="*/ 64 w 220"/>
                <a:gd name="T11" fmla="*/ 15 h 103"/>
                <a:gd name="T12" fmla="*/ 68 w 220"/>
                <a:gd name="T13" fmla="*/ 18 h 103"/>
                <a:gd name="T14" fmla="*/ 73 w 220"/>
                <a:gd name="T15" fmla="*/ 19 h 103"/>
                <a:gd name="T16" fmla="*/ 77 w 220"/>
                <a:gd name="T17" fmla="*/ 23 h 103"/>
                <a:gd name="T18" fmla="*/ 80 w 220"/>
                <a:gd name="T19" fmla="*/ 26 h 103"/>
                <a:gd name="T20" fmla="*/ 85 w 220"/>
                <a:gd name="T21" fmla="*/ 21 h 103"/>
                <a:gd name="T22" fmla="*/ 120 w 220"/>
                <a:gd name="T23" fmla="*/ 19 h 103"/>
                <a:gd name="T24" fmla="*/ 150 w 220"/>
                <a:gd name="T25" fmla="*/ 18 h 103"/>
                <a:gd name="T26" fmla="*/ 179 w 220"/>
                <a:gd name="T27" fmla="*/ 18 h 103"/>
                <a:gd name="T28" fmla="*/ 194 w 220"/>
                <a:gd name="T29" fmla="*/ 17 h 103"/>
                <a:gd name="T30" fmla="*/ 208 w 220"/>
                <a:gd name="T31" fmla="*/ 18 h 103"/>
                <a:gd name="T32" fmla="*/ 217 w 220"/>
                <a:gd name="T33" fmla="*/ 18 h 103"/>
                <a:gd name="T34" fmla="*/ 220 w 220"/>
                <a:gd name="T35" fmla="*/ 13 h 103"/>
                <a:gd name="T36" fmla="*/ 220 w 220"/>
                <a:gd name="T37" fmla="*/ 85 h 103"/>
                <a:gd name="T38" fmla="*/ 200 w 220"/>
                <a:gd name="T39" fmla="*/ 87 h 103"/>
                <a:gd name="T40" fmla="*/ 139 w 220"/>
                <a:gd name="T41" fmla="*/ 88 h 103"/>
                <a:gd name="T42" fmla="*/ 112 w 220"/>
                <a:gd name="T43" fmla="*/ 86 h 103"/>
                <a:gd name="T44" fmla="*/ 109 w 220"/>
                <a:gd name="T45" fmla="*/ 80 h 103"/>
                <a:gd name="T46" fmla="*/ 107 w 220"/>
                <a:gd name="T47" fmla="*/ 75 h 103"/>
                <a:gd name="T48" fmla="*/ 105 w 220"/>
                <a:gd name="T49" fmla="*/ 70 h 103"/>
                <a:gd name="T50" fmla="*/ 103 w 220"/>
                <a:gd name="T51" fmla="*/ 68 h 103"/>
                <a:gd name="T52" fmla="*/ 96 w 220"/>
                <a:gd name="T53" fmla="*/ 68 h 103"/>
                <a:gd name="T54" fmla="*/ 90 w 220"/>
                <a:gd name="T55" fmla="*/ 69 h 103"/>
                <a:gd name="T56" fmla="*/ 87 w 220"/>
                <a:gd name="T57" fmla="*/ 68 h 103"/>
                <a:gd name="T58" fmla="*/ 81 w 220"/>
                <a:gd name="T59" fmla="*/ 68 h 103"/>
                <a:gd name="T60" fmla="*/ 79 w 220"/>
                <a:gd name="T61" fmla="*/ 72 h 103"/>
                <a:gd name="T62" fmla="*/ 74 w 220"/>
                <a:gd name="T63" fmla="*/ 76 h 103"/>
                <a:gd name="T64" fmla="*/ 71 w 220"/>
                <a:gd name="T65" fmla="*/ 80 h 103"/>
                <a:gd name="T66" fmla="*/ 66 w 220"/>
                <a:gd name="T67" fmla="*/ 84 h 103"/>
                <a:gd name="T68" fmla="*/ 62 w 220"/>
                <a:gd name="T69" fmla="*/ 87 h 103"/>
                <a:gd name="T70" fmla="*/ 55 w 220"/>
                <a:gd name="T71" fmla="*/ 89 h 103"/>
                <a:gd name="T72" fmla="*/ 53 w 220"/>
                <a:gd name="T73" fmla="*/ 91 h 103"/>
                <a:gd name="T74" fmla="*/ 48 w 220"/>
                <a:gd name="T75" fmla="*/ 89 h 103"/>
                <a:gd name="T76" fmla="*/ 43 w 220"/>
                <a:gd name="T77" fmla="*/ 92 h 103"/>
                <a:gd name="T78" fmla="*/ 37 w 220"/>
                <a:gd name="T79" fmla="*/ 93 h 103"/>
                <a:gd name="T80" fmla="*/ 31 w 220"/>
                <a:gd name="T81" fmla="*/ 94 h 103"/>
                <a:gd name="T82" fmla="*/ 27 w 220"/>
                <a:gd name="T83" fmla="*/ 96 h 103"/>
                <a:gd name="T84" fmla="*/ 21 w 220"/>
                <a:gd name="T85" fmla="*/ 96 h 103"/>
                <a:gd name="T86" fmla="*/ 18 w 220"/>
                <a:gd name="T87" fmla="*/ 97 h 103"/>
                <a:gd name="T88" fmla="*/ 12 w 220"/>
                <a:gd name="T89" fmla="*/ 100 h 103"/>
                <a:gd name="T90" fmla="*/ 10 w 220"/>
                <a:gd name="T91" fmla="*/ 102 h 103"/>
                <a:gd name="T92" fmla="*/ 5 w 220"/>
                <a:gd name="T93" fmla="*/ 70 h 103"/>
                <a:gd name="T94" fmla="*/ 2 w 220"/>
                <a:gd name="T95" fmla="*/ 67 h 103"/>
                <a:gd name="T96" fmla="*/ 2 w 220"/>
                <a:gd name="T97" fmla="*/ 62 h 103"/>
                <a:gd name="T98" fmla="*/ 8 w 220"/>
                <a:gd name="T99" fmla="*/ 59 h 103"/>
                <a:gd name="T100" fmla="*/ 17 w 220"/>
                <a:gd name="T101" fmla="*/ 34 h 103"/>
                <a:gd name="T102" fmla="*/ 20 w 220"/>
                <a:gd name="T103" fmla="*/ 30 h 103"/>
                <a:gd name="T104" fmla="*/ 23 w 220"/>
                <a:gd name="T105" fmla="*/ 27 h 103"/>
                <a:gd name="T106" fmla="*/ 26 w 220"/>
                <a:gd name="T107" fmla="*/ 23 h 103"/>
                <a:gd name="T108" fmla="*/ 27 w 220"/>
                <a:gd name="T109" fmla="*/ 20 h 103"/>
                <a:gd name="T110" fmla="*/ 28 w 220"/>
                <a:gd name="T111" fmla="*/ 9 h 103"/>
                <a:gd name="T112" fmla="*/ 30 w 220"/>
                <a:gd name="T113" fmla="*/ 4 h 103"/>
                <a:gd name="T114" fmla="*/ 36 w 220"/>
                <a:gd name="T115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0" h="103">
                  <a:moveTo>
                    <a:pt x="40" y="0"/>
                  </a:moveTo>
                  <a:lnTo>
                    <a:pt x="40" y="1"/>
                  </a:lnTo>
                  <a:lnTo>
                    <a:pt x="42" y="1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1" y="15"/>
                  </a:lnTo>
                  <a:lnTo>
                    <a:pt x="63" y="15"/>
                  </a:lnTo>
                  <a:lnTo>
                    <a:pt x="64" y="15"/>
                  </a:lnTo>
                  <a:lnTo>
                    <a:pt x="65" y="15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1" y="18"/>
                  </a:lnTo>
                  <a:lnTo>
                    <a:pt x="72" y="18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3" y="20"/>
                  </a:lnTo>
                  <a:lnTo>
                    <a:pt x="74" y="20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8" y="24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0" y="27"/>
                  </a:lnTo>
                  <a:lnTo>
                    <a:pt x="80" y="26"/>
                  </a:lnTo>
                  <a:lnTo>
                    <a:pt x="81" y="26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3" y="24"/>
                  </a:lnTo>
                  <a:lnTo>
                    <a:pt x="83" y="23"/>
                  </a:lnTo>
                  <a:lnTo>
                    <a:pt x="85" y="21"/>
                  </a:lnTo>
                  <a:lnTo>
                    <a:pt x="85" y="18"/>
                  </a:lnTo>
                  <a:lnTo>
                    <a:pt x="107" y="18"/>
                  </a:lnTo>
                  <a:lnTo>
                    <a:pt x="109" y="18"/>
                  </a:lnTo>
                  <a:lnTo>
                    <a:pt x="111" y="19"/>
                  </a:lnTo>
                  <a:lnTo>
                    <a:pt x="116" y="19"/>
                  </a:lnTo>
                  <a:lnTo>
                    <a:pt x="120" y="19"/>
                  </a:lnTo>
                  <a:lnTo>
                    <a:pt x="124" y="19"/>
                  </a:lnTo>
                  <a:lnTo>
                    <a:pt x="124" y="18"/>
                  </a:lnTo>
                  <a:lnTo>
                    <a:pt x="128" y="18"/>
                  </a:lnTo>
                  <a:lnTo>
                    <a:pt x="132" y="18"/>
                  </a:lnTo>
                  <a:lnTo>
                    <a:pt x="142" y="18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69" y="18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5" y="18"/>
                  </a:lnTo>
                  <a:lnTo>
                    <a:pt x="179" y="18"/>
                  </a:lnTo>
                  <a:lnTo>
                    <a:pt x="180" y="18"/>
                  </a:lnTo>
                  <a:lnTo>
                    <a:pt x="183" y="18"/>
                  </a:lnTo>
                  <a:lnTo>
                    <a:pt x="186" y="18"/>
                  </a:lnTo>
                  <a:lnTo>
                    <a:pt x="191" y="18"/>
                  </a:lnTo>
                  <a:lnTo>
                    <a:pt x="192" y="18"/>
                  </a:lnTo>
                  <a:lnTo>
                    <a:pt x="194" y="17"/>
                  </a:lnTo>
                  <a:lnTo>
                    <a:pt x="197" y="17"/>
                  </a:lnTo>
                  <a:lnTo>
                    <a:pt x="198" y="17"/>
                  </a:lnTo>
                  <a:lnTo>
                    <a:pt x="198" y="18"/>
                  </a:lnTo>
                  <a:lnTo>
                    <a:pt x="203" y="18"/>
                  </a:lnTo>
                  <a:lnTo>
                    <a:pt x="206" y="18"/>
                  </a:lnTo>
                  <a:lnTo>
                    <a:pt x="208" y="18"/>
                  </a:lnTo>
                  <a:lnTo>
                    <a:pt x="209" y="18"/>
                  </a:lnTo>
                  <a:lnTo>
                    <a:pt x="210" y="18"/>
                  </a:lnTo>
                  <a:lnTo>
                    <a:pt x="211" y="18"/>
                  </a:lnTo>
                  <a:lnTo>
                    <a:pt x="214" y="18"/>
                  </a:lnTo>
                  <a:lnTo>
                    <a:pt x="215" y="18"/>
                  </a:lnTo>
                  <a:lnTo>
                    <a:pt x="217" y="18"/>
                  </a:lnTo>
                  <a:lnTo>
                    <a:pt x="218" y="18"/>
                  </a:lnTo>
                  <a:lnTo>
                    <a:pt x="218" y="16"/>
                  </a:lnTo>
                  <a:lnTo>
                    <a:pt x="218" y="15"/>
                  </a:lnTo>
                  <a:lnTo>
                    <a:pt x="218" y="13"/>
                  </a:lnTo>
                  <a:lnTo>
                    <a:pt x="218" y="13"/>
                  </a:lnTo>
                  <a:lnTo>
                    <a:pt x="220" y="13"/>
                  </a:lnTo>
                  <a:lnTo>
                    <a:pt x="220" y="26"/>
                  </a:lnTo>
                  <a:lnTo>
                    <a:pt x="220" y="28"/>
                  </a:lnTo>
                  <a:lnTo>
                    <a:pt x="220" y="40"/>
                  </a:lnTo>
                  <a:lnTo>
                    <a:pt x="220" y="41"/>
                  </a:lnTo>
                  <a:lnTo>
                    <a:pt x="220" y="83"/>
                  </a:lnTo>
                  <a:lnTo>
                    <a:pt x="220" y="85"/>
                  </a:lnTo>
                  <a:lnTo>
                    <a:pt x="220" y="87"/>
                  </a:lnTo>
                  <a:lnTo>
                    <a:pt x="219" y="87"/>
                  </a:lnTo>
                  <a:lnTo>
                    <a:pt x="218" y="87"/>
                  </a:lnTo>
                  <a:lnTo>
                    <a:pt x="211" y="87"/>
                  </a:lnTo>
                  <a:lnTo>
                    <a:pt x="209" y="87"/>
                  </a:lnTo>
                  <a:lnTo>
                    <a:pt x="200" y="87"/>
                  </a:lnTo>
                  <a:lnTo>
                    <a:pt x="196" y="87"/>
                  </a:lnTo>
                  <a:lnTo>
                    <a:pt x="192" y="87"/>
                  </a:lnTo>
                  <a:lnTo>
                    <a:pt x="176" y="87"/>
                  </a:lnTo>
                  <a:lnTo>
                    <a:pt x="162" y="87"/>
                  </a:lnTo>
                  <a:lnTo>
                    <a:pt x="157" y="87"/>
                  </a:lnTo>
                  <a:lnTo>
                    <a:pt x="139" y="88"/>
                  </a:lnTo>
                  <a:lnTo>
                    <a:pt x="117" y="88"/>
                  </a:lnTo>
                  <a:lnTo>
                    <a:pt x="115" y="88"/>
                  </a:lnTo>
                  <a:lnTo>
                    <a:pt x="115" y="86"/>
                  </a:lnTo>
                  <a:lnTo>
                    <a:pt x="114" y="86"/>
                  </a:lnTo>
                  <a:lnTo>
                    <a:pt x="113" y="86"/>
                  </a:lnTo>
                  <a:lnTo>
                    <a:pt x="112" y="86"/>
                  </a:lnTo>
                  <a:lnTo>
                    <a:pt x="111" y="85"/>
                  </a:lnTo>
                  <a:lnTo>
                    <a:pt x="109" y="85"/>
                  </a:lnTo>
                  <a:lnTo>
                    <a:pt x="109" y="84"/>
                  </a:lnTo>
                  <a:lnTo>
                    <a:pt x="109" y="83"/>
                  </a:lnTo>
                  <a:lnTo>
                    <a:pt x="109" y="81"/>
                  </a:lnTo>
                  <a:lnTo>
                    <a:pt x="109" y="80"/>
                  </a:lnTo>
                  <a:lnTo>
                    <a:pt x="109" y="79"/>
                  </a:lnTo>
                  <a:lnTo>
                    <a:pt x="109" y="78"/>
                  </a:lnTo>
                  <a:lnTo>
                    <a:pt x="109" y="77"/>
                  </a:lnTo>
                  <a:lnTo>
                    <a:pt x="108" y="77"/>
                  </a:lnTo>
                  <a:lnTo>
                    <a:pt x="107" y="76"/>
                  </a:lnTo>
                  <a:lnTo>
                    <a:pt x="107" y="75"/>
                  </a:lnTo>
                  <a:lnTo>
                    <a:pt x="107" y="74"/>
                  </a:lnTo>
                  <a:lnTo>
                    <a:pt x="107" y="72"/>
                  </a:lnTo>
                  <a:lnTo>
                    <a:pt x="106" y="72"/>
                  </a:lnTo>
                  <a:lnTo>
                    <a:pt x="106" y="71"/>
                  </a:lnTo>
                  <a:lnTo>
                    <a:pt x="105" y="71"/>
                  </a:lnTo>
                  <a:lnTo>
                    <a:pt x="105" y="70"/>
                  </a:lnTo>
                  <a:lnTo>
                    <a:pt x="105" y="69"/>
                  </a:lnTo>
                  <a:lnTo>
                    <a:pt x="104" y="69"/>
                  </a:lnTo>
                  <a:lnTo>
                    <a:pt x="104" y="70"/>
                  </a:lnTo>
                  <a:lnTo>
                    <a:pt x="103" y="70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8"/>
                  </a:lnTo>
                  <a:lnTo>
                    <a:pt x="100" y="68"/>
                  </a:lnTo>
                  <a:lnTo>
                    <a:pt x="99" y="68"/>
                  </a:lnTo>
                  <a:lnTo>
                    <a:pt x="98" y="68"/>
                  </a:lnTo>
                  <a:lnTo>
                    <a:pt x="97" y="68"/>
                  </a:lnTo>
                  <a:lnTo>
                    <a:pt x="96" y="68"/>
                  </a:lnTo>
                  <a:lnTo>
                    <a:pt x="95" y="68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1" y="68"/>
                  </a:lnTo>
                  <a:lnTo>
                    <a:pt x="90" y="68"/>
                  </a:lnTo>
                  <a:lnTo>
                    <a:pt x="90" y="69"/>
                  </a:lnTo>
                  <a:lnTo>
                    <a:pt x="90" y="68"/>
                  </a:lnTo>
                  <a:lnTo>
                    <a:pt x="89" y="67"/>
                  </a:lnTo>
                  <a:lnTo>
                    <a:pt x="89" y="68"/>
                  </a:lnTo>
                  <a:lnTo>
                    <a:pt x="88" y="67"/>
                  </a:lnTo>
                  <a:lnTo>
                    <a:pt x="88" y="68"/>
                  </a:lnTo>
                  <a:lnTo>
                    <a:pt x="87" y="68"/>
                  </a:lnTo>
                  <a:lnTo>
                    <a:pt x="86" y="68"/>
                  </a:lnTo>
                  <a:lnTo>
                    <a:pt x="85" y="68"/>
                  </a:lnTo>
                  <a:lnTo>
                    <a:pt x="85" y="67"/>
                  </a:lnTo>
                  <a:lnTo>
                    <a:pt x="83" y="67"/>
                  </a:lnTo>
                  <a:lnTo>
                    <a:pt x="82" y="68"/>
                  </a:lnTo>
                  <a:lnTo>
                    <a:pt x="81" y="68"/>
                  </a:lnTo>
                  <a:lnTo>
                    <a:pt x="81" y="69"/>
                  </a:lnTo>
                  <a:lnTo>
                    <a:pt x="80" y="69"/>
                  </a:lnTo>
                  <a:lnTo>
                    <a:pt x="80" y="70"/>
                  </a:lnTo>
                  <a:lnTo>
                    <a:pt x="79" y="70"/>
                  </a:lnTo>
                  <a:lnTo>
                    <a:pt x="79" y="71"/>
                  </a:lnTo>
                  <a:lnTo>
                    <a:pt x="79" y="72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5" y="74"/>
                  </a:lnTo>
                  <a:lnTo>
                    <a:pt x="75" y="75"/>
                  </a:lnTo>
                  <a:lnTo>
                    <a:pt x="74" y="75"/>
                  </a:lnTo>
                  <a:lnTo>
                    <a:pt x="74" y="76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2" y="78"/>
                  </a:lnTo>
                  <a:lnTo>
                    <a:pt x="72" y="79"/>
                  </a:lnTo>
                  <a:lnTo>
                    <a:pt x="72" y="80"/>
                  </a:lnTo>
                  <a:lnTo>
                    <a:pt x="71" y="80"/>
                  </a:lnTo>
                  <a:lnTo>
                    <a:pt x="70" y="81"/>
                  </a:lnTo>
                  <a:lnTo>
                    <a:pt x="70" y="83"/>
                  </a:lnTo>
                  <a:lnTo>
                    <a:pt x="69" y="83"/>
                  </a:lnTo>
                  <a:lnTo>
                    <a:pt x="68" y="83"/>
                  </a:lnTo>
                  <a:lnTo>
                    <a:pt x="66" y="83"/>
                  </a:lnTo>
                  <a:lnTo>
                    <a:pt x="66" y="84"/>
                  </a:lnTo>
                  <a:lnTo>
                    <a:pt x="66" y="85"/>
                  </a:lnTo>
                  <a:lnTo>
                    <a:pt x="65" y="86"/>
                  </a:lnTo>
                  <a:lnTo>
                    <a:pt x="64" y="86"/>
                  </a:lnTo>
                  <a:lnTo>
                    <a:pt x="63" y="86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7" y="88"/>
                  </a:lnTo>
                  <a:lnTo>
                    <a:pt x="56" y="88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55" y="91"/>
                  </a:lnTo>
                  <a:lnTo>
                    <a:pt x="54" y="91"/>
                  </a:lnTo>
                  <a:lnTo>
                    <a:pt x="53" y="91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2" y="89"/>
                  </a:lnTo>
                  <a:lnTo>
                    <a:pt x="51" y="91"/>
                  </a:lnTo>
                  <a:lnTo>
                    <a:pt x="49" y="91"/>
                  </a:lnTo>
                  <a:lnTo>
                    <a:pt x="49" y="92"/>
                  </a:lnTo>
                  <a:lnTo>
                    <a:pt x="49" y="91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4" y="91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2" y="92"/>
                  </a:lnTo>
                  <a:lnTo>
                    <a:pt x="42" y="93"/>
                  </a:lnTo>
                  <a:lnTo>
                    <a:pt x="40" y="93"/>
                  </a:lnTo>
                  <a:lnTo>
                    <a:pt x="40" y="92"/>
                  </a:lnTo>
                  <a:lnTo>
                    <a:pt x="39" y="93"/>
                  </a:lnTo>
                  <a:lnTo>
                    <a:pt x="37" y="93"/>
                  </a:lnTo>
                  <a:lnTo>
                    <a:pt x="36" y="93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6" y="96"/>
                  </a:lnTo>
                  <a:lnTo>
                    <a:pt x="25" y="95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2" y="96"/>
                  </a:lnTo>
                  <a:lnTo>
                    <a:pt x="21" y="96"/>
                  </a:lnTo>
                  <a:lnTo>
                    <a:pt x="20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7" y="96"/>
                  </a:lnTo>
                  <a:lnTo>
                    <a:pt x="17" y="97"/>
                  </a:lnTo>
                  <a:lnTo>
                    <a:pt x="18" y="97"/>
                  </a:lnTo>
                  <a:lnTo>
                    <a:pt x="17" y="97"/>
                  </a:lnTo>
                  <a:lnTo>
                    <a:pt x="15" y="97"/>
                  </a:lnTo>
                  <a:lnTo>
                    <a:pt x="14" y="97"/>
                  </a:lnTo>
                  <a:lnTo>
                    <a:pt x="13" y="97"/>
                  </a:lnTo>
                  <a:lnTo>
                    <a:pt x="12" y="99"/>
                  </a:lnTo>
                  <a:lnTo>
                    <a:pt x="12" y="100"/>
                  </a:lnTo>
                  <a:lnTo>
                    <a:pt x="11" y="100"/>
                  </a:lnTo>
                  <a:lnTo>
                    <a:pt x="10" y="100"/>
                  </a:lnTo>
                  <a:lnTo>
                    <a:pt x="10" y="101"/>
                  </a:lnTo>
                  <a:lnTo>
                    <a:pt x="11" y="101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9" y="103"/>
                  </a:lnTo>
                  <a:lnTo>
                    <a:pt x="8" y="94"/>
                  </a:lnTo>
                  <a:lnTo>
                    <a:pt x="6" y="81"/>
                  </a:lnTo>
                  <a:lnTo>
                    <a:pt x="6" y="76"/>
                  </a:lnTo>
                  <a:lnTo>
                    <a:pt x="5" y="70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2" y="69"/>
                  </a:lnTo>
                  <a:lnTo>
                    <a:pt x="1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1" y="62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5" y="59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0" name="Freeform 125"/>
            <p:cNvSpPr>
              <a:spLocks/>
            </p:cNvSpPr>
            <p:nvPr/>
          </p:nvSpPr>
          <p:spPr bwMode="auto">
            <a:xfrm>
              <a:off x="2286000" y="2346325"/>
              <a:ext cx="390525" cy="312738"/>
            </a:xfrm>
            <a:custGeom>
              <a:avLst/>
              <a:gdLst>
                <a:gd name="T0" fmla="*/ 117 w 246"/>
                <a:gd name="T1" fmla="*/ 0 h 197"/>
                <a:gd name="T2" fmla="*/ 130 w 246"/>
                <a:gd name="T3" fmla="*/ 0 h 197"/>
                <a:gd name="T4" fmla="*/ 141 w 246"/>
                <a:gd name="T5" fmla="*/ 0 h 197"/>
                <a:gd name="T6" fmla="*/ 151 w 246"/>
                <a:gd name="T7" fmla="*/ 3 h 197"/>
                <a:gd name="T8" fmla="*/ 157 w 246"/>
                <a:gd name="T9" fmla="*/ 6 h 197"/>
                <a:gd name="T10" fmla="*/ 163 w 246"/>
                <a:gd name="T11" fmla="*/ 15 h 197"/>
                <a:gd name="T12" fmla="*/ 168 w 246"/>
                <a:gd name="T13" fmla="*/ 24 h 197"/>
                <a:gd name="T14" fmla="*/ 172 w 246"/>
                <a:gd name="T15" fmla="*/ 31 h 197"/>
                <a:gd name="T16" fmla="*/ 180 w 246"/>
                <a:gd name="T17" fmla="*/ 38 h 197"/>
                <a:gd name="T18" fmla="*/ 186 w 246"/>
                <a:gd name="T19" fmla="*/ 43 h 197"/>
                <a:gd name="T20" fmla="*/ 187 w 246"/>
                <a:gd name="T21" fmla="*/ 57 h 197"/>
                <a:gd name="T22" fmla="*/ 186 w 246"/>
                <a:gd name="T23" fmla="*/ 70 h 197"/>
                <a:gd name="T24" fmla="*/ 192 w 246"/>
                <a:gd name="T25" fmla="*/ 79 h 197"/>
                <a:gd name="T26" fmla="*/ 200 w 246"/>
                <a:gd name="T27" fmla="*/ 84 h 197"/>
                <a:gd name="T28" fmla="*/ 207 w 246"/>
                <a:gd name="T29" fmla="*/ 89 h 197"/>
                <a:gd name="T30" fmla="*/ 207 w 246"/>
                <a:gd name="T31" fmla="*/ 97 h 197"/>
                <a:gd name="T32" fmla="*/ 214 w 246"/>
                <a:gd name="T33" fmla="*/ 102 h 197"/>
                <a:gd name="T34" fmla="*/ 218 w 246"/>
                <a:gd name="T35" fmla="*/ 109 h 197"/>
                <a:gd name="T36" fmla="*/ 221 w 246"/>
                <a:gd name="T37" fmla="*/ 122 h 197"/>
                <a:gd name="T38" fmla="*/ 226 w 246"/>
                <a:gd name="T39" fmla="*/ 131 h 197"/>
                <a:gd name="T40" fmla="*/ 233 w 246"/>
                <a:gd name="T41" fmla="*/ 136 h 197"/>
                <a:gd name="T42" fmla="*/ 236 w 246"/>
                <a:gd name="T43" fmla="*/ 147 h 197"/>
                <a:gd name="T44" fmla="*/ 238 w 246"/>
                <a:gd name="T45" fmla="*/ 155 h 197"/>
                <a:gd name="T46" fmla="*/ 242 w 246"/>
                <a:gd name="T47" fmla="*/ 161 h 197"/>
                <a:gd name="T48" fmla="*/ 244 w 246"/>
                <a:gd name="T49" fmla="*/ 178 h 197"/>
                <a:gd name="T50" fmla="*/ 236 w 246"/>
                <a:gd name="T51" fmla="*/ 189 h 197"/>
                <a:gd name="T52" fmla="*/ 224 w 246"/>
                <a:gd name="T53" fmla="*/ 194 h 197"/>
                <a:gd name="T54" fmla="*/ 215 w 246"/>
                <a:gd name="T55" fmla="*/ 195 h 197"/>
                <a:gd name="T56" fmla="*/ 208 w 246"/>
                <a:gd name="T57" fmla="*/ 187 h 197"/>
                <a:gd name="T58" fmla="*/ 202 w 246"/>
                <a:gd name="T59" fmla="*/ 181 h 197"/>
                <a:gd name="T60" fmla="*/ 197 w 246"/>
                <a:gd name="T61" fmla="*/ 177 h 197"/>
                <a:gd name="T62" fmla="*/ 186 w 246"/>
                <a:gd name="T63" fmla="*/ 178 h 197"/>
                <a:gd name="T64" fmla="*/ 176 w 246"/>
                <a:gd name="T65" fmla="*/ 175 h 197"/>
                <a:gd name="T66" fmla="*/ 164 w 246"/>
                <a:gd name="T67" fmla="*/ 170 h 197"/>
                <a:gd name="T68" fmla="*/ 147 w 246"/>
                <a:gd name="T69" fmla="*/ 156 h 197"/>
                <a:gd name="T70" fmla="*/ 130 w 246"/>
                <a:gd name="T71" fmla="*/ 143 h 197"/>
                <a:gd name="T72" fmla="*/ 124 w 246"/>
                <a:gd name="T73" fmla="*/ 143 h 197"/>
                <a:gd name="T74" fmla="*/ 115 w 246"/>
                <a:gd name="T75" fmla="*/ 143 h 197"/>
                <a:gd name="T76" fmla="*/ 106 w 246"/>
                <a:gd name="T77" fmla="*/ 144 h 197"/>
                <a:gd name="T78" fmla="*/ 103 w 246"/>
                <a:gd name="T79" fmla="*/ 142 h 197"/>
                <a:gd name="T80" fmla="*/ 98 w 246"/>
                <a:gd name="T81" fmla="*/ 143 h 197"/>
                <a:gd name="T82" fmla="*/ 96 w 246"/>
                <a:gd name="T83" fmla="*/ 142 h 197"/>
                <a:gd name="T84" fmla="*/ 97 w 246"/>
                <a:gd name="T85" fmla="*/ 132 h 197"/>
                <a:gd name="T86" fmla="*/ 91 w 246"/>
                <a:gd name="T87" fmla="*/ 121 h 197"/>
                <a:gd name="T88" fmla="*/ 86 w 246"/>
                <a:gd name="T89" fmla="*/ 110 h 197"/>
                <a:gd name="T90" fmla="*/ 78 w 246"/>
                <a:gd name="T91" fmla="*/ 101 h 197"/>
                <a:gd name="T92" fmla="*/ 66 w 246"/>
                <a:gd name="T93" fmla="*/ 93 h 197"/>
                <a:gd name="T94" fmla="*/ 57 w 246"/>
                <a:gd name="T95" fmla="*/ 89 h 197"/>
                <a:gd name="T96" fmla="*/ 49 w 246"/>
                <a:gd name="T97" fmla="*/ 81 h 197"/>
                <a:gd name="T98" fmla="*/ 43 w 246"/>
                <a:gd name="T99" fmla="*/ 76 h 197"/>
                <a:gd name="T100" fmla="*/ 38 w 246"/>
                <a:gd name="T101" fmla="*/ 68 h 197"/>
                <a:gd name="T102" fmla="*/ 34 w 246"/>
                <a:gd name="T103" fmla="*/ 63 h 197"/>
                <a:gd name="T104" fmla="*/ 27 w 246"/>
                <a:gd name="T105" fmla="*/ 55 h 197"/>
                <a:gd name="T106" fmla="*/ 22 w 246"/>
                <a:gd name="T107" fmla="*/ 47 h 197"/>
                <a:gd name="T108" fmla="*/ 15 w 246"/>
                <a:gd name="T109" fmla="*/ 37 h 197"/>
                <a:gd name="T110" fmla="*/ 6 w 246"/>
                <a:gd name="T111" fmla="*/ 30 h 197"/>
                <a:gd name="T112" fmla="*/ 0 w 246"/>
                <a:gd name="T113" fmla="*/ 22 h 197"/>
                <a:gd name="T114" fmla="*/ 6 w 246"/>
                <a:gd name="T115" fmla="*/ 21 h 197"/>
                <a:gd name="T116" fmla="*/ 30 w 246"/>
                <a:gd name="T117" fmla="*/ 20 h 197"/>
                <a:gd name="T118" fmla="*/ 58 w 246"/>
                <a:gd name="T119" fmla="*/ 11 h 197"/>
                <a:gd name="T120" fmla="*/ 79 w 246"/>
                <a:gd name="T121" fmla="*/ 11 h 197"/>
                <a:gd name="T122" fmla="*/ 105 w 246"/>
                <a:gd name="T123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97">
                  <a:moveTo>
                    <a:pt x="106" y="0"/>
                  </a:move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51" y="3"/>
                  </a:lnTo>
                  <a:lnTo>
                    <a:pt x="151" y="4"/>
                  </a:lnTo>
                  <a:lnTo>
                    <a:pt x="151" y="3"/>
                  </a:lnTo>
                  <a:lnTo>
                    <a:pt x="151" y="4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4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8" y="7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61" y="12"/>
                  </a:lnTo>
                  <a:lnTo>
                    <a:pt x="163" y="12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5"/>
                  </a:lnTo>
                  <a:lnTo>
                    <a:pt x="163" y="15"/>
                  </a:lnTo>
                  <a:lnTo>
                    <a:pt x="163" y="16"/>
                  </a:lnTo>
                  <a:lnTo>
                    <a:pt x="164" y="17"/>
                  </a:lnTo>
                  <a:lnTo>
                    <a:pt x="164" y="18"/>
                  </a:lnTo>
                  <a:lnTo>
                    <a:pt x="165" y="18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7" y="22"/>
                  </a:lnTo>
                  <a:lnTo>
                    <a:pt x="167" y="23"/>
                  </a:lnTo>
                  <a:lnTo>
                    <a:pt x="168" y="23"/>
                  </a:lnTo>
                  <a:lnTo>
                    <a:pt x="168" y="24"/>
                  </a:lnTo>
                  <a:lnTo>
                    <a:pt x="168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2" y="26"/>
                  </a:lnTo>
                  <a:lnTo>
                    <a:pt x="172" y="28"/>
                  </a:lnTo>
                  <a:lnTo>
                    <a:pt x="170" y="29"/>
                  </a:lnTo>
                  <a:lnTo>
                    <a:pt x="170" y="30"/>
                  </a:lnTo>
                  <a:lnTo>
                    <a:pt x="170" y="31"/>
                  </a:lnTo>
                  <a:lnTo>
                    <a:pt x="172" y="31"/>
                  </a:lnTo>
                  <a:lnTo>
                    <a:pt x="173" y="32"/>
                  </a:lnTo>
                  <a:lnTo>
                    <a:pt x="173" y="33"/>
                  </a:lnTo>
                  <a:lnTo>
                    <a:pt x="174" y="33"/>
                  </a:lnTo>
                  <a:lnTo>
                    <a:pt x="174" y="34"/>
                  </a:lnTo>
                  <a:lnTo>
                    <a:pt x="174" y="35"/>
                  </a:lnTo>
                  <a:lnTo>
                    <a:pt x="175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8" y="38"/>
                  </a:lnTo>
                  <a:lnTo>
                    <a:pt x="180" y="39"/>
                  </a:lnTo>
                  <a:lnTo>
                    <a:pt x="180" y="38"/>
                  </a:lnTo>
                  <a:lnTo>
                    <a:pt x="181" y="38"/>
                  </a:lnTo>
                  <a:lnTo>
                    <a:pt x="182" y="39"/>
                  </a:lnTo>
                  <a:lnTo>
                    <a:pt x="183" y="39"/>
                  </a:lnTo>
                  <a:lnTo>
                    <a:pt x="183" y="38"/>
                  </a:lnTo>
                  <a:lnTo>
                    <a:pt x="184" y="38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0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3"/>
                  </a:lnTo>
                  <a:lnTo>
                    <a:pt x="187" y="43"/>
                  </a:lnTo>
                  <a:lnTo>
                    <a:pt x="187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89" y="48"/>
                  </a:lnTo>
                  <a:lnTo>
                    <a:pt x="189" y="49"/>
                  </a:lnTo>
                  <a:lnTo>
                    <a:pt x="189" y="50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7" y="55"/>
                  </a:lnTo>
                  <a:lnTo>
                    <a:pt x="187" y="57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87" y="60"/>
                  </a:lnTo>
                  <a:lnTo>
                    <a:pt x="187" y="62"/>
                  </a:lnTo>
                  <a:lnTo>
                    <a:pt x="187" y="63"/>
                  </a:lnTo>
                  <a:lnTo>
                    <a:pt x="186" y="64"/>
                  </a:lnTo>
                  <a:lnTo>
                    <a:pt x="186" y="65"/>
                  </a:lnTo>
                  <a:lnTo>
                    <a:pt x="185" y="66"/>
                  </a:lnTo>
                  <a:lnTo>
                    <a:pt x="185" y="67"/>
                  </a:lnTo>
                  <a:lnTo>
                    <a:pt x="186" y="68"/>
                  </a:lnTo>
                  <a:lnTo>
                    <a:pt x="186" y="70"/>
                  </a:lnTo>
                  <a:lnTo>
                    <a:pt x="187" y="71"/>
                  </a:lnTo>
                  <a:lnTo>
                    <a:pt x="187" y="72"/>
                  </a:lnTo>
                  <a:lnTo>
                    <a:pt x="187" y="73"/>
                  </a:lnTo>
                  <a:lnTo>
                    <a:pt x="187" y="74"/>
                  </a:lnTo>
                  <a:lnTo>
                    <a:pt x="187" y="75"/>
                  </a:lnTo>
                  <a:lnTo>
                    <a:pt x="189" y="75"/>
                  </a:lnTo>
                  <a:lnTo>
                    <a:pt x="190" y="76"/>
                  </a:lnTo>
                  <a:lnTo>
                    <a:pt x="190" y="77"/>
                  </a:lnTo>
                  <a:lnTo>
                    <a:pt x="190" y="79"/>
                  </a:lnTo>
                  <a:lnTo>
                    <a:pt x="191" y="79"/>
                  </a:lnTo>
                  <a:lnTo>
                    <a:pt x="192" y="79"/>
                  </a:lnTo>
                  <a:lnTo>
                    <a:pt x="193" y="79"/>
                  </a:lnTo>
                  <a:lnTo>
                    <a:pt x="194" y="79"/>
                  </a:lnTo>
                  <a:lnTo>
                    <a:pt x="195" y="80"/>
                  </a:lnTo>
                  <a:lnTo>
                    <a:pt x="197" y="80"/>
                  </a:lnTo>
                  <a:lnTo>
                    <a:pt x="197" y="81"/>
                  </a:lnTo>
                  <a:lnTo>
                    <a:pt x="198" y="81"/>
                  </a:lnTo>
                  <a:lnTo>
                    <a:pt x="199" y="81"/>
                  </a:lnTo>
                  <a:lnTo>
                    <a:pt x="199" y="82"/>
                  </a:lnTo>
                  <a:lnTo>
                    <a:pt x="200" y="82"/>
                  </a:lnTo>
                  <a:lnTo>
                    <a:pt x="200" y="83"/>
                  </a:lnTo>
                  <a:lnTo>
                    <a:pt x="200" y="84"/>
                  </a:lnTo>
                  <a:lnTo>
                    <a:pt x="201" y="84"/>
                  </a:lnTo>
                  <a:lnTo>
                    <a:pt x="201" y="85"/>
                  </a:lnTo>
                  <a:lnTo>
                    <a:pt x="201" y="87"/>
                  </a:lnTo>
                  <a:lnTo>
                    <a:pt x="202" y="87"/>
                  </a:lnTo>
                  <a:lnTo>
                    <a:pt x="203" y="87"/>
                  </a:lnTo>
                  <a:lnTo>
                    <a:pt x="204" y="87"/>
                  </a:lnTo>
                  <a:lnTo>
                    <a:pt x="204" y="88"/>
                  </a:lnTo>
                  <a:lnTo>
                    <a:pt x="206" y="88"/>
                  </a:lnTo>
                  <a:lnTo>
                    <a:pt x="207" y="88"/>
                  </a:lnTo>
                  <a:lnTo>
                    <a:pt x="206" y="89"/>
                  </a:lnTo>
                  <a:lnTo>
                    <a:pt x="207" y="89"/>
                  </a:lnTo>
                  <a:lnTo>
                    <a:pt x="207" y="90"/>
                  </a:lnTo>
                  <a:lnTo>
                    <a:pt x="206" y="90"/>
                  </a:lnTo>
                  <a:lnTo>
                    <a:pt x="206" y="91"/>
                  </a:lnTo>
                  <a:lnTo>
                    <a:pt x="207" y="91"/>
                  </a:lnTo>
                  <a:lnTo>
                    <a:pt x="207" y="92"/>
                  </a:lnTo>
                  <a:lnTo>
                    <a:pt x="208" y="93"/>
                  </a:lnTo>
                  <a:lnTo>
                    <a:pt x="207" y="94"/>
                  </a:lnTo>
                  <a:lnTo>
                    <a:pt x="207" y="93"/>
                  </a:lnTo>
                  <a:lnTo>
                    <a:pt x="206" y="94"/>
                  </a:lnTo>
                  <a:lnTo>
                    <a:pt x="207" y="96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08" y="98"/>
                  </a:lnTo>
                  <a:lnTo>
                    <a:pt x="209" y="99"/>
                  </a:lnTo>
                  <a:lnTo>
                    <a:pt x="209" y="100"/>
                  </a:lnTo>
                  <a:lnTo>
                    <a:pt x="209" y="101"/>
                  </a:lnTo>
                  <a:lnTo>
                    <a:pt x="209" y="102"/>
                  </a:lnTo>
                  <a:lnTo>
                    <a:pt x="210" y="101"/>
                  </a:lnTo>
                  <a:lnTo>
                    <a:pt x="211" y="101"/>
                  </a:lnTo>
                  <a:lnTo>
                    <a:pt x="212" y="101"/>
                  </a:lnTo>
                  <a:lnTo>
                    <a:pt x="212" y="102"/>
                  </a:lnTo>
                  <a:lnTo>
                    <a:pt x="214" y="102"/>
                  </a:lnTo>
                  <a:lnTo>
                    <a:pt x="215" y="104"/>
                  </a:lnTo>
                  <a:lnTo>
                    <a:pt x="214" y="104"/>
                  </a:lnTo>
                  <a:lnTo>
                    <a:pt x="214" y="105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6" y="106"/>
                  </a:lnTo>
                  <a:lnTo>
                    <a:pt x="217" y="106"/>
                  </a:lnTo>
                  <a:lnTo>
                    <a:pt x="218" y="107"/>
                  </a:lnTo>
                  <a:lnTo>
                    <a:pt x="219" y="108"/>
                  </a:lnTo>
                  <a:lnTo>
                    <a:pt x="219" y="108"/>
                  </a:lnTo>
                  <a:lnTo>
                    <a:pt x="218" y="109"/>
                  </a:lnTo>
                  <a:lnTo>
                    <a:pt x="218" y="110"/>
                  </a:lnTo>
                  <a:lnTo>
                    <a:pt x="217" y="111"/>
                  </a:lnTo>
                  <a:lnTo>
                    <a:pt x="217" y="110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20" y="117"/>
                  </a:lnTo>
                  <a:lnTo>
                    <a:pt x="220" y="118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22"/>
                  </a:lnTo>
                  <a:lnTo>
                    <a:pt x="223" y="123"/>
                  </a:lnTo>
                  <a:lnTo>
                    <a:pt x="224" y="124"/>
                  </a:lnTo>
                  <a:lnTo>
                    <a:pt x="225" y="125"/>
                  </a:lnTo>
                  <a:lnTo>
                    <a:pt x="226" y="126"/>
                  </a:lnTo>
                  <a:lnTo>
                    <a:pt x="226" y="127"/>
                  </a:lnTo>
                  <a:lnTo>
                    <a:pt x="225" y="127"/>
                  </a:lnTo>
                  <a:lnTo>
                    <a:pt x="224" y="128"/>
                  </a:lnTo>
                  <a:lnTo>
                    <a:pt x="224" y="130"/>
                  </a:lnTo>
                  <a:lnTo>
                    <a:pt x="225" y="130"/>
                  </a:lnTo>
                  <a:lnTo>
                    <a:pt x="225" y="131"/>
                  </a:lnTo>
                  <a:lnTo>
                    <a:pt x="226" y="131"/>
                  </a:lnTo>
                  <a:lnTo>
                    <a:pt x="226" y="132"/>
                  </a:lnTo>
                  <a:lnTo>
                    <a:pt x="227" y="132"/>
                  </a:lnTo>
                  <a:lnTo>
                    <a:pt x="228" y="132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0" y="134"/>
                  </a:lnTo>
                  <a:lnTo>
                    <a:pt x="230" y="135"/>
                  </a:lnTo>
                  <a:lnTo>
                    <a:pt x="232" y="135"/>
                  </a:lnTo>
                  <a:lnTo>
                    <a:pt x="232" y="136"/>
                  </a:lnTo>
                  <a:lnTo>
                    <a:pt x="233" y="135"/>
                  </a:lnTo>
                  <a:lnTo>
                    <a:pt x="233" y="136"/>
                  </a:lnTo>
                  <a:lnTo>
                    <a:pt x="234" y="138"/>
                  </a:lnTo>
                  <a:lnTo>
                    <a:pt x="234" y="139"/>
                  </a:lnTo>
                  <a:lnTo>
                    <a:pt x="234" y="140"/>
                  </a:lnTo>
                  <a:lnTo>
                    <a:pt x="234" y="141"/>
                  </a:lnTo>
                  <a:lnTo>
                    <a:pt x="235" y="141"/>
                  </a:lnTo>
                  <a:lnTo>
                    <a:pt x="236" y="142"/>
                  </a:lnTo>
                  <a:lnTo>
                    <a:pt x="236" y="143"/>
                  </a:lnTo>
                  <a:lnTo>
                    <a:pt x="237" y="144"/>
                  </a:lnTo>
                  <a:lnTo>
                    <a:pt x="237" y="145"/>
                  </a:lnTo>
                  <a:lnTo>
                    <a:pt x="236" y="145"/>
                  </a:lnTo>
                  <a:lnTo>
                    <a:pt x="236" y="147"/>
                  </a:lnTo>
                  <a:lnTo>
                    <a:pt x="235" y="147"/>
                  </a:lnTo>
                  <a:lnTo>
                    <a:pt x="236" y="148"/>
                  </a:lnTo>
                  <a:lnTo>
                    <a:pt x="236" y="149"/>
                  </a:lnTo>
                  <a:lnTo>
                    <a:pt x="236" y="150"/>
                  </a:lnTo>
                  <a:lnTo>
                    <a:pt x="236" y="151"/>
                  </a:lnTo>
                  <a:lnTo>
                    <a:pt x="235" y="151"/>
                  </a:lnTo>
                  <a:lnTo>
                    <a:pt x="236" y="152"/>
                  </a:lnTo>
                  <a:lnTo>
                    <a:pt x="236" y="153"/>
                  </a:lnTo>
                  <a:lnTo>
                    <a:pt x="236" y="155"/>
                  </a:lnTo>
                  <a:lnTo>
                    <a:pt x="237" y="155"/>
                  </a:lnTo>
                  <a:lnTo>
                    <a:pt x="238" y="155"/>
                  </a:lnTo>
                  <a:lnTo>
                    <a:pt x="238" y="153"/>
                  </a:lnTo>
                  <a:lnTo>
                    <a:pt x="238" y="155"/>
                  </a:lnTo>
                  <a:lnTo>
                    <a:pt x="238" y="156"/>
                  </a:lnTo>
                  <a:lnTo>
                    <a:pt x="238" y="157"/>
                  </a:lnTo>
                  <a:lnTo>
                    <a:pt x="238" y="158"/>
                  </a:lnTo>
                  <a:lnTo>
                    <a:pt x="240" y="159"/>
                  </a:lnTo>
                  <a:lnTo>
                    <a:pt x="241" y="159"/>
                  </a:lnTo>
                  <a:lnTo>
                    <a:pt x="241" y="160"/>
                  </a:lnTo>
                  <a:lnTo>
                    <a:pt x="242" y="161"/>
                  </a:lnTo>
                  <a:lnTo>
                    <a:pt x="242" y="162"/>
                  </a:lnTo>
                  <a:lnTo>
                    <a:pt x="242" y="161"/>
                  </a:lnTo>
                  <a:lnTo>
                    <a:pt x="243" y="161"/>
                  </a:lnTo>
                  <a:lnTo>
                    <a:pt x="244" y="166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0"/>
                  </a:lnTo>
                  <a:lnTo>
                    <a:pt x="245" y="173"/>
                  </a:lnTo>
                  <a:lnTo>
                    <a:pt x="246" y="174"/>
                  </a:lnTo>
                  <a:lnTo>
                    <a:pt x="246" y="175"/>
                  </a:lnTo>
                  <a:lnTo>
                    <a:pt x="244" y="174"/>
                  </a:lnTo>
                  <a:lnTo>
                    <a:pt x="244" y="175"/>
                  </a:lnTo>
                  <a:lnTo>
                    <a:pt x="244" y="178"/>
                  </a:lnTo>
                  <a:lnTo>
                    <a:pt x="242" y="178"/>
                  </a:lnTo>
                  <a:lnTo>
                    <a:pt x="243" y="181"/>
                  </a:lnTo>
                  <a:lnTo>
                    <a:pt x="243" y="183"/>
                  </a:lnTo>
                  <a:lnTo>
                    <a:pt x="242" y="185"/>
                  </a:lnTo>
                  <a:lnTo>
                    <a:pt x="242" y="185"/>
                  </a:lnTo>
                  <a:lnTo>
                    <a:pt x="241" y="184"/>
                  </a:lnTo>
                  <a:lnTo>
                    <a:pt x="238" y="184"/>
                  </a:lnTo>
                  <a:lnTo>
                    <a:pt x="235" y="185"/>
                  </a:lnTo>
                  <a:lnTo>
                    <a:pt x="235" y="186"/>
                  </a:lnTo>
                  <a:lnTo>
                    <a:pt x="235" y="187"/>
                  </a:lnTo>
                  <a:lnTo>
                    <a:pt x="236" y="189"/>
                  </a:lnTo>
                  <a:lnTo>
                    <a:pt x="236" y="190"/>
                  </a:lnTo>
                  <a:lnTo>
                    <a:pt x="232" y="192"/>
                  </a:lnTo>
                  <a:lnTo>
                    <a:pt x="230" y="192"/>
                  </a:lnTo>
                  <a:lnTo>
                    <a:pt x="230" y="193"/>
                  </a:lnTo>
                  <a:lnTo>
                    <a:pt x="229" y="193"/>
                  </a:lnTo>
                  <a:lnTo>
                    <a:pt x="228" y="194"/>
                  </a:lnTo>
                  <a:lnTo>
                    <a:pt x="227" y="195"/>
                  </a:lnTo>
                  <a:lnTo>
                    <a:pt x="226" y="195"/>
                  </a:lnTo>
                  <a:lnTo>
                    <a:pt x="225" y="195"/>
                  </a:lnTo>
                  <a:lnTo>
                    <a:pt x="225" y="194"/>
                  </a:lnTo>
                  <a:lnTo>
                    <a:pt x="224" y="194"/>
                  </a:lnTo>
                  <a:lnTo>
                    <a:pt x="223" y="195"/>
                  </a:lnTo>
                  <a:lnTo>
                    <a:pt x="221" y="195"/>
                  </a:lnTo>
                  <a:lnTo>
                    <a:pt x="220" y="195"/>
                  </a:lnTo>
                  <a:lnTo>
                    <a:pt x="219" y="195"/>
                  </a:lnTo>
                  <a:lnTo>
                    <a:pt x="218" y="195"/>
                  </a:lnTo>
                  <a:lnTo>
                    <a:pt x="218" y="197"/>
                  </a:lnTo>
                  <a:lnTo>
                    <a:pt x="217" y="197"/>
                  </a:lnTo>
                  <a:lnTo>
                    <a:pt x="216" y="197"/>
                  </a:lnTo>
                  <a:lnTo>
                    <a:pt x="215" y="197"/>
                  </a:lnTo>
                  <a:lnTo>
                    <a:pt x="215" y="195"/>
                  </a:lnTo>
                  <a:lnTo>
                    <a:pt x="215" y="195"/>
                  </a:lnTo>
                  <a:lnTo>
                    <a:pt x="215" y="194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4" y="191"/>
                  </a:lnTo>
                  <a:lnTo>
                    <a:pt x="212" y="190"/>
                  </a:lnTo>
                  <a:lnTo>
                    <a:pt x="212" y="190"/>
                  </a:lnTo>
                  <a:lnTo>
                    <a:pt x="211" y="190"/>
                  </a:lnTo>
                  <a:lnTo>
                    <a:pt x="211" y="189"/>
                  </a:lnTo>
                  <a:lnTo>
                    <a:pt x="210" y="189"/>
                  </a:lnTo>
                  <a:lnTo>
                    <a:pt x="209" y="187"/>
                  </a:lnTo>
                  <a:lnTo>
                    <a:pt x="208" y="187"/>
                  </a:lnTo>
                  <a:lnTo>
                    <a:pt x="207" y="185"/>
                  </a:lnTo>
                  <a:lnTo>
                    <a:pt x="206" y="184"/>
                  </a:lnTo>
                  <a:lnTo>
                    <a:pt x="206" y="185"/>
                  </a:lnTo>
                  <a:lnTo>
                    <a:pt x="204" y="185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4" y="183"/>
                  </a:lnTo>
                  <a:lnTo>
                    <a:pt x="204" y="182"/>
                  </a:lnTo>
                  <a:lnTo>
                    <a:pt x="203" y="182"/>
                  </a:lnTo>
                  <a:lnTo>
                    <a:pt x="202" y="182"/>
                  </a:lnTo>
                  <a:lnTo>
                    <a:pt x="202" y="181"/>
                  </a:lnTo>
                  <a:lnTo>
                    <a:pt x="202" y="180"/>
                  </a:lnTo>
                  <a:lnTo>
                    <a:pt x="201" y="180"/>
                  </a:lnTo>
                  <a:lnTo>
                    <a:pt x="201" y="178"/>
                  </a:lnTo>
                  <a:lnTo>
                    <a:pt x="201" y="177"/>
                  </a:lnTo>
                  <a:lnTo>
                    <a:pt x="200" y="177"/>
                  </a:lnTo>
                  <a:lnTo>
                    <a:pt x="200" y="178"/>
                  </a:lnTo>
                  <a:lnTo>
                    <a:pt x="200" y="177"/>
                  </a:lnTo>
                  <a:lnTo>
                    <a:pt x="199" y="177"/>
                  </a:lnTo>
                  <a:lnTo>
                    <a:pt x="198" y="177"/>
                  </a:lnTo>
                  <a:lnTo>
                    <a:pt x="198" y="176"/>
                  </a:lnTo>
                  <a:lnTo>
                    <a:pt x="197" y="177"/>
                  </a:lnTo>
                  <a:lnTo>
                    <a:pt x="195" y="176"/>
                  </a:lnTo>
                  <a:lnTo>
                    <a:pt x="194" y="177"/>
                  </a:lnTo>
                  <a:lnTo>
                    <a:pt x="193" y="177"/>
                  </a:lnTo>
                  <a:lnTo>
                    <a:pt x="193" y="178"/>
                  </a:lnTo>
                  <a:lnTo>
                    <a:pt x="192" y="178"/>
                  </a:lnTo>
                  <a:lnTo>
                    <a:pt x="191" y="178"/>
                  </a:lnTo>
                  <a:lnTo>
                    <a:pt x="190" y="178"/>
                  </a:lnTo>
                  <a:lnTo>
                    <a:pt x="189" y="178"/>
                  </a:lnTo>
                  <a:lnTo>
                    <a:pt x="187" y="180"/>
                  </a:lnTo>
                  <a:lnTo>
                    <a:pt x="187" y="178"/>
                  </a:lnTo>
                  <a:lnTo>
                    <a:pt x="186" y="178"/>
                  </a:lnTo>
                  <a:lnTo>
                    <a:pt x="185" y="178"/>
                  </a:lnTo>
                  <a:lnTo>
                    <a:pt x="184" y="178"/>
                  </a:lnTo>
                  <a:lnTo>
                    <a:pt x="184" y="177"/>
                  </a:lnTo>
                  <a:lnTo>
                    <a:pt x="183" y="177"/>
                  </a:lnTo>
                  <a:lnTo>
                    <a:pt x="182" y="177"/>
                  </a:lnTo>
                  <a:lnTo>
                    <a:pt x="181" y="177"/>
                  </a:lnTo>
                  <a:lnTo>
                    <a:pt x="181" y="176"/>
                  </a:lnTo>
                  <a:lnTo>
                    <a:pt x="180" y="176"/>
                  </a:lnTo>
                  <a:lnTo>
                    <a:pt x="178" y="176"/>
                  </a:lnTo>
                  <a:lnTo>
                    <a:pt x="177" y="176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4" y="174"/>
                  </a:lnTo>
                  <a:lnTo>
                    <a:pt x="173" y="174"/>
                  </a:lnTo>
                  <a:lnTo>
                    <a:pt x="172" y="174"/>
                  </a:lnTo>
                  <a:lnTo>
                    <a:pt x="170" y="174"/>
                  </a:lnTo>
                  <a:lnTo>
                    <a:pt x="170" y="173"/>
                  </a:lnTo>
                  <a:lnTo>
                    <a:pt x="169" y="172"/>
                  </a:lnTo>
                  <a:lnTo>
                    <a:pt x="168" y="172"/>
                  </a:lnTo>
                  <a:lnTo>
                    <a:pt x="166" y="172"/>
                  </a:lnTo>
                  <a:lnTo>
                    <a:pt x="165" y="172"/>
                  </a:lnTo>
                  <a:lnTo>
                    <a:pt x="164" y="170"/>
                  </a:lnTo>
                  <a:lnTo>
                    <a:pt x="163" y="169"/>
                  </a:lnTo>
                  <a:lnTo>
                    <a:pt x="160" y="166"/>
                  </a:lnTo>
                  <a:lnTo>
                    <a:pt x="159" y="165"/>
                  </a:lnTo>
                  <a:lnTo>
                    <a:pt x="156" y="162"/>
                  </a:lnTo>
                  <a:lnTo>
                    <a:pt x="155" y="162"/>
                  </a:lnTo>
                  <a:lnTo>
                    <a:pt x="152" y="161"/>
                  </a:lnTo>
                  <a:lnTo>
                    <a:pt x="152" y="160"/>
                  </a:lnTo>
                  <a:lnTo>
                    <a:pt x="151" y="159"/>
                  </a:lnTo>
                  <a:lnTo>
                    <a:pt x="150" y="159"/>
                  </a:lnTo>
                  <a:lnTo>
                    <a:pt x="148" y="157"/>
                  </a:lnTo>
                  <a:lnTo>
                    <a:pt x="147" y="156"/>
                  </a:lnTo>
                  <a:lnTo>
                    <a:pt x="143" y="153"/>
                  </a:lnTo>
                  <a:lnTo>
                    <a:pt x="141" y="151"/>
                  </a:lnTo>
                  <a:lnTo>
                    <a:pt x="140" y="150"/>
                  </a:lnTo>
                  <a:lnTo>
                    <a:pt x="139" y="149"/>
                  </a:lnTo>
                  <a:lnTo>
                    <a:pt x="138" y="149"/>
                  </a:lnTo>
                  <a:lnTo>
                    <a:pt x="137" y="148"/>
                  </a:lnTo>
                  <a:lnTo>
                    <a:pt x="133" y="143"/>
                  </a:lnTo>
                  <a:lnTo>
                    <a:pt x="133" y="142"/>
                  </a:lnTo>
                  <a:lnTo>
                    <a:pt x="132" y="142"/>
                  </a:lnTo>
                  <a:lnTo>
                    <a:pt x="131" y="143"/>
                  </a:lnTo>
                  <a:lnTo>
                    <a:pt x="130" y="143"/>
                  </a:lnTo>
                  <a:lnTo>
                    <a:pt x="130" y="142"/>
                  </a:lnTo>
                  <a:lnTo>
                    <a:pt x="130" y="141"/>
                  </a:lnTo>
                  <a:lnTo>
                    <a:pt x="130" y="142"/>
                  </a:lnTo>
                  <a:lnTo>
                    <a:pt x="129" y="142"/>
                  </a:lnTo>
                  <a:lnTo>
                    <a:pt x="129" y="143"/>
                  </a:lnTo>
                  <a:lnTo>
                    <a:pt x="129" y="144"/>
                  </a:lnTo>
                  <a:lnTo>
                    <a:pt x="127" y="144"/>
                  </a:lnTo>
                  <a:lnTo>
                    <a:pt x="127" y="143"/>
                  </a:lnTo>
                  <a:lnTo>
                    <a:pt x="126" y="143"/>
                  </a:lnTo>
                  <a:lnTo>
                    <a:pt x="125" y="143"/>
                  </a:lnTo>
                  <a:lnTo>
                    <a:pt x="124" y="143"/>
                  </a:lnTo>
                  <a:lnTo>
                    <a:pt x="122" y="143"/>
                  </a:lnTo>
                  <a:lnTo>
                    <a:pt x="121" y="143"/>
                  </a:lnTo>
                  <a:lnTo>
                    <a:pt x="120" y="143"/>
                  </a:lnTo>
                  <a:lnTo>
                    <a:pt x="120" y="142"/>
                  </a:lnTo>
                  <a:lnTo>
                    <a:pt x="118" y="142"/>
                  </a:lnTo>
                  <a:lnTo>
                    <a:pt x="117" y="142"/>
                  </a:lnTo>
                  <a:lnTo>
                    <a:pt x="117" y="143"/>
                  </a:lnTo>
                  <a:lnTo>
                    <a:pt x="117" y="144"/>
                  </a:lnTo>
                  <a:lnTo>
                    <a:pt x="117" y="143"/>
                  </a:lnTo>
                  <a:lnTo>
                    <a:pt x="116" y="143"/>
                  </a:lnTo>
                  <a:lnTo>
                    <a:pt x="115" y="143"/>
                  </a:lnTo>
                  <a:lnTo>
                    <a:pt x="113" y="145"/>
                  </a:lnTo>
                  <a:lnTo>
                    <a:pt x="112" y="145"/>
                  </a:lnTo>
                  <a:lnTo>
                    <a:pt x="112" y="147"/>
                  </a:lnTo>
                  <a:lnTo>
                    <a:pt x="110" y="147"/>
                  </a:lnTo>
                  <a:lnTo>
                    <a:pt x="110" y="148"/>
                  </a:lnTo>
                  <a:lnTo>
                    <a:pt x="109" y="148"/>
                  </a:lnTo>
                  <a:lnTo>
                    <a:pt x="109" y="147"/>
                  </a:lnTo>
                  <a:lnTo>
                    <a:pt x="108" y="147"/>
                  </a:lnTo>
                  <a:lnTo>
                    <a:pt x="108" y="145"/>
                  </a:lnTo>
                  <a:lnTo>
                    <a:pt x="107" y="145"/>
                  </a:lnTo>
                  <a:lnTo>
                    <a:pt x="106" y="144"/>
                  </a:lnTo>
                  <a:lnTo>
                    <a:pt x="106" y="143"/>
                  </a:lnTo>
                  <a:lnTo>
                    <a:pt x="105" y="143"/>
                  </a:lnTo>
                  <a:lnTo>
                    <a:pt x="104" y="143"/>
                  </a:lnTo>
                  <a:lnTo>
                    <a:pt x="101" y="143"/>
                  </a:lnTo>
                  <a:lnTo>
                    <a:pt x="100" y="144"/>
                  </a:lnTo>
                  <a:lnTo>
                    <a:pt x="100" y="145"/>
                  </a:lnTo>
                  <a:lnTo>
                    <a:pt x="99" y="144"/>
                  </a:lnTo>
                  <a:lnTo>
                    <a:pt x="100" y="143"/>
                  </a:lnTo>
                  <a:lnTo>
                    <a:pt x="101" y="142"/>
                  </a:lnTo>
                  <a:lnTo>
                    <a:pt x="104" y="142"/>
                  </a:lnTo>
                  <a:lnTo>
                    <a:pt x="103" y="142"/>
                  </a:lnTo>
                  <a:lnTo>
                    <a:pt x="104" y="141"/>
                  </a:lnTo>
                  <a:lnTo>
                    <a:pt x="103" y="139"/>
                  </a:lnTo>
                  <a:lnTo>
                    <a:pt x="101" y="138"/>
                  </a:lnTo>
                  <a:lnTo>
                    <a:pt x="100" y="138"/>
                  </a:lnTo>
                  <a:lnTo>
                    <a:pt x="99" y="136"/>
                  </a:lnTo>
                  <a:lnTo>
                    <a:pt x="99" y="138"/>
                  </a:lnTo>
                  <a:lnTo>
                    <a:pt x="99" y="139"/>
                  </a:lnTo>
                  <a:lnTo>
                    <a:pt x="100" y="142"/>
                  </a:lnTo>
                  <a:lnTo>
                    <a:pt x="99" y="142"/>
                  </a:lnTo>
                  <a:lnTo>
                    <a:pt x="99" y="143"/>
                  </a:lnTo>
                  <a:lnTo>
                    <a:pt x="98" y="143"/>
                  </a:lnTo>
                  <a:lnTo>
                    <a:pt x="99" y="144"/>
                  </a:lnTo>
                  <a:lnTo>
                    <a:pt x="99" y="145"/>
                  </a:lnTo>
                  <a:lnTo>
                    <a:pt x="100" y="145"/>
                  </a:lnTo>
                  <a:lnTo>
                    <a:pt x="100" y="147"/>
                  </a:lnTo>
                  <a:lnTo>
                    <a:pt x="99" y="147"/>
                  </a:lnTo>
                  <a:lnTo>
                    <a:pt x="98" y="147"/>
                  </a:lnTo>
                  <a:lnTo>
                    <a:pt x="98" y="145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2"/>
                  </a:lnTo>
                  <a:lnTo>
                    <a:pt x="96" y="142"/>
                  </a:lnTo>
                  <a:lnTo>
                    <a:pt x="96" y="141"/>
                  </a:lnTo>
                  <a:lnTo>
                    <a:pt x="95" y="141"/>
                  </a:lnTo>
                  <a:lnTo>
                    <a:pt x="96" y="140"/>
                  </a:lnTo>
                  <a:lnTo>
                    <a:pt x="97" y="139"/>
                  </a:lnTo>
                  <a:lnTo>
                    <a:pt x="97" y="138"/>
                  </a:lnTo>
                  <a:lnTo>
                    <a:pt x="97" y="136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7" y="131"/>
                  </a:lnTo>
                  <a:lnTo>
                    <a:pt x="96" y="130"/>
                  </a:lnTo>
                  <a:lnTo>
                    <a:pt x="96" y="128"/>
                  </a:lnTo>
                  <a:lnTo>
                    <a:pt x="95" y="127"/>
                  </a:lnTo>
                  <a:lnTo>
                    <a:pt x="95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4" y="123"/>
                  </a:lnTo>
                  <a:lnTo>
                    <a:pt x="92" y="122"/>
                  </a:lnTo>
                  <a:lnTo>
                    <a:pt x="91" y="122"/>
                  </a:lnTo>
                  <a:lnTo>
                    <a:pt x="91" y="121"/>
                  </a:lnTo>
                  <a:lnTo>
                    <a:pt x="90" y="119"/>
                  </a:lnTo>
                  <a:lnTo>
                    <a:pt x="90" y="118"/>
                  </a:lnTo>
                  <a:lnTo>
                    <a:pt x="90" y="117"/>
                  </a:lnTo>
                  <a:lnTo>
                    <a:pt x="90" y="116"/>
                  </a:lnTo>
                  <a:lnTo>
                    <a:pt x="89" y="116"/>
                  </a:lnTo>
                  <a:lnTo>
                    <a:pt x="88" y="115"/>
                  </a:lnTo>
                  <a:lnTo>
                    <a:pt x="87" y="114"/>
                  </a:lnTo>
                  <a:lnTo>
                    <a:pt x="87" y="113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6" y="110"/>
                  </a:lnTo>
                  <a:lnTo>
                    <a:pt x="86" y="109"/>
                  </a:lnTo>
                  <a:lnTo>
                    <a:pt x="84" y="109"/>
                  </a:lnTo>
                  <a:lnTo>
                    <a:pt x="84" y="108"/>
                  </a:lnTo>
                  <a:lnTo>
                    <a:pt x="83" y="107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0" y="105"/>
                  </a:lnTo>
                  <a:lnTo>
                    <a:pt x="79" y="104"/>
                  </a:lnTo>
                  <a:lnTo>
                    <a:pt x="79" y="102"/>
                  </a:lnTo>
                  <a:lnTo>
                    <a:pt x="78" y="102"/>
                  </a:lnTo>
                  <a:lnTo>
                    <a:pt x="78" y="101"/>
                  </a:lnTo>
                  <a:lnTo>
                    <a:pt x="77" y="100"/>
                  </a:lnTo>
                  <a:lnTo>
                    <a:pt x="75" y="100"/>
                  </a:lnTo>
                  <a:lnTo>
                    <a:pt x="74" y="99"/>
                  </a:lnTo>
                  <a:lnTo>
                    <a:pt x="73" y="98"/>
                  </a:lnTo>
                  <a:lnTo>
                    <a:pt x="72" y="97"/>
                  </a:lnTo>
                  <a:lnTo>
                    <a:pt x="71" y="97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6" y="93"/>
                  </a:lnTo>
                  <a:lnTo>
                    <a:pt x="65" y="93"/>
                  </a:lnTo>
                  <a:lnTo>
                    <a:pt x="64" y="93"/>
                  </a:lnTo>
                  <a:lnTo>
                    <a:pt x="63" y="92"/>
                  </a:lnTo>
                  <a:lnTo>
                    <a:pt x="62" y="92"/>
                  </a:lnTo>
                  <a:lnTo>
                    <a:pt x="62" y="91"/>
                  </a:lnTo>
                  <a:lnTo>
                    <a:pt x="61" y="91"/>
                  </a:lnTo>
                  <a:lnTo>
                    <a:pt x="60" y="90"/>
                  </a:lnTo>
                  <a:lnTo>
                    <a:pt x="58" y="91"/>
                  </a:lnTo>
                  <a:lnTo>
                    <a:pt x="58" y="90"/>
                  </a:lnTo>
                  <a:lnTo>
                    <a:pt x="57" y="90"/>
                  </a:lnTo>
                  <a:lnTo>
                    <a:pt x="57" y="89"/>
                  </a:lnTo>
                  <a:lnTo>
                    <a:pt x="56" y="88"/>
                  </a:lnTo>
                  <a:lnTo>
                    <a:pt x="55" y="87"/>
                  </a:lnTo>
                  <a:lnTo>
                    <a:pt x="55" y="85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3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9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7" y="80"/>
                  </a:lnTo>
                  <a:lnTo>
                    <a:pt x="48" y="80"/>
                  </a:lnTo>
                  <a:lnTo>
                    <a:pt x="47" y="79"/>
                  </a:lnTo>
                  <a:lnTo>
                    <a:pt x="46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2"/>
                  </a:lnTo>
                  <a:lnTo>
                    <a:pt x="40" y="72"/>
                  </a:lnTo>
                  <a:lnTo>
                    <a:pt x="39" y="71"/>
                  </a:lnTo>
                  <a:lnTo>
                    <a:pt x="39" y="70"/>
                  </a:lnTo>
                  <a:lnTo>
                    <a:pt x="38" y="68"/>
                  </a:lnTo>
                  <a:lnTo>
                    <a:pt x="38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6"/>
                  </a:lnTo>
                  <a:lnTo>
                    <a:pt x="35" y="66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31" y="60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20" y="41"/>
                  </a:lnTo>
                  <a:lnTo>
                    <a:pt x="19" y="40"/>
                  </a:lnTo>
                  <a:lnTo>
                    <a:pt x="19" y="39"/>
                  </a:lnTo>
                  <a:lnTo>
                    <a:pt x="18" y="39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5" y="37"/>
                  </a:lnTo>
                  <a:lnTo>
                    <a:pt x="15" y="35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30" y="20"/>
                  </a:lnTo>
                  <a:lnTo>
                    <a:pt x="34" y="20"/>
                  </a:lnTo>
                  <a:lnTo>
                    <a:pt x="34" y="12"/>
                  </a:lnTo>
                  <a:lnTo>
                    <a:pt x="39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4" y="11"/>
                  </a:lnTo>
                  <a:lnTo>
                    <a:pt x="55" y="11"/>
                  </a:lnTo>
                  <a:lnTo>
                    <a:pt x="57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1" y="11"/>
                  </a:lnTo>
                  <a:lnTo>
                    <a:pt x="62" y="11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1" y="3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1" name="Freeform 126"/>
            <p:cNvSpPr>
              <a:spLocks/>
            </p:cNvSpPr>
            <p:nvPr/>
          </p:nvSpPr>
          <p:spPr bwMode="auto">
            <a:xfrm>
              <a:off x="2962275" y="2673350"/>
              <a:ext cx="363538" cy="393700"/>
            </a:xfrm>
            <a:custGeom>
              <a:avLst/>
              <a:gdLst>
                <a:gd name="T0" fmla="*/ 205 w 229"/>
                <a:gd name="T1" fmla="*/ 95 h 248"/>
                <a:gd name="T2" fmla="*/ 213 w 229"/>
                <a:gd name="T3" fmla="*/ 102 h 248"/>
                <a:gd name="T4" fmla="*/ 229 w 229"/>
                <a:gd name="T5" fmla="*/ 118 h 248"/>
                <a:gd name="T6" fmla="*/ 206 w 229"/>
                <a:gd name="T7" fmla="*/ 128 h 248"/>
                <a:gd name="T8" fmla="*/ 198 w 229"/>
                <a:gd name="T9" fmla="*/ 132 h 248"/>
                <a:gd name="T10" fmla="*/ 187 w 229"/>
                <a:gd name="T11" fmla="*/ 138 h 248"/>
                <a:gd name="T12" fmla="*/ 176 w 229"/>
                <a:gd name="T13" fmla="*/ 144 h 248"/>
                <a:gd name="T14" fmla="*/ 168 w 229"/>
                <a:gd name="T15" fmla="*/ 147 h 248"/>
                <a:gd name="T16" fmla="*/ 153 w 229"/>
                <a:gd name="T17" fmla="*/ 154 h 248"/>
                <a:gd name="T18" fmla="*/ 115 w 229"/>
                <a:gd name="T19" fmla="*/ 174 h 248"/>
                <a:gd name="T20" fmla="*/ 103 w 229"/>
                <a:gd name="T21" fmla="*/ 180 h 248"/>
                <a:gd name="T22" fmla="*/ 106 w 229"/>
                <a:gd name="T23" fmla="*/ 183 h 248"/>
                <a:gd name="T24" fmla="*/ 108 w 229"/>
                <a:gd name="T25" fmla="*/ 184 h 248"/>
                <a:gd name="T26" fmla="*/ 108 w 229"/>
                <a:gd name="T27" fmla="*/ 192 h 248"/>
                <a:gd name="T28" fmla="*/ 84 w 229"/>
                <a:gd name="T29" fmla="*/ 220 h 248"/>
                <a:gd name="T30" fmla="*/ 51 w 229"/>
                <a:gd name="T31" fmla="*/ 242 h 248"/>
                <a:gd name="T32" fmla="*/ 44 w 229"/>
                <a:gd name="T33" fmla="*/ 238 h 248"/>
                <a:gd name="T34" fmla="*/ 41 w 229"/>
                <a:gd name="T35" fmla="*/ 239 h 248"/>
                <a:gd name="T36" fmla="*/ 35 w 229"/>
                <a:gd name="T37" fmla="*/ 239 h 248"/>
                <a:gd name="T38" fmla="*/ 31 w 229"/>
                <a:gd name="T39" fmla="*/ 238 h 248"/>
                <a:gd name="T40" fmla="*/ 24 w 229"/>
                <a:gd name="T41" fmla="*/ 237 h 248"/>
                <a:gd name="T42" fmla="*/ 22 w 229"/>
                <a:gd name="T43" fmla="*/ 243 h 248"/>
                <a:gd name="T44" fmla="*/ 16 w 229"/>
                <a:gd name="T45" fmla="*/ 241 h 248"/>
                <a:gd name="T46" fmla="*/ 16 w 229"/>
                <a:gd name="T47" fmla="*/ 234 h 248"/>
                <a:gd name="T48" fmla="*/ 15 w 229"/>
                <a:gd name="T49" fmla="*/ 229 h 248"/>
                <a:gd name="T50" fmla="*/ 11 w 229"/>
                <a:gd name="T51" fmla="*/ 224 h 248"/>
                <a:gd name="T52" fmla="*/ 7 w 229"/>
                <a:gd name="T53" fmla="*/ 218 h 248"/>
                <a:gd name="T54" fmla="*/ 7 w 229"/>
                <a:gd name="T55" fmla="*/ 211 h 248"/>
                <a:gd name="T56" fmla="*/ 9 w 229"/>
                <a:gd name="T57" fmla="*/ 206 h 248"/>
                <a:gd name="T58" fmla="*/ 15 w 229"/>
                <a:gd name="T59" fmla="*/ 203 h 248"/>
                <a:gd name="T60" fmla="*/ 16 w 229"/>
                <a:gd name="T61" fmla="*/ 198 h 248"/>
                <a:gd name="T62" fmla="*/ 13 w 229"/>
                <a:gd name="T63" fmla="*/ 189 h 248"/>
                <a:gd name="T64" fmla="*/ 16 w 229"/>
                <a:gd name="T65" fmla="*/ 182 h 248"/>
                <a:gd name="T66" fmla="*/ 8 w 229"/>
                <a:gd name="T67" fmla="*/ 180 h 248"/>
                <a:gd name="T68" fmla="*/ 6 w 229"/>
                <a:gd name="T69" fmla="*/ 174 h 248"/>
                <a:gd name="T70" fmla="*/ 6 w 229"/>
                <a:gd name="T71" fmla="*/ 169 h 248"/>
                <a:gd name="T72" fmla="*/ 4 w 229"/>
                <a:gd name="T73" fmla="*/ 163 h 248"/>
                <a:gd name="T74" fmla="*/ 7 w 229"/>
                <a:gd name="T75" fmla="*/ 152 h 248"/>
                <a:gd name="T76" fmla="*/ 33 w 229"/>
                <a:gd name="T77" fmla="*/ 128 h 248"/>
                <a:gd name="T78" fmla="*/ 44 w 229"/>
                <a:gd name="T79" fmla="*/ 116 h 248"/>
                <a:gd name="T80" fmla="*/ 54 w 229"/>
                <a:gd name="T81" fmla="*/ 108 h 248"/>
                <a:gd name="T82" fmla="*/ 57 w 229"/>
                <a:gd name="T83" fmla="*/ 104 h 248"/>
                <a:gd name="T84" fmla="*/ 60 w 229"/>
                <a:gd name="T85" fmla="*/ 102 h 248"/>
                <a:gd name="T86" fmla="*/ 65 w 229"/>
                <a:gd name="T87" fmla="*/ 99 h 248"/>
                <a:gd name="T88" fmla="*/ 68 w 229"/>
                <a:gd name="T89" fmla="*/ 98 h 248"/>
                <a:gd name="T90" fmla="*/ 71 w 229"/>
                <a:gd name="T91" fmla="*/ 95 h 248"/>
                <a:gd name="T92" fmla="*/ 75 w 229"/>
                <a:gd name="T93" fmla="*/ 94 h 248"/>
                <a:gd name="T94" fmla="*/ 78 w 229"/>
                <a:gd name="T95" fmla="*/ 89 h 248"/>
                <a:gd name="T96" fmla="*/ 83 w 229"/>
                <a:gd name="T97" fmla="*/ 90 h 248"/>
                <a:gd name="T98" fmla="*/ 89 w 229"/>
                <a:gd name="T99" fmla="*/ 88 h 248"/>
                <a:gd name="T100" fmla="*/ 92 w 229"/>
                <a:gd name="T101" fmla="*/ 89 h 248"/>
                <a:gd name="T102" fmla="*/ 98 w 229"/>
                <a:gd name="T103" fmla="*/ 86 h 248"/>
                <a:gd name="T104" fmla="*/ 102 w 229"/>
                <a:gd name="T105" fmla="*/ 85 h 248"/>
                <a:gd name="T106" fmla="*/ 107 w 229"/>
                <a:gd name="T107" fmla="*/ 86 h 248"/>
                <a:gd name="T108" fmla="*/ 111 w 229"/>
                <a:gd name="T109" fmla="*/ 89 h 248"/>
                <a:gd name="T110" fmla="*/ 117 w 229"/>
                <a:gd name="T111" fmla="*/ 90 h 248"/>
                <a:gd name="T112" fmla="*/ 117 w 229"/>
                <a:gd name="T113" fmla="*/ 85 h 248"/>
                <a:gd name="T114" fmla="*/ 117 w 229"/>
                <a:gd name="T115" fmla="*/ 1 h 248"/>
                <a:gd name="T116" fmla="*/ 174 w 229"/>
                <a:gd name="T117" fmla="*/ 6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248">
                  <a:moveTo>
                    <a:pt x="174" y="65"/>
                  </a:moveTo>
                  <a:lnTo>
                    <a:pt x="176" y="66"/>
                  </a:lnTo>
                  <a:lnTo>
                    <a:pt x="195" y="85"/>
                  </a:lnTo>
                  <a:lnTo>
                    <a:pt x="200" y="89"/>
                  </a:lnTo>
                  <a:lnTo>
                    <a:pt x="203" y="93"/>
                  </a:lnTo>
                  <a:lnTo>
                    <a:pt x="204" y="94"/>
                  </a:lnTo>
                  <a:lnTo>
                    <a:pt x="205" y="95"/>
                  </a:lnTo>
                  <a:lnTo>
                    <a:pt x="206" y="96"/>
                  </a:lnTo>
                  <a:lnTo>
                    <a:pt x="209" y="97"/>
                  </a:lnTo>
                  <a:lnTo>
                    <a:pt x="209" y="98"/>
                  </a:lnTo>
                  <a:lnTo>
                    <a:pt x="210" y="98"/>
                  </a:lnTo>
                  <a:lnTo>
                    <a:pt x="211" y="99"/>
                  </a:lnTo>
                  <a:lnTo>
                    <a:pt x="212" y="101"/>
                  </a:lnTo>
                  <a:lnTo>
                    <a:pt x="213" y="102"/>
                  </a:lnTo>
                  <a:lnTo>
                    <a:pt x="214" y="103"/>
                  </a:lnTo>
                  <a:lnTo>
                    <a:pt x="215" y="104"/>
                  </a:lnTo>
                  <a:lnTo>
                    <a:pt x="217" y="105"/>
                  </a:lnTo>
                  <a:lnTo>
                    <a:pt x="218" y="106"/>
                  </a:lnTo>
                  <a:lnTo>
                    <a:pt x="219" y="106"/>
                  </a:lnTo>
                  <a:lnTo>
                    <a:pt x="228" y="116"/>
                  </a:lnTo>
                  <a:lnTo>
                    <a:pt x="229" y="118"/>
                  </a:lnTo>
                  <a:lnTo>
                    <a:pt x="217" y="123"/>
                  </a:lnTo>
                  <a:lnTo>
                    <a:pt x="214" y="124"/>
                  </a:lnTo>
                  <a:lnTo>
                    <a:pt x="212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8" y="128"/>
                  </a:lnTo>
                  <a:lnTo>
                    <a:pt x="206" y="128"/>
                  </a:lnTo>
                  <a:lnTo>
                    <a:pt x="206" y="129"/>
                  </a:lnTo>
                  <a:lnTo>
                    <a:pt x="205" y="129"/>
                  </a:lnTo>
                  <a:lnTo>
                    <a:pt x="204" y="130"/>
                  </a:lnTo>
                  <a:lnTo>
                    <a:pt x="203" y="130"/>
                  </a:lnTo>
                  <a:lnTo>
                    <a:pt x="202" y="130"/>
                  </a:lnTo>
                  <a:lnTo>
                    <a:pt x="201" y="131"/>
                  </a:lnTo>
                  <a:lnTo>
                    <a:pt x="198" y="132"/>
                  </a:lnTo>
                  <a:lnTo>
                    <a:pt x="197" y="133"/>
                  </a:lnTo>
                  <a:lnTo>
                    <a:pt x="196" y="133"/>
                  </a:lnTo>
                  <a:lnTo>
                    <a:pt x="195" y="135"/>
                  </a:lnTo>
                  <a:lnTo>
                    <a:pt x="193" y="136"/>
                  </a:lnTo>
                  <a:lnTo>
                    <a:pt x="192" y="137"/>
                  </a:lnTo>
                  <a:lnTo>
                    <a:pt x="189" y="137"/>
                  </a:lnTo>
                  <a:lnTo>
                    <a:pt x="187" y="138"/>
                  </a:lnTo>
                  <a:lnTo>
                    <a:pt x="185" y="139"/>
                  </a:lnTo>
                  <a:lnTo>
                    <a:pt x="183" y="140"/>
                  </a:lnTo>
                  <a:lnTo>
                    <a:pt x="180" y="141"/>
                  </a:lnTo>
                  <a:lnTo>
                    <a:pt x="179" y="142"/>
                  </a:lnTo>
                  <a:lnTo>
                    <a:pt x="178" y="142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5" y="145"/>
                  </a:lnTo>
                  <a:lnTo>
                    <a:pt x="174" y="146"/>
                  </a:lnTo>
                  <a:lnTo>
                    <a:pt x="171" y="146"/>
                  </a:lnTo>
                  <a:lnTo>
                    <a:pt x="171" y="147"/>
                  </a:lnTo>
                  <a:lnTo>
                    <a:pt x="170" y="147"/>
                  </a:lnTo>
                  <a:lnTo>
                    <a:pt x="169" y="147"/>
                  </a:lnTo>
                  <a:lnTo>
                    <a:pt x="168" y="147"/>
                  </a:lnTo>
                  <a:lnTo>
                    <a:pt x="167" y="148"/>
                  </a:lnTo>
                  <a:lnTo>
                    <a:pt x="166" y="148"/>
                  </a:lnTo>
                  <a:lnTo>
                    <a:pt x="158" y="152"/>
                  </a:lnTo>
                  <a:lnTo>
                    <a:pt x="155" y="153"/>
                  </a:lnTo>
                  <a:lnTo>
                    <a:pt x="155" y="154"/>
                  </a:lnTo>
                  <a:lnTo>
                    <a:pt x="154" y="154"/>
                  </a:lnTo>
                  <a:lnTo>
                    <a:pt x="153" y="154"/>
                  </a:lnTo>
                  <a:lnTo>
                    <a:pt x="152" y="155"/>
                  </a:lnTo>
                  <a:lnTo>
                    <a:pt x="150" y="156"/>
                  </a:lnTo>
                  <a:lnTo>
                    <a:pt x="149" y="157"/>
                  </a:lnTo>
                  <a:lnTo>
                    <a:pt x="141" y="162"/>
                  </a:lnTo>
                  <a:lnTo>
                    <a:pt x="140" y="162"/>
                  </a:lnTo>
                  <a:lnTo>
                    <a:pt x="134" y="165"/>
                  </a:lnTo>
                  <a:lnTo>
                    <a:pt x="115" y="174"/>
                  </a:lnTo>
                  <a:lnTo>
                    <a:pt x="110" y="175"/>
                  </a:lnTo>
                  <a:lnTo>
                    <a:pt x="109" y="176"/>
                  </a:lnTo>
                  <a:lnTo>
                    <a:pt x="106" y="178"/>
                  </a:lnTo>
                  <a:lnTo>
                    <a:pt x="106" y="179"/>
                  </a:lnTo>
                  <a:lnTo>
                    <a:pt x="104" y="179"/>
                  </a:lnTo>
                  <a:lnTo>
                    <a:pt x="104" y="180"/>
                  </a:lnTo>
                  <a:lnTo>
                    <a:pt x="103" y="180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3" y="183"/>
                  </a:lnTo>
                  <a:lnTo>
                    <a:pt x="103" y="182"/>
                  </a:lnTo>
                  <a:lnTo>
                    <a:pt x="104" y="182"/>
                  </a:lnTo>
                  <a:lnTo>
                    <a:pt x="106" y="182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4" y="184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4"/>
                  </a:lnTo>
                  <a:lnTo>
                    <a:pt x="107" y="184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7" y="186"/>
                  </a:lnTo>
                  <a:lnTo>
                    <a:pt x="106" y="188"/>
                  </a:lnTo>
                  <a:lnTo>
                    <a:pt x="107" y="190"/>
                  </a:lnTo>
                  <a:lnTo>
                    <a:pt x="107" y="191"/>
                  </a:lnTo>
                  <a:lnTo>
                    <a:pt x="107" y="192"/>
                  </a:lnTo>
                  <a:lnTo>
                    <a:pt x="108" y="192"/>
                  </a:lnTo>
                  <a:lnTo>
                    <a:pt x="108" y="194"/>
                  </a:lnTo>
                  <a:lnTo>
                    <a:pt x="109" y="194"/>
                  </a:lnTo>
                  <a:lnTo>
                    <a:pt x="108" y="195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8" y="204"/>
                  </a:lnTo>
                  <a:lnTo>
                    <a:pt x="84" y="220"/>
                  </a:lnTo>
                  <a:lnTo>
                    <a:pt x="83" y="220"/>
                  </a:lnTo>
                  <a:lnTo>
                    <a:pt x="55" y="248"/>
                  </a:lnTo>
                  <a:lnTo>
                    <a:pt x="54" y="247"/>
                  </a:lnTo>
                  <a:lnTo>
                    <a:pt x="52" y="245"/>
                  </a:lnTo>
                  <a:lnTo>
                    <a:pt x="52" y="243"/>
                  </a:lnTo>
                  <a:lnTo>
                    <a:pt x="52" y="242"/>
                  </a:lnTo>
                  <a:lnTo>
                    <a:pt x="51" y="242"/>
                  </a:lnTo>
                  <a:lnTo>
                    <a:pt x="50" y="242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1"/>
                  </a:lnTo>
                  <a:lnTo>
                    <a:pt x="47" y="240"/>
                  </a:lnTo>
                  <a:lnTo>
                    <a:pt x="46" y="239"/>
                  </a:lnTo>
                  <a:lnTo>
                    <a:pt x="44" y="238"/>
                  </a:lnTo>
                  <a:lnTo>
                    <a:pt x="44" y="237"/>
                  </a:lnTo>
                  <a:lnTo>
                    <a:pt x="43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1" y="237"/>
                  </a:lnTo>
                  <a:lnTo>
                    <a:pt x="41" y="238"/>
                  </a:lnTo>
                  <a:lnTo>
                    <a:pt x="41" y="239"/>
                  </a:lnTo>
                  <a:lnTo>
                    <a:pt x="40" y="239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8" y="240"/>
                  </a:lnTo>
                  <a:lnTo>
                    <a:pt x="37" y="239"/>
                  </a:lnTo>
                  <a:lnTo>
                    <a:pt x="35" y="239"/>
                  </a:lnTo>
                  <a:lnTo>
                    <a:pt x="35" y="240"/>
                  </a:lnTo>
                  <a:lnTo>
                    <a:pt x="34" y="240"/>
                  </a:lnTo>
                  <a:lnTo>
                    <a:pt x="34" y="240"/>
                  </a:lnTo>
                  <a:lnTo>
                    <a:pt x="33" y="239"/>
                  </a:lnTo>
                  <a:lnTo>
                    <a:pt x="32" y="239"/>
                  </a:lnTo>
                  <a:lnTo>
                    <a:pt x="32" y="238"/>
                  </a:lnTo>
                  <a:lnTo>
                    <a:pt x="31" y="238"/>
                  </a:lnTo>
                  <a:lnTo>
                    <a:pt x="31" y="237"/>
                  </a:lnTo>
                  <a:lnTo>
                    <a:pt x="30" y="237"/>
                  </a:lnTo>
                  <a:lnTo>
                    <a:pt x="29" y="235"/>
                  </a:lnTo>
                  <a:lnTo>
                    <a:pt x="28" y="235"/>
                  </a:lnTo>
                  <a:lnTo>
                    <a:pt x="26" y="235"/>
                  </a:lnTo>
                  <a:lnTo>
                    <a:pt x="25" y="237"/>
                  </a:lnTo>
                  <a:lnTo>
                    <a:pt x="24" y="237"/>
                  </a:lnTo>
                  <a:lnTo>
                    <a:pt x="24" y="238"/>
                  </a:lnTo>
                  <a:lnTo>
                    <a:pt x="23" y="238"/>
                  </a:lnTo>
                  <a:lnTo>
                    <a:pt x="23" y="239"/>
                  </a:lnTo>
                  <a:lnTo>
                    <a:pt x="22" y="240"/>
                  </a:lnTo>
                  <a:lnTo>
                    <a:pt x="22" y="241"/>
                  </a:lnTo>
                  <a:lnTo>
                    <a:pt x="22" y="242"/>
                  </a:lnTo>
                  <a:lnTo>
                    <a:pt x="22" y="243"/>
                  </a:lnTo>
                  <a:lnTo>
                    <a:pt x="21" y="243"/>
                  </a:lnTo>
                  <a:lnTo>
                    <a:pt x="21" y="245"/>
                  </a:lnTo>
                  <a:lnTo>
                    <a:pt x="20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7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5" y="239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6" y="234"/>
                  </a:lnTo>
                  <a:lnTo>
                    <a:pt x="16" y="233"/>
                  </a:lnTo>
                  <a:lnTo>
                    <a:pt x="16" y="232"/>
                  </a:lnTo>
                  <a:lnTo>
                    <a:pt x="15" y="232"/>
                  </a:lnTo>
                  <a:lnTo>
                    <a:pt x="15" y="231"/>
                  </a:lnTo>
                  <a:lnTo>
                    <a:pt x="15" y="230"/>
                  </a:lnTo>
                  <a:lnTo>
                    <a:pt x="15" y="229"/>
                  </a:lnTo>
                  <a:lnTo>
                    <a:pt x="15" y="229"/>
                  </a:lnTo>
                  <a:lnTo>
                    <a:pt x="14" y="229"/>
                  </a:lnTo>
                  <a:lnTo>
                    <a:pt x="14" y="228"/>
                  </a:lnTo>
                  <a:lnTo>
                    <a:pt x="14" y="226"/>
                  </a:lnTo>
                  <a:lnTo>
                    <a:pt x="13" y="225"/>
                  </a:lnTo>
                  <a:lnTo>
                    <a:pt x="12" y="225"/>
                  </a:lnTo>
                  <a:lnTo>
                    <a:pt x="12" y="224"/>
                  </a:lnTo>
                  <a:lnTo>
                    <a:pt x="11" y="224"/>
                  </a:lnTo>
                  <a:lnTo>
                    <a:pt x="9" y="223"/>
                  </a:lnTo>
                  <a:lnTo>
                    <a:pt x="8" y="222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7" y="220"/>
                  </a:lnTo>
                  <a:lnTo>
                    <a:pt x="7" y="218"/>
                  </a:lnTo>
                  <a:lnTo>
                    <a:pt x="7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7" y="215"/>
                  </a:lnTo>
                  <a:lnTo>
                    <a:pt x="7" y="214"/>
                  </a:lnTo>
                  <a:lnTo>
                    <a:pt x="7" y="213"/>
                  </a:lnTo>
                  <a:lnTo>
                    <a:pt x="7" y="212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7" y="209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7" y="206"/>
                  </a:lnTo>
                  <a:lnTo>
                    <a:pt x="8" y="206"/>
                  </a:lnTo>
                  <a:lnTo>
                    <a:pt x="9" y="206"/>
                  </a:lnTo>
                  <a:lnTo>
                    <a:pt x="11" y="207"/>
                  </a:lnTo>
                  <a:lnTo>
                    <a:pt x="12" y="206"/>
                  </a:lnTo>
                  <a:lnTo>
                    <a:pt x="13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4"/>
                  </a:lnTo>
                  <a:lnTo>
                    <a:pt x="15" y="203"/>
                  </a:lnTo>
                  <a:lnTo>
                    <a:pt x="16" y="201"/>
                  </a:lnTo>
                  <a:lnTo>
                    <a:pt x="17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6" y="200"/>
                  </a:lnTo>
                  <a:lnTo>
                    <a:pt x="16" y="199"/>
                  </a:lnTo>
                  <a:lnTo>
                    <a:pt x="16" y="198"/>
                  </a:lnTo>
                  <a:lnTo>
                    <a:pt x="16" y="197"/>
                  </a:lnTo>
                  <a:lnTo>
                    <a:pt x="14" y="194"/>
                  </a:lnTo>
                  <a:lnTo>
                    <a:pt x="14" y="192"/>
                  </a:lnTo>
                  <a:lnTo>
                    <a:pt x="14" y="191"/>
                  </a:lnTo>
                  <a:lnTo>
                    <a:pt x="14" y="190"/>
                  </a:lnTo>
                  <a:lnTo>
                    <a:pt x="13" y="190"/>
                  </a:lnTo>
                  <a:lnTo>
                    <a:pt x="13" y="189"/>
                  </a:lnTo>
                  <a:lnTo>
                    <a:pt x="14" y="188"/>
                  </a:lnTo>
                  <a:lnTo>
                    <a:pt x="14" y="187"/>
                  </a:lnTo>
                  <a:lnTo>
                    <a:pt x="15" y="186"/>
                  </a:lnTo>
                  <a:lnTo>
                    <a:pt x="15" y="184"/>
                  </a:lnTo>
                  <a:lnTo>
                    <a:pt x="16" y="184"/>
                  </a:lnTo>
                  <a:lnTo>
                    <a:pt x="16" y="183"/>
                  </a:lnTo>
                  <a:lnTo>
                    <a:pt x="16" y="182"/>
                  </a:lnTo>
                  <a:lnTo>
                    <a:pt x="15" y="181"/>
                  </a:lnTo>
                  <a:lnTo>
                    <a:pt x="14" y="181"/>
                  </a:lnTo>
                  <a:lnTo>
                    <a:pt x="13" y="180"/>
                  </a:lnTo>
                  <a:lnTo>
                    <a:pt x="12" y="180"/>
                  </a:lnTo>
                  <a:lnTo>
                    <a:pt x="11" y="180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8" y="181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7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4"/>
                  </a:lnTo>
                  <a:lnTo>
                    <a:pt x="4" y="173"/>
                  </a:lnTo>
                  <a:lnTo>
                    <a:pt x="4" y="172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5" y="170"/>
                  </a:lnTo>
                  <a:lnTo>
                    <a:pt x="6" y="169"/>
                  </a:lnTo>
                  <a:lnTo>
                    <a:pt x="6" y="167"/>
                  </a:lnTo>
                  <a:lnTo>
                    <a:pt x="6" y="166"/>
                  </a:lnTo>
                  <a:lnTo>
                    <a:pt x="6" y="165"/>
                  </a:lnTo>
                  <a:lnTo>
                    <a:pt x="5" y="165"/>
                  </a:lnTo>
                  <a:lnTo>
                    <a:pt x="5" y="164"/>
                  </a:lnTo>
                  <a:lnTo>
                    <a:pt x="4" y="164"/>
                  </a:lnTo>
                  <a:lnTo>
                    <a:pt x="4" y="163"/>
                  </a:lnTo>
                  <a:lnTo>
                    <a:pt x="3" y="162"/>
                  </a:lnTo>
                  <a:lnTo>
                    <a:pt x="1" y="162"/>
                  </a:lnTo>
                  <a:lnTo>
                    <a:pt x="0" y="159"/>
                  </a:lnTo>
                  <a:lnTo>
                    <a:pt x="1" y="158"/>
                  </a:lnTo>
                  <a:lnTo>
                    <a:pt x="3" y="157"/>
                  </a:lnTo>
                  <a:lnTo>
                    <a:pt x="4" y="157"/>
                  </a:lnTo>
                  <a:lnTo>
                    <a:pt x="7" y="152"/>
                  </a:lnTo>
                  <a:lnTo>
                    <a:pt x="11" y="149"/>
                  </a:lnTo>
                  <a:lnTo>
                    <a:pt x="16" y="145"/>
                  </a:lnTo>
                  <a:lnTo>
                    <a:pt x="17" y="144"/>
                  </a:lnTo>
                  <a:lnTo>
                    <a:pt x="18" y="142"/>
                  </a:lnTo>
                  <a:lnTo>
                    <a:pt x="24" y="137"/>
                  </a:lnTo>
                  <a:lnTo>
                    <a:pt x="26" y="135"/>
                  </a:lnTo>
                  <a:lnTo>
                    <a:pt x="33" y="128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5" y="124"/>
                  </a:lnTo>
                  <a:lnTo>
                    <a:pt x="40" y="120"/>
                  </a:lnTo>
                  <a:lnTo>
                    <a:pt x="41" y="120"/>
                  </a:lnTo>
                  <a:lnTo>
                    <a:pt x="42" y="119"/>
                  </a:lnTo>
                  <a:lnTo>
                    <a:pt x="44" y="116"/>
                  </a:lnTo>
                  <a:lnTo>
                    <a:pt x="44" y="115"/>
                  </a:lnTo>
                  <a:lnTo>
                    <a:pt x="48" y="113"/>
                  </a:lnTo>
                  <a:lnTo>
                    <a:pt x="51" y="110"/>
                  </a:lnTo>
                  <a:lnTo>
                    <a:pt x="52" y="110"/>
                  </a:lnTo>
                  <a:lnTo>
                    <a:pt x="54" y="110"/>
                  </a:lnTo>
                  <a:lnTo>
                    <a:pt x="55" y="110"/>
                  </a:lnTo>
                  <a:lnTo>
                    <a:pt x="54" y="108"/>
                  </a:lnTo>
                  <a:lnTo>
                    <a:pt x="55" y="108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6" y="106"/>
                  </a:lnTo>
                  <a:lnTo>
                    <a:pt x="56" y="105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59" y="101"/>
                  </a:lnTo>
                  <a:lnTo>
                    <a:pt x="60" y="101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5" y="99"/>
                  </a:lnTo>
                  <a:lnTo>
                    <a:pt x="64" y="99"/>
                  </a:lnTo>
                  <a:lnTo>
                    <a:pt x="64" y="98"/>
                  </a:lnTo>
                  <a:lnTo>
                    <a:pt x="65" y="98"/>
                  </a:lnTo>
                  <a:lnTo>
                    <a:pt x="66" y="99"/>
                  </a:lnTo>
                  <a:lnTo>
                    <a:pt x="67" y="99"/>
                  </a:lnTo>
                  <a:lnTo>
                    <a:pt x="67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7" y="97"/>
                  </a:lnTo>
                  <a:lnTo>
                    <a:pt x="68" y="96"/>
                  </a:lnTo>
                  <a:lnTo>
                    <a:pt x="68" y="95"/>
                  </a:lnTo>
                  <a:lnTo>
                    <a:pt x="69" y="94"/>
                  </a:lnTo>
                  <a:lnTo>
                    <a:pt x="71" y="94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2" y="94"/>
                  </a:lnTo>
                  <a:lnTo>
                    <a:pt x="73" y="94"/>
                  </a:lnTo>
                  <a:lnTo>
                    <a:pt x="73" y="93"/>
                  </a:lnTo>
                  <a:lnTo>
                    <a:pt x="74" y="93"/>
                  </a:lnTo>
                  <a:lnTo>
                    <a:pt x="75" y="93"/>
                  </a:lnTo>
                  <a:lnTo>
                    <a:pt x="75" y="94"/>
                  </a:lnTo>
                  <a:lnTo>
                    <a:pt x="76" y="94"/>
                  </a:lnTo>
                  <a:lnTo>
                    <a:pt x="77" y="93"/>
                  </a:lnTo>
                  <a:lnTo>
                    <a:pt x="78" y="93"/>
                  </a:lnTo>
                  <a:lnTo>
                    <a:pt x="80" y="91"/>
                  </a:lnTo>
                  <a:lnTo>
                    <a:pt x="78" y="91"/>
                  </a:lnTo>
                  <a:lnTo>
                    <a:pt x="78" y="90"/>
                  </a:lnTo>
                  <a:lnTo>
                    <a:pt x="78" y="89"/>
                  </a:lnTo>
                  <a:lnTo>
                    <a:pt x="80" y="89"/>
                  </a:lnTo>
                  <a:lnTo>
                    <a:pt x="81" y="89"/>
                  </a:lnTo>
                  <a:lnTo>
                    <a:pt x="81" y="90"/>
                  </a:lnTo>
                  <a:lnTo>
                    <a:pt x="82" y="90"/>
                  </a:lnTo>
                  <a:lnTo>
                    <a:pt x="82" y="91"/>
                  </a:lnTo>
                  <a:lnTo>
                    <a:pt x="83" y="91"/>
                  </a:lnTo>
                  <a:lnTo>
                    <a:pt x="83" y="90"/>
                  </a:lnTo>
                  <a:lnTo>
                    <a:pt x="84" y="89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6" y="90"/>
                  </a:lnTo>
                  <a:lnTo>
                    <a:pt x="88" y="90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7"/>
                  </a:lnTo>
                  <a:lnTo>
                    <a:pt x="90" y="87"/>
                  </a:lnTo>
                  <a:lnTo>
                    <a:pt x="91" y="87"/>
                  </a:lnTo>
                  <a:lnTo>
                    <a:pt x="90" y="88"/>
                  </a:lnTo>
                  <a:lnTo>
                    <a:pt x="91" y="89"/>
                  </a:lnTo>
                  <a:lnTo>
                    <a:pt x="92" y="89"/>
                  </a:lnTo>
                  <a:lnTo>
                    <a:pt x="93" y="89"/>
                  </a:lnTo>
                  <a:lnTo>
                    <a:pt x="94" y="89"/>
                  </a:lnTo>
                  <a:lnTo>
                    <a:pt x="95" y="89"/>
                  </a:lnTo>
                  <a:lnTo>
                    <a:pt x="97" y="89"/>
                  </a:lnTo>
                  <a:lnTo>
                    <a:pt x="97" y="88"/>
                  </a:lnTo>
                  <a:lnTo>
                    <a:pt x="97" y="87"/>
                  </a:lnTo>
                  <a:lnTo>
                    <a:pt x="98" y="86"/>
                  </a:lnTo>
                  <a:lnTo>
                    <a:pt x="99" y="85"/>
                  </a:lnTo>
                  <a:lnTo>
                    <a:pt x="99" y="86"/>
                  </a:lnTo>
                  <a:lnTo>
                    <a:pt x="99" y="87"/>
                  </a:lnTo>
                  <a:lnTo>
                    <a:pt x="100" y="87"/>
                  </a:lnTo>
                  <a:lnTo>
                    <a:pt x="101" y="86"/>
                  </a:lnTo>
                  <a:lnTo>
                    <a:pt x="102" y="86"/>
                  </a:lnTo>
                  <a:lnTo>
                    <a:pt x="102" y="85"/>
                  </a:lnTo>
                  <a:lnTo>
                    <a:pt x="102" y="84"/>
                  </a:lnTo>
                  <a:lnTo>
                    <a:pt x="103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7" y="87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9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2" y="89"/>
                  </a:lnTo>
                  <a:lnTo>
                    <a:pt x="114" y="89"/>
                  </a:lnTo>
                  <a:lnTo>
                    <a:pt x="115" y="89"/>
                  </a:lnTo>
                  <a:lnTo>
                    <a:pt x="116" y="89"/>
                  </a:lnTo>
                  <a:lnTo>
                    <a:pt x="117" y="90"/>
                  </a:lnTo>
                  <a:lnTo>
                    <a:pt x="117" y="89"/>
                  </a:lnTo>
                  <a:lnTo>
                    <a:pt x="118" y="89"/>
                  </a:lnTo>
                  <a:lnTo>
                    <a:pt x="118" y="88"/>
                  </a:lnTo>
                  <a:lnTo>
                    <a:pt x="118" y="87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7" y="85"/>
                  </a:lnTo>
                  <a:lnTo>
                    <a:pt x="117" y="74"/>
                  </a:lnTo>
                  <a:lnTo>
                    <a:pt x="117" y="68"/>
                  </a:lnTo>
                  <a:lnTo>
                    <a:pt x="117" y="47"/>
                  </a:lnTo>
                  <a:lnTo>
                    <a:pt x="117" y="43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8" y="2"/>
                  </a:lnTo>
                  <a:lnTo>
                    <a:pt x="135" y="20"/>
                  </a:lnTo>
                  <a:lnTo>
                    <a:pt x="144" y="31"/>
                  </a:lnTo>
                  <a:lnTo>
                    <a:pt x="149" y="37"/>
                  </a:lnTo>
                  <a:lnTo>
                    <a:pt x="163" y="53"/>
                  </a:lnTo>
                  <a:lnTo>
                    <a:pt x="174" y="6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2" name="Freeform 133"/>
            <p:cNvSpPr>
              <a:spLocks/>
            </p:cNvSpPr>
            <p:nvPr/>
          </p:nvSpPr>
          <p:spPr bwMode="auto">
            <a:xfrm>
              <a:off x="3238500" y="2519363"/>
              <a:ext cx="481013" cy="341313"/>
            </a:xfrm>
            <a:custGeom>
              <a:avLst/>
              <a:gdLst>
                <a:gd name="T0" fmla="*/ 171 w 303"/>
                <a:gd name="T1" fmla="*/ 16 h 215"/>
                <a:gd name="T2" fmla="*/ 185 w 303"/>
                <a:gd name="T3" fmla="*/ 8 h 215"/>
                <a:gd name="T4" fmla="*/ 199 w 303"/>
                <a:gd name="T5" fmla="*/ 12 h 215"/>
                <a:gd name="T6" fmla="*/ 210 w 303"/>
                <a:gd name="T7" fmla="*/ 32 h 215"/>
                <a:gd name="T8" fmla="*/ 212 w 303"/>
                <a:gd name="T9" fmla="*/ 43 h 215"/>
                <a:gd name="T10" fmla="*/ 217 w 303"/>
                <a:gd name="T11" fmla="*/ 56 h 215"/>
                <a:gd name="T12" fmla="*/ 217 w 303"/>
                <a:gd name="T13" fmla="*/ 67 h 215"/>
                <a:gd name="T14" fmla="*/ 228 w 303"/>
                <a:gd name="T15" fmla="*/ 77 h 215"/>
                <a:gd name="T16" fmla="*/ 240 w 303"/>
                <a:gd name="T17" fmla="*/ 78 h 215"/>
                <a:gd name="T18" fmla="*/ 246 w 303"/>
                <a:gd name="T19" fmla="*/ 83 h 215"/>
                <a:gd name="T20" fmla="*/ 251 w 303"/>
                <a:gd name="T21" fmla="*/ 91 h 215"/>
                <a:gd name="T22" fmla="*/ 261 w 303"/>
                <a:gd name="T23" fmla="*/ 90 h 215"/>
                <a:gd name="T24" fmla="*/ 270 w 303"/>
                <a:gd name="T25" fmla="*/ 95 h 215"/>
                <a:gd name="T26" fmla="*/ 279 w 303"/>
                <a:gd name="T27" fmla="*/ 108 h 215"/>
                <a:gd name="T28" fmla="*/ 278 w 303"/>
                <a:gd name="T29" fmla="*/ 124 h 215"/>
                <a:gd name="T30" fmla="*/ 287 w 303"/>
                <a:gd name="T31" fmla="*/ 135 h 215"/>
                <a:gd name="T32" fmla="*/ 300 w 303"/>
                <a:gd name="T33" fmla="*/ 144 h 215"/>
                <a:gd name="T34" fmla="*/ 298 w 303"/>
                <a:gd name="T35" fmla="*/ 158 h 215"/>
                <a:gd name="T36" fmla="*/ 301 w 303"/>
                <a:gd name="T37" fmla="*/ 167 h 215"/>
                <a:gd name="T38" fmla="*/ 295 w 303"/>
                <a:gd name="T39" fmla="*/ 177 h 215"/>
                <a:gd name="T40" fmla="*/ 285 w 303"/>
                <a:gd name="T41" fmla="*/ 185 h 215"/>
                <a:gd name="T42" fmla="*/ 278 w 303"/>
                <a:gd name="T43" fmla="*/ 171 h 215"/>
                <a:gd name="T44" fmla="*/ 268 w 303"/>
                <a:gd name="T45" fmla="*/ 162 h 215"/>
                <a:gd name="T46" fmla="*/ 258 w 303"/>
                <a:gd name="T47" fmla="*/ 157 h 215"/>
                <a:gd name="T48" fmla="*/ 245 w 303"/>
                <a:gd name="T49" fmla="*/ 154 h 215"/>
                <a:gd name="T50" fmla="*/ 235 w 303"/>
                <a:gd name="T51" fmla="*/ 146 h 215"/>
                <a:gd name="T52" fmla="*/ 223 w 303"/>
                <a:gd name="T53" fmla="*/ 146 h 215"/>
                <a:gd name="T54" fmla="*/ 212 w 303"/>
                <a:gd name="T55" fmla="*/ 158 h 215"/>
                <a:gd name="T56" fmla="*/ 203 w 303"/>
                <a:gd name="T57" fmla="*/ 170 h 215"/>
                <a:gd name="T58" fmla="*/ 187 w 303"/>
                <a:gd name="T59" fmla="*/ 176 h 215"/>
                <a:gd name="T60" fmla="*/ 176 w 303"/>
                <a:gd name="T61" fmla="*/ 183 h 215"/>
                <a:gd name="T62" fmla="*/ 165 w 303"/>
                <a:gd name="T63" fmla="*/ 178 h 215"/>
                <a:gd name="T64" fmla="*/ 152 w 303"/>
                <a:gd name="T65" fmla="*/ 181 h 215"/>
                <a:gd name="T66" fmla="*/ 139 w 303"/>
                <a:gd name="T67" fmla="*/ 173 h 215"/>
                <a:gd name="T68" fmla="*/ 126 w 303"/>
                <a:gd name="T69" fmla="*/ 167 h 215"/>
                <a:gd name="T70" fmla="*/ 117 w 303"/>
                <a:gd name="T71" fmla="*/ 167 h 215"/>
                <a:gd name="T72" fmla="*/ 106 w 303"/>
                <a:gd name="T73" fmla="*/ 175 h 215"/>
                <a:gd name="T74" fmla="*/ 98 w 303"/>
                <a:gd name="T75" fmla="*/ 177 h 215"/>
                <a:gd name="T76" fmla="*/ 88 w 303"/>
                <a:gd name="T77" fmla="*/ 181 h 215"/>
                <a:gd name="T78" fmla="*/ 79 w 303"/>
                <a:gd name="T79" fmla="*/ 186 h 215"/>
                <a:gd name="T80" fmla="*/ 67 w 303"/>
                <a:gd name="T81" fmla="*/ 190 h 215"/>
                <a:gd name="T82" fmla="*/ 70 w 303"/>
                <a:gd name="T83" fmla="*/ 200 h 215"/>
                <a:gd name="T84" fmla="*/ 66 w 303"/>
                <a:gd name="T85" fmla="*/ 208 h 215"/>
                <a:gd name="T86" fmla="*/ 57 w 303"/>
                <a:gd name="T87" fmla="*/ 202 h 215"/>
                <a:gd name="T88" fmla="*/ 55 w 303"/>
                <a:gd name="T89" fmla="*/ 213 h 215"/>
                <a:gd name="T90" fmla="*/ 30 w 303"/>
                <a:gd name="T91" fmla="*/ 191 h 215"/>
                <a:gd name="T92" fmla="*/ 5 w 303"/>
                <a:gd name="T93" fmla="*/ 154 h 215"/>
                <a:gd name="T94" fmla="*/ 15 w 303"/>
                <a:gd name="T95" fmla="*/ 144 h 215"/>
                <a:gd name="T96" fmla="*/ 23 w 303"/>
                <a:gd name="T97" fmla="*/ 137 h 215"/>
                <a:gd name="T98" fmla="*/ 26 w 303"/>
                <a:gd name="T99" fmla="*/ 126 h 215"/>
                <a:gd name="T100" fmla="*/ 28 w 303"/>
                <a:gd name="T101" fmla="*/ 117 h 215"/>
                <a:gd name="T102" fmla="*/ 36 w 303"/>
                <a:gd name="T103" fmla="*/ 114 h 215"/>
                <a:gd name="T104" fmla="*/ 44 w 303"/>
                <a:gd name="T105" fmla="*/ 103 h 215"/>
                <a:gd name="T106" fmla="*/ 52 w 303"/>
                <a:gd name="T107" fmla="*/ 90 h 215"/>
                <a:gd name="T108" fmla="*/ 58 w 303"/>
                <a:gd name="T109" fmla="*/ 80 h 215"/>
                <a:gd name="T110" fmla="*/ 65 w 303"/>
                <a:gd name="T111" fmla="*/ 68 h 215"/>
                <a:gd name="T112" fmla="*/ 75 w 303"/>
                <a:gd name="T113" fmla="*/ 55 h 215"/>
                <a:gd name="T114" fmla="*/ 83 w 303"/>
                <a:gd name="T115" fmla="*/ 41 h 215"/>
                <a:gd name="T116" fmla="*/ 95 w 303"/>
                <a:gd name="T117" fmla="*/ 26 h 215"/>
                <a:gd name="T118" fmla="*/ 105 w 303"/>
                <a:gd name="T119" fmla="*/ 14 h 215"/>
                <a:gd name="T120" fmla="*/ 124 w 303"/>
                <a:gd name="T121" fmla="*/ 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3" h="215">
                  <a:moveTo>
                    <a:pt x="135" y="4"/>
                  </a:moveTo>
                  <a:lnTo>
                    <a:pt x="142" y="8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9" y="14"/>
                  </a:lnTo>
                  <a:lnTo>
                    <a:pt x="159" y="19"/>
                  </a:lnTo>
                  <a:lnTo>
                    <a:pt x="160" y="22"/>
                  </a:lnTo>
                  <a:lnTo>
                    <a:pt x="161" y="22"/>
                  </a:lnTo>
                  <a:lnTo>
                    <a:pt x="163" y="21"/>
                  </a:lnTo>
                  <a:lnTo>
                    <a:pt x="164" y="19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18"/>
                  </a:lnTo>
                  <a:lnTo>
                    <a:pt x="167" y="18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2" y="15"/>
                  </a:lnTo>
                  <a:lnTo>
                    <a:pt x="173" y="15"/>
                  </a:lnTo>
                  <a:lnTo>
                    <a:pt x="174" y="15"/>
                  </a:lnTo>
                  <a:lnTo>
                    <a:pt x="175" y="15"/>
                  </a:lnTo>
                  <a:lnTo>
                    <a:pt x="175" y="14"/>
                  </a:lnTo>
                  <a:lnTo>
                    <a:pt x="176" y="13"/>
                  </a:lnTo>
                  <a:lnTo>
                    <a:pt x="177" y="12"/>
                  </a:lnTo>
                  <a:lnTo>
                    <a:pt x="177" y="10"/>
                  </a:lnTo>
                  <a:lnTo>
                    <a:pt x="178" y="10"/>
                  </a:lnTo>
                  <a:lnTo>
                    <a:pt x="180" y="10"/>
                  </a:lnTo>
                  <a:lnTo>
                    <a:pt x="181" y="10"/>
                  </a:lnTo>
                  <a:lnTo>
                    <a:pt x="182" y="9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5" y="8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7" y="6"/>
                  </a:lnTo>
                  <a:lnTo>
                    <a:pt x="189" y="6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4" y="6"/>
                  </a:lnTo>
                  <a:lnTo>
                    <a:pt x="195" y="6"/>
                  </a:lnTo>
                  <a:lnTo>
                    <a:pt x="197" y="6"/>
                  </a:lnTo>
                  <a:lnTo>
                    <a:pt x="198" y="7"/>
                  </a:lnTo>
                  <a:lnTo>
                    <a:pt x="198" y="8"/>
                  </a:lnTo>
                  <a:lnTo>
                    <a:pt x="199" y="8"/>
                  </a:lnTo>
                  <a:lnTo>
                    <a:pt x="199" y="9"/>
                  </a:lnTo>
                  <a:lnTo>
                    <a:pt x="199" y="10"/>
                  </a:lnTo>
                  <a:lnTo>
                    <a:pt x="199" y="12"/>
                  </a:lnTo>
                  <a:lnTo>
                    <a:pt x="199" y="13"/>
                  </a:lnTo>
                  <a:lnTo>
                    <a:pt x="200" y="14"/>
                  </a:lnTo>
                  <a:lnTo>
                    <a:pt x="200" y="15"/>
                  </a:lnTo>
                  <a:lnTo>
                    <a:pt x="200" y="16"/>
                  </a:lnTo>
                  <a:lnTo>
                    <a:pt x="200" y="17"/>
                  </a:lnTo>
                  <a:lnTo>
                    <a:pt x="200" y="18"/>
                  </a:lnTo>
                  <a:lnTo>
                    <a:pt x="199" y="21"/>
                  </a:lnTo>
                  <a:lnTo>
                    <a:pt x="200" y="22"/>
                  </a:lnTo>
                  <a:lnTo>
                    <a:pt x="203" y="24"/>
                  </a:lnTo>
                  <a:lnTo>
                    <a:pt x="204" y="25"/>
                  </a:lnTo>
                  <a:lnTo>
                    <a:pt x="206" y="25"/>
                  </a:lnTo>
                  <a:lnTo>
                    <a:pt x="207" y="26"/>
                  </a:lnTo>
                  <a:lnTo>
                    <a:pt x="208" y="26"/>
                  </a:lnTo>
                  <a:lnTo>
                    <a:pt x="209" y="27"/>
                  </a:lnTo>
                  <a:lnTo>
                    <a:pt x="211" y="31"/>
                  </a:lnTo>
                  <a:lnTo>
                    <a:pt x="210" y="32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1" y="34"/>
                  </a:lnTo>
                  <a:lnTo>
                    <a:pt x="211" y="35"/>
                  </a:lnTo>
                  <a:lnTo>
                    <a:pt x="211" y="36"/>
                  </a:lnTo>
                  <a:lnTo>
                    <a:pt x="210" y="38"/>
                  </a:lnTo>
                  <a:lnTo>
                    <a:pt x="211" y="39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0" y="41"/>
                  </a:lnTo>
                  <a:lnTo>
                    <a:pt x="209" y="41"/>
                  </a:lnTo>
                  <a:lnTo>
                    <a:pt x="209" y="42"/>
                  </a:lnTo>
                  <a:lnTo>
                    <a:pt x="210" y="42"/>
                  </a:lnTo>
                  <a:lnTo>
                    <a:pt x="210" y="43"/>
                  </a:lnTo>
                  <a:lnTo>
                    <a:pt x="211" y="43"/>
                  </a:lnTo>
                  <a:lnTo>
                    <a:pt x="212" y="43"/>
                  </a:lnTo>
                  <a:lnTo>
                    <a:pt x="212" y="44"/>
                  </a:lnTo>
                  <a:lnTo>
                    <a:pt x="214" y="46"/>
                  </a:lnTo>
                  <a:lnTo>
                    <a:pt x="214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8"/>
                  </a:lnTo>
                  <a:lnTo>
                    <a:pt x="216" y="48"/>
                  </a:lnTo>
                  <a:lnTo>
                    <a:pt x="216" y="49"/>
                  </a:lnTo>
                  <a:lnTo>
                    <a:pt x="215" y="50"/>
                  </a:lnTo>
                  <a:lnTo>
                    <a:pt x="215" y="51"/>
                  </a:lnTo>
                  <a:lnTo>
                    <a:pt x="216" y="52"/>
                  </a:lnTo>
                  <a:lnTo>
                    <a:pt x="216" y="53"/>
                  </a:lnTo>
                  <a:lnTo>
                    <a:pt x="217" y="53"/>
                  </a:lnTo>
                  <a:lnTo>
                    <a:pt x="218" y="53"/>
                  </a:lnTo>
                  <a:lnTo>
                    <a:pt x="218" y="55"/>
                  </a:lnTo>
                  <a:lnTo>
                    <a:pt x="217" y="56"/>
                  </a:lnTo>
                  <a:lnTo>
                    <a:pt x="216" y="56"/>
                  </a:lnTo>
                  <a:lnTo>
                    <a:pt x="215" y="56"/>
                  </a:lnTo>
                  <a:lnTo>
                    <a:pt x="215" y="57"/>
                  </a:lnTo>
                  <a:lnTo>
                    <a:pt x="215" y="58"/>
                  </a:lnTo>
                  <a:lnTo>
                    <a:pt x="215" y="59"/>
                  </a:lnTo>
                  <a:lnTo>
                    <a:pt x="215" y="60"/>
                  </a:lnTo>
                  <a:lnTo>
                    <a:pt x="215" y="61"/>
                  </a:lnTo>
                  <a:lnTo>
                    <a:pt x="215" y="63"/>
                  </a:lnTo>
                  <a:lnTo>
                    <a:pt x="214" y="63"/>
                  </a:lnTo>
                  <a:lnTo>
                    <a:pt x="214" y="64"/>
                  </a:lnTo>
                  <a:lnTo>
                    <a:pt x="214" y="65"/>
                  </a:lnTo>
                  <a:lnTo>
                    <a:pt x="214" y="66"/>
                  </a:lnTo>
                  <a:lnTo>
                    <a:pt x="215" y="66"/>
                  </a:lnTo>
                  <a:lnTo>
                    <a:pt x="215" y="67"/>
                  </a:lnTo>
                  <a:lnTo>
                    <a:pt x="216" y="67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9" y="69"/>
                  </a:lnTo>
                  <a:lnTo>
                    <a:pt x="220" y="69"/>
                  </a:lnTo>
                  <a:lnTo>
                    <a:pt x="220" y="68"/>
                  </a:lnTo>
                  <a:lnTo>
                    <a:pt x="221" y="68"/>
                  </a:lnTo>
                  <a:lnTo>
                    <a:pt x="223" y="69"/>
                  </a:lnTo>
                  <a:lnTo>
                    <a:pt x="224" y="71"/>
                  </a:lnTo>
                  <a:lnTo>
                    <a:pt x="224" y="72"/>
                  </a:lnTo>
                  <a:lnTo>
                    <a:pt x="224" y="73"/>
                  </a:lnTo>
                  <a:lnTo>
                    <a:pt x="224" y="74"/>
                  </a:lnTo>
                  <a:lnTo>
                    <a:pt x="224" y="75"/>
                  </a:lnTo>
                  <a:lnTo>
                    <a:pt x="225" y="76"/>
                  </a:lnTo>
                  <a:lnTo>
                    <a:pt x="226" y="76"/>
                  </a:lnTo>
                  <a:lnTo>
                    <a:pt x="227" y="76"/>
                  </a:lnTo>
                  <a:lnTo>
                    <a:pt x="227" y="77"/>
                  </a:lnTo>
                  <a:lnTo>
                    <a:pt x="228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8"/>
                  </a:lnTo>
                  <a:lnTo>
                    <a:pt x="231" y="80"/>
                  </a:lnTo>
                  <a:lnTo>
                    <a:pt x="232" y="80"/>
                  </a:lnTo>
                  <a:lnTo>
                    <a:pt x="233" y="80"/>
                  </a:lnTo>
                  <a:lnTo>
                    <a:pt x="234" y="80"/>
                  </a:lnTo>
                  <a:lnTo>
                    <a:pt x="235" y="81"/>
                  </a:lnTo>
                  <a:lnTo>
                    <a:pt x="236" y="81"/>
                  </a:lnTo>
                  <a:lnTo>
                    <a:pt x="237" y="81"/>
                  </a:lnTo>
                  <a:lnTo>
                    <a:pt x="237" y="81"/>
                  </a:lnTo>
                  <a:lnTo>
                    <a:pt x="238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0"/>
                  </a:lnTo>
                  <a:lnTo>
                    <a:pt x="240" y="78"/>
                  </a:lnTo>
                  <a:lnTo>
                    <a:pt x="240" y="77"/>
                  </a:lnTo>
                  <a:lnTo>
                    <a:pt x="240" y="76"/>
                  </a:lnTo>
                  <a:lnTo>
                    <a:pt x="241" y="75"/>
                  </a:lnTo>
                  <a:lnTo>
                    <a:pt x="241" y="76"/>
                  </a:lnTo>
                  <a:lnTo>
                    <a:pt x="242" y="76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2" y="80"/>
                  </a:lnTo>
                  <a:lnTo>
                    <a:pt x="243" y="80"/>
                  </a:lnTo>
                  <a:lnTo>
                    <a:pt x="243" y="81"/>
                  </a:lnTo>
                  <a:lnTo>
                    <a:pt x="243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2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4"/>
                  </a:lnTo>
                  <a:lnTo>
                    <a:pt x="246" y="85"/>
                  </a:lnTo>
                  <a:lnTo>
                    <a:pt x="245" y="85"/>
                  </a:lnTo>
                  <a:lnTo>
                    <a:pt x="246" y="86"/>
                  </a:lnTo>
                  <a:lnTo>
                    <a:pt x="247" y="88"/>
                  </a:lnTo>
                  <a:lnTo>
                    <a:pt x="247" y="89"/>
                  </a:lnTo>
                  <a:lnTo>
                    <a:pt x="249" y="88"/>
                  </a:lnTo>
                  <a:lnTo>
                    <a:pt x="249" y="89"/>
                  </a:lnTo>
                  <a:lnTo>
                    <a:pt x="247" y="89"/>
                  </a:lnTo>
                  <a:lnTo>
                    <a:pt x="247" y="90"/>
                  </a:lnTo>
                  <a:lnTo>
                    <a:pt x="247" y="91"/>
                  </a:lnTo>
                  <a:lnTo>
                    <a:pt x="247" y="92"/>
                  </a:lnTo>
                  <a:lnTo>
                    <a:pt x="249" y="92"/>
                  </a:lnTo>
                  <a:lnTo>
                    <a:pt x="250" y="92"/>
                  </a:lnTo>
                  <a:lnTo>
                    <a:pt x="250" y="91"/>
                  </a:lnTo>
                  <a:lnTo>
                    <a:pt x="251" y="91"/>
                  </a:lnTo>
                  <a:lnTo>
                    <a:pt x="251" y="92"/>
                  </a:lnTo>
                  <a:lnTo>
                    <a:pt x="252" y="92"/>
                  </a:lnTo>
                  <a:lnTo>
                    <a:pt x="253" y="92"/>
                  </a:lnTo>
                  <a:lnTo>
                    <a:pt x="252" y="91"/>
                  </a:lnTo>
                  <a:lnTo>
                    <a:pt x="252" y="90"/>
                  </a:lnTo>
                  <a:lnTo>
                    <a:pt x="253" y="90"/>
                  </a:lnTo>
                  <a:lnTo>
                    <a:pt x="253" y="89"/>
                  </a:lnTo>
                  <a:lnTo>
                    <a:pt x="254" y="88"/>
                  </a:lnTo>
                  <a:lnTo>
                    <a:pt x="254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7" y="89"/>
                  </a:lnTo>
                  <a:lnTo>
                    <a:pt x="258" y="89"/>
                  </a:lnTo>
                  <a:lnTo>
                    <a:pt x="259" y="89"/>
                  </a:lnTo>
                  <a:lnTo>
                    <a:pt x="260" y="89"/>
                  </a:lnTo>
                  <a:lnTo>
                    <a:pt x="261" y="90"/>
                  </a:lnTo>
                  <a:lnTo>
                    <a:pt x="261" y="89"/>
                  </a:lnTo>
                  <a:lnTo>
                    <a:pt x="262" y="89"/>
                  </a:lnTo>
                  <a:lnTo>
                    <a:pt x="263" y="90"/>
                  </a:lnTo>
                  <a:lnTo>
                    <a:pt x="263" y="91"/>
                  </a:lnTo>
                  <a:lnTo>
                    <a:pt x="264" y="91"/>
                  </a:lnTo>
                  <a:lnTo>
                    <a:pt x="266" y="91"/>
                  </a:lnTo>
                  <a:lnTo>
                    <a:pt x="266" y="92"/>
                  </a:lnTo>
                  <a:lnTo>
                    <a:pt x="266" y="93"/>
                  </a:lnTo>
                  <a:lnTo>
                    <a:pt x="267" y="92"/>
                  </a:lnTo>
                  <a:lnTo>
                    <a:pt x="267" y="93"/>
                  </a:lnTo>
                  <a:lnTo>
                    <a:pt x="268" y="94"/>
                  </a:lnTo>
                  <a:lnTo>
                    <a:pt x="268" y="93"/>
                  </a:lnTo>
                  <a:lnTo>
                    <a:pt x="269" y="93"/>
                  </a:lnTo>
                  <a:lnTo>
                    <a:pt x="270" y="94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1" y="94"/>
                  </a:lnTo>
                  <a:lnTo>
                    <a:pt x="271" y="95"/>
                  </a:lnTo>
                  <a:lnTo>
                    <a:pt x="272" y="97"/>
                  </a:lnTo>
                  <a:lnTo>
                    <a:pt x="274" y="98"/>
                  </a:lnTo>
                  <a:lnTo>
                    <a:pt x="274" y="99"/>
                  </a:lnTo>
                  <a:lnTo>
                    <a:pt x="275" y="100"/>
                  </a:lnTo>
                  <a:lnTo>
                    <a:pt x="276" y="100"/>
                  </a:lnTo>
                  <a:lnTo>
                    <a:pt x="276" y="101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79" y="107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80" y="109"/>
                  </a:lnTo>
                  <a:lnTo>
                    <a:pt x="280" y="110"/>
                  </a:lnTo>
                  <a:lnTo>
                    <a:pt x="280" y="111"/>
                  </a:lnTo>
                  <a:lnTo>
                    <a:pt x="280" y="112"/>
                  </a:lnTo>
                  <a:lnTo>
                    <a:pt x="280" y="114"/>
                  </a:lnTo>
                  <a:lnTo>
                    <a:pt x="280" y="115"/>
                  </a:lnTo>
                  <a:lnTo>
                    <a:pt x="280" y="116"/>
                  </a:lnTo>
                  <a:lnTo>
                    <a:pt x="280" y="117"/>
                  </a:lnTo>
                  <a:lnTo>
                    <a:pt x="279" y="118"/>
                  </a:lnTo>
                  <a:lnTo>
                    <a:pt x="279" y="119"/>
                  </a:lnTo>
                  <a:lnTo>
                    <a:pt x="278" y="119"/>
                  </a:lnTo>
                  <a:lnTo>
                    <a:pt x="278" y="120"/>
                  </a:lnTo>
                  <a:lnTo>
                    <a:pt x="278" y="122"/>
                  </a:lnTo>
                  <a:lnTo>
                    <a:pt x="279" y="123"/>
                  </a:lnTo>
                  <a:lnTo>
                    <a:pt x="278" y="123"/>
                  </a:lnTo>
                  <a:lnTo>
                    <a:pt x="278" y="124"/>
                  </a:lnTo>
                  <a:lnTo>
                    <a:pt x="278" y="125"/>
                  </a:lnTo>
                  <a:lnTo>
                    <a:pt x="277" y="125"/>
                  </a:lnTo>
                  <a:lnTo>
                    <a:pt x="278" y="126"/>
                  </a:lnTo>
                  <a:lnTo>
                    <a:pt x="278" y="127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9" y="129"/>
                  </a:lnTo>
                  <a:lnTo>
                    <a:pt x="279" y="131"/>
                  </a:lnTo>
                  <a:lnTo>
                    <a:pt x="280" y="132"/>
                  </a:lnTo>
                  <a:lnTo>
                    <a:pt x="281" y="133"/>
                  </a:lnTo>
                  <a:lnTo>
                    <a:pt x="283" y="133"/>
                  </a:lnTo>
                  <a:lnTo>
                    <a:pt x="284" y="134"/>
                  </a:lnTo>
                  <a:lnTo>
                    <a:pt x="284" y="135"/>
                  </a:lnTo>
                  <a:lnTo>
                    <a:pt x="285" y="135"/>
                  </a:lnTo>
                  <a:lnTo>
                    <a:pt x="286" y="135"/>
                  </a:lnTo>
                  <a:lnTo>
                    <a:pt x="287" y="135"/>
                  </a:lnTo>
                  <a:lnTo>
                    <a:pt x="288" y="135"/>
                  </a:lnTo>
                  <a:lnTo>
                    <a:pt x="289" y="136"/>
                  </a:lnTo>
                  <a:lnTo>
                    <a:pt x="289" y="137"/>
                  </a:lnTo>
                  <a:lnTo>
                    <a:pt x="289" y="139"/>
                  </a:lnTo>
                  <a:lnTo>
                    <a:pt x="289" y="140"/>
                  </a:lnTo>
                  <a:lnTo>
                    <a:pt x="291" y="141"/>
                  </a:lnTo>
                  <a:lnTo>
                    <a:pt x="292" y="141"/>
                  </a:lnTo>
                  <a:lnTo>
                    <a:pt x="293" y="141"/>
                  </a:lnTo>
                  <a:lnTo>
                    <a:pt x="294" y="141"/>
                  </a:lnTo>
                  <a:lnTo>
                    <a:pt x="295" y="141"/>
                  </a:lnTo>
                  <a:lnTo>
                    <a:pt x="296" y="141"/>
                  </a:lnTo>
                  <a:lnTo>
                    <a:pt x="297" y="142"/>
                  </a:lnTo>
                  <a:lnTo>
                    <a:pt x="297" y="142"/>
                  </a:lnTo>
                  <a:lnTo>
                    <a:pt x="297" y="143"/>
                  </a:lnTo>
                  <a:lnTo>
                    <a:pt x="298" y="144"/>
                  </a:lnTo>
                  <a:lnTo>
                    <a:pt x="300" y="144"/>
                  </a:lnTo>
                  <a:lnTo>
                    <a:pt x="301" y="144"/>
                  </a:lnTo>
                  <a:lnTo>
                    <a:pt x="301" y="145"/>
                  </a:lnTo>
                  <a:lnTo>
                    <a:pt x="301" y="146"/>
                  </a:lnTo>
                  <a:lnTo>
                    <a:pt x="302" y="146"/>
                  </a:lnTo>
                  <a:lnTo>
                    <a:pt x="303" y="148"/>
                  </a:lnTo>
                  <a:lnTo>
                    <a:pt x="302" y="149"/>
                  </a:lnTo>
                  <a:lnTo>
                    <a:pt x="302" y="148"/>
                  </a:lnTo>
                  <a:lnTo>
                    <a:pt x="301" y="149"/>
                  </a:lnTo>
                  <a:lnTo>
                    <a:pt x="301" y="150"/>
                  </a:lnTo>
                  <a:lnTo>
                    <a:pt x="300" y="151"/>
                  </a:lnTo>
                  <a:lnTo>
                    <a:pt x="300" y="152"/>
                  </a:lnTo>
                  <a:lnTo>
                    <a:pt x="300" y="153"/>
                  </a:lnTo>
                  <a:lnTo>
                    <a:pt x="300" y="154"/>
                  </a:lnTo>
                  <a:lnTo>
                    <a:pt x="300" y="156"/>
                  </a:lnTo>
                  <a:lnTo>
                    <a:pt x="300" y="157"/>
                  </a:lnTo>
                  <a:lnTo>
                    <a:pt x="298" y="158"/>
                  </a:lnTo>
                  <a:lnTo>
                    <a:pt x="300" y="158"/>
                  </a:lnTo>
                  <a:lnTo>
                    <a:pt x="301" y="159"/>
                  </a:lnTo>
                  <a:lnTo>
                    <a:pt x="301" y="158"/>
                  </a:lnTo>
                  <a:lnTo>
                    <a:pt x="302" y="158"/>
                  </a:lnTo>
                  <a:lnTo>
                    <a:pt x="303" y="159"/>
                  </a:lnTo>
                  <a:lnTo>
                    <a:pt x="302" y="159"/>
                  </a:lnTo>
                  <a:lnTo>
                    <a:pt x="302" y="160"/>
                  </a:lnTo>
                  <a:lnTo>
                    <a:pt x="301" y="160"/>
                  </a:lnTo>
                  <a:lnTo>
                    <a:pt x="301" y="161"/>
                  </a:lnTo>
                  <a:lnTo>
                    <a:pt x="302" y="162"/>
                  </a:lnTo>
                  <a:lnTo>
                    <a:pt x="302" y="162"/>
                  </a:lnTo>
                  <a:lnTo>
                    <a:pt x="301" y="162"/>
                  </a:lnTo>
                  <a:lnTo>
                    <a:pt x="300" y="163"/>
                  </a:lnTo>
                  <a:lnTo>
                    <a:pt x="298" y="165"/>
                  </a:lnTo>
                  <a:lnTo>
                    <a:pt x="300" y="166"/>
                  </a:lnTo>
                  <a:lnTo>
                    <a:pt x="301" y="167"/>
                  </a:lnTo>
                  <a:lnTo>
                    <a:pt x="302" y="167"/>
                  </a:lnTo>
                  <a:lnTo>
                    <a:pt x="302" y="168"/>
                  </a:lnTo>
                  <a:lnTo>
                    <a:pt x="302" y="169"/>
                  </a:lnTo>
                  <a:lnTo>
                    <a:pt x="302" y="170"/>
                  </a:lnTo>
                  <a:lnTo>
                    <a:pt x="302" y="171"/>
                  </a:lnTo>
                  <a:lnTo>
                    <a:pt x="302" y="173"/>
                  </a:lnTo>
                  <a:lnTo>
                    <a:pt x="301" y="173"/>
                  </a:lnTo>
                  <a:lnTo>
                    <a:pt x="300" y="173"/>
                  </a:lnTo>
                  <a:lnTo>
                    <a:pt x="298" y="174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7" y="176"/>
                  </a:lnTo>
                  <a:lnTo>
                    <a:pt x="297" y="176"/>
                  </a:lnTo>
                  <a:lnTo>
                    <a:pt x="297" y="177"/>
                  </a:lnTo>
                  <a:lnTo>
                    <a:pt x="296" y="177"/>
                  </a:lnTo>
                  <a:lnTo>
                    <a:pt x="295" y="177"/>
                  </a:lnTo>
                  <a:lnTo>
                    <a:pt x="295" y="178"/>
                  </a:lnTo>
                  <a:lnTo>
                    <a:pt x="294" y="179"/>
                  </a:lnTo>
                  <a:lnTo>
                    <a:pt x="294" y="181"/>
                  </a:lnTo>
                  <a:lnTo>
                    <a:pt x="293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4"/>
                  </a:lnTo>
                  <a:lnTo>
                    <a:pt x="292" y="185"/>
                  </a:lnTo>
                  <a:lnTo>
                    <a:pt x="291" y="185"/>
                  </a:lnTo>
                  <a:lnTo>
                    <a:pt x="291" y="186"/>
                  </a:lnTo>
                  <a:lnTo>
                    <a:pt x="289" y="186"/>
                  </a:lnTo>
                  <a:lnTo>
                    <a:pt x="288" y="187"/>
                  </a:lnTo>
                  <a:lnTo>
                    <a:pt x="287" y="186"/>
                  </a:lnTo>
                  <a:lnTo>
                    <a:pt x="286" y="186"/>
                  </a:lnTo>
                  <a:lnTo>
                    <a:pt x="286" y="185"/>
                  </a:lnTo>
                  <a:lnTo>
                    <a:pt x="285" y="185"/>
                  </a:lnTo>
                  <a:lnTo>
                    <a:pt x="284" y="184"/>
                  </a:lnTo>
                  <a:lnTo>
                    <a:pt x="284" y="183"/>
                  </a:lnTo>
                  <a:lnTo>
                    <a:pt x="284" y="182"/>
                  </a:lnTo>
                  <a:lnTo>
                    <a:pt x="284" y="181"/>
                  </a:lnTo>
                  <a:lnTo>
                    <a:pt x="284" y="179"/>
                  </a:lnTo>
                  <a:lnTo>
                    <a:pt x="283" y="178"/>
                  </a:lnTo>
                  <a:lnTo>
                    <a:pt x="281" y="178"/>
                  </a:lnTo>
                  <a:lnTo>
                    <a:pt x="281" y="177"/>
                  </a:lnTo>
                  <a:lnTo>
                    <a:pt x="280" y="177"/>
                  </a:lnTo>
                  <a:lnTo>
                    <a:pt x="280" y="176"/>
                  </a:lnTo>
                  <a:lnTo>
                    <a:pt x="279" y="176"/>
                  </a:lnTo>
                  <a:lnTo>
                    <a:pt x="280" y="175"/>
                  </a:lnTo>
                  <a:lnTo>
                    <a:pt x="279" y="174"/>
                  </a:lnTo>
                  <a:lnTo>
                    <a:pt x="279" y="173"/>
                  </a:lnTo>
                  <a:lnTo>
                    <a:pt x="279" y="171"/>
                  </a:lnTo>
                  <a:lnTo>
                    <a:pt x="278" y="171"/>
                  </a:lnTo>
                  <a:lnTo>
                    <a:pt x="277" y="171"/>
                  </a:lnTo>
                  <a:lnTo>
                    <a:pt x="277" y="170"/>
                  </a:lnTo>
                  <a:lnTo>
                    <a:pt x="276" y="170"/>
                  </a:lnTo>
                  <a:lnTo>
                    <a:pt x="275" y="170"/>
                  </a:lnTo>
                  <a:lnTo>
                    <a:pt x="275" y="169"/>
                  </a:lnTo>
                  <a:lnTo>
                    <a:pt x="274" y="168"/>
                  </a:lnTo>
                  <a:lnTo>
                    <a:pt x="272" y="168"/>
                  </a:lnTo>
                  <a:lnTo>
                    <a:pt x="271" y="168"/>
                  </a:lnTo>
                  <a:lnTo>
                    <a:pt x="271" y="167"/>
                  </a:lnTo>
                  <a:lnTo>
                    <a:pt x="270" y="167"/>
                  </a:lnTo>
                  <a:lnTo>
                    <a:pt x="270" y="166"/>
                  </a:lnTo>
                  <a:lnTo>
                    <a:pt x="271" y="165"/>
                  </a:lnTo>
                  <a:lnTo>
                    <a:pt x="271" y="163"/>
                  </a:lnTo>
                  <a:lnTo>
                    <a:pt x="270" y="162"/>
                  </a:lnTo>
                  <a:lnTo>
                    <a:pt x="269" y="162"/>
                  </a:lnTo>
                  <a:lnTo>
                    <a:pt x="268" y="162"/>
                  </a:lnTo>
                  <a:lnTo>
                    <a:pt x="267" y="161"/>
                  </a:lnTo>
                  <a:lnTo>
                    <a:pt x="267" y="160"/>
                  </a:lnTo>
                  <a:lnTo>
                    <a:pt x="266" y="160"/>
                  </a:lnTo>
                  <a:lnTo>
                    <a:pt x="266" y="161"/>
                  </a:lnTo>
                  <a:lnTo>
                    <a:pt x="264" y="161"/>
                  </a:lnTo>
                  <a:lnTo>
                    <a:pt x="263" y="161"/>
                  </a:lnTo>
                  <a:lnTo>
                    <a:pt x="262" y="161"/>
                  </a:lnTo>
                  <a:lnTo>
                    <a:pt x="261" y="161"/>
                  </a:lnTo>
                  <a:lnTo>
                    <a:pt x="260" y="161"/>
                  </a:lnTo>
                  <a:lnTo>
                    <a:pt x="260" y="160"/>
                  </a:lnTo>
                  <a:lnTo>
                    <a:pt x="260" y="159"/>
                  </a:lnTo>
                  <a:lnTo>
                    <a:pt x="260" y="158"/>
                  </a:lnTo>
                  <a:lnTo>
                    <a:pt x="260" y="157"/>
                  </a:lnTo>
                  <a:lnTo>
                    <a:pt x="260" y="156"/>
                  </a:lnTo>
                  <a:lnTo>
                    <a:pt x="259" y="156"/>
                  </a:lnTo>
                  <a:lnTo>
                    <a:pt x="258" y="157"/>
                  </a:lnTo>
                  <a:lnTo>
                    <a:pt x="258" y="156"/>
                  </a:lnTo>
                  <a:lnTo>
                    <a:pt x="257" y="156"/>
                  </a:lnTo>
                  <a:lnTo>
                    <a:pt x="257" y="154"/>
                  </a:lnTo>
                  <a:lnTo>
                    <a:pt x="255" y="153"/>
                  </a:lnTo>
                  <a:lnTo>
                    <a:pt x="254" y="153"/>
                  </a:lnTo>
                  <a:lnTo>
                    <a:pt x="253" y="154"/>
                  </a:lnTo>
                  <a:lnTo>
                    <a:pt x="252" y="154"/>
                  </a:lnTo>
                  <a:lnTo>
                    <a:pt x="252" y="153"/>
                  </a:lnTo>
                  <a:lnTo>
                    <a:pt x="252" y="152"/>
                  </a:lnTo>
                  <a:lnTo>
                    <a:pt x="251" y="152"/>
                  </a:lnTo>
                  <a:lnTo>
                    <a:pt x="250" y="152"/>
                  </a:lnTo>
                  <a:lnTo>
                    <a:pt x="249" y="152"/>
                  </a:lnTo>
                  <a:lnTo>
                    <a:pt x="247" y="152"/>
                  </a:lnTo>
                  <a:lnTo>
                    <a:pt x="247" y="153"/>
                  </a:lnTo>
                  <a:lnTo>
                    <a:pt x="246" y="153"/>
                  </a:lnTo>
                  <a:lnTo>
                    <a:pt x="245" y="154"/>
                  </a:lnTo>
                  <a:lnTo>
                    <a:pt x="245" y="156"/>
                  </a:lnTo>
                  <a:lnTo>
                    <a:pt x="245" y="154"/>
                  </a:lnTo>
                  <a:lnTo>
                    <a:pt x="244" y="154"/>
                  </a:lnTo>
                  <a:lnTo>
                    <a:pt x="243" y="154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2" y="153"/>
                  </a:lnTo>
                  <a:lnTo>
                    <a:pt x="241" y="153"/>
                  </a:lnTo>
                  <a:lnTo>
                    <a:pt x="240" y="152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38" y="149"/>
                  </a:lnTo>
                  <a:lnTo>
                    <a:pt x="237" y="148"/>
                  </a:lnTo>
                  <a:lnTo>
                    <a:pt x="236" y="148"/>
                  </a:lnTo>
                  <a:lnTo>
                    <a:pt x="235" y="146"/>
                  </a:lnTo>
                  <a:lnTo>
                    <a:pt x="234" y="146"/>
                  </a:lnTo>
                  <a:lnTo>
                    <a:pt x="234" y="145"/>
                  </a:lnTo>
                  <a:lnTo>
                    <a:pt x="234" y="144"/>
                  </a:lnTo>
                  <a:lnTo>
                    <a:pt x="233" y="144"/>
                  </a:lnTo>
                  <a:lnTo>
                    <a:pt x="234" y="143"/>
                  </a:lnTo>
                  <a:lnTo>
                    <a:pt x="233" y="143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7" y="143"/>
                  </a:lnTo>
                  <a:lnTo>
                    <a:pt x="226" y="143"/>
                  </a:lnTo>
                  <a:lnTo>
                    <a:pt x="226" y="144"/>
                  </a:lnTo>
                  <a:lnTo>
                    <a:pt x="225" y="144"/>
                  </a:lnTo>
                  <a:lnTo>
                    <a:pt x="225" y="145"/>
                  </a:lnTo>
                  <a:lnTo>
                    <a:pt x="224" y="145"/>
                  </a:lnTo>
                  <a:lnTo>
                    <a:pt x="223" y="145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23" y="150"/>
                  </a:lnTo>
                  <a:lnTo>
                    <a:pt x="223" y="151"/>
                  </a:lnTo>
                  <a:lnTo>
                    <a:pt x="221" y="152"/>
                  </a:lnTo>
                  <a:lnTo>
                    <a:pt x="220" y="153"/>
                  </a:lnTo>
                  <a:lnTo>
                    <a:pt x="219" y="154"/>
                  </a:lnTo>
                  <a:lnTo>
                    <a:pt x="218" y="156"/>
                  </a:lnTo>
                  <a:lnTo>
                    <a:pt x="217" y="157"/>
                  </a:lnTo>
                  <a:lnTo>
                    <a:pt x="216" y="157"/>
                  </a:lnTo>
                  <a:lnTo>
                    <a:pt x="215" y="157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4" y="158"/>
                  </a:lnTo>
                  <a:lnTo>
                    <a:pt x="212" y="158"/>
                  </a:lnTo>
                  <a:lnTo>
                    <a:pt x="211" y="158"/>
                  </a:lnTo>
                  <a:lnTo>
                    <a:pt x="210" y="158"/>
                  </a:lnTo>
                  <a:lnTo>
                    <a:pt x="210" y="159"/>
                  </a:lnTo>
                  <a:lnTo>
                    <a:pt x="209" y="160"/>
                  </a:lnTo>
                  <a:lnTo>
                    <a:pt x="208" y="161"/>
                  </a:lnTo>
                  <a:lnTo>
                    <a:pt x="208" y="162"/>
                  </a:lnTo>
                  <a:lnTo>
                    <a:pt x="209" y="162"/>
                  </a:lnTo>
                  <a:lnTo>
                    <a:pt x="209" y="163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8" y="167"/>
                  </a:lnTo>
                  <a:lnTo>
                    <a:pt x="207" y="168"/>
                  </a:lnTo>
                  <a:lnTo>
                    <a:pt x="206" y="169"/>
                  </a:lnTo>
                  <a:lnTo>
                    <a:pt x="206" y="170"/>
                  </a:lnTo>
                  <a:lnTo>
                    <a:pt x="204" y="170"/>
                  </a:lnTo>
                  <a:lnTo>
                    <a:pt x="203" y="170"/>
                  </a:lnTo>
                  <a:lnTo>
                    <a:pt x="202" y="170"/>
                  </a:lnTo>
                  <a:lnTo>
                    <a:pt x="201" y="170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199" y="173"/>
                  </a:lnTo>
                  <a:lnTo>
                    <a:pt x="198" y="173"/>
                  </a:lnTo>
                  <a:lnTo>
                    <a:pt x="197" y="171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4" y="173"/>
                  </a:lnTo>
                  <a:lnTo>
                    <a:pt x="193" y="174"/>
                  </a:lnTo>
                  <a:lnTo>
                    <a:pt x="192" y="174"/>
                  </a:lnTo>
                  <a:lnTo>
                    <a:pt x="191" y="174"/>
                  </a:lnTo>
                  <a:lnTo>
                    <a:pt x="190" y="175"/>
                  </a:lnTo>
                  <a:lnTo>
                    <a:pt x="189" y="175"/>
                  </a:lnTo>
                  <a:lnTo>
                    <a:pt x="187" y="176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6" y="178"/>
                  </a:lnTo>
                  <a:lnTo>
                    <a:pt x="185" y="178"/>
                  </a:lnTo>
                  <a:lnTo>
                    <a:pt x="184" y="178"/>
                  </a:lnTo>
                  <a:lnTo>
                    <a:pt x="184" y="179"/>
                  </a:lnTo>
                  <a:lnTo>
                    <a:pt x="183" y="179"/>
                  </a:lnTo>
                  <a:lnTo>
                    <a:pt x="182" y="181"/>
                  </a:lnTo>
                  <a:lnTo>
                    <a:pt x="181" y="179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78" y="181"/>
                  </a:lnTo>
                  <a:lnTo>
                    <a:pt x="177" y="181"/>
                  </a:lnTo>
                  <a:lnTo>
                    <a:pt x="177" y="182"/>
                  </a:lnTo>
                  <a:lnTo>
                    <a:pt x="176" y="183"/>
                  </a:lnTo>
                  <a:lnTo>
                    <a:pt x="175" y="182"/>
                  </a:lnTo>
                  <a:lnTo>
                    <a:pt x="174" y="182"/>
                  </a:lnTo>
                  <a:lnTo>
                    <a:pt x="173" y="181"/>
                  </a:lnTo>
                  <a:lnTo>
                    <a:pt x="172" y="179"/>
                  </a:lnTo>
                  <a:lnTo>
                    <a:pt x="172" y="178"/>
                  </a:lnTo>
                  <a:lnTo>
                    <a:pt x="171" y="178"/>
                  </a:lnTo>
                  <a:lnTo>
                    <a:pt x="169" y="178"/>
                  </a:lnTo>
                  <a:lnTo>
                    <a:pt x="169" y="179"/>
                  </a:lnTo>
                  <a:lnTo>
                    <a:pt x="168" y="181"/>
                  </a:lnTo>
                  <a:lnTo>
                    <a:pt x="167" y="181"/>
                  </a:lnTo>
                  <a:lnTo>
                    <a:pt x="167" y="182"/>
                  </a:lnTo>
                  <a:lnTo>
                    <a:pt x="166" y="182"/>
                  </a:lnTo>
                  <a:lnTo>
                    <a:pt x="166" y="181"/>
                  </a:lnTo>
                  <a:lnTo>
                    <a:pt x="165" y="181"/>
                  </a:lnTo>
                  <a:lnTo>
                    <a:pt x="165" y="179"/>
                  </a:lnTo>
                  <a:lnTo>
                    <a:pt x="165" y="178"/>
                  </a:lnTo>
                  <a:lnTo>
                    <a:pt x="164" y="178"/>
                  </a:lnTo>
                  <a:lnTo>
                    <a:pt x="163" y="177"/>
                  </a:lnTo>
                  <a:lnTo>
                    <a:pt x="161" y="177"/>
                  </a:lnTo>
                  <a:lnTo>
                    <a:pt x="163" y="178"/>
                  </a:lnTo>
                  <a:lnTo>
                    <a:pt x="163" y="179"/>
                  </a:lnTo>
                  <a:lnTo>
                    <a:pt x="161" y="179"/>
                  </a:lnTo>
                  <a:lnTo>
                    <a:pt x="161" y="181"/>
                  </a:lnTo>
                  <a:lnTo>
                    <a:pt x="160" y="181"/>
                  </a:lnTo>
                  <a:lnTo>
                    <a:pt x="160" y="181"/>
                  </a:lnTo>
                  <a:lnTo>
                    <a:pt x="159" y="181"/>
                  </a:lnTo>
                  <a:lnTo>
                    <a:pt x="158" y="181"/>
                  </a:lnTo>
                  <a:lnTo>
                    <a:pt x="157" y="182"/>
                  </a:lnTo>
                  <a:lnTo>
                    <a:pt x="156" y="182"/>
                  </a:lnTo>
                  <a:lnTo>
                    <a:pt x="155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1" y="179"/>
                  </a:lnTo>
                  <a:lnTo>
                    <a:pt x="150" y="181"/>
                  </a:lnTo>
                  <a:lnTo>
                    <a:pt x="149" y="181"/>
                  </a:lnTo>
                  <a:lnTo>
                    <a:pt x="148" y="181"/>
                  </a:lnTo>
                  <a:lnTo>
                    <a:pt x="148" y="179"/>
                  </a:lnTo>
                  <a:lnTo>
                    <a:pt x="147" y="178"/>
                  </a:lnTo>
                  <a:lnTo>
                    <a:pt x="146" y="178"/>
                  </a:lnTo>
                  <a:lnTo>
                    <a:pt x="144" y="177"/>
                  </a:lnTo>
                  <a:lnTo>
                    <a:pt x="144" y="176"/>
                  </a:lnTo>
                  <a:lnTo>
                    <a:pt x="143" y="176"/>
                  </a:lnTo>
                  <a:lnTo>
                    <a:pt x="143" y="175"/>
                  </a:lnTo>
                  <a:lnTo>
                    <a:pt x="142" y="175"/>
                  </a:lnTo>
                  <a:lnTo>
                    <a:pt x="141" y="174"/>
                  </a:lnTo>
                  <a:lnTo>
                    <a:pt x="140" y="174"/>
                  </a:lnTo>
                  <a:lnTo>
                    <a:pt x="140" y="173"/>
                  </a:lnTo>
                  <a:lnTo>
                    <a:pt x="139" y="173"/>
                  </a:lnTo>
                  <a:lnTo>
                    <a:pt x="138" y="171"/>
                  </a:lnTo>
                  <a:lnTo>
                    <a:pt x="137" y="171"/>
                  </a:lnTo>
                  <a:lnTo>
                    <a:pt x="135" y="171"/>
                  </a:lnTo>
                  <a:lnTo>
                    <a:pt x="135" y="170"/>
                  </a:lnTo>
                  <a:lnTo>
                    <a:pt x="134" y="170"/>
                  </a:lnTo>
                  <a:lnTo>
                    <a:pt x="134" y="169"/>
                  </a:lnTo>
                  <a:lnTo>
                    <a:pt x="133" y="169"/>
                  </a:lnTo>
                  <a:lnTo>
                    <a:pt x="133" y="168"/>
                  </a:lnTo>
                  <a:lnTo>
                    <a:pt x="132" y="168"/>
                  </a:lnTo>
                  <a:lnTo>
                    <a:pt x="132" y="167"/>
                  </a:lnTo>
                  <a:lnTo>
                    <a:pt x="131" y="167"/>
                  </a:lnTo>
                  <a:lnTo>
                    <a:pt x="130" y="167"/>
                  </a:lnTo>
                  <a:lnTo>
                    <a:pt x="129" y="168"/>
                  </a:lnTo>
                  <a:lnTo>
                    <a:pt x="129" y="167"/>
                  </a:lnTo>
                  <a:lnTo>
                    <a:pt x="127" y="167"/>
                  </a:lnTo>
                  <a:lnTo>
                    <a:pt x="126" y="167"/>
                  </a:lnTo>
                  <a:lnTo>
                    <a:pt x="125" y="167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4" y="165"/>
                  </a:lnTo>
                  <a:lnTo>
                    <a:pt x="124" y="163"/>
                  </a:lnTo>
                  <a:lnTo>
                    <a:pt x="123" y="163"/>
                  </a:lnTo>
                  <a:lnTo>
                    <a:pt x="122" y="163"/>
                  </a:lnTo>
                  <a:lnTo>
                    <a:pt x="122" y="162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8" y="162"/>
                  </a:lnTo>
                  <a:lnTo>
                    <a:pt x="118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6"/>
                  </a:lnTo>
                  <a:lnTo>
                    <a:pt x="117" y="167"/>
                  </a:lnTo>
                  <a:lnTo>
                    <a:pt x="116" y="167"/>
                  </a:lnTo>
                  <a:lnTo>
                    <a:pt x="116" y="168"/>
                  </a:lnTo>
                  <a:lnTo>
                    <a:pt x="115" y="168"/>
                  </a:lnTo>
                  <a:lnTo>
                    <a:pt x="115" y="169"/>
                  </a:lnTo>
                  <a:lnTo>
                    <a:pt x="115" y="170"/>
                  </a:lnTo>
                  <a:lnTo>
                    <a:pt x="114" y="170"/>
                  </a:lnTo>
                  <a:lnTo>
                    <a:pt x="114" y="171"/>
                  </a:lnTo>
                  <a:lnTo>
                    <a:pt x="113" y="171"/>
                  </a:lnTo>
                  <a:lnTo>
                    <a:pt x="112" y="171"/>
                  </a:lnTo>
                  <a:lnTo>
                    <a:pt x="112" y="173"/>
                  </a:lnTo>
                  <a:lnTo>
                    <a:pt x="111" y="173"/>
                  </a:lnTo>
                  <a:lnTo>
                    <a:pt x="111" y="174"/>
                  </a:lnTo>
                  <a:lnTo>
                    <a:pt x="109" y="175"/>
                  </a:lnTo>
                  <a:lnTo>
                    <a:pt x="108" y="175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4"/>
                  </a:lnTo>
                  <a:lnTo>
                    <a:pt x="105" y="174"/>
                  </a:lnTo>
                  <a:lnTo>
                    <a:pt x="104" y="174"/>
                  </a:lnTo>
                  <a:lnTo>
                    <a:pt x="103" y="174"/>
                  </a:lnTo>
                  <a:lnTo>
                    <a:pt x="101" y="173"/>
                  </a:lnTo>
                  <a:lnTo>
                    <a:pt x="100" y="171"/>
                  </a:lnTo>
                  <a:lnTo>
                    <a:pt x="100" y="170"/>
                  </a:lnTo>
                  <a:lnTo>
                    <a:pt x="99" y="171"/>
                  </a:lnTo>
                  <a:lnTo>
                    <a:pt x="98" y="171"/>
                  </a:lnTo>
                  <a:lnTo>
                    <a:pt x="98" y="173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8" y="175"/>
                  </a:lnTo>
                  <a:lnTo>
                    <a:pt x="97" y="175"/>
                  </a:lnTo>
                  <a:lnTo>
                    <a:pt x="97" y="176"/>
                  </a:lnTo>
                  <a:lnTo>
                    <a:pt x="98" y="177"/>
                  </a:lnTo>
                  <a:lnTo>
                    <a:pt x="97" y="177"/>
                  </a:lnTo>
                  <a:lnTo>
                    <a:pt x="97" y="178"/>
                  </a:lnTo>
                  <a:lnTo>
                    <a:pt x="97" y="179"/>
                  </a:lnTo>
                  <a:lnTo>
                    <a:pt x="96" y="179"/>
                  </a:lnTo>
                  <a:lnTo>
                    <a:pt x="96" y="178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5" y="181"/>
                  </a:lnTo>
                  <a:lnTo>
                    <a:pt x="94" y="181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1" y="179"/>
                  </a:lnTo>
                  <a:lnTo>
                    <a:pt x="91" y="181"/>
                  </a:lnTo>
                  <a:lnTo>
                    <a:pt x="90" y="181"/>
                  </a:lnTo>
                  <a:lnTo>
                    <a:pt x="89" y="181"/>
                  </a:lnTo>
                  <a:lnTo>
                    <a:pt x="88" y="181"/>
                  </a:lnTo>
                  <a:lnTo>
                    <a:pt x="87" y="181"/>
                  </a:lnTo>
                  <a:lnTo>
                    <a:pt x="87" y="179"/>
                  </a:lnTo>
                  <a:lnTo>
                    <a:pt x="86" y="181"/>
                  </a:lnTo>
                  <a:lnTo>
                    <a:pt x="86" y="182"/>
                  </a:lnTo>
                  <a:lnTo>
                    <a:pt x="86" y="183"/>
                  </a:lnTo>
                  <a:lnTo>
                    <a:pt x="84" y="184"/>
                  </a:lnTo>
                  <a:lnTo>
                    <a:pt x="83" y="184"/>
                  </a:lnTo>
                  <a:lnTo>
                    <a:pt x="82" y="184"/>
                  </a:lnTo>
                  <a:lnTo>
                    <a:pt x="82" y="185"/>
                  </a:lnTo>
                  <a:lnTo>
                    <a:pt x="81" y="186"/>
                  </a:lnTo>
                  <a:lnTo>
                    <a:pt x="81" y="187"/>
                  </a:lnTo>
                  <a:lnTo>
                    <a:pt x="82" y="187"/>
                  </a:lnTo>
                  <a:lnTo>
                    <a:pt x="81" y="188"/>
                  </a:lnTo>
                  <a:lnTo>
                    <a:pt x="80" y="187"/>
                  </a:lnTo>
                  <a:lnTo>
                    <a:pt x="79" y="187"/>
                  </a:lnTo>
                  <a:lnTo>
                    <a:pt x="79" y="186"/>
                  </a:lnTo>
                  <a:lnTo>
                    <a:pt x="78" y="185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5" y="188"/>
                  </a:lnTo>
                  <a:lnTo>
                    <a:pt x="74" y="188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71" y="188"/>
                  </a:lnTo>
                  <a:lnTo>
                    <a:pt x="70" y="190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6" y="190"/>
                  </a:lnTo>
                  <a:lnTo>
                    <a:pt x="66" y="190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5" y="191"/>
                  </a:lnTo>
                  <a:lnTo>
                    <a:pt x="65" y="192"/>
                  </a:lnTo>
                  <a:lnTo>
                    <a:pt x="65" y="193"/>
                  </a:lnTo>
                  <a:lnTo>
                    <a:pt x="65" y="194"/>
                  </a:lnTo>
                  <a:lnTo>
                    <a:pt x="66" y="194"/>
                  </a:lnTo>
                  <a:lnTo>
                    <a:pt x="66" y="195"/>
                  </a:lnTo>
                  <a:lnTo>
                    <a:pt x="66" y="196"/>
                  </a:lnTo>
                  <a:lnTo>
                    <a:pt x="67" y="196"/>
                  </a:lnTo>
                  <a:lnTo>
                    <a:pt x="67" y="198"/>
                  </a:lnTo>
                  <a:lnTo>
                    <a:pt x="69" y="199"/>
                  </a:lnTo>
                  <a:lnTo>
                    <a:pt x="69" y="200"/>
                  </a:lnTo>
                  <a:lnTo>
                    <a:pt x="70" y="200"/>
                  </a:lnTo>
                  <a:lnTo>
                    <a:pt x="70" y="201"/>
                  </a:lnTo>
                  <a:lnTo>
                    <a:pt x="71" y="202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2" y="204"/>
                  </a:lnTo>
                  <a:lnTo>
                    <a:pt x="72" y="205"/>
                  </a:lnTo>
                  <a:lnTo>
                    <a:pt x="72" y="207"/>
                  </a:lnTo>
                  <a:lnTo>
                    <a:pt x="71" y="208"/>
                  </a:lnTo>
                  <a:lnTo>
                    <a:pt x="72" y="208"/>
                  </a:lnTo>
                  <a:lnTo>
                    <a:pt x="72" y="209"/>
                  </a:lnTo>
                  <a:lnTo>
                    <a:pt x="71" y="209"/>
                  </a:lnTo>
                  <a:lnTo>
                    <a:pt x="70" y="210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6" y="209"/>
                  </a:lnTo>
                  <a:lnTo>
                    <a:pt x="66" y="208"/>
                  </a:lnTo>
                  <a:lnTo>
                    <a:pt x="65" y="207"/>
                  </a:lnTo>
                  <a:lnTo>
                    <a:pt x="64" y="207"/>
                  </a:lnTo>
                  <a:lnTo>
                    <a:pt x="64" y="205"/>
                  </a:lnTo>
                  <a:lnTo>
                    <a:pt x="64" y="204"/>
                  </a:lnTo>
                  <a:lnTo>
                    <a:pt x="63" y="204"/>
                  </a:lnTo>
                  <a:lnTo>
                    <a:pt x="63" y="203"/>
                  </a:lnTo>
                  <a:lnTo>
                    <a:pt x="62" y="203"/>
                  </a:lnTo>
                  <a:lnTo>
                    <a:pt x="61" y="203"/>
                  </a:lnTo>
                  <a:lnTo>
                    <a:pt x="61" y="204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60" y="202"/>
                  </a:lnTo>
                  <a:lnTo>
                    <a:pt x="58" y="202"/>
                  </a:lnTo>
                  <a:lnTo>
                    <a:pt x="57" y="202"/>
                  </a:lnTo>
                  <a:lnTo>
                    <a:pt x="57" y="201"/>
                  </a:lnTo>
                  <a:lnTo>
                    <a:pt x="57" y="202"/>
                  </a:lnTo>
                  <a:lnTo>
                    <a:pt x="56" y="201"/>
                  </a:lnTo>
                  <a:lnTo>
                    <a:pt x="55" y="201"/>
                  </a:lnTo>
                  <a:lnTo>
                    <a:pt x="54" y="201"/>
                  </a:lnTo>
                  <a:lnTo>
                    <a:pt x="54" y="202"/>
                  </a:lnTo>
                  <a:lnTo>
                    <a:pt x="54" y="203"/>
                  </a:lnTo>
                  <a:lnTo>
                    <a:pt x="54" y="204"/>
                  </a:lnTo>
                  <a:lnTo>
                    <a:pt x="54" y="205"/>
                  </a:lnTo>
                  <a:lnTo>
                    <a:pt x="55" y="207"/>
                  </a:lnTo>
                  <a:lnTo>
                    <a:pt x="55" y="208"/>
                  </a:lnTo>
                  <a:lnTo>
                    <a:pt x="56" y="208"/>
                  </a:lnTo>
                  <a:lnTo>
                    <a:pt x="57" y="209"/>
                  </a:lnTo>
                  <a:lnTo>
                    <a:pt x="57" y="210"/>
                  </a:lnTo>
                  <a:lnTo>
                    <a:pt x="57" y="211"/>
                  </a:lnTo>
                  <a:lnTo>
                    <a:pt x="56" y="211"/>
                  </a:lnTo>
                  <a:lnTo>
                    <a:pt x="56" y="212"/>
                  </a:lnTo>
                  <a:lnTo>
                    <a:pt x="55" y="213"/>
                  </a:lnTo>
                  <a:lnTo>
                    <a:pt x="55" y="215"/>
                  </a:lnTo>
                  <a:lnTo>
                    <a:pt x="54" y="213"/>
                  </a:lnTo>
                  <a:lnTo>
                    <a:pt x="45" y="203"/>
                  </a:lnTo>
                  <a:lnTo>
                    <a:pt x="44" y="203"/>
                  </a:lnTo>
                  <a:lnTo>
                    <a:pt x="43" y="202"/>
                  </a:lnTo>
                  <a:lnTo>
                    <a:pt x="41" y="201"/>
                  </a:lnTo>
                  <a:lnTo>
                    <a:pt x="40" y="200"/>
                  </a:lnTo>
                  <a:lnTo>
                    <a:pt x="39" y="199"/>
                  </a:lnTo>
                  <a:lnTo>
                    <a:pt x="38" y="198"/>
                  </a:lnTo>
                  <a:lnTo>
                    <a:pt x="37" y="196"/>
                  </a:lnTo>
                  <a:lnTo>
                    <a:pt x="36" y="195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2" y="193"/>
                  </a:lnTo>
                  <a:lnTo>
                    <a:pt x="31" y="192"/>
                  </a:lnTo>
                  <a:lnTo>
                    <a:pt x="30" y="191"/>
                  </a:lnTo>
                  <a:lnTo>
                    <a:pt x="29" y="190"/>
                  </a:lnTo>
                  <a:lnTo>
                    <a:pt x="26" y="186"/>
                  </a:lnTo>
                  <a:lnTo>
                    <a:pt x="21" y="182"/>
                  </a:lnTo>
                  <a:lnTo>
                    <a:pt x="2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3" y="157"/>
                  </a:lnTo>
                  <a:lnTo>
                    <a:pt x="3" y="156"/>
                  </a:lnTo>
                  <a:lnTo>
                    <a:pt x="4" y="154"/>
                  </a:lnTo>
                  <a:lnTo>
                    <a:pt x="4" y="153"/>
                  </a:lnTo>
                  <a:lnTo>
                    <a:pt x="5" y="154"/>
                  </a:lnTo>
                  <a:lnTo>
                    <a:pt x="5" y="153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10" y="151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49"/>
                  </a:lnTo>
                  <a:lnTo>
                    <a:pt x="12" y="149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3" y="146"/>
                  </a:lnTo>
                  <a:lnTo>
                    <a:pt x="13" y="145"/>
                  </a:lnTo>
                  <a:lnTo>
                    <a:pt x="14" y="145"/>
                  </a:lnTo>
                  <a:lnTo>
                    <a:pt x="15" y="144"/>
                  </a:lnTo>
                  <a:lnTo>
                    <a:pt x="15" y="145"/>
                  </a:lnTo>
                  <a:lnTo>
                    <a:pt x="17" y="145"/>
                  </a:lnTo>
                  <a:lnTo>
                    <a:pt x="18" y="145"/>
                  </a:lnTo>
                  <a:lnTo>
                    <a:pt x="18" y="144"/>
                  </a:lnTo>
                  <a:lnTo>
                    <a:pt x="19" y="144"/>
                  </a:lnTo>
                  <a:lnTo>
                    <a:pt x="19" y="143"/>
                  </a:lnTo>
                  <a:lnTo>
                    <a:pt x="19" y="142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20" y="140"/>
                  </a:lnTo>
                  <a:lnTo>
                    <a:pt x="21" y="140"/>
                  </a:lnTo>
                  <a:lnTo>
                    <a:pt x="21" y="139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3" y="139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6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4" y="134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7" y="132"/>
                  </a:lnTo>
                  <a:lnTo>
                    <a:pt x="28" y="131"/>
                  </a:lnTo>
                  <a:lnTo>
                    <a:pt x="29" y="129"/>
                  </a:lnTo>
                  <a:lnTo>
                    <a:pt x="29" y="128"/>
                  </a:lnTo>
                  <a:lnTo>
                    <a:pt x="28" y="127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5"/>
                  </a:lnTo>
                  <a:lnTo>
                    <a:pt x="26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3" y="124"/>
                  </a:lnTo>
                  <a:lnTo>
                    <a:pt x="23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6" y="123"/>
                  </a:lnTo>
                  <a:lnTo>
                    <a:pt x="26" y="122"/>
                  </a:lnTo>
                  <a:lnTo>
                    <a:pt x="24" y="120"/>
                  </a:lnTo>
                  <a:lnTo>
                    <a:pt x="24" y="119"/>
                  </a:lnTo>
                  <a:lnTo>
                    <a:pt x="26" y="119"/>
                  </a:lnTo>
                  <a:lnTo>
                    <a:pt x="27" y="119"/>
                  </a:lnTo>
                  <a:lnTo>
                    <a:pt x="27" y="118"/>
                  </a:lnTo>
                  <a:lnTo>
                    <a:pt x="28" y="117"/>
                  </a:lnTo>
                  <a:lnTo>
                    <a:pt x="28" y="116"/>
                  </a:lnTo>
                  <a:lnTo>
                    <a:pt x="29" y="116"/>
                  </a:lnTo>
                  <a:lnTo>
                    <a:pt x="29" y="117"/>
                  </a:lnTo>
                  <a:lnTo>
                    <a:pt x="30" y="118"/>
                  </a:lnTo>
                  <a:lnTo>
                    <a:pt x="29" y="118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2" y="115"/>
                  </a:lnTo>
                  <a:lnTo>
                    <a:pt x="34" y="115"/>
                  </a:lnTo>
                  <a:lnTo>
                    <a:pt x="35" y="115"/>
                  </a:lnTo>
                  <a:lnTo>
                    <a:pt x="36" y="114"/>
                  </a:lnTo>
                  <a:lnTo>
                    <a:pt x="37" y="114"/>
                  </a:lnTo>
                  <a:lnTo>
                    <a:pt x="38" y="114"/>
                  </a:lnTo>
                  <a:lnTo>
                    <a:pt x="38" y="115"/>
                  </a:lnTo>
                  <a:lnTo>
                    <a:pt x="39" y="115"/>
                  </a:lnTo>
                  <a:lnTo>
                    <a:pt x="39" y="114"/>
                  </a:lnTo>
                  <a:lnTo>
                    <a:pt x="38" y="114"/>
                  </a:lnTo>
                  <a:lnTo>
                    <a:pt x="38" y="112"/>
                  </a:lnTo>
                  <a:lnTo>
                    <a:pt x="39" y="111"/>
                  </a:lnTo>
                  <a:lnTo>
                    <a:pt x="40" y="110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3" y="107"/>
                  </a:lnTo>
                  <a:lnTo>
                    <a:pt x="43" y="106"/>
                  </a:lnTo>
                  <a:lnTo>
                    <a:pt x="44" y="105"/>
                  </a:lnTo>
                  <a:lnTo>
                    <a:pt x="44" y="103"/>
                  </a:lnTo>
                  <a:lnTo>
                    <a:pt x="45" y="102"/>
                  </a:lnTo>
                  <a:lnTo>
                    <a:pt x="46" y="102"/>
                  </a:lnTo>
                  <a:lnTo>
                    <a:pt x="47" y="101"/>
                  </a:lnTo>
                  <a:lnTo>
                    <a:pt x="47" y="100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8" y="98"/>
                  </a:lnTo>
                  <a:lnTo>
                    <a:pt x="48" y="97"/>
                  </a:lnTo>
                  <a:lnTo>
                    <a:pt x="49" y="97"/>
                  </a:lnTo>
                  <a:lnTo>
                    <a:pt x="50" y="95"/>
                  </a:lnTo>
                  <a:lnTo>
                    <a:pt x="50" y="94"/>
                  </a:lnTo>
                  <a:lnTo>
                    <a:pt x="52" y="94"/>
                  </a:lnTo>
                  <a:lnTo>
                    <a:pt x="52" y="93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2" y="89"/>
                  </a:lnTo>
                  <a:lnTo>
                    <a:pt x="53" y="89"/>
                  </a:lnTo>
                  <a:lnTo>
                    <a:pt x="53" y="88"/>
                  </a:lnTo>
                  <a:lnTo>
                    <a:pt x="54" y="88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6" y="84"/>
                  </a:lnTo>
                  <a:lnTo>
                    <a:pt x="56" y="83"/>
                  </a:lnTo>
                  <a:lnTo>
                    <a:pt x="57" y="83"/>
                  </a:lnTo>
                  <a:lnTo>
                    <a:pt x="57" y="82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58" y="78"/>
                  </a:lnTo>
                  <a:lnTo>
                    <a:pt x="60" y="77"/>
                  </a:lnTo>
                  <a:lnTo>
                    <a:pt x="61" y="77"/>
                  </a:lnTo>
                  <a:lnTo>
                    <a:pt x="62" y="77"/>
                  </a:lnTo>
                  <a:lnTo>
                    <a:pt x="62" y="76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2" y="74"/>
                  </a:lnTo>
                  <a:lnTo>
                    <a:pt x="63" y="73"/>
                  </a:lnTo>
                  <a:lnTo>
                    <a:pt x="64" y="73"/>
                  </a:lnTo>
                  <a:lnTo>
                    <a:pt x="65" y="73"/>
                  </a:lnTo>
                  <a:lnTo>
                    <a:pt x="65" y="72"/>
                  </a:lnTo>
                  <a:lnTo>
                    <a:pt x="65" y="71"/>
                  </a:lnTo>
                  <a:lnTo>
                    <a:pt x="66" y="71"/>
                  </a:lnTo>
                  <a:lnTo>
                    <a:pt x="65" y="69"/>
                  </a:lnTo>
                  <a:lnTo>
                    <a:pt x="65" y="68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7" y="66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3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0"/>
                  </a:lnTo>
                  <a:lnTo>
                    <a:pt x="72" y="59"/>
                  </a:lnTo>
                  <a:lnTo>
                    <a:pt x="72" y="58"/>
                  </a:lnTo>
                  <a:lnTo>
                    <a:pt x="73" y="57"/>
                  </a:lnTo>
                  <a:lnTo>
                    <a:pt x="73" y="56"/>
                  </a:lnTo>
                  <a:lnTo>
                    <a:pt x="74" y="56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7" y="55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0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2" y="43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3" y="41"/>
                  </a:lnTo>
                  <a:lnTo>
                    <a:pt x="84" y="41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86" y="39"/>
                  </a:lnTo>
                  <a:lnTo>
                    <a:pt x="87" y="38"/>
                  </a:lnTo>
                  <a:lnTo>
                    <a:pt x="87" y="36"/>
                  </a:lnTo>
                  <a:lnTo>
                    <a:pt x="88" y="35"/>
                  </a:lnTo>
                  <a:lnTo>
                    <a:pt x="88" y="34"/>
                  </a:lnTo>
                  <a:lnTo>
                    <a:pt x="88" y="33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1" y="31"/>
                  </a:lnTo>
                  <a:lnTo>
                    <a:pt x="92" y="31"/>
                  </a:lnTo>
                  <a:lnTo>
                    <a:pt x="92" y="30"/>
                  </a:lnTo>
                  <a:lnTo>
                    <a:pt x="94" y="29"/>
                  </a:lnTo>
                  <a:lnTo>
                    <a:pt x="95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5"/>
                  </a:lnTo>
                  <a:lnTo>
                    <a:pt x="97" y="25"/>
                  </a:lnTo>
                  <a:lnTo>
                    <a:pt x="97" y="24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2"/>
                  </a:lnTo>
                  <a:lnTo>
                    <a:pt x="99" y="19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3" y="16"/>
                  </a:lnTo>
                  <a:lnTo>
                    <a:pt x="104" y="15"/>
                  </a:lnTo>
                  <a:lnTo>
                    <a:pt x="105" y="15"/>
                  </a:lnTo>
                  <a:lnTo>
                    <a:pt x="105" y="14"/>
                  </a:lnTo>
                  <a:lnTo>
                    <a:pt x="106" y="14"/>
                  </a:lnTo>
                  <a:lnTo>
                    <a:pt x="106" y="13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1" y="12"/>
                  </a:lnTo>
                  <a:lnTo>
                    <a:pt x="112" y="10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8" y="9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2" y="7"/>
                  </a:lnTo>
                  <a:lnTo>
                    <a:pt x="123" y="7"/>
                  </a:lnTo>
                  <a:lnTo>
                    <a:pt x="124" y="6"/>
                  </a:lnTo>
                  <a:lnTo>
                    <a:pt x="125" y="6"/>
                  </a:lnTo>
                  <a:lnTo>
                    <a:pt x="126" y="6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9" y="4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2" y="0"/>
                  </a:lnTo>
                  <a:lnTo>
                    <a:pt x="135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3" name="Freeform 134"/>
            <p:cNvSpPr>
              <a:spLocks/>
            </p:cNvSpPr>
            <p:nvPr/>
          </p:nvSpPr>
          <p:spPr bwMode="auto">
            <a:xfrm>
              <a:off x="2654300" y="2314575"/>
              <a:ext cx="303213" cy="258763"/>
            </a:xfrm>
            <a:custGeom>
              <a:avLst/>
              <a:gdLst>
                <a:gd name="T0" fmla="*/ 94 w 191"/>
                <a:gd name="T1" fmla="*/ 0 h 163"/>
                <a:gd name="T2" fmla="*/ 105 w 191"/>
                <a:gd name="T3" fmla="*/ 0 h 163"/>
                <a:gd name="T4" fmla="*/ 117 w 191"/>
                <a:gd name="T5" fmla="*/ 0 h 163"/>
                <a:gd name="T6" fmla="*/ 128 w 191"/>
                <a:gd name="T7" fmla="*/ 3 h 163"/>
                <a:gd name="T8" fmla="*/ 130 w 191"/>
                <a:gd name="T9" fmla="*/ 7 h 163"/>
                <a:gd name="T10" fmla="*/ 125 w 191"/>
                <a:gd name="T11" fmla="*/ 14 h 163"/>
                <a:gd name="T12" fmla="*/ 132 w 191"/>
                <a:gd name="T13" fmla="*/ 18 h 163"/>
                <a:gd name="T14" fmla="*/ 142 w 191"/>
                <a:gd name="T15" fmla="*/ 18 h 163"/>
                <a:gd name="T16" fmla="*/ 146 w 191"/>
                <a:gd name="T17" fmla="*/ 26 h 163"/>
                <a:gd name="T18" fmla="*/ 149 w 191"/>
                <a:gd name="T19" fmla="*/ 33 h 163"/>
                <a:gd name="T20" fmla="*/ 151 w 191"/>
                <a:gd name="T21" fmla="*/ 42 h 163"/>
                <a:gd name="T22" fmla="*/ 155 w 191"/>
                <a:gd name="T23" fmla="*/ 48 h 163"/>
                <a:gd name="T24" fmla="*/ 158 w 191"/>
                <a:gd name="T25" fmla="*/ 42 h 163"/>
                <a:gd name="T26" fmla="*/ 163 w 191"/>
                <a:gd name="T27" fmla="*/ 41 h 163"/>
                <a:gd name="T28" fmla="*/ 167 w 191"/>
                <a:gd name="T29" fmla="*/ 38 h 163"/>
                <a:gd name="T30" fmla="*/ 173 w 191"/>
                <a:gd name="T31" fmla="*/ 46 h 163"/>
                <a:gd name="T32" fmla="*/ 169 w 191"/>
                <a:gd name="T33" fmla="*/ 57 h 163"/>
                <a:gd name="T34" fmla="*/ 165 w 191"/>
                <a:gd name="T35" fmla="*/ 66 h 163"/>
                <a:gd name="T36" fmla="*/ 174 w 191"/>
                <a:gd name="T37" fmla="*/ 74 h 163"/>
                <a:gd name="T38" fmla="*/ 180 w 191"/>
                <a:gd name="T39" fmla="*/ 86 h 163"/>
                <a:gd name="T40" fmla="*/ 190 w 191"/>
                <a:gd name="T41" fmla="*/ 87 h 163"/>
                <a:gd name="T42" fmla="*/ 189 w 191"/>
                <a:gd name="T43" fmla="*/ 99 h 163"/>
                <a:gd name="T44" fmla="*/ 186 w 191"/>
                <a:gd name="T45" fmla="*/ 108 h 163"/>
                <a:gd name="T46" fmla="*/ 180 w 191"/>
                <a:gd name="T47" fmla="*/ 116 h 163"/>
                <a:gd name="T48" fmla="*/ 188 w 191"/>
                <a:gd name="T49" fmla="*/ 120 h 163"/>
                <a:gd name="T50" fmla="*/ 189 w 191"/>
                <a:gd name="T51" fmla="*/ 130 h 163"/>
                <a:gd name="T52" fmla="*/ 189 w 191"/>
                <a:gd name="T53" fmla="*/ 141 h 163"/>
                <a:gd name="T54" fmla="*/ 188 w 191"/>
                <a:gd name="T55" fmla="*/ 151 h 163"/>
                <a:gd name="T56" fmla="*/ 175 w 191"/>
                <a:gd name="T57" fmla="*/ 159 h 163"/>
                <a:gd name="T58" fmla="*/ 159 w 191"/>
                <a:gd name="T59" fmla="*/ 162 h 163"/>
                <a:gd name="T60" fmla="*/ 146 w 191"/>
                <a:gd name="T61" fmla="*/ 104 h 163"/>
                <a:gd name="T62" fmla="*/ 137 w 191"/>
                <a:gd name="T63" fmla="*/ 107 h 163"/>
                <a:gd name="T64" fmla="*/ 131 w 191"/>
                <a:gd name="T65" fmla="*/ 107 h 163"/>
                <a:gd name="T66" fmla="*/ 120 w 191"/>
                <a:gd name="T67" fmla="*/ 103 h 163"/>
                <a:gd name="T68" fmla="*/ 108 w 191"/>
                <a:gd name="T69" fmla="*/ 104 h 163"/>
                <a:gd name="T70" fmla="*/ 98 w 191"/>
                <a:gd name="T71" fmla="*/ 107 h 163"/>
                <a:gd name="T72" fmla="*/ 91 w 191"/>
                <a:gd name="T73" fmla="*/ 112 h 163"/>
                <a:gd name="T74" fmla="*/ 82 w 191"/>
                <a:gd name="T75" fmla="*/ 116 h 163"/>
                <a:gd name="T76" fmla="*/ 74 w 191"/>
                <a:gd name="T77" fmla="*/ 110 h 163"/>
                <a:gd name="T78" fmla="*/ 65 w 191"/>
                <a:gd name="T79" fmla="*/ 108 h 163"/>
                <a:gd name="T80" fmla="*/ 63 w 191"/>
                <a:gd name="T81" fmla="*/ 99 h 163"/>
                <a:gd name="T82" fmla="*/ 60 w 191"/>
                <a:gd name="T83" fmla="*/ 86 h 163"/>
                <a:gd name="T84" fmla="*/ 53 w 191"/>
                <a:gd name="T85" fmla="*/ 82 h 163"/>
                <a:gd name="T86" fmla="*/ 53 w 191"/>
                <a:gd name="T87" fmla="*/ 74 h 163"/>
                <a:gd name="T88" fmla="*/ 46 w 191"/>
                <a:gd name="T89" fmla="*/ 68 h 163"/>
                <a:gd name="T90" fmla="*/ 43 w 191"/>
                <a:gd name="T91" fmla="*/ 62 h 163"/>
                <a:gd name="T92" fmla="*/ 38 w 191"/>
                <a:gd name="T93" fmla="*/ 50 h 163"/>
                <a:gd name="T94" fmla="*/ 35 w 191"/>
                <a:gd name="T95" fmla="*/ 40 h 163"/>
                <a:gd name="T96" fmla="*/ 30 w 191"/>
                <a:gd name="T97" fmla="*/ 29 h 163"/>
                <a:gd name="T98" fmla="*/ 25 w 191"/>
                <a:gd name="T99" fmla="*/ 21 h 163"/>
                <a:gd name="T100" fmla="*/ 15 w 191"/>
                <a:gd name="T101" fmla="*/ 21 h 163"/>
                <a:gd name="T102" fmla="*/ 10 w 191"/>
                <a:gd name="T103" fmla="*/ 20 h 163"/>
                <a:gd name="T104" fmla="*/ 6 w 191"/>
                <a:gd name="T105" fmla="*/ 15 h 163"/>
                <a:gd name="T106" fmla="*/ 1 w 191"/>
                <a:gd name="T107" fmla="*/ 8 h 163"/>
                <a:gd name="T108" fmla="*/ 4 w 191"/>
                <a:gd name="T109" fmla="*/ 0 h 163"/>
                <a:gd name="T110" fmla="*/ 15 w 191"/>
                <a:gd name="T111" fmla="*/ 0 h 163"/>
                <a:gd name="T112" fmla="*/ 30 w 191"/>
                <a:gd name="T113" fmla="*/ 0 h 163"/>
                <a:gd name="T114" fmla="*/ 44 w 191"/>
                <a:gd name="T115" fmla="*/ 0 h 163"/>
                <a:gd name="T116" fmla="*/ 55 w 191"/>
                <a:gd name="T117" fmla="*/ 0 h 163"/>
                <a:gd name="T118" fmla="*/ 71 w 191"/>
                <a:gd name="T119" fmla="*/ 0 h 163"/>
                <a:gd name="T120" fmla="*/ 82 w 191"/>
                <a:gd name="T12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163">
                  <a:moveTo>
                    <a:pt x="85" y="0"/>
                  </a:move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26" y="3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8" y="4"/>
                  </a:lnTo>
                  <a:lnTo>
                    <a:pt x="129" y="6"/>
                  </a:lnTo>
                  <a:lnTo>
                    <a:pt x="130" y="6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7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8" y="7"/>
                  </a:lnTo>
                  <a:lnTo>
                    <a:pt x="129" y="7"/>
                  </a:lnTo>
                  <a:lnTo>
                    <a:pt x="128" y="8"/>
                  </a:lnTo>
                  <a:lnTo>
                    <a:pt x="128" y="9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5" y="11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29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6"/>
                  </a:lnTo>
                  <a:lnTo>
                    <a:pt x="130" y="17"/>
                  </a:lnTo>
                  <a:lnTo>
                    <a:pt x="131" y="17"/>
                  </a:lnTo>
                  <a:lnTo>
                    <a:pt x="132" y="17"/>
                  </a:lnTo>
                  <a:lnTo>
                    <a:pt x="132" y="18"/>
                  </a:lnTo>
                  <a:lnTo>
                    <a:pt x="133" y="18"/>
                  </a:lnTo>
                  <a:lnTo>
                    <a:pt x="134" y="17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8" y="17"/>
                  </a:lnTo>
                  <a:lnTo>
                    <a:pt x="138" y="16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1" y="17"/>
                  </a:lnTo>
                  <a:lnTo>
                    <a:pt x="142" y="18"/>
                  </a:lnTo>
                  <a:lnTo>
                    <a:pt x="143" y="18"/>
                  </a:lnTo>
                  <a:lnTo>
                    <a:pt x="145" y="18"/>
                  </a:lnTo>
                  <a:lnTo>
                    <a:pt x="145" y="20"/>
                  </a:lnTo>
                  <a:lnTo>
                    <a:pt x="145" y="20"/>
                  </a:lnTo>
                  <a:lnTo>
                    <a:pt x="145" y="21"/>
                  </a:lnTo>
                  <a:lnTo>
                    <a:pt x="145" y="23"/>
                  </a:lnTo>
                  <a:lnTo>
                    <a:pt x="143" y="24"/>
                  </a:lnTo>
                  <a:lnTo>
                    <a:pt x="145" y="25"/>
                  </a:lnTo>
                  <a:lnTo>
                    <a:pt x="146" y="25"/>
                  </a:lnTo>
                  <a:lnTo>
                    <a:pt x="146" y="26"/>
                  </a:lnTo>
                  <a:lnTo>
                    <a:pt x="146" y="27"/>
                  </a:lnTo>
                  <a:lnTo>
                    <a:pt x="146" y="28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6" y="32"/>
                  </a:lnTo>
                  <a:lnTo>
                    <a:pt x="146" y="33"/>
                  </a:lnTo>
                  <a:lnTo>
                    <a:pt x="147" y="33"/>
                  </a:lnTo>
                  <a:lnTo>
                    <a:pt x="147" y="33"/>
                  </a:lnTo>
                  <a:lnTo>
                    <a:pt x="148" y="33"/>
                  </a:lnTo>
                  <a:lnTo>
                    <a:pt x="149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51" y="35"/>
                  </a:lnTo>
                  <a:lnTo>
                    <a:pt x="151" y="36"/>
                  </a:lnTo>
                  <a:lnTo>
                    <a:pt x="151" y="37"/>
                  </a:lnTo>
                  <a:lnTo>
                    <a:pt x="151" y="38"/>
                  </a:lnTo>
                  <a:lnTo>
                    <a:pt x="152" y="38"/>
                  </a:lnTo>
                  <a:lnTo>
                    <a:pt x="152" y="40"/>
                  </a:lnTo>
                  <a:lnTo>
                    <a:pt x="152" y="41"/>
                  </a:lnTo>
                  <a:lnTo>
                    <a:pt x="151" y="42"/>
                  </a:lnTo>
                  <a:lnTo>
                    <a:pt x="151" y="43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4" y="44"/>
                  </a:lnTo>
                  <a:lnTo>
                    <a:pt x="155" y="44"/>
                  </a:lnTo>
                  <a:lnTo>
                    <a:pt x="156" y="44"/>
                  </a:lnTo>
                  <a:lnTo>
                    <a:pt x="156" y="45"/>
                  </a:lnTo>
                  <a:lnTo>
                    <a:pt x="155" y="46"/>
                  </a:lnTo>
                  <a:lnTo>
                    <a:pt x="155" y="46"/>
                  </a:lnTo>
                  <a:lnTo>
                    <a:pt x="155" y="48"/>
                  </a:lnTo>
                  <a:lnTo>
                    <a:pt x="156" y="48"/>
                  </a:lnTo>
                  <a:lnTo>
                    <a:pt x="156" y="46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8" y="45"/>
                  </a:lnTo>
                  <a:lnTo>
                    <a:pt x="158" y="44"/>
                  </a:lnTo>
                  <a:lnTo>
                    <a:pt x="157" y="43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60" y="43"/>
                  </a:lnTo>
                  <a:lnTo>
                    <a:pt x="162" y="43"/>
                  </a:lnTo>
                  <a:lnTo>
                    <a:pt x="163" y="43"/>
                  </a:lnTo>
                  <a:lnTo>
                    <a:pt x="163" y="42"/>
                  </a:lnTo>
                  <a:lnTo>
                    <a:pt x="162" y="42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3" y="41"/>
                  </a:lnTo>
                  <a:lnTo>
                    <a:pt x="163" y="42"/>
                  </a:lnTo>
                  <a:lnTo>
                    <a:pt x="164" y="43"/>
                  </a:lnTo>
                  <a:lnTo>
                    <a:pt x="164" y="42"/>
                  </a:lnTo>
                  <a:lnTo>
                    <a:pt x="164" y="41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5" y="38"/>
                  </a:lnTo>
                  <a:lnTo>
                    <a:pt x="165" y="37"/>
                  </a:lnTo>
                  <a:lnTo>
                    <a:pt x="166" y="37"/>
                  </a:lnTo>
                  <a:lnTo>
                    <a:pt x="167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40"/>
                  </a:lnTo>
                  <a:lnTo>
                    <a:pt x="171" y="41"/>
                  </a:lnTo>
                  <a:lnTo>
                    <a:pt x="172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3" y="46"/>
                  </a:lnTo>
                  <a:lnTo>
                    <a:pt x="172" y="46"/>
                  </a:lnTo>
                  <a:lnTo>
                    <a:pt x="172" y="48"/>
                  </a:lnTo>
                  <a:lnTo>
                    <a:pt x="171" y="49"/>
                  </a:lnTo>
                  <a:lnTo>
                    <a:pt x="171" y="50"/>
                  </a:lnTo>
                  <a:lnTo>
                    <a:pt x="171" y="51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69" y="54"/>
                  </a:lnTo>
                  <a:lnTo>
                    <a:pt x="169" y="55"/>
                  </a:lnTo>
                  <a:lnTo>
                    <a:pt x="169" y="57"/>
                  </a:lnTo>
                  <a:lnTo>
                    <a:pt x="168" y="58"/>
                  </a:lnTo>
                  <a:lnTo>
                    <a:pt x="166" y="60"/>
                  </a:lnTo>
                  <a:lnTo>
                    <a:pt x="165" y="60"/>
                  </a:lnTo>
                  <a:lnTo>
                    <a:pt x="165" y="61"/>
                  </a:lnTo>
                  <a:lnTo>
                    <a:pt x="164" y="61"/>
                  </a:lnTo>
                  <a:lnTo>
                    <a:pt x="164" y="62"/>
                  </a:lnTo>
                  <a:lnTo>
                    <a:pt x="164" y="63"/>
                  </a:lnTo>
                  <a:lnTo>
                    <a:pt x="164" y="65"/>
                  </a:lnTo>
                  <a:lnTo>
                    <a:pt x="164" y="66"/>
                  </a:lnTo>
                  <a:lnTo>
                    <a:pt x="165" y="66"/>
                  </a:lnTo>
                  <a:lnTo>
                    <a:pt x="165" y="67"/>
                  </a:lnTo>
                  <a:lnTo>
                    <a:pt x="166" y="68"/>
                  </a:lnTo>
                  <a:lnTo>
                    <a:pt x="168" y="70"/>
                  </a:lnTo>
                  <a:lnTo>
                    <a:pt x="169" y="71"/>
                  </a:lnTo>
                  <a:lnTo>
                    <a:pt x="169" y="72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3" y="75"/>
                  </a:lnTo>
                  <a:lnTo>
                    <a:pt x="174" y="75"/>
                  </a:lnTo>
                  <a:lnTo>
                    <a:pt x="174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7" y="75"/>
                  </a:lnTo>
                  <a:lnTo>
                    <a:pt x="178" y="76"/>
                  </a:lnTo>
                  <a:lnTo>
                    <a:pt x="178" y="83"/>
                  </a:lnTo>
                  <a:lnTo>
                    <a:pt x="180" y="84"/>
                  </a:lnTo>
                  <a:lnTo>
                    <a:pt x="180" y="85"/>
                  </a:lnTo>
                  <a:lnTo>
                    <a:pt x="180" y="86"/>
                  </a:lnTo>
                  <a:lnTo>
                    <a:pt x="181" y="86"/>
                  </a:lnTo>
                  <a:lnTo>
                    <a:pt x="182" y="87"/>
                  </a:lnTo>
                  <a:lnTo>
                    <a:pt x="183" y="86"/>
                  </a:lnTo>
                  <a:lnTo>
                    <a:pt x="184" y="86"/>
                  </a:lnTo>
                  <a:lnTo>
                    <a:pt x="185" y="86"/>
                  </a:lnTo>
                  <a:lnTo>
                    <a:pt x="186" y="86"/>
                  </a:lnTo>
                  <a:lnTo>
                    <a:pt x="188" y="86"/>
                  </a:lnTo>
                  <a:lnTo>
                    <a:pt x="189" y="86"/>
                  </a:lnTo>
                  <a:lnTo>
                    <a:pt x="189" y="87"/>
                  </a:lnTo>
                  <a:lnTo>
                    <a:pt x="190" y="87"/>
                  </a:lnTo>
                  <a:lnTo>
                    <a:pt x="190" y="90"/>
                  </a:lnTo>
                  <a:lnTo>
                    <a:pt x="190" y="91"/>
                  </a:lnTo>
                  <a:lnTo>
                    <a:pt x="190" y="92"/>
                  </a:lnTo>
                  <a:lnTo>
                    <a:pt x="190" y="93"/>
                  </a:lnTo>
                  <a:lnTo>
                    <a:pt x="189" y="94"/>
                  </a:lnTo>
                  <a:lnTo>
                    <a:pt x="189" y="95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89" y="100"/>
                  </a:lnTo>
                  <a:lnTo>
                    <a:pt x="189" y="101"/>
                  </a:lnTo>
                  <a:lnTo>
                    <a:pt x="190" y="101"/>
                  </a:lnTo>
                  <a:lnTo>
                    <a:pt x="189" y="102"/>
                  </a:lnTo>
                  <a:lnTo>
                    <a:pt x="188" y="103"/>
                  </a:lnTo>
                  <a:lnTo>
                    <a:pt x="185" y="104"/>
                  </a:lnTo>
                  <a:lnTo>
                    <a:pt x="185" y="105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86" y="108"/>
                  </a:lnTo>
                  <a:lnTo>
                    <a:pt x="185" y="109"/>
                  </a:lnTo>
                  <a:lnTo>
                    <a:pt x="184" y="109"/>
                  </a:lnTo>
                  <a:lnTo>
                    <a:pt x="183" y="109"/>
                  </a:lnTo>
                  <a:lnTo>
                    <a:pt x="181" y="110"/>
                  </a:lnTo>
                  <a:lnTo>
                    <a:pt x="180" y="110"/>
                  </a:lnTo>
                  <a:lnTo>
                    <a:pt x="180" y="112"/>
                  </a:lnTo>
                  <a:lnTo>
                    <a:pt x="178" y="113"/>
                  </a:lnTo>
                  <a:lnTo>
                    <a:pt x="178" y="114"/>
                  </a:lnTo>
                  <a:lnTo>
                    <a:pt x="180" y="114"/>
                  </a:lnTo>
                  <a:lnTo>
                    <a:pt x="180" y="116"/>
                  </a:lnTo>
                  <a:lnTo>
                    <a:pt x="181" y="117"/>
                  </a:lnTo>
                  <a:lnTo>
                    <a:pt x="181" y="118"/>
                  </a:lnTo>
                  <a:lnTo>
                    <a:pt x="182" y="119"/>
                  </a:lnTo>
                  <a:lnTo>
                    <a:pt x="182" y="120"/>
                  </a:lnTo>
                  <a:lnTo>
                    <a:pt x="183" y="120"/>
                  </a:lnTo>
                  <a:lnTo>
                    <a:pt x="184" y="120"/>
                  </a:lnTo>
                  <a:lnTo>
                    <a:pt x="184" y="121"/>
                  </a:lnTo>
                  <a:lnTo>
                    <a:pt x="185" y="121"/>
                  </a:lnTo>
                  <a:lnTo>
                    <a:pt x="186" y="120"/>
                  </a:lnTo>
                  <a:lnTo>
                    <a:pt x="188" y="120"/>
                  </a:lnTo>
                  <a:lnTo>
                    <a:pt x="189" y="121"/>
                  </a:lnTo>
                  <a:lnTo>
                    <a:pt x="190" y="121"/>
                  </a:lnTo>
                  <a:lnTo>
                    <a:pt x="191" y="121"/>
                  </a:lnTo>
                  <a:lnTo>
                    <a:pt x="191" y="122"/>
                  </a:lnTo>
                  <a:lnTo>
                    <a:pt x="191" y="126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1" y="129"/>
                  </a:lnTo>
                  <a:lnTo>
                    <a:pt x="190" y="130"/>
                  </a:lnTo>
                  <a:lnTo>
                    <a:pt x="189" y="130"/>
                  </a:lnTo>
                  <a:lnTo>
                    <a:pt x="188" y="130"/>
                  </a:lnTo>
                  <a:lnTo>
                    <a:pt x="185" y="130"/>
                  </a:lnTo>
                  <a:lnTo>
                    <a:pt x="185" y="131"/>
                  </a:lnTo>
                  <a:lnTo>
                    <a:pt x="185" y="133"/>
                  </a:lnTo>
                  <a:lnTo>
                    <a:pt x="186" y="135"/>
                  </a:lnTo>
                  <a:lnTo>
                    <a:pt x="188" y="136"/>
                  </a:lnTo>
                  <a:lnTo>
                    <a:pt x="188" y="137"/>
                  </a:lnTo>
                  <a:lnTo>
                    <a:pt x="189" y="138"/>
                  </a:lnTo>
                  <a:lnTo>
                    <a:pt x="189" y="139"/>
                  </a:lnTo>
                  <a:lnTo>
                    <a:pt x="189" y="141"/>
                  </a:lnTo>
                  <a:lnTo>
                    <a:pt x="189" y="142"/>
                  </a:lnTo>
                  <a:lnTo>
                    <a:pt x="189" y="143"/>
                  </a:lnTo>
                  <a:lnTo>
                    <a:pt x="189" y="144"/>
                  </a:lnTo>
                  <a:lnTo>
                    <a:pt x="188" y="145"/>
                  </a:lnTo>
                  <a:lnTo>
                    <a:pt x="186" y="145"/>
                  </a:lnTo>
                  <a:lnTo>
                    <a:pt x="186" y="146"/>
                  </a:lnTo>
                  <a:lnTo>
                    <a:pt x="186" y="147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8" y="151"/>
                  </a:lnTo>
                  <a:lnTo>
                    <a:pt x="186" y="151"/>
                  </a:lnTo>
                  <a:lnTo>
                    <a:pt x="186" y="152"/>
                  </a:lnTo>
                  <a:lnTo>
                    <a:pt x="185" y="152"/>
                  </a:lnTo>
                  <a:lnTo>
                    <a:pt x="184" y="154"/>
                  </a:lnTo>
                  <a:lnTo>
                    <a:pt x="182" y="155"/>
                  </a:lnTo>
                  <a:lnTo>
                    <a:pt x="180" y="155"/>
                  </a:lnTo>
                  <a:lnTo>
                    <a:pt x="178" y="155"/>
                  </a:lnTo>
                  <a:lnTo>
                    <a:pt x="177" y="156"/>
                  </a:lnTo>
                  <a:lnTo>
                    <a:pt x="176" y="158"/>
                  </a:lnTo>
                  <a:lnTo>
                    <a:pt x="175" y="159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3" y="163"/>
                  </a:lnTo>
                  <a:lnTo>
                    <a:pt x="172" y="163"/>
                  </a:lnTo>
                  <a:lnTo>
                    <a:pt x="168" y="163"/>
                  </a:lnTo>
                  <a:lnTo>
                    <a:pt x="167" y="163"/>
                  </a:lnTo>
                  <a:lnTo>
                    <a:pt x="165" y="162"/>
                  </a:lnTo>
                  <a:lnTo>
                    <a:pt x="159" y="162"/>
                  </a:lnTo>
                  <a:lnTo>
                    <a:pt x="150" y="162"/>
                  </a:lnTo>
                  <a:lnTo>
                    <a:pt x="150" y="117"/>
                  </a:lnTo>
                  <a:lnTo>
                    <a:pt x="150" y="109"/>
                  </a:lnTo>
                  <a:lnTo>
                    <a:pt x="150" y="107"/>
                  </a:lnTo>
                  <a:lnTo>
                    <a:pt x="150" y="105"/>
                  </a:lnTo>
                  <a:lnTo>
                    <a:pt x="149" y="105"/>
                  </a:lnTo>
                  <a:lnTo>
                    <a:pt x="148" y="104"/>
                  </a:lnTo>
                  <a:lnTo>
                    <a:pt x="147" y="103"/>
                  </a:lnTo>
                  <a:lnTo>
                    <a:pt x="147" y="103"/>
                  </a:lnTo>
                  <a:lnTo>
                    <a:pt x="146" y="104"/>
                  </a:lnTo>
                  <a:lnTo>
                    <a:pt x="145" y="103"/>
                  </a:lnTo>
                  <a:lnTo>
                    <a:pt x="143" y="103"/>
                  </a:lnTo>
                  <a:lnTo>
                    <a:pt x="142" y="103"/>
                  </a:lnTo>
                  <a:lnTo>
                    <a:pt x="141" y="104"/>
                  </a:lnTo>
                  <a:lnTo>
                    <a:pt x="140" y="104"/>
                  </a:lnTo>
                  <a:lnTo>
                    <a:pt x="140" y="105"/>
                  </a:lnTo>
                  <a:lnTo>
                    <a:pt x="139" y="105"/>
                  </a:lnTo>
                  <a:lnTo>
                    <a:pt x="138" y="105"/>
                  </a:lnTo>
                  <a:lnTo>
                    <a:pt x="137" y="105"/>
                  </a:lnTo>
                  <a:lnTo>
                    <a:pt x="137" y="107"/>
                  </a:lnTo>
                  <a:lnTo>
                    <a:pt x="135" y="107"/>
                  </a:lnTo>
                  <a:lnTo>
                    <a:pt x="135" y="105"/>
                  </a:lnTo>
                  <a:lnTo>
                    <a:pt x="135" y="104"/>
                  </a:lnTo>
                  <a:lnTo>
                    <a:pt x="134" y="104"/>
                  </a:lnTo>
                  <a:lnTo>
                    <a:pt x="134" y="105"/>
                  </a:lnTo>
                  <a:lnTo>
                    <a:pt x="133" y="105"/>
                  </a:lnTo>
                  <a:lnTo>
                    <a:pt x="132" y="107"/>
                  </a:lnTo>
                  <a:lnTo>
                    <a:pt x="132" y="108"/>
                  </a:lnTo>
                  <a:lnTo>
                    <a:pt x="132" y="107"/>
                  </a:lnTo>
                  <a:lnTo>
                    <a:pt x="131" y="107"/>
                  </a:lnTo>
                  <a:lnTo>
                    <a:pt x="130" y="105"/>
                  </a:lnTo>
                  <a:lnTo>
                    <a:pt x="129" y="105"/>
                  </a:lnTo>
                  <a:lnTo>
                    <a:pt x="126" y="107"/>
                  </a:lnTo>
                  <a:lnTo>
                    <a:pt x="125" y="107"/>
                  </a:lnTo>
                  <a:lnTo>
                    <a:pt x="125" y="105"/>
                  </a:lnTo>
                  <a:lnTo>
                    <a:pt x="123" y="105"/>
                  </a:lnTo>
                  <a:lnTo>
                    <a:pt x="122" y="105"/>
                  </a:lnTo>
                  <a:lnTo>
                    <a:pt x="121" y="104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18" y="103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5" y="103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8" y="104"/>
                  </a:lnTo>
                  <a:lnTo>
                    <a:pt x="107" y="105"/>
                  </a:lnTo>
                  <a:lnTo>
                    <a:pt x="106" y="105"/>
                  </a:lnTo>
                  <a:lnTo>
                    <a:pt x="104" y="105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4"/>
                  </a:lnTo>
                  <a:lnTo>
                    <a:pt x="100" y="104"/>
                  </a:lnTo>
                  <a:lnTo>
                    <a:pt x="99" y="104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6" y="107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91" y="112"/>
                  </a:lnTo>
                  <a:lnTo>
                    <a:pt x="90" y="112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88" y="114"/>
                  </a:lnTo>
                  <a:lnTo>
                    <a:pt x="87" y="116"/>
                  </a:lnTo>
                  <a:lnTo>
                    <a:pt x="86" y="116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6"/>
                  </a:lnTo>
                  <a:lnTo>
                    <a:pt x="82" y="116"/>
                  </a:lnTo>
                  <a:lnTo>
                    <a:pt x="81" y="116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9" y="113"/>
                  </a:lnTo>
                  <a:lnTo>
                    <a:pt x="79" y="112"/>
                  </a:lnTo>
                  <a:lnTo>
                    <a:pt x="78" y="111"/>
                  </a:lnTo>
                  <a:lnTo>
                    <a:pt x="77" y="111"/>
                  </a:lnTo>
                  <a:lnTo>
                    <a:pt x="75" y="109"/>
                  </a:lnTo>
                  <a:lnTo>
                    <a:pt x="74" y="110"/>
                  </a:lnTo>
                  <a:lnTo>
                    <a:pt x="73" y="110"/>
                  </a:lnTo>
                  <a:lnTo>
                    <a:pt x="72" y="110"/>
                  </a:lnTo>
                  <a:lnTo>
                    <a:pt x="71" y="110"/>
                  </a:lnTo>
                  <a:lnTo>
                    <a:pt x="70" y="110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5" y="110"/>
                  </a:lnTo>
                  <a:lnTo>
                    <a:pt x="65" y="109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4" y="107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3"/>
                  </a:lnTo>
                  <a:lnTo>
                    <a:pt x="64" y="102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3" y="99"/>
                  </a:lnTo>
                  <a:lnTo>
                    <a:pt x="62" y="97"/>
                  </a:lnTo>
                  <a:lnTo>
                    <a:pt x="62" y="94"/>
                  </a:lnTo>
                  <a:lnTo>
                    <a:pt x="61" y="93"/>
                  </a:lnTo>
                  <a:lnTo>
                    <a:pt x="61" y="92"/>
                  </a:lnTo>
                  <a:lnTo>
                    <a:pt x="61" y="91"/>
                  </a:lnTo>
                  <a:lnTo>
                    <a:pt x="61" y="90"/>
                  </a:lnTo>
                  <a:lnTo>
                    <a:pt x="60" y="90"/>
                  </a:lnTo>
                  <a:lnTo>
                    <a:pt x="60" y="88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58" y="85"/>
                  </a:lnTo>
                  <a:lnTo>
                    <a:pt x="58" y="84"/>
                  </a:lnTo>
                  <a:lnTo>
                    <a:pt x="57" y="84"/>
                  </a:lnTo>
                  <a:lnTo>
                    <a:pt x="57" y="83"/>
                  </a:lnTo>
                  <a:lnTo>
                    <a:pt x="57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4" y="82"/>
                  </a:lnTo>
                  <a:lnTo>
                    <a:pt x="53" y="82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52" y="79"/>
                  </a:lnTo>
                  <a:lnTo>
                    <a:pt x="52" y="78"/>
                  </a:lnTo>
                  <a:lnTo>
                    <a:pt x="53" y="78"/>
                  </a:lnTo>
                  <a:lnTo>
                    <a:pt x="54" y="77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4" y="75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3" y="72"/>
                  </a:lnTo>
                  <a:lnTo>
                    <a:pt x="52" y="72"/>
                  </a:lnTo>
                  <a:lnTo>
                    <a:pt x="51" y="71"/>
                  </a:lnTo>
                  <a:lnTo>
                    <a:pt x="49" y="71"/>
                  </a:lnTo>
                  <a:lnTo>
                    <a:pt x="48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5" y="67"/>
                  </a:lnTo>
                  <a:lnTo>
                    <a:pt x="45" y="66"/>
                  </a:lnTo>
                  <a:lnTo>
                    <a:pt x="46" y="65"/>
                  </a:lnTo>
                  <a:lnTo>
                    <a:pt x="45" y="65"/>
                  </a:lnTo>
                  <a:lnTo>
                    <a:pt x="45" y="63"/>
                  </a:lnTo>
                  <a:lnTo>
                    <a:pt x="45" y="62"/>
                  </a:lnTo>
                  <a:lnTo>
                    <a:pt x="44" y="62"/>
                  </a:lnTo>
                  <a:lnTo>
                    <a:pt x="44" y="61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2" y="61"/>
                  </a:lnTo>
                  <a:lnTo>
                    <a:pt x="40" y="60"/>
                  </a:lnTo>
                  <a:lnTo>
                    <a:pt x="40" y="59"/>
                  </a:lnTo>
                  <a:lnTo>
                    <a:pt x="40" y="58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8" y="49"/>
                  </a:lnTo>
                  <a:lnTo>
                    <a:pt x="37" y="48"/>
                  </a:lnTo>
                  <a:lnTo>
                    <a:pt x="37" y="46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5" y="41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4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4" name="Freeform 77"/>
            <p:cNvSpPr>
              <a:spLocks/>
            </p:cNvSpPr>
            <p:nvPr/>
          </p:nvSpPr>
          <p:spPr bwMode="auto">
            <a:xfrm>
              <a:off x="3430588" y="2311400"/>
              <a:ext cx="176213" cy="257175"/>
            </a:xfrm>
            <a:custGeom>
              <a:avLst/>
              <a:gdLst>
                <a:gd name="T0" fmla="*/ 85 w 111"/>
                <a:gd name="T1" fmla="*/ 44 h 162"/>
                <a:gd name="T2" fmla="*/ 102 w 111"/>
                <a:gd name="T3" fmla="*/ 62 h 162"/>
                <a:gd name="T4" fmla="*/ 99 w 111"/>
                <a:gd name="T5" fmla="*/ 68 h 162"/>
                <a:gd name="T6" fmla="*/ 97 w 111"/>
                <a:gd name="T7" fmla="*/ 71 h 162"/>
                <a:gd name="T8" fmla="*/ 95 w 111"/>
                <a:gd name="T9" fmla="*/ 76 h 162"/>
                <a:gd name="T10" fmla="*/ 95 w 111"/>
                <a:gd name="T11" fmla="*/ 80 h 162"/>
                <a:gd name="T12" fmla="*/ 94 w 111"/>
                <a:gd name="T13" fmla="*/ 86 h 162"/>
                <a:gd name="T14" fmla="*/ 96 w 111"/>
                <a:gd name="T15" fmla="*/ 90 h 162"/>
                <a:gd name="T16" fmla="*/ 99 w 111"/>
                <a:gd name="T17" fmla="*/ 93 h 162"/>
                <a:gd name="T18" fmla="*/ 100 w 111"/>
                <a:gd name="T19" fmla="*/ 97 h 162"/>
                <a:gd name="T20" fmla="*/ 102 w 111"/>
                <a:gd name="T21" fmla="*/ 103 h 162"/>
                <a:gd name="T22" fmla="*/ 105 w 111"/>
                <a:gd name="T23" fmla="*/ 105 h 162"/>
                <a:gd name="T24" fmla="*/ 106 w 111"/>
                <a:gd name="T25" fmla="*/ 110 h 162"/>
                <a:gd name="T26" fmla="*/ 108 w 111"/>
                <a:gd name="T27" fmla="*/ 115 h 162"/>
                <a:gd name="T28" fmla="*/ 110 w 111"/>
                <a:gd name="T29" fmla="*/ 118 h 162"/>
                <a:gd name="T30" fmla="*/ 110 w 111"/>
                <a:gd name="T31" fmla="*/ 123 h 162"/>
                <a:gd name="T32" fmla="*/ 107 w 111"/>
                <a:gd name="T33" fmla="*/ 128 h 162"/>
                <a:gd name="T34" fmla="*/ 106 w 111"/>
                <a:gd name="T35" fmla="*/ 131 h 162"/>
                <a:gd name="T36" fmla="*/ 106 w 111"/>
                <a:gd name="T37" fmla="*/ 137 h 162"/>
                <a:gd name="T38" fmla="*/ 104 w 111"/>
                <a:gd name="T39" fmla="*/ 141 h 162"/>
                <a:gd name="T40" fmla="*/ 99 w 111"/>
                <a:gd name="T41" fmla="*/ 141 h 162"/>
                <a:gd name="T42" fmla="*/ 95 w 111"/>
                <a:gd name="T43" fmla="*/ 143 h 162"/>
                <a:gd name="T44" fmla="*/ 94 w 111"/>
                <a:gd name="T45" fmla="*/ 147 h 162"/>
                <a:gd name="T46" fmla="*/ 96 w 111"/>
                <a:gd name="T47" fmla="*/ 150 h 162"/>
                <a:gd name="T48" fmla="*/ 94 w 111"/>
                <a:gd name="T49" fmla="*/ 153 h 162"/>
                <a:gd name="T50" fmla="*/ 93 w 111"/>
                <a:gd name="T51" fmla="*/ 155 h 162"/>
                <a:gd name="T52" fmla="*/ 93 w 111"/>
                <a:gd name="T53" fmla="*/ 158 h 162"/>
                <a:gd name="T54" fmla="*/ 87 w 111"/>
                <a:gd name="T55" fmla="*/ 157 h 162"/>
                <a:gd name="T56" fmla="*/ 79 w 111"/>
                <a:gd name="T57" fmla="*/ 153 h 162"/>
                <a:gd name="T58" fmla="*/ 79 w 111"/>
                <a:gd name="T59" fmla="*/ 146 h 162"/>
                <a:gd name="T60" fmla="*/ 78 w 111"/>
                <a:gd name="T61" fmla="*/ 140 h 162"/>
                <a:gd name="T62" fmla="*/ 74 w 111"/>
                <a:gd name="T63" fmla="*/ 137 h 162"/>
                <a:gd name="T64" fmla="*/ 66 w 111"/>
                <a:gd name="T65" fmla="*/ 137 h 162"/>
                <a:gd name="T66" fmla="*/ 64 w 111"/>
                <a:gd name="T67" fmla="*/ 140 h 162"/>
                <a:gd name="T68" fmla="*/ 59 w 111"/>
                <a:gd name="T69" fmla="*/ 141 h 162"/>
                <a:gd name="T70" fmla="*/ 54 w 111"/>
                <a:gd name="T71" fmla="*/ 145 h 162"/>
                <a:gd name="T72" fmla="*/ 50 w 111"/>
                <a:gd name="T73" fmla="*/ 147 h 162"/>
                <a:gd name="T74" fmla="*/ 44 w 111"/>
                <a:gd name="T75" fmla="*/ 150 h 162"/>
                <a:gd name="T76" fmla="*/ 38 w 111"/>
                <a:gd name="T77" fmla="*/ 150 h 162"/>
                <a:gd name="T78" fmla="*/ 14 w 111"/>
                <a:gd name="T79" fmla="*/ 135 h 162"/>
                <a:gd name="T80" fmla="*/ 1 w 111"/>
                <a:gd name="T81" fmla="*/ 130 h 162"/>
                <a:gd name="T82" fmla="*/ 0 w 111"/>
                <a:gd name="T83" fmla="*/ 123 h 162"/>
                <a:gd name="T84" fmla="*/ 0 w 111"/>
                <a:gd name="T85" fmla="*/ 103 h 162"/>
                <a:gd name="T86" fmla="*/ 0 w 111"/>
                <a:gd name="T87" fmla="*/ 76 h 162"/>
                <a:gd name="T88" fmla="*/ 0 w 111"/>
                <a:gd name="T89" fmla="*/ 64 h 162"/>
                <a:gd name="T90" fmla="*/ 5 w 111"/>
                <a:gd name="T91" fmla="*/ 56 h 162"/>
                <a:gd name="T92" fmla="*/ 14 w 111"/>
                <a:gd name="T93" fmla="*/ 48 h 162"/>
                <a:gd name="T94" fmla="*/ 23 w 111"/>
                <a:gd name="T95" fmla="*/ 42 h 162"/>
                <a:gd name="T96" fmla="*/ 27 w 111"/>
                <a:gd name="T97" fmla="*/ 38 h 162"/>
                <a:gd name="T98" fmla="*/ 28 w 111"/>
                <a:gd name="T99" fmla="*/ 34 h 162"/>
                <a:gd name="T100" fmla="*/ 31 w 111"/>
                <a:gd name="T101" fmla="*/ 28 h 162"/>
                <a:gd name="T102" fmla="*/ 35 w 111"/>
                <a:gd name="T103" fmla="*/ 26 h 162"/>
                <a:gd name="T104" fmla="*/ 35 w 111"/>
                <a:gd name="T105" fmla="*/ 21 h 162"/>
                <a:gd name="T106" fmla="*/ 38 w 111"/>
                <a:gd name="T107" fmla="*/ 20 h 162"/>
                <a:gd name="T108" fmla="*/ 40 w 111"/>
                <a:gd name="T109" fmla="*/ 16 h 162"/>
                <a:gd name="T110" fmla="*/ 39 w 111"/>
                <a:gd name="T111" fmla="*/ 12 h 162"/>
                <a:gd name="T112" fmla="*/ 39 w 111"/>
                <a:gd name="T113" fmla="*/ 6 h 162"/>
                <a:gd name="T114" fmla="*/ 37 w 111"/>
                <a:gd name="T115" fmla="*/ 2 h 162"/>
                <a:gd name="T116" fmla="*/ 39 w 111"/>
                <a:gd name="T117" fmla="*/ 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162">
                  <a:moveTo>
                    <a:pt x="39" y="3"/>
                  </a:moveTo>
                  <a:lnTo>
                    <a:pt x="62" y="22"/>
                  </a:lnTo>
                  <a:lnTo>
                    <a:pt x="64" y="25"/>
                  </a:lnTo>
                  <a:lnTo>
                    <a:pt x="79" y="38"/>
                  </a:lnTo>
                  <a:lnTo>
                    <a:pt x="85" y="44"/>
                  </a:lnTo>
                  <a:lnTo>
                    <a:pt x="102" y="59"/>
                  </a:lnTo>
                  <a:lnTo>
                    <a:pt x="103" y="60"/>
                  </a:lnTo>
                  <a:lnTo>
                    <a:pt x="103" y="61"/>
                  </a:lnTo>
                  <a:lnTo>
                    <a:pt x="102" y="61"/>
                  </a:lnTo>
                  <a:lnTo>
                    <a:pt x="102" y="62"/>
                  </a:lnTo>
                  <a:lnTo>
                    <a:pt x="100" y="63"/>
                  </a:lnTo>
                  <a:lnTo>
                    <a:pt x="100" y="64"/>
                  </a:lnTo>
                  <a:lnTo>
                    <a:pt x="99" y="65"/>
                  </a:lnTo>
                  <a:lnTo>
                    <a:pt x="100" y="67"/>
                  </a:lnTo>
                  <a:lnTo>
                    <a:pt x="99" y="68"/>
                  </a:lnTo>
                  <a:lnTo>
                    <a:pt x="99" y="69"/>
                  </a:lnTo>
                  <a:lnTo>
                    <a:pt x="98" y="69"/>
                  </a:lnTo>
                  <a:lnTo>
                    <a:pt x="98" y="70"/>
                  </a:lnTo>
                  <a:lnTo>
                    <a:pt x="98" y="71"/>
                  </a:lnTo>
                  <a:lnTo>
                    <a:pt x="97" y="71"/>
                  </a:lnTo>
                  <a:lnTo>
                    <a:pt x="96" y="71"/>
                  </a:lnTo>
                  <a:lnTo>
                    <a:pt x="95" y="72"/>
                  </a:lnTo>
                  <a:lnTo>
                    <a:pt x="95" y="73"/>
                  </a:lnTo>
                  <a:lnTo>
                    <a:pt x="95" y="74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95" y="77"/>
                  </a:lnTo>
                  <a:lnTo>
                    <a:pt x="95" y="78"/>
                  </a:lnTo>
                  <a:lnTo>
                    <a:pt x="95" y="79"/>
                  </a:lnTo>
                  <a:lnTo>
                    <a:pt x="95" y="80"/>
                  </a:lnTo>
                  <a:lnTo>
                    <a:pt x="95" y="81"/>
                  </a:lnTo>
                  <a:lnTo>
                    <a:pt x="94" y="82"/>
                  </a:lnTo>
                  <a:lnTo>
                    <a:pt x="94" y="84"/>
                  </a:lnTo>
                  <a:lnTo>
                    <a:pt x="94" y="85"/>
                  </a:lnTo>
                  <a:lnTo>
                    <a:pt x="94" y="86"/>
                  </a:lnTo>
                  <a:lnTo>
                    <a:pt x="94" y="87"/>
                  </a:lnTo>
                  <a:lnTo>
                    <a:pt x="94" y="88"/>
                  </a:lnTo>
                  <a:lnTo>
                    <a:pt x="95" y="88"/>
                  </a:lnTo>
                  <a:lnTo>
                    <a:pt x="96" y="89"/>
                  </a:lnTo>
                  <a:lnTo>
                    <a:pt x="96" y="90"/>
                  </a:lnTo>
                  <a:lnTo>
                    <a:pt x="97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3"/>
                  </a:lnTo>
                  <a:lnTo>
                    <a:pt x="99" y="94"/>
                  </a:lnTo>
                  <a:lnTo>
                    <a:pt x="99" y="95"/>
                  </a:lnTo>
                  <a:lnTo>
                    <a:pt x="100" y="95"/>
                  </a:lnTo>
                  <a:lnTo>
                    <a:pt x="100" y="96"/>
                  </a:lnTo>
                  <a:lnTo>
                    <a:pt x="100" y="97"/>
                  </a:lnTo>
                  <a:lnTo>
                    <a:pt x="100" y="98"/>
                  </a:lnTo>
                  <a:lnTo>
                    <a:pt x="100" y="99"/>
                  </a:lnTo>
                  <a:lnTo>
                    <a:pt x="102" y="101"/>
                  </a:lnTo>
                  <a:lnTo>
                    <a:pt x="102" y="102"/>
                  </a:lnTo>
                  <a:lnTo>
                    <a:pt x="102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4" y="104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6" y="109"/>
                  </a:lnTo>
                  <a:lnTo>
                    <a:pt x="106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7" y="114"/>
                  </a:lnTo>
                  <a:lnTo>
                    <a:pt x="108" y="115"/>
                  </a:lnTo>
                  <a:lnTo>
                    <a:pt x="110" y="115"/>
                  </a:lnTo>
                  <a:lnTo>
                    <a:pt x="111" y="115"/>
                  </a:lnTo>
                  <a:lnTo>
                    <a:pt x="111" y="116"/>
                  </a:lnTo>
                  <a:lnTo>
                    <a:pt x="111" y="118"/>
                  </a:lnTo>
                  <a:lnTo>
                    <a:pt x="110" y="118"/>
                  </a:lnTo>
                  <a:lnTo>
                    <a:pt x="110" y="119"/>
                  </a:lnTo>
                  <a:lnTo>
                    <a:pt x="111" y="120"/>
                  </a:lnTo>
                  <a:lnTo>
                    <a:pt x="111" y="121"/>
                  </a:lnTo>
                  <a:lnTo>
                    <a:pt x="110" y="122"/>
                  </a:lnTo>
                  <a:lnTo>
                    <a:pt x="110" y="123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7" y="127"/>
                  </a:lnTo>
                  <a:lnTo>
                    <a:pt x="107" y="128"/>
                  </a:lnTo>
                  <a:lnTo>
                    <a:pt x="107" y="129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6" y="130"/>
                  </a:lnTo>
                  <a:lnTo>
                    <a:pt x="106" y="131"/>
                  </a:lnTo>
                  <a:lnTo>
                    <a:pt x="105" y="132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6" y="136"/>
                  </a:lnTo>
                  <a:lnTo>
                    <a:pt x="106" y="137"/>
                  </a:lnTo>
                  <a:lnTo>
                    <a:pt x="106" y="138"/>
                  </a:lnTo>
                  <a:lnTo>
                    <a:pt x="106" y="139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3" y="141"/>
                  </a:lnTo>
                  <a:lnTo>
                    <a:pt x="102" y="143"/>
                  </a:lnTo>
                  <a:lnTo>
                    <a:pt x="100" y="143"/>
                  </a:lnTo>
                  <a:lnTo>
                    <a:pt x="99" y="143"/>
                  </a:lnTo>
                  <a:lnTo>
                    <a:pt x="99" y="141"/>
                  </a:lnTo>
                  <a:lnTo>
                    <a:pt x="98" y="141"/>
                  </a:lnTo>
                  <a:lnTo>
                    <a:pt x="97" y="140"/>
                  </a:lnTo>
                  <a:lnTo>
                    <a:pt x="97" y="141"/>
                  </a:lnTo>
                  <a:lnTo>
                    <a:pt x="96" y="143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4"/>
                  </a:lnTo>
                  <a:lnTo>
                    <a:pt x="94" y="145"/>
                  </a:lnTo>
                  <a:lnTo>
                    <a:pt x="94" y="146"/>
                  </a:lnTo>
                  <a:lnTo>
                    <a:pt x="94" y="147"/>
                  </a:lnTo>
                  <a:lnTo>
                    <a:pt x="95" y="147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6" y="149"/>
                  </a:lnTo>
                  <a:lnTo>
                    <a:pt x="96" y="150"/>
                  </a:lnTo>
                  <a:lnTo>
                    <a:pt x="97" y="152"/>
                  </a:lnTo>
                  <a:lnTo>
                    <a:pt x="96" y="152"/>
                  </a:lnTo>
                  <a:lnTo>
                    <a:pt x="95" y="152"/>
                  </a:lnTo>
                  <a:lnTo>
                    <a:pt x="94" y="152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3" y="154"/>
                  </a:lnTo>
                  <a:lnTo>
                    <a:pt x="93" y="155"/>
                  </a:lnTo>
                  <a:lnTo>
                    <a:pt x="91" y="155"/>
                  </a:lnTo>
                  <a:lnTo>
                    <a:pt x="93" y="155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93" y="158"/>
                  </a:lnTo>
                  <a:lnTo>
                    <a:pt x="93" y="160"/>
                  </a:lnTo>
                  <a:lnTo>
                    <a:pt x="91" y="161"/>
                  </a:lnTo>
                  <a:lnTo>
                    <a:pt x="90" y="162"/>
                  </a:lnTo>
                  <a:lnTo>
                    <a:pt x="88" y="158"/>
                  </a:lnTo>
                  <a:lnTo>
                    <a:pt x="87" y="157"/>
                  </a:lnTo>
                  <a:lnTo>
                    <a:pt x="86" y="157"/>
                  </a:lnTo>
                  <a:lnTo>
                    <a:pt x="85" y="156"/>
                  </a:lnTo>
                  <a:lnTo>
                    <a:pt x="83" y="156"/>
                  </a:lnTo>
                  <a:lnTo>
                    <a:pt x="82" y="155"/>
                  </a:lnTo>
                  <a:lnTo>
                    <a:pt x="79" y="153"/>
                  </a:lnTo>
                  <a:lnTo>
                    <a:pt x="78" y="152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9" y="146"/>
                  </a:lnTo>
                  <a:lnTo>
                    <a:pt x="79" y="145"/>
                  </a:lnTo>
                  <a:lnTo>
                    <a:pt x="78" y="144"/>
                  </a:lnTo>
                  <a:lnTo>
                    <a:pt x="78" y="143"/>
                  </a:lnTo>
                  <a:lnTo>
                    <a:pt x="78" y="141"/>
                  </a:lnTo>
                  <a:lnTo>
                    <a:pt x="78" y="140"/>
                  </a:lnTo>
                  <a:lnTo>
                    <a:pt x="78" y="139"/>
                  </a:lnTo>
                  <a:lnTo>
                    <a:pt x="77" y="139"/>
                  </a:lnTo>
                  <a:lnTo>
                    <a:pt x="77" y="138"/>
                  </a:lnTo>
                  <a:lnTo>
                    <a:pt x="76" y="137"/>
                  </a:lnTo>
                  <a:lnTo>
                    <a:pt x="74" y="137"/>
                  </a:lnTo>
                  <a:lnTo>
                    <a:pt x="73" y="137"/>
                  </a:lnTo>
                  <a:lnTo>
                    <a:pt x="72" y="137"/>
                  </a:lnTo>
                  <a:lnTo>
                    <a:pt x="70" y="137"/>
                  </a:lnTo>
                  <a:lnTo>
                    <a:pt x="68" y="137"/>
                  </a:lnTo>
                  <a:lnTo>
                    <a:pt x="66" y="137"/>
                  </a:lnTo>
                  <a:lnTo>
                    <a:pt x="66" y="138"/>
                  </a:lnTo>
                  <a:lnTo>
                    <a:pt x="65" y="138"/>
                  </a:lnTo>
                  <a:lnTo>
                    <a:pt x="65" y="139"/>
                  </a:lnTo>
                  <a:lnTo>
                    <a:pt x="64" y="139"/>
                  </a:lnTo>
                  <a:lnTo>
                    <a:pt x="64" y="140"/>
                  </a:lnTo>
                  <a:lnTo>
                    <a:pt x="63" y="140"/>
                  </a:lnTo>
                  <a:lnTo>
                    <a:pt x="62" y="140"/>
                  </a:lnTo>
                  <a:lnTo>
                    <a:pt x="61" y="140"/>
                  </a:lnTo>
                  <a:lnTo>
                    <a:pt x="60" y="141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6" y="141"/>
                  </a:lnTo>
                  <a:lnTo>
                    <a:pt x="56" y="143"/>
                  </a:lnTo>
                  <a:lnTo>
                    <a:pt x="55" y="144"/>
                  </a:lnTo>
                  <a:lnTo>
                    <a:pt x="54" y="145"/>
                  </a:lnTo>
                  <a:lnTo>
                    <a:pt x="54" y="146"/>
                  </a:lnTo>
                  <a:lnTo>
                    <a:pt x="53" y="146"/>
                  </a:lnTo>
                  <a:lnTo>
                    <a:pt x="52" y="146"/>
                  </a:lnTo>
                  <a:lnTo>
                    <a:pt x="51" y="146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5" y="149"/>
                  </a:lnTo>
                  <a:lnTo>
                    <a:pt x="45" y="150"/>
                  </a:lnTo>
                  <a:lnTo>
                    <a:pt x="44" y="150"/>
                  </a:lnTo>
                  <a:lnTo>
                    <a:pt x="43" y="150"/>
                  </a:lnTo>
                  <a:lnTo>
                    <a:pt x="42" y="152"/>
                  </a:lnTo>
                  <a:lnTo>
                    <a:pt x="40" y="153"/>
                  </a:lnTo>
                  <a:lnTo>
                    <a:pt x="39" y="153"/>
                  </a:lnTo>
                  <a:lnTo>
                    <a:pt x="38" y="150"/>
                  </a:lnTo>
                  <a:lnTo>
                    <a:pt x="28" y="145"/>
                  </a:lnTo>
                  <a:lnTo>
                    <a:pt x="25" y="141"/>
                  </a:lnTo>
                  <a:lnTo>
                    <a:pt x="23" y="141"/>
                  </a:lnTo>
                  <a:lnTo>
                    <a:pt x="21" y="139"/>
                  </a:lnTo>
                  <a:lnTo>
                    <a:pt x="14" y="135"/>
                  </a:lnTo>
                  <a:lnTo>
                    <a:pt x="11" y="131"/>
                  </a:lnTo>
                  <a:lnTo>
                    <a:pt x="4" y="129"/>
                  </a:lnTo>
                  <a:lnTo>
                    <a:pt x="3" y="129"/>
                  </a:lnTo>
                  <a:lnTo>
                    <a:pt x="2" y="13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1" y="61"/>
                  </a:lnTo>
                  <a:lnTo>
                    <a:pt x="2" y="60"/>
                  </a:lnTo>
                  <a:lnTo>
                    <a:pt x="5" y="56"/>
                  </a:lnTo>
                  <a:lnTo>
                    <a:pt x="9" y="54"/>
                  </a:lnTo>
                  <a:lnTo>
                    <a:pt x="11" y="52"/>
                  </a:lnTo>
                  <a:lnTo>
                    <a:pt x="13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6" y="47"/>
                  </a:lnTo>
                  <a:lnTo>
                    <a:pt x="20" y="44"/>
                  </a:lnTo>
                  <a:lnTo>
                    <a:pt x="21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0" y="30"/>
                  </a:lnTo>
                  <a:lnTo>
                    <a:pt x="31" y="29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5" name="Freeform 78"/>
            <p:cNvSpPr>
              <a:spLocks/>
            </p:cNvSpPr>
            <p:nvPr/>
          </p:nvSpPr>
          <p:spPr bwMode="auto">
            <a:xfrm>
              <a:off x="3116262" y="2406650"/>
              <a:ext cx="314325" cy="206375"/>
            </a:xfrm>
            <a:custGeom>
              <a:avLst/>
              <a:gdLst>
                <a:gd name="T0" fmla="*/ 198 w 198"/>
                <a:gd name="T1" fmla="*/ 5 h 130"/>
                <a:gd name="T2" fmla="*/ 198 w 198"/>
                <a:gd name="T3" fmla="*/ 43 h 130"/>
                <a:gd name="T4" fmla="*/ 190 w 198"/>
                <a:gd name="T5" fmla="*/ 55 h 130"/>
                <a:gd name="T6" fmla="*/ 182 w 198"/>
                <a:gd name="T7" fmla="*/ 56 h 130"/>
                <a:gd name="T8" fmla="*/ 173 w 198"/>
                <a:gd name="T9" fmla="*/ 55 h 130"/>
                <a:gd name="T10" fmla="*/ 164 w 198"/>
                <a:gd name="T11" fmla="*/ 59 h 130"/>
                <a:gd name="T12" fmla="*/ 156 w 198"/>
                <a:gd name="T13" fmla="*/ 62 h 130"/>
                <a:gd name="T14" fmla="*/ 146 w 198"/>
                <a:gd name="T15" fmla="*/ 64 h 130"/>
                <a:gd name="T16" fmla="*/ 138 w 198"/>
                <a:gd name="T17" fmla="*/ 64 h 130"/>
                <a:gd name="T18" fmla="*/ 131 w 198"/>
                <a:gd name="T19" fmla="*/ 64 h 130"/>
                <a:gd name="T20" fmla="*/ 124 w 198"/>
                <a:gd name="T21" fmla="*/ 64 h 130"/>
                <a:gd name="T22" fmla="*/ 117 w 198"/>
                <a:gd name="T23" fmla="*/ 70 h 130"/>
                <a:gd name="T24" fmla="*/ 109 w 198"/>
                <a:gd name="T25" fmla="*/ 70 h 130"/>
                <a:gd name="T26" fmla="*/ 104 w 198"/>
                <a:gd name="T27" fmla="*/ 76 h 130"/>
                <a:gd name="T28" fmla="*/ 97 w 198"/>
                <a:gd name="T29" fmla="*/ 78 h 130"/>
                <a:gd name="T30" fmla="*/ 90 w 198"/>
                <a:gd name="T31" fmla="*/ 83 h 130"/>
                <a:gd name="T32" fmla="*/ 84 w 198"/>
                <a:gd name="T33" fmla="*/ 87 h 130"/>
                <a:gd name="T34" fmla="*/ 82 w 198"/>
                <a:gd name="T35" fmla="*/ 94 h 130"/>
                <a:gd name="T36" fmla="*/ 77 w 198"/>
                <a:gd name="T37" fmla="*/ 101 h 130"/>
                <a:gd name="T38" fmla="*/ 70 w 198"/>
                <a:gd name="T39" fmla="*/ 103 h 130"/>
                <a:gd name="T40" fmla="*/ 60 w 198"/>
                <a:gd name="T41" fmla="*/ 106 h 130"/>
                <a:gd name="T42" fmla="*/ 53 w 198"/>
                <a:gd name="T43" fmla="*/ 111 h 130"/>
                <a:gd name="T44" fmla="*/ 46 w 198"/>
                <a:gd name="T45" fmla="*/ 112 h 130"/>
                <a:gd name="T46" fmla="*/ 41 w 198"/>
                <a:gd name="T47" fmla="*/ 117 h 130"/>
                <a:gd name="T48" fmla="*/ 35 w 198"/>
                <a:gd name="T49" fmla="*/ 123 h 130"/>
                <a:gd name="T50" fmla="*/ 28 w 198"/>
                <a:gd name="T51" fmla="*/ 128 h 130"/>
                <a:gd name="T52" fmla="*/ 20 w 198"/>
                <a:gd name="T53" fmla="*/ 129 h 130"/>
                <a:gd name="T54" fmla="*/ 12 w 198"/>
                <a:gd name="T55" fmla="*/ 130 h 130"/>
                <a:gd name="T56" fmla="*/ 2 w 198"/>
                <a:gd name="T57" fmla="*/ 115 h 130"/>
                <a:gd name="T58" fmla="*/ 0 w 198"/>
                <a:gd name="T59" fmla="*/ 53 h 130"/>
                <a:gd name="T60" fmla="*/ 6 w 198"/>
                <a:gd name="T61" fmla="*/ 52 h 130"/>
                <a:gd name="T62" fmla="*/ 14 w 198"/>
                <a:gd name="T63" fmla="*/ 50 h 130"/>
                <a:gd name="T64" fmla="*/ 20 w 198"/>
                <a:gd name="T65" fmla="*/ 52 h 130"/>
                <a:gd name="T66" fmla="*/ 26 w 198"/>
                <a:gd name="T67" fmla="*/ 47 h 130"/>
                <a:gd name="T68" fmla="*/ 31 w 198"/>
                <a:gd name="T69" fmla="*/ 44 h 130"/>
                <a:gd name="T70" fmla="*/ 37 w 198"/>
                <a:gd name="T71" fmla="*/ 42 h 130"/>
                <a:gd name="T72" fmla="*/ 43 w 198"/>
                <a:gd name="T73" fmla="*/ 41 h 130"/>
                <a:gd name="T74" fmla="*/ 48 w 198"/>
                <a:gd name="T75" fmla="*/ 42 h 130"/>
                <a:gd name="T76" fmla="*/ 56 w 198"/>
                <a:gd name="T77" fmla="*/ 42 h 130"/>
                <a:gd name="T78" fmla="*/ 63 w 198"/>
                <a:gd name="T79" fmla="*/ 44 h 130"/>
                <a:gd name="T80" fmla="*/ 71 w 198"/>
                <a:gd name="T81" fmla="*/ 49 h 130"/>
                <a:gd name="T82" fmla="*/ 77 w 198"/>
                <a:gd name="T83" fmla="*/ 52 h 130"/>
                <a:gd name="T84" fmla="*/ 87 w 198"/>
                <a:gd name="T85" fmla="*/ 55 h 130"/>
                <a:gd name="T86" fmla="*/ 97 w 198"/>
                <a:gd name="T87" fmla="*/ 52 h 130"/>
                <a:gd name="T88" fmla="*/ 106 w 198"/>
                <a:gd name="T89" fmla="*/ 52 h 130"/>
                <a:gd name="T90" fmla="*/ 115 w 198"/>
                <a:gd name="T91" fmla="*/ 50 h 130"/>
                <a:gd name="T92" fmla="*/ 124 w 198"/>
                <a:gd name="T93" fmla="*/ 47 h 130"/>
                <a:gd name="T94" fmla="*/ 131 w 198"/>
                <a:gd name="T95" fmla="*/ 44 h 130"/>
                <a:gd name="T96" fmla="*/ 139 w 198"/>
                <a:gd name="T97" fmla="*/ 43 h 130"/>
                <a:gd name="T98" fmla="*/ 148 w 198"/>
                <a:gd name="T99" fmla="*/ 43 h 130"/>
                <a:gd name="T100" fmla="*/ 156 w 198"/>
                <a:gd name="T101" fmla="*/ 41 h 130"/>
                <a:gd name="T102" fmla="*/ 163 w 198"/>
                <a:gd name="T103" fmla="*/ 33 h 130"/>
                <a:gd name="T104" fmla="*/ 166 w 198"/>
                <a:gd name="T105" fmla="*/ 27 h 130"/>
                <a:gd name="T106" fmla="*/ 171 w 198"/>
                <a:gd name="T107" fmla="*/ 22 h 130"/>
                <a:gd name="T108" fmla="*/ 181 w 198"/>
                <a:gd name="T109" fmla="*/ 20 h 130"/>
                <a:gd name="T110" fmla="*/ 185 w 198"/>
                <a:gd name="T111" fmla="*/ 16 h 130"/>
                <a:gd name="T112" fmla="*/ 188 w 198"/>
                <a:gd name="T113" fmla="*/ 9 h 130"/>
                <a:gd name="T114" fmla="*/ 190 w 198"/>
                <a:gd name="T115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0">
                  <a:moveTo>
                    <a:pt x="197" y="0"/>
                  </a:moveTo>
                  <a:lnTo>
                    <a:pt x="197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198" y="2"/>
                  </a:lnTo>
                  <a:lnTo>
                    <a:pt x="198" y="1"/>
                  </a:lnTo>
                  <a:lnTo>
                    <a:pt x="198" y="2"/>
                  </a:lnTo>
                  <a:lnTo>
                    <a:pt x="198" y="4"/>
                  </a:lnTo>
                  <a:lnTo>
                    <a:pt x="198" y="5"/>
                  </a:lnTo>
                  <a:lnTo>
                    <a:pt x="198" y="8"/>
                  </a:lnTo>
                  <a:lnTo>
                    <a:pt x="198" y="12"/>
                  </a:lnTo>
                  <a:lnTo>
                    <a:pt x="198" y="13"/>
                  </a:lnTo>
                  <a:lnTo>
                    <a:pt x="198" y="16"/>
                  </a:lnTo>
                  <a:lnTo>
                    <a:pt x="198" y="17"/>
                  </a:lnTo>
                  <a:lnTo>
                    <a:pt x="198" y="21"/>
                  </a:lnTo>
                  <a:lnTo>
                    <a:pt x="198" y="35"/>
                  </a:lnTo>
                  <a:lnTo>
                    <a:pt x="198" y="36"/>
                  </a:lnTo>
                  <a:lnTo>
                    <a:pt x="198" y="43"/>
                  </a:lnTo>
                  <a:lnTo>
                    <a:pt x="198" y="53"/>
                  </a:lnTo>
                  <a:lnTo>
                    <a:pt x="195" y="53"/>
                  </a:lnTo>
                  <a:lnTo>
                    <a:pt x="194" y="54"/>
                  </a:lnTo>
                  <a:lnTo>
                    <a:pt x="194" y="53"/>
                  </a:lnTo>
                  <a:lnTo>
                    <a:pt x="193" y="54"/>
                  </a:lnTo>
                  <a:lnTo>
                    <a:pt x="192" y="54"/>
                  </a:lnTo>
                  <a:lnTo>
                    <a:pt x="191" y="54"/>
                  </a:lnTo>
                  <a:lnTo>
                    <a:pt x="190" y="54"/>
                  </a:lnTo>
                  <a:lnTo>
                    <a:pt x="190" y="55"/>
                  </a:lnTo>
                  <a:lnTo>
                    <a:pt x="190" y="56"/>
                  </a:lnTo>
                  <a:lnTo>
                    <a:pt x="189" y="56"/>
                  </a:lnTo>
                  <a:lnTo>
                    <a:pt x="188" y="56"/>
                  </a:lnTo>
                  <a:lnTo>
                    <a:pt x="186" y="56"/>
                  </a:lnTo>
                  <a:lnTo>
                    <a:pt x="185" y="56"/>
                  </a:lnTo>
                  <a:lnTo>
                    <a:pt x="184" y="56"/>
                  </a:lnTo>
                  <a:lnTo>
                    <a:pt x="183" y="56"/>
                  </a:lnTo>
                  <a:lnTo>
                    <a:pt x="183" y="56"/>
                  </a:lnTo>
                  <a:lnTo>
                    <a:pt x="182" y="56"/>
                  </a:lnTo>
                  <a:lnTo>
                    <a:pt x="182" y="58"/>
                  </a:lnTo>
                  <a:lnTo>
                    <a:pt x="181" y="56"/>
                  </a:lnTo>
                  <a:lnTo>
                    <a:pt x="180" y="58"/>
                  </a:lnTo>
                  <a:lnTo>
                    <a:pt x="178" y="56"/>
                  </a:lnTo>
                  <a:lnTo>
                    <a:pt x="177" y="56"/>
                  </a:lnTo>
                  <a:lnTo>
                    <a:pt x="176" y="56"/>
                  </a:lnTo>
                  <a:lnTo>
                    <a:pt x="175" y="56"/>
                  </a:lnTo>
                  <a:lnTo>
                    <a:pt x="174" y="56"/>
                  </a:lnTo>
                  <a:lnTo>
                    <a:pt x="173" y="55"/>
                  </a:lnTo>
                  <a:lnTo>
                    <a:pt x="172" y="55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8" y="56"/>
                  </a:lnTo>
                  <a:lnTo>
                    <a:pt x="167" y="56"/>
                  </a:lnTo>
                  <a:lnTo>
                    <a:pt x="167" y="58"/>
                  </a:lnTo>
                  <a:lnTo>
                    <a:pt x="166" y="58"/>
                  </a:lnTo>
                  <a:lnTo>
                    <a:pt x="165" y="59"/>
                  </a:lnTo>
                  <a:lnTo>
                    <a:pt x="164" y="59"/>
                  </a:lnTo>
                  <a:lnTo>
                    <a:pt x="163" y="60"/>
                  </a:lnTo>
                  <a:lnTo>
                    <a:pt x="160" y="59"/>
                  </a:lnTo>
                  <a:lnTo>
                    <a:pt x="159" y="59"/>
                  </a:lnTo>
                  <a:lnTo>
                    <a:pt x="158" y="59"/>
                  </a:lnTo>
                  <a:lnTo>
                    <a:pt x="158" y="60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2"/>
                  </a:lnTo>
                  <a:lnTo>
                    <a:pt x="156" y="62"/>
                  </a:lnTo>
                  <a:lnTo>
                    <a:pt x="155" y="62"/>
                  </a:lnTo>
                  <a:lnTo>
                    <a:pt x="154" y="62"/>
                  </a:lnTo>
                  <a:lnTo>
                    <a:pt x="152" y="62"/>
                  </a:lnTo>
                  <a:lnTo>
                    <a:pt x="151" y="62"/>
                  </a:lnTo>
                  <a:lnTo>
                    <a:pt x="150" y="63"/>
                  </a:lnTo>
                  <a:lnTo>
                    <a:pt x="149" y="63"/>
                  </a:lnTo>
                  <a:lnTo>
                    <a:pt x="147" y="63"/>
                  </a:lnTo>
                  <a:lnTo>
                    <a:pt x="147" y="64"/>
                  </a:lnTo>
                  <a:lnTo>
                    <a:pt x="146" y="64"/>
                  </a:lnTo>
                  <a:lnTo>
                    <a:pt x="144" y="66"/>
                  </a:lnTo>
                  <a:lnTo>
                    <a:pt x="143" y="66"/>
                  </a:lnTo>
                  <a:lnTo>
                    <a:pt x="143" y="64"/>
                  </a:lnTo>
                  <a:lnTo>
                    <a:pt x="142" y="64"/>
                  </a:lnTo>
                  <a:lnTo>
                    <a:pt x="141" y="64"/>
                  </a:lnTo>
                  <a:lnTo>
                    <a:pt x="140" y="64"/>
                  </a:lnTo>
                  <a:lnTo>
                    <a:pt x="140" y="66"/>
                  </a:lnTo>
                  <a:lnTo>
                    <a:pt x="139" y="66"/>
                  </a:lnTo>
                  <a:lnTo>
                    <a:pt x="138" y="64"/>
                  </a:lnTo>
                  <a:lnTo>
                    <a:pt x="137" y="64"/>
                  </a:lnTo>
                  <a:lnTo>
                    <a:pt x="135" y="66"/>
                  </a:lnTo>
                  <a:lnTo>
                    <a:pt x="134" y="66"/>
                  </a:lnTo>
                  <a:lnTo>
                    <a:pt x="134" y="67"/>
                  </a:lnTo>
                  <a:lnTo>
                    <a:pt x="133" y="67"/>
                  </a:lnTo>
                  <a:lnTo>
                    <a:pt x="133" y="66"/>
                  </a:lnTo>
                  <a:lnTo>
                    <a:pt x="132" y="66"/>
                  </a:lnTo>
                  <a:lnTo>
                    <a:pt x="132" y="64"/>
                  </a:lnTo>
                  <a:lnTo>
                    <a:pt x="131" y="64"/>
                  </a:lnTo>
                  <a:lnTo>
                    <a:pt x="130" y="64"/>
                  </a:lnTo>
                  <a:lnTo>
                    <a:pt x="129" y="64"/>
                  </a:lnTo>
                  <a:lnTo>
                    <a:pt x="129" y="64"/>
                  </a:lnTo>
                  <a:lnTo>
                    <a:pt x="127" y="64"/>
                  </a:lnTo>
                  <a:lnTo>
                    <a:pt x="127" y="63"/>
                  </a:lnTo>
                  <a:lnTo>
                    <a:pt x="126" y="63"/>
                  </a:lnTo>
                  <a:lnTo>
                    <a:pt x="125" y="63"/>
                  </a:lnTo>
                  <a:lnTo>
                    <a:pt x="124" y="63"/>
                  </a:lnTo>
                  <a:lnTo>
                    <a:pt x="124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2" y="66"/>
                  </a:lnTo>
                  <a:lnTo>
                    <a:pt x="121" y="66"/>
                  </a:lnTo>
                  <a:lnTo>
                    <a:pt x="121" y="67"/>
                  </a:lnTo>
                  <a:lnTo>
                    <a:pt x="121" y="68"/>
                  </a:lnTo>
                  <a:lnTo>
                    <a:pt x="120" y="68"/>
                  </a:lnTo>
                  <a:lnTo>
                    <a:pt x="120" y="69"/>
                  </a:lnTo>
                  <a:lnTo>
                    <a:pt x="117" y="70"/>
                  </a:lnTo>
                  <a:lnTo>
                    <a:pt x="116" y="70"/>
                  </a:lnTo>
                  <a:lnTo>
                    <a:pt x="114" y="70"/>
                  </a:lnTo>
                  <a:lnTo>
                    <a:pt x="113" y="70"/>
                  </a:lnTo>
                  <a:lnTo>
                    <a:pt x="112" y="70"/>
                  </a:lnTo>
                  <a:lnTo>
                    <a:pt x="111" y="70"/>
                  </a:lnTo>
                  <a:lnTo>
                    <a:pt x="109" y="70"/>
                  </a:lnTo>
                  <a:lnTo>
                    <a:pt x="108" y="70"/>
                  </a:lnTo>
                  <a:lnTo>
                    <a:pt x="109" y="70"/>
                  </a:lnTo>
                  <a:lnTo>
                    <a:pt x="109" y="70"/>
                  </a:lnTo>
                  <a:lnTo>
                    <a:pt x="108" y="70"/>
                  </a:lnTo>
                  <a:lnTo>
                    <a:pt x="107" y="70"/>
                  </a:lnTo>
                  <a:lnTo>
                    <a:pt x="107" y="71"/>
                  </a:lnTo>
                  <a:lnTo>
                    <a:pt x="107" y="72"/>
                  </a:lnTo>
                  <a:lnTo>
                    <a:pt x="106" y="73"/>
                  </a:lnTo>
                  <a:lnTo>
                    <a:pt x="105" y="73"/>
                  </a:lnTo>
                  <a:lnTo>
                    <a:pt x="105" y="75"/>
                  </a:lnTo>
                  <a:lnTo>
                    <a:pt x="104" y="75"/>
                  </a:lnTo>
                  <a:lnTo>
                    <a:pt x="104" y="76"/>
                  </a:lnTo>
                  <a:lnTo>
                    <a:pt x="103" y="76"/>
                  </a:lnTo>
                  <a:lnTo>
                    <a:pt x="103" y="77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0" y="77"/>
                  </a:lnTo>
                  <a:lnTo>
                    <a:pt x="99" y="77"/>
                  </a:lnTo>
                  <a:lnTo>
                    <a:pt x="98" y="77"/>
                  </a:lnTo>
                  <a:lnTo>
                    <a:pt x="98" y="78"/>
                  </a:lnTo>
                  <a:lnTo>
                    <a:pt x="97" y="78"/>
                  </a:lnTo>
                  <a:lnTo>
                    <a:pt x="96" y="78"/>
                  </a:lnTo>
                  <a:lnTo>
                    <a:pt x="95" y="78"/>
                  </a:lnTo>
                  <a:lnTo>
                    <a:pt x="95" y="79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0" y="83"/>
                  </a:lnTo>
                  <a:lnTo>
                    <a:pt x="89" y="83"/>
                  </a:lnTo>
                  <a:lnTo>
                    <a:pt x="88" y="83"/>
                  </a:lnTo>
                  <a:lnTo>
                    <a:pt x="87" y="83"/>
                  </a:lnTo>
                  <a:lnTo>
                    <a:pt x="86" y="83"/>
                  </a:lnTo>
                  <a:lnTo>
                    <a:pt x="86" y="84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6"/>
                  </a:lnTo>
                  <a:lnTo>
                    <a:pt x="84" y="87"/>
                  </a:lnTo>
                  <a:lnTo>
                    <a:pt x="84" y="88"/>
                  </a:lnTo>
                  <a:lnTo>
                    <a:pt x="84" y="89"/>
                  </a:lnTo>
                  <a:lnTo>
                    <a:pt x="86" y="89"/>
                  </a:lnTo>
                  <a:lnTo>
                    <a:pt x="86" y="90"/>
                  </a:lnTo>
                  <a:lnTo>
                    <a:pt x="84" y="92"/>
                  </a:lnTo>
                  <a:lnTo>
                    <a:pt x="84" y="93"/>
                  </a:lnTo>
                  <a:lnTo>
                    <a:pt x="84" y="94"/>
                  </a:lnTo>
                  <a:lnTo>
                    <a:pt x="83" y="94"/>
                  </a:lnTo>
                  <a:lnTo>
                    <a:pt x="82" y="94"/>
                  </a:lnTo>
                  <a:lnTo>
                    <a:pt x="82" y="95"/>
                  </a:lnTo>
                  <a:lnTo>
                    <a:pt x="82" y="96"/>
                  </a:lnTo>
                  <a:lnTo>
                    <a:pt x="81" y="96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0" y="97"/>
                  </a:lnTo>
                  <a:lnTo>
                    <a:pt x="79" y="98"/>
                  </a:lnTo>
                  <a:lnTo>
                    <a:pt x="78" y="100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5" y="100"/>
                  </a:lnTo>
                  <a:lnTo>
                    <a:pt x="74" y="100"/>
                  </a:lnTo>
                  <a:lnTo>
                    <a:pt x="73" y="101"/>
                  </a:lnTo>
                  <a:lnTo>
                    <a:pt x="72" y="101"/>
                  </a:lnTo>
                  <a:lnTo>
                    <a:pt x="72" y="102"/>
                  </a:lnTo>
                  <a:lnTo>
                    <a:pt x="71" y="102"/>
                  </a:lnTo>
                  <a:lnTo>
                    <a:pt x="71" y="103"/>
                  </a:lnTo>
                  <a:lnTo>
                    <a:pt x="70" y="103"/>
                  </a:lnTo>
                  <a:lnTo>
                    <a:pt x="69" y="104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5" y="104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6"/>
                  </a:lnTo>
                  <a:lnTo>
                    <a:pt x="60" y="106"/>
                  </a:lnTo>
                  <a:lnTo>
                    <a:pt x="58" y="107"/>
                  </a:lnTo>
                  <a:lnTo>
                    <a:pt x="57" y="109"/>
                  </a:lnTo>
                  <a:lnTo>
                    <a:pt x="57" y="110"/>
                  </a:lnTo>
                  <a:lnTo>
                    <a:pt x="56" y="110"/>
                  </a:lnTo>
                  <a:lnTo>
                    <a:pt x="56" y="111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3" y="112"/>
                  </a:lnTo>
                  <a:lnTo>
                    <a:pt x="52" y="112"/>
                  </a:lnTo>
                  <a:lnTo>
                    <a:pt x="51" y="112"/>
                  </a:lnTo>
                  <a:lnTo>
                    <a:pt x="49" y="112"/>
                  </a:lnTo>
                  <a:lnTo>
                    <a:pt x="48" y="112"/>
                  </a:lnTo>
                  <a:lnTo>
                    <a:pt x="47" y="112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6" y="112"/>
                  </a:lnTo>
                  <a:lnTo>
                    <a:pt x="45" y="112"/>
                  </a:lnTo>
                  <a:lnTo>
                    <a:pt x="45" y="113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4"/>
                  </a:lnTo>
                  <a:lnTo>
                    <a:pt x="43" y="115"/>
                  </a:lnTo>
                  <a:lnTo>
                    <a:pt x="41" y="115"/>
                  </a:lnTo>
                  <a:lnTo>
                    <a:pt x="41" y="117"/>
                  </a:lnTo>
                  <a:lnTo>
                    <a:pt x="40" y="117"/>
                  </a:lnTo>
                  <a:lnTo>
                    <a:pt x="40" y="118"/>
                  </a:lnTo>
                  <a:lnTo>
                    <a:pt x="39" y="118"/>
                  </a:lnTo>
                  <a:lnTo>
                    <a:pt x="38" y="119"/>
                  </a:lnTo>
                  <a:lnTo>
                    <a:pt x="37" y="119"/>
                  </a:lnTo>
                  <a:lnTo>
                    <a:pt x="37" y="120"/>
                  </a:lnTo>
                  <a:lnTo>
                    <a:pt x="36" y="121"/>
                  </a:lnTo>
                  <a:lnTo>
                    <a:pt x="35" y="122"/>
                  </a:lnTo>
                  <a:lnTo>
                    <a:pt x="35" y="123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1" y="124"/>
                  </a:lnTo>
                  <a:lnTo>
                    <a:pt x="30" y="124"/>
                  </a:lnTo>
                  <a:lnTo>
                    <a:pt x="29" y="124"/>
                  </a:lnTo>
                  <a:lnTo>
                    <a:pt x="29" y="126"/>
                  </a:lnTo>
                  <a:lnTo>
                    <a:pt x="29" y="127"/>
                  </a:lnTo>
                  <a:lnTo>
                    <a:pt x="28" y="127"/>
                  </a:lnTo>
                  <a:lnTo>
                    <a:pt x="28" y="128"/>
                  </a:lnTo>
                  <a:lnTo>
                    <a:pt x="27" y="129"/>
                  </a:lnTo>
                  <a:lnTo>
                    <a:pt x="26" y="129"/>
                  </a:lnTo>
                  <a:lnTo>
                    <a:pt x="24" y="129"/>
                  </a:lnTo>
                  <a:lnTo>
                    <a:pt x="23" y="128"/>
                  </a:lnTo>
                  <a:lnTo>
                    <a:pt x="22" y="127"/>
                  </a:lnTo>
                  <a:lnTo>
                    <a:pt x="21" y="127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9"/>
                  </a:lnTo>
                  <a:lnTo>
                    <a:pt x="19" y="129"/>
                  </a:lnTo>
                  <a:lnTo>
                    <a:pt x="18" y="129"/>
                  </a:lnTo>
                  <a:lnTo>
                    <a:pt x="17" y="129"/>
                  </a:lnTo>
                  <a:lnTo>
                    <a:pt x="15" y="128"/>
                  </a:lnTo>
                  <a:lnTo>
                    <a:pt x="14" y="128"/>
                  </a:lnTo>
                  <a:lnTo>
                    <a:pt x="14" y="129"/>
                  </a:lnTo>
                  <a:lnTo>
                    <a:pt x="13" y="129"/>
                  </a:lnTo>
                  <a:lnTo>
                    <a:pt x="13" y="130"/>
                  </a:lnTo>
                  <a:lnTo>
                    <a:pt x="12" y="130"/>
                  </a:lnTo>
                  <a:lnTo>
                    <a:pt x="11" y="130"/>
                  </a:lnTo>
                  <a:lnTo>
                    <a:pt x="10" y="130"/>
                  </a:lnTo>
                  <a:lnTo>
                    <a:pt x="10" y="129"/>
                  </a:lnTo>
                  <a:lnTo>
                    <a:pt x="9" y="129"/>
                  </a:lnTo>
                  <a:lnTo>
                    <a:pt x="7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4" y="124"/>
                  </a:lnTo>
                  <a:lnTo>
                    <a:pt x="2" y="115"/>
                  </a:lnTo>
                  <a:lnTo>
                    <a:pt x="0" y="110"/>
                  </a:lnTo>
                  <a:lnTo>
                    <a:pt x="0" y="97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4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8" y="49"/>
                  </a:lnTo>
                  <a:lnTo>
                    <a:pt x="29" y="49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4" y="41"/>
                  </a:lnTo>
                  <a:lnTo>
                    <a:pt x="45" y="41"/>
                  </a:lnTo>
                  <a:lnTo>
                    <a:pt x="46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8" y="42"/>
                  </a:lnTo>
                  <a:lnTo>
                    <a:pt x="49" y="43"/>
                  </a:lnTo>
                  <a:lnTo>
                    <a:pt x="49" y="42"/>
                  </a:lnTo>
                  <a:lnTo>
                    <a:pt x="51" y="42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5" y="42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2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2" y="43"/>
                  </a:lnTo>
                  <a:lnTo>
                    <a:pt x="63" y="43"/>
                  </a:lnTo>
                  <a:lnTo>
                    <a:pt x="63" y="44"/>
                  </a:lnTo>
                  <a:lnTo>
                    <a:pt x="64" y="44"/>
                  </a:lnTo>
                  <a:lnTo>
                    <a:pt x="64" y="45"/>
                  </a:lnTo>
                  <a:lnTo>
                    <a:pt x="65" y="45"/>
                  </a:lnTo>
                  <a:lnTo>
                    <a:pt x="66" y="45"/>
                  </a:lnTo>
                  <a:lnTo>
                    <a:pt x="67" y="46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2" y="50"/>
                  </a:lnTo>
                  <a:lnTo>
                    <a:pt x="72" y="51"/>
                  </a:lnTo>
                  <a:lnTo>
                    <a:pt x="73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5" y="51"/>
                  </a:lnTo>
                  <a:lnTo>
                    <a:pt x="75" y="52"/>
                  </a:lnTo>
                  <a:lnTo>
                    <a:pt x="77" y="52"/>
                  </a:lnTo>
                  <a:lnTo>
                    <a:pt x="78" y="53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3" y="54"/>
                  </a:lnTo>
                  <a:lnTo>
                    <a:pt x="84" y="54"/>
                  </a:lnTo>
                  <a:lnTo>
                    <a:pt x="87" y="55"/>
                  </a:lnTo>
                  <a:lnTo>
                    <a:pt x="89" y="54"/>
                  </a:lnTo>
                  <a:lnTo>
                    <a:pt x="90" y="54"/>
                  </a:lnTo>
                  <a:lnTo>
                    <a:pt x="91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5" y="54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9" y="52"/>
                  </a:lnTo>
                  <a:lnTo>
                    <a:pt x="100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103" y="53"/>
                  </a:lnTo>
                  <a:lnTo>
                    <a:pt x="104" y="52"/>
                  </a:lnTo>
                  <a:lnTo>
                    <a:pt x="105" y="52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8" y="52"/>
                  </a:lnTo>
                  <a:lnTo>
                    <a:pt x="109" y="52"/>
                  </a:lnTo>
                  <a:lnTo>
                    <a:pt x="109" y="51"/>
                  </a:lnTo>
                  <a:lnTo>
                    <a:pt x="111" y="51"/>
                  </a:lnTo>
                  <a:lnTo>
                    <a:pt x="112" y="50"/>
                  </a:lnTo>
                  <a:lnTo>
                    <a:pt x="113" y="50"/>
                  </a:lnTo>
                  <a:lnTo>
                    <a:pt x="114" y="50"/>
                  </a:lnTo>
                  <a:lnTo>
                    <a:pt x="115" y="50"/>
                  </a:lnTo>
                  <a:lnTo>
                    <a:pt x="116" y="49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20" y="47"/>
                  </a:lnTo>
                  <a:lnTo>
                    <a:pt x="121" y="47"/>
                  </a:lnTo>
                  <a:lnTo>
                    <a:pt x="122" y="47"/>
                  </a:lnTo>
                  <a:lnTo>
                    <a:pt x="123" y="47"/>
                  </a:lnTo>
                  <a:lnTo>
                    <a:pt x="123" y="49"/>
                  </a:lnTo>
                  <a:lnTo>
                    <a:pt x="124" y="47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30" y="45"/>
                  </a:lnTo>
                  <a:lnTo>
                    <a:pt x="131" y="45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5"/>
                  </a:lnTo>
                  <a:lnTo>
                    <a:pt x="133" y="44"/>
                  </a:lnTo>
                  <a:lnTo>
                    <a:pt x="133" y="43"/>
                  </a:lnTo>
                  <a:lnTo>
                    <a:pt x="134" y="43"/>
                  </a:lnTo>
                  <a:lnTo>
                    <a:pt x="135" y="43"/>
                  </a:lnTo>
                  <a:lnTo>
                    <a:pt x="137" y="43"/>
                  </a:lnTo>
                  <a:lnTo>
                    <a:pt x="138" y="43"/>
                  </a:lnTo>
                  <a:lnTo>
                    <a:pt x="139" y="43"/>
                  </a:lnTo>
                  <a:lnTo>
                    <a:pt x="140" y="43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2" y="43"/>
                  </a:lnTo>
                  <a:lnTo>
                    <a:pt x="143" y="43"/>
                  </a:lnTo>
                  <a:lnTo>
                    <a:pt x="144" y="43"/>
                  </a:lnTo>
                  <a:lnTo>
                    <a:pt x="146" y="43"/>
                  </a:lnTo>
                  <a:lnTo>
                    <a:pt x="147" y="43"/>
                  </a:lnTo>
                  <a:lnTo>
                    <a:pt x="148" y="43"/>
                  </a:lnTo>
                  <a:lnTo>
                    <a:pt x="149" y="43"/>
                  </a:lnTo>
                  <a:lnTo>
                    <a:pt x="150" y="43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51" y="41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7" y="39"/>
                  </a:lnTo>
                  <a:lnTo>
                    <a:pt x="157" y="38"/>
                  </a:lnTo>
                  <a:lnTo>
                    <a:pt x="158" y="37"/>
                  </a:lnTo>
                  <a:lnTo>
                    <a:pt x="158" y="36"/>
                  </a:lnTo>
                  <a:lnTo>
                    <a:pt x="159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3" y="33"/>
                  </a:lnTo>
                  <a:lnTo>
                    <a:pt x="164" y="33"/>
                  </a:lnTo>
                  <a:lnTo>
                    <a:pt x="165" y="33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6" y="30"/>
                  </a:lnTo>
                  <a:lnTo>
                    <a:pt x="167" y="29"/>
                  </a:lnTo>
                  <a:lnTo>
                    <a:pt x="167" y="28"/>
                  </a:lnTo>
                  <a:lnTo>
                    <a:pt x="167" y="27"/>
                  </a:lnTo>
                  <a:lnTo>
                    <a:pt x="166" y="27"/>
                  </a:lnTo>
                  <a:lnTo>
                    <a:pt x="167" y="26"/>
                  </a:lnTo>
                  <a:lnTo>
                    <a:pt x="167" y="25"/>
                  </a:lnTo>
                  <a:lnTo>
                    <a:pt x="167" y="24"/>
                  </a:lnTo>
                  <a:lnTo>
                    <a:pt x="168" y="22"/>
                  </a:lnTo>
                  <a:lnTo>
                    <a:pt x="168" y="21"/>
                  </a:lnTo>
                  <a:lnTo>
                    <a:pt x="169" y="20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3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6" y="19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80" y="20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82" y="19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7"/>
                  </a:lnTo>
                  <a:lnTo>
                    <a:pt x="185" y="16"/>
                  </a:lnTo>
                  <a:lnTo>
                    <a:pt x="185" y="16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6" y="12"/>
                  </a:lnTo>
                  <a:lnTo>
                    <a:pt x="186" y="11"/>
                  </a:lnTo>
                  <a:lnTo>
                    <a:pt x="188" y="11"/>
                  </a:lnTo>
                  <a:lnTo>
                    <a:pt x="188" y="10"/>
                  </a:lnTo>
                  <a:lnTo>
                    <a:pt x="188" y="9"/>
                  </a:lnTo>
                  <a:lnTo>
                    <a:pt x="189" y="9"/>
                  </a:lnTo>
                  <a:lnTo>
                    <a:pt x="189" y="8"/>
                  </a:lnTo>
                  <a:lnTo>
                    <a:pt x="188" y="7"/>
                  </a:lnTo>
                  <a:lnTo>
                    <a:pt x="188" y="5"/>
                  </a:lnTo>
                  <a:lnTo>
                    <a:pt x="186" y="4"/>
                  </a:lnTo>
                  <a:lnTo>
                    <a:pt x="188" y="4"/>
                  </a:lnTo>
                  <a:lnTo>
                    <a:pt x="188" y="3"/>
                  </a:lnTo>
                  <a:lnTo>
                    <a:pt x="189" y="2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6" name="Freeform 104"/>
            <p:cNvSpPr>
              <a:spLocks/>
            </p:cNvSpPr>
            <p:nvPr/>
          </p:nvSpPr>
          <p:spPr bwMode="auto">
            <a:xfrm>
              <a:off x="2579687" y="2341563"/>
              <a:ext cx="192088" cy="298450"/>
            </a:xfrm>
            <a:custGeom>
              <a:avLst/>
              <a:gdLst>
                <a:gd name="T0" fmla="*/ 58 w 121"/>
                <a:gd name="T1" fmla="*/ 4 h 188"/>
                <a:gd name="T2" fmla="*/ 62 w 121"/>
                <a:gd name="T3" fmla="*/ 4 h 188"/>
                <a:gd name="T4" fmla="*/ 69 w 121"/>
                <a:gd name="T5" fmla="*/ 6 h 188"/>
                <a:gd name="T6" fmla="*/ 75 w 121"/>
                <a:gd name="T7" fmla="*/ 8 h 188"/>
                <a:gd name="T8" fmla="*/ 79 w 121"/>
                <a:gd name="T9" fmla="*/ 17 h 188"/>
                <a:gd name="T10" fmla="*/ 83 w 121"/>
                <a:gd name="T11" fmla="*/ 25 h 188"/>
                <a:gd name="T12" fmla="*/ 85 w 121"/>
                <a:gd name="T13" fmla="*/ 33 h 188"/>
                <a:gd name="T14" fmla="*/ 87 w 121"/>
                <a:gd name="T15" fmla="*/ 43 h 188"/>
                <a:gd name="T16" fmla="*/ 92 w 121"/>
                <a:gd name="T17" fmla="*/ 48 h 188"/>
                <a:gd name="T18" fmla="*/ 95 w 121"/>
                <a:gd name="T19" fmla="*/ 54 h 188"/>
                <a:gd name="T20" fmla="*/ 100 w 121"/>
                <a:gd name="T21" fmla="*/ 58 h 188"/>
                <a:gd name="T22" fmla="*/ 100 w 121"/>
                <a:gd name="T23" fmla="*/ 65 h 188"/>
                <a:gd name="T24" fmla="*/ 105 w 121"/>
                <a:gd name="T25" fmla="*/ 67 h 188"/>
                <a:gd name="T26" fmla="*/ 108 w 121"/>
                <a:gd name="T27" fmla="*/ 75 h 188"/>
                <a:gd name="T28" fmla="*/ 111 w 121"/>
                <a:gd name="T29" fmla="*/ 85 h 188"/>
                <a:gd name="T30" fmla="*/ 112 w 121"/>
                <a:gd name="T31" fmla="*/ 93 h 188"/>
                <a:gd name="T32" fmla="*/ 110 w 121"/>
                <a:gd name="T33" fmla="*/ 109 h 188"/>
                <a:gd name="T34" fmla="*/ 110 w 121"/>
                <a:gd name="T35" fmla="*/ 119 h 188"/>
                <a:gd name="T36" fmla="*/ 115 w 121"/>
                <a:gd name="T37" fmla="*/ 127 h 188"/>
                <a:gd name="T38" fmla="*/ 119 w 121"/>
                <a:gd name="T39" fmla="*/ 136 h 188"/>
                <a:gd name="T40" fmla="*/ 121 w 121"/>
                <a:gd name="T41" fmla="*/ 143 h 188"/>
                <a:gd name="T42" fmla="*/ 108 w 121"/>
                <a:gd name="T43" fmla="*/ 145 h 188"/>
                <a:gd name="T44" fmla="*/ 92 w 121"/>
                <a:gd name="T45" fmla="*/ 147 h 188"/>
                <a:gd name="T46" fmla="*/ 94 w 121"/>
                <a:gd name="T47" fmla="*/ 156 h 188"/>
                <a:gd name="T48" fmla="*/ 89 w 121"/>
                <a:gd name="T49" fmla="*/ 159 h 188"/>
                <a:gd name="T50" fmla="*/ 92 w 121"/>
                <a:gd name="T51" fmla="*/ 163 h 188"/>
                <a:gd name="T52" fmla="*/ 93 w 121"/>
                <a:gd name="T53" fmla="*/ 168 h 188"/>
                <a:gd name="T54" fmla="*/ 91 w 121"/>
                <a:gd name="T55" fmla="*/ 176 h 188"/>
                <a:gd name="T56" fmla="*/ 92 w 121"/>
                <a:gd name="T57" fmla="*/ 184 h 188"/>
                <a:gd name="T58" fmla="*/ 83 w 121"/>
                <a:gd name="T59" fmla="*/ 188 h 188"/>
                <a:gd name="T60" fmla="*/ 75 w 121"/>
                <a:gd name="T61" fmla="*/ 183 h 188"/>
                <a:gd name="T62" fmla="*/ 70 w 121"/>
                <a:gd name="T63" fmla="*/ 176 h 188"/>
                <a:gd name="T64" fmla="*/ 68 w 121"/>
                <a:gd name="T65" fmla="*/ 178 h 188"/>
                <a:gd name="T66" fmla="*/ 73 w 121"/>
                <a:gd name="T67" fmla="*/ 185 h 188"/>
                <a:gd name="T68" fmla="*/ 53 w 121"/>
                <a:gd name="T69" fmla="*/ 188 h 188"/>
                <a:gd name="T70" fmla="*/ 58 w 121"/>
                <a:gd name="T71" fmla="*/ 186 h 188"/>
                <a:gd name="T72" fmla="*/ 60 w 121"/>
                <a:gd name="T73" fmla="*/ 176 h 188"/>
                <a:gd name="T74" fmla="*/ 57 w 121"/>
                <a:gd name="T75" fmla="*/ 164 h 188"/>
                <a:gd name="T76" fmla="*/ 53 w 121"/>
                <a:gd name="T77" fmla="*/ 156 h 188"/>
                <a:gd name="T78" fmla="*/ 51 w 121"/>
                <a:gd name="T79" fmla="*/ 153 h 188"/>
                <a:gd name="T80" fmla="*/ 51 w 121"/>
                <a:gd name="T81" fmla="*/ 146 h 188"/>
                <a:gd name="T82" fmla="*/ 48 w 121"/>
                <a:gd name="T83" fmla="*/ 138 h 188"/>
                <a:gd name="T84" fmla="*/ 42 w 121"/>
                <a:gd name="T85" fmla="*/ 135 h 188"/>
                <a:gd name="T86" fmla="*/ 41 w 121"/>
                <a:gd name="T87" fmla="*/ 130 h 188"/>
                <a:gd name="T88" fmla="*/ 35 w 121"/>
                <a:gd name="T89" fmla="*/ 121 h 188"/>
                <a:gd name="T90" fmla="*/ 33 w 121"/>
                <a:gd name="T91" fmla="*/ 112 h 188"/>
                <a:gd name="T92" fmla="*/ 29 w 121"/>
                <a:gd name="T93" fmla="*/ 108 h 188"/>
                <a:gd name="T94" fmla="*/ 24 w 121"/>
                <a:gd name="T95" fmla="*/ 105 h 188"/>
                <a:gd name="T96" fmla="*/ 21 w 121"/>
                <a:gd name="T97" fmla="*/ 97 h 188"/>
                <a:gd name="T98" fmla="*/ 22 w 121"/>
                <a:gd name="T99" fmla="*/ 93 h 188"/>
                <a:gd name="T100" fmla="*/ 17 w 121"/>
                <a:gd name="T101" fmla="*/ 90 h 188"/>
                <a:gd name="T102" fmla="*/ 14 w 121"/>
                <a:gd name="T103" fmla="*/ 84 h 188"/>
                <a:gd name="T104" fmla="*/ 6 w 121"/>
                <a:gd name="T105" fmla="*/ 82 h 188"/>
                <a:gd name="T106" fmla="*/ 2 w 121"/>
                <a:gd name="T107" fmla="*/ 75 h 188"/>
                <a:gd name="T108" fmla="*/ 2 w 121"/>
                <a:gd name="T109" fmla="*/ 66 h 188"/>
                <a:gd name="T110" fmla="*/ 4 w 121"/>
                <a:gd name="T111" fmla="*/ 57 h 188"/>
                <a:gd name="T112" fmla="*/ 25 w 121"/>
                <a:gd name="T113" fmla="*/ 45 h 188"/>
                <a:gd name="T114" fmla="*/ 41 w 121"/>
                <a:gd name="T115" fmla="*/ 36 h 188"/>
                <a:gd name="T116" fmla="*/ 50 w 121"/>
                <a:gd name="T117" fmla="*/ 24 h 188"/>
                <a:gd name="T118" fmla="*/ 51 w 121"/>
                <a:gd name="T119" fmla="*/ 17 h 188"/>
                <a:gd name="T120" fmla="*/ 57 w 121"/>
                <a:gd name="T121" fmla="*/ 15 h 188"/>
                <a:gd name="T122" fmla="*/ 55 w 121"/>
                <a:gd name="T123" fmla="*/ 7 h 188"/>
                <a:gd name="T124" fmla="*/ 53 w 121"/>
                <a:gd name="T125" fmla="*/ 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" h="188">
                  <a:moveTo>
                    <a:pt x="53" y="2"/>
                  </a:moveTo>
                  <a:lnTo>
                    <a:pt x="55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5" y="8"/>
                  </a:lnTo>
                  <a:lnTo>
                    <a:pt x="76" y="9"/>
                  </a:lnTo>
                  <a:lnTo>
                    <a:pt x="76" y="10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8" y="15"/>
                  </a:lnTo>
                  <a:lnTo>
                    <a:pt x="78" y="16"/>
                  </a:lnTo>
                  <a:lnTo>
                    <a:pt x="79" y="17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19"/>
                  </a:lnTo>
                  <a:lnTo>
                    <a:pt x="81" y="20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3" y="25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29"/>
                  </a:lnTo>
                  <a:lnTo>
                    <a:pt x="84" y="29"/>
                  </a:lnTo>
                  <a:lnTo>
                    <a:pt x="84" y="31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6" y="35"/>
                  </a:lnTo>
                  <a:lnTo>
                    <a:pt x="86" y="36"/>
                  </a:lnTo>
                  <a:lnTo>
                    <a:pt x="87" y="37"/>
                  </a:lnTo>
                  <a:lnTo>
                    <a:pt x="86" y="37"/>
                  </a:lnTo>
                  <a:lnTo>
                    <a:pt x="87" y="41"/>
                  </a:lnTo>
                  <a:lnTo>
                    <a:pt x="87" y="42"/>
                  </a:lnTo>
                  <a:lnTo>
                    <a:pt x="87" y="43"/>
                  </a:lnTo>
                  <a:lnTo>
                    <a:pt x="89" y="44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91" y="44"/>
                  </a:lnTo>
                  <a:lnTo>
                    <a:pt x="91" y="45"/>
                  </a:lnTo>
                  <a:lnTo>
                    <a:pt x="92" y="45"/>
                  </a:lnTo>
                  <a:lnTo>
                    <a:pt x="92" y="46"/>
                  </a:lnTo>
                  <a:lnTo>
                    <a:pt x="92" y="48"/>
                  </a:lnTo>
                  <a:lnTo>
                    <a:pt x="93" y="48"/>
                  </a:lnTo>
                  <a:lnTo>
                    <a:pt x="92" y="49"/>
                  </a:lnTo>
                  <a:lnTo>
                    <a:pt x="92" y="50"/>
                  </a:lnTo>
                  <a:lnTo>
                    <a:pt x="93" y="51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3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9" y="55"/>
                  </a:lnTo>
                  <a:lnTo>
                    <a:pt x="100" y="55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1" y="58"/>
                  </a:lnTo>
                  <a:lnTo>
                    <a:pt x="100" y="58"/>
                  </a:lnTo>
                  <a:lnTo>
                    <a:pt x="100" y="59"/>
                  </a:lnTo>
                  <a:lnTo>
                    <a:pt x="101" y="60"/>
                  </a:lnTo>
                  <a:lnTo>
                    <a:pt x="100" y="61"/>
                  </a:lnTo>
                  <a:lnTo>
                    <a:pt x="99" y="61"/>
                  </a:lnTo>
                  <a:lnTo>
                    <a:pt x="99" y="62"/>
                  </a:lnTo>
                  <a:lnTo>
                    <a:pt x="99" y="63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1" y="65"/>
                  </a:lnTo>
                  <a:lnTo>
                    <a:pt x="102" y="63"/>
                  </a:lnTo>
                  <a:lnTo>
                    <a:pt x="103" y="63"/>
                  </a:lnTo>
                  <a:lnTo>
                    <a:pt x="103" y="65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4" y="67"/>
                  </a:lnTo>
                  <a:lnTo>
                    <a:pt x="105" y="67"/>
                  </a:lnTo>
                  <a:lnTo>
                    <a:pt x="105" y="68"/>
                  </a:lnTo>
                  <a:lnTo>
                    <a:pt x="107" y="69"/>
                  </a:lnTo>
                  <a:lnTo>
                    <a:pt x="107" y="70"/>
                  </a:lnTo>
                  <a:lnTo>
                    <a:pt x="107" y="71"/>
                  </a:lnTo>
                  <a:lnTo>
                    <a:pt x="107" y="73"/>
                  </a:lnTo>
                  <a:lnTo>
                    <a:pt x="108" y="73"/>
                  </a:lnTo>
                  <a:lnTo>
                    <a:pt x="108" y="74"/>
                  </a:lnTo>
                  <a:lnTo>
                    <a:pt x="108" y="75"/>
                  </a:lnTo>
                  <a:lnTo>
                    <a:pt x="108" y="76"/>
                  </a:lnTo>
                  <a:lnTo>
                    <a:pt x="109" y="77"/>
                  </a:lnTo>
                  <a:lnTo>
                    <a:pt x="109" y="80"/>
                  </a:lnTo>
                  <a:lnTo>
                    <a:pt x="110" y="82"/>
                  </a:lnTo>
                  <a:lnTo>
                    <a:pt x="110" y="83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5"/>
                  </a:lnTo>
                  <a:lnTo>
                    <a:pt x="111" y="86"/>
                  </a:lnTo>
                  <a:lnTo>
                    <a:pt x="111" y="87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2" y="91"/>
                  </a:lnTo>
                  <a:lnTo>
                    <a:pt x="112" y="92"/>
                  </a:lnTo>
                  <a:lnTo>
                    <a:pt x="112" y="93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12" y="100"/>
                  </a:lnTo>
                  <a:lnTo>
                    <a:pt x="112" y="101"/>
                  </a:lnTo>
                  <a:lnTo>
                    <a:pt x="111" y="103"/>
                  </a:lnTo>
                  <a:lnTo>
                    <a:pt x="110" y="109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3"/>
                  </a:lnTo>
                  <a:lnTo>
                    <a:pt x="109" y="114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8"/>
                  </a:lnTo>
                  <a:lnTo>
                    <a:pt x="110" y="119"/>
                  </a:lnTo>
                  <a:lnTo>
                    <a:pt x="111" y="120"/>
                  </a:lnTo>
                  <a:lnTo>
                    <a:pt x="112" y="121"/>
                  </a:lnTo>
                  <a:lnTo>
                    <a:pt x="112" y="122"/>
                  </a:lnTo>
                  <a:lnTo>
                    <a:pt x="112" y="124"/>
                  </a:lnTo>
                  <a:lnTo>
                    <a:pt x="113" y="125"/>
                  </a:lnTo>
                  <a:lnTo>
                    <a:pt x="113" y="126"/>
                  </a:lnTo>
                  <a:lnTo>
                    <a:pt x="115" y="126"/>
                  </a:lnTo>
                  <a:lnTo>
                    <a:pt x="115" y="127"/>
                  </a:lnTo>
                  <a:lnTo>
                    <a:pt x="116" y="128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30"/>
                  </a:lnTo>
                  <a:lnTo>
                    <a:pt x="118" y="134"/>
                  </a:lnTo>
                  <a:lnTo>
                    <a:pt x="119" y="134"/>
                  </a:lnTo>
                  <a:lnTo>
                    <a:pt x="119" y="135"/>
                  </a:lnTo>
                  <a:lnTo>
                    <a:pt x="119" y="136"/>
                  </a:lnTo>
                  <a:lnTo>
                    <a:pt x="119" y="137"/>
                  </a:lnTo>
                  <a:lnTo>
                    <a:pt x="119" y="138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21" y="141"/>
                  </a:lnTo>
                  <a:lnTo>
                    <a:pt x="121" y="142"/>
                  </a:lnTo>
                  <a:lnTo>
                    <a:pt x="121" y="143"/>
                  </a:lnTo>
                  <a:lnTo>
                    <a:pt x="120" y="144"/>
                  </a:lnTo>
                  <a:lnTo>
                    <a:pt x="120" y="145"/>
                  </a:lnTo>
                  <a:lnTo>
                    <a:pt x="118" y="145"/>
                  </a:lnTo>
                  <a:lnTo>
                    <a:pt x="115" y="145"/>
                  </a:lnTo>
                  <a:lnTo>
                    <a:pt x="113" y="145"/>
                  </a:lnTo>
                  <a:lnTo>
                    <a:pt x="112" y="145"/>
                  </a:lnTo>
                  <a:lnTo>
                    <a:pt x="111" y="145"/>
                  </a:lnTo>
                  <a:lnTo>
                    <a:pt x="108" y="145"/>
                  </a:lnTo>
                  <a:lnTo>
                    <a:pt x="107" y="145"/>
                  </a:lnTo>
                  <a:lnTo>
                    <a:pt x="102" y="145"/>
                  </a:lnTo>
                  <a:lnTo>
                    <a:pt x="100" y="145"/>
                  </a:lnTo>
                  <a:lnTo>
                    <a:pt x="99" y="145"/>
                  </a:lnTo>
                  <a:lnTo>
                    <a:pt x="96" y="145"/>
                  </a:lnTo>
                  <a:lnTo>
                    <a:pt x="91" y="145"/>
                  </a:lnTo>
                  <a:lnTo>
                    <a:pt x="91" y="146"/>
                  </a:lnTo>
                  <a:lnTo>
                    <a:pt x="92" y="147"/>
                  </a:lnTo>
                  <a:lnTo>
                    <a:pt x="92" y="148"/>
                  </a:lnTo>
                  <a:lnTo>
                    <a:pt x="93" y="150"/>
                  </a:lnTo>
                  <a:lnTo>
                    <a:pt x="92" y="151"/>
                  </a:lnTo>
                  <a:lnTo>
                    <a:pt x="92" y="153"/>
                  </a:lnTo>
                  <a:lnTo>
                    <a:pt x="93" y="153"/>
                  </a:lnTo>
                  <a:lnTo>
                    <a:pt x="93" y="154"/>
                  </a:lnTo>
                  <a:lnTo>
                    <a:pt x="94" y="155"/>
                  </a:lnTo>
                  <a:lnTo>
                    <a:pt x="94" y="156"/>
                  </a:lnTo>
                  <a:lnTo>
                    <a:pt x="95" y="158"/>
                  </a:lnTo>
                  <a:lnTo>
                    <a:pt x="94" y="158"/>
                  </a:lnTo>
                  <a:lnTo>
                    <a:pt x="93" y="158"/>
                  </a:lnTo>
                  <a:lnTo>
                    <a:pt x="92" y="158"/>
                  </a:lnTo>
                  <a:lnTo>
                    <a:pt x="91" y="158"/>
                  </a:lnTo>
                  <a:lnTo>
                    <a:pt x="90" y="158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89" y="160"/>
                  </a:lnTo>
                  <a:lnTo>
                    <a:pt x="90" y="161"/>
                  </a:lnTo>
                  <a:lnTo>
                    <a:pt x="91" y="161"/>
                  </a:lnTo>
                  <a:lnTo>
                    <a:pt x="92" y="161"/>
                  </a:lnTo>
                  <a:lnTo>
                    <a:pt x="93" y="161"/>
                  </a:lnTo>
                  <a:lnTo>
                    <a:pt x="94" y="162"/>
                  </a:lnTo>
                  <a:lnTo>
                    <a:pt x="93" y="163"/>
                  </a:lnTo>
                  <a:lnTo>
                    <a:pt x="92" y="163"/>
                  </a:lnTo>
                  <a:lnTo>
                    <a:pt x="91" y="163"/>
                  </a:lnTo>
                  <a:lnTo>
                    <a:pt x="90" y="163"/>
                  </a:lnTo>
                  <a:lnTo>
                    <a:pt x="90" y="164"/>
                  </a:lnTo>
                  <a:lnTo>
                    <a:pt x="91" y="164"/>
                  </a:lnTo>
                  <a:lnTo>
                    <a:pt x="91" y="165"/>
                  </a:lnTo>
                  <a:lnTo>
                    <a:pt x="92" y="165"/>
                  </a:lnTo>
                  <a:lnTo>
                    <a:pt x="92" y="165"/>
                  </a:lnTo>
                  <a:lnTo>
                    <a:pt x="93" y="168"/>
                  </a:lnTo>
                  <a:lnTo>
                    <a:pt x="93" y="169"/>
                  </a:lnTo>
                  <a:lnTo>
                    <a:pt x="94" y="170"/>
                  </a:lnTo>
                  <a:lnTo>
                    <a:pt x="93" y="171"/>
                  </a:lnTo>
                  <a:lnTo>
                    <a:pt x="93" y="172"/>
                  </a:lnTo>
                  <a:lnTo>
                    <a:pt x="93" y="173"/>
                  </a:lnTo>
                  <a:lnTo>
                    <a:pt x="92" y="173"/>
                  </a:lnTo>
                  <a:lnTo>
                    <a:pt x="91" y="173"/>
                  </a:lnTo>
                  <a:lnTo>
                    <a:pt x="91" y="176"/>
                  </a:lnTo>
                  <a:lnTo>
                    <a:pt x="91" y="177"/>
                  </a:lnTo>
                  <a:lnTo>
                    <a:pt x="90" y="178"/>
                  </a:lnTo>
                  <a:lnTo>
                    <a:pt x="91" y="179"/>
                  </a:lnTo>
                  <a:lnTo>
                    <a:pt x="89" y="179"/>
                  </a:lnTo>
                  <a:lnTo>
                    <a:pt x="90" y="181"/>
                  </a:lnTo>
                  <a:lnTo>
                    <a:pt x="90" y="184"/>
                  </a:lnTo>
                  <a:lnTo>
                    <a:pt x="91" y="184"/>
                  </a:lnTo>
                  <a:lnTo>
                    <a:pt x="92" y="184"/>
                  </a:lnTo>
                  <a:lnTo>
                    <a:pt x="92" y="185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3" y="187"/>
                  </a:lnTo>
                  <a:lnTo>
                    <a:pt x="93" y="188"/>
                  </a:lnTo>
                  <a:lnTo>
                    <a:pt x="90" y="188"/>
                  </a:lnTo>
                  <a:lnTo>
                    <a:pt x="89" y="188"/>
                  </a:lnTo>
                  <a:lnTo>
                    <a:pt x="83" y="188"/>
                  </a:lnTo>
                  <a:lnTo>
                    <a:pt x="82" y="188"/>
                  </a:lnTo>
                  <a:lnTo>
                    <a:pt x="79" y="188"/>
                  </a:lnTo>
                  <a:lnTo>
                    <a:pt x="75" y="188"/>
                  </a:lnTo>
                  <a:lnTo>
                    <a:pt x="74" y="188"/>
                  </a:lnTo>
                  <a:lnTo>
                    <a:pt x="74" y="187"/>
                  </a:lnTo>
                  <a:lnTo>
                    <a:pt x="75" y="185"/>
                  </a:lnTo>
                  <a:lnTo>
                    <a:pt x="75" y="184"/>
                  </a:lnTo>
                  <a:lnTo>
                    <a:pt x="75" y="183"/>
                  </a:lnTo>
                  <a:lnTo>
                    <a:pt x="74" y="183"/>
                  </a:lnTo>
                  <a:lnTo>
                    <a:pt x="74" y="181"/>
                  </a:lnTo>
                  <a:lnTo>
                    <a:pt x="73" y="180"/>
                  </a:lnTo>
                  <a:lnTo>
                    <a:pt x="72" y="180"/>
                  </a:lnTo>
                  <a:lnTo>
                    <a:pt x="70" y="181"/>
                  </a:lnTo>
                  <a:lnTo>
                    <a:pt x="69" y="177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0" y="175"/>
                  </a:lnTo>
                  <a:lnTo>
                    <a:pt x="70" y="173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0" y="175"/>
                  </a:lnTo>
                  <a:lnTo>
                    <a:pt x="69" y="176"/>
                  </a:lnTo>
                  <a:lnTo>
                    <a:pt x="68" y="177"/>
                  </a:lnTo>
                  <a:lnTo>
                    <a:pt x="68" y="178"/>
                  </a:lnTo>
                  <a:lnTo>
                    <a:pt x="68" y="179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8" y="181"/>
                  </a:lnTo>
                  <a:lnTo>
                    <a:pt x="69" y="181"/>
                  </a:lnTo>
                  <a:lnTo>
                    <a:pt x="70" y="184"/>
                  </a:lnTo>
                  <a:lnTo>
                    <a:pt x="73" y="184"/>
                  </a:lnTo>
                  <a:lnTo>
                    <a:pt x="73" y="185"/>
                  </a:lnTo>
                  <a:lnTo>
                    <a:pt x="72" y="188"/>
                  </a:lnTo>
                  <a:lnTo>
                    <a:pt x="65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5" y="188"/>
                  </a:lnTo>
                  <a:lnTo>
                    <a:pt x="53" y="188"/>
                  </a:lnTo>
                  <a:lnTo>
                    <a:pt x="52" y="188"/>
                  </a:lnTo>
                  <a:lnTo>
                    <a:pt x="51" y="188"/>
                  </a:lnTo>
                  <a:lnTo>
                    <a:pt x="50" y="188"/>
                  </a:lnTo>
                  <a:lnTo>
                    <a:pt x="53" y="187"/>
                  </a:lnTo>
                  <a:lnTo>
                    <a:pt x="56" y="187"/>
                  </a:lnTo>
                  <a:lnTo>
                    <a:pt x="57" y="188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7" y="181"/>
                  </a:lnTo>
                  <a:lnTo>
                    <a:pt x="59" y="181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59" y="173"/>
                  </a:lnTo>
                  <a:lnTo>
                    <a:pt x="59" y="172"/>
                  </a:lnTo>
                  <a:lnTo>
                    <a:pt x="59" y="170"/>
                  </a:lnTo>
                  <a:lnTo>
                    <a:pt x="59" y="169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6" y="163"/>
                  </a:lnTo>
                  <a:lnTo>
                    <a:pt x="56" y="162"/>
                  </a:lnTo>
                  <a:lnTo>
                    <a:pt x="55" y="162"/>
                  </a:lnTo>
                  <a:lnTo>
                    <a:pt x="53" y="161"/>
                  </a:lnTo>
                  <a:lnTo>
                    <a:pt x="53" y="160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3" y="156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1" y="158"/>
                  </a:lnTo>
                  <a:lnTo>
                    <a:pt x="51" y="156"/>
                  </a:lnTo>
                  <a:lnTo>
                    <a:pt x="51" y="155"/>
                  </a:lnTo>
                  <a:lnTo>
                    <a:pt x="50" y="154"/>
                  </a:lnTo>
                  <a:lnTo>
                    <a:pt x="51" y="154"/>
                  </a:lnTo>
                  <a:lnTo>
                    <a:pt x="51" y="153"/>
                  </a:lnTo>
                  <a:lnTo>
                    <a:pt x="51" y="152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50"/>
                  </a:lnTo>
                  <a:lnTo>
                    <a:pt x="51" y="148"/>
                  </a:lnTo>
                  <a:lnTo>
                    <a:pt x="52" y="148"/>
                  </a:lnTo>
                  <a:lnTo>
                    <a:pt x="52" y="147"/>
                  </a:lnTo>
                  <a:lnTo>
                    <a:pt x="51" y="146"/>
                  </a:lnTo>
                  <a:lnTo>
                    <a:pt x="51" y="145"/>
                  </a:lnTo>
                  <a:lnTo>
                    <a:pt x="50" y="144"/>
                  </a:lnTo>
                  <a:lnTo>
                    <a:pt x="49" y="144"/>
                  </a:lnTo>
                  <a:lnTo>
                    <a:pt x="49" y="143"/>
                  </a:lnTo>
                  <a:lnTo>
                    <a:pt x="49" y="142"/>
                  </a:lnTo>
                  <a:lnTo>
                    <a:pt x="49" y="141"/>
                  </a:lnTo>
                  <a:lnTo>
                    <a:pt x="48" y="139"/>
                  </a:lnTo>
                  <a:lnTo>
                    <a:pt x="48" y="138"/>
                  </a:lnTo>
                  <a:lnTo>
                    <a:pt x="47" y="139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5" y="137"/>
                  </a:lnTo>
                  <a:lnTo>
                    <a:pt x="44" y="136"/>
                  </a:lnTo>
                  <a:lnTo>
                    <a:pt x="43" y="136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1" y="135"/>
                  </a:lnTo>
                  <a:lnTo>
                    <a:pt x="41" y="134"/>
                  </a:lnTo>
                  <a:lnTo>
                    <a:pt x="40" y="134"/>
                  </a:lnTo>
                  <a:lnTo>
                    <a:pt x="40" y="133"/>
                  </a:lnTo>
                  <a:lnTo>
                    <a:pt x="39" y="133"/>
                  </a:lnTo>
                  <a:lnTo>
                    <a:pt x="39" y="131"/>
                  </a:lnTo>
                  <a:lnTo>
                    <a:pt x="40" y="130"/>
                  </a:lnTo>
                  <a:lnTo>
                    <a:pt x="41" y="130"/>
                  </a:lnTo>
                  <a:lnTo>
                    <a:pt x="41" y="129"/>
                  </a:lnTo>
                  <a:lnTo>
                    <a:pt x="40" y="128"/>
                  </a:lnTo>
                  <a:lnTo>
                    <a:pt x="39" y="127"/>
                  </a:lnTo>
                  <a:lnTo>
                    <a:pt x="38" y="126"/>
                  </a:lnTo>
                  <a:lnTo>
                    <a:pt x="36" y="125"/>
                  </a:lnTo>
                  <a:lnTo>
                    <a:pt x="36" y="124"/>
                  </a:lnTo>
                  <a:lnTo>
                    <a:pt x="36" y="122"/>
                  </a:lnTo>
                  <a:lnTo>
                    <a:pt x="35" y="121"/>
                  </a:lnTo>
                  <a:lnTo>
                    <a:pt x="35" y="120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2" y="113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3" y="112"/>
                  </a:lnTo>
                  <a:lnTo>
                    <a:pt x="34" y="111"/>
                  </a:lnTo>
                  <a:lnTo>
                    <a:pt x="34" y="111"/>
                  </a:lnTo>
                  <a:lnTo>
                    <a:pt x="33" y="110"/>
                  </a:lnTo>
                  <a:lnTo>
                    <a:pt x="32" y="109"/>
                  </a:lnTo>
                  <a:lnTo>
                    <a:pt x="31" y="109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9" y="108"/>
                  </a:lnTo>
                  <a:lnTo>
                    <a:pt x="29" y="107"/>
                  </a:lnTo>
                  <a:lnTo>
                    <a:pt x="30" y="107"/>
                  </a:lnTo>
                  <a:lnTo>
                    <a:pt x="29" y="105"/>
                  </a:lnTo>
                  <a:lnTo>
                    <a:pt x="27" y="105"/>
                  </a:lnTo>
                  <a:lnTo>
                    <a:pt x="27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4" y="102"/>
                  </a:lnTo>
                  <a:lnTo>
                    <a:pt x="23" y="101"/>
                  </a:lnTo>
                  <a:lnTo>
                    <a:pt x="23" y="100"/>
                  </a:lnTo>
                  <a:lnTo>
                    <a:pt x="22" y="100"/>
                  </a:lnTo>
                  <a:lnTo>
                    <a:pt x="22" y="99"/>
                  </a:lnTo>
                  <a:lnTo>
                    <a:pt x="21" y="97"/>
                  </a:lnTo>
                  <a:lnTo>
                    <a:pt x="22" y="96"/>
                  </a:lnTo>
                  <a:lnTo>
                    <a:pt x="22" y="97"/>
                  </a:lnTo>
                  <a:lnTo>
                    <a:pt x="23" y="96"/>
                  </a:lnTo>
                  <a:lnTo>
                    <a:pt x="22" y="95"/>
                  </a:lnTo>
                  <a:lnTo>
                    <a:pt x="22" y="94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1" y="92"/>
                  </a:lnTo>
                  <a:lnTo>
                    <a:pt x="22" y="91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18" y="90"/>
                  </a:lnTo>
                  <a:lnTo>
                    <a:pt x="17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4" y="85"/>
                  </a:lnTo>
                  <a:lnTo>
                    <a:pt x="14" y="84"/>
                  </a:lnTo>
                  <a:lnTo>
                    <a:pt x="13" y="84"/>
                  </a:lnTo>
                  <a:lnTo>
                    <a:pt x="12" y="84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9" y="82"/>
                  </a:lnTo>
                  <a:lnTo>
                    <a:pt x="8" y="82"/>
                  </a:lnTo>
                  <a:lnTo>
                    <a:pt x="7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5" y="79"/>
                  </a:lnTo>
                  <a:lnTo>
                    <a:pt x="4" y="78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8" y="51"/>
                  </a:lnTo>
                  <a:lnTo>
                    <a:pt x="10" y="50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22" y="46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4" y="43"/>
                  </a:lnTo>
                  <a:lnTo>
                    <a:pt x="38" y="42"/>
                  </a:lnTo>
                  <a:lnTo>
                    <a:pt x="39" y="38"/>
                  </a:lnTo>
                  <a:lnTo>
                    <a:pt x="41" y="36"/>
                  </a:lnTo>
                  <a:lnTo>
                    <a:pt x="42" y="33"/>
                  </a:lnTo>
                  <a:lnTo>
                    <a:pt x="43" y="32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8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3" y="16"/>
                  </a:lnTo>
                  <a:lnTo>
                    <a:pt x="55" y="16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1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5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7" name="Freeform 105"/>
            <p:cNvSpPr>
              <a:spLocks/>
            </p:cNvSpPr>
            <p:nvPr/>
          </p:nvSpPr>
          <p:spPr bwMode="auto">
            <a:xfrm>
              <a:off x="3030537" y="2057400"/>
              <a:ext cx="422275" cy="222250"/>
            </a:xfrm>
            <a:custGeom>
              <a:avLst/>
              <a:gdLst>
                <a:gd name="T0" fmla="*/ 136 w 266"/>
                <a:gd name="T1" fmla="*/ 1 h 140"/>
                <a:gd name="T2" fmla="*/ 143 w 266"/>
                <a:gd name="T3" fmla="*/ 1 h 140"/>
                <a:gd name="T4" fmla="*/ 150 w 266"/>
                <a:gd name="T5" fmla="*/ 3 h 140"/>
                <a:gd name="T6" fmla="*/ 153 w 266"/>
                <a:gd name="T7" fmla="*/ 7 h 140"/>
                <a:gd name="T8" fmla="*/ 155 w 266"/>
                <a:gd name="T9" fmla="*/ 14 h 140"/>
                <a:gd name="T10" fmla="*/ 161 w 266"/>
                <a:gd name="T11" fmla="*/ 19 h 140"/>
                <a:gd name="T12" fmla="*/ 242 w 266"/>
                <a:gd name="T13" fmla="*/ 20 h 140"/>
                <a:gd name="T14" fmla="*/ 265 w 266"/>
                <a:gd name="T15" fmla="*/ 39 h 140"/>
                <a:gd name="T16" fmla="*/ 234 w 266"/>
                <a:gd name="T17" fmla="*/ 56 h 140"/>
                <a:gd name="T18" fmla="*/ 202 w 266"/>
                <a:gd name="T19" fmla="*/ 56 h 140"/>
                <a:gd name="T20" fmla="*/ 170 w 266"/>
                <a:gd name="T21" fmla="*/ 56 h 140"/>
                <a:gd name="T22" fmla="*/ 134 w 266"/>
                <a:gd name="T23" fmla="*/ 56 h 140"/>
                <a:gd name="T24" fmla="*/ 126 w 266"/>
                <a:gd name="T25" fmla="*/ 59 h 140"/>
                <a:gd name="T26" fmla="*/ 119 w 266"/>
                <a:gd name="T27" fmla="*/ 62 h 140"/>
                <a:gd name="T28" fmla="*/ 112 w 266"/>
                <a:gd name="T29" fmla="*/ 68 h 140"/>
                <a:gd name="T30" fmla="*/ 106 w 266"/>
                <a:gd name="T31" fmla="*/ 73 h 140"/>
                <a:gd name="T32" fmla="*/ 100 w 266"/>
                <a:gd name="T33" fmla="*/ 79 h 140"/>
                <a:gd name="T34" fmla="*/ 93 w 266"/>
                <a:gd name="T35" fmla="*/ 83 h 140"/>
                <a:gd name="T36" fmla="*/ 89 w 266"/>
                <a:gd name="T37" fmla="*/ 88 h 140"/>
                <a:gd name="T38" fmla="*/ 82 w 266"/>
                <a:gd name="T39" fmla="*/ 94 h 140"/>
                <a:gd name="T40" fmla="*/ 76 w 266"/>
                <a:gd name="T41" fmla="*/ 98 h 140"/>
                <a:gd name="T42" fmla="*/ 71 w 266"/>
                <a:gd name="T43" fmla="*/ 102 h 140"/>
                <a:gd name="T44" fmla="*/ 66 w 266"/>
                <a:gd name="T45" fmla="*/ 107 h 140"/>
                <a:gd name="T46" fmla="*/ 61 w 266"/>
                <a:gd name="T47" fmla="*/ 114 h 140"/>
                <a:gd name="T48" fmla="*/ 60 w 266"/>
                <a:gd name="T49" fmla="*/ 121 h 140"/>
                <a:gd name="T50" fmla="*/ 57 w 266"/>
                <a:gd name="T51" fmla="*/ 128 h 140"/>
                <a:gd name="T52" fmla="*/ 52 w 266"/>
                <a:gd name="T53" fmla="*/ 134 h 140"/>
                <a:gd name="T54" fmla="*/ 47 w 266"/>
                <a:gd name="T55" fmla="*/ 139 h 140"/>
                <a:gd name="T56" fmla="*/ 41 w 266"/>
                <a:gd name="T57" fmla="*/ 138 h 140"/>
                <a:gd name="T58" fmla="*/ 34 w 266"/>
                <a:gd name="T59" fmla="*/ 136 h 140"/>
                <a:gd name="T60" fmla="*/ 30 w 266"/>
                <a:gd name="T61" fmla="*/ 131 h 140"/>
                <a:gd name="T62" fmla="*/ 23 w 266"/>
                <a:gd name="T63" fmla="*/ 136 h 140"/>
                <a:gd name="T64" fmla="*/ 18 w 266"/>
                <a:gd name="T65" fmla="*/ 137 h 140"/>
                <a:gd name="T66" fmla="*/ 12 w 266"/>
                <a:gd name="T67" fmla="*/ 136 h 140"/>
                <a:gd name="T68" fmla="*/ 5 w 266"/>
                <a:gd name="T69" fmla="*/ 134 h 140"/>
                <a:gd name="T70" fmla="*/ 0 w 266"/>
                <a:gd name="T71" fmla="*/ 126 h 140"/>
                <a:gd name="T72" fmla="*/ 0 w 266"/>
                <a:gd name="T73" fmla="*/ 107 h 140"/>
                <a:gd name="T74" fmla="*/ 0 w 266"/>
                <a:gd name="T75" fmla="*/ 95 h 140"/>
                <a:gd name="T76" fmla="*/ 0 w 266"/>
                <a:gd name="T77" fmla="*/ 80 h 140"/>
                <a:gd name="T78" fmla="*/ 4 w 266"/>
                <a:gd name="T79" fmla="*/ 73 h 140"/>
                <a:gd name="T80" fmla="*/ 4 w 266"/>
                <a:gd name="T81" fmla="*/ 68 h 140"/>
                <a:gd name="T82" fmla="*/ 14 w 266"/>
                <a:gd name="T83" fmla="*/ 64 h 140"/>
                <a:gd name="T84" fmla="*/ 16 w 266"/>
                <a:gd name="T85" fmla="*/ 58 h 140"/>
                <a:gd name="T86" fmla="*/ 20 w 266"/>
                <a:gd name="T87" fmla="*/ 51 h 140"/>
                <a:gd name="T88" fmla="*/ 25 w 266"/>
                <a:gd name="T89" fmla="*/ 50 h 140"/>
                <a:gd name="T90" fmla="*/ 30 w 266"/>
                <a:gd name="T91" fmla="*/ 44 h 140"/>
                <a:gd name="T92" fmla="*/ 33 w 266"/>
                <a:gd name="T93" fmla="*/ 41 h 140"/>
                <a:gd name="T94" fmla="*/ 39 w 266"/>
                <a:gd name="T95" fmla="*/ 37 h 140"/>
                <a:gd name="T96" fmla="*/ 46 w 266"/>
                <a:gd name="T97" fmla="*/ 36 h 140"/>
                <a:gd name="T98" fmla="*/ 48 w 266"/>
                <a:gd name="T99" fmla="*/ 36 h 140"/>
                <a:gd name="T100" fmla="*/ 55 w 266"/>
                <a:gd name="T101" fmla="*/ 36 h 140"/>
                <a:gd name="T102" fmla="*/ 58 w 266"/>
                <a:gd name="T103" fmla="*/ 33 h 140"/>
                <a:gd name="T104" fmla="*/ 63 w 266"/>
                <a:gd name="T105" fmla="*/ 29 h 140"/>
                <a:gd name="T106" fmla="*/ 71 w 266"/>
                <a:gd name="T107" fmla="*/ 28 h 140"/>
                <a:gd name="T108" fmla="*/ 77 w 266"/>
                <a:gd name="T109" fmla="*/ 27 h 140"/>
                <a:gd name="T110" fmla="*/ 86 w 266"/>
                <a:gd name="T111" fmla="*/ 25 h 140"/>
                <a:gd name="T112" fmla="*/ 92 w 266"/>
                <a:gd name="T113" fmla="*/ 24 h 140"/>
                <a:gd name="T114" fmla="*/ 99 w 266"/>
                <a:gd name="T115" fmla="*/ 24 h 140"/>
                <a:gd name="T116" fmla="*/ 103 w 266"/>
                <a:gd name="T117" fmla="*/ 21 h 140"/>
                <a:gd name="T118" fmla="*/ 111 w 266"/>
                <a:gd name="T119" fmla="*/ 19 h 140"/>
                <a:gd name="T120" fmla="*/ 117 w 266"/>
                <a:gd name="T121" fmla="*/ 13 h 140"/>
                <a:gd name="T122" fmla="*/ 121 w 266"/>
                <a:gd name="T123" fmla="*/ 8 h 140"/>
                <a:gd name="T124" fmla="*/ 126 w 266"/>
                <a:gd name="T125" fmla="*/ 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6" h="140">
                  <a:moveTo>
                    <a:pt x="131" y="1"/>
                  </a:move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4" y="0"/>
                  </a:lnTo>
                  <a:lnTo>
                    <a:pt x="135" y="1"/>
                  </a:lnTo>
                  <a:lnTo>
                    <a:pt x="135" y="0"/>
                  </a:lnTo>
                  <a:lnTo>
                    <a:pt x="136" y="1"/>
                  </a:lnTo>
                  <a:lnTo>
                    <a:pt x="136" y="2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49" y="2"/>
                  </a:lnTo>
                  <a:lnTo>
                    <a:pt x="149" y="3"/>
                  </a:lnTo>
                  <a:lnTo>
                    <a:pt x="150" y="3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1" y="3"/>
                  </a:lnTo>
                  <a:lnTo>
                    <a:pt x="151" y="4"/>
                  </a:lnTo>
                  <a:lnTo>
                    <a:pt x="152" y="4"/>
                  </a:lnTo>
                  <a:lnTo>
                    <a:pt x="152" y="5"/>
                  </a:lnTo>
                  <a:lnTo>
                    <a:pt x="153" y="5"/>
                  </a:lnTo>
                  <a:lnTo>
                    <a:pt x="153" y="7"/>
                  </a:lnTo>
                  <a:lnTo>
                    <a:pt x="153" y="8"/>
                  </a:lnTo>
                  <a:lnTo>
                    <a:pt x="153" y="9"/>
                  </a:lnTo>
                  <a:lnTo>
                    <a:pt x="154" y="10"/>
                  </a:lnTo>
                  <a:lnTo>
                    <a:pt x="155" y="10"/>
                  </a:lnTo>
                  <a:lnTo>
                    <a:pt x="155" y="11"/>
                  </a:lnTo>
                  <a:lnTo>
                    <a:pt x="155" y="12"/>
                  </a:lnTo>
                  <a:lnTo>
                    <a:pt x="155" y="13"/>
                  </a:lnTo>
                  <a:lnTo>
                    <a:pt x="155" y="14"/>
                  </a:lnTo>
                  <a:lnTo>
                    <a:pt x="155" y="16"/>
                  </a:lnTo>
                  <a:lnTo>
                    <a:pt x="155" y="17"/>
                  </a:lnTo>
                  <a:lnTo>
                    <a:pt x="155" y="18"/>
                  </a:lnTo>
                  <a:lnTo>
                    <a:pt x="157" y="18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85" y="21"/>
                  </a:lnTo>
                  <a:lnTo>
                    <a:pt x="203" y="20"/>
                  </a:lnTo>
                  <a:lnTo>
                    <a:pt x="208" y="20"/>
                  </a:lnTo>
                  <a:lnTo>
                    <a:pt x="222" y="20"/>
                  </a:lnTo>
                  <a:lnTo>
                    <a:pt x="238" y="20"/>
                  </a:lnTo>
                  <a:lnTo>
                    <a:pt x="242" y="20"/>
                  </a:lnTo>
                  <a:lnTo>
                    <a:pt x="246" y="20"/>
                  </a:lnTo>
                  <a:lnTo>
                    <a:pt x="255" y="20"/>
                  </a:lnTo>
                  <a:lnTo>
                    <a:pt x="257" y="20"/>
                  </a:lnTo>
                  <a:lnTo>
                    <a:pt x="264" y="20"/>
                  </a:lnTo>
                  <a:lnTo>
                    <a:pt x="265" y="20"/>
                  </a:lnTo>
                  <a:lnTo>
                    <a:pt x="266" y="20"/>
                  </a:lnTo>
                  <a:lnTo>
                    <a:pt x="265" y="33"/>
                  </a:lnTo>
                  <a:lnTo>
                    <a:pt x="265" y="39"/>
                  </a:lnTo>
                  <a:lnTo>
                    <a:pt x="265" y="47"/>
                  </a:lnTo>
                  <a:lnTo>
                    <a:pt x="265" y="49"/>
                  </a:lnTo>
                  <a:lnTo>
                    <a:pt x="265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43" y="56"/>
                  </a:lnTo>
                  <a:lnTo>
                    <a:pt x="236" y="56"/>
                  </a:lnTo>
                  <a:lnTo>
                    <a:pt x="234" y="56"/>
                  </a:lnTo>
                  <a:lnTo>
                    <a:pt x="226" y="56"/>
                  </a:lnTo>
                  <a:lnTo>
                    <a:pt x="225" y="56"/>
                  </a:lnTo>
                  <a:lnTo>
                    <a:pt x="220" y="56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03" y="56"/>
                  </a:lnTo>
                  <a:lnTo>
                    <a:pt x="202" y="56"/>
                  </a:lnTo>
                  <a:lnTo>
                    <a:pt x="198" y="56"/>
                  </a:lnTo>
                  <a:lnTo>
                    <a:pt x="194" y="56"/>
                  </a:lnTo>
                  <a:lnTo>
                    <a:pt x="192" y="56"/>
                  </a:lnTo>
                  <a:lnTo>
                    <a:pt x="191" y="56"/>
                  </a:lnTo>
                  <a:lnTo>
                    <a:pt x="188" y="56"/>
                  </a:lnTo>
                  <a:lnTo>
                    <a:pt x="178" y="56"/>
                  </a:lnTo>
                  <a:lnTo>
                    <a:pt x="176" y="56"/>
                  </a:lnTo>
                  <a:lnTo>
                    <a:pt x="170" y="56"/>
                  </a:lnTo>
                  <a:lnTo>
                    <a:pt x="159" y="56"/>
                  </a:lnTo>
                  <a:lnTo>
                    <a:pt x="158" y="56"/>
                  </a:lnTo>
                  <a:lnTo>
                    <a:pt x="153" y="56"/>
                  </a:lnTo>
                  <a:lnTo>
                    <a:pt x="152" y="56"/>
                  </a:lnTo>
                  <a:lnTo>
                    <a:pt x="150" y="56"/>
                  </a:lnTo>
                  <a:lnTo>
                    <a:pt x="137" y="56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2" y="56"/>
                  </a:lnTo>
                  <a:lnTo>
                    <a:pt x="131" y="58"/>
                  </a:lnTo>
                  <a:lnTo>
                    <a:pt x="131" y="59"/>
                  </a:lnTo>
                  <a:lnTo>
                    <a:pt x="129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7" y="59"/>
                  </a:lnTo>
                  <a:lnTo>
                    <a:pt x="126" y="59"/>
                  </a:lnTo>
                  <a:lnTo>
                    <a:pt x="125" y="59"/>
                  </a:lnTo>
                  <a:lnTo>
                    <a:pt x="125" y="60"/>
                  </a:lnTo>
                  <a:lnTo>
                    <a:pt x="124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1" y="61"/>
                  </a:lnTo>
                  <a:lnTo>
                    <a:pt x="120" y="62"/>
                  </a:lnTo>
                  <a:lnTo>
                    <a:pt x="119" y="62"/>
                  </a:lnTo>
                  <a:lnTo>
                    <a:pt x="119" y="63"/>
                  </a:lnTo>
                  <a:lnTo>
                    <a:pt x="118" y="63"/>
                  </a:lnTo>
                  <a:lnTo>
                    <a:pt x="116" y="64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4" y="67"/>
                  </a:lnTo>
                  <a:lnTo>
                    <a:pt x="112" y="67"/>
                  </a:lnTo>
                  <a:lnTo>
                    <a:pt x="112" y="68"/>
                  </a:lnTo>
                  <a:lnTo>
                    <a:pt x="111" y="68"/>
                  </a:lnTo>
                  <a:lnTo>
                    <a:pt x="111" y="69"/>
                  </a:lnTo>
                  <a:lnTo>
                    <a:pt x="109" y="71"/>
                  </a:lnTo>
                  <a:lnTo>
                    <a:pt x="108" y="71"/>
                  </a:lnTo>
                  <a:lnTo>
                    <a:pt x="108" y="72"/>
                  </a:lnTo>
                  <a:lnTo>
                    <a:pt x="107" y="72"/>
                  </a:lnTo>
                  <a:lnTo>
                    <a:pt x="107" y="73"/>
                  </a:lnTo>
                  <a:lnTo>
                    <a:pt x="106" y="73"/>
                  </a:lnTo>
                  <a:lnTo>
                    <a:pt x="105" y="73"/>
                  </a:lnTo>
                  <a:lnTo>
                    <a:pt x="105" y="73"/>
                  </a:lnTo>
                  <a:lnTo>
                    <a:pt x="103" y="75"/>
                  </a:lnTo>
                  <a:lnTo>
                    <a:pt x="102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8"/>
                  </a:lnTo>
                  <a:lnTo>
                    <a:pt x="100" y="79"/>
                  </a:lnTo>
                  <a:lnTo>
                    <a:pt x="99" y="79"/>
                  </a:lnTo>
                  <a:lnTo>
                    <a:pt x="98" y="79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5" y="81"/>
                  </a:lnTo>
                  <a:lnTo>
                    <a:pt x="94" y="81"/>
                  </a:lnTo>
                  <a:lnTo>
                    <a:pt x="94" y="83"/>
                  </a:lnTo>
                  <a:lnTo>
                    <a:pt x="93" y="83"/>
                  </a:lnTo>
                  <a:lnTo>
                    <a:pt x="93" y="84"/>
                  </a:lnTo>
                  <a:lnTo>
                    <a:pt x="92" y="84"/>
                  </a:lnTo>
                  <a:lnTo>
                    <a:pt x="91" y="84"/>
                  </a:lnTo>
                  <a:lnTo>
                    <a:pt x="91" y="85"/>
                  </a:lnTo>
                  <a:lnTo>
                    <a:pt x="90" y="85"/>
                  </a:lnTo>
                  <a:lnTo>
                    <a:pt x="89" y="86"/>
                  </a:lnTo>
                  <a:lnTo>
                    <a:pt x="89" y="87"/>
                  </a:lnTo>
                  <a:lnTo>
                    <a:pt x="89" y="88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6" y="92"/>
                  </a:lnTo>
                  <a:lnTo>
                    <a:pt x="86" y="93"/>
                  </a:lnTo>
                  <a:lnTo>
                    <a:pt x="86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2" y="94"/>
                  </a:lnTo>
                  <a:lnTo>
                    <a:pt x="82" y="95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78" y="96"/>
                  </a:lnTo>
                  <a:lnTo>
                    <a:pt x="77" y="96"/>
                  </a:lnTo>
                  <a:lnTo>
                    <a:pt x="77" y="97"/>
                  </a:lnTo>
                  <a:lnTo>
                    <a:pt x="77" y="98"/>
                  </a:lnTo>
                  <a:lnTo>
                    <a:pt x="76" y="98"/>
                  </a:lnTo>
                  <a:lnTo>
                    <a:pt x="75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2" y="101"/>
                  </a:lnTo>
                  <a:lnTo>
                    <a:pt x="72" y="102"/>
                  </a:lnTo>
                  <a:lnTo>
                    <a:pt x="71" y="102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4"/>
                  </a:lnTo>
                  <a:lnTo>
                    <a:pt x="69" y="105"/>
                  </a:lnTo>
                  <a:lnTo>
                    <a:pt x="68" y="105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6" y="107"/>
                  </a:lnTo>
                  <a:lnTo>
                    <a:pt x="66" y="109"/>
                  </a:lnTo>
                  <a:lnTo>
                    <a:pt x="65" y="110"/>
                  </a:lnTo>
                  <a:lnTo>
                    <a:pt x="64" y="111"/>
                  </a:lnTo>
                  <a:lnTo>
                    <a:pt x="64" y="112"/>
                  </a:lnTo>
                  <a:lnTo>
                    <a:pt x="63" y="112"/>
                  </a:lnTo>
                  <a:lnTo>
                    <a:pt x="61" y="112"/>
                  </a:lnTo>
                  <a:lnTo>
                    <a:pt x="61" y="113"/>
                  </a:lnTo>
                  <a:lnTo>
                    <a:pt x="61" y="114"/>
                  </a:lnTo>
                  <a:lnTo>
                    <a:pt x="61" y="115"/>
                  </a:lnTo>
                  <a:lnTo>
                    <a:pt x="61" y="117"/>
                  </a:lnTo>
                  <a:lnTo>
                    <a:pt x="61" y="118"/>
                  </a:lnTo>
                  <a:lnTo>
                    <a:pt x="61" y="119"/>
                  </a:lnTo>
                  <a:lnTo>
                    <a:pt x="60" y="120"/>
                  </a:lnTo>
                  <a:lnTo>
                    <a:pt x="59" y="120"/>
                  </a:lnTo>
                  <a:lnTo>
                    <a:pt x="59" y="121"/>
                  </a:lnTo>
                  <a:lnTo>
                    <a:pt x="60" y="121"/>
                  </a:lnTo>
                  <a:lnTo>
                    <a:pt x="60" y="122"/>
                  </a:lnTo>
                  <a:lnTo>
                    <a:pt x="59" y="122"/>
                  </a:lnTo>
                  <a:lnTo>
                    <a:pt x="59" y="123"/>
                  </a:lnTo>
                  <a:lnTo>
                    <a:pt x="59" y="124"/>
                  </a:lnTo>
                  <a:lnTo>
                    <a:pt x="58" y="124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6" y="129"/>
                  </a:lnTo>
                  <a:lnTo>
                    <a:pt x="55" y="129"/>
                  </a:lnTo>
                  <a:lnTo>
                    <a:pt x="54" y="130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5"/>
                  </a:lnTo>
                  <a:lnTo>
                    <a:pt x="51" y="135"/>
                  </a:lnTo>
                  <a:lnTo>
                    <a:pt x="51" y="136"/>
                  </a:lnTo>
                  <a:lnTo>
                    <a:pt x="50" y="137"/>
                  </a:lnTo>
                  <a:lnTo>
                    <a:pt x="50" y="138"/>
                  </a:lnTo>
                  <a:lnTo>
                    <a:pt x="49" y="138"/>
                  </a:lnTo>
                  <a:lnTo>
                    <a:pt x="48" y="138"/>
                  </a:lnTo>
                  <a:lnTo>
                    <a:pt x="47" y="139"/>
                  </a:lnTo>
                  <a:lnTo>
                    <a:pt x="46" y="139"/>
                  </a:lnTo>
                  <a:lnTo>
                    <a:pt x="46" y="139"/>
                  </a:lnTo>
                  <a:lnTo>
                    <a:pt x="46" y="140"/>
                  </a:lnTo>
                  <a:lnTo>
                    <a:pt x="45" y="140"/>
                  </a:lnTo>
                  <a:lnTo>
                    <a:pt x="43" y="140"/>
                  </a:lnTo>
                  <a:lnTo>
                    <a:pt x="42" y="140"/>
                  </a:lnTo>
                  <a:lnTo>
                    <a:pt x="42" y="139"/>
                  </a:lnTo>
                  <a:lnTo>
                    <a:pt x="41" y="138"/>
                  </a:lnTo>
                  <a:lnTo>
                    <a:pt x="40" y="138"/>
                  </a:lnTo>
                  <a:lnTo>
                    <a:pt x="39" y="138"/>
                  </a:lnTo>
                  <a:lnTo>
                    <a:pt x="38" y="138"/>
                  </a:lnTo>
                  <a:lnTo>
                    <a:pt x="37" y="138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3" y="134"/>
                  </a:lnTo>
                  <a:lnTo>
                    <a:pt x="32" y="134"/>
                  </a:lnTo>
                  <a:lnTo>
                    <a:pt x="33" y="132"/>
                  </a:lnTo>
                  <a:lnTo>
                    <a:pt x="32" y="132"/>
                  </a:lnTo>
                  <a:lnTo>
                    <a:pt x="31" y="132"/>
                  </a:lnTo>
                  <a:lnTo>
                    <a:pt x="31" y="131"/>
                  </a:lnTo>
                  <a:lnTo>
                    <a:pt x="30" y="131"/>
                  </a:lnTo>
                  <a:lnTo>
                    <a:pt x="29" y="132"/>
                  </a:lnTo>
                  <a:lnTo>
                    <a:pt x="28" y="132"/>
                  </a:lnTo>
                  <a:lnTo>
                    <a:pt x="28" y="134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4" y="135"/>
                  </a:lnTo>
                  <a:lnTo>
                    <a:pt x="24" y="136"/>
                  </a:lnTo>
                  <a:lnTo>
                    <a:pt x="23" y="136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1" y="136"/>
                  </a:lnTo>
                  <a:lnTo>
                    <a:pt x="20" y="137"/>
                  </a:lnTo>
                  <a:lnTo>
                    <a:pt x="20" y="138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6" y="138"/>
                  </a:lnTo>
                  <a:lnTo>
                    <a:pt x="15" y="138"/>
                  </a:lnTo>
                  <a:lnTo>
                    <a:pt x="14" y="138"/>
                  </a:lnTo>
                  <a:lnTo>
                    <a:pt x="13" y="138"/>
                  </a:lnTo>
                  <a:lnTo>
                    <a:pt x="12" y="137"/>
                  </a:lnTo>
                  <a:lnTo>
                    <a:pt x="12" y="136"/>
                  </a:lnTo>
                  <a:lnTo>
                    <a:pt x="11" y="135"/>
                  </a:lnTo>
                  <a:lnTo>
                    <a:pt x="9" y="135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7" y="135"/>
                  </a:lnTo>
                  <a:lnTo>
                    <a:pt x="7" y="134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4" y="134"/>
                  </a:lnTo>
                  <a:lnTo>
                    <a:pt x="3" y="134"/>
                  </a:lnTo>
                  <a:lnTo>
                    <a:pt x="3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4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4" y="70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8" y="66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13" y="66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7" y="55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1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5" y="50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3"/>
                  </a:lnTo>
                  <a:lnTo>
                    <a:pt x="31" y="43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5" y="39"/>
                  </a:lnTo>
                  <a:lnTo>
                    <a:pt x="37" y="39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40" y="38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7" y="35"/>
                  </a:lnTo>
                  <a:lnTo>
                    <a:pt x="48" y="35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7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2" y="36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6" y="34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9" y="30"/>
                  </a:lnTo>
                  <a:lnTo>
                    <a:pt x="60" y="30"/>
                  </a:lnTo>
                  <a:lnTo>
                    <a:pt x="61" y="30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3" y="30"/>
                  </a:lnTo>
                  <a:lnTo>
                    <a:pt x="63" y="29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28"/>
                  </a:lnTo>
                  <a:lnTo>
                    <a:pt x="75" y="28"/>
                  </a:lnTo>
                  <a:lnTo>
                    <a:pt x="76" y="28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80" y="27"/>
                  </a:lnTo>
                  <a:lnTo>
                    <a:pt x="81" y="27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6" y="25"/>
                  </a:lnTo>
                  <a:lnTo>
                    <a:pt x="86" y="26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9" y="25"/>
                  </a:lnTo>
                  <a:lnTo>
                    <a:pt x="89" y="24"/>
                  </a:lnTo>
                  <a:lnTo>
                    <a:pt x="90" y="24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5" y="24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8" y="22"/>
                  </a:lnTo>
                  <a:lnTo>
                    <a:pt x="99" y="24"/>
                  </a:lnTo>
                  <a:lnTo>
                    <a:pt x="98" y="24"/>
                  </a:lnTo>
                  <a:lnTo>
                    <a:pt x="99" y="24"/>
                  </a:lnTo>
                  <a:lnTo>
                    <a:pt x="100" y="24"/>
                  </a:lnTo>
                  <a:lnTo>
                    <a:pt x="101" y="24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10" y="19"/>
                  </a:lnTo>
                  <a:lnTo>
                    <a:pt x="111" y="19"/>
                  </a:lnTo>
                  <a:lnTo>
                    <a:pt x="112" y="18"/>
                  </a:lnTo>
                  <a:lnTo>
                    <a:pt x="112" y="17"/>
                  </a:lnTo>
                  <a:lnTo>
                    <a:pt x="112" y="16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7" y="13"/>
                  </a:lnTo>
                  <a:lnTo>
                    <a:pt x="118" y="13"/>
                  </a:lnTo>
                  <a:lnTo>
                    <a:pt x="118" y="12"/>
                  </a:lnTo>
                  <a:lnTo>
                    <a:pt x="118" y="11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20" y="9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4" y="5"/>
                  </a:lnTo>
                  <a:lnTo>
                    <a:pt x="125" y="5"/>
                  </a:lnTo>
                  <a:lnTo>
                    <a:pt x="125" y="4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6" y="2"/>
                  </a:lnTo>
                  <a:lnTo>
                    <a:pt x="127" y="2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8" name="Freeform 124"/>
            <p:cNvSpPr>
              <a:spLocks noEditPoints="1"/>
            </p:cNvSpPr>
            <p:nvPr/>
          </p:nvSpPr>
          <p:spPr bwMode="auto">
            <a:xfrm>
              <a:off x="2659062" y="2478088"/>
              <a:ext cx="268288" cy="211138"/>
            </a:xfrm>
            <a:custGeom>
              <a:avLst/>
              <a:gdLst>
                <a:gd name="T0" fmla="*/ 79 w 169"/>
                <a:gd name="T1" fmla="*/ 125 h 133"/>
                <a:gd name="T2" fmla="*/ 88 w 169"/>
                <a:gd name="T3" fmla="*/ 121 h 133"/>
                <a:gd name="T4" fmla="*/ 79 w 169"/>
                <a:gd name="T5" fmla="*/ 124 h 133"/>
                <a:gd name="T6" fmla="*/ 77 w 169"/>
                <a:gd name="T7" fmla="*/ 119 h 133"/>
                <a:gd name="T8" fmla="*/ 142 w 169"/>
                <a:gd name="T9" fmla="*/ 119 h 133"/>
                <a:gd name="T10" fmla="*/ 22 w 169"/>
                <a:gd name="T11" fmla="*/ 103 h 133"/>
                <a:gd name="T12" fmla="*/ 25 w 169"/>
                <a:gd name="T13" fmla="*/ 111 h 133"/>
                <a:gd name="T14" fmla="*/ 32 w 169"/>
                <a:gd name="T15" fmla="*/ 121 h 133"/>
                <a:gd name="T16" fmla="*/ 25 w 169"/>
                <a:gd name="T17" fmla="*/ 120 h 133"/>
                <a:gd name="T18" fmla="*/ 1 w 169"/>
                <a:gd name="T19" fmla="*/ 102 h 133"/>
                <a:gd name="T20" fmla="*/ 113 w 169"/>
                <a:gd name="T21" fmla="*/ 0 h 133"/>
                <a:gd name="T22" fmla="*/ 126 w 169"/>
                <a:gd name="T23" fmla="*/ 2 h 133"/>
                <a:gd name="T24" fmla="*/ 132 w 169"/>
                <a:gd name="T25" fmla="*/ 4 h 133"/>
                <a:gd name="T26" fmla="*/ 143 w 169"/>
                <a:gd name="T27" fmla="*/ 1 h 133"/>
                <a:gd name="T28" fmla="*/ 162 w 169"/>
                <a:gd name="T29" fmla="*/ 59 h 133"/>
                <a:gd name="T30" fmla="*/ 168 w 169"/>
                <a:gd name="T31" fmla="*/ 70 h 133"/>
                <a:gd name="T32" fmla="*/ 168 w 169"/>
                <a:gd name="T33" fmla="*/ 84 h 133"/>
                <a:gd name="T34" fmla="*/ 162 w 169"/>
                <a:gd name="T35" fmla="*/ 92 h 133"/>
                <a:gd name="T36" fmla="*/ 154 w 169"/>
                <a:gd name="T37" fmla="*/ 95 h 133"/>
                <a:gd name="T38" fmla="*/ 148 w 169"/>
                <a:gd name="T39" fmla="*/ 107 h 133"/>
                <a:gd name="T40" fmla="*/ 144 w 169"/>
                <a:gd name="T41" fmla="*/ 114 h 133"/>
                <a:gd name="T42" fmla="*/ 136 w 169"/>
                <a:gd name="T43" fmla="*/ 121 h 133"/>
                <a:gd name="T44" fmla="*/ 126 w 169"/>
                <a:gd name="T45" fmla="*/ 127 h 133"/>
                <a:gd name="T46" fmla="*/ 115 w 169"/>
                <a:gd name="T47" fmla="*/ 124 h 133"/>
                <a:gd name="T48" fmla="*/ 106 w 169"/>
                <a:gd name="T49" fmla="*/ 131 h 133"/>
                <a:gd name="T50" fmla="*/ 101 w 169"/>
                <a:gd name="T51" fmla="*/ 126 h 133"/>
                <a:gd name="T52" fmla="*/ 97 w 169"/>
                <a:gd name="T53" fmla="*/ 123 h 133"/>
                <a:gd name="T54" fmla="*/ 88 w 169"/>
                <a:gd name="T55" fmla="*/ 120 h 133"/>
                <a:gd name="T56" fmla="*/ 84 w 169"/>
                <a:gd name="T57" fmla="*/ 117 h 133"/>
                <a:gd name="T58" fmla="*/ 87 w 169"/>
                <a:gd name="T59" fmla="*/ 109 h 133"/>
                <a:gd name="T60" fmla="*/ 75 w 169"/>
                <a:gd name="T61" fmla="*/ 107 h 133"/>
                <a:gd name="T62" fmla="*/ 76 w 169"/>
                <a:gd name="T63" fmla="*/ 100 h 133"/>
                <a:gd name="T64" fmla="*/ 86 w 169"/>
                <a:gd name="T65" fmla="*/ 95 h 133"/>
                <a:gd name="T66" fmla="*/ 72 w 169"/>
                <a:gd name="T67" fmla="*/ 103 h 133"/>
                <a:gd name="T68" fmla="*/ 67 w 169"/>
                <a:gd name="T69" fmla="*/ 110 h 133"/>
                <a:gd name="T70" fmla="*/ 70 w 169"/>
                <a:gd name="T71" fmla="*/ 112 h 133"/>
                <a:gd name="T72" fmla="*/ 63 w 169"/>
                <a:gd name="T73" fmla="*/ 121 h 133"/>
                <a:gd name="T74" fmla="*/ 58 w 169"/>
                <a:gd name="T75" fmla="*/ 132 h 133"/>
                <a:gd name="T76" fmla="*/ 49 w 169"/>
                <a:gd name="T77" fmla="*/ 129 h 133"/>
                <a:gd name="T78" fmla="*/ 41 w 169"/>
                <a:gd name="T79" fmla="*/ 126 h 133"/>
                <a:gd name="T80" fmla="*/ 33 w 169"/>
                <a:gd name="T81" fmla="*/ 120 h 133"/>
                <a:gd name="T82" fmla="*/ 28 w 169"/>
                <a:gd name="T83" fmla="*/ 109 h 133"/>
                <a:gd name="T84" fmla="*/ 24 w 169"/>
                <a:gd name="T85" fmla="*/ 102 h 133"/>
                <a:gd name="T86" fmla="*/ 42 w 169"/>
                <a:gd name="T87" fmla="*/ 99 h 133"/>
                <a:gd name="T88" fmla="*/ 42 w 169"/>
                <a:gd name="T89" fmla="*/ 87 h 133"/>
                <a:gd name="T90" fmla="*/ 40 w 169"/>
                <a:gd name="T91" fmla="*/ 78 h 133"/>
                <a:gd name="T92" fmla="*/ 39 w 169"/>
                <a:gd name="T93" fmla="*/ 73 h 133"/>
                <a:gd name="T94" fmla="*/ 43 w 169"/>
                <a:gd name="T95" fmla="*/ 67 h 133"/>
                <a:gd name="T96" fmla="*/ 52 w 169"/>
                <a:gd name="T97" fmla="*/ 59 h 133"/>
                <a:gd name="T98" fmla="*/ 71 w 169"/>
                <a:gd name="T99" fmla="*/ 56 h 133"/>
                <a:gd name="T100" fmla="*/ 67 w 169"/>
                <a:gd name="T101" fmla="*/ 44 h 133"/>
                <a:gd name="T102" fmla="*/ 61 w 169"/>
                <a:gd name="T103" fmla="*/ 34 h 133"/>
                <a:gd name="T104" fmla="*/ 62 w 169"/>
                <a:gd name="T105" fmla="*/ 15 h 133"/>
                <a:gd name="T106" fmla="*/ 68 w 169"/>
                <a:gd name="T107" fmla="*/ 7 h 133"/>
                <a:gd name="T108" fmla="*/ 77 w 169"/>
                <a:gd name="T109" fmla="*/ 13 h 133"/>
                <a:gd name="T110" fmla="*/ 87 w 169"/>
                <a:gd name="T111" fmla="*/ 9 h 133"/>
                <a:gd name="T112" fmla="*/ 95 w 169"/>
                <a:gd name="T113" fmla="*/ 4 h 133"/>
                <a:gd name="T114" fmla="*/ 106 w 169"/>
                <a:gd name="T115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9" h="133">
                  <a:moveTo>
                    <a:pt x="79" y="125"/>
                  </a:moveTo>
                  <a:lnTo>
                    <a:pt x="78" y="126"/>
                  </a:lnTo>
                  <a:lnTo>
                    <a:pt x="78" y="125"/>
                  </a:lnTo>
                  <a:lnTo>
                    <a:pt x="77" y="125"/>
                  </a:lnTo>
                  <a:lnTo>
                    <a:pt x="76" y="125"/>
                  </a:lnTo>
                  <a:lnTo>
                    <a:pt x="75" y="125"/>
                  </a:lnTo>
                  <a:lnTo>
                    <a:pt x="76" y="124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5"/>
                  </a:lnTo>
                  <a:close/>
                  <a:moveTo>
                    <a:pt x="89" y="125"/>
                  </a:moveTo>
                  <a:lnTo>
                    <a:pt x="89" y="125"/>
                  </a:lnTo>
                  <a:lnTo>
                    <a:pt x="89" y="124"/>
                  </a:lnTo>
                  <a:lnTo>
                    <a:pt x="89" y="125"/>
                  </a:lnTo>
                  <a:close/>
                  <a:moveTo>
                    <a:pt x="88" y="123"/>
                  </a:moveTo>
                  <a:lnTo>
                    <a:pt x="89" y="123"/>
                  </a:lnTo>
                  <a:lnTo>
                    <a:pt x="88" y="124"/>
                  </a:lnTo>
                  <a:lnTo>
                    <a:pt x="87" y="123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8" y="121"/>
                  </a:lnTo>
                  <a:lnTo>
                    <a:pt x="88" y="123"/>
                  </a:lnTo>
                  <a:close/>
                  <a:moveTo>
                    <a:pt x="83" y="120"/>
                  </a:moveTo>
                  <a:lnTo>
                    <a:pt x="84" y="120"/>
                  </a:lnTo>
                  <a:lnTo>
                    <a:pt x="84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3" y="124"/>
                  </a:lnTo>
                  <a:lnTo>
                    <a:pt x="80" y="124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9" y="120"/>
                  </a:lnTo>
                  <a:lnTo>
                    <a:pt x="78" y="120"/>
                  </a:lnTo>
                  <a:lnTo>
                    <a:pt x="77" y="120"/>
                  </a:lnTo>
                  <a:lnTo>
                    <a:pt x="77" y="119"/>
                  </a:lnTo>
                  <a:lnTo>
                    <a:pt x="76" y="119"/>
                  </a:lnTo>
                  <a:lnTo>
                    <a:pt x="76" y="118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9" y="119"/>
                  </a:lnTo>
                  <a:lnTo>
                    <a:pt x="80" y="119"/>
                  </a:lnTo>
                  <a:lnTo>
                    <a:pt x="82" y="119"/>
                  </a:lnTo>
                  <a:lnTo>
                    <a:pt x="82" y="120"/>
                  </a:lnTo>
                  <a:lnTo>
                    <a:pt x="83" y="120"/>
                  </a:lnTo>
                  <a:close/>
                  <a:moveTo>
                    <a:pt x="143" y="121"/>
                  </a:moveTo>
                  <a:lnTo>
                    <a:pt x="142" y="121"/>
                  </a:lnTo>
                  <a:lnTo>
                    <a:pt x="140" y="121"/>
                  </a:lnTo>
                  <a:lnTo>
                    <a:pt x="139" y="120"/>
                  </a:lnTo>
                  <a:lnTo>
                    <a:pt x="142" y="119"/>
                  </a:lnTo>
                  <a:lnTo>
                    <a:pt x="143" y="118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4" y="116"/>
                  </a:lnTo>
                  <a:lnTo>
                    <a:pt x="145" y="117"/>
                  </a:lnTo>
                  <a:lnTo>
                    <a:pt x="144" y="119"/>
                  </a:lnTo>
                  <a:lnTo>
                    <a:pt x="144" y="120"/>
                  </a:lnTo>
                  <a:lnTo>
                    <a:pt x="144" y="121"/>
                  </a:lnTo>
                  <a:lnTo>
                    <a:pt x="143" y="121"/>
                  </a:lnTo>
                  <a:close/>
                  <a:moveTo>
                    <a:pt x="22" y="102"/>
                  </a:moveTo>
                  <a:lnTo>
                    <a:pt x="22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5" y="107"/>
                  </a:lnTo>
                  <a:lnTo>
                    <a:pt x="26" y="107"/>
                  </a:lnTo>
                  <a:lnTo>
                    <a:pt x="25" y="107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6" y="114"/>
                  </a:lnTo>
                  <a:lnTo>
                    <a:pt x="27" y="114"/>
                  </a:lnTo>
                  <a:lnTo>
                    <a:pt x="27" y="115"/>
                  </a:lnTo>
                  <a:lnTo>
                    <a:pt x="28" y="116"/>
                  </a:lnTo>
                  <a:lnTo>
                    <a:pt x="28" y="117"/>
                  </a:lnTo>
                  <a:lnTo>
                    <a:pt x="29" y="118"/>
                  </a:lnTo>
                  <a:lnTo>
                    <a:pt x="31" y="119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2" y="121"/>
                  </a:lnTo>
                  <a:lnTo>
                    <a:pt x="33" y="121"/>
                  </a:lnTo>
                  <a:lnTo>
                    <a:pt x="33" y="123"/>
                  </a:lnTo>
                  <a:lnTo>
                    <a:pt x="33" y="124"/>
                  </a:lnTo>
                  <a:lnTo>
                    <a:pt x="33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5" y="120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18" y="112"/>
                  </a:lnTo>
                  <a:lnTo>
                    <a:pt x="9" y="109"/>
                  </a:lnTo>
                  <a:lnTo>
                    <a:pt x="7" y="107"/>
                  </a:lnTo>
                  <a:lnTo>
                    <a:pt x="6" y="107"/>
                  </a:lnTo>
                  <a:lnTo>
                    <a:pt x="2" y="106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2" y="102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8" y="102"/>
                  </a:lnTo>
                  <a:lnTo>
                    <a:pt x="15" y="102"/>
                  </a:lnTo>
                  <a:lnTo>
                    <a:pt x="22" y="102"/>
                  </a:lnTo>
                  <a:close/>
                  <a:moveTo>
                    <a:pt x="112" y="0"/>
                  </a:move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8" y="1"/>
                  </a:lnTo>
                  <a:lnTo>
                    <a:pt x="119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3" y="4"/>
                  </a:lnTo>
                  <a:lnTo>
                    <a:pt x="126" y="2"/>
                  </a:lnTo>
                  <a:lnTo>
                    <a:pt x="127" y="2"/>
                  </a:lnTo>
                  <a:lnTo>
                    <a:pt x="128" y="4"/>
                  </a:lnTo>
                  <a:lnTo>
                    <a:pt x="129" y="4"/>
                  </a:lnTo>
                  <a:lnTo>
                    <a:pt x="129" y="5"/>
                  </a:lnTo>
                  <a:lnTo>
                    <a:pt x="129" y="4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2" y="2"/>
                  </a:lnTo>
                  <a:lnTo>
                    <a:pt x="132" y="4"/>
                  </a:lnTo>
                  <a:lnTo>
                    <a:pt x="134" y="4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7" y="2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5" y="1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47" y="6"/>
                  </a:lnTo>
                  <a:lnTo>
                    <a:pt x="147" y="14"/>
                  </a:lnTo>
                  <a:lnTo>
                    <a:pt x="147" y="59"/>
                  </a:lnTo>
                  <a:lnTo>
                    <a:pt x="156" y="59"/>
                  </a:lnTo>
                  <a:lnTo>
                    <a:pt x="162" y="59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68" y="66"/>
                  </a:lnTo>
                  <a:lnTo>
                    <a:pt x="168" y="67"/>
                  </a:lnTo>
                  <a:lnTo>
                    <a:pt x="166" y="67"/>
                  </a:lnTo>
                  <a:lnTo>
                    <a:pt x="168" y="68"/>
                  </a:lnTo>
                  <a:lnTo>
                    <a:pt x="168" y="69"/>
                  </a:lnTo>
                  <a:lnTo>
                    <a:pt x="168" y="70"/>
                  </a:lnTo>
                  <a:lnTo>
                    <a:pt x="168" y="72"/>
                  </a:lnTo>
                  <a:lnTo>
                    <a:pt x="168" y="73"/>
                  </a:lnTo>
                  <a:lnTo>
                    <a:pt x="168" y="74"/>
                  </a:lnTo>
                  <a:lnTo>
                    <a:pt x="168" y="76"/>
                  </a:lnTo>
                  <a:lnTo>
                    <a:pt x="168" y="77"/>
                  </a:lnTo>
                  <a:lnTo>
                    <a:pt x="168" y="78"/>
                  </a:lnTo>
                  <a:lnTo>
                    <a:pt x="168" y="79"/>
                  </a:lnTo>
                  <a:lnTo>
                    <a:pt x="168" y="81"/>
                  </a:lnTo>
                  <a:lnTo>
                    <a:pt x="168" y="82"/>
                  </a:lnTo>
                  <a:lnTo>
                    <a:pt x="168" y="83"/>
                  </a:lnTo>
                  <a:lnTo>
                    <a:pt x="168" y="84"/>
                  </a:lnTo>
                  <a:lnTo>
                    <a:pt x="168" y="85"/>
                  </a:lnTo>
                  <a:lnTo>
                    <a:pt x="168" y="86"/>
                  </a:lnTo>
                  <a:lnTo>
                    <a:pt x="166" y="86"/>
                  </a:lnTo>
                  <a:lnTo>
                    <a:pt x="166" y="87"/>
                  </a:lnTo>
                  <a:lnTo>
                    <a:pt x="165" y="89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3" y="92"/>
                  </a:lnTo>
                  <a:lnTo>
                    <a:pt x="162" y="92"/>
                  </a:lnTo>
                  <a:lnTo>
                    <a:pt x="161" y="92"/>
                  </a:lnTo>
                  <a:lnTo>
                    <a:pt x="160" y="92"/>
                  </a:lnTo>
                  <a:lnTo>
                    <a:pt x="160" y="93"/>
                  </a:lnTo>
                  <a:lnTo>
                    <a:pt x="159" y="93"/>
                  </a:lnTo>
                  <a:lnTo>
                    <a:pt x="159" y="94"/>
                  </a:lnTo>
                  <a:lnTo>
                    <a:pt x="157" y="95"/>
                  </a:lnTo>
                  <a:lnTo>
                    <a:pt x="156" y="95"/>
                  </a:lnTo>
                  <a:lnTo>
                    <a:pt x="155" y="95"/>
                  </a:lnTo>
                  <a:lnTo>
                    <a:pt x="155" y="94"/>
                  </a:lnTo>
                  <a:lnTo>
                    <a:pt x="154" y="94"/>
                  </a:lnTo>
                  <a:lnTo>
                    <a:pt x="154" y="95"/>
                  </a:lnTo>
                  <a:lnTo>
                    <a:pt x="153" y="97"/>
                  </a:lnTo>
                  <a:lnTo>
                    <a:pt x="153" y="98"/>
                  </a:lnTo>
                  <a:lnTo>
                    <a:pt x="152" y="99"/>
                  </a:lnTo>
                  <a:lnTo>
                    <a:pt x="151" y="99"/>
                  </a:lnTo>
                  <a:lnTo>
                    <a:pt x="151" y="100"/>
                  </a:lnTo>
                  <a:lnTo>
                    <a:pt x="149" y="101"/>
                  </a:lnTo>
                  <a:lnTo>
                    <a:pt x="148" y="102"/>
                  </a:lnTo>
                  <a:lnTo>
                    <a:pt x="148" y="103"/>
                  </a:lnTo>
                  <a:lnTo>
                    <a:pt x="148" y="104"/>
                  </a:lnTo>
                  <a:lnTo>
                    <a:pt x="148" y="106"/>
                  </a:lnTo>
                  <a:lnTo>
                    <a:pt x="148" y="107"/>
                  </a:lnTo>
                  <a:lnTo>
                    <a:pt x="147" y="107"/>
                  </a:lnTo>
                  <a:lnTo>
                    <a:pt x="147" y="107"/>
                  </a:lnTo>
                  <a:lnTo>
                    <a:pt x="147" y="108"/>
                  </a:lnTo>
                  <a:lnTo>
                    <a:pt x="147" y="109"/>
                  </a:lnTo>
                  <a:lnTo>
                    <a:pt x="146" y="109"/>
                  </a:lnTo>
                  <a:lnTo>
                    <a:pt x="146" y="110"/>
                  </a:lnTo>
                  <a:lnTo>
                    <a:pt x="146" y="111"/>
                  </a:lnTo>
                  <a:lnTo>
                    <a:pt x="145" y="111"/>
                  </a:lnTo>
                  <a:lnTo>
                    <a:pt x="145" y="112"/>
                  </a:lnTo>
                  <a:lnTo>
                    <a:pt x="144" y="112"/>
                  </a:lnTo>
                  <a:lnTo>
                    <a:pt x="144" y="114"/>
                  </a:lnTo>
                  <a:lnTo>
                    <a:pt x="144" y="115"/>
                  </a:lnTo>
                  <a:lnTo>
                    <a:pt x="143" y="115"/>
                  </a:lnTo>
                  <a:lnTo>
                    <a:pt x="143" y="116"/>
                  </a:lnTo>
                  <a:lnTo>
                    <a:pt x="142" y="116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39" y="118"/>
                  </a:lnTo>
                  <a:lnTo>
                    <a:pt x="139" y="119"/>
                  </a:lnTo>
                  <a:lnTo>
                    <a:pt x="138" y="119"/>
                  </a:lnTo>
                  <a:lnTo>
                    <a:pt x="137" y="120"/>
                  </a:lnTo>
                  <a:lnTo>
                    <a:pt x="136" y="121"/>
                  </a:lnTo>
                  <a:lnTo>
                    <a:pt x="135" y="121"/>
                  </a:lnTo>
                  <a:lnTo>
                    <a:pt x="134" y="121"/>
                  </a:lnTo>
                  <a:lnTo>
                    <a:pt x="132" y="123"/>
                  </a:lnTo>
                  <a:lnTo>
                    <a:pt x="131" y="124"/>
                  </a:lnTo>
                  <a:lnTo>
                    <a:pt x="130" y="124"/>
                  </a:lnTo>
                  <a:lnTo>
                    <a:pt x="130" y="125"/>
                  </a:lnTo>
                  <a:lnTo>
                    <a:pt x="129" y="125"/>
                  </a:lnTo>
                  <a:lnTo>
                    <a:pt x="128" y="126"/>
                  </a:lnTo>
                  <a:lnTo>
                    <a:pt x="127" y="126"/>
                  </a:lnTo>
                  <a:lnTo>
                    <a:pt x="127" y="127"/>
                  </a:lnTo>
                  <a:lnTo>
                    <a:pt x="126" y="127"/>
                  </a:lnTo>
                  <a:lnTo>
                    <a:pt x="125" y="127"/>
                  </a:lnTo>
                  <a:lnTo>
                    <a:pt x="123" y="127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1" y="126"/>
                  </a:lnTo>
                  <a:lnTo>
                    <a:pt x="120" y="125"/>
                  </a:lnTo>
                  <a:lnTo>
                    <a:pt x="119" y="125"/>
                  </a:lnTo>
                  <a:lnTo>
                    <a:pt x="118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5" y="124"/>
                  </a:lnTo>
                  <a:lnTo>
                    <a:pt x="114" y="124"/>
                  </a:lnTo>
                  <a:lnTo>
                    <a:pt x="113" y="125"/>
                  </a:lnTo>
                  <a:lnTo>
                    <a:pt x="112" y="126"/>
                  </a:lnTo>
                  <a:lnTo>
                    <a:pt x="112" y="127"/>
                  </a:lnTo>
                  <a:lnTo>
                    <a:pt x="111" y="127"/>
                  </a:lnTo>
                  <a:lnTo>
                    <a:pt x="111" y="128"/>
                  </a:lnTo>
                  <a:lnTo>
                    <a:pt x="110" y="128"/>
                  </a:lnTo>
                  <a:lnTo>
                    <a:pt x="109" y="129"/>
                  </a:lnTo>
                  <a:lnTo>
                    <a:pt x="108" y="129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5" y="131"/>
                  </a:lnTo>
                  <a:lnTo>
                    <a:pt x="104" y="131"/>
                  </a:lnTo>
                  <a:lnTo>
                    <a:pt x="103" y="131"/>
                  </a:lnTo>
                  <a:lnTo>
                    <a:pt x="102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9" y="129"/>
                  </a:lnTo>
                  <a:lnTo>
                    <a:pt x="100" y="128"/>
                  </a:lnTo>
                  <a:lnTo>
                    <a:pt x="101" y="128"/>
                  </a:lnTo>
                  <a:lnTo>
                    <a:pt x="101" y="127"/>
                  </a:lnTo>
                  <a:lnTo>
                    <a:pt x="101" y="126"/>
                  </a:lnTo>
                  <a:lnTo>
                    <a:pt x="102" y="125"/>
                  </a:lnTo>
                  <a:lnTo>
                    <a:pt x="103" y="124"/>
                  </a:lnTo>
                  <a:lnTo>
                    <a:pt x="104" y="124"/>
                  </a:lnTo>
                  <a:lnTo>
                    <a:pt x="103" y="123"/>
                  </a:lnTo>
                  <a:lnTo>
                    <a:pt x="103" y="121"/>
                  </a:lnTo>
                  <a:lnTo>
                    <a:pt x="102" y="121"/>
                  </a:lnTo>
                  <a:lnTo>
                    <a:pt x="101" y="121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99" y="121"/>
                  </a:lnTo>
                  <a:lnTo>
                    <a:pt x="97" y="123"/>
                  </a:lnTo>
                  <a:lnTo>
                    <a:pt x="94" y="124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89" y="124"/>
                  </a:lnTo>
                  <a:lnTo>
                    <a:pt x="89" y="125"/>
                  </a:lnTo>
                  <a:lnTo>
                    <a:pt x="89" y="124"/>
                  </a:lnTo>
                  <a:lnTo>
                    <a:pt x="89" y="123"/>
                  </a:lnTo>
                  <a:lnTo>
                    <a:pt x="88" y="123"/>
                  </a:lnTo>
                  <a:lnTo>
                    <a:pt x="88" y="121"/>
                  </a:lnTo>
                  <a:lnTo>
                    <a:pt x="88" y="120"/>
                  </a:lnTo>
                  <a:lnTo>
                    <a:pt x="87" y="120"/>
                  </a:lnTo>
                  <a:lnTo>
                    <a:pt x="86" y="121"/>
                  </a:lnTo>
                  <a:lnTo>
                    <a:pt x="85" y="120"/>
                  </a:lnTo>
                  <a:lnTo>
                    <a:pt x="84" y="119"/>
                  </a:lnTo>
                  <a:lnTo>
                    <a:pt x="83" y="119"/>
                  </a:lnTo>
                  <a:lnTo>
                    <a:pt x="83" y="118"/>
                  </a:lnTo>
                  <a:lnTo>
                    <a:pt x="82" y="118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83" y="117"/>
                  </a:lnTo>
                  <a:lnTo>
                    <a:pt x="84" y="117"/>
                  </a:lnTo>
                  <a:lnTo>
                    <a:pt x="84" y="116"/>
                  </a:lnTo>
                  <a:lnTo>
                    <a:pt x="85" y="116"/>
                  </a:lnTo>
                  <a:lnTo>
                    <a:pt x="86" y="116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4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7" y="111"/>
                  </a:lnTo>
                  <a:lnTo>
                    <a:pt x="87" y="110"/>
                  </a:lnTo>
                  <a:lnTo>
                    <a:pt x="87" y="109"/>
                  </a:lnTo>
                  <a:lnTo>
                    <a:pt x="86" y="108"/>
                  </a:lnTo>
                  <a:lnTo>
                    <a:pt x="85" y="107"/>
                  </a:lnTo>
                  <a:lnTo>
                    <a:pt x="84" y="107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0" y="107"/>
                  </a:lnTo>
                  <a:lnTo>
                    <a:pt x="79" y="107"/>
                  </a:lnTo>
                  <a:lnTo>
                    <a:pt x="78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7"/>
                  </a:lnTo>
                  <a:lnTo>
                    <a:pt x="74" y="107"/>
                  </a:lnTo>
                  <a:lnTo>
                    <a:pt x="74" y="108"/>
                  </a:lnTo>
                  <a:lnTo>
                    <a:pt x="72" y="108"/>
                  </a:lnTo>
                  <a:lnTo>
                    <a:pt x="72" y="107"/>
                  </a:lnTo>
                  <a:lnTo>
                    <a:pt x="71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4" y="103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6" y="100"/>
                  </a:lnTo>
                  <a:lnTo>
                    <a:pt x="76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9" y="99"/>
                  </a:lnTo>
                  <a:lnTo>
                    <a:pt x="82" y="99"/>
                  </a:lnTo>
                  <a:lnTo>
                    <a:pt x="83" y="97"/>
                  </a:lnTo>
                  <a:lnTo>
                    <a:pt x="85" y="95"/>
                  </a:lnTo>
                  <a:lnTo>
                    <a:pt x="86" y="95"/>
                  </a:lnTo>
                  <a:lnTo>
                    <a:pt x="87" y="95"/>
                  </a:lnTo>
                  <a:lnTo>
                    <a:pt x="87" y="94"/>
                  </a:lnTo>
                  <a:lnTo>
                    <a:pt x="86" y="95"/>
                  </a:lnTo>
                  <a:lnTo>
                    <a:pt x="84" y="95"/>
                  </a:lnTo>
                  <a:lnTo>
                    <a:pt x="82" y="97"/>
                  </a:lnTo>
                  <a:lnTo>
                    <a:pt x="80" y="99"/>
                  </a:lnTo>
                  <a:lnTo>
                    <a:pt x="79" y="99"/>
                  </a:lnTo>
                  <a:lnTo>
                    <a:pt x="78" y="98"/>
                  </a:lnTo>
                  <a:lnTo>
                    <a:pt x="77" y="98"/>
                  </a:lnTo>
                  <a:lnTo>
                    <a:pt x="76" y="99"/>
                  </a:lnTo>
                  <a:lnTo>
                    <a:pt x="75" y="100"/>
                  </a:lnTo>
                  <a:lnTo>
                    <a:pt x="74" y="101"/>
                  </a:lnTo>
                  <a:lnTo>
                    <a:pt x="74" y="102"/>
                  </a:lnTo>
                  <a:lnTo>
                    <a:pt x="72" y="103"/>
                  </a:lnTo>
                  <a:lnTo>
                    <a:pt x="72" y="104"/>
                  </a:lnTo>
                  <a:lnTo>
                    <a:pt x="71" y="106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1" y="109"/>
                  </a:lnTo>
                  <a:lnTo>
                    <a:pt x="71" y="110"/>
                  </a:lnTo>
                  <a:lnTo>
                    <a:pt x="70" y="110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8"/>
                  </a:lnTo>
                  <a:lnTo>
                    <a:pt x="67" y="107"/>
                  </a:lnTo>
                  <a:lnTo>
                    <a:pt x="67" y="108"/>
                  </a:lnTo>
                  <a:lnTo>
                    <a:pt x="67" y="109"/>
                  </a:lnTo>
                  <a:lnTo>
                    <a:pt x="67" y="110"/>
                  </a:lnTo>
                  <a:lnTo>
                    <a:pt x="68" y="110"/>
                  </a:lnTo>
                  <a:lnTo>
                    <a:pt x="68" y="111"/>
                  </a:lnTo>
                  <a:lnTo>
                    <a:pt x="69" y="111"/>
                  </a:lnTo>
                  <a:lnTo>
                    <a:pt x="70" y="111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5"/>
                  </a:lnTo>
                  <a:lnTo>
                    <a:pt x="69" y="116"/>
                  </a:lnTo>
                  <a:lnTo>
                    <a:pt x="69" y="117"/>
                  </a:lnTo>
                  <a:lnTo>
                    <a:pt x="68" y="117"/>
                  </a:lnTo>
                  <a:lnTo>
                    <a:pt x="68" y="118"/>
                  </a:lnTo>
                  <a:lnTo>
                    <a:pt x="67" y="118"/>
                  </a:lnTo>
                  <a:lnTo>
                    <a:pt x="66" y="119"/>
                  </a:lnTo>
                  <a:lnTo>
                    <a:pt x="66" y="120"/>
                  </a:lnTo>
                  <a:lnTo>
                    <a:pt x="65" y="120"/>
                  </a:lnTo>
                  <a:lnTo>
                    <a:pt x="63" y="121"/>
                  </a:lnTo>
                  <a:lnTo>
                    <a:pt x="62" y="121"/>
                  </a:lnTo>
                  <a:lnTo>
                    <a:pt x="62" y="123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1" y="125"/>
                  </a:lnTo>
                  <a:lnTo>
                    <a:pt x="60" y="126"/>
                  </a:lnTo>
                  <a:lnTo>
                    <a:pt x="60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7" y="133"/>
                  </a:lnTo>
                  <a:lnTo>
                    <a:pt x="55" y="133"/>
                  </a:lnTo>
                  <a:lnTo>
                    <a:pt x="54" y="133"/>
                  </a:lnTo>
                  <a:lnTo>
                    <a:pt x="53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1" y="133"/>
                  </a:lnTo>
                  <a:lnTo>
                    <a:pt x="51" y="132"/>
                  </a:lnTo>
                  <a:lnTo>
                    <a:pt x="50" y="131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6"/>
                  </a:lnTo>
                  <a:lnTo>
                    <a:pt x="45" y="125"/>
                  </a:lnTo>
                  <a:lnTo>
                    <a:pt x="44" y="126"/>
                  </a:lnTo>
                  <a:lnTo>
                    <a:pt x="44" y="127"/>
                  </a:lnTo>
                  <a:lnTo>
                    <a:pt x="43" y="128"/>
                  </a:lnTo>
                  <a:lnTo>
                    <a:pt x="43" y="127"/>
                  </a:lnTo>
                  <a:lnTo>
                    <a:pt x="42" y="127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39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5" y="125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5" y="123"/>
                  </a:lnTo>
                  <a:lnTo>
                    <a:pt x="34" y="123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1" y="118"/>
                  </a:lnTo>
                  <a:lnTo>
                    <a:pt x="29" y="117"/>
                  </a:lnTo>
                  <a:lnTo>
                    <a:pt x="29" y="116"/>
                  </a:lnTo>
                  <a:lnTo>
                    <a:pt x="28" y="115"/>
                  </a:lnTo>
                  <a:lnTo>
                    <a:pt x="28" y="114"/>
                  </a:lnTo>
                  <a:lnTo>
                    <a:pt x="27" y="112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8" y="109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9" y="107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7" y="104"/>
                  </a:lnTo>
                  <a:lnTo>
                    <a:pt x="26" y="104"/>
                  </a:lnTo>
                  <a:lnTo>
                    <a:pt x="26" y="106"/>
                  </a:lnTo>
                  <a:lnTo>
                    <a:pt x="25" y="104"/>
                  </a:lnTo>
                  <a:lnTo>
                    <a:pt x="25" y="103"/>
                  </a:lnTo>
                  <a:lnTo>
                    <a:pt x="24" y="102"/>
                  </a:lnTo>
                  <a:lnTo>
                    <a:pt x="25" y="102"/>
                  </a:lnTo>
                  <a:lnTo>
                    <a:pt x="29" y="102"/>
                  </a:lnTo>
                  <a:lnTo>
                    <a:pt x="32" y="102"/>
                  </a:lnTo>
                  <a:lnTo>
                    <a:pt x="33" y="102"/>
                  </a:lnTo>
                  <a:lnTo>
                    <a:pt x="39" y="102"/>
                  </a:lnTo>
                  <a:lnTo>
                    <a:pt x="40" y="102"/>
                  </a:lnTo>
                  <a:lnTo>
                    <a:pt x="43" y="102"/>
                  </a:lnTo>
                  <a:lnTo>
                    <a:pt x="43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2" y="99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0" y="98"/>
                  </a:lnTo>
                  <a:lnTo>
                    <a:pt x="40" y="95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0" y="92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42" y="87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4" y="84"/>
                  </a:lnTo>
                  <a:lnTo>
                    <a:pt x="43" y="83"/>
                  </a:lnTo>
                  <a:lnTo>
                    <a:pt x="43" y="82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41" y="77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4" y="76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41" y="75"/>
                  </a:lnTo>
                  <a:lnTo>
                    <a:pt x="40" y="75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2"/>
                  </a:lnTo>
                  <a:lnTo>
                    <a:pt x="44" y="70"/>
                  </a:lnTo>
                  <a:lnTo>
                    <a:pt x="44" y="69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2" y="67"/>
                  </a:lnTo>
                  <a:lnTo>
                    <a:pt x="42" y="65"/>
                  </a:lnTo>
                  <a:lnTo>
                    <a:pt x="43" y="64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6" y="59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7" y="59"/>
                  </a:lnTo>
                  <a:lnTo>
                    <a:pt x="58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5" y="59"/>
                  </a:lnTo>
                  <a:lnTo>
                    <a:pt x="68" y="59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71" y="57"/>
                  </a:lnTo>
                  <a:lnTo>
                    <a:pt x="71" y="56"/>
                  </a:lnTo>
                  <a:lnTo>
                    <a:pt x="71" y="55"/>
                  </a:lnTo>
                  <a:lnTo>
                    <a:pt x="70" y="53"/>
                  </a:lnTo>
                  <a:lnTo>
                    <a:pt x="70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8" y="48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6" y="43"/>
                  </a:lnTo>
                  <a:lnTo>
                    <a:pt x="66" y="42"/>
                  </a:lnTo>
                  <a:lnTo>
                    <a:pt x="65" y="41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3" y="39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2" y="35"/>
                  </a:lnTo>
                  <a:lnTo>
                    <a:pt x="61" y="34"/>
                  </a:lnTo>
                  <a:lnTo>
                    <a:pt x="60" y="33"/>
                  </a:lnTo>
                  <a:lnTo>
                    <a:pt x="60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60" y="23"/>
                  </a:lnTo>
                  <a:lnTo>
                    <a:pt x="61" y="17"/>
                  </a:lnTo>
                  <a:lnTo>
                    <a:pt x="62" y="15"/>
                  </a:lnTo>
                  <a:lnTo>
                    <a:pt x="62" y="14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6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6" y="9"/>
                  </a:lnTo>
                  <a:lnTo>
                    <a:pt x="76" y="10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2" y="14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7" y="10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89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5"/>
                  </a:lnTo>
                  <a:lnTo>
                    <a:pt x="92" y="5"/>
                  </a:lnTo>
                  <a:lnTo>
                    <a:pt x="93" y="4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5" y="2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1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9" name="Freeform 127"/>
            <p:cNvSpPr>
              <a:spLocks/>
            </p:cNvSpPr>
            <p:nvPr/>
          </p:nvSpPr>
          <p:spPr bwMode="auto">
            <a:xfrm>
              <a:off x="2809875" y="2151063"/>
              <a:ext cx="176213" cy="242888"/>
            </a:xfrm>
            <a:custGeom>
              <a:avLst/>
              <a:gdLst>
                <a:gd name="T0" fmla="*/ 68 w 111"/>
                <a:gd name="T1" fmla="*/ 9 h 153"/>
                <a:gd name="T2" fmla="*/ 67 w 111"/>
                <a:gd name="T3" fmla="*/ 13 h 153"/>
                <a:gd name="T4" fmla="*/ 66 w 111"/>
                <a:gd name="T5" fmla="*/ 18 h 153"/>
                <a:gd name="T6" fmla="*/ 70 w 111"/>
                <a:gd name="T7" fmla="*/ 21 h 153"/>
                <a:gd name="T8" fmla="*/ 67 w 111"/>
                <a:gd name="T9" fmla="*/ 27 h 153"/>
                <a:gd name="T10" fmla="*/ 69 w 111"/>
                <a:gd name="T11" fmla="*/ 35 h 153"/>
                <a:gd name="T12" fmla="*/ 71 w 111"/>
                <a:gd name="T13" fmla="*/ 42 h 153"/>
                <a:gd name="T14" fmla="*/ 74 w 111"/>
                <a:gd name="T15" fmla="*/ 48 h 153"/>
                <a:gd name="T16" fmla="*/ 74 w 111"/>
                <a:gd name="T17" fmla="*/ 56 h 153"/>
                <a:gd name="T18" fmla="*/ 75 w 111"/>
                <a:gd name="T19" fmla="*/ 61 h 153"/>
                <a:gd name="T20" fmla="*/ 71 w 111"/>
                <a:gd name="T21" fmla="*/ 73 h 153"/>
                <a:gd name="T22" fmla="*/ 73 w 111"/>
                <a:gd name="T23" fmla="*/ 79 h 153"/>
                <a:gd name="T24" fmla="*/ 76 w 111"/>
                <a:gd name="T25" fmla="*/ 83 h 153"/>
                <a:gd name="T26" fmla="*/ 76 w 111"/>
                <a:gd name="T27" fmla="*/ 92 h 153"/>
                <a:gd name="T28" fmla="*/ 77 w 111"/>
                <a:gd name="T29" fmla="*/ 98 h 153"/>
                <a:gd name="T30" fmla="*/ 77 w 111"/>
                <a:gd name="T31" fmla="*/ 103 h 153"/>
                <a:gd name="T32" fmla="*/ 82 w 111"/>
                <a:gd name="T33" fmla="*/ 96 h 153"/>
                <a:gd name="T34" fmla="*/ 88 w 111"/>
                <a:gd name="T35" fmla="*/ 90 h 153"/>
                <a:gd name="T36" fmla="*/ 96 w 111"/>
                <a:gd name="T37" fmla="*/ 85 h 153"/>
                <a:gd name="T38" fmla="*/ 103 w 111"/>
                <a:gd name="T39" fmla="*/ 84 h 153"/>
                <a:gd name="T40" fmla="*/ 111 w 111"/>
                <a:gd name="T41" fmla="*/ 100 h 153"/>
                <a:gd name="T42" fmla="*/ 97 w 111"/>
                <a:gd name="T43" fmla="*/ 149 h 153"/>
                <a:gd name="T44" fmla="*/ 73 w 111"/>
                <a:gd name="T45" fmla="*/ 153 h 153"/>
                <a:gd name="T46" fmla="*/ 74 w 111"/>
                <a:gd name="T47" fmla="*/ 145 h 153"/>
                <a:gd name="T48" fmla="*/ 67 w 111"/>
                <a:gd name="T49" fmla="*/ 140 h 153"/>
                <a:gd name="T50" fmla="*/ 65 w 111"/>
                <a:gd name="T51" fmla="*/ 144 h 153"/>
                <a:gd name="T52" fmla="*/ 61 w 111"/>
                <a:gd name="T53" fmla="*/ 146 h 153"/>
                <a:gd name="T54" fmla="*/ 59 w 111"/>
                <a:gd name="T55" fmla="*/ 149 h 153"/>
                <a:gd name="T56" fmla="*/ 58 w 111"/>
                <a:gd name="T57" fmla="*/ 147 h 153"/>
                <a:gd name="T58" fmla="*/ 54 w 111"/>
                <a:gd name="T59" fmla="*/ 143 h 153"/>
                <a:gd name="T60" fmla="*/ 51 w 111"/>
                <a:gd name="T61" fmla="*/ 136 h 153"/>
                <a:gd name="T62" fmla="*/ 48 w 111"/>
                <a:gd name="T63" fmla="*/ 131 h 153"/>
                <a:gd name="T64" fmla="*/ 47 w 111"/>
                <a:gd name="T65" fmla="*/ 123 h 153"/>
                <a:gd name="T66" fmla="*/ 40 w 111"/>
                <a:gd name="T67" fmla="*/ 119 h 153"/>
                <a:gd name="T68" fmla="*/ 33 w 111"/>
                <a:gd name="T69" fmla="*/ 120 h 153"/>
                <a:gd name="T70" fmla="*/ 27 w 111"/>
                <a:gd name="T71" fmla="*/ 117 h 153"/>
                <a:gd name="T72" fmla="*/ 30 w 111"/>
                <a:gd name="T73" fmla="*/ 110 h 153"/>
                <a:gd name="T74" fmla="*/ 30 w 111"/>
                <a:gd name="T75" fmla="*/ 107 h 153"/>
                <a:gd name="T76" fmla="*/ 25 w 111"/>
                <a:gd name="T77" fmla="*/ 104 h 153"/>
                <a:gd name="T78" fmla="*/ 23 w 111"/>
                <a:gd name="T79" fmla="*/ 98 h 153"/>
                <a:gd name="T80" fmla="*/ 24 w 111"/>
                <a:gd name="T81" fmla="*/ 93 h 153"/>
                <a:gd name="T82" fmla="*/ 26 w 111"/>
                <a:gd name="T83" fmla="*/ 87 h 153"/>
                <a:gd name="T84" fmla="*/ 32 w 111"/>
                <a:gd name="T85" fmla="*/ 84 h 153"/>
                <a:gd name="T86" fmla="*/ 25 w 111"/>
                <a:gd name="T87" fmla="*/ 80 h 153"/>
                <a:gd name="T88" fmla="*/ 24 w 111"/>
                <a:gd name="T89" fmla="*/ 71 h 153"/>
                <a:gd name="T90" fmla="*/ 22 w 111"/>
                <a:gd name="T91" fmla="*/ 65 h 153"/>
                <a:gd name="T92" fmla="*/ 17 w 111"/>
                <a:gd name="T93" fmla="*/ 64 h 153"/>
                <a:gd name="T94" fmla="*/ 11 w 111"/>
                <a:gd name="T95" fmla="*/ 60 h 153"/>
                <a:gd name="T96" fmla="*/ 9 w 111"/>
                <a:gd name="T97" fmla="*/ 52 h 153"/>
                <a:gd name="T98" fmla="*/ 5 w 111"/>
                <a:gd name="T99" fmla="*/ 48 h 153"/>
                <a:gd name="T100" fmla="*/ 6 w 111"/>
                <a:gd name="T101" fmla="*/ 44 h 153"/>
                <a:gd name="T102" fmla="*/ 2 w 111"/>
                <a:gd name="T103" fmla="*/ 41 h 153"/>
                <a:gd name="T104" fmla="*/ 0 w 111"/>
                <a:gd name="T105" fmla="*/ 34 h 153"/>
                <a:gd name="T106" fmla="*/ 4 w 111"/>
                <a:gd name="T107" fmla="*/ 29 h 153"/>
                <a:gd name="T108" fmla="*/ 1 w 111"/>
                <a:gd name="T109" fmla="*/ 20 h 153"/>
                <a:gd name="T110" fmla="*/ 1 w 111"/>
                <a:gd name="T111" fmla="*/ 12 h 153"/>
                <a:gd name="T112" fmla="*/ 6 w 111"/>
                <a:gd name="T113" fmla="*/ 4 h 153"/>
                <a:gd name="T114" fmla="*/ 57 w 111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53">
                  <a:moveTo>
                    <a:pt x="68" y="3"/>
                  </a:moveTo>
                  <a:lnTo>
                    <a:pt x="68" y="4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7" y="8"/>
                  </a:lnTo>
                  <a:lnTo>
                    <a:pt x="68" y="9"/>
                  </a:lnTo>
                  <a:lnTo>
                    <a:pt x="68" y="10"/>
                  </a:lnTo>
                  <a:lnTo>
                    <a:pt x="67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8" y="12"/>
                  </a:lnTo>
                  <a:lnTo>
                    <a:pt x="68" y="13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6" y="13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6" y="18"/>
                  </a:lnTo>
                  <a:lnTo>
                    <a:pt x="67" y="19"/>
                  </a:lnTo>
                  <a:lnTo>
                    <a:pt x="67" y="20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21"/>
                  </a:lnTo>
                  <a:lnTo>
                    <a:pt x="70" y="21"/>
                  </a:lnTo>
                  <a:lnTo>
                    <a:pt x="69" y="22"/>
                  </a:lnTo>
                  <a:lnTo>
                    <a:pt x="69" y="24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9" y="27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8" y="29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69" y="34"/>
                  </a:lnTo>
                  <a:lnTo>
                    <a:pt x="69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4" y="48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3" y="52"/>
                  </a:lnTo>
                  <a:lnTo>
                    <a:pt x="73" y="53"/>
                  </a:lnTo>
                  <a:lnTo>
                    <a:pt x="73" y="54"/>
                  </a:lnTo>
                  <a:lnTo>
                    <a:pt x="73" y="55"/>
                  </a:lnTo>
                  <a:lnTo>
                    <a:pt x="73" y="56"/>
                  </a:lnTo>
                  <a:lnTo>
                    <a:pt x="74" y="56"/>
                  </a:lnTo>
                  <a:lnTo>
                    <a:pt x="75" y="55"/>
                  </a:lnTo>
                  <a:lnTo>
                    <a:pt x="76" y="55"/>
                  </a:lnTo>
                  <a:lnTo>
                    <a:pt x="76" y="56"/>
                  </a:lnTo>
                  <a:lnTo>
                    <a:pt x="76" y="58"/>
                  </a:lnTo>
                  <a:lnTo>
                    <a:pt x="76" y="59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5" y="61"/>
                  </a:lnTo>
                  <a:lnTo>
                    <a:pt x="74" y="62"/>
                  </a:lnTo>
                  <a:lnTo>
                    <a:pt x="74" y="63"/>
                  </a:lnTo>
                  <a:lnTo>
                    <a:pt x="73" y="65"/>
                  </a:lnTo>
                  <a:lnTo>
                    <a:pt x="71" y="67"/>
                  </a:lnTo>
                  <a:lnTo>
                    <a:pt x="71" y="68"/>
                  </a:lnTo>
                  <a:lnTo>
                    <a:pt x="71" y="69"/>
                  </a:lnTo>
                  <a:lnTo>
                    <a:pt x="71" y="72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4" y="75"/>
                  </a:lnTo>
                  <a:lnTo>
                    <a:pt x="74" y="76"/>
                  </a:lnTo>
                  <a:lnTo>
                    <a:pt x="75" y="77"/>
                  </a:lnTo>
                  <a:lnTo>
                    <a:pt x="74" y="78"/>
                  </a:lnTo>
                  <a:lnTo>
                    <a:pt x="74" y="79"/>
                  </a:lnTo>
                  <a:lnTo>
                    <a:pt x="73" y="79"/>
                  </a:lnTo>
                  <a:lnTo>
                    <a:pt x="74" y="79"/>
                  </a:lnTo>
                  <a:lnTo>
                    <a:pt x="74" y="80"/>
                  </a:lnTo>
                  <a:lnTo>
                    <a:pt x="75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7" y="81"/>
                  </a:lnTo>
                  <a:lnTo>
                    <a:pt x="76" y="81"/>
                  </a:lnTo>
                  <a:lnTo>
                    <a:pt x="76" y="83"/>
                  </a:lnTo>
                  <a:lnTo>
                    <a:pt x="76" y="84"/>
                  </a:lnTo>
                  <a:lnTo>
                    <a:pt x="76" y="85"/>
                  </a:lnTo>
                  <a:lnTo>
                    <a:pt x="76" y="86"/>
                  </a:lnTo>
                  <a:lnTo>
                    <a:pt x="76" y="87"/>
                  </a:lnTo>
                  <a:lnTo>
                    <a:pt x="76" y="88"/>
                  </a:lnTo>
                  <a:lnTo>
                    <a:pt x="76" y="89"/>
                  </a:lnTo>
                  <a:lnTo>
                    <a:pt x="76" y="90"/>
                  </a:lnTo>
                  <a:lnTo>
                    <a:pt x="76" y="92"/>
                  </a:lnTo>
                  <a:lnTo>
                    <a:pt x="76" y="93"/>
                  </a:lnTo>
                  <a:lnTo>
                    <a:pt x="76" y="94"/>
                  </a:lnTo>
                  <a:lnTo>
                    <a:pt x="76" y="95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6" y="97"/>
                  </a:lnTo>
                  <a:lnTo>
                    <a:pt x="77" y="97"/>
                  </a:lnTo>
                  <a:lnTo>
                    <a:pt x="77" y="98"/>
                  </a:lnTo>
                  <a:lnTo>
                    <a:pt x="76" y="98"/>
                  </a:lnTo>
                  <a:lnTo>
                    <a:pt x="76" y="100"/>
                  </a:lnTo>
                  <a:lnTo>
                    <a:pt x="76" y="101"/>
                  </a:lnTo>
                  <a:lnTo>
                    <a:pt x="76" y="102"/>
                  </a:lnTo>
                  <a:lnTo>
                    <a:pt x="76" y="103"/>
                  </a:lnTo>
                  <a:lnTo>
                    <a:pt x="77" y="103"/>
                  </a:lnTo>
                  <a:lnTo>
                    <a:pt x="77" y="104"/>
                  </a:lnTo>
                  <a:lnTo>
                    <a:pt x="77" y="103"/>
                  </a:lnTo>
                  <a:lnTo>
                    <a:pt x="77" y="102"/>
                  </a:lnTo>
                  <a:lnTo>
                    <a:pt x="78" y="101"/>
                  </a:lnTo>
                  <a:lnTo>
                    <a:pt x="78" y="100"/>
                  </a:lnTo>
                  <a:lnTo>
                    <a:pt x="78" y="98"/>
                  </a:lnTo>
                  <a:lnTo>
                    <a:pt x="79" y="97"/>
                  </a:lnTo>
                  <a:lnTo>
                    <a:pt x="79" y="96"/>
                  </a:lnTo>
                  <a:lnTo>
                    <a:pt x="80" y="96"/>
                  </a:lnTo>
                  <a:lnTo>
                    <a:pt x="82" y="96"/>
                  </a:lnTo>
                  <a:lnTo>
                    <a:pt x="83" y="95"/>
                  </a:lnTo>
                  <a:lnTo>
                    <a:pt x="84" y="93"/>
                  </a:lnTo>
                  <a:lnTo>
                    <a:pt x="84" y="92"/>
                  </a:lnTo>
                  <a:lnTo>
                    <a:pt x="84" y="90"/>
                  </a:lnTo>
                  <a:lnTo>
                    <a:pt x="85" y="90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8" y="90"/>
                  </a:lnTo>
                  <a:lnTo>
                    <a:pt x="90" y="89"/>
                  </a:lnTo>
                  <a:lnTo>
                    <a:pt x="91" y="88"/>
                  </a:lnTo>
                  <a:lnTo>
                    <a:pt x="92" y="87"/>
                  </a:lnTo>
                  <a:lnTo>
                    <a:pt x="92" y="88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6" y="86"/>
                  </a:lnTo>
                  <a:lnTo>
                    <a:pt x="96" y="85"/>
                  </a:lnTo>
                  <a:lnTo>
                    <a:pt x="97" y="85"/>
                  </a:lnTo>
                  <a:lnTo>
                    <a:pt x="99" y="85"/>
                  </a:lnTo>
                  <a:lnTo>
                    <a:pt x="100" y="85"/>
                  </a:lnTo>
                  <a:lnTo>
                    <a:pt x="101" y="85"/>
                  </a:lnTo>
                  <a:lnTo>
                    <a:pt x="101" y="84"/>
                  </a:lnTo>
                  <a:lnTo>
                    <a:pt x="102" y="84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104" y="84"/>
                  </a:lnTo>
                  <a:lnTo>
                    <a:pt x="104" y="85"/>
                  </a:lnTo>
                  <a:lnTo>
                    <a:pt x="105" y="85"/>
                  </a:lnTo>
                  <a:lnTo>
                    <a:pt x="107" y="85"/>
                  </a:lnTo>
                  <a:lnTo>
                    <a:pt x="108" y="84"/>
                  </a:lnTo>
                  <a:lnTo>
                    <a:pt x="110" y="84"/>
                  </a:lnTo>
                  <a:lnTo>
                    <a:pt x="111" y="84"/>
                  </a:lnTo>
                  <a:lnTo>
                    <a:pt x="111" y="100"/>
                  </a:lnTo>
                  <a:lnTo>
                    <a:pt x="111" y="102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4"/>
                  </a:lnTo>
                  <a:lnTo>
                    <a:pt x="101" y="121"/>
                  </a:lnTo>
                  <a:lnTo>
                    <a:pt x="101" y="132"/>
                  </a:lnTo>
                  <a:lnTo>
                    <a:pt x="100" y="149"/>
                  </a:lnTo>
                  <a:lnTo>
                    <a:pt x="97" y="149"/>
                  </a:lnTo>
                  <a:lnTo>
                    <a:pt x="97" y="153"/>
                  </a:lnTo>
                  <a:lnTo>
                    <a:pt x="96" y="153"/>
                  </a:lnTo>
                  <a:lnTo>
                    <a:pt x="92" y="153"/>
                  </a:lnTo>
                  <a:lnTo>
                    <a:pt x="88" y="153"/>
                  </a:lnTo>
                  <a:lnTo>
                    <a:pt x="85" y="153"/>
                  </a:lnTo>
                  <a:lnTo>
                    <a:pt x="80" y="153"/>
                  </a:lnTo>
                  <a:lnTo>
                    <a:pt x="79" y="153"/>
                  </a:lnTo>
                  <a:lnTo>
                    <a:pt x="73" y="153"/>
                  </a:lnTo>
                  <a:lnTo>
                    <a:pt x="73" y="152"/>
                  </a:lnTo>
                  <a:lnTo>
                    <a:pt x="74" y="151"/>
                  </a:lnTo>
                  <a:lnTo>
                    <a:pt x="74" y="149"/>
                  </a:lnTo>
                  <a:lnTo>
                    <a:pt x="75" y="149"/>
                  </a:lnTo>
                  <a:lnTo>
                    <a:pt x="75" y="148"/>
                  </a:lnTo>
                  <a:lnTo>
                    <a:pt x="75" y="147"/>
                  </a:lnTo>
                  <a:lnTo>
                    <a:pt x="75" y="146"/>
                  </a:lnTo>
                  <a:lnTo>
                    <a:pt x="74" y="145"/>
                  </a:lnTo>
                  <a:lnTo>
                    <a:pt x="74" y="144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1" y="141"/>
                  </a:lnTo>
                  <a:lnTo>
                    <a:pt x="70" y="141"/>
                  </a:lnTo>
                  <a:lnTo>
                    <a:pt x="69" y="141"/>
                  </a:lnTo>
                  <a:lnTo>
                    <a:pt x="68" y="140"/>
                  </a:lnTo>
                  <a:lnTo>
                    <a:pt x="67" y="140"/>
                  </a:lnTo>
                  <a:lnTo>
                    <a:pt x="67" y="141"/>
                  </a:lnTo>
                  <a:lnTo>
                    <a:pt x="67" y="143"/>
                  </a:lnTo>
                  <a:lnTo>
                    <a:pt x="66" y="143"/>
                  </a:lnTo>
                  <a:lnTo>
                    <a:pt x="66" y="144"/>
                  </a:lnTo>
                  <a:lnTo>
                    <a:pt x="66" y="145"/>
                  </a:lnTo>
                  <a:lnTo>
                    <a:pt x="66" y="146"/>
                  </a:lnTo>
                  <a:lnTo>
                    <a:pt x="65" y="145"/>
                  </a:lnTo>
                  <a:lnTo>
                    <a:pt x="65" y="144"/>
                  </a:lnTo>
                  <a:lnTo>
                    <a:pt x="64" y="144"/>
                  </a:lnTo>
                  <a:lnTo>
                    <a:pt x="62" y="144"/>
                  </a:lnTo>
                  <a:lnTo>
                    <a:pt x="64" y="145"/>
                  </a:lnTo>
                  <a:lnTo>
                    <a:pt x="65" y="145"/>
                  </a:lnTo>
                  <a:lnTo>
                    <a:pt x="65" y="146"/>
                  </a:lnTo>
                  <a:lnTo>
                    <a:pt x="64" y="146"/>
                  </a:lnTo>
                  <a:lnTo>
                    <a:pt x="62" y="146"/>
                  </a:lnTo>
                  <a:lnTo>
                    <a:pt x="61" y="146"/>
                  </a:lnTo>
                  <a:lnTo>
                    <a:pt x="60" y="146"/>
                  </a:lnTo>
                  <a:lnTo>
                    <a:pt x="60" y="145"/>
                  </a:lnTo>
                  <a:lnTo>
                    <a:pt x="59" y="145"/>
                  </a:lnTo>
                  <a:lnTo>
                    <a:pt x="59" y="146"/>
                  </a:lnTo>
                  <a:lnTo>
                    <a:pt x="60" y="147"/>
                  </a:lnTo>
                  <a:lnTo>
                    <a:pt x="60" y="148"/>
                  </a:lnTo>
                  <a:lnTo>
                    <a:pt x="60" y="149"/>
                  </a:lnTo>
                  <a:lnTo>
                    <a:pt x="59" y="149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7" y="151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8" y="148"/>
                  </a:lnTo>
                  <a:lnTo>
                    <a:pt x="58" y="147"/>
                  </a:lnTo>
                  <a:lnTo>
                    <a:pt x="57" y="147"/>
                  </a:lnTo>
                  <a:lnTo>
                    <a:pt x="56" y="147"/>
                  </a:lnTo>
                  <a:lnTo>
                    <a:pt x="56" y="146"/>
                  </a:lnTo>
                  <a:lnTo>
                    <a:pt x="54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4" y="141"/>
                  </a:lnTo>
                  <a:lnTo>
                    <a:pt x="53" y="141"/>
                  </a:lnTo>
                  <a:lnTo>
                    <a:pt x="53" y="140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2" y="137"/>
                  </a:lnTo>
                  <a:lnTo>
                    <a:pt x="52" y="136"/>
                  </a:lnTo>
                  <a:lnTo>
                    <a:pt x="51" y="136"/>
                  </a:lnTo>
                  <a:lnTo>
                    <a:pt x="50" y="136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8" y="136"/>
                  </a:lnTo>
                  <a:lnTo>
                    <a:pt x="48" y="135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48" y="130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7" y="128"/>
                  </a:lnTo>
                  <a:lnTo>
                    <a:pt x="45" y="127"/>
                  </a:lnTo>
                  <a:lnTo>
                    <a:pt x="47" y="126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5" y="121"/>
                  </a:lnTo>
                  <a:lnTo>
                    <a:pt x="44" y="121"/>
                  </a:lnTo>
                  <a:lnTo>
                    <a:pt x="43" y="120"/>
                  </a:lnTo>
                  <a:lnTo>
                    <a:pt x="42" y="119"/>
                  </a:lnTo>
                  <a:lnTo>
                    <a:pt x="42" y="118"/>
                  </a:lnTo>
                  <a:lnTo>
                    <a:pt x="40" y="119"/>
                  </a:lnTo>
                  <a:lnTo>
                    <a:pt x="40" y="120"/>
                  </a:lnTo>
                  <a:lnTo>
                    <a:pt x="39" y="120"/>
                  </a:lnTo>
                  <a:lnTo>
                    <a:pt x="37" y="120"/>
                  </a:lnTo>
                  <a:lnTo>
                    <a:pt x="36" y="120"/>
                  </a:lnTo>
                  <a:lnTo>
                    <a:pt x="35" y="121"/>
                  </a:lnTo>
                  <a:lnTo>
                    <a:pt x="34" y="121"/>
                  </a:lnTo>
                  <a:lnTo>
                    <a:pt x="34" y="120"/>
                  </a:lnTo>
                  <a:lnTo>
                    <a:pt x="33" y="120"/>
                  </a:lnTo>
                  <a:lnTo>
                    <a:pt x="32" y="120"/>
                  </a:lnTo>
                  <a:lnTo>
                    <a:pt x="32" y="119"/>
                  </a:lnTo>
                  <a:lnTo>
                    <a:pt x="31" y="120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0" y="118"/>
                  </a:lnTo>
                  <a:lnTo>
                    <a:pt x="28" y="118"/>
                  </a:lnTo>
                  <a:lnTo>
                    <a:pt x="27" y="117"/>
                  </a:lnTo>
                  <a:lnTo>
                    <a:pt x="27" y="115"/>
                  </a:lnTo>
                  <a:lnTo>
                    <a:pt x="27" y="114"/>
                  </a:lnTo>
                  <a:lnTo>
                    <a:pt x="28" y="113"/>
                  </a:lnTo>
                  <a:lnTo>
                    <a:pt x="30" y="113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31" y="109"/>
                  </a:lnTo>
                  <a:lnTo>
                    <a:pt x="32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2" y="109"/>
                  </a:lnTo>
                  <a:lnTo>
                    <a:pt x="31" y="109"/>
                  </a:lnTo>
                  <a:lnTo>
                    <a:pt x="30" y="107"/>
                  </a:lnTo>
                  <a:lnTo>
                    <a:pt x="28" y="107"/>
                  </a:lnTo>
                  <a:lnTo>
                    <a:pt x="27" y="106"/>
                  </a:lnTo>
                  <a:lnTo>
                    <a:pt x="28" y="106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28" y="105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3" y="103"/>
                  </a:lnTo>
                  <a:lnTo>
                    <a:pt x="23" y="102"/>
                  </a:lnTo>
                  <a:lnTo>
                    <a:pt x="23" y="101"/>
                  </a:lnTo>
                  <a:lnTo>
                    <a:pt x="24" y="100"/>
                  </a:lnTo>
                  <a:lnTo>
                    <a:pt x="24" y="98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2" y="96"/>
                  </a:lnTo>
                  <a:lnTo>
                    <a:pt x="22" y="95"/>
                  </a:lnTo>
                  <a:lnTo>
                    <a:pt x="23" y="95"/>
                  </a:lnTo>
                  <a:lnTo>
                    <a:pt x="24" y="94"/>
                  </a:lnTo>
                  <a:lnTo>
                    <a:pt x="24" y="93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6" y="90"/>
                  </a:lnTo>
                  <a:lnTo>
                    <a:pt x="26" y="89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6" y="86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30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2" y="85"/>
                  </a:lnTo>
                  <a:lnTo>
                    <a:pt x="32" y="84"/>
                  </a:lnTo>
                  <a:lnTo>
                    <a:pt x="31" y="84"/>
                  </a:lnTo>
                  <a:lnTo>
                    <a:pt x="31" y="83"/>
                  </a:lnTo>
                  <a:lnTo>
                    <a:pt x="30" y="83"/>
                  </a:lnTo>
                  <a:lnTo>
                    <a:pt x="30" y="81"/>
                  </a:lnTo>
                  <a:lnTo>
                    <a:pt x="28" y="81"/>
                  </a:lnTo>
                  <a:lnTo>
                    <a:pt x="27" y="81"/>
                  </a:lnTo>
                  <a:lnTo>
                    <a:pt x="26" y="81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6" y="78"/>
                  </a:lnTo>
                  <a:lnTo>
                    <a:pt x="26" y="77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3" y="67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0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1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15" y="1"/>
                  </a:lnTo>
                  <a:lnTo>
                    <a:pt x="37" y="1"/>
                  </a:lnTo>
                  <a:lnTo>
                    <a:pt x="41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0" name="Freeform 135"/>
            <p:cNvSpPr>
              <a:spLocks/>
            </p:cNvSpPr>
            <p:nvPr/>
          </p:nvSpPr>
          <p:spPr bwMode="auto">
            <a:xfrm>
              <a:off x="2914650" y="2008188"/>
              <a:ext cx="206375" cy="307975"/>
            </a:xfrm>
            <a:custGeom>
              <a:avLst/>
              <a:gdLst>
                <a:gd name="T0" fmla="*/ 121 w 130"/>
                <a:gd name="T1" fmla="*/ 68 h 194"/>
                <a:gd name="T2" fmla="*/ 119 w 130"/>
                <a:gd name="T3" fmla="*/ 68 h 194"/>
                <a:gd name="T4" fmla="*/ 113 w 130"/>
                <a:gd name="T5" fmla="*/ 69 h 194"/>
                <a:gd name="T6" fmla="*/ 107 w 130"/>
                <a:gd name="T7" fmla="*/ 72 h 194"/>
                <a:gd name="T8" fmla="*/ 103 w 130"/>
                <a:gd name="T9" fmla="*/ 74 h 194"/>
                <a:gd name="T10" fmla="*/ 99 w 130"/>
                <a:gd name="T11" fmla="*/ 80 h 194"/>
                <a:gd name="T12" fmla="*/ 94 w 130"/>
                <a:gd name="T13" fmla="*/ 82 h 194"/>
                <a:gd name="T14" fmla="*/ 89 w 130"/>
                <a:gd name="T15" fmla="*/ 87 h 194"/>
                <a:gd name="T16" fmla="*/ 87 w 130"/>
                <a:gd name="T17" fmla="*/ 94 h 194"/>
                <a:gd name="T18" fmla="*/ 79 w 130"/>
                <a:gd name="T19" fmla="*/ 99 h 194"/>
                <a:gd name="T20" fmla="*/ 78 w 130"/>
                <a:gd name="T21" fmla="*/ 104 h 194"/>
                <a:gd name="T22" fmla="*/ 73 w 130"/>
                <a:gd name="T23" fmla="*/ 110 h 194"/>
                <a:gd name="T24" fmla="*/ 73 w 130"/>
                <a:gd name="T25" fmla="*/ 125 h 194"/>
                <a:gd name="T26" fmla="*/ 73 w 130"/>
                <a:gd name="T27" fmla="*/ 137 h 194"/>
                <a:gd name="T28" fmla="*/ 73 w 130"/>
                <a:gd name="T29" fmla="*/ 155 h 194"/>
                <a:gd name="T30" fmla="*/ 70 w 130"/>
                <a:gd name="T31" fmla="*/ 161 h 194"/>
                <a:gd name="T32" fmla="*/ 64 w 130"/>
                <a:gd name="T33" fmla="*/ 159 h 194"/>
                <a:gd name="T34" fmla="*/ 61 w 130"/>
                <a:gd name="T35" fmla="*/ 162 h 194"/>
                <a:gd name="T36" fmla="*/ 54 w 130"/>
                <a:gd name="T37" fmla="*/ 166 h 194"/>
                <a:gd name="T38" fmla="*/ 46 w 130"/>
                <a:gd name="T39" fmla="*/ 174 h 194"/>
                <a:gd name="T40" fmla="*/ 37 w 130"/>
                <a:gd name="T41" fmla="*/ 174 h 194"/>
                <a:gd name="T42" fmla="*/ 30 w 130"/>
                <a:gd name="T43" fmla="*/ 175 h 194"/>
                <a:gd name="T44" fmla="*/ 22 w 130"/>
                <a:gd name="T45" fmla="*/ 180 h 194"/>
                <a:gd name="T46" fmla="*/ 16 w 130"/>
                <a:gd name="T47" fmla="*/ 186 h 194"/>
                <a:gd name="T48" fmla="*/ 11 w 130"/>
                <a:gd name="T49" fmla="*/ 193 h 194"/>
                <a:gd name="T50" fmla="*/ 11 w 130"/>
                <a:gd name="T51" fmla="*/ 188 h 194"/>
                <a:gd name="T52" fmla="*/ 10 w 130"/>
                <a:gd name="T53" fmla="*/ 182 h 194"/>
                <a:gd name="T54" fmla="*/ 10 w 130"/>
                <a:gd name="T55" fmla="*/ 173 h 194"/>
                <a:gd name="T56" fmla="*/ 7 w 130"/>
                <a:gd name="T57" fmla="*/ 169 h 194"/>
                <a:gd name="T58" fmla="*/ 5 w 130"/>
                <a:gd name="T59" fmla="*/ 163 h 194"/>
                <a:gd name="T60" fmla="*/ 9 w 130"/>
                <a:gd name="T61" fmla="*/ 151 h 194"/>
                <a:gd name="T62" fmla="*/ 8 w 130"/>
                <a:gd name="T63" fmla="*/ 146 h 194"/>
                <a:gd name="T64" fmla="*/ 8 w 130"/>
                <a:gd name="T65" fmla="*/ 138 h 194"/>
                <a:gd name="T66" fmla="*/ 5 w 130"/>
                <a:gd name="T67" fmla="*/ 132 h 194"/>
                <a:gd name="T68" fmla="*/ 3 w 130"/>
                <a:gd name="T69" fmla="*/ 125 h 194"/>
                <a:gd name="T70" fmla="*/ 1 w 130"/>
                <a:gd name="T71" fmla="*/ 117 h 194"/>
                <a:gd name="T72" fmla="*/ 4 w 130"/>
                <a:gd name="T73" fmla="*/ 111 h 194"/>
                <a:gd name="T74" fmla="*/ 0 w 130"/>
                <a:gd name="T75" fmla="*/ 108 h 194"/>
                <a:gd name="T76" fmla="*/ 1 w 130"/>
                <a:gd name="T77" fmla="*/ 103 h 194"/>
                <a:gd name="T78" fmla="*/ 2 w 130"/>
                <a:gd name="T79" fmla="*/ 99 h 194"/>
                <a:gd name="T80" fmla="*/ 3 w 130"/>
                <a:gd name="T81" fmla="*/ 93 h 194"/>
                <a:gd name="T82" fmla="*/ 7 w 130"/>
                <a:gd name="T83" fmla="*/ 89 h 194"/>
                <a:gd name="T84" fmla="*/ 11 w 130"/>
                <a:gd name="T85" fmla="*/ 89 h 194"/>
                <a:gd name="T86" fmla="*/ 19 w 130"/>
                <a:gd name="T87" fmla="*/ 89 h 194"/>
                <a:gd name="T88" fmla="*/ 26 w 130"/>
                <a:gd name="T89" fmla="*/ 87 h 194"/>
                <a:gd name="T90" fmla="*/ 31 w 130"/>
                <a:gd name="T91" fmla="*/ 85 h 194"/>
                <a:gd name="T92" fmla="*/ 37 w 130"/>
                <a:gd name="T93" fmla="*/ 83 h 194"/>
                <a:gd name="T94" fmla="*/ 44 w 130"/>
                <a:gd name="T95" fmla="*/ 81 h 194"/>
                <a:gd name="T96" fmla="*/ 51 w 130"/>
                <a:gd name="T97" fmla="*/ 77 h 194"/>
                <a:gd name="T98" fmla="*/ 54 w 130"/>
                <a:gd name="T99" fmla="*/ 72 h 194"/>
                <a:gd name="T100" fmla="*/ 58 w 130"/>
                <a:gd name="T101" fmla="*/ 65 h 194"/>
                <a:gd name="T102" fmla="*/ 62 w 130"/>
                <a:gd name="T103" fmla="*/ 57 h 194"/>
                <a:gd name="T104" fmla="*/ 61 w 130"/>
                <a:gd name="T105" fmla="*/ 50 h 194"/>
                <a:gd name="T106" fmla="*/ 65 w 130"/>
                <a:gd name="T107" fmla="*/ 44 h 194"/>
                <a:gd name="T108" fmla="*/ 74 w 130"/>
                <a:gd name="T109" fmla="*/ 34 h 194"/>
                <a:gd name="T110" fmla="*/ 91 w 130"/>
                <a:gd name="T111" fmla="*/ 31 h 194"/>
                <a:gd name="T112" fmla="*/ 101 w 130"/>
                <a:gd name="T113" fmla="*/ 23 h 194"/>
                <a:gd name="T114" fmla="*/ 116 w 130"/>
                <a:gd name="T115" fmla="*/ 11 h 194"/>
                <a:gd name="T116" fmla="*/ 125 w 130"/>
                <a:gd name="T117" fmla="*/ 4 h 194"/>
                <a:gd name="T118" fmla="*/ 122 w 130"/>
                <a:gd name="T119" fmla="*/ 24 h 194"/>
                <a:gd name="T120" fmla="*/ 120 w 130"/>
                <a:gd name="T121" fmla="*/ 31 h 194"/>
                <a:gd name="T122" fmla="*/ 125 w 130"/>
                <a:gd name="T123" fmla="*/ 4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194">
                  <a:moveTo>
                    <a:pt x="128" y="67"/>
                  </a:moveTo>
                  <a:lnTo>
                    <a:pt x="127" y="68"/>
                  </a:lnTo>
                  <a:lnTo>
                    <a:pt x="125" y="67"/>
                  </a:lnTo>
                  <a:lnTo>
                    <a:pt x="124" y="66"/>
                  </a:lnTo>
                  <a:lnTo>
                    <a:pt x="124" y="67"/>
                  </a:lnTo>
                  <a:lnTo>
                    <a:pt x="123" y="68"/>
                  </a:lnTo>
                  <a:lnTo>
                    <a:pt x="122" y="68"/>
                  </a:lnTo>
                  <a:lnTo>
                    <a:pt x="121" y="68"/>
                  </a:lnTo>
                  <a:lnTo>
                    <a:pt x="121" y="67"/>
                  </a:lnTo>
                  <a:lnTo>
                    <a:pt x="122" y="67"/>
                  </a:lnTo>
                  <a:lnTo>
                    <a:pt x="121" y="67"/>
                  </a:lnTo>
                  <a:lnTo>
                    <a:pt x="121" y="66"/>
                  </a:lnTo>
                  <a:lnTo>
                    <a:pt x="120" y="66"/>
                  </a:lnTo>
                  <a:lnTo>
                    <a:pt x="119" y="67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7"/>
                  </a:lnTo>
                  <a:lnTo>
                    <a:pt x="118" y="67"/>
                  </a:lnTo>
                  <a:lnTo>
                    <a:pt x="116" y="67"/>
                  </a:lnTo>
                  <a:lnTo>
                    <a:pt x="115" y="67"/>
                  </a:lnTo>
                  <a:lnTo>
                    <a:pt x="114" y="67"/>
                  </a:lnTo>
                  <a:lnTo>
                    <a:pt x="114" y="68"/>
                  </a:lnTo>
                  <a:lnTo>
                    <a:pt x="114" y="69"/>
                  </a:lnTo>
                  <a:lnTo>
                    <a:pt x="113" y="69"/>
                  </a:lnTo>
                  <a:lnTo>
                    <a:pt x="112" y="68"/>
                  </a:lnTo>
                  <a:lnTo>
                    <a:pt x="112" y="69"/>
                  </a:lnTo>
                  <a:lnTo>
                    <a:pt x="111" y="69"/>
                  </a:lnTo>
                  <a:lnTo>
                    <a:pt x="111" y="70"/>
                  </a:lnTo>
                  <a:lnTo>
                    <a:pt x="110" y="70"/>
                  </a:lnTo>
                  <a:lnTo>
                    <a:pt x="108" y="70"/>
                  </a:lnTo>
                  <a:lnTo>
                    <a:pt x="108" y="72"/>
                  </a:lnTo>
                  <a:lnTo>
                    <a:pt x="107" y="72"/>
                  </a:lnTo>
                  <a:lnTo>
                    <a:pt x="106" y="72"/>
                  </a:lnTo>
                  <a:lnTo>
                    <a:pt x="106" y="70"/>
                  </a:lnTo>
                  <a:lnTo>
                    <a:pt x="105" y="70"/>
                  </a:lnTo>
                  <a:lnTo>
                    <a:pt x="105" y="72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4" y="74"/>
                  </a:lnTo>
                  <a:lnTo>
                    <a:pt x="103" y="74"/>
                  </a:lnTo>
                  <a:lnTo>
                    <a:pt x="103" y="75"/>
                  </a:lnTo>
                  <a:lnTo>
                    <a:pt x="103" y="76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1" y="78"/>
                  </a:lnTo>
                  <a:lnTo>
                    <a:pt x="99" y="78"/>
                  </a:lnTo>
                  <a:lnTo>
                    <a:pt x="99" y="80"/>
                  </a:lnTo>
                  <a:lnTo>
                    <a:pt x="98" y="81"/>
                  </a:lnTo>
                  <a:lnTo>
                    <a:pt x="98" y="82"/>
                  </a:lnTo>
                  <a:lnTo>
                    <a:pt x="98" y="83"/>
                  </a:lnTo>
                  <a:lnTo>
                    <a:pt x="97" y="83"/>
                  </a:lnTo>
                  <a:lnTo>
                    <a:pt x="97" y="82"/>
                  </a:lnTo>
                  <a:lnTo>
                    <a:pt x="96" y="82"/>
                  </a:lnTo>
                  <a:lnTo>
                    <a:pt x="95" y="82"/>
                  </a:lnTo>
                  <a:lnTo>
                    <a:pt x="94" y="82"/>
                  </a:lnTo>
                  <a:lnTo>
                    <a:pt x="93" y="82"/>
                  </a:lnTo>
                  <a:lnTo>
                    <a:pt x="93" y="83"/>
                  </a:lnTo>
                  <a:lnTo>
                    <a:pt x="93" y="84"/>
                  </a:lnTo>
                  <a:lnTo>
                    <a:pt x="91" y="84"/>
                  </a:lnTo>
                  <a:lnTo>
                    <a:pt x="91" y="84"/>
                  </a:lnTo>
                  <a:lnTo>
                    <a:pt x="91" y="85"/>
                  </a:lnTo>
                  <a:lnTo>
                    <a:pt x="90" y="86"/>
                  </a:lnTo>
                  <a:lnTo>
                    <a:pt x="89" y="87"/>
                  </a:lnTo>
                  <a:lnTo>
                    <a:pt x="89" y="89"/>
                  </a:lnTo>
                  <a:lnTo>
                    <a:pt x="89" y="90"/>
                  </a:lnTo>
                  <a:lnTo>
                    <a:pt x="90" y="91"/>
                  </a:lnTo>
                  <a:lnTo>
                    <a:pt x="89" y="92"/>
                  </a:lnTo>
                  <a:lnTo>
                    <a:pt x="89" y="93"/>
                  </a:lnTo>
                  <a:lnTo>
                    <a:pt x="88" y="93"/>
                  </a:lnTo>
                  <a:lnTo>
                    <a:pt x="88" y="94"/>
                  </a:lnTo>
                  <a:lnTo>
                    <a:pt x="87" y="94"/>
                  </a:lnTo>
                  <a:lnTo>
                    <a:pt x="87" y="95"/>
                  </a:lnTo>
                  <a:lnTo>
                    <a:pt x="87" y="97"/>
                  </a:lnTo>
                  <a:lnTo>
                    <a:pt x="86" y="97"/>
                  </a:lnTo>
                  <a:lnTo>
                    <a:pt x="84" y="97"/>
                  </a:lnTo>
                  <a:lnTo>
                    <a:pt x="82" y="97"/>
                  </a:lnTo>
                  <a:lnTo>
                    <a:pt x="81" y="97"/>
                  </a:lnTo>
                  <a:lnTo>
                    <a:pt x="80" y="98"/>
                  </a:lnTo>
                  <a:lnTo>
                    <a:pt x="79" y="99"/>
                  </a:lnTo>
                  <a:lnTo>
                    <a:pt x="77" y="99"/>
                  </a:lnTo>
                  <a:lnTo>
                    <a:pt x="77" y="100"/>
                  </a:lnTo>
                  <a:lnTo>
                    <a:pt x="76" y="100"/>
                  </a:lnTo>
                  <a:lnTo>
                    <a:pt x="77" y="101"/>
                  </a:lnTo>
                  <a:lnTo>
                    <a:pt x="77" y="102"/>
                  </a:lnTo>
                  <a:lnTo>
                    <a:pt x="77" y="103"/>
                  </a:lnTo>
                  <a:lnTo>
                    <a:pt x="78" y="103"/>
                  </a:lnTo>
                  <a:lnTo>
                    <a:pt x="78" y="104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6" y="106"/>
                  </a:lnTo>
                  <a:lnTo>
                    <a:pt x="76" y="107"/>
                  </a:lnTo>
                  <a:lnTo>
                    <a:pt x="76" y="108"/>
                  </a:lnTo>
                  <a:lnTo>
                    <a:pt x="74" y="109"/>
                  </a:lnTo>
                  <a:lnTo>
                    <a:pt x="74" y="110"/>
                  </a:lnTo>
                  <a:lnTo>
                    <a:pt x="73" y="110"/>
                  </a:lnTo>
                  <a:lnTo>
                    <a:pt x="73" y="111"/>
                  </a:lnTo>
                  <a:lnTo>
                    <a:pt x="73" y="114"/>
                  </a:lnTo>
                  <a:lnTo>
                    <a:pt x="73" y="116"/>
                  </a:lnTo>
                  <a:lnTo>
                    <a:pt x="73" y="118"/>
                  </a:lnTo>
                  <a:lnTo>
                    <a:pt x="73" y="119"/>
                  </a:lnTo>
                  <a:lnTo>
                    <a:pt x="73" y="120"/>
                  </a:lnTo>
                  <a:lnTo>
                    <a:pt x="73" y="121"/>
                  </a:lnTo>
                  <a:lnTo>
                    <a:pt x="73" y="125"/>
                  </a:lnTo>
                  <a:lnTo>
                    <a:pt x="73" y="126"/>
                  </a:lnTo>
                  <a:lnTo>
                    <a:pt x="73" y="127"/>
                  </a:lnTo>
                  <a:lnTo>
                    <a:pt x="73" y="128"/>
                  </a:lnTo>
                  <a:lnTo>
                    <a:pt x="73" y="131"/>
                  </a:lnTo>
                  <a:lnTo>
                    <a:pt x="73" y="133"/>
                  </a:lnTo>
                  <a:lnTo>
                    <a:pt x="73" y="134"/>
                  </a:lnTo>
                  <a:lnTo>
                    <a:pt x="73" y="135"/>
                  </a:lnTo>
                  <a:lnTo>
                    <a:pt x="73" y="137"/>
                  </a:lnTo>
                  <a:lnTo>
                    <a:pt x="73" y="138"/>
                  </a:lnTo>
                  <a:lnTo>
                    <a:pt x="73" y="140"/>
                  </a:lnTo>
                  <a:lnTo>
                    <a:pt x="73" y="141"/>
                  </a:lnTo>
                  <a:lnTo>
                    <a:pt x="73" y="143"/>
                  </a:lnTo>
                  <a:lnTo>
                    <a:pt x="73" y="149"/>
                  </a:lnTo>
                  <a:lnTo>
                    <a:pt x="73" y="151"/>
                  </a:lnTo>
                  <a:lnTo>
                    <a:pt x="73" y="153"/>
                  </a:lnTo>
                  <a:lnTo>
                    <a:pt x="73" y="155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3" y="160"/>
                  </a:lnTo>
                  <a:lnTo>
                    <a:pt x="73" y="163"/>
                  </a:lnTo>
                  <a:lnTo>
                    <a:pt x="72" y="162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0" y="161"/>
                  </a:lnTo>
                  <a:lnTo>
                    <a:pt x="70" y="160"/>
                  </a:lnTo>
                  <a:lnTo>
                    <a:pt x="69" y="160"/>
                  </a:lnTo>
                  <a:lnTo>
                    <a:pt x="69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7" y="159"/>
                  </a:lnTo>
                  <a:lnTo>
                    <a:pt x="65" y="159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60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2"/>
                  </a:lnTo>
                  <a:lnTo>
                    <a:pt x="61" y="162"/>
                  </a:lnTo>
                  <a:lnTo>
                    <a:pt x="60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6" y="163"/>
                  </a:lnTo>
                  <a:lnTo>
                    <a:pt x="55" y="165"/>
                  </a:lnTo>
                  <a:lnTo>
                    <a:pt x="54" y="165"/>
                  </a:lnTo>
                  <a:lnTo>
                    <a:pt x="54" y="166"/>
                  </a:lnTo>
                  <a:lnTo>
                    <a:pt x="53" y="167"/>
                  </a:lnTo>
                  <a:lnTo>
                    <a:pt x="52" y="168"/>
                  </a:lnTo>
                  <a:lnTo>
                    <a:pt x="52" y="169"/>
                  </a:lnTo>
                  <a:lnTo>
                    <a:pt x="51" y="169"/>
                  </a:lnTo>
                  <a:lnTo>
                    <a:pt x="50" y="170"/>
                  </a:lnTo>
                  <a:lnTo>
                    <a:pt x="48" y="171"/>
                  </a:lnTo>
                  <a:lnTo>
                    <a:pt x="47" y="173"/>
                  </a:lnTo>
                  <a:lnTo>
                    <a:pt x="46" y="174"/>
                  </a:lnTo>
                  <a:lnTo>
                    <a:pt x="45" y="174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1" y="175"/>
                  </a:lnTo>
                  <a:lnTo>
                    <a:pt x="39" y="175"/>
                  </a:lnTo>
                  <a:lnTo>
                    <a:pt x="38" y="175"/>
                  </a:lnTo>
                  <a:lnTo>
                    <a:pt x="38" y="174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36" y="174"/>
                  </a:lnTo>
                  <a:lnTo>
                    <a:pt x="35" y="174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0" y="175"/>
                  </a:lnTo>
                  <a:lnTo>
                    <a:pt x="30" y="176"/>
                  </a:lnTo>
                  <a:lnTo>
                    <a:pt x="29" y="176"/>
                  </a:lnTo>
                  <a:lnTo>
                    <a:pt x="29" y="177"/>
                  </a:lnTo>
                  <a:lnTo>
                    <a:pt x="26" y="178"/>
                  </a:lnTo>
                  <a:lnTo>
                    <a:pt x="26" y="177"/>
                  </a:lnTo>
                  <a:lnTo>
                    <a:pt x="25" y="178"/>
                  </a:lnTo>
                  <a:lnTo>
                    <a:pt x="24" y="179"/>
                  </a:lnTo>
                  <a:lnTo>
                    <a:pt x="22" y="180"/>
                  </a:lnTo>
                  <a:lnTo>
                    <a:pt x="21" y="180"/>
                  </a:lnTo>
                  <a:lnTo>
                    <a:pt x="20" y="180"/>
                  </a:lnTo>
                  <a:lnTo>
                    <a:pt x="19" y="180"/>
                  </a:lnTo>
                  <a:lnTo>
                    <a:pt x="18" y="180"/>
                  </a:lnTo>
                  <a:lnTo>
                    <a:pt x="18" y="182"/>
                  </a:lnTo>
                  <a:lnTo>
                    <a:pt x="18" y="183"/>
                  </a:lnTo>
                  <a:lnTo>
                    <a:pt x="17" y="185"/>
                  </a:lnTo>
                  <a:lnTo>
                    <a:pt x="16" y="186"/>
                  </a:lnTo>
                  <a:lnTo>
                    <a:pt x="14" y="186"/>
                  </a:lnTo>
                  <a:lnTo>
                    <a:pt x="13" y="186"/>
                  </a:lnTo>
                  <a:lnTo>
                    <a:pt x="13" y="187"/>
                  </a:lnTo>
                  <a:lnTo>
                    <a:pt x="12" y="188"/>
                  </a:lnTo>
                  <a:lnTo>
                    <a:pt x="12" y="190"/>
                  </a:lnTo>
                  <a:lnTo>
                    <a:pt x="12" y="191"/>
                  </a:lnTo>
                  <a:lnTo>
                    <a:pt x="11" y="192"/>
                  </a:lnTo>
                  <a:lnTo>
                    <a:pt x="11" y="193"/>
                  </a:lnTo>
                  <a:lnTo>
                    <a:pt x="11" y="194"/>
                  </a:lnTo>
                  <a:lnTo>
                    <a:pt x="11" y="193"/>
                  </a:lnTo>
                  <a:lnTo>
                    <a:pt x="10" y="193"/>
                  </a:lnTo>
                  <a:lnTo>
                    <a:pt x="10" y="192"/>
                  </a:lnTo>
                  <a:lnTo>
                    <a:pt x="10" y="191"/>
                  </a:lnTo>
                  <a:lnTo>
                    <a:pt x="10" y="190"/>
                  </a:lnTo>
                  <a:lnTo>
                    <a:pt x="10" y="188"/>
                  </a:lnTo>
                  <a:lnTo>
                    <a:pt x="11" y="188"/>
                  </a:lnTo>
                  <a:lnTo>
                    <a:pt x="11" y="187"/>
                  </a:lnTo>
                  <a:lnTo>
                    <a:pt x="10" y="187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5"/>
                  </a:lnTo>
                  <a:lnTo>
                    <a:pt x="10" y="184"/>
                  </a:lnTo>
                  <a:lnTo>
                    <a:pt x="10" y="183"/>
                  </a:lnTo>
                  <a:lnTo>
                    <a:pt x="10" y="182"/>
                  </a:lnTo>
                  <a:lnTo>
                    <a:pt x="10" y="180"/>
                  </a:lnTo>
                  <a:lnTo>
                    <a:pt x="10" y="179"/>
                  </a:lnTo>
                  <a:lnTo>
                    <a:pt x="10" y="178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10" y="173"/>
                  </a:lnTo>
                  <a:lnTo>
                    <a:pt x="10" y="171"/>
                  </a:lnTo>
                  <a:lnTo>
                    <a:pt x="11" y="171"/>
                  </a:lnTo>
                  <a:lnTo>
                    <a:pt x="10" y="170"/>
                  </a:lnTo>
                  <a:lnTo>
                    <a:pt x="10" y="170"/>
                  </a:lnTo>
                  <a:lnTo>
                    <a:pt x="9" y="170"/>
                  </a:lnTo>
                  <a:lnTo>
                    <a:pt x="8" y="170"/>
                  </a:lnTo>
                  <a:lnTo>
                    <a:pt x="8" y="169"/>
                  </a:lnTo>
                  <a:lnTo>
                    <a:pt x="7" y="169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9" y="167"/>
                  </a:lnTo>
                  <a:lnTo>
                    <a:pt x="8" y="166"/>
                  </a:lnTo>
                  <a:lnTo>
                    <a:pt x="8" y="165"/>
                  </a:lnTo>
                  <a:lnTo>
                    <a:pt x="7" y="165"/>
                  </a:lnTo>
                  <a:lnTo>
                    <a:pt x="7" y="163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7" y="155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9" y="151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5"/>
                  </a:lnTo>
                  <a:lnTo>
                    <a:pt x="9" y="145"/>
                  </a:lnTo>
                  <a:lnTo>
                    <a:pt x="8" y="146"/>
                  </a:lnTo>
                  <a:lnTo>
                    <a:pt x="7" y="146"/>
                  </a:lnTo>
                  <a:lnTo>
                    <a:pt x="7" y="145"/>
                  </a:lnTo>
                  <a:lnTo>
                    <a:pt x="7" y="144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37"/>
                  </a:lnTo>
                  <a:lnTo>
                    <a:pt x="7" y="137"/>
                  </a:lnTo>
                  <a:lnTo>
                    <a:pt x="7" y="136"/>
                  </a:lnTo>
                  <a:lnTo>
                    <a:pt x="7" y="135"/>
                  </a:lnTo>
                  <a:lnTo>
                    <a:pt x="5" y="135"/>
                  </a:lnTo>
                  <a:lnTo>
                    <a:pt x="5" y="134"/>
                  </a:lnTo>
                  <a:lnTo>
                    <a:pt x="5" y="133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5" y="131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9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2" y="117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4" y="115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4" y="111"/>
                  </a:lnTo>
                  <a:lnTo>
                    <a:pt x="3" y="111"/>
                  </a:lnTo>
                  <a:lnTo>
                    <a:pt x="3" y="110"/>
                  </a:lnTo>
                  <a:lnTo>
                    <a:pt x="3" y="111"/>
                  </a:lnTo>
                  <a:lnTo>
                    <a:pt x="2" y="111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2" y="103"/>
                  </a:lnTo>
                  <a:lnTo>
                    <a:pt x="2" y="102"/>
                  </a:lnTo>
                  <a:lnTo>
                    <a:pt x="1" y="101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1" y="100"/>
                  </a:lnTo>
                  <a:lnTo>
                    <a:pt x="2" y="100"/>
                  </a:lnTo>
                  <a:lnTo>
                    <a:pt x="2" y="99"/>
                  </a:lnTo>
                  <a:lnTo>
                    <a:pt x="1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0" y="94"/>
                  </a:lnTo>
                  <a:lnTo>
                    <a:pt x="1" y="94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7" y="87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11" y="89"/>
                  </a:lnTo>
                  <a:lnTo>
                    <a:pt x="12" y="90"/>
                  </a:lnTo>
                  <a:lnTo>
                    <a:pt x="13" y="90"/>
                  </a:lnTo>
                  <a:lnTo>
                    <a:pt x="13" y="91"/>
                  </a:lnTo>
                  <a:lnTo>
                    <a:pt x="14" y="91"/>
                  </a:lnTo>
                  <a:lnTo>
                    <a:pt x="16" y="90"/>
                  </a:lnTo>
                  <a:lnTo>
                    <a:pt x="17" y="90"/>
                  </a:lnTo>
                  <a:lnTo>
                    <a:pt x="18" y="89"/>
                  </a:lnTo>
                  <a:lnTo>
                    <a:pt x="19" y="89"/>
                  </a:lnTo>
                  <a:lnTo>
                    <a:pt x="20" y="87"/>
                  </a:lnTo>
                  <a:lnTo>
                    <a:pt x="21" y="87"/>
                  </a:lnTo>
                  <a:lnTo>
                    <a:pt x="22" y="87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7"/>
                  </a:lnTo>
                  <a:lnTo>
                    <a:pt x="25" y="87"/>
                  </a:lnTo>
                  <a:lnTo>
                    <a:pt x="26" y="87"/>
                  </a:lnTo>
                  <a:lnTo>
                    <a:pt x="27" y="87"/>
                  </a:lnTo>
                  <a:lnTo>
                    <a:pt x="28" y="87"/>
                  </a:lnTo>
                  <a:lnTo>
                    <a:pt x="29" y="86"/>
                  </a:lnTo>
                  <a:lnTo>
                    <a:pt x="30" y="86"/>
                  </a:lnTo>
                  <a:lnTo>
                    <a:pt x="30" y="87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4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7" y="82"/>
                  </a:lnTo>
                  <a:lnTo>
                    <a:pt x="37" y="83"/>
                  </a:lnTo>
                  <a:lnTo>
                    <a:pt x="38" y="83"/>
                  </a:lnTo>
                  <a:lnTo>
                    <a:pt x="38" y="84"/>
                  </a:lnTo>
                  <a:lnTo>
                    <a:pt x="39" y="83"/>
                  </a:lnTo>
                  <a:lnTo>
                    <a:pt x="41" y="82"/>
                  </a:lnTo>
                  <a:lnTo>
                    <a:pt x="42" y="82"/>
                  </a:lnTo>
                  <a:lnTo>
                    <a:pt x="43" y="82"/>
                  </a:lnTo>
                  <a:lnTo>
                    <a:pt x="44" y="82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6" y="81"/>
                  </a:lnTo>
                  <a:lnTo>
                    <a:pt x="47" y="81"/>
                  </a:lnTo>
                  <a:lnTo>
                    <a:pt x="47" y="80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4" y="73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5" y="70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6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6" y="64"/>
                  </a:lnTo>
                  <a:lnTo>
                    <a:pt x="58" y="63"/>
                  </a:lnTo>
                  <a:lnTo>
                    <a:pt x="59" y="61"/>
                  </a:lnTo>
                  <a:lnTo>
                    <a:pt x="59" y="60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1" y="57"/>
                  </a:lnTo>
                  <a:lnTo>
                    <a:pt x="61" y="56"/>
                  </a:lnTo>
                  <a:lnTo>
                    <a:pt x="61" y="55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2" y="50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7"/>
                  </a:lnTo>
                  <a:lnTo>
                    <a:pt x="64" y="44"/>
                  </a:lnTo>
                  <a:lnTo>
                    <a:pt x="65" y="44"/>
                  </a:lnTo>
                  <a:lnTo>
                    <a:pt x="65" y="41"/>
                  </a:lnTo>
                  <a:lnTo>
                    <a:pt x="67" y="41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74" y="33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84" y="31"/>
                  </a:lnTo>
                  <a:lnTo>
                    <a:pt x="89" y="31"/>
                  </a:lnTo>
                  <a:lnTo>
                    <a:pt x="90" y="31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7" y="32"/>
                  </a:lnTo>
                  <a:lnTo>
                    <a:pt x="98" y="32"/>
                  </a:lnTo>
                  <a:lnTo>
                    <a:pt x="98" y="31"/>
                  </a:lnTo>
                  <a:lnTo>
                    <a:pt x="99" y="31"/>
                  </a:lnTo>
                  <a:lnTo>
                    <a:pt x="101" y="31"/>
                  </a:lnTo>
                  <a:lnTo>
                    <a:pt x="101" y="23"/>
                  </a:lnTo>
                  <a:lnTo>
                    <a:pt x="103" y="23"/>
                  </a:lnTo>
                  <a:lnTo>
                    <a:pt x="103" y="21"/>
                  </a:lnTo>
                  <a:lnTo>
                    <a:pt x="107" y="22"/>
                  </a:lnTo>
                  <a:lnTo>
                    <a:pt x="108" y="19"/>
                  </a:lnTo>
                  <a:lnTo>
                    <a:pt x="110" y="19"/>
                  </a:lnTo>
                  <a:lnTo>
                    <a:pt x="110" y="15"/>
                  </a:lnTo>
                  <a:lnTo>
                    <a:pt x="116" y="15"/>
                  </a:lnTo>
                  <a:lnTo>
                    <a:pt x="116" y="11"/>
                  </a:lnTo>
                  <a:lnTo>
                    <a:pt x="118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1" y="7"/>
                  </a:lnTo>
                  <a:lnTo>
                    <a:pt x="122" y="6"/>
                  </a:lnTo>
                  <a:lnTo>
                    <a:pt x="124" y="4"/>
                  </a:lnTo>
                  <a:lnTo>
                    <a:pt x="125" y="4"/>
                  </a:lnTo>
                  <a:lnTo>
                    <a:pt x="128" y="2"/>
                  </a:lnTo>
                  <a:lnTo>
                    <a:pt x="128" y="1"/>
                  </a:lnTo>
                  <a:lnTo>
                    <a:pt x="130" y="0"/>
                  </a:lnTo>
                  <a:lnTo>
                    <a:pt x="127" y="22"/>
                  </a:lnTo>
                  <a:lnTo>
                    <a:pt x="127" y="23"/>
                  </a:lnTo>
                  <a:lnTo>
                    <a:pt x="124" y="23"/>
                  </a:lnTo>
                  <a:lnTo>
                    <a:pt x="123" y="24"/>
                  </a:lnTo>
                  <a:lnTo>
                    <a:pt x="122" y="24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6"/>
                  </a:lnTo>
                  <a:lnTo>
                    <a:pt x="120" y="26"/>
                  </a:lnTo>
                  <a:lnTo>
                    <a:pt x="119" y="27"/>
                  </a:lnTo>
                  <a:lnTo>
                    <a:pt x="119" y="28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21" y="33"/>
                  </a:lnTo>
                  <a:lnTo>
                    <a:pt x="122" y="34"/>
                  </a:lnTo>
                  <a:lnTo>
                    <a:pt x="123" y="34"/>
                  </a:lnTo>
                  <a:lnTo>
                    <a:pt x="124" y="34"/>
                  </a:lnTo>
                  <a:lnTo>
                    <a:pt x="125" y="40"/>
                  </a:lnTo>
                  <a:lnTo>
                    <a:pt x="125" y="45"/>
                  </a:lnTo>
                  <a:lnTo>
                    <a:pt x="127" y="58"/>
                  </a:lnTo>
                  <a:lnTo>
                    <a:pt x="128" y="6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1" name="Freeform 76"/>
            <p:cNvSpPr>
              <a:spLocks noEditPoints="1"/>
            </p:cNvSpPr>
            <p:nvPr/>
          </p:nvSpPr>
          <p:spPr bwMode="auto">
            <a:xfrm>
              <a:off x="2678112" y="2744788"/>
              <a:ext cx="292100" cy="190500"/>
            </a:xfrm>
            <a:custGeom>
              <a:avLst/>
              <a:gdLst>
                <a:gd name="T0" fmla="*/ 8 w 184"/>
                <a:gd name="T1" fmla="*/ 31 h 120"/>
                <a:gd name="T2" fmla="*/ 16 w 184"/>
                <a:gd name="T3" fmla="*/ 32 h 120"/>
                <a:gd name="T4" fmla="*/ 24 w 184"/>
                <a:gd name="T5" fmla="*/ 36 h 120"/>
                <a:gd name="T6" fmla="*/ 21 w 184"/>
                <a:gd name="T7" fmla="*/ 41 h 120"/>
                <a:gd name="T8" fmla="*/ 14 w 184"/>
                <a:gd name="T9" fmla="*/ 37 h 120"/>
                <a:gd name="T10" fmla="*/ 11 w 184"/>
                <a:gd name="T11" fmla="*/ 34 h 120"/>
                <a:gd name="T12" fmla="*/ 3 w 184"/>
                <a:gd name="T13" fmla="*/ 32 h 120"/>
                <a:gd name="T14" fmla="*/ 17 w 184"/>
                <a:gd name="T15" fmla="*/ 1 h 120"/>
                <a:gd name="T16" fmla="*/ 21 w 184"/>
                <a:gd name="T17" fmla="*/ 6 h 120"/>
                <a:gd name="T18" fmla="*/ 27 w 184"/>
                <a:gd name="T19" fmla="*/ 9 h 120"/>
                <a:gd name="T20" fmla="*/ 29 w 184"/>
                <a:gd name="T21" fmla="*/ 15 h 120"/>
                <a:gd name="T22" fmla="*/ 33 w 184"/>
                <a:gd name="T23" fmla="*/ 20 h 120"/>
                <a:gd name="T24" fmla="*/ 38 w 184"/>
                <a:gd name="T25" fmla="*/ 24 h 120"/>
                <a:gd name="T26" fmla="*/ 45 w 184"/>
                <a:gd name="T27" fmla="*/ 27 h 120"/>
                <a:gd name="T28" fmla="*/ 58 w 184"/>
                <a:gd name="T29" fmla="*/ 28 h 120"/>
                <a:gd name="T30" fmla="*/ 70 w 184"/>
                <a:gd name="T31" fmla="*/ 34 h 120"/>
                <a:gd name="T32" fmla="*/ 75 w 184"/>
                <a:gd name="T33" fmla="*/ 46 h 120"/>
                <a:gd name="T34" fmla="*/ 91 w 184"/>
                <a:gd name="T35" fmla="*/ 48 h 120"/>
                <a:gd name="T36" fmla="*/ 165 w 184"/>
                <a:gd name="T37" fmla="*/ 28 h 120"/>
                <a:gd name="T38" fmla="*/ 166 w 184"/>
                <a:gd name="T39" fmla="*/ 99 h 120"/>
                <a:gd name="T40" fmla="*/ 176 w 184"/>
                <a:gd name="T41" fmla="*/ 101 h 120"/>
                <a:gd name="T42" fmla="*/ 177 w 184"/>
                <a:gd name="T43" fmla="*/ 105 h 120"/>
                <a:gd name="T44" fmla="*/ 184 w 184"/>
                <a:gd name="T45" fmla="*/ 110 h 120"/>
                <a:gd name="T46" fmla="*/ 163 w 184"/>
                <a:gd name="T47" fmla="*/ 112 h 120"/>
                <a:gd name="T48" fmla="*/ 149 w 184"/>
                <a:gd name="T49" fmla="*/ 112 h 120"/>
                <a:gd name="T50" fmla="*/ 120 w 184"/>
                <a:gd name="T51" fmla="*/ 111 h 120"/>
                <a:gd name="T52" fmla="*/ 106 w 184"/>
                <a:gd name="T53" fmla="*/ 111 h 120"/>
                <a:gd name="T54" fmla="*/ 98 w 184"/>
                <a:gd name="T55" fmla="*/ 114 h 120"/>
                <a:gd name="T56" fmla="*/ 93 w 184"/>
                <a:gd name="T57" fmla="*/ 117 h 120"/>
                <a:gd name="T58" fmla="*/ 88 w 184"/>
                <a:gd name="T59" fmla="*/ 119 h 120"/>
                <a:gd name="T60" fmla="*/ 84 w 184"/>
                <a:gd name="T61" fmla="*/ 116 h 120"/>
                <a:gd name="T62" fmla="*/ 79 w 184"/>
                <a:gd name="T63" fmla="*/ 117 h 120"/>
                <a:gd name="T64" fmla="*/ 70 w 184"/>
                <a:gd name="T65" fmla="*/ 116 h 120"/>
                <a:gd name="T66" fmla="*/ 62 w 184"/>
                <a:gd name="T67" fmla="*/ 113 h 120"/>
                <a:gd name="T68" fmla="*/ 59 w 184"/>
                <a:gd name="T69" fmla="*/ 108 h 120"/>
                <a:gd name="T70" fmla="*/ 50 w 184"/>
                <a:gd name="T71" fmla="*/ 107 h 120"/>
                <a:gd name="T72" fmla="*/ 47 w 184"/>
                <a:gd name="T73" fmla="*/ 95 h 120"/>
                <a:gd name="T74" fmla="*/ 42 w 184"/>
                <a:gd name="T75" fmla="*/ 85 h 120"/>
                <a:gd name="T76" fmla="*/ 41 w 184"/>
                <a:gd name="T77" fmla="*/ 76 h 120"/>
                <a:gd name="T78" fmla="*/ 39 w 184"/>
                <a:gd name="T79" fmla="*/ 63 h 120"/>
                <a:gd name="T80" fmla="*/ 33 w 184"/>
                <a:gd name="T81" fmla="*/ 57 h 120"/>
                <a:gd name="T82" fmla="*/ 32 w 184"/>
                <a:gd name="T83" fmla="*/ 51 h 120"/>
                <a:gd name="T84" fmla="*/ 21 w 184"/>
                <a:gd name="T85" fmla="*/ 48 h 120"/>
                <a:gd name="T86" fmla="*/ 23 w 184"/>
                <a:gd name="T87" fmla="*/ 42 h 120"/>
                <a:gd name="T88" fmla="*/ 29 w 184"/>
                <a:gd name="T89" fmla="*/ 46 h 120"/>
                <a:gd name="T90" fmla="*/ 27 w 184"/>
                <a:gd name="T91" fmla="*/ 41 h 120"/>
                <a:gd name="T92" fmla="*/ 22 w 184"/>
                <a:gd name="T93" fmla="*/ 34 h 120"/>
                <a:gd name="T94" fmla="*/ 16 w 184"/>
                <a:gd name="T95" fmla="*/ 31 h 120"/>
                <a:gd name="T96" fmla="*/ 4 w 184"/>
                <a:gd name="T97" fmla="*/ 28 h 120"/>
                <a:gd name="T98" fmla="*/ 2 w 184"/>
                <a:gd name="T99" fmla="*/ 27 h 120"/>
                <a:gd name="T100" fmla="*/ 7 w 184"/>
                <a:gd name="T101" fmla="*/ 21 h 120"/>
                <a:gd name="T102" fmla="*/ 11 w 184"/>
                <a:gd name="T103" fmla="*/ 20 h 120"/>
                <a:gd name="T104" fmla="*/ 10 w 184"/>
                <a:gd name="T105" fmla="*/ 15 h 120"/>
                <a:gd name="T106" fmla="*/ 5 w 184"/>
                <a:gd name="T107" fmla="*/ 10 h 120"/>
                <a:gd name="T108" fmla="*/ 6 w 184"/>
                <a:gd name="T109" fmla="*/ 4 h 120"/>
                <a:gd name="T110" fmla="*/ 13 w 184"/>
                <a:gd name="T111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" h="120">
                  <a:moveTo>
                    <a:pt x="21" y="33"/>
                  </a:moveTo>
                  <a:lnTo>
                    <a:pt x="22" y="34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21" y="32"/>
                  </a:lnTo>
                  <a:lnTo>
                    <a:pt x="21" y="33"/>
                  </a:lnTo>
                  <a:close/>
                  <a:moveTo>
                    <a:pt x="8" y="31"/>
                  </a:move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6" y="32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2" y="35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5" y="40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6" y="39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3" y="36"/>
                  </a:lnTo>
                  <a:lnTo>
                    <a:pt x="14" y="37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7" y="31"/>
                  </a:lnTo>
                  <a:lnTo>
                    <a:pt x="8" y="31"/>
                  </a:lnTo>
                  <a:close/>
                  <a:moveTo>
                    <a:pt x="16" y="0"/>
                  </a:move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8" y="14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3" y="19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1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3" y="28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58" y="28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3" y="28"/>
                  </a:lnTo>
                  <a:lnTo>
                    <a:pt x="65" y="31"/>
                  </a:lnTo>
                  <a:lnTo>
                    <a:pt x="66" y="32"/>
                  </a:lnTo>
                  <a:lnTo>
                    <a:pt x="68" y="33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3" y="39"/>
                  </a:lnTo>
                  <a:lnTo>
                    <a:pt x="71" y="41"/>
                  </a:lnTo>
                  <a:lnTo>
                    <a:pt x="71" y="43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5" y="46"/>
                  </a:lnTo>
                  <a:lnTo>
                    <a:pt x="76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80" y="50"/>
                  </a:lnTo>
                  <a:lnTo>
                    <a:pt x="84" y="49"/>
                  </a:lnTo>
                  <a:lnTo>
                    <a:pt x="84" y="48"/>
                  </a:lnTo>
                  <a:lnTo>
                    <a:pt x="91" y="48"/>
                  </a:lnTo>
                  <a:lnTo>
                    <a:pt x="99" y="44"/>
                  </a:lnTo>
                  <a:lnTo>
                    <a:pt x="118" y="39"/>
                  </a:lnTo>
                  <a:lnTo>
                    <a:pt x="141" y="31"/>
                  </a:lnTo>
                  <a:lnTo>
                    <a:pt x="159" y="25"/>
                  </a:lnTo>
                  <a:lnTo>
                    <a:pt x="160" y="25"/>
                  </a:lnTo>
                  <a:lnTo>
                    <a:pt x="165" y="24"/>
                  </a:lnTo>
                  <a:lnTo>
                    <a:pt x="165" y="28"/>
                  </a:lnTo>
                  <a:lnTo>
                    <a:pt x="165" y="44"/>
                  </a:lnTo>
                  <a:lnTo>
                    <a:pt x="165" y="53"/>
                  </a:lnTo>
                  <a:lnTo>
                    <a:pt x="165" y="73"/>
                  </a:lnTo>
                  <a:lnTo>
                    <a:pt x="165" y="76"/>
                  </a:lnTo>
                  <a:lnTo>
                    <a:pt x="165" y="85"/>
                  </a:lnTo>
                  <a:lnTo>
                    <a:pt x="165" y="96"/>
                  </a:lnTo>
                  <a:lnTo>
                    <a:pt x="166" y="99"/>
                  </a:lnTo>
                  <a:lnTo>
                    <a:pt x="167" y="100"/>
                  </a:lnTo>
                  <a:lnTo>
                    <a:pt x="168" y="100"/>
                  </a:lnTo>
                  <a:lnTo>
                    <a:pt x="170" y="101"/>
                  </a:lnTo>
                  <a:lnTo>
                    <a:pt x="171" y="101"/>
                  </a:lnTo>
                  <a:lnTo>
                    <a:pt x="173" y="101"/>
                  </a:lnTo>
                  <a:lnTo>
                    <a:pt x="175" y="101"/>
                  </a:lnTo>
                  <a:lnTo>
                    <a:pt x="176" y="101"/>
                  </a:lnTo>
                  <a:lnTo>
                    <a:pt x="176" y="102"/>
                  </a:lnTo>
                  <a:lnTo>
                    <a:pt x="177" y="102"/>
                  </a:lnTo>
                  <a:lnTo>
                    <a:pt x="176" y="102"/>
                  </a:lnTo>
                  <a:lnTo>
                    <a:pt x="177" y="102"/>
                  </a:lnTo>
                  <a:lnTo>
                    <a:pt x="177" y="103"/>
                  </a:lnTo>
                  <a:lnTo>
                    <a:pt x="178" y="104"/>
                  </a:lnTo>
                  <a:lnTo>
                    <a:pt x="177" y="105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80" y="108"/>
                  </a:lnTo>
                  <a:lnTo>
                    <a:pt x="182" y="108"/>
                  </a:lnTo>
                  <a:lnTo>
                    <a:pt x="182" y="109"/>
                  </a:lnTo>
                  <a:lnTo>
                    <a:pt x="183" y="109"/>
                  </a:lnTo>
                  <a:lnTo>
                    <a:pt x="184" y="110"/>
                  </a:lnTo>
                  <a:lnTo>
                    <a:pt x="183" y="111"/>
                  </a:lnTo>
                  <a:lnTo>
                    <a:pt x="183" y="112"/>
                  </a:lnTo>
                  <a:lnTo>
                    <a:pt x="179" y="112"/>
                  </a:lnTo>
                  <a:lnTo>
                    <a:pt x="176" y="112"/>
                  </a:lnTo>
                  <a:lnTo>
                    <a:pt x="170" y="112"/>
                  </a:lnTo>
                  <a:lnTo>
                    <a:pt x="169" y="112"/>
                  </a:lnTo>
                  <a:lnTo>
                    <a:pt x="163" y="112"/>
                  </a:lnTo>
                  <a:lnTo>
                    <a:pt x="162" y="112"/>
                  </a:lnTo>
                  <a:lnTo>
                    <a:pt x="159" y="112"/>
                  </a:lnTo>
                  <a:lnTo>
                    <a:pt x="154" y="112"/>
                  </a:lnTo>
                  <a:lnTo>
                    <a:pt x="152" y="112"/>
                  </a:lnTo>
                  <a:lnTo>
                    <a:pt x="151" y="112"/>
                  </a:lnTo>
                  <a:lnTo>
                    <a:pt x="150" y="112"/>
                  </a:lnTo>
                  <a:lnTo>
                    <a:pt x="149" y="112"/>
                  </a:lnTo>
                  <a:lnTo>
                    <a:pt x="143" y="112"/>
                  </a:lnTo>
                  <a:lnTo>
                    <a:pt x="141" y="112"/>
                  </a:lnTo>
                  <a:lnTo>
                    <a:pt x="136" y="112"/>
                  </a:lnTo>
                  <a:lnTo>
                    <a:pt x="132" y="111"/>
                  </a:lnTo>
                  <a:lnTo>
                    <a:pt x="126" y="111"/>
                  </a:lnTo>
                  <a:lnTo>
                    <a:pt x="122" y="111"/>
                  </a:lnTo>
                  <a:lnTo>
                    <a:pt x="120" y="111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4" y="111"/>
                  </a:lnTo>
                  <a:lnTo>
                    <a:pt x="109" y="111"/>
                  </a:lnTo>
                  <a:lnTo>
                    <a:pt x="108" y="111"/>
                  </a:lnTo>
                  <a:lnTo>
                    <a:pt x="107" y="111"/>
                  </a:lnTo>
                  <a:lnTo>
                    <a:pt x="106" y="111"/>
                  </a:lnTo>
                  <a:lnTo>
                    <a:pt x="105" y="111"/>
                  </a:lnTo>
                  <a:lnTo>
                    <a:pt x="103" y="111"/>
                  </a:lnTo>
                  <a:lnTo>
                    <a:pt x="102" y="111"/>
                  </a:lnTo>
                  <a:lnTo>
                    <a:pt x="101" y="111"/>
                  </a:lnTo>
                  <a:lnTo>
                    <a:pt x="100" y="112"/>
                  </a:lnTo>
                  <a:lnTo>
                    <a:pt x="99" y="113"/>
                  </a:lnTo>
                  <a:lnTo>
                    <a:pt x="98" y="114"/>
                  </a:lnTo>
                  <a:lnTo>
                    <a:pt x="97" y="116"/>
                  </a:lnTo>
                  <a:lnTo>
                    <a:pt x="97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90" y="119"/>
                  </a:lnTo>
                  <a:lnTo>
                    <a:pt x="89" y="119"/>
                  </a:lnTo>
                  <a:lnTo>
                    <a:pt x="88" y="119"/>
                  </a:lnTo>
                  <a:lnTo>
                    <a:pt x="88" y="120"/>
                  </a:lnTo>
                  <a:lnTo>
                    <a:pt x="88" y="119"/>
                  </a:lnTo>
                  <a:lnTo>
                    <a:pt x="87" y="119"/>
                  </a:lnTo>
                  <a:lnTo>
                    <a:pt x="85" y="118"/>
                  </a:lnTo>
                  <a:lnTo>
                    <a:pt x="84" y="117"/>
                  </a:lnTo>
                  <a:lnTo>
                    <a:pt x="83" y="117"/>
                  </a:lnTo>
                  <a:lnTo>
                    <a:pt x="84" y="116"/>
                  </a:lnTo>
                  <a:lnTo>
                    <a:pt x="83" y="116"/>
                  </a:lnTo>
                  <a:lnTo>
                    <a:pt x="83" y="117"/>
                  </a:lnTo>
                  <a:lnTo>
                    <a:pt x="83" y="118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80" y="117"/>
                  </a:lnTo>
                  <a:lnTo>
                    <a:pt x="79" y="117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5" y="117"/>
                  </a:lnTo>
                  <a:lnTo>
                    <a:pt x="74" y="116"/>
                  </a:lnTo>
                  <a:lnTo>
                    <a:pt x="70" y="116"/>
                  </a:lnTo>
                  <a:lnTo>
                    <a:pt x="68" y="116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4" y="116"/>
                  </a:lnTo>
                  <a:lnTo>
                    <a:pt x="62" y="116"/>
                  </a:lnTo>
                  <a:lnTo>
                    <a:pt x="60" y="114"/>
                  </a:lnTo>
                  <a:lnTo>
                    <a:pt x="62" y="113"/>
                  </a:lnTo>
                  <a:lnTo>
                    <a:pt x="60" y="110"/>
                  </a:lnTo>
                  <a:lnTo>
                    <a:pt x="63" y="109"/>
                  </a:lnTo>
                  <a:lnTo>
                    <a:pt x="64" y="109"/>
                  </a:lnTo>
                  <a:lnTo>
                    <a:pt x="63" y="109"/>
                  </a:lnTo>
                  <a:lnTo>
                    <a:pt x="62" y="109"/>
                  </a:lnTo>
                  <a:lnTo>
                    <a:pt x="60" y="108"/>
                  </a:lnTo>
                  <a:lnTo>
                    <a:pt x="59" y="108"/>
                  </a:lnTo>
                  <a:lnTo>
                    <a:pt x="58" y="108"/>
                  </a:lnTo>
                  <a:lnTo>
                    <a:pt x="57" y="107"/>
                  </a:lnTo>
                  <a:lnTo>
                    <a:pt x="56" y="107"/>
                  </a:lnTo>
                  <a:lnTo>
                    <a:pt x="55" y="107"/>
                  </a:lnTo>
                  <a:lnTo>
                    <a:pt x="54" y="105"/>
                  </a:lnTo>
                  <a:lnTo>
                    <a:pt x="54" y="107"/>
                  </a:lnTo>
                  <a:lnTo>
                    <a:pt x="50" y="107"/>
                  </a:lnTo>
                  <a:lnTo>
                    <a:pt x="50" y="107"/>
                  </a:lnTo>
                  <a:lnTo>
                    <a:pt x="50" y="104"/>
                  </a:lnTo>
                  <a:lnTo>
                    <a:pt x="50" y="102"/>
                  </a:lnTo>
                  <a:lnTo>
                    <a:pt x="49" y="100"/>
                  </a:lnTo>
                  <a:lnTo>
                    <a:pt x="48" y="96"/>
                  </a:lnTo>
                  <a:lnTo>
                    <a:pt x="48" y="95"/>
                  </a:lnTo>
                  <a:lnTo>
                    <a:pt x="47" y="95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5" y="90"/>
                  </a:lnTo>
                  <a:lnTo>
                    <a:pt x="43" y="88"/>
                  </a:lnTo>
                  <a:lnTo>
                    <a:pt x="43" y="87"/>
                  </a:lnTo>
                  <a:lnTo>
                    <a:pt x="42" y="86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42" y="82"/>
                  </a:lnTo>
                  <a:lnTo>
                    <a:pt x="42" y="79"/>
                  </a:lnTo>
                  <a:lnTo>
                    <a:pt x="42" y="78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1" y="74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1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2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2" y="49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19" y="44"/>
                  </a:lnTo>
                  <a:lnTo>
                    <a:pt x="20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2"/>
                  </a:lnTo>
                  <a:lnTo>
                    <a:pt x="27" y="43"/>
                  </a:lnTo>
                  <a:lnTo>
                    <a:pt x="27" y="44"/>
                  </a:lnTo>
                  <a:lnTo>
                    <a:pt x="28" y="46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9" y="44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1" y="32"/>
                  </a:lnTo>
                  <a:lnTo>
                    <a:pt x="20" y="32"/>
                  </a:lnTo>
                  <a:lnTo>
                    <a:pt x="19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7" y="21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2" name="Freeform 91"/>
            <p:cNvSpPr>
              <a:spLocks/>
            </p:cNvSpPr>
            <p:nvPr/>
          </p:nvSpPr>
          <p:spPr bwMode="auto">
            <a:xfrm>
              <a:off x="3351213" y="3335338"/>
              <a:ext cx="276225" cy="285750"/>
            </a:xfrm>
            <a:custGeom>
              <a:avLst/>
              <a:gdLst>
                <a:gd name="T0" fmla="*/ 164 w 174"/>
                <a:gd name="T1" fmla="*/ 23 h 180"/>
                <a:gd name="T2" fmla="*/ 174 w 174"/>
                <a:gd name="T3" fmla="*/ 42 h 180"/>
                <a:gd name="T4" fmla="*/ 162 w 174"/>
                <a:gd name="T5" fmla="*/ 91 h 180"/>
                <a:gd name="T6" fmla="*/ 162 w 174"/>
                <a:gd name="T7" fmla="*/ 109 h 180"/>
                <a:gd name="T8" fmla="*/ 162 w 174"/>
                <a:gd name="T9" fmla="*/ 118 h 180"/>
                <a:gd name="T10" fmla="*/ 160 w 174"/>
                <a:gd name="T11" fmla="*/ 180 h 180"/>
                <a:gd name="T12" fmla="*/ 154 w 174"/>
                <a:gd name="T13" fmla="*/ 180 h 180"/>
                <a:gd name="T14" fmla="*/ 149 w 174"/>
                <a:gd name="T15" fmla="*/ 180 h 180"/>
                <a:gd name="T16" fmla="*/ 144 w 174"/>
                <a:gd name="T17" fmla="*/ 180 h 180"/>
                <a:gd name="T18" fmla="*/ 139 w 174"/>
                <a:gd name="T19" fmla="*/ 180 h 180"/>
                <a:gd name="T20" fmla="*/ 111 w 174"/>
                <a:gd name="T21" fmla="*/ 180 h 180"/>
                <a:gd name="T22" fmla="*/ 96 w 174"/>
                <a:gd name="T23" fmla="*/ 180 h 180"/>
                <a:gd name="T24" fmla="*/ 92 w 174"/>
                <a:gd name="T25" fmla="*/ 180 h 180"/>
                <a:gd name="T26" fmla="*/ 86 w 174"/>
                <a:gd name="T27" fmla="*/ 180 h 180"/>
                <a:gd name="T28" fmla="*/ 79 w 174"/>
                <a:gd name="T29" fmla="*/ 180 h 180"/>
                <a:gd name="T30" fmla="*/ 72 w 174"/>
                <a:gd name="T31" fmla="*/ 180 h 180"/>
                <a:gd name="T32" fmla="*/ 68 w 174"/>
                <a:gd name="T33" fmla="*/ 180 h 180"/>
                <a:gd name="T34" fmla="*/ 63 w 174"/>
                <a:gd name="T35" fmla="*/ 180 h 180"/>
                <a:gd name="T36" fmla="*/ 60 w 174"/>
                <a:gd name="T37" fmla="*/ 180 h 180"/>
                <a:gd name="T38" fmla="*/ 55 w 174"/>
                <a:gd name="T39" fmla="*/ 180 h 180"/>
                <a:gd name="T40" fmla="*/ 51 w 174"/>
                <a:gd name="T41" fmla="*/ 180 h 180"/>
                <a:gd name="T42" fmla="*/ 45 w 174"/>
                <a:gd name="T43" fmla="*/ 180 h 180"/>
                <a:gd name="T44" fmla="*/ 41 w 174"/>
                <a:gd name="T45" fmla="*/ 180 h 180"/>
                <a:gd name="T46" fmla="*/ 36 w 174"/>
                <a:gd name="T47" fmla="*/ 180 h 180"/>
                <a:gd name="T48" fmla="*/ 33 w 174"/>
                <a:gd name="T49" fmla="*/ 180 h 180"/>
                <a:gd name="T50" fmla="*/ 27 w 174"/>
                <a:gd name="T51" fmla="*/ 180 h 180"/>
                <a:gd name="T52" fmla="*/ 20 w 174"/>
                <a:gd name="T53" fmla="*/ 179 h 180"/>
                <a:gd name="T54" fmla="*/ 19 w 174"/>
                <a:gd name="T55" fmla="*/ 176 h 180"/>
                <a:gd name="T56" fmla="*/ 18 w 174"/>
                <a:gd name="T57" fmla="*/ 172 h 180"/>
                <a:gd name="T58" fmla="*/ 15 w 174"/>
                <a:gd name="T59" fmla="*/ 171 h 180"/>
                <a:gd name="T60" fmla="*/ 12 w 174"/>
                <a:gd name="T61" fmla="*/ 168 h 180"/>
                <a:gd name="T62" fmla="*/ 11 w 174"/>
                <a:gd name="T63" fmla="*/ 164 h 180"/>
                <a:gd name="T64" fmla="*/ 15 w 174"/>
                <a:gd name="T65" fmla="*/ 161 h 180"/>
                <a:gd name="T66" fmla="*/ 13 w 174"/>
                <a:gd name="T67" fmla="*/ 158 h 180"/>
                <a:gd name="T68" fmla="*/ 11 w 174"/>
                <a:gd name="T69" fmla="*/ 155 h 180"/>
                <a:gd name="T70" fmla="*/ 9 w 174"/>
                <a:gd name="T71" fmla="*/ 152 h 180"/>
                <a:gd name="T72" fmla="*/ 8 w 174"/>
                <a:gd name="T73" fmla="*/ 150 h 180"/>
                <a:gd name="T74" fmla="*/ 4 w 174"/>
                <a:gd name="T75" fmla="*/ 150 h 180"/>
                <a:gd name="T76" fmla="*/ 0 w 174"/>
                <a:gd name="T77" fmla="*/ 150 h 180"/>
                <a:gd name="T78" fmla="*/ 4 w 174"/>
                <a:gd name="T79" fmla="*/ 145 h 180"/>
                <a:gd name="T80" fmla="*/ 9 w 174"/>
                <a:gd name="T81" fmla="*/ 141 h 180"/>
                <a:gd name="T82" fmla="*/ 21 w 174"/>
                <a:gd name="T83" fmla="*/ 129 h 180"/>
                <a:gd name="T84" fmla="*/ 26 w 174"/>
                <a:gd name="T85" fmla="*/ 125 h 180"/>
                <a:gd name="T86" fmla="*/ 32 w 174"/>
                <a:gd name="T87" fmla="*/ 120 h 180"/>
                <a:gd name="T88" fmla="*/ 37 w 174"/>
                <a:gd name="T89" fmla="*/ 113 h 180"/>
                <a:gd name="T90" fmla="*/ 43 w 174"/>
                <a:gd name="T91" fmla="*/ 109 h 180"/>
                <a:gd name="T92" fmla="*/ 47 w 174"/>
                <a:gd name="T93" fmla="*/ 104 h 180"/>
                <a:gd name="T94" fmla="*/ 53 w 174"/>
                <a:gd name="T95" fmla="*/ 99 h 180"/>
                <a:gd name="T96" fmla="*/ 58 w 174"/>
                <a:gd name="T97" fmla="*/ 94 h 180"/>
                <a:gd name="T98" fmla="*/ 62 w 174"/>
                <a:gd name="T99" fmla="*/ 91 h 180"/>
                <a:gd name="T100" fmla="*/ 68 w 174"/>
                <a:gd name="T101" fmla="*/ 84 h 180"/>
                <a:gd name="T102" fmla="*/ 73 w 174"/>
                <a:gd name="T103" fmla="*/ 60 h 180"/>
                <a:gd name="T104" fmla="*/ 116 w 174"/>
                <a:gd name="T105" fmla="*/ 24 h 180"/>
                <a:gd name="T106" fmla="*/ 116 w 174"/>
                <a:gd name="T107" fmla="*/ 20 h 180"/>
                <a:gd name="T108" fmla="*/ 119 w 174"/>
                <a:gd name="T109" fmla="*/ 18 h 180"/>
                <a:gd name="T110" fmla="*/ 121 w 174"/>
                <a:gd name="T111" fmla="*/ 18 h 180"/>
                <a:gd name="T112" fmla="*/ 124 w 174"/>
                <a:gd name="T113" fmla="*/ 18 h 180"/>
                <a:gd name="T114" fmla="*/ 127 w 174"/>
                <a:gd name="T115" fmla="*/ 16 h 180"/>
                <a:gd name="T116" fmla="*/ 131 w 174"/>
                <a:gd name="T117" fmla="*/ 16 h 180"/>
                <a:gd name="T118" fmla="*/ 133 w 174"/>
                <a:gd name="T119" fmla="*/ 16 h 180"/>
                <a:gd name="T120" fmla="*/ 153 w 174"/>
                <a:gd name="T121" fmla="*/ 0 h 180"/>
                <a:gd name="T122" fmla="*/ 164 w 174"/>
                <a:gd name="T123" fmla="*/ 8 h 180"/>
                <a:gd name="T124" fmla="*/ 164 w 174"/>
                <a:gd name="T125" fmla="*/ 1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180">
                  <a:moveTo>
                    <a:pt x="164" y="17"/>
                  </a:moveTo>
                  <a:lnTo>
                    <a:pt x="164" y="18"/>
                  </a:lnTo>
                  <a:lnTo>
                    <a:pt x="164" y="19"/>
                  </a:lnTo>
                  <a:lnTo>
                    <a:pt x="164" y="23"/>
                  </a:lnTo>
                  <a:lnTo>
                    <a:pt x="174" y="23"/>
                  </a:lnTo>
                  <a:lnTo>
                    <a:pt x="174" y="25"/>
                  </a:lnTo>
                  <a:lnTo>
                    <a:pt x="174" y="35"/>
                  </a:lnTo>
                  <a:lnTo>
                    <a:pt x="174" y="42"/>
                  </a:lnTo>
                  <a:lnTo>
                    <a:pt x="173" y="57"/>
                  </a:lnTo>
                  <a:lnTo>
                    <a:pt x="164" y="55"/>
                  </a:lnTo>
                  <a:lnTo>
                    <a:pt x="163" y="91"/>
                  </a:lnTo>
                  <a:lnTo>
                    <a:pt x="162" y="91"/>
                  </a:lnTo>
                  <a:lnTo>
                    <a:pt x="162" y="95"/>
                  </a:lnTo>
                  <a:lnTo>
                    <a:pt x="162" y="101"/>
                  </a:lnTo>
                  <a:lnTo>
                    <a:pt x="162" y="105"/>
                  </a:lnTo>
                  <a:lnTo>
                    <a:pt x="162" y="109"/>
                  </a:lnTo>
                  <a:lnTo>
                    <a:pt x="162" y="110"/>
                  </a:lnTo>
                  <a:lnTo>
                    <a:pt x="162" y="112"/>
                  </a:lnTo>
                  <a:lnTo>
                    <a:pt x="162" y="117"/>
                  </a:lnTo>
                  <a:lnTo>
                    <a:pt x="162" y="118"/>
                  </a:lnTo>
                  <a:lnTo>
                    <a:pt x="162" y="125"/>
                  </a:lnTo>
                  <a:lnTo>
                    <a:pt x="162" y="126"/>
                  </a:lnTo>
                  <a:lnTo>
                    <a:pt x="162" y="180"/>
                  </a:lnTo>
                  <a:lnTo>
                    <a:pt x="160" y="180"/>
                  </a:lnTo>
                  <a:lnTo>
                    <a:pt x="158" y="180"/>
                  </a:lnTo>
                  <a:lnTo>
                    <a:pt x="157" y="180"/>
                  </a:lnTo>
                  <a:lnTo>
                    <a:pt x="156" y="180"/>
                  </a:lnTo>
                  <a:lnTo>
                    <a:pt x="154" y="180"/>
                  </a:lnTo>
                  <a:lnTo>
                    <a:pt x="153" y="180"/>
                  </a:lnTo>
                  <a:lnTo>
                    <a:pt x="152" y="180"/>
                  </a:lnTo>
                  <a:lnTo>
                    <a:pt x="150" y="180"/>
                  </a:lnTo>
                  <a:lnTo>
                    <a:pt x="149" y="180"/>
                  </a:lnTo>
                  <a:lnTo>
                    <a:pt x="147" y="180"/>
                  </a:lnTo>
                  <a:lnTo>
                    <a:pt x="146" y="180"/>
                  </a:lnTo>
                  <a:lnTo>
                    <a:pt x="145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3" y="180"/>
                  </a:lnTo>
                  <a:lnTo>
                    <a:pt x="140" y="180"/>
                  </a:lnTo>
                  <a:lnTo>
                    <a:pt x="139" y="180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5" y="180"/>
                  </a:lnTo>
                  <a:lnTo>
                    <a:pt x="111" y="180"/>
                  </a:lnTo>
                  <a:lnTo>
                    <a:pt x="107" y="180"/>
                  </a:lnTo>
                  <a:lnTo>
                    <a:pt x="105" y="180"/>
                  </a:lnTo>
                  <a:lnTo>
                    <a:pt x="102" y="180"/>
                  </a:lnTo>
                  <a:lnTo>
                    <a:pt x="96" y="180"/>
                  </a:lnTo>
                  <a:lnTo>
                    <a:pt x="95" y="180"/>
                  </a:lnTo>
                  <a:lnTo>
                    <a:pt x="94" y="180"/>
                  </a:lnTo>
                  <a:lnTo>
                    <a:pt x="93" y="180"/>
                  </a:lnTo>
                  <a:lnTo>
                    <a:pt x="92" y="180"/>
                  </a:lnTo>
                  <a:lnTo>
                    <a:pt x="90" y="180"/>
                  </a:lnTo>
                  <a:lnTo>
                    <a:pt x="89" y="180"/>
                  </a:lnTo>
                  <a:lnTo>
                    <a:pt x="89" y="180"/>
                  </a:lnTo>
                  <a:lnTo>
                    <a:pt x="86" y="180"/>
                  </a:lnTo>
                  <a:lnTo>
                    <a:pt x="84" y="180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79" y="180"/>
                  </a:lnTo>
                  <a:lnTo>
                    <a:pt x="78" y="180"/>
                  </a:lnTo>
                  <a:lnTo>
                    <a:pt x="76" y="180"/>
                  </a:lnTo>
                  <a:lnTo>
                    <a:pt x="75" y="180"/>
                  </a:lnTo>
                  <a:lnTo>
                    <a:pt x="72" y="180"/>
                  </a:lnTo>
                  <a:lnTo>
                    <a:pt x="71" y="180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3" y="180"/>
                  </a:lnTo>
                  <a:lnTo>
                    <a:pt x="62" y="180"/>
                  </a:lnTo>
                  <a:lnTo>
                    <a:pt x="62" y="180"/>
                  </a:lnTo>
                  <a:lnTo>
                    <a:pt x="61" y="180"/>
                  </a:lnTo>
                  <a:lnTo>
                    <a:pt x="60" y="180"/>
                  </a:lnTo>
                  <a:lnTo>
                    <a:pt x="59" y="180"/>
                  </a:lnTo>
                  <a:lnTo>
                    <a:pt x="58" y="180"/>
                  </a:lnTo>
                  <a:lnTo>
                    <a:pt x="56" y="180"/>
                  </a:lnTo>
                  <a:lnTo>
                    <a:pt x="55" y="180"/>
                  </a:lnTo>
                  <a:lnTo>
                    <a:pt x="54" y="180"/>
                  </a:lnTo>
                  <a:lnTo>
                    <a:pt x="53" y="180"/>
                  </a:lnTo>
                  <a:lnTo>
                    <a:pt x="52" y="180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9" y="180"/>
                  </a:lnTo>
                  <a:lnTo>
                    <a:pt x="47" y="180"/>
                  </a:lnTo>
                  <a:lnTo>
                    <a:pt x="45" y="180"/>
                  </a:lnTo>
                  <a:lnTo>
                    <a:pt x="44" y="180"/>
                  </a:lnTo>
                  <a:lnTo>
                    <a:pt x="43" y="180"/>
                  </a:lnTo>
                  <a:lnTo>
                    <a:pt x="42" y="180"/>
                  </a:lnTo>
                  <a:lnTo>
                    <a:pt x="41" y="180"/>
                  </a:lnTo>
                  <a:lnTo>
                    <a:pt x="40" y="180"/>
                  </a:lnTo>
                  <a:lnTo>
                    <a:pt x="38" y="180"/>
                  </a:lnTo>
                  <a:lnTo>
                    <a:pt x="37" y="180"/>
                  </a:lnTo>
                  <a:lnTo>
                    <a:pt x="36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4" y="180"/>
                  </a:lnTo>
                  <a:lnTo>
                    <a:pt x="33" y="180"/>
                  </a:lnTo>
                  <a:lnTo>
                    <a:pt x="30" y="180"/>
                  </a:lnTo>
                  <a:lnTo>
                    <a:pt x="29" y="180"/>
                  </a:lnTo>
                  <a:lnTo>
                    <a:pt x="28" y="180"/>
                  </a:lnTo>
                  <a:lnTo>
                    <a:pt x="27" y="180"/>
                  </a:lnTo>
                  <a:lnTo>
                    <a:pt x="25" y="180"/>
                  </a:lnTo>
                  <a:lnTo>
                    <a:pt x="21" y="180"/>
                  </a:lnTo>
                  <a:lnTo>
                    <a:pt x="20" y="180"/>
                  </a:lnTo>
                  <a:lnTo>
                    <a:pt x="20" y="179"/>
                  </a:lnTo>
                  <a:lnTo>
                    <a:pt x="20" y="178"/>
                  </a:lnTo>
                  <a:lnTo>
                    <a:pt x="19" y="177"/>
                  </a:lnTo>
                  <a:lnTo>
                    <a:pt x="20" y="177"/>
                  </a:lnTo>
                  <a:lnTo>
                    <a:pt x="19" y="176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9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7" y="171"/>
                  </a:lnTo>
                  <a:lnTo>
                    <a:pt x="16" y="171"/>
                  </a:lnTo>
                  <a:lnTo>
                    <a:pt x="15" y="171"/>
                  </a:lnTo>
                  <a:lnTo>
                    <a:pt x="13" y="171"/>
                  </a:lnTo>
                  <a:lnTo>
                    <a:pt x="13" y="170"/>
                  </a:lnTo>
                  <a:lnTo>
                    <a:pt x="12" y="169"/>
                  </a:lnTo>
                  <a:lnTo>
                    <a:pt x="12" y="168"/>
                  </a:lnTo>
                  <a:lnTo>
                    <a:pt x="12" y="167"/>
                  </a:lnTo>
                  <a:lnTo>
                    <a:pt x="11" y="167"/>
                  </a:lnTo>
                  <a:lnTo>
                    <a:pt x="11" y="165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2" y="163"/>
                  </a:lnTo>
                  <a:lnTo>
                    <a:pt x="13" y="162"/>
                  </a:lnTo>
                  <a:lnTo>
                    <a:pt x="15" y="161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5" y="159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2" y="156"/>
                  </a:lnTo>
                  <a:lnTo>
                    <a:pt x="12" y="155"/>
                  </a:lnTo>
                  <a:lnTo>
                    <a:pt x="11" y="155"/>
                  </a:lnTo>
                  <a:lnTo>
                    <a:pt x="11" y="154"/>
                  </a:lnTo>
                  <a:lnTo>
                    <a:pt x="10" y="153"/>
                  </a:lnTo>
                  <a:lnTo>
                    <a:pt x="9" y="153"/>
                  </a:lnTo>
                  <a:lnTo>
                    <a:pt x="9" y="152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0"/>
                  </a:lnTo>
                  <a:lnTo>
                    <a:pt x="7" y="151"/>
                  </a:lnTo>
                  <a:lnTo>
                    <a:pt x="6" y="151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3" y="150"/>
                  </a:lnTo>
                  <a:lnTo>
                    <a:pt x="2" y="150"/>
                  </a:lnTo>
                  <a:lnTo>
                    <a:pt x="1" y="150"/>
                  </a:lnTo>
                  <a:lnTo>
                    <a:pt x="0" y="150"/>
                  </a:lnTo>
                  <a:lnTo>
                    <a:pt x="1" y="148"/>
                  </a:lnTo>
                  <a:lnTo>
                    <a:pt x="2" y="147"/>
                  </a:lnTo>
                  <a:lnTo>
                    <a:pt x="3" y="146"/>
                  </a:lnTo>
                  <a:lnTo>
                    <a:pt x="4" y="145"/>
                  </a:lnTo>
                  <a:lnTo>
                    <a:pt x="6" y="144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1" y="138"/>
                  </a:lnTo>
                  <a:lnTo>
                    <a:pt x="12" y="137"/>
                  </a:lnTo>
                  <a:lnTo>
                    <a:pt x="21" y="129"/>
                  </a:lnTo>
                  <a:lnTo>
                    <a:pt x="23" y="128"/>
                  </a:lnTo>
                  <a:lnTo>
                    <a:pt x="24" y="127"/>
                  </a:lnTo>
                  <a:lnTo>
                    <a:pt x="25" y="126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8" y="122"/>
                  </a:lnTo>
                  <a:lnTo>
                    <a:pt x="30" y="120"/>
                  </a:lnTo>
                  <a:lnTo>
                    <a:pt x="32" y="120"/>
                  </a:lnTo>
                  <a:lnTo>
                    <a:pt x="34" y="118"/>
                  </a:lnTo>
                  <a:lnTo>
                    <a:pt x="35" y="116"/>
                  </a:lnTo>
                  <a:lnTo>
                    <a:pt x="36" y="114"/>
                  </a:lnTo>
                  <a:lnTo>
                    <a:pt x="37" y="113"/>
                  </a:lnTo>
                  <a:lnTo>
                    <a:pt x="38" y="112"/>
                  </a:lnTo>
                  <a:lnTo>
                    <a:pt x="38" y="111"/>
                  </a:lnTo>
                  <a:lnTo>
                    <a:pt x="41" y="110"/>
                  </a:lnTo>
                  <a:lnTo>
                    <a:pt x="43" y="109"/>
                  </a:lnTo>
                  <a:lnTo>
                    <a:pt x="44" y="108"/>
                  </a:lnTo>
                  <a:lnTo>
                    <a:pt x="45" y="107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9" y="103"/>
                  </a:lnTo>
                  <a:lnTo>
                    <a:pt x="50" y="102"/>
                  </a:lnTo>
                  <a:lnTo>
                    <a:pt x="52" y="100"/>
                  </a:lnTo>
                  <a:lnTo>
                    <a:pt x="53" y="99"/>
                  </a:lnTo>
                  <a:lnTo>
                    <a:pt x="54" y="99"/>
                  </a:lnTo>
                  <a:lnTo>
                    <a:pt x="56" y="96"/>
                  </a:lnTo>
                  <a:lnTo>
                    <a:pt x="58" y="95"/>
                  </a:lnTo>
                  <a:lnTo>
                    <a:pt x="58" y="94"/>
                  </a:lnTo>
                  <a:lnTo>
                    <a:pt x="59" y="94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4" y="87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9" y="83"/>
                  </a:lnTo>
                  <a:lnTo>
                    <a:pt x="71" y="82"/>
                  </a:lnTo>
                  <a:lnTo>
                    <a:pt x="73" y="79"/>
                  </a:lnTo>
                  <a:lnTo>
                    <a:pt x="73" y="60"/>
                  </a:lnTo>
                  <a:lnTo>
                    <a:pt x="73" y="59"/>
                  </a:lnTo>
                  <a:lnTo>
                    <a:pt x="73" y="24"/>
                  </a:lnTo>
                  <a:lnTo>
                    <a:pt x="105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3"/>
                  </a:lnTo>
                  <a:lnTo>
                    <a:pt x="116" y="21"/>
                  </a:lnTo>
                  <a:lnTo>
                    <a:pt x="116" y="20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9" y="18"/>
                  </a:lnTo>
                  <a:lnTo>
                    <a:pt x="120" y="18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21" y="18"/>
                  </a:lnTo>
                  <a:lnTo>
                    <a:pt x="121" y="17"/>
                  </a:lnTo>
                  <a:lnTo>
                    <a:pt x="122" y="18"/>
                  </a:lnTo>
                  <a:lnTo>
                    <a:pt x="123" y="18"/>
                  </a:lnTo>
                  <a:lnTo>
                    <a:pt x="124" y="18"/>
                  </a:lnTo>
                  <a:lnTo>
                    <a:pt x="126" y="18"/>
                  </a:lnTo>
                  <a:lnTo>
                    <a:pt x="126" y="17"/>
                  </a:lnTo>
                  <a:lnTo>
                    <a:pt x="126" y="16"/>
                  </a:lnTo>
                  <a:lnTo>
                    <a:pt x="127" y="16"/>
                  </a:lnTo>
                  <a:lnTo>
                    <a:pt x="128" y="16"/>
                  </a:lnTo>
                  <a:lnTo>
                    <a:pt x="129" y="16"/>
                  </a:lnTo>
                  <a:lnTo>
                    <a:pt x="130" y="16"/>
                  </a:lnTo>
                  <a:lnTo>
                    <a:pt x="131" y="16"/>
                  </a:lnTo>
                  <a:lnTo>
                    <a:pt x="131" y="15"/>
                  </a:lnTo>
                  <a:lnTo>
                    <a:pt x="132" y="15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5" y="17"/>
                  </a:lnTo>
                  <a:lnTo>
                    <a:pt x="135" y="18"/>
                  </a:lnTo>
                  <a:lnTo>
                    <a:pt x="141" y="11"/>
                  </a:lnTo>
                  <a:lnTo>
                    <a:pt x="153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4" y="7"/>
                  </a:lnTo>
                  <a:lnTo>
                    <a:pt x="164" y="8"/>
                  </a:lnTo>
                  <a:lnTo>
                    <a:pt x="164" y="9"/>
                  </a:lnTo>
                  <a:lnTo>
                    <a:pt x="164" y="10"/>
                  </a:lnTo>
                  <a:lnTo>
                    <a:pt x="164" y="11"/>
                  </a:lnTo>
                  <a:lnTo>
                    <a:pt x="164" y="12"/>
                  </a:lnTo>
                  <a:lnTo>
                    <a:pt x="164" y="14"/>
                  </a:lnTo>
                  <a:lnTo>
                    <a:pt x="164" y="15"/>
                  </a:lnTo>
                  <a:lnTo>
                    <a:pt x="164" y="1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3" name="Freeform 95"/>
            <p:cNvSpPr>
              <a:spLocks/>
            </p:cNvSpPr>
            <p:nvPr/>
          </p:nvSpPr>
          <p:spPr bwMode="auto">
            <a:xfrm>
              <a:off x="3275013" y="2798763"/>
              <a:ext cx="503238" cy="422275"/>
            </a:xfrm>
            <a:custGeom>
              <a:avLst/>
              <a:gdLst>
                <a:gd name="T0" fmla="*/ 272 w 317"/>
                <a:gd name="T1" fmla="*/ 14 h 266"/>
                <a:gd name="T2" fmla="*/ 279 w 317"/>
                <a:gd name="T3" fmla="*/ 14 h 266"/>
                <a:gd name="T4" fmla="*/ 291 w 317"/>
                <a:gd name="T5" fmla="*/ 12 h 266"/>
                <a:gd name="T6" fmla="*/ 301 w 317"/>
                <a:gd name="T7" fmla="*/ 17 h 266"/>
                <a:gd name="T8" fmla="*/ 308 w 317"/>
                <a:gd name="T9" fmla="*/ 27 h 266"/>
                <a:gd name="T10" fmla="*/ 313 w 317"/>
                <a:gd name="T11" fmla="*/ 37 h 266"/>
                <a:gd name="T12" fmla="*/ 315 w 317"/>
                <a:gd name="T13" fmla="*/ 48 h 266"/>
                <a:gd name="T14" fmla="*/ 292 w 317"/>
                <a:gd name="T15" fmla="*/ 75 h 266"/>
                <a:gd name="T16" fmla="*/ 261 w 317"/>
                <a:gd name="T17" fmla="*/ 108 h 266"/>
                <a:gd name="T18" fmla="*/ 254 w 317"/>
                <a:gd name="T19" fmla="*/ 117 h 266"/>
                <a:gd name="T20" fmla="*/ 253 w 317"/>
                <a:gd name="T21" fmla="*/ 126 h 266"/>
                <a:gd name="T22" fmla="*/ 254 w 317"/>
                <a:gd name="T23" fmla="*/ 137 h 266"/>
                <a:gd name="T24" fmla="*/ 252 w 317"/>
                <a:gd name="T25" fmla="*/ 151 h 266"/>
                <a:gd name="T26" fmla="*/ 244 w 317"/>
                <a:gd name="T27" fmla="*/ 161 h 266"/>
                <a:gd name="T28" fmla="*/ 235 w 317"/>
                <a:gd name="T29" fmla="*/ 162 h 266"/>
                <a:gd name="T30" fmla="*/ 224 w 317"/>
                <a:gd name="T31" fmla="*/ 168 h 266"/>
                <a:gd name="T32" fmla="*/ 220 w 317"/>
                <a:gd name="T33" fmla="*/ 176 h 266"/>
                <a:gd name="T34" fmla="*/ 215 w 317"/>
                <a:gd name="T35" fmla="*/ 166 h 266"/>
                <a:gd name="T36" fmla="*/ 206 w 317"/>
                <a:gd name="T37" fmla="*/ 167 h 266"/>
                <a:gd name="T38" fmla="*/ 209 w 317"/>
                <a:gd name="T39" fmla="*/ 176 h 266"/>
                <a:gd name="T40" fmla="*/ 204 w 317"/>
                <a:gd name="T41" fmla="*/ 185 h 266"/>
                <a:gd name="T42" fmla="*/ 194 w 317"/>
                <a:gd name="T43" fmla="*/ 189 h 266"/>
                <a:gd name="T44" fmla="*/ 189 w 317"/>
                <a:gd name="T45" fmla="*/ 200 h 266"/>
                <a:gd name="T46" fmla="*/ 185 w 317"/>
                <a:gd name="T47" fmla="*/ 201 h 266"/>
                <a:gd name="T48" fmla="*/ 174 w 317"/>
                <a:gd name="T49" fmla="*/ 204 h 266"/>
                <a:gd name="T50" fmla="*/ 168 w 317"/>
                <a:gd name="T51" fmla="*/ 218 h 266"/>
                <a:gd name="T52" fmla="*/ 162 w 317"/>
                <a:gd name="T53" fmla="*/ 228 h 266"/>
                <a:gd name="T54" fmla="*/ 155 w 317"/>
                <a:gd name="T55" fmla="*/ 237 h 266"/>
                <a:gd name="T56" fmla="*/ 145 w 317"/>
                <a:gd name="T57" fmla="*/ 240 h 266"/>
                <a:gd name="T58" fmla="*/ 137 w 317"/>
                <a:gd name="T59" fmla="*/ 242 h 266"/>
                <a:gd name="T60" fmla="*/ 128 w 317"/>
                <a:gd name="T61" fmla="*/ 245 h 266"/>
                <a:gd name="T62" fmla="*/ 117 w 317"/>
                <a:gd name="T63" fmla="*/ 247 h 266"/>
                <a:gd name="T64" fmla="*/ 108 w 317"/>
                <a:gd name="T65" fmla="*/ 253 h 266"/>
                <a:gd name="T66" fmla="*/ 94 w 317"/>
                <a:gd name="T67" fmla="*/ 252 h 266"/>
                <a:gd name="T68" fmla="*/ 81 w 317"/>
                <a:gd name="T69" fmla="*/ 257 h 266"/>
                <a:gd name="T70" fmla="*/ 74 w 317"/>
                <a:gd name="T71" fmla="*/ 262 h 266"/>
                <a:gd name="T72" fmla="*/ 64 w 317"/>
                <a:gd name="T73" fmla="*/ 262 h 266"/>
                <a:gd name="T74" fmla="*/ 56 w 317"/>
                <a:gd name="T75" fmla="*/ 264 h 266"/>
                <a:gd name="T76" fmla="*/ 52 w 317"/>
                <a:gd name="T77" fmla="*/ 263 h 266"/>
                <a:gd name="T78" fmla="*/ 46 w 317"/>
                <a:gd name="T79" fmla="*/ 261 h 266"/>
                <a:gd name="T80" fmla="*/ 40 w 317"/>
                <a:gd name="T81" fmla="*/ 259 h 266"/>
                <a:gd name="T82" fmla="*/ 35 w 317"/>
                <a:gd name="T83" fmla="*/ 257 h 266"/>
                <a:gd name="T84" fmla="*/ 29 w 317"/>
                <a:gd name="T85" fmla="*/ 249 h 266"/>
                <a:gd name="T86" fmla="*/ 22 w 317"/>
                <a:gd name="T87" fmla="*/ 243 h 266"/>
                <a:gd name="T88" fmla="*/ 17 w 317"/>
                <a:gd name="T89" fmla="*/ 234 h 266"/>
                <a:gd name="T90" fmla="*/ 17 w 317"/>
                <a:gd name="T91" fmla="*/ 227 h 266"/>
                <a:gd name="T92" fmla="*/ 13 w 317"/>
                <a:gd name="T93" fmla="*/ 215 h 266"/>
                <a:gd name="T94" fmla="*/ 6 w 317"/>
                <a:gd name="T95" fmla="*/ 204 h 266"/>
                <a:gd name="T96" fmla="*/ 0 w 317"/>
                <a:gd name="T97" fmla="*/ 198 h 266"/>
                <a:gd name="T98" fmla="*/ 13 w 317"/>
                <a:gd name="T99" fmla="*/ 180 h 266"/>
                <a:gd name="T100" fmla="*/ 29 w 317"/>
                <a:gd name="T101" fmla="*/ 176 h 266"/>
                <a:gd name="T102" fmla="*/ 40 w 317"/>
                <a:gd name="T103" fmla="*/ 172 h 266"/>
                <a:gd name="T104" fmla="*/ 52 w 317"/>
                <a:gd name="T105" fmla="*/ 164 h 266"/>
                <a:gd name="T106" fmla="*/ 67 w 317"/>
                <a:gd name="T107" fmla="*/ 162 h 266"/>
                <a:gd name="T108" fmla="*/ 80 w 317"/>
                <a:gd name="T109" fmla="*/ 161 h 266"/>
                <a:gd name="T110" fmla="*/ 91 w 317"/>
                <a:gd name="T111" fmla="*/ 160 h 266"/>
                <a:gd name="T112" fmla="*/ 104 w 317"/>
                <a:gd name="T113" fmla="*/ 155 h 266"/>
                <a:gd name="T114" fmla="*/ 169 w 317"/>
                <a:gd name="T115" fmla="*/ 95 h 266"/>
                <a:gd name="T116" fmla="*/ 203 w 317"/>
                <a:gd name="T117" fmla="*/ 54 h 266"/>
                <a:gd name="T118" fmla="*/ 226 w 317"/>
                <a:gd name="T119" fmla="*/ 32 h 266"/>
                <a:gd name="T120" fmla="*/ 253 w 317"/>
                <a:gd name="T121" fmla="*/ 3 h 266"/>
                <a:gd name="T122" fmla="*/ 262 w 317"/>
                <a:gd name="T123" fmla="*/ 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7" h="266">
                  <a:moveTo>
                    <a:pt x="264" y="10"/>
                  </a:moveTo>
                  <a:lnTo>
                    <a:pt x="265" y="11"/>
                  </a:lnTo>
                  <a:lnTo>
                    <a:pt x="266" y="11"/>
                  </a:lnTo>
                  <a:lnTo>
                    <a:pt x="266" y="12"/>
                  </a:lnTo>
                  <a:lnTo>
                    <a:pt x="268" y="12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9" y="14"/>
                  </a:lnTo>
                  <a:lnTo>
                    <a:pt x="269" y="14"/>
                  </a:lnTo>
                  <a:lnTo>
                    <a:pt x="270" y="14"/>
                  </a:lnTo>
                  <a:lnTo>
                    <a:pt x="271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4" y="15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75" y="16"/>
                  </a:lnTo>
                  <a:lnTo>
                    <a:pt x="275" y="17"/>
                  </a:lnTo>
                  <a:lnTo>
                    <a:pt x="277" y="16"/>
                  </a:lnTo>
                  <a:lnTo>
                    <a:pt x="277" y="15"/>
                  </a:lnTo>
                  <a:lnTo>
                    <a:pt x="278" y="15"/>
                  </a:lnTo>
                  <a:lnTo>
                    <a:pt x="278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2"/>
                  </a:lnTo>
                  <a:lnTo>
                    <a:pt x="280" y="11"/>
                  </a:lnTo>
                  <a:lnTo>
                    <a:pt x="281" y="11"/>
                  </a:lnTo>
                  <a:lnTo>
                    <a:pt x="282" y="11"/>
                  </a:lnTo>
                  <a:lnTo>
                    <a:pt x="283" y="11"/>
                  </a:lnTo>
                  <a:lnTo>
                    <a:pt x="284" y="12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89" y="11"/>
                  </a:lnTo>
                  <a:lnTo>
                    <a:pt x="289" y="12"/>
                  </a:lnTo>
                  <a:lnTo>
                    <a:pt x="290" y="12"/>
                  </a:lnTo>
                  <a:lnTo>
                    <a:pt x="291" y="12"/>
                  </a:lnTo>
                  <a:lnTo>
                    <a:pt x="292" y="12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7" y="12"/>
                  </a:lnTo>
                  <a:lnTo>
                    <a:pt x="297" y="14"/>
                  </a:lnTo>
                  <a:lnTo>
                    <a:pt x="298" y="14"/>
                  </a:lnTo>
                  <a:lnTo>
                    <a:pt x="299" y="14"/>
                  </a:lnTo>
                  <a:lnTo>
                    <a:pt x="299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1" y="17"/>
                  </a:lnTo>
                  <a:lnTo>
                    <a:pt x="301" y="18"/>
                  </a:lnTo>
                  <a:lnTo>
                    <a:pt x="301" y="19"/>
                  </a:lnTo>
                  <a:lnTo>
                    <a:pt x="303" y="19"/>
                  </a:lnTo>
                  <a:lnTo>
                    <a:pt x="303" y="20"/>
                  </a:lnTo>
                  <a:lnTo>
                    <a:pt x="304" y="20"/>
                  </a:lnTo>
                  <a:lnTo>
                    <a:pt x="304" y="22"/>
                  </a:lnTo>
                  <a:lnTo>
                    <a:pt x="305" y="22"/>
                  </a:lnTo>
                  <a:lnTo>
                    <a:pt x="306" y="23"/>
                  </a:lnTo>
                  <a:lnTo>
                    <a:pt x="306" y="24"/>
                  </a:lnTo>
                  <a:lnTo>
                    <a:pt x="307" y="24"/>
                  </a:lnTo>
                  <a:lnTo>
                    <a:pt x="307" y="25"/>
                  </a:lnTo>
                  <a:lnTo>
                    <a:pt x="308" y="26"/>
                  </a:lnTo>
                  <a:lnTo>
                    <a:pt x="308" y="27"/>
                  </a:lnTo>
                  <a:lnTo>
                    <a:pt x="308" y="28"/>
                  </a:lnTo>
                  <a:lnTo>
                    <a:pt x="308" y="29"/>
                  </a:lnTo>
                  <a:lnTo>
                    <a:pt x="309" y="31"/>
                  </a:lnTo>
                  <a:lnTo>
                    <a:pt x="308" y="31"/>
                  </a:lnTo>
                  <a:lnTo>
                    <a:pt x="308" y="32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09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2" y="37"/>
                  </a:lnTo>
                  <a:lnTo>
                    <a:pt x="313" y="37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4" y="40"/>
                  </a:lnTo>
                  <a:lnTo>
                    <a:pt x="315" y="40"/>
                  </a:lnTo>
                  <a:lnTo>
                    <a:pt x="315" y="41"/>
                  </a:lnTo>
                  <a:lnTo>
                    <a:pt x="315" y="41"/>
                  </a:lnTo>
                  <a:lnTo>
                    <a:pt x="315" y="42"/>
                  </a:lnTo>
                  <a:lnTo>
                    <a:pt x="315" y="43"/>
                  </a:lnTo>
                  <a:lnTo>
                    <a:pt x="315" y="44"/>
                  </a:lnTo>
                  <a:lnTo>
                    <a:pt x="314" y="44"/>
                  </a:lnTo>
                  <a:lnTo>
                    <a:pt x="314" y="45"/>
                  </a:lnTo>
                  <a:lnTo>
                    <a:pt x="315" y="46"/>
                  </a:lnTo>
                  <a:lnTo>
                    <a:pt x="315" y="48"/>
                  </a:lnTo>
                  <a:lnTo>
                    <a:pt x="316" y="48"/>
                  </a:lnTo>
                  <a:lnTo>
                    <a:pt x="316" y="49"/>
                  </a:lnTo>
                  <a:lnTo>
                    <a:pt x="316" y="50"/>
                  </a:lnTo>
                  <a:lnTo>
                    <a:pt x="317" y="51"/>
                  </a:lnTo>
                  <a:lnTo>
                    <a:pt x="313" y="54"/>
                  </a:lnTo>
                  <a:lnTo>
                    <a:pt x="308" y="59"/>
                  </a:lnTo>
                  <a:lnTo>
                    <a:pt x="307" y="61"/>
                  </a:lnTo>
                  <a:lnTo>
                    <a:pt x="303" y="65"/>
                  </a:lnTo>
                  <a:lnTo>
                    <a:pt x="301" y="66"/>
                  </a:lnTo>
                  <a:lnTo>
                    <a:pt x="300" y="68"/>
                  </a:lnTo>
                  <a:lnTo>
                    <a:pt x="296" y="73"/>
                  </a:lnTo>
                  <a:lnTo>
                    <a:pt x="295" y="73"/>
                  </a:lnTo>
                  <a:lnTo>
                    <a:pt x="292" y="75"/>
                  </a:lnTo>
                  <a:lnTo>
                    <a:pt x="283" y="84"/>
                  </a:lnTo>
                  <a:lnTo>
                    <a:pt x="282" y="85"/>
                  </a:lnTo>
                  <a:lnTo>
                    <a:pt x="281" y="87"/>
                  </a:lnTo>
                  <a:lnTo>
                    <a:pt x="280" y="87"/>
                  </a:lnTo>
                  <a:lnTo>
                    <a:pt x="278" y="91"/>
                  </a:lnTo>
                  <a:lnTo>
                    <a:pt x="274" y="95"/>
                  </a:lnTo>
                  <a:lnTo>
                    <a:pt x="271" y="97"/>
                  </a:lnTo>
                  <a:lnTo>
                    <a:pt x="270" y="99"/>
                  </a:lnTo>
                  <a:lnTo>
                    <a:pt x="264" y="104"/>
                  </a:lnTo>
                  <a:lnTo>
                    <a:pt x="263" y="105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1" y="108"/>
                  </a:lnTo>
                  <a:lnTo>
                    <a:pt x="260" y="109"/>
                  </a:lnTo>
                  <a:lnTo>
                    <a:pt x="258" y="109"/>
                  </a:lnTo>
                  <a:lnTo>
                    <a:pt x="258" y="110"/>
                  </a:lnTo>
                  <a:lnTo>
                    <a:pt x="257" y="111"/>
                  </a:lnTo>
                  <a:lnTo>
                    <a:pt x="257" y="112"/>
                  </a:lnTo>
                  <a:lnTo>
                    <a:pt x="256" y="112"/>
                  </a:lnTo>
                  <a:lnTo>
                    <a:pt x="256" y="113"/>
                  </a:lnTo>
                  <a:lnTo>
                    <a:pt x="256" y="115"/>
                  </a:lnTo>
                  <a:lnTo>
                    <a:pt x="256" y="116"/>
                  </a:lnTo>
                  <a:lnTo>
                    <a:pt x="255" y="117"/>
                  </a:lnTo>
                  <a:lnTo>
                    <a:pt x="254" y="117"/>
                  </a:lnTo>
                  <a:lnTo>
                    <a:pt x="253" y="117"/>
                  </a:lnTo>
                  <a:lnTo>
                    <a:pt x="254" y="117"/>
                  </a:lnTo>
                  <a:lnTo>
                    <a:pt x="254" y="118"/>
                  </a:lnTo>
                  <a:lnTo>
                    <a:pt x="255" y="119"/>
                  </a:lnTo>
                  <a:lnTo>
                    <a:pt x="255" y="120"/>
                  </a:lnTo>
                  <a:lnTo>
                    <a:pt x="255" y="121"/>
                  </a:lnTo>
                  <a:lnTo>
                    <a:pt x="254" y="121"/>
                  </a:lnTo>
                  <a:lnTo>
                    <a:pt x="253" y="121"/>
                  </a:lnTo>
                  <a:lnTo>
                    <a:pt x="253" y="122"/>
                  </a:lnTo>
                  <a:lnTo>
                    <a:pt x="252" y="122"/>
                  </a:lnTo>
                  <a:lnTo>
                    <a:pt x="252" y="122"/>
                  </a:lnTo>
                  <a:lnTo>
                    <a:pt x="252" y="124"/>
                  </a:lnTo>
                  <a:lnTo>
                    <a:pt x="252" y="125"/>
                  </a:lnTo>
                  <a:lnTo>
                    <a:pt x="253" y="125"/>
                  </a:lnTo>
                  <a:lnTo>
                    <a:pt x="253" y="126"/>
                  </a:lnTo>
                  <a:lnTo>
                    <a:pt x="253" y="127"/>
                  </a:lnTo>
                  <a:lnTo>
                    <a:pt x="253" y="128"/>
                  </a:lnTo>
                  <a:lnTo>
                    <a:pt x="253" y="129"/>
                  </a:lnTo>
                  <a:lnTo>
                    <a:pt x="253" y="130"/>
                  </a:lnTo>
                  <a:lnTo>
                    <a:pt x="253" y="132"/>
                  </a:lnTo>
                  <a:lnTo>
                    <a:pt x="252" y="132"/>
                  </a:lnTo>
                  <a:lnTo>
                    <a:pt x="252" y="133"/>
                  </a:lnTo>
                  <a:lnTo>
                    <a:pt x="253" y="133"/>
                  </a:lnTo>
                  <a:lnTo>
                    <a:pt x="253" y="134"/>
                  </a:lnTo>
                  <a:lnTo>
                    <a:pt x="254" y="134"/>
                  </a:lnTo>
                  <a:lnTo>
                    <a:pt x="254" y="135"/>
                  </a:lnTo>
                  <a:lnTo>
                    <a:pt x="254" y="136"/>
                  </a:lnTo>
                  <a:lnTo>
                    <a:pt x="254" y="137"/>
                  </a:lnTo>
                  <a:lnTo>
                    <a:pt x="254" y="138"/>
                  </a:lnTo>
                  <a:lnTo>
                    <a:pt x="254" y="139"/>
                  </a:lnTo>
                  <a:lnTo>
                    <a:pt x="254" y="141"/>
                  </a:lnTo>
                  <a:lnTo>
                    <a:pt x="253" y="142"/>
                  </a:lnTo>
                  <a:lnTo>
                    <a:pt x="252" y="143"/>
                  </a:lnTo>
                  <a:lnTo>
                    <a:pt x="252" y="145"/>
                  </a:lnTo>
                  <a:lnTo>
                    <a:pt x="252" y="146"/>
                  </a:lnTo>
                  <a:lnTo>
                    <a:pt x="251" y="147"/>
                  </a:lnTo>
                  <a:lnTo>
                    <a:pt x="251" y="149"/>
                  </a:lnTo>
                  <a:lnTo>
                    <a:pt x="252" y="149"/>
                  </a:lnTo>
                  <a:lnTo>
                    <a:pt x="253" y="150"/>
                  </a:lnTo>
                  <a:lnTo>
                    <a:pt x="253" y="150"/>
                  </a:lnTo>
                  <a:lnTo>
                    <a:pt x="252" y="151"/>
                  </a:lnTo>
                  <a:lnTo>
                    <a:pt x="251" y="152"/>
                  </a:lnTo>
                  <a:lnTo>
                    <a:pt x="251" y="153"/>
                  </a:lnTo>
                  <a:lnTo>
                    <a:pt x="249" y="154"/>
                  </a:lnTo>
                  <a:lnTo>
                    <a:pt x="249" y="155"/>
                  </a:lnTo>
                  <a:lnTo>
                    <a:pt x="248" y="155"/>
                  </a:lnTo>
                  <a:lnTo>
                    <a:pt x="247" y="155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59"/>
                  </a:lnTo>
                  <a:lnTo>
                    <a:pt x="247" y="160"/>
                  </a:lnTo>
                  <a:lnTo>
                    <a:pt x="246" y="161"/>
                  </a:lnTo>
                  <a:lnTo>
                    <a:pt x="245" y="161"/>
                  </a:lnTo>
                  <a:lnTo>
                    <a:pt x="244" y="161"/>
                  </a:lnTo>
                  <a:lnTo>
                    <a:pt x="244" y="162"/>
                  </a:lnTo>
                  <a:lnTo>
                    <a:pt x="244" y="163"/>
                  </a:lnTo>
                  <a:lnTo>
                    <a:pt x="243" y="163"/>
                  </a:lnTo>
                  <a:lnTo>
                    <a:pt x="243" y="164"/>
                  </a:lnTo>
                  <a:lnTo>
                    <a:pt x="241" y="164"/>
                  </a:lnTo>
                  <a:lnTo>
                    <a:pt x="241" y="166"/>
                  </a:lnTo>
                  <a:lnTo>
                    <a:pt x="240" y="166"/>
                  </a:lnTo>
                  <a:lnTo>
                    <a:pt x="238" y="166"/>
                  </a:lnTo>
                  <a:lnTo>
                    <a:pt x="238" y="164"/>
                  </a:lnTo>
                  <a:lnTo>
                    <a:pt x="237" y="163"/>
                  </a:lnTo>
                  <a:lnTo>
                    <a:pt x="237" y="162"/>
                  </a:lnTo>
                  <a:lnTo>
                    <a:pt x="236" y="162"/>
                  </a:lnTo>
                  <a:lnTo>
                    <a:pt x="235" y="162"/>
                  </a:lnTo>
                  <a:lnTo>
                    <a:pt x="234" y="162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1" y="162"/>
                  </a:lnTo>
                  <a:lnTo>
                    <a:pt x="231" y="163"/>
                  </a:lnTo>
                  <a:lnTo>
                    <a:pt x="231" y="164"/>
                  </a:lnTo>
                  <a:lnTo>
                    <a:pt x="231" y="166"/>
                  </a:lnTo>
                  <a:lnTo>
                    <a:pt x="230" y="167"/>
                  </a:lnTo>
                  <a:lnTo>
                    <a:pt x="229" y="167"/>
                  </a:lnTo>
                  <a:lnTo>
                    <a:pt x="228" y="167"/>
                  </a:lnTo>
                  <a:lnTo>
                    <a:pt x="227" y="167"/>
                  </a:lnTo>
                  <a:lnTo>
                    <a:pt x="226" y="167"/>
                  </a:lnTo>
                  <a:lnTo>
                    <a:pt x="224" y="168"/>
                  </a:lnTo>
                  <a:lnTo>
                    <a:pt x="224" y="169"/>
                  </a:lnTo>
                  <a:lnTo>
                    <a:pt x="224" y="170"/>
                  </a:lnTo>
                  <a:lnTo>
                    <a:pt x="223" y="170"/>
                  </a:lnTo>
                  <a:lnTo>
                    <a:pt x="223" y="171"/>
                  </a:lnTo>
                  <a:lnTo>
                    <a:pt x="223" y="172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3" y="175"/>
                  </a:lnTo>
                  <a:lnTo>
                    <a:pt x="223" y="176"/>
                  </a:lnTo>
                  <a:lnTo>
                    <a:pt x="222" y="176"/>
                  </a:lnTo>
                  <a:lnTo>
                    <a:pt x="221" y="176"/>
                  </a:lnTo>
                  <a:lnTo>
                    <a:pt x="221" y="177"/>
                  </a:lnTo>
                  <a:lnTo>
                    <a:pt x="220" y="176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3"/>
                  </a:lnTo>
                  <a:lnTo>
                    <a:pt x="220" y="172"/>
                  </a:lnTo>
                  <a:lnTo>
                    <a:pt x="219" y="172"/>
                  </a:lnTo>
                  <a:lnTo>
                    <a:pt x="220" y="171"/>
                  </a:lnTo>
                  <a:lnTo>
                    <a:pt x="220" y="170"/>
                  </a:lnTo>
                  <a:lnTo>
                    <a:pt x="220" y="169"/>
                  </a:lnTo>
                  <a:lnTo>
                    <a:pt x="220" y="168"/>
                  </a:lnTo>
                  <a:lnTo>
                    <a:pt x="219" y="167"/>
                  </a:lnTo>
                  <a:lnTo>
                    <a:pt x="218" y="167"/>
                  </a:lnTo>
                  <a:lnTo>
                    <a:pt x="217" y="166"/>
                  </a:lnTo>
                  <a:lnTo>
                    <a:pt x="215" y="166"/>
                  </a:lnTo>
                  <a:lnTo>
                    <a:pt x="214" y="166"/>
                  </a:lnTo>
                  <a:lnTo>
                    <a:pt x="214" y="167"/>
                  </a:lnTo>
                  <a:lnTo>
                    <a:pt x="213" y="168"/>
                  </a:lnTo>
                  <a:lnTo>
                    <a:pt x="213" y="169"/>
                  </a:lnTo>
                  <a:lnTo>
                    <a:pt x="213" y="170"/>
                  </a:lnTo>
                  <a:lnTo>
                    <a:pt x="213" y="171"/>
                  </a:lnTo>
                  <a:lnTo>
                    <a:pt x="212" y="171"/>
                  </a:lnTo>
                  <a:lnTo>
                    <a:pt x="211" y="170"/>
                  </a:lnTo>
                  <a:lnTo>
                    <a:pt x="210" y="170"/>
                  </a:lnTo>
                  <a:lnTo>
                    <a:pt x="209" y="169"/>
                  </a:lnTo>
                  <a:lnTo>
                    <a:pt x="208" y="168"/>
                  </a:lnTo>
                  <a:lnTo>
                    <a:pt x="208" y="167"/>
                  </a:lnTo>
                  <a:lnTo>
                    <a:pt x="206" y="167"/>
                  </a:lnTo>
                  <a:lnTo>
                    <a:pt x="205" y="167"/>
                  </a:lnTo>
                  <a:lnTo>
                    <a:pt x="204" y="168"/>
                  </a:lnTo>
                  <a:lnTo>
                    <a:pt x="204" y="169"/>
                  </a:lnTo>
                  <a:lnTo>
                    <a:pt x="204" y="170"/>
                  </a:lnTo>
                  <a:lnTo>
                    <a:pt x="204" y="171"/>
                  </a:lnTo>
                  <a:lnTo>
                    <a:pt x="204" y="172"/>
                  </a:lnTo>
                  <a:lnTo>
                    <a:pt x="203" y="173"/>
                  </a:lnTo>
                  <a:lnTo>
                    <a:pt x="203" y="175"/>
                  </a:lnTo>
                  <a:lnTo>
                    <a:pt x="204" y="175"/>
                  </a:lnTo>
                  <a:lnTo>
                    <a:pt x="205" y="175"/>
                  </a:lnTo>
                  <a:lnTo>
                    <a:pt x="206" y="175"/>
                  </a:lnTo>
                  <a:lnTo>
                    <a:pt x="208" y="175"/>
                  </a:lnTo>
                  <a:lnTo>
                    <a:pt x="209" y="176"/>
                  </a:lnTo>
                  <a:lnTo>
                    <a:pt x="210" y="177"/>
                  </a:lnTo>
                  <a:lnTo>
                    <a:pt x="210" y="177"/>
                  </a:lnTo>
                  <a:lnTo>
                    <a:pt x="210" y="178"/>
                  </a:lnTo>
                  <a:lnTo>
                    <a:pt x="209" y="178"/>
                  </a:lnTo>
                  <a:lnTo>
                    <a:pt x="209" y="179"/>
                  </a:lnTo>
                  <a:lnTo>
                    <a:pt x="208" y="179"/>
                  </a:lnTo>
                  <a:lnTo>
                    <a:pt x="206" y="180"/>
                  </a:lnTo>
                  <a:lnTo>
                    <a:pt x="205" y="180"/>
                  </a:lnTo>
                  <a:lnTo>
                    <a:pt x="205" y="181"/>
                  </a:lnTo>
                  <a:lnTo>
                    <a:pt x="205" y="183"/>
                  </a:lnTo>
                  <a:lnTo>
                    <a:pt x="204" y="183"/>
                  </a:lnTo>
                  <a:lnTo>
                    <a:pt x="204" y="184"/>
                  </a:lnTo>
                  <a:lnTo>
                    <a:pt x="204" y="185"/>
                  </a:lnTo>
                  <a:lnTo>
                    <a:pt x="204" y="186"/>
                  </a:lnTo>
                  <a:lnTo>
                    <a:pt x="204" y="187"/>
                  </a:lnTo>
                  <a:lnTo>
                    <a:pt x="203" y="188"/>
                  </a:lnTo>
                  <a:lnTo>
                    <a:pt x="202" y="187"/>
                  </a:lnTo>
                  <a:lnTo>
                    <a:pt x="201" y="187"/>
                  </a:lnTo>
                  <a:lnTo>
                    <a:pt x="200" y="187"/>
                  </a:lnTo>
                  <a:lnTo>
                    <a:pt x="198" y="187"/>
                  </a:lnTo>
                  <a:lnTo>
                    <a:pt x="197" y="186"/>
                  </a:lnTo>
                  <a:lnTo>
                    <a:pt x="196" y="186"/>
                  </a:lnTo>
                  <a:lnTo>
                    <a:pt x="195" y="186"/>
                  </a:lnTo>
                  <a:lnTo>
                    <a:pt x="194" y="187"/>
                  </a:lnTo>
                  <a:lnTo>
                    <a:pt x="194" y="188"/>
                  </a:lnTo>
                  <a:lnTo>
                    <a:pt x="194" y="189"/>
                  </a:lnTo>
                  <a:lnTo>
                    <a:pt x="194" y="190"/>
                  </a:lnTo>
                  <a:lnTo>
                    <a:pt x="193" y="190"/>
                  </a:lnTo>
                  <a:lnTo>
                    <a:pt x="193" y="192"/>
                  </a:lnTo>
                  <a:lnTo>
                    <a:pt x="194" y="192"/>
                  </a:lnTo>
                  <a:lnTo>
                    <a:pt x="194" y="193"/>
                  </a:lnTo>
                  <a:lnTo>
                    <a:pt x="193" y="194"/>
                  </a:lnTo>
                  <a:lnTo>
                    <a:pt x="193" y="195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7"/>
                  </a:lnTo>
                  <a:lnTo>
                    <a:pt x="192" y="198"/>
                  </a:lnTo>
                  <a:lnTo>
                    <a:pt x="191" y="200"/>
                  </a:lnTo>
                  <a:lnTo>
                    <a:pt x="189" y="200"/>
                  </a:lnTo>
                  <a:lnTo>
                    <a:pt x="189" y="198"/>
                  </a:lnTo>
                  <a:lnTo>
                    <a:pt x="191" y="197"/>
                  </a:lnTo>
                  <a:lnTo>
                    <a:pt x="191" y="196"/>
                  </a:lnTo>
                  <a:lnTo>
                    <a:pt x="188" y="194"/>
                  </a:lnTo>
                  <a:lnTo>
                    <a:pt x="188" y="193"/>
                  </a:lnTo>
                  <a:lnTo>
                    <a:pt x="187" y="193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5" y="195"/>
                  </a:lnTo>
                  <a:lnTo>
                    <a:pt x="185" y="196"/>
                  </a:lnTo>
                  <a:lnTo>
                    <a:pt x="185" y="198"/>
                  </a:lnTo>
                  <a:lnTo>
                    <a:pt x="185" y="200"/>
                  </a:lnTo>
                  <a:lnTo>
                    <a:pt x="185" y="201"/>
                  </a:lnTo>
                  <a:lnTo>
                    <a:pt x="185" y="202"/>
                  </a:lnTo>
                  <a:lnTo>
                    <a:pt x="184" y="202"/>
                  </a:lnTo>
                  <a:lnTo>
                    <a:pt x="183" y="202"/>
                  </a:lnTo>
                  <a:lnTo>
                    <a:pt x="180" y="203"/>
                  </a:lnTo>
                  <a:lnTo>
                    <a:pt x="180" y="202"/>
                  </a:lnTo>
                  <a:lnTo>
                    <a:pt x="179" y="202"/>
                  </a:lnTo>
                  <a:lnTo>
                    <a:pt x="178" y="202"/>
                  </a:lnTo>
                  <a:lnTo>
                    <a:pt x="177" y="202"/>
                  </a:lnTo>
                  <a:lnTo>
                    <a:pt x="176" y="203"/>
                  </a:lnTo>
                  <a:lnTo>
                    <a:pt x="176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4" y="204"/>
                  </a:lnTo>
                  <a:lnTo>
                    <a:pt x="174" y="205"/>
                  </a:lnTo>
                  <a:lnTo>
                    <a:pt x="172" y="206"/>
                  </a:lnTo>
                  <a:lnTo>
                    <a:pt x="171" y="207"/>
                  </a:lnTo>
                  <a:lnTo>
                    <a:pt x="170" y="209"/>
                  </a:lnTo>
                  <a:lnTo>
                    <a:pt x="169" y="210"/>
                  </a:lnTo>
                  <a:lnTo>
                    <a:pt x="168" y="210"/>
                  </a:lnTo>
                  <a:lnTo>
                    <a:pt x="167" y="211"/>
                  </a:lnTo>
                  <a:lnTo>
                    <a:pt x="167" y="212"/>
                  </a:lnTo>
                  <a:lnTo>
                    <a:pt x="167" y="215"/>
                  </a:lnTo>
                  <a:lnTo>
                    <a:pt x="166" y="217"/>
                  </a:lnTo>
                  <a:lnTo>
                    <a:pt x="167" y="217"/>
                  </a:lnTo>
                  <a:lnTo>
                    <a:pt x="168" y="217"/>
                  </a:lnTo>
                  <a:lnTo>
                    <a:pt x="168" y="218"/>
                  </a:lnTo>
                  <a:lnTo>
                    <a:pt x="168" y="219"/>
                  </a:lnTo>
                  <a:lnTo>
                    <a:pt x="167" y="219"/>
                  </a:lnTo>
                  <a:lnTo>
                    <a:pt x="167" y="220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4" y="221"/>
                  </a:lnTo>
                  <a:lnTo>
                    <a:pt x="164" y="222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64" y="226"/>
                  </a:lnTo>
                  <a:lnTo>
                    <a:pt x="164" y="227"/>
                  </a:lnTo>
                  <a:lnTo>
                    <a:pt x="163" y="227"/>
                  </a:lnTo>
                  <a:lnTo>
                    <a:pt x="162" y="228"/>
                  </a:lnTo>
                  <a:lnTo>
                    <a:pt x="161" y="228"/>
                  </a:lnTo>
                  <a:lnTo>
                    <a:pt x="160" y="228"/>
                  </a:lnTo>
                  <a:lnTo>
                    <a:pt x="160" y="229"/>
                  </a:lnTo>
                  <a:lnTo>
                    <a:pt x="159" y="230"/>
                  </a:lnTo>
                  <a:lnTo>
                    <a:pt x="158" y="231"/>
                  </a:lnTo>
                  <a:lnTo>
                    <a:pt x="158" y="231"/>
                  </a:lnTo>
                  <a:lnTo>
                    <a:pt x="158" y="232"/>
                  </a:lnTo>
                  <a:lnTo>
                    <a:pt x="158" y="234"/>
                  </a:lnTo>
                  <a:lnTo>
                    <a:pt x="158" y="235"/>
                  </a:lnTo>
                  <a:lnTo>
                    <a:pt x="158" y="236"/>
                  </a:lnTo>
                  <a:lnTo>
                    <a:pt x="157" y="236"/>
                  </a:lnTo>
                  <a:lnTo>
                    <a:pt x="157" y="237"/>
                  </a:lnTo>
                  <a:lnTo>
                    <a:pt x="155" y="237"/>
                  </a:lnTo>
                  <a:lnTo>
                    <a:pt x="154" y="238"/>
                  </a:lnTo>
                  <a:lnTo>
                    <a:pt x="154" y="239"/>
                  </a:lnTo>
                  <a:lnTo>
                    <a:pt x="153" y="239"/>
                  </a:lnTo>
                  <a:lnTo>
                    <a:pt x="153" y="240"/>
                  </a:lnTo>
                  <a:lnTo>
                    <a:pt x="152" y="242"/>
                  </a:lnTo>
                  <a:lnTo>
                    <a:pt x="152" y="243"/>
                  </a:lnTo>
                  <a:lnTo>
                    <a:pt x="151" y="243"/>
                  </a:lnTo>
                  <a:lnTo>
                    <a:pt x="150" y="243"/>
                  </a:lnTo>
                  <a:lnTo>
                    <a:pt x="149" y="243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6" y="240"/>
                  </a:lnTo>
                  <a:lnTo>
                    <a:pt x="145" y="240"/>
                  </a:lnTo>
                  <a:lnTo>
                    <a:pt x="144" y="242"/>
                  </a:lnTo>
                  <a:lnTo>
                    <a:pt x="144" y="243"/>
                  </a:lnTo>
                  <a:lnTo>
                    <a:pt x="143" y="243"/>
                  </a:lnTo>
                  <a:lnTo>
                    <a:pt x="143" y="244"/>
                  </a:lnTo>
                  <a:lnTo>
                    <a:pt x="143" y="243"/>
                  </a:lnTo>
                  <a:lnTo>
                    <a:pt x="142" y="243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1" y="243"/>
                  </a:lnTo>
                  <a:lnTo>
                    <a:pt x="140" y="243"/>
                  </a:lnTo>
                  <a:lnTo>
                    <a:pt x="138" y="243"/>
                  </a:lnTo>
                  <a:lnTo>
                    <a:pt x="137" y="242"/>
                  </a:lnTo>
                  <a:lnTo>
                    <a:pt x="137" y="242"/>
                  </a:lnTo>
                  <a:lnTo>
                    <a:pt x="136" y="242"/>
                  </a:lnTo>
                  <a:lnTo>
                    <a:pt x="137" y="243"/>
                  </a:lnTo>
                  <a:lnTo>
                    <a:pt x="136" y="243"/>
                  </a:lnTo>
                  <a:lnTo>
                    <a:pt x="135" y="243"/>
                  </a:lnTo>
                  <a:lnTo>
                    <a:pt x="134" y="243"/>
                  </a:lnTo>
                  <a:lnTo>
                    <a:pt x="134" y="244"/>
                  </a:lnTo>
                  <a:lnTo>
                    <a:pt x="133" y="244"/>
                  </a:lnTo>
                  <a:lnTo>
                    <a:pt x="133" y="245"/>
                  </a:lnTo>
                  <a:lnTo>
                    <a:pt x="132" y="245"/>
                  </a:lnTo>
                  <a:lnTo>
                    <a:pt x="131" y="245"/>
                  </a:lnTo>
                  <a:lnTo>
                    <a:pt x="129" y="245"/>
                  </a:lnTo>
                  <a:lnTo>
                    <a:pt x="128" y="244"/>
                  </a:lnTo>
                  <a:lnTo>
                    <a:pt x="128" y="245"/>
                  </a:lnTo>
                  <a:lnTo>
                    <a:pt x="127" y="245"/>
                  </a:lnTo>
                  <a:lnTo>
                    <a:pt x="127" y="246"/>
                  </a:lnTo>
                  <a:lnTo>
                    <a:pt x="127" y="247"/>
                  </a:lnTo>
                  <a:lnTo>
                    <a:pt x="126" y="247"/>
                  </a:lnTo>
                  <a:lnTo>
                    <a:pt x="125" y="248"/>
                  </a:lnTo>
                  <a:lnTo>
                    <a:pt x="123" y="248"/>
                  </a:lnTo>
                  <a:lnTo>
                    <a:pt x="123" y="247"/>
                  </a:lnTo>
                  <a:lnTo>
                    <a:pt x="121" y="247"/>
                  </a:lnTo>
                  <a:lnTo>
                    <a:pt x="120" y="248"/>
                  </a:lnTo>
                  <a:lnTo>
                    <a:pt x="119" y="248"/>
                  </a:lnTo>
                  <a:lnTo>
                    <a:pt x="118" y="248"/>
                  </a:lnTo>
                  <a:lnTo>
                    <a:pt x="118" y="247"/>
                  </a:lnTo>
                  <a:lnTo>
                    <a:pt x="117" y="247"/>
                  </a:lnTo>
                  <a:lnTo>
                    <a:pt x="117" y="246"/>
                  </a:lnTo>
                  <a:lnTo>
                    <a:pt x="116" y="246"/>
                  </a:lnTo>
                  <a:lnTo>
                    <a:pt x="115" y="246"/>
                  </a:lnTo>
                  <a:lnTo>
                    <a:pt x="115" y="247"/>
                  </a:lnTo>
                  <a:lnTo>
                    <a:pt x="115" y="248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9"/>
                  </a:lnTo>
                  <a:lnTo>
                    <a:pt x="110" y="249"/>
                  </a:lnTo>
                  <a:lnTo>
                    <a:pt x="109" y="251"/>
                  </a:lnTo>
                  <a:lnTo>
                    <a:pt x="109" y="252"/>
                  </a:lnTo>
                  <a:lnTo>
                    <a:pt x="109" y="253"/>
                  </a:lnTo>
                  <a:lnTo>
                    <a:pt x="108" y="253"/>
                  </a:lnTo>
                  <a:lnTo>
                    <a:pt x="104" y="253"/>
                  </a:lnTo>
                  <a:lnTo>
                    <a:pt x="103" y="253"/>
                  </a:lnTo>
                  <a:lnTo>
                    <a:pt x="103" y="252"/>
                  </a:lnTo>
                  <a:lnTo>
                    <a:pt x="102" y="251"/>
                  </a:lnTo>
                  <a:lnTo>
                    <a:pt x="101" y="251"/>
                  </a:lnTo>
                  <a:lnTo>
                    <a:pt x="101" y="252"/>
                  </a:lnTo>
                  <a:lnTo>
                    <a:pt x="100" y="252"/>
                  </a:lnTo>
                  <a:lnTo>
                    <a:pt x="99" y="252"/>
                  </a:lnTo>
                  <a:lnTo>
                    <a:pt x="98" y="252"/>
                  </a:lnTo>
                  <a:lnTo>
                    <a:pt x="98" y="251"/>
                  </a:lnTo>
                  <a:lnTo>
                    <a:pt x="97" y="251"/>
                  </a:lnTo>
                  <a:lnTo>
                    <a:pt x="95" y="251"/>
                  </a:lnTo>
                  <a:lnTo>
                    <a:pt x="94" y="252"/>
                  </a:lnTo>
                  <a:lnTo>
                    <a:pt x="93" y="253"/>
                  </a:lnTo>
                  <a:lnTo>
                    <a:pt x="92" y="253"/>
                  </a:lnTo>
                  <a:lnTo>
                    <a:pt x="91" y="254"/>
                  </a:lnTo>
                  <a:lnTo>
                    <a:pt x="90" y="254"/>
                  </a:lnTo>
                  <a:lnTo>
                    <a:pt x="89" y="253"/>
                  </a:lnTo>
                  <a:lnTo>
                    <a:pt x="88" y="254"/>
                  </a:lnTo>
                  <a:lnTo>
                    <a:pt x="85" y="254"/>
                  </a:lnTo>
                  <a:lnTo>
                    <a:pt x="84" y="255"/>
                  </a:lnTo>
                  <a:lnTo>
                    <a:pt x="83" y="255"/>
                  </a:lnTo>
                  <a:lnTo>
                    <a:pt x="83" y="256"/>
                  </a:lnTo>
                  <a:lnTo>
                    <a:pt x="83" y="256"/>
                  </a:lnTo>
                  <a:lnTo>
                    <a:pt x="82" y="257"/>
                  </a:lnTo>
                  <a:lnTo>
                    <a:pt x="81" y="257"/>
                  </a:lnTo>
                  <a:lnTo>
                    <a:pt x="80" y="257"/>
                  </a:lnTo>
                  <a:lnTo>
                    <a:pt x="78" y="256"/>
                  </a:lnTo>
                  <a:lnTo>
                    <a:pt x="77" y="256"/>
                  </a:lnTo>
                  <a:lnTo>
                    <a:pt x="77" y="257"/>
                  </a:lnTo>
                  <a:lnTo>
                    <a:pt x="77" y="259"/>
                  </a:lnTo>
                  <a:lnTo>
                    <a:pt x="76" y="259"/>
                  </a:lnTo>
                  <a:lnTo>
                    <a:pt x="76" y="259"/>
                  </a:lnTo>
                  <a:lnTo>
                    <a:pt x="75" y="259"/>
                  </a:lnTo>
                  <a:lnTo>
                    <a:pt x="75" y="260"/>
                  </a:lnTo>
                  <a:lnTo>
                    <a:pt x="76" y="260"/>
                  </a:lnTo>
                  <a:lnTo>
                    <a:pt x="75" y="261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3" y="262"/>
                  </a:lnTo>
                  <a:lnTo>
                    <a:pt x="72" y="261"/>
                  </a:lnTo>
                  <a:lnTo>
                    <a:pt x="71" y="260"/>
                  </a:lnTo>
                  <a:lnTo>
                    <a:pt x="72" y="260"/>
                  </a:lnTo>
                  <a:lnTo>
                    <a:pt x="72" y="259"/>
                  </a:lnTo>
                  <a:lnTo>
                    <a:pt x="71" y="259"/>
                  </a:lnTo>
                  <a:lnTo>
                    <a:pt x="69" y="259"/>
                  </a:lnTo>
                  <a:lnTo>
                    <a:pt x="68" y="259"/>
                  </a:lnTo>
                  <a:lnTo>
                    <a:pt x="67" y="260"/>
                  </a:lnTo>
                  <a:lnTo>
                    <a:pt x="66" y="261"/>
                  </a:lnTo>
                  <a:lnTo>
                    <a:pt x="65" y="261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5" y="262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60" y="264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7" y="263"/>
                  </a:lnTo>
                  <a:lnTo>
                    <a:pt x="56" y="264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5" y="265"/>
                  </a:lnTo>
                  <a:lnTo>
                    <a:pt x="55" y="264"/>
                  </a:lnTo>
                  <a:lnTo>
                    <a:pt x="55" y="263"/>
                  </a:lnTo>
                  <a:lnTo>
                    <a:pt x="54" y="263"/>
                  </a:lnTo>
                  <a:lnTo>
                    <a:pt x="54" y="264"/>
                  </a:lnTo>
                  <a:lnTo>
                    <a:pt x="54" y="265"/>
                  </a:lnTo>
                  <a:lnTo>
                    <a:pt x="54" y="266"/>
                  </a:lnTo>
                  <a:lnTo>
                    <a:pt x="52" y="266"/>
                  </a:lnTo>
                  <a:lnTo>
                    <a:pt x="52" y="265"/>
                  </a:lnTo>
                  <a:lnTo>
                    <a:pt x="52" y="264"/>
                  </a:lnTo>
                  <a:lnTo>
                    <a:pt x="52" y="263"/>
                  </a:lnTo>
                  <a:lnTo>
                    <a:pt x="51" y="263"/>
                  </a:lnTo>
                  <a:lnTo>
                    <a:pt x="51" y="264"/>
                  </a:lnTo>
                  <a:lnTo>
                    <a:pt x="50" y="264"/>
                  </a:lnTo>
                  <a:lnTo>
                    <a:pt x="49" y="264"/>
                  </a:lnTo>
                  <a:lnTo>
                    <a:pt x="50" y="263"/>
                  </a:lnTo>
                  <a:lnTo>
                    <a:pt x="51" y="263"/>
                  </a:lnTo>
                  <a:lnTo>
                    <a:pt x="51" y="262"/>
                  </a:lnTo>
                  <a:lnTo>
                    <a:pt x="50" y="262"/>
                  </a:lnTo>
                  <a:lnTo>
                    <a:pt x="49" y="261"/>
                  </a:lnTo>
                  <a:lnTo>
                    <a:pt x="48" y="262"/>
                  </a:lnTo>
                  <a:lnTo>
                    <a:pt x="47" y="262"/>
                  </a:lnTo>
                  <a:lnTo>
                    <a:pt x="46" y="262"/>
                  </a:lnTo>
                  <a:lnTo>
                    <a:pt x="46" y="261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4" y="261"/>
                  </a:lnTo>
                  <a:lnTo>
                    <a:pt x="43" y="261"/>
                  </a:lnTo>
                  <a:lnTo>
                    <a:pt x="43" y="260"/>
                  </a:lnTo>
                  <a:lnTo>
                    <a:pt x="43" y="259"/>
                  </a:lnTo>
                  <a:lnTo>
                    <a:pt x="42" y="259"/>
                  </a:lnTo>
                  <a:lnTo>
                    <a:pt x="41" y="259"/>
                  </a:lnTo>
                  <a:lnTo>
                    <a:pt x="41" y="259"/>
                  </a:lnTo>
                  <a:lnTo>
                    <a:pt x="41" y="257"/>
                  </a:lnTo>
                  <a:lnTo>
                    <a:pt x="40" y="257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41" y="259"/>
                  </a:lnTo>
                  <a:lnTo>
                    <a:pt x="41" y="260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0" y="260"/>
                  </a:lnTo>
                  <a:lnTo>
                    <a:pt x="39" y="260"/>
                  </a:lnTo>
                  <a:lnTo>
                    <a:pt x="38" y="260"/>
                  </a:lnTo>
                  <a:lnTo>
                    <a:pt x="37" y="260"/>
                  </a:lnTo>
                  <a:lnTo>
                    <a:pt x="35" y="261"/>
                  </a:lnTo>
                  <a:lnTo>
                    <a:pt x="35" y="260"/>
                  </a:lnTo>
                  <a:lnTo>
                    <a:pt x="35" y="259"/>
                  </a:lnTo>
                  <a:lnTo>
                    <a:pt x="35" y="259"/>
                  </a:lnTo>
                  <a:lnTo>
                    <a:pt x="35" y="257"/>
                  </a:lnTo>
                  <a:lnTo>
                    <a:pt x="35" y="256"/>
                  </a:lnTo>
                  <a:lnTo>
                    <a:pt x="35" y="255"/>
                  </a:lnTo>
                  <a:lnTo>
                    <a:pt x="37" y="255"/>
                  </a:lnTo>
                  <a:lnTo>
                    <a:pt x="35" y="254"/>
                  </a:lnTo>
                  <a:lnTo>
                    <a:pt x="35" y="255"/>
                  </a:lnTo>
                  <a:lnTo>
                    <a:pt x="34" y="255"/>
                  </a:lnTo>
                  <a:lnTo>
                    <a:pt x="34" y="254"/>
                  </a:lnTo>
                  <a:lnTo>
                    <a:pt x="34" y="253"/>
                  </a:lnTo>
                  <a:lnTo>
                    <a:pt x="32" y="251"/>
                  </a:lnTo>
                  <a:lnTo>
                    <a:pt x="31" y="251"/>
                  </a:lnTo>
                  <a:lnTo>
                    <a:pt x="30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27" y="246"/>
                  </a:lnTo>
                  <a:lnTo>
                    <a:pt x="27" y="247"/>
                  </a:lnTo>
                  <a:lnTo>
                    <a:pt x="26" y="247"/>
                  </a:lnTo>
                  <a:lnTo>
                    <a:pt x="26" y="246"/>
                  </a:lnTo>
                  <a:lnTo>
                    <a:pt x="25" y="246"/>
                  </a:lnTo>
                  <a:lnTo>
                    <a:pt x="24" y="246"/>
                  </a:lnTo>
                  <a:lnTo>
                    <a:pt x="24" y="245"/>
                  </a:lnTo>
                  <a:lnTo>
                    <a:pt x="23" y="244"/>
                  </a:lnTo>
                  <a:lnTo>
                    <a:pt x="22" y="244"/>
                  </a:lnTo>
                  <a:lnTo>
                    <a:pt x="22" y="243"/>
                  </a:lnTo>
                  <a:lnTo>
                    <a:pt x="22" y="242"/>
                  </a:lnTo>
                  <a:lnTo>
                    <a:pt x="21" y="242"/>
                  </a:lnTo>
                  <a:lnTo>
                    <a:pt x="20" y="242"/>
                  </a:lnTo>
                  <a:lnTo>
                    <a:pt x="18" y="240"/>
                  </a:lnTo>
                  <a:lnTo>
                    <a:pt x="18" y="239"/>
                  </a:lnTo>
                  <a:lnTo>
                    <a:pt x="20" y="239"/>
                  </a:lnTo>
                  <a:lnTo>
                    <a:pt x="20" y="238"/>
                  </a:lnTo>
                  <a:lnTo>
                    <a:pt x="18" y="237"/>
                  </a:lnTo>
                  <a:lnTo>
                    <a:pt x="17" y="237"/>
                  </a:lnTo>
                  <a:lnTo>
                    <a:pt x="17" y="236"/>
                  </a:lnTo>
                  <a:lnTo>
                    <a:pt x="18" y="236"/>
                  </a:lnTo>
                  <a:lnTo>
                    <a:pt x="18" y="235"/>
                  </a:lnTo>
                  <a:lnTo>
                    <a:pt x="17" y="234"/>
                  </a:lnTo>
                  <a:lnTo>
                    <a:pt x="16" y="234"/>
                  </a:lnTo>
                  <a:lnTo>
                    <a:pt x="16" y="232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6" y="230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20" y="228"/>
                  </a:lnTo>
                  <a:lnTo>
                    <a:pt x="20" y="227"/>
                  </a:lnTo>
                  <a:lnTo>
                    <a:pt x="18" y="227"/>
                  </a:lnTo>
                  <a:lnTo>
                    <a:pt x="17" y="227"/>
                  </a:lnTo>
                  <a:lnTo>
                    <a:pt x="17" y="226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7" y="225"/>
                  </a:lnTo>
                  <a:lnTo>
                    <a:pt x="17" y="223"/>
                  </a:lnTo>
                  <a:lnTo>
                    <a:pt x="16" y="222"/>
                  </a:lnTo>
                  <a:lnTo>
                    <a:pt x="16" y="221"/>
                  </a:lnTo>
                  <a:lnTo>
                    <a:pt x="15" y="221"/>
                  </a:lnTo>
                  <a:lnTo>
                    <a:pt x="14" y="221"/>
                  </a:lnTo>
                  <a:lnTo>
                    <a:pt x="14" y="220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2" y="212"/>
                  </a:lnTo>
                  <a:lnTo>
                    <a:pt x="12" y="211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8" y="209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8" y="204"/>
                  </a:lnTo>
                  <a:lnTo>
                    <a:pt x="7" y="204"/>
                  </a:lnTo>
                  <a:lnTo>
                    <a:pt x="6" y="204"/>
                  </a:lnTo>
                  <a:lnTo>
                    <a:pt x="7" y="204"/>
                  </a:lnTo>
                  <a:lnTo>
                    <a:pt x="7" y="203"/>
                  </a:lnTo>
                  <a:lnTo>
                    <a:pt x="6" y="203"/>
                  </a:lnTo>
                  <a:lnTo>
                    <a:pt x="6" y="202"/>
                  </a:lnTo>
                  <a:lnTo>
                    <a:pt x="4" y="202"/>
                  </a:lnTo>
                  <a:lnTo>
                    <a:pt x="3" y="202"/>
                  </a:lnTo>
                  <a:lnTo>
                    <a:pt x="1" y="202"/>
                  </a:lnTo>
                  <a:lnTo>
                    <a:pt x="3" y="201"/>
                  </a:lnTo>
                  <a:lnTo>
                    <a:pt x="3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198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1" y="194"/>
                  </a:lnTo>
                  <a:lnTo>
                    <a:pt x="0" y="193"/>
                  </a:lnTo>
                  <a:lnTo>
                    <a:pt x="1" y="192"/>
                  </a:lnTo>
                  <a:lnTo>
                    <a:pt x="3" y="190"/>
                  </a:lnTo>
                  <a:lnTo>
                    <a:pt x="6" y="187"/>
                  </a:lnTo>
                  <a:lnTo>
                    <a:pt x="8" y="184"/>
                  </a:lnTo>
                  <a:lnTo>
                    <a:pt x="9" y="183"/>
                  </a:lnTo>
                  <a:lnTo>
                    <a:pt x="11" y="183"/>
                  </a:lnTo>
                  <a:lnTo>
                    <a:pt x="12" y="181"/>
                  </a:lnTo>
                  <a:lnTo>
                    <a:pt x="13" y="180"/>
                  </a:lnTo>
                  <a:lnTo>
                    <a:pt x="14" y="179"/>
                  </a:lnTo>
                  <a:lnTo>
                    <a:pt x="15" y="179"/>
                  </a:lnTo>
                  <a:lnTo>
                    <a:pt x="16" y="178"/>
                  </a:lnTo>
                  <a:lnTo>
                    <a:pt x="17" y="178"/>
                  </a:lnTo>
                  <a:lnTo>
                    <a:pt x="18" y="178"/>
                  </a:lnTo>
                  <a:lnTo>
                    <a:pt x="21" y="177"/>
                  </a:lnTo>
                  <a:lnTo>
                    <a:pt x="22" y="177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7" y="176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9" y="175"/>
                  </a:lnTo>
                  <a:lnTo>
                    <a:pt x="31" y="173"/>
                  </a:lnTo>
                  <a:lnTo>
                    <a:pt x="32" y="173"/>
                  </a:lnTo>
                  <a:lnTo>
                    <a:pt x="32" y="172"/>
                  </a:lnTo>
                  <a:lnTo>
                    <a:pt x="33" y="172"/>
                  </a:lnTo>
                  <a:lnTo>
                    <a:pt x="34" y="172"/>
                  </a:lnTo>
                  <a:lnTo>
                    <a:pt x="34" y="173"/>
                  </a:lnTo>
                  <a:lnTo>
                    <a:pt x="37" y="173"/>
                  </a:lnTo>
                  <a:lnTo>
                    <a:pt x="38" y="173"/>
                  </a:lnTo>
                  <a:lnTo>
                    <a:pt x="39" y="173"/>
                  </a:lnTo>
                  <a:lnTo>
                    <a:pt x="39" y="172"/>
                  </a:lnTo>
                  <a:lnTo>
                    <a:pt x="40" y="172"/>
                  </a:lnTo>
                  <a:lnTo>
                    <a:pt x="41" y="172"/>
                  </a:lnTo>
                  <a:lnTo>
                    <a:pt x="42" y="172"/>
                  </a:lnTo>
                  <a:lnTo>
                    <a:pt x="43" y="171"/>
                  </a:lnTo>
                  <a:lnTo>
                    <a:pt x="44" y="170"/>
                  </a:lnTo>
                  <a:lnTo>
                    <a:pt x="46" y="170"/>
                  </a:lnTo>
                  <a:lnTo>
                    <a:pt x="47" y="169"/>
                  </a:lnTo>
                  <a:lnTo>
                    <a:pt x="48" y="169"/>
                  </a:lnTo>
                  <a:lnTo>
                    <a:pt x="48" y="168"/>
                  </a:lnTo>
                  <a:lnTo>
                    <a:pt x="49" y="168"/>
                  </a:lnTo>
                  <a:lnTo>
                    <a:pt x="50" y="168"/>
                  </a:lnTo>
                  <a:lnTo>
                    <a:pt x="51" y="166"/>
                  </a:lnTo>
                  <a:lnTo>
                    <a:pt x="52" y="166"/>
                  </a:lnTo>
                  <a:lnTo>
                    <a:pt x="52" y="164"/>
                  </a:lnTo>
                  <a:lnTo>
                    <a:pt x="54" y="164"/>
                  </a:lnTo>
                  <a:lnTo>
                    <a:pt x="55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7" y="164"/>
                  </a:lnTo>
                  <a:lnTo>
                    <a:pt x="58" y="164"/>
                  </a:lnTo>
                  <a:lnTo>
                    <a:pt x="60" y="163"/>
                  </a:lnTo>
                  <a:lnTo>
                    <a:pt x="61" y="163"/>
                  </a:lnTo>
                  <a:lnTo>
                    <a:pt x="64" y="163"/>
                  </a:lnTo>
                  <a:lnTo>
                    <a:pt x="65" y="163"/>
                  </a:lnTo>
                  <a:lnTo>
                    <a:pt x="65" y="162"/>
                  </a:lnTo>
                  <a:lnTo>
                    <a:pt x="66" y="162"/>
                  </a:lnTo>
                  <a:lnTo>
                    <a:pt x="67" y="162"/>
                  </a:lnTo>
                  <a:lnTo>
                    <a:pt x="68" y="162"/>
                  </a:lnTo>
                  <a:lnTo>
                    <a:pt x="69" y="162"/>
                  </a:lnTo>
                  <a:lnTo>
                    <a:pt x="71" y="162"/>
                  </a:lnTo>
                  <a:lnTo>
                    <a:pt x="72" y="162"/>
                  </a:lnTo>
                  <a:lnTo>
                    <a:pt x="74" y="162"/>
                  </a:lnTo>
                  <a:lnTo>
                    <a:pt x="75" y="162"/>
                  </a:lnTo>
                  <a:lnTo>
                    <a:pt x="76" y="162"/>
                  </a:lnTo>
                  <a:lnTo>
                    <a:pt x="77" y="162"/>
                  </a:lnTo>
                  <a:lnTo>
                    <a:pt x="77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80" y="162"/>
                  </a:lnTo>
                  <a:lnTo>
                    <a:pt x="80" y="161"/>
                  </a:lnTo>
                  <a:lnTo>
                    <a:pt x="81" y="161"/>
                  </a:lnTo>
                  <a:lnTo>
                    <a:pt x="82" y="161"/>
                  </a:lnTo>
                  <a:lnTo>
                    <a:pt x="83" y="161"/>
                  </a:lnTo>
                  <a:lnTo>
                    <a:pt x="83" y="162"/>
                  </a:lnTo>
                  <a:lnTo>
                    <a:pt x="83" y="161"/>
                  </a:lnTo>
                  <a:lnTo>
                    <a:pt x="84" y="161"/>
                  </a:lnTo>
                  <a:lnTo>
                    <a:pt x="85" y="161"/>
                  </a:lnTo>
                  <a:lnTo>
                    <a:pt x="86" y="161"/>
                  </a:lnTo>
                  <a:lnTo>
                    <a:pt x="88" y="161"/>
                  </a:lnTo>
                  <a:lnTo>
                    <a:pt x="89" y="161"/>
                  </a:lnTo>
                  <a:lnTo>
                    <a:pt x="90" y="161"/>
                  </a:lnTo>
                  <a:lnTo>
                    <a:pt x="91" y="161"/>
                  </a:lnTo>
                  <a:lnTo>
                    <a:pt x="91" y="160"/>
                  </a:lnTo>
                  <a:lnTo>
                    <a:pt x="92" y="160"/>
                  </a:lnTo>
                  <a:lnTo>
                    <a:pt x="93" y="160"/>
                  </a:lnTo>
                  <a:lnTo>
                    <a:pt x="93" y="159"/>
                  </a:lnTo>
                  <a:lnTo>
                    <a:pt x="94" y="160"/>
                  </a:lnTo>
                  <a:lnTo>
                    <a:pt x="95" y="160"/>
                  </a:lnTo>
                  <a:lnTo>
                    <a:pt x="97" y="159"/>
                  </a:lnTo>
                  <a:lnTo>
                    <a:pt x="98" y="158"/>
                  </a:lnTo>
                  <a:lnTo>
                    <a:pt x="100" y="158"/>
                  </a:lnTo>
                  <a:lnTo>
                    <a:pt x="101" y="158"/>
                  </a:lnTo>
                  <a:lnTo>
                    <a:pt x="102" y="156"/>
                  </a:lnTo>
                  <a:lnTo>
                    <a:pt x="103" y="156"/>
                  </a:lnTo>
                  <a:lnTo>
                    <a:pt x="103" y="155"/>
                  </a:lnTo>
                  <a:lnTo>
                    <a:pt x="104" y="155"/>
                  </a:lnTo>
                  <a:lnTo>
                    <a:pt x="104" y="154"/>
                  </a:lnTo>
                  <a:lnTo>
                    <a:pt x="106" y="154"/>
                  </a:lnTo>
                  <a:lnTo>
                    <a:pt x="107" y="152"/>
                  </a:lnTo>
                  <a:lnTo>
                    <a:pt x="112" y="146"/>
                  </a:lnTo>
                  <a:lnTo>
                    <a:pt x="117" y="142"/>
                  </a:lnTo>
                  <a:lnTo>
                    <a:pt x="118" y="141"/>
                  </a:lnTo>
                  <a:lnTo>
                    <a:pt x="123" y="136"/>
                  </a:lnTo>
                  <a:lnTo>
                    <a:pt x="125" y="134"/>
                  </a:lnTo>
                  <a:lnTo>
                    <a:pt x="128" y="130"/>
                  </a:lnTo>
                  <a:lnTo>
                    <a:pt x="146" y="112"/>
                  </a:lnTo>
                  <a:lnTo>
                    <a:pt x="159" y="99"/>
                  </a:lnTo>
                  <a:lnTo>
                    <a:pt x="163" y="95"/>
                  </a:lnTo>
                  <a:lnTo>
                    <a:pt x="169" y="95"/>
                  </a:lnTo>
                  <a:lnTo>
                    <a:pt x="174" y="95"/>
                  </a:lnTo>
                  <a:lnTo>
                    <a:pt x="186" y="95"/>
                  </a:lnTo>
                  <a:lnTo>
                    <a:pt x="186" y="88"/>
                  </a:lnTo>
                  <a:lnTo>
                    <a:pt x="186" y="87"/>
                  </a:lnTo>
                  <a:lnTo>
                    <a:pt x="186" y="84"/>
                  </a:lnTo>
                  <a:lnTo>
                    <a:pt x="187" y="84"/>
                  </a:lnTo>
                  <a:lnTo>
                    <a:pt x="193" y="84"/>
                  </a:lnTo>
                  <a:lnTo>
                    <a:pt x="193" y="79"/>
                  </a:lnTo>
                  <a:lnTo>
                    <a:pt x="193" y="75"/>
                  </a:lnTo>
                  <a:lnTo>
                    <a:pt x="200" y="75"/>
                  </a:lnTo>
                  <a:lnTo>
                    <a:pt x="200" y="65"/>
                  </a:lnTo>
                  <a:lnTo>
                    <a:pt x="200" y="58"/>
                  </a:lnTo>
                  <a:lnTo>
                    <a:pt x="203" y="54"/>
                  </a:lnTo>
                  <a:lnTo>
                    <a:pt x="206" y="51"/>
                  </a:lnTo>
                  <a:lnTo>
                    <a:pt x="208" y="50"/>
                  </a:lnTo>
                  <a:lnTo>
                    <a:pt x="209" y="49"/>
                  </a:lnTo>
                  <a:lnTo>
                    <a:pt x="210" y="46"/>
                  </a:lnTo>
                  <a:lnTo>
                    <a:pt x="212" y="45"/>
                  </a:lnTo>
                  <a:lnTo>
                    <a:pt x="213" y="44"/>
                  </a:lnTo>
                  <a:lnTo>
                    <a:pt x="215" y="42"/>
                  </a:lnTo>
                  <a:lnTo>
                    <a:pt x="217" y="41"/>
                  </a:lnTo>
                  <a:lnTo>
                    <a:pt x="218" y="41"/>
                  </a:lnTo>
                  <a:lnTo>
                    <a:pt x="220" y="39"/>
                  </a:lnTo>
                  <a:lnTo>
                    <a:pt x="223" y="34"/>
                  </a:lnTo>
                  <a:lnTo>
                    <a:pt x="224" y="33"/>
                  </a:lnTo>
                  <a:lnTo>
                    <a:pt x="226" y="32"/>
                  </a:lnTo>
                  <a:lnTo>
                    <a:pt x="227" y="29"/>
                  </a:lnTo>
                  <a:lnTo>
                    <a:pt x="230" y="27"/>
                  </a:lnTo>
                  <a:lnTo>
                    <a:pt x="232" y="25"/>
                  </a:lnTo>
                  <a:lnTo>
                    <a:pt x="238" y="19"/>
                  </a:lnTo>
                  <a:lnTo>
                    <a:pt x="243" y="14"/>
                  </a:lnTo>
                  <a:lnTo>
                    <a:pt x="244" y="14"/>
                  </a:lnTo>
                  <a:lnTo>
                    <a:pt x="246" y="12"/>
                  </a:lnTo>
                  <a:lnTo>
                    <a:pt x="247" y="10"/>
                  </a:lnTo>
                  <a:lnTo>
                    <a:pt x="248" y="9"/>
                  </a:lnTo>
                  <a:lnTo>
                    <a:pt x="249" y="8"/>
                  </a:lnTo>
                  <a:lnTo>
                    <a:pt x="249" y="7"/>
                  </a:lnTo>
                  <a:lnTo>
                    <a:pt x="251" y="6"/>
                  </a:lnTo>
                  <a:lnTo>
                    <a:pt x="253" y="3"/>
                  </a:lnTo>
                  <a:lnTo>
                    <a:pt x="255" y="2"/>
                  </a:lnTo>
                  <a:lnTo>
                    <a:pt x="255" y="1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58" y="2"/>
                  </a:lnTo>
                  <a:lnTo>
                    <a:pt x="260" y="2"/>
                  </a:lnTo>
                  <a:lnTo>
                    <a:pt x="261" y="3"/>
                  </a:lnTo>
                  <a:lnTo>
                    <a:pt x="261" y="5"/>
                  </a:lnTo>
                  <a:lnTo>
                    <a:pt x="261" y="6"/>
                  </a:lnTo>
                  <a:lnTo>
                    <a:pt x="261" y="7"/>
                  </a:lnTo>
                  <a:lnTo>
                    <a:pt x="261" y="8"/>
                  </a:lnTo>
                  <a:lnTo>
                    <a:pt x="262" y="9"/>
                  </a:lnTo>
                  <a:lnTo>
                    <a:pt x="263" y="9"/>
                  </a:lnTo>
                  <a:lnTo>
                    <a:pt x="263" y="10"/>
                  </a:lnTo>
                  <a:lnTo>
                    <a:pt x="264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4" name="Freeform 114"/>
            <p:cNvSpPr>
              <a:spLocks/>
            </p:cNvSpPr>
            <p:nvPr/>
          </p:nvSpPr>
          <p:spPr bwMode="auto">
            <a:xfrm>
              <a:off x="2620962" y="2827338"/>
              <a:ext cx="134938" cy="252413"/>
            </a:xfrm>
            <a:custGeom>
              <a:avLst/>
              <a:gdLst>
                <a:gd name="T0" fmla="*/ 26 w 85"/>
                <a:gd name="T1" fmla="*/ 0 h 159"/>
                <a:gd name="T2" fmla="*/ 27 w 85"/>
                <a:gd name="T3" fmla="*/ 11 h 159"/>
                <a:gd name="T4" fmla="*/ 30 w 85"/>
                <a:gd name="T5" fmla="*/ 13 h 159"/>
                <a:gd name="T6" fmla="*/ 29 w 85"/>
                <a:gd name="T7" fmla="*/ 17 h 159"/>
                <a:gd name="T8" fmla="*/ 30 w 85"/>
                <a:gd name="T9" fmla="*/ 21 h 159"/>
                <a:gd name="T10" fmla="*/ 31 w 85"/>
                <a:gd name="T11" fmla="*/ 22 h 159"/>
                <a:gd name="T12" fmla="*/ 31 w 85"/>
                <a:gd name="T13" fmla="*/ 25 h 159"/>
                <a:gd name="T14" fmla="*/ 35 w 85"/>
                <a:gd name="T15" fmla="*/ 32 h 159"/>
                <a:gd name="T16" fmla="*/ 42 w 85"/>
                <a:gd name="T17" fmla="*/ 33 h 159"/>
                <a:gd name="T18" fmla="*/ 48 w 85"/>
                <a:gd name="T19" fmla="*/ 38 h 159"/>
                <a:gd name="T20" fmla="*/ 50 w 85"/>
                <a:gd name="T21" fmla="*/ 36 h 159"/>
                <a:gd name="T22" fmla="*/ 57 w 85"/>
                <a:gd name="T23" fmla="*/ 40 h 159"/>
                <a:gd name="T24" fmla="*/ 60 w 85"/>
                <a:gd name="T25" fmla="*/ 42 h 159"/>
                <a:gd name="T26" fmla="*/ 58 w 85"/>
                <a:gd name="T27" fmla="*/ 48 h 159"/>
                <a:gd name="T28" fmla="*/ 58 w 85"/>
                <a:gd name="T29" fmla="*/ 53 h 159"/>
                <a:gd name="T30" fmla="*/ 59 w 85"/>
                <a:gd name="T31" fmla="*/ 48 h 159"/>
                <a:gd name="T32" fmla="*/ 65 w 85"/>
                <a:gd name="T33" fmla="*/ 45 h 159"/>
                <a:gd name="T34" fmla="*/ 64 w 85"/>
                <a:gd name="T35" fmla="*/ 52 h 159"/>
                <a:gd name="T36" fmla="*/ 66 w 85"/>
                <a:gd name="T37" fmla="*/ 50 h 159"/>
                <a:gd name="T38" fmla="*/ 70 w 85"/>
                <a:gd name="T39" fmla="*/ 51 h 159"/>
                <a:gd name="T40" fmla="*/ 78 w 85"/>
                <a:gd name="T41" fmla="*/ 53 h 159"/>
                <a:gd name="T42" fmla="*/ 83 w 85"/>
                <a:gd name="T43" fmla="*/ 61 h 159"/>
                <a:gd name="T44" fmla="*/ 83 w 85"/>
                <a:gd name="T45" fmla="*/ 68 h 159"/>
                <a:gd name="T46" fmla="*/ 75 w 85"/>
                <a:gd name="T47" fmla="*/ 68 h 159"/>
                <a:gd name="T48" fmla="*/ 70 w 85"/>
                <a:gd name="T49" fmla="*/ 73 h 159"/>
                <a:gd name="T50" fmla="*/ 68 w 85"/>
                <a:gd name="T51" fmla="*/ 77 h 159"/>
                <a:gd name="T52" fmla="*/ 68 w 85"/>
                <a:gd name="T53" fmla="*/ 85 h 159"/>
                <a:gd name="T54" fmla="*/ 66 w 85"/>
                <a:gd name="T55" fmla="*/ 92 h 159"/>
                <a:gd name="T56" fmla="*/ 69 w 85"/>
                <a:gd name="T57" fmla="*/ 99 h 159"/>
                <a:gd name="T58" fmla="*/ 68 w 85"/>
                <a:gd name="T59" fmla="*/ 103 h 159"/>
                <a:gd name="T60" fmla="*/ 74 w 85"/>
                <a:gd name="T61" fmla="*/ 106 h 159"/>
                <a:gd name="T62" fmla="*/ 77 w 85"/>
                <a:gd name="T63" fmla="*/ 110 h 159"/>
                <a:gd name="T64" fmla="*/ 77 w 85"/>
                <a:gd name="T65" fmla="*/ 124 h 159"/>
                <a:gd name="T66" fmla="*/ 58 w 85"/>
                <a:gd name="T67" fmla="*/ 131 h 159"/>
                <a:gd name="T68" fmla="*/ 44 w 85"/>
                <a:gd name="T69" fmla="*/ 151 h 159"/>
                <a:gd name="T70" fmla="*/ 47 w 85"/>
                <a:gd name="T71" fmla="*/ 159 h 159"/>
                <a:gd name="T72" fmla="*/ 40 w 85"/>
                <a:gd name="T73" fmla="*/ 158 h 159"/>
                <a:gd name="T74" fmla="*/ 36 w 85"/>
                <a:gd name="T75" fmla="*/ 150 h 159"/>
                <a:gd name="T76" fmla="*/ 33 w 85"/>
                <a:gd name="T77" fmla="*/ 144 h 159"/>
                <a:gd name="T78" fmla="*/ 29 w 85"/>
                <a:gd name="T79" fmla="*/ 138 h 159"/>
                <a:gd name="T80" fmla="*/ 24 w 85"/>
                <a:gd name="T81" fmla="*/ 135 h 159"/>
                <a:gd name="T82" fmla="*/ 23 w 85"/>
                <a:gd name="T83" fmla="*/ 128 h 159"/>
                <a:gd name="T84" fmla="*/ 22 w 85"/>
                <a:gd name="T85" fmla="*/ 120 h 159"/>
                <a:gd name="T86" fmla="*/ 23 w 85"/>
                <a:gd name="T87" fmla="*/ 112 h 159"/>
                <a:gd name="T88" fmla="*/ 24 w 85"/>
                <a:gd name="T89" fmla="*/ 104 h 159"/>
                <a:gd name="T90" fmla="*/ 25 w 85"/>
                <a:gd name="T91" fmla="*/ 98 h 159"/>
                <a:gd name="T92" fmla="*/ 23 w 85"/>
                <a:gd name="T93" fmla="*/ 90 h 159"/>
                <a:gd name="T94" fmla="*/ 19 w 85"/>
                <a:gd name="T95" fmla="*/ 79 h 159"/>
                <a:gd name="T96" fmla="*/ 16 w 85"/>
                <a:gd name="T97" fmla="*/ 74 h 159"/>
                <a:gd name="T98" fmla="*/ 14 w 85"/>
                <a:gd name="T99" fmla="*/ 61 h 159"/>
                <a:gd name="T100" fmla="*/ 5 w 85"/>
                <a:gd name="T101" fmla="*/ 55 h 159"/>
                <a:gd name="T102" fmla="*/ 4 w 85"/>
                <a:gd name="T103" fmla="*/ 52 h 159"/>
                <a:gd name="T104" fmla="*/ 1 w 85"/>
                <a:gd name="T105" fmla="*/ 44 h 159"/>
                <a:gd name="T106" fmla="*/ 0 w 85"/>
                <a:gd name="T107" fmla="*/ 35 h 159"/>
                <a:gd name="T108" fmla="*/ 4 w 85"/>
                <a:gd name="T109" fmla="*/ 28 h 159"/>
                <a:gd name="T110" fmla="*/ 5 w 85"/>
                <a:gd name="T111" fmla="*/ 18 h 159"/>
                <a:gd name="T112" fmla="*/ 4 w 85"/>
                <a:gd name="T113" fmla="*/ 2 h 159"/>
                <a:gd name="T114" fmla="*/ 10 w 85"/>
                <a:gd name="T115" fmla="*/ 0 h 159"/>
                <a:gd name="T116" fmla="*/ 18 w 85"/>
                <a:gd name="T11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159">
                  <a:moveTo>
                    <a:pt x="19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27" y="11"/>
                  </a:lnTo>
                  <a:lnTo>
                    <a:pt x="26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9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4" y="25"/>
                  </a:lnTo>
                  <a:lnTo>
                    <a:pt x="33" y="26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2" y="30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41" y="31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7" y="36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5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8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8" y="41"/>
                  </a:lnTo>
                  <a:lnTo>
                    <a:pt x="57" y="42"/>
                  </a:lnTo>
                  <a:lnTo>
                    <a:pt x="58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1" y="44"/>
                  </a:lnTo>
                  <a:lnTo>
                    <a:pt x="60" y="45"/>
                  </a:lnTo>
                  <a:lnTo>
                    <a:pt x="59" y="47"/>
                  </a:lnTo>
                  <a:lnTo>
                    <a:pt x="59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2"/>
                  </a:lnTo>
                  <a:lnTo>
                    <a:pt x="58" y="51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60" y="47"/>
                  </a:lnTo>
                  <a:lnTo>
                    <a:pt x="60" y="45"/>
                  </a:lnTo>
                  <a:lnTo>
                    <a:pt x="61" y="44"/>
                  </a:lnTo>
                  <a:lnTo>
                    <a:pt x="63" y="44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5" y="45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7"/>
                  </a:lnTo>
                  <a:lnTo>
                    <a:pt x="68" y="48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4" y="52"/>
                  </a:lnTo>
                  <a:lnTo>
                    <a:pt x="63" y="53"/>
                  </a:lnTo>
                  <a:lnTo>
                    <a:pt x="61" y="53"/>
                  </a:lnTo>
                  <a:lnTo>
                    <a:pt x="63" y="53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5" y="51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51"/>
                  </a:lnTo>
                  <a:lnTo>
                    <a:pt x="72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5" y="56"/>
                  </a:lnTo>
                  <a:lnTo>
                    <a:pt x="76" y="56"/>
                  </a:lnTo>
                  <a:lnTo>
                    <a:pt x="78" y="53"/>
                  </a:lnTo>
                  <a:lnTo>
                    <a:pt x="79" y="53"/>
                  </a:lnTo>
                  <a:lnTo>
                    <a:pt x="81" y="53"/>
                  </a:lnTo>
                  <a:lnTo>
                    <a:pt x="82" y="55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2"/>
                  </a:lnTo>
                  <a:lnTo>
                    <a:pt x="84" y="64"/>
                  </a:lnTo>
                  <a:lnTo>
                    <a:pt x="85" y="65"/>
                  </a:lnTo>
                  <a:lnTo>
                    <a:pt x="84" y="65"/>
                  </a:lnTo>
                  <a:lnTo>
                    <a:pt x="83" y="66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79" y="67"/>
                  </a:lnTo>
                  <a:lnTo>
                    <a:pt x="78" y="67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6" y="68"/>
                  </a:lnTo>
                  <a:lnTo>
                    <a:pt x="75" y="68"/>
                  </a:lnTo>
                  <a:lnTo>
                    <a:pt x="75" y="67"/>
                  </a:lnTo>
                  <a:lnTo>
                    <a:pt x="74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70" y="73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9" y="76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8" y="77"/>
                  </a:lnTo>
                  <a:lnTo>
                    <a:pt x="68" y="78"/>
                  </a:lnTo>
                  <a:lnTo>
                    <a:pt x="68" y="79"/>
                  </a:lnTo>
                  <a:lnTo>
                    <a:pt x="68" y="81"/>
                  </a:lnTo>
                  <a:lnTo>
                    <a:pt x="68" y="82"/>
                  </a:lnTo>
                  <a:lnTo>
                    <a:pt x="68" y="83"/>
                  </a:lnTo>
                  <a:lnTo>
                    <a:pt x="68" y="84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7" y="87"/>
                  </a:lnTo>
                  <a:lnTo>
                    <a:pt x="67" y="89"/>
                  </a:lnTo>
                  <a:lnTo>
                    <a:pt x="66" y="90"/>
                  </a:lnTo>
                  <a:lnTo>
                    <a:pt x="66" y="91"/>
                  </a:lnTo>
                  <a:lnTo>
                    <a:pt x="66" y="92"/>
                  </a:lnTo>
                  <a:lnTo>
                    <a:pt x="66" y="93"/>
                  </a:lnTo>
                  <a:lnTo>
                    <a:pt x="67" y="94"/>
                  </a:lnTo>
                  <a:lnTo>
                    <a:pt x="67" y="95"/>
                  </a:lnTo>
                  <a:lnTo>
                    <a:pt x="68" y="97"/>
                  </a:lnTo>
                  <a:lnTo>
                    <a:pt x="68" y="98"/>
                  </a:lnTo>
                  <a:lnTo>
                    <a:pt x="69" y="98"/>
                  </a:lnTo>
                  <a:lnTo>
                    <a:pt x="69" y="99"/>
                  </a:lnTo>
                  <a:lnTo>
                    <a:pt x="70" y="99"/>
                  </a:lnTo>
                  <a:lnTo>
                    <a:pt x="70" y="100"/>
                  </a:lnTo>
                  <a:lnTo>
                    <a:pt x="72" y="102"/>
                  </a:lnTo>
                  <a:lnTo>
                    <a:pt x="70" y="101"/>
                  </a:lnTo>
                  <a:lnTo>
                    <a:pt x="69" y="102"/>
                  </a:lnTo>
                  <a:lnTo>
                    <a:pt x="69" y="103"/>
                  </a:lnTo>
                  <a:lnTo>
                    <a:pt x="68" y="103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70" y="104"/>
                  </a:lnTo>
                  <a:lnTo>
                    <a:pt x="72" y="104"/>
                  </a:lnTo>
                  <a:lnTo>
                    <a:pt x="73" y="104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7"/>
                  </a:lnTo>
                  <a:lnTo>
                    <a:pt x="75" y="108"/>
                  </a:lnTo>
                  <a:lnTo>
                    <a:pt x="74" y="108"/>
                  </a:lnTo>
                  <a:lnTo>
                    <a:pt x="74" y="109"/>
                  </a:lnTo>
                  <a:lnTo>
                    <a:pt x="75" y="109"/>
                  </a:lnTo>
                  <a:lnTo>
                    <a:pt x="76" y="110"/>
                  </a:lnTo>
                  <a:lnTo>
                    <a:pt x="77" y="110"/>
                  </a:lnTo>
                  <a:lnTo>
                    <a:pt x="77" y="111"/>
                  </a:lnTo>
                  <a:lnTo>
                    <a:pt x="77" y="112"/>
                  </a:lnTo>
                  <a:lnTo>
                    <a:pt x="77" y="115"/>
                  </a:lnTo>
                  <a:lnTo>
                    <a:pt x="77" y="118"/>
                  </a:lnTo>
                  <a:lnTo>
                    <a:pt x="77" y="121"/>
                  </a:lnTo>
                  <a:lnTo>
                    <a:pt x="77" y="123"/>
                  </a:lnTo>
                  <a:lnTo>
                    <a:pt x="77" y="124"/>
                  </a:lnTo>
                  <a:lnTo>
                    <a:pt x="77" y="126"/>
                  </a:lnTo>
                  <a:lnTo>
                    <a:pt x="77" y="127"/>
                  </a:lnTo>
                  <a:lnTo>
                    <a:pt x="77" y="128"/>
                  </a:lnTo>
                  <a:lnTo>
                    <a:pt x="76" y="131"/>
                  </a:lnTo>
                  <a:lnTo>
                    <a:pt x="74" y="131"/>
                  </a:lnTo>
                  <a:lnTo>
                    <a:pt x="70" y="131"/>
                  </a:lnTo>
                  <a:lnTo>
                    <a:pt x="58" y="131"/>
                  </a:lnTo>
                  <a:lnTo>
                    <a:pt x="58" y="136"/>
                  </a:lnTo>
                  <a:lnTo>
                    <a:pt x="53" y="136"/>
                  </a:lnTo>
                  <a:lnTo>
                    <a:pt x="49" y="137"/>
                  </a:lnTo>
                  <a:lnTo>
                    <a:pt x="41" y="137"/>
                  </a:lnTo>
                  <a:lnTo>
                    <a:pt x="43" y="148"/>
                  </a:lnTo>
                  <a:lnTo>
                    <a:pt x="43" y="149"/>
                  </a:lnTo>
                  <a:lnTo>
                    <a:pt x="44" y="151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7" y="154"/>
                  </a:lnTo>
                  <a:lnTo>
                    <a:pt x="48" y="157"/>
                  </a:lnTo>
                  <a:lnTo>
                    <a:pt x="48" y="158"/>
                  </a:lnTo>
                  <a:lnTo>
                    <a:pt x="48" y="159"/>
                  </a:lnTo>
                  <a:lnTo>
                    <a:pt x="47" y="159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4" y="157"/>
                  </a:lnTo>
                  <a:lnTo>
                    <a:pt x="43" y="157"/>
                  </a:lnTo>
                  <a:lnTo>
                    <a:pt x="42" y="157"/>
                  </a:lnTo>
                  <a:lnTo>
                    <a:pt x="41" y="157"/>
                  </a:lnTo>
                  <a:lnTo>
                    <a:pt x="40" y="158"/>
                  </a:lnTo>
                  <a:lnTo>
                    <a:pt x="39" y="157"/>
                  </a:lnTo>
                  <a:lnTo>
                    <a:pt x="38" y="155"/>
                  </a:lnTo>
                  <a:lnTo>
                    <a:pt x="38" y="154"/>
                  </a:lnTo>
                  <a:lnTo>
                    <a:pt x="38" y="153"/>
                  </a:lnTo>
                  <a:lnTo>
                    <a:pt x="38" y="152"/>
                  </a:lnTo>
                  <a:lnTo>
                    <a:pt x="38" y="151"/>
                  </a:lnTo>
                  <a:lnTo>
                    <a:pt x="36" y="150"/>
                  </a:lnTo>
                  <a:lnTo>
                    <a:pt x="35" y="149"/>
                  </a:lnTo>
                  <a:lnTo>
                    <a:pt x="34" y="149"/>
                  </a:lnTo>
                  <a:lnTo>
                    <a:pt x="34" y="148"/>
                  </a:lnTo>
                  <a:lnTo>
                    <a:pt x="33" y="148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3" y="144"/>
                  </a:lnTo>
                  <a:lnTo>
                    <a:pt x="32" y="143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31" y="140"/>
                  </a:lnTo>
                  <a:lnTo>
                    <a:pt x="30" y="140"/>
                  </a:lnTo>
                  <a:lnTo>
                    <a:pt x="30" y="138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6" y="137"/>
                  </a:lnTo>
                  <a:lnTo>
                    <a:pt x="26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4" y="135"/>
                  </a:lnTo>
                  <a:lnTo>
                    <a:pt x="24" y="134"/>
                  </a:lnTo>
                  <a:lnTo>
                    <a:pt x="24" y="133"/>
                  </a:lnTo>
                  <a:lnTo>
                    <a:pt x="24" y="132"/>
                  </a:lnTo>
                  <a:lnTo>
                    <a:pt x="24" y="132"/>
                  </a:lnTo>
                  <a:lnTo>
                    <a:pt x="24" y="131"/>
                  </a:lnTo>
                  <a:lnTo>
                    <a:pt x="24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2" y="124"/>
                  </a:lnTo>
                  <a:lnTo>
                    <a:pt x="22" y="123"/>
                  </a:lnTo>
                  <a:lnTo>
                    <a:pt x="22" y="121"/>
                  </a:lnTo>
                  <a:lnTo>
                    <a:pt x="22" y="120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3" y="117"/>
                  </a:lnTo>
                  <a:lnTo>
                    <a:pt x="23" y="116"/>
                  </a:lnTo>
                  <a:lnTo>
                    <a:pt x="23" y="115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4" y="111"/>
                  </a:lnTo>
                  <a:lnTo>
                    <a:pt x="24" y="110"/>
                  </a:lnTo>
                  <a:lnTo>
                    <a:pt x="24" y="109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4" y="102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5" y="94"/>
                  </a:lnTo>
                  <a:lnTo>
                    <a:pt x="25" y="93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3" y="90"/>
                  </a:lnTo>
                  <a:lnTo>
                    <a:pt x="23" y="87"/>
                  </a:lnTo>
                  <a:lnTo>
                    <a:pt x="22" y="86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8" y="77"/>
                  </a:lnTo>
                  <a:lnTo>
                    <a:pt x="17" y="77"/>
                  </a:lnTo>
                  <a:lnTo>
                    <a:pt x="17" y="76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2" y="57"/>
                  </a:lnTo>
                  <a:lnTo>
                    <a:pt x="10" y="56"/>
                  </a:lnTo>
                  <a:lnTo>
                    <a:pt x="9" y="55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5" y="55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1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9"/>
                  </a:lnTo>
                  <a:lnTo>
                    <a:pt x="5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5" name="Freeform 115"/>
            <p:cNvSpPr>
              <a:spLocks/>
            </p:cNvSpPr>
            <p:nvPr/>
          </p:nvSpPr>
          <p:spPr bwMode="auto">
            <a:xfrm>
              <a:off x="2725737" y="2921000"/>
              <a:ext cx="330200" cy="244475"/>
            </a:xfrm>
            <a:custGeom>
              <a:avLst/>
              <a:gdLst>
                <a:gd name="T0" fmla="*/ 87 w 208"/>
                <a:gd name="T1" fmla="*/ 0 h 154"/>
                <a:gd name="T2" fmla="*/ 121 w 208"/>
                <a:gd name="T3" fmla="*/ 1 h 154"/>
                <a:gd name="T4" fmla="*/ 153 w 208"/>
                <a:gd name="T5" fmla="*/ 1 h 154"/>
                <a:gd name="T6" fmla="*/ 155 w 208"/>
                <a:gd name="T7" fmla="*/ 9 h 154"/>
                <a:gd name="T8" fmla="*/ 155 w 208"/>
                <a:gd name="T9" fmla="*/ 18 h 154"/>
                <a:gd name="T10" fmla="*/ 161 w 208"/>
                <a:gd name="T11" fmla="*/ 24 h 154"/>
                <a:gd name="T12" fmla="*/ 163 w 208"/>
                <a:gd name="T13" fmla="*/ 32 h 154"/>
                <a:gd name="T14" fmla="*/ 165 w 208"/>
                <a:gd name="T15" fmla="*/ 44 h 154"/>
                <a:gd name="T16" fmla="*/ 161 w 208"/>
                <a:gd name="T17" fmla="*/ 50 h 154"/>
                <a:gd name="T18" fmla="*/ 156 w 208"/>
                <a:gd name="T19" fmla="*/ 56 h 154"/>
                <a:gd name="T20" fmla="*/ 157 w 208"/>
                <a:gd name="T21" fmla="*/ 65 h 154"/>
                <a:gd name="T22" fmla="*/ 164 w 208"/>
                <a:gd name="T23" fmla="*/ 73 h 154"/>
                <a:gd name="T24" fmla="*/ 165 w 208"/>
                <a:gd name="T25" fmla="*/ 82 h 154"/>
                <a:gd name="T26" fmla="*/ 170 w 208"/>
                <a:gd name="T27" fmla="*/ 87 h 154"/>
                <a:gd name="T28" fmla="*/ 175 w 208"/>
                <a:gd name="T29" fmla="*/ 79 h 154"/>
                <a:gd name="T30" fmla="*/ 183 w 208"/>
                <a:gd name="T31" fmla="*/ 84 h 154"/>
                <a:gd name="T32" fmla="*/ 190 w 208"/>
                <a:gd name="T33" fmla="*/ 82 h 154"/>
                <a:gd name="T34" fmla="*/ 197 w 208"/>
                <a:gd name="T35" fmla="*/ 86 h 154"/>
                <a:gd name="T36" fmla="*/ 205 w 208"/>
                <a:gd name="T37" fmla="*/ 94 h 154"/>
                <a:gd name="T38" fmla="*/ 201 w 208"/>
                <a:gd name="T39" fmla="*/ 102 h 154"/>
                <a:gd name="T40" fmla="*/ 206 w 208"/>
                <a:gd name="T41" fmla="*/ 109 h 154"/>
                <a:gd name="T42" fmla="*/ 204 w 208"/>
                <a:gd name="T43" fmla="*/ 116 h 154"/>
                <a:gd name="T44" fmla="*/ 200 w 208"/>
                <a:gd name="T45" fmla="*/ 123 h 154"/>
                <a:gd name="T46" fmla="*/ 200 w 208"/>
                <a:gd name="T47" fmla="*/ 129 h 154"/>
                <a:gd name="T48" fmla="*/ 200 w 208"/>
                <a:gd name="T49" fmla="*/ 137 h 154"/>
                <a:gd name="T50" fmla="*/ 164 w 208"/>
                <a:gd name="T51" fmla="*/ 137 h 154"/>
                <a:gd name="T52" fmla="*/ 155 w 208"/>
                <a:gd name="T53" fmla="*/ 130 h 154"/>
                <a:gd name="T54" fmla="*/ 145 w 208"/>
                <a:gd name="T55" fmla="*/ 137 h 154"/>
                <a:gd name="T56" fmla="*/ 141 w 208"/>
                <a:gd name="T57" fmla="*/ 143 h 154"/>
                <a:gd name="T58" fmla="*/ 135 w 208"/>
                <a:gd name="T59" fmla="*/ 151 h 154"/>
                <a:gd name="T60" fmla="*/ 128 w 208"/>
                <a:gd name="T61" fmla="*/ 148 h 154"/>
                <a:gd name="T62" fmla="*/ 117 w 208"/>
                <a:gd name="T63" fmla="*/ 145 h 154"/>
                <a:gd name="T64" fmla="*/ 111 w 208"/>
                <a:gd name="T65" fmla="*/ 137 h 154"/>
                <a:gd name="T66" fmla="*/ 103 w 208"/>
                <a:gd name="T67" fmla="*/ 130 h 154"/>
                <a:gd name="T68" fmla="*/ 101 w 208"/>
                <a:gd name="T69" fmla="*/ 126 h 154"/>
                <a:gd name="T70" fmla="*/ 94 w 208"/>
                <a:gd name="T71" fmla="*/ 115 h 154"/>
                <a:gd name="T72" fmla="*/ 84 w 208"/>
                <a:gd name="T73" fmla="*/ 110 h 154"/>
                <a:gd name="T74" fmla="*/ 76 w 208"/>
                <a:gd name="T75" fmla="*/ 103 h 154"/>
                <a:gd name="T76" fmla="*/ 67 w 208"/>
                <a:gd name="T77" fmla="*/ 100 h 154"/>
                <a:gd name="T78" fmla="*/ 55 w 208"/>
                <a:gd name="T79" fmla="*/ 95 h 154"/>
                <a:gd name="T80" fmla="*/ 46 w 208"/>
                <a:gd name="T81" fmla="*/ 91 h 154"/>
                <a:gd name="T82" fmla="*/ 38 w 208"/>
                <a:gd name="T83" fmla="*/ 84 h 154"/>
                <a:gd name="T84" fmla="*/ 33 w 208"/>
                <a:gd name="T85" fmla="*/ 75 h 154"/>
                <a:gd name="T86" fmla="*/ 26 w 208"/>
                <a:gd name="T87" fmla="*/ 69 h 154"/>
                <a:gd name="T88" fmla="*/ 19 w 208"/>
                <a:gd name="T89" fmla="*/ 61 h 154"/>
                <a:gd name="T90" fmla="*/ 12 w 208"/>
                <a:gd name="T91" fmla="*/ 56 h 154"/>
                <a:gd name="T92" fmla="*/ 9 w 208"/>
                <a:gd name="T93" fmla="*/ 49 h 154"/>
                <a:gd name="T94" fmla="*/ 3 w 208"/>
                <a:gd name="T95" fmla="*/ 44 h 154"/>
                <a:gd name="T96" fmla="*/ 1 w 208"/>
                <a:gd name="T97" fmla="*/ 36 h 154"/>
                <a:gd name="T98" fmla="*/ 2 w 208"/>
                <a:gd name="T99" fmla="*/ 26 h 154"/>
                <a:gd name="T100" fmla="*/ 3 w 208"/>
                <a:gd name="T101" fmla="*/ 17 h 154"/>
                <a:gd name="T102" fmla="*/ 9 w 208"/>
                <a:gd name="T103" fmla="*/ 8 h 154"/>
                <a:gd name="T104" fmla="*/ 17 w 208"/>
                <a:gd name="T105" fmla="*/ 7 h 154"/>
                <a:gd name="T106" fmla="*/ 26 w 208"/>
                <a:gd name="T107" fmla="*/ 10 h 154"/>
                <a:gd name="T108" fmla="*/ 35 w 208"/>
                <a:gd name="T109" fmla="*/ 8 h 154"/>
                <a:gd name="T110" fmla="*/ 49 w 208"/>
                <a:gd name="T111" fmla="*/ 7 h 154"/>
                <a:gd name="T112" fmla="*/ 54 w 208"/>
                <a:gd name="T113" fmla="*/ 6 h 154"/>
                <a:gd name="T114" fmla="*/ 61 w 208"/>
                <a:gd name="T115" fmla="*/ 6 h 154"/>
                <a:gd name="T116" fmla="*/ 69 w 208"/>
                <a:gd name="T117" fmla="*/ 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8" h="154">
                  <a:moveTo>
                    <a:pt x="72" y="0"/>
                  </a:moveTo>
                  <a:lnTo>
                    <a:pt x="73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6" y="1"/>
                  </a:lnTo>
                  <a:lnTo>
                    <a:pt x="111" y="1"/>
                  </a:lnTo>
                  <a:lnTo>
                    <a:pt x="113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4" y="1"/>
                  </a:lnTo>
                  <a:lnTo>
                    <a:pt x="129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6" y="1"/>
                  </a:lnTo>
                  <a:lnTo>
                    <a:pt x="149" y="1"/>
                  </a:lnTo>
                  <a:lnTo>
                    <a:pt x="153" y="1"/>
                  </a:lnTo>
                  <a:lnTo>
                    <a:pt x="152" y="1"/>
                  </a:lnTo>
                  <a:lnTo>
                    <a:pt x="150" y="2"/>
                  </a:lnTo>
                  <a:lnTo>
                    <a:pt x="149" y="3"/>
                  </a:lnTo>
                  <a:lnTo>
                    <a:pt x="150" y="6"/>
                  </a:lnTo>
                  <a:lnTo>
                    <a:pt x="152" y="6"/>
                  </a:lnTo>
                  <a:lnTo>
                    <a:pt x="153" y="7"/>
                  </a:lnTo>
                  <a:lnTo>
                    <a:pt x="153" y="8"/>
                  </a:lnTo>
                  <a:lnTo>
                    <a:pt x="154" y="8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5" y="10"/>
                  </a:lnTo>
                  <a:lnTo>
                    <a:pt x="155" y="11"/>
                  </a:lnTo>
                  <a:lnTo>
                    <a:pt x="155" y="13"/>
                  </a:lnTo>
                  <a:lnTo>
                    <a:pt x="154" y="14"/>
                  </a:lnTo>
                  <a:lnTo>
                    <a:pt x="154" y="15"/>
                  </a:lnTo>
                  <a:lnTo>
                    <a:pt x="153" y="15"/>
                  </a:lnTo>
                  <a:lnTo>
                    <a:pt x="153" y="16"/>
                  </a:lnTo>
                  <a:lnTo>
                    <a:pt x="153" y="17"/>
                  </a:lnTo>
                  <a:lnTo>
                    <a:pt x="154" y="18"/>
                  </a:lnTo>
                  <a:lnTo>
                    <a:pt x="155" y="18"/>
                  </a:lnTo>
                  <a:lnTo>
                    <a:pt x="156" y="20"/>
                  </a:lnTo>
                  <a:lnTo>
                    <a:pt x="156" y="22"/>
                  </a:lnTo>
                  <a:lnTo>
                    <a:pt x="156" y="23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7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4"/>
                  </a:lnTo>
                  <a:lnTo>
                    <a:pt x="161" y="24"/>
                  </a:lnTo>
                  <a:lnTo>
                    <a:pt x="162" y="24"/>
                  </a:lnTo>
                  <a:lnTo>
                    <a:pt x="163" y="25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5" y="27"/>
                  </a:lnTo>
                  <a:lnTo>
                    <a:pt x="165" y="28"/>
                  </a:lnTo>
                  <a:lnTo>
                    <a:pt x="164" y="28"/>
                  </a:lnTo>
                  <a:lnTo>
                    <a:pt x="164" y="30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2" y="33"/>
                  </a:lnTo>
                  <a:lnTo>
                    <a:pt x="162" y="34"/>
                  </a:lnTo>
                  <a:lnTo>
                    <a:pt x="163" y="34"/>
                  </a:lnTo>
                  <a:lnTo>
                    <a:pt x="163" y="35"/>
                  </a:lnTo>
                  <a:lnTo>
                    <a:pt x="163" y="36"/>
                  </a:lnTo>
                  <a:lnTo>
                    <a:pt x="163" y="38"/>
                  </a:lnTo>
                  <a:lnTo>
                    <a:pt x="165" y="41"/>
                  </a:lnTo>
                  <a:lnTo>
                    <a:pt x="165" y="42"/>
                  </a:lnTo>
                  <a:lnTo>
                    <a:pt x="165" y="43"/>
                  </a:lnTo>
                  <a:lnTo>
                    <a:pt x="165" y="44"/>
                  </a:lnTo>
                  <a:lnTo>
                    <a:pt x="165" y="45"/>
                  </a:lnTo>
                  <a:lnTo>
                    <a:pt x="165" y="45"/>
                  </a:lnTo>
                  <a:lnTo>
                    <a:pt x="166" y="45"/>
                  </a:lnTo>
                  <a:lnTo>
                    <a:pt x="165" y="45"/>
                  </a:lnTo>
                  <a:lnTo>
                    <a:pt x="164" y="47"/>
                  </a:lnTo>
                  <a:lnTo>
                    <a:pt x="164" y="48"/>
                  </a:lnTo>
                  <a:lnTo>
                    <a:pt x="163" y="48"/>
                  </a:lnTo>
                  <a:lnTo>
                    <a:pt x="162" y="49"/>
                  </a:lnTo>
                  <a:lnTo>
                    <a:pt x="162" y="50"/>
                  </a:lnTo>
                  <a:lnTo>
                    <a:pt x="161" y="50"/>
                  </a:lnTo>
                  <a:lnTo>
                    <a:pt x="160" y="51"/>
                  </a:lnTo>
                  <a:lnTo>
                    <a:pt x="158" y="50"/>
                  </a:lnTo>
                  <a:lnTo>
                    <a:pt x="157" y="50"/>
                  </a:lnTo>
                  <a:lnTo>
                    <a:pt x="156" y="50"/>
                  </a:lnTo>
                  <a:lnTo>
                    <a:pt x="156" y="51"/>
                  </a:lnTo>
                  <a:lnTo>
                    <a:pt x="156" y="52"/>
                  </a:lnTo>
                  <a:lnTo>
                    <a:pt x="156" y="53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6" y="56"/>
                  </a:lnTo>
                  <a:lnTo>
                    <a:pt x="156" y="57"/>
                  </a:lnTo>
                  <a:lnTo>
                    <a:pt x="156" y="58"/>
                  </a:lnTo>
                  <a:lnTo>
                    <a:pt x="156" y="59"/>
                  </a:lnTo>
                  <a:lnTo>
                    <a:pt x="156" y="60"/>
                  </a:lnTo>
                  <a:lnTo>
                    <a:pt x="156" y="61"/>
                  </a:lnTo>
                  <a:lnTo>
                    <a:pt x="156" y="62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6" y="65"/>
                  </a:lnTo>
                  <a:lnTo>
                    <a:pt x="157" y="65"/>
                  </a:lnTo>
                  <a:lnTo>
                    <a:pt x="157" y="66"/>
                  </a:lnTo>
                  <a:lnTo>
                    <a:pt x="158" y="67"/>
                  </a:lnTo>
                  <a:lnTo>
                    <a:pt x="160" y="68"/>
                  </a:lnTo>
                  <a:lnTo>
                    <a:pt x="161" y="68"/>
                  </a:lnTo>
                  <a:lnTo>
                    <a:pt x="161" y="69"/>
                  </a:lnTo>
                  <a:lnTo>
                    <a:pt x="162" y="69"/>
                  </a:lnTo>
                  <a:lnTo>
                    <a:pt x="163" y="70"/>
                  </a:lnTo>
                  <a:lnTo>
                    <a:pt x="163" y="72"/>
                  </a:lnTo>
                  <a:lnTo>
                    <a:pt x="163" y="73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4" y="74"/>
                  </a:lnTo>
                  <a:lnTo>
                    <a:pt x="164" y="75"/>
                  </a:lnTo>
                  <a:lnTo>
                    <a:pt x="164" y="76"/>
                  </a:lnTo>
                  <a:lnTo>
                    <a:pt x="165" y="76"/>
                  </a:lnTo>
                  <a:lnTo>
                    <a:pt x="165" y="77"/>
                  </a:lnTo>
                  <a:lnTo>
                    <a:pt x="165" y="78"/>
                  </a:lnTo>
                  <a:lnTo>
                    <a:pt x="165" y="79"/>
                  </a:lnTo>
                  <a:lnTo>
                    <a:pt x="165" y="81"/>
                  </a:lnTo>
                  <a:lnTo>
                    <a:pt x="165" y="82"/>
                  </a:lnTo>
                  <a:lnTo>
                    <a:pt x="164" y="83"/>
                  </a:lnTo>
                  <a:lnTo>
                    <a:pt x="165" y="83"/>
                  </a:lnTo>
                  <a:lnTo>
                    <a:pt x="165" y="84"/>
                  </a:lnTo>
                  <a:lnTo>
                    <a:pt x="165" y="85"/>
                  </a:lnTo>
                  <a:lnTo>
                    <a:pt x="166" y="86"/>
                  </a:lnTo>
                  <a:lnTo>
                    <a:pt x="167" y="87"/>
                  </a:lnTo>
                  <a:lnTo>
                    <a:pt x="167" y="89"/>
                  </a:lnTo>
                  <a:lnTo>
                    <a:pt x="169" y="89"/>
                  </a:lnTo>
                  <a:lnTo>
                    <a:pt x="170" y="89"/>
                  </a:lnTo>
                  <a:lnTo>
                    <a:pt x="170" y="87"/>
                  </a:lnTo>
                  <a:lnTo>
                    <a:pt x="171" y="87"/>
                  </a:lnTo>
                  <a:lnTo>
                    <a:pt x="171" y="86"/>
                  </a:lnTo>
                  <a:lnTo>
                    <a:pt x="171" y="85"/>
                  </a:lnTo>
                  <a:lnTo>
                    <a:pt x="171" y="84"/>
                  </a:lnTo>
                  <a:lnTo>
                    <a:pt x="172" y="83"/>
                  </a:lnTo>
                  <a:lnTo>
                    <a:pt x="172" y="82"/>
                  </a:lnTo>
                  <a:lnTo>
                    <a:pt x="173" y="82"/>
                  </a:lnTo>
                  <a:lnTo>
                    <a:pt x="173" y="81"/>
                  </a:lnTo>
                  <a:lnTo>
                    <a:pt x="174" y="81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78" y="79"/>
                  </a:lnTo>
                  <a:lnTo>
                    <a:pt x="179" y="81"/>
                  </a:lnTo>
                  <a:lnTo>
                    <a:pt x="180" y="81"/>
                  </a:lnTo>
                  <a:lnTo>
                    <a:pt x="180" y="82"/>
                  </a:lnTo>
                  <a:lnTo>
                    <a:pt x="181" y="82"/>
                  </a:lnTo>
                  <a:lnTo>
                    <a:pt x="181" y="83"/>
                  </a:lnTo>
                  <a:lnTo>
                    <a:pt x="182" y="83"/>
                  </a:lnTo>
                  <a:lnTo>
                    <a:pt x="183" y="84"/>
                  </a:lnTo>
                  <a:lnTo>
                    <a:pt x="183" y="84"/>
                  </a:lnTo>
                  <a:lnTo>
                    <a:pt x="184" y="84"/>
                  </a:lnTo>
                  <a:lnTo>
                    <a:pt x="184" y="83"/>
                  </a:lnTo>
                  <a:lnTo>
                    <a:pt x="186" y="83"/>
                  </a:lnTo>
                  <a:lnTo>
                    <a:pt x="187" y="84"/>
                  </a:lnTo>
                  <a:lnTo>
                    <a:pt x="188" y="83"/>
                  </a:lnTo>
                  <a:lnTo>
                    <a:pt x="188" y="84"/>
                  </a:lnTo>
                  <a:lnTo>
                    <a:pt x="189" y="84"/>
                  </a:lnTo>
                  <a:lnTo>
                    <a:pt x="189" y="83"/>
                  </a:lnTo>
                  <a:lnTo>
                    <a:pt x="190" y="83"/>
                  </a:lnTo>
                  <a:lnTo>
                    <a:pt x="190" y="82"/>
                  </a:lnTo>
                  <a:lnTo>
                    <a:pt x="190" y="81"/>
                  </a:lnTo>
                  <a:lnTo>
                    <a:pt x="191" y="81"/>
                  </a:lnTo>
                  <a:lnTo>
                    <a:pt x="191" y="79"/>
                  </a:lnTo>
                  <a:lnTo>
                    <a:pt x="192" y="79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3"/>
                  </a:lnTo>
                  <a:lnTo>
                    <a:pt x="196" y="84"/>
                  </a:lnTo>
                  <a:lnTo>
                    <a:pt x="196" y="85"/>
                  </a:lnTo>
                  <a:lnTo>
                    <a:pt x="197" y="86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6"/>
                  </a:lnTo>
                  <a:lnTo>
                    <a:pt x="201" y="86"/>
                  </a:lnTo>
                  <a:lnTo>
                    <a:pt x="201" y="87"/>
                  </a:lnTo>
                  <a:lnTo>
                    <a:pt x="201" y="89"/>
                  </a:lnTo>
                  <a:lnTo>
                    <a:pt x="203" y="91"/>
                  </a:lnTo>
                  <a:lnTo>
                    <a:pt x="204" y="92"/>
                  </a:lnTo>
                  <a:lnTo>
                    <a:pt x="205" y="93"/>
                  </a:lnTo>
                  <a:lnTo>
                    <a:pt x="205" y="94"/>
                  </a:lnTo>
                  <a:lnTo>
                    <a:pt x="205" y="95"/>
                  </a:lnTo>
                  <a:lnTo>
                    <a:pt x="206" y="95"/>
                  </a:lnTo>
                  <a:lnTo>
                    <a:pt x="206" y="96"/>
                  </a:lnTo>
                  <a:lnTo>
                    <a:pt x="205" y="98"/>
                  </a:lnTo>
                  <a:lnTo>
                    <a:pt x="204" y="99"/>
                  </a:lnTo>
                  <a:lnTo>
                    <a:pt x="204" y="100"/>
                  </a:lnTo>
                  <a:lnTo>
                    <a:pt x="203" y="100"/>
                  </a:lnTo>
                  <a:lnTo>
                    <a:pt x="203" y="101"/>
                  </a:lnTo>
                  <a:lnTo>
                    <a:pt x="203" y="102"/>
                  </a:lnTo>
                  <a:lnTo>
                    <a:pt x="201" y="102"/>
                  </a:lnTo>
                  <a:lnTo>
                    <a:pt x="200" y="102"/>
                  </a:lnTo>
                  <a:lnTo>
                    <a:pt x="200" y="103"/>
                  </a:lnTo>
                  <a:lnTo>
                    <a:pt x="200" y="104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5" y="108"/>
                  </a:lnTo>
                  <a:lnTo>
                    <a:pt x="206" y="109"/>
                  </a:lnTo>
                  <a:lnTo>
                    <a:pt x="207" y="109"/>
                  </a:lnTo>
                  <a:lnTo>
                    <a:pt x="207" y="110"/>
                  </a:lnTo>
                  <a:lnTo>
                    <a:pt x="208" y="111"/>
                  </a:lnTo>
                  <a:lnTo>
                    <a:pt x="207" y="112"/>
                  </a:lnTo>
                  <a:lnTo>
                    <a:pt x="207" y="113"/>
                  </a:lnTo>
                  <a:lnTo>
                    <a:pt x="206" y="112"/>
                  </a:lnTo>
                  <a:lnTo>
                    <a:pt x="205" y="112"/>
                  </a:lnTo>
                  <a:lnTo>
                    <a:pt x="205" y="113"/>
                  </a:lnTo>
                  <a:lnTo>
                    <a:pt x="204" y="113"/>
                  </a:lnTo>
                  <a:lnTo>
                    <a:pt x="204" y="116"/>
                  </a:lnTo>
                  <a:lnTo>
                    <a:pt x="204" y="117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19"/>
                  </a:lnTo>
                  <a:lnTo>
                    <a:pt x="200" y="119"/>
                  </a:lnTo>
                  <a:lnTo>
                    <a:pt x="199" y="119"/>
                  </a:lnTo>
                  <a:lnTo>
                    <a:pt x="199" y="120"/>
                  </a:lnTo>
                  <a:lnTo>
                    <a:pt x="199" y="121"/>
                  </a:lnTo>
                  <a:lnTo>
                    <a:pt x="200" y="121"/>
                  </a:lnTo>
                  <a:lnTo>
                    <a:pt x="200" y="123"/>
                  </a:lnTo>
                  <a:lnTo>
                    <a:pt x="201" y="124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1" y="126"/>
                  </a:lnTo>
                  <a:lnTo>
                    <a:pt x="203" y="127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29"/>
                  </a:lnTo>
                  <a:lnTo>
                    <a:pt x="199" y="130"/>
                  </a:lnTo>
                  <a:lnTo>
                    <a:pt x="199" y="132"/>
                  </a:lnTo>
                  <a:lnTo>
                    <a:pt x="200" y="133"/>
                  </a:lnTo>
                  <a:lnTo>
                    <a:pt x="201" y="134"/>
                  </a:lnTo>
                  <a:lnTo>
                    <a:pt x="203" y="135"/>
                  </a:lnTo>
                  <a:lnTo>
                    <a:pt x="204" y="136"/>
                  </a:lnTo>
                  <a:lnTo>
                    <a:pt x="205" y="136"/>
                  </a:lnTo>
                  <a:lnTo>
                    <a:pt x="206" y="137"/>
                  </a:lnTo>
                  <a:lnTo>
                    <a:pt x="205" y="137"/>
                  </a:lnTo>
                  <a:lnTo>
                    <a:pt x="200" y="137"/>
                  </a:lnTo>
                  <a:lnTo>
                    <a:pt x="195" y="137"/>
                  </a:lnTo>
                  <a:lnTo>
                    <a:pt x="181" y="137"/>
                  </a:lnTo>
                  <a:lnTo>
                    <a:pt x="179" y="137"/>
                  </a:lnTo>
                  <a:lnTo>
                    <a:pt x="178" y="137"/>
                  </a:lnTo>
                  <a:lnTo>
                    <a:pt x="174" y="137"/>
                  </a:lnTo>
                  <a:lnTo>
                    <a:pt x="173" y="137"/>
                  </a:lnTo>
                  <a:lnTo>
                    <a:pt x="172" y="137"/>
                  </a:lnTo>
                  <a:lnTo>
                    <a:pt x="171" y="137"/>
                  </a:lnTo>
                  <a:lnTo>
                    <a:pt x="167" y="137"/>
                  </a:lnTo>
                  <a:lnTo>
                    <a:pt x="164" y="137"/>
                  </a:lnTo>
                  <a:lnTo>
                    <a:pt x="163" y="137"/>
                  </a:lnTo>
                  <a:lnTo>
                    <a:pt x="161" y="135"/>
                  </a:lnTo>
                  <a:lnTo>
                    <a:pt x="161" y="134"/>
                  </a:lnTo>
                  <a:lnTo>
                    <a:pt x="160" y="134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7" y="132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2"/>
                  </a:lnTo>
                  <a:lnTo>
                    <a:pt x="155" y="133"/>
                  </a:lnTo>
                  <a:lnTo>
                    <a:pt x="154" y="133"/>
                  </a:lnTo>
                  <a:lnTo>
                    <a:pt x="153" y="133"/>
                  </a:lnTo>
                  <a:lnTo>
                    <a:pt x="149" y="132"/>
                  </a:lnTo>
                  <a:lnTo>
                    <a:pt x="147" y="134"/>
                  </a:lnTo>
                  <a:lnTo>
                    <a:pt x="146" y="135"/>
                  </a:lnTo>
                  <a:lnTo>
                    <a:pt x="146" y="136"/>
                  </a:lnTo>
                  <a:lnTo>
                    <a:pt x="146" y="137"/>
                  </a:lnTo>
                  <a:lnTo>
                    <a:pt x="145" y="137"/>
                  </a:lnTo>
                  <a:lnTo>
                    <a:pt x="145" y="138"/>
                  </a:lnTo>
                  <a:lnTo>
                    <a:pt x="144" y="138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4" y="140"/>
                  </a:lnTo>
                  <a:lnTo>
                    <a:pt x="144" y="141"/>
                  </a:lnTo>
                  <a:lnTo>
                    <a:pt x="144" y="142"/>
                  </a:lnTo>
                  <a:lnTo>
                    <a:pt x="144" y="143"/>
                  </a:lnTo>
                  <a:lnTo>
                    <a:pt x="143" y="143"/>
                  </a:lnTo>
                  <a:lnTo>
                    <a:pt x="141" y="143"/>
                  </a:lnTo>
                  <a:lnTo>
                    <a:pt x="141" y="144"/>
                  </a:lnTo>
                  <a:lnTo>
                    <a:pt x="140" y="145"/>
                  </a:lnTo>
                  <a:lnTo>
                    <a:pt x="139" y="146"/>
                  </a:lnTo>
                  <a:lnTo>
                    <a:pt x="138" y="148"/>
                  </a:lnTo>
                  <a:lnTo>
                    <a:pt x="138" y="149"/>
                  </a:lnTo>
                  <a:lnTo>
                    <a:pt x="137" y="149"/>
                  </a:lnTo>
                  <a:lnTo>
                    <a:pt x="137" y="150"/>
                  </a:lnTo>
                  <a:lnTo>
                    <a:pt x="136" y="150"/>
                  </a:lnTo>
                  <a:lnTo>
                    <a:pt x="135" y="150"/>
                  </a:lnTo>
                  <a:lnTo>
                    <a:pt x="135" y="151"/>
                  </a:lnTo>
                  <a:lnTo>
                    <a:pt x="133" y="152"/>
                  </a:lnTo>
                  <a:lnTo>
                    <a:pt x="133" y="154"/>
                  </a:lnTo>
                  <a:lnTo>
                    <a:pt x="131" y="154"/>
                  </a:lnTo>
                  <a:lnTo>
                    <a:pt x="130" y="154"/>
                  </a:lnTo>
                  <a:lnTo>
                    <a:pt x="129" y="154"/>
                  </a:lnTo>
                  <a:lnTo>
                    <a:pt x="129" y="153"/>
                  </a:lnTo>
                  <a:lnTo>
                    <a:pt x="129" y="152"/>
                  </a:lnTo>
                  <a:lnTo>
                    <a:pt x="129" y="149"/>
                  </a:lnTo>
                  <a:lnTo>
                    <a:pt x="128" y="149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19" y="143"/>
                  </a:lnTo>
                  <a:lnTo>
                    <a:pt x="118" y="144"/>
                  </a:lnTo>
                  <a:lnTo>
                    <a:pt x="117" y="144"/>
                  </a:lnTo>
                  <a:lnTo>
                    <a:pt x="118" y="145"/>
                  </a:lnTo>
                  <a:lnTo>
                    <a:pt x="117" y="145"/>
                  </a:lnTo>
                  <a:lnTo>
                    <a:pt x="115" y="144"/>
                  </a:lnTo>
                  <a:lnTo>
                    <a:pt x="114" y="143"/>
                  </a:lnTo>
                  <a:lnTo>
                    <a:pt x="114" y="142"/>
                  </a:lnTo>
                  <a:lnTo>
                    <a:pt x="114" y="141"/>
                  </a:lnTo>
                  <a:lnTo>
                    <a:pt x="113" y="141"/>
                  </a:lnTo>
                  <a:lnTo>
                    <a:pt x="112" y="140"/>
                  </a:lnTo>
                  <a:lnTo>
                    <a:pt x="112" y="138"/>
                  </a:lnTo>
                  <a:lnTo>
                    <a:pt x="112" y="137"/>
                  </a:lnTo>
                  <a:lnTo>
                    <a:pt x="112" y="136"/>
                  </a:lnTo>
                  <a:lnTo>
                    <a:pt x="111" y="137"/>
                  </a:lnTo>
                  <a:lnTo>
                    <a:pt x="110" y="136"/>
                  </a:lnTo>
                  <a:lnTo>
                    <a:pt x="107" y="136"/>
                  </a:lnTo>
                  <a:lnTo>
                    <a:pt x="106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5" y="133"/>
                  </a:lnTo>
                  <a:lnTo>
                    <a:pt x="105" y="132"/>
                  </a:lnTo>
                  <a:lnTo>
                    <a:pt x="105" y="130"/>
                  </a:lnTo>
                  <a:lnTo>
                    <a:pt x="104" y="130"/>
                  </a:lnTo>
                  <a:lnTo>
                    <a:pt x="103" y="130"/>
                  </a:lnTo>
                  <a:lnTo>
                    <a:pt x="103" y="129"/>
                  </a:lnTo>
                  <a:lnTo>
                    <a:pt x="102" y="129"/>
                  </a:lnTo>
                  <a:lnTo>
                    <a:pt x="102" y="128"/>
                  </a:lnTo>
                  <a:lnTo>
                    <a:pt x="98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100" y="128"/>
                  </a:lnTo>
                  <a:lnTo>
                    <a:pt x="100" y="127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97" y="124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98" y="121"/>
                  </a:lnTo>
                  <a:lnTo>
                    <a:pt x="97" y="120"/>
                  </a:lnTo>
                  <a:lnTo>
                    <a:pt x="95" y="119"/>
                  </a:lnTo>
                  <a:lnTo>
                    <a:pt x="95" y="118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3" y="115"/>
                  </a:lnTo>
                  <a:lnTo>
                    <a:pt x="92" y="115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88" y="112"/>
                  </a:lnTo>
                  <a:lnTo>
                    <a:pt x="87" y="111"/>
                  </a:lnTo>
                  <a:lnTo>
                    <a:pt x="86" y="111"/>
                  </a:lnTo>
                  <a:lnTo>
                    <a:pt x="85" y="111"/>
                  </a:lnTo>
                  <a:lnTo>
                    <a:pt x="84" y="110"/>
                  </a:lnTo>
                  <a:lnTo>
                    <a:pt x="83" y="109"/>
                  </a:lnTo>
                  <a:lnTo>
                    <a:pt x="81" y="109"/>
                  </a:lnTo>
                  <a:lnTo>
                    <a:pt x="81" y="108"/>
                  </a:lnTo>
                  <a:lnTo>
                    <a:pt x="80" y="107"/>
                  </a:lnTo>
                  <a:lnTo>
                    <a:pt x="80" y="106"/>
                  </a:lnTo>
                  <a:lnTo>
                    <a:pt x="79" y="104"/>
                  </a:lnTo>
                  <a:lnTo>
                    <a:pt x="78" y="104"/>
                  </a:lnTo>
                  <a:lnTo>
                    <a:pt x="77" y="104"/>
                  </a:lnTo>
                  <a:lnTo>
                    <a:pt x="77" y="103"/>
                  </a:lnTo>
                  <a:lnTo>
                    <a:pt x="76" y="103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1"/>
                  </a:lnTo>
                  <a:lnTo>
                    <a:pt x="73" y="101"/>
                  </a:lnTo>
                  <a:lnTo>
                    <a:pt x="71" y="101"/>
                  </a:lnTo>
                  <a:lnTo>
                    <a:pt x="72" y="100"/>
                  </a:lnTo>
                  <a:lnTo>
                    <a:pt x="71" y="100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61" y="99"/>
                  </a:lnTo>
                  <a:lnTo>
                    <a:pt x="58" y="96"/>
                  </a:lnTo>
                  <a:lnTo>
                    <a:pt x="57" y="95"/>
                  </a:lnTo>
                  <a:lnTo>
                    <a:pt x="55" y="95"/>
                  </a:lnTo>
                  <a:lnTo>
                    <a:pt x="54" y="95"/>
                  </a:lnTo>
                  <a:lnTo>
                    <a:pt x="53" y="94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9" y="92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89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2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7" y="84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6" y="77"/>
                  </a:lnTo>
                  <a:lnTo>
                    <a:pt x="35" y="77"/>
                  </a:lnTo>
                  <a:lnTo>
                    <a:pt x="34" y="76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2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19" y="61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6" y="60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4" y="42"/>
                  </a:lnTo>
                  <a:lnTo>
                    <a:pt x="6" y="43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6" name="Freeform 116"/>
            <p:cNvSpPr>
              <a:spLocks/>
            </p:cNvSpPr>
            <p:nvPr/>
          </p:nvSpPr>
          <p:spPr bwMode="auto">
            <a:xfrm>
              <a:off x="2686050" y="3003550"/>
              <a:ext cx="244475" cy="180975"/>
            </a:xfrm>
            <a:custGeom>
              <a:avLst/>
              <a:gdLst>
                <a:gd name="T0" fmla="*/ 45 w 154"/>
                <a:gd name="T1" fmla="*/ 12 h 114"/>
                <a:gd name="T2" fmla="*/ 48 w 154"/>
                <a:gd name="T3" fmla="*/ 17 h 114"/>
                <a:gd name="T4" fmla="*/ 52 w 154"/>
                <a:gd name="T5" fmla="*/ 20 h 114"/>
                <a:gd name="T6" fmla="*/ 58 w 154"/>
                <a:gd name="T7" fmla="*/ 22 h 114"/>
                <a:gd name="T8" fmla="*/ 61 w 154"/>
                <a:gd name="T9" fmla="*/ 27 h 114"/>
                <a:gd name="T10" fmla="*/ 65 w 154"/>
                <a:gd name="T11" fmla="*/ 32 h 114"/>
                <a:gd name="T12" fmla="*/ 69 w 154"/>
                <a:gd name="T13" fmla="*/ 37 h 114"/>
                <a:gd name="T14" fmla="*/ 74 w 154"/>
                <a:gd name="T15" fmla="*/ 40 h 114"/>
                <a:gd name="T16" fmla="*/ 79 w 154"/>
                <a:gd name="T17" fmla="*/ 43 h 114"/>
                <a:gd name="T18" fmla="*/ 88 w 154"/>
                <a:gd name="T19" fmla="*/ 47 h 114"/>
                <a:gd name="T20" fmla="*/ 94 w 154"/>
                <a:gd name="T21" fmla="*/ 48 h 114"/>
                <a:gd name="T22" fmla="*/ 100 w 154"/>
                <a:gd name="T23" fmla="*/ 49 h 114"/>
                <a:gd name="T24" fmla="*/ 103 w 154"/>
                <a:gd name="T25" fmla="*/ 52 h 114"/>
                <a:gd name="T26" fmla="*/ 108 w 154"/>
                <a:gd name="T27" fmla="*/ 57 h 114"/>
                <a:gd name="T28" fmla="*/ 114 w 154"/>
                <a:gd name="T29" fmla="*/ 61 h 114"/>
                <a:gd name="T30" fmla="*/ 119 w 154"/>
                <a:gd name="T31" fmla="*/ 64 h 114"/>
                <a:gd name="T32" fmla="*/ 123 w 154"/>
                <a:gd name="T33" fmla="*/ 71 h 114"/>
                <a:gd name="T34" fmla="*/ 125 w 154"/>
                <a:gd name="T35" fmla="*/ 76 h 114"/>
                <a:gd name="T36" fmla="*/ 128 w 154"/>
                <a:gd name="T37" fmla="*/ 77 h 114"/>
                <a:gd name="T38" fmla="*/ 130 w 154"/>
                <a:gd name="T39" fmla="*/ 82 h 114"/>
                <a:gd name="T40" fmla="*/ 137 w 154"/>
                <a:gd name="T41" fmla="*/ 84 h 114"/>
                <a:gd name="T42" fmla="*/ 139 w 154"/>
                <a:gd name="T43" fmla="*/ 90 h 114"/>
                <a:gd name="T44" fmla="*/ 143 w 154"/>
                <a:gd name="T45" fmla="*/ 92 h 114"/>
                <a:gd name="T46" fmla="*/ 149 w 154"/>
                <a:gd name="T47" fmla="*/ 96 h 114"/>
                <a:gd name="T48" fmla="*/ 154 w 154"/>
                <a:gd name="T49" fmla="*/ 102 h 114"/>
                <a:gd name="T50" fmla="*/ 148 w 154"/>
                <a:gd name="T51" fmla="*/ 101 h 114"/>
                <a:gd name="T52" fmla="*/ 143 w 154"/>
                <a:gd name="T53" fmla="*/ 102 h 114"/>
                <a:gd name="T54" fmla="*/ 140 w 154"/>
                <a:gd name="T55" fmla="*/ 101 h 114"/>
                <a:gd name="T56" fmla="*/ 137 w 154"/>
                <a:gd name="T57" fmla="*/ 99 h 114"/>
                <a:gd name="T58" fmla="*/ 132 w 154"/>
                <a:gd name="T59" fmla="*/ 101 h 114"/>
                <a:gd name="T60" fmla="*/ 129 w 154"/>
                <a:gd name="T61" fmla="*/ 98 h 114"/>
                <a:gd name="T62" fmla="*/ 127 w 154"/>
                <a:gd name="T63" fmla="*/ 100 h 114"/>
                <a:gd name="T64" fmla="*/ 125 w 154"/>
                <a:gd name="T65" fmla="*/ 99 h 114"/>
                <a:gd name="T66" fmla="*/ 119 w 154"/>
                <a:gd name="T67" fmla="*/ 101 h 114"/>
                <a:gd name="T68" fmla="*/ 115 w 154"/>
                <a:gd name="T69" fmla="*/ 105 h 114"/>
                <a:gd name="T70" fmla="*/ 112 w 154"/>
                <a:gd name="T71" fmla="*/ 106 h 114"/>
                <a:gd name="T72" fmla="*/ 109 w 154"/>
                <a:gd name="T73" fmla="*/ 111 h 114"/>
                <a:gd name="T74" fmla="*/ 103 w 154"/>
                <a:gd name="T75" fmla="*/ 108 h 114"/>
                <a:gd name="T76" fmla="*/ 96 w 154"/>
                <a:gd name="T77" fmla="*/ 93 h 114"/>
                <a:gd name="T78" fmla="*/ 87 w 154"/>
                <a:gd name="T79" fmla="*/ 83 h 114"/>
                <a:gd name="T80" fmla="*/ 79 w 154"/>
                <a:gd name="T81" fmla="*/ 81 h 114"/>
                <a:gd name="T82" fmla="*/ 75 w 154"/>
                <a:gd name="T83" fmla="*/ 85 h 114"/>
                <a:gd name="T84" fmla="*/ 70 w 154"/>
                <a:gd name="T85" fmla="*/ 85 h 114"/>
                <a:gd name="T86" fmla="*/ 62 w 154"/>
                <a:gd name="T87" fmla="*/ 85 h 114"/>
                <a:gd name="T88" fmla="*/ 60 w 154"/>
                <a:gd name="T89" fmla="*/ 88 h 114"/>
                <a:gd name="T90" fmla="*/ 53 w 154"/>
                <a:gd name="T91" fmla="*/ 89 h 114"/>
                <a:gd name="T92" fmla="*/ 46 w 154"/>
                <a:gd name="T93" fmla="*/ 88 h 114"/>
                <a:gd name="T94" fmla="*/ 42 w 154"/>
                <a:gd name="T95" fmla="*/ 84 h 114"/>
                <a:gd name="T96" fmla="*/ 36 w 154"/>
                <a:gd name="T97" fmla="*/ 82 h 114"/>
                <a:gd name="T98" fmla="*/ 32 w 154"/>
                <a:gd name="T99" fmla="*/ 77 h 114"/>
                <a:gd name="T100" fmla="*/ 27 w 154"/>
                <a:gd name="T101" fmla="*/ 74 h 114"/>
                <a:gd name="T102" fmla="*/ 20 w 154"/>
                <a:gd name="T103" fmla="*/ 69 h 114"/>
                <a:gd name="T104" fmla="*/ 15 w 154"/>
                <a:gd name="T105" fmla="*/ 60 h 114"/>
                <a:gd name="T106" fmla="*/ 11 w 154"/>
                <a:gd name="T107" fmla="*/ 52 h 114"/>
                <a:gd name="T108" fmla="*/ 7 w 154"/>
                <a:gd name="T109" fmla="*/ 48 h 114"/>
                <a:gd name="T110" fmla="*/ 5 w 154"/>
                <a:gd name="T111" fmla="*/ 41 h 114"/>
                <a:gd name="T112" fmla="*/ 12 w 154"/>
                <a:gd name="T113" fmla="*/ 25 h 114"/>
                <a:gd name="T114" fmla="*/ 36 w 154"/>
                <a:gd name="T115" fmla="*/ 17 h 114"/>
                <a:gd name="T116" fmla="*/ 36 w 154"/>
                <a:gd name="T117" fmla="*/ 7 h 114"/>
                <a:gd name="T118" fmla="*/ 36 w 154"/>
                <a:gd name="T119" fmla="*/ 4 h 114"/>
                <a:gd name="T120" fmla="*/ 40 w 154"/>
                <a:gd name="T12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4" h="114">
                  <a:moveTo>
                    <a:pt x="41" y="8"/>
                  </a:moveTo>
                  <a:lnTo>
                    <a:pt x="42" y="7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9" y="24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1" y="26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2" y="30"/>
                  </a:lnTo>
                  <a:lnTo>
                    <a:pt x="62" y="31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9" y="37"/>
                  </a:lnTo>
                  <a:lnTo>
                    <a:pt x="69" y="38"/>
                  </a:lnTo>
                  <a:lnTo>
                    <a:pt x="70" y="38"/>
                  </a:lnTo>
                  <a:lnTo>
                    <a:pt x="71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4" y="40"/>
                  </a:lnTo>
                  <a:lnTo>
                    <a:pt x="75" y="41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7" y="42"/>
                  </a:lnTo>
                  <a:lnTo>
                    <a:pt x="78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2" y="43"/>
                  </a:lnTo>
                  <a:lnTo>
                    <a:pt x="83" y="44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89" y="48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5" y="48"/>
                  </a:lnTo>
                  <a:lnTo>
                    <a:pt x="96" y="48"/>
                  </a:lnTo>
                  <a:lnTo>
                    <a:pt x="97" y="48"/>
                  </a:lnTo>
                  <a:lnTo>
                    <a:pt x="96" y="49"/>
                  </a:lnTo>
                  <a:lnTo>
                    <a:pt x="98" y="49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1" y="51"/>
                  </a:lnTo>
                  <a:lnTo>
                    <a:pt x="102" y="51"/>
                  </a:lnTo>
                  <a:lnTo>
                    <a:pt x="102" y="52"/>
                  </a:lnTo>
                  <a:lnTo>
                    <a:pt x="103" y="52"/>
                  </a:lnTo>
                  <a:lnTo>
                    <a:pt x="104" y="52"/>
                  </a:lnTo>
                  <a:lnTo>
                    <a:pt x="105" y="54"/>
                  </a:lnTo>
                  <a:lnTo>
                    <a:pt x="105" y="55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9" y="58"/>
                  </a:lnTo>
                  <a:lnTo>
                    <a:pt x="110" y="59"/>
                  </a:lnTo>
                  <a:lnTo>
                    <a:pt x="111" y="59"/>
                  </a:lnTo>
                  <a:lnTo>
                    <a:pt x="112" y="59"/>
                  </a:lnTo>
                  <a:lnTo>
                    <a:pt x="113" y="60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8" y="63"/>
                  </a:lnTo>
                  <a:lnTo>
                    <a:pt x="119" y="63"/>
                  </a:lnTo>
                  <a:lnTo>
                    <a:pt x="119" y="64"/>
                  </a:lnTo>
                  <a:lnTo>
                    <a:pt x="120" y="66"/>
                  </a:lnTo>
                  <a:lnTo>
                    <a:pt x="120" y="67"/>
                  </a:lnTo>
                  <a:lnTo>
                    <a:pt x="122" y="68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2" y="72"/>
                  </a:lnTo>
                  <a:lnTo>
                    <a:pt x="125" y="73"/>
                  </a:lnTo>
                  <a:lnTo>
                    <a:pt x="126" y="74"/>
                  </a:lnTo>
                  <a:lnTo>
                    <a:pt x="127" y="74"/>
                  </a:lnTo>
                  <a:lnTo>
                    <a:pt x="125" y="75"/>
                  </a:lnTo>
                  <a:lnTo>
                    <a:pt x="125" y="76"/>
                  </a:lnTo>
                  <a:lnTo>
                    <a:pt x="123" y="77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8" y="77"/>
                  </a:lnTo>
                  <a:lnTo>
                    <a:pt x="128" y="78"/>
                  </a:lnTo>
                  <a:lnTo>
                    <a:pt x="129" y="78"/>
                  </a:lnTo>
                  <a:lnTo>
                    <a:pt x="130" y="78"/>
                  </a:lnTo>
                  <a:lnTo>
                    <a:pt x="130" y="80"/>
                  </a:lnTo>
                  <a:lnTo>
                    <a:pt x="130" y="81"/>
                  </a:lnTo>
                  <a:lnTo>
                    <a:pt x="130" y="82"/>
                  </a:lnTo>
                  <a:lnTo>
                    <a:pt x="130" y="83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5" y="84"/>
                  </a:lnTo>
                  <a:lnTo>
                    <a:pt x="136" y="85"/>
                  </a:lnTo>
                  <a:lnTo>
                    <a:pt x="137" y="84"/>
                  </a:lnTo>
                  <a:lnTo>
                    <a:pt x="137" y="85"/>
                  </a:lnTo>
                  <a:lnTo>
                    <a:pt x="137" y="86"/>
                  </a:lnTo>
                  <a:lnTo>
                    <a:pt x="137" y="88"/>
                  </a:lnTo>
                  <a:lnTo>
                    <a:pt x="138" y="89"/>
                  </a:lnTo>
                  <a:lnTo>
                    <a:pt x="139" y="89"/>
                  </a:lnTo>
                  <a:lnTo>
                    <a:pt x="139" y="90"/>
                  </a:lnTo>
                  <a:lnTo>
                    <a:pt x="139" y="91"/>
                  </a:lnTo>
                  <a:lnTo>
                    <a:pt x="140" y="92"/>
                  </a:lnTo>
                  <a:lnTo>
                    <a:pt x="142" y="93"/>
                  </a:lnTo>
                  <a:lnTo>
                    <a:pt x="143" y="93"/>
                  </a:lnTo>
                  <a:lnTo>
                    <a:pt x="142" y="92"/>
                  </a:lnTo>
                  <a:lnTo>
                    <a:pt x="143" y="92"/>
                  </a:lnTo>
                  <a:lnTo>
                    <a:pt x="144" y="91"/>
                  </a:lnTo>
                  <a:lnTo>
                    <a:pt x="146" y="91"/>
                  </a:lnTo>
                  <a:lnTo>
                    <a:pt x="146" y="92"/>
                  </a:lnTo>
                  <a:lnTo>
                    <a:pt x="146" y="91"/>
                  </a:lnTo>
                  <a:lnTo>
                    <a:pt x="146" y="92"/>
                  </a:lnTo>
                  <a:lnTo>
                    <a:pt x="149" y="96"/>
                  </a:lnTo>
                  <a:lnTo>
                    <a:pt x="153" y="96"/>
                  </a:lnTo>
                  <a:lnTo>
                    <a:pt x="153" y="97"/>
                  </a:lnTo>
                  <a:lnTo>
                    <a:pt x="154" y="97"/>
                  </a:lnTo>
                  <a:lnTo>
                    <a:pt x="154" y="100"/>
                  </a:lnTo>
                  <a:lnTo>
                    <a:pt x="154" y="101"/>
                  </a:lnTo>
                  <a:lnTo>
                    <a:pt x="154" y="102"/>
                  </a:lnTo>
                  <a:lnTo>
                    <a:pt x="154" y="102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51" y="102"/>
                  </a:lnTo>
                  <a:lnTo>
                    <a:pt x="149" y="102"/>
                  </a:lnTo>
                  <a:lnTo>
                    <a:pt x="148" y="101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5" y="99"/>
                  </a:lnTo>
                  <a:lnTo>
                    <a:pt x="144" y="101"/>
                  </a:lnTo>
                  <a:lnTo>
                    <a:pt x="143" y="102"/>
                  </a:lnTo>
                  <a:lnTo>
                    <a:pt x="143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1"/>
                  </a:lnTo>
                  <a:lnTo>
                    <a:pt x="140" y="101"/>
                  </a:lnTo>
                  <a:lnTo>
                    <a:pt x="140" y="102"/>
                  </a:lnTo>
                  <a:lnTo>
                    <a:pt x="140" y="101"/>
                  </a:lnTo>
                  <a:lnTo>
                    <a:pt x="139" y="101"/>
                  </a:lnTo>
                  <a:lnTo>
                    <a:pt x="139" y="100"/>
                  </a:lnTo>
                  <a:lnTo>
                    <a:pt x="140" y="100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7" y="99"/>
                  </a:lnTo>
                  <a:lnTo>
                    <a:pt x="136" y="99"/>
                  </a:lnTo>
                  <a:lnTo>
                    <a:pt x="136" y="100"/>
                  </a:lnTo>
                  <a:lnTo>
                    <a:pt x="135" y="100"/>
                  </a:lnTo>
                  <a:lnTo>
                    <a:pt x="135" y="101"/>
                  </a:lnTo>
                  <a:lnTo>
                    <a:pt x="134" y="101"/>
                  </a:lnTo>
                  <a:lnTo>
                    <a:pt x="132" y="101"/>
                  </a:lnTo>
                  <a:lnTo>
                    <a:pt x="131" y="101"/>
                  </a:lnTo>
                  <a:lnTo>
                    <a:pt x="131" y="100"/>
                  </a:lnTo>
                  <a:lnTo>
                    <a:pt x="131" y="99"/>
                  </a:lnTo>
                  <a:lnTo>
                    <a:pt x="130" y="99"/>
                  </a:lnTo>
                  <a:lnTo>
                    <a:pt x="130" y="98"/>
                  </a:lnTo>
                  <a:lnTo>
                    <a:pt x="129" y="98"/>
                  </a:lnTo>
                  <a:lnTo>
                    <a:pt x="129" y="99"/>
                  </a:lnTo>
                  <a:lnTo>
                    <a:pt x="128" y="99"/>
                  </a:lnTo>
                  <a:lnTo>
                    <a:pt x="128" y="98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6" y="99"/>
                  </a:lnTo>
                  <a:lnTo>
                    <a:pt x="126" y="98"/>
                  </a:lnTo>
                  <a:lnTo>
                    <a:pt x="125" y="98"/>
                  </a:lnTo>
                  <a:lnTo>
                    <a:pt x="125" y="99"/>
                  </a:lnTo>
                  <a:lnTo>
                    <a:pt x="123" y="100"/>
                  </a:lnTo>
                  <a:lnTo>
                    <a:pt x="122" y="100"/>
                  </a:lnTo>
                  <a:lnTo>
                    <a:pt x="121" y="100"/>
                  </a:lnTo>
                  <a:lnTo>
                    <a:pt x="120" y="100"/>
                  </a:lnTo>
                  <a:lnTo>
                    <a:pt x="120" y="101"/>
                  </a:lnTo>
                  <a:lnTo>
                    <a:pt x="119" y="101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5" y="105"/>
                  </a:lnTo>
                  <a:lnTo>
                    <a:pt x="115" y="106"/>
                  </a:lnTo>
                  <a:lnTo>
                    <a:pt x="114" y="106"/>
                  </a:lnTo>
                  <a:lnTo>
                    <a:pt x="113" y="106"/>
                  </a:lnTo>
                  <a:lnTo>
                    <a:pt x="113" y="105"/>
                  </a:lnTo>
                  <a:lnTo>
                    <a:pt x="112" y="105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10" y="107"/>
                  </a:lnTo>
                  <a:lnTo>
                    <a:pt x="110" y="108"/>
                  </a:lnTo>
                  <a:lnTo>
                    <a:pt x="109" y="109"/>
                  </a:lnTo>
                  <a:lnTo>
                    <a:pt x="109" y="110"/>
                  </a:lnTo>
                  <a:lnTo>
                    <a:pt x="109" y="111"/>
                  </a:lnTo>
                  <a:lnTo>
                    <a:pt x="109" y="113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3"/>
                  </a:lnTo>
                  <a:lnTo>
                    <a:pt x="105" y="111"/>
                  </a:lnTo>
                  <a:lnTo>
                    <a:pt x="103" y="108"/>
                  </a:lnTo>
                  <a:lnTo>
                    <a:pt x="103" y="107"/>
                  </a:lnTo>
                  <a:lnTo>
                    <a:pt x="101" y="102"/>
                  </a:lnTo>
                  <a:lnTo>
                    <a:pt x="100" y="101"/>
                  </a:lnTo>
                  <a:lnTo>
                    <a:pt x="100" y="99"/>
                  </a:lnTo>
                  <a:lnTo>
                    <a:pt x="97" y="96"/>
                  </a:lnTo>
                  <a:lnTo>
                    <a:pt x="96" y="93"/>
                  </a:lnTo>
                  <a:lnTo>
                    <a:pt x="95" y="92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3" y="89"/>
                  </a:lnTo>
                  <a:lnTo>
                    <a:pt x="89" y="85"/>
                  </a:lnTo>
                  <a:lnTo>
                    <a:pt x="87" y="83"/>
                  </a:lnTo>
                  <a:lnTo>
                    <a:pt x="86" y="83"/>
                  </a:lnTo>
                  <a:lnTo>
                    <a:pt x="84" y="82"/>
                  </a:lnTo>
                  <a:lnTo>
                    <a:pt x="83" y="81"/>
                  </a:lnTo>
                  <a:lnTo>
                    <a:pt x="82" y="81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78" y="83"/>
                  </a:lnTo>
                  <a:lnTo>
                    <a:pt x="77" y="83"/>
                  </a:lnTo>
                  <a:lnTo>
                    <a:pt x="76" y="83"/>
                  </a:lnTo>
                  <a:lnTo>
                    <a:pt x="75" y="84"/>
                  </a:lnTo>
                  <a:lnTo>
                    <a:pt x="75" y="85"/>
                  </a:lnTo>
                  <a:lnTo>
                    <a:pt x="75" y="86"/>
                  </a:lnTo>
                  <a:lnTo>
                    <a:pt x="74" y="86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1" y="86"/>
                  </a:lnTo>
                  <a:lnTo>
                    <a:pt x="70" y="85"/>
                  </a:lnTo>
                  <a:lnTo>
                    <a:pt x="69" y="86"/>
                  </a:lnTo>
                  <a:lnTo>
                    <a:pt x="68" y="85"/>
                  </a:lnTo>
                  <a:lnTo>
                    <a:pt x="67" y="85"/>
                  </a:lnTo>
                  <a:lnTo>
                    <a:pt x="66" y="85"/>
                  </a:lnTo>
                  <a:lnTo>
                    <a:pt x="65" y="85"/>
                  </a:lnTo>
                  <a:lnTo>
                    <a:pt x="62" y="85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2" y="89"/>
                  </a:lnTo>
                  <a:lnTo>
                    <a:pt x="61" y="88"/>
                  </a:lnTo>
                  <a:lnTo>
                    <a:pt x="61" y="89"/>
                  </a:lnTo>
                  <a:lnTo>
                    <a:pt x="60" y="88"/>
                  </a:lnTo>
                  <a:lnTo>
                    <a:pt x="59" y="88"/>
                  </a:lnTo>
                  <a:lnTo>
                    <a:pt x="58" y="89"/>
                  </a:lnTo>
                  <a:lnTo>
                    <a:pt x="57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51" y="89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44" y="85"/>
                  </a:lnTo>
                  <a:lnTo>
                    <a:pt x="43" y="85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8" y="82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6" y="82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4" y="78"/>
                  </a:lnTo>
                  <a:lnTo>
                    <a:pt x="33" y="78"/>
                  </a:lnTo>
                  <a:lnTo>
                    <a:pt x="32" y="77"/>
                  </a:lnTo>
                  <a:lnTo>
                    <a:pt x="32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9" y="75"/>
                  </a:lnTo>
                  <a:lnTo>
                    <a:pt x="28" y="75"/>
                  </a:lnTo>
                  <a:lnTo>
                    <a:pt x="27" y="74"/>
                  </a:lnTo>
                  <a:lnTo>
                    <a:pt x="26" y="74"/>
                  </a:lnTo>
                  <a:lnTo>
                    <a:pt x="25" y="73"/>
                  </a:lnTo>
                  <a:lnTo>
                    <a:pt x="24" y="73"/>
                  </a:lnTo>
                  <a:lnTo>
                    <a:pt x="23" y="71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17" y="20"/>
                  </a:lnTo>
                  <a:lnTo>
                    <a:pt x="29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7" name="Freeform 136"/>
            <p:cNvSpPr>
              <a:spLocks noEditPoints="1"/>
            </p:cNvSpPr>
            <p:nvPr/>
          </p:nvSpPr>
          <p:spPr bwMode="auto">
            <a:xfrm>
              <a:off x="2651125" y="2663825"/>
              <a:ext cx="295275" cy="160338"/>
            </a:xfrm>
            <a:custGeom>
              <a:avLst/>
              <a:gdLst>
                <a:gd name="T0" fmla="*/ 117 w 186"/>
                <a:gd name="T1" fmla="*/ 15 h 101"/>
                <a:gd name="T2" fmla="*/ 122 w 186"/>
                <a:gd name="T3" fmla="*/ 17 h 101"/>
                <a:gd name="T4" fmla="*/ 119 w 186"/>
                <a:gd name="T5" fmla="*/ 11 h 101"/>
                <a:gd name="T6" fmla="*/ 123 w 186"/>
                <a:gd name="T7" fmla="*/ 18 h 101"/>
                <a:gd name="T8" fmla="*/ 174 w 186"/>
                <a:gd name="T9" fmla="*/ 9 h 101"/>
                <a:gd name="T10" fmla="*/ 168 w 186"/>
                <a:gd name="T11" fmla="*/ 17 h 101"/>
                <a:gd name="T12" fmla="*/ 176 w 186"/>
                <a:gd name="T13" fmla="*/ 17 h 101"/>
                <a:gd name="T14" fmla="*/ 179 w 186"/>
                <a:gd name="T15" fmla="*/ 19 h 101"/>
                <a:gd name="T16" fmla="*/ 178 w 186"/>
                <a:gd name="T17" fmla="*/ 23 h 101"/>
                <a:gd name="T18" fmla="*/ 177 w 186"/>
                <a:gd name="T19" fmla="*/ 26 h 101"/>
                <a:gd name="T20" fmla="*/ 176 w 186"/>
                <a:gd name="T21" fmla="*/ 33 h 101"/>
                <a:gd name="T22" fmla="*/ 177 w 186"/>
                <a:gd name="T23" fmla="*/ 37 h 101"/>
                <a:gd name="T24" fmla="*/ 179 w 186"/>
                <a:gd name="T25" fmla="*/ 41 h 101"/>
                <a:gd name="T26" fmla="*/ 180 w 186"/>
                <a:gd name="T27" fmla="*/ 46 h 101"/>
                <a:gd name="T28" fmla="*/ 178 w 186"/>
                <a:gd name="T29" fmla="*/ 51 h 101"/>
                <a:gd name="T30" fmla="*/ 177 w 186"/>
                <a:gd name="T31" fmla="*/ 58 h 101"/>
                <a:gd name="T32" fmla="*/ 177 w 186"/>
                <a:gd name="T33" fmla="*/ 63 h 101"/>
                <a:gd name="T34" fmla="*/ 183 w 186"/>
                <a:gd name="T35" fmla="*/ 63 h 101"/>
                <a:gd name="T36" fmla="*/ 186 w 186"/>
                <a:gd name="T37" fmla="*/ 67 h 101"/>
                <a:gd name="T38" fmla="*/ 183 w 186"/>
                <a:gd name="T39" fmla="*/ 71 h 101"/>
                <a:gd name="T40" fmla="*/ 108 w 186"/>
                <a:gd name="T41" fmla="*/ 99 h 101"/>
                <a:gd name="T42" fmla="*/ 91 w 186"/>
                <a:gd name="T43" fmla="*/ 96 h 101"/>
                <a:gd name="T44" fmla="*/ 83 w 186"/>
                <a:gd name="T45" fmla="*/ 83 h 101"/>
                <a:gd name="T46" fmla="*/ 70 w 186"/>
                <a:gd name="T47" fmla="*/ 79 h 101"/>
                <a:gd name="T48" fmla="*/ 58 w 186"/>
                <a:gd name="T49" fmla="*/ 75 h 101"/>
                <a:gd name="T50" fmla="*/ 50 w 186"/>
                <a:gd name="T51" fmla="*/ 72 h 101"/>
                <a:gd name="T52" fmla="*/ 47 w 186"/>
                <a:gd name="T53" fmla="*/ 66 h 101"/>
                <a:gd name="T54" fmla="*/ 44 w 186"/>
                <a:gd name="T55" fmla="*/ 60 h 101"/>
                <a:gd name="T56" fmla="*/ 38 w 186"/>
                <a:gd name="T57" fmla="*/ 55 h 101"/>
                <a:gd name="T58" fmla="*/ 33 w 186"/>
                <a:gd name="T59" fmla="*/ 52 h 101"/>
                <a:gd name="T60" fmla="*/ 25 w 186"/>
                <a:gd name="T61" fmla="*/ 53 h 101"/>
                <a:gd name="T62" fmla="*/ 19 w 186"/>
                <a:gd name="T63" fmla="*/ 50 h 101"/>
                <a:gd name="T64" fmla="*/ 12 w 186"/>
                <a:gd name="T65" fmla="*/ 48 h 101"/>
                <a:gd name="T66" fmla="*/ 10 w 186"/>
                <a:gd name="T67" fmla="*/ 48 h 101"/>
                <a:gd name="T68" fmla="*/ 4 w 186"/>
                <a:gd name="T69" fmla="*/ 43 h 101"/>
                <a:gd name="T70" fmla="*/ 3 w 186"/>
                <a:gd name="T71" fmla="*/ 36 h 101"/>
                <a:gd name="T72" fmla="*/ 10 w 186"/>
                <a:gd name="T73" fmla="*/ 36 h 101"/>
                <a:gd name="T74" fmla="*/ 14 w 186"/>
                <a:gd name="T75" fmla="*/ 27 h 101"/>
                <a:gd name="T76" fmla="*/ 15 w 186"/>
                <a:gd name="T77" fmla="*/ 24 h 101"/>
                <a:gd name="T78" fmla="*/ 24 w 186"/>
                <a:gd name="T79" fmla="*/ 24 h 101"/>
                <a:gd name="T80" fmla="*/ 31 w 186"/>
                <a:gd name="T81" fmla="*/ 18 h 101"/>
                <a:gd name="T82" fmla="*/ 37 w 186"/>
                <a:gd name="T83" fmla="*/ 12 h 101"/>
                <a:gd name="T84" fmla="*/ 46 w 186"/>
                <a:gd name="T85" fmla="*/ 12 h 101"/>
                <a:gd name="T86" fmla="*/ 57 w 186"/>
                <a:gd name="T87" fmla="*/ 19 h 101"/>
                <a:gd name="T88" fmla="*/ 64 w 186"/>
                <a:gd name="T89" fmla="*/ 18 h 101"/>
                <a:gd name="T90" fmla="*/ 71 w 186"/>
                <a:gd name="T91" fmla="*/ 15 h 101"/>
                <a:gd name="T92" fmla="*/ 80 w 186"/>
                <a:gd name="T93" fmla="*/ 14 h 101"/>
                <a:gd name="T94" fmla="*/ 88 w 186"/>
                <a:gd name="T95" fmla="*/ 12 h 101"/>
                <a:gd name="T96" fmla="*/ 97 w 186"/>
                <a:gd name="T97" fmla="*/ 14 h 101"/>
                <a:gd name="T98" fmla="*/ 105 w 186"/>
                <a:gd name="T99" fmla="*/ 15 h 101"/>
                <a:gd name="T100" fmla="*/ 114 w 186"/>
                <a:gd name="T101" fmla="*/ 17 h 101"/>
                <a:gd name="T102" fmla="*/ 123 w 186"/>
                <a:gd name="T103" fmla="*/ 19 h 101"/>
                <a:gd name="T104" fmla="*/ 136 w 186"/>
                <a:gd name="T105" fmla="*/ 23 h 101"/>
                <a:gd name="T106" fmla="*/ 150 w 186"/>
                <a:gd name="T107" fmla="*/ 24 h 101"/>
                <a:gd name="T108" fmla="*/ 153 w 186"/>
                <a:gd name="T109" fmla="*/ 20 h 101"/>
                <a:gd name="T110" fmla="*/ 149 w 186"/>
                <a:gd name="T111" fmla="*/ 17 h 101"/>
                <a:gd name="T112" fmla="*/ 157 w 186"/>
                <a:gd name="T113" fmla="*/ 11 h 101"/>
                <a:gd name="T114" fmla="*/ 161 w 186"/>
                <a:gd name="T115" fmla="*/ 3 h 101"/>
                <a:gd name="T116" fmla="*/ 175 w 186"/>
                <a:gd name="T117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01">
                  <a:moveTo>
                    <a:pt x="120" y="17"/>
                  </a:moveTo>
                  <a:lnTo>
                    <a:pt x="119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6" y="16"/>
                  </a:lnTo>
                  <a:lnTo>
                    <a:pt x="117" y="15"/>
                  </a:lnTo>
                  <a:lnTo>
                    <a:pt x="118" y="15"/>
                  </a:lnTo>
                  <a:lnTo>
                    <a:pt x="119" y="15"/>
                  </a:lnTo>
                  <a:lnTo>
                    <a:pt x="120" y="16"/>
                  </a:lnTo>
                  <a:lnTo>
                    <a:pt x="120" y="17"/>
                  </a:lnTo>
                  <a:lnTo>
                    <a:pt x="120" y="17"/>
                  </a:lnTo>
                  <a:close/>
                  <a:moveTo>
                    <a:pt x="122" y="18"/>
                  </a:moveTo>
                  <a:lnTo>
                    <a:pt x="122" y="18"/>
                  </a:lnTo>
                  <a:lnTo>
                    <a:pt x="122" y="17"/>
                  </a:lnTo>
                  <a:lnTo>
                    <a:pt x="120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4"/>
                  </a:lnTo>
                  <a:lnTo>
                    <a:pt x="119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19" y="11"/>
                  </a:lnTo>
                  <a:lnTo>
                    <a:pt x="120" y="10"/>
                  </a:lnTo>
                  <a:lnTo>
                    <a:pt x="120" y="11"/>
                  </a:lnTo>
                  <a:lnTo>
                    <a:pt x="122" y="15"/>
                  </a:lnTo>
                  <a:lnTo>
                    <a:pt x="122" y="16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3" y="17"/>
                  </a:lnTo>
                  <a:lnTo>
                    <a:pt x="123" y="18"/>
                  </a:lnTo>
                  <a:lnTo>
                    <a:pt x="122" y="18"/>
                  </a:lnTo>
                  <a:close/>
                  <a:moveTo>
                    <a:pt x="176" y="2"/>
                  </a:moveTo>
                  <a:lnTo>
                    <a:pt x="177" y="4"/>
                  </a:lnTo>
                  <a:lnTo>
                    <a:pt x="177" y="7"/>
                  </a:lnTo>
                  <a:lnTo>
                    <a:pt x="176" y="8"/>
                  </a:lnTo>
                  <a:lnTo>
                    <a:pt x="176" y="10"/>
                  </a:lnTo>
                  <a:lnTo>
                    <a:pt x="176" y="10"/>
                  </a:lnTo>
                  <a:lnTo>
                    <a:pt x="174" y="9"/>
                  </a:lnTo>
                  <a:lnTo>
                    <a:pt x="171" y="11"/>
                  </a:lnTo>
                  <a:lnTo>
                    <a:pt x="170" y="11"/>
                  </a:lnTo>
                  <a:lnTo>
                    <a:pt x="169" y="12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8" y="15"/>
                  </a:lnTo>
                  <a:lnTo>
                    <a:pt x="166" y="15"/>
                  </a:lnTo>
                  <a:lnTo>
                    <a:pt x="168" y="17"/>
                  </a:lnTo>
                  <a:lnTo>
                    <a:pt x="170" y="19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4" y="19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6" y="16"/>
                  </a:lnTo>
                  <a:lnTo>
                    <a:pt x="177" y="16"/>
                  </a:lnTo>
                  <a:lnTo>
                    <a:pt x="178" y="17"/>
                  </a:lnTo>
                  <a:lnTo>
                    <a:pt x="177" y="17"/>
                  </a:lnTo>
                  <a:lnTo>
                    <a:pt x="178" y="18"/>
                  </a:lnTo>
                  <a:lnTo>
                    <a:pt x="179" y="18"/>
                  </a:lnTo>
                  <a:lnTo>
                    <a:pt x="179" y="19"/>
                  </a:lnTo>
                  <a:lnTo>
                    <a:pt x="179" y="20"/>
                  </a:lnTo>
                  <a:lnTo>
                    <a:pt x="180" y="20"/>
                  </a:lnTo>
                  <a:lnTo>
                    <a:pt x="180" y="21"/>
                  </a:lnTo>
                  <a:lnTo>
                    <a:pt x="179" y="21"/>
                  </a:lnTo>
                  <a:lnTo>
                    <a:pt x="178" y="20"/>
                  </a:lnTo>
                  <a:lnTo>
                    <a:pt x="177" y="21"/>
                  </a:lnTo>
                  <a:lnTo>
                    <a:pt x="178" y="21"/>
                  </a:lnTo>
                  <a:lnTo>
                    <a:pt x="178" y="23"/>
                  </a:lnTo>
                  <a:lnTo>
                    <a:pt x="177" y="23"/>
                  </a:lnTo>
                  <a:lnTo>
                    <a:pt x="176" y="23"/>
                  </a:lnTo>
                  <a:lnTo>
                    <a:pt x="176" y="24"/>
                  </a:lnTo>
                  <a:lnTo>
                    <a:pt x="176" y="25"/>
                  </a:lnTo>
                  <a:lnTo>
                    <a:pt x="177" y="25"/>
                  </a:lnTo>
                  <a:lnTo>
                    <a:pt x="178" y="25"/>
                  </a:lnTo>
                  <a:lnTo>
                    <a:pt x="178" y="26"/>
                  </a:lnTo>
                  <a:lnTo>
                    <a:pt x="177" y="26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7" y="28"/>
                  </a:lnTo>
                  <a:lnTo>
                    <a:pt x="176" y="28"/>
                  </a:lnTo>
                  <a:lnTo>
                    <a:pt x="176" y="29"/>
                  </a:lnTo>
                  <a:lnTo>
                    <a:pt x="176" y="31"/>
                  </a:lnTo>
                  <a:lnTo>
                    <a:pt x="177" y="32"/>
                  </a:lnTo>
                  <a:lnTo>
                    <a:pt x="176" y="33"/>
                  </a:lnTo>
                  <a:lnTo>
                    <a:pt x="177" y="33"/>
                  </a:lnTo>
                  <a:lnTo>
                    <a:pt x="177" y="34"/>
                  </a:lnTo>
                  <a:lnTo>
                    <a:pt x="177" y="35"/>
                  </a:lnTo>
                  <a:lnTo>
                    <a:pt x="178" y="36"/>
                  </a:lnTo>
                  <a:lnTo>
                    <a:pt x="179" y="36"/>
                  </a:lnTo>
                  <a:lnTo>
                    <a:pt x="179" y="37"/>
                  </a:lnTo>
                  <a:lnTo>
                    <a:pt x="178" y="37"/>
                  </a:lnTo>
                  <a:lnTo>
                    <a:pt x="177" y="37"/>
                  </a:lnTo>
                  <a:lnTo>
                    <a:pt x="177" y="38"/>
                  </a:lnTo>
                  <a:lnTo>
                    <a:pt x="178" y="38"/>
                  </a:lnTo>
                  <a:lnTo>
                    <a:pt x="179" y="38"/>
                  </a:lnTo>
                  <a:lnTo>
                    <a:pt x="178" y="40"/>
                  </a:lnTo>
                  <a:lnTo>
                    <a:pt x="178" y="41"/>
                  </a:lnTo>
                  <a:lnTo>
                    <a:pt x="179" y="41"/>
                  </a:lnTo>
                  <a:lnTo>
                    <a:pt x="180" y="41"/>
                  </a:lnTo>
                  <a:lnTo>
                    <a:pt x="179" y="41"/>
                  </a:lnTo>
                  <a:lnTo>
                    <a:pt x="179" y="42"/>
                  </a:lnTo>
                  <a:lnTo>
                    <a:pt x="180" y="43"/>
                  </a:lnTo>
                  <a:lnTo>
                    <a:pt x="179" y="43"/>
                  </a:lnTo>
                  <a:lnTo>
                    <a:pt x="180" y="43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80" y="45"/>
                  </a:lnTo>
                  <a:lnTo>
                    <a:pt x="180" y="46"/>
                  </a:lnTo>
                  <a:lnTo>
                    <a:pt x="182" y="46"/>
                  </a:lnTo>
                  <a:lnTo>
                    <a:pt x="180" y="46"/>
                  </a:lnTo>
                  <a:lnTo>
                    <a:pt x="179" y="46"/>
                  </a:lnTo>
                  <a:lnTo>
                    <a:pt x="179" y="48"/>
                  </a:lnTo>
                  <a:lnTo>
                    <a:pt x="179" y="49"/>
                  </a:lnTo>
                  <a:lnTo>
                    <a:pt x="179" y="50"/>
                  </a:lnTo>
                  <a:lnTo>
                    <a:pt x="178" y="50"/>
                  </a:lnTo>
                  <a:lnTo>
                    <a:pt x="178" y="51"/>
                  </a:lnTo>
                  <a:lnTo>
                    <a:pt x="178" y="52"/>
                  </a:lnTo>
                  <a:lnTo>
                    <a:pt x="179" y="52"/>
                  </a:lnTo>
                  <a:lnTo>
                    <a:pt x="179" y="53"/>
                  </a:lnTo>
                  <a:lnTo>
                    <a:pt x="178" y="54"/>
                  </a:lnTo>
                  <a:lnTo>
                    <a:pt x="177" y="54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7" y="58"/>
                  </a:lnTo>
                  <a:lnTo>
                    <a:pt x="176" y="58"/>
                  </a:lnTo>
                  <a:lnTo>
                    <a:pt x="176" y="59"/>
                  </a:lnTo>
                  <a:lnTo>
                    <a:pt x="176" y="60"/>
                  </a:lnTo>
                  <a:lnTo>
                    <a:pt x="177" y="61"/>
                  </a:lnTo>
                  <a:lnTo>
                    <a:pt x="177" y="62"/>
                  </a:lnTo>
                  <a:lnTo>
                    <a:pt x="176" y="62"/>
                  </a:lnTo>
                  <a:lnTo>
                    <a:pt x="176" y="63"/>
                  </a:lnTo>
                  <a:lnTo>
                    <a:pt x="177" y="63"/>
                  </a:lnTo>
                  <a:lnTo>
                    <a:pt x="178" y="63"/>
                  </a:lnTo>
                  <a:lnTo>
                    <a:pt x="179" y="63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2" y="62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5" y="65"/>
                  </a:lnTo>
                  <a:lnTo>
                    <a:pt x="184" y="65"/>
                  </a:lnTo>
                  <a:lnTo>
                    <a:pt x="184" y="66"/>
                  </a:lnTo>
                  <a:lnTo>
                    <a:pt x="185" y="66"/>
                  </a:lnTo>
                  <a:lnTo>
                    <a:pt x="186" y="66"/>
                  </a:lnTo>
                  <a:lnTo>
                    <a:pt x="186" y="67"/>
                  </a:lnTo>
                  <a:lnTo>
                    <a:pt x="185" y="67"/>
                  </a:lnTo>
                  <a:lnTo>
                    <a:pt x="185" y="68"/>
                  </a:lnTo>
                  <a:lnTo>
                    <a:pt x="185" y="69"/>
                  </a:lnTo>
                  <a:lnTo>
                    <a:pt x="184" y="70"/>
                  </a:lnTo>
                  <a:lnTo>
                    <a:pt x="183" y="70"/>
                  </a:lnTo>
                  <a:lnTo>
                    <a:pt x="182" y="71"/>
                  </a:lnTo>
                  <a:lnTo>
                    <a:pt x="183" y="71"/>
                  </a:lnTo>
                  <a:lnTo>
                    <a:pt x="183" y="71"/>
                  </a:lnTo>
                  <a:lnTo>
                    <a:pt x="182" y="72"/>
                  </a:lnTo>
                  <a:lnTo>
                    <a:pt x="182" y="75"/>
                  </a:lnTo>
                  <a:lnTo>
                    <a:pt x="177" y="76"/>
                  </a:lnTo>
                  <a:lnTo>
                    <a:pt x="176" y="76"/>
                  </a:lnTo>
                  <a:lnTo>
                    <a:pt x="158" y="82"/>
                  </a:lnTo>
                  <a:lnTo>
                    <a:pt x="135" y="90"/>
                  </a:lnTo>
                  <a:lnTo>
                    <a:pt x="116" y="95"/>
                  </a:lnTo>
                  <a:lnTo>
                    <a:pt x="108" y="99"/>
                  </a:lnTo>
                  <a:lnTo>
                    <a:pt x="101" y="99"/>
                  </a:lnTo>
                  <a:lnTo>
                    <a:pt x="101" y="100"/>
                  </a:lnTo>
                  <a:lnTo>
                    <a:pt x="97" y="101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3" y="99"/>
                  </a:lnTo>
                  <a:lnTo>
                    <a:pt x="92" y="97"/>
                  </a:lnTo>
                  <a:lnTo>
                    <a:pt x="91" y="96"/>
                  </a:lnTo>
                  <a:lnTo>
                    <a:pt x="90" y="96"/>
                  </a:lnTo>
                  <a:lnTo>
                    <a:pt x="88" y="94"/>
                  </a:lnTo>
                  <a:lnTo>
                    <a:pt x="88" y="92"/>
                  </a:lnTo>
                  <a:lnTo>
                    <a:pt x="90" y="90"/>
                  </a:lnTo>
                  <a:lnTo>
                    <a:pt x="89" y="87"/>
                  </a:lnTo>
                  <a:lnTo>
                    <a:pt x="87" y="85"/>
                  </a:lnTo>
                  <a:lnTo>
                    <a:pt x="85" y="84"/>
                  </a:lnTo>
                  <a:lnTo>
                    <a:pt x="83" y="83"/>
                  </a:lnTo>
                  <a:lnTo>
                    <a:pt x="82" y="82"/>
                  </a:lnTo>
                  <a:lnTo>
                    <a:pt x="80" y="79"/>
                  </a:lnTo>
                  <a:lnTo>
                    <a:pt x="77" y="79"/>
                  </a:lnTo>
                  <a:lnTo>
                    <a:pt x="76" y="79"/>
                  </a:lnTo>
                  <a:lnTo>
                    <a:pt x="75" y="79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0" y="79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6" y="78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9" y="77"/>
                  </a:lnTo>
                  <a:lnTo>
                    <a:pt x="59" y="76"/>
                  </a:lnTo>
                  <a:lnTo>
                    <a:pt x="58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5" y="75"/>
                  </a:lnTo>
                  <a:lnTo>
                    <a:pt x="54" y="75"/>
                  </a:lnTo>
                  <a:lnTo>
                    <a:pt x="53" y="75"/>
                  </a:lnTo>
                  <a:lnTo>
                    <a:pt x="51" y="74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1" y="71"/>
                  </a:lnTo>
                  <a:lnTo>
                    <a:pt x="50" y="70"/>
                  </a:lnTo>
                  <a:lnTo>
                    <a:pt x="49" y="69"/>
                  </a:lnTo>
                  <a:lnTo>
                    <a:pt x="48" y="68"/>
                  </a:lnTo>
                  <a:lnTo>
                    <a:pt x="47" y="67"/>
                  </a:lnTo>
                  <a:lnTo>
                    <a:pt x="47" y="66"/>
                  </a:lnTo>
                  <a:lnTo>
                    <a:pt x="46" y="66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4" y="63"/>
                  </a:lnTo>
                  <a:lnTo>
                    <a:pt x="44" y="62"/>
                  </a:lnTo>
                  <a:lnTo>
                    <a:pt x="42" y="62"/>
                  </a:lnTo>
                  <a:lnTo>
                    <a:pt x="44" y="61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9"/>
                  </a:lnTo>
                  <a:lnTo>
                    <a:pt x="41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8" y="54"/>
                  </a:lnTo>
                  <a:lnTo>
                    <a:pt x="37" y="54"/>
                  </a:lnTo>
                  <a:lnTo>
                    <a:pt x="37" y="53"/>
                  </a:lnTo>
                  <a:lnTo>
                    <a:pt x="36" y="53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1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2" y="51"/>
                  </a:lnTo>
                  <a:lnTo>
                    <a:pt x="31" y="52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3" y="31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29" y="20"/>
                  </a:lnTo>
                  <a:lnTo>
                    <a:pt x="30" y="20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9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8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8" y="20"/>
                  </a:lnTo>
                  <a:lnTo>
                    <a:pt x="59" y="20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4" y="18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8" y="16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0" y="12"/>
                  </a:lnTo>
                  <a:lnTo>
                    <a:pt x="81" y="12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4" y="11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8" y="12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2" y="12"/>
                  </a:lnTo>
                  <a:lnTo>
                    <a:pt x="93" y="14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9" y="15"/>
                  </a:lnTo>
                  <a:lnTo>
                    <a:pt x="99" y="14"/>
                  </a:lnTo>
                  <a:lnTo>
                    <a:pt x="100" y="14"/>
                  </a:lnTo>
                  <a:lnTo>
                    <a:pt x="101" y="15"/>
                  </a:lnTo>
                  <a:lnTo>
                    <a:pt x="102" y="15"/>
                  </a:lnTo>
                  <a:lnTo>
                    <a:pt x="104" y="15"/>
                  </a:lnTo>
                  <a:lnTo>
                    <a:pt x="105" y="15"/>
                  </a:lnTo>
                  <a:lnTo>
                    <a:pt x="105" y="16"/>
                  </a:lnTo>
                  <a:lnTo>
                    <a:pt x="108" y="16"/>
                  </a:lnTo>
                  <a:lnTo>
                    <a:pt x="109" y="17"/>
                  </a:lnTo>
                  <a:lnTo>
                    <a:pt x="110" y="16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9" y="18"/>
                  </a:lnTo>
                  <a:lnTo>
                    <a:pt x="120" y="18"/>
                  </a:lnTo>
                  <a:lnTo>
                    <a:pt x="122" y="18"/>
                  </a:lnTo>
                  <a:lnTo>
                    <a:pt x="122" y="19"/>
                  </a:lnTo>
                  <a:lnTo>
                    <a:pt x="123" y="19"/>
                  </a:lnTo>
                  <a:lnTo>
                    <a:pt x="124" y="19"/>
                  </a:lnTo>
                  <a:lnTo>
                    <a:pt x="125" y="19"/>
                  </a:lnTo>
                  <a:lnTo>
                    <a:pt x="126" y="20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1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7" y="21"/>
                  </a:lnTo>
                  <a:lnTo>
                    <a:pt x="140" y="20"/>
                  </a:lnTo>
                  <a:lnTo>
                    <a:pt x="142" y="20"/>
                  </a:lnTo>
                  <a:lnTo>
                    <a:pt x="142" y="21"/>
                  </a:lnTo>
                  <a:lnTo>
                    <a:pt x="145" y="20"/>
                  </a:lnTo>
                  <a:lnTo>
                    <a:pt x="145" y="23"/>
                  </a:lnTo>
                  <a:lnTo>
                    <a:pt x="149" y="25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1" y="24"/>
                  </a:lnTo>
                  <a:lnTo>
                    <a:pt x="153" y="23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3" y="20"/>
                  </a:lnTo>
                  <a:lnTo>
                    <a:pt x="151" y="20"/>
                  </a:lnTo>
                  <a:lnTo>
                    <a:pt x="150" y="20"/>
                  </a:lnTo>
                  <a:lnTo>
                    <a:pt x="149" y="20"/>
                  </a:lnTo>
                  <a:lnTo>
                    <a:pt x="149" y="19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8" y="17"/>
                  </a:lnTo>
                  <a:lnTo>
                    <a:pt x="149" y="17"/>
                  </a:lnTo>
                  <a:lnTo>
                    <a:pt x="150" y="17"/>
                  </a:lnTo>
                  <a:lnTo>
                    <a:pt x="152" y="17"/>
                  </a:lnTo>
                  <a:lnTo>
                    <a:pt x="152" y="16"/>
                  </a:lnTo>
                  <a:lnTo>
                    <a:pt x="153" y="15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1"/>
                  </a:lnTo>
                  <a:lnTo>
                    <a:pt x="157" y="11"/>
                  </a:lnTo>
                  <a:lnTo>
                    <a:pt x="157" y="10"/>
                  </a:lnTo>
                  <a:lnTo>
                    <a:pt x="157" y="9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7" y="3"/>
                  </a:lnTo>
                  <a:lnTo>
                    <a:pt x="158" y="2"/>
                  </a:lnTo>
                  <a:lnTo>
                    <a:pt x="160" y="2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4" y="4"/>
                  </a:lnTo>
                  <a:lnTo>
                    <a:pt x="167" y="3"/>
                  </a:lnTo>
                  <a:lnTo>
                    <a:pt x="168" y="2"/>
                  </a:lnTo>
                  <a:lnTo>
                    <a:pt x="168" y="1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6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8" name="Freeform 142"/>
            <p:cNvSpPr>
              <a:spLocks noEditPoints="1"/>
            </p:cNvSpPr>
            <p:nvPr/>
          </p:nvSpPr>
          <p:spPr bwMode="auto">
            <a:xfrm>
              <a:off x="2454275" y="2570163"/>
              <a:ext cx="201613" cy="211138"/>
            </a:xfrm>
            <a:custGeom>
              <a:avLst/>
              <a:gdLst>
                <a:gd name="T0" fmla="*/ 121 w 127"/>
                <a:gd name="T1" fmla="*/ 121 h 133"/>
                <a:gd name="T2" fmla="*/ 27 w 127"/>
                <a:gd name="T3" fmla="*/ 2 h 133"/>
                <a:gd name="T4" fmla="*/ 46 w 127"/>
                <a:gd name="T5" fmla="*/ 19 h 133"/>
                <a:gd name="T6" fmla="*/ 63 w 127"/>
                <a:gd name="T7" fmla="*/ 31 h 133"/>
                <a:gd name="T8" fmla="*/ 75 w 127"/>
                <a:gd name="T9" fmla="*/ 35 h 133"/>
                <a:gd name="T10" fmla="*/ 84 w 127"/>
                <a:gd name="T11" fmla="*/ 37 h 133"/>
                <a:gd name="T12" fmla="*/ 94 w 127"/>
                <a:gd name="T13" fmla="*/ 36 h 133"/>
                <a:gd name="T14" fmla="*/ 98 w 127"/>
                <a:gd name="T15" fmla="*/ 42 h 133"/>
                <a:gd name="T16" fmla="*/ 108 w 127"/>
                <a:gd name="T17" fmla="*/ 54 h 133"/>
                <a:gd name="T18" fmla="*/ 111 w 127"/>
                <a:gd name="T19" fmla="*/ 70 h 133"/>
                <a:gd name="T20" fmla="*/ 110 w 127"/>
                <a:gd name="T21" fmla="*/ 82 h 133"/>
                <a:gd name="T22" fmla="*/ 118 w 127"/>
                <a:gd name="T23" fmla="*/ 91 h 133"/>
                <a:gd name="T24" fmla="*/ 111 w 127"/>
                <a:gd name="T25" fmla="*/ 96 h 133"/>
                <a:gd name="T26" fmla="*/ 109 w 127"/>
                <a:gd name="T27" fmla="*/ 102 h 133"/>
                <a:gd name="T28" fmla="*/ 114 w 127"/>
                <a:gd name="T29" fmla="*/ 108 h 133"/>
                <a:gd name="T30" fmla="*/ 120 w 127"/>
                <a:gd name="T31" fmla="*/ 114 h 133"/>
                <a:gd name="T32" fmla="*/ 117 w 127"/>
                <a:gd name="T33" fmla="*/ 121 h 133"/>
                <a:gd name="T34" fmla="*/ 109 w 127"/>
                <a:gd name="T35" fmla="*/ 112 h 133"/>
                <a:gd name="T36" fmla="*/ 106 w 127"/>
                <a:gd name="T37" fmla="*/ 116 h 133"/>
                <a:gd name="T38" fmla="*/ 110 w 127"/>
                <a:gd name="T39" fmla="*/ 121 h 133"/>
                <a:gd name="T40" fmla="*/ 112 w 127"/>
                <a:gd name="T41" fmla="*/ 130 h 133"/>
                <a:gd name="T42" fmla="*/ 103 w 127"/>
                <a:gd name="T43" fmla="*/ 133 h 133"/>
                <a:gd name="T44" fmla="*/ 93 w 127"/>
                <a:gd name="T45" fmla="*/ 122 h 133"/>
                <a:gd name="T46" fmla="*/ 84 w 127"/>
                <a:gd name="T47" fmla="*/ 118 h 133"/>
                <a:gd name="T48" fmla="*/ 72 w 127"/>
                <a:gd name="T49" fmla="*/ 110 h 133"/>
                <a:gd name="T50" fmla="*/ 70 w 127"/>
                <a:gd name="T51" fmla="*/ 103 h 133"/>
                <a:gd name="T52" fmla="*/ 71 w 127"/>
                <a:gd name="T53" fmla="*/ 110 h 133"/>
                <a:gd name="T54" fmla="*/ 61 w 127"/>
                <a:gd name="T55" fmla="*/ 109 h 133"/>
                <a:gd name="T56" fmla="*/ 53 w 127"/>
                <a:gd name="T57" fmla="*/ 101 h 133"/>
                <a:gd name="T58" fmla="*/ 48 w 127"/>
                <a:gd name="T59" fmla="*/ 91 h 133"/>
                <a:gd name="T60" fmla="*/ 37 w 127"/>
                <a:gd name="T61" fmla="*/ 83 h 133"/>
                <a:gd name="T62" fmla="*/ 21 w 127"/>
                <a:gd name="T63" fmla="*/ 77 h 133"/>
                <a:gd name="T64" fmla="*/ 27 w 127"/>
                <a:gd name="T65" fmla="*/ 76 h 133"/>
                <a:gd name="T66" fmla="*/ 24 w 127"/>
                <a:gd name="T67" fmla="*/ 75 h 133"/>
                <a:gd name="T68" fmla="*/ 18 w 127"/>
                <a:gd name="T69" fmla="*/ 73 h 133"/>
                <a:gd name="T70" fmla="*/ 19 w 127"/>
                <a:gd name="T71" fmla="*/ 66 h 133"/>
                <a:gd name="T72" fmla="*/ 15 w 127"/>
                <a:gd name="T73" fmla="*/ 68 h 133"/>
                <a:gd name="T74" fmla="*/ 16 w 127"/>
                <a:gd name="T75" fmla="*/ 71 h 133"/>
                <a:gd name="T76" fmla="*/ 14 w 127"/>
                <a:gd name="T77" fmla="*/ 77 h 133"/>
                <a:gd name="T78" fmla="*/ 11 w 127"/>
                <a:gd name="T79" fmla="*/ 87 h 133"/>
                <a:gd name="T80" fmla="*/ 2 w 127"/>
                <a:gd name="T81" fmla="*/ 86 h 133"/>
                <a:gd name="T82" fmla="*/ 4 w 127"/>
                <a:gd name="T83" fmla="*/ 78 h 133"/>
                <a:gd name="T84" fmla="*/ 10 w 127"/>
                <a:gd name="T85" fmla="*/ 66 h 133"/>
                <a:gd name="T86" fmla="*/ 14 w 127"/>
                <a:gd name="T87" fmla="*/ 53 h 133"/>
                <a:gd name="T88" fmla="*/ 15 w 127"/>
                <a:gd name="T89" fmla="*/ 42 h 133"/>
                <a:gd name="T90" fmla="*/ 11 w 127"/>
                <a:gd name="T91" fmla="*/ 32 h 133"/>
                <a:gd name="T92" fmla="*/ 6 w 127"/>
                <a:gd name="T93" fmla="*/ 21 h 133"/>
                <a:gd name="T94" fmla="*/ 16 w 127"/>
                <a:gd name="T95" fmla="*/ 32 h 133"/>
                <a:gd name="T96" fmla="*/ 24 w 127"/>
                <a:gd name="T97" fmla="*/ 43 h 133"/>
                <a:gd name="T98" fmla="*/ 29 w 127"/>
                <a:gd name="T99" fmla="*/ 52 h 133"/>
                <a:gd name="T100" fmla="*/ 36 w 127"/>
                <a:gd name="T101" fmla="*/ 60 h 133"/>
                <a:gd name="T102" fmla="*/ 38 w 127"/>
                <a:gd name="T103" fmla="*/ 59 h 133"/>
                <a:gd name="T104" fmla="*/ 32 w 127"/>
                <a:gd name="T105" fmla="*/ 50 h 133"/>
                <a:gd name="T106" fmla="*/ 26 w 127"/>
                <a:gd name="T107" fmla="*/ 40 h 133"/>
                <a:gd name="T108" fmla="*/ 20 w 127"/>
                <a:gd name="T109" fmla="*/ 29 h 133"/>
                <a:gd name="T110" fmla="*/ 15 w 127"/>
                <a:gd name="T111" fmla="*/ 27 h 133"/>
                <a:gd name="T112" fmla="*/ 11 w 127"/>
                <a:gd name="T113" fmla="*/ 21 h 133"/>
                <a:gd name="T114" fmla="*/ 7 w 127"/>
                <a:gd name="T115" fmla="*/ 11 h 133"/>
                <a:gd name="T116" fmla="*/ 11 w 127"/>
                <a:gd name="T117" fmla="*/ 2 h 133"/>
                <a:gd name="T118" fmla="*/ 20 w 127"/>
                <a:gd name="T119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" h="133">
                  <a:moveTo>
                    <a:pt x="126" y="122"/>
                  </a:moveTo>
                  <a:lnTo>
                    <a:pt x="127" y="125"/>
                  </a:lnTo>
                  <a:lnTo>
                    <a:pt x="126" y="125"/>
                  </a:lnTo>
                  <a:lnTo>
                    <a:pt x="124" y="124"/>
                  </a:lnTo>
                  <a:lnTo>
                    <a:pt x="123" y="124"/>
                  </a:lnTo>
                  <a:lnTo>
                    <a:pt x="122" y="125"/>
                  </a:lnTo>
                  <a:lnTo>
                    <a:pt x="121" y="124"/>
                  </a:lnTo>
                  <a:lnTo>
                    <a:pt x="121" y="122"/>
                  </a:lnTo>
                  <a:lnTo>
                    <a:pt x="120" y="122"/>
                  </a:lnTo>
                  <a:lnTo>
                    <a:pt x="121" y="122"/>
                  </a:lnTo>
                  <a:lnTo>
                    <a:pt x="121" y="121"/>
                  </a:lnTo>
                  <a:lnTo>
                    <a:pt x="122" y="120"/>
                  </a:lnTo>
                  <a:lnTo>
                    <a:pt x="123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6" y="121"/>
                  </a:lnTo>
                  <a:lnTo>
                    <a:pt x="126" y="122"/>
                  </a:lnTo>
                  <a:close/>
                  <a:moveTo>
                    <a:pt x="24" y="2"/>
                  </a:moveTo>
                  <a:lnTo>
                    <a:pt x="25" y="2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31" y="7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5" y="10"/>
                  </a:lnTo>
                  <a:lnTo>
                    <a:pt x="37" y="12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3" y="24"/>
                  </a:lnTo>
                  <a:lnTo>
                    <a:pt x="54" y="25"/>
                  </a:lnTo>
                  <a:lnTo>
                    <a:pt x="57" y="28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4" y="32"/>
                  </a:lnTo>
                  <a:lnTo>
                    <a:pt x="64" y="33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70" y="34"/>
                  </a:lnTo>
                  <a:lnTo>
                    <a:pt x="71" y="35"/>
                  </a:lnTo>
                  <a:lnTo>
                    <a:pt x="72" y="35"/>
                  </a:lnTo>
                  <a:lnTo>
                    <a:pt x="74" y="35"/>
                  </a:lnTo>
                  <a:lnTo>
                    <a:pt x="75" y="35"/>
                  </a:lnTo>
                  <a:lnTo>
                    <a:pt x="75" y="36"/>
                  </a:lnTo>
                  <a:lnTo>
                    <a:pt x="76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78" y="37"/>
                  </a:lnTo>
                  <a:lnTo>
                    <a:pt x="79" y="37"/>
                  </a:lnTo>
                  <a:lnTo>
                    <a:pt x="80" y="37"/>
                  </a:lnTo>
                  <a:lnTo>
                    <a:pt x="81" y="37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4" y="37"/>
                  </a:lnTo>
                  <a:lnTo>
                    <a:pt x="85" y="37"/>
                  </a:lnTo>
                  <a:lnTo>
                    <a:pt x="86" y="37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89" y="35"/>
                  </a:lnTo>
                  <a:lnTo>
                    <a:pt x="91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7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6" y="41"/>
                  </a:lnTo>
                  <a:lnTo>
                    <a:pt x="97" y="41"/>
                  </a:lnTo>
                  <a:lnTo>
                    <a:pt x="98" y="41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3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3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6" y="51"/>
                  </a:lnTo>
                  <a:lnTo>
                    <a:pt x="106" y="52"/>
                  </a:lnTo>
                  <a:lnTo>
                    <a:pt x="108" y="53"/>
                  </a:lnTo>
                  <a:lnTo>
                    <a:pt x="108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9" y="56"/>
                  </a:lnTo>
                  <a:lnTo>
                    <a:pt x="110" y="57"/>
                  </a:lnTo>
                  <a:lnTo>
                    <a:pt x="111" y="57"/>
                  </a:lnTo>
                  <a:lnTo>
                    <a:pt x="112" y="59"/>
                  </a:lnTo>
                  <a:lnTo>
                    <a:pt x="112" y="63"/>
                  </a:lnTo>
                  <a:lnTo>
                    <a:pt x="112" y="67"/>
                  </a:lnTo>
                  <a:lnTo>
                    <a:pt x="112" y="68"/>
                  </a:lnTo>
                  <a:lnTo>
                    <a:pt x="111" y="69"/>
                  </a:lnTo>
                  <a:lnTo>
                    <a:pt x="111" y="70"/>
                  </a:lnTo>
                  <a:lnTo>
                    <a:pt x="110" y="70"/>
                  </a:lnTo>
                  <a:lnTo>
                    <a:pt x="110" y="71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10" y="76"/>
                  </a:lnTo>
                  <a:lnTo>
                    <a:pt x="109" y="77"/>
                  </a:lnTo>
                  <a:lnTo>
                    <a:pt x="109" y="78"/>
                  </a:lnTo>
                  <a:lnTo>
                    <a:pt x="109" y="79"/>
                  </a:lnTo>
                  <a:lnTo>
                    <a:pt x="109" y="80"/>
                  </a:lnTo>
                  <a:lnTo>
                    <a:pt x="110" y="80"/>
                  </a:lnTo>
                  <a:lnTo>
                    <a:pt x="110" y="82"/>
                  </a:lnTo>
                  <a:lnTo>
                    <a:pt x="111" y="82"/>
                  </a:lnTo>
                  <a:lnTo>
                    <a:pt x="112" y="83"/>
                  </a:lnTo>
                  <a:lnTo>
                    <a:pt x="113" y="84"/>
                  </a:lnTo>
                  <a:lnTo>
                    <a:pt x="114" y="84"/>
                  </a:lnTo>
                  <a:lnTo>
                    <a:pt x="115" y="84"/>
                  </a:lnTo>
                  <a:lnTo>
                    <a:pt x="117" y="85"/>
                  </a:lnTo>
                  <a:lnTo>
                    <a:pt x="118" y="86"/>
                  </a:lnTo>
                  <a:lnTo>
                    <a:pt x="119" y="87"/>
                  </a:lnTo>
                  <a:lnTo>
                    <a:pt x="120" y="88"/>
                  </a:lnTo>
                  <a:lnTo>
                    <a:pt x="120" y="90"/>
                  </a:lnTo>
                  <a:lnTo>
                    <a:pt x="118" y="91"/>
                  </a:lnTo>
                  <a:lnTo>
                    <a:pt x="115" y="90"/>
                  </a:lnTo>
                  <a:lnTo>
                    <a:pt x="114" y="90"/>
                  </a:lnTo>
                  <a:lnTo>
                    <a:pt x="114" y="92"/>
                  </a:lnTo>
                  <a:lnTo>
                    <a:pt x="113" y="93"/>
                  </a:lnTo>
                  <a:lnTo>
                    <a:pt x="112" y="93"/>
                  </a:lnTo>
                  <a:lnTo>
                    <a:pt x="111" y="93"/>
                  </a:lnTo>
                  <a:lnTo>
                    <a:pt x="111" y="94"/>
                  </a:lnTo>
                  <a:lnTo>
                    <a:pt x="110" y="93"/>
                  </a:lnTo>
                  <a:lnTo>
                    <a:pt x="110" y="94"/>
                  </a:lnTo>
                  <a:lnTo>
                    <a:pt x="111" y="95"/>
                  </a:lnTo>
                  <a:lnTo>
                    <a:pt x="111" y="96"/>
                  </a:lnTo>
                  <a:lnTo>
                    <a:pt x="111" y="97"/>
                  </a:lnTo>
                  <a:lnTo>
                    <a:pt x="111" y="99"/>
                  </a:lnTo>
                  <a:lnTo>
                    <a:pt x="112" y="100"/>
                  </a:lnTo>
                  <a:lnTo>
                    <a:pt x="113" y="101"/>
                  </a:lnTo>
                  <a:lnTo>
                    <a:pt x="112" y="102"/>
                  </a:lnTo>
                  <a:lnTo>
                    <a:pt x="111" y="102"/>
                  </a:lnTo>
                  <a:lnTo>
                    <a:pt x="110" y="102"/>
                  </a:lnTo>
                  <a:lnTo>
                    <a:pt x="109" y="102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2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5"/>
                  </a:lnTo>
                  <a:lnTo>
                    <a:pt x="110" y="105"/>
                  </a:lnTo>
                  <a:lnTo>
                    <a:pt x="111" y="105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3" y="108"/>
                  </a:lnTo>
                  <a:lnTo>
                    <a:pt x="114" y="108"/>
                  </a:lnTo>
                  <a:lnTo>
                    <a:pt x="114" y="109"/>
                  </a:lnTo>
                  <a:lnTo>
                    <a:pt x="113" y="110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1"/>
                  </a:lnTo>
                  <a:lnTo>
                    <a:pt x="115" y="112"/>
                  </a:lnTo>
                  <a:lnTo>
                    <a:pt x="117" y="112"/>
                  </a:lnTo>
                  <a:lnTo>
                    <a:pt x="118" y="113"/>
                  </a:lnTo>
                  <a:lnTo>
                    <a:pt x="119" y="113"/>
                  </a:lnTo>
                  <a:lnTo>
                    <a:pt x="120" y="113"/>
                  </a:lnTo>
                  <a:lnTo>
                    <a:pt x="120" y="114"/>
                  </a:lnTo>
                  <a:lnTo>
                    <a:pt x="121" y="116"/>
                  </a:lnTo>
                  <a:lnTo>
                    <a:pt x="122" y="117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0" y="119"/>
                  </a:lnTo>
                  <a:lnTo>
                    <a:pt x="119" y="119"/>
                  </a:lnTo>
                  <a:lnTo>
                    <a:pt x="118" y="119"/>
                  </a:lnTo>
                  <a:lnTo>
                    <a:pt x="117" y="119"/>
                  </a:lnTo>
                  <a:lnTo>
                    <a:pt x="117" y="120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15" y="120"/>
                  </a:lnTo>
                  <a:lnTo>
                    <a:pt x="114" y="119"/>
                  </a:lnTo>
                  <a:lnTo>
                    <a:pt x="114" y="118"/>
                  </a:lnTo>
                  <a:lnTo>
                    <a:pt x="115" y="118"/>
                  </a:lnTo>
                  <a:lnTo>
                    <a:pt x="114" y="117"/>
                  </a:lnTo>
                  <a:lnTo>
                    <a:pt x="113" y="114"/>
                  </a:lnTo>
                  <a:lnTo>
                    <a:pt x="112" y="114"/>
                  </a:lnTo>
                  <a:lnTo>
                    <a:pt x="111" y="113"/>
                  </a:lnTo>
                  <a:lnTo>
                    <a:pt x="110" y="113"/>
                  </a:lnTo>
                  <a:lnTo>
                    <a:pt x="109" y="113"/>
                  </a:lnTo>
                  <a:lnTo>
                    <a:pt x="109" y="112"/>
                  </a:lnTo>
                  <a:lnTo>
                    <a:pt x="109" y="113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08" y="117"/>
                  </a:lnTo>
                  <a:lnTo>
                    <a:pt x="108" y="116"/>
                  </a:lnTo>
                  <a:lnTo>
                    <a:pt x="106" y="116"/>
                  </a:lnTo>
                  <a:lnTo>
                    <a:pt x="105" y="116"/>
                  </a:lnTo>
                  <a:lnTo>
                    <a:pt x="105" y="114"/>
                  </a:lnTo>
                  <a:lnTo>
                    <a:pt x="105" y="113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6" y="117"/>
                  </a:lnTo>
                  <a:lnTo>
                    <a:pt x="108" y="118"/>
                  </a:lnTo>
                  <a:lnTo>
                    <a:pt x="109" y="119"/>
                  </a:lnTo>
                  <a:lnTo>
                    <a:pt x="109" y="119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4"/>
                  </a:lnTo>
                  <a:lnTo>
                    <a:pt x="113" y="125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29"/>
                  </a:lnTo>
                  <a:lnTo>
                    <a:pt x="114" y="130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2" y="130"/>
                  </a:lnTo>
                  <a:lnTo>
                    <a:pt x="111" y="130"/>
                  </a:lnTo>
                  <a:lnTo>
                    <a:pt x="110" y="131"/>
                  </a:lnTo>
                  <a:lnTo>
                    <a:pt x="109" y="131"/>
                  </a:lnTo>
                  <a:lnTo>
                    <a:pt x="109" y="133"/>
                  </a:lnTo>
                  <a:lnTo>
                    <a:pt x="109" y="133"/>
                  </a:lnTo>
                  <a:lnTo>
                    <a:pt x="108" y="131"/>
                  </a:lnTo>
                  <a:lnTo>
                    <a:pt x="106" y="131"/>
                  </a:lnTo>
                  <a:lnTo>
                    <a:pt x="105" y="131"/>
                  </a:lnTo>
                  <a:lnTo>
                    <a:pt x="104" y="131"/>
                  </a:lnTo>
                  <a:lnTo>
                    <a:pt x="104" y="133"/>
                  </a:lnTo>
                  <a:lnTo>
                    <a:pt x="103" y="133"/>
                  </a:lnTo>
                  <a:lnTo>
                    <a:pt x="102" y="131"/>
                  </a:lnTo>
                  <a:lnTo>
                    <a:pt x="102" y="130"/>
                  </a:lnTo>
                  <a:lnTo>
                    <a:pt x="101" y="130"/>
                  </a:lnTo>
                  <a:lnTo>
                    <a:pt x="100" y="129"/>
                  </a:lnTo>
                  <a:lnTo>
                    <a:pt x="98" y="128"/>
                  </a:lnTo>
                  <a:lnTo>
                    <a:pt x="97" y="127"/>
                  </a:lnTo>
                  <a:lnTo>
                    <a:pt x="96" y="126"/>
                  </a:lnTo>
                  <a:lnTo>
                    <a:pt x="96" y="125"/>
                  </a:lnTo>
                  <a:lnTo>
                    <a:pt x="95" y="125"/>
                  </a:lnTo>
                  <a:lnTo>
                    <a:pt x="94" y="124"/>
                  </a:lnTo>
                  <a:lnTo>
                    <a:pt x="93" y="122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1" y="122"/>
                  </a:lnTo>
                  <a:lnTo>
                    <a:pt x="91" y="121"/>
                  </a:lnTo>
                  <a:lnTo>
                    <a:pt x="89" y="120"/>
                  </a:lnTo>
                  <a:lnTo>
                    <a:pt x="88" y="119"/>
                  </a:lnTo>
                  <a:lnTo>
                    <a:pt x="87" y="119"/>
                  </a:lnTo>
                  <a:lnTo>
                    <a:pt x="87" y="118"/>
                  </a:lnTo>
                  <a:lnTo>
                    <a:pt x="86" y="118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3" y="117"/>
                  </a:lnTo>
                  <a:lnTo>
                    <a:pt x="81" y="117"/>
                  </a:lnTo>
                  <a:lnTo>
                    <a:pt x="81" y="116"/>
                  </a:lnTo>
                  <a:lnTo>
                    <a:pt x="81" y="113"/>
                  </a:lnTo>
                  <a:lnTo>
                    <a:pt x="79" y="112"/>
                  </a:lnTo>
                  <a:lnTo>
                    <a:pt x="78" y="111"/>
                  </a:lnTo>
                  <a:lnTo>
                    <a:pt x="77" y="111"/>
                  </a:lnTo>
                  <a:lnTo>
                    <a:pt x="76" y="110"/>
                  </a:lnTo>
                  <a:lnTo>
                    <a:pt x="75" y="110"/>
                  </a:lnTo>
                  <a:lnTo>
                    <a:pt x="74" y="110"/>
                  </a:lnTo>
                  <a:lnTo>
                    <a:pt x="72" y="110"/>
                  </a:lnTo>
                  <a:lnTo>
                    <a:pt x="71" y="110"/>
                  </a:lnTo>
                  <a:lnTo>
                    <a:pt x="71" y="109"/>
                  </a:lnTo>
                  <a:lnTo>
                    <a:pt x="72" y="110"/>
                  </a:lnTo>
                  <a:lnTo>
                    <a:pt x="74" y="109"/>
                  </a:lnTo>
                  <a:lnTo>
                    <a:pt x="76" y="109"/>
                  </a:lnTo>
                  <a:lnTo>
                    <a:pt x="75" y="108"/>
                  </a:lnTo>
                  <a:lnTo>
                    <a:pt x="75" y="107"/>
                  </a:lnTo>
                  <a:lnTo>
                    <a:pt x="74" y="105"/>
                  </a:lnTo>
                  <a:lnTo>
                    <a:pt x="72" y="104"/>
                  </a:lnTo>
                  <a:lnTo>
                    <a:pt x="71" y="104"/>
                  </a:lnTo>
                  <a:lnTo>
                    <a:pt x="70" y="103"/>
                  </a:lnTo>
                  <a:lnTo>
                    <a:pt x="69" y="103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9" y="105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2" y="108"/>
                  </a:lnTo>
                  <a:lnTo>
                    <a:pt x="72" y="109"/>
                  </a:lnTo>
                  <a:lnTo>
                    <a:pt x="71" y="109"/>
                  </a:lnTo>
                  <a:lnTo>
                    <a:pt x="71" y="110"/>
                  </a:lnTo>
                  <a:lnTo>
                    <a:pt x="69" y="111"/>
                  </a:lnTo>
                  <a:lnTo>
                    <a:pt x="68" y="112"/>
                  </a:lnTo>
                  <a:lnTo>
                    <a:pt x="68" y="113"/>
                  </a:lnTo>
                  <a:lnTo>
                    <a:pt x="67" y="113"/>
                  </a:lnTo>
                  <a:lnTo>
                    <a:pt x="66" y="112"/>
                  </a:lnTo>
                  <a:lnTo>
                    <a:pt x="64" y="112"/>
                  </a:lnTo>
                  <a:lnTo>
                    <a:pt x="63" y="111"/>
                  </a:lnTo>
                  <a:lnTo>
                    <a:pt x="62" y="111"/>
                  </a:lnTo>
                  <a:lnTo>
                    <a:pt x="61" y="111"/>
                  </a:lnTo>
                  <a:lnTo>
                    <a:pt x="61" y="110"/>
                  </a:lnTo>
                  <a:lnTo>
                    <a:pt x="61" y="109"/>
                  </a:lnTo>
                  <a:lnTo>
                    <a:pt x="61" y="108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59" y="104"/>
                  </a:lnTo>
                  <a:lnTo>
                    <a:pt x="58" y="103"/>
                  </a:lnTo>
                  <a:lnTo>
                    <a:pt x="57" y="103"/>
                  </a:lnTo>
                  <a:lnTo>
                    <a:pt x="55" y="103"/>
                  </a:lnTo>
                  <a:lnTo>
                    <a:pt x="54" y="103"/>
                  </a:lnTo>
                  <a:lnTo>
                    <a:pt x="54" y="102"/>
                  </a:lnTo>
                  <a:lnTo>
                    <a:pt x="53" y="101"/>
                  </a:lnTo>
                  <a:lnTo>
                    <a:pt x="52" y="101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99"/>
                  </a:lnTo>
                  <a:lnTo>
                    <a:pt x="50" y="97"/>
                  </a:lnTo>
                  <a:lnTo>
                    <a:pt x="50" y="96"/>
                  </a:lnTo>
                  <a:lnTo>
                    <a:pt x="49" y="94"/>
                  </a:lnTo>
                  <a:lnTo>
                    <a:pt x="49" y="93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8" y="91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3" y="88"/>
                  </a:lnTo>
                  <a:lnTo>
                    <a:pt x="43" y="87"/>
                  </a:lnTo>
                  <a:lnTo>
                    <a:pt x="42" y="86"/>
                  </a:lnTo>
                  <a:lnTo>
                    <a:pt x="41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8" y="83"/>
                  </a:lnTo>
                  <a:lnTo>
                    <a:pt x="37" y="83"/>
                  </a:lnTo>
                  <a:lnTo>
                    <a:pt x="36" y="83"/>
                  </a:lnTo>
                  <a:lnTo>
                    <a:pt x="36" y="82"/>
                  </a:lnTo>
                  <a:lnTo>
                    <a:pt x="35" y="80"/>
                  </a:lnTo>
                  <a:lnTo>
                    <a:pt x="34" y="80"/>
                  </a:lnTo>
                  <a:lnTo>
                    <a:pt x="33" y="80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31" y="78"/>
                  </a:lnTo>
                  <a:lnTo>
                    <a:pt x="27" y="78"/>
                  </a:lnTo>
                  <a:lnTo>
                    <a:pt x="24" y="77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4" y="77"/>
                  </a:lnTo>
                  <a:lnTo>
                    <a:pt x="24" y="76"/>
                  </a:lnTo>
                  <a:lnTo>
                    <a:pt x="25" y="76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4" y="74"/>
                  </a:lnTo>
                  <a:lnTo>
                    <a:pt x="24" y="75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20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9" y="71"/>
                  </a:lnTo>
                  <a:lnTo>
                    <a:pt x="20" y="70"/>
                  </a:lnTo>
                  <a:lnTo>
                    <a:pt x="23" y="69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1" y="67"/>
                  </a:lnTo>
                  <a:lnTo>
                    <a:pt x="21" y="68"/>
                  </a:lnTo>
                  <a:lnTo>
                    <a:pt x="20" y="69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9" y="63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8" y="67"/>
                  </a:lnTo>
                  <a:lnTo>
                    <a:pt x="17" y="68"/>
                  </a:lnTo>
                  <a:lnTo>
                    <a:pt x="17" y="69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4" y="66"/>
                  </a:lnTo>
                  <a:lnTo>
                    <a:pt x="14" y="67"/>
                  </a:lnTo>
                  <a:lnTo>
                    <a:pt x="15" y="67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4" y="69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4" y="71"/>
                  </a:lnTo>
                  <a:lnTo>
                    <a:pt x="15" y="73"/>
                  </a:lnTo>
                  <a:lnTo>
                    <a:pt x="16" y="74"/>
                  </a:lnTo>
                  <a:lnTo>
                    <a:pt x="17" y="76"/>
                  </a:lnTo>
                  <a:lnTo>
                    <a:pt x="18" y="76"/>
                  </a:lnTo>
                  <a:lnTo>
                    <a:pt x="18" y="77"/>
                  </a:lnTo>
                  <a:lnTo>
                    <a:pt x="17" y="77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2" y="78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10" y="80"/>
                  </a:lnTo>
                  <a:lnTo>
                    <a:pt x="9" y="82"/>
                  </a:lnTo>
                  <a:lnTo>
                    <a:pt x="9" y="83"/>
                  </a:lnTo>
                  <a:lnTo>
                    <a:pt x="8" y="84"/>
                  </a:lnTo>
                  <a:lnTo>
                    <a:pt x="8" y="85"/>
                  </a:lnTo>
                  <a:lnTo>
                    <a:pt x="9" y="86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1" y="88"/>
                  </a:lnTo>
                  <a:lnTo>
                    <a:pt x="10" y="87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4" y="87"/>
                  </a:lnTo>
                  <a:lnTo>
                    <a:pt x="3" y="87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3" y="82"/>
                  </a:lnTo>
                  <a:lnTo>
                    <a:pt x="3" y="80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7" y="73"/>
                  </a:lnTo>
                  <a:lnTo>
                    <a:pt x="8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6" y="48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7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4" y="29"/>
                  </a:lnTo>
                  <a:lnTo>
                    <a:pt x="15" y="31"/>
                  </a:lnTo>
                  <a:lnTo>
                    <a:pt x="16" y="32"/>
                  </a:lnTo>
                  <a:lnTo>
                    <a:pt x="16" y="33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8" y="35"/>
                  </a:lnTo>
                  <a:lnTo>
                    <a:pt x="19" y="36"/>
                  </a:lnTo>
                  <a:lnTo>
                    <a:pt x="19" y="37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5" y="44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9" y="52"/>
                  </a:lnTo>
                  <a:lnTo>
                    <a:pt x="31" y="53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2" y="56"/>
                  </a:lnTo>
                  <a:lnTo>
                    <a:pt x="33" y="56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7" y="61"/>
                  </a:lnTo>
                  <a:lnTo>
                    <a:pt x="38" y="61"/>
                  </a:lnTo>
                  <a:lnTo>
                    <a:pt x="38" y="62"/>
                  </a:lnTo>
                  <a:lnTo>
                    <a:pt x="40" y="63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1" y="62"/>
                  </a:lnTo>
                  <a:lnTo>
                    <a:pt x="41" y="61"/>
                  </a:lnTo>
                  <a:lnTo>
                    <a:pt x="41" y="60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8" y="58"/>
                  </a:lnTo>
                  <a:lnTo>
                    <a:pt x="37" y="57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5" y="54"/>
                  </a:lnTo>
                  <a:lnTo>
                    <a:pt x="34" y="54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1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6" y="42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9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0" y="24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7" y="4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9" name="Freeform 144"/>
            <p:cNvSpPr>
              <a:spLocks noEditPoints="1"/>
            </p:cNvSpPr>
            <p:nvPr/>
          </p:nvSpPr>
          <p:spPr bwMode="auto">
            <a:xfrm>
              <a:off x="2401887" y="2776538"/>
              <a:ext cx="271463" cy="57150"/>
            </a:xfrm>
            <a:custGeom>
              <a:avLst/>
              <a:gdLst>
                <a:gd name="T0" fmla="*/ 37 w 171"/>
                <a:gd name="T1" fmla="*/ 34 h 36"/>
                <a:gd name="T2" fmla="*/ 36 w 171"/>
                <a:gd name="T3" fmla="*/ 33 h 36"/>
                <a:gd name="T4" fmla="*/ 39 w 171"/>
                <a:gd name="T5" fmla="*/ 36 h 36"/>
                <a:gd name="T6" fmla="*/ 39 w 171"/>
                <a:gd name="T7" fmla="*/ 33 h 36"/>
                <a:gd name="T8" fmla="*/ 33 w 171"/>
                <a:gd name="T9" fmla="*/ 28 h 36"/>
                <a:gd name="T10" fmla="*/ 18 w 171"/>
                <a:gd name="T11" fmla="*/ 19 h 36"/>
                <a:gd name="T12" fmla="*/ 18 w 171"/>
                <a:gd name="T13" fmla="*/ 19 h 36"/>
                <a:gd name="T14" fmla="*/ 17 w 171"/>
                <a:gd name="T15" fmla="*/ 16 h 36"/>
                <a:gd name="T16" fmla="*/ 15 w 171"/>
                <a:gd name="T17" fmla="*/ 15 h 36"/>
                <a:gd name="T18" fmla="*/ 2 w 171"/>
                <a:gd name="T19" fmla="*/ 14 h 36"/>
                <a:gd name="T20" fmla="*/ 1 w 171"/>
                <a:gd name="T21" fmla="*/ 12 h 36"/>
                <a:gd name="T22" fmla="*/ 4 w 171"/>
                <a:gd name="T23" fmla="*/ 14 h 36"/>
                <a:gd name="T24" fmla="*/ 150 w 171"/>
                <a:gd name="T25" fmla="*/ 7 h 36"/>
                <a:gd name="T26" fmla="*/ 153 w 171"/>
                <a:gd name="T27" fmla="*/ 6 h 36"/>
                <a:gd name="T28" fmla="*/ 156 w 171"/>
                <a:gd name="T29" fmla="*/ 6 h 36"/>
                <a:gd name="T30" fmla="*/ 160 w 171"/>
                <a:gd name="T31" fmla="*/ 6 h 36"/>
                <a:gd name="T32" fmla="*/ 163 w 171"/>
                <a:gd name="T33" fmla="*/ 6 h 36"/>
                <a:gd name="T34" fmla="*/ 164 w 171"/>
                <a:gd name="T35" fmla="*/ 8 h 36"/>
                <a:gd name="T36" fmla="*/ 167 w 171"/>
                <a:gd name="T37" fmla="*/ 11 h 36"/>
                <a:gd name="T38" fmla="*/ 167 w 171"/>
                <a:gd name="T39" fmla="*/ 14 h 36"/>
                <a:gd name="T40" fmla="*/ 168 w 171"/>
                <a:gd name="T41" fmla="*/ 16 h 36"/>
                <a:gd name="T42" fmla="*/ 167 w 171"/>
                <a:gd name="T43" fmla="*/ 17 h 36"/>
                <a:gd name="T44" fmla="*/ 168 w 171"/>
                <a:gd name="T45" fmla="*/ 19 h 36"/>
                <a:gd name="T46" fmla="*/ 169 w 171"/>
                <a:gd name="T47" fmla="*/ 21 h 36"/>
                <a:gd name="T48" fmla="*/ 165 w 171"/>
                <a:gd name="T49" fmla="*/ 22 h 36"/>
                <a:gd name="T50" fmla="*/ 169 w 171"/>
                <a:gd name="T51" fmla="*/ 23 h 36"/>
                <a:gd name="T52" fmla="*/ 169 w 171"/>
                <a:gd name="T53" fmla="*/ 25 h 36"/>
                <a:gd name="T54" fmla="*/ 170 w 171"/>
                <a:gd name="T55" fmla="*/ 26 h 36"/>
                <a:gd name="T56" fmla="*/ 170 w 171"/>
                <a:gd name="T57" fmla="*/ 28 h 36"/>
                <a:gd name="T58" fmla="*/ 171 w 171"/>
                <a:gd name="T59" fmla="*/ 29 h 36"/>
                <a:gd name="T60" fmla="*/ 169 w 171"/>
                <a:gd name="T61" fmla="*/ 30 h 36"/>
                <a:gd name="T62" fmla="*/ 168 w 171"/>
                <a:gd name="T63" fmla="*/ 29 h 36"/>
                <a:gd name="T64" fmla="*/ 168 w 171"/>
                <a:gd name="T65" fmla="*/ 31 h 36"/>
                <a:gd name="T66" fmla="*/ 168 w 171"/>
                <a:gd name="T67" fmla="*/ 32 h 36"/>
                <a:gd name="T68" fmla="*/ 164 w 171"/>
                <a:gd name="T69" fmla="*/ 32 h 36"/>
                <a:gd name="T70" fmla="*/ 161 w 171"/>
                <a:gd name="T71" fmla="*/ 32 h 36"/>
                <a:gd name="T72" fmla="*/ 157 w 171"/>
                <a:gd name="T73" fmla="*/ 32 h 36"/>
                <a:gd name="T74" fmla="*/ 154 w 171"/>
                <a:gd name="T75" fmla="*/ 32 h 36"/>
                <a:gd name="T76" fmla="*/ 151 w 171"/>
                <a:gd name="T77" fmla="*/ 32 h 36"/>
                <a:gd name="T78" fmla="*/ 147 w 171"/>
                <a:gd name="T79" fmla="*/ 32 h 36"/>
                <a:gd name="T80" fmla="*/ 143 w 171"/>
                <a:gd name="T81" fmla="*/ 32 h 36"/>
                <a:gd name="T82" fmla="*/ 142 w 171"/>
                <a:gd name="T83" fmla="*/ 31 h 36"/>
                <a:gd name="T84" fmla="*/ 141 w 171"/>
                <a:gd name="T85" fmla="*/ 28 h 36"/>
                <a:gd name="T86" fmla="*/ 141 w 171"/>
                <a:gd name="T87" fmla="*/ 24 h 36"/>
                <a:gd name="T88" fmla="*/ 141 w 171"/>
                <a:gd name="T89" fmla="*/ 21 h 36"/>
                <a:gd name="T90" fmla="*/ 141 w 171"/>
                <a:gd name="T91" fmla="*/ 17 h 36"/>
                <a:gd name="T92" fmla="*/ 139 w 171"/>
                <a:gd name="T93" fmla="*/ 14 h 36"/>
                <a:gd name="T94" fmla="*/ 141 w 171"/>
                <a:gd name="T95" fmla="*/ 12 h 36"/>
                <a:gd name="T96" fmla="*/ 143 w 171"/>
                <a:gd name="T97" fmla="*/ 12 h 36"/>
                <a:gd name="T98" fmla="*/ 145 w 171"/>
                <a:gd name="T99" fmla="*/ 9 h 36"/>
                <a:gd name="T100" fmla="*/ 146 w 171"/>
                <a:gd name="T101" fmla="*/ 6 h 36"/>
                <a:gd name="T102" fmla="*/ 148 w 171"/>
                <a:gd name="T103" fmla="*/ 6 h 36"/>
                <a:gd name="T104" fmla="*/ 169 w 171"/>
                <a:gd name="T105" fmla="*/ 5 h 36"/>
                <a:gd name="T106" fmla="*/ 170 w 171"/>
                <a:gd name="T107" fmla="*/ 6 h 36"/>
                <a:gd name="T108" fmla="*/ 169 w 171"/>
                <a:gd name="T109" fmla="*/ 4 h 36"/>
                <a:gd name="T110" fmla="*/ 169 w 171"/>
                <a:gd name="T111" fmla="*/ 0 h 36"/>
                <a:gd name="T112" fmla="*/ 170 w 171"/>
                <a:gd name="T113" fmla="*/ 1 h 36"/>
                <a:gd name="T114" fmla="*/ 169 w 171"/>
                <a:gd name="T11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" h="36">
                  <a:moveTo>
                    <a:pt x="36" y="33"/>
                  </a:moveTo>
                  <a:lnTo>
                    <a:pt x="36" y="34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6" y="33"/>
                  </a:lnTo>
                  <a:lnTo>
                    <a:pt x="36" y="33"/>
                  </a:lnTo>
                  <a:close/>
                  <a:moveTo>
                    <a:pt x="40" y="34"/>
                  </a:moveTo>
                  <a:lnTo>
                    <a:pt x="39" y="36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9" y="33"/>
                  </a:lnTo>
                  <a:lnTo>
                    <a:pt x="40" y="34"/>
                  </a:lnTo>
                  <a:close/>
                  <a:moveTo>
                    <a:pt x="32" y="28"/>
                  </a:move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close/>
                  <a:moveTo>
                    <a:pt x="18" y="19"/>
                  </a:moveTo>
                  <a:lnTo>
                    <a:pt x="17" y="19"/>
                  </a:lnTo>
                  <a:lnTo>
                    <a:pt x="17" y="17"/>
                  </a:lnTo>
                  <a:lnTo>
                    <a:pt x="18" y="19"/>
                  </a:lnTo>
                  <a:lnTo>
                    <a:pt x="18" y="19"/>
                  </a:lnTo>
                  <a:close/>
                  <a:moveTo>
                    <a:pt x="17" y="15"/>
                  </a:moveTo>
                  <a:lnTo>
                    <a:pt x="17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5"/>
                  </a:lnTo>
                  <a:close/>
                  <a:moveTo>
                    <a:pt x="2" y="14"/>
                  </a:moveTo>
                  <a:lnTo>
                    <a:pt x="1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2" y="14"/>
                  </a:lnTo>
                  <a:close/>
                  <a:moveTo>
                    <a:pt x="148" y="6"/>
                  </a:moveTo>
                  <a:lnTo>
                    <a:pt x="150" y="7"/>
                  </a:lnTo>
                  <a:lnTo>
                    <a:pt x="151" y="7"/>
                  </a:lnTo>
                  <a:lnTo>
                    <a:pt x="152" y="6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5" y="6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2" y="6"/>
                  </a:lnTo>
                  <a:lnTo>
                    <a:pt x="163" y="6"/>
                  </a:lnTo>
                  <a:lnTo>
                    <a:pt x="163" y="7"/>
                  </a:lnTo>
                  <a:lnTo>
                    <a:pt x="164" y="7"/>
                  </a:lnTo>
                  <a:lnTo>
                    <a:pt x="164" y="8"/>
                  </a:lnTo>
                  <a:lnTo>
                    <a:pt x="165" y="9"/>
                  </a:lnTo>
                  <a:lnTo>
                    <a:pt x="165" y="11"/>
                  </a:lnTo>
                  <a:lnTo>
                    <a:pt x="167" y="11"/>
                  </a:lnTo>
                  <a:lnTo>
                    <a:pt x="167" y="12"/>
                  </a:lnTo>
                  <a:lnTo>
                    <a:pt x="167" y="13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7" y="15"/>
                  </a:lnTo>
                  <a:lnTo>
                    <a:pt x="168" y="16"/>
                  </a:lnTo>
                  <a:lnTo>
                    <a:pt x="167" y="15"/>
                  </a:lnTo>
                  <a:lnTo>
                    <a:pt x="167" y="16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8" y="17"/>
                  </a:lnTo>
                  <a:lnTo>
                    <a:pt x="168" y="19"/>
                  </a:lnTo>
                  <a:lnTo>
                    <a:pt x="168" y="20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69" y="22"/>
                  </a:lnTo>
                  <a:lnTo>
                    <a:pt x="165" y="23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69" y="24"/>
                  </a:lnTo>
                  <a:lnTo>
                    <a:pt x="169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9" y="26"/>
                  </a:lnTo>
                  <a:lnTo>
                    <a:pt x="170" y="26"/>
                  </a:lnTo>
                  <a:lnTo>
                    <a:pt x="171" y="28"/>
                  </a:lnTo>
                  <a:lnTo>
                    <a:pt x="171" y="28"/>
                  </a:lnTo>
                  <a:lnTo>
                    <a:pt x="170" y="28"/>
                  </a:lnTo>
                  <a:lnTo>
                    <a:pt x="171" y="29"/>
                  </a:lnTo>
                  <a:lnTo>
                    <a:pt x="170" y="29"/>
                  </a:lnTo>
                  <a:lnTo>
                    <a:pt x="171" y="29"/>
                  </a:lnTo>
                  <a:lnTo>
                    <a:pt x="170" y="29"/>
                  </a:lnTo>
                  <a:lnTo>
                    <a:pt x="170" y="30"/>
                  </a:lnTo>
                  <a:lnTo>
                    <a:pt x="169" y="30"/>
                  </a:lnTo>
                  <a:lnTo>
                    <a:pt x="169" y="29"/>
                  </a:lnTo>
                  <a:lnTo>
                    <a:pt x="169" y="28"/>
                  </a:lnTo>
                  <a:lnTo>
                    <a:pt x="168" y="29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9" y="32"/>
                  </a:lnTo>
                  <a:lnTo>
                    <a:pt x="168" y="32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4" y="32"/>
                  </a:lnTo>
                  <a:lnTo>
                    <a:pt x="163" y="32"/>
                  </a:lnTo>
                  <a:lnTo>
                    <a:pt x="162" y="32"/>
                  </a:lnTo>
                  <a:lnTo>
                    <a:pt x="161" y="32"/>
                  </a:lnTo>
                  <a:lnTo>
                    <a:pt x="160" y="32"/>
                  </a:lnTo>
                  <a:lnTo>
                    <a:pt x="159" y="32"/>
                  </a:lnTo>
                  <a:lnTo>
                    <a:pt x="157" y="32"/>
                  </a:lnTo>
                  <a:lnTo>
                    <a:pt x="156" y="32"/>
                  </a:lnTo>
                  <a:lnTo>
                    <a:pt x="155" y="32"/>
                  </a:lnTo>
                  <a:lnTo>
                    <a:pt x="154" y="32"/>
                  </a:lnTo>
                  <a:lnTo>
                    <a:pt x="153" y="32"/>
                  </a:lnTo>
                  <a:lnTo>
                    <a:pt x="152" y="32"/>
                  </a:lnTo>
                  <a:lnTo>
                    <a:pt x="151" y="32"/>
                  </a:lnTo>
                  <a:lnTo>
                    <a:pt x="150" y="32"/>
                  </a:lnTo>
                  <a:lnTo>
                    <a:pt x="148" y="32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2" y="31"/>
                  </a:lnTo>
                  <a:lnTo>
                    <a:pt x="142" y="30"/>
                  </a:lnTo>
                  <a:lnTo>
                    <a:pt x="142" y="29"/>
                  </a:lnTo>
                  <a:lnTo>
                    <a:pt x="141" y="28"/>
                  </a:lnTo>
                  <a:lnTo>
                    <a:pt x="141" y="26"/>
                  </a:lnTo>
                  <a:lnTo>
                    <a:pt x="141" y="25"/>
                  </a:lnTo>
                  <a:lnTo>
                    <a:pt x="141" y="24"/>
                  </a:lnTo>
                  <a:lnTo>
                    <a:pt x="141" y="23"/>
                  </a:lnTo>
                  <a:lnTo>
                    <a:pt x="141" y="22"/>
                  </a:lnTo>
                  <a:lnTo>
                    <a:pt x="141" y="21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1" y="17"/>
                  </a:lnTo>
                  <a:lnTo>
                    <a:pt x="139" y="16"/>
                  </a:lnTo>
                  <a:lnTo>
                    <a:pt x="139" y="15"/>
                  </a:lnTo>
                  <a:lnTo>
                    <a:pt x="139" y="14"/>
                  </a:lnTo>
                  <a:lnTo>
                    <a:pt x="139" y="13"/>
                  </a:lnTo>
                  <a:lnTo>
                    <a:pt x="141" y="13"/>
                  </a:lnTo>
                  <a:lnTo>
                    <a:pt x="141" y="12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5" y="9"/>
                  </a:lnTo>
                  <a:lnTo>
                    <a:pt x="145" y="8"/>
                  </a:lnTo>
                  <a:lnTo>
                    <a:pt x="146" y="7"/>
                  </a:lnTo>
                  <a:lnTo>
                    <a:pt x="146" y="6"/>
                  </a:lnTo>
                  <a:lnTo>
                    <a:pt x="146" y="5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48" y="6"/>
                  </a:lnTo>
                  <a:close/>
                  <a:moveTo>
                    <a:pt x="169" y="4"/>
                  </a:moveTo>
                  <a:lnTo>
                    <a:pt x="169" y="5"/>
                  </a:lnTo>
                  <a:lnTo>
                    <a:pt x="171" y="4"/>
                  </a:lnTo>
                  <a:lnTo>
                    <a:pt x="171" y="5"/>
                  </a:lnTo>
                  <a:lnTo>
                    <a:pt x="170" y="6"/>
                  </a:lnTo>
                  <a:lnTo>
                    <a:pt x="169" y="6"/>
                  </a:lnTo>
                  <a:lnTo>
                    <a:pt x="169" y="5"/>
                  </a:lnTo>
                  <a:lnTo>
                    <a:pt x="169" y="4"/>
                  </a:lnTo>
                  <a:close/>
                  <a:moveTo>
                    <a:pt x="169" y="4"/>
                  </a:moveTo>
                  <a:lnTo>
                    <a:pt x="16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70" y="3"/>
                  </a:lnTo>
                  <a:lnTo>
                    <a:pt x="169" y="4"/>
                  </a:lnTo>
                  <a:lnTo>
                    <a:pt x="169" y="4"/>
                  </a:lnTo>
                  <a:close/>
                </a:path>
              </a:pathLst>
            </a:custGeom>
            <a:solidFill>
              <a:srgbClr val="002060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447372" y="1831046"/>
            <a:ext cx="3475706" cy="4209071"/>
            <a:chOff x="2120208" y="1147147"/>
            <a:chExt cx="3072462" cy="3720743"/>
          </a:xfrm>
        </p:grpSpPr>
        <p:sp>
          <p:nvSpPr>
            <p:cNvPr id="211" name="Rectangle 7"/>
            <p:cNvSpPr>
              <a:spLocks noChangeArrowheads="1"/>
            </p:cNvSpPr>
            <p:nvPr/>
          </p:nvSpPr>
          <p:spPr bwMode="auto">
            <a:xfrm>
              <a:off x="4351197" y="3398838"/>
              <a:ext cx="9778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Inyo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12" name="Rectangle 8"/>
            <p:cNvSpPr>
              <a:spLocks noChangeArrowheads="1"/>
            </p:cNvSpPr>
            <p:nvPr/>
          </p:nvSpPr>
          <p:spPr bwMode="auto">
            <a:xfrm>
              <a:off x="3917950" y="3862388"/>
              <a:ext cx="10900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Kern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13" name="Rectangle 9"/>
            <p:cNvSpPr>
              <a:spLocks noChangeArrowheads="1"/>
            </p:cNvSpPr>
            <p:nvPr/>
          </p:nvSpPr>
          <p:spPr bwMode="auto">
            <a:xfrm>
              <a:off x="4619187" y="4045308"/>
              <a:ext cx="359073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 Bernardino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14" name="Rectangle 10"/>
            <p:cNvSpPr>
              <a:spLocks noChangeArrowheads="1"/>
            </p:cNvSpPr>
            <p:nvPr/>
          </p:nvSpPr>
          <p:spPr bwMode="auto">
            <a:xfrm>
              <a:off x="2614612" y="1177925"/>
              <a:ext cx="190758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Siskiyou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15" name="Rectangle 11"/>
            <p:cNvSpPr>
              <a:spLocks noChangeArrowheads="1"/>
            </p:cNvSpPr>
            <p:nvPr/>
          </p:nvSpPr>
          <p:spPr bwMode="auto">
            <a:xfrm>
              <a:off x="3613150" y="3290888"/>
              <a:ext cx="16190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Fresno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16" name="Rectangle 13"/>
            <p:cNvSpPr>
              <a:spLocks noChangeArrowheads="1"/>
            </p:cNvSpPr>
            <p:nvPr/>
          </p:nvSpPr>
          <p:spPr bwMode="auto">
            <a:xfrm>
              <a:off x="3866981" y="3518872"/>
              <a:ext cx="147476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T</a:t>
              </a: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ulare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17" name="Rectangle 14"/>
            <p:cNvSpPr>
              <a:spLocks noChangeArrowheads="1"/>
            </p:cNvSpPr>
            <p:nvPr/>
          </p:nvSpPr>
          <p:spPr bwMode="auto">
            <a:xfrm>
              <a:off x="3252788" y="1619250"/>
              <a:ext cx="166712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Lassen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18" name="Rectangle 15"/>
            <p:cNvSpPr>
              <a:spLocks noChangeArrowheads="1"/>
            </p:cNvSpPr>
            <p:nvPr/>
          </p:nvSpPr>
          <p:spPr bwMode="auto">
            <a:xfrm>
              <a:off x="4779963" y="4510088"/>
              <a:ext cx="214802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Riverside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19" name="Rectangle 16"/>
            <p:cNvSpPr>
              <a:spLocks noChangeArrowheads="1"/>
            </p:cNvSpPr>
            <p:nvPr/>
          </p:nvSpPr>
          <p:spPr bwMode="auto">
            <a:xfrm>
              <a:off x="3235325" y="1216025"/>
              <a:ext cx="155492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Modoc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20" name="Rectangle 17"/>
            <p:cNvSpPr>
              <a:spLocks noChangeArrowheads="1"/>
            </p:cNvSpPr>
            <p:nvPr/>
          </p:nvSpPr>
          <p:spPr bwMode="auto">
            <a:xfrm>
              <a:off x="2814637" y="1579563"/>
              <a:ext cx="16030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Shasta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21" name="Rectangle 19"/>
            <p:cNvSpPr>
              <a:spLocks noChangeArrowheads="1"/>
            </p:cNvSpPr>
            <p:nvPr/>
          </p:nvSpPr>
          <p:spPr bwMode="auto">
            <a:xfrm>
              <a:off x="2433861" y="1634331"/>
              <a:ext cx="14106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T</a:t>
              </a: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rinity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22" name="Rectangle 20"/>
            <p:cNvSpPr>
              <a:spLocks noChangeArrowheads="1"/>
            </p:cNvSpPr>
            <p:nvPr/>
          </p:nvSpPr>
          <p:spPr bwMode="auto">
            <a:xfrm>
              <a:off x="3870325" y="2816225"/>
              <a:ext cx="1298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Mono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24" name="Rectangle 21"/>
            <p:cNvSpPr>
              <a:spLocks noChangeArrowheads="1"/>
            </p:cNvSpPr>
            <p:nvPr/>
          </p:nvSpPr>
          <p:spPr bwMode="auto">
            <a:xfrm>
              <a:off x="5008324" y="4784725"/>
              <a:ext cx="184346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Imperial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25" name="Rectangle 22"/>
            <p:cNvSpPr>
              <a:spLocks noChangeArrowheads="1"/>
            </p:cNvSpPr>
            <p:nvPr/>
          </p:nvSpPr>
          <p:spPr bwMode="auto">
            <a:xfrm>
              <a:off x="2120208" y="1727379"/>
              <a:ext cx="22121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Humboldt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26" name="Rectangle 24"/>
            <p:cNvSpPr>
              <a:spLocks noChangeArrowheads="1"/>
            </p:cNvSpPr>
            <p:nvPr/>
          </p:nvSpPr>
          <p:spPr bwMode="auto">
            <a:xfrm>
              <a:off x="2678637" y="1889919"/>
              <a:ext cx="190758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T</a:t>
              </a: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ehama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27" name="Rectangle 25"/>
            <p:cNvSpPr>
              <a:spLocks noChangeArrowheads="1"/>
            </p:cNvSpPr>
            <p:nvPr/>
          </p:nvSpPr>
          <p:spPr bwMode="auto">
            <a:xfrm>
              <a:off x="3196272" y="1935342"/>
              <a:ext cx="171522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Plumas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28" name="Rectangle 26"/>
            <p:cNvSpPr>
              <a:spLocks noChangeArrowheads="1"/>
            </p:cNvSpPr>
            <p:nvPr/>
          </p:nvSpPr>
          <p:spPr bwMode="auto">
            <a:xfrm>
              <a:off x="4529946" y="4806335"/>
              <a:ext cx="24045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 Diego</a:t>
              </a:r>
            </a:p>
          </p:txBody>
        </p:sp>
        <p:sp>
          <p:nvSpPr>
            <p:cNvPr id="230" name="Rectangle 27"/>
            <p:cNvSpPr>
              <a:spLocks noChangeArrowheads="1"/>
            </p:cNvSpPr>
            <p:nvPr/>
          </p:nvSpPr>
          <p:spPr bwMode="auto">
            <a:xfrm>
              <a:off x="3051715" y="3594715"/>
              <a:ext cx="216406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Monterey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31" name="Rectangle 28"/>
            <p:cNvSpPr>
              <a:spLocks noChangeArrowheads="1"/>
            </p:cNvSpPr>
            <p:nvPr/>
          </p:nvSpPr>
          <p:spPr bwMode="auto">
            <a:xfrm>
              <a:off x="2968625" y="2055813"/>
              <a:ext cx="120226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Butte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32" name="Rectangle 29"/>
            <p:cNvSpPr>
              <a:spLocks noChangeArrowheads="1"/>
            </p:cNvSpPr>
            <p:nvPr/>
          </p:nvSpPr>
          <p:spPr bwMode="auto">
            <a:xfrm>
              <a:off x="2264360" y="2094706"/>
              <a:ext cx="25327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Mendocino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33" name="Rectangle 31"/>
            <p:cNvSpPr>
              <a:spLocks noChangeArrowheads="1"/>
            </p:cNvSpPr>
            <p:nvPr/>
          </p:nvSpPr>
          <p:spPr bwMode="auto">
            <a:xfrm>
              <a:off x="4000169" y="4250531"/>
              <a:ext cx="308369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lvl="0" algn="ctr"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400" dirty="0" smtClean="0">
                  <a:solidFill>
                    <a:srgbClr val="000000"/>
                  </a:solidFill>
                  <a:latin typeface="Arial" pitchFamily="34" charset="0"/>
                  <a:ea typeface="宋体" pitchFamily="2" charset="-122"/>
                  <a:cs typeface="宋体" pitchFamily="2" charset="-122"/>
                </a:rPr>
                <a:t>Los </a:t>
              </a: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Angeles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35" name="Rectangle 32"/>
            <p:cNvSpPr>
              <a:spLocks noChangeArrowheads="1"/>
            </p:cNvSpPr>
            <p:nvPr/>
          </p:nvSpPr>
          <p:spPr bwMode="auto">
            <a:xfrm>
              <a:off x="2557939" y="2332037"/>
              <a:ext cx="11221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Lake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36" name="Rectangle 33"/>
            <p:cNvSpPr>
              <a:spLocks noChangeArrowheads="1"/>
            </p:cNvSpPr>
            <p:nvPr/>
          </p:nvSpPr>
          <p:spPr bwMode="auto">
            <a:xfrm>
              <a:off x="3571875" y="3090863"/>
              <a:ext cx="17633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Madera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37" name="Rectangle 34"/>
            <p:cNvSpPr>
              <a:spLocks noChangeArrowheads="1"/>
            </p:cNvSpPr>
            <p:nvPr/>
          </p:nvSpPr>
          <p:spPr bwMode="auto">
            <a:xfrm>
              <a:off x="3241675" y="3098800"/>
              <a:ext cx="17312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Merced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38" name="Rectangle 35"/>
            <p:cNvSpPr>
              <a:spLocks noChangeArrowheads="1"/>
            </p:cNvSpPr>
            <p:nvPr/>
          </p:nvSpPr>
          <p:spPr bwMode="auto">
            <a:xfrm>
              <a:off x="2865437" y="2474913"/>
              <a:ext cx="3366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Y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39" name="Rectangle 36"/>
            <p:cNvSpPr>
              <a:spLocks noChangeArrowheads="1"/>
            </p:cNvSpPr>
            <p:nvPr/>
          </p:nvSpPr>
          <p:spPr bwMode="auto">
            <a:xfrm>
              <a:off x="2890837" y="2474913"/>
              <a:ext cx="6893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olo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40" name="Rectangle 37"/>
            <p:cNvSpPr>
              <a:spLocks noChangeArrowheads="1"/>
            </p:cNvSpPr>
            <p:nvPr/>
          </p:nvSpPr>
          <p:spPr bwMode="auto">
            <a:xfrm>
              <a:off x="3335338" y="2282825"/>
              <a:ext cx="14587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Placer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42" name="Rectangle 38"/>
            <p:cNvSpPr>
              <a:spLocks noChangeArrowheads="1"/>
            </p:cNvSpPr>
            <p:nvPr/>
          </p:nvSpPr>
          <p:spPr bwMode="auto">
            <a:xfrm>
              <a:off x="3560763" y="3563938"/>
              <a:ext cx="12824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Kings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43" name="Rectangle 39"/>
            <p:cNvSpPr>
              <a:spLocks noChangeArrowheads="1"/>
            </p:cNvSpPr>
            <p:nvPr/>
          </p:nvSpPr>
          <p:spPr bwMode="auto">
            <a:xfrm>
              <a:off x="2698750" y="2087563"/>
              <a:ext cx="137858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Glenn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44" name="Rectangle 41"/>
            <p:cNvSpPr>
              <a:spLocks noChangeArrowheads="1"/>
            </p:cNvSpPr>
            <p:nvPr/>
          </p:nvSpPr>
          <p:spPr bwMode="auto">
            <a:xfrm>
              <a:off x="3461554" y="2757717"/>
              <a:ext cx="230832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T</a:t>
              </a: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uolumne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45" name="Rectangle 43"/>
            <p:cNvSpPr>
              <a:spLocks noChangeArrowheads="1"/>
            </p:cNvSpPr>
            <p:nvPr/>
          </p:nvSpPr>
          <p:spPr bwMode="auto">
            <a:xfrm>
              <a:off x="3773266" y="4250530"/>
              <a:ext cx="18114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V</a:t>
              </a: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entura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46" name="Rectangle 44"/>
            <p:cNvSpPr>
              <a:spLocks noChangeArrowheads="1"/>
            </p:cNvSpPr>
            <p:nvPr/>
          </p:nvSpPr>
          <p:spPr bwMode="auto">
            <a:xfrm>
              <a:off x="2424633" y="2532242"/>
              <a:ext cx="19236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Sonoma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47" name="Rectangle 45"/>
            <p:cNvSpPr>
              <a:spLocks noChangeArrowheads="1"/>
            </p:cNvSpPr>
            <p:nvPr/>
          </p:nvSpPr>
          <p:spPr bwMode="auto">
            <a:xfrm>
              <a:off x="3180867" y="3873678"/>
              <a:ext cx="378309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 Luis Obispo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48" name="Rectangle 46"/>
            <p:cNvSpPr>
              <a:spLocks noChangeArrowheads="1"/>
            </p:cNvSpPr>
            <p:nvPr/>
          </p:nvSpPr>
          <p:spPr bwMode="auto">
            <a:xfrm>
              <a:off x="3241675" y="2457629"/>
              <a:ext cx="22923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El Dorado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49" name="Rectangle 47"/>
            <p:cNvSpPr>
              <a:spLocks noChangeArrowheads="1"/>
            </p:cNvSpPr>
            <p:nvPr/>
          </p:nvSpPr>
          <p:spPr bwMode="auto">
            <a:xfrm>
              <a:off x="2743200" y="2265363"/>
              <a:ext cx="16030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Colusa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50" name="Rectangle 48"/>
            <p:cNvSpPr>
              <a:spLocks noChangeArrowheads="1"/>
            </p:cNvSpPr>
            <p:nvPr/>
          </p:nvSpPr>
          <p:spPr bwMode="auto">
            <a:xfrm>
              <a:off x="3350711" y="2098239"/>
              <a:ext cx="137858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Sierra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52" name="Rectangle 49"/>
            <p:cNvSpPr>
              <a:spLocks noChangeArrowheads="1"/>
            </p:cNvSpPr>
            <p:nvPr/>
          </p:nvSpPr>
          <p:spPr bwMode="auto">
            <a:xfrm>
              <a:off x="3358961" y="4125555"/>
              <a:ext cx="333425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Santa Barbara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54" name="Rectangle 50"/>
            <p:cNvSpPr>
              <a:spLocks noChangeArrowheads="1"/>
            </p:cNvSpPr>
            <p:nvPr/>
          </p:nvSpPr>
          <p:spPr bwMode="auto">
            <a:xfrm>
              <a:off x="3468688" y="2941638"/>
              <a:ext cx="21320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Mariposa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55" name="Rectangle 51"/>
            <p:cNvSpPr>
              <a:spLocks noChangeArrowheads="1"/>
            </p:cNvSpPr>
            <p:nvPr/>
          </p:nvSpPr>
          <p:spPr bwMode="auto">
            <a:xfrm>
              <a:off x="2713573" y="2560202"/>
              <a:ext cx="123432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Napa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56" name="Rectangle 52"/>
            <p:cNvSpPr>
              <a:spLocks noChangeArrowheads="1"/>
            </p:cNvSpPr>
            <p:nvPr/>
          </p:nvSpPr>
          <p:spPr bwMode="auto">
            <a:xfrm>
              <a:off x="3106701" y="2967216"/>
              <a:ext cx="2372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Stanislaus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57" name="Rectangle 53"/>
            <p:cNvSpPr>
              <a:spLocks noChangeArrowheads="1"/>
            </p:cNvSpPr>
            <p:nvPr/>
          </p:nvSpPr>
          <p:spPr bwMode="auto">
            <a:xfrm>
              <a:off x="3322638" y="2181225"/>
              <a:ext cx="17793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Nevada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58" name="Rectangle 54"/>
            <p:cNvSpPr>
              <a:spLocks noChangeArrowheads="1"/>
            </p:cNvSpPr>
            <p:nvPr/>
          </p:nvSpPr>
          <p:spPr bwMode="auto">
            <a:xfrm>
              <a:off x="3013075" y="2243138"/>
              <a:ext cx="3366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Y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59" name="Rectangle 55"/>
            <p:cNvSpPr>
              <a:spLocks noChangeArrowheads="1"/>
            </p:cNvSpPr>
            <p:nvPr/>
          </p:nvSpPr>
          <p:spPr bwMode="auto">
            <a:xfrm>
              <a:off x="3038475" y="2243138"/>
              <a:ext cx="86562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uba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0" name="Rectangle 56"/>
            <p:cNvSpPr>
              <a:spLocks noChangeArrowheads="1"/>
            </p:cNvSpPr>
            <p:nvPr/>
          </p:nvSpPr>
          <p:spPr bwMode="auto">
            <a:xfrm>
              <a:off x="3532188" y="2513013"/>
              <a:ext cx="142668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Alpine</a:t>
              </a:r>
              <a:endParaRPr kumimoji="0" lang="zh-CN" altLang="zh-CN" sz="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1" name="Rectangle 57"/>
            <p:cNvSpPr>
              <a:spLocks noChangeArrowheads="1"/>
            </p:cNvSpPr>
            <p:nvPr/>
          </p:nvSpPr>
          <p:spPr bwMode="auto">
            <a:xfrm>
              <a:off x="2861821" y="2670969"/>
              <a:ext cx="117020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Solano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2" name="Rectangle 58"/>
            <p:cNvSpPr>
              <a:spLocks noChangeArrowheads="1"/>
            </p:cNvSpPr>
            <p:nvPr/>
          </p:nvSpPr>
          <p:spPr bwMode="auto">
            <a:xfrm>
              <a:off x="2843612" y="3084076"/>
              <a:ext cx="272510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Santa Clara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3" name="Rectangle 59"/>
            <p:cNvSpPr>
              <a:spLocks noChangeArrowheads="1"/>
            </p:cNvSpPr>
            <p:nvPr/>
          </p:nvSpPr>
          <p:spPr bwMode="auto">
            <a:xfrm>
              <a:off x="2857645" y="2944814"/>
              <a:ext cx="149080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Alameda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4" name="Rectangle 60"/>
            <p:cNvSpPr>
              <a:spLocks noChangeArrowheads="1"/>
            </p:cNvSpPr>
            <p:nvPr/>
          </p:nvSpPr>
          <p:spPr bwMode="auto">
            <a:xfrm>
              <a:off x="3075587" y="3372822"/>
              <a:ext cx="251672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 Benito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5" name="Rectangle 61"/>
            <p:cNvSpPr>
              <a:spLocks noChangeArrowheads="1"/>
            </p:cNvSpPr>
            <p:nvPr/>
          </p:nvSpPr>
          <p:spPr bwMode="auto">
            <a:xfrm>
              <a:off x="2123414" y="1147147"/>
              <a:ext cx="218008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Del Norte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6" name="Rectangle 62"/>
            <p:cNvSpPr>
              <a:spLocks noChangeArrowheads="1"/>
            </p:cNvSpPr>
            <p:nvPr/>
          </p:nvSpPr>
          <p:spPr bwMode="auto">
            <a:xfrm>
              <a:off x="3043098" y="2807186"/>
              <a:ext cx="209994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 Joaquin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7" name="Rectangle 63"/>
            <p:cNvSpPr>
              <a:spLocks noChangeArrowheads="1"/>
            </p:cNvSpPr>
            <p:nvPr/>
          </p:nvSpPr>
          <p:spPr bwMode="auto">
            <a:xfrm>
              <a:off x="2909912" y="2347297"/>
              <a:ext cx="137858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Sutter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8" name="Rectangle 64"/>
            <p:cNvSpPr>
              <a:spLocks noChangeArrowheads="1"/>
            </p:cNvSpPr>
            <p:nvPr/>
          </p:nvSpPr>
          <p:spPr bwMode="auto">
            <a:xfrm>
              <a:off x="3232010" y="2724279"/>
              <a:ext cx="169918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Calaveras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69" name="Rectangle 65"/>
            <p:cNvSpPr>
              <a:spLocks noChangeArrowheads="1"/>
            </p:cNvSpPr>
            <p:nvPr/>
          </p:nvSpPr>
          <p:spPr bwMode="auto">
            <a:xfrm>
              <a:off x="4180498" y="4553565"/>
              <a:ext cx="17312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Orange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70" name="Rectangle 66"/>
            <p:cNvSpPr>
              <a:spLocks noChangeArrowheads="1"/>
            </p:cNvSpPr>
            <p:nvPr/>
          </p:nvSpPr>
          <p:spPr bwMode="auto">
            <a:xfrm>
              <a:off x="2604172" y="2761457"/>
              <a:ext cx="94578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Marin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71" name="Rectangle 67"/>
            <p:cNvSpPr>
              <a:spLocks noChangeArrowheads="1"/>
            </p:cNvSpPr>
            <p:nvPr/>
          </p:nvSpPr>
          <p:spPr bwMode="auto">
            <a:xfrm>
              <a:off x="3025562" y="2582005"/>
              <a:ext cx="205184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Sacramento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72" name="Rectangle 68"/>
            <p:cNvSpPr>
              <a:spLocks noChangeArrowheads="1"/>
            </p:cNvSpPr>
            <p:nvPr/>
          </p:nvSpPr>
          <p:spPr bwMode="auto">
            <a:xfrm>
              <a:off x="3248819" y="2610645"/>
              <a:ext cx="133050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Amador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73" name="Rectangle 69"/>
            <p:cNvSpPr>
              <a:spLocks noChangeArrowheads="1"/>
            </p:cNvSpPr>
            <p:nvPr/>
          </p:nvSpPr>
          <p:spPr bwMode="auto">
            <a:xfrm>
              <a:off x="2778196" y="2819272"/>
              <a:ext cx="224420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Contra Costa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74" name="Rectangle 70"/>
            <p:cNvSpPr>
              <a:spLocks noChangeArrowheads="1"/>
            </p:cNvSpPr>
            <p:nvPr/>
          </p:nvSpPr>
          <p:spPr bwMode="auto">
            <a:xfrm>
              <a:off x="2629357" y="3024982"/>
              <a:ext cx="184346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 Mateo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75" name="Rectangle 71"/>
            <p:cNvSpPr>
              <a:spLocks noChangeArrowheads="1"/>
            </p:cNvSpPr>
            <p:nvPr/>
          </p:nvSpPr>
          <p:spPr bwMode="auto">
            <a:xfrm>
              <a:off x="2748641" y="3189902"/>
              <a:ext cx="25808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Santa Cruz</a:t>
              </a:r>
              <a:endParaRPr kumimoji="0" lang="zh-CN" altLang="zh-CN" sz="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76" name="Rectangle 72"/>
            <p:cNvSpPr>
              <a:spLocks noChangeArrowheads="1"/>
            </p:cNvSpPr>
            <p:nvPr/>
          </p:nvSpPr>
          <p:spPr bwMode="auto">
            <a:xfrm>
              <a:off x="2453097" y="2896266"/>
              <a:ext cx="243656" cy="46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3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San Francisco</a:t>
              </a:r>
              <a:endParaRPr kumimoji="0" lang="zh-CN" altLang="zh-CN" sz="3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</p:grpSp>
      <p:grpSp>
        <p:nvGrpSpPr>
          <p:cNvPr id="277" name="组合 276"/>
          <p:cNvGrpSpPr/>
          <p:nvPr/>
        </p:nvGrpSpPr>
        <p:grpSpPr>
          <a:xfrm>
            <a:off x="4714551" y="4097752"/>
            <a:ext cx="4008083" cy="1243713"/>
            <a:chOff x="4980177" y="1560305"/>
            <a:chExt cx="3543073" cy="1099420"/>
          </a:xfrm>
        </p:grpSpPr>
        <p:grpSp>
          <p:nvGrpSpPr>
            <p:cNvPr id="278" name="组合 277"/>
            <p:cNvGrpSpPr/>
            <p:nvPr/>
          </p:nvGrpSpPr>
          <p:grpSpPr>
            <a:xfrm>
              <a:off x="4980177" y="1560305"/>
              <a:ext cx="1526849" cy="1099420"/>
              <a:chOff x="5709447" y="1245807"/>
              <a:chExt cx="1809571" cy="1360070"/>
            </a:xfrm>
          </p:grpSpPr>
          <p:sp>
            <p:nvSpPr>
              <p:cNvPr id="392" name="Rectangle 1"/>
              <p:cNvSpPr>
                <a:spLocks/>
              </p:cNvSpPr>
              <p:nvPr/>
            </p:nvSpPr>
            <p:spPr bwMode="auto">
              <a:xfrm>
                <a:off x="5709447" y="1245807"/>
                <a:ext cx="1809571" cy="333435"/>
              </a:xfrm>
              <a:prstGeom prst="round2SameRect">
                <a:avLst>
                  <a:gd name="adj1" fmla="val 27747"/>
                  <a:gd name="adj2" fmla="val 0"/>
                </a:avLst>
              </a:prstGeom>
              <a:solidFill>
                <a:srgbClr val="BC3830"/>
              </a:solidFill>
              <a:ln w="254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3" name="Rectangle 1"/>
              <p:cNvSpPr>
                <a:spLocks/>
              </p:cNvSpPr>
              <p:nvPr/>
            </p:nvSpPr>
            <p:spPr bwMode="auto">
              <a:xfrm flipV="1">
                <a:off x="5709447" y="1579242"/>
                <a:ext cx="1809571" cy="1026635"/>
              </a:xfrm>
              <a:prstGeom prst="round2SameRect">
                <a:avLst/>
              </a:prstGeom>
              <a:solidFill>
                <a:srgbClr val="FFFFFF">
                  <a:lumMod val="85000"/>
                </a:srgbClr>
              </a:solidFill>
              <a:ln w="254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srgbClr val="42526A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4" name="TextBox 393"/>
              <p:cNvSpPr txBox="1"/>
              <p:nvPr/>
            </p:nvSpPr>
            <p:spPr>
              <a:xfrm>
                <a:off x="6057392" y="1268285"/>
                <a:ext cx="1113679" cy="309354"/>
              </a:xfrm>
              <a:prstGeom prst="rect">
                <a:avLst/>
              </a:prstGeom>
              <a:noFill/>
            </p:spPr>
            <p:txBody>
              <a:bodyPr wrap="none" lIns="34290" tIns="17145" rIns="34290" bIns="17145" rtlCol="0">
                <a:spAutoFit/>
              </a:bodyPr>
              <a:lstStyle/>
              <a:p>
                <a:pPr lvl="0" algn="ctr" defTabSz="914400"/>
                <a:r>
                  <a:rPr lang="id-ID" sz="1400" b="1" kern="0" dirty="0">
                    <a:solidFill>
                      <a:srgbClr val="FFFFFF"/>
                    </a:solidFill>
                    <a:cs typeface="Lato Regular"/>
                  </a:rPr>
                  <a:t>Los Angeles</a:t>
                </a:r>
              </a:p>
            </p:txBody>
          </p:sp>
          <p:sp>
            <p:nvSpPr>
              <p:cNvPr id="395" name="TextBox 394"/>
              <p:cNvSpPr txBox="1"/>
              <p:nvPr/>
            </p:nvSpPr>
            <p:spPr>
              <a:xfrm>
                <a:off x="5731109" y="1594294"/>
                <a:ext cx="1762836" cy="940421"/>
              </a:xfrm>
              <a:prstGeom prst="rect">
                <a:avLst/>
              </a:prstGeom>
              <a:noFill/>
            </p:spPr>
            <p:txBody>
              <a:bodyPr wrap="square" lIns="82282" tIns="41141" rIns="82282" bIns="41141" rtlCol="0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Lorem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ipsum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dolor sit amet,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consectetur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adipiscing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elit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sed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eiusmod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tempor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incididunt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ut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labore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et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dolore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magna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aliqua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. </a:t>
                </a:r>
              </a:p>
            </p:txBody>
          </p:sp>
        </p:grpSp>
        <p:grpSp>
          <p:nvGrpSpPr>
            <p:cNvPr id="279" name="组合 278"/>
            <p:cNvGrpSpPr/>
            <p:nvPr/>
          </p:nvGrpSpPr>
          <p:grpSpPr>
            <a:xfrm>
              <a:off x="6996401" y="1560305"/>
              <a:ext cx="1526849" cy="1099420"/>
              <a:chOff x="5709447" y="1245807"/>
              <a:chExt cx="1809571" cy="1360070"/>
            </a:xfrm>
          </p:grpSpPr>
          <p:sp>
            <p:nvSpPr>
              <p:cNvPr id="280" name="Rectangle 1"/>
              <p:cNvSpPr>
                <a:spLocks/>
              </p:cNvSpPr>
              <p:nvPr/>
            </p:nvSpPr>
            <p:spPr bwMode="auto">
              <a:xfrm>
                <a:off x="5709447" y="1245807"/>
                <a:ext cx="1809571" cy="333435"/>
              </a:xfrm>
              <a:prstGeom prst="round2SameRect">
                <a:avLst>
                  <a:gd name="adj1" fmla="val 27747"/>
                  <a:gd name="adj2" fmla="val 0"/>
                </a:avLst>
              </a:prstGeom>
              <a:solidFill>
                <a:srgbClr val="F29C26"/>
              </a:solidFill>
              <a:ln w="254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Rectangle 1"/>
              <p:cNvSpPr>
                <a:spLocks/>
              </p:cNvSpPr>
              <p:nvPr/>
            </p:nvSpPr>
            <p:spPr bwMode="auto">
              <a:xfrm flipV="1">
                <a:off x="5709447" y="1579242"/>
                <a:ext cx="1809571" cy="1026635"/>
              </a:xfrm>
              <a:prstGeom prst="round2SameRect">
                <a:avLst/>
              </a:prstGeom>
              <a:solidFill>
                <a:srgbClr val="FFFFFF">
                  <a:lumMod val="85000"/>
                </a:srgbClr>
              </a:solidFill>
              <a:ln w="254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srgbClr val="42526A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TextBox 281"/>
              <p:cNvSpPr txBox="1"/>
              <p:nvPr/>
            </p:nvSpPr>
            <p:spPr>
              <a:xfrm>
                <a:off x="6159065" y="1268285"/>
                <a:ext cx="957893" cy="309354"/>
              </a:xfrm>
              <a:prstGeom prst="rect">
                <a:avLst/>
              </a:prstGeom>
              <a:noFill/>
            </p:spPr>
            <p:txBody>
              <a:bodyPr wrap="none" lIns="34290" tIns="17145" rIns="34290" bIns="17145" rtlCol="0">
                <a:spAutoFit/>
              </a:bodyPr>
              <a:lstStyle/>
              <a:p>
                <a:pPr lvl="0" algn="ctr" defTabSz="914400"/>
                <a:r>
                  <a:rPr lang="id-ID" altLang="zh-CN" sz="1400" b="1" kern="0" dirty="0">
                    <a:solidFill>
                      <a:srgbClr val="FFFFFF"/>
                    </a:solidFill>
                    <a:cs typeface="Lato Regular"/>
                  </a:rPr>
                  <a:t>San Diego</a:t>
                </a:r>
              </a:p>
            </p:txBody>
          </p:sp>
          <p:sp>
            <p:nvSpPr>
              <p:cNvPr id="283" name="TextBox 282"/>
              <p:cNvSpPr txBox="1"/>
              <p:nvPr/>
            </p:nvSpPr>
            <p:spPr>
              <a:xfrm>
                <a:off x="5731109" y="1594294"/>
                <a:ext cx="1762836" cy="940421"/>
              </a:xfrm>
              <a:prstGeom prst="rect">
                <a:avLst/>
              </a:prstGeom>
              <a:noFill/>
            </p:spPr>
            <p:txBody>
              <a:bodyPr wrap="square" lIns="82282" tIns="41141" rIns="82282" bIns="41141" rtlCol="0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Lorem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ipsum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dolor sit amet,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consectetur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adipiscing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elit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sed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eiusmod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tempor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incididunt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ut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labore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et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dolore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magna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aliqua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. </a:t>
                </a:r>
              </a:p>
            </p:txBody>
          </p:sp>
        </p:grpSp>
      </p:grpSp>
      <p:grpSp>
        <p:nvGrpSpPr>
          <p:cNvPr id="396" name="组合 395"/>
          <p:cNvGrpSpPr/>
          <p:nvPr/>
        </p:nvGrpSpPr>
        <p:grpSpPr>
          <a:xfrm>
            <a:off x="4714551" y="2473041"/>
            <a:ext cx="4008086" cy="1243713"/>
            <a:chOff x="4980177" y="3195226"/>
            <a:chExt cx="3543076" cy="1099420"/>
          </a:xfrm>
        </p:grpSpPr>
        <p:grpSp>
          <p:nvGrpSpPr>
            <p:cNvPr id="397" name="组合 396"/>
            <p:cNvGrpSpPr/>
            <p:nvPr/>
          </p:nvGrpSpPr>
          <p:grpSpPr>
            <a:xfrm>
              <a:off x="4980177" y="3195226"/>
              <a:ext cx="1526849" cy="1099420"/>
              <a:chOff x="5709447" y="1245807"/>
              <a:chExt cx="1809571" cy="1360070"/>
            </a:xfrm>
          </p:grpSpPr>
          <p:sp>
            <p:nvSpPr>
              <p:cNvPr id="403" name="Rectangle 1"/>
              <p:cNvSpPr>
                <a:spLocks/>
              </p:cNvSpPr>
              <p:nvPr/>
            </p:nvSpPr>
            <p:spPr bwMode="auto">
              <a:xfrm>
                <a:off x="5709447" y="1245807"/>
                <a:ext cx="1809571" cy="333435"/>
              </a:xfrm>
              <a:prstGeom prst="round2SameRect">
                <a:avLst>
                  <a:gd name="adj1" fmla="val 27747"/>
                  <a:gd name="adj2" fmla="val 0"/>
                </a:avLst>
              </a:prstGeom>
              <a:solidFill>
                <a:srgbClr val="73BC44"/>
              </a:solidFill>
              <a:ln w="254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4" name="Rectangle 1"/>
              <p:cNvSpPr>
                <a:spLocks/>
              </p:cNvSpPr>
              <p:nvPr/>
            </p:nvSpPr>
            <p:spPr bwMode="auto">
              <a:xfrm flipV="1">
                <a:off x="5709447" y="1579242"/>
                <a:ext cx="1809571" cy="1026635"/>
              </a:xfrm>
              <a:prstGeom prst="round2SameRect">
                <a:avLst/>
              </a:prstGeom>
              <a:solidFill>
                <a:srgbClr val="FFFFFF">
                  <a:lumMod val="85000"/>
                </a:srgbClr>
              </a:solidFill>
              <a:ln w="254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srgbClr val="42526A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5" name="TextBox 404"/>
              <p:cNvSpPr txBox="1"/>
              <p:nvPr/>
            </p:nvSpPr>
            <p:spPr>
              <a:xfrm>
                <a:off x="6045045" y="1268285"/>
                <a:ext cx="1138375" cy="309354"/>
              </a:xfrm>
              <a:prstGeom prst="rect">
                <a:avLst/>
              </a:prstGeom>
              <a:noFill/>
            </p:spPr>
            <p:txBody>
              <a:bodyPr wrap="none" lIns="34290" tIns="17145" rIns="34290" bIns="17145" rtlCol="0">
                <a:spAutoFit/>
              </a:bodyPr>
              <a:lstStyle/>
              <a:p>
                <a:pPr lvl="0" algn="ctr" defTabSz="914400"/>
                <a:r>
                  <a:rPr lang="id-ID" sz="1400" b="1" kern="0" dirty="0">
                    <a:solidFill>
                      <a:srgbClr val="FFFFFF"/>
                    </a:solidFill>
                    <a:cs typeface="Lato Regular"/>
                  </a:rPr>
                  <a:t>Sacramento</a:t>
                </a:r>
              </a:p>
            </p:txBody>
          </p:sp>
          <p:sp>
            <p:nvSpPr>
              <p:cNvPr id="406" name="TextBox 405"/>
              <p:cNvSpPr txBox="1"/>
              <p:nvPr/>
            </p:nvSpPr>
            <p:spPr>
              <a:xfrm>
                <a:off x="5731109" y="1594294"/>
                <a:ext cx="1762836" cy="940421"/>
              </a:xfrm>
              <a:prstGeom prst="rect">
                <a:avLst/>
              </a:prstGeom>
              <a:noFill/>
            </p:spPr>
            <p:txBody>
              <a:bodyPr wrap="square" lIns="82282" tIns="41141" rIns="82282" bIns="41141" rtlCol="0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Lorem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ipsum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dolor sit amet,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consectetur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adipiscing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elit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sed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eiusmod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tempor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incididunt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ut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labore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et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dolore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magna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aliqua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. </a:t>
                </a:r>
              </a:p>
            </p:txBody>
          </p:sp>
        </p:grpSp>
        <p:grpSp>
          <p:nvGrpSpPr>
            <p:cNvPr id="398" name="组合 397"/>
            <p:cNvGrpSpPr/>
            <p:nvPr/>
          </p:nvGrpSpPr>
          <p:grpSpPr>
            <a:xfrm>
              <a:off x="6996403" y="3195226"/>
              <a:ext cx="1526850" cy="1099420"/>
              <a:chOff x="5709447" y="1245807"/>
              <a:chExt cx="1809571" cy="1360070"/>
            </a:xfrm>
          </p:grpSpPr>
          <p:sp>
            <p:nvSpPr>
              <p:cNvPr id="399" name="Rectangle 1"/>
              <p:cNvSpPr>
                <a:spLocks/>
              </p:cNvSpPr>
              <p:nvPr/>
            </p:nvSpPr>
            <p:spPr bwMode="auto">
              <a:xfrm>
                <a:off x="5709447" y="1245807"/>
                <a:ext cx="1809571" cy="333435"/>
              </a:xfrm>
              <a:prstGeom prst="round2SameRect">
                <a:avLst>
                  <a:gd name="adj1" fmla="val 27747"/>
                  <a:gd name="adj2" fmla="val 0"/>
                </a:avLst>
              </a:prstGeom>
              <a:solidFill>
                <a:srgbClr val="42526A"/>
              </a:solidFill>
              <a:ln w="254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0" name="Rectangle 1"/>
              <p:cNvSpPr>
                <a:spLocks/>
              </p:cNvSpPr>
              <p:nvPr/>
            </p:nvSpPr>
            <p:spPr bwMode="auto">
              <a:xfrm flipV="1">
                <a:off x="5709447" y="1579242"/>
                <a:ext cx="1809571" cy="1026635"/>
              </a:xfrm>
              <a:prstGeom prst="round2SameRect">
                <a:avLst/>
              </a:prstGeom>
              <a:solidFill>
                <a:srgbClr val="FFFFFF">
                  <a:lumMod val="85000"/>
                </a:srgbClr>
              </a:solidFill>
              <a:ln w="254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srgbClr val="42526A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6002326" y="1268285"/>
                <a:ext cx="1271363" cy="309354"/>
              </a:xfrm>
              <a:prstGeom prst="rect">
                <a:avLst/>
              </a:prstGeom>
              <a:noFill/>
            </p:spPr>
            <p:txBody>
              <a:bodyPr wrap="none" lIns="34290" tIns="17145" rIns="34290" bIns="17145" rtlCol="0">
                <a:spAutoFit/>
              </a:bodyPr>
              <a:lstStyle/>
              <a:p>
                <a:pPr lvl="0" algn="ctr" defTabSz="914400"/>
                <a:r>
                  <a:rPr kumimoji="0" lang="id-ID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cs typeface="Lato Regular"/>
                  </a:rPr>
                  <a:t>	</a:t>
                </a:r>
                <a:r>
                  <a:rPr lang="id-ID" altLang="zh-CN" sz="1400" b="1" kern="0" dirty="0">
                    <a:solidFill>
                      <a:srgbClr val="FFFFFF"/>
                    </a:solidFill>
                    <a:cs typeface="Lato Regular"/>
                  </a:rPr>
                  <a:t>San Francisco</a:t>
                </a:r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5731109" y="1594294"/>
                <a:ext cx="1762836" cy="940421"/>
              </a:xfrm>
              <a:prstGeom prst="rect">
                <a:avLst/>
              </a:prstGeom>
              <a:noFill/>
            </p:spPr>
            <p:txBody>
              <a:bodyPr wrap="square" lIns="82282" tIns="41141" rIns="82282" bIns="41141" rtlCol="0">
                <a:spAutoFit/>
              </a:bodyPr>
              <a:lstStyle/>
              <a:p>
                <a:pPr marL="0" marR="0" lvl="0" indent="0" defTabSz="685543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Lorem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ipsum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dolor sit amet,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consectetur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adipiscing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elit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,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sed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do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eiusmod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tempor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incididunt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ut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labore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et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dolore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 magna </a:t>
                </a:r>
                <a:r>
                  <a:rPr kumimoji="0" lang="en-US" altLang="zh-CN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aliqua</a:t>
                </a:r>
                <a:r>
                  <a:rPr kumimoji="0" lang="en-US" altLang="zh-CN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45469"/>
                    </a:solidFill>
                    <a:effectLst/>
                    <a:uLnTx/>
                    <a:uFillTx/>
                    <a:cs typeface="Lato Light"/>
                  </a:rPr>
                  <a:t>.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73683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14835"/>
            <a:ext cx="8229600" cy="1143000"/>
          </a:xfrm>
        </p:spPr>
        <p:txBody>
          <a:bodyPr>
            <a:noAutofit/>
          </a:bodyPr>
          <a:lstStyle/>
          <a:p>
            <a:r>
              <a:rPr lang="en-US" altLang="zh-CN" dirty="0" smtClean="0"/>
              <a:t>California Map with Ports</a:t>
            </a:r>
            <a:endParaRPr lang="en-US" altLang="zh-CN" dirty="0"/>
          </a:p>
        </p:txBody>
      </p:sp>
      <p:grpSp>
        <p:nvGrpSpPr>
          <p:cNvPr id="209" name="组合 208"/>
          <p:cNvGrpSpPr/>
          <p:nvPr/>
        </p:nvGrpSpPr>
        <p:grpSpPr>
          <a:xfrm>
            <a:off x="1170078" y="1917590"/>
            <a:ext cx="3400426" cy="3956050"/>
            <a:chOff x="1995487" y="969963"/>
            <a:chExt cx="3400426" cy="3956050"/>
          </a:xfrm>
          <a:solidFill>
            <a:srgbClr val="C3B996"/>
          </a:solidFill>
        </p:grpSpPr>
        <p:sp>
          <p:nvSpPr>
            <p:cNvPr id="210" name="Freeform 82"/>
            <p:cNvSpPr>
              <a:spLocks/>
            </p:cNvSpPr>
            <p:nvPr/>
          </p:nvSpPr>
          <p:spPr bwMode="auto">
            <a:xfrm>
              <a:off x="2046287" y="973138"/>
              <a:ext cx="244475" cy="277813"/>
            </a:xfrm>
            <a:custGeom>
              <a:avLst/>
              <a:gdLst>
                <a:gd name="T0" fmla="*/ 149 w 154"/>
                <a:gd name="T1" fmla="*/ 7 h 175"/>
                <a:gd name="T2" fmla="*/ 149 w 154"/>
                <a:gd name="T3" fmla="*/ 16 h 175"/>
                <a:gd name="T4" fmla="*/ 147 w 154"/>
                <a:gd name="T5" fmla="*/ 24 h 175"/>
                <a:gd name="T6" fmla="*/ 141 w 154"/>
                <a:gd name="T7" fmla="*/ 28 h 175"/>
                <a:gd name="T8" fmla="*/ 136 w 154"/>
                <a:gd name="T9" fmla="*/ 33 h 175"/>
                <a:gd name="T10" fmla="*/ 129 w 154"/>
                <a:gd name="T11" fmla="*/ 33 h 175"/>
                <a:gd name="T12" fmla="*/ 126 w 154"/>
                <a:gd name="T13" fmla="*/ 37 h 175"/>
                <a:gd name="T14" fmla="*/ 121 w 154"/>
                <a:gd name="T15" fmla="*/ 45 h 175"/>
                <a:gd name="T16" fmla="*/ 117 w 154"/>
                <a:gd name="T17" fmla="*/ 50 h 175"/>
                <a:gd name="T18" fmla="*/ 121 w 154"/>
                <a:gd name="T19" fmla="*/ 57 h 175"/>
                <a:gd name="T20" fmla="*/ 119 w 154"/>
                <a:gd name="T21" fmla="*/ 64 h 175"/>
                <a:gd name="T22" fmla="*/ 121 w 154"/>
                <a:gd name="T23" fmla="*/ 74 h 175"/>
                <a:gd name="T24" fmla="*/ 123 w 154"/>
                <a:gd name="T25" fmla="*/ 82 h 175"/>
                <a:gd name="T26" fmla="*/ 121 w 154"/>
                <a:gd name="T27" fmla="*/ 90 h 175"/>
                <a:gd name="T28" fmla="*/ 119 w 154"/>
                <a:gd name="T29" fmla="*/ 98 h 175"/>
                <a:gd name="T30" fmla="*/ 118 w 154"/>
                <a:gd name="T31" fmla="*/ 104 h 175"/>
                <a:gd name="T32" fmla="*/ 112 w 154"/>
                <a:gd name="T33" fmla="*/ 112 h 175"/>
                <a:gd name="T34" fmla="*/ 118 w 154"/>
                <a:gd name="T35" fmla="*/ 116 h 175"/>
                <a:gd name="T36" fmla="*/ 120 w 154"/>
                <a:gd name="T37" fmla="*/ 120 h 175"/>
                <a:gd name="T38" fmla="*/ 119 w 154"/>
                <a:gd name="T39" fmla="*/ 127 h 175"/>
                <a:gd name="T40" fmla="*/ 127 w 154"/>
                <a:gd name="T41" fmla="*/ 132 h 175"/>
                <a:gd name="T42" fmla="*/ 128 w 154"/>
                <a:gd name="T43" fmla="*/ 141 h 175"/>
                <a:gd name="T44" fmla="*/ 131 w 154"/>
                <a:gd name="T45" fmla="*/ 151 h 175"/>
                <a:gd name="T46" fmla="*/ 134 w 154"/>
                <a:gd name="T47" fmla="*/ 157 h 175"/>
                <a:gd name="T48" fmla="*/ 127 w 154"/>
                <a:gd name="T49" fmla="*/ 162 h 175"/>
                <a:gd name="T50" fmla="*/ 126 w 154"/>
                <a:gd name="T51" fmla="*/ 170 h 175"/>
                <a:gd name="T52" fmla="*/ 112 w 154"/>
                <a:gd name="T53" fmla="*/ 174 h 175"/>
                <a:gd name="T54" fmla="*/ 101 w 154"/>
                <a:gd name="T55" fmla="*/ 157 h 175"/>
                <a:gd name="T56" fmla="*/ 46 w 154"/>
                <a:gd name="T57" fmla="*/ 151 h 175"/>
                <a:gd name="T58" fmla="*/ 38 w 154"/>
                <a:gd name="T59" fmla="*/ 149 h 175"/>
                <a:gd name="T60" fmla="*/ 37 w 154"/>
                <a:gd name="T61" fmla="*/ 137 h 175"/>
                <a:gd name="T62" fmla="*/ 37 w 154"/>
                <a:gd name="T63" fmla="*/ 130 h 175"/>
                <a:gd name="T64" fmla="*/ 44 w 154"/>
                <a:gd name="T65" fmla="*/ 134 h 175"/>
                <a:gd name="T66" fmla="*/ 38 w 154"/>
                <a:gd name="T67" fmla="*/ 129 h 175"/>
                <a:gd name="T68" fmla="*/ 33 w 154"/>
                <a:gd name="T69" fmla="*/ 123 h 175"/>
                <a:gd name="T70" fmla="*/ 33 w 154"/>
                <a:gd name="T71" fmla="*/ 115 h 175"/>
                <a:gd name="T72" fmla="*/ 29 w 154"/>
                <a:gd name="T73" fmla="*/ 104 h 175"/>
                <a:gd name="T74" fmla="*/ 25 w 154"/>
                <a:gd name="T75" fmla="*/ 95 h 175"/>
                <a:gd name="T76" fmla="*/ 24 w 154"/>
                <a:gd name="T77" fmla="*/ 83 h 175"/>
                <a:gd name="T78" fmla="*/ 17 w 154"/>
                <a:gd name="T79" fmla="*/ 73 h 175"/>
                <a:gd name="T80" fmla="*/ 11 w 154"/>
                <a:gd name="T81" fmla="*/ 73 h 175"/>
                <a:gd name="T82" fmla="*/ 4 w 154"/>
                <a:gd name="T83" fmla="*/ 66 h 175"/>
                <a:gd name="T84" fmla="*/ 2 w 154"/>
                <a:gd name="T85" fmla="*/ 59 h 175"/>
                <a:gd name="T86" fmla="*/ 7 w 154"/>
                <a:gd name="T87" fmla="*/ 50 h 175"/>
                <a:gd name="T88" fmla="*/ 9 w 154"/>
                <a:gd name="T89" fmla="*/ 40 h 175"/>
                <a:gd name="T90" fmla="*/ 11 w 154"/>
                <a:gd name="T91" fmla="*/ 30 h 175"/>
                <a:gd name="T92" fmla="*/ 11 w 154"/>
                <a:gd name="T93" fmla="*/ 20 h 175"/>
                <a:gd name="T94" fmla="*/ 11 w 154"/>
                <a:gd name="T95" fmla="*/ 17 h 175"/>
                <a:gd name="T96" fmla="*/ 11 w 154"/>
                <a:gd name="T97" fmla="*/ 10 h 175"/>
                <a:gd name="T98" fmla="*/ 11 w 154"/>
                <a:gd name="T99" fmla="*/ 1 h 175"/>
                <a:gd name="T100" fmla="*/ 33 w 154"/>
                <a:gd name="T101" fmla="*/ 2 h 175"/>
                <a:gd name="T102" fmla="*/ 60 w 154"/>
                <a:gd name="T103" fmla="*/ 2 h 175"/>
                <a:gd name="T104" fmla="*/ 76 w 154"/>
                <a:gd name="T105" fmla="*/ 2 h 175"/>
                <a:gd name="T106" fmla="*/ 88 w 154"/>
                <a:gd name="T107" fmla="*/ 2 h 175"/>
                <a:gd name="T108" fmla="*/ 102 w 154"/>
                <a:gd name="T109" fmla="*/ 2 h 175"/>
                <a:gd name="T110" fmla="*/ 128 w 154"/>
                <a:gd name="T111" fmla="*/ 1 h 175"/>
                <a:gd name="T112" fmla="*/ 140 w 154"/>
                <a:gd name="T113" fmla="*/ 1 h 175"/>
                <a:gd name="T114" fmla="*/ 149 w 154"/>
                <a:gd name="T115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4" h="175">
                  <a:moveTo>
                    <a:pt x="154" y="0"/>
                  </a:moveTo>
                  <a:lnTo>
                    <a:pt x="153" y="1"/>
                  </a:lnTo>
                  <a:lnTo>
                    <a:pt x="153" y="2"/>
                  </a:lnTo>
                  <a:lnTo>
                    <a:pt x="152" y="3"/>
                  </a:lnTo>
                  <a:lnTo>
                    <a:pt x="151" y="3"/>
                  </a:lnTo>
                  <a:lnTo>
                    <a:pt x="149" y="3"/>
                  </a:lnTo>
                  <a:lnTo>
                    <a:pt x="149" y="5"/>
                  </a:lnTo>
                  <a:lnTo>
                    <a:pt x="149" y="6"/>
                  </a:lnTo>
                  <a:lnTo>
                    <a:pt x="149" y="7"/>
                  </a:lnTo>
                  <a:lnTo>
                    <a:pt x="149" y="8"/>
                  </a:lnTo>
                  <a:lnTo>
                    <a:pt x="149" y="9"/>
                  </a:lnTo>
                  <a:lnTo>
                    <a:pt x="149" y="10"/>
                  </a:lnTo>
                  <a:lnTo>
                    <a:pt x="151" y="10"/>
                  </a:lnTo>
                  <a:lnTo>
                    <a:pt x="151" y="11"/>
                  </a:lnTo>
                  <a:lnTo>
                    <a:pt x="151" y="13"/>
                  </a:lnTo>
                  <a:lnTo>
                    <a:pt x="151" y="14"/>
                  </a:lnTo>
                  <a:lnTo>
                    <a:pt x="149" y="15"/>
                  </a:lnTo>
                  <a:lnTo>
                    <a:pt x="149" y="16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8" y="19"/>
                  </a:lnTo>
                  <a:lnTo>
                    <a:pt x="148" y="20"/>
                  </a:lnTo>
                  <a:lnTo>
                    <a:pt x="147" y="20"/>
                  </a:lnTo>
                  <a:lnTo>
                    <a:pt x="147" y="22"/>
                  </a:lnTo>
                  <a:lnTo>
                    <a:pt x="147" y="23"/>
                  </a:lnTo>
                  <a:lnTo>
                    <a:pt x="147" y="23"/>
                  </a:lnTo>
                  <a:lnTo>
                    <a:pt x="147" y="24"/>
                  </a:lnTo>
                  <a:lnTo>
                    <a:pt x="147" y="25"/>
                  </a:lnTo>
                  <a:lnTo>
                    <a:pt x="146" y="26"/>
                  </a:lnTo>
                  <a:lnTo>
                    <a:pt x="146" y="27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4" y="28"/>
                  </a:lnTo>
                  <a:lnTo>
                    <a:pt x="143" y="27"/>
                  </a:lnTo>
                  <a:lnTo>
                    <a:pt x="143" y="28"/>
                  </a:lnTo>
                  <a:lnTo>
                    <a:pt x="141" y="28"/>
                  </a:lnTo>
                  <a:lnTo>
                    <a:pt x="141" y="27"/>
                  </a:lnTo>
                  <a:lnTo>
                    <a:pt x="140" y="27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8"/>
                  </a:lnTo>
                  <a:lnTo>
                    <a:pt x="137" y="30"/>
                  </a:lnTo>
                  <a:lnTo>
                    <a:pt x="137" y="31"/>
                  </a:lnTo>
                  <a:lnTo>
                    <a:pt x="137" y="32"/>
                  </a:lnTo>
                  <a:lnTo>
                    <a:pt x="136" y="33"/>
                  </a:lnTo>
                  <a:lnTo>
                    <a:pt x="136" y="34"/>
                  </a:lnTo>
                  <a:lnTo>
                    <a:pt x="135" y="34"/>
                  </a:lnTo>
                  <a:lnTo>
                    <a:pt x="134" y="34"/>
                  </a:lnTo>
                  <a:lnTo>
                    <a:pt x="132" y="34"/>
                  </a:lnTo>
                  <a:lnTo>
                    <a:pt x="132" y="33"/>
                  </a:lnTo>
                  <a:lnTo>
                    <a:pt x="131" y="32"/>
                  </a:lnTo>
                  <a:lnTo>
                    <a:pt x="131" y="33"/>
                  </a:lnTo>
                  <a:lnTo>
                    <a:pt x="130" y="33"/>
                  </a:lnTo>
                  <a:lnTo>
                    <a:pt x="129" y="33"/>
                  </a:lnTo>
                  <a:lnTo>
                    <a:pt x="129" y="32"/>
                  </a:lnTo>
                  <a:lnTo>
                    <a:pt x="128" y="32"/>
                  </a:lnTo>
                  <a:lnTo>
                    <a:pt x="128" y="33"/>
                  </a:lnTo>
                  <a:lnTo>
                    <a:pt x="127" y="34"/>
                  </a:lnTo>
                  <a:lnTo>
                    <a:pt x="126" y="34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6" y="37"/>
                  </a:lnTo>
                  <a:lnTo>
                    <a:pt x="126" y="39"/>
                  </a:lnTo>
                  <a:lnTo>
                    <a:pt x="126" y="40"/>
                  </a:lnTo>
                  <a:lnTo>
                    <a:pt x="126" y="41"/>
                  </a:lnTo>
                  <a:lnTo>
                    <a:pt x="124" y="41"/>
                  </a:lnTo>
                  <a:lnTo>
                    <a:pt x="124" y="42"/>
                  </a:lnTo>
                  <a:lnTo>
                    <a:pt x="123" y="42"/>
                  </a:lnTo>
                  <a:lnTo>
                    <a:pt x="123" y="43"/>
                  </a:lnTo>
                  <a:lnTo>
                    <a:pt x="122" y="44"/>
                  </a:lnTo>
                  <a:lnTo>
                    <a:pt x="121" y="45"/>
                  </a:lnTo>
                  <a:lnTo>
                    <a:pt x="122" y="47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0" y="48"/>
                  </a:lnTo>
                  <a:lnTo>
                    <a:pt x="119" y="48"/>
                  </a:lnTo>
                  <a:lnTo>
                    <a:pt x="118" y="48"/>
                  </a:lnTo>
                  <a:lnTo>
                    <a:pt x="117" y="49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1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18" y="53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7"/>
                  </a:lnTo>
                  <a:lnTo>
                    <a:pt x="120" y="57"/>
                  </a:lnTo>
                  <a:lnTo>
                    <a:pt x="121" y="57"/>
                  </a:lnTo>
                  <a:lnTo>
                    <a:pt x="121" y="58"/>
                  </a:lnTo>
                  <a:lnTo>
                    <a:pt x="121" y="58"/>
                  </a:lnTo>
                  <a:lnTo>
                    <a:pt x="121" y="59"/>
                  </a:lnTo>
                  <a:lnTo>
                    <a:pt x="121" y="60"/>
                  </a:lnTo>
                  <a:lnTo>
                    <a:pt x="121" y="61"/>
                  </a:lnTo>
                  <a:lnTo>
                    <a:pt x="121" y="61"/>
                  </a:lnTo>
                  <a:lnTo>
                    <a:pt x="120" y="61"/>
                  </a:lnTo>
                  <a:lnTo>
                    <a:pt x="119" y="62"/>
                  </a:lnTo>
                  <a:lnTo>
                    <a:pt x="119" y="64"/>
                  </a:lnTo>
                  <a:lnTo>
                    <a:pt x="120" y="65"/>
                  </a:lnTo>
                  <a:lnTo>
                    <a:pt x="120" y="66"/>
                  </a:lnTo>
                  <a:lnTo>
                    <a:pt x="120" y="67"/>
                  </a:lnTo>
                  <a:lnTo>
                    <a:pt x="120" y="68"/>
                  </a:lnTo>
                  <a:lnTo>
                    <a:pt x="120" y="69"/>
                  </a:lnTo>
                  <a:lnTo>
                    <a:pt x="120" y="70"/>
                  </a:lnTo>
                  <a:lnTo>
                    <a:pt x="121" y="72"/>
                  </a:lnTo>
                  <a:lnTo>
                    <a:pt x="121" y="73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3" y="78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4" y="81"/>
                  </a:lnTo>
                  <a:lnTo>
                    <a:pt x="123" y="82"/>
                  </a:lnTo>
                  <a:lnTo>
                    <a:pt x="123" y="83"/>
                  </a:lnTo>
                  <a:lnTo>
                    <a:pt x="122" y="83"/>
                  </a:lnTo>
                  <a:lnTo>
                    <a:pt x="122" y="84"/>
                  </a:lnTo>
                  <a:lnTo>
                    <a:pt x="122" y="85"/>
                  </a:lnTo>
                  <a:lnTo>
                    <a:pt x="122" y="86"/>
                  </a:lnTo>
                  <a:lnTo>
                    <a:pt x="123" y="87"/>
                  </a:lnTo>
                  <a:lnTo>
                    <a:pt x="122" y="87"/>
                  </a:lnTo>
                  <a:lnTo>
                    <a:pt x="122" y="89"/>
                  </a:lnTo>
                  <a:lnTo>
                    <a:pt x="121" y="90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0" y="92"/>
                  </a:lnTo>
                  <a:lnTo>
                    <a:pt x="119" y="93"/>
                  </a:lnTo>
                  <a:lnTo>
                    <a:pt x="119" y="94"/>
                  </a:lnTo>
                  <a:lnTo>
                    <a:pt x="119" y="95"/>
                  </a:lnTo>
                  <a:lnTo>
                    <a:pt x="119" y="96"/>
                  </a:lnTo>
                  <a:lnTo>
                    <a:pt x="120" y="96"/>
                  </a:lnTo>
                  <a:lnTo>
                    <a:pt x="119" y="98"/>
                  </a:lnTo>
                  <a:lnTo>
                    <a:pt x="119" y="99"/>
                  </a:lnTo>
                  <a:lnTo>
                    <a:pt x="120" y="101"/>
                  </a:lnTo>
                  <a:lnTo>
                    <a:pt x="120" y="102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18" y="104"/>
                  </a:lnTo>
                  <a:lnTo>
                    <a:pt x="117" y="104"/>
                  </a:lnTo>
                  <a:lnTo>
                    <a:pt x="118" y="104"/>
                  </a:lnTo>
                  <a:lnTo>
                    <a:pt x="117" y="106"/>
                  </a:lnTo>
                  <a:lnTo>
                    <a:pt x="115" y="107"/>
                  </a:lnTo>
                  <a:lnTo>
                    <a:pt x="115" y="108"/>
                  </a:lnTo>
                  <a:lnTo>
                    <a:pt x="114" y="108"/>
                  </a:lnTo>
                  <a:lnTo>
                    <a:pt x="114" y="109"/>
                  </a:lnTo>
                  <a:lnTo>
                    <a:pt x="114" y="110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2" y="115"/>
                  </a:lnTo>
                  <a:lnTo>
                    <a:pt x="113" y="115"/>
                  </a:lnTo>
                  <a:lnTo>
                    <a:pt x="113" y="116"/>
                  </a:lnTo>
                  <a:lnTo>
                    <a:pt x="114" y="115"/>
                  </a:lnTo>
                  <a:lnTo>
                    <a:pt x="115" y="115"/>
                  </a:lnTo>
                  <a:lnTo>
                    <a:pt x="117" y="115"/>
                  </a:lnTo>
                  <a:lnTo>
                    <a:pt x="117" y="116"/>
                  </a:lnTo>
                  <a:lnTo>
                    <a:pt x="118" y="116"/>
                  </a:lnTo>
                  <a:lnTo>
                    <a:pt x="119" y="115"/>
                  </a:lnTo>
                  <a:lnTo>
                    <a:pt x="120" y="115"/>
                  </a:lnTo>
                  <a:lnTo>
                    <a:pt x="120" y="116"/>
                  </a:lnTo>
                  <a:lnTo>
                    <a:pt x="120" y="117"/>
                  </a:lnTo>
                  <a:lnTo>
                    <a:pt x="119" y="117"/>
                  </a:lnTo>
                  <a:lnTo>
                    <a:pt x="119" y="118"/>
                  </a:lnTo>
                  <a:lnTo>
                    <a:pt x="119" y="119"/>
                  </a:lnTo>
                  <a:lnTo>
                    <a:pt x="120" y="119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20" y="123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8"/>
                  </a:lnTo>
                  <a:lnTo>
                    <a:pt x="120" y="129"/>
                  </a:lnTo>
                  <a:lnTo>
                    <a:pt x="121" y="129"/>
                  </a:lnTo>
                  <a:lnTo>
                    <a:pt x="121" y="129"/>
                  </a:lnTo>
                  <a:lnTo>
                    <a:pt x="122" y="129"/>
                  </a:lnTo>
                  <a:lnTo>
                    <a:pt x="123" y="130"/>
                  </a:lnTo>
                  <a:lnTo>
                    <a:pt x="124" y="130"/>
                  </a:lnTo>
                  <a:lnTo>
                    <a:pt x="126" y="130"/>
                  </a:lnTo>
                  <a:lnTo>
                    <a:pt x="127" y="132"/>
                  </a:lnTo>
                  <a:lnTo>
                    <a:pt x="127" y="132"/>
                  </a:lnTo>
                  <a:lnTo>
                    <a:pt x="127" y="133"/>
                  </a:lnTo>
                  <a:lnTo>
                    <a:pt x="128" y="134"/>
                  </a:lnTo>
                  <a:lnTo>
                    <a:pt x="127" y="135"/>
                  </a:lnTo>
                  <a:lnTo>
                    <a:pt x="127" y="136"/>
                  </a:lnTo>
                  <a:lnTo>
                    <a:pt x="127" y="137"/>
                  </a:lnTo>
                  <a:lnTo>
                    <a:pt x="128" y="138"/>
                  </a:lnTo>
                  <a:lnTo>
                    <a:pt x="128" y="140"/>
                  </a:lnTo>
                  <a:lnTo>
                    <a:pt x="128" y="141"/>
                  </a:lnTo>
                  <a:lnTo>
                    <a:pt x="129" y="142"/>
                  </a:lnTo>
                  <a:lnTo>
                    <a:pt x="129" y="143"/>
                  </a:lnTo>
                  <a:lnTo>
                    <a:pt x="129" y="144"/>
                  </a:lnTo>
                  <a:lnTo>
                    <a:pt x="129" y="145"/>
                  </a:lnTo>
                  <a:lnTo>
                    <a:pt x="129" y="146"/>
                  </a:lnTo>
                  <a:lnTo>
                    <a:pt x="130" y="147"/>
                  </a:lnTo>
                  <a:lnTo>
                    <a:pt x="130" y="149"/>
                  </a:lnTo>
                  <a:lnTo>
                    <a:pt x="131" y="150"/>
                  </a:lnTo>
                  <a:lnTo>
                    <a:pt x="131" y="151"/>
                  </a:lnTo>
                  <a:lnTo>
                    <a:pt x="132" y="151"/>
                  </a:lnTo>
                  <a:lnTo>
                    <a:pt x="134" y="151"/>
                  </a:lnTo>
                  <a:lnTo>
                    <a:pt x="134" y="152"/>
                  </a:lnTo>
                  <a:lnTo>
                    <a:pt x="135" y="152"/>
                  </a:lnTo>
                  <a:lnTo>
                    <a:pt x="135" y="153"/>
                  </a:lnTo>
                  <a:lnTo>
                    <a:pt x="134" y="154"/>
                  </a:lnTo>
                  <a:lnTo>
                    <a:pt x="134" y="155"/>
                  </a:lnTo>
                  <a:lnTo>
                    <a:pt x="135" y="155"/>
                  </a:lnTo>
                  <a:lnTo>
                    <a:pt x="134" y="157"/>
                  </a:lnTo>
                  <a:lnTo>
                    <a:pt x="134" y="158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61"/>
                  </a:lnTo>
                  <a:lnTo>
                    <a:pt x="129" y="161"/>
                  </a:lnTo>
                  <a:lnTo>
                    <a:pt x="128" y="161"/>
                  </a:lnTo>
                  <a:lnTo>
                    <a:pt x="127" y="162"/>
                  </a:lnTo>
                  <a:lnTo>
                    <a:pt x="127" y="163"/>
                  </a:lnTo>
                  <a:lnTo>
                    <a:pt x="128" y="164"/>
                  </a:lnTo>
                  <a:lnTo>
                    <a:pt x="128" y="166"/>
                  </a:lnTo>
                  <a:lnTo>
                    <a:pt x="129" y="166"/>
                  </a:lnTo>
                  <a:lnTo>
                    <a:pt x="129" y="167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27" y="169"/>
                  </a:lnTo>
                  <a:lnTo>
                    <a:pt x="126" y="170"/>
                  </a:lnTo>
                  <a:lnTo>
                    <a:pt x="124" y="170"/>
                  </a:lnTo>
                  <a:lnTo>
                    <a:pt x="124" y="171"/>
                  </a:lnTo>
                  <a:lnTo>
                    <a:pt x="124" y="172"/>
                  </a:lnTo>
                  <a:lnTo>
                    <a:pt x="124" y="174"/>
                  </a:lnTo>
                  <a:lnTo>
                    <a:pt x="123" y="174"/>
                  </a:lnTo>
                  <a:lnTo>
                    <a:pt x="120" y="174"/>
                  </a:lnTo>
                  <a:lnTo>
                    <a:pt x="119" y="174"/>
                  </a:lnTo>
                  <a:lnTo>
                    <a:pt x="113" y="174"/>
                  </a:lnTo>
                  <a:lnTo>
                    <a:pt x="112" y="174"/>
                  </a:lnTo>
                  <a:lnTo>
                    <a:pt x="109" y="174"/>
                  </a:lnTo>
                  <a:lnTo>
                    <a:pt x="106" y="174"/>
                  </a:lnTo>
                  <a:lnTo>
                    <a:pt x="105" y="175"/>
                  </a:lnTo>
                  <a:lnTo>
                    <a:pt x="104" y="175"/>
                  </a:lnTo>
                  <a:lnTo>
                    <a:pt x="101" y="175"/>
                  </a:lnTo>
                  <a:lnTo>
                    <a:pt x="101" y="169"/>
                  </a:lnTo>
                  <a:lnTo>
                    <a:pt x="101" y="167"/>
                  </a:lnTo>
                  <a:lnTo>
                    <a:pt x="101" y="166"/>
                  </a:lnTo>
                  <a:lnTo>
                    <a:pt x="101" y="157"/>
                  </a:lnTo>
                  <a:lnTo>
                    <a:pt x="101" y="154"/>
                  </a:lnTo>
                  <a:lnTo>
                    <a:pt x="101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77" y="151"/>
                  </a:lnTo>
                  <a:lnTo>
                    <a:pt x="64" y="151"/>
                  </a:lnTo>
                  <a:lnTo>
                    <a:pt x="49" y="151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5" y="151"/>
                  </a:lnTo>
                  <a:lnTo>
                    <a:pt x="44" y="151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1" y="151"/>
                  </a:lnTo>
                  <a:lnTo>
                    <a:pt x="40" y="151"/>
                  </a:lnTo>
                  <a:lnTo>
                    <a:pt x="40" y="150"/>
                  </a:lnTo>
                  <a:lnTo>
                    <a:pt x="40" y="149"/>
                  </a:lnTo>
                  <a:lnTo>
                    <a:pt x="38" y="149"/>
                  </a:lnTo>
                  <a:lnTo>
                    <a:pt x="38" y="147"/>
                  </a:lnTo>
                  <a:lnTo>
                    <a:pt x="38" y="146"/>
                  </a:lnTo>
                  <a:lnTo>
                    <a:pt x="38" y="145"/>
                  </a:lnTo>
                  <a:lnTo>
                    <a:pt x="38" y="144"/>
                  </a:lnTo>
                  <a:lnTo>
                    <a:pt x="38" y="143"/>
                  </a:lnTo>
                  <a:lnTo>
                    <a:pt x="38" y="142"/>
                  </a:lnTo>
                  <a:lnTo>
                    <a:pt x="38" y="141"/>
                  </a:lnTo>
                  <a:lnTo>
                    <a:pt x="37" y="138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7" y="135"/>
                  </a:lnTo>
                  <a:lnTo>
                    <a:pt x="37" y="134"/>
                  </a:lnTo>
                  <a:lnTo>
                    <a:pt x="37" y="133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0"/>
                  </a:lnTo>
                  <a:lnTo>
                    <a:pt x="37" y="129"/>
                  </a:lnTo>
                  <a:lnTo>
                    <a:pt x="37" y="130"/>
                  </a:lnTo>
                  <a:lnTo>
                    <a:pt x="38" y="130"/>
                  </a:lnTo>
                  <a:lnTo>
                    <a:pt x="38" y="129"/>
                  </a:lnTo>
                  <a:lnTo>
                    <a:pt x="40" y="129"/>
                  </a:lnTo>
                  <a:lnTo>
                    <a:pt x="41" y="129"/>
                  </a:lnTo>
                  <a:lnTo>
                    <a:pt x="42" y="130"/>
                  </a:lnTo>
                  <a:lnTo>
                    <a:pt x="43" y="132"/>
                  </a:lnTo>
                  <a:lnTo>
                    <a:pt x="43" y="132"/>
                  </a:lnTo>
                  <a:lnTo>
                    <a:pt x="43" y="133"/>
                  </a:lnTo>
                  <a:lnTo>
                    <a:pt x="44" y="134"/>
                  </a:lnTo>
                  <a:lnTo>
                    <a:pt x="44" y="133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1" y="128"/>
                  </a:lnTo>
                  <a:lnTo>
                    <a:pt x="40" y="128"/>
                  </a:lnTo>
                  <a:lnTo>
                    <a:pt x="38" y="129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7" y="128"/>
                  </a:lnTo>
                  <a:lnTo>
                    <a:pt x="36" y="127"/>
                  </a:lnTo>
                  <a:lnTo>
                    <a:pt x="35" y="127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4" y="124"/>
                  </a:lnTo>
                  <a:lnTo>
                    <a:pt x="33" y="123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2" y="115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2"/>
                  </a:lnTo>
                  <a:lnTo>
                    <a:pt x="32" y="111"/>
                  </a:lnTo>
                  <a:lnTo>
                    <a:pt x="32" y="110"/>
                  </a:lnTo>
                  <a:lnTo>
                    <a:pt x="31" y="109"/>
                  </a:lnTo>
                  <a:lnTo>
                    <a:pt x="29" y="108"/>
                  </a:lnTo>
                  <a:lnTo>
                    <a:pt x="29" y="107"/>
                  </a:lnTo>
                  <a:lnTo>
                    <a:pt x="29" y="106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8" y="102"/>
                  </a:lnTo>
                  <a:lnTo>
                    <a:pt x="28" y="101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6" y="99"/>
                  </a:lnTo>
                  <a:lnTo>
                    <a:pt x="26" y="98"/>
                  </a:lnTo>
                  <a:lnTo>
                    <a:pt x="25" y="96"/>
                  </a:lnTo>
                  <a:lnTo>
                    <a:pt x="25" y="95"/>
                  </a:lnTo>
                  <a:lnTo>
                    <a:pt x="25" y="94"/>
                  </a:lnTo>
                  <a:lnTo>
                    <a:pt x="25" y="93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4" y="90"/>
                  </a:lnTo>
                  <a:lnTo>
                    <a:pt x="24" y="87"/>
                  </a:lnTo>
                  <a:lnTo>
                    <a:pt x="24" y="86"/>
                  </a:lnTo>
                  <a:lnTo>
                    <a:pt x="24" y="85"/>
                  </a:lnTo>
                  <a:lnTo>
                    <a:pt x="24" y="83"/>
                  </a:lnTo>
                  <a:lnTo>
                    <a:pt x="24" y="82"/>
                  </a:lnTo>
                  <a:lnTo>
                    <a:pt x="23" y="79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19" y="75"/>
                  </a:lnTo>
                  <a:lnTo>
                    <a:pt x="18" y="74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1" y="73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7"/>
                  </a:lnTo>
                  <a:lnTo>
                    <a:pt x="4" y="66"/>
                  </a:lnTo>
                  <a:lnTo>
                    <a:pt x="3" y="65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1" y="64"/>
                  </a:lnTo>
                  <a:lnTo>
                    <a:pt x="0" y="62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3" y="58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3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8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2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8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1" name="Freeform 88"/>
            <p:cNvSpPr>
              <a:spLocks/>
            </p:cNvSpPr>
            <p:nvPr/>
          </p:nvSpPr>
          <p:spPr bwMode="auto">
            <a:xfrm>
              <a:off x="4743450" y="4568825"/>
              <a:ext cx="542925" cy="322263"/>
            </a:xfrm>
            <a:custGeom>
              <a:avLst/>
              <a:gdLst>
                <a:gd name="T0" fmla="*/ 301 w 342"/>
                <a:gd name="T1" fmla="*/ 7 h 203"/>
                <a:gd name="T2" fmla="*/ 297 w 342"/>
                <a:gd name="T3" fmla="*/ 5 h 203"/>
                <a:gd name="T4" fmla="*/ 292 w 342"/>
                <a:gd name="T5" fmla="*/ 8 h 203"/>
                <a:gd name="T6" fmla="*/ 288 w 342"/>
                <a:gd name="T7" fmla="*/ 10 h 203"/>
                <a:gd name="T8" fmla="*/ 291 w 342"/>
                <a:gd name="T9" fmla="*/ 13 h 203"/>
                <a:gd name="T10" fmla="*/ 293 w 342"/>
                <a:gd name="T11" fmla="*/ 21 h 203"/>
                <a:gd name="T12" fmla="*/ 292 w 342"/>
                <a:gd name="T13" fmla="*/ 27 h 203"/>
                <a:gd name="T14" fmla="*/ 288 w 342"/>
                <a:gd name="T15" fmla="*/ 30 h 203"/>
                <a:gd name="T16" fmla="*/ 287 w 342"/>
                <a:gd name="T17" fmla="*/ 36 h 203"/>
                <a:gd name="T18" fmla="*/ 292 w 342"/>
                <a:gd name="T19" fmla="*/ 39 h 203"/>
                <a:gd name="T20" fmla="*/ 298 w 342"/>
                <a:gd name="T21" fmla="*/ 42 h 203"/>
                <a:gd name="T22" fmla="*/ 296 w 342"/>
                <a:gd name="T23" fmla="*/ 46 h 203"/>
                <a:gd name="T24" fmla="*/ 297 w 342"/>
                <a:gd name="T25" fmla="*/ 51 h 203"/>
                <a:gd name="T26" fmla="*/ 298 w 342"/>
                <a:gd name="T27" fmla="*/ 56 h 203"/>
                <a:gd name="T28" fmla="*/ 298 w 342"/>
                <a:gd name="T29" fmla="*/ 62 h 203"/>
                <a:gd name="T30" fmla="*/ 297 w 342"/>
                <a:gd name="T31" fmla="*/ 67 h 203"/>
                <a:gd name="T32" fmla="*/ 296 w 342"/>
                <a:gd name="T33" fmla="*/ 72 h 203"/>
                <a:gd name="T34" fmla="*/ 291 w 342"/>
                <a:gd name="T35" fmla="*/ 83 h 203"/>
                <a:gd name="T36" fmla="*/ 292 w 342"/>
                <a:gd name="T37" fmla="*/ 88 h 203"/>
                <a:gd name="T38" fmla="*/ 296 w 342"/>
                <a:gd name="T39" fmla="*/ 90 h 203"/>
                <a:gd name="T40" fmla="*/ 298 w 342"/>
                <a:gd name="T41" fmla="*/ 97 h 203"/>
                <a:gd name="T42" fmla="*/ 301 w 342"/>
                <a:gd name="T43" fmla="*/ 101 h 203"/>
                <a:gd name="T44" fmla="*/ 304 w 342"/>
                <a:gd name="T45" fmla="*/ 97 h 203"/>
                <a:gd name="T46" fmla="*/ 309 w 342"/>
                <a:gd name="T47" fmla="*/ 102 h 203"/>
                <a:gd name="T48" fmla="*/ 316 w 342"/>
                <a:gd name="T49" fmla="*/ 102 h 203"/>
                <a:gd name="T50" fmla="*/ 322 w 342"/>
                <a:gd name="T51" fmla="*/ 100 h 203"/>
                <a:gd name="T52" fmla="*/ 327 w 342"/>
                <a:gd name="T53" fmla="*/ 101 h 203"/>
                <a:gd name="T54" fmla="*/ 331 w 342"/>
                <a:gd name="T55" fmla="*/ 102 h 203"/>
                <a:gd name="T56" fmla="*/ 334 w 342"/>
                <a:gd name="T57" fmla="*/ 107 h 203"/>
                <a:gd name="T58" fmla="*/ 334 w 342"/>
                <a:gd name="T59" fmla="*/ 113 h 203"/>
                <a:gd name="T60" fmla="*/ 338 w 342"/>
                <a:gd name="T61" fmla="*/ 115 h 203"/>
                <a:gd name="T62" fmla="*/ 341 w 342"/>
                <a:gd name="T63" fmla="*/ 119 h 203"/>
                <a:gd name="T64" fmla="*/ 339 w 342"/>
                <a:gd name="T65" fmla="*/ 122 h 203"/>
                <a:gd name="T66" fmla="*/ 339 w 342"/>
                <a:gd name="T67" fmla="*/ 128 h 203"/>
                <a:gd name="T68" fmla="*/ 342 w 342"/>
                <a:gd name="T69" fmla="*/ 135 h 203"/>
                <a:gd name="T70" fmla="*/ 340 w 342"/>
                <a:gd name="T71" fmla="*/ 148 h 203"/>
                <a:gd name="T72" fmla="*/ 332 w 342"/>
                <a:gd name="T73" fmla="*/ 154 h 203"/>
                <a:gd name="T74" fmla="*/ 329 w 342"/>
                <a:gd name="T75" fmla="*/ 160 h 203"/>
                <a:gd name="T76" fmla="*/ 329 w 342"/>
                <a:gd name="T77" fmla="*/ 166 h 203"/>
                <a:gd name="T78" fmla="*/ 321 w 342"/>
                <a:gd name="T79" fmla="*/ 172 h 203"/>
                <a:gd name="T80" fmla="*/ 310 w 342"/>
                <a:gd name="T81" fmla="*/ 175 h 203"/>
                <a:gd name="T82" fmla="*/ 305 w 342"/>
                <a:gd name="T83" fmla="*/ 175 h 203"/>
                <a:gd name="T84" fmla="*/ 299 w 342"/>
                <a:gd name="T85" fmla="*/ 175 h 203"/>
                <a:gd name="T86" fmla="*/ 293 w 342"/>
                <a:gd name="T87" fmla="*/ 173 h 203"/>
                <a:gd name="T88" fmla="*/ 290 w 342"/>
                <a:gd name="T89" fmla="*/ 175 h 203"/>
                <a:gd name="T90" fmla="*/ 289 w 342"/>
                <a:gd name="T91" fmla="*/ 179 h 203"/>
                <a:gd name="T92" fmla="*/ 264 w 342"/>
                <a:gd name="T93" fmla="*/ 180 h 203"/>
                <a:gd name="T94" fmla="*/ 205 w 342"/>
                <a:gd name="T95" fmla="*/ 186 h 203"/>
                <a:gd name="T96" fmla="*/ 149 w 342"/>
                <a:gd name="T97" fmla="*/ 190 h 203"/>
                <a:gd name="T98" fmla="*/ 125 w 342"/>
                <a:gd name="T99" fmla="*/ 193 h 203"/>
                <a:gd name="T100" fmla="*/ 69 w 342"/>
                <a:gd name="T101" fmla="*/ 198 h 203"/>
                <a:gd name="T102" fmla="*/ 4 w 342"/>
                <a:gd name="T103" fmla="*/ 203 h 203"/>
                <a:gd name="T104" fmla="*/ 0 w 342"/>
                <a:gd name="T105" fmla="*/ 197 h 203"/>
                <a:gd name="T106" fmla="*/ 0 w 342"/>
                <a:gd name="T107" fmla="*/ 189 h 203"/>
                <a:gd name="T108" fmla="*/ 0 w 342"/>
                <a:gd name="T109" fmla="*/ 178 h 203"/>
                <a:gd name="T110" fmla="*/ 1 w 342"/>
                <a:gd name="T111" fmla="*/ 140 h 203"/>
                <a:gd name="T112" fmla="*/ 5 w 342"/>
                <a:gd name="T113" fmla="*/ 68 h 203"/>
                <a:gd name="T114" fmla="*/ 9 w 342"/>
                <a:gd name="T115" fmla="*/ 2 h 203"/>
                <a:gd name="T116" fmla="*/ 58 w 342"/>
                <a:gd name="T117" fmla="*/ 2 h 203"/>
                <a:gd name="T118" fmla="*/ 204 w 342"/>
                <a:gd name="T119" fmla="*/ 1 h 203"/>
                <a:gd name="T120" fmla="*/ 307 w 342"/>
                <a:gd name="T1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2" h="203">
                  <a:moveTo>
                    <a:pt x="306" y="4"/>
                  </a:moveTo>
                  <a:lnTo>
                    <a:pt x="304" y="5"/>
                  </a:lnTo>
                  <a:lnTo>
                    <a:pt x="304" y="7"/>
                  </a:lnTo>
                  <a:lnTo>
                    <a:pt x="303" y="7"/>
                  </a:lnTo>
                  <a:lnTo>
                    <a:pt x="301" y="7"/>
                  </a:lnTo>
                  <a:lnTo>
                    <a:pt x="301" y="5"/>
                  </a:lnTo>
                  <a:lnTo>
                    <a:pt x="300" y="5"/>
                  </a:lnTo>
                  <a:lnTo>
                    <a:pt x="299" y="5"/>
                  </a:lnTo>
                  <a:lnTo>
                    <a:pt x="298" y="5"/>
                  </a:lnTo>
                  <a:lnTo>
                    <a:pt x="297" y="5"/>
                  </a:lnTo>
                  <a:lnTo>
                    <a:pt x="296" y="5"/>
                  </a:lnTo>
                  <a:lnTo>
                    <a:pt x="295" y="5"/>
                  </a:lnTo>
                  <a:lnTo>
                    <a:pt x="293" y="5"/>
                  </a:lnTo>
                  <a:lnTo>
                    <a:pt x="293" y="7"/>
                  </a:lnTo>
                  <a:lnTo>
                    <a:pt x="292" y="8"/>
                  </a:lnTo>
                  <a:lnTo>
                    <a:pt x="290" y="8"/>
                  </a:lnTo>
                  <a:lnTo>
                    <a:pt x="289" y="8"/>
                  </a:lnTo>
                  <a:lnTo>
                    <a:pt x="288" y="8"/>
                  </a:lnTo>
                  <a:lnTo>
                    <a:pt x="287" y="9"/>
                  </a:lnTo>
                  <a:lnTo>
                    <a:pt x="288" y="10"/>
                  </a:lnTo>
                  <a:lnTo>
                    <a:pt x="289" y="11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1" y="12"/>
                  </a:lnTo>
                  <a:lnTo>
                    <a:pt x="291" y="13"/>
                  </a:lnTo>
                  <a:lnTo>
                    <a:pt x="291" y="14"/>
                  </a:lnTo>
                  <a:lnTo>
                    <a:pt x="291" y="16"/>
                  </a:lnTo>
                  <a:lnTo>
                    <a:pt x="292" y="19"/>
                  </a:lnTo>
                  <a:lnTo>
                    <a:pt x="293" y="20"/>
                  </a:lnTo>
                  <a:lnTo>
                    <a:pt x="293" y="21"/>
                  </a:lnTo>
                  <a:lnTo>
                    <a:pt x="292" y="21"/>
                  </a:lnTo>
                  <a:lnTo>
                    <a:pt x="292" y="22"/>
                  </a:lnTo>
                  <a:lnTo>
                    <a:pt x="292" y="25"/>
                  </a:lnTo>
                  <a:lnTo>
                    <a:pt x="292" y="26"/>
                  </a:lnTo>
                  <a:lnTo>
                    <a:pt x="292" y="27"/>
                  </a:lnTo>
                  <a:lnTo>
                    <a:pt x="291" y="28"/>
                  </a:lnTo>
                  <a:lnTo>
                    <a:pt x="291" y="29"/>
                  </a:lnTo>
                  <a:lnTo>
                    <a:pt x="290" y="29"/>
                  </a:lnTo>
                  <a:lnTo>
                    <a:pt x="289" y="30"/>
                  </a:lnTo>
                  <a:lnTo>
                    <a:pt x="288" y="30"/>
                  </a:lnTo>
                  <a:lnTo>
                    <a:pt x="288" y="31"/>
                  </a:lnTo>
                  <a:lnTo>
                    <a:pt x="287" y="33"/>
                  </a:lnTo>
                  <a:lnTo>
                    <a:pt x="286" y="34"/>
                  </a:lnTo>
                  <a:lnTo>
                    <a:pt x="287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9" y="38"/>
                  </a:lnTo>
                  <a:lnTo>
                    <a:pt x="290" y="39"/>
                  </a:lnTo>
                  <a:lnTo>
                    <a:pt x="292" y="39"/>
                  </a:lnTo>
                  <a:lnTo>
                    <a:pt x="293" y="39"/>
                  </a:lnTo>
                  <a:lnTo>
                    <a:pt x="295" y="39"/>
                  </a:lnTo>
                  <a:lnTo>
                    <a:pt x="296" y="39"/>
                  </a:lnTo>
                  <a:lnTo>
                    <a:pt x="297" y="41"/>
                  </a:lnTo>
                  <a:lnTo>
                    <a:pt x="298" y="42"/>
                  </a:lnTo>
                  <a:lnTo>
                    <a:pt x="298" y="43"/>
                  </a:lnTo>
                  <a:lnTo>
                    <a:pt x="299" y="44"/>
                  </a:lnTo>
                  <a:lnTo>
                    <a:pt x="298" y="45"/>
                  </a:lnTo>
                  <a:lnTo>
                    <a:pt x="297" y="46"/>
                  </a:lnTo>
                  <a:lnTo>
                    <a:pt x="296" y="46"/>
                  </a:lnTo>
                  <a:lnTo>
                    <a:pt x="296" y="47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6" y="50"/>
                  </a:lnTo>
                  <a:lnTo>
                    <a:pt x="297" y="51"/>
                  </a:lnTo>
                  <a:lnTo>
                    <a:pt x="298" y="52"/>
                  </a:lnTo>
                  <a:lnTo>
                    <a:pt x="298" y="53"/>
                  </a:lnTo>
                  <a:lnTo>
                    <a:pt x="298" y="54"/>
                  </a:lnTo>
                  <a:lnTo>
                    <a:pt x="298" y="55"/>
                  </a:lnTo>
                  <a:lnTo>
                    <a:pt x="298" y="56"/>
                  </a:lnTo>
                  <a:lnTo>
                    <a:pt x="298" y="58"/>
                  </a:lnTo>
                  <a:lnTo>
                    <a:pt x="297" y="59"/>
                  </a:lnTo>
                  <a:lnTo>
                    <a:pt x="297" y="60"/>
                  </a:lnTo>
                  <a:lnTo>
                    <a:pt x="298" y="61"/>
                  </a:lnTo>
                  <a:lnTo>
                    <a:pt x="298" y="62"/>
                  </a:lnTo>
                  <a:lnTo>
                    <a:pt x="298" y="63"/>
                  </a:lnTo>
                  <a:lnTo>
                    <a:pt x="298" y="64"/>
                  </a:lnTo>
                  <a:lnTo>
                    <a:pt x="298" y="65"/>
                  </a:lnTo>
                  <a:lnTo>
                    <a:pt x="297" y="65"/>
                  </a:lnTo>
                  <a:lnTo>
                    <a:pt x="297" y="67"/>
                  </a:lnTo>
                  <a:lnTo>
                    <a:pt x="297" y="68"/>
                  </a:lnTo>
                  <a:lnTo>
                    <a:pt x="297" y="69"/>
                  </a:lnTo>
                  <a:lnTo>
                    <a:pt x="297" y="70"/>
                  </a:lnTo>
                  <a:lnTo>
                    <a:pt x="296" y="71"/>
                  </a:lnTo>
                  <a:lnTo>
                    <a:pt x="296" y="72"/>
                  </a:lnTo>
                  <a:lnTo>
                    <a:pt x="296" y="73"/>
                  </a:lnTo>
                  <a:lnTo>
                    <a:pt x="295" y="75"/>
                  </a:lnTo>
                  <a:lnTo>
                    <a:pt x="293" y="76"/>
                  </a:lnTo>
                  <a:lnTo>
                    <a:pt x="292" y="80"/>
                  </a:lnTo>
                  <a:lnTo>
                    <a:pt x="291" y="83"/>
                  </a:lnTo>
                  <a:lnTo>
                    <a:pt x="291" y="84"/>
                  </a:lnTo>
                  <a:lnTo>
                    <a:pt x="291" y="85"/>
                  </a:lnTo>
                  <a:lnTo>
                    <a:pt x="291" y="86"/>
                  </a:lnTo>
                  <a:lnTo>
                    <a:pt x="291" y="87"/>
                  </a:lnTo>
                  <a:lnTo>
                    <a:pt x="292" y="88"/>
                  </a:lnTo>
                  <a:lnTo>
                    <a:pt x="293" y="88"/>
                  </a:lnTo>
                  <a:lnTo>
                    <a:pt x="295" y="88"/>
                  </a:lnTo>
                  <a:lnTo>
                    <a:pt x="295" y="89"/>
                  </a:lnTo>
                  <a:lnTo>
                    <a:pt x="295" y="90"/>
                  </a:lnTo>
                  <a:lnTo>
                    <a:pt x="296" y="90"/>
                  </a:lnTo>
                  <a:lnTo>
                    <a:pt x="296" y="92"/>
                  </a:lnTo>
                  <a:lnTo>
                    <a:pt x="296" y="93"/>
                  </a:lnTo>
                  <a:lnTo>
                    <a:pt x="298" y="94"/>
                  </a:lnTo>
                  <a:lnTo>
                    <a:pt x="298" y="96"/>
                  </a:lnTo>
                  <a:lnTo>
                    <a:pt x="298" y="97"/>
                  </a:lnTo>
                  <a:lnTo>
                    <a:pt x="298" y="98"/>
                  </a:lnTo>
                  <a:lnTo>
                    <a:pt x="299" y="98"/>
                  </a:lnTo>
                  <a:lnTo>
                    <a:pt x="299" y="100"/>
                  </a:lnTo>
                  <a:lnTo>
                    <a:pt x="300" y="100"/>
                  </a:lnTo>
                  <a:lnTo>
                    <a:pt x="301" y="101"/>
                  </a:lnTo>
                  <a:lnTo>
                    <a:pt x="303" y="100"/>
                  </a:lnTo>
                  <a:lnTo>
                    <a:pt x="304" y="97"/>
                  </a:lnTo>
                  <a:lnTo>
                    <a:pt x="304" y="96"/>
                  </a:lnTo>
                  <a:lnTo>
                    <a:pt x="304" y="96"/>
                  </a:lnTo>
                  <a:lnTo>
                    <a:pt x="304" y="97"/>
                  </a:lnTo>
                  <a:lnTo>
                    <a:pt x="305" y="98"/>
                  </a:lnTo>
                  <a:lnTo>
                    <a:pt x="306" y="98"/>
                  </a:lnTo>
                  <a:lnTo>
                    <a:pt x="307" y="101"/>
                  </a:lnTo>
                  <a:lnTo>
                    <a:pt x="308" y="102"/>
                  </a:lnTo>
                  <a:lnTo>
                    <a:pt x="309" y="102"/>
                  </a:lnTo>
                  <a:lnTo>
                    <a:pt x="312" y="102"/>
                  </a:lnTo>
                  <a:lnTo>
                    <a:pt x="313" y="102"/>
                  </a:lnTo>
                  <a:lnTo>
                    <a:pt x="314" y="103"/>
                  </a:lnTo>
                  <a:lnTo>
                    <a:pt x="314" y="102"/>
                  </a:lnTo>
                  <a:lnTo>
                    <a:pt x="316" y="102"/>
                  </a:lnTo>
                  <a:lnTo>
                    <a:pt x="317" y="101"/>
                  </a:lnTo>
                  <a:lnTo>
                    <a:pt x="318" y="100"/>
                  </a:lnTo>
                  <a:lnTo>
                    <a:pt x="320" y="100"/>
                  </a:lnTo>
                  <a:lnTo>
                    <a:pt x="321" y="100"/>
                  </a:lnTo>
                  <a:lnTo>
                    <a:pt x="322" y="100"/>
                  </a:lnTo>
                  <a:lnTo>
                    <a:pt x="323" y="100"/>
                  </a:lnTo>
                  <a:lnTo>
                    <a:pt x="324" y="101"/>
                  </a:lnTo>
                  <a:lnTo>
                    <a:pt x="325" y="101"/>
                  </a:lnTo>
                  <a:lnTo>
                    <a:pt x="326" y="101"/>
                  </a:lnTo>
                  <a:lnTo>
                    <a:pt x="327" y="101"/>
                  </a:lnTo>
                  <a:lnTo>
                    <a:pt x="329" y="101"/>
                  </a:lnTo>
                  <a:lnTo>
                    <a:pt x="330" y="101"/>
                  </a:lnTo>
                  <a:lnTo>
                    <a:pt x="331" y="101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3"/>
                  </a:lnTo>
                  <a:lnTo>
                    <a:pt x="332" y="104"/>
                  </a:lnTo>
                  <a:lnTo>
                    <a:pt x="333" y="105"/>
                  </a:lnTo>
                  <a:lnTo>
                    <a:pt x="333" y="107"/>
                  </a:lnTo>
                  <a:lnTo>
                    <a:pt x="334" y="107"/>
                  </a:lnTo>
                  <a:lnTo>
                    <a:pt x="334" y="109"/>
                  </a:lnTo>
                  <a:lnTo>
                    <a:pt x="334" y="110"/>
                  </a:lnTo>
                  <a:lnTo>
                    <a:pt x="334" y="111"/>
                  </a:lnTo>
                  <a:lnTo>
                    <a:pt x="334" y="112"/>
                  </a:lnTo>
                  <a:lnTo>
                    <a:pt x="334" y="113"/>
                  </a:lnTo>
                  <a:lnTo>
                    <a:pt x="335" y="115"/>
                  </a:lnTo>
                  <a:lnTo>
                    <a:pt x="335" y="117"/>
                  </a:lnTo>
                  <a:lnTo>
                    <a:pt x="336" y="117"/>
                  </a:lnTo>
                  <a:lnTo>
                    <a:pt x="338" y="117"/>
                  </a:lnTo>
                  <a:lnTo>
                    <a:pt x="338" y="115"/>
                  </a:lnTo>
                  <a:lnTo>
                    <a:pt x="339" y="115"/>
                  </a:lnTo>
                  <a:lnTo>
                    <a:pt x="340" y="115"/>
                  </a:lnTo>
                  <a:lnTo>
                    <a:pt x="340" y="117"/>
                  </a:lnTo>
                  <a:lnTo>
                    <a:pt x="341" y="118"/>
                  </a:lnTo>
                  <a:lnTo>
                    <a:pt x="341" y="119"/>
                  </a:lnTo>
                  <a:lnTo>
                    <a:pt x="341" y="120"/>
                  </a:lnTo>
                  <a:lnTo>
                    <a:pt x="341" y="121"/>
                  </a:lnTo>
                  <a:lnTo>
                    <a:pt x="340" y="121"/>
                  </a:lnTo>
                  <a:lnTo>
                    <a:pt x="340" y="122"/>
                  </a:lnTo>
                  <a:lnTo>
                    <a:pt x="339" y="122"/>
                  </a:lnTo>
                  <a:lnTo>
                    <a:pt x="339" y="123"/>
                  </a:lnTo>
                  <a:lnTo>
                    <a:pt x="338" y="124"/>
                  </a:lnTo>
                  <a:lnTo>
                    <a:pt x="338" y="126"/>
                  </a:lnTo>
                  <a:lnTo>
                    <a:pt x="339" y="127"/>
                  </a:lnTo>
                  <a:lnTo>
                    <a:pt x="339" y="128"/>
                  </a:lnTo>
                  <a:lnTo>
                    <a:pt x="340" y="129"/>
                  </a:lnTo>
                  <a:lnTo>
                    <a:pt x="341" y="130"/>
                  </a:lnTo>
                  <a:lnTo>
                    <a:pt x="342" y="131"/>
                  </a:lnTo>
                  <a:lnTo>
                    <a:pt x="342" y="134"/>
                  </a:lnTo>
                  <a:lnTo>
                    <a:pt x="342" y="135"/>
                  </a:lnTo>
                  <a:lnTo>
                    <a:pt x="341" y="138"/>
                  </a:lnTo>
                  <a:lnTo>
                    <a:pt x="341" y="140"/>
                  </a:lnTo>
                  <a:lnTo>
                    <a:pt x="341" y="143"/>
                  </a:lnTo>
                  <a:lnTo>
                    <a:pt x="341" y="148"/>
                  </a:lnTo>
                  <a:lnTo>
                    <a:pt x="340" y="148"/>
                  </a:lnTo>
                  <a:lnTo>
                    <a:pt x="336" y="152"/>
                  </a:lnTo>
                  <a:lnTo>
                    <a:pt x="335" y="152"/>
                  </a:lnTo>
                  <a:lnTo>
                    <a:pt x="335" y="153"/>
                  </a:lnTo>
                  <a:lnTo>
                    <a:pt x="333" y="154"/>
                  </a:lnTo>
                  <a:lnTo>
                    <a:pt x="332" y="154"/>
                  </a:lnTo>
                  <a:lnTo>
                    <a:pt x="331" y="155"/>
                  </a:lnTo>
                  <a:lnTo>
                    <a:pt x="331" y="156"/>
                  </a:lnTo>
                  <a:lnTo>
                    <a:pt x="331" y="157"/>
                  </a:lnTo>
                  <a:lnTo>
                    <a:pt x="330" y="158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9" y="162"/>
                  </a:lnTo>
                  <a:lnTo>
                    <a:pt x="327" y="164"/>
                  </a:lnTo>
                  <a:lnTo>
                    <a:pt x="329" y="165"/>
                  </a:lnTo>
                  <a:lnTo>
                    <a:pt x="329" y="166"/>
                  </a:lnTo>
                  <a:lnTo>
                    <a:pt x="329" y="168"/>
                  </a:lnTo>
                  <a:lnTo>
                    <a:pt x="329" y="170"/>
                  </a:lnTo>
                  <a:lnTo>
                    <a:pt x="326" y="170"/>
                  </a:lnTo>
                  <a:lnTo>
                    <a:pt x="326" y="171"/>
                  </a:lnTo>
                  <a:lnTo>
                    <a:pt x="321" y="172"/>
                  </a:lnTo>
                  <a:lnTo>
                    <a:pt x="321" y="173"/>
                  </a:lnTo>
                  <a:lnTo>
                    <a:pt x="317" y="173"/>
                  </a:lnTo>
                  <a:lnTo>
                    <a:pt x="317" y="175"/>
                  </a:lnTo>
                  <a:lnTo>
                    <a:pt x="310" y="175"/>
                  </a:lnTo>
                  <a:lnTo>
                    <a:pt x="310" y="175"/>
                  </a:lnTo>
                  <a:lnTo>
                    <a:pt x="309" y="175"/>
                  </a:lnTo>
                  <a:lnTo>
                    <a:pt x="308" y="175"/>
                  </a:lnTo>
                  <a:lnTo>
                    <a:pt x="307" y="175"/>
                  </a:lnTo>
                  <a:lnTo>
                    <a:pt x="306" y="175"/>
                  </a:lnTo>
                  <a:lnTo>
                    <a:pt x="305" y="175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1" y="175"/>
                  </a:lnTo>
                  <a:lnTo>
                    <a:pt x="300" y="175"/>
                  </a:lnTo>
                  <a:lnTo>
                    <a:pt x="299" y="175"/>
                  </a:lnTo>
                  <a:lnTo>
                    <a:pt x="298" y="175"/>
                  </a:lnTo>
                  <a:lnTo>
                    <a:pt x="297" y="174"/>
                  </a:lnTo>
                  <a:lnTo>
                    <a:pt x="296" y="174"/>
                  </a:lnTo>
                  <a:lnTo>
                    <a:pt x="295" y="174"/>
                  </a:lnTo>
                  <a:lnTo>
                    <a:pt x="293" y="173"/>
                  </a:lnTo>
                  <a:lnTo>
                    <a:pt x="292" y="173"/>
                  </a:lnTo>
                  <a:lnTo>
                    <a:pt x="292" y="172"/>
                  </a:lnTo>
                  <a:lnTo>
                    <a:pt x="292" y="173"/>
                  </a:lnTo>
                  <a:lnTo>
                    <a:pt x="291" y="174"/>
                  </a:lnTo>
                  <a:lnTo>
                    <a:pt x="290" y="175"/>
                  </a:lnTo>
                  <a:lnTo>
                    <a:pt x="290" y="175"/>
                  </a:lnTo>
                  <a:lnTo>
                    <a:pt x="289" y="175"/>
                  </a:lnTo>
                  <a:lnTo>
                    <a:pt x="289" y="177"/>
                  </a:lnTo>
                  <a:lnTo>
                    <a:pt x="289" y="178"/>
                  </a:lnTo>
                  <a:lnTo>
                    <a:pt x="289" y="179"/>
                  </a:lnTo>
                  <a:lnTo>
                    <a:pt x="288" y="179"/>
                  </a:lnTo>
                  <a:lnTo>
                    <a:pt x="287" y="179"/>
                  </a:lnTo>
                  <a:lnTo>
                    <a:pt x="286" y="179"/>
                  </a:lnTo>
                  <a:lnTo>
                    <a:pt x="278" y="179"/>
                  </a:lnTo>
                  <a:lnTo>
                    <a:pt x="264" y="180"/>
                  </a:lnTo>
                  <a:lnTo>
                    <a:pt x="249" y="181"/>
                  </a:lnTo>
                  <a:lnTo>
                    <a:pt x="239" y="182"/>
                  </a:lnTo>
                  <a:lnTo>
                    <a:pt x="230" y="183"/>
                  </a:lnTo>
                  <a:lnTo>
                    <a:pt x="220" y="185"/>
                  </a:lnTo>
                  <a:lnTo>
                    <a:pt x="205" y="186"/>
                  </a:lnTo>
                  <a:lnTo>
                    <a:pt x="194" y="187"/>
                  </a:lnTo>
                  <a:lnTo>
                    <a:pt x="179" y="188"/>
                  </a:lnTo>
                  <a:lnTo>
                    <a:pt x="166" y="189"/>
                  </a:lnTo>
                  <a:lnTo>
                    <a:pt x="153" y="190"/>
                  </a:lnTo>
                  <a:lnTo>
                    <a:pt x="149" y="190"/>
                  </a:lnTo>
                  <a:lnTo>
                    <a:pt x="143" y="191"/>
                  </a:lnTo>
                  <a:lnTo>
                    <a:pt x="130" y="193"/>
                  </a:lnTo>
                  <a:lnTo>
                    <a:pt x="127" y="193"/>
                  </a:lnTo>
                  <a:lnTo>
                    <a:pt x="126" y="193"/>
                  </a:lnTo>
                  <a:lnTo>
                    <a:pt x="125" y="193"/>
                  </a:lnTo>
                  <a:lnTo>
                    <a:pt x="109" y="194"/>
                  </a:lnTo>
                  <a:lnTo>
                    <a:pt x="98" y="195"/>
                  </a:lnTo>
                  <a:lnTo>
                    <a:pt x="84" y="196"/>
                  </a:lnTo>
                  <a:lnTo>
                    <a:pt x="80" y="197"/>
                  </a:lnTo>
                  <a:lnTo>
                    <a:pt x="69" y="198"/>
                  </a:lnTo>
                  <a:lnTo>
                    <a:pt x="59" y="198"/>
                  </a:lnTo>
                  <a:lnTo>
                    <a:pt x="47" y="199"/>
                  </a:lnTo>
                  <a:lnTo>
                    <a:pt x="35" y="200"/>
                  </a:lnTo>
                  <a:lnTo>
                    <a:pt x="20" y="203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93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0" y="178"/>
                  </a:lnTo>
                  <a:lnTo>
                    <a:pt x="0" y="177"/>
                  </a:lnTo>
                  <a:lnTo>
                    <a:pt x="1" y="177"/>
                  </a:lnTo>
                  <a:lnTo>
                    <a:pt x="1" y="175"/>
                  </a:lnTo>
                  <a:lnTo>
                    <a:pt x="1" y="175"/>
                  </a:lnTo>
                  <a:lnTo>
                    <a:pt x="1" y="140"/>
                  </a:lnTo>
                  <a:lnTo>
                    <a:pt x="0" y="90"/>
                  </a:lnTo>
                  <a:lnTo>
                    <a:pt x="5" y="90"/>
                  </a:lnTo>
                  <a:lnTo>
                    <a:pt x="5" y="76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5" y="65"/>
                  </a:lnTo>
                  <a:lnTo>
                    <a:pt x="5" y="48"/>
                  </a:lnTo>
                  <a:lnTo>
                    <a:pt x="4" y="38"/>
                  </a:lnTo>
                  <a:lnTo>
                    <a:pt x="4" y="2"/>
                  </a:lnTo>
                  <a:lnTo>
                    <a:pt x="9" y="2"/>
                  </a:lnTo>
                  <a:lnTo>
                    <a:pt x="13" y="2"/>
                  </a:lnTo>
                  <a:lnTo>
                    <a:pt x="47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87" y="2"/>
                  </a:lnTo>
                  <a:lnTo>
                    <a:pt x="112" y="2"/>
                  </a:lnTo>
                  <a:lnTo>
                    <a:pt x="117" y="2"/>
                  </a:lnTo>
                  <a:lnTo>
                    <a:pt x="170" y="1"/>
                  </a:lnTo>
                  <a:lnTo>
                    <a:pt x="204" y="1"/>
                  </a:lnTo>
                  <a:lnTo>
                    <a:pt x="265" y="1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89" y="0"/>
                  </a:lnTo>
                  <a:lnTo>
                    <a:pt x="307" y="0"/>
                  </a:lnTo>
                  <a:lnTo>
                    <a:pt x="307" y="1"/>
                  </a:lnTo>
                  <a:lnTo>
                    <a:pt x="307" y="2"/>
                  </a:lnTo>
                  <a:lnTo>
                    <a:pt x="306" y="3"/>
                  </a:lnTo>
                  <a:lnTo>
                    <a:pt x="306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2" name="Freeform 89"/>
            <p:cNvSpPr>
              <a:spLocks/>
            </p:cNvSpPr>
            <p:nvPr/>
          </p:nvSpPr>
          <p:spPr bwMode="auto">
            <a:xfrm>
              <a:off x="3854450" y="2930525"/>
              <a:ext cx="1038225" cy="692150"/>
            </a:xfrm>
            <a:custGeom>
              <a:avLst/>
              <a:gdLst>
                <a:gd name="T0" fmla="*/ 493 w 654"/>
                <a:gd name="T1" fmla="*/ 275 h 436"/>
                <a:gd name="T2" fmla="*/ 604 w 654"/>
                <a:gd name="T3" fmla="*/ 381 h 436"/>
                <a:gd name="T4" fmla="*/ 484 w 654"/>
                <a:gd name="T5" fmla="*/ 434 h 436"/>
                <a:gd name="T6" fmla="*/ 446 w 654"/>
                <a:gd name="T7" fmla="*/ 434 h 436"/>
                <a:gd name="T8" fmla="*/ 244 w 654"/>
                <a:gd name="T9" fmla="*/ 434 h 436"/>
                <a:gd name="T10" fmla="*/ 163 w 654"/>
                <a:gd name="T11" fmla="*/ 428 h 436"/>
                <a:gd name="T12" fmla="*/ 163 w 654"/>
                <a:gd name="T13" fmla="*/ 419 h 436"/>
                <a:gd name="T14" fmla="*/ 169 w 654"/>
                <a:gd name="T15" fmla="*/ 415 h 436"/>
                <a:gd name="T16" fmla="*/ 167 w 654"/>
                <a:gd name="T17" fmla="*/ 403 h 436"/>
                <a:gd name="T18" fmla="*/ 164 w 654"/>
                <a:gd name="T19" fmla="*/ 394 h 436"/>
                <a:gd name="T20" fmla="*/ 163 w 654"/>
                <a:gd name="T21" fmla="*/ 388 h 436"/>
                <a:gd name="T22" fmla="*/ 157 w 654"/>
                <a:gd name="T23" fmla="*/ 379 h 436"/>
                <a:gd name="T24" fmla="*/ 155 w 654"/>
                <a:gd name="T25" fmla="*/ 367 h 436"/>
                <a:gd name="T26" fmla="*/ 154 w 654"/>
                <a:gd name="T27" fmla="*/ 358 h 436"/>
                <a:gd name="T28" fmla="*/ 150 w 654"/>
                <a:gd name="T29" fmla="*/ 348 h 436"/>
                <a:gd name="T30" fmla="*/ 153 w 654"/>
                <a:gd name="T31" fmla="*/ 338 h 436"/>
                <a:gd name="T32" fmla="*/ 146 w 654"/>
                <a:gd name="T33" fmla="*/ 329 h 436"/>
                <a:gd name="T34" fmla="*/ 141 w 654"/>
                <a:gd name="T35" fmla="*/ 320 h 436"/>
                <a:gd name="T36" fmla="*/ 138 w 654"/>
                <a:gd name="T37" fmla="*/ 309 h 436"/>
                <a:gd name="T38" fmla="*/ 141 w 654"/>
                <a:gd name="T39" fmla="*/ 300 h 436"/>
                <a:gd name="T40" fmla="*/ 143 w 654"/>
                <a:gd name="T41" fmla="*/ 291 h 436"/>
                <a:gd name="T42" fmla="*/ 135 w 654"/>
                <a:gd name="T43" fmla="*/ 283 h 436"/>
                <a:gd name="T44" fmla="*/ 135 w 654"/>
                <a:gd name="T45" fmla="*/ 278 h 436"/>
                <a:gd name="T46" fmla="*/ 131 w 654"/>
                <a:gd name="T47" fmla="*/ 270 h 436"/>
                <a:gd name="T48" fmla="*/ 121 w 654"/>
                <a:gd name="T49" fmla="*/ 269 h 436"/>
                <a:gd name="T50" fmla="*/ 116 w 654"/>
                <a:gd name="T51" fmla="*/ 259 h 436"/>
                <a:gd name="T52" fmla="*/ 115 w 654"/>
                <a:gd name="T53" fmla="*/ 253 h 436"/>
                <a:gd name="T54" fmla="*/ 113 w 654"/>
                <a:gd name="T55" fmla="*/ 244 h 436"/>
                <a:gd name="T56" fmla="*/ 105 w 654"/>
                <a:gd name="T57" fmla="*/ 237 h 436"/>
                <a:gd name="T58" fmla="*/ 105 w 654"/>
                <a:gd name="T59" fmla="*/ 229 h 436"/>
                <a:gd name="T60" fmla="*/ 102 w 654"/>
                <a:gd name="T61" fmla="*/ 221 h 436"/>
                <a:gd name="T62" fmla="*/ 97 w 654"/>
                <a:gd name="T63" fmla="*/ 213 h 436"/>
                <a:gd name="T64" fmla="*/ 93 w 654"/>
                <a:gd name="T65" fmla="*/ 206 h 436"/>
                <a:gd name="T66" fmla="*/ 93 w 654"/>
                <a:gd name="T67" fmla="*/ 200 h 436"/>
                <a:gd name="T68" fmla="*/ 93 w 654"/>
                <a:gd name="T69" fmla="*/ 190 h 436"/>
                <a:gd name="T70" fmla="*/ 87 w 654"/>
                <a:gd name="T71" fmla="*/ 181 h 436"/>
                <a:gd name="T72" fmla="*/ 85 w 654"/>
                <a:gd name="T73" fmla="*/ 170 h 436"/>
                <a:gd name="T74" fmla="*/ 88 w 654"/>
                <a:gd name="T75" fmla="*/ 164 h 436"/>
                <a:gd name="T76" fmla="*/ 88 w 654"/>
                <a:gd name="T77" fmla="*/ 153 h 436"/>
                <a:gd name="T78" fmla="*/ 86 w 654"/>
                <a:gd name="T79" fmla="*/ 143 h 436"/>
                <a:gd name="T80" fmla="*/ 81 w 654"/>
                <a:gd name="T81" fmla="*/ 132 h 436"/>
                <a:gd name="T82" fmla="*/ 77 w 654"/>
                <a:gd name="T83" fmla="*/ 124 h 436"/>
                <a:gd name="T84" fmla="*/ 76 w 654"/>
                <a:gd name="T85" fmla="*/ 114 h 436"/>
                <a:gd name="T86" fmla="*/ 72 w 654"/>
                <a:gd name="T87" fmla="*/ 104 h 436"/>
                <a:gd name="T88" fmla="*/ 63 w 654"/>
                <a:gd name="T89" fmla="*/ 101 h 436"/>
                <a:gd name="T90" fmla="*/ 54 w 654"/>
                <a:gd name="T91" fmla="*/ 94 h 436"/>
                <a:gd name="T92" fmla="*/ 46 w 654"/>
                <a:gd name="T93" fmla="*/ 92 h 436"/>
                <a:gd name="T94" fmla="*/ 39 w 654"/>
                <a:gd name="T95" fmla="*/ 86 h 436"/>
                <a:gd name="T96" fmla="*/ 28 w 654"/>
                <a:gd name="T97" fmla="*/ 84 h 436"/>
                <a:gd name="T98" fmla="*/ 26 w 654"/>
                <a:gd name="T99" fmla="*/ 73 h 436"/>
                <a:gd name="T100" fmla="*/ 23 w 654"/>
                <a:gd name="T101" fmla="*/ 63 h 436"/>
                <a:gd name="T102" fmla="*/ 25 w 654"/>
                <a:gd name="T103" fmla="*/ 54 h 436"/>
                <a:gd name="T104" fmla="*/ 21 w 654"/>
                <a:gd name="T105" fmla="*/ 46 h 436"/>
                <a:gd name="T106" fmla="*/ 17 w 654"/>
                <a:gd name="T107" fmla="*/ 37 h 436"/>
                <a:gd name="T108" fmla="*/ 8 w 654"/>
                <a:gd name="T109" fmla="*/ 36 h 436"/>
                <a:gd name="T110" fmla="*/ 3 w 654"/>
                <a:gd name="T111" fmla="*/ 28 h 436"/>
                <a:gd name="T112" fmla="*/ 1 w 654"/>
                <a:gd name="T113" fmla="*/ 18 h 436"/>
                <a:gd name="T114" fmla="*/ 6 w 654"/>
                <a:gd name="T115" fmla="*/ 11 h 436"/>
                <a:gd name="T116" fmla="*/ 3 w 654"/>
                <a:gd name="T117" fmla="*/ 1 h 436"/>
                <a:gd name="T118" fmla="*/ 18 w 654"/>
                <a:gd name="T119" fmla="*/ 0 h 436"/>
                <a:gd name="T120" fmla="*/ 150 w 654"/>
                <a:gd name="T121" fmla="*/ 0 h 436"/>
                <a:gd name="T122" fmla="*/ 200 w 654"/>
                <a:gd name="T12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4" h="436">
                  <a:moveTo>
                    <a:pt x="200" y="0"/>
                  </a:moveTo>
                  <a:lnTo>
                    <a:pt x="266" y="62"/>
                  </a:lnTo>
                  <a:lnTo>
                    <a:pt x="295" y="89"/>
                  </a:lnTo>
                  <a:lnTo>
                    <a:pt x="301" y="94"/>
                  </a:lnTo>
                  <a:lnTo>
                    <a:pt x="315" y="105"/>
                  </a:lnTo>
                  <a:lnTo>
                    <a:pt x="340" y="129"/>
                  </a:lnTo>
                  <a:lnTo>
                    <a:pt x="388" y="176"/>
                  </a:lnTo>
                  <a:lnTo>
                    <a:pt x="445" y="229"/>
                  </a:lnTo>
                  <a:lnTo>
                    <a:pt x="457" y="241"/>
                  </a:lnTo>
                  <a:lnTo>
                    <a:pt x="464" y="248"/>
                  </a:lnTo>
                  <a:lnTo>
                    <a:pt x="493" y="275"/>
                  </a:lnTo>
                  <a:lnTo>
                    <a:pt x="496" y="278"/>
                  </a:lnTo>
                  <a:lnTo>
                    <a:pt x="508" y="289"/>
                  </a:lnTo>
                  <a:lnTo>
                    <a:pt x="543" y="323"/>
                  </a:lnTo>
                  <a:lnTo>
                    <a:pt x="547" y="326"/>
                  </a:lnTo>
                  <a:lnTo>
                    <a:pt x="549" y="329"/>
                  </a:lnTo>
                  <a:lnTo>
                    <a:pt x="559" y="338"/>
                  </a:lnTo>
                  <a:lnTo>
                    <a:pt x="563" y="341"/>
                  </a:lnTo>
                  <a:lnTo>
                    <a:pt x="564" y="341"/>
                  </a:lnTo>
                  <a:lnTo>
                    <a:pt x="566" y="344"/>
                  </a:lnTo>
                  <a:lnTo>
                    <a:pt x="603" y="381"/>
                  </a:lnTo>
                  <a:lnTo>
                    <a:pt x="604" y="381"/>
                  </a:lnTo>
                  <a:lnTo>
                    <a:pt x="604" y="382"/>
                  </a:lnTo>
                  <a:lnTo>
                    <a:pt x="615" y="391"/>
                  </a:lnTo>
                  <a:lnTo>
                    <a:pt x="618" y="393"/>
                  </a:lnTo>
                  <a:lnTo>
                    <a:pt x="654" y="430"/>
                  </a:lnTo>
                  <a:lnTo>
                    <a:pt x="637" y="430"/>
                  </a:lnTo>
                  <a:lnTo>
                    <a:pt x="637" y="434"/>
                  </a:lnTo>
                  <a:lnTo>
                    <a:pt x="536" y="434"/>
                  </a:lnTo>
                  <a:lnTo>
                    <a:pt x="510" y="434"/>
                  </a:lnTo>
                  <a:lnTo>
                    <a:pt x="492" y="434"/>
                  </a:lnTo>
                  <a:lnTo>
                    <a:pt x="490" y="434"/>
                  </a:lnTo>
                  <a:lnTo>
                    <a:pt x="484" y="434"/>
                  </a:lnTo>
                  <a:lnTo>
                    <a:pt x="481" y="434"/>
                  </a:lnTo>
                  <a:lnTo>
                    <a:pt x="478" y="434"/>
                  </a:lnTo>
                  <a:lnTo>
                    <a:pt x="471" y="434"/>
                  </a:lnTo>
                  <a:lnTo>
                    <a:pt x="470" y="434"/>
                  </a:lnTo>
                  <a:lnTo>
                    <a:pt x="465" y="434"/>
                  </a:lnTo>
                  <a:lnTo>
                    <a:pt x="464" y="434"/>
                  </a:lnTo>
                  <a:lnTo>
                    <a:pt x="463" y="434"/>
                  </a:lnTo>
                  <a:lnTo>
                    <a:pt x="457" y="434"/>
                  </a:lnTo>
                  <a:lnTo>
                    <a:pt x="456" y="434"/>
                  </a:lnTo>
                  <a:lnTo>
                    <a:pt x="452" y="434"/>
                  </a:lnTo>
                  <a:lnTo>
                    <a:pt x="446" y="434"/>
                  </a:lnTo>
                  <a:lnTo>
                    <a:pt x="435" y="434"/>
                  </a:lnTo>
                  <a:lnTo>
                    <a:pt x="344" y="434"/>
                  </a:lnTo>
                  <a:lnTo>
                    <a:pt x="308" y="434"/>
                  </a:lnTo>
                  <a:lnTo>
                    <a:pt x="299" y="434"/>
                  </a:lnTo>
                  <a:lnTo>
                    <a:pt x="268" y="434"/>
                  </a:lnTo>
                  <a:lnTo>
                    <a:pt x="260" y="434"/>
                  </a:lnTo>
                  <a:lnTo>
                    <a:pt x="258" y="434"/>
                  </a:lnTo>
                  <a:lnTo>
                    <a:pt x="257" y="434"/>
                  </a:lnTo>
                  <a:lnTo>
                    <a:pt x="253" y="434"/>
                  </a:lnTo>
                  <a:lnTo>
                    <a:pt x="249" y="433"/>
                  </a:lnTo>
                  <a:lnTo>
                    <a:pt x="244" y="434"/>
                  </a:lnTo>
                  <a:lnTo>
                    <a:pt x="242" y="434"/>
                  </a:lnTo>
                  <a:lnTo>
                    <a:pt x="240" y="434"/>
                  </a:lnTo>
                  <a:lnTo>
                    <a:pt x="191" y="433"/>
                  </a:lnTo>
                  <a:lnTo>
                    <a:pt x="181" y="433"/>
                  </a:lnTo>
                  <a:lnTo>
                    <a:pt x="181" y="436"/>
                  </a:lnTo>
                  <a:lnTo>
                    <a:pt x="173" y="436"/>
                  </a:lnTo>
                  <a:lnTo>
                    <a:pt x="163" y="436"/>
                  </a:lnTo>
                  <a:lnTo>
                    <a:pt x="163" y="433"/>
                  </a:lnTo>
                  <a:lnTo>
                    <a:pt x="163" y="431"/>
                  </a:lnTo>
                  <a:lnTo>
                    <a:pt x="163" y="430"/>
                  </a:lnTo>
                  <a:lnTo>
                    <a:pt x="163" y="428"/>
                  </a:lnTo>
                  <a:lnTo>
                    <a:pt x="164" y="427"/>
                  </a:lnTo>
                  <a:lnTo>
                    <a:pt x="165" y="427"/>
                  </a:lnTo>
                  <a:lnTo>
                    <a:pt x="165" y="426"/>
                  </a:lnTo>
                  <a:lnTo>
                    <a:pt x="164" y="426"/>
                  </a:lnTo>
                  <a:lnTo>
                    <a:pt x="164" y="425"/>
                  </a:lnTo>
                  <a:lnTo>
                    <a:pt x="163" y="424"/>
                  </a:lnTo>
                  <a:lnTo>
                    <a:pt x="164" y="423"/>
                  </a:lnTo>
                  <a:lnTo>
                    <a:pt x="164" y="422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3" y="419"/>
                  </a:lnTo>
                  <a:lnTo>
                    <a:pt x="163" y="418"/>
                  </a:lnTo>
                  <a:lnTo>
                    <a:pt x="163" y="417"/>
                  </a:lnTo>
                  <a:lnTo>
                    <a:pt x="164" y="417"/>
                  </a:lnTo>
                  <a:lnTo>
                    <a:pt x="164" y="416"/>
                  </a:lnTo>
                  <a:lnTo>
                    <a:pt x="165" y="416"/>
                  </a:lnTo>
                  <a:lnTo>
                    <a:pt x="165" y="415"/>
                  </a:lnTo>
                  <a:lnTo>
                    <a:pt x="166" y="415"/>
                  </a:lnTo>
                  <a:lnTo>
                    <a:pt x="166" y="416"/>
                  </a:lnTo>
                  <a:lnTo>
                    <a:pt x="167" y="416"/>
                  </a:lnTo>
                  <a:lnTo>
                    <a:pt x="169" y="416"/>
                  </a:lnTo>
                  <a:lnTo>
                    <a:pt x="169" y="415"/>
                  </a:lnTo>
                  <a:lnTo>
                    <a:pt x="169" y="414"/>
                  </a:lnTo>
                  <a:lnTo>
                    <a:pt x="167" y="413"/>
                  </a:lnTo>
                  <a:lnTo>
                    <a:pt x="167" y="411"/>
                  </a:lnTo>
                  <a:lnTo>
                    <a:pt x="167" y="410"/>
                  </a:lnTo>
                  <a:lnTo>
                    <a:pt x="169" y="410"/>
                  </a:lnTo>
                  <a:lnTo>
                    <a:pt x="169" y="409"/>
                  </a:lnTo>
                  <a:lnTo>
                    <a:pt x="169" y="408"/>
                  </a:lnTo>
                  <a:lnTo>
                    <a:pt x="167" y="407"/>
                  </a:lnTo>
                  <a:lnTo>
                    <a:pt x="167" y="406"/>
                  </a:lnTo>
                  <a:lnTo>
                    <a:pt x="167" y="405"/>
                  </a:lnTo>
                  <a:lnTo>
                    <a:pt x="167" y="403"/>
                  </a:lnTo>
                  <a:lnTo>
                    <a:pt x="167" y="402"/>
                  </a:lnTo>
                  <a:lnTo>
                    <a:pt x="167" y="401"/>
                  </a:lnTo>
                  <a:lnTo>
                    <a:pt x="169" y="400"/>
                  </a:lnTo>
                  <a:lnTo>
                    <a:pt x="167" y="399"/>
                  </a:lnTo>
                  <a:lnTo>
                    <a:pt x="167" y="398"/>
                  </a:lnTo>
                  <a:lnTo>
                    <a:pt x="167" y="397"/>
                  </a:lnTo>
                  <a:lnTo>
                    <a:pt x="167" y="396"/>
                  </a:lnTo>
                  <a:lnTo>
                    <a:pt x="166" y="396"/>
                  </a:lnTo>
                  <a:lnTo>
                    <a:pt x="165" y="396"/>
                  </a:lnTo>
                  <a:lnTo>
                    <a:pt x="165" y="394"/>
                  </a:lnTo>
                  <a:lnTo>
                    <a:pt x="164" y="394"/>
                  </a:lnTo>
                  <a:lnTo>
                    <a:pt x="163" y="394"/>
                  </a:lnTo>
                  <a:lnTo>
                    <a:pt x="163" y="393"/>
                  </a:lnTo>
                  <a:lnTo>
                    <a:pt x="162" y="392"/>
                  </a:lnTo>
                  <a:lnTo>
                    <a:pt x="161" y="392"/>
                  </a:lnTo>
                  <a:lnTo>
                    <a:pt x="161" y="392"/>
                  </a:lnTo>
                  <a:lnTo>
                    <a:pt x="161" y="391"/>
                  </a:lnTo>
                  <a:lnTo>
                    <a:pt x="162" y="391"/>
                  </a:lnTo>
                  <a:lnTo>
                    <a:pt x="162" y="390"/>
                  </a:lnTo>
                  <a:lnTo>
                    <a:pt x="162" y="389"/>
                  </a:lnTo>
                  <a:lnTo>
                    <a:pt x="162" y="388"/>
                  </a:lnTo>
                  <a:lnTo>
                    <a:pt x="163" y="388"/>
                  </a:lnTo>
                  <a:lnTo>
                    <a:pt x="164" y="388"/>
                  </a:lnTo>
                  <a:lnTo>
                    <a:pt x="164" y="386"/>
                  </a:lnTo>
                  <a:lnTo>
                    <a:pt x="164" y="385"/>
                  </a:lnTo>
                  <a:lnTo>
                    <a:pt x="163" y="384"/>
                  </a:lnTo>
                  <a:lnTo>
                    <a:pt x="162" y="383"/>
                  </a:lnTo>
                  <a:lnTo>
                    <a:pt x="162" y="382"/>
                  </a:lnTo>
                  <a:lnTo>
                    <a:pt x="162" y="381"/>
                  </a:lnTo>
                  <a:lnTo>
                    <a:pt x="161" y="381"/>
                  </a:lnTo>
                  <a:lnTo>
                    <a:pt x="159" y="380"/>
                  </a:lnTo>
                  <a:lnTo>
                    <a:pt x="158" y="380"/>
                  </a:lnTo>
                  <a:lnTo>
                    <a:pt x="157" y="379"/>
                  </a:lnTo>
                  <a:lnTo>
                    <a:pt x="157" y="377"/>
                  </a:lnTo>
                  <a:lnTo>
                    <a:pt x="157" y="376"/>
                  </a:lnTo>
                  <a:lnTo>
                    <a:pt x="157" y="375"/>
                  </a:lnTo>
                  <a:lnTo>
                    <a:pt x="157" y="374"/>
                  </a:lnTo>
                  <a:lnTo>
                    <a:pt x="156" y="373"/>
                  </a:lnTo>
                  <a:lnTo>
                    <a:pt x="156" y="372"/>
                  </a:lnTo>
                  <a:lnTo>
                    <a:pt x="156" y="371"/>
                  </a:lnTo>
                  <a:lnTo>
                    <a:pt x="155" y="371"/>
                  </a:lnTo>
                  <a:lnTo>
                    <a:pt x="155" y="369"/>
                  </a:lnTo>
                  <a:lnTo>
                    <a:pt x="155" y="368"/>
                  </a:lnTo>
                  <a:lnTo>
                    <a:pt x="155" y="367"/>
                  </a:lnTo>
                  <a:lnTo>
                    <a:pt x="155" y="367"/>
                  </a:lnTo>
                  <a:lnTo>
                    <a:pt x="155" y="366"/>
                  </a:lnTo>
                  <a:lnTo>
                    <a:pt x="155" y="365"/>
                  </a:lnTo>
                  <a:lnTo>
                    <a:pt x="155" y="365"/>
                  </a:lnTo>
                  <a:lnTo>
                    <a:pt x="155" y="364"/>
                  </a:lnTo>
                  <a:lnTo>
                    <a:pt x="155" y="363"/>
                  </a:lnTo>
                  <a:lnTo>
                    <a:pt x="155" y="362"/>
                  </a:lnTo>
                  <a:lnTo>
                    <a:pt x="155" y="360"/>
                  </a:lnTo>
                  <a:lnTo>
                    <a:pt x="155" y="359"/>
                  </a:lnTo>
                  <a:lnTo>
                    <a:pt x="154" y="359"/>
                  </a:lnTo>
                  <a:lnTo>
                    <a:pt x="154" y="358"/>
                  </a:lnTo>
                  <a:lnTo>
                    <a:pt x="153" y="358"/>
                  </a:lnTo>
                  <a:lnTo>
                    <a:pt x="152" y="358"/>
                  </a:lnTo>
                  <a:lnTo>
                    <a:pt x="152" y="357"/>
                  </a:lnTo>
                  <a:lnTo>
                    <a:pt x="152" y="356"/>
                  </a:lnTo>
                  <a:lnTo>
                    <a:pt x="152" y="355"/>
                  </a:lnTo>
                  <a:lnTo>
                    <a:pt x="152" y="354"/>
                  </a:lnTo>
                  <a:lnTo>
                    <a:pt x="152" y="352"/>
                  </a:lnTo>
                  <a:lnTo>
                    <a:pt x="152" y="351"/>
                  </a:lnTo>
                  <a:lnTo>
                    <a:pt x="152" y="350"/>
                  </a:lnTo>
                  <a:lnTo>
                    <a:pt x="152" y="349"/>
                  </a:lnTo>
                  <a:lnTo>
                    <a:pt x="150" y="348"/>
                  </a:lnTo>
                  <a:lnTo>
                    <a:pt x="150" y="347"/>
                  </a:lnTo>
                  <a:lnTo>
                    <a:pt x="150" y="346"/>
                  </a:lnTo>
                  <a:lnTo>
                    <a:pt x="150" y="344"/>
                  </a:lnTo>
                  <a:lnTo>
                    <a:pt x="150" y="343"/>
                  </a:lnTo>
                  <a:lnTo>
                    <a:pt x="152" y="342"/>
                  </a:lnTo>
                  <a:lnTo>
                    <a:pt x="153" y="342"/>
                  </a:lnTo>
                  <a:lnTo>
                    <a:pt x="153" y="341"/>
                  </a:lnTo>
                  <a:lnTo>
                    <a:pt x="153" y="340"/>
                  </a:lnTo>
                  <a:lnTo>
                    <a:pt x="153" y="339"/>
                  </a:lnTo>
                  <a:lnTo>
                    <a:pt x="153" y="338"/>
                  </a:lnTo>
                  <a:lnTo>
                    <a:pt x="153" y="338"/>
                  </a:lnTo>
                  <a:lnTo>
                    <a:pt x="153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0" y="335"/>
                  </a:lnTo>
                  <a:lnTo>
                    <a:pt x="150" y="334"/>
                  </a:lnTo>
                  <a:lnTo>
                    <a:pt x="150" y="333"/>
                  </a:lnTo>
                  <a:lnTo>
                    <a:pt x="149" y="332"/>
                  </a:lnTo>
                  <a:lnTo>
                    <a:pt x="148" y="331"/>
                  </a:lnTo>
                  <a:lnTo>
                    <a:pt x="147" y="330"/>
                  </a:lnTo>
                  <a:lnTo>
                    <a:pt x="146" y="330"/>
                  </a:lnTo>
                  <a:lnTo>
                    <a:pt x="146" y="329"/>
                  </a:lnTo>
                  <a:lnTo>
                    <a:pt x="145" y="327"/>
                  </a:lnTo>
                  <a:lnTo>
                    <a:pt x="144" y="327"/>
                  </a:lnTo>
                  <a:lnTo>
                    <a:pt x="144" y="326"/>
                  </a:lnTo>
                  <a:lnTo>
                    <a:pt x="143" y="326"/>
                  </a:lnTo>
                  <a:lnTo>
                    <a:pt x="143" y="325"/>
                  </a:lnTo>
                  <a:lnTo>
                    <a:pt x="143" y="324"/>
                  </a:lnTo>
                  <a:lnTo>
                    <a:pt x="143" y="323"/>
                  </a:lnTo>
                  <a:lnTo>
                    <a:pt x="143" y="322"/>
                  </a:lnTo>
                  <a:lnTo>
                    <a:pt x="143" y="321"/>
                  </a:lnTo>
                  <a:lnTo>
                    <a:pt x="143" y="320"/>
                  </a:lnTo>
                  <a:lnTo>
                    <a:pt x="141" y="320"/>
                  </a:lnTo>
                  <a:lnTo>
                    <a:pt x="141" y="318"/>
                  </a:lnTo>
                  <a:lnTo>
                    <a:pt x="141" y="317"/>
                  </a:lnTo>
                  <a:lnTo>
                    <a:pt x="140" y="316"/>
                  </a:lnTo>
                  <a:lnTo>
                    <a:pt x="140" y="315"/>
                  </a:lnTo>
                  <a:lnTo>
                    <a:pt x="140" y="314"/>
                  </a:lnTo>
                  <a:lnTo>
                    <a:pt x="140" y="313"/>
                  </a:lnTo>
                  <a:lnTo>
                    <a:pt x="140" y="312"/>
                  </a:lnTo>
                  <a:lnTo>
                    <a:pt x="140" y="310"/>
                  </a:lnTo>
                  <a:lnTo>
                    <a:pt x="139" y="310"/>
                  </a:lnTo>
                  <a:lnTo>
                    <a:pt x="139" y="309"/>
                  </a:lnTo>
                  <a:lnTo>
                    <a:pt x="138" y="309"/>
                  </a:lnTo>
                  <a:lnTo>
                    <a:pt x="138" y="308"/>
                  </a:lnTo>
                  <a:lnTo>
                    <a:pt x="139" y="307"/>
                  </a:lnTo>
                  <a:lnTo>
                    <a:pt x="139" y="306"/>
                  </a:lnTo>
                  <a:lnTo>
                    <a:pt x="139" y="305"/>
                  </a:lnTo>
                  <a:lnTo>
                    <a:pt x="138" y="304"/>
                  </a:lnTo>
                  <a:lnTo>
                    <a:pt x="139" y="304"/>
                  </a:lnTo>
                  <a:lnTo>
                    <a:pt x="140" y="303"/>
                  </a:lnTo>
                  <a:lnTo>
                    <a:pt x="139" y="303"/>
                  </a:lnTo>
                  <a:lnTo>
                    <a:pt x="140" y="301"/>
                  </a:lnTo>
                  <a:lnTo>
                    <a:pt x="141" y="301"/>
                  </a:lnTo>
                  <a:lnTo>
                    <a:pt x="141" y="300"/>
                  </a:lnTo>
                  <a:lnTo>
                    <a:pt x="141" y="299"/>
                  </a:lnTo>
                  <a:lnTo>
                    <a:pt x="141" y="298"/>
                  </a:lnTo>
                  <a:lnTo>
                    <a:pt x="143" y="297"/>
                  </a:lnTo>
                  <a:lnTo>
                    <a:pt x="144" y="297"/>
                  </a:lnTo>
                  <a:lnTo>
                    <a:pt x="144" y="296"/>
                  </a:lnTo>
                  <a:lnTo>
                    <a:pt x="145" y="296"/>
                  </a:lnTo>
                  <a:lnTo>
                    <a:pt x="145" y="295"/>
                  </a:lnTo>
                  <a:lnTo>
                    <a:pt x="144" y="293"/>
                  </a:lnTo>
                  <a:lnTo>
                    <a:pt x="144" y="292"/>
                  </a:lnTo>
                  <a:lnTo>
                    <a:pt x="144" y="291"/>
                  </a:lnTo>
                  <a:lnTo>
                    <a:pt x="143" y="291"/>
                  </a:lnTo>
                  <a:lnTo>
                    <a:pt x="141" y="290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9" y="288"/>
                  </a:lnTo>
                  <a:lnTo>
                    <a:pt x="138" y="287"/>
                  </a:lnTo>
                  <a:lnTo>
                    <a:pt x="138" y="286"/>
                  </a:lnTo>
                  <a:lnTo>
                    <a:pt x="138" y="284"/>
                  </a:lnTo>
                  <a:lnTo>
                    <a:pt x="137" y="284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2" y="283"/>
                  </a:lnTo>
                  <a:lnTo>
                    <a:pt x="132" y="282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1"/>
                  </a:lnTo>
                  <a:lnTo>
                    <a:pt x="131" y="280"/>
                  </a:lnTo>
                  <a:lnTo>
                    <a:pt x="131" y="279"/>
                  </a:lnTo>
                  <a:lnTo>
                    <a:pt x="132" y="279"/>
                  </a:lnTo>
                  <a:lnTo>
                    <a:pt x="133" y="279"/>
                  </a:lnTo>
                  <a:lnTo>
                    <a:pt x="135" y="278"/>
                  </a:lnTo>
                  <a:lnTo>
                    <a:pt x="136" y="276"/>
                  </a:lnTo>
                  <a:lnTo>
                    <a:pt x="136" y="275"/>
                  </a:lnTo>
                  <a:lnTo>
                    <a:pt x="136" y="274"/>
                  </a:lnTo>
                  <a:lnTo>
                    <a:pt x="136" y="273"/>
                  </a:lnTo>
                  <a:lnTo>
                    <a:pt x="136" y="272"/>
                  </a:lnTo>
                  <a:lnTo>
                    <a:pt x="135" y="272"/>
                  </a:lnTo>
                  <a:lnTo>
                    <a:pt x="133" y="272"/>
                  </a:lnTo>
                  <a:lnTo>
                    <a:pt x="133" y="271"/>
                  </a:lnTo>
                  <a:lnTo>
                    <a:pt x="132" y="271"/>
                  </a:lnTo>
                  <a:lnTo>
                    <a:pt x="132" y="270"/>
                  </a:lnTo>
                  <a:lnTo>
                    <a:pt x="131" y="270"/>
                  </a:lnTo>
                  <a:lnTo>
                    <a:pt x="130" y="270"/>
                  </a:lnTo>
                  <a:lnTo>
                    <a:pt x="129" y="270"/>
                  </a:lnTo>
                  <a:lnTo>
                    <a:pt x="128" y="271"/>
                  </a:lnTo>
                  <a:lnTo>
                    <a:pt x="128" y="271"/>
                  </a:lnTo>
                  <a:lnTo>
                    <a:pt x="127" y="271"/>
                  </a:lnTo>
                  <a:lnTo>
                    <a:pt x="126" y="271"/>
                  </a:lnTo>
                  <a:lnTo>
                    <a:pt x="124" y="271"/>
                  </a:lnTo>
                  <a:lnTo>
                    <a:pt x="123" y="270"/>
                  </a:lnTo>
                  <a:lnTo>
                    <a:pt x="122" y="270"/>
                  </a:lnTo>
                  <a:lnTo>
                    <a:pt x="121" y="270"/>
                  </a:lnTo>
                  <a:lnTo>
                    <a:pt x="121" y="269"/>
                  </a:lnTo>
                  <a:lnTo>
                    <a:pt x="121" y="267"/>
                  </a:lnTo>
                  <a:lnTo>
                    <a:pt x="121" y="266"/>
                  </a:lnTo>
                  <a:lnTo>
                    <a:pt x="121" y="265"/>
                  </a:lnTo>
                  <a:lnTo>
                    <a:pt x="120" y="264"/>
                  </a:lnTo>
                  <a:lnTo>
                    <a:pt x="120" y="263"/>
                  </a:lnTo>
                  <a:lnTo>
                    <a:pt x="120" y="262"/>
                  </a:lnTo>
                  <a:lnTo>
                    <a:pt x="119" y="262"/>
                  </a:lnTo>
                  <a:lnTo>
                    <a:pt x="119" y="261"/>
                  </a:lnTo>
                  <a:lnTo>
                    <a:pt x="118" y="261"/>
                  </a:lnTo>
                  <a:lnTo>
                    <a:pt x="116" y="261"/>
                  </a:lnTo>
                  <a:lnTo>
                    <a:pt x="116" y="259"/>
                  </a:lnTo>
                  <a:lnTo>
                    <a:pt x="116" y="258"/>
                  </a:lnTo>
                  <a:lnTo>
                    <a:pt x="115" y="258"/>
                  </a:lnTo>
                  <a:lnTo>
                    <a:pt x="115" y="257"/>
                  </a:lnTo>
                  <a:lnTo>
                    <a:pt x="114" y="256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4" y="255"/>
                  </a:lnTo>
                  <a:lnTo>
                    <a:pt x="115" y="255"/>
                  </a:lnTo>
                  <a:lnTo>
                    <a:pt x="115" y="254"/>
                  </a:lnTo>
                  <a:lnTo>
                    <a:pt x="116" y="254"/>
                  </a:lnTo>
                  <a:lnTo>
                    <a:pt x="115" y="253"/>
                  </a:lnTo>
                  <a:lnTo>
                    <a:pt x="114" y="252"/>
                  </a:lnTo>
                  <a:lnTo>
                    <a:pt x="115" y="252"/>
                  </a:lnTo>
                  <a:lnTo>
                    <a:pt x="115" y="250"/>
                  </a:lnTo>
                  <a:lnTo>
                    <a:pt x="115" y="249"/>
                  </a:lnTo>
                  <a:lnTo>
                    <a:pt x="115" y="248"/>
                  </a:lnTo>
                  <a:lnTo>
                    <a:pt x="115" y="247"/>
                  </a:lnTo>
                  <a:lnTo>
                    <a:pt x="115" y="246"/>
                  </a:lnTo>
                  <a:lnTo>
                    <a:pt x="114" y="246"/>
                  </a:lnTo>
                  <a:lnTo>
                    <a:pt x="113" y="246"/>
                  </a:lnTo>
                  <a:lnTo>
                    <a:pt x="113" y="245"/>
                  </a:lnTo>
                  <a:lnTo>
                    <a:pt x="113" y="244"/>
                  </a:lnTo>
                  <a:lnTo>
                    <a:pt x="113" y="242"/>
                  </a:lnTo>
                  <a:lnTo>
                    <a:pt x="113" y="241"/>
                  </a:lnTo>
                  <a:lnTo>
                    <a:pt x="112" y="241"/>
                  </a:lnTo>
                  <a:lnTo>
                    <a:pt x="112" y="240"/>
                  </a:lnTo>
                  <a:lnTo>
                    <a:pt x="111" y="240"/>
                  </a:lnTo>
                  <a:lnTo>
                    <a:pt x="110" y="239"/>
                  </a:lnTo>
                  <a:lnTo>
                    <a:pt x="110" y="238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6" y="237"/>
                  </a:lnTo>
                  <a:lnTo>
                    <a:pt x="105" y="237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4"/>
                  </a:lnTo>
                  <a:lnTo>
                    <a:pt x="104" y="233"/>
                  </a:lnTo>
                  <a:lnTo>
                    <a:pt x="104" y="232"/>
                  </a:lnTo>
                  <a:lnTo>
                    <a:pt x="103" y="231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29"/>
                  </a:lnTo>
                  <a:lnTo>
                    <a:pt x="104" y="229"/>
                  </a:lnTo>
                  <a:lnTo>
                    <a:pt x="105" y="229"/>
                  </a:lnTo>
                  <a:lnTo>
                    <a:pt x="106" y="229"/>
                  </a:lnTo>
                  <a:lnTo>
                    <a:pt x="106" y="228"/>
                  </a:lnTo>
                  <a:lnTo>
                    <a:pt x="107" y="228"/>
                  </a:lnTo>
                  <a:lnTo>
                    <a:pt x="107" y="227"/>
                  </a:lnTo>
                  <a:lnTo>
                    <a:pt x="106" y="225"/>
                  </a:lnTo>
                  <a:lnTo>
                    <a:pt x="105" y="225"/>
                  </a:lnTo>
                  <a:lnTo>
                    <a:pt x="104" y="225"/>
                  </a:lnTo>
                  <a:lnTo>
                    <a:pt x="103" y="224"/>
                  </a:lnTo>
                  <a:lnTo>
                    <a:pt x="102" y="223"/>
                  </a:lnTo>
                  <a:lnTo>
                    <a:pt x="102" y="222"/>
                  </a:lnTo>
                  <a:lnTo>
                    <a:pt x="102" y="221"/>
                  </a:lnTo>
                  <a:lnTo>
                    <a:pt x="101" y="221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9" y="219"/>
                  </a:lnTo>
                  <a:lnTo>
                    <a:pt x="98" y="219"/>
                  </a:lnTo>
                  <a:lnTo>
                    <a:pt x="98" y="217"/>
                  </a:lnTo>
                  <a:lnTo>
                    <a:pt x="98" y="216"/>
                  </a:lnTo>
                  <a:lnTo>
                    <a:pt x="99" y="215"/>
                  </a:lnTo>
                  <a:lnTo>
                    <a:pt x="98" y="215"/>
                  </a:lnTo>
                  <a:lnTo>
                    <a:pt x="98" y="214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6" y="212"/>
                  </a:lnTo>
                  <a:lnTo>
                    <a:pt x="95" y="212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6" y="208"/>
                  </a:lnTo>
                  <a:lnTo>
                    <a:pt x="97" y="208"/>
                  </a:lnTo>
                  <a:lnTo>
                    <a:pt x="96" y="207"/>
                  </a:lnTo>
                  <a:lnTo>
                    <a:pt x="94" y="206"/>
                  </a:lnTo>
                  <a:lnTo>
                    <a:pt x="93" y="206"/>
                  </a:lnTo>
                  <a:lnTo>
                    <a:pt x="93" y="205"/>
                  </a:lnTo>
                  <a:lnTo>
                    <a:pt x="92" y="204"/>
                  </a:lnTo>
                  <a:lnTo>
                    <a:pt x="90" y="204"/>
                  </a:lnTo>
                  <a:lnTo>
                    <a:pt x="90" y="203"/>
                  </a:lnTo>
                  <a:lnTo>
                    <a:pt x="89" y="203"/>
                  </a:lnTo>
                  <a:lnTo>
                    <a:pt x="88" y="203"/>
                  </a:lnTo>
                  <a:lnTo>
                    <a:pt x="89" y="202"/>
                  </a:lnTo>
                  <a:lnTo>
                    <a:pt x="90" y="202"/>
                  </a:lnTo>
                  <a:lnTo>
                    <a:pt x="92" y="202"/>
                  </a:lnTo>
                  <a:lnTo>
                    <a:pt x="93" y="202"/>
                  </a:lnTo>
                  <a:lnTo>
                    <a:pt x="93" y="200"/>
                  </a:lnTo>
                  <a:lnTo>
                    <a:pt x="94" y="200"/>
                  </a:lnTo>
                  <a:lnTo>
                    <a:pt x="94" y="199"/>
                  </a:lnTo>
                  <a:lnTo>
                    <a:pt x="95" y="199"/>
                  </a:lnTo>
                  <a:lnTo>
                    <a:pt x="95" y="198"/>
                  </a:lnTo>
                  <a:lnTo>
                    <a:pt x="95" y="197"/>
                  </a:lnTo>
                  <a:lnTo>
                    <a:pt x="95" y="196"/>
                  </a:lnTo>
                  <a:lnTo>
                    <a:pt x="95" y="195"/>
                  </a:lnTo>
                  <a:lnTo>
                    <a:pt x="95" y="194"/>
                  </a:lnTo>
                  <a:lnTo>
                    <a:pt x="95" y="193"/>
                  </a:lnTo>
                  <a:lnTo>
                    <a:pt x="94" y="191"/>
                  </a:lnTo>
                  <a:lnTo>
                    <a:pt x="93" y="190"/>
                  </a:lnTo>
                  <a:lnTo>
                    <a:pt x="92" y="189"/>
                  </a:lnTo>
                  <a:lnTo>
                    <a:pt x="90" y="189"/>
                  </a:lnTo>
                  <a:lnTo>
                    <a:pt x="90" y="188"/>
                  </a:lnTo>
                  <a:lnTo>
                    <a:pt x="89" y="187"/>
                  </a:lnTo>
                  <a:lnTo>
                    <a:pt x="88" y="187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7" y="183"/>
                  </a:lnTo>
                  <a:lnTo>
                    <a:pt x="87" y="182"/>
                  </a:lnTo>
                  <a:lnTo>
                    <a:pt x="87" y="181"/>
                  </a:lnTo>
                  <a:lnTo>
                    <a:pt x="86" y="180"/>
                  </a:lnTo>
                  <a:lnTo>
                    <a:pt x="86" y="179"/>
                  </a:lnTo>
                  <a:lnTo>
                    <a:pt x="86" y="178"/>
                  </a:lnTo>
                  <a:lnTo>
                    <a:pt x="86" y="177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87" y="174"/>
                  </a:lnTo>
                  <a:lnTo>
                    <a:pt x="86" y="173"/>
                  </a:lnTo>
                  <a:lnTo>
                    <a:pt x="86" y="172"/>
                  </a:lnTo>
                  <a:lnTo>
                    <a:pt x="85" y="171"/>
                  </a:lnTo>
                  <a:lnTo>
                    <a:pt x="85" y="170"/>
                  </a:lnTo>
                  <a:lnTo>
                    <a:pt x="84" y="170"/>
                  </a:lnTo>
                  <a:lnTo>
                    <a:pt x="84" y="169"/>
                  </a:lnTo>
                  <a:lnTo>
                    <a:pt x="84" y="168"/>
                  </a:lnTo>
                  <a:lnTo>
                    <a:pt x="83" y="166"/>
                  </a:lnTo>
                  <a:lnTo>
                    <a:pt x="83" y="165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5" y="165"/>
                  </a:lnTo>
                  <a:lnTo>
                    <a:pt x="86" y="165"/>
                  </a:lnTo>
                  <a:lnTo>
                    <a:pt x="87" y="164"/>
                  </a:lnTo>
                  <a:lnTo>
                    <a:pt x="88" y="164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59"/>
                  </a:lnTo>
                  <a:lnTo>
                    <a:pt x="89" y="157"/>
                  </a:lnTo>
                  <a:lnTo>
                    <a:pt x="88" y="157"/>
                  </a:lnTo>
                  <a:lnTo>
                    <a:pt x="88" y="156"/>
                  </a:lnTo>
                  <a:lnTo>
                    <a:pt x="88" y="155"/>
                  </a:lnTo>
                  <a:lnTo>
                    <a:pt x="88" y="154"/>
                  </a:lnTo>
                  <a:lnTo>
                    <a:pt x="88" y="153"/>
                  </a:lnTo>
                  <a:lnTo>
                    <a:pt x="88" y="152"/>
                  </a:lnTo>
                  <a:lnTo>
                    <a:pt x="89" y="152"/>
                  </a:lnTo>
                  <a:lnTo>
                    <a:pt x="89" y="151"/>
                  </a:lnTo>
                  <a:lnTo>
                    <a:pt x="89" y="149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7"/>
                  </a:lnTo>
                  <a:lnTo>
                    <a:pt x="88" y="146"/>
                  </a:lnTo>
                  <a:lnTo>
                    <a:pt x="87" y="145"/>
                  </a:lnTo>
                  <a:lnTo>
                    <a:pt x="87" y="144"/>
                  </a:lnTo>
                  <a:lnTo>
                    <a:pt x="86" y="143"/>
                  </a:lnTo>
                  <a:lnTo>
                    <a:pt x="86" y="142"/>
                  </a:lnTo>
                  <a:lnTo>
                    <a:pt x="85" y="140"/>
                  </a:lnTo>
                  <a:lnTo>
                    <a:pt x="85" y="139"/>
                  </a:lnTo>
                  <a:lnTo>
                    <a:pt x="85" y="138"/>
                  </a:lnTo>
                  <a:lnTo>
                    <a:pt x="85" y="137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0" y="132"/>
                  </a:lnTo>
                  <a:lnTo>
                    <a:pt x="80" y="131"/>
                  </a:lnTo>
                  <a:lnTo>
                    <a:pt x="80" y="130"/>
                  </a:lnTo>
                  <a:lnTo>
                    <a:pt x="80" y="129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9" y="127"/>
                  </a:lnTo>
                  <a:lnTo>
                    <a:pt x="79" y="126"/>
                  </a:lnTo>
                  <a:lnTo>
                    <a:pt x="78" y="126"/>
                  </a:lnTo>
                  <a:lnTo>
                    <a:pt x="78" y="124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7" y="122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21"/>
                  </a:lnTo>
                  <a:lnTo>
                    <a:pt x="77" y="120"/>
                  </a:lnTo>
                  <a:lnTo>
                    <a:pt x="76" y="119"/>
                  </a:lnTo>
                  <a:lnTo>
                    <a:pt x="77" y="118"/>
                  </a:lnTo>
                  <a:lnTo>
                    <a:pt x="76" y="117"/>
                  </a:lnTo>
                  <a:lnTo>
                    <a:pt x="77" y="115"/>
                  </a:lnTo>
                  <a:lnTo>
                    <a:pt x="76" y="114"/>
                  </a:lnTo>
                  <a:lnTo>
                    <a:pt x="76" y="113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2" y="111"/>
                  </a:lnTo>
                  <a:lnTo>
                    <a:pt x="72" y="110"/>
                  </a:lnTo>
                  <a:lnTo>
                    <a:pt x="73" y="109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5"/>
                  </a:lnTo>
                  <a:lnTo>
                    <a:pt x="72" y="105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1" y="104"/>
                  </a:lnTo>
                  <a:lnTo>
                    <a:pt x="70" y="104"/>
                  </a:lnTo>
                  <a:lnTo>
                    <a:pt x="69" y="104"/>
                  </a:lnTo>
                  <a:lnTo>
                    <a:pt x="68" y="104"/>
                  </a:lnTo>
                  <a:lnTo>
                    <a:pt x="68" y="103"/>
                  </a:lnTo>
                  <a:lnTo>
                    <a:pt x="67" y="102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0"/>
                  </a:lnTo>
                  <a:lnTo>
                    <a:pt x="62" y="98"/>
                  </a:lnTo>
                  <a:lnTo>
                    <a:pt x="61" y="97"/>
                  </a:lnTo>
                  <a:lnTo>
                    <a:pt x="60" y="96"/>
                  </a:lnTo>
                  <a:lnTo>
                    <a:pt x="59" y="96"/>
                  </a:lnTo>
                  <a:lnTo>
                    <a:pt x="58" y="96"/>
                  </a:lnTo>
                  <a:lnTo>
                    <a:pt x="56" y="95"/>
                  </a:lnTo>
                  <a:lnTo>
                    <a:pt x="55" y="95"/>
                  </a:lnTo>
                  <a:lnTo>
                    <a:pt x="55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52" y="93"/>
                  </a:lnTo>
                  <a:lnTo>
                    <a:pt x="51" y="93"/>
                  </a:lnTo>
                  <a:lnTo>
                    <a:pt x="51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3"/>
                  </a:lnTo>
                  <a:lnTo>
                    <a:pt x="46" y="92"/>
                  </a:lnTo>
                  <a:lnTo>
                    <a:pt x="46" y="90"/>
                  </a:lnTo>
                  <a:lnTo>
                    <a:pt x="46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4" y="89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3" y="87"/>
                  </a:lnTo>
                  <a:lnTo>
                    <a:pt x="42" y="86"/>
                  </a:lnTo>
                  <a:lnTo>
                    <a:pt x="41" y="86"/>
                  </a:lnTo>
                  <a:lnTo>
                    <a:pt x="39" y="86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6" y="85"/>
                  </a:lnTo>
                  <a:lnTo>
                    <a:pt x="35" y="85"/>
                  </a:lnTo>
                  <a:lnTo>
                    <a:pt x="34" y="86"/>
                  </a:lnTo>
                  <a:lnTo>
                    <a:pt x="33" y="86"/>
                  </a:lnTo>
                  <a:lnTo>
                    <a:pt x="32" y="86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8" y="84"/>
                  </a:lnTo>
                  <a:lnTo>
                    <a:pt x="28" y="83"/>
                  </a:lnTo>
                  <a:lnTo>
                    <a:pt x="27" y="83"/>
                  </a:lnTo>
                  <a:lnTo>
                    <a:pt x="26" y="81"/>
                  </a:lnTo>
                  <a:lnTo>
                    <a:pt x="26" y="80"/>
                  </a:lnTo>
                  <a:lnTo>
                    <a:pt x="26" y="79"/>
                  </a:lnTo>
                  <a:lnTo>
                    <a:pt x="25" y="79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6" y="76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6" y="72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4" y="69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1" y="62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1" y="59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0" y="44"/>
                  </a:lnTo>
                  <a:lnTo>
                    <a:pt x="20" y="43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9" y="0"/>
                  </a:lnTo>
                  <a:lnTo>
                    <a:pt x="15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9" y="0"/>
                  </a:lnTo>
                  <a:lnTo>
                    <a:pt x="20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3" name="Freeform 90"/>
            <p:cNvSpPr>
              <a:spLocks/>
            </p:cNvSpPr>
            <p:nvPr/>
          </p:nvSpPr>
          <p:spPr bwMode="auto">
            <a:xfrm>
              <a:off x="3390900" y="3617913"/>
              <a:ext cx="850900" cy="411163"/>
            </a:xfrm>
            <a:custGeom>
              <a:avLst/>
              <a:gdLst>
                <a:gd name="T0" fmla="*/ 536 w 536"/>
                <a:gd name="T1" fmla="*/ 39 h 259"/>
                <a:gd name="T2" fmla="*/ 533 w 536"/>
                <a:gd name="T3" fmla="*/ 87 h 259"/>
                <a:gd name="T4" fmla="*/ 533 w 536"/>
                <a:gd name="T5" fmla="*/ 204 h 259"/>
                <a:gd name="T6" fmla="*/ 463 w 536"/>
                <a:gd name="T7" fmla="*/ 251 h 259"/>
                <a:gd name="T8" fmla="*/ 421 w 536"/>
                <a:gd name="T9" fmla="*/ 251 h 259"/>
                <a:gd name="T10" fmla="*/ 405 w 536"/>
                <a:gd name="T11" fmla="*/ 251 h 259"/>
                <a:gd name="T12" fmla="*/ 394 w 536"/>
                <a:gd name="T13" fmla="*/ 251 h 259"/>
                <a:gd name="T14" fmla="*/ 362 w 536"/>
                <a:gd name="T15" fmla="*/ 251 h 259"/>
                <a:gd name="T16" fmla="*/ 352 w 536"/>
                <a:gd name="T17" fmla="*/ 251 h 259"/>
                <a:gd name="T18" fmla="*/ 339 w 536"/>
                <a:gd name="T19" fmla="*/ 251 h 259"/>
                <a:gd name="T20" fmla="*/ 330 w 536"/>
                <a:gd name="T21" fmla="*/ 251 h 259"/>
                <a:gd name="T22" fmla="*/ 312 w 536"/>
                <a:gd name="T23" fmla="*/ 251 h 259"/>
                <a:gd name="T24" fmla="*/ 292 w 536"/>
                <a:gd name="T25" fmla="*/ 251 h 259"/>
                <a:gd name="T26" fmla="*/ 274 w 536"/>
                <a:gd name="T27" fmla="*/ 251 h 259"/>
                <a:gd name="T28" fmla="*/ 248 w 536"/>
                <a:gd name="T29" fmla="*/ 253 h 259"/>
                <a:gd name="T30" fmla="*/ 217 w 536"/>
                <a:gd name="T31" fmla="*/ 252 h 259"/>
                <a:gd name="T32" fmla="*/ 171 w 536"/>
                <a:gd name="T33" fmla="*/ 235 h 259"/>
                <a:gd name="T34" fmla="*/ 149 w 536"/>
                <a:gd name="T35" fmla="*/ 230 h 259"/>
                <a:gd name="T36" fmla="*/ 110 w 536"/>
                <a:gd name="T37" fmla="*/ 160 h 259"/>
                <a:gd name="T38" fmla="*/ 64 w 536"/>
                <a:gd name="T39" fmla="*/ 116 h 259"/>
                <a:gd name="T40" fmla="*/ 37 w 536"/>
                <a:gd name="T41" fmla="*/ 80 h 259"/>
                <a:gd name="T42" fmla="*/ 21 w 536"/>
                <a:gd name="T43" fmla="*/ 69 h 259"/>
                <a:gd name="T44" fmla="*/ 2 w 536"/>
                <a:gd name="T45" fmla="*/ 2 h 259"/>
                <a:gd name="T46" fmla="*/ 10 w 536"/>
                <a:gd name="T47" fmla="*/ 2 h 259"/>
                <a:gd name="T48" fmla="*/ 18 w 536"/>
                <a:gd name="T49" fmla="*/ 2 h 259"/>
                <a:gd name="T50" fmla="*/ 27 w 536"/>
                <a:gd name="T51" fmla="*/ 2 h 259"/>
                <a:gd name="T52" fmla="*/ 35 w 536"/>
                <a:gd name="T53" fmla="*/ 2 h 259"/>
                <a:gd name="T54" fmla="*/ 42 w 536"/>
                <a:gd name="T55" fmla="*/ 2 h 259"/>
                <a:gd name="T56" fmla="*/ 51 w 536"/>
                <a:gd name="T57" fmla="*/ 2 h 259"/>
                <a:gd name="T58" fmla="*/ 64 w 536"/>
                <a:gd name="T59" fmla="*/ 2 h 259"/>
                <a:gd name="T60" fmla="*/ 71 w 536"/>
                <a:gd name="T61" fmla="*/ 2 h 259"/>
                <a:gd name="T62" fmla="*/ 113 w 536"/>
                <a:gd name="T63" fmla="*/ 2 h 259"/>
                <a:gd name="T64" fmla="*/ 121 w 536"/>
                <a:gd name="T65" fmla="*/ 2 h 259"/>
                <a:gd name="T66" fmla="*/ 131 w 536"/>
                <a:gd name="T67" fmla="*/ 2 h 259"/>
                <a:gd name="T68" fmla="*/ 141 w 536"/>
                <a:gd name="T69" fmla="*/ 2 h 259"/>
                <a:gd name="T70" fmla="*/ 157 w 536"/>
                <a:gd name="T71" fmla="*/ 2 h 259"/>
                <a:gd name="T72" fmla="*/ 174 w 536"/>
                <a:gd name="T73" fmla="*/ 2 h 259"/>
                <a:gd name="T74" fmla="*/ 187 w 536"/>
                <a:gd name="T75" fmla="*/ 2 h 259"/>
                <a:gd name="T76" fmla="*/ 197 w 536"/>
                <a:gd name="T77" fmla="*/ 2 h 259"/>
                <a:gd name="T78" fmla="*/ 206 w 536"/>
                <a:gd name="T79" fmla="*/ 2 h 259"/>
                <a:gd name="T80" fmla="*/ 215 w 536"/>
                <a:gd name="T81" fmla="*/ 2 h 259"/>
                <a:gd name="T82" fmla="*/ 228 w 536"/>
                <a:gd name="T83" fmla="*/ 2 h 259"/>
                <a:gd name="T84" fmla="*/ 238 w 536"/>
                <a:gd name="T85" fmla="*/ 2 h 259"/>
                <a:gd name="T86" fmla="*/ 249 w 536"/>
                <a:gd name="T87" fmla="*/ 2 h 259"/>
                <a:gd name="T88" fmla="*/ 262 w 536"/>
                <a:gd name="T89" fmla="*/ 2 h 259"/>
                <a:gd name="T90" fmla="*/ 282 w 536"/>
                <a:gd name="T91" fmla="*/ 2 h 259"/>
                <a:gd name="T92" fmla="*/ 299 w 536"/>
                <a:gd name="T93" fmla="*/ 2 h 259"/>
                <a:gd name="T94" fmla="*/ 316 w 536"/>
                <a:gd name="T95" fmla="*/ 2 h 259"/>
                <a:gd name="T96" fmla="*/ 337 w 536"/>
                <a:gd name="T97" fmla="*/ 2 h 259"/>
                <a:gd name="T98" fmla="*/ 352 w 536"/>
                <a:gd name="T99" fmla="*/ 2 h 259"/>
                <a:gd name="T100" fmla="*/ 363 w 536"/>
                <a:gd name="T101" fmla="*/ 1 h 259"/>
                <a:gd name="T102" fmla="*/ 372 w 536"/>
                <a:gd name="T103" fmla="*/ 2 h 259"/>
                <a:gd name="T104" fmla="*/ 387 w 536"/>
                <a:gd name="T105" fmla="*/ 2 h 259"/>
                <a:gd name="T106" fmla="*/ 416 w 536"/>
                <a:gd name="T107" fmla="*/ 2 h 259"/>
                <a:gd name="T108" fmla="*/ 532 w 536"/>
                <a:gd name="T109" fmla="*/ 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6" h="259">
                  <a:moveTo>
                    <a:pt x="532" y="1"/>
                  </a:moveTo>
                  <a:lnTo>
                    <a:pt x="532" y="16"/>
                  </a:lnTo>
                  <a:lnTo>
                    <a:pt x="533" y="23"/>
                  </a:lnTo>
                  <a:lnTo>
                    <a:pt x="528" y="23"/>
                  </a:lnTo>
                  <a:lnTo>
                    <a:pt x="528" y="32"/>
                  </a:lnTo>
                  <a:lnTo>
                    <a:pt x="536" y="32"/>
                  </a:lnTo>
                  <a:lnTo>
                    <a:pt x="536" y="39"/>
                  </a:lnTo>
                  <a:lnTo>
                    <a:pt x="533" y="39"/>
                  </a:lnTo>
                  <a:lnTo>
                    <a:pt x="533" y="45"/>
                  </a:lnTo>
                  <a:lnTo>
                    <a:pt x="533" y="60"/>
                  </a:lnTo>
                  <a:lnTo>
                    <a:pt x="533" y="75"/>
                  </a:lnTo>
                  <a:lnTo>
                    <a:pt x="533" y="76"/>
                  </a:lnTo>
                  <a:lnTo>
                    <a:pt x="533" y="80"/>
                  </a:lnTo>
                  <a:lnTo>
                    <a:pt x="533" y="87"/>
                  </a:lnTo>
                  <a:lnTo>
                    <a:pt x="533" y="90"/>
                  </a:lnTo>
                  <a:lnTo>
                    <a:pt x="533" y="93"/>
                  </a:lnTo>
                  <a:lnTo>
                    <a:pt x="533" y="94"/>
                  </a:lnTo>
                  <a:lnTo>
                    <a:pt x="533" y="109"/>
                  </a:lnTo>
                  <a:lnTo>
                    <a:pt x="533" y="186"/>
                  </a:lnTo>
                  <a:lnTo>
                    <a:pt x="533" y="202"/>
                  </a:lnTo>
                  <a:lnTo>
                    <a:pt x="533" y="204"/>
                  </a:lnTo>
                  <a:lnTo>
                    <a:pt x="533" y="249"/>
                  </a:lnTo>
                  <a:lnTo>
                    <a:pt x="526" y="249"/>
                  </a:lnTo>
                  <a:lnTo>
                    <a:pt x="504" y="249"/>
                  </a:lnTo>
                  <a:lnTo>
                    <a:pt x="491" y="251"/>
                  </a:lnTo>
                  <a:lnTo>
                    <a:pt x="488" y="251"/>
                  </a:lnTo>
                  <a:lnTo>
                    <a:pt x="464" y="251"/>
                  </a:lnTo>
                  <a:lnTo>
                    <a:pt x="463" y="251"/>
                  </a:lnTo>
                  <a:lnTo>
                    <a:pt x="451" y="251"/>
                  </a:lnTo>
                  <a:lnTo>
                    <a:pt x="432" y="251"/>
                  </a:lnTo>
                  <a:lnTo>
                    <a:pt x="425" y="251"/>
                  </a:lnTo>
                  <a:lnTo>
                    <a:pt x="424" y="251"/>
                  </a:lnTo>
                  <a:lnTo>
                    <a:pt x="423" y="251"/>
                  </a:lnTo>
                  <a:lnTo>
                    <a:pt x="422" y="251"/>
                  </a:lnTo>
                  <a:lnTo>
                    <a:pt x="421" y="251"/>
                  </a:lnTo>
                  <a:lnTo>
                    <a:pt x="420" y="251"/>
                  </a:lnTo>
                  <a:lnTo>
                    <a:pt x="419" y="251"/>
                  </a:lnTo>
                  <a:lnTo>
                    <a:pt x="418" y="251"/>
                  </a:lnTo>
                  <a:lnTo>
                    <a:pt x="415" y="251"/>
                  </a:lnTo>
                  <a:lnTo>
                    <a:pt x="407" y="251"/>
                  </a:lnTo>
                  <a:lnTo>
                    <a:pt x="406" y="251"/>
                  </a:lnTo>
                  <a:lnTo>
                    <a:pt x="405" y="251"/>
                  </a:lnTo>
                  <a:lnTo>
                    <a:pt x="404" y="251"/>
                  </a:lnTo>
                  <a:lnTo>
                    <a:pt x="403" y="251"/>
                  </a:lnTo>
                  <a:lnTo>
                    <a:pt x="402" y="251"/>
                  </a:lnTo>
                  <a:lnTo>
                    <a:pt x="401" y="251"/>
                  </a:lnTo>
                  <a:lnTo>
                    <a:pt x="399" y="251"/>
                  </a:lnTo>
                  <a:lnTo>
                    <a:pt x="395" y="251"/>
                  </a:lnTo>
                  <a:lnTo>
                    <a:pt x="394" y="251"/>
                  </a:lnTo>
                  <a:lnTo>
                    <a:pt x="393" y="251"/>
                  </a:lnTo>
                  <a:lnTo>
                    <a:pt x="391" y="251"/>
                  </a:lnTo>
                  <a:lnTo>
                    <a:pt x="391" y="251"/>
                  </a:lnTo>
                  <a:lnTo>
                    <a:pt x="390" y="251"/>
                  </a:lnTo>
                  <a:lnTo>
                    <a:pt x="389" y="251"/>
                  </a:lnTo>
                  <a:lnTo>
                    <a:pt x="363" y="251"/>
                  </a:lnTo>
                  <a:lnTo>
                    <a:pt x="362" y="251"/>
                  </a:lnTo>
                  <a:lnTo>
                    <a:pt x="361" y="251"/>
                  </a:lnTo>
                  <a:lnTo>
                    <a:pt x="360" y="251"/>
                  </a:lnTo>
                  <a:lnTo>
                    <a:pt x="359" y="251"/>
                  </a:lnTo>
                  <a:lnTo>
                    <a:pt x="356" y="251"/>
                  </a:lnTo>
                  <a:lnTo>
                    <a:pt x="355" y="251"/>
                  </a:lnTo>
                  <a:lnTo>
                    <a:pt x="354" y="251"/>
                  </a:lnTo>
                  <a:lnTo>
                    <a:pt x="352" y="251"/>
                  </a:lnTo>
                  <a:lnTo>
                    <a:pt x="351" y="251"/>
                  </a:lnTo>
                  <a:lnTo>
                    <a:pt x="348" y="251"/>
                  </a:lnTo>
                  <a:lnTo>
                    <a:pt x="346" y="251"/>
                  </a:lnTo>
                  <a:lnTo>
                    <a:pt x="344" y="251"/>
                  </a:lnTo>
                  <a:lnTo>
                    <a:pt x="343" y="251"/>
                  </a:lnTo>
                  <a:lnTo>
                    <a:pt x="341" y="251"/>
                  </a:lnTo>
                  <a:lnTo>
                    <a:pt x="339" y="251"/>
                  </a:lnTo>
                  <a:lnTo>
                    <a:pt x="337" y="251"/>
                  </a:lnTo>
                  <a:lnTo>
                    <a:pt x="336" y="251"/>
                  </a:lnTo>
                  <a:lnTo>
                    <a:pt x="335" y="251"/>
                  </a:lnTo>
                  <a:lnTo>
                    <a:pt x="334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0" y="251"/>
                  </a:lnTo>
                  <a:lnTo>
                    <a:pt x="328" y="251"/>
                  </a:lnTo>
                  <a:lnTo>
                    <a:pt x="327" y="251"/>
                  </a:lnTo>
                  <a:lnTo>
                    <a:pt x="322" y="251"/>
                  </a:lnTo>
                  <a:lnTo>
                    <a:pt x="319" y="251"/>
                  </a:lnTo>
                  <a:lnTo>
                    <a:pt x="316" y="251"/>
                  </a:lnTo>
                  <a:lnTo>
                    <a:pt x="315" y="251"/>
                  </a:lnTo>
                  <a:lnTo>
                    <a:pt x="312" y="251"/>
                  </a:lnTo>
                  <a:lnTo>
                    <a:pt x="311" y="251"/>
                  </a:lnTo>
                  <a:lnTo>
                    <a:pt x="310" y="251"/>
                  </a:lnTo>
                  <a:lnTo>
                    <a:pt x="309" y="251"/>
                  </a:lnTo>
                  <a:lnTo>
                    <a:pt x="303" y="251"/>
                  </a:lnTo>
                  <a:lnTo>
                    <a:pt x="302" y="251"/>
                  </a:lnTo>
                  <a:lnTo>
                    <a:pt x="301" y="251"/>
                  </a:lnTo>
                  <a:lnTo>
                    <a:pt x="292" y="251"/>
                  </a:lnTo>
                  <a:lnTo>
                    <a:pt x="291" y="251"/>
                  </a:lnTo>
                  <a:lnTo>
                    <a:pt x="285" y="251"/>
                  </a:lnTo>
                  <a:lnTo>
                    <a:pt x="283" y="251"/>
                  </a:lnTo>
                  <a:lnTo>
                    <a:pt x="283" y="251"/>
                  </a:lnTo>
                  <a:lnTo>
                    <a:pt x="279" y="251"/>
                  </a:lnTo>
                  <a:lnTo>
                    <a:pt x="277" y="251"/>
                  </a:lnTo>
                  <a:lnTo>
                    <a:pt x="274" y="251"/>
                  </a:lnTo>
                  <a:lnTo>
                    <a:pt x="270" y="251"/>
                  </a:lnTo>
                  <a:lnTo>
                    <a:pt x="273" y="255"/>
                  </a:lnTo>
                  <a:lnTo>
                    <a:pt x="274" y="259"/>
                  </a:lnTo>
                  <a:lnTo>
                    <a:pt x="269" y="259"/>
                  </a:lnTo>
                  <a:lnTo>
                    <a:pt x="253" y="259"/>
                  </a:lnTo>
                  <a:lnTo>
                    <a:pt x="253" y="253"/>
                  </a:lnTo>
                  <a:lnTo>
                    <a:pt x="248" y="253"/>
                  </a:lnTo>
                  <a:lnTo>
                    <a:pt x="247" y="253"/>
                  </a:lnTo>
                  <a:lnTo>
                    <a:pt x="244" y="253"/>
                  </a:lnTo>
                  <a:lnTo>
                    <a:pt x="243" y="253"/>
                  </a:lnTo>
                  <a:lnTo>
                    <a:pt x="242" y="253"/>
                  </a:lnTo>
                  <a:lnTo>
                    <a:pt x="228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198" y="252"/>
                  </a:lnTo>
                  <a:lnTo>
                    <a:pt x="198" y="240"/>
                  </a:lnTo>
                  <a:lnTo>
                    <a:pt x="196" y="240"/>
                  </a:lnTo>
                  <a:lnTo>
                    <a:pt x="190" y="240"/>
                  </a:lnTo>
                  <a:lnTo>
                    <a:pt x="191" y="235"/>
                  </a:lnTo>
                  <a:lnTo>
                    <a:pt x="184" y="235"/>
                  </a:lnTo>
                  <a:lnTo>
                    <a:pt x="171" y="235"/>
                  </a:lnTo>
                  <a:lnTo>
                    <a:pt x="168" y="235"/>
                  </a:lnTo>
                  <a:lnTo>
                    <a:pt x="168" y="232"/>
                  </a:lnTo>
                  <a:lnTo>
                    <a:pt x="168" y="231"/>
                  </a:lnTo>
                  <a:lnTo>
                    <a:pt x="168" y="231"/>
                  </a:lnTo>
                  <a:lnTo>
                    <a:pt x="156" y="230"/>
                  </a:lnTo>
                  <a:lnTo>
                    <a:pt x="154" y="230"/>
                  </a:lnTo>
                  <a:lnTo>
                    <a:pt x="149" y="230"/>
                  </a:lnTo>
                  <a:lnTo>
                    <a:pt x="149" y="220"/>
                  </a:lnTo>
                  <a:lnTo>
                    <a:pt x="149" y="185"/>
                  </a:lnTo>
                  <a:lnTo>
                    <a:pt x="147" y="185"/>
                  </a:lnTo>
                  <a:lnTo>
                    <a:pt x="147" y="180"/>
                  </a:lnTo>
                  <a:lnTo>
                    <a:pt x="131" y="181"/>
                  </a:lnTo>
                  <a:lnTo>
                    <a:pt x="133" y="159"/>
                  </a:lnTo>
                  <a:lnTo>
                    <a:pt x="110" y="160"/>
                  </a:lnTo>
                  <a:lnTo>
                    <a:pt x="110" y="138"/>
                  </a:lnTo>
                  <a:lnTo>
                    <a:pt x="79" y="137"/>
                  </a:lnTo>
                  <a:lnTo>
                    <a:pt x="79" y="117"/>
                  </a:lnTo>
                  <a:lnTo>
                    <a:pt x="79" y="116"/>
                  </a:lnTo>
                  <a:lnTo>
                    <a:pt x="78" y="116"/>
                  </a:lnTo>
                  <a:lnTo>
                    <a:pt x="75" y="116"/>
                  </a:lnTo>
                  <a:lnTo>
                    <a:pt x="64" y="116"/>
                  </a:lnTo>
                  <a:lnTo>
                    <a:pt x="64" y="93"/>
                  </a:lnTo>
                  <a:lnTo>
                    <a:pt x="59" y="93"/>
                  </a:lnTo>
                  <a:lnTo>
                    <a:pt x="39" y="93"/>
                  </a:lnTo>
                  <a:lnTo>
                    <a:pt x="39" y="92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7" y="80"/>
                  </a:lnTo>
                  <a:lnTo>
                    <a:pt x="33" y="80"/>
                  </a:lnTo>
                  <a:lnTo>
                    <a:pt x="33" y="77"/>
                  </a:lnTo>
                  <a:lnTo>
                    <a:pt x="29" y="77"/>
                  </a:lnTo>
                  <a:lnTo>
                    <a:pt x="29" y="74"/>
                  </a:lnTo>
                  <a:lnTo>
                    <a:pt x="26" y="73"/>
                  </a:lnTo>
                  <a:lnTo>
                    <a:pt x="26" y="69"/>
                  </a:lnTo>
                  <a:lnTo>
                    <a:pt x="21" y="69"/>
                  </a:lnTo>
                  <a:lnTo>
                    <a:pt x="21" y="48"/>
                  </a:lnTo>
                  <a:lnTo>
                    <a:pt x="0" y="46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6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3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8" y="2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3" y="2"/>
                  </a:lnTo>
                  <a:lnTo>
                    <a:pt x="135" y="2"/>
                  </a:lnTo>
                  <a:lnTo>
                    <a:pt x="137" y="2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5" y="2"/>
                  </a:lnTo>
                  <a:lnTo>
                    <a:pt x="147" y="2"/>
                  </a:lnTo>
                  <a:lnTo>
                    <a:pt x="149" y="2"/>
                  </a:lnTo>
                  <a:lnTo>
                    <a:pt x="151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71" y="2"/>
                  </a:lnTo>
                  <a:lnTo>
                    <a:pt x="174" y="2"/>
                  </a:lnTo>
                  <a:lnTo>
                    <a:pt x="174" y="2"/>
                  </a:lnTo>
                  <a:lnTo>
                    <a:pt x="178" y="2"/>
                  </a:lnTo>
                  <a:lnTo>
                    <a:pt x="180" y="2"/>
                  </a:lnTo>
                  <a:lnTo>
                    <a:pt x="181" y="2"/>
                  </a:lnTo>
                  <a:lnTo>
                    <a:pt x="182" y="2"/>
                  </a:lnTo>
                  <a:lnTo>
                    <a:pt x="185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3" y="2"/>
                  </a:lnTo>
                  <a:lnTo>
                    <a:pt x="195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2"/>
                  </a:lnTo>
                  <a:lnTo>
                    <a:pt x="199" y="2"/>
                  </a:lnTo>
                  <a:lnTo>
                    <a:pt x="200" y="2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4" y="2"/>
                  </a:lnTo>
                  <a:lnTo>
                    <a:pt x="206" y="2"/>
                  </a:lnTo>
                  <a:lnTo>
                    <a:pt x="207" y="2"/>
                  </a:lnTo>
                  <a:lnTo>
                    <a:pt x="208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18" y="2"/>
                  </a:lnTo>
                  <a:lnTo>
                    <a:pt x="221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2"/>
                  </a:lnTo>
                  <a:lnTo>
                    <a:pt x="228" y="2"/>
                  </a:lnTo>
                  <a:lnTo>
                    <a:pt x="230" y="2"/>
                  </a:lnTo>
                  <a:lnTo>
                    <a:pt x="232" y="2"/>
                  </a:lnTo>
                  <a:lnTo>
                    <a:pt x="233" y="2"/>
                  </a:lnTo>
                  <a:lnTo>
                    <a:pt x="234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8" y="2"/>
                  </a:lnTo>
                  <a:lnTo>
                    <a:pt x="239" y="2"/>
                  </a:lnTo>
                  <a:lnTo>
                    <a:pt x="242" y="2"/>
                  </a:lnTo>
                  <a:lnTo>
                    <a:pt x="243" y="2"/>
                  </a:lnTo>
                  <a:lnTo>
                    <a:pt x="245" y="2"/>
                  </a:lnTo>
                  <a:lnTo>
                    <a:pt x="247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3" y="2"/>
                  </a:lnTo>
                  <a:lnTo>
                    <a:pt x="256" y="2"/>
                  </a:lnTo>
                  <a:lnTo>
                    <a:pt x="259" y="2"/>
                  </a:lnTo>
                  <a:lnTo>
                    <a:pt x="261" y="2"/>
                  </a:lnTo>
                  <a:lnTo>
                    <a:pt x="262" y="2"/>
                  </a:lnTo>
                  <a:lnTo>
                    <a:pt x="266" y="2"/>
                  </a:lnTo>
                  <a:lnTo>
                    <a:pt x="268" y="2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77" y="2"/>
                  </a:lnTo>
                  <a:lnTo>
                    <a:pt x="278" y="2"/>
                  </a:lnTo>
                  <a:lnTo>
                    <a:pt x="282" y="2"/>
                  </a:lnTo>
                  <a:lnTo>
                    <a:pt x="283" y="2"/>
                  </a:lnTo>
                  <a:lnTo>
                    <a:pt x="284" y="2"/>
                  </a:lnTo>
                  <a:lnTo>
                    <a:pt x="288" y="2"/>
                  </a:lnTo>
                  <a:lnTo>
                    <a:pt x="290" y="2"/>
                  </a:lnTo>
                  <a:lnTo>
                    <a:pt x="291" y="2"/>
                  </a:lnTo>
                  <a:lnTo>
                    <a:pt x="298" y="2"/>
                  </a:lnTo>
                  <a:lnTo>
                    <a:pt x="299" y="2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2" y="2"/>
                  </a:lnTo>
                  <a:lnTo>
                    <a:pt x="303" y="2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2" y="2"/>
                  </a:lnTo>
                  <a:lnTo>
                    <a:pt x="324" y="2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35" y="2"/>
                  </a:lnTo>
                  <a:lnTo>
                    <a:pt x="337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7" y="2"/>
                  </a:lnTo>
                  <a:lnTo>
                    <a:pt x="351" y="2"/>
                  </a:lnTo>
                  <a:lnTo>
                    <a:pt x="352" y="2"/>
                  </a:lnTo>
                  <a:lnTo>
                    <a:pt x="353" y="2"/>
                  </a:lnTo>
                  <a:lnTo>
                    <a:pt x="354" y="2"/>
                  </a:lnTo>
                  <a:lnTo>
                    <a:pt x="356" y="2"/>
                  </a:lnTo>
                  <a:lnTo>
                    <a:pt x="359" y="2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4" y="1"/>
                  </a:lnTo>
                  <a:lnTo>
                    <a:pt x="364" y="2"/>
                  </a:lnTo>
                  <a:lnTo>
                    <a:pt x="365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7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91" y="2"/>
                  </a:lnTo>
                  <a:lnTo>
                    <a:pt x="396" y="2"/>
                  </a:lnTo>
                  <a:lnTo>
                    <a:pt x="401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14" y="2"/>
                  </a:lnTo>
                  <a:lnTo>
                    <a:pt x="416" y="2"/>
                  </a:lnTo>
                  <a:lnTo>
                    <a:pt x="422" y="2"/>
                  </a:lnTo>
                  <a:lnTo>
                    <a:pt x="455" y="3"/>
                  </a:lnTo>
                  <a:lnTo>
                    <a:pt x="465" y="3"/>
                  </a:lnTo>
                  <a:lnTo>
                    <a:pt x="473" y="3"/>
                  </a:lnTo>
                  <a:lnTo>
                    <a:pt x="473" y="0"/>
                  </a:lnTo>
                  <a:lnTo>
                    <a:pt x="483" y="0"/>
                  </a:lnTo>
                  <a:lnTo>
                    <a:pt x="532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4" name="Freeform 93"/>
            <p:cNvSpPr>
              <a:spLocks/>
            </p:cNvSpPr>
            <p:nvPr/>
          </p:nvSpPr>
          <p:spPr bwMode="auto">
            <a:xfrm>
              <a:off x="3014662" y="1336675"/>
              <a:ext cx="441325" cy="642938"/>
            </a:xfrm>
            <a:custGeom>
              <a:avLst/>
              <a:gdLst>
                <a:gd name="T0" fmla="*/ 278 w 278"/>
                <a:gd name="T1" fmla="*/ 326 h 405"/>
                <a:gd name="T2" fmla="*/ 274 w 278"/>
                <a:gd name="T3" fmla="*/ 405 h 405"/>
                <a:gd name="T4" fmla="*/ 259 w 278"/>
                <a:gd name="T5" fmla="*/ 405 h 405"/>
                <a:gd name="T6" fmla="*/ 250 w 278"/>
                <a:gd name="T7" fmla="*/ 397 h 405"/>
                <a:gd name="T8" fmla="*/ 254 w 278"/>
                <a:gd name="T9" fmla="*/ 387 h 405"/>
                <a:gd name="T10" fmla="*/ 254 w 278"/>
                <a:gd name="T11" fmla="*/ 372 h 405"/>
                <a:gd name="T12" fmla="*/ 256 w 278"/>
                <a:gd name="T13" fmla="*/ 349 h 405"/>
                <a:gd name="T14" fmla="*/ 247 w 278"/>
                <a:gd name="T15" fmla="*/ 337 h 405"/>
                <a:gd name="T16" fmla="*/ 241 w 278"/>
                <a:gd name="T17" fmla="*/ 326 h 405"/>
                <a:gd name="T18" fmla="*/ 233 w 278"/>
                <a:gd name="T19" fmla="*/ 313 h 405"/>
                <a:gd name="T20" fmla="*/ 225 w 278"/>
                <a:gd name="T21" fmla="*/ 301 h 405"/>
                <a:gd name="T22" fmla="*/ 214 w 278"/>
                <a:gd name="T23" fmla="*/ 294 h 405"/>
                <a:gd name="T24" fmla="*/ 202 w 278"/>
                <a:gd name="T25" fmla="*/ 292 h 405"/>
                <a:gd name="T26" fmla="*/ 194 w 278"/>
                <a:gd name="T27" fmla="*/ 286 h 405"/>
                <a:gd name="T28" fmla="*/ 187 w 278"/>
                <a:gd name="T29" fmla="*/ 278 h 405"/>
                <a:gd name="T30" fmla="*/ 177 w 278"/>
                <a:gd name="T31" fmla="*/ 266 h 405"/>
                <a:gd name="T32" fmla="*/ 170 w 278"/>
                <a:gd name="T33" fmla="*/ 256 h 405"/>
                <a:gd name="T34" fmla="*/ 160 w 278"/>
                <a:gd name="T35" fmla="*/ 254 h 405"/>
                <a:gd name="T36" fmla="*/ 145 w 278"/>
                <a:gd name="T37" fmla="*/ 245 h 405"/>
                <a:gd name="T38" fmla="*/ 136 w 278"/>
                <a:gd name="T39" fmla="*/ 241 h 405"/>
                <a:gd name="T40" fmla="*/ 124 w 278"/>
                <a:gd name="T41" fmla="*/ 239 h 405"/>
                <a:gd name="T42" fmla="*/ 111 w 278"/>
                <a:gd name="T43" fmla="*/ 243 h 405"/>
                <a:gd name="T44" fmla="*/ 103 w 278"/>
                <a:gd name="T45" fmla="*/ 255 h 405"/>
                <a:gd name="T46" fmla="*/ 95 w 278"/>
                <a:gd name="T47" fmla="*/ 262 h 405"/>
                <a:gd name="T48" fmla="*/ 84 w 278"/>
                <a:gd name="T49" fmla="*/ 273 h 405"/>
                <a:gd name="T50" fmla="*/ 81 w 278"/>
                <a:gd name="T51" fmla="*/ 264 h 405"/>
                <a:gd name="T52" fmla="*/ 64 w 278"/>
                <a:gd name="T53" fmla="*/ 261 h 405"/>
                <a:gd name="T54" fmla="*/ 56 w 278"/>
                <a:gd name="T55" fmla="*/ 248 h 405"/>
                <a:gd name="T56" fmla="*/ 56 w 278"/>
                <a:gd name="T57" fmla="*/ 233 h 405"/>
                <a:gd name="T58" fmla="*/ 56 w 278"/>
                <a:gd name="T59" fmla="*/ 208 h 405"/>
                <a:gd name="T60" fmla="*/ 42 w 278"/>
                <a:gd name="T61" fmla="*/ 203 h 405"/>
                <a:gd name="T62" fmla="*/ 28 w 278"/>
                <a:gd name="T63" fmla="*/ 203 h 405"/>
                <a:gd name="T64" fmla="*/ 4 w 278"/>
                <a:gd name="T65" fmla="*/ 203 h 405"/>
                <a:gd name="T66" fmla="*/ 1 w 278"/>
                <a:gd name="T67" fmla="*/ 196 h 405"/>
                <a:gd name="T68" fmla="*/ 1 w 278"/>
                <a:gd name="T69" fmla="*/ 185 h 405"/>
                <a:gd name="T70" fmla="*/ 1 w 278"/>
                <a:gd name="T71" fmla="*/ 153 h 405"/>
                <a:gd name="T72" fmla="*/ 1 w 278"/>
                <a:gd name="T73" fmla="*/ 118 h 405"/>
                <a:gd name="T74" fmla="*/ 1 w 278"/>
                <a:gd name="T75" fmla="*/ 101 h 405"/>
                <a:gd name="T76" fmla="*/ 1 w 278"/>
                <a:gd name="T77" fmla="*/ 84 h 405"/>
                <a:gd name="T78" fmla="*/ 0 w 278"/>
                <a:gd name="T79" fmla="*/ 72 h 405"/>
                <a:gd name="T80" fmla="*/ 0 w 278"/>
                <a:gd name="T81" fmla="*/ 59 h 405"/>
                <a:gd name="T82" fmla="*/ 0 w 278"/>
                <a:gd name="T83" fmla="*/ 47 h 405"/>
                <a:gd name="T84" fmla="*/ 0 w 278"/>
                <a:gd name="T85" fmla="*/ 31 h 405"/>
                <a:gd name="T86" fmla="*/ 0 w 278"/>
                <a:gd name="T87" fmla="*/ 17 h 405"/>
                <a:gd name="T88" fmla="*/ 0 w 278"/>
                <a:gd name="T89" fmla="*/ 5 h 405"/>
                <a:gd name="T90" fmla="*/ 11 w 278"/>
                <a:gd name="T91" fmla="*/ 0 h 405"/>
                <a:gd name="T92" fmla="*/ 34 w 278"/>
                <a:gd name="T93" fmla="*/ 0 h 405"/>
                <a:gd name="T94" fmla="*/ 49 w 278"/>
                <a:gd name="T95" fmla="*/ 0 h 405"/>
                <a:gd name="T96" fmla="*/ 61 w 278"/>
                <a:gd name="T97" fmla="*/ 0 h 405"/>
                <a:gd name="T98" fmla="*/ 82 w 278"/>
                <a:gd name="T99" fmla="*/ 0 h 405"/>
                <a:gd name="T100" fmla="*/ 144 w 278"/>
                <a:gd name="T101" fmla="*/ 0 h 405"/>
                <a:gd name="T102" fmla="*/ 162 w 278"/>
                <a:gd name="T103" fmla="*/ 0 h 405"/>
                <a:gd name="T104" fmla="*/ 178 w 278"/>
                <a:gd name="T105" fmla="*/ 0 h 405"/>
                <a:gd name="T106" fmla="*/ 207 w 278"/>
                <a:gd name="T107" fmla="*/ 0 h 405"/>
                <a:gd name="T108" fmla="*/ 230 w 278"/>
                <a:gd name="T109" fmla="*/ 0 h 405"/>
                <a:gd name="T110" fmla="*/ 247 w 278"/>
                <a:gd name="T111" fmla="*/ 0 h 405"/>
                <a:gd name="T112" fmla="*/ 265 w 278"/>
                <a:gd name="T113" fmla="*/ 0 h 405"/>
                <a:gd name="T114" fmla="*/ 276 w 278"/>
                <a:gd name="T115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8" h="405">
                  <a:moveTo>
                    <a:pt x="276" y="0"/>
                  </a:moveTo>
                  <a:lnTo>
                    <a:pt x="276" y="6"/>
                  </a:lnTo>
                  <a:lnTo>
                    <a:pt x="278" y="158"/>
                  </a:lnTo>
                  <a:lnTo>
                    <a:pt x="278" y="174"/>
                  </a:lnTo>
                  <a:lnTo>
                    <a:pt x="278" y="174"/>
                  </a:lnTo>
                  <a:lnTo>
                    <a:pt x="278" y="266"/>
                  </a:lnTo>
                  <a:lnTo>
                    <a:pt x="278" y="283"/>
                  </a:lnTo>
                  <a:lnTo>
                    <a:pt x="278" y="298"/>
                  </a:lnTo>
                  <a:lnTo>
                    <a:pt x="278" y="326"/>
                  </a:lnTo>
                  <a:lnTo>
                    <a:pt x="276" y="337"/>
                  </a:lnTo>
                  <a:lnTo>
                    <a:pt x="276" y="352"/>
                  </a:lnTo>
                  <a:lnTo>
                    <a:pt x="276" y="371"/>
                  </a:lnTo>
                  <a:lnTo>
                    <a:pt x="276" y="400"/>
                  </a:lnTo>
                  <a:lnTo>
                    <a:pt x="274" y="400"/>
                  </a:lnTo>
                  <a:lnTo>
                    <a:pt x="274" y="400"/>
                  </a:lnTo>
                  <a:lnTo>
                    <a:pt x="274" y="402"/>
                  </a:lnTo>
                  <a:lnTo>
                    <a:pt x="274" y="403"/>
                  </a:lnTo>
                  <a:lnTo>
                    <a:pt x="274" y="405"/>
                  </a:lnTo>
                  <a:lnTo>
                    <a:pt x="273" y="405"/>
                  </a:lnTo>
                  <a:lnTo>
                    <a:pt x="271" y="405"/>
                  </a:lnTo>
                  <a:lnTo>
                    <a:pt x="270" y="405"/>
                  </a:lnTo>
                  <a:lnTo>
                    <a:pt x="267" y="405"/>
                  </a:lnTo>
                  <a:lnTo>
                    <a:pt x="266" y="405"/>
                  </a:lnTo>
                  <a:lnTo>
                    <a:pt x="265" y="405"/>
                  </a:lnTo>
                  <a:lnTo>
                    <a:pt x="264" y="405"/>
                  </a:lnTo>
                  <a:lnTo>
                    <a:pt x="262" y="405"/>
                  </a:lnTo>
                  <a:lnTo>
                    <a:pt x="259" y="405"/>
                  </a:lnTo>
                  <a:lnTo>
                    <a:pt x="254" y="405"/>
                  </a:lnTo>
                  <a:lnTo>
                    <a:pt x="254" y="404"/>
                  </a:lnTo>
                  <a:lnTo>
                    <a:pt x="253" y="404"/>
                  </a:lnTo>
                  <a:lnTo>
                    <a:pt x="250" y="404"/>
                  </a:lnTo>
                  <a:lnTo>
                    <a:pt x="248" y="405"/>
                  </a:lnTo>
                  <a:lnTo>
                    <a:pt x="247" y="405"/>
                  </a:lnTo>
                  <a:lnTo>
                    <a:pt x="247" y="402"/>
                  </a:lnTo>
                  <a:lnTo>
                    <a:pt x="247" y="397"/>
                  </a:lnTo>
                  <a:lnTo>
                    <a:pt x="250" y="397"/>
                  </a:lnTo>
                  <a:lnTo>
                    <a:pt x="250" y="393"/>
                  </a:lnTo>
                  <a:lnTo>
                    <a:pt x="252" y="393"/>
                  </a:lnTo>
                  <a:lnTo>
                    <a:pt x="252" y="391"/>
                  </a:lnTo>
                  <a:lnTo>
                    <a:pt x="252" y="390"/>
                  </a:lnTo>
                  <a:lnTo>
                    <a:pt x="252" y="389"/>
                  </a:lnTo>
                  <a:lnTo>
                    <a:pt x="253" y="389"/>
                  </a:lnTo>
                  <a:lnTo>
                    <a:pt x="254" y="389"/>
                  </a:lnTo>
                  <a:lnTo>
                    <a:pt x="254" y="388"/>
                  </a:lnTo>
                  <a:lnTo>
                    <a:pt x="254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4" y="382"/>
                  </a:lnTo>
                  <a:lnTo>
                    <a:pt x="255" y="381"/>
                  </a:lnTo>
                  <a:lnTo>
                    <a:pt x="255" y="379"/>
                  </a:lnTo>
                  <a:lnTo>
                    <a:pt x="255" y="378"/>
                  </a:lnTo>
                  <a:lnTo>
                    <a:pt x="254" y="376"/>
                  </a:lnTo>
                  <a:lnTo>
                    <a:pt x="254" y="373"/>
                  </a:lnTo>
                  <a:lnTo>
                    <a:pt x="254" y="372"/>
                  </a:lnTo>
                  <a:lnTo>
                    <a:pt x="254" y="368"/>
                  </a:lnTo>
                  <a:lnTo>
                    <a:pt x="254" y="366"/>
                  </a:lnTo>
                  <a:lnTo>
                    <a:pt x="254" y="364"/>
                  </a:lnTo>
                  <a:lnTo>
                    <a:pt x="254" y="364"/>
                  </a:lnTo>
                  <a:lnTo>
                    <a:pt x="254" y="363"/>
                  </a:lnTo>
                  <a:lnTo>
                    <a:pt x="255" y="357"/>
                  </a:lnTo>
                  <a:lnTo>
                    <a:pt x="256" y="357"/>
                  </a:lnTo>
                  <a:lnTo>
                    <a:pt x="256" y="356"/>
                  </a:lnTo>
                  <a:lnTo>
                    <a:pt x="256" y="349"/>
                  </a:lnTo>
                  <a:lnTo>
                    <a:pt x="254" y="349"/>
                  </a:lnTo>
                  <a:lnTo>
                    <a:pt x="254" y="347"/>
                  </a:lnTo>
                  <a:lnTo>
                    <a:pt x="254" y="345"/>
                  </a:lnTo>
                  <a:lnTo>
                    <a:pt x="254" y="341"/>
                  </a:lnTo>
                  <a:lnTo>
                    <a:pt x="250" y="341"/>
                  </a:lnTo>
                  <a:lnTo>
                    <a:pt x="250" y="339"/>
                  </a:lnTo>
                  <a:lnTo>
                    <a:pt x="248" y="339"/>
                  </a:lnTo>
                  <a:lnTo>
                    <a:pt x="248" y="337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6" y="336"/>
                  </a:lnTo>
                  <a:lnTo>
                    <a:pt x="246" y="335"/>
                  </a:lnTo>
                  <a:lnTo>
                    <a:pt x="244" y="335"/>
                  </a:lnTo>
                  <a:lnTo>
                    <a:pt x="244" y="334"/>
                  </a:lnTo>
                  <a:lnTo>
                    <a:pt x="244" y="331"/>
                  </a:lnTo>
                  <a:lnTo>
                    <a:pt x="244" y="330"/>
                  </a:lnTo>
                  <a:lnTo>
                    <a:pt x="241" y="330"/>
                  </a:lnTo>
                  <a:lnTo>
                    <a:pt x="241" y="326"/>
                  </a:lnTo>
                  <a:lnTo>
                    <a:pt x="240" y="326"/>
                  </a:lnTo>
                  <a:lnTo>
                    <a:pt x="239" y="326"/>
                  </a:lnTo>
                  <a:lnTo>
                    <a:pt x="239" y="321"/>
                  </a:lnTo>
                  <a:lnTo>
                    <a:pt x="236" y="321"/>
                  </a:lnTo>
                  <a:lnTo>
                    <a:pt x="236" y="320"/>
                  </a:lnTo>
                  <a:lnTo>
                    <a:pt x="236" y="318"/>
                  </a:lnTo>
                  <a:lnTo>
                    <a:pt x="236" y="314"/>
                  </a:lnTo>
                  <a:lnTo>
                    <a:pt x="236" y="313"/>
                  </a:lnTo>
                  <a:lnTo>
                    <a:pt x="233" y="313"/>
                  </a:lnTo>
                  <a:lnTo>
                    <a:pt x="233" y="310"/>
                  </a:lnTo>
                  <a:lnTo>
                    <a:pt x="233" y="309"/>
                  </a:lnTo>
                  <a:lnTo>
                    <a:pt x="233" y="306"/>
                  </a:lnTo>
                  <a:lnTo>
                    <a:pt x="233" y="302"/>
                  </a:lnTo>
                  <a:lnTo>
                    <a:pt x="231" y="302"/>
                  </a:lnTo>
                  <a:lnTo>
                    <a:pt x="229" y="302"/>
                  </a:lnTo>
                  <a:lnTo>
                    <a:pt x="227" y="302"/>
                  </a:lnTo>
                  <a:lnTo>
                    <a:pt x="225" y="302"/>
                  </a:lnTo>
                  <a:lnTo>
                    <a:pt x="225" y="301"/>
                  </a:lnTo>
                  <a:lnTo>
                    <a:pt x="225" y="296"/>
                  </a:lnTo>
                  <a:lnTo>
                    <a:pt x="224" y="296"/>
                  </a:lnTo>
                  <a:lnTo>
                    <a:pt x="223" y="296"/>
                  </a:lnTo>
                  <a:lnTo>
                    <a:pt x="221" y="296"/>
                  </a:lnTo>
                  <a:lnTo>
                    <a:pt x="221" y="294"/>
                  </a:lnTo>
                  <a:lnTo>
                    <a:pt x="220" y="294"/>
                  </a:lnTo>
                  <a:lnTo>
                    <a:pt x="219" y="294"/>
                  </a:lnTo>
                  <a:lnTo>
                    <a:pt x="216" y="294"/>
                  </a:lnTo>
                  <a:lnTo>
                    <a:pt x="214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6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92"/>
                  </a:lnTo>
                  <a:lnTo>
                    <a:pt x="204" y="292"/>
                  </a:lnTo>
                  <a:lnTo>
                    <a:pt x="202" y="292"/>
                  </a:lnTo>
                  <a:lnTo>
                    <a:pt x="202" y="290"/>
                  </a:lnTo>
                  <a:lnTo>
                    <a:pt x="202" y="289"/>
                  </a:lnTo>
                  <a:lnTo>
                    <a:pt x="201" y="289"/>
                  </a:lnTo>
                  <a:lnTo>
                    <a:pt x="198" y="289"/>
                  </a:lnTo>
                  <a:lnTo>
                    <a:pt x="198" y="288"/>
                  </a:lnTo>
                  <a:lnTo>
                    <a:pt x="198" y="287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4" y="286"/>
                  </a:lnTo>
                  <a:lnTo>
                    <a:pt x="194" y="285"/>
                  </a:lnTo>
                  <a:lnTo>
                    <a:pt x="193" y="285"/>
                  </a:lnTo>
                  <a:lnTo>
                    <a:pt x="193" y="283"/>
                  </a:lnTo>
                  <a:lnTo>
                    <a:pt x="193" y="281"/>
                  </a:lnTo>
                  <a:lnTo>
                    <a:pt x="191" y="281"/>
                  </a:lnTo>
                  <a:lnTo>
                    <a:pt x="190" y="281"/>
                  </a:lnTo>
                  <a:lnTo>
                    <a:pt x="190" y="279"/>
                  </a:lnTo>
                  <a:lnTo>
                    <a:pt x="187" y="279"/>
                  </a:lnTo>
                  <a:lnTo>
                    <a:pt x="187" y="278"/>
                  </a:lnTo>
                  <a:lnTo>
                    <a:pt x="185" y="277"/>
                  </a:lnTo>
                  <a:lnTo>
                    <a:pt x="185" y="273"/>
                  </a:lnTo>
                  <a:lnTo>
                    <a:pt x="182" y="273"/>
                  </a:lnTo>
                  <a:lnTo>
                    <a:pt x="182" y="272"/>
                  </a:lnTo>
                  <a:lnTo>
                    <a:pt x="182" y="269"/>
                  </a:lnTo>
                  <a:lnTo>
                    <a:pt x="181" y="269"/>
                  </a:lnTo>
                  <a:lnTo>
                    <a:pt x="177" y="269"/>
                  </a:lnTo>
                  <a:lnTo>
                    <a:pt x="177" y="267"/>
                  </a:lnTo>
                  <a:lnTo>
                    <a:pt x="177" y="266"/>
                  </a:lnTo>
                  <a:lnTo>
                    <a:pt x="175" y="266"/>
                  </a:lnTo>
                  <a:lnTo>
                    <a:pt x="175" y="264"/>
                  </a:lnTo>
                  <a:lnTo>
                    <a:pt x="175" y="261"/>
                  </a:lnTo>
                  <a:lnTo>
                    <a:pt x="172" y="261"/>
                  </a:lnTo>
                  <a:lnTo>
                    <a:pt x="171" y="261"/>
                  </a:lnTo>
                  <a:lnTo>
                    <a:pt x="170" y="261"/>
                  </a:lnTo>
                  <a:lnTo>
                    <a:pt x="170" y="260"/>
                  </a:lnTo>
                  <a:lnTo>
                    <a:pt x="170" y="259"/>
                  </a:lnTo>
                  <a:lnTo>
                    <a:pt x="170" y="256"/>
                  </a:lnTo>
                  <a:lnTo>
                    <a:pt x="169" y="256"/>
                  </a:lnTo>
                  <a:lnTo>
                    <a:pt x="168" y="256"/>
                  </a:lnTo>
                  <a:lnTo>
                    <a:pt x="167" y="256"/>
                  </a:lnTo>
                  <a:lnTo>
                    <a:pt x="167" y="255"/>
                  </a:lnTo>
                  <a:lnTo>
                    <a:pt x="165" y="255"/>
                  </a:lnTo>
                  <a:lnTo>
                    <a:pt x="163" y="255"/>
                  </a:lnTo>
                  <a:lnTo>
                    <a:pt x="163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47"/>
                  </a:lnTo>
                  <a:lnTo>
                    <a:pt x="155" y="247"/>
                  </a:lnTo>
                  <a:lnTo>
                    <a:pt x="152" y="247"/>
                  </a:lnTo>
                  <a:lnTo>
                    <a:pt x="150" y="247"/>
                  </a:lnTo>
                  <a:lnTo>
                    <a:pt x="147" y="247"/>
                  </a:lnTo>
                  <a:lnTo>
                    <a:pt x="147" y="245"/>
                  </a:lnTo>
                  <a:lnTo>
                    <a:pt x="146" y="245"/>
                  </a:lnTo>
                  <a:lnTo>
                    <a:pt x="145" y="245"/>
                  </a:lnTo>
                  <a:lnTo>
                    <a:pt x="144" y="245"/>
                  </a:lnTo>
                  <a:lnTo>
                    <a:pt x="143" y="245"/>
                  </a:lnTo>
                  <a:lnTo>
                    <a:pt x="143" y="244"/>
                  </a:lnTo>
                  <a:lnTo>
                    <a:pt x="143" y="243"/>
                  </a:lnTo>
                  <a:lnTo>
                    <a:pt x="142" y="243"/>
                  </a:lnTo>
                  <a:lnTo>
                    <a:pt x="141" y="243"/>
                  </a:lnTo>
                  <a:lnTo>
                    <a:pt x="141" y="242"/>
                  </a:lnTo>
                  <a:lnTo>
                    <a:pt x="139" y="242"/>
                  </a:lnTo>
                  <a:lnTo>
                    <a:pt x="136" y="241"/>
                  </a:lnTo>
                  <a:lnTo>
                    <a:pt x="133" y="241"/>
                  </a:lnTo>
                  <a:lnTo>
                    <a:pt x="131" y="241"/>
                  </a:lnTo>
                  <a:lnTo>
                    <a:pt x="129" y="241"/>
                  </a:lnTo>
                  <a:lnTo>
                    <a:pt x="128" y="241"/>
                  </a:lnTo>
                  <a:lnTo>
                    <a:pt x="127" y="241"/>
                  </a:lnTo>
                  <a:lnTo>
                    <a:pt x="126" y="241"/>
                  </a:lnTo>
                  <a:lnTo>
                    <a:pt x="126" y="239"/>
                  </a:lnTo>
                  <a:lnTo>
                    <a:pt x="125" y="239"/>
                  </a:lnTo>
                  <a:lnTo>
                    <a:pt x="124" y="239"/>
                  </a:lnTo>
                  <a:lnTo>
                    <a:pt x="122" y="239"/>
                  </a:lnTo>
                  <a:lnTo>
                    <a:pt x="120" y="239"/>
                  </a:lnTo>
                  <a:lnTo>
                    <a:pt x="118" y="239"/>
                  </a:lnTo>
                  <a:lnTo>
                    <a:pt x="118" y="241"/>
                  </a:lnTo>
                  <a:lnTo>
                    <a:pt x="116" y="241"/>
                  </a:lnTo>
                  <a:lnTo>
                    <a:pt x="116" y="242"/>
                  </a:lnTo>
                  <a:lnTo>
                    <a:pt x="116" y="243"/>
                  </a:lnTo>
                  <a:lnTo>
                    <a:pt x="113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1" y="246"/>
                  </a:lnTo>
                  <a:lnTo>
                    <a:pt x="111" y="248"/>
                  </a:lnTo>
                  <a:lnTo>
                    <a:pt x="111" y="250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7" y="252"/>
                  </a:lnTo>
                  <a:lnTo>
                    <a:pt x="103" y="252"/>
                  </a:lnTo>
                  <a:lnTo>
                    <a:pt x="103" y="255"/>
                  </a:lnTo>
                  <a:lnTo>
                    <a:pt x="102" y="255"/>
                  </a:lnTo>
                  <a:lnTo>
                    <a:pt x="102" y="256"/>
                  </a:lnTo>
                  <a:lnTo>
                    <a:pt x="101" y="256"/>
                  </a:lnTo>
                  <a:lnTo>
                    <a:pt x="100" y="256"/>
                  </a:lnTo>
                  <a:lnTo>
                    <a:pt x="100" y="259"/>
                  </a:lnTo>
                  <a:lnTo>
                    <a:pt x="98" y="259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5" y="268"/>
                  </a:lnTo>
                  <a:lnTo>
                    <a:pt x="95" y="271"/>
                  </a:lnTo>
                  <a:lnTo>
                    <a:pt x="94" y="271"/>
                  </a:lnTo>
                  <a:lnTo>
                    <a:pt x="93" y="271"/>
                  </a:lnTo>
                  <a:lnTo>
                    <a:pt x="91" y="271"/>
                  </a:lnTo>
                  <a:lnTo>
                    <a:pt x="91" y="273"/>
                  </a:lnTo>
                  <a:lnTo>
                    <a:pt x="90" y="273"/>
                  </a:lnTo>
                  <a:lnTo>
                    <a:pt x="84" y="273"/>
                  </a:lnTo>
                  <a:lnTo>
                    <a:pt x="84" y="273"/>
                  </a:lnTo>
                  <a:lnTo>
                    <a:pt x="84" y="271"/>
                  </a:lnTo>
                  <a:lnTo>
                    <a:pt x="84" y="269"/>
                  </a:lnTo>
                  <a:lnTo>
                    <a:pt x="83" y="269"/>
                  </a:lnTo>
                  <a:lnTo>
                    <a:pt x="82" y="269"/>
                  </a:lnTo>
                  <a:lnTo>
                    <a:pt x="81" y="269"/>
                  </a:lnTo>
                  <a:lnTo>
                    <a:pt x="81" y="268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76" y="264"/>
                  </a:lnTo>
                  <a:lnTo>
                    <a:pt x="74" y="264"/>
                  </a:lnTo>
                  <a:lnTo>
                    <a:pt x="71" y="264"/>
                  </a:lnTo>
                  <a:lnTo>
                    <a:pt x="68" y="264"/>
                  </a:lnTo>
                  <a:lnTo>
                    <a:pt x="68" y="263"/>
                  </a:lnTo>
                  <a:lnTo>
                    <a:pt x="68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4" y="261"/>
                  </a:lnTo>
                  <a:lnTo>
                    <a:pt x="62" y="261"/>
                  </a:lnTo>
                  <a:lnTo>
                    <a:pt x="60" y="261"/>
                  </a:lnTo>
                  <a:lnTo>
                    <a:pt x="60" y="256"/>
                  </a:lnTo>
                  <a:lnTo>
                    <a:pt x="60" y="255"/>
                  </a:lnTo>
                  <a:lnTo>
                    <a:pt x="58" y="255"/>
                  </a:lnTo>
                  <a:lnTo>
                    <a:pt x="56" y="255"/>
                  </a:lnTo>
                  <a:lnTo>
                    <a:pt x="56" y="254"/>
                  </a:lnTo>
                  <a:lnTo>
                    <a:pt x="56" y="250"/>
                  </a:lnTo>
                  <a:lnTo>
                    <a:pt x="56" y="248"/>
                  </a:lnTo>
                  <a:lnTo>
                    <a:pt x="56" y="246"/>
                  </a:lnTo>
                  <a:lnTo>
                    <a:pt x="56" y="245"/>
                  </a:lnTo>
                  <a:lnTo>
                    <a:pt x="56" y="244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7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6" y="231"/>
                  </a:lnTo>
                  <a:lnTo>
                    <a:pt x="56" y="230"/>
                  </a:lnTo>
                  <a:lnTo>
                    <a:pt x="56" y="228"/>
                  </a:lnTo>
                  <a:lnTo>
                    <a:pt x="56" y="228"/>
                  </a:lnTo>
                  <a:lnTo>
                    <a:pt x="56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6" y="210"/>
                  </a:lnTo>
                  <a:lnTo>
                    <a:pt x="56" y="208"/>
                  </a:lnTo>
                  <a:lnTo>
                    <a:pt x="56" y="205"/>
                  </a:lnTo>
                  <a:lnTo>
                    <a:pt x="56" y="203"/>
                  </a:lnTo>
                  <a:lnTo>
                    <a:pt x="55" y="203"/>
                  </a:lnTo>
                  <a:lnTo>
                    <a:pt x="53" y="203"/>
                  </a:lnTo>
                  <a:lnTo>
                    <a:pt x="52" y="203"/>
                  </a:lnTo>
                  <a:lnTo>
                    <a:pt x="50" y="203"/>
                  </a:lnTo>
                  <a:lnTo>
                    <a:pt x="48" y="203"/>
                  </a:lnTo>
                  <a:lnTo>
                    <a:pt x="44" y="203"/>
                  </a:lnTo>
                  <a:lnTo>
                    <a:pt x="42" y="203"/>
                  </a:lnTo>
                  <a:lnTo>
                    <a:pt x="41" y="203"/>
                  </a:lnTo>
                  <a:lnTo>
                    <a:pt x="40" y="203"/>
                  </a:lnTo>
                  <a:lnTo>
                    <a:pt x="39" y="203"/>
                  </a:lnTo>
                  <a:lnTo>
                    <a:pt x="38" y="203"/>
                  </a:lnTo>
                  <a:lnTo>
                    <a:pt x="36" y="203"/>
                  </a:lnTo>
                  <a:lnTo>
                    <a:pt x="34" y="203"/>
                  </a:lnTo>
                  <a:lnTo>
                    <a:pt x="32" y="203"/>
                  </a:lnTo>
                  <a:lnTo>
                    <a:pt x="30" y="203"/>
                  </a:lnTo>
                  <a:lnTo>
                    <a:pt x="28" y="203"/>
                  </a:lnTo>
                  <a:lnTo>
                    <a:pt x="27" y="203"/>
                  </a:lnTo>
                  <a:lnTo>
                    <a:pt x="26" y="203"/>
                  </a:lnTo>
                  <a:lnTo>
                    <a:pt x="25" y="203"/>
                  </a:lnTo>
                  <a:lnTo>
                    <a:pt x="16" y="203"/>
                  </a:lnTo>
                  <a:lnTo>
                    <a:pt x="9" y="203"/>
                  </a:lnTo>
                  <a:lnTo>
                    <a:pt x="8" y="203"/>
                  </a:lnTo>
                  <a:lnTo>
                    <a:pt x="7" y="203"/>
                  </a:lnTo>
                  <a:lnTo>
                    <a:pt x="6" y="203"/>
                  </a:lnTo>
                  <a:lnTo>
                    <a:pt x="4" y="203"/>
                  </a:lnTo>
                  <a:lnTo>
                    <a:pt x="2" y="203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0"/>
                  </a:lnTo>
                  <a:lnTo>
                    <a:pt x="1" y="199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1" y="194"/>
                  </a:lnTo>
                  <a:lnTo>
                    <a:pt x="1" y="193"/>
                  </a:lnTo>
                  <a:lnTo>
                    <a:pt x="1" y="192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1" y="187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3"/>
                  </a:lnTo>
                  <a:lnTo>
                    <a:pt x="1" y="179"/>
                  </a:lnTo>
                  <a:lnTo>
                    <a:pt x="1" y="177"/>
                  </a:lnTo>
                  <a:lnTo>
                    <a:pt x="1" y="176"/>
                  </a:lnTo>
                  <a:lnTo>
                    <a:pt x="1" y="174"/>
                  </a:lnTo>
                  <a:lnTo>
                    <a:pt x="1" y="171"/>
                  </a:lnTo>
                  <a:lnTo>
                    <a:pt x="1" y="166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1" y="146"/>
                  </a:lnTo>
                  <a:lnTo>
                    <a:pt x="1" y="143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1" y="132"/>
                  </a:lnTo>
                  <a:lnTo>
                    <a:pt x="1" y="131"/>
                  </a:lnTo>
                  <a:lnTo>
                    <a:pt x="1" y="123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1" y="116"/>
                  </a:lnTo>
                  <a:lnTo>
                    <a:pt x="1" y="115"/>
                  </a:lnTo>
                  <a:lnTo>
                    <a:pt x="1" y="114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6"/>
                  </a:lnTo>
                  <a:lnTo>
                    <a:pt x="1" y="101"/>
                  </a:lnTo>
                  <a:lnTo>
                    <a:pt x="1" y="99"/>
                  </a:lnTo>
                  <a:lnTo>
                    <a:pt x="1" y="97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9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1" y="80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2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8" y="0"/>
                  </a:lnTo>
                  <a:lnTo>
                    <a:pt x="221" y="0"/>
                  </a:lnTo>
                  <a:lnTo>
                    <a:pt x="224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6" y="0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65" y="0"/>
                  </a:lnTo>
                  <a:lnTo>
                    <a:pt x="267" y="0"/>
                  </a:lnTo>
                  <a:lnTo>
                    <a:pt x="268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5" name="Freeform 97"/>
            <p:cNvSpPr>
              <a:spLocks/>
            </p:cNvSpPr>
            <p:nvPr/>
          </p:nvSpPr>
          <p:spPr bwMode="auto">
            <a:xfrm>
              <a:off x="2124075" y="1851025"/>
              <a:ext cx="398463" cy="534988"/>
            </a:xfrm>
            <a:custGeom>
              <a:avLst/>
              <a:gdLst>
                <a:gd name="T0" fmla="*/ 82 w 251"/>
                <a:gd name="T1" fmla="*/ 0 h 337"/>
                <a:gd name="T2" fmla="*/ 128 w 251"/>
                <a:gd name="T3" fmla="*/ 7 h 337"/>
                <a:gd name="T4" fmla="*/ 154 w 251"/>
                <a:gd name="T5" fmla="*/ 7 h 337"/>
                <a:gd name="T6" fmla="*/ 183 w 251"/>
                <a:gd name="T7" fmla="*/ 7 h 337"/>
                <a:gd name="T8" fmla="*/ 208 w 251"/>
                <a:gd name="T9" fmla="*/ 7 h 337"/>
                <a:gd name="T10" fmla="*/ 227 w 251"/>
                <a:gd name="T11" fmla="*/ 7 h 337"/>
                <a:gd name="T12" fmla="*/ 232 w 251"/>
                <a:gd name="T13" fmla="*/ 19 h 337"/>
                <a:gd name="T14" fmla="*/ 225 w 251"/>
                <a:gd name="T15" fmla="*/ 25 h 337"/>
                <a:gd name="T16" fmla="*/ 223 w 251"/>
                <a:gd name="T17" fmla="*/ 38 h 337"/>
                <a:gd name="T18" fmla="*/ 224 w 251"/>
                <a:gd name="T19" fmla="*/ 49 h 337"/>
                <a:gd name="T20" fmla="*/ 226 w 251"/>
                <a:gd name="T21" fmla="*/ 62 h 337"/>
                <a:gd name="T22" fmla="*/ 235 w 251"/>
                <a:gd name="T23" fmla="*/ 118 h 337"/>
                <a:gd name="T24" fmla="*/ 205 w 251"/>
                <a:gd name="T25" fmla="*/ 134 h 337"/>
                <a:gd name="T26" fmla="*/ 201 w 251"/>
                <a:gd name="T27" fmla="*/ 169 h 337"/>
                <a:gd name="T28" fmla="*/ 214 w 251"/>
                <a:gd name="T29" fmla="*/ 203 h 337"/>
                <a:gd name="T30" fmla="*/ 205 w 251"/>
                <a:gd name="T31" fmla="*/ 220 h 337"/>
                <a:gd name="T32" fmla="*/ 196 w 251"/>
                <a:gd name="T33" fmla="*/ 242 h 337"/>
                <a:gd name="T34" fmla="*/ 203 w 251"/>
                <a:gd name="T35" fmla="*/ 268 h 337"/>
                <a:gd name="T36" fmla="*/ 217 w 251"/>
                <a:gd name="T37" fmla="*/ 276 h 337"/>
                <a:gd name="T38" fmla="*/ 235 w 251"/>
                <a:gd name="T39" fmla="*/ 300 h 337"/>
                <a:gd name="T40" fmla="*/ 249 w 251"/>
                <a:gd name="T41" fmla="*/ 312 h 337"/>
                <a:gd name="T42" fmla="*/ 235 w 251"/>
                <a:gd name="T43" fmla="*/ 312 h 337"/>
                <a:gd name="T44" fmla="*/ 223 w 251"/>
                <a:gd name="T45" fmla="*/ 312 h 337"/>
                <a:gd name="T46" fmla="*/ 209 w 251"/>
                <a:gd name="T47" fmla="*/ 312 h 337"/>
                <a:gd name="T48" fmla="*/ 184 w 251"/>
                <a:gd name="T49" fmla="*/ 323 h 337"/>
                <a:gd name="T50" fmla="*/ 162 w 251"/>
                <a:gd name="T51" fmla="*/ 323 h 337"/>
                <a:gd name="T52" fmla="*/ 132 w 251"/>
                <a:gd name="T53" fmla="*/ 332 h 337"/>
                <a:gd name="T54" fmla="*/ 107 w 251"/>
                <a:gd name="T55" fmla="*/ 333 h 337"/>
                <a:gd name="T56" fmla="*/ 100 w 251"/>
                <a:gd name="T57" fmla="*/ 333 h 337"/>
                <a:gd name="T58" fmla="*/ 92 w 251"/>
                <a:gd name="T59" fmla="*/ 325 h 337"/>
                <a:gd name="T60" fmla="*/ 82 w 251"/>
                <a:gd name="T61" fmla="*/ 317 h 337"/>
                <a:gd name="T62" fmla="*/ 75 w 251"/>
                <a:gd name="T63" fmla="*/ 307 h 337"/>
                <a:gd name="T64" fmla="*/ 68 w 251"/>
                <a:gd name="T65" fmla="*/ 299 h 337"/>
                <a:gd name="T66" fmla="*/ 62 w 251"/>
                <a:gd name="T67" fmla="*/ 290 h 337"/>
                <a:gd name="T68" fmla="*/ 64 w 251"/>
                <a:gd name="T69" fmla="*/ 279 h 337"/>
                <a:gd name="T70" fmla="*/ 69 w 251"/>
                <a:gd name="T71" fmla="*/ 268 h 337"/>
                <a:gd name="T72" fmla="*/ 69 w 251"/>
                <a:gd name="T73" fmla="*/ 257 h 337"/>
                <a:gd name="T74" fmla="*/ 65 w 251"/>
                <a:gd name="T75" fmla="*/ 244 h 337"/>
                <a:gd name="T76" fmla="*/ 61 w 251"/>
                <a:gd name="T77" fmla="*/ 233 h 337"/>
                <a:gd name="T78" fmla="*/ 57 w 251"/>
                <a:gd name="T79" fmla="*/ 226 h 337"/>
                <a:gd name="T80" fmla="*/ 52 w 251"/>
                <a:gd name="T81" fmla="*/ 215 h 337"/>
                <a:gd name="T82" fmla="*/ 52 w 251"/>
                <a:gd name="T83" fmla="*/ 207 h 337"/>
                <a:gd name="T84" fmla="*/ 46 w 251"/>
                <a:gd name="T85" fmla="*/ 199 h 337"/>
                <a:gd name="T86" fmla="*/ 45 w 251"/>
                <a:gd name="T87" fmla="*/ 191 h 337"/>
                <a:gd name="T88" fmla="*/ 44 w 251"/>
                <a:gd name="T89" fmla="*/ 181 h 337"/>
                <a:gd name="T90" fmla="*/ 43 w 251"/>
                <a:gd name="T91" fmla="*/ 172 h 337"/>
                <a:gd name="T92" fmla="*/ 44 w 251"/>
                <a:gd name="T93" fmla="*/ 159 h 337"/>
                <a:gd name="T94" fmla="*/ 44 w 251"/>
                <a:gd name="T95" fmla="*/ 149 h 337"/>
                <a:gd name="T96" fmla="*/ 46 w 251"/>
                <a:gd name="T97" fmla="*/ 140 h 337"/>
                <a:gd name="T98" fmla="*/ 52 w 251"/>
                <a:gd name="T99" fmla="*/ 125 h 337"/>
                <a:gd name="T100" fmla="*/ 49 w 251"/>
                <a:gd name="T101" fmla="*/ 114 h 337"/>
                <a:gd name="T102" fmla="*/ 49 w 251"/>
                <a:gd name="T103" fmla="*/ 98 h 337"/>
                <a:gd name="T104" fmla="*/ 47 w 251"/>
                <a:gd name="T105" fmla="*/ 87 h 337"/>
                <a:gd name="T106" fmla="*/ 42 w 251"/>
                <a:gd name="T107" fmla="*/ 78 h 337"/>
                <a:gd name="T108" fmla="*/ 38 w 251"/>
                <a:gd name="T109" fmla="*/ 66 h 337"/>
                <a:gd name="T110" fmla="*/ 36 w 251"/>
                <a:gd name="T111" fmla="*/ 48 h 337"/>
                <a:gd name="T112" fmla="*/ 25 w 251"/>
                <a:gd name="T113" fmla="*/ 40 h 337"/>
                <a:gd name="T114" fmla="*/ 19 w 251"/>
                <a:gd name="T115" fmla="*/ 28 h 337"/>
                <a:gd name="T116" fmla="*/ 13 w 251"/>
                <a:gd name="T117" fmla="*/ 19 h 337"/>
                <a:gd name="T118" fmla="*/ 5 w 251"/>
                <a:gd name="T119" fmla="*/ 8 h 337"/>
                <a:gd name="T120" fmla="*/ 13 w 251"/>
                <a:gd name="T121" fmla="*/ 0 h 337"/>
                <a:gd name="T122" fmla="*/ 57 w 251"/>
                <a:gd name="T12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1" h="337">
                  <a:moveTo>
                    <a:pt x="62" y="0"/>
                  </a:moveTo>
                  <a:lnTo>
                    <a:pt x="65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9" y="8"/>
                  </a:lnTo>
                  <a:lnTo>
                    <a:pt x="102" y="7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5" y="7"/>
                  </a:lnTo>
                  <a:lnTo>
                    <a:pt x="126" y="8"/>
                  </a:lnTo>
                  <a:lnTo>
                    <a:pt x="128" y="7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39" y="7"/>
                  </a:lnTo>
                  <a:lnTo>
                    <a:pt x="140" y="7"/>
                  </a:lnTo>
                  <a:lnTo>
                    <a:pt x="141" y="7"/>
                  </a:lnTo>
                  <a:lnTo>
                    <a:pt x="142" y="7"/>
                  </a:lnTo>
                  <a:lnTo>
                    <a:pt x="143" y="7"/>
                  </a:lnTo>
                  <a:lnTo>
                    <a:pt x="145" y="7"/>
                  </a:lnTo>
                  <a:lnTo>
                    <a:pt x="148" y="7"/>
                  </a:lnTo>
                  <a:lnTo>
                    <a:pt x="151" y="7"/>
                  </a:lnTo>
                  <a:lnTo>
                    <a:pt x="154" y="7"/>
                  </a:lnTo>
                  <a:lnTo>
                    <a:pt x="156" y="7"/>
                  </a:lnTo>
                  <a:lnTo>
                    <a:pt x="158" y="7"/>
                  </a:lnTo>
                  <a:lnTo>
                    <a:pt x="159" y="7"/>
                  </a:lnTo>
                  <a:lnTo>
                    <a:pt x="160" y="7"/>
                  </a:lnTo>
                  <a:lnTo>
                    <a:pt x="162" y="7"/>
                  </a:lnTo>
                  <a:lnTo>
                    <a:pt x="164" y="7"/>
                  </a:lnTo>
                  <a:lnTo>
                    <a:pt x="165" y="7"/>
                  </a:lnTo>
                  <a:lnTo>
                    <a:pt x="176" y="7"/>
                  </a:lnTo>
                  <a:lnTo>
                    <a:pt x="177" y="7"/>
                  </a:lnTo>
                  <a:lnTo>
                    <a:pt x="180" y="7"/>
                  </a:lnTo>
                  <a:lnTo>
                    <a:pt x="181" y="7"/>
                  </a:lnTo>
                  <a:lnTo>
                    <a:pt x="183" y="7"/>
                  </a:lnTo>
                  <a:lnTo>
                    <a:pt x="185" y="7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90" y="7"/>
                  </a:lnTo>
                  <a:lnTo>
                    <a:pt x="193" y="7"/>
                  </a:lnTo>
                  <a:lnTo>
                    <a:pt x="196" y="7"/>
                  </a:lnTo>
                  <a:lnTo>
                    <a:pt x="197" y="7"/>
                  </a:lnTo>
                  <a:lnTo>
                    <a:pt x="199" y="7"/>
                  </a:lnTo>
                  <a:lnTo>
                    <a:pt x="201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8" y="7"/>
                  </a:lnTo>
                  <a:lnTo>
                    <a:pt x="209" y="7"/>
                  </a:lnTo>
                  <a:lnTo>
                    <a:pt x="210" y="7"/>
                  </a:lnTo>
                  <a:lnTo>
                    <a:pt x="212" y="7"/>
                  </a:lnTo>
                  <a:lnTo>
                    <a:pt x="214" y="7"/>
                  </a:lnTo>
                  <a:lnTo>
                    <a:pt x="215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2" y="7"/>
                  </a:lnTo>
                  <a:lnTo>
                    <a:pt x="223" y="7"/>
                  </a:lnTo>
                  <a:lnTo>
                    <a:pt x="225" y="7"/>
                  </a:lnTo>
                  <a:lnTo>
                    <a:pt x="226" y="7"/>
                  </a:lnTo>
                  <a:lnTo>
                    <a:pt x="227" y="7"/>
                  </a:lnTo>
                  <a:lnTo>
                    <a:pt x="227" y="8"/>
                  </a:lnTo>
                  <a:lnTo>
                    <a:pt x="228" y="10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29" y="13"/>
                  </a:lnTo>
                  <a:lnTo>
                    <a:pt x="228" y="13"/>
                  </a:lnTo>
                  <a:lnTo>
                    <a:pt x="228" y="14"/>
                  </a:lnTo>
                  <a:lnTo>
                    <a:pt x="228" y="15"/>
                  </a:lnTo>
                  <a:lnTo>
                    <a:pt x="228" y="16"/>
                  </a:lnTo>
                  <a:lnTo>
                    <a:pt x="229" y="16"/>
                  </a:lnTo>
                  <a:lnTo>
                    <a:pt x="231" y="17"/>
                  </a:lnTo>
                  <a:lnTo>
                    <a:pt x="232" y="19"/>
                  </a:lnTo>
                  <a:lnTo>
                    <a:pt x="232" y="20"/>
                  </a:lnTo>
                  <a:lnTo>
                    <a:pt x="231" y="20"/>
                  </a:lnTo>
                  <a:lnTo>
                    <a:pt x="229" y="20"/>
                  </a:lnTo>
                  <a:lnTo>
                    <a:pt x="229" y="21"/>
                  </a:lnTo>
                  <a:lnTo>
                    <a:pt x="229" y="22"/>
                  </a:lnTo>
                  <a:lnTo>
                    <a:pt x="229" y="23"/>
                  </a:lnTo>
                  <a:lnTo>
                    <a:pt x="229" y="24"/>
                  </a:lnTo>
                  <a:lnTo>
                    <a:pt x="228" y="24"/>
                  </a:lnTo>
                  <a:lnTo>
                    <a:pt x="228" y="25"/>
                  </a:lnTo>
                  <a:lnTo>
                    <a:pt x="227" y="25"/>
                  </a:lnTo>
                  <a:lnTo>
                    <a:pt x="226" y="25"/>
                  </a:lnTo>
                  <a:lnTo>
                    <a:pt x="225" y="25"/>
                  </a:lnTo>
                  <a:lnTo>
                    <a:pt x="224" y="27"/>
                  </a:lnTo>
                  <a:lnTo>
                    <a:pt x="224" y="28"/>
                  </a:lnTo>
                  <a:lnTo>
                    <a:pt x="224" y="29"/>
                  </a:lnTo>
                  <a:lnTo>
                    <a:pt x="224" y="30"/>
                  </a:lnTo>
                  <a:lnTo>
                    <a:pt x="224" y="31"/>
                  </a:lnTo>
                  <a:lnTo>
                    <a:pt x="224" y="32"/>
                  </a:lnTo>
                  <a:lnTo>
                    <a:pt x="224" y="33"/>
                  </a:lnTo>
                  <a:lnTo>
                    <a:pt x="224" y="34"/>
                  </a:lnTo>
                  <a:lnTo>
                    <a:pt x="223" y="36"/>
                  </a:lnTo>
                  <a:lnTo>
                    <a:pt x="223" y="37"/>
                  </a:lnTo>
                  <a:lnTo>
                    <a:pt x="224" y="38"/>
                  </a:lnTo>
                  <a:lnTo>
                    <a:pt x="223" y="38"/>
                  </a:lnTo>
                  <a:lnTo>
                    <a:pt x="223" y="39"/>
                  </a:lnTo>
                  <a:lnTo>
                    <a:pt x="223" y="40"/>
                  </a:lnTo>
                  <a:lnTo>
                    <a:pt x="223" y="40"/>
                  </a:lnTo>
                  <a:lnTo>
                    <a:pt x="222" y="41"/>
                  </a:lnTo>
                  <a:lnTo>
                    <a:pt x="222" y="42"/>
                  </a:lnTo>
                  <a:lnTo>
                    <a:pt x="222" y="44"/>
                  </a:lnTo>
                  <a:lnTo>
                    <a:pt x="222" y="45"/>
                  </a:lnTo>
                  <a:lnTo>
                    <a:pt x="223" y="45"/>
                  </a:lnTo>
                  <a:lnTo>
                    <a:pt x="224" y="46"/>
                  </a:lnTo>
                  <a:lnTo>
                    <a:pt x="224" y="47"/>
                  </a:lnTo>
                  <a:lnTo>
                    <a:pt x="224" y="48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4" y="52"/>
                  </a:lnTo>
                  <a:lnTo>
                    <a:pt x="225" y="52"/>
                  </a:lnTo>
                  <a:lnTo>
                    <a:pt x="225" y="53"/>
                  </a:lnTo>
                  <a:lnTo>
                    <a:pt x="225" y="54"/>
                  </a:lnTo>
                  <a:lnTo>
                    <a:pt x="225" y="55"/>
                  </a:lnTo>
                  <a:lnTo>
                    <a:pt x="226" y="56"/>
                  </a:lnTo>
                  <a:lnTo>
                    <a:pt x="226" y="57"/>
                  </a:lnTo>
                  <a:lnTo>
                    <a:pt x="226" y="58"/>
                  </a:lnTo>
                  <a:lnTo>
                    <a:pt x="226" y="59"/>
                  </a:lnTo>
                  <a:lnTo>
                    <a:pt x="226" y="61"/>
                  </a:lnTo>
                  <a:lnTo>
                    <a:pt x="226" y="62"/>
                  </a:lnTo>
                  <a:lnTo>
                    <a:pt x="226" y="63"/>
                  </a:lnTo>
                  <a:lnTo>
                    <a:pt x="226" y="65"/>
                  </a:lnTo>
                  <a:lnTo>
                    <a:pt x="226" y="69"/>
                  </a:lnTo>
                  <a:lnTo>
                    <a:pt x="232" y="69"/>
                  </a:lnTo>
                  <a:lnTo>
                    <a:pt x="232" y="80"/>
                  </a:lnTo>
                  <a:lnTo>
                    <a:pt x="235" y="80"/>
                  </a:lnTo>
                  <a:lnTo>
                    <a:pt x="235" y="98"/>
                  </a:lnTo>
                  <a:lnTo>
                    <a:pt x="235" y="105"/>
                  </a:lnTo>
                  <a:lnTo>
                    <a:pt x="235" y="108"/>
                  </a:lnTo>
                  <a:lnTo>
                    <a:pt x="235" y="115"/>
                  </a:lnTo>
                  <a:lnTo>
                    <a:pt x="235" y="116"/>
                  </a:lnTo>
                  <a:lnTo>
                    <a:pt x="235" y="118"/>
                  </a:lnTo>
                  <a:lnTo>
                    <a:pt x="235" y="122"/>
                  </a:lnTo>
                  <a:lnTo>
                    <a:pt x="235" y="125"/>
                  </a:lnTo>
                  <a:lnTo>
                    <a:pt x="235" y="129"/>
                  </a:lnTo>
                  <a:lnTo>
                    <a:pt x="226" y="129"/>
                  </a:lnTo>
                  <a:lnTo>
                    <a:pt x="226" y="132"/>
                  </a:lnTo>
                  <a:lnTo>
                    <a:pt x="224" y="132"/>
                  </a:lnTo>
                  <a:lnTo>
                    <a:pt x="222" y="132"/>
                  </a:lnTo>
                  <a:lnTo>
                    <a:pt x="217" y="132"/>
                  </a:lnTo>
                  <a:lnTo>
                    <a:pt x="211" y="132"/>
                  </a:lnTo>
                  <a:lnTo>
                    <a:pt x="208" y="132"/>
                  </a:lnTo>
                  <a:lnTo>
                    <a:pt x="208" y="134"/>
                  </a:lnTo>
                  <a:lnTo>
                    <a:pt x="205" y="134"/>
                  </a:lnTo>
                  <a:lnTo>
                    <a:pt x="203" y="137"/>
                  </a:lnTo>
                  <a:lnTo>
                    <a:pt x="200" y="137"/>
                  </a:lnTo>
                  <a:lnTo>
                    <a:pt x="200" y="148"/>
                  </a:lnTo>
                  <a:lnTo>
                    <a:pt x="200" y="149"/>
                  </a:lnTo>
                  <a:lnTo>
                    <a:pt x="198" y="149"/>
                  </a:lnTo>
                  <a:lnTo>
                    <a:pt x="198" y="150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8"/>
                  </a:lnTo>
                  <a:lnTo>
                    <a:pt x="198" y="162"/>
                  </a:lnTo>
                  <a:lnTo>
                    <a:pt x="201" y="162"/>
                  </a:lnTo>
                  <a:lnTo>
                    <a:pt x="201" y="169"/>
                  </a:lnTo>
                  <a:lnTo>
                    <a:pt x="203" y="169"/>
                  </a:lnTo>
                  <a:lnTo>
                    <a:pt x="203" y="172"/>
                  </a:lnTo>
                  <a:lnTo>
                    <a:pt x="203" y="174"/>
                  </a:lnTo>
                  <a:lnTo>
                    <a:pt x="206" y="174"/>
                  </a:lnTo>
                  <a:lnTo>
                    <a:pt x="206" y="181"/>
                  </a:lnTo>
                  <a:lnTo>
                    <a:pt x="208" y="181"/>
                  </a:lnTo>
                  <a:lnTo>
                    <a:pt x="207" y="185"/>
                  </a:lnTo>
                  <a:lnTo>
                    <a:pt x="208" y="185"/>
                  </a:lnTo>
                  <a:lnTo>
                    <a:pt x="208" y="198"/>
                  </a:lnTo>
                  <a:lnTo>
                    <a:pt x="211" y="197"/>
                  </a:lnTo>
                  <a:lnTo>
                    <a:pt x="211" y="203"/>
                  </a:lnTo>
                  <a:lnTo>
                    <a:pt x="214" y="203"/>
                  </a:lnTo>
                  <a:lnTo>
                    <a:pt x="214" y="208"/>
                  </a:lnTo>
                  <a:lnTo>
                    <a:pt x="210" y="208"/>
                  </a:lnTo>
                  <a:lnTo>
                    <a:pt x="210" y="211"/>
                  </a:lnTo>
                  <a:lnTo>
                    <a:pt x="208" y="211"/>
                  </a:lnTo>
                  <a:lnTo>
                    <a:pt x="208" y="214"/>
                  </a:lnTo>
                  <a:lnTo>
                    <a:pt x="208" y="214"/>
                  </a:lnTo>
                  <a:lnTo>
                    <a:pt x="208" y="216"/>
                  </a:lnTo>
                  <a:lnTo>
                    <a:pt x="207" y="216"/>
                  </a:lnTo>
                  <a:lnTo>
                    <a:pt x="207" y="218"/>
                  </a:lnTo>
                  <a:lnTo>
                    <a:pt x="206" y="218"/>
                  </a:lnTo>
                  <a:lnTo>
                    <a:pt x="206" y="220"/>
                  </a:lnTo>
                  <a:lnTo>
                    <a:pt x="205" y="220"/>
                  </a:lnTo>
                  <a:lnTo>
                    <a:pt x="205" y="224"/>
                  </a:lnTo>
                  <a:lnTo>
                    <a:pt x="203" y="223"/>
                  </a:lnTo>
                  <a:lnTo>
                    <a:pt x="203" y="225"/>
                  </a:lnTo>
                  <a:lnTo>
                    <a:pt x="197" y="225"/>
                  </a:lnTo>
                  <a:lnTo>
                    <a:pt x="197" y="234"/>
                  </a:lnTo>
                  <a:lnTo>
                    <a:pt x="194" y="234"/>
                  </a:lnTo>
                  <a:lnTo>
                    <a:pt x="194" y="236"/>
                  </a:lnTo>
                  <a:lnTo>
                    <a:pt x="194" y="237"/>
                  </a:lnTo>
                  <a:lnTo>
                    <a:pt x="194" y="239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7"/>
                  </a:lnTo>
                  <a:lnTo>
                    <a:pt x="193" y="247"/>
                  </a:lnTo>
                  <a:lnTo>
                    <a:pt x="193" y="249"/>
                  </a:lnTo>
                  <a:lnTo>
                    <a:pt x="193" y="252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200" y="254"/>
                  </a:lnTo>
                  <a:lnTo>
                    <a:pt x="200" y="258"/>
                  </a:lnTo>
                  <a:lnTo>
                    <a:pt x="201" y="258"/>
                  </a:lnTo>
                  <a:lnTo>
                    <a:pt x="201" y="266"/>
                  </a:lnTo>
                  <a:lnTo>
                    <a:pt x="203" y="266"/>
                  </a:lnTo>
                  <a:lnTo>
                    <a:pt x="203" y="268"/>
                  </a:lnTo>
                  <a:lnTo>
                    <a:pt x="206" y="268"/>
                  </a:lnTo>
                  <a:lnTo>
                    <a:pt x="206" y="269"/>
                  </a:lnTo>
                  <a:lnTo>
                    <a:pt x="208" y="269"/>
                  </a:lnTo>
                  <a:lnTo>
                    <a:pt x="208" y="273"/>
                  </a:lnTo>
                  <a:lnTo>
                    <a:pt x="209" y="273"/>
                  </a:lnTo>
                  <a:lnTo>
                    <a:pt x="209" y="274"/>
                  </a:lnTo>
                  <a:lnTo>
                    <a:pt x="210" y="274"/>
                  </a:lnTo>
                  <a:lnTo>
                    <a:pt x="210" y="273"/>
                  </a:lnTo>
                  <a:lnTo>
                    <a:pt x="216" y="273"/>
                  </a:lnTo>
                  <a:lnTo>
                    <a:pt x="216" y="275"/>
                  </a:lnTo>
                  <a:lnTo>
                    <a:pt x="216" y="276"/>
                  </a:lnTo>
                  <a:lnTo>
                    <a:pt x="217" y="276"/>
                  </a:lnTo>
                  <a:lnTo>
                    <a:pt x="218" y="276"/>
                  </a:lnTo>
                  <a:lnTo>
                    <a:pt x="218" y="277"/>
                  </a:lnTo>
                  <a:lnTo>
                    <a:pt x="218" y="285"/>
                  </a:lnTo>
                  <a:lnTo>
                    <a:pt x="219" y="285"/>
                  </a:lnTo>
                  <a:lnTo>
                    <a:pt x="219" y="290"/>
                  </a:lnTo>
                  <a:lnTo>
                    <a:pt x="222" y="290"/>
                  </a:lnTo>
                  <a:lnTo>
                    <a:pt x="222" y="292"/>
                  </a:lnTo>
                  <a:lnTo>
                    <a:pt x="224" y="292"/>
                  </a:lnTo>
                  <a:lnTo>
                    <a:pt x="224" y="299"/>
                  </a:lnTo>
                  <a:lnTo>
                    <a:pt x="232" y="298"/>
                  </a:lnTo>
                  <a:lnTo>
                    <a:pt x="232" y="300"/>
                  </a:lnTo>
                  <a:lnTo>
                    <a:pt x="235" y="300"/>
                  </a:lnTo>
                  <a:lnTo>
                    <a:pt x="235" y="303"/>
                  </a:lnTo>
                  <a:lnTo>
                    <a:pt x="237" y="303"/>
                  </a:lnTo>
                  <a:lnTo>
                    <a:pt x="239" y="303"/>
                  </a:lnTo>
                  <a:lnTo>
                    <a:pt x="239" y="304"/>
                  </a:lnTo>
                  <a:lnTo>
                    <a:pt x="239" y="306"/>
                  </a:lnTo>
                  <a:lnTo>
                    <a:pt x="242" y="306"/>
                  </a:lnTo>
                  <a:lnTo>
                    <a:pt x="242" y="308"/>
                  </a:lnTo>
                  <a:lnTo>
                    <a:pt x="246" y="308"/>
                  </a:lnTo>
                  <a:lnTo>
                    <a:pt x="246" y="310"/>
                  </a:lnTo>
                  <a:lnTo>
                    <a:pt x="251" y="310"/>
                  </a:lnTo>
                  <a:lnTo>
                    <a:pt x="251" y="312"/>
                  </a:lnTo>
                  <a:lnTo>
                    <a:pt x="249" y="312"/>
                  </a:lnTo>
                  <a:lnTo>
                    <a:pt x="248" y="312"/>
                  </a:lnTo>
                  <a:lnTo>
                    <a:pt x="246" y="312"/>
                  </a:lnTo>
                  <a:lnTo>
                    <a:pt x="245" y="312"/>
                  </a:lnTo>
                  <a:lnTo>
                    <a:pt x="244" y="312"/>
                  </a:lnTo>
                  <a:lnTo>
                    <a:pt x="243" y="312"/>
                  </a:lnTo>
                  <a:lnTo>
                    <a:pt x="242" y="312"/>
                  </a:lnTo>
                  <a:lnTo>
                    <a:pt x="241" y="312"/>
                  </a:lnTo>
                  <a:lnTo>
                    <a:pt x="240" y="312"/>
                  </a:lnTo>
                  <a:lnTo>
                    <a:pt x="239" y="312"/>
                  </a:lnTo>
                  <a:lnTo>
                    <a:pt x="237" y="312"/>
                  </a:lnTo>
                  <a:lnTo>
                    <a:pt x="236" y="312"/>
                  </a:lnTo>
                  <a:lnTo>
                    <a:pt x="235" y="312"/>
                  </a:lnTo>
                  <a:lnTo>
                    <a:pt x="235" y="312"/>
                  </a:lnTo>
                  <a:lnTo>
                    <a:pt x="234" y="312"/>
                  </a:lnTo>
                  <a:lnTo>
                    <a:pt x="233" y="312"/>
                  </a:lnTo>
                  <a:lnTo>
                    <a:pt x="232" y="312"/>
                  </a:lnTo>
                  <a:lnTo>
                    <a:pt x="231" y="312"/>
                  </a:lnTo>
                  <a:lnTo>
                    <a:pt x="229" y="312"/>
                  </a:lnTo>
                  <a:lnTo>
                    <a:pt x="228" y="312"/>
                  </a:lnTo>
                  <a:lnTo>
                    <a:pt x="227" y="312"/>
                  </a:lnTo>
                  <a:lnTo>
                    <a:pt x="226" y="312"/>
                  </a:lnTo>
                  <a:lnTo>
                    <a:pt x="225" y="312"/>
                  </a:lnTo>
                  <a:lnTo>
                    <a:pt x="224" y="312"/>
                  </a:lnTo>
                  <a:lnTo>
                    <a:pt x="223" y="312"/>
                  </a:lnTo>
                  <a:lnTo>
                    <a:pt x="222" y="312"/>
                  </a:lnTo>
                  <a:lnTo>
                    <a:pt x="220" y="312"/>
                  </a:lnTo>
                  <a:lnTo>
                    <a:pt x="219" y="312"/>
                  </a:lnTo>
                  <a:lnTo>
                    <a:pt x="218" y="312"/>
                  </a:lnTo>
                  <a:lnTo>
                    <a:pt x="217" y="312"/>
                  </a:lnTo>
                  <a:lnTo>
                    <a:pt x="216" y="312"/>
                  </a:lnTo>
                  <a:lnTo>
                    <a:pt x="215" y="312"/>
                  </a:lnTo>
                  <a:lnTo>
                    <a:pt x="214" y="312"/>
                  </a:lnTo>
                  <a:lnTo>
                    <a:pt x="212" y="312"/>
                  </a:lnTo>
                  <a:lnTo>
                    <a:pt x="211" y="312"/>
                  </a:lnTo>
                  <a:lnTo>
                    <a:pt x="210" y="312"/>
                  </a:lnTo>
                  <a:lnTo>
                    <a:pt x="209" y="312"/>
                  </a:lnTo>
                  <a:lnTo>
                    <a:pt x="208" y="312"/>
                  </a:lnTo>
                  <a:lnTo>
                    <a:pt x="208" y="312"/>
                  </a:lnTo>
                  <a:lnTo>
                    <a:pt x="207" y="312"/>
                  </a:lnTo>
                  <a:lnTo>
                    <a:pt x="206" y="312"/>
                  </a:lnTo>
                  <a:lnTo>
                    <a:pt x="205" y="312"/>
                  </a:lnTo>
                  <a:lnTo>
                    <a:pt x="202" y="312"/>
                  </a:lnTo>
                  <a:lnTo>
                    <a:pt x="201" y="312"/>
                  </a:lnTo>
                  <a:lnTo>
                    <a:pt x="200" y="312"/>
                  </a:lnTo>
                  <a:lnTo>
                    <a:pt x="197" y="312"/>
                  </a:lnTo>
                  <a:lnTo>
                    <a:pt x="197" y="315"/>
                  </a:lnTo>
                  <a:lnTo>
                    <a:pt x="183" y="315"/>
                  </a:lnTo>
                  <a:lnTo>
                    <a:pt x="184" y="323"/>
                  </a:lnTo>
                  <a:lnTo>
                    <a:pt x="182" y="323"/>
                  </a:lnTo>
                  <a:lnTo>
                    <a:pt x="181" y="323"/>
                  </a:lnTo>
                  <a:lnTo>
                    <a:pt x="180" y="323"/>
                  </a:lnTo>
                  <a:lnTo>
                    <a:pt x="177" y="323"/>
                  </a:lnTo>
                  <a:lnTo>
                    <a:pt x="176" y="323"/>
                  </a:lnTo>
                  <a:lnTo>
                    <a:pt x="171" y="323"/>
                  </a:lnTo>
                  <a:lnTo>
                    <a:pt x="169" y="323"/>
                  </a:lnTo>
                  <a:lnTo>
                    <a:pt x="168" y="323"/>
                  </a:lnTo>
                  <a:lnTo>
                    <a:pt x="166" y="323"/>
                  </a:lnTo>
                  <a:lnTo>
                    <a:pt x="164" y="323"/>
                  </a:lnTo>
                  <a:lnTo>
                    <a:pt x="163" y="323"/>
                  </a:lnTo>
                  <a:lnTo>
                    <a:pt x="162" y="323"/>
                  </a:lnTo>
                  <a:lnTo>
                    <a:pt x="160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6" y="323"/>
                  </a:lnTo>
                  <a:lnTo>
                    <a:pt x="155" y="324"/>
                  </a:lnTo>
                  <a:lnTo>
                    <a:pt x="154" y="324"/>
                  </a:lnTo>
                  <a:lnTo>
                    <a:pt x="154" y="324"/>
                  </a:lnTo>
                  <a:lnTo>
                    <a:pt x="152" y="324"/>
                  </a:lnTo>
                  <a:lnTo>
                    <a:pt x="141" y="324"/>
                  </a:lnTo>
                  <a:lnTo>
                    <a:pt x="136" y="324"/>
                  </a:lnTo>
                  <a:lnTo>
                    <a:pt x="136" y="332"/>
                  </a:lnTo>
                  <a:lnTo>
                    <a:pt x="132" y="332"/>
                  </a:lnTo>
                  <a:lnTo>
                    <a:pt x="128" y="332"/>
                  </a:lnTo>
                  <a:lnTo>
                    <a:pt x="126" y="332"/>
                  </a:lnTo>
                  <a:lnTo>
                    <a:pt x="123" y="332"/>
                  </a:lnTo>
                  <a:lnTo>
                    <a:pt x="122" y="332"/>
                  </a:lnTo>
                  <a:lnTo>
                    <a:pt x="121" y="332"/>
                  </a:lnTo>
                  <a:lnTo>
                    <a:pt x="117" y="332"/>
                  </a:lnTo>
                  <a:lnTo>
                    <a:pt x="115" y="332"/>
                  </a:lnTo>
                  <a:lnTo>
                    <a:pt x="113" y="332"/>
                  </a:lnTo>
                  <a:lnTo>
                    <a:pt x="109" y="332"/>
                  </a:lnTo>
                  <a:lnTo>
                    <a:pt x="108" y="332"/>
                  </a:lnTo>
                  <a:lnTo>
                    <a:pt x="108" y="333"/>
                  </a:lnTo>
                  <a:lnTo>
                    <a:pt x="107" y="333"/>
                  </a:lnTo>
                  <a:lnTo>
                    <a:pt x="107" y="334"/>
                  </a:lnTo>
                  <a:lnTo>
                    <a:pt x="106" y="334"/>
                  </a:lnTo>
                  <a:lnTo>
                    <a:pt x="105" y="334"/>
                  </a:lnTo>
                  <a:lnTo>
                    <a:pt x="105" y="335"/>
                  </a:lnTo>
                  <a:lnTo>
                    <a:pt x="105" y="336"/>
                  </a:lnTo>
                  <a:lnTo>
                    <a:pt x="105" y="337"/>
                  </a:lnTo>
                  <a:lnTo>
                    <a:pt x="104" y="337"/>
                  </a:lnTo>
                  <a:lnTo>
                    <a:pt x="103" y="336"/>
                  </a:lnTo>
                  <a:lnTo>
                    <a:pt x="103" y="335"/>
                  </a:lnTo>
                  <a:lnTo>
                    <a:pt x="102" y="334"/>
                  </a:lnTo>
                  <a:lnTo>
                    <a:pt x="100" y="334"/>
                  </a:lnTo>
                  <a:lnTo>
                    <a:pt x="100" y="333"/>
                  </a:lnTo>
                  <a:lnTo>
                    <a:pt x="99" y="333"/>
                  </a:lnTo>
                  <a:lnTo>
                    <a:pt x="99" y="332"/>
                  </a:lnTo>
                  <a:lnTo>
                    <a:pt x="99" y="330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7" y="329"/>
                  </a:lnTo>
                  <a:lnTo>
                    <a:pt x="96" y="329"/>
                  </a:lnTo>
                  <a:lnTo>
                    <a:pt x="96" y="328"/>
                  </a:lnTo>
                  <a:lnTo>
                    <a:pt x="96" y="327"/>
                  </a:lnTo>
                  <a:lnTo>
                    <a:pt x="95" y="327"/>
                  </a:lnTo>
                  <a:lnTo>
                    <a:pt x="94" y="326"/>
                  </a:lnTo>
                  <a:lnTo>
                    <a:pt x="92" y="325"/>
                  </a:lnTo>
                  <a:lnTo>
                    <a:pt x="91" y="325"/>
                  </a:lnTo>
                  <a:lnTo>
                    <a:pt x="90" y="325"/>
                  </a:lnTo>
                  <a:lnTo>
                    <a:pt x="90" y="324"/>
                  </a:lnTo>
                  <a:lnTo>
                    <a:pt x="89" y="324"/>
                  </a:lnTo>
                  <a:lnTo>
                    <a:pt x="89" y="323"/>
                  </a:lnTo>
                  <a:lnTo>
                    <a:pt x="88" y="321"/>
                  </a:lnTo>
                  <a:lnTo>
                    <a:pt x="88" y="320"/>
                  </a:lnTo>
                  <a:lnTo>
                    <a:pt x="87" y="319"/>
                  </a:lnTo>
                  <a:lnTo>
                    <a:pt x="86" y="318"/>
                  </a:lnTo>
                  <a:lnTo>
                    <a:pt x="85" y="318"/>
                  </a:lnTo>
                  <a:lnTo>
                    <a:pt x="83" y="317"/>
                  </a:lnTo>
                  <a:lnTo>
                    <a:pt x="82" y="317"/>
                  </a:lnTo>
                  <a:lnTo>
                    <a:pt x="82" y="316"/>
                  </a:lnTo>
                  <a:lnTo>
                    <a:pt x="81" y="316"/>
                  </a:lnTo>
                  <a:lnTo>
                    <a:pt x="81" y="315"/>
                  </a:lnTo>
                  <a:lnTo>
                    <a:pt x="80" y="315"/>
                  </a:lnTo>
                  <a:lnTo>
                    <a:pt x="80" y="313"/>
                  </a:lnTo>
                  <a:lnTo>
                    <a:pt x="79" y="313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7" y="311"/>
                  </a:lnTo>
                  <a:lnTo>
                    <a:pt x="77" y="310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7"/>
                  </a:lnTo>
                  <a:lnTo>
                    <a:pt x="74" y="306"/>
                  </a:lnTo>
                  <a:lnTo>
                    <a:pt x="73" y="306"/>
                  </a:lnTo>
                  <a:lnTo>
                    <a:pt x="72" y="304"/>
                  </a:lnTo>
                  <a:lnTo>
                    <a:pt x="72" y="303"/>
                  </a:lnTo>
                  <a:lnTo>
                    <a:pt x="71" y="303"/>
                  </a:lnTo>
                  <a:lnTo>
                    <a:pt x="71" y="302"/>
                  </a:lnTo>
                  <a:lnTo>
                    <a:pt x="71" y="301"/>
                  </a:lnTo>
                  <a:lnTo>
                    <a:pt x="70" y="300"/>
                  </a:lnTo>
                  <a:lnTo>
                    <a:pt x="69" y="300"/>
                  </a:lnTo>
                  <a:lnTo>
                    <a:pt x="69" y="299"/>
                  </a:lnTo>
                  <a:lnTo>
                    <a:pt x="68" y="299"/>
                  </a:lnTo>
                  <a:lnTo>
                    <a:pt x="66" y="298"/>
                  </a:lnTo>
                  <a:lnTo>
                    <a:pt x="66" y="296"/>
                  </a:lnTo>
                  <a:lnTo>
                    <a:pt x="65" y="296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4" y="294"/>
                  </a:lnTo>
                  <a:lnTo>
                    <a:pt x="63" y="293"/>
                  </a:lnTo>
                  <a:lnTo>
                    <a:pt x="62" y="294"/>
                  </a:lnTo>
                  <a:lnTo>
                    <a:pt x="62" y="293"/>
                  </a:lnTo>
                  <a:lnTo>
                    <a:pt x="61" y="292"/>
                  </a:lnTo>
                  <a:lnTo>
                    <a:pt x="61" y="291"/>
                  </a:lnTo>
                  <a:lnTo>
                    <a:pt x="62" y="290"/>
                  </a:lnTo>
                  <a:lnTo>
                    <a:pt x="62" y="289"/>
                  </a:lnTo>
                  <a:lnTo>
                    <a:pt x="61" y="287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60" y="284"/>
                  </a:lnTo>
                  <a:lnTo>
                    <a:pt x="61" y="284"/>
                  </a:lnTo>
                  <a:lnTo>
                    <a:pt x="62" y="283"/>
                  </a:lnTo>
                  <a:lnTo>
                    <a:pt x="63" y="282"/>
                  </a:lnTo>
                  <a:lnTo>
                    <a:pt x="63" y="281"/>
                  </a:lnTo>
                  <a:lnTo>
                    <a:pt x="64" y="279"/>
                  </a:lnTo>
                  <a:lnTo>
                    <a:pt x="65" y="278"/>
                  </a:lnTo>
                  <a:lnTo>
                    <a:pt x="65" y="277"/>
                  </a:lnTo>
                  <a:lnTo>
                    <a:pt x="66" y="276"/>
                  </a:lnTo>
                  <a:lnTo>
                    <a:pt x="66" y="275"/>
                  </a:lnTo>
                  <a:lnTo>
                    <a:pt x="66" y="274"/>
                  </a:lnTo>
                  <a:lnTo>
                    <a:pt x="68" y="274"/>
                  </a:lnTo>
                  <a:lnTo>
                    <a:pt x="68" y="273"/>
                  </a:lnTo>
                  <a:lnTo>
                    <a:pt x="68" y="272"/>
                  </a:lnTo>
                  <a:lnTo>
                    <a:pt x="68" y="270"/>
                  </a:lnTo>
                  <a:lnTo>
                    <a:pt x="69" y="270"/>
                  </a:lnTo>
                  <a:lnTo>
                    <a:pt x="69" y="269"/>
                  </a:lnTo>
                  <a:lnTo>
                    <a:pt x="69" y="268"/>
                  </a:lnTo>
                  <a:lnTo>
                    <a:pt x="70" y="267"/>
                  </a:lnTo>
                  <a:lnTo>
                    <a:pt x="70" y="266"/>
                  </a:lnTo>
                  <a:lnTo>
                    <a:pt x="69" y="265"/>
                  </a:lnTo>
                  <a:lnTo>
                    <a:pt x="70" y="264"/>
                  </a:lnTo>
                  <a:lnTo>
                    <a:pt x="70" y="262"/>
                  </a:lnTo>
                  <a:lnTo>
                    <a:pt x="69" y="261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70" y="260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7"/>
                  </a:lnTo>
                  <a:lnTo>
                    <a:pt x="69" y="256"/>
                  </a:lnTo>
                  <a:lnTo>
                    <a:pt x="68" y="254"/>
                  </a:lnTo>
                  <a:lnTo>
                    <a:pt x="68" y="253"/>
                  </a:lnTo>
                  <a:lnTo>
                    <a:pt x="66" y="252"/>
                  </a:lnTo>
                  <a:lnTo>
                    <a:pt x="68" y="251"/>
                  </a:lnTo>
                  <a:lnTo>
                    <a:pt x="66" y="251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6" y="248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3"/>
                  </a:lnTo>
                  <a:lnTo>
                    <a:pt x="64" y="242"/>
                  </a:lnTo>
                  <a:lnTo>
                    <a:pt x="64" y="241"/>
                  </a:lnTo>
                  <a:lnTo>
                    <a:pt x="64" y="240"/>
                  </a:lnTo>
                  <a:lnTo>
                    <a:pt x="63" y="239"/>
                  </a:lnTo>
                  <a:lnTo>
                    <a:pt x="63" y="237"/>
                  </a:lnTo>
                  <a:lnTo>
                    <a:pt x="63" y="236"/>
                  </a:lnTo>
                  <a:lnTo>
                    <a:pt x="63" y="235"/>
                  </a:lnTo>
                  <a:lnTo>
                    <a:pt x="63" y="234"/>
                  </a:lnTo>
                  <a:lnTo>
                    <a:pt x="62" y="234"/>
                  </a:lnTo>
                  <a:lnTo>
                    <a:pt x="61" y="233"/>
                  </a:lnTo>
                  <a:lnTo>
                    <a:pt x="60" y="234"/>
                  </a:lnTo>
                  <a:lnTo>
                    <a:pt x="60" y="233"/>
                  </a:lnTo>
                  <a:lnTo>
                    <a:pt x="60" y="234"/>
                  </a:lnTo>
                  <a:lnTo>
                    <a:pt x="60" y="233"/>
                  </a:lnTo>
                  <a:lnTo>
                    <a:pt x="60" y="232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1" y="230"/>
                  </a:lnTo>
                  <a:lnTo>
                    <a:pt x="60" y="230"/>
                  </a:lnTo>
                  <a:lnTo>
                    <a:pt x="59" y="228"/>
                  </a:lnTo>
                  <a:lnTo>
                    <a:pt x="57" y="227"/>
                  </a:lnTo>
                  <a:lnTo>
                    <a:pt x="57" y="226"/>
                  </a:lnTo>
                  <a:lnTo>
                    <a:pt x="56" y="225"/>
                  </a:lnTo>
                  <a:lnTo>
                    <a:pt x="56" y="224"/>
                  </a:lnTo>
                  <a:lnTo>
                    <a:pt x="55" y="223"/>
                  </a:lnTo>
                  <a:lnTo>
                    <a:pt x="55" y="222"/>
                  </a:lnTo>
                  <a:lnTo>
                    <a:pt x="55" y="220"/>
                  </a:lnTo>
                  <a:lnTo>
                    <a:pt x="54" y="220"/>
                  </a:lnTo>
                  <a:lnTo>
                    <a:pt x="53" y="219"/>
                  </a:lnTo>
                  <a:lnTo>
                    <a:pt x="52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1" y="211"/>
                  </a:lnTo>
                  <a:lnTo>
                    <a:pt x="52" y="210"/>
                  </a:lnTo>
                  <a:lnTo>
                    <a:pt x="53" y="210"/>
                  </a:lnTo>
                  <a:lnTo>
                    <a:pt x="52" y="210"/>
                  </a:lnTo>
                  <a:lnTo>
                    <a:pt x="51" y="209"/>
                  </a:lnTo>
                  <a:lnTo>
                    <a:pt x="51" y="208"/>
                  </a:lnTo>
                  <a:lnTo>
                    <a:pt x="51" y="207"/>
                  </a:lnTo>
                  <a:lnTo>
                    <a:pt x="52" y="207"/>
                  </a:lnTo>
                  <a:lnTo>
                    <a:pt x="51" y="207"/>
                  </a:lnTo>
                  <a:lnTo>
                    <a:pt x="49" y="206"/>
                  </a:lnTo>
                  <a:lnTo>
                    <a:pt x="49" y="205"/>
                  </a:lnTo>
                  <a:lnTo>
                    <a:pt x="49" y="203"/>
                  </a:lnTo>
                  <a:lnTo>
                    <a:pt x="48" y="203"/>
                  </a:lnTo>
                  <a:lnTo>
                    <a:pt x="49" y="203"/>
                  </a:lnTo>
                  <a:lnTo>
                    <a:pt x="49" y="202"/>
                  </a:lnTo>
                  <a:lnTo>
                    <a:pt x="48" y="202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7" y="199"/>
                  </a:lnTo>
                  <a:lnTo>
                    <a:pt x="46" y="199"/>
                  </a:lnTo>
                  <a:lnTo>
                    <a:pt x="45" y="198"/>
                  </a:lnTo>
                  <a:lnTo>
                    <a:pt x="45" y="197"/>
                  </a:lnTo>
                  <a:lnTo>
                    <a:pt x="45" y="196"/>
                  </a:lnTo>
                  <a:lnTo>
                    <a:pt x="45" y="194"/>
                  </a:lnTo>
                  <a:lnTo>
                    <a:pt x="45" y="193"/>
                  </a:lnTo>
                  <a:lnTo>
                    <a:pt x="46" y="193"/>
                  </a:lnTo>
                  <a:lnTo>
                    <a:pt x="47" y="193"/>
                  </a:lnTo>
                  <a:lnTo>
                    <a:pt x="46" y="192"/>
                  </a:lnTo>
                  <a:lnTo>
                    <a:pt x="47" y="191"/>
                  </a:lnTo>
                  <a:lnTo>
                    <a:pt x="46" y="190"/>
                  </a:lnTo>
                  <a:lnTo>
                    <a:pt x="45" y="190"/>
                  </a:lnTo>
                  <a:lnTo>
                    <a:pt x="45" y="191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8"/>
                  </a:lnTo>
                  <a:lnTo>
                    <a:pt x="45" y="188"/>
                  </a:lnTo>
                  <a:lnTo>
                    <a:pt x="46" y="186"/>
                  </a:lnTo>
                  <a:lnTo>
                    <a:pt x="45" y="185"/>
                  </a:lnTo>
                  <a:lnTo>
                    <a:pt x="44" y="184"/>
                  </a:lnTo>
                  <a:lnTo>
                    <a:pt x="45" y="184"/>
                  </a:lnTo>
                  <a:lnTo>
                    <a:pt x="45" y="183"/>
                  </a:lnTo>
                  <a:lnTo>
                    <a:pt x="44" y="183"/>
                  </a:lnTo>
                  <a:lnTo>
                    <a:pt x="44" y="182"/>
                  </a:lnTo>
                  <a:lnTo>
                    <a:pt x="44" y="181"/>
                  </a:lnTo>
                  <a:lnTo>
                    <a:pt x="43" y="180"/>
                  </a:lnTo>
                  <a:lnTo>
                    <a:pt x="43" y="179"/>
                  </a:lnTo>
                  <a:lnTo>
                    <a:pt x="42" y="179"/>
                  </a:lnTo>
                  <a:lnTo>
                    <a:pt x="42" y="177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2" y="175"/>
                  </a:lnTo>
                  <a:lnTo>
                    <a:pt x="43" y="175"/>
                  </a:lnTo>
                  <a:lnTo>
                    <a:pt x="43" y="174"/>
                  </a:lnTo>
                  <a:lnTo>
                    <a:pt x="42" y="174"/>
                  </a:lnTo>
                  <a:lnTo>
                    <a:pt x="42" y="173"/>
                  </a:lnTo>
                  <a:lnTo>
                    <a:pt x="43" y="172"/>
                  </a:lnTo>
                  <a:lnTo>
                    <a:pt x="43" y="171"/>
                  </a:lnTo>
                  <a:lnTo>
                    <a:pt x="43" y="169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3" y="166"/>
                  </a:lnTo>
                  <a:lnTo>
                    <a:pt x="43" y="165"/>
                  </a:lnTo>
                  <a:lnTo>
                    <a:pt x="43" y="164"/>
                  </a:lnTo>
                  <a:lnTo>
                    <a:pt x="43" y="163"/>
                  </a:lnTo>
                  <a:lnTo>
                    <a:pt x="43" y="162"/>
                  </a:lnTo>
                  <a:lnTo>
                    <a:pt x="44" y="162"/>
                  </a:lnTo>
                  <a:lnTo>
                    <a:pt x="44" y="160"/>
                  </a:lnTo>
                  <a:lnTo>
                    <a:pt x="44" y="159"/>
                  </a:lnTo>
                  <a:lnTo>
                    <a:pt x="44" y="158"/>
                  </a:lnTo>
                  <a:lnTo>
                    <a:pt x="43" y="158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3" y="155"/>
                  </a:lnTo>
                  <a:lnTo>
                    <a:pt x="43" y="154"/>
                  </a:lnTo>
                  <a:lnTo>
                    <a:pt x="44" y="152"/>
                  </a:lnTo>
                  <a:lnTo>
                    <a:pt x="44" y="151"/>
                  </a:lnTo>
                  <a:lnTo>
                    <a:pt x="44" y="150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44" y="148"/>
                  </a:lnTo>
                  <a:lnTo>
                    <a:pt x="44" y="147"/>
                  </a:lnTo>
                  <a:lnTo>
                    <a:pt x="44" y="146"/>
                  </a:lnTo>
                  <a:lnTo>
                    <a:pt x="45" y="146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5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6" y="140"/>
                  </a:lnTo>
                  <a:lnTo>
                    <a:pt x="47" y="139"/>
                  </a:lnTo>
                  <a:lnTo>
                    <a:pt x="47" y="138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49" y="134"/>
                  </a:lnTo>
                  <a:lnTo>
                    <a:pt x="49" y="133"/>
                  </a:lnTo>
                  <a:lnTo>
                    <a:pt x="51" y="132"/>
                  </a:lnTo>
                  <a:lnTo>
                    <a:pt x="51" y="131"/>
                  </a:lnTo>
                  <a:lnTo>
                    <a:pt x="51" y="130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2" y="125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3" y="122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3" y="120"/>
                  </a:lnTo>
                  <a:lnTo>
                    <a:pt x="52" y="118"/>
                  </a:lnTo>
                  <a:lnTo>
                    <a:pt x="51" y="117"/>
                  </a:lnTo>
                  <a:lnTo>
                    <a:pt x="51" y="116"/>
                  </a:lnTo>
                  <a:lnTo>
                    <a:pt x="51" y="115"/>
                  </a:lnTo>
                  <a:lnTo>
                    <a:pt x="51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8" y="110"/>
                  </a:lnTo>
                  <a:lnTo>
                    <a:pt x="48" y="108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4"/>
                  </a:lnTo>
                  <a:lnTo>
                    <a:pt x="48" y="103"/>
                  </a:lnTo>
                  <a:lnTo>
                    <a:pt x="49" y="101"/>
                  </a:lnTo>
                  <a:lnTo>
                    <a:pt x="48" y="100"/>
                  </a:lnTo>
                  <a:lnTo>
                    <a:pt x="48" y="99"/>
                  </a:lnTo>
                  <a:lnTo>
                    <a:pt x="49" y="98"/>
                  </a:lnTo>
                  <a:lnTo>
                    <a:pt x="49" y="97"/>
                  </a:lnTo>
                  <a:lnTo>
                    <a:pt x="49" y="96"/>
                  </a:lnTo>
                  <a:lnTo>
                    <a:pt x="49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4" y="81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3" y="79"/>
                  </a:lnTo>
                  <a:lnTo>
                    <a:pt x="43" y="78"/>
                  </a:lnTo>
                  <a:lnTo>
                    <a:pt x="42" y="78"/>
                  </a:lnTo>
                  <a:lnTo>
                    <a:pt x="40" y="76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39" y="72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39" y="70"/>
                  </a:lnTo>
                  <a:lnTo>
                    <a:pt x="39" y="69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1"/>
                  </a:lnTo>
                  <a:lnTo>
                    <a:pt x="38" y="59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7" y="54"/>
                  </a:lnTo>
                  <a:lnTo>
                    <a:pt x="37" y="52"/>
                  </a:lnTo>
                  <a:lnTo>
                    <a:pt x="37" y="49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5" y="46"/>
                  </a:lnTo>
                  <a:lnTo>
                    <a:pt x="34" y="46"/>
                  </a:lnTo>
                  <a:lnTo>
                    <a:pt x="32" y="45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2" y="37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6" y="10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6" name="Freeform 99"/>
            <p:cNvSpPr>
              <a:spLocks/>
            </p:cNvSpPr>
            <p:nvPr/>
          </p:nvSpPr>
          <p:spPr bwMode="auto">
            <a:xfrm>
              <a:off x="2973387" y="974725"/>
              <a:ext cx="479425" cy="361950"/>
            </a:xfrm>
            <a:custGeom>
              <a:avLst/>
              <a:gdLst>
                <a:gd name="T0" fmla="*/ 42 w 302"/>
                <a:gd name="T1" fmla="*/ 0 h 228"/>
                <a:gd name="T2" fmla="*/ 57 w 302"/>
                <a:gd name="T3" fmla="*/ 1 h 228"/>
                <a:gd name="T4" fmla="*/ 75 w 302"/>
                <a:gd name="T5" fmla="*/ 1 h 228"/>
                <a:gd name="T6" fmla="*/ 91 w 302"/>
                <a:gd name="T7" fmla="*/ 1 h 228"/>
                <a:gd name="T8" fmla="*/ 103 w 302"/>
                <a:gd name="T9" fmla="*/ 1 h 228"/>
                <a:gd name="T10" fmla="*/ 117 w 302"/>
                <a:gd name="T11" fmla="*/ 1 h 228"/>
                <a:gd name="T12" fmla="*/ 133 w 302"/>
                <a:gd name="T13" fmla="*/ 1 h 228"/>
                <a:gd name="T14" fmla="*/ 157 w 302"/>
                <a:gd name="T15" fmla="*/ 1 h 228"/>
                <a:gd name="T16" fmla="*/ 171 w 302"/>
                <a:gd name="T17" fmla="*/ 1 h 228"/>
                <a:gd name="T18" fmla="*/ 180 w 302"/>
                <a:gd name="T19" fmla="*/ 1 h 228"/>
                <a:gd name="T20" fmla="*/ 194 w 302"/>
                <a:gd name="T21" fmla="*/ 1 h 228"/>
                <a:gd name="T22" fmla="*/ 219 w 302"/>
                <a:gd name="T23" fmla="*/ 1 h 228"/>
                <a:gd name="T24" fmla="*/ 237 w 302"/>
                <a:gd name="T25" fmla="*/ 1 h 228"/>
                <a:gd name="T26" fmla="*/ 242 w 302"/>
                <a:gd name="T27" fmla="*/ 1 h 228"/>
                <a:gd name="T28" fmla="*/ 253 w 302"/>
                <a:gd name="T29" fmla="*/ 1 h 228"/>
                <a:gd name="T30" fmla="*/ 265 w 302"/>
                <a:gd name="T31" fmla="*/ 1 h 228"/>
                <a:gd name="T32" fmla="*/ 278 w 302"/>
                <a:gd name="T33" fmla="*/ 1 h 228"/>
                <a:gd name="T34" fmla="*/ 292 w 302"/>
                <a:gd name="T35" fmla="*/ 1 h 228"/>
                <a:gd name="T36" fmla="*/ 302 w 302"/>
                <a:gd name="T37" fmla="*/ 1 h 228"/>
                <a:gd name="T38" fmla="*/ 302 w 302"/>
                <a:gd name="T39" fmla="*/ 221 h 228"/>
                <a:gd name="T40" fmla="*/ 296 w 302"/>
                <a:gd name="T41" fmla="*/ 228 h 228"/>
                <a:gd name="T42" fmla="*/ 280 w 302"/>
                <a:gd name="T43" fmla="*/ 228 h 228"/>
                <a:gd name="T44" fmla="*/ 271 w 302"/>
                <a:gd name="T45" fmla="*/ 228 h 228"/>
                <a:gd name="T46" fmla="*/ 256 w 302"/>
                <a:gd name="T47" fmla="*/ 228 h 228"/>
                <a:gd name="T48" fmla="*/ 239 w 302"/>
                <a:gd name="T49" fmla="*/ 228 h 228"/>
                <a:gd name="T50" fmla="*/ 217 w 302"/>
                <a:gd name="T51" fmla="*/ 228 h 228"/>
                <a:gd name="T52" fmla="*/ 197 w 302"/>
                <a:gd name="T53" fmla="*/ 228 h 228"/>
                <a:gd name="T54" fmla="*/ 187 w 302"/>
                <a:gd name="T55" fmla="*/ 228 h 228"/>
                <a:gd name="T56" fmla="*/ 171 w 302"/>
                <a:gd name="T57" fmla="*/ 228 h 228"/>
                <a:gd name="T58" fmla="*/ 154 w 302"/>
                <a:gd name="T59" fmla="*/ 228 h 228"/>
                <a:gd name="T60" fmla="*/ 99 w 302"/>
                <a:gd name="T61" fmla="*/ 228 h 228"/>
                <a:gd name="T62" fmla="*/ 84 w 302"/>
                <a:gd name="T63" fmla="*/ 228 h 228"/>
                <a:gd name="T64" fmla="*/ 75 w 302"/>
                <a:gd name="T65" fmla="*/ 228 h 228"/>
                <a:gd name="T66" fmla="*/ 62 w 302"/>
                <a:gd name="T67" fmla="*/ 228 h 228"/>
                <a:gd name="T68" fmla="*/ 48 w 302"/>
                <a:gd name="T69" fmla="*/ 228 h 228"/>
                <a:gd name="T70" fmla="*/ 30 w 302"/>
                <a:gd name="T71" fmla="*/ 228 h 228"/>
                <a:gd name="T72" fmla="*/ 17 w 302"/>
                <a:gd name="T73" fmla="*/ 228 h 228"/>
                <a:gd name="T74" fmla="*/ 1 w 302"/>
                <a:gd name="T75" fmla="*/ 222 h 228"/>
                <a:gd name="T76" fmla="*/ 1 w 302"/>
                <a:gd name="T77" fmla="*/ 210 h 228"/>
                <a:gd name="T78" fmla="*/ 1 w 302"/>
                <a:gd name="T79" fmla="*/ 194 h 228"/>
                <a:gd name="T80" fmla="*/ 1 w 302"/>
                <a:gd name="T81" fmla="*/ 181 h 228"/>
                <a:gd name="T82" fmla="*/ 1 w 302"/>
                <a:gd name="T83" fmla="*/ 161 h 228"/>
                <a:gd name="T84" fmla="*/ 0 w 302"/>
                <a:gd name="T85" fmla="*/ 142 h 228"/>
                <a:gd name="T86" fmla="*/ 1 w 302"/>
                <a:gd name="T87" fmla="*/ 129 h 228"/>
                <a:gd name="T88" fmla="*/ 0 w 302"/>
                <a:gd name="T89" fmla="*/ 118 h 228"/>
                <a:gd name="T90" fmla="*/ 0 w 302"/>
                <a:gd name="T91" fmla="*/ 105 h 228"/>
                <a:gd name="T92" fmla="*/ 0 w 302"/>
                <a:gd name="T93" fmla="*/ 76 h 228"/>
                <a:gd name="T94" fmla="*/ 0 w 302"/>
                <a:gd name="T95" fmla="*/ 47 h 228"/>
                <a:gd name="T96" fmla="*/ 0 w 302"/>
                <a:gd name="T97" fmla="*/ 32 h 228"/>
                <a:gd name="T98" fmla="*/ 0 w 302"/>
                <a:gd name="T99" fmla="*/ 19 h 228"/>
                <a:gd name="T100" fmla="*/ 1 w 302"/>
                <a:gd name="T101" fmla="*/ 9 h 228"/>
                <a:gd name="T102" fmla="*/ 4 w 302"/>
                <a:gd name="T103" fmla="*/ 0 h 228"/>
                <a:gd name="T104" fmla="*/ 11 w 302"/>
                <a:gd name="T105" fmla="*/ 0 h 228"/>
                <a:gd name="T106" fmla="*/ 22 w 302"/>
                <a:gd name="T107" fmla="*/ 1 h 228"/>
                <a:gd name="T108" fmla="*/ 33 w 302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2" h="228">
                  <a:moveTo>
                    <a:pt x="33" y="0"/>
                  </a:move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8" y="1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9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91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7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13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20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8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41" y="1"/>
                  </a:lnTo>
                  <a:lnTo>
                    <a:pt x="144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7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4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202" y="1"/>
                  </a:lnTo>
                  <a:lnTo>
                    <a:pt x="207" y="1"/>
                  </a:lnTo>
                  <a:lnTo>
                    <a:pt x="217" y="1"/>
                  </a:lnTo>
                  <a:lnTo>
                    <a:pt x="219" y="1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4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0" y="1"/>
                  </a:lnTo>
                  <a:lnTo>
                    <a:pt x="240" y="2"/>
                  </a:lnTo>
                  <a:lnTo>
                    <a:pt x="241" y="2"/>
                  </a:lnTo>
                  <a:lnTo>
                    <a:pt x="242" y="2"/>
                  </a:lnTo>
                  <a:lnTo>
                    <a:pt x="242" y="1"/>
                  </a:lnTo>
                  <a:lnTo>
                    <a:pt x="244" y="1"/>
                  </a:lnTo>
                  <a:lnTo>
                    <a:pt x="246" y="1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1" y="1"/>
                  </a:lnTo>
                  <a:lnTo>
                    <a:pt x="262" y="1"/>
                  </a:lnTo>
                  <a:lnTo>
                    <a:pt x="265" y="1"/>
                  </a:lnTo>
                  <a:lnTo>
                    <a:pt x="268" y="1"/>
                  </a:lnTo>
                  <a:lnTo>
                    <a:pt x="270" y="1"/>
                  </a:lnTo>
                  <a:lnTo>
                    <a:pt x="271" y="1"/>
                  </a:lnTo>
                  <a:lnTo>
                    <a:pt x="272" y="1"/>
                  </a:lnTo>
                  <a:lnTo>
                    <a:pt x="275" y="1"/>
                  </a:lnTo>
                  <a:lnTo>
                    <a:pt x="276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4" y="1"/>
                  </a:lnTo>
                  <a:lnTo>
                    <a:pt x="296" y="1"/>
                  </a:lnTo>
                  <a:lnTo>
                    <a:pt x="297" y="1"/>
                  </a:lnTo>
                  <a:lnTo>
                    <a:pt x="299" y="1"/>
                  </a:lnTo>
                  <a:lnTo>
                    <a:pt x="300" y="1"/>
                  </a:lnTo>
                  <a:lnTo>
                    <a:pt x="302" y="1"/>
                  </a:lnTo>
                  <a:lnTo>
                    <a:pt x="302" y="26"/>
                  </a:lnTo>
                  <a:lnTo>
                    <a:pt x="302" y="27"/>
                  </a:lnTo>
                  <a:lnTo>
                    <a:pt x="302" y="94"/>
                  </a:lnTo>
                  <a:lnTo>
                    <a:pt x="302" y="124"/>
                  </a:lnTo>
                  <a:lnTo>
                    <a:pt x="302" y="127"/>
                  </a:lnTo>
                  <a:lnTo>
                    <a:pt x="302" y="213"/>
                  </a:lnTo>
                  <a:lnTo>
                    <a:pt x="302" y="221"/>
                  </a:lnTo>
                  <a:lnTo>
                    <a:pt x="302" y="228"/>
                  </a:lnTo>
                  <a:lnTo>
                    <a:pt x="301" y="228"/>
                  </a:lnTo>
                  <a:lnTo>
                    <a:pt x="300" y="228"/>
                  </a:lnTo>
                  <a:lnTo>
                    <a:pt x="299" y="228"/>
                  </a:lnTo>
                  <a:lnTo>
                    <a:pt x="298" y="228"/>
                  </a:lnTo>
                  <a:lnTo>
                    <a:pt x="297" y="228"/>
                  </a:lnTo>
                  <a:lnTo>
                    <a:pt x="296" y="228"/>
                  </a:lnTo>
                  <a:lnTo>
                    <a:pt x="294" y="228"/>
                  </a:lnTo>
                  <a:lnTo>
                    <a:pt x="293" y="228"/>
                  </a:lnTo>
                  <a:lnTo>
                    <a:pt x="291" y="228"/>
                  </a:lnTo>
                  <a:lnTo>
                    <a:pt x="283" y="228"/>
                  </a:lnTo>
                  <a:lnTo>
                    <a:pt x="282" y="228"/>
                  </a:lnTo>
                  <a:lnTo>
                    <a:pt x="281" y="228"/>
                  </a:lnTo>
                  <a:lnTo>
                    <a:pt x="280" y="228"/>
                  </a:lnTo>
                  <a:lnTo>
                    <a:pt x="279" y="228"/>
                  </a:lnTo>
                  <a:lnTo>
                    <a:pt x="276" y="228"/>
                  </a:lnTo>
                  <a:lnTo>
                    <a:pt x="275" y="228"/>
                  </a:lnTo>
                  <a:lnTo>
                    <a:pt x="274" y="228"/>
                  </a:lnTo>
                  <a:lnTo>
                    <a:pt x="273" y="228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0" y="228"/>
                  </a:lnTo>
                  <a:lnTo>
                    <a:pt x="266" y="228"/>
                  </a:lnTo>
                  <a:lnTo>
                    <a:pt x="264" y="228"/>
                  </a:lnTo>
                  <a:lnTo>
                    <a:pt x="262" y="228"/>
                  </a:lnTo>
                  <a:lnTo>
                    <a:pt x="259" y="228"/>
                  </a:lnTo>
                  <a:lnTo>
                    <a:pt x="257" y="228"/>
                  </a:lnTo>
                  <a:lnTo>
                    <a:pt x="256" y="228"/>
                  </a:lnTo>
                  <a:lnTo>
                    <a:pt x="255" y="228"/>
                  </a:lnTo>
                  <a:lnTo>
                    <a:pt x="254" y="228"/>
                  </a:lnTo>
                  <a:lnTo>
                    <a:pt x="253" y="228"/>
                  </a:lnTo>
                  <a:lnTo>
                    <a:pt x="250" y="228"/>
                  </a:lnTo>
                  <a:lnTo>
                    <a:pt x="247" y="228"/>
                  </a:lnTo>
                  <a:lnTo>
                    <a:pt x="244" y="228"/>
                  </a:lnTo>
                  <a:lnTo>
                    <a:pt x="239" y="228"/>
                  </a:lnTo>
                  <a:lnTo>
                    <a:pt x="237" y="228"/>
                  </a:lnTo>
                  <a:lnTo>
                    <a:pt x="233" y="228"/>
                  </a:lnTo>
                  <a:lnTo>
                    <a:pt x="224" y="228"/>
                  </a:lnTo>
                  <a:lnTo>
                    <a:pt x="222" y="228"/>
                  </a:lnTo>
                  <a:lnTo>
                    <a:pt x="221" y="228"/>
                  </a:lnTo>
                  <a:lnTo>
                    <a:pt x="220" y="228"/>
                  </a:lnTo>
                  <a:lnTo>
                    <a:pt x="217" y="228"/>
                  </a:lnTo>
                  <a:lnTo>
                    <a:pt x="215" y="228"/>
                  </a:lnTo>
                  <a:lnTo>
                    <a:pt x="214" y="228"/>
                  </a:lnTo>
                  <a:lnTo>
                    <a:pt x="205" y="228"/>
                  </a:lnTo>
                  <a:lnTo>
                    <a:pt x="204" y="228"/>
                  </a:lnTo>
                  <a:lnTo>
                    <a:pt x="201" y="228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8"/>
                  </a:lnTo>
                  <a:lnTo>
                    <a:pt x="195" y="228"/>
                  </a:lnTo>
                  <a:lnTo>
                    <a:pt x="193" y="228"/>
                  </a:lnTo>
                  <a:lnTo>
                    <a:pt x="191" y="228"/>
                  </a:lnTo>
                  <a:lnTo>
                    <a:pt x="191" y="228"/>
                  </a:lnTo>
                  <a:lnTo>
                    <a:pt x="188" y="228"/>
                  </a:lnTo>
                  <a:lnTo>
                    <a:pt x="187" y="228"/>
                  </a:lnTo>
                  <a:lnTo>
                    <a:pt x="185" y="228"/>
                  </a:lnTo>
                  <a:lnTo>
                    <a:pt x="180" y="228"/>
                  </a:lnTo>
                  <a:lnTo>
                    <a:pt x="177" y="228"/>
                  </a:lnTo>
                  <a:lnTo>
                    <a:pt x="176" y="228"/>
                  </a:lnTo>
                  <a:lnTo>
                    <a:pt x="174" y="228"/>
                  </a:lnTo>
                  <a:lnTo>
                    <a:pt x="172" y="228"/>
                  </a:lnTo>
                  <a:lnTo>
                    <a:pt x="171" y="228"/>
                  </a:lnTo>
                  <a:lnTo>
                    <a:pt x="170" y="228"/>
                  </a:lnTo>
                  <a:lnTo>
                    <a:pt x="169" y="228"/>
                  </a:lnTo>
                  <a:lnTo>
                    <a:pt x="168" y="228"/>
                  </a:lnTo>
                  <a:lnTo>
                    <a:pt x="165" y="228"/>
                  </a:lnTo>
                  <a:lnTo>
                    <a:pt x="164" y="228"/>
                  </a:lnTo>
                  <a:lnTo>
                    <a:pt x="164" y="228"/>
                  </a:lnTo>
                  <a:lnTo>
                    <a:pt x="154" y="228"/>
                  </a:lnTo>
                  <a:lnTo>
                    <a:pt x="126" y="228"/>
                  </a:lnTo>
                  <a:lnTo>
                    <a:pt x="117" y="228"/>
                  </a:lnTo>
                  <a:lnTo>
                    <a:pt x="108" y="228"/>
                  </a:lnTo>
                  <a:lnTo>
                    <a:pt x="107" y="228"/>
                  </a:lnTo>
                  <a:lnTo>
                    <a:pt x="105" y="228"/>
                  </a:lnTo>
                  <a:lnTo>
                    <a:pt x="101" y="228"/>
                  </a:lnTo>
                  <a:lnTo>
                    <a:pt x="99" y="228"/>
                  </a:lnTo>
                  <a:lnTo>
                    <a:pt x="96" y="228"/>
                  </a:lnTo>
                  <a:lnTo>
                    <a:pt x="94" y="228"/>
                  </a:lnTo>
                  <a:lnTo>
                    <a:pt x="93" y="228"/>
                  </a:lnTo>
                  <a:lnTo>
                    <a:pt x="88" y="228"/>
                  </a:lnTo>
                  <a:lnTo>
                    <a:pt x="87" y="228"/>
                  </a:lnTo>
                  <a:lnTo>
                    <a:pt x="86" y="228"/>
                  </a:lnTo>
                  <a:lnTo>
                    <a:pt x="84" y="228"/>
                  </a:lnTo>
                  <a:lnTo>
                    <a:pt x="83" y="228"/>
                  </a:lnTo>
                  <a:lnTo>
                    <a:pt x="82" y="228"/>
                  </a:lnTo>
                  <a:lnTo>
                    <a:pt x="81" y="228"/>
                  </a:lnTo>
                  <a:lnTo>
                    <a:pt x="79" y="228"/>
                  </a:lnTo>
                  <a:lnTo>
                    <a:pt x="78" y="228"/>
                  </a:lnTo>
                  <a:lnTo>
                    <a:pt x="77" y="228"/>
                  </a:lnTo>
                  <a:lnTo>
                    <a:pt x="75" y="228"/>
                  </a:lnTo>
                  <a:lnTo>
                    <a:pt x="74" y="228"/>
                  </a:lnTo>
                  <a:lnTo>
                    <a:pt x="73" y="228"/>
                  </a:lnTo>
                  <a:lnTo>
                    <a:pt x="71" y="228"/>
                  </a:lnTo>
                  <a:lnTo>
                    <a:pt x="68" y="228"/>
                  </a:lnTo>
                  <a:lnTo>
                    <a:pt x="67" y="228"/>
                  </a:lnTo>
                  <a:lnTo>
                    <a:pt x="66" y="228"/>
                  </a:lnTo>
                  <a:lnTo>
                    <a:pt x="62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4" y="228"/>
                  </a:lnTo>
                  <a:lnTo>
                    <a:pt x="53" y="228"/>
                  </a:lnTo>
                  <a:lnTo>
                    <a:pt x="51" y="228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0" y="228"/>
                  </a:lnTo>
                  <a:lnTo>
                    <a:pt x="39" y="228"/>
                  </a:lnTo>
                  <a:lnTo>
                    <a:pt x="37" y="228"/>
                  </a:lnTo>
                  <a:lnTo>
                    <a:pt x="35" y="228"/>
                  </a:lnTo>
                  <a:lnTo>
                    <a:pt x="34" y="228"/>
                  </a:lnTo>
                  <a:lnTo>
                    <a:pt x="30" y="228"/>
                  </a:lnTo>
                  <a:lnTo>
                    <a:pt x="27" y="228"/>
                  </a:lnTo>
                  <a:lnTo>
                    <a:pt x="26" y="228"/>
                  </a:lnTo>
                  <a:lnTo>
                    <a:pt x="23" y="228"/>
                  </a:lnTo>
                  <a:lnTo>
                    <a:pt x="21" y="228"/>
                  </a:lnTo>
                  <a:lnTo>
                    <a:pt x="19" y="228"/>
                  </a:lnTo>
                  <a:lnTo>
                    <a:pt x="18" y="228"/>
                  </a:lnTo>
                  <a:lnTo>
                    <a:pt x="17" y="228"/>
                  </a:lnTo>
                  <a:lnTo>
                    <a:pt x="16" y="228"/>
                  </a:lnTo>
                  <a:lnTo>
                    <a:pt x="14" y="228"/>
                  </a:lnTo>
                  <a:lnTo>
                    <a:pt x="13" y="228"/>
                  </a:lnTo>
                  <a:lnTo>
                    <a:pt x="7" y="228"/>
                  </a:lnTo>
                  <a:lnTo>
                    <a:pt x="1" y="228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1"/>
                  </a:lnTo>
                  <a:lnTo>
                    <a:pt x="1" y="220"/>
                  </a:lnTo>
                  <a:lnTo>
                    <a:pt x="1" y="216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09"/>
                  </a:lnTo>
                  <a:lnTo>
                    <a:pt x="1" y="204"/>
                  </a:lnTo>
                  <a:lnTo>
                    <a:pt x="1" y="203"/>
                  </a:lnTo>
                  <a:lnTo>
                    <a:pt x="1" y="201"/>
                  </a:lnTo>
                  <a:lnTo>
                    <a:pt x="1" y="200"/>
                  </a:lnTo>
                  <a:lnTo>
                    <a:pt x="1" y="198"/>
                  </a:lnTo>
                  <a:lnTo>
                    <a:pt x="1" y="194"/>
                  </a:lnTo>
                  <a:lnTo>
                    <a:pt x="1" y="192"/>
                  </a:lnTo>
                  <a:lnTo>
                    <a:pt x="1" y="190"/>
                  </a:lnTo>
                  <a:lnTo>
                    <a:pt x="1" y="187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1"/>
                  </a:lnTo>
                  <a:lnTo>
                    <a:pt x="1" y="179"/>
                  </a:lnTo>
                  <a:lnTo>
                    <a:pt x="1" y="177"/>
                  </a:lnTo>
                  <a:lnTo>
                    <a:pt x="1" y="175"/>
                  </a:lnTo>
                  <a:lnTo>
                    <a:pt x="1" y="171"/>
                  </a:lnTo>
                  <a:lnTo>
                    <a:pt x="1" y="168"/>
                  </a:lnTo>
                  <a:lnTo>
                    <a:pt x="1" y="165"/>
                  </a:lnTo>
                  <a:lnTo>
                    <a:pt x="1" y="161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3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5"/>
                  </a:lnTo>
                  <a:lnTo>
                    <a:pt x="1" y="131"/>
                  </a:lnTo>
                  <a:lnTo>
                    <a:pt x="1" y="129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1" y="124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7" name="Freeform 100"/>
            <p:cNvSpPr>
              <a:spLocks/>
            </p:cNvSpPr>
            <p:nvPr/>
          </p:nvSpPr>
          <p:spPr bwMode="auto">
            <a:xfrm>
              <a:off x="3570288" y="2406650"/>
              <a:ext cx="601663" cy="523875"/>
            </a:xfrm>
            <a:custGeom>
              <a:avLst/>
              <a:gdLst>
                <a:gd name="T0" fmla="*/ 145 w 379"/>
                <a:gd name="T1" fmla="*/ 118 h 330"/>
                <a:gd name="T2" fmla="*/ 283 w 379"/>
                <a:gd name="T3" fmla="*/ 241 h 330"/>
                <a:gd name="T4" fmla="*/ 379 w 379"/>
                <a:gd name="T5" fmla="*/ 330 h 330"/>
                <a:gd name="T6" fmla="*/ 341 w 379"/>
                <a:gd name="T7" fmla="*/ 330 h 330"/>
                <a:gd name="T8" fmla="*/ 202 w 379"/>
                <a:gd name="T9" fmla="*/ 330 h 330"/>
                <a:gd name="T10" fmla="*/ 185 w 379"/>
                <a:gd name="T11" fmla="*/ 330 h 330"/>
                <a:gd name="T12" fmla="*/ 178 w 379"/>
                <a:gd name="T13" fmla="*/ 323 h 330"/>
                <a:gd name="T14" fmla="*/ 170 w 379"/>
                <a:gd name="T15" fmla="*/ 325 h 330"/>
                <a:gd name="T16" fmla="*/ 165 w 379"/>
                <a:gd name="T17" fmla="*/ 320 h 330"/>
                <a:gd name="T18" fmla="*/ 158 w 379"/>
                <a:gd name="T19" fmla="*/ 314 h 330"/>
                <a:gd name="T20" fmla="*/ 152 w 379"/>
                <a:gd name="T21" fmla="*/ 307 h 330"/>
                <a:gd name="T22" fmla="*/ 143 w 379"/>
                <a:gd name="T23" fmla="*/ 305 h 330"/>
                <a:gd name="T24" fmla="*/ 136 w 379"/>
                <a:gd name="T25" fmla="*/ 301 h 330"/>
                <a:gd name="T26" fmla="*/ 130 w 379"/>
                <a:gd name="T27" fmla="*/ 295 h 330"/>
                <a:gd name="T28" fmla="*/ 129 w 379"/>
                <a:gd name="T29" fmla="*/ 287 h 330"/>
                <a:gd name="T30" fmla="*/ 123 w 379"/>
                <a:gd name="T31" fmla="*/ 280 h 330"/>
                <a:gd name="T32" fmla="*/ 121 w 379"/>
                <a:gd name="T33" fmla="*/ 271 h 330"/>
                <a:gd name="T34" fmla="*/ 115 w 379"/>
                <a:gd name="T35" fmla="*/ 264 h 330"/>
                <a:gd name="T36" fmla="*/ 108 w 379"/>
                <a:gd name="T37" fmla="*/ 259 h 330"/>
                <a:gd name="T38" fmla="*/ 98 w 379"/>
                <a:gd name="T39" fmla="*/ 259 h 330"/>
                <a:gd name="T40" fmla="*/ 91 w 379"/>
                <a:gd name="T41" fmla="*/ 262 h 330"/>
                <a:gd name="T42" fmla="*/ 86 w 379"/>
                <a:gd name="T43" fmla="*/ 261 h 330"/>
                <a:gd name="T44" fmla="*/ 79 w 379"/>
                <a:gd name="T45" fmla="*/ 258 h 330"/>
                <a:gd name="T46" fmla="*/ 85 w 379"/>
                <a:gd name="T47" fmla="*/ 250 h 330"/>
                <a:gd name="T48" fmla="*/ 91 w 379"/>
                <a:gd name="T49" fmla="*/ 244 h 330"/>
                <a:gd name="T50" fmla="*/ 89 w 379"/>
                <a:gd name="T51" fmla="*/ 236 h 330"/>
                <a:gd name="T52" fmla="*/ 93 w 379"/>
                <a:gd name="T53" fmla="*/ 229 h 330"/>
                <a:gd name="T54" fmla="*/ 91 w 379"/>
                <a:gd name="T55" fmla="*/ 222 h 330"/>
                <a:gd name="T56" fmla="*/ 91 w 379"/>
                <a:gd name="T57" fmla="*/ 215 h 330"/>
                <a:gd name="T58" fmla="*/ 82 w 379"/>
                <a:gd name="T59" fmla="*/ 212 h 330"/>
                <a:gd name="T60" fmla="*/ 75 w 379"/>
                <a:gd name="T61" fmla="*/ 205 h 330"/>
                <a:gd name="T62" fmla="*/ 68 w 379"/>
                <a:gd name="T63" fmla="*/ 196 h 330"/>
                <a:gd name="T64" fmla="*/ 71 w 379"/>
                <a:gd name="T65" fmla="*/ 188 h 330"/>
                <a:gd name="T66" fmla="*/ 70 w 379"/>
                <a:gd name="T67" fmla="*/ 178 h 330"/>
                <a:gd name="T68" fmla="*/ 65 w 379"/>
                <a:gd name="T69" fmla="*/ 169 h 330"/>
                <a:gd name="T70" fmla="*/ 58 w 379"/>
                <a:gd name="T71" fmla="*/ 164 h 330"/>
                <a:gd name="T72" fmla="*/ 52 w 379"/>
                <a:gd name="T73" fmla="*/ 161 h 330"/>
                <a:gd name="T74" fmla="*/ 44 w 379"/>
                <a:gd name="T75" fmla="*/ 161 h 330"/>
                <a:gd name="T76" fmla="*/ 38 w 379"/>
                <a:gd name="T77" fmla="*/ 163 h 330"/>
                <a:gd name="T78" fmla="*/ 37 w 379"/>
                <a:gd name="T79" fmla="*/ 156 h 330"/>
                <a:gd name="T80" fmla="*/ 33 w 379"/>
                <a:gd name="T81" fmla="*/ 151 h 330"/>
                <a:gd name="T82" fmla="*/ 31 w 379"/>
                <a:gd name="T83" fmla="*/ 152 h 330"/>
                <a:gd name="T84" fmla="*/ 22 w 379"/>
                <a:gd name="T85" fmla="*/ 151 h 330"/>
                <a:gd name="T86" fmla="*/ 15 w 379"/>
                <a:gd name="T87" fmla="*/ 145 h 330"/>
                <a:gd name="T88" fmla="*/ 8 w 379"/>
                <a:gd name="T89" fmla="*/ 138 h 330"/>
                <a:gd name="T90" fmla="*/ 6 w 379"/>
                <a:gd name="T91" fmla="*/ 131 h 330"/>
                <a:gd name="T92" fmla="*/ 7 w 379"/>
                <a:gd name="T93" fmla="*/ 124 h 330"/>
                <a:gd name="T94" fmla="*/ 5 w 379"/>
                <a:gd name="T95" fmla="*/ 117 h 330"/>
                <a:gd name="T96" fmla="*/ 2 w 379"/>
                <a:gd name="T97" fmla="*/ 111 h 330"/>
                <a:gd name="T98" fmla="*/ 3 w 379"/>
                <a:gd name="T99" fmla="*/ 101 h 330"/>
                <a:gd name="T100" fmla="*/ 5 w 379"/>
                <a:gd name="T101" fmla="*/ 94 h 330"/>
                <a:gd name="T102" fmla="*/ 7 w 379"/>
                <a:gd name="T103" fmla="*/ 88 h 330"/>
                <a:gd name="T104" fmla="*/ 9 w 379"/>
                <a:gd name="T105" fmla="*/ 80 h 330"/>
                <a:gd name="T106" fmla="*/ 18 w 379"/>
                <a:gd name="T107" fmla="*/ 79 h 330"/>
                <a:gd name="T108" fmla="*/ 19 w 379"/>
                <a:gd name="T109" fmla="*/ 70 h 330"/>
                <a:gd name="T110" fmla="*/ 23 w 379"/>
                <a:gd name="T111" fmla="*/ 60 h 330"/>
                <a:gd name="T112" fmla="*/ 19 w 379"/>
                <a:gd name="T113" fmla="*/ 52 h 330"/>
                <a:gd name="T114" fmla="*/ 15 w 379"/>
                <a:gd name="T115" fmla="*/ 43 h 330"/>
                <a:gd name="T116" fmla="*/ 11 w 379"/>
                <a:gd name="T117" fmla="*/ 35 h 330"/>
                <a:gd name="T118" fmla="*/ 6 w 379"/>
                <a:gd name="T119" fmla="*/ 28 h 330"/>
                <a:gd name="T120" fmla="*/ 7 w 379"/>
                <a:gd name="T121" fmla="*/ 17 h 330"/>
                <a:gd name="T122" fmla="*/ 10 w 379"/>
                <a:gd name="T123" fmla="*/ 9 h 330"/>
                <a:gd name="T124" fmla="*/ 15 w 379"/>
                <a:gd name="T125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9" h="330">
                  <a:moveTo>
                    <a:pt x="25" y="9"/>
                  </a:moveTo>
                  <a:lnTo>
                    <a:pt x="33" y="16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3" y="78"/>
                  </a:lnTo>
                  <a:lnTo>
                    <a:pt x="127" y="100"/>
                  </a:lnTo>
                  <a:lnTo>
                    <a:pt x="135" y="106"/>
                  </a:lnTo>
                  <a:lnTo>
                    <a:pt x="145" y="118"/>
                  </a:lnTo>
                  <a:lnTo>
                    <a:pt x="146" y="118"/>
                  </a:lnTo>
                  <a:lnTo>
                    <a:pt x="178" y="146"/>
                  </a:lnTo>
                  <a:lnTo>
                    <a:pt x="198" y="165"/>
                  </a:lnTo>
                  <a:lnTo>
                    <a:pt x="230" y="194"/>
                  </a:lnTo>
                  <a:lnTo>
                    <a:pt x="250" y="212"/>
                  </a:lnTo>
                  <a:lnTo>
                    <a:pt x="252" y="214"/>
                  </a:lnTo>
                  <a:lnTo>
                    <a:pt x="255" y="215"/>
                  </a:lnTo>
                  <a:lnTo>
                    <a:pt x="259" y="221"/>
                  </a:lnTo>
                  <a:lnTo>
                    <a:pt x="281" y="240"/>
                  </a:lnTo>
                  <a:lnTo>
                    <a:pt x="283" y="241"/>
                  </a:lnTo>
                  <a:lnTo>
                    <a:pt x="305" y="261"/>
                  </a:lnTo>
                  <a:lnTo>
                    <a:pt x="320" y="276"/>
                  </a:lnTo>
                  <a:lnTo>
                    <a:pt x="323" y="279"/>
                  </a:lnTo>
                  <a:lnTo>
                    <a:pt x="329" y="284"/>
                  </a:lnTo>
                  <a:lnTo>
                    <a:pt x="348" y="301"/>
                  </a:lnTo>
                  <a:lnTo>
                    <a:pt x="357" y="309"/>
                  </a:lnTo>
                  <a:lnTo>
                    <a:pt x="362" y="315"/>
                  </a:lnTo>
                  <a:lnTo>
                    <a:pt x="363" y="315"/>
                  </a:lnTo>
                  <a:lnTo>
                    <a:pt x="377" y="329"/>
                  </a:lnTo>
                  <a:lnTo>
                    <a:pt x="379" y="330"/>
                  </a:lnTo>
                  <a:lnTo>
                    <a:pt x="378" y="330"/>
                  </a:lnTo>
                  <a:lnTo>
                    <a:pt x="366" y="330"/>
                  </a:lnTo>
                  <a:lnTo>
                    <a:pt x="361" y="330"/>
                  </a:lnTo>
                  <a:lnTo>
                    <a:pt x="358" y="330"/>
                  </a:lnTo>
                  <a:lnTo>
                    <a:pt x="352" y="330"/>
                  </a:lnTo>
                  <a:lnTo>
                    <a:pt x="351" y="330"/>
                  </a:lnTo>
                  <a:lnTo>
                    <a:pt x="350" y="330"/>
                  </a:lnTo>
                  <a:lnTo>
                    <a:pt x="348" y="330"/>
                  </a:lnTo>
                  <a:lnTo>
                    <a:pt x="343" y="330"/>
                  </a:lnTo>
                  <a:lnTo>
                    <a:pt x="341" y="330"/>
                  </a:lnTo>
                  <a:lnTo>
                    <a:pt x="329" y="330"/>
                  </a:lnTo>
                  <a:lnTo>
                    <a:pt x="278" y="330"/>
                  </a:lnTo>
                  <a:lnTo>
                    <a:pt x="272" y="330"/>
                  </a:lnTo>
                  <a:lnTo>
                    <a:pt x="260" y="330"/>
                  </a:lnTo>
                  <a:lnTo>
                    <a:pt x="229" y="330"/>
                  </a:lnTo>
                  <a:lnTo>
                    <a:pt x="224" y="330"/>
                  </a:lnTo>
                  <a:lnTo>
                    <a:pt x="218" y="330"/>
                  </a:lnTo>
                  <a:lnTo>
                    <a:pt x="211" y="330"/>
                  </a:lnTo>
                  <a:lnTo>
                    <a:pt x="206" y="330"/>
                  </a:lnTo>
                  <a:lnTo>
                    <a:pt x="202" y="330"/>
                  </a:lnTo>
                  <a:lnTo>
                    <a:pt x="197" y="330"/>
                  </a:lnTo>
                  <a:lnTo>
                    <a:pt x="197" y="330"/>
                  </a:lnTo>
                  <a:lnTo>
                    <a:pt x="196" y="330"/>
                  </a:lnTo>
                  <a:lnTo>
                    <a:pt x="195" y="330"/>
                  </a:lnTo>
                  <a:lnTo>
                    <a:pt x="194" y="330"/>
                  </a:lnTo>
                  <a:lnTo>
                    <a:pt x="192" y="330"/>
                  </a:lnTo>
                  <a:lnTo>
                    <a:pt x="190" y="330"/>
                  </a:lnTo>
                  <a:lnTo>
                    <a:pt x="189" y="330"/>
                  </a:lnTo>
                  <a:lnTo>
                    <a:pt x="188" y="330"/>
                  </a:lnTo>
                  <a:lnTo>
                    <a:pt x="185" y="330"/>
                  </a:lnTo>
                  <a:lnTo>
                    <a:pt x="183" y="330"/>
                  </a:lnTo>
                  <a:lnTo>
                    <a:pt x="182" y="330"/>
                  </a:lnTo>
                  <a:lnTo>
                    <a:pt x="182" y="329"/>
                  </a:lnTo>
                  <a:lnTo>
                    <a:pt x="181" y="327"/>
                  </a:lnTo>
                  <a:lnTo>
                    <a:pt x="180" y="327"/>
                  </a:lnTo>
                  <a:lnTo>
                    <a:pt x="180" y="326"/>
                  </a:lnTo>
                  <a:lnTo>
                    <a:pt x="179" y="325"/>
                  </a:lnTo>
                  <a:lnTo>
                    <a:pt x="179" y="324"/>
                  </a:lnTo>
                  <a:lnTo>
                    <a:pt x="178" y="324"/>
                  </a:lnTo>
                  <a:lnTo>
                    <a:pt x="178" y="323"/>
                  </a:lnTo>
                  <a:lnTo>
                    <a:pt x="177" y="323"/>
                  </a:lnTo>
                  <a:lnTo>
                    <a:pt x="175" y="323"/>
                  </a:lnTo>
                  <a:lnTo>
                    <a:pt x="175" y="324"/>
                  </a:lnTo>
                  <a:lnTo>
                    <a:pt x="174" y="324"/>
                  </a:lnTo>
                  <a:lnTo>
                    <a:pt x="174" y="323"/>
                  </a:lnTo>
                  <a:lnTo>
                    <a:pt x="173" y="324"/>
                  </a:lnTo>
                  <a:lnTo>
                    <a:pt x="172" y="324"/>
                  </a:lnTo>
                  <a:lnTo>
                    <a:pt x="172" y="325"/>
                  </a:lnTo>
                  <a:lnTo>
                    <a:pt x="171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69" y="325"/>
                  </a:lnTo>
                  <a:lnTo>
                    <a:pt x="168" y="326"/>
                  </a:lnTo>
                  <a:lnTo>
                    <a:pt x="166" y="326"/>
                  </a:lnTo>
                  <a:lnTo>
                    <a:pt x="166" y="325"/>
                  </a:lnTo>
                  <a:lnTo>
                    <a:pt x="165" y="324"/>
                  </a:lnTo>
                  <a:lnTo>
                    <a:pt x="165" y="323"/>
                  </a:lnTo>
                  <a:lnTo>
                    <a:pt x="165" y="322"/>
                  </a:lnTo>
                  <a:lnTo>
                    <a:pt x="165" y="321"/>
                  </a:lnTo>
                  <a:lnTo>
                    <a:pt x="165" y="320"/>
                  </a:lnTo>
                  <a:lnTo>
                    <a:pt x="164" y="320"/>
                  </a:lnTo>
                  <a:lnTo>
                    <a:pt x="164" y="318"/>
                  </a:lnTo>
                  <a:lnTo>
                    <a:pt x="163" y="318"/>
                  </a:lnTo>
                  <a:lnTo>
                    <a:pt x="162" y="318"/>
                  </a:lnTo>
                  <a:lnTo>
                    <a:pt x="161" y="317"/>
                  </a:lnTo>
                  <a:lnTo>
                    <a:pt x="161" y="316"/>
                  </a:lnTo>
                  <a:lnTo>
                    <a:pt x="160" y="315"/>
                  </a:lnTo>
                  <a:lnTo>
                    <a:pt x="160" y="315"/>
                  </a:lnTo>
                  <a:lnTo>
                    <a:pt x="158" y="315"/>
                  </a:lnTo>
                  <a:lnTo>
                    <a:pt x="158" y="314"/>
                  </a:lnTo>
                  <a:lnTo>
                    <a:pt x="157" y="314"/>
                  </a:lnTo>
                  <a:lnTo>
                    <a:pt x="156" y="314"/>
                  </a:lnTo>
                  <a:lnTo>
                    <a:pt x="156" y="313"/>
                  </a:lnTo>
                  <a:lnTo>
                    <a:pt x="155" y="312"/>
                  </a:lnTo>
                  <a:lnTo>
                    <a:pt x="155" y="310"/>
                  </a:lnTo>
                  <a:lnTo>
                    <a:pt x="154" y="310"/>
                  </a:lnTo>
                  <a:lnTo>
                    <a:pt x="154" y="309"/>
                  </a:lnTo>
                  <a:lnTo>
                    <a:pt x="153" y="308"/>
                  </a:lnTo>
                  <a:lnTo>
                    <a:pt x="153" y="307"/>
                  </a:lnTo>
                  <a:lnTo>
                    <a:pt x="152" y="307"/>
                  </a:lnTo>
                  <a:lnTo>
                    <a:pt x="151" y="308"/>
                  </a:lnTo>
                  <a:lnTo>
                    <a:pt x="149" y="307"/>
                  </a:lnTo>
                  <a:lnTo>
                    <a:pt x="148" y="306"/>
                  </a:lnTo>
                  <a:lnTo>
                    <a:pt x="147" y="306"/>
                  </a:lnTo>
                  <a:lnTo>
                    <a:pt x="147" y="305"/>
                  </a:lnTo>
                  <a:lnTo>
                    <a:pt x="147" y="304"/>
                  </a:lnTo>
                  <a:lnTo>
                    <a:pt x="146" y="304"/>
                  </a:lnTo>
                  <a:lnTo>
                    <a:pt x="145" y="304"/>
                  </a:lnTo>
                  <a:lnTo>
                    <a:pt x="144" y="304"/>
                  </a:lnTo>
                  <a:lnTo>
                    <a:pt x="143" y="305"/>
                  </a:lnTo>
                  <a:lnTo>
                    <a:pt x="143" y="305"/>
                  </a:lnTo>
                  <a:lnTo>
                    <a:pt x="142" y="305"/>
                  </a:lnTo>
                  <a:lnTo>
                    <a:pt x="142" y="306"/>
                  </a:lnTo>
                  <a:lnTo>
                    <a:pt x="140" y="305"/>
                  </a:lnTo>
                  <a:lnTo>
                    <a:pt x="140" y="304"/>
                  </a:lnTo>
                  <a:lnTo>
                    <a:pt x="139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6" y="303"/>
                  </a:lnTo>
                  <a:lnTo>
                    <a:pt x="136" y="301"/>
                  </a:lnTo>
                  <a:lnTo>
                    <a:pt x="135" y="301"/>
                  </a:lnTo>
                  <a:lnTo>
                    <a:pt x="135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2" y="298"/>
                  </a:lnTo>
                  <a:lnTo>
                    <a:pt x="131" y="298"/>
                  </a:lnTo>
                  <a:lnTo>
                    <a:pt x="130" y="297"/>
                  </a:lnTo>
                  <a:lnTo>
                    <a:pt x="130" y="296"/>
                  </a:lnTo>
                  <a:lnTo>
                    <a:pt x="130" y="295"/>
                  </a:lnTo>
                  <a:lnTo>
                    <a:pt x="129" y="295"/>
                  </a:lnTo>
                  <a:lnTo>
                    <a:pt x="129" y="293"/>
                  </a:lnTo>
                  <a:lnTo>
                    <a:pt x="128" y="292"/>
                  </a:lnTo>
                  <a:lnTo>
                    <a:pt x="128" y="291"/>
                  </a:lnTo>
                  <a:lnTo>
                    <a:pt x="129" y="291"/>
                  </a:lnTo>
                  <a:lnTo>
                    <a:pt x="129" y="290"/>
                  </a:lnTo>
                  <a:lnTo>
                    <a:pt x="129" y="289"/>
                  </a:lnTo>
                  <a:lnTo>
                    <a:pt x="129" y="288"/>
                  </a:lnTo>
                  <a:lnTo>
                    <a:pt x="129" y="288"/>
                  </a:lnTo>
                  <a:lnTo>
                    <a:pt x="129" y="287"/>
                  </a:lnTo>
                  <a:lnTo>
                    <a:pt x="128" y="287"/>
                  </a:lnTo>
                  <a:lnTo>
                    <a:pt x="128" y="286"/>
                  </a:lnTo>
                  <a:lnTo>
                    <a:pt x="127" y="286"/>
                  </a:lnTo>
                  <a:lnTo>
                    <a:pt x="127" y="284"/>
                  </a:lnTo>
                  <a:lnTo>
                    <a:pt x="126" y="284"/>
                  </a:lnTo>
                  <a:lnTo>
                    <a:pt x="125" y="283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3" y="281"/>
                  </a:lnTo>
                  <a:lnTo>
                    <a:pt x="123" y="280"/>
                  </a:lnTo>
                  <a:lnTo>
                    <a:pt x="122" y="280"/>
                  </a:lnTo>
                  <a:lnTo>
                    <a:pt x="122" y="279"/>
                  </a:lnTo>
                  <a:lnTo>
                    <a:pt x="122" y="278"/>
                  </a:lnTo>
                  <a:lnTo>
                    <a:pt x="123" y="278"/>
                  </a:lnTo>
                  <a:lnTo>
                    <a:pt x="122" y="276"/>
                  </a:lnTo>
                  <a:lnTo>
                    <a:pt x="122" y="275"/>
                  </a:lnTo>
                  <a:lnTo>
                    <a:pt x="122" y="274"/>
                  </a:lnTo>
                  <a:lnTo>
                    <a:pt x="122" y="273"/>
                  </a:lnTo>
                  <a:lnTo>
                    <a:pt x="121" y="272"/>
                  </a:lnTo>
                  <a:lnTo>
                    <a:pt x="121" y="271"/>
                  </a:lnTo>
                  <a:lnTo>
                    <a:pt x="120" y="271"/>
                  </a:lnTo>
                  <a:lnTo>
                    <a:pt x="120" y="270"/>
                  </a:lnTo>
                  <a:lnTo>
                    <a:pt x="119" y="269"/>
                  </a:lnTo>
                  <a:lnTo>
                    <a:pt x="118" y="269"/>
                  </a:lnTo>
                  <a:lnTo>
                    <a:pt x="118" y="267"/>
                  </a:lnTo>
                  <a:lnTo>
                    <a:pt x="117" y="267"/>
                  </a:lnTo>
                  <a:lnTo>
                    <a:pt x="117" y="266"/>
                  </a:lnTo>
                  <a:lnTo>
                    <a:pt x="115" y="266"/>
                  </a:lnTo>
                  <a:lnTo>
                    <a:pt x="115" y="265"/>
                  </a:lnTo>
                  <a:lnTo>
                    <a:pt x="115" y="264"/>
                  </a:lnTo>
                  <a:lnTo>
                    <a:pt x="114" y="264"/>
                  </a:lnTo>
                  <a:lnTo>
                    <a:pt x="114" y="263"/>
                  </a:lnTo>
                  <a:lnTo>
                    <a:pt x="113" y="262"/>
                  </a:lnTo>
                  <a:lnTo>
                    <a:pt x="113" y="261"/>
                  </a:lnTo>
                  <a:lnTo>
                    <a:pt x="112" y="261"/>
                  </a:lnTo>
                  <a:lnTo>
                    <a:pt x="111" y="261"/>
                  </a:lnTo>
                  <a:lnTo>
                    <a:pt x="111" y="259"/>
                  </a:lnTo>
                  <a:lnTo>
                    <a:pt x="110" y="259"/>
                  </a:lnTo>
                  <a:lnTo>
                    <a:pt x="109" y="259"/>
                  </a:lnTo>
                  <a:lnTo>
                    <a:pt x="108" y="259"/>
                  </a:lnTo>
                  <a:lnTo>
                    <a:pt x="108" y="258"/>
                  </a:lnTo>
                  <a:lnTo>
                    <a:pt x="106" y="259"/>
                  </a:lnTo>
                  <a:lnTo>
                    <a:pt x="105" y="259"/>
                  </a:lnTo>
                  <a:lnTo>
                    <a:pt x="104" y="259"/>
                  </a:lnTo>
                  <a:lnTo>
                    <a:pt x="103" y="259"/>
                  </a:lnTo>
                  <a:lnTo>
                    <a:pt x="103" y="258"/>
                  </a:lnTo>
                  <a:lnTo>
                    <a:pt x="102" y="258"/>
                  </a:lnTo>
                  <a:lnTo>
                    <a:pt x="101" y="258"/>
                  </a:lnTo>
                  <a:lnTo>
                    <a:pt x="100" y="258"/>
                  </a:lnTo>
                  <a:lnTo>
                    <a:pt x="98" y="259"/>
                  </a:lnTo>
                  <a:lnTo>
                    <a:pt x="97" y="258"/>
                  </a:lnTo>
                  <a:lnTo>
                    <a:pt x="96" y="258"/>
                  </a:lnTo>
                  <a:lnTo>
                    <a:pt x="95" y="258"/>
                  </a:lnTo>
                  <a:lnTo>
                    <a:pt x="94" y="258"/>
                  </a:lnTo>
                  <a:lnTo>
                    <a:pt x="93" y="259"/>
                  </a:lnTo>
                  <a:lnTo>
                    <a:pt x="93" y="261"/>
                  </a:lnTo>
                  <a:lnTo>
                    <a:pt x="93" y="261"/>
                  </a:lnTo>
                  <a:lnTo>
                    <a:pt x="92" y="261"/>
                  </a:lnTo>
                  <a:lnTo>
                    <a:pt x="92" y="262"/>
                  </a:lnTo>
                  <a:lnTo>
                    <a:pt x="91" y="262"/>
                  </a:lnTo>
                  <a:lnTo>
                    <a:pt x="91" y="263"/>
                  </a:lnTo>
                  <a:lnTo>
                    <a:pt x="89" y="264"/>
                  </a:lnTo>
                  <a:lnTo>
                    <a:pt x="89" y="263"/>
                  </a:lnTo>
                  <a:lnTo>
                    <a:pt x="88" y="263"/>
                  </a:lnTo>
                  <a:lnTo>
                    <a:pt x="88" y="263"/>
                  </a:lnTo>
                  <a:lnTo>
                    <a:pt x="88" y="262"/>
                  </a:lnTo>
                  <a:lnTo>
                    <a:pt x="87" y="262"/>
                  </a:lnTo>
                  <a:lnTo>
                    <a:pt x="87" y="261"/>
                  </a:lnTo>
                  <a:lnTo>
                    <a:pt x="86" y="261"/>
                  </a:lnTo>
                  <a:lnTo>
                    <a:pt x="86" y="261"/>
                  </a:lnTo>
                  <a:lnTo>
                    <a:pt x="85" y="261"/>
                  </a:lnTo>
                  <a:lnTo>
                    <a:pt x="84" y="261"/>
                  </a:lnTo>
                  <a:lnTo>
                    <a:pt x="83" y="261"/>
                  </a:lnTo>
                  <a:lnTo>
                    <a:pt x="83" y="261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2" y="259"/>
                  </a:lnTo>
                  <a:lnTo>
                    <a:pt x="80" y="259"/>
                  </a:lnTo>
                  <a:lnTo>
                    <a:pt x="80" y="258"/>
                  </a:lnTo>
                  <a:lnTo>
                    <a:pt x="79" y="258"/>
                  </a:lnTo>
                  <a:lnTo>
                    <a:pt x="80" y="257"/>
                  </a:lnTo>
                  <a:lnTo>
                    <a:pt x="82" y="257"/>
                  </a:lnTo>
                  <a:lnTo>
                    <a:pt x="82" y="256"/>
                  </a:lnTo>
                  <a:lnTo>
                    <a:pt x="83" y="256"/>
                  </a:lnTo>
                  <a:lnTo>
                    <a:pt x="83" y="255"/>
                  </a:lnTo>
                  <a:lnTo>
                    <a:pt x="83" y="254"/>
                  </a:lnTo>
                  <a:lnTo>
                    <a:pt x="83" y="253"/>
                  </a:lnTo>
                  <a:lnTo>
                    <a:pt x="84" y="253"/>
                  </a:lnTo>
                  <a:lnTo>
                    <a:pt x="85" y="252"/>
                  </a:lnTo>
                  <a:lnTo>
                    <a:pt x="85" y="250"/>
                  </a:lnTo>
                  <a:lnTo>
                    <a:pt x="86" y="249"/>
                  </a:lnTo>
                  <a:lnTo>
                    <a:pt x="86" y="248"/>
                  </a:lnTo>
                  <a:lnTo>
                    <a:pt x="87" y="248"/>
                  </a:lnTo>
                  <a:lnTo>
                    <a:pt x="88" y="248"/>
                  </a:lnTo>
                  <a:lnTo>
                    <a:pt x="88" y="247"/>
                  </a:lnTo>
                  <a:lnTo>
                    <a:pt x="88" y="247"/>
                  </a:lnTo>
                  <a:lnTo>
                    <a:pt x="89" y="247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91" y="244"/>
                  </a:lnTo>
                  <a:lnTo>
                    <a:pt x="92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9"/>
                  </a:lnTo>
                  <a:lnTo>
                    <a:pt x="93" y="238"/>
                  </a:lnTo>
                  <a:lnTo>
                    <a:pt x="92" y="238"/>
                  </a:lnTo>
                  <a:lnTo>
                    <a:pt x="91" y="237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2" y="233"/>
                  </a:lnTo>
                  <a:lnTo>
                    <a:pt x="93" y="233"/>
                  </a:lnTo>
                  <a:lnTo>
                    <a:pt x="93" y="233"/>
                  </a:lnTo>
                  <a:lnTo>
                    <a:pt x="92" y="232"/>
                  </a:lnTo>
                  <a:lnTo>
                    <a:pt x="92" y="231"/>
                  </a:lnTo>
                  <a:lnTo>
                    <a:pt x="93" y="231"/>
                  </a:lnTo>
                  <a:lnTo>
                    <a:pt x="93" y="230"/>
                  </a:lnTo>
                  <a:lnTo>
                    <a:pt x="94" y="230"/>
                  </a:lnTo>
                  <a:lnTo>
                    <a:pt x="93" y="229"/>
                  </a:lnTo>
                  <a:lnTo>
                    <a:pt x="92" y="229"/>
                  </a:lnTo>
                  <a:lnTo>
                    <a:pt x="92" y="230"/>
                  </a:lnTo>
                  <a:lnTo>
                    <a:pt x="91" y="229"/>
                  </a:lnTo>
                  <a:lnTo>
                    <a:pt x="89" y="229"/>
                  </a:lnTo>
                  <a:lnTo>
                    <a:pt x="91" y="228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2"/>
                  </a:lnTo>
                  <a:lnTo>
                    <a:pt x="92" y="221"/>
                  </a:lnTo>
                  <a:lnTo>
                    <a:pt x="92" y="220"/>
                  </a:lnTo>
                  <a:lnTo>
                    <a:pt x="93" y="219"/>
                  </a:lnTo>
                  <a:lnTo>
                    <a:pt x="93" y="220"/>
                  </a:lnTo>
                  <a:lnTo>
                    <a:pt x="94" y="219"/>
                  </a:lnTo>
                  <a:lnTo>
                    <a:pt x="93" y="217"/>
                  </a:lnTo>
                  <a:lnTo>
                    <a:pt x="92" y="217"/>
                  </a:lnTo>
                  <a:lnTo>
                    <a:pt x="92" y="216"/>
                  </a:lnTo>
                  <a:lnTo>
                    <a:pt x="92" y="215"/>
                  </a:lnTo>
                  <a:lnTo>
                    <a:pt x="91" y="215"/>
                  </a:lnTo>
                  <a:lnTo>
                    <a:pt x="89" y="215"/>
                  </a:lnTo>
                  <a:lnTo>
                    <a:pt x="88" y="214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7" y="212"/>
                  </a:lnTo>
                  <a:lnTo>
                    <a:pt x="86" y="212"/>
                  </a:lnTo>
                  <a:lnTo>
                    <a:pt x="85" y="212"/>
                  </a:lnTo>
                  <a:lnTo>
                    <a:pt x="84" y="212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0" y="211"/>
                  </a:lnTo>
                  <a:lnTo>
                    <a:pt x="80" y="210"/>
                  </a:lnTo>
                  <a:lnTo>
                    <a:pt x="80" y="208"/>
                  </a:lnTo>
                  <a:lnTo>
                    <a:pt x="80" y="207"/>
                  </a:lnTo>
                  <a:lnTo>
                    <a:pt x="79" y="206"/>
                  </a:lnTo>
                  <a:lnTo>
                    <a:pt x="78" y="206"/>
                  </a:lnTo>
                  <a:lnTo>
                    <a:pt x="77" y="206"/>
                  </a:lnTo>
                  <a:lnTo>
                    <a:pt x="76" y="206"/>
                  </a:lnTo>
                  <a:lnTo>
                    <a:pt x="75" y="206"/>
                  </a:lnTo>
                  <a:lnTo>
                    <a:pt x="75" y="205"/>
                  </a:lnTo>
                  <a:lnTo>
                    <a:pt x="74" y="204"/>
                  </a:lnTo>
                  <a:lnTo>
                    <a:pt x="72" y="204"/>
                  </a:lnTo>
                  <a:lnTo>
                    <a:pt x="71" y="203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9" y="197"/>
                  </a:lnTo>
                  <a:lnTo>
                    <a:pt x="68" y="196"/>
                  </a:lnTo>
                  <a:lnTo>
                    <a:pt x="69" y="196"/>
                  </a:lnTo>
                  <a:lnTo>
                    <a:pt x="69" y="195"/>
                  </a:lnTo>
                  <a:lnTo>
                    <a:pt x="69" y="194"/>
                  </a:lnTo>
                  <a:lnTo>
                    <a:pt x="70" y="194"/>
                  </a:lnTo>
                  <a:lnTo>
                    <a:pt x="69" y="193"/>
                  </a:lnTo>
                  <a:lnTo>
                    <a:pt x="69" y="191"/>
                  </a:lnTo>
                  <a:lnTo>
                    <a:pt x="69" y="190"/>
                  </a:lnTo>
                  <a:lnTo>
                    <a:pt x="70" y="190"/>
                  </a:lnTo>
                  <a:lnTo>
                    <a:pt x="70" y="189"/>
                  </a:lnTo>
                  <a:lnTo>
                    <a:pt x="71" y="188"/>
                  </a:lnTo>
                  <a:lnTo>
                    <a:pt x="71" y="187"/>
                  </a:lnTo>
                  <a:lnTo>
                    <a:pt x="71" y="186"/>
                  </a:lnTo>
                  <a:lnTo>
                    <a:pt x="71" y="185"/>
                  </a:lnTo>
                  <a:lnTo>
                    <a:pt x="71" y="183"/>
                  </a:lnTo>
                  <a:lnTo>
                    <a:pt x="71" y="182"/>
                  </a:lnTo>
                  <a:lnTo>
                    <a:pt x="71" y="181"/>
                  </a:lnTo>
                  <a:lnTo>
                    <a:pt x="71" y="180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69" y="177"/>
                  </a:lnTo>
                  <a:lnTo>
                    <a:pt x="68" y="176"/>
                  </a:lnTo>
                  <a:lnTo>
                    <a:pt x="68" y="174"/>
                  </a:lnTo>
                  <a:lnTo>
                    <a:pt x="68" y="172"/>
                  </a:lnTo>
                  <a:lnTo>
                    <a:pt x="67" y="172"/>
                  </a:lnTo>
                  <a:lnTo>
                    <a:pt x="67" y="171"/>
                  </a:lnTo>
                  <a:lnTo>
                    <a:pt x="66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3" y="168"/>
                  </a:lnTo>
                  <a:lnTo>
                    <a:pt x="62" y="166"/>
                  </a:lnTo>
                  <a:lnTo>
                    <a:pt x="62" y="165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61" y="165"/>
                  </a:lnTo>
                  <a:lnTo>
                    <a:pt x="60" y="164"/>
                  </a:lnTo>
                  <a:lnTo>
                    <a:pt x="59" y="164"/>
                  </a:lnTo>
                  <a:lnTo>
                    <a:pt x="59" y="165"/>
                  </a:lnTo>
                  <a:lnTo>
                    <a:pt x="58" y="164"/>
                  </a:lnTo>
                  <a:lnTo>
                    <a:pt x="58" y="163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2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3" y="160"/>
                  </a:lnTo>
                  <a:lnTo>
                    <a:pt x="52" y="160"/>
                  </a:lnTo>
                  <a:lnTo>
                    <a:pt x="52" y="161"/>
                  </a:lnTo>
                  <a:lnTo>
                    <a:pt x="51" y="160"/>
                  </a:lnTo>
                  <a:lnTo>
                    <a:pt x="50" y="160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6" y="159"/>
                  </a:lnTo>
                  <a:lnTo>
                    <a:pt x="46" y="157"/>
                  </a:lnTo>
                  <a:lnTo>
                    <a:pt x="45" y="157"/>
                  </a:lnTo>
                  <a:lnTo>
                    <a:pt x="45" y="159"/>
                  </a:lnTo>
                  <a:lnTo>
                    <a:pt x="44" y="160"/>
                  </a:lnTo>
                  <a:lnTo>
                    <a:pt x="44" y="161"/>
                  </a:lnTo>
                  <a:lnTo>
                    <a:pt x="43" y="161"/>
                  </a:lnTo>
                  <a:lnTo>
                    <a:pt x="43" y="162"/>
                  </a:lnTo>
                  <a:lnTo>
                    <a:pt x="44" y="163"/>
                  </a:lnTo>
                  <a:lnTo>
                    <a:pt x="43" y="163"/>
                  </a:lnTo>
                  <a:lnTo>
                    <a:pt x="42" y="163"/>
                  </a:lnTo>
                  <a:lnTo>
                    <a:pt x="42" y="162"/>
                  </a:lnTo>
                  <a:lnTo>
                    <a:pt x="41" y="162"/>
                  </a:lnTo>
                  <a:lnTo>
                    <a:pt x="41" y="163"/>
                  </a:lnTo>
                  <a:lnTo>
                    <a:pt x="40" y="163"/>
                  </a:lnTo>
                  <a:lnTo>
                    <a:pt x="38" y="163"/>
                  </a:lnTo>
                  <a:lnTo>
                    <a:pt x="38" y="162"/>
                  </a:lnTo>
                  <a:lnTo>
                    <a:pt x="38" y="161"/>
                  </a:lnTo>
                  <a:lnTo>
                    <a:pt x="38" y="160"/>
                  </a:lnTo>
                  <a:lnTo>
                    <a:pt x="40" y="160"/>
                  </a:lnTo>
                  <a:lnTo>
                    <a:pt x="40" y="159"/>
                  </a:lnTo>
                  <a:lnTo>
                    <a:pt x="38" y="160"/>
                  </a:lnTo>
                  <a:lnTo>
                    <a:pt x="38" y="159"/>
                  </a:lnTo>
                  <a:lnTo>
                    <a:pt x="37" y="157"/>
                  </a:lnTo>
                  <a:lnTo>
                    <a:pt x="36" y="156"/>
                  </a:lnTo>
                  <a:lnTo>
                    <a:pt x="37" y="156"/>
                  </a:lnTo>
                  <a:lnTo>
                    <a:pt x="37" y="155"/>
                  </a:lnTo>
                  <a:lnTo>
                    <a:pt x="37" y="154"/>
                  </a:lnTo>
                  <a:lnTo>
                    <a:pt x="36" y="154"/>
                  </a:lnTo>
                  <a:lnTo>
                    <a:pt x="35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1"/>
                  </a:lnTo>
                  <a:lnTo>
                    <a:pt x="33" y="151"/>
                  </a:lnTo>
                  <a:lnTo>
                    <a:pt x="33" y="149"/>
                  </a:lnTo>
                  <a:lnTo>
                    <a:pt x="33" y="148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2" y="146"/>
                  </a:lnTo>
                  <a:lnTo>
                    <a:pt x="31" y="147"/>
                  </a:lnTo>
                  <a:lnTo>
                    <a:pt x="31" y="148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29" y="152"/>
                  </a:lnTo>
                  <a:lnTo>
                    <a:pt x="28" y="152"/>
                  </a:lnTo>
                  <a:lnTo>
                    <a:pt x="28" y="152"/>
                  </a:lnTo>
                  <a:lnTo>
                    <a:pt x="27" y="152"/>
                  </a:lnTo>
                  <a:lnTo>
                    <a:pt x="26" y="152"/>
                  </a:lnTo>
                  <a:lnTo>
                    <a:pt x="25" y="151"/>
                  </a:lnTo>
                  <a:lnTo>
                    <a:pt x="24" y="151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2" y="149"/>
                  </a:lnTo>
                  <a:lnTo>
                    <a:pt x="22" y="148"/>
                  </a:lnTo>
                  <a:lnTo>
                    <a:pt x="20" y="148"/>
                  </a:lnTo>
                  <a:lnTo>
                    <a:pt x="19" y="148"/>
                  </a:lnTo>
                  <a:lnTo>
                    <a:pt x="18" y="148"/>
                  </a:lnTo>
                  <a:lnTo>
                    <a:pt x="18" y="147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5" y="144"/>
                  </a:lnTo>
                  <a:lnTo>
                    <a:pt x="15" y="143"/>
                  </a:lnTo>
                  <a:lnTo>
                    <a:pt x="15" y="142"/>
                  </a:lnTo>
                  <a:lnTo>
                    <a:pt x="14" y="140"/>
                  </a:lnTo>
                  <a:lnTo>
                    <a:pt x="12" y="139"/>
                  </a:lnTo>
                  <a:lnTo>
                    <a:pt x="11" y="139"/>
                  </a:lnTo>
                  <a:lnTo>
                    <a:pt x="11" y="140"/>
                  </a:lnTo>
                  <a:lnTo>
                    <a:pt x="10" y="140"/>
                  </a:lnTo>
                  <a:lnTo>
                    <a:pt x="9" y="139"/>
                  </a:lnTo>
                  <a:lnTo>
                    <a:pt x="8" y="138"/>
                  </a:lnTo>
                  <a:lnTo>
                    <a:pt x="7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5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30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8" y="124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6" y="122"/>
                  </a:lnTo>
                  <a:lnTo>
                    <a:pt x="6" y="121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6" y="118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2" y="114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1" y="109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2" y="102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6" y="96"/>
                  </a:lnTo>
                  <a:lnTo>
                    <a:pt x="5" y="96"/>
                  </a:lnTo>
                  <a:lnTo>
                    <a:pt x="5" y="95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9" y="92"/>
                  </a:lnTo>
                  <a:lnTo>
                    <a:pt x="8" y="90"/>
                  </a:lnTo>
                  <a:lnTo>
                    <a:pt x="8" y="89"/>
                  </a:lnTo>
                  <a:lnTo>
                    <a:pt x="7" y="89"/>
                  </a:lnTo>
                  <a:lnTo>
                    <a:pt x="7" y="88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5" y="81"/>
                  </a:lnTo>
                  <a:lnTo>
                    <a:pt x="16" y="81"/>
                  </a:lnTo>
                  <a:lnTo>
                    <a:pt x="17" y="81"/>
                  </a:lnTo>
                  <a:lnTo>
                    <a:pt x="17" y="80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8" y="71"/>
                  </a:lnTo>
                  <a:lnTo>
                    <a:pt x="18" y="70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0" y="55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5" y="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8" name="Freeform 107"/>
            <p:cNvSpPr>
              <a:spLocks/>
            </p:cNvSpPr>
            <p:nvPr/>
          </p:nvSpPr>
          <p:spPr bwMode="auto">
            <a:xfrm>
              <a:off x="2959100" y="1657350"/>
              <a:ext cx="461963" cy="368300"/>
            </a:xfrm>
            <a:custGeom>
              <a:avLst/>
              <a:gdLst>
                <a:gd name="T0" fmla="*/ 51 w 291"/>
                <a:gd name="T1" fmla="*/ 1 h 232"/>
                <a:gd name="T2" fmla="*/ 75 w 291"/>
                <a:gd name="T3" fmla="*/ 1 h 232"/>
                <a:gd name="T4" fmla="*/ 91 w 291"/>
                <a:gd name="T5" fmla="*/ 6 h 232"/>
                <a:gd name="T6" fmla="*/ 91 w 291"/>
                <a:gd name="T7" fmla="*/ 34 h 232"/>
                <a:gd name="T8" fmla="*/ 93 w 291"/>
                <a:gd name="T9" fmla="*/ 53 h 232"/>
                <a:gd name="T10" fmla="*/ 106 w 291"/>
                <a:gd name="T11" fmla="*/ 62 h 232"/>
                <a:gd name="T12" fmla="*/ 119 w 291"/>
                <a:gd name="T13" fmla="*/ 71 h 232"/>
                <a:gd name="T14" fmla="*/ 130 w 291"/>
                <a:gd name="T15" fmla="*/ 58 h 232"/>
                <a:gd name="T16" fmla="*/ 143 w 291"/>
                <a:gd name="T17" fmla="*/ 50 h 232"/>
                <a:gd name="T18" fmla="*/ 153 w 291"/>
                <a:gd name="T19" fmla="*/ 39 h 232"/>
                <a:gd name="T20" fmla="*/ 166 w 291"/>
                <a:gd name="T21" fmla="*/ 39 h 232"/>
                <a:gd name="T22" fmla="*/ 180 w 291"/>
                <a:gd name="T23" fmla="*/ 43 h 232"/>
                <a:gd name="T24" fmla="*/ 198 w 291"/>
                <a:gd name="T25" fmla="*/ 52 h 232"/>
                <a:gd name="T26" fmla="*/ 206 w 291"/>
                <a:gd name="T27" fmla="*/ 59 h 232"/>
                <a:gd name="T28" fmla="*/ 217 w 291"/>
                <a:gd name="T29" fmla="*/ 71 h 232"/>
                <a:gd name="T30" fmla="*/ 229 w 291"/>
                <a:gd name="T31" fmla="*/ 83 h 232"/>
                <a:gd name="T32" fmla="*/ 239 w 291"/>
                <a:gd name="T33" fmla="*/ 90 h 232"/>
                <a:gd name="T34" fmla="*/ 255 w 291"/>
                <a:gd name="T35" fmla="*/ 92 h 232"/>
                <a:gd name="T36" fmla="*/ 268 w 291"/>
                <a:gd name="T37" fmla="*/ 100 h 232"/>
                <a:gd name="T38" fmla="*/ 274 w 291"/>
                <a:gd name="T39" fmla="*/ 124 h 232"/>
                <a:gd name="T40" fmla="*/ 282 w 291"/>
                <a:gd name="T41" fmla="*/ 135 h 232"/>
                <a:gd name="T42" fmla="*/ 291 w 291"/>
                <a:gd name="T43" fmla="*/ 155 h 232"/>
                <a:gd name="T44" fmla="*/ 290 w 291"/>
                <a:gd name="T45" fmla="*/ 177 h 232"/>
                <a:gd name="T46" fmla="*/ 287 w 291"/>
                <a:gd name="T47" fmla="*/ 189 h 232"/>
                <a:gd name="T48" fmla="*/ 266 w 291"/>
                <a:gd name="T49" fmla="*/ 203 h 232"/>
                <a:gd name="T50" fmla="*/ 211 w 291"/>
                <a:gd name="T51" fmla="*/ 204 h 232"/>
                <a:gd name="T52" fmla="*/ 172 w 291"/>
                <a:gd name="T53" fmla="*/ 211 h 232"/>
                <a:gd name="T54" fmla="*/ 165 w 291"/>
                <a:gd name="T55" fmla="*/ 205 h 232"/>
                <a:gd name="T56" fmla="*/ 157 w 291"/>
                <a:gd name="T57" fmla="*/ 201 h 232"/>
                <a:gd name="T58" fmla="*/ 146 w 291"/>
                <a:gd name="T59" fmla="*/ 202 h 232"/>
                <a:gd name="T60" fmla="*/ 143 w 291"/>
                <a:gd name="T61" fmla="*/ 193 h 232"/>
                <a:gd name="T62" fmla="*/ 135 w 291"/>
                <a:gd name="T63" fmla="*/ 189 h 232"/>
                <a:gd name="T64" fmla="*/ 126 w 291"/>
                <a:gd name="T65" fmla="*/ 188 h 232"/>
                <a:gd name="T66" fmla="*/ 119 w 291"/>
                <a:gd name="T67" fmla="*/ 194 h 232"/>
                <a:gd name="T68" fmla="*/ 117 w 291"/>
                <a:gd name="T69" fmla="*/ 206 h 232"/>
                <a:gd name="T70" fmla="*/ 112 w 291"/>
                <a:gd name="T71" fmla="*/ 214 h 232"/>
                <a:gd name="T72" fmla="*/ 103 w 291"/>
                <a:gd name="T73" fmla="*/ 221 h 232"/>
                <a:gd name="T74" fmla="*/ 90 w 291"/>
                <a:gd name="T75" fmla="*/ 231 h 232"/>
                <a:gd name="T76" fmla="*/ 75 w 291"/>
                <a:gd name="T77" fmla="*/ 223 h 232"/>
                <a:gd name="T78" fmla="*/ 66 w 291"/>
                <a:gd name="T79" fmla="*/ 206 h 232"/>
                <a:gd name="T80" fmla="*/ 52 w 291"/>
                <a:gd name="T81" fmla="*/ 194 h 232"/>
                <a:gd name="T82" fmla="*/ 40 w 291"/>
                <a:gd name="T83" fmla="*/ 180 h 232"/>
                <a:gd name="T84" fmla="*/ 24 w 291"/>
                <a:gd name="T85" fmla="*/ 161 h 232"/>
                <a:gd name="T86" fmla="*/ 14 w 291"/>
                <a:gd name="T87" fmla="*/ 146 h 232"/>
                <a:gd name="T88" fmla="*/ 18 w 291"/>
                <a:gd name="T89" fmla="*/ 115 h 232"/>
                <a:gd name="T90" fmla="*/ 19 w 291"/>
                <a:gd name="T91" fmla="*/ 92 h 232"/>
                <a:gd name="T92" fmla="*/ 11 w 291"/>
                <a:gd name="T93" fmla="*/ 75 h 232"/>
                <a:gd name="T94" fmla="*/ 19 w 291"/>
                <a:gd name="T95" fmla="*/ 71 h 232"/>
                <a:gd name="T96" fmla="*/ 26 w 291"/>
                <a:gd name="T97" fmla="*/ 66 h 232"/>
                <a:gd name="T98" fmla="*/ 28 w 291"/>
                <a:gd name="T99" fmla="*/ 56 h 232"/>
                <a:gd name="T100" fmla="*/ 28 w 291"/>
                <a:gd name="T101" fmla="*/ 46 h 232"/>
                <a:gd name="T102" fmla="*/ 31 w 291"/>
                <a:gd name="T103" fmla="*/ 40 h 232"/>
                <a:gd name="T104" fmla="*/ 27 w 291"/>
                <a:gd name="T105" fmla="*/ 34 h 232"/>
                <a:gd name="T106" fmla="*/ 17 w 291"/>
                <a:gd name="T107" fmla="*/ 29 h 232"/>
                <a:gd name="T108" fmla="*/ 6 w 291"/>
                <a:gd name="T109" fmla="*/ 27 h 232"/>
                <a:gd name="T110" fmla="*/ 3 w 291"/>
                <a:gd name="T111" fmla="*/ 19 h 232"/>
                <a:gd name="T112" fmla="*/ 5 w 291"/>
                <a:gd name="T113" fmla="*/ 8 h 232"/>
                <a:gd name="T114" fmla="*/ 0 w 291"/>
                <a:gd name="T115" fmla="*/ 1 h 232"/>
                <a:gd name="T116" fmla="*/ 32 w 291"/>
                <a:gd name="T11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32">
                  <a:moveTo>
                    <a:pt x="33" y="0"/>
                  </a:moveTo>
                  <a:lnTo>
                    <a:pt x="34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51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1" y="3"/>
                  </a:lnTo>
                  <a:lnTo>
                    <a:pt x="91" y="6"/>
                  </a:lnTo>
                  <a:lnTo>
                    <a:pt x="91" y="8"/>
                  </a:lnTo>
                  <a:lnTo>
                    <a:pt x="91" y="19"/>
                  </a:lnTo>
                  <a:lnTo>
                    <a:pt x="91" y="22"/>
                  </a:lnTo>
                  <a:lnTo>
                    <a:pt x="91" y="24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91" y="28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91" y="37"/>
                  </a:lnTo>
                  <a:lnTo>
                    <a:pt x="91" y="41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1" y="44"/>
                  </a:lnTo>
                  <a:lnTo>
                    <a:pt x="91" y="46"/>
                  </a:lnTo>
                  <a:lnTo>
                    <a:pt x="91" y="48"/>
                  </a:lnTo>
                  <a:lnTo>
                    <a:pt x="91" y="52"/>
                  </a:lnTo>
                  <a:lnTo>
                    <a:pt x="91" y="53"/>
                  </a:lnTo>
                  <a:lnTo>
                    <a:pt x="93" y="53"/>
                  </a:lnTo>
                  <a:lnTo>
                    <a:pt x="95" y="53"/>
                  </a:lnTo>
                  <a:lnTo>
                    <a:pt x="95" y="54"/>
                  </a:lnTo>
                  <a:lnTo>
                    <a:pt x="95" y="59"/>
                  </a:lnTo>
                  <a:lnTo>
                    <a:pt x="97" y="59"/>
                  </a:lnTo>
                  <a:lnTo>
                    <a:pt x="99" y="59"/>
                  </a:lnTo>
                  <a:lnTo>
                    <a:pt x="100" y="59"/>
                  </a:lnTo>
                  <a:lnTo>
                    <a:pt x="102" y="59"/>
                  </a:lnTo>
                  <a:lnTo>
                    <a:pt x="103" y="59"/>
                  </a:lnTo>
                  <a:lnTo>
                    <a:pt x="103" y="61"/>
                  </a:lnTo>
                  <a:lnTo>
                    <a:pt x="103" y="62"/>
                  </a:lnTo>
                  <a:lnTo>
                    <a:pt x="106" y="62"/>
                  </a:lnTo>
                  <a:lnTo>
                    <a:pt x="109" y="62"/>
                  </a:lnTo>
                  <a:lnTo>
                    <a:pt x="111" y="62"/>
                  </a:lnTo>
                  <a:lnTo>
                    <a:pt x="116" y="62"/>
                  </a:lnTo>
                  <a:lnTo>
                    <a:pt x="116" y="64"/>
                  </a:lnTo>
                  <a:lnTo>
                    <a:pt x="116" y="66"/>
                  </a:lnTo>
                  <a:lnTo>
                    <a:pt x="116" y="67"/>
                  </a:lnTo>
                  <a:lnTo>
                    <a:pt x="117" y="67"/>
                  </a:lnTo>
                  <a:lnTo>
                    <a:pt x="118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25" y="71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8" y="69"/>
                  </a:lnTo>
                  <a:lnTo>
                    <a:pt x="129" y="69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58"/>
                  </a:lnTo>
                  <a:lnTo>
                    <a:pt x="130" y="57"/>
                  </a:lnTo>
                  <a:lnTo>
                    <a:pt x="133" y="57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8" y="41"/>
                  </a:lnTo>
                  <a:lnTo>
                    <a:pt x="151" y="41"/>
                  </a:lnTo>
                  <a:lnTo>
                    <a:pt x="151" y="40"/>
                  </a:lnTo>
                  <a:lnTo>
                    <a:pt x="151" y="39"/>
                  </a:lnTo>
                  <a:lnTo>
                    <a:pt x="153" y="39"/>
                  </a:lnTo>
                  <a:lnTo>
                    <a:pt x="153" y="37"/>
                  </a:lnTo>
                  <a:lnTo>
                    <a:pt x="155" y="37"/>
                  </a:lnTo>
                  <a:lnTo>
                    <a:pt x="157" y="37"/>
                  </a:lnTo>
                  <a:lnTo>
                    <a:pt x="159" y="37"/>
                  </a:lnTo>
                  <a:lnTo>
                    <a:pt x="160" y="37"/>
                  </a:lnTo>
                  <a:lnTo>
                    <a:pt x="161" y="37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8" y="39"/>
                  </a:lnTo>
                  <a:lnTo>
                    <a:pt x="171" y="39"/>
                  </a:lnTo>
                  <a:lnTo>
                    <a:pt x="174" y="40"/>
                  </a:lnTo>
                  <a:lnTo>
                    <a:pt x="176" y="40"/>
                  </a:lnTo>
                  <a:lnTo>
                    <a:pt x="176" y="41"/>
                  </a:lnTo>
                  <a:lnTo>
                    <a:pt x="177" y="41"/>
                  </a:lnTo>
                  <a:lnTo>
                    <a:pt x="178" y="41"/>
                  </a:lnTo>
                  <a:lnTo>
                    <a:pt x="178" y="42"/>
                  </a:lnTo>
                  <a:lnTo>
                    <a:pt x="178" y="43"/>
                  </a:lnTo>
                  <a:lnTo>
                    <a:pt x="179" y="43"/>
                  </a:lnTo>
                  <a:lnTo>
                    <a:pt x="180" y="43"/>
                  </a:lnTo>
                  <a:lnTo>
                    <a:pt x="181" y="43"/>
                  </a:lnTo>
                  <a:lnTo>
                    <a:pt x="182" y="43"/>
                  </a:lnTo>
                  <a:lnTo>
                    <a:pt x="182" y="45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90" y="45"/>
                  </a:lnTo>
                  <a:lnTo>
                    <a:pt x="193" y="45"/>
                  </a:lnTo>
                  <a:lnTo>
                    <a:pt x="193" y="52"/>
                  </a:lnTo>
                  <a:lnTo>
                    <a:pt x="195" y="52"/>
                  </a:lnTo>
                  <a:lnTo>
                    <a:pt x="197" y="52"/>
                  </a:lnTo>
                  <a:lnTo>
                    <a:pt x="198" y="52"/>
                  </a:lnTo>
                  <a:lnTo>
                    <a:pt x="198" y="53"/>
                  </a:lnTo>
                  <a:lnTo>
                    <a:pt x="200" y="53"/>
                  </a:lnTo>
                  <a:lnTo>
                    <a:pt x="202" y="53"/>
                  </a:lnTo>
                  <a:lnTo>
                    <a:pt x="202" y="54"/>
                  </a:lnTo>
                  <a:lnTo>
                    <a:pt x="203" y="54"/>
                  </a:lnTo>
                  <a:lnTo>
                    <a:pt x="204" y="54"/>
                  </a:lnTo>
                  <a:lnTo>
                    <a:pt x="205" y="54"/>
                  </a:lnTo>
                  <a:lnTo>
                    <a:pt x="205" y="57"/>
                  </a:lnTo>
                  <a:lnTo>
                    <a:pt x="205" y="58"/>
                  </a:lnTo>
                  <a:lnTo>
                    <a:pt x="205" y="59"/>
                  </a:lnTo>
                  <a:lnTo>
                    <a:pt x="206" y="59"/>
                  </a:lnTo>
                  <a:lnTo>
                    <a:pt x="207" y="59"/>
                  </a:lnTo>
                  <a:lnTo>
                    <a:pt x="210" y="59"/>
                  </a:lnTo>
                  <a:lnTo>
                    <a:pt x="210" y="62"/>
                  </a:lnTo>
                  <a:lnTo>
                    <a:pt x="210" y="64"/>
                  </a:lnTo>
                  <a:lnTo>
                    <a:pt x="212" y="64"/>
                  </a:lnTo>
                  <a:lnTo>
                    <a:pt x="212" y="65"/>
                  </a:lnTo>
                  <a:lnTo>
                    <a:pt x="212" y="67"/>
                  </a:lnTo>
                  <a:lnTo>
                    <a:pt x="216" y="67"/>
                  </a:lnTo>
                  <a:lnTo>
                    <a:pt x="217" y="67"/>
                  </a:lnTo>
                  <a:lnTo>
                    <a:pt x="217" y="70"/>
                  </a:lnTo>
                  <a:lnTo>
                    <a:pt x="217" y="71"/>
                  </a:lnTo>
                  <a:lnTo>
                    <a:pt x="220" y="71"/>
                  </a:lnTo>
                  <a:lnTo>
                    <a:pt x="220" y="75"/>
                  </a:lnTo>
                  <a:lnTo>
                    <a:pt x="222" y="76"/>
                  </a:lnTo>
                  <a:lnTo>
                    <a:pt x="222" y="77"/>
                  </a:lnTo>
                  <a:lnTo>
                    <a:pt x="225" y="77"/>
                  </a:lnTo>
                  <a:lnTo>
                    <a:pt x="225" y="79"/>
                  </a:lnTo>
                  <a:lnTo>
                    <a:pt x="226" y="79"/>
                  </a:lnTo>
                  <a:lnTo>
                    <a:pt x="228" y="79"/>
                  </a:lnTo>
                  <a:lnTo>
                    <a:pt x="228" y="81"/>
                  </a:lnTo>
                  <a:lnTo>
                    <a:pt x="228" y="83"/>
                  </a:lnTo>
                  <a:lnTo>
                    <a:pt x="229" y="83"/>
                  </a:lnTo>
                  <a:lnTo>
                    <a:pt x="229" y="84"/>
                  </a:lnTo>
                  <a:lnTo>
                    <a:pt x="229" y="85"/>
                  </a:lnTo>
                  <a:lnTo>
                    <a:pt x="231" y="85"/>
                  </a:lnTo>
                  <a:lnTo>
                    <a:pt x="233" y="85"/>
                  </a:lnTo>
                  <a:lnTo>
                    <a:pt x="233" y="86"/>
                  </a:lnTo>
                  <a:lnTo>
                    <a:pt x="233" y="87"/>
                  </a:lnTo>
                  <a:lnTo>
                    <a:pt x="236" y="87"/>
                  </a:lnTo>
                  <a:lnTo>
                    <a:pt x="237" y="87"/>
                  </a:lnTo>
                  <a:lnTo>
                    <a:pt x="237" y="88"/>
                  </a:lnTo>
                  <a:lnTo>
                    <a:pt x="237" y="90"/>
                  </a:lnTo>
                  <a:lnTo>
                    <a:pt x="239" y="90"/>
                  </a:lnTo>
                  <a:lnTo>
                    <a:pt x="240" y="90"/>
                  </a:lnTo>
                  <a:lnTo>
                    <a:pt x="241" y="90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2" y="92"/>
                  </a:lnTo>
                  <a:lnTo>
                    <a:pt x="243" y="92"/>
                  </a:lnTo>
                  <a:lnTo>
                    <a:pt x="245" y="92"/>
                  </a:lnTo>
                  <a:lnTo>
                    <a:pt x="249" y="92"/>
                  </a:lnTo>
                  <a:lnTo>
                    <a:pt x="251" y="92"/>
                  </a:lnTo>
                  <a:lnTo>
                    <a:pt x="254" y="92"/>
                  </a:lnTo>
                  <a:lnTo>
                    <a:pt x="255" y="92"/>
                  </a:lnTo>
                  <a:lnTo>
                    <a:pt x="256" y="92"/>
                  </a:lnTo>
                  <a:lnTo>
                    <a:pt x="256" y="94"/>
                  </a:lnTo>
                  <a:lnTo>
                    <a:pt x="258" y="94"/>
                  </a:lnTo>
                  <a:lnTo>
                    <a:pt x="259" y="94"/>
                  </a:lnTo>
                  <a:lnTo>
                    <a:pt x="260" y="94"/>
                  </a:lnTo>
                  <a:lnTo>
                    <a:pt x="260" y="99"/>
                  </a:lnTo>
                  <a:lnTo>
                    <a:pt x="260" y="100"/>
                  </a:lnTo>
                  <a:lnTo>
                    <a:pt x="262" y="100"/>
                  </a:lnTo>
                  <a:lnTo>
                    <a:pt x="264" y="100"/>
                  </a:lnTo>
                  <a:lnTo>
                    <a:pt x="266" y="100"/>
                  </a:lnTo>
                  <a:lnTo>
                    <a:pt x="268" y="100"/>
                  </a:lnTo>
                  <a:lnTo>
                    <a:pt x="268" y="104"/>
                  </a:lnTo>
                  <a:lnTo>
                    <a:pt x="268" y="107"/>
                  </a:lnTo>
                  <a:lnTo>
                    <a:pt x="268" y="108"/>
                  </a:lnTo>
                  <a:lnTo>
                    <a:pt x="268" y="111"/>
                  </a:lnTo>
                  <a:lnTo>
                    <a:pt x="271" y="111"/>
                  </a:lnTo>
                  <a:lnTo>
                    <a:pt x="271" y="112"/>
                  </a:lnTo>
                  <a:lnTo>
                    <a:pt x="271" y="116"/>
                  </a:lnTo>
                  <a:lnTo>
                    <a:pt x="271" y="118"/>
                  </a:lnTo>
                  <a:lnTo>
                    <a:pt x="271" y="119"/>
                  </a:lnTo>
                  <a:lnTo>
                    <a:pt x="274" y="119"/>
                  </a:lnTo>
                  <a:lnTo>
                    <a:pt x="274" y="124"/>
                  </a:lnTo>
                  <a:lnTo>
                    <a:pt x="275" y="124"/>
                  </a:lnTo>
                  <a:lnTo>
                    <a:pt x="276" y="124"/>
                  </a:lnTo>
                  <a:lnTo>
                    <a:pt x="276" y="128"/>
                  </a:lnTo>
                  <a:lnTo>
                    <a:pt x="279" y="128"/>
                  </a:lnTo>
                  <a:lnTo>
                    <a:pt x="279" y="129"/>
                  </a:lnTo>
                  <a:lnTo>
                    <a:pt x="279" y="132"/>
                  </a:lnTo>
                  <a:lnTo>
                    <a:pt x="279" y="133"/>
                  </a:lnTo>
                  <a:lnTo>
                    <a:pt x="281" y="133"/>
                  </a:lnTo>
                  <a:lnTo>
                    <a:pt x="281" y="134"/>
                  </a:lnTo>
                  <a:lnTo>
                    <a:pt x="282" y="134"/>
                  </a:lnTo>
                  <a:lnTo>
                    <a:pt x="282" y="135"/>
                  </a:lnTo>
                  <a:lnTo>
                    <a:pt x="283" y="135"/>
                  </a:lnTo>
                  <a:lnTo>
                    <a:pt x="283" y="137"/>
                  </a:lnTo>
                  <a:lnTo>
                    <a:pt x="285" y="137"/>
                  </a:lnTo>
                  <a:lnTo>
                    <a:pt x="285" y="139"/>
                  </a:lnTo>
                  <a:lnTo>
                    <a:pt x="289" y="139"/>
                  </a:lnTo>
                  <a:lnTo>
                    <a:pt x="289" y="143"/>
                  </a:lnTo>
                  <a:lnTo>
                    <a:pt x="289" y="145"/>
                  </a:lnTo>
                  <a:lnTo>
                    <a:pt x="289" y="147"/>
                  </a:lnTo>
                  <a:lnTo>
                    <a:pt x="291" y="147"/>
                  </a:lnTo>
                  <a:lnTo>
                    <a:pt x="291" y="154"/>
                  </a:lnTo>
                  <a:lnTo>
                    <a:pt x="291" y="155"/>
                  </a:lnTo>
                  <a:lnTo>
                    <a:pt x="290" y="155"/>
                  </a:lnTo>
                  <a:lnTo>
                    <a:pt x="289" y="161"/>
                  </a:lnTo>
                  <a:lnTo>
                    <a:pt x="289" y="162"/>
                  </a:lnTo>
                  <a:lnTo>
                    <a:pt x="289" y="162"/>
                  </a:lnTo>
                  <a:lnTo>
                    <a:pt x="289" y="164"/>
                  </a:lnTo>
                  <a:lnTo>
                    <a:pt x="289" y="166"/>
                  </a:lnTo>
                  <a:lnTo>
                    <a:pt x="289" y="170"/>
                  </a:lnTo>
                  <a:lnTo>
                    <a:pt x="289" y="171"/>
                  </a:lnTo>
                  <a:lnTo>
                    <a:pt x="289" y="174"/>
                  </a:lnTo>
                  <a:lnTo>
                    <a:pt x="290" y="176"/>
                  </a:lnTo>
                  <a:lnTo>
                    <a:pt x="290" y="177"/>
                  </a:lnTo>
                  <a:lnTo>
                    <a:pt x="290" y="179"/>
                  </a:lnTo>
                  <a:lnTo>
                    <a:pt x="289" y="180"/>
                  </a:lnTo>
                  <a:lnTo>
                    <a:pt x="289" y="183"/>
                  </a:lnTo>
                  <a:lnTo>
                    <a:pt x="289" y="184"/>
                  </a:lnTo>
                  <a:lnTo>
                    <a:pt x="289" y="185"/>
                  </a:lnTo>
                  <a:lnTo>
                    <a:pt x="289" y="186"/>
                  </a:lnTo>
                  <a:lnTo>
                    <a:pt x="289" y="187"/>
                  </a:lnTo>
                  <a:lnTo>
                    <a:pt x="288" y="187"/>
                  </a:lnTo>
                  <a:lnTo>
                    <a:pt x="287" y="187"/>
                  </a:lnTo>
                  <a:lnTo>
                    <a:pt x="287" y="188"/>
                  </a:lnTo>
                  <a:lnTo>
                    <a:pt x="287" y="189"/>
                  </a:lnTo>
                  <a:lnTo>
                    <a:pt x="287" y="191"/>
                  </a:lnTo>
                  <a:lnTo>
                    <a:pt x="285" y="191"/>
                  </a:lnTo>
                  <a:lnTo>
                    <a:pt x="285" y="195"/>
                  </a:lnTo>
                  <a:lnTo>
                    <a:pt x="282" y="195"/>
                  </a:lnTo>
                  <a:lnTo>
                    <a:pt x="282" y="200"/>
                  </a:lnTo>
                  <a:lnTo>
                    <a:pt x="282" y="203"/>
                  </a:lnTo>
                  <a:lnTo>
                    <a:pt x="277" y="203"/>
                  </a:lnTo>
                  <a:lnTo>
                    <a:pt x="274" y="203"/>
                  </a:lnTo>
                  <a:lnTo>
                    <a:pt x="271" y="203"/>
                  </a:lnTo>
                  <a:lnTo>
                    <a:pt x="270" y="203"/>
                  </a:lnTo>
                  <a:lnTo>
                    <a:pt x="266" y="203"/>
                  </a:lnTo>
                  <a:lnTo>
                    <a:pt x="263" y="203"/>
                  </a:lnTo>
                  <a:lnTo>
                    <a:pt x="262" y="203"/>
                  </a:lnTo>
                  <a:lnTo>
                    <a:pt x="260" y="203"/>
                  </a:lnTo>
                  <a:lnTo>
                    <a:pt x="253" y="203"/>
                  </a:lnTo>
                  <a:lnTo>
                    <a:pt x="241" y="203"/>
                  </a:lnTo>
                  <a:lnTo>
                    <a:pt x="233" y="203"/>
                  </a:lnTo>
                  <a:lnTo>
                    <a:pt x="223" y="203"/>
                  </a:lnTo>
                  <a:lnTo>
                    <a:pt x="219" y="203"/>
                  </a:lnTo>
                  <a:lnTo>
                    <a:pt x="215" y="203"/>
                  </a:lnTo>
                  <a:lnTo>
                    <a:pt x="215" y="204"/>
                  </a:lnTo>
                  <a:lnTo>
                    <a:pt x="211" y="204"/>
                  </a:lnTo>
                  <a:lnTo>
                    <a:pt x="207" y="204"/>
                  </a:lnTo>
                  <a:lnTo>
                    <a:pt x="202" y="204"/>
                  </a:lnTo>
                  <a:lnTo>
                    <a:pt x="200" y="203"/>
                  </a:lnTo>
                  <a:lnTo>
                    <a:pt x="198" y="203"/>
                  </a:lnTo>
                  <a:lnTo>
                    <a:pt x="176" y="203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09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2" y="211"/>
                  </a:lnTo>
                  <a:lnTo>
                    <a:pt x="171" y="211"/>
                  </a:lnTo>
                  <a:lnTo>
                    <a:pt x="171" y="212"/>
                  </a:lnTo>
                  <a:lnTo>
                    <a:pt x="170" y="211"/>
                  </a:lnTo>
                  <a:lnTo>
                    <a:pt x="170" y="210"/>
                  </a:lnTo>
                  <a:lnTo>
                    <a:pt x="169" y="210"/>
                  </a:lnTo>
                  <a:lnTo>
                    <a:pt x="169" y="209"/>
                  </a:lnTo>
                  <a:lnTo>
                    <a:pt x="168" y="208"/>
                  </a:lnTo>
                  <a:lnTo>
                    <a:pt x="166" y="208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5" y="205"/>
                  </a:lnTo>
                  <a:lnTo>
                    <a:pt x="164" y="205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1" y="203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9" y="202"/>
                  </a:lnTo>
                  <a:lnTo>
                    <a:pt x="157" y="202"/>
                  </a:lnTo>
                  <a:lnTo>
                    <a:pt x="157" y="201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4" y="200"/>
                  </a:lnTo>
                  <a:lnTo>
                    <a:pt x="152" y="200"/>
                  </a:lnTo>
                  <a:lnTo>
                    <a:pt x="151" y="201"/>
                  </a:lnTo>
                  <a:lnTo>
                    <a:pt x="151" y="202"/>
                  </a:lnTo>
                  <a:lnTo>
                    <a:pt x="150" y="202"/>
                  </a:lnTo>
                  <a:lnTo>
                    <a:pt x="148" y="202"/>
                  </a:lnTo>
                  <a:lnTo>
                    <a:pt x="147" y="202"/>
                  </a:lnTo>
                  <a:lnTo>
                    <a:pt x="146" y="202"/>
                  </a:lnTo>
                  <a:lnTo>
                    <a:pt x="146" y="201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5" y="198"/>
                  </a:lnTo>
                  <a:lnTo>
                    <a:pt x="145" y="200"/>
                  </a:lnTo>
                  <a:lnTo>
                    <a:pt x="144" y="198"/>
                  </a:lnTo>
                  <a:lnTo>
                    <a:pt x="144" y="197"/>
                  </a:lnTo>
                  <a:lnTo>
                    <a:pt x="143" y="196"/>
                  </a:lnTo>
                  <a:lnTo>
                    <a:pt x="143" y="195"/>
                  </a:lnTo>
                  <a:lnTo>
                    <a:pt x="143" y="194"/>
                  </a:lnTo>
                  <a:lnTo>
                    <a:pt x="143" y="193"/>
                  </a:lnTo>
                  <a:lnTo>
                    <a:pt x="143" y="192"/>
                  </a:lnTo>
                  <a:lnTo>
                    <a:pt x="142" y="193"/>
                  </a:lnTo>
                  <a:lnTo>
                    <a:pt x="140" y="193"/>
                  </a:lnTo>
                  <a:lnTo>
                    <a:pt x="139" y="192"/>
                  </a:lnTo>
                  <a:lnTo>
                    <a:pt x="138" y="192"/>
                  </a:lnTo>
                  <a:lnTo>
                    <a:pt x="137" y="192"/>
                  </a:lnTo>
                  <a:lnTo>
                    <a:pt x="137" y="191"/>
                  </a:lnTo>
                  <a:lnTo>
                    <a:pt x="136" y="191"/>
                  </a:lnTo>
                  <a:lnTo>
                    <a:pt x="136" y="189"/>
                  </a:lnTo>
                  <a:lnTo>
                    <a:pt x="136" y="189"/>
                  </a:lnTo>
                  <a:lnTo>
                    <a:pt x="135" y="189"/>
                  </a:lnTo>
                  <a:lnTo>
                    <a:pt x="134" y="188"/>
                  </a:lnTo>
                  <a:lnTo>
                    <a:pt x="134" y="187"/>
                  </a:lnTo>
                  <a:lnTo>
                    <a:pt x="133" y="186"/>
                  </a:lnTo>
                  <a:lnTo>
                    <a:pt x="131" y="186"/>
                  </a:lnTo>
                  <a:lnTo>
                    <a:pt x="131" y="185"/>
                  </a:lnTo>
                  <a:lnTo>
                    <a:pt x="130" y="185"/>
                  </a:lnTo>
                  <a:lnTo>
                    <a:pt x="129" y="186"/>
                  </a:lnTo>
                  <a:lnTo>
                    <a:pt x="128" y="186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6" y="188"/>
                  </a:lnTo>
                  <a:lnTo>
                    <a:pt x="125" y="189"/>
                  </a:lnTo>
                  <a:lnTo>
                    <a:pt x="123" y="189"/>
                  </a:lnTo>
                  <a:lnTo>
                    <a:pt x="122" y="189"/>
                  </a:lnTo>
                  <a:lnTo>
                    <a:pt x="121" y="189"/>
                  </a:lnTo>
                  <a:lnTo>
                    <a:pt x="121" y="189"/>
                  </a:lnTo>
                  <a:lnTo>
                    <a:pt x="120" y="189"/>
                  </a:lnTo>
                  <a:lnTo>
                    <a:pt x="120" y="191"/>
                  </a:lnTo>
                  <a:lnTo>
                    <a:pt x="119" y="191"/>
                  </a:lnTo>
                  <a:lnTo>
                    <a:pt x="119" y="192"/>
                  </a:lnTo>
                  <a:lnTo>
                    <a:pt x="119" y="193"/>
                  </a:lnTo>
                  <a:lnTo>
                    <a:pt x="119" y="194"/>
                  </a:lnTo>
                  <a:lnTo>
                    <a:pt x="118" y="194"/>
                  </a:lnTo>
                  <a:lnTo>
                    <a:pt x="118" y="198"/>
                  </a:lnTo>
                  <a:lnTo>
                    <a:pt x="118" y="202"/>
                  </a:lnTo>
                  <a:lnTo>
                    <a:pt x="118" y="203"/>
                  </a:lnTo>
                  <a:lnTo>
                    <a:pt x="118" y="204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8"/>
                  </a:lnTo>
                  <a:lnTo>
                    <a:pt x="117" y="206"/>
                  </a:lnTo>
                  <a:lnTo>
                    <a:pt x="117" y="208"/>
                  </a:lnTo>
                  <a:lnTo>
                    <a:pt x="117" y="209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4" y="212"/>
                  </a:lnTo>
                  <a:lnTo>
                    <a:pt x="114" y="213"/>
                  </a:lnTo>
                  <a:lnTo>
                    <a:pt x="113" y="213"/>
                  </a:lnTo>
                  <a:lnTo>
                    <a:pt x="113" y="214"/>
                  </a:lnTo>
                  <a:lnTo>
                    <a:pt x="112" y="214"/>
                  </a:lnTo>
                  <a:lnTo>
                    <a:pt x="111" y="214"/>
                  </a:lnTo>
                  <a:lnTo>
                    <a:pt x="111" y="215"/>
                  </a:lnTo>
                  <a:lnTo>
                    <a:pt x="111" y="217"/>
                  </a:lnTo>
                  <a:lnTo>
                    <a:pt x="110" y="217"/>
                  </a:lnTo>
                  <a:lnTo>
                    <a:pt x="109" y="217"/>
                  </a:lnTo>
                  <a:lnTo>
                    <a:pt x="109" y="218"/>
                  </a:lnTo>
                  <a:lnTo>
                    <a:pt x="108" y="218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4" y="221"/>
                  </a:lnTo>
                  <a:lnTo>
                    <a:pt x="103" y="221"/>
                  </a:lnTo>
                  <a:lnTo>
                    <a:pt x="102" y="221"/>
                  </a:lnTo>
                  <a:lnTo>
                    <a:pt x="100" y="222"/>
                  </a:lnTo>
                  <a:lnTo>
                    <a:pt x="100" y="223"/>
                  </a:lnTo>
                  <a:lnTo>
                    <a:pt x="97" y="225"/>
                  </a:lnTo>
                  <a:lnTo>
                    <a:pt x="96" y="225"/>
                  </a:lnTo>
                  <a:lnTo>
                    <a:pt x="94" y="227"/>
                  </a:lnTo>
                  <a:lnTo>
                    <a:pt x="93" y="228"/>
                  </a:lnTo>
                  <a:lnTo>
                    <a:pt x="92" y="229"/>
                  </a:lnTo>
                  <a:lnTo>
                    <a:pt x="91" y="230"/>
                  </a:lnTo>
                  <a:lnTo>
                    <a:pt x="91" y="230"/>
                  </a:lnTo>
                  <a:lnTo>
                    <a:pt x="90" y="231"/>
                  </a:lnTo>
                  <a:lnTo>
                    <a:pt x="88" y="232"/>
                  </a:lnTo>
                  <a:lnTo>
                    <a:pt x="87" y="231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4" y="228"/>
                  </a:lnTo>
                  <a:lnTo>
                    <a:pt x="84" y="227"/>
                  </a:lnTo>
                  <a:lnTo>
                    <a:pt x="84" y="226"/>
                  </a:lnTo>
                  <a:lnTo>
                    <a:pt x="79" y="226"/>
                  </a:lnTo>
                  <a:lnTo>
                    <a:pt x="79" y="225"/>
                  </a:lnTo>
                  <a:lnTo>
                    <a:pt x="76" y="223"/>
                  </a:lnTo>
                  <a:lnTo>
                    <a:pt x="75" y="223"/>
                  </a:lnTo>
                  <a:lnTo>
                    <a:pt x="75" y="217"/>
                  </a:lnTo>
                  <a:lnTo>
                    <a:pt x="71" y="217"/>
                  </a:lnTo>
                  <a:lnTo>
                    <a:pt x="71" y="214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68" y="213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68" y="208"/>
                  </a:lnTo>
                  <a:lnTo>
                    <a:pt x="66" y="208"/>
                  </a:lnTo>
                  <a:lnTo>
                    <a:pt x="66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4"/>
                  </a:lnTo>
                  <a:lnTo>
                    <a:pt x="61" y="202"/>
                  </a:lnTo>
                  <a:lnTo>
                    <a:pt x="60" y="202"/>
                  </a:lnTo>
                  <a:lnTo>
                    <a:pt x="60" y="197"/>
                  </a:lnTo>
                  <a:lnTo>
                    <a:pt x="59" y="197"/>
                  </a:lnTo>
                  <a:lnTo>
                    <a:pt x="57" y="197"/>
                  </a:lnTo>
                  <a:lnTo>
                    <a:pt x="57" y="194"/>
                  </a:lnTo>
                  <a:lnTo>
                    <a:pt x="52" y="194"/>
                  </a:lnTo>
                  <a:lnTo>
                    <a:pt x="51" y="189"/>
                  </a:lnTo>
                  <a:lnTo>
                    <a:pt x="50" y="189"/>
                  </a:lnTo>
                  <a:lnTo>
                    <a:pt x="48" y="189"/>
                  </a:lnTo>
                  <a:lnTo>
                    <a:pt x="48" y="186"/>
                  </a:lnTo>
                  <a:lnTo>
                    <a:pt x="44" y="186"/>
                  </a:lnTo>
                  <a:lnTo>
                    <a:pt x="44" y="183"/>
                  </a:lnTo>
                  <a:lnTo>
                    <a:pt x="43" y="183"/>
                  </a:lnTo>
                  <a:lnTo>
                    <a:pt x="43" y="181"/>
                  </a:lnTo>
                  <a:lnTo>
                    <a:pt x="42" y="181"/>
                  </a:lnTo>
                  <a:lnTo>
                    <a:pt x="42" y="180"/>
                  </a:lnTo>
                  <a:lnTo>
                    <a:pt x="40" y="180"/>
                  </a:lnTo>
                  <a:lnTo>
                    <a:pt x="40" y="178"/>
                  </a:lnTo>
                  <a:lnTo>
                    <a:pt x="37" y="178"/>
                  </a:lnTo>
                  <a:lnTo>
                    <a:pt x="37" y="175"/>
                  </a:lnTo>
                  <a:lnTo>
                    <a:pt x="35" y="175"/>
                  </a:lnTo>
                  <a:lnTo>
                    <a:pt x="35" y="170"/>
                  </a:lnTo>
                  <a:lnTo>
                    <a:pt x="32" y="170"/>
                  </a:lnTo>
                  <a:lnTo>
                    <a:pt x="32" y="166"/>
                  </a:lnTo>
                  <a:lnTo>
                    <a:pt x="30" y="166"/>
                  </a:lnTo>
                  <a:lnTo>
                    <a:pt x="30" y="162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3" y="161"/>
                  </a:lnTo>
                  <a:lnTo>
                    <a:pt x="22" y="161"/>
                  </a:lnTo>
                  <a:lnTo>
                    <a:pt x="20" y="161"/>
                  </a:lnTo>
                  <a:lnTo>
                    <a:pt x="20" y="159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8" y="153"/>
                  </a:lnTo>
                  <a:lnTo>
                    <a:pt x="18" y="152"/>
                  </a:lnTo>
                  <a:lnTo>
                    <a:pt x="18" y="151"/>
                  </a:lnTo>
                  <a:lnTo>
                    <a:pt x="14" y="151"/>
                  </a:lnTo>
                  <a:lnTo>
                    <a:pt x="14" y="146"/>
                  </a:lnTo>
                  <a:lnTo>
                    <a:pt x="18" y="146"/>
                  </a:lnTo>
                  <a:lnTo>
                    <a:pt x="18" y="142"/>
                  </a:lnTo>
                  <a:lnTo>
                    <a:pt x="16" y="142"/>
                  </a:lnTo>
                  <a:lnTo>
                    <a:pt x="16" y="135"/>
                  </a:lnTo>
                  <a:lnTo>
                    <a:pt x="18" y="135"/>
                  </a:lnTo>
                  <a:lnTo>
                    <a:pt x="18" y="127"/>
                  </a:lnTo>
                  <a:lnTo>
                    <a:pt x="16" y="127"/>
                  </a:lnTo>
                  <a:lnTo>
                    <a:pt x="16" y="124"/>
                  </a:lnTo>
                  <a:lnTo>
                    <a:pt x="16" y="119"/>
                  </a:lnTo>
                  <a:lnTo>
                    <a:pt x="18" y="119"/>
                  </a:lnTo>
                  <a:lnTo>
                    <a:pt x="18" y="115"/>
                  </a:lnTo>
                  <a:lnTo>
                    <a:pt x="20" y="115"/>
                  </a:lnTo>
                  <a:lnTo>
                    <a:pt x="20" y="109"/>
                  </a:lnTo>
                  <a:lnTo>
                    <a:pt x="25" y="109"/>
                  </a:lnTo>
                  <a:lnTo>
                    <a:pt x="25" y="104"/>
                  </a:lnTo>
                  <a:lnTo>
                    <a:pt x="28" y="104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4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19" y="92"/>
                  </a:lnTo>
                  <a:lnTo>
                    <a:pt x="19" y="82"/>
                  </a:lnTo>
                  <a:lnTo>
                    <a:pt x="13" y="82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3" y="74"/>
                  </a:lnTo>
                  <a:lnTo>
                    <a:pt x="11" y="73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7" y="70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19" y="70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8" y="62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7" y="57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1" y="50"/>
                  </a:lnTo>
                  <a:lnTo>
                    <a:pt x="31" y="49"/>
                  </a:lnTo>
                  <a:lnTo>
                    <a:pt x="30" y="48"/>
                  </a:lnTo>
                  <a:lnTo>
                    <a:pt x="28" y="46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6" y="43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6" y="32"/>
                  </a:lnTo>
                  <a:lnTo>
                    <a:pt x="25" y="31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9" name="Freeform 108"/>
            <p:cNvSpPr>
              <a:spLocks/>
            </p:cNvSpPr>
            <p:nvPr/>
          </p:nvSpPr>
          <p:spPr bwMode="auto">
            <a:xfrm>
              <a:off x="4224338" y="4308475"/>
              <a:ext cx="1073150" cy="265113"/>
            </a:xfrm>
            <a:custGeom>
              <a:avLst/>
              <a:gdLst>
                <a:gd name="T0" fmla="*/ 669 w 676"/>
                <a:gd name="T1" fmla="*/ 22 h 167"/>
                <a:gd name="T2" fmla="*/ 665 w 676"/>
                <a:gd name="T3" fmla="*/ 29 h 167"/>
                <a:gd name="T4" fmla="*/ 659 w 676"/>
                <a:gd name="T5" fmla="*/ 33 h 167"/>
                <a:gd name="T6" fmla="*/ 654 w 676"/>
                <a:gd name="T7" fmla="*/ 40 h 167"/>
                <a:gd name="T8" fmla="*/ 658 w 676"/>
                <a:gd name="T9" fmla="*/ 45 h 167"/>
                <a:gd name="T10" fmla="*/ 657 w 676"/>
                <a:gd name="T11" fmla="*/ 47 h 167"/>
                <a:gd name="T12" fmla="*/ 660 w 676"/>
                <a:gd name="T13" fmla="*/ 54 h 167"/>
                <a:gd name="T14" fmla="*/ 658 w 676"/>
                <a:gd name="T15" fmla="*/ 58 h 167"/>
                <a:gd name="T16" fmla="*/ 657 w 676"/>
                <a:gd name="T17" fmla="*/ 64 h 167"/>
                <a:gd name="T18" fmla="*/ 656 w 676"/>
                <a:gd name="T19" fmla="*/ 68 h 167"/>
                <a:gd name="T20" fmla="*/ 658 w 676"/>
                <a:gd name="T21" fmla="*/ 75 h 167"/>
                <a:gd name="T22" fmla="*/ 659 w 676"/>
                <a:gd name="T23" fmla="*/ 81 h 167"/>
                <a:gd name="T24" fmla="*/ 658 w 676"/>
                <a:gd name="T25" fmla="*/ 90 h 167"/>
                <a:gd name="T26" fmla="*/ 661 w 676"/>
                <a:gd name="T27" fmla="*/ 95 h 167"/>
                <a:gd name="T28" fmla="*/ 661 w 676"/>
                <a:gd name="T29" fmla="*/ 99 h 167"/>
                <a:gd name="T30" fmla="*/ 656 w 676"/>
                <a:gd name="T31" fmla="*/ 104 h 167"/>
                <a:gd name="T32" fmla="*/ 658 w 676"/>
                <a:gd name="T33" fmla="*/ 109 h 167"/>
                <a:gd name="T34" fmla="*/ 657 w 676"/>
                <a:gd name="T35" fmla="*/ 114 h 167"/>
                <a:gd name="T36" fmla="*/ 657 w 676"/>
                <a:gd name="T37" fmla="*/ 121 h 167"/>
                <a:gd name="T38" fmla="*/ 653 w 676"/>
                <a:gd name="T39" fmla="*/ 127 h 167"/>
                <a:gd name="T40" fmla="*/ 657 w 676"/>
                <a:gd name="T41" fmla="*/ 134 h 167"/>
                <a:gd name="T42" fmla="*/ 651 w 676"/>
                <a:gd name="T43" fmla="*/ 140 h 167"/>
                <a:gd name="T44" fmla="*/ 648 w 676"/>
                <a:gd name="T45" fmla="*/ 146 h 167"/>
                <a:gd name="T46" fmla="*/ 642 w 676"/>
                <a:gd name="T47" fmla="*/ 149 h 167"/>
                <a:gd name="T48" fmla="*/ 639 w 676"/>
                <a:gd name="T49" fmla="*/ 154 h 167"/>
                <a:gd name="T50" fmla="*/ 635 w 676"/>
                <a:gd name="T51" fmla="*/ 160 h 167"/>
                <a:gd name="T52" fmla="*/ 592 w 676"/>
                <a:gd name="T53" fmla="*/ 165 h 167"/>
                <a:gd name="T54" fmla="*/ 384 w 676"/>
                <a:gd name="T55" fmla="*/ 166 h 167"/>
                <a:gd name="T56" fmla="*/ 328 w 676"/>
                <a:gd name="T57" fmla="*/ 167 h 167"/>
                <a:gd name="T58" fmla="*/ 311 w 676"/>
                <a:gd name="T59" fmla="*/ 166 h 167"/>
                <a:gd name="T60" fmla="*/ 293 w 676"/>
                <a:gd name="T61" fmla="*/ 166 h 167"/>
                <a:gd name="T62" fmla="*/ 265 w 676"/>
                <a:gd name="T63" fmla="*/ 166 h 167"/>
                <a:gd name="T64" fmla="*/ 246 w 676"/>
                <a:gd name="T65" fmla="*/ 167 h 167"/>
                <a:gd name="T66" fmla="*/ 229 w 676"/>
                <a:gd name="T67" fmla="*/ 166 h 167"/>
                <a:gd name="T68" fmla="*/ 215 w 676"/>
                <a:gd name="T69" fmla="*/ 166 h 167"/>
                <a:gd name="T70" fmla="*/ 195 w 676"/>
                <a:gd name="T71" fmla="*/ 167 h 167"/>
                <a:gd name="T72" fmla="*/ 179 w 676"/>
                <a:gd name="T73" fmla="*/ 167 h 167"/>
                <a:gd name="T74" fmla="*/ 171 w 676"/>
                <a:gd name="T75" fmla="*/ 167 h 167"/>
                <a:gd name="T76" fmla="*/ 160 w 676"/>
                <a:gd name="T77" fmla="*/ 166 h 167"/>
                <a:gd name="T78" fmla="*/ 100 w 676"/>
                <a:gd name="T79" fmla="*/ 165 h 167"/>
                <a:gd name="T80" fmla="*/ 65 w 676"/>
                <a:gd name="T81" fmla="*/ 150 h 167"/>
                <a:gd name="T82" fmla="*/ 43 w 676"/>
                <a:gd name="T83" fmla="*/ 148 h 167"/>
                <a:gd name="T84" fmla="*/ 34 w 676"/>
                <a:gd name="T85" fmla="*/ 147 h 167"/>
                <a:gd name="T86" fmla="*/ 41 w 676"/>
                <a:gd name="T87" fmla="*/ 129 h 167"/>
                <a:gd name="T88" fmla="*/ 30 w 676"/>
                <a:gd name="T89" fmla="*/ 84 h 167"/>
                <a:gd name="T90" fmla="*/ 9 w 676"/>
                <a:gd name="T91" fmla="*/ 68 h 167"/>
                <a:gd name="T92" fmla="*/ 0 w 676"/>
                <a:gd name="T93" fmla="*/ 55 h 167"/>
                <a:gd name="T94" fmla="*/ 3 w 676"/>
                <a:gd name="T95" fmla="*/ 41 h 167"/>
                <a:gd name="T96" fmla="*/ 24 w 676"/>
                <a:gd name="T97" fmla="*/ 16 h 167"/>
                <a:gd name="T98" fmla="*/ 62 w 676"/>
                <a:gd name="T99" fmla="*/ 17 h 167"/>
                <a:gd name="T100" fmla="*/ 93 w 676"/>
                <a:gd name="T101" fmla="*/ 17 h 167"/>
                <a:gd name="T102" fmla="*/ 125 w 676"/>
                <a:gd name="T103" fmla="*/ 22 h 167"/>
                <a:gd name="T104" fmla="*/ 131 w 676"/>
                <a:gd name="T105" fmla="*/ 21 h 167"/>
                <a:gd name="T106" fmla="*/ 139 w 676"/>
                <a:gd name="T107" fmla="*/ 21 h 167"/>
                <a:gd name="T108" fmla="*/ 147 w 676"/>
                <a:gd name="T109" fmla="*/ 21 h 167"/>
                <a:gd name="T110" fmla="*/ 155 w 676"/>
                <a:gd name="T111" fmla="*/ 21 h 167"/>
                <a:gd name="T112" fmla="*/ 199 w 676"/>
                <a:gd name="T113" fmla="*/ 13 h 167"/>
                <a:gd name="T114" fmla="*/ 448 w 676"/>
                <a:gd name="T115" fmla="*/ 13 h 167"/>
                <a:gd name="T116" fmla="*/ 591 w 676"/>
                <a:gd name="T117" fmla="*/ 2 h 167"/>
                <a:gd name="T118" fmla="*/ 675 w 676"/>
                <a:gd name="T119" fmla="*/ 3 h 167"/>
                <a:gd name="T120" fmla="*/ 674 w 676"/>
                <a:gd name="T121" fmla="*/ 11 h 167"/>
                <a:gd name="T122" fmla="*/ 674 w 676"/>
                <a:gd name="T123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6" h="167">
                  <a:moveTo>
                    <a:pt x="671" y="20"/>
                  </a:moveTo>
                  <a:lnTo>
                    <a:pt x="670" y="20"/>
                  </a:lnTo>
                  <a:lnTo>
                    <a:pt x="669" y="20"/>
                  </a:lnTo>
                  <a:lnTo>
                    <a:pt x="668" y="20"/>
                  </a:lnTo>
                  <a:lnTo>
                    <a:pt x="668" y="21"/>
                  </a:lnTo>
                  <a:lnTo>
                    <a:pt x="668" y="22"/>
                  </a:lnTo>
                  <a:lnTo>
                    <a:pt x="669" y="22"/>
                  </a:lnTo>
                  <a:lnTo>
                    <a:pt x="670" y="23"/>
                  </a:lnTo>
                  <a:lnTo>
                    <a:pt x="669" y="24"/>
                  </a:lnTo>
                  <a:lnTo>
                    <a:pt x="668" y="24"/>
                  </a:lnTo>
                  <a:lnTo>
                    <a:pt x="667" y="25"/>
                  </a:lnTo>
                  <a:lnTo>
                    <a:pt x="666" y="27"/>
                  </a:lnTo>
                  <a:lnTo>
                    <a:pt x="665" y="28"/>
                  </a:lnTo>
                  <a:lnTo>
                    <a:pt x="665" y="29"/>
                  </a:lnTo>
                  <a:lnTo>
                    <a:pt x="663" y="30"/>
                  </a:lnTo>
                  <a:lnTo>
                    <a:pt x="662" y="30"/>
                  </a:lnTo>
                  <a:lnTo>
                    <a:pt x="662" y="31"/>
                  </a:lnTo>
                  <a:lnTo>
                    <a:pt x="661" y="31"/>
                  </a:lnTo>
                  <a:lnTo>
                    <a:pt x="661" y="32"/>
                  </a:lnTo>
                  <a:lnTo>
                    <a:pt x="660" y="33"/>
                  </a:lnTo>
                  <a:lnTo>
                    <a:pt x="659" y="33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6" y="36"/>
                  </a:lnTo>
                  <a:lnTo>
                    <a:pt x="656" y="37"/>
                  </a:lnTo>
                  <a:lnTo>
                    <a:pt x="656" y="38"/>
                  </a:lnTo>
                  <a:lnTo>
                    <a:pt x="654" y="39"/>
                  </a:lnTo>
                  <a:lnTo>
                    <a:pt x="654" y="40"/>
                  </a:lnTo>
                  <a:lnTo>
                    <a:pt x="654" y="40"/>
                  </a:lnTo>
                  <a:lnTo>
                    <a:pt x="654" y="41"/>
                  </a:lnTo>
                  <a:lnTo>
                    <a:pt x="656" y="41"/>
                  </a:lnTo>
                  <a:lnTo>
                    <a:pt x="657" y="41"/>
                  </a:lnTo>
                  <a:lnTo>
                    <a:pt x="658" y="42"/>
                  </a:lnTo>
                  <a:lnTo>
                    <a:pt x="658" y="44"/>
                  </a:lnTo>
                  <a:lnTo>
                    <a:pt x="658" y="45"/>
                  </a:lnTo>
                  <a:lnTo>
                    <a:pt x="659" y="45"/>
                  </a:lnTo>
                  <a:lnTo>
                    <a:pt x="659" y="46"/>
                  </a:lnTo>
                  <a:lnTo>
                    <a:pt x="659" y="47"/>
                  </a:lnTo>
                  <a:lnTo>
                    <a:pt x="659" y="48"/>
                  </a:lnTo>
                  <a:lnTo>
                    <a:pt x="658" y="48"/>
                  </a:lnTo>
                  <a:lnTo>
                    <a:pt x="658" y="48"/>
                  </a:lnTo>
                  <a:lnTo>
                    <a:pt x="657" y="47"/>
                  </a:lnTo>
                  <a:lnTo>
                    <a:pt x="657" y="48"/>
                  </a:lnTo>
                  <a:lnTo>
                    <a:pt x="657" y="49"/>
                  </a:lnTo>
                  <a:lnTo>
                    <a:pt x="658" y="50"/>
                  </a:lnTo>
                  <a:lnTo>
                    <a:pt x="658" y="51"/>
                  </a:lnTo>
                  <a:lnTo>
                    <a:pt x="658" y="53"/>
                  </a:lnTo>
                  <a:lnTo>
                    <a:pt x="659" y="53"/>
                  </a:lnTo>
                  <a:lnTo>
                    <a:pt x="660" y="54"/>
                  </a:lnTo>
                  <a:lnTo>
                    <a:pt x="660" y="55"/>
                  </a:lnTo>
                  <a:lnTo>
                    <a:pt x="660" y="56"/>
                  </a:lnTo>
                  <a:lnTo>
                    <a:pt x="660" y="57"/>
                  </a:lnTo>
                  <a:lnTo>
                    <a:pt x="659" y="57"/>
                  </a:lnTo>
                  <a:lnTo>
                    <a:pt x="658" y="57"/>
                  </a:lnTo>
                  <a:lnTo>
                    <a:pt x="658" y="58"/>
                  </a:lnTo>
                  <a:lnTo>
                    <a:pt x="658" y="58"/>
                  </a:lnTo>
                  <a:lnTo>
                    <a:pt x="657" y="58"/>
                  </a:lnTo>
                  <a:lnTo>
                    <a:pt x="656" y="58"/>
                  </a:lnTo>
                  <a:lnTo>
                    <a:pt x="656" y="59"/>
                  </a:lnTo>
                  <a:lnTo>
                    <a:pt x="656" y="61"/>
                  </a:lnTo>
                  <a:lnTo>
                    <a:pt x="656" y="62"/>
                  </a:lnTo>
                  <a:lnTo>
                    <a:pt x="656" y="63"/>
                  </a:lnTo>
                  <a:lnTo>
                    <a:pt x="657" y="64"/>
                  </a:lnTo>
                  <a:lnTo>
                    <a:pt x="657" y="65"/>
                  </a:lnTo>
                  <a:lnTo>
                    <a:pt x="658" y="66"/>
                  </a:lnTo>
                  <a:lnTo>
                    <a:pt x="658" y="67"/>
                  </a:lnTo>
                  <a:lnTo>
                    <a:pt x="658" y="67"/>
                  </a:lnTo>
                  <a:lnTo>
                    <a:pt x="657" y="67"/>
                  </a:lnTo>
                  <a:lnTo>
                    <a:pt x="657" y="68"/>
                  </a:lnTo>
                  <a:lnTo>
                    <a:pt x="656" y="68"/>
                  </a:lnTo>
                  <a:lnTo>
                    <a:pt x="656" y="70"/>
                  </a:lnTo>
                  <a:lnTo>
                    <a:pt x="657" y="70"/>
                  </a:lnTo>
                  <a:lnTo>
                    <a:pt x="657" y="71"/>
                  </a:lnTo>
                  <a:lnTo>
                    <a:pt x="657" y="72"/>
                  </a:lnTo>
                  <a:lnTo>
                    <a:pt x="658" y="73"/>
                  </a:lnTo>
                  <a:lnTo>
                    <a:pt x="658" y="74"/>
                  </a:lnTo>
                  <a:lnTo>
                    <a:pt x="658" y="75"/>
                  </a:lnTo>
                  <a:lnTo>
                    <a:pt x="658" y="76"/>
                  </a:lnTo>
                  <a:lnTo>
                    <a:pt x="658" y="76"/>
                  </a:lnTo>
                  <a:lnTo>
                    <a:pt x="658" y="78"/>
                  </a:lnTo>
                  <a:lnTo>
                    <a:pt x="658" y="79"/>
                  </a:lnTo>
                  <a:lnTo>
                    <a:pt x="659" y="79"/>
                  </a:lnTo>
                  <a:lnTo>
                    <a:pt x="659" y="80"/>
                  </a:lnTo>
                  <a:lnTo>
                    <a:pt x="659" y="81"/>
                  </a:lnTo>
                  <a:lnTo>
                    <a:pt x="660" y="83"/>
                  </a:lnTo>
                  <a:lnTo>
                    <a:pt x="660" y="84"/>
                  </a:lnTo>
                  <a:lnTo>
                    <a:pt x="660" y="85"/>
                  </a:lnTo>
                  <a:lnTo>
                    <a:pt x="659" y="87"/>
                  </a:lnTo>
                  <a:lnTo>
                    <a:pt x="659" y="88"/>
                  </a:lnTo>
                  <a:lnTo>
                    <a:pt x="659" y="89"/>
                  </a:lnTo>
                  <a:lnTo>
                    <a:pt x="658" y="90"/>
                  </a:lnTo>
                  <a:lnTo>
                    <a:pt x="659" y="90"/>
                  </a:lnTo>
                  <a:lnTo>
                    <a:pt x="659" y="91"/>
                  </a:lnTo>
                  <a:lnTo>
                    <a:pt x="660" y="91"/>
                  </a:lnTo>
                  <a:lnTo>
                    <a:pt x="660" y="92"/>
                  </a:lnTo>
                  <a:lnTo>
                    <a:pt x="660" y="93"/>
                  </a:lnTo>
                  <a:lnTo>
                    <a:pt x="661" y="93"/>
                  </a:lnTo>
                  <a:lnTo>
                    <a:pt x="661" y="95"/>
                  </a:lnTo>
                  <a:lnTo>
                    <a:pt x="662" y="95"/>
                  </a:lnTo>
                  <a:lnTo>
                    <a:pt x="662" y="95"/>
                  </a:lnTo>
                  <a:lnTo>
                    <a:pt x="662" y="96"/>
                  </a:lnTo>
                  <a:lnTo>
                    <a:pt x="662" y="97"/>
                  </a:lnTo>
                  <a:lnTo>
                    <a:pt x="661" y="97"/>
                  </a:lnTo>
                  <a:lnTo>
                    <a:pt x="661" y="98"/>
                  </a:lnTo>
                  <a:lnTo>
                    <a:pt x="661" y="99"/>
                  </a:lnTo>
                  <a:lnTo>
                    <a:pt x="660" y="99"/>
                  </a:lnTo>
                  <a:lnTo>
                    <a:pt x="659" y="100"/>
                  </a:lnTo>
                  <a:lnTo>
                    <a:pt x="658" y="100"/>
                  </a:lnTo>
                  <a:lnTo>
                    <a:pt x="658" y="100"/>
                  </a:lnTo>
                  <a:lnTo>
                    <a:pt x="657" y="101"/>
                  </a:lnTo>
                  <a:lnTo>
                    <a:pt x="656" y="102"/>
                  </a:lnTo>
                  <a:lnTo>
                    <a:pt x="656" y="104"/>
                  </a:lnTo>
                  <a:lnTo>
                    <a:pt x="654" y="106"/>
                  </a:lnTo>
                  <a:lnTo>
                    <a:pt x="656" y="106"/>
                  </a:lnTo>
                  <a:lnTo>
                    <a:pt x="657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58" y="108"/>
                  </a:lnTo>
                  <a:lnTo>
                    <a:pt x="658" y="109"/>
                  </a:lnTo>
                  <a:lnTo>
                    <a:pt x="657" y="109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4" y="112"/>
                  </a:lnTo>
                  <a:lnTo>
                    <a:pt x="656" y="113"/>
                  </a:lnTo>
                  <a:lnTo>
                    <a:pt x="657" y="113"/>
                  </a:lnTo>
                  <a:lnTo>
                    <a:pt x="657" y="114"/>
                  </a:lnTo>
                  <a:lnTo>
                    <a:pt x="657" y="115"/>
                  </a:lnTo>
                  <a:lnTo>
                    <a:pt x="657" y="116"/>
                  </a:lnTo>
                  <a:lnTo>
                    <a:pt x="656" y="116"/>
                  </a:lnTo>
                  <a:lnTo>
                    <a:pt x="656" y="117"/>
                  </a:lnTo>
                  <a:lnTo>
                    <a:pt x="656" y="118"/>
                  </a:lnTo>
                  <a:lnTo>
                    <a:pt x="657" y="119"/>
                  </a:lnTo>
                  <a:lnTo>
                    <a:pt x="657" y="121"/>
                  </a:lnTo>
                  <a:lnTo>
                    <a:pt x="656" y="122"/>
                  </a:lnTo>
                  <a:lnTo>
                    <a:pt x="656" y="122"/>
                  </a:lnTo>
                  <a:lnTo>
                    <a:pt x="654" y="122"/>
                  </a:lnTo>
                  <a:lnTo>
                    <a:pt x="654" y="123"/>
                  </a:lnTo>
                  <a:lnTo>
                    <a:pt x="653" y="124"/>
                  </a:lnTo>
                  <a:lnTo>
                    <a:pt x="653" y="125"/>
                  </a:lnTo>
                  <a:lnTo>
                    <a:pt x="653" y="127"/>
                  </a:lnTo>
                  <a:lnTo>
                    <a:pt x="653" y="129"/>
                  </a:lnTo>
                  <a:lnTo>
                    <a:pt x="653" y="130"/>
                  </a:lnTo>
                  <a:lnTo>
                    <a:pt x="654" y="130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6" y="133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6" y="135"/>
                  </a:lnTo>
                  <a:lnTo>
                    <a:pt x="656" y="137"/>
                  </a:lnTo>
                  <a:lnTo>
                    <a:pt x="653" y="138"/>
                  </a:lnTo>
                  <a:lnTo>
                    <a:pt x="652" y="138"/>
                  </a:lnTo>
                  <a:lnTo>
                    <a:pt x="651" y="139"/>
                  </a:lnTo>
                  <a:lnTo>
                    <a:pt x="651" y="140"/>
                  </a:lnTo>
                  <a:lnTo>
                    <a:pt x="650" y="140"/>
                  </a:lnTo>
                  <a:lnTo>
                    <a:pt x="649" y="140"/>
                  </a:lnTo>
                  <a:lnTo>
                    <a:pt x="649" y="141"/>
                  </a:lnTo>
                  <a:lnTo>
                    <a:pt x="649" y="142"/>
                  </a:lnTo>
                  <a:lnTo>
                    <a:pt x="649" y="143"/>
                  </a:lnTo>
                  <a:lnTo>
                    <a:pt x="649" y="144"/>
                  </a:lnTo>
                  <a:lnTo>
                    <a:pt x="648" y="146"/>
                  </a:lnTo>
                  <a:lnTo>
                    <a:pt x="647" y="147"/>
                  </a:lnTo>
                  <a:lnTo>
                    <a:pt x="645" y="147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3" y="148"/>
                  </a:lnTo>
                  <a:lnTo>
                    <a:pt x="642" y="149"/>
                  </a:lnTo>
                  <a:lnTo>
                    <a:pt x="642" y="149"/>
                  </a:lnTo>
                  <a:lnTo>
                    <a:pt x="641" y="149"/>
                  </a:lnTo>
                  <a:lnTo>
                    <a:pt x="641" y="150"/>
                  </a:lnTo>
                  <a:lnTo>
                    <a:pt x="641" y="151"/>
                  </a:lnTo>
                  <a:lnTo>
                    <a:pt x="640" y="151"/>
                  </a:lnTo>
                  <a:lnTo>
                    <a:pt x="640" y="152"/>
                  </a:lnTo>
                  <a:lnTo>
                    <a:pt x="640" y="154"/>
                  </a:lnTo>
                  <a:lnTo>
                    <a:pt x="639" y="154"/>
                  </a:lnTo>
                  <a:lnTo>
                    <a:pt x="639" y="155"/>
                  </a:lnTo>
                  <a:lnTo>
                    <a:pt x="637" y="155"/>
                  </a:lnTo>
                  <a:lnTo>
                    <a:pt x="637" y="156"/>
                  </a:lnTo>
                  <a:lnTo>
                    <a:pt x="636" y="156"/>
                  </a:lnTo>
                  <a:lnTo>
                    <a:pt x="636" y="157"/>
                  </a:lnTo>
                  <a:lnTo>
                    <a:pt x="635" y="159"/>
                  </a:lnTo>
                  <a:lnTo>
                    <a:pt x="635" y="160"/>
                  </a:lnTo>
                  <a:lnTo>
                    <a:pt x="635" y="161"/>
                  </a:lnTo>
                  <a:lnTo>
                    <a:pt x="635" y="164"/>
                  </a:lnTo>
                  <a:lnTo>
                    <a:pt x="634" y="164"/>
                  </a:lnTo>
                  <a:lnTo>
                    <a:pt x="616" y="164"/>
                  </a:lnTo>
                  <a:lnTo>
                    <a:pt x="613" y="164"/>
                  </a:lnTo>
                  <a:lnTo>
                    <a:pt x="609" y="164"/>
                  </a:lnTo>
                  <a:lnTo>
                    <a:pt x="592" y="165"/>
                  </a:lnTo>
                  <a:lnTo>
                    <a:pt x="531" y="165"/>
                  </a:lnTo>
                  <a:lnTo>
                    <a:pt x="497" y="165"/>
                  </a:lnTo>
                  <a:lnTo>
                    <a:pt x="444" y="166"/>
                  </a:lnTo>
                  <a:lnTo>
                    <a:pt x="439" y="166"/>
                  </a:lnTo>
                  <a:lnTo>
                    <a:pt x="414" y="166"/>
                  </a:lnTo>
                  <a:lnTo>
                    <a:pt x="385" y="166"/>
                  </a:lnTo>
                  <a:lnTo>
                    <a:pt x="384" y="166"/>
                  </a:lnTo>
                  <a:lnTo>
                    <a:pt x="383" y="166"/>
                  </a:lnTo>
                  <a:lnTo>
                    <a:pt x="374" y="166"/>
                  </a:lnTo>
                  <a:lnTo>
                    <a:pt x="340" y="166"/>
                  </a:lnTo>
                  <a:lnTo>
                    <a:pt x="336" y="166"/>
                  </a:lnTo>
                  <a:lnTo>
                    <a:pt x="331" y="166"/>
                  </a:lnTo>
                  <a:lnTo>
                    <a:pt x="331" y="167"/>
                  </a:lnTo>
                  <a:lnTo>
                    <a:pt x="328" y="167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3" y="167"/>
                  </a:lnTo>
                  <a:lnTo>
                    <a:pt x="322" y="167"/>
                  </a:lnTo>
                  <a:lnTo>
                    <a:pt x="319" y="167"/>
                  </a:lnTo>
                  <a:lnTo>
                    <a:pt x="316" y="166"/>
                  </a:lnTo>
                  <a:lnTo>
                    <a:pt x="311" y="166"/>
                  </a:lnTo>
                  <a:lnTo>
                    <a:pt x="308" y="166"/>
                  </a:lnTo>
                  <a:lnTo>
                    <a:pt x="307" y="166"/>
                  </a:lnTo>
                  <a:lnTo>
                    <a:pt x="305" y="166"/>
                  </a:lnTo>
                  <a:lnTo>
                    <a:pt x="303" y="166"/>
                  </a:lnTo>
                  <a:lnTo>
                    <a:pt x="298" y="166"/>
                  </a:lnTo>
                  <a:lnTo>
                    <a:pt x="297" y="166"/>
                  </a:lnTo>
                  <a:lnTo>
                    <a:pt x="293" y="166"/>
                  </a:lnTo>
                  <a:lnTo>
                    <a:pt x="285" y="166"/>
                  </a:lnTo>
                  <a:lnTo>
                    <a:pt x="281" y="166"/>
                  </a:lnTo>
                  <a:lnTo>
                    <a:pt x="276" y="166"/>
                  </a:lnTo>
                  <a:lnTo>
                    <a:pt x="271" y="166"/>
                  </a:lnTo>
                  <a:lnTo>
                    <a:pt x="270" y="166"/>
                  </a:lnTo>
                  <a:lnTo>
                    <a:pt x="266" y="166"/>
                  </a:lnTo>
                  <a:lnTo>
                    <a:pt x="265" y="166"/>
                  </a:lnTo>
                  <a:lnTo>
                    <a:pt x="263" y="166"/>
                  </a:lnTo>
                  <a:lnTo>
                    <a:pt x="262" y="166"/>
                  </a:lnTo>
                  <a:lnTo>
                    <a:pt x="257" y="166"/>
                  </a:lnTo>
                  <a:lnTo>
                    <a:pt x="250" y="167"/>
                  </a:lnTo>
                  <a:lnTo>
                    <a:pt x="248" y="167"/>
                  </a:lnTo>
                  <a:lnTo>
                    <a:pt x="247" y="167"/>
                  </a:lnTo>
                  <a:lnTo>
                    <a:pt x="246" y="167"/>
                  </a:lnTo>
                  <a:lnTo>
                    <a:pt x="245" y="167"/>
                  </a:lnTo>
                  <a:lnTo>
                    <a:pt x="241" y="167"/>
                  </a:lnTo>
                  <a:lnTo>
                    <a:pt x="238" y="167"/>
                  </a:lnTo>
                  <a:lnTo>
                    <a:pt x="237" y="167"/>
                  </a:lnTo>
                  <a:lnTo>
                    <a:pt x="234" y="167"/>
                  </a:lnTo>
                  <a:lnTo>
                    <a:pt x="232" y="167"/>
                  </a:lnTo>
                  <a:lnTo>
                    <a:pt x="229" y="166"/>
                  </a:lnTo>
                  <a:lnTo>
                    <a:pt x="228" y="166"/>
                  </a:lnTo>
                  <a:lnTo>
                    <a:pt x="224" y="166"/>
                  </a:lnTo>
                  <a:lnTo>
                    <a:pt x="223" y="166"/>
                  </a:lnTo>
                  <a:lnTo>
                    <a:pt x="221" y="166"/>
                  </a:lnTo>
                  <a:lnTo>
                    <a:pt x="220" y="166"/>
                  </a:lnTo>
                  <a:lnTo>
                    <a:pt x="219" y="166"/>
                  </a:lnTo>
                  <a:lnTo>
                    <a:pt x="215" y="166"/>
                  </a:lnTo>
                  <a:lnTo>
                    <a:pt x="211" y="166"/>
                  </a:lnTo>
                  <a:lnTo>
                    <a:pt x="206" y="166"/>
                  </a:lnTo>
                  <a:lnTo>
                    <a:pt x="204" y="166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93" y="167"/>
                  </a:lnTo>
                  <a:lnTo>
                    <a:pt x="190" y="166"/>
                  </a:lnTo>
                  <a:lnTo>
                    <a:pt x="182" y="167"/>
                  </a:lnTo>
                  <a:lnTo>
                    <a:pt x="181" y="167"/>
                  </a:lnTo>
                  <a:lnTo>
                    <a:pt x="180" y="167"/>
                  </a:lnTo>
                  <a:lnTo>
                    <a:pt x="179" y="167"/>
                  </a:lnTo>
                  <a:lnTo>
                    <a:pt x="178" y="167"/>
                  </a:lnTo>
                  <a:lnTo>
                    <a:pt x="177" y="167"/>
                  </a:lnTo>
                  <a:lnTo>
                    <a:pt x="176" y="167"/>
                  </a:lnTo>
                  <a:lnTo>
                    <a:pt x="174" y="167"/>
                  </a:lnTo>
                  <a:lnTo>
                    <a:pt x="173" y="167"/>
                  </a:lnTo>
                  <a:lnTo>
                    <a:pt x="172" y="167"/>
                  </a:lnTo>
                  <a:lnTo>
                    <a:pt x="171" y="167"/>
                  </a:lnTo>
                  <a:lnTo>
                    <a:pt x="170" y="167"/>
                  </a:lnTo>
                  <a:lnTo>
                    <a:pt x="169" y="167"/>
                  </a:lnTo>
                  <a:lnTo>
                    <a:pt x="168" y="167"/>
                  </a:lnTo>
                  <a:lnTo>
                    <a:pt x="167" y="167"/>
                  </a:lnTo>
                  <a:lnTo>
                    <a:pt x="165" y="167"/>
                  </a:lnTo>
                  <a:lnTo>
                    <a:pt x="162" y="167"/>
                  </a:lnTo>
                  <a:lnTo>
                    <a:pt x="160" y="166"/>
                  </a:lnTo>
                  <a:lnTo>
                    <a:pt x="150" y="167"/>
                  </a:lnTo>
                  <a:lnTo>
                    <a:pt x="134" y="167"/>
                  </a:lnTo>
                  <a:lnTo>
                    <a:pt x="135" y="166"/>
                  </a:lnTo>
                  <a:lnTo>
                    <a:pt x="129" y="166"/>
                  </a:lnTo>
                  <a:lnTo>
                    <a:pt x="121" y="166"/>
                  </a:lnTo>
                  <a:lnTo>
                    <a:pt x="111" y="165"/>
                  </a:lnTo>
                  <a:lnTo>
                    <a:pt x="100" y="165"/>
                  </a:lnTo>
                  <a:lnTo>
                    <a:pt x="90" y="165"/>
                  </a:lnTo>
                  <a:lnTo>
                    <a:pt x="90" y="161"/>
                  </a:lnTo>
                  <a:lnTo>
                    <a:pt x="87" y="160"/>
                  </a:lnTo>
                  <a:lnTo>
                    <a:pt x="86" y="159"/>
                  </a:lnTo>
                  <a:lnTo>
                    <a:pt x="83" y="158"/>
                  </a:lnTo>
                  <a:lnTo>
                    <a:pt x="75" y="155"/>
                  </a:lnTo>
                  <a:lnTo>
                    <a:pt x="65" y="150"/>
                  </a:lnTo>
                  <a:lnTo>
                    <a:pt x="62" y="150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0" y="148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0" y="148"/>
                  </a:lnTo>
                  <a:lnTo>
                    <a:pt x="39" y="148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4" y="147"/>
                  </a:lnTo>
                  <a:lnTo>
                    <a:pt x="35" y="147"/>
                  </a:lnTo>
                  <a:lnTo>
                    <a:pt x="35" y="144"/>
                  </a:lnTo>
                  <a:lnTo>
                    <a:pt x="35" y="143"/>
                  </a:lnTo>
                  <a:lnTo>
                    <a:pt x="34" y="143"/>
                  </a:lnTo>
                  <a:lnTo>
                    <a:pt x="34" y="140"/>
                  </a:lnTo>
                  <a:lnTo>
                    <a:pt x="36" y="135"/>
                  </a:lnTo>
                  <a:lnTo>
                    <a:pt x="41" y="129"/>
                  </a:lnTo>
                  <a:lnTo>
                    <a:pt x="43" y="124"/>
                  </a:lnTo>
                  <a:lnTo>
                    <a:pt x="45" y="122"/>
                  </a:lnTo>
                  <a:lnTo>
                    <a:pt x="54" y="109"/>
                  </a:lnTo>
                  <a:lnTo>
                    <a:pt x="54" y="108"/>
                  </a:lnTo>
                  <a:lnTo>
                    <a:pt x="42" y="97"/>
                  </a:lnTo>
                  <a:lnTo>
                    <a:pt x="30" y="95"/>
                  </a:lnTo>
                  <a:lnTo>
                    <a:pt x="30" y="84"/>
                  </a:lnTo>
                  <a:lnTo>
                    <a:pt x="19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6" y="76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9" y="68"/>
                  </a:lnTo>
                  <a:lnTo>
                    <a:pt x="7" y="66"/>
                  </a:lnTo>
                  <a:lnTo>
                    <a:pt x="6" y="64"/>
                  </a:lnTo>
                  <a:lnTo>
                    <a:pt x="3" y="62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6" y="41"/>
                  </a:lnTo>
                  <a:lnTo>
                    <a:pt x="13" y="41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24" y="25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31" y="14"/>
                  </a:lnTo>
                  <a:lnTo>
                    <a:pt x="61" y="14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6" y="17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93" y="17"/>
                  </a:lnTo>
                  <a:lnTo>
                    <a:pt x="93" y="21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5" y="21"/>
                  </a:lnTo>
                  <a:lnTo>
                    <a:pt x="114" y="21"/>
                  </a:lnTo>
                  <a:lnTo>
                    <a:pt x="118" y="22"/>
                  </a:lnTo>
                  <a:lnTo>
                    <a:pt x="125" y="22"/>
                  </a:lnTo>
                  <a:lnTo>
                    <a:pt x="126" y="22"/>
                  </a:lnTo>
                  <a:lnTo>
                    <a:pt x="127" y="22"/>
                  </a:lnTo>
                  <a:lnTo>
                    <a:pt x="127" y="21"/>
                  </a:lnTo>
                  <a:lnTo>
                    <a:pt x="128" y="21"/>
                  </a:lnTo>
                  <a:lnTo>
                    <a:pt x="129" y="21"/>
                  </a:lnTo>
                  <a:lnTo>
                    <a:pt x="130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7" y="21"/>
                  </a:lnTo>
                  <a:lnTo>
                    <a:pt x="138" y="21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42" y="21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5" y="21"/>
                  </a:lnTo>
                  <a:lnTo>
                    <a:pt x="146" y="21"/>
                  </a:lnTo>
                  <a:lnTo>
                    <a:pt x="147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2" y="21"/>
                  </a:lnTo>
                  <a:lnTo>
                    <a:pt x="153" y="21"/>
                  </a:lnTo>
                  <a:lnTo>
                    <a:pt x="154" y="21"/>
                  </a:lnTo>
                  <a:lnTo>
                    <a:pt x="155" y="21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5" y="13"/>
                  </a:lnTo>
                  <a:lnTo>
                    <a:pt x="169" y="13"/>
                  </a:lnTo>
                  <a:lnTo>
                    <a:pt x="174" y="13"/>
                  </a:lnTo>
                  <a:lnTo>
                    <a:pt x="198" y="13"/>
                  </a:lnTo>
                  <a:lnTo>
                    <a:pt x="199" y="13"/>
                  </a:lnTo>
                  <a:lnTo>
                    <a:pt x="215" y="13"/>
                  </a:lnTo>
                  <a:lnTo>
                    <a:pt x="225" y="13"/>
                  </a:lnTo>
                  <a:lnTo>
                    <a:pt x="255" y="13"/>
                  </a:lnTo>
                  <a:lnTo>
                    <a:pt x="302" y="13"/>
                  </a:lnTo>
                  <a:lnTo>
                    <a:pt x="306" y="13"/>
                  </a:lnTo>
                  <a:lnTo>
                    <a:pt x="308" y="13"/>
                  </a:lnTo>
                  <a:lnTo>
                    <a:pt x="448" y="13"/>
                  </a:lnTo>
                  <a:lnTo>
                    <a:pt x="491" y="13"/>
                  </a:lnTo>
                  <a:lnTo>
                    <a:pt x="491" y="5"/>
                  </a:lnTo>
                  <a:lnTo>
                    <a:pt x="491" y="3"/>
                  </a:lnTo>
                  <a:lnTo>
                    <a:pt x="530" y="2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1" y="2"/>
                  </a:lnTo>
                  <a:lnTo>
                    <a:pt x="603" y="2"/>
                  </a:lnTo>
                  <a:lnTo>
                    <a:pt x="607" y="2"/>
                  </a:lnTo>
                  <a:lnTo>
                    <a:pt x="665" y="0"/>
                  </a:lnTo>
                  <a:lnTo>
                    <a:pt x="668" y="0"/>
                  </a:lnTo>
                  <a:lnTo>
                    <a:pt x="676" y="0"/>
                  </a:lnTo>
                  <a:lnTo>
                    <a:pt x="675" y="2"/>
                  </a:lnTo>
                  <a:lnTo>
                    <a:pt x="675" y="3"/>
                  </a:lnTo>
                  <a:lnTo>
                    <a:pt x="675" y="4"/>
                  </a:lnTo>
                  <a:lnTo>
                    <a:pt x="675" y="5"/>
                  </a:lnTo>
                  <a:lnTo>
                    <a:pt x="674" y="6"/>
                  </a:lnTo>
                  <a:lnTo>
                    <a:pt x="674" y="7"/>
                  </a:lnTo>
                  <a:lnTo>
                    <a:pt x="674" y="8"/>
                  </a:lnTo>
                  <a:lnTo>
                    <a:pt x="674" y="9"/>
                  </a:lnTo>
                  <a:lnTo>
                    <a:pt x="674" y="11"/>
                  </a:lnTo>
                  <a:lnTo>
                    <a:pt x="675" y="12"/>
                  </a:lnTo>
                  <a:lnTo>
                    <a:pt x="675" y="13"/>
                  </a:lnTo>
                  <a:lnTo>
                    <a:pt x="675" y="13"/>
                  </a:lnTo>
                  <a:lnTo>
                    <a:pt x="675" y="14"/>
                  </a:lnTo>
                  <a:lnTo>
                    <a:pt x="675" y="15"/>
                  </a:lnTo>
                  <a:lnTo>
                    <a:pt x="674" y="16"/>
                  </a:lnTo>
                  <a:lnTo>
                    <a:pt x="674" y="17"/>
                  </a:lnTo>
                  <a:lnTo>
                    <a:pt x="673" y="19"/>
                  </a:lnTo>
                  <a:lnTo>
                    <a:pt x="671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0" name="Freeform 111"/>
            <p:cNvSpPr>
              <a:spLocks/>
            </p:cNvSpPr>
            <p:nvPr/>
          </p:nvSpPr>
          <p:spPr bwMode="auto">
            <a:xfrm>
              <a:off x="4181475" y="3613150"/>
              <a:ext cx="1214438" cy="782638"/>
            </a:xfrm>
            <a:custGeom>
              <a:avLst/>
              <a:gdLst>
                <a:gd name="T0" fmla="*/ 600 w 765"/>
                <a:gd name="T1" fmla="*/ 147 h 493"/>
                <a:gd name="T2" fmla="*/ 661 w 765"/>
                <a:gd name="T3" fmla="*/ 210 h 493"/>
                <a:gd name="T4" fmla="*/ 660 w 765"/>
                <a:gd name="T5" fmla="*/ 221 h 493"/>
                <a:gd name="T6" fmla="*/ 660 w 765"/>
                <a:gd name="T7" fmla="*/ 234 h 493"/>
                <a:gd name="T8" fmla="*/ 661 w 765"/>
                <a:gd name="T9" fmla="*/ 242 h 493"/>
                <a:gd name="T10" fmla="*/ 668 w 765"/>
                <a:gd name="T11" fmla="*/ 247 h 493"/>
                <a:gd name="T12" fmla="*/ 672 w 765"/>
                <a:gd name="T13" fmla="*/ 256 h 493"/>
                <a:gd name="T14" fmla="*/ 676 w 765"/>
                <a:gd name="T15" fmla="*/ 263 h 493"/>
                <a:gd name="T16" fmla="*/ 683 w 765"/>
                <a:gd name="T17" fmla="*/ 272 h 493"/>
                <a:gd name="T18" fmla="*/ 690 w 765"/>
                <a:gd name="T19" fmla="*/ 279 h 493"/>
                <a:gd name="T20" fmla="*/ 695 w 765"/>
                <a:gd name="T21" fmla="*/ 284 h 493"/>
                <a:gd name="T22" fmla="*/ 698 w 765"/>
                <a:gd name="T23" fmla="*/ 291 h 493"/>
                <a:gd name="T24" fmla="*/ 701 w 765"/>
                <a:gd name="T25" fmla="*/ 300 h 493"/>
                <a:gd name="T26" fmla="*/ 704 w 765"/>
                <a:gd name="T27" fmla="*/ 309 h 493"/>
                <a:gd name="T28" fmla="*/ 707 w 765"/>
                <a:gd name="T29" fmla="*/ 316 h 493"/>
                <a:gd name="T30" fmla="*/ 712 w 765"/>
                <a:gd name="T31" fmla="*/ 327 h 493"/>
                <a:gd name="T32" fmla="*/ 712 w 765"/>
                <a:gd name="T33" fmla="*/ 337 h 493"/>
                <a:gd name="T34" fmla="*/ 712 w 765"/>
                <a:gd name="T35" fmla="*/ 347 h 493"/>
                <a:gd name="T36" fmla="*/ 722 w 765"/>
                <a:gd name="T37" fmla="*/ 347 h 493"/>
                <a:gd name="T38" fmla="*/ 729 w 765"/>
                <a:gd name="T39" fmla="*/ 352 h 493"/>
                <a:gd name="T40" fmla="*/ 734 w 765"/>
                <a:gd name="T41" fmla="*/ 359 h 493"/>
                <a:gd name="T42" fmla="*/ 739 w 765"/>
                <a:gd name="T43" fmla="*/ 362 h 493"/>
                <a:gd name="T44" fmla="*/ 745 w 765"/>
                <a:gd name="T45" fmla="*/ 369 h 493"/>
                <a:gd name="T46" fmla="*/ 755 w 765"/>
                <a:gd name="T47" fmla="*/ 372 h 493"/>
                <a:gd name="T48" fmla="*/ 760 w 765"/>
                <a:gd name="T49" fmla="*/ 378 h 493"/>
                <a:gd name="T50" fmla="*/ 764 w 765"/>
                <a:gd name="T51" fmla="*/ 389 h 493"/>
                <a:gd name="T52" fmla="*/ 764 w 765"/>
                <a:gd name="T53" fmla="*/ 396 h 493"/>
                <a:gd name="T54" fmla="*/ 758 w 765"/>
                <a:gd name="T55" fmla="*/ 398 h 493"/>
                <a:gd name="T56" fmla="*/ 752 w 765"/>
                <a:gd name="T57" fmla="*/ 403 h 493"/>
                <a:gd name="T58" fmla="*/ 745 w 765"/>
                <a:gd name="T59" fmla="*/ 410 h 493"/>
                <a:gd name="T60" fmla="*/ 740 w 765"/>
                <a:gd name="T61" fmla="*/ 416 h 493"/>
                <a:gd name="T62" fmla="*/ 731 w 765"/>
                <a:gd name="T63" fmla="*/ 420 h 493"/>
                <a:gd name="T64" fmla="*/ 724 w 765"/>
                <a:gd name="T65" fmla="*/ 426 h 493"/>
                <a:gd name="T66" fmla="*/ 718 w 765"/>
                <a:gd name="T67" fmla="*/ 429 h 493"/>
                <a:gd name="T68" fmla="*/ 710 w 765"/>
                <a:gd name="T69" fmla="*/ 433 h 493"/>
                <a:gd name="T70" fmla="*/ 703 w 765"/>
                <a:gd name="T71" fmla="*/ 438 h 493"/>
                <a:gd name="T72" fmla="*/ 557 w 765"/>
                <a:gd name="T73" fmla="*/ 440 h 493"/>
                <a:gd name="T74" fmla="*/ 282 w 765"/>
                <a:gd name="T75" fmla="*/ 451 h 493"/>
                <a:gd name="T76" fmla="*/ 182 w 765"/>
                <a:gd name="T77" fmla="*/ 453 h 493"/>
                <a:gd name="T78" fmla="*/ 175 w 765"/>
                <a:gd name="T79" fmla="*/ 459 h 493"/>
                <a:gd name="T80" fmla="*/ 166 w 765"/>
                <a:gd name="T81" fmla="*/ 459 h 493"/>
                <a:gd name="T82" fmla="*/ 157 w 765"/>
                <a:gd name="T83" fmla="*/ 459 h 493"/>
                <a:gd name="T84" fmla="*/ 141 w 765"/>
                <a:gd name="T85" fmla="*/ 459 h 493"/>
                <a:gd name="T86" fmla="*/ 103 w 765"/>
                <a:gd name="T87" fmla="*/ 455 h 493"/>
                <a:gd name="T88" fmla="*/ 53 w 765"/>
                <a:gd name="T89" fmla="*/ 452 h 493"/>
                <a:gd name="T90" fmla="*/ 40 w 765"/>
                <a:gd name="T91" fmla="*/ 479 h 493"/>
                <a:gd name="T92" fmla="*/ 28 w 765"/>
                <a:gd name="T93" fmla="*/ 492 h 493"/>
                <a:gd name="T94" fmla="*/ 2 w 765"/>
                <a:gd name="T95" fmla="*/ 472 h 493"/>
                <a:gd name="T96" fmla="*/ 7 w 765"/>
                <a:gd name="T97" fmla="*/ 454 h 493"/>
                <a:gd name="T98" fmla="*/ 17 w 765"/>
                <a:gd name="T99" fmla="*/ 446 h 493"/>
                <a:gd name="T100" fmla="*/ 24 w 765"/>
                <a:gd name="T101" fmla="*/ 423 h 493"/>
                <a:gd name="T102" fmla="*/ 30 w 765"/>
                <a:gd name="T103" fmla="*/ 369 h 493"/>
                <a:gd name="T104" fmla="*/ 28 w 765"/>
                <a:gd name="T105" fmla="*/ 319 h 493"/>
                <a:gd name="T106" fmla="*/ 35 w 765"/>
                <a:gd name="T107" fmla="*/ 96 h 493"/>
                <a:gd name="T108" fmla="*/ 35 w 765"/>
                <a:gd name="T109" fmla="*/ 42 h 493"/>
                <a:gd name="T110" fmla="*/ 36 w 765"/>
                <a:gd name="T111" fmla="*/ 4 h 493"/>
                <a:gd name="T112" fmla="*/ 93 w 765"/>
                <a:gd name="T113" fmla="*/ 4 h 493"/>
                <a:gd name="T114" fmla="*/ 257 w 765"/>
                <a:gd name="T115" fmla="*/ 4 h 493"/>
                <a:gd name="T116" fmla="*/ 284 w 765"/>
                <a:gd name="T117" fmla="*/ 4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65" h="493">
                  <a:moveTo>
                    <a:pt x="452" y="3"/>
                  </a:moveTo>
                  <a:lnTo>
                    <a:pt x="501" y="52"/>
                  </a:lnTo>
                  <a:lnTo>
                    <a:pt x="503" y="53"/>
                  </a:lnTo>
                  <a:lnTo>
                    <a:pt x="507" y="57"/>
                  </a:lnTo>
                  <a:lnTo>
                    <a:pt x="537" y="86"/>
                  </a:lnTo>
                  <a:lnTo>
                    <a:pt x="566" y="114"/>
                  </a:lnTo>
                  <a:lnTo>
                    <a:pt x="570" y="119"/>
                  </a:lnTo>
                  <a:lnTo>
                    <a:pt x="600" y="147"/>
                  </a:lnTo>
                  <a:lnTo>
                    <a:pt x="600" y="148"/>
                  </a:lnTo>
                  <a:lnTo>
                    <a:pt x="603" y="152"/>
                  </a:lnTo>
                  <a:lnTo>
                    <a:pt x="616" y="163"/>
                  </a:lnTo>
                  <a:lnTo>
                    <a:pt x="626" y="173"/>
                  </a:lnTo>
                  <a:lnTo>
                    <a:pt x="660" y="207"/>
                  </a:lnTo>
                  <a:lnTo>
                    <a:pt x="661" y="208"/>
                  </a:lnTo>
                  <a:lnTo>
                    <a:pt x="661" y="209"/>
                  </a:lnTo>
                  <a:lnTo>
                    <a:pt x="661" y="210"/>
                  </a:lnTo>
                  <a:lnTo>
                    <a:pt x="661" y="212"/>
                  </a:lnTo>
                  <a:lnTo>
                    <a:pt x="661" y="213"/>
                  </a:lnTo>
                  <a:lnTo>
                    <a:pt x="660" y="214"/>
                  </a:lnTo>
                  <a:lnTo>
                    <a:pt x="660" y="215"/>
                  </a:lnTo>
                  <a:lnTo>
                    <a:pt x="660" y="216"/>
                  </a:lnTo>
                  <a:lnTo>
                    <a:pt x="660" y="217"/>
                  </a:lnTo>
                  <a:lnTo>
                    <a:pt x="660" y="218"/>
                  </a:lnTo>
                  <a:lnTo>
                    <a:pt x="660" y="221"/>
                  </a:lnTo>
                  <a:lnTo>
                    <a:pt x="661" y="222"/>
                  </a:lnTo>
                  <a:lnTo>
                    <a:pt x="661" y="223"/>
                  </a:lnTo>
                  <a:lnTo>
                    <a:pt x="660" y="225"/>
                  </a:lnTo>
                  <a:lnTo>
                    <a:pt x="660" y="227"/>
                  </a:lnTo>
                  <a:lnTo>
                    <a:pt x="661" y="230"/>
                  </a:lnTo>
                  <a:lnTo>
                    <a:pt x="661" y="231"/>
                  </a:lnTo>
                  <a:lnTo>
                    <a:pt x="660" y="232"/>
                  </a:lnTo>
                  <a:lnTo>
                    <a:pt x="660" y="234"/>
                  </a:lnTo>
                  <a:lnTo>
                    <a:pt x="660" y="234"/>
                  </a:lnTo>
                  <a:lnTo>
                    <a:pt x="659" y="235"/>
                  </a:lnTo>
                  <a:lnTo>
                    <a:pt x="659" y="237"/>
                  </a:lnTo>
                  <a:lnTo>
                    <a:pt x="660" y="238"/>
                  </a:lnTo>
                  <a:lnTo>
                    <a:pt x="660" y="239"/>
                  </a:lnTo>
                  <a:lnTo>
                    <a:pt x="660" y="240"/>
                  </a:lnTo>
                  <a:lnTo>
                    <a:pt x="661" y="241"/>
                  </a:lnTo>
                  <a:lnTo>
                    <a:pt x="661" y="242"/>
                  </a:lnTo>
                  <a:lnTo>
                    <a:pt x="662" y="242"/>
                  </a:lnTo>
                  <a:lnTo>
                    <a:pt x="662" y="243"/>
                  </a:lnTo>
                  <a:lnTo>
                    <a:pt x="663" y="243"/>
                  </a:lnTo>
                  <a:lnTo>
                    <a:pt x="663" y="245"/>
                  </a:lnTo>
                  <a:lnTo>
                    <a:pt x="664" y="245"/>
                  </a:lnTo>
                  <a:lnTo>
                    <a:pt x="666" y="246"/>
                  </a:lnTo>
                  <a:lnTo>
                    <a:pt x="667" y="246"/>
                  </a:lnTo>
                  <a:lnTo>
                    <a:pt x="668" y="247"/>
                  </a:lnTo>
                  <a:lnTo>
                    <a:pt x="669" y="248"/>
                  </a:lnTo>
                  <a:lnTo>
                    <a:pt x="670" y="249"/>
                  </a:lnTo>
                  <a:lnTo>
                    <a:pt x="671" y="250"/>
                  </a:lnTo>
                  <a:lnTo>
                    <a:pt x="671" y="251"/>
                  </a:lnTo>
                  <a:lnTo>
                    <a:pt x="671" y="252"/>
                  </a:lnTo>
                  <a:lnTo>
                    <a:pt x="672" y="254"/>
                  </a:lnTo>
                  <a:lnTo>
                    <a:pt x="672" y="255"/>
                  </a:lnTo>
                  <a:lnTo>
                    <a:pt x="672" y="256"/>
                  </a:lnTo>
                  <a:lnTo>
                    <a:pt x="672" y="257"/>
                  </a:lnTo>
                  <a:lnTo>
                    <a:pt x="672" y="258"/>
                  </a:lnTo>
                  <a:lnTo>
                    <a:pt x="674" y="259"/>
                  </a:lnTo>
                  <a:lnTo>
                    <a:pt x="674" y="260"/>
                  </a:lnTo>
                  <a:lnTo>
                    <a:pt x="674" y="262"/>
                  </a:lnTo>
                  <a:lnTo>
                    <a:pt x="675" y="262"/>
                  </a:lnTo>
                  <a:lnTo>
                    <a:pt x="675" y="263"/>
                  </a:lnTo>
                  <a:lnTo>
                    <a:pt x="676" y="263"/>
                  </a:lnTo>
                  <a:lnTo>
                    <a:pt x="676" y="264"/>
                  </a:lnTo>
                  <a:lnTo>
                    <a:pt x="676" y="265"/>
                  </a:lnTo>
                  <a:lnTo>
                    <a:pt x="678" y="266"/>
                  </a:lnTo>
                  <a:lnTo>
                    <a:pt x="679" y="267"/>
                  </a:lnTo>
                  <a:lnTo>
                    <a:pt x="680" y="269"/>
                  </a:lnTo>
                  <a:lnTo>
                    <a:pt x="681" y="271"/>
                  </a:lnTo>
                  <a:lnTo>
                    <a:pt x="683" y="271"/>
                  </a:lnTo>
                  <a:lnTo>
                    <a:pt x="683" y="272"/>
                  </a:lnTo>
                  <a:lnTo>
                    <a:pt x="684" y="272"/>
                  </a:lnTo>
                  <a:lnTo>
                    <a:pt x="685" y="274"/>
                  </a:lnTo>
                  <a:lnTo>
                    <a:pt x="685" y="275"/>
                  </a:lnTo>
                  <a:lnTo>
                    <a:pt x="686" y="275"/>
                  </a:lnTo>
                  <a:lnTo>
                    <a:pt x="687" y="276"/>
                  </a:lnTo>
                  <a:lnTo>
                    <a:pt x="688" y="276"/>
                  </a:lnTo>
                  <a:lnTo>
                    <a:pt x="689" y="277"/>
                  </a:lnTo>
                  <a:lnTo>
                    <a:pt x="690" y="279"/>
                  </a:lnTo>
                  <a:lnTo>
                    <a:pt x="690" y="280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3" y="281"/>
                  </a:lnTo>
                  <a:lnTo>
                    <a:pt x="694" y="281"/>
                  </a:lnTo>
                  <a:lnTo>
                    <a:pt x="695" y="282"/>
                  </a:lnTo>
                  <a:lnTo>
                    <a:pt x="695" y="283"/>
                  </a:lnTo>
                  <a:lnTo>
                    <a:pt x="695" y="284"/>
                  </a:lnTo>
                  <a:lnTo>
                    <a:pt x="695" y="285"/>
                  </a:lnTo>
                  <a:lnTo>
                    <a:pt x="695" y="286"/>
                  </a:lnTo>
                  <a:lnTo>
                    <a:pt x="696" y="288"/>
                  </a:lnTo>
                  <a:lnTo>
                    <a:pt x="696" y="289"/>
                  </a:lnTo>
                  <a:lnTo>
                    <a:pt x="697" y="289"/>
                  </a:lnTo>
                  <a:lnTo>
                    <a:pt x="697" y="290"/>
                  </a:lnTo>
                  <a:lnTo>
                    <a:pt x="697" y="291"/>
                  </a:lnTo>
                  <a:lnTo>
                    <a:pt x="698" y="291"/>
                  </a:lnTo>
                  <a:lnTo>
                    <a:pt x="698" y="292"/>
                  </a:lnTo>
                  <a:lnTo>
                    <a:pt x="697" y="293"/>
                  </a:lnTo>
                  <a:lnTo>
                    <a:pt x="697" y="294"/>
                  </a:lnTo>
                  <a:lnTo>
                    <a:pt x="698" y="296"/>
                  </a:lnTo>
                  <a:lnTo>
                    <a:pt x="700" y="297"/>
                  </a:lnTo>
                  <a:lnTo>
                    <a:pt x="701" y="298"/>
                  </a:lnTo>
                  <a:lnTo>
                    <a:pt x="701" y="299"/>
                  </a:lnTo>
                  <a:lnTo>
                    <a:pt x="701" y="300"/>
                  </a:lnTo>
                  <a:lnTo>
                    <a:pt x="701" y="301"/>
                  </a:lnTo>
                  <a:lnTo>
                    <a:pt x="701" y="302"/>
                  </a:lnTo>
                  <a:lnTo>
                    <a:pt x="701" y="303"/>
                  </a:lnTo>
                  <a:lnTo>
                    <a:pt x="702" y="305"/>
                  </a:lnTo>
                  <a:lnTo>
                    <a:pt x="703" y="305"/>
                  </a:lnTo>
                  <a:lnTo>
                    <a:pt x="703" y="306"/>
                  </a:lnTo>
                  <a:lnTo>
                    <a:pt x="704" y="307"/>
                  </a:lnTo>
                  <a:lnTo>
                    <a:pt x="704" y="309"/>
                  </a:lnTo>
                  <a:lnTo>
                    <a:pt x="703" y="310"/>
                  </a:lnTo>
                  <a:lnTo>
                    <a:pt x="702" y="310"/>
                  </a:lnTo>
                  <a:lnTo>
                    <a:pt x="702" y="311"/>
                  </a:lnTo>
                  <a:lnTo>
                    <a:pt x="704" y="314"/>
                  </a:lnTo>
                  <a:lnTo>
                    <a:pt x="704" y="315"/>
                  </a:lnTo>
                  <a:lnTo>
                    <a:pt x="705" y="315"/>
                  </a:lnTo>
                  <a:lnTo>
                    <a:pt x="706" y="316"/>
                  </a:lnTo>
                  <a:lnTo>
                    <a:pt x="707" y="316"/>
                  </a:lnTo>
                  <a:lnTo>
                    <a:pt x="709" y="316"/>
                  </a:lnTo>
                  <a:lnTo>
                    <a:pt x="710" y="318"/>
                  </a:lnTo>
                  <a:lnTo>
                    <a:pt x="710" y="319"/>
                  </a:lnTo>
                  <a:lnTo>
                    <a:pt x="711" y="322"/>
                  </a:lnTo>
                  <a:lnTo>
                    <a:pt x="712" y="323"/>
                  </a:lnTo>
                  <a:lnTo>
                    <a:pt x="712" y="324"/>
                  </a:lnTo>
                  <a:lnTo>
                    <a:pt x="712" y="325"/>
                  </a:lnTo>
                  <a:lnTo>
                    <a:pt x="712" y="327"/>
                  </a:lnTo>
                  <a:lnTo>
                    <a:pt x="713" y="330"/>
                  </a:lnTo>
                  <a:lnTo>
                    <a:pt x="713" y="331"/>
                  </a:lnTo>
                  <a:lnTo>
                    <a:pt x="713" y="332"/>
                  </a:lnTo>
                  <a:lnTo>
                    <a:pt x="713" y="333"/>
                  </a:lnTo>
                  <a:lnTo>
                    <a:pt x="712" y="334"/>
                  </a:lnTo>
                  <a:lnTo>
                    <a:pt x="712" y="335"/>
                  </a:lnTo>
                  <a:lnTo>
                    <a:pt x="712" y="336"/>
                  </a:lnTo>
                  <a:lnTo>
                    <a:pt x="712" y="337"/>
                  </a:lnTo>
                  <a:lnTo>
                    <a:pt x="712" y="340"/>
                  </a:lnTo>
                  <a:lnTo>
                    <a:pt x="712" y="341"/>
                  </a:lnTo>
                  <a:lnTo>
                    <a:pt x="712" y="342"/>
                  </a:lnTo>
                  <a:lnTo>
                    <a:pt x="712" y="343"/>
                  </a:lnTo>
                  <a:lnTo>
                    <a:pt x="712" y="343"/>
                  </a:lnTo>
                  <a:lnTo>
                    <a:pt x="712" y="344"/>
                  </a:lnTo>
                  <a:lnTo>
                    <a:pt x="712" y="345"/>
                  </a:lnTo>
                  <a:lnTo>
                    <a:pt x="712" y="347"/>
                  </a:lnTo>
                  <a:lnTo>
                    <a:pt x="714" y="348"/>
                  </a:lnTo>
                  <a:lnTo>
                    <a:pt x="715" y="348"/>
                  </a:lnTo>
                  <a:lnTo>
                    <a:pt x="717" y="348"/>
                  </a:lnTo>
                  <a:lnTo>
                    <a:pt x="718" y="347"/>
                  </a:lnTo>
                  <a:lnTo>
                    <a:pt x="719" y="347"/>
                  </a:lnTo>
                  <a:lnTo>
                    <a:pt x="720" y="347"/>
                  </a:lnTo>
                  <a:lnTo>
                    <a:pt x="721" y="347"/>
                  </a:lnTo>
                  <a:lnTo>
                    <a:pt x="722" y="347"/>
                  </a:lnTo>
                  <a:lnTo>
                    <a:pt x="723" y="348"/>
                  </a:lnTo>
                  <a:lnTo>
                    <a:pt x="723" y="349"/>
                  </a:lnTo>
                  <a:lnTo>
                    <a:pt x="724" y="349"/>
                  </a:lnTo>
                  <a:lnTo>
                    <a:pt x="724" y="350"/>
                  </a:lnTo>
                  <a:lnTo>
                    <a:pt x="726" y="350"/>
                  </a:lnTo>
                  <a:lnTo>
                    <a:pt x="727" y="351"/>
                  </a:lnTo>
                  <a:lnTo>
                    <a:pt x="728" y="352"/>
                  </a:lnTo>
                  <a:lnTo>
                    <a:pt x="729" y="352"/>
                  </a:lnTo>
                  <a:lnTo>
                    <a:pt x="730" y="353"/>
                  </a:lnTo>
                  <a:lnTo>
                    <a:pt x="731" y="355"/>
                  </a:lnTo>
                  <a:lnTo>
                    <a:pt x="731" y="356"/>
                  </a:lnTo>
                  <a:lnTo>
                    <a:pt x="732" y="356"/>
                  </a:lnTo>
                  <a:lnTo>
                    <a:pt x="732" y="357"/>
                  </a:lnTo>
                  <a:lnTo>
                    <a:pt x="732" y="358"/>
                  </a:lnTo>
                  <a:lnTo>
                    <a:pt x="732" y="359"/>
                  </a:lnTo>
                  <a:lnTo>
                    <a:pt x="734" y="359"/>
                  </a:lnTo>
                  <a:lnTo>
                    <a:pt x="735" y="359"/>
                  </a:lnTo>
                  <a:lnTo>
                    <a:pt x="736" y="359"/>
                  </a:lnTo>
                  <a:lnTo>
                    <a:pt x="737" y="359"/>
                  </a:lnTo>
                  <a:lnTo>
                    <a:pt x="738" y="359"/>
                  </a:lnTo>
                  <a:lnTo>
                    <a:pt x="738" y="360"/>
                  </a:lnTo>
                  <a:lnTo>
                    <a:pt x="739" y="360"/>
                  </a:lnTo>
                  <a:lnTo>
                    <a:pt x="739" y="361"/>
                  </a:lnTo>
                  <a:lnTo>
                    <a:pt x="739" y="362"/>
                  </a:lnTo>
                  <a:lnTo>
                    <a:pt x="740" y="362"/>
                  </a:lnTo>
                  <a:lnTo>
                    <a:pt x="740" y="364"/>
                  </a:lnTo>
                  <a:lnTo>
                    <a:pt x="741" y="364"/>
                  </a:lnTo>
                  <a:lnTo>
                    <a:pt x="743" y="365"/>
                  </a:lnTo>
                  <a:lnTo>
                    <a:pt x="744" y="366"/>
                  </a:lnTo>
                  <a:lnTo>
                    <a:pt x="744" y="367"/>
                  </a:lnTo>
                  <a:lnTo>
                    <a:pt x="744" y="368"/>
                  </a:lnTo>
                  <a:lnTo>
                    <a:pt x="745" y="369"/>
                  </a:lnTo>
                  <a:lnTo>
                    <a:pt x="746" y="369"/>
                  </a:lnTo>
                  <a:lnTo>
                    <a:pt x="747" y="369"/>
                  </a:lnTo>
                  <a:lnTo>
                    <a:pt x="749" y="370"/>
                  </a:lnTo>
                  <a:lnTo>
                    <a:pt x="750" y="370"/>
                  </a:lnTo>
                  <a:lnTo>
                    <a:pt x="752" y="370"/>
                  </a:lnTo>
                  <a:lnTo>
                    <a:pt x="753" y="370"/>
                  </a:lnTo>
                  <a:lnTo>
                    <a:pt x="754" y="370"/>
                  </a:lnTo>
                  <a:lnTo>
                    <a:pt x="755" y="372"/>
                  </a:lnTo>
                  <a:lnTo>
                    <a:pt x="756" y="373"/>
                  </a:lnTo>
                  <a:lnTo>
                    <a:pt x="756" y="374"/>
                  </a:lnTo>
                  <a:lnTo>
                    <a:pt x="757" y="374"/>
                  </a:lnTo>
                  <a:lnTo>
                    <a:pt x="757" y="375"/>
                  </a:lnTo>
                  <a:lnTo>
                    <a:pt x="757" y="376"/>
                  </a:lnTo>
                  <a:lnTo>
                    <a:pt x="758" y="377"/>
                  </a:lnTo>
                  <a:lnTo>
                    <a:pt x="758" y="378"/>
                  </a:lnTo>
                  <a:lnTo>
                    <a:pt x="760" y="378"/>
                  </a:lnTo>
                  <a:lnTo>
                    <a:pt x="760" y="379"/>
                  </a:lnTo>
                  <a:lnTo>
                    <a:pt x="760" y="381"/>
                  </a:lnTo>
                  <a:lnTo>
                    <a:pt x="761" y="382"/>
                  </a:lnTo>
                  <a:lnTo>
                    <a:pt x="762" y="382"/>
                  </a:lnTo>
                  <a:lnTo>
                    <a:pt x="764" y="384"/>
                  </a:lnTo>
                  <a:lnTo>
                    <a:pt x="764" y="385"/>
                  </a:lnTo>
                  <a:lnTo>
                    <a:pt x="764" y="386"/>
                  </a:lnTo>
                  <a:lnTo>
                    <a:pt x="764" y="389"/>
                  </a:lnTo>
                  <a:lnTo>
                    <a:pt x="764" y="390"/>
                  </a:lnTo>
                  <a:lnTo>
                    <a:pt x="764" y="391"/>
                  </a:lnTo>
                  <a:lnTo>
                    <a:pt x="764" y="392"/>
                  </a:lnTo>
                  <a:lnTo>
                    <a:pt x="765" y="393"/>
                  </a:lnTo>
                  <a:lnTo>
                    <a:pt x="765" y="394"/>
                  </a:lnTo>
                  <a:lnTo>
                    <a:pt x="765" y="395"/>
                  </a:lnTo>
                  <a:lnTo>
                    <a:pt x="765" y="396"/>
                  </a:lnTo>
                  <a:lnTo>
                    <a:pt x="764" y="396"/>
                  </a:lnTo>
                  <a:lnTo>
                    <a:pt x="763" y="395"/>
                  </a:lnTo>
                  <a:lnTo>
                    <a:pt x="762" y="395"/>
                  </a:lnTo>
                  <a:lnTo>
                    <a:pt x="761" y="396"/>
                  </a:lnTo>
                  <a:lnTo>
                    <a:pt x="760" y="396"/>
                  </a:lnTo>
                  <a:lnTo>
                    <a:pt x="758" y="395"/>
                  </a:lnTo>
                  <a:lnTo>
                    <a:pt x="758" y="396"/>
                  </a:lnTo>
                  <a:lnTo>
                    <a:pt x="758" y="396"/>
                  </a:lnTo>
                  <a:lnTo>
                    <a:pt x="758" y="398"/>
                  </a:lnTo>
                  <a:lnTo>
                    <a:pt x="757" y="398"/>
                  </a:lnTo>
                  <a:lnTo>
                    <a:pt x="756" y="398"/>
                  </a:lnTo>
                  <a:lnTo>
                    <a:pt x="756" y="399"/>
                  </a:lnTo>
                  <a:lnTo>
                    <a:pt x="756" y="400"/>
                  </a:lnTo>
                  <a:lnTo>
                    <a:pt x="755" y="400"/>
                  </a:lnTo>
                  <a:lnTo>
                    <a:pt x="754" y="401"/>
                  </a:lnTo>
                  <a:lnTo>
                    <a:pt x="753" y="402"/>
                  </a:lnTo>
                  <a:lnTo>
                    <a:pt x="752" y="403"/>
                  </a:lnTo>
                  <a:lnTo>
                    <a:pt x="750" y="404"/>
                  </a:lnTo>
                  <a:lnTo>
                    <a:pt x="749" y="406"/>
                  </a:lnTo>
                  <a:lnTo>
                    <a:pt x="749" y="407"/>
                  </a:lnTo>
                  <a:lnTo>
                    <a:pt x="748" y="407"/>
                  </a:lnTo>
                  <a:lnTo>
                    <a:pt x="747" y="408"/>
                  </a:lnTo>
                  <a:lnTo>
                    <a:pt x="746" y="409"/>
                  </a:lnTo>
                  <a:lnTo>
                    <a:pt x="745" y="409"/>
                  </a:lnTo>
                  <a:lnTo>
                    <a:pt x="745" y="410"/>
                  </a:lnTo>
                  <a:lnTo>
                    <a:pt x="745" y="411"/>
                  </a:lnTo>
                  <a:lnTo>
                    <a:pt x="745" y="412"/>
                  </a:lnTo>
                  <a:lnTo>
                    <a:pt x="745" y="413"/>
                  </a:lnTo>
                  <a:lnTo>
                    <a:pt x="744" y="413"/>
                  </a:lnTo>
                  <a:lnTo>
                    <a:pt x="743" y="415"/>
                  </a:lnTo>
                  <a:lnTo>
                    <a:pt x="741" y="415"/>
                  </a:lnTo>
                  <a:lnTo>
                    <a:pt x="741" y="416"/>
                  </a:lnTo>
                  <a:lnTo>
                    <a:pt x="740" y="416"/>
                  </a:lnTo>
                  <a:lnTo>
                    <a:pt x="739" y="417"/>
                  </a:lnTo>
                  <a:lnTo>
                    <a:pt x="738" y="418"/>
                  </a:lnTo>
                  <a:lnTo>
                    <a:pt x="737" y="418"/>
                  </a:lnTo>
                  <a:lnTo>
                    <a:pt x="736" y="418"/>
                  </a:lnTo>
                  <a:lnTo>
                    <a:pt x="734" y="418"/>
                  </a:lnTo>
                  <a:lnTo>
                    <a:pt x="732" y="418"/>
                  </a:lnTo>
                  <a:lnTo>
                    <a:pt x="731" y="419"/>
                  </a:lnTo>
                  <a:lnTo>
                    <a:pt x="731" y="420"/>
                  </a:lnTo>
                  <a:lnTo>
                    <a:pt x="730" y="420"/>
                  </a:lnTo>
                  <a:lnTo>
                    <a:pt x="730" y="421"/>
                  </a:lnTo>
                  <a:lnTo>
                    <a:pt x="729" y="423"/>
                  </a:lnTo>
                  <a:lnTo>
                    <a:pt x="728" y="424"/>
                  </a:lnTo>
                  <a:lnTo>
                    <a:pt x="728" y="424"/>
                  </a:lnTo>
                  <a:lnTo>
                    <a:pt x="727" y="425"/>
                  </a:lnTo>
                  <a:lnTo>
                    <a:pt x="726" y="425"/>
                  </a:lnTo>
                  <a:lnTo>
                    <a:pt x="724" y="426"/>
                  </a:lnTo>
                  <a:lnTo>
                    <a:pt x="723" y="426"/>
                  </a:lnTo>
                  <a:lnTo>
                    <a:pt x="722" y="426"/>
                  </a:lnTo>
                  <a:lnTo>
                    <a:pt x="721" y="426"/>
                  </a:lnTo>
                  <a:lnTo>
                    <a:pt x="720" y="426"/>
                  </a:lnTo>
                  <a:lnTo>
                    <a:pt x="719" y="427"/>
                  </a:lnTo>
                  <a:lnTo>
                    <a:pt x="718" y="427"/>
                  </a:lnTo>
                  <a:lnTo>
                    <a:pt x="718" y="428"/>
                  </a:lnTo>
                  <a:lnTo>
                    <a:pt x="718" y="429"/>
                  </a:lnTo>
                  <a:lnTo>
                    <a:pt x="717" y="429"/>
                  </a:lnTo>
                  <a:lnTo>
                    <a:pt x="717" y="430"/>
                  </a:lnTo>
                  <a:lnTo>
                    <a:pt x="715" y="430"/>
                  </a:lnTo>
                  <a:lnTo>
                    <a:pt x="714" y="430"/>
                  </a:lnTo>
                  <a:lnTo>
                    <a:pt x="713" y="432"/>
                  </a:lnTo>
                  <a:lnTo>
                    <a:pt x="712" y="432"/>
                  </a:lnTo>
                  <a:lnTo>
                    <a:pt x="712" y="433"/>
                  </a:lnTo>
                  <a:lnTo>
                    <a:pt x="710" y="433"/>
                  </a:lnTo>
                  <a:lnTo>
                    <a:pt x="709" y="433"/>
                  </a:lnTo>
                  <a:lnTo>
                    <a:pt x="707" y="433"/>
                  </a:lnTo>
                  <a:lnTo>
                    <a:pt x="706" y="433"/>
                  </a:lnTo>
                  <a:lnTo>
                    <a:pt x="705" y="434"/>
                  </a:lnTo>
                  <a:lnTo>
                    <a:pt x="705" y="435"/>
                  </a:lnTo>
                  <a:lnTo>
                    <a:pt x="704" y="436"/>
                  </a:lnTo>
                  <a:lnTo>
                    <a:pt x="703" y="437"/>
                  </a:lnTo>
                  <a:lnTo>
                    <a:pt x="703" y="438"/>
                  </a:lnTo>
                  <a:lnTo>
                    <a:pt x="695" y="438"/>
                  </a:lnTo>
                  <a:lnTo>
                    <a:pt x="692" y="438"/>
                  </a:lnTo>
                  <a:lnTo>
                    <a:pt x="634" y="440"/>
                  </a:lnTo>
                  <a:lnTo>
                    <a:pt x="630" y="440"/>
                  </a:lnTo>
                  <a:lnTo>
                    <a:pt x="618" y="440"/>
                  </a:lnTo>
                  <a:lnTo>
                    <a:pt x="615" y="440"/>
                  </a:lnTo>
                  <a:lnTo>
                    <a:pt x="612" y="440"/>
                  </a:lnTo>
                  <a:lnTo>
                    <a:pt x="557" y="440"/>
                  </a:lnTo>
                  <a:lnTo>
                    <a:pt x="518" y="441"/>
                  </a:lnTo>
                  <a:lnTo>
                    <a:pt x="518" y="443"/>
                  </a:lnTo>
                  <a:lnTo>
                    <a:pt x="518" y="451"/>
                  </a:lnTo>
                  <a:lnTo>
                    <a:pt x="475" y="451"/>
                  </a:lnTo>
                  <a:lnTo>
                    <a:pt x="335" y="451"/>
                  </a:lnTo>
                  <a:lnTo>
                    <a:pt x="333" y="451"/>
                  </a:lnTo>
                  <a:lnTo>
                    <a:pt x="329" y="451"/>
                  </a:lnTo>
                  <a:lnTo>
                    <a:pt x="282" y="451"/>
                  </a:lnTo>
                  <a:lnTo>
                    <a:pt x="252" y="451"/>
                  </a:lnTo>
                  <a:lnTo>
                    <a:pt x="242" y="451"/>
                  </a:lnTo>
                  <a:lnTo>
                    <a:pt x="226" y="451"/>
                  </a:lnTo>
                  <a:lnTo>
                    <a:pt x="225" y="451"/>
                  </a:lnTo>
                  <a:lnTo>
                    <a:pt x="201" y="451"/>
                  </a:lnTo>
                  <a:lnTo>
                    <a:pt x="196" y="451"/>
                  </a:lnTo>
                  <a:lnTo>
                    <a:pt x="182" y="451"/>
                  </a:lnTo>
                  <a:lnTo>
                    <a:pt x="182" y="453"/>
                  </a:lnTo>
                  <a:lnTo>
                    <a:pt x="182" y="455"/>
                  </a:lnTo>
                  <a:lnTo>
                    <a:pt x="182" y="459"/>
                  </a:lnTo>
                  <a:lnTo>
                    <a:pt x="181" y="459"/>
                  </a:lnTo>
                  <a:lnTo>
                    <a:pt x="180" y="459"/>
                  </a:lnTo>
                  <a:lnTo>
                    <a:pt x="179" y="459"/>
                  </a:lnTo>
                  <a:lnTo>
                    <a:pt x="178" y="459"/>
                  </a:lnTo>
                  <a:lnTo>
                    <a:pt x="177" y="459"/>
                  </a:lnTo>
                  <a:lnTo>
                    <a:pt x="175" y="459"/>
                  </a:lnTo>
                  <a:lnTo>
                    <a:pt x="174" y="459"/>
                  </a:lnTo>
                  <a:lnTo>
                    <a:pt x="173" y="459"/>
                  </a:lnTo>
                  <a:lnTo>
                    <a:pt x="172" y="459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69" y="459"/>
                  </a:lnTo>
                  <a:lnTo>
                    <a:pt x="166" y="459"/>
                  </a:lnTo>
                  <a:lnTo>
                    <a:pt x="166" y="459"/>
                  </a:lnTo>
                  <a:lnTo>
                    <a:pt x="165" y="459"/>
                  </a:lnTo>
                  <a:lnTo>
                    <a:pt x="164" y="459"/>
                  </a:lnTo>
                  <a:lnTo>
                    <a:pt x="163" y="459"/>
                  </a:lnTo>
                  <a:lnTo>
                    <a:pt x="162" y="459"/>
                  </a:lnTo>
                  <a:lnTo>
                    <a:pt x="161" y="459"/>
                  </a:lnTo>
                  <a:lnTo>
                    <a:pt x="160" y="459"/>
                  </a:lnTo>
                  <a:lnTo>
                    <a:pt x="158" y="459"/>
                  </a:lnTo>
                  <a:lnTo>
                    <a:pt x="157" y="459"/>
                  </a:lnTo>
                  <a:lnTo>
                    <a:pt x="156" y="459"/>
                  </a:lnTo>
                  <a:lnTo>
                    <a:pt x="155" y="459"/>
                  </a:lnTo>
                  <a:lnTo>
                    <a:pt x="154" y="459"/>
                  </a:lnTo>
                  <a:lnTo>
                    <a:pt x="154" y="460"/>
                  </a:lnTo>
                  <a:lnTo>
                    <a:pt x="153" y="460"/>
                  </a:lnTo>
                  <a:lnTo>
                    <a:pt x="152" y="460"/>
                  </a:lnTo>
                  <a:lnTo>
                    <a:pt x="145" y="460"/>
                  </a:lnTo>
                  <a:lnTo>
                    <a:pt x="141" y="459"/>
                  </a:lnTo>
                  <a:lnTo>
                    <a:pt x="132" y="459"/>
                  </a:lnTo>
                  <a:lnTo>
                    <a:pt x="131" y="459"/>
                  </a:lnTo>
                  <a:lnTo>
                    <a:pt x="129" y="459"/>
                  </a:lnTo>
                  <a:lnTo>
                    <a:pt x="120" y="459"/>
                  </a:lnTo>
                  <a:lnTo>
                    <a:pt x="120" y="455"/>
                  </a:lnTo>
                  <a:lnTo>
                    <a:pt x="111" y="455"/>
                  </a:lnTo>
                  <a:lnTo>
                    <a:pt x="110" y="455"/>
                  </a:lnTo>
                  <a:lnTo>
                    <a:pt x="103" y="455"/>
                  </a:lnTo>
                  <a:lnTo>
                    <a:pt x="98" y="455"/>
                  </a:lnTo>
                  <a:lnTo>
                    <a:pt x="96" y="455"/>
                  </a:lnTo>
                  <a:lnTo>
                    <a:pt x="90" y="455"/>
                  </a:lnTo>
                  <a:lnTo>
                    <a:pt x="89" y="455"/>
                  </a:lnTo>
                  <a:lnTo>
                    <a:pt x="88" y="455"/>
                  </a:lnTo>
                  <a:lnTo>
                    <a:pt x="88" y="452"/>
                  </a:lnTo>
                  <a:lnTo>
                    <a:pt x="58" y="452"/>
                  </a:lnTo>
                  <a:lnTo>
                    <a:pt x="53" y="452"/>
                  </a:lnTo>
                  <a:lnTo>
                    <a:pt x="52" y="452"/>
                  </a:lnTo>
                  <a:lnTo>
                    <a:pt x="51" y="452"/>
                  </a:lnTo>
                  <a:lnTo>
                    <a:pt x="51" y="454"/>
                  </a:lnTo>
                  <a:lnTo>
                    <a:pt x="51" y="463"/>
                  </a:lnTo>
                  <a:lnTo>
                    <a:pt x="40" y="468"/>
                  </a:lnTo>
                  <a:lnTo>
                    <a:pt x="40" y="469"/>
                  </a:lnTo>
                  <a:lnTo>
                    <a:pt x="40" y="471"/>
                  </a:lnTo>
                  <a:lnTo>
                    <a:pt x="40" y="479"/>
                  </a:lnTo>
                  <a:lnTo>
                    <a:pt x="33" y="479"/>
                  </a:lnTo>
                  <a:lnTo>
                    <a:pt x="30" y="479"/>
                  </a:lnTo>
                  <a:lnTo>
                    <a:pt x="30" y="479"/>
                  </a:lnTo>
                  <a:lnTo>
                    <a:pt x="30" y="488"/>
                  </a:lnTo>
                  <a:lnTo>
                    <a:pt x="28" y="488"/>
                  </a:lnTo>
                  <a:lnTo>
                    <a:pt x="27" y="488"/>
                  </a:lnTo>
                  <a:lnTo>
                    <a:pt x="28" y="491"/>
                  </a:lnTo>
                  <a:lnTo>
                    <a:pt x="28" y="492"/>
                  </a:lnTo>
                  <a:lnTo>
                    <a:pt x="27" y="493"/>
                  </a:lnTo>
                  <a:lnTo>
                    <a:pt x="26" y="492"/>
                  </a:lnTo>
                  <a:lnTo>
                    <a:pt x="23" y="489"/>
                  </a:lnTo>
                  <a:lnTo>
                    <a:pt x="21" y="488"/>
                  </a:lnTo>
                  <a:lnTo>
                    <a:pt x="16" y="484"/>
                  </a:lnTo>
                  <a:lnTo>
                    <a:pt x="15" y="484"/>
                  </a:lnTo>
                  <a:lnTo>
                    <a:pt x="3" y="475"/>
                  </a:lnTo>
                  <a:lnTo>
                    <a:pt x="2" y="472"/>
                  </a:lnTo>
                  <a:lnTo>
                    <a:pt x="2" y="469"/>
                  </a:lnTo>
                  <a:lnTo>
                    <a:pt x="0" y="469"/>
                  </a:lnTo>
                  <a:lnTo>
                    <a:pt x="0" y="467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7" y="459"/>
                  </a:lnTo>
                  <a:lnTo>
                    <a:pt x="7" y="455"/>
                  </a:lnTo>
                  <a:lnTo>
                    <a:pt x="7" y="454"/>
                  </a:lnTo>
                  <a:lnTo>
                    <a:pt x="12" y="455"/>
                  </a:lnTo>
                  <a:lnTo>
                    <a:pt x="15" y="455"/>
                  </a:lnTo>
                  <a:lnTo>
                    <a:pt x="15" y="454"/>
                  </a:lnTo>
                  <a:lnTo>
                    <a:pt x="16" y="452"/>
                  </a:lnTo>
                  <a:lnTo>
                    <a:pt x="16" y="451"/>
                  </a:lnTo>
                  <a:lnTo>
                    <a:pt x="17" y="449"/>
                  </a:lnTo>
                  <a:lnTo>
                    <a:pt x="17" y="447"/>
                  </a:lnTo>
                  <a:lnTo>
                    <a:pt x="17" y="446"/>
                  </a:lnTo>
                  <a:lnTo>
                    <a:pt x="18" y="441"/>
                  </a:lnTo>
                  <a:lnTo>
                    <a:pt x="19" y="441"/>
                  </a:lnTo>
                  <a:lnTo>
                    <a:pt x="19" y="437"/>
                  </a:lnTo>
                  <a:lnTo>
                    <a:pt x="19" y="436"/>
                  </a:lnTo>
                  <a:lnTo>
                    <a:pt x="20" y="436"/>
                  </a:lnTo>
                  <a:lnTo>
                    <a:pt x="20" y="434"/>
                  </a:lnTo>
                  <a:lnTo>
                    <a:pt x="21" y="429"/>
                  </a:lnTo>
                  <a:lnTo>
                    <a:pt x="24" y="423"/>
                  </a:lnTo>
                  <a:lnTo>
                    <a:pt x="25" y="419"/>
                  </a:lnTo>
                  <a:lnTo>
                    <a:pt x="27" y="410"/>
                  </a:lnTo>
                  <a:lnTo>
                    <a:pt x="28" y="407"/>
                  </a:lnTo>
                  <a:lnTo>
                    <a:pt x="29" y="402"/>
                  </a:lnTo>
                  <a:lnTo>
                    <a:pt x="32" y="390"/>
                  </a:lnTo>
                  <a:lnTo>
                    <a:pt x="32" y="389"/>
                  </a:lnTo>
                  <a:lnTo>
                    <a:pt x="32" y="377"/>
                  </a:lnTo>
                  <a:lnTo>
                    <a:pt x="30" y="369"/>
                  </a:lnTo>
                  <a:lnTo>
                    <a:pt x="30" y="364"/>
                  </a:lnTo>
                  <a:lnTo>
                    <a:pt x="30" y="360"/>
                  </a:lnTo>
                  <a:lnTo>
                    <a:pt x="30" y="347"/>
                  </a:lnTo>
                  <a:lnTo>
                    <a:pt x="30" y="339"/>
                  </a:lnTo>
                  <a:lnTo>
                    <a:pt x="29" y="335"/>
                  </a:lnTo>
                  <a:lnTo>
                    <a:pt x="29" y="332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252"/>
                  </a:lnTo>
                  <a:lnTo>
                    <a:pt x="35" y="252"/>
                  </a:lnTo>
                  <a:lnTo>
                    <a:pt x="35" y="207"/>
                  </a:lnTo>
                  <a:lnTo>
                    <a:pt x="35" y="205"/>
                  </a:lnTo>
                  <a:lnTo>
                    <a:pt x="35" y="189"/>
                  </a:lnTo>
                  <a:lnTo>
                    <a:pt x="35" y="112"/>
                  </a:lnTo>
                  <a:lnTo>
                    <a:pt x="35" y="97"/>
                  </a:lnTo>
                  <a:lnTo>
                    <a:pt x="35" y="96"/>
                  </a:lnTo>
                  <a:lnTo>
                    <a:pt x="35" y="93"/>
                  </a:lnTo>
                  <a:lnTo>
                    <a:pt x="35" y="90"/>
                  </a:lnTo>
                  <a:lnTo>
                    <a:pt x="35" y="83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5" y="63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8" y="42"/>
                  </a:lnTo>
                  <a:lnTo>
                    <a:pt x="38" y="35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35" y="26"/>
                  </a:lnTo>
                  <a:lnTo>
                    <a:pt x="34" y="19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3" y="3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62" y="4"/>
                  </a:lnTo>
                  <a:lnTo>
                    <a:pt x="93" y="4"/>
                  </a:lnTo>
                  <a:lnTo>
                    <a:pt x="102" y="4"/>
                  </a:lnTo>
                  <a:lnTo>
                    <a:pt x="138" y="4"/>
                  </a:lnTo>
                  <a:lnTo>
                    <a:pt x="229" y="4"/>
                  </a:lnTo>
                  <a:lnTo>
                    <a:pt x="240" y="4"/>
                  </a:lnTo>
                  <a:lnTo>
                    <a:pt x="246" y="4"/>
                  </a:lnTo>
                  <a:lnTo>
                    <a:pt x="250" y="4"/>
                  </a:lnTo>
                  <a:lnTo>
                    <a:pt x="251" y="4"/>
                  </a:lnTo>
                  <a:lnTo>
                    <a:pt x="257" y="4"/>
                  </a:lnTo>
                  <a:lnTo>
                    <a:pt x="258" y="4"/>
                  </a:lnTo>
                  <a:lnTo>
                    <a:pt x="259" y="4"/>
                  </a:lnTo>
                  <a:lnTo>
                    <a:pt x="264" y="4"/>
                  </a:lnTo>
                  <a:lnTo>
                    <a:pt x="265" y="4"/>
                  </a:lnTo>
                  <a:lnTo>
                    <a:pt x="272" y="4"/>
                  </a:lnTo>
                  <a:lnTo>
                    <a:pt x="275" y="4"/>
                  </a:lnTo>
                  <a:lnTo>
                    <a:pt x="278" y="4"/>
                  </a:lnTo>
                  <a:lnTo>
                    <a:pt x="284" y="4"/>
                  </a:lnTo>
                  <a:lnTo>
                    <a:pt x="286" y="4"/>
                  </a:lnTo>
                  <a:lnTo>
                    <a:pt x="304" y="4"/>
                  </a:lnTo>
                  <a:lnTo>
                    <a:pt x="330" y="4"/>
                  </a:lnTo>
                  <a:lnTo>
                    <a:pt x="431" y="4"/>
                  </a:lnTo>
                  <a:lnTo>
                    <a:pt x="431" y="0"/>
                  </a:lnTo>
                  <a:lnTo>
                    <a:pt x="448" y="0"/>
                  </a:lnTo>
                  <a:lnTo>
                    <a:pt x="452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1" name="Freeform 117"/>
            <p:cNvSpPr>
              <a:spLocks/>
            </p:cNvSpPr>
            <p:nvPr/>
          </p:nvSpPr>
          <p:spPr bwMode="auto">
            <a:xfrm>
              <a:off x="2439987" y="1336675"/>
              <a:ext cx="576263" cy="392113"/>
            </a:xfrm>
            <a:custGeom>
              <a:avLst/>
              <a:gdLst>
                <a:gd name="T0" fmla="*/ 189 w 363"/>
                <a:gd name="T1" fmla="*/ 0 h 247"/>
                <a:gd name="T2" fmla="*/ 214 w 363"/>
                <a:gd name="T3" fmla="*/ 0 h 247"/>
                <a:gd name="T4" fmla="*/ 247 w 363"/>
                <a:gd name="T5" fmla="*/ 0 h 247"/>
                <a:gd name="T6" fmla="*/ 276 w 363"/>
                <a:gd name="T7" fmla="*/ 0 h 247"/>
                <a:gd name="T8" fmla="*/ 298 w 363"/>
                <a:gd name="T9" fmla="*/ 0 h 247"/>
                <a:gd name="T10" fmla="*/ 328 w 363"/>
                <a:gd name="T11" fmla="*/ 0 h 247"/>
                <a:gd name="T12" fmla="*/ 362 w 363"/>
                <a:gd name="T13" fmla="*/ 2 h 247"/>
                <a:gd name="T14" fmla="*/ 362 w 363"/>
                <a:gd name="T15" fmla="*/ 26 h 247"/>
                <a:gd name="T16" fmla="*/ 362 w 363"/>
                <a:gd name="T17" fmla="*/ 53 h 247"/>
                <a:gd name="T18" fmla="*/ 363 w 363"/>
                <a:gd name="T19" fmla="*/ 77 h 247"/>
                <a:gd name="T20" fmla="*/ 363 w 363"/>
                <a:gd name="T21" fmla="*/ 111 h 247"/>
                <a:gd name="T22" fmla="*/ 363 w 363"/>
                <a:gd name="T23" fmla="*/ 166 h 247"/>
                <a:gd name="T24" fmla="*/ 363 w 363"/>
                <a:gd name="T25" fmla="*/ 197 h 247"/>
                <a:gd name="T26" fmla="*/ 329 w 363"/>
                <a:gd name="T27" fmla="*/ 203 h 247"/>
                <a:gd name="T28" fmla="*/ 306 w 363"/>
                <a:gd name="T29" fmla="*/ 207 h 247"/>
                <a:gd name="T30" fmla="*/ 290 w 363"/>
                <a:gd name="T31" fmla="*/ 202 h 247"/>
                <a:gd name="T32" fmla="*/ 274 w 363"/>
                <a:gd name="T33" fmla="*/ 205 h 247"/>
                <a:gd name="T34" fmla="*/ 255 w 363"/>
                <a:gd name="T35" fmla="*/ 204 h 247"/>
                <a:gd name="T36" fmla="*/ 238 w 363"/>
                <a:gd name="T37" fmla="*/ 211 h 247"/>
                <a:gd name="T38" fmla="*/ 223 w 363"/>
                <a:gd name="T39" fmla="*/ 209 h 247"/>
                <a:gd name="T40" fmla="*/ 210 w 363"/>
                <a:gd name="T41" fmla="*/ 211 h 247"/>
                <a:gd name="T42" fmla="*/ 198 w 363"/>
                <a:gd name="T43" fmla="*/ 214 h 247"/>
                <a:gd name="T44" fmla="*/ 184 w 363"/>
                <a:gd name="T45" fmla="*/ 218 h 247"/>
                <a:gd name="T46" fmla="*/ 179 w 363"/>
                <a:gd name="T47" fmla="*/ 221 h 247"/>
                <a:gd name="T48" fmla="*/ 165 w 363"/>
                <a:gd name="T49" fmla="*/ 222 h 247"/>
                <a:gd name="T50" fmla="*/ 150 w 363"/>
                <a:gd name="T51" fmla="*/ 225 h 247"/>
                <a:gd name="T52" fmla="*/ 135 w 363"/>
                <a:gd name="T53" fmla="*/ 222 h 247"/>
                <a:gd name="T54" fmla="*/ 122 w 363"/>
                <a:gd name="T55" fmla="*/ 221 h 247"/>
                <a:gd name="T56" fmla="*/ 112 w 363"/>
                <a:gd name="T57" fmla="*/ 220 h 247"/>
                <a:gd name="T58" fmla="*/ 101 w 363"/>
                <a:gd name="T59" fmla="*/ 227 h 247"/>
                <a:gd name="T60" fmla="*/ 88 w 363"/>
                <a:gd name="T61" fmla="*/ 234 h 247"/>
                <a:gd name="T62" fmla="*/ 76 w 363"/>
                <a:gd name="T63" fmla="*/ 230 h 247"/>
                <a:gd name="T64" fmla="*/ 63 w 363"/>
                <a:gd name="T65" fmla="*/ 227 h 247"/>
                <a:gd name="T66" fmla="*/ 50 w 363"/>
                <a:gd name="T67" fmla="*/ 229 h 247"/>
                <a:gd name="T68" fmla="*/ 37 w 363"/>
                <a:gd name="T69" fmla="*/ 231 h 247"/>
                <a:gd name="T70" fmla="*/ 28 w 363"/>
                <a:gd name="T71" fmla="*/ 241 h 247"/>
                <a:gd name="T72" fmla="*/ 15 w 363"/>
                <a:gd name="T73" fmla="*/ 241 h 247"/>
                <a:gd name="T74" fmla="*/ 0 w 363"/>
                <a:gd name="T75" fmla="*/ 245 h 247"/>
                <a:gd name="T76" fmla="*/ 1 w 363"/>
                <a:gd name="T77" fmla="*/ 230 h 247"/>
                <a:gd name="T78" fmla="*/ 11 w 363"/>
                <a:gd name="T79" fmla="*/ 220 h 247"/>
                <a:gd name="T80" fmla="*/ 20 w 363"/>
                <a:gd name="T81" fmla="*/ 210 h 247"/>
                <a:gd name="T82" fmla="*/ 32 w 363"/>
                <a:gd name="T83" fmla="*/ 202 h 247"/>
                <a:gd name="T84" fmla="*/ 41 w 363"/>
                <a:gd name="T85" fmla="*/ 194 h 247"/>
                <a:gd name="T86" fmla="*/ 50 w 363"/>
                <a:gd name="T87" fmla="*/ 187 h 247"/>
                <a:gd name="T88" fmla="*/ 60 w 363"/>
                <a:gd name="T89" fmla="*/ 176 h 247"/>
                <a:gd name="T90" fmla="*/ 75 w 363"/>
                <a:gd name="T91" fmla="*/ 170 h 247"/>
                <a:gd name="T92" fmla="*/ 75 w 363"/>
                <a:gd name="T93" fmla="*/ 157 h 247"/>
                <a:gd name="T94" fmla="*/ 69 w 363"/>
                <a:gd name="T95" fmla="*/ 145 h 247"/>
                <a:gd name="T96" fmla="*/ 70 w 363"/>
                <a:gd name="T97" fmla="*/ 136 h 247"/>
                <a:gd name="T98" fmla="*/ 73 w 363"/>
                <a:gd name="T99" fmla="*/ 120 h 247"/>
                <a:gd name="T100" fmla="*/ 85 w 363"/>
                <a:gd name="T101" fmla="*/ 109 h 247"/>
                <a:gd name="T102" fmla="*/ 88 w 363"/>
                <a:gd name="T103" fmla="*/ 93 h 247"/>
                <a:gd name="T104" fmla="*/ 96 w 363"/>
                <a:gd name="T105" fmla="*/ 82 h 247"/>
                <a:gd name="T106" fmla="*/ 96 w 363"/>
                <a:gd name="T107" fmla="*/ 66 h 247"/>
                <a:gd name="T108" fmla="*/ 104 w 363"/>
                <a:gd name="T109" fmla="*/ 55 h 247"/>
                <a:gd name="T110" fmla="*/ 113 w 363"/>
                <a:gd name="T111" fmla="*/ 43 h 247"/>
                <a:gd name="T112" fmla="*/ 114 w 363"/>
                <a:gd name="T113" fmla="*/ 28 h 247"/>
                <a:gd name="T114" fmla="*/ 128 w 363"/>
                <a:gd name="T115" fmla="*/ 22 h 247"/>
                <a:gd name="T116" fmla="*/ 124 w 363"/>
                <a:gd name="T117" fmla="*/ 5 h 247"/>
                <a:gd name="T118" fmla="*/ 131 w 363"/>
                <a:gd name="T119" fmla="*/ 0 h 247"/>
                <a:gd name="T120" fmla="*/ 163 w 363"/>
                <a:gd name="T12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3" h="247">
                  <a:moveTo>
                    <a:pt x="164" y="0"/>
                  </a:moveTo>
                  <a:lnTo>
                    <a:pt x="166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7" y="0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33" y="0"/>
                  </a:lnTo>
                  <a:lnTo>
                    <a:pt x="235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5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6" y="0"/>
                  </a:lnTo>
                  <a:lnTo>
                    <a:pt x="270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9" y="0"/>
                  </a:lnTo>
                  <a:lnTo>
                    <a:pt x="291" y="0"/>
                  </a:lnTo>
                  <a:lnTo>
                    <a:pt x="292" y="0"/>
                  </a:lnTo>
                  <a:lnTo>
                    <a:pt x="293" y="0"/>
                  </a:lnTo>
                  <a:lnTo>
                    <a:pt x="294" y="0"/>
                  </a:lnTo>
                  <a:lnTo>
                    <a:pt x="295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7" y="0"/>
                  </a:lnTo>
                  <a:lnTo>
                    <a:pt x="308" y="0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24" y="0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9" y="0"/>
                  </a:lnTo>
                  <a:lnTo>
                    <a:pt x="332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7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0"/>
                  </a:lnTo>
                  <a:lnTo>
                    <a:pt x="359" y="0"/>
                  </a:lnTo>
                  <a:lnTo>
                    <a:pt x="362" y="0"/>
                  </a:lnTo>
                  <a:lnTo>
                    <a:pt x="362" y="1"/>
                  </a:lnTo>
                  <a:lnTo>
                    <a:pt x="362" y="2"/>
                  </a:lnTo>
                  <a:lnTo>
                    <a:pt x="362" y="4"/>
                  </a:lnTo>
                  <a:lnTo>
                    <a:pt x="362" y="5"/>
                  </a:lnTo>
                  <a:lnTo>
                    <a:pt x="362" y="6"/>
                  </a:lnTo>
                  <a:lnTo>
                    <a:pt x="362" y="7"/>
                  </a:lnTo>
                  <a:lnTo>
                    <a:pt x="362" y="8"/>
                  </a:lnTo>
                  <a:lnTo>
                    <a:pt x="362" y="9"/>
                  </a:lnTo>
                  <a:lnTo>
                    <a:pt x="362" y="10"/>
                  </a:lnTo>
                  <a:lnTo>
                    <a:pt x="362" y="11"/>
                  </a:lnTo>
                  <a:lnTo>
                    <a:pt x="362" y="14"/>
                  </a:lnTo>
                  <a:lnTo>
                    <a:pt x="362" y="15"/>
                  </a:lnTo>
                  <a:lnTo>
                    <a:pt x="362" y="17"/>
                  </a:lnTo>
                  <a:lnTo>
                    <a:pt x="362" y="18"/>
                  </a:lnTo>
                  <a:lnTo>
                    <a:pt x="362" y="21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2" y="26"/>
                  </a:lnTo>
                  <a:lnTo>
                    <a:pt x="362" y="27"/>
                  </a:lnTo>
                  <a:lnTo>
                    <a:pt x="362" y="28"/>
                  </a:lnTo>
                  <a:lnTo>
                    <a:pt x="362" y="31"/>
                  </a:lnTo>
                  <a:lnTo>
                    <a:pt x="362" y="32"/>
                  </a:lnTo>
                  <a:lnTo>
                    <a:pt x="362" y="36"/>
                  </a:lnTo>
                  <a:lnTo>
                    <a:pt x="362" y="38"/>
                  </a:lnTo>
                  <a:lnTo>
                    <a:pt x="362" y="39"/>
                  </a:lnTo>
                  <a:lnTo>
                    <a:pt x="362" y="40"/>
                  </a:lnTo>
                  <a:lnTo>
                    <a:pt x="362" y="41"/>
                  </a:lnTo>
                  <a:lnTo>
                    <a:pt x="362" y="42"/>
                  </a:lnTo>
                  <a:lnTo>
                    <a:pt x="362" y="46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2" y="52"/>
                  </a:lnTo>
                  <a:lnTo>
                    <a:pt x="362" y="53"/>
                  </a:lnTo>
                  <a:lnTo>
                    <a:pt x="362" y="55"/>
                  </a:lnTo>
                  <a:lnTo>
                    <a:pt x="362" y="57"/>
                  </a:lnTo>
                  <a:lnTo>
                    <a:pt x="362" y="58"/>
                  </a:lnTo>
                  <a:lnTo>
                    <a:pt x="362" y="59"/>
                  </a:lnTo>
                  <a:lnTo>
                    <a:pt x="362" y="60"/>
                  </a:lnTo>
                  <a:lnTo>
                    <a:pt x="362" y="63"/>
                  </a:lnTo>
                  <a:lnTo>
                    <a:pt x="362" y="64"/>
                  </a:lnTo>
                  <a:lnTo>
                    <a:pt x="362" y="65"/>
                  </a:lnTo>
                  <a:lnTo>
                    <a:pt x="362" y="65"/>
                  </a:lnTo>
                  <a:lnTo>
                    <a:pt x="362" y="67"/>
                  </a:lnTo>
                  <a:lnTo>
                    <a:pt x="362" y="68"/>
                  </a:lnTo>
                  <a:lnTo>
                    <a:pt x="362" y="70"/>
                  </a:lnTo>
                  <a:lnTo>
                    <a:pt x="362" y="72"/>
                  </a:lnTo>
                  <a:lnTo>
                    <a:pt x="362" y="73"/>
                  </a:lnTo>
                  <a:lnTo>
                    <a:pt x="362" y="74"/>
                  </a:lnTo>
                  <a:lnTo>
                    <a:pt x="362" y="77"/>
                  </a:lnTo>
                  <a:lnTo>
                    <a:pt x="363" y="77"/>
                  </a:lnTo>
                  <a:lnTo>
                    <a:pt x="363" y="78"/>
                  </a:lnTo>
                  <a:lnTo>
                    <a:pt x="363" y="80"/>
                  </a:lnTo>
                  <a:lnTo>
                    <a:pt x="363" y="82"/>
                  </a:lnTo>
                  <a:lnTo>
                    <a:pt x="363" y="83"/>
                  </a:lnTo>
                  <a:lnTo>
                    <a:pt x="363" y="84"/>
                  </a:lnTo>
                  <a:lnTo>
                    <a:pt x="363" y="85"/>
                  </a:lnTo>
                  <a:lnTo>
                    <a:pt x="363" y="89"/>
                  </a:lnTo>
                  <a:lnTo>
                    <a:pt x="363" y="90"/>
                  </a:lnTo>
                  <a:lnTo>
                    <a:pt x="363" y="91"/>
                  </a:lnTo>
                  <a:lnTo>
                    <a:pt x="363" y="93"/>
                  </a:lnTo>
                  <a:lnTo>
                    <a:pt x="363" y="94"/>
                  </a:lnTo>
                  <a:lnTo>
                    <a:pt x="363" y="97"/>
                  </a:lnTo>
                  <a:lnTo>
                    <a:pt x="363" y="99"/>
                  </a:lnTo>
                  <a:lnTo>
                    <a:pt x="363" y="101"/>
                  </a:lnTo>
                  <a:lnTo>
                    <a:pt x="363" y="106"/>
                  </a:lnTo>
                  <a:lnTo>
                    <a:pt x="363" y="110"/>
                  </a:lnTo>
                  <a:lnTo>
                    <a:pt x="363" y="111"/>
                  </a:lnTo>
                  <a:lnTo>
                    <a:pt x="363" y="112"/>
                  </a:lnTo>
                  <a:lnTo>
                    <a:pt x="363" y="114"/>
                  </a:lnTo>
                  <a:lnTo>
                    <a:pt x="363" y="115"/>
                  </a:lnTo>
                  <a:lnTo>
                    <a:pt x="363" y="116"/>
                  </a:lnTo>
                  <a:lnTo>
                    <a:pt x="363" y="117"/>
                  </a:lnTo>
                  <a:lnTo>
                    <a:pt x="363" y="118"/>
                  </a:lnTo>
                  <a:lnTo>
                    <a:pt x="363" y="119"/>
                  </a:lnTo>
                  <a:lnTo>
                    <a:pt x="363" y="123"/>
                  </a:lnTo>
                  <a:lnTo>
                    <a:pt x="363" y="131"/>
                  </a:lnTo>
                  <a:lnTo>
                    <a:pt x="363" y="132"/>
                  </a:lnTo>
                  <a:lnTo>
                    <a:pt x="363" y="136"/>
                  </a:lnTo>
                  <a:lnTo>
                    <a:pt x="363" y="137"/>
                  </a:lnTo>
                  <a:lnTo>
                    <a:pt x="363" y="143"/>
                  </a:lnTo>
                  <a:lnTo>
                    <a:pt x="363" y="146"/>
                  </a:lnTo>
                  <a:lnTo>
                    <a:pt x="363" y="153"/>
                  </a:lnTo>
                  <a:lnTo>
                    <a:pt x="363" y="154"/>
                  </a:lnTo>
                  <a:lnTo>
                    <a:pt x="363" y="166"/>
                  </a:lnTo>
                  <a:lnTo>
                    <a:pt x="363" y="171"/>
                  </a:lnTo>
                  <a:lnTo>
                    <a:pt x="363" y="174"/>
                  </a:lnTo>
                  <a:lnTo>
                    <a:pt x="363" y="176"/>
                  </a:lnTo>
                  <a:lnTo>
                    <a:pt x="363" y="177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3" y="185"/>
                  </a:lnTo>
                  <a:lnTo>
                    <a:pt x="363" y="186"/>
                  </a:lnTo>
                  <a:lnTo>
                    <a:pt x="363" y="187"/>
                  </a:lnTo>
                  <a:lnTo>
                    <a:pt x="363" y="190"/>
                  </a:lnTo>
                  <a:lnTo>
                    <a:pt x="363" y="190"/>
                  </a:lnTo>
                  <a:lnTo>
                    <a:pt x="363" y="192"/>
                  </a:lnTo>
                  <a:lnTo>
                    <a:pt x="363" y="193"/>
                  </a:lnTo>
                  <a:lnTo>
                    <a:pt x="363" y="194"/>
                  </a:lnTo>
                  <a:lnTo>
                    <a:pt x="363" y="195"/>
                  </a:lnTo>
                  <a:lnTo>
                    <a:pt x="363" y="196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3"/>
                  </a:lnTo>
                  <a:lnTo>
                    <a:pt x="361" y="203"/>
                  </a:lnTo>
                  <a:lnTo>
                    <a:pt x="360" y="202"/>
                  </a:lnTo>
                  <a:lnTo>
                    <a:pt x="359" y="202"/>
                  </a:lnTo>
                  <a:lnTo>
                    <a:pt x="358" y="202"/>
                  </a:lnTo>
                  <a:lnTo>
                    <a:pt x="355" y="203"/>
                  </a:lnTo>
                  <a:lnTo>
                    <a:pt x="352" y="203"/>
                  </a:lnTo>
                  <a:lnTo>
                    <a:pt x="350" y="203"/>
                  </a:lnTo>
                  <a:lnTo>
                    <a:pt x="347" y="203"/>
                  </a:lnTo>
                  <a:lnTo>
                    <a:pt x="338" y="203"/>
                  </a:lnTo>
                  <a:lnTo>
                    <a:pt x="336" y="203"/>
                  </a:lnTo>
                  <a:lnTo>
                    <a:pt x="332" y="203"/>
                  </a:lnTo>
                  <a:lnTo>
                    <a:pt x="329" y="203"/>
                  </a:lnTo>
                  <a:lnTo>
                    <a:pt x="328" y="203"/>
                  </a:lnTo>
                  <a:lnTo>
                    <a:pt x="327" y="203"/>
                  </a:lnTo>
                  <a:lnTo>
                    <a:pt x="326" y="203"/>
                  </a:lnTo>
                  <a:lnTo>
                    <a:pt x="324" y="203"/>
                  </a:lnTo>
                  <a:lnTo>
                    <a:pt x="323" y="203"/>
                  </a:lnTo>
                  <a:lnTo>
                    <a:pt x="321" y="203"/>
                  </a:lnTo>
                  <a:lnTo>
                    <a:pt x="320" y="203"/>
                  </a:lnTo>
                  <a:lnTo>
                    <a:pt x="319" y="203"/>
                  </a:lnTo>
                  <a:lnTo>
                    <a:pt x="312" y="203"/>
                  </a:lnTo>
                  <a:lnTo>
                    <a:pt x="311" y="203"/>
                  </a:lnTo>
                  <a:lnTo>
                    <a:pt x="310" y="204"/>
                  </a:lnTo>
                  <a:lnTo>
                    <a:pt x="309" y="205"/>
                  </a:lnTo>
                  <a:lnTo>
                    <a:pt x="309" y="207"/>
                  </a:lnTo>
                  <a:lnTo>
                    <a:pt x="309" y="207"/>
                  </a:lnTo>
                  <a:lnTo>
                    <a:pt x="308" y="208"/>
                  </a:lnTo>
                  <a:lnTo>
                    <a:pt x="307" y="207"/>
                  </a:lnTo>
                  <a:lnTo>
                    <a:pt x="306" y="207"/>
                  </a:lnTo>
                  <a:lnTo>
                    <a:pt x="304" y="205"/>
                  </a:lnTo>
                  <a:lnTo>
                    <a:pt x="303" y="205"/>
                  </a:lnTo>
                  <a:lnTo>
                    <a:pt x="302" y="205"/>
                  </a:lnTo>
                  <a:lnTo>
                    <a:pt x="301" y="205"/>
                  </a:lnTo>
                  <a:lnTo>
                    <a:pt x="300" y="205"/>
                  </a:lnTo>
                  <a:lnTo>
                    <a:pt x="299" y="205"/>
                  </a:lnTo>
                  <a:lnTo>
                    <a:pt x="298" y="205"/>
                  </a:lnTo>
                  <a:lnTo>
                    <a:pt x="297" y="205"/>
                  </a:lnTo>
                  <a:lnTo>
                    <a:pt x="297" y="207"/>
                  </a:lnTo>
                  <a:lnTo>
                    <a:pt x="295" y="205"/>
                  </a:lnTo>
                  <a:lnTo>
                    <a:pt x="294" y="204"/>
                  </a:lnTo>
                  <a:lnTo>
                    <a:pt x="293" y="204"/>
                  </a:lnTo>
                  <a:lnTo>
                    <a:pt x="293" y="203"/>
                  </a:lnTo>
                  <a:lnTo>
                    <a:pt x="292" y="203"/>
                  </a:lnTo>
                  <a:lnTo>
                    <a:pt x="291" y="203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1"/>
                  </a:lnTo>
                  <a:lnTo>
                    <a:pt x="287" y="201"/>
                  </a:lnTo>
                  <a:lnTo>
                    <a:pt x="286" y="201"/>
                  </a:lnTo>
                  <a:lnTo>
                    <a:pt x="285" y="202"/>
                  </a:lnTo>
                  <a:lnTo>
                    <a:pt x="284" y="202"/>
                  </a:lnTo>
                  <a:lnTo>
                    <a:pt x="283" y="202"/>
                  </a:lnTo>
                  <a:lnTo>
                    <a:pt x="282" y="202"/>
                  </a:lnTo>
                  <a:lnTo>
                    <a:pt x="282" y="202"/>
                  </a:lnTo>
                  <a:lnTo>
                    <a:pt x="281" y="203"/>
                  </a:lnTo>
                  <a:lnTo>
                    <a:pt x="281" y="204"/>
                  </a:lnTo>
                  <a:lnTo>
                    <a:pt x="280" y="204"/>
                  </a:lnTo>
                  <a:lnTo>
                    <a:pt x="280" y="205"/>
                  </a:lnTo>
                  <a:lnTo>
                    <a:pt x="278" y="205"/>
                  </a:lnTo>
                  <a:lnTo>
                    <a:pt x="277" y="205"/>
                  </a:lnTo>
                  <a:lnTo>
                    <a:pt x="276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8" y="204"/>
                  </a:lnTo>
                  <a:lnTo>
                    <a:pt x="267" y="204"/>
                  </a:lnTo>
                  <a:lnTo>
                    <a:pt x="267" y="203"/>
                  </a:lnTo>
                  <a:lnTo>
                    <a:pt x="266" y="203"/>
                  </a:lnTo>
                  <a:lnTo>
                    <a:pt x="265" y="204"/>
                  </a:lnTo>
                  <a:lnTo>
                    <a:pt x="263" y="203"/>
                  </a:lnTo>
                  <a:lnTo>
                    <a:pt x="261" y="203"/>
                  </a:lnTo>
                  <a:lnTo>
                    <a:pt x="261" y="204"/>
                  </a:lnTo>
                  <a:lnTo>
                    <a:pt x="260" y="204"/>
                  </a:lnTo>
                  <a:lnTo>
                    <a:pt x="259" y="204"/>
                  </a:lnTo>
                  <a:lnTo>
                    <a:pt x="257" y="205"/>
                  </a:lnTo>
                  <a:lnTo>
                    <a:pt x="256" y="205"/>
                  </a:lnTo>
                  <a:lnTo>
                    <a:pt x="255" y="204"/>
                  </a:lnTo>
                  <a:lnTo>
                    <a:pt x="253" y="204"/>
                  </a:lnTo>
                  <a:lnTo>
                    <a:pt x="252" y="204"/>
                  </a:lnTo>
                  <a:lnTo>
                    <a:pt x="251" y="204"/>
                  </a:lnTo>
                  <a:lnTo>
                    <a:pt x="250" y="205"/>
                  </a:lnTo>
                  <a:lnTo>
                    <a:pt x="249" y="205"/>
                  </a:lnTo>
                  <a:lnTo>
                    <a:pt x="248" y="205"/>
                  </a:lnTo>
                  <a:lnTo>
                    <a:pt x="247" y="208"/>
                  </a:lnTo>
                  <a:lnTo>
                    <a:pt x="246" y="208"/>
                  </a:lnTo>
                  <a:lnTo>
                    <a:pt x="244" y="209"/>
                  </a:lnTo>
                  <a:lnTo>
                    <a:pt x="243" y="209"/>
                  </a:lnTo>
                  <a:lnTo>
                    <a:pt x="243" y="210"/>
                  </a:lnTo>
                  <a:lnTo>
                    <a:pt x="241" y="210"/>
                  </a:lnTo>
                  <a:lnTo>
                    <a:pt x="240" y="209"/>
                  </a:lnTo>
                  <a:lnTo>
                    <a:pt x="239" y="209"/>
                  </a:lnTo>
                  <a:lnTo>
                    <a:pt x="239" y="210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7" y="211"/>
                  </a:lnTo>
                  <a:lnTo>
                    <a:pt x="235" y="211"/>
                  </a:lnTo>
                  <a:lnTo>
                    <a:pt x="234" y="211"/>
                  </a:lnTo>
                  <a:lnTo>
                    <a:pt x="234" y="212"/>
                  </a:lnTo>
                  <a:lnTo>
                    <a:pt x="234" y="211"/>
                  </a:lnTo>
                  <a:lnTo>
                    <a:pt x="233" y="211"/>
                  </a:lnTo>
                  <a:lnTo>
                    <a:pt x="232" y="211"/>
                  </a:lnTo>
                  <a:lnTo>
                    <a:pt x="231" y="211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29" y="210"/>
                  </a:lnTo>
                  <a:lnTo>
                    <a:pt x="227" y="210"/>
                  </a:lnTo>
                  <a:lnTo>
                    <a:pt x="227" y="210"/>
                  </a:lnTo>
                  <a:lnTo>
                    <a:pt x="226" y="209"/>
                  </a:lnTo>
                  <a:lnTo>
                    <a:pt x="224" y="209"/>
                  </a:lnTo>
                  <a:lnTo>
                    <a:pt x="223" y="210"/>
                  </a:lnTo>
                  <a:lnTo>
                    <a:pt x="223" y="209"/>
                  </a:lnTo>
                  <a:lnTo>
                    <a:pt x="222" y="209"/>
                  </a:lnTo>
                  <a:lnTo>
                    <a:pt x="221" y="209"/>
                  </a:lnTo>
                  <a:lnTo>
                    <a:pt x="220" y="209"/>
                  </a:lnTo>
                  <a:lnTo>
                    <a:pt x="220" y="210"/>
                  </a:lnTo>
                  <a:lnTo>
                    <a:pt x="218" y="210"/>
                  </a:lnTo>
                  <a:lnTo>
                    <a:pt x="218" y="209"/>
                  </a:lnTo>
                  <a:lnTo>
                    <a:pt x="217" y="210"/>
                  </a:lnTo>
                  <a:lnTo>
                    <a:pt x="216" y="210"/>
                  </a:lnTo>
                  <a:lnTo>
                    <a:pt x="216" y="211"/>
                  </a:lnTo>
                  <a:lnTo>
                    <a:pt x="215" y="211"/>
                  </a:lnTo>
                  <a:lnTo>
                    <a:pt x="215" y="210"/>
                  </a:lnTo>
                  <a:lnTo>
                    <a:pt x="215" y="211"/>
                  </a:lnTo>
                  <a:lnTo>
                    <a:pt x="214" y="211"/>
                  </a:lnTo>
                  <a:lnTo>
                    <a:pt x="213" y="211"/>
                  </a:lnTo>
                  <a:lnTo>
                    <a:pt x="213" y="210"/>
                  </a:lnTo>
                  <a:lnTo>
                    <a:pt x="212" y="210"/>
                  </a:lnTo>
                  <a:lnTo>
                    <a:pt x="210" y="211"/>
                  </a:lnTo>
                  <a:lnTo>
                    <a:pt x="209" y="211"/>
                  </a:lnTo>
                  <a:lnTo>
                    <a:pt x="209" y="212"/>
                  </a:lnTo>
                  <a:lnTo>
                    <a:pt x="208" y="212"/>
                  </a:lnTo>
                  <a:lnTo>
                    <a:pt x="208" y="211"/>
                  </a:lnTo>
                  <a:lnTo>
                    <a:pt x="207" y="212"/>
                  </a:lnTo>
                  <a:lnTo>
                    <a:pt x="206" y="212"/>
                  </a:lnTo>
                  <a:lnTo>
                    <a:pt x="205" y="212"/>
                  </a:lnTo>
                  <a:lnTo>
                    <a:pt x="204" y="212"/>
                  </a:lnTo>
                  <a:lnTo>
                    <a:pt x="203" y="212"/>
                  </a:lnTo>
                  <a:lnTo>
                    <a:pt x="201" y="213"/>
                  </a:lnTo>
                  <a:lnTo>
                    <a:pt x="201" y="212"/>
                  </a:lnTo>
                  <a:lnTo>
                    <a:pt x="200" y="212"/>
                  </a:lnTo>
                  <a:lnTo>
                    <a:pt x="200" y="213"/>
                  </a:lnTo>
                  <a:lnTo>
                    <a:pt x="200" y="213"/>
                  </a:lnTo>
                  <a:lnTo>
                    <a:pt x="200" y="214"/>
                  </a:lnTo>
                  <a:lnTo>
                    <a:pt x="199" y="214"/>
                  </a:lnTo>
                  <a:lnTo>
                    <a:pt x="198" y="214"/>
                  </a:lnTo>
                  <a:lnTo>
                    <a:pt x="198" y="216"/>
                  </a:lnTo>
                  <a:lnTo>
                    <a:pt x="197" y="216"/>
                  </a:lnTo>
                  <a:lnTo>
                    <a:pt x="197" y="214"/>
                  </a:lnTo>
                  <a:lnTo>
                    <a:pt x="196" y="214"/>
                  </a:lnTo>
                  <a:lnTo>
                    <a:pt x="196" y="216"/>
                  </a:lnTo>
                  <a:lnTo>
                    <a:pt x="196" y="217"/>
                  </a:lnTo>
                  <a:lnTo>
                    <a:pt x="195" y="217"/>
                  </a:lnTo>
                  <a:lnTo>
                    <a:pt x="193" y="217"/>
                  </a:lnTo>
                  <a:lnTo>
                    <a:pt x="192" y="217"/>
                  </a:lnTo>
                  <a:lnTo>
                    <a:pt x="191" y="217"/>
                  </a:lnTo>
                  <a:lnTo>
                    <a:pt x="190" y="217"/>
                  </a:lnTo>
                  <a:lnTo>
                    <a:pt x="189" y="217"/>
                  </a:lnTo>
                  <a:lnTo>
                    <a:pt x="189" y="218"/>
                  </a:lnTo>
                  <a:lnTo>
                    <a:pt x="188" y="218"/>
                  </a:lnTo>
                  <a:lnTo>
                    <a:pt x="187" y="218"/>
                  </a:lnTo>
                  <a:lnTo>
                    <a:pt x="186" y="218"/>
                  </a:lnTo>
                  <a:lnTo>
                    <a:pt x="184" y="218"/>
                  </a:lnTo>
                  <a:lnTo>
                    <a:pt x="184" y="219"/>
                  </a:lnTo>
                  <a:lnTo>
                    <a:pt x="183" y="219"/>
                  </a:lnTo>
                  <a:lnTo>
                    <a:pt x="183" y="220"/>
                  </a:lnTo>
                  <a:lnTo>
                    <a:pt x="184" y="220"/>
                  </a:lnTo>
                  <a:lnTo>
                    <a:pt x="186" y="221"/>
                  </a:lnTo>
                  <a:lnTo>
                    <a:pt x="186" y="222"/>
                  </a:lnTo>
                  <a:lnTo>
                    <a:pt x="184" y="222"/>
                  </a:lnTo>
                  <a:lnTo>
                    <a:pt x="183" y="221"/>
                  </a:lnTo>
                  <a:lnTo>
                    <a:pt x="182" y="220"/>
                  </a:lnTo>
                  <a:lnTo>
                    <a:pt x="182" y="219"/>
                  </a:lnTo>
                  <a:lnTo>
                    <a:pt x="182" y="218"/>
                  </a:lnTo>
                  <a:lnTo>
                    <a:pt x="181" y="219"/>
                  </a:lnTo>
                  <a:lnTo>
                    <a:pt x="181" y="220"/>
                  </a:lnTo>
                  <a:lnTo>
                    <a:pt x="181" y="221"/>
                  </a:lnTo>
                  <a:lnTo>
                    <a:pt x="181" y="222"/>
                  </a:lnTo>
                  <a:lnTo>
                    <a:pt x="180" y="222"/>
                  </a:lnTo>
                  <a:lnTo>
                    <a:pt x="179" y="221"/>
                  </a:lnTo>
                  <a:lnTo>
                    <a:pt x="178" y="221"/>
                  </a:lnTo>
                  <a:lnTo>
                    <a:pt x="177" y="220"/>
                  </a:lnTo>
                  <a:lnTo>
                    <a:pt x="175" y="220"/>
                  </a:lnTo>
                  <a:lnTo>
                    <a:pt x="175" y="219"/>
                  </a:lnTo>
                  <a:lnTo>
                    <a:pt x="174" y="219"/>
                  </a:lnTo>
                  <a:lnTo>
                    <a:pt x="173" y="220"/>
                  </a:lnTo>
                  <a:lnTo>
                    <a:pt x="173" y="220"/>
                  </a:lnTo>
                  <a:lnTo>
                    <a:pt x="172" y="220"/>
                  </a:lnTo>
                  <a:lnTo>
                    <a:pt x="171" y="220"/>
                  </a:lnTo>
                  <a:lnTo>
                    <a:pt x="170" y="220"/>
                  </a:lnTo>
                  <a:lnTo>
                    <a:pt x="170" y="221"/>
                  </a:lnTo>
                  <a:lnTo>
                    <a:pt x="170" y="222"/>
                  </a:lnTo>
                  <a:lnTo>
                    <a:pt x="169" y="222"/>
                  </a:lnTo>
                  <a:lnTo>
                    <a:pt x="169" y="221"/>
                  </a:lnTo>
                  <a:lnTo>
                    <a:pt x="167" y="221"/>
                  </a:lnTo>
                  <a:lnTo>
                    <a:pt x="167" y="222"/>
                  </a:lnTo>
                  <a:lnTo>
                    <a:pt x="165" y="222"/>
                  </a:lnTo>
                  <a:lnTo>
                    <a:pt x="164" y="222"/>
                  </a:lnTo>
                  <a:lnTo>
                    <a:pt x="164" y="224"/>
                  </a:lnTo>
                  <a:lnTo>
                    <a:pt x="163" y="222"/>
                  </a:lnTo>
                  <a:lnTo>
                    <a:pt x="162" y="222"/>
                  </a:lnTo>
                  <a:lnTo>
                    <a:pt x="162" y="221"/>
                  </a:lnTo>
                  <a:lnTo>
                    <a:pt x="161" y="221"/>
                  </a:lnTo>
                  <a:lnTo>
                    <a:pt x="161" y="222"/>
                  </a:lnTo>
                  <a:lnTo>
                    <a:pt x="160" y="224"/>
                  </a:lnTo>
                  <a:lnTo>
                    <a:pt x="158" y="225"/>
                  </a:lnTo>
                  <a:lnTo>
                    <a:pt x="157" y="225"/>
                  </a:lnTo>
                  <a:lnTo>
                    <a:pt x="156" y="224"/>
                  </a:lnTo>
                  <a:lnTo>
                    <a:pt x="155" y="224"/>
                  </a:lnTo>
                  <a:lnTo>
                    <a:pt x="154" y="224"/>
                  </a:lnTo>
                  <a:lnTo>
                    <a:pt x="153" y="224"/>
                  </a:lnTo>
                  <a:lnTo>
                    <a:pt x="152" y="224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9" y="225"/>
                  </a:lnTo>
                  <a:lnTo>
                    <a:pt x="149" y="224"/>
                  </a:lnTo>
                  <a:lnTo>
                    <a:pt x="148" y="224"/>
                  </a:lnTo>
                  <a:lnTo>
                    <a:pt x="148" y="225"/>
                  </a:lnTo>
                  <a:lnTo>
                    <a:pt x="148" y="224"/>
                  </a:lnTo>
                  <a:lnTo>
                    <a:pt x="147" y="224"/>
                  </a:lnTo>
                  <a:lnTo>
                    <a:pt x="146" y="224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3" y="224"/>
                  </a:lnTo>
                  <a:lnTo>
                    <a:pt x="141" y="224"/>
                  </a:lnTo>
                  <a:lnTo>
                    <a:pt x="140" y="224"/>
                  </a:lnTo>
                  <a:lnTo>
                    <a:pt x="139" y="224"/>
                  </a:lnTo>
                  <a:lnTo>
                    <a:pt x="138" y="224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2"/>
                  </a:lnTo>
                  <a:lnTo>
                    <a:pt x="133" y="222"/>
                  </a:lnTo>
                  <a:lnTo>
                    <a:pt x="133" y="224"/>
                  </a:lnTo>
                  <a:lnTo>
                    <a:pt x="132" y="224"/>
                  </a:lnTo>
                  <a:lnTo>
                    <a:pt x="131" y="224"/>
                  </a:lnTo>
                  <a:lnTo>
                    <a:pt x="130" y="224"/>
                  </a:lnTo>
                  <a:lnTo>
                    <a:pt x="129" y="224"/>
                  </a:lnTo>
                  <a:lnTo>
                    <a:pt x="129" y="222"/>
                  </a:lnTo>
                  <a:lnTo>
                    <a:pt x="128" y="222"/>
                  </a:lnTo>
                  <a:lnTo>
                    <a:pt x="127" y="222"/>
                  </a:lnTo>
                  <a:lnTo>
                    <a:pt x="126" y="224"/>
                  </a:lnTo>
                  <a:lnTo>
                    <a:pt x="126" y="222"/>
                  </a:lnTo>
                  <a:lnTo>
                    <a:pt x="126" y="221"/>
                  </a:lnTo>
                  <a:lnTo>
                    <a:pt x="124" y="221"/>
                  </a:lnTo>
                  <a:lnTo>
                    <a:pt x="124" y="220"/>
                  </a:lnTo>
                  <a:lnTo>
                    <a:pt x="123" y="220"/>
                  </a:lnTo>
                  <a:lnTo>
                    <a:pt x="122" y="220"/>
                  </a:lnTo>
                  <a:lnTo>
                    <a:pt x="122" y="221"/>
                  </a:lnTo>
                  <a:lnTo>
                    <a:pt x="121" y="221"/>
                  </a:lnTo>
                  <a:lnTo>
                    <a:pt x="120" y="221"/>
                  </a:lnTo>
                  <a:lnTo>
                    <a:pt x="120" y="220"/>
                  </a:lnTo>
                  <a:lnTo>
                    <a:pt x="119" y="221"/>
                  </a:lnTo>
                  <a:lnTo>
                    <a:pt x="118" y="221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8" y="219"/>
                  </a:lnTo>
                  <a:lnTo>
                    <a:pt x="117" y="219"/>
                  </a:lnTo>
                  <a:lnTo>
                    <a:pt x="115" y="219"/>
                  </a:lnTo>
                  <a:lnTo>
                    <a:pt x="114" y="218"/>
                  </a:lnTo>
                  <a:lnTo>
                    <a:pt x="113" y="218"/>
                  </a:lnTo>
                  <a:lnTo>
                    <a:pt x="113" y="219"/>
                  </a:lnTo>
                  <a:lnTo>
                    <a:pt x="114" y="219"/>
                  </a:lnTo>
                  <a:lnTo>
                    <a:pt x="114" y="220"/>
                  </a:lnTo>
                  <a:lnTo>
                    <a:pt x="113" y="220"/>
                  </a:lnTo>
                  <a:lnTo>
                    <a:pt x="112" y="220"/>
                  </a:lnTo>
                  <a:lnTo>
                    <a:pt x="112" y="221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1" y="221"/>
                  </a:lnTo>
                  <a:lnTo>
                    <a:pt x="110" y="221"/>
                  </a:lnTo>
                  <a:lnTo>
                    <a:pt x="110" y="222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7" y="224"/>
                  </a:lnTo>
                  <a:lnTo>
                    <a:pt x="106" y="225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3" y="226"/>
                  </a:lnTo>
                  <a:lnTo>
                    <a:pt x="102" y="226"/>
                  </a:lnTo>
                  <a:lnTo>
                    <a:pt x="102" y="225"/>
                  </a:lnTo>
                  <a:lnTo>
                    <a:pt x="101" y="226"/>
                  </a:lnTo>
                  <a:lnTo>
                    <a:pt x="101" y="227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7" y="228"/>
                  </a:lnTo>
                  <a:lnTo>
                    <a:pt x="97" y="228"/>
                  </a:lnTo>
                  <a:lnTo>
                    <a:pt x="97" y="229"/>
                  </a:lnTo>
                  <a:lnTo>
                    <a:pt x="96" y="229"/>
                  </a:lnTo>
                  <a:lnTo>
                    <a:pt x="95" y="230"/>
                  </a:lnTo>
                  <a:lnTo>
                    <a:pt x="94" y="230"/>
                  </a:lnTo>
                  <a:lnTo>
                    <a:pt x="93" y="229"/>
                  </a:lnTo>
                  <a:lnTo>
                    <a:pt x="92" y="230"/>
                  </a:lnTo>
                  <a:lnTo>
                    <a:pt x="93" y="231"/>
                  </a:lnTo>
                  <a:lnTo>
                    <a:pt x="92" y="233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0" y="234"/>
                  </a:lnTo>
                  <a:lnTo>
                    <a:pt x="89" y="234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5" y="235"/>
                  </a:lnTo>
                  <a:lnTo>
                    <a:pt x="85" y="234"/>
                  </a:lnTo>
                  <a:lnTo>
                    <a:pt x="84" y="234"/>
                  </a:lnTo>
                  <a:lnTo>
                    <a:pt x="84" y="235"/>
                  </a:lnTo>
                  <a:lnTo>
                    <a:pt x="83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1" y="233"/>
                  </a:lnTo>
                  <a:lnTo>
                    <a:pt x="80" y="233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7" y="231"/>
                  </a:lnTo>
                  <a:lnTo>
                    <a:pt x="76" y="231"/>
                  </a:lnTo>
                  <a:lnTo>
                    <a:pt x="76" y="230"/>
                  </a:lnTo>
                  <a:lnTo>
                    <a:pt x="75" y="230"/>
                  </a:lnTo>
                  <a:lnTo>
                    <a:pt x="73" y="229"/>
                  </a:lnTo>
                  <a:lnTo>
                    <a:pt x="72" y="229"/>
                  </a:lnTo>
                  <a:lnTo>
                    <a:pt x="71" y="229"/>
                  </a:lnTo>
                  <a:lnTo>
                    <a:pt x="71" y="230"/>
                  </a:lnTo>
                  <a:lnTo>
                    <a:pt x="70" y="230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70" y="228"/>
                  </a:lnTo>
                  <a:lnTo>
                    <a:pt x="70" y="228"/>
                  </a:lnTo>
                  <a:lnTo>
                    <a:pt x="69" y="227"/>
                  </a:lnTo>
                  <a:lnTo>
                    <a:pt x="68" y="226"/>
                  </a:lnTo>
                  <a:lnTo>
                    <a:pt x="67" y="226"/>
                  </a:lnTo>
                  <a:lnTo>
                    <a:pt x="66" y="226"/>
                  </a:lnTo>
                  <a:lnTo>
                    <a:pt x="66" y="227"/>
                  </a:lnTo>
                  <a:lnTo>
                    <a:pt x="64" y="227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5" y="228"/>
                  </a:lnTo>
                  <a:lnTo>
                    <a:pt x="54" y="228"/>
                  </a:lnTo>
                  <a:lnTo>
                    <a:pt x="53" y="228"/>
                  </a:lnTo>
                  <a:lnTo>
                    <a:pt x="53" y="229"/>
                  </a:lnTo>
                  <a:lnTo>
                    <a:pt x="52" y="229"/>
                  </a:lnTo>
                  <a:lnTo>
                    <a:pt x="51" y="229"/>
                  </a:lnTo>
                  <a:lnTo>
                    <a:pt x="50" y="229"/>
                  </a:lnTo>
                  <a:lnTo>
                    <a:pt x="47" y="229"/>
                  </a:lnTo>
                  <a:lnTo>
                    <a:pt x="47" y="230"/>
                  </a:lnTo>
                  <a:lnTo>
                    <a:pt x="46" y="230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2" y="230"/>
                  </a:lnTo>
                  <a:lnTo>
                    <a:pt x="42" y="229"/>
                  </a:lnTo>
                  <a:lnTo>
                    <a:pt x="42" y="230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0" y="229"/>
                  </a:lnTo>
                  <a:lnTo>
                    <a:pt x="40" y="230"/>
                  </a:lnTo>
                  <a:lnTo>
                    <a:pt x="38" y="230"/>
                  </a:lnTo>
                  <a:lnTo>
                    <a:pt x="38" y="231"/>
                  </a:lnTo>
                  <a:lnTo>
                    <a:pt x="37" y="231"/>
                  </a:lnTo>
                  <a:lnTo>
                    <a:pt x="38" y="231"/>
                  </a:lnTo>
                  <a:lnTo>
                    <a:pt x="37" y="233"/>
                  </a:lnTo>
                  <a:lnTo>
                    <a:pt x="37" y="234"/>
                  </a:lnTo>
                  <a:lnTo>
                    <a:pt x="36" y="234"/>
                  </a:lnTo>
                  <a:lnTo>
                    <a:pt x="35" y="237"/>
                  </a:lnTo>
                  <a:lnTo>
                    <a:pt x="35" y="238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9"/>
                  </a:lnTo>
                  <a:lnTo>
                    <a:pt x="33" y="239"/>
                  </a:lnTo>
                  <a:lnTo>
                    <a:pt x="33" y="241"/>
                  </a:lnTo>
                  <a:lnTo>
                    <a:pt x="32" y="241"/>
                  </a:lnTo>
                  <a:lnTo>
                    <a:pt x="32" y="242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28" y="242"/>
                  </a:lnTo>
                  <a:lnTo>
                    <a:pt x="28" y="241"/>
                  </a:lnTo>
                  <a:lnTo>
                    <a:pt x="28" y="239"/>
                  </a:lnTo>
                  <a:lnTo>
                    <a:pt x="26" y="239"/>
                  </a:lnTo>
                  <a:lnTo>
                    <a:pt x="26" y="241"/>
                  </a:lnTo>
                  <a:lnTo>
                    <a:pt x="25" y="241"/>
                  </a:lnTo>
                  <a:lnTo>
                    <a:pt x="25" y="242"/>
                  </a:lnTo>
                  <a:lnTo>
                    <a:pt x="25" y="241"/>
                  </a:lnTo>
                  <a:lnTo>
                    <a:pt x="24" y="241"/>
                  </a:lnTo>
                  <a:lnTo>
                    <a:pt x="23" y="241"/>
                  </a:lnTo>
                  <a:lnTo>
                    <a:pt x="21" y="241"/>
                  </a:lnTo>
                  <a:lnTo>
                    <a:pt x="20" y="241"/>
                  </a:lnTo>
                  <a:lnTo>
                    <a:pt x="19" y="241"/>
                  </a:lnTo>
                  <a:lnTo>
                    <a:pt x="19" y="239"/>
                  </a:lnTo>
                  <a:lnTo>
                    <a:pt x="18" y="239"/>
                  </a:lnTo>
                  <a:lnTo>
                    <a:pt x="17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5" y="241"/>
                  </a:lnTo>
                  <a:lnTo>
                    <a:pt x="13" y="242"/>
                  </a:lnTo>
                  <a:lnTo>
                    <a:pt x="12" y="242"/>
                  </a:lnTo>
                  <a:lnTo>
                    <a:pt x="11" y="242"/>
                  </a:lnTo>
                  <a:lnTo>
                    <a:pt x="11" y="243"/>
                  </a:lnTo>
                  <a:lnTo>
                    <a:pt x="10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8" y="244"/>
                  </a:lnTo>
                  <a:lnTo>
                    <a:pt x="7" y="245"/>
                  </a:lnTo>
                  <a:lnTo>
                    <a:pt x="6" y="245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3" y="247"/>
                  </a:lnTo>
                  <a:lnTo>
                    <a:pt x="2" y="247"/>
                  </a:lnTo>
                  <a:lnTo>
                    <a:pt x="1" y="247"/>
                  </a:lnTo>
                  <a:lnTo>
                    <a:pt x="1" y="246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0" y="242"/>
                  </a:lnTo>
                  <a:lnTo>
                    <a:pt x="0" y="241"/>
                  </a:lnTo>
                  <a:lnTo>
                    <a:pt x="1" y="241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1" y="236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1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2" y="229"/>
                  </a:lnTo>
                  <a:lnTo>
                    <a:pt x="3" y="230"/>
                  </a:lnTo>
                  <a:lnTo>
                    <a:pt x="4" y="230"/>
                  </a:lnTo>
                  <a:lnTo>
                    <a:pt x="6" y="229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8" y="226"/>
                  </a:lnTo>
                  <a:lnTo>
                    <a:pt x="9" y="226"/>
                  </a:lnTo>
                  <a:lnTo>
                    <a:pt x="9" y="225"/>
                  </a:lnTo>
                  <a:lnTo>
                    <a:pt x="10" y="224"/>
                  </a:lnTo>
                  <a:lnTo>
                    <a:pt x="9" y="222"/>
                  </a:lnTo>
                  <a:lnTo>
                    <a:pt x="10" y="222"/>
                  </a:lnTo>
                  <a:lnTo>
                    <a:pt x="10" y="221"/>
                  </a:lnTo>
                  <a:lnTo>
                    <a:pt x="10" y="220"/>
                  </a:lnTo>
                  <a:lnTo>
                    <a:pt x="11" y="220"/>
                  </a:lnTo>
                  <a:lnTo>
                    <a:pt x="11" y="219"/>
                  </a:lnTo>
                  <a:lnTo>
                    <a:pt x="12" y="219"/>
                  </a:lnTo>
                  <a:lnTo>
                    <a:pt x="13" y="218"/>
                  </a:lnTo>
                  <a:lnTo>
                    <a:pt x="15" y="217"/>
                  </a:lnTo>
                  <a:lnTo>
                    <a:pt x="13" y="217"/>
                  </a:lnTo>
                  <a:lnTo>
                    <a:pt x="13" y="216"/>
                  </a:lnTo>
                  <a:lnTo>
                    <a:pt x="13" y="214"/>
                  </a:lnTo>
                  <a:lnTo>
                    <a:pt x="15" y="214"/>
                  </a:lnTo>
                  <a:lnTo>
                    <a:pt x="15" y="213"/>
                  </a:lnTo>
                  <a:lnTo>
                    <a:pt x="13" y="212"/>
                  </a:lnTo>
                  <a:lnTo>
                    <a:pt x="13" y="211"/>
                  </a:lnTo>
                  <a:lnTo>
                    <a:pt x="15" y="211"/>
                  </a:lnTo>
                  <a:lnTo>
                    <a:pt x="16" y="211"/>
                  </a:lnTo>
                  <a:lnTo>
                    <a:pt x="17" y="211"/>
                  </a:lnTo>
                  <a:lnTo>
                    <a:pt x="18" y="211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1" y="210"/>
                  </a:lnTo>
                  <a:lnTo>
                    <a:pt x="21" y="209"/>
                  </a:lnTo>
                  <a:lnTo>
                    <a:pt x="23" y="209"/>
                  </a:lnTo>
                  <a:lnTo>
                    <a:pt x="23" y="210"/>
                  </a:lnTo>
                  <a:lnTo>
                    <a:pt x="24" y="210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6" y="208"/>
                  </a:lnTo>
                  <a:lnTo>
                    <a:pt x="27" y="208"/>
                  </a:lnTo>
                  <a:lnTo>
                    <a:pt x="27" y="207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3"/>
                  </a:lnTo>
                  <a:lnTo>
                    <a:pt x="29" y="203"/>
                  </a:lnTo>
                  <a:lnTo>
                    <a:pt x="29" y="202"/>
                  </a:lnTo>
                  <a:lnTo>
                    <a:pt x="30" y="202"/>
                  </a:lnTo>
                  <a:lnTo>
                    <a:pt x="32" y="202"/>
                  </a:lnTo>
                  <a:lnTo>
                    <a:pt x="33" y="202"/>
                  </a:lnTo>
                  <a:lnTo>
                    <a:pt x="33" y="203"/>
                  </a:lnTo>
                  <a:lnTo>
                    <a:pt x="34" y="203"/>
                  </a:lnTo>
                  <a:lnTo>
                    <a:pt x="35" y="203"/>
                  </a:lnTo>
                  <a:lnTo>
                    <a:pt x="36" y="202"/>
                  </a:lnTo>
                  <a:lnTo>
                    <a:pt x="36" y="201"/>
                  </a:lnTo>
                  <a:lnTo>
                    <a:pt x="36" y="201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6" y="197"/>
                  </a:lnTo>
                  <a:lnTo>
                    <a:pt x="37" y="197"/>
                  </a:lnTo>
                  <a:lnTo>
                    <a:pt x="37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0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3" y="194"/>
                  </a:lnTo>
                  <a:lnTo>
                    <a:pt x="44" y="194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6" y="191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5" y="188"/>
                  </a:lnTo>
                  <a:lnTo>
                    <a:pt x="44" y="188"/>
                  </a:lnTo>
                  <a:lnTo>
                    <a:pt x="45" y="188"/>
                  </a:lnTo>
                  <a:lnTo>
                    <a:pt x="45" y="187"/>
                  </a:lnTo>
                  <a:lnTo>
                    <a:pt x="46" y="187"/>
                  </a:lnTo>
                  <a:lnTo>
                    <a:pt x="47" y="187"/>
                  </a:lnTo>
                  <a:lnTo>
                    <a:pt x="49" y="187"/>
                  </a:lnTo>
                  <a:lnTo>
                    <a:pt x="49" y="186"/>
                  </a:lnTo>
                  <a:lnTo>
                    <a:pt x="50" y="187"/>
                  </a:lnTo>
                  <a:lnTo>
                    <a:pt x="50" y="186"/>
                  </a:lnTo>
                  <a:lnTo>
                    <a:pt x="51" y="186"/>
                  </a:lnTo>
                  <a:lnTo>
                    <a:pt x="52" y="185"/>
                  </a:lnTo>
                  <a:lnTo>
                    <a:pt x="52" y="186"/>
                  </a:lnTo>
                  <a:lnTo>
                    <a:pt x="53" y="185"/>
                  </a:lnTo>
                  <a:lnTo>
                    <a:pt x="54" y="185"/>
                  </a:lnTo>
                  <a:lnTo>
                    <a:pt x="55" y="186"/>
                  </a:lnTo>
                  <a:lnTo>
                    <a:pt x="55" y="185"/>
                  </a:lnTo>
                  <a:lnTo>
                    <a:pt x="57" y="185"/>
                  </a:lnTo>
                  <a:lnTo>
                    <a:pt x="58" y="184"/>
                  </a:lnTo>
                  <a:lnTo>
                    <a:pt x="58" y="183"/>
                  </a:lnTo>
                  <a:lnTo>
                    <a:pt x="58" y="182"/>
                  </a:lnTo>
                  <a:lnTo>
                    <a:pt x="59" y="180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60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3" y="174"/>
                  </a:lnTo>
                  <a:lnTo>
                    <a:pt x="63" y="174"/>
                  </a:lnTo>
                  <a:lnTo>
                    <a:pt x="64" y="174"/>
                  </a:lnTo>
                  <a:lnTo>
                    <a:pt x="66" y="174"/>
                  </a:lnTo>
                  <a:lnTo>
                    <a:pt x="67" y="174"/>
                  </a:lnTo>
                  <a:lnTo>
                    <a:pt x="68" y="173"/>
                  </a:lnTo>
                  <a:lnTo>
                    <a:pt x="68" y="171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69"/>
                  </a:lnTo>
                  <a:lnTo>
                    <a:pt x="71" y="168"/>
                  </a:lnTo>
                  <a:lnTo>
                    <a:pt x="72" y="169"/>
                  </a:lnTo>
                  <a:lnTo>
                    <a:pt x="73" y="169"/>
                  </a:lnTo>
                  <a:lnTo>
                    <a:pt x="75" y="169"/>
                  </a:lnTo>
                  <a:lnTo>
                    <a:pt x="75" y="170"/>
                  </a:lnTo>
                  <a:lnTo>
                    <a:pt x="76" y="170"/>
                  </a:lnTo>
                  <a:lnTo>
                    <a:pt x="77" y="170"/>
                  </a:lnTo>
                  <a:lnTo>
                    <a:pt x="77" y="169"/>
                  </a:lnTo>
                  <a:lnTo>
                    <a:pt x="78" y="169"/>
                  </a:lnTo>
                  <a:lnTo>
                    <a:pt x="78" y="168"/>
                  </a:lnTo>
                  <a:lnTo>
                    <a:pt x="78" y="167"/>
                  </a:lnTo>
                  <a:lnTo>
                    <a:pt x="77" y="166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6" y="163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5" y="160"/>
                  </a:lnTo>
                  <a:lnTo>
                    <a:pt x="75" y="159"/>
                  </a:lnTo>
                  <a:lnTo>
                    <a:pt x="75" y="158"/>
                  </a:lnTo>
                  <a:lnTo>
                    <a:pt x="75" y="157"/>
                  </a:lnTo>
                  <a:lnTo>
                    <a:pt x="73" y="157"/>
                  </a:lnTo>
                  <a:lnTo>
                    <a:pt x="73" y="156"/>
                  </a:lnTo>
                  <a:lnTo>
                    <a:pt x="75" y="154"/>
                  </a:lnTo>
                  <a:lnTo>
                    <a:pt x="75" y="153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2" y="151"/>
                  </a:lnTo>
                  <a:lnTo>
                    <a:pt x="71" y="151"/>
                  </a:lnTo>
                  <a:lnTo>
                    <a:pt x="70" y="151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69" y="146"/>
                  </a:lnTo>
                  <a:lnTo>
                    <a:pt x="69" y="145"/>
                  </a:lnTo>
                  <a:lnTo>
                    <a:pt x="69" y="144"/>
                  </a:lnTo>
                  <a:lnTo>
                    <a:pt x="68" y="144"/>
                  </a:lnTo>
                  <a:lnTo>
                    <a:pt x="68" y="143"/>
                  </a:lnTo>
                  <a:lnTo>
                    <a:pt x="68" y="142"/>
                  </a:lnTo>
                  <a:lnTo>
                    <a:pt x="67" y="142"/>
                  </a:lnTo>
                  <a:lnTo>
                    <a:pt x="67" y="141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6" y="138"/>
                  </a:lnTo>
                  <a:lnTo>
                    <a:pt x="66" y="137"/>
                  </a:lnTo>
                  <a:lnTo>
                    <a:pt x="66" y="136"/>
                  </a:lnTo>
                  <a:lnTo>
                    <a:pt x="67" y="136"/>
                  </a:lnTo>
                  <a:lnTo>
                    <a:pt x="67" y="135"/>
                  </a:lnTo>
                  <a:lnTo>
                    <a:pt x="68" y="135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70" y="136"/>
                  </a:lnTo>
                  <a:lnTo>
                    <a:pt x="71" y="135"/>
                  </a:lnTo>
                  <a:lnTo>
                    <a:pt x="71" y="134"/>
                  </a:lnTo>
                  <a:lnTo>
                    <a:pt x="72" y="134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3" y="131"/>
                  </a:lnTo>
                  <a:lnTo>
                    <a:pt x="73" y="129"/>
                  </a:lnTo>
                  <a:lnTo>
                    <a:pt x="75" y="128"/>
                  </a:lnTo>
                  <a:lnTo>
                    <a:pt x="75" y="127"/>
                  </a:lnTo>
                  <a:lnTo>
                    <a:pt x="75" y="126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4"/>
                  </a:lnTo>
                  <a:lnTo>
                    <a:pt x="72" y="123"/>
                  </a:lnTo>
                  <a:lnTo>
                    <a:pt x="72" y="121"/>
                  </a:lnTo>
                  <a:lnTo>
                    <a:pt x="72" y="120"/>
                  </a:lnTo>
                  <a:lnTo>
                    <a:pt x="73" y="120"/>
                  </a:lnTo>
                  <a:lnTo>
                    <a:pt x="75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7" y="118"/>
                  </a:lnTo>
                  <a:lnTo>
                    <a:pt x="78" y="117"/>
                  </a:lnTo>
                  <a:lnTo>
                    <a:pt x="79" y="117"/>
                  </a:lnTo>
                  <a:lnTo>
                    <a:pt x="79" y="116"/>
                  </a:lnTo>
                  <a:lnTo>
                    <a:pt x="80" y="116"/>
                  </a:lnTo>
                  <a:lnTo>
                    <a:pt x="81" y="115"/>
                  </a:lnTo>
                  <a:lnTo>
                    <a:pt x="83" y="115"/>
                  </a:lnTo>
                  <a:lnTo>
                    <a:pt x="83" y="114"/>
                  </a:lnTo>
                  <a:lnTo>
                    <a:pt x="84" y="114"/>
                  </a:lnTo>
                  <a:lnTo>
                    <a:pt x="84" y="112"/>
                  </a:lnTo>
                  <a:lnTo>
                    <a:pt x="84" y="111"/>
                  </a:lnTo>
                  <a:lnTo>
                    <a:pt x="85" y="110"/>
                  </a:lnTo>
                  <a:lnTo>
                    <a:pt x="86" y="109"/>
                  </a:lnTo>
                  <a:lnTo>
                    <a:pt x="85" y="109"/>
                  </a:lnTo>
                  <a:lnTo>
                    <a:pt x="85" y="108"/>
                  </a:lnTo>
                  <a:lnTo>
                    <a:pt x="85" y="107"/>
                  </a:lnTo>
                  <a:lnTo>
                    <a:pt x="85" y="106"/>
                  </a:lnTo>
                  <a:lnTo>
                    <a:pt x="86" y="106"/>
                  </a:lnTo>
                  <a:lnTo>
                    <a:pt x="86" y="104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4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7" y="93"/>
                  </a:lnTo>
                  <a:lnTo>
                    <a:pt x="88" y="93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90" y="91"/>
                  </a:lnTo>
                  <a:lnTo>
                    <a:pt x="90" y="90"/>
                  </a:lnTo>
                  <a:lnTo>
                    <a:pt x="90" y="89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6"/>
                  </a:lnTo>
                  <a:lnTo>
                    <a:pt x="92" y="85"/>
                  </a:lnTo>
                  <a:lnTo>
                    <a:pt x="92" y="84"/>
                  </a:lnTo>
                  <a:lnTo>
                    <a:pt x="93" y="84"/>
                  </a:lnTo>
                  <a:lnTo>
                    <a:pt x="94" y="84"/>
                  </a:lnTo>
                  <a:lnTo>
                    <a:pt x="94" y="83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6" y="82"/>
                  </a:lnTo>
                  <a:lnTo>
                    <a:pt x="96" y="81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5" y="75"/>
                  </a:lnTo>
                  <a:lnTo>
                    <a:pt x="95" y="74"/>
                  </a:lnTo>
                  <a:lnTo>
                    <a:pt x="95" y="73"/>
                  </a:lnTo>
                  <a:lnTo>
                    <a:pt x="94" y="72"/>
                  </a:lnTo>
                  <a:lnTo>
                    <a:pt x="95" y="70"/>
                  </a:lnTo>
                  <a:lnTo>
                    <a:pt x="95" y="69"/>
                  </a:lnTo>
                  <a:lnTo>
                    <a:pt x="95" y="68"/>
                  </a:lnTo>
                  <a:lnTo>
                    <a:pt x="95" y="67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6" y="64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6"/>
                  </a:lnTo>
                  <a:lnTo>
                    <a:pt x="100" y="55"/>
                  </a:lnTo>
                  <a:lnTo>
                    <a:pt x="101" y="56"/>
                  </a:lnTo>
                  <a:lnTo>
                    <a:pt x="102" y="56"/>
                  </a:lnTo>
                  <a:lnTo>
                    <a:pt x="103" y="56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5" y="53"/>
                  </a:lnTo>
                  <a:lnTo>
                    <a:pt x="105" y="52"/>
                  </a:lnTo>
                  <a:lnTo>
                    <a:pt x="105" y="51"/>
                  </a:lnTo>
                  <a:lnTo>
                    <a:pt x="106" y="51"/>
                  </a:lnTo>
                  <a:lnTo>
                    <a:pt x="106" y="50"/>
                  </a:lnTo>
                  <a:lnTo>
                    <a:pt x="107" y="50"/>
                  </a:lnTo>
                  <a:lnTo>
                    <a:pt x="109" y="49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49"/>
                  </a:lnTo>
                  <a:lnTo>
                    <a:pt x="111" y="48"/>
                  </a:lnTo>
                  <a:lnTo>
                    <a:pt x="112" y="48"/>
                  </a:lnTo>
                  <a:lnTo>
                    <a:pt x="113" y="47"/>
                  </a:lnTo>
                  <a:lnTo>
                    <a:pt x="112" y="46"/>
                  </a:lnTo>
                  <a:lnTo>
                    <a:pt x="113" y="44"/>
                  </a:lnTo>
                  <a:lnTo>
                    <a:pt x="113" y="43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3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4" y="36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3" y="33"/>
                  </a:lnTo>
                  <a:lnTo>
                    <a:pt x="112" y="33"/>
                  </a:lnTo>
                  <a:lnTo>
                    <a:pt x="111" y="33"/>
                  </a:lnTo>
                  <a:lnTo>
                    <a:pt x="111" y="32"/>
                  </a:lnTo>
                  <a:lnTo>
                    <a:pt x="110" y="31"/>
                  </a:lnTo>
                  <a:lnTo>
                    <a:pt x="111" y="30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4" y="28"/>
                  </a:lnTo>
                  <a:lnTo>
                    <a:pt x="114" y="27"/>
                  </a:lnTo>
                  <a:lnTo>
                    <a:pt x="115" y="27"/>
                  </a:lnTo>
                  <a:lnTo>
                    <a:pt x="115" y="26"/>
                  </a:lnTo>
                  <a:lnTo>
                    <a:pt x="117" y="26"/>
                  </a:lnTo>
                  <a:lnTo>
                    <a:pt x="118" y="27"/>
                  </a:lnTo>
                  <a:lnTo>
                    <a:pt x="118" y="26"/>
                  </a:lnTo>
                  <a:lnTo>
                    <a:pt x="119" y="27"/>
                  </a:lnTo>
                  <a:lnTo>
                    <a:pt x="120" y="27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4"/>
                  </a:lnTo>
                  <a:lnTo>
                    <a:pt x="124" y="24"/>
                  </a:lnTo>
                  <a:lnTo>
                    <a:pt x="126" y="24"/>
                  </a:lnTo>
                  <a:lnTo>
                    <a:pt x="127" y="24"/>
                  </a:lnTo>
                  <a:lnTo>
                    <a:pt x="127" y="23"/>
                  </a:lnTo>
                  <a:lnTo>
                    <a:pt x="128" y="22"/>
                  </a:lnTo>
                  <a:lnTo>
                    <a:pt x="128" y="21"/>
                  </a:lnTo>
                  <a:lnTo>
                    <a:pt x="128" y="19"/>
                  </a:lnTo>
                  <a:lnTo>
                    <a:pt x="129" y="18"/>
                  </a:lnTo>
                  <a:lnTo>
                    <a:pt x="129" y="16"/>
                  </a:lnTo>
                  <a:lnTo>
                    <a:pt x="129" y="15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9" y="11"/>
                  </a:lnTo>
                  <a:lnTo>
                    <a:pt x="128" y="10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7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5"/>
                  </a:lnTo>
                  <a:lnTo>
                    <a:pt x="126" y="5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2"/>
                  </a:lnTo>
                  <a:lnTo>
                    <a:pt x="121" y="2"/>
                  </a:lnTo>
                  <a:lnTo>
                    <a:pt x="120" y="2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2" name="Freeform 121"/>
            <p:cNvSpPr>
              <a:spLocks/>
            </p:cNvSpPr>
            <p:nvPr/>
          </p:nvSpPr>
          <p:spPr bwMode="auto">
            <a:xfrm>
              <a:off x="2224087" y="969963"/>
              <a:ext cx="750888" cy="450850"/>
            </a:xfrm>
            <a:custGeom>
              <a:avLst/>
              <a:gdLst>
                <a:gd name="T0" fmla="*/ 336 w 473"/>
                <a:gd name="T1" fmla="*/ 1 h 284"/>
                <a:gd name="T2" fmla="*/ 379 w 473"/>
                <a:gd name="T3" fmla="*/ 2 h 284"/>
                <a:gd name="T4" fmla="*/ 422 w 473"/>
                <a:gd name="T5" fmla="*/ 3 h 284"/>
                <a:gd name="T6" fmla="*/ 447 w 473"/>
                <a:gd name="T7" fmla="*/ 3 h 284"/>
                <a:gd name="T8" fmla="*/ 473 w 473"/>
                <a:gd name="T9" fmla="*/ 3 h 284"/>
                <a:gd name="T10" fmla="*/ 472 w 473"/>
                <a:gd name="T11" fmla="*/ 34 h 284"/>
                <a:gd name="T12" fmla="*/ 473 w 473"/>
                <a:gd name="T13" fmla="*/ 100 h 284"/>
                <a:gd name="T14" fmla="*/ 473 w 473"/>
                <a:gd name="T15" fmla="*/ 132 h 284"/>
                <a:gd name="T16" fmla="*/ 473 w 473"/>
                <a:gd name="T17" fmla="*/ 178 h 284"/>
                <a:gd name="T18" fmla="*/ 473 w 473"/>
                <a:gd name="T19" fmla="*/ 214 h 284"/>
                <a:gd name="T20" fmla="*/ 448 w 473"/>
                <a:gd name="T21" fmla="*/ 231 h 284"/>
                <a:gd name="T22" fmla="*/ 427 w 473"/>
                <a:gd name="T23" fmla="*/ 231 h 284"/>
                <a:gd name="T24" fmla="*/ 397 w 473"/>
                <a:gd name="T25" fmla="*/ 231 h 284"/>
                <a:gd name="T26" fmla="*/ 365 w 473"/>
                <a:gd name="T27" fmla="*/ 231 h 284"/>
                <a:gd name="T28" fmla="*/ 336 w 473"/>
                <a:gd name="T29" fmla="*/ 231 h 284"/>
                <a:gd name="T30" fmla="*/ 310 w 473"/>
                <a:gd name="T31" fmla="*/ 231 h 284"/>
                <a:gd name="T32" fmla="*/ 276 w 473"/>
                <a:gd name="T33" fmla="*/ 231 h 284"/>
                <a:gd name="T34" fmla="*/ 254 w 473"/>
                <a:gd name="T35" fmla="*/ 228 h 284"/>
                <a:gd name="T36" fmla="*/ 251 w 473"/>
                <a:gd name="T37" fmla="*/ 210 h 284"/>
                <a:gd name="T38" fmla="*/ 257 w 473"/>
                <a:gd name="T39" fmla="*/ 194 h 284"/>
                <a:gd name="T40" fmla="*/ 246 w 473"/>
                <a:gd name="T41" fmla="*/ 186 h 284"/>
                <a:gd name="T42" fmla="*/ 237 w 473"/>
                <a:gd name="T43" fmla="*/ 188 h 284"/>
                <a:gd name="T44" fmla="*/ 224 w 473"/>
                <a:gd name="T45" fmla="*/ 195 h 284"/>
                <a:gd name="T46" fmla="*/ 211 w 473"/>
                <a:gd name="T47" fmla="*/ 206 h 284"/>
                <a:gd name="T48" fmla="*/ 199 w 473"/>
                <a:gd name="T49" fmla="*/ 216 h 284"/>
                <a:gd name="T50" fmla="*/ 183 w 473"/>
                <a:gd name="T51" fmla="*/ 224 h 284"/>
                <a:gd name="T52" fmla="*/ 169 w 473"/>
                <a:gd name="T53" fmla="*/ 230 h 284"/>
                <a:gd name="T54" fmla="*/ 160 w 473"/>
                <a:gd name="T55" fmla="*/ 237 h 284"/>
                <a:gd name="T56" fmla="*/ 155 w 473"/>
                <a:gd name="T57" fmla="*/ 253 h 284"/>
                <a:gd name="T58" fmla="*/ 166 w 473"/>
                <a:gd name="T59" fmla="*/ 264 h 284"/>
                <a:gd name="T60" fmla="*/ 169 w 473"/>
                <a:gd name="T61" fmla="*/ 279 h 284"/>
                <a:gd name="T62" fmla="*/ 154 w 473"/>
                <a:gd name="T63" fmla="*/ 278 h 284"/>
                <a:gd name="T64" fmla="*/ 142 w 473"/>
                <a:gd name="T65" fmla="*/ 279 h 284"/>
                <a:gd name="T66" fmla="*/ 133 w 473"/>
                <a:gd name="T67" fmla="*/ 266 h 284"/>
                <a:gd name="T68" fmla="*/ 114 w 473"/>
                <a:gd name="T69" fmla="*/ 261 h 284"/>
                <a:gd name="T70" fmla="*/ 97 w 473"/>
                <a:gd name="T71" fmla="*/ 258 h 284"/>
                <a:gd name="T72" fmla="*/ 89 w 473"/>
                <a:gd name="T73" fmla="*/ 242 h 284"/>
                <a:gd name="T74" fmla="*/ 74 w 473"/>
                <a:gd name="T75" fmla="*/ 238 h 284"/>
                <a:gd name="T76" fmla="*/ 63 w 473"/>
                <a:gd name="T77" fmla="*/ 229 h 284"/>
                <a:gd name="T78" fmla="*/ 56 w 473"/>
                <a:gd name="T79" fmla="*/ 215 h 284"/>
                <a:gd name="T80" fmla="*/ 56 w 473"/>
                <a:gd name="T81" fmla="*/ 201 h 284"/>
                <a:gd name="T82" fmla="*/ 50 w 473"/>
                <a:gd name="T83" fmla="*/ 184 h 284"/>
                <a:gd name="T84" fmla="*/ 35 w 473"/>
                <a:gd name="T85" fmla="*/ 176 h 284"/>
                <a:gd name="T86" fmla="*/ 15 w 473"/>
                <a:gd name="T87" fmla="*/ 171 h 284"/>
                <a:gd name="T88" fmla="*/ 23 w 473"/>
                <a:gd name="T89" fmla="*/ 157 h 284"/>
                <a:gd name="T90" fmla="*/ 16 w 473"/>
                <a:gd name="T91" fmla="*/ 142 h 284"/>
                <a:gd name="T92" fmla="*/ 6 w 473"/>
                <a:gd name="T93" fmla="*/ 129 h 284"/>
                <a:gd name="T94" fmla="*/ 5 w 473"/>
                <a:gd name="T95" fmla="*/ 118 h 284"/>
                <a:gd name="T96" fmla="*/ 5 w 473"/>
                <a:gd name="T97" fmla="*/ 106 h 284"/>
                <a:gd name="T98" fmla="*/ 10 w 473"/>
                <a:gd name="T99" fmla="*/ 91 h 284"/>
                <a:gd name="T100" fmla="*/ 9 w 473"/>
                <a:gd name="T101" fmla="*/ 75 h 284"/>
                <a:gd name="T102" fmla="*/ 8 w 473"/>
                <a:gd name="T103" fmla="*/ 59 h 284"/>
                <a:gd name="T104" fmla="*/ 10 w 473"/>
                <a:gd name="T105" fmla="*/ 46 h 284"/>
                <a:gd name="T106" fmla="*/ 18 w 473"/>
                <a:gd name="T107" fmla="*/ 35 h 284"/>
                <a:gd name="T108" fmla="*/ 31 w 473"/>
                <a:gd name="T109" fmla="*/ 30 h 284"/>
                <a:gd name="T110" fmla="*/ 37 w 473"/>
                <a:gd name="T111" fmla="*/ 17 h 284"/>
                <a:gd name="T112" fmla="*/ 44 w 473"/>
                <a:gd name="T113" fmla="*/ 3 h 284"/>
                <a:gd name="T114" fmla="*/ 101 w 473"/>
                <a:gd name="T115" fmla="*/ 2 h 284"/>
                <a:gd name="T116" fmla="*/ 133 w 473"/>
                <a:gd name="T117" fmla="*/ 1 h 284"/>
                <a:gd name="T118" fmla="*/ 176 w 473"/>
                <a:gd name="T119" fmla="*/ 2 h 284"/>
                <a:gd name="T120" fmla="*/ 209 w 473"/>
                <a:gd name="T121" fmla="*/ 2 h 284"/>
                <a:gd name="T122" fmla="*/ 253 w 473"/>
                <a:gd name="T123" fmla="*/ 1 h 284"/>
                <a:gd name="T124" fmla="*/ 291 w 473"/>
                <a:gd name="T125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284">
                  <a:moveTo>
                    <a:pt x="291" y="1"/>
                  </a:moveTo>
                  <a:lnTo>
                    <a:pt x="294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302" y="1"/>
                  </a:lnTo>
                  <a:lnTo>
                    <a:pt x="305" y="1"/>
                  </a:lnTo>
                  <a:lnTo>
                    <a:pt x="307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9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50" y="1"/>
                  </a:lnTo>
                  <a:lnTo>
                    <a:pt x="353" y="2"/>
                  </a:lnTo>
                  <a:lnTo>
                    <a:pt x="354" y="2"/>
                  </a:lnTo>
                  <a:lnTo>
                    <a:pt x="356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7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2"/>
                  </a:lnTo>
                  <a:lnTo>
                    <a:pt x="385" y="2"/>
                  </a:lnTo>
                  <a:lnTo>
                    <a:pt x="386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9" y="2"/>
                  </a:lnTo>
                  <a:lnTo>
                    <a:pt x="411" y="2"/>
                  </a:lnTo>
                  <a:lnTo>
                    <a:pt x="413" y="2"/>
                  </a:lnTo>
                  <a:lnTo>
                    <a:pt x="418" y="2"/>
                  </a:lnTo>
                  <a:lnTo>
                    <a:pt x="418" y="2"/>
                  </a:lnTo>
                  <a:lnTo>
                    <a:pt x="419" y="2"/>
                  </a:lnTo>
                  <a:lnTo>
                    <a:pt x="420" y="3"/>
                  </a:lnTo>
                  <a:lnTo>
                    <a:pt x="422" y="3"/>
                  </a:lnTo>
                  <a:lnTo>
                    <a:pt x="423" y="3"/>
                  </a:lnTo>
                  <a:lnTo>
                    <a:pt x="425" y="3"/>
                  </a:lnTo>
                  <a:lnTo>
                    <a:pt x="426" y="3"/>
                  </a:lnTo>
                  <a:lnTo>
                    <a:pt x="427" y="3"/>
                  </a:lnTo>
                  <a:lnTo>
                    <a:pt x="431" y="3"/>
                  </a:lnTo>
                  <a:lnTo>
                    <a:pt x="433" y="3"/>
                  </a:lnTo>
                  <a:lnTo>
                    <a:pt x="434" y="3"/>
                  </a:lnTo>
                  <a:lnTo>
                    <a:pt x="436" y="3"/>
                  </a:lnTo>
                  <a:lnTo>
                    <a:pt x="437" y="3"/>
                  </a:lnTo>
                  <a:lnTo>
                    <a:pt x="438" y="3"/>
                  </a:lnTo>
                  <a:lnTo>
                    <a:pt x="439" y="3"/>
                  </a:lnTo>
                  <a:lnTo>
                    <a:pt x="440" y="3"/>
                  </a:lnTo>
                  <a:lnTo>
                    <a:pt x="442" y="3"/>
                  </a:lnTo>
                  <a:lnTo>
                    <a:pt x="443" y="3"/>
                  </a:lnTo>
                  <a:lnTo>
                    <a:pt x="444" y="3"/>
                  </a:lnTo>
                  <a:lnTo>
                    <a:pt x="445" y="3"/>
                  </a:lnTo>
                  <a:lnTo>
                    <a:pt x="445" y="3"/>
                  </a:lnTo>
                  <a:lnTo>
                    <a:pt x="447" y="3"/>
                  </a:lnTo>
                  <a:lnTo>
                    <a:pt x="448" y="3"/>
                  </a:lnTo>
                  <a:lnTo>
                    <a:pt x="449" y="3"/>
                  </a:lnTo>
                  <a:lnTo>
                    <a:pt x="452" y="3"/>
                  </a:lnTo>
                  <a:lnTo>
                    <a:pt x="454" y="3"/>
                  </a:lnTo>
                  <a:lnTo>
                    <a:pt x="455" y="3"/>
                  </a:lnTo>
                  <a:lnTo>
                    <a:pt x="456" y="3"/>
                  </a:lnTo>
                  <a:lnTo>
                    <a:pt x="457" y="3"/>
                  </a:lnTo>
                  <a:lnTo>
                    <a:pt x="459" y="3"/>
                  </a:lnTo>
                  <a:lnTo>
                    <a:pt x="460" y="3"/>
                  </a:lnTo>
                  <a:lnTo>
                    <a:pt x="462" y="3"/>
                  </a:lnTo>
                  <a:lnTo>
                    <a:pt x="464" y="3"/>
                  </a:lnTo>
                  <a:lnTo>
                    <a:pt x="465" y="3"/>
                  </a:lnTo>
                  <a:lnTo>
                    <a:pt x="466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1" y="3"/>
                  </a:lnTo>
                  <a:lnTo>
                    <a:pt x="472" y="3"/>
                  </a:lnTo>
                  <a:lnTo>
                    <a:pt x="473" y="3"/>
                  </a:lnTo>
                  <a:lnTo>
                    <a:pt x="473" y="7"/>
                  </a:lnTo>
                  <a:lnTo>
                    <a:pt x="473" y="8"/>
                  </a:lnTo>
                  <a:lnTo>
                    <a:pt x="473" y="9"/>
                  </a:lnTo>
                  <a:lnTo>
                    <a:pt x="473" y="11"/>
                  </a:lnTo>
                  <a:lnTo>
                    <a:pt x="473" y="12"/>
                  </a:lnTo>
                  <a:lnTo>
                    <a:pt x="473" y="15"/>
                  </a:lnTo>
                  <a:lnTo>
                    <a:pt x="473" y="18"/>
                  </a:lnTo>
                  <a:lnTo>
                    <a:pt x="472" y="18"/>
                  </a:lnTo>
                  <a:lnTo>
                    <a:pt x="472" y="18"/>
                  </a:lnTo>
                  <a:lnTo>
                    <a:pt x="472" y="19"/>
                  </a:lnTo>
                  <a:lnTo>
                    <a:pt x="472" y="20"/>
                  </a:lnTo>
                  <a:lnTo>
                    <a:pt x="472" y="22"/>
                  </a:lnTo>
                  <a:lnTo>
                    <a:pt x="472" y="25"/>
                  </a:lnTo>
                  <a:lnTo>
                    <a:pt x="472" y="27"/>
                  </a:lnTo>
                  <a:lnTo>
                    <a:pt x="472" y="28"/>
                  </a:lnTo>
                  <a:lnTo>
                    <a:pt x="472" y="30"/>
                  </a:lnTo>
                  <a:lnTo>
                    <a:pt x="472" y="33"/>
                  </a:lnTo>
                  <a:lnTo>
                    <a:pt x="472" y="34"/>
                  </a:lnTo>
                  <a:lnTo>
                    <a:pt x="472" y="35"/>
                  </a:lnTo>
                  <a:lnTo>
                    <a:pt x="472" y="36"/>
                  </a:lnTo>
                  <a:lnTo>
                    <a:pt x="472" y="37"/>
                  </a:lnTo>
                  <a:lnTo>
                    <a:pt x="472" y="38"/>
                  </a:lnTo>
                  <a:lnTo>
                    <a:pt x="472" y="39"/>
                  </a:lnTo>
                  <a:lnTo>
                    <a:pt x="472" y="44"/>
                  </a:lnTo>
                  <a:lnTo>
                    <a:pt x="472" y="49"/>
                  </a:lnTo>
                  <a:lnTo>
                    <a:pt x="472" y="50"/>
                  </a:lnTo>
                  <a:lnTo>
                    <a:pt x="472" y="54"/>
                  </a:lnTo>
                  <a:lnTo>
                    <a:pt x="472" y="60"/>
                  </a:lnTo>
                  <a:lnTo>
                    <a:pt x="472" y="64"/>
                  </a:lnTo>
                  <a:lnTo>
                    <a:pt x="472" y="66"/>
                  </a:lnTo>
                  <a:lnTo>
                    <a:pt x="472" y="66"/>
                  </a:lnTo>
                  <a:lnTo>
                    <a:pt x="472" y="74"/>
                  </a:lnTo>
                  <a:lnTo>
                    <a:pt x="472" y="79"/>
                  </a:lnTo>
                  <a:lnTo>
                    <a:pt x="472" y="89"/>
                  </a:lnTo>
                  <a:lnTo>
                    <a:pt x="472" y="94"/>
                  </a:lnTo>
                  <a:lnTo>
                    <a:pt x="473" y="100"/>
                  </a:lnTo>
                  <a:lnTo>
                    <a:pt x="472" y="103"/>
                  </a:lnTo>
                  <a:lnTo>
                    <a:pt x="472" y="104"/>
                  </a:lnTo>
                  <a:lnTo>
                    <a:pt x="472" y="105"/>
                  </a:lnTo>
                  <a:lnTo>
                    <a:pt x="472" y="108"/>
                  </a:lnTo>
                  <a:lnTo>
                    <a:pt x="472" y="109"/>
                  </a:lnTo>
                  <a:lnTo>
                    <a:pt x="472" y="111"/>
                  </a:lnTo>
                  <a:lnTo>
                    <a:pt x="472" y="112"/>
                  </a:lnTo>
                  <a:lnTo>
                    <a:pt x="472" y="113"/>
                  </a:lnTo>
                  <a:lnTo>
                    <a:pt x="472" y="118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2" y="122"/>
                  </a:lnTo>
                  <a:lnTo>
                    <a:pt x="472" y="123"/>
                  </a:lnTo>
                  <a:lnTo>
                    <a:pt x="472" y="125"/>
                  </a:lnTo>
                  <a:lnTo>
                    <a:pt x="473" y="127"/>
                  </a:lnTo>
                  <a:lnTo>
                    <a:pt x="473" y="129"/>
                  </a:lnTo>
                  <a:lnTo>
                    <a:pt x="473" y="130"/>
                  </a:lnTo>
                  <a:lnTo>
                    <a:pt x="473" y="132"/>
                  </a:lnTo>
                  <a:lnTo>
                    <a:pt x="473" y="134"/>
                  </a:lnTo>
                  <a:lnTo>
                    <a:pt x="472" y="138"/>
                  </a:lnTo>
                  <a:lnTo>
                    <a:pt x="472" y="140"/>
                  </a:lnTo>
                  <a:lnTo>
                    <a:pt x="472" y="142"/>
                  </a:lnTo>
                  <a:lnTo>
                    <a:pt x="472" y="143"/>
                  </a:lnTo>
                  <a:lnTo>
                    <a:pt x="472" y="144"/>
                  </a:lnTo>
                  <a:lnTo>
                    <a:pt x="472" y="145"/>
                  </a:lnTo>
                  <a:lnTo>
                    <a:pt x="472" y="149"/>
                  </a:lnTo>
                  <a:lnTo>
                    <a:pt x="472" y="151"/>
                  </a:lnTo>
                  <a:lnTo>
                    <a:pt x="472" y="152"/>
                  </a:lnTo>
                  <a:lnTo>
                    <a:pt x="472" y="156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4"/>
                  </a:lnTo>
                  <a:lnTo>
                    <a:pt x="473" y="168"/>
                  </a:lnTo>
                  <a:lnTo>
                    <a:pt x="473" y="171"/>
                  </a:lnTo>
                  <a:lnTo>
                    <a:pt x="473" y="174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8"/>
                  </a:lnTo>
                  <a:lnTo>
                    <a:pt x="473" y="188"/>
                  </a:lnTo>
                  <a:lnTo>
                    <a:pt x="473" y="189"/>
                  </a:lnTo>
                  <a:lnTo>
                    <a:pt x="473" y="190"/>
                  </a:lnTo>
                  <a:lnTo>
                    <a:pt x="473" y="193"/>
                  </a:lnTo>
                  <a:lnTo>
                    <a:pt x="473" y="195"/>
                  </a:lnTo>
                  <a:lnTo>
                    <a:pt x="473" y="197"/>
                  </a:lnTo>
                  <a:lnTo>
                    <a:pt x="473" y="201"/>
                  </a:lnTo>
                  <a:lnTo>
                    <a:pt x="473" y="203"/>
                  </a:lnTo>
                  <a:lnTo>
                    <a:pt x="473" y="204"/>
                  </a:lnTo>
                  <a:lnTo>
                    <a:pt x="473" y="206"/>
                  </a:lnTo>
                  <a:lnTo>
                    <a:pt x="473" y="207"/>
                  </a:lnTo>
                  <a:lnTo>
                    <a:pt x="473" y="212"/>
                  </a:lnTo>
                  <a:lnTo>
                    <a:pt x="473" y="213"/>
                  </a:lnTo>
                  <a:lnTo>
                    <a:pt x="473" y="214"/>
                  </a:lnTo>
                  <a:lnTo>
                    <a:pt x="473" y="215"/>
                  </a:lnTo>
                  <a:lnTo>
                    <a:pt x="473" y="215"/>
                  </a:lnTo>
                  <a:lnTo>
                    <a:pt x="473" y="219"/>
                  </a:lnTo>
                  <a:lnTo>
                    <a:pt x="473" y="223"/>
                  </a:lnTo>
                  <a:lnTo>
                    <a:pt x="473" y="224"/>
                  </a:lnTo>
                  <a:lnTo>
                    <a:pt x="473" y="225"/>
                  </a:lnTo>
                  <a:lnTo>
                    <a:pt x="473" y="227"/>
                  </a:lnTo>
                  <a:lnTo>
                    <a:pt x="473" y="231"/>
                  </a:lnTo>
                  <a:lnTo>
                    <a:pt x="471" y="231"/>
                  </a:lnTo>
                  <a:lnTo>
                    <a:pt x="469" y="231"/>
                  </a:lnTo>
                  <a:lnTo>
                    <a:pt x="468" y="231"/>
                  </a:lnTo>
                  <a:lnTo>
                    <a:pt x="465" y="231"/>
                  </a:lnTo>
                  <a:lnTo>
                    <a:pt x="464" y="231"/>
                  </a:lnTo>
                  <a:lnTo>
                    <a:pt x="463" y="231"/>
                  </a:lnTo>
                  <a:lnTo>
                    <a:pt x="462" y="231"/>
                  </a:lnTo>
                  <a:lnTo>
                    <a:pt x="460" y="231"/>
                  </a:lnTo>
                  <a:lnTo>
                    <a:pt x="449" y="231"/>
                  </a:lnTo>
                  <a:lnTo>
                    <a:pt x="448" y="231"/>
                  </a:lnTo>
                  <a:lnTo>
                    <a:pt x="447" y="231"/>
                  </a:lnTo>
                  <a:lnTo>
                    <a:pt x="446" y="231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4" y="231"/>
                  </a:lnTo>
                  <a:lnTo>
                    <a:pt x="443" y="231"/>
                  </a:lnTo>
                  <a:lnTo>
                    <a:pt x="440" y="231"/>
                  </a:lnTo>
                  <a:lnTo>
                    <a:pt x="439" y="231"/>
                  </a:lnTo>
                  <a:lnTo>
                    <a:pt x="438" y="231"/>
                  </a:lnTo>
                  <a:lnTo>
                    <a:pt x="437" y="231"/>
                  </a:lnTo>
                  <a:lnTo>
                    <a:pt x="435" y="231"/>
                  </a:lnTo>
                  <a:lnTo>
                    <a:pt x="434" y="231"/>
                  </a:lnTo>
                  <a:lnTo>
                    <a:pt x="433" y="231"/>
                  </a:lnTo>
                  <a:lnTo>
                    <a:pt x="431" y="231"/>
                  </a:lnTo>
                  <a:lnTo>
                    <a:pt x="430" y="231"/>
                  </a:lnTo>
                  <a:lnTo>
                    <a:pt x="429" y="231"/>
                  </a:lnTo>
                  <a:lnTo>
                    <a:pt x="428" y="231"/>
                  </a:lnTo>
                  <a:lnTo>
                    <a:pt x="427" y="231"/>
                  </a:lnTo>
                  <a:lnTo>
                    <a:pt x="425" y="231"/>
                  </a:lnTo>
                  <a:lnTo>
                    <a:pt x="423" y="231"/>
                  </a:lnTo>
                  <a:lnTo>
                    <a:pt x="422" y="231"/>
                  </a:lnTo>
                  <a:lnTo>
                    <a:pt x="420" y="231"/>
                  </a:lnTo>
                  <a:lnTo>
                    <a:pt x="419" y="231"/>
                  </a:lnTo>
                  <a:lnTo>
                    <a:pt x="418" y="231"/>
                  </a:lnTo>
                  <a:lnTo>
                    <a:pt x="417" y="231"/>
                  </a:lnTo>
                  <a:lnTo>
                    <a:pt x="416" y="231"/>
                  </a:lnTo>
                  <a:lnTo>
                    <a:pt x="414" y="231"/>
                  </a:lnTo>
                  <a:lnTo>
                    <a:pt x="413" y="231"/>
                  </a:lnTo>
                  <a:lnTo>
                    <a:pt x="412" y="231"/>
                  </a:lnTo>
                  <a:lnTo>
                    <a:pt x="411" y="231"/>
                  </a:lnTo>
                  <a:lnTo>
                    <a:pt x="410" y="231"/>
                  </a:lnTo>
                  <a:lnTo>
                    <a:pt x="409" y="231"/>
                  </a:lnTo>
                  <a:lnTo>
                    <a:pt x="406" y="231"/>
                  </a:lnTo>
                  <a:lnTo>
                    <a:pt x="402" y="231"/>
                  </a:lnTo>
                  <a:lnTo>
                    <a:pt x="399" y="231"/>
                  </a:lnTo>
                  <a:lnTo>
                    <a:pt x="397" y="231"/>
                  </a:lnTo>
                  <a:lnTo>
                    <a:pt x="396" y="231"/>
                  </a:lnTo>
                  <a:lnTo>
                    <a:pt x="395" y="231"/>
                  </a:lnTo>
                  <a:lnTo>
                    <a:pt x="393" y="231"/>
                  </a:lnTo>
                  <a:lnTo>
                    <a:pt x="392" y="231"/>
                  </a:lnTo>
                  <a:lnTo>
                    <a:pt x="391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6" y="231"/>
                  </a:lnTo>
                  <a:lnTo>
                    <a:pt x="385" y="231"/>
                  </a:lnTo>
                  <a:lnTo>
                    <a:pt x="383" y="231"/>
                  </a:lnTo>
                  <a:lnTo>
                    <a:pt x="382" y="231"/>
                  </a:lnTo>
                  <a:lnTo>
                    <a:pt x="380" y="231"/>
                  </a:lnTo>
                  <a:lnTo>
                    <a:pt x="378" y="231"/>
                  </a:lnTo>
                  <a:lnTo>
                    <a:pt x="376" y="231"/>
                  </a:lnTo>
                  <a:lnTo>
                    <a:pt x="375" y="231"/>
                  </a:lnTo>
                  <a:lnTo>
                    <a:pt x="371" y="231"/>
                  </a:lnTo>
                  <a:lnTo>
                    <a:pt x="369" y="231"/>
                  </a:lnTo>
                  <a:lnTo>
                    <a:pt x="365" y="231"/>
                  </a:lnTo>
                  <a:lnTo>
                    <a:pt x="363" y="231"/>
                  </a:lnTo>
                  <a:lnTo>
                    <a:pt x="362" y="231"/>
                  </a:lnTo>
                  <a:lnTo>
                    <a:pt x="360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6" y="231"/>
                  </a:lnTo>
                  <a:lnTo>
                    <a:pt x="354" y="231"/>
                  </a:lnTo>
                  <a:lnTo>
                    <a:pt x="351" y="231"/>
                  </a:lnTo>
                  <a:lnTo>
                    <a:pt x="350" y="231"/>
                  </a:lnTo>
                  <a:lnTo>
                    <a:pt x="349" y="231"/>
                  </a:lnTo>
                  <a:lnTo>
                    <a:pt x="348" y="231"/>
                  </a:lnTo>
                  <a:lnTo>
                    <a:pt x="343" y="231"/>
                  </a:lnTo>
                  <a:lnTo>
                    <a:pt x="342" y="231"/>
                  </a:lnTo>
                  <a:lnTo>
                    <a:pt x="341" y="231"/>
                  </a:lnTo>
                  <a:lnTo>
                    <a:pt x="340" y="231"/>
                  </a:lnTo>
                  <a:lnTo>
                    <a:pt x="337" y="231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5" y="231"/>
                  </a:lnTo>
                  <a:lnTo>
                    <a:pt x="334" y="231"/>
                  </a:lnTo>
                  <a:lnTo>
                    <a:pt x="333" y="231"/>
                  </a:lnTo>
                  <a:lnTo>
                    <a:pt x="332" y="231"/>
                  </a:lnTo>
                  <a:lnTo>
                    <a:pt x="329" y="231"/>
                  </a:lnTo>
                  <a:lnTo>
                    <a:pt x="328" y="231"/>
                  </a:lnTo>
                  <a:lnTo>
                    <a:pt x="327" y="231"/>
                  </a:lnTo>
                  <a:lnTo>
                    <a:pt x="325" y="231"/>
                  </a:lnTo>
                  <a:lnTo>
                    <a:pt x="324" y="231"/>
                  </a:lnTo>
                  <a:lnTo>
                    <a:pt x="323" y="231"/>
                  </a:lnTo>
                  <a:lnTo>
                    <a:pt x="322" y="231"/>
                  </a:lnTo>
                  <a:lnTo>
                    <a:pt x="319" y="231"/>
                  </a:lnTo>
                  <a:lnTo>
                    <a:pt x="318" y="231"/>
                  </a:lnTo>
                  <a:lnTo>
                    <a:pt x="317" y="231"/>
                  </a:lnTo>
                  <a:lnTo>
                    <a:pt x="315" y="231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0" y="231"/>
                  </a:lnTo>
                  <a:lnTo>
                    <a:pt x="309" y="231"/>
                  </a:lnTo>
                  <a:lnTo>
                    <a:pt x="309" y="231"/>
                  </a:lnTo>
                  <a:lnTo>
                    <a:pt x="308" y="231"/>
                  </a:lnTo>
                  <a:lnTo>
                    <a:pt x="307" y="231"/>
                  </a:lnTo>
                  <a:lnTo>
                    <a:pt x="302" y="231"/>
                  </a:lnTo>
                  <a:lnTo>
                    <a:pt x="300" y="231"/>
                  </a:lnTo>
                  <a:lnTo>
                    <a:pt x="299" y="231"/>
                  </a:lnTo>
                  <a:lnTo>
                    <a:pt x="298" y="231"/>
                  </a:lnTo>
                  <a:lnTo>
                    <a:pt x="297" y="231"/>
                  </a:lnTo>
                  <a:lnTo>
                    <a:pt x="296" y="231"/>
                  </a:lnTo>
                  <a:lnTo>
                    <a:pt x="294" y="231"/>
                  </a:lnTo>
                  <a:lnTo>
                    <a:pt x="293" y="231"/>
                  </a:lnTo>
                  <a:lnTo>
                    <a:pt x="292" y="231"/>
                  </a:lnTo>
                  <a:lnTo>
                    <a:pt x="291" y="231"/>
                  </a:lnTo>
                  <a:lnTo>
                    <a:pt x="281" y="231"/>
                  </a:lnTo>
                  <a:lnTo>
                    <a:pt x="280" y="231"/>
                  </a:lnTo>
                  <a:lnTo>
                    <a:pt x="279" y="231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1" y="231"/>
                  </a:lnTo>
                  <a:lnTo>
                    <a:pt x="269" y="231"/>
                  </a:lnTo>
                  <a:lnTo>
                    <a:pt x="268" y="231"/>
                  </a:lnTo>
                  <a:lnTo>
                    <a:pt x="267" y="231"/>
                  </a:lnTo>
                  <a:lnTo>
                    <a:pt x="263" y="231"/>
                  </a:lnTo>
                  <a:lnTo>
                    <a:pt x="262" y="231"/>
                  </a:lnTo>
                  <a:lnTo>
                    <a:pt x="260" y="231"/>
                  </a:lnTo>
                  <a:lnTo>
                    <a:pt x="259" y="231"/>
                  </a:lnTo>
                  <a:lnTo>
                    <a:pt x="258" y="231"/>
                  </a:lnTo>
                  <a:lnTo>
                    <a:pt x="257" y="231"/>
                  </a:lnTo>
                  <a:lnTo>
                    <a:pt x="256" y="231"/>
                  </a:lnTo>
                  <a:lnTo>
                    <a:pt x="255" y="231"/>
                  </a:lnTo>
                  <a:lnTo>
                    <a:pt x="254" y="231"/>
                  </a:lnTo>
                  <a:lnTo>
                    <a:pt x="254" y="230"/>
                  </a:lnTo>
                  <a:lnTo>
                    <a:pt x="255" y="229"/>
                  </a:lnTo>
                  <a:lnTo>
                    <a:pt x="254" y="228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3" y="225"/>
                  </a:lnTo>
                  <a:lnTo>
                    <a:pt x="251" y="225"/>
                  </a:lnTo>
                  <a:lnTo>
                    <a:pt x="250" y="223"/>
                  </a:lnTo>
                  <a:lnTo>
                    <a:pt x="250" y="222"/>
                  </a:lnTo>
                  <a:lnTo>
                    <a:pt x="250" y="221"/>
                  </a:lnTo>
                  <a:lnTo>
                    <a:pt x="251" y="221"/>
                  </a:lnTo>
                  <a:lnTo>
                    <a:pt x="251" y="220"/>
                  </a:lnTo>
                  <a:lnTo>
                    <a:pt x="253" y="219"/>
                  </a:lnTo>
                  <a:lnTo>
                    <a:pt x="251" y="216"/>
                  </a:lnTo>
                  <a:lnTo>
                    <a:pt x="251" y="215"/>
                  </a:lnTo>
                  <a:lnTo>
                    <a:pt x="253" y="215"/>
                  </a:lnTo>
                  <a:lnTo>
                    <a:pt x="253" y="214"/>
                  </a:lnTo>
                  <a:lnTo>
                    <a:pt x="253" y="213"/>
                  </a:lnTo>
                  <a:lnTo>
                    <a:pt x="253" y="212"/>
                  </a:lnTo>
                  <a:lnTo>
                    <a:pt x="251" y="211"/>
                  </a:lnTo>
                  <a:lnTo>
                    <a:pt x="251" y="210"/>
                  </a:lnTo>
                  <a:lnTo>
                    <a:pt x="251" y="208"/>
                  </a:lnTo>
                  <a:lnTo>
                    <a:pt x="253" y="207"/>
                  </a:lnTo>
                  <a:lnTo>
                    <a:pt x="251" y="206"/>
                  </a:lnTo>
                  <a:lnTo>
                    <a:pt x="251" y="205"/>
                  </a:lnTo>
                  <a:lnTo>
                    <a:pt x="251" y="204"/>
                  </a:lnTo>
                  <a:lnTo>
                    <a:pt x="253" y="203"/>
                  </a:lnTo>
                  <a:lnTo>
                    <a:pt x="253" y="202"/>
                  </a:lnTo>
                  <a:lnTo>
                    <a:pt x="254" y="202"/>
                  </a:lnTo>
                  <a:lnTo>
                    <a:pt x="254" y="202"/>
                  </a:lnTo>
                  <a:lnTo>
                    <a:pt x="254" y="201"/>
                  </a:lnTo>
                  <a:lnTo>
                    <a:pt x="254" y="199"/>
                  </a:lnTo>
                  <a:lnTo>
                    <a:pt x="254" y="198"/>
                  </a:lnTo>
                  <a:lnTo>
                    <a:pt x="254" y="197"/>
                  </a:lnTo>
                  <a:lnTo>
                    <a:pt x="254" y="196"/>
                  </a:lnTo>
                  <a:lnTo>
                    <a:pt x="255" y="195"/>
                  </a:lnTo>
                  <a:lnTo>
                    <a:pt x="256" y="195"/>
                  </a:lnTo>
                  <a:lnTo>
                    <a:pt x="256" y="194"/>
                  </a:lnTo>
                  <a:lnTo>
                    <a:pt x="257" y="194"/>
                  </a:lnTo>
                  <a:lnTo>
                    <a:pt x="258" y="193"/>
                  </a:lnTo>
                  <a:lnTo>
                    <a:pt x="257" y="191"/>
                  </a:lnTo>
                  <a:lnTo>
                    <a:pt x="256" y="191"/>
                  </a:lnTo>
                  <a:lnTo>
                    <a:pt x="255" y="191"/>
                  </a:lnTo>
                  <a:lnTo>
                    <a:pt x="255" y="190"/>
                  </a:lnTo>
                  <a:lnTo>
                    <a:pt x="254" y="189"/>
                  </a:lnTo>
                  <a:lnTo>
                    <a:pt x="254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3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49" y="188"/>
                  </a:lnTo>
                  <a:lnTo>
                    <a:pt x="248" y="188"/>
                  </a:lnTo>
                  <a:lnTo>
                    <a:pt x="247" y="188"/>
                  </a:lnTo>
                  <a:lnTo>
                    <a:pt x="247" y="187"/>
                  </a:lnTo>
                  <a:lnTo>
                    <a:pt x="246" y="187"/>
                  </a:lnTo>
                  <a:lnTo>
                    <a:pt x="246" y="186"/>
                  </a:lnTo>
                  <a:lnTo>
                    <a:pt x="246" y="185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3" y="182"/>
                  </a:lnTo>
                  <a:lnTo>
                    <a:pt x="243" y="181"/>
                  </a:lnTo>
                  <a:lnTo>
                    <a:pt x="241" y="180"/>
                  </a:lnTo>
                  <a:lnTo>
                    <a:pt x="240" y="181"/>
                  </a:lnTo>
                  <a:lnTo>
                    <a:pt x="240" y="180"/>
                  </a:lnTo>
                  <a:lnTo>
                    <a:pt x="239" y="180"/>
                  </a:lnTo>
                  <a:lnTo>
                    <a:pt x="239" y="181"/>
                  </a:lnTo>
                  <a:lnTo>
                    <a:pt x="238" y="181"/>
                  </a:lnTo>
                  <a:lnTo>
                    <a:pt x="237" y="182"/>
                  </a:lnTo>
                  <a:lnTo>
                    <a:pt x="237" y="184"/>
                  </a:lnTo>
                  <a:lnTo>
                    <a:pt x="236" y="185"/>
                  </a:lnTo>
                  <a:lnTo>
                    <a:pt x="236" y="186"/>
                  </a:lnTo>
                  <a:lnTo>
                    <a:pt x="237" y="187"/>
                  </a:lnTo>
                  <a:lnTo>
                    <a:pt x="237" y="188"/>
                  </a:lnTo>
                  <a:lnTo>
                    <a:pt x="237" y="188"/>
                  </a:lnTo>
                  <a:lnTo>
                    <a:pt x="236" y="189"/>
                  </a:lnTo>
                  <a:lnTo>
                    <a:pt x="236" y="190"/>
                  </a:lnTo>
                  <a:lnTo>
                    <a:pt x="234" y="191"/>
                  </a:lnTo>
                  <a:lnTo>
                    <a:pt x="233" y="191"/>
                  </a:lnTo>
                  <a:lnTo>
                    <a:pt x="232" y="190"/>
                  </a:lnTo>
                  <a:lnTo>
                    <a:pt x="231" y="190"/>
                  </a:lnTo>
                  <a:lnTo>
                    <a:pt x="230" y="190"/>
                  </a:lnTo>
                  <a:lnTo>
                    <a:pt x="229" y="190"/>
                  </a:lnTo>
                  <a:lnTo>
                    <a:pt x="228" y="190"/>
                  </a:lnTo>
                  <a:lnTo>
                    <a:pt x="228" y="189"/>
                  </a:lnTo>
                  <a:lnTo>
                    <a:pt x="226" y="189"/>
                  </a:lnTo>
                  <a:lnTo>
                    <a:pt x="226" y="189"/>
                  </a:lnTo>
                  <a:lnTo>
                    <a:pt x="225" y="190"/>
                  </a:lnTo>
                  <a:lnTo>
                    <a:pt x="225" y="191"/>
                  </a:lnTo>
                  <a:lnTo>
                    <a:pt x="224" y="191"/>
                  </a:lnTo>
                  <a:lnTo>
                    <a:pt x="224" y="193"/>
                  </a:lnTo>
                  <a:lnTo>
                    <a:pt x="224" y="194"/>
                  </a:lnTo>
                  <a:lnTo>
                    <a:pt x="224" y="195"/>
                  </a:lnTo>
                  <a:lnTo>
                    <a:pt x="224" y="196"/>
                  </a:lnTo>
                  <a:lnTo>
                    <a:pt x="224" y="197"/>
                  </a:lnTo>
                  <a:lnTo>
                    <a:pt x="223" y="198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2"/>
                  </a:lnTo>
                  <a:lnTo>
                    <a:pt x="222" y="202"/>
                  </a:lnTo>
                  <a:lnTo>
                    <a:pt x="221" y="201"/>
                  </a:lnTo>
                  <a:lnTo>
                    <a:pt x="220" y="202"/>
                  </a:lnTo>
                  <a:lnTo>
                    <a:pt x="219" y="202"/>
                  </a:lnTo>
                  <a:lnTo>
                    <a:pt x="217" y="203"/>
                  </a:lnTo>
                  <a:lnTo>
                    <a:pt x="217" y="204"/>
                  </a:lnTo>
                  <a:lnTo>
                    <a:pt x="216" y="205"/>
                  </a:lnTo>
                  <a:lnTo>
                    <a:pt x="215" y="204"/>
                  </a:lnTo>
                  <a:lnTo>
                    <a:pt x="214" y="205"/>
                  </a:lnTo>
                  <a:lnTo>
                    <a:pt x="213" y="205"/>
                  </a:lnTo>
                  <a:lnTo>
                    <a:pt x="212" y="206"/>
                  </a:lnTo>
                  <a:lnTo>
                    <a:pt x="211" y="206"/>
                  </a:lnTo>
                  <a:lnTo>
                    <a:pt x="209" y="206"/>
                  </a:lnTo>
                  <a:lnTo>
                    <a:pt x="209" y="207"/>
                  </a:lnTo>
                  <a:lnTo>
                    <a:pt x="208" y="207"/>
                  </a:lnTo>
                  <a:lnTo>
                    <a:pt x="208" y="208"/>
                  </a:lnTo>
                  <a:lnTo>
                    <a:pt x="207" y="210"/>
                  </a:lnTo>
                  <a:lnTo>
                    <a:pt x="207" y="211"/>
                  </a:lnTo>
                  <a:lnTo>
                    <a:pt x="207" y="212"/>
                  </a:lnTo>
                  <a:lnTo>
                    <a:pt x="207" y="213"/>
                  </a:lnTo>
                  <a:lnTo>
                    <a:pt x="207" y="214"/>
                  </a:lnTo>
                  <a:lnTo>
                    <a:pt x="206" y="214"/>
                  </a:lnTo>
                  <a:lnTo>
                    <a:pt x="205" y="215"/>
                  </a:lnTo>
                  <a:lnTo>
                    <a:pt x="204" y="215"/>
                  </a:lnTo>
                  <a:lnTo>
                    <a:pt x="203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9" y="216"/>
                  </a:lnTo>
                  <a:lnTo>
                    <a:pt x="198" y="216"/>
                  </a:lnTo>
                  <a:lnTo>
                    <a:pt x="197" y="218"/>
                  </a:lnTo>
                  <a:lnTo>
                    <a:pt x="197" y="219"/>
                  </a:lnTo>
                  <a:lnTo>
                    <a:pt x="197" y="220"/>
                  </a:lnTo>
                  <a:lnTo>
                    <a:pt x="196" y="221"/>
                  </a:lnTo>
                  <a:lnTo>
                    <a:pt x="195" y="221"/>
                  </a:lnTo>
                  <a:lnTo>
                    <a:pt x="195" y="222"/>
                  </a:lnTo>
                  <a:lnTo>
                    <a:pt x="194" y="223"/>
                  </a:lnTo>
                  <a:lnTo>
                    <a:pt x="193" y="223"/>
                  </a:lnTo>
                  <a:lnTo>
                    <a:pt x="193" y="224"/>
                  </a:lnTo>
                  <a:lnTo>
                    <a:pt x="191" y="225"/>
                  </a:lnTo>
                  <a:lnTo>
                    <a:pt x="190" y="225"/>
                  </a:lnTo>
                  <a:lnTo>
                    <a:pt x="189" y="225"/>
                  </a:lnTo>
                  <a:lnTo>
                    <a:pt x="188" y="224"/>
                  </a:lnTo>
                  <a:lnTo>
                    <a:pt x="187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3" y="224"/>
                  </a:lnTo>
                  <a:lnTo>
                    <a:pt x="183" y="225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0" y="225"/>
                  </a:lnTo>
                  <a:lnTo>
                    <a:pt x="179" y="225"/>
                  </a:lnTo>
                  <a:lnTo>
                    <a:pt x="178" y="225"/>
                  </a:lnTo>
                  <a:lnTo>
                    <a:pt x="177" y="224"/>
                  </a:lnTo>
                  <a:lnTo>
                    <a:pt x="176" y="225"/>
                  </a:lnTo>
                  <a:lnTo>
                    <a:pt x="174" y="225"/>
                  </a:lnTo>
                  <a:lnTo>
                    <a:pt x="173" y="225"/>
                  </a:lnTo>
                  <a:lnTo>
                    <a:pt x="172" y="225"/>
                  </a:lnTo>
                  <a:lnTo>
                    <a:pt x="172" y="225"/>
                  </a:lnTo>
                  <a:lnTo>
                    <a:pt x="172" y="227"/>
                  </a:lnTo>
                  <a:lnTo>
                    <a:pt x="171" y="227"/>
                  </a:lnTo>
                  <a:lnTo>
                    <a:pt x="170" y="228"/>
                  </a:lnTo>
                  <a:lnTo>
                    <a:pt x="170" y="229"/>
                  </a:lnTo>
                  <a:lnTo>
                    <a:pt x="169" y="229"/>
                  </a:lnTo>
                  <a:lnTo>
                    <a:pt x="169" y="230"/>
                  </a:lnTo>
                  <a:lnTo>
                    <a:pt x="168" y="230"/>
                  </a:lnTo>
                  <a:lnTo>
                    <a:pt x="166" y="230"/>
                  </a:lnTo>
                  <a:lnTo>
                    <a:pt x="165" y="231"/>
                  </a:lnTo>
                  <a:lnTo>
                    <a:pt x="165" y="232"/>
                  </a:lnTo>
                  <a:lnTo>
                    <a:pt x="164" y="232"/>
                  </a:lnTo>
                  <a:lnTo>
                    <a:pt x="163" y="233"/>
                  </a:lnTo>
                  <a:lnTo>
                    <a:pt x="163" y="232"/>
                  </a:lnTo>
                  <a:lnTo>
                    <a:pt x="162" y="232"/>
                  </a:lnTo>
                  <a:lnTo>
                    <a:pt x="161" y="231"/>
                  </a:lnTo>
                  <a:lnTo>
                    <a:pt x="160" y="230"/>
                  </a:lnTo>
                  <a:lnTo>
                    <a:pt x="160" y="231"/>
                  </a:lnTo>
                  <a:lnTo>
                    <a:pt x="159" y="231"/>
                  </a:lnTo>
                  <a:lnTo>
                    <a:pt x="157" y="232"/>
                  </a:lnTo>
                  <a:lnTo>
                    <a:pt x="157" y="233"/>
                  </a:lnTo>
                  <a:lnTo>
                    <a:pt x="159" y="233"/>
                  </a:lnTo>
                  <a:lnTo>
                    <a:pt x="159" y="235"/>
                  </a:lnTo>
                  <a:lnTo>
                    <a:pt x="160" y="236"/>
                  </a:lnTo>
                  <a:lnTo>
                    <a:pt x="160" y="237"/>
                  </a:lnTo>
                  <a:lnTo>
                    <a:pt x="159" y="238"/>
                  </a:lnTo>
                  <a:lnTo>
                    <a:pt x="160" y="238"/>
                  </a:lnTo>
                  <a:lnTo>
                    <a:pt x="160" y="239"/>
                  </a:lnTo>
                  <a:lnTo>
                    <a:pt x="160" y="240"/>
                  </a:lnTo>
                  <a:lnTo>
                    <a:pt x="160" y="241"/>
                  </a:lnTo>
                  <a:lnTo>
                    <a:pt x="159" y="242"/>
                  </a:lnTo>
                  <a:lnTo>
                    <a:pt x="159" y="242"/>
                  </a:lnTo>
                  <a:lnTo>
                    <a:pt x="157" y="242"/>
                  </a:lnTo>
                  <a:lnTo>
                    <a:pt x="157" y="244"/>
                  </a:lnTo>
                  <a:lnTo>
                    <a:pt x="157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7" y="248"/>
                  </a:lnTo>
                  <a:lnTo>
                    <a:pt x="156" y="249"/>
                  </a:lnTo>
                  <a:lnTo>
                    <a:pt x="156" y="250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3"/>
                  </a:lnTo>
                  <a:lnTo>
                    <a:pt x="156" y="253"/>
                  </a:lnTo>
                  <a:lnTo>
                    <a:pt x="156" y="254"/>
                  </a:lnTo>
                  <a:lnTo>
                    <a:pt x="156" y="255"/>
                  </a:lnTo>
                  <a:lnTo>
                    <a:pt x="156" y="256"/>
                  </a:lnTo>
                  <a:lnTo>
                    <a:pt x="156" y="257"/>
                  </a:lnTo>
                  <a:lnTo>
                    <a:pt x="156" y="258"/>
                  </a:lnTo>
                  <a:lnTo>
                    <a:pt x="156" y="259"/>
                  </a:lnTo>
                  <a:lnTo>
                    <a:pt x="157" y="259"/>
                  </a:lnTo>
                  <a:lnTo>
                    <a:pt x="160" y="261"/>
                  </a:lnTo>
                  <a:lnTo>
                    <a:pt x="160" y="262"/>
                  </a:lnTo>
                  <a:lnTo>
                    <a:pt x="161" y="262"/>
                  </a:lnTo>
                  <a:lnTo>
                    <a:pt x="162" y="263"/>
                  </a:lnTo>
                  <a:lnTo>
                    <a:pt x="163" y="263"/>
                  </a:lnTo>
                  <a:lnTo>
                    <a:pt x="164" y="263"/>
                  </a:lnTo>
                  <a:lnTo>
                    <a:pt x="165" y="263"/>
                  </a:lnTo>
                  <a:lnTo>
                    <a:pt x="165" y="262"/>
                  </a:lnTo>
                  <a:lnTo>
                    <a:pt x="166" y="263"/>
                  </a:lnTo>
                  <a:lnTo>
                    <a:pt x="166" y="264"/>
                  </a:lnTo>
                  <a:lnTo>
                    <a:pt x="168" y="265"/>
                  </a:lnTo>
                  <a:lnTo>
                    <a:pt x="168" y="266"/>
                  </a:lnTo>
                  <a:lnTo>
                    <a:pt x="168" y="267"/>
                  </a:lnTo>
                  <a:lnTo>
                    <a:pt x="169" y="267"/>
                  </a:lnTo>
                  <a:lnTo>
                    <a:pt x="169" y="269"/>
                  </a:lnTo>
                  <a:lnTo>
                    <a:pt x="169" y="270"/>
                  </a:lnTo>
                  <a:lnTo>
                    <a:pt x="170" y="270"/>
                  </a:lnTo>
                  <a:lnTo>
                    <a:pt x="170" y="271"/>
                  </a:lnTo>
                  <a:lnTo>
                    <a:pt x="171" y="272"/>
                  </a:lnTo>
                  <a:lnTo>
                    <a:pt x="171" y="273"/>
                  </a:lnTo>
                  <a:lnTo>
                    <a:pt x="172" y="273"/>
                  </a:lnTo>
                  <a:lnTo>
                    <a:pt x="171" y="274"/>
                  </a:lnTo>
                  <a:lnTo>
                    <a:pt x="171" y="275"/>
                  </a:lnTo>
                  <a:lnTo>
                    <a:pt x="171" y="277"/>
                  </a:lnTo>
                  <a:lnTo>
                    <a:pt x="171" y="278"/>
                  </a:lnTo>
                  <a:lnTo>
                    <a:pt x="171" y="279"/>
                  </a:lnTo>
                  <a:lnTo>
                    <a:pt x="170" y="279"/>
                  </a:lnTo>
                  <a:lnTo>
                    <a:pt x="169" y="279"/>
                  </a:lnTo>
                  <a:lnTo>
                    <a:pt x="168" y="280"/>
                  </a:lnTo>
                  <a:lnTo>
                    <a:pt x="168" y="281"/>
                  </a:lnTo>
                  <a:lnTo>
                    <a:pt x="169" y="282"/>
                  </a:lnTo>
                  <a:lnTo>
                    <a:pt x="168" y="282"/>
                  </a:lnTo>
                  <a:lnTo>
                    <a:pt x="168" y="283"/>
                  </a:lnTo>
                  <a:lnTo>
                    <a:pt x="166" y="283"/>
                  </a:lnTo>
                  <a:lnTo>
                    <a:pt x="165" y="283"/>
                  </a:lnTo>
                  <a:lnTo>
                    <a:pt x="164" y="283"/>
                  </a:lnTo>
                  <a:lnTo>
                    <a:pt x="163" y="284"/>
                  </a:lnTo>
                  <a:lnTo>
                    <a:pt x="162" y="283"/>
                  </a:lnTo>
                  <a:lnTo>
                    <a:pt x="161" y="282"/>
                  </a:lnTo>
                  <a:lnTo>
                    <a:pt x="161" y="281"/>
                  </a:lnTo>
                  <a:lnTo>
                    <a:pt x="160" y="280"/>
                  </a:lnTo>
                  <a:lnTo>
                    <a:pt x="159" y="279"/>
                  </a:lnTo>
                  <a:lnTo>
                    <a:pt x="157" y="279"/>
                  </a:lnTo>
                  <a:lnTo>
                    <a:pt x="156" y="279"/>
                  </a:lnTo>
                  <a:lnTo>
                    <a:pt x="155" y="278"/>
                  </a:lnTo>
                  <a:lnTo>
                    <a:pt x="154" y="278"/>
                  </a:lnTo>
                  <a:lnTo>
                    <a:pt x="153" y="278"/>
                  </a:lnTo>
                  <a:lnTo>
                    <a:pt x="152" y="279"/>
                  </a:lnTo>
                  <a:lnTo>
                    <a:pt x="152" y="278"/>
                  </a:lnTo>
                  <a:lnTo>
                    <a:pt x="151" y="278"/>
                  </a:lnTo>
                  <a:lnTo>
                    <a:pt x="149" y="278"/>
                  </a:lnTo>
                  <a:lnTo>
                    <a:pt x="149" y="279"/>
                  </a:lnTo>
                  <a:lnTo>
                    <a:pt x="148" y="279"/>
                  </a:lnTo>
                  <a:lnTo>
                    <a:pt x="148" y="280"/>
                  </a:lnTo>
                  <a:lnTo>
                    <a:pt x="147" y="280"/>
                  </a:lnTo>
                  <a:lnTo>
                    <a:pt x="146" y="280"/>
                  </a:lnTo>
                  <a:lnTo>
                    <a:pt x="145" y="280"/>
                  </a:lnTo>
                  <a:lnTo>
                    <a:pt x="145" y="281"/>
                  </a:lnTo>
                  <a:lnTo>
                    <a:pt x="145" y="281"/>
                  </a:lnTo>
                  <a:lnTo>
                    <a:pt x="144" y="280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3" y="280"/>
                  </a:lnTo>
                  <a:lnTo>
                    <a:pt x="142" y="279"/>
                  </a:lnTo>
                  <a:lnTo>
                    <a:pt x="142" y="278"/>
                  </a:lnTo>
                  <a:lnTo>
                    <a:pt x="142" y="277"/>
                  </a:lnTo>
                  <a:lnTo>
                    <a:pt x="140" y="275"/>
                  </a:lnTo>
                  <a:lnTo>
                    <a:pt x="140" y="274"/>
                  </a:lnTo>
                  <a:lnTo>
                    <a:pt x="140" y="273"/>
                  </a:lnTo>
                  <a:lnTo>
                    <a:pt x="140" y="272"/>
                  </a:lnTo>
                  <a:lnTo>
                    <a:pt x="140" y="271"/>
                  </a:lnTo>
                  <a:lnTo>
                    <a:pt x="139" y="271"/>
                  </a:lnTo>
                  <a:lnTo>
                    <a:pt x="139" y="270"/>
                  </a:lnTo>
                  <a:lnTo>
                    <a:pt x="139" y="270"/>
                  </a:lnTo>
                  <a:lnTo>
                    <a:pt x="138" y="270"/>
                  </a:lnTo>
                  <a:lnTo>
                    <a:pt x="137" y="269"/>
                  </a:lnTo>
                  <a:lnTo>
                    <a:pt x="137" y="267"/>
                  </a:lnTo>
                  <a:lnTo>
                    <a:pt x="136" y="267"/>
                  </a:lnTo>
                  <a:lnTo>
                    <a:pt x="135" y="267"/>
                  </a:lnTo>
                  <a:lnTo>
                    <a:pt x="134" y="267"/>
                  </a:lnTo>
                  <a:lnTo>
                    <a:pt x="134" y="266"/>
                  </a:lnTo>
                  <a:lnTo>
                    <a:pt x="133" y="266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8" y="264"/>
                  </a:lnTo>
                  <a:lnTo>
                    <a:pt x="127" y="263"/>
                  </a:lnTo>
                  <a:lnTo>
                    <a:pt x="127" y="262"/>
                  </a:lnTo>
                  <a:lnTo>
                    <a:pt x="126" y="261"/>
                  </a:lnTo>
                  <a:lnTo>
                    <a:pt x="125" y="261"/>
                  </a:lnTo>
                  <a:lnTo>
                    <a:pt x="123" y="261"/>
                  </a:lnTo>
                  <a:lnTo>
                    <a:pt x="122" y="261"/>
                  </a:lnTo>
                  <a:lnTo>
                    <a:pt x="121" y="261"/>
                  </a:lnTo>
                  <a:lnTo>
                    <a:pt x="120" y="261"/>
                  </a:lnTo>
                  <a:lnTo>
                    <a:pt x="118" y="261"/>
                  </a:lnTo>
                  <a:lnTo>
                    <a:pt x="118" y="262"/>
                  </a:lnTo>
                  <a:lnTo>
                    <a:pt x="118" y="261"/>
                  </a:lnTo>
                  <a:lnTo>
                    <a:pt x="117" y="261"/>
                  </a:lnTo>
                  <a:lnTo>
                    <a:pt x="116" y="261"/>
                  </a:lnTo>
                  <a:lnTo>
                    <a:pt x="114" y="261"/>
                  </a:lnTo>
                  <a:lnTo>
                    <a:pt x="113" y="261"/>
                  </a:lnTo>
                  <a:lnTo>
                    <a:pt x="112" y="261"/>
                  </a:lnTo>
                  <a:lnTo>
                    <a:pt x="111" y="261"/>
                  </a:lnTo>
                  <a:lnTo>
                    <a:pt x="110" y="261"/>
                  </a:lnTo>
                  <a:lnTo>
                    <a:pt x="110" y="262"/>
                  </a:lnTo>
                  <a:lnTo>
                    <a:pt x="109" y="262"/>
                  </a:lnTo>
                  <a:lnTo>
                    <a:pt x="108" y="262"/>
                  </a:lnTo>
                  <a:lnTo>
                    <a:pt x="106" y="262"/>
                  </a:lnTo>
                  <a:lnTo>
                    <a:pt x="105" y="262"/>
                  </a:lnTo>
                  <a:lnTo>
                    <a:pt x="104" y="262"/>
                  </a:lnTo>
                  <a:lnTo>
                    <a:pt x="103" y="262"/>
                  </a:lnTo>
                  <a:lnTo>
                    <a:pt x="103" y="261"/>
                  </a:lnTo>
                  <a:lnTo>
                    <a:pt x="102" y="262"/>
                  </a:lnTo>
                  <a:lnTo>
                    <a:pt x="101" y="261"/>
                  </a:lnTo>
                  <a:lnTo>
                    <a:pt x="100" y="261"/>
                  </a:lnTo>
                  <a:lnTo>
                    <a:pt x="99" y="259"/>
                  </a:lnTo>
                  <a:lnTo>
                    <a:pt x="99" y="258"/>
                  </a:lnTo>
                  <a:lnTo>
                    <a:pt x="97" y="258"/>
                  </a:lnTo>
                  <a:lnTo>
                    <a:pt x="97" y="257"/>
                  </a:lnTo>
                  <a:lnTo>
                    <a:pt x="96" y="256"/>
                  </a:lnTo>
                  <a:lnTo>
                    <a:pt x="96" y="255"/>
                  </a:lnTo>
                  <a:lnTo>
                    <a:pt x="95" y="255"/>
                  </a:lnTo>
                  <a:lnTo>
                    <a:pt x="95" y="254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3" y="250"/>
                  </a:lnTo>
                  <a:lnTo>
                    <a:pt x="93" y="249"/>
                  </a:lnTo>
                  <a:lnTo>
                    <a:pt x="93" y="248"/>
                  </a:lnTo>
                  <a:lnTo>
                    <a:pt x="92" y="247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1" y="246"/>
                  </a:lnTo>
                  <a:lnTo>
                    <a:pt x="91" y="245"/>
                  </a:lnTo>
                  <a:lnTo>
                    <a:pt x="89" y="244"/>
                  </a:lnTo>
                  <a:lnTo>
                    <a:pt x="89" y="242"/>
                  </a:lnTo>
                  <a:lnTo>
                    <a:pt x="88" y="242"/>
                  </a:lnTo>
                  <a:lnTo>
                    <a:pt x="87" y="242"/>
                  </a:lnTo>
                  <a:lnTo>
                    <a:pt x="86" y="242"/>
                  </a:lnTo>
                  <a:lnTo>
                    <a:pt x="85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2"/>
                  </a:lnTo>
                  <a:lnTo>
                    <a:pt x="82" y="241"/>
                  </a:lnTo>
                  <a:lnTo>
                    <a:pt x="82" y="240"/>
                  </a:lnTo>
                  <a:lnTo>
                    <a:pt x="80" y="239"/>
                  </a:lnTo>
                  <a:lnTo>
                    <a:pt x="79" y="239"/>
                  </a:lnTo>
                  <a:lnTo>
                    <a:pt x="78" y="239"/>
                  </a:lnTo>
                  <a:lnTo>
                    <a:pt x="78" y="238"/>
                  </a:lnTo>
                  <a:lnTo>
                    <a:pt x="77" y="238"/>
                  </a:lnTo>
                  <a:lnTo>
                    <a:pt x="77" y="237"/>
                  </a:lnTo>
                  <a:lnTo>
                    <a:pt x="76" y="237"/>
                  </a:lnTo>
                  <a:lnTo>
                    <a:pt x="75" y="238"/>
                  </a:lnTo>
                  <a:lnTo>
                    <a:pt x="74" y="238"/>
                  </a:lnTo>
                  <a:lnTo>
                    <a:pt x="73" y="239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0" y="240"/>
                  </a:lnTo>
                  <a:lnTo>
                    <a:pt x="70" y="239"/>
                  </a:lnTo>
                  <a:lnTo>
                    <a:pt x="69" y="239"/>
                  </a:lnTo>
                  <a:lnTo>
                    <a:pt x="69" y="238"/>
                  </a:lnTo>
                  <a:lnTo>
                    <a:pt x="68" y="238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33"/>
                  </a:lnTo>
                  <a:lnTo>
                    <a:pt x="65" y="233"/>
                  </a:lnTo>
                  <a:lnTo>
                    <a:pt x="65" y="232"/>
                  </a:lnTo>
                  <a:lnTo>
                    <a:pt x="63" y="231"/>
                  </a:lnTo>
                  <a:lnTo>
                    <a:pt x="63" y="230"/>
                  </a:lnTo>
                  <a:lnTo>
                    <a:pt x="63" y="229"/>
                  </a:lnTo>
                  <a:lnTo>
                    <a:pt x="63" y="228"/>
                  </a:lnTo>
                  <a:lnTo>
                    <a:pt x="63" y="228"/>
                  </a:lnTo>
                  <a:lnTo>
                    <a:pt x="62" y="227"/>
                  </a:lnTo>
                  <a:lnTo>
                    <a:pt x="62" y="225"/>
                  </a:lnTo>
                  <a:lnTo>
                    <a:pt x="61" y="225"/>
                  </a:lnTo>
                  <a:lnTo>
                    <a:pt x="61" y="224"/>
                  </a:lnTo>
                  <a:lnTo>
                    <a:pt x="60" y="223"/>
                  </a:lnTo>
                  <a:lnTo>
                    <a:pt x="60" y="222"/>
                  </a:lnTo>
                  <a:lnTo>
                    <a:pt x="59" y="221"/>
                  </a:lnTo>
                  <a:lnTo>
                    <a:pt x="60" y="220"/>
                  </a:lnTo>
                  <a:lnTo>
                    <a:pt x="59" y="220"/>
                  </a:lnTo>
                  <a:lnTo>
                    <a:pt x="59" y="219"/>
                  </a:lnTo>
                  <a:lnTo>
                    <a:pt x="58" y="219"/>
                  </a:lnTo>
                  <a:lnTo>
                    <a:pt x="58" y="218"/>
                  </a:lnTo>
                  <a:lnTo>
                    <a:pt x="57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8" y="214"/>
                  </a:lnTo>
                  <a:lnTo>
                    <a:pt x="58" y="213"/>
                  </a:lnTo>
                  <a:lnTo>
                    <a:pt x="58" y="212"/>
                  </a:lnTo>
                  <a:lnTo>
                    <a:pt x="58" y="211"/>
                  </a:lnTo>
                  <a:lnTo>
                    <a:pt x="58" y="210"/>
                  </a:lnTo>
                  <a:lnTo>
                    <a:pt x="58" y="208"/>
                  </a:lnTo>
                  <a:lnTo>
                    <a:pt x="58" y="207"/>
                  </a:lnTo>
                  <a:lnTo>
                    <a:pt x="58" y="206"/>
                  </a:lnTo>
                  <a:lnTo>
                    <a:pt x="57" y="205"/>
                  </a:lnTo>
                  <a:lnTo>
                    <a:pt x="56" y="205"/>
                  </a:lnTo>
                  <a:lnTo>
                    <a:pt x="54" y="204"/>
                  </a:lnTo>
                  <a:lnTo>
                    <a:pt x="53" y="203"/>
                  </a:lnTo>
                  <a:lnTo>
                    <a:pt x="54" y="203"/>
                  </a:lnTo>
                  <a:lnTo>
                    <a:pt x="54" y="202"/>
                  </a:lnTo>
                  <a:lnTo>
                    <a:pt x="56" y="201"/>
                  </a:lnTo>
                  <a:lnTo>
                    <a:pt x="56" y="199"/>
                  </a:lnTo>
                  <a:lnTo>
                    <a:pt x="56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4" y="194"/>
                  </a:lnTo>
                  <a:lnTo>
                    <a:pt x="53" y="194"/>
                  </a:lnTo>
                  <a:lnTo>
                    <a:pt x="53" y="193"/>
                  </a:lnTo>
                  <a:lnTo>
                    <a:pt x="52" y="193"/>
                  </a:lnTo>
                  <a:lnTo>
                    <a:pt x="51" y="191"/>
                  </a:lnTo>
                  <a:lnTo>
                    <a:pt x="51" y="190"/>
                  </a:lnTo>
                  <a:lnTo>
                    <a:pt x="50" y="189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0" y="186"/>
                  </a:lnTo>
                  <a:lnTo>
                    <a:pt x="50" y="185"/>
                  </a:lnTo>
                  <a:lnTo>
                    <a:pt x="50" y="184"/>
                  </a:lnTo>
                  <a:lnTo>
                    <a:pt x="50" y="182"/>
                  </a:lnTo>
                  <a:lnTo>
                    <a:pt x="51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50" y="179"/>
                  </a:lnTo>
                  <a:lnTo>
                    <a:pt x="49" y="179"/>
                  </a:lnTo>
                  <a:lnTo>
                    <a:pt x="49" y="178"/>
                  </a:lnTo>
                  <a:lnTo>
                    <a:pt x="48" y="177"/>
                  </a:lnTo>
                  <a:lnTo>
                    <a:pt x="45" y="177"/>
                  </a:lnTo>
                  <a:lnTo>
                    <a:pt x="45" y="176"/>
                  </a:lnTo>
                  <a:lnTo>
                    <a:pt x="44" y="176"/>
                  </a:lnTo>
                  <a:lnTo>
                    <a:pt x="43" y="176"/>
                  </a:lnTo>
                  <a:lnTo>
                    <a:pt x="42" y="176"/>
                  </a:lnTo>
                  <a:lnTo>
                    <a:pt x="41" y="176"/>
                  </a:lnTo>
                  <a:lnTo>
                    <a:pt x="40" y="176"/>
                  </a:lnTo>
                  <a:lnTo>
                    <a:pt x="39" y="176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4" y="176"/>
                  </a:lnTo>
                  <a:lnTo>
                    <a:pt x="33" y="176"/>
                  </a:lnTo>
                  <a:lnTo>
                    <a:pt x="28" y="176"/>
                  </a:lnTo>
                  <a:lnTo>
                    <a:pt x="26" y="176"/>
                  </a:lnTo>
                  <a:lnTo>
                    <a:pt x="25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19" y="176"/>
                  </a:lnTo>
                  <a:lnTo>
                    <a:pt x="17" y="176"/>
                  </a:lnTo>
                  <a:lnTo>
                    <a:pt x="15" y="176"/>
                  </a:lnTo>
                  <a:lnTo>
                    <a:pt x="12" y="176"/>
                  </a:lnTo>
                  <a:lnTo>
                    <a:pt x="11" y="176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2" y="173"/>
                  </a:lnTo>
                  <a:lnTo>
                    <a:pt x="12" y="172"/>
                  </a:lnTo>
                  <a:lnTo>
                    <a:pt x="14" y="172"/>
                  </a:lnTo>
                  <a:lnTo>
                    <a:pt x="15" y="171"/>
                  </a:lnTo>
                  <a:lnTo>
                    <a:pt x="16" y="171"/>
                  </a:lnTo>
                  <a:lnTo>
                    <a:pt x="16" y="170"/>
                  </a:lnTo>
                  <a:lnTo>
                    <a:pt x="17" y="169"/>
                  </a:lnTo>
                  <a:lnTo>
                    <a:pt x="17" y="168"/>
                  </a:lnTo>
                  <a:lnTo>
                    <a:pt x="16" y="168"/>
                  </a:lnTo>
                  <a:lnTo>
                    <a:pt x="16" y="166"/>
                  </a:lnTo>
                  <a:lnTo>
                    <a:pt x="15" y="165"/>
                  </a:lnTo>
                  <a:lnTo>
                    <a:pt x="15" y="164"/>
                  </a:lnTo>
                  <a:lnTo>
                    <a:pt x="16" y="163"/>
                  </a:lnTo>
                  <a:lnTo>
                    <a:pt x="17" y="163"/>
                  </a:lnTo>
                  <a:lnTo>
                    <a:pt x="18" y="163"/>
                  </a:lnTo>
                  <a:lnTo>
                    <a:pt x="18" y="162"/>
                  </a:lnTo>
                  <a:lnTo>
                    <a:pt x="19" y="162"/>
                  </a:lnTo>
                  <a:lnTo>
                    <a:pt x="20" y="161"/>
                  </a:lnTo>
                  <a:lnTo>
                    <a:pt x="20" y="161"/>
                  </a:lnTo>
                  <a:lnTo>
                    <a:pt x="22" y="160"/>
                  </a:lnTo>
                  <a:lnTo>
                    <a:pt x="22" y="159"/>
                  </a:lnTo>
                  <a:lnTo>
                    <a:pt x="23" y="157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3" y="155"/>
                  </a:lnTo>
                  <a:lnTo>
                    <a:pt x="23" y="154"/>
                  </a:lnTo>
                  <a:lnTo>
                    <a:pt x="22" y="154"/>
                  </a:lnTo>
                  <a:lnTo>
                    <a:pt x="22" y="153"/>
                  </a:lnTo>
                  <a:lnTo>
                    <a:pt x="20" y="153"/>
                  </a:lnTo>
                  <a:lnTo>
                    <a:pt x="19" y="153"/>
                  </a:lnTo>
                  <a:lnTo>
                    <a:pt x="19" y="152"/>
                  </a:lnTo>
                  <a:lnTo>
                    <a:pt x="18" y="151"/>
                  </a:lnTo>
                  <a:lnTo>
                    <a:pt x="18" y="149"/>
                  </a:lnTo>
                  <a:lnTo>
                    <a:pt x="17" y="148"/>
                  </a:lnTo>
                  <a:lnTo>
                    <a:pt x="17" y="147"/>
                  </a:lnTo>
                  <a:lnTo>
                    <a:pt x="17" y="146"/>
                  </a:lnTo>
                  <a:lnTo>
                    <a:pt x="17" y="145"/>
                  </a:lnTo>
                  <a:lnTo>
                    <a:pt x="17" y="144"/>
                  </a:lnTo>
                  <a:lnTo>
                    <a:pt x="16" y="143"/>
                  </a:lnTo>
                  <a:lnTo>
                    <a:pt x="16" y="142"/>
                  </a:lnTo>
                  <a:lnTo>
                    <a:pt x="16" y="140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6" y="136"/>
                  </a:lnTo>
                  <a:lnTo>
                    <a:pt x="15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2" y="132"/>
                  </a:lnTo>
                  <a:lnTo>
                    <a:pt x="11" y="132"/>
                  </a:lnTo>
                  <a:lnTo>
                    <a:pt x="10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8" y="131"/>
                  </a:lnTo>
                  <a:lnTo>
                    <a:pt x="7" y="130"/>
                  </a:lnTo>
                  <a:lnTo>
                    <a:pt x="7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7" y="126"/>
                  </a:lnTo>
                  <a:lnTo>
                    <a:pt x="7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8" y="117"/>
                  </a:lnTo>
                  <a:lnTo>
                    <a:pt x="7" y="117"/>
                  </a:lnTo>
                  <a:lnTo>
                    <a:pt x="6" y="118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3" y="117"/>
                  </a:lnTo>
                  <a:lnTo>
                    <a:pt x="2" y="117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5" y="108"/>
                  </a:lnTo>
                  <a:lnTo>
                    <a:pt x="6" y="106"/>
                  </a:lnTo>
                  <a:lnTo>
                    <a:pt x="5" y="106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5"/>
                  </a:lnTo>
                  <a:lnTo>
                    <a:pt x="8" y="104"/>
                  </a:lnTo>
                  <a:lnTo>
                    <a:pt x="8" y="103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8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2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1" y="89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0" y="86"/>
                  </a:lnTo>
                  <a:lnTo>
                    <a:pt x="10" y="85"/>
                  </a:lnTo>
                  <a:lnTo>
                    <a:pt x="11" y="85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8" y="72"/>
                  </a:lnTo>
                  <a:lnTo>
                    <a:pt x="8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7" y="66"/>
                  </a:lnTo>
                  <a:lnTo>
                    <a:pt x="7" y="64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5" y="54"/>
                  </a:lnTo>
                  <a:lnTo>
                    <a:pt x="3" y="53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5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9" y="29"/>
                  </a:lnTo>
                  <a:lnTo>
                    <a:pt x="29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2" y="30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50" y="3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6" y="3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3" y="2"/>
                  </a:lnTo>
                  <a:lnTo>
                    <a:pt x="97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4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8" y="1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7" y="1"/>
                  </a:lnTo>
                  <a:lnTo>
                    <a:pt x="139" y="2"/>
                  </a:lnTo>
                  <a:lnTo>
                    <a:pt x="140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2" y="2"/>
                  </a:lnTo>
                  <a:lnTo>
                    <a:pt x="176" y="2"/>
                  </a:lnTo>
                  <a:lnTo>
                    <a:pt x="177" y="2"/>
                  </a:lnTo>
                  <a:lnTo>
                    <a:pt x="183" y="2"/>
                  </a:lnTo>
                  <a:lnTo>
                    <a:pt x="189" y="2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2"/>
                  </a:lnTo>
                  <a:lnTo>
                    <a:pt x="199" y="2"/>
                  </a:lnTo>
                  <a:lnTo>
                    <a:pt x="200" y="2"/>
                  </a:lnTo>
                  <a:lnTo>
                    <a:pt x="203" y="2"/>
                  </a:lnTo>
                  <a:lnTo>
                    <a:pt x="205" y="2"/>
                  </a:lnTo>
                  <a:lnTo>
                    <a:pt x="207" y="2"/>
                  </a:lnTo>
                  <a:lnTo>
                    <a:pt x="208" y="2"/>
                  </a:lnTo>
                  <a:lnTo>
                    <a:pt x="209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9" y="2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6" y="1"/>
                  </a:lnTo>
                  <a:lnTo>
                    <a:pt x="226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9" y="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50" y="1"/>
                  </a:lnTo>
                  <a:lnTo>
                    <a:pt x="253" y="1"/>
                  </a:lnTo>
                  <a:lnTo>
                    <a:pt x="255" y="1"/>
                  </a:lnTo>
                  <a:lnTo>
                    <a:pt x="263" y="1"/>
                  </a:lnTo>
                  <a:lnTo>
                    <a:pt x="264" y="1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2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0"/>
                  </a:lnTo>
                  <a:lnTo>
                    <a:pt x="291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3" name="Freeform 129"/>
            <p:cNvSpPr>
              <a:spLocks/>
            </p:cNvSpPr>
            <p:nvPr/>
          </p:nvSpPr>
          <p:spPr bwMode="auto">
            <a:xfrm>
              <a:off x="2255837" y="1255713"/>
              <a:ext cx="388938" cy="608013"/>
            </a:xfrm>
            <a:custGeom>
              <a:avLst/>
              <a:gdLst>
                <a:gd name="T0" fmla="*/ 234 w 245"/>
                <a:gd name="T1" fmla="*/ 8 h 383"/>
                <a:gd name="T2" fmla="*/ 233 w 245"/>
                <a:gd name="T3" fmla="*/ 22 h 383"/>
                <a:gd name="T4" fmla="*/ 230 w 245"/>
                <a:gd name="T5" fmla="*/ 42 h 383"/>
                <a:gd name="T6" fmla="*/ 243 w 245"/>
                <a:gd name="T7" fmla="*/ 56 h 383"/>
                <a:gd name="T8" fmla="*/ 240 w 245"/>
                <a:gd name="T9" fmla="*/ 75 h 383"/>
                <a:gd name="T10" fmla="*/ 227 w 245"/>
                <a:gd name="T11" fmla="*/ 84 h 383"/>
                <a:gd name="T12" fmla="*/ 226 w 245"/>
                <a:gd name="T13" fmla="*/ 101 h 383"/>
                <a:gd name="T14" fmla="*/ 213 w 245"/>
                <a:gd name="T15" fmla="*/ 111 h 383"/>
                <a:gd name="T16" fmla="*/ 213 w 245"/>
                <a:gd name="T17" fmla="*/ 128 h 383"/>
                <a:gd name="T18" fmla="*/ 205 w 245"/>
                <a:gd name="T19" fmla="*/ 143 h 383"/>
                <a:gd name="T20" fmla="*/ 201 w 245"/>
                <a:gd name="T21" fmla="*/ 159 h 383"/>
                <a:gd name="T22" fmla="*/ 188 w 245"/>
                <a:gd name="T23" fmla="*/ 171 h 383"/>
                <a:gd name="T24" fmla="*/ 184 w 245"/>
                <a:gd name="T25" fmla="*/ 186 h 383"/>
                <a:gd name="T26" fmla="*/ 185 w 245"/>
                <a:gd name="T27" fmla="*/ 200 h 383"/>
                <a:gd name="T28" fmla="*/ 192 w 245"/>
                <a:gd name="T29" fmla="*/ 214 h 383"/>
                <a:gd name="T30" fmla="*/ 184 w 245"/>
                <a:gd name="T31" fmla="*/ 224 h 383"/>
                <a:gd name="T32" fmla="*/ 170 w 245"/>
                <a:gd name="T33" fmla="*/ 236 h 383"/>
                <a:gd name="T34" fmla="*/ 160 w 245"/>
                <a:gd name="T35" fmla="*/ 244 h 383"/>
                <a:gd name="T36" fmla="*/ 149 w 245"/>
                <a:gd name="T37" fmla="*/ 254 h 383"/>
                <a:gd name="T38" fmla="*/ 136 w 245"/>
                <a:gd name="T39" fmla="*/ 261 h 383"/>
                <a:gd name="T40" fmla="*/ 126 w 245"/>
                <a:gd name="T41" fmla="*/ 272 h 383"/>
                <a:gd name="T42" fmla="*/ 116 w 245"/>
                <a:gd name="T43" fmla="*/ 286 h 383"/>
                <a:gd name="T44" fmla="*/ 118 w 245"/>
                <a:gd name="T45" fmla="*/ 302 h 383"/>
                <a:gd name="T46" fmla="*/ 134 w 245"/>
                <a:gd name="T47" fmla="*/ 310 h 383"/>
                <a:gd name="T48" fmla="*/ 134 w 245"/>
                <a:gd name="T49" fmla="*/ 329 h 383"/>
                <a:gd name="T50" fmla="*/ 137 w 245"/>
                <a:gd name="T51" fmla="*/ 347 h 383"/>
                <a:gd name="T52" fmla="*/ 140 w 245"/>
                <a:gd name="T53" fmla="*/ 361 h 383"/>
                <a:gd name="T54" fmla="*/ 140 w 245"/>
                <a:gd name="T55" fmla="*/ 377 h 383"/>
                <a:gd name="T56" fmla="*/ 125 w 245"/>
                <a:gd name="T57" fmla="*/ 382 h 383"/>
                <a:gd name="T58" fmla="*/ 79 w 245"/>
                <a:gd name="T59" fmla="*/ 382 h 383"/>
                <a:gd name="T60" fmla="*/ 42 w 245"/>
                <a:gd name="T61" fmla="*/ 382 h 383"/>
                <a:gd name="T62" fmla="*/ 16 w 245"/>
                <a:gd name="T63" fmla="*/ 334 h 383"/>
                <a:gd name="T64" fmla="*/ 16 w 245"/>
                <a:gd name="T65" fmla="*/ 251 h 383"/>
                <a:gd name="T66" fmla="*/ 14 w 245"/>
                <a:gd name="T67" fmla="*/ 163 h 383"/>
                <a:gd name="T68" fmla="*/ 12 w 245"/>
                <a:gd name="T69" fmla="*/ 152 h 383"/>
                <a:gd name="T70" fmla="*/ 11 w 245"/>
                <a:gd name="T71" fmla="*/ 142 h 383"/>
                <a:gd name="T72" fmla="*/ 3 w 245"/>
                <a:gd name="T73" fmla="*/ 135 h 383"/>
                <a:gd name="T74" fmla="*/ 2 w 245"/>
                <a:gd name="T75" fmla="*/ 120 h 383"/>
                <a:gd name="T76" fmla="*/ 15 w 245"/>
                <a:gd name="T77" fmla="*/ 116 h 383"/>
                <a:gd name="T78" fmla="*/ 26 w 245"/>
                <a:gd name="T79" fmla="*/ 125 h 383"/>
                <a:gd name="T80" fmla="*/ 36 w 245"/>
                <a:gd name="T81" fmla="*/ 114 h 383"/>
                <a:gd name="T82" fmla="*/ 45 w 245"/>
                <a:gd name="T83" fmla="*/ 98 h 383"/>
                <a:gd name="T84" fmla="*/ 37 w 245"/>
                <a:gd name="T85" fmla="*/ 85 h 383"/>
                <a:gd name="T86" fmla="*/ 40 w 245"/>
                <a:gd name="T87" fmla="*/ 73 h 383"/>
                <a:gd name="T88" fmla="*/ 42 w 245"/>
                <a:gd name="T89" fmla="*/ 57 h 383"/>
                <a:gd name="T90" fmla="*/ 50 w 245"/>
                <a:gd name="T91" fmla="*/ 60 h 383"/>
                <a:gd name="T92" fmla="*/ 66 w 245"/>
                <a:gd name="T93" fmla="*/ 62 h 383"/>
                <a:gd name="T94" fmla="*/ 76 w 245"/>
                <a:gd name="T95" fmla="*/ 76 h 383"/>
                <a:gd name="T96" fmla="*/ 93 w 245"/>
                <a:gd name="T97" fmla="*/ 81 h 383"/>
                <a:gd name="T98" fmla="*/ 113 w 245"/>
                <a:gd name="T99" fmla="*/ 86 h 383"/>
                <a:gd name="T100" fmla="*/ 123 w 245"/>
                <a:gd name="T101" fmla="*/ 100 h 383"/>
                <a:gd name="T102" fmla="*/ 136 w 245"/>
                <a:gd name="T103" fmla="*/ 99 h 383"/>
                <a:gd name="T104" fmla="*/ 151 w 245"/>
                <a:gd name="T105" fmla="*/ 98 h 383"/>
                <a:gd name="T106" fmla="*/ 144 w 245"/>
                <a:gd name="T107" fmla="*/ 83 h 383"/>
                <a:gd name="T108" fmla="*/ 137 w 245"/>
                <a:gd name="T109" fmla="*/ 68 h 383"/>
                <a:gd name="T110" fmla="*/ 139 w 245"/>
                <a:gd name="T111" fmla="*/ 51 h 383"/>
                <a:gd name="T112" fmla="*/ 152 w 245"/>
                <a:gd name="T113" fmla="*/ 45 h 383"/>
                <a:gd name="T114" fmla="*/ 173 w 245"/>
                <a:gd name="T115" fmla="*/ 44 h 383"/>
                <a:gd name="T116" fmla="*/ 187 w 245"/>
                <a:gd name="T117" fmla="*/ 34 h 383"/>
                <a:gd name="T118" fmla="*/ 201 w 245"/>
                <a:gd name="T119" fmla="*/ 21 h 383"/>
                <a:gd name="T120" fmla="*/ 210 w 245"/>
                <a:gd name="T121" fmla="*/ 1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" h="383">
                  <a:moveTo>
                    <a:pt x="220" y="0"/>
                  </a:moveTo>
                  <a:lnTo>
                    <a:pt x="220" y="1"/>
                  </a:lnTo>
                  <a:lnTo>
                    <a:pt x="221" y="0"/>
                  </a:lnTo>
                  <a:lnTo>
                    <a:pt x="223" y="1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4"/>
                  </a:lnTo>
                  <a:lnTo>
                    <a:pt x="226" y="5"/>
                  </a:lnTo>
                  <a:lnTo>
                    <a:pt x="226" y="6"/>
                  </a:lnTo>
                  <a:lnTo>
                    <a:pt x="226" y="7"/>
                  </a:lnTo>
                  <a:lnTo>
                    <a:pt x="227" y="7"/>
                  </a:lnTo>
                  <a:lnTo>
                    <a:pt x="227" y="8"/>
                  </a:lnTo>
                  <a:lnTo>
                    <a:pt x="228" y="8"/>
                  </a:lnTo>
                  <a:lnTo>
                    <a:pt x="229" y="8"/>
                  </a:lnTo>
                  <a:lnTo>
                    <a:pt x="230" y="7"/>
                  </a:lnTo>
                  <a:lnTo>
                    <a:pt x="231" y="7"/>
                  </a:lnTo>
                  <a:lnTo>
                    <a:pt x="233" y="7"/>
                  </a:lnTo>
                  <a:lnTo>
                    <a:pt x="234" y="7"/>
                  </a:lnTo>
                  <a:lnTo>
                    <a:pt x="234" y="8"/>
                  </a:lnTo>
                  <a:lnTo>
                    <a:pt x="234" y="8"/>
                  </a:lnTo>
                  <a:lnTo>
                    <a:pt x="234" y="9"/>
                  </a:lnTo>
                  <a:lnTo>
                    <a:pt x="235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3"/>
                  </a:lnTo>
                  <a:lnTo>
                    <a:pt x="237" y="14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5" y="15"/>
                  </a:lnTo>
                  <a:lnTo>
                    <a:pt x="234" y="16"/>
                  </a:lnTo>
                  <a:lnTo>
                    <a:pt x="234" y="17"/>
                  </a:lnTo>
                  <a:lnTo>
                    <a:pt x="234" y="18"/>
                  </a:lnTo>
                  <a:lnTo>
                    <a:pt x="234" y="19"/>
                  </a:lnTo>
                  <a:lnTo>
                    <a:pt x="234" y="21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3" y="22"/>
                  </a:lnTo>
                  <a:lnTo>
                    <a:pt x="233" y="23"/>
                  </a:lnTo>
                  <a:lnTo>
                    <a:pt x="231" y="24"/>
                  </a:lnTo>
                  <a:lnTo>
                    <a:pt x="231" y="25"/>
                  </a:lnTo>
                  <a:lnTo>
                    <a:pt x="231" y="26"/>
                  </a:lnTo>
                  <a:lnTo>
                    <a:pt x="233" y="27"/>
                  </a:lnTo>
                  <a:lnTo>
                    <a:pt x="231" y="28"/>
                  </a:lnTo>
                  <a:lnTo>
                    <a:pt x="231" y="30"/>
                  </a:lnTo>
                  <a:lnTo>
                    <a:pt x="231" y="31"/>
                  </a:lnTo>
                  <a:lnTo>
                    <a:pt x="233" y="32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3" y="35"/>
                  </a:lnTo>
                  <a:lnTo>
                    <a:pt x="231" y="35"/>
                  </a:lnTo>
                  <a:lnTo>
                    <a:pt x="231" y="36"/>
                  </a:lnTo>
                  <a:lnTo>
                    <a:pt x="233" y="39"/>
                  </a:lnTo>
                  <a:lnTo>
                    <a:pt x="231" y="40"/>
                  </a:lnTo>
                  <a:lnTo>
                    <a:pt x="231" y="41"/>
                  </a:lnTo>
                  <a:lnTo>
                    <a:pt x="230" y="41"/>
                  </a:lnTo>
                  <a:lnTo>
                    <a:pt x="230" y="42"/>
                  </a:lnTo>
                  <a:lnTo>
                    <a:pt x="230" y="43"/>
                  </a:lnTo>
                  <a:lnTo>
                    <a:pt x="231" y="45"/>
                  </a:lnTo>
                  <a:lnTo>
                    <a:pt x="233" y="45"/>
                  </a:lnTo>
                  <a:lnTo>
                    <a:pt x="234" y="47"/>
                  </a:lnTo>
                  <a:lnTo>
                    <a:pt x="234" y="47"/>
                  </a:lnTo>
                  <a:lnTo>
                    <a:pt x="234" y="48"/>
                  </a:lnTo>
                  <a:lnTo>
                    <a:pt x="235" y="49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2"/>
                  </a:lnTo>
                  <a:lnTo>
                    <a:pt x="235" y="53"/>
                  </a:lnTo>
                  <a:lnTo>
                    <a:pt x="236" y="53"/>
                  </a:lnTo>
                  <a:lnTo>
                    <a:pt x="237" y="53"/>
                  </a:lnTo>
                  <a:lnTo>
                    <a:pt x="238" y="53"/>
                  </a:lnTo>
                  <a:lnTo>
                    <a:pt x="239" y="53"/>
                  </a:lnTo>
                  <a:lnTo>
                    <a:pt x="240" y="55"/>
                  </a:lnTo>
                  <a:lnTo>
                    <a:pt x="240" y="56"/>
                  </a:lnTo>
                  <a:lnTo>
                    <a:pt x="242" y="56"/>
                  </a:lnTo>
                  <a:lnTo>
                    <a:pt x="243" y="56"/>
                  </a:lnTo>
                  <a:lnTo>
                    <a:pt x="244" y="56"/>
                  </a:lnTo>
                  <a:lnTo>
                    <a:pt x="244" y="57"/>
                  </a:lnTo>
                  <a:lnTo>
                    <a:pt x="245" y="58"/>
                  </a:lnTo>
                  <a:lnTo>
                    <a:pt x="245" y="59"/>
                  </a:lnTo>
                  <a:lnTo>
                    <a:pt x="245" y="60"/>
                  </a:lnTo>
                  <a:lnTo>
                    <a:pt x="244" y="61"/>
                  </a:lnTo>
                  <a:lnTo>
                    <a:pt x="245" y="62"/>
                  </a:lnTo>
                  <a:lnTo>
                    <a:pt x="245" y="64"/>
                  </a:lnTo>
                  <a:lnTo>
                    <a:pt x="245" y="65"/>
                  </a:lnTo>
                  <a:lnTo>
                    <a:pt x="245" y="66"/>
                  </a:lnTo>
                  <a:lnTo>
                    <a:pt x="245" y="67"/>
                  </a:lnTo>
                  <a:lnTo>
                    <a:pt x="245" y="69"/>
                  </a:lnTo>
                  <a:lnTo>
                    <a:pt x="244" y="70"/>
                  </a:lnTo>
                  <a:lnTo>
                    <a:pt x="244" y="72"/>
                  </a:lnTo>
                  <a:lnTo>
                    <a:pt x="244" y="73"/>
                  </a:lnTo>
                  <a:lnTo>
                    <a:pt x="243" y="74"/>
                  </a:lnTo>
                  <a:lnTo>
                    <a:pt x="243" y="75"/>
                  </a:lnTo>
                  <a:lnTo>
                    <a:pt x="242" y="75"/>
                  </a:lnTo>
                  <a:lnTo>
                    <a:pt x="240" y="75"/>
                  </a:lnTo>
                  <a:lnTo>
                    <a:pt x="239" y="75"/>
                  </a:lnTo>
                  <a:lnTo>
                    <a:pt x="238" y="76"/>
                  </a:lnTo>
                  <a:lnTo>
                    <a:pt x="237" y="77"/>
                  </a:lnTo>
                  <a:lnTo>
                    <a:pt x="236" y="77"/>
                  </a:lnTo>
                  <a:lnTo>
                    <a:pt x="236" y="78"/>
                  </a:lnTo>
                  <a:lnTo>
                    <a:pt x="235" y="78"/>
                  </a:lnTo>
                  <a:lnTo>
                    <a:pt x="234" y="77"/>
                  </a:lnTo>
                  <a:lnTo>
                    <a:pt x="234" y="78"/>
                  </a:lnTo>
                  <a:lnTo>
                    <a:pt x="233" y="77"/>
                  </a:lnTo>
                  <a:lnTo>
                    <a:pt x="231" y="77"/>
                  </a:lnTo>
                  <a:lnTo>
                    <a:pt x="231" y="78"/>
                  </a:lnTo>
                  <a:lnTo>
                    <a:pt x="230" y="78"/>
                  </a:lnTo>
                  <a:lnTo>
                    <a:pt x="230" y="79"/>
                  </a:lnTo>
                  <a:lnTo>
                    <a:pt x="229" y="81"/>
                  </a:lnTo>
                  <a:lnTo>
                    <a:pt x="228" y="81"/>
                  </a:lnTo>
                  <a:lnTo>
                    <a:pt x="227" y="81"/>
                  </a:lnTo>
                  <a:lnTo>
                    <a:pt x="226" y="82"/>
                  </a:lnTo>
                  <a:lnTo>
                    <a:pt x="227" y="83"/>
                  </a:lnTo>
                  <a:lnTo>
                    <a:pt x="227" y="84"/>
                  </a:lnTo>
                  <a:lnTo>
                    <a:pt x="228" y="84"/>
                  </a:lnTo>
                  <a:lnTo>
                    <a:pt x="229" y="84"/>
                  </a:lnTo>
                  <a:lnTo>
                    <a:pt x="229" y="85"/>
                  </a:lnTo>
                  <a:lnTo>
                    <a:pt x="230" y="86"/>
                  </a:lnTo>
                  <a:lnTo>
                    <a:pt x="230" y="87"/>
                  </a:lnTo>
                  <a:lnTo>
                    <a:pt x="229" y="89"/>
                  </a:lnTo>
                  <a:lnTo>
                    <a:pt x="229" y="90"/>
                  </a:lnTo>
                  <a:lnTo>
                    <a:pt x="229" y="90"/>
                  </a:lnTo>
                  <a:lnTo>
                    <a:pt x="229" y="91"/>
                  </a:lnTo>
                  <a:lnTo>
                    <a:pt x="228" y="92"/>
                  </a:lnTo>
                  <a:lnTo>
                    <a:pt x="229" y="94"/>
                  </a:lnTo>
                  <a:lnTo>
                    <a:pt x="229" y="95"/>
                  </a:lnTo>
                  <a:lnTo>
                    <a:pt x="228" y="97"/>
                  </a:lnTo>
                  <a:lnTo>
                    <a:pt x="229" y="98"/>
                  </a:lnTo>
                  <a:lnTo>
                    <a:pt x="228" y="99"/>
                  </a:lnTo>
                  <a:lnTo>
                    <a:pt x="227" y="99"/>
                  </a:lnTo>
                  <a:lnTo>
                    <a:pt x="227" y="100"/>
                  </a:lnTo>
                  <a:lnTo>
                    <a:pt x="227" y="101"/>
                  </a:lnTo>
                  <a:lnTo>
                    <a:pt x="226" y="101"/>
                  </a:lnTo>
                  <a:lnTo>
                    <a:pt x="225" y="100"/>
                  </a:lnTo>
                  <a:lnTo>
                    <a:pt x="223" y="101"/>
                  </a:lnTo>
                  <a:lnTo>
                    <a:pt x="222" y="101"/>
                  </a:lnTo>
                  <a:lnTo>
                    <a:pt x="222" y="102"/>
                  </a:lnTo>
                  <a:lnTo>
                    <a:pt x="221" y="102"/>
                  </a:lnTo>
                  <a:lnTo>
                    <a:pt x="221" y="103"/>
                  </a:lnTo>
                  <a:lnTo>
                    <a:pt x="221" y="104"/>
                  </a:lnTo>
                  <a:lnTo>
                    <a:pt x="221" y="106"/>
                  </a:lnTo>
                  <a:lnTo>
                    <a:pt x="220" y="106"/>
                  </a:lnTo>
                  <a:lnTo>
                    <a:pt x="219" y="107"/>
                  </a:lnTo>
                  <a:lnTo>
                    <a:pt x="218" y="107"/>
                  </a:lnTo>
                  <a:lnTo>
                    <a:pt x="217" y="107"/>
                  </a:lnTo>
                  <a:lnTo>
                    <a:pt x="216" y="106"/>
                  </a:lnTo>
                  <a:lnTo>
                    <a:pt x="216" y="107"/>
                  </a:lnTo>
                  <a:lnTo>
                    <a:pt x="216" y="108"/>
                  </a:lnTo>
                  <a:lnTo>
                    <a:pt x="214" y="108"/>
                  </a:lnTo>
                  <a:lnTo>
                    <a:pt x="213" y="109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2"/>
                  </a:lnTo>
                  <a:lnTo>
                    <a:pt x="212" y="114"/>
                  </a:lnTo>
                  <a:lnTo>
                    <a:pt x="211" y="115"/>
                  </a:lnTo>
                  <a:lnTo>
                    <a:pt x="212" y="115"/>
                  </a:lnTo>
                  <a:lnTo>
                    <a:pt x="212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2" y="118"/>
                  </a:lnTo>
                  <a:lnTo>
                    <a:pt x="211" y="118"/>
                  </a:lnTo>
                  <a:lnTo>
                    <a:pt x="211" y="119"/>
                  </a:lnTo>
                  <a:lnTo>
                    <a:pt x="211" y="120"/>
                  </a:lnTo>
                  <a:lnTo>
                    <a:pt x="211" y="121"/>
                  </a:lnTo>
                  <a:lnTo>
                    <a:pt x="210" y="123"/>
                  </a:lnTo>
                  <a:lnTo>
                    <a:pt x="211" y="124"/>
                  </a:lnTo>
                  <a:lnTo>
                    <a:pt x="211" y="125"/>
                  </a:lnTo>
                  <a:lnTo>
                    <a:pt x="211" y="126"/>
                  </a:lnTo>
                  <a:lnTo>
                    <a:pt x="212" y="126"/>
                  </a:lnTo>
                  <a:lnTo>
                    <a:pt x="212" y="127"/>
                  </a:lnTo>
                  <a:lnTo>
                    <a:pt x="213" y="128"/>
                  </a:lnTo>
                  <a:lnTo>
                    <a:pt x="213" y="129"/>
                  </a:lnTo>
                  <a:lnTo>
                    <a:pt x="212" y="129"/>
                  </a:lnTo>
                  <a:lnTo>
                    <a:pt x="212" y="131"/>
                  </a:lnTo>
                  <a:lnTo>
                    <a:pt x="212" y="132"/>
                  </a:lnTo>
                  <a:lnTo>
                    <a:pt x="212" y="133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0" y="134"/>
                  </a:lnTo>
                  <a:lnTo>
                    <a:pt x="210" y="135"/>
                  </a:lnTo>
                  <a:lnTo>
                    <a:pt x="209" y="135"/>
                  </a:lnTo>
                  <a:lnTo>
                    <a:pt x="208" y="135"/>
                  </a:lnTo>
                  <a:lnTo>
                    <a:pt x="208" y="136"/>
                  </a:lnTo>
                  <a:lnTo>
                    <a:pt x="208" y="137"/>
                  </a:lnTo>
                  <a:lnTo>
                    <a:pt x="208" y="138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6" y="141"/>
                  </a:lnTo>
                  <a:lnTo>
                    <a:pt x="206" y="142"/>
                  </a:lnTo>
                  <a:lnTo>
                    <a:pt x="205" y="143"/>
                  </a:lnTo>
                  <a:lnTo>
                    <a:pt x="205" y="143"/>
                  </a:lnTo>
                  <a:lnTo>
                    <a:pt x="205" y="144"/>
                  </a:lnTo>
                  <a:lnTo>
                    <a:pt x="204" y="144"/>
                  </a:lnTo>
                  <a:lnTo>
                    <a:pt x="203" y="144"/>
                  </a:lnTo>
                  <a:lnTo>
                    <a:pt x="202" y="145"/>
                  </a:lnTo>
                  <a:lnTo>
                    <a:pt x="202" y="146"/>
                  </a:lnTo>
                  <a:lnTo>
                    <a:pt x="202" y="148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0" y="150"/>
                  </a:lnTo>
                  <a:lnTo>
                    <a:pt x="201" y="151"/>
                  </a:lnTo>
                  <a:lnTo>
                    <a:pt x="201" y="152"/>
                  </a:lnTo>
                  <a:lnTo>
                    <a:pt x="202" y="153"/>
                  </a:lnTo>
                  <a:lnTo>
                    <a:pt x="202" y="154"/>
                  </a:lnTo>
                  <a:lnTo>
                    <a:pt x="202" y="155"/>
                  </a:lnTo>
                  <a:lnTo>
                    <a:pt x="202" y="157"/>
                  </a:lnTo>
                  <a:lnTo>
                    <a:pt x="201" y="157"/>
                  </a:lnTo>
                  <a:lnTo>
                    <a:pt x="201" y="158"/>
                  </a:lnTo>
                  <a:lnTo>
                    <a:pt x="201" y="159"/>
                  </a:lnTo>
                  <a:lnTo>
                    <a:pt x="201" y="160"/>
                  </a:lnTo>
                  <a:lnTo>
                    <a:pt x="202" y="160"/>
                  </a:lnTo>
                  <a:lnTo>
                    <a:pt x="201" y="161"/>
                  </a:lnTo>
                  <a:lnTo>
                    <a:pt x="200" y="162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199" y="165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6" y="167"/>
                  </a:lnTo>
                  <a:lnTo>
                    <a:pt x="195" y="167"/>
                  </a:lnTo>
                  <a:lnTo>
                    <a:pt x="195" y="168"/>
                  </a:lnTo>
                  <a:lnTo>
                    <a:pt x="194" y="168"/>
                  </a:lnTo>
                  <a:lnTo>
                    <a:pt x="193" y="169"/>
                  </a:lnTo>
                  <a:lnTo>
                    <a:pt x="192" y="170"/>
                  </a:lnTo>
                  <a:lnTo>
                    <a:pt x="192" y="170"/>
                  </a:lnTo>
                  <a:lnTo>
                    <a:pt x="191" y="170"/>
                  </a:lnTo>
                  <a:lnTo>
                    <a:pt x="189" y="171"/>
                  </a:lnTo>
                  <a:lnTo>
                    <a:pt x="188" y="171"/>
                  </a:lnTo>
                  <a:lnTo>
                    <a:pt x="188" y="172"/>
                  </a:lnTo>
                  <a:lnTo>
                    <a:pt x="188" y="174"/>
                  </a:lnTo>
                  <a:lnTo>
                    <a:pt x="189" y="175"/>
                  </a:lnTo>
                  <a:lnTo>
                    <a:pt x="189" y="176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78"/>
                  </a:lnTo>
                  <a:lnTo>
                    <a:pt x="191" y="179"/>
                  </a:lnTo>
                  <a:lnTo>
                    <a:pt x="189" y="180"/>
                  </a:lnTo>
                  <a:lnTo>
                    <a:pt x="189" y="182"/>
                  </a:lnTo>
                  <a:lnTo>
                    <a:pt x="188" y="183"/>
                  </a:lnTo>
                  <a:lnTo>
                    <a:pt x="188" y="184"/>
                  </a:lnTo>
                  <a:lnTo>
                    <a:pt x="188" y="185"/>
                  </a:lnTo>
                  <a:lnTo>
                    <a:pt x="187" y="185"/>
                  </a:lnTo>
                  <a:lnTo>
                    <a:pt x="187" y="186"/>
                  </a:lnTo>
                  <a:lnTo>
                    <a:pt x="186" y="187"/>
                  </a:lnTo>
                  <a:lnTo>
                    <a:pt x="185" y="186"/>
                  </a:lnTo>
                  <a:lnTo>
                    <a:pt x="185" y="187"/>
                  </a:lnTo>
                  <a:lnTo>
                    <a:pt x="184" y="186"/>
                  </a:lnTo>
                  <a:lnTo>
                    <a:pt x="183" y="186"/>
                  </a:lnTo>
                  <a:lnTo>
                    <a:pt x="183" y="187"/>
                  </a:lnTo>
                  <a:lnTo>
                    <a:pt x="182" y="187"/>
                  </a:lnTo>
                  <a:lnTo>
                    <a:pt x="182" y="188"/>
                  </a:lnTo>
                  <a:lnTo>
                    <a:pt x="182" y="189"/>
                  </a:lnTo>
                  <a:lnTo>
                    <a:pt x="183" y="189"/>
                  </a:lnTo>
                  <a:lnTo>
                    <a:pt x="183" y="191"/>
                  </a:lnTo>
                  <a:lnTo>
                    <a:pt x="183" y="192"/>
                  </a:lnTo>
                  <a:lnTo>
                    <a:pt x="183" y="193"/>
                  </a:lnTo>
                  <a:lnTo>
                    <a:pt x="184" y="193"/>
                  </a:lnTo>
                  <a:lnTo>
                    <a:pt x="184" y="194"/>
                  </a:lnTo>
                  <a:lnTo>
                    <a:pt x="184" y="195"/>
                  </a:lnTo>
                  <a:lnTo>
                    <a:pt x="185" y="195"/>
                  </a:lnTo>
                  <a:lnTo>
                    <a:pt x="185" y="196"/>
                  </a:lnTo>
                  <a:lnTo>
                    <a:pt x="185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9"/>
                  </a:lnTo>
                  <a:lnTo>
                    <a:pt x="185" y="200"/>
                  </a:lnTo>
                  <a:lnTo>
                    <a:pt x="185" y="201"/>
                  </a:lnTo>
                  <a:lnTo>
                    <a:pt x="185" y="202"/>
                  </a:lnTo>
                  <a:lnTo>
                    <a:pt x="186" y="202"/>
                  </a:lnTo>
                  <a:lnTo>
                    <a:pt x="187" y="202"/>
                  </a:lnTo>
                  <a:lnTo>
                    <a:pt x="188" y="202"/>
                  </a:lnTo>
                  <a:lnTo>
                    <a:pt x="189" y="203"/>
                  </a:lnTo>
                  <a:lnTo>
                    <a:pt x="191" y="203"/>
                  </a:lnTo>
                  <a:lnTo>
                    <a:pt x="191" y="204"/>
                  </a:lnTo>
                  <a:lnTo>
                    <a:pt x="191" y="205"/>
                  </a:lnTo>
                  <a:lnTo>
                    <a:pt x="189" y="207"/>
                  </a:lnTo>
                  <a:lnTo>
                    <a:pt x="189" y="208"/>
                  </a:lnTo>
                  <a:lnTo>
                    <a:pt x="191" y="208"/>
                  </a:lnTo>
                  <a:lnTo>
                    <a:pt x="191" y="209"/>
                  </a:lnTo>
                  <a:lnTo>
                    <a:pt x="191" y="210"/>
                  </a:lnTo>
                  <a:lnTo>
                    <a:pt x="191" y="211"/>
                  </a:lnTo>
                  <a:lnTo>
                    <a:pt x="192" y="211"/>
                  </a:lnTo>
                  <a:lnTo>
                    <a:pt x="192" y="212"/>
                  </a:lnTo>
                  <a:lnTo>
                    <a:pt x="192" y="213"/>
                  </a:lnTo>
                  <a:lnTo>
                    <a:pt x="192" y="214"/>
                  </a:lnTo>
                  <a:lnTo>
                    <a:pt x="193" y="214"/>
                  </a:lnTo>
                  <a:lnTo>
                    <a:pt x="193" y="216"/>
                  </a:lnTo>
                  <a:lnTo>
                    <a:pt x="193" y="217"/>
                  </a:lnTo>
                  <a:lnTo>
                    <a:pt x="194" y="218"/>
                  </a:lnTo>
                  <a:lnTo>
                    <a:pt x="194" y="219"/>
                  </a:lnTo>
                  <a:lnTo>
                    <a:pt x="194" y="220"/>
                  </a:lnTo>
                  <a:lnTo>
                    <a:pt x="193" y="220"/>
                  </a:lnTo>
                  <a:lnTo>
                    <a:pt x="193" y="221"/>
                  </a:lnTo>
                  <a:lnTo>
                    <a:pt x="192" y="221"/>
                  </a:lnTo>
                  <a:lnTo>
                    <a:pt x="191" y="221"/>
                  </a:lnTo>
                  <a:lnTo>
                    <a:pt x="191" y="220"/>
                  </a:lnTo>
                  <a:lnTo>
                    <a:pt x="189" y="220"/>
                  </a:lnTo>
                  <a:lnTo>
                    <a:pt x="188" y="220"/>
                  </a:lnTo>
                  <a:lnTo>
                    <a:pt x="187" y="219"/>
                  </a:lnTo>
                  <a:lnTo>
                    <a:pt x="186" y="220"/>
                  </a:lnTo>
                  <a:lnTo>
                    <a:pt x="185" y="221"/>
                  </a:lnTo>
                  <a:lnTo>
                    <a:pt x="184" y="221"/>
                  </a:lnTo>
                  <a:lnTo>
                    <a:pt x="184" y="222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79" y="225"/>
                  </a:lnTo>
                  <a:lnTo>
                    <a:pt x="179" y="225"/>
                  </a:lnTo>
                  <a:lnTo>
                    <a:pt x="178" y="225"/>
                  </a:lnTo>
                  <a:lnTo>
                    <a:pt x="177" y="226"/>
                  </a:lnTo>
                  <a:lnTo>
                    <a:pt x="176" y="227"/>
                  </a:lnTo>
                  <a:lnTo>
                    <a:pt x="175" y="228"/>
                  </a:lnTo>
                  <a:lnTo>
                    <a:pt x="175" y="229"/>
                  </a:lnTo>
                  <a:lnTo>
                    <a:pt x="176" y="230"/>
                  </a:lnTo>
                  <a:lnTo>
                    <a:pt x="175" y="231"/>
                  </a:lnTo>
                  <a:lnTo>
                    <a:pt x="174" y="233"/>
                  </a:lnTo>
                  <a:lnTo>
                    <a:pt x="174" y="234"/>
                  </a:lnTo>
                  <a:lnTo>
                    <a:pt x="174" y="235"/>
                  </a:lnTo>
                  <a:lnTo>
                    <a:pt x="173" y="236"/>
                  </a:lnTo>
                  <a:lnTo>
                    <a:pt x="171" y="236"/>
                  </a:lnTo>
                  <a:lnTo>
                    <a:pt x="171" y="237"/>
                  </a:lnTo>
                  <a:lnTo>
                    <a:pt x="170" y="236"/>
                  </a:lnTo>
                  <a:lnTo>
                    <a:pt x="169" y="236"/>
                  </a:lnTo>
                  <a:lnTo>
                    <a:pt x="168" y="237"/>
                  </a:lnTo>
                  <a:lnTo>
                    <a:pt x="168" y="236"/>
                  </a:lnTo>
                  <a:lnTo>
                    <a:pt x="167" y="237"/>
                  </a:lnTo>
                  <a:lnTo>
                    <a:pt x="166" y="237"/>
                  </a:lnTo>
                  <a:lnTo>
                    <a:pt x="166" y="238"/>
                  </a:lnTo>
                  <a:lnTo>
                    <a:pt x="165" y="237"/>
                  </a:lnTo>
                  <a:lnTo>
                    <a:pt x="165" y="238"/>
                  </a:lnTo>
                  <a:lnTo>
                    <a:pt x="163" y="238"/>
                  </a:lnTo>
                  <a:lnTo>
                    <a:pt x="162" y="238"/>
                  </a:lnTo>
                  <a:lnTo>
                    <a:pt x="161" y="238"/>
                  </a:lnTo>
                  <a:lnTo>
                    <a:pt x="161" y="239"/>
                  </a:lnTo>
                  <a:lnTo>
                    <a:pt x="160" y="239"/>
                  </a:lnTo>
                  <a:lnTo>
                    <a:pt x="161" y="239"/>
                  </a:lnTo>
                  <a:lnTo>
                    <a:pt x="161" y="241"/>
                  </a:lnTo>
                  <a:lnTo>
                    <a:pt x="161" y="242"/>
                  </a:lnTo>
                  <a:lnTo>
                    <a:pt x="162" y="242"/>
                  </a:lnTo>
                  <a:lnTo>
                    <a:pt x="161" y="243"/>
                  </a:lnTo>
                  <a:lnTo>
                    <a:pt x="160" y="244"/>
                  </a:lnTo>
                  <a:lnTo>
                    <a:pt x="160" y="245"/>
                  </a:lnTo>
                  <a:lnTo>
                    <a:pt x="159" y="245"/>
                  </a:lnTo>
                  <a:lnTo>
                    <a:pt x="158" y="245"/>
                  </a:lnTo>
                  <a:lnTo>
                    <a:pt x="157" y="245"/>
                  </a:lnTo>
                  <a:lnTo>
                    <a:pt x="156" y="245"/>
                  </a:lnTo>
                  <a:lnTo>
                    <a:pt x="156" y="246"/>
                  </a:lnTo>
                  <a:lnTo>
                    <a:pt x="154" y="246"/>
                  </a:lnTo>
                  <a:lnTo>
                    <a:pt x="153" y="247"/>
                  </a:lnTo>
                  <a:lnTo>
                    <a:pt x="153" y="248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51"/>
                  </a:lnTo>
                  <a:lnTo>
                    <a:pt x="152" y="251"/>
                  </a:lnTo>
                  <a:lnTo>
                    <a:pt x="152" y="252"/>
                  </a:lnTo>
                  <a:lnTo>
                    <a:pt x="152" y="252"/>
                  </a:lnTo>
                  <a:lnTo>
                    <a:pt x="152" y="253"/>
                  </a:lnTo>
                  <a:lnTo>
                    <a:pt x="151" y="254"/>
                  </a:lnTo>
                  <a:lnTo>
                    <a:pt x="150" y="254"/>
                  </a:lnTo>
                  <a:lnTo>
                    <a:pt x="149" y="254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6" y="253"/>
                  </a:lnTo>
                  <a:lnTo>
                    <a:pt x="145" y="253"/>
                  </a:lnTo>
                  <a:lnTo>
                    <a:pt x="145" y="254"/>
                  </a:lnTo>
                  <a:lnTo>
                    <a:pt x="144" y="254"/>
                  </a:lnTo>
                  <a:lnTo>
                    <a:pt x="144" y="255"/>
                  </a:lnTo>
                  <a:lnTo>
                    <a:pt x="143" y="256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2" y="259"/>
                  </a:lnTo>
                  <a:lnTo>
                    <a:pt x="142" y="260"/>
                  </a:lnTo>
                  <a:lnTo>
                    <a:pt x="141" y="260"/>
                  </a:lnTo>
                  <a:lnTo>
                    <a:pt x="140" y="261"/>
                  </a:lnTo>
                  <a:lnTo>
                    <a:pt x="139" y="261"/>
                  </a:lnTo>
                  <a:lnTo>
                    <a:pt x="139" y="260"/>
                  </a:lnTo>
                  <a:lnTo>
                    <a:pt x="137" y="260"/>
                  </a:lnTo>
                  <a:lnTo>
                    <a:pt x="137" y="261"/>
                  </a:lnTo>
                  <a:lnTo>
                    <a:pt x="136" y="261"/>
                  </a:lnTo>
                  <a:lnTo>
                    <a:pt x="135" y="261"/>
                  </a:lnTo>
                  <a:lnTo>
                    <a:pt x="134" y="262"/>
                  </a:lnTo>
                  <a:lnTo>
                    <a:pt x="133" y="262"/>
                  </a:lnTo>
                  <a:lnTo>
                    <a:pt x="132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9" y="263"/>
                  </a:lnTo>
                  <a:lnTo>
                    <a:pt x="131" y="264"/>
                  </a:lnTo>
                  <a:lnTo>
                    <a:pt x="131" y="265"/>
                  </a:lnTo>
                  <a:lnTo>
                    <a:pt x="129" y="265"/>
                  </a:lnTo>
                  <a:lnTo>
                    <a:pt x="129" y="267"/>
                  </a:lnTo>
                  <a:lnTo>
                    <a:pt x="129" y="268"/>
                  </a:lnTo>
                  <a:lnTo>
                    <a:pt x="131" y="268"/>
                  </a:lnTo>
                  <a:lnTo>
                    <a:pt x="129" y="269"/>
                  </a:lnTo>
                  <a:lnTo>
                    <a:pt x="128" y="270"/>
                  </a:lnTo>
                  <a:lnTo>
                    <a:pt x="127" y="270"/>
                  </a:lnTo>
                  <a:lnTo>
                    <a:pt x="127" y="271"/>
                  </a:lnTo>
                  <a:lnTo>
                    <a:pt x="126" y="271"/>
                  </a:lnTo>
                  <a:lnTo>
                    <a:pt x="126" y="272"/>
                  </a:lnTo>
                  <a:lnTo>
                    <a:pt x="126" y="273"/>
                  </a:lnTo>
                  <a:lnTo>
                    <a:pt x="125" y="273"/>
                  </a:lnTo>
                  <a:lnTo>
                    <a:pt x="126" y="275"/>
                  </a:lnTo>
                  <a:lnTo>
                    <a:pt x="125" y="276"/>
                  </a:lnTo>
                  <a:lnTo>
                    <a:pt x="125" y="277"/>
                  </a:lnTo>
                  <a:lnTo>
                    <a:pt x="124" y="277"/>
                  </a:lnTo>
                  <a:lnTo>
                    <a:pt x="123" y="277"/>
                  </a:lnTo>
                  <a:lnTo>
                    <a:pt x="123" y="278"/>
                  </a:lnTo>
                  <a:lnTo>
                    <a:pt x="122" y="279"/>
                  </a:lnTo>
                  <a:lnTo>
                    <a:pt x="122" y="279"/>
                  </a:lnTo>
                  <a:lnTo>
                    <a:pt x="122" y="280"/>
                  </a:lnTo>
                  <a:lnTo>
                    <a:pt x="120" y="281"/>
                  </a:lnTo>
                  <a:lnTo>
                    <a:pt x="119" y="281"/>
                  </a:lnTo>
                  <a:lnTo>
                    <a:pt x="118" y="280"/>
                  </a:lnTo>
                  <a:lnTo>
                    <a:pt x="117" y="281"/>
                  </a:lnTo>
                  <a:lnTo>
                    <a:pt x="117" y="282"/>
                  </a:lnTo>
                  <a:lnTo>
                    <a:pt x="117" y="284"/>
                  </a:lnTo>
                  <a:lnTo>
                    <a:pt x="116" y="285"/>
                  </a:lnTo>
                  <a:lnTo>
                    <a:pt x="116" y="286"/>
                  </a:lnTo>
                  <a:lnTo>
                    <a:pt x="116" y="287"/>
                  </a:lnTo>
                  <a:lnTo>
                    <a:pt x="117" y="287"/>
                  </a:lnTo>
                  <a:lnTo>
                    <a:pt x="117" y="288"/>
                  </a:lnTo>
                  <a:lnTo>
                    <a:pt x="117" y="289"/>
                  </a:lnTo>
                  <a:lnTo>
                    <a:pt x="117" y="290"/>
                  </a:lnTo>
                  <a:lnTo>
                    <a:pt x="117" y="292"/>
                  </a:lnTo>
                  <a:lnTo>
                    <a:pt x="116" y="292"/>
                  </a:lnTo>
                  <a:lnTo>
                    <a:pt x="116" y="293"/>
                  </a:lnTo>
                  <a:lnTo>
                    <a:pt x="116" y="294"/>
                  </a:lnTo>
                  <a:lnTo>
                    <a:pt x="116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6" y="296"/>
                  </a:lnTo>
                  <a:lnTo>
                    <a:pt x="117" y="297"/>
                  </a:lnTo>
                  <a:lnTo>
                    <a:pt x="117" y="298"/>
                  </a:lnTo>
                  <a:lnTo>
                    <a:pt x="117" y="299"/>
                  </a:lnTo>
                  <a:lnTo>
                    <a:pt x="117" y="301"/>
                  </a:lnTo>
                  <a:lnTo>
                    <a:pt x="118" y="301"/>
                  </a:lnTo>
                  <a:lnTo>
                    <a:pt x="118" y="302"/>
                  </a:lnTo>
                  <a:lnTo>
                    <a:pt x="119" y="303"/>
                  </a:lnTo>
                  <a:lnTo>
                    <a:pt x="119" y="304"/>
                  </a:lnTo>
                  <a:lnTo>
                    <a:pt x="120" y="304"/>
                  </a:lnTo>
                  <a:lnTo>
                    <a:pt x="122" y="305"/>
                  </a:lnTo>
                  <a:lnTo>
                    <a:pt x="123" y="305"/>
                  </a:lnTo>
                  <a:lnTo>
                    <a:pt x="124" y="305"/>
                  </a:lnTo>
                  <a:lnTo>
                    <a:pt x="124" y="304"/>
                  </a:lnTo>
                  <a:lnTo>
                    <a:pt x="125" y="305"/>
                  </a:lnTo>
                  <a:lnTo>
                    <a:pt x="125" y="305"/>
                  </a:lnTo>
                  <a:lnTo>
                    <a:pt x="126" y="305"/>
                  </a:lnTo>
                  <a:lnTo>
                    <a:pt x="127" y="306"/>
                  </a:lnTo>
                  <a:lnTo>
                    <a:pt x="128" y="306"/>
                  </a:lnTo>
                  <a:lnTo>
                    <a:pt x="129" y="306"/>
                  </a:lnTo>
                  <a:lnTo>
                    <a:pt x="129" y="307"/>
                  </a:lnTo>
                  <a:lnTo>
                    <a:pt x="131" y="307"/>
                  </a:lnTo>
                  <a:lnTo>
                    <a:pt x="132" y="307"/>
                  </a:lnTo>
                  <a:lnTo>
                    <a:pt x="133" y="307"/>
                  </a:lnTo>
                  <a:lnTo>
                    <a:pt x="133" y="309"/>
                  </a:lnTo>
                  <a:lnTo>
                    <a:pt x="134" y="310"/>
                  </a:lnTo>
                  <a:lnTo>
                    <a:pt x="135" y="311"/>
                  </a:lnTo>
                  <a:lnTo>
                    <a:pt x="134" y="312"/>
                  </a:lnTo>
                  <a:lnTo>
                    <a:pt x="135" y="312"/>
                  </a:lnTo>
                  <a:lnTo>
                    <a:pt x="135" y="313"/>
                  </a:lnTo>
                  <a:lnTo>
                    <a:pt x="135" y="314"/>
                  </a:lnTo>
                  <a:lnTo>
                    <a:pt x="134" y="315"/>
                  </a:lnTo>
                  <a:lnTo>
                    <a:pt x="134" y="317"/>
                  </a:lnTo>
                  <a:lnTo>
                    <a:pt x="134" y="318"/>
                  </a:lnTo>
                  <a:lnTo>
                    <a:pt x="134" y="319"/>
                  </a:lnTo>
                  <a:lnTo>
                    <a:pt x="134" y="320"/>
                  </a:lnTo>
                  <a:lnTo>
                    <a:pt x="135" y="321"/>
                  </a:lnTo>
                  <a:lnTo>
                    <a:pt x="135" y="322"/>
                  </a:lnTo>
                  <a:lnTo>
                    <a:pt x="136" y="322"/>
                  </a:lnTo>
                  <a:lnTo>
                    <a:pt x="135" y="323"/>
                  </a:lnTo>
                  <a:lnTo>
                    <a:pt x="135" y="324"/>
                  </a:lnTo>
                  <a:lnTo>
                    <a:pt x="136" y="326"/>
                  </a:lnTo>
                  <a:lnTo>
                    <a:pt x="135" y="327"/>
                  </a:lnTo>
                  <a:lnTo>
                    <a:pt x="134" y="328"/>
                  </a:lnTo>
                  <a:lnTo>
                    <a:pt x="134" y="329"/>
                  </a:lnTo>
                  <a:lnTo>
                    <a:pt x="133" y="330"/>
                  </a:lnTo>
                  <a:lnTo>
                    <a:pt x="133" y="331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3" y="334"/>
                  </a:lnTo>
                  <a:lnTo>
                    <a:pt x="133" y="335"/>
                  </a:lnTo>
                  <a:lnTo>
                    <a:pt x="132" y="336"/>
                  </a:lnTo>
                  <a:lnTo>
                    <a:pt x="133" y="337"/>
                  </a:lnTo>
                  <a:lnTo>
                    <a:pt x="134" y="337"/>
                  </a:lnTo>
                  <a:lnTo>
                    <a:pt x="135" y="338"/>
                  </a:lnTo>
                  <a:lnTo>
                    <a:pt x="136" y="338"/>
                  </a:lnTo>
                  <a:lnTo>
                    <a:pt x="136" y="339"/>
                  </a:lnTo>
                  <a:lnTo>
                    <a:pt x="135" y="340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6" y="344"/>
                  </a:lnTo>
                  <a:lnTo>
                    <a:pt x="136" y="345"/>
                  </a:lnTo>
                  <a:lnTo>
                    <a:pt x="137" y="346"/>
                  </a:lnTo>
                  <a:lnTo>
                    <a:pt x="137" y="347"/>
                  </a:lnTo>
                  <a:lnTo>
                    <a:pt x="137" y="348"/>
                  </a:lnTo>
                  <a:lnTo>
                    <a:pt x="137" y="349"/>
                  </a:lnTo>
                  <a:lnTo>
                    <a:pt x="137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37" y="352"/>
                  </a:lnTo>
                  <a:lnTo>
                    <a:pt x="137" y="353"/>
                  </a:lnTo>
                  <a:lnTo>
                    <a:pt x="136" y="353"/>
                  </a:lnTo>
                  <a:lnTo>
                    <a:pt x="136" y="354"/>
                  </a:lnTo>
                  <a:lnTo>
                    <a:pt x="136" y="355"/>
                  </a:lnTo>
                  <a:lnTo>
                    <a:pt x="135" y="355"/>
                  </a:lnTo>
                  <a:lnTo>
                    <a:pt x="136" y="356"/>
                  </a:lnTo>
                  <a:lnTo>
                    <a:pt x="136" y="357"/>
                  </a:lnTo>
                  <a:lnTo>
                    <a:pt x="136" y="358"/>
                  </a:lnTo>
                  <a:lnTo>
                    <a:pt x="137" y="358"/>
                  </a:lnTo>
                  <a:lnTo>
                    <a:pt x="139" y="358"/>
                  </a:lnTo>
                  <a:lnTo>
                    <a:pt x="139" y="360"/>
                  </a:lnTo>
                  <a:lnTo>
                    <a:pt x="140" y="360"/>
                  </a:lnTo>
                  <a:lnTo>
                    <a:pt x="140" y="361"/>
                  </a:lnTo>
                  <a:lnTo>
                    <a:pt x="140" y="361"/>
                  </a:lnTo>
                  <a:lnTo>
                    <a:pt x="141" y="361"/>
                  </a:lnTo>
                  <a:lnTo>
                    <a:pt x="141" y="362"/>
                  </a:lnTo>
                  <a:lnTo>
                    <a:pt x="141" y="363"/>
                  </a:lnTo>
                  <a:lnTo>
                    <a:pt x="140" y="363"/>
                  </a:lnTo>
                  <a:lnTo>
                    <a:pt x="140" y="364"/>
                  </a:lnTo>
                  <a:lnTo>
                    <a:pt x="140" y="365"/>
                  </a:lnTo>
                  <a:lnTo>
                    <a:pt x="140" y="366"/>
                  </a:lnTo>
                  <a:lnTo>
                    <a:pt x="141" y="366"/>
                  </a:lnTo>
                  <a:lnTo>
                    <a:pt x="141" y="368"/>
                  </a:lnTo>
                  <a:lnTo>
                    <a:pt x="141" y="369"/>
                  </a:lnTo>
                  <a:lnTo>
                    <a:pt x="140" y="370"/>
                  </a:lnTo>
                  <a:lnTo>
                    <a:pt x="139" y="371"/>
                  </a:lnTo>
                  <a:lnTo>
                    <a:pt x="140" y="372"/>
                  </a:lnTo>
                  <a:lnTo>
                    <a:pt x="141" y="372"/>
                  </a:lnTo>
                  <a:lnTo>
                    <a:pt x="141" y="373"/>
                  </a:lnTo>
                  <a:lnTo>
                    <a:pt x="141" y="374"/>
                  </a:lnTo>
                  <a:lnTo>
                    <a:pt x="140" y="375"/>
                  </a:lnTo>
                  <a:lnTo>
                    <a:pt x="140" y="377"/>
                  </a:lnTo>
                  <a:lnTo>
                    <a:pt x="141" y="377"/>
                  </a:lnTo>
                  <a:lnTo>
                    <a:pt x="141" y="378"/>
                  </a:lnTo>
                  <a:lnTo>
                    <a:pt x="142" y="378"/>
                  </a:lnTo>
                  <a:lnTo>
                    <a:pt x="143" y="379"/>
                  </a:lnTo>
                  <a:lnTo>
                    <a:pt x="143" y="380"/>
                  </a:lnTo>
                  <a:lnTo>
                    <a:pt x="143" y="381"/>
                  </a:lnTo>
                  <a:lnTo>
                    <a:pt x="144" y="382"/>
                  </a:lnTo>
                  <a:lnTo>
                    <a:pt x="143" y="382"/>
                  </a:lnTo>
                  <a:lnTo>
                    <a:pt x="142" y="382"/>
                  </a:lnTo>
                  <a:lnTo>
                    <a:pt x="140" y="382"/>
                  </a:lnTo>
                  <a:lnTo>
                    <a:pt x="139" y="382"/>
                  </a:lnTo>
                  <a:lnTo>
                    <a:pt x="137" y="382"/>
                  </a:lnTo>
                  <a:lnTo>
                    <a:pt x="135" y="382"/>
                  </a:lnTo>
                  <a:lnTo>
                    <a:pt x="132" y="382"/>
                  </a:lnTo>
                  <a:lnTo>
                    <a:pt x="131" y="382"/>
                  </a:lnTo>
                  <a:lnTo>
                    <a:pt x="129" y="382"/>
                  </a:lnTo>
                  <a:lnTo>
                    <a:pt x="127" y="382"/>
                  </a:lnTo>
                  <a:lnTo>
                    <a:pt x="126" y="382"/>
                  </a:lnTo>
                  <a:lnTo>
                    <a:pt x="125" y="382"/>
                  </a:lnTo>
                  <a:lnTo>
                    <a:pt x="123" y="382"/>
                  </a:lnTo>
                  <a:lnTo>
                    <a:pt x="122" y="382"/>
                  </a:lnTo>
                  <a:lnTo>
                    <a:pt x="118" y="382"/>
                  </a:lnTo>
                  <a:lnTo>
                    <a:pt x="116" y="382"/>
                  </a:lnTo>
                  <a:lnTo>
                    <a:pt x="114" y="382"/>
                  </a:lnTo>
                  <a:lnTo>
                    <a:pt x="113" y="382"/>
                  </a:lnTo>
                  <a:lnTo>
                    <a:pt x="110" y="382"/>
                  </a:lnTo>
                  <a:lnTo>
                    <a:pt x="107" y="382"/>
                  </a:lnTo>
                  <a:lnTo>
                    <a:pt x="105" y="382"/>
                  </a:lnTo>
                  <a:lnTo>
                    <a:pt x="103" y="382"/>
                  </a:lnTo>
                  <a:lnTo>
                    <a:pt x="102" y="382"/>
                  </a:lnTo>
                  <a:lnTo>
                    <a:pt x="100" y="382"/>
                  </a:lnTo>
                  <a:lnTo>
                    <a:pt x="98" y="382"/>
                  </a:lnTo>
                  <a:lnTo>
                    <a:pt x="97" y="382"/>
                  </a:lnTo>
                  <a:lnTo>
                    <a:pt x="94" y="382"/>
                  </a:lnTo>
                  <a:lnTo>
                    <a:pt x="93" y="382"/>
                  </a:lnTo>
                  <a:lnTo>
                    <a:pt x="82" y="382"/>
                  </a:lnTo>
                  <a:lnTo>
                    <a:pt x="81" y="382"/>
                  </a:lnTo>
                  <a:lnTo>
                    <a:pt x="79" y="382"/>
                  </a:lnTo>
                  <a:lnTo>
                    <a:pt x="77" y="382"/>
                  </a:lnTo>
                  <a:lnTo>
                    <a:pt x="76" y="382"/>
                  </a:lnTo>
                  <a:lnTo>
                    <a:pt x="75" y="382"/>
                  </a:lnTo>
                  <a:lnTo>
                    <a:pt x="73" y="382"/>
                  </a:lnTo>
                  <a:lnTo>
                    <a:pt x="71" y="382"/>
                  </a:lnTo>
                  <a:lnTo>
                    <a:pt x="68" y="382"/>
                  </a:lnTo>
                  <a:lnTo>
                    <a:pt x="65" y="382"/>
                  </a:lnTo>
                  <a:lnTo>
                    <a:pt x="62" y="382"/>
                  </a:lnTo>
                  <a:lnTo>
                    <a:pt x="60" y="382"/>
                  </a:lnTo>
                  <a:lnTo>
                    <a:pt x="59" y="382"/>
                  </a:lnTo>
                  <a:lnTo>
                    <a:pt x="58" y="382"/>
                  </a:lnTo>
                  <a:lnTo>
                    <a:pt x="57" y="382"/>
                  </a:lnTo>
                  <a:lnTo>
                    <a:pt x="56" y="382"/>
                  </a:lnTo>
                  <a:lnTo>
                    <a:pt x="55" y="382"/>
                  </a:lnTo>
                  <a:lnTo>
                    <a:pt x="54" y="382"/>
                  </a:lnTo>
                  <a:lnTo>
                    <a:pt x="51" y="382"/>
                  </a:lnTo>
                  <a:lnTo>
                    <a:pt x="45" y="382"/>
                  </a:lnTo>
                  <a:lnTo>
                    <a:pt x="43" y="383"/>
                  </a:lnTo>
                  <a:lnTo>
                    <a:pt x="42" y="382"/>
                  </a:lnTo>
                  <a:lnTo>
                    <a:pt x="38" y="382"/>
                  </a:lnTo>
                  <a:lnTo>
                    <a:pt x="37" y="382"/>
                  </a:lnTo>
                  <a:lnTo>
                    <a:pt x="19" y="382"/>
                  </a:lnTo>
                  <a:lnTo>
                    <a:pt x="16" y="383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6" y="374"/>
                  </a:lnTo>
                  <a:lnTo>
                    <a:pt x="16" y="366"/>
                  </a:lnTo>
                  <a:lnTo>
                    <a:pt x="16" y="361"/>
                  </a:lnTo>
                  <a:lnTo>
                    <a:pt x="16" y="355"/>
                  </a:lnTo>
                  <a:lnTo>
                    <a:pt x="16" y="348"/>
                  </a:lnTo>
                  <a:lnTo>
                    <a:pt x="16" y="347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6" y="344"/>
                  </a:lnTo>
                  <a:lnTo>
                    <a:pt x="16" y="343"/>
                  </a:lnTo>
                  <a:lnTo>
                    <a:pt x="16" y="341"/>
                  </a:lnTo>
                  <a:lnTo>
                    <a:pt x="16" y="339"/>
                  </a:lnTo>
                  <a:lnTo>
                    <a:pt x="16" y="334"/>
                  </a:lnTo>
                  <a:lnTo>
                    <a:pt x="16" y="334"/>
                  </a:lnTo>
                  <a:lnTo>
                    <a:pt x="16" y="331"/>
                  </a:lnTo>
                  <a:lnTo>
                    <a:pt x="16" y="330"/>
                  </a:lnTo>
                  <a:lnTo>
                    <a:pt x="16" y="329"/>
                  </a:lnTo>
                  <a:lnTo>
                    <a:pt x="16" y="328"/>
                  </a:lnTo>
                  <a:lnTo>
                    <a:pt x="16" y="327"/>
                  </a:lnTo>
                  <a:lnTo>
                    <a:pt x="16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6" y="319"/>
                  </a:lnTo>
                  <a:lnTo>
                    <a:pt x="16" y="317"/>
                  </a:lnTo>
                  <a:lnTo>
                    <a:pt x="16" y="313"/>
                  </a:lnTo>
                  <a:lnTo>
                    <a:pt x="16" y="311"/>
                  </a:lnTo>
                  <a:lnTo>
                    <a:pt x="16" y="310"/>
                  </a:lnTo>
                  <a:lnTo>
                    <a:pt x="16" y="307"/>
                  </a:lnTo>
                  <a:lnTo>
                    <a:pt x="16" y="306"/>
                  </a:lnTo>
                  <a:lnTo>
                    <a:pt x="16" y="303"/>
                  </a:lnTo>
                  <a:lnTo>
                    <a:pt x="16" y="296"/>
                  </a:lnTo>
                  <a:lnTo>
                    <a:pt x="16" y="251"/>
                  </a:lnTo>
                  <a:lnTo>
                    <a:pt x="16" y="250"/>
                  </a:lnTo>
                  <a:lnTo>
                    <a:pt x="16" y="241"/>
                  </a:lnTo>
                  <a:lnTo>
                    <a:pt x="16" y="216"/>
                  </a:lnTo>
                  <a:lnTo>
                    <a:pt x="16" y="182"/>
                  </a:lnTo>
                  <a:lnTo>
                    <a:pt x="16" y="176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2"/>
                  </a:lnTo>
                  <a:lnTo>
                    <a:pt x="16" y="171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69"/>
                  </a:lnTo>
                  <a:lnTo>
                    <a:pt x="15" y="168"/>
                  </a:lnTo>
                  <a:lnTo>
                    <a:pt x="15" y="167"/>
                  </a:lnTo>
                  <a:lnTo>
                    <a:pt x="15" y="166"/>
                  </a:lnTo>
                  <a:lnTo>
                    <a:pt x="16" y="165"/>
                  </a:lnTo>
                  <a:lnTo>
                    <a:pt x="15" y="165"/>
                  </a:lnTo>
                  <a:lnTo>
                    <a:pt x="15" y="163"/>
                  </a:lnTo>
                  <a:lnTo>
                    <a:pt x="14" y="163"/>
                  </a:lnTo>
                  <a:lnTo>
                    <a:pt x="14" y="162"/>
                  </a:lnTo>
                  <a:lnTo>
                    <a:pt x="14" y="161"/>
                  </a:lnTo>
                  <a:lnTo>
                    <a:pt x="14" y="160"/>
                  </a:lnTo>
                  <a:lnTo>
                    <a:pt x="13" y="160"/>
                  </a:lnTo>
                  <a:lnTo>
                    <a:pt x="13" y="161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2" y="159"/>
                  </a:lnTo>
                  <a:lnTo>
                    <a:pt x="12" y="158"/>
                  </a:lnTo>
                  <a:lnTo>
                    <a:pt x="13" y="158"/>
                  </a:lnTo>
                  <a:lnTo>
                    <a:pt x="14" y="158"/>
                  </a:lnTo>
                  <a:lnTo>
                    <a:pt x="14" y="159"/>
                  </a:lnTo>
                  <a:lnTo>
                    <a:pt x="15" y="159"/>
                  </a:lnTo>
                  <a:lnTo>
                    <a:pt x="15" y="158"/>
                  </a:lnTo>
                  <a:lnTo>
                    <a:pt x="14" y="157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3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3" y="150"/>
                  </a:lnTo>
                  <a:lnTo>
                    <a:pt x="13" y="149"/>
                  </a:lnTo>
                  <a:lnTo>
                    <a:pt x="14" y="149"/>
                  </a:lnTo>
                  <a:lnTo>
                    <a:pt x="14" y="148"/>
                  </a:lnTo>
                  <a:lnTo>
                    <a:pt x="13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3" y="146"/>
                  </a:lnTo>
                  <a:lnTo>
                    <a:pt x="13" y="145"/>
                  </a:lnTo>
                  <a:lnTo>
                    <a:pt x="12" y="145"/>
                  </a:lnTo>
                  <a:lnTo>
                    <a:pt x="11" y="145"/>
                  </a:lnTo>
                  <a:lnTo>
                    <a:pt x="11" y="144"/>
                  </a:lnTo>
                  <a:lnTo>
                    <a:pt x="11" y="143"/>
                  </a:lnTo>
                  <a:lnTo>
                    <a:pt x="11" y="143"/>
                  </a:lnTo>
                  <a:lnTo>
                    <a:pt x="9" y="143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8" y="138"/>
                  </a:lnTo>
                  <a:lnTo>
                    <a:pt x="7" y="138"/>
                  </a:lnTo>
                  <a:lnTo>
                    <a:pt x="7" y="140"/>
                  </a:lnTo>
                  <a:lnTo>
                    <a:pt x="7" y="138"/>
                  </a:lnTo>
                  <a:lnTo>
                    <a:pt x="6" y="137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4" y="136"/>
                  </a:lnTo>
                  <a:lnTo>
                    <a:pt x="3" y="136"/>
                  </a:lnTo>
                  <a:lnTo>
                    <a:pt x="2" y="135"/>
                  </a:lnTo>
                  <a:lnTo>
                    <a:pt x="3" y="135"/>
                  </a:lnTo>
                  <a:lnTo>
                    <a:pt x="4" y="135"/>
                  </a:lnTo>
                  <a:lnTo>
                    <a:pt x="5" y="135"/>
                  </a:lnTo>
                  <a:lnTo>
                    <a:pt x="5" y="134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5" y="133"/>
                  </a:lnTo>
                  <a:lnTo>
                    <a:pt x="4" y="132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4" y="128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2" y="125"/>
                  </a:lnTo>
                  <a:lnTo>
                    <a:pt x="3" y="124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2" y="120"/>
                  </a:lnTo>
                  <a:lnTo>
                    <a:pt x="3" y="121"/>
                  </a:lnTo>
                  <a:lnTo>
                    <a:pt x="4" y="121"/>
                  </a:lnTo>
                  <a:lnTo>
                    <a:pt x="5" y="120"/>
                  </a:lnTo>
                  <a:lnTo>
                    <a:pt x="6" y="120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9" y="120"/>
                  </a:lnTo>
                  <a:lnTo>
                    <a:pt x="9" y="119"/>
                  </a:lnTo>
                  <a:lnTo>
                    <a:pt x="11" y="119"/>
                  </a:lnTo>
                  <a:lnTo>
                    <a:pt x="12" y="119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2" y="116"/>
                  </a:lnTo>
                  <a:lnTo>
                    <a:pt x="13" y="116"/>
                  </a:lnTo>
                  <a:lnTo>
                    <a:pt x="13" y="116"/>
                  </a:lnTo>
                  <a:lnTo>
                    <a:pt x="14" y="116"/>
                  </a:lnTo>
                  <a:lnTo>
                    <a:pt x="15" y="116"/>
                  </a:lnTo>
                  <a:lnTo>
                    <a:pt x="15" y="117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8"/>
                  </a:lnTo>
                  <a:lnTo>
                    <a:pt x="17" y="119"/>
                  </a:lnTo>
                  <a:lnTo>
                    <a:pt x="16" y="120"/>
                  </a:lnTo>
                  <a:lnTo>
                    <a:pt x="17" y="120"/>
                  </a:lnTo>
                  <a:lnTo>
                    <a:pt x="19" y="120"/>
                  </a:lnTo>
                  <a:lnTo>
                    <a:pt x="19" y="119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1" y="121"/>
                  </a:lnTo>
                  <a:lnTo>
                    <a:pt x="22" y="121"/>
                  </a:lnTo>
                  <a:lnTo>
                    <a:pt x="22" y="123"/>
                  </a:lnTo>
                  <a:lnTo>
                    <a:pt x="23" y="123"/>
                  </a:lnTo>
                  <a:lnTo>
                    <a:pt x="23" y="124"/>
                  </a:lnTo>
                  <a:lnTo>
                    <a:pt x="24" y="124"/>
                  </a:lnTo>
                  <a:lnTo>
                    <a:pt x="25" y="125"/>
                  </a:lnTo>
                  <a:lnTo>
                    <a:pt x="26" y="125"/>
                  </a:lnTo>
                  <a:lnTo>
                    <a:pt x="28" y="125"/>
                  </a:lnTo>
                  <a:lnTo>
                    <a:pt x="29" y="125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3" y="118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6" y="117"/>
                  </a:lnTo>
                  <a:lnTo>
                    <a:pt x="37" y="117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5"/>
                  </a:lnTo>
                  <a:lnTo>
                    <a:pt x="37" y="114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6" y="111"/>
                  </a:lnTo>
                  <a:lnTo>
                    <a:pt x="37" y="111"/>
                  </a:lnTo>
                  <a:lnTo>
                    <a:pt x="38" y="111"/>
                  </a:lnTo>
                  <a:lnTo>
                    <a:pt x="38" y="110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40" y="108"/>
                  </a:lnTo>
                  <a:lnTo>
                    <a:pt x="40" y="107"/>
                  </a:lnTo>
                  <a:lnTo>
                    <a:pt x="41" y="106"/>
                  </a:lnTo>
                  <a:lnTo>
                    <a:pt x="41" y="104"/>
                  </a:lnTo>
                  <a:lnTo>
                    <a:pt x="41" y="103"/>
                  </a:lnTo>
                  <a:lnTo>
                    <a:pt x="41" y="102"/>
                  </a:lnTo>
                  <a:lnTo>
                    <a:pt x="42" y="101"/>
                  </a:lnTo>
                  <a:lnTo>
                    <a:pt x="42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5" y="98"/>
                  </a:lnTo>
                  <a:lnTo>
                    <a:pt x="45" y="97"/>
                  </a:lnTo>
                  <a:lnTo>
                    <a:pt x="43" y="95"/>
                  </a:lnTo>
                  <a:lnTo>
                    <a:pt x="45" y="95"/>
                  </a:lnTo>
                  <a:lnTo>
                    <a:pt x="45" y="94"/>
                  </a:lnTo>
                  <a:lnTo>
                    <a:pt x="45" y="93"/>
                  </a:lnTo>
                  <a:lnTo>
                    <a:pt x="43" y="93"/>
                  </a:lnTo>
                  <a:lnTo>
                    <a:pt x="43" y="92"/>
                  </a:lnTo>
                  <a:lnTo>
                    <a:pt x="42" y="91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2" y="87"/>
                  </a:lnTo>
                  <a:lnTo>
                    <a:pt x="42" y="86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7" y="84"/>
                  </a:lnTo>
                  <a:lnTo>
                    <a:pt x="36" y="83"/>
                  </a:lnTo>
                  <a:lnTo>
                    <a:pt x="34" y="83"/>
                  </a:lnTo>
                  <a:lnTo>
                    <a:pt x="34" y="82"/>
                  </a:lnTo>
                  <a:lnTo>
                    <a:pt x="33" y="81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6" y="77"/>
                  </a:lnTo>
                  <a:lnTo>
                    <a:pt x="37" y="77"/>
                  </a:lnTo>
                  <a:lnTo>
                    <a:pt x="38" y="77"/>
                  </a:lnTo>
                  <a:lnTo>
                    <a:pt x="39" y="76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41" y="65"/>
                  </a:lnTo>
                  <a:lnTo>
                    <a:pt x="41" y="64"/>
                  </a:lnTo>
                  <a:lnTo>
                    <a:pt x="41" y="62"/>
                  </a:lnTo>
                  <a:lnTo>
                    <a:pt x="41" y="62"/>
                  </a:lnTo>
                  <a:lnTo>
                    <a:pt x="40" y="61"/>
                  </a:lnTo>
                  <a:lnTo>
                    <a:pt x="41" y="61"/>
                  </a:lnTo>
                  <a:lnTo>
                    <a:pt x="41" y="60"/>
                  </a:lnTo>
                  <a:lnTo>
                    <a:pt x="40" y="59"/>
                  </a:lnTo>
                  <a:lnTo>
                    <a:pt x="40" y="58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3" y="57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5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3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7" y="55"/>
                  </a:lnTo>
                  <a:lnTo>
                    <a:pt x="48" y="56"/>
                  </a:lnTo>
                  <a:lnTo>
                    <a:pt x="48" y="57"/>
                  </a:lnTo>
                  <a:lnTo>
                    <a:pt x="48" y="58"/>
                  </a:lnTo>
                  <a:lnTo>
                    <a:pt x="49" y="58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50" y="60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9"/>
                  </a:lnTo>
                  <a:lnTo>
                    <a:pt x="54" y="58"/>
                  </a:lnTo>
                  <a:lnTo>
                    <a:pt x="55" y="58"/>
                  </a:lnTo>
                  <a:lnTo>
                    <a:pt x="56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9" y="59"/>
                  </a:lnTo>
                  <a:lnTo>
                    <a:pt x="60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68" y="62"/>
                  </a:lnTo>
                  <a:lnTo>
                    <a:pt x="69" y="62"/>
                  </a:lnTo>
                  <a:lnTo>
                    <a:pt x="69" y="64"/>
                  </a:lnTo>
                  <a:lnTo>
                    <a:pt x="71" y="65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7"/>
                  </a:lnTo>
                  <a:lnTo>
                    <a:pt x="72" y="67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3" y="70"/>
                  </a:lnTo>
                  <a:lnTo>
                    <a:pt x="74" y="72"/>
                  </a:lnTo>
                  <a:lnTo>
                    <a:pt x="75" y="72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5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7"/>
                  </a:lnTo>
                  <a:lnTo>
                    <a:pt x="77" y="78"/>
                  </a:lnTo>
                  <a:lnTo>
                    <a:pt x="79" y="78"/>
                  </a:lnTo>
                  <a:lnTo>
                    <a:pt x="79" y="79"/>
                  </a:lnTo>
                  <a:lnTo>
                    <a:pt x="80" y="81"/>
                  </a:lnTo>
                  <a:lnTo>
                    <a:pt x="81" y="81"/>
                  </a:lnTo>
                  <a:lnTo>
                    <a:pt x="82" y="82"/>
                  </a:lnTo>
                  <a:lnTo>
                    <a:pt x="83" y="81"/>
                  </a:lnTo>
                  <a:lnTo>
                    <a:pt x="83" y="82"/>
                  </a:lnTo>
                  <a:lnTo>
                    <a:pt x="84" y="82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8" y="82"/>
                  </a:lnTo>
                  <a:lnTo>
                    <a:pt x="89" y="82"/>
                  </a:lnTo>
                  <a:lnTo>
                    <a:pt x="90" y="82"/>
                  </a:lnTo>
                  <a:lnTo>
                    <a:pt x="90" y="81"/>
                  </a:lnTo>
                  <a:lnTo>
                    <a:pt x="91" y="81"/>
                  </a:lnTo>
                  <a:lnTo>
                    <a:pt x="92" y="81"/>
                  </a:lnTo>
                  <a:lnTo>
                    <a:pt x="93" y="81"/>
                  </a:lnTo>
                  <a:lnTo>
                    <a:pt x="94" y="81"/>
                  </a:lnTo>
                  <a:lnTo>
                    <a:pt x="96" y="81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8" y="82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5" y="81"/>
                  </a:lnTo>
                  <a:lnTo>
                    <a:pt x="106" y="81"/>
                  </a:lnTo>
                  <a:lnTo>
                    <a:pt x="107" y="82"/>
                  </a:lnTo>
                  <a:lnTo>
                    <a:pt x="107" y="83"/>
                  </a:lnTo>
                  <a:lnTo>
                    <a:pt x="108" y="84"/>
                  </a:lnTo>
                  <a:lnTo>
                    <a:pt x="109" y="85"/>
                  </a:lnTo>
                  <a:lnTo>
                    <a:pt x="110" y="86"/>
                  </a:lnTo>
                  <a:lnTo>
                    <a:pt x="111" y="86"/>
                  </a:lnTo>
                  <a:lnTo>
                    <a:pt x="113" y="86"/>
                  </a:lnTo>
                  <a:lnTo>
                    <a:pt x="114" y="86"/>
                  </a:lnTo>
                  <a:lnTo>
                    <a:pt x="114" y="87"/>
                  </a:lnTo>
                  <a:lnTo>
                    <a:pt x="115" y="87"/>
                  </a:lnTo>
                  <a:lnTo>
                    <a:pt x="116" y="87"/>
                  </a:lnTo>
                  <a:lnTo>
                    <a:pt x="117" y="87"/>
                  </a:lnTo>
                  <a:lnTo>
                    <a:pt x="117" y="89"/>
                  </a:lnTo>
                  <a:lnTo>
                    <a:pt x="118" y="90"/>
                  </a:lnTo>
                  <a:lnTo>
                    <a:pt x="119" y="90"/>
                  </a:lnTo>
                  <a:lnTo>
                    <a:pt x="119" y="90"/>
                  </a:lnTo>
                  <a:lnTo>
                    <a:pt x="119" y="91"/>
                  </a:lnTo>
                  <a:lnTo>
                    <a:pt x="120" y="91"/>
                  </a:lnTo>
                  <a:lnTo>
                    <a:pt x="120" y="92"/>
                  </a:lnTo>
                  <a:lnTo>
                    <a:pt x="120" y="93"/>
                  </a:lnTo>
                  <a:lnTo>
                    <a:pt x="120" y="94"/>
                  </a:lnTo>
                  <a:lnTo>
                    <a:pt x="120" y="95"/>
                  </a:lnTo>
                  <a:lnTo>
                    <a:pt x="122" y="97"/>
                  </a:lnTo>
                  <a:lnTo>
                    <a:pt x="122" y="98"/>
                  </a:lnTo>
                  <a:lnTo>
                    <a:pt x="122" y="99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5" y="100"/>
                  </a:lnTo>
                  <a:lnTo>
                    <a:pt x="126" y="100"/>
                  </a:lnTo>
                  <a:lnTo>
                    <a:pt x="127" y="100"/>
                  </a:lnTo>
                  <a:lnTo>
                    <a:pt x="128" y="100"/>
                  </a:lnTo>
                  <a:lnTo>
                    <a:pt x="128" y="99"/>
                  </a:lnTo>
                  <a:lnTo>
                    <a:pt x="129" y="99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2" y="98"/>
                  </a:lnTo>
                  <a:lnTo>
                    <a:pt x="132" y="99"/>
                  </a:lnTo>
                  <a:lnTo>
                    <a:pt x="133" y="98"/>
                  </a:lnTo>
                  <a:lnTo>
                    <a:pt x="134" y="98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7" y="99"/>
                  </a:lnTo>
                  <a:lnTo>
                    <a:pt x="139" y="99"/>
                  </a:lnTo>
                  <a:lnTo>
                    <a:pt x="140" y="100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3"/>
                  </a:lnTo>
                  <a:lnTo>
                    <a:pt x="143" y="104"/>
                  </a:lnTo>
                  <a:lnTo>
                    <a:pt x="144" y="103"/>
                  </a:lnTo>
                  <a:lnTo>
                    <a:pt x="145" y="103"/>
                  </a:lnTo>
                  <a:lnTo>
                    <a:pt x="146" y="103"/>
                  </a:lnTo>
                  <a:lnTo>
                    <a:pt x="148" y="103"/>
                  </a:lnTo>
                  <a:lnTo>
                    <a:pt x="148" y="102"/>
                  </a:lnTo>
                  <a:lnTo>
                    <a:pt x="149" y="102"/>
                  </a:lnTo>
                  <a:lnTo>
                    <a:pt x="148" y="101"/>
                  </a:lnTo>
                  <a:lnTo>
                    <a:pt x="148" y="100"/>
                  </a:lnTo>
                  <a:lnTo>
                    <a:pt x="149" y="99"/>
                  </a:lnTo>
                  <a:lnTo>
                    <a:pt x="150" y="99"/>
                  </a:lnTo>
                  <a:lnTo>
                    <a:pt x="151" y="99"/>
                  </a:lnTo>
                  <a:lnTo>
                    <a:pt x="151" y="98"/>
                  </a:lnTo>
                  <a:lnTo>
                    <a:pt x="151" y="97"/>
                  </a:lnTo>
                  <a:lnTo>
                    <a:pt x="151" y="95"/>
                  </a:lnTo>
                  <a:lnTo>
                    <a:pt x="151" y="94"/>
                  </a:lnTo>
                  <a:lnTo>
                    <a:pt x="152" y="93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0" y="91"/>
                  </a:lnTo>
                  <a:lnTo>
                    <a:pt x="150" y="90"/>
                  </a:lnTo>
                  <a:lnTo>
                    <a:pt x="149" y="90"/>
                  </a:lnTo>
                  <a:lnTo>
                    <a:pt x="149" y="89"/>
                  </a:lnTo>
                  <a:lnTo>
                    <a:pt x="149" y="87"/>
                  </a:lnTo>
                  <a:lnTo>
                    <a:pt x="148" y="87"/>
                  </a:lnTo>
                  <a:lnTo>
                    <a:pt x="148" y="86"/>
                  </a:lnTo>
                  <a:lnTo>
                    <a:pt x="148" y="85"/>
                  </a:lnTo>
                  <a:lnTo>
                    <a:pt x="146" y="84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3"/>
                  </a:lnTo>
                  <a:lnTo>
                    <a:pt x="144" y="83"/>
                  </a:lnTo>
                  <a:lnTo>
                    <a:pt x="143" y="83"/>
                  </a:lnTo>
                  <a:lnTo>
                    <a:pt x="142" y="83"/>
                  </a:lnTo>
                  <a:lnTo>
                    <a:pt x="141" y="82"/>
                  </a:lnTo>
                  <a:lnTo>
                    <a:pt x="140" y="82"/>
                  </a:lnTo>
                  <a:lnTo>
                    <a:pt x="140" y="81"/>
                  </a:lnTo>
                  <a:lnTo>
                    <a:pt x="137" y="79"/>
                  </a:lnTo>
                  <a:lnTo>
                    <a:pt x="136" y="79"/>
                  </a:lnTo>
                  <a:lnTo>
                    <a:pt x="136" y="78"/>
                  </a:lnTo>
                  <a:lnTo>
                    <a:pt x="136" y="77"/>
                  </a:lnTo>
                  <a:lnTo>
                    <a:pt x="136" y="76"/>
                  </a:lnTo>
                  <a:lnTo>
                    <a:pt x="136" y="75"/>
                  </a:lnTo>
                  <a:lnTo>
                    <a:pt x="136" y="74"/>
                  </a:lnTo>
                  <a:lnTo>
                    <a:pt x="136" y="73"/>
                  </a:lnTo>
                  <a:lnTo>
                    <a:pt x="135" y="73"/>
                  </a:lnTo>
                  <a:lnTo>
                    <a:pt x="135" y="72"/>
                  </a:lnTo>
                  <a:lnTo>
                    <a:pt x="135" y="70"/>
                  </a:lnTo>
                  <a:lnTo>
                    <a:pt x="136" y="70"/>
                  </a:lnTo>
                  <a:lnTo>
                    <a:pt x="136" y="69"/>
                  </a:lnTo>
                  <a:lnTo>
                    <a:pt x="137" y="68"/>
                  </a:lnTo>
                  <a:lnTo>
                    <a:pt x="139" y="67"/>
                  </a:lnTo>
                  <a:lnTo>
                    <a:pt x="139" y="66"/>
                  </a:lnTo>
                  <a:lnTo>
                    <a:pt x="137" y="65"/>
                  </a:lnTo>
                  <a:lnTo>
                    <a:pt x="137" y="64"/>
                  </a:lnTo>
                  <a:lnTo>
                    <a:pt x="137" y="62"/>
                  </a:lnTo>
                  <a:lnTo>
                    <a:pt x="139" y="62"/>
                  </a:lnTo>
                  <a:lnTo>
                    <a:pt x="139" y="62"/>
                  </a:lnTo>
                  <a:lnTo>
                    <a:pt x="140" y="61"/>
                  </a:lnTo>
                  <a:lnTo>
                    <a:pt x="140" y="60"/>
                  </a:lnTo>
                  <a:lnTo>
                    <a:pt x="140" y="59"/>
                  </a:lnTo>
                  <a:lnTo>
                    <a:pt x="140" y="58"/>
                  </a:lnTo>
                  <a:lnTo>
                    <a:pt x="139" y="58"/>
                  </a:lnTo>
                  <a:lnTo>
                    <a:pt x="140" y="57"/>
                  </a:lnTo>
                  <a:lnTo>
                    <a:pt x="140" y="56"/>
                  </a:lnTo>
                  <a:lnTo>
                    <a:pt x="139" y="55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7" y="52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0"/>
                  </a:lnTo>
                  <a:lnTo>
                    <a:pt x="141" y="51"/>
                  </a:lnTo>
                  <a:lnTo>
                    <a:pt x="142" y="52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4" y="52"/>
                  </a:lnTo>
                  <a:lnTo>
                    <a:pt x="145" y="52"/>
                  </a:lnTo>
                  <a:lnTo>
                    <a:pt x="145" y="51"/>
                  </a:lnTo>
                  <a:lnTo>
                    <a:pt x="146" y="50"/>
                  </a:lnTo>
                  <a:lnTo>
                    <a:pt x="148" y="50"/>
                  </a:lnTo>
                  <a:lnTo>
                    <a:pt x="149" y="50"/>
                  </a:lnTo>
                  <a:lnTo>
                    <a:pt x="149" y="49"/>
                  </a:lnTo>
                  <a:lnTo>
                    <a:pt x="150" y="49"/>
                  </a:lnTo>
                  <a:lnTo>
                    <a:pt x="150" y="48"/>
                  </a:lnTo>
                  <a:lnTo>
                    <a:pt x="151" y="47"/>
                  </a:lnTo>
                  <a:lnTo>
                    <a:pt x="152" y="47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4" y="45"/>
                  </a:lnTo>
                  <a:lnTo>
                    <a:pt x="156" y="45"/>
                  </a:lnTo>
                  <a:lnTo>
                    <a:pt x="157" y="44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60" y="45"/>
                  </a:lnTo>
                  <a:lnTo>
                    <a:pt x="160" y="47"/>
                  </a:lnTo>
                  <a:lnTo>
                    <a:pt x="162" y="47"/>
                  </a:lnTo>
                  <a:lnTo>
                    <a:pt x="163" y="45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6" y="43"/>
                  </a:lnTo>
                  <a:lnTo>
                    <a:pt x="167" y="43"/>
                  </a:lnTo>
                  <a:lnTo>
                    <a:pt x="168" y="44"/>
                  </a:lnTo>
                  <a:lnTo>
                    <a:pt x="169" y="45"/>
                  </a:lnTo>
                  <a:lnTo>
                    <a:pt x="170" y="45"/>
                  </a:lnTo>
                  <a:lnTo>
                    <a:pt x="171" y="45"/>
                  </a:lnTo>
                  <a:lnTo>
                    <a:pt x="173" y="44"/>
                  </a:lnTo>
                  <a:lnTo>
                    <a:pt x="173" y="43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5" y="41"/>
                  </a:lnTo>
                  <a:lnTo>
                    <a:pt x="176" y="41"/>
                  </a:lnTo>
                  <a:lnTo>
                    <a:pt x="177" y="40"/>
                  </a:lnTo>
                  <a:lnTo>
                    <a:pt x="177" y="39"/>
                  </a:lnTo>
                  <a:lnTo>
                    <a:pt x="177" y="38"/>
                  </a:lnTo>
                  <a:lnTo>
                    <a:pt x="178" y="36"/>
                  </a:lnTo>
                  <a:lnTo>
                    <a:pt x="179" y="36"/>
                  </a:lnTo>
                  <a:lnTo>
                    <a:pt x="179" y="35"/>
                  </a:lnTo>
                  <a:lnTo>
                    <a:pt x="179" y="35"/>
                  </a:lnTo>
                  <a:lnTo>
                    <a:pt x="180" y="35"/>
                  </a:lnTo>
                  <a:lnTo>
                    <a:pt x="182" y="35"/>
                  </a:lnTo>
                  <a:lnTo>
                    <a:pt x="183" y="35"/>
                  </a:lnTo>
                  <a:lnTo>
                    <a:pt x="184" y="35"/>
                  </a:lnTo>
                  <a:lnTo>
                    <a:pt x="185" y="35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7" y="32"/>
                  </a:lnTo>
                  <a:lnTo>
                    <a:pt x="187" y="31"/>
                  </a:lnTo>
                  <a:lnTo>
                    <a:pt x="187" y="30"/>
                  </a:lnTo>
                  <a:lnTo>
                    <a:pt x="188" y="28"/>
                  </a:lnTo>
                  <a:lnTo>
                    <a:pt x="188" y="27"/>
                  </a:lnTo>
                  <a:lnTo>
                    <a:pt x="189" y="27"/>
                  </a:lnTo>
                  <a:lnTo>
                    <a:pt x="189" y="26"/>
                  </a:lnTo>
                  <a:lnTo>
                    <a:pt x="191" y="26"/>
                  </a:lnTo>
                  <a:lnTo>
                    <a:pt x="192" y="26"/>
                  </a:lnTo>
                  <a:lnTo>
                    <a:pt x="193" y="25"/>
                  </a:lnTo>
                  <a:lnTo>
                    <a:pt x="194" y="25"/>
                  </a:lnTo>
                  <a:lnTo>
                    <a:pt x="195" y="24"/>
                  </a:lnTo>
                  <a:lnTo>
                    <a:pt x="196" y="25"/>
                  </a:lnTo>
                  <a:lnTo>
                    <a:pt x="197" y="24"/>
                  </a:lnTo>
                  <a:lnTo>
                    <a:pt x="197" y="23"/>
                  </a:lnTo>
                  <a:lnTo>
                    <a:pt x="199" y="22"/>
                  </a:lnTo>
                  <a:lnTo>
                    <a:pt x="200" y="22"/>
                  </a:lnTo>
                  <a:lnTo>
                    <a:pt x="201" y="21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3" y="21"/>
                  </a:lnTo>
                  <a:lnTo>
                    <a:pt x="203" y="19"/>
                  </a:lnTo>
                  <a:lnTo>
                    <a:pt x="203" y="18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4" y="14"/>
                  </a:lnTo>
                  <a:lnTo>
                    <a:pt x="204" y="13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0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9"/>
                  </a:lnTo>
                  <a:lnTo>
                    <a:pt x="208" y="10"/>
                  </a:lnTo>
                  <a:lnTo>
                    <a:pt x="209" y="10"/>
                  </a:lnTo>
                  <a:lnTo>
                    <a:pt x="210" y="10"/>
                  </a:lnTo>
                  <a:lnTo>
                    <a:pt x="211" y="10"/>
                  </a:lnTo>
                  <a:lnTo>
                    <a:pt x="212" y="10"/>
                  </a:lnTo>
                  <a:lnTo>
                    <a:pt x="213" y="11"/>
                  </a:lnTo>
                  <a:lnTo>
                    <a:pt x="214" y="11"/>
                  </a:lnTo>
                  <a:lnTo>
                    <a:pt x="216" y="10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7" y="8"/>
                  </a:lnTo>
                  <a:lnTo>
                    <a:pt x="217" y="7"/>
                  </a:lnTo>
                  <a:lnTo>
                    <a:pt x="216" y="6"/>
                  </a:lnTo>
                  <a:lnTo>
                    <a:pt x="216" y="5"/>
                  </a:lnTo>
                  <a:lnTo>
                    <a:pt x="217" y="4"/>
                  </a:lnTo>
                  <a:lnTo>
                    <a:pt x="217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4" name="Freeform 132"/>
            <p:cNvSpPr>
              <a:spLocks/>
            </p:cNvSpPr>
            <p:nvPr/>
          </p:nvSpPr>
          <p:spPr bwMode="auto">
            <a:xfrm>
              <a:off x="3594100" y="3227388"/>
              <a:ext cx="528638" cy="395288"/>
            </a:xfrm>
            <a:custGeom>
              <a:avLst/>
              <a:gdLst>
                <a:gd name="T0" fmla="*/ 259 w 333"/>
                <a:gd name="T1" fmla="*/ 11 h 249"/>
                <a:gd name="T2" fmla="*/ 252 w 333"/>
                <a:gd name="T3" fmla="*/ 16 h 249"/>
                <a:gd name="T4" fmla="*/ 261 w 333"/>
                <a:gd name="T5" fmla="*/ 21 h 249"/>
                <a:gd name="T6" fmla="*/ 262 w 333"/>
                <a:gd name="T7" fmla="*/ 27 h 249"/>
                <a:gd name="T8" fmla="*/ 265 w 333"/>
                <a:gd name="T9" fmla="*/ 34 h 249"/>
                <a:gd name="T10" fmla="*/ 271 w 333"/>
                <a:gd name="T11" fmla="*/ 41 h 249"/>
                <a:gd name="T12" fmla="*/ 268 w 333"/>
                <a:gd name="T13" fmla="*/ 45 h 249"/>
                <a:gd name="T14" fmla="*/ 274 w 333"/>
                <a:gd name="T15" fmla="*/ 51 h 249"/>
                <a:gd name="T16" fmla="*/ 277 w 333"/>
                <a:gd name="T17" fmla="*/ 59 h 249"/>
                <a:gd name="T18" fmla="*/ 279 w 333"/>
                <a:gd name="T19" fmla="*/ 66 h 249"/>
                <a:gd name="T20" fmla="*/ 279 w 333"/>
                <a:gd name="T21" fmla="*/ 71 h 249"/>
                <a:gd name="T22" fmla="*/ 284 w 333"/>
                <a:gd name="T23" fmla="*/ 77 h 249"/>
                <a:gd name="T24" fmla="*/ 290 w 333"/>
                <a:gd name="T25" fmla="*/ 84 h 249"/>
                <a:gd name="T26" fmla="*/ 297 w 333"/>
                <a:gd name="T27" fmla="*/ 84 h 249"/>
                <a:gd name="T28" fmla="*/ 297 w 333"/>
                <a:gd name="T29" fmla="*/ 92 h 249"/>
                <a:gd name="T30" fmla="*/ 297 w 333"/>
                <a:gd name="T31" fmla="*/ 96 h 249"/>
                <a:gd name="T32" fmla="*/ 303 w 333"/>
                <a:gd name="T33" fmla="*/ 103 h 249"/>
                <a:gd name="T34" fmla="*/ 308 w 333"/>
                <a:gd name="T35" fmla="*/ 109 h 249"/>
                <a:gd name="T36" fmla="*/ 304 w 333"/>
                <a:gd name="T37" fmla="*/ 116 h 249"/>
                <a:gd name="T38" fmla="*/ 303 w 333"/>
                <a:gd name="T39" fmla="*/ 123 h 249"/>
                <a:gd name="T40" fmla="*/ 305 w 333"/>
                <a:gd name="T41" fmla="*/ 133 h 249"/>
                <a:gd name="T42" fmla="*/ 308 w 333"/>
                <a:gd name="T43" fmla="*/ 140 h 249"/>
                <a:gd name="T44" fmla="*/ 314 w 333"/>
                <a:gd name="T45" fmla="*/ 148 h 249"/>
                <a:gd name="T46" fmla="*/ 317 w 333"/>
                <a:gd name="T47" fmla="*/ 155 h 249"/>
                <a:gd name="T48" fmla="*/ 316 w 333"/>
                <a:gd name="T49" fmla="*/ 164 h 249"/>
                <a:gd name="T50" fmla="*/ 318 w 333"/>
                <a:gd name="T51" fmla="*/ 172 h 249"/>
                <a:gd name="T52" fmla="*/ 319 w 333"/>
                <a:gd name="T53" fmla="*/ 180 h 249"/>
                <a:gd name="T54" fmla="*/ 321 w 333"/>
                <a:gd name="T55" fmla="*/ 188 h 249"/>
                <a:gd name="T56" fmla="*/ 326 w 333"/>
                <a:gd name="T57" fmla="*/ 196 h 249"/>
                <a:gd name="T58" fmla="*/ 326 w 333"/>
                <a:gd name="T59" fmla="*/ 204 h 249"/>
                <a:gd name="T60" fmla="*/ 329 w 333"/>
                <a:gd name="T61" fmla="*/ 209 h 249"/>
                <a:gd name="T62" fmla="*/ 331 w 333"/>
                <a:gd name="T63" fmla="*/ 216 h 249"/>
                <a:gd name="T64" fmla="*/ 331 w 333"/>
                <a:gd name="T65" fmla="*/ 226 h 249"/>
                <a:gd name="T66" fmla="*/ 328 w 333"/>
                <a:gd name="T67" fmla="*/ 229 h 249"/>
                <a:gd name="T68" fmla="*/ 327 w 333"/>
                <a:gd name="T69" fmla="*/ 237 h 249"/>
                <a:gd name="T70" fmla="*/ 327 w 333"/>
                <a:gd name="T71" fmla="*/ 246 h 249"/>
                <a:gd name="T72" fmla="*/ 263 w 333"/>
                <a:gd name="T73" fmla="*/ 248 h 249"/>
                <a:gd name="T74" fmla="*/ 242 w 333"/>
                <a:gd name="T75" fmla="*/ 248 h 249"/>
                <a:gd name="T76" fmla="*/ 231 w 333"/>
                <a:gd name="T77" fmla="*/ 248 h 249"/>
                <a:gd name="T78" fmla="*/ 210 w 333"/>
                <a:gd name="T79" fmla="*/ 248 h 249"/>
                <a:gd name="T80" fmla="*/ 188 w 333"/>
                <a:gd name="T81" fmla="*/ 248 h 249"/>
                <a:gd name="T82" fmla="*/ 163 w 333"/>
                <a:gd name="T83" fmla="*/ 248 h 249"/>
                <a:gd name="T84" fmla="*/ 142 w 333"/>
                <a:gd name="T85" fmla="*/ 248 h 249"/>
                <a:gd name="T86" fmla="*/ 122 w 333"/>
                <a:gd name="T87" fmla="*/ 248 h 249"/>
                <a:gd name="T88" fmla="*/ 108 w 333"/>
                <a:gd name="T89" fmla="*/ 248 h 249"/>
                <a:gd name="T90" fmla="*/ 95 w 333"/>
                <a:gd name="T91" fmla="*/ 248 h 249"/>
                <a:gd name="T92" fmla="*/ 80 w 333"/>
                <a:gd name="T93" fmla="*/ 248 h 249"/>
                <a:gd name="T94" fmla="*/ 69 w 333"/>
                <a:gd name="T95" fmla="*/ 248 h 249"/>
                <a:gd name="T96" fmla="*/ 54 w 333"/>
                <a:gd name="T97" fmla="*/ 248 h 249"/>
                <a:gd name="T98" fmla="*/ 34 w 333"/>
                <a:gd name="T99" fmla="*/ 248 h 249"/>
                <a:gd name="T100" fmla="*/ 17 w 333"/>
                <a:gd name="T101" fmla="*/ 248 h 249"/>
                <a:gd name="T102" fmla="*/ 9 w 333"/>
                <a:gd name="T103" fmla="*/ 180 h 249"/>
                <a:gd name="T104" fmla="*/ 20 w 333"/>
                <a:gd name="T105" fmla="*/ 125 h 249"/>
                <a:gd name="T106" fmla="*/ 11 w 333"/>
                <a:gd name="T107" fmla="*/ 83 h 249"/>
                <a:gd name="T108" fmla="*/ 10 w 333"/>
                <a:gd name="T109" fmla="*/ 68 h 249"/>
                <a:gd name="T110" fmla="*/ 20 w 333"/>
                <a:gd name="T111" fmla="*/ 46 h 249"/>
                <a:gd name="T112" fmla="*/ 94 w 333"/>
                <a:gd name="T113" fmla="*/ 23 h 249"/>
                <a:gd name="T114" fmla="*/ 124 w 333"/>
                <a:gd name="T115" fmla="*/ 8 h 249"/>
                <a:gd name="T116" fmla="*/ 202 w 333"/>
                <a:gd name="T117" fmla="*/ 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3" h="249">
                  <a:moveTo>
                    <a:pt x="256" y="2"/>
                  </a:moveTo>
                  <a:lnTo>
                    <a:pt x="257" y="3"/>
                  </a:lnTo>
                  <a:lnTo>
                    <a:pt x="258" y="4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9"/>
                  </a:lnTo>
                  <a:lnTo>
                    <a:pt x="259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58" y="12"/>
                  </a:lnTo>
                  <a:lnTo>
                    <a:pt x="258" y="13"/>
                  </a:lnTo>
                  <a:lnTo>
                    <a:pt x="257" y="13"/>
                  </a:lnTo>
                  <a:lnTo>
                    <a:pt x="257" y="15"/>
                  </a:lnTo>
                  <a:lnTo>
                    <a:pt x="256" y="15"/>
                  </a:lnTo>
                  <a:lnTo>
                    <a:pt x="254" y="15"/>
                  </a:lnTo>
                  <a:lnTo>
                    <a:pt x="253" y="15"/>
                  </a:lnTo>
                  <a:lnTo>
                    <a:pt x="252" y="16"/>
                  </a:lnTo>
                  <a:lnTo>
                    <a:pt x="253" y="16"/>
                  </a:lnTo>
                  <a:lnTo>
                    <a:pt x="254" y="16"/>
                  </a:lnTo>
                  <a:lnTo>
                    <a:pt x="254" y="17"/>
                  </a:lnTo>
                  <a:lnTo>
                    <a:pt x="256" y="17"/>
                  </a:lnTo>
                  <a:lnTo>
                    <a:pt x="257" y="18"/>
                  </a:lnTo>
                  <a:lnTo>
                    <a:pt x="257" y="19"/>
                  </a:lnTo>
                  <a:lnTo>
                    <a:pt x="258" y="19"/>
                  </a:lnTo>
                  <a:lnTo>
                    <a:pt x="260" y="20"/>
                  </a:lnTo>
                  <a:lnTo>
                    <a:pt x="261" y="21"/>
                  </a:lnTo>
                  <a:lnTo>
                    <a:pt x="260" y="21"/>
                  </a:lnTo>
                  <a:lnTo>
                    <a:pt x="260" y="23"/>
                  </a:lnTo>
                  <a:lnTo>
                    <a:pt x="259" y="23"/>
                  </a:lnTo>
                  <a:lnTo>
                    <a:pt x="259" y="24"/>
                  </a:lnTo>
                  <a:lnTo>
                    <a:pt x="259" y="25"/>
                  </a:lnTo>
                  <a:lnTo>
                    <a:pt x="260" y="25"/>
                  </a:lnTo>
                  <a:lnTo>
                    <a:pt x="260" y="26"/>
                  </a:lnTo>
                  <a:lnTo>
                    <a:pt x="261" y="26"/>
                  </a:lnTo>
                  <a:lnTo>
                    <a:pt x="262" y="27"/>
                  </a:lnTo>
                  <a:lnTo>
                    <a:pt x="262" y="28"/>
                  </a:lnTo>
                  <a:lnTo>
                    <a:pt x="263" y="28"/>
                  </a:lnTo>
                  <a:lnTo>
                    <a:pt x="262" y="29"/>
                  </a:lnTo>
                  <a:lnTo>
                    <a:pt x="262" y="30"/>
                  </a:lnTo>
                  <a:lnTo>
                    <a:pt x="262" y="32"/>
                  </a:lnTo>
                  <a:lnTo>
                    <a:pt x="263" y="32"/>
                  </a:lnTo>
                  <a:lnTo>
                    <a:pt x="263" y="33"/>
                  </a:lnTo>
                  <a:lnTo>
                    <a:pt x="263" y="34"/>
                  </a:lnTo>
                  <a:lnTo>
                    <a:pt x="265" y="34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7" y="37"/>
                  </a:lnTo>
                  <a:lnTo>
                    <a:pt x="268" y="38"/>
                  </a:lnTo>
                  <a:lnTo>
                    <a:pt x="269" y="38"/>
                  </a:lnTo>
                  <a:lnTo>
                    <a:pt x="270" y="38"/>
                  </a:lnTo>
                  <a:lnTo>
                    <a:pt x="271" y="40"/>
                  </a:lnTo>
                  <a:lnTo>
                    <a:pt x="271" y="41"/>
                  </a:lnTo>
                  <a:lnTo>
                    <a:pt x="270" y="41"/>
                  </a:lnTo>
                  <a:lnTo>
                    <a:pt x="270" y="42"/>
                  </a:lnTo>
                  <a:lnTo>
                    <a:pt x="269" y="42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68" y="43"/>
                  </a:lnTo>
                  <a:lnTo>
                    <a:pt x="268" y="44"/>
                  </a:lnTo>
                  <a:lnTo>
                    <a:pt x="267" y="44"/>
                  </a:lnTo>
                  <a:lnTo>
                    <a:pt x="268" y="45"/>
                  </a:lnTo>
                  <a:lnTo>
                    <a:pt x="268" y="46"/>
                  </a:lnTo>
                  <a:lnTo>
                    <a:pt x="268" y="47"/>
                  </a:lnTo>
                  <a:lnTo>
                    <a:pt x="268" y="49"/>
                  </a:lnTo>
                  <a:lnTo>
                    <a:pt x="268" y="50"/>
                  </a:lnTo>
                  <a:lnTo>
                    <a:pt x="269" y="50"/>
                  </a:lnTo>
                  <a:lnTo>
                    <a:pt x="270" y="50"/>
                  </a:lnTo>
                  <a:lnTo>
                    <a:pt x="271" y="51"/>
                  </a:lnTo>
                  <a:lnTo>
                    <a:pt x="273" y="51"/>
                  </a:lnTo>
                  <a:lnTo>
                    <a:pt x="274" y="51"/>
                  </a:lnTo>
                  <a:lnTo>
                    <a:pt x="274" y="52"/>
                  </a:lnTo>
                  <a:lnTo>
                    <a:pt x="275" y="53"/>
                  </a:lnTo>
                  <a:lnTo>
                    <a:pt x="276" y="53"/>
                  </a:lnTo>
                  <a:lnTo>
                    <a:pt x="276" y="54"/>
                  </a:lnTo>
                  <a:lnTo>
                    <a:pt x="277" y="54"/>
                  </a:lnTo>
                  <a:lnTo>
                    <a:pt x="277" y="55"/>
                  </a:lnTo>
                  <a:lnTo>
                    <a:pt x="277" y="57"/>
                  </a:lnTo>
                  <a:lnTo>
                    <a:pt x="277" y="58"/>
                  </a:lnTo>
                  <a:lnTo>
                    <a:pt x="277" y="59"/>
                  </a:lnTo>
                  <a:lnTo>
                    <a:pt x="278" y="59"/>
                  </a:lnTo>
                  <a:lnTo>
                    <a:pt x="279" y="59"/>
                  </a:lnTo>
                  <a:lnTo>
                    <a:pt x="279" y="60"/>
                  </a:lnTo>
                  <a:lnTo>
                    <a:pt x="279" y="61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8" y="65"/>
                  </a:lnTo>
                  <a:lnTo>
                    <a:pt x="279" y="66"/>
                  </a:lnTo>
                  <a:lnTo>
                    <a:pt x="280" y="67"/>
                  </a:lnTo>
                  <a:lnTo>
                    <a:pt x="279" y="67"/>
                  </a:lnTo>
                  <a:lnTo>
                    <a:pt x="279" y="68"/>
                  </a:lnTo>
                  <a:lnTo>
                    <a:pt x="278" y="68"/>
                  </a:lnTo>
                  <a:lnTo>
                    <a:pt x="277" y="69"/>
                  </a:lnTo>
                  <a:lnTo>
                    <a:pt x="277" y="69"/>
                  </a:lnTo>
                  <a:lnTo>
                    <a:pt x="278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80" y="71"/>
                  </a:lnTo>
                  <a:lnTo>
                    <a:pt x="280" y="72"/>
                  </a:lnTo>
                  <a:lnTo>
                    <a:pt x="280" y="74"/>
                  </a:lnTo>
                  <a:lnTo>
                    <a:pt x="282" y="74"/>
                  </a:lnTo>
                  <a:lnTo>
                    <a:pt x="283" y="74"/>
                  </a:lnTo>
                  <a:lnTo>
                    <a:pt x="283" y="75"/>
                  </a:lnTo>
                  <a:lnTo>
                    <a:pt x="284" y="75"/>
                  </a:lnTo>
                  <a:lnTo>
                    <a:pt x="284" y="76"/>
                  </a:lnTo>
                  <a:lnTo>
                    <a:pt x="284" y="77"/>
                  </a:lnTo>
                  <a:lnTo>
                    <a:pt x="285" y="78"/>
                  </a:lnTo>
                  <a:lnTo>
                    <a:pt x="285" y="79"/>
                  </a:lnTo>
                  <a:lnTo>
                    <a:pt x="285" y="80"/>
                  </a:lnTo>
                  <a:lnTo>
                    <a:pt x="285" y="82"/>
                  </a:lnTo>
                  <a:lnTo>
                    <a:pt x="285" y="83"/>
                  </a:lnTo>
                  <a:lnTo>
                    <a:pt x="286" y="83"/>
                  </a:lnTo>
                  <a:lnTo>
                    <a:pt x="287" y="83"/>
                  </a:lnTo>
                  <a:lnTo>
                    <a:pt x="288" y="84"/>
                  </a:lnTo>
                  <a:lnTo>
                    <a:pt x="290" y="84"/>
                  </a:lnTo>
                  <a:lnTo>
                    <a:pt x="291" y="84"/>
                  </a:lnTo>
                  <a:lnTo>
                    <a:pt x="292" y="84"/>
                  </a:lnTo>
                  <a:lnTo>
                    <a:pt x="292" y="84"/>
                  </a:lnTo>
                  <a:lnTo>
                    <a:pt x="293" y="83"/>
                  </a:lnTo>
                  <a:lnTo>
                    <a:pt x="294" y="83"/>
                  </a:lnTo>
                  <a:lnTo>
                    <a:pt x="295" y="83"/>
                  </a:lnTo>
                  <a:lnTo>
                    <a:pt x="296" y="83"/>
                  </a:lnTo>
                  <a:lnTo>
                    <a:pt x="296" y="84"/>
                  </a:lnTo>
                  <a:lnTo>
                    <a:pt x="297" y="84"/>
                  </a:lnTo>
                  <a:lnTo>
                    <a:pt x="297" y="85"/>
                  </a:lnTo>
                  <a:lnTo>
                    <a:pt x="299" y="85"/>
                  </a:lnTo>
                  <a:lnTo>
                    <a:pt x="300" y="85"/>
                  </a:lnTo>
                  <a:lnTo>
                    <a:pt x="300" y="86"/>
                  </a:lnTo>
                  <a:lnTo>
                    <a:pt x="300" y="87"/>
                  </a:lnTo>
                  <a:lnTo>
                    <a:pt x="300" y="88"/>
                  </a:lnTo>
                  <a:lnTo>
                    <a:pt x="300" y="89"/>
                  </a:lnTo>
                  <a:lnTo>
                    <a:pt x="299" y="91"/>
                  </a:lnTo>
                  <a:lnTo>
                    <a:pt x="297" y="92"/>
                  </a:lnTo>
                  <a:lnTo>
                    <a:pt x="296" y="92"/>
                  </a:lnTo>
                  <a:lnTo>
                    <a:pt x="295" y="92"/>
                  </a:lnTo>
                  <a:lnTo>
                    <a:pt x="295" y="93"/>
                  </a:lnTo>
                  <a:lnTo>
                    <a:pt x="294" y="94"/>
                  </a:lnTo>
                  <a:lnTo>
                    <a:pt x="295" y="94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6" y="96"/>
                  </a:lnTo>
                  <a:lnTo>
                    <a:pt x="297" y="96"/>
                  </a:lnTo>
                  <a:lnTo>
                    <a:pt x="299" y="96"/>
                  </a:lnTo>
                  <a:lnTo>
                    <a:pt x="300" y="97"/>
                  </a:lnTo>
                  <a:lnTo>
                    <a:pt x="301" y="97"/>
                  </a:lnTo>
                  <a:lnTo>
                    <a:pt x="302" y="97"/>
                  </a:lnTo>
                  <a:lnTo>
                    <a:pt x="302" y="99"/>
                  </a:lnTo>
                  <a:lnTo>
                    <a:pt x="302" y="100"/>
                  </a:lnTo>
                  <a:lnTo>
                    <a:pt x="303" y="101"/>
                  </a:lnTo>
                  <a:lnTo>
                    <a:pt x="303" y="102"/>
                  </a:lnTo>
                  <a:lnTo>
                    <a:pt x="303" y="103"/>
                  </a:lnTo>
                  <a:lnTo>
                    <a:pt x="304" y="103"/>
                  </a:lnTo>
                  <a:lnTo>
                    <a:pt x="305" y="103"/>
                  </a:lnTo>
                  <a:lnTo>
                    <a:pt x="307" y="104"/>
                  </a:lnTo>
                  <a:lnTo>
                    <a:pt x="308" y="104"/>
                  </a:lnTo>
                  <a:lnTo>
                    <a:pt x="308" y="105"/>
                  </a:lnTo>
                  <a:lnTo>
                    <a:pt x="308" y="106"/>
                  </a:lnTo>
                  <a:lnTo>
                    <a:pt x="309" y="108"/>
                  </a:lnTo>
                  <a:lnTo>
                    <a:pt x="309" y="109"/>
                  </a:lnTo>
                  <a:lnTo>
                    <a:pt x="308" y="109"/>
                  </a:lnTo>
                  <a:lnTo>
                    <a:pt x="308" y="110"/>
                  </a:lnTo>
                  <a:lnTo>
                    <a:pt x="307" y="110"/>
                  </a:lnTo>
                  <a:lnTo>
                    <a:pt x="305" y="111"/>
                  </a:lnTo>
                  <a:lnTo>
                    <a:pt x="305" y="112"/>
                  </a:lnTo>
                  <a:lnTo>
                    <a:pt x="305" y="113"/>
                  </a:lnTo>
                  <a:lnTo>
                    <a:pt x="305" y="114"/>
                  </a:lnTo>
                  <a:lnTo>
                    <a:pt x="304" y="114"/>
                  </a:lnTo>
                  <a:lnTo>
                    <a:pt x="303" y="116"/>
                  </a:lnTo>
                  <a:lnTo>
                    <a:pt x="304" y="116"/>
                  </a:lnTo>
                  <a:lnTo>
                    <a:pt x="303" y="117"/>
                  </a:lnTo>
                  <a:lnTo>
                    <a:pt x="302" y="117"/>
                  </a:lnTo>
                  <a:lnTo>
                    <a:pt x="303" y="118"/>
                  </a:lnTo>
                  <a:lnTo>
                    <a:pt x="303" y="119"/>
                  </a:lnTo>
                  <a:lnTo>
                    <a:pt x="303" y="120"/>
                  </a:lnTo>
                  <a:lnTo>
                    <a:pt x="302" y="121"/>
                  </a:lnTo>
                  <a:lnTo>
                    <a:pt x="302" y="122"/>
                  </a:lnTo>
                  <a:lnTo>
                    <a:pt x="303" y="122"/>
                  </a:lnTo>
                  <a:lnTo>
                    <a:pt x="303" y="123"/>
                  </a:lnTo>
                  <a:lnTo>
                    <a:pt x="304" y="123"/>
                  </a:lnTo>
                  <a:lnTo>
                    <a:pt x="304" y="125"/>
                  </a:lnTo>
                  <a:lnTo>
                    <a:pt x="304" y="126"/>
                  </a:lnTo>
                  <a:lnTo>
                    <a:pt x="304" y="127"/>
                  </a:lnTo>
                  <a:lnTo>
                    <a:pt x="304" y="128"/>
                  </a:lnTo>
                  <a:lnTo>
                    <a:pt x="304" y="129"/>
                  </a:lnTo>
                  <a:lnTo>
                    <a:pt x="305" y="130"/>
                  </a:lnTo>
                  <a:lnTo>
                    <a:pt x="305" y="131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7" y="134"/>
                  </a:lnTo>
                  <a:lnTo>
                    <a:pt x="307" y="135"/>
                  </a:lnTo>
                  <a:lnTo>
                    <a:pt x="307" y="136"/>
                  </a:lnTo>
                  <a:lnTo>
                    <a:pt x="307" y="137"/>
                  </a:lnTo>
                  <a:lnTo>
                    <a:pt x="307" y="138"/>
                  </a:lnTo>
                  <a:lnTo>
                    <a:pt x="307" y="139"/>
                  </a:lnTo>
                  <a:lnTo>
                    <a:pt x="308" y="139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0" y="142"/>
                  </a:lnTo>
                  <a:lnTo>
                    <a:pt x="310" y="143"/>
                  </a:lnTo>
                  <a:lnTo>
                    <a:pt x="311" y="143"/>
                  </a:lnTo>
                  <a:lnTo>
                    <a:pt x="312" y="144"/>
                  </a:lnTo>
                  <a:lnTo>
                    <a:pt x="313" y="145"/>
                  </a:lnTo>
                  <a:lnTo>
                    <a:pt x="314" y="146"/>
                  </a:lnTo>
                  <a:lnTo>
                    <a:pt x="314" y="147"/>
                  </a:lnTo>
                  <a:lnTo>
                    <a:pt x="314" y="148"/>
                  </a:lnTo>
                  <a:lnTo>
                    <a:pt x="316" y="148"/>
                  </a:lnTo>
                  <a:lnTo>
                    <a:pt x="316" y="150"/>
                  </a:lnTo>
                  <a:lnTo>
                    <a:pt x="317" y="150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7" y="153"/>
                  </a:lnTo>
                  <a:lnTo>
                    <a:pt x="317" y="154"/>
                  </a:lnTo>
                  <a:lnTo>
                    <a:pt x="317" y="155"/>
                  </a:lnTo>
                  <a:lnTo>
                    <a:pt x="316" y="155"/>
                  </a:lnTo>
                  <a:lnTo>
                    <a:pt x="314" y="156"/>
                  </a:lnTo>
                  <a:lnTo>
                    <a:pt x="314" y="157"/>
                  </a:lnTo>
                  <a:lnTo>
                    <a:pt x="314" y="159"/>
                  </a:lnTo>
                  <a:lnTo>
                    <a:pt x="314" y="160"/>
                  </a:lnTo>
                  <a:lnTo>
                    <a:pt x="314" y="161"/>
                  </a:lnTo>
                  <a:lnTo>
                    <a:pt x="316" y="162"/>
                  </a:lnTo>
                  <a:lnTo>
                    <a:pt x="316" y="163"/>
                  </a:lnTo>
                  <a:lnTo>
                    <a:pt x="316" y="164"/>
                  </a:lnTo>
                  <a:lnTo>
                    <a:pt x="316" y="165"/>
                  </a:lnTo>
                  <a:lnTo>
                    <a:pt x="316" y="167"/>
                  </a:lnTo>
                  <a:lnTo>
                    <a:pt x="316" y="168"/>
                  </a:lnTo>
                  <a:lnTo>
                    <a:pt x="316" y="169"/>
                  </a:lnTo>
                  <a:lnTo>
                    <a:pt x="316" y="170"/>
                  </a:lnTo>
                  <a:lnTo>
                    <a:pt x="316" y="171"/>
                  </a:lnTo>
                  <a:lnTo>
                    <a:pt x="317" y="171"/>
                  </a:lnTo>
                  <a:lnTo>
                    <a:pt x="318" y="171"/>
                  </a:lnTo>
                  <a:lnTo>
                    <a:pt x="318" y="172"/>
                  </a:lnTo>
                  <a:lnTo>
                    <a:pt x="319" y="172"/>
                  </a:lnTo>
                  <a:lnTo>
                    <a:pt x="319" y="173"/>
                  </a:lnTo>
                  <a:lnTo>
                    <a:pt x="319" y="175"/>
                  </a:lnTo>
                  <a:lnTo>
                    <a:pt x="319" y="176"/>
                  </a:lnTo>
                  <a:lnTo>
                    <a:pt x="319" y="177"/>
                  </a:lnTo>
                  <a:lnTo>
                    <a:pt x="319" y="178"/>
                  </a:lnTo>
                  <a:lnTo>
                    <a:pt x="319" y="178"/>
                  </a:lnTo>
                  <a:lnTo>
                    <a:pt x="319" y="179"/>
                  </a:lnTo>
                  <a:lnTo>
                    <a:pt x="319" y="180"/>
                  </a:lnTo>
                  <a:lnTo>
                    <a:pt x="319" y="180"/>
                  </a:lnTo>
                  <a:lnTo>
                    <a:pt x="319" y="181"/>
                  </a:lnTo>
                  <a:lnTo>
                    <a:pt x="319" y="182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5"/>
                  </a:lnTo>
                  <a:lnTo>
                    <a:pt x="320" y="186"/>
                  </a:lnTo>
                  <a:lnTo>
                    <a:pt x="321" y="187"/>
                  </a:lnTo>
                  <a:lnTo>
                    <a:pt x="321" y="188"/>
                  </a:lnTo>
                  <a:lnTo>
                    <a:pt x="321" y="189"/>
                  </a:lnTo>
                  <a:lnTo>
                    <a:pt x="321" y="190"/>
                  </a:lnTo>
                  <a:lnTo>
                    <a:pt x="321" y="192"/>
                  </a:lnTo>
                  <a:lnTo>
                    <a:pt x="322" y="193"/>
                  </a:lnTo>
                  <a:lnTo>
                    <a:pt x="323" y="193"/>
                  </a:lnTo>
                  <a:lnTo>
                    <a:pt x="325" y="194"/>
                  </a:lnTo>
                  <a:lnTo>
                    <a:pt x="326" y="194"/>
                  </a:lnTo>
                  <a:lnTo>
                    <a:pt x="326" y="195"/>
                  </a:lnTo>
                  <a:lnTo>
                    <a:pt x="326" y="196"/>
                  </a:lnTo>
                  <a:lnTo>
                    <a:pt x="327" y="197"/>
                  </a:lnTo>
                  <a:lnTo>
                    <a:pt x="328" y="198"/>
                  </a:lnTo>
                  <a:lnTo>
                    <a:pt x="328" y="199"/>
                  </a:lnTo>
                  <a:lnTo>
                    <a:pt x="328" y="201"/>
                  </a:lnTo>
                  <a:lnTo>
                    <a:pt x="327" y="201"/>
                  </a:lnTo>
                  <a:lnTo>
                    <a:pt x="326" y="201"/>
                  </a:lnTo>
                  <a:lnTo>
                    <a:pt x="326" y="202"/>
                  </a:lnTo>
                  <a:lnTo>
                    <a:pt x="326" y="203"/>
                  </a:lnTo>
                  <a:lnTo>
                    <a:pt x="326" y="204"/>
                  </a:lnTo>
                  <a:lnTo>
                    <a:pt x="325" y="204"/>
                  </a:lnTo>
                  <a:lnTo>
                    <a:pt x="325" y="205"/>
                  </a:lnTo>
                  <a:lnTo>
                    <a:pt x="325" y="205"/>
                  </a:lnTo>
                  <a:lnTo>
                    <a:pt x="326" y="205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9" y="207"/>
                  </a:lnTo>
                  <a:lnTo>
                    <a:pt x="329" y="209"/>
                  </a:lnTo>
                  <a:lnTo>
                    <a:pt x="330" y="209"/>
                  </a:lnTo>
                  <a:lnTo>
                    <a:pt x="331" y="209"/>
                  </a:lnTo>
                  <a:lnTo>
                    <a:pt x="331" y="210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3" y="213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1" y="216"/>
                  </a:lnTo>
                  <a:lnTo>
                    <a:pt x="331" y="218"/>
                  </a:lnTo>
                  <a:lnTo>
                    <a:pt x="331" y="219"/>
                  </a:lnTo>
                  <a:lnTo>
                    <a:pt x="331" y="220"/>
                  </a:lnTo>
                  <a:lnTo>
                    <a:pt x="333" y="221"/>
                  </a:lnTo>
                  <a:lnTo>
                    <a:pt x="333" y="222"/>
                  </a:lnTo>
                  <a:lnTo>
                    <a:pt x="333" y="223"/>
                  </a:lnTo>
                  <a:lnTo>
                    <a:pt x="331" y="223"/>
                  </a:lnTo>
                  <a:lnTo>
                    <a:pt x="331" y="224"/>
                  </a:lnTo>
                  <a:lnTo>
                    <a:pt x="331" y="226"/>
                  </a:lnTo>
                  <a:lnTo>
                    <a:pt x="333" y="227"/>
                  </a:lnTo>
                  <a:lnTo>
                    <a:pt x="333" y="228"/>
                  </a:lnTo>
                  <a:lnTo>
                    <a:pt x="333" y="229"/>
                  </a:lnTo>
                  <a:lnTo>
                    <a:pt x="331" y="229"/>
                  </a:lnTo>
                  <a:lnTo>
                    <a:pt x="330" y="229"/>
                  </a:lnTo>
                  <a:lnTo>
                    <a:pt x="330" y="228"/>
                  </a:lnTo>
                  <a:lnTo>
                    <a:pt x="329" y="228"/>
                  </a:lnTo>
                  <a:lnTo>
                    <a:pt x="329" y="229"/>
                  </a:lnTo>
                  <a:lnTo>
                    <a:pt x="328" y="229"/>
                  </a:lnTo>
                  <a:lnTo>
                    <a:pt x="328" y="230"/>
                  </a:lnTo>
                  <a:lnTo>
                    <a:pt x="327" y="230"/>
                  </a:lnTo>
                  <a:lnTo>
                    <a:pt x="327" y="231"/>
                  </a:lnTo>
                  <a:lnTo>
                    <a:pt x="327" y="232"/>
                  </a:lnTo>
                  <a:lnTo>
                    <a:pt x="328" y="232"/>
                  </a:lnTo>
                  <a:lnTo>
                    <a:pt x="328" y="233"/>
                  </a:lnTo>
                  <a:lnTo>
                    <a:pt x="328" y="235"/>
                  </a:lnTo>
                  <a:lnTo>
                    <a:pt x="328" y="236"/>
                  </a:lnTo>
                  <a:lnTo>
                    <a:pt x="327" y="237"/>
                  </a:lnTo>
                  <a:lnTo>
                    <a:pt x="328" y="238"/>
                  </a:lnTo>
                  <a:lnTo>
                    <a:pt x="328" y="239"/>
                  </a:lnTo>
                  <a:lnTo>
                    <a:pt x="329" y="239"/>
                  </a:lnTo>
                  <a:lnTo>
                    <a:pt x="329" y="240"/>
                  </a:lnTo>
                  <a:lnTo>
                    <a:pt x="328" y="240"/>
                  </a:lnTo>
                  <a:lnTo>
                    <a:pt x="327" y="241"/>
                  </a:lnTo>
                  <a:lnTo>
                    <a:pt x="327" y="243"/>
                  </a:lnTo>
                  <a:lnTo>
                    <a:pt x="327" y="244"/>
                  </a:lnTo>
                  <a:lnTo>
                    <a:pt x="327" y="246"/>
                  </a:lnTo>
                  <a:lnTo>
                    <a:pt x="327" y="249"/>
                  </a:lnTo>
                  <a:lnTo>
                    <a:pt x="294" y="248"/>
                  </a:lnTo>
                  <a:lnTo>
                    <a:pt x="288" y="248"/>
                  </a:lnTo>
                  <a:lnTo>
                    <a:pt x="286" y="248"/>
                  </a:lnTo>
                  <a:lnTo>
                    <a:pt x="279" y="248"/>
                  </a:lnTo>
                  <a:lnTo>
                    <a:pt x="277" y="248"/>
                  </a:lnTo>
                  <a:lnTo>
                    <a:pt x="273" y="248"/>
                  </a:lnTo>
                  <a:lnTo>
                    <a:pt x="268" y="248"/>
                  </a:lnTo>
                  <a:lnTo>
                    <a:pt x="263" y="248"/>
                  </a:lnTo>
                  <a:lnTo>
                    <a:pt x="259" y="248"/>
                  </a:lnTo>
                  <a:lnTo>
                    <a:pt x="258" y="248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1" y="248"/>
                  </a:lnTo>
                  <a:lnTo>
                    <a:pt x="249" y="248"/>
                  </a:lnTo>
                  <a:lnTo>
                    <a:pt x="247" y="248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7" y="248"/>
                  </a:lnTo>
                  <a:lnTo>
                    <a:pt x="236" y="248"/>
                  </a:lnTo>
                  <a:lnTo>
                    <a:pt x="236" y="247"/>
                  </a:lnTo>
                  <a:lnTo>
                    <a:pt x="235" y="247"/>
                  </a:lnTo>
                  <a:lnTo>
                    <a:pt x="233" y="247"/>
                  </a:lnTo>
                  <a:lnTo>
                    <a:pt x="232" y="247"/>
                  </a:lnTo>
                  <a:lnTo>
                    <a:pt x="231" y="248"/>
                  </a:lnTo>
                  <a:lnTo>
                    <a:pt x="228" y="248"/>
                  </a:lnTo>
                  <a:lnTo>
                    <a:pt x="226" y="248"/>
                  </a:lnTo>
                  <a:lnTo>
                    <a:pt x="225" y="248"/>
                  </a:lnTo>
                  <a:lnTo>
                    <a:pt x="224" y="248"/>
                  </a:lnTo>
                  <a:lnTo>
                    <a:pt x="223" y="248"/>
                  </a:lnTo>
                  <a:lnTo>
                    <a:pt x="219" y="248"/>
                  </a:lnTo>
                  <a:lnTo>
                    <a:pt x="215" y="248"/>
                  </a:lnTo>
                  <a:lnTo>
                    <a:pt x="213" y="248"/>
                  </a:lnTo>
                  <a:lnTo>
                    <a:pt x="210" y="248"/>
                  </a:lnTo>
                  <a:lnTo>
                    <a:pt x="209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199" y="248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3" y="248"/>
                  </a:lnTo>
                  <a:lnTo>
                    <a:pt x="188" y="248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75" y="248"/>
                  </a:lnTo>
                  <a:lnTo>
                    <a:pt x="174" y="248"/>
                  </a:lnTo>
                  <a:lnTo>
                    <a:pt x="173" y="248"/>
                  </a:lnTo>
                  <a:lnTo>
                    <a:pt x="172" y="248"/>
                  </a:lnTo>
                  <a:lnTo>
                    <a:pt x="171" y="248"/>
                  </a:lnTo>
                  <a:lnTo>
                    <a:pt x="170" y="248"/>
                  </a:lnTo>
                  <a:lnTo>
                    <a:pt x="163" y="248"/>
                  </a:lnTo>
                  <a:lnTo>
                    <a:pt x="162" y="248"/>
                  </a:lnTo>
                  <a:lnTo>
                    <a:pt x="160" y="248"/>
                  </a:lnTo>
                  <a:lnTo>
                    <a:pt x="156" y="248"/>
                  </a:lnTo>
                  <a:lnTo>
                    <a:pt x="155" y="248"/>
                  </a:lnTo>
                  <a:lnTo>
                    <a:pt x="154" y="248"/>
                  </a:lnTo>
                  <a:lnTo>
                    <a:pt x="150" y="248"/>
                  </a:lnTo>
                  <a:lnTo>
                    <a:pt x="149" y="248"/>
                  </a:lnTo>
                  <a:lnTo>
                    <a:pt x="147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4" y="248"/>
                  </a:lnTo>
                  <a:lnTo>
                    <a:pt x="133" y="248"/>
                  </a:lnTo>
                  <a:lnTo>
                    <a:pt x="131" y="248"/>
                  </a:lnTo>
                  <a:lnTo>
                    <a:pt x="128" y="248"/>
                  </a:lnTo>
                  <a:lnTo>
                    <a:pt x="125" y="248"/>
                  </a:lnTo>
                  <a:lnTo>
                    <a:pt x="124" y="248"/>
                  </a:lnTo>
                  <a:lnTo>
                    <a:pt x="122" y="248"/>
                  </a:lnTo>
                  <a:lnTo>
                    <a:pt x="121" y="248"/>
                  </a:lnTo>
                  <a:lnTo>
                    <a:pt x="120" y="248"/>
                  </a:lnTo>
                  <a:lnTo>
                    <a:pt x="119" y="248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4" y="248"/>
                  </a:lnTo>
                  <a:lnTo>
                    <a:pt x="111" y="248"/>
                  </a:lnTo>
                  <a:lnTo>
                    <a:pt x="110" y="248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6" y="248"/>
                  </a:lnTo>
                  <a:lnTo>
                    <a:pt x="105" y="248"/>
                  </a:lnTo>
                  <a:lnTo>
                    <a:pt x="104" y="248"/>
                  </a:lnTo>
                  <a:lnTo>
                    <a:pt x="102" y="248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7" y="248"/>
                  </a:lnTo>
                  <a:lnTo>
                    <a:pt x="95" y="248"/>
                  </a:lnTo>
                  <a:lnTo>
                    <a:pt x="93" y="248"/>
                  </a:lnTo>
                  <a:lnTo>
                    <a:pt x="90" y="248"/>
                  </a:lnTo>
                  <a:lnTo>
                    <a:pt x="89" y="248"/>
                  </a:lnTo>
                  <a:lnTo>
                    <a:pt x="87" y="248"/>
                  </a:lnTo>
                  <a:lnTo>
                    <a:pt x="85" y="248"/>
                  </a:lnTo>
                  <a:lnTo>
                    <a:pt x="83" y="248"/>
                  </a:lnTo>
                  <a:lnTo>
                    <a:pt x="82" y="248"/>
                  </a:lnTo>
                  <a:lnTo>
                    <a:pt x="81" y="248"/>
                  </a:lnTo>
                  <a:lnTo>
                    <a:pt x="80" y="248"/>
                  </a:lnTo>
                  <a:lnTo>
                    <a:pt x="79" y="248"/>
                  </a:lnTo>
                  <a:lnTo>
                    <a:pt x="78" y="248"/>
                  </a:lnTo>
                  <a:lnTo>
                    <a:pt x="76" y="248"/>
                  </a:lnTo>
                  <a:lnTo>
                    <a:pt x="74" y="248"/>
                  </a:lnTo>
                  <a:lnTo>
                    <a:pt x="73" y="248"/>
                  </a:lnTo>
                  <a:lnTo>
                    <a:pt x="72" y="248"/>
                  </a:lnTo>
                  <a:lnTo>
                    <a:pt x="71" y="248"/>
                  </a:lnTo>
                  <a:lnTo>
                    <a:pt x="70" y="248"/>
                  </a:lnTo>
                  <a:lnTo>
                    <a:pt x="69" y="248"/>
                  </a:lnTo>
                  <a:lnTo>
                    <a:pt x="68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0" y="248"/>
                  </a:lnTo>
                  <a:lnTo>
                    <a:pt x="59" y="248"/>
                  </a:lnTo>
                  <a:lnTo>
                    <a:pt x="57" y="248"/>
                  </a:lnTo>
                  <a:lnTo>
                    <a:pt x="54" y="248"/>
                  </a:lnTo>
                  <a:lnTo>
                    <a:pt x="53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46" y="248"/>
                  </a:lnTo>
                  <a:lnTo>
                    <a:pt x="46" y="248"/>
                  </a:lnTo>
                  <a:lnTo>
                    <a:pt x="43" y="248"/>
                  </a:lnTo>
                  <a:lnTo>
                    <a:pt x="39" y="248"/>
                  </a:lnTo>
                  <a:lnTo>
                    <a:pt x="37" y="248"/>
                  </a:lnTo>
                  <a:lnTo>
                    <a:pt x="34" y="248"/>
                  </a:lnTo>
                  <a:lnTo>
                    <a:pt x="33" y="248"/>
                  </a:lnTo>
                  <a:lnTo>
                    <a:pt x="31" y="248"/>
                  </a:lnTo>
                  <a:lnTo>
                    <a:pt x="29" y="248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3" y="248"/>
                  </a:lnTo>
                  <a:lnTo>
                    <a:pt x="21" y="248"/>
                  </a:lnTo>
                  <a:lnTo>
                    <a:pt x="19" y="248"/>
                  </a:lnTo>
                  <a:lnTo>
                    <a:pt x="17" y="248"/>
                  </a:lnTo>
                  <a:lnTo>
                    <a:pt x="13" y="248"/>
                  </a:lnTo>
                  <a:lnTo>
                    <a:pt x="11" y="248"/>
                  </a:lnTo>
                  <a:lnTo>
                    <a:pt x="10" y="248"/>
                  </a:lnTo>
                  <a:lnTo>
                    <a:pt x="9" y="248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6"/>
                  </a:lnTo>
                  <a:lnTo>
                    <a:pt x="9" y="185"/>
                  </a:lnTo>
                  <a:lnTo>
                    <a:pt x="9" y="180"/>
                  </a:lnTo>
                  <a:lnTo>
                    <a:pt x="9" y="178"/>
                  </a:lnTo>
                  <a:lnTo>
                    <a:pt x="9" y="177"/>
                  </a:lnTo>
                  <a:lnTo>
                    <a:pt x="9" y="173"/>
                  </a:lnTo>
                  <a:lnTo>
                    <a:pt x="9" y="169"/>
                  </a:lnTo>
                  <a:lnTo>
                    <a:pt x="9" y="163"/>
                  </a:lnTo>
                  <a:lnTo>
                    <a:pt x="9" y="159"/>
                  </a:lnTo>
                  <a:lnTo>
                    <a:pt x="10" y="159"/>
                  </a:lnTo>
                  <a:lnTo>
                    <a:pt x="11" y="123"/>
                  </a:lnTo>
                  <a:lnTo>
                    <a:pt x="20" y="125"/>
                  </a:lnTo>
                  <a:lnTo>
                    <a:pt x="21" y="110"/>
                  </a:lnTo>
                  <a:lnTo>
                    <a:pt x="21" y="10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1" y="91"/>
                  </a:lnTo>
                  <a:lnTo>
                    <a:pt x="11" y="87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1" y="68"/>
                  </a:lnTo>
                  <a:lnTo>
                    <a:pt x="10" y="68"/>
                  </a:lnTo>
                  <a:lnTo>
                    <a:pt x="0" y="68"/>
                  </a:lnTo>
                  <a:lnTo>
                    <a:pt x="1" y="68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60"/>
                  </a:lnTo>
                  <a:lnTo>
                    <a:pt x="19" y="47"/>
                  </a:lnTo>
                  <a:lnTo>
                    <a:pt x="20" y="46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30" y="45"/>
                  </a:lnTo>
                  <a:lnTo>
                    <a:pt x="56" y="45"/>
                  </a:lnTo>
                  <a:lnTo>
                    <a:pt x="56" y="33"/>
                  </a:lnTo>
                  <a:lnTo>
                    <a:pt x="57" y="23"/>
                  </a:lnTo>
                  <a:lnTo>
                    <a:pt x="73" y="23"/>
                  </a:lnTo>
                  <a:lnTo>
                    <a:pt x="83" y="23"/>
                  </a:lnTo>
                  <a:lnTo>
                    <a:pt x="94" y="23"/>
                  </a:lnTo>
                  <a:lnTo>
                    <a:pt x="102" y="23"/>
                  </a:lnTo>
                  <a:lnTo>
                    <a:pt x="112" y="24"/>
                  </a:lnTo>
                  <a:lnTo>
                    <a:pt x="117" y="24"/>
                  </a:lnTo>
                  <a:lnTo>
                    <a:pt x="123" y="24"/>
                  </a:lnTo>
                  <a:lnTo>
                    <a:pt x="124" y="24"/>
                  </a:lnTo>
                  <a:lnTo>
                    <a:pt x="124" y="21"/>
                  </a:lnTo>
                  <a:lnTo>
                    <a:pt x="124" y="20"/>
                  </a:lnTo>
                  <a:lnTo>
                    <a:pt x="124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4" y="2"/>
                  </a:lnTo>
                  <a:lnTo>
                    <a:pt x="128" y="2"/>
                  </a:lnTo>
                  <a:lnTo>
                    <a:pt x="133" y="2"/>
                  </a:lnTo>
                  <a:lnTo>
                    <a:pt x="134" y="2"/>
                  </a:lnTo>
                  <a:lnTo>
                    <a:pt x="165" y="2"/>
                  </a:lnTo>
                  <a:lnTo>
                    <a:pt x="180" y="2"/>
                  </a:lnTo>
                  <a:lnTo>
                    <a:pt x="198" y="2"/>
                  </a:lnTo>
                  <a:lnTo>
                    <a:pt x="202" y="2"/>
                  </a:lnTo>
                  <a:lnTo>
                    <a:pt x="213" y="2"/>
                  </a:lnTo>
                  <a:lnTo>
                    <a:pt x="213" y="0"/>
                  </a:lnTo>
                  <a:lnTo>
                    <a:pt x="248" y="0"/>
                  </a:lnTo>
                  <a:lnTo>
                    <a:pt x="252" y="0"/>
                  </a:lnTo>
                  <a:lnTo>
                    <a:pt x="253" y="0"/>
                  </a:lnTo>
                  <a:lnTo>
                    <a:pt x="254" y="1"/>
                  </a:lnTo>
                  <a:lnTo>
                    <a:pt x="254" y="2"/>
                  </a:lnTo>
                  <a:lnTo>
                    <a:pt x="256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5" name="Freeform 143"/>
            <p:cNvSpPr>
              <a:spLocks noEditPoints="1"/>
            </p:cNvSpPr>
            <p:nvPr/>
          </p:nvSpPr>
          <p:spPr bwMode="auto">
            <a:xfrm>
              <a:off x="4249738" y="4543425"/>
              <a:ext cx="501650" cy="382588"/>
            </a:xfrm>
            <a:custGeom>
              <a:avLst/>
              <a:gdLst>
                <a:gd name="T0" fmla="*/ 74 w 316"/>
                <a:gd name="T1" fmla="*/ 181 h 241"/>
                <a:gd name="T2" fmla="*/ 80 w 316"/>
                <a:gd name="T3" fmla="*/ 182 h 241"/>
                <a:gd name="T4" fmla="*/ 78 w 316"/>
                <a:gd name="T5" fmla="*/ 179 h 241"/>
                <a:gd name="T6" fmla="*/ 113 w 316"/>
                <a:gd name="T7" fmla="*/ 18 h 241"/>
                <a:gd name="T8" fmla="*/ 155 w 316"/>
                <a:gd name="T9" fmla="*/ 19 h 241"/>
                <a:gd name="T10" fmla="*/ 174 w 316"/>
                <a:gd name="T11" fmla="*/ 18 h 241"/>
                <a:gd name="T12" fmla="*/ 203 w 316"/>
                <a:gd name="T13" fmla="*/ 18 h 241"/>
                <a:gd name="T14" fmla="*/ 225 w 316"/>
                <a:gd name="T15" fmla="*/ 19 h 241"/>
                <a:gd name="T16" fmla="*/ 254 w 316"/>
                <a:gd name="T17" fmla="*/ 18 h 241"/>
                <a:gd name="T18" fmla="*/ 292 w 316"/>
                <a:gd name="T19" fmla="*/ 18 h 241"/>
                <a:gd name="T20" fmla="*/ 315 w 316"/>
                <a:gd name="T21" fmla="*/ 54 h 241"/>
                <a:gd name="T22" fmla="*/ 312 w 316"/>
                <a:gd name="T23" fmla="*/ 193 h 241"/>
                <a:gd name="T24" fmla="*/ 311 w 316"/>
                <a:gd name="T25" fmla="*/ 212 h 241"/>
                <a:gd name="T26" fmla="*/ 256 w 316"/>
                <a:gd name="T27" fmla="*/ 224 h 241"/>
                <a:gd name="T28" fmla="*/ 187 w 316"/>
                <a:gd name="T29" fmla="*/ 231 h 241"/>
                <a:gd name="T30" fmla="*/ 123 w 316"/>
                <a:gd name="T31" fmla="*/ 238 h 241"/>
                <a:gd name="T32" fmla="*/ 96 w 316"/>
                <a:gd name="T33" fmla="*/ 231 h 241"/>
                <a:gd name="T34" fmla="*/ 96 w 316"/>
                <a:gd name="T35" fmla="*/ 218 h 241"/>
                <a:gd name="T36" fmla="*/ 86 w 316"/>
                <a:gd name="T37" fmla="*/ 204 h 241"/>
                <a:gd name="T38" fmla="*/ 79 w 316"/>
                <a:gd name="T39" fmla="*/ 196 h 241"/>
                <a:gd name="T40" fmla="*/ 89 w 316"/>
                <a:gd name="T41" fmla="*/ 199 h 241"/>
                <a:gd name="T42" fmla="*/ 92 w 316"/>
                <a:gd name="T43" fmla="*/ 204 h 241"/>
                <a:gd name="T44" fmla="*/ 96 w 316"/>
                <a:gd name="T45" fmla="*/ 215 h 241"/>
                <a:gd name="T46" fmla="*/ 97 w 316"/>
                <a:gd name="T47" fmla="*/ 219 h 241"/>
                <a:gd name="T48" fmla="*/ 101 w 316"/>
                <a:gd name="T49" fmla="*/ 227 h 241"/>
                <a:gd name="T50" fmla="*/ 103 w 316"/>
                <a:gd name="T51" fmla="*/ 219 h 241"/>
                <a:gd name="T52" fmla="*/ 102 w 316"/>
                <a:gd name="T53" fmla="*/ 212 h 241"/>
                <a:gd name="T54" fmla="*/ 98 w 316"/>
                <a:gd name="T55" fmla="*/ 205 h 241"/>
                <a:gd name="T56" fmla="*/ 92 w 316"/>
                <a:gd name="T57" fmla="*/ 198 h 241"/>
                <a:gd name="T58" fmla="*/ 87 w 316"/>
                <a:gd name="T59" fmla="*/ 193 h 241"/>
                <a:gd name="T60" fmla="*/ 83 w 316"/>
                <a:gd name="T61" fmla="*/ 193 h 241"/>
                <a:gd name="T62" fmla="*/ 77 w 316"/>
                <a:gd name="T63" fmla="*/ 193 h 241"/>
                <a:gd name="T64" fmla="*/ 76 w 316"/>
                <a:gd name="T65" fmla="*/ 195 h 241"/>
                <a:gd name="T66" fmla="*/ 75 w 316"/>
                <a:gd name="T67" fmla="*/ 207 h 241"/>
                <a:gd name="T68" fmla="*/ 70 w 316"/>
                <a:gd name="T69" fmla="*/ 199 h 241"/>
                <a:gd name="T70" fmla="*/ 70 w 316"/>
                <a:gd name="T71" fmla="*/ 188 h 241"/>
                <a:gd name="T72" fmla="*/ 75 w 316"/>
                <a:gd name="T73" fmla="*/ 184 h 241"/>
                <a:gd name="T74" fmla="*/ 80 w 316"/>
                <a:gd name="T75" fmla="*/ 181 h 241"/>
                <a:gd name="T76" fmla="*/ 78 w 316"/>
                <a:gd name="T77" fmla="*/ 176 h 241"/>
                <a:gd name="T78" fmla="*/ 74 w 316"/>
                <a:gd name="T79" fmla="*/ 177 h 241"/>
                <a:gd name="T80" fmla="*/ 71 w 316"/>
                <a:gd name="T81" fmla="*/ 180 h 241"/>
                <a:gd name="T82" fmla="*/ 71 w 316"/>
                <a:gd name="T83" fmla="*/ 181 h 241"/>
                <a:gd name="T84" fmla="*/ 69 w 316"/>
                <a:gd name="T85" fmla="*/ 172 h 241"/>
                <a:gd name="T86" fmla="*/ 66 w 316"/>
                <a:gd name="T87" fmla="*/ 164 h 241"/>
                <a:gd name="T88" fmla="*/ 71 w 316"/>
                <a:gd name="T89" fmla="*/ 157 h 241"/>
                <a:gd name="T90" fmla="*/ 70 w 316"/>
                <a:gd name="T91" fmla="*/ 143 h 241"/>
                <a:gd name="T92" fmla="*/ 68 w 316"/>
                <a:gd name="T93" fmla="*/ 129 h 241"/>
                <a:gd name="T94" fmla="*/ 63 w 316"/>
                <a:gd name="T95" fmla="*/ 116 h 241"/>
                <a:gd name="T96" fmla="*/ 57 w 316"/>
                <a:gd name="T97" fmla="*/ 96 h 241"/>
                <a:gd name="T98" fmla="*/ 46 w 316"/>
                <a:gd name="T99" fmla="*/ 80 h 241"/>
                <a:gd name="T100" fmla="*/ 42 w 316"/>
                <a:gd name="T101" fmla="*/ 70 h 241"/>
                <a:gd name="T102" fmla="*/ 32 w 316"/>
                <a:gd name="T103" fmla="*/ 59 h 241"/>
                <a:gd name="T104" fmla="*/ 18 w 316"/>
                <a:gd name="T105" fmla="*/ 41 h 241"/>
                <a:gd name="T106" fmla="*/ 6 w 316"/>
                <a:gd name="T107" fmla="*/ 29 h 241"/>
                <a:gd name="T108" fmla="*/ 1 w 316"/>
                <a:gd name="T109" fmla="*/ 23 h 241"/>
                <a:gd name="T110" fmla="*/ 9 w 316"/>
                <a:gd name="T111" fmla="*/ 12 h 241"/>
                <a:gd name="T112" fmla="*/ 18 w 316"/>
                <a:gd name="T113" fmla="*/ 1 h 241"/>
                <a:gd name="T114" fmla="*/ 45 w 316"/>
                <a:gd name="T115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" h="241">
                  <a:moveTo>
                    <a:pt x="102" y="221"/>
                  </a:moveTo>
                  <a:lnTo>
                    <a:pt x="101" y="220"/>
                  </a:lnTo>
                  <a:lnTo>
                    <a:pt x="102" y="220"/>
                  </a:lnTo>
                  <a:lnTo>
                    <a:pt x="102" y="221"/>
                  </a:lnTo>
                  <a:close/>
                  <a:moveTo>
                    <a:pt x="76" y="180"/>
                  </a:moveTo>
                  <a:lnTo>
                    <a:pt x="76" y="181"/>
                  </a:lnTo>
                  <a:lnTo>
                    <a:pt x="75" y="182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4" y="182"/>
                  </a:lnTo>
                  <a:lnTo>
                    <a:pt x="74" y="181"/>
                  </a:lnTo>
                  <a:lnTo>
                    <a:pt x="74" y="180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0"/>
                  </a:lnTo>
                  <a:lnTo>
                    <a:pt x="76" y="180"/>
                  </a:lnTo>
                  <a:close/>
                  <a:moveTo>
                    <a:pt x="79" y="179"/>
                  </a:moveTo>
                  <a:lnTo>
                    <a:pt x="79" y="180"/>
                  </a:lnTo>
                  <a:lnTo>
                    <a:pt x="78" y="180"/>
                  </a:lnTo>
                  <a:lnTo>
                    <a:pt x="79" y="181"/>
                  </a:lnTo>
                  <a:lnTo>
                    <a:pt x="80" y="181"/>
                  </a:lnTo>
                  <a:lnTo>
                    <a:pt x="80" y="182"/>
                  </a:lnTo>
                  <a:lnTo>
                    <a:pt x="80" y="184"/>
                  </a:lnTo>
                  <a:lnTo>
                    <a:pt x="79" y="184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8" y="181"/>
                  </a:lnTo>
                  <a:lnTo>
                    <a:pt x="78" y="182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7" y="181"/>
                  </a:lnTo>
                  <a:lnTo>
                    <a:pt x="77" y="180"/>
                  </a:lnTo>
                  <a:lnTo>
                    <a:pt x="78" y="179"/>
                  </a:lnTo>
                  <a:lnTo>
                    <a:pt x="79" y="177"/>
                  </a:lnTo>
                  <a:lnTo>
                    <a:pt x="80" y="178"/>
                  </a:lnTo>
                  <a:lnTo>
                    <a:pt x="79" y="179"/>
                  </a:lnTo>
                  <a:close/>
                  <a:moveTo>
                    <a:pt x="70" y="11"/>
                  </a:moveTo>
                  <a:lnTo>
                    <a:pt x="71" y="12"/>
                  </a:lnTo>
                  <a:lnTo>
                    <a:pt x="74" y="13"/>
                  </a:lnTo>
                  <a:lnTo>
                    <a:pt x="74" y="17"/>
                  </a:lnTo>
                  <a:lnTo>
                    <a:pt x="84" y="17"/>
                  </a:lnTo>
                  <a:lnTo>
                    <a:pt x="95" y="17"/>
                  </a:lnTo>
                  <a:lnTo>
                    <a:pt x="105" y="18"/>
                  </a:lnTo>
                  <a:lnTo>
                    <a:pt x="113" y="18"/>
                  </a:lnTo>
                  <a:lnTo>
                    <a:pt x="119" y="18"/>
                  </a:lnTo>
                  <a:lnTo>
                    <a:pt x="118" y="19"/>
                  </a:lnTo>
                  <a:lnTo>
                    <a:pt x="134" y="19"/>
                  </a:lnTo>
                  <a:lnTo>
                    <a:pt x="144" y="18"/>
                  </a:lnTo>
                  <a:lnTo>
                    <a:pt x="146" y="19"/>
                  </a:lnTo>
                  <a:lnTo>
                    <a:pt x="149" y="19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74" y="18"/>
                  </a:lnTo>
                  <a:lnTo>
                    <a:pt x="177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6" y="18"/>
                  </a:lnTo>
                  <a:lnTo>
                    <a:pt x="188" y="18"/>
                  </a:lnTo>
                  <a:lnTo>
                    <a:pt x="190" y="18"/>
                  </a:lnTo>
                  <a:lnTo>
                    <a:pt x="195" y="18"/>
                  </a:lnTo>
                  <a:lnTo>
                    <a:pt x="199" y="18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5" y="18"/>
                  </a:lnTo>
                  <a:lnTo>
                    <a:pt x="207" y="18"/>
                  </a:lnTo>
                  <a:lnTo>
                    <a:pt x="208" y="18"/>
                  </a:lnTo>
                  <a:lnTo>
                    <a:pt x="212" y="18"/>
                  </a:lnTo>
                  <a:lnTo>
                    <a:pt x="213" y="18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1" y="19"/>
                  </a:lnTo>
                  <a:lnTo>
                    <a:pt x="222" y="19"/>
                  </a:lnTo>
                  <a:lnTo>
                    <a:pt x="225" y="19"/>
                  </a:lnTo>
                  <a:lnTo>
                    <a:pt x="229" y="19"/>
                  </a:lnTo>
                  <a:lnTo>
                    <a:pt x="230" y="19"/>
                  </a:lnTo>
                  <a:lnTo>
                    <a:pt x="231" y="19"/>
                  </a:lnTo>
                  <a:lnTo>
                    <a:pt x="232" y="19"/>
                  </a:lnTo>
                  <a:lnTo>
                    <a:pt x="234" y="19"/>
                  </a:lnTo>
                  <a:lnTo>
                    <a:pt x="241" y="18"/>
                  </a:lnTo>
                  <a:lnTo>
                    <a:pt x="246" y="18"/>
                  </a:lnTo>
                  <a:lnTo>
                    <a:pt x="247" y="18"/>
                  </a:lnTo>
                  <a:lnTo>
                    <a:pt x="249" y="18"/>
                  </a:lnTo>
                  <a:lnTo>
                    <a:pt x="250" y="18"/>
                  </a:lnTo>
                  <a:lnTo>
                    <a:pt x="254" y="18"/>
                  </a:lnTo>
                  <a:lnTo>
                    <a:pt x="255" y="18"/>
                  </a:lnTo>
                  <a:lnTo>
                    <a:pt x="260" y="18"/>
                  </a:lnTo>
                  <a:lnTo>
                    <a:pt x="265" y="18"/>
                  </a:lnTo>
                  <a:lnTo>
                    <a:pt x="269" y="18"/>
                  </a:lnTo>
                  <a:lnTo>
                    <a:pt x="277" y="18"/>
                  </a:lnTo>
                  <a:lnTo>
                    <a:pt x="281" y="18"/>
                  </a:lnTo>
                  <a:lnTo>
                    <a:pt x="282" y="18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1" y="18"/>
                  </a:lnTo>
                  <a:lnTo>
                    <a:pt x="292" y="18"/>
                  </a:lnTo>
                  <a:lnTo>
                    <a:pt x="295" y="18"/>
                  </a:lnTo>
                  <a:lnTo>
                    <a:pt x="300" y="18"/>
                  </a:lnTo>
                  <a:lnTo>
                    <a:pt x="303" y="19"/>
                  </a:lnTo>
                  <a:lnTo>
                    <a:pt x="306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0" y="19"/>
                  </a:lnTo>
                  <a:lnTo>
                    <a:pt x="312" y="19"/>
                  </a:lnTo>
                  <a:lnTo>
                    <a:pt x="315" y="19"/>
                  </a:lnTo>
                  <a:lnTo>
                    <a:pt x="315" y="18"/>
                  </a:lnTo>
                  <a:lnTo>
                    <a:pt x="315" y="54"/>
                  </a:lnTo>
                  <a:lnTo>
                    <a:pt x="316" y="64"/>
                  </a:lnTo>
                  <a:lnTo>
                    <a:pt x="316" y="81"/>
                  </a:lnTo>
                  <a:lnTo>
                    <a:pt x="316" y="84"/>
                  </a:lnTo>
                  <a:lnTo>
                    <a:pt x="316" y="85"/>
                  </a:lnTo>
                  <a:lnTo>
                    <a:pt x="316" y="92"/>
                  </a:lnTo>
                  <a:lnTo>
                    <a:pt x="316" y="106"/>
                  </a:lnTo>
                  <a:lnTo>
                    <a:pt x="311" y="106"/>
                  </a:lnTo>
                  <a:lnTo>
                    <a:pt x="312" y="156"/>
                  </a:lnTo>
                  <a:lnTo>
                    <a:pt x="312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1" y="193"/>
                  </a:lnTo>
                  <a:lnTo>
                    <a:pt x="311" y="194"/>
                  </a:lnTo>
                  <a:lnTo>
                    <a:pt x="311" y="195"/>
                  </a:lnTo>
                  <a:lnTo>
                    <a:pt x="311" y="199"/>
                  </a:lnTo>
                  <a:lnTo>
                    <a:pt x="311" y="202"/>
                  </a:lnTo>
                  <a:lnTo>
                    <a:pt x="311" y="203"/>
                  </a:lnTo>
                  <a:lnTo>
                    <a:pt x="311" y="205"/>
                  </a:lnTo>
                  <a:lnTo>
                    <a:pt x="311" y="206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2"/>
                  </a:lnTo>
                  <a:lnTo>
                    <a:pt x="311" y="213"/>
                  </a:lnTo>
                  <a:lnTo>
                    <a:pt x="311" y="214"/>
                  </a:lnTo>
                  <a:lnTo>
                    <a:pt x="311" y="218"/>
                  </a:lnTo>
                  <a:lnTo>
                    <a:pt x="311" y="219"/>
                  </a:lnTo>
                  <a:lnTo>
                    <a:pt x="311" y="219"/>
                  </a:lnTo>
                  <a:lnTo>
                    <a:pt x="303" y="220"/>
                  </a:lnTo>
                  <a:lnTo>
                    <a:pt x="292" y="221"/>
                  </a:lnTo>
                  <a:lnTo>
                    <a:pt x="284" y="222"/>
                  </a:lnTo>
                  <a:lnTo>
                    <a:pt x="273" y="223"/>
                  </a:lnTo>
                  <a:lnTo>
                    <a:pt x="264" y="223"/>
                  </a:lnTo>
                  <a:lnTo>
                    <a:pt x="256" y="224"/>
                  </a:lnTo>
                  <a:lnTo>
                    <a:pt x="249" y="226"/>
                  </a:lnTo>
                  <a:lnTo>
                    <a:pt x="233" y="227"/>
                  </a:lnTo>
                  <a:lnTo>
                    <a:pt x="230" y="228"/>
                  </a:lnTo>
                  <a:lnTo>
                    <a:pt x="221" y="228"/>
                  </a:lnTo>
                  <a:lnTo>
                    <a:pt x="218" y="229"/>
                  </a:lnTo>
                  <a:lnTo>
                    <a:pt x="207" y="230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6" y="231"/>
                  </a:lnTo>
                  <a:lnTo>
                    <a:pt x="189" y="231"/>
                  </a:lnTo>
                  <a:lnTo>
                    <a:pt x="187" y="231"/>
                  </a:lnTo>
                  <a:lnTo>
                    <a:pt x="179" y="232"/>
                  </a:lnTo>
                  <a:lnTo>
                    <a:pt x="172" y="233"/>
                  </a:lnTo>
                  <a:lnTo>
                    <a:pt x="166" y="233"/>
                  </a:lnTo>
                  <a:lnTo>
                    <a:pt x="162" y="235"/>
                  </a:lnTo>
                  <a:lnTo>
                    <a:pt x="161" y="235"/>
                  </a:lnTo>
                  <a:lnTo>
                    <a:pt x="152" y="236"/>
                  </a:lnTo>
                  <a:lnTo>
                    <a:pt x="145" y="236"/>
                  </a:lnTo>
                  <a:lnTo>
                    <a:pt x="131" y="237"/>
                  </a:lnTo>
                  <a:lnTo>
                    <a:pt x="126" y="238"/>
                  </a:lnTo>
                  <a:lnTo>
                    <a:pt x="123" y="238"/>
                  </a:lnTo>
                  <a:lnTo>
                    <a:pt x="123" y="238"/>
                  </a:lnTo>
                  <a:lnTo>
                    <a:pt x="119" y="239"/>
                  </a:lnTo>
                  <a:lnTo>
                    <a:pt x="107" y="240"/>
                  </a:lnTo>
                  <a:lnTo>
                    <a:pt x="102" y="240"/>
                  </a:lnTo>
                  <a:lnTo>
                    <a:pt x="98" y="241"/>
                  </a:lnTo>
                  <a:lnTo>
                    <a:pt x="97" y="241"/>
                  </a:lnTo>
                  <a:lnTo>
                    <a:pt x="97" y="240"/>
                  </a:lnTo>
                  <a:lnTo>
                    <a:pt x="97" y="238"/>
                  </a:lnTo>
                  <a:lnTo>
                    <a:pt x="97" y="237"/>
                  </a:lnTo>
                  <a:lnTo>
                    <a:pt x="96" y="233"/>
                  </a:lnTo>
                  <a:lnTo>
                    <a:pt x="96" y="232"/>
                  </a:lnTo>
                  <a:lnTo>
                    <a:pt x="96" y="231"/>
                  </a:lnTo>
                  <a:lnTo>
                    <a:pt x="96" y="230"/>
                  </a:lnTo>
                  <a:lnTo>
                    <a:pt x="96" y="229"/>
                  </a:lnTo>
                  <a:lnTo>
                    <a:pt x="96" y="228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6" y="223"/>
                  </a:lnTo>
                  <a:lnTo>
                    <a:pt x="96" y="222"/>
                  </a:lnTo>
                  <a:lnTo>
                    <a:pt x="96" y="221"/>
                  </a:lnTo>
                  <a:lnTo>
                    <a:pt x="96" y="219"/>
                  </a:lnTo>
                  <a:lnTo>
                    <a:pt x="96" y="219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5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2" y="210"/>
                  </a:lnTo>
                  <a:lnTo>
                    <a:pt x="91" y="207"/>
                  </a:lnTo>
                  <a:lnTo>
                    <a:pt x="89" y="206"/>
                  </a:lnTo>
                  <a:lnTo>
                    <a:pt x="87" y="205"/>
                  </a:lnTo>
                  <a:lnTo>
                    <a:pt x="87" y="204"/>
                  </a:lnTo>
                  <a:lnTo>
                    <a:pt x="86" y="204"/>
                  </a:lnTo>
                  <a:lnTo>
                    <a:pt x="85" y="203"/>
                  </a:lnTo>
                  <a:lnTo>
                    <a:pt x="84" y="203"/>
                  </a:lnTo>
                  <a:lnTo>
                    <a:pt x="84" y="202"/>
                  </a:lnTo>
                  <a:lnTo>
                    <a:pt x="81" y="203"/>
                  </a:lnTo>
                  <a:lnTo>
                    <a:pt x="79" y="203"/>
                  </a:lnTo>
                  <a:lnTo>
                    <a:pt x="78" y="203"/>
                  </a:lnTo>
                  <a:lnTo>
                    <a:pt x="77" y="203"/>
                  </a:lnTo>
                  <a:lnTo>
                    <a:pt x="77" y="199"/>
                  </a:lnTo>
                  <a:lnTo>
                    <a:pt x="77" y="198"/>
                  </a:lnTo>
                  <a:lnTo>
                    <a:pt x="78" y="197"/>
                  </a:lnTo>
                  <a:lnTo>
                    <a:pt x="79" y="196"/>
                  </a:lnTo>
                  <a:lnTo>
                    <a:pt x="80" y="196"/>
                  </a:lnTo>
                  <a:lnTo>
                    <a:pt x="81" y="196"/>
                  </a:lnTo>
                  <a:lnTo>
                    <a:pt x="83" y="195"/>
                  </a:lnTo>
                  <a:lnTo>
                    <a:pt x="84" y="195"/>
                  </a:lnTo>
                  <a:lnTo>
                    <a:pt x="84" y="196"/>
                  </a:lnTo>
                  <a:lnTo>
                    <a:pt x="85" y="196"/>
                  </a:lnTo>
                  <a:lnTo>
                    <a:pt x="85" y="197"/>
                  </a:lnTo>
                  <a:lnTo>
                    <a:pt x="86" y="198"/>
                  </a:lnTo>
                  <a:lnTo>
                    <a:pt x="87" y="198"/>
                  </a:lnTo>
                  <a:lnTo>
                    <a:pt x="88" y="199"/>
                  </a:lnTo>
                  <a:lnTo>
                    <a:pt x="89" y="199"/>
                  </a:lnTo>
                  <a:lnTo>
                    <a:pt x="91" y="201"/>
                  </a:lnTo>
                  <a:lnTo>
                    <a:pt x="91" y="202"/>
                  </a:lnTo>
                  <a:lnTo>
                    <a:pt x="91" y="203"/>
                  </a:lnTo>
                  <a:lnTo>
                    <a:pt x="91" y="204"/>
                  </a:lnTo>
                  <a:lnTo>
                    <a:pt x="89" y="205"/>
                  </a:lnTo>
                  <a:lnTo>
                    <a:pt x="89" y="204"/>
                  </a:lnTo>
                  <a:lnTo>
                    <a:pt x="88" y="204"/>
                  </a:lnTo>
                  <a:lnTo>
                    <a:pt x="88" y="205"/>
                  </a:lnTo>
                  <a:lnTo>
                    <a:pt x="89" y="205"/>
                  </a:lnTo>
                  <a:lnTo>
                    <a:pt x="91" y="206"/>
                  </a:lnTo>
                  <a:lnTo>
                    <a:pt x="92" y="204"/>
                  </a:lnTo>
                  <a:lnTo>
                    <a:pt x="93" y="205"/>
                  </a:lnTo>
                  <a:lnTo>
                    <a:pt x="92" y="206"/>
                  </a:lnTo>
                  <a:lnTo>
                    <a:pt x="92" y="207"/>
                  </a:lnTo>
                  <a:lnTo>
                    <a:pt x="92" y="209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4" y="211"/>
                  </a:lnTo>
                  <a:lnTo>
                    <a:pt x="94" y="212"/>
                  </a:lnTo>
                  <a:lnTo>
                    <a:pt x="95" y="212"/>
                  </a:lnTo>
                  <a:lnTo>
                    <a:pt x="96" y="214"/>
                  </a:lnTo>
                  <a:lnTo>
                    <a:pt x="96" y="215"/>
                  </a:lnTo>
                  <a:lnTo>
                    <a:pt x="95" y="215"/>
                  </a:lnTo>
                  <a:lnTo>
                    <a:pt x="96" y="216"/>
                  </a:lnTo>
                  <a:lnTo>
                    <a:pt x="96" y="218"/>
                  </a:lnTo>
                  <a:lnTo>
                    <a:pt x="96" y="216"/>
                  </a:lnTo>
                  <a:lnTo>
                    <a:pt x="96" y="218"/>
                  </a:lnTo>
                  <a:lnTo>
                    <a:pt x="97" y="218"/>
                  </a:lnTo>
                  <a:lnTo>
                    <a:pt x="97" y="219"/>
                  </a:lnTo>
                  <a:lnTo>
                    <a:pt x="96" y="219"/>
                  </a:lnTo>
                  <a:lnTo>
                    <a:pt x="96" y="219"/>
                  </a:lnTo>
                  <a:lnTo>
                    <a:pt x="96" y="219"/>
                  </a:lnTo>
                  <a:lnTo>
                    <a:pt x="97" y="219"/>
                  </a:lnTo>
                  <a:lnTo>
                    <a:pt x="96" y="220"/>
                  </a:lnTo>
                  <a:lnTo>
                    <a:pt x="96" y="221"/>
                  </a:lnTo>
                  <a:lnTo>
                    <a:pt x="96" y="222"/>
                  </a:lnTo>
                  <a:lnTo>
                    <a:pt x="97" y="222"/>
                  </a:lnTo>
                  <a:lnTo>
                    <a:pt x="98" y="222"/>
                  </a:lnTo>
                  <a:lnTo>
                    <a:pt x="98" y="223"/>
                  </a:lnTo>
                  <a:lnTo>
                    <a:pt x="98" y="224"/>
                  </a:lnTo>
                  <a:lnTo>
                    <a:pt x="98" y="226"/>
                  </a:lnTo>
                  <a:lnTo>
                    <a:pt x="100" y="226"/>
                  </a:lnTo>
                  <a:lnTo>
                    <a:pt x="100" y="227"/>
                  </a:lnTo>
                  <a:lnTo>
                    <a:pt x="101" y="227"/>
                  </a:lnTo>
                  <a:lnTo>
                    <a:pt x="102" y="227"/>
                  </a:lnTo>
                  <a:lnTo>
                    <a:pt x="103" y="226"/>
                  </a:lnTo>
                  <a:lnTo>
                    <a:pt x="103" y="224"/>
                  </a:lnTo>
                  <a:lnTo>
                    <a:pt x="104" y="224"/>
                  </a:lnTo>
                  <a:lnTo>
                    <a:pt x="104" y="223"/>
                  </a:lnTo>
                  <a:lnTo>
                    <a:pt x="104" y="222"/>
                  </a:lnTo>
                  <a:lnTo>
                    <a:pt x="103" y="221"/>
                  </a:lnTo>
                  <a:lnTo>
                    <a:pt x="103" y="220"/>
                  </a:lnTo>
                  <a:lnTo>
                    <a:pt x="103" y="219"/>
                  </a:lnTo>
                  <a:lnTo>
                    <a:pt x="102" y="219"/>
                  </a:lnTo>
                  <a:lnTo>
                    <a:pt x="103" y="219"/>
                  </a:lnTo>
                  <a:lnTo>
                    <a:pt x="103" y="219"/>
                  </a:lnTo>
                  <a:lnTo>
                    <a:pt x="103" y="219"/>
                  </a:lnTo>
                  <a:lnTo>
                    <a:pt x="102" y="219"/>
                  </a:lnTo>
                  <a:lnTo>
                    <a:pt x="102" y="218"/>
                  </a:lnTo>
                  <a:lnTo>
                    <a:pt x="102" y="216"/>
                  </a:lnTo>
                  <a:lnTo>
                    <a:pt x="102" y="215"/>
                  </a:lnTo>
                  <a:lnTo>
                    <a:pt x="101" y="215"/>
                  </a:lnTo>
                  <a:lnTo>
                    <a:pt x="100" y="215"/>
                  </a:lnTo>
                  <a:lnTo>
                    <a:pt x="100" y="214"/>
                  </a:lnTo>
                  <a:lnTo>
                    <a:pt x="100" y="213"/>
                  </a:lnTo>
                  <a:lnTo>
                    <a:pt x="102" y="212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8" y="212"/>
                  </a:lnTo>
                  <a:lnTo>
                    <a:pt x="98" y="211"/>
                  </a:lnTo>
                  <a:lnTo>
                    <a:pt x="100" y="211"/>
                  </a:lnTo>
                  <a:lnTo>
                    <a:pt x="100" y="210"/>
                  </a:lnTo>
                  <a:lnTo>
                    <a:pt x="98" y="209"/>
                  </a:lnTo>
                  <a:lnTo>
                    <a:pt x="98" y="207"/>
                  </a:lnTo>
                  <a:lnTo>
                    <a:pt x="100" y="206"/>
                  </a:lnTo>
                  <a:lnTo>
                    <a:pt x="98" y="206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6" y="204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4" y="202"/>
                  </a:lnTo>
                  <a:lnTo>
                    <a:pt x="94" y="201"/>
                  </a:lnTo>
                  <a:lnTo>
                    <a:pt x="93" y="201"/>
                  </a:lnTo>
                  <a:lnTo>
                    <a:pt x="91" y="199"/>
                  </a:lnTo>
                  <a:lnTo>
                    <a:pt x="92" y="198"/>
                  </a:lnTo>
                  <a:lnTo>
                    <a:pt x="91" y="198"/>
                  </a:lnTo>
                  <a:lnTo>
                    <a:pt x="89" y="198"/>
                  </a:lnTo>
                  <a:lnTo>
                    <a:pt x="89" y="197"/>
                  </a:lnTo>
                  <a:lnTo>
                    <a:pt x="88" y="197"/>
                  </a:lnTo>
                  <a:lnTo>
                    <a:pt x="88" y="196"/>
                  </a:lnTo>
                  <a:lnTo>
                    <a:pt x="87" y="196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88" y="194"/>
                  </a:lnTo>
                  <a:lnTo>
                    <a:pt x="88" y="193"/>
                  </a:lnTo>
                  <a:lnTo>
                    <a:pt x="87" y="193"/>
                  </a:lnTo>
                  <a:lnTo>
                    <a:pt x="86" y="193"/>
                  </a:lnTo>
                  <a:lnTo>
                    <a:pt x="86" y="191"/>
                  </a:lnTo>
                  <a:lnTo>
                    <a:pt x="85" y="193"/>
                  </a:lnTo>
                  <a:lnTo>
                    <a:pt x="84" y="193"/>
                  </a:lnTo>
                  <a:lnTo>
                    <a:pt x="85" y="193"/>
                  </a:lnTo>
                  <a:lnTo>
                    <a:pt x="84" y="193"/>
                  </a:lnTo>
                  <a:lnTo>
                    <a:pt x="83" y="193"/>
                  </a:lnTo>
                  <a:lnTo>
                    <a:pt x="80" y="193"/>
                  </a:lnTo>
                  <a:lnTo>
                    <a:pt x="79" y="193"/>
                  </a:lnTo>
                  <a:lnTo>
                    <a:pt x="81" y="193"/>
                  </a:lnTo>
                  <a:lnTo>
                    <a:pt x="83" y="193"/>
                  </a:lnTo>
                  <a:lnTo>
                    <a:pt x="83" y="191"/>
                  </a:lnTo>
                  <a:lnTo>
                    <a:pt x="80" y="191"/>
                  </a:lnTo>
                  <a:lnTo>
                    <a:pt x="79" y="191"/>
                  </a:lnTo>
                  <a:lnTo>
                    <a:pt x="80" y="191"/>
                  </a:lnTo>
                  <a:lnTo>
                    <a:pt x="81" y="190"/>
                  </a:lnTo>
                  <a:lnTo>
                    <a:pt x="80" y="189"/>
                  </a:lnTo>
                  <a:lnTo>
                    <a:pt x="80" y="190"/>
                  </a:lnTo>
                  <a:lnTo>
                    <a:pt x="79" y="191"/>
                  </a:lnTo>
                  <a:lnTo>
                    <a:pt x="79" y="194"/>
                  </a:lnTo>
                  <a:lnTo>
                    <a:pt x="78" y="194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5"/>
                  </a:lnTo>
                  <a:lnTo>
                    <a:pt x="78" y="194"/>
                  </a:lnTo>
                  <a:lnTo>
                    <a:pt x="78" y="195"/>
                  </a:lnTo>
                  <a:lnTo>
                    <a:pt x="77" y="196"/>
                  </a:lnTo>
                  <a:lnTo>
                    <a:pt x="76" y="197"/>
                  </a:lnTo>
                  <a:lnTo>
                    <a:pt x="75" y="197"/>
                  </a:lnTo>
                  <a:lnTo>
                    <a:pt x="76" y="197"/>
                  </a:lnTo>
                  <a:lnTo>
                    <a:pt x="77" y="195"/>
                  </a:lnTo>
                  <a:lnTo>
                    <a:pt x="77" y="194"/>
                  </a:lnTo>
                  <a:lnTo>
                    <a:pt x="76" y="195"/>
                  </a:lnTo>
                  <a:lnTo>
                    <a:pt x="75" y="195"/>
                  </a:lnTo>
                  <a:lnTo>
                    <a:pt x="75" y="196"/>
                  </a:lnTo>
                  <a:lnTo>
                    <a:pt x="75" y="197"/>
                  </a:lnTo>
                  <a:lnTo>
                    <a:pt x="75" y="198"/>
                  </a:lnTo>
                  <a:lnTo>
                    <a:pt x="75" y="199"/>
                  </a:lnTo>
                  <a:lnTo>
                    <a:pt x="74" y="201"/>
                  </a:lnTo>
                  <a:lnTo>
                    <a:pt x="75" y="203"/>
                  </a:lnTo>
                  <a:lnTo>
                    <a:pt x="75" y="204"/>
                  </a:lnTo>
                  <a:lnTo>
                    <a:pt x="75" y="205"/>
                  </a:lnTo>
                  <a:lnTo>
                    <a:pt x="75" y="206"/>
                  </a:lnTo>
                  <a:lnTo>
                    <a:pt x="75" y="207"/>
                  </a:lnTo>
                  <a:lnTo>
                    <a:pt x="75" y="209"/>
                  </a:lnTo>
                  <a:lnTo>
                    <a:pt x="74" y="209"/>
                  </a:lnTo>
                  <a:lnTo>
                    <a:pt x="72" y="207"/>
                  </a:lnTo>
                  <a:lnTo>
                    <a:pt x="72" y="206"/>
                  </a:lnTo>
                  <a:lnTo>
                    <a:pt x="72" y="205"/>
                  </a:lnTo>
                  <a:lnTo>
                    <a:pt x="72" y="204"/>
                  </a:lnTo>
                  <a:lnTo>
                    <a:pt x="71" y="204"/>
                  </a:lnTo>
                  <a:lnTo>
                    <a:pt x="71" y="203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0" y="196"/>
                  </a:lnTo>
                  <a:lnTo>
                    <a:pt x="70" y="195"/>
                  </a:lnTo>
                  <a:lnTo>
                    <a:pt x="70" y="194"/>
                  </a:lnTo>
                  <a:lnTo>
                    <a:pt x="70" y="193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0" y="190"/>
                  </a:lnTo>
                  <a:lnTo>
                    <a:pt x="70" y="189"/>
                  </a:lnTo>
                  <a:lnTo>
                    <a:pt x="70" y="188"/>
                  </a:lnTo>
                  <a:lnTo>
                    <a:pt x="71" y="188"/>
                  </a:lnTo>
                  <a:lnTo>
                    <a:pt x="71" y="186"/>
                  </a:lnTo>
                  <a:lnTo>
                    <a:pt x="74" y="186"/>
                  </a:lnTo>
                  <a:lnTo>
                    <a:pt x="72" y="186"/>
                  </a:lnTo>
                  <a:lnTo>
                    <a:pt x="74" y="185"/>
                  </a:lnTo>
                  <a:lnTo>
                    <a:pt x="75" y="185"/>
                  </a:lnTo>
                  <a:lnTo>
                    <a:pt x="75" y="184"/>
                  </a:lnTo>
                  <a:lnTo>
                    <a:pt x="74" y="184"/>
                  </a:lnTo>
                  <a:lnTo>
                    <a:pt x="74" y="182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8" y="184"/>
                  </a:lnTo>
                  <a:lnTo>
                    <a:pt x="79" y="184"/>
                  </a:lnTo>
                  <a:lnTo>
                    <a:pt x="80" y="182"/>
                  </a:lnTo>
                  <a:lnTo>
                    <a:pt x="80" y="181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80" y="178"/>
                  </a:lnTo>
                  <a:lnTo>
                    <a:pt x="80" y="177"/>
                  </a:lnTo>
                  <a:lnTo>
                    <a:pt x="80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7"/>
                  </a:lnTo>
                  <a:lnTo>
                    <a:pt x="79" y="177"/>
                  </a:lnTo>
                  <a:lnTo>
                    <a:pt x="78" y="177"/>
                  </a:lnTo>
                  <a:lnTo>
                    <a:pt x="78" y="176"/>
                  </a:lnTo>
                  <a:lnTo>
                    <a:pt x="78" y="177"/>
                  </a:lnTo>
                  <a:lnTo>
                    <a:pt x="77" y="177"/>
                  </a:lnTo>
                  <a:lnTo>
                    <a:pt x="77" y="176"/>
                  </a:lnTo>
                  <a:lnTo>
                    <a:pt x="76" y="176"/>
                  </a:lnTo>
                  <a:lnTo>
                    <a:pt x="76" y="177"/>
                  </a:lnTo>
                  <a:lnTo>
                    <a:pt x="76" y="178"/>
                  </a:lnTo>
                  <a:lnTo>
                    <a:pt x="76" y="179"/>
                  </a:lnTo>
                  <a:lnTo>
                    <a:pt x="75" y="180"/>
                  </a:lnTo>
                  <a:lnTo>
                    <a:pt x="74" y="179"/>
                  </a:lnTo>
                  <a:lnTo>
                    <a:pt x="74" y="178"/>
                  </a:lnTo>
                  <a:lnTo>
                    <a:pt x="74" y="177"/>
                  </a:lnTo>
                  <a:lnTo>
                    <a:pt x="72" y="177"/>
                  </a:lnTo>
                  <a:lnTo>
                    <a:pt x="71" y="177"/>
                  </a:lnTo>
                  <a:lnTo>
                    <a:pt x="71" y="178"/>
                  </a:lnTo>
                  <a:lnTo>
                    <a:pt x="71" y="179"/>
                  </a:lnTo>
                  <a:lnTo>
                    <a:pt x="71" y="178"/>
                  </a:lnTo>
                  <a:lnTo>
                    <a:pt x="72" y="178"/>
                  </a:lnTo>
                  <a:lnTo>
                    <a:pt x="72" y="179"/>
                  </a:lnTo>
                  <a:lnTo>
                    <a:pt x="71" y="179"/>
                  </a:lnTo>
                  <a:lnTo>
                    <a:pt x="71" y="180"/>
                  </a:lnTo>
                  <a:lnTo>
                    <a:pt x="72" y="180"/>
                  </a:lnTo>
                  <a:lnTo>
                    <a:pt x="71" y="180"/>
                  </a:lnTo>
                  <a:lnTo>
                    <a:pt x="71" y="181"/>
                  </a:lnTo>
                  <a:lnTo>
                    <a:pt x="72" y="181"/>
                  </a:lnTo>
                  <a:lnTo>
                    <a:pt x="74" y="182"/>
                  </a:lnTo>
                  <a:lnTo>
                    <a:pt x="72" y="184"/>
                  </a:lnTo>
                  <a:lnTo>
                    <a:pt x="72" y="182"/>
                  </a:lnTo>
                  <a:lnTo>
                    <a:pt x="71" y="184"/>
                  </a:lnTo>
                  <a:lnTo>
                    <a:pt x="72" y="185"/>
                  </a:lnTo>
                  <a:lnTo>
                    <a:pt x="71" y="185"/>
                  </a:lnTo>
                  <a:lnTo>
                    <a:pt x="71" y="184"/>
                  </a:lnTo>
                  <a:lnTo>
                    <a:pt x="71" y="182"/>
                  </a:lnTo>
                  <a:lnTo>
                    <a:pt x="71" y="181"/>
                  </a:lnTo>
                  <a:lnTo>
                    <a:pt x="71" y="180"/>
                  </a:lnTo>
                  <a:lnTo>
                    <a:pt x="71" y="179"/>
                  </a:lnTo>
                  <a:lnTo>
                    <a:pt x="71" y="178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0" y="176"/>
                  </a:lnTo>
                  <a:lnTo>
                    <a:pt x="70" y="174"/>
                  </a:lnTo>
                  <a:lnTo>
                    <a:pt x="69" y="174"/>
                  </a:lnTo>
                  <a:lnTo>
                    <a:pt x="69" y="173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69" y="171"/>
                  </a:lnTo>
                  <a:lnTo>
                    <a:pt x="68" y="171"/>
                  </a:lnTo>
                  <a:lnTo>
                    <a:pt x="68" y="170"/>
                  </a:lnTo>
                  <a:lnTo>
                    <a:pt x="67" y="170"/>
                  </a:lnTo>
                  <a:lnTo>
                    <a:pt x="67" y="169"/>
                  </a:lnTo>
                  <a:lnTo>
                    <a:pt x="66" y="169"/>
                  </a:lnTo>
                  <a:lnTo>
                    <a:pt x="67" y="168"/>
                  </a:lnTo>
                  <a:lnTo>
                    <a:pt x="66" y="167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3"/>
                  </a:lnTo>
                  <a:lnTo>
                    <a:pt x="68" y="163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70" y="161"/>
                  </a:lnTo>
                  <a:lnTo>
                    <a:pt x="70" y="160"/>
                  </a:lnTo>
                  <a:lnTo>
                    <a:pt x="71" y="159"/>
                  </a:lnTo>
                  <a:lnTo>
                    <a:pt x="71" y="157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3"/>
                  </a:lnTo>
                  <a:lnTo>
                    <a:pt x="71" y="152"/>
                  </a:lnTo>
                  <a:lnTo>
                    <a:pt x="71" y="151"/>
                  </a:lnTo>
                  <a:lnTo>
                    <a:pt x="71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0" y="143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8" y="131"/>
                  </a:lnTo>
                  <a:lnTo>
                    <a:pt x="68" y="130"/>
                  </a:lnTo>
                  <a:lnTo>
                    <a:pt x="68" y="129"/>
                  </a:lnTo>
                  <a:lnTo>
                    <a:pt x="68" y="128"/>
                  </a:lnTo>
                  <a:lnTo>
                    <a:pt x="68" y="127"/>
                  </a:lnTo>
                  <a:lnTo>
                    <a:pt x="67" y="126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6" y="121"/>
                  </a:lnTo>
                  <a:lnTo>
                    <a:pt x="66" y="120"/>
                  </a:lnTo>
                  <a:lnTo>
                    <a:pt x="64" y="119"/>
                  </a:lnTo>
                  <a:lnTo>
                    <a:pt x="64" y="117"/>
                  </a:lnTo>
                  <a:lnTo>
                    <a:pt x="63" y="117"/>
                  </a:lnTo>
                  <a:lnTo>
                    <a:pt x="63" y="116"/>
                  </a:lnTo>
                  <a:lnTo>
                    <a:pt x="62" y="114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2" y="111"/>
                  </a:lnTo>
                  <a:lnTo>
                    <a:pt x="61" y="110"/>
                  </a:lnTo>
                  <a:lnTo>
                    <a:pt x="61" y="109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57" y="96"/>
                  </a:lnTo>
                  <a:lnTo>
                    <a:pt x="55" y="94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3" y="91"/>
                  </a:lnTo>
                  <a:lnTo>
                    <a:pt x="53" y="89"/>
                  </a:lnTo>
                  <a:lnTo>
                    <a:pt x="52" y="88"/>
                  </a:lnTo>
                  <a:lnTo>
                    <a:pt x="51" y="87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49" y="83"/>
                  </a:lnTo>
                  <a:lnTo>
                    <a:pt x="46" y="80"/>
                  </a:lnTo>
                  <a:lnTo>
                    <a:pt x="45" y="79"/>
                  </a:lnTo>
                  <a:lnTo>
                    <a:pt x="44" y="77"/>
                  </a:lnTo>
                  <a:lnTo>
                    <a:pt x="43" y="76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2"/>
                  </a:lnTo>
                  <a:lnTo>
                    <a:pt x="41" y="72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2" y="70"/>
                  </a:lnTo>
                  <a:lnTo>
                    <a:pt x="41" y="70"/>
                  </a:lnTo>
                  <a:lnTo>
                    <a:pt x="41" y="71"/>
                  </a:lnTo>
                  <a:lnTo>
                    <a:pt x="40" y="69"/>
                  </a:lnTo>
                  <a:lnTo>
                    <a:pt x="38" y="68"/>
                  </a:lnTo>
                  <a:lnTo>
                    <a:pt x="37" y="66"/>
                  </a:lnTo>
                  <a:lnTo>
                    <a:pt x="36" y="64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2" y="59"/>
                  </a:lnTo>
                  <a:lnTo>
                    <a:pt x="32" y="58"/>
                  </a:lnTo>
                  <a:lnTo>
                    <a:pt x="30" y="57"/>
                  </a:lnTo>
                  <a:lnTo>
                    <a:pt x="29" y="55"/>
                  </a:lnTo>
                  <a:lnTo>
                    <a:pt x="28" y="54"/>
                  </a:lnTo>
                  <a:lnTo>
                    <a:pt x="27" y="53"/>
                  </a:lnTo>
                  <a:lnTo>
                    <a:pt x="26" y="51"/>
                  </a:lnTo>
                  <a:lnTo>
                    <a:pt x="25" y="49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0" y="44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5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0" y="34"/>
                  </a:lnTo>
                  <a:lnTo>
                    <a:pt x="9" y="33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9" y="2"/>
                  </a:lnTo>
                  <a:lnTo>
                    <a:pt x="59" y="7"/>
                  </a:lnTo>
                  <a:lnTo>
                    <a:pt x="67" y="10"/>
                  </a:lnTo>
                  <a:lnTo>
                    <a:pt x="70" y="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6" name="Freeform 84"/>
            <p:cNvSpPr>
              <a:spLocks/>
            </p:cNvSpPr>
            <p:nvPr/>
          </p:nvSpPr>
          <p:spPr bwMode="auto">
            <a:xfrm>
              <a:off x="3149600" y="2879725"/>
              <a:ext cx="846138" cy="693738"/>
            </a:xfrm>
            <a:custGeom>
              <a:avLst/>
              <a:gdLst>
                <a:gd name="T0" fmla="*/ 418 w 533"/>
                <a:gd name="T1" fmla="*/ 9 h 437"/>
                <a:gd name="T2" fmla="*/ 430 w 533"/>
                <a:gd name="T3" fmla="*/ 23 h 437"/>
                <a:gd name="T4" fmla="*/ 443 w 533"/>
                <a:gd name="T5" fmla="*/ 26 h 437"/>
                <a:gd name="T6" fmla="*/ 448 w 533"/>
                <a:gd name="T7" fmla="*/ 43 h 437"/>
                <a:gd name="T8" fmla="*/ 448 w 533"/>
                <a:gd name="T9" fmla="*/ 60 h 437"/>
                <a:gd name="T10" fmla="*/ 457 w 533"/>
                <a:gd name="T11" fmla="*/ 69 h 437"/>
                <a:gd name="T12" fmla="*/ 469 w 533"/>
                <a:gd name="T13" fmla="*/ 83 h 437"/>
                <a:gd name="T14" fmla="*/ 468 w 533"/>
                <a:gd name="T15" fmla="*/ 99 h 437"/>
                <a:gd name="T16" fmla="*/ 473 w 533"/>
                <a:gd name="T17" fmla="*/ 117 h 437"/>
                <a:gd name="T18" fmla="*/ 490 w 533"/>
                <a:gd name="T19" fmla="*/ 124 h 437"/>
                <a:gd name="T20" fmla="*/ 506 w 533"/>
                <a:gd name="T21" fmla="*/ 132 h 437"/>
                <a:gd name="T22" fmla="*/ 516 w 533"/>
                <a:gd name="T23" fmla="*/ 143 h 437"/>
                <a:gd name="T24" fmla="*/ 523 w 533"/>
                <a:gd name="T25" fmla="*/ 160 h 437"/>
                <a:gd name="T26" fmla="*/ 532 w 533"/>
                <a:gd name="T27" fmla="*/ 178 h 437"/>
                <a:gd name="T28" fmla="*/ 531 w 533"/>
                <a:gd name="T29" fmla="*/ 196 h 437"/>
                <a:gd name="T30" fmla="*/ 530 w 533"/>
                <a:gd name="T31" fmla="*/ 212 h 437"/>
                <a:gd name="T32" fmla="*/ 404 w 533"/>
                <a:gd name="T33" fmla="*/ 227 h 437"/>
                <a:gd name="T34" fmla="*/ 289 w 533"/>
                <a:gd name="T35" fmla="*/ 279 h 437"/>
                <a:gd name="T36" fmla="*/ 253 w 533"/>
                <a:gd name="T37" fmla="*/ 304 h 437"/>
                <a:gd name="T38" fmla="*/ 200 w 533"/>
                <a:gd name="T39" fmla="*/ 311 h 437"/>
                <a:gd name="T40" fmla="*/ 177 w 533"/>
                <a:gd name="T41" fmla="*/ 389 h 437"/>
                <a:gd name="T42" fmla="*/ 151 w 533"/>
                <a:gd name="T43" fmla="*/ 414 h 437"/>
                <a:gd name="T44" fmla="*/ 122 w 533"/>
                <a:gd name="T45" fmla="*/ 433 h 437"/>
                <a:gd name="T46" fmla="*/ 108 w 533"/>
                <a:gd name="T47" fmla="*/ 421 h 437"/>
                <a:gd name="T48" fmla="*/ 95 w 533"/>
                <a:gd name="T49" fmla="*/ 415 h 437"/>
                <a:gd name="T50" fmla="*/ 84 w 533"/>
                <a:gd name="T51" fmla="*/ 407 h 437"/>
                <a:gd name="T52" fmla="*/ 71 w 533"/>
                <a:gd name="T53" fmla="*/ 397 h 437"/>
                <a:gd name="T54" fmla="*/ 60 w 533"/>
                <a:gd name="T55" fmla="*/ 387 h 437"/>
                <a:gd name="T56" fmla="*/ 53 w 533"/>
                <a:gd name="T57" fmla="*/ 374 h 437"/>
                <a:gd name="T58" fmla="*/ 61 w 533"/>
                <a:gd name="T59" fmla="*/ 361 h 437"/>
                <a:gd name="T60" fmla="*/ 52 w 533"/>
                <a:gd name="T61" fmla="*/ 347 h 437"/>
                <a:gd name="T62" fmla="*/ 53 w 533"/>
                <a:gd name="T63" fmla="*/ 332 h 437"/>
                <a:gd name="T64" fmla="*/ 68 w 533"/>
                <a:gd name="T65" fmla="*/ 325 h 437"/>
                <a:gd name="T66" fmla="*/ 56 w 533"/>
                <a:gd name="T67" fmla="*/ 166 h 437"/>
                <a:gd name="T68" fmla="*/ 85 w 533"/>
                <a:gd name="T69" fmla="*/ 152 h 437"/>
                <a:gd name="T70" fmla="*/ 93 w 533"/>
                <a:gd name="T71" fmla="*/ 170 h 437"/>
                <a:gd name="T72" fmla="*/ 95 w 533"/>
                <a:gd name="T73" fmla="*/ 181 h 437"/>
                <a:gd name="T74" fmla="*/ 104 w 533"/>
                <a:gd name="T75" fmla="*/ 195 h 437"/>
                <a:gd name="T76" fmla="*/ 114 w 533"/>
                <a:gd name="T77" fmla="*/ 205 h 437"/>
                <a:gd name="T78" fmla="*/ 121 w 533"/>
                <a:gd name="T79" fmla="*/ 208 h 437"/>
                <a:gd name="T80" fmla="*/ 131 w 533"/>
                <a:gd name="T81" fmla="*/ 212 h 437"/>
                <a:gd name="T82" fmla="*/ 140 w 533"/>
                <a:gd name="T83" fmla="*/ 213 h 437"/>
                <a:gd name="T84" fmla="*/ 154 w 533"/>
                <a:gd name="T85" fmla="*/ 211 h 437"/>
                <a:gd name="T86" fmla="*/ 168 w 533"/>
                <a:gd name="T87" fmla="*/ 202 h 437"/>
                <a:gd name="T88" fmla="*/ 188 w 533"/>
                <a:gd name="T89" fmla="*/ 201 h 437"/>
                <a:gd name="T90" fmla="*/ 205 w 533"/>
                <a:gd name="T91" fmla="*/ 196 h 437"/>
                <a:gd name="T92" fmla="*/ 219 w 533"/>
                <a:gd name="T93" fmla="*/ 192 h 437"/>
                <a:gd name="T94" fmla="*/ 232 w 533"/>
                <a:gd name="T95" fmla="*/ 188 h 437"/>
                <a:gd name="T96" fmla="*/ 243 w 533"/>
                <a:gd name="T97" fmla="*/ 174 h 437"/>
                <a:gd name="T98" fmla="*/ 251 w 533"/>
                <a:gd name="T99" fmla="*/ 155 h 437"/>
                <a:gd name="T100" fmla="*/ 264 w 533"/>
                <a:gd name="T101" fmla="*/ 143 h 437"/>
                <a:gd name="T102" fmla="*/ 273 w 533"/>
                <a:gd name="T103" fmla="*/ 139 h 437"/>
                <a:gd name="T104" fmla="*/ 285 w 533"/>
                <a:gd name="T105" fmla="*/ 129 h 437"/>
                <a:gd name="T106" fmla="*/ 285 w 533"/>
                <a:gd name="T107" fmla="*/ 116 h 437"/>
                <a:gd name="T108" fmla="*/ 299 w 533"/>
                <a:gd name="T109" fmla="*/ 120 h 437"/>
                <a:gd name="T110" fmla="*/ 305 w 533"/>
                <a:gd name="T111" fmla="*/ 116 h 437"/>
                <a:gd name="T112" fmla="*/ 320 w 533"/>
                <a:gd name="T113" fmla="*/ 113 h 437"/>
                <a:gd name="T114" fmla="*/ 332 w 533"/>
                <a:gd name="T115" fmla="*/ 99 h 437"/>
                <a:gd name="T116" fmla="*/ 332 w 533"/>
                <a:gd name="T117" fmla="*/ 79 h 437"/>
                <a:gd name="T118" fmla="*/ 334 w 533"/>
                <a:gd name="T119" fmla="*/ 66 h 437"/>
                <a:gd name="T120" fmla="*/ 360 w 533"/>
                <a:gd name="T121" fmla="*/ 36 h 437"/>
                <a:gd name="T122" fmla="*/ 401 w 533"/>
                <a:gd name="T123" fmla="*/ 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3" h="437">
                  <a:moveTo>
                    <a:pt x="403" y="5"/>
                  </a:moveTo>
                  <a:lnTo>
                    <a:pt x="404" y="5"/>
                  </a:lnTo>
                  <a:lnTo>
                    <a:pt x="404" y="6"/>
                  </a:lnTo>
                  <a:lnTo>
                    <a:pt x="405" y="6"/>
                  </a:lnTo>
                  <a:lnTo>
                    <a:pt x="405" y="7"/>
                  </a:lnTo>
                  <a:lnTo>
                    <a:pt x="407" y="8"/>
                  </a:lnTo>
                  <a:lnTo>
                    <a:pt x="407" y="7"/>
                  </a:lnTo>
                  <a:lnTo>
                    <a:pt x="408" y="7"/>
                  </a:lnTo>
                  <a:lnTo>
                    <a:pt x="408" y="7"/>
                  </a:lnTo>
                  <a:lnTo>
                    <a:pt x="409" y="6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2" y="6"/>
                  </a:lnTo>
                  <a:lnTo>
                    <a:pt x="412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4" y="9"/>
                  </a:lnTo>
                  <a:lnTo>
                    <a:pt x="416" y="10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18" y="10"/>
                  </a:lnTo>
                  <a:lnTo>
                    <a:pt x="419" y="11"/>
                  </a:lnTo>
                  <a:lnTo>
                    <a:pt x="419" y="12"/>
                  </a:lnTo>
                  <a:lnTo>
                    <a:pt x="420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1" y="16"/>
                  </a:lnTo>
                  <a:lnTo>
                    <a:pt x="422" y="16"/>
                  </a:lnTo>
                  <a:lnTo>
                    <a:pt x="423" y="16"/>
                  </a:lnTo>
                  <a:lnTo>
                    <a:pt x="423" y="17"/>
                  </a:lnTo>
                  <a:lnTo>
                    <a:pt x="425" y="17"/>
                  </a:lnTo>
                  <a:lnTo>
                    <a:pt x="425" y="17"/>
                  </a:lnTo>
                  <a:lnTo>
                    <a:pt x="426" y="18"/>
                  </a:lnTo>
                  <a:lnTo>
                    <a:pt x="426" y="19"/>
                  </a:lnTo>
                  <a:lnTo>
                    <a:pt x="427" y="20"/>
                  </a:lnTo>
                  <a:lnTo>
                    <a:pt x="428" y="20"/>
                  </a:lnTo>
                  <a:lnTo>
                    <a:pt x="429" y="20"/>
                  </a:lnTo>
                  <a:lnTo>
                    <a:pt x="429" y="22"/>
                  </a:lnTo>
                  <a:lnTo>
                    <a:pt x="430" y="22"/>
                  </a:lnTo>
                  <a:lnTo>
                    <a:pt x="430" y="23"/>
                  </a:lnTo>
                  <a:lnTo>
                    <a:pt x="430" y="24"/>
                  </a:lnTo>
                  <a:lnTo>
                    <a:pt x="430" y="25"/>
                  </a:lnTo>
                  <a:lnTo>
                    <a:pt x="430" y="26"/>
                  </a:lnTo>
                  <a:lnTo>
                    <a:pt x="431" y="27"/>
                  </a:lnTo>
                  <a:lnTo>
                    <a:pt x="431" y="28"/>
                  </a:lnTo>
                  <a:lnTo>
                    <a:pt x="433" y="28"/>
                  </a:lnTo>
                  <a:lnTo>
                    <a:pt x="434" y="27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7" y="26"/>
                  </a:lnTo>
                  <a:lnTo>
                    <a:pt x="438" y="26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0" y="25"/>
                  </a:lnTo>
                  <a:lnTo>
                    <a:pt x="442" y="25"/>
                  </a:lnTo>
                  <a:lnTo>
                    <a:pt x="443" y="25"/>
                  </a:lnTo>
                  <a:lnTo>
                    <a:pt x="443" y="26"/>
                  </a:lnTo>
                  <a:lnTo>
                    <a:pt x="444" y="26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1"/>
                  </a:lnTo>
                  <a:lnTo>
                    <a:pt x="447" y="32"/>
                  </a:lnTo>
                  <a:lnTo>
                    <a:pt x="447" y="33"/>
                  </a:lnTo>
                  <a:lnTo>
                    <a:pt x="448" y="34"/>
                  </a:lnTo>
                  <a:lnTo>
                    <a:pt x="450" y="34"/>
                  </a:lnTo>
                  <a:lnTo>
                    <a:pt x="450" y="35"/>
                  </a:lnTo>
                  <a:lnTo>
                    <a:pt x="451" y="36"/>
                  </a:lnTo>
                  <a:lnTo>
                    <a:pt x="451" y="37"/>
                  </a:lnTo>
                  <a:lnTo>
                    <a:pt x="451" y="39"/>
                  </a:lnTo>
                  <a:lnTo>
                    <a:pt x="451" y="40"/>
                  </a:lnTo>
                  <a:lnTo>
                    <a:pt x="451" y="41"/>
                  </a:lnTo>
                  <a:lnTo>
                    <a:pt x="450" y="41"/>
                  </a:lnTo>
                  <a:lnTo>
                    <a:pt x="450" y="42"/>
                  </a:lnTo>
                  <a:lnTo>
                    <a:pt x="450" y="43"/>
                  </a:lnTo>
                  <a:lnTo>
                    <a:pt x="448" y="43"/>
                  </a:lnTo>
                  <a:lnTo>
                    <a:pt x="447" y="43"/>
                  </a:lnTo>
                  <a:lnTo>
                    <a:pt x="446" y="43"/>
                  </a:lnTo>
                  <a:lnTo>
                    <a:pt x="446" y="44"/>
                  </a:lnTo>
                  <a:lnTo>
                    <a:pt x="446" y="44"/>
                  </a:lnTo>
                  <a:lnTo>
                    <a:pt x="445" y="45"/>
                  </a:lnTo>
                  <a:lnTo>
                    <a:pt x="446" y="46"/>
                  </a:lnTo>
                  <a:lnTo>
                    <a:pt x="445" y="46"/>
                  </a:lnTo>
                  <a:lnTo>
                    <a:pt x="445" y="48"/>
                  </a:lnTo>
                  <a:lnTo>
                    <a:pt x="445" y="49"/>
                  </a:lnTo>
                  <a:lnTo>
                    <a:pt x="445" y="50"/>
                  </a:lnTo>
                  <a:lnTo>
                    <a:pt x="444" y="50"/>
                  </a:lnTo>
                  <a:lnTo>
                    <a:pt x="445" y="51"/>
                  </a:lnTo>
                  <a:lnTo>
                    <a:pt x="445" y="52"/>
                  </a:lnTo>
                  <a:lnTo>
                    <a:pt x="446" y="53"/>
                  </a:lnTo>
                  <a:lnTo>
                    <a:pt x="446" y="54"/>
                  </a:lnTo>
                  <a:lnTo>
                    <a:pt x="447" y="56"/>
                  </a:lnTo>
                  <a:lnTo>
                    <a:pt x="448" y="57"/>
                  </a:lnTo>
                  <a:lnTo>
                    <a:pt x="448" y="58"/>
                  </a:lnTo>
                  <a:lnTo>
                    <a:pt x="448" y="59"/>
                  </a:lnTo>
                  <a:lnTo>
                    <a:pt x="448" y="60"/>
                  </a:lnTo>
                  <a:lnTo>
                    <a:pt x="447" y="60"/>
                  </a:lnTo>
                  <a:lnTo>
                    <a:pt x="446" y="60"/>
                  </a:lnTo>
                  <a:lnTo>
                    <a:pt x="445" y="61"/>
                  </a:lnTo>
                  <a:lnTo>
                    <a:pt x="445" y="62"/>
                  </a:lnTo>
                  <a:lnTo>
                    <a:pt x="445" y="64"/>
                  </a:lnTo>
                  <a:lnTo>
                    <a:pt x="445" y="65"/>
                  </a:lnTo>
                  <a:lnTo>
                    <a:pt x="446" y="66"/>
                  </a:lnTo>
                  <a:lnTo>
                    <a:pt x="447" y="66"/>
                  </a:lnTo>
                  <a:lnTo>
                    <a:pt x="448" y="67"/>
                  </a:lnTo>
                  <a:lnTo>
                    <a:pt x="450" y="67"/>
                  </a:lnTo>
                  <a:lnTo>
                    <a:pt x="451" y="68"/>
                  </a:lnTo>
                  <a:lnTo>
                    <a:pt x="452" y="68"/>
                  </a:lnTo>
                  <a:lnTo>
                    <a:pt x="452" y="69"/>
                  </a:lnTo>
                  <a:lnTo>
                    <a:pt x="453" y="69"/>
                  </a:lnTo>
                  <a:lnTo>
                    <a:pt x="454" y="70"/>
                  </a:lnTo>
                  <a:lnTo>
                    <a:pt x="454" y="71"/>
                  </a:lnTo>
                  <a:lnTo>
                    <a:pt x="455" y="71"/>
                  </a:lnTo>
                  <a:lnTo>
                    <a:pt x="456" y="71"/>
                  </a:lnTo>
                  <a:lnTo>
                    <a:pt x="456" y="70"/>
                  </a:lnTo>
                  <a:lnTo>
                    <a:pt x="457" y="69"/>
                  </a:lnTo>
                  <a:lnTo>
                    <a:pt x="459" y="69"/>
                  </a:lnTo>
                  <a:lnTo>
                    <a:pt x="461" y="68"/>
                  </a:lnTo>
                  <a:lnTo>
                    <a:pt x="461" y="69"/>
                  </a:lnTo>
                  <a:lnTo>
                    <a:pt x="462" y="69"/>
                  </a:lnTo>
                  <a:lnTo>
                    <a:pt x="462" y="70"/>
                  </a:lnTo>
                  <a:lnTo>
                    <a:pt x="462" y="71"/>
                  </a:lnTo>
                  <a:lnTo>
                    <a:pt x="462" y="71"/>
                  </a:lnTo>
                  <a:lnTo>
                    <a:pt x="462" y="73"/>
                  </a:lnTo>
                  <a:lnTo>
                    <a:pt x="463" y="73"/>
                  </a:lnTo>
                  <a:lnTo>
                    <a:pt x="463" y="74"/>
                  </a:lnTo>
                  <a:lnTo>
                    <a:pt x="464" y="75"/>
                  </a:lnTo>
                  <a:lnTo>
                    <a:pt x="464" y="76"/>
                  </a:lnTo>
                  <a:lnTo>
                    <a:pt x="465" y="77"/>
                  </a:lnTo>
                  <a:lnTo>
                    <a:pt x="465" y="78"/>
                  </a:lnTo>
                  <a:lnTo>
                    <a:pt x="467" y="79"/>
                  </a:lnTo>
                  <a:lnTo>
                    <a:pt x="467" y="81"/>
                  </a:lnTo>
                  <a:lnTo>
                    <a:pt x="468" y="81"/>
                  </a:lnTo>
                  <a:lnTo>
                    <a:pt x="468" y="82"/>
                  </a:lnTo>
                  <a:lnTo>
                    <a:pt x="468" y="83"/>
                  </a:lnTo>
                  <a:lnTo>
                    <a:pt x="469" y="83"/>
                  </a:lnTo>
                  <a:lnTo>
                    <a:pt x="469" y="84"/>
                  </a:lnTo>
                  <a:lnTo>
                    <a:pt x="470" y="84"/>
                  </a:lnTo>
                  <a:lnTo>
                    <a:pt x="470" y="85"/>
                  </a:lnTo>
                  <a:lnTo>
                    <a:pt x="470" y="86"/>
                  </a:lnTo>
                  <a:lnTo>
                    <a:pt x="469" y="86"/>
                  </a:lnTo>
                  <a:lnTo>
                    <a:pt x="469" y="87"/>
                  </a:lnTo>
                  <a:lnTo>
                    <a:pt x="468" y="88"/>
                  </a:lnTo>
                  <a:lnTo>
                    <a:pt x="467" y="88"/>
                  </a:lnTo>
                  <a:lnTo>
                    <a:pt x="467" y="90"/>
                  </a:lnTo>
                  <a:lnTo>
                    <a:pt x="465" y="90"/>
                  </a:lnTo>
                  <a:lnTo>
                    <a:pt x="465" y="91"/>
                  </a:lnTo>
                  <a:lnTo>
                    <a:pt x="467" y="92"/>
                  </a:lnTo>
                  <a:lnTo>
                    <a:pt x="467" y="93"/>
                  </a:lnTo>
                  <a:lnTo>
                    <a:pt x="465" y="94"/>
                  </a:lnTo>
                  <a:lnTo>
                    <a:pt x="465" y="95"/>
                  </a:lnTo>
                  <a:lnTo>
                    <a:pt x="467" y="95"/>
                  </a:lnTo>
                  <a:lnTo>
                    <a:pt x="467" y="96"/>
                  </a:lnTo>
                  <a:lnTo>
                    <a:pt x="468" y="96"/>
                  </a:lnTo>
                  <a:lnTo>
                    <a:pt x="468" y="98"/>
                  </a:lnTo>
                  <a:lnTo>
                    <a:pt x="468" y="99"/>
                  </a:lnTo>
                  <a:lnTo>
                    <a:pt x="467" y="99"/>
                  </a:lnTo>
                  <a:lnTo>
                    <a:pt x="467" y="100"/>
                  </a:lnTo>
                  <a:lnTo>
                    <a:pt x="468" y="101"/>
                  </a:lnTo>
                  <a:lnTo>
                    <a:pt x="469" y="102"/>
                  </a:lnTo>
                  <a:lnTo>
                    <a:pt x="469" y="103"/>
                  </a:lnTo>
                  <a:lnTo>
                    <a:pt x="470" y="104"/>
                  </a:lnTo>
                  <a:lnTo>
                    <a:pt x="470" y="105"/>
                  </a:lnTo>
                  <a:lnTo>
                    <a:pt x="470" y="107"/>
                  </a:lnTo>
                  <a:lnTo>
                    <a:pt x="470" y="108"/>
                  </a:lnTo>
                  <a:lnTo>
                    <a:pt x="469" y="109"/>
                  </a:lnTo>
                  <a:lnTo>
                    <a:pt x="469" y="110"/>
                  </a:lnTo>
                  <a:lnTo>
                    <a:pt x="469" y="111"/>
                  </a:lnTo>
                  <a:lnTo>
                    <a:pt x="470" y="111"/>
                  </a:lnTo>
                  <a:lnTo>
                    <a:pt x="470" y="112"/>
                  </a:lnTo>
                  <a:lnTo>
                    <a:pt x="470" y="113"/>
                  </a:lnTo>
                  <a:lnTo>
                    <a:pt x="471" y="115"/>
                  </a:lnTo>
                  <a:lnTo>
                    <a:pt x="472" y="115"/>
                  </a:lnTo>
                  <a:lnTo>
                    <a:pt x="472" y="116"/>
                  </a:lnTo>
                  <a:lnTo>
                    <a:pt x="472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6" y="118"/>
                  </a:lnTo>
                  <a:lnTo>
                    <a:pt x="477" y="118"/>
                  </a:lnTo>
                  <a:lnTo>
                    <a:pt x="478" y="118"/>
                  </a:lnTo>
                  <a:lnTo>
                    <a:pt x="479" y="117"/>
                  </a:lnTo>
                  <a:lnTo>
                    <a:pt x="480" y="117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3" y="118"/>
                  </a:lnTo>
                  <a:lnTo>
                    <a:pt x="485" y="118"/>
                  </a:lnTo>
                  <a:lnTo>
                    <a:pt x="486" y="118"/>
                  </a:lnTo>
                  <a:lnTo>
                    <a:pt x="487" y="119"/>
                  </a:lnTo>
                  <a:lnTo>
                    <a:pt x="487" y="120"/>
                  </a:lnTo>
                  <a:lnTo>
                    <a:pt x="487" y="121"/>
                  </a:lnTo>
                  <a:lnTo>
                    <a:pt x="488" y="121"/>
                  </a:lnTo>
                  <a:lnTo>
                    <a:pt x="489" y="121"/>
                  </a:lnTo>
                  <a:lnTo>
                    <a:pt x="489" y="121"/>
                  </a:lnTo>
                  <a:lnTo>
                    <a:pt x="490" y="121"/>
                  </a:lnTo>
                  <a:lnTo>
                    <a:pt x="490" y="122"/>
                  </a:lnTo>
                  <a:lnTo>
                    <a:pt x="490" y="124"/>
                  </a:lnTo>
                  <a:lnTo>
                    <a:pt x="491" y="125"/>
                  </a:lnTo>
                  <a:lnTo>
                    <a:pt x="491" y="124"/>
                  </a:lnTo>
                  <a:lnTo>
                    <a:pt x="493" y="124"/>
                  </a:lnTo>
                  <a:lnTo>
                    <a:pt x="494" y="124"/>
                  </a:lnTo>
                  <a:lnTo>
                    <a:pt x="495" y="124"/>
                  </a:lnTo>
                  <a:lnTo>
                    <a:pt x="495" y="125"/>
                  </a:lnTo>
                  <a:lnTo>
                    <a:pt x="496" y="125"/>
                  </a:lnTo>
                  <a:lnTo>
                    <a:pt x="497" y="125"/>
                  </a:lnTo>
                  <a:lnTo>
                    <a:pt x="498" y="125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9" y="126"/>
                  </a:lnTo>
                  <a:lnTo>
                    <a:pt x="499" y="127"/>
                  </a:lnTo>
                  <a:lnTo>
                    <a:pt x="500" y="127"/>
                  </a:lnTo>
                  <a:lnTo>
                    <a:pt x="502" y="128"/>
                  </a:lnTo>
                  <a:lnTo>
                    <a:pt x="503" y="128"/>
                  </a:lnTo>
                  <a:lnTo>
                    <a:pt x="504" y="128"/>
                  </a:lnTo>
                  <a:lnTo>
                    <a:pt x="505" y="129"/>
                  </a:lnTo>
                  <a:lnTo>
                    <a:pt x="506" y="130"/>
                  </a:lnTo>
                  <a:lnTo>
                    <a:pt x="506" y="132"/>
                  </a:lnTo>
                  <a:lnTo>
                    <a:pt x="507" y="132"/>
                  </a:lnTo>
                  <a:lnTo>
                    <a:pt x="507" y="133"/>
                  </a:lnTo>
                  <a:lnTo>
                    <a:pt x="508" y="133"/>
                  </a:lnTo>
                  <a:lnTo>
                    <a:pt x="508" y="134"/>
                  </a:lnTo>
                  <a:lnTo>
                    <a:pt x="510" y="134"/>
                  </a:lnTo>
                  <a:lnTo>
                    <a:pt x="511" y="134"/>
                  </a:lnTo>
                  <a:lnTo>
                    <a:pt x="512" y="135"/>
                  </a:lnTo>
                  <a:lnTo>
                    <a:pt x="512" y="136"/>
                  </a:lnTo>
                  <a:lnTo>
                    <a:pt x="513" y="136"/>
                  </a:lnTo>
                  <a:lnTo>
                    <a:pt x="514" y="136"/>
                  </a:lnTo>
                  <a:lnTo>
                    <a:pt x="515" y="136"/>
                  </a:lnTo>
                  <a:lnTo>
                    <a:pt x="516" y="135"/>
                  </a:lnTo>
                  <a:lnTo>
                    <a:pt x="516" y="136"/>
                  </a:lnTo>
                  <a:lnTo>
                    <a:pt x="516" y="137"/>
                  </a:lnTo>
                  <a:lnTo>
                    <a:pt x="517" y="137"/>
                  </a:lnTo>
                  <a:lnTo>
                    <a:pt x="517" y="138"/>
                  </a:lnTo>
                  <a:lnTo>
                    <a:pt x="517" y="139"/>
                  </a:lnTo>
                  <a:lnTo>
                    <a:pt x="517" y="141"/>
                  </a:lnTo>
                  <a:lnTo>
                    <a:pt x="516" y="142"/>
                  </a:lnTo>
                  <a:lnTo>
                    <a:pt x="516" y="143"/>
                  </a:lnTo>
                  <a:lnTo>
                    <a:pt x="517" y="144"/>
                  </a:lnTo>
                  <a:lnTo>
                    <a:pt x="519" y="145"/>
                  </a:lnTo>
                  <a:lnTo>
                    <a:pt x="520" y="145"/>
                  </a:lnTo>
                  <a:lnTo>
                    <a:pt x="520" y="146"/>
                  </a:lnTo>
                  <a:lnTo>
                    <a:pt x="521" y="147"/>
                  </a:lnTo>
                  <a:lnTo>
                    <a:pt x="520" y="149"/>
                  </a:lnTo>
                  <a:lnTo>
                    <a:pt x="521" y="150"/>
                  </a:lnTo>
                  <a:lnTo>
                    <a:pt x="520" y="151"/>
                  </a:lnTo>
                  <a:lnTo>
                    <a:pt x="521" y="152"/>
                  </a:lnTo>
                  <a:lnTo>
                    <a:pt x="522" y="153"/>
                  </a:lnTo>
                  <a:lnTo>
                    <a:pt x="522" y="153"/>
                  </a:lnTo>
                  <a:lnTo>
                    <a:pt x="522" y="154"/>
                  </a:lnTo>
                  <a:lnTo>
                    <a:pt x="521" y="154"/>
                  </a:lnTo>
                  <a:lnTo>
                    <a:pt x="521" y="155"/>
                  </a:lnTo>
                  <a:lnTo>
                    <a:pt x="521" y="156"/>
                  </a:lnTo>
                  <a:lnTo>
                    <a:pt x="522" y="156"/>
                  </a:lnTo>
                  <a:lnTo>
                    <a:pt x="522" y="158"/>
                  </a:lnTo>
                  <a:lnTo>
                    <a:pt x="523" y="158"/>
                  </a:lnTo>
                  <a:lnTo>
                    <a:pt x="523" y="159"/>
                  </a:lnTo>
                  <a:lnTo>
                    <a:pt x="523" y="160"/>
                  </a:lnTo>
                  <a:lnTo>
                    <a:pt x="524" y="160"/>
                  </a:lnTo>
                  <a:lnTo>
                    <a:pt x="524" y="161"/>
                  </a:lnTo>
                  <a:lnTo>
                    <a:pt x="524" y="162"/>
                  </a:lnTo>
                  <a:lnTo>
                    <a:pt x="524" y="163"/>
                  </a:lnTo>
                  <a:lnTo>
                    <a:pt x="524" y="164"/>
                  </a:lnTo>
                  <a:lnTo>
                    <a:pt x="525" y="164"/>
                  </a:lnTo>
                  <a:lnTo>
                    <a:pt x="527" y="164"/>
                  </a:lnTo>
                  <a:lnTo>
                    <a:pt x="527" y="166"/>
                  </a:lnTo>
                  <a:lnTo>
                    <a:pt x="527" y="167"/>
                  </a:lnTo>
                  <a:lnTo>
                    <a:pt x="528" y="167"/>
                  </a:lnTo>
                  <a:lnTo>
                    <a:pt x="528" y="168"/>
                  </a:lnTo>
                  <a:lnTo>
                    <a:pt x="529" y="169"/>
                  </a:lnTo>
                  <a:lnTo>
                    <a:pt x="529" y="170"/>
                  </a:lnTo>
                  <a:lnTo>
                    <a:pt x="529" y="171"/>
                  </a:lnTo>
                  <a:lnTo>
                    <a:pt x="529" y="172"/>
                  </a:lnTo>
                  <a:lnTo>
                    <a:pt x="530" y="174"/>
                  </a:lnTo>
                  <a:lnTo>
                    <a:pt x="530" y="175"/>
                  </a:lnTo>
                  <a:lnTo>
                    <a:pt x="531" y="176"/>
                  </a:lnTo>
                  <a:lnTo>
                    <a:pt x="531" y="177"/>
                  </a:lnTo>
                  <a:lnTo>
                    <a:pt x="532" y="178"/>
                  </a:lnTo>
                  <a:lnTo>
                    <a:pt x="532" y="179"/>
                  </a:lnTo>
                  <a:lnTo>
                    <a:pt x="532" y="180"/>
                  </a:lnTo>
                  <a:lnTo>
                    <a:pt x="532" y="180"/>
                  </a:lnTo>
                  <a:lnTo>
                    <a:pt x="533" y="181"/>
                  </a:lnTo>
                  <a:lnTo>
                    <a:pt x="533" y="183"/>
                  </a:lnTo>
                  <a:lnTo>
                    <a:pt x="533" y="184"/>
                  </a:lnTo>
                  <a:lnTo>
                    <a:pt x="532" y="184"/>
                  </a:lnTo>
                  <a:lnTo>
                    <a:pt x="532" y="185"/>
                  </a:lnTo>
                  <a:lnTo>
                    <a:pt x="532" y="186"/>
                  </a:lnTo>
                  <a:lnTo>
                    <a:pt x="532" y="187"/>
                  </a:lnTo>
                  <a:lnTo>
                    <a:pt x="532" y="188"/>
                  </a:lnTo>
                  <a:lnTo>
                    <a:pt x="532" y="189"/>
                  </a:lnTo>
                  <a:lnTo>
                    <a:pt x="533" y="189"/>
                  </a:lnTo>
                  <a:lnTo>
                    <a:pt x="533" y="191"/>
                  </a:lnTo>
                  <a:lnTo>
                    <a:pt x="533" y="192"/>
                  </a:lnTo>
                  <a:lnTo>
                    <a:pt x="533" y="193"/>
                  </a:lnTo>
                  <a:lnTo>
                    <a:pt x="533" y="194"/>
                  </a:lnTo>
                  <a:lnTo>
                    <a:pt x="533" y="195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0" y="197"/>
                  </a:lnTo>
                  <a:lnTo>
                    <a:pt x="529" y="197"/>
                  </a:lnTo>
                  <a:lnTo>
                    <a:pt x="529" y="196"/>
                  </a:lnTo>
                  <a:lnTo>
                    <a:pt x="528" y="197"/>
                  </a:lnTo>
                  <a:lnTo>
                    <a:pt x="527" y="197"/>
                  </a:lnTo>
                  <a:lnTo>
                    <a:pt x="527" y="198"/>
                  </a:lnTo>
                  <a:lnTo>
                    <a:pt x="528" y="200"/>
                  </a:lnTo>
                  <a:lnTo>
                    <a:pt x="528" y="201"/>
                  </a:lnTo>
                  <a:lnTo>
                    <a:pt x="528" y="202"/>
                  </a:lnTo>
                  <a:lnTo>
                    <a:pt x="529" y="202"/>
                  </a:lnTo>
                  <a:lnTo>
                    <a:pt x="529" y="203"/>
                  </a:lnTo>
                  <a:lnTo>
                    <a:pt x="530" y="204"/>
                  </a:lnTo>
                  <a:lnTo>
                    <a:pt x="530" y="205"/>
                  </a:lnTo>
                  <a:lnTo>
                    <a:pt x="531" y="206"/>
                  </a:lnTo>
                  <a:lnTo>
                    <a:pt x="531" y="208"/>
                  </a:lnTo>
                  <a:lnTo>
                    <a:pt x="531" y="208"/>
                  </a:lnTo>
                  <a:lnTo>
                    <a:pt x="530" y="209"/>
                  </a:lnTo>
                  <a:lnTo>
                    <a:pt x="530" y="210"/>
                  </a:lnTo>
                  <a:lnTo>
                    <a:pt x="530" y="211"/>
                  </a:lnTo>
                  <a:lnTo>
                    <a:pt x="530" y="212"/>
                  </a:lnTo>
                  <a:lnTo>
                    <a:pt x="531" y="213"/>
                  </a:lnTo>
                  <a:lnTo>
                    <a:pt x="531" y="214"/>
                  </a:lnTo>
                  <a:lnTo>
                    <a:pt x="531" y="215"/>
                  </a:lnTo>
                  <a:lnTo>
                    <a:pt x="531" y="217"/>
                  </a:lnTo>
                  <a:lnTo>
                    <a:pt x="532" y="217"/>
                  </a:lnTo>
                  <a:lnTo>
                    <a:pt x="532" y="218"/>
                  </a:lnTo>
                  <a:lnTo>
                    <a:pt x="532" y="219"/>
                  </a:lnTo>
                  <a:lnTo>
                    <a:pt x="528" y="219"/>
                  </a:lnTo>
                  <a:lnTo>
                    <a:pt x="493" y="219"/>
                  </a:lnTo>
                  <a:lnTo>
                    <a:pt x="493" y="221"/>
                  </a:lnTo>
                  <a:lnTo>
                    <a:pt x="482" y="221"/>
                  </a:lnTo>
                  <a:lnTo>
                    <a:pt x="478" y="221"/>
                  </a:lnTo>
                  <a:lnTo>
                    <a:pt x="460" y="221"/>
                  </a:lnTo>
                  <a:lnTo>
                    <a:pt x="445" y="221"/>
                  </a:lnTo>
                  <a:lnTo>
                    <a:pt x="414" y="221"/>
                  </a:lnTo>
                  <a:lnTo>
                    <a:pt x="413" y="221"/>
                  </a:lnTo>
                  <a:lnTo>
                    <a:pt x="408" y="221"/>
                  </a:lnTo>
                  <a:lnTo>
                    <a:pt x="404" y="221"/>
                  </a:lnTo>
                  <a:lnTo>
                    <a:pt x="404" y="225"/>
                  </a:lnTo>
                  <a:lnTo>
                    <a:pt x="404" y="227"/>
                  </a:lnTo>
                  <a:lnTo>
                    <a:pt x="404" y="229"/>
                  </a:lnTo>
                  <a:lnTo>
                    <a:pt x="404" y="239"/>
                  </a:lnTo>
                  <a:lnTo>
                    <a:pt x="404" y="240"/>
                  </a:lnTo>
                  <a:lnTo>
                    <a:pt x="404" y="243"/>
                  </a:lnTo>
                  <a:lnTo>
                    <a:pt x="403" y="243"/>
                  </a:lnTo>
                  <a:lnTo>
                    <a:pt x="397" y="243"/>
                  </a:lnTo>
                  <a:lnTo>
                    <a:pt x="392" y="243"/>
                  </a:lnTo>
                  <a:lnTo>
                    <a:pt x="382" y="242"/>
                  </a:lnTo>
                  <a:lnTo>
                    <a:pt x="374" y="242"/>
                  </a:lnTo>
                  <a:lnTo>
                    <a:pt x="363" y="242"/>
                  </a:lnTo>
                  <a:lnTo>
                    <a:pt x="353" y="242"/>
                  </a:lnTo>
                  <a:lnTo>
                    <a:pt x="337" y="242"/>
                  </a:lnTo>
                  <a:lnTo>
                    <a:pt x="336" y="252"/>
                  </a:lnTo>
                  <a:lnTo>
                    <a:pt x="336" y="264"/>
                  </a:lnTo>
                  <a:lnTo>
                    <a:pt x="310" y="264"/>
                  </a:lnTo>
                  <a:lnTo>
                    <a:pt x="303" y="263"/>
                  </a:lnTo>
                  <a:lnTo>
                    <a:pt x="302" y="263"/>
                  </a:lnTo>
                  <a:lnTo>
                    <a:pt x="300" y="265"/>
                  </a:lnTo>
                  <a:lnTo>
                    <a:pt x="299" y="266"/>
                  </a:lnTo>
                  <a:lnTo>
                    <a:pt x="289" y="279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7" y="281"/>
                  </a:lnTo>
                  <a:lnTo>
                    <a:pt x="285" y="281"/>
                  </a:lnTo>
                  <a:lnTo>
                    <a:pt x="281" y="287"/>
                  </a:lnTo>
                  <a:lnTo>
                    <a:pt x="280" y="287"/>
                  </a:lnTo>
                  <a:lnTo>
                    <a:pt x="268" y="298"/>
                  </a:lnTo>
                  <a:lnTo>
                    <a:pt x="262" y="305"/>
                  </a:lnTo>
                  <a:lnTo>
                    <a:pt x="262" y="304"/>
                  </a:lnTo>
                  <a:lnTo>
                    <a:pt x="260" y="303"/>
                  </a:lnTo>
                  <a:lnTo>
                    <a:pt x="260" y="302"/>
                  </a:lnTo>
                  <a:lnTo>
                    <a:pt x="259" y="302"/>
                  </a:lnTo>
                  <a:lnTo>
                    <a:pt x="258" y="302"/>
                  </a:lnTo>
                  <a:lnTo>
                    <a:pt x="258" y="303"/>
                  </a:lnTo>
                  <a:lnTo>
                    <a:pt x="257" y="303"/>
                  </a:lnTo>
                  <a:lnTo>
                    <a:pt x="256" y="303"/>
                  </a:lnTo>
                  <a:lnTo>
                    <a:pt x="255" y="303"/>
                  </a:lnTo>
                  <a:lnTo>
                    <a:pt x="254" y="303"/>
                  </a:lnTo>
                  <a:lnTo>
                    <a:pt x="253" y="303"/>
                  </a:lnTo>
                  <a:lnTo>
                    <a:pt x="253" y="304"/>
                  </a:lnTo>
                  <a:lnTo>
                    <a:pt x="253" y="305"/>
                  </a:lnTo>
                  <a:lnTo>
                    <a:pt x="251" y="305"/>
                  </a:lnTo>
                  <a:lnTo>
                    <a:pt x="250" y="305"/>
                  </a:lnTo>
                  <a:lnTo>
                    <a:pt x="249" y="305"/>
                  </a:lnTo>
                  <a:lnTo>
                    <a:pt x="248" y="304"/>
                  </a:lnTo>
                  <a:lnTo>
                    <a:pt x="248" y="305"/>
                  </a:lnTo>
                  <a:lnTo>
                    <a:pt x="247" y="305"/>
                  </a:lnTo>
                  <a:lnTo>
                    <a:pt x="247" y="306"/>
                  </a:lnTo>
                  <a:lnTo>
                    <a:pt x="247" y="305"/>
                  </a:lnTo>
                  <a:lnTo>
                    <a:pt x="246" y="305"/>
                  </a:lnTo>
                  <a:lnTo>
                    <a:pt x="245" y="305"/>
                  </a:lnTo>
                  <a:lnTo>
                    <a:pt x="245" y="306"/>
                  </a:lnTo>
                  <a:lnTo>
                    <a:pt x="243" y="306"/>
                  </a:lnTo>
                  <a:lnTo>
                    <a:pt x="243" y="307"/>
                  </a:lnTo>
                  <a:lnTo>
                    <a:pt x="243" y="308"/>
                  </a:lnTo>
                  <a:lnTo>
                    <a:pt x="243" y="310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32" y="311"/>
                  </a:lnTo>
                  <a:lnTo>
                    <a:pt x="200" y="311"/>
                  </a:lnTo>
                  <a:lnTo>
                    <a:pt x="200" y="346"/>
                  </a:lnTo>
                  <a:lnTo>
                    <a:pt x="200" y="347"/>
                  </a:lnTo>
                  <a:lnTo>
                    <a:pt x="200" y="366"/>
                  </a:lnTo>
                  <a:lnTo>
                    <a:pt x="198" y="369"/>
                  </a:lnTo>
                  <a:lnTo>
                    <a:pt x="196" y="370"/>
                  </a:lnTo>
                  <a:lnTo>
                    <a:pt x="195" y="371"/>
                  </a:lnTo>
                  <a:lnTo>
                    <a:pt x="193" y="373"/>
                  </a:lnTo>
                  <a:lnTo>
                    <a:pt x="191" y="374"/>
                  </a:lnTo>
                  <a:lnTo>
                    <a:pt x="189" y="376"/>
                  </a:lnTo>
                  <a:lnTo>
                    <a:pt x="189" y="378"/>
                  </a:lnTo>
                  <a:lnTo>
                    <a:pt x="188" y="379"/>
                  </a:lnTo>
                  <a:lnTo>
                    <a:pt x="187" y="379"/>
                  </a:lnTo>
                  <a:lnTo>
                    <a:pt x="186" y="381"/>
                  </a:lnTo>
                  <a:lnTo>
                    <a:pt x="185" y="381"/>
                  </a:lnTo>
                  <a:lnTo>
                    <a:pt x="185" y="382"/>
                  </a:lnTo>
                  <a:lnTo>
                    <a:pt x="183" y="383"/>
                  </a:lnTo>
                  <a:lnTo>
                    <a:pt x="181" y="386"/>
                  </a:lnTo>
                  <a:lnTo>
                    <a:pt x="180" y="386"/>
                  </a:lnTo>
                  <a:lnTo>
                    <a:pt x="179" y="387"/>
                  </a:lnTo>
                  <a:lnTo>
                    <a:pt x="177" y="389"/>
                  </a:lnTo>
                  <a:lnTo>
                    <a:pt x="176" y="390"/>
                  </a:lnTo>
                  <a:lnTo>
                    <a:pt x="174" y="391"/>
                  </a:lnTo>
                  <a:lnTo>
                    <a:pt x="173" y="392"/>
                  </a:lnTo>
                  <a:lnTo>
                    <a:pt x="172" y="394"/>
                  </a:lnTo>
                  <a:lnTo>
                    <a:pt x="171" y="395"/>
                  </a:lnTo>
                  <a:lnTo>
                    <a:pt x="170" y="396"/>
                  </a:lnTo>
                  <a:lnTo>
                    <a:pt x="168" y="397"/>
                  </a:lnTo>
                  <a:lnTo>
                    <a:pt x="165" y="398"/>
                  </a:lnTo>
                  <a:lnTo>
                    <a:pt x="165" y="399"/>
                  </a:lnTo>
                  <a:lnTo>
                    <a:pt x="164" y="400"/>
                  </a:lnTo>
                  <a:lnTo>
                    <a:pt x="163" y="401"/>
                  </a:lnTo>
                  <a:lnTo>
                    <a:pt x="162" y="403"/>
                  </a:lnTo>
                  <a:lnTo>
                    <a:pt x="161" y="405"/>
                  </a:lnTo>
                  <a:lnTo>
                    <a:pt x="159" y="407"/>
                  </a:lnTo>
                  <a:lnTo>
                    <a:pt x="157" y="407"/>
                  </a:lnTo>
                  <a:lnTo>
                    <a:pt x="155" y="409"/>
                  </a:lnTo>
                  <a:lnTo>
                    <a:pt x="154" y="411"/>
                  </a:lnTo>
                  <a:lnTo>
                    <a:pt x="153" y="412"/>
                  </a:lnTo>
                  <a:lnTo>
                    <a:pt x="152" y="413"/>
                  </a:lnTo>
                  <a:lnTo>
                    <a:pt x="151" y="414"/>
                  </a:lnTo>
                  <a:lnTo>
                    <a:pt x="150" y="415"/>
                  </a:lnTo>
                  <a:lnTo>
                    <a:pt x="148" y="416"/>
                  </a:lnTo>
                  <a:lnTo>
                    <a:pt x="139" y="424"/>
                  </a:lnTo>
                  <a:lnTo>
                    <a:pt x="138" y="425"/>
                  </a:lnTo>
                  <a:lnTo>
                    <a:pt x="137" y="426"/>
                  </a:lnTo>
                  <a:lnTo>
                    <a:pt x="136" y="428"/>
                  </a:lnTo>
                  <a:lnTo>
                    <a:pt x="135" y="429"/>
                  </a:lnTo>
                  <a:lnTo>
                    <a:pt x="134" y="430"/>
                  </a:lnTo>
                  <a:lnTo>
                    <a:pt x="133" y="431"/>
                  </a:lnTo>
                  <a:lnTo>
                    <a:pt x="131" y="432"/>
                  </a:lnTo>
                  <a:lnTo>
                    <a:pt x="130" y="433"/>
                  </a:lnTo>
                  <a:lnTo>
                    <a:pt x="129" y="434"/>
                  </a:lnTo>
                  <a:lnTo>
                    <a:pt x="128" y="435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5" y="437"/>
                  </a:lnTo>
                  <a:lnTo>
                    <a:pt x="125" y="435"/>
                  </a:lnTo>
                  <a:lnTo>
                    <a:pt x="123" y="435"/>
                  </a:lnTo>
                  <a:lnTo>
                    <a:pt x="123" y="434"/>
                  </a:lnTo>
                  <a:lnTo>
                    <a:pt x="122" y="433"/>
                  </a:lnTo>
                  <a:lnTo>
                    <a:pt x="122" y="432"/>
                  </a:lnTo>
                  <a:lnTo>
                    <a:pt x="122" y="431"/>
                  </a:lnTo>
                  <a:lnTo>
                    <a:pt x="122" y="430"/>
                  </a:lnTo>
                  <a:lnTo>
                    <a:pt x="122" y="429"/>
                  </a:lnTo>
                  <a:lnTo>
                    <a:pt x="121" y="429"/>
                  </a:lnTo>
                  <a:lnTo>
                    <a:pt x="120" y="428"/>
                  </a:lnTo>
                  <a:lnTo>
                    <a:pt x="119" y="426"/>
                  </a:lnTo>
                  <a:lnTo>
                    <a:pt x="118" y="426"/>
                  </a:lnTo>
                  <a:lnTo>
                    <a:pt x="118" y="425"/>
                  </a:lnTo>
                  <a:lnTo>
                    <a:pt x="118" y="424"/>
                  </a:lnTo>
                  <a:lnTo>
                    <a:pt x="117" y="424"/>
                  </a:lnTo>
                  <a:lnTo>
                    <a:pt x="117" y="423"/>
                  </a:lnTo>
                  <a:lnTo>
                    <a:pt x="116" y="422"/>
                  </a:lnTo>
                  <a:lnTo>
                    <a:pt x="114" y="422"/>
                  </a:lnTo>
                  <a:lnTo>
                    <a:pt x="113" y="422"/>
                  </a:lnTo>
                  <a:lnTo>
                    <a:pt x="112" y="422"/>
                  </a:lnTo>
                  <a:lnTo>
                    <a:pt x="111" y="422"/>
                  </a:lnTo>
                  <a:lnTo>
                    <a:pt x="110" y="422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5" y="421"/>
                  </a:lnTo>
                  <a:lnTo>
                    <a:pt x="104" y="421"/>
                  </a:lnTo>
                  <a:lnTo>
                    <a:pt x="103" y="421"/>
                  </a:lnTo>
                  <a:lnTo>
                    <a:pt x="103" y="422"/>
                  </a:lnTo>
                  <a:lnTo>
                    <a:pt x="102" y="422"/>
                  </a:lnTo>
                  <a:lnTo>
                    <a:pt x="102" y="421"/>
                  </a:lnTo>
                  <a:lnTo>
                    <a:pt x="101" y="421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8"/>
                  </a:lnTo>
                  <a:lnTo>
                    <a:pt x="100" y="417"/>
                  </a:lnTo>
                  <a:lnTo>
                    <a:pt x="99" y="417"/>
                  </a:lnTo>
                  <a:lnTo>
                    <a:pt x="99" y="416"/>
                  </a:lnTo>
                  <a:lnTo>
                    <a:pt x="97" y="416"/>
                  </a:lnTo>
                  <a:lnTo>
                    <a:pt x="97" y="415"/>
                  </a:lnTo>
                  <a:lnTo>
                    <a:pt x="96" y="415"/>
                  </a:lnTo>
                  <a:lnTo>
                    <a:pt x="95" y="415"/>
                  </a:lnTo>
                  <a:lnTo>
                    <a:pt x="94" y="415"/>
                  </a:lnTo>
                  <a:lnTo>
                    <a:pt x="94" y="414"/>
                  </a:lnTo>
                  <a:lnTo>
                    <a:pt x="93" y="413"/>
                  </a:lnTo>
                  <a:lnTo>
                    <a:pt x="93" y="412"/>
                  </a:lnTo>
                  <a:lnTo>
                    <a:pt x="92" y="412"/>
                  </a:lnTo>
                  <a:lnTo>
                    <a:pt x="93" y="411"/>
                  </a:lnTo>
                  <a:lnTo>
                    <a:pt x="92" y="411"/>
                  </a:lnTo>
                  <a:lnTo>
                    <a:pt x="92" y="409"/>
                  </a:lnTo>
                  <a:lnTo>
                    <a:pt x="91" y="411"/>
                  </a:lnTo>
                  <a:lnTo>
                    <a:pt x="91" y="409"/>
                  </a:lnTo>
                  <a:lnTo>
                    <a:pt x="90" y="408"/>
                  </a:lnTo>
                  <a:lnTo>
                    <a:pt x="88" y="408"/>
                  </a:lnTo>
                  <a:lnTo>
                    <a:pt x="88" y="407"/>
                  </a:lnTo>
                  <a:lnTo>
                    <a:pt x="87" y="407"/>
                  </a:lnTo>
                  <a:lnTo>
                    <a:pt x="87" y="408"/>
                  </a:lnTo>
                  <a:lnTo>
                    <a:pt x="86" y="407"/>
                  </a:lnTo>
                  <a:lnTo>
                    <a:pt x="85" y="407"/>
                  </a:lnTo>
                  <a:lnTo>
                    <a:pt x="85" y="406"/>
                  </a:lnTo>
                  <a:lnTo>
                    <a:pt x="84" y="406"/>
                  </a:lnTo>
                  <a:lnTo>
                    <a:pt x="84" y="407"/>
                  </a:lnTo>
                  <a:lnTo>
                    <a:pt x="83" y="407"/>
                  </a:lnTo>
                  <a:lnTo>
                    <a:pt x="82" y="407"/>
                  </a:lnTo>
                  <a:lnTo>
                    <a:pt x="82" y="406"/>
                  </a:lnTo>
                  <a:lnTo>
                    <a:pt x="82" y="405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80" y="404"/>
                  </a:lnTo>
                  <a:lnTo>
                    <a:pt x="79" y="403"/>
                  </a:lnTo>
                  <a:lnTo>
                    <a:pt x="79" y="401"/>
                  </a:lnTo>
                  <a:lnTo>
                    <a:pt x="79" y="400"/>
                  </a:lnTo>
                  <a:lnTo>
                    <a:pt x="78" y="400"/>
                  </a:lnTo>
                  <a:lnTo>
                    <a:pt x="77" y="400"/>
                  </a:lnTo>
                  <a:lnTo>
                    <a:pt x="77" y="399"/>
                  </a:lnTo>
                  <a:lnTo>
                    <a:pt x="76" y="400"/>
                  </a:lnTo>
                  <a:lnTo>
                    <a:pt x="76" y="399"/>
                  </a:lnTo>
                  <a:lnTo>
                    <a:pt x="75" y="399"/>
                  </a:lnTo>
                  <a:lnTo>
                    <a:pt x="74" y="398"/>
                  </a:lnTo>
                  <a:lnTo>
                    <a:pt x="73" y="398"/>
                  </a:lnTo>
                  <a:lnTo>
                    <a:pt x="73" y="397"/>
                  </a:lnTo>
                  <a:lnTo>
                    <a:pt x="71" y="397"/>
                  </a:lnTo>
                  <a:lnTo>
                    <a:pt x="71" y="397"/>
                  </a:lnTo>
                  <a:lnTo>
                    <a:pt x="70" y="397"/>
                  </a:lnTo>
                  <a:lnTo>
                    <a:pt x="69" y="396"/>
                  </a:lnTo>
                  <a:lnTo>
                    <a:pt x="69" y="395"/>
                  </a:lnTo>
                  <a:lnTo>
                    <a:pt x="68" y="394"/>
                  </a:lnTo>
                  <a:lnTo>
                    <a:pt x="68" y="392"/>
                  </a:lnTo>
                  <a:lnTo>
                    <a:pt x="68" y="391"/>
                  </a:lnTo>
                  <a:lnTo>
                    <a:pt x="69" y="391"/>
                  </a:lnTo>
                  <a:lnTo>
                    <a:pt x="69" y="39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7" y="387"/>
                  </a:lnTo>
                  <a:lnTo>
                    <a:pt x="66" y="387"/>
                  </a:lnTo>
                  <a:lnTo>
                    <a:pt x="65" y="388"/>
                  </a:lnTo>
                  <a:lnTo>
                    <a:pt x="65" y="389"/>
                  </a:lnTo>
                  <a:lnTo>
                    <a:pt x="63" y="389"/>
                  </a:lnTo>
                  <a:lnTo>
                    <a:pt x="63" y="388"/>
                  </a:lnTo>
                  <a:lnTo>
                    <a:pt x="62" y="388"/>
                  </a:lnTo>
                  <a:lnTo>
                    <a:pt x="61" y="388"/>
                  </a:lnTo>
                  <a:lnTo>
                    <a:pt x="60" y="387"/>
                  </a:lnTo>
                  <a:lnTo>
                    <a:pt x="59" y="387"/>
                  </a:lnTo>
                  <a:lnTo>
                    <a:pt x="58" y="387"/>
                  </a:lnTo>
                  <a:lnTo>
                    <a:pt x="57" y="387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7" y="383"/>
                  </a:lnTo>
                  <a:lnTo>
                    <a:pt x="58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6" y="382"/>
                  </a:lnTo>
                  <a:lnTo>
                    <a:pt x="56" y="381"/>
                  </a:lnTo>
                  <a:lnTo>
                    <a:pt x="56" y="380"/>
                  </a:lnTo>
                  <a:lnTo>
                    <a:pt x="56" y="379"/>
                  </a:lnTo>
                  <a:lnTo>
                    <a:pt x="54" y="379"/>
                  </a:lnTo>
                  <a:lnTo>
                    <a:pt x="54" y="378"/>
                  </a:lnTo>
                  <a:lnTo>
                    <a:pt x="53" y="378"/>
                  </a:lnTo>
                  <a:lnTo>
                    <a:pt x="53" y="376"/>
                  </a:lnTo>
                  <a:lnTo>
                    <a:pt x="53" y="376"/>
                  </a:lnTo>
                  <a:lnTo>
                    <a:pt x="53" y="375"/>
                  </a:lnTo>
                  <a:lnTo>
                    <a:pt x="53" y="374"/>
                  </a:lnTo>
                  <a:lnTo>
                    <a:pt x="53" y="373"/>
                  </a:lnTo>
                  <a:lnTo>
                    <a:pt x="53" y="373"/>
                  </a:lnTo>
                  <a:lnTo>
                    <a:pt x="53" y="372"/>
                  </a:lnTo>
                  <a:lnTo>
                    <a:pt x="53" y="371"/>
                  </a:lnTo>
                  <a:lnTo>
                    <a:pt x="52" y="371"/>
                  </a:lnTo>
                  <a:lnTo>
                    <a:pt x="53" y="370"/>
                  </a:lnTo>
                  <a:lnTo>
                    <a:pt x="53" y="370"/>
                  </a:lnTo>
                  <a:lnTo>
                    <a:pt x="53" y="370"/>
                  </a:lnTo>
                  <a:lnTo>
                    <a:pt x="54" y="370"/>
                  </a:lnTo>
                  <a:lnTo>
                    <a:pt x="56" y="370"/>
                  </a:lnTo>
                  <a:lnTo>
                    <a:pt x="57" y="370"/>
                  </a:lnTo>
                  <a:lnTo>
                    <a:pt x="56" y="369"/>
                  </a:lnTo>
                  <a:lnTo>
                    <a:pt x="57" y="367"/>
                  </a:lnTo>
                  <a:lnTo>
                    <a:pt x="58" y="366"/>
                  </a:lnTo>
                  <a:lnTo>
                    <a:pt x="58" y="365"/>
                  </a:lnTo>
                  <a:lnTo>
                    <a:pt x="58" y="364"/>
                  </a:lnTo>
                  <a:lnTo>
                    <a:pt x="59" y="363"/>
                  </a:lnTo>
                  <a:lnTo>
                    <a:pt x="59" y="362"/>
                  </a:lnTo>
                  <a:lnTo>
                    <a:pt x="60" y="362"/>
                  </a:lnTo>
                  <a:lnTo>
                    <a:pt x="61" y="361"/>
                  </a:lnTo>
                  <a:lnTo>
                    <a:pt x="61" y="359"/>
                  </a:lnTo>
                  <a:lnTo>
                    <a:pt x="60" y="359"/>
                  </a:lnTo>
                  <a:lnTo>
                    <a:pt x="60" y="358"/>
                  </a:lnTo>
                  <a:lnTo>
                    <a:pt x="59" y="358"/>
                  </a:lnTo>
                  <a:lnTo>
                    <a:pt x="59" y="357"/>
                  </a:lnTo>
                  <a:lnTo>
                    <a:pt x="58" y="356"/>
                  </a:lnTo>
                  <a:lnTo>
                    <a:pt x="57" y="355"/>
                  </a:lnTo>
                  <a:lnTo>
                    <a:pt x="56" y="354"/>
                  </a:lnTo>
                  <a:lnTo>
                    <a:pt x="56" y="353"/>
                  </a:lnTo>
                  <a:lnTo>
                    <a:pt x="54" y="353"/>
                  </a:lnTo>
                  <a:lnTo>
                    <a:pt x="53" y="353"/>
                  </a:lnTo>
                  <a:lnTo>
                    <a:pt x="53" y="352"/>
                  </a:lnTo>
                  <a:lnTo>
                    <a:pt x="53" y="352"/>
                  </a:lnTo>
                  <a:lnTo>
                    <a:pt x="53" y="350"/>
                  </a:lnTo>
                  <a:lnTo>
                    <a:pt x="52" y="350"/>
                  </a:lnTo>
                  <a:lnTo>
                    <a:pt x="52" y="349"/>
                  </a:lnTo>
                  <a:lnTo>
                    <a:pt x="51" y="349"/>
                  </a:lnTo>
                  <a:lnTo>
                    <a:pt x="51" y="348"/>
                  </a:lnTo>
                  <a:lnTo>
                    <a:pt x="51" y="347"/>
                  </a:lnTo>
                  <a:lnTo>
                    <a:pt x="52" y="347"/>
                  </a:lnTo>
                  <a:lnTo>
                    <a:pt x="52" y="346"/>
                  </a:lnTo>
                  <a:lnTo>
                    <a:pt x="52" y="345"/>
                  </a:lnTo>
                  <a:lnTo>
                    <a:pt x="51" y="345"/>
                  </a:lnTo>
                  <a:lnTo>
                    <a:pt x="51" y="344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1"/>
                  </a:lnTo>
                  <a:lnTo>
                    <a:pt x="52" y="340"/>
                  </a:lnTo>
                  <a:lnTo>
                    <a:pt x="51" y="340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38"/>
                  </a:lnTo>
                  <a:lnTo>
                    <a:pt x="50" y="337"/>
                  </a:lnTo>
                  <a:lnTo>
                    <a:pt x="51" y="337"/>
                  </a:lnTo>
                  <a:lnTo>
                    <a:pt x="51" y="336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3" y="335"/>
                  </a:lnTo>
                  <a:lnTo>
                    <a:pt x="53" y="333"/>
                  </a:lnTo>
                  <a:lnTo>
                    <a:pt x="53" y="332"/>
                  </a:lnTo>
                  <a:lnTo>
                    <a:pt x="54" y="332"/>
                  </a:lnTo>
                  <a:lnTo>
                    <a:pt x="54" y="331"/>
                  </a:lnTo>
                  <a:lnTo>
                    <a:pt x="56" y="331"/>
                  </a:lnTo>
                  <a:lnTo>
                    <a:pt x="57" y="331"/>
                  </a:lnTo>
                  <a:lnTo>
                    <a:pt x="58" y="331"/>
                  </a:lnTo>
                  <a:lnTo>
                    <a:pt x="59" y="331"/>
                  </a:lnTo>
                  <a:lnTo>
                    <a:pt x="60" y="331"/>
                  </a:lnTo>
                  <a:lnTo>
                    <a:pt x="61" y="331"/>
                  </a:lnTo>
                  <a:lnTo>
                    <a:pt x="62" y="331"/>
                  </a:lnTo>
                  <a:lnTo>
                    <a:pt x="62" y="330"/>
                  </a:lnTo>
                  <a:lnTo>
                    <a:pt x="63" y="331"/>
                  </a:lnTo>
                  <a:lnTo>
                    <a:pt x="63" y="330"/>
                  </a:lnTo>
                  <a:lnTo>
                    <a:pt x="65" y="330"/>
                  </a:lnTo>
                  <a:lnTo>
                    <a:pt x="65" y="329"/>
                  </a:lnTo>
                  <a:lnTo>
                    <a:pt x="66" y="329"/>
                  </a:lnTo>
                  <a:lnTo>
                    <a:pt x="67" y="329"/>
                  </a:lnTo>
                  <a:lnTo>
                    <a:pt x="67" y="328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4"/>
                  </a:lnTo>
                  <a:lnTo>
                    <a:pt x="68" y="320"/>
                  </a:lnTo>
                  <a:lnTo>
                    <a:pt x="68" y="315"/>
                  </a:lnTo>
                  <a:lnTo>
                    <a:pt x="68" y="314"/>
                  </a:lnTo>
                  <a:lnTo>
                    <a:pt x="68" y="312"/>
                  </a:lnTo>
                  <a:lnTo>
                    <a:pt x="68" y="311"/>
                  </a:lnTo>
                  <a:lnTo>
                    <a:pt x="68" y="308"/>
                  </a:lnTo>
                  <a:lnTo>
                    <a:pt x="68" y="306"/>
                  </a:lnTo>
                  <a:lnTo>
                    <a:pt x="68" y="305"/>
                  </a:lnTo>
                  <a:lnTo>
                    <a:pt x="68" y="304"/>
                  </a:lnTo>
                  <a:lnTo>
                    <a:pt x="68" y="301"/>
                  </a:lnTo>
                  <a:lnTo>
                    <a:pt x="68" y="287"/>
                  </a:lnTo>
                  <a:lnTo>
                    <a:pt x="63" y="285"/>
                  </a:lnTo>
                  <a:lnTo>
                    <a:pt x="45" y="265"/>
                  </a:lnTo>
                  <a:lnTo>
                    <a:pt x="35" y="256"/>
                  </a:lnTo>
                  <a:lnTo>
                    <a:pt x="14" y="235"/>
                  </a:lnTo>
                  <a:lnTo>
                    <a:pt x="0" y="22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56" y="166"/>
                  </a:lnTo>
                  <a:lnTo>
                    <a:pt x="60" y="161"/>
                  </a:lnTo>
                  <a:lnTo>
                    <a:pt x="62" y="159"/>
                  </a:lnTo>
                  <a:lnTo>
                    <a:pt x="63" y="156"/>
                  </a:lnTo>
                  <a:lnTo>
                    <a:pt x="68" y="153"/>
                  </a:lnTo>
                  <a:lnTo>
                    <a:pt x="79" y="142"/>
                  </a:lnTo>
                  <a:lnTo>
                    <a:pt x="80" y="143"/>
                  </a:lnTo>
                  <a:lnTo>
                    <a:pt x="80" y="145"/>
                  </a:lnTo>
                  <a:lnTo>
                    <a:pt x="79" y="145"/>
                  </a:lnTo>
                  <a:lnTo>
                    <a:pt x="79" y="146"/>
                  </a:lnTo>
                  <a:lnTo>
                    <a:pt x="79" y="147"/>
                  </a:lnTo>
                  <a:lnTo>
                    <a:pt x="80" y="147"/>
                  </a:lnTo>
                  <a:lnTo>
                    <a:pt x="80" y="149"/>
                  </a:lnTo>
                  <a:lnTo>
                    <a:pt x="80" y="149"/>
                  </a:lnTo>
                  <a:lnTo>
                    <a:pt x="82" y="149"/>
                  </a:lnTo>
                  <a:lnTo>
                    <a:pt x="82" y="150"/>
                  </a:lnTo>
                  <a:lnTo>
                    <a:pt x="80" y="151"/>
                  </a:lnTo>
                  <a:lnTo>
                    <a:pt x="82" y="151"/>
                  </a:lnTo>
                  <a:lnTo>
                    <a:pt x="83" y="151"/>
                  </a:lnTo>
                  <a:lnTo>
                    <a:pt x="85" y="151"/>
                  </a:lnTo>
                  <a:lnTo>
                    <a:pt x="85" y="152"/>
                  </a:lnTo>
                  <a:lnTo>
                    <a:pt x="86" y="152"/>
                  </a:lnTo>
                  <a:lnTo>
                    <a:pt x="86" y="153"/>
                  </a:lnTo>
                  <a:lnTo>
                    <a:pt x="85" y="153"/>
                  </a:lnTo>
                  <a:lnTo>
                    <a:pt x="86" y="153"/>
                  </a:lnTo>
                  <a:lnTo>
                    <a:pt x="87" y="153"/>
                  </a:lnTo>
                  <a:lnTo>
                    <a:pt x="87" y="154"/>
                  </a:lnTo>
                  <a:lnTo>
                    <a:pt x="87" y="156"/>
                  </a:lnTo>
                  <a:lnTo>
                    <a:pt x="87" y="158"/>
                  </a:lnTo>
                  <a:lnTo>
                    <a:pt x="88" y="160"/>
                  </a:lnTo>
                  <a:lnTo>
                    <a:pt x="90" y="160"/>
                  </a:lnTo>
                  <a:lnTo>
                    <a:pt x="91" y="160"/>
                  </a:lnTo>
                  <a:lnTo>
                    <a:pt x="91" y="161"/>
                  </a:lnTo>
                  <a:lnTo>
                    <a:pt x="91" y="162"/>
                  </a:lnTo>
                  <a:lnTo>
                    <a:pt x="91" y="163"/>
                  </a:lnTo>
                  <a:lnTo>
                    <a:pt x="92" y="163"/>
                  </a:lnTo>
                  <a:lnTo>
                    <a:pt x="92" y="164"/>
                  </a:lnTo>
                  <a:lnTo>
                    <a:pt x="93" y="166"/>
                  </a:lnTo>
                  <a:lnTo>
                    <a:pt x="92" y="167"/>
                  </a:lnTo>
                  <a:lnTo>
                    <a:pt x="93" y="169"/>
                  </a:lnTo>
                  <a:lnTo>
                    <a:pt x="93" y="170"/>
                  </a:lnTo>
                  <a:lnTo>
                    <a:pt x="94" y="170"/>
                  </a:lnTo>
                  <a:lnTo>
                    <a:pt x="95" y="170"/>
                  </a:lnTo>
                  <a:lnTo>
                    <a:pt x="95" y="171"/>
                  </a:lnTo>
                  <a:lnTo>
                    <a:pt x="96" y="172"/>
                  </a:lnTo>
                  <a:lnTo>
                    <a:pt x="96" y="174"/>
                  </a:lnTo>
                  <a:lnTo>
                    <a:pt x="97" y="174"/>
                  </a:lnTo>
                  <a:lnTo>
                    <a:pt x="97" y="175"/>
                  </a:lnTo>
                  <a:lnTo>
                    <a:pt x="96" y="175"/>
                  </a:lnTo>
                  <a:lnTo>
                    <a:pt x="96" y="176"/>
                  </a:lnTo>
                  <a:lnTo>
                    <a:pt x="97" y="176"/>
                  </a:lnTo>
                  <a:lnTo>
                    <a:pt x="99" y="176"/>
                  </a:lnTo>
                  <a:lnTo>
                    <a:pt x="99" y="177"/>
                  </a:lnTo>
                  <a:lnTo>
                    <a:pt x="97" y="178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6" y="180"/>
                  </a:lnTo>
                  <a:lnTo>
                    <a:pt x="95" y="180"/>
                  </a:lnTo>
                  <a:lnTo>
                    <a:pt x="95" y="181"/>
                  </a:lnTo>
                  <a:lnTo>
                    <a:pt x="95" y="183"/>
                  </a:lnTo>
                  <a:lnTo>
                    <a:pt x="96" y="183"/>
                  </a:lnTo>
                  <a:lnTo>
                    <a:pt x="97" y="184"/>
                  </a:lnTo>
                  <a:lnTo>
                    <a:pt x="97" y="185"/>
                  </a:lnTo>
                  <a:lnTo>
                    <a:pt x="96" y="185"/>
                  </a:lnTo>
                  <a:lnTo>
                    <a:pt x="96" y="186"/>
                  </a:lnTo>
                  <a:lnTo>
                    <a:pt x="97" y="186"/>
                  </a:lnTo>
                  <a:lnTo>
                    <a:pt x="99" y="187"/>
                  </a:lnTo>
                  <a:lnTo>
                    <a:pt x="99" y="188"/>
                  </a:lnTo>
                  <a:lnTo>
                    <a:pt x="97" y="188"/>
                  </a:lnTo>
                  <a:lnTo>
                    <a:pt x="97" y="189"/>
                  </a:lnTo>
                  <a:lnTo>
                    <a:pt x="99" y="191"/>
                  </a:lnTo>
                  <a:lnTo>
                    <a:pt x="100" y="191"/>
                  </a:lnTo>
                  <a:lnTo>
                    <a:pt x="101" y="191"/>
                  </a:lnTo>
                  <a:lnTo>
                    <a:pt x="101" y="192"/>
                  </a:lnTo>
                  <a:lnTo>
                    <a:pt x="101" y="193"/>
                  </a:lnTo>
                  <a:lnTo>
                    <a:pt x="102" y="193"/>
                  </a:lnTo>
                  <a:lnTo>
                    <a:pt x="103" y="194"/>
                  </a:lnTo>
                  <a:lnTo>
                    <a:pt x="103" y="195"/>
                  </a:lnTo>
                  <a:lnTo>
                    <a:pt x="104" y="195"/>
                  </a:lnTo>
                  <a:lnTo>
                    <a:pt x="105" y="195"/>
                  </a:lnTo>
                  <a:lnTo>
                    <a:pt x="105" y="196"/>
                  </a:lnTo>
                  <a:lnTo>
                    <a:pt x="106" y="196"/>
                  </a:lnTo>
                  <a:lnTo>
                    <a:pt x="106" y="195"/>
                  </a:lnTo>
                  <a:lnTo>
                    <a:pt x="108" y="195"/>
                  </a:lnTo>
                  <a:lnTo>
                    <a:pt x="108" y="197"/>
                  </a:lnTo>
                  <a:lnTo>
                    <a:pt x="108" y="197"/>
                  </a:lnTo>
                  <a:lnTo>
                    <a:pt x="108" y="198"/>
                  </a:lnTo>
                  <a:lnTo>
                    <a:pt x="108" y="200"/>
                  </a:lnTo>
                  <a:lnTo>
                    <a:pt x="109" y="200"/>
                  </a:lnTo>
                  <a:lnTo>
                    <a:pt x="110" y="200"/>
                  </a:lnTo>
                  <a:lnTo>
                    <a:pt x="111" y="200"/>
                  </a:lnTo>
                  <a:lnTo>
                    <a:pt x="113" y="202"/>
                  </a:lnTo>
                  <a:lnTo>
                    <a:pt x="113" y="203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6" y="204"/>
                  </a:lnTo>
                  <a:lnTo>
                    <a:pt x="114" y="204"/>
                  </a:lnTo>
                  <a:lnTo>
                    <a:pt x="114" y="205"/>
                  </a:lnTo>
                  <a:lnTo>
                    <a:pt x="114" y="206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4" y="209"/>
                  </a:lnTo>
                  <a:lnTo>
                    <a:pt x="114" y="210"/>
                  </a:lnTo>
                  <a:lnTo>
                    <a:pt x="116" y="209"/>
                  </a:lnTo>
                  <a:lnTo>
                    <a:pt x="117" y="209"/>
                  </a:lnTo>
                  <a:lnTo>
                    <a:pt x="118" y="209"/>
                  </a:lnTo>
                  <a:lnTo>
                    <a:pt x="119" y="209"/>
                  </a:lnTo>
                  <a:lnTo>
                    <a:pt x="120" y="209"/>
                  </a:lnTo>
                  <a:lnTo>
                    <a:pt x="120" y="210"/>
                  </a:lnTo>
                  <a:lnTo>
                    <a:pt x="120" y="209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9" y="208"/>
                  </a:lnTo>
                  <a:lnTo>
                    <a:pt x="119" y="206"/>
                  </a:lnTo>
                  <a:lnTo>
                    <a:pt x="120" y="206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21" y="208"/>
                  </a:lnTo>
                  <a:lnTo>
                    <a:pt x="122" y="208"/>
                  </a:lnTo>
                  <a:lnTo>
                    <a:pt x="122" y="209"/>
                  </a:lnTo>
                  <a:lnTo>
                    <a:pt x="122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5" y="209"/>
                  </a:lnTo>
                  <a:lnTo>
                    <a:pt x="125" y="210"/>
                  </a:lnTo>
                  <a:lnTo>
                    <a:pt x="125" y="211"/>
                  </a:lnTo>
                  <a:lnTo>
                    <a:pt x="126" y="211"/>
                  </a:lnTo>
                  <a:lnTo>
                    <a:pt x="127" y="211"/>
                  </a:lnTo>
                  <a:lnTo>
                    <a:pt x="128" y="210"/>
                  </a:lnTo>
                  <a:lnTo>
                    <a:pt x="129" y="211"/>
                  </a:lnTo>
                  <a:lnTo>
                    <a:pt x="130" y="211"/>
                  </a:lnTo>
                  <a:lnTo>
                    <a:pt x="130" y="212"/>
                  </a:lnTo>
                  <a:lnTo>
                    <a:pt x="129" y="212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30" y="213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1" y="213"/>
                  </a:lnTo>
                  <a:lnTo>
                    <a:pt x="131" y="214"/>
                  </a:lnTo>
                  <a:lnTo>
                    <a:pt x="131" y="215"/>
                  </a:lnTo>
                  <a:lnTo>
                    <a:pt x="133" y="215"/>
                  </a:lnTo>
                  <a:lnTo>
                    <a:pt x="133" y="214"/>
                  </a:lnTo>
                  <a:lnTo>
                    <a:pt x="133" y="213"/>
                  </a:lnTo>
                  <a:lnTo>
                    <a:pt x="133" y="212"/>
                  </a:lnTo>
                  <a:lnTo>
                    <a:pt x="134" y="212"/>
                  </a:lnTo>
                  <a:lnTo>
                    <a:pt x="134" y="213"/>
                  </a:lnTo>
                  <a:lnTo>
                    <a:pt x="134" y="214"/>
                  </a:lnTo>
                  <a:lnTo>
                    <a:pt x="135" y="214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6" y="212"/>
                  </a:lnTo>
                  <a:lnTo>
                    <a:pt x="137" y="212"/>
                  </a:lnTo>
                  <a:lnTo>
                    <a:pt x="138" y="213"/>
                  </a:lnTo>
                  <a:lnTo>
                    <a:pt x="139" y="213"/>
                  </a:lnTo>
                  <a:lnTo>
                    <a:pt x="139" y="212"/>
                  </a:lnTo>
                  <a:lnTo>
                    <a:pt x="140" y="212"/>
                  </a:lnTo>
                  <a:lnTo>
                    <a:pt x="140" y="213"/>
                  </a:lnTo>
                  <a:lnTo>
                    <a:pt x="142" y="213"/>
                  </a:lnTo>
                  <a:lnTo>
                    <a:pt x="143" y="213"/>
                  </a:lnTo>
                  <a:lnTo>
                    <a:pt x="144" y="213"/>
                  </a:lnTo>
                  <a:lnTo>
                    <a:pt x="144" y="212"/>
                  </a:lnTo>
                  <a:lnTo>
                    <a:pt x="144" y="211"/>
                  </a:lnTo>
                  <a:lnTo>
                    <a:pt x="143" y="211"/>
                  </a:lnTo>
                  <a:lnTo>
                    <a:pt x="144" y="211"/>
                  </a:lnTo>
                  <a:lnTo>
                    <a:pt x="144" y="210"/>
                  </a:lnTo>
                  <a:lnTo>
                    <a:pt x="145" y="210"/>
                  </a:lnTo>
                  <a:lnTo>
                    <a:pt x="146" y="209"/>
                  </a:lnTo>
                  <a:lnTo>
                    <a:pt x="147" y="208"/>
                  </a:lnTo>
                  <a:lnTo>
                    <a:pt x="148" y="208"/>
                  </a:lnTo>
                  <a:lnTo>
                    <a:pt x="150" y="208"/>
                  </a:lnTo>
                  <a:lnTo>
                    <a:pt x="151" y="208"/>
                  </a:lnTo>
                  <a:lnTo>
                    <a:pt x="151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3" y="211"/>
                  </a:lnTo>
                  <a:lnTo>
                    <a:pt x="154" y="211"/>
                  </a:lnTo>
                  <a:lnTo>
                    <a:pt x="154" y="210"/>
                  </a:lnTo>
                  <a:lnTo>
                    <a:pt x="155" y="209"/>
                  </a:lnTo>
                  <a:lnTo>
                    <a:pt x="154" y="209"/>
                  </a:lnTo>
                  <a:lnTo>
                    <a:pt x="154" y="208"/>
                  </a:lnTo>
                  <a:lnTo>
                    <a:pt x="155" y="208"/>
                  </a:lnTo>
                  <a:lnTo>
                    <a:pt x="155" y="208"/>
                  </a:lnTo>
                  <a:lnTo>
                    <a:pt x="156" y="208"/>
                  </a:lnTo>
                  <a:lnTo>
                    <a:pt x="156" y="206"/>
                  </a:lnTo>
                  <a:lnTo>
                    <a:pt x="156" y="205"/>
                  </a:lnTo>
                  <a:lnTo>
                    <a:pt x="157" y="205"/>
                  </a:lnTo>
                  <a:lnTo>
                    <a:pt x="159" y="206"/>
                  </a:lnTo>
                  <a:lnTo>
                    <a:pt x="160" y="206"/>
                  </a:lnTo>
                  <a:lnTo>
                    <a:pt x="161" y="206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4"/>
                  </a:lnTo>
                  <a:lnTo>
                    <a:pt x="163" y="204"/>
                  </a:lnTo>
                  <a:lnTo>
                    <a:pt x="164" y="203"/>
                  </a:lnTo>
                  <a:lnTo>
                    <a:pt x="167" y="203"/>
                  </a:lnTo>
                  <a:lnTo>
                    <a:pt x="168" y="202"/>
                  </a:lnTo>
                  <a:lnTo>
                    <a:pt x="169" y="203"/>
                  </a:lnTo>
                  <a:lnTo>
                    <a:pt x="170" y="203"/>
                  </a:lnTo>
                  <a:lnTo>
                    <a:pt x="171" y="202"/>
                  </a:lnTo>
                  <a:lnTo>
                    <a:pt x="172" y="202"/>
                  </a:lnTo>
                  <a:lnTo>
                    <a:pt x="173" y="201"/>
                  </a:lnTo>
                  <a:lnTo>
                    <a:pt x="174" y="200"/>
                  </a:lnTo>
                  <a:lnTo>
                    <a:pt x="176" y="200"/>
                  </a:lnTo>
                  <a:lnTo>
                    <a:pt x="177" y="200"/>
                  </a:lnTo>
                  <a:lnTo>
                    <a:pt x="177" y="201"/>
                  </a:lnTo>
                  <a:lnTo>
                    <a:pt x="178" y="201"/>
                  </a:lnTo>
                  <a:lnTo>
                    <a:pt x="179" y="201"/>
                  </a:lnTo>
                  <a:lnTo>
                    <a:pt x="180" y="201"/>
                  </a:lnTo>
                  <a:lnTo>
                    <a:pt x="180" y="200"/>
                  </a:lnTo>
                  <a:lnTo>
                    <a:pt x="181" y="200"/>
                  </a:lnTo>
                  <a:lnTo>
                    <a:pt x="182" y="201"/>
                  </a:lnTo>
                  <a:lnTo>
                    <a:pt x="182" y="202"/>
                  </a:lnTo>
                  <a:lnTo>
                    <a:pt x="183" y="202"/>
                  </a:lnTo>
                  <a:lnTo>
                    <a:pt x="187" y="202"/>
                  </a:lnTo>
                  <a:lnTo>
                    <a:pt x="188" y="202"/>
                  </a:lnTo>
                  <a:lnTo>
                    <a:pt x="188" y="201"/>
                  </a:lnTo>
                  <a:lnTo>
                    <a:pt x="188" y="200"/>
                  </a:lnTo>
                  <a:lnTo>
                    <a:pt x="189" y="198"/>
                  </a:lnTo>
                  <a:lnTo>
                    <a:pt x="191" y="198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6"/>
                  </a:lnTo>
                  <a:lnTo>
                    <a:pt x="194" y="195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6" y="196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8" y="197"/>
                  </a:lnTo>
                  <a:lnTo>
                    <a:pt x="199" y="197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7"/>
                  </a:lnTo>
                  <a:lnTo>
                    <a:pt x="204" y="197"/>
                  </a:lnTo>
                  <a:lnTo>
                    <a:pt x="205" y="196"/>
                  </a:lnTo>
                  <a:lnTo>
                    <a:pt x="206" y="196"/>
                  </a:lnTo>
                  <a:lnTo>
                    <a:pt x="206" y="195"/>
                  </a:lnTo>
                  <a:lnTo>
                    <a:pt x="206" y="194"/>
                  </a:lnTo>
                  <a:lnTo>
                    <a:pt x="207" y="194"/>
                  </a:lnTo>
                  <a:lnTo>
                    <a:pt x="207" y="193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1" y="194"/>
                  </a:lnTo>
                  <a:lnTo>
                    <a:pt x="212" y="194"/>
                  </a:lnTo>
                  <a:lnTo>
                    <a:pt x="212" y="193"/>
                  </a:lnTo>
                  <a:lnTo>
                    <a:pt x="213" y="193"/>
                  </a:lnTo>
                  <a:lnTo>
                    <a:pt x="213" y="192"/>
                  </a:lnTo>
                  <a:lnTo>
                    <a:pt x="214" y="192"/>
                  </a:lnTo>
                  <a:lnTo>
                    <a:pt x="215" y="192"/>
                  </a:lnTo>
                  <a:lnTo>
                    <a:pt x="216" y="192"/>
                  </a:lnTo>
                  <a:lnTo>
                    <a:pt x="215" y="191"/>
                  </a:lnTo>
                  <a:lnTo>
                    <a:pt x="216" y="191"/>
                  </a:lnTo>
                  <a:lnTo>
                    <a:pt x="216" y="191"/>
                  </a:lnTo>
                  <a:lnTo>
                    <a:pt x="217" y="192"/>
                  </a:lnTo>
                  <a:lnTo>
                    <a:pt x="219" y="192"/>
                  </a:lnTo>
                  <a:lnTo>
                    <a:pt x="220" y="192"/>
                  </a:lnTo>
                  <a:lnTo>
                    <a:pt x="221" y="192"/>
                  </a:lnTo>
                  <a:lnTo>
                    <a:pt x="221" y="191"/>
                  </a:lnTo>
                  <a:lnTo>
                    <a:pt x="221" y="192"/>
                  </a:lnTo>
                  <a:lnTo>
                    <a:pt x="222" y="192"/>
                  </a:lnTo>
                  <a:lnTo>
                    <a:pt x="222" y="193"/>
                  </a:lnTo>
                  <a:lnTo>
                    <a:pt x="222" y="192"/>
                  </a:lnTo>
                  <a:lnTo>
                    <a:pt x="223" y="192"/>
                  </a:lnTo>
                  <a:lnTo>
                    <a:pt x="223" y="191"/>
                  </a:lnTo>
                  <a:lnTo>
                    <a:pt x="224" y="189"/>
                  </a:lnTo>
                  <a:lnTo>
                    <a:pt x="225" y="189"/>
                  </a:lnTo>
                  <a:lnTo>
                    <a:pt x="225" y="191"/>
                  </a:lnTo>
                  <a:lnTo>
                    <a:pt x="227" y="191"/>
                  </a:lnTo>
                  <a:lnTo>
                    <a:pt x="228" y="192"/>
                  </a:lnTo>
                  <a:lnTo>
                    <a:pt x="229" y="192"/>
                  </a:lnTo>
                  <a:lnTo>
                    <a:pt x="230" y="192"/>
                  </a:lnTo>
                  <a:lnTo>
                    <a:pt x="231" y="192"/>
                  </a:lnTo>
                  <a:lnTo>
                    <a:pt x="231" y="191"/>
                  </a:lnTo>
                  <a:lnTo>
                    <a:pt x="232" y="189"/>
                  </a:lnTo>
                  <a:lnTo>
                    <a:pt x="232" y="188"/>
                  </a:lnTo>
                  <a:lnTo>
                    <a:pt x="233" y="188"/>
                  </a:lnTo>
                  <a:lnTo>
                    <a:pt x="233" y="187"/>
                  </a:lnTo>
                  <a:lnTo>
                    <a:pt x="234" y="186"/>
                  </a:lnTo>
                  <a:lnTo>
                    <a:pt x="236" y="186"/>
                  </a:lnTo>
                  <a:lnTo>
                    <a:pt x="236" y="185"/>
                  </a:lnTo>
                  <a:lnTo>
                    <a:pt x="237" y="185"/>
                  </a:lnTo>
                  <a:lnTo>
                    <a:pt x="237" y="184"/>
                  </a:lnTo>
                  <a:lnTo>
                    <a:pt x="237" y="183"/>
                  </a:lnTo>
                  <a:lnTo>
                    <a:pt x="237" y="181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8" y="179"/>
                  </a:lnTo>
                  <a:lnTo>
                    <a:pt x="239" y="178"/>
                  </a:lnTo>
                  <a:lnTo>
                    <a:pt x="239" y="177"/>
                  </a:lnTo>
                  <a:lnTo>
                    <a:pt x="240" y="177"/>
                  </a:lnTo>
                  <a:lnTo>
                    <a:pt x="241" y="177"/>
                  </a:lnTo>
                  <a:lnTo>
                    <a:pt x="242" y="176"/>
                  </a:lnTo>
                  <a:lnTo>
                    <a:pt x="243" y="176"/>
                  </a:lnTo>
                  <a:lnTo>
                    <a:pt x="243" y="175"/>
                  </a:lnTo>
                  <a:lnTo>
                    <a:pt x="243" y="174"/>
                  </a:lnTo>
                  <a:lnTo>
                    <a:pt x="243" y="172"/>
                  </a:lnTo>
                  <a:lnTo>
                    <a:pt x="243" y="171"/>
                  </a:lnTo>
                  <a:lnTo>
                    <a:pt x="243" y="170"/>
                  </a:lnTo>
                  <a:lnTo>
                    <a:pt x="245" y="170"/>
                  </a:lnTo>
                  <a:lnTo>
                    <a:pt x="245" y="169"/>
                  </a:lnTo>
                  <a:lnTo>
                    <a:pt x="246" y="169"/>
                  </a:lnTo>
                  <a:lnTo>
                    <a:pt x="246" y="168"/>
                  </a:lnTo>
                  <a:lnTo>
                    <a:pt x="247" y="168"/>
                  </a:lnTo>
                  <a:lnTo>
                    <a:pt x="247" y="167"/>
                  </a:lnTo>
                  <a:lnTo>
                    <a:pt x="247" y="166"/>
                  </a:lnTo>
                  <a:lnTo>
                    <a:pt x="246" y="166"/>
                  </a:lnTo>
                  <a:lnTo>
                    <a:pt x="245" y="166"/>
                  </a:lnTo>
                  <a:lnTo>
                    <a:pt x="246" y="164"/>
                  </a:lnTo>
                  <a:lnTo>
                    <a:pt x="246" y="161"/>
                  </a:lnTo>
                  <a:lnTo>
                    <a:pt x="246" y="160"/>
                  </a:lnTo>
                  <a:lnTo>
                    <a:pt x="247" y="159"/>
                  </a:lnTo>
                  <a:lnTo>
                    <a:pt x="248" y="159"/>
                  </a:lnTo>
                  <a:lnTo>
                    <a:pt x="249" y="158"/>
                  </a:lnTo>
                  <a:lnTo>
                    <a:pt x="250" y="156"/>
                  </a:lnTo>
                  <a:lnTo>
                    <a:pt x="251" y="155"/>
                  </a:lnTo>
                  <a:lnTo>
                    <a:pt x="253" y="154"/>
                  </a:lnTo>
                  <a:lnTo>
                    <a:pt x="253" y="153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55" y="153"/>
                  </a:lnTo>
                  <a:lnTo>
                    <a:pt x="255" y="152"/>
                  </a:lnTo>
                  <a:lnTo>
                    <a:pt x="256" y="151"/>
                  </a:lnTo>
                  <a:lnTo>
                    <a:pt x="257" y="151"/>
                  </a:lnTo>
                  <a:lnTo>
                    <a:pt x="258" y="151"/>
                  </a:lnTo>
                  <a:lnTo>
                    <a:pt x="259" y="151"/>
                  </a:lnTo>
                  <a:lnTo>
                    <a:pt x="259" y="152"/>
                  </a:lnTo>
                  <a:lnTo>
                    <a:pt x="262" y="151"/>
                  </a:lnTo>
                  <a:lnTo>
                    <a:pt x="263" y="151"/>
                  </a:lnTo>
                  <a:lnTo>
                    <a:pt x="264" y="151"/>
                  </a:lnTo>
                  <a:lnTo>
                    <a:pt x="264" y="150"/>
                  </a:lnTo>
                  <a:lnTo>
                    <a:pt x="264" y="149"/>
                  </a:lnTo>
                  <a:lnTo>
                    <a:pt x="264" y="147"/>
                  </a:lnTo>
                  <a:lnTo>
                    <a:pt x="264" y="145"/>
                  </a:lnTo>
                  <a:lnTo>
                    <a:pt x="264" y="144"/>
                  </a:lnTo>
                  <a:lnTo>
                    <a:pt x="264" y="143"/>
                  </a:lnTo>
                  <a:lnTo>
                    <a:pt x="265" y="143"/>
                  </a:lnTo>
                  <a:lnTo>
                    <a:pt x="266" y="142"/>
                  </a:lnTo>
                  <a:lnTo>
                    <a:pt x="267" y="142"/>
                  </a:lnTo>
                  <a:lnTo>
                    <a:pt x="267" y="143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8" y="147"/>
                  </a:lnTo>
                  <a:lnTo>
                    <a:pt x="268" y="149"/>
                  </a:lnTo>
                  <a:lnTo>
                    <a:pt x="270" y="149"/>
                  </a:lnTo>
                  <a:lnTo>
                    <a:pt x="271" y="147"/>
                  </a:lnTo>
                  <a:lnTo>
                    <a:pt x="271" y="146"/>
                  </a:lnTo>
                  <a:lnTo>
                    <a:pt x="271" y="145"/>
                  </a:lnTo>
                  <a:lnTo>
                    <a:pt x="272" y="145"/>
                  </a:lnTo>
                  <a:lnTo>
                    <a:pt x="272" y="144"/>
                  </a:lnTo>
                  <a:lnTo>
                    <a:pt x="272" y="143"/>
                  </a:lnTo>
                  <a:lnTo>
                    <a:pt x="273" y="142"/>
                  </a:lnTo>
                  <a:lnTo>
                    <a:pt x="273" y="141"/>
                  </a:lnTo>
                  <a:lnTo>
                    <a:pt x="272" y="141"/>
                  </a:lnTo>
                  <a:lnTo>
                    <a:pt x="272" y="139"/>
                  </a:lnTo>
                  <a:lnTo>
                    <a:pt x="273" y="139"/>
                  </a:lnTo>
                  <a:lnTo>
                    <a:pt x="273" y="138"/>
                  </a:lnTo>
                  <a:lnTo>
                    <a:pt x="273" y="137"/>
                  </a:lnTo>
                  <a:lnTo>
                    <a:pt x="273" y="136"/>
                  </a:lnTo>
                  <a:lnTo>
                    <a:pt x="274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9" y="136"/>
                  </a:lnTo>
                  <a:lnTo>
                    <a:pt x="280" y="136"/>
                  </a:lnTo>
                  <a:lnTo>
                    <a:pt x="281" y="136"/>
                  </a:lnTo>
                  <a:lnTo>
                    <a:pt x="282" y="137"/>
                  </a:lnTo>
                  <a:lnTo>
                    <a:pt x="283" y="136"/>
                  </a:lnTo>
                  <a:lnTo>
                    <a:pt x="283" y="135"/>
                  </a:lnTo>
                  <a:lnTo>
                    <a:pt x="283" y="134"/>
                  </a:lnTo>
                  <a:lnTo>
                    <a:pt x="283" y="133"/>
                  </a:lnTo>
                  <a:lnTo>
                    <a:pt x="283" y="132"/>
                  </a:lnTo>
                  <a:lnTo>
                    <a:pt x="284" y="132"/>
                  </a:lnTo>
                  <a:lnTo>
                    <a:pt x="284" y="130"/>
                  </a:lnTo>
                  <a:lnTo>
                    <a:pt x="284" y="129"/>
                  </a:lnTo>
                  <a:lnTo>
                    <a:pt x="285" y="129"/>
                  </a:lnTo>
                  <a:lnTo>
                    <a:pt x="287" y="128"/>
                  </a:lnTo>
                  <a:lnTo>
                    <a:pt x="288" y="128"/>
                  </a:lnTo>
                  <a:lnTo>
                    <a:pt x="288" y="127"/>
                  </a:lnTo>
                  <a:lnTo>
                    <a:pt x="289" y="127"/>
                  </a:lnTo>
                  <a:lnTo>
                    <a:pt x="289" y="126"/>
                  </a:lnTo>
                  <a:lnTo>
                    <a:pt x="289" y="126"/>
                  </a:lnTo>
                  <a:lnTo>
                    <a:pt x="288" y="125"/>
                  </a:lnTo>
                  <a:lnTo>
                    <a:pt x="287" y="124"/>
                  </a:lnTo>
                  <a:lnTo>
                    <a:pt x="285" y="124"/>
                  </a:lnTo>
                  <a:lnTo>
                    <a:pt x="284" y="124"/>
                  </a:lnTo>
                  <a:lnTo>
                    <a:pt x="283" y="124"/>
                  </a:lnTo>
                  <a:lnTo>
                    <a:pt x="282" y="124"/>
                  </a:lnTo>
                  <a:lnTo>
                    <a:pt x="282" y="122"/>
                  </a:lnTo>
                  <a:lnTo>
                    <a:pt x="283" y="121"/>
                  </a:lnTo>
                  <a:lnTo>
                    <a:pt x="283" y="120"/>
                  </a:lnTo>
                  <a:lnTo>
                    <a:pt x="283" y="119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4" y="116"/>
                  </a:lnTo>
                  <a:lnTo>
                    <a:pt x="285" y="116"/>
                  </a:lnTo>
                  <a:lnTo>
                    <a:pt x="287" y="116"/>
                  </a:lnTo>
                  <a:lnTo>
                    <a:pt x="287" y="117"/>
                  </a:lnTo>
                  <a:lnTo>
                    <a:pt x="288" y="118"/>
                  </a:lnTo>
                  <a:lnTo>
                    <a:pt x="289" y="119"/>
                  </a:lnTo>
                  <a:lnTo>
                    <a:pt x="290" y="119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2" y="119"/>
                  </a:lnTo>
                  <a:lnTo>
                    <a:pt x="292" y="118"/>
                  </a:lnTo>
                  <a:lnTo>
                    <a:pt x="292" y="117"/>
                  </a:lnTo>
                  <a:lnTo>
                    <a:pt x="293" y="116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296" y="115"/>
                  </a:lnTo>
                  <a:lnTo>
                    <a:pt x="297" y="116"/>
                  </a:lnTo>
                  <a:lnTo>
                    <a:pt x="298" y="116"/>
                  </a:lnTo>
                  <a:lnTo>
                    <a:pt x="299" y="117"/>
                  </a:lnTo>
                  <a:lnTo>
                    <a:pt x="299" y="118"/>
                  </a:lnTo>
                  <a:lnTo>
                    <a:pt x="299" y="119"/>
                  </a:lnTo>
                  <a:lnTo>
                    <a:pt x="299" y="120"/>
                  </a:lnTo>
                  <a:lnTo>
                    <a:pt x="298" y="121"/>
                  </a:lnTo>
                  <a:lnTo>
                    <a:pt x="299" y="121"/>
                  </a:lnTo>
                  <a:lnTo>
                    <a:pt x="299" y="122"/>
                  </a:lnTo>
                  <a:lnTo>
                    <a:pt x="299" y="124"/>
                  </a:lnTo>
                  <a:lnTo>
                    <a:pt x="299" y="124"/>
                  </a:lnTo>
                  <a:lnTo>
                    <a:pt x="299" y="125"/>
                  </a:lnTo>
                  <a:lnTo>
                    <a:pt x="300" y="126"/>
                  </a:lnTo>
                  <a:lnTo>
                    <a:pt x="300" y="125"/>
                  </a:lnTo>
                  <a:lnTo>
                    <a:pt x="301" y="125"/>
                  </a:lnTo>
                  <a:lnTo>
                    <a:pt x="302" y="125"/>
                  </a:lnTo>
                  <a:lnTo>
                    <a:pt x="302" y="124"/>
                  </a:lnTo>
                  <a:lnTo>
                    <a:pt x="303" y="122"/>
                  </a:lnTo>
                  <a:lnTo>
                    <a:pt x="302" y="122"/>
                  </a:lnTo>
                  <a:lnTo>
                    <a:pt x="302" y="121"/>
                  </a:lnTo>
                  <a:lnTo>
                    <a:pt x="302" y="120"/>
                  </a:lnTo>
                  <a:lnTo>
                    <a:pt x="302" y="119"/>
                  </a:lnTo>
                  <a:lnTo>
                    <a:pt x="303" y="119"/>
                  </a:lnTo>
                  <a:lnTo>
                    <a:pt x="303" y="118"/>
                  </a:lnTo>
                  <a:lnTo>
                    <a:pt x="303" y="117"/>
                  </a:lnTo>
                  <a:lnTo>
                    <a:pt x="305" y="116"/>
                  </a:lnTo>
                  <a:lnTo>
                    <a:pt x="306" y="116"/>
                  </a:lnTo>
                  <a:lnTo>
                    <a:pt x="307" y="116"/>
                  </a:lnTo>
                  <a:lnTo>
                    <a:pt x="308" y="116"/>
                  </a:lnTo>
                  <a:lnTo>
                    <a:pt x="309" y="116"/>
                  </a:lnTo>
                  <a:lnTo>
                    <a:pt x="310" y="115"/>
                  </a:lnTo>
                  <a:lnTo>
                    <a:pt x="310" y="113"/>
                  </a:lnTo>
                  <a:lnTo>
                    <a:pt x="310" y="112"/>
                  </a:lnTo>
                  <a:lnTo>
                    <a:pt x="310" y="111"/>
                  </a:lnTo>
                  <a:lnTo>
                    <a:pt x="311" y="110"/>
                  </a:lnTo>
                  <a:lnTo>
                    <a:pt x="313" y="110"/>
                  </a:lnTo>
                  <a:lnTo>
                    <a:pt x="313" y="111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6" y="111"/>
                  </a:lnTo>
                  <a:lnTo>
                    <a:pt x="316" y="112"/>
                  </a:lnTo>
                  <a:lnTo>
                    <a:pt x="317" y="113"/>
                  </a:lnTo>
                  <a:lnTo>
                    <a:pt x="317" y="115"/>
                  </a:lnTo>
                  <a:lnTo>
                    <a:pt x="319" y="115"/>
                  </a:lnTo>
                  <a:lnTo>
                    <a:pt x="320" y="115"/>
                  </a:lnTo>
                  <a:lnTo>
                    <a:pt x="320" y="113"/>
                  </a:lnTo>
                  <a:lnTo>
                    <a:pt x="322" y="113"/>
                  </a:lnTo>
                  <a:lnTo>
                    <a:pt x="322" y="112"/>
                  </a:lnTo>
                  <a:lnTo>
                    <a:pt x="323" y="112"/>
                  </a:lnTo>
                  <a:lnTo>
                    <a:pt x="323" y="111"/>
                  </a:lnTo>
                  <a:lnTo>
                    <a:pt x="323" y="110"/>
                  </a:lnTo>
                  <a:lnTo>
                    <a:pt x="324" y="110"/>
                  </a:lnTo>
                  <a:lnTo>
                    <a:pt x="325" y="110"/>
                  </a:lnTo>
                  <a:lnTo>
                    <a:pt x="326" y="109"/>
                  </a:lnTo>
                  <a:lnTo>
                    <a:pt x="326" y="108"/>
                  </a:lnTo>
                  <a:lnTo>
                    <a:pt x="326" y="107"/>
                  </a:lnTo>
                  <a:lnTo>
                    <a:pt x="326" y="105"/>
                  </a:lnTo>
                  <a:lnTo>
                    <a:pt x="326" y="104"/>
                  </a:lnTo>
                  <a:lnTo>
                    <a:pt x="327" y="104"/>
                  </a:lnTo>
                  <a:lnTo>
                    <a:pt x="328" y="104"/>
                  </a:lnTo>
                  <a:lnTo>
                    <a:pt x="328" y="103"/>
                  </a:lnTo>
                  <a:lnTo>
                    <a:pt x="330" y="102"/>
                  </a:lnTo>
                  <a:lnTo>
                    <a:pt x="330" y="101"/>
                  </a:lnTo>
                  <a:lnTo>
                    <a:pt x="331" y="100"/>
                  </a:lnTo>
                  <a:lnTo>
                    <a:pt x="332" y="99"/>
                  </a:lnTo>
                  <a:lnTo>
                    <a:pt x="332" y="99"/>
                  </a:lnTo>
                  <a:lnTo>
                    <a:pt x="331" y="98"/>
                  </a:lnTo>
                  <a:lnTo>
                    <a:pt x="330" y="98"/>
                  </a:lnTo>
                  <a:lnTo>
                    <a:pt x="330" y="96"/>
                  </a:lnTo>
                  <a:lnTo>
                    <a:pt x="331" y="95"/>
                  </a:lnTo>
                  <a:lnTo>
                    <a:pt x="331" y="94"/>
                  </a:lnTo>
                  <a:lnTo>
                    <a:pt x="331" y="92"/>
                  </a:lnTo>
                  <a:lnTo>
                    <a:pt x="332" y="91"/>
                  </a:lnTo>
                  <a:lnTo>
                    <a:pt x="333" y="90"/>
                  </a:lnTo>
                  <a:lnTo>
                    <a:pt x="333" y="88"/>
                  </a:lnTo>
                  <a:lnTo>
                    <a:pt x="333" y="87"/>
                  </a:lnTo>
                  <a:lnTo>
                    <a:pt x="333" y="86"/>
                  </a:lnTo>
                  <a:lnTo>
                    <a:pt x="333" y="85"/>
                  </a:lnTo>
                  <a:lnTo>
                    <a:pt x="333" y="84"/>
                  </a:lnTo>
                  <a:lnTo>
                    <a:pt x="333" y="83"/>
                  </a:lnTo>
                  <a:lnTo>
                    <a:pt x="332" y="83"/>
                  </a:lnTo>
                  <a:lnTo>
                    <a:pt x="332" y="82"/>
                  </a:lnTo>
                  <a:lnTo>
                    <a:pt x="331" y="82"/>
                  </a:lnTo>
                  <a:lnTo>
                    <a:pt x="331" y="81"/>
                  </a:lnTo>
                  <a:lnTo>
                    <a:pt x="332" y="81"/>
                  </a:lnTo>
                  <a:lnTo>
                    <a:pt x="332" y="79"/>
                  </a:lnTo>
                  <a:lnTo>
                    <a:pt x="332" y="78"/>
                  </a:lnTo>
                  <a:lnTo>
                    <a:pt x="332" y="77"/>
                  </a:lnTo>
                  <a:lnTo>
                    <a:pt x="332" y="76"/>
                  </a:lnTo>
                  <a:lnTo>
                    <a:pt x="332" y="75"/>
                  </a:lnTo>
                  <a:lnTo>
                    <a:pt x="332" y="74"/>
                  </a:lnTo>
                  <a:lnTo>
                    <a:pt x="331" y="74"/>
                  </a:lnTo>
                  <a:lnTo>
                    <a:pt x="331" y="73"/>
                  </a:lnTo>
                  <a:lnTo>
                    <a:pt x="331" y="71"/>
                  </a:lnTo>
                  <a:lnTo>
                    <a:pt x="331" y="71"/>
                  </a:lnTo>
                  <a:lnTo>
                    <a:pt x="332" y="71"/>
                  </a:lnTo>
                  <a:lnTo>
                    <a:pt x="332" y="70"/>
                  </a:lnTo>
                  <a:lnTo>
                    <a:pt x="333" y="70"/>
                  </a:lnTo>
                  <a:lnTo>
                    <a:pt x="334" y="70"/>
                  </a:lnTo>
                  <a:lnTo>
                    <a:pt x="334" y="69"/>
                  </a:lnTo>
                  <a:lnTo>
                    <a:pt x="334" y="68"/>
                  </a:lnTo>
                  <a:lnTo>
                    <a:pt x="333" y="67"/>
                  </a:lnTo>
                  <a:lnTo>
                    <a:pt x="333" y="66"/>
                  </a:lnTo>
                  <a:lnTo>
                    <a:pt x="332" y="66"/>
                  </a:lnTo>
                  <a:lnTo>
                    <a:pt x="333" y="66"/>
                  </a:lnTo>
                  <a:lnTo>
                    <a:pt x="334" y="66"/>
                  </a:lnTo>
                  <a:lnTo>
                    <a:pt x="335" y="65"/>
                  </a:lnTo>
                  <a:lnTo>
                    <a:pt x="335" y="64"/>
                  </a:lnTo>
                  <a:lnTo>
                    <a:pt x="335" y="62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6" y="60"/>
                  </a:lnTo>
                  <a:lnTo>
                    <a:pt x="337" y="59"/>
                  </a:lnTo>
                  <a:lnTo>
                    <a:pt x="337" y="58"/>
                  </a:lnTo>
                  <a:lnTo>
                    <a:pt x="339" y="58"/>
                  </a:lnTo>
                  <a:lnTo>
                    <a:pt x="340" y="57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2" y="54"/>
                  </a:lnTo>
                  <a:lnTo>
                    <a:pt x="343" y="53"/>
                  </a:lnTo>
                  <a:lnTo>
                    <a:pt x="349" y="48"/>
                  </a:lnTo>
                  <a:lnTo>
                    <a:pt x="350" y="46"/>
                  </a:lnTo>
                  <a:lnTo>
                    <a:pt x="353" y="44"/>
                  </a:lnTo>
                  <a:lnTo>
                    <a:pt x="357" y="40"/>
                  </a:lnTo>
                  <a:lnTo>
                    <a:pt x="359" y="36"/>
                  </a:lnTo>
                  <a:lnTo>
                    <a:pt x="360" y="36"/>
                  </a:lnTo>
                  <a:lnTo>
                    <a:pt x="361" y="34"/>
                  </a:lnTo>
                  <a:lnTo>
                    <a:pt x="362" y="33"/>
                  </a:lnTo>
                  <a:lnTo>
                    <a:pt x="371" y="24"/>
                  </a:lnTo>
                  <a:lnTo>
                    <a:pt x="374" y="22"/>
                  </a:lnTo>
                  <a:lnTo>
                    <a:pt x="375" y="22"/>
                  </a:lnTo>
                  <a:lnTo>
                    <a:pt x="379" y="17"/>
                  </a:lnTo>
                  <a:lnTo>
                    <a:pt x="380" y="15"/>
                  </a:lnTo>
                  <a:lnTo>
                    <a:pt x="382" y="14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92" y="3"/>
                  </a:lnTo>
                  <a:lnTo>
                    <a:pt x="396" y="0"/>
                  </a:lnTo>
                  <a:lnTo>
                    <a:pt x="397" y="0"/>
                  </a:lnTo>
                  <a:lnTo>
                    <a:pt x="397" y="1"/>
                  </a:lnTo>
                  <a:lnTo>
                    <a:pt x="399" y="1"/>
                  </a:lnTo>
                  <a:lnTo>
                    <a:pt x="399" y="2"/>
                  </a:lnTo>
                  <a:lnTo>
                    <a:pt x="400" y="2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1" y="5"/>
                  </a:lnTo>
                  <a:lnTo>
                    <a:pt x="403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7" name="Freeform 94"/>
            <p:cNvSpPr>
              <a:spLocks noEditPoints="1"/>
            </p:cNvSpPr>
            <p:nvPr/>
          </p:nvSpPr>
          <p:spPr bwMode="auto">
            <a:xfrm>
              <a:off x="3802063" y="4013200"/>
              <a:ext cx="430213" cy="806450"/>
            </a:xfrm>
            <a:custGeom>
              <a:avLst/>
              <a:gdLst>
                <a:gd name="T0" fmla="*/ 83 w 271"/>
                <a:gd name="T1" fmla="*/ 459 h 508"/>
                <a:gd name="T2" fmla="*/ 94 w 271"/>
                <a:gd name="T3" fmla="*/ 474 h 508"/>
                <a:gd name="T4" fmla="*/ 110 w 271"/>
                <a:gd name="T5" fmla="*/ 490 h 508"/>
                <a:gd name="T6" fmla="*/ 121 w 271"/>
                <a:gd name="T7" fmla="*/ 499 h 508"/>
                <a:gd name="T8" fmla="*/ 114 w 271"/>
                <a:gd name="T9" fmla="*/ 504 h 508"/>
                <a:gd name="T10" fmla="*/ 104 w 271"/>
                <a:gd name="T11" fmla="*/ 504 h 508"/>
                <a:gd name="T12" fmla="*/ 92 w 271"/>
                <a:gd name="T13" fmla="*/ 490 h 508"/>
                <a:gd name="T14" fmla="*/ 84 w 271"/>
                <a:gd name="T15" fmla="*/ 478 h 508"/>
                <a:gd name="T16" fmla="*/ 78 w 271"/>
                <a:gd name="T17" fmla="*/ 462 h 508"/>
                <a:gd name="T18" fmla="*/ 75 w 271"/>
                <a:gd name="T19" fmla="*/ 450 h 508"/>
                <a:gd name="T20" fmla="*/ 85 w 271"/>
                <a:gd name="T21" fmla="*/ 340 h 508"/>
                <a:gd name="T22" fmla="*/ 99 w 271"/>
                <a:gd name="T23" fmla="*/ 347 h 508"/>
                <a:gd name="T24" fmla="*/ 114 w 271"/>
                <a:gd name="T25" fmla="*/ 354 h 508"/>
                <a:gd name="T26" fmla="*/ 125 w 271"/>
                <a:gd name="T27" fmla="*/ 366 h 508"/>
                <a:gd name="T28" fmla="*/ 134 w 271"/>
                <a:gd name="T29" fmla="*/ 377 h 508"/>
                <a:gd name="T30" fmla="*/ 123 w 271"/>
                <a:gd name="T31" fmla="*/ 380 h 508"/>
                <a:gd name="T32" fmla="*/ 108 w 271"/>
                <a:gd name="T33" fmla="*/ 379 h 508"/>
                <a:gd name="T34" fmla="*/ 97 w 271"/>
                <a:gd name="T35" fmla="*/ 371 h 508"/>
                <a:gd name="T36" fmla="*/ 97 w 271"/>
                <a:gd name="T37" fmla="*/ 357 h 508"/>
                <a:gd name="T38" fmla="*/ 87 w 271"/>
                <a:gd name="T39" fmla="*/ 352 h 508"/>
                <a:gd name="T40" fmla="*/ 75 w 271"/>
                <a:gd name="T41" fmla="*/ 344 h 508"/>
                <a:gd name="T42" fmla="*/ 153 w 271"/>
                <a:gd name="T43" fmla="*/ 269 h 508"/>
                <a:gd name="T44" fmla="*/ 148 w 271"/>
                <a:gd name="T45" fmla="*/ 277 h 508"/>
                <a:gd name="T46" fmla="*/ 146 w 271"/>
                <a:gd name="T47" fmla="*/ 276 h 508"/>
                <a:gd name="T48" fmla="*/ 144 w 271"/>
                <a:gd name="T49" fmla="*/ 269 h 508"/>
                <a:gd name="T50" fmla="*/ 269 w 271"/>
                <a:gd name="T51" fmla="*/ 108 h 508"/>
                <a:gd name="T52" fmla="*/ 258 w 271"/>
                <a:gd name="T53" fmla="*/ 189 h 508"/>
                <a:gd name="T54" fmla="*/ 239 w 271"/>
                <a:gd name="T55" fmla="*/ 217 h 508"/>
                <a:gd name="T56" fmla="*/ 215 w 271"/>
                <a:gd name="T57" fmla="*/ 223 h 508"/>
                <a:gd name="T58" fmla="*/ 203 w 271"/>
                <a:gd name="T59" fmla="*/ 227 h 508"/>
                <a:gd name="T60" fmla="*/ 195 w 271"/>
                <a:gd name="T61" fmla="*/ 239 h 508"/>
                <a:gd name="T62" fmla="*/ 186 w 271"/>
                <a:gd name="T63" fmla="*/ 248 h 508"/>
                <a:gd name="T64" fmla="*/ 179 w 271"/>
                <a:gd name="T65" fmla="*/ 262 h 508"/>
                <a:gd name="T66" fmla="*/ 173 w 271"/>
                <a:gd name="T67" fmla="*/ 268 h 508"/>
                <a:gd name="T68" fmla="*/ 165 w 271"/>
                <a:gd name="T69" fmla="*/ 269 h 508"/>
                <a:gd name="T70" fmla="*/ 159 w 271"/>
                <a:gd name="T71" fmla="*/ 271 h 508"/>
                <a:gd name="T72" fmla="*/ 157 w 271"/>
                <a:gd name="T73" fmla="*/ 273 h 508"/>
                <a:gd name="T74" fmla="*/ 154 w 271"/>
                <a:gd name="T75" fmla="*/ 270 h 508"/>
                <a:gd name="T76" fmla="*/ 147 w 271"/>
                <a:gd name="T77" fmla="*/ 267 h 508"/>
                <a:gd name="T78" fmla="*/ 142 w 271"/>
                <a:gd name="T79" fmla="*/ 270 h 508"/>
                <a:gd name="T80" fmla="*/ 137 w 271"/>
                <a:gd name="T81" fmla="*/ 270 h 508"/>
                <a:gd name="T82" fmla="*/ 140 w 271"/>
                <a:gd name="T83" fmla="*/ 278 h 508"/>
                <a:gd name="T84" fmla="*/ 136 w 271"/>
                <a:gd name="T85" fmla="*/ 282 h 508"/>
                <a:gd name="T86" fmla="*/ 119 w 271"/>
                <a:gd name="T87" fmla="*/ 274 h 508"/>
                <a:gd name="T88" fmla="*/ 109 w 271"/>
                <a:gd name="T89" fmla="*/ 266 h 508"/>
                <a:gd name="T90" fmla="*/ 114 w 271"/>
                <a:gd name="T91" fmla="*/ 247 h 508"/>
                <a:gd name="T92" fmla="*/ 105 w 271"/>
                <a:gd name="T93" fmla="*/ 217 h 508"/>
                <a:gd name="T94" fmla="*/ 91 w 271"/>
                <a:gd name="T95" fmla="*/ 202 h 508"/>
                <a:gd name="T96" fmla="*/ 70 w 271"/>
                <a:gd name="T97" fmla="*/ 199 h 508"/>
                <a:gd name="T98" fmla="*/ 53 w 271"/>
                <a:gd name="T99" fmla="*/ 200 h 508"/>
                <a:gd name="T100" fmla="*/ 37 w 271"/>
                <a:gd name="T101" fmla="*/ 202 h 508"/>
                <a:gd name="T102" fmla="*/ 22 w 271"/>
                <a:gd name="T103" fmla="*/ 200 h 508"/>
                <a:gd name="T104" fmla="*/ 6 w 271"/>
                <a:gd name="T105" fmla="*/ 198 h 508"/>
                <a:gd name="T106" fmla="*/ 53 w 271"/>
                <a:gd name="T107" fmla="*/ 166 h 508"/>
                <a:gd name="T108" fmla="*/ 44 w 271"/>
                <a:gd name="T109" fmla="*/ 83 h 508"/>
                <a:gd name="T110" fmla="*/ 15 w 271"/>
                <a:gd name="T111" fmla="*/ 10 h 508"/>
                <a:gd name="T112" fmla="*/ 52 w 271"/>
                <a:gd name="T113" fmla="*/ 2 h 508"/>
                <a:gd name="T114" fmla="*/ 82 w 271"/>
                <a:gd name="T115" fmla="*/ 2 h 508"/>
                <a:gd name="T116" fmla="*/ 131 w 271"/>
                <a:gd name="T117" fmla="*/ 2 h 508"/>
                <a:gd name="T118" fmla="*/ 160 w 271"/>
                <a:gd name="T119" fmla="*/ 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508">
                  <a:moveTo>
                    <a:pt x="76" y="452"/>
                  </a:moveTo>
                  <a:lnTo>
                    <a:pt x="77" y="452"/>
                  </a:lnTo>
                  <a:lnTo>
                    <a:pt x="77" y="451"/>
                  </a:lnTo>
                  <a:lnTo>
                    <a:pt x="78" y="451"/>
                  </a:lnTo>
                  <a:lnTo>
                    <a:pt x="78" y="451"/>
                  </a:lnTo>
                  <a:lnTo>
                    <a:pt x="78" y="452"/>
                  </a:lnTo>
                  <a:lnTo>
                    <a:pt x="79" y="452"/>
                  </a:lnTo>
                  <a:lnTo>
                    <a:pt x="80" y="453"/>
                  </a:lnTo>
                  <a:lnTo>
                    <a:pt x="79" y="454"/>
                  </a:lnTo>
                  <a:lnTo>
                    <a:pt x="80" y="454"/>
                  </a:lnTo>
                  <a:lnTo>
                    <a:pt x="80" y="455"/>
                  </a:lnTo>
                  <a:lnTo>
                    <a:pt x="80" y="456"/>
                  </a:lnTo>
                  <a:lnTo>
                    <a:pt x="80" y="457"/>
                  </a:lnTo>
                  <a:lnTo>
                    <a:pt x="82" y="457"/>
                  </a:lnTo>
                  <a:lnTo>
                    <a:pt x="83" y="457"/>
                  </a:lnTo>
                  <a:lnTo>
                    <a:pt x="83" y="459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2"/>
                  </a:lnTo>
                  <a:lnTo>
                    <a:pt x="85" y="464"/>
                  </a:lnTo>
                  <a:lnTo>
                    <a:pt x="86" y="464"/>
                  </a:lnTo>
                  <a:lnTo>
                    <a:pt x="87" y="465"/>
                  </a:lnTo>
                  <a:lnTo>
                    <a:pt x="87" y="467"/>
                  </a:lnTo>
                  <a:lnTo>
                    <a:pt x="88" y="467"/>
                  </a:lnTo>
                  <a:lnTo>
                    <a:pt x="89" y="468"/>
                  </a:lnTo>
                  <a:lnTo>
                    <a:pt x="89" y="469"/>
                  </a:lnTo>
                  <a:lnTo>
                    <a:pt x="91" y="470"/>
                  </a:lnTo>
                  <a:lnTo>
                    <a:pt x="91" y="471"/>
                  </a:lnTo>
                  <a:lnTo>
                    <a:pt x="92" y="471"/>
                  </a:lnTo>
                  <a:lnTo>
                    <a:pt x="93" y="472"/>
                  </a:lnTo>
                  <a:lnTo>
                    <a:pt x="93" y="473"/>
                  </a:lnTo>
                  <a:lnTo>
                    <a:pt x="94" y="474"/>
                  </a:lnTo>
                  <a:lnTo>
                    <a:pt x="95" y="476"/>
                  </a:lnTo>
                  <a:lnTo>
                    <a:pt x="95" y="477"/>
                  </a:lnTo>
                  <a:lnTo>
                    <a:pt x="96" y="477"/>
                  </a:lnTo>
                  <a:lnTo>
                    <a:pt x="97" y="478"/>
                  </a:lnTo>
                  <a:lnTo>
                    <a:pt x="99" y="478"/>
                  </a:lnTo>
                  <a:lnTo>
                    <a:pt x="100" y="479"/>
                  </a:lnTo>
                  <a:lnTo>
                    <a:pt x="101" y="480"/>
                  </a:lnTo>
                  <a:lnTo>
                    <a:pt x="102" y="481"/>
                  </a:lnTo>
                  <a:lnTo>
                    <a:pt x="103" y="482"/>
                  </a:lnTo>
                  <a:lnTo>
                    <a:pt x="104" y="484"/>
                  </a:lnTo>
                  <a:lnTo>
                    <a:pt x="105" y="485"/>
                  </a:lnTo>
                  <a:lnTo>
                    <a:pt x="105" y="486"/>
                  </a:lnTo>
                  <a:lnTo>
                    <a:pt x="106" y="487"/>
                  </a:lnTo>
                  <a:lnTo>
                    <a:pt x="108" y="488"/>
                  </a:lnTo>
                  <a:lnTo>
                    <a:pt x="109" y="489"/>
                  </a:lnTo>
                  <a:lnTo>
                    <a:pt x="110" y="490"/>
                  </a:lnTo>
                  <a:lnTo>
                    <a:pt x="111" y="490"/>
                  </a:lnTo>
                  <a:lnTo>
                    <a:pt x="111" y="491"/>
                  </a:lnTo>
                  <a:lnTo>
                    <a:pt x="112" y="493"/>
                  </a:lnTo>
                  <a:lnTo>
                    <a:pt x="113" y="493"/>
                  </a:lnTo>
                  <a:lnTo>
                    <a:pt x="113" y="494"/>
                  </a:lnTo>
                  <a:lnTo>
                    <a:pt x="114" y="494"/>
                  </a:lnTo>
                  <a:lnTo>
                    <a:pt x="114" y="495"/>
                  </a:lnTo>
                  <a:lnTo>
                    <a:pt x="116" y="495"/>
                  </a:lnTo>
                  <a:lnTo>
                    <a:pt x="117" y="496"/>
                  </a:lnTo>
                  <a:lnTo>
                    <a:pt x="118" y="497"/>
                  </a:lnTo>
                  <a:lnTo>
                    <a:pt x="119" y="497"/>
                  </a:lnTo>
                  <a:lnTo>
                    <a:pt x="119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1" y="498"/>
                  </a:lnTo>
                  <a:lnTo>
                    <a:pt x="121" y="499"/>
                  </a:lnTo>
                  <a:lnTo>
                    <a:pt x="122" y="501"/>
                  </a:lnTo>
                  <a:lnTo>
                    <a:pt x="123" y="501"/>
                  </a:lnTo>
                  <a:lnTo>
                    <a:pt x="123" y="502"/>
                  </a:lnTo>
                  <a:lnTo>
                    <a:pt x="125" y="503"/>
                  </a:lnTo>
                  <a:lnTo>
                    <a:pt x="126" y="503"/>
                  </a:lnTo>
                  <a:lnTo>
                    <a:pt x="125" y="504"/>
                  </a:lnTo>
                  <a:lnTo>
                    <a:pt x="123" y="504"/>
                  </a:lnTo>
                  <a:lnTo>
                    <a:pt x="122" y="503"/>
                  </a:lnTo>
                  <a:lnTo>
                    <a:pt x="121" y="504"/>
                  </a:lnTo>
                  <a:lnTo>
                    <a:pt x="120" y="503"/>
                  </a:lnTo>
                  <a:lnTo>
                    <a:pt x="119" y="503"/>
                  </a:lnTo>
                  <a:lnTo>
                    <a:pt x="118" y="502"/>
                  </a:lnTo>
                  <a:lnTo>
                    <a:pt x="117" y="502"/>
                  </a:lnTo>
                  <a:lnTo>
                    <a:pt x="116" y="503"/>
                  </a:lnTo>
                  <a:lnTo>
                    <a:pt x="114" y="503"/>
                  </a:lnTo>
                  <a:lnTo>
                    <a:pt x="114" y="504"/>
                  </a:lnTo>
                  <a:lnTo>
                    <a:pt x="113" y="504"/>
                  </a:lnTo>
                  <a:lnTo>
                    <a:pt x="113" y="505"/>
                  </a:lnTo>
                  <a:lnTo>
                    <a:pt x="113" y="506"/>
                  </a:lnTo>
                  <a:lnTo>
                    <a:pt x="112" y="506"/>
                  </a:lnTo>
                  <a:lnTo>
                    <a:pt x="111" y="506"/>
                  </a:lnTo>
                  <a:lnTo>
                    <a:pt x="110" y="507"/>
                  </a:lnTo>
                  <a:lnTo>
                    <a:pt x="109" y="507"/>
                  </a:lnTo>
                  <a:lnTo>
                    <a:pt x="109" y="508"/>
                  </a:lnTo>
                  <a:lnTo>
                    <a:pt x="109" y="507"/>
                  </a:lnTo>
                  <a:lnTo>
                    <a:pt x="109" y="506"/>
                  </a:lnTo>
                  <a:lnTo>
                    <a:pt x="108" y="506"/>
                  </a:lnTo>
                  <a:lnTo>
                    <a:pt x="108" y="505"/>
                  </a:lnTo>
                  <a:lnTo>
                    <a:pt x="106" y="504"/>
                  </a:lnTo>
                  <a:lnTo>
                    <a:pt x="105" y="504"/>
                  </a:lnTo>
                  <a:lnTo>
                    <a:pt x="105" y="504"/>
                  </a:lnTo>
                  <a:lnTo>
                    <a:pt x="104" y="504"/>
                  </a:lnTo>
                  <a:lnTo>
                    <a:pt x="104" y="503"/>
                  </a:lnTo>
                  <a:lnTo>
                    <a:pt x="103" y="502"/>
                  </a:lnTo>
                  <a:lnTo>
                    <a:pt x="102" y="501"/>
                  </a:lnTo>
                  <a:lnTo>
                    <a:pt x="101" y="499"/>
                  </a:lnTo>
                  <a:lnTo>
                    <a:pt x="100" y="498"/>
                  </a:lnTo>
                  <a:lnTo>
                    <a:pt x="99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6" y="497"/>
                  </a:lnTo>
                  <a:lnTo>
                    <a:pt x="95" y="496"/>
                  </a:lnTo>
                  <a:lnTo>
                    <a:pt x="94" y="496"/>
                  </a:lnTo>
                  <a:lnTo>
                    <a:pt x="94" y="495"/>
                  </a:lnTo>
                  <a:lnTo>
                    <a:pt x="93" y="494"/>
                  </a:lnTo>
                  <a:lnTo>
                    <a:pt x="93" y="493"/>
                  </a:lnTo>
                  <a:lnTo>
                    <a:pt x="92" y="491"/>
                  </a:lnTo>
                  <a:lnTo>
                    <a:pt x="92" y="490"/>
                  </a:lnTo>
                  <a:lnTo>
                    <a:pt x="92" y="489"/>
                  </a:lnTo>
                  <a:lnTo>
                    <a:pt x="91" y="488"/>
                  </a:lnTo>
                  <a:lnTo>
                    <a:pt x="89" y="488"/>
                  </a:lnTo>
                  <a:lnTo>
                    <a:pt x="89" y="487"/>
                  </a:lnTo>
                  <a:lnTo>
                    <a:pt x="89" y="486"/>
                  </a:lnTo>
                  <a:lnTo>
                    <a:pt x="88" y="486"/>
                  </a:lnTo>
                  <a:lnTo>
                    <a:pt x="88" y="485"/>
                  </a:lnTo>
                  <a:lnTo>
                    <a:pt x="87" y="484"/>
                  </a:lnTo>
                  <a:lnTo>
                    <a:pt x="87" y="482"/>
                  </a:lnTo>
                  <a:lnTo>
                    <a:pt x="86" y="482"/>
                  </a:lnTo>
                  <a:lnTo>
                    <a:pt x="85" y="482"/>
                  </a:lnTo>
                  <a:lnTo>
                    <a:pt x="85" y="481"/>
                  </a:lnTo>
                  <a:lnTo>
                    <a:pt x="85" y="480"/>
                  </a:lnTo>
                  <a:lnTo>
                    <a:pt x="85" y="479"/>
                  </a:lnTo>
                  <a:lnTo>
                    <a:pt x="84" y="479"/>
                  </a:lnTo>
                  <a:lnTo>
                    <a:pt x="84" y="478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3" y="474"/>
                  </a:lnTo>
                  <a:lnTo>
                    <a:pt x="83" y="473"/>
                  </a:lnTo>
                  <a:lnTo>
                    <a:pt x="83" y="472"/>
                  </a:lnTo>
                  <a:lnTo>
                    <a:pt x="83" y="471"/>
                  </a:lnTo>
                  <a:lnTo>
                    <a:pt x="82" y="471"/>
                  </a:lnTo>
                  <a:lnTo>
                    <a:pt x="82" y="471"/>
                  </a:lnTo>
                  <a:lnTo>
                    <a:pt x="80" y="470"/>
                  </a:lnTo>
                  <a:lnTo>
                    <a:pt x="79" y="469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5"/>
                  </a:lnTo>
                  <a:lnTo>
                    <a:pt x="78" y="464"/>
                  </a:lnTo>
                  <a:lnTo>
                    <a:pt x="78" y="463"/>
                  </a:lnTo>
                  <a:lnTo>
                    <a:pt x="78" y="462"/>
                  </a:lnTo>
                  <a:lnTo>
                    <a:pt x="77" y="462"/>
                  </a:lnTo>
                  <a:lnTo>
                    <a:pt x="77" y="461"/>
                  </a:lnTo>
                  <a:lnTo>
                    <a:pt x="77" y="460"/>
                  </a:lnTo>
                  <a:lnTo>
                    <a:pt x="77" y="459"/>
                  </a:lnTo>
                  <a:lnTo>
                    <a:pt x="76" y="457"/>
                  </a:lnTo>
                  <a:lnTo>
                    <a:pt x="76" y="456"/>
                  </a:lnTo>
                  <a:lnTo>
                    <a:pt x="75" y="455"/>
                  </a:lnTo>
                  <a:lnTo>
                    <a:pt x="74" y="455"/>
                  </a:lnTo>
                  <a:lnTo>
                    <a:pt x="72" y="455"/>
                  </a:lnTo>
                  <a:lnTo>
                    <a:pt x="71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1"/>
                  </a:lnTo>
                  <a:lnTo>
                    <a:pt x="72" y="451"/>
                  </a:lnTo>
                  <a:lnTo>
                    <a:pt x="74" y="451"/>
                  </a:lnTo>
                  <a:lnTo>
                    <a:pt x="75" y="450"/>
                  </a:lnTo>
                  <a:lnTo>
                    <a:pt x="75" y="451"/>
                  </a:lnTo>
                  <a:lnTo>
                    <a:pt x="76" y="452"/>
                  </a:lnTo>
                  <a:close/>
                  <a:moveTo>
                    <a:pt x="72" y="340"/>
                  </a:moveTo>
                  <a:lnTo>
                    <a:pt x="74" y="340"/>
                  </a:lnTo>
                  <a:lnTo>
                    <a:pt x="75" y="340"/>
                  </a:lnTo>
                  <a:lnTo>
                    <a:pt x="76" y="341"/>
                  </a:lnTo>
                  <a:lnTo>
                    <a:pt x="77" y="341"/>
                  </a:lnTo>
                  <a:lnTo>
                    <a:pt x="78" y="340"/>
                  </a:lnTo>
                  <a:lnTo>
                    <a:pt x="78" y="341"/>
                  </a:lnTo>
                  <a:lnTo>
                    <a:pt x="79" y="341"/>
                  </a:lnTo>
                  <a:lnTo>
                    <a:pt x="80" y="341"/>
                  </a:lnTo>
                  <a:lnTo>
                    <a:pt x="82" y="341"/>
                  </a:lnTo>
                  <a:lnTo>
                    <a:pt x="83" y="341"/>
                  </a:lnTo>
                  <a:lnTo>
                    <a:pt x="84" y="341"/>
                  </a:lnTo>
                  <a:lnTo>
                    <a:pt x="85" y="341"/>
                  </a:lnTo>
                  <a:lnTo>
                    <a:pt x="85" y="340"/>
                  </a:lnTo>
                  <a:lnTo>
                    <a:pt x="86" y="340"/>
                  </a:lnTo>
                  <a:lnTo>
                    <a:pt x="86" y="341"/>
                  </a:lnTo>
                  <a:lnTo>
                    <a:pt x="87" y="342"/>
                  </a:lnTo>
                  <a:lnTo>
                    <a:pt x="88" y="342"/>
                  </a:lnTo>
                  <a:lnTo>
                    <a:pt x="88" y="343"/>
                  </a:lnTo>
                  <a:lnTo>
                    <a:pt x="89" y="344"/>
                  </a:lnTo>
                  <a:lnTo>
                    <a:pt x="91" y="344"/>
                  </a:lnTo>
                  <a:lnTo>
                    <a:pt x="92" y="345"/>
                  </a:lnTo>
                  <a:lnTo>
                    <a:pt x="93" y="345"/>
                  </a:lnTo>
                  <a:lnTo>
                    <a:pt x="93" y="346"/>
                  </a:lnTo>
                  <a:lnTo>
                    <a:pt x="94" y="347"/>
                  </a:lnTo>
                  <a:lnTo>
                    <a:pt x="94" y="349"/>
                  </a:lnTo>
                  <a:lnTo>
                    <a:pt x="95" y="349"/>
                  </a:lnTo>
                  <a:lnTo>
                    <a:pt x="96" y="349"/>
                  </a:lnTo>
                  <a:lnTo>
                    <a:pt x="97" y="347"/>
                  </a:lnTo>
                  <a:lnTo>
                    <a:pt x="99" y="347"/>
                  </a:lnTo>
                  <a:lnTo>
                    <a:pt x="100" y="349"/>
                  </a:lnTo>
                  <a:lnTo>
                    <a:pt x="101" y="349"/>
                  </a:lnTo>
                  <a:lnTo>
                    <a:pt x="102" y="350"/>
                  </a:lnTo>
                  <a:lnTo>
                    <a:pt x="103" y="350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5" y="352"/>
                  </a:lnTo>
                  <a:lnTo>
                    <a:pt x="105" y="352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9" y="352"/>
                  </a:lnTo>
                  <a:lnTo>
                    <a:pt x="110" y="353"/>
                  </a:lnTo>
                  <a:lnTo>
                    <a:pt x="111" y="353"/>
                  </a:lnTo>
                  <a:lnTo>
                    <a:pt x="112" y="354"/>
                  </a:lnTo>
                  <a:lnTo>
                    <a:pt x="113" y="354"/>
                  </a:lnTo>
                  <a:lnTo>
                    <a:pt x="114" y="354"/>
                  </a:lnTo>
                  <a:lnTo>
                    <a:pt x="114" y="355"/>
                  </a:lnTo>
                  <a:lnTo>
                    <a:pt x="116" y="355"/>
                  </a:lnTo>
                  <a:lnTo>
                    <a:pt x="117" y="355"/>
                  </a:lnTo>
                  <a:lnTo>
                    <a:pt x="118" y="357"/>
                  </a:lnTo>
                  <a:lnTo>
                    <a:pt x="119" y="357"/>
                  </a:lnTo>
                  <a:lnTo>
                    <a:pt x="120" y="357"/>
                  </a:lnTo>
                  <a:lnTo>
                    <a:pt x="121" y="358"/>
                  </a:lnTo>
                  <a:lnTo>
                    <a:pt x="121" y="360"/>
                  </a:lnTo>
                  <a:lnTo>
                    <a:pt x="121" y="361"/>
                  </a:lnTo>
                  <a:lnTo>
                    <a:pt x="121" y="362"/>
                  </a:lnTo>
                  <a:lnTo>
                    <a:pt x="122" y="362"/>
                  </a:lnTo>
                  <a:lnTo>
                    <a:pt x="122" y="362"/>
                  </a:lnTo>
                  <a:lnTo>
                    <a:pt x="123" y="363"/>
                  </a:lnTo>
                  <a:lnTo>
                    <a:pt x="123" y="364"/>
                  </a:lnTo>
                  <a:lnTo>
                    <a:pt x="125" y="364"/>
                  </a:lnTo>
                  <a:lnTo>
                    <a:pt x="125" y="366"/>
                  </a:lnTo>
                  <a:lnTo>
                    <a:pt x="126" y="366"/>
                  </a:lnTo>
                  <a:lnTo>
                    <a:pt x="126" y="367"/>
                  </a:lnTo>
                  <a:lnTo>
                    <a:pt x="127" y="367"/>
                  </a:lnTo>
                  <a:lnTo>
                    <a:pt x="127" y="368"/>
                  </a:lnTo>
                  <a:lnTo>
                    <a:pt x="128" y="369"/>
                  </a:lnTo>
                  <a:lnTo>
                    <a:pt x="129" y="369"/>
                  </a:lnTo>
                  <a:lnTo>
                    <a:pt x="129" y="370"/>
                  </a:lnTo>
                  <a:lnTo>
                    <a:pt x="130" y="371"/>
                  </a:lnTo>
                  <a:lnTo>
                    <a:pt x="130" y="372"/>
                  </a:lnTo>
                  <a:lnTo>
                    <a:pt x="130" y="374"/>
                  </a:lnTo>
                  <a:lnTo>
                    <a:pt x="131" y="372"/>
                  </a:lnTo>
                  <a:lnTo>
                    <a:pt x="132" y="374"/>
                  </a:lnTo>
                  <a:lnTo>
                    <a:pt x="132" y="375"/>
                  </a:lnTo>
                  <a:lnTo>
                    <a:pt x="132" y="376"/>
                  </a:lnTo>
                  <a:lnTo>
                    <a:pt x="134" y="376"/>
                  </a:lnTo>
                  <a:lnTo>
                    <a:pt x="134" y="377"/>
                  </a:lnTo>
                  <a:lnTo>
                    <a:pt x="134" y="378"/>
                  </a:lnTo>
                  <a:lnTo>
                    <a:pt x="134" y="379"/>
                  </a:lnTo>
                  <a:lnTo>
                    <a:pt x="134" y="380"/>
                  </a:lnTo>
                  <a:lnTo>
                    <a:pt x="134" y="381"/>
                  </a:lnTo>
                  <a:lnTo>
                    <a:pt x="134" y="383"/>
                  </a:lnTo>
                  <a:lnTo>
                    <a:pt x="132" y="383"/>
                  </a:lnTo>
                  <a:lnTo>
                    <a:pt x="132" y="384"/>
                  </a:lnTo>
                  <a:lnTo>
                    <a:pt x="131" y="385"/>
                  </a:lnTo>
                  <a:lnTo>
                    <a:pt x="130" y="385"/>
                  </a:lnTo>
                  <a:lnTo>
                    <a:pt x="129" y="384"/>
                  </a:lnTo>
                  <a:lnTo>
                    <a:pt x="128" y="384"/>
                  </a:lnTo>
                  <a:lnTo>
                    <a:pt x="127" y="383"/>
                  </a:lnTo>
                  <a:lnTo>
                    <a:pt x="126" y="383"/>
                  </a:lnTo>
                  <a:lnTo>
                    <a:pt x="125" y="381"/>
                  </a:lnTo>
                  <a:lnTo>
                    <a:pt x="125" y="380"/>
                  </a:lnTo>
                  <a:lnTo>
                    <a:pt x="123" y="380"/>
                  </a:lnTo>
                  <a:lnTo>
                    <a:pt x="122" y="380"/>
                  </a:lnTo>
                  <a:lnTo>
                    <a:pt x="121" y="380"/>
                  </a:lnTo>
                  <a:lnTo>
                    <a:pt x="121" y="379"/>
                  </a:lnTo>
                  <a:lnTo>
                    <a:pt x="120" y="379"/>
                  </a:lnTo>
                  <a:lnTo>
                    <a:pt x="119" y="379"/>
                  </a:lnTo>
                  <a:lnTo>
                    <a:pt x="118" y="379"/>
                  </a:lnTo>
                  <a:lnTo>
                    <a:pt x="117" y="379"/>
                  </a:lnTo>
                  <a:lnTo>
                    <a:pt x="116" y="379"/>
                  </a:lnTo>
                  <a:lnTo>
                    <a:pt x="114" y="379"/>
                  </a:lnTo>
                  <a:lnTo>
                    <a:pt x="113" y="379"/>
                  </a:lnTo>
                  <a:lnTo>
                    <a:pt x="112" y="379"/>
                  </a:lnTo>
                  <a:lnTo>
                    <a:pt x="111" y="379"/>
                  </a:lnTo>
                  <a:lnTo>
                    <a:pt x="110" y="380"/>
                  </a:lnTo>
                  <a:lnTo>
                    <a:pt x="109" y="380"/>
                  </a:lnTo>
                  <a:lnTo>
                    <a:pt x="109" y="379"/>
                  </a:lnTo>
                  <a:lnTo>
                    <a:pt x="108" y="379"/>
                  </a:lnTo>
                  <a:lnTo>
                    <a:pt x="106" y="379"/>
                  </a:lnTo>
                  <a:lnTo>
                    <a:pt x="105" y="379"/>
                  </a:lnTo>
                  <a:lnTo>
                    <a:pt x="105" y="379"/>
                  </a:lnTo>
                  <a:lnTo>
                    <a:pt x="104" y="379"/>
                  </a:lnTo>
                  <a:lnTo>
                    <a:pt x="103" y="379"/>
                  </a:lnTo>
                  <a:lnTo>
                    <a:pt x="102" y="378"/>
                  </a:lnTo>
                  <a:lnTo>
                    <a:pt x="101" y="378"/>
                  </a:lnTo>
                  <a:lnTo>
                    <a:pt x="101" y="377"/>
                  </a:lnTo>
                  <a:lnTo>
                    <a:pt x="101" y="376"/>
                  </a:lnTo>
                  <a:lnTo>
                    <a:pt x="100" y="376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9" y="374"/>
                  </a:lnTo>
                  <a:lnTo>
                    <a:pt x="97" y="374"/>
                  </a:lnTo>
                  <a:lnTo>
                    <a:pt x="97" y="372"/>
                  </a:lnTo>
                  <a:lnTo>
                    <a:pt x="97" y="371"/>
                  </a:lnTo>
                  <a:lnTo>
                    <a:pt x="96" y="370"/>
                  </a:lnTo>
                  <a:lnTo>
                    <a:pt x="96" y="369"/>
                  </a:lnTo>
                  <a:lnTo>
                    <a:pt x="97" y="368"/>
                  </a:lnTo>
                  <a:lnTo>
                    <a:pt x="97" y="367"/>
                  </a:lnTo>
                  <a:lnTo>
                    <a:pt x="97" y="366"/>
                  </a:lnTo>
                  <a:lnTo>
                    <a:pt x="99" y="364"/>
                  </a:lnTo>
                  <a:lnTo>
                    <a:pt x="99" y="363"/>
                  </a:lnTo>
                  <a:lnTo>
                    <a:pt x="100" y="363"/>
                  </a:lnTo>
                  <a:lnTo>
                    <a:pt x="100" y="362"/>
                  </a:lnTo>
                  <a:lnTo>
                    <a:pt x="99" y="362"/>
                  </a:lnTo>
                  <a:lnTo>
                    <a:pt x="99" y="362"/>
                  </a:lnTo>
                  <a:lnTo>
                    <a:pt x="97" y="361"/>
                  </a:lnTo>
                  <a:lnTo>
                    <a:pt x="97" y="360"/>
                  </a:lnTo>
                  <a:lnTo>
                    <a:pt x="97" y="359"/>
                  </a:lnTo>
                  <a:lnTo>
                    <a:pt x="97" y="358"/>
                  </a:lnTo>
                  <a:lnTo>
                    <a:pt x="97" y="357"/>
                  </a:lnTo>
                  <a:lnTo>
                    <a:pt x="96" y="357"/>
                  </a:lnTo>
                  <a:lnTo>
                    <a:pt x="96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94" y="353"/>
                  </a:lnTo>
                  <a:lnTo>
                    <a:pt x="93" y="353"/>
                  </a:lnTo>
                  <a:lnTo>
                    <a:pt x="93" y="352"/>
                  </a:lnTo>
                  <a:lnTo>
                    <a:pt x="93" y="351"/>
                  </a:lnTo>
                  <a:lnTo>
                    <a:pt x="92" y="351"/>
                  </a:lnTo>
                  <a:lnTo>
                    <a:pt x="92" y="352"/>
                  </a:lnTo>
                  <a:lnTo>
                    <a:pt x="91" y="353"/>
                  </a:lnTo>
                  <a:lnTo>
                    <a:pt x="91" y="354"/>
                  </a:lnTo>
                  <a:lnTo>
                    <a:pt x="91" y="353"/>
                  </a:lnTo>
                  <a:lnTo>
                    <a:pt x="89" y="352"/>
                  </a:lnTo>
                  <a:lnTo>
                    <a:pt x="88" y="352"/>
                  </a:lnTo>
                  <a:lnTo>
                    <a:pt x="87" y="352"/>
                  </a:lnTo>
                  <a:lnTo>
                    <a:pt x="86" y="352"/>
                  </a:lnTo>
                  <a:lnTo>
                    <a:pt x="86" y="351"/>
                  </a:lnTo>
                  <a:lnTo>
                    <a:pt x="85" y="351"/>
                  </a:lnTo>
                  <a:lnTo>
                    <a:pt x="84" y="351"/>
                  </a:lnTo>
                  <a:lnTo>
                    <a:pt x="83" y="351"/>
                  </a:lnTo>
                  <a:lnTo>
                    <a:pt x="82" y="351"/>
                  </a:lnTo>
                  <a:lnTo>
                    <a:pt x="80" y="351"/>
                  </a:lnTo>
                  <a:lnTo>
                    <a:pt x="79" y="350"/>
                  </a:lnTo>
                  <a:lnTo>
                    <a:pt x="78" y="350"/>
                  </a:lnTo>
                  <a:lnTo>
                    <a:pt x="78" y="349"/>
                  </a:lnTo>
                  <a:lnTo>
                    <a:pt x="78" y="347"/>
                  </a:lnTo>
                  <a:lnTo>
                    <a:pt x="78" y="347"/>
                  </a:lnTo>
                  <a:lnTo>
                    <a:pt x="77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4"/>
                  </a:lnTo>
                  <a:lnTo>
                    <a:pt x="75" y="343"/>
                  </a:lnTo>
                  <a:lnTo>
                    <a:pt x="75" y="342"/>
                  </a:lnTo>
                  <a:lnTo>
                    <a:pt x="74" y="342"/>
                  </a:lnTo>
                  <a:lnTo>
                    <a:pt x="72" y="342"/>
                  </a:lnTo>
                  <a:lnTo>
                    <a:pt x="72" y="341"/>
                  </a:lnTo>
                  <a:lnTo>
                    <a:pt x="72" y="340"/>
                  </a:lnTo>
                  <a:close/>
                  <a:moveTo>
                    <a:pt x="174" y="271"/>
                  </a:moveTo>
                  <a:lnTo>
                    <a:pt x="173" y="271"/>
                  </a:lnTo>
                  <a:lnTo>
                    <a:pt x="172" y="271"/>
                  </a:lnTo>
                  <a:lnTo>
                    <a:pt x="171" y="271"/>
                  </a:lnTo>
                  <a:lnTo>
                    <a:pt x="171" y="270"/>
                  </a:lnTo>
                  <a:lnTo>
                    <a:pt x="171" y="269"/>
                  </a:lnTo>
                  <a:lnTo>
                    <a:pt x="172" y="269"/>
                  </a:lnTo>
                  <a:lnTo>
                    <a:pt x="173" y="269"/>
                  </a:lnTo>
                  <a:lnTo>
                    <a:pt x="174" y="271"/>
                  </a:lnTo>
                  <a:close/>
                  <a:moveTo>
                    <a:pt x="153" y="269"/>
                  </a:moveTo>
                  <a:lnTo>
                    <a:pt x="153" y="270"/>
                  </a:lnTo>
                  <a:lnTo>
                    <a:pt x="152" y="271"/>
                  </a:lnTo>
                  <a:lnTo>
                    <a:pt x="152" y="270"/>
                  </a:lnTo>
                  <a:lnTo>
                    <a:pt x="151" y="270"/>
                  </a:lnTo>
                  <a:lnTo>
                    <a:pt x="149" y="270"/>
                  </a:lnTo>
                  <a:lnTo>
                    <a:pt x="147" y="271"/>
                  </a:lnTo>
                  <a:lnTo>
                    <a:pt x="147" y="274"/>
                  </a:lnTo>
                  <a:lnTo>
                    <a:pt x="149" y="274"/>
                  </a:lnTo>
                  <a:lnTo>
                    <a:pt x="151" y="274"/>
                  </a:lnTo>
                  <a:lnTo>
                    <a:pt x="152" y="274"/>
                  </a:lnTo>
                  <a:lnTo>
                    <a:pt x="152" y="273"/>
                  </a:lnTo>
                  <a:lnTo>
                    <a:pt x="153" y="273"/>
                  </a:lnTo>
                  <a:lnTo>
                    <a:pt x="152" y="274"/>
                  </a:lnTo>
                  <a:lnTo>
                    <a:pt x="149" y="274"/>
                  </a:lnTo>
                  <a:lnTo>
                    <a:pt x="147" y="274"/>
                  </a:lnTo>
                  <a:lnTo>
                    <a:pt x="148" y="277"/>
                  </a:lnTo>
                  <a:lnTo>
                    <a:pt x="146" y="278"/>
                  </a:lnTo>
                  <a:lnTo>
                    <a:pt x="147" y="281"/>
                  </a:lnTo>
                  <a:lnTo>
                    <a:pt x="146" y="281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4" y="277"/>
                  </a:lnTo>
                  <a:lnTo>
                    <a:pt x="145" y="277"/>
                  </a:lnTo>
                  <a:lnTo>
                    <a:pt x="147" y="276"/>
                  </a:lnTo>
                  <a:lnTo>
                    <a:pt x="147" y="274"/>
                  </a:lnTo>
                  <a:lnTo>
                    <a:pt x="146" y="271"/>
                  </a:lnTo>
                  <a:lnTo>
                    <a:pt x="145" y="273"/>
                  </a:lnTo>
                  <a:lnTo>
                    <a:pt x="145" y="274"/>
                  </a:lnTo>
                  <a:lnTo>
                    <a:pt x="145" y="275"/>
                  </a:lnTo>
                  <a:lnTo>
                    <a:pt x="146" y="276"/>
                  </a:lnTo>
                  <a:lnTo>
                    <a:pt x="146" y="275"/>
                  </a:lnTo>
                  <a:lnTo>
                    <a:pt x="146" y="276"/>
                  </a:lnTo>
                  <a:lnTo>
                    <a:pt x="145" y="276"/>
                  </a:lnTo>
                  <a:lnTo>
                    <a:pt x="143" y="277"/>
                  </a:lnTo>
                  <a:lnTo>
                    <a:pt x="143" y="276"/>
                  </a:lnTo>
                  <a:lnTo>
                    <a:pt x="143" y="275"/>
                  </a:lnTo>
                  <a:lnTo>
                    <a:pt x="142" y="275"/>
                  </a:lnTo>
                  <a:lnTo>
                    <a:pt x="142" y="276"/>
                  </a:lnTo>
                  <a:lnTo>
                    <a:pt x="142" y="277"/>
                  </a:lnTo>
                  <a:lnTo>
                    <a:pt x="143" y="279"/>
                  </a:lnTo>
                  <a:lnTo>
                    <a:pt x="142" y="279"/>
                  </a:lnTo>
                  <a:lnTo>
                    <a:pt x="142" y="277"/>
                  </a:lnTo>
                  <a:lnTo>
                    <a:pt x="140" y="276"/>
                  </a:lnTo>
                  <a:lnTo>
                    <a:pt x="140" y="275"/>
                  </a:lnTo>
                  <a:lnTo>
                    <a:pt x="142" y="273"/>
                  </a:lnTo>
                  <a:lnTo>
                    <a:pt x="142" y="271"/>
                  </a:lnTo>
                  <a:lnTo>
                    <a:pt x="143" y="270"/>
                  </a:lnTo>
                  <a:lnTo>
                    <a:pt x="144" y="269"/>
                  </a:lnTo>
                  <a:lnTo>
                    <a:pt x="146" y="268"/>
                  </a:lnTo>
                  <a:lnTo>
                    <a:pt x="147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51" y="267"/>
                  </a:lnTo>
                  <a:lnTo>
                    <a:pt x="152" y="267"/>
                  </a:lnTo>
                  <a:lnTo>
                    <a:pt x="152" y="268"/>
                  </a:lnTo>
                  <a:lnTo>
                    <a:pt x="153" y="269"/>
                  </a:lnTo>
                  <a:close/>
                  <a:moveTo>
                    <a:pt x="267" y="0"/>
                  </a:moveTo>
                  <a:lnTo>
                    <a:pt x="267" y="67"/>
                  </a:lnTo>
                  <a:lnTo>
                    <a:pt x="268" y="67"/>
                  </a:lnTo>
                  <a:lnTo>
                    <a:pt x="268" y="80"/>
                  </a:lnTo>
                  <a:lnTo>
                    <a:pt x="268" y="83"/>
                  </a:lnTo>
                  <a:lnTo>
                    <a:pt x="269" y="87"/>
                  </a:lnTo>
                  <a:lnTo>
                    <a:pt x="269" y="95"/>
                  </a:lnTo>
                  <a:lnTo>
                    <a:pt x="269" y="108"/>
                  </a:lnTo>
                  <a:lnTo>
                    <a:pt x="269" y="112"/>
                  </a:lnTo>
                  <a:lnTo>
                    <a:pt x="269" y="117"/>
                  </a:lnTo>
                  <a:lnTo>
                    <a:pt x="271" y="12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8" y="150"/>
                  </a:lnTo>
                  <a:lnTo>
                    <a:pt x="267" y="155"/>
                  </a:lnTo>
                  <a:lnTo>
                    <a:pt x="266" y="158"/>
                  </a:lnTo>
                  <a:lnTo>
                    <a:pt x="264" y="167"/>
                  </a:lnTo>
                  <a:lnTo>
                    <a:pt x="263" y="171"/>
                  </a:lnTo>
                  <a:lnTo>
                    <a:pt x="260" y="177"/>
                  </a:lnTo>
                  <a:lnTo>
                    <a:pt x="259" y="182"/>
                  </a:lnTo>
                  <a:lnTo>
                    <a:pt x="259" y="184"/>
                  </a:lnTo>
                  <a:lnTo>
                    <a:pt x="258" y="184"/>
                  </a:lnTo>
                  <a:lnTo>
                    <a:pt x="258" y="185"/>
                  </a:lnTo>
                  <a:lnTo>
                    <a:pt x="258" y="189"/>
                  </a:lnTo>
                  <a:lnTo>
                    <a:pt x="257" y="189"/>
                  </a:lnTo>
                  <a:lnTo>
                    <a:pt x="256" y="194"/>
                  </a:lnTo>
                  <a:lnTo>
                    <a:pt x="256" y="195"/>
                  </a:lnTo>
                  <a:lnTo>
                    <a:pt x="256" y="197"/>
                  </a:lnTo>
                  <a:lnTo>
                    <a:pt x="255" y="199"/>
                  </a:lnTo>
                  <a:lnTo>
                    <a:pt x="255" y="200"/>
                  </a:lnTo>
                  <a:lnTo>
                    <a:pt x="254" y="202"/>
                  </a:lnTo>
                  <a:lnTo>
                    <a:pt x="254" y="203"/>
                  </a:lnTo>
                  <a:lnTo>
                    <a:pt x="251" y="203"/>
                  </a:lnTo>
                  <a:lnTo>
                    <a:pt x="246" y="202"/>
                  </a:lnTo>
                  <a:lnTo>
                    <a:pt x="246" y="203"/>
                  </a:lnTo>
                  <a:lnTo>
                    <a:pt x="246" y="207"/>
                  </a:lnTo>
                  <a:lnTo>
                    <a:pt x="243" y="208"/>
                  </a:lnTo>
                  <a:lnTo>
                    <a:pt x="242" y="208"/>
                  </a:lnTo>
                  <a:lnTo>
                    <a:pt x="239" y="215"/>
                  </a:lnTo>
                  <a:lnTo>
                    <a:pt x="239" y="217"/>
                  </a:lnTo>
                  <a:lnTo>
                    <a:pt x="241" y="217"/>
                  </a:lnTo>
                  <a:lnTo>
                    <a:pt x="241" y="220"/>
                  </a:lnTo>
                  <a:lnTo>
                    <a:pt x="242" y="223"/>
                  </a:lnTo>
                  <a:lnTo>
                    <a:pt x="241" y="223"/>
                  </a:lnTo>
                  <a:lnTo>
                    <a:pt x="240" y="223"/>
                  </a:lnTo>
                  <a:lnTo>
                    <a:pt x="233" y="223"/>
                  </a:lnTo>
                  <a:lnTo>
                    <a:pt x="232" y="223"/>
                  </a:lnTo>
                  <a:lnTo>
                    <a:pt x="231" y="223"/>
                  </a:lnTo>
                  <a:lnTo>
                    <a:pt x="230" y="223"/>
                  </a:lnTo>
                  <a:lnTo>
                    <a:pt x="229" y="223"/>
                  </a:lnTo>
                  <a:lnTo>
                    <a:pt x="225" y="223"/>
                  </a:lnTo>
                  <a:lnTo>
                    <a:pt x="224" y="223"/>
                  </a:lnTo>
                  <a:lnTo>
                    <a:pt x="223" y="223"/>
                  </a:lnTo>
                  <a:lnTo>
                    <a:pt x="217" y="223"/>
                  </a:lnTo>
                  <a:lnTo>
                    <a:pt x="216" y="223"/>
                  </a:lnTo>
                  <a:lnTo>
                    <a:pt x="215" y="223"/>
                  </a:lnTo>
                  <a:lnTo>
                    <a:pt x="215" y="223"/>
                  </a:lnTo>
                  <a:lnTo>
                    <a:pt x="214" y="223"/>
                  </a:lnTo>
                  <a:lnTo>
                    <a:pt x="213" y="223"/>
                  </a:lnTo>
                  <a:lnTo>
                    <a:pt x="212" y="223"/>
                  </a:lnTo>
                  <a:lnTo>
                    <a:pt x="211" y="223"/>
                  </a:lnTo>
                  <a:lnTo>
                    <a:pt x="209" y="223"/>
                  </a:lnTo>
                  <a:lnTo>
                    <a:pt x="208" y="223"/>
                  </a:lnTo>
                  <a:lnTo>
                    <a:pt x="207" y="223"/>
                  </a:lnTo>
                  <a:lnTo>
                    <a:pt x="206" y="223"/>
                  </a:lnTo>
                  <a:lnTo>
                    <a:pt x="205" y="223"/>
                  </a:lnTo>
                  <a:lnTo>
                    <a:pt x="203" y="223"/>
                  </a:lnTo>
                  <a:lnTo>
                    <a:pt x="203" y="224"/>
                  </a:lnTo>
                  <a:lnTo>
                    <a:pt x="203" y="225"/>
                  </a:lnTo>
                  <a:lnTo>
                    <a:pt x="203" y="226"/>
                  </a:lnTo>
                  <a:lnTo>
                    <a:pt x="203" y="226"/>
                  </a:lnTo>
                  <a:lnTo>
                    <a:pt x="203" y="227"/>
                  </a:lnTo>
                  <a:lnTo>
                    <a:pt x="203" y="228"/>
                  </a:lnTo>
                  <a:lnTo>
                    <a:pt x="203" y="230"/>
                  </a:lnTo>
                  <a:lnTo>
                    <a:pt x="203" y="231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2" y="233"/>
                  </a:lnTo>
                  <a:lnTo>
                    <a:pt x="200" y="233"/>
                  </a:lnTo>
                  <a:lnTo>
                    <a:pt x="200" y="234"/>
                  </a:lnTo>
                  <a:lnTo>
                    <a:pt x="200" y="235"/>
                  </a:lnTo>
                  <a:lnTo>
                    <a:pt x="199" y="235"/>
                  </a:lnTo>
                  <a:lnTo>
                    <a:pt x="199" y="236"/>
                  </a:lnTo>
                  <a:lnTo>
                    <a:pt x="198" y="236"/>
                  </a:lnTo>
                  <a:lnTo>
                    <a:pt x="197" y="236"/>
                  </a:lnTo>
                  <a:lnTo>
                    <a:pt x="197" y="237"/>
                  </a:lnTo>
                  <a:lnTo>
                    <a:pt x="197" y="239"/>
                  </a:lnTo>
                  <a:lnTo>
                    <a:pt x="195" y="239"/>
                  </a:lnTo>
                  <a:lnTo>
                    <a:pt x="195" y="240"/>
                  </a:lnTo>
                  <a:lnTo>
                    <a:pt x="195" y="241"/>
                  </a:lnTo>
                  <a:lnTo>
                    <a:pt x="194" y="241"/>
                  </a:lnTo>
                  <a:lnTo>
                    <a:pt x="191" y="241"/>
                  </a:lnTo>
                  <a:lnTo>
                    <a:pt x="191" y="242"/>
                  </a:lnTo>
                  <a:lnTo>
                    <a:pt x="190" y="242"/>
                  </a:lnTo>
                  <a:lnTo>
                    <a:pt x="189" y="242"/>
                  </a:lnTo>
                  <a:lnTo>
                    <a:pt x="189" y="243"/>
                  </a:lnTo>
                  <a:lnTo>
                    <a:pt x="189" y="244"/>
                  </a:lnTo>
                  <a:lnTo>
                    <a:pt x="188" y="244"/>
                  </a:lnTo>
                  <a:lnTo>
                    <a:pt x="188" y="245"/>
                  </a:lnTo>
                  <a:lnTo>
                    <a:pt x="188" y="245"/>
                  </a:lnTo>
                  <a:lnTo>
                    <a:pt x="188" y="247"/>
                  </a:lnTo>
                  <a:lnTo>
                    <a:pt x="187" y="247"/>
                  </a:lnTo>
                  <a:lnTo>
                    <a:pt x="187" y="248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51"/>
                  </a:lnTo>
                  <a:lnTo>
                    <a:pt x="185" y="251"/>
                  </a:lnTo>
                  <a:lnTo>
                    <a:pt x="185" y="252"/>
                  </a:lnTo>
                  <a:lnTo>
                    <a:pt x="185" y="253"/>
                  </a:lnTo>
                  <a:lnTo>
                    <a:pt x="185" y="253"/>
                  </a:lnTo>
                  <a:lnTo>
                    <a:pt x="185" y="254"/>
                  </a:lnTo>
                  <a:lnTo>
                    <a:pt x="183" y="254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1" y="257"/>
                  </a:lnTo>
                  <a:lnTo>
                    <a:pt x="181" y="258"/>
                  </a:lnTo>
                  <a:lnTo>
                    <a:pt x="180" y="258"/>
                  </a:lnTo>
                  <a:lnTo>
                    <a:pt x="180" y="259"/>
                  </a:lnTo>
                  <a:lnTo>
                    <a:pt x="180" y="260"/>
                  </a:lnTo>
                  <a:lnTo>
                    <a:pt x="179" y="262"/>
                  </a:lnTo>
                  <a:lnTo>
                    <a:pt x="178" y="264"/>
                  </a:lnTo>
                  <a:lnTo>
                    <a:pt x="178" y="265"/>
                  </a:lnTo>
                  <a:lnTo>
                    <a:pt x="178" y="266"/>
                  </a:lnTo>
                  <a:lnTo>
                    <a:pt x="179" y="267"/>
                  </a:lnTo>
                  <a:lnTo>
                    <a:pt x="179" y="269"/>
                  </a:lnTo>
                  <a:lnTo>
                    <a:pt x="178" y="270"/>
                  </a:lnTo>
                  <a:lnTo>
                    <a:pt x="177" y="271"/>
                  </a:lnTo>
                  <a:lnTo>
                    <a:pt x="176" y="271"/>
                  </a:lnTo>
                  <a:lnTo>
                    <a:pt x="174" y="271"/>
                  </a:lnTo>
                  <a:lnTo>
                    <a:pt x="174" y="273"/>
                  </a:lnTo>
                  <a:lnTo>
                    <a:pt x="173" y="271"/>
                  </a:lnTo>
                  <a:lnTo>
                    <a:pt x="174" y="271"/>
                  </a:lnTo>
                  <a:lnTo>
                    <a:pt x="173" y="269"/>
                  </a:lnTo>
                  <a:lnTo>
                    <a:pt x="173" y="268"/>
                  </a:lnTo>
                  <a:lnTo>
                    <a:pt x="174" y="268"/>
                  </a:lnTo>
                  <a:lnTo>
                    <a:pt x="173" y="268"/>
                  </a:lnTo>
                  <a:lnTo>
                    <a:pt x="172" y="269"/>
                  </a:lnTo>
                  <a:lnTo>
                    <a:pt x="171" y="267"/>
                  </a:lnTo>
                  <a:lnTo>
                    <a:pt x="172" y="268"/>
                  </a:lnTo>
                  <a:lnTo>
                    <a:pt x="172" y="269"/>
                  </a:lnTo>
                  <a:lnTo>
                    <a:pt x="171" y="269"/>
                  </a:lnTo>
                  <a:lnTo>
                    <a:pt x="170" y="270"/>
                  </a:lnTo>
                  <a:lnTo>
                    <a:pt x="171" y="270"/>
                  </a:lnTo>
                  <a:lnTo>
                    <a:pt x="171" y="271"/>
                  </a:lnTo>
                  <a:lnTo>
                    <a:pt x="172" y="271"/>
                  </a:lnTo>
                  <a:lnTo>
                    <a:pt x="173" y="273"/>
                  </a:lnTo>
                  <a:lnTo>
                    <a:pt x="173" y="274"/>
                  </a:lnTo>
                  <a:lnTo>
                    <a:pt x="172" y="273"/>
                  </a:lnTo>
                  <a:lnTo>
                    <a:pt x="171" y="271"/>
                  </a:lnTo>
                  <a:lnTo>
                    <a:pt x="169" y="270"/>
                  </a:lnTo>
                  <a:lnTo>
                    <a:pt x="168" y="269"/>
                  </a:lnTo>
                  <a:lnTo>
                    <a:pt x="165" y="269"/>
                  </a:lnTo>
                  <a:lnTo>
                    <a:pt x="163" y="268"/>
                  </a:lnTo>
                  <a:lnTo>
                    <a:pt x="161" y="268"/>
                  </a:lnTo>
                  <a:lnTo>
                    <a:pt x="161" y="268"/>
                  </a:lnTo>
                  <a:lnTo>
                    <a:pt x="161" y="269"/>
                  </a:lnTo>
                  <a:lnTo>
                    <a:pt x="160" y="270"/>
                  </a:lnTo>
                  <a:lnTo>
                    <a:pt x="159" y="269"/>
                  </a:lnTo>
                  <a:lnTo>
                    <a:pt x="157" y="269"/>
                  </a:lnTo>
                  <a:lnTo>
                    <a:pt x="156" y="268"/>
                  </a:lnTo>
                  <a:lnTo>
                    <a:pt x="155" y="268"/>
                  </a:lnTo>
                  <a:lnTo>
                    <a:pt x="155" y="267"/>
                  </a:lnTo>
                  <a:lnTo>
                    <a:pt x="155" y="268"/>
                  </a:lnTo>
                  <a:lnTo>
                    <a:pt x="156" y="269"/>
                  </a:lnTo>
                  <a:lnTo>
                    <a:pt x="157" y="269"/>
                  </a:lnTo>
                  <a:lnTo>
                    <a:pt x="159" y="270"/>
                  </a:lnTo>
                  <a:lnTo>
                    <a:pt x="160" y="271"/>
                  </a:lnTo>
                  <a:lnTo>
                    <a:pt x="159" y="271"/>
                  </a:lnTo>
                  <a:lnTo>
                    <a:pt x="160" y="275"/>
                  </a:lnTo>
                  <a:lnTo>
                    <a:pt x="157" y="275"/>
                  </a:lnTo>
                  <a:lnTo>
                    <a:pt x="159" y="275"/>
                  </a:lnTo>
                  <a:lnTo>
                    <a:pt x="160" y="275"/>
                  </a:lnTo>
                  <a:lnTo>
                    <a:pt x="160" y="276"/>
                  </a:lnTo>
                  <a:lnTo>
                    <a:pt x="157" y="276"/>
                  </a:lnTo>
                  <a:lnTo>
                    <a:pt x="157" y="275"/>
                  </a:lnTo>
                  <a:lnTo>
                    <a:pt x="156" y="275"/>
                  </a:lnTo>
                  <a:lnTo>
                    <a:pt x="155" y="275"/>
                  </a:lnTo>
                  <a:lnTo>
                    <a:pt x="156" y="274"/>
                  </a:lnTo>
                  <a:lnTo>
                    <a:pt x="157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7" y="273"/>
                  </a:lnTo>
                  <a:lnTo>
                    <a:pt x="156" y="274"/>
                  </a:lnTo>
                  <a:lnTo>
                    <a:pt x="156" y="273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4" y="273"/>
                  </a:lnTo>
                  <a:lnTo>
                    <a:pt x="155" y="274"/>
                  </a:lnTo>
                  <a:lnTo>
                    <a:pt x="154" y="273"/>
                  </a:lnTo>
                  <a:lnTo>
                    <a:pt x="153" y="273"/>
                  </a:lnTo>
                  <a:lnTo>
                    <a:pt x="153" y="271"/>
                  </a:lnTo>
                  <a:lnTo>
                    <a:pt x="154" y="270"/>
                  </a:lnTo>
                  <a:lnTo>
                    <a:pt x="155" y="270"/>
                  </a:lnTo>
                  <a:lnTo>
                    <a:pt x="155" y="269"/>
                  </a:lnTo>
                  <a:lnTo>
                    <a:pt x="155" y="268"/>
                  </a:lnTo>
                  <a:lnTo>
                    <a:pt x="155" y="269"/>
                  </a:lnTo>
                  <a:lnTo>
                    <a:pt x="154" y="269"/>
                  </a:lnTo>
                  <a:lnTo>
                    <a:pt x="154" y="270"/>
                  </a:lnTo>
                  <a:lnTo>
                    <a:pt x="154" y="268"/>
                  </a:lnTo>
                  <a:lnTo>
                    <a:pt x="153" y="268"/>
                  </a:lnTo>
                  <a:lnTo>
                    <a:pt x="153" y="269"/>
                  </a:lnTo>
                  <a:lnTo>
                    <a:pt x="152" y="268"/>
                  </a:lnTo>
                  <a:lnTo>
                    <a:pt x="152" y="267"/>
                  </a:lnTo>
                  <a:lnTo>
                    <a:pt x="155" y="266"/>
                  </a:lnTo>
                  <a:lnTo>
                    <a:pt x="153" y="266"/>
                  </a:lnTo>
                  <a:lnTo>
                    <a:pt x="153" y="267"/>
                  </a:lnTo>
                  <a:lnTo>
                    <a:pt x="152" y="267"/>
                  </a:lnTo>
                  <a:lnTo>
                    <a:pt x="152" y="266"/>
                  </a:lnTo>
                  <a:lnTo>
                    <a:pt x="153" y="266"/>
                  </a:lnTo>
                  <a:lnTo>
                    <a:pt x="154" y="266"/>
                  </a:lnTo>
                  <a:lnTo>
                    <a:pt x="154" y="265"/>
                  </a:lnTo>
                  <a:lnTo>
                    <a:pt x="152" y="266"/>
                  </a:lnTo>
                  <a:lnTo>
                    <a:pt x="148" y="267"/>
                  </a:lnTo>
                  <a:lnTo>
                    <a:pt x="147" y="267"/>
                  </a:lnTo>
                  <a:lnTo>
                    <a:pt x="145" y="268"/>
                  </a:lnTo>
                  <a:lnTo>
                    <a:pt x="145" y="267"/>
                  </a:lnTo>
                  <a:lnTo>
                    <a:pt x="146" y="267"/>
                  </a:lnTo>
                  <a:lnTo>
                    <a:pt x="146" y="266"/>
                  </a:lnTo>
                  <a:lnTo>
                    <a:pt x="147" y="265"/>
                  </a:lnTo>
                  <a:lnTo>
                    <a:pt x="146" y="266"/>
                  </a:lnTo>
                  <a:lnTo>
                    <a:pt x="146" y="267"/>
                  </a:lnTo>
                  <a:lnTo>
                    <a:pt x="144" y="269"/>
                  </a:lnTo>
                  <a:lnTo>
                    <a:pt x="144" y="267"/>
                  </a:lnTo>
                  <a:lnTo>
                    <a:pt x="143" y="267"/>
                  </a:lnTo>
                  <a:lnTo>
                    <a:pt x="143" y="268"/>
                  </a:lnTo>
                  <a:lnTo>
                    <a:pt x="144" y="268"/>
                  </a:lnTo>
                  <a:lnTo>
                    <a:pt x="144" y="269"/>
                  </a:lnTo>
                  <a:lnTo>
                    <a:pt x="143" y="270"/>
                  </a:lnTo>
                  <a:lnTo>
                    <a:pt x="142" y="271"/>
                  </a:lnTo>
                  <a:lnTo>
                    <a:pt x="142" y="270"/>
                  </a:lnTo>
                  <a:lnTo>
                    <a:pt x="142" y="269"/>
                  </a:lnTo>
                  <a:lnTo>
                    <a:pt x="143" y="268"/>
                  </a:lnTo>
                  <a:lnTo>
                    <a:pt x="142" y="269"/>
                  </a:lnTo>
                  <a:lnTo>
                    <a:pt x="142" y="270"/>
                  </a:lnTo>
                  <a:lnTo>
                    <a:pt x="140" y="270"/>
                  </a:lnTo>
                  <a:lnTo>
                    <a:pt x="140" y="269"/>
                  </a:lnTo>
                  <a:lnTo>
                    <a:pt x="142" y="267"/>
                  </a:lnTo>
                  <a:lnTo>
                    <a:pt x="140" y="267"/>
                  </a:lnTo>
                  <a:lnTo>
                    <a:pt x="139" y="267"/>
                  </a:lnTo>
                  <a:lnTo>
                    <a:pt x="140" y="267"/>
                  </a:lnTo>
                  <a:lnTo>
                    <a:pt x="139" y="267"/>
                  </a:lnTo>
                  <a:lnTo>
                    <a:pt x="140" y="268"/>
                  </a:lnTo>
                  <a:lnTo>
                    <a:pt x="140" y="269"/>
                  </a:lnTo>
                  <a:lnTo>
                    <a:pt x="139" y="270"/>
                  </a:lnTo>
                  <a:lnTo>
                    <a:pt x="138" y="270"/>
                  </a:lnTo>
                  <a:lnTo>
                    <a:pt x="137" y="270"/>
                  </a:lnTo>
                  <a:lnTo>
                    <a:pt x="138" y="270"/>
                  </a:lnTo>
                  <a:lnTo>
                    <a:pt x="139" y="270"/>
                  </a:lnTo>
                  <a:lnTo>
                    <a:pt x="140" y="270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0" y="271"/>
                  </a:lnTo>
                  <a:lnTo>
                    <a:pt x="139" y="271"/>
                  </a:lnTo>
                  <a:lnTo>
                    <a:pt x="139" y="273"/>
                  </a:lnTo>
                  <a:lnTo>
                    <a:pt x="140" y="273"/>
                  </a:lnTo>
                  <a:lnTo>
                    <a:pt x="140" y="274"/>
                  </a:lnTo>
                  <a:lnTo>
                    <a:pt x="139" y="274"/>
                  </a:lnTo>
                  <a:lnTo>
                    <a:pt x="140" y="276"/>
                  </a:lnTo>
                  <a:lnTo>
                    <a:pt x="140" y="277"/>
                  </a:lnTo>
                  <a:lnTo>
                    <a:pt x="142" y="279"/>
                  </a:lnTo>
                  <a:lnTo>
                    <a:pt x="140" y="279"/>
                  </a:lnTo>
                  <a:lnTo>
                    <a:pt x="140" y="278"/>
                  </a:lnTo>
                  <a:lnTo>
                    <a:pt x="140" y="281"/>
                  </a:lnTo>
                  <a:lnTo>
                    <a:pt x="140" y="281"/>
                  </a:lnTo>
                  <a:lnTo>
                    <a:pt x="140" y="281"/>
                  </a:lnTo>
                  <a:lnTo>
                    <a:pt x="139" y="281"/>
                  </a:lnTo>
                  <a:lnTo>
                    <a:pt x="139" y="279"/>
                  </a:lnTo>
                  <a:lnTo>
                    <a:pt x="139" y="278"/>
                  </a:lnTo>
                  <a:lnTo>
                    <a:pt x="139" y="281"/>
                  </a:lnTo>
                  <a:lnTo>
                    <a:pt x="138" y="281"/>
                  </a:lnTo>
                  <a:lnTo>
                    <a:pt x="138" y="281"/>
                  </a:lnTo>
                  <a:lnTo>
                    <a:pt x="139" y="281"/>
                  </a:lnTo>
                  <a:lnTo>
                    <a:pt x="140" y="282"/>
                  </a:lnTo>
                  <a:lnTo>
                    <a:pt x="139" y="282"/>
                  </a:lnTo>
                  <a:lnTo>
                    <a:pt x="138" y="282"/>
                  </a:lnTo>
                  <a:lnTo>
                    <a:pt x="137" y="283"/>
                  </a:lnTo>
                  <a:lnTo>
                    <a:pt x="136" y="283"/>
                  </a:lnTo>
                  <a:lnTo>
                    <a:pt x="136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2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1"/>
                  </a:lnTo>
                  <a:lnTo>
                    <a:pt x="129" y="279"/>
                  </a:lnTo>
                  <a:lnTo>
                    <a:pt x="128" y="278"/>
                  </a:lnTo>
                  <a:lnTo>
                    <a:pt x="127" y="278"/>
                  </a:lnTo>
                  <a:lnTo>
                    <a:pt x="126" y="278"/>
                  </a:lnTo>
                  <a:lnTo>
                    <a:pt x="125" y="278"/>
                  </a:lnTo>
                  <a:lnTo>
                    <a:pt x="125" y="277"/>
                  </a:lnTo>
                  <a:lnTo>
                    <a:pt x="122" y="275"/>
                  </a:lnTo>
                  <a:lnTo>
                    <a:pt x="121" y="275"/>
                  </a:lnTo>
                  <a:lnTo>
                    <a:pt x="120" y="275"/>
                  </a:lnTo>
                  <a:lnTo>
                    <a:pt x="119" y="274"/>
                  </a:lnTo>
                  <a:lnTo>
                    <a:pt x="118" y="274"/>
                  </a:lnTo>
                  <a:lnTo>
                    <a:pt x="117" y="275"/>
                  </a:lnTo>
                  <a:lnTo>
                    <a:pt x="116" y="275"/>
                  </a:lnTo>
                  <a:lnTo>
                    <a:pt x="114" y="275"/>
                  </a:lnTo>
                  <a:lnTo>
                    <a:pt x="113" y="275"/>
                  </a:lnTo>
                  <a:lnTo>
                    <a:pt x="113" y="274"/>
                  </a:lnTo>
                  <a:lnTo>
                    <a:pt x="112" y="274"/>
                  </a:lnTo>
                  <a:lnTo>
                    <a:pt x="111" y="273"/>
                  </a:lnTo>
                  <a:lnTo>
                    <a:pt x="111" y="271"/>
                  </a:lnTo>
                  <a:lnTo>
                    <a:pt x="111" y="270"/>
                  </a:lnTo>
                  <a:lnTo>
                    <a:pt x="110" y="269"/>
                  </a:lnTo>
                  <a:lnTo>
                    <a:pt x="109" y="268"/>
                  </a:lnTo>
                  <a:lnTo>
                    <a:pt x="109" y="267"/>
                  </a:lnTo>
                  <a:lnTo>
                    <a:pt x="110" y="267"/>
                  </a:lnTo>
                  <a:lnTo>
                    <a:pt x="110" y="266"/>
                  </a:lnTo>
                  <a:lnTo>
                    <a:pt x="109" y="266"/>
                  </a:lnTo>
                  <a:lnTo>
                    <a:pt x="108" y="266"/>
                  </a:lnTo>
                  <a:lnTo>
                    <a:pt x="108" y="265"/>
                  </a:lnTo>
                  <a:lnTo>
                    <a:pt x="109" y="265"/>
                  </a:lnTo>
                  <a:lnTo>
                    <a:pt x="109" y="264"/>
                  </a:lnTo>
                  <a:lnTo>
                    <a:pt x="110" y="262"/>
                  </a:lnTo>
                  <a:lnTo>
                    <a:pt x="111" y="261"/>
                  </a:lnTo>
                  <a:lnTo>
                    <a:pt x="112" y="261"/>
                  </a:lnTo>
                  <a:lnTo>
                    <a:pt x="112" y="260"/>
                  </a:lnTo>
                  <a:lnTo>
                    <a:pt x="113" y="259"/>
                  </a:lnTo>
                  <a:lnTo>
                    <a:pt x="116" y="258"/>
                  </a:lnTo>
                  <a:lnTo>
                    <a:pt x="117" y="254"/>
                  </a:lnTo>
                  <a:lnTo>
                    <a:pt x="117" y="252"/>
                  </a:lnTo>
                  <a:lnTo>
                    <a:pt x="117" y="250"/>
                  </a:lnTo>
                  <a:lnTo>
                    <a:pt x="116" y="249"/>
                  </a:lnTo>
                  <a:lnTo>
                    <a:pt x="114" y="248"/>
                  </a:lnTo>
                  <a:lnTo>
                    <a:pt x="114" y="247"/>
                  </a:lnTo>
                  <a:lnTo>
                    <a:pt x="113" y="243"/>
                  </a:lnTo>
                  <a:lnTo>
                    <a:pt x="112" y="240"/>
                  </a:lnTo>
                  <a:lnTo>
                    <a:pt x="112" y="237"/>
                  </a:lnTo>
                  <a:lnTo>
                    <a:pt x="111" y="237"/>
                  </a:lnTo>
                  <a:lnTo>
                    <a:pt x="111" y="236"/>
                  </a:lnTo>
                  <a:lnTo>
                    <a:pt x="111" y="235"/>
                  </a:lnTo>
                  <a:lnTo>
                    <a:pt x="110" y="234"/>
                  </a:lnTo>
                  <a:lnTo>
                    <a:pt x="110" y="233"/>
                  </a:lnTo>
                  <a:lnTo>
                    <a:pt x="109" y="232"/>
                  </a:lnTo>
                  <a:lnTo>
                    <a:pt x="109" y="231"/>
                  </a:lnTo>
                  <a:lnTo>
                    <a:pt x="108" y="230"/>
                  </a:lnTo>
                  <a:lnTo>
                    <a:pt x="105" y="224"/>
                  </a:lnTo>
                  <a:lnTo>
                    <a:pt x="105" y="223"/>
                  </a:lnTo>
                  <a:lnTo>
                    <a:pt x="104" y="222"/>
                  </a:lnTo>
                  <a:lnTo>
                    <a:pt x="103" y="219"/>
                  </a:lnTo>
                  <a:lnTo>
                    <a:pt x="105" y="217"/>
                  </a:lnTo>
                  <a:lnTo>
                    <a:pt x="105" y="214"/>
                  </a:lnTo>
                  <a:lnTo>
                    <a:pt x="105" y="216"/>
                  </a:lnTo>
                  <a:lnTo>
                    <a:pt x="104" y="217"/>
                  </a:lnTo>
                  <a:lnTo>
                    <a:pt x="103" y="218"/>
                  </a:lnTo>
                  <a:lnTo>
                    <a:pt x="102" y="217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99" y="213"/>
                  </a:lnTo>
                  <a:lnTo>
                    <a:pt x="97" y="210"/>
                  </a:lnTo>
                  <a:lnTo>
                    <a:pt x="97" y="209"/>
                  </a:lnTo>
                  <a:lnTo>
                    <a:pt x="96" y="208"/>
                  </a:lnTo>
                  <a:lnTo>
                    <a:pt x="95" y="207"/>
                  </a:lnTo>
                  <a:lnTo>
                    <a:pt x="94" y="206"/>
                  </a:lnTo>
                  <a:lnTo>
                    <a:pt x="93" y="205"/>
                  </a:lnTo>
                  <a:lnTo>
                    <a:pt x="92" y="203"/>
                  </a:lnTo>
                  <a:lnTo>
                    <a:pt x="91" y="202"/>
                  </a:lnTo>
                  <a:lnTo>
                    <a:pt x="89" y="201"/>
                  </a:lnTo>
                  <a:lnTo>
                    <a:pt x="87" y="200"/>
                  </a:lnTo>
                  <a:lnTo>
                    <a:pt x="86" y="199"/>
                  </a:lnTo>
                  <a:lnTo>
                    <a:pt x="85" y="199"/>
                  </a:lnTo>
                  <a:lnTo>
                    <a:pt x="82" y="199"/>
                  </a:lnTo>
                  <a:lnTo>
                    <a:pt x="79" y="199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6" y="199"/>
                  </a:lnTo>
                  <a:lnTo>
                    <a:pt x="75" y="199"/>
                  </a:lnTo>
                  <a:lnTo>
                    <a:pt x="74" y="199"/>
                  </a:lnTo>
                  <a:lnTo>
                    <a:pt x="72" y="199"/>
                  </a:lnTo>
                  <a:lnTo>
                    <a:pt x="71" y="199"/>
                  </a:lnTo>
                  <a:lnTo>
                    <a:pt x="70" y="199"/>
                  </a:lnTo>
                  <a:lnTo>
                    <a:pt x="69" y="199"/>
                  </a:lnTo>
                  <a:lnTo>
                    <a:pt x="68" y="199"/>
                  </a:lnTo>
                  <a:lnTo>
                    <a:pt x="67" y="199"/>
                  </a:lnTo>
                  <a:lnTo>
                    <a:pt x="66" y="199"/>
                  </a:lnTo>
                  <a:lnTo>
                    <a:pt x="65" y="199"/>
                  </a:lnTo>
                  <a:lnTo>
                    <a:pt x="63" y="199"/>
                  </a:lnTo>
                  <a:lnTo>
                    <a:pt x="62" y="199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8" y="199"/>
                  </a:lnTo>
                  <a:lnTo>
                    <a:pt x="57" y="199"/>
                  </a:lnTo>
                  <a:lnTo>
                    <a:pt x="57" y="200"/>
                  </a:lnTo>
                  <a:lnTo>
                    <a:pt x="56" y="200"/>
                  </a:lnTo>
                  <a:lnTo>
                    <a:pt x="54" y="200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1" y="200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50" y="200"/>
                  </a:lnTo>
                  <a:lnTo>
                    <a:pt x="49" y="200"/>
                  </a:lnTo>
                  <a:lnTo>
                    <a:pt x="48" y="200"/>
                  </a:lnTo>
                  <a:lnTo>
                    <a:pt x="46" y="200"/>
                  </a:lnTo>
                  <a:lnTo>
                    <a:pt x="45" y="200"/>
                  </a:lnTo>
                  <a:lnTo>
                    <a:pt x="44" y="200"/>
                  </a:lnTo>
                  <a:lnTo>
                    <a:pt x="43" y="200"/>
                  </a:lnTo>
                  <a:lnTo>
                    <a:pt x="42" y="200"/>
                  </a:lnTo>
                  <a:lnTo>
                    <a:pt x="41" y="201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6" y="202"/>
                  </a:lnTo>
                  <a:lnTo>
                    <a:pt x="34" y="203"/>
                  </a:lnTo>
                  <a:lnTo>
                    <a:pt x="33" y="205"/>
                  </a:lnTo>
                  <a:lnTo>
                    <a:pt x="33" y="206"/>
                  </a:lnTo>
                  <a:lnTo>
                    <a:pt x="32" y="207"/>
                  </a:lnTo>
                  <a:lnTo>
                    <a:pt x="31" y="207"/>
                  </a:lnTo>
                  <a:lnTo>
                    <a:pt x="29" y="208"/>
                  </a:lnTo>
                  <a:lnTo>
                    <a:pt x="28" y="207"/>
                  </a:lnTo>
                  <a:lnTo>
                    <a:pt x="27" y="206"/>
                  </a:lnTo>
                  <a:lnTo>
                    <a:pt x="26" y="205"/>
                  </a:lnTo>
                  <a:lnTo>
                    <a:pt x="25" y="203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4" y="201"/>
                  </a:lnTo>
                  <a:lnTo>
                    <a:pt x="23" y="201"/>
                  </a:lnTo>
                  <a:lnTo>
                    <a:pt x="22" y="200"/>
                  </a:lnTo>
                  <a:lnTo>
                    <a:pt x="20" y="200"/>
                  </a:lnTo>
                  <a:lnTo>
                    <a:pt x="19" y="199"/>
                  </a:lnTo>
                  <a:lnTo>
                    <a:pt x="18" y="199"/>
                  </a:lnTo>
                  <a:lnTo>
                    <a:pt x="17" y="199"/>
                  </a:lnTo>
                  <a:lnTo>
                    <a:pt x="16" y="199"/>
                  </a:lnTo>
                  <a:lnTo>
                    <a:pt x="15" y="199"/>
                  </a:lnTo>
                  <a:lnTo>
                    <a:pt x="14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1" y="199"/>
                  </a:lnTo>
                  <a:lnTo>
                    <a:pt x="10" y="199"/>
                  </a:lnTo>
                  <a:lnTo>
                    <a:pt x="9" y="199"/>
                  </a:lnTo>
                  <a:lnTo>
                    <a:pt x="8" y="199"/>
                  </a:lnTo>
                  <a:lnTo>
                    <a:pt x="7" y="199"/>
                  </a:lnTo>
                  <a:lnTo>
                    <a:pt x="7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3" y="198"/>
                  </a:lnTo>
                  <a:lnTo>
                    <a:pt x="2" y="198"/>
                  </a:lnTo>
                  <a:lnTo>
                    <a:pt x="1" y="198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3"/>
                  </a:lnTo>
                  <a:lnTo>
                    <a:pt x="1" y="190"/>
                  </a:lnTo>
                  <a:lnTo>
                    <a:pt x="20" y="176"/>
                  </a:lnTo>
                  <a:lnTo>
                    <a:pt x="22" y="175"/>
                  </a:lnTo>
                  <a:lnTo>
                    <a:pt x="25" y="172"/>
                  </a:lnTo>
                  <a:lnTo>
                    <a:pt x="27" y="171"/>
                  </a:lnTo>
                  <a:lnTo>
                    <a:pt x="33" y="166"/>
                  </a:lnTo>
                  <a:lnTo>
                    <a:pt x="44" y="166"/>
                  </a:lnTo>
                  <a:lnTo>
                    <a:pt x="51" y="166"/>
                  </a:lnTo>
                  <a:lnTo>
                    <a:pt x="53" y="166"/>
                  </a:lnTo>
                  <a:lnTo>
                    <a:pt x="54" y="166"/>
                  </a:lnTo>
                  <a:lnTo>
                    <a:pt x="58" y="167"/>
                  </a:lnTo>
                  <a:lnTo>
                    <a:pt x="58" y="158"/>
                  </a:lnTo>
                  <a:lnTo>
                    <a:pt x="58" y="148"/>
                  </a:lnTo>
                  <a:lnTo>
                    <a:pt x="63" y="148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6" y="144"/>
                  </a:lnTo>
                  <a:lnTo>
                    <a:pt x="66" y="143"/>
                  </a:lnTo>
                  <a:lnTo>
                    <a:pt x="66" y="142"/>
                  </a:lnTo>
                  <a:lnTo>
                    <a:pt x="66" y="141"/>
                  </a:lnTo>
                  <a:lnTo>
                    <a:pt x="66" y="138"/>
                  </a:lnTo>
                  <a:lnTo>
                    <a:pt x="61" y="126"/>
                  </a:lnTo>
                  <a:lnTo>
                    <a:pt x="53" y="107"/>
                  </a:lnTo>
                  <a:lnTo>
                    <a:pt x="53" y="106"/>
                  </a:lnTo>
                  <a:lnTo>
                    <a:pt x="44" y="83"/>
                  </a:lnTo>
                  <a:lnTo>
                    <a:pt x="43" y="81"/>
                  </a:lnTo>
                  <a:lnTo>
                    <a:pt x="39" y="68"/>
                  </a:lnTo>
                  <a:lnTo>
                    <a:pt x="34" y="58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28" y="45"/>
                  </a:lnTo>
                  <a:lnTo>
                    <a:pt x="27" y="42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4" y="32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2" y="27"/>
                  </a:lnTo>
                  <a:lnTo>
                    <a:pt x="18" y="17"/>
                  </a:lnTo>
                  <a:lnTo>
                    <a:pt x="16" y="12"/>
                  </a:lnTo>
                  <a:lnTo>
                    <a:pt x="15" y="10"/>
                  </a:lnTo>
                  <a:lnTo>
                    <a:pt x="14" y="6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40" y="2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56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3" y="2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73" y="2"/>
                  </a:lnTo>
                  <a:lnTo>
                    <a:pt x="192" y="2"/>
                  </a:lnTo>
                  <a:lnTo>
                    <a:pt x="204" y="2"/>
                  </a:lnTo>
                  <a:lnTo>
                    <a:pt x="205" y="2"/>
                  </a:lnTo>
                  <a:lnTo>
                    <a:pt x="229" y="2"/>
                  </a:lnTo>
                  <a:lnTo>
                    <a:pt x="232" y="2"/>
                  </a:lnTo>
                  <a:lnTo>
                    <a:pt x="245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8" name="Freeform 101"/>
            <p:cNvSpPr>
              <a:spLocks/>
            </p:cNvSpPr>
            <p:nvPr/>
          </p:nvSpPr>
          <p:spPr bwMode="auto">
            <a:xfrm>
              <a:off x="2800350" y="3159125"/>
              <a:ext cx="582613" cy="461963"/>
            </a:xfrm>
            <a:custGeom>
              <a:avLst/>
              <a:gdLst>
                <a:gd name="T0" fmla="*/ 68 w 367"/>
                <a:gd name="T1" fmla="*/ 4 h 291"/>
                <a:gd name="T2" fmla="*/ 77 w 367"/>
                <a:gd name="T3" fmla="*/ 19 h 291"/>
                <a:gd name="T4" fmla="*/ 102 w 367"/>
                <a:gd name="T5" fmla="*/ 38 h 291"/>
                <a:gd name="T6" fmla="*/ 108 w 367"/>
                <a:gd name="T7" fmla="*/ 51 h 291"/>
                <a:gd name="T8" fmla="*/ 111 w 367"/>
                <a:gd name="T9" fmla="*/ 62 h 291"/>
                <a:gd name="T10" fmla="*/ 126 w 367"/>
                <a:gd name="T11" fmla="*/ 68 h 291"/>
                <a:gd name="T12" fmla="*/ 136 w 367"/>
                <a:gd name="T13" fmla="*/ 78 h 291"/>
                <a:gd name="T14" fmla="*/ 136 w 367"/>
                <a:gd name="T15" fmla="*/ 94 h 291"/>
                <a:gd name="T16" fmla="*/ 141 w 367"/>
                <a:gd name="T17" fmla="*/ 108 h 291"/>
                <a:gd name="T18" fmla="*/ 156 w 367"/>
                <a:gd name="T19" fmla="*/ 110 h 291"/>
                <a:gd name="T20" fmla="*/ 195 w 367"/>
                <a:gd name="T21" fmla="*/ 154 h 291"/>
                <a:gd name="T22" fmla="*/ 201 w 367"/>
                <a:gd name="T23" fmla="*/ 169 h 291"/>
                <a:gd name="T24" fmla="*/ 213 w 367"/>
                <a:gd name="T25" fmla="*/ 166 h 291"/>
                <a:gd name="T26" fmla="*/ 225 w 367"/>
                <a:gd name="T27" fmla="*/ 160 h 291"/>
                <a:gd name="T28" fmla="*/ 238 w 367"/>
                <a:gd name="T29" fmla="*/ 169 h 291"/>
                <a:gd name="T30" fmla="*/ 251 w 367"/>
                <a:gd name="T31" fmla="*/ 180 h 291"/>
                <a:gd name="T32" fmla="*/ 265 w 367"/>
                <a:gd name="T33" fmla="*/ 182 h 291"/>
                <a:gd name="T34" fmla="*/ 260 w 367"/>
                <a:gd name="T35" fmla="*/ 166 h 291"/>
                <a:gd name="T36" fmla="*/ 261 w 367"/>
                <a:gd name="T37" fmla="*/ 161 h 291"/>
                <a:gd name="T38" fmla="*/ 272 w 367"/>
                <a:gd name="T39" fmla="*/ 170 h 291"/>
                <a:gd name="T40" fmla="*/ 280 w 367"/>
                <a:gd name="T41" fmla="*/ 182 h 291"/>
                <a:gd name="T42" fmla="*/ 272 w 367"/>
                <a:gd name="T43" fmla="*/ 195 h 291"/>
                <a:gd name="T44" fmla="*/ 278 w 367"/>
                <a:gd name="T45" fmla="*/ 207 h 291"/>
                <a:gd name="T46" fmla="*/ 289 w 367"/>
                <a:gd name="T47" fmla="*/ 214 h 291"/>
                <a:gd name="T48" fmla="*/ 298 w 367"/>
                <a:gd name="T49" fmla="*/ 224 h 291"/>
                <a:gd name="T50" fmla="*/ 308 w 367"/>
                <a:gd name="T51" fmla="*/ 231 h 291"/>
                <a:gd name="T52" fmla="*/ 319 w 367"/>
                <a:gd name="T53" fmla="*/ 241 h 291"/>
                <a:gd name="T54" fmla="*/ 331 w 367"/>
                <a:gd name="T55" fmla="*/ 246 h 291"/>
                <a:gd name="T56" fmla="*/ 343 w 367"/>
                <a:gd name="T57" fmla="*/ 258 h 291"/>
                <a:gd name="T58" fmla="*/ 356 w 367"/>
                <a:gd name="T59" fmla="*/ 264 h 291"/>
                <a:gd name="T60" fmla="*/ 359 w 367"/>
                <a:gd name="T61" fmla="*/ 278 h 291"/>
                <a:gd name="T62" fmla="*/ 367 w 367"/>
                <a:gd name="T63" fmla="*/ 291 h 291"/>
                <a:gd name="T64" fmla="*/ 277 w 367"/>
                <a:gd name="T65" fmla="*/ 291 h 291"/>
                <a:gd name="T66" fmla="*/ 251 w 367"/>
                <a:gd name="T67" fmla="*/ 291 h 291"/>
                <a:gd name="T68" fmla="*/ 223 w 367"/>
                <a:gd name="T69" fmla="*/ 291 h 291"/>
                <a:gd name="T70" fmla="*/ 151 w 367"/>
                <a:gd name="T71" fmla="*/ 290 h 291"/>
                <a:gd name="T72" fmla="*/ 125 w 367"/>
                <a:gd name="T73" fmla="*/ 284 h 291"/>
                <a:gd name="T74" fmla="*/ 113 w 367"/>
                <a:gd name="T75" fmla="*/ 272 h 291"/>
                <a:gd name="T76" fmla="*/ 107 w 367"/>
                <a:gd name="T77" fmla="*/ 256 h 291"/>
                <a:gd name="T78" fmla="*/ 100 w 367"/>
                <a:gd name="T79" fmla="*/ 239 h 291"/>
                <a:gd name="T80" fmla="*/ 83 w 367"/>
                <a:gd name="T81" fmla="*/ 230 h 291"/>
                <a:gd name="T82" fmla="*/ 75 w 367"/>
                <a:gd name="T83" fmla="*/ 213 h 291"/>
                <a:gd name="T84" fmla="*/ 65 w 367"/>
                <a:gd name="T85" fmla="*/ 198 h 291"/>
                <a:gd name="T86" fmla="*/ 53 w 367"/>
                <a:gd name="T87" fmla="*/ 186 h 291"/>
                <a:gd name="T88" fmla="*/ 38 w 367"/>
                <a:gd name="T89" fmla="*/ 177 h 291"/>
                <a:gd name="T90" fmla="*/ 25 w 367"/>
                <a:gd name="T91" fmla="*/ 165 h 291"/>
                <a:gd name="T92" fmla="*/ 17 w 367"/>
                <a:gd name="T93" fmla="*/ 151 h 291"/>
                <a:gd name="T94" fmla="*/ 14 w 367"/>
                <a:gd name="T95" fmla="*/ 134 h 291"/>
                <a:gd name="T96" fmla="*/ 10 w 367"/>
                <a:gd name="T97" fmla="*/ 115 h 291"/>
                <a:gd name="T98" fmla="*/ 6 w 367"/>
                <a:gd name="T99" fmla="*/ 102 h 291"/>
                <a:gd name="T100" fmla="*/ 6 w 367"/>
                <a:gd name="T101" fmla="*/ 90 h 291"/>
                <a:gd name="T102" fmla="*/ 4 w 367"/>
                <a:gd name="T103" fmla="*/ 80 h 291"/>
                <a:gd name="T104" fmla="*/ 15 w 367"/>
                <a:gd name="T105" fmla="*/ 77 h 291"/>
                <a:gd name="T106" fmla="*/ 33 w 367"/>
                <a:gd name="T107" fmla="*/ 62 h 291"/>
                <a:gd name="T108" fmla="*/ 37 w 367"/>
                <a:gd name="T109" fmla="*/ 36 h 291"/>
                <a:gd name="T110" fmla="*/ 49 w 367"/>
                <a:gd name="T111" fmla="*/ 24 h 291"/>
                <a:gd name="T112" fmla="*/ 49 w 367"/>
                <a:gd name="T113" fmla="*/ 20 h 291"/>
                <a:gd name="T114" fmla="*/ 37 w 367"/>
                <a:gd name="T115" fmla="*/ 22 h 291"/>
                <a:gd name="T116" fmla="*/ 42 w 367"/>
                <a:gd name="T117" fmla="*/ 8 h 291"/>
                <a:gd name="T118" fmla="*/ 55 w 367"/>
                <a:gd name="T119" fmla="*/ 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291">
                  <a:moveTo>
                    <a:pt x="58" y="1"/>
                  </a:moveTo>
                  <a:lnTo>
                    <a:pt x="59" y="1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3" y="2"/>
                  </a:lnTo>
                  <a:lnTo>
                    <a:pt x="64" y="2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5"/>
                  </a:lnTo>
                  <a:lnTo>
                    <a:pt x="70" y="7"/>
                  </a:lnTo>
                  <a:lnTo>
                    <a:pt x="70" y="8"/>
                  </a:lnTo>
                  <a:lnTo>
                    <a:pt x="71" y="8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4" y="17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20"/>
                  </a:lnTo>
                  <a:lnTo>
                    <a:pt x="81" y="21"/>
                  </a:lnTo>
                  <a:lnTo>
                    <a:pt x="82" y="24"/>
                  </a:lnTo>
                  <a:lnTo>
                    <a:pt x="83" y="25"/>
                  </a:lnTo>
                  <a:lnTo>
                    <a:pt x="86" y="28"/>
                  </a:lnTo>
                  <a:lnTo>
                    <a:pt x="86" y="29"/>
                  </a:lnTo>
                  <a:lnTo>
                    <a:pt x="88" y="29"/>
                  </a:lnTo>
                  <a:lnTo>
                    <a:pt x="89" y="32"/>
                  </a:lnTo>
                  <a:lnTo>
                    <a:pt x="92" y="34"/>
                  </a:lnTo>
                  <a:lnTo>
                    <a:pt x="96" y="37"/>
                  </a:lnTo>
                  <a:lnTo>
                    <a:pt x="97" y="38"/>
                  </a:lnTo>
                  <a:lnTo>
                    <a:pt x="98" y="39"/>
                  </a:lnTo>
                  <a:lnTo>
                    <a:pt x="99" y="41"/>
                  </a:lnTo>
                  <a:lnTo>
                    <a:pt x="99" y="39"/>
                  </a:lnTo>
                  <a:lnTo>
                    <a:pt x="100" y="39"/>
                  </a:lnTo>
                  <a:lnTo>
                    <a:pt x="101" y="39"/>
                  </a:lnTo>
                  <a:lnTo>
                    <a:pt x="102" y="38"/>
                  </a:lnTo>
                  <a:lnTo>
                    <a:pt x="103" y="38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5" y="43"/>
                  </a:lnTo>
                  <a:lnTo>
                    <a:pt x="106" y="43"/>
                  </a:lnTo>
                  <a:lnTo>
                    <a:pt x="106" y="44"/>
                  </a:lnTo>
                  <a:lnTo>
                    <a:pt x="107" y="44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9" y="46"/>
                  </a:lnTo>
                  <a:lnTo>
                    <a:pt x="108" y="47"/>
                  </a:lnTo>
                  <a:lnTo>
                    <a:pt x="109" y="47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09" y="51"/>
                  </a:lnTo>
                  <a:lnTo>
                    <a:pt x="108" y="51"/>
                  </a:lnTo>
                  <a:lnTo>
                    <a:pt x="107" y="52"/>
                  </a:lnTo>
                  <a:lnTo>
                    <a:pt x="106" y="52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3" y="54"/>
                  </a:lnTo>
                  <a:lnTo>
                    <a:pt x="105" y="55"/>
                  </a:lnTo>
                  <a:lnTo>
                    <a:pt x="105" y="56"/>
                  </a:lnTo>
                  <a:lnTo>
                    <a:pt x="106" y="56"/>
                  </a:lnTo>
                  <a:lnTo>
                    <a:pt x="106" y="58"/>
                  </a:lnTo>
                  <a:lnTo>
                    <a:pt x="106" y="59"/>
                  </a:lnTo>
                  <a:lnTo>
                    <a:pt x="107" y="59"/>
                  </a:lnTo>
                  <a:lnTo>
                    <a:pt x="108" y="59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10" y="61"/>
                  </a:lnTo>
                  <a:lnTo>
                    <a:pt x="110" y="62"/>
                  </a:lnTo>
                  <a:lnTo>
                    <a:pt x="111" y="62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5" y="62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7" y="63"/>
                  </a:lnTo>
                  <a:lnTo>
                    <a:pt x="118" y="64"/>
                  </a:lnTo>
                  <a:lnTo>
                    <a:pt x="118" y="66"/>
                  </a:lnTo>
                  <a:lnTo>
                    <a:pt x="118" y="67"/>
                  </a:lnTo>
                  <a:lnTo>
                    <a:pt x="119" y="67"/>
                  </a:lnTo>
                  <a:lnTo>
                    <a:pt x="120" y="67"/>
                  </a:lnTo>
                  <a:lnTo>
                    <a:pt x="122" y="67"/>
                  </a:lnTo>
                  <a:lnTo>
                    <a:pt x="122" y="68"/>
                  </a:lnTo>
                  <a:lnTo>
                    <a:pt x="123" y="67"/>
                  </a:lnTo>
                  <a:lnTo>
                    <a:pt x="123" y="68"/>
                  </a:lnTo>
                  <a:lnTo>
                    <a:pt x="124" y="68"/>
                  </a:lnTo>
                  <a:lnTo>
                    <a:pt x="125" y="68"/>
                  </a:lnTo>
                  <a:lnTo>
                    <a:pt x="126" y="68"/>
                  </a:lnTo>
                  <a:lnTo>
                    <a:pt x="126" y="67"/>
                  </a:lnTo>
                  <a:lnTo>
                    <a:pt x="127" y="67"/>
                  </a:lnTo>
                  <a:lnTo>
                    <a:pt x="128" y="67"/>
                  </a:lnTo>
                  <a:lnTo>
                    <a:pt x="128" y="68"/>
                  </a:lnTo>
                  <a:lnTo>
                    <a:pt x="130" y="68"/>
                  </a:lnTo>
                  <a:lnTo>
                    <a:pt x="130" y="69"/>
                  </a:lnTo>
                  <a:lnTo>
                    <a:pt x="131" y="69"/>
                  </a:lnTo>
                  <a:lnTo>
                    <a:pt x="131" y="70"/>
                  </a:lnTo>
                  <a:lnTo>
                    <a:pt x="132" y="70"/>
                  </a:lnTo>
                  <a:lnTo>
                    <a:pt x="132" y="71"/>
                  </a:lnTo>
                  <a:lnTo>
                    <a:pt x="133" y="71"/>
                  </a:lnTo>
                  <a:lnTo>
                    <a:pt x="133" y="72"/>
                  </a:lnTo>
                  <a:lnTo>
                    <a:pt x="133" y="73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5" y="77"/>
                  </a:lnTo>
                  <a:lnTo>
                    <a:pt x="136" y="77"/>
                  </a:lnTo>
                  <a:lnTo>
                    <a:pt x="136" y="78"/>
                  </a:lnTo>
                  <a:lnTo>
                    <a:pt x="136" y="79"/>
                  </a:lnTo>
                  <a:lnTo>
                    <a:pt x="136" y="80"/>
                  </a:lnTo>
                  <a:lnTo>
                    <a:pt x="136" y="81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6" y="84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7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5" y="89"/>
                  </a:lnTo>
                  <a:lnTo>
                    <a:pt x="135" y="90"/>
                  </a:lnTo>
                  <a:lnTo>
                    <a:pt x="135" y="92"/>
                  </a:lnTo>
                  <a:lnTo>
                    <a:pt x="135" y="93"/>
                  </a:lnTo>
                  <a:lnTo>
                    <a:pt x="136" y="94"/>
                  </a:lnTo>
                  <a:lnTo>
                    <a:pt x="136" y="94"/>
                  </a:lnTo>
                  <a:lnTo>
                    <a:pt x="137" y="95"/>
                  </a:lnTo>
                  <a:lnTo>
                    <a:pt x="139" y="95"/>
                  </a:lnTo>
                  <a:lnTo>
                    <a:pt x="139" y="96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41" y="97"/>
                  </a:lnTo>
                  <a:lnTo>
                    <a:pt x="141" y="98"/>
                  </a:lnTo>
                  <a:lnTo>
                    <a:pt x="142" y="100"/>
                  </a:lnTo>
                  <a:lnTo>
                    <a:pt x="142" y="101"/>
                  </a:lnTo>
                  <a:lnTo>
                    <a:pt x="141" y="102"/>
                  </a:lnTo>
                  <a:lnTo>
                    <a:pt x="140" y="103"/>
                  </a:lnTo>
                  <a:lnTo>
                    <a:pt x="140" y="104"/>
                  </a:lnTo>
                  <a:lnTo>
                    <a:pt x="140" y="105"/>
                  </a:lnTo>
                  <a:lnTo>
                    <a:pt x="139" y="105"/>
                  </a:lnTo>
                  <a:lnTo>
                    <a:pt x="139" y="106"/>
                  </a:lnTo>
                  <a:lnTo>
                    <a:pt x="139" y="108"/>
                  </a:lnTo>
                  <a:lnTo>
                    <a:pt x="140" y="108"/>
                  </a:lnTo>
                  <a:lnTo>
                    <a:pt x="141" y="108"/>
                  </a:lnTo>
                  <a:lnTo>
                    <a:pt x="141" y="106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4" y="106"/>
                  </a:lnTo>
                  <a:lnTo>
                    <a:pt x="144" y="108"/>
                  </a:lnTo>
                  <a:lnTo>
                    <a:pt x="145" y="108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9" y="108"/>
                  </a:lnTo>
                  <a:lnTo>
                    <a:pt x="150" y="108"/>
                  </a:lnTo>
                  <a:lnTo>
                    <a:pt x="150" y="106"/>
                  </a:lnTo>
                  <a:lnTo>
                    <a:pt x="151" y="106"/>
                  </a:lnTo>
                  <a:lnTo>
                    <a:pt x="152" y="106"/>
                  </a:lnTo>
                  <a:lnTo>
                    <a:pt x="153" y="106"/>
                  </a:lnTo>
                  <a:lnTo>
                    <a:pt x="154" y="108"/>
                  </a:lnTo>
                  <a:lnTo>
                    <a:pt x="154" y="109"/>
                  </a:lnTo>
                  <a:lnTo>
                    <a:pt x="156" y="109"/>
                  </a:lnTo>
                  <a:lnTo>
                    <a:pt x="156" y="110"/>
                  </a:lnTo>
                  <a:lnTo>
                    <a:pt x="156" y="111"/>
                  </a:lnTo>
                  <a:lnTo>
                    <a:pt x="156" y="112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6" y="113"/>
                  </a:lnTo>
                  <a:lnTo>
                    <a:pt x="157" y="113"/>
                  </a:lnTo>
                  <a:lnTo>
                    <a:pt x="157" y="114"/>
                  </a:lnTo>
                  <a:lnTo>
                    <a:pt x="158" y="114"/>
                  </a:lnTo>
                  <a:lnTo>
                    <a:pt x="159" y="114"/>
                  </a:lnTo>
                  <a:lnTo>
                    <a:pt x="160" y="115"/>
                  </a:lnTo>
                  <a:lnTo>
                    <a:pt x="160" y="117"/>
                  </a:lnTo>
                  <a:lnTo>
                    <a:pt x="161" y="117"/>
                  </a:lnTo>
                  <a:lnTo>
                    <a:pt x="162" y="118"/>
                  </a:lnTo>
                  <a:lnTo>
                    <a:pt x="162" y="119"/>
                  </a:lnTo>
                  <a:lnTo>
                    <a:pt x="163" y="120"/>
                  </a:lnTo>
                  <a:lnTo>
                    <a:pt x="173" y="131"/>
                  </a:lnTo>
                  <a:lnTo>
                    <a:pt x="179" y="138"/>
                  </a:lnTo>
                  <a:lnTo>
                    <a:pt x="195" y="154"/>
                  </a:lnTo>
                  <a:lnTo>
                    <a:pt x="195" y="156"/>
                  </a:lnTo>
                  <a:lnTo>
                    <a:pt x="195" y="157"/>
                  </a:lnTo>
                  <a:lnTo>
                    <a:pt x="195" y="162"/>
                  </a:lnTo>
                  <a:lnTo>
                    <a:pt x="195" y="163"/>
                  </a:lnTo>
                  <a:lnTo>
                    <a:pt x="195" y="166"/>
                  </a:lnTo>
                  <a:lnTo>
                    <a:pt x="196" y="166"/>
                  </a:lnTo>
                  <a:lnTo>
                    <a:pt x="196" y="166"/>
                  </a:lnTo>
                  <a:lnTo>
                    <a:pt x="197" y="166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7" y="168"/>
                  </a:lnTo>
                  <a:lnTo>
                    <a:pt x="197" y="169"/>
                  </a:lnTo>
                  <a:lnTo>
                    <a:pt x="197" y="170"/>
                  </a:lnTo>
                  <a:lnTo>
                    <a:pt x="199" y="170"/>
                  </a:lnTo>
                  <a:lnTo>
                    <a:pt x="200" y="170"/>
                  </a:lnTo>
                  <a:lnTo>
                    <a:pt x="200" y="169"/>
                  </a:lnTo>
                  <a:lnTo>
                    <a:pt x="201" y="168"/>
                  </a:lnTo>
                  <a:lnTo>
                    <a:pt x="201" y="169"/>
                  </a:lnTo>
                  <a:lnTo>
                    <a:pt x="203" y="168"/>
                  </a:lnTo>
                  <a:lnTo>
                    <a:pt x="203" y="166"/>
                  </a:lnTo>
                  <a:lnTo>
                    <a:pt x="204" y="166"/>
                  </a:lnTo>
                  <a:lnTo>
                    <a:pt x="205" y="166"/>
                  </a:lnTo>
                  <a:lnTo>
                    <a:pt x="206" y="166"/>
                  </a:lnTo>
                  <a:lnTo>
                    <a:pt x="206" y="165"/>
                  </a:lnTo>
                  <a:lnTo>
                    <a:pt x="206" y="164"/>
                  </a:lnTo>
                  <a:lnTo>
                    <a:pt x="206" y="163"/>
                  </a:lnTo>
                  <a:lnTo>
                    <a:pt x="206" y="162"/>
                  </a:lnTo>
                  <a:lnTo>
                    <a:pt x="208" y="162"/>
                  </a:lnTo>
                  <a:lnTo>
                    <a:pt x="209" y="162"/>
                  </a:lnTo>
                  <a:lnTo>
                    <a:pt x="210" y="163"/>
                  </a:lnTo>
                  <a:lnTo>
                    <a:pt x="211" y="163"/>
                  </a:lnTo>
                  <a:lnTo>
                    <a:pt x="211" y="164"/>
                  </a:lnTo>
                  <a:lnTo>
                    <a:pt x="211" y="165"/>
                  </a:lnTo>
                  <a:lnTo>
                    <a:pt x="212" y="165"/>
                  </a:lnTo>
                  <a:lnTo>
                    <a:pt x="213" y="165"/>
                  </a:lnTo>
                  <a:lnTo>
                    <a:pt x="213" y="166"/>
                  </a:lnTo>
                  <a:lnTo>
                    <a:pt x="214" y="166"/>
                  </a:lnTo>
                  <a:lnTo>
                    <a:pt x="216" y="165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8" y="163"/>
                  </a:lnTo>
                  <a:lnTo>
                    <a:pt x="218" y="162"/>
                  </a:lnTo>
                  <a:lnTo>
                    <a:pt x="218" y="160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20" y="157"/>
                  </a:lnTo>
                  <a:lnTo>
                    <a:pt x="221" y="157"/>
                  </a:lnTo>
                  <a:lnTo>
                    <a:pt x="222" y="157"/>
                  </a:lnTo>
                  <a:lnTo>
                    <a:pt x="222" y="159"/>
                  </a:lnTo>
                  <a:lnTo>
                    <a:pt x="223" y="159"/>
                  </a:lnTo>
                  <a:lnTo>
                    <a:pt x="223" y="160"/>
                  </a:lnTo>
                  <a:lnTo>
                    <a:pt x="225" y="160"/>
                  </a:lnTo>
                  <a:lnTo>
                    <a:pt x="226" y="161"/>
                  </a:lnTo>
                  <a:lnTo>
                    <a:pt x="226" y="162"/>
                  </a:lnTo>
                  <a:lnTo>
                    <a:pt x="227" y="162"/>
                  </a:lnTo>
                  <a:lnTo>
                    <a:pt x="228" y="162"/>
                  </a:lnTo>
                  <a:lnTo>
                    <a:pt x="229" y="161"/>
                  </a:lnTo>
                  <a:lnTo>
                    <a:pt x="230" y="161"/>
                  </a:lnTo>
                  <a:lnTo>
                    <a:pt x="230" y="162"/>
                  </a:lnTo>
                  <a:lnTo>
                    <a:pt x="231" y="162"/>
                  </a:lnTo>
                  <a:lnTo>
                    <a:pt x="233" y="162"/>
                  </a:lnTo>
                  <a:lnTo>
                    <a:pt x="233" y="163"/>
                  </a:lnTo>
                  <a:lnTo>
                    <a:pt x="234" y="163"/>
                  </a:lnTo>
                  <a:lnTo>
                    <a:pt x="234" y="164"/>
                  </a:lnTo>
                  <a:lnTo>
                    <a:pt x="235" y="164"/>
                  </a:lnTo>
                  <a:lnTo>
                    <a:pt x="236" y="165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8" y="168"/>
                  </a:lnTo>
                  <a:lnTo>
                    <a:pt x="238" y="169"/>
                  </a:lnTo>
                  <a:lnTo>
                    <a:pt x="239" y="169"/>
                  </a:lnTo>
                  <a:lnTo>
                    <a:pt x="238" y="170"/>
                  </a:lnTo>
                  <a:lnTo>
                    <a:pt x="239" y="170"/>
                  </a:lnTo>
                  <a:lnTo>
                    <a:pt x="240" y="170"/>
                  </a:lnTo>
                  <a:lnTo>
                    <a:pt x="240" y="171"/>
                  </a:lnTo>
                  <a:lnTo>
                    <a:pt x="242" y="171"/>
                  </a:lnTo>
                  <a:lnTo>
                    <a:pt x="243" y="171"/>
                  </a:lnTo>
                  <a:lnTo>
                    <a:pt x="244" y="172"/>
                  </a:lnTo>
                  <a:lnTo>
                    <a:pt x="244" y="173"/>
                  </a:lnTo>
                  <a:lnTo>
                    <a:pt x="245" y="174"/>
                  </a:lnTo>
                  <a:lnTo>
                    <a:pt x="246" y="176"/>
                  </a:lnTo>
                  <a:lnTo>
                    <a:pt x="246" y="177"/>
                  </a:lnTo>
                  <a:lnTo>
                    <a:pt x="247" y="177"/>
                  </a:lnTo>
                  <a:lnTo>
                    <a:pt x="247" y="178"/>
                  </a:lnTo>
                  <a:lnTo>
                    <a:pt x="248" y="178"/>
                  </a:lnTo>
                  <a:lnTo>
                    <a:pt x="250" y="179"/>
                  </a:lnTo>
                  <a:lnTo>
                    <a:pt x="250" y="180"/>
                  </a:lnTo>
                  <a:lnTo>
                    <a:pt x="251" y="180"/>
                  </a:lnTo>
                  <a:lnTo>
                    <a:pt x="252" y="181"/>
                  </a:lnTo>
                  <a:lnTo>
                    <a:pt x="252" y="182"/>
                  </a:lnTo>
                  <a:lnTo>
                    <a:pt x="253" y="183"/>
                  </a:lnTo>
                  <a:lnTo>
                    <a:pt x="253" y="185"/>
                  </a:lnTo>
                  <a:lnTo>
                    <a:pt x="255" y="186"/>
                  </a:lnTo>
                  <a:lnTo>
                    <a:pt x="256" y="186"/>
                  </a:lnTo>
                  <a:lnTo>
                    <a:pt x="257" y="186"/>
                  </a:lnTo>
                  <a:lnTo>
                    <a:pt x="259" y="185"/>
                  </a:lnTo>
                  <a:lnTo>
                    <a:pt x="260" y="185"/>
                  </a:lnTo>
                  <a:lnTo>
                    <a:pt x="261" y="185"/>
                  </a:lnTo>
                  <a:lnTo>
                    <a:pt x="262" y="185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4" y="186"/>
                  </a:lnTo>
                  <a:lnTo>
                    <a:pt x="264" y="185"/>
                  </a:lnTo>
                  <a:lnTo>
                    <a:pt x="265" y="185"/>
                  </a:lnTo>
                  <a:lnTo>
                    <a:pt x="265" y="183"/>
                  </a:lnTo>
                  <a:lnTo>
                    <a:pt x="265" y="182"/>
                  </a:lnTo>
                  <a:lnTo>
                    <a:pt x="265" y="181"/>
                  </a:lnTo>
                  <a:lnTo>
                    <a:pt x="265" y="180"/>
                  </a:lnTo>
                  <a:lnTo>
                    <a:pt x="265" y="179"/>
                  </a:lnTo>
                  <a:lnTo>
                    <a:pt x="265" y="178"/>
                  </a:lnTo>
                  <a:lnTo>
                    <a:pt x="265" y="177"/>
                  </a:lnTo>
                  <a:lnTo>
                    <a:pt x="264" y="177"/>
                  </a:lnTo>
                  <a:lnTo>
                    <a:pt x="264" y="176"/>
                  </a:lnTo>
                  <a:lnTo>
                    <a:pt x="264" y="174"/>
                  </a:lnTo>
                  <a:lnTo>
                    <a:pt x="264" y="173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3" y="171"/>
                  </a:lnTo>
                  <a:lnTo>
                    <a:pt x="263" y="170"/>
                  </a:lnTo>
                  <a:lnTo>
                    <a:pt x="262" y="169"/>
                  </a:lnTo>
                  <a:lnTo>
                    <a:pt x="262" y="168"/>
                  </a:lnTo>
                  <a:lnTo>
                    <a:pt x="261" y="168"/>
                  </a:lnTo>
                  <a:lnTo>
                    <a:pt x="261" y="166"/>
                  </a:lnTo>
                  <a:lnTo>
                    <a:pt x="260" y="166"/>
                  </a:lnTo>
                  <a:lnTo>
                    <a:pt x="260" y="165"/>
                  </a:lnTo>
                  <a:lnTo>
                    <a:pt x="259" y="164"/>
                  </a:lnTo>
                  <a:lnTo>
                    <a:pt x="259" y="163"/>
                  </a:lnTo>
                  <a:lnTo>
                    <a:pt x="259" y="162"/>
                  </a:lnTo>
                  <a:lnTo>
                    <a:pt x="257" y="162"/>
                  </a:lnTo>
                  <a:lnTo>
                    <a:pt x="257" y="161"/>
                  </a:lnTo>
                  <a:lnTo>
                    <a:pt x="256" y="160"/>
                  </a:lnTo>
                  <a:lnTo>
                    <a:pt x="255" y="159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5" y="157"/>
                  </a:lnTo>
                  <a:lnTo>
                    <a:pt x="256" y="157"/>
                  </a:lnTo>
                  <a:lnTo>
                    <a:pt x="257" y="157"/>
                  </a:lnTo>
                  <a:lnTo>
                    <a:pt x="257" y="159"/>
                  </a:lnTo>
                  <a:lnTo>
                    <a:pt x="259" y="159"/>
                  </a:lnTo>
                  <a:lnTo>
                    <a:pt x="260" y="160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2" y="161"/>
                  </a:lnTo>
                  <a:lnTo>
                    <a:pt x="262" y="162"/>
                  </a:lnTo>
                  <a:lnTo>
                    <a:pt x="263" y="162"/>
                  </a:lnTo>
                  <a:lnTo>
                    <a:pt x="263" y="163"/>
                  </a:lnTo>
                  <a:lnTo>
                    <a:pt x="264" y="163"/>
                  </a:lnTo>
                  <a:lnTo>
                    <a:pt x="265" y="163"/>
                  </a:lnTo>
                  <a:lnTo>
                    <a:pt x="266" y="163"/>
                  </a:lnTo>
                  <a:lnTo>
                    <a:pt x="266" y="164"/>
                  </a:lnTo>
                  <a:lnTo>
                    <a:pt x="268" y="165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69" y="166"/>
                  </a:lnTo>
                  <a:lnTo>
                    <a:pt x="270" y="166"/>
                  </a:lnTo>
                  <a:lnTo>
                    <a:pt x="271" y="166"/>
                  </a:lnTo>
                  <a:lnTo>
                    <a:pt x="271" y="168"/>
                  </a:lnTo>
                  <a:lnTo>
                    <a:pt x="271" y="169"/>
                  </a:lnTo>
                  <a:lnTo>
                    <a:pt x="272" y="169"/>
                  </a:lnTo>
                  <a:lnTo>
                    <a:pt x="272" y="170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2" y="174"/>
                  </a:lnTo>
                  <a:lnTo>
                    <a:pt x="273" y="174"/>
                  </a:lnTo>
                  <a:lnTo>
                    <a:pt x="273" y="176"/>
                  </a:lnTo>
                  <a:lnTo>
                    <a:pt x="273" y="176"/>
                  </a:lnTo>
                  <a:lnTo>
                    <a:pt x="273" y="177"/>
                  </a:lnTo>
                  <a:lnTo>
                    <a:pt x="274" y="177"/>
                  </a:lnTo>
                  <a:lnTo>
                    <a:pt x="276" y="177"/>
                  </a:lnTo>
                  <a:lnTo>
                    <a:pt x="276" y="178"/>
                  </a:lnTo>
                  <a:lnTo>
                    <a:pt x="277" y="179"/>
                  </a:lnTo>
                  <a:lnTo>
                    <a:pt x="278" y="180"/>
                  </a:lnTo>
                  <a:lnTo>
                    <a:pt x="279" y="181"/>
                  </a:lnTo>
                  <a:lnTo>
                    <a:pt x="279" y="182"/>
                  </a:lnTo>
                  <a:lnTo>
                    <a:pt x="280" y="182"/>
                  </a:lnTo>
                  <a:lnTo>
                    <a:pt x="280" y="183"/>
                  </a:lnTo>
                  <a:lnTo>
                    <a:pt x="281" y="183"/>
                  </a:lnTo>
                  <a:lnTo>
                    <a:pt x="281" y="185"/>
                  </a:lnTo>
                  <a:lnTo>
                    <a:pt x="280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78" y="188"/>
                  </a:lnTo>
                  <a:lnTo>
                    <a:pt x="278" y="189"/>
                  </a:lnTo>
                  <a:lnTo>
                    <a:pt x="278" y="190"/>
                  </a:lnTo>
                  <a:lnTo>
                    <a:pt x="277" y="191"/>
                  </a:lnTo>
                  <a:lnTo>
                    <a:pt x="276" y="193"/>
                  </a:lnTo>
                  <a:lnTo>
                    <a:pt x="277" y="194"/>
                  </a:lnTo>
                  <a:lnTo>
                    <a:pt x="276" y="194"/>
                  </a:lnTo>
                  <a:lnTo>
                    <a:pt x="274" y="194"/>
                  </a:lnTo>
                  <a:lnTo>
                    <a:pt x="273" y="194"/>
                  </a:lnTo>
                  <a:lnTo>
                    <a:pt x="273" y="194"/>
                  </a:lnTo>
                  <a:lnTo>
                    <a:pt x="273" y="194"/>
                  </a:lnTo>
                  <a:lnTo>
                    <a:pt x="272" y="195"/>
                  </a:lnTo>
                  <a:lnTo>
                    <a:pt x="273" y="195"/>
                  </a:lnTo>
                  <a:lnTo>
                    <a:pt x="273" y="196"/>
                  </a:lnTo>
                  <a:lnTo>
                    <a:pt x="273" y="197"/>
                  </a:lnTo>
                  <a:lnTo>
                    <a:pt x="273" y="197"/>
                  </a:lnTo>
                  <a:lnTo>
                    <a:pt x="273" y="198"/>
                  </a:lnTo>
                  <a:lnTo>
                    <a:pt x="273" y="199"/>
                  </a:lnTo>
                  <a:lnTo>
                    <a:pt x="273" y="200"/>
                  </a:lnTo>
                  <a:lnTo>
                    <a:pt x="273" y="200"/>
                  </a:lnTo>
                  <a:lnTo>
                    <a:pt x="273" y="202"/>
                  </a:lnTo>
                  <a:lnTo>
                    <a:pt x="274" y="202"/>
                  </a:lnTo>
                  <a:lnTo>
                    <a:pt x="274" y="203"/>
                  </a:lnTo>
                  <a:lnTo>
                    <a:pt x="276" y="203"/>
                  </a:lnTo>
                  <a:lnTo>
                    <a:pt x="276" y="204"/>
                  </a:lnTo>
                  <a:lnTo>
                    <a:pt x="276" y="205"/>
                  </a:lnTo>
                  <a:lnTo>
                    <a:pt x="276" y="206"/>
                  </a:lnTo>
                  <a:lnTo>
                    <a:pt x="276" y="207"/>
                  </a:lnTo>
                  <a:lnTo>
                    <a:pt x="277" y="207"/>
                  </a:lnTo>
                  <a:lnTo>
                    <a:pt x="278" y="207"/>
                  </a:lnTo>
                  <a:lnTo>
                    <a:pt x="277" y="207"/>
                  </a:lnTo>
                  <a:lnTo>
                    <a:pt x="277" y="208"/>
                  </a:lnTo>
                  <a:lnTo>
                    <a:pt x="277" y="210"/>
                  </a:lnTo>
                  <a:lnTo>
                    <a:pt x="277" y="211"/>
                  </a:lnTo>
                  <a:lnTo>
                    <a:pt x="278" y="211"/>
                  </a:lnTo>
                  <a:lnTo>
                    <a:pt x="279" y="211"/>
                  </a:lnTo>
                  <a:lnTo>
                    <a:pt x="280" y="211"/>
                  </a:lnTo>
                  <a:lnTo>
                    <a:pt x="281" y="212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3"/>
                  </a:lnTo>
                  <a:lnTo>
                    <a:pt x="285" y="213"/>
                  </a:lnTo>
                  <a:lnTo>
                    <a:pt x="285" y="212"/>
                  </a:lnTo>
                  <a:lnTo>
                    <a:pt x="286" y="211"/>
                  </a:lnTo>
                  <a:lnTo>
                    <a:pt x="287" y="211"/>
                  </a:lnTo>
                  <a:lnTo>
                    <a:pt x="288" y="212"/>
                  </a:lnTo>
                  <a:lnTo>
                    <a:pt x="288" y="213"/>
                  </a:lnTo>
                  <a:lnTo>
                    <a:pt x="289" y="214"/>
                  </a:lnTo>
                  <a:lnTo>
                    <a:pt x="289" y="215"/>
                  </a:lnTo>
                  <a:lnTo>
                    <a:pt x="288" y="215"/>
                  </a:lnTo>
                  <a:lnTo>
                    <a:pt x="288" y="216"/>
                  </a:lnTo>
                  <a:lnTo>
                    <a:pt x="288" y="218"/>
                  </a:lnTo>
                  <a:lnTo>
                    <a:pt x="289" y="219"/>
                  </a:lnTo>
                  <a:lnTo>
                    <a:pt x="289" y="220"/>
                  </a:lnTo>
                  <a:lnTo>
                    <a:pt x="290" y="221"/>
                  </a:lnTo>
                  <a:lnTo>
                    <a:pt x="291" y="221"/>
                  </a:lnTo>
                  <a:lnTo>
                    <a:pt x="291" y="221"/>
                  </a:lnTo>
                  <a:lnTo>
                    <a:pt x="293" y="221"/>
                  </a:lnTo>
                  <a:lnTo>
                    <a:pt x="293" y="222"/>
                  </a:lnTo>
                  <a:lnTo>
                    <a:pt x="294" y="222"/>
                  </a:lnTo>
                  <a:lnTo>
                    <a:pt x="295" y="223"/>
                  </a:lnTo>
                  <a:lnTo>
                    <a:pt x="296" y="223"/>
                  </a:lnTo>
                  <a:lnTo>
                    <a:pt x="296" y="224"/>
                  </a:lnTo>
                  <a:lnTo>
                    <a:pt x="297" y="223"/>
                  </a:lnTo>
                  <a:lnTo>
                    <a:pt x="297" y="224"/>
                  </a:lnTo>
                  <a:lnTo>
                    <a:pt x="298" y="224"/>
                  </a:lnTo>
                  <a:lnTo>
                    <a:pt x="299" y="224"/>
                  </a:lnTo>
                  <a:lnTo>
                    <a:pt x="299" y="225"/>
                  </a:lnTo>
                  <a:lnTo>
                    <a:pt x="299" y="227"/>
                  </a:lnTo>
                  <a:lnTo>
                    <a:pt x="300" y="228"/>
                  </a:lnTo>
                  <a:lnTo>
                    <a:pt x="300" y="228"/>
                  </a:lnTo>
                  <a:lnTo>
                    <a:pt x="302" y="228"/>
                  </a:lnTo>
                  <a:lnTo>
                    <a:pt x="302" y="229"/>
                  </a:lnTo>
                  <a:lnTo>
                    <a:pt x="302" y="230"/>
                  </a:lnTo>
                  <a:lnTo>
                    <a:pt x="302" y="231"/>
                  </a:lnTo>
                  <a:lnTo>
                    <a:pt x="303" y="231"/>
                  </a:lnTo>
                  <a:lnTo>
                    <a:pt x="304" y="231"/>
                  </a:lnTo>
                  <a:lnTo>
                    <a:pt x="304" y="230"/>
                  </a:lnTo>
                  <a:lnTo>
                    <a:pt x="305" y="230"/>
                  </a:lnTo>
                  <a:lnTo>
                    <a:pt x="305" y="231"/>
                  </a:lnTo>
                  <a:lnTo>
                    <a:pt x="306" y="231"/>
                  </a:lnTo>
                  <a:lnTo>
                    <a:pt x="307" y="232"/>
                  </a:lnTo>
                  <a:lnTo>
                    <a:pt x="307" y="231"/>
                  </a:lnTo>
                  <a:lnTo>
                    <a:pt x="308" y="231"/>
                  </a:lnTo>
                  <a:lnTo>
                    <a:pt x="308" y="232"/>
                  </a:lnTo>
                  <a:lnTo>
                    <a:pt x="310" y="232"/>
                  </a:lnTo>
                  <a:lnTo>
                    <a:pt x="311" y="233"/>
                  </a:lnTo>
                  <a:lnTo>
                    <a:pt x="311" y="235"/>
                  </a:lnTo>
                  <a:lnTo>
                    <a:pt x="312" y="233"/>
                  </a:lnTo>
                  <a:lnTo>
                    <a:pt x="312" y="235"/>
                  </a:lnTo>
                  <a:lnTo>
                    <a:pt x="313" y="235"/>
                  </a:lnTo>
                  <a:lnTo>
                    <a:pt x="312" y="236"/>
                  </a:lnTo>
                  <a:lnTo>
                    <a:pt x="313" y="236"/>
                  </a:lnTo>
                  <a:lnTo>
                    <a:pt x="313" y="237"/>
                  </a:lnTo>
                  <a:lnTo>
                    <a:pt x="314" y="238"/>
                  </a:lnTo>
                  <a:lnTo>
                    <a:pt x="314" y="239"/>
                  </a:lnTo>
                  <a:lnTo>
                    <a:pt x="315" y="239"/>
                  </a:lnTo>
                  <a:lnTo>
                    <a:pt x="316" y="239"/>
                  </a:lnTo>
                  <a:lnTo>
                    <a:pt x="317" y="239"/>
                  </a:lnTo>
                  <a:lnTo>
                    <a:pt x="317" y="240"/>
                  </a:lnTo>
                  <a:lnTo>
                    <a:pt x="319" y="240"/>
                  </a:lnTo>
                  <a:lnTo>
                    <a:pt x="319" y="241"/>
                  </a:lnTo>
                  <a:lnTo>
                    <a:pt x="320" y="241"/>
                  </a:lnTo>
                  <a:lnTo>
                    <a:pt x="320" y="242"/>
                  </a:lnTo>
                  <a:lnTo>
                    <a:pt x="321" y="242"/>
                  </a:lnTo>
                  <a:lnTo>
                    <a:pt x="321" y="244"/>
                  </a:lnTo>
                  <a:lnTo>
                    <a:pt x="321" y="245"/>
                  </a:lnTo>
                  <a:lnTo>
                    <a:pt x="322" y="245"/>
                  </a:lnTo>
                  <a:lnTo>
                    <a:pt x="322" y="246"/>
                  </a:lnTo>
                  <a:lnTo>
                    <a:pt x="323" y="246"/>
                  </a:lnTo>
                  <a:lnTo>
                    <a:pt x="323" y="245"/>
                  </a:lnTo>
                  <a:lnTo>
                    <a:pt x="324" y="245"/>
                  </a:lnTo>
                  <a:lnTo>
                    <a:pt x="325" y="245"/>
                  </a:lnTo>
                  <a:lnTo>
                    <a:pt x="325" y="244"/>
                  </a:lnTo>
                  <a:lnTo>
                    <a:pt x="326" y="244"/>
                  </a:lnTo>
                  <a:lnTo>
                    <a:pt x="328" y="244"/>
                  </a:lnTo>
                  <a:lnTo>
                    <a:pt x="328" y="245"/>
                  </a:lnTo>
                  <a:lnTo>
                    <a:pt x="329" y="245"/>
                  </a:lnTo>
                  <a:lnTo>
                    <a:pt x="330" y="246"/>
                  </a:lnTo>
                  <a:lnTo>
                    <a:pt x="331" y="246"/>
                  </a:lnTo>
                  <a:lnTo>
                    <a:pt x="332" y="246"/>
                  </a:lnTo>
                  <a:lnTo>
                    <a:pt x="333" y="246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37" y="247"/>
                  </a:lnTo>
                  <a:lnTo>
                    <a:pt x="337" y="248"/>
                  </a:lnTo>
                  <a:lnTo>
                    <a:pt x="338" y="248"/>
                  </a:lnTo>
                  <a:lnTo>
                    <a:pt x="338" y="249"/>
                  </a:lnTo>
                  <a:lnTo>
                    <a:pt x="338" y="250"/>
                  </a:lnTo>
                  <a:lnTo>
                    <a:pt x="339" y="250"/>
                  </a:lnTo>
                  <a:lnTo>
                    <a:pt x="340" y="252"/>
                  </a:lnTo>
                  <a:lnTo>
                    <a:pt x="341" y="253"/>
                  </a:lnTo>
                  <a:lnTo>
                    <a:pt x="342" y="253"/>
                  </a:lnTo>
                  <a:lnTo>
                    <a:pt x="342" y="254"/>
                  </a:lnTo>
                  <a:lnTo>
                    <a:pt x="342" y="255"/>
                  </a:lnTo>
                  <a:lnTo>
                    <a:pt x="342" y="256"/>
                  </a:lnTo>
                  <a:lnTo>
                    <a:pt x="342" y="257"/>
                  </a:lnTo>
                  <a:lnTo>
                    <a:pt x="343" y="258"/>
                  </a:lnTo>
                  <a:lnTo>
                    <a:pt x="343" y="259"/>
                  </a:lnTo>
                  <a:lnTo>
                    <a:pt x="345" y="259"/>
                  </a:lnTo>
                  <a:lnTo>
                    <a:pt x="345" y="261"/>
                  </a:lnTo>
                  <a:lnTo>
                    <a:pt x="346" y="261"/>
                  </a:lnTo>
                  <a:lnTo>
                    <a:pt x="347" y="261"/>
                  </a:lnTo>
                  <a:lnTo>
                    <a:pt x="348" y="261"/>
                  </a:lnTo>
                  <a:lnTo>
                    <a:pt x="349" y="261"/>
                  </a:lnTo>
                  <a:lnTo>
                    <a:pt x="350" y="261"/>
                  </a:lnTo>
                  <a:lnTo>
                    <a:pt x="351" y="261"/>
                  </a:lnTo>
                  <a:lnTo>
                    <a:pt x="351" y="262"/>
                  </a:lnTo>
                  <a:lnTo>
                    <a:pt x="353" y="262"/>
                  </a:lnTo>
                  <a:lnTo>
                    <a:pt x="354" y="262"/>
                  </a:lnTo>
                  <a:lnTo>
                    <a:pt x="355" y="261"/>
                  </a:lnTo>
                  <a:lnTo>
                    <a:pt x="355" y="262"/>
                  </a:lnTo>
                  <a:lnTo>
                    <a:pt x="355" y="262"/>
                  </a:lnTo>
                  <a:lnTo>
                    <a:pt x="355" y="263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4"/>
                  </a:lnTo>
                  <a:lnTo>
                    <a:pt x="358" y="265"/>
                  </a:lnTo>
                  <a:lnTo>
                    <a:pt x="358" y="266"/>
                  </a:lnTo>
                  <a:lnTo>
                    <a:pt x="359" y="266"/>
                  </a:lnTo>
                  <a:lnTo>
                    <a:pt x="359" y="267"/>
                  </a:lnTo>
                  <a:lnTo>
                    <a:pt x="360" y="267"/>
                  </a:lnTo>
                  <a:lnTo>
                    <a:pt x="360" y="269"/>
                  </a:lnTo>
                  <a:lnTo>
                    <a:pt x="362" y="270"/>
                  </a:lnTo>
                  <a:lnTo>
                    <a:pt x="360" y="270"/>
                  </a:lnTo>
                  <a:lnTo>
                    <a:pt x="360" y="271"/>
                  </a:lnTo>
                  <a:lnTo>
                    <a:pt x="362" y="272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5"/>
                  </a:lnTo>
                  <a:lnTo>
                    <a:pt x="358" y="275"/>
                  </a:lnTo>
                  <a:lnTo>
                    <a:pt x="358" y="276"/>
                  </a:lnTo>
                  <a:lnTo>
                    <a:pt x="358" y="278"/>
                  </a:lnTo>
                  <a:lnTo>
                    <a:pt x="359" y="278"/>
                  </a:lnTo>
                  <a:lnTo>
                    <a:pt x="359" y="279"/>
                  </a:lnTo>
                  <a:lnTo>
                    <a:pt x="359" y="280"/>
                  </a:lnTo>
                  <a:lnTo>
                    <a:pt x="360" y="281"/>
                  </a:lnTo>
                  <a:lnTo>
                    <a:pt x="360" y="282"/>
                  </a:lnTo>
                  <a:lnTo>
                    <a:pt x="362" y="282"/>
                  </a:lnTo>
                  <a:lnTo>
                    <a:pt x="363" y="282"/>
                  </a:lnTo>
                  <a:lnTo>
                    <a:pt x="364" y="282"/>
                  </a:lnTo>
                  <a:lnTo>
                    <a:pt x="364" y="283"/>
                  </a:lnTo>
                  <a:lnTo>
                    <a:pt x="365" y="283"/>
                  </a:lnTo>
                  <a:lnTo>
                    <a:pt x="366" y="283"/>
                  </a:lnTo>
                  <a:lnTo>
                    <a:pt x="366" y="284"/>
                  </a:lnTo>
                  <a:lnTo>
                    <a:pt x="366" y="286"/>
                  </a:lnTo>
                  <a:lnTo>
                    <a:pt x="366" y="287"/>
                  </a:lnTo>
                  <a:lnTo>
                    <a:pt x="367" y="288"/>
                  </a:lnTo>
                  <a:lnTo>
                    <a:pt x="366" y="288"/>
                  </a:lnTo>
                  <a:lnTo>
                    <a:pt x="367" y="289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43" y="291"/>
                  </a:lnTo>
                  <a:lnTo>
                    <a:pt x="307" y="291"/>
                  </a:lnTo>
                  <a:lnTo>
                    <a:pt x="304" y="291"/>
                  </a:lnTo>
                  <a:lnTo>
                    <a:pt x="302" y="291"/>
                  </a:lnTo>
                  <a:lnTo>
                    <a:pt x="299" y="291"/>
                  </a:lnTo>
                  <a:lnTo>
                    <a:pt x="298" y="291"/>
                  </a:lnTo>
                  <a:lnTo>
                    <a:pt x="295" y="291"/>
                  </a:lnTo>
                  <a:lnTo>
                    <a:pt x="291" y="291"/>
                  </a:lnTo>
                  <a:lnTo>
                    <a:pt x="290" y="291"/>
                  </a:lnTo>
                  <a:lnTo>
                    <a:pt x="289" y="291"/>
                  </a:lnTo>
                  <a:lnTo>
                    <a:pt x="288" y="291"/>
                  </a:lnTo>
                  <a:lnTo>
                    <a:pt x="287" y="291"/>
                  </a:lnTo>
                  <a:lnTo>
                    <a:pt x="285" y="291"/>
                  </a:lnTo>
                  <a:lnTo>
                    <a:pt x="283" y="291"/>
                  </a:lnTo>
                  <a:lnTo>
                    <a:pt x="281" y="291"/>
                  </a:lnTo>
                  <a:lnTo>
                    <a:pt x="279" y="291"/>
                  </a:lnTo>
                  <a:lnTo>
                    <a:pt x="278" y="291"/>
                  </a:lnTo>
                  <a:lnTo>
                    <a:pt x="277" y="291"/>
                  </a:lnTo>
                  <a:lnTo>
                    <a:pt x="276" y="291"/>
                  </a:lnTo>
                  <a:lnTo>
                    <a:pt x="274" y="291"/>
                  </a:lnTo>
                  <a:lnTo>
                    <a:pt x="270" y="291"/>
                  </a:lnTo>
                  <a:lnTo>
                    <a:pt x="269" y="291"/>
                  </a:lnTo>
                  <a:lnTo>
                    <a:pt x="268" y="291"/>
                  </a:lnTo>
                  <a:lnTo>
                    <a:pt x="266" y="291"/>
                  </a:lnTo>
                  <a:lnTo>
                    <a:pt x="264" y="291"/>
                  </a:lnTo>
                  <a:lnTo>
                    <a:pt x="262" y="291"/>
                  </a:lnTo>
                  <a:lnTo>
                    <a:pt x="261" y="291"/>
                  </a:lnTo>
                  <a:lnTo>
                    <a:pt x="260" y="291"/>
                  </a:lnTo>
                  <a:lnTo>
                    <a:pt x="259" y="291"/>
                  </a:lnTo>
                  <a:lnTo>
                    <a:pt x="257" y="291"/>
                  </a:lnTo>
                  <a:lnTo>
                    <a:pt x="256" y="291"/>
                  </a:lnTo>
                  <a:lnTo>
                    <a:pt x="255" y="291"/>
                  </a:lnTo>
                  <a:lnTo>
                    <a:pt x="254" y="291"/>
                  </a:lnTo>
                  <a:lnTo>
                    <a:pt x="253" y="291"/>
                  </a:lnTo>
                  <a:lnTo>
                    <a:pt x="252" y="291"/>
                  </a:lnTo>
                  <a:lnTo>
                    <a:pt x="251" y="291"/>
                  </a:lnTo>
                  <a:lnTo>
                    <a:pt x="250" y="291"/>
                  </a:lnTo>
                  <a:lnTo>
                    <a:pt x="248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5" y="291"/>
                  </a:lnTo>
                  <a:lnTo>
                    <a:pt x="243" y="291"/>
                  </a:lnTo>
                  <a:lnTo>
                    <a:pt x="242" y="291"/>
                  </a:lnTo>
                  <a:lnTo>
                    <a:pt x="240" y="291"/>
                  </a:lnTo>
                  <a:lnTo>
                    <a:pt x="239" y="291"/>
                  </a:lnTo>
                  <a:lnTo>
                    <a:pt x="238" y="291"/>
                  </a:lnTo>
                  <a:lnTo>
                    <a:pt x="237" y="291"/>
                  </a:lnTo>
                  <a:lnTo>
                    <a:pt x="236" y="291"/>
                  </a:lnTo>
                  <a:lnTo>
                    <a:pt x="235" y="291"/>
                  </a:lnTo>
                  <a:lnTo>
                    <a:pt x="234" y="291"/>
                  </a:lnTo>
                  <a:lnTo>
                    <a:pt x="233" y="291"/>
                  </a:lnTo>
                  <a:lnTo>
                    <a:pt x="229" y="291"/>
                  </a:lnTo>
                  <a:lnTo>
                    <a:pt x="227" y="291"/>
                  </a:lnTo>
                  <a:lnTo>
                    <a:pt x="223" y="291"/>
                  </a:lnTo>
                  <a:lnTo>
                    <a:pt x="222" y="291"/>
                  </a:lnTo>
                  <a:lnTo>
                    <a:pt x="221" y="291"/>
                  </a:lnTo>
                  <a:lnTo>
                    <a:pt x="219" y="290"/>
                  </a:lnTo>
                  <a:lnTo>
                    <a:pt x="219" y="290"/>
                  </a:lnTo>
                  <a:lnTo>
                    <a:pt x="216" y="290"/>
                  </a:lnTo>
                  <a:lnTo>
                    <a:pt x="212" y="290"/>
                  </a:lnTo>
                  <a:lnTo>
                    <a:pt x="211" y="290"/>
                  </a:lnTo>
                  <a:lnTo>
                    <a:pt x="209" y="290"/>
                  </a:lnTo>
                  <a:lnTo>
                    <a:pt x="208" y="290"/>
                  </a:lnTo>
                  <a:lnTo>
                    <a:pt x="205" y="290"/>
                  </a:lnTo>
                  <a:lnTo>
                    <a:pt x="203" y="290"/>
                  </a:lnTo>
                  <a:lnTo>
                    <a:pt x="202" y="290"/>
                  </a:lnTo>
                  <a:lnTo>
                    <a:pt x="201" y="290"/>
                  </a:lnTo>
                  <a:lnTo>
                    <a:pt x="182" y="290"/>
                  </a:lnTo>
                  <a:lnTo>
                    <a:pt x="163" y="290"/>
                  </a:lnTo>
                  <a:lnTo>
                    <a:pt x="159" y="290"/>
                  </a:lnTo>
                  <a:lnTo>
                    <a:pt x="153" y="290"/>
                  </a:lnTo>
                  <a:lnTo>
                    <a:pt x="151" y="290"/>
                  </a:lnTo>
                  <a:lnTo>
                    <a:pt x="146" y="290"/>
                  </a:lnTo>
                  <a:lnTo>
                    <a:pt x="145" y="290"/>
                  </a:lnTo>
                  <a:lnTo>
                    <a:pt x="144" y="290"/>
                  </a:lnTo>
                  <a:lnTo>
                    <a:pt x="143" y="290"/>
                  </a:lnTo>
                  <a:lnTo>
                    <a:pt x="139" y="290"/>
                  </a:lnTo>
                  <a:lnTo>
                    <a:pt x="136" y="290"/>
                  </a:lnTo>
                  <a:lnTo>
                    <a:pt x="134" y="290"/>
                  </a:lnTo>
                  <a:lnTo>
                    <a:pt x="133" y="290"/>
                  </a:lnTo>
                  <a:lnTo>
                    <a:pt x="132" y="290"/>
                  </a:lnTo>
                  <a:lnTo>
                    <a:pt x="132" y="289"/>
                  </a:lnTo>
                  <a:lnTo>
                    <a:pt x="131" y="289"/>
                  </a:lnTo>
                  <a:lnTo>
                    <a:pt x="130" y="288"/>
                  </a:lnTo>
                  <a:lnTo>
                    <a:pt x="130" y="287"/>
                  </a:lnTo>
                  <a:lnTo>
                    <a:pt x="128" y="287"/>
                  </a:lnTo>
                  <a:lnTo>
                    <a:pt x="127" y="286"/>
                  </a:lnTo>
                  <a:lnTo>
                    <a:pt x="126" y="286"/>
                  </a:lnTo>
                  <a:lnTo>
                    <a:pt x="126" y="284"/>
                  </a:lnTo>
                  <a:lnTo>
                    <a:pt x="125" y="284"/>
                  </a:lnTo>
                  <a:lnTo>
                    <a:pt x="125" y="283"/>
                  </a:lnTo>
                  <a:lnTo>
                    <a:pt x="124" y="283"/>
                  </a:lnTo>
                  <a:lnTo>
                    <a:pt x="123" y="282"/>
                  </a:lnTo>
                  <a:lnTo>
                    <a:pt x="123" y="281"/>
                  </a:lnTo>
                  <a:lnTo>
                    <a:pt x="122" y="281"/>
                  </a:lnTo>
                  <a:lnTo>
                    <a:pt x="122" y="280"/>
                  </a:lnTo>
                  <a:lnTo>
                    <a:pt x="120" y="279"/>
                  </a:lnTo>
                  <a:lnTo>
                    <a:pt x="119" y="278"/>
                  </a:lnTo>
                  <a:lnTo>
                    <a:pt x="119" y="276"/>
                  </a:lnTo>
                  <a:lnTo>
                    <a:pt x="118" y="276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17" y="275"/>
                  </a:lnTo>
                  <a:lnTo>
                    <a:pt x="117" y="274"/>
                  </a:lnTo>
                  <a:lnTo>
                    <a:pt x="116" y="274"/>
                  </a:lnTo>
                  <a:lnTo>
                    <a:pt x="115" y="274"/>
                  </a:lnTo>
                  <a:lnTo>
                    <a:pt x="114" y="273"/>
                  </a:lnTo>
                  <a:lnTo>
                    <a:pt x="113" y="272"/>
                  </a:lnTo>
                  <a:lnTo>
                    <a:pt x="111" y="272"/>
                  </a:lnTo>
                  <a:lnTo>
                    <a:pt x="111" y="271"/>
                  </a:lnTo>
                  <a:lnTo>
                    <a:pt x="110" y="271"/>
                  </a:lnTo>
                  <a:lnTo>
                    <a:pt x="110" y="270"/>
                  </a:lnTo>
                  <a:lnTo>
                    <a:pt x="109" y="269"/>
                  </a:lnTo>
                  <a:lnTo>
                    <a:pt x="109" y="267"/>
                  </a:lnTo>
                  <a:lnTo>
                    <a:pt x="108" y="267"/>
                  </a:lnTo>
                  <a:lnTo>
                    <a:pt x="108" y="266"/>
                  </a:lnTo>
                  <a:lnTo>
                    <a:pt x="108" y="264"/>
                  </a:lnTo>
                  <a:lnTo>
                    <a:pt x="108" y="263"/>
                  </a:lnTo>
                  <a:lnTo>
                    <a:pt x="108" y="262"/>
                  </a:lnTo>
                  <a:lnTo>
                    <a:pt x="107" y="261"/>
                  </a:lnTo>
                  <a:lnTo>
                    <a:pt x="107" y="259"/>
                  </a:lnTo>
                  <a:lnTo>
                    <a:pt x="106" y="259"/>
                  </a:lnTo>
                  <a:lnTo>
                    <a:pt x="106" y="258"/>
                  </a:lnTo>
                  <a:lnTo>
                    <a:pt x="106" y="257"/>
                  </a:lnTo>
                  <a:lnTo>
                    <a:pt x="107" y="257"/>
                  </a:lnTo>
                  <a:lnTo>
                    <a:pt x="107" y="256"/>
                  </a:lnTo>
                  <a:lnTo>
                    <a:pt x="106" y="255"/>
                  </a:lnTo>
                  <a:lnTo>
                    <a:pt x="105" y="255"/>
                  </a:lnTo>
                  <a:lnTo>
                    <a:pt x="105" y="254"/>
                  </a:lnTo>
                  <a:lnTo>
                    <a:pt x="105" y="253"/>
                  </a:lnTo>
                  <a:lnTo>
                    <a:pt x="105" y="252"/>
                  </a:lnTo>
                  <a:lnTo>
                    <a:pt x="103" y="250"/>
                  </a:lnTo>
                  <a:lnTo>
                    <a:pt x="103" y="249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7"/>
                  </a:lnTo>
                  <a:lnTo>
                    <a:pt x="102" y="246"/>
                  </a:lnTo>
                  <a:lnTo>
                    <a:pt x="102" y="245"/>
                  </a:lnTo>
                  <a:lnTo>
                    <a:pt x="102" y="244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0"/>
                  </a:lnTo>
                  <a:lnTo>
                    <a:pt x="100" y="240"/>
                  </a:lnTo>
                  <a:lnTo>
                    <a:pt x="100" y="239"/>
                  </a:lnTo>
                  <a:lnTo>
                    <a:pt x="100" y="238"/>
                  </a:lnTo>
                  <a:lnTo>
                    <a:pt x="99" y="237"/>
                  </a:lnTo>
                  <a:lnTo>
                    <a:pt x="98" y="237"/>
                  </a:lnTo>
                  <a:lnTo>
                    <a:pt x="98" y="236"/>
                  </a:lnTo>
                  <a:lnTo>
                    <a:pt x="97" y="236"/>
                  </a:lnTo>
                  <a:lnTo>
                    <a:pt x="96" y="235"/>
                  </a:lnTo>
                  <a:lnTo>
                    <a:pt x="94" y="235"/>
                  </a:lnTo>
                  <a:lnTo>
                    <a:pt x="93" y="233"/>
                  </a:lnTo>
                  <a:lnTo>
                    <a:pt x="92" y="233"/>
                  </a:lnTo>
                  <a:lnTo>
                    <a:pt x="91" y="233"/>
                  </a:lnTo>
                  <a:lnTo>
                    <a:pt x="90" y="232"/>
                  </a:lnTo>
                  <a:lnTo>
                    <a:pt x="89" y="232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5" y="232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3" y="230"/>
                  </a:lnTo>
                  <a:lnTo>
                    <a:pt x="83" y="229"/>
                  </a:lnTo>
                  <a:lnTo>
                    <a:pt x="83" y="228"/>
                  </a:lnTo>
                  <a:lnTo>
                    <a:pt x="82" y="227"/>
                  </a:lnTo>
                  <a:lnTo>
                    <a:pt x="82" y="225"/>
                  </a:lnTo>
                  <a:lnTo>
                    <a:pt x="81" y="224"/>
                  </a:lnTo>
                  <a:lnTo>
                    <a:pt x="81" y="223"/>
                  </a:lnTo>
                  <a:lnTo>
                    <a:pt x="81" y="222"/>
                  </a:lnTo>
                  <a:lnTo>
                    <a:pt x="81" y="221"/>
                  </a:lnTo>
                  <a:lnTo>
                    <a:pt x="81" y="221"/>
                  </a:lnTo>
                  <a:lnTo>
                    <a:pt x="80" y="220"/>
                  </a:lnTo>
                  <a:lnTo>
                    <a:pt x="79" y="220"/>
                  </a:lnTo>
                  <a:lnTo>
                    <a:pt x="77" y="219"/>
                  </a:lnTo>
                  <a:lnTo>
                    <a:pt x="77" y="218"/>
                  </a:lnTo>
                  <a:lnTo>
                    <a:pt x="76" y="218"/>
                  </a:lnTo>
                  <a:lnTo>
                    <a:pt x="76" y="216"/>
                  </a:lnTo>
                  <a:lnTo>
                    <a:pt x="75" y="215"/>
                  </a:lnTo>
                  <a:lnTo>
                    <a:pt x="75" y="214"/>
                  </a:lnTo>
                  <a:lnTo>
                    <a:pt x="75" y="213"/>
                  </a:lnTo>
                  <a:lnTo>
                    <a:pt x="74" y="213"/>
                  </a:lnTo>
                  <a:lnTo>
                    <a:pt x="74" y="212"/>
                  </a:lnTo>
                  <a:lnTo>
                    <a:pt x="74" y="211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2" y="207"/>
                  </a:lnTo>
                  <a:lnTo>
                    <a:pt x="72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70" y="204"/>
                  </a:lnTo>
                  <a:lnTo>
                    <a:pt x="68" y="203"/>
                  </a:lnTo>
                  <a:lnTo>
                    <a:pt x="68" y="202"/>
                  </a:lnTo>
                  <a:lnTo>
                    <a:pt x="67" y="202"/>
                  </a:lnTo>
                  <a:lnTo>
                    <a:pt x="67" y="200"/>
                  </a:lnTo>
                  <a:lnTo>
                    <a:pt x="67" y="199"/>
                  </a:lnTo>
                  <a:lnTo>
                    <a:pt x="66" y="199"/>
                  </a:lnTo>
                  <a:lnTo>
                    <a:pt x="66" y="198"/>
                  </a:lnTo>
                  <a:lnTo>
                    <a:pt x="65" y="198"/>
                  </a:lnTo>
                  <a:lnTo>
                    <a:pt x="65" y="197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3" y="195"/>
                  </a:lnTo>
                  <a:lnTo>
                    <a:pt x="62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59" y="194"/>
                  </a:lnTo>
                  <a:lnTo>
                    <a:pt x="59" y="193"/>
                  </a:lnTo>
                  <a:lnTo>
                    <a:pt x="58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6" y="189"/>
                  </a:lnTo>
                  <a:lnTo>
                    <a:pt x="55" y="188"/>
                  </a:lnTo>
                  <a:lnTo>
                    <a:pt x="55" y="188"/>
                  </a:lnTo>
                  <a:lnTo>
                    <a:pt x="55" y="187"/>
                  </a:lnTo>
                  <a:lnTo>
                    <a:pt x="54" y="186"/>
                  </a:lnTo>
                  <a:lnTo>
                    <a:pt x="53" y="186"/>
                  </a:lnTo>
                  <a:lnTo>
                    <a:pt x="51" y="186"/>
                  </a:lnTo>
                  <a:lnTo>
                    <a:pt x="50" y="185"/>
                  </a:lnTo>
                  <a:lnTo>
                    <a:pt x="51" y="183"/>
                  </a:lnTo>
                  <a:lnTo>
                    <a:pt x="50" y="183"/>
                  </a:lnTo>
                  <a:lnTo>
                    <a:pt x="49" y="183"/>
                  </a:lnTo>
                  <a:lnTo>
                    <a:pt x="48" y="182"/>
                  </a:lnTo>
                  <a:lnTo>
                    <a:pt x="47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5" y="181"/>
                  </a:lnTo>
                  <a:lnTo>
                    <a:pt x="45" y="180"/>
                  </a:lnTo>
                  <a:lnTo>
                    <a:pt x="43" y="180"/>
                  </a:lnTo>
                  <a:lnTo>
                    <a:pt x="42" y="179"/>
                  </a:lnTo>
                  <a:lnTo>
                    <a:pt x="41" y="178"/>
                  </a:lnTo>
                  <a:lnTo>
                    <a:pt x="40" y="178"/>
                  </a:lnTo>
                  <a:lnTo>
                    <a:pt x="39" y="178"/>
                  </a:lnTo>
                  <a:lnTo>
                    <a:pt x="39" y="177"/>
                  </a:lnTo>
                  <a:lnTo>
                    <a:pt x="38" y="177"/>
                  </a:lnTo>
                  <a:lnTo>
                    <a:pt x="37" y="177"/>
                  </a:lnTo>
                  <a:lnTo>
                    <a:pt x="36" y="177"/>
                  </a:lnTo>
                  <a:lnTo>
                    <a:pt x="34" y="177"/>
                  </a:lnTo>
                  <a:lnTo>
                    <a:pt x="33" y="176"/>
                  </a:lnTo>
                  <a:lnTo>
                    <a:pt x="32" y="174"/>
                  </a:lnTo>
                  <a:lnTo>
                    <a:pt x="31" y="174"/>
                  </a:lnTo>
                  <a:lnTo>
                    <a:pt x="31" y="173"/>
                  </a:lnTo>
                  <a:lnTo>
                    <a:pt x="30" y="173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28" y="169"/>
                  </a:lnTo>
                  <a:lnTo>
                    <a:pt x="28" y="168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26" y="166"/>
                  </a:lnTo>
                  <a:lnTo>
                    <a:pt x="26" y="165"/>
                  </a:lnTo>
                  <a:lnTo>
                    <a:pt x="25" y="165"/>
                  </a:lnTo>
                  <a:lnTo>
                    <a:pt x="24" y="165"/>
                  </a:lnTo>
                  <a:lnTo>
                    <a:pt x="24" y="164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21" y="162"/>
                  </a:lnTo>
                  <a:lnTo>
                    <a:pt x="21" y="161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6" y="159"/>
                  </a:lnTo>
                  <a:lnTo>
                    <a:pt x="16" y="157"/>
                  </a:lnTo>
                  <a:lnTo>
                    <a:pt x="16" y="159"/>
                  </a:lnTo>
                  <a:lnTo>
                    <a:pt x="17" y="156"/>
                  </a:lnTo>
                  <a:lnTo>
                    <a:pt x="17" y="155"/>
                  </a:lnTo>
                  <a:lnTo>
                    <a:pt x="17" y="154"/>
                  </a:lnTo>
                  <a:lnTo>
                    <a:pt x="17" y="153"/>
                  </a:lnTo>
                  <a:lnTo>
                    <a:pt x="17" y="152"/>
                  </a:lnTo>
                  <a:lnTo>
                    <a:pt x="17" y="151"/>
                  </a:lnTo>
                  <a:lnTo>
                    <a:pt x="17" y="149"/>
                  </a:lnTo>
                  <a:lnTo>
                    <a:pt x="17" y="148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6" y="146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5" y="144"/>
                  </a:lnTo>
                  <a:lnTo>
                    <a:pt x="16" y="143"/>
                  </a:lnTo>
                  <a:lnTo>
                    <a:pt x="15" y="140"/>
                  </a:lnTo>
                  <a:lnTo>
                    <a:pt x="14" y="140"/>
                  </a:lnTo>
                  <a:lnTo>
                    <a:pt x="15" y="140"/>
                  </a:lnTo>
                  <a:lnTo>
                    <a:pt x="15" y="139"/>
                  </a:lnTo>
                  <a:lnTo>
                    <a:pt x="16" y="138"/>
                  </a:lnTo>
                  <a:lnTo>
                    <a:pt x="15" y="137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4" y="134"/>
                  </a:lnTo>
                  <a:lnTo>
                    <a:pt x="13" y="134"/>
                  </a:lnTo>
                  <a:lnTo>
                    <a:pt x="13" y="132"/>
                  </a:lnTo>
                  <a:lnTo>
                    <a:pt x="13" y="131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7"/>
                  </a:lnTo>
                  <a:lnTo>
                    <a:pt x="12" y="126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1" y="122"/>
                  </a:lnTo>
                  <a:lnTo>
                    <a:pt x="11" y="121"/>
                  </a:lnTo>
                  <a:lnTo>
                    <a:pt x="10" y="120"/>
                  </a:lnTo>
                  <a:lnTo>
                    <a:pt x="11" y="119"/>
                  </a:lnTo>
                  <a:lnTo>
                    <a:pt x="11" y="118"/>
                  </a:lnTo>
                  <a:lnTo>
                    <a:pt x="11" y="117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8" y="115"/>
                  </a:lnTo>
                  <a:lnTo>
                    <a:pt x="8" y="114"/>
                  </a:lnTo>
                  <a:lnTo>
                    <a:pt x="8" y="113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6" y="104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6" y="89"/>
                  </a:lnTo>
                  <a:lnTo>
                    <a:pt x="5" y="90"/>
                  </a:lnTo>
                  <a:lnTo>
                    <a:pt x="5" y="92"/>
                  </a:lnTo>
                  <a:lnTo>
                    <a:pt x="4" y="90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2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4" y="80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7"/>
                  </a:lnTo>
                  <a:lnTo>
                    <a:pt x="7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4" y="76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6" y="78"/>
                  </a:lnTo>
                  <a:lnTo>
                    <a:pt x="17" y="79"/>
                  </a:lnTo>
                  <a:lnTo>
                    <a:pt x="17" y="80"/>
                  </a:lnTo>
                  <a:lnTo>
                    <a:pt x="17" y="81"/>
                  </a:lnTo>
                  <a:lnTo>
                    <a:pt x="19" y="81"/>
                  </a:lnTo>
                  <a:lnTo>
                    <a:pt x="20" y="81"/>
                  </a:lnTo>
                  <a:lnTo>
                    <a:pt x="22" y="81"/>
                  </a:lnTo>
                  <a:lnTo>
                    <a:pt x="24" y="80"/>
                  </a:lnTo>
                  <a:lnTo>
                    <a:pt x="25" y="79"/>
                  </a:lnTo>
                  <a:lnTo>
                    <a:pt x="26" y="77"/>
                  </a:lnTo>
                  <a:lnTo>
                    <a:pt x="28" y="75"/>
                  </a:lnTo>
                  <a:lnTo>
                    <a:pt x="29" y="72"/>
                  </a:lnTo>
                  <a:lnTo>
                    <a:pt x="30" y="70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2" y="64"/>
                  </a:lnTo>
                  <a:lnTo>
                    <a:pt x="33" y="62"/>
                  </a:lnTo>
                  <a:lnTo>
                    <a:pt x="33" y="61"/>
                  </a:lnTo>
                  <a:lnTo>
                    <a:pt x="33" y="60"/>
                  </a:lnTo>
                  <a:lnTo>
                    <a:pt x="34" y="56"/>
                  </a:lnTo>
                  <a:lnTo>
                    <a:pt x="34" y="55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6" y="52"/>
                  </a:lnTo>
                  <a:lnTo>
                    <a:pt x="36" y="49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7" y="39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8" y="33"/>
                  </a:lnTo>
                  <a:lnTo>
                    <a:pt x="39" y="32"/>
                  </a:lnTo>
                  <a:lnTo>
                    <a:pt x="39" y="30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0" y="29"/>
                  </a:lnTo>
                  <a:lnTo>
                    <a:pt x="40" y="28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49" y="24"/>
                  </a:lnTo>
                  <a:lnTo>
                    <a:pt x="49" y="22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6" y="17"/>
                  </a:lnTo>
                  <a:lnTo>
                    <a:pt x="46" y="16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19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9" name="Freeform 110"/>
            <p:cNvSpPr>
              <a:spLocks/>
            </p:cNvSpPr>
            <p:nvPr/>
          </p:nvSpPr>
          <p:spPr bwMode="auto">
            <a:xfrm>
              <a:off x="2911475" y="3127375"/>
              <a:ext cx="346075" cy="327025"/>
            </a:xfrm>
            <a:custGeom>
              <a:avLst/>
              <a:gdLst>
                <a:gd name="T0" fmla="*/ 55 w 218"/>
                <a:gd name="T1" fmla="*/ 7 h 206"/>
                <a:gd name="T2" fmla="*/ 89 w 218"/>
                <a:gd name="T3" fmla="*/ 7 h 206"/>
                <a:gd name="T4" fmla="*/ 86 w 218"/>
                <a:gd name="T5" fmla="*/ 15 h 206"/>
                <a:gd name="T6" fmla="*/ 91 w 218"/>
                <a:gd name="T7" fmla="*/ 21 h 206"/>
                <a:gd name="T8" fmla="*/ 95 w 218"/>
                <a:gd name="T9" fmla="*/ 24 h 206"/>
                <a:gd name="T10" fmla="*/ 100 w 218"/>
                <a:gd name="T11" fmla="*/ 32 h 206"/>
                <a:gd name="T12" fmla="*/ 104 w 218"/>
                <a:gd name="T13" fmla="*/ 40 h 206"/>
                <a:gd name="T14" fmla="*/ 123 w 218"/>
                <a:gd name="T15" fmla="*/ 50 h 206"/>
                <a:gd name="T16" fmla="*/ 213 w 218"/>
                <a:gd name="T17" fmla="*/ 129 h 206"/>
                <a:gd name="T18" fmla="*/ 218 w 218"/>
                <a:gd name="T19" fmla="*/ 158 h 206"/>
                <a:gd name="T20" fmla="*/ 216 w 218"/>
                <a:gd name="T21" fmla="*/ 173 h 206"/>
                <a:gd name="T22" fmla="*/ 209 w 218"/>
                <a:gd name="T23" fmla="*/ 175 h 206"/>
                <a:gd name="T24" fmla="*/ 202 w 218"/>
                <a:gd name="T25" fmla="*/ 179 h 206"/>
                <a:gd name="T26" fmla="*/ 202 w 218"/>
                <a:gd name="T27" fmla="*/ 184 h 206"/>
                <a:gd name="T28" fmla="*/ 198 w 218"/>
                <a:gd name="T29" fmla="*/ 186 h 206"/>
                <a:gd name="T30" fmla="*/ 192 w 218"/>
                <a:gd name="T31" fmla="*/ 181 h 206"/>
                <a:gd name="T32" fmla="*/ 184 w 218"/>
                <a:gd name="T33" fmla="*/ 177 h 206"/>
                <a:gd name="T34" fmla="*/ 190 w 218"/>
                <a:gd name="T35" fmla="*/ 185 h 206"/>
                <a:gd name="T36" fmla="*/ 193 w 218"/>
                <a:gd name="T37" fmla="*/ 193 h 206"/>
                <a:gd name="T38" fmla="*/ 195 w 218"/>
                <a:gd name="T39" fmla="*/ 201 h 206"/>
                <a:gd name="T40" fmla="*/ 191 w 218"/>
                <a:gd name="T41" fmla="*/ 205 h 206"/>
                <a:gd name="T42" fmla="*/ 182 w 218"/>
                <a:gd name="T43" fmla="*/ 201 h 206"/>
                <a:gd name="T44" fmla="*/ 175 w 218"/>
                <a:gd name="T45" fmla="*/ 194 h 206"/>
                <a:gd name="T46" fmla="*/ 169 w 218"/>
                <a:gd name="T47" fmla="*/ 189 h 206"/>
                <a:gd name="T48" fmla="*/ 163 w 218"/>
                <a:gd name="T49" fmla="*/ 183 h 206"/>
                <a:gd name="T50" fmla="*/ 156 w 218"/>
                <a:gd name="T51" fmla="*/ 181 h 206"/>
                <a:gd name="T52" fmla="*/ 149 w 218"/>
                <a:gd name="T53" fmla="*/ 179 h 206"/>
                <a:gd name="T54" fmla="*/ 144 w 218"/>
                <a:gd name="T55" fmla="*/ 186 h 206"/>
                <a:gd name="T56" fmla="*/ 138 w 218"/>
                <a:gd name="T57" fmla="*/ 182 h 206"/>
                <a:gd name="T58" fmla="*/ 133 w 218"/>
                <a:gd name="T59" fmla="*/ 188 h 206"/>
                <a:gd name="T60" fmla="*/ 127 w 218"/>
                <a:gd name="T61" fmla="*/ 186 h 206"/>
                <a:gd name="T62" fmla="*/ 125 w 218"/>
                <a:gd name="T63" fmla="*/ 176 h 206"/>
                <a:gd name="T64" fmla="*/ 90 w 218"/>
                <a:gd name="T65" fmla="*/ 135 h 206"/>
                <a:gd name="T66" fmla="*/ 86 w 218"/>
                <a:gd name="T67" fmla="*/ 131 h 206"/>
                <a:gd name="T68" fmla="*/ 80 w 218"/>
                <a:gd name="T69" fmla="*/ 128 h 206"/>
                <a:gd name="T70" fmla="*/ 71 w 218"/>
                <a:gd name="T71" fmla="*/ 126 h 206"/>
                <a:gd name="T72" fmla="*/ 71 w 218"/>
                <a:gd name="T73" fmla="*/ 122 h 206"/>
                <a:gd name="T74" fmla="*/ 67 w 218"/>
                <a:gd name="T75" fmla="*/ 115 h 206"/>
                <a:gd name="T76" fmla="*/ 66 w 218"/>
                <a:gd name="T77" fmla="*/ 107 h 206"/>
                <a:gd name="T78" fmla="*/ 66 w 218"/>
                <a:gd name="T79" fmla="*/ 99 h 206"/>
                <a:gd name="T80" fmla="*/ 62 w 218"/>
                <a:gd name="T81" fmla="*/ 91 h 206"/>
                <a:gd name="T82" fmla="*/ 56 w 218"/>
                <a:gd name="T83" fmla="*/ 87 h 206"/>
                <a:gd name="T84" fmla="*/ 49 w 218"/>
                <a:gd name="T85" fmla="*/ 87 h 206"/>
                <a:gd name="T86" fmla="*/ 43 w 218"/>
                <a:gd name="T87" fmla="*/ 81 h 206"/>
                <a:gd name="T88" fmla="*/ 36 w 218"/>
                <a:gd name="T89" fmla="*/ 78 h 206"/>
                <a:gd name="T90" fmla="*/ 37 w 218"/>
                <a:gd name="T91" fmla="*/ 72 h 206"/>
                <a:gd name="T92" fmla="*/ 38 w 218"/>
                <a:gd name="T93" fmla="*/ 66 h 206"/>
                <a:gd name="T94" fmla="*/ 33 w 218"/>
                <a:gd name="T95" fmla="*/ 58 h 206"/>
                <a:gd name="T96" fmla="*/ 22 w 218"/>
                <a:gd name="T97" fmla="*/ 54 h 206"/>
                <a:gd name="T98" fmla="*/ 9 w 218"/>
                <a:gd name="T99" fmla="*/ 39 h 206"/>
                <a:gd name="T100" fmla="*/ 1 w 218"/>
                <a:gd name="T101" fmla="*/ 30 h 206"/>
                <a:gd name="T102" fmla="*/ 2 w 218"/>
                <a:gd name="T103" fmla="*/ 23 h 206"/>
                <a:gd name="T104" fmla="*/ 12 w 218"/>
                <a:gd name="T105" fmla="*/ 24 h 206"/>
                <a:gd name="T106" fmla="*/ 20 w 218"/>
                <a:gd name="T107" fmla="*/ 20 h 206"/>
                <a:gd name="T108" fmla="*/ 27 w 218"/>
                <a:gd name="T109" fmla="*/ 13 h 206"/>
                <a:gd name="T110" fmla="*/ 29 w 218"/>
                <a:gd name="T111" fmla="*/ 7 h 206"/>
                <a:gd name="T112" fmla="*/ 38 w 218"/>
                <a:gd name="T113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8" h="206">
                  <a:moveTo>
                    <a:pt x="43" y="3"/>
                  </a:moveTo>
                  <a:lnTo>
                    <a:pt x="43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78" y="7"/>
                  </a:lnTo>
                  <a:lnTo>
                    <a:pt x="83" y="7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0" y="8"/>
                  </a:lnTo>
                  <a:lnTo>
                    <a:pt x="90" y="10"/>
                  </a:lnTo>
                  <a:lnTo>
                    <a:pt x="89" y="10"/>
                  </a:lnTo>
                  <a:lnTo>
                    <a:pt x="89" y="11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87" y="13"/>
                  </a:lnTo>
                  <a:lnTo>
                    <a:pt x="86" y="14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6" y="18"/>
                  </a:lnTo>
                  <a:lnTo>
                    <a:pt x="86" y="19"/>
                  </a:lnTo>
                  <a:lnTo>
                    <a:pt x="87" y="19"/>
                  </a:lnTo>
                  <a:lnTo>
                    <a:pt x="88" y="20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90" y="21"/>
                  </a:lnTo>
                  <a:lnTo>
                    <a:pt x="91" y="21"/>
                  </a:lnTo>
                  <a:lnTo>
                    <a:pt x="92" y="21"/>
                  </a:lnTo>
                  <a:lnTo>
                    <a:pt x="92" y="20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3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6" y="25"/>
                  </a:lnTo>
                  <a:lnTo>
                    <a:pt x="97" y="25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3" y="35"/>
                  </a:lnTo>
                  <a:lnTo>
                    <a:pt x="103" y="36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40"/>
                  </a:lnTo>
                  <a:lnTo>
                    <a:pt x="105" y="40"/>
                  </a:lnTo>
                  <a:lnTo>
                    <a:pt x="107" y="42"/>
                  </a:lnTo>
                  <a:lnTo>
                    <a:pt x="108" y="42"/>
                  </a:lnTo>
                  <a:lnTo>
                    <a:pt x="113" y="45"/>
                  </a:lnTo>
                  <a:lnTo>
                    <a:pt x="114" y="45"/>
                  </a:lnTo>
                  <a:lnTo>
                    <a:pt x="115" y="46"/>
                  </a:lnTo>
                  <a:lnTo>
                    <a:pt x="116" y="47"/>
                  </a:lnTo>
                  <a:lnTo>
                    <a:pt x="121" y="49"/>
                  </a:lnTo>
                  <a:lnTo>
                    <a:pt x="123" y="50"/>
                  </a:lnTo>
                  <a:lnTo>
                    <a:pt x="124" y="50"/>
                  </a:lnTo>
                  <a:lnTo>
                    <a:pt x="125" y="52"/>
                  </a:lnTo>
                  <a:lnTo>
                    <a:pt x="126" y="52"/>
                  </a:lnTo>
                  <a:lnTo>
                    <a:pt x="148" y="62"/>
                  </a:lnTo>
                  <a:lnTo>
                    <a:pt x="150" y="65"/>
                  </a:lnTo>
                  <a:lnTo>
                    <a:pt x="164" y="79"/>
                  </a:lnTo>
                  <a:lnTo>
                    <a:pt x="185" y="100"/>
                  </a:lnTo>
                  <a:lnTo>
                    <a:pt x="195" y="109"/>
                  </a:lnTo>
                  <a:lnTo>
                    <a:pt x="213" y="129"/>
                  </a:lnTo>
                  <a:lnTo>
                    <a:pt x="218" y="131"/>
                  </a:lnTo>
                  <a:lnTo>
                    <a:pt x="218" y="145"/>
                  </a:lnTo>
                  <a:lnTo>
                    <a:pt x="218" y="148"/>
                  </a:lnTo>
                  <a:lnTo>
                    <a:pt x="218" y="149"/>
                  </a:lnTo>
                  <a:lnTo>
                    <a:pt x="218" y="150"/>
                  </a:lnTo>
                  <a:lnTo>
                    <a:pt x="218" y="152"/>
                  </a:lnTo>
                  <a:lnTo>
                    <a:pt x="218" y="155"/>
                  </a:lnTo>
                  <a:lnTo>
                    <a:pt x="218" y="156"/>
                  </a:lnTo>
                  <a:lnTo>
                    <a:pt x="218" y="158"/>
                  </a:lnTo>
                  <a:lnTo>
                    <a:pt x="218" y="159"/>
                  </a:lnTo>
                  <a:lnTo>
                    <a:pt x="218" y="164"/>
                  </a:lnTo>
                  <a:lnTo>
                    <a:pt x="218" y="168"/>
                  </a:lnTo>
                  <a:lnTo>
                    <a:pt x="218" y="169"/>
                  </a:lnTo>
                  <a:lnTo>
                    <a:pt x="218" y="171"/>
                  </a:lnTo>
                  <a:lnTo>
                    <a:pt x="218" y="172"/>
                  </a:lnTo>
                  <a:lnTo>
                    <a:pt x="217" y="172"/>
                  </a:lnTo>
                  <a:lnTo>
                    <a:pt x="217" y="173"/>
                  </a:lnTo>
                  <a:lnTo>
                    <a:pt x="216" y="173"/>
                  </a:lnTo>
                  <a:lnTo>
                    <a:pt x="215" y="173"/>
                  </a:lnTo>
                  <a:lnTo>
                    <a:pt x="215" y="174"/>
                  </a:lnTo>
                  <a:lnTo>
                    <a:pt x="213" y="174"/>
                  </a:lnTo>
                  <a:lnTo>
                    <a:pt x="213" y="175"/>
                  </a:lnTo>
                  <a:lnTo>
                    <a:pt x="212" y="174"/>
                  </a:lnTo>
                  <a:lnTo>
                    <a:pt x="212" y="175"/>
                  </a:lnTo>
                  <a:lnTo>
                    <a:pt x="211" y="175"/>
                  </a:lnTo>
                  <a:lnTo>
                    <a:pt x="210" y="175"/>
                  </a:lnTo>
                  <a:lnTo>
                    <a:pt x="209" y="175"/>
                  </a:lnTo>
                  <a:lnTo>
                    <a:pt x="208" y="175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9"/>
                  </a:lnTo>
                  <a:lnTo>
                    <a:pt x="202" y="179"/>
                  </a:lnTo>
                  <a:lnTo>
                    <a:pt x="202" y="180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1" y="182"/>
                  </a:lnTo>
                  <a:lnTo>
                    <a:pt x="201" y="183"/>
                  </a:lnTo>
                  <a:lnTo>
                    <a:pt x="200" y="183"/>
                  </a:lnTo>
                  <a:lnTo>
                    <a:pt x="201" y="184"/>
                  </a:lnTo>
                  <a:lnTo>
                    <a:pt x="202" y="184"/>
                  </a:lnTo>
                  <a:lnTo>
                    <a:pt x="202" y="185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1" y="188"/>
                  </a:lnTo>
                  <a:lnTo>
                    <a:pt x="201" y="186"/>
                  </a:lnTo>
                  <a:lnTo>
                    <a:pt x="200" y="186"/>
                  </a:lnTo>
                  <a:lnTo>
                    <a:pt x="199" y="186"/>
                  </a:lnTo>
                  <a:lnTo>
                    <a:pt x="199" y="186"/>
                  </a:lnTo>
                  <a:lnTo>
                    <a:pt x="198" y="186"/>
                  </a:lnTo>
                  <a:lnTo>
                    <a:pt x="198" y="185"/>
                  </a:lnTo>
                  <a:lnTo>
                    <a:pt x="196" y="184"/>
                  </a:lnTo>
                  <a:lnTo>
                    <a:pt x="196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3" y="183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1" y="181"/>
                  </a:lnTo>
                  <a:lnTo>
                    <a:pt x="191" y="180"/>
                  </a:lnTo>
                  <a:lnTo>
                    <a:pt x="190" y="180"/>
                  </a:lnTo>
                  <a:lnTo>
                    <a:pt x="189" y="179"/>
                  </a:lnTo>
                  <a:lnTo>
                    <a:pt x="187" y="179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5" y="177"/>
                  </a:lnTo>
                  <a:lnTo>
                    <a:pt x="184" y="177"/>
                  </a:lnTo>
                  <a:lnTo>
                    <a:pt x="184" y="179"/>
                  </a:lnTo>
                  <a:lnTo>
                    <a:pt x="185" y="179"/>
                  </a:lnTo>
                  <a:lnTo>
                    <a:pt x="186" y="180"/>
                  </a:lnTo>
                  <a:lnTo>
                    <a:pt x="187" y="181"/>
                  </a:lnTo>
                  <a:lnTo>
                    <a:pt x="187" y="182"/>
                  </a:lnTo>
                  <a:lnTo>
                    <a:pt x="189" y="182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90" y="185"/>
                  </a:lnTo>
                  <a:lnTo>
                    <a:pt x="190" y="186"/>
                  </a:lnTo>
                  <a:lnTo>
                    <a:pt x="191" y="186"/>
                  </a:lnTo>
                  <a:lnTo>
                    <a:pt x="191" y="188"/>
                  </a:lnTo>
                  <a:lnTo>
                    <a:pt x="192" y="188"/>
                  </a:lnTo>
                  <a:lnTo>
                    <a:pt x="192" y="189"/>
                  </a:lnTo>
                  <a:lnTo>
                    <a:pt x="193" y="190"/>
                  </a:lnTo>
                  <a:lnTo>
                    <a:pt x="193" y="191"/>
                  </a:lnTo>
                  <a:lnTo>
                    <a:pt x="193" y="192"/>
                  </a:lnTo>
                  <a:lnTo>
                    <a:pt x="193" y="193"/>
                  </a:lnTo>
                  <a:lnTo>
                    <a:pt x="194" y="193"/>
                  </a:lnTo>
                  <a:lnTo>
                    <a:pt x="194" y="194"/>
                  </a:lnTo>
                  <a:lnTo>
                    <a:pt x="194" y="196"/>
                  </a:lnTo>
                  <a:lnTo>
                    <a:pt x="194" y="197"/>
                  </a:lnTo>
                  <a:lnTo>
                    <a:pt x="195" y="197"/>
                  </a:lnTo>
                  <a:lnTo>
                    <a:pt x="195" y="198"/>
                  </a:lnTo>
                  <a:lnTo>
                    <a:pt x="195" y="199"/>
                  </a:lnTo>
                  <a:lnTo>
                    <a:pt x="195" y="200"/>
                  </a:lnTo>
                  <a:lnTo>
                    <a:pt x="195" y="201"/>
                  </a:lnTo>
                  <a:lnTo>
                    <a:pt x="195" y="202"/>
                  </a:lnTo>
                  <a:lnTo>
                    <a:pt x="195" y="203"/>
                  </a:lnTo>
                  <a:lnTo>
                    <a:pt x="195" y="205"/>
                  </a:lnTo>
                  <a:lnTo>
                    <a:pt x="194" y="205"/>
                  </a:lnTo>
                  <a:lnTo>
                    <a:pt x="194" y="206"/>
                  </a:lnTo>
                  <a:lnTo>
                    <a:pt x="193" y="206"/>
                  </a:lnTo>
                  <a:lnTo>
                    <a:pt x="192" y="206"/>
                  </a:lnTo>
                  <a:lnTo>
                    <a:pt x="192" y="205"/>
                  </a:lnTo>
                  <a:lnTo>
                    <a:pt x="191" y="205"/>
                  </a:lnTo>
                  <a:lnTo>
                    <a:pt x="190" y="205"/>
                  </a:lnTo>
                  <a:lnTo>
                    <a:pt x="189" y="205"/>
                  </a:lnTo>
                  <a:lnTo>
                    <a:pt x="187" y="206"/>
                  </a:lnTo>
                  <a:lnTo>
                    <a:pt x="186" y="206"/>
                  </a:lnTo>
                  <a:lnTo>
                    <a:pt x="185" y="206"/>
                  </a:lnTo>
                  <a:lnTo>
                    <a:pt x="183" y="205"/>
                  </a:lnTo>
                  <a:lnTo>
                    <a:pt x="183" y="203"/>
                  </a:lnTo>
                  <a:lnTo>
                    <a:pt x="182" y="202"/>
                  </a:lnTo>
                  <a:lnTo>
                    <a:pt x="182" y="201"/>
                  </a:lnTo>
                  <a:lnTo>
                    <a:pt x="181" y="200"/>
                  </a:lnTo>
                  <a:lnTo>
                    <a:pt x="180" y="200"/>
                  </a:lnTo>
                  <a:lnTo>
                    <a:pt x="180" y="199"/>
                  </a:lnTo>
                  <a:lnTo>
                    <a:pt x="178" y="198"/>
                  </a:lnTo>
                  <a:lnTo>
                    <a:pt x="177" y="198"/>
                  </a:lnTo>
                  <a:lnTo>
                    <a:pt x="177" y="197"/>
                  </a:lnTo>
                  <a:lnTo>
                    <a:pt x="176" y="197"/>
                  </a:lnTo>
                  <a:lnTo>
                    <a:pt x="176" y="196"/>
                  </a:lnTo>
                  <a:lnTo>
                    <a:pt x="175" y="194"/>
                  </a:lnTo>
                  <a:lnTo>
                    <a:pt x="174" y="193"/>
                  </a:lnTo>
                  <a:lnTo>
                    <a:pt x="174" y="192"/>
                  </a:lnTo>
                  <a:lnTo>
                    <a:pt x="173" y="191"/>
                  </a:lnTo>
                  <a:lnTo>
                    <a:pt x="172" y="191"/>
                  </a:lnTo>
                  <a:lnTo>
                    <a:pt x="170" y="191"/>
                  </a:lnTo>
                  <a:lnTo>
                    <a:pt x="170" y="190"/>
                  </a:lnTo>
                  <a:lnTo>
                    <a:pt x="169" y="190"/>
                  </a:lnTo>
                  <a:lnTo>
                    <a:pt x="168" y="190"/>
                  </a:lnTo>
                  <a:lnTo>
                    <a:pt x="169" y="189"/>
                  </a:lnTo>
                  <a:lnTo>
                    <a:pt x="168" y="189"/>
                  </a:lnTo>
                  <a:lnTo>
                    <a:pt x="168" y="188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66" y="185"/>
                  </a:lnTo>
                  <a:lnTo>
                    <a:pt x="165" y="184"/>
                  </a:lnTo>
                  <a:lnTo>
                    <a:pt x="164" y="184"/>
                  </a:lnTo>
                  <a:lnTo>
                    <a:pt x="164" y="183"/>
                  </a:lnTo>
                  <a:lnTo>
                    <a:pt x="163" y="183"/>
                  </a:lnTo>
                  <a:lnTo>
                    <a:pt x="163" y="182"/>
                  </a:lnTo>
                  <a:lnTo>
                    <a:pt x="161" y="182"/>
                  </a:lnTo>
                  <a:lnTo>
                    <a:pt x="160" y="182"/>
                  </a:lnTo>
                  <a:lnTo>
                    <a:pt x="160" y="181"/>
                  </a:lnTo>
                  <a:lnTo>
                    <a:pt x="159" y="181"/>
                  </a:lnTo>
                  <a:lnTo>
                    <a:pt x="158" y="182"/>
                  </a:lnTo>
                  <a:lnTo>
                    <a:pt x="157" y="182"/>
                  </a:lnTo>
                  <a:lnTo>
                    <a:pt x="156" y="182"/>
                  </a:lnTo>
                  <a:lnTo>
                    <a:pt x="156" y="181"/>
                  </a:lnTo>
                  <a:lnTo>
                    <a:pt x="155" y="180"/>
                  </a:lnTo>
                  <a:lnTo>
                    <a:pt x="153" y="180"/>
                  </a:lnTo>
                  <a:lnTo>
                    <a:pt x="153" y="179"/>
                  </a:lnTo>
                  <a:lnTo>
                    <a:pt x="152" y="179"/>
                  </a:lnTo>
                  <a:lnTo>
                    <a:pt x="152" y="177"/>
                  </a:lnTo>
                  <a:lnTo>
                    <a:pt x="151" y="177"/>
                  </a:lnTo>
                  <a:lnTo>
                    <a:pt x="150" y="177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80"/>
                  </a:lnTo>
                  <a:lnTo>
                    <a:pt x="149" y="180"/>
                  </a:lnTo>
                  <a:lnTo>
                    <a:pt x="148" y="180"/>
                  </a:lnTo>
                  <a:lnTo>
                    <a:pt x="148" y="182"/>
                  </a:lnTo>
                  <a:lnTo>
                    <a:pt x="148" y="183"/>
                  </a:lnTo>
                  <a:lnTo>
                    <a:pt x="147" y="184"/>
                  </a:lnTo>
                  <a:lnTo>
                    <a:pt x="147" y="185"/>
                  </a:lnTo>
                  <a:lnTo>
                    <a:pt x="146" y="185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3" y="185"/>
                  </a:lnTo>
                  <a:lnTo>
                    <a:pt x="142" y="185"/>
                  </a:lnTo>
                  <a:lnTo>
                    <a:pt x="141" y="185"/>
                  </a:lnTo>
                  <a:lnTo>
                    <a:pt x="141" y="184"/>
                  </a:lnTo>
                  <a:lnTo>
                    <a:pt x="141" y="183"/>
                  </a:lnTo>
                  <a:lnTo>
                    <a:pt x="140" y="183"/>
                  </a:lnTo>
                  <a:lnTo>
                    <a:pt x="139" y="182"/>
                  </a:lnTo>
                  <a:lnTo>
                    <a:pt x="138" y="182"/>
                  </a:lnTo>
                  <a:lnTo>
                    <a:pt x="136" y="182"/>
                  </a:lnTo>
                  <a:lnTo>
                    <a:pt x="136" y="183"/>
                  </a:lnTo>
                  <a:lnTo>
                    <a:pt x="136" y="184"/>
                  </a:lnTo>
                  <a:lnTo>
                    <a:pt x="136" y="185"/>
                  </a:lnTo>
                  <a:lnTo>
                    <a:pt x="136" y="186"/>
                  </a:lnTo>
                  <a:lnTo>
                    <a:pt x="135" y="186"/>
                  </a:lnTo>
                  <a:lnTo>
                    <a:pt x="134" y="186"/>
                  </a:lnTo>
                  <a:lnTo>
                    <a:pt x="133" y="186"/>
                  </a:lnTo>
                  <a:lnTo>
                    <a:pt x="133" y="188"/>
                  </a:lnTo>
                  <a:lnTo>
                    <a:pt x="131" y="189"/>
                  </a:lnTo>
                  <a:lnTo>
                    <a:pt x="131" y="188"/>
                  </a:lnTo>
                  <a:lnTo>
                    <a:pt x="130" y="189"/>
                  </a:lnTo>
                  <a:lnTo>
                    <a:pt x="130" y="190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89"/>
                  </a:lnTo>
                  <a:lnTo>
                    <a:pt x="127" y="188"/>
                  </a:lnTo>
                  <a:lnTo>
                    <a:pt x="127" y="186"/>
                  </a:lnTo>
                  <a:lnTo>
                    <a:pt x="129" y="186"/>
                  </a:lnTo>
                  <a:lnTo>
                    <a:pt x="127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3"/>
                  </a:lnTo>
                  <a:lnTo>
                    <a:pt x="125" y="182"/>
                  </a:lnTo>
                  <a:lnTo>
                    <a:pt x="125" y="177"/>
                  </a:lnTo>
                  <a:lnTo>
                    <a:pt x="125" y="176"/>
                  </a:lnTo>
                  <a:lnTo>
                    <a:pt x="125" y="174"/>
                  </a:lnTo>
                  <a:lnTo>
                    <a:pt x="109" y="158"/>
                  </a:lnTo>
                  <a:lnTo>
                    <a:pt x="103" y="151"/>
                  </a:lnTo>
                  <a:lnTo>
                    <a:pt x="93" y="140"/>
                  </a:lnTo>
                  <a:lnTo>
                    <a:pt x="92" y="139"/>
                  </a:lnTo>
                  <a:lnTo>
                    <a:pt x="92" y="138"/>
                  </a:lnTo>
                  <a:lnTo>
                    <a:pt x="91" y="137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89" y="134"/>
                  </a:lnTo>
                  <a:lnTo>
                    <a:pt x="88" y="134"/>
                  </a:lnTo>
                  <a:lnTo>
                    <a:pt x="87" y="134"/>
                  </a:lnTo>
                  <a:lnTo>
                    <a:pt x="87" y="133"/>
                  </a:lnTo>
                  <a:lnTo>
                    <a:pt x="86" y="133"/>
                  </a:lnTo>
                  <a:lnTo>
                    <a:pt x="87" y="132"/>
                  </a:lnTo>
                  <a:lnTo>
                    <a:pt x="87" y="132"/>
                  </a:lnTo>
                  <a:lnTo>
                    <a:pt x="86" y="132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6" y="129"/>
                  </a:lnTo>
                  <a:lnTo>
                    <a:pt x="84" y="129"/>
                  </a:lnTo>
                  <a:lnTo>
                    <a:pt x="84" y="128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1" y="126"/>
                  </a:lnTo>
                  <a:lnTo>
                    <a:pt x="80" y="126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6" y="128"/>
                  </a:lnTo>
                  <a:lnTo>
                    <a:pt x="75" y="128"/>
                  </a:lnTo>
                  <a:lnTo>
                    <a:pt x="74" y="128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2" y="126"/>
                  </a:lnTo>
                  <a:lnTo>
                    <a:pt x="71" y="126"/>
                  </a:lnTo>
                  <a:lnTo>
                    <a:pt x="71" y="128"/>
                  </a:lnTo>
                  <a:lnTo>
                    <a:pt x="70" y="128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9" y="125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1" y="122"/>
                  </a:lnTo>
                  <a:lnTo>
                    <a:pt x="72" y="121"/>
                  </a:lnTo>
                  <a:lnTo>
                    <a:pt x="72" y="120"/>
                  </a:lnTo>
                  <a:lnTo>
                    <a:pt x="71" y="118"/>
                  </a:lnTo>
                  <a:lnTo>
                    <a:pt x="71" y="117"/>
                  </a:lnTo>
                  <a:lnTo>
                    <a:pt x="70" y="117"/>
                  </a:lnTo>
                  <a:lnTo>
                    <a:pt x="70" y="116"/>
                  </a:lnTo>
                  <a:lnTo>
                    <a:pt x="69" y="116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5" y="113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9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6" y="106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0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5" y="97"/>
                  </a:lnTo>
                  <a:lnTo>
                    <a:pt x="64" y="96"/>
                  </a:lnTo>
                  <a:lnTo>
                    <a:pt x="64" y="95"/>
                  </a:lnTo>
                  <a:lnTo>
                    <a:pt x="63" y="93"/>
                  </a:lnTo>
                  <a:lnTo>
                    <a:pt x="63" y="92"/>
                  </a:lnTo>
                  <a:lnTo>
                    <a:pt x="63" y="91"/>
                  </a:lnTo>
                  <a:lnTo>
                    <a:pt x="62" y="91"/>
                  </a:lnTo>
                  <a:lnTo>
                    <a:pt x="62" y="90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0" y="89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6" y="88"/>
                  </a:lnTo>
                  <a:lnTo>
                    <a:pt x="55" y="88"/>
                  </a:lnTo>
                  <a:lnTo>
                    <a:pt x="54" y="88"/>
                  </a:lnTo>
                  <a:lnTo>
                    <a:pt x="53" y="88"/>
                  </a:lnTo>
                  <a:lnTo>
                    <a:pt x="53" y="87"/>
                  </a:lnTo>
                  <a:lnTo>
                    <a:pt x="52" y="88"/>
                  </a:lnTo>
                  <a:lnTo>
                    <a:pt x="52" y="87"/>
                  </a:lnTo>
                  <a:lnTo>
                    <a:pt x="50" y="87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8" y="84"/>
                  </a:lnTo>
                  <a:lnTo>
                    <a:pt x="47" y="83"/>
                  </a:lnTo>
                  <a:lnTo>
                    <a:pt x="47" y="82"/>
                  </a:lnTo>
                  <a:lnTo>
                    <a:pt x="46" y="82"/>
                  </a:lnTo>
                  <a:lnTo>
                    <a:pt x="45" y="82"/>
                  </a:lnTo>
                  <a:lnTo>
                    <a:pt x="44" y="81"/>
                  </a:lnTo>
                  <a:lnTo>
                    <a:pt x="43" y="81"/>
                  </a:lnTo>
                  <a:lnTo>
                    <a:pt x="41" y="82"/>
                  </a:lnTo>
                  <a:lnTo>
                    <a:pt x="40" y="82"/>
                  </a:lnTo>
                  <a:lnTo>
                    <a:pt x="40" y="81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38" y="79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6" y="76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39" y="70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8" y="67"/>
                  </a:lnTo>
                  <a:lnTo>
                    <a:pt x="39" y="66"/>
                  </a:lnTo>
                  <a:lnTo>
                    <a:pt x="38" y="66"/>
                  </a:lnTo>
                  <a:lnTo>
                    <a:pt x="38" y="65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6" y="63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8" y="59"/>
                  </a:lnTo>
                  <a:lnTo>
                    <a:pt x="27" y="58"/>
                  </a:lnTo>
                  <a:lnTo>
                    <a:pt x="26" y="57"/>
                  </a:lnTo>
                  <a:lnTo>
                    <a:pt x="22" y="54"/>
                  </a:lnTo>
                  <a:lnTo>
                    <a:pt x="19" y="52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3" y="45"/>
                  </a:lnTo>
                  <a:lnTo>
                    <a:pt x="12" y="44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6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0" name="Freeform 113"/>
            <p:cNvSpPr>
              <a:spLocks/>
            </p:cNvSpPr>
            <p:nvPr/>
          </p:nvSpPr>
          <p:spPr bwMode="auto">
            <a:xfrm>
              <a:off x="3009900" y="3619500"/>
              <a:ext cx="617538" cy="365125"/>
            </a:xfrm>
            <a:custGeom>
              <a:avLst/>
              <a:gdLst>
                <a:gd name="T0" fmla="*/ 84 w 389"/>
                <a:gd name="T1" fmla="*/ 0 h 230"/>
                <a:gd name="T2" fmla="*/ 106 w 389"/>
                <a:gd name="T3" fmla="*/ 1 h 230"/>
                <a:gd name="T4" fmla="*/ 122 w 389"/>
                <a:gd name="T5" fmla="*/ 1 h 230"/>
                <a:gd name="T6" fmla="*/ 142 w 389"/>
                <a:gd name="T7" fmla="*/ 1 h 230"/>
                <a:gd name="T8" fmla="*/ 163 w 389"/>
                <a:gd name="T9" fmla="*/ 1 h 230"/>
                <a:gd name="T10" fmla="*/ 240 w 389"/>
                <a:gd name="T11" fmla="*/ 45 h 230"/>
                <a:gd name="T12" fmla="*/ 279 w 389"/>
                <a:gd name="T13" fmla="*/ 92 h 230"/>
                <a:gd name="T14" fmla="*/ 387 w 389"/>
                <a:gd name="T15" fmla="*/ 179 h 230"/>
                <a:gd name="T16" fmla="*/ 371 w 389"/>
                <a:gd name="T17" fmla="*/ 226 h 230"/>
                <a:gd name="T18" fmla="*/ 360 w 389"/>
                <a:gd name="T19" fmla="*/ 216 h 230"/>
                <a:gd name="T20" fmla="*/ 351 w 389"/>
                <a:gd name="T21" fmla="*/ 211 h 230"/>
                <a:gd name="T22" fmla="*/ 337 w 389"/>
                <a:gd name="T23" fmla="*/ 210 h 230"/>
                <a:gd name="T24" fmla="*/ 325 w 389"/>
                <a:gd name="T25" fmla="*/ 206 h 230"/>
                <a:gd name="T26" fmla="*/ 312 w 389"/>
                <a:gd name="T27" fmla="*/ 199 h 230"/>
                <a:gd name="T28" fmla="*/ 303 w 389"/>
                <a:gd name="T29" fmla="*/ 193 h 230"/>
                <a:gd name="T30" fmla="*/ 295 w 389"/>
                <a:gd name="T31" fmla="*/ 188 h 230"/>
                <a:gd name="T32" fmla="*/ 286 w 389"/>
                <a:gd name="T33" fmla="*/ 189 h 230"/>
                <a:gd name="T34" fmla="*/ 277 w 389"/>
                <a:gd name="T35" fmla="*/ 183 h 230"/>
                <a:gd name="T36" fmla="*/ 267 w 389"/>
                <a:gd name="T37" fmla="*/ 178 h 230"/>
                <a:gd name="T38" fmla="*/ 259 w 389"/>
                <a:gd name="T39" fmla="*/ 175 h 230"/>
                <a:gd name="T40" fmla="*/ 250 w 389"/>
                <a:gd name="T41" fmla="*/ 178 h 230"/>
                <a:gd name="T42" fmla="*/ 245 w 389"/>
                <a:gd name="T43" fmla="*/ 184 h 230"/>
                <a:gd name="T44" fmla="*/ 241 w 389"/>
                <a:gd name="T45" fmla="*/ 194 h 230"/>
                <a:gd name="T46" fmla="*/ 230 w 389"/>
                <a:gd name="T47" fmla="*/ 197 h 230"/>
                <a:gd name="T48" fmla="*/ 222 w 389"/>
                <a:gd name="T49" fmla="*/ 201 h 230"/>
                <a:gd name="T50" fmla="*/ 213 w 389"/>
                <a:gd name="T51" fmla="*/ 199 h 230"/>
                <a:gd name="T52" fmla="*/ 215 w 389"/>
                <a:gd name="T53" fmla="*/ 208 h 230"/>
                <a:gd name="T54" fmla="*/ 219 w 389"/>
                <a:gd name="T55" fmla="*/ 218 h 230"/>
                <a:gd name="T56" fmla="*/ 213 w 389"/>
                <a:gd name="T57" fmla="*/ 222 h 230"/>
                <a:gd name="T58" fmla="*/ 202 w 389"/>
                <a:gd name="T59" fmla="*/ 214 h 230"/>
                <a:gd name="T60" fmla="*/ 190 w 389"/>
                <a:gd name="T61" fmla="*/ 204 h 230"/>
                <a:gd name="T62" fmla="*/ 170 w 389"/>
                <a:gd name="T63" fmla="*/ 208 h 230"/>
                <a:gd name="T64" fmla="*/ 156 w 389"/>
                <a:gd name="T65" fmla="*/ 212 h 230"/>
                <a:gd name="T66" fmla="*/ 145 w 389"/>
                <a:gd name="T67" fmla="*/ 209 h 230"/>
                <a:gd name="T68" fmla="*/ 148 w 389"/>
                <a:gd name="T69" fmla="*/ 192 h 230"/>
                <a:gd name="T70" fmla="*/ 148 w 389"/>
                <a:gd name="T71" fmla="*/ 176 h 230"/>
                <a:gd name="T72" fmla="*/ 141 w 389"/>
                <a:gd name="T73" fmla="*/ 165 h 230"/>
                <a:gd name="T74" fmla="*/ 129 w 389"/>
                <a:gd name="T75" fmla="*/ 159 h 230"/>
                <a:gd name="T76" fmla="*/ 120 w 389"/>
                <a:gd name="T77" fmla="*/ 162 h 230"/>
                <a:gd name="T78" fmla="*/ 108 w 389"/>
                <a:gd name="T79" fmla="*/ 153 h 230"/>
                <a:gd name="T80" fmla="*/ 98 w 389"/>
                <a:gd name="T81" fmla="*/ 146 h 230"/>
                <a:gd name="T82" fmla="*/ 94 w 389"/>
                <a:gd name="T83" fmla="*/ 136 h 230"/>
                <a:gd name="T84" fmla="*/ 98 w 389"/>
                <a:gd name="T85" fmla="*/ 123 h 230"/>
                <a:gd name="T86" fmla="*/ 102 w 389"/>
                <a:gd name="T87" fmla="*/ 111 h 230"/>
                <a:gd name="T88" fmla="*/ 102 w 389"/>
                <a:gd name="T89" fmla="*/ 121 h 230"/>
                <a:gd name="T90" fmla="*/ 104 w 389"/>
                <a:gd name="T91" fmla="*/ 116 h 230"/>
                <a:gd name="T92" fmla="*/ 99 w 389"/>
                <a:gd name="T93" fmla="*/ 104 h 230"/>
                <a:gd name="T94" fmla="*/ 94 w 389"/>
                <a:gd name="T95" fmla="*/ 92 h 230"/>
                <a:gd name="T96" fmla="*/ 82 w 389"/>
                <a:gd name="T97" fmla="*/ 89 h 230"/>
                <a:gd name="T98" fmla="*/ 70 w 389"/>
                <a:gd name="T99" fmla="*/ 84 h 230"/>
                <a:gd name="T100" fmla="*/ 62 w 389"/>
                <a:gd name="T101" fmla="*/ 76 h 230"/>
                <a:gd name="T102" fmla="*/ 54 w 389"/>
                <a:gd name="T103" fmla="*/ 67 h 230"/>
                <a:gd name="T104" fmla="*/ 46 w 389"/>
                <a:gd name="T105" fmla="*/ 53 h 230"/>
                <a:gd name="T106" fmla="*/ 37 w 389"/>
                <a:gd name="T107" fmla="*/ 41 h 230"/>
                <a:gd name="T108" fmla="*/ 28 w 389"/>
                <a:gd name="T109" fmla="*/ 40 h 230"/>
                <a:gd name="T110" fmla="*/ 16 w 389"/>
                <a:gd name="T111" fmla="*/ 34 h 230"/>
                <a:gd name="T112" fmla="*/ 9 w 389"/>
                <a:gd name="T113" fmla="*/ 24 h 230"/>
                <a:gd name="T114" fmla="*/ 5 w 389"/>
                <a:gd name="T115" fmla="*/ 11 h 230"/>
                <a:gd name="T116" fmla="*/ 0 w 389"/>
                <a:gd name="T117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230">
                  <a:moveTo>
                    <a:pt x="21" y="0"/>
                  </a:moveTo>
                  <a:lnTo>
                    <a:pt x="27" y="0"/>
                  </a:lnTo>
                  <a:lnTo>
                    <a:pt x="31" y="0"/>
                  </a:lnTo>
                  <a:lnTo>
                    <a:pt x="50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1"/>
                  </a:lnTo>
                  <a:lnTo>
                    <a:pt x="132" y="1"/>
                  </a:lnTo>
                  <a:lnTo>
                    <a:pt x="134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2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9" y="1"/>
                  </a:lnTo>
                  <a:lnTo>
                    <a:pt x="151" y="1"/>
                  </a:lnTo>
                  <a:lnTo>
                    <a:pt x="153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3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70" y="1"/>
                  </a:lnTo>
                  <a:lnTo>
                    <a:pt x="172" y="1"/>
                  </a:lnTo>
                  <a:lnTo>
                    <a:pt x="175" y="1"/>
                  </a:lnTo>
                  <a:lnTo>
                    <a:pt x="211" y="1"/>
                  </a:lnTo>
                  <a:lnTo>
                    <a:pt x="235" y="1"/>
                  </a:lnTo>
                  <a:lnTo>
                    <a:pt x="236" y="1"/>
                  </a:lnTo>
                  <a:lnTo>
                    <a:pt x="240" y="1"/>
                  </a:lnTo>
                  <a:lnTo>
                    <a:pt x="240" y="5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40" y="45"/>
                  </a:lnTo>
                  <a:lnTo>
                    <a:pt x="261" y="47"/>
                  </a:lnTo>
                  <a:lnTo>
                    <a:pt x="261" y="68"/>
                  </a:lnTo>
                  <a:lnTo>
                    <a:pt x="266" y="68"/>
                  </a:lnTo>
                  <a:lnTo>
                    <a:pt x="266" y="72"/>
                  </a:lnTo>
                  <a:lnTo>
                    <a:pt x="269" y="73"/>
                  </a:lnTo>
                  <a:lnTo>
                    <a:pt x="269" y="76"/>
                  </a:lnTo>
                  <a:lnTo>
                    <a:pt x="273" y="76"/>
                  </a:lnTo>
                  <a:lnTo>
                    <a:pt x="273" y="79"/>
                  </a:lnTo>
                  <a:lnTo>
                    <a:pt x="277" y="79"/>
                  </a:lnTo>
                  <a:lnTo>
                    <a:pt x="277" y="84"/>
                  </a:lnTo>
                  <a:lnTo>
                    <a:pt x="279" y="84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99" y="92"/>
                  </a:lnTo>
                  <a:lnTo>
                    <a:pt x="304" y="92"/>
                  </a:lnTo>
                  <a:lnTo>
                    <a:pt x="304" y="115"/>
                  </a:lnTo>
                  <a:lnTo>
                    <a:pt x="315" y="115"/>
                  </a:lnTo>
                  <a:lnTo>
                    <a:pt x="318" y="115"/>
                  </a:lnTo>
                  <a:lnTo>
                    <a:pt x="319" y="115"/>
                  </a:lnTo>
                  <a:lnTo>
                    <a:pt x="319" y="116"/>
                  </a:lnTo>
                  <a:lnTo>
                    <a:pt x="319" y="136"/>
                  </a:lnTo>
                  <a:lnTo>
                    <a:pt x="350" y="137"/>
                  </a:lnTo>
                  <a:lnTo>
                    <a:pt x="350" y="159"/>
                  </a:lnTo>
                  <a:lnTo>
                    <a:pt x="373" y="158"/>
                  </a:lnTo>
                  <a:lnTo>
                    <a:pt x="371" y="180"/>
                  </a:lnTo>
                  <a:lnTo>
                    <a:pt x="387" y="179"/>
                  </a:lnTo>
                  <a:lnTo>
                    <a:pt x="387" y="184"/>
                  </a:lnTo>
                  <a:lnTo>
                    <a:pt x="389" y="184"/>
                  </a:lnTo>
                  <a:lnTo>
                    <a:pt x="389" y="219"/>
                  </a:lnTo>
                  <a:lnTo>
                    <a:pt x="389" y="229"/>
                  </a:lnTo>
                  <a:lnTo>
                    <a:pt x="387" y="229"/>
                  </a:lnTo>
                  <a:lnTo>
                    <a:pt x="387" y="230"/>
                  </a:lnTo>
                  <a:lnTo>
                    <a:pt x="384" y="230"/>
                  </a:lnTo>
                  <a:lnTo>
                    <a:pt x="377" y="229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3" y="227"/>
                  </a:lnTo>
                  <a:lnTo>
                    <a:pt x="372" y="227"/>
                  </a:lnTo>
                  <a:lnTo>
                    <a:pt x="371" y="226"/>
                  </a:lnTo>
                  <a:lnTo>
                    <a:pt x="370" y="225"/>
                  </a:lnTo>
                  <a:lnTo>
                    <a:pt x="369" y="225"/>
                  </a:lnTo>
                  <a:lnTo>
                    <a:pt x="369" y="223"/>
                  </a:lnTo>
                  <a:lnTo>
                    <a:pt x="368" y="223"/>
                  </a:lnTo>
                  <a:lnTo>
                    <a:pt x="367" y="222"/>
                  </a:lnTo>
                  <a:lnTo>
                    <a:pt x="365" y="222"/>
                  </a:lnTo>
                  <a:lnTo>
                    <a:pt x="365" y="221"/>
                  </a:lnTo>
                  <a:lnTo>
                    <a:pt x="364" y="220"/>
                  </a:lnTo>
                  <a:lnTo>
                    <a:pt x="363" y="219"/>
                  </a:lnTo>
                  <a:lnTo>
                    <a:pt x="362" y="218"/>
                  </a:lnTo>
                  <a:lnTo>
                    <a:pt x="361" y="217"/>
                  </a:lnTo>
                  <a:lnTo>
                    <a:pt x="360" y="217"/>
                  </a:lnTo>
                  <a:lnTo>
                    <a:pt x="360" y="216"/>
                  </a:lnTo>
                  <a:lnTo>
                    <a:pt x="359" y="216"/>
                  </a:lnTo>
                  <a:lnTo>
                    <a:pt x="359" y="217"/>
                  </a:lnTo>
                  <a:lnTo>
                    <a:pt x="359" y="217"/>
                  </a:lnTo>
                  <a:lnTo>
                    <a:pt x="358" y="216"/>
                  </a:lnTo>
                  <a:lnTo>
                    <a:pt x="356" y="216"/>
                  </a:lnTo>
                  <a:lnTo>
                    <a:pt x="355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2" y="212"/>
                  </a:lnTo>
                  <a:lnTo>
                    <a:pt x="351" y="212"/>
                  </a:lnTo>
                  <a:lnTo>
                    <a:pt x="351" y="211"/>
                  </a:lnTo>
                  <a:lnTo>
                    <a:pt x="350" y="211"/>
                  </a:lnTo>
                  <a:lnTo>
                    <a:pt x="348" y="210"/>
                  </a:lnTo>
                  <a:lnTo>
                    <a:pt x="347" y="210"/>
                  </a:lnTo>
                  <a:lnTo>
                    <a:pt x="346" y="210"/>
                  </a:lnTo>
                  <a:lnTo>
                    <a:pt x="345" y="210"/>
                  </a:lnTo>
                  <a:lnTo>
                    <a:pt x="344" y="210"/>
                  </a:lnTo>
                  <a:lnTo>
                    <a:pt x="343" y="210"/>
                  </a:lnTo>
                  <a:lnTo>
                    <a:pt x="343" y="209"/>
                  </a:lnTo>
                  <a:lnTo>
                    <a:pt x="342" y="209"/>
                  </a:lnTo>
                  <a:lnTo>
                    <a:pt x="341" y="210"/>
                  </a:lnTo>
                  <a:lnTo>
                    <a:pt x="339" y="210"/>
                  </a:lnTo>
                  <a:lnTo>
                    <a:pt x="338" y="210"/>
                  </a:lnTo>
                  <a:lnTo>
                    <a:pt x="337" y="210"/>
                  </a:lnTo>
                  <a:lnTo>
                    <a:pt x="336" y="209"/>
                  </a:lnTo>
                  <a:lnTo>
                    <a:pt x="336" y="210"/>
                  </a:lnTo>
                  <a:lnTo>
                    <a:pt x="335" y="210"/>
                  </a:lnTo>
                  <a:lnTo>
                    <a:pt x="334" y="210"/>
                  </a:lnTo>
                  <a:lnTo>
                    <a:pt x="333" y="210"/>
                  </a:lnTo>
                  <a:lnTo>
                    <a:pt x="331" y="209"/>
                  </a:lnTo>
                  <a:lnTo>
                    <a:pt x="331" y="208"/>
                  </a:lnTo>
                  <a:lnTo>
                    <a:pt x="330" y="208"/>
                  </a:lnTo>
                  <a:lnTo>
                    <a:pt x="329" y="206"/>
                  </a:lnTo>
                  <a:lnTo>
                    <a:pt x="328" y="206"/>
                  </a:lnTo>
                  <a:lnTo>
                    <a:pt x="327" y="205"/>
                  </a:lnTo>
                  <a:lnTo>
                    <a:pt x="326" y="205"/>
                  </a:lnTo>
                  <a:lnTo>
                    <a:pt x="325" y="206"/>
                  </a:lnTo>
                  <a:lnTo>
                    <a:pt x="324" y="205"/>
                  </a:lnTo>
                  <a:lnTo>
                    <a:pt x="322" y="205"/>
                  </a:lnTo>
                  <a:lnTo>
                    <a:pt x="322" y="204"/>
                  </a:lnTo>
                  <a:lnTo>
                    <a:pt x="321" y="203"/>
                  </a:lnTo>
                  <a:lnTo>
                    <a:pt x="320" y="203"/>
                  </a:lnTo>
                  <a:lnTo>
                    <a:pt x="319" y="203"/>
                  </a:lnTo>
                  <a:lnTo>
                    <a:pt x="318" y="203"/>
                  </a:lnTo>
                  <a:lnTo>
                    <a:pt x="317" y="203"/>
                  </a:lnTo>
                  <a:lnTo>
                    <a:pt x="316" y="202"/>
                  </a:lnTo>
                  <a:lnTo>
                    <a:pt x="313" y="201"/>
                  </a:lnTo>
                  <a:lnTo>
                    <a:pt x="313" y="200"/>
                  </a:lnTo>
                  <a:lnTo>
                    <a:pt x="312" y="200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1" y="197"/>
                  </a:lnTo>
                  <a:lnTo>
                    <a:pt x="311" y="196"/>
                  </a:lnTo>
                  <a:lnTo>
                    <a:pt x="310" y="195"/>
                  </a:lnTo>
                  <a:lnTo>
                    <a:pt x="309" y="195"/>
                  </a:lnTo>
                  <a:lnTo>
                    <a:pt x="308" y="195"/>
                  </a:lnTo>
                  <a:lnTo>
                    <a:pt x="307" y="195"/>
                  </a:lnTo>
                  <a:lnTo>
                    <a:pt x="305" y="195"/>
                  </a:lnTo>
                  <a:lnTo>
                    <a:pt x="305" y="194"/>
                  </a:lnTo>
                  <a:lnTo>
                    <a:pt x="304" y="194"/>
                  </a:lnTo>
                  <a:lnTo>
                    <a:pt x="304" y="194"/>
                  </a:lnTo>
                  <a:lnTo>
                    <a:pt x="304" y="193"/>
                  </a:lnTo>
                  <a:lnTo>
                    <a:pt x="303" y="193"/>
                  </a:lnTo>
                  <a:lnTo>
                    <a:pt x="303" y="194"/>
                  </a:lnTo>
                  <a:lnTo>
                    <a:pt x="302" y="194"/>
                  </a:lnTo>
                  <a:lnTo>
                    <a:pt x="301" y="194"/>
                  </a:lnTo>
                  <a:lnTo>
                    <a:pt x="300" y="194"/>
                  </a:lnTo>
                  <a:lnTo>
                    <a:pt x="300" y="193"/>
                  </a:lnTo>
                  <a:lnTo>
                    <a:pt x="299" y="193"/>
                  </a:lnTo>
                  <a:lnTo>
                    <a:pt x="299" y="192"/>
                  </a:lnTo>
                  <a:lnTo>
                    <a:pt x="298" y="191"/>
                  </a:lnTo>
                  <a:lnTo>
                    <a:pt x="298" y="189"/>
                  </a:lnTo>
                  <a:lnTo>
                    <a:pt x="296" y="191"/>
                  </a:lnTo>
                  <a:lnTo>
                    <a:pt x="296" y="189"/>
                  </a:lnTo>
                  <a:lnTo>
                    <a:pt x="295" y="189"/>
                  </a:lnTo>
                  <a:lnTo>
                    <a:pt x="295" y="188"/>
                  </a:lnTo>
                  <a:lnTo>
                    <a:pt x="294" y="188"/>
                  </a:lnTo>
                  <a:lnTo>
                    <a:pt x="294" y="189"/>
                  </a:lnTo>
                  <a:lnTo>
                    <a:pt x="293" y="189"/>
                  </a:lnTo>
                  <a:lnTo>
                    <a:pt x="293" y="188"/>
                  </a:lnTo>
                  <a:lnTo>
                    <a:pt x="292" y="189"/>
                  </a:lnTo>
                  <a:lnTo>
                    <a:pt x="291" y="188"/>
                  </a:lnTo>
                  <a:lnTo>
                    <a:pt x="290" y="188"/>
                  </a:lnTo>
                  <a:lnTo>
                    <a:pt x="290" y="189"/>
                  </a:lnTo>
                  <a:lnTo>
                    <a:pt x="288" y="188"/>
                  </a:lnTo>
                  <a:lnTo>
                    <a:pt x="288" y="189"/>
                  </a:lnTo>
                  <a:lnTo>
                    <a:pt x="288" y="188"/>
                  </a:lnTo>
                  <a:lnTo>
                    <a:pt x="287" y="188"/>
                  </a:lnTo>
                  <a:lnTo>
                    <a:pt x="286" y="189"/>
                  </a:lnTo>
                  <a:lnTo>
                    <a:pt x="286" y="188"/>
                  </a:lnTo>
                  <a:lnTo>
                    <a:pt x="285" y="188"/>
                  </a:lnTo>
                  <a:lnTo>
                    <a:pt x="284" y="188"/>
                  </a:lnTo>
                  <a:lnTo>
                    <a:pt x="284" y="187"/>
                  </a:lnTo>
                  <a:lnTo>
                    <a:pt x="284" y="188"/>
                  </a:lnTo>
                  <a:lnTo>
                    <a:pt x="283" y="187"/>
                  </a:lnTo>
                  <a:lnTo>
                    <a:pt x="282" y="187"/>
                  </a:lnTo>
                  <a:lnTo>
                    <a:pt x="281" y="186"/>
                  </a:lnTo>
                  <a:lnTo>
                    <a:pt x="279" y="185"/>
                  </a:lnTo>
                  <a:lnTo>
                    <a:pt x="278" y="185"/>
                  </a:lnTo>
                  <a:lnTo>
                    <a:pt x="277" y="185"/>
                  </a:lnTo>
                  <a:lnTo>
                    <a:pt x="277" y="184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6" y="183"/>
                  </a:lnTo>
                  <a:lnTo>
                    <a:pt x="275" y="182"/>
                  </a:lnTo>
                  <a:lnTo>
                    <a:pt x="274" y="182"/>
                  </a:lnTo>
                  <a:lnTo>
                    <a:pt x="273" y="180"/>
                  </a:lnTo>
                  <a:lnTo>
                    <a:pt x="271" y="180"/>
                  </a:lnTo>
                  <a:lnTo>
                    <a:pt x="271" y="182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69" y="179"/>
                  </a:lnTo>
                  <a:lnTo>
                    <a:pt x="268" y="179"/>
                  </a:lnTo>
                  <a:lnTo>
                    <a:pt x="267" y="179"/>
                  </a:lnTo>
                  <a:lnTo>
                    <a:pt x="267" y="178"/>
                  </a:lnTo>
                  <a:lnTo>
                    <a:pt x="266" y="178"/>
                  </a:lnTo>
                  <a:lnTo>
                    <a:pt x="266" y="177"/>
                  </a:lnTo>
                  <a:lnTo>
                    <a:pt x="265" y="177"/>
                  </a:lnTo>
                  <a:lnTo>
                    <a:pt x="265" y="176"/>
                  </a:lnTo>
                  <a:lnTo>
                    <a:pt x="264" y="176"/>
                  </a:lnTo>
                  <a:lnTo>
                    <a:pt x="262" y="176"/>
                  </a:lnTo>
                  <a:lnTo>
                    <a:pt x="264" y="176"/>
                  </a:lnTo>
                  <a:lnTo>
                    <a:pt x="264" y="175"/>
                  </a:lnTo>
                  <a:lnTo>
                    <a:pt x="262" y="175"/>
                  </a:lnTo>
                  <a:lnTo>
                    <a:pt x="261" y="175"/>
                  </a:lnTo>
                  <a:lnTo>
                    <a:pt x="260" y="175"/>
                  </a:lnTo>
                  <a:lnTo>
                    <a:pt x="259" y="176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6"/>
                  </a:lnTo>
                  <a:lnTo>
                    <a:pt x="256" y="177"/>
                  </a:lnTo>
                  <a:lnTo>
                    <a:pt x="255" y="177"/>
                  </a:lnTo>
                  <a:lnTo>
                    <a:pt x="253" y="177"/>
                  </a:lnTo>
                  <a:lnTo>
                    <a:pt x="253" y="178"/>
                  </a:lnTo>
                  <a:lnTo>
                    <a:pt x="252" y="178"/>
                  </a:lnTo>
                  <a:lnTo>
                    <a:pt x="251" y="178"/>
                  </a:lnTo>
                  <a:lnTo>
                    <a:pt x="250" y="178"/>
                  </a:lnTo>
                  <a:lnTo>
                    <a:pt x="250" y="179"/>
                  </a:lnTo>
                  <a:lnTo>
                    <a:pt x="250" y="180"/>
                  </a:lnTo>
                  <a:lnTo>
                    <a:pt x="250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3"/>
                  </a:lnTo>
                  <a:lnTo>
                    <a:pt x="250" y="183"/>
                  </a:lnTo>
                  <a:lnTo>
                    <a:pt x="249" y="183"/>
                  </a:lnTo>
                  <a:lnTo>
                    <a:pt x="249" y="182"/>
                  </a:lnTo>
                  <a:lnTo>
                    <a:pt x="249" y="183"/>
                  </a:lnTo>
                  <a:lnTo>
                    <a:pt x="248" y="183"/>
                  </a:lnTo>
                  <a:lnTo>
                    <a:pt x="247" y="184"/>
                  </a:lnTo>
                  <a:lnTo>
                    <a:pt x="245" y="184"/>
                  </a:lnTo>
                  <a:lnTo>
                    <a:pt x="245" y="185"/>
                  </a:lnTo>
                  <a:lnTo>
                    <a:pt x="244" y="185"/>
                  </a:lnTo>
                  <a:lnTo>
                    <a:pt x="244" y="186"/>
                  </a:lnTo>
                  <a:lnTo>
                    <a:pt x="244" y="187"/>
                  </a:lnTo>
                  <a:lnTo>
                    <a:pt x="243" y="187"/>
                  </a:lnTo>
                  <a:lnTo>
                    <a:pt x="243" y="188"/>
                  </a:lnTo>
                  <a:lnTo>
                    <a:pt x="242" y="188"/>
                  </a:lnTo>
                  <a:lnTo>
                    <a:pt x="242" y="189"/>
                  </a:lnTo>
                  <a:lnTo>
                    <a:pt x="242" y="191"/>
                  </a:lnTo>
                  <a:lnTo>
                    <a:pt x="242" y="192"/>
                  </a:lnTo>
                  <a:lnTo>
                    <a:pt x="242" y="193"/>
                  </a:lnTo>
                  <a:lnTo>
                    <a:pt x="242" y="194"/>
                  </a:lnTo>
                  <a:lnTo>
                    <a:pt x="241" y="194"/>
                  </a:lnTo>
                  <a:lnTo>
                    <a:pt x="241" y="195"/>
                  </a:lnTo>
                  <a:lnTo>
                    <a:pt x="240" y="195"/>
                  </a:lnTo>
                  <a:lnTo>
                    <a:pt x="239" y="196"/>
                  </a:lnTo>
                  <a:lnTo>
                    <a:pt x="238" y="196"/>
                  </a:lnTo>
                  <a:lnTo>
                    <a:pt x="236" y="197"/>
                  </a:lnTo>
                  <a:lnTo>
                    <a:pt x="235" y="197"/>
                  </a:lnTo>
                  <a:lnTo>
                    <a:pt x="234" y="199"/>
                  </a:lnTo>
                  <a:lnTo>
                    <a:pt x="234" y="197"/>
                  </a:lnTo>
                  <a:lnTo>
                    <a:pt x="233" y="197"/>
                  </a:lnTo>
                  <a:lnTo>
                    <a:pt x="232" y="197"/>
                  </a:lnTo>
                  <a:lnTo>
                    <a:pt x="232" y="199"/>
                  </a:lnTo>
                  <a:lnTo>
                    <a:pt x="230" y="199"/>
                  </a:lnTo>
                  <a:lnTo>
                    <a:pt x="230" y="197"/>
                  </a:lnTo>
                  <a:lnTo>
                    <a:pt x="228" y="197"/>
                  </a:lnTo>
                  <a:lnTo>
                    <a:pt x="227" y="196"/>
                  </a:lnTo>
                  <a:lnTo>
                    <a:pt x="227" y="197"/>
                  </a:lnTo>
                  <a:lnTo>
                    <a:pt x="226" y="199"/>
                  </a:lnTo>
                  <a:lnTo>
                    <a:pt x="226" y="200"/>
                  </a:lnTo>
                  <a:lnTo>
                    <a:pt x="226" y="199"/>
                  </a:lnTo>
                  <a:lnTo>
                    <a:pt x="225" y="199"/>
                  </a:lnTo>
                  <a:lnTo>
                    <a:pt x="224" y="199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0"/>
                  </a:lnTo>
                  <a:lnTo>
                    <a:pt x="222" y="200"/>
                  </a:lnTo>
                  <a:lnTo>
                    <a:pt x="222" y="201"/>
                  </a:lnTo>
                  <a:lnTo>
                    <a:pt x="223" y="201"/>
                  </a:lnTo>
                  <a:lnTo>
                    <a:pt x="222" y="201"/>
                  </a:lnTo>
                  <a:lnTo>
                    <a:pt x="222" y="200"/>
                  </a:lnTo>
                  <a:lnTo>
                    <a:pt x="221" y="200"/>
                  </a:lnTo>
                  <a:lnTo>
                    <a:pt x="219" y="200"/>
                  </a:lnTo>
                  <a:lnTo>
                    <a:pt x="218" y="200"/>
                  </a:lnTo>
                  <a:lnTo>
                    <a:pt x="218" y="201"/>
                  </a:lnTo>
                  <a:lnTo>
                    <a:pt x="217" y="201"/>
                  </a:lnTo>
                  <a:lnTo>
                    <a:pt x="216" y="202"/>
                  </a:lnTo>
                  <a:lnTo>
                    <a:pt x="215" y="202"/>
                  </a:lnTo>
                  <a:lnTo>
                    <a:pt x="214" y="201"/>
                  </a:lnTo>
                  <a:lnTo>
                    <a:pt x="214" y="200"/>
                  </a:lnTo>
                  <a:lnTo>
                    <a:pt x="213" y="199"/>
                  </a:lnTo>
                  <a:lnTo>
                    <a:pt x="213" y="200"/>
                  </a:lnTo>
                  <a:lnTo>
                    <a:pt x="211" y="200"/>
                  </a:lnTo>
                  <a:lnTo>
                    <a:pt x="211" y="201"/>
                  </a:lnTo>
                  <a:lnTo>
                    <a:pt x="211" y="202"/>
                  </a:lnTo>
                  <a:lnTo>
                    <a:pt x="210" y="202"/>
                  </a:lnTo>
                  <a:lnTo>
                    <a:pt x="210" y="203"/>
                  </a:lnTo>
                  <a:lnTo>
                    <a:pt x="210" y="203"/>
                  </a:lnTo>
                  <a:lnTo>
                    <a:pt x="211" y="204"/>
                  </a:lnTo>
                  <a:lnTo>
                    <a:pt x="211" y="206"/>
                  </a:lnTo>
                  <a:lnTo>
                    <a:pt x="213" y="206"/>
                  </a:lnTo>
                  <a:lnTo>
                    <a:pt x="213" y="208"/>
                  </a:lnTo>
                  <a:lnTo>
                    <a:pt x="214" y="208"/>
                  </a:lnTo>
                  <a:lnTo>
                    <a:pt x="215" y="208"/>
                  </a:lnTo>
                  <a:lnTo>
                    <a:pt x="215" y="209"/>
                  </a:lnTo>
                  <a:lnTo>
                    <a:pt x="215" y="210"/>
                  </a:lnTo>
                  <a:lnTo>
                    <a:pt x="215" y="211"/>
                  </a:lnTo>
                  <a:lnTo>
                    <a:pt x="217" y="212"/>
                  </a:lnTo>
                  <a:lnTo>
                    <a:pt x="218" y="212"/>
                  </a:lnTo>
                  <a:lnTo>
                    <a:pt x="218" y="213"/>
                  </a:lnTo>
                  <a:lnTo>
                    <a:pt x="217" y="213"/>
                  </a:lnTo>
                  <a:lnTo>
                    <a:pt x="217" y="214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7"/>
                  </a:lnTo>
                  <a:lnTo>
                    <a:pt x="219" y="217"/>
                  </a:lnTo>
                  <a:lnTo>
                    <a:pt x="219" y="218"/>
                  </a:lnTo>
                  <a:lnTo>
                    <a:pt x="219" y="219"/>
                  </a:lnTo>
                  <a:lnTo>
                    <a:pt x="219" y="220"/>
                  </a:lnTo>
                  <a:lnTo>
                    <a:pt x="219" y="222"/>
                  </a:lnTo>
                  <a:lnTo>
                    <a:pt x="219" y="223"/>
                  </a:lnTo>
                  <a:lnTo>
                    <a:pt x="218" y="226"/>
                  </a:lnTo>
                  <a:lnTo>
                    <a:pt x="218" y="227"/>
                  </a:lnTo>
                  <a:lnTo>
                    <a:pt x="217" y="228"/>
                  </a:lnTo>
                  <a:lnTo>
                    <a:pt x="216" y="228"/>
                  </a:lnTo>
                  <a:lnTo>
                    <a:pt x="215" y="228"/>
                  </a:lnTo>
                  <a:lnTo>
                    <a:pt x="214" y="226"/>
                  </a:lnTo>
                  <a:lnTo>
                    <a:pt x="214" y="225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1" y="221"/>
                  </a:lnTo>
                  <a:lnTo>
                    <a:pt x="211" y="222"/>
                  </a:lnTo>
                  <a:lnTo>
                    <a:pt x="210" y="221"/>
                  </a:lnTo>
                  <a:lnTo>
                    <a:pt x="209" y="221"/>
                  </a:lnTo>
                  <a:lnTo>
                    <a:pt x="208" y="220"/>
                  </a:lnTo>
                  <a:lnTo>
                    <a:pt x="208" y="219"/>
                  </a:lnTo>
                  <a:lnTo>
                    <a:pt x="207" y="219"/>
                  </a:lnTo>
                  <a:lnTo>
                    <a:pt x="206" y="219"/>
                  </a:lnTo>
                  <a:lnTo>
                    <a:pt x="206" y="218"/>
                  </a:lnTo>
                  <a:lnTo>
                    <a:pt x="206" y="217"/>
                  </a:lnTo>
                  <a:lnTo>
                    <a:pt x="205" y="217"/>
                  </a:lnTo>
                  <a:lnTo>
                    <a:pt x="202" y="216"/>
                  </a:lnTo>
                  <a:lnTo>
                    <a:pt x="202" y="214"/>
                  </a:lnTo>
                  <a:lnTo>
                    <a:pt x="201" y="214"/>
                  </a:lnTo>
                  <a:lnTo>
                    <a:pt x="200" y="213"/>
                  </a:lnTo>
                  <a:lnTo>
                    <a:pt x="198" y="212"/>
                  </a:lnTo>
                  <a:lnTo>
                    <a:pt x="196" y="211"/>
                  </a:lnTo>
                  <a:lnTo>
                    <a:pt x="196" y="210"/>
                  </a:lnTo>
                  <a:lnTo>
                    <a:pt x="196" y="210"/>
                  </a:lnTo>
                  <a:lnTo>
                    <a:pt x="194" y="210"/>
                  </a:lnTo>
                  <a:lnTo>
                    <a:pt x="194" y="209"/>
                  </a:lnTo>
                  <a:lnTo>
                    <a:pt x="194" y="208"/>
                  </a:lnTo>
                  <a:lnTo>
                    <a:pt x="193" y="208"/>
                  </a:lnTo>
                  <a:lnTo>
                    <a:pt x="191" y="205"/>
                  </a:lnTo>
                  <a:lnTo>
                    <a:pt x="190" y="205"/>
                  </a:lnTo>
                  <a:lnTo>
                    <a:pt x="190" y="204"/>
                  </a:lnTo>
                  <a:lnTo>
                    <a:pt x="189" y="204"/>
                  </a:lnTo>
                  <a:lnTo>
                    <a:pt x="188" y="204"/>
                  </a:lnTo>
                  <a:lnTo>
                    <a:pt x="185" y="204"/>
                  </a:lnTo>
                  <a:lnTo>
                    <a:pt x="183" y="204"/>
                  </a:lnTo>
                  <a:lnTo>
                    <a:pt x="180" y="205"/>
                  </a:lnTo>
                  <a:lnTo>
                    <a:pt x="179" y="205"/>
                  </a:lnTo>
                  <a:lnTo>
                    <a:pt x="178" y="205"/>
                  </a:lnTo>
                  <a:lnTo>
                    <a:pt x="175" y="205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2" y="206"/>
                  </a:lnTo>
                  <a:lnTo>
                    <a:pt x="171" y="206"/>
                  </a:lnTo>
                  <a:lnTo>
                    <a:pt x="170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6" y="209"/>
                  </a:lnTo>
                  <a:lnTo>
                    <a:pt x="165" y="210"/>
                  </a:lnTo>
                  <a:lnTo>
                    <a:pt x="164" y="209"/>
                  </a:lnTo>
                  <a:lnTo>
                    <a:pt x="163" y="209"/>
                  </a:lnTo>
                  <a:lnTo>
                    <a:pt x="162" y="209"/>
                  </a:lnTo>
                  <a:lnTo>
                    <a:pt x="161" y="209"/>
                  </a:lnTo>
                  <a:lnTo>
                    <a:pt x="159" y="210"/>
                  </a:lnTo>
                  <a:lnTo>
                    <a:pt x="159" y="211"/>
                  </a:lnTo>
                  <a:lnTo>
                    <a:pt x="158" y="211"/>
                  </a:lnTo>
                  <a:lnTo>
                    <a:pt x="157" y="212"/>
                  </a:lnTo>
                  <a:lnTo>
                    <a:pt x="156" y="212"/>
                  </a:lnTo>
                  <a:lnTo>
                    <a:pt x="156" y="211"/>
                  </a:lnTo>
                  <a:lnTo>
                    <a:pt x="155" y="211"/>
                  </a:lnTo>
                  <a:lnTo>
                    <a:pt x="155" y="210"/>
                  </a:lnTo>
                  <a:lnTo>
                    <a:pt x="154" y="210"/>
                  </a:lnTo>
                  <a:lnTo>
                    <a:pt x="153" y="210"/>
                  </a:lnTo>
                  <a:lnTo>
                    <a:pt x="151" y="211"/>
                  </a:lnTo>
                  <a:lnTo>
                    <a:pt x="150" y="212"/>
                  </a:lnTo>
                  <a:lnTo>
                    <a:pt x="149" y="212"/>
                  </a:lnTo>
                  <a:lnTo>
                    <a:pt x="149" y="213"/>
                  </a:lnTo>
                  <a:lnTo>
                    <a:pt x="147" y="213"/>
                  </a:lnTo>
                  <a:lnTo>
                    <a:pt x="146" y="212"/>
                  </a:lnTo>
                  <a:lnTo>
                    <a:pt x="145" y="210"/>
                  </a:lnTo>
                  <a:lnTo>
                    <a:pt x="145" y="209"/>
                  </a:lnTo>
                  <a:lnTo>
                    <a:pt x="145" y="208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4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7" y="202"/>
                  </a:lnTo>
                  <a:lnTo>
                    <a:pt x="147" y="200"/>
                  </a:lnTo>
                  <a:lnTo>
                    <a:pt x="147" y="199"/>
                  </a:lnTo>
                  <a:lnTo>
                    <a:pt x="148" y="196"/>
                  </a:lnTo>
                  <a:lnTo>
                    <a:pt x="148" y="195"/>
                  </a:lnTo>
                  <a:lnTo>
                    <a:pt x="148" y="194"/>
                  </a:lnTo>
                  <a:lnTo>
                    <a:pt x="148" y="192"/>
                  </a:lnTo>
                  <a:lnTo>
                    <a:pt x="148" y="191"/>
                  </a:lnTo>
                  <a:lnTo>
                    <a:pt x="148" y="189"/>
                  </a:lnTo>
                  <a:lnTo>
                    <a:pt x="148" y="188"/>
                  </a:lnTo>
                  <a:lnTo>
                    <a:pt x="149" y="185"/>
                  </a:lnTo>
                  <a:lnTo>
                    <a:pt x="149" y="184"/>
                  </a:lnTo>
                  <a:lnTo>
                    <a:pt x="149" y="183"/>
                  </a:lnTo>
                  <a:lnTo>
                    <a:pt x="148" y="183"/>
                  </a:lnTo>
                  <a:lnTo>
                    <a:pt x="148" y="180"/>
                  </a:lnTo>
                  <a:lnTo>
                    <a:pt x="148" y="179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48" y="176"/>
                  </a:lnTo>
                  <a:lnTo>
                    <a:pt x="148" y="176"/>
                  </a:lnTo>
                  <a:lnTo>
                    <a:pt x="148" y="175"/>
                  </a:lnTo>
                  <a:lnTo>
                    <a:pt x="148" y="174"/>
                  </a:lnTo>
                  <a:lnTo>
                    <a:pt x="147" y="172"/>
                  </a:lnTo>
                  <a:lnTo>
                    <a:pt x="147" y="171"/>
                  </a:lnTo>
                  <a:lnTo>
                    <a:pt x="147" y="170"/>
                  </a:lnTo>
                  <a:lnTo>
                    <a:pt x="146" y="170"/>
                  </a:lnTo>
                  <a:lnTo>
                    <a:pt x="146" y="169"/>
                  </a:lnTo>
                  <a:lnTo>
                    <a:pt x="146" y="168"/>
                  </a:lnTo>
                  <a:lnTo>
                    <a:pt x="145" y="167"/>
                  </a:lnTo>
                  <a:lnTo>
                    <a:pt x="144" y="166"/>
                  </a:lnTo>
                  <a:lnTo>
                    <a:pt x="142" y="165"/>
                  </a:lnTo>
                  <a:lnTo>
                    <a:pt x="141" y="165"/>
                  </a:lnTo>
                  <a:lnTo>
                    <a:pt x="141" y="165"/>
                  </a:lnTo>
                  <a:lnTo>
                    <a:pt x="140" y="165"/>
                  </a:lnTo>
                  <a:lnTo>
                    <a:pt x="139" y="163"/>
                  </a:lnTo>
                  <a:lnTo>
                    <a:pt x="138" y="163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6" y="161"/>
                  </a:lnTo>
                  <a:lnTo>
                    <a:pt x="136" y="160"/>
                  </a:lnTo>
                  <a:lnTo>
                    <a:pt x="134" y="160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1" y="159"/>
                  </a:lnTo>
                  <a:lnTo>
                    <a:pt x="130" y="159"/>
                  </a:lnTo>
                  <a:lnTo>
                    <a:pt x="129" y="159"/>
                  </a:lnTo>
                  <a:lnTo>
                    <a:pt x="129" y="158"/>
                  </a:lnTo>
                  <a:lnTo>
                    <a:pt x="128" y="158"/>
                  </a:lnTo>
                  <a:lnTo>
                    <a:pt x="127" y="158"/>
                  </a:lnTo>
                  <a:lnTo>
                    <a:pt x="125" y="158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23" y="159"/>
                  </a:lnTo>
                  <a:lnTo>
                    <a:pt x="122" y="159"/>
                  </a:lnTo>
                  <a:lnTo>
                    <a:pt x="122" y="160"/>
                  </a:lnTo>
                  <a:lnTo>
                    <a:pt x="122" y="161"/>
                  </a:lnTo>
                  <a:lnTo>
                    <a:pt x="122" y="162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9" y="161"/>
                  </a:lnTo>
                  <a:lnTo>
                    <a:pt x="118" y="161"/>
                  </a:lnTo>
                  <a:lnTo>
                    <a:pt x="118" y="160"/>
                  </a:lnTo>
                  <a:lnTo>
                    <a:pt x="116" y="159"/>
                  </a:lnTo>
                  <a:lnTo>
                    <a:pt x="115" y="158"/>
                  </a:lnTo>
                  <a:lnTo>
                    <a:pt x="114" y="158"/>
                  </a:lnTo>
                  <a:lnTo>
                    <a:pt x="114" y="157"/>
                  </a:lnTo>
                  <a:lnTo>
                    <a:pt x="114" y="157"/>
                  </a:lnTo>
                  <a:lnTo>
                    <a:pt x="113" y="157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10" y="154"/>
                  </a:lnTo>
                  <a:lnTo>
                    <a:pt x="108" y="153"/>
                  </a:lnTo>
                  <a:lnTo>
                    <a:pt x="107" y="153"/>
                  </a:lnTo>
                  <a:lnTo>
                    <a:pt x="106" y="152"/>
                  </a:lnTo>
                  <a:lnTo>
                    <a:pt x="105" y="152"/>
                  </a:lnTo>
                  <a:lnTo>
                    <a:pt x="104" y="151"/>
                  </a:lnTo>
                  <a:lnTo>
                    <a:pt x="103" y="151"/>
                  </a:lnTo>
                  <a:lnTo>
                    <a:pt x="102" y="150"/>
                  </a:lnTo>
                  <a:lnTo>
                    <a:pt x="103" y="150"/>
                  </a:lnTo>
                  <a:lnTo>
                    <a:pt x="102" y="150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99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97" y="144"/>
                  </a:lnTo>
                  <a:lnTo>
                    <a:pt x="96" y="145"/>
                  </a:lnTo>
                  <a:lnTo>
                    <a:pt x="96" y="144"/>
                  </a:lnTo>
                  <a:lnTo>
                    <a:pt x="95" y="143"/>
                  </a:lnTo>
                  <a:lnTo>
                    <a:pt x="94" y="142"/>
                  </a:lnTo>
                  <a:lnTo>
                    <a:pt x="94" y="141"/>
                  </a:lnTo>
                  <a:lnTo>
                    <a:pt x="93" y="141"/>
                  </a:lnTo>
                  <a:lnTo>
                    <a:pt x="94" y="140"/>
                  </a:lnTo>
                  <a:lnTo>
                    <a:pt x="93" y="138"/>
                  </a:lnTo>
                  <a:lnTo>
                    <a:pt x="93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4" y="135"/>
                  </a:lnTo>
                  <a:lnTo>
                    <a:pt x="94" y="134"/>
                  </a:lnTo>
                  <a:lnTo>
                    <a:pt x="95" y="134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0"/>
                  </a:lnTo>
                  <a:lnTo>
                    <a:pt x="96" y="129"/>
                  </a:lnTo>
                  <a:lnTo>
                    <a:pt x="97" y="128"/>
                  </a:lnTo>
                  <a:lnTo>
                    <a:pt x="97" y="127"/>
                  </a:lnTo>
                  <a:lnTo>
                    <a:pt x="97" y="126"/>
                  </a:lnTo>
                  <a:lnTo>
                    <a:pt x="98" y="125"/>
                  </a:lnTo>
                  <a:lnTo>
                    <a:pt x="98" y="124"/>
                  </a:lnTo>
                  <a:lnTo>
                    <a:pt x="98" y="123"/>
                  </a:lnTo>
                  <a:lnTo>
                    <a:pt x="99" y="121"/>
                  </a:lnTo>
                  <a:lnTo>
                    <a:pt x="99" y="120"/>
                  </a:lnTo>
                  <a:lnTo>
                    <a:pt x="99" y="119"/>
                  </a:lnTo>
                  <a:lnTo>
                    <a:pt x="99" y="118"/>
                  </a:lnTo>
                  <a:lnTo>
                    <a:pt x="101" y="117"/>
                  </a:lnTo>
                  <a:lnTo>
                    <a:pt x="101" y="116"/>
                  </a:lnTo>
                  <a:lnTo>
                    <a:pt x="101" y="115"/>
                  </a:lnTo>
                  <a:lnTo>
                    <a:pt x="101" y="113"/>
                  </a:lnTo>
                  <a:lnTo>
                    <a:pt x="101" y="112"/>
                  </a:lnTo>
                  <a:lnTo>
                    <a:pt x="101" y="111"/>
                  </a:lnTo>
                  <a:lnTo>
                    <a:pt x="101" y="110"/>
                  </a:lnTo>
                  <a:lnTo>
                    <a:pt x="102" y="110"/>
                  </a:lnTo>
                  <a:lnTo>
                    <a:pt x="102" y="111"/>
                  </a:lnTo>
                  <a:lnTo>
                    <a:pt x="102" y="112"/>
                  </a:lnTo>
                  <a:lnTo>
                    <a:pt x="102" y="113"/>
                  </a:lnTo>
                  <a:lnTo>
                    <a:pt x="102" y="115"/>
                  </a:lnTo>
                  <a:lnTo>
                    <a:pt x="102" y="116"/>
                  </a:lnTo>
                  <a:lnTo>
                    <a:pt x="102" y="117"/>
                  </a:lnTo>
                  <a:lnTo>
                    <a:pt x="102" y="118"/>
                  </a:lnTo>
                  <a:lnTo>
                    <a:pt x="101" y="119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2" y="121"/>
                  </a:lnTo>
                  <a:lnTo>
                    <a:pt x="103" y="121"/>
                  </a:lnTo>
                  <a:lnTo>
                    <a:pt x="104" y="121"/>
                  </a:lnTo>
                  <a:lnTo>
                    <a:pt x="105" y="121"/>
                  </a:lnTo>
                  <a:lnTo>
                    <a:pt x="105" y="120"/>
                  </a:lnTo>
                  <a:lnTo>
                    <a:pt x="105" y="119"/>
                  </a:lnTo>
                  <a:lnTo>
                    <a:pt x="106" y="119"/>
                  </a:lnTo>
                  <a:lnTo>
                    <a:pt x="107" y="119"/>
                  </a:lnTo>
                  <a:lnTo>
                    <a:pt x="107" y="118"/>
                  </a:lnTo>
                  <a:lnTo>
                    <a:pt x="107" y="117"/>
                  </a:lnTo>
                  <a:lnTo>
                    <a:pt x="106" y="117"/>
                  </a:lnTo>
                  <a:lnTo>
                    <a:pt x="105" y="117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4" y="115"/>
                  </a:lnTo>
                  <a:lnTo>
                    <a:pt x="104" y="113"/>
                  </a:lnTo>
                  <a:lnTo>
                    <a:pt x="104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2" y="109"/>
                  </a:lnTo>
                  <a:lnTo>
                    <a:pt x="101" y="109"/>
                  </a:lnTo>
                  <a:lnTo>
                    <a:pt x="99" y="110"/>
                  </a:lnTo>
                  <a:lnTo>
                    <a:pt x="99" y="109"/>
                  </a:lnTo>
                  <a:lnTo>
                    <a:pt x="101" y="108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99" y="104"/>
                  </a:lnTo>
                  <a:lnTo>
                    <a:pt x="99" y="102"/>
                  </a:lnTo>
                  <a:lnTo>
                    <a:pt x="99" y="100"/>
                  </a:lnTo>
                  <a:lnTo>
                    <a:pt x="98" y="100"/>
                  </a:lnTo>
                  <a:lnTo>
                    <a:pt x="98" y="99"/>
                  </a:lnTo>
                  <a:lnTo>
                    <a:pt x="98" y="98"/>
                  </a:lnTo>
                  <a:lnTo>
                    <a:pt x="97" y="98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6" y="95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5" y="93"/>
                  </a:lnTo>
                  <a:lnTo>
                    <a:pt x="94" y="92"/>
                  </a:lnTo>
                  <a:lnTo>
                    <a:pt x="94" y="91"/>
                  </a:lnTo>
                  <a:lnTo>
                    <a:pt x="93" y="91"/>
                  </a:lnTo>
                  <a:lnTo>
                    <a:pt x="91" y="90"/>
                  </a:lnTo>
                  <a:lnTo>
                    <a:pt x="90" y="90"/>
                  </a:lnTo>
                  <a:lnTo>
                    <a:pt x="89" y="89"/>
                  </a:lnTo>
                  <a:lnTo>
                    <a:pt x="88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6" y="90"/>
                  </a:lnTo>
                  <a:lnTo>
                    <a:pt x="85" y="90"/>
                  </a:lnTo>
                  <a:lnTo>
                    <a:pt x="84" y="90"/>
                  </a:lnTo>
                  <a:lnTo>
                    <a:pt x="82" y="90"/>
                  </a:lnTo>
                  <a:lnTo>
                    <a:pt x="82" y="89"/>
                  </a:lnTo>
                  <a:lnTo>
                    <a:pt x="81" y="89"/>
                  </a:lnTo>
                  <a:lnTo>
                    <a:pt x="80" y="87"/>
                  </a:lnTo>
                  <a:lnTo>
                    <a:pt x="79" y="86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3" y="85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1" y="86"/>
                  </a:lnTo>
                  <a:lnTo>
                    <a:pt x="70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3"/>
                  </a:lnTo>
                  <a:lnTo>
                    <a:pt x="68" y="82"/>
                  </a:lnTo>
                  <a:lnTo>
                    <a:pt x="68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5" y="79"/>
                  </a:lnTo>
                  <a:lnTo>
                    <a:pt x="65" y="78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9" y="73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5" y="67"/>
                  </a:lnTo>
                  <a:lnTo>
                    <a:pt x="54" y="67"/>
                  </a:lnTo>
                  <a:lnTo>
                    <a:pt x="54" y="67"/>
                  </a:lnTo>
                  <a:lnTo>
                    <a:pt x="53" y="66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1" y="64"/>
                  </a:lnTo>
                  <a:lnTo>
                    <a:pt x="51" y="62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7" y="56"/>
                  </a:lnTo>
                  <a:lnTo>
                    <a:pt x="47" y="55"/>
                  </a:lnTo>
                  <a:lnTo>
                    <a:pt x="46" y="53"/>
                  </a:lnTo>
                  <a:lnTo>
                    <a:pt x="45" y="51"/>
                  </a:lnTo>
                  <a:lnTo>
                    <a:pt x="44" y="50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42" y="48"/>
                  </a:lnTo>
                  <a:lnTo>
                    <a:pt x="41" y="47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3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2" y="36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1" name="Freeform 128"/>
            <p:cNvSpPr>
              <a:spLocks/>
            </p:cNvSpPr>
            <p:nvPr/>
          </p:nvSpPr>
          <p:spPr bwMode="auto">
            <a:xfrm>
              <a:off x="2441575" y="1655763"/>
              <a:ext cx="569913" cy="284163"/>
            </a:xfrm>
            <a:custGeom>
              <a:avLst/>
              <a:gdLst>
                <a:gd name="T0" fmla="*/ 300 w 359"/>
                <a:gd name="T1" fmla="*/ 4 h 179"/>
                <a:gd name="T2" fmla="*/ 320 w 359"/>
                <a:gd name="T3" fmla="*/ 2 h 179"/>
                <a:gd name="T4" fmla="*/ 331 w 359"/>
                <a:gd name="T5" fmla="*/ 9 h 179"/>
                <a:gd name="T6" fmla="*/ 331 w 359"/>
                <a:gd name="T7" fmla="*/ 24 h 179"/>
                <a:gd name="T8" fmla="*/ 340 w 359"/>
                <a:gd name="T9" fmla="*/ 28 h 179"/>
                <a:gd name="T10" fmla="*/ 353 w 359"/>
                <a:gd name="T11" fmla="*/ 36 h 179"/>
                <a:gd name="T12" fmla="*/ 352 w 359"/>
                <a:gd name="T13" fmla="*/ 43 h 179"/>
                <a:gd name="T14" fmla="*/ 356 w 359"/>
                <a:gd name="T15" fmla="*/ 55 h 179"/>
                <a:gd name="T16" fmla="*/ 350 w 359"/>
                <a:gd name="T17" fmla="*/ 67 h 179"/>
                <a:gd name="T18" fmla="*/ 339 w 359"/>
                <a:gd name="T19" fmla="*/ 71 h 179"/>
                <a:gd name="T20" fmla="*/ 335 w 359"/>
                <a:gd name="T21" fmla="*/ 88 h 179"/>
                <a:gd name="T22" fmla="*/ 306 w 359"/>
                <a:gd name="T23" fmla="*/ 99 h 179"/>
                <a:gd name="T24" fmla="*/ 296 w 359"/>
                <a:gd name="T25" fmla="*/ 125 h 179"/>
                <a:gd name="T26" fmla="*/ 279 w 359"/>
                <a:gd name="T27" fmla="*/ 134 h 179"/>
                <a:gd name="T28" fmla="*/ 273 w 359"/>
                <a:gd name="T29" fmla="*/ 151 h 179"/>
                <a:gd name="T30" fmla="*/ 233 w 359"/>
                <a:gd name="T31" fmla="*/ 156 h 179"/>
                <a:gd name="T32" fmla="*/ 209 w 359"/>
                <a:gd name="T33" fmla="*/ 161 h 179"/>
                <a:gd name="T34" fmla="*/ 208 w 359"/>
                <a:gd name="T35" fmla="*/ 173 h 179"/>
                <a:gd name="T36" fmla="*/ 197 w 359"/>
                <a:gd name="T37" fmla="*/ 179 h 179"/>
                <a:gd name="T38" fmla="*/ 139 w 359"/>
                <a:gd name="T39" fmla="*/ 179 h 179"/>
                <a:gd name="T40" fmla="*/ 114 w 359"/>
                <a:gd name="T41" fmla="*/ 179 h 179"/>
                <a:gd name="T42" fmla="*/ 89 w 359"/>
                <a:gd name="T43" fmla="*/ 179 h 179"/>
                <a:gd name="T44" fmla="*/ 66 w 359"/>
                <a:gd name="T45" fmla="*/ 179 h 179"/>
                <a:gd name="T46" fmla="*/ 43 w 359"/>
                <a:gd name="T47" fmla="*/ 179 h 179"/>
                <a:gd name="T48" fmla="*/ 25 w 359"/>
                <a:gd name="T49" fmla="*/ 176 h 179"/>
                <a:gd name="T50" fmla="*/ 23 w 359"/>
                <a:gd name="T51" fmla="*/ 162 h 179"/>
                <a:gd name="T52" fmla="*/ 27 w 359"/>
                <a:gd name="T53" fmla="*/ 148 h 179"/>
                <a:gd name="T54" fmla="*/ 28 w 359"/>
                <a:gd name="T55" fmla="*/ 137 h 179"/>
                <a:gd name="T56" fmla="*/ 23 w 359"/>
                <a:gd name="T57" fmla="*/ 123 h 179"/>
                <a:gd name="T58" fmla="*/ 24 w 359"/>
                <a:gd name="T59" fmla="*/ 110 h 179"/>
                <a:gd name="T60" fmla="*/ 20 w 359"/>
                <a:gd name="T61" fmla="*/ 101 h 179"/>
                <a:gd name="T62" fmla="*/ 19 w 359"/>
                <a:gd name="T63" fmla="*/ 86 h 179"/>
                <a:gd name="T64" fmla="*/ 18 w 359"/>
                <a:gd name="T65" fmla="*/ 72 h 179"/>
                <a:gd name="T66" fmla="*/ 17 w 359"/>
                <a:gd name="T67" fmla="*/ 58 h 179"/>
                <a:gd name="T68" fmla="*/ 5 w 359"/>
                <a:gd name="T69" fmla="*/ 53 h 179"/>
                <a:gd name="T70" fmla="*/ 7 w 359"/>
                <a:gd name="T71" fmla="*/ 43 h 179"/>
                <a:gd name="T72" fmla="*/ 19 w 359"/>
                <a:gd name="T73" fmla="*/ 40 h 179"/>
                <a:gd name="T74" fmla="*/ 31 w 359"/>
                <a:gd name="T75" fmla="*/ 40 h 179"/>
                <a:gd name="T76" fmla="*/ 39 w 359"/>
                <a:gd name="T77" fmla="*/ 29 h 179"/>
                <a:gd name="T78" fmla="*/ 50 w 359"/>
                <a:gd name="T79" fmla="*/ 28 h 179"/>
                <a:gd name="T80" fmla="*/ 61 w 359"/>
                <a:gd name="T81" fmla="*/ 26 h 179"/>
                <a:gd name="T82" fmla="*/ 71 w 359"/>
                <a:gd name="T83" fmla="*/ 28 h 179"/>
                <a:gd name="T84" fmla="*/ 84 w 359"/>
                <a:gd name="T85" fmla="*/ 33 h 179"/>
                <a:gd name="T86" fmla="*/ 94 w 359"/>
                <a:gd name="T87" fmla="*/ 29 h 179"/>
                <a:gd name="T88" fmla="*/ 106 w 359"/>
                <a:gd name="T89" fmla="*/ 23 h 179"/>
                <a:gd name="T90" fmla="*/ 113 w 359"/>
                <a:gd name="T91" fmla="*/ 17 h 179"/>
                <a:gd name="T92" fmla="*/ 123 w 359"/>
                <a:gd name="T93" fmla="*/ 20 h 179"/>
                <a:gd name="T94" fmla="*/ 136 w 359"/>
                <a:gd name="T95" fmla="*/ 23 h 179"/>
                <a:gd name="T96" fmla="*/ 149 w 359"/>
                <a:gd name="T97" fmla="*/ 24 h 179"/>
                <a:gd name="T98" fmla="*/ 163 w 359"/>
                <a:gd name="T99" fmla="*/ 23 h 179"/>
                <a:gd name="T100" fmla="*/ 174 w 359"/>
                <a:gd name="T101" fmla="*/ 18 h 179"/>
                <a:gd name="T102" fmla="*/ 185 w 359"/>
                <a:gd name="T103" fmla="*/ 21 h 179"/>
                <a:gd name="T104" fmla="*/ 192 w 359"/>
                <a:gd name="T105" fmla="*/ 16 h 179"/>
                <a:gd name="T106" fmla="*/ 200 w 359"/>
                <a:gd name="T107" fmla="*/ 12 h 179"/>
                <a:gd name="T108" fmla="*/ 214 w 359"/>
                <a:gd name="T109" fmla="*/ 10 h 179"/>
                <a:gd name="T110" fmla="*/ 225 w 359"/>
                <a:gd name="T111" fmla="*/ 8 h 179"/>
                <a:gd name="T112" fmla="*/ 237 w 359"/>
                <a:gd name="T113" fmla="*/ 9 h 179"/>
                <a:gd name="T114" fmla="*/ 252 w 359"/>
                <a:gd name="T115" fmla="*/ 3 h 179"/>
                <a:gd name="T116" fmla="*/ 268 w 359"/>
                <a:gd name="T117" fmla="*/ 4 h 179"/>
                <a:gd name="T118" fmla="*/ 284 w 359"/>
                <a:gd name="T119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9" h="179">
                  <a:moveTo>
                    <a:pt x="288" y="1"/>
                  </a:moveTo>
                  <a:lnTo>
                    <a:pt x="289" y="1"/>
                  </a:lnTo>
                  <a:lnTo>
                    <a:pt x="290" y="1"/>
                  </a:lnTo>
                  <a:lnTo>
                    <a:pt x="290" y="2"/>
                  </a:lnTo>
                  <a:lnTo>
                    <a:pt x="291" y="2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4" y="4"/>
                  </a:lnTo>
                  <a:lnTo>
                    <a:pt x="296" y="6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1" y="4"/>
                  </a:lnTo>
                  <a:lnTo>
                    <a:pt x="302" y="4"/>
                  </a:lnTo>
                  <a:lnTo>
                    <a:pt x="303" y="4"/>
                  </a:lnTo>
                  <a:lnTo>
                    <a:pt x="305" y="6"/>
                  </a:lnTo>
                  <a:lnTo>
                    <a:pt x="306" y="6"/>
                  </a:lnTo>
                  <a:lnTo>
                    <a:pt x="307" y="7"/>
                  </a:lnTo>
                  <a:lnTo>
                    <a:pt x="308" y="6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9" y="3"/>
                  </a:lnTo>
                  <a:lnTo>
                    <a:pt x="310" y="2"/>
                  </a:lnTo>
                  <a:lnTo>
                    <a:pt x="311" y="2"/>
                  </a:lnTo>
                  <a:lnTo>
                    <a:pt x="318" y="2"/>
                  </a:lnTo>
                  <a:lnTo>
                    <a:pt x="319" y="2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2"/>
                  </a:lnTo>
                  <a:lnTo>
                    <a:pt x="325" y="2"/>
                  </a:lnTo>
                  <a:lnTo>
                    <a:pt x="326" y="2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6" y="4"/>
                  </a:lnTo>
                  <a:lnTo>
                    <a:pt x="326" y="6"/>
                  </a:lnTo>
                  <a:lnTo>
                    <a:pt x="327" y="7"/>
                  </a:lnTo>
                  <a:lnTo>
                    <a:pt x="328" y="7"/>
                  </a:lnTo>
                  <a:lnTo>
                    <a:pt x="329" y="7"/>
                  </a:lnTo>
                  <a:lnTo>
                    <a:pt x="331" y="8"/>
                  </a:lnTo>
                  <a:lnTo>
                    <a:pt x="332" y="8"/>
                  </a:lnTo>
                  <a:lnTo>
                    <a:pt x="331" y="8"/>
                  </a:lnTo>
                  <a:lnTo>
                    <a:pt x="331" y="9"/>
                  </a:lnTo>
                  <a:lnTo>
                    <a:pt x="331" y="10"/>
                  </a:lnTo>
                  <a:lnTo>
                    <a:pt x="329" y="11"/>
                  </a:lnTo>
                  <a:lnTo>
                    <a:pt x="331" y="12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5"/>
                  </a:lnTo>
                  <a:lnTo>
                    <a:pt x="329" y="16"/>
                  </a:lnTo>
                  <a:lnTo>
                    <a:pt x="329" y="17"/>
                  </a:lnTo>
                  <a:lnTo>
                    <a:pt x="329" y="18"/>
                  </a:lnTo>
                  <a:lnTo>
                    <a:pt x="329" y="19"/>
                  </a:lnTo>
                  <a:lnTo>
                    <a:pt x="329" y="20"/>
                  </a:lnTo>
                  <a:lnTo>
                    <a:pt x="331" y="21"/>
                  </a:lnTo>
                  <a:lnTo>
                    <a:pt x="332" y="21"/>
                  </a:lnTo>
                  <a:lnTo>
                    <a:pt x="331" y="23"/>
                  </a:lnTo>
                  <a:lnTo>
                    <a:pt x="331" y="24"/>
                  </a:lnTo>
                  <a:lnTo>
                    <a:pt x="329" y="25"/>
                  </a:lnTo>
                  <a:lnTo>
                    <a:pt x="331" y="25"/>
                  </a:lnTo>
                  <a:lnTo>
                    <a:pt x="331" y="26"/>
                  </a:lnTo>
                  <a:lnTo>
                    <a:pt x="331" y="27"/>
                  </a:lnTo>
                  <a:lnTo>
                    <a:pt x="332" y="27"/>
                  </a:lnTo>
                  <a:lnTo>
                    <a:pt x="332" y="27"/>
                  </a:lnTo>
                  <a:lnTo>
                    <a:pt x="332" y="28"/>
                  </a:lnTo>
                  <a:lnTo>
                    <a:pt x="333" y="28"/>
                  </a:lnTo>
                  <a:lnTo>
                    <a:pt x="334" y="28"/>
                  </a:lnTo>
                  <a:lnTo>
                    <a:pt x="335" y="28"/>
                  </a:lnTo>
                  <a:lnTo>
                    <a:pt x="336" y="28"/>
                  </a:lnTo>
                  <a:lnTo>
                    <a:pt x="337" y="28"/>
                  </a:lnTo>
                  <a:lnTo>
                    <a:pt x="337" y="29"/>
                  </a:lnTo>
                  <a:lnTo>
                    <a:pt x="339" y="28"/>
                  </a:lnTo>
                  <a:lnTo>
                    <a:pt x="340" y="28"/>
                  </a:lnTo>
                  <a:lnTo>
                    <a:pt x="341" y="29"/>
                  </a:lnTo>
                  <a:lnTo>
                    <a:pt x="342" y="29"/>
                  </a:lnTo>
                  <a:lnTo>
                    <a:pt x="343" y="30"/>
                  </a:lnTo>
                  <a:lnTo>
                    <a:pt x="344" y="30"/>
                  </a:lnTo>
                  <a:lnTo>
                    <a:pt x="345" y="30"/>
                  </a:lnTo>
                  <a:lnTo>
                    <a:pt x="346" y="30"/>
                  </a:lnTo>
                  <a:lnTo>
                    <a:pt x="348" y="32"/>
                  </a:lnTo>
                  <a:lnTo>
                    <a:pt x="349" y="32"/>
                  </a:lnTo>
                  <a:lnTo>
                    <a:pt x="350" y="32"/>
                  </a:lnTo>
                  <a:lnTo>
                    <a:pt x="350" y="30"/>
                  </a:lnTo>
                  <a:lnTo>
                    <a:pt x="351" y="32"/>
                  </a:lnTo>
                  <a:lnTo>
                    <a:pt x="352" y="33"/>
                  </a:lnTo>
                  <a:lnTo>
                    <a:pt x="353" y="34"/>
                  </a:lnTo>
                  <a:lnTo>
                    <a:pt x="353" y="35"/>
                  </a:lnTo>
                  <a:lnTo>
                    <a:pt x="353" y="36"/>
                  </a:lnTo>
                  <a:lnTo>
                    <a:pt x="354" y="36"/>
                  </a:lnTo>
                  <a:lnTo>
                    <a:pt x="356" y="36"/>
                  </a:lnTo>
                  <a:lnTo>
                    <a:pt x="356" y="37"/>
                  </a:lnTo>
                  <a:lnTo>
                    <a:pt x="357" y="38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9" y="40"/>
                  </a:lnTo>
                  <a:lnTo>
                    <a:pt x="359" y="41"/>
                  </a:lnTo>
                  <a:lnTo>
                    <a:pt x="358" y="41"/>
                  </a:lnTo>
                  <a:lnTo>
                    <a:pt x="357" y="41"/>
                  </a:lnTo>
                  <a:lnTo>
                    <a:pt x="357" y="42"/>
                  </a:lnTo>
                  <a:lnTo>
                    <a:pt x="356" y="43"/>
                  </a:lnTo>
                  <a:lnTo>
                    <a:pt x="354" y="43"/>
                  </a:lnTo>
                  <a:lnTo>
                    <a:pt x="353" y="42"/>
                  </a:lnTo>
                  <a:lnTo>
                    <a:pt x="352" y="43"/>
                  </a:lnTo>
                  <a:lnTo>
                    <a:pt x="351" y="43"/>
                  </a:lnTo>
                  <a:lnTo>
                    <a:pt x="352" y="44"/>
                  </a:lnTo>
                  <a:lnTo>
                    <a:pt x="353" y="45"/>
                  </a:lnTo>
                  <a:lnTo>
                    <a:pt x="353" y="46"/>
                  </a:lnTo>
                  <a:lnTo>
                    <a:pt x="354" y="46"/>
                  </a:lnTo>
                  <a:lnTo>
                    <a:pt x="354" y="47"/>
                  </a:lnTo>
                  <a:lnTo>
                    <a:pt x="356" y="49"/>
                  </a:lnTo>
                  <a:lnTo>
                    <a:pt x="357" y="50"/>
                  </a:lnTo>
                  <a:lnTo>
                    <a:pt x="357" y="51"/>
                  </a:lnTo>
                  <a:lnTo>
                    <a:pt x="357" y="52"/>
                  </a:lnTo>
                  <a:lnTo>
                    <a:pt x="357" y="53"/>
                  </a:lnTo>
                  <a:lnTo>
                    <a:pt x="357" y="54"/>
                  </a:lnTo>
                  <a:lnTo>
                    <a:pt x="356" y="54"/>
                  </a:lnTo>
                  <a:lnTo>
                    <a:pt x="356" y="54"/>
                  </a:lnTo>
                  <a:lnTo>
                    <a:pt x="356" y="55"/>
                  </a:lnTo>
                  <a:lnTo>
                    <a:pt x="354" y="55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3" y="58"/>
                  </a:lnTo>
                  <a:lnTo>
                    <a:pt x="354" y="59"/>
                  </a:lnTo>
                  <a:lnTo>
                    <a:pt x="353" y="60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4" y="62"/>
                  </a:lnTo>
                  <a:lnTo>
                    <a:pt x="354" y="63"/>
                  </a:lnTo>
                  <a:lnTo>
                    <a:pt x="353" y="65"/>
                  </a:lnTo>
                  <a:lnTo>
                    <a:pt x="353" y="66"/>
                  </a:lnTo>
                  <a:lnTo>
                    <a:pt x="352" y="67"/>
                  </a:lnTo>
                  <a:lnTo>
                    <a:pt x="351" y="67"/>
                  </a:lnTo>
                  <a:lnTo>
                    <a:pt x="350" y="67"/>
                  </a:lnTo>
                  <a:lnTo>
                    <a:pt x="349" y="67"/>
                  </a:lnTo>
                  <a:lnTo>
                    <a:pt x="349" y="68"/>
                  </a:lnTo>
                  <a:lnTo>
                    <a:pt x="349" y="69"/>
                  </a:lnTo>
                  <a:lnTo>
                    <a:pt x="348" y="69"/>
                  </a:lnTo>
                  <a:lnTo>
                    <a:pt x="348" y="70"/>
                  </a:lnTo>
                  <a:lnTo>
                    <a:pt x="346" y="70"/>
                  </a:lnTo>
                  <a:lnTo>
                    <a:pt x="345" y="70"/>
                  </a:lnTo>
                  <a:lnTo>
                    <a:pt x="345" y="71"/>
                  </a:lnTo>
                  <a:lnTo>
                    <a:pt x="345" y="72"/>
                  </a:lnTo>
                  <a:lnTo>
                    <a:pt x="344" y="72"/>
                  </a:lnTo>
                  <a:lnTo>
                    <a:pt x="343" y="71"/>
                  </a:lnTo>
                  <a:lnTo>
                    <a:pt x="342" y="71"/>
                  </a:lnTo>
                  <a:lnTo>
                    <a:pt x="341" y="71"/>
                  </a:lnTo>
                  <a:lnTo>
                    <a:pt x="340" y="71"/>
                  </a:lnTo>
                  <a:lnTo>
                    <a:pt x="339" y="71"/>
                  </a:lnTo>
                  <a:lnTo>
                    <a:pt x="337" y="71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9" y="75"/>
                  </a:lnTo>
                  <a:lnTo>
                    <a:pt x="337" y="76"/>
                  </a:lnTo>
                  <a:lnTo>
                    <a:pt x="336" y="77"/>
                  </a:lnTo>
                  <a:lnTo>
                    <a:pt x="336" y="78"/>
                  </a:lnTo>
                  <a:lnTo>
                    <a:pt x="337" y="78"/>
                  </a:lnTo>
                  <a:lnTo>
                    <a:pt x="337" y="79"/>
                  </a:lnTo>
                  <a:lnTo>
                    <a:pt x="337" y="80"/>
                  </a:lnTo>
                  <a:lnTo>
                    <a:pt x="336" y="82"/>
                  </a:lnTo>
                  <a:lnTo>
                    <a:pt x="336" y="82"/>
                  </a:lnTo>
                  <a:lnTo>
                    <a:pt x="336" y="83"/>
                  </a:lnTo>
                  <a:lnTo>
                    <a:pt x="336" y="88"/>
                  </a:lnTo>
                  <a:lnTo>
                    <a:pt x="335" y="88"/>
                  </a:lnTo>
                  <a:lnTo>
                    <a:pt x="335" y="91"/>
                  </a:lnTo>
                  <a:lnTo>
                    <a:pt x="329" y="91"/>
                  </a:lnTo>
                  <a:lnTo>
                    <a:pt x="329" y="93"/>
                  </a:lnTo>
                  <a:lnTo>
                    <a:pt x="327" y="93"/>
                  </a:lnTo>
                  <a:lnTo>
                    <a:pt x="327" y="95"/>
                  </a:lnTo>
                  <a:lnTo>
                    <a:pt x="325" y="95"/>
                  </a:lnTo>
                  <a:lnTo>
                    <a:pt x="326" y="96"/>
                  </a:lnTo>
                  <a:lnTo>
                    <a:pt x="326" y="97"/>
                  </a:lnTo>
                  <a:lnTo>
                    <a:pt x="324" y="97"/>
                  </a:lnTo>
                  <a:lnTo>
                    <a:pt x="323" y="97"/>
                  </a:lnTo>
                  <a:lnTo>
                    <a:pt x="318" y="97"/>
                  </a:lnTo>
                  <a:lnTo>
                    <a:pt x="308" y="97"/>
                  </a:lnTo>
                  <a:lnTo>
                    <a:pt x="308" y="97"/>
                  </a:lnTo>
                  <a:lnTo>
                    <a:pt x="308" y="99"/>
                  </a:lnTo>
                  <a:lnTo>
                    <a:pt x="306" y="99"/>
                  </a:lnTo>
                  <a:lnTo>
                    <a:pt x="306" y="102"/>
                  </a:lnTo>
                  <a:lnTo>
                    <a:pt x="306" y="104"/>
                  </a:lnTo>
                  <a:lnTo>
                    <a:pt x="306" y="109"/>
                  </a:lnTo>
                  <a:lnTo>
                    <a:pt x="303" y="109"/>
                  </a:lnTo>
                  <a:lnTo>
                    <a:pt x="303" y="111"/>
                  </a:lnTo>
                  <a:lnTo>
                    <a:pt x="302" y="111"/>
                  </a:lnTo>
                  <a:lnTo>
                    <a:pt x="301" y="111"/>
                  </a:lnTo>
                  <a:lnTo>
                    <a:pt x="301" y="113"/>
                  </a:lnTo>
                  <a:lnTo>
                    <a:pt x="299" y="113"/>
                  </a:lnTo>
                  <a:lnTo>
                    <a:pt x="299" y="114"/>
                  </a:lnTo>
                  <a:lnTo>
                    <a:pt x="299" y="117"/>
                  </a:lnTo>
                  <a:lnTo>
                    <a:pt x="298" y="117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6" y="125"/>
                  </a:lnTo>
                  <a:lnTo>
                    <a:pt x="296" y="129"/>
                  </a:lnTo>
                  <a:lnTo>
                    <a:pt x="294" y="129"/>
                  </a:lnTo>
                  <a:lnTo>
                    <a:pt x="291" y="129"/>
                  </a:lnTo>
                  <a:lnTo>
                    <a:pt x="290" y="129"/>
                  </a:lnTo>
                  <a:lnTo>
                    <a:pt x="289" y="129"/>
                  </a:lnTo>
                  <a:lnTo>
                    <a:pt x="285" y="129"/>
                  </a:lnTo>
                  <a:lnTo>
                    <a:pt x="283" y="129"/>
                  </a:lnTo>
                  <a:lnTo>
                    <a:pt x="283" y="130"/>
                  </a:lnTo>
                  <a:lnTo>
                    <a:pt x="282" y="130"/>
                  </a:lnTo>
                  <a:lnTo>
                    <a:pt x="282" y="131"/>
                  </a:lnTo>
                  <a:lnTo>
                    <a:pt x="281" y="131"/>
                  </a:lnTo>
                  <a:lnTo>
                    <a:pt x="281" y="133"/>
                  </a:lnTo>
                  <a:lnTo>
                    <a:pt x="280" y="133"/>
                  </a:lnTo>
                  <a:lnTo>
                    <a:pt x="280" y="134"/>
                  </a:lnTo>
                  <a:lnTo>
                    <a:pt x="279" y="134"/>
                  </a:lnTo>
                  <a:lnTo>
                    <a:pt x="279" y="135"/>
                  </a:lnTo>
                  <a:lnTo>
                    <a:pt x="279" y="136"/>
                  </a:lnTo>
                  <a:lnTo>
                    <a:pt x="279" y="136"/>
                  </a:lnTo>
                  <a:lnTo>
                    <a:pt x="277" y="136"/>
                  </a:lnTo>
                  <a:lnTo>
                    <a:pt x="276" y="136"/>
                  </a:lnTo>
                  <a:lnTo>
                    <a:pt x="276" y="137"/>
                  </a:lnTo>
                  <a:lnTo>
                    <a:pt x="275" y="139"/>
                  </a:lnTo>
                  <a:lnTo>
                    <a:pt x="275" y="140"/>
                  </a:lnTo>
                  <a:lnTo>
                    <a:pt x="274" y="140"/>
                  </a:lnTo>
                  <a:lnTo>
                    <a:pt x="274" y="144"/>
                  </a:lnTo>
                  <a:lnTo>
                    <a:pt x="274" y="147"/>
                  </a:lnTo>
                  <a:lnTo>
                    <a:pt x="274" y="148"/>
                  </a:lnTo>
                  <a:lnTo>
                    <a:pt x="274" y="150"/>
                  </a:lnTo>
                  <a:lnTo>
                    <a:pt x="273" y="150"/>
                  </a:lnTo>
                  <a:lnTo>
                    <a:pt x="273" y="151"/>
                  </a:lnTo>
                  <a:lnTo>
                    <a:pt x="272" y="151"/>
                  </a:lnTo>
                  <a:lnTo>
                    <a:pt x="272" y="152"/>
                  </a:lnTo>
                  <a:lnTo>
                    <a:pt x="271" y="152"/>
                  </a:lnTo>
                  <a:lnTo>
                    <a:pt x="269" y="153"/>
                  </a:lnTo>
                  <a:lnTo>
                    <a:pt x="268" y="154"/>
                  </a:lnTo>
                  <a:lnTo>
                    <a:pt x="262" y="154"/>
                  </a:lnTo>
                  <a:lnTo>
                    <a:pt x="263" y="155"/>
                  </a:lnTo>
                  <a:lnTo>
                    <a:pt x="256" y="156"/>
                  </a:lnTo>
                  <a:lnTo>
                    <a:pt x="254" y="156"/>
                  </a:lnTo>
                  <a:lnTo>
                    <a:pt x="251" y="156"/>
                  </a:lnTo>
                  <a:lnTo>
                    <a:pt x="248" y="156"/>
                  </a:lnTo>
                  <a:lnTo>
                    <a:pt x="246" y="156"/>
                  </a:lnTo>
                  <a:lnTo>
                    <a:pt x="238" y="156"/>
                  </a:lnTo>
                  <a:lnTo>
                    <a:pt x="237" y="156"/>
                  </a:lnTo>
                  <a:lnTo>
                    <a:pt x="233" y="156"/>
                  </a:lnTo>
                  <a:lnTo>
                    <a:pt x="231" y="156"/>
                  </a:lnTo>
                  <a:lnTo>
                    <a:pt x="230" y="156"/>
                  </a:lnTo>
                  <a:lnTo>
                    <a:pt x="229" y="156"/>
                  </a:lnTo>
                  <a:lnTo>
                    <a:pt x="228" y="15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5" y="156"/>
                  </a:lnTo>
                  <a:lnTo>
                    <a:pt x="223" y="156"/>
                  </a:lnTo>
                  <a:lnTo>
                    <a:pt x="216" y="156"/>
                  </a:lnTo>
                  <a:lnTo>
                    <a:pt x="215" y="156"/>
                  </a:lnTo>
                  <a:lnTo>
                    <a:pt x="213" y="156"/>
                  </a:lnTo>
                  <a:lnTo>
                    <a:pt x="212" y="157"/>
                  </a:lnTo>
                  <a:lnTo>
                    <a:pt x="212" y="160"/>
                  </a:lnTo>
                  <a:lnTo>
                    <a:pt x="211" y="160"/>
                  </a:lnTo>
                  <a:lnTo>
                    <a:pt x="209" y="161"/>
                  </a:lnTo>
                  <a:lnTo>
                    <a:pt x="209" y="162"/>
                  </a:lnTo>
                  <a:lnTo>
                    <a:pt x="209" y="163"/>
                  </a:lnTo>
                  <a:lnTo>
                    <a:pt x="209" y="163"/>
                  </a:lnTo>
                  <a:lnTo>
                    <a:pt x="209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7" y="165"/>
                  </a:lnTo>
                  <a:lnTo>
                    <a:pt x="207" y="167"/>
                  </a:lnTo>
                  <a:lnTo>
                    <a:pt x="207" y="168"/>
                  </a:lnTo>
                  <a:lnTo>
                    <a:pt x="207" y="169"/>
                  </a:lnTo>
                  <a:lnTo>
                    <a:pt x="208" y="170"/>
                  </a:lnTo>
                  <a:lnTo>
                    <a:pt x="209" y="171"/>
                  </a:lnTo>
                  <a:lnTo>
                    <a:pt x="209" y="172"/>
                  </a:lnTo>
                  <a:lnTo>
                    <a:pt x="209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07" y="175"/>
                  </a:lnTo>
                  <a:lnTo>
                    <a:pt x="208" y="176"/>
                  </a:lnTo>
                  <a:lnTo>
                    <a:pt x="208" y="177"/>
                  </a:lnTo>
                  <a:lnTo>
                    <a:pt x="209" y="177"/>
                  </a:lnTo>
                  <a:lnTo>
                    <a:pt x="209" y="178"/>
                  </a:lnTo>
                  <a:lnTo>
                    <a:pt x="211" y="178"/>
                  </a:lnTo>
                  <a:lnTo>
                    <a:pt x="212" y="179"/>
                  </a:lnTo>
                  <a:lnTo>
                    <a:pt x="211" y="179"/>
                  </a:lnTo>
                  <a:lnTo>
                    <a:pt x="209" y="179"/>
                  </a:lnTo>
                  <a:lnTo>
                    <a:pt x="207" y="179"/>
                  </a:lnTo>
                  <a:lnTo>
                    <a:pt x="205" y="179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7" y="179"/>
                  </a:lnTo>
                  <a:lnTo>
                    <a:pt x="196" y="179"/>
                  </a:lnTo>
                  <a:lnTo>
                    <a:pt x="195" y="179"/>
                  </a:lnTo>
                  <a:lnTo>
                    <a:pt x="192" y="179"/>
                  </a:lnTo>
                  <a:lnTo>
                    <a:pt x="188" y="179"/>
                  </a:lnTo>
                  <a:lnTo>
                    <a:pt x="185" y="179"/>
                  </a:lnTo>
                  <a:lnTo>
                    <a:pt x="180" y="179"/>
                  </a:lnTo>
                  <a:lnTo>
                    <a:pt x="166" y="179"/>
                  </a:lnTo>
                  <a:lnTo>
                    <a:pt x="163" y="179"/>
                  </a:lnTo>
                  <a:lnTo>
                    <a:pt x="162" y="179"/>
                  </a:lnTo>
                  <a:lnTo>
                    <a:pt x="160" y="179"/>
                  </a:lnTo>
                  <a:lnTo>
                    <a:pt x="147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79"/>
                  </a:lnTo>
                  <a:lnTo>
                    <a:pt x="139" y="179"/>
                  </a:lnTo>
                  <a:lnTo>
                    <a:pt x="137" y="179"/>
                  </a:lnTo>
                  <a:lnTo>
                    <a:pt x="131" y="179"/>
                  </a:lnTo>
                  <a:lnTo>
                    <a:pt x="130" y="179"/>
                  </a:lnTo>
                  <a:lnTo>
                    <a:pt x="129" y="179"/>
                  </a:lnTo>
                  <a:lnTo>
                    <a:pt x="128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3" y="179"/>
                  </a:lnTo>
                  <a:lnTo>
                    <a:pt x="122" y="179"/>
                  </a:lnTo>
                  <a:lnTo>
                    <a:pt x="121" y="179"/>
                  </a:lnTo>
                  <a:lnTo>
                    <a:pt x="120" y="179"/>
                  </a:lnTo>
                  <a:lnTo>
                    <a:pt x="119" y="179"/>
                  </a:lnTo>
                  <a:lnTo>
                    <a:pt x="118" y="179"/>
                  </a:lnTo>
                  <a:lnTo>
                    <a:pt x="117" y="179"/>
                  </a:lnTo>
                  <a:lnTo>
                    <a:pt x="114" y="179"/>
                  </a:lnTo>
                  <a:lnTo>
                    <a:pt x="113" y="179"/>
                  </a:lnTo>
                  <a:lnTo>
                    <a:pt x="112" y="179"/>
                  </a:lnTo>
                  <a:lnTo>
                    <a:pt x="111" y="179"/>
                  </a:lnTo>
                  <a:lnTo>
                    <a:pt x="110" y="179"/>
                  </a:lnTo>
                  <a:lnTo>
                    <a:pt x="109" y="179"/>
                  </a:lnTo>
                  <a:lnTo>
                    <a:pt x="108" y="179"/>
                  </a:lnTo>
                  <a:lnTo>
                    <a:pt x="106" y="179"/>
                  </a:lnTo>
                  <a:lnTo>
                    <a:pt x="105" y="179"/>
                  </a:lnTo>
                  <a:lnTo>
                    <a:pt x="104" y="179"/>
                  </a:lnTo>
                  <a:lnTo>
                    <a:pt x="103" y="179"/>
                  </a:lnTo>
                  <a:lnTo>
                    <a:pt x="99" y="179"/>
                  </a:lnTo>
                  <a:lnTo>
                    <a:pt x="97" y="179"/>
                  </a:lnTo>
                  <a:lnTo>
                    <a:pt x="92" y="179"/>
                  </a:lnTo>
                  <a:lnTo>
                    <a:pt x="91" y="179"/>
                  </a:lnTo>
                  <a:lnTo>
                    <a:pt x="89" y="179"/>
                  </a:lnTo>
                  <a:lnTo>
                    <a:pt x="89" y="179"/>
                  </a:lnTo>
                  <a:lnTo>
                    <a:pt x="86" y="179"/>
                  </a:lnTo>
                  <a:lnTo>
                    <a:pt x="83" y="179"/>
                  </a:lnTo>
                  <a:lnTo>
                    <a:pt x="82" y="179"/>
                  </a:lnTo>
                  <a:lnTo>
                    <a:pt x="80" y="179"/>
                  </a:lnTo>
                  <a:lnTo>
                    <a:pt x="79" y="179"/>
                  </a:lnTo>
                  <a:lnTo>
                    <a:pt x="78" y="179"/>
                  </a:lnTo>
                  <a:lnTo>
                    <a:pt x="77" y="179"/>
                  </a:lnTo>
                  <a:lnTo>
                    <a:pt x="76" y="179"/>
                  </a:lnTo>
                  <a:lnTo>
                    <a:pt x="74" y="179"/>
                  </a:lnTo>
                  <a:lnTo>
                    <a:pt x="72" y="179"/>
                  </a:lnTo>
                  <a:lnTo>
                    <a:pt x="69" y="179"/>
                  </a:lnTo>
                  <a:lnTo>
                    <a:pt x="68" y="179"/>
                  </a:lnTo>
                  <a:lnTo>
                    <a:pt x="67" y="179"/>
                  </a:lnTo>
                  <a:lnTo>
                    <a:pt x="66" y="179"/>
                  </a:lnTo>
                  <a:lnTo>
                    <a:pt x="65" y="179"/>
                  </a:lnTo>
                  <a:lnTo>
                    <a:pt x="63" y="179"/>
                  </a:lnTo>
                  <a:lnTo>
                    <a:pt x="62" y="179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58" y="179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3" y="179"/>
                  </a:lnTo>
                  <a:lnTo>
                    <a:pt x="51" y="179"/>
                  </a:lnTo>
                  <a:lnTo>
                    <a:pt x="50" y="179"/>
                  </a:lnTo>
                  <a:lnTo>
                    <a:pt x="49" y="179"/>
                  </a:lnTo>
                  <a:lnTo>
                    <a:pt x="48" y="179"/>
                  </a:lnTo>
                  <a:lnTo>
                    <a:pt x="45" y="179"/>
                  </a:lnTo>
                  <a:lnTo>
                    <a:pt x="43" y="179"/>
                  </a:lnTo>
                  <a:lnTo>
                    <a:pt x="42" y="179"/>
                  </a:lnTo>
                  <a:lnTo>
                    <a:pt x="41" y="179"/>
                  </a:lnTo>
                  <a:lnTo>
                    <a:pt x="40" y="179"/>
                  </a:lnTo>
                  <a:lnTo>
                    <a:pt x="39" y="179"/>
                  </a:lnTo>
                  <a:lnTo>
                    <a:pt x="37" y="179"/>
                  </a:lnTo>
                  <a:lnTo>
                    <a:pt x="35" y="179"/>
                  </a:lnTo>
                  <a:lnTo>
                    <a:pt x="35" y="179"/>
                  </a:lnTo>
                  <a:lnTo>
                    <a:pt x="34" y="179"/>
                  </a:lnTo>
                  <a:lnTo>
                    <a:pt x="32" y="179"/>
                  </a:lnTo>
                  <a:lnTo>
                    <a:pt x="29" y="179"/>
                  </a:lnTo>
                  <a:lnTo>
                    <a:pt x="27" y="179"/>
                  </a:lnTo>
                  <a:lnTo>
                    <a:pt x="26" y="179"/>
                  </a:lnTo>
                  <a:lnTo>
                    <a:pt x="25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3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4" y="170"/>
                  </a:lnTo>
                  <a:lnTo>
                    <a:pt x="24" y="169"/>
                  </a:lnTo>
                  <a:lnTo>
                    <a:pt x="23" y="168"/>
                  </a:lnTo>
                  <a:lnTo>
                    <a:pt x="22" y="168"/>
                  </a:lnTo>
                  <a:lnTo>
                    <a:pt x="22" y="167"/>
                  </a:lnTo>
                  <a:lnTo>
                    <a:pt x="22" y="165"/>
                  </a:lnTo>
                  <a:lnTo>
                    <a:pt x="22" y="164"/>
                  </a:lnTo>
                  <a:lnTo>
                    <a:pt x="23" y="163"/>
                  </a:lnTo>
                  <a:lnTo>
                    <a:pt x="23" y="163"/>
                  </a:lnTo>
                  <a:lnTo>
                    <a:pt x="23" y="162"/>
                  </a:lnTo>
                  <a:lnTo>
                    <a:pt x="23" y="161"/>
                  </a:lnTo>
                  <a:lnTo>
                    <a:pt x="24" y="161"/>
                  </a:lnTo>
                  <a:lnTo>
                    <a:pt x="23" y="160"/>
                  </a:lnTo>
                  <a:lnTo>
                    <a:pt x="23" y="159"/>
                  </a:lnTo>
                  <a:lnTo>
                    <a:pt x="24" y="157"/>
                  </a:lnTo>
                  <a:lnTo>
                    <a:pt x="24" y="156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4" y="151"/>
                  </a:lnTo>
                  <a:lnTo>
                    <a:pt x="24" y="150"/>
                  </a:lnTo>
                  <a:lnTo>
                    <a:pt x="25" y="148"/>
                  </a:lnTo>
                  <a:lnTo>
                    <a:pt x="26" y="148"/>
                  </a:lnTo>
                  <a:lnTo>
                    <a:pt x="27" y="148"/>
                  </a:lnTo>
                  <a:lnTo>
                    <a:pt x="28" y="148"/>
                  </a:lnTo>
                  <a:lnTo>
                    <a:pt x="28" y="147"/>
                  </a:lnTo>
                  <a:lnTo>
                    <a:pt x="29" y="147"/>
                  </a:lnTo>
                  <a:lnTo>
                    <a:pt x="29" y="146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3"/>
                  </a:lnTo>
                  <a:lnTo>
                    <a:pt x="31" y="143"/>
                  </a:lnTo>
                  <a:lnTo>
                    <a:pt x="32" y="143"/>
                  </a:lnTo>
                  <a:lnTo>
                    <a:pt x="32" y="142"/>
                  </a:lnTo>
                  <a:lnTo>
                    <a:pt x="31" y="140"/>
                  </a:lnTo>
                  <a:lnTo>
                    <a:pt x="29" y="139"/>
                  </a:lnTo>
                  <a:lnTo>
                    <a:pt x="28" y="139"/>
                  </a:lnTo>
                  <a:lnTo>
                    <a:pt x="28" y="138"/>
                  </a:lnTo>
                  <a:lnTo>
                    <a:pt x="28" y="137"/>
                  </a:lnTo>
                  <a:lnTo>
                    <a:pt x="28" y="136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8" y="134"/>
                  </a:lnTo>
                  <a:lnTo>
                    <a:pt x="28" y="133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4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3" y="120"/>
                  </a:lnTo>
                  <a:lnTo>
                    <a:pt x="22" y="119"/>
                  </a:lnTo>
                  <a:lnTo>
                    <a:pt x="23" y="118"/>
                  </a:lnTo>
                  <a:lnTo>
                    <a:pt x="24" y="117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3" y="114"/>
                  </a:lnTo>
                  <a:lnTo>
                    <a:pt x="23" y="113"/>
                  </a:lnTo>
                  <a:lnTo>
                    <a:pt x="23" y="112"/>
                  </a:lnTo>
                  <a:lnTo>
                    <a:pt x="23" y="111"/>
                  </a:lnTo>
                  <a:lnTo>
                    <a:pt x="24" y="111"/>
                  </a:lnTo>
                  <a:lnTo>
                    <a:pt x="24" y="110"/>
                  </a:lnTo>
                  <a:lnTo>
                    <a:pt x="24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0" y="100"/>
                  </a:lnTo>
                  <a:lnTo>
                    <a:pt x="22" y="100"/>
                  </a:lnTo>
                  <a:lnTo>
                    <a:pt x="20" y="100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93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9" y="89"/>
                  </a:lnTo>
                  <a:lnTo>
                    <a:pt x="18" y="88"/>
                  </a:lnTo>
                  <a:lnTo>
                    <a:pt x="19" y="87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6" y="85"/>
                  </a:lnTo>
                  <a:lnTo>
                    <a:pt x="15" y="84"/>
                  </a:lnTo>
                  <a:lnTo>
                    <a:pt x="16" y="83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6" y="78"/>
                  </a:lnTo>
                  <a:lnTo>
                    <a:pt x="17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18" y="72"/>
                  </a:lnTo>
                  <a:lnTo>
                    <a:pt x="18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8" y="69"/>
                  </a:lnTo>
                  <a:lnTo>
                    <a:pt x="17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7" y="58"/>
                  </a:lnTo>
                  <a:lnTo>
                    <a:pt x="16" y="57"/>
                  </a:lnTo>
                  <a:lnTo>
                    <a:pt x="16" y="55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7" y="52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5" y="53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3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3" y="38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7" y="30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0" y="29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5" y="29"/>
                  </a:lnTo>
                  <a:lnTo>
                    <a:pt x="46" y="29"/>
                  </a:lnTo>
                  <a:lnTo>
                    <a:pt x="46" y="28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2" y="26"/>
                  </a:lnTo>
                  <a:lnTo>
                    <a:pt x="63" y="26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8" y="28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4" y="29"/>
                  </a:lnTo>
                  <a:lnTo>
                    <a:pt x="75" y="29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2"/>
                  </a:lnTo>
                  <a:lnTo>
                    <a:pt x="79" y="32"/>
                  </a:lnTo>
                  <a:lnTo>
                    <a:pt x="80" y="32"/>
                  </a:lnTo>
                  <a:lnTo>
                    <a:pt x="80" y="33"/>
                  </a:lnTo>
                  <a:lnTo>
                    <a:pt x="80" y="34"/>
                  </a:lnTo>
                  <a:lnTo>
                    <a:pt x="82" y="34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4" y="33"/>
                  </a:lnTo>
                  <a:lnTo>
                    <a:pt x="84" y="34"/>
                  </a:lnTo>
                  <a:lnTo>
                    <a:pt x="85" y="34"/>
                  </a:lnTo>
                  <a:lnTo>
                    <a:pt x="86" y="34"/>
                  </a:lnTo>
                  <a:lnTo>
                    <a:pt x="87" y="34"/>
                  </a:lnTo>
                  <a:lnTo>
                    <a:pt x="87" y="33"/>
                  </a:lnTo>
                  <a:lnTo>
                    <a:pt x="88" y="33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9" y="32"/>
                  </a:lnTo>
                  <a:lnTo>
                    <a:pt x="91" y="32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92" y="28"/>
                  </a:lnTo>
                  <a:lnTo>
                    <a:pt x="93" y="29"/>
                  </a:lnTo>
                  <a:lnTo>
                    <a:pt x="94" y="29"/>
                  </a:lnTo>
                  <a:lnTo>
                    <a:pt x="95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7" y="27"/>
                  </a:lnTo>
                  <a:lnTo>
                    <a:pt x="99" y="27"/>
                  </a:lnTo>
                  <a:lnTo>
                    <a:pt x="100" y="26"/>
                  </a:lnTo>
                  <a:lnTo>
                    <a:pt x="100" y="25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2" y="25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5" y="24"/>
                  </a:lnTo>
                  <a:lnTo>
                    <a:pt x="106" y="23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1" y="20"/>
                  </a:lnTo>
                  <a:lnTo>
                    <a:pt x="111" y="19"/>
                  </a:lnTo>
                  <a:lnTo>
                    <a:pt x="112" y="19"/>
                  </a:lnTo>
                  <a:lnTo>
                    <a:pt x="113" y="19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4" y="18"/>
                  </a:lnTo>
                  <a:lnTo>
                    <a:pt x="116" y="18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7" y="20"/>
                  </a:lnTo>
                  <a:lnTo>
                    <a:pt x="118" y="20"/>
                  </a:lnTo>
                  <a:lnTo>
                    <a:pt x="119" y="19"/>
                  </a:lnTo>
                  <a:lnTo>
                    <a:pt x="119" y="20"/>
                  </a:lnTo>
                  <a:lnTo>
                    <a:pt x="120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2" y="19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6" y="21"/>
                  </a:lnTo>
                  <a:lnTo>
                    <a:pt x="127" y="21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29" y="23"/>
                  </a:lnTo>
                  <a:lnTo>
                    <a:pt x="130" y="23"/>
                  </a:lnTo>
                  <a:lnTo>
                    <a:pt x="131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5" y="21"/>
                  </a:lnTo>
                  <a:lnTo>
                    <a:pt x="136" y="23"/>
                  </a:lnTo>
                  <a:lnTo>
                    <a:pt x="137" y="23"/>
                  </a:lnTo>
                  <a:lnTo>
                    <a:pt x="138" y="23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7" y="23"/>
                  </a:lnTo>
                  <a:lnTo>
                    <a:pt x="147" y="24"/>
                  </a:lnTo>
                  <a:lnTo>
                    <a:pt x="147" y="2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9" y="24"/>
                  </a:lnTo>
                  <a:lnTo>
                    <a:pt x="151" y="24"/>
                  </a:lnTo>
                  <a:lnTo>
                    <a:pt x="151" y="23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4" y="23"/>
                  </a:lnTo>
                  <a:lnTo>
                    <a:pt x="155" y="23"/>
                  </a:lnTo>
                  <a:lnTo>
                    <a:pt x="156" y="24"/>
                  </a:lnTo>
                  <a:lnTo>
                    <a:pt x="157" y="24"/>
                  </a:lnTo>
                  <a:lnTo>
                    <a:pt x="159" y="23"/>
                  </a:lnTo>
                  <a:lnTo>
                    <a:pt x="160" y="21"/>
                  </a:lnTo>
                  <a:lnTo>
                    <a:pt x="160" y="20"/>
                  </a:lnTo>
                  <a:lnTo>
                    <a:pt x="161" y="20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6" y="21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0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4" y="19"/>
                  </a:lnTo>
                  <a:lnTo>
                    <a:pt x="176" y="19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9" y="21"/>
                  </a:lnTo>
                  <a:lnTo>
                    <a:pt x="180" y="21"/>
                  </a:lnTo>
                  <a:lnTo>
                    <a:pt x="180" y="20"/>
                  </a:lnTo>
                  <a:lnTo>
                    <a:pt x="180" y="19"/>
                  </a:lnTo>
                  <a:lnTo>
                    <a:pt x="180" y="18"/>
                  </a:lnTo>
                  <a:lnTo>
                    <a:pt x="181" y="17"/>
                  </a:lnTo>
                  <a:lnTo>
                    <a:pt x="181" y="18"/>
                  </a:lnTo>
                  <a:lnTo>
                    <a:pt x="181" y="19"/>
                  </a:lnTo>
                  <a:lnTo>
                    <a:pt x="182" y="20"/>
                  </a:lnTo>
                  <a:lnTo>
                    <a:pt x="183" y="21"/>
                  </a:lnTo>
                  <a:lnTo>
                    <a:pt x="185" y="21"/>
                  </a:lnTo>
                  <a:lnTo>
                    <a:pt x="185" y="20"/>
                  </a:lnTo>
                  <a:lnTo>
                    <a:pt x="183" y="19"/>
                  </a:lnTo>
                  <a:lnTo>
                    <a:pt x="182" y="19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3" y="17"/>
                  </a:lnTo>
                  <a:lnTo>
                    <a:pt x="185" y="17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88" y="16"/>
                  </a:lnTo>
                  <a:lnTo>
                    <a:pt x="189" y="16"/>
                  </a:lnTo>
                  <a:lnTo>
                    <a:pt x="190" y="16"/>
                  </a:lnTo>
                  <a:lnTo>
                    <a:pt x="191" y="16"/>
                  </a:lnTo>
                  <a:lnTo>
                    <a:pt x="192" y="16"/>
                  </a:lnTo>
                  <a:lnTo>
                    <a:pt x="194" y="16"/>
                  </a:lnTo>
                  <a:lnTo>
                    <a:pt x="195" y="16"/>
                  </a:lnTo>
                  <a:lnTo>
                    <a:pt x="195" y="15"/>
                  </a:lnTo>
                  <a:lnTo>
                    <a:pt x="195" y="13"/>
                  </a:lnTo>
                  <a:lnTo>
                    <a:pt x="196" y="13"/>
                  </a:lnTo>
                  <a:lnTo>
                    <a:pt x="196" y="15"/>
                  </a:lnTo>
                  <a:lnTo>
                    <a:pt x="197" y="15"/>
                  </a:lnTo>
                  <a:lnTo>
                    <a:pt x="197" y="13"/>
                  </a:lnTo>
                  <a:lnTo>
                    <a:pt x="198" y="13"/>
                  </a:lnTo>
                  <a:lnTo>
                    <a:pt x="199" y="13"/>
                  </a:lnTo>
                  <a:lnTo>
                    <a:pt x="199" y="12"/>
                  </a:lnTo>
                  <a:lnTo>
                    <a:pt x="199" y="12"/>
                  </a:lnTo>
                  <a:lnTo>
                    <a:pt x="199" y="11"/>
                  </a:lnTo>
                  <a:lnTo>
                    <a:pt x="200" y="11"/>
                  </a:lnTo>
                  <a:lnTo>
                    <a:pt x="200" y="12"/>
                  </a:lnTo>
                  <a:lnTo>
                    <a:pt x="202" y="11"/>
                  </a:lnTo>
                  <a:lnTo>
                    <a:pt x="203" y="11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6" y="11"/>
                  </a:lnTo>
                  <a:lnTo>
                    <a:pt x="207" y="10"/>
                  </a:lnTo>
                  <a:lnTo>
                    <a:pt x="207" y="11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9"/>
                  </a:lnTo>
                  <a:lnTo>
                    <a:pt x="212" y="10"/>
                  </a:lnTo>
                  <a:lnTo>
                    <a:pt x="213" y="10"/>
                  </a:lnTo>
                  <a:lnTo>
                    <a:pt x="214" y="10"/>
                  </a:lnTo>
                  <a:lnTo>
                    <a:pt x="214" y="9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5" y="9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7" y="9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20" y="8"/>
                  </a:lnTo>
                  <a:lnTo>
                    <a:pt x="221" y="8"/>
                  </a:lnTo>
                  <a:lnTo>
                    <a:pt x="222" y="8"/>
                  </a:lnTo>
                  <a:lnTo>
                    <a:pt x="222" y="9"/>
                  </a:lnTo>
                  <a:lnTo>
                    <a:pt x="223" y="8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8" y="9"/>
                  </a:lnTo>
                  <a:lnTo>
                    <a:pt x="229" y="9"/>
                  </a:lnTo>
                  <a:lnTo>
                    <a:pt x="229" y="10"/>
                  </a:lnTo>
                  <a:lnTo>
                    <a:pt x="230" y="10"/>
                  </a:lnTo>
                  <a:lnTo>
                    <a:pt x="231" y="10"/>
                  </a:lnTo>
                  <a:lnTo>
                    <a:pt x="232" y="10"/>
                  </a:lnTo>
                  <a:lnTo>
                    <a:pt x="233" y="10"/>
                  </a:lnTo>
                  <a:lnTo>
                    <a:pt x="233" y="11"/>
                  </a:lnTo>
                  <a:lnTo>
                    <a:pt x="233" y="10"/>
                  </a:lnTo>
                  <a:lnTo>
                    <a:pt x="234" y="10"/>
                  </a:lnTo>
                  <a:lnTo>
                    <a:pt x="236" y="10"/>
                  </a:lnTo>
                  <a:lnTo>
                    <a:pt x="237" y="10"/>
                  </a:lnTo>
                  <a:lnTo>
                    <a:pt x="237" y="9"/>
                  </a:lnTo>
                  <a:lnTo>
                    <a:pt x="238" y="9"/>
                  </a:lnTo>
                  <a:lnTo>
                    <a:pt x="238" y="8"/>
                  </a:lnTo>
                  <a:lnTo>
                    <a:pt x="239" y="8"/>
                  </a:lnTo>
                  <a:lnTo>
                    <a:pt x="240" y="9"/>
                  </a:lnTo>
                  <a:lnTo>
                    <a:pt x="242" y="9"/>
                  </a:lnTo>
                  <a:lnTo>
                    <a:pt x="242" y="8"/>
                  </a:lnTo>
                  <a:lnTo>
                    <a:pt x="243" y="8"/>
                  </a:lnTo>
                  <a:lnTo>
                    <a:pt x="245" y="7"/>
                  </a:lnTo>
                  <a:lnTo>
                    <a:pt x="246" y="7"/>
                  </a:lnTo>
                  <a:lnTo>
                    <a:pt x="247" y="4"/>
                  </a:lnTo>
                  <a:lnTo>
                    <a:pt x="248" y="4"/>
                  </a:lnTo>
                  <a:lnTo>
                    <a:pt x="249" y="4"/>
                  </a:lnTo>
                  <a:lnTo>
                    <a:pt x="250" y="3"/>
                  </a:lnTo>
                  <a:lnTo>
                    <a:pt x="251" y="3"/>
                  </a:lnTo>
                  <a:lnTo>
                    <a:pt x="252" y="3"/>
                  </a:lnTo>
                  <a:lnTo>
                    <a:pt x="254" y="3"/>
                  </a:lnTo>
                  <a:lnTo>
                    <a:pt x="255" y="4"/>
                  </a:lnTo>
                  <a:lnTo>
                    <a:pt x="256" y="4"/>
                  </a:lnTo>
                  <a:lnTo>
                    <a:pt x="258" y="3"/>
                  </a:lnTo>
                  <a:lnTo>
                    <a:pt x="259" y="3"/>
                  </a:lnTo>
                  <a:lnTo>
                    <a:pt x="260" y="3"/>
                  </a:lnTo>
                  <a:lnTo>
                    <a:pt x="260" y="2"/>
                  </a:lnTo>
                  <a:lnTo>
                    <a:pt x="262" y="2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6" y="2"/>
                  </a:lnTo>
                  <a:lnTo>
                    <a:pt x="266" y="3"/>
                  </a:lnTo>
                  <a:lnTo>
                    <a:pt x="267" y="3"/>
                  </a:lnTo>
                  <a:lnTo>
                    <a:pt x="267" y="4"/>
                  </a:lnTo>
                  <a:lnTo>
                    <a:pt x="268" y="4"/>
                  </a:lnTo>
                  <a:lnTo>
                    <a:pt x="271" y="4"/>
                  </a:lnTo>
                  <a:lnTo>
                    <a:pt x="272" y="4"/>
                  </a:lnTo>
                  <a:lnTo>
                    <a:pt x="273" y="4"/>
                  </a:lnTo>
                  <a:lnTo>
                    <a:pt x="275" y="4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4"/>
                  </a:lnTo>
                  <a:lnTo>
                    <a:pt x="279" y="3"/>
                  </a:lnTo>
                  <a:lnTo>
                    <a:pt x="280" y="3"/>
                  </a:lnTo>
                  <a:lnTo>
                    <a:pt x="280" y="2"/>
                  </a:lnTo>
                  <a:lnTo>
                    <a:pt x="281" y="1"/>
                  </a:lnTo>
                  <a:lnTo>
                    <a:pt x="281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2" name="Freeform 137"/>
            <p:cNvSpPr>
              <a:spLocks noEditPoints="1"/>
            </p:cNvSpPr>
            <p:nvPr/>
          </p:nvSpPr>
          <p:spPr bwMode="auto">
            <a:xfrm>
              <a:off x="1995487" y="1212850"/>
              <a:ext cx="331788" cy="638175"/>
            </a:xfrm>
            <a:custGeom>
              <a:avLst/>
              <a:gdLst>
                <a:gd name="T0" fmla="*/ 50 w 209"/>
                <a:gd name="T1" fmla="*/ 178 h 402"/>
                <a:gd name="T2" fmla="*/ 151 w 209"/>
                <a:gd name="T3" fmla="*/ 23 h 402"/>
                <a:gd name="T4" fmla="*/ 184 w 209"/>
                <a:gd name="T5" fmla="*/ 23 h 402"/>
                <a:gd name="T6" fmla="*/ 194 w 209"/>
                <a:gd name="T7" fmla="*/ 33 h 402"/>
                <a:gd name="T8" fmla="*/ 198 w 209"/>
                <a:gd name="T9" fmla="*/ 49 h 402"/>
                <a:gd name="T10" fmla="*/ 200 w 209"/>
                <a:gd name="T11" fmla="*/ 62 h 402"/>
                <a:gd name="T12" fmla="*/ 207 w 209"/>
                <a:gd name="T13" fmla="*/ 75 h 402"/>
                <a:gd name="T14" fmla="*/ 205 w 209"/>
                <a:gd name="T15" fmla="*/ 87 h 402"/>
                <a:gd name="T16" fmla="*/ 203 w 209"/>
                <a:gd name="T17" fmla="*/ 102 h 402"/>
                <a:gd name="T18" fmla="*/ 202 w 209"/>
                <a:gd name="T19" fmla="*/ 112 h 402"/>
                <a:gd name="T20" fmla="*/ 209 w 209"/>
                <a:gd name="T21" fmla="*/ 124 h 402"/>
                <a:gd name="T22" fmla="*/ 201 w 209"/>
                <a:gd name="T23" fmla="*/ 138 h 402"/>
                <a:gd name="T24" fmla="*/ 194 w 209"/>
                <a:gd name="T25" fmla="*/ 150 h 402"/>
                <a:gd name="T26" fmla="*/ 181 w 209"/>
                <a:gd name="T27" fmla="*/ 147 h 402"/>
                <a:gd name="T28" fmla="*/ 173 w 209"/>
                <a:gd name="T29" fmla="*/ 147 h 402"/>
                <a:gd name="T30" fmla="*/ 167 w 209"/>
                <a:gd name="T31" fmla="*/ 154 h 402"/>
                <a:gd name="T32" fmla="*/ 170 w 209"/>
                <a:gd name="T33" fmla="*/ 164 h 402"/>
                <a:gd name="T34" fmla="*/ 175 w 209"/>
                <a:gd name="T35" fmla="*/ 170 h 402"/>
                <a:gd name="T36" fmla="*/ 178 w 209"/>
                <a:gd name="T37" fmla="*/ 181 h 402"/>
                <a:gd name="T38" fmla="*/ 178 w 209"/>
                <a:gd name="T39" fmla="*/ 190 h 402"/>
                <a:gd name="T40" fmla="*/ 180 w 209"/>
                <a:gd name="T41" fmla="*/ 268 h 402"/>
                <a:gd name="T42" fmla="*/ 180 w 209"/>
                <a:gd name="T43" fmla="*/ 356 h 402"/>
                <a:gd name="T44" fmla="*/ 180 w 209"/>
                <a:gd name="T45" fmla="*/ 402 h 402"/>
                <a:gd name="T46" fmla="*/ 132 w 209"/>
                <a:gd name="T47" fmla="*/ 402 h 402"/>
                <a:gd name="T48" fmla="*/ 80 w 209"/>
                <a:gd name="T49" fmla="*/ 401 h 402"/>
                <a:gd name="T50" fmla="*/ 69 w 209"/>
                <a:gd name="T51" fmla="*/ 390 h 402"/>
                <a:gd name="T52" fmla="*/ 60 w 209"/>
                <a:gd name="T53" fmla="*/ 374 h 402"/>
                <a:gd name="T54" fmla="*/ 44 w 209"/>
                <a:gd name="T55" fmla="*/ 364 h 402"/>
                <a:gd name="T56" fmla="*/ 32 w 209"/>
                <a:gd name="T57" fmla="*/ 354 h 402"/>
                <a:gd name="T58" fmla="*/ 16 w 209"/>
                <a:gd name="T59" fmla="*/ 338 h 402"/>
                <a:gd name="T60" fmla="*/ 12 w 209"/>
                <a:gd name="T61" fmla="*/ 323 h 402"/>
                <a:gd name="T62" fmla="*/ 10 w 209"/>
                <a:gd name="T63" fmla="*/ 306 h 402"/>
                <a:gd name="T64" fmla="*/ 1 w 209"/>
                <a:gd name="T65" fmla="*/ 288 h 402"/>
                <a:gd name="T66" fmla="*/ 5 w 209"/>
                <a:gd name="T67" fmla="*/ 270 h 402"/>
                <a:gd name="T68" fmla="*/ 12 w 209"/>
                <a:gd name="T69" fmla="*/ 251 h 402"/>
                <a:gd name="T70" fmla="*/ 18 w 209"/>
                <a:gd name="T71" fmla="*/ 230 h 402"/>
                <a:gd name="T72" fmla="*/ 25 w 209"/>
                <a:gd name="T73" fmla="*/ 229 h 402"/>
                <a:gd name="T74" fmla="*/ 23 w 209"/>
                <a:gd name="T75" fmla="*/ 223 h 402"/>
                <a:gd name="T76" fmla="*/ 31 w 209"/>
                <a:gd name="T77" fmla="*/ 209 h 402"/>
                <a:gd name="T78" fmla="*/ 39 w 209"/>
                <a:gd name="T79" fmla="*/ 198 h 402"/>
                <a:gd name="T80" fmla="*/ 35 w 209"/>
                <a:gd name="T81" fmla="*/ 213 h 402"/>
                <a:gd name="T82" fmla="*/ 40 w 209"/>
                <a:gd name="T83" fmla="*/ 205 h 402"/>
                <a:gd name="T84" fmla="*/ 43 w 209"/>
                <a:gd name="T85" fmla="*/ 194 h 402"/>
                <a:gd name="T86" fmla="*/ 55 w 209"/>
                <a:gd name="T87" fmla="*/ 181 h 402"/>
                <a:gd name="T88" fmla="*/ 66 w 209"/>
                <a:gd name="T89" fmla="*/ 179 h 402"/>
                <a:gd name="T90" fmla="*/ 60 w 209"/>
                <a:gd name="T91" fmla="*/ 169 h 402"/>
                <a:gd name="T92" fmla="*/ 58 w 209"/>
                <a:gd name="T93" fmla="*/ 158 h 402"/>
                <a:gd name="T94" fmla="*/ 52 w 209"/>
                <a:gd name="T95" fmla="*/ 169 h 402"/>
                <a:gd name="T96" fmla="*/ 46 w 209"/>
                <a:gd name="T97" fmla="*/ 184 h 402"/>
                <a:gd name="T98" fmla="*/ 40 w 209"/>
                <a:gd name="T99" fmla="*/ 190 h 402"/>
                <a:gd name="T100" fmla="*/ 49 w 209"/>
                <a:gd name="T101" fmla="*/ 171 h 402"/>
                <a:gd name="T102" fmla="*/ 56 w 209"/>
                <a:gd name="T103" fmla="*/ 154 h 402"/>
                <a:gd name="T104" fmla="*/ 60 w 209"/>
                <a:gd name="T105" fmla="*/ 135 h 402"/>
                <a:gd name="T106" fmla="*/ 60 w 209"/>
                <a:gd name="T107" fmla="*/ 117 h 402"/>
                <a:gd name="T108" fmla="*/ 52 w 209"/>
                <a:gd name="T109" fmla="*/ 109 h 402"/>
                <a:gd name="T110" fmla="*/ 51 w 209"/>
                <a:gd name="T111" fmla="*/ 93 h 402"/>
                <a:gd name="T112" fmla="*/ 59 w 209"/>
                <a:gd name="T113" fmla="*/ 78 h 402"/>
                <a:gd name="T114" fmla="*/ 65 w 209"/>
                <a:gd name="T115" fmla="*/ 60 h 402"/>
                <a:gd name="T116" fmla="*/ 68 w 209"/>
                <a:gd name="T117" fmla="*/ 40 h 402"/>
                <a:gd name="T118" fmla="*/ 70 w 209"/>
                <a:gd name="T119" fmla="*/ 21 h 402"/>
                <a:gd name="T120" fmla="*/ 72 w 209"/>
                <a:gd name="T121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9" h="402">
                  <a:moveTo>
                    <a:pt x="51" y="182"/>
                  </a:moveTo>
                  <a:lnTo>
                    <a:pt x="51" y="181"/>
                  </a:lnTo>
                  <a:lnTo>
                    <a:pt x="52" y="180"/>
                  </a:lnTo>
                  <a:lnTo>
                    <a:pt x="53" y="181"/>
                  </a:lnTo>
                  <a:lnTo>
                    <a:pt x="52" y="181"/>
                  </a:lnTo>
                  <a:lnTo>
                    <a:pt x="51" y="182"/>
                  </a:lnTo>
                  <a:close/>
                  <a:moveTo>
                    <a:pt x="52" y="179"/>
                  </a:moveTo>
                  <a:lnTo>
                    <a:pt x="52" y="180"/>
                  </a:lnTo>
                  <a:lnTo>
                    <a:pt x="51" y="180"/>
                  </a:lnTo>
                  <a:lnTo>
                    <a:pt x="50" y="181"/>
                  </a:lnTo>
                  <a:lnTo>
                    <a:pt x="49" y="181"/>
                  </a:lnTo>
                  <a:lnTo>
                    <a:pt x="48" y="181"/>
                  </a:lnTo>
                  <a:lnTo>
                    <a:pt x="48" y="182"/>
                  </a:lnTo>
                  <a:lnTo>
                    <a:pt x="48" y="181"/>
                  </a:lnTo>
                  <a:lnTo>
                    <a:pt x="49" y="179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9"/>
                  </a:lnTo>
                  <a:lnTo>
                    <a:pt x="52" y="178"/>
                  </a:lnTo>
                  <a:lnTo>
                    <a:pt x="52" y="179"/>
                  </a:lnTo>
                  <a:close/>
                  <a:moveTo>
                    <a:pt x="133" y="0"/>
                  </a:moveTo>
                  <a:lnTo>
                    <a:pt x="133" y="3"/>
                  </a:lnTo>
                  <a:lnTo>
                    <a:pt x="133" y="6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3" y="18"/>
                  </a:lnTo>
                  <a:lnTo>
                    <a:pt x="133" y="24"/>
                  </a:lnTo>
                  <a:lnTo>
                    <a:pt x="136" y="24"/>
                  </a:lnTo>
                  <a:lnTo>
                    <a:pt x="137" y="24"/>
                  </a:lnTo>
                  <a:lnTo>
                    <a:pt x="138" y="23"/>
                  </a:lnTo>
                  <a:lnTo>
                    <a:pt x="141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51" y="23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56" y="23"/>
                  </a:lnTo>
                  <a:lnTo>
                    <a:pt x="159" y="23"/>
                  </a:lnTo>
                  <a:lnTo>
                    <a:pt x="161" y="23"/>
                  </a:lnTo>
                  <a:lnTo>
                    <a:pt x="163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69" y="23"/>
                  </a:lnTo>
                  <a:lnTo>
                    <a:pt x="170" y="23"/>
                  </a:lnTo>
                  <a:lnTo>
                    <a:pt x="172" y="23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79" y="23"/>
                  </a:lnTo>
                  <a:lnTo>
                    <a:pt x="180" y="23"/>
                  </a:lnTo>
                  <a:lnTo>
                    <a:pt x="183" y="23"/>
                  </a:lnTo>
                  <a:lnTo>
                    <a:pt x="184" y="23"/>
                  </a:lnTo>
                  <a:lnTo>
                    <a:pt x="185" y="23"/>
                  </a:lnTo>
                  <a:lnTo>
                    <a:pt x="186" y="23"/>
                  </a:lnTo>
                  <a:lnTo>
                    <a:pt x="187" y="23"/>
                  </a:lnTo>
                  <a:lnTo>
                    <a:pt x="188" y="23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92" y="24"/>
                  </a:lnTo>
                  <a:lnTo>
                    <a:pt x="193" y="25"/>
                  </a:lnTo>
                  <a:lnTo>
                    <a:pt x="193" y="26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5" y="27"/>
                  </a:lnTo>
                  <a:lnTo>
                    <a:pt x="195" y="28"/>
                  </a:lnTo>
                  <a:lnTo>
                    <a:pt x="194" y="29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4" y="33"/>
                  </a:lnTo>
                  <a:lnTo>
                    <a:pt x="194" y="34"/>
                  </a:lnTo>
                  <a:lnTo>
                    <a:pt x="194" y="35"/>
                  </a:lnTo>
                  <a:lnTo>
                    <a:pt x="194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8" y="42"/>
                  </a:lnTo>
                  <a:lnTo>
                    <a:pt x="198" y="43"/>
                  </a:lnTo>
                  <a:lnTo>
                    <a:pt x="198" y="44"/>
                  </a:lnTo>
                  <a:lnTo>
                    <a:pt x="200" y="45"/>
                  </a:lnTo>
                  <a:lnTo>
                    <a:pt x="200" y="46"/>
                  </a:lnTo>
                  <a:lnTo>
                    <a:pt x="200" y="48"/>
                  </a:lnTo>
                  <a:lnTo>
                    <a:pt x="198" y="49"/>
                  </a:lnTo>
                  <a:lnTo>
                    <a:pt x="198" y="50"/>
                  </a:lnTo>
                  <a:lnTo>
                    <a:pt x="197" y="50"/>
                  </a:lnTo>
                  <a:lnTo>
                    <a:pt x="198" y="51"/>
                  </a:lnTo>
                  <a:lnTo>
                    <a:pt x="200" y="52"/>
                  </a:lnTo>
                  <a:lnTo>
                    <a:pt x="201" y="52"/>
                  </a:lnTo>
                  <a:lnTo>
                    <a:pt x="202" y="53"/>
                  </a:lnTo>
                  <a:lnTo>
                    <a:pt x="202" y="54"/>
                  </a:lnTo>
                  <a:lnTo>
                    <a:pt x="202" y="55"/>
                  </a:lnTo>
                  <a:lnTo>
                    <a:pt x="202" y="57"/>
                  </a:lnTo>
                  <a:lnTo>
                    <a:pt x="202" y="58"/>
                  </a:lnTo>
                  <a:lnTo>
                    <a:pt x="202" y="59"/>
                  </a:lnTo>
                  <a:lnTo>
                    <a:pt x="202" y="60"/>
                  </a:lnTo>
                  <a:lnTo>
                    <a:pt x="202" y="61"/>
                  </a:lnTo>
                  <a:lnTo>
                    <a:pt x="201" y="61"/>
                  </a:lnTo>
                  <a:lnTo>
                    <a:pt x="201" y="62"/>
                  </a:lnTo>
                  <a:lnTo>
                    <a:pt x="200" y="62"/>
                  </a:lnTo>
                  <a:lnTo>
                    <a:pt x="200" y="62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1" y="65"/>
                  </a:lnTo>
                  <a:lnTo>
                    <a:pt x="202" y="65"/>
                  </a:lnTo>
                  <a:lnTo>
                    <a:pt x="202" y="66"/>
                  </a:lnTo>
                  <a:lnTo>
                    <a:pt x="203" y="66"/>
                  </a:lnTo>
                  <a:lnTo>
                    <a:pt x="203" y="67"/>
                  </a:lnTo>
                  <a:lnTo>
                    <a:pt x="204" y="67"/>
                  </a:lnTo>
                  <a:lnTo>
                    <a:pt x="203" y="68"/>
                  </a:lnTo>
                  <a:lnTo>
                    <a:pt x="204" y="69"/>
                  </a:lnTo>
                  <a:lnTo>
                    <a:pt x="204" y="70"/>
                  </a:lnTo>
                  <a:lnTo>
                    <a:pt x="205" y="71"/>
                  </a:lnTo>
                  <a:lnTo>
                    <a:pt x="205" y="72"/>
                  </a:lnTo>
                  <a:lnTo>
                    <a:pt x="206" y="72"/>
                  </a:lnTo>
                  <a:lnTo>
                    <a:pt x="206" y="74"/>
                  </a:lnTo>
                  <a:lnTo>
                    <a:pt x="207" y="75"/>
                  </a:lnTo>
                  <a:lnTo>
                    <a:pt x="207" y="75"/>
                  </a:lnTo>
                  <a:lnTo>
                    <a:pt x="207" y="76"/>
                  </a:lnTo>
                  <a:lnTo>
                    <a:pt x="207" y="77"/>
                  </a:lnTo>
                  <a:lnTo>
                    <a:pt x="207" y="78"/>
                  </a:lnTo>
                  <a:lnTo>
                    <a:pt x="209" y="79"/>
                  </a:lnTo>
                  <a:lnTo>
                    <a:pt x="209" y="80"/>
                  </a:lnTo>
                  <a:lnTo>
                    <a:pt x="207" y="80"/>
                  </a:lnTo>
                  <a:lnTo>
                    <a:pt x="207" y="82"/>
                  </a:lnTo>
                  <a:lnTo>
                    <a:pt x="207" y="83"/>
                  </a:lnTo>
                  <a:lnTo>
                    <a:pt x="207" y="83"/>
                  </a:lnTo>
                  <a:lnTo>
                    <a:pt x="207" y="84"/>
                  </a:lnTo>
                  <a:lnTo>
                    <a:pt x="206" y="83"/>
                  </a:lnTo>
                  <a:lnTo>
                    <a:pt x="206" y="84"/>
                  </a:lnTo>
                  <a:lnTo>
                    <a:pt x="205" y="84"/>
                  </a:lnTo>
                  <a:lnTo>
                    <a:pt x="204" y="84"/>
                  </a:lnTo>
                  <a:lnTo>
                    <a:pt x="204" y="85"/>
                  </a:lnTo>
                  <a:lnTo>
                    <a:pt x="204" y="86"/>
                  </a:lnTo>
                  <a:lnTo>
                    <a:pt x="205" y="87"/>
                  </a:lnTo>
                  <a:lnTo>
                    <a:pt x="205" y="88"/>
                  </a:lnTo>
                  <a:lnTo>
                    <a:pt x="204" y="88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2"/>
                  </a:lnTo>
                  <a:lnTo>
                    <a:pt x="205" y="93"/>
                  </a:lnTo>
                  <a:lnTo>
                    <a:pt x="205" y="94"/>
                  </a:lnTo>
                  <a:lnTo>
                    <a:pt x="205" y="95"/>
                  </a:lnTo>
                  <a:lnTo>
                    <a:pt x="205" y="96"/>
                  </a:lnTo>
                  <a:lnTo>
                    <a:pt x="204" y="96"/>
                  </a:lnTo>
                  <a:lnTo>
                    <a:pt x="204" y="97"/>
                  </a:lnTo>
                  <a:lnTo>
                    <a:pt x="204" y="99"/>
                  </a:lnTo>
                  <a:lnTo>
                    <a:pt x="204" y="100"/>
                  </a:lnTo>
                  <a:lnTo>
                    <a:pt x="203" y="100"/>
                  </a:lnTo>
                  <a:lnTo>
                    <a:pt x="203" y="101"/>
                  </a:lnTo>
                  <a:lnTo>
                    <a:pt x="203" y="102"/>
                  </a:lnTo>
                  <a:lnTo>
                    <a:pt x="203" y="103"/>
                  </a:lnTo>
                  <a:lnTo>
                    <a:pt x="202" y="104"/>
                  </a:lnTo>
                  <a:lnTo>
                    <a:pt x="201" y="104"/>
                  </a:lnTo>
                  <a:lnTo>
                    <a:pt x="200" y="104"/>
                  </a:lnTo>
                  <a:lnTo>
                    <a:pt x="198" y="103"/>
                  </a:lnTo>
                  <a:lnTo>
                    <a:pt x="197" y="103"/>
                  </a:lnTo>
                  <a:lnTo>
                    <a:pt x="197" y="104"/>
                  </a:lnTo>
                  <a:lnTo>
                    <a:pt x="198" y="104"/>
                  </a:lnTo>
                  <a:lnTo>
                    <a:pt x="198" y="105"/>
                  </a:lnTo>
                  <a:lnTo>
                    <a:pt x="198" y="106"/>
                  </a:lnTo>
                  <a:lnTo>
                    <a:pt x="197" y="108"/>
                  </a:lnTo>
                  <a:lnTo>
                    <a:pt x="198" y="109"/>
                  </a:lnTo>
                  <a:lnTo>
                    <a:pt x="198" y="110"/>
                  </a:lnTo>
                  <a:lnTo>
                    <a:pt x="200" y="110"/>
                  </a:lnTo>
                  <a:lnTo>
                    <a:pt x="201" y="111"/>
                  </a:lnTo>
                  <a:lnTo>
                    <a:pt x="201" y="112"/>
                  </a:lnTo>
                  <a:lnTo>
                    <a:pt x="202" y="112"/>
                  </a:lnTo>
                  <a:lnTo>
                    <a:pt x="203" y="112"/>
                  </a:lnTo>
                  <a:lnTo>
                    <a:pt x="204" y="112"/>
                  </a:lnTo>
                  <a:lnTo>
                    <a:pt x="205" y="112"/>
                  </a:lnTo>
                  <a:lnTo>
                    <a:pt x="205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6"/>
                  </a:lnTo>
                  <a:lnTo>
                    <a:pt x="206" y="117"/>
                  </a:lnTo>
                  <a:lnTo>
                    <a:pt x="206" y="117"/>
                  </a:lnTo>
                  <a:lnTo>
                    <a:pt x="206" y="118"/>
                  </a:lnTo>
                  <a:lnTo>
                    <a:pt x="207" y="119"/>
                  </a:lnTo>
                  <a:lnTo>
                    <a:pt x="207" y="120"/>
                  </a:lnTo>
                  <a:lnTo>
                    <a:pt x="209" y="120"/>
                  </a:lnTo>
                  <a:lnTo>
                    <a:pt x="209" y="121"/>
                  </a:lnTo>
                  <a:lnTo>
                    <a:pt x="209" y="122"/>
                  </a:lnTo>
                  <a:lnTo>
                    <a:pt x="207" y="122"/>
                  </a:lnTo>
                  <a:lnTo>
                    <a:pt x="209" y="124"/>
                  </a:lnTo>
                  <a:lnTo>
                    <a:pt x="209" y="125"/>
                  </a:lnTo>
                  <a:lnTo>
                    <a:pt x="209" y="126"/>
                  </a:lnTo>
                  <a:lnTo>
                    <a:pt x="207" y="126"/>
                  </a:lnTo>
                  <a:lnTo>
                    <a:pt x="207" y="126"/>
                  </a:lnTo>
                  <a:lnTo>
                    <a:pt x="206" y="127"/>
                  </a:lnTo>
                  <a:lnTo>
                    <a:pt x="206" y="128"/>
                  </a:lnTo>
                  <a:lnTo>
                    <a:pt x="205" y="129"/>
                  </a:lnTo>
                  <a:lnTo>
                    <a:pt x="205" y="130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4" y="134"/>
                  </a:lnTo>
                  <a:lnTo>
                    <a:pt x="204" y="135"/>
                  </a:lnTo>
                  <a:lnTo>
                    <a:pt x="203" y="136"/>
                  </a:lnTo>
                  <a:lnTo>
                    <a:pt x="203" y="137"/>
                  </a:lnTo>
                  <a:lnTo>
                    <a:pt x="202" y="137"/>
                  </a:lnTo>
                  <a:lnTo>
                    <a:pt x="202" y="138"/>
                  </a:lnTo>
                  <a:lnTo>
                    <a:pt x="201" y="138"/>
                  </a:lnTo>
                  <a:lnTo>
                    <a:pt x="200" y="138"/>
                  </a:lnTo>
                  <a:lnTo>
                    <a:pt x="200" y="139"/>
                  </a:lnTo>
                  <a:lnTo>
                    <a:pt x="200" y="141"/>
                  </a:lnTo>
                  <a:lnTo>
                    <a:pt x="201" y="141"/>
                  </a:lnTo>
                  <a:lnTo>
                    <a:pt x="202" y="142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201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7" y="145"/>
                  </a:lnTo>
                  <a:lnTo>
                    <a:pt x="196" y="145"/>
                  </a:lnTo>
                  <a:lnTo>
                    <a:pt x="196" y="146"/>
                  </a:lnTo>
                  <a:lnTo>
                    <a:pt x="195" y="147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4" y="151"/>
                  </a:lnTo>
                  <a:lnTo>
                    <a:pt x="194" y="152"/>
                  </a:lnTo>
                  <a:lnTo>
                    <a:pt x="193" y="152"/>
                  </a:lnTo>
                  <a:lnTo>
                    <a:pt x="192" y="152"/>
                  </a:lnTo>
                  <a:lnTo>
                    <a:pt x="190" y="152"/>
                  </a:lnTo>
                  <a:lnTo>
                    <a:pt x="189" y="152"/>
                  </a:lnTo>
                  <a:lnTo>
                    <a:pt x="188" y="151"/>
                  </a:lnTo>
                  <a:lnTo>
                    <a:pt x="187" y="151"/>
                  </a:lnTo>
                  <a:lnTo>
                    <a:pt x="187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5" y="148"/>
                  </a:lnTo>
                  <a:lnTo>
                    <a:pt x="185" y="147"/>
                  </a:lnTo>
                  <a:lnTo>
                    <a:pt x="184" y="147"/>
                  </a:lnTo>
                  <a:lnTo>
                    <a:pt x="183" y="146"/>
                  </a:lnTo>
                  <a:lnTo>
                    <a:pt x="183" y="147"/>
                  </a:lnTo>
                  <a:lnTo>
                    <a:pt x="181" y="147"/>
                  </a:lnTo>
                  <a:lnTo>
                    <a:pt x="180" y="147"/>
                  </a:lnTo>
                  <a:lnTo>
                    <a:pt x="181" y="146"/>
                  </a:lnTo>
                  <a:lnTo>
                    <a:pt x="180" y="145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79" y="144"/>
                  </a:lnTo>
                  <a:lnTo>
                    <a:pt x="179" y="143"/>
                  </a:lnTo>
                  <a:lnTo>
                    <a:pt x="178" y="143"/>
                  </a:lnTo>
                  <a:lnTo>
                    <a:pt x="177" y="143"/>
                  </a:lnTo>
                  <a:lnTo>
                    <a:pt x="177" y="143"/>
                  </a:lnTo>
                  <a:lnTo>
                    <a:pt x="176" y="143"/>
                  </a:lnTo>
                  <a:lnTo>
                    <a:pt x="176" y="144"/>
                  </a:lnTo>
                  <a:lnTo>
                    <a:pt x="176" y="145"/>
                  </a:lnTo>
                  <a:lnTo>
                    <a:pt x="176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3" y="147"/>
                  </a:lnTo>
                  <a:lnTo>
                    <a:pt x="172" y="147"/>
                  </a:lnTo>
                  <a:lnTo>
                    <a:pt x="172" y="148"/>
                  </a:lnTo>
                  <a:lnTo>
                    <a:pt x="171" y="148"/>
                  </a:lnTo>
                  <a:lnTo>
                    <a:pt x="170" y="148"/>
                  </a:lnTo>
                  <a:lnTo>
                    <a:pt x="170" y="147"/>
                  </a:lnTo>
                  <a:lnTo>
                    <a:pt x="169" y="147"/>
                  </a:lnTo>
                  <a:lnTo>
                    <a:pt x="168" y="148"/>
                  </a:lnTo>
                  <a:lnTo>
                    <a:pt x="167" y="148"/>
                  </a:lnTo>
                  <a:lnTo>
                    <a:pt x="166" y="147"/>
                  </a:lnTo>
                  <a:lnTo>
                    <a:pt x="164" y="147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7" y="151"/>
                  </a:lnTo>
                  <a:lnTo>
                    <a:pt x="166" y="152"/>
                  </a:lnTo>
                  <a:lnTo>
                    <a:pt x="167" y="153"/>
                  </a:lnTo>
                  <a:lnTo>
                    <a:pt x="167" y="154"/>
                  </a:lnTo>
                  <a:lnTo>
                    <a:pt x="168" y="155"/>
                  </a:lnTo>
                  <a:lnTo>
                    <a:pt x="168" y="156"/>
                  </a:lnTo>
                  <a:lnTo>
                    <a:pt x="168" y="158"/>
                  </a:lnTo>
                  <a:lnTo>
                    <a:pt x="168" y="159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70" y="161"/>
                  </a:lnTo>
                  <a:lnTo>
                    <a:pt x="169" y="161"/>
                  </a:lnTo>
                  <a:lnTo>
                    <a:pt x="169" y="162"/>
                  </a:lnTo>
                  <a:lnTo>
                    <a:pt x="168" y="162"/>
                  </a:lnTo>
                  <a:lnTo>
                    <a:pt x="167" y="162"/>
                  </a:lnTo>
                  <a:lnTo>
                    <a:pt x="166" y="162"/>
                  </a:lnTo>
                  <a:lnTo>
                    <a:pt x="167" y="163"/>
                  </a:lnTo>
                  <a:lnTo>
                    <a:pt x="168" y="163"/>
                  </a:lnTo>
                  <a:lnTo>
                    <a:pt x="169" y="163"/>
                  </a:lnTo>
                  <a:lnTo>
                    <a:pt x="170" y="163"/>
                  </a:lnTo>
                  <a:lnTo>
                    <a:pt x="170" y="164"/>
                  </a:lnTo>
                  <a:lnTo>
                    <a:pt x="171" y="165"/>
                  </a:lnTo>
                  <a:lnTo>
                    <a:pt x="171" y="167"/>
                  </a:lnTo>
                  <a:lnTo>
                    <a:pt x="171" y="165"/>
                  </a:lnTo>
                  <a:lnTo>
                    <a:pt x="172" y="165"/>
                  </a:lnTo>
                  <a:lnTo>
                    <a:pt x="173" y="165"/>
                  </a:lnTo>
                  <a:lnTo>
                    <a:pt x="173" y="167"/>
                  </a:lnTo>
                  <a:lnTo>
                    <a:pt x="172" y="167"/>
                  </a:lnTo>
                  <a:lnTo>
                    <a:pt x="172" y="168"/>
                  </a:lnTo>
                  <a:lnTo>
                    <a:pt x="171" y="168"/>
                  </a:lnTo>
                  <a:lnTo>
                    <a:pt x="171" y="169"/>
                  </a:lnTo>
                  <a:lnTo>
                    <a:pt x="172" y="169"/>
                  </a:lnTo>
                  <a:lnTo>
                    <a:pt x="173" y="169"/>
                  </a:lnTo>
                  <a:lnTo>
                    <a:pt x="175" y="169"/>
                  </a:lnTo>
                  <a:lnTo>
                    <a:pt x="173" y="169"/>
                  </a:lnTo>
                  <a:lnTo>
                    <a:pt x="173" y="170"/>
                  </a:lnTo>
                  <a:lnTo>
                    <a:pt x="175" y="170"/>
                  </a:lnTo>
                  <a:lnTo>
                    <a:pt x="175" y="170"/>
                  </a:lnTo>
                  <a:lnTo>
                    <a:pt x="175" y="171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7" y="173"/>
                  </a:lnTo>
                  <a:lnTo>
                    <a:pt x="176" y="173"/>
                  </a:lnTo>
                  <a:lnTo>
                    <a:pt x="176" y="175"/>
                  </a:lnTo>
                  <a:lnTo>
                    <a:pt x="177" y="175"/>
                  </a:lnTo>
                  <a:lnTo>
                    <a:pt x="178" y="175"/>
                  </a:lnTo>
                  <a:lnTo>
                    <a:pt x="178" y="176"/>
                  </a:lnTo>
                  <a:lnTo>
                    <a:pt x="177" y="176"/>
                  </a:lnTo>
                  <a:lnTo>
                    <a:pt x="177" y="177"/>
                  </a:lnTo>
                  <a:lnTo>
                    <a:pt x="176" y="177"/>
                  </a:lnTo>
                  <a:lnTo>
                    <a:pt x="176" y="178"/>
                  </a:lnTo>
                  <a:lnTo>
                    <a:pt x="176" y="179"/>
                  </a:lnTo>
                  <a:lnTo>
                    <a:pt x="177" y="180"/>
                  </a:lnTo>
                  <a:lnTo>
                    <a:pt x="178" y="181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9" y="185"/>
                  </a:lnTo>
                  <a:lnTo>
                    <a:pt x="179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7" y="185"/>
                  </a:lnTo>
                  <a:lnTo>
                    <a:pt x="176" y="185"/>
                  </a:lnTo>
                  <a:lnTo>
                    <a:pt x="176" y="186"/>
                  </a:lnTo>
                  <a:lnTo>
                    <a:pt x="177" y="186"/>
                  </a:lnTo>
                  <a:lnTo>
                    <a:pt x="177" y="187"/>
                  </a:lnTo>
                  <a:lnTo>
                    <a:pt x="177" y="188"/>
                  </a:lnTo>
                  <a:lnTo>
                    <a:pt x="177" y="187"/>
                  </a:lnTo>
                  <a:lnTo>
                    <a:pt x="178" y="187"/>
                  </a:lnTo>
                  <a:lnTo>
                    <a:pt x="178" y="188"/>
                  </a:lnTo>
                  <a:lnTo>
                    <a:pt x="178" y="189"/>
                  </a:lnTo>
                  <a:lnTo>
                    <a:pt x="178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0" y="192"/>
                  </a:lnTo>
                  <a:lnTo>
                    <a:pt x="179" y="193"/>
                  </a:lnTo>
                  <a:lnTo>
                    <a:pt x="179" y="194"/>
                  </a:lnTo>
                  <a:lnTo>
                    <a:pt x="179" y="195"/>
                  </a:lnTo>
                  <a:lnTo>
                    <a:pt x="179" y="196"/>
                  </a:lnTo>
                  <a:lnTo>
                    <a:pt x="179" y="197"/>
                  </a:lnTo>
                  <a:lnTo>
                    <a:pt x="179" y="197"/>
                  </a:lnTo>
                  <a:lnTo>
                    <a:pt x="180" y="198"/>
                  </a:lnTo>
                  <a:lnTo>
                    <a:pt x="180" y="199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0" y="203"/>
                  </a:lnTo>
                  <a:lnTo>
                    <a:pt x="180" y="209"/>
                  </a:lnTo>
                  <a:lnTo>
                    <a:pt x="180" y="243"/>
                  </a:lnTo>
                  <a:lnTo>
                    <a:pt x="180" y="268"/>
                  </a:lnTo>
                  <a:lnTo>
                    <a:pt x="180" y="277"/>
                  </a:lnTo>
                  <a:lnTo>
                    <a:pt x="180" y="278"/>
                  </a:lnTo>
                  <a:lnTo>
                    <a:pt x="180" y="323"/>
                  </a:lnTo>
                  <a:lnTo>
                    <a:pt x="180" y="330"/>
                  </a:lnTo>
                  <a:lnTo>
                    <a:pt x="180" y="333"/>
                  </a:lnTo>
                  <a:lnTo>
                    <a:pt x="180" y="334"/>
                  </a:lnTo>
                  <a:lnTo>
                    <a:pt x="180" y="337"/>
                  </a:lnTo>
                  <a:lnTo>
                    <a:pt x="180" y="338"/>
                  </a:lnTo>
                  <a:lnTo>
                    <a:pt x="180" y="340"/>
                  </a:lnTo>
                  <a:lnTo>
                    <a:pt x="180" y="344"/>
                  </a:lnTo>
                  <a:lnTo>
                    <a:pt x="180" y="346"/>
                  </a:lnTo>
                  <a:lnTo>
                    <a:pt x="180" y="347"/>
                  </a:lnTo>
                  <a:lnTo>
                    <a:pt x="180" y="349"/>
                  </a:lnTo>
                  <a:lnTo>
                    <a:pt x="180" y="351"/>
                  </a:lnTo>
                  <a:lnTo>
                    <a:pt x="180" y="354"/>
                  </a:lnTo>
                  <a:lnTo>
                    <a:pt x="180" y="355"/>
                  </a:lnTo>
                  <a:lnTo>
                    <a:pt x="180" y="356"/>
                  </a:lnTo>
                  <a:lnTo>
                    <a:pt x="180" y="357"/>
                  </a:lnTo>
                  <a:lnTo>
                    <a:pt x="180" y="358"/>
                  </a:lnTo>
                  <a:lnTo>
                    <a:pt x="180" y="361"/>
                  </a:lnTo>
                  <a:lnTo>
                    <a:pt x="180" y="361"/>
                  </a:lnTo>
                  <a:lnTo>
                    <a:pt x="180" y="366"/>
                  </a:lnTo>
                  <a:lnTo>
                    <a:pt x="180" y="368"/>
                  </a:lnTo>
                  <a:lnTo>
                    <a:pt x="180" y="370"/>
                  </a:lnTo>
                  <a:lnTo>
                    <a:pt x="180" y="371"/>
                  </a:lnTo>
                  <a:lnTo>
                    <a:pt x="180" y="372"/>
                  </a:lnTo>
                  <a:lnTo>
                    <a:pt x="180" y="373"/>
                  </a:lnTo>
                  <a:lnTo>
                    <a:pt x="180" y="374"/>
                  </a:lnTo>
                  <a:lnTo>
                    <a:pt x="180" y="375"/>
                  </a:lnTo>
                  <a:lnTo>
                    <a:pt x="180" y="382"/>
                  </a:lnTo>
                  <a:lnTo>
                    <a:pt x="180" y="388"/>
                  </a:lnTo>
                  <a:lnTo>
                    <a:pt x="180" y="393"/>
                  </a:lnTo>
                  <a:lnTo>
                    <a:pt x="180" y="401"/>
                  </a:lnTo>
                  <a:lnTo>
                    <a:pt x="180" y="402"/>
                  </a:lnTo>
                  <a:lnTo>
                    <a:pt x="175" y="402"/>
                  </a:lnTo>
                  <a:lnTo>
                    <a:pt x="170" y="402"/>
                  </a:lnTo>
                  <a:lnTo>
                    <a:pt x="166" y="402"/>
                  </a:lnTo>
                  <a:lnTo>
                    <a:pt x="163" y="402"/>
                  </a:lnTo>
                  <a:lnTo>
                    <a:pt x="162" y="402"/>
                  </a:lnTo>
                  <a:lnTo>
                    <a:pt x="160" y="402"/>
                  </a:lnTo>
                  <a:lnTo>
                    <a:pt x="159" y="402"/>
                  </a:lnTo>
                  <a:lnTo>
                    <a:pt x="156" y="402"/>
                  </a:lnTo>
                  <a:lnTo>
                    <a:pt x="153" y="402"/>
                  </a:lnTo>
                  <a:lnTo>
                    <a:pt x="153" y="402"/>
                  </a:lnTo>
                  <a:lnTo>
                    <a:pt x="152" y="402"/>
                  </a:lnTo>
                  <a:lnTo>
                    <a:pt x="149" y="402"/>
                  </a:lnTo>
                  <a:lnTo>
                    <a:pt x="147" y="402"/>
                  </a:lnTo>
                  <a:lnTo>
                    <a:pt x="146" y="402"/>
                  </a:lnTo>
                  <a:lnTo>
                    <a:pt x="143" y="402"/>
                  </a:lnTo>
                  <a:lnTo>
                    <a:pt x="138" y="402"/>
                  </a:lnTo>
                  <a:lnTo>
                    <a:pt x="132" y="402"/>
                  </a:lnTo>
                  <a:lnTo>
                    <a:pt x="130" y="402"/>
                  </a:lnTo>
                  <a:lnTo>
                    <a:pt x="119" y="402"/>
                  </a:lnTo>
                  <a:lnTo>
                    <a:pt x="111" y="402"/>
                  </a:lnTo>
                  <a:lnTo>
                    <a:pt x="109" y="402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3" y="402"/>
                  </a:lnTo>
                  <a:lnTo>
                    <a:pt x="100" y="402"/>
                  </a:lnTo>
                  <a:lnTo>
                    <a:pt x="99" y="402"/>
                  </a:lnTo>
                  <a:lnTo>
                    <a:pt x="98" y="402"/>
                  </a:lnTo>
                  <a:lnTo>
                    <a:pt x="94" y="402"/>
                  </a:lnTo>
                  <a:lnTo>
                    <a:pt x="90" y="402"/>
                  </a:lnTo>
                  <a:lnTo>
                    <a:pt x="89" y="402"/>
                  </a:lnTo>
                  <a:lnTo>
                    <a:pt x="85" y="402"/>
                  </a:lnTo>
                  <a:lnTo>
                    <a:pt x="81" y="402"/>
                  </a:lnTo>
                  <a:lnTo>
                    <a:pt x="80" y="402"/>
                  </a:lnTo>
                  <a:lnTo>
                    <a:pt x="80" y="401"/>
                  </a:lnTo>
                  <a:lnTo>
                    <a:pt x="78" y="400"/>
                  </a:lnTo>
                  <a:lnTo>
                    <a:pt x="77" y="399"/>
                  </a:lnTo>
                  <a:lnTo>
                    <a:pt x="76" y="399"/>
                  </a:lnTo>
                  <a:lnTo>
                    <a:pt x="76" y="398"/>
                  </a:lnTo>
                  <a:lnTo>
                    <a:pt x="75" y="398"/>
                  </a:lnTo>
                  <a:lnTo>
                    <a:pt x="75" y="397"/>
                  </a:lnTo>
                  <a:lnTo>
                    <a:pt x="74" y="397"/>
                  </a:lnTo>
                  <a:lnTo>
                    <a:pt x="73" y="396"/>
                  </a:lnTo>
                  <a:lnTo>
                    <a:pt x="72" y="397"/>
                  </a:lnTo>
                  <a:lnTo>
                    <a:pt x="70" y="397"/>
                  </a:lnTo>
                  <a:lnTo>
                    <a:pt x="70" y="397"/>
                  </a:lnTo>
                  <a:lnTo>
                    <a:pt x="70" y="396"/>
                  </a:lnTo>
                  <a:lnTo>
                    <a:pt x="69" y="395"/>
                  </a:lnTo>
                  <a:lnTo>
                    <a:pt x="69" y="393"/>
                  </a:lnTo>
                  <a:lnTo>
                    <a:pt x="69" y="392"/>
                  </a:lnTo>
                  <a:lnTo>
                    <a:pt x="69" y="391"/>
                  </a:lnTo>
                  <a:lnTo>
                    <a:pt x="69" y="390"/>
                  </a:lnTo>
                  <a:lnTo>
                    <a:pt x="69" y="388"/>
                  </a:lnTo>
                  <a:lnTo>
                    <a:pt x="69" y="388"/>
                  </a:lnTo>
                  <a:lnTo>
                    <a:pt x="69" y="387"/>
                  </a:lnTo>
                  <a:lnTo>
                    <a:pt x="69" y="385"/>
                  </a:lnTo>
                  <a:lnTo>
                    <a:pt x="68" y="384"/>
                  </a:lnTo>
                  <a:lnTo>
                    <a:pt x="68" y="383"/>
                  </a:lnTo>
                  <a:lnTo>
                    <a:pt x="68" y="382"/>
                  </a:lnTo>
                  <a:lnTo>
                    <a:pt x="67" y="382"/>
                  </a:lnTo>
                  <a:lnTo>
                    <a:pt x="67" y="381"/>
                  </a:lnTo>
                  <a:lnTo>
                    <a:pt x="66" y="380"/>
                  </a:lnTo>
                  <a:lnTo>
                    <a:pt x="65" y="379"/>
                  </a:lnTo>
                  <a:lnTo>
                    <a:pt x="65" y="378"/>
                  </a:lnTo>
                  <a:lnTo>
                    <a:pt x="64" y="378"/>
                  </a:lnTo>
                  <a:lnTo>
                    <a:pt x="64" y="376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9" y="373"/>
                  </a:lnTo>
                  <a:lnTo>
                    <a:pt x="58" y="372"/>
                  </a:lnTo>
                  <a:lnTo>
                    <a:pt x="57" y="372"/>
                  </a:lnTo>
                  <a:lnTo>
                    <a:pt x="56" y="371"/>
                  </a:lnTo>
                  <a:lnTo>
                    <a:pt x="55" y="371"/>
                  </a:lnTo>
                  <a:lnTo>
                    <a:pt x="53" y="371"/>
                  </a:lnTo>
                  <a:lnTo>
                    <a:pt x="52" y="370"/>
                  </a:lnTo>
                  <a:lnTo>
                    <a:pt x="51" y="370"/>
                  </a:lnTo>
                  <a:lnTo>
                    <a:pt x="50" y="370"/>
                  </a:lnTo>
                  <a:lnTo>
                    <a:pt x="49" y="368"/>
                  </a:lnTo>
                  <a:lnTo>
                    <a:pt x="48" y="368"/>
                  </a:lnTo>
                  <a:lnTo>
                    <a:pt x="48" y="367"/>
                  </a:lnTo>
                  <a:lnTo>
                    <a:pt x="47" y="367"/>
                  </a:lnTo>
                  <a:lnTo>
                    <a:pt x="46" y="367"/>
                  </a:lnTo>
                  <a:lnTo>
                    <a:pt x="46" y="366"/>
                  </a:lnTo>
                  <a:lnTo>
                    <a:pt x="44" y="366"/>
                  </a:lnTo>
                  <a:lnTo>
                    <a:pt x="44" y="364"/>
                  </a:lnTo>
                  <a:lnTo>
                    <a:pt x="43" y="364"/>
                  </a:lnTo>
                  <a:lnTo>
                    <a:pt x="43" y="363"/>
                  </a:lnTo>
                  <a:lnTo>
                    <a:pt x="43" y="363"/>
                  </a:lnTo>
                  <a:lnTo>
                    <a:pt x="43" y="362"/>
                  </a:lnTo>
                  <a:lnTo>
                    <a:pt x="43" y="361"/>
                  </a:lnTo>
                  <a:lnTo>
                    <a:pt x="42" y="361"/>
                  </a:lnTo>
                  <a:lnTo>
                    <a:pt x="41" y="361"/>
                  </a:lnTo>
                  <a:lnTo>
                    <a:pt x="41" y="359"/>
                  </a:lnTo>
                  <a:lnTo>
                    <a:pt x="40" y="358"/>
                  </a:lnTo>
                  <a:lnTo>
                    <a:pt x="39" y="358"/>
                  </a:lnTo>
                  <a:lnTo>
                    <a:pt x="38" y="357"/>
                  </a:lnTo>
                  <a:lnTo>
                    <a:pt x="38" y="356"/>
                  </a:lnTo>
                  <a:lnTo>
                    <a:pt x="36" y="356"/>
                  </a:lnTo>
                  <a:lnTo>
                    <a:pt x="35" y="355"/>
                  </a:lnTo>
                  <a:lnTo>
                    <a:pt x="34" y="355"/>
                  </a:lnTo>
                  <a:lnTo>
                    <a:pt x="33" y="354"/>
                  </a:lnTo>
                  <a:lnTo>
                    <a:pt x="32" y="354"/>
                  </a:lnTo>
                  <a:lnTo>
                    <a:pt x="31" y="353"/>
                  </a:lnTo>
                  <a:lnTo>
                    <a:pt x="30" y="351"/>
                  </a:lnTo>
                  <a:lnTo>
                    <a:pt x="29" y="350"/>
                  </a:lnTo>
                  <a:lnTo>
                    <a:pt x="27" y="349"/>
                  </a:lnTo>
                  <a:lnTo>
                    <a:pt x="26" y="349"/>
                  </a:lnTo>
                  <a:lnTo>
                    <a:pt x="25" y="348"/>
                  </a:lnTo>
                  <a:lnTo>
                    <a:pt x="24" y="347"/>
                  </a:lnTo>
                  <a:lnTo>
                    <a:pt x="24" y="346"/>
                  </a:lnTo>
                  <a:lnTo>
                    <a:pt x="23" y="346"/>
                  </a:lnTo>
                  <a:lnTo>
                    <a:pt x="23" y="345"/>
                  </a:lnTo>
                  <a:lnTo>
                    <a:pt x="22" y="345"/>
                  </a:lnTo>
                  <a:lnTo>
                    <a:pt x="21" y="344"/>
                  </a:lnTo>
                  <a:lnTo>
                    <a:pt x="20" y="342"/>
                  </a:lnTo>
                  <a:lnTo>
                    <a:pt x="18" y="341"/>
                  </a:lnTo>
                  <a:lnTo>
                    <a:pt x="17" y="340"/>
                  </a:lnTo>
                  <a:lnTo>
                    <a:pt x="17" y="339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5" y="337"/>
                  </a:lnTo>
                  <a:lnTo>
                    <a:pt x="15" y="336"/>
                  </a:lnTo>
                  <a:lnTo>
                    <a:pt x="14" y="336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2" y="333"/>
                  </a:lnTo>
                  <a:lnTo>
                    <a:pt x="10" y="333"/>
                  </a:lnTo>
                  <a:lnTo>
                    <a:pt x="10" y="332"/>
                  </a:lnTo>
                  <a:lnTo>
                    <a:pt x="10" y="331"/>
                  </a:lnTo>
                  <a:lnTo>
                    <a:pt x="10" y="330"/>
                  </a:lnTo>
                  <a:lnTo>
                    <a:pt x="10" y="329"/>
                  </a:lnTo>
                  <a:lnTo>
                    <a:pt x="10" y="328"/>
                  </a:lnTo>
                  <a:lnTo>
                    <a:pt x="10" y="326"/>
                  </a:lnTo>
                  <a:lnTo>
                    <a:pt x="10" y="325"/>
                  </a:lnTo>
                  <a:lnTo>
                    <a:pt x="12" y="324"/>
                  </a:lnTo>
                  <a:lnTo>
                    <a:pt x="12" y="323"/>
                  </a:lnTo>
                  <a:lnTo>
                    <a:pt x="13" y="323"/>
                  </a:lnTo>
                  <a:lnTo>
                    <a:pt x="12" y="322"/>
                  </a:lnTo>
                  <a:lnTo>
                    <a:pt x="12" y="321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7"/>
                  </a:lnTo>
                  <a:lnTo>
                    <a:pt x="14" y="316"/>
                  </a:lnTo>
                  <a:lnTo>
                    <a:pt x="13" y="315"/>
                  </a:lnTo>
                  <a:lnTo>
                    <a:pt x="13" y="314"/>
                  </a:lnTo>
                  <a:lnTo>
                    <a:pt x="13" y="313"/>
                  </a:lnTo>
                  <a:lnTo>
                    <a:pt x="12" y="312"/>
                  </a:lnTo>
                  <a:lnTo>
                    <a:pt x="12" y="311"/>
                  </a:lnTo>
                  <a:lnTo>
                    <a:pt x="10" y="309"/>
                  </a:lnTo>
                  <a:lnTo>
                    <a:pt x="10" y="308"/>
                  </a:lnTo>
                  <a:lnTo>
                    <a:pt x="10" y="307"/>
                  </a:lnTo>
                  <a:lnTo>
                    <a:pt x="10" y="306"/>
                  </a:lnTo>
                  <a:lnTo>
                    <a:pt x="10" y="306"/>
                  </a:lnTo>
                  <a:lnTo>
                    <a:pt x="10" y="305"/>
                  </a:lnTo>
                  <a:lnTo>
                    <a:pt x="10" y="304"/>
                  </a:lnTo>
                  <a:lnTo>
                    <a:pt x="10" y="303"/>
                  </a:lnTo>
                  <a:lnTo>
                    <a:pt x="9" y="302"/>
                  </a:lnTo>
                  <a:lnTo>
                    <a:pt x="9" y="300"/>
                  </a:lnTo>
                  <a:lnTo>
                    <a:pt x="9" y="299"/>
                  </a:lnTo>
                  <a:lnTo>
                    <a:pt x="8" y="296"/>
                  </a:lnTo>
                  <a:lnTo>
                    <a:pt x="7" y="296"/>
                  </a:lnTo>
                  <a:lnTo>
                    <a:pt x="7" y="295"/>
                  </a:lnTo>
                  <a:lnTo>
                    <a:pt x="6" y="294"/>
                  </a:lnTo>
                  <a:lnTo>
                    <a:pt x="5" y="292"/>
                  </a:lnTo>
                  <a:lnTo>
                    <a:pt x="4" y="291"/>
                  </a:lnTo>
                  <a:lnTo>
                    <a:pt x="4" y="290"/>
                  </a:lnTo>
                  <a:lnTo>
                    <a:pt x="3" y="290"/>
                  </a:lnTo>
                  <a:lnTo>
                    <a:pt x="3" y="289"/>
                  </a:lnTo>
                  <a:lnTo>
                    <a:pt x="1" y="288"/>
                  </a:lnTo>
                  <a:lnTo>
                    <a:pt x="1" y="287"/>
                  </a:lnTo>
                  <a:lnTo>
                    <a:pt x="1" y="286"/>
                  </a:lnTo>
                  <a:lnTo>
                    <a:pt x="1" y="285"/>
                  </a:lnTo>
                  <a:lnTo>
                    <a:pt x="0" y="283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1" y="280"/>
                  </a:lnTo>
                  <a:lnTo>
                    <a:pt x="1" y="279"/>
                  </a:lnTo>
                  <a:lnTo>
                    <a:pt x="3" y="279"/>
                  </a:lnTo>
                  <a:lnTo>
                    <a:pt x="3" y="278"/>
                  </a:lnTo>
                  <a:lnTo>
                    <a:pt x="4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5" y="273"/>
                  </a:lnTo>
                  <a:lnTo>
                    <a:pt x="5" y="272"/>
                  </a:lnTo>
                  <a:lnTo>
                    <a:pt x="5" y="271"/>
                  </a:lnTo>
                  <a:lnTo>
                    <a:pt x="5" y="270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6"/>
                  </a:lnTo>
                  <a:lnTo>
                    <a:pt x="5" y="265"/>
                  </a:lnTo>
                  <a:lnTo>
                    <a:pt x="5" y="264"/>
                  </a:lnTo>
                  <a:lnTo>
                    <a:pt x="5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1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6"/>
                  </a:lnTo>
                  <a:lnTo>
                    <a:pt x="9" y="255"/>
                  </a:lnTo>
                  <a:lnTo>
                    <a:pt x="9" y="254"/>
                  </a:lnTo>
                  <a:lnTo>
                    <a:pt x="10" y="253"/>
                  </a:lnTo>
                  <a:lnTo>
                    <a:pt x="10" y="252"/>
                  </a:lnTo>
                  <a:lnTo>
                    <a:pt x="12" y="251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3" y="247"/>
                  </a:lnTo>
                  <a:lnTo>
                    <a:pt x="14" y="245"/>
                  </a:lnTo>
                  <a:lnTo>
                    <a:pt x="14" y="244"/>
                  </a:lnTo>
                  <a:lnTo>
                    <a:pt x="14" y="243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6" y="239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6" y="236"/>
                  </a:lnTo>
                  <a:lnTo>
                    <a:pt x="16" y="235"/>
                  </a:lnTo>
                  <a:lnTo>
                    <a:pt x="17" y="234"/>
                  </a:lnTo>
                  <a:lnTo>
                    <a:pt x="17" y="232"/>
                  </a:lnTo>
                  <a:lnTo>
                    <a:pt x="18" y="231"/>
                  </a:lnTo>
                  <a:lnTo>
                    <a:pt x="18" y="230"/>
                  </a:lnTo>
                  <a:lnTo>
                    <a:pt x="20" y="229"/>
                  </a:lnTo>
                  <a:lnTo>
                    <a:pt x="20" y="228"/>
                  </a:lnTo>
                  <a:lnTo>
                    <a:pt x="20" y="227"/>
                  </a:lnTo>
                  <a:lnTo>
                    <a:pt x="21" y="227"/>
                  </a:lnTo>
                  <a:lnTo>
                    <a:pt x="21" y="228"/>
                  </a:lnTo>
                  <a:lnTo>
                    <a:pt x="20" y="229"/>
                  </a:lnTo>
                  <a:lnTo>
                    <a:pt x="20" y="230"/>
                  </a:lnTo>
                  <a:lnTo>
                    <a:pt x="21" y="230"/>
                  </a:lnTo>
                  <a:lnTo>
                    <a:pt x="21" y="231"/>
                  </a:lnTo>
                  <a:lnTo>
                    <a:pt x="22" y="231"/>
                  </a:lnTo>
                  <a:lnTo>
                    <a:pt x="22" y="232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2" y="231"/>
                  </a:lnTo>
                  <a:lnTo>
                    <a:pt x="23" y="230"/>
                  </a:lnTo>
                  <a:lnTo>
                    <a:pt x="24" y="230"/>
                  </a:lnTo>
                  <a:lnTo>
                    <a:pt x="25" y="229"/>
                  </a:lnTo>
                  <a:lnTo>
                    <a:pt x="24" y="229"/>
                  </a:lnTo>
                  <a:lnTo>
                    <a:pt x="23" y="229"/>
                  </a:lnTo>
                  <a:lnTo>
                    <a:pt x="23" y="228"/>
                  </a:lnTo>
                  <a:lnTo>
                    <a:pt x="22" y="228"/>
                  </a:lnTo>
                  <a:lnTo>
                    <a:pt x="22" y="227"/>
                  </a:lnTo>
                  <a:lnTo>
                    <a:pt x="22" y="226"/>
                  </a:lnTo>
                  <a:lnTo>
                    <a:pt x="22" y="224"/>
                  </a:lnTo>
                  <a:lnTo>
                    <a:pt x="24" y="223"/>
                  </a:lnTo>
                  <a:lnTo>
                    <a:pt x="23" y="222"/>
                  </a:lnTo>
                  <a:lnTo>
                    <a:pt x="22" y="224"/>
                  </a:lnTo>
                  <a:lnTo>
                    <a:pt x="22" y="226"/>
                  </a:lnTo>
                  <a:lnTo>
                    <a:pt x="22" y="227"/>
                  </a:lnTo>
                  <a:lnTo>
                    <a:pt x="21" y="227"/>
                  </a:lnTo>
                  <a:lnTo>
                    <a:pt x="21" y="226"/>
                  </a:lnTo>
                  <a:lnTo>
                    <a:pt x="21" y="224"/>
                  </a:lnTo>
                  <a:lnTo>
                    <a:pt x="22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4" y="221"/>
                  </a:lnTo>
                  <a:lnTo>
                    <a:pt x="24" y="220"/>
                  </a:lnTo>
                  <a:lnTo>
                    <a:pt x="24" y="219"/>
                  </a:lnTo>
                  <a:lnTo>
                    <a:pt x="25" y="219"/>
                  </a:lnTo>
                  <a:lnTo>
                    <a:pt x="25" y="218"/>
                  </a:lnTo>
                  <a:lnTo>
                    <a:pt x="25" y="216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9" y="212"/>
                  </a:lnTo>
                  <a:lnTo>
                    <a:pt x="29" y="211"/>
                  </a:lnTo>
                  <a:lnTo>
                    <a:pt x="30" y="210"/>
                  </a:lnTo>
                  <a:lnTo>
                    <a:pt x="30" y="209"/>
                  </a:lnTo>
                  <a:lnTo>
                    <a:pt x="31" y="209"/>
                  </a:lnTo>
                  <a:lnTo>
                    <a:pt x="31" y="207"/>
                  </a:lnTo>
                  <a:lnTo>
                    <a:pt x="31" y="206"/>
                  </a:lnTo>
                  <a:lnTo>
                    <a:pt x="32" y="206"/>
                  </a:lnTo>
                  <a:lnTo>
                    <a:pt x="32" y="204"/>
                  </a:lnTo>
                  <a:lnTo>
                    <a:pt x="33" y="204"/>
                  </a:lnTo>
                  <a:lnTo>
                    <a:pt x="33" y="203"/>
                  </a:lnTo>
                  <a:lnTo>
                    <a:pt x="34" y="202"/>
                  </a:lnTo>
                  <a:lnTo>
                    <a:pt x="34" y="201"/>
                  </a:lnTo>
                  <a:lnTo>
                    <a:pt x="35" y="199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6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39" y="198"/>
                  </a:lnTo>
                  <a:lnTo>
                    <a:pt x="38" y="198"/>
                  </a:lnTo>
                  <a:lnTo>
                    <a:pt x="36" y="199"/>
                  </a:lnTo>
                  <a:lnTo>
                    <a:pt x="35" y="202"/>
                  </a:lnTo>
                  <a:lnTo>
                    <a:pt x="34" y="203"/>
                  </a:lnTo>
                  <a:lnTo>
                    <a:pt x="33" y="204"/>
                  </a:lnTo>
                  <a:lnTo>
                    <a:pt x="33" y="205"/>
                  </a:lnTo>
                  <a:lnTo>
                    <a:pt x="32" y="206"/>
                  </a:lnTo>
                  <a:lnTo>
                    <a:pt x="32" y="207"/>
                  </a:lnTo>
                  <a:lnTo>
                    <a:pt x="31" y="209"/>
                  </a:lnTo>
                  <a:lnTo>
                    <a:pt x="31" y="210"/>
                  </a:lnTo>
                  <a:lnTo>
                    <a:pt x="31" y="211"/>
                  </a:lnTo>
                  <a:lnTo>
                    <a:pt x="30" y="211"/>
                  </a:lnTo>
                  <a:lnTo>
                    <a:pt x="30" y="212"/>
                  </a:lnTo>
                  <a:lnTo>
                    <a:pt x="32" y="213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5" y="213"/>
                  </a:lnTo>
                  <a:lnTo>
                    <a:pt x="36" y="214"/>
                  </a:lnTo>
                  <a:lnTo>
                    <a:pt x="38" y="214"/>
                  </a:lnTo>
                  <a:lnTo>
                    <a:pt x="38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5"/>
                  </a:lnTo>
                  <a:lnTo>
                    <a:pt x="40" y="214"/>
                  </a:lnTo>
                  <a:lnTo>
                    <a:pt x="40" y="213"/>
                  </a:lnTo>
                  <a:lnTo>
                    <a:pt x="40" y="212"/>
                  </a:lnTo>
                  <a:lnTo>
                    <a:pt x="40" y="211"/>
                  </a:lnTo>
                  <a:lnTo>
                    <a:pt x="41" y="211"/>
                  </a:lnTo>
                  <a:lnTo>
                    <a:pt x="42" y="210"/>
                  </a:lnTo>
                  <a:lnTo>
                    <a:pt x="42" y="209"/>
                  </a:lnTo>
                  <a:lnTo>
                    <a:pt x="41" y="209"/>
                  </a:lnTo>
                  <a:lnTo>
                    <a:pt x="41" y="207"/>
                  </a:lnTo>
                  <a:lnTo>
                    <a:pt x="41" y="206"/>
                  </a:lnTo>
                  <a:lnTo>
                    <a:pt x="40" y="205"/>
                  </a:lnTo>
                  <a:lnTo>
                    <a:pt x="41" y="202"/>
                  </a:lnTo>
                  <a:lnTo>
                    <a:pt x="41" y="201"/>
                  </a:lnTo>
                  <a:lnTo>
                    <a:pt x="40" y="202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1" y="199"/>
                  </a:lnTo>
                  <a:lnTo>
                    <a:pt x="43" y="199"/>
                  </a:lnTo>
                  <a:lnTo>
                    <a:pt x="43" y="198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3" y="195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4" y="192"/>
                  </a:lnTo>
                  <a:lnTo>
                    <a:pt x="43" y="193"/>
                  </a:lnTo>
                  <a:lnTo>
                    <a:pt x="43" y="194"/>
                  </a:lnTo>
                  <a:lnTo>
                    <a:pt x="44" y="195"/>
                  </a:lnTo>
                  <a:lnTo>
                    <a:pt x="44" y="194"/>
                  </a:lnTo>
                  <a:lnTo>
                    <a:pt x="44" y="193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8" y="184"/>
                  </a:lnTo>
                  <a:lnTo>
                    <a:pt x="49" y="182"/>
                  </a:lnTo>
                  <a:lnTo>
                    <a:pt x="50" y="182"/>
                  </a:lnTo>
                  <a:lnTo>
                    <a:pt x="52" y="182"/>
                  </a:lnTo>
                  <a:lnTo>
                    <a:pt x="53" y="181"/>
                  </a:lnTo>
                  <a:lnTo>
                    <a:pt x="55" y="181"/>
                  </a:lnTo>
                  <a:lnTo>
                    <a:pt x="56" y="181"/>
                  </a:lnTo>
                  <a:lnTo>
                    <a:pt x="56" y="182"/>
                  </a:lnTo>
                  <a:lnTo>
                    <a:pt x="57" y="184"/>
                  </a:lnTo>
                  <a:lnTo>
                    <a:pt x="58" y="184"/>
                  </a:lnTo>
                  <a:lnTo>
                    <a:pt x="57" y="182"/>
                  </a:lnTo>
                  <a:lnTo>
                    <a:pt x="56" y="181"/>
                  </a:lnTo>
                  <a:lnTo>
                    <a:pt x="57" y="181"/>
                  </a:lnTo>
                  <a:lnTo>
                    <a:pt x="57" y="182"/>
                  </a:lnTo>
                  <a:lnTo>
                    <a:pt x="58" y="182"/>
                  </a:lnTo>
                  <a:lnTo>
                    <a:pt x="59" y="182"/>
                  </a:lnTo>
                  <a:lnTo>
                    <a:pt x="60" y="182"/>
                  </a:lnTo>
                  <a:lnTo>
                    <a:pt x="61" y="181"/>
                  </a:lnTo>
                  <a:lnTo>
                    <a:pt x="61" y="180"/>
                  </a:lnTo>
                  <a:lnTo>
                    <a:pt x="63" y="180"/>
                  </a:lnTo>
                  <a:lnTo>
                    <a:pt x="64" y="180"/>
                  </a:lnTo>
                  <a:lnTo>
                    <a:pt x="65" y="179"/>
                  </a:lnTo>
                  <a:lnTo>
                    <a:pt x="66" y="179"/>
                  </a:lnTo>
                  <a:lnTo>
                    <a:pt x="66" y="178"/>
                  </a:lnTo>
                  <a:lnTo>
                    <a:pt x="67" y="178"/>
                  </a:lnTo>
                  <a:lnTo>
                    <a:pt x="67" y="177"/>
                  </a:lnTo>
                  <a:lnTo>
                    <a:pt x="68" y="177"/>
                  </a:lnTo>
                  <a:lnTo>
                    <a:pt x="68" y="175"/>
                  </a:lnTo>
                  <a:lnTo>
                    <a:pt x="68" y="173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68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6" y="169"/>
                  </a:lnTo>
                  <a:lnTo>
                    <a:pt x="65" y="168"/>
                  </a:lnTo>
                  <a:lnTo>
                    <a:pt x="64" y="169"/>
                  </a:lnTo>
                  <a:lnTo>
                    <a:pt x="63" y="170"/>
                  </a:lnTo>
                  <a:lnTo>
                    <a:pt x="61" y="170"/>
                  </a:lnTo>
                  <a:lnTo>
                    <a:pt x="60" y="169"/>
                  </a:lnTo>
                  <a:lnTo>
                    <a:pt x="59" y="169"/>
                  </a:lnTo>
                  <a:lnTo>
                    <a:pt x="58" y="169"/>
                  </a:lnTo>
                  <a:lnTo>
                    <a:pt x="58" y="168"/>
                  </a:lnTo>
                  <a:lnTo>
                    <a:pt x="58" y="167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5" y="167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6" y="164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7" y="161"/>
                  </a:lnTo>
                  <a:lnTo>
                    <a:pt x="58" y="159"/>
                  </a:lnTo>
                  <a:lnTo>
                    <a:pt x="59" y="158"/>
                  </a:lnTo>
                  <a:lnTo>
                    <a:pt x="58" y="158"/>
                  </a:lnTo>
                  <a:lnTo>
                    <a:pt x="58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9"/>
                  </a:lnTo>
                  <a:lnTo>
                    <a:pt x="57" y="160"/>
                  </a:lnTo>
                  <a:lnTo>
                    <a:pt x="57" y="161"/>
                  </a:lnTo>
                  <a:lnTo>
                    <a:pt x="56" y="161"/>
                  </a:lnTo>
                  <a:lnTo>
                    <a:pt x="56" y="162"/>
                  </a:lnTo>
                  <a:lnTo>
                    <a:pt x="56" y="163"/>
                  </a:lnTo>
                  <a:lnTo>
                    <a:pt x="55" y="163"/>
                  </a:lnTo>
                  <a:lnTo>
                    <a:pt x="55" y="164"/>
                  </a:lnTo>
                  <a:lnTo>
                    <a:pt x="55" y="165"/>
                  </a:lnTo>
                  <a:lnTo>
                    <a:pt x="53" y="165"/>
                  </a:lnTo>
                  <a:lnTo>
                    <a:pt x="55" y="167"/>
                  </a:lnTo>
                  <a:lnTo>
                    <a:pt x="55" y="168"/>
                  </a:lnTo>
                  <a:lnTo>
                    <a:pt x="53" y="169"/>
                  </a:lnTo>
                  <a:lnTo>
                    <a:pt x="52" y="169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1" y="171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5"/>
                  </a:lnTo>
                  <a:lnTo>
                    <a:pt x="50" y="176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9" y="178"/>
                  </a:lnTo>
                  <a:lnTo>
                    <a:pt x="48" y="178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80"/>
                  </a:lnTo>
                  <a:lnTo>
                    <a:pt x="46" y="181"/>
                  </a:lnTo>
                  <a:lnTo>
                    <a:pt x="46" y="182"/>
                  </a:lnTo>
                  <a:lnTo>
                    <a:pt x="46" y="184"/>
                  </a:lnTo>
                  <a:lnTo>
                    <a:pt x="44" y="185"/>
                  </a:lnTo>
                  <a:lnTo>
                    <a:pt x="44" y="186"/>
                  </a:lnTo>
                  <a:lnTo>
                    <a:pt x="44" y="187"/>
                  </a:lnTo>
                  <a:lnTo>
                    <a:pt x="43" y="189"/>
                  </a:lnTo>
                  <a:lnTo>
                    <a:pt x="43" y="190"/>
                  </a:lnTo>
                  <a:lnTo>
                    <a:pt x="42" y="192"/>
                  </a:lnTo>
                  <a:lnTo>
                    <a:pt x="42" y="193"/>
                  </a:lnTo>
                  <a:lnTo>
                    <a:pt x="41" y="194"/>
                  </a:lnTo>
                  <a:lnTo>
                    <a:pt x="40" y="194"/>
                  </a:lnTo>
                  <a:lnTo>
                    <a:pt x="40" y="195"/>
                  </a:lnTo>
                  <a:lnTo>
                    <a:pt x="40" y="196"/>
                  </a:lnTo>
                  <a:lnTo>
                    <a:pt x="39" y="195"/>
                  </a:lnTo>
                  <a:lnTo>
                    <a:pt x="38" y="195"/>
                  </a:lnTo>
                  <a:lnTo>
                    <a:pt x="38" y="194"/>
                  </a:lnTo>
                  <a:lnTo>
                    <a:pt x="38" y="193"/>
                  </a:lnTo>
                  <a:lnTo>
                    <a:pt x="39" y="192"/>
                  </a:lnTo>
                  <a:lnTo>
                    <a:pt x="40" y="190"/>
                  </a:lnTo>
                  <a:lnTo>
                    <a:pt x="40" y="189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1"/>
                  </a:lnTo>
                  <a:lnTo>
                    <a:pt x="44" y="180"/>
                  </a:lnTo>
                  <a:lnTo>
                    <a:pt x="44" y="179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7" y="176"/>
                  </a:lnTo>
                  <a:lnTo>
                    <a:pt x="47" y="175"/>
                  </a:lnTo>
                  <a:lnTo>
                    <a:pt x="48" y="173"/>
                  </a:lnTo>
                  <a:lnTo>
                    <a:pt x="48" y="172"/>
                  </a:lnTo>
                  <a:lnTo>
                    <a:pt x="49" y="171"/>
                  </a:lnTo>
                  <a:lnTo>
                    <a:pt x="49" y="170"/>
                  </a:lnTo>
                  <a:lnTo>
                    <a:pt x="50" y="170"/>
                  </a:lnTo>
                  <a:lnTo>
                    <a:pt x="50" y="169"/>
                  </a:lnTo>
                  <a:lnTo>
                    <a:pt x="50" y="168"/>
                  </a:lnTo>
                  <a:lnTo>
                    <a:pt x="51" y="168"/>
                  </a:lnTo>
                  <a:lnTo>
                    <a:pt x="51" y="167"/>
                  </a:lnTo>
                  <a:lnTo>
                    <a:pt x="51" y="165"/>
                  </a:lnTo>
                  <a:lnTo>
                    <a:pt x="52" y="164"/>
                  </a:lnTo>
                  <a:lnTo>
                    <a:pt x="52" y="163"/>
                  </a:lnTo>
                  <a:lnTo>
                    <a:pt x="52" y="162"/>
                  </a:lnTo>
                  <a:lnTo>
                    <a:pt x="53" y="161"/>
                  </a:lnTo>
                  <a:lnTo>
                    <a:pt x="53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5" y="156"/>
                  </a:lnTo>
                  <a:lnTo>
                    <a:pt x="55" y="155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7" y="151"/>
                  </a:lnTo>
                  <a:lnTo>
                    <a:pt x="57" y="148"/>
                  </a:lnTo>
                  <a:lnTo>
                    <a:pt x="57" y="147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9" y="143"/>
                  </a:lnTo>
                  <a:lnTo>
                    <a:pt x="59" y="143"/>
                  </a:lnTo>
                  <a:lnTo>
                    <a:pt x="59" y="142"/>
                  </a:lnTo>
                  <a:lnTo>
                    <a:pt x="59" y="141"/>
                  </a:lnTo>
                  <a:lnTo>
                    <a:pt x="59" y="139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0" y="137"/>
                  </a:lnTo>
                  <a:lnTo>
                    <a:pt x="60" y="135"/>
                  </a:lnTo>
                  <a:lnTo>
                    <a:pt x="60" y="134"/>
                  </a:lnTo>
                  <a:lnTo>
                    <a:pt x="61" y="133"/>
                  </a:lnTo>
                  <a:lnTo>
                    <a:pt x="61" y="131"/>
                  </a:lnTo>
                  <a:lnTo>
                    <a:pt x="61" y="130"/>
                  </a:lnTo>
                  <a:lnTo>
                    <a:pt x="61" y="128"/>
                  </a:lnTo>
                  <a:lnTo>
                    <a:pt x="61" y="127"/>
                  </a:lnTo>
                  <a:lnTo>
                    <a:pt x="63" y="126"/>
                  </a:lnTo>
                  <a:lnTo>
                    <a:pt x="63" y="125"/>
                  </a:lnTo>
                  <a:lnTo>
                    <a:pt x="63" y="124"/>
                  </a:lnTo>
                  <a:lnTo>
                    <a:pt x="63" y="122"/>
                  </a:lnTo>
                  <a:lnTo>
                    <a:pt x="63" y="121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1" y="118"/>
                  </a:lnTo>
                  <a:lnTo>
                    <a:pt x="60" y="117"/>
                  </a:lnTo>
                  <a:lnTo>
                    <a:pt x="60" y="117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7" y="113"/>
                  </a:lnTo>
                  <a:lnTo>
                    <a:pt x="56" y="113"/>
                  </a:lnTo>
                  <a:lnTo>
                    <a:pt x="55" y="113"/>
                  </a:lnTo>
                  <a:lnTo>
                    <a:pt x="55" y="114"/>
                  </a:lnTo>
                  <a:lnTo>
                    <a:pt x="55" y="116"/>
                  </a:lnTo>
                  <a:lnTo>
                    <a:pt x="53" y="114"/>
                  </a:lnTo>
                  <a:lnTo>
                    <a:pt x="53" y="113"/>
                  </a:lnTo>
                  <a:lnTo>
                    <a:pt x="55" y="113"/>
                  </a:lnTo>
                  <a:lnTo>
                    <a:pt x="55" y="112"/>
                  </a:lnTo>
                  <a:lnTo>
                    <a:pt x="53" y="111"/>
                  </a:lnTo>
                  <a:lnTo>
                    <a:pt x="53" y="110"/>
                  </a:lnTo>
                  <a:lnTo>
                    <a:pt x="52" y="111"/>
                  </a:lnTo>
                  <a:lnTo>
                    <a:pt x="52" y="110"/>
                  </a:lnTo>
                  <a:lnTo>
                    <a:pt x="52" y="109"/>
                  </a:lnTo>
                  <a:lnTo>
                    <a:pt x="52" y="108"/>
                  </a:lnTo>
                  <a:lnTo>
                    <a:pt x="53" y="108"/>
                  </a:lnTo>
                  <a:lnTo>
                    <a:pt x="52" y="106"/>
                  </a:lnTo>
                  <a:lnTo>
                    <a:pt x="52" y="105"/>
                  </a:lnTo>
                  <a:lnTo>
                    <a:pt x="53" y="105"/>
                  </a:lnTo>
                  <a:lnTo>
                    <a:pt x="53" y="104"/>
                  </a:lnTo>
                  <a:lnTo>
                    <a:pt x="52" y="103"/>
                  </a:lnTo>
                  <a:lnTo>
                    <a:pt x="52" y="102"/>
                  </a:lnTo>
                  <a:lnTo>
                    <a:pt x="51" y="101"/>
                  </a:lnTo>
                  <a:lnTo>
                    <a:pt x="52" y="100"/>
                  </a:lnTo>
                  <a:lnTo>
                    <a:pt x="51" y="99"/>
                  </a:lnTo>
                  <a:lnTo>
                    <a:pt x="52" y="97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3"/>
                  </a:lnTo>
                  <a:lnTo>
                    <a:pt x="51" y="92"/>
                  </a:lnTo>
                  <a:lnTo>
                    <a:pt x="51" y="91"/>
                  </a:lnTo>
                  <a:lnTo>
                    <a:pt x="51" y="89"/>
                  </a:lnTo>
                  <a:lnTo>
                    <a:pt x="52" y="89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6" y="88"/>
                  </a:lnTo>
                  <a:lnTo>
                    <a:pt x="57" y="87"/>
                  </a:lnTo>
                  <a:lnTo>
                    <a:pt x="57" y="86"/>
                  </a:lnTo>
                  <a:lnTo>
                    <a:pt x="57" y="85"/>
                  </a:lnTo>
                  <a:lnTo>
                    <a:pt x="58" y="84"/>
                  </a:lnTo>
                  <a:lnTo>
                    <a:pt x="58" y="83"/>
                  </a:lnTo>
                  <a:lnTo>
                    <a:pt x="58" y="82"/>
                  </a:lnTo>
                  <a:lnTo>
                    <a:pt x="59" y="82"/>
                  </a:lnTo>
                  <a:lnTo>
                    <a:pt x="59" y="79"/>
                  </a:lnTo>
                  <a:lnTo>
                    <a:pt x="59" y="78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1" y="74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1" y="70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4" y="66"/>
                  </a:lnTo>
                  <a:lnTo>
                    <a:pt x="64" y="65"/>
                  </a:lnTo>
                  <a:lnTo>
                    <a:pt x="64" y="63"/>
                  </a:lnTo>
                  <a:lnTo>
                    <a:pt x="64" y="62"/>
                  </a:lnTo>
                  <a:lnTo>
                    <a:pt x="65" y="61"/>
                  </a:lnTo>
                  <a:lnTo>
                    <a:pt x="65" y="60"/>
                  </a:lnTo>
                  <a:lnTo>
                    <a:pt x="65" y="59"/>
                  </a:lnTo>
                  <a:lnTo>
                    <a:pt x="65" y="58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7" y="45"/>
                  </a:lnTo>
                  <a:lnTo>
                    <a:pt x="67" y="44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9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34"/>
                  </a:lnTo>
                  <a:lnTo>
                    <a:pt x="69" y="33"/>
                  </a:lnTo>
                  <a:lnTo>
                    <a:pt x="69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8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0" y="19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70" y="16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2" y="11"/>
                  </a:lnTo>
                  <a:lnTo>
                    <a:pt x="72" y="10"/>
                  </a:lnTo>
                  <a:lnTo>
                    <a:pt x="72" y="9"/>
                  </a:lnTo>
                  <a:lnTo>
                    <a:pt x="72" y="8"/>
                  </a:lnTo>
                  <a:lnTo>
                    <a:pt x="72" y="7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2" y="1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109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3" name="Freeform 145"/>
            <p:cNvSpPr>
              <a:spLocks noEditPoints="1"/>
            </p:cNvSpPr>
            <p:nvPr/>
          </p:nvSpPr>
          <p:spPr bwMode="auto">
            <a:xfrm>
              <a:off x="3233738" y="3897313"/>
              <a:ext cx="542925" cy="660400"/>
            </a:xfrm>
            <a:custGeom>
              <a:avLst/>
              <a:gdLst>
                <a:gd name="T0" fmla="*/ 130 w 342"/>
                <a:gd name="T1" fmla="*/ 273 h 416"/>
                <a:gd name="T2" fmla="*/ 138 w 342"/>
                <a:gd name="T3" fmla="*/ 287 h 416"/>
                <a:gd name="T4" fmla="*/ 142 w 342"/>
                <a:gd name="T5" fmla="*/ 297 h 416"/>
                <a:gd name="T6" fmla="*/ 126 w 342"/>
                <a:gd name="T7" fmla="*/ 304 h 416"/>
                <a:gd name="T8" fmla="*/ 109 w 342"/>
                <a:gd name="T9" fmla="*/ 305 h 416"/>
                <a:gd name="T10" fmla="*/ 97 w 342"/>
                <a:gd name="T11" fmla="*/ 292 h 416"/>
                <a:gd name="T12" fmla="*/ 92 w 342"/>
                <a:gd name="T13" fmla="*/ 279 h 416"/>
                <a:gd name="T14" fmla="*/ 109 w 342"/>
                <a:gd name="T15" fmla="*/ 275 h 416"/>
                <a:gd name="T16" fmla="*/ 127 w 342"/>
                <a:gd name="T17" fmla="*/ 272 h 416"/>
                <a:gd name="T18" fmla="*/ 68 w 342"/>
                <a:gd name="T19" fmla="*/ 271 h 416"/>
                <a:gd name="T20" fmla="*/ 60 w 342"/>
                <a:gd name="T21" fmla="*/ 275 h 416"/>
                <a:gd name="T22" fmla="*/ 46 w 342"/>
                <a:gd name="T23" fmla="*/ 273 h 416"/>
                <a:gd name="T24" fmla="*/ 61 w 342"/>
                <a:gd name="T25" fmla="*/ 263 h 416"/>
                <a:gd name="T26" fmla="*/ 178 w 342"/>
                <a:gd name="T27" fmla="*/ 268 h 416"/>
                <a:gd name="T28" fmla="*/ 195 w 342"/>
                <a:gd name="T29" fmla="*/ 270 h 416"/>
                <a:gd name="T30" fmla="*/ 211 w 342"/>
                <a:gd name="T31" fmla="*/ 276 h 416"/>
                <a:gd name="T32" fmla="*/ 226 w 342"/>
                <a:gd name="T33" fmla="*/ 268 h 416"/>
                <a:gd name="T34" fmla="*/ 237 w 342"/>
                <a:gd name="T35" fmla="*/ 275 h 416"/>
                <a:gd name="T36" fmla="*/ 218 w 342"/>
                <a:gd name="T37" fmla="*/ 284 h 416"/>
                <a:gd name="T38" fmla="*/ 197 w 342"/>
                <a:gd name="T39" fmla="*/ 292 h 416"/>
                <a:gd name="T40" fmla="*/ 179 w 342"/>
                <a:gd name="T41" fmla="*/ 291 h 416"/>
                <a:gd name="T42" fmla="*/ 163 w 342"/>
                <a:gd name="T43" fmla="*/ 281 h 416"/>
                <a:gd name="T44" fmla="*/ 155 w 342"/>
                <a:gd name="T45" fmla="*/ 265 h 416"/>
                <a:gd name="T46" fmla="*/ 129 w 342"/>
                <a:gd name="T47" fmla="*/ 7 h 416"/>
                <a:gd name="T48" fmla="*/ 143 w 342"/>
                <a:gd name="T49" fmla="*/ 13 h 416"/>
                <a:gd name="T50" fmla="*/ 155 w 342"/>
                <a:gd name="T51" fmla="*/ 14 h 416"/>
                <a:gd name="T52" fmla="*/ 167 w 342"/>
                <a:gd name="T53" fmla="*/ 20 h 416"/>
                <a:gd name="T54" fmla="*/ 183 w 342"/>
                <a:gd name="T55" fmla="*/ 30 h 416"/>
                <a:gd name="T56" fmla="*/ 201 w 342"/>
                <a:gd name="T57" fmla="*/ 34 h 416"/>
                <a:gd name="T58" fmla="*/ 217 w 342"/>
                <a:gd name="T59" fmla="*/ 41 h 416"/>
                <a:gd name="T60" fmla="*/ 231 w 342"/>
                <a:gd name="T61" fmla="*/ 52 h 416"/>
                <a:gd name="T62" fmla="*/ 255 w 342"/>
                <a:gd name="T63" fmla="*/ 124 h 416"/>
                <a:gd name="T64" fmla="*/ 253 w 342"/>
                <a:gd name="T65" fmla="*/ 177 h 416"/>
                <a:gd name="T66" fmla="*/ 246 w 342"/>
                <a:gd name="T67" fmla="*/ 186 h 416"/>
                <a:gd name="T68" fmla="*/ 223 w 342"/>
                <a:gd name="T69" fmla="*/ 177 h 416"/>
                <a:gd name="T70" fmla="*/ 201 w 342"/>
                <a:gd name="T71" fmla="*/ 181 h 416"/>
                <a:gd name="T72" fmla="*/ 174 w 342"/>
                <a:gd name="T73" fmla="*/ 177 h 416"/>
                <a:gd name="T74" fmla="*/ 157 w 342"/>
                <a:gd name="T75" fmla="*/ 172 h 416"/>
                <a:gd name="T76" fmla="*/ 138 w 342"/>
                <a:gd name="T77" fmla="*/ 165 h 416"/>
                <a:gd name="T78" fmla="*/ 120 w 342"/>
                <a:gd name="T79" fmla="*/ 165 h 416"/>
                <a:gd name="T80" fmla="*/ 102 w 342"/>
                <a:gd name="T81" fmla="*/ 163 h 416"/>
                <a:gd name="T82" fmla="*/ 83 w 342"/>
                <a:gd name="T83" fmla="*/ 164 h 416"/>
                <a:gd name="T84" fmla="*/ 65 w 342"/>
                <a:gd name="T85" fmla="*/ 165 h 416"/>
                <a:gd name="T86" fmla="*/ 47 w 342"/>
                <a:gd name="T87" fmla="*/ 168 h 416"/>
                <a:gd name="T88" fmla="*/ 37 w 342"/>
                <a:gd name="T89" fmla="*/ 157 h 416"/>
                <a:gd name="T90" fmla="*/ 24 w 342"/>
                <a:gd name="T91" fmla="*/ 145 h 416"/>
                <a:gd name="T92" fmla="*/ 6 w 342"/>
                <a:gd name="T93" fmla="*/ 139 h 416"/>
                <a:gd name="T94" fmla="*/ 7 w 342"/>
                <a:gd name="T95" fmla="*/ 123 h 416"/>
                <a:gd name="T96" fmla="*/ 14 w 342"/>
                <a:gd name="T97" fmla="*/ 104 h 416"/>
                <a:gd name="T98" fmla="*/ 7 w 342"/>
                <a:gd name="T99" fmla="*/ 87 h 416"/>
                <a:gd name="T100" fmla="*/ 12 w 342"/>
                <a:gd name="T101" fmla="*/ 64 h 416"/>
                <a:gd name="T102" fmla="*/ 0 w 342"/>
                <a:gd name="T103" fmla="*/ 52 h 416"/>
                <a:gd name="T104" fmla="*/ 5 w 342"/>
                <a:gd name="T105" fmla="*/ 37 h 416"/>
                <a:gd name="T106" fmla="*/ 22 w 342"/>
                <a:gd name="T107" fmla="*/ 34 h 416"/>
                <a:gd name="T108" fmla="*/ 48 w 342"/>
                <a:gd name="T109" fmla="*/ 29 h 416"/>
                <a:gd name="T110" fmla="*/ 65 w 342"/>
                <a:gd name="T111" fmla="*/ 43 h 416"/>
                <a:gd name="T112" fmla="*/ 78 w 342"/>
                <a:gd name="T113" fmla="*/ 48 h 416"/>
                <a:gd name="T114" fmla="*/ 73 w 342"/>
                <a:gd name="T115" fmla="*/ 33 h 416"/>
                <a:gd name="T116" fmla="*/ 77 w 342"/>
                <a:gd name="T117" fmla="*/ 26 h 416"/>
                <a:gd name="T118" fmla="*/ 86 w 342"/>
                <a:gd name="T119" fmla="*/ 21 h 416"/>
                <a:gd name="T120" fmla="*/ 101 w 342"/>
                <a:gd name="T121" fmla="*/ 17 h 416"/>
                <a:gd name="T122" fmla="*/ 109 w 342"/>
                <a:gd name="T123" fmla="*/ 7 h 416"/>
                <a:gd name="T124" fmla="*/ 118 w 342"/>
                <a:gd name="T125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" h="416">
                  <a:moveTo>
                    <a:pt x="341" y="415"/>
                  </a:moveTo>
                  <a:lnTo>
                    <a:pt x="340" y="416"/>
                  </a:lnTo>
                  <a:lnTo>
                    <a:pt x="339" y="415"/>
                  </a:lnTo>
                  <a:lnTo>
                    <a:pt x="339" y="414"/>
                  </a:lnTo>
                  <a:lnTo>
                    <a:pt x="339" y="413"/>
                  </a:lnTo>
                  <a:lnTo>
                    <a:pt x="338" y="411"/>
                  </a:lnTo>
                  <a:lnTo>
                    <a:pt x="339" y="411"/>
                  </a:lnTo>
                  <a:lnTo>
                    <a:pt x="340" y="411"/>
                  </a:lnTo>
                  <a:lnTo>
                    <a:pt x="340" y="410"/>
                  </a:lnTo>
                  <a:lnTo>
                    <a:pt x="341" y="410"/>
                  </a:lnTo>
                  <a:lnTo>
                    <a:pt x="342" y="413"/>
                  </a:lnTo>
                  <a:lnTo>
                    <a:pt x="341" y="413"/>
                  </a:lnTo>
                  <a:lnTo>
                    <a:pt x="341" y="414"/>
                  </a:lnTo>
                  <a:lnTo>
                    <a:pt x="341" y="415"/>
                  </a:lnTo>
                  <a:close/>
                  <a:moveTo>
                    <a:pt x="128" y="272"/>
                  </a:moveTo>
                  <a:lnTo>
                    <a:pt x="129" y="272"/>
                  </a:lnTo>
                  <a:lnTo>
                    <a:pt x="130" y="272"/>
                  </a:lnTo>
                  <a:lnTo>
                    <a:pt x="130" y="273"/>
                  </a:lnTo>
                  <a:lnTo>
                    <a:pt x="130" y="274"/>
                  </a:lnTo>
                  <a:lnTo>
                    <a:pt x="130" y="275"/>
                  </a:lnTo>
                  <a:lnTo>
                    <a:pt x="129" y="275"/>
                  </a:lnTo>
                  <a:lnTo>
                    <a:pt x="129" y="276"/>
                  </a:lnTo>
                  <a:lnTo>
                    <a:pt x="129" y="278"/>
                  </a:lnTo>
                  <a:lnTo>
                    <a:pt x="129" y="279"/>
                  </a:lnTo>
                  <a:lnTo>
                    <a:pt x="129" y="280"/>
                  </a:lnTo>
                  <a:lnTo>
                    <a:pt x="129" y="281"/>
                  </a:lnTo>
                  <a:lnTo>
                    <a:pt x="129" y="282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3" y="284"/>
                  </a:lnTo>
                  <a:lnTo>
                    <a:pt x="134" y="286"/>
                  </a:lnTo>
                  <a:lnTo>
                    <a:pt x="135" y="286"/>
                  </a:lnTo>
                  <a:lnTo>
                    <a:pt x="136" y="286"/>
                  </a:lnTo>
                  <a:lnTo>
                    <a:pt x="136" y="287"/>
                  </a:lnTo>
                  <a:lnTo>
                    <a:pt x="137" y="287"/>
                  </a:lnTo>
                  <a:lnTo>
                    <a:pt x="138" y="287"/>
                  </a:lnTo>
                  <a:lnTo>
                    <a:pt x="140" y="287"/>
                  </a:lnTo>
                  <a:lnTo>
                    <a:pt x="141" y="287"/>
                  </a:lnTo>
                  <a:lnTo>
                    <a:pt x="142" y="286"/>
                  </a:lnTo>
                  <a:lnTo>
                    <a:pt x="143" y="286"/>
                  </a:lnTo>
                  <a:lnTo>
                    <a:pt x="143" y="287"/>
                  </a:lnTo>
                  <a:lnTo>
                    <a:pt x="143" y="288"/>
                  </a:lnTo>
                  <a:lnTo>
                    <a:pt x="143" y="289"/>
                  </a:lnTo>
                  <a:lnTo>
                    <a:pt x="143" y="290"/>
                  </a:lnTo>
                  <a:lnTo>
                    <a:pt x="143" y="291"/>
                  </a:lnTo>
                  <a:lnTo>
                    <a:pt x="144" y="291"/>
                  </a:lnTo>
                  <a:lnTo>
                    <a:pt x="144" y="292"/>
                  </a:lnTo>
                  <a:lnTo>
                    <a:pt x="144" y="293"/>
                  </a:lnTo>
                  <a:lnTo>
                    <a:pt x="145" y="295"/>
                  </a:lnTo>
                  <a:lnTo>
                    <a:pt x="145" y="296"/>
                  </a:lnTo>
                  <a:lnTo>
                    <a:pt x="145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8" y="297"/>
                  </a:lnTo>
                  <a:lnTo>
                    <a:pt x="137" y="297"/>
                  </a:lnTo>
                  <a:lnTo>
                    <a:pt x="137" y="298"/>
                  </a:lnTo>
                  <a:lnTo>
                    <a:pt x="136" y="298"/>
                  </a:lnTo>
                  <a:lnTo>
                    <a:pt x="136" y="298"/>
                  </a:lnTo>
                  <a:lnTo>
                    <a:pt x="135" y="299"/>
                  </a:lnTo>
                  <a:lnTo>
                    <a:pt x="134" y="299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1"/>
                  </a:lnTo>
                  <a:lnTo>
                    <a:pt x="129" y="301"/>
                  </a:lnTo>
                  <a:lnTo>
                    <a:pt x="129" y="303"/>
                  </a:lnTo>
                  <a:lnTo>
                    <a:pt x="128" y="303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4"/>
                  </a:lnTo>
                  <a:lnTo>
                    <a:pt x="124" y="304"/>
                  </a:lnTo>
                  <a:lnTo>
                    <a:pt x="123" y="305"/>
                  </a:lnTo>
                  <a:lnTo>
                    <a:pt x="121" y="305"/>
                  </a:lnTo>
                  <a:lnTo>
                    <a:pt x="120" y="304"/>
                  </a:lnTo>
                  <a:lnTo>
                    <a:pt x="119" y="305"/>
                  </a:lnTo>
                  <a:lnTo>
                    <a:pt x="118" y="305"/>
                  </a:lnTo>
                  <a:lnTo>
                    <a:pt x="117" y="305"/>
                  </a:lnTo>
                  <a:lnTo>
                    <a:pt x="117" y="306"/>
                  </a:lnTo>
                  <a:lnTo>
                    <a:pt x="116" y="307"/>
                  </a:lnTo>
                  <a:lnTo>
                    <a:pt x="116" y="308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07"/>
                  </a:lnTo>
                  <a:lnTo>
                    <a:pt x="111" y="307"/>
                  </a:lnTo>
                  <a:lnTo>
                    <a:pt x="111" y="306"/>
                  </a:lnTo>
                  <a:lnTo>
                    <a:pt x="110" y="306"/>
                  </a:lnTo>
                  <a:lnTo>
                    <a:pt x="109" y="305"/>
                  </a:lnTo>
                  <a:lnTo>
                    <a:pt x="109" y="305"/>
                  </a:lnTo>
                  <a:lnTo>
                    <a:pt x="108" y="304"/>
                  </a:lnTo>
                  <a:lnTo>
                    <a:pt x="107" y="303"/>
                  </a:lnTo>
                  <a:lnTo>
                    <a:pt x="106" y="303"/>
                  </a:lnTo>
                  <a:lnTo>
                    <a:pt x="104" y="301"/>
                  </a:lnTo>
                  <a:lnTo>
                    <a:pt x="103" y="300"/>
                  </a:lnTo>
                  <a:lnTo>
                    <a:pt x="102" y="300"/>
                  </a:lnTo>
                  <a:lnTo>
                    <a:pt x="102" y="299"/>
                  </a:lnTo>
                  <a:lnTo>
                    <a:pt x="101" y="299"/>
                  </a:lnTo>
                  <a:lnTo>
                    <a:pt x="101" y="298"/>
                  </a:lnTo>
                  <a:lnTo>
                    <a:pt x="101" y="297"/>
                  </a:lnTo>
                  <a:lnTo>
                    <a:pt x="100" y="297"/>
                  </a:lnTo>
                  <a:lnTo>
                    <a:pt x="100" y="296"/>
                  </a:lnTo>
                  <a:lnTo>
                    <a:pt x="100" y="295"/>
                  </a:lnTo>
                  <a:lnTo>
                    <a:pt x="99" y="295"/>
                  </a:lnTo>
                  <a:lnTo>
                    <a:pt x="98" y="295"/>
                  </a:lnTo>
                  <a:lnTo>
                    <a:pt x="98" y="293"/>
                  </a:lnTo>
                  <a:lnTo>
                    <a:pt x="97" y="292"/>
                  </a:lnTo>
                  <a:lnTo>
                    <a:pt x="97" y="291"/>
                  </a:lnTo>
                  <a:lnTo>
                    <a:pt x="97" y="290"/>
                  </a:lnTo>
                  <a:lnTo>
                    <a:pt x="95" y="289"/>
                  </a:lnTo>
                  <a:lnTo>
                    <a:pt x="95" y="288"/>
                  </a:lnTo>
                  <a:lnTo>
                    <a:pt x="94" y="288"/>
                  </a:lnTo>
                  <a:lnTo>
                    <a:pt x="93" y="288"/>
                  </a:lnTo>
                  <a:lnTo>
                    <a:pt x="93" y="287"/>
                  </a:lnTo>
                  <a:lnTo>
                    <a:pt x="93" y="286"/>
                  </a:lnTo>
                  <a:lnTo>
                    <a:pt x="92" y="284"/>
                  </a:lnTo>
                  <a:lnTo>
                    <a:pt x="91" y="284"/>
                  </a:lnTo>
                  <a:lnTo>
                    <a:pt x="90" y="283"/>
                  </a:lnTo>
                  <a:lnTo>
                    <a:pt x="89" y="282"/>
                  </a:lnTo>
                  <a:lnTo>
                    <a:pt x="87" y="282"/>
                  </a:lnTo>
                  <a:lnTo>
                    <a:pt x="87" y="281"/>
                  </a:lnTo>
                  <a:lnTo>
                    <a:pt x="89" y="280"/>
                  </a:lnTo>
                  <a:lnTo>
                    <a:pt x="90" y="279"/>
                  </a:lnTo>
                  <a:lnTo>
                    <a:pt x="91" y="279"/>
                  </a:lnTo>
                  <a:lnTo>
                    <a:pt x="92" y="279"/>
                  </a:lnTo>
                  <a:lnTo>
                    <a:pt x="93" y="279"/>
                  </a:lnTo>
                  <a:lnTo>
                    <a:pt x="94" y="279"/>
                  </a:lnTo>
                  <a:lnTo>
                    <a:pt x="94" y="280"/>
                  </a:lnTo>
                  <a:lnTo>
                    <a:pt x="95" y="280"/>
                  </a:lnTo>
                  <a:lnTo>
                    <a:pt x="97" y="280"/>
                  </a:lnTo>
                  <a:lnTo>
                    <a:pt x="98" y="280"/>
                  </a:lnTo>
                  <a:lnTo>
                    <a:pt x="99" y="280"/>
                  </a:lnTo>
                  <a:lnTo>
                    <a:pt x="100" y="280"/>
                  </a:lnTo>
                  <a:lnTo>
                    <a:pt x="101" y="280"/>
                  </a:lnTo>
                  <a:lnTo>
                    <a:pt x="102" y="280"/>
                  </a:lnTo>
                  <a:lnTo>
                    <a:pt x="103" y="280"/>
                  </a:lnTo>
                  <a:lnTo>
                    <a:pt x="104" y="280"/>
                  </a:lnTo>
                  <a:lnTo>
                    <a:pt x="106" y="279"/>
                  </a:lnTo>
                  <a:lnTo>
                    <a:pt x="107" y="278"/>
                  </a:lnTo>
                  <a:lnTo>
                    <a:pt x="108" y="278"/>
                  </a:lnTo>
                  <a:lnTo>
                    <a:pt x="108" y="276"/>
                  </a:lnTo>
                  <a:lnTo>
                    <a:pt x="109" y="275"/>
                  </a:lnTo>
                  <a:lnTo>
                    <a:pt x="109" y="275"/>
                  </a:lnTo>
                  <a:lnTo>
                    <a:pt x="110" y="274"/>
                  </a:lnTo>
                  <a:lnTo>
                    <a:pt x="111" y="275"/>
                  </a:lnTo>
                  <a:lnTo>
                    <a:pt x="112" y="275"/>
                  </a:lnTo>
                  <a:lnTo>
                    <a:pt x="114" y="275"/>
                  </a:lnTo>
                  <a:lnTo>
                    <a:pt x="115" y="275"/>
                  </a:lnTo>
                  <a:lnTo>
                    <a:pt x="115" y="276"/>
                  </a:lnTo>
                  <a:lnTo>
                    <a:pt x="116" y="276"/>
                  </a:lnTo>
                  <a:lnTo>
                    <a:pt x="117" y="276"/>
                  </a:lnTo>
                  <a:lnTo>
                    <a:pt x="118" y="276"/>
                  </a:lnTo>
                  <a:lnTo>
                    <a:pt x="119" y="276"/>
                  </a:lnTo>
                  <a:lnTo>
                    <a:pt x="120" y="276"/>
                  </a:lnTo>
                  <a:lnTo>
                    <a:pt x="121" y="275"/>
                  </a:lnTo>
                  <a:lnTo>
                    <a:pt x="123" y="275"/>
                  </a:lnTo>
                  <a:lnTo>
                    <a:pt x="124" y="275"/>
                  </a:lnTo>
                  <a:lnTo>
                    <a:pt x="125" y="274"/>
                  </a:lnTo>
                  <a:lnTo>
                    <a:pt x="126" y="274"/>
                  </a:lnTo>
                  <a:lnTo>
                    <a:pt x="126" y="273"/>
                  </a:lnTo>
                  <a:lnTo>
                    <a:pt x="127" y="272"/>
                  </a:lnTo>
                  <a:lnTo>
                    <a:pt x="128" y="272"/>
                  </a:lnTo>
                  <a:close/>
                  <a:moveTo>
                    <a:pt x="49" y="267"/>
                  </a:moveTo>
                  <a:lnTo>
                    <a:pt x="49" y="268"/>
                  </a:lnTo>
                  <a:lnTo>
                    <a:pt x="47" y="268"/>
                  </a:lnTo>
                  <a:lnTo>
                    <a:pt x="46" y="268"/>
                  </a:lnTo>
                  <a:lnTo>
                    <a:pt x="46" y="267"/>
                  </a:lnTo>
                  <a:lnTo>
                    <a:pt x="49" y="267"/>
                  </a:lnTo>
                  <a:close/>
                  <a:moveTo>
                    <a:pt x="70" y="267"/>
                  </a:moveTo>
                  <a:lnTo>
                    <a:pt x="69" y="268"/>
                  </a:lnTo>
                  <a:lnTo>
                    <a:pt x="68" y="267"/>
                  </a:lnTo>
                  <a:lnTo>
                    <a:pt x="69" y="266"/>
                  </a:lnTo>
                  <a:lnTo>
                    <a:pt x="70" y="266"/>
                  </a:lnTo>
                  <a:lnTo>
                    <a:pt x="70" y="267"/>
                  </a:lnTo>
                  <a:close/>
                  <a:moveTo>
                    <a:pt x="64" y="268"/>
                  </a:moveTo>
                  <a:lnTo>
                    <a:pt x="65" y="270"/>
                  </a:lnTo>
                  <a:lnTo>
                    <a:pt x="66" y="271"/>
                  </a:lnTo>
                  <a:lnTo>
                    <a:pt x="67" y="271"/>
                  </a:lnTo>
                  <a:lnTo>
                    <a:pt x="68" y="271"/>
                  </a:lnTo>
                  <a:lnTo>
                    <a:pt x="68" y="270"/>
                  </a:lnTo>
                  <a:lnTo>
                    <a:pt x="69" y="270"/>
                  </a:lnTo>
                  <a:lnTo>
                    <a:pt x="70" y="270"/>
                  </a:lnTo>
                  <a:lnTo>
                    <a:pt x="74" y="272"/>
                  </a:lnTo>
                  <a:lnTo>
                    <a:pt x="75" y="274"/>
                  </a:lnTo>
                  <a:lnTo>
                    <a:pt x="76" y="276"/>
                  </a:lnTo>
                  <a:lnTo>
                    <a:pt x="75" y="276"/>
                  </a:lnTo>
                  <a:lnTo>
                    <a:pt x="74" y="276"/>
                  </a:lnTo>
                  <a:lnTo>
                    <a:pt x="73" y="276"/>
                  </a:lnTo>
                  <a:lnTo>
                    <a:pt x="72" y="276"/>
                  </a:lnTo>
                  <a:lnTo>
                    <a:pt x="69" y="276"/>
                  </a:lnTo>
                  <a:lnTo>
                    <a:pt x="68" y="276"/>
                  </a:lnTo>
                  <a:lnTo>
                    <a:pt x="67" y="276"/>
                  </a:lnTo>
                  <a:lnTo>
                    <a:pt x="66" y="276"/>
                  </a:lnTo>
                  <a:lnTo>
                    <a:pt x="64" y="279"/>
                  </a:lnTo>
                  <a:lnTo>
                    <a:pt x="61" y="276"/>
                  </a:lnTo>
                  <a:lnTo>
                    <a:pt x="60" y="276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8" y="275"/>
                  </a:lnTo>
                  <a:lnTo>
                    <a:pt x="57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5" y="274"/>
                  </a:lnTo>
                  <a:lnTo>
                    <a:pt x="55" y="273"/>
                  </a:lnTo>
                  <a:lnTo>
                    <a:pt x="55" y="273"/>
                  </a:lnTo>
                  <a:lnTo>
                    <a:pt x="53" y="273"/>
                  </a:lnTo>
                  <a:lnTo>
                    <a:pt x="52" y="274"/>
                  </a:lnTo>
                  <a:lnTo>
                    <a:pt x="51" y="275"/>
                  </a:lnTo>
                  <a:lnTo>
                    <a:pt x="50" y="275"/>
                  </a:lnTo>
                  <a:lnTo>
                    <a:pt x="48" y="274"/>
                  </a:lnTo>
                  <a:lnTo>
                    <a:pt x="47" y="274"/>
                  </a:lnTo>
                  <a:lnTo>
                    <a:pt x="46" y="274"/>
                  </a:lnTo>
                  <a:lnTo>
                    <a:pt x="44" y="274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2"/>
                  </a:lnTo>
                  <a:lnTo>
                    <a:pt x="46" y="272"/>
                  </a:lnTo>
                  <a:lnTo>
                    <a:pt x="47" y="272"/>
                  </a:lnTo>
                  <a:lnTo>
                    <a:pt x="47" y="272"/>
                  </a:lnTo>
                  <a:lnTo>
                    <a:pt x="48" y="272"/>
                  </a:lnTo>
                  <a:lnTo>
                    <a:pt x="48" y="272"/>
                  </a:lnTo>
                  <a:lnTo>
                    <a:pt x="49" y="272"/>
                  </a:lnTo>
                  <a:lnTo>
                    <a:pt x="49" y="271"/>
                  </a:lnTo>
                  <a:lnTo>
                    <a:pt x="50" y="271"/>
                  </a:lnTo>
                  <a:lnTo>
                    <a:pt x="50" y="270"/>
                  </a:lnTo>
                  <a:lnTo>
                    <a:pt x="51" y="270"/>
                  </a:lnTo>
                  <a:lnTo>
                    <a:pt x="52" y="267"/>
                  </a:lnTo>
                  <a:lnTo>
                    <a:pt x="55" y="270"/>
                  </a:lnTo>
                  <a:lnTo>
                    <a:pt x="56" y="268"/>
                  </a:lnTo>
                  <a:lnTo>
                    <a:pt x="58" y="267"/>
                  </a:lnTo>
                  <a:lnTo>
                    <a:pt x="61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5" y="266"/>
                  </a:lnTo>
                  <a:lnTo>
                    <a:pt x="65" y="267"/>
                  </a:lnTo>
                  <a:lnTo>
                    <a:pt x="64" y="268"/>
                  </a:lnTo>
                  <a:close/>
                  <a:moveTo>
                    <a:pt x="159" y="263"/>
                  </a:moveTo>
                  <a:lnTo>
                    <a:pt x="160" y="263"/>
                  </a:lnTo>
                  <a:lnTo>
                    <a:pt x="163" y="263"/>
                  </a:lnTo>
                  <a:lnTo>
                    <a:pt x="169" y="264"/>
                  </a:lnTo>
                  <a:lnTo>
                    <a:pt x="172" y="266"/>
                  </a:lnTo>
                  <a:lnTo>
                    <a:pt x="174" y="266"/>
                  </a:lnTo>
                  <a:lnTo>
                    <a:pt x="175" y="266"/>
                  </a:lnTo>
                  <a:lnTo>
                    <a:pt x="175" y="267"/>
                  </a:lnTo>
                  <a:lnTo>
                    <a:pt x="176" y="267"/>
                  </a:lnTo>
                  <a:lnTo>
                    <a:pt x="177" y="268"/>
                  </a:lnTo>
                  <a:lnTo>
                    <a:pt x="178" y="268"/>
                  </a:lnTo>
                  <a:lnTo>
                    <a:pt x="180" y="268"/>
                  </a:lnTo>
                  <a:lnTo>
                    <a:pt x="181" y="268"/>
                  </a:lnTo>
                  <a:lnTo>
                    <a:pt x="181" y="267"/>
                  </a:lnTo>
                  <a:lnTo>
                    <a:pt x="183" y="267"/>
                  </a:lnTo>
                  <a:lnTo>
                    <a:pt x="184" y="267"/>
                  </a:lnTo>
                  <a:lnTo>
                    <a:pt x="185" y="267"/>
                  </a:lnTo>
                  <a:lnTo>
                    <a:pt x="186" y="267"/>
                  </a:lnTo>
                  <a:lnTo>
                    <a:pt x="187" y="268"/>
                  </a:lnTo>
                  <a:lnTo>
                    <a:pt x="188" y="268"/>
                  </a:lnTo>
                  <a:lnTo>
                    <a:pt x="188" y="267"/>
                  </a:lnTo>
                  <a:lnTo>
                    <a:pt x="189" y="267"/>
                  </a:lnTo>
                  <a:lnTo>
                    <a:pt x="190" y="267"/>
                  </a:lnTo>
                  <a:lnTo>
                    <a:pt x="190" y="268"/>
                  </a:lnTo>
                  <a:lnTo>
                    <a:pt x="190" y="268"/>
                  </a:lnTo>
                  <a:lnTo>
                    <a:pt x="192" y="268"/>
                  </a:lnTo>
                  <a:lnTo>
                    <a:pt x="193" y="270"/>
                  </a:lnTo>
                  <a:lnTo>
                    <a:pt x="194" y="271"/>
                  </a:lnTo>
                  <a:lnTo>
                    <a:pt x="195" y="270"/>
                  </a:lnTo>
                  <a:lnTo>
                    <a:pt x="196" y="270"/>
                  </a:lnTo>
                  <a:lnTo>
                    <a:pt x="196" y="271"/>
                  </a:lnTo>
                  <a:lnTo>
                    <a:pt x="197" y="271"/>
                  </a:lnTo>
                  <a:lnTo>
                    <a:pt x="198" y="271"/>
                  </a:lnTo>
                  <a:lnTo>
                    <a:pt x="200" y="272"/>
                  </a:lnTo>
                  <a:lnTo>
                    <a:pt x="201" y="272"/>
                  </a:lnTo>
                  <a:lnTo>
                    <a:pt x="201" y="273"/>
                  </a:lnTo>
                  <a:lnTo>
                    <a:pt x="202" y="273"/>
                  </a:lnTo>
                  <a:lnTo>
                    <a:pt x="203" y="274"/>
                  </a:lnTo>
                  <a:lnTo>
                    <a:pt x="204" y="274"/>
                  </a:lnTo>
                  <a:lnTo>
                    <a:pt x="204" y="275"/>
                  </a:lnTo>
                  <a:lnTo>
                    <a:pt x="204" y="276"/>
                  </a:lnTo>
                  <a:lnTo>
                    <a:pt x="205" y="276"/>
                  </a:lnTo>
                  <a:lnTo>
                    <a:pt x="206" y="276"/>
                  </a:lnTo>
                  <a:lnTo>
                    <a:pt x="207" y="276"/>
                  </a:lnTo>
                  <a:lnTo>
                    <a:pt x="209" y="278"/>
                  </a:lnTo>
                  <a:lnTo>
                    <a:pt x="210" y="276"/>
                  </a:lnTo>
                  <a:lnTo>
                    <a:pt x="211" y="276"/>
                  </a:lnTo>
                  <a:lnTo>
                    <a:pt x="212" y="276"/>
                  </a:lnTo>
                  <a:lnTo>
                    <a:pt x="213" y="278"/>
                  </a:lnTo>
                  <a:lnTo>
                    <a:pt x="214" y="278"/>
                  </a:lnTo>
                  <a:lnTo>
                    <a:pt x="215" y="278"/>
                  </a:lnTo>
                  <a:lnTo>
                    <a:pt x="217" y="278"/>
                  </a:lnTo>
                  <a:lnTo>
                    <a:pt x="218" y="278"/>
                  </a:lnTo>
                  <a:lnTo>
                    <a:pt x="218" y="278"/>
                  </a:lnTo>
                  <a:lnTo>
                    <a:pt x="219" y="276"/>
                  </a:lnTo>
                  <a:lnTo>
                    <a:pt x="220" y="275"/>
                  </a:lnTo>
                  <a:lnTo>
                    <a:pt x="221" y="274"/>
                  </a:lnTo>
                  <a:lnTo>
                    <a:pt x="221" y="273"/>
                  </a:lnTo>
                  <a:lnTo>
                    <a:pt x="220" y="272"/>
                  </a:lnTo>
                  <a:lnTo>
                    <a:pt x="221" y="272"/>
                  </a:lnTo>
                  <a:lnTo>
                    <a:pt x="222" y="271"/>
                  </a:lnTo>
                  <a:lnTo>
                    <a:pt x="223" y="271"/>
                  </a:lnTo>
                  <a:lnTo>
                    <a:pt x="223" y="270"/>
                  </a:lnTo>
                  <a:lnTo>
                    <a:pt x="224" y="270"/>
                  </a:lnTo>
                  <a:lnTo>
                    <a:pt x="226" y="268"/>
                  </a:lnTo>
                  <a:lnTo>
                    <a:pt x="227" y="270"/>
                  </a:lnTo>
                  <a:lnTo>
                    <a:pt x="228" y="270"/>
                  </a:lnTo>
                  <a:lnTo>
                    <a:pt x="228" y="268"/>
                  </a:lnTo>
                  <a:lnTo>
                    <a:pt x="229" y="268"/>
                  </a:lnTo>
                  <a:lnTo>
                    <a:pt x="230" y="268"/>
                  </a:lnTo>
                  <a:lnTo>
                    <a:pt x="231" y="268"/>
                  </a:lnTo>
                  <a:lnTo>
                    <a:pt x="232" y="271"/>
                  </a:lnTo>
                  <a:lnTo>
                    <a:pt x="234" y="271"/>
                  </a:lnTo>
                  <a:lnTo>
                    <a:pt x="235" y="271"/>
                  </a:lnTo>
                  <a:lnTo>
                    <a:pt x="236" y="271"/>
                  </a:lnTo>
                  <a:lnTo>
                    <a:pt x="236" y="272"/>
                  </a:lnTo>
                  <a:lnTo>
                    <a:pt x="237" y="272"/>
                  </a:lnTo>
                  <a:lnTo>
                    <a:pt x="238" y="272"/>
                  </a:lnTo>
                  <a:lnTo>
                    <a:pt x="238" y="272"/>
                  </a:lnTo>
                  <a:lnTo>
                    <a:pt x="239" y="273"/>
                  </a:lnTo>
                  <a:lnTo>
                    <a:pt x="238" y="273"/>
                  </a:lnTo>
                  <a:lnTo>
                    <a:pt x="238" y="274"/>
                  </a:lnTo>
                  <a:lnTo>
                    <a:pt x="237" y="275"/>
                  </a:lnTo>
                  <a:lnTo>
                    <a:pt x="236" y="275"/>
                  </a:lnTo>
                  <a:lnTo>
                    <a:pt x="235" y="276"/>
                  </a:lnTo>
                  <a:lnTo>
                    <a:pt x="235" y="278"/>
                  </a:lnTo>
                  <a:lnTo>
                    <a:pt x="234" y="278"/>
                  </a:lnTo>
                  <a:lnTo>
                    <a:pt x="234" y="279"/>
                  </a:lnTo>
                  <a:lnTo>
                    <a:pt x="234" y="280"/>
                  </a:lnTo>
                  <a:lnTo>
                    <a:pt x="232" y="281"/>
                  </a:lnTo>
                  <a:lnTo>
                    <a:pt x="232" y="282"/>
                  </a:lnTo>
                  <a:lnTo>
                    <a:pt x="231" y="282"/>
                  </a:lnTo>
                  <a:lnTo>
                    <a:pt x="230" y="283"/>
                  </a:lnTo>
                  <a:lnTo>
                    <a:pt x="229" y="282"/>
                  </a:lnTo>
                  <a:lnTo>
                    <a:pt x="228" y="282"/>
                  </a:lnTo>
                  <a:lnTo>
                    <a:pt x="226" y="283"/>
                  </a:lnTo>
                  <a:lnTo>
                    <a:pt x="224" y="284"/>
                  </a:lnTo>
                  <a:lnTo>
                    <a:pt x="221" y="284"/>
                  </a:lnTo>
                  <a:lnTo>
                    <a:pt x="220" y="284"/>
                  </a:lnTo>
                  <a:lnTo>
                    <a:pt x="219" y="284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5" y="284"/>
                  </a:lnTo>
                  <a:lnTo>
                    <a:pt x="214" y="284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4" y="289"/>
                  </a:lnTo>
                  <a:lnTo>
                    <a:pt x="203" y="289"/>
                  </a:lnTo>
                  <a:lnTo>
                    <a:pt x="202" y="289"/>
                  </a:lnTo>
                  <a:lnTo>
                    <a:pt x="202" y="290"/>
                  </a:lnTo>
                  <a:lnTo>
                    <a:pt x="201" y="290"/>
                  </a:lnTo>
                  <a:lnTo>
                    <a:pt x="200" y="290"/>
                  </a:lnTo>
                  <a:lnTo>
                    <a:pt x="198" y="291"/>
                  </a:lnTo>
                  <a:lnTo>
                    <a:pt x="197" y="292"/>
                  </a:lnTo>
                  <a:lnTo>
                    <a:pt x="196" y="292"/>
                  </a:lnTo>
                  <a:lnTo>
                    <a:pt x="196" y="291"/>
                  </a:lnTo>
                  <a:lnTo>
                    <a:pt x="194" y="291"/>
                  </a:lnTo>
                  <a:lnTo>
                    <a:pt x="193" y="291"/>
                  </a:lnTo>
                  <a:lnTo>
                    <a:pt x="192" y="291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0" y="292"/>
                  </a:lnTo>
                  <a:lnTo>
                    <a:pt x="188" y="292"/>
                  </a:lnTo>
                  <a:lnTo>
                    <a:pt x="187" y="291"/>
                  </a:lnTo>
                  <a:lnTo>
                    <a:pt x="187" y="292"/>
                  </a:lnTo>
                  <a:lnTo>
                    <a:pt x="186" y="291"/>
                  </a:lnTo>
                  <a:lnTo>
                    <a:pt x="185" y="292"/>
                  </a:lnTo>
                  <a:lnTo>
                    <a:pt x="184" y="292"/>
                  </a:lnTo>
                  <a:lnTo>
                    <a:pt x="183" y="291"/>
                  </a:lnTo>
                  <a:lnTo>
                    <a:pt x="181" y="291"/>
                  </a:lnTo>
                  <a:lnTo>
                    <a:pt x="180" y="291"/>
                  </a:lnTo>
                  <a:lnTo>
                    <a:pt x="179" y="291"/>
                  </a:lnTo>
                  <a:lnTo>
                    <a:pt x="177" y="292"/>
                  </a:lnTo>
                  <a:lnTo>
                    <a:pt x="177" y="291"/>
                  </a:lnTo>
                  <a:lnTo>
                    <a:pt x="176" y="290"/>
                  </a:lnTo>
                  <a:lnTo>
                    <a:pt x="175" y="290"/>
                  </a:lnTo>
                  <a:lnTo>
                    <a:pt x="174" y="289"/>
                  </a:lnTo>
                  <a:lnTo>
                    <a:pt x="172" y="289"/>
                  </a:lnTo>
                  <a:lnTo>
                    <a:pt x="171" y="290"/>
                  </a:lnTo>
                  <a:lnTo>
                    <a:pt x="170" y="290"/>
                  </a:lnTo>
                  <a:lnTo>
                    <a:pt x="169" y="289"/>
                  </a:lnTo>
                  <a:lnTo>
                    <a:pt x="168" y="288"/>
                  </a:lnTo>
                  <a:lnTo>
                    <a:pt x="167" y="287"/>
                  </a:lnTo>
                  <a:lnTo>
                    <a:pt x="164" y="287"/>
                  </a:lnTo>
                  <a:lnTo>
                    <a:pt x="164" y="286"/>
                  </a:lnTo>
                  <a:lnTo>
                    <a:pt x="164" y="284"/>
                  </a:lnTo>
                  <a:lnTo>
                    <a:pt x="163" y="284"/>
                  </a:lnTo>
                  <a:lnTo>
                    <a:pt x="163" y="283"/>
                  </a:lnTo>
                  <a:lnTo>
                    <a:pt x="163" y="282"/>
                  </a:lnTo>
                  <a:lnTo>
                    <a:pt x="163" y="281"/>
                  </a:lnTo>
                  <a:lnTo>
                    <a:pt x="163" y="280"/>
                  </a:lnTo>
                  <a:lnTo>
                    <a:pt x="163" y="278"/>
                  </a:lnTo>
                  <a:lnTo>
                    <a:pt x="164" y="275"/>
                  </a:lnTo>
                  <a:lnTo>
                    <a:pt x="164" y="273"/>
                  </a:lnTo>
                  <a:lnTo>
                    <a:pt x="163" y="273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1" y="271"/>
                  </a:lnTo>
                  <a:lnTo>
                    <a:pt x="160" y="270"/>
                  </a:lnTo>
                  <a:lnTo>
                    <a:pt x="160" y="268"/>
                  </a:lnTo>
                  <a:lnTo>
                    <a:pt x="159" y="268"/>
                  </a:lnTo>
                  <a:lnTo>
                    <a:pt x="158" y="267"/>
                  </a:lnTo>
                  <a:lnTo>
                    <a:pt x="155" y="268"/>
                  </a:lnTo>
                  <a:lnTo>
                    <a:pt x="153" y="267"/>
                  </a:lnTo>
                  <a:lnTo>
                    <a:pt x="154" y="266"/>
                  </a:lnTo>
                  <a:lnTo>
                    <a:pt x="155" y="266"/>
                  </a:lnTo>
                  <a:lnTo>
                    <a:pt x="155" y="265"/>
                  </a:lnTo>
                  <a:lnTo>
                    <a:pt x="155" y="264"/>
                  </a:lnTo>
                  <a:lnTo>
                    <a:pt x="157" y="262"/>
                  </a:lnTo>
                  <a:lnTo>
                    <a:pt x="158" y="263"/>
                  </a:lnTo>
                  <a:lnTo>
                    <a:pt x="159" y="263"/>
                  </a:lnTo>
                  <a:close/>
                  <a:moveTo>
                    <a:pt x="123" y="0"/>
                  </a:moveTo>
                  <a:lnTo>
                    <a:pt x="123" y="1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6" y="4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29" y="5"/>
                  </a:lnTo>
                  <a:lnTo>
                    <a:pt x="129" y="7"/>
                  </a:lnTo>
                  <a:lnTo>
                    <a:pt x="130" y="7"/>
                  </a:lnTo>
                  <a:lnTo>
                    <a:pt x="130" y="5"/>
                  </a:lnTo>
                  <a:lnTo>
                    <a:pt x="132" y="5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6" y="9"/>
                  </a:lnTo>
                  <a:lnTo>
                    <a:pt x="136" y="10"/>
                  </a:lnTo>
                  <a:lnTo>
                    <a:pt x="137" y="10"/>
                  </a:lnTo>
                  <a:lnTo>
                    <a:pt x="138" y="10"/>
                  </a:lnTo>
                  <a:lnTo>
                    <a:pt x="140" y="11"/>
                  </a:lnTo>
                  <a:lnTo>
                    <a:pt x="141" y="12"/>
                  </a:lnTo>
                  <a:lnTo>
                    <a:pt x="142" y="12"/>
                  </a:lnTo>
                  <a:lnTo>
                    <a:pt x="143" y="13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3"/>
                  </a:lnTo>
                  <a:lnTo>
                    <a:pt x="145" y="13"/>
                  </a:lnTo>
                  <a:lnTo>
                    <a:pt x="145" y="14"/>
                  </a:lnTo>
                  <a:lnTo>
                    <a:pt x="146" y="13"/>
                  </a:lnTo>
                  <a:lnTo>
                    <a:pt x="147" y="13"/>
                  </a:lnTo>
                  <a:lnTo>
                    <a:pt x="147" y="14"/>
                  </a:lnTo>
                  <a:lnTo>
                    <a:pt x="147" y="13"/>
                  </a:lnTo>
                  <a:lnTo>
                    <a:pt x="149" y="14"/>
                  </a:lnTo>
                  <a:lnTo>
                    <a:pt x="149" y="13"/>
                  </a:lnTo>
                  <a:lnTo>
                    <a:pt x="150" y="13"/>
                  </a:lnTo>
                  <a:lnTo>
                    <a:pt x="151" y="14"/>
                  </a:lnTo>
                  <a:lnTo>
                    <a:pt x="152" y="13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4" y="14"/>
                  </a:lnTo>
                  <a:lnTo>
                    <a:pt x="155" y="14"/>
                  </a:lnTo>
                  <a:lnTo>
                    <a:pt x="155" y="16"/>
                  </a:lnTo>
                  <a:lnTo>
                    <a:pt x="157" y="14"/>
                  </a:lnTo>
                  <a:lnTo>
                    <a:pt x="157" y="16"/>
                  </a:lnTo>
                  <a:lnTo>
                    <a:pt x="158" y="17"/>
                  </a:lnTo>
                  <a:lnTo>
                    <a:pt x="158" y="18"/>
                  </a:lnTo>
                  <a:lnTo>
                    <a:pt x="159" y="18"/>
                  </a:lnTo>
                  <a:lnTo>
                    <a:pt x="159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2" y="18"/>
                  </a:lnTo>
                  <a:lnTo>
                    <a:pt x="163" y="18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70" y="21"/>
                  </a:lnTo>
                  <a:lnTo>
                    <a:pt x="170" y="22"/>
                  </a:lnTo>
                  <a:lnTo>
                    <a:pt x="171" y="22"/>
                  </a:lnTo>
                  <a:lnTo>
                    <a:pt x="171" y="24"/>
                  </a:lnTo>
                  <a:lnTo>
                    <a:pt x="171" y="25"/>
                  </a:lnTo>
                  <a:lnTo>
                    <a:pt x="172" y="25"/>
                  </a:lnTo>
                  <a:lnTo>
                    <a:pt x="172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7" y="28"/>
                  </a:lnTo>
                  <a:lnTo>
                    <a:pt x="178" y="28"/>
                  </a:lnTo>
                  <a:lnTo>
                    <a:pt x="179" y="28"/>
                  </a:lnTo>
                  <a:lnTo>
                    <a:pt x="180" y="28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3" y="30"/>
                  </a:lnTo>
                  <a:lnTo>
                    <a:pt x="184" y="31"/>
                  </a:lnTo>
                  <a:lnTo>
                    <a:pt x="185" y="30"/>
                  </a:lnTo>
                  <a:lnTo>
                    <a:pt x="186" y="30"/>
                  </a:lnTo>
                  <a:lnTo>
                    <a:pt x="187" y="31"/>
                  </a:lnTo>
                  <a:lnTo>
                    <a:pt x="188" y="31"/>
                  </a:lnTo>
                  <a:lnTo>
                    <a:pt x="189" y="33"/>
                  </a:lnTo>
                  <a:lnTo>
                    <a:pt x="190" y="33"/>
                  </a:lnTo>
                  <a:lnTo>
                    <a:pt x="190" y="34"/>
                  </a:lnTo>
                  <a:lnTo>
                    <a:pt x="192" y="35"/>
                  </a:lnTo>
                  <a:lnTo>
                    <a:pt x="193" y="35"/>
                  </a:lnTo>
                  <a:lnTo>
                    <a:pt x="194" y="35"/>
                  </a:lnTo>
                  <a:lnTo>
                    <a:pt x="195" y="35"/>
                  </a:lnTo>
                  <a:lnTo>
                    <a:pt x="195" y="34"/>
                  </a:lnTo>
                  <a:lnTo>
                    <a:pt x="196" y="35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200" y="35"/>
                  </a:lnTo>
                  <a:lnTo>
                    <a:pt x="201" y="34"/>
                  </a:lnTo>
                  <a:lnTo>
                    <a:pt x="202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7" y="35"/>
                  </a:lnTo>
                  <a:lnTo>
                    <a:pt x="209" y="36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11" y="37"/>
                  </a:lnTo>
                  <a:lnTo>
                    <a:pt x="212" y="38"/>
                  </a:lnTo>
                  <a:lnTo>
                    <a:pt x="212" y="39"/>
                  </a:lnTo>
                  <a:lnTo>
                    <a:pt x="213" y="39"/>
                  </a:lnTo>
                  <a:lnTo>
                    <a:pt x="213" y="41"/>
                  </a:lnTo>
                  <a:lnTo>
                    <a:pt x="214" y="41"/>
                  </a:lnTo>
                  <a:lnTo>
                    <a:pt x="215" y="41"/>
                  </a:lnTo>
                  <a:lnTo>
                    <a:pt x="217" y="41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1"/>
                  </a:lnTo>
                  <a:lnTo>
                    <a:pt x="219" y="41"/>
                  </a:lnTo>
                  <a:lnTo>
                    <a:pt x="219" y="42"/>
                  </a:lnTo>
                  <a:lnTo>
                    <a:pt x="220" y="42"/>
                  </a:lnTo>
                  <a:lnTo>
                    <a:pt x="221" y="43"/>
                  </a:lnTo>
                  <a:lnTo>
                    <a:pt x="222" y="44"/>
                  </a:lnTo>
                  <a:lnTo>
                    <a:pt x="223" y="45"/>
                  </a:lnTo>
                  <a:lnTo>
                    <a:pt x="224" y="46"/>
                  </a:lnTo>
                  <a:lnTo>
                    <a:pt x="224" y="47"/>
                  </a:lnTo>
                  <a:lnTo>
                    <a:pt x="226" y="47"/>
                  </a:lnTo>
                  <a:lnTo>
                    <a:pt x="227" y="48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9" y="50"/>
                  </a:lnTo>
                  <a:lnTo>
                    <a:pt x="230" y="51"/>
                  </a:lnTo>
                  <a:lnTo>
                    <a:pt x="231" y="52"/>
                  </a:lnTo>
                  <a:lnTo>
                    <a:pt x="232" y="52"/>
                  </a:lnTo>
                  <a:lnTo>
                    <a:pt x="234" y="53"/>
                  </a:lnTo>
                  <a:lnTo>
                    <a:pt x="235" y="53"/>
                  </a:lnTo>
                  <a:lnTo>
                    <a:pt x="236" y="54"/>
                  </a:lnTo>
                  <a:lnTo>
                    <a:pt x="243" y="55"/>
                  </a:lnTo>
                  <a:lnTo>
                    <a:pt x="246" y="55"/>
                  </a:lnTo>
                  <a:lnTo>
                    <a:pt x="246" y="54"/>
                  </a:lnTo>
                  <a:lnTo>
                    <a:pt x="248" y="54"/>
                  </a:lnTo>
                  <a:lnTo>
                    <a:pt x="253" y="54"/>
                  </a:lnTo>
                  <a:lnTo>
                    <a:pt x="255" y="54"/>
                  </a:lnTo>
                  <a:lnTo>
                    <a:pt x="255" y="66"/>
                  </a:lnTo>
                  <a:lnTo>
                    <a:pt x="255" y="72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5" y="85"/>
                  </a:lnTo>
                  <a:lnTo>
                    <a:pt x="255" y="95"/>
                  </a:lnTo>
                  <a:lnTo>
                    <a:pt x="255" y="122"/>
                  </a:lnTo>
                  <a:lnTo>
                    <a:pt x="255" y="124"/>
                  </a:lnTo>
                  <a:lnTo>
                    <a:pt x="255" y="132"/>
                  </a:lnTo>
                  <a:lnTo>
                    <a:pt x="255" y="139"/>
                  </a:lnTo>
                  <a:lnTo>
                    <a:pt x="255" y="152"/>
                  </a:lnTo>
                  <a:lnTo>
                    <a:pt x="255" y="156"/>
                  </a:lnTo>
                  <a:lnTo>
                    <a:pt x="255" y="163"/>
                  </a:lnTo>
                  <a:lnTo>
                    <a:pt x="255" y="164"/>
                  </a:lnTo>
                  <a:lnTo>
                    <a:pt x="255" y="166"/>
                  </a:lnTo>
                  <a:lnTo>
                    <a:pt x="255" y="168"/>
                  </a:lnTo>
                  <a:lnTo>
                    <a:pt x="255" y="169"/>
                  </a:lnTo>
                  <a:lnTo>
                    <a:pt x="255" y="170"/>
                  </a:lnTo>
                  <a:lnTo>
                    <a:pt x="255" y="171"/>
                  </a:lnTo>
                  <a:lnTo>
                    <a:pt x="255" y="172"/>
                  </a:lnTo>
                  <a:lnTo>
                    <a:pt x="255" y="173"/>
                  </a:lnTo>
                  <a:lnTo>
                    <a:pt x="254" y="173"/>
                  </a:lnTo>
                  <a:lnTo>
                    <a:pt x="253" y="173"/>
                  </a:lnTo>
                  <a:lnTo>
                    <a:pt x="253" y="174"/>
                  </a:lnTo>
                  <a:lnTo>
                    <a:pt x="253" y="176"/>
                  </a:lnTo>
                  <a:lnTo>
                    <a:pt x="253" y="177"/>
                  </a:lnTo>
                  <a:lnTo>
                    <a:pt x="254" y="178"/>
                  </a:lnTo>
                  <a:lnTo>
                    <a:pt x="254" y="179"/>
                  </a:lnTo>
                  <a:lnTo>
                    <a:pt x="255" y="179"/>
                  </a:lnTo>
                  <a:lnTo>
                    <a:pt x="254" y="180"/>
                  </a:lnTo>
                  <a:lnTo>
                    <a:pt x="254" y="181"/>
                  </a:lnTo>
                  <a:lnTo>
                    <a:pt x="253" y="181"/>
                  </a:lnTo>
                  <a:lnTo>
                    <a:pt x="253" y="182"/>
                  </a:lnTo>
                  <a:lnTo>
                    <a:pt x="252" y="183"/>
                  </a:lnTo>
                  <a:lnTo>
                    <a:pt x="250" y="183"/>
                  </a:lnTo>
                  <a:lnTo>
                    <a:pt x="249" y="185"/>
                  </a:lnTo>
                  <a:lnTo>
                    <a:pt x="248" y="186"/>
                  </a:lnTo>
                  <a:lnTo>
                    <a:pt x="248" y="187"/>
                  </a:lnTo>
                  <a:lnTo>
                    <a:pt x="247" y="186"/>
                  </a:lnTo>
                  <a:lnTo>
                    <a:pt x="247" y="187"/>
                  </a:lnTo>
                  <a:lnTo>
                    <a:pt x="248" y="188"/>
                  </a:lnTo>
                  <a:lnTo>
                    <a:pt x="247" y="188"/>
                  </a:lnTo>
                  <a:lnTo>
                    <a:pt x="246" y="187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5" y="185"/>
                  </a:lnTo>
                  <a:lnTo>
                    <a:pt x="244" y="185"/>
                  </a:lnTo>
                  <a:lnTo>
                    <a:pt x="243" y="185"/>
                  </a:lnTo>
                  <a:lnTo>
                    <a:pt x="241" y="185"/>
                  </a:lnTo>
                  <a:lnTo>
                    <a:pt x="240" y="183"/>
                  </a:lnTo>
                  <a:lnTo>
                    <a:pt x="239" y="183"/>
                  </a:lnTo>
                  <a:lnTo>
                    <a:pt x="238" y="182"/>
                  </a:lnTo>
                  <a:lnTo>
                    <a:pt x="237" y="182"/>
                  </a:lnTo>
                  <a:lnTo>
                    <a:pt x="236" y="182"/>
                  </a:lnTo>
                  <a:lnTo>
                    <a:pt x="234" y="180"/>
                  </a:lnTo>
                  <a:lnTo>
                    <a:pt x="232" y="179"/>
                  </a:lnTo>
                  <a:lnTo>
                    <a:pt x="230" y="178"/>
                  </a:lnTo>
                  <a:lnTo>
                    <a:pt x="229" y="177"/>
                  </a:lnTo>
                  <a:lnTo>
                    <a:pt x="229" y="178"/>
                  </a:lnTo>
                  <a:lnTo>
                    <a:pt x="228" y="178"/>
                  </a:lnTo>
                  <a:lnTo>
                    <a:pt x="227" y="178"/>
                  </a:lnTo>
                  <a:lnTo>
                    <a:pt x="223" y="177"/>
                  </a:lnTo>
                  <a:lnTo>
                    <a:pt x="222" y="176"/>
                  </a:lnTo>
                  <a:lnTo>
                    <a:pt x="221" y="176"/>
                  </a:lnTo>
                  <a:lnTo>
                    <a:pt x="220" y="176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4" y="177"/>
                  </a:lnTo>
                  <a:lnTo>
                    <a:pt x="213" y="177"/>
                  </a:lnTo>
                  <a:lnTo>
                    <a:pt x="212" y="177"/>
                  </a:lnTo>
                  <a:lnTo>
                    <a:pt x="211" y="177"/>
                  </a:lnTo>
                  <a:lnTo>
                    <a:pt x="209" y="177"/>
                  </a:lnTo>
                  <a:lnTo>
                    <a:pt x="207" y="177"/>
                  </a:lnTo>
                  <a:lnTo>
                    <a:pt x="205" y="178"/>
                  </a:lnTo>
                  <a:lnTo>
                    <a:pt x="204" y="178"/>
                  </a:lnTo>
                  <a:lnTo>
                    <a:pt x="203" y="179"/>
                  </a:lnTo>
                  <a:lnTo>
                    <a:pt x="203" y="180"/>
                  </a:lnTo>
                  <a:lnTo>
                    <a:pt x="201" y="181"/>
                  </a:lnTo>
                  <a:lnTo>
                    <a:pt x="200" y="182"/>
                  </a:lnTo>
                  <a:lnTo>
                    <a:pt x="198" y="182"/>
                  </a:lnTo>
                  <a:lnTo>
                    <a:pt x="197" y="182"/>
                  </a:lnTo>
                  <a:lnTo>
                    <a:pt x="196" y="182"/>
                  </a:lnTo>
                  <a:lnTo>
                    <a:pt x="195" y="182"/>
                  </a:lnTo>
                  <a:lnTo>
                    <a:pt x="194" y="181"/>
                  </a:lnTo>
                  <a:lnTo>
                    <a:pt x="193" y="180"/>
                  </a:lnTo>
                  <a:lnTo>
                    <a:pt x="192" y="180"/>
                  </a:lnTo>
                  <a:lnTo>
                    <a:pt x="190" y="180"/>
                  </a:lnTo>
                  <a:lnTo>
                    <a:pt x="187" y="178"/>
                  </a:lnTo>
                  <a:lnTo>
                    <a:pt x="186" y="178"/>
                  </a:lnTo>
                  <a:lnTo>
                    <a:pt x="184" y="177"/>
                  </a:lnTo>
                  <a:lnTo>
                    <a:pt x="183" y="177"/>
                  </a:lnTo>
                  <a:lnTo>
                    <a:pt x="180" y="177"/>
                  </a:lnTo>
                  <a:lnTo>
                    <a:pt x="179" y="177"/>
                  </a:lnTo>
                  <a:lnTo>
                    <a:pt x="176" y="177"/>
                  </a:lnTo>
                  <a:lnTo>
                    <a:pt x="175" y="177"/>
                  </a:lnTo>
                  <a:lnTo>
                    <a:pt x="174" y="177"/>
                  </a:lnTo>
                  <a:lnTo>
                    <a:pt x="172" y="177"/>
                  </a:lnTo>
                  <a:lnTo>
                    <a:pt x="172" y="178"/>
                  </a:lnTo>
                  <a:lnTo>
                    <a:pt x="171" y="179"/>
                  </a:lnTo>
                  <a:lnTo>
                    <a:pt x="171" y="180"/>
                  </a:lnTo>
                  <a:lnTo>
                    <a:pt x="170" y="179"/>
                  </a:lnTo>
                  <a:lnTo>
                    <a:pt x="169" y="179"/>
                  </a:lnTo>
                  <a:lnTo>
                    <a:pt x="168" y="179"/>
                  </a:lnTo>
                  <a:lnTo>
                    <a:pt x="167" y="179"/>
                  </a:lnTo>
                  <a:lnTo>
                    <a:pt x="166" y="179"/>
                  </a:lnTo>
                  <a:lnTo>
                    <a:pt x="164" y="179"/>
                  </a:lnTo>
                  <a:lnTo>
                    <a:pt x="163" y="178"/>
                  </a:lnTo>
                  <a:lnTo>
                    <a:pt x="163" y="177"/>
                  </a:lnTo>
                  <a:lnTo>
                    <a:pt x="162" y="176"/>
                  </a:lnTo>
                  <a:lnTo>
                    <a:pt x="160" y="176"/>
                  </a:lnTo>
                  <a:lnTo>
                    <a:pt x="160" y="174"/>
                  </a:lnTo>
                  <a:lnTo>
                    <a:pt x="158" y="173"/>
                  </a:lnTo>
                  <a:lnTo>
                    <a:pt x="157" y="173"/>
                  </a:lnTo>
                  <a:lnTo>
                    <a:pt x="157" y="172"/>
                  </a:lnTo>
                  <a:lnTo>
                    <a:pt x="155" y="172"/>
                  </a:lnTo>
                  <a:lnTo>
                    <a:pt x="154" y="172"/>
                  </a:lnTo>
                  <a:lnTo>
                    <a:pt x="153" y="172"/>
                  </a:lnTo>
                  <a:lnTo>
                    <a:pt x="152" y="172"/>
                  </a:lnTo>
                  <a:lnTo>
                    <a:pt x="151" y="172"/>
                  </a:lnTo>
                  <a:lnTo>
                    <a:pt x="150" y="172"/>
                  </a:lnTo>
                  <a:lnTo>
                    <a:pt x="149" y="172"/>
                  </a:lnTo>
                  <a:lnTo>
                    <a:pt x="147" y="171"/>
                  </a:lnTo>
                  <a:lnTo>
                    <a:pt x="146" y="170"/>
                  </a:lnTo>
                  <a:lnTo>
                    <a:pt x="145" y="170"/>
                  </a:lnTo>
                  <a:lnTo>
                    <a:pt x="145" y="169"/>
                  </a:lnTo>
                  <a:lnTo>
                    <a:pt x="144" y="169"/>
                  </a:lnTo>
                  <a:lnTo>
                    <a:pt x="143" y="169"/>
                  </a:lnTo>
                  <a:lnTo>
                    <a:pt x="142" y="168"/>
                  </a:lnTo>
                  <a:lnTo>
                    <a:pt x="141" y="168"/>
                  </a:lnTo>
                  <a:lnTo>
                    <a:pt x="140" y="166"/>
                  </a:lnTo>
                  <a:lnTo>
                    <a:pt x="138" y="166"/>
                  </a:lnTo>
                  <a:lnTo>
                    <a:pt x="138" y="165"/>
                  </a:lnTo>
                  <a:lnTo>
                    <a:pt x="137" y="165"/>
                  </a:lnTo>
                  <a:lnTo>
                    <a:pt x="136" y="165"/>
                  </a:lnTo>
                  <a:lnTo>
                    <a:pt x="136" y="164"/>
                  </a:lnTo>
                  <a:lnTo>
                    <a:pt x="135" y="165"/>
                  </a:lnTo>
                  <a:lnTo>
                    <a:pt x="134" y="165"/>
                  </a:lnTo>
                  <a:lnTo>
                    <a:pt x="133" y="164"/>
                  </a:lnTo>
                  <a:lnTo>
                    <a:pt x="132" y="164"/>
                  </a:lnTo>
                  <a:lnTo>
                    <a:pt x="130" y="164"/>
                  </a:lnTo>
                  <a:lnTo>
                    <a:pt x="129" y="164"/>
                  </a:lnTo>
                  <a:lnTo>
                    <a:pt x="128" y="164"/>
                  </a:lnTo>
                  <a:lnTo>
                    <a:pt x="127" y="165"/>
                  </a:lnTo>
                  <a:lnTo>
                    <a:pt x="126" y="164"/>
                  </a:lnTo>
                  <a:lnTo>
                    <a:pt x="125" y="164"/>
                  </a:lnTo>
                  <a:lnTo>
                    <a:pt x="124" y="164"/>
                  </a:lnTo>
                  <a:lnTo>
                    <a:pt x="124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0" y="165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7" y="16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5" y="164"/>
                  </a:lnTo>
                  <a:lnTo>
                    <a:pt x="114" y="163"/>
                  </a:lnTo>
                  <a:lnTo>
                    <a:pt x="112" y="163"/>
                  </a:lnTo>
                  <a:lnTo>
                    <a:pt x="111" y="163"/>
                  </a:lnTo>
                  <a:lnTo>
                    <a:pt x="110" y="163"/>
                  </a:lnTo>
                  <a:lnTo>
                    <a:pt x="109" y="163"/>
                  </a:lnTo>
                  <a:lnTo>
                    <a:pt x="109" y="163"/>
                  </a:lnTo>
                  <a:lnTo>
                    <a:pt x="108" y="163"/>
                  </a:lnTo>
                  <a:lnTo>
                    <a:pt x="107" y="163"/>
                  </a:lnTo>
                  <a:lnTo>
                    <a:pt x="106" y="163"/>
                  </a:lnTo>
                  <a:lnTo>
                    <a:pt x="104" y="163"/>
                  </a:lnTo>
                  <a:lnTo>
                    <a:pt x="103" y="163"/>
                  </a:lnTo>
                  <a:lnTo>
                    <a:pt x="102" y="163"/>
                  </a:lnTo>
                  <a:lnTo>
                    <a:pt x="101" y="163"/>
                  </a:lnTo>
                  <a:lnTo>
                    <a:pt x="100" y="164"/>
                  </a:lnTo>
                  <a:lnTo>
                    <a:pt x="100" y="163"/>
                  </a:lnTo>
                  <a:lnTo>
                    <a:pt x="99" y="163"/>
                  </a:lnTo>
                  <a:lnTo>
                    <a:pt x="98" y="163"/>
                  </a:lnTo>
                  <a:lnTo>
                    <a:pt x="97" y="163"/>
                  </a:lnTo>
                  <a:lnTo>
                    <a:pt x="95" y="163"/>
                  </a:lnTo>
                  <a:lnTo>
                    <a:pt x="94" y="163"/>
                  </a:lnTo>
                  <a:lnTo>
                    <a:pt x="93" y="163"/>
                  </a:lnTo>
                  <a:lnTo>
                    <a:pt x="92" y="163"/>
                  </a:lnTo>
                  <a:lnTo>
                    <a:pt x="91" y="163"/>
                  </a:lnTo>
                  <a:lnTo>
                    <a:pt x="90" y="164"/>
                  </a:lnTo>
                  <a:lnTo>
                    <a:pt x="89" y="164"/>
                  </a:lnTo>
                  <a:lnTo>
                    <a:pt x="87" y="164"/>
                  </a:lnTo>
                  <a:lnTo>
                    <a:pt x="86" y="164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3" y="164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81" y="164"/>
                  </a:lnTo>
                  <a:lnTo>
                    <a:pt x="80" y="164"/>
                  </a:lnTo>
                  <a:lnTo>
                    <a:pt x="78" y="163"/>
                  </a:lnTo>
                  <a:lnTo>
                    <a:pt x="77" y="164"/>
                  </a:lnTo>
                  <a:lnTo>
                    <a:pt x="76" y="164"/>
                  </a:lnTo>
                  <a:lnTo>
                    <a:pt x="75" y="164"/>
                  </a:lnTo>
                  <a:lnTo>
                    <a:pt x="74" y="164"/>
                  </a:lnTo>
                  <a:lnTo>
                    <a:pt x="73" y="164"/>
                  </a:lnTo>
                  <a:lnTo>
                    <a:pt x="72" y="164"/>
                  </a:lnTo>
                  <a:lnTo>
                    <a:pt x="70" y="164"/>
                  </a:lnTo>
                  <a:lnTo>
                    <a:pt x="69" y="164"/>
                  </a:lnTo>
                  <a:lnTo>
                    <a:pt x="69" y="165"/>
                  </a:lnTo>
                  <a:lnTo>
                    <a:pt x="68" y="165"/>
                  </a:lnTo>
                  <a:lnTo>
                    <a:pt x="67" y="165"/>
                  </a:lnTo>
                  <a:lnTo>
                    <a:pt x="66" y="165"/>
                  </a:lnTo>
                  <a:lnTo>
                    <a:pt x="65" y="165"/>
                  </a:lnTo>
                  <a:lnTo>
                    <a:pt x="63" y="166"/>
                  </a:lnTo>
                  <a:lnTo>
                    <a:pt x="61" y="165"/>
                  </a:lnTo>
                  <a:lnTo>
                    <a:pt x="61" y="166"/>
                  </a:lnTo>
                  <a:lnTo>
                    <a:pt x="60" y="166"/>
                  </a:lnTo>
                  <a:lnTo>
                    <a:pt x="59" y="166"/>
                  </a:lnTo>
                  <a:lnTo>
                    <a:pt x="58" y="166"/>
                  </a:lnTo>
                  <a:lnTo>
                    <a:pt x="57" y="166"/>
                  </a:lnTo>
                  <a:lnTo>
                    <a:pt x="56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3" y="166"/>
                  </a:lnTo>
                  <a:lnTo>
                    <a:pt x="52" y="166"/>
                  </a:lnTo>
                  <a:lnTo>
                    <a:pt x="52" y="168"/>
                  </a:lnTo>
                  <a:lnTo>
                    <a:pt x="51" y="168"/>
                  </a:lnTo>
                  <a:lnTo>
                    <a:pt x="50" y="168"/>
                  </a:lnTo>
                  <a:lnTo>
                    <a:pt x="49" y="168"/>
                  </a:lnTo>
                  <a:lnTo>
                    <a:pt x="48" y="168"/>
                  </a:lnTo>
                  <a:lnTo>
                    <a:pt x="47" y="168"/>
                  </a:lnTo>
                  <a:lnTo>
                    <a:pt x="46" y="168"/>
                  </a:lnTo>
                  <a:lnTo>
                    <a:pt x="46" y="169"/>
                  </a:lnTo>
                  <a:lnTo>
                    <a:pt x="46" y="170"/>
                  </a:lnTo>
                  <a:lnTo>
                    <a:pt x="44" y="170"/>
                  </a:lnTo>
                  <a:lnTo>
                    <a:pt x="43" y="169"/>
                  </a:lnTo>
                  <a:lnTo>
                    <a:pt x="42" y="168"/>
                  </a:lnTo>
                  <a:lnTo>
                    <a:pt x="41" y="169"/>
                  </a:lnTo>
                  <a:lnTo>
                    <a:pt x="41" y="166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40" y="162"/>
                  </a:lnTo>
                  <a:lnTo>
                    <a:pt x="40" y="161"/>
                  </a:lnTo>
                  <a:lnTo>
                    <a:pt x="39" y="161"/>
                  </a:lnTo>
                  <a:lnTo>
                    <a:pt x="39" y="160"/>
                  </a:lnTo>
                  <a:lnTo>
                    <a:pt x="38" y="160"/>
                  </a:lnTo>
                  <a:lnTo>
                    <a:pt x="37" y="158"/>
                  </a:lnTo>
                  <a:lnTo>
                    <a:pt x="37" y="157"/>
                  </a:lnTo>
                  <a:lnTo>
                    <a:pt x="35" y="157"/>
                  </a:lnTo>
                  <a:lnTo>
                    <a:pt x="35" y="156"/>
                  </a:lnTo>
                  <a:lnTo>
                    <a:pt x="35" y="155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3" y="152"/>
                  </a:lnTo>
                  <a:lnTo>
                    <a:pt x="33" y="151"/>
                  </a:lnTo>
                  <a:lnTo>
                    <a:pt x="32" y="151"/>
                  </a:lnTo>
                  <a:lnTo>
                    <a:pt x="32" y="149"/>
                  </a:lnTo>
                  <a:lnTo>
                    <a:pt x="31" y="148"/>
                  </a:lnTo>
                  <a:lnTo>
                    <a:pt x="30" y="147"/>
                  </a:lnTo>
                  <a:lnTo>
                    <a:pt x="29" y="147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6" y="145"/>
                  </a:lnTo>
                  <a:lnTo>
                    <a:pt x="25" y="145"/>
                  </a:lnTo>
                  <a:lnTo>
                    <a:pt x="24" y="145"/>
                  </a:lnTo>
                  <a:lnTo>
                    <a:pt x="23" y="144"/>
                  </a:lnTo>
                  <a:lnTo>
                    <a:pt x="22" y="143"/>
                  </a:lnTo>
                  <a:lnTo>
                    <a:pt x="21" y="143"/>
                  </a:lnTo>
                  <a:lnTo>
                    <a:pt x="21" y="141"/>
                  </a:lnTo>
                  <a:lnTo>
                    <a:pt x="20" y="141"/>
                  </a:lnTo>
                  <a:lnTo>
                    <a:pt x="18" y="140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5" y="140"/>
                  </a:lnTo>
                  <a:lnTo>
                    <a:pt x="14" y="140"/>
                  </a:lnTo>
                  <a:lnTo>
                    <a:pt x="13" y="140"/>
                  </a:lnTo>
                  <a:lnTo>
                    <a:pt x="12" y="141"/>
                  </a:lnTo>
                  <a:lnTo>
                    <a:pt x="10" y="141"/>
                  </a:lnTo>
                  <a:lnTo>
                    <a:pt x="9" y="141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7" y="139"/>
                  </a:lnTo>
                  <a:lnTo>
                    <a:pt x="6" y="139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6"/>
                  </a:lnTo>
                  <a:lnTo>
                    <a:pt x="4" y="135"/>
                  </a:lnTo>
                  <a:lnTo>
                    <a:pt x="4" y="134"/>
                  </a:lnTo>
                  <a:lnTo>
                    <a:pt x="5" y="134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7" y="126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0"/>
                  </a:lnTo>
                  <a:lnTo>
                    <a:pt x="9" y="119"/>
                  </a:lnTo>
                  <a:lnTo>
                    <a:pt x="9" y="118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0" y="114"/>
                  </a:lnTo>
                  <a:lnTo>
                    <a:pt x="12" y="114"/>
                  </a:lnTo>
                  <a:lnTo>
                    <a:pt x="12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4" y="103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8" y="95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6" y="89"/>
                  </a:lnTo>
                  <a:lnTo>
                    <a:pt x="6" y="88"/>
                  </a:lnTo>
                  <a:lnTo>
                    <a:pt x="7" y="87"/>
                  </a:lnTo>
                  <a:lnTo>
                    <a:pt x="7" y="86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8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2" y="31"/>
                  </a:lnTo>
                  <a:lnTo>
                    <a:pt x="33" y="31"/>
                  </a:lnTo>
                  <a:lnTo>
                    <a:pt x="34" y="30"/>
                  </a:lnTo>
                  <a:lnTo>
                    <a:pt x="37" y="30"/>
                  </a:lnTo>
                  <a:lnTo>
                    <a:pt x="38" y="30"/>
                  </a:lnTo>
                  <a:lnTo>
                    <a:pt x="39" y="30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30"/>
                  </a:lnTo>
                  <a:lnTo>
                    <a:pt x="50" y="30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6"/>
                  </a:lnTo>
                  <a:lnTo>
                    <a:pt x="57" y="37"/>
                  </a:lnTo>
                  <a:lnTo>
                    <a:pt x="59" y="38"/>
                  </a:lnTo>
                  <a:lnTo>
                    <a:pt x="60" y="39"/>
                  </a:lnTo>
                  <a:lnTo>
                    <a:pt x="61" y="39"/>
                  </a:lnTo>
                  <a:lnTo>
                    <a:pt x="61" y="41"/>
                  </a:lnTo>
                  <a:lnTo>
                    <a:pt x="64" y="42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5" y="44"/>
                  </a:lnTo>
                  <a:lnTo>
                    <a:pt x="66" y="44"/>
                  </a:lnTo>
                  <a:lnTo>
                    <a:pt x="67" y="44"/>
                  </a:lnTo>
                  <a:lnTo>
                    <a:pt x="67" y="45"/>
                  </a:lnTo>
                  <a:lnTo>
                    <a:pt x="68" y="46"/>
                  </a:lnTo>
                  <a:lnTo>
                    <a:pt x="69" y="46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3" y="50"/>
                  </a:lnTo>
                  <a:lnTo>
                    <a:pt x="73" y="51"/>
                  </a:lnTo>
                  <a:lnTo>
                    <a:pt x="74" y="53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8" y="48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7" y="42"/>
                  </a:lnTo>
                  <a:lnTo>
                    <a:pt x="77" y="41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6" y="38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4" y="36"/>
                  </a:lnTo>
                  <a:lnTo>
                    <a:pt x="74" y="35"/>
                  </a:lnTo>
                  <a:lnTo>
                    <a:pt x="74" y="34"/>
                  </a:lnTo>
                  <a:lnTo>
                    <a:pt x="74" y="33"/>
                  </a:lnTo>
                  <a:lnTo>
                    <a:pt x="73" y="33"/>
                  </a:lnTo>
                  <a:lnTo>
                    <a:pt x="72" y="33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3" y="25"/>
                  </a:lnTo>
                  <a:lnTo>
                    <a:pt x="73" y="26"/>
                  </a:lnTo>
                  <a:lnTo>
                    <a:pt x="74" y="27"/>
                  </a:lnTo>
                  <a:lnTo>
                    <a:pt x="75" y="27"/>
                  </a:lnTo>
                  <a:lnTo>
                    <a:pt x="76" y="26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8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1" y="26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4"/>
                  </a:lnTo>
                  <a:lnTo>
                    <a:pt x="82" y="24"/>
                  </a:lnTo>
                  <a:lnTo>
                    <a:pt x="83" y="24"/>
                  </a:lnTo>
                  <a:lnTo>
                    <a:pt x="84" y="24"/>
                  </a:lnTo>
                  <a:lnTo>
                    <a:pt x="85" y="24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7" y="22"/>
                  </a:lnTo>
                  <a:lnTo>
                    <a:pt x="89" y="22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1" y="22"/>
                  </a:lnTo>
                  <a:lnTo>
                    <a:pt x="92" y="22"/>
                  </a:lnTo>
                  <a:lnTo>
                    <a:pt x="93" y="22"/>
                  </a:lnTo>
                  <a:lnTo>
                    <a:pt x="93" y="24"/>
                  </a:lnTo>
                  <a:lnTo>
                    <a:pt x="94" y="22"/>
                  </a:lnTo>
                  <a:lnTo>
                    <a:pt x="95" y="22"/>
                  </a:lnTo>
                  <a:lnTo>
                    <a:pt x="97" y="21"/>
                  </a:lnTo>
                  <a:lnTo>
                    <a:pt x="98" y="21"/>
                  </a:lnTo>
                  <a:lnTo>
                    <a:pt x="99" y="20"/>
                  </a:lnTo>
                  <a:lnTo>
                    <a:pt x="100" y="20"/>
                  </a:lnTo>
                  <a:lnTo>
                    <a:pt x="100" y="19"/>
                  </a:lnTo>
                  <a:lnTo>
                    <a:pt x="101" y="19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2"/>
                  </a:lnTo>
                  <a:lnTo>
                    <a:pt x="103" y="12"/>
                  </a:lnTo>
                  <a:lnTo>
                    <a:pt x="103" y="11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4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8" y="1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4" name="Freeform 153"/>
            <p:cNvSpPr>
              <a:spLocks noEditPoints="1"/>
            </p:cNvSpPr>
            <p:nvPr/>
          </p:nvSpPr>
          <p:spPr bwMode="auto">
            <a:xfrm>
              <a:off x="3594100" y="3983038"/>
              <a:ext cx="312738" cy="673100"/>
            </a:xfrm>
            <a:custGeom>
              <a:avLst/>
              <a:gdLst>
                <a:gd name="T0" fmla="*/ 14 w 197"/>
                <a:gd name="T1" fmla="*/ 408 h 424"/>
                <a:gd name="T2" fmla="*/ 20 w 197"/>
                <a:gd name="T3" fmla="*/ 412 h 424"/>
                <a:gd name="T4" fmla="*/ 26 w 197"/>
                <a:gd name="T5" fmla="*/ 416 h 424"/>
                <a:gd name="T6" fmla="*/ 30 w 197"/>
                <a:gd name="T7" fmla="*/ 421 h 424"/>
                <a:gd name="T8" fmla="*/ 26 w 197"/>
                <a:gd name="T9" fmla="*/ 423 h 424"/>
                <a:gd name="T10" fmla="*/ 19 w 197"/>
                <a:gd name="T11" fmla="*/ 423 h 424"/>
                <a:gd name="T12" fmla="*/ 13 w 197"/>
                <a:gd name="T13" fmla="*/ 422 h 424"/>
                <a:gd name="T14" fmla="*/ 7 w 197"/>
                <a:gd name="T15" fmla="*/ 419 h 424"/>
                <a:gd name="T16" fmla="*/ 1 w 197"/>
                <a:gd name="T17" fmla="*/ 413 h 424"/>
                <a:gd name="T18" fmla="*/ 3 w 197"/>
                <a:gd name="T19" fmla="*/ 410 h 424"/>
                <a:gd name="T20" fmla="*/ 9 w 197"/>
                <a:gd name="T21" fmla="*/ 408 h 424"/>
                <a:gd name="T22" fmla="*/ 37 w 197"/>
                <a:gd name="T23" fmla="*/ 226 h 424"/>
                <a:gd name="T24" fmla="*/ 30 w 197"/>
                <a:gd name="T25" fmla="*/ 224 h 424"/>
                <a:gd name="T26" fmla="*/ 31 w 197"/>
                <a:gd name="T27" fmla="*/ 226 h 424"/>
                <a:gd name="T28" fmla="*/ 46 w 197"/>
                <a:gd name="T29" fmla="*/ 224 h 424"/>
                <a:gd name="T30" fmla="*/ 46 w 197"/>
                <a:gd name="T31" fmla="*/ 224 h 424"/>
                <a:gd name="T32" fmla="*/ 153 w 197"/>
                <a:gd name="T33" fmla="*/ 46 h 424"/>
                <a:gd name="T34" fmla="*/ 159 w 197"/>
                <a:gd name="T35" fmla="*/ 64 h 424"/>
                <a:gd name="T36" fmla="*/ 184 w 197"/>
                <a:gd name="T37" fmla="*/ 125 h 424"/>
                <a:gd name="T38" fmla="*/ 197 w 197"/>
                <a:gd name="T39" fmla="*/ 163 h 424"/>
                <a:gd name="T40" fmla="*/ 185 w 197"/>
                <a:gd name="T41" fmla="*/ 185 h 424"/>
                <a:gd name="T42" fmla="*/ 153 w 197"/>
                <a:gd name="T43" fmla="*/ 194 h 424"/>
                <a:gd name="T44" fmla="*/ 130 w 197"/>
                <a:gd name="T45" fmla="*/ 216 h 424"/>
                <a:gd name="T46" fmla="*/ 123 w 197"/>
                <a:gd name="T47" fmla="*/ 212 h 424"/>
                <a:gd name="T48" fmla="*/ 116 w 197"/>
                <a:gd name="T49" fmla="*/ 209 h 424"/>
                <a:gd name="T50" fmla="*/ 108 w 197"/>
                <a:gd name="T51" fmla="*/ 207 h 424"/>
                <a:gd name="T52" fmla="*/ 102 w 197"/>
                <a:gd name="T53" fmla="*/ 202 h 424"/>
                <a:gd name="T54" fmla="*/ 104 w 197"/>
                <a:gd name="T55" fmla="*/ 203 h 424"/>
                <a:gd name="T56" fmla="*/ 100 w 197"/>
                <a:gd name="T57" fmla="*/ 201 h 424"/>
                <a:gd name="T58" fmla="*/ 96 w 197"/>
                <a:gd name="T59" fmla="*/ 201 h 424"/>
                <a:gd name="T60" fmla="*/ 100 w 197"/>
                <a:gd name="T61" fmla="*/ 203 h 424"/>
                <a:gd name="T62" fmla="*/ 95 w 197"/>
                <a:gd name="T63" fmla="*/ 203 h 424"/>
                <a:gd name="T64" fmla="*/ 88 w 197"/>
                <a:gd name="T65" fmla="*/ 199 h 424"/>
                <a:gd name="T66" fmla="*/ 76 w 197"/>
                <a:gd name="T67" fmla="*/ 191 h 424"/>
                <a:gd name="T68" fmla="*/ 74 w 197"/>
                <a:gd name="T69" fmla="*/ 191 h 424"/>
                <a:gd name="T70" fmla="*/ 73 w 197"/>
                <a:gd name="T71" fmla="*/ 183 h 424"/>
                <a:gd name="T72" fmla="*/ 72 w 197"/>
                <a:gd name="T73" fmla="*/ 184 h 424"/>
                <a:gd name="T74" fmla="*/ 67 w 197"/>
                <a:gd name="T75" fmla="*/ 170 h 424"/>
                <a:gd name="T76" fmla="*/ 65 w 197"/>
                <a:gd name="T77" fmla="*/ 166 h 424"/>
                <a:gd name="T78" fmla="*/ 64 w 197"/>
                <a:gd name="T79" fmla="*/ 163 h 424"/>
                <a:gd name="T80" fmla="*/ 59 w 197"/>
                <a:gd name="T81" fmla="*/ 159 h 424"/>
                <a:gd name="T82" fmla="*/ 52 w 197"/>
                <a:gd name="T83" fmla="*/ 156 h 424"/>
                <a:gd name="T84" fmla="*/ 47 w 197"/>
                <a:gd name="T85" fmla="*/ 151 h 424"/>
                <a:gd name="T86" fmla="*/ 44 w 197"/>
                <a:gd name="T87" fmla="*/ 146 h 424"/>
                <a:gd name="T88" fmla="*/ 38 w 197"/>
                <a:gd name="T89" fmla="*/ 145 h 424"/>
                <a:gd name="T90" fmla="*/ 33 w 197"/>
                <a:gd name="T91" fmla="*/ 139 h 424"/>
                <a:gd name="T92" fmla="*/ 26 w 197"/>
                <a:gd name="T93" fmla="*/ 136 h 424"/>
                <a:gd name="T94" fmla="*/ 20 w 197"/>
                <a:gd name="T95" fmla="*/ 132 h 424"/>
                <a:gd name="T96" fmla="*/ 26 w 197"/>
                <a:gd name="T97" fmla="*/ 127 h 424"/>
                <a:gd name="T98" fmla="*/ 26 w 197"/>
                <a:gd name="T99" fmla="*/ 122 h 424"/>
                <a:gd name="T100" fmla="*/ 28 w 197"/>
                <a:gd name="T101" fmla="*/ 116 h 424"/>
                <a:gd name="T102" fmla="*/ 28 w 197"/>
                <a:gd name="T103" fmla="*/ 98 h 424"/>
                <a:gd name="T104" fmla="*/ 28 w 197"/>
                <a:gd name="T105" fmla="*/ 29 h 424"/>
                <a:gd name="T106" fmla="*/ 40 w 197"/>
                <a:gd name="T107" fmla="*/ 2 h 424"/>
                <a:gd name="T108" fmla="*/ 70 w 197"/>
                <a:gd name="T109" fmla="*/ 10 h 424"/>
                <a:gd name="T110" fmla="*/ 116 w 197"/>
                <a:gd name="T111" fmla="*/ 23 h 424"/>
                <a:gd name="T112" fmla="*/ 147 w 197"/>
                <a:gd name="T113" fmla="*/ 3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424">
                  <a:moveTo>
                    <a:pt x="10" y="407"/>
                  </a:moveTo>
                  <a:lnTo>
                    <a:pt x="11" y="407"/>
                  </a:lnTo>
                  <a:lnTo>
                    <a:pt x="11" y="408"/>
                  </a:lnTo>
                  <a:lnTo>
                    <a:pt x="12" y="408"/>
                  </a:lnTo>
                  <a:lnTo>
                    <a:pt x="13" y="408"/>
                  </a:lnTo>
                  <a:lnTo>
                    <a:pt x="13" y="408"/>
                  </a:lnTo>
                  <a:lnTo>
                    <a:pt x="14" y="408"/>
                  </a:lnTo>
                  <a:lnTo>
                    <a:pt x="16" y="410"/>
                  </a:lnTo>
                  <a:lnTo>
                    <a:pt x="17" y="411"/>
                  </a:lnTo>
                  <a:lnTo>
                    <a:pt x="18" y="411"/>
                  </a:lnTo>
                  <a:lnTo>
                    <a:pt x="19" y="411"/>
                  </a:lnTo>
                  <a:lnTo>
                    <a:pt x="19" y="411"/>
                  </a:lnTo>
                  <a:lnTo>
                    <a:pt x="19" y="412"/>
                  </a:lnTo>
                  <a:lnTo>
                    <a:pt x="20" y="412"/>
                  </a:lnTo>
                  <a:lnTo>
                    <a:pt x="21" y="413"/>
                  </a:lnTo>
                  <a:lnTo>
                    <a:pt x="22" y="413"/>
                  </a:lnTo>
                  <a:lnTo>
                    <a:pt x="23" y="413"/>
                  </a:lnTo>
                  <a:lnTo>
                    <a:pt x="23" y="414"/>
                  </a:lnTo>
                  <a:lnTo>
                    <a:pt x="25" y="414"/>
                  </a:lnTo>
                  <a:lnTo>
                    <a:pt x="26" y="415"/>
                  </a:lnTo>
                  <a:lnTo>
                    <a:pt x="26" y="416"/>
                  </a:lnTo>
                  <a:lnTo>
                    <a:pt x="27" y="416"/>
                  </a:lnTo>
                  <a:lnTo>
                    <a:pt x="27" y="417"/>
                  </a:lnTo>
                  <a:lnTo>
                    <a:pt x="28" y="417"/>
                  </a:lnTo>
                  <a:lnTo>
                    <a:pt x="28" y="419"/>
                  </a:lnTo>
                  <a:lnTo>
                    <a:pt x="29" y="420"/>
                  </a:lnTo>
                  <a:lnTo>
                    <a:pt x="30" y="420"/>
                  </a:lnTo>
                  <a:lnTo>
                    <a:pt x="30" y="421"/>
                  </a:lnTo>
                  <a:lnTo>
                    <a:pt x="31" y="421"/>
                  </a:lnTo>
                  <a:lnTo>
                    <a:pt x="30" y="422"/>
                  </a:lnTo>
                  <a:lnTo>
                    <a:pt x="29" y="422"/>
                  </a:lnTo>
                  <a:lnTo>
                    <a:pt x="29" y="423"/>
                  </a:lnTo>
                  <a:lnTo>
                    <a:pt x="28" y="423"/>
                  </a:lnTo>
                  <a:lnTo>
                    <a:pt x="27" y="423"/>
                  </a:lnTo>
                  <a:lnTo>
                    <a:pt x="26" y="423"/>
                  </a:lnTo>
                  <a:lnTo>
                    <a:pt x="26" y="424"/>
                  </a:lnTo>
                  <a:lnTo>
                    <a:pt x="25" y="424"/>
                  </a:lnTo>
                  <a:lnTo>
                    <a:pt x="23" y="424"/>
                  </a:lnTo>
                  <a:lnTo>
                    <a:pt x="22" y="424"/>
                  </a:lnTo>
                  <a:lnTo>
                    <a:pt x="21" y="424"/>
                  </a:lnTo>
                  <a:lnTo>
                    <a:pt x="20" y="424"/>
                  </a:lnTo>
                  <a:lnTo>
                    <a:pt x="19" y="423"/>
                  </a:lnTo>
                  <a:lnTo>
                    <a:pt x="19" y="423"/>
                  </a:lnTo>
                  <a:lnTo>
                    <a:pt x="18" y="423"/>
                  </a:lnTo>
                  <a:lnTo>
                    <a:pt x="17" y="423"/>
                  </a:lnTo>
                  <a:lnTo>
                    <a:pt x="16" y="423"/>
                  </a:lnTo>
                  <a:lnTo>
                    <a:pt x="16" y="422"/>
                  </a:lnTo>
                  <a:lnTo>
                    <a:pt x="14" y="422"/>
                  </a:lnTo>
                  <a:lnTo>
                    <a:pt x="13" y="422"/>
                  </a:lnTo>
                  <a:lnTo>
                    <a:pt x="12" y="421"/>
                  </a:lnTo>
                  <a:lnTo>
                    <a:pt x="11" y="421"/>
                  </a:lnTo>
                  <a:lnTo>
                    <a:pt x="10" y="421"/>
                  </a:lnTo>
                  <a:lnTo>
                    <a:pt x="9" y="420"/>
                  </a:lnTo>
                  <a:lnTo>
                    <a:pt x="8" y="420"/>
                  </a:lnTo>
                  <a:lnTo>
                    <a:pt x="7" y="420"/>
                  </a:lnTo>
                  <a:lnTo>
                    <a:pt x="7" y="419"/>
                  </a:lnTo>
                  <a:lnTo>
                    <a:pt x="5" y="419"/>
                  </a:lnTo>
                  <a:lnTo>
                    <a:pt x="4" y="417"/>
                  </a:lnTo>
                  <a:lnTo>
                    <a:pt x="3" y="416"/>
                  </a:lnTo>
                  <a:lnTo>
                    <a:pt x="3" y="415"/>
                  </a:lnTo>
                  <a:lnTo>
                    <a:pt x="3" y="414"/>
                  </a:lnTo>
                  <a:lnTo>
                    <a:pt x="2" y="414"/>
                  </a:lnTo>
                  <a:lnTo>
                    <a:pt x="1" y="413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1" y="410"/>
                  </a:lnTo>
                  <a:lnTo>
                    <a:pt x="0" y="408"/>
                  </a:lnTo>
                  <a:lnTo>
                    <a:pt x="1" y="408"/>
                  </a:lnTo>
                  <a:lnTo>
                    <a:pt x="2" y="408"/>
                  </a:lnTo>
                  <a:lnTo>
                    <a:pt x="3" y="410"/>
                  </a:lnTo>
                  <a:lnTo>
                    <a:pt x="4" y="410"/>
                  </a:lnTo>
                  <a:lnTo>
                    <a:pt x="5" y="410"/>
                  </a:lnTo>
                  <a:lnTo>
                    <a:pt x="5" y="408"/>
                  </a:lnTo>
                  <a:lnTo>
                    <a:pt x="5" y="408"/>
                  </a:lnTo>
                  <a:lnTo>
                    <a:pt x="7" y="408"/>
                  </a:lnTo>
                  <a:lnTo>
                    <a:pt x="8" y="408"/>
                  </a:lnTo>
                  <a:lnTo>
                    <a:pt x="9" y="408"/>
                  </a:lnTo>
                  <a:lnTo>
                    <a:pt x="10" y="407"/>
                  </a:lnTo>
                  <a:close/>
                  <a:moveTo>
                    <a:pt x="40" y="226"/>
                  </a:move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6"/>
                  </a:lnTo>
                  <a:lnTo>
                    <a:pt x="37" y="226"/>
                  </a:lnTo>
                  <a:lnTo>
                    <a:pt x="38" y="226"/>
                  </a:lnTo>
                  <a:lnTo>
                    <a:pt x="39" y="226"/>
                  </a:lnTo>
                  <a:lnTo>
                    <a:pt x="40" y="225"/>
                  </a:lnTo>
                  <a:lnTo>
                    <a:pt x="42" y="225"/>
                  </a:lnTo>
                  <a:lnTo>
                    <a:pt x="42" y="226"/>
                  </a:lnTo>
                  <a:lnTo>
                    <a:pt x="40" y="226"/>
                  </a:lnTo>
                  <a:close/>
                  <a:moveTo>
                    <a:pt x="30" y="224"/>
                  </a:moveTo>
                  <a:lnTo>
                    <a:pt x="31" y="224"/>
                  </a:lnTo>
                  <a:lnTo>
                    <a:pt x="33" y="224"/>
                  </a:lnTo>
                  <a:lnTo>
                    <a:pt x="34" y="225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close/>
                  <a:moveTo>
                    <a:pt x="46" y="224"/>
                  </a:moveTo>
                  <a:lnTo>
                    <a:pt x="46" y="224"/>
                  </a:lnTo>
                  <a:lnTo>
                    <a:pt x="45" y="224"/>
                  </a:lnTo>
                  <a:lnTo>
                    <a:pt x="45" y="225"/>
                  </a:lnTo>
                  <a:lnTo>
                    <a:pt x="43" y="225"/>
                  </a:lnTo>
                  <a:lnTo>
                    <a:pt x="43" y="224"/>
                  </a:lnTo>
                  <a:lnTo>
                    <a:pt x="44" y="224"/>
                  </a:lnTo>
                  <a:lnTo>
                    <a:pt x="45" y="224"/>
                  </a:lnTo>
                  <a:lnTo>
                    <a:pt x="46" y="224"/>
                  </a:lnTo>
                  <a:close/>
                  <a:moveTo>
                    <a:pt x="73" y="186"/>
                  </a:moveTo>
                  <a:lnTo>
                    <a:pt x="73" y="185"/>
                  </a:lnTo>
                  <a:lnTo>
                    <a:pt x="73" y="183"/>
                  </a:lnTo>
                  <a:lnTo>
                    <a:pt x="73" y="183"/>
                  </a:lnTo>
                  <a:lnTo>
                    <a:pt x="73" y="186"/>
                  </a:lnTo>
                  <a:close/>
                  <a:moveTo>
                    <a:pt x="149" y="36"/>
                  </a:moveTo>
                  <a:lnTo>
                    <a:pt x="153" y="46"/>
                  </a:lnTo>
                  <a:lnTo>
                    <a:pt x="154" y="47"/>
                  </a:lnTo>
                  <a:lnTo>
                    <a:pt x="154" y="49"/>
                  </a:lnTo>
                  <a:lnTo>
                    <a:pt x="155" y="51"/>
                  </a:lnTo>
                  <a:lnTo>
                    <a:pt x="157" y="58"/>
                  </a:lnTo>
                  <a:lnTo>
                    <a:pt x="157" y="59"/>
                  </a:lnTo>
                  <a:lnTo>
                    <a:pt x="158" y="61"/>
                  </a:lnTo>
                  <a:lnTo>
                    <a:pt x="159" y="64"/>
                  </a:lnTo>
                  <a:lnTo>
                    <a:pt x="163" y="72"/>
                  </a:lnTo>
                  <a:lnTo>
                    <a:pt x="163" y="74"/>
                  </a:lnTo>
                  <a:lnTo>
                    <a:pt x="165" y="77"/>
                  </a:lnTo>
                  <a:lnTo>
                    <a:pt x="170" y="87"/>
                  </a:lnTo>
                  <a:lnTo>
                    <a:pt x="174" y="100"/>
                  </a:lnTo>
                  <a:lnTo>
                    <a:pt x="175" y="102"/>
                  </a:lnTo>
                  <a:lnTo>
                    <a:pt x="184" y="125"/>
                  </a:lnTo>
                  <a:lnTo>
                    <a:pt x="184" y="126"/>
                  </a:lnTo>
                  <a:lnTo>
                    <a:pt x="192" y="145"/>
                  </a:lnTo>
                  <a:lnTo>
                    <a:pt x="197" y="157"/>
                  </a:lnTo>
                  <a:lnTo>
                    <a:pt x="197" y="160"/>
                  </a:lnTo>
                  <a:lnTo>
                    <a:pt x="197" y="161"/>
                  </a:lnTo>
                  <a:lnTo>
                    <a:pt x="197" y="162"/>
                  </a:lnTo>
                  <a:lnTo>
                    <a:pt x="197" y="163"/>
                  </a:lnTo>
                  <a:lnTo>
                    <a:pt x="197" y="166"/>
                  </a:lnTo>
                  <a:lnTo>
                    <a:pt x="197" y="167"/>
                  </a:lnTo>
                  <a:lnTo>
                    <a:pt x="194" y="167"/>
                  </a:lnTo>
                  <a:lnTo>
                    <a:pt x="189" y="167"/>
                  </a:lnTo>
                  <a:lnTo>
                    <a:pt x="189" y="177"/>
                  </a:lnTo>
                  <a:lnTo>
                    <a:pt x="189" y="186"/>
                  </a:lnTo>
                  <a:lnTo>
                    <a:pt x="185" y="185"/>
                  </a:lnTo>
                  <a:lnTo>
                    <a:pt x="184" y="185"/>
                  </a:lnTo>
                  <a:lnTo>
                    <a:pt x="182" y="185"/>
                  </a:lnTo>
                  <a:lnTo>
                    <a:pt x="175" y="185"/>
                  </a:lnTo>
                  <a:lnTo>
                    <a:pt x="164" y="185"/>
                  </a:lnTo>
                  <a:lnTo>
                    <a:pt x="158" y="190"/>
                  </a:lnTo>
                  <a:lnTo>
                    <a:pt x="156" y="191"/>
                  </a:lnTo>
                  <a:lnTo>
                    <a:pt x="153" y="194"/>
                  </a:lnTo>
                  <a:lnTo>
                    <a:pt x="151" y="195"/>
                  </a:lnTo>
                  <a:lnTo>
                    <a:pt x="132" y="209"/>
                  </a:lnTo>
                  <a:lnTo>
                    <a:pt x="132" y="212"/>
                  </a:lnTo>
                  <a:lnTo>
                    <a:pt x="131" y="216"/>
                  </a:lnTo>
                  <a:lnTo>
                    <a:pt x="131" y="217"/>
                  </a:lnTo>
                  <a:lnTo>
                    <a:pt x="130" y="217"/>
                  </a:lnTo>
                  <a:lnTo>
                    <a:pt x="130" y="216"/>
                  </a:lnTo>
                  <a:lnTo>
                    <a:pt x="129" y="216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7" y="213"/>
                  </a:lnTo>
                  <a:lnTo>
                    <a:pt x="125" y="213"/>
                  </a:lnTo>
                  <a:lnTo>
                    <a:pt x="124" y="212"/>
                  </a:lnTo>
                  <a:lnTo>
                    <a:pt x="123" y="212"/>
                  </a:lnTo>
                  <a:lnTo>
                    <a:pt x="122" y="211"/>
                  </a:lnTo>
                  <a:lnTo>
                    <a:pt x="121" y="211"/>
                  </a:lnTo>
                  <a:lnTo>
                    <a:pt x="120" y="211"/>
                  </a:lnTo>
                  <a:lnTo>
                    <a:pt x="119" y="211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6" y="209"/>
                  </a:lnTo>
                  <a:lnTo>
                    <a:pt x="115" y="209"/>
                  </a:lnTo>
                  <a:lnTo>
                    <a:pt x="114" y="208"/>
                  </a:lnTo>
                  <a:lnTo>
                    <a:pt x="113" y="207"/>
                  </a:lnTo>
                  <a:lnTo>
                    <a:pt x="112" y="207"/>
                  </a:lnTo>
                  <a:lnTo>
                    <a:pt x="111" y="207"/>
                  </a:lnTo>
                  <a:lnTo>
                    <a:pt x="110" y="207"/>
                  </a:lnTo>
                  <a:lnTo>
                    <a:pt x="108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5" y="204"/>
                  </a:lnTo>
                  <a:lnTo>
                    <a:pt x="104" y="204"/>
                  </a:lnTo>
                  <a:lnTo>
                    <a:pt x="103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2"/>
                  </a:lnTo>
                  <a:lnTo>
                    <a:pt x="102" y="202"/>
                  </a:lnTo>
                  <a:lnTo>
                    <a:pt x="103" y="203"/>
                  </a:lnTo>
                  <a:lnTo>
                    <a:pt x="104" y="203"/>
                  </a:lnTo>
                  <a:lnTo>
                    <a:pt x="105" y="204"/>
                  </a:lnTo>
                  <a:lnTo>
                    <a:pt x="105" y="203"/>
                  </a:lnTo>
                  <a:lnTo>
                    <a:pt x="104" y="203"/>
                  </a:lnTo>
                  <a:lnTo>
                    <a:pt x="103" y="203"/>
                  </a:lnTo>
                  <a:lnTo>
                    <a:pt x="103" y="202"/>
                  </a:lnTo>
                  <a:lnTo>
                    <a:pt x="102" y="202"/>
                  </a:lnTo>
                  <a:lnTo>
                    <a:pt x="100" y="202"/>
                  </a:lnTo>
                  <a:lnTo>
                    <a:pt x="100" y="201"/>
                  </a:lnTo>
                  <a:lnTo>
                    <a:pt x="100" y="200"/>
                  </a:lnTo>
                  <a:lnTo>
                    <a:pt x="100" y="201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99" y="202"/>
                  </a:lnTo>
                  <a:lnTo>
                    <a:pt x="98" y="202"/>
                  </a:lnTo>
                  <a:lnTo>
                    <a:pt x="98" y="201"/>
                  </a:lnTo>
                  <a:lnTo>
                    <a:pt x="97" y="201"/>
                  </a:lnTo>
                  <a:lnTo>
                    <a:pt x="96" y="201"/>
                  </a:lnTo>
                  <a:lnTo>
                    <a:pt x="96" y="202"/>
                  </a:lnTo>
                  <a:lnTo>
                    <a:pt x="97" y="202"/>
                  </a:lnTo>
                  <a:lnTo>
                    <a:pt x="98" y="202"/>
                  </a:lnTo>
                  <a:lnTo>
                    <a:pt x="99" y="202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99" y="203"/>
                  </a:lnTo>
                  <a:lnTo>
                    <a:pt x="98" y="204"/>
                  </a:lnTo>
                  <a:lnTo>
                    <a:pt x="97" y="203"/>
                  </a:lnTo>
                  <a:lnTo>
                    <a:pt x="96" y="203"/>
                  </a:lnTo>
                  <a:lnTo>
                    <a:pt x="95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1" y="201"/>
                  </a:lnTo>
                  <a:lnTo>
                    <a:pt x="90" y="200"/>
                  </a:lnTo>
                  <a:lnTo>
                    <a:pt x="89" y="200"/>
                  </a:lnTo>
                  <a:lnTo>
                    <a:pt x="89" y="199"/>
                  </a:lnTo>
                  <a:lnTo>
                    <a:pt x="88" y="199"/>
                  </a:lnTo>
                  <a:lnTo>
                    <a:pt x="88" y="197"/>
                  </a:lnTo>
                  <a:lnTo>
                    <a:pt x="86" y="196"/>
                  </a:lnTo>
                  <a:lnTo>
                    <a:pt x="83" y="194"/>
                  </a:lnTo>
                  <a:lnTo>
                    <a:pt x="80" y="192"/>
                  </a:lnTo>
                  <a:lnTo>
                    <a:pt x="78" y="191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7" y="191"/>
                  </a:lnTo>
                  <a:lnTo>
                    <a:pt x="78" y="191"/>
                  </a:lnTo>
                  <a:lnTo>
                    <a:pt x="77" y="191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3" y="188"/>
                  </a:lnTo>
                  <a:lnTo>
                    <a:pt x="73" y="187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3"/>
                  </a:lnTo>
                  <a:lnTo>
                    <a:pt x="73" y="183"/>
                  </a:lnTo>
                  <a:lnTo>
                    <a:pt x="73" y="182"/>
                  </a:lnTo>
                  <a:lnTo>
                    <a:pt x="73" y="183"/>
                  </a:lnTo>
                  <a:lnTo>
                    <a:pt x="73" y="185"/>
                  </a:lnTo>
                  <a:lnTo>
                    <a:pt x="73" y="187"/>
                  </a:lnTo>
                  <a:lnTo>
                    <a:pt x="73" y="188"/>
                  </a:lnTo>
                  <a:lnTo>
                    <a:pt x="73" y="186"/>
                  </a:lnTo>
                  <a:lnTo>
                    <a:pt x="72" y="184"/>
                  </a:lnTo>
                  <a:lnTo>
                    <a:pt x="71" y="184"/>
                  </a:lnTo>
                  <a:lnTo>
                    <a:pt x="70" y="180"/>
                  </a:lnTo>
                  <a:lnTo>
                    <a:pt x="69" y="178"/>
                  </a:lnTo>
                  <a:lnTo>
                    <a:pt x="69" y="177"/>
                  </a:lnTo>
                  <a:lnTo>
                    <a:pt x="68" y="175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5" y="166"/>
                  </a:lnTo>
                  <a:lnTo>
                    <a:pt x="65" y="165"/>
                  </a:lnTo>
                  <a:lnTo>
                    <a:pt x="65" y="167"/>
                  </a:lnTo>
                  <a:lnTo>
                    <a:pt x="65" y="166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5" y="165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4" y="162"/>
                  </a:lnTo>
                  <a:lnTo>
                    <a:pt x="63" y="162"/>
                  </a:lnTo>
                  <a:lnTo>
                    <a:pt x="63" y="161"/>
                  </a:lnTo>
                  <a:lnTo>
                    <a:pt x="62" y="160"/>
                  </a:lnTo>
                  <a:lnTo>
                    <a:pt x="61" y="159"/>
                  </a:lnTo>
                  <a:lnTo>
                    <a:pt x="60" y="159"/>
                  </a:lnTo>
                  <a:lnTo>
                    <a:pt x="59" y="159"/>
                  </a:lnTo>
                  <a:lnTo>
                    <a:pt x="57" y="159"/>
                  </a:lnTo>
                  <a:lnTo>
                    <a:pt x="56" y="159"/>
                  </a:lnTo>
                  <a:lnTo>
                    <a:pt x="55" y="159"/>
                  </a:lnTo>
                  <a:lnTo>
                    <a:pt x="54" y="158"/>
                  </a:lnTo>
                  <a:lnTo>
                    <a:pt x="54" y="157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51" y="154"/>
                  </a:lnTo>
                  <a:lnTo>
                    <a:pt x="50" y="154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7" y="151"/>
                  </a:lnTo>
                  <a:lnTo>
                    <a:pt x="46" y="150"/>
                  </a:lnTo>
                  <a:lnTo>
                    <a:pt x="46" y="150"/>
                  </a:lnTo>
                  <a:lnTo>
                    <a:pt x="46" y="149"/>
                  </a:lnTo>
                  <a:lnTo>
                    <a:pt x="45" y="149"/>
                  </a:lnTo>
                  <a:lnTo>
                    <a:pt x="45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3" y="146"/>
                  </a:lnTo>
                  <a:lnTo>
                    <a:pt x="42" y="146"/>
                  </a:lnTo>
                  <a:lnTo>
                    <a:pt x="40" y="148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8" y="146"/>
                  </a:lnTo>
                  <a:lnTo>
                    <a:pt x="38" y="145"/>
                  </a:lnTo>
                  <a:lnTo>
                    <a:pt x="37" y="144"/>
                  </a:lnTo>
                  <a:lnTo>
                    <a:pt x="36" y="143"/>
                  </a:lnTo>
                  <a:lnTo>
                    <a:pt x="35" y="142"/>
                  </a:lnTo>
                  <a:lnTo>
                    <a:pt x="34" y="142"/>
                  </a:lnTo>
                  <a:lnTo>
                    <a:pt x="34" y="141"/>
                  </a:lnTo>
                  <a:lnTo>
                    <a:pt x="33" y="140"/>
                  </a:lnTo>
                  <a:lnTo>
                    <a:pt x="33" y="139"/>
                  </a:lnTo>
                  <a:lnTo>
                    <a:pt x="31" y="139"/>
                  </a:lnTo>
                  <a:lnTo>
                    <a:pt x="30" y="137"/>
                  </a:lnTo>
                  <a:lnTo>
                    <a:pt x="29" y="137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7" y="137"/>
                  </a:lnTo>
                  <a:lnTo>
                    <a:pt x="26" y="136"/>
                  </a:lnTo>
                  <a:lnTo>
                    <a:pt x="26" y="135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2" y="133"/>
                  </a:lnTo>
                  <a:lnTo>
                    <a:pt x="21" y="134"/>
                  </a:lnTo>
                  <a:lnTo>
                    <a:pt x="20" y="133"/>
                  </a:lnTo>
                  <a:lnTo>
                    <a:pt x="20" y="132"/>
                  </a:lnTo>
                  <a:lnTo>
                    <a:pt x="21" y="133"/>
                  </a:lnTo>
                  <a:lnTo>
                    <a:pt x="21" y="132"/>
                  </a:lnTo>
                  <a:lnTo>
                    <a:pt x="22" y="131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8" y="125"/>
                  </a:lnTo>
                  <a:lnTo>
                    <a:pt x="27" y="125"/>
                  </a:lnTo>
                  <a:lnTo>
                    <a:pt x="27" y="124"/>
                  </a:lnTo>
                  <a:lnTo>
                    <a:pt x="26" y="123"/>
                  </a:lnTo>
                  <a:lnTo>
                    <a:pt x="26" y="122"/>
                  </a:lnTo>
                  <a:lnTo>
                    <a:pt x="26" y="120"/>
                  </a:lnTo>
                  <a:lnTo>
                    <a:pt x="26" y="119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28" y="118"/>
                  </a:lnTo>
                  <a:lnTo>
                    <a:pt x="28" y="117"/>
                  </a:lnTo>
                  <a:lnTo>
                    <a:pt x="28" y="116"/>
                  </a:lnTo>
                  <a:lnTo>
                    <a:pt x="28" y="115"/>
                  </a:lnTo>
                  <a:lnTo>
                    <a:pt x="28" y="114"/>
                  </a:lnTo>
                  <a:lnTo>
                    <a:pt x="28" y="112"/>
                  </a:lnTo>
                  <a:lnTo>
                    <a:pt x="28" y="110"/>
                  </a:lnTo>
                  <a:lnTo>
                    <a:pt x="28" y="109"/>
                  </a:lnTo>
                  <a:lnTo>
                    <a:pt x="28" y="102"/>
                  </a:lnTo>
                  <a:lnTo>
                    <a:pt x="28" y="98"/>
                  </a:lnTo>
                  <a:lnTo>
                    <a:pt x="28" y="85"/>
                  </a:lnTo>
                  <a:lnTo>
                    <a:pt x="28" y="78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8" y="4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56" y="5"/>
                  </a:lnTo>
                  <a:lnTo>
                    <a:pt x="63" y="5"/>
                  </a:lnTo>
                  <a:lnTo>
                    <a:pt x="62" y="10"/>
                  </a:lnTo>
                  <a:lnTo>
                    <a:pt x="68" y="10"/>
                  </a:lnTo>
                  <a:lnTo>
                    <a:pt x="70" y="10"/>
                  </a:lnTo>
                  <a:lnTo>
                    <a:pt x="70" y="22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100" y="22"/>
                  </a:lnTo>
                  <a:lnTo>
                    <a:pt x="114" y="23"/>
                  </a:lnTo>
                  <a:lnTo>
                    <a:pt x="115" y="23"/>
                  </a:lnTo>
                  <a:lnTo>
                    <a:pt x="116" y="23"/>
                  </a:lnTo>
                  <a:lnTo>
                    <a:pt x="119" y="23"/>
                  </a:lnTo>
                  <a:lnTo>
                    <a:pt x="120" y="23"/>
                  </a:lnTo>
                  <a:lnTo>
                    <a:pt x="125" y="23"/>
                  </a:lnTo>
                  <a:lnTo>
                    <a:pt x="125" y="29"/>
                  </a:lnTo>
                  <a:lnTo>
                    <a:pt x="141" y="29"/>
                  </a:lnTo>
                  <a:lnTo>
                    <a:pt x="146" y="29"/>
                  </a:lnTo>
                  <a:lnTo>
                    <a:pt x="147" y="31"/>
                  </a:lnTo>
                  <a:lnTo>
                    <a:pt x="149" y="3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5" name="Freeform 154"/>
            <p:cNvSpPr>
              <a:spLocks noEditPoints="1"/>
            </p:cNvSpPr>
            <p:nvPr/>
          </p:nvSpPr>
          <p:spPr bwMode="auto">
            <a:xfrm>
              <a:off x="4076700" y="4367213"/>
              <a:ext cx="233363" cy="220663"/>
            </a:xfrm>
            <a:custGeom>
              <a:avLst/>
              <a:gdLst>
                <a:gd name="T0" fmla="*/ 47 w 147"/>
                <a:gd name="T1" fmla="*/ 85 h 139"/>
                <a:gd name="T2" fmla="*/ 43 w 147"/>
                <a:gd name="T3" fmla="*/ 84 h 139"/>
                <a:gd name="T4" fmla="*/ 50 w 147"/>
                <a:gd name="T5" fmla="*/ 0 h 139"/>
                <a:gd name="T6" fmla="*/ 59 w 147"/>
                <a:gd name="T7" fmla="*/ 0 h 139"/>
                <a:gd name="T8" fmla="*/ 82 w 147"/>
                <a:gd name="T9" fmla="*/ 9 h 139"/>
                <a:gd name="T10" fmla="*/ 93 w 147"/>
                <a:gd name="T11" fmla="*/ 21 h 139"/>
                <a:gd name="T12" fmla="*/ 107 w 147"/>
                <a:gd name="T13" fmla="*/ 36 h 139"/>
                <a:gd name="T14" fmla="*/ 123 w 147"/>
                <a:gd name="T15" fmla="*/ 47 h 139"/>
                <a:gd name="T16" fmla="*/ 136 w 147"/>
                <a:gd name="T17" fmla="*/ 87 h 139"/>
                <a:gd name="T18" fmla="*/ 128 w 147"/>
                <a:gd name="T19" fmla="*/ 107 h 139"/>
                <a:gd name="T20" fmla="*/ 127 w 147"/>
                <a:gd name="T21" fmla="*/ 118 h 139"/>
                <a:gd name="T22" fmla="*/ 121 w 147"/>
                <a:gd name="T23" fmla="*/ 122 h 139"/>
                <a:gd name="T24" fmla="*/ 115 w 147"/>
                <a:gd name="T25" fmla="*/ 123 h 139"/>
                <a:gd name="T26" fmla="*/ 111 w 147"/>
                <a:gd name="T27" fmla="*/ 128 h 139"/>
                <a:gd name="T28" fmla="*/ 109 w 147"/>
                <a:gd name="T29" fmla="*/ 138 h 139"/>
                <a:gd name="T30" fmla="*/ 106 w 147"/>
                <a:gd name="T31" fmla="*/ 134 h 139"/>
                <a:gd name="T32" fmla="*/ 98 w 147"/>
                <a:gd name="T33" fmla="*/ 126 h 139"/>
                <a:gd name="T34" fmla="*/ 92 w 147"/>
                <a:gd name="T35" fmla="*/ 121 h 139"/>
                <a:gd name="T36" fmla="*/ 86 w 147"/>
                <a:gd name="T37" fmla="*/ 121 h 139"/>
                <a:gd name="T38" fmla="*/ 82 w 147"/>
                <a:gd name="T39" fmla="*/ 115 h 139"/>
                <a:gd name="T40" fmla="*/ 79 w 147"/>
                <a:gd name="T41" fmla="*/ 112 h 139"/>
                <a:gd name="T42" fmla="*/ 76 w 147"/>
                <a:gd name="T43" fmla="*/ 109 h 139"/>
                <a:gd name="T44" fmla="*/ 70 w 147"/>
                <a:gd name="T45" fmla="*/ 103 h 139"/>
                <a:gd name="T46" fmla="*/ 68 w 147"/>
                <a:gd name="T47" fmla="*/ 100 h 139"/>
                <a:gd name="T48" fmla="*/ 66 w 147"/>
                <a:gd name="T49" fmla="*/ 100 h 139"/>
                <a:gd name="T50" fmla="*/ 61 w 147"/>
                <a:gd name="T51" fmla="*/ 95 h 139"/>
                <a:gd name="T52" fmla="*/ 55 w 147"/>
                <a:gd name="T53" fmla="*/ 90 h 139"/>
                <a:gd name="T54" fmla="*/ 50 w 147"/>
                <a:gd name="T55" fmla="*/ 87 h 139"/>
                <a:gd name="T56" fmla="*/ 44 w 147"/>
                <a:gd name="T57" fmla="*/ 84 h 139"/>
                <a:gd name="T58" fmla="*/ 47 w 147"/>
                <a:gd name="T59" fmla="*/ 80 h 139"/>
                <a:gd name="T60" fmla="*/ 48 w 147"/>
                <a:gd name="T61" fmla="*/ 76 h 139"/>
                <a:gd name="T62" fmla="*/ 50 w 147"/>
                <a:gd name="T63" fmla="*/ 73 h 139"/>
                <a:gd name="T64" fmla="*/ 48 w 147"/>
                <a:gd name="T65" fmla="*/ 78 h 139"/>
                <a:gd name="T66" fmla="*/ 44 w 147"/>
                <a:gd name="T67" fmla="*/ 82 h 139"/>
                <a:gd name="T68" fmla="*/ 41 w 147"/>
                <a:gd name="T69" fmla="*/ 82 h 139"/>
                <a:gd name="T70" fmla="*/ 43 w 147"/>
                <a:gd name="T71" fmla="*/ 85 h 139"/>
                <a:gd name="T72" fmla="*/ 47 w 147"/>
                <a:gd name="T73" fmla="*/ 86 h 139"/>
                <a:gd name="T74" fmla="*/ 44 w 147"/>
                <a:gd name="T75" fmla="*/ 86 h 139"/>
                <a:gd name="T76" fmla="*/ 39 w 147"/>
                <a:gd name="T77" fmla="*/ 82 h 139"/>
                <a:gd name="T78" fmla="*/ 31 w 147"/>
                <a:gd name="T79" fmla="*/ 77 h 139"/>
                <a:gd name="T80" fmla="*/ 23 w 147"/>
                <a:gd name="T81" fmla="*/ 70 h 139"/>
                <a:gd name="T82" fmla="*/ 13 w 147"/>
                <a:gd name="T83" fmla="*/ 59 h 139"/>
                <a:gd name="T84" fmla="*/ 6 w 147"/>
                <a:gd name="T85" fmla="*/ 53 h 139"/>
                <a:gd name="T86" fmla="*/ 12 w 147"/>
                <a:gd name="T87" fmla="*/ 56 h 139"/>
                <a:gd name="T88" fmla="*/ 13 w 147"/>
                <a:gd name="T89" fmla="*/ 58 h 139"/>
                <a:gd name="T90" fmla="*/ 9 w 147"/>
                <a:gd name="T91" fmla="*/ 55 h 139"/>
                <a:gd name="T92" fmla="*/ 9 w 147"/>
                <a:gd name="T93" fmla="*/ 53 h 139"/>
                <a:gd name="T94" fmla="*/ 9 w 147"/>
                <a:gd name="T95" fmla="*/ 53 h 139"/>
                <a:gd name="T96" fmla="*/ 8 w 147"/>
                <a:gd name="T97" fmla="*/ 52 h 139"/>
                <a:gd name="T98" fmla="*/ 7 w 147"/>
                <a:gd name="T99" fmla="*/ 53 h 139"/>
                <a:gd name="T100" fmla="*/ 4 w 147"/>
                <a:gd name="T101" fmla="*/ 52 h 139"/>
                <a:gd name="T102" fmla="*/ 3 w 147"/>
                <a:gd name="T103" fmla="*/ 48 h 139"/>
                <a:gd name="T104" fmla="*/ 5 w 147"/>
                <a:gd name="T105" fmla="*/ 42 h 139"/>
                <a:gd name="T106" fmla="*/ 8 w 147"/>
                <a:gd name="T107" fmla="*/ 35 h 139"/>
                <a:gd name="T108" fmla="*/ 12 w 147"/>
                <a:gd name="T109" fmla="*/ 30 h 139"/>
                <a:gd name="T110" fmla="*/ 13 w 147"/>
                <a:gd name="T111" fmla="*/ 25 h 139"/>
                <a:gd name="T112" fmla="*/ 15 w 147"/>
                <a:gd name="T113" fmla="*/ 21 h 139"/>
                <a:gd name="T114" fmla="*/ 18 w 147"/>
                <a:gd name="T115" fmla="*/ 18 h 139"/>
                <a:gd name="T116" fmla="*/ 24 w 147"/>
                <a:gd name="T117" fmla="*/ 14 h 139"/>
                <a:gd name="T118" fmla="*/ 27 w 147"/>
                <a:gd name="T119" fmla="*/ 11 h 139"/>
                <a:gd name="T120" fmla="*/ 30 w 147"/>
                <a:gd name="T121" fmla="*/ 7 h 139"/>
                <a:gd name="T122" fmla="*/ 30 w 147"/>
                <a:gd name="T123" fmla="*/ 1 h 139"/>
                <a:gd name="T124" fmla="*/ 36 w 147"/>
                <a:gd name="T12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139">
                  <a:moveTo>
                    <a:pt x="48" y="85"/>
                  </a:moveTo>
                  <a:lnTo>
                    <a:pt x="49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7" y="85"/>
                  </a:lnTo>
                  <a:lnTo>
                    <a:pt x="48" y="85"/>
                  </a:lnTo>
                  <a:close/>
                  <a:moveTo>
                    <a:pt x="43" y="85"/>
                  </a:moveTo>
                  <a:lnTo>
                    <a:pt x="42" y="84"/>
                  </a:lnTo>
                  <a:lnTo>
                    <a:pt x="41" y="82"/>
                  </a:lnTo>
                  <a:lnTo>
                    <a:pt x="42" y="82"/>
                  </a:lnTo>
                  <a:lnTo>
                    <a:pt x="43" y="84"/>
                  </a:lnTo>
                  <a:lnTo>
                    <a:pt x="43" y="85"/>
                  </a:lnTo>
                  <a:close/>
                  <a:moveTo>
                    <a:pt x="42" y="0"/>
                  </a:move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7" y="13"/>
                  </a:lnTo>
                  <a:lnTo>
                    <a:pt x="89" y="14"/>
                  </a:lnTo>
                  <a:lnTo>
                    <a:pt x="92" y="17"/>
                  </a:lnTo>
                  <a:lnTo>
                    <a:pt x="93" y="18"/>
                  </a:lnTo>
                  <a:lnTo>
                    <a:pt x="93" y="19"/>
                  </a:lnTo>
                  <a:lnTo>
                    <a:pt x="93" y="21"/>
                  </a:lnTo>
                  <a:lnTo>
                    <a:pt x="95" y="21"/>
                  </a:lnTo>
                  <a:lnTo>
                    <a:pt x="96" y="25"/>
                  </a:lnTo>
                  <a:lnTo>
                    <a:pt x="99" y="27"/>
                  </a:lnTo>
                  <a:lnTo>
                    <a:pt x="100" y="29"/>
                  </a:lnTo>
                  <a:lnTo>
                    <a:pt x="102" y="31"/>
                  </a:lnTo>
                  <a:lnTo>
                    <a:pt x="107" y="36"/>
                  </a:lnTo>
                  <a:lnTo>
                    <a:pt x="107" y="37"/>
                  </a:lnTo>
                  <a:lnTo>
                    <a:pt x="109" y="39"/>
                  </a:lnTo>
                  <a:lnTo>
                    <a:pt x="111" y="42"/>
                  </a:lnTo>
                  <a:lnTo>
                    <a:pt x="111" y="43"/>
                  </a:lnTo>
                  <a:lnTo>
                    <a:pt x="112" y="44"/>
                  </a:lnTo>
                  <a:lnTo>
                    <a:pt x="123" y="47"/>
                  </a:lnTo>
                  <a:lnTo>
                    <a:pt x="123" y="58"/>
                  </a:lnTo>
                  <a:lnTo>
                    <a:pt x="135" y="60"/>
                  </a:lnTo>
                  <a:lnTo>
                    <a:pt x="147" y="71"/>
                  </a:lnTo>
                  <a:lnTo>
                    <a:pt x="147" y="72"/>
                  </a:lnTo>
                  <a:lnTo>
                    <a:pt x="138" y="85"/>
                  </a:lnTo>
                  <a:lnTo>
                    <a:pt x="136" y="87"/>
                  </a:lnTo>
                  <a:lnTo>
                    <a:pt x="134" y="92"/>
                  </a:lnTo>
                  <a:lnTo>
                    <a:pt x="129" y="98"/>
                  </a:lnTo>
                  <a:lnTo>
                    <a:pt x="127" y="103"/>
                  </a:lnTo>
                  <a:lnTo>
                    <a:pt x="127" y="106"/>
                  </a:lnTo>
                  <a:lnTo>
                    <a:pt x="128" y="106"/>
                  </a:lnTo>
                  <a:lnTo>
                    <a:pt x="128" y="107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7" y="111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8"/>
                  </a:lnTo>
                  <a:lnTo>
                    <a:pt x="127" y="119"/>
                  </a:lnTo>
                  <a:lnTo>
                    <a:pt x="126" y="119"/>
                  </a:lnTo>
                  <a:lnTo>
                    <a:pt x="125" y="120"/>
                  </a:lnTo>
                  <a:lnTo>
                    <a:pt x="124" y="121"/>
                  </a:lnTo>
                  <a:lnTo>
                    <a:pt x="123" y="122"/>
                  </a:lnTo>
                  <a:lnTo>
                    <a:pt x="121" y="122"/>
                  </a:lnTo>
                  <a:lnTo>
                    <a:pt x="120" y="122"/>
                  </a:lnTo>
                  <a:lnTo>
                    <a:pt x="119" y="122"/>
                  </a:lnTo>
                  <a:lnTo>
                    <a:pt x="118" y="123"/>
                  </a:lnTo>
                  <a:lnTo>
                    <a:pt x="117" y="123"/>
                  </a:lnTo>
                  <a:lnTo>
                    <a:pt x="116" y="123"/>
                  </a:lnTo>
                  <a:lnTo>
                    <a:pt x="115" y="123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2" y="123"/>
                  </a:lnTo>
                  <a:lnTo>
                    <a:pt x="112" y="124"/>
                  </a:lnTo>
                  <a:lnTo>
                    <a:pt x="112" y="127"/>
                  </a:lnTo>
                  <a:lnTo>
                    <a:pt x="111" y="128"/>
                  </a:lnTo>
                  <a:lnTo>
                    <a:pt x="111" y="132"/>
                  </a:lnTo>
                  <a:lnTo>
                    <a:pt x="110" y="134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8"/>
                  </a:lnTo>
                  <a:lnTo>
                    <a:pt x="109" y="138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08" y="137"/>
                  </a:lnTo>
                  <a:lnTo>
                    <a:pt x="107" y="135"/>
                  </a:lnTo>
                  <a:lnTo>
                    <a:pt x="106" y="135"/>
                  </a:lnTo>
                  <a:lnTo>
                    <a:pt x="106" y="134"/>
                  </a:lnTo>
                  <a:lnTo>
                    <a:pt x="104" y="131"/>
                  </a:lnTo>
                  <a:lnTo>
                    <a:pt x="103" y="131"/>
                  </a:lnTo>
                  <a:lnTo>
                    <a:pt x="102" y="129"/>
                  </a:lnTo>
                  <a:lnTo>
                    <a:pt x="101" y="128"/>
                  </a:lnTo>
                  <a:lnTo>
                    <a:pt x="99" y="127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6" y="124"/>
                  </a:lnTo>
                  <a:lnTo>
                    <a:pt x="95" y="123"/>
                  </a:lnTo>
                  <a:lnTo>
                    <a:pt x="94" y="122"/>
                  </a:lnTo>
                  <a:lnTo>
                    <a:pt x="93" y="121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90" y="121"/>
                  </a:lnTo>
                  <a:lnTo>
                    <a:pt x="89" y="122"/>
                  </a:lnTo>
                  <a:lnTo>
                    <a:pt x="86" y="121"/>
                  </a:lnTo>
                  <a:lnTo>
                    <a:pt x="86" y="120"/>
                  </a:lnTo>
                  <a:lnTo>
                    <a:pt x="86" y="121"/>
                  </a:lnTo>
                  <a:lnTo>
                    <a:pt x="85" y="121"/>
                  </a:lnTo>
                  <a:lnTo>
                    <a:pt x="84" y="121"/>
                  </a:lnTo>
                  <a:lnTo>
                    <a:pt x="84" y="120"/>
                  </a:lnTo>
                  <a:lnTo>
                    <a:pt x="84" y="119"/>
                  </a:lnTo>
                  <a:lnTo>
                    <a:pt x="83" y="118"/>
                  </a:lnTo>
                  <a:lnTo>
                    <a:pt x="82" y="115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79" y="114"/>
                  </a:lnTo>
                  <a:lnTo>
                    <a:pt x="81" y="114"/>
                  </a:lnTo>
                  <a:lnTo>
                    <a:pt x="79" y="113"/>
                  </a:lnTo>
                  <a:lnTo>
                    <a:pt x="79" y="112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09"/>
                  </a:lnTo>
                  <a:lnTo>
                    <a:pt x="75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0" y="103"/>
                  </a:lnTo>
                  <a:lnTo>
                    <a:pt x="70" y="102"/>
                  </a:lnTo>
                  <a:lnTo>
                    <a:pt x="69" y="102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8" y="101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6" y="100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3" y="98"/>
                  </a:lnTo>
                  <a:lnTo>
                    <a:pt x="63" y="97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60" y="95"/>
                  </a:lnTo>
                  <a:lnTo>
                    <a:pt x="60" y="94"/>
                  </a:lnTo>
                  <a:lnTo>
                    <a:pt x="59" y="94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5" y="90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4" y="85"/>
                  </a:lnTo>
                  <a:lnTo>
                    <a:pt x="44" y="84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1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7" y="80"/>
                  </a:lnTo>
                  <a:lnTo>
                    <a:pt x="48" y="80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9" y="79"/>
                  </a:lnTo>
                  <a:lnTo>
                    <a:pt x="48" y="78"/>
                  </a:lnTo>
                  <a:lnTo>
                    <a:pt x="48" y="76"/>
                  </a:lnTo>
                  <a:lnTo>
                    <a:pt x="49" y="76"/>
                  </a:lnTo>
                  <a:lnTo>
                    <a:pt x="49" y="75"/>
                  </a:lnTo>
                  <a:lnTo>
                    <a:pt x="51" y="75"/>
                  </a:lnTo>
                  <a:lnTo>
                    <a:pt x="52" y="73"/>
                  </a:lnTo>
                  <a:lnTo>
                    <a:pt x="51" y="73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49" y="75"/>
                  </a:lnTo>
                  <a:lnTo>
                    <a:pt x="48" y="75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7" y="81"/>
                  </a:lnTo>
                  <a:lnTo>
                    <a:pt x="44" y="81"/>
                  </a:lnTo>
                  <a:lnTo>
                    <a:pt x="44" y="82"/>
                  </a:lnTo>
                  <a:lnTo>
                    <a:pt x="43" y="84"/>
                  </a:lnTo>
                  <a:lnTo>
                    <a:pt x="42" y="82"/>
                  </a:lnTo>
                  <a:lnTo>
                    <a:pt x="41" y="81"/>
                  </a:lnTo>
                  <a:lnTo>
                    <a:pt x="40" y="81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1"/>
                  </a:lnTo>
                  <a:lnTo>
                    <a:pt x="35" y="80"/>
                  </a:lnTo>
                  <a:lnTo>
                    <a:pt x="34" y="79"/>
                  </a:lnTo>
                  <a:lnTo>
                    <a:pt x="32" y="78"/>
                  </a:lnTo>
                  <a:lnTo>
                    <a:pt x="31" y="77"/>
                  </a:lnTo>
                  <a:lnTo>
                    <a:pt x="27" y="75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69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2" y="58"/>
                  </a:lnTo>
                  <a:lnTo>
                    <a:pt x="9" y="56"/>
                  </a:lnTo>
                  <a:lnTo>
                    <a:pt x="8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2" y="56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2" y="56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3" y="48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6" name="Freeform 79"/>
            <p:cNvSpPr>
              <a:spLocks/>
            </p:cNvSpPr>
            <p:nvPr/>
          </p:nvSpPr>
          <p:spPr bwMode="auto">
            <a:xfrm>
              <a:off x="2770187" y="1787525"/>
              <a:ext cx="328613" cy="368300"/>
            </a:xfrm>
            <a:custGeom>
              <a:avLst/>
              <a:gdLst>
                <a:gd name="T0" fmla="*/ 144 w 207"/>
                <a:gd name="T1" fmla="*/ 22 h 232"/>
                <a:gd name="T2" fmla="*/ 137 w 207"/>
                <a:gd name="T3" fmla="*/ 45 h 232"/>
                <a:gd name="T4" fmla="*/ 137 w 207"/>
                <a:gd name="T5" fmla="*/ 70 h 232"/>
                <a:gd name="T6" fmla="*/ 143 w 207"/>
                <a:gd name="T7" fmla="*/ 80 h 232"/>
                <a:gd name="T8" fmla="*/ 159 w 207"/>
                <a:gd name="T9" fmla="*/ 96 h 232"/>
                <a:gd name="T10" fmla="*/ 167 w 207"/>
                <a:gd name="T11" fmla="*/ 107 h 232"/>
                <a:gd name="T12" fmla="*/ 180 w 207"/>
                <a:gd name="T13" fmla="*/ 120 h 232"/>
                <a:gd name="T14" fmla="*/ 187 w 207"/>
                <a:gd name="T15" fmla="*/ 130 h 232"/>
                <a:gd name="T16" fmla="*/ 198 w 207"/>
                <a:gd name="T17" fmla="*/ 143 h 232"/>
                <a:gd name="T18" fmla="*/ 207 w 207"/>
                <a:gd name="T19" fmla="*/ 154 h 232"/>
                <a:gd name="T20" fmla="*/ 190 w 207"/>
                <a:gd name="T21" fmla="*/ 170 h 232"/>
                <a:gd name="T22" fmla="*/ 175 w 207"/>
                <a:gd name="T23" fmla="*/ 170 h 232"/>
                <a:gd name="T24" fmla="*/ 159 w 207"/>
                <a:gd name="T25" fmla="*/ 178 h 232"/>
                <a:gd name="T26" fmla="*/ 153 w 207"/>
                <a:gd name="T27" fmla="*/ 187 h 232"/>
                <a:gd name="T28" fmla="*/ 152 w 207"/>
                <a:gd name="T29" fmla="*/ 195 h 232"/>
                <a:gd name="T30" fmla="*/ 147 w 207"/>
                <a:gd name="T31" fmla="*/ 204 h 232"/>
                <a:gd name="T32" fmla="*/ 145 w 207"/>
                <a:gd name="T33" fmla="*/ 211 h 232"/>
                <a:gd name="T34" fmla="*/ 142 w 207"/>
                <a:gd name="T35" fmla="*/ 216 h 232"/>
                <a:gd name="T36" fmla="*/ 134 w 207"/>
                <a:gd name="T37" fmla="*/ 221 h 232"/>
                <a:gd name="T38" fmla="*/ 126 w 207"/>
                <a:gd name="T39" fmla="*/ 222 h 232"/>
                <a:gd name="T40" fmla="*/ 121 w 207"/>
                <a:gd name="T41" fmla="*/ 225 h 232"/>
                <a:gd name="T42" fmla="*/ 113 w 207"/>
                <a:gd name="T43" fmla="*/ 226 h 232"/>
                <a:gd name="T44" fmla="*/ 104 w 207"/>
                <a:gd name="T45" fmla="*/ 229 h 232"/>
                <a:gd name="T46" fmla="*/ 98 w 207"/>
                <a:gd name="T47" fmla="*/ 229 h 232"/>
                <a:gd name="T48" fmla="*/ 94 w 207"/>
                <a:gd name="T49" fmla="*/ 232 h 232"/>
                <a:gd name="T50" fmla="*/ 62 w 207"/>
                <a:gd name="T51" fmla="*/ 230 h 232"/>
                <a:gd name="T52" fmla="*/ 34 w 207"/>
                <a:gd name="T53" fmla="*/ 223 h 232"/>
                <a:gd name="T54" fmla="*/ 35 w 207"/>
                <a:gd name="T55" fmla="*/ 216 h 232"/>
                <a:gd name="T56" fmla="*/ 38 w 207"/>
                <a:gd name="T57" fmla="*/ 208 h 232"/>
                <a:gd name="T58" fmla="*/ 40 w 207"/>
                <a:gd name="T59" fmla="*/ 198 h 232"/>
                <a:gd name="T60" fmla="*/ 41 w 207"/>
                <a:gd name="T61" fmla="*/ 190 h 232"/>
                <a:gd name="T62" fmla="*/ 42 w 207"/>
                <a:gd name="T63" fmla="*/ 181 h 232"/>
                <a:gd name="T64" fmla="*/ 40 w 207"/>
                <a:gd name="T65" fmla="*/ 175 h 232"/>
                <a:gd name="T66" fmla="*/ 45 w 207"/>
                <a:gd name="T67" fmla="*/ 166 h 232"/>
                <a:gd name="T68" fmla="*/ 17 w 207"/>
                <a:gd name="T69" fmla="*/ 169 h 232"/>
                <a:gd name="T70" fmla="*/ 16 w 207"/>
                <a:gd name="T71" fmla="*/ 161 h 232"/>
                <a:gd name="T72" fmla="*/ 16 w 207"/>
                <a:gd name="T73" fmla="*/ 152 h 232"/>
                <a:gd name="T74" fmla="*/ 17 w 207"/>
                <a:gd name="T75" fmla="*/ 144 h 232"/>
                <a:gd name="T76" fmla="*/ 21 w 207"/>
                <a:gd name="T77" fmla="*/ 136 h 232"/>
                <a:gd name="T78" fmla="*/ 15 w 207"/>
                <a:gd name="T79" fmla="*/ 132 h 232"/>
                <a:gd name="T80" fmla="*/ 22 w 207"/>
                <a:gd name="T81" fmla="*/ 129 h 232"/>
                <a:gd name="T82" fmla="*/ 25 w 207"/>
                <a:gd name="T83" fmla="*/ 120 h 232"/>
                <a:gd name="T84" fmla="*/ 24 w 207"/>
                <a:gd name="T85" fmla="*/ 114 h 232"/>
                <a:gd name="T86" fmla="*/ 22 w 207"/>
                <a:gd name="T87" fmla="*/ 113 h 232"/>
                <a:gd name="T88" fmla="*/ 17 w 207"/>
                <a:gd name="T89" fmla="*/ 112 h 232"/>
                <a:gd name="T90" fmla="*/ 10 w 207"/>
                <a:gd name="T91" fmla="*/ 105 h 232"/>
                <a:gd name="T92" fmla="*/ 9 w 207"/>
                <a:gd name="T93" fmla="*/ 97 h 232"/>
                <a:gd name="T94" fmla="*/ 4 w 207"/>
                <a:gd name="T95" fmla="*/ 95 h 232"/>
                <a:gd name="T96" fmla="*/ 2 w 207"/>
                <a:gd name="T97" fmla="*/ 89 h 232"/>
                <a:gd name="T98" fmla="*/ 2 w 207"/>
                <a:gd name="T99" fmla="*/ 81 h 232"/>
                <a:gd name="T100" fmla="*/ 8 w 207"/>
                <a:gd name="T101" fmla="*/ 73 h 232"/>
                <a:gd name="T102" fmla="*/ 24 w 207"/>
                <a:gd name="T103" fmla="*/ 73 h 232"/>
                <a:gd name="T104" fmla="*/ 56 w 207"/>
                <a:gd name="T105" fmla="*/ 72 h 232"/>
                <a:gd name="T106" fmla="*/ 67 w 207"/>
                <a:gd name="T107" fmla="*/ 67 h 232"/>
                <a:gd name="T108" fmla="*/ 70 w 207"/>
                <a:gd name="T109" fmla="*/ 53 h 232"/>
                <a:gd name="T110" fmla="*/ 75 w 207"/>
                <a:gd name="T111" fmla="*/ 48 h 232"/>
                <a:gd name="T112" fmla="*/ 89 w 207"/>
                <a:gd name="T113" fmla="*/ 46 h 232"/>
                <a:gd name="T114" fmla="*/ 94 w 207"/>
                <a:gd name="T115" fmla="*/ 28 h 232"/>
                <a:gd name="T116" fmla="*/ 101 w 207"/>
                <a:gd name="T117" fmla="*/ 14 h 232"/>
                <a:gd name="T118" fmla="*/ 120 w 207"/>
                <a:gd name="T11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" h="232">
                  <a:moveTo>
                    <a:pt x="138" y="0"/>
                  </a:moveTo>
                  <a:lnTo>
                    <a:pt x="138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2"/>
                  </a:lnTo>
                  <a:lnTo>
                    <a:pt x="144" y="18"/>
                  </a:lnTo>
                  <a:lnTo>
                    <a:pt x="146" y="18"/>
                  </a:lnTo>
                  <a:lnTo>
                    <a:pt x="147" y="22"/>
                  </a:lnTo>
                  <a:lnTo>
                    <a:pt x="144" y="22"/>
                  </a:lnTo>
                  <a:lnTo>
                    <a:pt x="144" y="27"/>
                  </a:lnTo>
                  <a:lnTo>
                    <a:pt x="139" y="27"/>
                  </a:lnTo>
                  <a:lnTo>
                    <a:pt x="139" y="33"/>
                  </a:lnTo>
                  <a:lnTo>
                    <a:pt x="137" y="33"/>
                  </a:lnTo>
                  <a:lnTo>
                    <a:pt x="137" y="37"/>
                  </a:lnTo>
                  <a:lnTo>
                    <a:pt x="135" y="37"/>
                  </a:lnTo>
                  <a:lnTo>
                    <a:pt x="135" y="42"/>
                  </a:lnTo>
                  <a:lnTo>
                    <a:pt x="135" y="45"/>
                  </a:lnTo>
                  <a:lnTo>
                    <a:pt x="137" y="45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60"/>
                  </a:lnTo>
                  <a:lnTo>
                    <a:pt x="137" y="60"/>
                  </a:lnTo>
                  <a:lnTo>
                    <a:pt x="137" y="64"/>
                  </a:lnTo>
                  <a:lnTo>
                    <a:pt x="133" y="64"/>
                  </a:lnTo>
                  <a:lnTo>
                    <a:pt x="133" y="69"/>
                  </a:lnTo>
                  <a:lnTo>
                    <a:pt x="137" y="69"/>
                  </a:lnTo>
                  <a:lnTo>
                    <a:pt x="137" y="70"/>
                  </a:lnTo>
                  <a:lnTo>
                    <a:pt x="137" y="71"/>
                  </a:lnTo>
                  <a:lnTo>
                    <a:pt x="137" y="77"/>
                  </a:lnTo>
                  <a:lnTo>
                    <a:pt x="138" y="77"/>
                  </a:lnTo>
                  <a:lnTo>
                    <a:pt x="139" y="77"/>
                  </a:lnTo>
                  <a:lnTo>
                    <a:pt x="139" y="79"/>
                  </a:lnTo>
                  <a:lnTo>
                    <a:pt x="141" y="79"/>
                  </a:lnTo>
                  <a:lnTo>
                    <a:pt x="142" y="79"/>
                  </a:lnTo>
                  <a:lnTo>
                    <a:pt x="143" y="79"/>
                  </a:lnTo>
                  <a:lnTo>
                    <a:pt x="143" y="80"/>
                  </a:lnTo>
                  <a:lnTo>
                    <a:pt x="149" y="80"/>
                  </a:lnTo>
                  <a:lnTo>
                    <a:pt x="149" y="84"/>
                  </a:lnTo>
                  <a:lnTo>
                    <a:pt x="151" y="84"/>
                  </a:lnTo>
                  <a:lnTo>
                    <a:pt x="151" y="88"/>
                  </a:lnTo>
                  <a:lnTo>
                    <a:pt x="154" y="88"/>
                  </a:lnTo>
                  <a:lnTo>
                    <a:pt x="154" y="93"/>
                  </a:lnTo>
                  <a:lnTo>
                    <a:pt x="156" y="93"/>
                  </a:lnTo>
                  <a:lnTo>
                    <a:pt x="156" y="96"/>
                  </a:lnTo>
                  <a:lnTo>
                    <a:pt x="159" y="96"/>
                  </a:lnTo>
                  <a:lnTo>
                    <a:pt x="159" y="98"/>
                  </a:lnTo>
                  <a:lnTo>
                    <a:pt x="161" y="98"/>
                  </a:lnTo>
                  <a:lnTo>
                    <a:pt x="161" y="99"/>
                  </a:lnTo>
                  <a:lnTo>
                    <a:pt x="162" y="99"/>
                  </a:lnTo>
                  <a:lnTo>
                    <a:pt x="162" y="101"/>
                  </a:lnTo>
                  <a:lnTo>
                    <a:pt x="163" y="101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7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1" y="112"/>
                  </a:lnTo>
                  <a:lnTo>
                    <a:pt x="176" y="112"/>
                  </a:lnTo>
                  <a:lnTo>
                    <a:pt x="176" y="115"/>
                  </a:lnTo>
                  <a:lnTo>
                    <a:pt x="178" y="115"/>
                  </a:lnTo>
                  <a:lnTo>
                    <a:pt x="179" y="115"/>
                  </a:lnTo>
                  <a:lnTo>
                    <a:pt x="179" y="120"/>
                  </a:lnTo>
                  <a:lnTo>
                    <a:pt x="180" y="120"/>
                  </a:lnTo>
                  <a:lnTo>
                    <a:pt x="180" y="122"/>
                  </a:lnTo>
                  <a:lnTo>
                    <a:pt x="181" y="122"/>
                  </a:lnTo>
                  <a:lnTo>
                    <a:pt x="182" y="122"/>
                  </a:lnTo>
                  <a:lnTo>
                    <a:pt x="182" y="124"/>
                  </a:lnTo>
                  <a:lnTo>
                    <a:pt x="185" y="124"/>
                  </a:lnTo>
                  <a:lnTo>
                    <a:pt x="185" y="126"/>
                  </a:lnTo>
                  <a:lnTo>
                    <a:pt x="187" y="126"/>
                  </a:lnTo>
                  <a:lnTo>
                    <a:pt x="187" y="127"/>
                  </a:lnTo>
                  <a:lnTo>
                    <a:pt x="187" y="130"/>
                  </a:lnTo>
                  <a:lnTo>
                    <a:pt x="187" y="131"/>
                  </a:lnTo>
                  <a:lnTo>
                    <a:pt x="189" y="131"/>
                  </a:lnTo>
                  <a:lnTo>
                    <a:pt x="189" y="132"/>
                  </a:lnTo>
                  <a:lnTo>
                    <a:pt x="190" y="132"/>
                  </a:lnTo>
                  <a:lnTo>
                    <a:pt x="190" y="135"/>
                  </a:lnTo>
                  <a:lnTo>
                    <a:pt x="194" y="135"/>
                  </a:lnTo>
                  <a:lnTo>
                    <a:pt x="194" y="141"/>
                  </a:lnTo>
                  <a:lnTo>
                    <a:pt x="195" y="141"/>
                  </a:lnTo>
                  <a:lnTo>
                    <a:pt x="198" y="143"/>
                  </a:lnTo>
                  <a:lnTo>
                    <a:pt x="198" y="144"/>
                  </a:lnTo>
                  <a:lnTo>
                    <a:pt x="203" y="144"/>
                  </a:lnTo>
                  <a:lnTo>
                    <a:pt x="203" y="145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5" y="149"/>
                  </a:lnTo>
                  <a:lnTo>
                    <a:pt x="206" y="149"/>
                  </a:lnTo>
                  <a:lnTo>
                    <a:pt x="207" y="150"/>
                  </a:lnTo>
                  <a:lnTo>
                    <a:pt x="207" y="154"/>
                  </a:lnTo>
                  <a:lnTo>
                    <a:pt x="201" y="154"/>
                  </a:lnTo>
                  <a:lnTo>
                    <a:pt x="201" y="158"/>
                  </a:lnTo>
                  <a:lnTo>
                    <a:pt x="199" y="158"/>
                  </a:lnTo>
                  <a:lnTo>
                    <a:pt x="198" y="161"/>
                  </a:lnTo>
                  <a:lnTo>
                    <a:pt x="194" y="160"/>
                  </a:lnTo>
                  <a:lnTo>
                    <a:pt x="194" y="162"/>
                  </a:lnTo>
                  <a:lnTo>
                    <a:pt x="192" y="162"/>
                  </a:lnTo>
                  <a:lnTo>
                    <a:pt x="192" y="170"/>
                  </a:lnTo>
                  <a:lnTo>
                    <a:pt x="190" y="170"/>
                  </a:lnTo>
                  <a:lnTo>
                    <a:pt x="189" y="170"/>
                  </a:lnTo>
                  <a:lnTo>
                    <a:pt x="189" y="171"/>
                  </a:lnTo>
                  <a:lnTo>
                    <a:pt x="188" y="171"/>
                  </a:lnTo>
                  <a:lnTo>
                    <a:pt x="184" y="172"/>
                  </a:lnTo>
                  <a:lnTo>
                    <a:pt x="184" y="170"/>
                  </a:lnTo>
                  <a:lnTo>
                    <a:pt x="182" y="170"/>
                  </a:lnTo>
                  <a:lnTo>
                    <a:pt x="181" y="170"/>
                  </a:lnTo>
                  <a:lnTo>
                    <a:pt x="180" y="170"/>
                  </a:lnTo>
                  <a:lnTo>
                    <a:pt x="175" y="170"/>
                  </a:lnTo>
                  <a:lnTo>
                    <a:pt x="172" y="170"/>
                  </a:lnTo>
                  <a:lnTo>
                    <a:pt x="172" y="173"/>
                  </a:lnTo>
                  <a:lnTo>
                    <a:pt x="169" y="173"/>
                  </a:lnTo>
                  <a:lnTo>
                    <a:pt x="167" y="173"/>
                  </a:lnTo>
                  <a:lnTo>
                    <a:pt x="165" y="173"/>
                  </a:lnTo>
                  <a:lnTo>
                    <a:pt x="165" y="172"/>
                  </a:lnTo>
                  <a:lnTo>
                    <a:pt x="159" y="172"/>
                  </a:lnTo>
                  <a:lnTo>
                    <a:pt x="159" y="173"/>
                  </a:lnTo>
                  <a:lnTo>
                    <a:pt x="159" y="178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6" y="180"/>
                  </a:lnTo>
                  <a:lnTo>
                    <a:pt x="156" y="183"/>
                  </a:lnTo>
                  <a:lnTo>
                    <a:pt x="155" y="183"/>
                  </a:lnTo>
                  <a:lnTo>
                    <a:pt x="155" y="186"/>
                  </a:lnTo>
                  <a:lnTo>
                    <a:pt x="154" y="186"/>
                  </a:lnTo>
                  <a:lnTo>
                    <a:pt x="154" y="187"/>
                  </a:lnTo>
                  <a:lnTo>
                    <a:pt x="153" y="187"/>
                  </a:lnTo>
                  <a:lnTo>
                    <a:pt x="153" y="189"/>
                  </a:lnTo>
                  <a:lnTo>
                    <a:pt x="152" y="189"/>
                  </a:lnTo>
                  <a:lnTo>
                    <a:pt x="152" y="189"/>
                  </a:lnTo>
                  <a:lnTo>
                    <a:pt x="151" y="189"/>
                  </a:lnTo>
                  <a:lnTo>
                    <a:pt x="151" y="190"/>
                  </a:lnTo>
                  <a:lnTo>
                    <a:pt x="151" y="191"/>
                  </a:lnTo>
                  <a:lnTo>
                    <a:pt x="151" y="192"/>
                  </a:lnTo>
                  <a:lnTo>
                    <a:pt x="152" y="194"/>
                  </a:lnTo>
                  <a:lnTo>
                    <a:pt x="152" y="195"/>
                  </a:lnTo>
                  <a:lnTo>
                    <a:pt x="152" y="196"/>
                  </a:lnTo>
                  <a:lnTo>
                    <a:pt x="153" y="196"/>
                  </a:lnTo>
                  <a:lnTo>
                    <a:pt x="153" y="197"/>
                  </a:lnTo>
                  <a:lnTo>
                    <a:pt x="152" y="198"/>
                  </a:lnTo>
                  <a:lnTo>
                    <a:pt x="150" y="199"/>
                  </a:lnTo>
                  <a:lnTo>
                    <a:pt x="150" y="200"/>
                  </a:lnTo>
                  <a:lnTo>
                    <a:pt x="149" y="202"/>
                  </a:lnTo>
                  <a:lnTo>
                    <a:pt x="147" y="203"/>
                  </a:lnTo>
                  <a:lnTo>
                    <a:pt x="147" y="204"/>
                  </a:lnTo>
                  <a:lnTo>
                    <a:pt x="149" y="204"/>
                  </a:lnTo>
                  <a:lnTo>
                    <a:pt x="149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7" y="207"/>
                  </a:lnTo>
                  <a:lnTo>
                    <a:pt x="147" y="208"/>
                  </a:lnTo>
                  <a:lnTo>
                    <a:pt x="146" y="209"/>
                  </a:lnTo>
                  <a:lnTo>
                    <a:pt x="146" y="211"/>
                  </a:lnTo>
                  <a:lnTo>
                    <a:pt x="145" y="211"/>
                  </a:lnTo>
                  <a:lnTo>
                    <a:pt x="145" y="212"/>
                  </a:lnTo>
                  <a:lnTo>
                    <a:pt x="145" y="213"/>
                  </a:lnTo>
                  <a:lnTo>
                    <a:pt x="145" y="214"/>
                  </a:lnTo>
                  <a:lnTo>
                    <a:pt x="144" y="214"/>
                  </a:lnTo>
                  <a:lnTo>
                    <a:pt x="144" y="215"/>
                  </a:lnTo>
                  <a:lnTo>
                    <a:pt x="143" y="214"/>
                  </a:lnTo>
                  <a:lnTo>
                    <a:pt x="143" y="215"/>
                  </a:lnTo>
                  <a:lnTo>
                    <a:pt x="142" y="216"/>
                  </a:lnTo>
                  <a:lnTo>
                    <a:pt x="142" y="216"/>
                  </a:lnTo>
                  <a:lnTo>
                    <a:pt x="141" y="216"/>
                  </a:lnTo>
                  <a:lnTo>
                    <a:pt x="139" y="217"/>
                  </a:lnTo>
                  <a:lnTo>
                    <a:pt x="138" y="219"/>
                  </a:lnTo>
                  <a:lnTo>
                    <a:pt x="138" y="220"/>
                  </a:lnTo>
                  <a:lnTo>
                    <a:pt x="137" y="220"/>
                  </a:lnTo>
                  <a:lnTo>
                    <a:pt x="136" y="220"/>
                  </a:lnTo>
                  <a:lnTo>
                    <a:pt x="135" y="220"/>
                  </a:lnTo>
                  <a:lnTo>
                    <a:pt x="135" y="221"/>
                  </a:lnTo>
                  <a:lnTo>
                    <a:pt x="134" y="221"/>
                  </a:lnTo>
                  <a:lnTo>
                    <a:pt x="133" y="221"/>
                  </a:lnTo>
                  <a:lnTo>
                    <a:pt x="132" y="221"/>
                  </a:lnTo>
                  <a:lnTo>
                    <a:pt x="130" y="222"/>
                  </a:lnTo>
                  <a:lnTo>
                    <a:pt x="129" y="223"/>
                  </a:lnTo>
                  <a:lnTo>
                    <a:pt x="129" y="222"/>
                  </a:lnTo>
                  <a:lnTo>
                    <a:pt x="128" y="222"/>
                  </a:lnTo>
                  <a:lnTo>
                    <a:pt x="128" y="221"/>
                  </a:lnTo>
                  <a:lnTo>
                    <a:pt x="127" y="222"/>
                  </a:lnTo>
                  <a:lnTo>
                    <a:pt x="126" y="222"/>
                  </a:lnTo>
                  <a:lnTo>
                    <a:pt x="125" y="222"/>
                  </a:lnTo>
                  <a:lnTo>
                    <a:pt x="124" y="222"/>
                  </a:lnTo>
                  <a:lnTo>
                    <a:pt x="124" y="223"/>
                  </a:lnTo>
                  <a:lnTo>
                    <a:pt x="122" y="223"/>
                  </a:lnTo>
                  <a:lnTo>
                    <a:pt x="122" y="224"/>
                  </a:lnTo>
                  <a:lnTo>
                    <a:pt x="122" y="225"/>
                  </a:lnTo>
                  <a:lnTo>
                    <a:pt x="122" y="226"/>
                  </a:lnTo>
                  <a:lnTo>
                    <a:pt x="121" y="226"/>
                  </a:lnTo>
                  <a:lnTo>
                    <a:pt x="121" y="225"/>
                  </a:lnTo>
                  <a:lnTo>
                    <a:pt x="120" y="225"/>
                  </a:lnTo>
                  <a:lnTo>
                    <a:pt x="119" y="22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6" y="226"/>
                  </a:lnTo>
                  <a:lnTo>
                    <a:pt x="115" y="226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6"/>
                  </a:lnTo>
                  <a:lnTo>
                    <a:pt x="112" y="226"/>
                  </a:lnTo>
                  <a:lnTo>
                    <a:pt x="111" y="226"/>
                  </a:lnTo>
                  <a:lnTo>
                    <a:pt x="110" y="228"/>
                  </a:lnTo>
                  <a:lnTo>
                    <a:pt x="109" y="228"/>
                  </a:lnTo>
                  <a:lnTo>
                    <a:pt x="108" y="229"/>
                  </a:lnTo>
                  <a:lnTo>
                    <a:pt x="107" y="229"/>
                  </a:lnTo>
                  <a:lnTo>
                    <a:pt x="105" y="230"/>
                  </a:lnTo>
                  <a:lnTo>
                    <a:pt x="104" y="230"/>
                  </a:lnTo>
                  <a:lnTo>
                    <a:pt x="104" y="229"/>
                  </a:lnTo>
                  <a:lnTo>
                    <a:pt x="103" y="229"/>
                  </a:lnTo>
                  <a:lnTo>
                    <a:pt x="102" y="228"/>
                  </a:lnTo>
                  <a:lnTo>
                    <a:pt x="101" y="229"/>
                  </a:lnTo>
                  <a:lnTo>
                    <a:pt x="101" y="228"/>
                  </a:lnTo>
                  <a:lnTo>
                    <a:pt x="101" y="228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99" y="229"/>
                  </a:lnTo>
                  <a:lnTo>
                    <a:pt x="98" y="229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6" y="225"/>
                  </a:lnTo>
                  <a:lnTo>
                    <a:pt x="95" y="225"/>
                  </a:lnTo>
                  <a:lnTo>
                    <a:pt x="95" y="226"/>
                  </a:lnTo>
                  <a:lnTo>
                    <a:pt x="94" y="228"/>
                  </a:lnTo>
                  <a:lnTo>
                    <a:pt x="94" y="229"/>
                  </a:lnTo>
                  <a:lnTo>
                    <a:pt x="94" y="231"/>
                  </a:lnTo>
                  <a:lnTo>
                    <a:pt x="94" y="232"/>
                  </a:lnTo>
                  <a:lnTo>
                    <a:pt x="93" y="232"/>
                  </a:lnTo>
                  <a:lnTo>
                    <a:pt x="92" y="232"/>
                  </a:lnTo>
                  <a:lnTo>
                    <a:pt x="92" y="231"/>
                  </a:lnTo>
                  <a:lnTo>
                    <a:pt x="91" y="231"/>
                  </a:lnTo>
                  <a:lnTo>
                    <a:pt x="92" y="229"/>
                  </a:lnTo>
                  <a:lnTo>
                    <a:pt x="83" y="230"/>
                  </a:lnTo>
                  <a:lnTo>
                    <a:pt x="82" y="230"/>
                  </a:lnTo>
                  <a:lnTo>
                    <a:pt x="66" y="230"/>
                  </a:lnTo>
                  <a:lnTo>
                    <a:pt x="62" y="230"/>
                  </a:lnTo>
                  <a:lnTo>
                    <a:pt x="40" y="230"/>
                  </a:lnTo>
                  <a:lnTo>
                    <a:pt x="33" y="230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5"/>
                  </a:lnTo>
                  <a:lnTo>
                    <a:pt x="34" y="224"/>
                  </a:lnTo>
                  <a:lnTo>
                    <a:pt x="34" y="223"/>
                  </a:lnTo>
                  <a:lnTo>
                    <a:pt x="35" y="223"/>
                  </a:lnTo>
                  <a:lnTo>
                    <a:pt x="35" y="222"/>
                  </a:lnTo>
                  <a:lnTo>
                    <a:pt x="35" y="221"/>
                  </a:lnTo>
                  <a:lnTo>
                    <a:pt x="36" y="221"/>
                  </a:lnTo>
                  <a:lnTo>
                    <a:pt x="36" y="220"/>
                  </a:lnTo>
                  <a:lnTo>
                    <a:pt x="35" y="219"/>
                  </a:lnTo>
                  <a:lnTo>
                    <a:pt x="35" y="217"/>
                  </a:lnTo>
                  <a:lnTo>
                    <a:pt x="35" y="216"/>
                  </a:lnTo>
                  <a:lnTo>
                    <a:pt x="35" y="216"/>
                  </a:lnTo>
                  <a:lnTo>
                    <a:pt x="36" y="216"/>
                  </a:lnTo>
                  <a:lnTo>
                    <a:pt x="36" y="215"/>
                  </a:lnTo>
                  <a:lnTo>
                    <a:pt x="36" y="214"/>
                  </a:lnTo>
                  <a:lnTo>
                    <a:pt x="38" y="214"/>
                  </a:lnTo>
                  <a:lnTo>
                    <a:pt x="38" y="212"/>
                  </a:lnTo>
                  <a:lnTo>
                    <a:pt x="39" y="212"/>
                  </a:lnTo>
                  <a:lnTo>
                    <a:pt x="39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38" y="207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8" y="204"/>
                  </a:lnTo>
                  <a:lnTo>
                    <a:pt x="39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199"/>
                  </a:lnTo>
                  <a:lnTo>
                    <a:pt x="40" y="198"/>
                  </a:lnTo>
                  <a:lnTo>
                    <a:pt x="41" y="196"/>
                  </a:lnTo>
                  <a:lnTo>
                    <a:pt x="41" y="195"/>
                  </a:lnTo>
                  <a:lnTo>
                    <a:pt x="41" y="194"/>
                  </a:lnTo>
                  <a:lnTo>
                    <a:pt x="40" y="194"/>
                  </a:lnTo>
                  <a:lnTo>
                    <a:pt x="41" y="192"/>
                  </a:lnTo>
                  <a:lnTo>
                    <a:pt x="41" y="191"/>
                  </a:lnTo>
                  <a:lnTo>
                    <a:pt x="41" y="190"/>
                  </a:lnTo>
                  <a:lnTo>
                    <a:pt x="42" y="190"/>
                  </a:lnTo>
                  <a:lnTo>
                    <a:pt x="41" y="190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1" y="184"/>
                  </a:lnTo>
                  <a:lnTo>
                    <a:pt x="41" y="183"/>
                  </a:lnTo>
                  <a:lnTo>
                    <a:pt x="41" y="182"/>
                  </a:lnTo>
                  <a:lnTo>
                    <a:pt x="42" y="181"/>
                  </a:lnTo>
                  <a:lnTo>
                    <a:pt x="41" y="181"/>
                  </a:lnTo>
                  <a:lnTo>
                    <a:pt x="41" y="180"/>
                  </a:lnTo>
                  <a:lnTo>
                    <a:pt x="41" y="179"/>
                  </a:lnTo>
                  <a:lnTo>
                    <a:pt x="40" y="179"/>
                  </a:lnTo>
                  <a:lnTo>
                    <a:pt x="40" y="178"/>
                  </a:lnTo>
                  <a:lnTo>
                    <a:pt x="40" y="177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5"/>
                  </a:lnTo>
                  <a:lnTo>
                    <a:pt x="40" y="174"/>
                  </a:lnTo>
                  <a:lnTo>
                    <a:pt x="40" y="173"/>
                  </a:lnTo>
                  <a:lnTo>
                    <a:pt x="41" y="173"/>
                  </a:lnTo>
                  <a:lnTo>
                    <a:pt x="41" y="172"/>
                  </a:lnTo>
                  <a:lnTo>
                    <a:pt x="42" y="171"/>
                  </a:lnTo>
                  <a:lnTo>
                    <a:pt x="43" y="170"/>
                  </a:lnTo>
                  <a:lnTo>
                    <a:pt x="44" y="167"/>
                  </a:lnTo>
                  <a:lnTo>
                    <a:pt x="45" y="167"/>
                  </a:lnTo>
                  <a:lnTo>
                    <a:pt x="45" y="166"/>
                  </a:lnTo>
                  <a:lnTo>
                    <a:pt x="44" y="166"/>
                  </a:lnTo>
                  <a:lnTo>
                    <a:pt x="27" y="166"/>
                  </a:lnTo>
                  <a:lnTo>
                    <a:pt x="22" y="169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19" y="167"/>
                  </a:lnTo>
                  <a:lnTo>
                    <a:pt x="18" y="167"/>
                  </a:lnTo>
                  <a:lnTo>
                    <a:pt x="18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6" y="167"/>
                  </a:lnTo>
                  <a:lnTo>
                    <a:pt x="15" y="165"/>
                  </a:lnTo>
                  <a:lnTo>
                    <a:pt x="15" y="164"/>
                  </a:lnTo>
                  <a:lnTo>
                    <a:pt x="15" y="163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5" y="161"/>
                  </a:lnTo>
                  <a:lnTo>
                    <a:pt x="16" y="161"/>
                  </a:lnTo>
                  <a:lnTo>
                    <a:pt x="17" y="160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4" y="158"/>
                  </a:lnTo>
                  <a:lnTo>
                    <a:pt x="14" y="157"/>
                  </a:lnTo>
                  <a:lnTo>
                    <a:pt x="15" y="156"/>
                  </a:lnTo>
                  <a:lnTo>
                    <a:pt x="16" y="155"/>
                  </a:lnTo>
                  <a:lnTo>
                    <a:pt x="16" y="153"/>
                  </a:lnTo>
                  <a:lnTo>
                    <a:pt x="16" y="152"/>
                  </a:lnTo>
                  <a:lnTo>
                    <a:pt x="15" y="150"/>
                  </a:lnTo>
                  <a:lnTo>
                    <a:pt x="16" y="149"/>
                  </a:lnTo>
                  <a:lnTo>
                    <a:pt x="16" y="148"/>
                  </a:lnTo>
                  <a:lnTo>
                    <a:pt x="17" y="147"/>
                  </a:lnTo>
                  <a:lnTo>
                    <a:pt x="18" y="147"/>
                  </a:lnTo>
                  <a:lnTo>
                    <a:pt x="19" y="146"/>
                  </a:lnTo>
                  <a:lnTo>
                    <a:pt x="19" y="145"/>
                  </a:lnTo>
                  <a:lnTo>
                    <a:pt x="18" y="144"/>
                  </a:lnTo>
                  <a:lnTo>
                    <a:pt x="17" y="144"/>
                  </a:lnTo>
                  <a:lnTo>
                    <a:pt x="17" y="143"/>
                  </a:lnTo>
                  <a:lnTo>
                    <a:pt x="16" y="141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7" y="139"/>
                  </a:lnTo>
                  <a:lnTo>
                    <a:pt x="17" y="138"/>
                  </a:lnTo>
                  <a:lnTo>
                    <a:pt x="18" y="137"/>
                  </a:lnTo>
                  <a:lnTo>
                    <a:pt x="19" y="137"/>
                  </a:lnTo>
                  <a:lnTo>
                    <a:pt x="21" y="136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19" y="135"/>
                  </a:lnTo>
                  <a:lnTo>
                    <a:pt x="19" y="133"/>
                  </a:lnTo>
                  <a:lnTo>
                    <a:pt x="18" y="133"/>
                  </a:lnTo>
                  <a:lnTo>
                    <a:pt x="18" y="135"/>
                  </a:lnTo>
                  <a:lnTo>
                    <a:pt x="17" y="135"/>
                  </a:lnTo>
                  <a:lnTo>
                    <a:pt x="16" y="133"/>
                  </a:lnTo>
                  <a:lnTo>
                    <a:pt x="15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8" y="131"/>
                  </a:lnTo>
                  <a:lnTo>
                    <a:pt x="19" y="131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1" y="129"/>
                  </a:lnTo>
                  <a:lnTo>
                    <a:pt x="22" y="130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4" y="126"/>
                  </a:lnTo>
                  <a:lnTo>
                    <a:pt x="25" y="126"/>
                  </a:lnTo>
                  <a:lnTo>
                    <a:pt x="26" y="124"/>
                  </a:lnTo>
                  <a:lnTo>
                    <a:pt x="26" y="123"/>
                  </a:lnTo>
                  <a:lnTo>
                    <a:pt x="25" y="122"/>
                  </a:lnTo>
                  <a:lnTo>
                    <a:pt x="25" y="121"/>
                  </a:lnTo>
                  <a:lnTo>
                    <a:pt x="25" y="120"/>
                  </a:lnTo>
                  <a:lnTo>
                    <a:pt x="25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4" y="114"/>
                  </a:lnTo>
                  <a:lnTo>
                    <a:pt x="24" y="115"/>
                  </a:lnTo>
                  <a:lnTo>
                    <a:pt x="23" y="116"/>
                  </a:lnTo>
                  <a:lnTo>
                    <a:pt x="23" y="118"/>
                  </a:lnTo>
                  <a:lnTo>
                    <a:pt x="22" y="118"/>
                  </a:lnTo>
                  <a:lnTo>
                    <a:pt x="21" y="118"/>
                  </a:lnTo>
                  <a:lnTo>
                    <a:pt x="21" y="116"/>
                  </a:lnTo>
                  <a:lnTo>
                    <a:pt x="21" y="115"/>
                  </a:lnTo>
                  <a:lnTo>
                    <a:pt x="22" y="114"/>
                  </a:lnTo>
                  <a:lnTo>
                    <a:pt x="22" y="113"/>
                  </a:lnTo>
                  <a:lnTo>
                    <a:pt x="22" y="112"/>
                  </a:lnTo>
                  <a:lnTo>
                    <a:pt x="22" y="111"/>
                  </a:lnTo>
                  <a:lnTo>
                    <a:pt x="21" y="112"/>
                  </a:lnTo>
                  <a:lnTo>
                    <a:pt x="21" y="113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8" y="113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6" y="110"/>
                  </a:lnTo>
                  <a:lnTo>
                    <a:pt x="15" y="109"/>
                  </a:lnTo>
                  <a:lnTo>
                    <a:pt x="15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2" y="106"/>
                  </a:lnTo>
                  <a:lnTo>
                    <a:pt x="10" y="106"/>
                  </a:lnTo>
                  <a:lnTo>
                    <a:pt x="10" y="105"/>
                  </a:lnTo>
                  <a:lnTo>
                    <a:pt x="9" y="105"/>
                  </a:lnTo>
                  <a:lnTo>
                    <a:pt x="9" y="104"/>
                  </a:lnTo>
                  <a:lnTo>
                    <a:pt x="8" y="103"/>
                  </a:lnTo>
                  <a:lnTo>
                    <a:pt x="8" y="102"/>
                  </a:lnTo>
                  <a:lnTo>
                    <a:pt x="8" y="101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8" y="96"/>
                  </a:lnTo>
                  <a:lnTo>
                    <a:pt x="7" y="96"/>
                  </a:lnTo>
                  <a:lnTo>
                    <a:pt x="7" y="97"/>
                  </a:lnTo>
                  <a:lnTo>
                    <a:pt x="6" y="97"/>
                  </a:lnTo>
                  <a:lnTo>
                    <a:pt x="6" y="98"/>
                  </a:lnTo>
                  <a:lnTo>
                    <a:pt x="5" y="97"/>
                  </a:lnTo>
                  <a:lnTo>
                    <a:pt x="5" y="96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0" y="92"/>
                  </a:lnTo>
                  <a:lnTo>
                    <a:pt x="1" y="92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8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5" y="74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3" y="73"/>
                  </a:lnTo>
                  <a:lnTo>
                    <a:pt x="24" y="73"/>
                  </a:lnTo>
                  <a:lnTo>
                    <a:pt x="26" y="73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9" y="73"/>
                  </a:lnTo>
                  <a:lnTo>
                    <a:pt x="41" y="73"/>
                  </a:lnTo>
                  <a:lnTo>
                    <a:pt x="44" y="73"/>
                  </a:lnTo>
                  <a:lnTo>
                    <a:pt x="47" y="73"/>
                  </a:lnTo>
                  <a:lnTo>
                    <a:pt x="49" y="73"/>
                  </a:lnTo>
                  <a:lnTo>
                    <a:pt x="56" y="72"/>
                  </a:lnTo>
                  <a:lnTo>
                    <a:pt x="55" y="71"/>
                  </a:lnTo>
                  <a:lnTo>
                    <a:pt x="61" y="71"/>
                  </a:lnTo>
                  <a:lnTo>
                    <a:pt x="62" y="70"/>
                  </a:lnTo>
                  <a:lnTo>
                    <a:pt x="64" y="69"/>
                  </a:lnTo>
                  <a:lnTo>
                    <a:pt x="65" y="69"/>
                  </a:lnTo>
                  <a:lnTo>
                    <a:pt x="65" y="68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5"/>
                  </a:lnTo>
                  <a:lnTo>
                    <a:pt x="67" y="64"/>
                  </a:lnTo>
                  <a:lnTo>
                    <a:pt x="67" y="61"/>
                  </a:lnTo>
                  <a:lnTo>
                    <a:pt x="67" y="57"/>
                  </a:lnTo>
                  <a:lnTo>
                    <a:pt x="68" y="57"/>
                  </a:lnTo>
                  <a:lnTo>
                    <a:pt x="68" y="56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70" y="53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2" y="52"/>
                  </a:lnTo>
                  <a:lnTo>
                    <a:pt x="72" y="51"/>
                  </a:lnTo>
                  <a:lnTo>
                    <a:pt x="73" y="51"/>
                  </a:lnTo>
                  <a:lnTo>
                    <a:pt x="73" y="50"/>
                  </a:lnTo>
                  <a:lnTo>
                    <a:pt x="74" y="50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2"/>
                  </a:lnTo>
                  <a:lnTo>
                    <a:pt x="91" y="43"/>
                  </a:lnTo>
                  <a:lnTo>
                    <a:pt x="91" y="42"/>
                  </a:lnTo>
                  <a:lnTo>
                    <a:pt x="91" y="34"/>
                  </a:lnTo>
                  <a:lnTo>
                    <a:pt x="92" y="34"/>
                  </a:lnTo>
                  <a:lnTo>
                    <a:pt x="92" y="31"/>
                  </a:lnTo>
                  <a:lnTo>
                    <a:pt x="92" y="30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5" y="28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9" y="26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9" y="16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11" y="14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9" y="14"/>
                  </a:lnTo>
                  <a:lnTo>
                    <a:pt x="119" y="13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2" y="10"/>
                  </a:lnTo>
                  <a:lnTo>
                    <a:pt x="122" y="8"/>
                  </a:lnTo>
                  <a:lnTo>
                    <a:pt x="128" y="8"/>
                  </a:lnTo>
                  <a:lnTo>
                    <a:pt x="128" y="5"/>
                  </a:lnTo>
                  <a:lnTo>
                    <a:pt x="129" y="5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7" name="Freeform 80"/>
            <p:cNvSpPr>
              <a:spLocks/>
            </p:cNvSpPr>
            <p:nvPr/>
          </p:nvSpPr>
          <p:spPr bwMode="auto">
            <a:xfrm>
              <a:off x="3125787" y="2490788"/>
              <a:ext cx="322263" cy="285750"/>
            </a:xfrm>
            <a:custGeom>
              <a:avLst/>
              <a:gdLst>
                <a:gd name="T0" fmla="*/ 192 w 203"/>
                <a:gd name="T1" fmla="*/ 17 h 180"/>
                <a:gd name="T2" fmla="*/ 200 w 203"/>
                <a:gd name="T3" fmla="*/ 23 h 180"/>
                <a:gd name="T4" fmla="*/ 192 w 203"/>
                <a:gd name="T5" fmla="*/ 26 h 180"/>
                <a:gd name="T6" fmla="*/ 180 w 203"/>
                <a:gd name="T7" fmla="*/ 31 h 180"/>
                <a:gd name="T8" fmla="*/ 172 w 203"/>
                <a:gd name="T9" fmla="*/ 36 h 180"/>
                <a:gd name="T10" fmla="*/ 167 w 203"/>
                <a:gd name="T11" fmla="*/ 44 h 180"/>
                <a:gd name="T12" fmla="*/ 159 w 203"/>
                <a:gd name="T13" fmla="*/ 51 h 180"/>
                <a:gd name="T14" fmla="*/ 154 w 203"/>
                <a:gd name="T15" fmla="*/ 59 h 180"/>
                <a:gd name="T16" fmla="*/ 150 w 203"/>
                <a:gd name="T17" fmla="*/ 67 h 180"/>
                <a:gd name="T18" fmla="*/ 145 w 203"/>
                <a:gd name="T19" fmla="*/ 74 h 180"/>
                <a:gd name="T20" fmla="*/ 141 w 203"/>
                <a:gd name="T21" fmla="*/ 82 h 180"/>
                <a:gd name="T22" fmla="*/ 136 w 203"/>
                <a:gd name="T23" fmla="*/ 90 h 180"/>
                <a:gd name="T24" fmla="*/ 132 w 203"/>
                <a:gd name="T25" fmla="*/ 95 h 180"/>
                <a:gd name="T26" fmla="*/ 128 w 203"/>
                <a:gd name="T27" fmla="*/ 101 h 180"/>
                <a:gd name="T28" fmla="*/ 123 w 203"/>
                <a:gd name="T29" fmla="*/ 107 h 180"/>
                <a:gd name="T30" fmla="*/ 119 w 203"/>
                <a:gd name="T31" fmla="*/ 116 h 180"/>
                <a:gd name="T32" fmla="*/ 115 w 203"/>
                <a:gd name="T33" fmla="*/ 123 h 180"/>
                <a:gd name="T34" fmla="*/ 109 w 203"/>
                <a:gd name="T35" fmla="*/ 132 h 180"/>
                <a:gd name="T36" fmla="*/ 103 w 203"/>
                <a:gd name="T37" fmla="*/ 133 h 180"/>
                <a:gd name="T38" fmla="*/ 101 w 203"/>
                <a:gd name="T39" fmla="*/ 136 h 180"/>
                <a:gd name="T40" fmla="*/ 95 w 203"/>
                <a:gd name="T41" fmla="*/ 138 h 180"/>
                <a:gd name="T42" fmla="*/ 97 w 203"/>
                <a:gd name="T43" fmla="*/ 142 h 180"/>
                <a:gd name="T44" fmla="*/ 97 w 203"/>
                <a:gd name="T45" fmla="*/ 150 h 180"/>
                <a:gd name="T46" fmla="*/ 94 w 203"/>
                <a:gd name="T47" fmla="*/ 155 h 180"/>
                <a:gd name="T48" fmla="*/ 90 w 203"/>
                <a:gd name="T49" fmla="*/ 160 h 180"/>
                <a:gd name="T50" fmla="*/ 84 w 203"/>
                <a:gd name="T51" fmla="*/ 163 h 180"/>
                <a:gd name="T52" fmla="*/ 80 w 203"/>
                <a:gd name="T53" fmla="*/ 169 h 180"/>
                <a:gd name="T54" fmla="*/ 74 w 203"/>
                <a:gd name="T55" fmla="*/ 175 h 180"/>
                <a:gd name="T56" fmla="*/ 46 w 203"/>
                <a:gd name="T57" fmla="*/ 152 h 180"/>
                <a:gd name="T58" fmla="*/ 9 w 203"/>
                <a:gd name="T59" fmla="*/ 103 h 180"/>
                <a:gd name="T60" fmla="*/ 0 w 203"/>
                <a:gd name="T61" fmla="*/ 75 h 180"/>
                <a:gd name="T62" fmla="*/ 8 w 203"/>
                <a:gd name="T63" fmla="*/ 76 h 180"/>
                <a:gd name="T64" fmla="*/ 15 w 203"/>
                <a:gd name="T65" fmla="*/ 74 h 180"/>
                <a:gd name="T66" fmla="*/ 23 w 203"/>
                <a:gd name="T67" fmla="*/ 73 h 180"/>
                <a:gd name="T68" fmla="*/ 31 w 203"/>
                <a:gd name="T69" fmla="*/ 67 h 180"/>
                <a:gd name="T70" fmla="*/ 37 w 203"/>
                <a:gd name="T71" fmla="*/ 61 h 180"/>
                <a:gd name="T72" fmla="*/ 41 w 203"/>
                <a:gd name="T73" fmla="*/ 59 h 180"/>
                <a:gd name="T74" fmla="*/ 49 w 203"/>
                <a:gd name="T75" fmla="*/ 59 h 180"/>
                <a:gd name="T76" fmla="*/ 58 w 203"/>
                <a:gd name="T77" fmla="*/ 52 h 180"/>
                <a:gd name="T78" fmla="*/ 66 w 203"/>
                <a:gd name="T79" fmla="*/ 49 h 180"/>
                <a:gd name="T80" fmla="*/ 74 w 203"/>
                <a:gd name="T81" fmla="*/ 44 h 180"/>
                <a:gd name="T82" fmla="*/ 78 w 203"/>
                <a:gd name="T83" fmla="*/ 40 h 180"/>
                <a:gd name="T84" fmla="*/ 80 w 203"/>
                <a:gd name="T85" fmla="*/ 32 h 180"/>
                <a:gd name="T86" fmla="*/ 86 w 203"/>
                <a:gd name="T87" fmla="*/ 28 h 180"/>
                <a:gd name="T88" fmla="*/ 93 w 203"/>
                <a:gd name="T89" fmla="*/ 24 h 180"/>
                <a:gd name="T90" fmla="*/ 99 w 203"/>
                <a:gd name="T91" fmla="*/ 20 h 180"/>
                <a:gd name="T92" fmla="*/ 103 w 203"/>
                <a:gd name="T93" fmla="*/ 17 h 180"/>
                <a:gd name="T94" fmla="*/ 115 w 203"/>
                <a:gd name="T95" fmla="*/ 15 h 180"/>
                <a:gd name="T96" fmla="*/ 120 w 203"/>
                <a:gd name="T97" fmla="*/ 10 h 180"/>
                <a:gd name="T98" fmla="*/ 127 w 203"/>
                <a:gd name="T99" fmla="*/ 13 h 180"/>
                <a:gd name="T100" fmla="*/ 134 w 203"/>
                <a:gd name="T101" fmla="*/ 11 h 180"/>
                <a:gd name="T102" fmla="*/ 143 w 203"/>
                <a:gd name="T103" fmla="*/ 10 h 180"/>
                <a:gd name="T104" fmla="*/ 151 w 203"/>
                <a:gd name="T105" fmla="*/ 7 h 180"/>
                <a:gd name="T106" fmla="*/ 161 w 203"/>
                <a:gd name="T107" fmla="*/ 5 h 180"/>
                <a:gd name="T108" fmla="*/ 170 w 203"/>
                <a:gd name="T109" fmla="*/ 3 h 180"/>
                <a:gd name="T110" fmla="*/ 178 w 203"/>
                <a:gd name="T111" fmla="*/ 3 h 180"/>
                <a:gd name="T112" fmla="*/ 186 w 203"/>
                <a:gd name="T113" fmla="*/ 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3" h="180">
                  <a:moveTo>
                    <a:pt x="192" y="0"/>
                  </a:moveTo>
                  <a:lnTo>
                    <a:pt x="192" y="2"/>
                  </a:lnTo>
                  <a:lnTo>
                    <a:pt x="192" y="5"/>
                  </a:lnTo>
                  <a:lnTo>
                    <a:pt x="192" y="9"/>
                  </a:lnTo>
                  <a:lnTo>
                    <a:pt x="192" y="10"/>
                  </a:lnTo>
                  <a:lnTo>
                    <a:pt x="192" y="11"/>
                  </a:lnTo>
                  <a:lnTo>
                    <a:pt x="192" y="14"/>
                  </a:lnTo>
                  <a:lnTo>
                    <a:pt x="192" y="15"/>
                  </a:lnTo>
                  <a:lnTo>
                    <a:pt x="192" y="17"/>
                  </a:lnTo>
                  <a:lnTo>
                    <a:pt x="193" y="17"/>
                  </a:lnTo>
                  <a:lnTo>
                    <a:pt x="194" y="17"/>
                  </a:lnTo>
                  <a:lnTo>
                    <a:pt x="195" y="16"/>
                  </a:lnTo>
                  <a:lnTo>
                    <a:pt x="196" y="16"/>
                  </a:lnTo>
                  <a:lnTo>
                    <a:pt x="203" y="18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1" y="23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198" y="23"/>
                  </a:lnTo>
                  <a:lnTo>
                    <a:pt x="197" y="23"/>
                  </a:lnTo>
                  <a:lnTo>
                    <a:pt x="197" y="24"/>
                  </a:lnTo>
                  <a:lnTo>
                    <a:pt x="196" y="24"/>
                  </a:lnTo>
                  <a:lnTo>
                    <a:pt x="195" y="24"/>
                  </a:lnTo>
                  <a:lnTo>
                    <a:pt x="194" y="25"/>
                  </a:lnTo>
                  <a:lnTo>
                    <a:pt x="193" y="25"/>
                  </a:lnTo>
                  <a:lnTo>
                    <a:pt x="192" y="26"/>
                  </a:lnTo>
                  <a:lnTo>
                    <a:pt x="191" y="26"/>
                  </a:lnTo>
                  <a:lnTo>
                    <a:pt x="189" y="27"/>
                  </a:lnTo>
                  <a:lnTo>
                    <a:pt x="188" y="28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30"/>
                  </a:lnTo>
                  <a:lnTo>
                    <a:pt x="180" y="31"/>
                  </a:lnTo>
                  <a:lnTo>
                    <a:pt x="178" y="31"/>
                  </a:lnTo>
                  <a:lnTo>
                    <a:pt x="177" y="31"/>
                  </a:lnTo>
                  <a:lnTo>
                    <a:pt x="177" y="32"/>
                  </a:lnTo>
                  <a:lnTo>
                    <a:pt x="176" y="32"/>
                  </a:lnTo>
                  <a:lnTo>
                    <a:pt x="176" y="33"/>
                  </a:lnTo>
                  <a:lnTo>
                    <a:pt x="175" y="33"/>
                  </a:lnTo>
                  <a:lnTo>
                    <a:pt x="174" y="34"/>
                  </a:lnTo>
                  <a:lnTo>
                    <a:pt x="172" y="35"/>
                  </a:lnTo>
                  <a:lnTo>
                    <a:pt x="172" y="36"/>
                  </a:lnTo>
                  <a:lnTo>
                    <a:pt x="171" y="36"/>
                  </a:lnTo>
                  <a:lnTo>
                    <a:pt x="170" y="37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1"/>
                  </a:lnTo>
                  <a:lnTo>
                    <a:pt x="168" y="42"/>
                  </a:lnTo>
                  <a:lnTo>
                    <a:pt x="168" y="43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6" y="44"/>
                  </a:lnTo>
                  <a:lnTo>
                    <a:pt x="165" y="47"/>
                  </a:lnTo>
                  <a:lnTo>
                    <a:pt x="163" y="48"/>
                  </a:lnTo>
                  <a:lnTo>
                    <a:pt x="163" y="49"/>
                  </a:lnTo>
                  <a:lnTo>
                    <a:pt x="162" y="49"/>
                  </a:lnTo>
                  <a:lnTo>
                    <a:pt x="161" y="50"/>
                  </a:lnTo>
                  <a:lnTo>
                    <a:pt x="160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59" y="53"/>
                  </a:lnTo>
                  <a:lnTo>
                    <a:pt x="158" y="54"/>
                  </a:lnTo>
                  <a:lnTo>
                    <a:pt x="158" y="56"/>
                  </a:lnTo>
                  <a:lnTo>
                    <a:pt x="157" y="57"/>
                  </a:lnTo>
                  <a:lnTo>
                    <a:pt x="157" y="58"/>
                  </a:lnTo>
                  <a:lnTo>
                    <a:pt x="155" y="58"/>
                  </a:lnTo>
                  <a:lnTo>
                    <a:pt x="155" y="59"/>
                  </a:lnTo>
                  <a:lnTo>
                    <a:pt x="154" y="59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3" y="61"/>
                  </a:lnTo>
                  <a:lnTo>
                    <a:pt x="152" y="61"/>
                  </a:lnTo>
                  <a:lnTo>
                    <a:pt x="152" y="62"/>
                  </a:lnTo>
                  <a:lnTo>
                    <a:pt x="151" y="64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49" y="69"/>
                  </a:lnTo>
                  <a:lnTo>
                    <a:pt x="148" y="70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8" y="73"/>
                  </a:lnTo>
                  <a:lnTo>
                    <a:pt x="146" y="73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3" y="77"/>
                  </a:lnTo>
                  <a:lnTo>
                    <a:pt x="142" y="78"/>
                  </a:lnTo>
                  <a:lnTo>
                    <a:pt x="142" y="79"/>
                  </a:lnTo>
                  <a:lnTo>
                    <a:pt x="141" y="79"/>
                  </a:lnTo>
                  <a:lnTo>
                    <a:pt x="141" y="81"/>
                  </a:lnTo>
                  <a:lnTo>
                    <a:pt x="141" y="82"/>
                  </a:lnTo>
                  <a:lnTo>
                    <a:pt x="140" y="83"/>
                  </a:lnTo>
                  <a:lnTo>
                    <a:pt x="138" y="84"/>
                  </a:lnTo>
                  <a:lnTo>
                    <a:pt x="138" y="85"/>
                  </a:lnTo>
                  <a:lnTo>
                    <a:pt x="137" y="86"/>
                  </a:lnTo>
                  <a:lnTo>
                    <a:pt x="136" y="86"/>
                  </a:lnTo>
                  <a:lnTo>
                    <a:pt x="136" y="87"/>
                  </a:lnTo>
                  <a:lnTo>
                    <a:pt x="137" y="89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1"/>
                  </a:lnTo>
                  <a:lnTo>
                    <a:pt x="135" y="91"/>
                  </a:lnTo>
                  <a:lnTo>
                    <a:pt x="134" y="91"/>
                  </a:lnTo>
                  <a:lnTo>
                    <a:pt x="133" y="92"/>
                  </a:lnTo>
                  <a:lnTo>
                    <a:pt x="133" y="93"/>
                  </a:lnTo>
                  <a:lnTo>
                    <a:pt x="132" y="93"/>
                  </a:lnTo>
                  <a:lnTo>
                    <a:pt x="133" y="94"/>
                  </a:lnTo>
                  <a:lnTo>
                    <a:pt x="133" y="95"/>
                  </a:lnTo>
                  <a:lnTo>
                    <a:pt x="132" y="95"/>
                  </a:lnTo>
                  <a:lnTo>
                    <a:pt x="131" y="95"/>
                  </a:lnTo>
                  <a:lnTo>
                    <a:pt x="129" y="96"/>
                  </a:lnTo>
                  <a:lnTo>
                    <a:pt x="129" y="98"/>
                  </a:lnTo>
                  <a:lnTo>
                    <a:pt x="128" y="98"/>
                  </a:lnTo>
                  <a:lnTo>
                    <a:pt x="128" y="99"/>
                  </a:lnTo>
                  <a:lnTo>
                    <a:pt x="129" y="99"/>
                  </a:lnTo>
                  <a:lnTo>
                    <a:pt x="129" y="99"/>
                  </a:lnTo>
                  <a:lnTo>
                    <a:pt x="128" y="100"/>
                  </a:lnTo>
                  <a:lnTo>
                    <a:pt x="128" y="101"/>
                  </a:lnTo>
                  <a:lnTo>
                    <a:pt x="127" y="101"/>
                  </a:lnTo>
                  <a:lnTo>
                    <a:pt x="127" y="102"/>
                  </a:lnTo>
                  <a:lnTo>
                    <a:pt x="126" y="103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3" y="108"/>
                  </a:lnTo>
                  <a:lnTo>
                    <a:pt x="123" y="110"/>
                  </a:lnTo>
                  <a:lnTo>
                    <a:pt x="123" y="111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21" y="113"/>
                  </a:lnTo>
                  <a:lnTo>
                    <a:pt x="120" y="115"/>
                  </a:lnTo>
                  <a:lnTo>
                    <a:pt x="119" y="115"/>
                  </a:lnTo>
                  <a:lnTo>
                    <a:pt x="119" y="116"/>
                  </a:lnTo>
                  <a:lnTo>
                    <a:pt x="118" y="117"/>
                  </a:lnTo>
                  <a:lnTo>
                    <a:pt x="118" y="116"/>
                  </a:lnTo>
                  <a:lnTo>
                    <a:pt x="118" y="117"/>
                  </a:lnTo>
                  <a:lnTo>
                    <a:pt x="118" y="118"/>
                  </a:lnTo>
                  <a:lnTo>
                    <a:pt x="118" y="119"/>
                  </a:lnTo>
                  <a:lnTo>
                    <a:pt x="117" y="120"/>
                  </a:lnTo>
                  <a:lnTo>
                    <a:pt x="116" y="120"/>
                  </a:lnTo>
                  <a:lnTo>
                    <a:pt x="115" y="121"/>
                  </a:lnTo>
                  <a:lnTo>
                    <a:pt x="115" y="123"/>
                  </a:lnTo>
                  <a:lnTo>
                    <a:pt x="114" y="124"/>
                  </a:lnTo>
                  <a:lnTo>
                    <a:pt x="114" y="125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1" y="127"/>
                  </a:lnTo>
                  <a:lnTo>
                    <a:pt x="111" y="128"/>
                  </a:lnTo>
                  <a:lnTo>
                    <a:pt x="110" y="129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10" y="132"/>
                  </a:lnTo>
                  <a:lnTo>
                    <a:pt x="110" y="133"/>
                  </a:lnTo>
                  <a:lnTo>
                    <a:pt x="109" y="133"/>
                  </a:lnTo>
                  <a:lnTo>
                    <a:pt x="109" y="132"/>
                  </a:lnTo>
                  <a:lnTo>
                    <a:pt x="108" y="132"/>
                  </a:lnTo>
                  <a:lnTo>
                    <a:pt x="107" y="132"/>
                  </a:lnTo>
                  <a:lnTo>
                    <a:pt x="106" y="133"/>
                  </a:lnTo>
                  <a:lnTo>
                    <a:pt x="105" y="133"/>
                  </a:lnTo>
                  <a:lnTo>
                    <a:pt x="103" y="133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3" y="136"/>
                  </a:lnTo>
                  <a:lnTo>
                    <a:pt x="102" y="136"/>
                  </a:lnTo>
                  <a:lnTo>
                    <a:pt x="102" y="137"/>
                  </a:lnTo>
                  <a:lnTo>
                    <a:pt x="101" y="137"/>
                  </a:lnTo>
                  <a:lnTo>
                    <a:pt x="100" y="137"/>
                  </a:lnTo>
                  <a:lnTo>
                    <a:pt x="100" y="136"/>
                  </a:lnTo>
                  <a:lnTo>
                    <a:pt x="101" y="136"/>
                  </a:lnTo>
                  <a:lnTo>
                    <a:pt x="100" y="135"/>
                  </a:lnTo>
                  <a:lnTo>
                    <a:pt x="100" y="134"/>
                  </a:lnTo>
                  <a:lnTo>
                    <a:pt x="99" y="134"/>
                  </a:lnTo>
                  <a:lnTo>
                    <a:pt x="99" y="135"/>
                  </a:lnTo>
                  <a:lnTo>
                    <a:pt x="98" y="136"/>
                  </a:lnTo>
                  <a:lnTo>
                    <a:pt x="98" y="137"/>
                  </a:lnTo>
                  <a:lnTo>
                    <a:pt x="97" y="137"/>
                  </a:lnTo>
                  <a:lnTo>
                    <a:pt x="95" y="137"/>
                  </a:lnTo>
                  <a:lnTo>
                    <a:pt x="95" y="138"/>
                  </a:lnTo>
                  <a:lnTo>
                    <a:pt x="97" y="140"/>
                  </a:lnTo>
                  <a:lnTo>
                    <a:pt x="97" y="141"/>
                  </a:lnTo>
                  <a:lnTo>
                    <a:pt x="95" y="141"/>
                  </a:lnTo>
                  <a:lnTo>
                    <a:pt x="95" y="141"/>
                  </a:lnTo>
                  <a:lnTo>
                    <a:pt x="94" y="141"/>
                  </a:lnTo>
                  <a:lnTo>
                    <a:pt x="94" y="142"/>
                  </a:lnTo>
                  <a:lnTo>
                    <a:pt x="95" y="142"/>
                  </a:lnTo>
                  <a:lnTo>
                    <a:pt x="95" y="142"/>
                  </a:lnTo>
                  <a:lnTo>
                    <a:pt x="97" y="142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8" y="144"/>
                  </a:lnTo>
                  <a:lnTo>
                    <a:pt x="99" y="145"/>
                  </a:lnTo>
                  <a:lnTo>
                    <a:pt x="100" y="146"/>
                  </a:lnTo>
                  <a:lnTo>
                    <a:pt x="100" y="147"/>
                  </a:lnTo>
                  <a:lnTo>
                    <a:pt x="99" y="149"/>
                  </a:lnTo>
                  <a:lnTo>
                    <a:pt x="98" y="150"/>
                  </a:lnTo>
                  <a:lnTo>
                    <a:pt x="97" y="150"/>
                  </a:lnTo>
                  <a:lnTo>
                    <a:pt x="95" y="150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5" y="154"/>
                  </a:lnTo>
                  <a:lnTo>
                    <a:pt x="95" y="155"/>
                  </a:lnTo>
                  <a:lnTo>
                    <a:pt x="94" y="155"/>
                  </a:lnTo>
                  <a:lnTo>
                    <a:pt x="94" y="157"/>
                  </a:lnTo>
                  <a:lnTo>
                    <a:pt x="94" y="155"/>
                  </a:lnTo>
                  <a:lnTo>
                    <a:pt x="93" y="155"/>
                  </a:lnTo>
                  <a:lnTo>
                    <a:pt x="92" y="157"/>
                  </a:lnTo>
                  <a:lnTo>
                    <a:pt x="92" y="158"/>
                  </a:lnTo>
                  <a:lnTo>
                    <a:pt x="91" y="158"/>
                  </a:lnTo>
                  <a:lnTo>
                    <a:pt x="90" y="158"/>
                  </a:lnTo>
                  <a:lnTo>
                    <a:pt x="90" y="159"/>
                  </a:lnTo>
                  <a:lnTo>
                    <a:pt x="90" y="160"/>
                  </a:lnTo>
                  <a:lnTo>
                    <a:pt x="90" y="161"/>
                  </a:lnTo>
                  <a:lnTo>
                    <a:pt x="90" y="162"/>
                  </a:lnTo>
                  <a:lnTo>
                    <a:pt x="89" y="162"/>
                  </a:lnTo>
                  <a:lnTo>
                    <a:pt x="89" y="163"/>
                  </a:lnTo>
                  <a:lnTo>
                    <a:pt x="88" y="163"/>
                  </a:lnTo>
                  <a:lnTo>
                    <a:pt x="86" y="163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3"/>
                  </a:lnTo>
                  <a:lnTo>
                    <a:pt x="84" y="164"/>
                  </a:lnTo>
                  <a:lnTo>
                    <a:pt x="83" y="164"/>
                  </a:lnTo>
                  <a:lnTo>
                    <a:pt x="83" y="166"/>
                  </a:lnTo>
                  <a:lnTo>
                    <a:pt x="83" y="167"/>
                  </a:lnTo>
                  <a:lnTo>
                    <a:pt x="82" y="167"/>
                  </a:lnTo>
                  <a:lnTo>
                    <a:pt x="82" y="168"/>
                  </a:lnTo>
                  <a:lnTo>
                    <a:pt x="81" y="168"/>
                  </a:lnTo>
                  <a:lnTo>
                    <a:pt x="81" y="169"/>
                  </a:lnTo>
                  <a:lnTo>
                    <a:pt x="80" y="169"/>
                  </a:lnTo>
                  <a:lnTo>
                    <a:pt x="78" y="170"/>
                  </a:lnTo>
                  <a:lnTo>
                    <a:pt x="77" y="170"/>
                  </a:lnTo>
                  <a:lnTo>
                    <a:pt x="77" y="171"/>
                  </a:lnTo>
                  <a:lnTo>
                    <a:pt x="76" y="171"/>
                  </a:lnTo>
                  <a:lnTo>
                    <a:pt x="76" y="172"/>
                  </a:lnTo>
                  <a:lnTo>
                    <a:pt x="75" y="171"/>
                  </a:lnTo>
                  <a:lnTo>
                    <a:pt x="75" y="172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6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2" y="178"/>
                  </a:lnTo>
                  <a:lnTo>
                    <a:pt x="72" y="179"/>
                  </a:lnTo>
                  <a:lnTo>
                    <a:pt x="71" y="179"/>
                  </a:lnTo>
                  <a:lnTo>
                    <a:pt x="71" y="180"/>
                  </a:lnTo>
                  <a:lnTo>
                    <a:pt x="60" y="168"/>
                  </a:lnTo>
                  <a:lnTo>
                    <a:pt x="46" y="152"/>
                  </a:lnTo>
                  <a:lnTo>
                    <a:pt x="41" y="146"/>
                  </a:lnTo>
                  <a:lnTo>
                    <a:pt x="32" y="135"/>
                  </a:lnTo>
                  <a:lnTo>
                    <a:pt x="15" y="117"/>
                  </a:lnTo>
                  <a:lnTo>
                    <a:pt x="14" y="115"/>
                  </a:lnTo>
                  <a:lnTo>
                    <a:pt x="13" y="112"/>
                  </a:lnTo>
                  <a:lnTo>
                    <a:pt x="12" y="112"/>
                  </a:lnTo>
                  <a:lnTo>
                    <a:pt x="12" y="110"/>
                  </a:lnTo>
                  <a:lnTo>
                    <a:pt x="11" y="108"/>
                  </a:lnTo>
                  <a:lnTo>
                    <a:pt x="9" y="103"/>
                  </a:lnTo>
                  <a:lnTo>
                    <a:pt x="8" y="101"/>
                  </a:lnTo>
                  <a:lnTo>
                    <a:pt x="8" y="100"/>
                  </a:lnTo>
                  <a:lnTo>
                    <a:pt x="6" y="93"/>
                  </a:lnTo>
                  <a:lnTo>
                    <a:pt x="5" y="91"/>
                  </a:lnTo>
                  <a:lnTo>
                    <a:pt x="4" y="89"/>
                  </a:lnTo>
                  <a:lnTo>
                    <a:pt x="3" y="84"/>
                  </a:lnTo>
                  <a:lnTo>
                    <a:pt x="1" y="81"/>
                  </a:lnTo>
                  <a:lnTo>
                    <a:pt x="1" y="78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7" y="77"/>
                  </a:lnTo>
                  <a:lnTo>
                    <a:pt x="7" y="76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9" y="75"/>
                  </a:lnTo>
                  <a:lnTo>
                    <a:pt x="11" y="76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20" y="76"/>
                  </a:lnTo>
                  <a:lnTo>
                    <a:pt x="21" y="76"/>
                  </a:lnTo>
                  <a:lnTo>
                    <a:pt x="22" y="75"/>
                  </a:lnTo>
                  <a:lnTo>
                    <a:pt x="22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6" y="70"/>
                  </a:lnTo>
                  <a:lnTo>
                    <a:pt x="28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8"/>
                  </a:lnTo>
                  <a:lnTo>
                    <a:pt x="31" y="67"/>
                  </a:lnTo>
                  <a:lnTo>
                    <a:pt x="31" y="66"/>
                  </a:lnTo>
                  <a:lnTo>
                    <a:pt x="32" y="66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4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7" y="60"/>
                  </a:lnTo>
                  <a:lnTo>
                    <a:pt x="38" y="60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47" y="59"/>
                  </a:lnTo>
                  <a:lnTo>
                    <a:pt x="47" y="58"/>
                  </a:lnTo>
                  <a:lnTo>
                    <a:pt x="48" y="59"/>
                  </a:lnTo>
                  <a:lnTo>
                    <a:pt x="49" y="58"/>
                  </a:lnTo>
                  <a:lnTo>
                    <a:pt x="49" y="59"/>
                  </a:lnTo>
                  <a:lnTo>
                    <a:pt x="50" y="58"/>
                  </a:lnTo>
                  <a:lnTo>
                    <a:pt x="50" y="57"/>
                  </a:lnTo>
                  <a:lnTo>
                    <a:pt x="51" y="57"/>
                  </a:lnTo>
                  <a:lnTo>
                    <a:pt x="51" y="56"/>
                  </a:lnTo>
                  <a:lnTo>
                    <a:pt x="52" y="54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60" y="51"/>
                  </a:lnTo>
                  <a:lnTo>
                    <a:pt x="61" y="51"/>
                  </a:lnTo>
                  <a:lnTo>
                    <a:pt x="63" y="51"/>
                  </a:lnTo>
                  <a:lnTo>
                    <a:pt x="64" y="50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6" y="48"/>
                  </a:lnTo>
                  <a:lnTo>
                    <a:pt x="67" y="48"/>
                  </a:lnTo>
                  <a:lnTo>
                    <a:pt x="68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1" y="48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3"/>
                  </a:lnTo>
                  <a:lnTo>
                    <a:pt x="76" y="42"/>
                  </a:lnTo>
                  <a:lnTo>
                    <a:pt x="76" y="41"/>
                  </a:lnTo>
                  <a:lnTo>
                    <a:pt x="77" y="41"/>
                  </a:lnTo>
                  <a:lnTo>
                    <a:pt x="78" y="41"/>
                  </a:lnTo>
                  <a:lnTo>
                    <a:pt x="78" y="40"/>
                  </a:lnTo>
                  <a:lnTo>
                    <a:pt x="78" y="39"/>
                  </a:lnTo>
                  <a:lnTo>
                    <a:pt x="80" y="37"/>
                  </a:lnTo>
                  <a:lnTo>
                    <a:pt x="80" y="36"/>
                  </a:lnTo>
                  <a:lnTo>
                    <a:pt x="78" y="36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80" y="32"/>
                  </a:lnTo>
                  <a:lnTo>
                    <a:pt x="80" y="31"/>
                  </a:lnTo>
                  <a:lnTo>
                    <a:pt x="80" y="30"/>
                  </a:lnTo>
                  <a:lnTo>
                    <a:pt x="81" y="30"/>
                  </a:lnTo>
                  <a:lnTo>
                    <a:pt x="82" y="30"/>
                  </a:lnTo>
                  <a:lnTo>
                    <a:pt x="83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8"/>
                  </a:lnTo>
                  <a:lnTo>
                    <a:pt x="89" y="27"/>
                  </a:lnTo>
                  <a:lnTo>
                    <a:pt x="89" y="26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3" y="24"/>
                  </a:lnTo>
                  <a:lnTo>
                    <a:pt x="94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99" y="20"/>
                  </a:lnTo>
                  <a:lnTo>
                    <a:pt x="100" y="20"/>
                  </a:lnTo>
                  <a:lnTo>
                    <a:pt x="101" y="19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3" y="17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5" y="14"/>
                  </a:lnTo>
                  <a:lnTo>
                    <a:pt x="115" y="13"/>
                  </a:lnTo>
                  <a:lnTo>
                    <a:pt x="116" y="13"/>
                  </a:lnTo>
                  <a:lnTo>
                    <a:pt x="117" y="13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20" y="10"/>
                  </a:lnTo>
                  <a:lnTo>
                    <a:pt x="121" y="10"/>
                  </a:lnTo>
                  <a:lnTo>
                    <a:pt x="121" y="11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5" y="11"/>
                  </a:lnTo>
                  <a:lnTo>
                    <a:pt x="126" y="11"/>
                  </a:lnTo>
                  <a:lnTo>
                    <a:pt x="126" y="13"/>
                  </a:lnTo>
                  <a:lnTo>
                    <a:pt x="127" y="13"/>
                  </a:lnTo>
                  <a:lnTo>
                    <a:pt x="127" y="14"/>
                  </a:lnTo>
                  <a:lnTo>
                    <a:pt x="128" y="14"/>
                  </a:lnTo>
                  <a:lnTo>
                    <a:pt x="128" y="13"/>
                  </a:lnTo>
                  <a:lnTo>
                    <a:pt x="129" y="13"/>
                  </a:lnTo>
                  <a:lnTo>
                    <a:pt x="131" y="11"/>
                  </a:lnTo>
                  <a:lnTo>
                    <a:pt x="132" y="11"/>
                  </a:lnTo>
                  <a:lnTo>
                    <a:pt x="133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7" y="13"/>
                  </a:lnTo>
                  <a:lnTo>
                    <a:pt x="138" y="13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5" y="9"/>
                  </a:lnTo>
                  <a:lnTo>
                    <a:pt x="146" y="9"/>
                  </a:lnTo>
                  <a:lnTo>
                    <a:pt x="148" y="9"/>
                  </a:lnTo>
                  <a:lnTo>
                    <a:pt x="149" y="9"/>
                  </a:lnTo>
                  <a:lnTo>
                    <a:pt x="150" y="9"/>
                  </a:lnTo>
                  <a:lnTo>
                    <a:pt x="151" y="9"/>
                  </a:lnTo>
                  <a:lnTo>
                    <a:pt x="151" y="8"/>
                  </a:lnTo>
                  <a:lnTo>
                    <a:pt x="151" y="7"/>
                  </a:lnTo>
                  <a:lnTo>
                    <a:pt x="152" y="7"/>
                  </a:lnTo>
                  <a:lnTo>
                    <a:pt x="152" y="6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7" y="7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0" y="5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3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3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1" y="3"/>
                  </a:lnTo>
                  <a:lnTo>
                    <a:pt x="172" y="3"/>
                  </a:lnTo>
                  <a:lnTo>
                    <a:pt x="174" y="5"/>
                  </a:lnTo>
                  <a:lnTo>
                    <a:pt x="175" y="3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7" y="3"/>
                  </a:lnTo>
                  <a:lnTo>
                    <a:pt x="177" y="3"/>
                  </a:lnTo>
                  <a:lnTo>
                    <a:pt x="178" y="3"/>
                  </a:lnTo>
                  <a:lnTo>
                    <a:pt x="179" y="3"/>
                  </a:lnTo>
                  <a:lnTo>
                    <a:pt x="180" y="3"/>
                  </a:lnTo>
                  <a:lnTo>
                    <a:pt x="182" y="3"/>
                  </a:lnTo>
                  <a:lnTo>
                    <a:pt x="183" y="3"/>
                  </a:lnTo>
                  <a:lnTo>
                    <a:pt x="184" y="3"/>
                  </a:lnTo>
                  <a:lnTo>
                    <a:pt x="184" y="2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8" name="Freeform 81"/>
            <p:cNvSpPr>
              <a:spLocks/>
            </p:cNvSpPr>
            <p:nvPr/>
          </p:nvSpPr>
          <p:spPr bwMode="auto">
            <a:xfrm>
              <a:off x="2533650" y="2105025"/>
              <a:ext cx="327025" cy="209550"/>
            </a:xfrm>
            <a:custGeom>
              <a:avLst/>
              <a:gdLst>
                <a:gd name="T0" fmla="*/ 188 w 206"/>
                <a:gd name="T1" fmla="*/ 11 h 132"/>
                <a:gd name="T2" fmla="*/ 184 w 206"/>
                <a:gd name="T3" fmla="*/ 17 h 132"/>
                <a:gd name="T4" fmla="*/ 183 w 206"/>
                <a:gd name="T5" fmla="*/ 25 h 132"/>
                <a:gd name="T6" fmla="*/ 180 w 206"/>
                <a:gd name="T7" fmla="*/ 33 h 132"/>
                <a:gd name="T8" fmla="*/ 175 w 206"/>
                <a:gd name="T9" fmla="*/ 42 h 132"/>
                <a:gd name="T10" fmla="*/ 175 w 206"/>
                <a:gd name="T11" fmla="*/ 51 h 132"/>
                <a:gd name="T12" fmla="*/ 176 w 206"/>
                <a:gd name="T13" fmla="*/ 59 h 132"/>
                <a:gd name="T14" fmla="*/ 176 w 206"/>
                <a:gd name="T15" fmla="*/ 65 h 132"/>
                <a:gd name="T16" fmla="*/ 181 w 206"/>
                <a:gd name="T17" fmla="*/ 71 h 132"/>
                <a:gd name="T18" fmla="*/ 176 w 206"/>
                <a:gd name="T19" fmla="*/ 76 h 132"/>
                <a:gd name="T20" fmla="*/ 182 w 206"/>
                <a:gd name="T21" fmla="*/ 81 h 132"/>
                <a:gd name="T22" fmla="*/ 185 w 206"/>
                <a:gd name="T23" fmla="*/ 89 h 132"/>
                <a:gd name="T24" fmla="*/ 191 w 206"/>
                <a:gd name="T25" fmla="*/ 94 h 132"/>
                <a:gd name="T26" fmla="*/ 197 w 206"/>
                <a:gd name="T27" fmla="*/ 96 h 132"/>
                <a:gd name="T28" fmla="*/ 199 w 206"/>
                <a:gd name="T29" fmla="*/ 104 h 132"/>
                <a:gd name="T30" fmla="*/ 204 w 206"/>
                <a:gd name="T31" fmla="*/ 110 h 132"/>
                <a:gd name="T32" fmla="*/ 202 w 206"/>
                <a:gd name="T33" fmla="*/ 115 h 132"/>
                <a:gd name="T34" fmla="*/ 198 w 206"/>
                <a:gd name="T35" fmla="*/ 121 h 132"/>
                <a:gd name="T36" fmla="*/ 197 w 206"/>
                <a:gd name="T37" fmla="*/ 126 h 132"/>
                <a:gd name="T38" fmla="*/ 193 w 206"/>
                <a:gd name="T39" fmla="*/ 132 h 132"/>
                <a:gd name="T40" fmla="*/ 182 w 206"/>
                <a:gd name="T41" fmla="*/ 132 h 132"/>
                <a:gd name="T42" fmla="*/ 172 w 206"/>
                <a:gd name="T43" fmla="*/ 132 h 132"/>
                <a:gd name="T44" fmla="*/ 163 w 206"/>
                <a:gd name="T45" fmla="*/ 132 h 132"/>
                <a:gd name="T46" fmla="*/ 153 w 206"/>
                <a:gd name="T47" fmla="*/ 132 h 132"/>
                <a:gd name="T48" fmla="*/ 141 w 206"/>
                <a:gd name="T49" fmla="*/ 132 h 132"/>
                <a:gd name="T50" fmla="*/ 128 w 206"/>
                <a:gd name="T51" fmla="*/ 132 h 132"/>
                <a:gd name="T52" fmla="*/ 118 w 206"/>
                <a:gd name="T53" fmla="*/ 132 h 132"/>
                <a:gd name="T54" fmla="*/ 105 w 206"/>
                <a:gd name="T55" fmla="*/ 132 h 132"/>
                <a:gd name="T56" fmla="*/ 91 w 206"/>
                <a:gd name="T57" fmla="*/ 131 h 132"/>
                <a:gd name="T58" fmla="*/ 85 w 206"/>
                <a:gd name="T59" fmla="*/ 126 h 132"/>
                <a:gd name="T60" fmla="*/ 78 w 206"/>
                <a:gd name="T61" fmla="*/ 121 h 132"/>
                <a:gd name="T62" fmla="*/ 77 w 206"/>
                <a:gd name="T63" fmla="*/ 114 h 132"/>
                <a:gd name="T64" fmla="*/ 77 w 206"/>
                <a:gd name="T65" fmla="*/ 106 h 132"/>
                <a:gd name="T66" fmla="*/ 69 w 206"/>
                <a:gd name="T67" fmla="*/ 101 h 132"/>
                <a:gd name="T68" fmla="*/ 63 w 206"/>
                <a:gd name="T69" fmla="*/ 98 h 132"/>
                <a:gd name="T70" fmla="*/ 62 w 206"/>
                <a:gd name="T71" fmla="*/ 93 h 132"/>
                <a:gd name="T72" fmla="*/ 61 w 206"/>
                <a:gd name="T73" fmla="*/ 85 h 132"/>
                <a:gd name="T74" fmla="*/ 60 w 206"/>
                <a:gd name="T75" fmla="*/ 76 h 132"/>
                <a:gd name="T76" fmla="*/ 63 w 206"/>
                <a:gd name="T77" fmla="*/ 72 h 132"/>
                <a:gd name="T78" fmla="*/ 62 w 206"/>
                <a:gd name="T79" fmla="*/ 65 h 132"/>
                <a:gd name="T80" fmla="*/ 58 w 206"/>
                <a:gd name="T81" fmla="*/ 59 h 132"/>
                <a:gd name="T82" fmla="*/ 51 w 206"/>
                <a:gd name="T83" fmla="*/ 56 h 132"/>
                <a:gd name="T84" fmla="*/ 43 w 206"/>
                <a:gd name="T85" fmla="*/ 55 h 132"/>
                <a:gd name="T86" fmla="*/ 34 w 206"/>
                <a:gd name="T87" fmla="*/ 51 h 132"/>
                <a:gd name="T88" fmla="*/ 25 w 206"/>
                <a:gd name="T89" fmla="*/ 53 h 132"/>
                <a:gd name="T90" fmla="*/ 20 w 206"/>
                <a:gd name="T91" fmla="*/ 46 h 132"/>
                <a:gd name="T92" fmla="*/ 12 w 206"/>
                <a:gd name="T93" fmla="*/ 41 h 132"/>
                <a:gd name="T94" fmla="*/ 7 w 206"/>
                <a:gd name="T95" fmla="*/ 37 h 132"/>
                <a:gd name="T96" fmla="*/ 2 w 206"/>
                <a:gd name="T97" fmla="*/ 28 h 132"/>
                <a:gd name="T98" fmla="*/ 4 w 206"/>
                <a:gd name="T99" fmla="*/ 19 h 132"/>
                <a:gd name="T100" fmla="*/ 7 w 206"/>
                <a:gd name="T101" fmla="*/ 13 h 132"/>
                <a:gd name="T102" fmla="*/ 0 w 206"/>
                <a:gd name="T103" fmla="*/ 9 h 132"/>
                <a:gd name="T104" fmla="*/ 19 w 206"/>
                <a:gd name="T105" fmla="*/ 8 h 132"/>
                <a:gd name="T106" fmla="*/ 31 w 206"/>
                <a:gd name="T107" fmla="*/ 8 h 132"/>
                <a:gd name="T108" fmla="*/ 45 w 206"/>
                <a:gd name="T109" fmla="*/ 8 h 132"/>
                <a:gd name="T110" fmla="*/ 124 w 206"/>
                <a:gd name="T111" fmla="*/ 8 h 132"/>
                <a:gd name="T112" fmla="*/ 163 w 206"/>
                <a:gd name="T113" fmla="*/ 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6" h="132">
                  <a:moveTo>
                    <a:pt x="163" y="6"/>
                  </a:moveTo>
                  <a:lnTo>
                    <a:pt x="163" y="8"/>
                  </a:lnTo>
                  <a:lnTo>
                    <a:pt x="168" y="8"/>
                  </a:lnTo>
                  <a:lnTo>
                    <a:pt x="171" y="8"/>
                  </a:lnTo>
                  <a:lnTo>
                    <a:pt x="182" y="8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87" y="9"/>
                  </a:lnTo>
                  <a:lnTo>
                    <a:pt x="188" y="11"/>
                  </a:lnTo>
                  <a:lnTo>
                    <a:pt x="188" y="12"/>
                  </a:lnTo>
                  <a:lnTo>
                    <a:pt x="187" y="12"/>
                  </a:lnTo>
                  <a:lnTo>
                    <a:pt x="187" y="14"/>
                  </a:lnTo>
                  <a:lnTo>
                    <a:pt x="185" y="14"/>
                  </a:lnTo>
                  <a:lnTo>
                    <a:pt x="185" y="15"/>
                  </a:lnTo>
                  <a:lnTo>
                    <a:pt x="185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4" y="17"/>
                  </a:lnTo>
                  <a:lnTo>
                    <a:pt x="184" y="19"/>
                  </a:lnTo>
                  <a:lnTo>
                    <a:pt x="185" y="20"/>
                  </a:lnTo>
                  <a:lnTo>
                    <a:pt x="185" y="21"/>
                  </a:lnTo>
                  <a:lnTo>
                    <a:pt x="184" y="21"/>
                  </a:lnTo>
                  <a:lnTo>
                    <a:pt x="184" y="22"/>
                  </a:lnTo>
                  <a:lnTo>
                    <a:pt x="184" y="23"/>
                  </a:lnTo>
                  <a:lnTo>
                    <a:pt x="183" y="23"/>
                  </a:lnTo>
                  <a:lnTo>
                    <a:pt x="183" y="24"/>
                  </a:lnTo>
                  <a:lnTo>
                    <a:pt x="183" y="25"/>
                  </a:lnTo>
                  <a:lnTo>
                    <a:pt x="183" y="26"/>
                  </a:lnTo>
                  <a:lnTo>
                    <a:pt x="183" y="28"/>
                  </a:lnTo>
                  <a:lnTo>
                    <a:pt x="182" y="28"/>
                  </a:lnTo>
                  <a:lnTo>
                    <a:pt x="182" y="29"/>
                  </a:lnTo>
                  <a:lnTo>
                    <a:pt x="182" y="30"/>
                  </a:lnTo>
                  <a:lnTo>
                    <a:pt x="182" y="31"/>
                  </a:lnTo>
                  <a:lnTo>
                    <a:pt x="181" y="31"/>
                  </a:lnTo>
                  <a:lnTo>
                    <a:pt x="181" y="32"/>
                  </a:lnTo>
                  <a:lnTo>
                    <a:pt x="180" y="33"/>
                  </a:lnTo>
                  <a:lnTo>
                    <a:pt x="180" y="34"/>
                  </a:lnTo>
                  <a:lnTo>
                    <a:pt x="180" y="36"/>
                  </a:lnTo>
                  <a:lnTo>
                    <a:pt x="180" y="37"/>
                  </a:lnTo>
                  <a:lnTo>
                    <a:pt x="179" y="38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6" y="40"/>
                  </a:lnTo>
                  <a:lnTo>
                    <a:pt x="175" y="41"/>
                  </a:lnTo>
                  <a:lnTo>
                    <a:pt x="175" y="42"/>
                  </a:lnTo>
                  <a:lnTo>
                    <a:pt x="174" y="43"/>
                  </a:lnTo>
                  <a:lnTo>
                    <a:pt x="174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5" y="50"/>
                  </a:lnTo>
                  <a:lnTo>
                    <a:pt x="175" y="51"/>
                  </a:lnTo>
                  <a:lnTo>
                    <a:pt x="176" y="53"/>
                  </a:lnTo>
                  <a:lnTo>
                    <a:pt x="176" y="54"/>
                  </a:lnTo>
                  <a:lnTo>
                    <a:pt x="178" y="55"/>
                  </a:lnTo>
                  <a:lnTo>
                    <a:pt x="178" y="56"/>
                  </a:lnTo>
                  <a:lnTo>
                    <a:pt x="178" y="57"/>
                  </a:lnTo>
                  <a:lnTo>
                    <a:pt x="178" y="58"/>
                  </a:lnTo>
                  <a:lnTo>
                    <a:pt x="179" y="58"/>
                  </a:lnTo>
                  <a:lnTo>
                    <a:pt x="178" y="59"/>
                  </a:lnTo>
                  <a:lnTo>
                    <a:pt x="176" y="59"/>
                  </a:lnTo>
                  <a:lnTo>
                    <a:pt x="176" y="60"/>
                  </a:lnTo>
                  <a:lnTo>
                    <a:pt x="176" y="62"/>
                  </a:lnTo>
                  <a:lnTo>
                    <a:pt x="175" y="62"/>
                  </a:lnTo>
                  <a:lnTo>
                    <a:pt x="175" y="63"/>
                  </a:lnTo>
                  <a:lnTo>
                    <a:pt x="174" y="63"/>
                  </a:lnTo>
                  <a:lnTo>
                    <a:pt x="174" y="64"/>
                  </a:lnTo>
                  <a:lnTo>
                    <a:pt x="175" y="64"/>
                  </a:lnTo>
                  <a:lnTo>
                    <a:pt x="175" y="65"/>
                  </a:lnTo>
                  <a:lnTo>
                    <a:pt x="176" y="65"/>
                  </a:lnTo>
                  <a:lnTo>
                    <a:pt x="176" y="66"/>
                  </a:lnTo>
                  <a:lnTo>
                    <a:pt x="176" y="67"/>
                  </a:lnTo>
                  <a:lnTo>
                    <a:pt x="176" y="68"/>
                  </a:lnTo>
                  <a:lnTo>
                    <a:pt x="176" y="70"/>
                  </a:lnTo>
                  <a:lnTo>
                    <a:pt x="178" y="70"/>
                  </a:lnTo>
                  <a:lnTo>
                    <a:pt x="179" y="70"/>
                  </a:lnTo>
                  <a:lnTo>
                    <a:pt x="179" y="71"/>
                  </a:lnTo>
                  <a:lnTo>
                    <a:pt x="180" y="71"/>
                  </a:lnTo>
                  <a:lnTo>
                    <a:pt x="181" y="71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0" y="73"/>
                  </a:lnTo>
                  <a:lnTo>
                    <a:pt x="179" y="73"/>
                  </a:lnTo>
                  <a:lnTo>
                    <a:pt x="178" y="73"/>
                  </a:lnTo>
                  <a:lnTo>
                    <a:pt x="176" y="73"/>
                  </a:lnTo>
                  <a:lnTo>
                    <a:pt x="175" y="73"/>
                  </a:lnTo>
                  <a:lnTo>
                    <a:pt x="176" y="75"/>
                  </a:lnTo>
                  <a:lnTo>
                    <a:pt x="176" y="76"/>
                  </a:lnTo>
                  <a:lnTo>
                    <a:pt x="178" y="76"/>
                  </a:lnTo>
                  <a:lnTo>
                    <a:pt x="179" y="77"/>
                  </a:lnTo>
                  <a:lnTo>
                    <a:pt x="180" y="79"/>
                  </a:lnTo>
                  <a:lnTo>
                    <a:pt x="181" y="79"/>
                  </a:lnTo>
                  <a:lnTo>
                    <a:pt x="182" y="79"/>
                  </a:lnTo>
                  <a:lnTo>
                    <a:pt x="182" y="80"/>
                  </a:lnTo>
                  <a:lnTo>
                    <a:pt x="182" y="81"/>
                  </a:lnTo>
                  <a:lnTo>
                    <a:pt x="181" y="81"/>
                  </a:lnTo>
                  <a:lnTo>
                    <a:pt x="182" y="81"/>
                  </a:lnTo>
                  <a:lnTo>
                    <a:pt x="183" y="81"/>
                  </a:lnTo>
                  <a:lnTo>
                    <a:pt x="183" y="82"/>
                  </a:lnTo>
                  <a:lnTo>
                    <a:pt x="183" y="83"/>
                  </a:lnTo>
                  <a:lnTo>
                    <a:pt x="183" y="84"/>
                  </a:lnTo>
                  <a:lnTo>
                    <a:pt x="184" y="85"/>
                  </a:lnTo>
                  <a:lnTo>
                    <a:pt x="185" y="85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5" y="89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5" y="91"/>
                  </a:lnTo>
                  <a:lnTo>
                    <a:pt x="187" y="91"/>
                  </a:lnTo>
                  <a:lnTo>
                    <a:pt x="187" y="92"/>
                  </a:lnTo>
                  <a:lnTo>
                    <a:pt x="188" y="92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1" y="94"/>
                  </a:lnTo>
                  <a:lnTo>
                    <a:pt x="192" y="94"/>
                  </a:lnTo>
                  <a:lnTo>
                    <a:pt x="192" y="93"/>
                  </a:lnTo>
                  <a:lnTo>
                    <a:pt x="192" y="94"/>
                  </a:lnTo>
                  <a:lnTo>
                    <a:pt x="193" y="93"/>
                  </a:lnTo>
                  <a:lnTo>
                    <a:pt x="194" y="93"/>
                  </a:lnTo>
                  <a:lnTo>
                    <a:pt x="196" y="93"/>
                  </a:lnTo>
                  <a:lnTo>
                    <a:pt x="196" y="94"/>
                  </a:lnTo>
                  <a:lnTo>
                    <a:pt x="197" y="94"/>
                  </a:lnTo>
                  <a:lnTo>
                    <a:pt x="197" y="96"/>
                  </a:lnTo>
                  <a:lnTo>
                    <a:pt x="196" y="97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97" y="99"/>
                  </a:lnTo>
                  <a:lnTo>
                    <a:pt x="197" y="100"/>
                  </a:lnTo>
                  <a:lnTo>
                    <a:pt x="198" y="100"/>
                  </a:lnTo>
                  <a:lnTo>
                    <a:pt x="198" y="101"/>
                  </a:lnTo>
                  <a:lnTo>
                    <a:pt x="199" y="102"/>
                  </a:lnTo>
                  <a:lnTo>
                    <a:pt x="199" y="104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0" y="107"/>
                  </a:lnTo>
                  <a:lnTo>
                    <a:pt x="199" y="108"/>
                  </a:lnTo>
                  <a:lnTo>
                    <a:pt x="199" y="109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2" y="110"/>
                  </a:lnTo>
                  <a:lnTo>
                    <a:pt x="204" y="110"/>
                  </a:lnTo>
                  <a:lnTo>
                    <a:pt x="204" y="112"/>
                  </a:lnTo>
                  <a:lnTo>
                    <a:pt x="205" y="112"/>
                  </a:lnTo>
                  <a:lnTo>
                    <a:pt x="205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5" y="114"/>
                  </a:lnTo>
                  <a:lnTo>
                    <a:pt x="205" y="115"/>
                  </a:lnTo>
                  <a:lnTo>
                    <a:pt x="204" y="115"/>
                  </a:lnTo>
                  <a:lnTo>
                    <a:pt x="202" y="115"/>
                  </a:lnTo>
                  <a:lnTo>
                    <a:pt x="201" y="115"/>
                  </a:lnTo>
                  <a:lnTo>
                    <a:pt x="200" y="115"/>
                  </a:lnTo>
                  <a:lnTo>
                    <a:pt x="200" y="116"/>
                  </a:lnTo>
                  <a:lnTo>
                    <a:pt x="200" y="117"/>
                  </a:lnTo>
                  <a:lnTo>
                    <a:pt x="200" y="118"/>
                  </a:lnTo>
                  <a:lnTo>
                    <a:pt x="200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7" y="121"/>
                  </a:lnTo>
                  <a:lnTo>
                    <a:pt x="198" y="122"/>
                  </a:lnTo>
                  <a:lnTo>
                    <a:pt x="198" y="123"/>
                  </a:lnTo>
                  <a:lnTo>
                    <a:pt x="197" y="124"/>
                  </a:lnTo>
                  <a:lnTo>
                    <a:pt x="196" y="124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5"/>
                  </a:lnTo>
                  <a:lnTo>
                    <a:pt x="197" y="126"/>
                  </a:lnTo>
                  <a:lnTo>
                    <a:pt x="197" y="127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7" y="130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6" y="132"/>
                  </a:lnTo>
                  <a:lnTo>
                    <a:pt x="194" y="132"/>
                  </a:lnTo>
                  <a:lnTo>
                    <a:pt x="193" y="132"/>
                  </a:lnTo>
                  <a:lnTo>
                    <a:pt x="192" y="132"/>
                  </a:lnTo>
                  <a:lnTo>
                    <a:pt x="191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87" y="132"/>
                  </a:lnTo>
                  <a:lnTo>
                    <a:pt x="185" y="132"/>
                  </a:lnTo>
                  <a:lnTo>
                    <a:pt x="184" y="132"/>
                  </a:lnTo>
                  <a:lnTo>
                    <a:pt x="183" y="132"/>
                  </a:lnTo>
                  <a:lnTo>
                    <a:pt x="182" y="132"/>
                  </a:lnTo>
                  <a:lnTo>
                    <a:pt x="181" y="132"/>
                  </a:lnTo>
                  <a:lnTo>
                    <a:pt x="180" y="132"/>
                  </a:lnTo>
                  <a:lnTo>
                    <a:pt x="179" y="132"/>
                  </a:lnTo>
                  <a:lnTo>
                    <a:pt x="178" y="132"/>
                  </a:lnTo>
                  <a:lnTo>
                    <a:pt x="176" y="132"/>
                  </a:lnTo>
                  <a:lnTo>
                    <a:pt x="175" y="132"/>
                  </a:lnTo>
                  <a:lnTo>
                    <a:pt x="174" y="132"/>
                  </a:lnTo>
                  <a:lnTo>
                    <a:pt x="173" y="132"/>
                  </a:lnTo>
                  <a:lnTo>
                    <a:pt x="172" y="132"/>
                  </a:lnTo>
                  <a:lnTo>
                    <a:pt x="171" y="132"/>
                  </a:lnTo>
                  <a:lnTo>
                    <a:pt x="170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6" y="132"/>
                  </a:lnTo>
                  <a:lnTo>
                    <a:pt x="165" y="132"/>
                  </a:lnTo>
                  <a:lnTo>
                    <a:pt x="164" y="132"/>
                  </a:lnTo>
                  <a:lnTo>
                    <a:pt x="163" y="132"/>
                  </a:lnTo>
                  <a:lnTo>
                    <a:pt x="162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8" y="132"/>
                  </a:lnTo>
                  <a:lnTo>
                    <a:pt x="157" y="132"/>
                  </a:lnTo>
                  <a:lnTo>
                    <a:pt x="156" y="132"/>
                  </a:lnTo>
                  <a:lnTo>
                    <a:pt x="155" y="132"/>
                  </a:lnTo>
                  <a:lnTo>
                    <a:pt x="154" y="132"/>
                  </a:lnTo>
                  <a:lnTo>
                    <a:pt x="153" y="132"/>
                  </a:lnTo>
                  <a:lnTo>
                    <a:pt x="151" y="132"/>
                  </a:lnTo>
                  <a:lnTo>
                    <a:pt x="150" y="132"/>
                  </a:lnTo>
                  <a:lnTo>
                    <a:pt x="149" y="132"/>
                  </a:lnTo>
                  <a:lnTo>
                    <a:pt x="148" y="132"/>
                  </a:lnTo>
                  <a:lnTo>
                    <a:pt x="147" y="132"/>
                  </a:lnTo>
                  <a:lnTo>
                    <a:pt x="146" y="132"/>
                  </a:lnTo>
                  <a:lnTo>
                    <a:pt x="145" y="132"/>
                  </a:lnTo>
                  <a:lnTo>
                    <a:pt x="144" y="132"/>
                  </a:lnTo>
                  <a:lnTo>
                    <a:pt x="141" y="132"/>
                  </a:lnTo>
                  <a:lnTo>
                    <a:pt x="139" y="132"/>
                  </a:lnTo>
                  <a:lnTo>
                    <a:pt x="138" y="132"/>
                  </a:lnTo>
                  <a:lnTo>
                    <a:pt x="137" y="132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30" y="132"/>
                  </a:lnTo>
                  <a:lnTo>
                    <a:pt x="129" y="132"/>
                  </a:lnTo>
                  <a:lnTo>
                    <a:pt x="128" y="132"/>
                  </a:lnTo>
                  <a:lnTo>
                    <a:pt x="127" y="132"/>
                  </a:lnTo>
                  <a:lnTo>
                    <a:pt x="125" y="132"/>
                  </a:lnTo>
                  <a:lnTo>
                    <a:pt x="124" y="132"/>
                  </a:lnTo>
                  <a:lnTo>
                    <a:pt x="123" y="132"/>
                  </a:lnTo>
                  <a:lnTo>
                    <a:pt x="122" y="132"/>
                  </a:lnTo>
                  <a:lnTo>
                    <a:pt x="121" y="132"/>
                  </a:lnTo>
                  <a:lnTo>
                    <a:pt x="120" y="132"/>
                  </a:lnTo>
                  <a:lnTo>
                    <a:pt x="119" y="132"/>
                  </a:lnTo>
                  <a:lnTo>
                    <a:pt x="118" y="132"/>
                  </a:lnTo>
                  <a:lnTo>
                    <a:pt x="116" y="132"/>
                  </a:lnTo>
                  <a:lnTo>
                    <a:pt x="115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2" y="132"/>
                  </a:lnTo>
                  <a:lnTo>
                    <a:pt x="110" y="132"/>
                  </a:lnTo>
                  <a:lnTo>
                    <a:pt x="108" y="132"/>
                  </a:lnTo>
                  <a:lnTo>
                    <a:pt x="106" y="132"/>
                  </a:lnTo>
                  <a:lnTo>
                    <a:pt x="105" y="132"/>
                  </a:lnTo>
                  <a:lnTo>
                    <a:pt x="103" y="132"/>
                  </a:lnTo>
                  <a:lnTo>
                    <a:pt x="102" y="132"/>
                  </a:lnTo>
                  <a:lnTo>
                    <a:pt x="99" y="132"/>
                  </a:lnTo>
                  <a:lnTo>
                    <a:pt x="98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4" y="132"/>
                  </a:lnTo>
                  <a:lnTo>
                    <a:pt x="93" y="132"/>
                  </a:lnTo>
                  <a:lnTo>
                    <a:pt x="91" y="131"/>
                  </a:lnTo>
                  <a:lnTo>
                    <a:pt x="90" y="131"/>
                  </a:lnTo>
                  <a:lnTo>
                    <a:pt x="89" y="131"/>
                  </a:lnTo>
                  <a:lnTo>
                    <a:pt x="89" y="130"/>
                  </a:lnTo>
                  <a:lnTo>
                    <a:pt x="88" y="130"/>
                  </a:lnTo>
                  <a:lnTo>
                    <a:pt x="88" y="129"/>
                  </a:lnTo>
                  <a:lnTo>
                    <a:pt x="87" y="129"/>
                  </a:lnTo>
                  <a:lnTo>
                    <a:pt x="86" y="127"/>
                  </a:lnTo>
                  <a:lnTo>
                    <a:pt x="86" y="127"/>
                  </a:lnTo>
                  <a:lnTo>
                    <a:pt x="85" y="126"/>
                  </a:lnTo>
                  <a:lnTo>
                    <a:pt x="85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4"/>
                  </a:lnTo>
                  <a:lnTo>
                    <a:pt x="80" y="124"/>
                  </a:lnTo>
                  <a:lnTo>
                    <a:pt x="79" y="123"/>
                  </a:lnTo>
                  <a:lnTo>
                    <a:pt x="78" y="122"/>
                  </a:lnTo>
                  <a:lnTo>
                    <a:pt x="79" y="122"/>
                  </a:lnTo>
                  <a:lnTo>
                    <a:pt x="78" y="121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8" y="119"/>
                  </a:lnTo>
                  <a:lnTo>
                    <a:pt x="78" y="118"/>
                  </a:lnTo>
                  <a:lnTo>
                    <a:pt x="77" y="118"/>
                  </a:lnTo>
                  <a:lnTo>
                    <a:pt x="77" y="117"/>
                  </a:lnTo>
                  <a:lnTo>
                    <a:pt x="77" y="116"/>
                  </a:lnTo>
                  <a:lnTo>
                    <a:pt x="76" y="115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8" y="109"/>
                  </a:lnTo>
                  <a:lnTo>
                    <a:pt x="78" y="108"/>
                  </a:lnTo>
                  <a:lnTo>
                    <a:pt x="78" y="107"/>
                  </a:lnTo>
                  <a:lnTo>
                    <a:pt x="78" y="106"/>
                  </a:lnTo>
                  <a:lnTo>
                    <a:pt x="77" y="106"/>
                  </a:lnTo>
                  <a:lnTo>
                    <a:pt x="76" y="106"/>
                  </a:lnTo>
                  <a:lnTo>
                    <a:pt x="74" y="106"/>
                  </a:lnTo>
                  <a:lnTo>
                    <a:pt x="73" y="106"/>
                  </a:lnTo>
                  <a:lnTo>
                    <a:pt x="72" y="106"/>
                  </a:lnTo>
                  <a:lnTo>
                    <a:pt x="71" y="105"/>
                  </a:lnTo>
                  <a:lnTo>
                    <a:pt x="70" y="104"/>
                  </a:lnTo>
                  <a:lnTo>
                    <a:pt x="70" y="102"/>
                  </a:lnTo>
                  <a:lnTo>
                    <a:pt x="69" y="102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7" y="100"/>
                  </a:lnTo>
                  <a:lnTo>
                    <a:pt x="65" y="100"/>
                  </a:lnTo>
                  <a:lnTo>
                    <a:pt x="65" y="99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3" y="98"/>
                  </a:lnTo>
                  <a:lnTo>
                    <a:pt x="63" y="98"/>
                  </a:lnTo>
                  <a:lnTo>
                    <a:pt x="62" y="98"/>
                  </a:lnTo>
                  <a:lnTo>
                    <a:pt x="61" y="98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2" y="94"/>
                  </a:lnTo>
                  <a:lnTo>
                    <a:pt x="62" y="93"/>
                  </a:lnTo>
                  <a:lnTo>
                    <a:pt x="61" y="93"/>
                  </a:lnTo>
                  <a:lnTo>
                    <a:pt x="61" y="92"/>
                  </a:lnTo>
                  <a:lnTo>
                    <a:pt x="61" y="91"/>
                  </a:lnTo>
                  <a:lnTo>
                    <a:pt x="61" y="90"/>
                  </a:lnTo>
                  <a:lnTo>
                    <a:pt x="62" y="90"/>
                  </a:lnTo>
                  <a:lnTo>
                    <a:pt x="62" y="89"/>
                  </a:lnTo>
                  <a:lnTo>
                    <a:pt x="61" y="88"/>
                  </a:lnTo>
                  <a:lnTo>
                    <a:pt x="61" y="87"/>
                  </a:lnTo>
                  <a:lnTo>
                    <a:pt x="61" y="85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59" y="80"/>
                  </a:lnTo>
                  <a:lnTo>
                    <a:pt x="59" y="79"/>
                  </a:lnTo>
                  <a:lnTo>
                    <a:pt x="59" y="77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4"/>
                  </a:lnTo>
                  <a:lnTo>
                    <a:pt x="61" y="74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3" y="74"/>
                  </a:lnTo>
                  <a:lnTo>
                    <a:pt x="63" y="73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63" y="70"/>
                  </a:lnTo>
                  <a:lnTo>
                    <a:pt x="62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4" y="66"/>
                  </a:lnTo>
                  <a:lnTo>
                    <a:pt x="63" y="65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8" y="60"/>
                  </a:lnTo>
                  <a:lnTo>
                    <a:pt x="58" y="59"/>
                  </a:lnTo>
                  <a:lnTo>
                    <a:pt x="56" y="59"/>
                  </a:lnTo>
                  <a:lnTo>
                    <a:pt x="56" y="58"/>
                  </a:lnTo>
                  <a:lnTo>
                    <a:pt x="56" y="57"/>
                  </a:lnTo>
                  <a:lnTo>
                    <a:pt x="56" y="56"/>
                  </a:lnTo>
                  <a:lnTo>
                    <a:pt x="55" y="55"/>
                  </a:lnTo>
                  <a:lnTo>
                    <a:pt x="54" y="55"/>
                  </a:lnTo>
                  <a:lnTo>
                    <a:pt x="53" y="55"/>
                  </a:lnTo>
                  <a:lnTo>
                    <a:pt x="52" y="55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46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3" y="56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39" y="54"/>
                  </a:lnTo>
                  <a:lnTo>
                    <a:pt x="38" y="54"/>
                  </a:lnTo>
                  <a:lnTo>
                    <a:pt x="37" y="54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5" y="53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9" y="54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1" y="48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4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118" y="8"/>
                  </a:lnTo>
                  <a:lnTo>
                    <a:pt x="123" y="8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34" y="8"/>
                  </a:lnTo>
                  <a:lnTo>
                    <a:pt x="134" y="0"/>
                  </a:lnTo>
                  <a:lnTo>
                    <a:pt x="146" y="0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3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9" name="Freeform 83"/>
            <p:cNvSpPr>
              <a:spLocks/>
            </p:cNvSpPr>
            <p:nvPr/>
          </p:nvSpPr>
          <p:spPr bwMode="auto">
            <a:xfrm>
              <a:off x="3076575" y="2252663"/>
              <a:ext cx="417513" cy="241300"/>
            </a:xfrm>
            <a:custGeom>
              <a:avLst/>
              <a:gdLst>
                <a:gd name="T0" fmla="*/ 259 w 263"/>
                <a:gd name="T1" fmla="*/ 37 h 152"/>
                <a:gd name="T2" fmla="*/ 262 w 263"/>
                <a:gd name="T3" fmla="*/ 45 h 152"/>
                <a:gd name="T4" fmla="*/ 263 w 263"/>
                <a:gd name="T5" fmla="*/ 54 h 152"/>
                <a:gd name="T6" fmla="*/ 258 w 263"/>
                <a:gd name="T7" fmla="*/ 59 h 152"/>
                <a:gd name="T8" fmla="*/ 254 w 263"/>
                <a:gd name="T9" fmla="*/ 66 h 152"/>
                <a:gd name="T10" fmla="*/ 249 w 263"/>
                <a:gd name="T11" fmla="*/ 76 h 152"/>
                <a:gd name="T12" fmla="*/ 237 w 263"/>
                <a:gd name="T13" fmla="*/ 85 h 152"/>
                <a:gd name="T14" fmla="*/ 220 w 263"/>
                <a:gd name="T15" fmla="*/ 99 h 152"/>
                <a:gd name="T16" fmla="*/ 213 w 263"/>
                <a:gd name="T17" fmla="*/ 101 h 152"/>
                <a:gd name="T18" fmla="*/ 211 w 263"/>
                <a:gd name="T19" fmla="*/ 109 h 152"/>
                <a:gd name="T20" fmla="*/ 208 w 263"/>
                <a:gd name="T21" fmla="*/ 115 h 152"/>
                <a:gd name="T22" fmla="*/ 199 w 263"/>
                <a:gd name="T23" fmla="*/ 117 h 152"/>
                <a:gd name="T24" fmla="*/ 192 w 263"/>
                <a:gd name="T25" fmla="*/ 122 h 152"/>
                <a:gd name="T26" fmla="*/ 189 w 263"/>
                <a:gd name="T27" fmla="*/ 130 h 152"/>
                <a:gd name="T28" fmla="*/ 181 w 263"/>
                <a:gd name="T29" fmla="*/ 138 h 152"/>
                <a:gd name="T30" fmla="*/ 172 w 263"/>
                <a:gd name="T31" fmla="*/ 140 h 152"/>
                <a:gd name="T32" fmla="*/ 162 w 263"/>
                <a:gd name="T33" fmla="*/ 140 h 152"/>
                <a:gd name="T34" fmla="*/ 154 w 263"/>
                <a:gd name="T35" fmla="*/ 142 h 152"/>
                <a:gd name="T36" fmla="*/ 146 w 263"/>
                <a:gd name="T37" fmla="*/ 144 h 152"/>
                <a:gd name="T38" fmla="*/ 134 w 263"/>
                <a:gd name="T39" fmla="*/ 148 h 152"/>
                <a:gd name="T40" fmla="*/ 125 w 263"/>
                <a:gd name="T41" fmla="*/ 150 h 152"/>
                <a:gd name="T42" fmla="*/ 115 w 263"/>
                <a:gd name="T43" fmla="*/ 151 h 152"/>
                <a:gd name="T44" fmla="*/ 103 w 263"/>
                <a:gd name="T45" fmla="*/ 150 h 152"/>
                <a:gd name="T46" fmla="*/ 96 w 263"/>
                <a:gd name="T47" fmla="*/ 146 h 152"/>
                <a:gd name="T48" fmla="*/ 88 w 263"/>
                <a:gd name="T49" fmla="*/ 140 h 152"/>
                <a:gd name="T50" fmla="*/ 80 w 263"/>
                <a:gd name="T51" fmla="*/ 139 h 152"/>
                <a:gd name="T52" fmla="*/ 71 w 263"/>
                <a:gd name="T53" fmla="*/ 138 h 152"/>
                <a:gd name="T54" fmla="*/ 64 w 263"/>
                <a:gd name="T55" fmla="*/ 140 h 152"/>
                <a:gd name="T56" fmla="*/ 59 w 263"/>
                <a:gd name="T57" fmla="*/ 143 h 152"/>
                <a:gd name="T58" fmla="*/ 54 w 263"/>
                <a:gd name="T59" fmla="*/ 146 h 152"/>
                <a:gd name="T60" fmla="*/ 45 w 263"/>
                <a:gd name="T61" fmla="*/ 147 h 152"/>
                <a:gd name="T62" fmla="*/ 40 w 263"/>
                <a:gd name="T63" fmla="*/ 147 h 152"/>
                <a:gd name="T64" fmla="*/ 31 w 263"/>
                <a:gd name="T65" fmla="*/ 149 h 152"/>
                <a:gd name="T66" fmla="*/ 18 w 263"/>
                <a:gd name="T67" fmla="*/ 133 h 152"/>
                <a:gd name="T68" fmla="*/ 2 w 263"/>
                <a:gd name="T69" fmla="*/ 96 h 152"/>
                <a:gd name="T70" fmla="*/ 5 w 263"/>
                <a:gd name="T71" fmla="*/ 82 h 152"/>
                <a:gd name="T72" fmla="*/ 10 w 263"/>
                <a:gd name="T73" fmla="*/ 71 h 152"/>
                <a:gd name="T74" fmla="*/ 12 w 263"/>
                <a:gd name="T75" fmla="*/ 63 h 152"/>
                <a:gd name="T76" fmla="*/ 17 w 263"/>
                <a:gd name="T77" fmla="*/ 56 h 152"/>
                <a:gd name="T78" fmla="*/ 19 w 263"/>
                <a:gd name="T79" fmla="*/ 47 h 152"/>
                <a:gd name="T80" fmla="*/ 22 w 263"/>
                <a:gd name="T81" fmla="*/ 41 h 152"/>
                <a:gd name="T82" fmla="*/ 30 w 263"/>
                <a:gd name="T83" fmla="*/ 40 h 152"/>
                <a:gd name="T84" fmla="*/ 38 w 263"/>
                <a:gd name="T85" fmla="*/ 34 h 152"/>
                <a:gd name="T86" fmla="*/ 44 w 263"/>
                <a:gd name="T87" fmla="*/ 29 h 152"/>
                <a:gd name="T88" fmla="*/ 51 w 263"/>
                <a:gd name="T89" fmla="*/ 31 h 152"/>
                <a:gd name="T90" fmla="*/ 60 w 263"/>
                <a:gd name="T91" fmla="*/ 32 h 152"/>
                <a:gd name="T92" fmla="*/ 64 w 263"/>
                <a:gd name="T93" fmla="*/ 26 h 152"/>
                <a:gd name="T94" fmla="*/ 69 w 263"/>
                <a:gd name="T95" fmla="*/ 19 h 152"/>
                <a:gd name="T96" fmla="*/ 76 w 263"/>
                <a:gd name="T97" fmla="*/ 17 h 152"/>
                <a:gd name="T98" fmla="*/ 82 w 263"/>
                <a:gd name="T99" fmla="*/ 19 h 152"/>
                <a:gd name="T100" fmla="*/ 88 w 263"/>
                <a:gd name="T101" fmla="*/ 22 h 152"/>
                <a:gd name="T102" fmla="*/ 96 w 263"/>
                <a:gd name="T103" fmla="*/ 22 h 152"/>
                <a:gd name="T104" fmla="*/ 99 w 263"/>
                <a:gd name="T105" fmla="*/ 31 h 152"/>
                <a:gd name="T106" fmla="*/ 108 w 263"/>
                <a:gd name="T107" fmla="*/ 33 h 152"/>
                <a:gd name="T108" fmla="*/ 116 w 263"/>
                <a:gd name="T109" fmla="*/ 38 h 152"/>
                <a:gd name="T110" fmla="*/ 123 w 263"/>
                <a:gd name="T111" fmla="*/ 40 h 152"/>
                <a:gd name="T112" fmla="*/ 130 w 263"/>
                <a:gd name="T113" fmla="*/ 37 h 152"/>
                <a:gd name="T114" fmla="*/ 137 w 263"/>
                <a:gd name="T115" fmla="*/ 32 h 152"/>
                <a:gd name="T116" fmla="*/ 142 w 263"/>
                <a:gd name="T117" fmla="*/ 24 h 152"/>
                <a:gd name="T118" fmla="*/ 145 w 263"/>
                <a:gd name="T119" fmla="*/ 17 h 152"/>
                <a:gd name="T120" fmla="*/ 151 w 263"/>
                <a:gd name="T121" fmla="*/ 12 h 152"/>
                <a:gd name="T122" fmla="*/ 205 w 263"/>
                <a:gd name="T123" fmla="*/ 8 h 152"/>
                <a:gd name="T124" fmla="*/ 215 w 263"/>
                <a:gd name="T12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152">
                  <a:moveTo>
                    <a:pt x="225" y="1"/>
                  </a:moveTo>
                  <a:lnTo>
                    <a:pt x="229" y="1"/>
                  </a:lnTo>
                  <a:lnTo>
                    <a:pt x="232" y="1"/>
                  </a:lnTo>
                  <a:lnTo>
                    <a:pt x="237" y="1"/>
                  </a:lnTo>
                  <a:lnTo>
                    <a:pt x="237" y="19"/>
                  </a:lnTo>
                  <a:lnTo>
                    <a:pt x="249" y="29"/>
                  </a:lnTo>
                  <a:lnTo>
                    <a:pt x="250" y="30"/>
                  </a:lnTo>
                  <a:lnTo>
                    <a:pt x="251" y="31"/>
                  </a:lnTo>
                  <a:lnTo>
                    <a:pt x="254" y="33"/>
                  </a:lnTo>
                  <a:lnTo>
                    <a:pt x="259" y="37"/>
                  </a:lnTo>
                  <a:lnTo>
                    <a:pt x="258" y="38"/>
                  </a:lnTo>
                  <a:lnTo>
                    <a:pt x="259" y="38"/>
                  </a:lnTo>
                  <a:lnTo>
                    <a:pt x="259" y="39"/>
                  </a:lnTo>
                  <a:lnTo>
                    <a:pt x="260" y="39"/>
                  </a:lnTo>
                  <a:lnTo>
                    <a:pt x="260" y="40"/>
                  </a:lnTo>
                  <a:lnTo>
                    <a:pt x="261" y="40"/>
                  </a:lnTo>
                  <a:lnTo>
                    <a:pt x="262" y="41"/>
                  </a:lnTo>
                  <a:lnTo>
                    <a:pt x="262" y="42"/>
                  </a:lnTo>
                  <a:lnTo>
                    <a:pt x="262" y="43"/>
                  </a:lnTo>
                  <a:lnTo>
                    <a:pt x="262" y="45"/>
                  </a:lnTo>
                  <a:lnTo>
                    <a:pt x="262" y="46"/>
                  </a:lnTo>
                  <a:lnTo>
                    <a:pt x="262" y="47"/>
                  </a:lnTo>
                  <a:lnTo>
                    <a:pt x="262" y="48"/>
                  </a:lnTo>
                  <a:lnTo>
                    <a:pt x="262" y="49"/>
                  </a:lnTo>
                  <a:lnTo>
                    <a:pt x="262" y="50"/>
                  </a:lnTo>
                  <a:lnTo>
                    <a:pt x="262" y="51"/>
                  </a:lnTo>
                  <a:lnTo>
                    <a:pt x="262" y="51"/>
                  </a:lnTo>
                  <a:lnTo>
                    <a:pt x="262" y="53"/>
                  </a:lnTo>
                  <a:lnTo>
                    <a:pt x="263" y="53"/>
                  </a:lnTo>
                  <a:lnTo>
                    <a:pt x="263" y="54"/>
                  </a:lnTo>
                  <a:lnTo>
                    <a:pt x="263" y="55"/>
                  </a:lnTo>
                  <a:lnTo>
                    <a:pt x="262" y="56"/>
                  </a:lnTo>
                  <a:lnTo>
                    <a:pt x="262" y="57"/>
                  </a:lnTo>
                  <a:lnTo>
                    <a:pt x="261" y="57"/>
                  </a:lnTo>
                  <a:lnTo>
                    <a:pt x="261" y="58"/>
                  </a:lnTo>
                  <a:lnTo>
                    <a:pt x="260" y="58"/>
                  </a:lnTo>
                  <a:lnTo>
                    <a:pt x="260" y="57"/>
                  </a:lnTo>
                  <a:lnTo>
                    <a:pt x="259" y="58"/>
                  </a:lnTo>
                  <a:lnTo>
                    <a:pt x="258" y="58"/>
                  </a:lnTo>
                  <a:lnTo>
                    <a:pt x="258" y="59"/>
                  </a:lnTo>
                  <a:lnTo>
                    <a:pt x="258" y="59"/>
                  </a:lnTo>
                  <a:lnTo>
                    <a:pt x="258" y="60"/>
                  </a:lnTo>
                  <a:lnTo>
                    <a:pt x="258" y="62"/>
                  </a:lnTo>
                  <a:lnTo>
                    <a:pt x="258" y="63"/>
                  </a:lnTo>
                  <a:lnTo>
                    <a:pt x="257" y="63"/>
                  </a:lnTo>
                  <a:lnTo>
                    <a:pt x="257" y="64"/>
                  </a:lnTo>
                  <a:lnTo>
                    <a:pt x="256" y="64"/>
                  </a:lnTo>
                  <a:lnTo>
                    <a:pt x="254" y="64"/>
                  </a:lnTo>
                  <a:lnTo>
                    <a:pt x="254" y="65"/>
                  </a:lnTo>
                  <a:lnTo>
                    <a:pt x="254" y="66"/>
                  </a:lnTo>
                  <a:lnTo>
                    <a:pt x="253" y="67"/>
                  </a:lnTo>
                  <a:lnTo>
                    <a:pt x="252" y="68"/>
                  </a:lnTo>
                  <a:lnTo>
                    <a:pt x="252" y="70"/>
                  </a:lnTo>
                  <a:lnTo>
                    <a:pt x="251" y="71"/>
                  </a:lnTo>
                  <a:lnTo>
                    <a:pt x="251" y="72"/>
                  </a:lnTo>
                  <a:lnTo>
                    <a:pt x="250" y="72"/>
                  </a:lnTo>
                  <a:lnTo>
                    <a:pt x="250" y="73"/>
                  </a:lnTo>
                  <a:lnTo>
                    <a:pt x="251" y="74"/>
                  </a:lnTo>
                  <a:lnTo>
                    <a:pt x="250" y="75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48" y="77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5" y="79"/>
                  </a:lnTo>
                  <a:lnTo>
                    <a:pt x="244" y="80"/>
                  </a:lnTo>
                  <a:lnTo>
                    <a:pt x="243" y="81"/>
                  </a:lnTo>
                  <a:lnTo>
                    <a:pt x="239" y="84"/>
                  </a:lnTo>
                  <a:lnTo>
                    <a:pt x="237" y="85"/>
                  </a:lnTo>
                  <a:lnTo>
                    <a:pt x="237" y="85"/>
                  </a:lnTo>
                  <a:lnTo>
                    <a:pt x="236" y="87"/>
                  </a:lnTo>
                  <a:lnTo>
                    <a:pt x="234" y="89"/>
                  </a:lnTo>
                  <a:lnTo>
                    <a:pt x="232" y="91"/>
                  </a:lnTo>
                  <a:lnTo>
                    <a:pt x="228" y="93"/>
                  </a:lnTo>
                  <a:lnTo>
                    <a:pt x="225" y="97"/>
                  </a:lnTo>
                  <a:lnTo>
                    <a:pt x="224" y="98"/>
                  </a:lnTo>
                  <a:lnTo>
                    <a:pt x="223" y="98"/>
                  </a:lnTo>
                  <a:lnTo>
                    <a:pt x="223" y="99"/>
                  </a:lnTo>
                  <a:lnTo>
                    <a:pt x="222" y="99"/>
                  </a:lnTo>
                  <a:lnTo>
                    <a:pt x="220" y="99"/>
                  </a:lnTo>
                  <a:lnTo>
                    <a:pt x="222" y="99"/>
                  </a:lnTo>
                  <a:lnTo>
                    <a:pt x="222" y="97"/>
                  </a:lnTo>
                  <a:lnTo>
                    <a:pt x="218" y="97"/>
                  </a:lnTo>
                  <a:lnTo>
                    <a:pt x="217" y="97"/>
                  </a:lnTo>
                  <a:lnTo>
                    <a:pt x="217" y="98"/>
                  </a:lnTo>
                  <a:lnTo>
                    <a:pt x="216" y="98"/>
                  </a:lnTo>
                  <a:lnTo>
                    <a:pt x="215" y="98"/>
                  </a:lnTo>
                  <a:lnTo>
                    <a:pt x="214" y="99"/>
                  </a:lnTo>
                  <a:lnTo>
                    <a:pt x="213" y="100"/>
                  </a:lnTo>
                  <a:lnTo>
                    <a:pt x="213" y="101"/>
                  </a:lnTo>
                  <a:lnTo>
                    <a:pt x="211" y="101"/>
                  </a:lnTo>
                  <a:lnTo>
                    <a:pt x="213" y="102"/>
                  </a:lnTo>
                  <a:lnTo>
                    <a:pt x="213" y="104"/>
                  </a:lnTo>
                  <a:lnTo>
                    <a:pt x="214" y="105"/>
                  </a:lnTo>
                  <a:lnTo>
                    <a:pt x="214" y="106"/>
                  </a:lnTo>
                  <a:lnTo>
                    <a:pt x="213" y="106"/>
                  </a:lnTo>
                  <a:lnTo>
                    <a:pt x="213" y="107"/>
                  </a:lnTo>
                  <a:lnTo>
                    <a:pt x="213" y="108"/>
                  </a:lnTo>
                  <a:lnTo>
                    <a:pt x="211" y="108"/>
                  </a:lnTo>
                  <a:lnTo>
                    <a:pt x="211" y="109"/>
                  </a:lnTo>
                  <a:lnTo>
                    <a:pt x="210" y="109"/>
                  </a:lnTo>
                  <a:lnTo>
                    <a:pt x="210" y="110"/>
                  </a:lnTo>
                  <a:lnTo>
                    <a:pt x="209" y="111"/>
                  </a:lnTo>
                  <a:lnTo>
                    <a:pt x="209" y="113"/>
                  </a:lnTo>
                  <a:lnTo>
                    <a:pt x="210" y="113"/>
                  </a:lnTo>
                  <a:lnTo>
                    <a:pt x="210" y="113"/>
                  </a:lnTo>
                  <a:lnTo>
                    <a:pt x="209" y="114"/>
                  </a:lnTo>
                  <a:lnTo>
                    <a:pt x="209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7" y="115"/>
                  </a:lnTo>
                  <a:lnTo>
                    <a:pt x="207" y="116"/>
                  </a:lnTo>
                  <a:lnTo>
                    <a:pt x="206" y="116"/>
                  </a:lnTo>
                  <a:lnTo>
                    <a:pt x="206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2" y="117"/>
                  </a:lnTo>
                  <a:lnTo>
                    <a:pt x="201" y="116"/>
                  </a:lnTo>
                  <a:lnTo>
                    <a:pt x="200" y="117"/>
                  </a:lnTo>
                  <a:lnTo>
                    <a:pt x="199" y="117"/>
                  </a:lnTo>
                  <a:lnTo>
                    <a:pt x="198" y="117"/>
                  </a:lnTo>
                  <a:lnTo>
                    <a:pt x="197" y="118"/>
                  </a:lnTo>
                  <a:lnTo>
                    <a:pt x="196" y="119"/>
                  </a:lnTo>
                  <a:lnTo>
                    <a:pt x="196" y="118"/>
                  </a:lnTo>
                  <a:lnTo>
                    <a:pt x="194" y="118"/>
                  </a:lnTo>
                  <a:lnTo>
                    <a:pt x="194" y="117"/>
                  </a:lnTo>
                  <a:lnTo>
                    <a:pt x="193" y="118"/>
                  </a:lnTo>
                  <a:lnTo>
                    <a:pt x="193" y="119"/>
                  </a:lnTo>
                  <a:lnTo>
                    <a:pt x="192" y="121"/>
                  </a:lnTo>
                  <a:lnTo>
                    <a:pt x="192" y="122"/>
                  </a:lnTo>
                  <a:lnTo>
                    <a:pt x="192" y="123"/>
                  </a:lnTo>
                  <a:lnTo>
                    <a:pt x="191" y="124"/>
                  </a:lnTo>
                  <a:lnTo>
                    <a:pt x="192" y="124"/>
                  </a:lnTo>
                  <a:lnTo>
                    <a:pt x="192" y="125"/>
                  </a:lnTo>
                  <a:lnTo>
                    <a:pt x="192" y="126"/>
                  </a:lnTo>
                  <a:lnTo>
                    <a:pt x="191" y="127"/>
                  </a:lnTo>
                  <a:lnTo>
                    <a:pt x="190" y="127"/>
                  </a:lnTo>
                  <a:lnTo>
                    <a:pt x="190" y="129"/>
                  </a:lnTo>
                  <a:lnTo>
                    <a:pt x="190" y="130"/>
                  </a:lnTo>
                  <a:lnTo>
                    <a:pt x="189" y="130"/>
                  </a:lnTo>
                  <a:lnTo>
                    <a:pt x="188" y="130"/>
                  </a:lnTo>
                  <a:lnTo>
                    <a:pt x="186" y="130"/>
                  </a:lnTo>
                  <a:lnTo>
                    <a:pt x="185" y="131"/>
                  </a:lnTo>
                  <a:lnTo>
                    <a:pt x="184" y="132"/>
                  </a:lnTo>
                  <a:lnTo>
                    <a:pt x="183" y="133"/>
                  </a:lnTo>
                  <a:lnTo>
                    <a:pt x="183" y="134"/>
                  </a:lnTo>
                  <a:lnTo>
                    <a:pt x="182" y="135"/>
                  </a:lnTo>
                  <a:lnTo>
                    <a:pt x="182" y="136"/>
                  </a:lnTo>
                  <a:lnTo>
                    <a:pt x="181" y="136"/>
                  </a:lnTo>
                  <a:lnTo>
                    <a:pt x="181" y="138"/>
                  </a:lnTo>
                  <a:lnTo>
                    <a:pt x="181" y="138"/>
                  </a:lnTo>
                  <a:lnTo>
                    <a:pt x="180" y="138"/>
                  </a:lnTo>
                  <a:lnTo>
                    <a:pt x="179" y="138"/>
                  </a:lnTo>
                  <a:lnTo>
                    <a:pt x="176" y="138"/>
                  </a:lnTo>
                  <a:lnTo>
                    <a:pt x="176" y="139"/>
                  </a:lnTo>
                  <a:lnTo>
                    <a:pt x="176" y="140"/>
                  </a:lnTo>
                  <a:lnTo>
                    <a:pt x="175" y="140"/>
                  </a:lnTo>
                  <a:lnTo>
                    <a:pt x="174" y="140"/>
                  </a:lnTo>
                  <a:lnTo>
                    <a:pt x="173" y="140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69" y="140"/>
                  </a:lnTo>
                  <a:lnTo>
                    <a:pt x="168" y="140"/>
                  </a:lnTo>
                  <a:lnTo>
                    <a:pt x="167" y="140"/>
                  </a:lnTo>
                  <a:lnTo>
                    <a:pt x="167" y="141"/>
                  </a:lnTo>
                  <a:lnTo>
                    <a:pt x="166" y="141"/>
                  </a:lnTo>
                  <a:lnTo>
                    <a:pt x="165" y="140"/>
                  </a:lnTo>
                  <a:lnTo>
                    <a:pt x="164" y="140"/>
                  </a:lnTo>
                  <a:lnTo>
                    <a:pt x="163" y="140"/>
                  </a:lnTo>
                  <a:lnTo>
                    <a:pt x="162" y="140"/>
                  </a:lnTo>
                  <a:lnTo>
                    <a:pt x="160" y="140"/>
                  </a:lnTo>
                  <a:lnTo>
                    <a:pt x="159" y="140"/>
                  </a:lnTo>
                  <a:lnTo>
                    <a:pt x="158" y="140"/>
                  </a:lnTo>
                  <a:lnTo>
                    <a:pt x="158" y="141"/>
                  </a:lnTo>
                  <a:lnTo>
                    <a:pt x="158" y="142"/>
                  </a:lnTo>
                  <a:lnTo>
                    <a:pt x="157" y="141"/>
                  </a:lnTo>
                  <a:lnTo>
                    <a:pt x="156" y="141"/>
                  </a:lnTo>
                  <a:lnTo>
                    <a:pt x="156" y="142"/>
                  </a:lnTo>
                  <a:lnTo>
                    <a:pt x="155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2" y="143"/>
                  </a:lnTo>
                  <a:lnTo>
                    <a:pt x="151" y="144"/>
                  </a:lnTo>
                  <a:lnTo>
                    <a:pt x="150" y="144"/>
                  </a:lnTo>
                  <a:lnTo>
                    <a:pt x="149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7" y="144"/>
                  </a:lnTo>
                  <a:lnTo>
                    <a:pt x="146" y="144"/>
                  </a:lnTo>
                  <a:lnTo>
                    <a:pt x="145" y="144"/>
                  </a:lnTo>
                  <a:lnTo>
                    <a:pt x="143" y="146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40" y="147"/>
                  </a:lnTo>
                  <a:lnTo>
                    <a:pt x="139" y="147"/>
                  </a:lnTo>
                  <a:lnTo>
                    <a:pt x="138" y="147"/>
                  </a:lnTo>
                  <a:lnTo>
                    <a:pt x="137" y="147"/>
                  </a:lnTo>
                  <a:lnTo>
                    <a:pt x="136" y="148"/>
                  </a:lnTo>
                  <a:lnTo>
                    <a:pt x="134" y="148"/>
                  </a:lnTo>
                  <a:lnTo>
                    <a:pt x="134" y="149"/>
                  </a:lnTo>
                  <a:lnTo>
                    <a:pt x="133" y="149"/>
                  </a:lnTo>
                  <a:lnTo>
                    <a:pt x="132" y="149"/>
                  </a:lnTo>
                  <a:lnTo>
                    <a:pt x="131" y="149"/>
                  </a:lnTo>
                  <a:lnTo>
                    <a:pt x="130" y="149"/>
                  </a:lnTo>
                  <a:lnTo>
                    <a:pt x="129" y="149"/>
                  </a:lnTo>
                  <a:lnTo>
                    <a:pt x="128" y="150"/>
                  </a:lnTo>
                  <a:lnTo>
                    <a:pt x="126" y="150"/>
                  </a:lnTo>
                  <a:lnTo>
                    <a:pt x="126" y="150"/>
                  </a:lnTo>
                  <a:lnTo>
                    <a:pt x="125" y="150"/>
                  </a:lnTo>
                  <a:lnTo>
                    <a:pt x="124" y="149"/>
                  </a:lnTo>
                  <a:lnTo>
                    <a:pt x="123" y="149"/>
                  </a:lnTo>
                  <a:lnTo>
                    <a:pt x="122" y="149"/>
                  </a:lnTo>
                  <a:lnTo>
                    <a:pt x="122" y="150"/>
                  </a:lnTo>
                  <a:lnTo>
                    <a:pt x="121" y="150"/>
                  </a:lnTo>
                  <a:lnTo>
                    <a:pt x="120" y="151"/>
                  </a:lnTo>
                  <a:lnTo>
                    <a:pt x="119" y="151"/>
                  </a:lnTo>
                  <a:lnTo>
                    <a:pt x="117" y="151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4" y="151"/>
                  </a:lnTo>
                  <a:lnTo>
                    <a:pt x="112" y="152"/>
                  </a:lnTo>
                  <a:lnTo>
                    <a:pt x="109" y="151"/>
                  </a:lnTo>
                  <a:lnTo>
                    <a:pt x="108" y="151"/>
                  </a:lnTo>
                  <a:lnTo>
                    <a:pt x="107" y="151"/>
                  </a:lnTo>
                  <a:lnTo>
                    <a:pt x="106" y="151"/>
                  </a:lnTo>
                  <a:lnTo>
                    <a:pt x="105" y="151"/>
                  </a:lnTo>
                  <a:lnTo>
                    <a:pt x="105" y="150"/>
                  </a:lnTo>
                  <a:lnTo>
                    <a:pt x="104" y="150"/>
                  </a:lnTo>
                  <a:lnTo>
                    <a:pt x="103" y="150"/>
                  </a:lnTo>
                  <a:lnTo>
                    <a:pt x="102" y="149"/>
                  </a:lnTo>
                  <a:lnTo>
                    <a:pt x="100" y="149"/>
                  </a:lnTo>
                  <a:lnTo>
                    <a:pt x="100" y="148"/>
                  </a:lnTo>
                  <a:lnTo>
                    <a:pt x="99" y="148"/>
                  </a:lnTo>
                  <a:lnTo>
                    <a:pt x="99" y="148"/>
                  </a:lnTo>
                  <a:lnTo>
                    <a:pt x="98" y="148"/>
                  </a:lnTo>
                  <a:lnTo>
                    <a:pt x="97" y="148"/>
                  </a:lnTo>
                  <a:lnTo>
                    <a:pt x="97" y="147"/>
                  </a:lnTo>
                  <a:lnTo>
                    <a:pt x="97" y="146"/>
                  </a:lnTo>
                  <a:lnTo>
                    <a:pt x="96" y="146"/>
                  </a:lnTo>
                  <a:lnTo>
                    <a:pt x="96" y="144"/>
                  </a:lnTo>
                  <a:lnTo>
                    <a:pt x="95" y="144"/>
                  </a:lnTo>
                  <a:lnTo>
                    <a:pt x="94" y="144"/>
                  </a:lnTo>
                  <a:lnTo>
                    <a:pt x="92" y="143"/>
                  </a:lnTo>
                  <a:lnTo>
                    <a:pt x="91" y="142"/>
                  </a:lnTo>
                  <a:lnTo>
                    <a:pt x="90" y="142"/>
                  </a:lnTo>
                  <a:lnTo>
                    <a:pt x="89" y="142"/>
                  </a:lnTo>
                  <a:lnTo>
                    <a:pt x="89" y="141"/>
                  </a:lnTo>
                  <a:lnTo>
                    <a:pt x="88" y="141"/>
                  </a:lnTo>
                  <a:lnTo>
                    <a:pt x="88" y="140"/>
                  </a:lnTo>
                  <a:lnTo>
                    <a:pt x="87" y="140"/>
                  </a:lnTo>
                  <a:lnTo>
                    <a:pt x="86" y="140"/>
                  </a:lnTo>
                  <a:lnTo>
                    <a:pt x="85" y="140"/>
                  </a:lnTo>
                  <a:lnTo>
                    <a:pt x="85" y="140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40"/>
                  </a:lnTo>
                  <a:lnTo>
                    <a:pt x="80" y="139"/>
                  </a:lnTo>
                  <a:lnTo>
                    <a:pt x="79" y="139"/>
                  </a:lnTo>
                  <a:lnTo>
                    <a:pt x="78" y="139"/>
                  </a:lnTo>
                  <a:lnTo>
                    <a:pt x="77" y="139"/>
                  </a:lnTo>
                  <a:lnTo>
                    <a:pt x="76" y="139"/>
                  </a:lnTo>
                  <a:lnTo>
                    <a:pt x="74" y="139"/>
                  </a:lnTo>
                  <a:lnTo>
                    <a:pt x="74" y="140"/>
                  </a:lnTo>
                  <a:lnTo>
                    <a:pt x="73" y="139"/>
                  </a:lnTo>
                  <a:lnTo>
                    <a:pt x="72" y="138"/>
                  </a:lnTo>
                  <a:lnTo>
                    <a:pt x="72" y="138"/>
                  </a:lnTo>
                  <a:lnTo>
                    <a:pt x="71" y="138"/>
                  </a:lnTo>
                  <a:lnTo>
                    <a:pt x="70" y="138"/>
                  </a:lnTo>
                  <a:lnTo>
                    <a:pt x="69" y="138"/>
                  </a:lnTo>
                  <a:lnTo>
                    <a:pt x="70" y="136"/>
                  </a:lnTo>
                  <a:lnTo>
                    <a:pt x="69" y="136"/>
                  </a:lnTo>
                  <a:lnTo>
                    <a:pt x="69" y="138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5" y="138"/>
                  </a:lnTo>
                  <a:lnTo>
                    <a:pt x="64" y="139"/>
                  </a:lnTo>
                  <a:lnTo>
                    <a:pt x="64" y="140"/>
                  </a:lnTo>
                  <a:lnTo>
                    <a:pt x="64" y="139"/>
                  </a:lnTo>
                  <a:lnTo>
                    <a:pt x="63" y="139"/>
                  </a:lnTo>
                  <a:lnTo>
                    <a:pt x="63" y="138"/>
                  </a:lnTo>
                  <a:lnTo>
                    <a:pt x="63" y="139"/>
                  </a:lnTo>
                  <a:lnTo>
                    <a:pt x="62" y="139"/>
                  </a:lnTo>
                  <a:lnTo>
                    <a:pt x="61" y="140"/>
                  </a:lnTo>
                  <a:lnTo>
                    <a:pt x="60" y="140"/>
                  </a:lnTo>
                  <a:lnTo>
                    <a:pt x="59" y="141"/>
                  </a:lnTo>
                  <a:lnTo>
                    <a:pt x="59" y="142"/>
                  </a:lnTo>
                  <a:lnTo>
                    <a:pt x="59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6" y="142"/>
                  </a:lnTo>
                  <a:lnTo>
                    <a:pt x="56" y="141"/>
                  </a:lnTo>
                  <a:lnTo>
                    <a:pt x="55" y="141"/>
                  </a:lnTo>
                  <a:lnTo>
                    <a:pt x="55" y="142"/>
                  </a:lnTo>
                  <a:lnTo>
                    <a:pt x="54" y="142"/>
                  </a:lnTo>
                  <a:lnTo>
                    <a:pt x="54" y="143"/>
                  </a:lnTo>
                  <a:lnTo>
                    <a:pt x="54" y="144"/>
                  </a:lnTo>
                  <a:lnTo>
                    <a:pt x="54" y="146"/>
                  </a:lnTo>
                  <a:lnTo>
                    <a:pt x="53" y="146"/>
                  </a:lnTo>
                  <a:lnTo>
                    <a:pt x="52" y="144"/>
                  </a:lnTo>
                  <a:lnTo>
                    <a:pt x="51" y="144"/>
                  </a:lnTo>
                  <a:lnTo>
                    <a:pt x="49" y="144"/>
                  </a:lnTo>
                  <a:lnTo>
                    <a:pt x="49" y="146"/>
                  </a:lnTo>
                  <a:lnTo>
                    <a:pt x="48" y="146"/>
                  </a:lnTo>
                  <a:lnTo>
                    <a:pt x="48" y="147"/>
                  </a:lnTo>
                  <a:lnTo>
                    <a:pt x="47" y="147"/>
                  </a:lnTo>
                  <a:lnTo>
                    <a:pt x="46" y="147"/>
                  </a:lnTo>
                  <a:lnTo>
                    <a:pt x="45" y="147"/>
                  </a:lnTo>
                  <a:lnTo>
                    <a:pt x="45" y="148"/>
                  </a:lnTo>
                  <a:lnTo>
                    <a:pt x="45" y="149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4"/>
                  </a:lnTo>
                  <a:lnTo>
                    <a:pt x="42" y="144"/>
                  </a:lnTo>
                  <a:lnTo>
                    <a:pt x="42" y="146"/>
                  </a:lnTo>
                  <a:lnTo>
                    <a:pt x="42" y="147"/>
                  </a:lnTo>
                  <a:lnTo>
                    <a:pt x="40" y="147"/>
                  </a:lnTo>
                  <a:lnTo>
                    <a:pt x="39" y="147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2" y="148"/>
                  </a:lnTo>
                  <a:lnTo>
                    <a:pt x="31" y="148"/>
                  </a:lnTo>
                  <a:lnTo>
                    <a:pt x="31" y="149"/>
                  </a:lnTo>
                  <a:lnTo>
                    <a:pt x="30" y="149"/>
                  </a:lnTo>
                  <a:lnTo>
                    <a:pt x="30" y="148"/>
                  </a:lnTo>
                  <a:lnTo>
                    <a:pt x="29" y="148"/>
                  </a:lnTo>
                  <a:lnTo>
                    <a:pt x="29" y="147"/>
                  </a:lnTo>
                  <a:lnTo>
                    <a:pt x="28" y="147"/>
                  </a:lnTo>
                  <a:lnTo>
                    <a:pt x="28" y="148"/>
                  </a:lnTo>
                  <a:lnTo>
                    <a:pt x="28" y="149"/>
                  </a:lnTo>
                  <a:lnTo>
                    <a:pt x="27" y="149"/>
                  </a:lnTo>
                  <a:lnTo>
                    <a:pt x="25" y="150"/>
                  </a:lnTo>
                  <a:lnTo>
                    <a:pt x="18" y="133"/>
                  </a:lnTo>
                  <a:lnTo>
                    <a:pt x="12" y="113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2" y="98"/>
                  </a:lnTo>
                  <a:lnTo>
                    <a:pt x="1" y="97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3" y="90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2" y="67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3" y="63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4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9" y="34"/>
                  </a:lnTo>
                  <a:lnTo>
                    <a:pt x="40" y="34"/>
                  </a:lnTo>
                  <a:lnTo>
                    <a:pt x="42" y="36"/>
                  </a:lnTo>
                  <a:lnTo>
                    <a:pt x="43" y="36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6" y="30"/>
                  </a:lnTo>
                  <a:lnTo>
                    <a:pt x="47" y="31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49" y="32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1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0" y="29"/>
                  </a:lnTo>
                  <a:lnTo>
                    <a:pt x="60" y="28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25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2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8" y="16"/>
                  </a:lnTo>
                  <a:lnTo>
                    <a:pt x="79" y="16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7" y="19"/>
                  </a:lnTo>
                  <a:lnTo>
                    <a:pt x="88" y="20"/>
                  </a:lnTo>
                  <a:lnTo>
                    <a:pt x="88" y="21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6" y="24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6" y="28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8" y="30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100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3" y="32"/>
                  </a:lnTo>
                  <a:lnTo>
                    <a:pt x="104" y="33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2"/>
                  </a:lnTo>
                  <a:lnTo>
                    <a:pt x="108" y="33"/>
                  </a:lnTo>
                  <a:lnTo>
                    <a:pt x="109" y="33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2" y="36"/>
                  </a:lnTo>
                  <a:lnTo>
                    <a:pt x="113" y="36"/>
                  </a:lnTo>
                  <a:lnTo>
                    <a:pt x="114" y="36"/>
                  </a:lnTo>
                  <a:lnTo>
                    <a:pt x="114" y="37"/>
                  </a:lnTo>
                  <a:lnTo>
                    <a:pt x="115" y="37"/>
                  </a:lnTo>
                  <a:lnTo>
                    <a:pt x="116" y="37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6" y="40"/>
                  </a:lnTo>
                  <a:lnTo>
                    <a:pt x="117" y="40"/>
                  </a:lnTo>
                  <a:lnTo>
                    <a:pt x="117" y="41"/>
                  </a:lnTo>
                  <a:lnTo>
                    <a:pt x="120" y="41"/>
                  </a:lnTo>
                  <a:lnTo>
                    <a:pt x="121" y="42"/>
                  </a:lnTo>
                  <a:lnTo>
                    <a:pt x="121" y="41"/>
                  </a:lnTo>
                  <a:lnTo>
                    <a:pt x="122" y="41"/>
                  </a:lnTo>
                  <a:lnTo>
                    <a:pt x="123" y="41"/>
                  </a:lnTo>
                  <a:lnTo>
                    <a:pt x="123" y="40"/>
                  </a:lnTo>
                  <a:lnTo>
                    <a:pt x="124" y="40"/>
                  </a:lnTo>
                  <a:lnTo>
                    <a:pt x="125" y="39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6" y="38"/>
                  </a:lnTo>
                  <a:lnTo>
                    <a:pt x="128" y="37"/>
                  </a:lnTo>
                  <a:lnTo>
                    <a:pt x="129" y="37"/>
                  </a:lnTo>
                  <a:lnTo>
                    <a:pt x="130" y="37"/>
                  </a:lnTo>
                  <a:lnTo>
                    <a:pt x="131" y="37"/>
                  </a:lnTo>
                  <a:lnTo>
                    <a:pt x="131" y="36"/>
                  </a:lnTo>
                  <a:lnTo>
                    <a:pt x="132" y="36"/>
                  </a:lnTo>
                  <a:lnTo>
                    <a:pt x="133" y="34"/>
                  </a:lnTo>
                  <a:lnTo>
                    <a:pt x="134" y="34"/>
                  </a:lnTo>
                  <a:lnTo>
                    <a:pt x="134" y="33"/>
                  </a:lnTo>
                  <a:lnTo>
                    <a:pt x="136" y="33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7" y="32"/>
                  </a:lnTo>
                  <a:lnTo>
                    <a:pt x="137" y="30"/>
                  </a:lnTo>
                  <a:lnTo>
                    <a:pt x="138" y="30"/>
                  </a:lnTo>
                  <a:lnTo>
                    <a:pt x="139" y="29"/>
                  </a:lnTo>
                  <a:lnTo>
                    <a:pt x="140" y="29"/>
                  </a:lnTo>
                  <a:lnTo>
                    <a:pt x="140" y="28"/>
                  </a:lnTo>
                  <a:lnTo>
                    <a:pt x="140" y="26"/>
                  </a:lnTo>
                  <a:lnTo>
                    <a:pt x="141" y="26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2" y="24"/>
                  </a:lnTo>
                  <a:lnTo>
                    <a:pt x="142" y="23"/>
                  </a:lnTo>
                  <a:lnTo>
                    <a:pt x="143" y="23"/>
                  </a:lnTo>
                  <a:lnTo>
                    <a:pt x="143" y="22"/>
                  </a:lnTo>
                  <a:lnTo>
                    <a:pt x="145" y="22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3" y="20"/>
                  </a:lnTo>
                  <a:lnTo>
                    <a:pt x="145" y="20"/>
                  </a:lnTo>
                  <a:lnTo>
                    <a:pt x="145" y="19"/>
                  </a:lnTo>
                  <a:lnTo>
                    <a:pt x="145" y="17"/>
                  </a:lnTo>
                  <a:lnTo>
                    <a:pt x="145" y="16"/>
                  </a:lnTo>
                  <a:lnTo>
                    <a:pt x="146" y="16"/>
                  </a:lnTo>
                  <a:lnTo>
                    <a:pt x="146" y="15"/>
                  </a:lnTo>
                  <a:lnTo>
                    <a:pt x="146" y="14"/>
                  </a:lnTo>
                  <a:lnTo>
                    <a:pt x="146" y="13"/>
                  </a:lnTo>
                  <a:lnTo>
                    <a:pt x="147" y="13"/>
                  </a:lnTo>
                  <a:lnTo>
                    <a:pt x="147" y="12"/>
                  </a:lnTo>
                  <a:lnTo>
                    <a:pt x="147" y="11"/>
                  </a:lnTo>
                  <a:lnTo>
                    <a:pt x="148" y="11"/>
                  </a:lnTo>
                  <a:lnTo>
                    <a:pt x="151" y="12"/>
                  </a:lnTo>
                  <a:lnTo>
                    <a:pt x="174" y="12"/>
                  </a:lnTo>
                  <a:lnTo>
                    <a:pt x="182" y="12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8" y="12"/>
                  </a:lnTo>
                  <a:lnTo>
                    <a:pt x="189" y="9"/>
                  </a:lnTo>
                  <a:lnTo>
                    <a:pt x="190" y="9"/>
                  </a:lnTo>
                  <a:lnTo>
                    <a:pt x="200" y="9"/>
                  </a:lnTo>
                  <a:lnTo>
                    <a:pt x="200" y="8"/>
                  </a:lnTo>
                  <a:lnTo>
                    <a:pt x="205" y="8"/>
                  </a:lnTo>
                  <a:lnTo>
                    <a:pt x="205" y="6"/>
                  </a:lnTo>
                  <a:lnTo>
                    <a:pt x="207" y="6"/>
                  </a:lnTo>
                  <a:lnTo>
                    <a:pt x="207" y="5"/>
                  </a:lnTo>
                  <a:lnTo>
                    <a:pt x="207" y="3"/>
                  </a:lnTo>
                  <a:lnTo>
                    <a:pt x="208" y="3"/>
                  </a:lnTo>
                  <a:lnTo>
                    <a:pt x="208" y="3"/>
                  </a:lnTo>
                  <a:lnTo>
                    <a:pt x="208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0" name="Freeform 87"/>
            <p:cNvSpPr>
              <a:spLocks/>
            </p:cNvSpPr>
            <p:nvPr/>
          </p:nvSpPr>
          <p:spPr bwMode="auto">
            <a:xfrm>
              <a:off x="2482850" y="1939925"/>
              <a:ext cx="358775" cy="179388"/>
            </a:xfrm>
            <a:custGeom>
              <a:avLst/>
              <a:gdLst>
                <a:gd name="T0" fmla="*/ 39 w 226"/>
                <a:gd name="T1" fmla="*/ 0 h 113"/>
                <a:gd name="T2" fmla="*/ 48 w 226"/>
                <a:gd name="T3" fmla="*/ 0 h 113"/>
                <a:gd name="T4" fmla="*/ 56 w 226"/>
                <a:gd name="T5" fmla="*/ 0 h 113"/>
                <a:gd name="T6" fmla="*/ 66 w 226"/>
                <a:gd name="T7" fmla="*/ 0 h 113"/>
                <a:gd name="T8" fmla="*/ 80 w 226"/>
                <a:gd name="T9" fmla="*/ 0 h 113"/>
                <a:gd name="T10" fmla="*/ 87 w 226"/>
                <a:gd name="T11" fmla="*/ 0 h 113"/>
                <a:gd name="T12" fmla="*/ 95 w 226"/>
                <a:gd name="T13" fmla="*/ 0 h 113"/>
                <a:gd name="T14" fmla="*/ 103 w 226"/>
                <a:gd name="T15" fmla="*/ 0 h 113"/>
                <a:gd name="T16" fmla="*/ 118 w 226"/>
                <a:gd name="T17" fmla="*/ 0 h 113"/>
                <a:gd name="T18" fmla="*/ 140 w 226"/>
                <a:gd name="T19" fmla="*/ 0 h 113"/>
                <a:gd name="T20" fmla="*/ 170 w 226"/>
                <a:gd name="T21" fmla="*/ 0 h 113"/>
                <a:gd name="T22" fmla="*/ 183 w 226"/>
                <a:gd name="T23" fmla="*/ 0 h 113"/>
                <a:gd name="T24" fmla="*/ 188 w 226"/>
                <a:gd name="T25" fmla="*/ 1 h 113"/>
                <a:gd name="T26" fmla="*/ 190 w 226"/>
                <a:gd name="T27" fmla="*/ 3 h 113"/>
                <a:gd name="T28" fmla="*/ 190 w 226"/>
                <a:gd name="T29" fmla="*/ 9 h 113"/>
                <a:gd name="T30" fmla="*/ 196 w 226"/>
                <a:gd name="T31" fmla="*/ 11 h 113"/>
                <a:gd name="T32" fmla="*/ 200 w 226"/>
                <a:gd name="T33" fmla="*/ 17 h 113"/>
                <a:gd name="T34" fmla="*/ 203 w 226"/>
                <a:gd name="T35" fmla="*/ 16 h 113"/>
                <a:gd name="T36" fmla="*/ 203 w 226"/>
                <a:gd name="T37" fmla="*/ 22 h 113"/>
                <a:gd name="T38" fmla="*/ 206 w 226"/>
                <a:gd name="T39" fmla="*/ 18 h 113"/>
                <a:gd name="T40" fmla="*/ 206 w 226"/>
                <a:gd name="T41" fmla="*/ 23 h 113"/>
                <a:gd name="T42" fmla="*/ 206 w 226"/>
                <a:gd name="T43" fmla="*/ 30 h 113"/>
                <a:gd name="T44" fmla="*/ 202 w 226"/>
                <a:gd name="T45" fmla="*/ 33 h 113"/>
                <a:gd name="T46" fmla="*/ 197 w 226"/>
                <a:gd name="T47" fmla="*/ 35 h 113"/>
                <a:gd name="T48" fmla="*/ 200 w 226"/>
                <a:gd name="T49" fmla="*/ 37 h 113"/>
                <a:gd name="T50" fmla="*/ 199 w 226"/>
                <a:gd name="T51" fmla="*/ 41 h 113"/>
                <a:gd name="T52" fmla="*/ 198 w 226"/>
                <a:gd name="T53" fmla="*/ 47 h 113"/>
                <a:gd name="T54" fmla="*/ 198 w 226"/>
                <a:gd name="T55" fmla="*/ 51 h 113"/>
                <a:gd name="T56" fmla="*/ 197 w 226"/>
                <a:gd name="T57" fmla="*/ 59 h 113"/>
                <a:gd name="T58" fmla="*/ 198 w 226"/>
                <a:gd name="T59" fmla="*/ 64 h 113"/>
                <a:gd name="T60" fmla="*/ 196 w 226"/>
                <a:gd name="T61" fmla="*/ 68 h 113"/>
                <a:gd name="T62" fmla="*/ 199 w 226"/>
                <a:gd name="T63" fmla="*/ 71 h 113"/>
                <a:gd name="T64" fmla="*/ 225 w 226"/>
                <a:gd name="T65" fmla="*/ 70 h 113"/>
                <a:gd name="T66" fmla="*/ 222 w 226"/>
                <a:gd name="T67" fmla="*/ 76 h 113"/>
                <a:gd name="T68" fmla="*/ 222 w 226"/>
                <a:gd name="T69" fmla="*/ 81 h 113"/>
                <a:gd name="T70" fmla="*/ 222 w 226"/>
                <a:gd name="T71" fmla="*/ 85 h 113"/>
                <a:gd name="T72" fmla="*/ 223 w 226"/>
                <a:gd name="T73" fmla="*/ 91 h 113"/>
                <a:gd name="T74" fmla="*/ 222 w 226"/>
                <a:gd name="T75" fmla="*/ 94 h 113"/>
                <a:gd name="T76" fmla="*/ 222 w 226"/>
                <a:gd name="T77" fmla="*/ 100 h 113"/>
                <a:gd name="T78" fmla="*/ 219 w 226"/>
                <a:gd name="T79" fmla="*/ 108 h 113"/>
                <a:gd name="T80" fmla="*/ 214 w 226"/>
                <a:gd name="T81" fmla="*/ 112 h 113"/>
                <a:gd name="T82" fmla="*/ 195 w 226"/>
                <a:gd name="T83" fmla="*/ 107 h 113"/>
                <a:gd name="T84" fmla="*/ 166 w 226"/>
                <a:gd name="T85" fmla="*/ 112 h 113"/>
                <a:gd name="T86" fmla="*/ 86 w 226"/>
                <a:gd name="T87" fmla="*/ 112 h 113"/>
                <a:gd name="T88" fmla="*/ 76 w 226"/>
                <a:gd name="T89" fmla="*/ 112 h 113"/>
                <a:gd name="T90" fmla="*/ 67 w 226"/>
                <a:gd name="T91" fmla="*/ 112 h 113"/>
                <a:gd name="T92" fmla="*/ 57 w 226"/>
                <a:gd name="T93" fmla="*/ 112 h 113"/>
                <a:gd name="T94" fmla="*/ 50 w 226"/>
                <a:gd name="T95" fmla="*/ 113 h 113"/>
                <a:gd name="T96" fmla="*/ 42 w 226"/>
                <a:gd name="T97" fmla="*/ 101 h 113"/>
                <a:gd name="T98" fmla="*/ 42 w 226"/>
                <a:gd name="T99" fmla="*/ 67 h 113"/>
                <a:gd name="T100" fmla="*/ 9 w 226"/>
                <a:gd name="T101" fmla="*/ 24 h 113"/>
                <a:gd name="T102" fmla="*/ 0 w 226"/>
                <a:gd name="T103" fmla="*/ 6 h 113"/>
                <a:gd name="T104" fmla="*/ 1 w 226"/>
                <a:gd name="T105" fmla="*/ 0 h 113"/>
                <a:gd name="T106" fmla="*/ 11 w 226"/>
                <a:gd name="T107" fmla="*/ 0 h 113"/>
                <a:gd name="T108" fmla="*/ 19 w 226"/>
                <a:gd name="T109" fmla="*/ 0 h 113"/>
                <a:gd name="T110" fmla="*/ 28 w 226"/>
                <a:gd name="T1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6" h="113">
                  <a:moveTo>
                    <a:pt x="32" y="0"/>
                  </a:move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40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62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7" y="0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6" y="1"/>
                  </a:lnTo>
                  <a:lnTo>
                    <a:pt x="187" y="2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0" y="1"/>
                  </a:lnTo>
                  <a:lnTo>
                    <a:pt x="190" y="2"/>
                  </a:lnTo>
                  <a:lnTo>
                    <a:pt x="190" y="3"/>
                  </a:lnTo>
                  <a:lnTo>
                    <a:pt x="190" y="5"/>
                  </a:lnTo>
                  <a:lnTo>
                    <a:pt x="189" y="5"/>
                  </a:lnTo>
                  <a:lnTo>
                    <a:pt x="189" y="6"/>
                  </a:lnTo>
                  <a:lnTo>
                    <a:pt x="189" y="7"/>
                  </a:lnTo>
                  <a:lnTo>
                    <a:pt x="190" y="8"/>
                  </a:lnTo>
                  <a:lnTo>
                    <a:pt x="190" y="9"/>
                  </a:lnTo>
                  <a:lnTo>
                    <a:pt x="191" y="9"/>
                  </a:lnTo>
                  <a:lnTo>
                    <a:pt x="191" y="10"/>
                  </a:lnTo>
                  <a:lnTo>
                    <a:pt x="193" y="10"/>
                  </a:lnTo>
                  <a:lnTo>
                    <a:pt x="193" y="11"/>
                  </a:lnTo>
                  <a:lnTo>
                    <a:pt x="194" y="11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7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2" y="17"/>
                  </a:lnTo>
                  <a:lnTo>
                    <a:pt x="202" y="16"/>
                  </a:lnTo>
                  <a:lnTo>
                    <a:pt x="203" y="15"/>
                  </a:lnTo>
                  <a:lnTo>
                    <a:pt x="203" y="16"/>
                  </a:lnTo>
                  <a:lnTo>
                    <a:pt x="203" y="17"/>
                  </a:lnTo>
                  <a:lnTo>
                    <a:pt x="203" y="18"/>
                  </a:lnTo>
                  <a:lnTo>
                    <a:pt x="202" y="19"/>
                  </a:lnTo>
                  <a:lnTo>
                    <a:pt x="202" y="20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4" y="22"/>
                  </a:lnTo>
                  <a:lnTo>
                    <a:pt x="204" y="20"/>
                  </a:lnTo>
                  <a:lnTo>
                    <a:pt x="205" y="19"/>
                  </a:lnTo>
                  <a:lnTo>
                    <a:pt x="205" y="18"/>
                  </a:lnTo>
                  <a:lnTo>
                    <a:pt x="205" y="17"/>
                  </a:lnTo>
                  <a:lnTo>
                    <a:pt x="206" y="18"/>
                  </a:lnTo>
                  <a:lnTo>
                    <a:pt x="206" y="19"/>
                  </a:lnTo>
                  <a:lnTo>
                    <a:pt x="206" y="20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5" y="23"/>
                  </a:lnTo>
                  <a:lnTo>
                    <a:pt x="206" y="23"/>
                  </a:lnTo>
                  <a:lnTo>
                    <a:pt x="206" y="24"/>
                  </a:lnTo>
                  <a:lnTo>
                    <a:pt x="206" y="25"/>
                  </a:lnTo>
                  <a:lnTo>
                    <a:pt x="206" y="26"/>
                  </a:lnTo>
                  <a:lnTo>
                    <a:pt x="207" y="27"/>
                  </a:lnTo>
                  <a:lnTo>
                    <a:pt x="207" y="28"/>
                  </a:lnTo>
                  <a:lnTo>
                    <a:pt x="206" y="30"/>
                  </a:lnTo>
                  <a:lnTo>
                    <a:pt x="205" y="30"/>
                  </a:lnTo>
                  <a:lnTo>
                    <a:pt x="204" y="31"/>
                  </a:lnTo>
                  <a:lnTo>
                    <a:pt x="204" y="32"/>
                  </a:lnTo>
                  <a:lnTo>
                    <a:pt x="203" y="33"/>
                  </a:lnTo>
                  <a:lnTo>
                    <a:pt x="203" y="34"/>
                  </a:lnTo>
                  <a:lnTo>
                    <a:pt x="202" y="33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5"/>
                  </a:lnTo>
                  <a:lnTo>
                    <a:pt x="199" y="35"/>
                  </a:lnTo>
                  <a:lnTo>
                    <a:pt x="198" y="35"/>
                  </a:lnTo>
                  <a:lnTo>
                    <a:pt x="197" y="35"/>
                  </a:lnTo>
                  <a:lnTo>
                    <a:pt x="196" y="36"/>
                  </a:lnTo>
                  <a:lnTo>
                    <a:pt x="197" y="37"/>
                  </a:lnTo>
                  <a:lnTo>
                    <a:pt x="198" y="39"/>
                  </a:lnTo>
                  <a:lnTo>
                    <a:pt x="199" y="39"/>
                  </a:lnTo>
                  <a:lnTo>
                    <a:pt x="199" y="37"/>
                  </a:lnTo>
                  <a:lnTo>
                    <a:pt x="200" y="37"/>
                  </a:lnTo>
                  <a:lnTo>
                    <a:pt x="200" y="39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0" y="41"/>
                  </a:lnTo>
                  <a:lnTo>
                    <a:pt x="199" y="41"/>
                  </a:lnTo>
                  <a:lnTo>
                    <a:pt x="198" y="42"/>
                  </a:lnTo>
                  <a:lnTo>
                    <a:pt x="198" y="43"/>
                  </a:lnTo>
                  <a:lnTo>
                    <a:pt x="198" y="44"/>
                  </a:lnTo>
                  <a:lnTo>
                    <a:pt x="198" y="45"/>
                  </a:lnTo>
                  <a:lnTo>
                    <a:pt x="197" y="45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9" y="48"/>
                  </a:lnTo>
                  <a:lnTo>
                    <a:pt x="200" y="49"/>
                  </a:lnTo>
                  <a:lnTo>
                    <a:pt x="200" y="50"/>
                  </a:lnTo>
                  <a:lnTo>
                    <a:pt x="199" y="51"/>
                  </a:lnTo>
                  <a:lnTo>
                    <a:pt x="198" y="51"/>
                  </a:lnTo>
                  <a:lnTo>
                    <a:pt x="197" y="52"/>
                  </a:lnTo>
                  <a:lnTo>
                    <a:pt x="197" y="53"/>
                  </a:lnTo>
                  <a:lnTo>
                    <a:pt x="196" y="54"/>
                  </a:lnTo>
                  <a:lnTo>
                    <a:pt x="197" y="56"/>
                  </a:lnTo>
                  <a:lnTo>
                    <a:pt x="197" y="57"/>
                  </a:lnTo>
                  <a:lnTo>
                    <a:pt x="197" y="59"/>
                  </a:lnTo>
                  <a:lnTo>
                    <a:pt x="196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198" y="64"/>
                  </a:lnTo>
                  <a:lnTo>
                    <a:pt x="197" y="65"/>
                  </a:lnTo>
                  <a:lnTo>
                    <a:pt x="196" y="65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6" y="67"/>
                  </a:lnTo>
                  <a:lnTo>
                    <a:pt x="196" y="68"/>
                  </a:lnTo>
                  <a:lnTo>
                    <a:pt x="196" y="69"/>
                  </a:lnTo>
                  <a:lnTo>
                    <a:pt x="197" y="71"/>
                  </a:lnTo>
                  <a:lnTo>
                    <a:pt x="198" y="71"/>
                  </a:lnTo>
                  <a:lnTo>
                    <a:pt x="198" y="73"/>
                  </a:lnTo>
                  <a:lnTo>
                    <a:pt x="199" y="73"/>
                  </a:lnTo>
                  <a:lnTo>
                    <a:pt x="199" y="71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203" y="73"/>
                  </a:lnTo>
                  <a:lnTo>
                    <a:pt x="208" y="70"/>
                  </a:lnTo>
                  <a:lnTo>
                    <a:pt x="225" y="70"/>
                  </a:lnTo>
                  <a:lnTo>
                    <a:pt x="226" y="70"/>
                  </a:lnTo>
                  <a:lnTo>
                    <a:pt x="226" y="71"/>
                  </a:lnTo>
                  <a:lnTo>
                    <a:pt x="225" y="71"/>
                  </a:lnTo>
                  <a:lnTo>
                    <a:pt x="224" y="74"/>
                  </a:lnTo>
                  <a:lnTo>
                    <a:pt x="223" y="75"/>
                  </a:lnTo>
                  <a:lnTo>
                    <a:pt x="222" y="76"/>
                  </a:lnTo>
                  <a:lnTo>
                    <a:pt x="222" y="77"/>
                  </a:lnTo>
                  <a:lnTo>
                    <a:pt x="221" y="77"/>
                  </a:lnTo>
                  <a:lnTo>
                    <a:pt x="221" y="78"/>
                  </a:lnTo>
                  <a:lnTo>
                    <a:pt x="221" y="79"/>
                  </a:lnTo>
                  <a:lnTo>
                    <a:pt x="222" y="79"/>
                  </a:lnTo>
                  <a:lnTo>
                    <a:pt x="222" y="81"/>
                  </a:lnTo>
                  <a:lnTo>
                    <a:pt x="221" y="81"/>
                  </a:lnTo>
                  <a:lnTo>
                    <a:pt x="221" y="82"/>
                  </a:lnTo>
                  <a:lnTo>
                    <a:pt x="221" y="83"/>
                  </a:lnTo>
                  <a:lnTo>
                    <a:pt x="222" y="83"/>
                  </a:lnTo>
                  <a:lnTo>
                    <a:pt x="222" y="84"/>
                  </a:lnTo>
                  <a:lnTo>
                    <a:pt x="222" y="85"/>
                  </a:lnTo>
                  <a:lnTo>
                    <a:pt x="223" y="85"/>
                  </a:lnTo>
                  <a:lnTo>
                    <a:pt x="222" y="86"/>
                  </a:lnTo>
                  <a:lnTo>
                    <a:pt x="222" y="87"/>
                  </a:lnTo>
                  <a:lnTo>
                    <a:pt x="222" y="88"/>
                  </a:lnTo>
                  <a:lnTo>
                    <a:pt x="223" y="90"/>
                  </a:lnTo>
                  <a:lnTo>
                    <a:pt x="223" y="91"/>
                  </a:lnTo>
                  <a:lnTo>
                    <a:pt x="222" y="92"/>
                  </a:lnTo>
                  <a:lnTo>
                    <a:pt x="222" y="93"/>
                  </a:lnTo>
                  <a:lnTo>
                    <a:pt x="222" y="93"/>
                  </a:lnTo>
                  <a:lnTo>
                    <a:pt x="222" y="94"/>
                  </a:lnTo>
                  <a:lnTo>
                    <a:pt x="223" y="94"/>
                  </a:lnTo>
                  <a:lnTo>
                    <a:pt x="222" y="94"/>
                  </a:lnTo>
                  <a:lnTo>
                    <a:pt x="222" y="95"/>
                  </a:lnTo>
                  <a:lnTo>
                    <a:pt x="222" y="96"/>
                  </a:lnTo>
                  <a:lnTo>
                    <a:pt x="221" y="98"/>
                  </a:lnTo>
                  <a:lnTo>
                    <a:pt x="222" y="98"/>
                  </a:lnTo>
                  <a:lnTo>
                    <a:pt x="222" y="99"/>
                  </a:lnTo>
                  <a:lnTo>
                    <a:pt x="222" y="100"/>
                  </a:lnTo>
                  <a:lnTo>
                    <a:pt x="221" y="102"/>
                  </a:lnTo>
                  <a:lnTo>
                    <a:pt x="221" y="103"/>
                  </a:lnTo>
                  <a:lnTo>
                    <a:pt x="220" y="106"/>
                  </a:lnTo>
                  <a:lnTo>
                    <a:pt x="220" y="107"/>
                  </a:lnTo>
                  <a:lnTo>
                    <a:pt x="220" y="108"/>
                  </a:lnTo>
                  <a:lnTo>
                    <a:pt x="219" y="108"/>
                  </a:lnTo>
                  <a:lnTo>
                    <a:pt x="219" y="109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2"/>
                  </a:lnTo>
                  <a:lnTo>
                    <a:pt x="216" y="112"/>
                  </a:lnTo>
                  <a:lnTo>
                    <a:pt x="214" y="112"/>
                  </a:lnTo>
                  <a:lnTo>
                    <a:pt x="203" y="112"/>
                  </a:lnTo>
                  <a:lnTo>
                    <a:pt x="200" y="112"/>
                  </a:lnTo>
                  <a:lnTo>
                    <a:pt x="195" y="112"/>
                  </a:lnTo>
                  <a:lnTo>
                    <a:pt x="195" y="110"/>
                  </a:lnTo>
                  <a:lnTo>
                    <a:pt x="195" y="109"/>
                  </a:lnTo>
                  <a:lnTo>
                    <a:pt x="195" y="107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0" y="104"/>
                  </a:lnTo>
                  <a:lnTo>
                    <a:pt x="178" y="104"/>
                  </a:lnTo>
                  <a:lnTo>
                    <a:pt x="166" y="104"/>
                  </a:lnTo>
                  <a:lnTo>
                    <a:pt x="166" y="112"/>
                  </a:lnTo>
                  <a:lnTo>
                    <a:pt x="162" y="112"/>
                  </a:lnTo>
                  <a:lnTo>
                    <a:pt x="156" y="112"/>
                  </a:lnTo>
                  <a:lnTo>
                    <a:pt x="155" y="112"/>
                  </a:lnTo>
                  <a:lnTo>
                    <a:pt x="150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3" y="112"/>
                  </a:lnTo>
                  <a:lnTo>
                    <a:pt x="82" y="112"/>
                  </a:lnTo>
                  <a:lnTo>
                    <a:pt x="80" y="112"/>
                  </a:lnTo>
                  <a:lnTo>
                    <a:pt x="78" y="112"/>
                  </a:lnTo>
                  <a:lnTo>
                    <a:pt x="77" y="112"/>
                  </a:lnTo>
                  <a:lnTo>
                    <a:pt x="76" y="112"/>
                  </a:lnTo>
                  <a:lnTo>
                    <a:pt x="75" y="112"/>
                  </a:lnTo>
                  <a:lnTo>
                    <a:pt x="74" y="112"/>
                  </a:lnTo>
                  <a:lnTo>
                    <a:pt x="71" y="112"/>
                  </a:lnTo>
                  <a:lnTo>
                    <a:pt x="70" y="112"/>
                  </a:lnTo>
                  <a:lnTo>
                    <a:pt x="68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1" y="112"/>
                  </a:lnTo>
                  <a:lnTo>
                    <a:pt x="60" y="112"/>
                  </a:lnTo>
                  <a:lnTo>
                    <a:pt x="59" y="112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3" y="112"/>
                  </a:lnTo>
                  <a:lnTo>
                    <a:pt x="52" y="112"/>
                  </a:lnTo>
                  <a:lnTo>
                    <a:pt x="51" y="112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5" y="112"/>
                  </a:lnTo>
                  <a:lnTo>
                    <a:pt x="44" y="112"/>
                  </a:lnTo>
                  <a:lnTo>
                    <a:pt x="41" y="112"/>
                  </a:lnTo>
                  <a:lnTo>
                    <a:pt x="42" y="103"/>
                  </a:lnTo>
                  <a:lnTo>
                    <a:pt x="42" y="101"/>
                  </a:lnTo>
                  <a:lnTo>
                    <a:pt x="42" y="98"/>
                  </a:lnTo>
                  <a:lnTo>
                    <a:pt x="42" y="92"/>
                  </a:lnTo>
                  <a:lnTo>
                    <a:pt x="42" y="85"/>
                  </a:lnTo>
                  <a:lnTo>
                    <a:pt x="43" y="76"/>
                  </a:lnTo>
                  <a:lnTo>
                    <a:pt x="42" y="71"/>
                  </a:lnTo>
                  <a:lnTo>
                    <a:pt x="42" y="67"/>
                  </a:lnTo>
                  <a:lnTo>
                    <a:pt x="42" y="59"/>
                  </a:lnTo>
                  <a:lnTo>
                    <a:pt x="9" y="59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1" name="Freeform 92"/>
            <p:cNvSpPr>
              <a:spLocks/>
            </p:cNvSpPr>
            <p:nvPr/>
          </p:nvSpPr>
          <p:spPr bwMode="auto">
            <a:xfrm>
              <a:off x="2430462" y="2033588"/>
              <a:ext cx="250825" cy="390525"/>
            </a:xfrm>
            <a:custGeom>
              <a:avLst/>
              <a:gdLst>
                <a:gd name="T0" fmla="*/ 74 w 158"/>
                <a:gd name="T1" fmla="*/ 53 h 246"/>
                <a:gd name="T2" fmla="*/ 68 w 158"/>
                <a:gd name="T3" fmla="*/ 57 h 246"/>
                <a:gd name="T4" fmla="*/ 74 w 158"/>
                <a:gd name="T5" fmla="*/ 60 h 246"/>
                <a:gd name="T6" fmla="*/ 69 w 158"/>
                <a:gd name="T7" fmla="*/ 66 h 246"/>
                <a:gd name="T8" fmla="*/ 68 w 158"/>
                <a:gd name="T9" fmla="*/ 74 h 246"/>
                <a:gd name="T10" fmla="*/ 72 w 158"/>
                <a:gd name="T11" fmla="*/ 82 h 246"/>
                <a:gd name="T12" fmla="*/ 77 w 158"/>
                <a:gd name="T13" fmla="*/ 85 h 246"/>
                <a:gd name="T14" fmla="*/ 83 w 158"/>
                <a:gd name="T15" fmla="*/ 88 h 246"/>
                <a:gd name="T16" fmla="*/ 87 w 158"/>
                <a:gd name="T17" fmla="*/ 96 h 246"/>
                <a:gd name="T18" fmla="*/ 95 w 158"/>
                <a:gd name="T19" fmla="*/ 98 h 246"/>
                <a:gd name="T20" fmla="*/ 102 w 158"/>
                <a:gd name="T21" fmla="*/ 99 h 246"/>
                <a:gd name="T22" fmla="*/ 109 w 158"/>
                <a:gd name="T23" fmla="*/ 102 h 246"/>
                <a:gd name="T24" fmla="*/ 118 w 158"/>
                <a:gd name="T25" fmla="*/ 100 h 246"/>
                <a:gd name="T26" fmla="*/ 123 w 158"/>
                <a:gd name="T27" fmla="*/ 105 h 246"/>
                <a:gd name="T28" fmla="*/ 127 w 158"/>
                <a:gd name="T29" fmla="*/ 110 h 246"/>
                <a:gd name="T30" fmla="*/ 128 w 158"/>
                <a:gd name="T31" fmla="*/ 116 h 246"/>
                <a:gd name="T32" fmla="*/ 125 w 158"/>
                <a:gd name="T33" fmla="*/ 119 h 246"/>
                <a:gd name="T34" fmla="*/ 125 w 158"/>
                <a:gd name="T35" fmla="*/ 128 h 246"/>
                <a:gd name="T36" fmla="*/ 126 w 158"/>
                <a:gd name="T37" fmla="*/ 135 h 246"/>
                <a:gd name="T38" fmla="*/ 125 w 158"/>
                <a:gd name="T39" fmla="*/ 142 h 246"/>
                <a:gd name="T40" fmla="*/ 130 w 158"/>
                <a:gd name="T41" fmla="*/ 143 h 246"/>
                <a:gd name="T42" fmla="*/ 135 w 158"/>
                <a:gd name="T43" fmla="*/ 147 h 246"/>
                <a:gd name="T44" fmla="*/ 143 w 158"/>
                <a:gd name="T45" fmla="*/ 151 h 246"/>
                <a:gd name="T46" fmla="*/ 142 w 158"/>
                <a:gd name="T47" fmla="*/ 159 h 246"/>
                <a:gd name="T48" fmla="*/ 144 w 158"/>
                <a:gd name="T49" fmla="*/ 166 h 246"/>
                <a:gd name="T50" fmla="*/ 149 w 158"/>
                <a:gd name="T51" fmla="*/ 170 h 246"/>
                <a:gd name="T52" fmla="*/ 154 w 158"/>
                <a:gd name="T53" fmla="*/ 175 h 246"/>
                <a:gd name="T54" fmla="*/ 153 w 158"/>
                <a:gd name="T55" fmla="*/ 177 h 246"/>
                <a:gd name="T56" fmla="*/ 144 w 158"/>
                <a:gd name="T57" fmla="*/ 177 h 246"/>
                <a:gd name="T58" fmla="*/ 142 w 158"/>
                <a:gd name="T59" fmla="*/ 184 h 246"/>
                <a:gd name="T60" fmla="*/ 145 w 158"/>
                <a:gd name="T61" fmla="*/ 191 h 246"/>
                <a:gd name="T62" fmla="*/ 144 w 158"/>
                <a:gd name="T63" fmla="*/ 196 h 246"/>
                <a:gd name="T64" fmla="*/ 151 w 158"/>
                <a:gd name="T65" fmla="*/ 203 h 246"/>
                <a:gd name="T66" fmla="*/ 149 w 158"/>
                <a:gd name="T67" fmla="*/ 210 h 246"/>
                <a:gd name="T68" fmla="*/ 143 w 158"/>
                <a:gd name="T69" fmla="*/ 213 h 246"/>
                <a:gd name="T70" fmla="*/ 142 w 158"/>
                <a:gd name="T71" fmla="*/ 219 h 246"/>
                <a:gd name="T72" fmla="*/ 128 w 158"/>
                <a:gd name="T73" fmla="*/ 237 h 246"/>
                <a:gd name="T74" fmla="*/ 109 w 158"/>
                <a:gd name="T75" fmla="*/ 243 h 246"/>
                <a:gd name="T76" fmla="*/ 96 w 158"/>
                <a:gd name="T77" fmla="*/ 240 h 246"/>
                <a:gd name="T78" fmla="*/ 92 w 158"/>
                <a:gd name="T79" fmla="*/ 235 h 246"/>
                <a:gd name="T80" fmla="*/ 85 w 158"/>
                <a:gd name="T81" fmla="*/ 235 h 246"/>
                <a:gd name="T82" fmla="*/ 79 w 158"/>
                <a:gd name="T83" fmla="*/ 228 h 246"/>
                <a:gd name="T84" fmla="*/ 78 w 158"/>
                <a:gd name="T85" fmla="*/ 222 h 246"/>
                <a:gd name="T86" fmla="*/ 75 w 158"/>
                <a:gd name="T87" fmla="*/ 217 h 246"/>
                <a:gd name="T88" fmla="*/ 73 w 158"/>
                <a:gd name="T89" fmla="*/ 210 h 246"/>
                <a:gd name="T90" fmla="*/ 66 w 158"/>
                <a:gd name="T91" fmla="*/ 203 h 246"/>
                <a:gd name="T92" fmla="*/ 60 w 158"/>
                <a:gd name="T93" fmla="*/ 201 h 246"/>
                <a:gd name="T94" fmla="*/ 58 w 158"/>
                <a:gd name="T95" fmla="*/ 197 h 246"/>
                <a:gd name="T96" fmla="*/ 46 w 158"/>
                <a:gd name="T97" fmla="*/ 188 h 246"/>
                <a:gd name="T98" fmla="*/ 29 w 158"/>
                <a:gd name="T99" fmla="*/ 177 h 246"/>
                <a:gd name="T100" fmla="*/ 23 w 158"/>
                <a:gd name="T101" fmla="*/ 161 h 246"/>
                <a:gd name="T102" fmla="*/ 15 w 158"/>
                <a:gd name="T103" fmla="*/ 154 h 246"/>
                <a:gd name="T104" fmla="*/ 7 w 158"/>
                <a:gd name="T105" fmla="*/ 139 h 246"/>
                <a:gd name="T106" fmla="*/ 1 w 158"/>
                <a:gd name="T107" fmla="*/ 127 h 246"/>
                <a:gd name="T108" fmla="*/ 10 w 158"/>
                <a:gd name="T109" fmla="*/ 110 h 246"/>
                <a:gd name="T110" fmla="*/ 15 w 158"/>
                <a:gd name="T111" fmla="*/ 101 h 246"/>
                <a:gd name="T112" fmla="*/ 18 w 158"/>
                <a:gd name="T113" fmla="*/ 88 h 246"/>
                <a:gd name="T114" fmla="*/ 10 w 158"/>
                <a:gd name="T115" fmla="*/ 59 h 246"/>
                <a:gd name="T116" fmla="*/ 6 w 158"/>
                <a:gd name="T117" fmla="*/ 39 h 246"/>
                <a:gd name="T118" fmla="*/ 15 w 158"/>
                <a:gd name="T119" fmla="*/ 19 h 246"/>
                <a:gd name="T120" fmla="*/ 42 w 158"/>
                <a:gd name="T121" fmla="*/ 14 h 246"/>
                <a:gd name="T122" fmla="*/ 75 w 158"/>
                <a:gd name="T123" fmla="*/ 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" h="246">
                  <a:moveTo>
                    <a:pt x="75" y="12"/>
                  </a:moveTo>
                  <a:lnTo>
                    <a:pt x="76" y="17"/>
                  </a:lnTo>
                  <a:lnTo>
                    <a:pt x="75" y="26"/>
                  </a:lnTo>
                  <a:lnTo>
                    <a:pt x="75" y="33"/>
                  </a:lnTo>
                  <a:lnTo>
                    <a:pt x="75" y="39"/>
                  </a:lnTo>
                  <a:lnTo>
                    <a:pt x="75" y="42"/>
                  </a:lnTo>
                  <a:lnTo>
                    <a:pt x="75" y="44"/>
                  </a:lnTo>
                  <a:lnTo>
                    <a:pt x="74" y="53"/>
                  </a:lnTo>
                  <a:lnTo>
                    <a:pt x="72" y="53"/>
                  </a:lnTo>
                  <a:lnTo>
                    <a:pt x="69" y="53"/>
                  </a:lnTo>
                  <a:lnTo>
                    <a:pt x="66" y="54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7" y="54"/>
                  </a:lnTo>
                  <a:lnTo>
                    <a:pt x="67" y="57"/>
                  </a:lnTo>
                  <a:lnTo>
                    <a:pt x="68" y="57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72" y="58"/>
                  </a:lnTo>
                  <a:lnTo>
                    <a:pt x="73" y="58"/>
                  </a:lnTo>
                  <a:lnTo>
                    <a:pt x="74" y="59"/>
                  </a:lnTo>
                  <a:lnTo>
                    <a:pt x="74" y="60"/>
                  </a:lnTo>
                  <a:lnTo>
                    <a:pt x="73" y="61"/>
                  </a:lnTo>
                  <a:lnTo>
                    <a:pt x="72" y="61"/>
                  </a:lnTo>
                  <a:lnTo>
                    <a:pt x="72" y="62"/>
                  </a:lnTo>
                  <a:lnTo>
                    <a:pt x="70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5"/>
                  </a:lnTo>
                  <a:lnTo>
                    <a:pt x="69" y="66"/>
                  </a:lnTo>
                  <a:lnTo>
                    <a:pt x="69" y="67"/>
                  </a:lnTo>
                  <a:lnTo>
                    <a:pt x="69" y="68"/>
                  </a:lnTo>
                  <a:lnTo>
                    <a:pt x="68" y="68"/>
                  </a:lnTo>
                  <a:lnTo>
                    <a:pt x="68" y="69"/>
                  </a:lnTo>
                  <a:lnTo>
                    <a:pt x="68" y="70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8" y="74"/>
                  </a:lnTo>
                  <a:lnTo>
                    <a:pt x="68" y="75"/>
                  </a:lnTo>
                  <a:lnTo>
                    <a:pt x="69" y="75"/>
                  </a:lnTo>
                  <a:lnTo>
                    <a:pt x="69" y="76"/>
                  </a:lnTo>
                  <a:lnTo>
                    <a:pt x="69" y="77"/>
                  </a:lnTo>
                  <a:lnTo>
                    <a:pt x="69" y="78"/>
                  </a:lnTo>
                  <a:lnTo>
                    <a:pt x="70" y="79"/>
                  </a:lnTo>
                  <a:lnTo>
                    <a:pt x="70" y="81"/>
                  </a:lnTo>
                  <a:lnTo>
                    <a:pt x="72" y="82"/>
                  </a:lnTo>
                  <a:lnTo>
                    <a:pt x="73" y="82"/>
                  </a:lnTo>
                  <a:lnTo>
                    <a:pt x="73" y="83"/>
                  </a:lnTo>
                  <a:lnTo>
                    <a:pt x="74" y="83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7" y="85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8" y="87"/>
                  </a:lnTo>
                  <a:lnTo>
                    <a:pt x="79" y="87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2" y="88"/>
                  </a:lnTo>
                  <a:lnTo>
                    <a:pt x="83" y="88"/>
                  </a:lnTo>
                  <a:lnTo>
                    <a:pt x="84" y="90"/>
                  </a:lnTo>
                  <a:lnTo>
                    <a:pt x="85" y="91"/>
                  </a:lnTo>
                  <a:lnTo>
                    <a:pt x="85" y="92"/>
                  </a:lnTo>
                  <a:lnTo>
                    <a:pt x="86" y="92"/>
                  </a:lnTo>
                  <a:lnTo>
                    <a:pt x="86" y="93"/>
                  </a:lnTo>
                  <a:lnTo>
                    <a:pt x="87" y="94"/>
                  </a:lnTo>
                  <a:lnTo>
                    <a:pt x="87" y="95"/>
                  </a:lnTo>
                  <a:lnTo>
                    <a:pt x="87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90" y="98"/>
                  </a:lnTo>
                  <a:lnTo>
                    <a:pt x="91" y="99"/>
                  </a:lnTo>
                  <a:lnTo>
                    <a:pt x="92" y="99"/>
                  </a:lnTo>
                  <a:lnTo>
                    <a:pt x="93" y="99"/>
                  </a:lnTo>
                  <a:lnTo>
                    <a:pt x="94" y="99"/>
                  </a:lnTo>
                  <a:lnTo>
                    <a:pt x="95" y="98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8" y="96"/>
                  </a:lnTo>
                  <a:lnTo>
                    <a:pt x="99" y="96"/>
                  </a:lnTo>
                  <a:lnTo>
                    <a:pt x="100" y="98"/>
                  </a:lnTo>
                  <a:lnTo>
                    <a:pt x="101" y="98"/>
                  </a:lnTo>
                  <a:lnTo>
                    <a:pt x="101" y="99"/>
                  </a:lnTo>
                  <a:lnTo>
                    <a:pt x="102" y="99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6" y="100"/>
                  </a:lnTo>
                  <a:lnTo>
                    <a:pt x="107" y="100"/>
                  </a:lnTo>
                  <a:lnTo>
                    <a:pt x="108" y="100"/>
                  </a:lnTo>
                  <a:lnTo>
                    <a:pt x="108" y="101"/>
                  </a:lnTo>
                  <a:lnTo>
                    <a:pt x="109" y="101"/>
                  </a:lnTo>
                  <a:lnTo>
                    <a:pt x="109" y="102"/>
                  </a:lnTo>
                  <a:lnTo>
                    <a:pt x="110" y="102"/>
                  </a:lnTo>
                  <a:lnTo>
                    <a:pt x="111" y="102"/>
                  </a:lnTo>
                  <a:lnTo>
                    <a:pt x="112" y="101"/>
                  </a:lnTo>
                  <a:lnTo>
                    <a:pt x="113" y="101"/>
                  </a:lnTo>
                  <a:lnTo>
                    <a:pt x="115" y="101"/>
                  </a:lnTo>
                  <a:lnTo>
                    <a:pt x="116" y="101"/>
                  </a:lnTo>
                  <a:lnTo>
                    <a:pt x="117" y="100"/>
                  </a:lnTo>
                  <a:lnTo>
                    <a:pt x="118" y="100"/>
                  </a:lnTo>
                  <a:lnTo>
                    <a:pt x="119" y="100"/>
                  </a:lnTo>
                  <a:lnTo>
                    <a:pt x="120" y="100"/>
                  </a:lnTo>
                  <a:lnTo>
                    <a:pt x="121" y="101"/>
                  </a:lnTo>
                  <a:lnTo>
                    <a:pt x="121" y="102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3" y="104"/>
                  </a:lnTo>
                  <a:lnTo>
                    <a:pt x="123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5" y="107"/>
                  </a:lnTo>
                  <a:lnTo>
                    <a:pt x="125" y="108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6" y="110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1"/>
                  </a:lnTo>
                  <a:lnTo>
                    <a:pt x="128" y="112"/>
                  </a:lnTo>
                  <a:lnTo>
                    <a:pt x="128" y="113"/>
                  </a:lnTo>
                  <a:lnTo>
                    <a:pt x="127" y="113"/>
                  </a:lnTo>
                  <a:lnTo>
                    <a:pt x="128" y="115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28" y="118"/>
                  </a:lnTo>
                  <a:lnTo>
                    <a:pt x="128" y="119"/>
                  </a:lnTo>
                  <a:lnTo>
                    <a:pt x="127" y="119"/>
                  </a:lnTo>
                  <a:lnTo>
                    <a:pt x="127" y="118"/>
                  </a:lnTo>
                  <a:lnTo>
                    <a:pt x="126" y="119"/>
                  </a:lnTo>
                  <a:lnTo>
                    <a:pt x="125" y="119"/>
                  </a:lnTo>
                  <a:lnTo>
                    <a:pt x="125" y="120"/>
                  </a:lnTo>
                  <a:lnTo>
                    <a:pt x="125" y="121"/>
                  </a:lnTo>
                  <a:lnTo>
                    <a:pt x="124" y="122"/>
                  </a:lnTo>
                  <a:lnTo>
                    <a:pt x="124" y="124"/>
                  </a:lnTo>
                  <a:lnTo>
                    <a:pt x="124" y="125"/>
                  </a:lnTo>
                  <a:lnTo>
                    <a:pt x="125" y="126"/>
                  </a:lnTo>
                  <a:lnTo>
                    <a:pt x="125" y="127"/>
                  </a:lnTo>
                  <a:lnTo>
                    <a:pt x="125" y="128"/>
                  </a:lnTo>
                  <a:lnTo>
                    <a:pt x="125" y="129"/>
                  </a:lnTo>
                  <a:lnTo>
                    <a:pt x="126" y="129"/>
                  </a:lnTo>
                  <a:lnTo>
                    <a:pt x="126" y="130"/>
                  </a:lnTo>
                  <a:lnTo>
                    <a:pt x="126" y="132"/>
                  </a:lnTo>
                  <a:lnTo>
                    <a:pt x="126" y="133"/>
                  </a:lnTo>
                  <a:lnTo>
                    <a:pt x="127" y="134"/>
                  </a:lnTo>
                  <a:lnTo>
                    <a:pt x="127" y="135"/>
                  </a:lnTo>
                  <a:lnTo>
                    <a:pt x="126" y="135"/>
                  </a:lnTo>
                  <a:lnTo>
                    <a:pt x="126" y="136"/>
                  </a:lnTo>
                  <a:lnTo>
                    <a:pt x="126" y="137"/>
                  </a:lnTo>
                  <a:lnTo>
                    <a:pt x="126" y="138"/>
                  </a:lnTo>
                  <a:lnTo>
                    <a:pt x="127" y="138"/>
                  </a:lnTo>
                  <a:lnTo>
                    <a:pt x="127" y="139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5" y="142"/>
                  </a:lnTo>
                  <a:lnTo>
                    <a:pt x="126" y="142"/>
                  </a:lnTo>
                  <a:lnTo>
                    <a:pt x="125" y="143"/>
                  </a:lnTo>
                  <a:lnTo>
                    <a:pt x="126" y="143"/>
                  </a:lnTo>
                  <a:lnTo>
                    <a:pt x="127" y="143"/>
                  </a:lnTo>
                  <a:lnTo>
                    <a:pt x="128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30" y="143"/>
                  </a:lnTo>
                  <a:lnTo>
                    <a:pt x="132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2" y="145"/>
                  </a:lnTo>
                  <a:lnTo>
                    <a:pt x="133" y="146"/>
                  </a:lnTo>
                  <a:lnTo>
                    <a:pt x="134" y="146"/>
                  </a:lnTo>
                  <a:lnTo>
                    <a:pt x="134" y="147"/>
                  </a:lnTo>
                  <a:lnTo>
                    <a:pt x="135" y="147"/>
                  </a:lnTo>
                  <a:lnTo>
                    <a:pt x="135" y="149"/>
                  </a:lnTo>
                  <a:lnTo>
                    <a:pt x="136" y="150"/>
                  </a:lnTo>
                  <a:lnTo>
                    <a:pt x="137" y="151"/>
                  </a:lnTo>
                  <a:lnTo>
                    <a:pt x="138" y="151"/>
                  </a:lnTo>
                  <a:lnTo>
                    <a:pt x="139" y="151"/>
                  </a:lnTo>
                  <a:lnTo>
                    <a:pt x="141" y="151"/>
                  </a:lnTo>
                  <a:lnTo>
                    <a:pt x="142" y="151"/>
                  </a:lnTo>
                  <a:lnTo>
                    <a:pt x="143" y="151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4"/>
                  </a:lnTo>
                  <a:lnTo>
                    <a:pt x="143" y="155"/>
                  </a:lnTo>
                  <a:lnTo>
                    <a:pt x="143" y="157"/>
                  </a:lnTo>
                  <a:lnTo>
                    <a:pt x="143" y="158"/>
                  </a:lnTo>
                  <a:lnTo>
                    <a:pt x="142" y="158"/>
                  </a:lnTo>
                  <a:lnTo>
                    <a:pt x="142" y="159"/>
                  </a:lnTo>
                  <a:lnTo>
                    <a:pt x="141" y="160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42" y="163"/>
                  </a:lnTo>
                  <a:lnTo>
                    <a:pt x="143" y="163"/>
                  </a:lnTo>
                  <a:lnTo>
                    <a:pt x="143" y="164"/>
                  </a:lnTo>
                  <a:lnTo>
                    <a:pt x="144" y="164"/>
                  </a:lnTo>
                  <a:lnTo>
                    <a:pt x="144" y="166"/>
                  </a:lnTo>
                  <a:lnTo>
                    <a:pt x="143" y="166"/>
                  </a:lnTo>
                  <a:lnTo>
                    <a:pt x="144" y="167"/>
                  </a:lnTo>
                  <a:lnTo>
                    <a:pt x="143" y="167"/>
                  </a:lnTo>
                  <a:lnTo>
                    <a:pt x="144" y="168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70"/>
                  </a:lnTo>
                  <a:lnTo>
                    <a:pt x="149" y="170"/>
                  </a:lnTo>
                  <a:lnTo>
                    <a:pt x="150" y="170"/>
                  </a:lnTo>
                  <a:lnTo>
                    <a:pt x="150" y="171"/>
                  </a:lnTo>
                  <a:lnTo>
                    <a:pt x="151" y="172"/>
                  </a:lnTo>
                  <a:lnTo>
                    <a:pt x="151" y="172"/>
                  </a:lnTo>
                  <a:lnTo>
                    <a:pt x="152" y="174"/>
                  </a:lnTo>
                  <a:lnTo>
                    <a:pt x="153" y="174"/>
                  </a:lnTo>
                  <a:lnTo>
                    <a:pt x="153" y="175"/>
                  </a:lnTo>
                  <a:lnTo>
                    <a:pt x="154" y="175"/>
                  </a:lnTo>
                  <a:lnTo>
                    <a:pt x="154" y="176"/>
                  </a:lnTo>
                  <a:lnTo>
                    <a:pt x="155" y="176"/>
                  </a:lnTo>
                  <a:lnTo>
                    <a:pt x="156" y="176"/>
                  </a:lnTo>
                  <a:lnTo>
                    <a:pt x="158" y="177"/>
                  </a:lnTo>
                  <a:lnTo>
                    <a:pt x="156" y="177"/>
                  </a:lnTo>
                  <a:lnTo>
                    <a:pt x="155" y="177"/>
                  </a:lnTo>
                  <a:lnTo>
                    <a:pt x="154" y="177"/>
                  </a:lnTo>
                  <a:lnTo>
                    <a:pt x="153" y="177"/>
                  </a:lnTo>
                  <a:lnTo>
                    <a:pt x="152" y="177"/>
                  </a:lnTo>
                  <a:lnTo>
                    <a:pt x="151" y="177"/>
                  </a:lnTo>
                  <a:lnTo>
                    <a:pt x="151" y="177"/>
                  </a:lnTo>
                  <a:lnTo>
                    <a:pt x="150" y="177"/>
                  </a:lnTo>
                  <a:lnTo>
                    <a:pt x="149" y="177"/>
                  </a:lnTo>
                  <a:lnTo>
                    <a:pt x="146" y="177"/>
                  </a:lnTo>
                  <a:lnTo>
                    <a:pt x="145" y="177"/>
                  </a:lnTo>
                  <a:lnTo>
                    <a:pt x="144" y="177"/>
                  </a:lnTo>
                  <a:lnTo>
                    <a:pt x="143" y="178"/>
                  </a:lnTo>
                  <a:lnTo>
                    <a:pt x="143" y="179"/>
                  </a:lnTo>
                  <a:lnTo>
                    <a:pt x="143" y="180"/>
                  </a:lnTo>
                  <a:lnTo>
                    <a:pt x="142" y="180"/>
                  </a:lnTo>
                  <a:lnTo>
                    <a:pt x="142" y="181"/>
                  </a:lnTo>
                  <a:lnTo>
                    <a:pt x="141" y="183"/>
                  </a:lnTo>
                  <a:lnTo>
                    <a:pt x="141" y="184"/>
                  </a:lnTo>
                  <a:lnTo>
                    <a:pt x="142" y="184"/>
                  </a:lnTo>
                  <a:lnTo>
                    <a:pt x="142" y="185"/>
                  </a:lnTo>
                  <a:lnTo>
                    <a:pt x="143" y="186"/>
                  </a:lnTo>
                  <a:lnTo>
                    <a:pt x="143" y="187"/>
                  </a:lnTo>
                  <a:lnTo>
                    <a:pt x="144" y="187"/>
                  </a:lnTo>
                  <a:lnTo>
                    <a:pt x="144" y="188"/>
                  </a:lnTo>
                  <a:lnTo>
                    <a:pt x="144" y="189"/>
                  </a:lnTo>
                  <a:lnTo>
                    <a:pt x="145" y="189"/>
                  </a:lnTo>
                  <a:lnTo>
                    <a:pt x="145" y="191"/>
                  </a:lnTo>
                  <a:lnTo>
                    <a:pt x="146" y="191"/>
                  </a:lnTo>
                  <a:lnTo>
                    <a:pt x="146" y="192"/>
                  </a:lnTo>
                  <a:lnTo>
                    <a:pt x="147" y="192"/>
                  </a:lnTo>
                  <a:lnTo>
                    <a:pt x="147" y="193"/>
                  </a:lnTo>
                  <a:lnTo>
                    <a:pt x="146" y="193"/>
                  </a:lnTo>
                  <a:lnTo>
                    <a:pt x="146" y="194"/>
                  </a:lnTo>
                  <a:lnTo>
                    <a:pt x="145" y="195"/>
                  </a:lnTo>
                  <a:lnTo>
                    <a:pt x="144" y="196"/>
                  </a:lnTo>
                  <a:lnTo>
                    <a:pt x="145" y="196"/>
                  </a:lnTo>
                  <a:lnTo>
                    <a:pt x="147" y="197"/>
                  </a:lnTo>
                  <a:lnTo>
                    <a:pt x="147" y="198"/>
                  </a:lnTo>
                  <a:lnTo>
                    <a:pt x="147" y="200"/>
                  </a:lnTo>
                  <a:lnTo>
                    <a:pt x="149" y="201"/>
                  </a:lnTo>
                  <a:lnTo>
                    <a:pt x="150" y="202"/>
                  </a:lnTo>
                  <a:lnTo>
                    <a:pt x="150" y="203"/>
                  </a:lnTo>
                  <a:lnTo>
                    <a:pt x="151" y="203"/>
                  </a:lnTo>
                  <a:lnTo>
                    <a:pt x="151" y="204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1" y="208"/>
                  </a:lnTo>
                  <a:lnTo>
                    <a:pt x="151" y="209"/>
                  </a:lnTo>
                  <a:lnTo>
                    <a:pt x="150" y="209"/>
                  </a:lnTo>
                  <a:lnTo>
                    <a:pt x="150" y="210"/>
                  </a:lnTo>
                  <a:lnTo>
                    <a:pt x="149" y="210"/>
                  </a:lnTo>
                  <a:lnTo>
                    <a:pt x="147" y="210"/>
                  </a:lnTo>
                  <a:lnTo>
                    <a:pt x="146" y="210"/>
                  </a:lnTo>
                  <a:lnTo>
                    <a:pt x="146" y="209"/>
                  </a:lnTo>
                  <a:lnTo>
                    <a:pt x="145" y="210"/>
                  </a:lnTo>
                  <a:lnTo>
                    <a:pt x="145" y="211"/>
                  </a:lnTo>
                  <a:lnTo>
                    <a:pt x="144" y="211"/>
                  </a:lnTo>
                  <a:lnTo>
                    <a:pt x="144" y="212"/>
                  </a:lnTo>
                  <a:lnTo>
                    <a:pt x="143" y="213"/>
                  </a:lnTo>
                  <a:lnTo>
                    <a:pt x="143" y="214"/>
                  </a:lnTo>
                  <a:lnTo>
                    <a:pt x="144" y="214"/>
                  </a:lnTo>
                  <a:lnTo>
                    <a:pt x="144" y="215"/>
                  </a:lnTo>
                  <a:lnTo>
                    <a:pt x="144" y="217"/>
                  </a:lnTo>
                  <a:lnTo>
                    <a:pt x="144" y="218"/>
                  </a:lnTo>
                  <a:lnTo>
                    <a:pt x="145" y="218"/>
                  </a:lnTo>
                  <a:lnTo>
                    <a:pt x="144" y="218"/>
                  </a:lnTo>
                  <a:lnTo>
                    <a:pt x="142" y="219"/>
                  </a:lnTo>
                  <a:lnTo>
                    <a:pt x="139" y="223"/>
                  </a:lnTo>
                  <a:lnTo>
                    <a:pt x="138" y="223"/>
                  </a:lnTo>
                  <a:lnTo>
                    <a:pt x="137" y="226"/>
                  </a:lnTo>
                  <a:lnTo>
                    <a:pt x="136" y="227"/>
                  </a:lnTo>
                  <a:lnTo>
                    <a:pt x="135" y="230"/>
                  </a:lnTo>
                  <a:lnTo>
                    <a:pt x="133" y="232"/>
                  </a:lnTo>
                  <a:lnTo>
                    <a:pt x="132" y="236"/>
                  </a:lnTo>
                  <a:lnTo>
                    <a:pt x="128" y="237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1" y="239"/>
                  </a:lnTo>
                  <a:lnTo>
                    <a:pt x="120" y="239"/>
                  </a:lnTo>
                  <a:lnTo>
                    <a:pt x="119" y="239"/>
                  </a:lnTo>
                  <a:lnTo>
                    <a:pt x="116" y="240"/>
                  </a:lnTo>
                  <a:lnTo>
                    <a:pt x="111" y="242"/>
                  </a:lnTo>
                  <a:lnTo>
                    <a:pt x="109" y="243"/>
                  </a:lnTo>
                  <a:lnTo>
                    <a:pt x="104" y="244"/>
                  </a:lnTo>
                  <a:lnTo>
                    <a:pt x="102" y="245"/>
                  </a:lnTo>
                  <a:lnTo>
                    <a:pt x="98" y="246"/>
                  </a:lnTo>
                  <a:lnTo>
                    <a:pt x="98" y="245"/>
                  </a:lnTo>
                  <a:lnTo>
                    <a:pt x="98" y="244"/>
                  </a:lnTo>
                  <a:lnTo>
                    <a:pt x="96" y="243"/>
                  </a:lnTo>
                  <a:lnTo>
                    <a:pt x="96" y="242"/>
                  </a:lnTo>
                  <a:lnTo>
                    <a:pt x="96" y="240"/>
                  </a:lnTo>
                  <a:lnTo>
                    <a:pt x="95" y="240"/>
                  </a:lnTo>
                  <a:lnTo>
                    <a:pt x="95" y="239"/>
                  </a:lnTo>
                  <a:lnTo>
                    <a:pt x="95" y="238"/>
                  </a:lnTo>
                  <a:lnTo>
                    <a:pt x="94" y="237"/>
                  </a:lnTo>
                  <a:lnTo>
                    <a:pt x="94" y="236"/>
                  </a:lnTo>
                  <a:lnTo>
                    <a:pt x="94" y="235"/>
                  </a:lnTo>
                  <a:lnTo>
                    <a:pt x="93" y="235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1" y="236"/>
                  </a:lnTo>
                  <a:lnTo>
                    <a:pt x="90" y="235"/>
                  </a:lnTo>
                  <a:lnTo>
                    <a:pt x="89" y="235"/>
                  </a:lnTo>
                  <a:lnTo>
                    <a:pt x="89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5" y="235"/>
                  </a:lnTo>
                  <a:lnTo>
                    <a:pt x="84" y="234"/>
                  </a:lnTo>
                  <a:lnTo>
                    <a:pt x="83" y="232"/>
                  </a:lnTo>
                  <a:lnTo>
                    <a:pt x="83" y="231"/>
                  </a:lnTo>
                  <a:lnTo>
                    <a:pt x="83" y="230"/>
                  </a:lnTo>
                  <a:lnTo>
                    <a:pt x="82" y="230"/>
                  </a:lnTo>
                  <a:lnTo>
                    <a:pt x="82" y="229"/>
                  </a:lnTo>
                  <a:lnTo>
                    <a:pt x="81" y="228"/>
                  </a:lnTo>
                  <a:lnTo>
                    <a:pt x="79" y="228"/>
                  </a:lnTo>
                  <a:lnTo>
                    <a:pt x="79" y="227"/>
                  </a:lnTo>
                  <a:lnTo>
                    <a:pt x="79" y="226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78" y="223"/>
                  </a:lnTo>
                  <a:lnTo>
                    <a:pt x="78" y="222"/>
                  </a:lnTo>
                  <a:lnTo>
                    <a:pt x="77" y="222"/>
                  </a:lnTo>
                  <a:lnTo>
                    <a:pt x="77" y="221"/>
                  </a:lnTo>
                  <a:lnTo>
                    <a:pt x="77" y="220"/>
                  </a:lnTo>
                  <a:lnTo>
                    <a:pt x="76" y="220"/>
                  </a:lnTo>
                  <a:lnTo>
                    <a:pt x="76" y="219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4" y="215"/>
                  </a:lnTo>
                  <a:lnTo>
                    <a:pt x="73" y="215"/>
                  </a:lnTo>
                  <a:lnTo>
                    <a:pt x="73" y="214"/>
                  </a:lnTo>
                  <a:lnTo>
                    <a:pt x="72" y="213"/>
                  </a:lnTo>
                  <a:lnTo>
                    <a:pt x="72" y="212"/>
                  </a:lnTo>
                  <a:lnTo>
                    <a:pt x="73" y="212"/>
                  </a:lnTo>
                  <a:lnTo>
                    <a:pt x="73" y="211"/>
                  </a:lnTo>
                  <a:lnTo>
                    <a:pt x="73" y="210"/>
                  </a:lnTo>
                  <a:lnTo>
                    <a:pt x="72" y="209"/>
                  </a:lnTo>
                  <a:lnTo>
                    <a:pt x="70" y="209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68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6" y="203"/>
                  </a:lnTo>
                  <a:lnTo>
                    <a:pt x="65" y="203"/>
                  </a:lnTo>
                  <a:lnTo>
                    <a:pt x="65" y="202"/>
                  </a:lnTo>
                  <a:lnTo>
                    <a:pt x="64" y="202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3" y="200"/>
                  </a:lnTo>
                  <a:lnTo>
                    <a:pt x="61" y="200"/>
                  </a:lnTo>
                  <a:lnTo>
                    <a:pt x="60" y="201"/>
                  </a:lnTo>
                  <a:lnTo>
                    <a:pt x="60" y="200"/>
                  </a:lnTo>
                  <a:lnTo>
                    <a:pt x="60" y="201"/>
                  </a:lnTo>
                  <a:lnTo>
                    <a:pt x="60" y="200"/>
                  </a:lnTo>
                  <a:lnTo>
                    <a:pt x="59" y="200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7"/>
                  </a:lnTo>
                  <a:lnTo>
                    <a:pt x="58" y="195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49" y="193"/>
                  </a:lnTo>
                  <a:lnTo>
                    <a:pt x="49" y="191"/>
                  </a:lnTo>
                  <a:lnTo>
                    <a:pt x="46" y="191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4" y="188"/>
                  </a:lnTo>
                  <a:lnTo>
                    <a:pt x="42" y="188"/>
                  </a:lnTo>
                  <a:lnTo>
                    <a:pt x="42" y="185"/>
                  </a:lnTo>
                  <a:lnTo>
                    <a:pt x="39" y="185"/>
                  </a:lnTo>
                  <a:lnTo>
                    <a:pt x="39" y="183"/>
                  </a:lnTo>
                  <a:lnTo>
                    <a:pt x="31" y="184"/>
                  </a:lnTo>
                  <a:lnTo>
                    <a:pt x="31" y="177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6" y="175"/>
                  </a:lnTo>
                  <a:lnTo>
                    <a:pt x="26" y="170"/>
                  </a:lnTo>
                  <a:lnTo>
                    <a:pt x="25" y="170"/>
                  </a:lnTo>
                  <a:lnTo>
                    <a:pt x="25" y="162"/>
                  </a:lnTo>
                  <a:lnTo>
                    <a:pt x="25" y="161"/>
                  </a:lnTo>
                  <a:lnTo>
                    <a:pt x="24" y="161"/>
                  </a:lnTo>
                  <a:lnTo>
                    <a:pt x="23" y="161"/>
                  </a:lnTo>
                  <a:lnTo>
                    <a:pt x="23" y="160"/>
                  </a:lnTo>
                  <a:lnTo>
                    <a:pt x="23" y="158"/>
                  </a:lnTo>
                  <a:lnTo>
                    <a:pt x="17" y="158"/>
                  </a:lnTo>
                  <a:lnTo>
                    <a:pt x="17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5" y="158"/>
                  </a:lnTo>
                  <a:lnTo>
                    <a:pt x="15" y="154"/>
                  </a:lnTo>
                  <a:lnTo>
                    <a:pt x="13" y="154"/>
                  </a:lnTo>
                  <a:lnTo>
                    <a:pt x="13" y="153"/>
                  </a:lnTo>
                  <a:lnTo>
                    <a:pt x="10" y="153"/>
                  </a:lnTo>
                  <a:lnTo>
                    <a:pt x="10" y="151"/>
                  </a:lnTo>
                  <a:lnTo>
                    <a:pt x="8" y="151"/>
                  </a:lnTo>
                  <a:lnTo>
                    <a:pt x="8" y="143"/>
                  </a:lnTo>
                  <a:lnTo>
                    <a:pt x="7" y="143"/>
                  </a:lnTo>
                  <a:lnTo>
                    <a:pt x="7" y="139"/>
                  </a:lnTo>
                  <a:lnTo>
                    <a:pt x="3" y="139"/>
                  </a:lnTo>
                  <a:lnTo>
                    <a:pt x="3" y="137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3" y="132"/>
                  </a:lnTo>
                  <a:lnTo>
                    <a:pt x="3" y="127"/>
                  </a:lnTo>
                  <a:lnTo>
                    <a:pt x="1" y="127"/>
                  </a:lnTo>
                  <a:lnTo>
                    <a:pt x="1" y="125"/>
                  </a:lnTo>
                  <a:lnTo>
                    <a:pt x="1" y="124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4" y="119"/>
                  </a:lnTo>
                  <a:lnTo>
                    <a:pt x="4" y="110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2" y="109"/>
                  </a:lnTo>
                  <a:lnTo>
                    <a:pt x="12" y="105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101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6"/>
                  </a:lnTo>
                  <a:lnTo>
                    <a:pt x="17" y="96"/>
                  </a:lnTo>
                  <a:lnTo>
                    <a:pt x="17" y="93"/>
                  </a:lnTo>
                  <a:lnTo>
                    <a:pt x="21" y="93"/>
                  </a:lnTo>
                  <a:lnTo>
                    <a:pt x="21" y="88"/>
                  </a:lnTo>
                  <a:lnTo>
                    <a:pt x="18" y="88"/>
                  </a:lnTo>
                  <a:lnTo>
                    <a:pt x="18" y="82"/>
                  </a:lnTo>
                  <a:lnTo>
                    <a:pt x="15" y="83"/>
                  </a:lnTo>
                  <a:lnTo>
                    <a:pt x="15" y="70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3" y="66"/>
                  </a:lnTo>
                  <a:lnTo>
                    <a:pt x="13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8" y="47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8" y="17"/>
                  </a:lnTo>
                  <a:lnTo>
                    <a:pt x="24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42" y="14"/>
                  </a:lnTo>
                  <a:lnTo>
                    <a:pt x="42" y="10"/>
                  </a:lnTo>
                  <a:lnTo>
                    <a:pt x="42" y="7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75" y="0"/>
                  </a:lnTo>
                  <a:lnTo>
                    <a:pt x="75" y="8"/>
                  </a:lnTo>
                  <a:lnTo>
                    <a:pt x="75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2" name="Freeform 96"/>
            <p:cNvSpPr>
              <a:spLocks/>
            </p:cNvSpPr>
            <p:nvPr/>
          </p:nvSpPr>
          <p:spPr bwMode="auto">
            <a:xfrm>
              <a:off x="3324225" y="2746375"/>
              <a:ext cx="358775" cy="298450"/>
            </a:xfrm>
            <a:custGeom>
              <a:avLst/>
              <a:gdLst>
                <a:gd name="T0" fmla="*/ 183 w 226"/>
                <a:gd name="T1" fmla="*/ 5 h 188"/>
                <a:gd name="T2" fmla="*/ 189 w 226"/>
                <a:gd name="T3" fmla="*/ 10 h 188"/>
                <a:gd name="T4" fmla="*/ 193 w 226"/>
                <a:gd name="T5" fmla="*/ 10 h 188"/>
                <a:gd name="T6" fmla="*/ 199 w 226"/>
                <a:gd name="T7" fmla="*/ 11 h 188"/>
                <a:gd name="T8" fmla="*/ 206 w 226"/>
                <a:gd name="T9" fmla="*/ 13 h 188"/>
                <a:gd name="T10" fmla="*/ 209 w 226"/>
                <a:gd name="T11" fmla="*/ 18 h 188"/>
                <a:gd name="T12" fmla="*/ 216 w 226"/>
                <a:gd name="T13" fmla="*/ 19 h 188"/>
                <a:gd name="T14" fmla="*/ 220 w 226"/>
                <a:gd name="T15" fmla="*/ 25 h 188"/>
                <a:gd name="T16" fmla="*/ 225 w 226"/>
                <a:gd name="T17" fmla="*/ 30 h 188"/>
                <a:gd name="T18" fmla="*/ 220 w 226"/>
                <a:gd name="T19" fmla="*/ 39 h 188"/>
                <a:gd name="T20" fmla="*/ 207 w 226"/>
                <a:gd name="T21" fmla="*/ 52 h 188"/>
                <a:gd name="T22" fmla="*/ 187 w 226"/>
                <a:gd name="T23" fmla="*/ 74 h 188"/>
                <a:gd name="T24" fmla="*/ 175 w 226"/>
                <a:gd name="T25" fmla="*/ 84 h 188"/>
                <a:gd name="T26" fmla="*/ 156 w 226"/>
                <a:gd name="T27" fmla="*/ 117 h 188"/>
                <a:gd name="T28" fmla="*/ 128 w 226"/>
                <a:gd name="T29" fmla="*/ 132 h 188"/>
                <a:gd name="T30" fmla="*/ 76 w 226"/>
                <a:gd name="T31" fmla="*/ 185 h 188"/>
                <a:gd name="T32" fmla="*/ 69 w 226"/>
                <a:gd name="T33" fmla="*/ 185 h 188"/>
                <a:gd name="T34" fmla="*/ 62 w 226"/>
                <a:gd name="T35" fmla="*/ 179 h 188"/>
                <a:gd name="T36" fmla="*/ 53 w 226"/>
                <a:gd name="T37" fmla="*/ 176 h 188"/>
                <a:gd name="T38" fmla="*/ 46 w 226"/>
                <a:gd name="T39" fmla="*/ 170 h 188"/>
                <a:gd name="T40" fmla="*/ 43 w 226"/>
                <a:gd name="T41" fmla="*/ 158 h 188"/>
                <a:gd name="T42" fmla="*/ 26 w 226"/>
                <a:gd name="T43" fmla="*/ 133 h 188"/>
                <a:gd name="T44" fmla="*/ 9 w 226"/>
                <a:gd name="T45" fmla="*/ 86 h 188"/>
                <a:gd name="T46" fmla="*/ 3 w 226"/>
                <a:gd name="T47" fmla="*/ 66 h 188"/>
                <a:gd name="T48" fmla="*/ 0 w 226"/>
                <a:gd name="T49" fmla="*/ 58 h 188"/>
                <a:gd name="T50" fmla="*/ 6 w 226"/>
                <a:gd name="T51" fmla="*/ 60 h 188"/>
                <a:gd name="T52" fmla="*/ 10 w 226"/>
                <a:gd name="T53" fmla="*/ 62 h 188"/>
                <a:gd name="T54" fmla="*/ 17 w 226"/>
                <a:gd name="T55" fmla="*/ 66 h 188"/>
                <a:gd name="T56" fmla="*/ 17 w 226"/>
                <a:gd name="T57" fmla="*/ 60 h 188"/>
                <a:gd name="T58" fmla="*/ 12 w 226"/>
                <a:gd name="T59" fmla="*/ 53 h 188"/>
                <a:gd name="T60" fmla="*/ 11 w 226"/>
                <a:gd name="T61" fmla="*/ 47 h 188"/>
                <a:gd name="T62" fmla="*/ 19 w 226"/>
                <a:gd name="T63" fmla="*/ 45 h 188"/>
                <a:gd name="T64" fmla="*/ 23 w 226"/>
                <a:gd name="T65" fmla="*/ 43 h 188"/>
                <a:gd name="T66" fmla="*/ 27 w 226"/>
                <a:gd name="T67" fmla="*/ 44 h 188"/>
                <a:gd name="T68" fmla="*/ 32 w 226"/>
                <a:gd name="T69" fmla="*/ 38 h 188"/>
                <a:gd name="T70" fmla="*/ 38 w 226"/>
                <a:gd name="T71" fmla="*/ 36 h 188"/>
                <a:gd name="T72" fmla="*/ 43 w 226"/>
                <a:gd name="T73" fmla="*/ 36 h 188"/>
                <a:gd name="T74" fmla="*/ 45 w 226"/>
                <a:gd name="T75" fmla="*/ 31 h 188"/>
                <a:gd name="T76" fmla="*/ 50 w 226"/>
                <a:gd name="T77" fmla="*/ 31 h 188"/>
                <a:gd name="T78" fmla="*/ 57 w 226"/>
                <a:gd name="T79" fmla="*/ 30 h 188"/>
                <a:gd name="T80" fmla="*/ 61 w 226"/>
                <a:gd name="T81" fmla="*/ 25 h 188"/>
                <a:gd name="T82" fmla="*/ 64 w 226"/>
                <a:gd name="T83" fmla="*/ 19 h 188"/>
                <a:gd name="T84" fmla="*/ 71 w 226"/>
                <a:gd name="T85" fmla="*/ 22 h 188"/>
                <a:gd name="T86" fmla="*/ 77 w 226"/>
                <a:gd name="T87" fmla="*/ 24 h 188"/>
                <a:gd name="T88" fmla="*/ 81 w 226"/>
                <a:gd name="T89" fmla="*/ 28 h 188"/>
                <a:gd name="T90" fmla="*/ 89 w 226"/>
                <a:gd name="T91" fmla="*/ 32 h 188"/>
                <a:gd name="T92" fmla="*/ 95 w 226"/>
                <a:gd name="T93" fmla="*/ 38 h 188"/>
                <a:gd name="T94" fmla="*/ 104 w 226"/>
                <a:gd name="T95" fmla="*/ 38 h 188"/>
                <a:gd name="T96" fmla="*/ 107 w 226"/>
                <a:gd name="T97" fmla="*/ 34 h 188"/>
                <a:gd name="T98" fmla="*/ 113 w 226"/>
                <a:gd name="T99" fmla="*/ 39 h 188"/>
                <a:gd name="T100" fmla="*/ 119 w 226"/>
                <a:gd name="T101" fmla="*/ 38 h 188"/>
                <a:gd name="T102" fmla="*/ 126 w 226"/>
                <a:gd name="T103" fmla="*/ 36 h 188"/>
                <a:gd name="T104" fmla="*/ 132 w 226"/>
                <a:gd name="T105" fmla="*/ 34 h 188"/>
                <a:gd name="T106" fmla="*/ 139 w 226"/>
                <a:gd name="T107" fmla="*/ 31 h 188"/>
                <a:gd name="T108" fmla="*/ 146 w 226"/>
                <a:gd name="T109" fmla="*/ 28 h 188"/>
                <a:gd name="T110" fmla="*/ 154 w 226"/>
                <a:gd name="T111" fmla="*/ 24 h 188"/>
                <a:gd name="T112" fmla="*/ 156 w 226"/>
                <a:gd name="T113" fmla="*/ 16 h 188"/>
                <a:gd name="T114" fmla="*/ 162 w 226"/>
                <a:gd name="T115" fmla="*/ 14 h 188"/>
                <a:gd name="T116" fmla="*/ 167 w 226"/>
                <a:gd name="T117" fmla="*/ 7 h 188"/>
                <a:gd name="T118" fmla="*/ 172 w 226"/>
                <a:gd name="T119" fmla="*/ 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" h="188">
                  <a:moveTo>
                    <a:pt x="180" y="0"/>
                  </a:moveTo>
                  <a:lnTo>
                    <a:pt x="179" y="1"/>
                  </a:lnTo>
                  <a:lnTo>
                    <a:pt x="180" y="1"/>
                  </a:lnTo>
                  <a:lnTo>
                    <a:pt x="180" y="2"/>
                  </a:lnTo>
                  <a:lnTo>
                    <a:pt x="180" y="3"/>
                  </a:lnTo>
                  <a:lnTo>
                    <a:pt x="181" y="3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6"/>
                  </a:lnTo>
                  <a:lnTo>
                    <a:pt x="184" y="7"/>
                  </a:lnTo>
                  <a:lnTo>
                    <a:pt x="186" y="7"/>
                  </a:lnTo>
                  <a:lnTo>
                    <a:pt x="186" y="8"/>
                  </a:lnTo>
                  <a:lnTo>
                    <a:pt x="186" y="9"/>
                  </a:lnTo>
                  <a:lnTo>
                    <a:pt x="187" y="10"/>
                  </a:lnTo>
                  <a:lnTo>
                    <a:pt x="188" y="10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89" y="11"/>
                  </a:lnTo>
                  <a:lnTo>
                    <a:pt x="190" y="11"/>
                  </a:lnTo>
                  <a:lnTo>
                    <a:pt x="191" y="11"/>
                  </a:lnTo>
                  <a:lnTo>
                    <a:pt x="191" y="13"/>
                  </a:lnTo>
                  <a:lnTo>
                    <a:pt x="191" y="11"/>
                  </a:lnTo>
                  <a:lnTo>
                    <a:pt x="192" y="10"/>
                  </a:lnTo>
                  <a:lnTo>
                    <a:pt x="193" y="10"/>
                  </a:lnTo>
                  <a:lnTo>
                    <a:pt x="193" y="9"/>
                  </a:lnTo>
                  <a:lnTo>
                    <a:pt x="195" y="9"/>
                  </a:lnTo>
                  <a:lnTo>
                    <a:pt x="196" y="9"/>
                  </a:lnTo>
                  <a:lnTo>
                    <a:pt x="197" y="9"/>
                  </a:lnTo>
                  <a:lnTo>
                    <a:pt x="198" y="9"/>
                  </a:lnTo>
                  <a:lnTo>
                    <a:pt x="198" y="10"/>
                  </a:lnTo>
                  <a:lnTo>
                    <a:pt x="198" y="11"/>
                  </a:lnTo>
                  <a:lnTo>
                    <a:pt x="199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3" y="11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6" y="16"/>
                  </a:lnTo>
                  <a:lnTo>
                    <a:pt x="206" y="17"/>
                  </a:lnTo>
                  <a:lnTo>
                    <a:pt x="206" y="18"/>
                  </a:lnTo>
                  <a:lnTo>
                    <a:pt x="207" y="18"/>
                  </a:lnTo>
                  <a:lnTo>
                    <a:pt x="208" y="18"/>
                  </a:lnTo>
                  <a:lnTo>
                    <a:pt x="209" y="18"/>
                  </a:lnTo>
                  <a:lnTo>
                    <a:pt x="210" y="18"/>
                  </a:lnTo>
                  <a:lnTo>
                    <a:pt x="212" y="18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8"/>
                  </a:lnTo>
                  <a:lnTo>
                    <a:pt x="214" y="19"/>
                  </a:lnTo>
                  <a:lnTo>
                    <a:pt x="215" y="19"/>
                  </a:lnTo>
                  <a:lnTo>
                    <a:pt x="216" y="19"/>
                  </a:lnTo>
                  <a:lnTo>
                    <a:pt x="217" y="20"/>
                  </a:lnTo>
                  <a:lnTo>
                    <a:pt x="217" y="22"/>
                  </a:lnTo>
                  <a:lnTo>
                    <a:pt x="216" y="23"/>
                  </a:lnTo>
                  <a:lnTo>
                    <a:pt x="216" y="24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8" y="25"/>
                  </a:lnTo>
                  <a:lnTo>
                    <a:pt x="220" y="25"/>
                  </a:lnTo>
                  <a:lnTo>
                    <a:pt x="221" y="26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3" y="27"/>
                  </a:lnTo>
                  <a:lnTo>
                    <a:pt x="223" y="28"/>
                  </a:lnTo>
                  <a:lnTo>
                    <a:pt x="224" y="28"/>
                  </a:lnTo>
                  <a:lnTo>
                    <a:pt x="225" y="28"/>
                  </a:lnTo>
                  <a:lnTo>
                    <a:pt x="225" y="30"/>
                  </a:lnTo>
                  <a:lnTo>
                    <a:pt x="225" y="31"/>
                  </a:lnTo>
                  <a:lnTo>
                    <a:pt x="226" y="32"/>
                  </a:lnTo>
                  <a:lnTo>
                    <a:pt x="225" y="33"/>
                  </a:lnTo>
                  <a:lnTo>
                    <a:pt x="226" y="33"/>
                  </a:lnTo>
                  <a:lnTo>
                    <a:pt x="224" y="34"/>
                  </a:lnTo>
                  <a:lnTo>
                    <a:pt x="224" y="35"/>
                  </a:lnTo>
                  <a:lnTo>
                    <a:pt x="222" y="36"/>
                  </a:lnTo>
                  <a:lnTo>
                    <a:pt x="220" y="39"/>
                  </a:lnTo>
                  <a:lnTo>
                    <a:pt x="218" y="40"/>
                  </a:lnTo>
                  <a:lnTo>
                    <a:pt x="218" y="41"/>
                  </a:lnTo>
                  <a:lnTo>
                    <a:pt x="217" y="42"/>
                  </a:lnTo>
                  <a:lnTo>
                    <a:pt x="216" y="43"/>
                  </a:lnTo>
                  <a:lnTo>
                    <a:pt x="215" y="45"/>
                  </a:lnTo>
                  <a:lnTo>
                    <a:pt x="213" y="47"/>
                  </a:lnTo>
                  <a:lnTo>
                    <a:pt x="212" y="47"/>
                  </a:lnTo>
                  <a:lnTo>
                    <a:pt x="207" y="52"/>
                  </a:lnTo>
                  <a:lnTo>
                    <a:pt x="201" y="58"/>
                  </a:lnTo>
                  <a:lnTo>
                    <a:pt x="199" y="60"/>
                  </a:lnTo>
                  <a:lnTo>
                    <a:pt x="196" y="62"/>
                  </a:lnTo>
                  <a:lnTo>
                    <a:pt x="195" y="65"/>
                  </a:lnTo>
                  <a:lnTo>
                    <a:pt x="193" y="66"/>
                  </a:lnTo>
                  <a:lnTo>
                    <a:pt x="192" y="67"/>
                  </a:lnTo>
                  <a:lnTo>
                    <a:pt x="189" y="72"/>
                  </a:lnTo>
                  <a:lnTo>
                    <a:pt x="187" y="74"/>
                  </a:lnTo>
                  <a:lnTo>
                    <a:pt x="186" y="74"/>
                  </a:lnTo>
                  <a:lnTo>
                    <a:pt x="184" y="75"/>
                  </a:lnTo>
                  <a:lnTo>
                    <a:pt x="182" y="77"/>
                  </a:lnTo>
                  <a:lnTo>
                    <a:pt x="181" y="78"/>
                  </a:lnTo>
                  <a:lnTo>
                    <a:pt x="179" y="79"/>
                  </a:lnTo>
                  <a:lnTo>
                    <a:pt x="178" y="82"/>
                  </a:lnTo>
                  <a:lnTo>
                    <a:pt x="177" y="83"/>
                  </a:lnTo>
                  <a:lnTo>
                    <a:pt x="175" y="84"/>
                  </a:lnTo>
                  <a:lnTo>
                    <a:pt x="172" y="87"/>
                  </a:lnTo>
                  <a:lnTo>
                    <a:pt x="169" y="91"/>
                  </a:lnTo>
                  <a:lnTo>
                    <a:pt x="169" y="98"/>
                  </a:lnTo>
                  <a:lnTo>
                    <a:pt x="169" y="108"/>
                  </a:lnTo>
                  <a:lnTo>
                    <a:pt x="162" y="108"/>
                  </a:lnTo>
                  <a:lnTo>
                    <a:pt x="162" y="112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5" y="117"/>
                  </a:lnTo>
                  <a:lnTo>
                    <a:pt x="155" y="120"/>
                  </a:lnTo>
                  <a:lnTo>
                    <a:pt x="155" y="121"/>
                  </a:lnTo>
                  <a:lnTo>
                    <a:pt x="155" y="128"/>
                  </a:lnTo>
                  <a:lnTo>
                    <a:pt x="143" y="128"/>
                  </a:lnTo>
                  <a:lnTo>
                    <a:pt x="138" y="128"/>
                  </a:lnTo>
                  <a:lnTo>
                    <a:pt x="132" y="128"/>
                  </a:lnTo>
                  <a:lnTo>
                    <a:pt x="128" y="132"/>
                  </a:lnTo>
                  <a:lnTo>
                    <a:pt x="115" y="145"/>
                  </a:lnTo>
                  <a:lnTo>
                    <a:pt x="97" y="163"/>
                  </a:lnTo>
                  <a:lnTo>
                    <a:pt x="94" y="167"/>
                  </a:lnTo>
                  <a:lnTo>
                    <a:pt x="92" y="169"/>
                  </a:lnTo>
                  <a:lnTo>
                    <a:pt x="87" y="174"/>
                  </a:lnTo>
                  <a:lnTo>
                    <a:pt x="86" y="175"/>
                  </a:lnTo>
                  <a:lnTo>
                    <a:pt x="81" y="179"/>
                  </a:lnTo>
                  <a:lnTo>
                    <a:pt x="76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71" y="188"/>
                  </a:lnTo>
                  <a:lnTo>
                    <a:pt x="70" y="188"/>
                  </a:lnTo>
                  <a:lnTo>
                    <a:pt x="70" y="187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8" y="184"/>
                  </a:lnTo>
                  <a:lnTo>
                    <a:pt x="67" y="183"/>
                  </a:lnTo>
                  <a:lnTo>
                    <a:pt x="66" y="183"/>
                  </a:lnTo>
                  <a:lnTo>
                    <a:pt x="64" y="182"/>
                  </a:lnTo>
                  <a:lnTo>
                    <a:pt x="64" y="180"/>
                  </a:lnTo>
                  <a:lnTo>
                    <a:pt x="63" y="180"/>
                  </a:lnTo>
                  <a:lnTo>
                    <a:pt x="62" y="179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8" y="178"/>
                  </a:lnTo>
                  <a:lnTo>
                    <a:pt x="55" y="177"/>
                  </a:lnTo>
                  <a:lnTo>
                    <a:pt x="54" y="177"/>
                  </a:lnTo>
                  <a:lnTo>
                    <a:pt x="54" y="176"/>
                  </a:lnTo>
                  <a:lnTo>
                    <a:pt x="53" y="176"/>
                  </a:lnTo>
                  <a:lnTo>
                    <a:pt x="52" y="176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1" y="174"/>
                  </a:lnTo>
                  <a:lnTo>
                    <a:pt x="49" y="172"/>
                  </a:lnTo>
                  <a:lnTo>
                    <a:pt x="49" y="171"/>
                  </a:lnTo>
                  <a:lnTo>
                    <a:pt x="47" y="171"/>
                  </a:lnTo>
                  <a:lnTo>
                    <a:pt x="46" y="170"/>
                  </a:lnTo>
                  <a:lnTo>
                    <a:pt x="45" y="169"/>
                  </a:lnTo>
                  <a:lnTo>
                    <a:pt x="45" y="168"/>
                  </a:lnTo>
                  <a:lnTo>
                    <a:pt x="44" y="167"/>
                  </a:lnTo>
                  <a:lnTo>
                    <a:pt x="44" y="166"/>
                  </a:lnTo>
                  <a:lnTo>
                    <a:pt x="43" y="163"/>
                  </a:lnTo>
                  <a:lnTo>
                    <a:pt x="44" y="162"/>
                  </a:lnTo>
                  <a:lnTo>
                    <a:pt x="44" y="161"/>
                  </a:lnTo>
                  <a:lnTo>
                    <a:pt x="43" y="158"/>
                  </a:lnTo>
                  <a:lnTo>
                    <a:pt x="42" y="157"/>
                  </a:lnTo>
                  <a:lnTo>
                    <a:pt x="41" y="157"/>
                  </a:lnTo>
                  <a:lnTo>
                    <a:pt x="40" y="155"/>
                  </a:lnTo>
                  <a:lnTo>
                    <a:pt x="40" y="154"/>
                  </a:lnTo>
                  <a:lnTo>
                    <a:pt x="36" y="149"/>
                  </a:lnTo>
                  <a:lnTo>
                    <a:pt x="33" y="144"/>
                  </a:lnTo>
                  <a:lnTo>
                    <a:pt x="30" y="141"/>
                  </a:lnTo>
                  <a:lnTo>
                    <a:pt x="26" y="133"/>
                  </a:lnTo>
                  <a:lnTo>
                    <a:pt x="24" y="128"/>
                  </a:lnTo>
                  <a:lnTo>
                    <a:pt x="25" y="127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9" y="86"/>
                  </a:lnTo>
                  <a:lnTo>
                    <a:pt x="7" y="82"/>
                  </a:lnTo>
                  <a:lnTo>
                    <a:pt x="1" y="72"/>
                  </a:lnTo>
                  <a:lnTo>
                    <a:pt x="1" y="70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2" y="65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8" y="64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5" y="43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7" y="45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0" y="41"/>
                  </a:lnTo>
                  <a:lnTo>
                    <a:pt x="32" y="40"/>
                  </a:lnTo>
                  <a:lnTo>
                    <a:pt x="32" y="39"/>
                  </a:lnTo>
                  <a:lnTo>
                    <a:pt x="32" y="38"/>
                  </a:lnTo>
                  <a:lnTo>
                    <a:pt x="33" y="36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5" y="31"/>
                  </a:lnTo>
                  <a:lnTo>
                    <a:pt x="44" y="30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7" y="30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25"/>
                  </a:lnTo>
                  <a:lnTo>
                    <a:pt x="62" y="24"/>
                  </a:lnTo>
                  <a:lnTo>
                    <a:pt x="63" y="24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6" y="24"/>
                  </a:lnTo>
                  <a:lnTo>
                    <a:pt x="77" y="24"/>
                  </a:lnTo>
                  <a:lnTo>
                    <a:pt x="78" y="24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0" y="26"/>
                  </a:lnTo>
                  <a:lnTo>
                    <a:pt x="80" y="27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6" y="31"/>
                  </a:lnTo>
                  <a:lnTo>
                    <a:pt x="87" y="31"/>
                  </a:lnTo>
                  <a:lnTo>
                    <a:pt x="88" y="32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90" y="33"/>
                  </a:lnTo>
                  <a:lnTo>
                    <a:pt x="90" y="34"/>
                  </a:lnTo>
                  <a:lnTo>
                    <a:pt x="92" y="35"/>
                  </a:lnTo>
                  <a:lnTo>
                    <a:pt x="93" y="35"/>
                  </a:lnTo>
                  <a:lnTo>
                    <a:pt x="94" y="36"/>
                  </a:lnTo>
                  <a:lnTo>
                    <a:pt x="94" y="38"/>
                  </a:lnTo>
                  <a:lnTo>
                    <a:pt x="95" y="38"/>
                  </a:lnTo>
                  <a:lnTo>
                    <a:pt x="96" y="38"/>
                  </a:lnTo>
                  <a:lnTo>
                    <a:pt x="97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9"/>
                  </a:lnTo>
                  <a:lnTo>
                    <a:pt x="103" y="39"/>
                  </a:lnTo>
                  <a:lnTo>
                    <a:pt x="104" y="38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7" y="38"/>
                  </a:lnTo>
                  <a:lnTo>
                    <a:pt x="107" y="36"/>
                  </a:lnTo>
                  <a:lnTo>
                    <a:pt x="109" y="36"/>
                  </a:lnTo>
                  <a:lnTo>
                    <a:pt x="109" y="35"/>
                  </a:lnTo>
                  <a:lnTo>
                    <a:pt x="107" y="34"/>
                  </a:lnTo>
                  <a:lnTo>
                    <a:pt x="109" y="34"/>
                  </a:lnTo>
                  <a:lnTo>
                    <a:pt x="110" y="35"/>
                  </a:lnTo>
                  <a:lnTo>
                    <a:pt x="111" y="35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2" y="38"/>
                  </a:lnTo>
                  <a:lnTo>
                    <a:pt x="112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4" y="38"/>
                  </a:lnTo>
                  <a:lnTo>
                    <a:pt x="115" y="36"/>
                  </a:lnTo>
                  <a:lnTo>
                    <a:pt x="115" y="35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8" y="36"/>
                  </a:lnTo>
                  <a:lnTo>
                    <a:pt x="119" y="38"/>
                  </a:lnTo>
                  <a:lnTo>
                    <a:pt x="120" y="39"/>
                  </a:lnTo>
                  <a:lnTo>
                    <a:pt x="121" y="39"/>
                  </a:lnTo>
                  <a:lnTo>
                    <a:pt x="122" y="40"/>
                  </a:lnTo>
                  <a:lnTo>
                    <a:pt x="123" y="39"/>
                  </a:lnTo>
                  <a:lnTo>
                    <a:pt x="123" y="38"/>
                  </a:lnTo>
                  <a:lnTo>
                    <a:pt x="124" y="38"/>
                  </a:lnTo>
                  <a:lnTo>
                    <a:pt x="126" y="38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8" y="38"/>
                  </a:lnTo>
                  <a:lnTo>
                    <a:pt x="129" y="36"/>
                  </a:lnTo>
                  <a:lnTo>
                    <a:pt x="130" y="36"/>
                  </a:lnTo>
                  <a:lnTo>
                    <a:pt x="130" y="35"/>
                  </a:lnTo>
                  <a:lnTo>
                    <a:pt x="131" y="35"/>
                  </a:lnTo>
                  <a:lnTo>
                    <a:pt x="132" y="35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1" y="30"/>
                  </a:lnTo>
                  <a:lnTo>
                    <a:pt x="141" y="28"/>
                  </a:lnTo>
                  <a:lnTo>
                    <a:pt x="143" y="28"/>
                  </a:lnTo>
                  <a:lnTo>
                    <a:pt x="144" y="30"/>
                  </a:lnTo>
                  <a:lnTo>
                    <a:pt x="145" y="30"/>
                  </a:lnTo>
                  <a:lnTo>
                    <a:pt x="146" y="30"/>
                  </a:lnTo>
                  <a:lnTo>
                    <a:pt x="146" y="28"/>
                  </a:lnTo>
                  <a:lnTo>
                    <a:pt x="147" y="27"/>
                  </a:lnTo>
                  <a:lnTo>
                    <a:pt x="148" y="27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2" y="27"/>
                  </a:lnTo>
                  <a:lnTo>
                    <a:pt x="152" y="26"/>
                  </a:lnTo>
                  <a:lnTo>
                    <a:pt x="153" y="25"/>
                  </a:lnTo>
                  <a:lnTo>
                    <a:pt x="154" y="24"/>
                  </a:lnTo>
                  <a:lnTo>
                    <a:pt x="155" y="24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5" y="19"/>
                  </a:lnTo>
                  <a:lnTo>
                    <a:pt x="154" y="19"/>
                  </a:lnTo>
                  <a:lnTo>
                    <a:pt x="154" y="18"/>
                  </a:lnTo>
                  <a:lnTo>
                    <a:pt x="155" y="17"/>
                  </a:lnTo>
                  <a:lnTo>
                    <a:pt x="156" y="16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8" y="15"/>
                  </a:lnTo>
                  <a:lnTo>
                    <a:pt x="160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4"/>
                  </a:lnTo>
                  <a:lnTo>
                    <a:pt x="162" y="14"/>
                  </a:lnTo>
                  <a:lnTo>
                    <a:pt x="163" y="14"/>
                  </a:lnTo>
                  <a:lnTo>
                    <a:pt x="164" y="13"/>
                  </a:lnTo>
                  <a:lnTo>
                    <a:pt x="165" y="11"/>
                  </a:lnTo>
                  <a:lnTo>
                    <a:pt x="166" y="10"/>
                  </a:lnTo>
                  <a:lnTo>
                    <a:pt x="167" y="9"/>
                  </a:lnTo>
                  <a:lnTo>
                    <a:pt x="169" y="8"/>
                  </a:lnTo>
                  <a:lnTo>
                    <a:pt x="169" y="7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9" y="5"/>
                  </a:lnTo>
                  <a:lnTo>
                    <a:pt x="169" y="3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3" name="Freeform 98"/>
            <p:cNvSpPr>
              <a:spLocks/>
            </p:cNvSpPr>
            <p:nvPr/>
          </p:nvSpPr>
          <p:spPr bwMode="auto">
            <a:xfrm>
              <a:off x="3041650" y="2860675"/>
              <a:ext cx="396875" cy="369888"/>
            </a:xfrm>
            <a:custGeom>
              <a:avLst/>
              <a:gdLst>
                <a:gd name="T0" fmla="*/ 218 w 250"/>
                <a:gd name="T1" fmla="*/ 83 h 233"/>
                <a:gd name="T2" fmla="*/ 221 w 250"/>
                <a:gd name="T3" fmla="*/ 91 h 233"/>
                <a:gd name="T4" fmla="*/ 225 w 250"/>
                <a:gd name="T5" fmla="*/ 99 h 233"/>
                <a:gd name="T6" fmla="*/ 230 w 250"/>
                <a:gd name="T7" fmla="*/ 104 h 233"/>
                <a:gd name="T8" fmla="*/ 237 w 250"/>
                <a:gd name="T9" fmla="*/ 106 h 233"/>
                <a:gd name="T10" fmla="*/ 242 w 250"/>
                <a:gd name="T11" fmla="*/ 110 h 233"/>
                <a:gd name="T12" fmla="*/ 248 w 250"/>
                <a:gd name="T13" fmla="*/ 115 h 233"/>
                <a:gd name="T14" fmla="*/ 248 w 250"/>
                <a:gd name="T15" fmla="*/ 119 h 233"/>
                <a:gd name="T16" fmla="*/ 240 w 250"/>
                <a:gd name="T17" fmla="*/ 120 h 233"/>
                <a:gd name="T18" fmla="*/ 236 w 250"/>
                <a:gd name="T19" fmla="*/ 122 h 233"/>
                <a:gd name="T20" fmla="*/ 230 w 250"/>
                <a:gd name="T21" fmla="*/ 123 h 233"/>
                <a:gd name="T22" fmla="*/ 225 w 250"/>
                <a:gd name="T23" fmla="*/ 123 h 233"/>
                <a:gd name="T24" fmla="*/ 221 w 250"/>
                <a:gd name="T25" fmla="*/ 123 h 233"/>
                <a:gd name="T26" fmla="*/ 213 w 250"/>
                <a:gd name="T27" fmla="*/ 123 h 233"/>
                <a:gd name="T28" fmla="*/ 205 w 250"/>
                <a:gd name="T29" fmla="*/ 125 h 233"/>
                <a:gd name="T30" fmla="*/ 199 w 250"/>
                <a:gd name="T31" fmla="*/ 125 h 233"/>
                <a:gd name="T32" fmla="*/ 195 w 250"/>
                <a:gd name="T33" fmla="*/ 130 h 233"/>
                <a:gd name="T34" fmla="*/ 188 w 250"/>
                <a:gd name="T35" fmla="*/ 133 h 233"/>
                <a:gd name="T36" fmla="*/ 181 w 250"/>
                <a:gd name="T37" fmla="*/ 134 h 233"/>
                <a:gd name="T38" fmla="*/ 176 w 250"/>
                <a:gd name="T39" fmla="*/ 136 h 233"/>
                <a:gd name="T40" fmla="*/ 171 w 250"/>
                <a:gd name="T41" fmla="*/ 138 h 233"/>
                <a:gd name="T42" fmla="*/ 163 w 250"/>
                <a:gd name="T43" fmla="*/ 139 h 233"/>
                <a:gd name="T44" fmla="*/ 156 w 250"/>
                <a:gd name="T45" fmla="*/ 144 h 233"/>
                <a:gd name="T46" fmla="*/ 136 w 250"/>
                <a:gd name="T47" fmla="*/ 165 h 233"/>
                <a:gd name="T48" fmla="*/ 98 w 250"/>
                <a:gd name="T49" fmla="*/ 203 h 233"/>
                <a:gd name="T50" fmla="*/ 41 w 250"/>
                <a:gd name="T51" fmla="*/ 218 h 233"/>
                <a:gd name="T52" fmla="*/ 26 w 250"/>
                <a:gd name="T53" fmla="*/ 210 h 233"/>
                <a:gd name="T54" fmla="*/ 22 w 250"/>
                <a:gd name="T55" fmla="*/ 205 h 233"/>
                <a:gd name="T56" fmla="*/ 18 w 250"/>
                <a:gd name="T57" fmla="*/ 200 h 233"/>
                <a:gd name="T58" fmla="*/ 15 w 250"/>
                <a:gd name="T59" fmla="*/ 195 h 233"/>
                <a:gd name="T60" fmla="*/ 13 w 250"/>
                <a:gd name="T61" fmla="*/ 190 h 233"/>
                <a:gd name="T62" fmla="*/ 9 w 250"/>
                <a:gd name="T63" fmla="*/ 189 h 233"/>
                <a:gd name="T64" fmla="*/ 4 w 250"/>
                <a:gd name="T65" fmla="*/ 187 h 233"/>
                <a:gd name="T66" fmla="*/ 5 w 250"/>
                <a:gd name="T67" fmla="*/ 180 h 233"/>
                <a:gd name="T68" fmla="*/ 7 w 250"/>
                <a:gd name="T69" fmla="*/ 175 h 233"/>
                <a:gd name="T70" fmla="*/ 0 w 250"/>
                <a:gd name="T71" fmla="*/ 170 h 233"/>
                <a:gd name="T72" fmla="*/ 4 w 250"/>
                <a:gd name="T73" fmla="*/ 165 h 233"/>
                <a:gd name="T74" fmla="*/ 1 w 250"/>
                <a:gd name="T75" fmla="*/ 161 h 233"/>
                <a:gd name="T76" fmla="*/ 2 w 250"/>
                <a:gd name="T77" fmla="*/ 157 h 233"/>
                <a:gd name="T78" fmla="*/ 6 w 250"/>
                <a:gd name="T79" fmla="*/ 151 h 233"/>
                <a:gd name="T80" fmla="*/ 8 w 250"/>
                <a:gd name="T81" fmla="*/ 148 h 233"/>
                <a:gd name="T82" fmla="*/ 4 w 250"/>
                <a:gd name="T83" fmla="*/ 144 h 233"/>
                <a:gd name="T84" fmla="*/ 2 w 250"/>
                <a:gd name="T85" fmla="*/ 140 h 233"/>
                <a:gd name="T86" fmla="*/ 6 w 250"/>
                <a:gd name="T87" fmla="*/ 136 h 233"/>
                <a:gd name="T88" fmla="*/ 5 w 250"/>
                <a:gd name="T89" fmla="*/ 130 h 233"/>
                <a:gd name="T90" fmla="*/ 58 w 250"/>
                <a:gd name="T91" fmla="*/ 77 h 233"/>
                <a:gd name="T92" fmla="*/ 57 w 250"/>
                <a:gd name="T93" fmla="*/ 72 h 233"/>
                <a:gd name="T94" fmla="*/ 56 w 250"/>
                <a:gd name="T95" fmla="*/ 66 h 233"/>
                <a:gd name="T96" fmla="*/ 56 w 250"/>
                <a:gd name="T97" fmla="*/ 64 h 233"/>
                <a:gd name="T98" fmla="*/ 53 w 250"/>
                <a:gd name="T99" fmla="*/ 62 h 233"/>
                <a:gd name="T100" fmla="*/ 60 w 250"/>
                <a:gd name="T101" fmla="*/ 57 h 233"/>
                <a:gd name="T102" fmla="*/ 100 w 250"/>
                <a:gd name="T103" fmla="*/ 38 h 233"/>
                <a:gd name="T104" fmla="*/ 108 w 250"/>
                <a:gd name="T105" fmla="*/ 34 h 233"/>
                <a:gd name="T106" fmla="*/ 121 w 250"/>
                <a:gd name="T107" fmla="*/ 29 h 233"/>
                <a:gd name="T108" fmla="*/ 128 w 250"/>
                <a:gd name="T109" fmla="*/ 24 h 233"/>
                <a:gd name="T110" fmla="*/ 139 w 250"/>
                <a:gd name="T111" fmla="*/ 19 h 233"/>
                <a:gd name="T112" fmla="*/ 148 w 250"/>
                <a:gd name="T113" fmla="*/ 14 h 233"/>
                <a:gd name="T114" fmla="*/ 156 w 250"/>
                <a:gd name="T115" fmla="*/ 11 h 233"/>
                <a:gd name="T116" fmla="*/ 164 w 250"/>
                <a:gd name="T117" fmla="*/ 6 h 233"/>
                <a:gd name="T118" fmla="*/ 194 w 250"/>
                <a:gd name="T119" fmla="*/ 29 h 233"/>
                <a:gd name="T120" fmla="*/ 204 w 250"/>
                <a:gd name="T121" fmla="*/ 6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0" h="233">
                  <a:moveTo>
                    <a:pt x="204" y="61"/>
                  </a:moveTo>
                  <a:lnTo>
                    <a:pt x="208" y="69"/>
                  </a:lnTo>
                  <a:lnTo>
                    <a:pt x="211" y="72"/>
                  </a:lnTo>
                  <a:lnTo>
                    <a:pt x="214" y="77"/>
                  </a:lnTo>
                  <a:lnTo>
                    <a:pt x="218" y="82"/>
                  </a:lnTo>
                  <a:lnTo>
                    <a:pt x="218" y="83"/>
                  </a:lnTo>
                  <a:lnTo>
                    <a:pt x="219" y="85"/>
                  </a:lnTo>
                  <a:lnTo>
                    <a:pt x="220" y="85"/>
                  </a:lnTo>
                  <a:lnTo>
                    <a:pt x="221" y="86"/>
                  </a:lnTo>
                  <a:lnTo>
                    <a:pt x="222" y="89"/>
                  </a:lnTo>
                  <a:lnTo>
                    <a:pt x="222" y="90"/>
                  </a:lnTo>
                  <a:lnTo>
                    <a:pt x="221" y="91"/>
                  </a:lnTo>
                  <a:lnTo>
                    <a:pt x="222" y="94"/>
                  </a:lnTo>
                  <a:lnTo>
                    <a:pt x="222" y="95"/>
                  </a:lnTo>
                  <a:lnTo>
                    <a:pt x="223" y="96"/>
                  </a:lnTo>
                  <a:lnTo>
                    <a:pt x="223" y="97"/>
                  </a:lnTo>
                  <a:lnTo>
                    <a:pt x="224" y="98"/>
                  </a:lnTo>
                  <a:lnTo>
                    <a:pt x="225" y="99"/>
                  </a:lnTo>
                  <a:lnTo>
                    <a:pt x="227" y="99"/>
                  </a:lnTo>
                  <a:lnTo>
                    <a:pt x="227" y="100"/>
                  </a:lnTo>
                  <a:lnTo>
                    <a:pt x="229" y="102"/>
                  </a:lnTo>
                  <a:lnTo>
                    <a:pt x="230" y="103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1" y="104"/>
                  </a:lnTo>
                  <a:lnTo>
                    <a:pt x="232" y="104"/>
                  </a:lnTo>
                  <a:lnTo>
                    <a:pt x="232" y="105"/>
                  </a:lnTo>
                  <a:lnTo>
                    <a:pt x="233" y="105"/>
                  </a:lnTo>
                  <a:lnTo>
                    <a:pt x="236" y="106"/>
                  </a:lnTo>
                  <a:lnTo>
                    <a:pt x="237" y="106"/>
                  </a:lnTo>
                  <a:lnTo>
                    <a:pt x="238" y="107"/>
                  </a:lnTo>
                  <a:lnTo>
                    <a:pt x="239" y="107"/>
                  </a:lnTo>
                  <a:lnTo>
                    <a:pt x="240" y="107"/>
                  </a:lnTo>
                  <a:lnTo>
                    <a:pt x="241" y="108"/>
                  </a:lnTo>
                  <a:lnTo>
                    <a:pt x="242" y="108"/>
                  </a:lnTo>
                  <a:lnTo>
                    <a:pt x="242" y="110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7" y="113"/>
                  </a:lnTo>
                  <a:lnTo>
                    <a:pt x="248" y="115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0" y="116"/>
                  </a:lnTo>
                  <a:lnTo>
                    <a:pt x="250" y="117"/>
                  </a:lnTo>
                  <a:lnTo>
                    <a:pt x="249" y="117"/>
                  </a:lnTo>
                  <a:lnTo>
                    <a:pt x="248" y="119"/>
                  </a:lnTo>
                  <a:lnTo>
                    <a:pt x="247" y="119"/>
                  </a:lnTo>
                  <a:lnTo>
                    <a:pt x="245" y="119"/>
                  </a:lnTo>
                  <a:lnTo>
                    <a:pt x="244" y="120"/>
                  </a:lnTo>
                  <a:lnTo>
                    <a:pt x="242" y="121"/>
                  </a:lnTo>
                  <a:lnTo>
                    <a:pt x="241" y="121"/>
                  </a:lnTo>
                  <a:lnTo>
                    <a:pt x="240" y="120"/>
                  </a:lnTo>
                  <a:lnTo>
                    <a:pt x="240" y="121"/>
                  </a:lnTo>
                  <a:lnTo>
                    <a:pt x="239" y="121"/>
                  </a:lnTo>
                  <a:lnTo>
                    <a:pt x="238" y="121"/>
                  </a:lnTo>
                  <a:lnTo>
                    <a:pt x="238" y="122"/>
                  </a:lnTo>
                  <a:lnTo>
                    <a:pt x="237" y="122"/>
                  </a:lnTo>
                  <a:lnTo>
                    <a:pt x="236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2" y="122"/>
                  </a:lnTo>
                  <a:lnTo>
                    <a:pt x="231" y="122"/>
                  </a:lnTo>
                  <a:lnTo>
                    <a:pt x="230" y="122"/>
                  </a:lnTo>
                  <a:lnTo>
                    <a:pt x="230" y="123"/>
                  </a:lnTo>
                  <a:lnTo>
                    <a:pt x="230" y="122"/>
                  </a:lnTo>
                  <a:lnTo>
                    <a:pt x="229" y="122"/>
                  </a:lnTo>
                  <a:lnTo>
                    <a:pt x="228" y="122"/>
                  </a:lnTo>
                  <a:lnTo>
                    <a:pt x="227" y="122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2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13" y="123"/>
                  </a:lnTo>
                  <a:lnTo>
                    <a:pt x="212" y="123"/>
                  </a:lnTo>
                  <a:lnTo>
                    <a:pt x="212" y="124"/>
                  </a:lnTo>
                  <a:lnTo>
                    <a:pt x="211" y="124"/>
                  </a:lnTo>
                  <a:lnTo>
                    <a:pt x="208" y="124"/>
                  </a:lnTo>
                  <a:lnTo>
                    <a:pt x="207" y="124"/>
                  </a:lnTo>
                  <a:lnTo>
                    <a:pt x="205" y="125"/>
                  </a:lnTo>
                  <a:lnTo>
                    <a:pt x="204" y="125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2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8" y="127"/>
                  </a:lnTo>
                  <a:lnTo>
                    <a:pt x="197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5" y="130"/>
                  </a:lnTo>
                  <a:lnTo>
                    <a:pt x="194" y="130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0" y="132"/>
                  </a:lnTo>
                  <a:lnTo>
                    <a:pt x="189" y="133"/>
                  </a:lnTo>
                  <a:lnTo>
                    <a:pt x="188" y="133"/>
                  </a:lnTo>
                  <a:lnTo>
                    <a:pt x="187" y="133"/>
                  </a:lnTo>
                  <a:lnTo>
                    <a:pt x="186" y="133"/>
                  </a:lnTo>
                  <a:lnTo>
                    <a:pt x="186" y="134"/>
                  </a:lnTo>
                  <a:lnTo>
                    <a:pt x="185" y="134"/>
                  </a:lnTo>
                  <a:lnTo>
                    <a:pt x="184" y="134"/>
                  </a:lnTo>
                  <a:lnTo>
                    <a:pt x="181" y="134"/>
                  </a:lnTo>
                  <a:lnTo>
                    <a:pt x="181" y="133"/>
                  </a:lnTo>
                  <a:lnTo>
                    <a:pt x="180" y="133"/>
                  </a:lnTo>
                  <a:lnTo>
                    <a:pt x="179" y="133"/>
                  </a:lnTo>
                  <a:lnTo>
                    <a:pt x="179" y="134"/>
                  </a:lnTo>
                  <a:lnTo>
                    <a:pt x="178" y="134"/>
                  </a:lnTo>
                  <a:lnTo>
                    <a:pt x="176" y="136"/>
                  </a:lnTo>
                  <a:lnTo>
                    <a:pt x="176" y="137"/>
                  </a:lnTo>
                  <a:lnTo>
                    <a:pt x="176" y="137"/>
                  </a:lnTo>
                  <a:lnTo>
                    <a:pt x="174" y="137"/>
                  </a:lnTo>
                  <a:lnTo>
                    <a:pt x="173" y="138"/>
                  </a:lnTo>
                  <a:lnTo>
                    <a:pt x="172" y="138"/>
                  </a:lnTo>
                  <a:lnTo>
                    <a:pt x="171" y="138"/>
                  </a:lnTo>
                  <a:lnTo>
                    <a:pt x="170" y="138"/>
                  </a:lnTo>
                  <a:lnTo>
                    <a:pt x="169" y="138"/>
                  </a:lnTo>
                  <a:lnTo>
                    <a:pt x="168" y="138"/>
                  </a:lnTo>
                  <a:lnTo>
                    <a:pt x="165" y="139"/>
                  </a:lnTo>
                  <a:lnTo>
                    <a:pt x="164" y="139"/>
                  </a:lnTo>
                  <a:lnTo>
                    <a:pt x="163" y="139"/>
                  </a:lnTo>
                  <a:lnTo>
                    <a:pt x="162" y="140"/>
                  </a:lnTo>
                  <a:lnTo>
                    <a:pt x="161" y="140"/>
                  </a:lnTo>
                  <a:lnTo>
                    <a:pt x="160" y="141"/>
                  </a:lnTo>
                  <a:lnTo>
                    <a:pt x="159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5" y="145"/>
                  </a:lnTo>
                  <a:lnTo>
                    <a:pt x="153" y="148"/>
                  </a:lnTo>
                  <a:lnTo>
                    <a:pt x="150" y="151"/>
                  </a:lnTo>
                  <a:lnTo>
                    <a:pt x="148" y="153"/>
                  </a:lnTo>
                  <a:lnTo>
                    <a:pt x="147" y="154"/>
                  </a:lnTo>
                  <a:lnTo>
                    <a:pt x="136" y="165"/>
                  </a:lnTo>
                  <a:lnTo>
                    <a:pt x="131" y="168"/>
                  </a:lnTo>
                  <a:lnTo>
                    <a:pt x="130" y="171"/>
                  </a:lnTo>
                  <a:lnTo>
                    <a:pt x="128" y="173"/>
                  </a:lnTo>
                  <a:lnTo>
                    <a:pt x="124" y="178"/>
                  </a:lnTo>
                  <a:lnTo>
                    <a:pt x="99" y="203"/>
                  </a:lnTo>
                  <a:lnTo>
                    <a:pt x="98" y="203"/>
                  </a:lnTo>
                  <a:lnTo>
                    <a:pt x="68" y="233"/>
                  </a:lnTo>
                  <a:lnTo>
                    <a:pt x="66" y="230"/>
                  </a:lnTo>
                  <a:lnTo>
                    <a:pt x="44" y="220"/>
                  </a:lnTo>
                  <a:lnTo>
                    <a:pt x="43" y="220"/>
                  </a:lnTo>
                  <a:lnTo>
                    <a:pt x="42" y="218"/>
                  </a:lnTo>
                  <a:lnTo>
                    <a:pt x="41" y="218"/>
                  </a:lnTo>
                  <a:lnTo>
                    <a:pt x="39" y="217"/>
                  </a:lnTo>
                  <a:lnTo>
                    <a:pt x="34" y="215"/>
                  </a:lnTo>
                  <a:lnTo>
                    <a:pt x="33" y="214"/>
                  </a:lnTo>
                  <a:lnTo>
                    <a:pt x="32" y="213"/>
                  </a:lnTo>
                  <a:lnTo>
                    <a:pt x="31" y="213"/>
                  </a:lnTo>
                  <a:lnTo>
                    <a:pt x="26" y="210"/>
                  </a:lnTo>
                  <a:lnTo>
                    <a:pt x="25" y="210"/>
                  </a:lnTo>
                  <a:lnTo>
                    <a:pt x="23" y="208"/>
                  </a:lnTo>
                  <a:lnTo>
                    <a:pt x="22" y="208"/>
                  </a:lnTo>
                  <a:lnTo>
                    <a:pt x="22" y="207"/>
                  </a:lnTo>
                  <a:lnTo>
                    <a:pt x="22" y="206"/>
                  </a:lnTo>
                  <a:lnTo>
                    <a:pt x="22" y="205"/>
                  </a:lnTo>
                  <a:lnTo>
                    <a:pt x="21" y="205"/>
                  </a:lnTo>
                  <a:lnTo>
                    <a:pt x="21" y="204"/>
                  </a:lnTo>
                  <a:lnTo>
                    <a:pt x="21" y="203"/>
                  </a:lnTo>
                  <a:lnTo>
                    <a:pt x="19" y="201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7" y="199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5" y="193"/>
                  </a:lnTo>
                  <a:lnTo>
                    <a:pt x="14" y="193"/>
                  </a:lnTo>
                  <a:lnTo>
                    <a:pt x="13" y="192"/>
                  </a:lnTo>
                  <a:lnTo>
                    <a:pt x="13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3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0" y="188"/>
                  </a:lnTo>
                  <a:lnTo>
                    <a:pt x="10" y="189"/>
                  </a:lnTo>
                  <a:lnTo>
                    <a:pt x="9" y="189"/>
                  </a:lnTo>
                  <a:lnTo>
                    <a:pt x="8" y="189"/>
                  </a:lnTo>
                  <a:lnTo>
                    <a:pt x="7" y="189"/>
                  </a:lnTo>
                  <a:lnTo>
                    <a:pt x="6" y="189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4" y="187"/>
                  </a:lnTo>
                  <a:lnTo>
                    <a:pt x="4" y="186"/>
                  </a:lnTo>
                  <a:lnTo>
                    <a:pt x="4" y="184"/>
                  </a:lnTo>
                  <a:lnTo>
                    <a:pt x="4" y="183"/>
                  </a:lnTo>
                  <a:lnTo>
                    <a:pt x="4" y="182"/>
                  </a:lnTo>
                  <a:lnTo>
                    <a:pt x="5" y="181"/>
                  </a:lnTo>
                  <a:lnTo>
                    <a:pt x="5" y="180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7" y="178"/>
                  </a:lnTo>
                  <a:lnTo>
                    <a:pt x="8" y="178"/>
                  </a:lnTo>
                  <a:lnTo>
                    <a:pt x="8" y="176"/>
                  </a:lnTo>
                  <a:lnTo>
                    <a:pt x="7" y="175"/>
                  </a:lnTo>
                  <a:lnTo>
                    <a:pt x="6" y="174"/>
                  </a:lnTo>
                  <a:lnTo>
                    <a:pt x="5" y="174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5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2" y="164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2" y="162"/>
                  </a:lnTo>
                  <a:lnTo>
                    <a:pt x="1" y="161"/>
                  </a:lnTo>
                  <a:lnTo>
                    <a:pt x="1" y="159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1" y="157"/>
                  </a:lnTo>
                  <a:lnTo>
                    <a:pt x="2" y="157"/>
                  </a:lnTo>
                  <a:lnTo>
                    <a:pt x="2" y="156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5" y="151"/>
                  </a:lnTo>
                  <a:lnTo>
                    <a:pt x="6" y="151"/>
                  </a:lnTo>
                  <a:lnTo>
                    <a:pt x="6" y="150"/>
                  </a:lnTo>
                  <a:lnTo>
                    <a:pt x="7" y="150"/>
                  </a:lnTo>
                  <a:lnTo>
                    <a:pt x="8" y="151"/>
                  </a:lnTo>
                  <a:lnTo>
                    <a:pt x="8" y="150"/>
                  </a:lnTo>
                  <a:lnTo>
                    <a:pt x="9" y="149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6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4" y="139"/>
                  </a:lnTo>
                  <a:lnTo>
                    <a:pt x="4" y="138"/>
                  </a:lnTo>
                  <a:lnTo>
                    <a:pt x="5" y="138"/>
                  </a:lnTo>
                  <a:lnTo>
                    <a:pt x="5" y="137"/>
                  </a:lnTo>
                  <a:lnTo>
                    <a:pt x="6" y="136"/>
                  </a:lnTo>
                  <a:lnTo>
                    <a:pt x="7" y="134"/>
                  </a:lnTo>
                  <a:lnTo>
                    <a:pt x="7" y="133"/>
                  </a:lnTo>
                  <a:lnTo>
                    <a:pt x="6" y="133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5" y="130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48" y="86"/>
                  </a:lnTo>
                  <a:lnTo>
                    <a:pt x="49" y="86"/>
                  </a:lnTo>
                  <a:lnTo>
                    <a:pt x="49" y="85"/>
                  </a:lnTo>
                  <a:lnTo>
                    <a:pt x="58" y="77"/>
                  </a:lnTo>
                  <a:lnTo>
                    <a:pt x="59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7" y="72"/>
                  </a:lnTo>
                  <a:lnTo>
                    <a:pt x="56" y="70"/>
                  </a:lnTo>
                  <a:lnTo>
                    <a:pt x="57" y="68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7" y="66"/>
                  </a:lnTo>
                  <a:lnTo>
                    <a:pt x="56" y="66"/>
                  </a:lnTo>
                  <a:lnTo>
                    <a:pt x="56" y="68"/>
                  </a:lnTo>
                  <a:lnTo>
                    <a:pt x="56" y="66"/>
                  </a:lnTo>
                  <a:lnTo>
                    <a:pt x="54" y="66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3" y="64"/>
                  </a:lnTo>
                  <a:lnTo>
                    <a:pt x="53" y="65"/>
                  </a:lnTo>
                  <a:lnTo>
                    <a:pt x="53" y="64"/>
                  </a:lnTo>
                  <a:lnTo>
                    <a:pt x="53" y="63"/>
                  </a:lnTo>
                  <a:lnTo>
                    <a:pt x="53" y="62"/>
                  </a:lnTo>
                  <a:lnTo>
                    <a:pt x="54" y="62"/>
                  </a:lnTo>
                  <a:lnTo>
                    <a:pt x="54" y="61"/>
                  </a:lnTo>
                  <a:lnTo>
                    <a:pt x="56" y="61"/>
                  </a:lnTo>
                  <a:lnTo>
                    <a:pt x="56" y="60"/>
                  </a:lnTo>
                  <a:lnTo>
                    <a:pt x="59" y="58"/>
                  </a:lnTo>
                  <a:lnTo>
                    <a:pt x="60" y="57"/>
                  </a:lnTo>
                  <a:lnTo>
                    <a:pt x="65" y="56"/>
                  </a:lnTo>
                  <a:lnTo>
                    <a:pt x="84" y="47"/>
                  </a:lnTo>
                  <a:lnTo>
                    <a:pt x="90" y="44"/>
                  </a:lnTo>
                  <a:lnTo>
                    <a:pt x="91" y="44"/>
                  </a:lnTo>
                  <a:lnTo>
                    <a:pt x="99" y="39"/>
                  </a:lnTo>
                  <a:lnTo>
                    <a:pt x="100" y="38"/>
                  </a:lnTo>
                  <a:lnTo>
                    <a:pt x="102" y="37"/>
                  </a:lnTo>
                  <a:lnTo>
                    <a:pt x="103" y="36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5" y="35"/>
                  </a:lnTo>
                  <a:lnTo>
                    <a:pt x="108" y="34"/>
                  </a:lnTo>
                  <a:lnTo>
                    <a:pt x="116" y="30"/>
                  </a:lnTo>
                  <a:lnTo>
                    <a:pt x="117" y="30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1" y="29"/>
                  </a:lnTo>
                  <a:lnTo>
                    <a:pt x="121" y="28"/>
                  </a:lnTo>
                  <a:lnTo>
                    <a:pt x="124" y="28"/>
                  </a:lnTo>
                  <a:lnTo>
                    <a:pt x="125" y="27"/>
                  </a:lnTo>
                  <a:lnTo>
                    <a:pt x="126" y="26"/>
                  </a:lnTo>
                  <a:lnTo>
                    <a:pt x="127" y="26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0" y="23"/>
                  </a:lnTo>
                  <a:lnTo>
                    <a:pt x="133" y="22"/>
                  </a:lnTo>
                  <a:lnTo>
                    <a:pt x="135" y="21"/>
                  </a:lnTo>
                  <a:lnTo>
                    <a:pt x="137" y="20"/>
                  </a:lnTo>
                  <a:lnTo>
                    <a:pt x="139" y="19"/>
                  </a:lnTo>
                  <a:lnTo>
                    <a:pt x="142" y="19"/>
                  </a:lnTo>
                  <a:lnTo>
                    <a:pt x="143" y="18"/>
                  </a:lnTo>
                  <a:lnTo>
                    <a:pt x="145" y="17"/>
                  </a:lnTo>
                  <a:lnTo>
                    <a:pt x="146" y="15"/>
                  </a:lnTo>
                  <a:lnTo>
                    <a:pt x="147" y="15"/>
                  </a:lnTo>
                  <a:lnTo>
                    <a:pt x="148" y="14"/>
                  </a:lnTo>
                  <a:lnTo>
                    <a:pt x="151" y="13"/>
                  </a:lnTo>
                  <a:lnTo>
                    <a:pt x="152" y="12"/>
                  </a:lnTo>
                  <a:lnTo>
                    <a:pt x="153" y="12"/>
                  </a:lnTo>
                  <a:lnTo>
                    <a:pt x="154" y="12"/>
                  </a:lnTo>
                  <a:lnTo>
                    <a:pt x="155" y="11"/>
                  </a:lnTo>
                  <a:lnTo>
                    <a:pt x="156" y="11"/>
                  </a:lnTo>
                  <a:lnTo>
                    <a:pt x="156" y="10"/>
                  </a:lnTo>
                  <a:lnTo>
                    <a:pt x="158" y="10"/>
                  </a:lnTo>
                  <a:lnTo>
                    <a:pt x="159" y="9"/>
                  </a:lnTo>
                  <a:lnTo>
                    <a:pt x="161" y="9"/>
                  </a:lnTo>
                  <a:lnTo>
                    <a:pt x="162" y="7"/>
                  </a:lnTo>
                  <a:lnTo>
                    <a:pt x="164" y="6"/>
                  </a:lnTo>
                  <a:lnTo>
                    <a:pt x="167" y="5"/>
                  </a:lnTo>
                  <a:lnTo>
                    <a:pt x="179" y="0"/>
                  </a:lnTo>
                  <a:lnTo>
                    <a:pt x="185" y="10"/>
                  </a:lnTo>
                  <a:lnTo>
                    <a:pt x="187" y="14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203" y="49"/>
                  </a:lnTo>
                  <a:lnTo>
                    <a:pt x="203" y="51"/>
                  </a:lnTo>
                  <a:lnTo>
                    <a:pt x="203" y="52"/>
                  </a:lnTo>
                  <a:lnTo>
                    <a:pt x="203" y="55"/>
                  </a:lnTo>
                  <a:lnTo>
                    <a:pt x="202" y="56"/>
                  </a:lnTo>
                  <a:lnTo>
                    <a:pt x="204" y="6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4" name="Freeform 106"/>
            <p:cNvSpPr>
              <a:spLocks/>
            </p:cNvSpPr>
            <p:nvPr/>
          </p:nvSpPr>
          <p:spPr bwMode="auto">
            <a:xfrm>
              <a:off x="2963862" y="2146300"/>
              <a:ext cx="488950" cy="258763"/>
            </a:xfrm>
            <a:custGeom>
              <a:avLst/>
              <a:gdLst>
                <a:gd name="T0" fmla="*/ 296 w 308"/>
                <a:gd name="T1" fmla="*/ 68 h 163"/>
                <a:gd name="T2" fmla="*/ 276 w 308"/>
                <a:gd name="T3" fmla="*/ 73 h 163"/>
                <a:gd name="T4" fmla="*/ 245 w 308"/>
                <a:gd name="T5" fmla="*/ 79 h 163"/>
                <a:gd name="T6" fmla="*/ 216 w 308"/>
                <a:gd name="T7" fmla="*/ 83 h 163"/>
                <a:gd name="T8" fmla="*/ 213 w 308"/>
                <a:gd name="T9" fmla="*/ 90 h 163"/>
                <a:gd name="T10" fmla="*/ 208 w 308"/>
                <a:gd name="T11" fmla="*/ 97 h 163"/>
                <a:gd name="T12" fmla="*/ 202 w 308"/>
                <a:gd name="T13" fmla="*/ 104 h 163"/>
                <a:gd name="T14" fmla="*/ 195 w 308"/>
                <a:gd name="T15" fmla="*/ 107 h 163"/>
                <a:gd name="T16" fmla="*/ 187 w 308"/>
                <a:gd name="T17" fmla="*/ 106 h 163"/>
                <a:gd name="T18" fmla="*/ 180 w 308"/>
                <a:gd name="T19" fmla="*/ 100 h 163"/>
                <a:gd name="T20" fmla="*/ 170 w 308"/>
                <a:gd name="T21" fmla="*/ 98 h 163"/>
                <a:gd name="T22" fmla="*/ 167 w 308"/>
                <a:gd name="T23" fmla="*/ 90 h 163"/>
                <a:gd name="T24" fmla="*/ 160 w 308"/>
                <a:gd name="T25" fmla="*/ 89 h 163"/>
                <a:gd name="T26" fmla="*/ 153 w 308"/>
                <a:gd name="T27" fmla="*/ 84 h 163"/>
                <a:gd name="T28" fmla="*/ 148 w 308"/>
                <a:gd name="T29" fmla="*/ 84 h 163"/>
                <a:gd name="T30" fmla="*/ 141 w 308"/>
                <a:gd name="T31" fmla="*/ 86 h 163"/>
                <a:gd name="T32" fmla="*/ 136 w 308"/>
                <a:gd name="T33" fmla="*/ 93 h 163"/>
                <a:gd name="T34" fmla="*/ 131 w 308"/>
                <a:gd name="T35" fmla="*/ 98 h 163"/>
                <a:gd name="T36" fmla="*/ 123 w 308"/>
                <a:gd name="T37" fmla="*/ 98 h 163"/>
                <a:gd name="T38" fmla="*/ 115 w 308"/>
                <a:gd name="T39" fmla="*/ 97 h 163"/>
                <a:gd name="T40" fmla="*/ 110 w 308"/>
                <a:gd name="T41" fmla="*/ 101 h 163"/>
                <a:gd name="T42" fmla="*/ 102 w 308"/>
                <a:gd name="T43" fmla="*/ 107 h 163"/>
                <a:gd name="T44" fmla="*/ 94 w 308"/>
                <a:gd name="T45" fmla="*/ 108 h 163"/>
                <a:gd name="T46" fmla="*/ 89 w 308"/>
                <a:gd name="T47" fmla="*/ 114 h 163"/>
                <a:gd name="T48" fmla="*/ 89 w 308"/>
                <a:gd name="T49" fmla="*/ 123 h 163"/>
                <a:gd name="T50" fmla="*/ 84 w 308"/>
                <a:gd name="T51" fmla="*/ 130 h 163"/>
                <a:gd name="T52" fmla="*/ 80 w 308"/>
                <a:gd name="T53" fmla="*/ 137 h 163"/>
                <a:gd name="T54" fmla="*/ 76 w 308"/>
                <a:gd name="T55" fmla="*/ 148 h 163"/>
                <a:gd name="T56" fmla="*/ 73 w 308"/>
                <a:gd name="T57" fmla="*/ 161 h 163"/>
                <a:gd name="T58" fmla="*/ 39 w 308"/>
                <a:gd name="T59" fmla="*/ 160 h 163"/>
                <a:gd name="T60" fmla="*/ 6 w 308"/>
                <a:gd name="T61" fmla="*/ 157 h 163"/>
                <a:gd name="T62" fmla="*/ 14 w 308"/>
                <a:gd name="T63" fmla="*/ 103 h 163"/>
                <a:gd name="T64" fmla="*/ 23 w 308"/>
                <a:gd name="T65" fmla="*/ 79 h 163"/>
                <a:gd name="T66" fmla="*/ 31 w 308"/>
                <a:gd name="T67" fmla="*/ 74 h 163"/>
                <a:gd name="T68" fmla="*/ 37 w 308"/>
                <a:gd name="T69" fmla="*/ 72 h 163"/>
                <a:gd name="T70" fmla="*/ 45 w 308"/>
                <a:gd name="T71" fmla="*/ 76 h 163"/>
                <a:gd name="T72" fmla="*/ 53 w 308"/>
                <a:gd name="T73" fmla="*/ 79 h 163"/>
                <a:gd name="T74" fmla="*/ 60 w 308"/>
                <a:gd name="T75" fmla="*/ 81 h 163"/>
                <a:gd name="T76" fmla="*/ 68 w 308"/>
                <a:gd name="T77" fmla="*/ 79 h 163"/>
                <a:gd name="T78" fmla="*/ 74 w 308"/>
                <a:gd name="T79" fmla="*/ 78 h 163"/>
                <a:gd name="T80" fmla="*/ 82 w 308"/>
                <a:gd name="T81" fmla="*/ 82 h 163"/>
                <a:gd name="T82" fmla="*/ 90 w 308"/>
                <a:gd name="T83" fmla="*/ 82 h 163"/>
                <a:gd name="T84" fmla="*/ 96 w 308"/>
                <a:gd name="T85" fmla="*/ 75 h 163"/>
                <a:gd name="T86" fmla="*/ 101 w 308"/>
                <a:gd name="T87" fmla="*/ 67 h 163"/>
                <a:gd name="T88" fmla="*/ 103 w 308"/>
                <a:gd name="T89" fmla="*/ 59 h 163"/>
                <a:gd name="T90" fmla="*/ 109 w 308"/>
                <a:gd name="T91" fmla="*/ 50 h 163"/>
                <a:gd name="T92" fmla="*/ 116 w 308"/>
                <a:gd name="T93" fmla="*/ 45 h 163"/>
                <a:gd name="T94" fmla="*/ 122 w 308"/>
                <a:gd name="T95" fmla="*/ 39 h 163"/>
                <a:gd name="T96" fmla="*/ 130 w 308"/>
                <a:gd name="T97" fmla="*/ 34 h 163"/>
                <a:gd name="T98" fmla="*/ 136 w 308"/>
                <a:gd name="T99" fmla="*/ 27 h 163"/>
                <a:gd name="T100" fmla="*/ 143 w 308"/>
                <a:gd name="T101" fmla="*/ 21 h 163"/>
                <a:gd name="T102" fmla="*/ 151 w 308"/>
                <a:gd name="T103" fmla="*/ 15 h 163"/>
                <a:gd name="T104" fmla="*/ 161 w 308"/>
                <a:gd name="T105" fmla="*/ 7 h 163"/>
                <a:gd name="T106" fmla="*/ 169 w 308"/>
                <a:gd name="T107" fmla="*/ 3 h 163"/>
                <a:gd name="T108" fmla="*/ 192 w 308"/>
                <a:gd name="T109" fmla="*/ 0 h 163"/>
                <a:gd name="T110" fmla="*/ 234 w 308"/>
                <a:gd name="T111" fmla="*/ 0 h 163"/>
                <a:gd name="T112" fmla="*/ 268 w 308"/>
                <a:gd name="T11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8" h="163">
                  <a:moveTo>
                    <a:pt x="307" y="0"/>
                  </a:moveTo>
                  <a:lnTo>
                    <a:pt x="307" y="11"/>
                  </a:lnTo>
                  <a:lnTo>
                    <a:pt x="307" y="24"/>
                  </a:lnTo>
                  <a:lnTo>
                    <a:pt x="307" y="25"/>
                  </a:lnTo>
                  <a:lnTo>
                    <a:pt x="307" y="41"/>
                  </a:lnTo>
                  <a:lnTo>
                    <a:pt x="308" y="55"/>
                  </a:lnTo>
                  <a:lnTo>
                    <a:pt x="308" y="68"/>
                  </a:lnTo>
                  <a:lnTo>
                    <a:pt x="303" y="68"/>
                  </a:lnTo>
                  <a:lnTo>
                    <a:pt x="300" y="68"/>
                  </a:lnTo>
                  <a:lnTo>
                    <a:pt x="296" y="68"/>
                  </a:lnTo>
                  <a:lnTo>
                    <a:pt x="286" y="67"/>
                  </a:lnTo>
                  <a:lnTo>
                    <a:pt x="282" y="67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9" y="70"/>
                  </a:lnTo>
                  <a:lnTo>
                    <a:pt x="278" y="70"/>
                  </a:lnTo>
                  <a:lnTo>
                    <a:pt x="278" y="72"/>
                  </a:lnTo>
                  <a:lnTo>
                    <a:pt x="278" y="73"/>
                  </a:lnTo>
                  <a:lnTo>
                    <a:pt x="276" y="73"/>
                  </a:lnTo>
                  <a:lnTo>
                    <a:pt x="276" y="75"/>
                  </a:lnTo>
                  <a:lnTo>
                    <a:pt x="271" y="75"/>
                  </a:lnTo>
                  <a:lnTo>
                    <a:pt x="271" y="76"/>
                  </a:lnTo>
                  <a:lnTo>
                    <a:pt x="261" y="76"/>
                  </a:lnTo>
                  <a:lnTo>
                    <a:pt x="260" y="76"/>
                  </a:lnTo>
                  <a:lnTo>
                    <a:pt x="259" y="79"/>
                  </a:lnTo>
                  <a:lnTo>
                    <a:pt x="256" y="79"/>
                  </a:lnTo>
                  <a:lnTo>
                    <a:pt x="255" y="79"/>
                  </a:lnTo>
                  <a:lnTo>
                    <a:pt x="253" y="79"/>
                  </a:lnTo>
                  <a:lnTo>
                    <a:pt x="245" y="79"/>
                  </a:lnTo>
                  <a:lnTo>
                    <a:pt x="222" y="79"/>
                  </a:lnTo>
                  <a:lnTo>
                    <a:pt x="219" y="78"/>
                  </a:lnTo>
                  <a:lnTo>
                    <a:pt x="218" y="78"/>
                  </a:lnTo>
                  <a:lnTo>
                    <a:pt x="218" y="79"/>
                  </a:lnTo>
                  <a:lnTo>
                    <a:pt x="218" y="80"/>
                  </a:lnTo>
                  <a:lnTo>
                    <a:pt x="217" y="80"/>
                  </a:lnTo>
                  <a:lnTo>
                    <a:pt x="217" y="81"/>
                  </a:lnTo>
                  <a:lnTo>
                    <a:pt x="217" y="82"/>
                  </a:lnTo>
                  <a:lnTo>
                    <a:pt x="217" y="83"/>
                  </a:lnTo>
                  <a:lnTo>
                    <a:pt x="216" y="83"/>
                  </a:lnTo>
                  <a:lnTo>
                    <a:pt x="216" y="84"/>
                  </a:lnTo>
                  <a:lnTo>
                    <a:pt x="216" y="86"/>
                  </a:lnTo>
                  <a:lnTo>
                    <a:pt x="216" y="87"/>
                  </a:lnTo>
                  <a:lnTo>
                    <a:pt x="214" y="87"/>
                  </a:lnTo>
                  <a:lnTo>
                    <a:pt x="214" y="88"/>
                  </a:lnTo>
                  <a:lnTo>
                    <a:pt x="216" y="88"/>
                  </a:lnTo>
                  <a:lnTo>
                    <a:pt x="216" y="89"/>
                  </a:lnTo>
                  <a:lnTo>
                    <a:pt x="214" y="89"/>
                  </a:lnTo>
                  <a:lnTo>
                    <a:pt x="214" y="90"/>
                  </a:lnTo>
                  <a:lnTo>
                    <a:pt x="213" y="90"/>
                  </a:lnTo>
                  <a:lnTo>
                    <a:pt x="213" y="91"/>
                  </a:lnTo>
                  <a:lnTo>
                    <a:pt x="213" y="92"/>
                  </a:lnTo>
                  <a:lnTo>
                    <a:pt x="212" y="92"/>
                  </a:lnTo>
                  <a:lnTo>
                    <a:pt x="212" y="93"/>
                  </a:lnTo>
                  <a:lnTo>
                    <a:pt x="211" y="93"/>
                  </a:lnTo>
                  <a:lnTo>
                    <a:pt x="211" y="95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09" y="97"/>
                  </a:lnTo>
                  <a:lnTo>
                    <a:pt x="208" y="97"/>
                  </a:lnTo>
                  <a:lnTo>
                    <a:pt x="208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100"/>
                  </a:lnTo>
                  <a:lnTo>
                    <a:pt x="205" y="100"/>
                  </a:lnTo>
                  <a:lnTo>
                    <a:pt x="205" y="101"/>
                  </a:lnTo>
                  <a:lnTo>
                    <a:pt x="204" y="101"/>
                  </a:lnTo>
                  <a:lnTo>
                    <a:pt x="203" y="103"/>
                  </a:lnTo>
                  <a:lnTo>
                    <a:pt x="202" y="103"/>
                  </a:lnTo>
                  <a:lnTo>
                    <a:pt x="202" y="104"/>
                  </a:lnTo>
                  <a:lnTo>
                    <a:pt x="201" y="104"/>
                  </a:lnTo>
                  <a:lnTo>
                    <a:pt x="200" y="104"/>
                  </a:lnTo>
                  <a:lnTo>
                    <a:pt x="199" y="104"/>
                  </a:lnTo>
                  <a:lnTo>
                    <a:pt x="197" y="105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6" y="105"/>
                  </a:lnTo>
                  <a:lnTo>
                    <a:pt x="196" y="106"/>
                  </a:lnTo>
                  <a:lnTo>
                    <a:pt x="195" y="107"/>
                  </a:lnTo>
                  <a:lnTo>
                    <a:pt x="194" y="107"/>
                  </a:lnTo>
                  <a:lnTo>
                    <a:pt x="194" y="108"/>
                  </a:lnTo>
                  <a:lnTo>
                    <a:pt x="193" y="108"/>
                  </a:lnTo>
                  <a:lnTo>
                    <a:pt x="192" y="108"/>
                  </a:lnTo>
                  <a:lnTo>
                    <a:pt x="192" y="109"/>
                  </a:lnTo>
                  <a:lnTo>
                    <a:pt x="191" y="108"/>
                  </a:lnTo>
                  <a:lnTo>
                    <a:pt x="188" y="108"/>
                  </a:lnTo>
                  <a:lnTo>
                    <a:pt x="188" y="107"/>
                  </a:lnTo>
                  <a:lnTo>
                    <a:pt x="187" y="107"/>
                  </a:lnTo>
                  <a:lnTo>
                    <a:pt x="187" y="106"/>
                  </a:lnTo>
                  <a:lnTo>
                    <a:pt x="187" y="105"/>
                  </a:lnTo>
                  <a:lnTo>
                    <a:pt x="187" y="104"/>
                  </a:lnTo>
                  <a:lnTo>
                    <a:pt x="186" y="104"/>
                  </a:lnTo>
                  <a:lnTo>
                    <a:pt x="185" y="104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100"/>
                  </a:lnTo>
                  <a:lnTo>
                    <a:pt x="180" y="100"/>
                  </a:lnTo>
                  <a:lnTo>
                    <a:pt x="179" y="100"/>
                  </a:lnTo>
                  <a:lnTo>
                    <a:pt x="177" y="99"/>
                  </a:lnTo>
                  <a:lnTo>
                    <a:pt x="177" y="100"/>
                  </a:lnTo>
                  <a:lnTo>
                    <a:pt x="176" y="100"/>
                  </a:lnTo>
                  <a:lnTo>
                    <a:pt x="175" y="100"/>
                  </a:lnTo>
                  <a:lnTo>
                    <a:pt x="174" y="99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1" y="99"/>
                  </a:lnTo>
                  <a:lnTo>
                    <a:pt x="170" y="98"/>
                  </a:lnTo>
                  <a:lnTo>
                    <a:pt x="170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7" y="93"/>
                  </a:lnTo>
                  <a:lnTo>
                    <a:pt x="167" y="92"/>
                  </a:lnTo>
                  <a:lnTo>
                    <a:pt x="168" y="92"/>
                  </a:lnTo>
                  <a:lnTo>
                    <a:pt x="167" y="91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6" y="90"/>
                  </a:lnTo>
                  <a:lnTo>
                    <a:pt x="165" y="90"/>
                  </a:lnTo>
                  <a:lnTo>
                    <a:pt x="163" y="90"/>
                  </a:lnTo>
                  <a:lnTo>
                    <a:pt x="163" y="91"/>
                  </a:lnTo>
                  <a:lnTo>
                    <a:pt x="162" y="91"/>
                  </a:lnTo>
                  <a:lnTo>
                    <a:pt x="161" y="90"/>
                  </a:lnTo>
                  <a:lnTo>
                    <a:pt x="160" y="90"/>
                  </a:lnTo>
                  <a:lnTo>
                    <a:pt x="160" y="89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7"/>
                  </a:lnTo>
                  <a:lnTo>
                    <a:pt x="158" y="86"/>
                  </a:lnTo>
                  <a:lnTo>
                    <a:pt x="157" y="84"/>
                  </a:lnTo>
                  <a:lnTo>
                    <a:pt x="157" y="86"/>
                  </a:lnTo>
                  <a:lnTo>
                    <a:pt x="156" y="86"/>
                  </a:lnTo>
                  <a:lnTo>
                    <a:pt x="154" y="86"/>
                  </a:lnTo>
                  <a:lnTo>
                    <a:pt x="154" y="84"/>
                  </a:lnTo>
                  <a:lnTo>
                    <a:pt x="153" y="84"/>
                  </a:lnTo>
                  <a:lnTo>
                    <a:pt x="153" y="86"/>
                  </a:lnTo>
                  <a:lnTo>
                    <a:pt x="153" y="84"/>
                  </a:lnTo>
                  <a:lnTo>
                    <a:pt x="153" y="83"/>
                  </a:lnTo>
                  <a:lnTo>
                    <a:pt x="152" y="83"/>
                  </a:lnTo>
                  <a:lnTo>
                    <a:pt x="152" y="84"/>
                  </a:lnTo>
                  <a:lnTo>
                    <a:pt x="151" y="84"/>
                  </a:lnTo>
                  <a:lnTo>
                    <a:pt x="150" y="84"/>
                  </a:lnTo>
                  <a:lnTo>
                    <a:pt x="150" y="83"/>
                  </a:lnTo>
                  <a:lnTo>
                    <a:pt x="149" y="83"/>
                  </a:lnTo>
                  <a:lnTo>
                    <a:pt x="148" y="84"/>
                  </a:lnTo>
                  <a:lnTo>
                    <a:pt x="147" y="84"/>
                  </a:lnTo>
                  <a:lnTo>
                    <a:pt x="145" y="84"/>
                  </a:lnTo>
                  <a:lnTo>
                    <a:pt x="145" y="86"/>
                  </a:lnTo>
                  <a:lnTo>
                    <a:pt x="144" y="86"/>
                  </a:lnTo>
                  <a:lnTo>
                    <a:pt x="143" y="86"/>
                  </a:lnTo>
                  <a:lnTo>
                    <a:pt x="143" y="87"/>
                  </a:lnTo>
                  <a:lnTo>
                    <a:pt x="143" y="87"/>
                  </a:lnTo>
                  <a:lnTo>
                    <a:pt x="143" y="86"/>
                  </a:lnTo>
                  <a:lnTo>
                    <a:pt x="142" y="86"/>
                  </a:lnTo>
                  <a:lnTo>
                    <a:pt x="141" y="86"/>
                  </a:lnTo>
                  <a:lnTo>
                    <a:pt x="140" y="86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7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1"/>
                  </a:lnTo>
                  <a:lnTo>
                    <a:pt x="136" y="92"/>
                  </a:lnTo>
                  <a:lnTo>
                    <a:pt x="136" y="93"/>
                  </a:lnTo>
                  <a:lnTo>
                    <a:pt x="135" y="93"/>
                  </a:lnTo>
                  <a:lnTo>
                    <a:pt x="134" y="93"/>
                  </a:lnTo>
                  <a:lnTo>
                    <a:pt x="133" y="92"/>
                  </a:lnTo>
                  <a:lnTo>
                    <a:pt x="132" y="92"/>
                  </a:lnTo>
                  <a:lnTo>
                    <a:pt x="132" y="93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32" y="97"/>
                  </a:lnTo>
                  <a:lnTo>
                    <a:pt x="132" y="98"/>
                  </a:lnTo>
                  <a:lnTo>
                    <a:pt x="131" y="98"/>
                  </a:lnTo>
                  <a:lnTo>
                    <a:pt x="131" y="99"/>
                  </a:lnTo>
                  <a:lnTo>
                    <a:pt x="130" y="99"/>
                  </a:lnTo>
                  <a:lnTo>
                    <a:pt x="128" y="98"/>
                  </a:lnTo>
                  <a:lnTo>
                    <a:pt x="127" y="98"/>
                  </a:lnTo>
                  <a:lnTo>
                    <a:pt x="126" y="98"/>
                  </a:lnTo>
                  <a:lnTo>
                    <a:pt x="125" y="98"/>
                  </a:lnTo>
                  <a:lnTo>
                    <a:pt x="125" y="97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8"/>
                  </a:lnTo>
                  <a:lnTo>
                    <a:pt x="122" y="98"/>
                  </a:lnTo>
                  <a:lnTo>
                    <a:pt x="122" y="99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6" y="97"/>
                  </a:lnTo>
                  <a:lnTo>
                    <a:pt x="115" y="97"/>
                  </a:lnTo>
                  <a:lnTo>
                    <a:pt x="115" y="96"/>
                  </a:lnTo>
                  <a:lnTo>
                    <a:pt x="114" y="96"/>
                  </a:lnTo>
                  <a:lnTo>
                    <a:pt x="114" y="97"/>
                  </a:lnTo>
                  <a:lnTo>
                    <a:pt x="114" y="98"/>
                  </a:lnTo>
                  <a:lnTo>
                    <a:pt x="114" y="99"/>
                  </a:lnTo>
                  <a:lnTo>
                    <a:pt x="114" y="100"/>
                  </a:lnTo>
                  <a:lnTo>
                    <a:pt x="114" y="103"/>
                  </a:lnTo>
                  <a:lnTo>
                    <a:pt x="113" y="103"/>
                  </a:lnTo>
                  <a:lnTo>
                    <a:pt x="111" y="101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7" y="104"/>
                  </a:lnTo>
                  <a:lnTo>
                    <a:pt x="106" y="105"/>
                  </a:lnTo>
                  <a:lnTo>
                    <a:pt x="105" y="105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6"/>
                  </a:lnTo>
                  <a:lnTo>
                    <a:pt x="102" y="107"/>
                  </a:lnTo>
                  <a:lnTo>
                    <a:pt x="101" y="107"/>
                  </a:lnTo>
                  <a:lnTo>
                    <a:pt x="100" y="107"/>
                  </a:lnTo>
                  <a:lnTo>
                    <a:pt x="99" y="107"/>
                  </a:lnTo>
                  <a:lnTo>
                    <a:pt x="99" y="108"/>
                  </a:lnTo>
                  <a:lnTo>
                    <a:pt x="98" y="108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4" y="108"/>
                  </a:lnTo>
                  <a:lnTo>
                    <a:pt x="93" y="108"/>
                  </a:lnTo>
                  <a:lnTo>
                    <a:pt x="92" y="108"/>
                  </a:lnTo>
                  <a:lnTo>
                    <a:pt x="92" y="109"/>
                  </a:lnTo>
                  <a:lnTo>
                    <a:pt x="92" y="110"/>
                  </a:lnTo>
                  <a:lnTo>
                    <a:pt x="91" y="110"/>
                  </a:lnTo>
                  <a:lnTo>
                    <a:pt x="91" y="112"/>
                  </a:lnTo>
                  <a:lnTo>
                    <a:pt x="90" y="112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89" y="114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6"/>
                  </a:lnTo>
                  <a:lnTo>
                    <a:pt x="90" y="116"/>
                  </a:lnTo>
                  <a:lnTo>
                    <a:pt x="89" y="116"/>
                  </a:lnTo>
                  <a:lnTo>
                    <a:pt x="88" y="117"/>
                  </a:lnTo>
                  <a:lnTo>
                    <a:pt x="88" y="118"/>
                  </a:lnTo>
                  <a:lnTo>
                    <a:pt x="89" y="121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8" y="123"/>
                  </a:lnTo>
                  <a:lnTo>
                    <a:pt x="88" y="124"/>
                  </a:lnTo>
                  <a:lnTo>
                    <a:pt x="88" y="125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7"/>
                  </a:lnTo>
                  <a:lnTo>
                    <a:pt x="87" y="127"/>
                  </a:lnTo>
                  <a:lnTo>
                    <a:pt x="85" y="127"/>
                  </a:lnTo>
                  <a:lnTo>
                    <a:pt x="85" y="129"/>
                  </a:lnTo>
                  <a:lnTo>
                    <a:pt x="84" y="130"/>
                  </a:lnTo>
                  <a:lnTo>
                    <a:pt x="83" y="130"/>
                  </a:lnTo>
                  <a:lnTo>
                    <a:pt x="82" y="131"/>
                  </a:lnTo>
                  <a:lnTo>
                    <a:pt x="83" y="132"/>
                  </a:lnTo>
                  <a:lnTo>
                    <a:pt x="83" y="133"/>
                  </a:lnTo>
                  <a:lnTo>
                    <a:pt x="84" y="133"/>
                  </a:lnTo>
                  <a:lnTo>
                    <a:pt x="83" y="134"/>
                  </a:lnTo>
                  <a:lnTo>
                    <a:pt x="82" y="135"/>
                  </a:lnTo>
                  <a:lnTo>
                    <a:pt x="81" y="135"/>
                  </a:lnTo>
                  <a:lnTo>
                    <a:pt x="80" y="135"/>
                  </a:lnTo>
                  <a:lnTo>
                    <a:pt x="80" y="137"/>
                  </a:lnTo>
                  <a:lnTo>
                    <a:pt x="81" y="138"/>
                  </a:lnTo>
                  <a:lnTo>
                    <a:pt x="81" y="139"/>
                  </a:lnTo>
                  <a:lnTo>
                    <a:pt x="80" y="140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3"/>
                  </a:lnTo>
                  <a:lnTo>
                    <a:pt x="79" y="144"/>
                  </a:lnTo>
                  <a:lnTo>
                    <a:pt x="77" y="146"/>
                  </a:lnTo>
                  <a:lnTo>
                    <a:pt x="77" y="147"/>
                  </a:lnTo>
                  <a:lnTo>
                    <a:pt x="76" y="148"/>
                  </a:lnTo>
                  <a:lnTo>
                    <a:pt x="76" y="149"/>
                  </a:lnTo>
                  <a:lnTo>
                    <a:pt x="76" y="151"/>
                  </a:lnTo>
                  <a:lnTo>
                    <a:pt x="76" y="152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74" y="157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3" y="160"/>
                  </a:lnTo>
                  <a:lnTo>
                    <a:pt x="73" y="161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1" y="163"/>
                  </a:lnTo>
                  <a:lnTo>
                    <a:pt x="67" y="163"/>
                  </a:lnTo>
                  <a:lnTo>
                    <a:pt x="65" y="163"/>
                  </a:lnTo>
                  <a:lnTo>
                    <a:pt x="60" y="161"/>
                  </a:lnTo>
                  <a:lnTo>
                    <a:pt x="50" y="161"/>
                  </a:lnTo>
                  <a:lnTo>
                    <a:pt x="43" y="160"/>
                  </a:lnTo>
                  <a:lnTo>
                    <a:pt x="40" y="160"/>
                  </a:lnTo>
                  <a:lnTo>
                    <a:pt x="39" y="160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27" y="159"/>
                  </a:lnTo>
                  <a:lnTo>
                    <a:pt x="24" y="159"/>
                  </a:lnTo>
                  <a:lnTo>
                    <a:pt x="22" y="158"/>
                  </a:lnTo>
                  <a:lnTo>
                    <a:pt x="21" y="158"/>
                  </a:lnTo>
                  <a:lnTo>
                    <a:pt x="20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6" y="157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3" y="152"/>
                  </a:lnTo>
                  <a:lnTo>
                    <a:pt x="4" y="135"/>
                  </a:lnTo>
                  <a:lnTo>
                    <a:pt x="4" y="124"/>
                  </a:lnTo>
                  <a:lnTo>
                    <a:pt x="4" y="107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4" y="87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9" y="83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2" y="80"/>
                  </a:lnTo>
                  <a:lnTo>
                    <a:pt x="23" y="79"/>
                  </a:lnTo>
                  <a:lnTo>
                    <a:pt x="23" y="78"/>
                  </a:lnTo>
                  <a:lnTo>
                    <a:pt x="24" y="78"/>
                  </a:lnTo>
                  <a:lnTo>
                    <a:pt x="25" y="76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9" y="76"/>
                  </a:lnTo>
                  <a:lnTo>
                    <a:pt x="30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32" y="74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72"/>
                  </a:lnTo>
                  <a:lnTo>
                    <a:pt x="38" y="73"/>
                  </a:lnTo>
                  <a:lnTo>
                    <a:pt x="39" y="73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41" y="75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6" y="78"/>
                  </a:lnTo>
                  <a:lnTo>
                    <a:pt x="47" y="78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9"/>
                  </a:lnTo>
                  <a:lnTo>
                    <a:pt x="50" y="80"/>
                  </a:lnTo>
                  <a:lnTo>
                    <a:pt x="51" y="80"/>
                  </a:lnTo>
                  <a:lnTo>
                    <a:pt x="51" y="79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4" y="81"/>
                  </a:lnTo>
                  <a:lnTo>
                    <a:pt x="55" y="82"/>
                  </a:lnTo>
                  <a:lnTo>
                    <a:pt x="56" y="82"/>
                  </a:lnTo>
                  <a:lnTo>
                    <a:pt x="57" y="82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9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3" y="80"/>
                  </a:lnTo>
                  <a:lnTo>
                    <a:pt x="64" y="80"/>
                  </a:lnTo>
                  <a:lnTo>
                    <a:pt x="64" y="81"/>
                  </a:lnTo>
                  <a:lnTo>
                    <a:pt x="65" y="80"/>
                  </a:lnTo>
                  <a:lnTo>
                    <a:pt x="66" y="80"/>
                  </a:lnTo>
                  <a:lnTo>
                    <a:pt x="66" y="79"/>
                  </a:lnTo>
                  <a:lnTo>
                    <a:pt x="68" y="79"/>
                  </a:lnTo>
                  <a:lnTo>
                    <a:pt x="68" y="78"/>
                  </a:lnTo>
                  <a:lnTo>
                    <a:pt x="70" y="78"/>
                  </a:lnTo>
                  <a:lnTo>
                    <a:pt x="70" y="76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3" y="75"/>
                  </a:lnTo>
                  <a:lnTo>
                    <a:pt x="73" y="76"/>
                  </a:lnTo>
                  <a:lnTo>
                    <a:pt x="74" y="76"/>
                  </a:lnTo>
                  <a:lnTo>
                    <a:pt x="75" y="76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6" y="80"/>
                  </a:lnTo>
                  <a:lnTo>
                    <a:pt x="76" y="81"/>
                  </a:lnTo>
                  <a:lnTo>
                    <a:pt x="77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80" y="82"/>
                  </a:lnTo>
                  <a:lnTo>
                    <a:pt x="81" y="82"/>
                  </a:lnTo>
                  <a:lnTo>
                    <a:pt x="82" y="82"/>
                  </a:lnTo>
                  <a:lnTo>
                    <a:pt x="83" y="82"/>
                  </a:lnTo>
                  <a:lnTo>
                    <a:pt x="84" y="83"/>
                  </a:lnTo>
                  <a:lnTo>
                    <a:pt x="84" y="84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9" y="83"/>
                  </a:lnTo>
                  <a:lnTo>
                    <a:pt x="90" y="82"/>
                  </a:lnTo>
                  <a:lnTo>
                    <a:pt x="91" y="82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3" y="80"/>
                  </a:lnTo>
                  <a:lnTo>
                    <a:pt x="93" y="79"/>
                  </a:lnTo>
                  <a:lnTo>
                    <a:pt x="94" y="79"/>
                  </a:lnTo>
                  <a:lnTo>
                    <a:pt x="94" y="78"/>
                  </a:lnTo>
                  <a:lnTo>
                    <a:pt x="94" y="76"/>
                  </a:lnTo>
                  <a:lnTo>
                    <a:pt x="94" y="75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7" y="73"/>
                  </a:lnTo>
                  <a:lnTo>
                    <a:pt x="98" y="73"/>
                  </a:lnTo>
                  <a:lnTo>
                    <a:pt x="98" y="72"/>
                  </a:lnTo>
                  <a:lnTo>
                    <a:pt x="99" y="72"/>
                  </a:lnTo>
                  <a:lnTo>
                    <a:pt x="99" y="70"/>
                  </a:lnTo>
                  <a:lnTo>
                    <a:pt x="100" y="70"/>
                  </a:lnTo>
                  <a:lnTo>
                    <a:pt x="100" y="68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1" y="66"/>
                  </a:lnTo>
                  <a:lnTo>
                    <a:pt x="102" y="66"/>
                  </a:lnTo>
                  <a:lnTo>
                    <a:pt x="102" y="65"/>
                  </a:lnTo>
                  <a:lnTo>
                    <a:pt x="101" y="65"/>
                  </a:lnTo>
                  <a:lnTo>
                    <a:pt x="101" y="64"/>
                  </a:lnTo>
                  <a:lnTo>
                    <a:pt x="102" y="64"/>
                  </a:lnTo>
                  <a:lnTo>
                    <a:pt x="103" y="63"/>
                  </a:lnTo>
                  <a:lnTo>
                    <a:pt x="103" y="62"/>
                  </a:lnTo>
                  <a:lnTo>
                    <a:pt x="103" y="61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3" y="56"/>
                  </a:lnTo>
                  <a:lnTo>
                    <a:pt x="105" y="56"/>
                  </a:lnTo>
                  <a:lnTo>
                    <a:pt x="106" y="56"/>
                  </a:lnTo>
                  <a:lnTo>
                    <a:pt x="106" y="55"/>
                  </a:lnTo>
                  <a:lnTo>
                    <a:pt x="107" y="54"/>
                  </a:lnTo>
                  <a:lnTo>
                    <a:pt x="108" y="53"/>
                  </a:lnTo>
                  <a:lnTo>
                    <a:pt x="108" y="51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0" y="49"/>
                  </a:lnTo>
                  <a:lnTo>
                    <a:pt x="111" y="49"/>
                  </a:lnTo>
                  <a:lnTo>
                    <a:pt x="111" y="48"/>
                  </a:lnTo>
                  <a:lnTo>
                    <a:pt x="111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4"/>
                  </a:lnTo>
                  <a:lnTo>
                    <a:pt x="116" y="42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19" y="41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3" y="39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5" y="38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7"/>
                  </a:lnTo>
                  <a:lnTo>
                    <a:pt x="128" y="36"/>
                  </a:lnTo>
                  <a:lnTo>
                    <a:pt x="128" y="34"/>
                  </a:lnTo>
                  <a:lnTo>
                    <a:pt x="130" y="34"/>
                  </a:lnTo>
                  <a:lnTo>
                    <a:pt x="131" y="32"/>
                  </a:lnTo>
                  <a:lnTo>
                    <a:pt x="131" y="31"/>
                  </a:lnTo>
                  <a:lnTo>
                    <a:pt x="131" y="30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28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35" y="27"/>
                  </a:lnTo>
                  <a:lnTo>
                    <a:pt x="136" y="27"/>
                  </a:lnTo>
                  <a:lnTo>
                    <a:pt x="136" y="25"/>
                  </a:lnTo>
                  <a:lnTo>
                    <a:pt x="137" y="25"/>
                  </a:lnTo>
                  <a:lnTo>
                    <a:pt x="139" y="25"/>
                  </a:lnTo>
                  <a:lnTo>
                    <a:pt x="139" y="24"/>
                  </a:lnTo>
                  <a:lnTo>
                    <a:pt x="140" y="23"/>
                  </a:lnTo>
                  <a:lnTo>
                    <a:pt x="141" y="23"/>
                  </a:lnTo>
                  <a:lnTo>
                    <a:pt x="142" y="23"/>
                  </a:lnTo>
                  <a:lnTo>
                    <a:pt x="143" y="22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5" y="19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7"/>
                  </a:lnTo>
                  <a:lnTo>
                    <a:pt x="149" y="16"/>
                  </a:lnTo>
                  <a:lnTo>
                    <a:pt x="150" y="16"/>
                  </a:lnTo>
                  <a:lnTo>
                    <a:pt x="150" y="15"/>
                  </a:lnTo>
                  <a:lnTo>
                    <a:pt x="151" y="15"/>
                  </a:lnTo>
                  <a:lnTo>
                    <a:pt x="153" y="13"/>
                  </a:lnTo>
                  <a:lnTo>
                    <a:pt x="153" y="12"/>
                  </a:lnTo>
                  <a:lnTo>
                    <a:pt x="154" y="12"/>
                  </a:lnTo>
                  <a:lnTo>
                    <a:pt x="154" y="11"/>
                  </a:lnTo>
                  <a:lnTo>
                    <a:pt x="156" y="11"/>
                  </a:lnTo>
                  <a:lnTo>
                    <a:pt x="157" y="10"/>
                  </a:lnTo>
                  <a:lnTo>
                    <a:pt x="157" y="8"/>
                  </a:lnTo>
                  <a:lnTo>
                    <a:pt x="158" y="8"/>
                  </a:lnTo>
                  <a:lnTo>
                    <a:pt x="160" y="7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2" y="6"/>
                  </a:lnTo>
                  <a:lnTo>
                    <a:pt x="163" y="5"/>
                  </a:lnTo>
                  <a:lnTo>
                    <a:pt x="165" y="5"/>
                  </a:lnTo>
                  <a:lnTo>
                    <a:pt x="165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1" y="3"/>
                  </a:lnTo>
                  <a:lnTo>
                    <a:pt x="173" y="3"/>
                  </a:lnTo>
                  <a:lnTo>
                    <a:pt x="173" y="2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9" y="0"/>
                  </a:lnTo>
                  <a:lnTo>
                    <a:pt x="192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12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30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6" y="0"/>
                  </a:lnTo>
                  <a:lnTo>
                    <a:pt x="240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55" y="0"/>
                  </a:lnTo>
                  <a:lnTo>
                    <a:pt x="257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7" y="0"/>
                  </a:lnTo>
                  <a:lnTo>
                    <a:pt x="268" y="0"/>
                  </a:lnTo>
                  <a:lnTo>
                    <a:pt x="276" y="0"/>
                  </a:lnTo>
                  <a:lnTo>
                    <a:pt x="278" y="0"/>
                  </a:lnTo>
                  <a:lnTo>
                    <a:pt x="285" y="0"/>
                  </a:lnTo>
                  <a:lnTo>
                    <a:pt x="302" y="0"/>
                  </a:lnTo>
                  <a:lnTo>
                    <a:pt x="306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5" name="Freeform 109"/>
            <p:cNvSpPr>
              <a:spLocks noEditPoints="1"/>
            </p:cNvSpPr>
            <p:nvPr/>
          </p:nvSpPr>
          <p:spPr bwMode="auto">
            <a:xfrm>
              <a:off x="2844800" y="2393950"/>
              <a:ext cx="271463" cy="301625"/>
            </a:xfrm>
            <a:custGeom>
              <a:avLst/>
              <a:gdLst>
                <a:gd name="T0" fmla="*/ 15 w 171"/>
                <a:gd name="T1" fmla="*/ 188 h 190"/>
                <a:gd name="T2" fmla="*/ 17 w 171"/>
                <a:gd name="T3" fmla="*/ 188 h 190"/>
                <a:gd name="T4" fmla="*/ 6 w 171"/>
                <a:gd name="T5" fmla="*/ 190 h 190"/>
                <a:gd name="T6" fmla="*/ 2 w 171"/>
                <a:gd name="T7" fmla="*/ 180 h 190"/>
                <a:gd name="T8" fmla="*/ 8 w 171"/>
                <a:gd name="T9" fmla="*/ 186 h 190"/>
                <a:gd name="T10" fmla="*/ 0 w 171"/>
                <a:gd name="T11" fmla="*/ 177 h 190"/>
                <a:gd name="T12" fmla="*/ 171 w 171"/>
                <a:gd name="T13" fmla="*/ 61 h 190"/>
                <a:gd name="T14" fmla="*/ 169 w 171"/>
                <a:gd name="T15" fmla="*/ 118 h 190"/>
                <a:gd name="T16" fmla="*/ 163 w 171"/>
                <a:gd name="T17" fmla="*/ 117 h 190"/>
                <a:gd name="T18" fmla="*/ 156 w 171"/>
                <a:gd name="T19" fmla="*/ 121 h 190"/>
                <a:gd name="T20" fmla="*/ 150 w 171"/>
                <a:gd name="T21" fmla="*/ 122 h 190"/>
                <a:gd name="T22" fmla="*/ 142 w 171"/>
                <a:gd name="T23" fmla="*/ 127 h 190"/>
                <a:gd name="T24" fmla="*/ 135 w 171"/>
                <a:gd name="T25" fmla="*/ 129 h 190"/>
                <a:gd name="T26" fmla="*/ 123 w 171"/>
                <a:gd name="T27" fmla="*/ 130 h 190"/>
                <a:gd name="T28" fmla="*/ 114 w 171"/>
                <a:gd name="T29" fmla="*/ 132 h 190"/>
                <a:gd name="T30" fmla="*/ 108 w 171"/>
                <a:gd name="T31" fmla="*/ 134 h 190"/>
                <a:gd name="T32" fmla="*/ 102 w 171"/>
                <a:gd name="T33" fmla="*/ 135 h 190"/>
                <a:gd name="T34" fmla="*/ 94 w 171"/>
                <a:gd name="T35" fmla="*/ 136 h 190"/>
                <a:gd name="T36" fmla="*/ 88 w 171"/>
                <a:gd name="T37" fmla="*/ 132 h 190"/>
                <a:gd name="T38" fmla="*/ 81 w 171"/>
                <a:gd name="T39" fmla="*/ 129 h 190"/>
                <a:gd name="T40" fmla="*/ 75 w 171"/>
                <a:gd name="T41" fmla="*/ 132 h 190"/>
                <a:gd name="T42" fmla="*/ 70 w 171"/>
                <a:gd name="T43" fmla="*/ 140 h 190"/>
                <a:gd name="T44" fmla="*/ 66 w 171"/>
                <a:gd name="T45" fmla="*/ 146 h 190"/>
                <a:gd name="T46" fmla="*/ 64 w 171"/>
                <a:gd name="T47" fmla="*/ 154 h 190"/>
                <a:gd name="T48" fmla="*/ 58 w 171"/>
                <a:gd name="T49" fmla="*/ 159 h 190"/>
                <a:gd name="T50" fmla="*/ 54 w 171"/>
                <a:gd name="T51" fmla="*/ 164 h 190"/>
                <a:gd name="T52" fmla="*/ 56 w 171"/>
                <a:gd name="T53" fmla="*/ 170 h 190"/>
                <a:gd name="T54" fmla="*/ 47 w 171"/>
                <a:gd name="T55" fmla="*/ 169 h 190"/>
                <a:gd name="T56" fmla="*/ 39 w 171"/>
                <a:gd name="T57" fmla="*/ 171 h 190"/>
                <a:gd name="T58" fmla="*/ 34 w 171"/>
                <a:gd name="T59" fmla="*/ 176 h 190"/>
                <a:gd name="T60" fmla="*/ 28 w 171"/>
                <a:gd name="T61" fmla="*/ 185 h 190"/>
                <a:gd name="T62" fmla="*/ 18 w 171"/>
                <a:gd name="T63" fmla="*/ 188 h 190"/>
                <a:gd name="T64" fmla="*/ 11 w 171"/>
                <a:gd name="T65" fmla="*/ 182 h 190"/>
                <a:gd name="T66" fmla="*/ 19 w 171"/>
                <a:gd name="T67" fmla="*/ 177 h 190"/>
                <a:gd name="T68" fmla="*/ 27 w 171"/>
                <a:gd name="T69" fmla="*/ 174 h 190"/>
                <a:gd name="T70" fmla="*/ 30 w 171"/>
                <a:gd name="T71" fmla="*/ 167 h 190"/>
                <a:gd name="T72" fmla="*/ 32 w 171"/>
                <a:gd name="T73" fmla="*/ 159 h 190"/>
                <a:gd name="T74" fmla="*/ 38 w 171"/>
                <a:gd name="T75" fmla="*/ 151 h 190"/>
                <a:gd name="T76" fmla="*/ 43 w 171"/>
                <a:gd name="T77" fmla="*/ 145 h 190"/>
                <a:gd name="T78" fmla="*/ 49 w 171"/>
                <a:gd name="T79" fmla="*/ 140 h 190"/>
                <a:gd name="T80" fmla="*/ 51 w 171"/>
                <a:gd name="T81" fmla="*/ 131 h 190"/>
                <a:gd name="T82" fmla="*/ 49 w 171"/>
                <a:gd name="T83" fmla="*/ 120 h 190"/>
                <a:gd name="T84" fmla="*/ 54 w 171"/>
                <a:gd name="T85" fmla="*/ 110 h 190"/>
                <a:gd name="T86" fmla="*/ 65 w 171"/>
                <a:gd name="T87" fmla="*/ 102 h 190"/>
                <a:gd name="T88" fmla="*/ 68 w 171"/>
                <a:gd name="T89" fmla="*/ 95 h 190"/>
                <a:gd name="T90" fmla="*/ 66 w 171"/>
                <a:gd name="T91" fmla="*/ 85 h 190"/>
                <a:gd name="T92" fmla="*/ 71 w 171"/>
                <a:gd name="T93" fmla="*/ 78 h 190"/>
                <a:gd name="T94" fmla="*/ 64 w 171"/>
                <a:gd name="T95" fmla="*/ 71 h 190"/>
                <a:gd name="T96" fmla="*/ 58 w 171"/>
                <a:gd name="T97" fmla="*/ 64 h 190"/>
                <a:gd name="T98" fmla="*/ 66 w 171"/>
                <a:gd name="T99" fmla="*/ 57 h 190"/>
                <a:gd name="T100" fmla="*/ 69 w 171"/>
                <a:gd name="T101" fmla="*/ 49 h 190"/>
                <a:gd name="T102" fmla="*/ 70 w 171"/>
                <a:gd name="T103" fmla="*/ 40 h 190"/>
                <a:gd name="T104" fmla="*/ 62 w 171"/>
                <a:gd name="T105" fmla="*/ 37 h 190"/>
                <a:gd name="T106" fmla="*/ 56 w 171"/>
                <a:gd name="T107" fmla="*/ 24 h 190"/>
                <a:gd name="T108" fmla="*/ 49 w 171"/>
                <a:gd name="T109" fmla="*/ 21 h 190"/>
                <a:gd name="T110" fmla="*/ 44 w 171"/>
                <a:gd name="T111" fmla="*/ 11 h 190"/>
                <a:gd name="T112" fmla="*/ 51 w 171"/>
                <a:gd name="T113" fmla="*/ 2 h 190"/>
                <a:gd name="T114" fmla="*/ 75 w 171"/>
                <a:gd name="T115" fmla="*/ 0 h 190"/>
                <a:gd name="T116" fmla="*/ 109 w 171"/>
                <a:gd name="T117" fmla="*/ 3 h 190"/>
                <a:gd name="T118" fmla="*/ 146 w 171"/>
                <a:gd name="T119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90">
                  <a:moveTo>
                    <a:pt x="17" y="189"/>
                  </a:moveTo>
                  <a:lnTo>
                    <a:pt x="14" y="190"/>
                  </a:lnTo>
                  <a:lnTo>
                    <a:pt x="13" y="190"/>
                  </a:lnTo>
                  <a:lnTo>
                    <a:pt x="12" y="190"/>
                  </a:lnTo>
                  <a:lnTo>
                    <a:pt x="10" y="190"/>
                  </a:lnTo>
                  <a:lnTo>
                    <a:pt x="11" y="189"/>
                  </a:lnTo>
                  <a:lnTo>
                    <a:pt x="12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7" y="188"/>
                  </a:lnTo>
                  <a:lnTo>
                    <a:pt x="17" y="189"/>
                  </a:lnTo>
                  <a:close/>
                  <a:moveTo>
                    <a:pt x="12" y="188"/>
                  </a:moveTo>
                  <a:lnTo>
                    <a:pt x="12" y="187"/>
                  </a:lnTo>
                  <a:lnTo>
                    <a:pt x="12" y="187"/>
                  </a:lnTo>
                  <a:lnTo>
                    <a:pt x="13" y="187"/>
                  </a:lnTo>
                  <a:lnTo>
                    <a:pt x="15" y="188"/>
                  </a:lnTo>
                  <a:lnTo>
                    <a:pt x="17" y="187"/>
                  </a:lnTo>
                  <a:lnTo>
                    <a:pt x="17" y="188"/>
                  </a:lnTo>
                  <a:lnTo>
                    <a:pt x="15" y="188"/>
                  </a:lnTo>
                  <a:lnTo>
                    <a:pt x="14" y="188"/>
                  </a:lnTo>
                  <a:lnTo>
                    <a:pt x="13" y="189"/>
                  </a:lnTo>
                  <a:lnTo>
                    <a:pt x="12" y="189"/>
                  </a:lnTo>
                  <a:lnTo>
                    <a:pt x="11" y="189"/>
                  </a:lnTo>
                  <a:lnTo>
                    <a:pt x="10" y="189"/>
                  </a:lnTo>
                  <a:lnTo>
                    <a:pt x="9" y="189"/>
                  </a:lnTo>
                  <a:lnTo>
                    <a:pt x="8" y="189"/>
                  </a:lnTo>
                  <a:lnTo>
                    <a:pt x="6" y="190"/>
                  </a:lnTo>
                  <a:lnTo>
                    <a:pt x="5" y="189"/>
                  </a:lnTo>
                  <a:lnTo>
                    <a:pt x="4" y="189"/>
                  </a:lnTo>
                  <a:lnTo>
                    <a:pt x="3" y="188"/>
                  </a:lnTo>
                  <a:lnTo>
                    <a:pt x="3" y="187"/>
                  </a:lnTo>
                  <a:lnTo>
                    <a:pt x="2" y="186"/>
                  </a:lnTo>
                  <a:lnTo>
                    <a:pt x="1" y="182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3" y="180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6" y="182"/>
                  </a:lnTo>
                  <a:lnTo>
                    <a:pt x="8" y="182"/>
                  </a:lnTo>
                  <a:lnTo>
                    <a:pt x="9" y="182"/>
                  </a:lnTo>
                  <a:lnTo>
                    <a:pt x="9" y="184"/>
                  </a:lnTo>
                  <a:lnTo>
                    <a:pt x="8" y="185"/>
                  </a:lnTo>
                  <a:lnTo>
                    <a:pt x="8" y="186"/>
                  </a:lnTo>
                  <a:lnTo>
                    <a:pt x="8" y="187"/>
                  </a:lnTo>
                  <a:lnTo>
                    <a:pt x="9" y="187"/>
                  </a:lnTo>
                  <a:lnTo>
                    <a:pt x="10" y="187"/>
                  </a:lnTo>
                  <a:lnTo>
                    <a:pt x="11" y="187"/>
                  </a:lnTo>
                  <a:lnTo>
                    <a:pt x="11" y="188"/>
                  </a:lnTo>
                  <a:lnTo>
                    <a:pt x="12" y="188"/>
                  </a:lnTo>
                  <a:close/>
                  <a:moveTo>
                    <a:pt x="1" y="177"/>
                  </a:moveTo>
                  <a:lnTo>
                    <a:pt x="1" y="178"/>
                  </a:lnTo>
                  <a:lnTo>
                    <a:pt x="0" y="177"/>
                  </a:lnTo>
                  <a:lnTo>
                    <a:pt x="1" y="177"/>
                  </a:lnTo>
                  <a:close/>
                  <a:moveTo>
                    <a:pt x="148" y="9"/>
                  </a:moveTo>
                  <a:lnTo>
                    <a:pt x="151" y="5"/>
                  </a:lnTo>
                  <a:lnTo>
                    <a:pt x="151" y="7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8" y="24"/>
                  </a:lnTo>
                  <a:lnTo>
                    <a:pt x="164" y="44"/>
                  </a:lnTo>
                  <a:lnTo>
                    <a:pt x="171" y="61"/>
                  </a:lnTo>
                  <a:lnTo>
                    <a:pt x="171" y="69"/>
                  </a:lnTo>
                  <a:lnTo>
                    <a:pt x="171" y="78"/>
                  </a:lnTo>
                  <a:lnTo>
                    <a:pt x="171" y="85"/>
                  </a:lnTo>
                  <a:lnTo>
                    <a:pt x="171" y="89"/>
                  </a:lnTo>
                  <a:lnTo>
                    <a:pt x="171" y="94"/>
                  </a:lnTo>
                  <a:lnTo>
                    <a:pt x="171" y="100"/>
                  </a:lnTo>
                  <a:lnTo>
                    <a:pt x="171" y="105"/>
                  </a:lnTo>
                  <a:lnTo>
                    <a:pt x="171" y="118"/>
                  </a:lnTo>
                  <a:lnTo>
                    <a:pt x="169" y="118"/>
                  </a:lnTo>
                  <a:lnTo>
                    <a:pt x="168" y="118"/>
                  </a:lnTo>
                  <a:lnTo>
                    <a:pt x="167" y="118"/>
                  </a:lnTo>
                  <a:lnTo>
                    <a:pt x="167" y="119"/>
                  </a:lnTo>
                  <a:lnTo>
                    <a:pt x="166" y="119"/>
                  </a:lnTo>
                  <a:lnTo>
                    <a:pt x="165" y="119"/>
                  </a:lnTo>
                  <a:lnTo>
                    <a:pt x="164" y="118"/>
                  </a:lnTo>
                  <a:lnTo>
                    <a:pt x="163" y="118"/>
                  </a:lnTo>
                  <a:lnTo>
                    <a:pt x="163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2" y="118"/>
                  </a:lnTo>
                  <a:lnTo>
                    <a:pt x="160" y="119"/>
                  </a:lnTo>
                  <a:lnTo>
                    <a:pt x="159" y="119"/>
                  </a:lnTo>
                  <a:lnTo>
                    <a:pt x="159" y="120"/>
                  </a:lnTo>
                  <a:lnTo>
                    <a:pt x="158" y="120"/>
                  </a:lnTo>
                  <a:lnTo>
                    <a:pt x="158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6" y="122"/>
                  </a:lnTo>
                  <a:lnTo>
                    <a:pt x="156" y="121"/>
                  </a:lnTo>
                  <a:lnTo>
                    <a:pt x="155" y="121"/>
                  </a:lnTo>
                  <a:lnTo>
                    <a:pt x="154" y="122"/>
                  </a:lnTo>
                  <a:lnTo>
                    <a:pt x="152" y="122"/>
                  </a:lnTo>
                  <a:lnTo>
                    <a:pt x="151" y="122"/>
                  </a:lnTo>
                  <a:lnTo>
                    <a:pt x="151" y="123"/>
                  </a:lnTo>
                  <a:lnTo>
                    <a:pt x="151" y="122"/>
                  </a:lnTo>
                  <a:lnTo>
                    <a:pt x="150" y="122"/>
                  </a:lnTo>
                  <a:lnTo>
                    <a:pt x="149" y="123"/>
                  </a:lnTo>
                  <a:lnTo>
                    <a:pt x="148" y="123"/>
                  </a:lnTo>
                  <a:lnTo>
                    <a:pt x="148" y="125"/>
                  </a:lnTo>
                  <a:lnTo>
                    <a:pt x="147" y="125"/>
                  </a:lnTo>
                  <a:lnTo>
                    <a:pt x="146" y="126"/>
                  </a:lnTo>
                  <a:lnTo>
                    <a:pt x="145" y="126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2" y="127"/>
                  </a:lnTo>
                  <a:lnTo>
                    <a:pt x="142" y="128"/>
                  </a:lnTo>
                  <a:lnTo>
                    <a:pt x="141" y="128"/>
                  </a:lnTo>
                  <a:lnTo>
                    <a:pt x="140" y="128"/>
                  </a:lnTo>
                  <a:lnTo>
                    <a:pt x="140" y="129"/>
                  </a:lnTo>
                  <a:lnTo>
                    <a:pt x="139" y="129"/>
                  </a:lnTo>
                  <a:lnTo>
                    <a:pt x="138" y="129"/>
                  </a:lnTo>
                  <a:lnTo>
                    <a:pt x="137" y="129"/>
                  </a:lnTo>
                  <a:lnTo>
                    <a:pt x="135" y="129"/>
                  </a:lnTo>
                  <a:lnTo>
                    <a:pt x="135" y="129"/>
                  </a:lnTo>
                  <a:lnTo>
                    <a:pt x="134" y="131"/>
                  </a:lnTo>
                  <a:lnTo>
                    <a:pt x="131" y="131"/>
                  </a:lnTo>
                  <a:lnTo>
                    <a:pt x="129" y="131"/>
                  </a:lnTo>
                  <a:lnTo>
                    <a:pt x="128" y="131"/>
                  </a:lnTo>
                  <a:lnTo>
                    <a:pt x="126" y="131"/>
                  </a:lnTo>
                  <a:lnTo>
                    <a:pt x="125" y="131"/>
                  </a:lnTo>
                  <a:lnTo>
                    <a:pt x="124" y="131"/>
                  </a:lnTo>
                  <a:lnTo>
                    <a:pt x="123" y="131"/>
                  </a:lnTo>
                  <a:lnTo>
                    <a:pt x="123" y="130"/>
                  </a:lnTo>
                  <a:lnTo>
                    <a:pt x="122" y="130"/>
                  </a:lnTo>
                  <a:lnTo>
                    <a:pt x="121" y="130"/>
                  </a:lnTo>
                  <a:lnTo>
                    <a:pt x="120" y="130"/>
                  </a:lnTo>
                  <a:lnTo>
                    <a:pt x="118" y="130"/>
                  </a:lnTo>
                  <a:lnTo>
                    <a:pt x="116" y="130"/>
                  </a:lnTo>
                  <a:lnTo>
                    <a:pt x="116" y="131"/>
                  </a:lnTo>
                  <a:lnTo>
                    <a:pt x="115" y="131"/>
                  </a:lnTo>
                  <a:lnTo>
                    <a:pt x="115" y="132"/>
                  </a:lnTo>
                  <a:lnTo>
                    <a:pt x="114" y="132"/>
                  </a:lnTo>
                  <a:lnTo>
                    <a:pt x="113" y="132"/>
                  </a:lnTo>
                  <a:lnTo>
                    <a:pt x="113" y="134"/>
                  </a:lnTo>
                  <a:lnTo>
                    <a:pt x="112" y="134"/>
                  </a:lnTo>
                  <a:lnTo>
                    <a:pt x="111" y="134"/>
                  </a:lnTo>
                  <a:lnTo>
                    <a:pt x="111" y="132"/>
                  </a:lnTo>
                  <a:lnTo>
                    <a:pt x="109" y="132"/>
                  </a:lnTo>
                  <a:lnTo>
                    <a:pt x="109" y="134"/>
                  </a:lnTo>
                  <a:lnTo>
                    <a:pt x="108" y="134"/>
                  </a:lnTo>
                  <a:lnTo>
                    <a:pt x="108" y="134"/>
                  </a:lnTo>
                  <a:lnTo>
                    <a:pt x="107" y="134"/>
                  </a:lnTo>
                  <a:lnTo>
                    <a:pt x="107" y="135"/>
                  </a:lnTo>
                  <a:lnTo>
                    <a:pt x="106" y="135"/>
                  </a:lnTo>
                  <a:lnTo>
                    <a:pt x="105" y="135"/>
                  </a:lnTo>
                  <a:lnTo>
                    <a:pt x="105" y="136"/>
                  </a:lnTo>
                  <a:lnTo>
                    <a:pt x="104" y="136"/>
                  </a:lnTo>
                  <a:lnTo>
                    <a:pt x="104" y="135"/>
                  </a:lnTo>
                  <a:lnTo>
                    <a:pt x="103" y="135"/>
                  </a:lnTo>
                  <a:lnTo>
                    <a:pt x="102" y="135"/>
                  </a:lnTo>
                  <a:lnTo>
                    <a:pt x="100" y="135"/>
                  </a:lnTo>
                  <a:lnTo>
                    <a:pt x="99" y="135"/>
                  </a:lnTo>
                  <a:lnTo>
                    <a:pt x="98" y="135"/>
                  </a:lnTo>
                  <a:lnTo>
                    <a:pt x="97" y="135"/>
                  </a:lnTo>
                  <a:lnTo>
                    <a:pt x="96" y="135"/>
                  </a:lnTo>
                  <a:lnTo>
                    <a:pt x="95" y="134"/>
                  </a:lnTo>
                  <a:lnTo>
                    <a:pt x="95" y="135"/>
                  </a:lnTo>
                  <a:lnTo>
                    <a:pt x="94" y="135"/>
                  </a:lnTo>
                  <a:lnTo>
                    <a:pt x="94" y="136"/>
                  </a:lnTo>
                  <a:lnTo>
                    <a:pt x="92" y="136"/>
                  </a:lnTo>
                  <a:lnTo>
                    <a:pt x="92" y="135"/>
                  </a:lnTo>
                  <a:lnTo>
                    <a:pt x="91" y="135"/>
                  </a:lnTo>
                  <a:lnTo>
                    <a:pt x="90" y="134"/>
                  </a:lnTo>
                  <a:lnTo>
                    <a:pt x="90" y="135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8" y="134"/>
                  </a:lnTo>
                  <a:lnTo>
                    <a:pt x="88" y="132"/>
                  </a:lnTo>
                  <a:lnTo>
                    <a:pt x="87" y="132"/>
                  </a:lnTo>
                  <a:lnTo>
                    <a:pt x="87" y="131"/>
                  </a:lnTo>
                  <a:lnTo>
                    <a:pt x="87" y="130"/>
                  </a:lnTo>
                  <a:lnTo>
                    <a:pt x="86" y="129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2" y="129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81" y="128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8"/>
                  </a:lnTo>
                  <a:lnTo>
                    <a:pt x="77" y="129"/>
                  </a:lnTo>
                  <a:lnTo>
                    <a:pt x="77" y="130"/>
                  </a:lnTo>
                  <a:lnTo>
                    <a:pt x="77" y="131"/>
                  </a:lnTo>
                  <a:lnTo>
                    <a:pt x="75" y="132"/>
                  </a:lnTo>
                  <a:lnTo>
                    <a:pt x="74" y="132"/>
                  </a:lnTo>
                  <a:lnTo>
                    <a:pt x="74" y="134"/>
                  </a:lnTo>
                  <a:lnTo>
                    <a:pt x="73" y="135"/>
                  </a:lnTo>
                  <a:lnTo>
                    <a:pt x="72" y="136"/>
                  </a:lnTo>
                  <a:lnTo>
                    <a:pt x="70" y="137"/>
                  </a:lnTo>
                  <a:lnTo>
                    <a:pt x="70" y="138"/>
                  </a:lnTo>
                  <a:lnTo>
                    <a:pt x="71" y="139"/>
                  </a:lnTo>
                  <a:lnTo>
                    <a:pt x="71" y="140"/>
                  </a:lnTo>
                  <a:lnTo>
                    <a:pt x="70" y="140"/>
                  </a:lnTo>
                  <a:lnTo>
                    <a:pt x="70" y="142"/>
                  </a:lnTo>
                  <a:lnTo>
                    <a:pt x="70" y="143"/>
                  </a:lnTo>
                  <a:lnTo>
                    <a:pt x="69" y="143"/>
                  </a:lnTo>
                  <a:lnTo>
                    <a:pt x="68" y="143"/>
                  </a:lnTo>
                  <a:lnTo>
                    <a:pt x="66" y="143"/>
                  </a:lnTo>
                  <a:lnTo>
                    <a:pt x="66" y="144"/>
                  </a:lnTo>
                  <a:lnTo>
                    <a:pt x="65" y="145"/>
                  </a:lnTo>
                  <a:lnTo>
                    <a:pt x="65" y="146"/>
                  </a:lnTo>
                  <a:lnTo>
                    <a:pt x="66" y="146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6" y="148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5" y="152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4" y="156"/>
                  </a:lnTo>
                  <a:lnTo>
                    <a:pt x="63" y="156"/>
                  </a:lnTo>
                  <a:lnTo>
                    <a:pt x="62" y="156"/>
                  </a:lnTo>
                  <a:lnTo>
                    <a:pt x="62" y="157"/>
                  </a:lnTo>
                  <a:lnTo>
                    <a:pt x="61" y="157"/>
                  </a:lnTo>
                  <a:lnTo>
                    <a:pt x="61" y="159"/>
                  </a:lnTo>
                  <a:lnTo>
                    <a:pt x="60" y="159"/>
                  </a:lnTo>
                  <a:lnTo>
                    <a:pt x="58" y="159"/>
                  </a:lnTo>
                  <a:lnTo>
                    <a:pt x="58" y="160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57" y="160"/>
                  </a:lnTo>
                  <a:lnTo>
                    <a:pt x="56" y="161"/>
                  </a:lnTo>
                  <a:lnTo>
                    <a:pt x="55" y="162"/>
                  </a:lnTo>
                  <a:lnTo>
                    <a:pt x="54" y="163"/>
                  </a:lnTo>
                  <a:lnTo>
                    <a:pt x="54" y="164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5" y="167"/>
                  </a:lnTo>
                  <a:lnTo>
                    <a:pt x="56" y="168"/>
                  </a:lnTo>
                  <a:lnTo>
                    <a:pt x="57" y="169"/>
                  </a:lnTo>
                  <a:lnTo>
                    <a:pt x="57" y="170"/>
                  </a:lnTo>
                  <a:lnTo>
                    <a:pt x="57" y="171"/>
                  </a:lnTo>
                  <a:lnTo>
                    <a:pt x="56" y="171"/>
                  </a:lnTo>
                  <a:lnTo>
                    <a:pt x="56" y="170"/>
                  </a:lnTo>
                  <a:lnTo>
                    <a:pt x="55" y="170"/>
                  </a:lnTo>
                  <a:lnTo>
                    <a:pt x="54" y="170"/>
                  </a:lnTo>
                  <a:lnTo>
                    <a:pt x="53" y="169"/>
                  </a:lnTo>
                  <a:lnTo>
                    <a:pt x="52" y="169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49" y="169"/>
                  </a:lnTo>
                  <a:lnTo>
                    <a:pt x="48" y="168"/>
                  </a:lnTo>
                  <a:lnTo>
                    <a:pt x="47" y="169"/>
                  </a:lnTo>
                  <a:lnTo>
                    <a:pt x="46" y="169"/>
                  </a:lnTo>
                  <a:lnTo>
                    <a:pt x="45" y="170"/>
                  </a:lnTo>
                  <a:lnTo>
                    <a:pt x="44" y="170"/>
                  </a:lnTo>
                  <a:lnTo>
                    <a:pt x="44" y="171"/>
                  </a:lnTo>
                  <a:lnTo>
                    <a:pt x="44" y="172"/>
                  </a:lnTo>
                  <a:lnTo>
                    <a:pt x="43" y="172"/>
                  </a:lnTo>
                  <a:lnTo>
                    <a:pt x="42" y="172"/>
                  </a:lnTo>
                  <a:lnTo>
                    <a:pt x="40" y="171"/>
                  </a:lnTo>
                  <a:lnTo>
                    <a:pt x="39" y="171"/>
                  </a:lnTo>
                  <a:lnTo>
                    <a:pt x="38" y="170"/>
                  </a:lnTo>
                  <a:lnTo>
                    <a:pt x="37" y="171"/>
                  </a:lnTo>
                  <a:lnTo>
                    <a:pt x="36" y="171"/>
                  </a:lnTo>
                  <a:lnTo>
                    <a:pt x="35" y="171"/>
                  </a:lnTo>
                  <a:lnTo>
                    <a:pt x="35" y="172"/>
                  </a:lnTo>
                  <a:lnTo>
                    <a:pt x="34" y="172"/>
                  </a:lnTo>
                  <a:lnTo>
                    <a:pt x="32" y="173"/>
                  </a:lnTo>
                  <a:lnTo>
                    <a:pt x="32" y="174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4" y="178"/>
                  </a:lnTo>
                  <a:lnTo>
                    <a:pt x="34" y="179"/>
                  </a:lnTo>
                  <a:lnTo>
                    <a:pt x="34" y="180"/>
                  </a:lnTo>
                  <a:lnTo>
                    <a:pt x="32" y="181"/>
                  </a:lnTo>
                  <a:lnTo>
                    <a:pt x="31" y="182"/>
                  </a:lnTo>
                  <a:lnTo>
                    <a:pt x="30" y="184"/>
                  </a:lnTo>
                  <a:lnTo>
                    <a:pt x="29" y="184"/>
                  </a:lnTo>
                  <a:lnTo>
                    <a:pt x="28" y="185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6" y="186"/>
                  </a:lnTo>
                  <a:lnTo>
                    <a:pt x="25" y="187"/>
                  </a:lnTo>
                  <a:lnTo>
                    <a:pt x="23" y="187"/>
                  </a:lnTo>
                  <a:lnTo>
                    <a:pt x="22" y="188"/>
                  </a:lnTo>
                  <a:lnTo>
                    <a:pt x="21" y="188"/>
                  </a:lnTo>
                  <a:lnTo>
                    <a:pt x="20" y="188"/>
                  </a:lnTo>
                  <a:lnTo>
                    <a:pt x="18" y="188"/>
                  </a:lnTo>
                  <a:lnTo>
                    <a:pt x="17" y="187"/>
                  </a:lnTo>
                  <a:lnTo>
                    <a:pt x="15" y="187"/>
                  </a:lnTo>
                  <a:lnTo>
                    <a:pt x="14" y="187"/>
                  </a:lnTo>
                  <a:lnTo>
                    <a:pt x="13" y="187"/>
                  </a:lnTo>
                  <a:lnTo>
                    <a:pt x="12" y="187"/>
                  </a:lnTo>
                  <a:lnTo>
                    <a:pt x="11" y="185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1" y="182"/>
                  </a:lnTo>
                  <a:lnTo>
                    <a:pt x="11" y="181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4" y="180"/>
                  </a:lnTo>
                  <a:lnTo>
                    <a:pt x="14" y="179"/>
                  </a:lnTo>
                  <a:lnTo>
                    <a:pt x="15" y="179"/>
                  </a:lnTo>
                  <a:lnTo>
                    <a:pt x="17" y="178"/>
                  </a:lnTo>
                  <a:lnTo>
                    <a:pt x="18" y="177"/>
                  </a:lnTo>
                  <a:lnTo>
                    <a:pt x="19" y="177"/>
                  </a:lnTo>
                  <a:lnTo>
                    <a:pt x="20" y="176"/>
                  </a:lnTo>
                  <a:lnTo>
                    <a:pt x="21" y="176"/>
                  </a:lnTo>
                  <a:lnTo>
                    <a:pt x="21" y="174"/>
                  </a:lnTo>
                  <a:lnTo>
                    <a:pt x="22" y="174"/>
                  </a:lnTo>
                  <a:lnTo>
                    <a:pt x="23" y="174"/>
                  </a:lnTo>
                  <a:lnTo>
                    <a:pt x="23" y="176"/>
                  </a:lnTo>
                  <a:lnTo>
                    <a:pt x="25" y="176"/>
                  </a:lnTo>
                  <a:lnTo>
                    <a:pt x="26" y="176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8" y="174"/>
                  </a:lnTo>
                  <a:lnTo>
                    <a:pt x="28" y="173"/>
                  </a:lnTo>
                  <a:lnTo>
                    <a:pt x="28" y="172"/>
                  </a:lnTo>
                  <a:lnTo>
                    <a:pt x="28" y="171"/>
                  </a:lnTo>
                  <a:lnTo>
                    <a:pt x="28" y="170"/>
                  </a:lnTo>
                  <a:lnTo>
                    <a:pt x="28" y="169"/>
                  </a:lnTo>
                  <a:lnTo>
                    <a:pt x="29" y="167"/>
                  </a:lnTo>
                  <a:lnTo>
                    <a:pt x="30" y="167"/>
                  </a:lnTo>
                  <a:lnTo>
                    <a:pt x="30" y="165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1" y="163"/>
                  </a:lnTo>
                  <a:lnTo>
                    <a:pt x="32" y="162"/>
                  </a:lnTo>
                  <a:lnTo>
                    <a:pt x="32" y="161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2" y="159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5" y="155"/>
                  </a:lnTo>
                  <a:lnTo>
                    <a:pt x="36" y="154"/>
                  </a:lnTo>
                  <a:lnTo>
                    <a:pt x="36" y="153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1"/>
                  </a:lnTo>
                  <a:lnTo>
                    <a:pt x="39" y="151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9" y="148"/>
                  </a:lnTo>
                  <a:lnTo>
                    <a:pt x="40" y="148"/>
                  </a:lnTo>
                  <a:lnTo>
                    <a:pt x="42" y="147"/>
                  </a:lnTo>
                  <a:lnTo>
                    <a:pt x="42" y="146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4" y="145"/>
                  </a:lnTo>
                  <a:lnTo>
                    <a:pt x="45" y="145"/>
                  </a:lnTo>
                  <a:lnTo>
                    <a:pt x="46" y="145"/>
                  </a:lnTo>
                  <a:lnTo>
                    <a:pt x="47" y="145"/>
                  </a:lnTo>
                  <a:lnTo>
                    <a:pt x="48" y="145"/>
                  </a:lnTo>
                  <a:lnTo>
                    <a:pt x="48" y="144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9" y="140"/>
                  </a:lnTo>
                  <a:lnTo>
                    <a:pt x="49" y="139"/>
                  </a:lnTo>
                  <a:lnTo>
                    <a:pt x="51" y="139"/>
                  </a:lnTo>
                  <a:lnTo>
                    <a:pt x="51" y="138"/>
                  </a:lnTo>
                  <a:lnTo>
                    <a:pt x="51" y="137"/>
                  </a:lnTo>
                  <a:lnTo>
                    <a:pt x="51" y="136"/>
                  </a:lnTo>
                  <a:lnTo>
                    <a:pt x="51" y="135"/>
                  </a:lnTo>
                  <a:lnTo>
                    <a:pt x="51" y="134"/>
                  </a:lnTo>
                  <a:lnTo>
                    <a:pt x="51" y="132"/>
                  </a:lnTo>
                  <a:lnTo>
                    <a:pt x="51" y="131"/>
                  </a:lnTo>
                  <a:lnTo>
                    <a:pt x="51" y="130"/>
                  </a:lnTo>
                  <a:lnTo>
                    <a:pt x="51" y="129"/>
                  </a:lnTo>
                  <a:lnTo>
                    <a:pt x="51" y="127"/>
                  </a:lnTo>
                  <a:lnTo>
                    <a:pt x="51" y="126"/>
                  </a:lnTo>
                  <a:lnTo>
                    <a:pt x="51" y="125"/>
                  </a:lnTo>
                  <a:lnTo>
                    <a:pt x="51" y="123"/>
                  </a:lnTo>
                  <a:lnTo>
                    <a:pt x="51" y="122"/>
                  </a:lnTo>
                  <a:lnTo>
                    <a:pt x="51" y="121"/>
                  </a:lnTo>
                  <a:lnTo>
                    <a:pt x="49" y="120"/>
                  </a:lnTo>
                  <a:lnTo>
                    <a:pt x="51" y="120"/>
                  </a:lnTo>
                  <a:lnTo>
                    <a:pt x="51" y="119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3" y="113"/>
                  </a:lnTo>
                  <a:lnTo>
                    <a:pt x="53" y="111"/>
                  </a:lnTo>
                  <a:lnTo>
                    <a:pt x="54" y="111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5" y="109"/>
                  </a:lnTo>
                  <a:lnTo>
                    <a:pt x="56" y="108"/>
                  </a:lnTo>
                  <a:lnTo>
                    <a:pt x="57" y="106"/>
                  </a:lnTo>
                  <a:lnTo>
                    <a:pt x="58" y="105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4" y="104"/>
                  </a:lnTo>
                  <a:lnTo>
                    <a:pt x="65" y="102"/>
                  </a:lnTo>
                  <a:lnTo>
                    <a:pt x="66" y="102"/>
                  </a:lnTo>
                  <a:lnTo>
                    <a:pt x="66" y="101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8" y="98"/>
                  </a:lnTo>
                  <a:lnTo>
                    <a:pt x="66" y="97"/>
                  </a:lnTo>
                  <a:lnTo>
                    <a:pt x="66" y="96"/>
                  </a:lnTo>
                  <a:lnTo>
                    <a:pt x="66" y="95"/>
                  </a:lnTo>
                  <a:lnTo>
                    <a:pt x="68" y="95"/>
                  </a:lnTo>
                  <a:lnTo>
                    <a:pt x="69" y="94"/>
                  </a:lnTo>
                  <a:lnTo>
                    <a:pt x="69" y="93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68" y="87"/>
                  </a:lnTo>
                  <a:lnTo>
                    <a:pt x="68" y="86"/>
                  </a:lnTo>
                  <a:lnTo>
                    <a:pt x="66" y="85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5" y="80"/>
                  </a:lnTo>
                  <a:lnTo>
                    <a:pt x="68" y="80"/>
                  </a:lnTo>
                  <a:lnTo>
                    <a:pt x="69" y="80"/>
                  </a:lnTo>
                  <a:lnTo>
                    <a:pt x="70" y="80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1" y="71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8" y="70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4" y="70"/>
                  </a:lnTo>
                  <a:lnTo>
                    <a:pt x="63" y="70"/>
                  </a:lnTo>
                  <a:lnTo>
                    <a:pt x="62" y="70"/>
                  </a:lnTo>
                  <a:lnTo>
                    <a:pt x="62" y="69"/>
                  </a:lnTo>
                  <a:lnTo>
                    <a:pt x="61" y="68"/>
                  </a:lnTo>
                  <a:lnTo>
                    <a:pt x="61" y="67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60" y="62"/>
                  </a:lnTo>
                  <a:lnTo>
                    <a:pt x="60" y="60"/>
                  </a:lnTo>
                  <a:lnTo>
                    <a:pt x="61" y="60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58"/>
                  </a:lnTo>
                  <a:lnTo>
                    <a:pt x="66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8" y="53"/>
                  </a:lnTo>
                  <a:lnTo>
                    <a:pt x="69" y="52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0" y="40"/>
                  </a:lnTo>
                  <a:lnTo>
                    <a:pt x="70" y="37"/>
                  </a:lnTo>
                  <a:lnTo>
                    <a:pt x="69" y="37"/>
                  </a:lnTo>
                  <a:lnTo>
                    <a:pt x="69" y="36"/>
                  </a:lnTo>
                  <a:lnTo>
                    <a:pt x="68" y="36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4" y="36"/>
                  </a:lnTo>
                  <a:lnTo>
                    <a:pt x="63" y="36"/>
                  </a:lnTo>
                  <a:lnTo>
                    <a:pt x="62" y="37"/>
                  </a:lnTo>
                  <a:lnTo>
                    <a:pt x="61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58" y="33"/>
                  </a:lnTo>
                  <a:lnTo>
                    <a:pt x="58" y="26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5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46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9" y="3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1" y="3"/>
                  </a:lnTo>
                  <a:lnTo>
                    <a:pt x="114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5" y="5"/>
                  </a:lnTo>
                  <a:lnTo>
                    <a:pt x="135" y="5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6" y="7"/>
                  </a:lnTo>
                  <a:lnTo>
                    <a:pt x="147" y="8"/>
                  </a:lnTo>
                  <a:lnTo>
                    <a:pt x="148" y="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6" name="Freeform 112"/>
            <p:cNvSpPr>
              <a:spLocks/>
            </p:cNvSpPr>
            <p:nvPr/>
          </p:nvSpPr>
          <p:spPr bwMode="auto">
            <a:xfrm>
              <a:off x="2930525" y="2579688"/>
              <a:ext cx="219075" cy="342900"/>
            </a:xfrm>
            <a:custGeom>
              <a:avLst/>
              <a:gdLst>
                <a:gd name="T0" fmla="*/ 119 w 138"/>
                <a:gd name="T1" fmla="*/ 6 h 216"/>
                <a:gd name="T2" fmla="*/ 129 w 138"/>
                <a:gd name="T3" fmla="*/ 37 h 216"/>
                <a:gd name="T4" fmla="*/ 137 w 138"/>
                <a:gd name="T5" fmla="*/ 60 h 216"/>
                <a:gd name="T6" fmla="*/ 138 w 138"/>
                <a:gd name="T7" fmla="*/ 145 h 216"/>
                <a:gd name="T8" fmla="*/ 132 w 138"/>
                <a:gd name="T9" fmla="*/ 148 h 216"/>
                <a:gd name="T10" fmla="*/ 127 w 138"/>
                <a:gd name="T11" fmla="*/ 146 h 216"/>
                <a:gd name="T12" fmla="*/ 122 w 138"/>
                <a:gd name="T13" fmla="*/ 145 h 216"/>
                <a:gd name="T14" fmla="*/ 117 w 138"/>
                <a:gd name="T15" fmla="*/ 148 h 216"/>
                <a:gd name="T16" fmla="*/ 109 w 138"/>
                <a:gd name="T17" fmla="*/ 146 h 216"/>
                <a:gd name="T18" fmla="*/ 103 w 138"/>
                <a:gd name="T19" fmla="*/ 149 h 216"/>
                <a:gd name="T20" fmla="*/ 98 w 138"/>
                <a:gd name="T21" fmla="*/ 150 h 216"/>
                <a:gd name="T22" fmla="*/ 93 w 138"/>
                <a:gd name="T23" fmla="*/ 153 h 216"/>
                <a:gd name="T24" fmla="*/ 88 w 138"/>
                <a:gd name="T25" fmla="*/ 156 h 216"/>
                <a:gd name="T26" fmla="*/ 84 w 138"/>
                <a:gd name="T27" fmla="*/ 160 h 216"/>
                <a:gd name="T28" fmla="*/ 79 w 138"/>
                <a:gd name="T29" fmla="*/ 161 h 216"/>
                <a:gd name="T30" fmla="*/ 75 w 138"/>
                <a:gd name="T31" fmla="*/ 166 h 216"/>
                <a:gd name="T32" fmla="*/ 64 w 138"/>
                <a:gd name="T33" fmla="*/ 175 h 216"/>
                <a:gd name="T34" fmla="*/ 44 w 138"/>
                <a:gd name="T35" fmla="*/ 196 h 216"/>
                <a:gd name="T36" fmla="*/ 24 w 138"/>
                <a:gd name="T37" fmla="*/ 213 h 216"/>
                <a:gd name="T38" fmla="*/ 18 w 138"/>
                <a:gd name="T39" fmla="*/ 206 h 216"/>
                <a:gd name="T40" fmla="*/ 9 w 138"/>
                <a:gd name="T41" fmla="*/ 204 h 216"/>
                <a:gd name="T42" fmla="*/ 6 w 138"/>
                <a:gd name="T43" fmla="*/ 132 h 216"/>
                <a:gd name="T44" fmla="*/ 9 w 138"/>
                <a:gd name="T45" fmla="*/ 121 h 216"/>
                <a:gd name="T46" fmla="*/ 7 w 138"/>
                <a:gd name="T47" fmla="*/ 118 h 216"/>
                <a:gd name="T48" fmla="*/ 1 w 138"/>
                <a:gd name="T49" fmla="*/ 116 h 216"/>
                <a:gd name="T50" fmla="*/ 1 w 138"/>
                <a:gd name="T51" fmla="*/ 110 h 216"/>
                <a:gd name="T52" fmla="*/ 3 w 138"/>
                <a:gd name="T53" fmla="*/ 103 h 216"/>
                <a:gd name="T54" fmla="*/ 4 w 138"/>
                <a:gd name="T55" fmla="*/ 97 h 216"/>
                <a:gd name="T56" fmla="*/ 2 w 138"/>
                <a:gd name="T57" fmla="*/ 93 h 216"/>
                <a:gd name="T58" fmla="*/ 1 w 138"/>
                <a:gd name="T59" fmla="*/ 88 h 216"/>
                <a:gd name="T60" fmla="*/ 1 w 138"/>
                <a:gd name="T61" fmla="*/ 80 h 216"/>
                <a:gd name="T62" fmla="*/ 1 w 138"/>
                <a:gd name="T63" fmla="*/ 76 h 216"/>
                <a:gd name="T64" fmla="*/ 3 w 138"/>
                <a:gd name="T65" fmla="*/ 72 h 216"/>
                <a:gd name="T66" fmla="*/ 0 w 138"/>
                <a:gd name="T67" fmla="*/ 64 h 216"/>
                <a:gd name="T68" fmla="*/ 7 w 138"/>
                <a:gd name="T69" fmla="*/ 64 h 216"/>
                <a:gd name="T70" fmla="*/ 12 w 138"/>
                <a:gd name="T71" fmla="*/ 71 h 216"/>
                <a:gd name="T72" fmla="*/ 14 w 138"/>
                <a:gd name="T73" fmla="*/ 71 h 216"/>
                <a:gd name="T74" fmla="*/ 17 w 138"/>
                <a:gd name="T75" fmla="*/ 69 h 216"/>
                <a:gd name="T76" fmla="*/ 11 w 138"/>
                <a:gd name="T77" fmla="*/ 63 h 216"/>
                <a:gd name="T78" fmla="*/ 2 w 138"/>
                <a:gd name="T79" fmla="*/ 56 h 216"/>
                <a:gd name="T80" fmla="*/ 0 w 138"/>
                <a:gd name="T81" fmla="*/ 50 h 216"/>
                <a:gd name="T82" fmla="*/ 6 w 138"/>
                <a:gd name="T83" fmla="*/ 43 h 216"/>
                <a:gd name="T84" fmla="*/ 10 w 138"/>
                <a:gd name="T85" fmla="*/ 39 h 216"/>
                <a:gd name="T86" fmla="*/ 11 w 138"/>
                <a:gd name="T87" fmla="*/ 31 h 216"/>
                <a:gd name="T88" fmla="*/ 16 w 138"/>
                <a:gd name="T89" fmla="*/ 26 h 216"/>
                <a:gd name="T90" fmla="*/ 20 w 138"/>
                <a:gd name="T91" fmla="*/ 17 h 216"/>
                <a:gd name="T92" fmla="*/ 26 w 138"/>
                <a:gd name="T93" fmla="*/ 11 h 216"/>
                <a:gd name="T94" fmla="*/ 33 w 138"/>
                <a:gd name="T95" fmla="*/ 14 h 216"/>
                <a:gd name="T96" fmla="*/ 38 w 138"/>
                <a:gd name="T97" fmla="*/ 18 h 216"/>
                <a:gd name="T98" fmla="*/ 45 w 138"/>
                <a:gd name="T99" fmla="*/ 18 h 216"/>
                <a:gd name="T100" fmla="*/ 53 w 138"/>
                <a:gd name="T101" fmla="*/ 18 h 216"/>
                <a:gd name="T102" fmla="*/ 59 w 138"/>
                <a:gd name="T103" fmla="*/ 17 h 216"/>
                <a:gd name="T104" fmla="*/ 67 w 138"/>
                <a:gd name="T105" fmla="*/ 13 h 216"/>
                <a:gd name="T106" fmla="*/ 77 w 138"/>
                <a:gd name="T107" fmla="*/ 14 h 216"/>
                <a:gd name="T108" fmla="*/ 87 w 138"/>
                <a:gd name="T109" fmla="*/ 11 h 216"/>
                <a:gd name="T110" fmla="*/ 94 w 138"/>
                <a:gd name="T111" fmla="*/ 6 h 216"/>
                <a:gd name="T112" fmla="*/ 102 w 138"/>
                <a:gd name="T113" fmla="*/ 4 h 216"/>
                <a:gd name="T114" fmla="*/ 108 w 138"/>
                <a:gd name="T115" fmla="*/ 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216">
                  <a:moveTo>
                    <a:pt x="110" y="1"/>
                  </a:moveTo>
                  <a:lnTo>
                    <a:pt x="111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9" y="6"/>
                  </a:lnTo>
                  <a:lnTo>
                    <a:pt x="121" y="15"/>
                  </a:lnTo>
                  <a:lnTo>
                    <a:pt x="123" y="18"/>
                  </a:lnTo>
                  <a:lnTo>
                    <a:pt x="123" y="19"/>
                  </a:lnTo>
                  <a:lnTo>
                    <a:pt x="124" y="22"/>
                  </a:lnTo>
                  <a:lnTo>
                    <a:pt x="124" y="25"/>
                  </a:lnTo>
                  <a:lnTo>
                    <a:pt x="126" y="28"/>
                  </a:lnTo>
                  <a:lnTo>
                    <a:pt x="127" y="33"/>
                  </a:lnTo>
                  <a:lnTo>
                    <a:pt x="128" y="35"/>
                  </a:lnTo>
                  <a:lnTo>
                    <a:pt x="129" y="37"/>
                  </a:lnTo>
                  <a:lnTo>
                    <a:pt x="131" y="44"/>
                  </a:lnTo>
                  <a:lnTo>
                    <a:pt x="131" y="45"/>
                  </a:lnTo>
                  <a:lnTo>
                    <a:pt x="132" y="47"/>
                  </a:lnTo>
                  <a:lnTo>
                    <a:pt x="134" y="52"/>
                  </a:lnTo>
                  <a:lnTo>
                    <a:pt x="135" y="54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7" y="59"/>
                  </a:lnTo>
                  <a:lnTo>
                    <a:pt x="137" y="60"/>
                  </a:lnTo>
                  <a:lnTo>
                    <a:pt x="137" y="95"/>
                  </a:lnTo>
                  <a:lnTo>
                    <a:pt x="137" y="96"/>
                  </a:lnTo>
                  <a:lnTo>
                    <a:pt x="137" y="102"/>
                  </a:lnTo>
                  <a:lnTo>
                    <a:pt x="137" y="106"/>
                  </a:lnTo>
                  <a:lnTo>
                    <a:pt x="137" y="127"/>
                  </a:lnTo>
                  <a:lnTo>
                    <a:pt x="137" y="133"/>
                  </a:lnTo>
                  <a:lnTo>
                    <a:pt x="137" y="144"/>
                  </a:lnTo>
                  <a:lnTo>
                    <a:pt x="138" y="144"/>
                  </a:lnTo>
                  <a:lnTo>
                    <a:pt x="138" y="145"/>
                  </a:lnTo>
                  <a:lnTo>
                    <a:pt x="138" y="146"/>
                  </a:lnTo>
                  <a:lnTo>
                    <a:pt x="138" y="147"/>
                  </a:lnTo>
                  <a:lnTo>
                    <a:pt x="138" y="148"/>
                  </a:lnTo>
                  <a:lnTo>
                    <a:pt x="137" y="148"/>
                  </a:lnTo>
                  <a:lnTo>
                    <a:pt x="137" y="149"/>
                  </a:lnTo>
                  <a:lnTo>
                    <a:pt x="136" y="148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2" y="148"/>
                  </a:lnTo>
                  <a:lnTo>
                    <a:pt x="132" y="149"/>
                  </a:lnTo>
                  <a:lnTo>
                    <a:pt x="131" y="149"/>
                  </a:lnTo>
                  <a:lnTo>
                    <a:pt x="131" y="148"/>
                  </a:lnTo>
                  <a:lnTo>
                    <a:pt x="130" y="148"/>
                  </a:lnTo>
                  <a:lnTo>
                    <a:pt x="129" y="148"/>
                  </a:lnTo>
                  <a:lnTo>
                    <a:pt x="129" y="147"/>
                  </a:lnTo>
                  <a:lnTo>
                    <a:pt x="128" y="147"/>
                  </a:lnTo>
                  <a:lnTo>
                    <a:pt x="128" y="146"/>
                  </a:lnTo>
                  <a:lnTo>
                    <a:pt x="127" y="146"/>
                  </a:lnTo>
                  <a:lnTo>
                    <a:pt x="127" y="145"/>
                  </a:lnTo>
                  <a:lnTo>
                    <a:pt x="126" y="145"/>
                  </a:lnTo>
                  <a:lnTo>
                    <a:pt x="126" y="144"/>
                  </a:lnTo>
                  <a:lnTo>
                    <a:pt x="124" y="144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22" y="145"/>
                  </a:lnTo>
                  <a:lnTo>
                    <a:pt x="121" y="145"/>
                  </a:lnTo>
                  <a:lnTo>
                    <a:pt x="120" y="146"/>
                  </a:lnTo>
                  <a:lnTo>
                    <a:pt x="119" y="146"/>
                  </a:lnTo>
                  <a:lnTo>
                    <a:pt x="119" y="145"/>
                  </a:lnTo>
                  <a:lnTo>
                    <a:pt x="119" y="144"/>
                  </a:lnTo>
                  <a:lnTo>
                    <a:pt x="118" y="145"/>
                  </a:lnTo>
                  <a:lnTo>
                    <a:pt x="117" y="146"/>
                  </a:lnTo>
                  <a:lnTo>
                    <a:pt x="117" y="147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4" y="148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1" y="148"/>
                  </a:lnTo>
                  <a:lnTo>
                    <a:pt x="110" y="147"/>
                  </a:lnTo>
                  <a:lnTo>
                    <a:pt x="111" y="146"/>
                  </a:lnTo>
                  <a:lnTo>
                    <a:pt x="110" y="146"/>
                  </a:lnTo>
                  <a:lnTo>
                    <a:pt x="109" y="146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8" y="149"/>
                  </a:lnTo>
                  <a:lnTo>
                    <a:pt x="106" y="149"/>
                  </a:lnTo>
                  <a:lnTo>
                    <a:pt x="105" y="149"/>
                  </a:lnTo>
                  <a:lnTo>
                    <a:pt x="105" y="148"/>
                  </a:lnTo>
                  <a:lnTo>
                    <a:pt x="104" y="148"/>
                  </a:lnTo>
                  <a:lnTo>
                    <a:pt x="103" y="149"/>
                  </a:lnTo>
                  <a:lnTo>
                    <a:pt x="103" y="150"/>
                  </a:lnTo>
                  <a:lnTo>
                    <a:pt x="102" y="150"/>
                  </a:lnTo>
                  <a:lnTo>
                    <a:pt x="102" y="149"/>
                  </a:lnTo>
                  <a:lnTo>
                    <a:pt x="101" y="149"/>
                  </a:lnTo>
                  <a:lnTo>
                    <a:pt x="101" y="148"/>
                  </a:lnTo>
                  <a:lnTo>
                    <a:pt x="100" y="148"/>
                  </a:lnTo>
                  <a:lnTo>
                    <a:pt x="98" y="148"/>
                  </a:lnTo>
                  <a:lnTo>
                    <a:pt x="98" y="149"/>
                  </a:lnTo>
                  <a:lnTo>
                    <a:pt x="98" y="150"/>
                  </a:lnTo>
                  <a:lnTo>
                    <a:pt x="100" y="150"/>
                  </a:lnTo>
                  <a:lnTo>
                    <a:pt x="98" y="152"/>
                  </a:lnTo>
                  <a:lnTo>
                    <a:pt x="97" y="152"/>
                  </a:lnTo>
                  <a:lnTo>
                    <a:pt x="96" y="153"/>
                  </a:lnTo>
                  <a:lnTo>
                    <a:pt x="95" y="153"/>
                  </a:lnTo>
                  <a:lnTo>
                    <a:pt x="95" y="152"/>
                  </a:lnTo>
                  <a:lnTo>
                    <a:pt x="94" y="152"/>
                  </a:lnTo>
                  <a:lnTo>
                    <a:pt x="93" y="152"/>
                  </a:lnTo>
                  <a:lnTo>
                    <a:pt x="93" y="153"/>
                  </a:lnTo>
                  <a:lnTo>
                    <a:pt x="92" y="153"/>
                  </a:lnTo>
                  <a:lnTo>
                    <a:pt x="92" y="154"/>
                  </a:lnTo>
                  <a:lnTo>
                    <a:pt x="91" y="154"/>
                  </a:lnTo>
                  <a:lnTo>
                    <a:pt x="91" y="153"/>
                  </a:lnTo>
                  <a:lnTo>
                    <a:pt x="89" y="153"/>
                  </a:lnTo>
                  <a:lnTo>
                    <a:pt x="88" y="154"/>
                  </a:lnTo>
                  <a:lnTo>
                    <a:pt x="88" y="155"/>
                  </a:lnTo>
                  <a:lnTo>
                    <a:pt x="87" y="156"/>
                  </a:lnTo>
                  <a:lnTo>
                    <a:pt x="88" y="156"/>
                  </a:lnTo>
                  <a:lnTo>
                    <a:pt x="88" y="157"/>
                  </a:lnTo>
                  <a:lnTo>
                    <a:pt x="87" y="157"/>
                  </a:lnTo>
                  <a:lnTo>
                    <a:pt x="87" y="158"/>
                  </a:lnTo>
                  <a:lnTo>
                    <a:pt x="86" y="158"/>
                  </a:lnTo>
                  <a:lnTo>
                    <a:pt x="85" y="157"/>
                  </a:lnTo>
                  <a:lnTo>
                    <a:pt x="84" y="157"/>
                  </a:lnTo>
                  <a:lnTo>
                    <a:pt x="84" y="158"/>
                  </a:lnTo>
                  <a:lnTo>
                    <a:pt x="85" y="158"/>
                  </a:lnTo>
                  <a:lnTo>
                    <a:pt x="84" y="160"/>
                  </a:lnTo>
                  <a:lnTo>
                    <a:pt x="84" y="161"/>
                  </a:lnTo>
                  <a:lnTo>
                    <a:pt x="84" y="162"/>
                  </a:lnTo>
                  <a:lnTo>
                    <a:pt x="83" y="162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0" y="161"/>
                  </a:lnTo>
                  <a:lnTo>
                    <a:pt x="80" y="160"/>
                  </a:lnTo>
                  <a:lnTo>
                    <a:pt x="79" y="160"/>
                  </a:lnTo>
                  <a:lnTo>
                    <a:pt x="79" y="161"/>
                  </a:lnTo>
                  <a:lnTo>
                    <a:pt x="79" y="162"/>
                  </a:lnTo>
                  <a:lnTo>
                    <a:pt x="78" y="162"/>
                  </a:lnTo>
                  <a:lnTo>
                    <a:pt x="77" y="162"/>
                  </a:lnTo>
                  <a:lnTo>
                    <a:pt x="77" y="163"/>
                  </a:lnTo>
                  <a:lnTo>
                    <a:pt x="76" y="163"/>
                  </a:lnTo>
                  <a:lnTo>
                    <a:pt x="76" y="164"/>
                  </a:lnTo>
                  <a:lnTo>
                    <a:pt x="76" y="165"/>
                  </a:lnTo>
                  <a:lnTo>
                    <a:pt x="76" y="166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5" y="169"/>
                  </a:lnTo>
                  <a:lnTo>
                    <a:pt x="74" y="169"/>
                  </a:lnTo>
                  <a:lnTo>
                    <a:pt x="72" y="169"/>
                  </a:lnTo>
                  <a:lnTo>
                    <a:pt x="71" y="169"/>
                  </a:lnTo>
                  <a:lnTo>
                    <a:pt x="68" y="172"/>
                  </a:lnTo>
                  <a:lnTo>
                    <a:pt x="64" y="174"/>
                  </a:lnTo>
                  <a:lnTo>
                    <a:pt x="64" y="175"/>
                  </a:lnTo>
                  <a:lnTo>
                    <a:pt x="62" y="178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55" y="183"/>
                  </a:lnTo>
                  <a:lnTo>
                    <a:pt x="54" y="184"/>
                  </a:lnTo>
                  <a:lnTo>
                    <a:pt x="54" y="186"/>
                  </a:lnTo>
                  <a:lnTo>
                    <a:pt x="53" y="187"/>
                  </a:lnTo>
                  <a:lnTo>
                    <a:pt x="46" y="194"/>
                  </a:lnTo>
                  <a:lnTo>
                    <a:pt x="44" y="196"/>
                  </a:lnTo>
                  <a:lnTo>
                    <a:pt x="38" y="201"/>
                  </a:lnTo>
                  <a:lnTo>
                    <a:pt x="37" y="203"/>
                  </a:lnTo>
                  <a:lnTo>
                    <a:pt x="36" y="204"/>
                  </a:lnTo>
                  <a:lnTo>
                    <a:pt x="31" y="208"/>
                  </a:lnTo>
                  <a:lnTo>
                    <a:pt x="27" y="211"/>
                  </a:lnTo>
                  <a:lnTo>
                    <a:pt x="24" y="216"/>
                  </a:lnTo>
                  <a:lnTo>
                    <a:pt x="24" y="215"/>
                  </a:lnTo>
                  <a:lnTo>
                    <a:pt x="25" y="214"/>
                  </a:lnTo>
                  <a:lnTo>
                    <a:pt x="24" y="213"/>
                  </a:lnTo>
                  <a:lnTo>
                    <a:pt x="23" y="213"/>
                  </a:lnTo>
                  <a:lnTo>
                    <a:pt x="23" y="212"/>
                  </a:lnTo>
                  <a:lnTo>
                    <a:pt x="21" y="212"/>
                  </a:lnTo>
                  <a:lnTo>
                    <a:pt x="20" y="211"/>
                  </a:lnTo>
                  <a:lnTo>
                    <a:pt x="19" y="211"/>
                  </a:lnTo>
                  <a:lnTo>
                    <a:pt x="18" y="209"/>
                  </a:lnTo>
                  <a:lnTo>
                    <a:pt x="19" y="208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6"/>
                  </a:lnTo>
                  <a:lnTo>
                    <a:pt x="18" y="206"/>
                  </a:lnTo>
                  <a:lnTo>
                    <a:pt x="17" y="206"/>
                  </a:lnTo>
                  <a:lnTo>
                    <a:pt x="17" y="205"/>
                  </a:lnTo>
                  <a:lnTo>
                    <a:pt x="16" y="205"/>
                  </a:lnTo>
                  <a:lnTo>
                    <a:pt x="14" y="205"/>
                  </a:lnTo>
                  <a:lnTo>
                    <a:pt x="12" y="205"/>
                  </a:lnTo>
                  <a:lnTo>
                    <a:pt x="11" y="205"/>
                  </a:lnTo>
                  <a:lnTo>
                    <a:pt x="9" y="204"/>
                  </a:lnTo>
                  <a:lnTo>
                    <a:pt x="8" y="204"/>
                  </a:lnTo>
                  <a:lnTo>
                    <a:pt x="7" y="203"/>
                  </a:lnTo>
                  <a:lnTo>
                    <a:pt x="6" y="200"/>
                  </a:lnTo>
                  <a:lnTo>
                    <a:pt x="6" y="189"/>
                  </a:lnTo>
                  <a:lnTo>
                    <a:pt x="6" y="180"/>
                  </a:lnTo>
                  <a:lnTo>
                    <a:pt x="6" y="177"/>
                  </a:lnTo>
                  <a:lnTo>
                    <a:pt x="6" y="157"/>
                  </a:lnTo>
                  <a:lnTo>
                    <a:pt x="6" y="148"/>
                  </a:lnTo>
                  <a:lnTo>
                    <a:pt x="6" y="132"/>
                  </a:lnTo>
                  <a:lnTo>
                    <a:pt x="6" y="128"/>
                  </a:lnTo>
                  <a:lnTo>
                    <a:pt x="6" y="125"/>
                  </a:lnTo>
                  <a:lnTo>
                    <a:pt x="7" y="124"/>
                  </a:lnTo>
                  <a:lnTo>
                    <a:pt x="7" y="124"/>
                  </a:lnTo>
                  <a:lnTo>
                    <a:pt x="6" y="124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9" y="122"/>
                  </a:lnTo>
                  <a:lnTo>
                    <a:pt x="9" y="121"/>
                  </a:lnTo>
                  <a:lnTo>
                    <a:pt x="9" y="120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9" y="118"/>
                  </a:lnTo>
                  <a:lnTo>
                    <a:pt x="8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6" y="115"/>
                  </a:lnTo>
                  <a:lnTo>
                    <a:pt x="6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3" y="118"/>
                  </a:lnTo>
                  <a:lnTo>
                    <a:pt x="3" y="116"/>
                  </a:lnTo>
                  <a:lnTo>
                    <a:pt x="2" y="116"/>
                  </a:lnTo>
                  <a:lnTo>
                    <a:pt x="1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1" y="115"/>
                  </a:lnTo>
                  <a:lnTo>
                    <a:pt x="1" y="114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8"/>
                  </a:lnTo>
                  <a:lnTo>
                    <a:pt x="1" y="107"/>
                  </a:lnTo>
                  <a:lnTo>
                    <a:pt x="2" y="107"/>
                  </a:lnTo>
                  <a:lnTo>
                    <a:pt x="3" y="106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3" y="102"/>
                  </a:lnTo>
                  <a:lnTo>
                    <a:pt x="3" y="101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4" y="98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6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3" y="95"/>
                  </a:lnTo>
                  <a:lnTo>
                    <a:pt x="3" y="94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3" y="91"/>
                  </a:lnTo>
                  <a:lnTo>
                    <a:pt x="2" y="91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2" y="89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8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1" y="74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1" y="69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4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10" y="64"/>
                  </a:lnTo>
                  <a:lnTo>
                    <a:pt x="10" y="68"/>
                  </a:lnTo>
                  <a:lnTo>
                    <a:pt x="11" y="69"/>
                  </a:lnTo>
                  <a:lnTo>
                    <a:pt x="12" y="70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5" y="73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2" y="69"/>
                  </a:lnTo>
                  <a:lnTo>
                    <a:pt x="14" y="67"/>
                  </a:lnTo>
                  <a:lnTo>
                    <a:pt x="15" y="65"/>
                  </a:lnTo>
                  <a:lnTo>
                    <a:pt x="16" y="67"/>
                  </a:lnTo>
                  <a:lnTo>
                    <a:pt x="17" y="68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7" y="69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7" y="67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6" y="60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9" y="18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9" y="18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2" y="13"/>
                  </a:lnTo>
                  <a:lnTo>
                    <a:pt x="64" y="13"/>
                  </a:lnTo>
                  <a:lnTo>
                    <a:pt x="66" y="13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80" y="14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4" y="12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6" y="11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6" y="5"/>
                  </a:lnTo>
                  <a:lnTo>
                    <a:pt x="97" y="5"/>
                  </a:lnTo>
                  <a:lnTo>
                    <a:pt x="97" y="6"/>
                  </a:lnTo>
                  <a:lnTo>
                    <a:pt x="97" y="5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3" y="4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8" y="1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7" name="Freeform 120"/>
            <p:cNvSpPr>
              <a:spLocks/>
            </p:cNvSpPr>
            <p:nvPr/>
          </p:nvSpPr>
          <p:spPr bwMode="auto">
            <a:xfrm>
              <a:off x="3103562" y="1951038"/>
              <a:ext cx="349250" cy="163513"/>
            </a:xfrm>
            <a:custGeom>
              <a:avLst/>
              <a:gdLst>
                <a:gd name="T0" fmla="*/ 44 w 220"/>
                <a:gd name="T1" fmla="*/ 4 h 103"/>
                <a:gd name="T2" fmla="*/ 47 w 220"/>
                <a:gd name="T3" fmla="*/ 7 h 103"/>
                <a:gd name="T4" fmla="*/ 52 w 220"/>
                <a:gd name="T5" fmla="*/ 9 h 103"/>
                <a:gd name="T6" fmla="*/ 54 w 220"/>
                <a:gd name="T7" fmla="*/ 13 h 103"/>
                <a:gd name="T8" fmla="*/ 57 w 220"/>
                <a:gd name="T9" fmla="*/ 17 h 103"/>
                <a:gd name="T10" fmla="*/ 64 w 220"/>
                <a:gd name="T11" fmla="*/ 15 h 103"/>
                <a:gd name="T12" fmla="*/ 68 w 220"/>
                <a:gd name="T13" fmla="*/ 18 h 103"/>
                <a:gd name="T14" fmla="*/ 73 w 220"/>
                <a:gd name="T15" fmla="*/ 19 h 103"/>
                <a:gd name="T16" fmla="*/ 77 w 220"/>
                <a:gd name="T17" fmla="*/ 23 h 103"/>
                <a:gd name="T18" fmla="*/ 80 w 220"/>
                <a:gd name="T19" fmla="*/ 26 h 103"/>
                <a:gd name="T20" fmla="*/ 85 w 220"/>
                <a:gd name="T21" fmla="*/ 21 h 103"/>
                <a:gd name="T22" fmla="*/ 120 w 220"/>
                <a:gd name="T23" fmla="*/ 19 h 103"/>
                <a:gd name="T24" fmla="*/ 150 w 220"/>
                <a:gd name="T25" fmla="*/ 18 h 103"/>
                <a:gd name="T26" fmla="*/ 179 w 220"/>
                <a:gd name="T27" fmla="*/ 18 h 103"/>
                <a:gd name="T28" fmla="*/ 194 w 220"/>
                <a:gd name="T29" fmla="*/ 17 h 103"/>
                <a:gd name="T30" fmla="*/ 208 w 220"/>
                <a:gd name="T31" fmla="*/ 18 h 103"/>
                <a:gd name="T32" fmla="*/ 217 w 220"/>
                <a:gd name="T33" fmla="*/ 18 h 103"/>
                <a:gd name="T34" fmla="*/ 220 w 220"/>
                <a:gd name="T35" fmla="*/ 13 h 103"/>
                <a:gd name="T36" fmla="*/ 220 w 220"/>
                <a:gd name="T37" fmla="*/ 85 h 103"/>
                <a:gd name="T38" fmla="*/ 200 w 220"/>
                <a:gd name="T39" fmla="*/ 87 h 103"/>
                <a:gd name="T40" fmla="*/ 139 w 220"/>
                <a:gd name="T41" fmla="*/ 88 h 103"/>
                <a:gd name="T42" fmla="*/ 112 w 220"/>
                <a:gd name="T43" fmla="*/ 86 h 103"/>
                <a:gd name="T44" fmla="*/ 109 w 220"/>
                <a:gd name="T45" fmla="*/ 80 h 103"/>
                <a:gd name="T46" fmla="*/ 107 w 220"/>
                <a:gd name="T47" fmla="*/ 75 h 103"/>
                <a:gd name="T48" fmla="*/ 105 w 220"/>
                <a:gd name="T49" fmla="*/ 70 h 103"/>
                <a:gd name="T50" fmla="*/ 103 w 220"/>
                <a:gd name="T51" fmla="*/ 68 h 103"/>
                <a:gd name="T52" fmla="*/ 96 w 220"/>
                <a:gd name="T53" fmla="*/ 68 h 103"/>
                <a:gd name="T54" fmla="*/ 90 w 220"/>
                <a:gd name="T55" fmla="*/ 69 h 103"/>
                <a:gd name="T56" fmla="*/ 87 w 220"/>
                <a:gd name="T57" fmla="*/ 68 h 103"/>
                <a:gd name="T58" fmla="*/ 81 w 220"/>
                <a:gd name="T59" fmla="*/ 68 h 103"/>
                <a:gd name="T60" fmla="*/ 79 w 220"/>
                <a:gd name="T61" fmla="*/ 72 h 103"/>
                <a:gd name="T62" fmla="*/ 74 w 220"/>
                <a:gd name="T63" fmla="*/ 76 h 103"/>
                <a:gd name="T64" fmla="*/ 71 w 220"/>
                <a:gd name="T65" fmla="*/ 80 h 103"/>
                <a:gd name="T66" fmla="*/ 66 w 220"/>
                <a:gd name="T67" fmla="*/ 84 h 103"/>
                <a:gd name="T68" fmla="*/ 62 w 220"/>
                <a:gd name="T69" fmla="*/ 87 h 103"/>
                <a:gd name="T70" fmla="*/ 55 w 220"/>
                <a:gd name="T71" fmla="*/ 89 h 103"/>
                <a:gd name="T72" fmla="*/ 53 w 220"/>
                <a:gd name="T73" fmla="*/ 91 h 103"/>
                <a:gd name="T74" fmla="*/ 48 w 220"/>
                <a:gd name="T75" fmla="*/ 89 h 103"/>
                <a:gd name="T76" fmla="*/ 43 w 220"/>
                <a:gd name="T77" fmla="*/ 92 h 103"/>
                <a:gd name="T78" fmla="*/ 37 w 220"/>
                <a:gd name="T79" fmla="*/ 93 h 103"/>
                <a:gd name="T80" fmla="*/ 31 w 220"/>
                <a:gd name="T81" fmla="*/ 94 h 103"/>
                <a:gd name="T82" fmla="*/ 27 w 220"/>
                <a:gd name="T83" fmla="*/ 96 h 103"/>
                <a:gd name="T84" fmla="*/ 21 w 220"/>
                <a:gd name="T85" fmla="*/ 96 h 103"/>
                <a:gd name="T86" fmla="*/ 18 w 220"/>
                <a:gd name="T87" fmla="*/ 97 h 103"/>
                <a:gd name="T88" fmla="*/ 12 w 220"/>
                <a:gd name="T89" fmla="*/ 100 h 103"/>
                <a:gd name="T90" fmla="*/ 10 w 220"/>
                <a:gd name="T91" fmla="*/ 102 h 103"/>
                <a:gd name="T92" fmla="*/ 5 w 220"/>
                <a:gd name="T93" fmla="*/ 70 h 103"/>
                <a:gd name="T94" fmla="*/ 2 w 220"/>
                <a:gd name="T95" fmla="*/ 67 h 103"/>
                <a:gd name="T96" fmla="*/ 2 w 220"/>
                <a:gd name="T97" fmla="*/ 62 h 103"/>
                <a:gd name="T98" fmla="*/ 8 w 220"/>
                <a:gd name="T99" fmla="*/ 59 h 103"/>
                <a:gd name="T100" fmla="*/ 17 w 220"/>
                <a:gd name="T101" fmla="*/ 34 h 103"/>
                <a:gd name="T102" fmla="*/ 20 w 220"/>
                <a:gd name="T103" fmla="*/ 30 h 103"/>
                <a:gd name="T104" fmla="*/ 23 w 220"/>
                <a:gd name="T105" fmla="*/ 27 h 103"/>
                <a:gd name="T106" fmla="*/ 26 w 220"/>
                <a:gd name="T107" fmla="*/ 23 h 103"/>
                <a:gd name="T108" fmla="*/ 27 w 220"/>
                <a:gd name="T109" fmla="*/ 20 h 103"/>
                <a:gd name="T110" fmla="*/ 28 w 220"/>
                <a:gd name="T111" fmla="*/ 9 h 103"/>
                <a:gd name="T112" fmla="*/ 30 w 220"/>
                <a:gd name="T113" fmla="*/ 4 h 103"/>
                <a:gd name="T114" fmla="*/ 36 w 220"/>
                <a:gd name="T115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0" h="103">
                  <a:moveTo>
                    <a:pt x="40" y="0"/>
                  </a:moveTo>
                  <a:lnTo>
                    <a:pt x="40" y="1"/>
                  </a:lnTo>
                  <a:lnTo>
                    <a:pt x="42" y="1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1" y="15"/>
                  </a:lnTo>
                  <a:lnTo>
                    <a:pt x="63" y="15"/>
                  </a:lnTo>
                  <a:lnTo>
                    <a:pt x="64" y="15"/>
                  </a:lnTo>
                  <a:lnTo>
                    <a:pt x="65" y="15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1" y="18"/>
                  </a:lnTo>
                  <a:lnTo>
                    <a:pt x="72" y="18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3" y="20"/>
                  </a:lnTo>
                  <a:lnTo>
                    <a:pt x="74" y="20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8" y="24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0" y="27"/>
                  </a:lnTo>
                  <a:lnTo>
                    <a:pt x="80" y="26"/>
                  </a:lnTo>
                  <a:lnTo>
                    <a:pt x="81" y="26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3" y="24"/>
                  </a:lnTo>
                  <a:lnTo>
                    <a:pt x="83" y="23"/>
                  </a:lnTo>
                  <a:lnTo>
                    <a:pt x="85" y="21"/>
                  </a:lnTo>
                  <a:lnTo>
                    <a:pt x="85" y="18"/>
                  </a:lnTo>
                  <a:lnTo>
                    <a:pt x="107" y="18"/>
                  </a:lnTo>
                  <a:lnTo>
                    <a:pt x="109" y="18"/>
                  </a:lnTo>
                  <a:lnTo>
                    <a:pt x="111" y="19"/>
                  </a:lnTo>
                  <a:lnTo>
                    <a:pt x="116" y="19"/>
                  </a:lnTo>
                  <a:lnTo>
                    <a:pt x="120" y="19"/>
                  </a:lnTo>
                  <a:lnTo>
                    <a:pt x="124" y="19"/>
                  </a:lnTo>
                  <a:lnTo>
                    <a:pt x="124" y="18"/>
                  </a:lnTo>
                  <a:lnTo>
                    <a:pt x="128" y="18"/>
                  </a:lnTo>
                  <a:lnTo>
                    <a:pt x="132" y="18"/>
                  </a:lnTo>
                  <a:lnTo>
                    <a:pt x="142" y="18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69" y="18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5" y="18"/>
                  </a:lnTo>
                  <a:lnTo>
                    <a:pt x="179" y="18"/>
                  </a:lnTo>
                  <a:lnTo>
                    <a:pt x="180" y="18"/>
                  </a:lnTo>
                  <a:lnTo>
                    <a:pt x="183" y="18"/>
                  </a:lnTo>
                  <a:lnTo>
                    <a:pt x="186" y="18"/>
                  </a:lnTo>
                  <a:lnTo>
                    <a:pt x="191" y="18"/>
                  </a:lnTo>
                  <a:lnTo>
                    <a:pt x="192" y="18"/>
                  </a:lnTo>
                  <a:lnTo>
                    <a:pt x="194" y="17"/>
                  </a:lnTo>
                  <a:lnTo>
                    <a:pt x="197" y="17"/>
                  </a:lnTo>
                  <a:lnTo>
                    <a:pt x="198" y="17"/>
                  </a:lnTo>
                  <a:lnTo>
                    <a:pt x="198" y="18"/>
                  </a:lnTo>
                  <a:lnTo>
                    <a:pt x="203" y="18"/>
                  </a:lnTo>
                  <a:lnTo>
                    <a:pt x="206" y="18"/>
                  </a:lnTo>
                  <a:lnTo>
                    <a:pt x="208" y="18"/>
                  </a:lnTo>
                  <a:lnTo>
                    <a:pt x="209" y="18"/>
                  </a:lnTo>
                  <a:lnTo>
                    <a:pt x="210" y="18"/>
                  </a:lnTo>
                  <a:lnTo>
                    <a:pt x="211" y="18"/>
                  </a:lnTo>
                  <a:lnTo>
                    <a:pt x="214" y="18"/>
                  </a:lnTo>
                  <a:lnTo>
                    <a:pt x="215" y="18"/>
                  </a:lnTo>
                  <a:lnTo>
                    <a:pt x="217" y="18"/>
                  </a:lnTo>
                  <a:lnTo>
                    <a:pt x="218" y="18"/>
                  </a:lnTo>
                  <a:lnTo>
                    <a:pt x="218" y="16"/>
                  </a:lnTo>
                  <a:lnTo>
                    <a:pt x="218" y="15"/>
                  </a:lnTo>
                  <a:lnTo>
                    <a:pt x="218" y="13"/>
                  </a:lnTo>
                  <a:lnTo>
                    <a:pt x="218" y="13"/>
                  </a:lnTo>
                  <a:lnTo>
                    <a:pt x="220" y="13"/>
                  </a:lnTo>
                  <a:lnTo>
                    <a:pt x="220" y="26"/>
                  </a:lnTo>
                  <a:lnTo>
                    <a:pt x="220" y="28"/>
                  </a:lnTo>
                  <a:lnTo>
                    <a:pt x="220" y="40"/>
                  </a:lnTo>
                  <a:lnTo>
                    <a:pt x="220" y="41"/>
                  </a:lnTo>
                  <a:lnTo>
                    <a:pt x="220" y="83"/>
                  </a:lnTo>
                  <a:lnTo>
                    <a:pt x="220" y="85"/>
                  </a:lnTo>
                  <a:lnTo>
                    <a:pt x="220" y="87"/>
                  </a:lnTo>
                  <a:lnTo>
                    <a:pt x="219" y="87"/>
                  </a:lnTo>
                  <a:lnTo>
                    <a:pt x="218" y="87"/>
                  </a:lnTo>
                  <a:lnTo>
                    <a:pt x="211" y="87"/>
                  </a:lnTo>
                  <a:lnTo>
                    <a:pt x="209" y="87"/>
                  </a:lnTo>
                  <a:lnTo>
                    <a:pt x="200" y="87"/>
                  </a:lnTo>
                  <a:lnTo>
                    <a:pt x="196" y="87"/>
                  </a:lnTo>
                  <a:lnTo>
                    <a:pt x="192" y="87"/>
                  </a:lnTo>
                  <a:lnTo>
                    <a:pt x="176" y="87"/>
                  </a:lnTo>
                  <a:lnTo>
                    <a:pt x="162" y="87"/>
                  </a:lnTo>
                  <a:lnTo>
                    <a:pt x="157" y="87"/>
                  </a:lnTo>
                  <a:lnTo>
                    <a:pt x="139" y="88"/>
                  </a:lnTo>
                  <a:lnTo>
                    <a:pt x="117" y="88"/>
                  </a:lnTo>
                  <a:lnTo>
                    <a:pt x="115" y="88"/>
                  </a:lnTo>
                  <a:lnTo>
                    <a:pt x="115" y="86"/>
                  </a:lnTo>
                  <a:lnTo>
                    <a:pt x="114" y="86"/>
                  </a:lnTo>
                  <a:lnTo>
                    <a:pt x="113" y="86"/>
                  </a:lnTo>
                  <a:lnTo>
                    <a:pt x="112" y="86"/>
                  </a:lnTo>
                  <a:lnTo>
                    <a:pt x="111" y="85"/>
                  </a:lnTo>
                  <a:lnTo>
                    <a:pt x="109" y="85"/>
                  </a:lnTo>
                  <a:lnTo>
                    <a:pt x="109" y="84"/>
                  </a:lnTo>
                  <a:lnTo>
                    <a:pt x="109" y="83"/>
                  </a:lnTo>
                  <a:lnTo>
                    <a:pt x="109" y="81"/>
                  </a:lnTo>
                  <a:lnTo>
                    <a:pt x="109" y="80"/>
                  </a:lnTo>
                  <a:lnTo>
                    <a:pt x="109" y="79"/>
                  </a:lnTo>
                  <a:lnTo>
                    <a:pt x="109" y="78"/>
                  </a:lnTo>
                  <a:lnTo>
                    <a:pt x="109" y="77"/>
                  </a:lnTo>
                  <a:lnTo>
                    <a:pt x="108" y="77"/>
                  </a:lnTo>
                  <a:lnTo>
                    <a:pt x="107" y="76"/>
                  </a:lnTo>
                  <a:lnTo>
                    <a:pt x="107" y="75"/>
                  </a:lnTo>
                  <a:lnTo>
                    <a:pt x="107" y="74"/>
                  </a:lnTo>
                  <a:lnTo>
                    <a:pt x="107" y="72"/>
                  </a:lnTo>
                  <a:lnTo>
                    <a:pt x="106" y="72"/>
                  </a:lnTo>
                  <a:lnTo>
                    <a:pt x="106" y="71"/>
                  </a:lnTo>
                  <a:lnTo>
                    <a:pt x="105" y="71"/>
                  </a:lnTo>
                  <a:lnTo>
                    <a:pt x="105" y="70"/>
                  </a:lnTo>
                  <a:lnTo>
                    <a:pt x="105" y="69"/>
                  </a:lnTo>
                  <a:lnTo>
                    <a:pt x="104" y="69"/>
                  </a:lnTo>
                  <a:lnTo>
                    <a:pt x="104" y="70"/>
                  </a:lnTo>
                  <a:lnTo>
                    <a:pt x="103" y="70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8"/>
                  </a:lnTo>
                  <a:lnTo>
                    <a:pt x="100" y="68"/>
                  </a:lnTo>
                  <a:lnTo>
                    <a:pt x="99" y="68"/>
                  </a:lnTo>
                  <a:lnTo>
                    <a:pt x="98" y="68"/>
                  </a:lnTo>
                  <a:lnTo>
                    <a:pt x="97" y="68"/>
                  </a:lnTo>
                  <a:lnTo>
                    <a:pt x="96" y="68"/>
                  </a:lnTo>
                  <a:lnTo>
                    <a:pt x="95" y="68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1" y="68"/>
                  </a:lnTo>
                  <a:lnTo>
                    <a:pt x="90" y="68"/>
                  </a:lnTo>
                  <a:lnTo>
                    <a:pt x="90" y="69"/>
                  </a:lnTo>
                  <a:lnTo>
                    <a:pt x="90" y="68"/>
                  </a:lnTo>
                  <a:lnTo>
                    <a:pt x="89" y="67"/>
                  </a:lnTo>
                  <a:lnTo>
                    <a:pt x="89" y="68"/>
                  </a:lnTo>
                  <a:lnTo>
                    <a:pt x="88" y="67"/>
                  </a:lnTo>
                  <a:lnTo>
                    <a:pt x="88" y="68"/>
                  </a:lnTo>
                  <a:lnTo>
                    <a:pt x="87" y="68"/>
                  </a:lnTo>
                  <a:lnTo>
                    <a:pt x="86" y="68"/>
                  </a:lnTo>
                  <a:lnTo>
                    <a:pt x="85" y="68"/>
                  </a:lnTo>
                  <a:lnTo>
                    <a:pt x="85" y="67"/>
                  </a:lnTo>
                  <a:lnTo>
                    <a:pt x="83" y="67"/>
                  </a:lnTo>
                  <a:lnTo>
                    <a:pt x="82" y="68"/>
                  </a:lnTo>
                  <a:lnTo>
                    <a:pt x="81" y="68"/>
                  </a:lnTo>
                  <a:lnTo>
                    <a:pt x="81" y="69"/>
                  </a:lnTo>
                  <a:lnTo>
                    <a:pt x="80" y="69"/>
                  </a:lnTo>
                  <a:lnTo>
                    <a:pt x="80" y="70"/>
                  </a:lnTo>
                  <a:lnTo>
                    <a:pt x="79" y="70"/>
                  </a:lnTo>
                  <a:lnTo>
                    <a:pt x="79" y="71"/>
                  </a:lnTo>
                  <a:lnTo>
                    <a:pt x="79" y="72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5" y="74"/>
                  </a:lnTo>
                  <a:lnTo>
                    <a:pt x="75" y="75"/>
                  </a:lnTo>
                  <a:lnTo>
                    <a:pt x="74" y="75"/>
                  </a:lnTo>
                  <a:lnTo>
                    <a:pt x="74" y="76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2" y="78"/>
                  </a:lnTo>
                  <a:lnTo>
                    <a:pt x="72" y="79"/>
                  </a:lnTo>
                  <a:lnTo>
                    <a:pt x="72" y="80"/>
                  </a:lnTo>
                  <a:lnTo>
                    <a:pt x="71" y="80"/>
                  </a:lnTo>
                  <a:lnTo>
                    <a:pt x="70" y="81"/>
                  </a:lnTo>
                  <a:lnTo>
                    <a:pt x="70" y="83"/>
                  </a:lnTo>
                  <a:lnTo>
                    <a:pt x="69" y="83"/>
                  </a:lnTo>
                  <a:lnTo>
                    <a:pt x="68" y="83"/>
                  </a:lnTo>
                  <a:lnTo>
                    <a:pt x="66" y="83"/>
                  </a:lnTo>
                  <a:lnTo>
                    <a:pt x="66" y="84"/>
                  </a:lnTo>
                  <a:lnTo>
                    <a:pt x="66" y="85"/>
                  </a:lnTo>
                  <a:lnTo>
                    <a:pt x="65" y="86"/>
                  </a:lnTo>
                  <a:lnTo>
                    <a:pt x="64" y="86"/>
                  </a:lnTo>
                  <a:lnTo>
                    <a:pt x="63" y="86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7" y="88"/>
                  </a:lnTo>
                  <a:lnTo>
                    <a:pt x="56" y="88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55" y="91"/>
                  </a:lnTo>
                  <a:lnTo>
                    <a:pt x="54" y="91"/>
                  </a:lnTo>
                  <a:lnTo>
                    <a:pt x="53" y="91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2" y="89"/>
                  </a:lnTo>
                  <a:lnTo>
                    <a:pt x="51" y="91"/>
                  </a:lnTo>
                  <a:lnTo>
                    <a:pt x="49" y="91"/>
                  </a:lnTo>
                  <a:lnTo>
                    <a:pt x="49" y="92"/>
                  </a:lnTo>
                  <a:lnTo>
                    <a:pt x="49" y="91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4" y="91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2" y="92"/>
                  </a:lnTo>
                  <a:lnTo>
                    <a:pt x="42" y="93"/>
                  </a:lnTo>
                  <a:lnTo>
                    <a:pt x="40" y="93"/>
                  </a:lnTo>
                  <a:lnTo>
                    <a:pt x="40" y="92"/>
                  </a:lnTo>
                  <a:lnTo>
                    <a:pt x="39" y="93"/>
                  </a:lnTo>
                  <a:lnTo>
                    <a:pt x="37" y="93"/>
                  </a:lnTo>
                  <a:lnTo>
                    <a:pt x="36" y="93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2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6" y="96"/>
                  </a:lnTo>
                  <a:lnTo>
                    <a:pt x="25" y="95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2" y="96"/>
                  </a:lnTo>
                  <a:lnTo>
                    <a:pt x="21" y="96"/>
                  </a:lnTo>
                  <a:lnTo>
                    <a:pt x="20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7" y="96"/>
                  </a:lnTo>
                  <a:lnTo>
                    <a:pt x="17" y="97"/>
                  </a:lnTo>
                  <a:lnTo>
                    <a:pt x="18" y="97"/>
                  </a:lnTo>
                  <a:lnTo>
                    <a:pt x="17" y="97"/>
                  </a:lnTo>
                  <a:lnTo>
                    <a:pt x="15" y="97"/>
                  </a:lnTo>
                  <a:lnTo>
                    <a:pt x="14" y="97"/>
                  </a:lnTo>
                  <a:lnTo>
                    <a:pt x="13" y="97"/>
                  </a:lnTo>
                  <a:lnTo>
                    <a:pt x="12" y="99"/>
                  </a:lnTo>
                  <a:lnTo>
                    <a:pt x="12" y="100"/>
                  </a:lnTo>
                  <a:lnTo>
                    <a:pt x="11" y="100"/>
                  </a:lnTo>
                  <a:lnTo>
                    <a:pt x="10" y="100"/>
                  </a:lnTo>
                  <a:lnTo>
                    <a:pt x="10" y="101"/>
                  </a:lnTo>
                  <a:lnTo>
                    <a:pt x="11" y="101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9" y="103"/>
                  </a:lnTo>
                  <a:lnTo>
                    <a:pt x="8" y="94"/>
                  </a:lnTo>
                  <a:lnTo>
                    <a:pt x="6" y="81"/>
                  </a:lnTo>
                  <a:lnTo>
                    <a:pt x="6" y="76"/>
                  </a:lnTo>
                  <a:lnTo>
                    <a:pt x="5" y="70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2" y="69"/>
                  </a:lnTo>
                  <a:lnTo>
                    <a:pt x="1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1" y="62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5" y="59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8" name="Freeform 125"/>
            <p:cNvSpPr>
              <a:spLocks/>
            </p:cNvSpPr>
            <p:nvPr/>
          </p:nvSpPr>
          <p:spPr bwMode="auto">
            <a:xfrm>
              <a:off x="2286000" y="2346325"/>
              <a:ext cx="390525" cy="312738"/>
            </a:xfrm>
            <a:custGeom>
              <a:avLst/>
              <a:gdLst>
                <a:gd name="T0" fmla="*/ 117 w 246"/>
                <a:gd name="T1" fmla="*/ 0 h 197"/>
                <a:gd name="T2" fmla="*/ 130 w 246"/>
                <a:gd name="T3" fmla="*/ 0 h 197"/>
                <a:gd name="T4" fmla="*/ 141 w 246"/>
                <a:gd name="T5" fmla="*/ 0 h 197"/>
                <a:gd name="T6" fmla="*/ 151 w 246"/>
                <a:gd name="T7" fmla="*/ 3 h 197"/>
                <a:gd name="T8" fmla="*/ 157 w 246"/>
                <a:gd name="T9" fmla="*/ 6 h 197"/>
                <a:gd name="T10" fmla="*/ 163 w 246"/>
                <a:gd name="T11" fmla="*/ 15 h 197"/>
                <a:gd name="T12" fmla="*/ 168 w 246"/>
                <a:gd name="T13" fmla="*/ 24 h 197"/>
                <a:gd name="T14" fmla="*/ 172 w 246"/>
                <a:gd name="T15" fmla="*/ 31 h 197"/>
                <a:gd name="T16" fmla="*/ 180 w 246"/>
                <a:gd name="T17" fmla="*/ 38 h 197"/>
                <a:gd name="T18" fmla="*/ 186 w 246"/>
                <a:gd name="T19" fmla="*/ 43 h 197"/>
                <a:gd name="T20" fmla="*/ 187 w 246"/>
                <a:gd name="T21" fmla="*/ 57 h 197"/>
                <a:gd name="T22" fmla="*/ 186 w 246"/>
                <a:gd name="T23" fmla="*/ 70 h 197"/>
                <a:gd name="T24" fmla="*/ 192 w 246"/>
                <a:gd name="T25" fmla="*/ 79 h 197"/>
                <a:gd name="T26" fmla="*/ 200 w 246"/>
                <a:gd name="T27" fmla="*/ 84 h 197"/>
                <a:gd name="T28" fmla="*/ 207 w 246"/>
                <a:gd name="T29" fmla="*/ 89 h 197"/>
                <a:gd name="T30" fmla="*/ 207 w 246"/>
                <a:gd name="T31" fmla="*/ 97 h 197"/>
                <a:gd name="T32" fmla="*/ 214 w 246"/>
                <a:gd name="T33" fmla="*/ 102 h 197"/>
                <a:gd name="T34" fmla="*/ 218 w 246"/>
                <a:gd name="T35" fmla="*/ 109 h 197"/>
                <a:gd name="T36" fmla="*/ 221 w 246"/>
                <a:gd name="T37" fmla="*/ 122 h 197"/>
                <a:gd name="T38" fmla="*/ 226 w 246"/>
                <a:gd name="T39" fmla="*/ 131 h 197"/>
                <a:gd name="T40" fmla="*/ 233 w 246"/>
                <a:gd name="T41" fmla="*/ 136 h 197"/>
                <a:gd name="T42" fmla="*/ 236 w 246"/>
                <a:gd name="T43" fmla="*/ 147 h 197"/>
                <a:gd name="T44" fmla="*/ 238 w 246"/>
                <a:gd name="T45" fmla="*/ 155 h 197"/>
                <a:gd name="T46" fmla="*/ 242 w 246"/>
                <a:gd name="T47" fmla="*/ 161 h 197"/>
                <a:gd name="T48" fmla="*/ 244 w 246"/>
                <a:gd name="T49" fmla="*/ 178 h 197"/>
                <a:gd name="T50" fmla="*/ 236 w 246"/>
                <a:gd name="T51" fmla="*/ 189 h 197"/>
                <a:gd name="T52" fmla="*/ 224 w 246"/>
                <a:gd name="T53" fmla="*/ 194 h 197"/>
                <a:gd name="T54" fmla="*/ 215 w 246"/>
                <a:gd name="T55" fmla="*/ 195 h 197"/>
                <a:gd name="T56" fmla="*/ 208 w 246"/>
                <a:gd name="T57" fmla="*/ 187 h 197"/>
                <a:gd name="T58" fmla="*/ 202 w 246"/>
                <a:gd name="T59" fmla="*/ 181 h 197"/>
                <a:gd name="T60" fmla="*/ 197 w 246"/>
                <a:gd name="T61" fmla="*/ 177 h 197"/>
                <a:gd name="T62" fmla="*/ 186 w 246"/>
                <a:gd name="T63" fmla="*/ 178 h 197"/>
                <a:gd name="T64" fmla="*/ 176 w 246"/>
                <a:gd name="T65" fmla="*/ 175 h 197"/>
                <a:gd name="T66" fmla="*/ 164 w 246"/>
                <a:gd name="T67" fmla="*/ 170 h 197"/>
                <a:gd name="T68" fmla="*/ 147 w 246"/>
                <a:gd name="T69" fmla="*/ 156 h 197"/>
                <a:gd name="T70" fmla="*/ 130 w 246"/>
                <a:gd name="T71" fmla="*/ 143 h 197"/>
                <a:gd name="T72" fmla="*/ 124 w 246"/>
                <a:gd name="T73" fmla="*/ 143 h 197"/>
                <a:gd name="T74" fmla="*/ 115 w 246"/>
                <a:gd name="T75" fmla="*/ 143 h 197"/>
                <a:gd name="T76" fmla="*/ 106 w 246"/>
                <a:gd name="T77" fmla="*/ 144 h 197"/>
                <a:gd name="T78" fmla="*/ 103 w 246"/>
                <a:gd name="T79" fmla="*/ 142 h 197"/>
                <a:gd name="T80" fmla="*/ 98 w 246"/>
                <a:gd name="T81" fmla="*/ 143 h 197"/>
                <a:gd name="T82" fmla="*/ 96 w 246"/>
                <a:gd name="T83" fmla="*/ 142 h 197"/>
                <a:gd name="T84" fmla="*/ 97 w 246"/>
                <a:gd name="T85" fmla="*/ 132 h 197"/>
                <a:gd name="T86" fmla="*/ 91 w 246"/>
                <a:gd name="T87" fmla="*/ 121 h 197"/>
                <a:gd name="T88" fmla="*/ 86 w 246"/>
                <a:gd name="T89" fmla="*/ 110 h 197"/>
                <a:gd name="T90" fmla="*/ 78 w 246"/>
                <a:gd name="T91" fmla="*/ 101 h 197"/>
                <a:gd name="T92" fmla="*/ 66 w 246"/>
                <a:gd name="T93" fmla="*/ 93 h 197"/>
                <a:gd name="T94" fmla="*/ 57 w 246"/>
                <a:gd name="T95" fmla="*/ 89 h 197"/>
                <a:gd name="T96" fmla="*/ 49 w 246"/>
                <a:gd name="T97" fmla="*/ 81 h 197"/>
                <a:gd name="T98" fmla="*/ 43 w 246"/>
                <a:gd name="T99" fmla="*/ 76 h 197"/>
                <a:gd name="T100" fmla="*/ 38 w 246"/>
                <a:gd name="T101" fmla="*/ 68 h 197"/>
                <a:gd name="T102" fmla="*/ 34 w 246"/>
                <a:gd name="T103" fmla="*/ 63 h 197"/>
                <a:gd name="T104" fmla="*/ 27 w 246"/>
                <a:gd name="T105" fmla="*/ 55 h 197"/>
                <a:gd name="T106" fmla="*/ 22 w 246"/>
                <a:gd name="T107" fmla="*/ 47 h 197"/>
                <a:gd name="T108" fmla="*/ 15 w 246"/>
                <a:gd name="T109" fmla="*/ 37 h 197"/>
                <a:gd name="T110" fmla="*/ 6 w 246"/>
                <a:gd name="T111" fmla="*/ 30 h 197"/>
                <a:gd name="T112" fmla="*/ 0 w 246"/>
                <a:gd name="T113" fmla="*/ 22 h 197"/>
                <a:gd name="T114" fmla="*/ 6 w 246"/>
                <a:gd name="T115" fmla="*/ 21 h 197"/>
                <a:gd name="T116" fmla="*/ 30 w 246"/>
                <a:gd name="T117" fmla="*/ 20 h 197"/>
                <a:gd name="T118" fmla="*/ 58 w 246"/>
                <a:gd name="T119" fmla="*/ 11 h 197"/>
                <a:gd name="T120" fmla="*/ 79 w 246"/>
                <a:gd name="T121" fmla="*/ 11 h 197"/>
                <a:gd name="T122" fmla="*/ 105 w 246"/>
                <a:gd name="T123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97">
                  <a:moveTo>
                    <a:pt x="106" y="0"/>
                  </a:move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51" y="3"/>
                  </a:lnTo>
                  <a:lnTo>
                    <a:pt x="151" y="4"/>
                  </a:lnTo>
                  <a:lnTo>
                    <a:pt x="151" y="3"/>
                  </a:lnTo>
                  <a:lnTo>
                    <a:pt x="151" y="4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4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8" y="7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61" y="12"/>
                  </a:lnTo>
                  <a:lnTo>
                    <a:pt x="163" y="12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5"/>
                  </a:lnTo>
                  <a:lnTo>
                    <a:pt x="163" y="15"/>
                  </a:lnTo>
                  <a:lnTo>
                    <a:pt x="163" y="16"/>
                  </a:lnTo>
                  <a:lnTo>
                    <a:pt x="164" y="17"/>
                  </a:lnTo>
                  <a:lnTo>
                    <a:pt x="164" y="18"/>
                  </a:lnTo>
                  <a:lnTo>
                    <a:pt x="165" y="18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7" y="22"/>
                  </a:lnTo>
                  <a:lnTo>
                    <a:pt x="167" y="23"/>
                  </a:lnTo>
                  <a:lnTo>
                    <a:pt x="168" y="23"/>
                  </a:lnTo>
                  <a:lnTo>
                    <a:pt x="168" y="24"/>
                  </a:lnTo>
                  <a:lnTo>
                    <a:pt x="168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2" y="26"/>
                  </a:lnTo>
                  <a:lnTo>
                    <a:pt x="172" y="28"/>
                  </a:lnTo>
                  <a:lnTo>
                    <a:pt x="170" y="29"/>
                  </a:lnTo>
                  <a:lnTo>
                    <a:pt x="170" y="30"/>
                  </a:lnTo>
                  <a:lnTo>
                    <a:pt x="170" y="31"/>
                  </a:lnTo>
                  <a:lnTo>
                    <a:pt x="172" y="31"/>
                  </a:lnTo>
                  <a:lnTo>
                    <a:pt x="173" y="32"/>
                  </a:lnTo>
                  <a:lnTo>
                    <a:pt x="173" y="33"/>
                  </a:lnTo>
                  <a:lnTo>
                    <a:pt x="174" y="33"/>
                  </a:lnTo>
                  <a:lnTo>
                    <a:pt x="174" y="34"/>
                  </a:lnTo>
                  <a:lnTo>
                    <a:pt x="174" y="35"/>
                  </a:lnTo>
                  <a:lnTo>
                    <a:pt x="175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8" y="38"/>
                  </a:lnTo>
                  <a:lnTo>
                    <a:pt x="180" y="39"/>
                  </a:lnTo>
                  <a:lnTo>
                    <a:pt x="180" y="38"/>
                  </a:lnTo>
                  <a:lnTo>
                    <a:pt x="181" y="38"/>
                  </a:lnTo>
                  <a:lnTo>
                    <a:pt x="182" y="39"/>
                  </a:lnTo>
                  <a:lnTo>
                    <a:pt x="183" y="39"/>
                  </a:lnTo>
                  <a:lnTo>
                    <a:pt x="183" y="38"/>
                  </a:lnTo>
                  <a:lnTo>
                    <a:pt x="184" y="38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0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3"/>
                  </a:lnTo>
                  <a:lnTo>
                    <a:pt x="187" y="43"/>
                  </a:lnTo>
                  <a:lnTo>
                    <a:pt x="187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89" y="48"/>
                  </a:lnTo>
                  <a:lnTo>
                    <a:pt x="189" y="49"/>
                  </a:lnTo>
                  <a:lnTo>
                    <a:pt x="189" y="50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7" y="55"/>
                  </a:lnTo>
                  <a:lnTo>
                    <a:pt x="187" y="57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87" y="60"/>
                  </a:lnTo>
                  <a:lnTo>
                    <a:pt x="187" y="62"/>
                  </a:lnTo>
                  <a:lnTo>
                    <a:pt x="187" y="63"/>
                  </a:lnTo>
                  <a:lnTo>
                    <a:pt x="186" y="64"/>
                  </a:lnTo>
                  <a:lnTo>
                    <a:pt x="186" y="65"/>
                  </a:lnTo>
                  <a:lnTo>
                    <a:pt x="185" y="66"/>
                  </a:lnTo>
                  <a:lnTo>
                    <a:pt x="185" y="67"/>
                  </a:lnTo>
                  <a:lnTo>
                    <a:pt x="186" y="68"/>
                  </a:lnTo>
                  <a:lnTo>
                    <a:pt x="186" y="70"/>
                  </a:lnTo>
                  <a:lnTo>
                    <a:pt x="187" y="71"/>
                  </a:lnTo>
                  <a:lnTo>
                    <a:pt x="187" y="72"/>
                  </a:lnTo>
                  <a:lnTo>
                    <a:pt x="187" y="73"/>
                  </a:lnTo>
                  <a:lnTo>
                    <a:pt x="187" y="74"/>
                  </a:lnTo>
                  <a:lnTo>
                    <a:pt x="187" y="75"/>
                  </a:lnTo>
                  <a:lnTo>
                    <a:pt x="189" y="75"/>
                  </a:lnTo>
                  <a:lnTo>
                    <a:pt x="190" y="76"/>
                  </a:lnTo>
                  <a:lnTo>
                    <a:pt x="190" y="77"/>
                  </a:lnTo>
                  <a:lnTo>
                    <a:pt x="190" y="79"/>
                  </a:lnTo>
                  <a:lnTo>
                    <a:pt x="191" y="79"/>
                  </a:lnTo>
                  <a:lnTo>
                    <a:pt x="192" y="79"/>
                  </a:lnTo>
                  <a:lnTo>
                    <a:pt x="193" y="79"/>
                  </a:lnTo>
                  <a:lnTo>
                    <a:pt x="194" y="79"/>
                  </a:lnTo>
                  <a:lnTo>
                    <a:pt x="195" y="80"/>
                  </a:lnTo>
                  <a:lnTo>
                    <a:pt x="197" y="80"/>
                  </a:lnTo>
                  <a:lnTo>
                    <a:pt x="197" y="81"/>
                  </a:lnTo>
                  <a:lnTo>
                    <a:pt x="198" y="81"/>
                  </a:lnTo>
                  <a:lnTo>
                    <a:pt x="199" y="81"/>
                  </a:lnTo>
                  <a:lnTo>
                    <a:pt x="199" y="82"/>
                  </a:lnTo>
                  <a:lnTo>
                    <a:pt x="200" y="82"/>
                  </a:lnTo>
                  <a:lnTo>
                    <a:pt x="200" y="83"/>
                  </a:lnTo>
                  <a:lnTo>
                    <a:pt x="200" y="84"/>
                  </a:lnTo>
                  <a:lnTo>
                    <a:pt x="201" y="84"/>
                  </a:lnTo>
                  <a:lnTo>
                    <a:pt x="201" y="85"/>
                  </a:lnTo>
                  <a:lnTo>
                    <a:pt x="201" y="87"/>
                  </a:lnTo>
                  <a:lnTo>
                    <a:pt x="202" y="87"/>
                  </a:lnTo>
                  <a:lnTo>
                    <a:pt x="203" y="87"/>
                  </a:lnTo>
                  <a:lnTo>
                    <a:pt x="204" y="87"/>
                  </a:lnTo>
                  <a:lnTo>
                    <a:pt x="204" y="88"/>
                  </a:lnTo>
                  <a:lnTo>
                    <a:pt x="206" y="88"/>
                  </a:lnTo>
                  <a:lnTo>
                    <a:pt x="207" y="88"/>
                  </a:lnTo>
                  <a:lnTo>
                    <a:pt x="206" y="89"/>
                  </a:lnTo>
                  <a:lnTo>
                    <a:pt x="207" y="89"/>
                  </a:lnTo>
                  <a:lnTo>
                    <a:pt x="207" y="90"/>
                  </a:lnTo>
                  <a:lnTo>
                    <a:pt x="206" y="90"/>
                  </a:lnTo>
                  <a:lnTo>
                    <a:pt x="206" y="91"/>
                  </a:lnTo>
                  <a:lnTo>
                    <a:pt x="207" y="91"/>
                  </a:lnTo>
                  <a:lnTo>
                    <a:pt x="207" y="92"/>
                  </a:lnTo>
                  <a:lnTo>
                    <a:pt x="208" y="93"/>
                  </a:lnTo>
                  <a:lnTo>
                    <a:pt x="207" y="94"/>
                  </a:lnTo>
                  <a:lnTo>
                    <a:pt x="207" y="93"/>
                  </a:lnTo>
                  <a:lnTo>
                    <a:pt x="206" y="94"/>
                  </a:lnTo>
                  <a:lnTo>
                    <a:pt x="207" y="96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08" y="98"/>
                  </a:lnTo>
                  <a:lnTo>
                    <a:pt x="209" y="99"/>
                  </a:lnTo>
                  <a:lnTo>
                    <a:pt x="209" y="100"/>
                  </a:lnTo>
                  <a:lnTo>
                    <a:pt x="209" y="101"/>
                  </a:lnTo>
                  <a:lnTo>
                    <a:pt x="209" y="102"/>
                  </a:lnTo>
                  <a:lnTo>
                    <a:pt x="210" y="101"/>
                  </a:lnTo>
                  <a:lnTo>
                    <a:pt x="211" y="101"/>
                  </a:lnTo>
                  <a:lnTo>
                    <a:pt x="212" y="101"/>
                  </a:lnTo>
                  <a:lnTo>
                    <a:pt x="212" y="102"/>
                  </a:lnTo>
                  <a:lnTo>
                    <a:pt x="214" y="102"/>
                  </a:lnTo>
                  <a:lnTo>
                    <a:pt x="215" y="104"/>
                  </a:lnTo>
                  <a:lnTo>
                    <a:pt x="214" y="104"/>
                  </a:lnTo>
                  <a:lnTo>
                    <a:pt x="214" y="105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6" y="106"/>
                  </a:lnTo>
                  <a:lnTo>
                    <a:pt x="217" y="106"/>
                  </a:lnTo>
                  <a:lnTo>
                    <a:pt x="218" y="107"/>
                  </a:lnTo>
                  <a:lnTo>
                    <a:pt x="219" y="108"/>
                  </a:lnTo>
                  <a:lnTo>
                    <a:pt x="219" y="108"/>
                  </a:lnTo>
                  <a:lnTo>
                    <a:pt x="218" y="109"/>
                  </a:lnTo>
                  <a:lnTo>
                    <a:pt x="218" y="110"/>
                  </a:lnTo>
                  <a:lnTo>
                    <a:pt x="217" y="111"/>
                  </a:lnTo>
                  <a:lnTo>
                    <a:pt x="217" y="110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20" y="117"/>
                  </a:lnTo>
                  <a:lnTo>
                    <a:pt x="220" y="118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22"/>
                  </a:lnTo>
                  <a:lnTo>
                    <a:pt x="223" y="123"/>
                  </a:lnTo>
                  <a:lnTo>
                    <a:pt x="224" y="124"/>
                  </a:lnTo>
                  <a:lnTo>
                    <a:pt x="225" y="125"/>
                  </a:lnTo>
                  <a:lnTo>
                    <a:pt x="226" y="126"/>
                  </a:lnTo>
                  <a:lnTo>
                    <a:pt x="226" y="127"/>
                  </a:lnTo>
                  <a:lnTo>
                    <a:pt x="225" y="127"/>
                  </a:lnTo>
                  <a:lnTo>
                    <a:pt x="224" y="128"/>
                  </a:lnTo>
                  <a:lnTo>
                    <a:pt x="224" y="130"/>
                  </a:lnTo>
                  <a:lnTo>
                    <a:pt x="225" y="130"/>
                  </a:lnTo>
                  <a:lnTo>
                    <a:pt x="225" y="131"/>
                  </a:lnTo>
                  <a:lnTo>
                    <a:pt x="226" y="131"/>
                  </a:lnTo>
                  <a:lnTo>
                    <a:pt x="226" y="132"/>
                  </a:lnTo>
                  <a:lnTo>
                    <a:pt x="227" y="132"/>
                  </a:lnTo>
                  <a:lnTo>
                    <a:pt x="228" y="132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0" y="134"/>
                  </a:lnTo>
                  <a:lnTo>
                    <a:pt x="230" y="135"/>
                  </a:lnTo>
                  <a:lnTo>
                    <a:pt x="232" y="135"/>
                  </a:lnTo>
                  <a:lnTo>
                    <a:pt x="232" y="136"/>
                  </a:lnTo>
                  <a:lnTo>
                    <a:pt x="233" y="135"/>
                  </a:lnTo>
                  <a:lnTo>
                    <a:pt x="233" y="136"/>
                  </a:lnTo>
                  <a:lnTo>
                    <a:pt x="234" y="138"/>
                  </a:lnTo>
                  <a:lnTo>
                    <a:pt x="234" y="139"/>
                  </a:lnTo>
                  <a:lnTo>
                    <a:pt x="234" y="140"/>
                  </a:lnTo>
                  <a:lnTo>
                    <a:pt x="234" y="141"/>
                  </a:lnTo>
                  <a:lnTo>
                    <a:pt x="235" y="141"/>
                  </a:lnTo>
                  <a:lnTo>
                    <a:pt x="236" y="142"/>
                  </a:lnTo>
                  <a:lnTo>
                    <a:pt x="236" y="143"/>
                  </a:lnTo>
                  <a:lnTo>
                    <a:pt x="237" y="144"/>
                  </a:lnTo>
                  <a:lnTo>
                    <a:pt x="237" y="145"/>
                  </a:lnTo>
                  <a:lnTo>
                    <a:pt x="236" y="145"/>
                  </a:lnTo>
                  <a:lnTo>
                    <a:pt x="236" y="147"/>
                  </a:lnTo>
                  <a:lnTo>
                    <a:pt x="235" y="147"/>
                  </a:lnTo>
                  <a:lnTo>
                    <a:pt x="236" y="148"/>
                  </a:lnTo>
                  <a:lnTo>
                    <a:pt x="236" y="149"/>
                  </a:lnTo>
                  <a:lnTo>
                    <a:pt x="236" y="150"/>
                  </a:lnTo>
                  <a:lnTo>
                    <a:pt x="236" y="151"/>
                  </a:lnTo>
                  <a:lnTo>
                    <a:pt x="235" y="151"/>
                  </a:lnTo>
                  <a:lnTo>
                    <a:pt x="236" y="152"/>
                  </a:lnTo>
                  <a:lnTo>
                    <a:pt x="236" y="153"/>
                  </a:lnTo>
                  <a:lnTo>
                    <a:pt x="236" y="155"/>
                  </a:lnTo>
                  <a:lnTo>
                    <a:pt x="237" y="155"/>
                  </a:lnTo>
                  <a:lnTo>
                    <a:pt x="238" y="155"/>
                  </a:lnTo>
                  <a:lnTo>
                    <a:pt x="238" y="153"/>
                  </a:lnTo>
                  <a:lnTo>
                    <a:pt x="238" y="155"/>
                  </a:lnTo>
                  <a:lnTo>
                    <a:pt x="238" y="156"/>
                  </a:lnTo>
                  <a:lnTo>
                    <a:pt x="238" y="157"/>
                  </a:lnTo>
                  <a:lnTo>
                    <a:pt x="238" y="158"/>
                  </a:lnTo>
                  <a:lnTo>
                    <a:pt x="240" y="159"/>
                  </a:lnTo>
                  <a:lnTo>
                    <a:pt x="241" y="159"/>
                  </a:lnTo>
                  <a:lnTo>
                    <a:pt x="241" y="160"/>
                  </a:lnTo>
                  <a:lnTo>
                    <a:pt x="242" y="161"/>
                  </a:lnTo>
                  <a:lnTo>
                    <a:pt x="242" y="162"/>
                  </a:lnTo>
                  <a:lnTo>
                    <a:pt x="242" y="161"/>
                  </a:lnTo>
                  <a:lnTo>
                    <a:pt x="243" y="161"/>
                  </a:lnTo>
                  <a:lnTo>
                    <a:pt x="244" y="166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0"/>
                  </a:lnTo>
                  <a:lnTo>
                    <a:pt x="245" y="173"/>
                  </a:lnTo>
                  <a:lnTo>
                    <a:pt x="246" y="174"/>
                  </a:lnTo>
                  <a:lnTo>
                    <a:pt x="246" y="175"/>
                  </a:lnTo>
                  <a:lnTo>
                    <a:pt x="244" y="174"/>
                  </a:lnTo>
                  <a:lnTo>
                    <a:pt x="244" y="175"/>
                  </a:lnTo>
                  <a:lnTo>
                    <a:pt x="244" y="178"/>
                  </a:lnTo>
                  <a:lnTo>
                    <a:pt x="242" y="178"/>
                  </a:lnTo>
                  <a:lnTo>
                    <a:pt x="243" y="181"/>
                  </a:lnTo>
                  <a:lnTo>
                    <a:pt x="243" y="183"/>
                  </a:lnTo>
                  <a:lnTo>
                    <a:pt x="242" y="185"/>
                  </a:lnTo>
                  <a:lnTo>
                    <a:pt x="242" y="185"/>
                  </a:lnTo>
                  <a:lnTo>
                    <a:pt x="241" y="184"/>
                  </a:lnTo>
                  <a:lnTo>
                    <a:pt x="238" y="184"/>
                  </a:lnTo>
                  <a:lnTo>
                    <a:pt x="235" y="185"/>
                  </a:lnTo>
                  <a:lnTo>
                    <a:pt x="235" y="186"/>
                  </a:lnTo>
                  <a:lnTo>
                    <a:pt x="235" y="187"/>
                  </a:lnTo>
                  <a:lnTo>
                    <a:pt x="236" y="189"/>
                  </a:lnTo>
                  <a:lnTo>
                    <a:pt x="236" y="190"/>
                  </a:lnTo>
                  <a:lnTo>
                    <a:pt x="232" y="192"/>
                  </a:lnTo>
                  <a:lnTo>
                    <a:pt x="230" y="192"/>
                  </a:lnTo>
                  <a:lnTo>
                    <a:pt x="230" y="193"/>
                  </a:lnTo>
                  <a:lnTo>
                    <a:pt x="229" y="193"/>
                  </a:lnTo>
                  <a:lnTo>
                    <a:pt x="228" y="194"/>
                  </a:lnTo>
                  <a:lnTo>
                    <a:pt x="227" y="195"/>
                  </a:lnTo>
                  <a:lnTo>
                    <a:pt x="226" y="195"/>
                  </a:lnTo>
                  <a:lnTo>
                    <a:pt x="225" y="195"/>
                  </a:lnTo>
                  <a:lnTo>
                    <a:pt x="225" y="194"/>
                  </a:lnTo>
                  <a:lnTo>
                    <a:pt x="224" y="194"/>
                  </a:lnTo>
                  <a:lnTo>
                    <a:pt x="223" y="195"/>
                  </a:lnTo>
                  <a:lnTo>
                    <a:pt x="221" y="195"/>
                  </a:lnTo>
                  <a:lnTo>
                    <a:pt x="220" y="195"/>
                  </a:lnTo>
                  <a:lnTo>
                    <a:pt x="219" y="195"/>
                  </a:lnTo>
                  <a:lnTo>
                    <a:pt x="218" y="195"/>
                  </a:lnTo>
                  <a:lnTo>
                    <a:pt x="218" y="197"/>
                  </a:lnTo>
                  <a:lnTo>
                    <a:pt x="217" y="197"/>
                  </a:lnTo>
                  <a:lnTo>
                    <a:pt x="216" y="197"/>
                  </a:lnTo>
                  <a:lnTo>
                    <a:pt x="215" y="197"/>
                  </a:lnTo>
                  <a:lnTo>
                    <a:pt x="215" y="195"/>
                  </a:lnTo>
                  <a:lnTo>
                    <a:pt x="215" y="195"/>
                  </a:lnTo>
                  <a:lnTo>
                    <a:pt x="215" y="194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4" y="191"/>
                  </a:lnTo>
                  <a:lnTo>
                    <a:pt x="212" y="190"/>
                  </a:lnTo>
                  <a:lnTo>
                    <a:pt x="212" y="190"/>
                  </a:lnTo>
                  <a:lnTo>
                    <a:pt x="211" y="190"/>
                  </a:lnTo>
                  <a:lnTo>
                    <a:pt x="211" y="189"/>
                  </a:lnTo>
                  <a:lnTo>
                    <a:pt x="210" y="189"/>
                  </a:lnTo>
                  <a:lnTo>
                    <a:pt x="209" y="187"/>
                  </a:lnTo>
                  <a:lnTo>
                    <a:pt x="208" y="187"/>
                  </a:lnTo>
                  <a:lnTo>
                    <a:pt x="207" y="185"/>
                  </a:lnTo>
                  <a:lnTo>
                    <a:pt x="206" y="184"/>
                  </a:lnTo>
                  <a:lnTo>
                    <a:pt x="206" y="185"/>
                  </a:lnTo>
                  <a:lnTo>
                    <a:pt x="204" y="185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4" y="183"/>
                  </a:lnTo>
                  <a:lnTo>
                    <a:pt x="204" y="182"/>
                  </a:lnTo>
                  <a:lnTo>
                    <a:pt x="203" y="182"/>
                  </a:lnTo>
                  <a:lnTo>
                    <a:pt x="202" y="182"/>
                  </a:lnTo>
                  <a:lnTo>
                    <a:pt x="202" y="181"/>
                  </a:lnTo>
                  <a:lnTo>
                    <a:pt x="202" y="180"/>
                  </a:lnTo>
                  <a:lnTo>
                    <a:pt x="201" y="180"/>
                  </a:lnTo>
                  <a:lnTo>
                    <a:pt x="201" y="178"/>
                  </a:lnTo>
                  <a:lnTo>
                    <a:pt x="201" y="177"/>
                  </a:lnTo>
                  <a:lnTo>
                    <a:pt x="200" y="177"/>
                  </a:lnTo>
                  <a:lnTo>
                    <a:pt x="200" y="178"/>
                  </a:lnTo>
                  <a:lnTo>
                    <a:pt x="200" y="177"/>
                  </a:lnTo>
                  <a:lnTo>
                    <a:pt x="199" y="177"/>
                  </a:lnTo>
                  <a:lnTo>
                    <a:pt x="198" y="177"/>
                  </a:lnTo>
                  <a:lnTo>
                    <a:pt x="198" y="176"/>
                  </a:lnTo>
                  <a:lnTo>
                    <a:pt x="197" y="177"/>
                  </a:lnTo>
                  <a:lnTo>
                    <a:pt x="195" y="176"/>
                  </a:lnTo>
                  <a:lnTo>
                    <a:pt x="194" y="177"/>
                  </a:lnTo>
                  <a:lnTo>
                    <a:pt x="193" y="177"/>
                  </a:lnTo>
                  <a:lnTo>
                    <a:pt x="193" y="178"/>
                  </a:lnTo>
                  <a:lnTo>
                    <a:pt x="192" y="178"/>
                  </a:lnTo>
                  <a:lnTo>
                    <a:pt x="191" y="178"/>
                  </a:lnTo>
                  <a:lnTo>
                    <a:pt x="190" y="178"/>
                  </a:lnTo>
                  <a:lnTo>
                    <a:pt x="189" y="178"/>
                  </a:lnTo>
                  <a:lnTo>
                    <a:pt x="187" y="180"/>
                  </a:lnTo>
                  <a:lnTo>
                    <a:pt x="187" y="178"/>
                  </a:lnTo>
                  <a:lnTo>
                    <a:pt x="186" y="178"/>
                  </a:lnTo>
                  <a:lnTo>
                    <a:pt x="185" y="178"/>
                  </a:lnTo>
                  <a:lnTo>
                    <a:pt x="184" y="178"/>
                  </a:lnTo>
                  <a:lnTo>
                    <a:pt x="184" y="177"/>
                  </a:lnTo>
                  <a:lnTo>
                    <a:pt x="183" y="177"/>
                  </a:lnTo>
                  <a:lnTo>
                    <a:pt x="182" y="177"/>
                  </a:lnTo>
                  <a:lnTo>
                    <a:pt x="181" y="177"/>
                  </a:lnTo>
                  <a:lnTo>
                    <a:pt x="181" y="176"/>
                  </a:lnTo>
                  <a:lnTo>
                    <a:pt x="180" y="176"/>
                  </a:lnTo>
                  <a:lnTo>
                    <a:pt x="178" y="176"/>
                  </a:lnTo>
                  <a:lnTo>
                    <a:pt x="177" y="176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4" y="174"/>
                  </a:lnTo>
                  <a:lnTo>
                    <a:pt x="173" y="174"/>
                  </a:lnTo>
                  <a:lnTo>
                    <a:pt x="172" y="174"/>
                  </a:lnTo>
                  <a:lnTo>
                    <a:pt x="170" y="174"/>
                  </a:lnTo>
                  <a:lnTo>
                    <a:pt x="170" y="173"/>
                  </a:lnTo>
                  <a:lnTo>
                    <a:pt x="169" y="172"/>
                  </a:lnTo>
                  <a:lnTo>
                    <a:pt x="168" y="172"/>
                  </a:lnTo>
                  <a:lnTo>
                    <a:pt x="166" y="172"/>
                  </a:lnTo>
                  <a:lnTo>
                    <a:pt x="165" y="172"/>
                  </a:lnTo>
                  <a:lnTo>
                    <a:pt x="164" y="170"/>
                  </a:lnTo>
                  <a:lnTo>
                    <a:pt x="163" y="169"/>
                  </a:lnTo>
                  <a:lnTo>
                    <a:pt x="160" y="166"/>
                  </a:lnTo>
                  <a:lnTo>
                    <a:pt x="159" y="165"/>
                  </a:lnTo>
                  <a:lnTo>
                    <a:pt x="156" y="162"/>
                  </a:lnTo>
                  <a:lnTo>
                    <a:pt x="155" y="162"/>
                  </a:lnTo>
                  <a:lnTo>
                    <a:pt x="152" y="161"/>
                  </a:lnTo>
                  <a:lnTo>
                    <a:pt x="152" y="160"/>
                  </a:lnTo>
                  <a:lnTo>
                    <a:pt x="151" y="159"/>
                  </a:lnTo>
                  <a:lnTo>
                    <a:pt x="150" y="159"/>
                  </a:lnTo>
                  <a:lnTo>
                    <a:pt x="148" y="157"/>
                  </a:lnTo>
                  <a:lnTo>
                    <a:pt x="147" y="156"/>
                  </a:lnTo>
                  <a:lnTo>
                    <a:pt x="143" y="153"/>
                  </a:lnTo>
                  <a:lnTo>
                    <a:pt x="141" y="151"/>
                  </a:lnTo>
                  <a:lnTo>
                    <a:pt x="140" y="150"/>
                  </a:lnTo>
                  <a:lnTo>
                    <a:pt x="139" y="149"/>
                  </a:lnTo>
                  <a:lnTo>
                    <a:pt x="138" y="149"/>
                  </a:lnTo>
                  <a:lnTo>
                    <a:pt x="137" y="148"/>
                  </a:lnTo>
                  <a:lnTo>
                    <a:pt x="133" y="143"/>
                  </a:lnTo>
                  <a:lnTo>
                    <a:pt x="133" y="142"/>
                  </a:lnTo>
                  <a:lnTo>
                    <a:pt x="132" y="142"/>
                  </a:lnTo>
                  <a:lnTo>
                    <a:pt x="131" y="143"/>
                  </a:lnTo>
                  <a:lnTo>
                    <a:pt x="130" y="143"/>
                  </a:lnTo>
                  <a:lnTo>
                    <a:pt x="130" y="142"/>
                  </a:lnTo>
                  <a:lnTo>
                    <a:pt x="130" y="141"/>
                  </a:lnTo>
                  <a:lnTo>
                    <a:pt x="130" y="142"/>
                  </a:lnTo>
                  <a:lnTo>
                    <a:pt x="129" y="142"/>
                  </a:lnTo>
                  <a:lnTo>
                    <a:pt x="129" y="143"/>
                  </a:lnTo>
                  <a:lnTo>
                    <a:pt x="129" y="144"/>
                  </a:lnTo>
                  <a:lnTo>
                    <a:pt x="127" y="144"/>
                  </a:lnTo>
                  <a:lnTo>
                    <a:pt x="127" y="143"/>
                  </a:lnTo>
                  <a:lnTo>
                    <a:pt x="126" y="143"/>
                  </a:lnTo>
                  <a:lnTo>
                    <a:pt x="125" y="143"/>
                  </a:lnTo>
                  <a:lnTo>
                    <a:pt x="124" y="143"/>
                  </a:lnTo>
                  <a:lnTo>
                    <a:pt x="122" y="143"/>
                  </a:lnTo>
                  <a:lnTo>
                    <a:pt x="121" y="143"/>
                  </a:lnTo>
                  <a:lnTo>
                    <a:pt x="120" y="143"/>
                  </a:lnTo>
                  <a:lnTo>
                    <a:pt x="120" y="142"/>
                  </a:lnTo>
                  <a:lnTo>
                    <a:pt x="118" y="142"/>
                  </a:lnTo>
                  <a:lnTo>
                    <a:pt x="117" y="142"/>
                  </a:lnTo>
                  <a:lnTo>
                    <a:pt x="117" y="143"/>
                  </a:lnTo>
                  <a:lnTo>
                    <a:pt x="117" y="144"/>
                  </a:lnTo>
                  <a:lnTo>
                    <a:pt x="117" y="143"/>
                  </a:lnTo>
                  <a:lnTo>
                    <a:pt x="116" y="143"/>
                  </a:lnTo>
                  <a:lnTo>
                    <a:pt x="115" y="143"/>
                  </a:lnTo>
                  <a:lnTo>
                    <a:pt x="113" y="145"/>
                  </a:lnTo>
                  <a:lnTo>
                    <a:pt x="112" y="145"/>
                  </a:lnTo>
                  <a:lnTo>
                    <a:pt x="112" y="147"/>
                  </a:lnTo>
                  <a:lnTo>
                    <a:pt x="110" y="147"/>
                  </a:lnTo>
                  <a:lnTo>
                    <a:pt x="110" y="148"/>
                  </a:lnTo>
                  <a:lnTo>
                    <a:pt x="109" y="148"/>
                  </a:lnTo>
                  <a:lnTo>
                    <a:pt x="109" y="147"/>
                  </a:lnTo>
                  <a:lnTo>
                    <a:pt x="108" y="147"/>
                  </a:lnTo>
                  <a:lnTo>
                    <a:pt x="108" y="145"/>
                  </a:lnTo>
                  <a:lnTo>
                    <a:pt x="107" y="145"/>
                  </a:lnTo>
                  <a:lnTo>
                    <a:pt x="106" y="144"/>
                  </a:lnTo>
                  <a:lnTo>
                    <a:pt x="106" y="143"/>
                  </a:lnTo>
                  <a:lnTo>
                    <a:pt x="105" y="143"/>
                  </a:lnTo>
                  <a:lnTo>
                    <a:pt x="104" y="143"/>
                  </a:lnTo>
                  <a:lnTo>
                    <a:pt x="101" y="143"/>
                  </a:lnTo>
                  <a:lnTo>
                    <a:pt x="100" y="144"/>
                  </a:lnTo>
                  <a:lnTo>
                    <a:pt x="100" y="145"/>
                  </a:lnTo>
                  <a:lnTo>
                    <a:pt x="99" y="144"/>
                  </a:lnTo>
                  <a:lnTo>
                    <a:pt x="100" y="143"/>
                  </a:lnTo>
                  <a:lnTo>
                    <a:pt x="101" y="142"/>
                  </a:lnTo>
                  <a:lnTo>
                    <a:pt x="104" y="142"/>
                  </a:lnTo>
                  <a:lnTo>
                    <a:pt x="103" y="142"/>
                  </a:lnTo>
                  <a:lnTo>
                    <a:pt x="104" y="141"/>
                  </a:lnTo>
                  <a:lnTo>
                    <a:pt x="103" y="139"/>
                  </a:lnTo>
                  <a:lnTo>
                    <a:pt x="101" y="138"/>
                  </a:lnTo>
                  <a:lnTo>
                    <a:pt x="100" y="138"/>
                  </a:lnTo>
                  <a:lnTo>
                    <a:pt x="99" y="136"/>
                  </a:lnTo>
                  <a:lnTo>
                    <a:pt x="99" y="138"/>
                  </a:lnTo>
                  <a:lnTo>
                    <a:pt x="99" y="139"/>
                  </a:lnTo>
                  <a:lnTo>
                    <a:pt x="100" y="142"/>
                  </a:lnTo>
                  <a:lnTo>
                    <a:pt x="99" y="142"/>
                  </a:lnTo>
                  <a:lnTo>
                    <a:pt x="99" y="143"/>
                  </a:lnTo>
                  <a:lnTo>
                    <a:pt x="98" y="143"/>
                  </a:lnTo>
                  <a:lnTo>
                    <a:pt x="99" y="144"/>
                  </a:lnTo>
                  <a:lnTo>
                    <a:pt x="99" y="145"/>
                  </a:lnTo>
                  <a:lnTo>
                    <a:pt x="100" y="145"/>
                  </a:lnTo>
                  <a:lnTo>
                    <a:pt x="100" y="147"/>
                  </a:lnTo>
                  <a:lnTo>
                    <a:pt x="99" y="147"/>
                  </a:lnTo>
                  <a:lnTo>
                    <a:pt x="98" y="147"/>
                  </a:lnTo>
                  <a:lnTo>
                    <a:pt x="98" y="145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2"/>
                  </a:lnTo>
                  <a:lnTo>
                    <a:pt x="96" y="142"/>
                  </a:lnTo>
                  <a:lnTo>
                    <a:pt x="96" y="141"/>
                  </a:lnTo>
                  <a:lnTo>
                    <a:pt x="95" y="141"/>
                  </a:lnTo>
                  <a:lnTo>
                    <a:pt x="96" y="140"/>
                  </a:lnTo>
                  <a:lnTo>
                    <a:pt x="97" y="139"/>
                  </a:lnTo>
                  <a:lnTo>
                    <a:pt x="97" y="138"/>
                  </a:lnTo>
                  <a:lnTo>
                    <a:pt x="97" y="136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7" y="131"/>
                  </a:lnTo>
                  <a:lnTo>
                    <a:pt x="96" y="130"/>
                  </a:lnTo>
                  <a:lnTo>
                    <a:pt x="96" y="128"/>
                  </a:lnTo>
                  <a:lnTo>
                    <a:pt x="95" y="127"/>
                  </a:lnTo>
                  <a:lnTo>
                    <a:pt x="95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4" y="123"/>
                  </a:lnTo>
                  <a:lnTo>
                    <a:pt x="92" y="122"/>
                  </a:lnTo>
                  <a:lnTo>
                    <a:pt x="91" y="122"/>
                  </a:lnTo>
                  <a:lnTo>
                    <a:pt x="91" y="121"/>
                  </a:lnTo>
                  <a:lnTo>
                    <a:pt x="90" y="119"/>
                  </a:lnTo>
                  <a:lnTo>
                    <a:pt x="90" y="118"/>
                  </a:lnTo>
                  <a:lnTo>
                    <a:pt x="90" y="117"/>
                  </a:lnTo>
                  <a:lnTo>
                    <a:pt x="90" y="116"/>
                  </a:lnTo>
                  <a:lnTo>
                    <a:pt x="89" y="116"/>
                  </a:lnTo>
                  <a:lnTo>
                    <a:pt x="88" y="115"/>
                  </a:lnTo>
                  <a:lnTo>
                    <a:pt x="87" y="114"/>
                  </a:lnTo>
                  <a:lnTo>
                    <a:pt x="87" y="113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6" y="110"/>
                  </a:lnTo>
                  <a:lnTo>
                    <a:pt x="86" y="109"/>
                  </a:lnTo>
                  <a:lnTo>
                    <a:pt x="84" y="109"/>
                  </a:lnTo>
                  <a:lnTo>
                    <a:pt x="84" y="108"/>
                  </a:lnTo>
                  <a:lnTo>
                    <a:pt x="83" y="107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0" y="105"/>
                  </a:lnTo>
                  <a:lnTo>
                    <a:pt x="79" y="104"/>
                  </a:lnTo>
                  <a:lnTo>
                    <a:pt x="79" y="102"/>
                  </a:lnTo>
                  <a:lnTo>
                    <a:pt x="78" y="102"/>
                  </a:lnTo>
                  <a:lnTo>
                    <a:pt x="78" y="101"/>
                  </a:lnTo>
                  <a:lnTo>
                    <a:pt x="77" y="100"/>
                  </a:lnTo>
                  <a:lnTo>
                    <a:pt x="75" y="100"/>
                  </a:lnTo>
                  <a:lnTo>
                    <a:pt x="74" y="99"/>
                  </a:lnTo>
                  <a:lnTo>
                    <a:pt x="73" y="98"/>
                  </a:lnTo>
                  <a:lnTo>
                    <a:pt x="72" y="97"/>
                  </a:lnTo>
                  <a:lnTo>
                    <a:pt x="71" y="97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6" y="93"/>
                  </a:lnTo>
                  <a:lnTo>
                    <a:pt x="65" y="93"/>
                  </a:lnTo>
                  <a:lnTo>
                    <a:pt x="64" y="93"/>
                  </a:lnTo>
                  <a:lnTo>
                    <a:pt x="63" y="92"/>
                  </a:lnTo>
                  <a:lnTo>
                    <a:pt x="62" y="92"/>
                  </a:lnTo>
                  <a:lnTo>
                    <a:pt x="62" y="91"/>
                  </a:lnTo>
                  <a:lnTo>
                    <a:pt x="61" y="91"/>
                  </a:lnTo>
                  <a:lnTo>
                    <a:pt x="60" y="90"/>
                  </a:lnTo>
                  <a:lnTo>
                    <a:pt x="58" y="91"/>
                  </a:lnTo>
                  <a:lnTo>
                    <a:pt x="58" y="90"/>
                  </a:lnTo>
                  <a:lnTo>
                    <a:pt x="57" y="90"/>
                  </a:lnTo>
                  <a:lnTo>
                    <a:pt x="57" y="89"/>
                  </a:lnTo>
                  <a:lnTo>
                    <a:pt x="56" y="88"/>
                  </a:lnTo>
                  <a:lnTo>
                    <a:pt x="55" y="87"/>
                  </a:lnTo>
                  <a:lnTo>
                    <a:pt x="55" y="85"/>
                  </a:lnTo>
                  <a:lnTo>
                    <a:pt x="54" y="85"/>
                  </a:lnTo>
                  <a:lnTo>
                    <a:pt x="53" y="84"/>
                  </a:lnTo>
                  <a:lnTo>
                    <a:pt x="53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9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7" y="80"/>
                  </a:lnTo>
                  <a:lnTo>
                    <a:pt x="48" y="80"/>
                  </a:lnTo>
                  <a:lnTo>
                    <a:pt x="47" y="79"/>
                  </a:lnTo>
                  <a:lnTo>
                    <a:pt x="46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2"/>
                  </a:lnTo>
                  <a:lnTo>
                    <a:pt x="40" y="72"/>
                  </a:lnTo>
                  <a:lnTo>
                    <a:pt x="39" y="71"/>
                  </a:lnTo>
                  <a:lnTo>
                    <a:pt x="39" y="70"/>
                  </a:lnTo>
                  <a:lnTo>
                    <a:pt x="38" y="68"/>
                  </a:lnTo>
                  <a:lnTo>
                    <a:pt x="38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6"/>
                  </a:lnTo>
                  <a:lnTo>
                    <a:pt x="35" y="66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31" y="60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20" y="41"/>
                  </a:lnTo>
                  <a:lnTo>
                    <a:pt x="19" y="40"/>
                  </a:lnTo>
                  <a:lnTo>
                    <a:pt x="19" y="39"/>
                  </a:lnTo>
                  <a:lnTo>
                    <a:pt x="18" y="39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5" y="37"/>
                  </a:lnTo>
                  <a:lnTo>
                    <a:pt x="15" y="35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30" y="20"/>
                  </a:lnTo>
                  <a:lnTo>
                    <a:pt x="34" y="20"/>
                  </a:lnTo>
                  <a:lnTo>
                    <a:pt x="34" y="12"/>
                  </a:lnTo>
                  <a:lnTo>
                    <a:pt x="39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4" y="11"/>
                  </a:lnTo>
                  <a:lnTo>
                    <a:pt x="55" y="11"/>
                  </a:lnTo>
                  <a:lnTo>
                    <a:pt x="57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1" y="11"/>
                  </a:lnTo>
                  <a:lnTo>
                    <a:pt x="62" y="11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1" y="3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9" name="Freeform 126"/>
            <p:cNvSpPr>
              <a:spLocks/>
            </p:cNvSpPr>
            <p:nvPr/>
          </p:nvSpPr>
          <p:spPr bwMode="auto">
            <a:xfrm>
              <a:off x="2962275" y="2673350"/>
              <a:ext cx="363538" cy="393700"/>
            </a:xfrm>
            <a:custGeom>
              <a:avLst/>
              <a:gdLst>
                <a:gd name="T0" fmla="*/ 205 w 229"/>
                <a:gd name="T1" fmla="*/ 95 h 248"/>
                <a:gd name="T2" fmla="*/ 213 w 229"/>
                <a:gd name="T3" fmla="*/ 102 h 248"/>
                <a:gd name="T4" fmla="*/ 229 w 229"/>
                <a:gd name="T5" fmla="*/ 118 h 248"/>
                <a:gd name="T6" fmla="*/ 206 w 229"/>
                <a:gd name="T7" fmla="*/ 128 h 248"/>
                <a:gd name="T8" fmla="*/ 198 w 229"/>
                <a:gd name="T9" fmla="*/ 132 h 248"/>
                <a:gd name="T10" fmla="*/ 187 w 229"/>
                <a:gd name="T11" fmla="*/ 138 h 248"/>
                <a:gd name="T12" fmla="*/ 176 w 229"/>
                <a:gd name="T13" fmla="*/ 144 h 248"/>
                <a:gd name="T14" fmla="*/ 168 w 229"/>
                <a:gd name="T15" fmla="*/ 147 h 248"/>
                <a:gd name="T16" fmla="*/ 153 w 229"/>
                <a:gd name="T17" fmla="*/ 154 h 248"/>
                <a:gd name="T18" fmla="*/ 115 w 229"/>
                <a:gd name="T19" fmla="*/ 174 h 248"/>
                <a:gd name="T20" fmla="*/ 103 w 229"/>
                <a:gd name="T21" fmla="*/ 180 h 248"/>
                <a:gd name="T22" fmla="*/ 106 w 229"/>
                <a:gd name="T23" fmla="*/ 183 h 248"/>
                <a:gd name="T24" fmla="*/ 108 w 229"/>
                <a:gd name="T25" fmla="*/ 184 h 248"/>
                <a:gd name="T26" fmla="*/ 108 w 229"/>
                <a:gd name="T27" fmla="*/ 192 h 248"/>
                <a:gd name="T28" fmla="*/ 84 w 229"/>
                <a:gd name="T29" fmla="*/ 220 h 248"/>
                <a:gd name="T30" fmla="*/ 51 w 229"/>
                <a:gd name="T31" fmla="*/ 242 h 248"/>
                <a:gd name="T32" fmla="*/ 44 w 229"/>
                <a:gd name="T33" fmla="*/ 238 h 248"/>
                <a:gd name="T34" fmla="*/ 41 w 229"/>
                <a:gd name="T35" fmla="*/ 239 h 248"/>
                <a:gd name="T36" fmla="*/ 35 w 229"/>
                <a:gd name="T37" fmla="*/ 239 h 248"/>
                <a:gd name="T38" fmla="*/ 31 w 229"/>
                <a:gd name="T39" fmla="*/ 238 h 248"/>
                <a:gd name="T40" fmla="*/ 24 w 229"/>
                <a:gd name="T41" fmla="*/ 237 h 248"/>
                <a:gd name="T42" fmla="*/ 22 w 229"/>
                <a:gd name="T43" fmla="*/ 243 h 248"/>
                <a:gd name="T44" fmla="*/ 16 w 229"/>
                <a:gd name="T45" fmla="*/ 241 h 248"/>
                <a:gd name="T46" fmla="*/ 16 w 229"/>
                <a:gd name="T47" fmla="*/ 234 h 248"/>
                <a:gd name="T48" fmla="*/ 15 w 229"/>
                <a:gd name="T49" fmla="*/ 229 h 248"/>
                <a:gd name="T50" fmla="*/ 11 w 229"/>
                <a:gd name="T51" fmla="*/ 224 h 248"/>
                <a:gd name="T52" fmla="*/ 7 w 229"/>
                <a:gd name="T53" fmla="*/ 218 h 248"/>
                <a:gd name="T54" fmla="*/ 7 w 229"/>
                <a:gd name="T55" fmla="*/ 211 h 248"/>
                <a:gd name="T56" fmla="*/ 9 w 229"/>
                <a:gd name="T57" fmla="*/ 206 h 248"/>
                <a:gd name="T58" fmla="*/ 15 w 229"/>
                <a:gd name="T59" fmla="*/ 203 h 248"/>
                <a:gd name="T60" fmla="*/ 16 w 229"/>
                <a:gd name="T61" fmla="*/ 198 h 248"/>
                <a:gd name="T62" fmla="*/ 13 w 229"/>
                <a:gd name="T63" fmla="*/ 189 h 248"/>
                <a:gd name="T64" fmla="*/ 16 w 229"/>
                <a:gd name="T65" fmla="*/ 182 h 248"/>
                <a:gd name="T66" fmla="*/ 8 w 229"/>
                <a:gd name="T67" fmla="*/ 180 h 248"/>
                <a:gd name="T68" fmla="*/ 6 w 229"/>
                <a:gd name="T69" fmla="*/ 174 h 248"/>
                <a:gd name="T70" fmla="*/ 6 w 229"/>
                <a:gd name="T71" fmla="*/ 169 h 248"/>
                <a:gd name="T72" fmla="*/ 4 w 229"/>
                <a:gd name="T73" fmla="*/ 163 h 248"/>
                <a:gd name="T74" fmla="*/ 7 w 229"/>
                <a:gd name="T75" fmla="*/ 152 h 248"/>
                <a:gd name="T76" fmla="*/ 33 w 229"/>
                <a:gd name="T77" fmla="*/ 128 h 248"/>
                <a:gd name="T78" fmla="*/ 44 w 229"/>
                <a:gd name="T79" fmla="*/ 116 h 248"/>
                <a:gd name="T80" fmla="*/ 54 w 229"/>
                <a:gd name="T81" fmla="*/ 108 h 248"/>
                <a:gd name="T82" fmla="*/ 57 w 229"/>
                <a:gd name="T83" fmla="*/ 104 h 248"/>
                <a:gd name="T84" fmla="*/ 60 w 229"/>
                <a:gd name="T85" fmla="*/ 102 h 248"/>
                <a:gd name="T86" fmla="*/ 65 w 229"/>
                <a:gd name="T87" fmla="*/ 99 h 248"/>
                <a:gd name="T88" fmla="*/ 68 w 229"/>
                <a:gd name="T89" fmla="*/ 98 h 248"/>
                <a:gd name="T90" fmla="*/ 71 w 229"/>
                <a:gd name="T91" fmla="*/ 95 h 248"/>
                <a:gd name="T92" fmla="*/ 75 w 229"/>
                <a:gd name="T93" fmla="*/ 94 h 248"/>
                <a:gd name="T94" fmla="*/ 78 w 229"/>
                <a:gd name="T95" fmla="*/ 89 h 248"/>
                <a:gd name="T96" fmla="*/ 83 w 229"/>
                <a:gd name="T97" fmla="*/ 90 h 248"/>
                <a:gd name="T98" fmla="*/ 89 w 229"/>
                <a:gd name="T99" fmla="*/ 88 h 248"/>
                <a:gd name="T100" fmla="*/ 92 w 229"/>
                <a:gd name="T101" fmla="*/ 89 h 248"/>
                <a:gd name="T102" fmla="*/ 98 w 229"/>
                <a:gd name="T103" fmla="*/ 86 h 248"/>
                <a:gd name="T104" fmla="*/ 102 w 229"/>
                <a:gd name="T105" fmla="*/ 85 h 248"/>
                <a:gd name="T106" fmla="*/ 107 w 229"/>
                <a:gd name="T107" fmla="*/ 86 h 248"/>
                <a:gd name="T108" fmla="*/ 111 w 229"/>
                <a:gd name="T109" fmla="*/ 89 h 248"/>
                <a:gd name="T110" fmla="*/ 117 w 229"/>
                <a:gd name="T111" fmla="*/ 90 h 248"/>
                <a:gd name="T112" fmla="*/ 117 w 229"/>
                <a:gd name="T113" fmla="*/ 85 h 248"/>
                <a:gd name="T114" fmla="*/ 117 w 229"/>
                <a:gd name="T115" fmla="*/ 1 h 248"/>
                <a:gd name="T116" fmla="*/ 174 w 229"/>
                <a:gd name="T117" fmla="*/ 6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248">
                  <a:moveTo>
                    <a:pt x="174" y="65"/>
                  </a:moveTo>
                  <a:lnTo>
                    <a:pt x="176" y="66"/>
                  </a:lnTo>
                  <a:lnTo>
                    <a:pt x="195" y="85"/>
                  </a:lnTo>
                  <a:lnTo>
                    <a:pt x="200" y="89"/>
                  </a:lnTo>
                  <a:lnTo>
                    <a:pt x="203" y="93"/>
                  </a:lnTo>
                  <a:lnTo>
                    <a:pt x="204" y="94"/>
                  </a:lnTo>
                  <a:lnTo>
                    <a:pt x="205" y="95"/>
                  </a:lnTo>
                  <a:lnTo>
                    <a:pt x="206" y="96"/>
                  </a:lnTo>
                  <a:lnTo>
                    <a:pt x="209" y="97"/>
                  </a:lnTo>
                  <a:lnTo>
                    <a:pt x="209" y="98"/>
                  </a:lnTo>
                  <a:lnTo>
                    <a:pt x="210" y="98"/>
                  </a:lnTo>
                  <a:lnTo>
                    <a:pt x="211" y="99"/>
                  </a:lnTo>
                  <a:lnTo>
                    <a:pt x="212" y="101"/>
                  </a:lnTo>
                  <a:lnTo>
                    <a:pt x="213" y="102"/>
                  </a:lnTo>
                  <a:lnTo>
                    <a:pt x="214" y="103"/>
                  </a:lnTo>
                  <a:lnTo>
                    <a:pt x="215" y="104"/>
                  </a:lnTo>
                  <a:lnTo>
                    <a:pt x="217" y="105"/>
                  </a:lnTo>
                  <a:lnTo>
                    <a:pt x="218" y="106"/>
                  </a:lnTo>
                  <a:lnTo>
                    <a:pt x="219" y="106"/>
                  </a:lnTo>
                  <a:lnTo>
                    <a:pt x="228" y="116"/>
                  </a:lnTo>
                  <a:lnTo>
                    <a:pt x="229" y="118"/>
                  </a:lnTo>
                  <a:lnTo>
                    <a:pt x="217" y="123"/>
                  </a:lnTo>
                  <a:lnTo>
                    <a:pt x="214" y="124"/>
                  </a:lnTo>
                  <a:lnTo>
                    <a:pt x="212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8" y="128"/>
                  </a:lnTo>
                  <a:lnTo>
                    <a:pt x="206" y="128"/>
                  </a:lnTo>
                  <a:lnTo>
                    <a:pt x="206" y="129"/>
                  </a:lnTo>
                  <a:lnTo>
                    <a:pt x="205" y="129"/>
                  </a:lnTo>
                  <a:lnTo>
                    <a:pt x="204" y="130"/>
                  </a:lnTo>
                  <a:lnTo>
                    <a:pt x="203" y="130"/>
                  </a:lnTo>
                  <a:lnTo>
                    <a:pt x="202" y="130"/>
                  </a:lnTo>
                  <a:lnTo>
                    <a:pt x="201" y="131"/>
                  </a:lnTo>
                  <a:lnTo>
                    <a:pt x="198" y="132"/>
                  </a:lnTo>
                  <a:lnTo>
                    <a:pt x="197" y="133"/>
                  </a:lnTo>
                  <a:lnTo>
                    <a:pt x="196" y="133"/>
                  </a:lnTo>
                  <a:lnTo>
                    <a:pt x="195" y="135"/>
                  </a:lnTo>
                  <a:lnTo>
                    <a:pt x="193" y="136"/>
                  </a:lnTo>
                  <a:lnTo>
                    <a:pt x="192" y="137"/>
                  </a:lnTo>
                  <a:lnTo>
                    <a:pt x="189" y="137"/>
                  </a:lnTo>
                  <a:lnTo>
                    <a:pt x="187" y="138"/>
                  </a:lnTo>
                  <a:lnTo>
                    <a:pt x="185" y="139"/>
                  </a:lnTo>
                  <a:lnTo>
                    <a:pt x="183" y="140"/>
                  </a:lnTo>
                  <a:lnTo>
                    <a:pt x="180" y="141"/>
                  </a:lnTo>
                  <a:lnTo>
                    <a:pt x="179" y="142"/>
                  </a:lnTo>
                  <a:lnTo>
                    <a:pt x="178" y="142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5" y="145"/>
                  </a:lnTo>
                  <a:lnTo>
                    <a:pt x="174" y="146"/>
                  </a:lnTo>
                  <a:lnTo>
                    <a:pt x="171" y="146"/>
                  </a:lnTo>
                  <a:lnTo>
                    <a:pt x="171" y="147"/>
                  </a:lnTo>
                  <a:lnTo>
                    <a:pt x="170" y="147"/>
                  </a:lnTo>
                  <a:lnTo>
                    <a:pt x="169" y="147"/>
                  </a:lnTo>
                  <a:lnTo>
                    <a:pt x="168" y="147"/>
                  </a:lnTo>
                  <a:lnTo>
                    <a:pt x="167" y="148"/>
                  </a:lnTo>
                  <a:lnTo>
                    <a:pt x="166" y="148"/>
                  </a:lnTo>
                  <a:lnTo>
                    <a:pt x="158" y="152"/>
                  </a:lnTo>
                  <a:lnTo>
                    <a:pt x="155" y="153"/>
                  </a:lnTo>
                  <a:lnTo>
                    <a:pt x="155" y="154"/>
                  </a:lnTo>
                  <a:lnTo>
                    <a:pt x="154" y="154"/>
                  </a:lnTo>
                  <a:lnTo>
                    <a:pt x="153" y="154"/>
                  </a:lnTo>
                  <a:lnTo>
                    <a:pt x="152" y="155"/>
                  </a:lnTo>
                  <a:lnTo>
                    <a:pt x="150" y="156"/>
                  </a:lnTo>
                  <a:lnTo>
                    <a:pt x="149" y="157"/>
                  </a:lnTo>
                  <a:lnTo>
                    <a:pt x="141" y="162"/>
                  </a:lnTo>
                  <a:lnTo>
                    <a:pt x="140" y="162"/>
                  </a:lnTo>
                  <a:lnTo>
                    <a:pt x="134" y="165"/>
                  </a:lnTo>
                  <a:lnTo>
                    <a:pt x="115" y="174"/>
                  </a:lnTo>
                  <a:lnTo>
                    <a:pt x="110" y="175"/>
                  </a:lnTo>
                  <a:lnTo>
                    <a:pt x="109" y="176"/>
                  </a:lnTo>
                  <a:lnTo>
                    <a:pt x="106" y="178"/>
                  </a:lnTo>
                  <a:lnTo>
                    <a:pt x="106" y="179"/>
                  </a:lnTo>
                  <a:lnTo>
                    <a:pt x="104" y="179"/>
                  </a:lnTo>
                  <a:lnTo>
                    <a:pt x="104" y="180"/>
                  </a:lnTo>
                  <a:lnTo>
                    <a:pt x="103" y="180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3" y="183"/>
                  </a:lnTo>
                  <a:lnTo>
                    <a:pt x="103" y="182"/>
                  </a:lnTo>
                  <a:lnTo>
                    <a:pt x="104" y="182"/>
                  </a:lnTo>
                  <a:lnTo>
                    <a:pt x="106" y="182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4" y="184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4"/>
                  </a:lnTo>
                  <a:lnTo>
                    <a:pt x="107" y="184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7" y="186"/>
                  </a:lnTo>
                  <a:lnTo>
                    <a:pt x="106" y="188"/>
                  </a:lnTo>
                  <a:lnTo>
                    <a:pt x="107" y="190"/>
                  </a:lnTo>
                  <a:lnTo>
                    <a:pt x="107" y="191"/>
                  </a:lnTo>
                  <a:lnTo>
                    <a:pt x="107" y="192"/>
                  </a:lnTo>
                  <a:lnTo>
                    <a:pt x="108" y="192"/>
                  </a:lnTo>
                  <a:lnTo>
                    <a:pt x="108" y="194"/>
                  </a:lnTo>
                  <a:lnTo>
                    <a:pt x="109" y="194"/>
                  </a:lnTo>
                  <a:lnTo>
                    <a:pt x="108" y="195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8" y="204"/>
                  </a:lnTo>
                  <a:lnTo>
                    <a:pt x="84" y="220"/>
                  </a:lnTo>
                  <a:lnTo>
                    <a:pt x="83" y="220"/>
                  </a:lnTo>
                  <a:lnTo>
                    <a:pt x="55" y="248"/>
                  </a:lnTo>
                  <a:lnTo>
                    <a:pt x="54" y="247"/>
                  </a:lnTo>
                  <a:lnTo>
                    <a:pt x="52" y="245"/>
                  </a:lnTo>
                  <a:lnTo>
                    <a:pt x="52" y="243"/>
                  </a:lnTo>
                  <a:lnTo>
                    <a:pt x="52" y="242"/>
                  </a:lnTo>
                  <a:lnTo>
                    <a:pt x="51" y="242"/>
                  </a:lnTo>
                  <a:lnTo>
                    <a:pt x="50" y="242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1"/>
                  </a:lnTo>
                  <a:lnTo>
                    <a:pt x="47" y="240"/>
                  </a:lnTo>
                  <a:lnTo>
                    <a:pt x="46" y="239"/>
                  </a:lnTo>
                  <a:lnTo>
                    <a:pt x="44" y="238"/>
                  </a:lnTo>
                  <a:lnTo>
                    <a:pt x="44" y="237"/>
                  </a:lnTo>
                  <a:lnTo>
                    <a:pt x="43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1" y="237"/>
                  </a:lnTo>
                  <a:lnTo>
                    <a:pt x="41" y="238"/>
                  </a:lnTo>
                  <a:lnTo>
                    <a:pt x="41" y="239"/>
                  </a:lnTo>
                  <a:lnTo>
                    <a:pt x="40" y="239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8" y="240"/>
                  </a:lnTo>
                  <a:lnTo>
                    <a:pt x="37" y="239"/>
                  </a:lnTo>
                  <a:lnTo>
                    <a:pt x="35" y="239"/>
                  </a:lnTo>
                  <a:lnTo>
                    <a:pt x="35" y="240"/>
                  </a:lnTo>
                  <a:lnTo>
                    <a:pt x="34" y="240"/>
                  </a:lnTo>
                  <a:lnTo>
                    <a:pt x="34" y="240"/>
                  </a:lnTo>
                  <a:lnTo>
                    <a:pt x="33" y="239"/>
                  </a:lnTo>
                  <a:lnTo>
                    <a:pt x="32" y="239"/>
                  </a:lnTo>
                  <a:lnTo>
                    <a:pt x="32" y="238"/>
                  </a:lnTo>
                  <a:lnTo>
                    <a:pt x="31" y="238"/>
                  </a:lnTo>
                  <a:lnTo>
                    <a:pt x="31" y="237"/>
                  </a:lnTo>
                  <a:lnTo>
                    <a:pt x="30" y="237"/>
                  </a:lnTo>
                  <a:lnTo>
                    <a:pt x="29" y="235"/>
                  </a:lnTo>
                  <a:lnTo>
                    <a:pt x="28" y="235"/>
                  </a:lnTo>
                  <a:lnTo>
                    <a:pt x="26" y="235"/>
                  </a:lnTo>
                  <a:lnTo>
                    <a:pt x="25" y="237"/>
                  </a:lnTo>
                  <a:lnTo>
                    <a:pt x="24" y="237"/>
                  </a:lnTo>
                  <a:lnTo>
                    <a:pt x="24" y="238"/>
                  </a:lnTo>
                  <a:lnTo>
                    <a:pt x="23" y="238"/>
                  </a:lnTo>
                  <a:lnTo>
                    <a:pt x="23" y="239"/>
                  </a:lnTo>
                  <a:lnTo>
                    <a:pt x="22" y="240"/>
                  </a:lnTo>
                  <a:lnTo>
                    <a:pt x="22" y="241"/>
                  </a:lnTo>
                  <a:lnTo>
                    <a:pt x="22" y="242"/>
                  </a:lnTo>
                  <a:lnTo>
                    <a:pt x="22" y="243"/>
                  </a:lnTo>
                  <a:lnTo>
                    <a:pt x="21" y="243"/>
                  </a:lnTo>
                  <a:lnTo>
                    <a:pt x="21" y="245"/>
                  </a:lnTo>
                  <a:lnTo>
                    <a:pt x="20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7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5" y="239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6" y="234"/>
                  </a:lnTo>
                  <a:lnTo>
                    <a:pt x="16" y="233"/>
                  </a:lnTo>
                  <a:lnTo>
                    <a:pt x="16" y="232"/>
                  </a:lnTo>
                  <a:lnTo>
                    <a:pt x="15" y="232"/>
                  </a:lnTo>
                  <a:lnTo>
                    <a:pt x="15" y="231"/>
                  </a:lnTo>
                  <a:lnTo>
                    <a:pt x="15" y="230"/>
                  </a:lnTo>
                  <a:lnTo>
                    <a:pt x="15" y="229"/>
                  </a:lnTo>
                  <a:lnTo>
                    <a:pt x="15" y="229"/>
                  </a:lnTo>
                  <a:lnTo>
                    <a:pt x="14" y="229"/>
                  </a:lnTo>
                  <a:lnTo>
                    <a:pt x="14" y="228"/>
                  </a:lnTo>
                  <a:lnTo>
                    <a:pt x="14" y="226"/>
                  </a:lnTo>
                  <a:lnTo>
                    <a:pt x="13" y="225"/>
                  </a:lnTo>
                  <a:lnTo>
                    <a:pt x="12" y="225"/>
                  </a:lnTo>
                  <a:lnTo>
                    <a:pt x="12" y="224"/>
                  </a:lnTo>
                  <a:lnTo>
                    <a:pt x="11" y="224"/>
                  </a:lnTo>
                  <a:lnTo>
                    <a:pt x="9" y="223"/>
                  </a:lnTo>
                  <a:lnTo>
                    <a:pt x="8" y="222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7" y="220"/>
                  </a:lnTo>
                  <a:lnTo>
                    <a:pt x="7" y="218"/>
                  </a:lnTo>
                  <a:lnTo>
                    <a:pt x="7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7" y="215"/>
                  </a:lnTo>
                  <a:lnTo>
                    <a:pt x="7" y="214"/>
                  </a:lnTo>
                  <a:lnTo>
                    <a:pt x="7" y="213"/>
                  </a:lnTo>
                  <a:lnTo>
                    <a:pt x="7" y="212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7" y="209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7" y="206"/>
                  </a:lnTo>
                  <a:lnTo>
                    <a:pt x="8" y="206"/>
                  </a:lnTo>
                  <a:lnTo>
                    <a:pt x="9" y="206"/>
                  </a:lnTo>
                  <a:lnTo>
                    <a:pt x="11" y="207"/>
                  </a:lnTo>
                  <a:lnTo>
                    <a:pt x="12" y="206"/>
                  </a:lnTo>
                  <a:lnTo>
                    <a:pt x="13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4"/>
                  </a:lnTo>
                  <a:lnTo>
                    <a:pt x="15" y="203"/>
                  </a:lnTo>
                  <a:lnTo>
                    <a:pt x="16" y="201"/>
                  </a:lnTo>
                  <a:lnTo>
                    <a:pt x="17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6" y="200"/>
                  </a:lnTo>
                  <a:lnTo>
                    <a:pt x="16" y="199"/>
                  </a:lnTo>
                  <a:lnTo>
                    <a:pt x="16" y="198"/>
                  </a:lnTo>
                  <a:lnTo>
                    <a:pt x="16" y="197"/>
                  </a:lnTo>
                  <a:lnTo>
                    <a:pt x="14" y="194"/>
                  </a:lnTo>
                  <a:lnTo>
                    <a:pt x="14" y="192"/>
                  </a:lnTo>
                  <a:lnTo>
                    <a:pt x="14" y="191"/>
                  </a:lnTo>
                  <a:lnTo>
                    <a:pt x="14" y="190"/>
                  </a:lnTo>
                  <a:lnTo>
                    <a:pt x="13" y="190"/>
                  </a:lnTo>
                  <a:lnTo>
                    <a:pt x="13" y="189"/>
                  </a:lnTo>
                  <a:lnTo>
                    <a:pt x="14" y="188"/>
                  </a:lnTo>
                  <a:lnTo>
                    <a:pt x="14" y="187"/>
                  </a:lnTo>
                  <a:lnTo>
                    <a:pt x="15" y="186"/>
                  </a:lnTo>
                  <a:lnTo>
                    <a:pt x="15" y="184"/>
                  </a:lnTo>
                  <a:lnTo>
                    <a:pt x="16" y="184"/>
                  </a:lnTo>
                  <a:lnTo>
                    <a:pt x="16" y="183"/>
                  </a:lnTo>
                  <a:lnTo>
                    <a:pt x="16" y="182"/>
                  </a:lnTo>
                  <a:lnTo>
                    <a:pt x="15" y="181"/>
                  </a:lnTo>
                  <a:lnTo>
                    <a:pt x="14" y="181"/>
                  </a:lnTo>
                  <a:lnTo>
                    <a:pt x="13" y="180"/>
                  </a:lnTo>
                  <a:lnTo>
                    <a:pt x="12" y="180"/>
                  </a:lnTo>
                  <a:lnTo>
                    <a:pt x="11" y="180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8" y="181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7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4"/>
                  </a:lnTo>
                  <a:lnTo>
                    <a:pt x="4" y="173"/>
                  </a:lnTo>
                  <a:lnTo>
                    <a:pt x="4" y="172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5" y="170"/>
                  </a:lnTo>
                  <a:lnTo>
                    <a:pt x="6" y="169"/>
                  </a:lnTo>
                  <a:lnTo>
                    <a:pt x="6" y="167"/>
                  </a:lnTo>
                  <a:lnTo>
                    <a:pt x="6" y="166"/>
                  </a:lnTo>
                  <a:lnTo>
                    <a:pt x="6" y="165"/>
                  </a:lnTo>
                  <a:lnTo>
                    <a:pt x="5" y="165"/>
                  </a:lnTo>
                  <a:lnTo>
                    <a:pt x="5" y="164"/>
                  </a:lnTo>
                  <a:lnTo>
                    <a:pt x="4" y="164"/>
                  </a:lnTo>
                  <a:lnTo>
                    <a:pt x="4" y="163"/>
                  </a:lnTo>
                  <a:lnTo>
                    <a:pt x="3" y="162"/>
                  </a:lnTo>
                  <a:lnTo>
                    <a:pt x="1" y="162"/>
                  </a:lnTo>
                  <a:lnTo>
                    <a:pt x="0" y="159"/>
                  </a:lnTo>
                  <a:lnTo>
                    <a:pt x="1" y="158"/>
                  </a:lnTo>
                  <a:lnTo>
                    <a:pt x="3" y="157"/>
                  </a:lnTo>
                  <a:lnTo>
                    <a:pt x="4" y="157"/>
                  </a:lnTo>
                  <a:lnTo>
                    <a:pt x="7" y="152"/>
                  </a:lnTo>
                  <a:lnTo>
                    <a:pt x="11" y="149"/>
                  </a:lnTo>
                  <a:lnTo>
                    <a:pt x="16" y="145"/>
                  </a:lnTo>
                  <a:lnTo>
                    <a:pt x="17" y="144"/>
                  </a:lnTo>
                  <a:lnTo>
                    <a:pt x="18" y="142"/>
                  </a:lnTo>
                  <a:lnTo>
                    <a:pt x="24" y="137"/>
                  </a:lnTo>
                  <a:lnTo>
                    <a:pt x="26" y="135"/>
                  </a:lnTo>
                  <a:lnTo>
                    <a:pt x="33" y="128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5" y="124"/>
                  </a:lnTo>
                  <a:lnTo>
                    <a:pt x="40" y="120"/>
                  </a:lnTo>
                  <a:lnTo>
                    <a:pt x="41" y="120"/>
                  </a:lnTo>
                  <a:lnTo>
                    <a:pt x="42" y="119"/>
                  </a:lnTo>
                  <a:lnTo>
                    <a:pt x="44" y="116"/>
                  </a:lnTo>
                  <a:lnTo>
                    <a:pt x="44" y="115"/>
                  </a:lnTo>
                  <a:lnTo>
                    <a:pt x="48" y="113"/>
                  </a:lnTo>
                  <a:lnTo>
                    <a:pt x="51" y="110"/>
                  </a:lnTo>
                  <a:lnTo>
                    <a:pt x="52" y="110"/>
                  </a:lnTo>
                  <a:lnTo>
                    <a:pt x="54" y="110"/>
                  </a:lnTo>
                  <a:lnTo>
                    <a:pt x="55" y="110"/>
                  </a:lnTo>
                  <a:lnTo>
                    <a:pt x="54" y="108"/>
                  </a:lnTo>
                  <a:lnTo>
                    <a:pt x="55" y="108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6" y="106"/>
                  </a:lnTo>
                  <a:lnTo>
                    <a:pt x="56" y="105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59" y="101"/>
                  </a:lnTo>
                  <a:lnTo>
                    <a:pt x="60" y="101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5" y="99"/>
                  </a:lnTo>
                  <a:lnTo>
                    <a:pt x="64" y="99"/>
                  </a:lnTo>
                  <a:lnTo>
                    <a:pt x="64" y="98"/>
                  </a:lnTo>
                  <a:lnTo>
                    <a:pt x="65" y="98"/>
                  </a:lnTo>
                  <a:lnTo>
                    <a:pt x="66" y="99"/>
                  </a:lnTo>
                  <a:lnTo>
                    <a:pt x="67" y="99"/>
                  </a:lnTo>
                  <a:lnTo>
                    <a:pt x="67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7" y="97"/>
                  </a:lnTo>
                  <a:lnTo>
                    <a:pt x="68" y="96"/>
                  </a:lnTo>
                  <a:lnTo>
                    <a:pt x="68" y="95"/>
                  </a:lnTo>
                  <a:lnTo>
                    <a:pt x="69" y="94"/>
                  </a:lnTo>
                  <a:lnTo>
                    <a:pt x="71" y="94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2" y="94"/>
                  </a:lnTo>
                  <a:lnTo>
                    <a:pt x="73" y="94"/>
                  </a:lnTo>
                  <a:lnTo>
                    <a:pt x="73" y="93"/>
                  </a:lnTo>
                  <a:lnTo>
                    <a:pt x="74" y="93"/>
                  </a:lnTo>
                  <a:lnTo>
                    <a:pt x="75" y="93"/>
                  </a:lnTo>
                  <a:lnTo>
                    <a:pt x="75" y="94"/>
                  </a:lnTo>
                  <a:lnTo>
                    <a:pt x="76" y="94"/>
                  </a:lnTo>
                  <a:lnTo>
                    <a:pt x="77" y="93"/>
                  </a:lnTo>
                  <a:lnTo>
                    <a:pt x="78" y="93"/>
                  </a:lnTo>
                  <a:lnTo>
                    <a:pt x="80" y="91"/>
                  </a:lnTo>
                  <a:lnTo>
                    <a:pt x="78" y="91"/>
                  </a:lnTo>
                  <a:lnTo>
                    <a:pt x="78" y="90"/>
                  </a:lnTo>
                  <a:lnTo>
                    <a:pt x="78" y="89"/>
                  </a:lnTo>
                  <a:lnTo>
                    <a:pt x="80" y="89"/>
                  </a:lnTo>
                  <a:lnTo>
                    <a:pt x="81" y="89"/>
                  </a:lnTo>
                  <a:lnTo>
                    <a:pt x="81" y="90"/>
                  </a:lnTo>
                  <a:lnTo>
                    <a:pt x="82" y="90"/>
                  </a:lnTo>
                  <a:lnTo>
                    <a:pt x="82" y="91"/>
                  </a:lnTo>
                  <a:lnTo>
                    <a:pt x="83" y="91"/>
                  </a:lnTo>
                  <a:lnTo>
                    <a:pt x="83" y="90"/>
                  </a:lnTo>
                  <a:lnTo>
                    <a:pt x="84" y="89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6" y="90"/>
                  </a:lnTo>
                  <a:lnTo>
                    <a:pt x="88" y="90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7"/>
                  </a:lnTo>
                  <a:lnTo>
                    <a:pt x="90" y="87"/>
                  </a:lnTo>
                  <a:lnTo>
                    <a:pt x="91" y="87"/>
                  </a:lnTo>
                  <a:lnTo>
                    <a:pt x="90" y="88"/>
                  </a:lnTo>
                  <a:lnTo>
                    <a:pt x="91" y="89"/>
                  </a:lnTo>
                  <a:lnTo>
                    <a:pt x="92" y="89"/>
                  </a:lnTo>
                  <a:lnTo>
                    <a:pt x="93" y="89"/>
                  </a:lnTo>
                  <a:lnTo>
                    <a:pt x="94" y="89"/>
                  </a:lnTo>
                  <a:lnTo>
                    <a:pt x="95" y="89"/>
                  </a:lnTo>
                  <a:lnTo>
                    <a:pt x="97" y="89"/>
                  </a:lnTo>
                  <a:lnTo>
                    <a:pt x="97" y="88"/>
                  </a:lnTo>
                  <a:lnTo>
                    <a:pt x="97" y="87"/>
                  </a:lnTo>
                  <a:lnTo>
                    <a:pt x="98" y="86"/>
                  </a:lnTo>
                  <a:lnTo>
                    <a:pt x="99" y="85"/>
                  </a:lnTo>
                  <a:lnTo>
                    <a:pt x="99" y="86"/>
                  </a:lnTo>
                  <a:lnTo>
                    <a:pt x="99" y="87"/>
                  </a:lnTo>
                  <a:lnTo>
                    <a:pt x="100" y="87"/>
                  </a:lnTo>
                  <a:lnTo>
                    <a:pt x="101" y="86"/>
                  </a:lnTo>
                  <a:lnTo>
                    <a:pt x="102" y="86"/>
                  </a:lnTo>
                  <a:lnTo>
                    <a:pt x="102" y="85"/>
                  </a:lnTo>
                  <a:lnTo>
                    <a:pt x="102" y="84"/>
                  </a:lnTo>
                  <a:lnTo>
                    <a:pt x="103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7" y="87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9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2" y="89"/>
                  </a:lnTo>
                  <a:lnTo>
                    <a:pt x="114" y="89"/>
                  </a:lnTo>
                  <a:lnTo>
                    <a:pt x="115" y="89"/>
                  </a:lnTo>
                  <a:lnTo>
                    <a:pt x="116" y="89"/>
                  </a:lnTo>
                  <a:lnTo>
                    <a:pt x="117" y="90"/>
                  </a:lnTo>
                  <a:lnTo>
                    <a:pt x="117" y="89"/>
                  </a:lnTo>
                  <a:lnTo>
                    <a:pt x="118" y="89"/>
                  </a:lnTo>
                  <a:lnTo>
                    <a:pt x="118" y="88"/>
                  </a:lnTo>
                  <a:lnTo>
                    <a:pt x="118" y="87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7" y="85"/>
                  </a:lnTo>
                  <a:lnTo>
                    <a:pt x="117" y="74"/>
                  </a:lnTo>
                  <a:lnTo>
                    <a:pt x="117" y="68"/>
                  </a:lnTo>
                  <a:lnTo>
                    <a:pt x="117" y="47"/>
                  </a:lnTo>
                  <a:lnTo>
                    <a:pt x="117" y="43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8" y="2"/>
                  </a:lnTo>
                  <a:lnTo>
                    <a:pt x="135" y="20"/>
                  </a:lnTo>
                  <a:lnTo>
                    <a:pt x="144" y="31"/>
                  </a:lnTo>
                  <a:lnTo>
                    <a:pt x="149" y="37"/>
                  </a:lnTo>
                  <a:lnTo>
                    <a:pt x="163" y="53"/>
                  </a:lnTo>
                  <a:lnTo>
                    <a:pt x="174" y="6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0" name="Freeform 133"/>
            <p:cNvSpPr>
              <a:spLocks/>
            </p:cNvSpPr>
            <p:nvPr/>
          </p:nvSpPr>
          <p:spPr bwMode="auto">
            <a:xfrm>
              <a:off x="3238500" y="2519363"/>
              <a:ext cx="481013" cy="341313"/>
            </a:xfrm>
            <a:custGeom>
              <a:avLst/>
              <a:gdLst>
                <a:gd name="T0" fmla="*/ 171 w 303"/>
                <a:gd name="T1" fmla="*/ 16 h 215"/>
                <a:gd name="T2" fmla="*/ 185 w 303"/>
                <a:gd name="T3" fmla="*/ 8 h 215"/>
                <a:gd name="T4" fmla="*/ 199 w 303"/>
                <a:gd name="T5" fmla="*/ 12 h 215"/>
                <a:gd name="T6" fmla="*/ 210 w 303"/>
                <a:gd name="T7" fmla="*/ 32 h 215"/>
                <a:gd name="T8" fmla="*/ 212 w 303"/>
                <a:gd name="T9" fmla="*/ 43 h 215"/>
                <a:gd name="T10" fmla="*/ 217 w 303"/>
                <a:gd name="T11" fmla="*/ 56 h 215"/>
                <a:gd name="T12" fmla="*/ 217 w 303"/>
                <a:gd name="T13" fmla="*/ 67 h 215"/>
                <a:gd name="T14" fmla="*/ 228 w 303"/>
                <a:gd name="T15" fmla="*/ 77 h 215"/>
                <a:gd name="T16" fmla="*/ 240 w 303"/>
                <a:gd name="T17" fmla="*/ 78 h 215"/>
                <a:gd name="T18" fmla="*/ 246 w 303"/>
                <a:gd name="T19" fmla="*/ 83 h 215"/>
                <a:gd name="T20" fmla="*/ 251 w 303"/>
                <a:gd name="T21" fmla="*/ 91 h 215"/>
                <a:gd name="T22" fmla="*/ 261 w 303"/>
                <a:gd name="T23" fmla="*/ 90 h 215"/>
                <a:gd name="T24" fmla="*/ 270 w 303"/>
                <a:gd name="T25" fmla="*/ 95 h 215"/>
                <a:gd name="T26" fmla="*/ 279 w 303"/>
                <a:gd name="T27" fmla="*/ 108 h 215"/>
                <a:gd name="T28" fmla="*/ 278 w 303"/>
                <a:gd name="T29" fmla="*/ 124 h 215"/>
                <a:gd name="T30" fmla="*/ 287 w 303"/>
                <a:gd name="T31" fmla="*/ 135 h 215"/>
                <a:gd name="T32" fmla="*/ 300 w 303"/>
                <a:gd name="T33" fmla="*/ 144 h 215"/>
                <a:gd name="T34" fmla="*/ 298 w 303"/>
                <a:gd name="T35" fmla="*/ 158 h 215"/>
                <a:gd name="T36" fmla="*/ 301 w 303"/>
                <a:gd name="T37" fmla="*/ 167 h 215"/>
                <a:gd name="T38" fmla="*/ 295 w 303"/>
                <a:gd name="T39" fmla="*/ 177 h 215"/>
                <a:gd name="T40" fmla="*/ 285 w 303"/>
                <a:gd name="T41" fmla="*/ 185 h 215"/>
                <a:gd name="T42" fmla="*/ 278 w 303"/>
                <a:gd name="T43" fmla="*/ 171 h 215"/>
                <a:gd name="T44" fmla="*/ 268 w 303"/>
                <a:gd name="T45" fmla="*/ 162 h 215"/>
                <a:gd name="T46" fmla="*/ 258 w 303"/>
                <a:gd name="T47" fmla="*/ 157 h 215"/>
                <a:gd name="T48" fmla="*/ 245 w 303"/>
                <a:gd name="T49" fmla="*/ 154 h 215"/>
                <a:gd name="T50" fmla="*/ 235 w 303"/>
                <a:gd name="T51" fmla="*/ 146 h 215"/>
                <a:gd name="T52" fmla="*/ 223 w 303"/>
                <a:gd name="T53" fmla="*/ 146 h 215"/>
                <a:gd name="T54" fmla="*/ 212 w 303"/>
                <a:gd name="T55" fmla="*/ 158 h 215"/>
                <a:gd name="T56" fmla="*/ 203 w 303"/>
                <a:gd name="T57" fmla="*/ 170 h 215"/>
                <a:gd name="T58" fmla="*/ 187 w 303"/>
                <a:gd name="T59" fmla="*/ 176 h 215"/>
                <a:gd name="T60" fmla="*/ 176 w 303"/>
                <a:gd name="T61" fmla="*/ 183 h 215"/>
                <a:gd name="T62" fmla="*/ 165 w 303"/>
                <a:gd name="T63" fmla="*/ 178 h 215"/>
                <a:gd name="T64" fmla="*/ 152 w 303"/>
                <a:gd name="T65" fmla="*/ 181 h 215"/>
                <a:gd name="T66" fmla="*/ 139 w 303"/>
                <a:gd name="T67" fmla="*/ 173 h 215"/>
                <a:gd name="T68" fmla="*/ 126 w 303"/>
                <a:gd name="T69" fmla="*/ 167 h 215"/>
                <a:gd name="T70" fmla="*/ 117 w 303"/>
                <a:gd name="T71" fmla="*/ 167 h 215"/>
                <a:gd name="T72" fmla="*/ 106 w 303"/>
                <a:gd name="T73" fmla="*/ 175 h 215"/>
                <a:gd name="T74" fmla="*/ 98 w 303"/>
                <a:gd name="T75" fmla="*/ 177 h 215"/>
                <a:gd name="T76" fmla="*/ 88 w 303"/>
                <a:gd name="T77" fmla="*/ 181 h 215"/>
                <a:gd name="T78" fmla="*/ 79 w 303"/>
                <a:gd name="T79" fmla="*/ 186 h 215"/>
                <a:gd name="T80" fmla="*/ 67 w 303"/>
                <a:gd name="T81" fmla="*/ 190 h 215"/>
                <a:gd name="T82" fmla="*/ 70 w 303"/>
                <a:gd name="T83" fmla="*/ 200 h 215"/>
                <a:gd name="T84" fmla="*/ 66 w 303"/>
                <a:gd name="T85" fmla="*/ 208 h 215"/>
                <a:gd name="T86" fmla="*/ 57 w 303"/>
                <a:gd name="T87" fmla="*/ 202 h 215"/>
                <a:gd name="T88" fmla="*/ 55 w 303"/>
                <a:gd name="T89" fmla="*/ 213 h 215"/>
                <a:gd name="T90" fmla="*/ 30 w 303"/>
                <a:gd name="T91" fmla="*/ 191 h 215"/>
                <a:gd name="T92" fmla="*/ 5 w 303"/>
                <a:gd name="T93" fmla="*/ 154 h 215"/>
                <a:gd name="T94" fmla="*/ 15 w 303"/>
                <a:gd name="T95" fmla="*/ 144 h 215"/>
                <a:gd name="T96" fmla="*/ 23 w 303"/>
                <a:gd name="T97" fmla="*/ 137 h 215"/>
                <a:gd name="T98" fmla="*/ 26 w 303"/>
                <a:gd name="T99" fmla="*/ 126 h 215"/>
                <a:gd name="T100" fmla="*/ 28 w 303"/>
                <a:gd name="T101" fmla="*/ 117 h 215"/>
                <a:gd name="T102" fmla="*/ 36 w 303"/>
                <a:gd name="T103" fmla="*/ 114 h 215"/>
                <a:gd name="T104" fmla="*/ 44 w 303"/>
                <a:gd name="T105" fmla="*/ 103 h 215"/>
                <a:gd name="T106" fmla="*/ 52 w 303"/>
                <a:gd name="T107" fmla="*/ 90 h 215"/>
                <a:gd name="T108" fmla="*/ 58 w 303"/>
                <a:gd name="T109" fmla="*/ 80 h 215"/>
                <a:gd name="T110" fmla="*/ 65 w 303"/>
                <a:gd name="T111" fmla="*/ 68 h 215"/>
                <a:gd name="T112" fmla="*/ 75 w 303"/>
                <a:gd name="T113" fmla="*/ 55 h 215"/>
                <a:gd name="T114" fmla="*/ 83 w 303"/>
                <a:gd name="T115" fmla="*/ 41 h 215"/>
                <a:gd name="T116" fmla="*/ 95 w 303"/>
                <a:gd name="T117" fmla="*/ 26 h 215"/>
                <a:gd name="T118" fmla="*/ 105 w 303"/>
                <a:gd name="T119" fmla="*/ 14 h 215"/>
                <a:gd name="T120" fmla="*/ 124 w 303"/>
                <a:gd name="T121" fmla="*/ 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3" h="215">
                  <a:moveTo>
                    <a:pt x="135" y="4"/>
                  </a:moveTo>
                  <a:lnTo>
                    <a:pt x="142" y="8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9" y="14"/>
                  </a:lnTo>
                  <a:lnTo>
                    <a:pt x="159" y="19"/>
                  </a:lnTo>
                  <a:lnTo>
                    <a:pt x="160" y="22"/>
                  </a:lnTo>
                  <a:lnTo>
                    <a:pt x="161" y="22"/>
                  </a:lnTo>
                  <a:lnTo>
                    <a:pt x="163" y="21"/>
                  </a:lnTo>
                  <a:lnTo>
                    <a:pt x="164" y="19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18"/>
                  </a:lnTo>
                  <a:lnTo>
                    <a:pt x="167" y="18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2" y="15"/>
                  </a:lnTo>
                  <a:lnTo>
                    <a:pt x="173" y="15"/>
                  </a:lnTo>
                  <a:lnTo>
                    <a:pt x="174" y="15"/>
                  </a:lnTo>
                  <a:lnTo>
                    <a:pt x="175" y="15"/>
                  </a:lnTo>
                  <a:lnTo>
                    <a:pt x="175" y="14"/>
                  </a:lnTo>
                  <a:lnTo>
                    <a:pt x="176" y="13"/>
                  </a:lnTo>
                  <a:lnTo>
                    <a:pt x="177" y="12"/>
                  </a:lnTo>
                  <a:lnTo>
                    <a:pt x="177" y="10"/>
                  </a:lnTo>
                  <a:lnTo>
                    <a:pt x="178" y="10"/>
                  </a:lnTo>
                  <a:lnTo>
                    <a:pt x="180" y="10"/>
                  </a:lnTo>
                  <a:lnTo>
                    <a:pt x="181" y="10"/>
                  </a:lnTo>
                  <a:lnTo>
                    <a:pt x="182" y="9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5" y="8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7" y="6"/>
                  </a:lnTo>
                  <a:lnTo>
                    <a:pt x="189" y="6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4" y="6"/>
                  </a:lnTo>
                  <a:lnTo>
                    <a:pt x="195" y="6"/>
                  </a:lnTo>
                  <a:lnTo>
                    <a:pt x="197" y="6"/>
                  </a:lnTo>
                  <a:lnTo>
                    <a:pt x="198" y="7"/>
                  </a:lnTo>
                  <a:lnTo>
                    <a:pt x="198" y="8"/>
                  </a:lnTo>
                  <a:lnTo>
                    <a:pt x="199" y="8"/>
                  </a:lnTo>
                  <a:lnTo>
                    <a:pt x="199" y="9"/>
                  </a:lnTo>
                  <a:lnTo>
                    <a:pt x="199" y="10"/>
                  </a:lnTo>
                  <a:lnTo>
                    <a:pt x="199" y="12"/>
                  </a:lnTo>
                  <a:lnTo>
                    <a:pt x="199" y="13"/>
                  </a:lnTo>
                  <a:lnTo>
                    <a:pt x="200" y="14"/>
                  </a:lnTo>
                  <a:lnTo>
                    <a:pt x="200" y="15"/>
                  </a:lnTo>
                  <a:lnTo>
                    <a:pt x="200" y="16"/>
                  </a:lnTo>
                  <a:lnTo>
                    <a:pt x="200" y="17"/>
                  </a:lnTo>
                  <a:lnTo>
                    <a:pt x="200" y="18"/>
                  </a:lnTo>
                  <a:lnTo>
                    <a:pt x="199" y="21"/>
                  </a:lnTo>
                  <a:lnTo>
                    <a:pt x="200" y="22"/>
                  </a:lnTo>
                  <a:lnTo>
                    <a:pt x="203" y="24"/>
                  </a:lnTo>
                  <a:lnTo>
                    <a:pt x="204" y="25"/>
                  </a:lnTo>
                  <a:lnTo>
                    <a:pt x="206" y="25"/>
                  </a:lnTo>
                  <a:lnTo>
                    <a:pt x="207" y="26"/>
                  </a:lnTo>
                  <a:lnTo>
                    <a:pt x="208" y="26"/>
                  </a:lnTo>
                  <a:lnTo>
                    <a:pt x="209" y="27"/>
                  </a:lnTo>
                  <a:lnTo>
                    <a:pt x="211" y="31"/>
                  </a:lnTo>
                  <a:lnTo>
                    <a:pt x="210" y="32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1" y="34"/>
                  </a:lnTo>
                  <a:lnTo>
                    <a:pt x="211" y="35"/>
                  </a:lnTo>
                  <a:lnTo>
                    <a:pt x="211" y="36"/>
                  </a:lnTo>
                  <a:lnTo>
                    <a:pt x="210" y="38"/>
                  </a:lnTo>
                  <a:lnTo>
                    <a:pt x="211" y="39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0" y="41"/>
                  </a:lnTo>
                  <a:lnTo>
                    <a:pt x="209" y="41"/>
                  </a:lnTo>
                  <a:lnTo>
                    <a:pt x="209" y="42"/>
                  </a:lnTo>
                  <a:lnTo>
                    <a:pt x="210" y="42"/>
                  </a:lnTo>
                  <a:lnTo>
                    <a:pt x="210" y="43"/>
                  </a:lnTo>
                  <a:lnTo>
                    <a:pt x="211" y="43"/>
                  </a:lnTo>
                  <a:lnTo>
                    <a:pt x="212" y="43"/>
                  </a:lnTo>
                  <a:lnTo>
                    <a:pt x="212" y="44"/>
                  </a:lnTo>
                  <a:lnTo>
                    <a:pt x="214" y="46"/>
                  </a:lnTo>
                  <a:lnTo>
                    <a:pt x="214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8"/>
                  </a:lnTo>
                  <a:lnTo>
                    <a:pt x="216" y="48"/>
                  </a:lnTo>
                  <a:lnTo>
                    <a:pt x="216" y="49"/>
                  </a:lnTo>
                  <a:lnTo>
                    <a:pt x="215" y="50"/>
                  </a:lnTo>
                  <a:lnTo>
                    <a:pt x="215" y="51"/>
                  </a:lnTo>
                  <a:lnTo>
                    <a:pt x="216" y="52"/>
                  </a:lnTo>
                  <a:lnTo>
                    <a:pt x="216" y="53"/>
                  </a:lnTo>
                  <a:lnTo>
                    <a:pt x="217" y="53"/>
                  </a:lnTo>
                  <a:lnTo>
                    <a:pt x="218" y="53"/>
                  </a:lnTo>
                  <a:lnTo>
                    <a:pt x="218" y="55"/>
                  </a:lnTo>
                  <a:lnTo>
                    <a:pt x="217" y="56"/>
                  </a:lnTo>
                  <a:lnTo>
                    <a:pt x="216" y="56"/>
                  </a:lnTo>
                  <a:lnTo>
                    <a:pt x="215" y="56"/>
                  </a:lnTo>
                  <a:lnTo>
                    <a:pt x="215" y="57"/>
                  </a:lnTo>
                  <a:lnTo>
                    <a:pt x="215" y="58"/>
                  </a:lnTo>
                  <a:lnTo>
                    <a:pt x="215" y="59"/>
                  </a:lnTo>
                  <a:lnTo>
                    <a:pt x="215" y="60"/>
                  </a:lnTo>
                  <a:lnTo>
                    <a:pt x="215" y="61"/>
                  </a:lnTo>
                  <a:lnTo>
                    <a:pt x="215" y="63"/>
                  </a:lnTo>
                  <a:lnTo>
                    <a:pt x="214" y="63"/>
                  </a:lnTo>
                  <a:lnTo>
                    <a:pt x="214" y="64"/>
                  </a:lnTo>
                  <a:lnTo>
                    <a:pt x="214" y="65"/>
                  </a:lnTo>
                  <a:lnTo>
                    <a:pt x="214" y="66"/>
                  </a:lnTo>
                  <a:lnTo>
                    <a:pt x="215" y="66"/>
                  </a:lnTo>
                  <a:lnTo>
                    <a:pt x="215" y="67"/>
                  </a:lnTo>
                  <a:lnTo>
                    <a:pt x="216" y="67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9" y="69"/>
                  </a:lnTo>
                  <a:lnTo>
                    <a:pt x="220" y="69"/>
                  </a:lnTo>
                  <a:lnTo>
                    <a:pt x="220" y="68"/>
                  </a:lnTo>
                  <a:lnTo>
                    <a:pt x="221" y="68"/>
                  </a:lnTo>
                  <a:lnTo>
                    <a:pt x="223" y="69"/>
                  </a:lnTo>
                  <a:lnTo>
                    <a:pt x="224" y="71"/>
                  </a:lnTo>
                  <a:lnTo>
                    <a:pt x="224" y="72"/>
                  </a:lnTo>
                  <a:lnTo>
                    <a:pt x="224" y="73"/>
                  </a:lnTo>
                  <a:lnTo>
                    <a:pt x="224" y="74"/>
                  </a:lnTo>
                  <a:lnTo>
                    <a:pt x="224" y="75"/>
                  </a:lnTo>
                  <a:lnTo>
                    <a:pt x="225" y="76"/>
                  </a:lnTo>
                  <a:lnTo>
                    <a:pt x="226" y="76"/>
                  </a:lnTo>
                  <a:lnTo>
                    <a:pt x="227" y="76"/>
                  </a:lnTo>
                  <a:lnTo>
                    <a:pt x="227" y="77"/>
                  </a:lnTo>
                  <a:lnTo>
                    <a:pt x="228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8"/>
                  </a:lnTo>
                  <a:lnTo>
                    <a:pt x="231" y="80"/>
                  </a:lnTo>
                  <a:lnTo>
                    <a:pt x="232" y="80"/>
                  </a:lnTo>
                  <a:lnTo>
                    <a:pt x="233" y="80"/>
                  </a:lnTo>
                  <a:lnTo>
                    <a:pt x="234" y="80"/>
                  </a:lnTo>
                  <a:lnTo>
                    <a:pt x="235" y="81"/>
                  </a:lnTo>
                  <a:lnTo>
                    <a:pt x="236" y="81"/>
                  </a:lnTo>
                  <a:lnTo>
                    <a:pt x="237" y="81"/>
                  </a:lnTo>
                  <a:lnTo>
                    <a:pt x="237" y="81"/>
                  </a:lnTo>
                  <a:lnTo>
                    <a:pt x="238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0"/>
                  </a:lnTo>
                  <a:lnTo>
                    <a:pt x="240" y="78"/>
                  </a:lnTo>
                  <a:lnTo>
                    <a:pt x="240" y="77"/>
                  </a:lnTo>
                  <a:lnTo>
                    <a:pt x="240" y="76"/>
                  </a:lnTo>
                  <a:lnTo>
                    <a:pt x="241" y="75"/>
                  </a:lnTo>
                  <a:lnTo>
                    <a:pt x="241" y="76"/>
                  </a:lnTo>
                  <a:lnTo>
                    <a:pt x="242" y="76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2" y="80"/>
                  </a:lnTo>
                  <a:lnTo>
                    <a:pt x="243" y="80"/>
                  </a:lnTo>
                  <a:lnTo>
                    <a:pt x="243" y="81"/>
                  </a:lnTo>
                  <a:lnTo>
                    <a:pt x="243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2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4"/>
                  </a:lnTo>
                  <a:lnTo>
                    <a:pt x="246" y="85"/>
                  </a:lnTo>
                  <a:lnTo>
                    <a:pt x="245" y="85"/>
                  </a:lnTo>
                  <a:lnTo>
                    <a:pt x="246" y="86"/>
                  </a:lnTo>
                  <a:lnTo>
                    <a:pt x="247" y="88"/>
                  </a:lnTo>
                  <a:lnTo>
                    <a:pt x="247" y="89"/>
                  </a:lnTo>
                  <a:lnTo>
                    <a:pt x="249" y="88"/>
                  </a:lnTo>
                  <a:lnTo>
                    <a:pt x="249" y="89"/>
                  </a:lnTo>
                  <a:lnTo>
                    <a:pt x="247" y="89"/>
                  </a:lnTo>
                  <a:lnTo>
                    <a:pt x="247" y="90"/>
                  </a:lnTo>
                  <a:lnTo>
                    <a:pt x="247" y="91"/>
                  </a:lnTo>
                  <a:lnTo>
                    <a:pt x="247" y="92"/>
                  </a:lnTo>
                  <a:lnTo>
                    <a:pt x="249" y="92"/>
                  </a:lnTo>
                  <a:lnTo>
                    <a:pt x="250" y="92"/>
                  </a:lnTo>
                  <a:lnTo>
                    <a:pt x="250" y="91"/>
                  </a:lnTo>
                  <a:lnTo>
                    <a:pt x="251" y="91"/>
                  </a:lnTo>
                  <a:lnTo>
                    <a:pt x="251" y="92"/>
                  </a:lnTo>
                  <a:lnTo>
                    <a:pt x="252" y="92"/>
                  </a:lnTo>
                  <a:lnTo>
                    <a:pt x="253" y="92"/>
                  </a:lnTo>
                  <a:lnTo>
                    <a:pt x="252" y="91"/>
                  </a:lnTo>
                  <a:lnTo>
                    <a:pt x="252" y="90"/>
                  </a:lnTo>
                  <a:lnTo>
                    <a:pt x="253" y="90"/>
                  </a:lnTo>
                  <a:lnTo>
                    <a:pt x="253" y="89"/>
                  </a:lnTo>
                  <a:lnTo>
                    <a:pt x="254" y="88"/>
                  </a:lnTo>
                  <a:lnTo>
                    <a:pt x="254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7" y="89"/>
                  </a:lnTo>
                  <a:lnTo>
                    <a:pt x="258" y="89"/>
                  </a:lnTo>
                  <a:lnTo>
                    <a:pt x="259" y="89"/>
                  </a:lnTo>
                  <a:lnTo>
                    <a:pt x="260" y="89"/>
                  </a:lnTo>
                  <a:lnTo>
                    <a:pt x="261" y="90"/>
                  </a:lnTo>
                  <a:lnTo>
                    <a:pt x="261" y="89"/>
                  </a:lnTo>
                  <a:lnTo>
                    <a:pt x="262" y="89"/>
                  </a:lnTo>
                  <a:lnTo>
                    <a:pt x="263" y="90"/>
                  </a:lnTo>
                  <a:lnTo>
                    <a:pt x="263" y="91"/>
                  </a:lnTo>
                  <a:lnTo>
                    <a:pt x="264" y="91"/>
                  </a:lnTo>
                  <a:lnTo>
                    <a:pt x="266" y="91"/>
                  </a:lnTo>
                  <a:lnTo>
                    <a:pt x="266" y="92"/>
                  </a:lnTo>
                  <a:lnTo>
                    <a:pt x="266" y="93"/>
                  </a:lnTo>
                  <a:lnTo>
                    <a:pt x="267" y="92"/>
                  </a:lnTo>
                  <a:lnTo>
                    <a:pt x="267" y="93"/>
                  </a:lnTo>
                  <a:lnTo>
                    <a:pt x="268" y="94"/>
                  </a:lnTo>
                  <a:lnTo>
                    <a:pt x="268" y="93"/>
                  </a:lnTo>
                  <a:lnTo>
                    <a:pt x="269" y="93"/>
                  </a:lnTo>
                  <a:lnTo>
                    <a:pt x="270" y="94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1" y="94"/>
                  </a:lnTo>
                  <a:lnTo>
                    <a:pt x="271" y="95"/>
                  </a:lnTo>
                  <a:lnTo>
                    <a:pt x="272" y="97"/>
                  </a:lnTo>
                  <a:lnTo>
                    <a:pt x="274" y="98"/>
                  </a:lnTo>
                  <a:lnTo>
                    <a:pt x="274" y="99"/>
                  </a:lnTo>
                  <a:lnTo>
                    <a:pt x="275" y="100"/>
                  </a:lnTo>
                  <a:lnTo>
                    <a:pt x="276" y="100"/>
                  </a:lnTo>
                  <a:lnTo>
                    <a:pt x="276" y="101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79" y="107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80" y="109"/>
                  </a:lnTo>
                  <a:lnTo>
                    <a:pt x="280" y="110"/>
                  </a:lnTo>
                  <a:lnTo>
                    <a:pt x="280" y="111"/>
                  </a:lnTo>
                  <a:lnTo>
                    <a:pt x="280" y="112"/>
                  </a:lnTo>
                  <a:lnTo>
                    <a:pt x="280" y="114"/>
                  </a:lnTo>
                  <a:lnTo>
                    <a:pt x="280" y="115"/>
                  </a:lnTo>
                  <a:lnTo>
                    <a:pt x="280" y="116"/>
                  </a:lnTo>
                  <a:lnTo>
                    <a:pt x="280" y="117"/>
                  </a:lnTo>
                  <a:lnTo>
                    <a:pt x="279" y="118"/>
                  </a:lnTo>
                  <a:lnTo>
                    <a:pt x="279" y="119"/>
                  </a:lnTo>
                  <a:lnTo>
                    <a:pt x="278" y="119"/>
                  </a:lnTo>
                  <a:lnTo>
                    <a:pt x="278" y="120"/>
                  </a:lnTo>
                  <a:lnTo>
                    <a:pt x="278" y="122"/>
                  </a:lnTo>
                  <a:lnTo>
                    <a:pt x="279" y="123"/>
                  </a:lnTo>
                  <a:lnTo>
                    <a:pt x="278" y="123"/>
                  </a:lnTo>
                  <a:lnTo>
                    <a:pt x="278" y="124"/>
                  </a:lnTo>
                  <a:lnTo>
                    <a:pt x="278" y="125"/>
                  </a:lnTo>
                  <a:lnTo>
                    <a:pt x="277" y="125"/>
                  </a:lnTo>
                  <a:lnTo>
                    <a:pt x="278" y="126"/>
                  </a:lnTo>
                  <a:lnTo>
                    <a:pt x="278" y="127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9" y="129"/>
                  </a:lnTo>
                  <a:lnTo>
                    <a:pt x="279" y="131"/>
                  </a:lnTo>
                  <a:lnTo>
                    <a:pt x="280" y="132"/>
                  </a:lnTo>
                  <a:lnTo>
                    <a:pt x="281" y="133"/>
                  </a:lnTo>
                  <a:lnTo>
                    <a:pt x="283" y="133"/>
                  </a:lnTo>
                  <a:lnTo>
                    <a:pt x="284" y="134"/>
                  </a:lnTo>
                  <a:lnTo>
                    <a:pt x="284" y="135"/>
                  </a:lnTo>
                  <a:lnTo>
                    <a:pt x="285" y="135"/>
                  </a:lnTo>
                  <a:lnTo>
                    <a:pt x="286" y="135"/>
                  </a:lnTo>
                  <a:lnTo>
                    <a:pt x="287" y="135"/>
                  </a:lnTo>
                  <a:lnTo>
                    <a:pt x="288" y="135"/>
                  </a:lnTo>
                  <a:lnTo>
                    <a:pt x="289" y="136"/>
                  </a:lnTo>
                  <a:lnTo>
                    <a:pt x="289" y="137"/>
                  </a:lnTo>
                  <a:lnTo>
                    <a:pt x="289" y="139"/>
                  </a:lnTo>
                  <a:lnTo>
                    <a:pt x="289" y="140"/>
                  </a:lnTo>
                  <a:lnTo>
                    <a:pt x="291" y="141"/>
                  </a:lnTo>
                  <a:lnTo>
                    <a:pt x="292" y="141"/>
                  </a:lnTo>
                  <a:lnTo>
                    <a:pt x="293" y="141"/>
                  </a:lnTo>
                  <a:lnTo>
                    <a:pt x="294" y="141"/>
                  </a:lnTo>
                  <a:lnTo>
                    <a:pt x="295" y="141"/>
                  </a:lnTo>
                  <a:lnTo>
                    <a:pt x="296" y="141"/>
                  </a:lnTo>
                  <a:lnTo>
                    <a:pt x="297" y="142"/>
                  </a:lnTo>
                  <a:lnTo>
                    <a:pt x="297" y="142"/>
                  </a:lnTo>
                  <a:lnTo>
                    <a:pt x="297" y="143"/>
                  </a:lnTo>
                  <a:lnTo>
                    <a:pt x="298" y="144"/>
                  </a:lnTo>
                  <a:lnTo>
                    <a:pt x="300" y="144"/>
                  </a:lnTo>
                  <a:lnTo>
                    <a:pt x="301" y="144"/>
                  </a:lnTo>
                  <a:lnTo>
                    <a:pt x="301" y="145"/>
                  </a:lnTo>
                  <a:lnTo>
                    <a:pt x="301" y="146"/>
                  </a:lnTo>
                  <a:lnTo>
                    <a:pt x="302" y="146"/>
                  </a:lnTo>
                  <a:lnTo>
                    <a:pt x="303" y="148"/>
                  </a:lnTo>
                  <a:lnTo>
                    <a:pt x="302" y="149"/>
                  </a:lnTo>
                  <a:lnTo>
                    <a:pt x="302" y="148"/>
                  </a:lnTo>
                  <a:lnTo>
                    <a:pt x="301" y="149"/>
                  </a:lnTo>
                  <a:lnTo>
                    <a:pt x="301" y="150"/>
                  </a:lnTo>
                  <a:lnTo>
                    <a:pt x="300" y="151"/>
                  </a:lnTo>
                  <a:lnTo>
                    <a:pt x="300" y="152"/>
                  </a:lnTo>
                  <a:lnTo>
                    <a:pt x="300" y="153"/>
                  </a:lnTo>
                  <a:lnTo>
                    <a:pt x="300" y="154"/>
                  </a:lnTo>
                  <a:lnTo>
                    <a:pt x="300" y="156"/>
                  </a:lnTo>
                  <a:lnTo>
                    <a:pt x="300" y="157"/>
                  </a:lnTo>
                  <a:lnTo>
                    <a:pt x="298" y="158"/>
                  </a:lnTo>
                  <a:lnTo>
                    <a:pt x="300" y="158"/>
                  </a:lnTo>
                  <a:lnTo>
                    <a:pt x="301" y="159"/>
                  </a:lnTo>
                  <a:lnTo>
                    <a:pt x="301" y="158"/>
                  </a:lnTo>
                  <a:lnTo>
                    <a:pt x="302" y="158"/>
                  </a:lnTo>
                  <a:lnTo>
                    <a:pt x="303" y="159"/>
                  </a:lnTo>
                  <a:lnTo>
                    <a:pt x="302" y="159"/>
                  </a:lnTo>
                  <a:lnTo>
                    <a:pt x="302" y="160"/>
                  </a:lnTo>
                  <a:lnTo>
                    <a:pt x="301" y="160"/>
                  </a:lnTo>
                  <a:lnTo>
                    <a:pt x="301" y="161"/>
                  </a:lnTo>
                  <a:lnTo>
                    <a:pt x="302" y="162"/>
                  </a:lnTo>
                  <a:lnTo>
                    <a:pt x="302" y="162"/>
                  </a:lnTo>
                  <a:lnTo>
                    <a:pt x="301" y="162"/>
                  </a:lnTo>
                  <a:lnTo>
                    <a:pt x="300" y="163"/>
                  </a:lnTo>
                  <a:lnTo>
                    <a:pt x="298" y="165"/>
                  </a:lnTo>
                  <a:lnTo>
                    <a:pt x="300" y="166"/>
                  </a:lnTo>
                  <a:lnTo>
                    <a:pt x="301" y="167"/>
                  </a:lnTo>
                  <a:lnTo>
                    <a:pt x="302" y="167"/>
                  </a:lnTo>
                  <a:lnTo>
                    <a:pt x="302" y="168"/>
                  </a:lnTo>
                  <a:lnTo>
                    <a:pt x="302" y="169"/>
                  </a:lnTo>
                  <a:lnTo>
                    <a:pt x="302" y="170"/>
                  </a:lnTo>
                  <a:lnTo>
                    <a:pt x="302" y="171"/>
                  </a:lnTo>
                  <a:lnTo>
                    <a:pt x="302" y="173"/>
                  </a:lnTo>
                  <a:lnTo>
                    <a:pt x="301" y="173"/>
                  </a:lnTo>
                  <a:lnTo>
                    <a:pt x="300" y="173"/>
                  </a:lnTo>
                  <a:lnTo>
                    <a:pt x="298" y="174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7" y="176"/>
                  </a:lnTo>
                  <a:lnTo>
                    <a:pt x="297" y="176"/>
                  </a:lnTo>
                  <a:lnTo>
                    <a:pt x="297" y="177"/>
                  </a:lnTo>
                  <a:lnTo>
                    <a:pt x="296" y="177"/>
                  </a:lnTo>
                  <a:lnTo>
                    <a:pt x="295" y="177"/>
                  </a:lnTo>
                  <a:lnTo>
                    <a:pt x="295" y="178"/>
                  </a:lnTo>
                  <a:lnTo>
                    <a:pt x="294" y="179"/>
                  </a:lnTo>
                  <a:lnTo>
                    <a:pt x="294" y="181"/>
                  </a:lnTo>
                  <a:lnTo>
                    <a:pt x="293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4"/>
                  </a:lnTo>
                  <a:lnTo>
                    <a:pt x="292" y="185"/>
                  </a:lnTo>
                  <a:lnTo>
                    <a:pt x="291" y="185"/>
                  </a:lnTo>
                  <a:lnTo>
                    <a:pt x="291" y="186"/>
                  </a:lnTo>
                  <a:lnTo>
                    <a:pt x="289" y="186"/>
                  </a:lnTo>
                  <a:lnTo>
                    <a:pt x="288" y="187"/>
                  </a:lnTo>
                  <a:lnTo>
                    <a:pt x="287" y="186"/>
                  </a:lnTo>
                  <a:lnTo>
                    <a:pt x="286" y="186"/>
                  </a:lnTo>
                  <a:lnTo>
                    <a:pt x="286" y="185"/>
                  </a:lnTo>
                  <a:lnTo>
                    <a:pt x="285" y="185"/>
                  </a:lnTo>
                  <a:lnTo>
                    <a:pt x="284" y="184"/>
                  </a:lnTo>
                  <a:lnTo>
                    <a:pt x="284" y="183"/>
                  </a:lnTo>
                  <a:lnTo>
                    <a:pt x="284" y="182"/>
                  </a:lnTo>
                  <a:lnTo>
                    <a:pt x="284" y="181"/>
                  </a:lnTo>
                  <a:lnTo>
                    <a:pt x="284" y="179"/>
                  </a:lnTo>
                  <a:lnTo>
                    <a:pt x="283" y="178"/>
                  </a:lnTo>
                  <a:lnTo>
                    <a:pt x="281" y="178"/>
                  </a:lnTo>
                  <a:lnTo>
                    <a:pt x="281" y="177"/>
                  </a:lnTo>
                  <a:lnTo>
                    <a:pt x="280" y="177"/>
                  </a:lnTo>
                  <a:lnTo>
                    <a:pt x="280" y="176"/>
                  </a:lnTo>
                  <a:lnTo>
                    <a:pt x="279" y="176"/>
                  </a:lnTo>
                  <a:lnTo>
                    <a:pt x="280" y="175"/>
                  </a:lnTo>
                  <a:lnTo>
                    <a:pt x="279" y="174"/>
                  </a:lnTo>
                  <a:lnTo>
                    <a:pt x="279" y="173"/>
                  </a:lnTo>
                  <a:lnTo>
                    <a:pt x="279" y="171"/>
                  </a:lnTo>
                  <a:lnTo>
                    <a:pt x="278" y="171"/>
                  </a:lnTo>
                  <a:lnTo>
                    <a:pt x="277" y="171"/>
                  </a:lnTo>
                  <a:lnTo>
                    <a:pt x="277" y="170"/>
                  </a:lnTo>
                  <a:lnTo>
                    <a:pt x="276" y="170"/>
                  </a:lnTo>
                  <a:lnTo>
                    <a:pt x="275" y="170"/>
                  </a:lnTo>
                  <a:lnTo>
                    <a:pt x="275" y="169"/>
                  </a:lnTo>
                  <a:lnTo>
                    <a:pt x="274" y="168"/>
                  </a:lnTo>
                  <a:lnTo>
                    <a:pt x="272" y="168"/>
                  </a:lnTo>
                  <a:lnTo>
                    <a:pt x="271" y="168"/>
                  </a:lnTo>
                  <a:lnTo>
                    <a:pt x="271" y="167"/>
                  </a:lnTo>
                  <a:lnTo>
                    <a:pt x="270" y="167"/>
                  </a:lnTo>
                  <a:lnTo>
                    <a:pt x="270" y="166"/>
                  </a:lnTo>
                  <a:lnTo>
                    <a:pt x="271" y="165"/>
                  </a:lnTo>
                  <a:lnTo>
                    <a:pt x="271" y="163"/>
                  </a:lnTo>
                  <a:lnTo>
                    <a:pt x="270" y="162"/>
                  </a:lnTo>
                  <a:lnTo>
                    <a:pt x="269" y="162"/>
                  </a:lnTo>
                  <a:lnTo>
                    <a:pt x="268" y="162"/>
                  </a:lnTo>
                  <a:lnTo>
                    <a:pt x="267" y="161"/>
                  </a:lnTo>
                  <a:lnTo>
                    <a:pt x="267" y="160"/>
                  </a:lnTo>
                  <a:lnTo>
                    <a:pt x="266" y="160"/>
                  </a:lnTo>
                  <a:lnTo>
                    <a:pt x="266" y="161"/>
                  </a:lnTo>
                  <a:lnTo>
                    <a:pt x="264" y="161"/>
                  </a:lnTo>
                  <a:lnTo>
                    <a:pt x="263" y="161"/>
                  </a:lnTo>
                  <a:lnTo>
                    <a:pt x="262" y="161"/>
                  </a:lnTo>
                  <a:lnTo>
                    <a:pt x="261" y="161"/>
                  </a:lnTo>
                  <a:lnTo>
                    <a:pt x="260" y="161"/>
                  </a:lnTo>
                  <a:lnTo>
                    <a:pt x="260" y="160"/>
                  </a:lnTo>
                  <a:lnTo>
                    <a:pt x="260" y="159"/>
                  </a:lnTo>
                  <a:lnTo>
                    <a:pt x="260" y="158"/>
                  </a:lnTo>
                  <a:lnTo>
                    <a:pt x="260" y="157"/>
                  </a:lnTo>
                  <a:lnTo>
                    <a:pt x="260" y="156"/>
                  </a:lnTo>
                  <a:lnTo>
                    <a:pt x="259" y="156"/>
                  </a:lnTo>
                  <a:lnTo>
                    <a:pt x="258" y="157"/>
                  </a:lnTo>
                  <a:lnTo>
                    <a:pt x="258" y="156"/>
                  </a:lnTo>
                  <a:lnTo>
                    <a:pt x="257" y="156"/>
                  </a:lnTo>
                  <a:lnTo>
                    <a:pt x="257" y="154"/>
                  </a:lnTo>
                  <a:lnTo>
                    <a:pt x="255" y="153"/>
                  </a:lnTo>
                  <a:lnTo>
                    <a:pt x="254" y="153"/>
                  </a:lnTo>
                  <a:lnTo>
                    <a:pt x="253" y="154"/>
                  </a:lnTo>
                  <a:lnTo>
                    <a:pt x="252" y="154"/>
                  </a:lnTo>
                  <a:lnTo>
                    <a:pt x="252" y="153"/>
                  </a:lnTo>
                  <a:lnTo>
                    <a:pt x="252" y="152"/>
                  </a:lnTo>
                  <a:lnTo>
                    <a:pt x="251" y="152"/>
                  </a:lnTo>
                  <a:lnTo>
                    <a:pt x="250" y="152"/>
                  </a:lnTo>
                  <a:lnTo>
                    <a:pt x="249" y="152"/>
                  </a:lnTo>
                  <a:lnTo>
                    <a:pt x="247" y="152"/>
                  </a:lnTo>
                  <a:lnTo>
                    <a:pt x="247" y="153"/>
                  </a:lnTo>
                  <a:lnTo>
                    <a:pt x="246" y="153"/>
                  </a:lnTo>
                  <a:lnTo>
                    <a:pt x="245" y="154"/>
                  </a:lnTo>
                  <a:lnTo>
                    <a:pt x="245" y="156"/>
                  </a:lnTo>
                  <a:lnTo>
                    <a:pt x="245" y="154"/>
                  </a:lnTo>
                  <a:lnTo>
                    <a:pt x="244" y="154"/>
                  </a:lnTo>
                  <a:lnTo>
                    <a:pt x="243" y="154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2" y="153"/>
                  </a:lnTo>
                  <a:lnTo>
                    <a:pt x="241" y="153"/>
                  </a:lnTo>
                  <a:lnTo>
                    <a:pt x="240" y="152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38" y="149"/>
                  </a:lnTo>
                  <a:lnTo>
                    <a:pt x="237" y="148"/>
                  </a:lnTo>
                  <a:lnTo>
                    <a:pt x="236" y="148"/>
                  </a:lnTo>
                  <a:lnTo>
                    <a:pt x="235" y="146"/>
                  </a:lnTo>
                  <a:lnTo>
                    <a:pt x="234" y="146"/>
                  </a:lnTo>
                  <a:lnTo>
                    <a:pt x="234" y="145"/>
                  </a:lnTo>
                  <a:lnTo>
                    <a:pt x="234" y="144"/>
                  </a:lnTo>
                  <a:lnTo>
                    <a:pt x="233" y="144"/>
                  </a:lnTo>
                  <a:lnTo>
                    <a:pt x="234" y="143"/>
                  </a:lnTo>
                  <a:lnTo>
                    <a:pt x="233" y="143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7" y="143"/>
                  </a:lnTo>
                  <a:lnTo>
                    <a:pt x="226" y="143"/>
                  </a:lnTo>
                  <a:lnTo>
                    <a:pt x="226" y="144"/>
                  </a:lnTo>
                  <a:lnTo>
                    <a:pt x="225" y="144"/>
                  </a:lnTo>
                  <a:lnTo>
                    <a:pt x="225" y="145"/>
                  </a:lnTo>
                  <a:lnTo>
                    <a:pt x="224" y="145"/>
                  </a:lnTo>
                  <a:lnTo>
                    <a:pt x="223" y="145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23" y="150"/>
                  </a:lnTo>
                  <a:lnTo>
                    <a:pt x="223" y="151"/>
                  </a:lnTo>
                  <a:lnTo>
                    <a:pt x="221" y="152"/>
                  </a:lnTo>
                  <a:lnTo>
                    <a:pt x="220" y="153"/>
                  </a:lnTo>
                  <a:lnTo>
                    <a:pt x="219" y="154"/>
                  </a:lnTo>
                  <a:lnTo>
                    <a:pt x="218" y="156"/>
                  </a:lnTo>
                  <a:lnTo>
                    <a:pt x="217" y="157"/>
                  </a:lnTo>
                  <a:lnTo>
                    <a:pt x="216" y="157"/>
                  </a:lnTo>
                  <a:lnTo>
                    <a:pt x="215" y="157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4" y="158"/>
                  </a:lnTo>
                  <a:lnTo>
                    <a:pt x="212" y="158"/>
                  </a:lnTo>
                  <a:lnTo>
                    <a:pt x="211" y="158"/>
                  </a:lnTo>
                  <a:lnTo>
                    <a:pt x="210" y="158"/>
                  </a:lnTo>
                  <a:lnTo>
                    <a:pt x="210" y="159"/>
                  </a:lnTo>
                  <a:lnTo>
                    <a:pt x="209" y="160"/>
                  </a:lnTo>
                  <a:lnTo>
                    <a:pt x="208" y="161"/>
                  </a:lnTo>
                  <a:lnTo>
                    <a:pt x="208" y="162"/>
                  </a:lnTo>
                  <a:lnTo>
                    <a:pt x="209" y="162"/>
                  </a:lnTo>
                  <a:lnTo>
                    <a:pt x="209" y="163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8" y="167"/>
                  </a:lnTo>
                  <a:lnTo>
                    <a:pt x="207" y="168"/>
                  </a:lnTo>
                  <a:lnTo>
                    <a:pt x="206" y="169"/>
                  </a:lnTo>
                  <a:lnTo>
                    <a:pt x="206" y="170"/>
                  </a:lnTo>
                  <a:lnTo>
                    <a:pt x="204" y="170"/>
                  </a:lnTo>
                  <a:lnTo>
                    <a:pt x="203" y="170"/>
                  </a:lnTo>
                  <a:lnTo>
                    <a:pt x="202" y="170"/>
                  </a:lnTo>
                  <a:lnTo>
                    <a:pt x="201" y="170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199" y="173"/>
                  </a:lnTo>
                  <a:lnTo>
                    <a:pt x="198" y="173"/>
                  </a:lnTo>
                  <a:lnTo>
                    <a:pt x="197" y="171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4" y="173"/>
                  </a:lnTo>
                  <a:lnTo>
                    <a:pt x="193" y="174"/>
                  </a:lnTo>
                  <a:lnTo>
                    <a:pt x="192" y="174"/>
                  </a:lnTo>
                  <a:lnTo>
                    <a:pt x="191" y="174"/>
                  </a:lnTo>
                  <a:lnTo>
                    <a:pt x="190" y="175"/>
                  </a:lnTo>
                  <a:lnTo>
                    <a:pt x="189" y="175"/>
                  </a:lnTo>
                  <a:lnTo>
                    <a:pt x="187" y="176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6" y="178"/>
                  </a:lnTo>
                  <a:lnTo>
                    <a:pt x="185" y="178"/>
                  </a:lnTo>
                  <a:lnTo>
                    <a:pt x="184" y="178"/>
                  </a:lnTo>
                  <a:lnTo>
                    <a:pt x="184" y="179"/>
                  </a:lnTo>
                  <a:lnTo>
                    <a:pt x="183" y="179"/>
                  </a:lnTo>
                  <a:lnTo>
                    <a:pt x="182" y="181"/>
                  </a:lnTo>
                  <a:lnTo>
                    <a:pt x="181" y="179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78" y="181"/>
                  </a:lnTo>
                  <a:lnTo>
                    <a:pt x="177" y="181"/>
                  </a:lnTo>
                  <a:lnTo>
                    <a:pt x="177" y="182"/>
                  </a:lnTo>
                  <a:lnTo>
                    <a:pt x="176" y="183"/>
                  </a:lnTo>
                  <a:lnTo>
                    <a:pt x="175" y="182"/>
                  </a:lnTo>
                  <a:lnTo>
                    <a:pt x="174" y="182"/>
                  </a:lnTo>
                  <a:lnTo>
                    <a:pt x="173" y="181"/>
                  </a:lnTo>
                  <a:lnTo>
                    <a:pt x="172" y="179"/>
                  </a:lnTo>
                  <a:lnTo>
                    <a:pt x="172" y="178"/>
                  </a:lnTo>
                  <a:lnTo>
                    <a:pt x="171" y="178"/>
                  </a:lnTo>
                  <a:lnTo>
                    <a:pt x="169" y="178"/>
                  </a:lnTo>
                  <a:lnTo>
                    <a:pt x="169" y="179"/>
                  </a:lnTo>
                  <a:lnTo>
                    <a:pt x="168" y="181"/>
                  </a:lnTo>
                  <a:lnTo>
                    <a:pt x="167" y="181"/>
                  </a:lnTo>
                  <a:lnTo>
                    <a:pt x="167" y="182"/>
                  </a:lnTo>
                  <a:lnTo>
                    <a:pt x="166" y="182"/>
                  </a:lnTo>
                  <a:lnTo>
                    <a:pt x="166" y="181"/>
                  </a:lnTo>
                  <a:lnTo>
                    <a:pt x="165" y="181"/>
                  </a:lnTo>
                  <a:lnTo>
                    <a:pt x="165" y="179"/>
                  </a:lnTo>
                  <a:lnTo>
                    <a:pt x="165" y="178"/>
                  </a:lnTo>
                  <a:lnTo>
                    <a:pt x="164" y="178"/>
                  </a:lnTo>
                  <a:lnTo>
                    <a:pt x="163" y="177"/>
                  </a:lnTo>
                  <a:lnTo>
                    <a:pt x="161" y="177"/>
                  </a:lnTo>
                  <a:lnTo>
                    <a:pt x="163" y="178"/>
                  </a:lnTo>
                  <a:lnTo>
                    <a:pt x="163" y="179"/>
                  </a:lnTo>
                  <a:lnTo>
                    <a:pt x="161" y="179"/>
                  </a:lnTo>
                  <a:lnTo>
                    <a:pt x="161" y="181"/>
                  </a:lnTo>
                  <a:lnTo>
                    <a:pt x="160" y="181"/>
                  </a:lnTo>
                  <a:lnTo>
                    <a:pt x="160" y="181"/>
                  </a:lnTo>
                  <a:lnTo>
                    <a:pt x="159" y="181"/>
                  </a:lnTo>
                  <a:lnTo>
                    <a:pt x="158" y="181"/>
                  </a:lnTo>
                  <a:lnTo>
                    <a:pt x="157" y="182"/>
                  </a:lnTo>
                  <a:lnTo>
                    <a:pt x="156" y="182"/>
                  </a:lnTo>
                  <a:lnTo>
                    <a:pt x="155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1" y="179"/>
                  </a:lnTo>
                  <a:lnTo>
                    <a:pt x="150" y="181"/>
                  </a:lnTo>
                  <a:lnTo>
                    <a:pt x="149" y="181"/>
                  </a:lnTo>
                  <a:lnTo>
                    <a:pt x="148" y="181"/>
                  </a:lnTo>
                  <a:lnTo>
                    <a:pt x="148" y="179"/>
                  </a:lnTo>
                  <a:lnTo>
                    <a:pt x="147" y="178"/>
                  </a:lnTo>
                  <a:lnTo>
                    <a:pt x="146" y="178"/>
                  </a:lnTo>
                  <a:lnTo>
                    <a:pt x="144" y="177"/>
                  </a:lnTo>
                  <a:lnTo>
                    <a:pt x="144" y="176"/>
                  </a:lnTo>
                  <a:lnTo>
                    <a:pt x="143" y="176"/>
                  </a:lnTo>
                  <a:lnTo>
                    <a:pt x="143" y="175"/>
                  </a:lnTo>
                  <a:lnTo>
                    <a:pt x="142" y="175"/>
                  </a:lnTo>
                  <a:lnTo>
                    <a:pt x="141" y="174"/>
                  </a:lnTo>
                  <a:lnTo>
                    <a:pt x="140" y="174"/>
                  </a:lnTo>
                  <a:lnTo>
                    <a:pt x="140" y="173"/>
                  </a:lnTo>
                  <a:lnTo>
                    <a:pt x="139" y="173"/>
                  </a:lnTo>
                  <a:lnTo>
                    <a:pt x="138" y="171"/>
                  </a:lnTo>
                  <a:lnTo>
                    <a:pt x="137" y="171"/>
                  </a:lnTo>
                  <a:lnTo>
                    <a:pt x="135" y="171"/>
                  </a:lnTo>
                  <a:lnTo>
                    <a:pt x="135" y="170"/>
                  </a:lnTo>
                  <a:lnTo>
                    <a:pt x="134" y="170"/>
                  </a:lnTo>
                  <a:lnTo>
                    <a:pt x="134" y="169"/>
                  </a:lnTo>
                  <a:lnTo>
                    <a:pt x="133" y="169"/>
                  </a:lnTo>
                  <a:lnTo>
                    <a:pt x="133" y="168"/>
                  </a:lnTo>
                  <a:lnTo>
                    <a:pt x="132" y="168"/>
                  </a:lnTo>
                  <a:lnTo>
                    <a:pt x="132" y="167"/>
                  </a:lnTo>
                  <a:lnTo>
                    <a:pt x="131" y="167"/>
                  </a:lnTo>
                  <a:lnTo>
                    <a:pt x="130" y="167"/>
                  </a:lnTo>
                  <a:lnTo>
                    <a:pt x="129" y="168"/>
                  </a:lnTo>
                  <a:lnTo>
                    <a:pt x="129" y="167"/>
                  </a:lnTo>
                  <a:lnTo>
                    <a:pt x="127" y="167"/>
                  </a:lnTo>
                  <a:lnTo>
                    <a:pt x="126" y="167"/>
                  </a:lnTo>
                  <a:lnTo>
                    <a:pt x="125" y="167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4" y="165"/>
                  </a:lnTo>
                  <a:lnTo>
                    <a:pt x="124" y="163"/>
                  </a:lnTo>
                  <a:lnTo>
                    <a:pt x="123" y="163"/>
                  </a:lnTo>
                  <a:lnTo>
                    <a:pt x="122" y="163"/>
                  </a:lnTo>
                  <a:lnTo>
                    <a:pt x="122" y="162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8" y="162"/>
                  </a:lnTo>
                  <a:lnTo>
                    <a:pt x="118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6"/>
                  </a:lnTo>
                  <a:lnTo>
                    <a:pt x="117" y="167"/>
                  </a:lnTo>
                  <a:lnTo>
                    <a:pt x="116" y="167"/>
                  </a:lnTo>
                  <a:lnTo>
                    <a:pt x="116" y="168"/>
                  </a:lnTo>
                  <a:lnTo>
                    <a:pt x="115" y="168"/>
                  </a:lnTo>
                  <a:lnTo>
                    <a:pt x="115" y="169"/>
                  </a:lnTo>
                  <a:lnTo>
                    <a:pt x="115" y="170"/>
                  </a:lnTo>
                  <a:lnTo>
                    <a:pt x="114" y="170"/>
                  </a:lnTo>
                  <a:lnTo>
                    <a:pt x="114" y="171"/>
                  </a:lnTo>
                  <a:lnTo>
                    <a:pt x="113" y="171"/>
                  </a:lnTo>
                  <a:lnTo>
                    <a:pt x="112" y="171"/>
                  </a:lnTo>
                  <a:lnTo>
                    <a:pt x="112" y="173"/>
                  </a:lnTo>
                  <a:lnTo>
                    <a:pt x="111" y="173"/>
                  </a:lnTo>
                  <a:lnTo>
                    <a:pt x="111" y="174"/>
                  </a:lnTo>
                  <a:lnTo>
                    <a:pt x="109" y="175"/>
                  </a:lnTo>
                  <a:lnTo>
                    <a:pt x="108" y="175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4"/>
                  </a:lnTo>
                  <a:lnTo>
                    <a:pt x="105" y="174"/>
                  </a:lnTo>
                  <a:lnTo>
                    <a:pt x="104" y="174"/>
                  </a:lnTo>
                  <a:lnTo>
                    <a:pt x="103" y="174"/>
                  </a:lnTo>
                  <a:lnTo>
                    <a:pt x="101" y="173"/>
                  </a:lnTo>
                  <a:lnTo>
                    <a:pt x="100" y="171"/>
                  </a:lnTo>
                  <a:lnTo>
                    <a:pt x="100" y="170"/>
                  </a:lnTo>
                  <a:lnTo>
                    <a:pt x="99" y="171"/>
                  </a:lnTo>
                  <a:lnTo>
                    <a:pt x="98" y="171"/>
                  </a:lnTo>
                  <a:lnTo>
                    <a:pt x="98" y="173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8" y="175"/>
                  </a:lnTo>
                  <a:lnTo>
                    <a:pt x="97" y="175"/>
                  </a:lnTo>
                  <a:lnTo>
                    <a:pt x="97" y="176"/>
                  </a:lnTo>
                  <a:lnTo>
                    <a:pt x="98" y="177"/>
                  </a:lnTo>
                  <a:lnTo>
                    <a:pt x="97" y="177"/>
                  </a:lnTo>
                  <a:lnTo>
                    <a:pt x="97" y="178"/>
                  </a:lnTo>
                  <a:lnTo>
                    <a:pt x="97" y="179"/>
                  </a:lnTo>
                  <a:lnTo>
                    <a:pt x="96" y="179"/>
                  </a:lnTo>
                  <a:lnTo>
                    <a:pt x="96" y="178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5" y="181"/>
                  </a:lnTo>
                  <a:lnTo>
                    <a:pt x="94" y="181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1" y="179"/>
                  </a:lnTo>
                  <a:lnTo>
                    <a:pt x="91" y="181"/>
                  </a:lnTo>
                  <a:lnTo>
                    <a:pt x="90" y="181"/>
                  </a:lnTo>
                  <a:lnTo>
                    <a:pt x="89" y="181"/>
                  </a:lnTo>
                  <a:lnTo>
                    <a:pt x="88" y="181"/>
                  </a:lnTo>
                  <a:lnTo>
                    <a:pt x="87" y="181"/>
                  </a:lnTo>
                  <a:lnTo>
                    <a:pt x="87" y="179"/>
                  </a:lnTo>
                  <a:lnTo>
                    <a:pt x="86" y="181"/>
                  </a:lnTo>
                  <a:lnTo>
                    <a:pt x="86" y="182"/>
                  </a:lnTo>
                  <a:lnTo>
                    <a:pt x="86" y="183"/>
                  </a:lnTo>
                  <a:lnTo>
                    <a:pt x="84" y="184"/>
                  </a:lnTo>
                  <a:lnTo>
                    <a:pt x="83" y="184"/>
                  </a:lnTo>
                  <a:lnTo>
                    <a:pt x="82" y="184"/>
                  </a:lnTo>
                  <a:lnTo>
                    <a:pt x="82" y="185"/>
                  </a:lnTo>
                  <a:lnTo>
                    <a:pt x="81" y="186"/>
                  </a:lnTo>
                  <a:lnTo>
                    <a:pt x="81" y="187"/>
                  </a:lnTo>
                  <a:lnTo>
                    <a:pt x="82" y="187"/>
                  </a:lnTo>
                  <a:lnTo>
                    <a:pt x="81" y="188"/>
                  </a:lnTo>
                  <a:lnTo>
                    <a:pt x="80" y="187"/>
                  </a:lnTo>
                  <a:lnTo>
                    <a:pt x="79" y="187"/>
                  </a:lnTo>
                  <a:lnTo>
                    <a:pt x="79" y="186"/>
                  </a:lnTo>
                  <a:lnTo>
                    <a:pt x="78" y="185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5" y="188"/>
                  </a:lnTo>
                  <a:lnTo>
                    <a:pt x="74" y="188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71" y="188"/>
                  </a:lnTo>
                  <a:lnTo>
                    <a:pt x="70" y="190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6" y="190"/>
                  </a:lnTo>
                  <a:lnTo>
                    <a:pt x="66" y="190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5" y="191"/>
                  </a:lnTo>
                  <a:lnTo>
                    <a:pt x="65" y="192"/>
                  </a:lnTo>
                  <a:lnTo>
                    <a:pt x="65" y="193"/>
                  </a:lnTo>
                  <a:lnTo>
                    <a:pt x="65" y="194"/>
                  </a:lnTo>
                  <a:lnTo>
                    <a:pt x="66" y="194"/>
                  </a:lnTo>
                  <a:lnTo>
                    <a:pt x="66" y="195"/>
                  </a:lnTo>
                  <a:lnTo>
                    <a:pt x="66" y="196"/>
                  </a:lnTo>
                  <a:lnTo>
                    <a:pt x="67" y="196"/>
                  </a:lnTo>
                  <a:lnTo>
                    <a:pt x="67" y="198"/>
                  </a:lnTo>
                  <a:lnTo>
                    <a:pt x="69" y="199"/>
                  </a:lnTo>
                  <a:lnTo>
                    <a:pt x="69" y="200"/>
                  </a:lnTo>
                  <a:lnTo>
                    <a:pt x="70" y="200"/>
                  </a:lnTo>
                  <a:lnTo>
                    <a:pt x="70" y="201"/>
                  </a:lnTo>
                  <a:lnTo>
                    <a:pt x="71" y="202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2" y="204"/>
                  </a:lnTo>
                  <a:lnTo>
                    <a:pt x="72" y="205"/>
                  </a:lnTo>
                  <a:lnTo>
                    <a:pt x="72" y="207"/>
                  </a:lnTo>
                  <a:lnTo>
                    <a:pt x="71" y="208"/>
                  </a:lnTo>
                  <a:lnTo>
                    <a:pt x="72" y="208"/>
                  </a:lnTo>
                  <a:lnTo>
                    <a:pt x="72" y="209"/>
                  </a:lnTo>
                  <a:lnTo>
                    <a:pt x="71" y="209"/>
                  </a:lnTo>
                  <a:lnTo>
                    <a:pt x="70" y="210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6" y="209"/>
                  </a:lnTo>
                  <a:lnTo>
                    <a:pt x="66" y="208"/>
                  </a:lnTo>
                  <a:lnTo>
                    <a:pt x="65" y="207"/>
                  </a:lnTo>
                  <a:lnTo>
                    <a:pt x="64" y="207"/>
                  </a:lnTo>
                  <a:lnTo>
                    <a:pt x="64" y="205"/>
                  </a:lnTo>
                  <a:lnTo>
                    <a:pt x="64" y="204"/>
                  </a:lnTo>
                  <a:lnTo>
                    <a:pt x="63" y="204"/>
                  </a:lnTo>
                  <a:lnTo>
                    <a:pt x="63" y="203"/>
                  </a:lnTo>
                  <a:lnTo>
                    <a:pt x="62" y="203"/>
                  </a:lnTo>
                  <a:lnTo>
                    <a:pt x="61" y="203"/>
                  </a:lnTo>
                  <a:lnTo>
                    <a:pt x="61" y="204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60" y="202"/>
                  </a:lnTo>
                  <a:lnTo>
                    <a:pt x="58" y="202"/>
                  </a:lnTo>
                  <a:lnTo>
                    <a:pt x="57" y="202"/>
                  </a:lnTo>
                  <a:lnTo>
                    <a:pt x="57" y="201"/>
                  </a:lnTo>
                  <a:lnTo>
                    <a:pt x="57" y="202"/>
                  </a:lnTo>
                  <a:lnTo>
                    <a:pt x="56" y="201"/>
                  </a:lnTo>
                  <a:lnTo>
                    <a:pt x="55" y="201"/>
                  </a:lnTo>
                  <a:lnTo>
                    <a:pt x="54" y="201"/>
                  </a:lnTo>
                  <a:lnTo>
                    <a:pt x="54" y="202"/>
                  </a:lnTo>
                  <a:lnTo>
                    <a:pt x="54" y="203"/>
                  </a:lnTo>
                  <a:lnTo>
                    <a:pt x="54" y="204"/>
                  </a:lnTo>
                  <a:lnTo>
                    <a:pt x="54" y="205"/>
                  </a:lnTo>
                  <a:lnTo>
                    <a:pt x="55" y="207"/>
                  </a:lnTo>
                  <a:lnTo>
                    <a:pt x="55" y="208"/>
                  </a:lnTo>
                  <a:lnTo>
                    <a:pt x="56" y="208"/>
                  </a:lnTo>
                  <a:lnTo>
                    <a:pt x="57" y="209"/>
                  </a:lnTo>
                  <a:lnTo>
                    <a:pt x="57" y="210"/>
                  </a:lnTo>
                  <a:lnTo>
                    <a:pt x="57" y="211"/>
                  </a:lnTo>
                  <a:lnTo>
                    <a:pt x="56" y="211"/>
                  </a:lnTo>
                  <a:lnTo>
                    <a:pt x="56" y="212"/>
                  </a:lnTo>
                  <a:lnTo>
                    <a:pt x="55" y="213"/>
                  </a:lnTo>
                  <a:lnTo>
                    <a:pt x="55" y="215"/>
                  </a:lnTo>
                  <a:lnTo>
                    <a:pt x="54" y="213"/>
                  </a:lnTo>
                  <a:lnTo>
                    <a:pt x="45" y="203"/>
                  </a:lnTo>
                  <a:lnTo>
                    <a:pt x="44" y="203"/>
                  </a:lnTo>
                  <a:lnTo>
                    <a:pt x="43" y="202"/>
                  </a:lnTo>
                  <a:lnTo>
                    <a:pt x="41" y="201"/>
                  </a:lnTo>
                  <a:lnTo>
                    <a:pt x="40" y="200"/>
                  </a:lnTo>
                  <a:lnTo>
                    <a:pt x="39" y="199"/>
                  </a:lnTo>
                  <a:lnTo>
                    <a:pt x="38" y="198"/>
                  </a:lnTo>
                  <a:lnTo>
                    <a:pt x="37" y="196"/>
                  </a:lnTo>
                  <a:lnTo>
                    <a:pt x="36" y="195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2" y="193"/>
                  </a:lnTo>
                  <a:lnTo>
                    <a:pt x="31" y="192"/>
                  </a:lnTo>
                  <a:lnTo>
                    <a:pt x="30" y="191"/>
                  </a:lnTo>
                  <a:lnTo>
                    <a:pt x="29" y="190"/>
                  </a:lnTo>
                  <a:lnTo>
                    <a:pt x="26" y="186"/>
                  </a:lnTo>
                  <a:lnTo>
                    <a:pt x="21" y="182"/>
                  </a:lnTo>
                  <a:lnTo>
                    <a:pt x="2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3" y="157"/>
                  </a:lnTo>
                  <a:lnTo>
                    <a:pt x="3" y="156"/>
                  </a:lnTo>
                  <a:lnTo>
                    <a:pt x="4" y="154"/>
                  </a:lnTo>
                  <a:lnTo>
                    <a:pt x="4" y="153"/>
                  </a:lnTo>
                  <a:lnTo>
                    <a:pt x="5" y="154"/>
                  </a:lnTo>
                  <a:lnTo>
                    <a:pt x="5" y="153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10" y="151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49"/>
                  </a:lnTo>
                  <a:lnTo>
                    <a:pt x="12" y="149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3" y="146"/>
                  </a:lnTo>
                  <a:lnTo>
                    <a:pt x="13" y="145"/>
                  </a:lnTo>
                  <a:lnTo>
                    <a:pt x="14" y="145"/>
                  </a:lnTo>
                  <a:lnTo>
                    <a:pt x="15" y="144"/>
                  </a:lnTo>
                  <a:lnTo>
                    <a:pt x="15" y="145"/>
                  </a:lnTo>
                  <a:lnTo>
                    <a:pt x="17" y="145"/>
                  </a:lnTo>
                  <a:lnTo>
                    <a:pt x="18" y="145"/>
                  </a:lnTo>
                  <a:lnTo>
                    <a:pt x="18" y="144"/>
                  </a:lnTo>
                  <a:lnTo>
                    <a:pt x="19" y="144"/>
                  </a:lnTo>
                  <a:lnTo>
                    <a:pt x="19" y="143"/>
                  </a:lnTo>
                  <a:lnTo>
                    <a:pt x="19" y="142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20" y="140"/>
                  </a:lnTo>
                  <a:lnTo>
                    <a:pt x="21" y="140"/>
                  </a:lnTo>
                  <a:lnTo>
                    <a:pt x="21" y="139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3" y="139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6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4" y="134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7" y="132"/>
                  </a:lnTo>
                  <a:lnTo>
                    <a:pt x="28" y="131"/>
                  </a:lnTo>
                  <a:lnTo>
                    <a:pt x="29" y="129"/>
                  </a:lnTo>
                  <a:lnTo>
                    <a:pt x="29" y="128"/>
                  </a:lnTo>
                  <a:lnTo>
                    <a:pt x="28" y="127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5"/>
                  </a:lnTo>
                  <a:lnTo>
                    <a:pt x="26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3" y="124"/>
                  </a:lnTo>
                  <a:lnTo>
                    <a:pt x="23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6" y="123"/>
                  </a:lnTo>
                  <a:lnTo>
                    <a:pt x="26" y="122"/>
                  </a:lnTo>
                  <a:lnTo>
                    <a:pt x="24" y="120"/>
                  </a:lnTo>
                  <a:lnTo>
                    <a:pt x="24" y="119"/>
                  </a:lnTo>
                  <a:lnTo>
                    <a:pt x="26" y="119"/>
                  </a:lnTo>
                  <a:lnTo>
                    <a:pt x="27" y="119"/>
                  </a:lnTo>
                  <a:lnTo>
                    <a:pt x="27" y="118"/>
                  </a:lnTo>
                  <a:lnTo>
                    <a:pt x="28" y="117"/>
                  </a:lnTo>
                  <a:lnTo>
                    <a:pt x="28" y="116"/>
                  </a:lnTo>
                  <a:lnTo>
                    <a:pt x="29" y="116"/>
                  </a:lnTo>
                  <a:lnTo>
                    <a:pt x="29" y="117"/>
                  </a:lnTo>
                  <a:lnTo>
                    <a:pt x="30" y="118"/>
                  </a:lnTo>
                  <a:lnTo>
                    <a:pt x="29" y="118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2" y="115"/>
                  </a:lnTo>
                  <a:lnTo>
                    <a:pt x="34" y="115"/>
                  </a:lnTo>
                  <a:lnTo>
                    <a:pt x="35" y="115"/>
                  </a:lnTo>
                  <a:lnTo>
                    <a:pt x="36" y="114"/>
                  </a:lnTo>
                  <a:lnTo>
                    <a:pt x="37" y="114"/>
                  </a:lnTo>
                  <a:lnTo>
                    <a:pt x="38" y="114"/>
                  </a:lnTo>
                  <a:lnTo>
                    <a:pt x="38" y="115"/>
                  </a:lnTo>
                  <a:lnTo>
                    <a:pt x="39" y="115"/>
                  </a:lnTo>
                  <a:lnTo>
                    <a:pt x="39" y="114"/>
                  </a:lnTo>
                  <a:lnTo>
                    <a:pt x="38" y="114"/>
                  </a:lnTo>
                  <a:lnTo>
                    <a:pt x="38" y="112"/>
                  </a:lnTo>
                  <a:lnTo>
                    <a:pt x="39" y="111"/>
                  </a:lnTo>
                  <a:lnTo>
                    <a:pt x="40" y="110"/>
                  </a:lnTo>
                  <a:lnTo>
                    <a:pt x="40" y="109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3" y="107"/>
                  </a:lnTo>
                  <a:lnTo>
                    <a:pt x="43" y="106"/>
                  </a:lnTo>
                  <a:lnTo>
                    <a:pt x="44" y="105"/>
                  </a:lnTo>
                  <a:lnTo>
                    <a:pt x="44" y="103"/>
                  </a:lnTo>
                  <a:lnTo>
                    <a:pt x="45" y="102"/>
                  </a:lnTo>
                  <a:lnTo>
                    <a:pt x="46" y="102"/>
                  </a:lnTo>
                  <a:lnTo>
                    <a:pt x="47" y="101"/>
                  </a:lnTo>
                  <a:lnTo>
                    <a:pt x="47" y="100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8" y="98"/>
                  </a:lnTo>
                  <a:lnTo>
                    <a:pt x="48" y="97"/>
                  </a:lnTo>
                  <a:lnTo>
                    <a:pt x="49" y="97"/>
                  </a:lnTo>
                  <a:lnTo>
                    <a:pt x="50" y="95"/>
                  </a:lnTo>
                  <a:lnTo>
                    <a:pt x="50" y="94"/>
                  </a:lnTo>
                  <a:lnTo>
                    <a:pt x="52" y="94"/>
                  </a:lnTo>
                  <a:lnTo>
                    <a:pt x="52" y="93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2" y="89"/>
                  </a:lnTo>
                  <a:lnTo>
                    <a:pt x="53" y="89"/>
                  </a:lnTo>
                  <a:lnTo>
                    <a:pt x="53" y="88"/>
                  </a:lnTo>
                  <a:lnTo>
                    <a:pt x="54" y="88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6" y="84"/>
                  </a:lnTo>
                  <a:lnTo>
                    <a:pt x="56" y="83"/>
                  </a:lnTo>
                  <a:lnTo>
                    <a:pt x="57" y="83"/>
                  </a:lnTo>
                  <a:lnTo>
                    <a:pt x="57" y="82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58" y="78"/>
                  </a:lnTo>
                  <a:lnTo>
                    <a:pt x="60" y="77"/>
                  </a:lnTo>
                  <a:lnTo>
                    <a:pt x="61" y="77"/>
                  </a:lnTo>
                  <a:lnTo>
                    <a:pt x="62" y="77"/>
                  </a:lnTo>
                  <a:lnTo>
                    <a:pt x="62" y="76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2" y="74"/>
                  </a:lnTo>
                  <a:lnTo>
                    <a:pt x="63" y="73"/>
                  </a:lnTo>
                  <a:lnTo>
                    <a:pt x="64" y="73"/>
                  </a:lnTo>
                  <a:lnTo>
                    <a:pt x="65" y="73"/>
                  </a:lnTo>
                  <a:lnTo>
                    <a:pt x="65" y="72"/>
                  </a:lnTo>
                  <a:lnTo>
                    <a:pt x="65" y="71"/>
                  </a:lnTo>
                  <a:lnTo>
                    <a:pt x="66" y="71"/>
                  </a:lnTo>
                  <a:lnTo>
                    <a:pt x="65" y="69"/>
                  </a:lnTo>
                  <a:lnTo>
                    <a:pt x="65" y="68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7" y="66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3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0"/>
                  </a:lnTo>
                  <a:lnTo>
                    <a:pt x="72" y="59"/>
                  </a:lnTo>
                  <a:lnTo>
                    <a:pt x="72" y="58"/>
                  </a:lnTo>
                  <a:lnTo>
                    <a:pt x="73" y="57"/>
                  </a:lnTo>
                  <a:lnTo>
                    <a:pt x="73" y="56"/>
                  </a:lnTo>
                  <a:lnTo>
                    <a:pt x="74" y="56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7" y="55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0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2" y="43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3" y="41"/>
                  </a:lnTo>
                  <a:lnTo>
                    <a:pt x="84" y="41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86" y="39"/>
                  </a:lnTo>
                  <a:lnTo>
                    <a:pt x="87" y="38"/>
                  </a:lnTo>
                  <a:lnTo>
                    <a:pt x="87" y="36"/>
                  </a:lnTo>
                  <a:lnTo>
                    <a:pt x="88" y="35"/>
                  </a:lnTo>
                  <a:lnTo>
                    <a:pt x="88" y="34"/>
                  </a:lnTo>
                  <a:lnTo>
                    <a:pt x="88" y="33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1" y="31"/>
                  </a:lnTo>
                  <a:lnTo>
                    <a:pt x="92" y="31"/>
                  </a:lnTo>
                  <a:lnTo>
                    <a:pt x="92" y="30"/>
                  </a:lnTo>
                  <a:lnTo>
                    <a:pt x="94" y="29"/>
                  </a:lnTo>
                  <a:lnTo>
                    <a:pt x="95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5"/>
                  </a:lnTo>
                  <a:lnTo>
                    <a:pt x="97" y="25"/>
                  </a:lnTo>
                  <a:lnTo>
                    <a:pt x="97" y="24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2"/>
                  </a:lnTo>
                  <a:lnTo>
                    <a:pt x="99" y="19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3" y="16"/>
                  </a:lnTo>
                  <a:lnTo>
                    <a:pt x="104" y="15"/>
                  </a:lnTo>
                  <a:lnTo>
                    <a:pt x="105" y="15"/>
                  </a:lnTo>
                  <a:lnTo>
                    <a:pt x="105" y="14"/>
                  </a:lnTo>
                  <a:lnTo>
                    <a:pt x="106" y="14"/>
                  </a:lnTo>
                  <a:lnTo>
                    <a:pt x="106" y="13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1" y="12"/>
                  </a:lnTo>
                  <a:lnTo>
                    <a:pt x="112" y="10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8" y="9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2" y="7"/>
                  </a:lnTo>
                  <a:lnTo>
                    <a:pt x="123" y="7"/>
                  </a:lnTo>
                  <a:lnTo>
                    <a:pt x="124" y="6"/>
                  </a:lnTo>
                  <a:lnTo>
                    <a:pt x="125" y="6"/>
                  </a:lnTo>
                  <a:lnTo>
                    <a:pt x="126" y="6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9" y="4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2" y="0"/>
                  </a:lnTo>
                  <a:lnTo>
                    <a:pt x="135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1" name="Freeform 134"/>
            <p:cNvSpPr>
              <a:spLocks/>
            </p:cNvSpPr>
            <p:nvPr/>
          </p:nvSpPr>
          <p:spPr bwMode="auto">
            <a:xfrm>
              <a:off x="2654300" y="2314575"/>
              <a:ext cx="303213" cy="258763"/>
            </a:xfrm>
            <a:custGeom>
              <a:avLst/>
              <a:gdLst>
                <a:gd name="T0" fmla="*/ 94 w 191"/>
                <a:gd name="T1" fmla="*/ 0 h 163"/>
                <a:gd name="T2" fmla="*/ 105 w 191"/>
                <a:gd name="T3" fmla="*/ 0 h 163"/>
                <a:gd name="T4" fmla="*/ 117 w 191"/>
                <a:gd name="T5" fmla="*/ 0 h 163"/>
                <a:gd name="T6" fmla="*/ 128 w 191"/>
                <a:gd name="T7" fmla="*/ 3 h 163"/>
                <a:gd name="T8" fmla="*/ 130 w 191"/>
                <a:gd name="T9" fmla="*/ 7 h 163"/>
                <a:gd name="T10" fmla="*/ 125 w 191"/>
                <a:gd name="T11" fmla="*/ 14 h 163"/>
                <a:gd name="T12" fmla="*/ 132 w 191"/>
                <a:gd name="T13" fmla="*/ 18 h 163"/>
                <a:gd name="T14" fmla="*/ 142 w 191"/>
                <a:gd name="T15" fmla="*/ 18 h 163"/>
                <a:gd name="T16" fmla="*/ 146 w 191"/>
                <a:gd name="T17" fmla="*/ 26 h 163"/>
                <a:gd name="T18" fmla="*/ 149 w 191"/>
                <a:gd name="T19" fmla="*/ 33 h 163"/>
                <a:gd name="T20" fmla="*/ 151 w 191"/>
                <a:gd name="T21" fmla="*/ 42 h 163"/>
                <a:gd name="T22" fmla="*/ 155 w 191"/>
                <a:gd name="T23" fmla="*/ 48 h 163"/>
                <a:gd name="T24" fmla="*/ 158 w 191"/>
                <a:gd name="T25" fmla="*/ 42 h 163"/>
                <a:gd name="T26" fmla="*/ 163 w 191"/>
                <a:gd name="T27" fmla="*/ 41 h 163"/>
                <a:gd name="T28" fmla="*/ 167 w 191"/>
                <a:gd name="T29" fmla="*/ 38 h 163"/>
                <a:gd name="T30" fmla="*/ 173 w 191"/>
                <a:gd name="T31" fmla="*/ 46 h 163"/>
                <a:gd name="T32" fmla="*/ 169 w 191"/>
                <a:gd name="T33" fmla="*/ 57 h 163"/>
                <a:gd name="T34" fmla="*/ 165 w 191"/>
                <a:gd name="T35" fmla="*/ 66 h 163"/>
                <a:gd name="T36" fmla="*/ 174 w 191"/>
                <a:gd name="T37" fmla="*/ 74 h 163"/>
                <a:gd name="T38" fmla="*/ 180 w 191"/>
                <a:gd name="T39" fmla="*/ 86 h 163"/>
                <a:gd name="T40" fmla="*/ 190 w 191"/>
                <a:gd name="T41" fmla="*/ 87 h 163"/>
                <a:gd name="T42" fmla="*/ 189 w 191"/>
                <a:gd name="T43" fmla="*/ 99 h 163"/>
                <a:gd name="T44" fmla="*/ 186 w 191"/>
                <a:gd name="T45" fmla="*/ 108 h 163"/>
                <a:gd name="T46" fmla="*/ 180 w 191"/>
                <a:gd name="T47" fmla="*/ 116 h 163"/>
                <a:gd name="T48" fmla="*/ 188 w 191"/>
                <a:gd name="T49" fmla="*/ 120 h 163"/>
                <a:gd name="T50" fmla="*/ 189 w 191"/>
                <a:gd name="T51" fmla="*/ 130 h 163"/>
                <a:gd name="T52" fmla="*/ 189 w 191"/>
                <a:gd name="T53" fmla="*/ 141 h 163"/>
                <a:gd name="T54" fmla="*/ 188 w 191"/>
                <a:gd name="T55" fmla="*/ 151 h 163"/>
                <a:gd name="T56" fmla="*/ 175 w 191"/>
                <a:gd name="T57" fmla="*/ 159 h 163"/>
                <a:gd name="T58" fmla="*/ 159 w 191"/>
                <a:gd name="T59" fmla="*/ 162 h 163"/>
                <a:gd name="T60" fmla="*/ 146 w 191"/>
                <a:gd name="T61" fmla="*/ 104 h 163"/>
                <a:gd name="T62" fmla="*/ 137 w 191"/>
                <a:gd name="T63" fmla="*/ 107 h 163"/>
                <a:gd name="T64" fmla="*/ 131 w 191"/>
                <a:gd name="T65" fmla="*/ 107 h 163"/>
                <a:gd name="T66" fmla="*/ 120 w 191"/>
                <a:gd name="T67" fmla="*/ 103 h 163"/>
                <a:gd name="T68" fmla="*/ 108 w 191"/>
                <a:gd name="T69" fmla="*/ 104 h 163"/>
                <a:gd name="T70" fmla="*/ 98 w 191"/>
                <a:gd name="T71" fmla="*/ 107 h 163"/>
                <a:gd name="T72" fmla="*/ 91 w 191"/>
                <a:gd name="T73" fmla="*/ 112 h 163"/>
                <a:gd name="T74" fmla="*/ 82 w 191"/>
                <a:gd name="T75" fmla="*/ 116 h 163"/>
                <a:gd name="T76" fmla="*/ 74 w 191"/>
                <a:gd name="T77" fmla="*/ 110 h 163"/>
                <a:gd name="T78" fmla="*/ 65 w 191"/>
                <a:gd name="T79" fmla="*/ 108 h 163"/>
                <a:gd name="T80" fmla="*/ 63 w 191"/>
                <a:gd name="T81" fmla="*/ 99 h 163"/>
                <a:gd name="T82" fmla="*/ 60 w 191"/>
                <a:gd name="T83" fmla="*/ 86 h 163"/>
                <a:gd name="T84" fmla="*/ 53 w 191"/>
                <a:gd name="T85" fmla="*/ 82 h 163"/>
                <a:gd name="T86" fmla="*/ 53 w 191"/>
                <a:gd name="T87" fmla="*/ 74 h 163"/>
                <a:gd name="T88" fmla="*/ 46 w 191"/>
                <a:gd name="T89" fmla="*/ 68 h 163"/>
                <a:gd name="T90" fmla="*/ 43 w 191"/>
                <a:gd name="T91" fmla="*/ 62 h 163"/>
                <a:gd name="T92" fmla="*/ 38 w 191"/>
                <a:gd name="T93" fmla="*/ 50 h 163"/>
                <a:gd name="T94" fmla="*/ 35 w 191"/>
                <a:gd name="T95" fmla="*/ 40 h 163"/>
                <a:gd name="T96" fmla="*/ 30 w 191"/>
                <a:gd name="T97" fmla="*/ 29 h 163"/>
                <a:gd name="T98" fmla="*/ 25 w 191"/>
                <a:gd name="T99" fmla="*/ 21 h 163"/>
                <a:gd name="T100" fmla="*/ 15 w 191"/>
                <a:gd name="T101" fmla="*/ 21 h 163"/>
                <a:gd name="T102" fmla="*/ 10 w 191"/>
                <a:gd name="T103" fmla="*/ 20 h 163"/>
                <a:gd name="T104" fmla="*/ 6 w 191"/>
                <a:gd name="T105" fmla="*/ 15 h 163"/>
                <a:gd name="T106" fmla="*/ 1 w 191"/>
                <a:gd name="T107" fmla="*/ 8 h 163"/>
                <a:gd name="T108" fmla="*/ 4 w 191"/>
                <a:gd name="T109" fmla="*/ 0 h 163"/>
                <a:gd name="T110" fmla="*/ 15 w 191"/>
                <a:gd name="T111" fmla="*/ 0 h 163"/>
                <a:gd name="T112" fmla="*/ 30 w 191"/>
                <a:gd name="T113" fmla="*/ 0 h 163"/>
                <a:gd name="T114" fmla="*/ 44 w 191"/>
                <a:gd name="T115" fmla="*/ 0 h 163"/>
                <a:gd name="T116" fmla="*/ 55 w 191"/>
                <a:gd name="T117" fmla="*/ 0 h 163"/>
                <a:gd name="T118" fmla="*/ 71 w 191"/>
                <a:gd name="T119" fmla="*/ 0 h 163"/>
                <a:gd name="T120" fmla="*/ 82 w 191"/>
                <a:gd name="T12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163">
                  <a:moveTo>
                    <a:pt x="85" y="0"/>
                  </a:move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26" y="3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8" y="4"/>
                  </a:lnTo>
                  <a:lnTo>
                    <a:pt x="129" y="6"/>
                  </a:lnTo>
                  <a:lnTo>
                    <a:pt x="130" y="6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7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8" y="7"/>
                  </a:lnTo>
                  <a:lnTo>
                    <a:pt x="129" y="7"/>
                  </a:lnTo>
                  <a:lnTo>
                    <a:pt x="128" y="8"/>
                  </a:lnTo>
                  <a:lnTo>
                    <a:pt x="128" y="9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5" y="11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29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6"/>
                  </a:lnTo>
                  <a:lnTo>
                    <a:pt x="130" y="17"/>
                  </a:lnTo>
                  <a:lnTo>
                    <a:pt x="131" y="17"/>
                  </a:lnTo>
                  <a:lnTo>
                    <a:pt x="132" y="17"/>
                  </a:lnTo>
                  <a:lnTo>
                    <a:pt x="132" y="18"/>
                  </a:lnTo>
                  <a:lnTo>
                    <a:pt x="133" y="18"/>
                  </a:lnTo>
                  <a:lnTo>
                    <a:pt x="134" y="17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8" y="17"/>
                  </a:lnTo>
                  <a:lnTo>
                    <a:pt x="138" y="16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1" y="17"/>
                  </a:lnTo>
                  <a:lnTo>
                    <a:pt x="142" y="18"/>
                  </a:lnTo>
                  <a:lnTo>
                    <a:pt x="143" y="18"/>
                  </a:lnTo>
                  <a:lnTo>
                    <a:pt x="145" y="18"/>
                  </a:lnTo>
                  <a:lnTo>
                    <a:pt x="145" y="20"/>
                  </a:lnTo>
                  <a:lnTo>
                    <a:pt x="145" y="20"/>
                  </a:lnTo>
                  <a:lnTo>
                    <a:pt x="145" y="21"/>
                  </a:lnTo>
                  <a:lnTo>
                    <a:pt x="145" y="23"/>
                  </a:lnTo>
                  <a:lnTo>
                    <a:pt x="143" y="24"/>
                  </a:lnTo>
                  <a:lnTo>
                    <a:pt x="145" y="25"/>
                  </a:lnTo>
                  <a:lnTo>
                    <a:pt x="146" y="25"/>
                  </a:lnTo>
                  <a:lnTo>
                    <a:pt x="146" y="26"/>
                  </a:lnTo>
                  <a:lnTo>
                    <a:pt x="146" y="27"/>
                  </a:lnTo>
                  <a:lnTo>
                    <a:pt x="146" y="28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6" y="32"/>
                  </a:lnTo>
                  <a:lnTo>
                    <a:pt x="146" y="33"/>
                  </a:lnTo>
                  <a:lnTo>
                    <a:pt x="147" y="33"/>
                  </a:lnTo>
                  <a:lnTo>
                    <a:pt x="147" y="33"/>
                  </a:lnTo>
                  <a:lnTo>
                    <a:pt x="148" y="33"/>
                  </a:lnTo>
                  <a:lnTo>
                    <a:pt x="149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51" y="35"/>
                  </a:lnTo>
                  <a:lnTo>
                    <a:pt x="151" y="36"/>
                  </a:lnTo>
                  <a:lnTo>
                    <a:pt x="151" y="37"/>
                  </a:lnTo>
                  <a:lnTo>
                    <a:pt x="151" y="38"/>
                  </a:lnTo>
                  <a:lnTo>
                    <a:pt x="152" y="38"/>
                  </a:lnTo>
                  <a:lnTo>
                    <a:pt x="152" y="40"/>
                  </a:lnTo>
                  <a:lnTo>
                    <a:pt x="152" y="41"/>
                  </a:lnTo>
                  <a:lnTo>
                    <a:pt x="151" y="42"/>
                  </a:lnTo>
                  <a:lnTo>
                    <a:pt x="151" y="43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4" y="44"/>
                  </a:lnTo>
                  <a:lnTo>
                    <a:pt x="155" y="44"/>
                  </a:lnTo>
                  <a:lnTo>
                    <a:pt x="156" y="44"/>
                  </a:lnTo>
                  <a:lnTo>
                    <a:pt x="156" y="45"/>
                  </a:lnTo>
                  <a:lnTo>
                    <a:pt x="155" y="46"/>
                  </a:lnTo>
                  <a:lnTo>
                    <a:pt x="155" y="46"/>
                  </a:lnTo>
                  <a:lnTo>
                    <a:pt x="155" y="48"/>
                  </a:lnTo>
                  <a:lnTo>
                    <a:pt x="156" y="48"/>
                  </a:lnTo>
                  <a:lnTo>
                    <a:pt x="156" y="46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8" y="45"/>
                  </a:lnTo>
                  <a:lnTo>
                    <a:pt x="158" y="44"/>
                  </a:lnTo>
                  <a:lnTo>
                    <a:pt x="157" y="43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60" y="43"/>
                  </a:lnTo>
                  <a:lnTo>
                    <a:pt x="162" y="43"/>
                  </a:lnTo>
                  <a:lnTo>
                    <a:pt x="163" y="43"/>
                  </a:lnTo>
                  <a:lnTo>
                    <a:pt x="163" y="42"/>
                  </a:lnTo>
                  <a:lnTo>
                    <a:pt x="162" y="42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3" y="41"/>
                  </a:lnTo>
                  <a:lnTo>
                    <a:pt x="163" y="42"/>
                  </a:lnTo>
                  <a:lnTo>
                    <a:pt x="164" y="43"/>
                  </a:lnTo>
                  <a:lnTo>
                    <a:pt x="164" y="42"/>
                  </a:lnTo>
                  <a:lnTo>
                    <a:pt x="164" y="41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5" y="38"/>
                  </a:lnTo>
                  <a:lnTo>
                    <a:pt x="165" y="37"/>
                  </a:lnTo>
                  <a:lnTo>
                    <a:pt x="166" y="37"/>
                  </a:lnTo>
                  <a:lnTo>
                    <a:pt x="167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40"/>
                  </a:lnTo>
                  <a:lnTo>
                    <a:pt x="171" y="41"/>
                  </a:lnTo>
                  <a:lnTo>
                    <a:pt x="172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3" y="46"/>
                  </a:lnTo>
                  <a:lnTo>
                    <a:pt x="172" y="46"/>
                  </a:lnTo>
                  <a:lnTo>
                    <a:pt x="172" y="48"/>
                  </a:lnTo>
                  <a:lnTo>
                    <a:pt x="171" y="49"/>
                  </a:lnTo>
                  <a:lnTo>
                    <a:pt x="171" y="50"/>
                  </a:lnTo>
                  <a:lnTo>
                    <a:pt x="171" y="51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69" y="54"/>
                  </a:lnTo>
                  <a:lnTo>
                    <a:pt x="169" y="55"/>
                  </a:lnTo>
                  <a:lnTo>
                    <a:pt x="169" y="57"/>
                  </a:lnTo>
                  <a:lnTo>
                    <a:pt x="168" y="58"/>
                  </a:lnTo>
                  <a:lnTo>
                    <a:pt x="166" y="60"/>
                  </a:lnTo>
                  <a:lnTo>
                    <a:pt x="165" y="60"/>
                  </a:lnTo>
                  <a:lnTo>
                    <a:pt x="165" y="61"/>
                  </a:lnTo>
                  <a:lnTo>
                    <a:pt x="164" y="61"/>
                  </a:lnTo>
                  <a:lnTo>
                    <a:pt x="164" y="62"/>
                  </a:lnTo>
                  <a:lnTo>
                    <a:pt x="164" y="63"/>
                  </a:lnTo>
                  <a:lnTo>
                    <a:pt x="164" y="65"/>
                  </a:lnTo>
                  <a:lnTo>
                    <a:pt x="164" y="66"/>
                  </a:lnTo>
                  <a:lnTo>
                    <a:pt x="165" y="66"/>
                  </a:lnTo>
                  <a:lnTo>
                    <a:pt x="165" y="67"/>
                  </a:lnTo>
                  <a:lnTo>
                    <a:pt x="166" y="68"/>
                  </a:lnTo>
                  <a:lnTo>
                    <a:pt x="168" y="70"/>
                  </a:lnTo>
                  <a:lnTo>
                    <a:pt x="169" y="71"/>
                  </a:lnTo>
                  <a:lnTo>
                    <a:pt x="169" y="72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3" y="75"/>
                  </a:lnTo>
                  <a:lnTo>
                    <a:pt x="174" y="75"/>
                  </a:lnTo>
                  <a:lnTo>
                    <a:pt x="174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7" y="75"/>
                  </a:lnTo>
                  <a:lnTo>
                    <a:pt x="178" y="76"/>
                  </a:lnTo>
                  <a:lnTo>
                    <a:pt x="178" y="83"/>
                  </a:lnTo>
                  <a:lnTo>
                    <a:pt x="180" y="84"/>
                  </a:lnTo>
                  <a:lnTo>
                    <a:pt x="180" y="85"/>
                  </a:lnTo>
                  <a:lnTo>
                    <a:pt x="180" y="86"/>
                  </a:lnTo>
                  <a:lnTo>
                    <a:pt x="181" y="86"/>
                  </a:lnTo>
                  <a:lnTo>
                    <a:pt x="182" y="87"/>
                  </a:lnTo>
                  <a:lnTo>
                    <a:pt x="183" y="86"/>
                  </a:lnTo>
                  <a:lnTo>
                    <a:pt x="184" y="86"/>
                  </a:lnTo>
                  <a:lnTo>
                    <a:pt x="185" y="86"/>
                  </a:lnTo>
                  <a:lnTo>
                    <a:pt x="186" y="86"/>
                  </a:lnTo>
                  <a:lnTo>
                    <a:pt x="188" y="86"/>
                  </a:lnTo>
                  <a:lnTo>
                    <a:pt x="189" y="86"/>
                  </a:lnTo>
                  <a:lnTo>
                    <a:pt x="189" y="87"/>
                  </a:lnTo>
                  <a:lnTo>
                    <a:pt x="190" y="87"/>
                  </a:lnTo>
                  <a:lnTo>
                    <a:pt x="190" y="90"/>
                  </a:lnTo>
                  <a:lnTo>
                    <a:pt x="190" y="91"/>
                  </a:lnTo>
                  <a:lnTo>
                    <a:pt x="190" y="92"/>
                  </a:lnTo>
                  <a:lnTo>
                    <a:pt x="190" y="93"/>
                  </a:lnTo>
                  <a:lnTo>
                    <a:pt x="189" y="94"/>
                  </a:lnTo>
                  <a:lnTo>
                    <a:pt x="189" y="95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7"/>
                  </a:lnTo>
                  <a:lnTo>
                    <a:pt x="189" y="99"/>
                  </a:lnTo>
                  <a:lnTo>
                    <a:pt x="189" y="100"/>
                  </a:lnTo>
                  <a:lnTo>
                    <a:pt x="189" y="101"/>
                  </a:lnTo>
                  <a:lnTo>
                    <a:pt x="190" y="101"/>
                  </a:lnTo>
                  <a:lnTo>
                    <a:pt x="189" y="102"/>
                  </a:lnTo>
                  <a:lnTo>
                    <a:pt x="188" y="103"/>
                  </a:lnTo>
                  <a:lnTo>
                    <a:pt x="185" y="104"/>
                  </a:lnTo>
                  <a:lnTo>
                    <a:pt x="185" y="105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86" y="108"/>
                  </a:lnTo>
                  <a:lnTo>
                    <a:pt x="185" y="109"/>
                  </a:lnTo>
                  <a:lnTo>
                    <a:pt x="184" y="109"/>
                  </a:lnTo>
                  <a:lnTo>
                    <a:pt x="183" y="109"/>
                  </a:lnTo>
                  <a:lnTo>
                    <a:pt x="181" y="110"/>
                  </a:lnTo>
                  <a:lnTo>
                    <a:pt x="180" y="110"/>
                  </a:lnTo>
                  <a:lnTo>
                    <a:pt x="180" y="112"/>
                  </a:lnTo>
                  <a:lnTo>
                    <a:pt x="178" y="113"/>
                  </a:lnTo>
                  <a:lnTo>
                    <a:pt x="178" y="114"/>
                  </a:lnTo>
                  <a:lnTo>
                    <a:pt x="180" y="114"/>
                  </a:lnTo>
                  <a:lnTo>
                    <a:pt x="180" y="116"/>
                  </a:lnTo>
                  <a:lnTo>
                    <a:pt x="181" y="117"/>
                  </a:lnTo>
                  <a:lnTo>
                    <a:pt x="181" y="118"/>
                  </a:lnTo>
                  <a:lnTo>
                    <a:pt x="182" y="119"/>
                  </a:lnTo>
                  <a:lnTo>
                    <a:pt x="182" y="120"/>
                  </a:lnTo>
                  <a:lnTo>
                    <a:pt x="183" y="120"/>
                  </a:lnTo>
                  <a:lnTo>
                    <a:pt x="184" y="120"/>
                  </a:lnTo>
                  <a:lnTo>
                    <a:pt x="184" y="121"/>
                  </a:lnTo>
                  <a:lnTo>
                    <a:pt x="185" y="121"/>
                  </a:lnTo>
                  <a:lnTo>
                    <a:pt x="186" y="120"/>
                  </a:lnTo>
                  <a:lnTo>
                    <a:pt x="188" y="120"/>
                  </a:lnTo>
                  <a:lnTo>
                    <a:pt x="189" y="121"/>
                  </a:lnTo>
                  <a:lnTo>
                    <a:pt x="190" y="121"/>
                  </a:lnTo>
                  <a:lnTo>
                    <a:pt x="191" y="121"/>
                  </a:lnTo>
                  <a:lnTo>
                    <a:pt x="191" y="122"/>
                  </a:lnTo>
                  <a:lnTo>
                    <a:pt x="191" y="126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1" y="129"/>
                  </a:lnTo>
                  <a:lnTo>
                    <a:pt x="190" y="130"/>
                  </a:lnTo>
                  <a:lnTo>
                    <a:pt x="189" y="130"/>
                  </a:lnTo>
                  <a:lnTo>
                    <a:pt x="188" y="130"/>
                  </a:lnTo>
                  <a:lnTo>
                    <a:pt x="185" y="130"/>
                  </a:lnTo>
                  <a:lnTo>
                    <a:pt x="185" y="131"/>
                  </a:lnTo>
                  <a:lnTo>
                    <a:pt x="185" y="133"/>
                  </a:lnTo>
                  <a:lnTo>
                    <a:pt x="186" y="135"/>
                  </a:lnTo>
                  <a:lnTo>
                    <a:pt x="188" y="136"/>
                  </a:lnTo>
                  <a:lnTo>
                    <a:pt x="188" y="137"/>
                  </a:lnTo>
                  <a:lnTo>
                    <a:pt x="189" y="138"/>
                  </a:lnTo>
                  <a:lnTo>
                    <a:pt x="189" y="139"/>
                  </a:lnTo>
                  <a:lnTo>
                    <a:pt x="189" y="141"/>
                  </a:lnTo>
                  <a:lnTo>
                    <a:pt x="189" y="142"/>
                  </a:lnTo>
                  <a:lnTo>
                    <a:pt x="189" y="143"/>
                  </a:lnTo>
                  <a:lnTo>
                    <a:pt x="189" y="144"/>
                  </a:lnTo>
                  <a:lnTo>
                    <a:pt x="188" y="145"/>
                  </a:lnTo>
                  <a:lnTo>
                    <a:pt x="186" y="145"/>
                  </a:lnTo>
                  <a:lnTo>
                    <a:pt x="186" y="146"/>
                  </a:lnTo>
                  <a:lnTo>
                    <a:pt x="186" y="147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8" y="151"/>
                  </a:lnTo>
                  <a:lnTo>
                    <a:pt x="186" y="151"/>
                  </a:lnTo>
                  <a:lnTo>
                    <a:pt x="186" y="152"/>
                  </a:lnTo>
                  <a:lnTo>
                    <a:pt x="185" y="152"/>
                  </a:lnTo>
                  <a:lnTo>
                    <a:pt x="184" y="154"/>
                  </a:lnTo>
                  <a:lnTo>
                    <a:pt x="182" y="155"/>
                  </a:lnTo>
                  <a:lnTo>
                    <a:pt x="180" y="155"/>
                  </a:lnTo>
                  <a:lnTo>
                    <a:pt x="178" y="155"/>
                  </a:lnTo>
                  <a:lnTo>
                    <a:pt x="177" y="156"/>
                  </a:lnTo>
                  <a:lnTo>
                    <a:pt x="176" y="158"/>
                  </a:lnTo>
                  <a:lnTo>
                    <a:pt x="175" y="159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3" y="163"/>
                  </a:lnTo>
                  <a:lnTo>
                    <a:pt x="172" y="163"/>
                  </a:lnTo>
                  <a:lnTo>
                    <a:pt x="168" y="163"/>
                  </a:lnTo>
                  <a:lnTo>
                    <a:pt x="167" y="163"/>
                  </a:lnTo>
                  <a:lnTo>
                    <a:pt x="165" y="162"/>
                  </a:lnTo>
                  <a:lnTo>
                    <a:pt x="159" y="162"/>
                  </a:lnTo>
                  <a:lnTo>
                    <a:pt x="150" y="162"/>
                  </a:lnTo>
                  <a:lnTo>
                    <a:pt x="150" y="117"/>
                  </a:lnTo>
                  <a:lnTo>
                    <a:pt x="150" y="109"/>
                  </a:lnTo>
                  <a:lnTo>
                    <a:pt x="150" y="107"/>
                  </a:lnTo>
                  <a:lnTo>
                    <a:pt x="150" y="105"/>
                  </a:lnTo>
                  <a:lnTo>
                    <a:pt x="149" y="105"/>
                  </a:lnTo>
                  <a:lnTo>
                    <a:pt x="148" y="104"/>
                  </a:lnTo>
                  <a:lnTo>
                    <a:pt x="147" y="103"/>
                  </a:lnTo>
                  <a:lnTo>
                    <a:pt x="147" y="103"/>
                  </a:lnTo>
                  <a:lnTo>
                    <a:pt x="146" y="104"/>
                  </a:lnTo>
                  <a:lnTo>
                    <a:pt x="145" y="103"/>
                  </a:lnTo>
                  <a:lnTo>
                    <a:pt x="143" y="103"/>
                  </a:lnTo>
                  <a:lnTo>
                    <a:pt x="142" y="103"/>
                  </a:lnTo>
                  <a:lnTo>
                    <a:pt x="141" y="104"/>
                  </a:lnTo>
                  <a:lnTo>
                    <a:pt x="140" y="104"/>
                  </a:lnTo>
                  <a:lnTo>
                    <a:pt x="140" y="105"/>
                  </a:lnTo>
                  <a:lnTo>
                    <a:pt x="139" y="105"/>
                  </a:lnTo>
                  <a:lnTo>
                    <a:pt x="138" y="105"/>
                  </a:lnTo>
                  <a:lnTo>
                    <a:pt x="137" y="105"/>
                  </a:lnTo>
                  <a:lnTo>
                    <a:pt x="137" y="107"/>
                  </a:lnTo>
                  <a:lnTo>
                    <a:pt x="135" y="107"/>
                  </a:lnTo>
                  <a:lnTo>
                    <a:pt x="135" y="105"/>
                  </a:lnTo>
                  <a:lnTo>
                    <a:pt x="135" y="104"/>
                  </a:lnTo>
                  <a:lnTo>
                    <a:pt x="134" y="104"/>
                  </a:lnTo>
                  <a:lnTo>
                    <a:pt x="134" y="105"/>
                  </a:lnTo>
                  <a:lnTo>
                    <a:pt x="133" y="105"/>
                  </a:lnTo>
                  <a:lnTo>
                    <a:pt x="132" y="107"/>
                  </a:lnTo>
                  <a:lnTo>
                    <a:pt x="132" y="108"/>
                  </a:lnTo>
                  <a:lnTo>
                    <a:pt x="132" y="107"/>
                  </a:lnTo>
                  <a:lnTo>
                    <a:pt x="131" y="107"/>
                  </a:lnTo>
                  <a:lnTo>
                    <a:pt x="130" y="105"/>
                  </a:lnTo>
                  <a:lnTo>
                    <a:pt x="129" y="105"/>
                  </a:lnTo>
                  <a:lnTo>
                    <a:pt x="126" y="107"/>
                  </a:lnTo>
                  <a:lnTo>
                    <a:pt x="125" y="107"/>
                  </a:lnTo>
                  <a:lnTo>
                    <a:pt x="125" y="105"/>
                  </a:lnTo>
                  <a:lnTo>
                    <a:pt x="123" y="105"/>
                  </a:lnTo>
                  <a:lnTo>
                    <a:pt x="122" y="105"/>
                  </a:lnTo>
                  <a:lnTo>
                    <a:pt x="121" y="104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18" y="103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5" y="103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8" y="104"/>
                  </a:lnTo>
                  <a:lnTo>
                    <a:pt x="107" y="105"/>
                  </a:lnTo>
                  <a:lnTo>
                    <a:pt x="106" y="105"/>
                  </a:lnTo>
                  <a:lnTo>
                    <a:pt x="104" y="105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4"/>
                  </a:lnTo>
                  <a:lnTo>
                    <a:pt x="100" y="104"/>
                  </a:lnTo>
                  <a:lnTo>
                    <a:pt x="99" y="104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6" y="107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91" y="112"/>
                  </a:lnTo>
                  <a:lnTo>
                    <a:pt x="90" y="112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88" y="114"/>
                  </a:lnTo>
                  <a:lnTo>
                    <a:pt x="87" y="116"/>
                  </a:lnTo>
                  <a:lnTo>
                    <a:pt x="86" y="116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6"/>
                  </a:lnTo>
                  <a:lnTo>
                    <a:pt x="82" y="116"/>
                  </a:lnTo>
                  <a:lnTo>
                    <a:pt x="81" y="116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9" y="113"/>
                  </a:lnTo>
                  <a:lnTo>
                    <a:pt x="79" y="112"/>
                  </a:lnTo>
                  <a:lnTo>
                    <a:pt x="78" y="111"/>
                  </a:lnTo>
                  <a:lnTo>
                    <a:pt x="77" y="111"/>
                  </a:lnTo>
                  <a:lnTo>
                    <a:pt x="75" y="109"/>
                  </a:lnTo>
                  <a:lnTo>
                    <a:pt x="74" y="110"/>
                  </a:lnTo>
                  <a:lnTo>
                    <a:pt x="73" y="110"/>
                  </a:lnTo>
                  <a:lnTo>
                    <a:pt x="72" y="110"/>
                  </a:lnTo>
                  <a:lnTo>
                    <a:pt x="71" y="110"/>
                  </a:lnTo>
                  <a:lnTo>
                    <a:pt x="70" y="110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5" y="110"/>
                  </a:lnTo>
                  <a:lnTo>
                    <a:pt x="65" y="109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4" y="107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3"/>
                  </a:lnTo>
                  <a:lnTo>
                    <a:pt x="64" y="102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3" y="99"/>
                  </a:lnTo>
                  <a:lnTo>
                    <a:pt x="62" y="97"/>
                  </a:lnTo>
                  <a:lnTo>
                    <a:pt x="62" y="94"/>
                  </a:lnTo>
                  <a:lnTo>
                    <a:pt x="61" y="93"/>
                  </a:lnTo>
                  <a:lnTo>
                    <a:pt x="61" y="92"/>
                  </a:lnTo>
                  <a:lnTo>
                    <a:pt x="61" y="91"/>
                  </a:lnTo>
                  <a:lnTo>
                    <a:pt x="61" y="90"/>
                  </a:lnTo>
                  <a:lnTo>
                    <a:pt x="60" y="90"/>
                  </a:lnTo>
                  <a:lnTo>
                    <a:pt x="60" y="88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58" y="85"/>
                  </a:lnTo>
                  <a:lnTo>
                    <a:pt x="58" y="84"/>
                  </a:lnTo>
                  <a:lnTo>
                    <a:pt x="57" y="84"/>
                  </a:lnTo>
                  <a:lnTo>
                    <a:pt x="57" y="83"/>
                  </a:lnTo>
                  <a:lnTo>
                    <a:pt x="57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4" y="82"/>
                  </a:lnTo>
                  <a:lnTo>
                    <a:pt x="53" y="82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52" y="79"/>
                  </a:lnTo>
                  <a:lnTo>
                    <a:pt x="52" y="78"/>
                  </a:lnTo>
                  <a:lnTo>
                    <a:pt x="53" y="78"/>
                  </a:lnTo>
                  <a:lnTo>
                    <a:pt x="54" y="77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4" y="75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3" y="72"/>
                  </a:lnTo>
                  <a:lnTo>
                    <a:pt x="52" y="72"/>
                  </a:lnTo>
                  <a:lnTo>
                    <a:pt x="51" y="71"/>
                  </a:lnTo>
                  <a:lnTo>
                    <a:pt x="49" y="71"/>
                  </a:lnTo>
                  <a:lnTo>
                    <a:pt x="48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5" y="67"/>
                  </a:lnTo>
                  <a:lnTo>
                    <a:pt x="45" y="66"/>
                  </a:lnTo>
                  <a:lnTo>
                    <a:pt x="46" y="65"/>
                  </a:lnTo>
                  <a:lnTo>
                    <a:pt x="45" y="65"/>
                  </a:lnTo>
                  <a:lnTo>
                    <a:pt x="45" y="63"/>
                  </a:lnTo>
                  <a:lnTo>
                    <a:pt x="45" y="62"/>
                  </a:lnTo>
                  <a:lnTo>
                    <a:pt x="44" y="62"/>
                  </a:lnTo>
                  <a:lnTo>
                    <a:pt x="44" y="61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2" y="61"/>
                  </a:lnTo>
                  <a:lnTo>
                    <a:pt x="40" y="60"/>
                  </a:lnTo>
                  <a:lnTo>
                    <a:pt x="40" y="59"/>
                  </a:lnTo>
                  <a:lnTo>
                    <a:pt x="40" y="58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8" y="49"/>
                  </a:lnTo>
                  <a:lnTo>
                    <a:pt x="37" y="48"/>
                  </a:lnTo>
                  <a:lnTo>
                    <a:pt x="37" y="46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5" y="41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4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>
              <a:off x="3430588" y="2311400"/>
              <a:ext cx="176213" cy="257175"/>
            </a:xfrm>
            <a:custGeom>
              <a:avLst/>
              <a:gdLst>
                <a:gd name="T0" fmla="*/ 85 w 111"/>
                <a:gd name="T1" fmla="*/ 44 h 162"/>
                <a:gd name="T2" fmla="*/ 102 w 111"/>
                <a:gd name="T3" fmla="*/ 62 h 162"/>
                <a:gd name="T4" fmla="*/ 99 w 111"/>
                <a:gd name="T5" fmla="*/ 68 h 162"/>
                <a:gd name="T6" fmla="*/ 97 w 111"/>
                <a:gd name="T7" fmla="*/ 71 h 162"/>
                <a:gd name="T8" fmla="*/ 95 w 111"/>
                <a:gd name="T9" fmla="*/ 76 h 162"/>
                <a:gd name="T10" fmla="*/ 95 w 111"/>
                <a:gd name="T11" fmla="*/ 80 h 162"/>
                <a:gd name="T12" fmla="*/ 94 w 111"/>
                <a:gd name="T13" fmla="*/ 86 h 162"/>
                <a:gd name="T14" fmla="*/ 96 w 111"/>
                <a:gd name="T15" fmla="*/ 90 h 162"/>
                <a:gd name="T16" fmla="*/ 99 w 111"/>
                <a:gd name="T17" fmla="*/ 93 h 162"/>
                <a:gd name="T18" fmla="*/ 100 w 111"/>
                <a:gd name="T19" fmla="*/ 97 h 162"/>
                <a:gd name="T20" fmla="*/ 102 w 111"/>
                <a:gd name="T21" fmla="*/ 103 h 162"/>
                <a:gd name="T22" fmla="*/ 105 w 111"/>
                <a:gd name="T23" fmla="*/ 105 h 162"/>
                <a:gd name="T24" fmla="*/ 106 w 111"/>
                <a:gd name="T25" fmla="*/ 110 h 162"/>
                <a:gd name="T26" fmla="*/ 108 w 111"/>
                <a:gd name="T27" fmla="*/ 115 h 162"/>
                <a:gd name="T28" fmla="*/ 110 w 111"/>
                <a:gd name="T29" fmla="*/ 118 h 162"/>
                <a:gd name="T30" fmla="*/ 110 w 111"/>
                <a:gd name="T31" fmla="*/ 123 h 162"/>
                <a:gd name="T32" fmla="*/ 107 w 111"/>
                <a:gd name="T33" fmla="*/ 128 h 162"/>
                <a:gd name="T34" fmla="*/ 106 w 111"/>
                <a:gd name="T35" fmla="*/ 131 h 162"/>
                <a:gd name="T36" fmla="*/ 106 w 111"/>
                <a:gd name="T37" fmla="*/ 137 h 162"/>
                <a:gd name="T38" fmla="*/ 104 w 111"/>
                <a:gd name="T39" fmla="*/ 141 h 162"/>
                <a:gd name="T40" fmla="*/ 99 w 111"/>
                <a:gd name="T41" fmla="*/ 141 h 162"/>
                <a:gd name="T42" fmla="*/ 95 w 111"/>
                <a:gd name="T43" fmla="*/ 143 h 162"/>
                <a:gd name="T44" fmla="*/ 94 w 111"/>
                <a:gd name="T45" fmla="*/ 147 h 162"/>
                <a:gd name="T46" fmla="*/ 96 w 111"/>
                <a:gd name="T47" fmla="*/ 150 h 162"/>
                <a:gd name="T48" fmla="*/ 94 w 111"/>
                <a:gd name="T49" fmla="*/ 153 h 162"/>
                <a:gd name="T50" fmla="*/ 93 w 111"/>
                <a:gd name="T51" fmla="*/ 155 h 162"/>
                <a:gd name="T52" fmla="*/ 93 w 111"/>
                <a:gd name="T53" fmla="*/ 158 h 162"/>
                <a:gd name="T54" fmla="*/ 87 w 111"/>
                <a:gd name="T55" fmla="*/ 157 h 162"/>
                <a:gd name="T56" fmla="*/ 79 w 111"/>
                <a:gd name="T57" fmla="*/ 153 h 162"/>
                <a:gd name="T58" fmla="*/ 79 w 111"/>
                <a:gd name="T59" fmla="*/ 146 h 162"/>
                <a:gd name="T60" fmla="*/ 78 w 111"/>
                <a:gd name="T61" fmla="*/ 140 h 162"/>
                <a:gd name="T62" fmla="*/ 74 w 111"/>
                <a:gd name="T63" fmla="*/ 137 h 162"/>
                <a:gd name="T64" fmla="*/ 66 w 111"/>
                <a:gd name="T65" fmla="*/ 137 h 162"/>
                <a:gd name="T66" fmla="*/ 64 w 111"/>
                <a:gd name="T67" fmla="*/ 140 h 162"/>
                <a:gd name="T68" fmla="*/ 59 w 111"/>
                <a:gd name="T69" fmla="*/ 141 h 162"/>
                <a:gd name="T70" fmla="*/ 54 w 111"/>
                <a:gd name="T71" fmla="*/ 145 h 162"/>
                <a:gd name="T72" fmla="*/ 50 w 111"/>
                <a:gd name="T73" fmla="*/ 147 h 162"/>
                <a:gd name="T74" fmla="*/ 44 w 111"/>
                <a:gd name="T75" fmla="*/ 150 h 162"/>
                <a:gd name="T76" fmla="*/ 38 w 111"/>
                <a:gd name="T77" fmla="*/ 150 h 162"/>
                <a:gd name="T78" fmla="*/ 14 w 111"/>
                <a:gd name="T79" fmla="*/ 135 h 162"/>
                <a:gd name="T80" fmla="*/ 1 w 111"/>
                <a:gd name="T81" fmla="*/ 130 h 162"/>
                <a:gd name="T82" fmla="*/ 0 w 111"/>
                <a:gd name="T83" fmla="*/ 123 h 162"/>
                <a:gd name="T84" fmla="*/ 0 w 111"/>
                <a:gd name="T85" fmla="*/ 103 h 162"/>
                <a:gd name="T86" fmla="*/ 0 w 111"/>
                <a:gd name="T87" fmla="*/ 76 h 162"/>
                <a:gd name="T88" fmla="*/ 0 w 111"/>
                <a:gd name="T89" fmla="*/ 64 h 162"/>
                <a:gd name="T90" fmla="*/ 5 w 111"/>
                <a:gd name="T91" fmla="*/ 56 h 162"/>
                <a:gd name="T92" fmla="*/ 14 w 111"/>
                <a:gd name="T93" fmla="*/ 48 h 162"/>
                <a:gd name="T94" fmla="*/ 23 w 111"/>
                <a:gd name="T95" fmla="*/ 42 h 162"/>
                <a:gd name="T96" fmla="*/ 27 w 111"/>
                <a:gd name="T97" fmla="*/ 38 h 162"/>
                <a:gd name="T98" fmla="*/ 28 w 111"/>
                <a:gd name="T99" fmla="*/ 34 h 162"/>
                <a:gd name="T100" fmla="*/ 31 w 111"/>
                <a:gd name="T101" fmla="*/ 28 h 162"/>
                <a:gd name="T102" fmla="*/ 35 w 111"/>
                <a:gd name="T103" fmla="*/ 26 h 162"/>
                <a:gd name="T104" fmla="*/ 35 w 111"/>
                <a:gd name="T105" fmla="*/ 21 h 162"/>
                <a:gd name="T106" fmla="*/ 38 w 111"/>
                <a:gd name="T107" fmla="*/ 20 h 162"/>
                <a:gd name="T108" fmla="*/ 40 w 111"/>
                <a:gd name="T109" fmla="*/ 16 h 162"/>
                <a:gd name="T110" fmla="*/ 39 w 111"/>
                <a:gd name="T111" fmla="*/ 12 h 162"/>
                <a:gd name="T112" fmla="*/ 39 w 111"/>
                <a:gd name="T113" fmla="*/ 6 h 162"/>
                <a:gd name="T114" fmla="*/ 37 w 111"/>
                <a:gd name="T115" fmla="*/ 2 h 162"/>
                <a:gd name="T116" fmla="*/ 39 w 111"/>
                <a:gd name="T117" fmla="*/ 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162">
                  <a:moveTo>
                    <a:pt x="39" y="3"/>
                  </a:moveTo>
                  <a:lnTo>
                    <a:pt x="62" y="22"/>
                  </a:lnTo>
                  <a:lnTo>
                    <a:pt x="64" y="25"/>
                  </a:lnTo>
                  <a:lnTo>
                    <a:pt x="79" y="38"/>
                  </a:lnTo>
                  <a:lnTo>
                    <a:pt x="85" y="44"/>
                  </a:lnTo>
                  <a:lnTo>
                    <a:pt x="102" y="59"/>
                  </a:lnTo>
                  <a:lnTo>
                    <a:pt x="103" y="60"/>
                  </a:lnTo>
                  <a:lnTo>
                    <a:pt x="103" y="61"/>
                  </a:lnTo>
                  <a:lnTo>
                    <a:pt x="102" y="61"/>
                  </a:lnTo>
                  <a:lnTo>
                    <a:pt x="102" y="62"/>
                  </a:lnTo>
                  <a:lnTo>
                    <a:pt x="100" y="63"/>
                  </a:lnTo>
                  <a:lnTo>
                    <a:pt x="100" y="64"/>
                  </a:lnTo>
                  <a:lnTo>
                    <a:pt x="99" y="65"/>
                  </a:lnTo>
                  <a:lnTo>
                    <a:pt x="100" y="67"/>
                  </a:lnTo>
                  <a:lnTo>
                    <a:pt x="99" y="68"/>
                  </a:lnTo>
                  <a:lnTo>
                    <a:pt x="99" y="69"/>
                  </a:lnTo>
                  <a:lnTo>
                    <a:pt x="98" y="69"/>
                  </a:lnTo>
                  <a:lnTo>
                    <a:pt x="98" y="70"/>
                  </a:lnTo>
                  <a:lnTo>
                    <a:pt x="98" y="71"/>
                  </a:lnTo>
                  <a:lnTo>
                    <a:pt x="97" y="71"/>
                  </a:lnTo>
                  <a:lnTo>
                    <a:pt x="96" y="71"/>
                  </a:lnTo>
                  <a:lnTo>
                    <a:pt x="95" y="72"/>
                  </a:lnTo>
                  <a:lnTo>
                    <a:pt x="95" y="73"/>
                  </a:lnTo>
                  <a:lnTo>
                    <a:pt x="95" y="74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95" y="77"/>
                  </a:lnTo>
                  <a:lnTo>
                    <a:pt x="95" y="78"/>
                  </a:lnTo>
                  <a:lnTo>
                    <a:pt x="95" y="79"/>
                  </a:lnTo>
                  <a:lnTo>
                    <a:pt x="95" y="80"/>
                  </a:lnTo>
                  <a:lnTo>
                    <a:pt x="95" y="81"/>
                  </a:lnTo>
                  <a:lnTo>
                    <a:pt x="94" y="82"/>
                  </a:lnTo>
                  <a:lnTo>
                    <a:pt x="94" y="84"/>
                  </a:lnTo>
                  <a:lnTo>
                    <a:pt x="94" y="85"/>
                  </a:lnTo>
                  <a:lnTo>
                    <a:pt x="94" y="86"/>
                  </a:lnTo>
                  <a:lnTo>
                    <a:pt x="94" y="87"/>
                  </a:lnTo>
                  <a:lnTo>
                    <a:pt x="94" y="88"/>
                  </a:lnTo>
                  <a:lnTo>
                    <a:pt x="95" y="88"/>
                  </a:lnTo>
                  <a:lnTo>
                    <a:pt x="96" y="89"/>
                  </a:lnTo>
                  <a:lnTo>
                    <a:pt x="96" y="90"/>
                  </a:lnTo>
                  <a:lnTo>
                    <a:pt x="97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3"/>
                  </a:lnTo>
                  <a:lnTo>
                    <a:pt x="99" y="94"/>
                  </a:lnTo>
                  <a:lnTo>
                    <a:pt x="99" y="95"/>
                  </a:lnTo>
                  <a:lnTo>
                    <a:pt x="100" y="95"/>
                  </a:lnTo>
                  <a:lnTo>
                    <a:pt x="100" y="96"/>
                  </a:lnTo>
                  <a:lnTo>
                    <a:pt x="100" y="97"/>
                  </a:lnTo>
                  <a:lnTo>
                    <a:pt x="100" y="98"/>
                  </a:lnTo>
                  <a:lnTo>
                    <a:pt x="100" y="99"/>
                  </a:lnTo>
                  <a:lnTo>
                    <a:pt x="102" y="101"/>
                  </a:lnTo>
                  <a:lnTo>
                    <a:pt x="102" y="102"/>
                  </a:lnTo>
                  <a:lnTo>
                    <a:pt x="102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4" y="104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5" y="109"/>
                  </a:lnTo>
                  <a:lnTo>
                    <a:pt x="106" y="109"/>
                  </a:lnTo>
                  <a:lnTo>
                    <a:pt x="106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7" y="114"/>
                  </a:lnTo>
                  <a:lnTo>
                    <a:pt x="108" y="115"/>
                  </a:lnTo>
                  <a:lnTo>
                    <a:pt x="110" y="115"/>
                  </a:lnTo>
                  <a:lnTo>
                    <a:pt x="111" y="115"/>
                  </a:lnTo>
                  <a:lnTo>
                    <a:pt x="111" y="116"/>
                  </a:lnTo>
                  <a:lnTo>
                    <a:pt x="111" y="118"/>
                  </a:lnTo>
                  <a:lnTo>
                    <a:pt x="110" y="118"/>
                  </a:lnTo>
                  <a:lnTo>
                    <a:pt x="110" y="119"/>
                  </a:lnTo>
                  <a:lnTo>
                    <a:pt x="111" y="120"/>
                  </a:lnTo>
                  <a:lnTo>
                    <a:pt x="111" y="121"/>
                  </a:lnTo>
                  <a:lnTo>
                    <a:pt x="110" y="122"/>
                  </a:lnTo>
                  <a:lnTo>
                    <a:pt x="110" y="123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7" y="127"/>
                  </a:lnTo>
                  <a:lnTo>
                    <a:pt x="107" y="128"/>
                  </a:lnTo>
                  <a:lnTo>
                    <a:pt x="107" y="129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6" y="130"/>
                  </a:lnTo>
                  <a:lnTo>
                    <a:pt x="106" y="131"/>
                  </a:lnTo>
                  <a:lnTo>
                    <a:pt x="105" y="132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6" y="136"/>
                  </a:lnTo>
                  <a:lnTo>
                    <a:pt x="106" y="137"/>
                  </a:lnTo>
                  <a:lnTo>
                    <a:pt x="106" y="138"/>
                  </a:lnTo>
                  <a:lnTo>
                    <a:pt x="106" y="139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3" y="141"/>
                  </a:lnTo>
                  <a:lnTo>
                    <a:pt x="102" y="143"/>
                  </a:lnTo>
                  <a:lnTo>
                    <a:pt x="100" y="143"/>
                  </a:lnTo>
                  <a:lnTo>
                    <a:pt x="99" y="143"/>
                  </a:lnTo>
                  <a:lnTo>
                    <a:pt x="99" y="141"/>
                  </a:lnTo>
                  <a:lnTo>
                    <a:pt x="98" y="141"/>
                  </a:lnTo>
                  <a:lnTo>
                    <a:pt x="97" y="140"/>
                  </a:lnTo>
                  <a:lnTo>
                    <a:pt x="97" y="141"/>
                  </a:lnTo>
                  <a:lnTo>
                    <a:pt x="96" y="143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4"/>
                  </a:lnTo>
                  <a:lnTo>
                    <a:pt x="94" y="145"/>
                  </a:lnTo>
                  <a:lnTo>
                    <a:pt x="94" y="146"/>
                  </a:lnTo>
                  <a:lnTo>
                    <a:pt x="94" y="147"/>
                  </a:lnTo>
                  <a:lnTo>
                    <a:pt x="95" y="147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6" y="149"/>
                  </a:lnTo>
                  <a:lnTo>
                    <a:pt x="96" y="150"/>
                  </a:lnTo>
                  <a:lnTo>
                    <a:pt x="97" y="152"/>
                  </a:lnTo>
                  <a:lnTo>
                    <a:pt x="96" y="152"/>
                  </a:lnTo>
                  <a:lnTo>
                    <a:pt x="95" y="152"/>
                  </a:lnTo>
                  <a:lnTo>
                    <a:pt x="94" y="152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3" y="154"/>
                  </a:lnTo>
                  <a:lnTo>
                    <a:pt x="93" y="155"/>
                  </a:lnTo>
                  <a:lnTo>
                    <a:pt x="91" y="155"/>
                  </a:lnTo>
                  <a:lnTo>
                    <a:pt x="93" y="155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93" y="158"/>
                  </a:lnTo>
                  <a:lnTo>
                    <a:pt x="93" y="160"/>
                  </a:lnTo>
                  <a:lnTo>
                    <a:pt x="91" y="161"/>
                  </a:lnTo>
                  <a:lnTo>
                    <a:pt x="90" y="162"/>
                  </a:lnTo>
                  <a:lnTo>
                    <a:pt x="88" y="158"/>
                  </a:lnTo>
                  <a:lnTo>
                    <a:pt x="87" y="157"/>
                  </a:lnTo>
                  <a:lnTo>
                    <a:pt x="86" y="157"/>
                  </a:lnTo>
                  <a:lnTo>
                    <a:pt x="85" y="156"/>
                  </a:lnTo>
                  <a:lnTo>
                    <a:pt x="83" y="156"/>
                  </a:lnTo>
                  <a:lnTo>
                    <a:pt x="82" y="155"/>
                  </a:lnTo>
                  <a:lnTo>
                    <a:pt x="79" y="153"/>
                  </a:lnTo>
                  <a:lnTo>
                    <a:pt x="78" y="152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9" y="146"/>
                  </a:lnTo>
                  <a:lnTo>
                    <a:pt x="79" y="145"/>
                  </a:lnTo>
                  <a:lnTo>
                    <a:pt x="78" y="144"/>
                  </a:lnTo>
                  <a:lnTo>
                    <a:pt x="78" y="143"/>
                  </a:lnTo>
                  <a:lnTo>
                    <a:pt x="78" y="141"/>
                  </a:lnTo>
                  <a:lnTo>
                    <a:pt x="78" y="140"/>
                  </a:lnTo>
                  <a:lnTo>
                    <a:pt x="78" y="139"/>
                  </a:lnTo>
                  <a:lnTo>
                    <a:pt x="77" y="139"/>
                  </a:lnTo>
                  <a:lnTo>
                    <a:pt x="77" y="138"/>
                  </a:lnTo>
                  <a:lnTo>
                    <a:pt x="76" y="137"/>
                  </a:lnTo>
                  <a:lnTo>
                    <a:pt x="74" y="137"/>
                  </a:lnTo>
                  <a:lnTo>
                    <a:pt x="73" y="137"/>
                  </a:lnTo>
                  <a:lnTo>
                    <a:pt x="72" y="137"/>
                  </a:lnTo>
                  <a:lnTo>
                    <a:pt x="70" y="137"/>
                  </a:lnTo>
                  <a:lnTo>
                    <a:pt x="68" y="137"/>
                  </a:lnTo>
                  <a:lnTo>
                    <a:pt x="66" y="137"/>
                  </a:lnTo>
                  <a:lnTo>
                    <a:pt x="66" y="138"/>
                  </a:lnTo>
                  <a:lnTo>
                    <a:pt x="65" y="138"/>
                  </a:lnTo>
                  <a:lnTo>
                    <a:pt x="65" y="139"/>
                  </a:lnTo>
                  <a:lnTo>
                    <a:pt x="64" y="139"/>
                  </a:lnTo>
                  <a:lnTo>
                    <a:pt x="64" y="140"/>
                  </a:lnTo>
                  <a:lnTo>
                    <a:pt x="63" y="140"/>
                  </a:lnTo>
                  <a:lnTo>
                    <a:pt x="62" y="140"/>
                  </a:lnTo>
                  <a:lnTo>
                    <a:pt x="61" y="140"/>
                  </a:lnTo>
                  <a:lnTo>
                    <a:pt x="60" y="141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6" y="141"/>
                  </a:lnTo>
                  <a:lnTo>
                    <a:pt x="56" y="143"/>
                  </a:lnTo>
                  <a:lnTo>
                    <a:pt x="55" y="144"/>
                  </a:lnTo>
                  <a:lnTo>
                    <a:pt x="54" y="145"/>
                  </a:lnTo>
                  <a:lnTo>
                    <a:pt x="54" y="146"/>
                  </a:lnTo>
                  <a:lnTo>
                    <a:pt x="53" y="146"/>
                  </a:lnTo>
                  <a:lnTo>
                    <a:pt x="52" y="146"/>
                  </a:lnTo>
                  <a:lnTo>
                    <a:pt x="51" y="146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5" y="149"/>
                  </a:lnTo>
                  <a:lnTo>
                    <a:pt x="45" y="150"/>
                  </a:lnTo>
                  <a:lnTo>
                    <a:pt x="44" y="150"/>
                  </a:lnTo>
                  <a:lnTo>
                    <a:pt x="43" y="150"/>
                  </a:lnTo>
                  <a:lnTo>
                    <a:pt x="42" y="152"/>
                  </a:lnTo>
                  <a:lnTo>
                    <a:pt x="40" y="153"/>
                  </a:lnTo>
                  <a:lnTo>
                    <a:pt x="39" y="153"/>
                  </a:lnTo>
                  <a:lnTo>
                    <a:pt x="38" y="150"/>
                  </a:lnTo>
                  <a:lnTo>
                    <a:pt x="28" y="145"/>
                  </a:lnTo>
                  <a:lnTo>
                    <a:pt x="25" y="141"/>
                  </a:lnTo>
                  <a:lnTo>
                    <a:pt x="23" y="141"/>
                  </a:lnTo>
                  <a:lnTo>
                    <a:pt x="21" y="139"/>
                  </a:lnTo>
                  <a:lnTo>
                    <a:pt x="14" y="135"/>
                  </a:lnTo>
                  <a:lnTo>
                    <a:pt x="11" y="131"/>
                  </a:lnTo>
                  <a:lnTo>
                    <a:pt x="4" y="129"/>
                  </a:lnTo>
                  <a:lnTo>
                    <a:pt x="3" y="129"/>
                  </a:lnTo>
                  <a:lnTo>
                    <a:pt x="2" y="13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1" y="61"/>
                  </a:lnTo>
                  <a:lnTo>
                    <a:pt x="2" y="60"/>
                  </a:lnTo>
                  <a:lnTo>
                    <a:pt x="5" y="56"/>
                  </a:lnTo>
                  <a:lnTo>
                    <a:pt x="9" y="54"/>
                  </a:lnTo>
                  <a:lnTo>
                    <a:pt x="11" y="52"/>
                  </a:lnTo>
                  <a:lnTo>
                    <a:pt x="13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6" y="47"/>
                  </a:lnTo>
                  <a:lnTo>
                    <a:pt x="20" y="44"/>
                  </a:lnTo>
                  <a:lnTo>
                    <a:pt x="21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0" y="30"/>
                  </a:lnTo>
                  <a:lnTo>
                    <a:pt x="31" y="29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>
              <a:off x="3116262" y="2406650"/>
              <a:ext cx="314325" cy="206375"/>
            </a:xfrm>
            <a:custGeom>
              <a:avLst/>
              <a:gdLst>
                <a:gd name="T0" fmla="*/ 198 w 198"/>
                <a:gd name="T1" fmla="*/ 5 h 130"/>
                <a:gd name="T2" fmla="*/ 198 w 198"/>
                <a:gd name="T3" fmla="*/ 43 h 130"/>
                <a:gd name="T4" fmla="*/ 190 w 198"/>
                <a:gd name="T5" fmla="*/ 55 h 130"/>
                <a:gd name="T6" fmla="*/ 182 w 198"/>
                <a:gd name="T7" fmla="*/ 56 h 130"/>
                <a:gd name="T8" fmla="*/ 173 w 198"/>
                <a:gd name="T9" fmla="*/ 55 h 130"/>
                <a:gd name="T10" fmla="*/ 164 w 198"/>
                <a:gd name="T11" fmla="*/ 59 h 130"/>
                <a:gd name="T12" fmla="*/ 156 w 198"/>
                <a:gd name="T13" fmla="*/ 62 h 130"/>
                <a:gd name="T14" fmla="*/ 146 w 198"/>
                <a:gd name="T15" fmla="*/ 64 h 130"/>
                <a:gd name="T16" fmla="*/ 138 w 198"/>
                <a:gd name="T17" fmla="*/ 64 h 130"/>
                <a:gd name="T18" fmla="*/ 131 w 198"/>
                <a:gd name="T19" fmla="*/ 64 h 130"/>
                <a:gd name="T20" fmla="*/ 124 w 198"/>
                <a:gd name="T21" fmla="*/ 64 h 130"/>
                <a:gd name="T22" fmla="*/ 117 w 198"/>
                <a:gd name="T23" fmla="*/ 70 h 130"/>
                <a:gd name="T24" fmla="*/ 109 w 198"/>
                <a:gd name="T25" fmla="*/ 70 h 130"/>
                <a:gd name="T26" fmla="*/ 104 w 198"/>
                <a:gd name="T27" fmla="*/ 76 h 130"/>
                <a:gd name="T28" fmla="*/ 97 w 198"/>
                <a:gd name="T29" fmla="*/ 78 h 130"/>
                <a:gd name="T30" fmla="*/ 90 w 198"/>
                <a:gd name="T31" fmla="*/ 83 h 130"/>
                <a:gd name="T32" fmla="*/ 84 w 198"/>
                <a:gd name="T33" fmla="*/ 87 h 130"/>
                <a:gd name="T34" fmla="*/ 82 w 198"/>
                <a:gd name="T35" fmla="*/ 94 h 130"/>
                <a:gd name="T36" fmla="*/ 77 w 198"/>
                <a:gd name="T37" fmla="*/ 101 h 130"/>
                <a:gd name="T38" fmla="*/ 70 w 198"/>
                <a:gd name="T39" fmla="*/ 103 h 130"/>
                <a:gd name="T40" fmla="*/ 60 w 198"/>
                <a:gd name="T41" fmla="*/ 106 h 130"/>
                <a:gd name="T42" fmla="*/ 53 w 198"/>
                <a:gd name="T43" fmla="*/ 111 h 130"/>
                <a:gd name="T44" fmla="*/ 46 w 198"/>
                <a:gd name="T45" fmla="*/ 112 h 130"/>
                <a:gd name="T46" fmla="*/ 41 w 198"/>
                <a:gd name="T47" fmla="*/ 117 h 130"/>
                <a:gd name="T48" fmla="*/ 35 w 198"/>
                <a:gd name="T49" fmla="*/ 123 h 130"/>
                <a:gd name="T50" fmla="*/ 28 w 198"/>
                <a:gd name="T51" fmla="*/ 128 h 130"/>
                <a:gd name="T52" fmla="*/ 20 w 198"/>
                <a:gd name="T53" fmla="*/ 129 h 130"/>
                <a:gd name="T54" fmla="*/ 12 w 198"/>
                <a:gd name="T55" fmla="*/ 130 h 130"/>
                <a:gd name="T56" fmla="*/ 2 w 198"/>
                <a:gd name="T57" fmla="*/ 115 h 130"/>
                <a:gd name="T58" fmla="*/ 0 w 198"/>
                <a:gd name="T59" fmla="*/ 53 h 130"/>
                <a:gd name="T60" fmla="*/ 6 w 198"/>
                <a:gd name="T61" fmla="*/ 52 h 130"/>
                <a:gd name="T62" fmla="*/ 14 w 198"/>
                <a:gd name="T63" fmla="*/ 50 h 130"/>
                <a:gd name="T64" fmla="*/ 20 w 198"/>
                <a:gd name="T65" fmla="*/ 52 h 130"/>
                <a:gd name="T66" fmla="*/ 26 w 198"/>
                <a:gd name="T67" fmla="*/ 47 h 130"/>
                <a:gd name="T68" fmla="*/ 31 w 198"/>
                <a:gd name="T69" fmla="*/ 44 h 130"/>
                <a:gd name="T70" fmla="*/ 37 w 198"/>
                <a:gd name="T71" fmla="*/ 42 h 130"/>
                <a:gd name="T72" fmla="*/ 43 w 198"/>
                <a:gd name="T73" fmla="*/ 41 h 130"/>
                <a:gd name="T74" fmla="*/ 48 w 198"/>
                <a:gd name="T75" fmla="*/ 42 h 130"/>
                <a:gd name="T76" fmla="*/ 56 w 198"/>
                <a:gd name="T77" fmla="*/ 42 h 130"/>
                <a:gd name="T78" fmla="*/ 63 w 198"/>
                <a:gd name="T79" fmla="*/ 44 h 130"/>
                <a:gd name="T80" fmla="*/ 71 w 198"/>
                <a:gd name="T81" fmla="*/ 49 h 130"/>
                <a:gd name="T82" fmla="*/ 77 w 198"/>
                <a:gd name="T83" fmla="*/ 52 h 130"/>
                <a:gd name="T84" fmla="*/ 87 w 198"/>
                <a:gd name="T85" fmla="*/ 55 h 130"/>
                <a:gd name="T86" fmla="*/ 97 w 198"/>
                <a:gd name="T87" fmla="*/ 52 h 130"/>
                <a:gd name="T88" fmla="*/ 106 w 198"/>
                <a:gd name="T89" fmla="*/ 52 h 130"/>
                <a:gd name="T90" fmla="*/ 115 w 198"/>
                <a:gd name="T91" fmla="*/ 50 h 130"/>
                <a:gd name="T92" fmla="*/ 124 w 198"/>
                <a:gd name="T93" fmla="*/ 47 h 130"/>
                <a:gd name="T94" fmla="*/ 131 w 198"/>
                <a:gd name="T95" fmla="*/ 44 h 130"/>
                <a:gd name="T96" fmla="*/ 139 w 198"/>
                <a:gd name="T97" fmla="*/ 43 h 130"/>
                <a:gd name="T98" fmla="*/ 148 w 198"/>
                <a:gd name="T99" fmla="*/ 43 h 130"/>
                <a:gd name="T100" fmla="*/ 156 w 198"/>
                <a:gd name="T101" fmla="*/ 41 h 130"/>
                <a:gd name="T102" fmla="*/ 163 w 198"/>
                <a:gd name="T103" fmla="*/ 33 h 130"/>
                <a:gd name="T104" fmla="*/ 166 w 198"/>
                <a:gd name="T105" fmla="*/ 27 h 130"/>
                <a:gd name="T106" fmla="*/ 171 w 198"/>
                <a:gd name="T107" fmla="*/ 22 h 130"/>
                <a:gd name="T108" fmla="*/ 181 w 198"/>
                <a:gd name="T109" fmla="*/ 20 h 130"/>
                <a:gd name="T110" fmla="*/ 185 w 198"/>
                <a:gd name="T111" fmla="*/ 16 h 130"/>
                <a:gd name="T112" fmla="*/ 188 w 198"/>
                <a:gd name="T113" fmla="*/ 9 h 130"/>
                <a:gd name="T114" fmla="*/ 190 w 198"/>
                <a:gd name="T115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0">
                  <a:moveTo>
                    <a:pt x="197" y="0"/>
                  </a:moveTo>
                  <a:lnTo>
                    <a:pt x="197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198" y="2"/>
                  </a:lnTo>
                  <a:lnTo>
                    <a:pt x="198" y="1"/>
                  </a:lnTo>
                  <a:lnTo>
                    <a:pt x="198" y="2"/>
                  </a:lnTo>
                  <a:lnTo>
                    <a:pt x="198" y="4"/>
                  </a:lnTo>
                  <a:lnTo>
                    <a:pt x="198" y="5"/>
                  </a:lnTo>
                  <a:lnTo>
                    <a:pt x="198" y="8"/>
                  </a:lnTo>
                  <a:lnTo>
                    <a:pt x="198" y="12"/>
                  </a:lnTo>
                  <a:lnTo>
                    <a:pt x="198" y="13"/>
                  </a:lnTo>
                  <a:lnTo>
                    <a:pt x="198" y="16"/>
                  </a:lnTo>
                  <a:lnTo>
                    <a:pt x="198" y="17"/>
                  </a:lnTo>
                  <a:lnTo>
                    <a:pt x="198" y="21"/>
                  </a:lnTo>
                  <a:lnTo>
                    <a:pt x="198" y="35"/>
                  </a:lnTo>
                  <a:lnTo>
                    <a:pt x="198" y="36"/>
                  </a:lnTo>
                  <a:lnTo>
                    <a:pt x="198" y="43"/>
                  </a:lnTo>
                  <a:lnTo>
                    <a:pt x="198" y="53"/>
                  </a:lnTo>
                  <a:lnTo>
                    <a:pt x="195" y="53"/>
                  </a:lnTo>
                  <a:lnTo>
                    <a:pt x="194" y="54"/>
                  </a:lnTo>
                  <a:lnTo>
                    <a:pt x="194" y="53"/>
                  </a:lnTo>
                  <a:lnTo>
                    <a:pt x="193" y="54"/>
                  </a:lnTo>
                  <a:lnTo>
                    <a:pt x="192" y="54"/>
                  </a:lnTo>
                  <a:lnTo>
                    <a:pt x="191" y="54"/>
                  </a:lnTo>
                  <a:lnTo>
                    <a:pt x="190" y="54"/>
                  </a:lnTo>
                  <a:lnTo>
                    <a:pt x="190" y="55"/>
                  </a:lnTo>
                  <a:lnTo>
                    <a:pt x="190" y="56"/>
                  </a:lnTo>
                  <a:lnTo>
                    <a:pt x="189" y="56"/>
                  </a:lnTo>
                  <a:lnTo>
                    <a:pt x="188" y="56"/>
                  </a:lnTo>
                  <a:lnTo>
                    <a:pt x="186" y="56"/>
                  </a:lnTo>
                  <a:lnTo>
                    <a:pt x="185" y="56"/>
                  </a:lnTo>
                  <a:lnTo>
                    <a:pt x="184" y="56"/>
                  </a:lnTo>
                  <a:lnTo>
                    <a:pt x="183" y="56"/>
                  </a:lnTo>
                  <a:lnTo>
                    <a:pt x="183" y="56"/>
                  </a:lnTo>
                  <a:lnTo>
                    <a:pt x="182" y="56"/>
                  </a:lnTo>
                  <a:lnTo>
                    <a:pt x="182" y="58"/>
                  </a:lnTo>
                  <a:lnTo>
                    <a:pt x="181" y="56"/>
                  </a:lnTo>
                  <a:lnTo>
                    <a:pt x="180" y="58"/>
                  </a:lnTo>
                  <a:lnTo>
                    <a:pt x="178" y="56"/>
                  </a:lnTo>
                  <a:lnTo>
                    <a:pt x="177" y="56"/>
                  </a:lnTo>
                  <a:lnTo>
                    <a:pt x="176" y="56"/>
                  </a:lnTo>
                  <a:lnTo>
                    <a:pt x="175" y="56"/>
                  </a:lnTo>
                  <a:lnTo>
                    <a:pt x="174" y="56"/>
                  </a:lnTo>
                  <a:lnTo>
                    <a:pt x="173" y="55"/>
                  </a:lnTo>
                  <a:lnTo>
                    <a:pt x="172" y="55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8" y="56"/>
                  </a:lnTo>
                  <a:lnTo>
                    <a:pt x="167" y="56"/>
                  </a:lnTo>
                  <a:lnTo>
                    <a:pt x="167" y="58"/>
                  </a:lnTo>
                  <a:lnTo>
                    <a:pt x="166" y="58"/>
                  </a:lnTo>
                  <a:lnTo>
                    <a:pt x="165" y="59"/>
                  </a:lnTo>
                  <a:lnTo>
                    <a:pt x="164" y="59"/>
                  </a:lnTo>
                  <a:lnTo>
                    <a:pt x="163" y="60"/>
                  </a:lnTo>
                  <a:lnTo>
                    <a:pt x="160" y="59"/>
                  </a:lnTo>
                  <a:lnTo>
                    <a:pt x="159" y="59"/>
                  </a:lnTo>
                  <a:lnTo>
                    <a:pt x="158" y="59"/>
                  </a:lnTo>
                  <a:lnTo>
                    <a:pt x="158" y="60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2"/>
                  </a:lnTo>
                  <a:lnTo>
                    <a:pt x="156" y="62"/>
                  </a:lnTo>
                  <a:lnTo>
                    <a:pt x="155" y="62"/>
                  </a:lnTo>
                  <a:lnTo>
                    <a:pt x="154" y="62"/>
                  </a:lnTo>
                  <a:lnTo>
                    <a:pt x="152" y="62"/>
                  </a:lnTo>
                  <a:lnTo>
                    <a:pt x="151" y="62"/>
                  </a:lnTo>
                  <a:lnTo>
                    <a:pt x="150" y="63"/>
                  </a:lnTo>
                  <a:lnTo>
                    <a:pt x="149" y="63"/>
                  </a:lnTo>
                  <a:lnTo>
                    <a:pt x="147" y="63"/>
                  </a:lnTo>
                  <a:lnTo>
                    <a:pt x="147" y="64"/>
                  </a:lnTo>
                  <a:lnTo>
                    <a:pt x="146" y="64"/>
                  </a:lnTo>
                  <a:lnTo>
                    <a:pt x="144" y="66"/>
                  </a:lnTo>
                  <a:lnTo>
                    <a:pt x="143" y="66"/>
                  </a:lnTo>
                  <a:lnTo>
                    <a:pt x="143" y="64"/>
                  </a:lnTo>
                  <a:lnTo>
                    <a:pt x="142" y="64"/>
                  </a:lnTo>
                  <a:lnTo>
                    <a:pt x="141" y="64"/>
                  </a:lnTo>
                  <a:lnTo>
                    <a:pt x="140" y="64"/>
                  </a:lnTo>
                  <a:lnTo>
                    <a:pt x="140" y="66"/>
                  </a:lnTo>
                  <a:lnTo>
                    <a:pt x="139" y="66"/>
                  </a:lnTo>
                  <a:lnTo>
                    <a:pt x="138" y="64"/>
                  </a:lnTo>
                  <a:lnTo>
                    <a:pt x="137" y="64"/>
                  </a:lnTo>
                  <a:lnTo>
                    <a:pt x="135" y="66"/>
                  </a:lnTo>
                  <a:lnTo>
                    <a:pt x="134" y="66"/>
                  </a:lnTo>
                  <a:lnTo>
                    <a:pt x="134" y="67"/>
                  </a:lnTo>
                  <a:lnTo>
                    <a:pt x="133" y="67"/>
                  </a:lnTo>
                  <a:lnTo>
                    <a:pt x="133" y="66"/>
                  </a:lnTo>
                  <a:lnTo>
                    <a:pt x="132" y="66"/>
                  </a:lnTo>
                  <a:lnTo>
                    <a:pt x="132" y="64"/>
                  </a:lnTo>
                  <a:lnTo>
                    <a:pt x="131" y="64"/>
                  </a:lnTo>
                  <a:lnTo>
                    <a:pt x="130" y="64"/>
                  </a:lnTo>
                  <a:lnTo>
                    <a:pt x="129" y="64"/>
                  </a:lnTo>
                  <a:lnTo>
                    <a:pt x="129" y="64"/>
                  </a:lnTo>
                  <a:lnTo>
                    <a:pt x="127" y="64"/>
                  </a:lnTo>
                  <a:lnTo>
                    <a:pt x="127" y="63"/>
                  </a:lnTo>
                  <a:lnTo>
                    <a:pt x="126" y="63"/>
                  </a:lnTo>
                  <a:lnTo>
                    <a:pt x="125" y="63"/>
                  </a:lnTo>
                  <a:lnTo>
                    <a:pt x="124" y="63"/>
                  </a:lnTo>
                  <a:lnTo>
                    <a:pt x="124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2" y="66"/>
                  </a:lnTo>
                  <a:lnTo>
                    <a:pt x="121" y="66"/>
                  </a:lnTo>
                  <a:lnTo>
                    <a:pt x="121" y="67"/>
                  </a:lnTo>
                  <a:lnTo>
                    <a:pt x="121" y="68"/>
                  </a:lnTo>
                  <a:lnTo>
                    <a:pt x="120" y="68"/>
                  </a:lnTo>
                  <a:lnTo>
                    <a:pt x="120" y="69"/>
                  </a:lnTo>
                  <a:lnTo>
                    <a:pt x="117" y="70"/>
                  </a:lnTo>
                  <a:lnTo>
                    <a:pt x="116" y="70"/>
                  </a:lnTo>
                  <a:lnTo>
                    <a:pt x="114" y="70"/>
                  </a:lnTo>
                  <a:lnTo>
                    <a:pt x="113" y="70"/>
                  </a:lnTo>
                  <a:lnTo>
                    <a:pt x="112" y="70"/>
                  </a:lnTo>
                  <a:lnTo>
                    <a:pt x="111" y="70"/>
                  </a:lnTo>
                  <a:lnTo>
                    <a:pt x="109" y="70"/>
                  </a:lnTo>
                  <a:lnTo>
                    <a:pt x="108" y="70"/>
                  </a:lnTo>
                  <a:lnTo>
                    <a:pt x="109" y="70"/>
                  </a:lnTo>
                  <a:lnTo>
                    <a:pt x="109" y="70"/>
                  </a:lnTo>
                  <a:lnTo>
                    <a:pt x="108" y="70"/>
                  </a:lnTo>
                  <a:lnTo>
                    <a:pt x="107" y="70"/>
                  </a:lnTo>
                  <a:lnTo>
                    <a:pt x="107" y="71"/>
                  </a:lnTo>
                  <a:lnTo>
                    <a:pt x="107" y="72"/>
                  </a:lnTo>
                  <a:lnTo>
                    <a:pt x="106" y="73"/>
                  </a:lnTo>
                  <a:lnTo>
                    <a:pt x="105" y="73"/>
                  </a:lnTo>
                  <a:lnTo>
                    <a:pt x="105" y="75"/>
                  </a:lnTo>
                  <a:lnTo>
                    <a:pt x="104" y="75"/>
                  </a:lnTo>
                  <a:lnTo>
                    <a:pt x="104" y="76"/>
                  </a:lnTo>
                  <a:lnTo>
                    <a:pt x="103" y="76"/>
                  </a:lnTo>
                  <a:lnTo>
                    <a:pt x="103" y="77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0" y="77"/>
                  </a:lnTo>
                  <a:lnTo>
                    <a:pt x="99" y="77"/>
                  </a:lnTo>
                  <a:lnTo>
                    <a:pt x="98" y="77"/>
                  </a:lnTo>
                  <a:lnTo>
                    <a:pt x="98" y="78"/>
                  </a:lnTo>
                  <a:lnTo>
                    <a:pt x="97" y="78"/>
                  </a:lnTo>
                  <a:lnTo>
                    <a:pt x="96" y="78"/>
                  </a:lnTo>
                  <a:lnTo>
                    <a:pt x="95" y="78"/>
                  </a:lnTo>
                  <a:lnTo>
                    <a:pt x="95" y="79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0" y="83"/>
                  </a:lnTo>
                  <a:lnTo>
                    <a:pt x="89" y="83"/>
                  </a:lnTo>
                  <a:lnTo>
                    <a:pt x="88" y="83"/>
                  </a:lnTo>
                  <a:lnTo>
                    <a:pt x="87" y="83"/>
                  </a:lnTo>
                  <a:lnTo>
                    <a:pt x="86" y="83"/>
                  </a:lnTo>
                  <a:lnTo>
                    <a:pt x="86" y="84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6"/>
                  </a:lnTo>
                  <a:lnTo>
                    <a:pt x="84" y="87"/>
                  </a:lnTo>
                  <a:lnTo>
                    <a:pt x="84" y="88"/>
                  </a:lnTo>
                  <a:lnTo>
                    <a:pt x="84" y="89"/>
                  </a:lnTo>
                  <a:lnTo>
                    <a:pt x="86" y="89"/>
                  </a:lnTo>
                  <a:lnTo>
                    <a:pt x="86" y="90"/>
                  </a:lnTo>
                  <a:lnTo>
                    <a:pt x="84" y="92"/>
                  </a:lnTo>
                  <a:lnTo>
                    <a:pt x="84" y="93"/>
                  </a:lnTo>
                  <a:lnTo>
                    <a:pt x="84" y="94"/>
                  </a:lnTo>
                  <a:lnTo>
                    <a:pt x="83" y="94"/>
                  </a:lnTo>
                  <a:lnTo>
                    <a:pt x="82" y="94"/>
                  </a:lnTo>
                  <a:lnTo>
                    <a:pt x="82" y="95"/>
                  </a:lnTo>
                  <a:lnTo>
                    <a:pt x="82" y="96"/>
                  </a:lnTo>
                  <a:lnTo>
                    <a:pt x="81" y="96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0" y="97"/>
                  </a:lnTo>
                  <a:lnTo>
                    <a:pt x="79" y="98"/>
                  </a:lnTo>
                  <a:lnTo>
                    <a:pt x="78" y="100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5" y="100"/>
                  </a:lnTo>
                  <a:lnTo>
                    <a:pt x="74" y="100"/>
                  </a:lnTo>
                  <a:lnTo>
                    <a:pt x="73" y="101"/>
                  </a:lnTo>
                  <a:lnTo>
                    <a:pt x="72" y="101"/>
                  </a:lnTo>
                  <a:lnTo>
                    <a:pt x="72" y="102"/>
                  </a:lnTo>
                  <a:lnTo>
                    <a:pt x="71" y="102"/>
                  </a:lnTo>
                  <a:lnTo>
                    <a:pt x="71" y="103"/>
                  </a:lnTo>
                  <a:lnTo>
                    <a:pt x="70" y="103"/>
                  </a:lnTo>
                  <a:lnTo>
                    <a:pt x="69" y="104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5" y="104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6"/>
                  </a:lnTo>
                  <a:lnTo>
                    <a:pt x="60" y="106"/>
                  </a:lnTo>
                  <a:lnTo>
                    <a:pt x="58" y="107"/>
                  </a:lnTo>
                  <a:lnTo>
                    <a:pt x="57" y="109"/>
                  </a:lnTo>
                  <a:lnTo>
                    <a:pt x="57" y="110"/>
                  </a:lnTo>
                  <a:lnTo>
                    <a:pt x="56" y="110"/>
                  </a:lnTo>
                  <a:lnTo>
                    <a:pt x="56" y="111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3" y="112"/>
                  </a:lnTo>
                  <a:lnTo>
                    <a:pt x="52" y="112"/>
                  </a:lnTo>
                  <a:lnTo>
                    <a:pt x="51" y="112"/>
                  </a:lnTo>
                  <a:lnTo>
                    <a:pt x="49" y="112"/>
                  </a:lnTo>
                  <a:lnTo>
                    <a:pt x="48" y="112"/>
                  </a:lnTo>
                  <a:lnTo>
                    <a:pt x="47" y="112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6" y="112"/>
                  </a:lnTo>
                  <a:lnTo>
                    <a:pt x="45" y="112"/>
                  </a:lnTo>
                  <a:lnTo>
                    <a:pt x="45" y="113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4"/>
                  </a:lnTo>
                  <a:lnTo>
                    <a:pt x="43" y="115"/>
                  </a:lnTo>
                  <a:lnTo>
                    <a:pt x="41" y="115"/>
                  </a:lnTo>
                  <a:lnTo>
                    <a:pt x="41" y="117"/>
                  </a:lnTo>
                  <a:lnTo>
                    <a:pt x="40" y="117"/>
                  </a:lnTo>
                  <a:lnTo>
                    <a:pt x="40" y="118"/>
                  </a:lnTo>
                  <a:lnTo>
                    <a:pt x="39" y="118"/>
                  </a:lnTo>
                  <a:lnTo>
                    <a:pt x="38" y="119"/>
                  </a:lnTo>
                  <a:lnTo>
                    <a:pt x="37" y="119"/>
                  </a:lnTo>
                  <a:lnTo>
                    <a:pt x="37" y="120"/>
                  </a:lnTo>
                  <a:lnTo>
                    <a:pt x="36" y="121"/>
                  </a:lnTo>
                  <a:lnTo>
                    <a:pt x="35" y="122"/>
                  </a:lnTo>
                  <a:lnTo>
                    <a:pt x="35" y="123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1" y="124"/>
                  </a:lnTo>
                  <a:lnTo>
                    <a:pt x="30" y="124"/>
                  </a:lnTo>
                  <a:lnTo>
                    <a:pt x="29" y="124"/>
                  </a:lnTo>
                  <a:lnTo>
                    <a:pt x="29" y="126"/>
                  </a:lnTo>
                  <a:lnTo>
                    <a:pt x="29" y="127"/>
                  </a:lnTo>
                  <a:lnTo>
                    <a:pt x="28" y="127"/>
                  </a:lnTo>
                  <a:lnTo>
                    <a:pt x="28" y="128"/>
                  </a:lnTo>
                  <a:lnTo>
                    <a:pt x="27" y="129"/>
                  </a:lnTo>
                  <a:lnTo>
                    <a:pt x="26" y="129"/>
                  </a:lnTo>
                  <a:lnTo>
                    <a:pt x="24" y="129"/>
                  </a:lnTo>
                  <a:lnTo>
                    <a:pt x="23" y="128"/>
                  </a:lnTo>
                  <a:lnTo>
                    <a:pt x="22" y="127"/>
                  </a:lnTo>
                  <a:lnTo>
                    <a:pt x="21" y="127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9"/>
                  </a:lnTo>
                  <a:lnTo>
                    <a:pt x="19" y="129"/>
                  </a:lnTo>
                  <a:lnTo>
                    <a:pt x="18" y="129"/>
                  </a:lnTo>
                  <a:lnTo>
                    <a:pt x="17" y="129"/>
                  </a:lnTo>
                  <a:lnTo>
                    <a:pt x="15" y="128"/>
                  </a:lnTo>
                  <a:lnTo>
                    <a:pt x="14" y="128"/>
                  </a:lnTo>
                  <a:lnTo>
                    <a:pt x="14" y="129"/>
                  </a:lnTo>
                  <a:lnTo>
                    <a:pt x="13" y="129"/>
                  </a:lnTo>
                  <a:lnTo>
                    <a:pt x="13" y="130"/>
                  </a:lnTo>
                  <a:lnTo>
                    <a:pt x="12" y="130"/>
                  </a:lnTo>
                  <a:lnTo>
                    <a:pt x="11" y="130"/>
                  </a:lnTo>
                  <a:lnTo>
                    <a:pt x="10" y="130"/>
                  </a:lnTo>
                  <a:lnTo>
                    <a:pt x="10" y="129"/>
                  </a:lnTo>
                  <a:lnTo>
                    <a:pt x="9" y="129"/>
                  </a:lnTo>
                  <a:lnTo>
                    <a:pt x="7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4" y="124"/>
                  </a:lnTo>
                  <a:lnTo>
                    <a:pt x="2" y="115"/>
                  </a:lnTo>
                  <a:lnTo>
                    <a:pt x="0" y="110"/>
                  </a:lnTo>
                  <a:lnTo>
                    <a:pt x="0" y="97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4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8" y="49"/>
                  </a:lnTo>
                  <a:lnTo>
                    <a:pt x="29" y="49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4" y="41"/>
                  </a:lnTo>
                  <a:lnTo>
                    <a:pt x="45" y="41"/>
                  </a:lnTo>
                  <a:lnTo>
                    <a:pt x="46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8" y="42"/>
                  </a:lnTo>
                  <a:lnTo>
                    <a:pt x="49" y="43"/>
                  </a:lnTo>
                  <a:lnTo>
                    <a:pt x="49" y="42"/>
                  </a:lnTo>
                  <a:lnTo>
                    <a:pt x="51" y="42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5" y="42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2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2" y="43"/>
                  </a:lnTo>
                  <a:lnTo>
                    <a:pt x="63" y="43"/>
                  </a:lnTo>
                  <a:lnTo>
                    <a:pt x="63" y="44"/>
                  </a:lnTo>
                  <a:lnTo>
                    <a:pt x="64" y="44"/>
                  </a:lnTo>
                  <a:lnTo>
                    <a:pt x="64" y="45"/>
                  </a:lnTo>
                  <a:lnTo>
                    <a:pt x="65" y="45"/>
                  </a:lnTo>
                  <a:lnTo>
                    <a:pt x="66" y="45"/>
                  </a:lnTo>
                  <a:lnTo>
                    <a:pt x="67" y="46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2" y="50"/>
                  </a:lnTo>
                  <a:lnTo>
                    <a:pt x="72" y="51"/>
                  </a:lnTo>
                  <a:lnTo>
                    <a:pt x="73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5" y="51"/>
                  </a:lnTo>
                  <a:lnTo>
                    <a:pt x="75" y="52"/>
                  </a:lnTo>
                  <a:lnTo>
                    <a:pt x="77" y="52"/>
                  </a:lnTo>
                  <a:lnTo>
                    <a:pt x="78" y="53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3" y="54"/>
                  </a:lnTo>
                  <a:lnTo>
                    <a:pt x="84" y="54"/>
                  </a:lnTo>
                  <a:lnTo>
                    <a:pt x="87" y="55"/>
                  </a:lnTo>
                  <a:lnTo>
                    <a:pt x="89" y="54"/>
                  </a:lnTo>
                  <a:lnTo>
                    <a:pt x="90" y="54"/>
                  </a:lnTo>
                  <a:lnTo>
                    <a:pt x="91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5" y="54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9" y="52"/>
                  </a:lnTo>
                  <a:lnTo>
                    <a:pt x="100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103" y="53"/>
                  </a:lnTo>
                  <a:lnTo>
                    <a:pt x="104" y="52"/>
                  </a:lnTo>
                  <a:lnTo>
                    <a:pt x="105" y="52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8" y="52"/>
                  </a:lnTo>
                  <a:lnTo>
                    <a:pt x="109" y="52"/>
                  </a:lnTo>
                  <a:lnTo>
                    <a:pt x="109" y="51"/>
                  </a:lnTo>
                  <a:lnTo>
                    <a:pt x="111" y="51"/>
                  </a:lnTo>
                  <a:lnTo>
                    <a:pt x="112" y="50"/>
                  </a:lnTo>
                  <a:lnTo>
                    <a:pt x="113" y="50"/>
                  </a:lnTo>
                  <a:lnTo>
                    <a:pt x="114" y="50"/>
                  </a:lnTo>
                  <a:lnTo>
                    <a:pt x="115" y="50"/>
                  </a:lnTo>
                  <a:lnTo>
                    <a:pt x="116" y="49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20" y="47"/>
                  </a:lnTo>
                  <a:lnTo>
                    <a:pt x="121" y="47"/>
                  </a:lnTo>
                  <a:lnTo>
                    <a:pt x="122" y="47"/>
                  </a:lnTo>
                  <a:lnTo>
                    <a:pt x="123" y="47"/>
                  </a:lnTo>
                  <a:lnTo>
                    <a:pt x="123" y="49"/>
                  </a:lnTo>
                  <a:lnTo>
                    <a:pt x="124" y="47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30" y="45"/>
                  </a:lnTo>
                  <a:lnTo>
                    <a:pt x="131" y="45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5"/>
                  </a:lnTo>
                  <a:lnTo>
                    <a:pt x="133" y="44"/>
                  </a:lnTo>
                  <a:lnTo>
                    <a:pt x="133" y="43"/>
                  </a:lnTo>
                  <a:lnTo>
                    <a:pt x="134" y="43"/>
                  </a:lnTo>
                  <a:lnTo>
                    <a:pt x="135" y="43"/>
                  </a:lnTo>
                  <a:lnTo>
                    <a:pt x="137" y="43"/>
                  </a:lnTo>
                  <a:lnTo>
                    <a:pt x="138" y="43"/>
                  </a:lnTo>
                  <a:lnTo>
                    <a:pt x="139" y="43"/>
                  </a:lnTo>
                  <a:lnTo>
                    <a:pt x="140" y="43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2" y="43"/>
                  </a:lnTo>
                  <a:lnTo>
                    <a:pt x="143" y="43"/>
                  </a:lnTo>
                  <a:lnTo>
                    <a:pt x="144" y="43"/>
                  </a:lnTo>
                  <a:lnTo>
                    <a:pt x="146" y="43"/>
                  </a:lnTo>
                  <a:lnTo>
                    <a:pt x="147" y="43"/>
                  </a:lnTo>
                  <a:lnTo>
                    <a:pt x="148" y="43"/>
                  </a:lnTo>
                  <a:lnTo>
                    <a:pt x="149" y="43"/>
                  </a:lnTo>
                  <a:lnTo>
                    <a:pt x="150" y="43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51" y="41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7" y="39"/>
                  </a:lnTo>
                  <a:lnTo>
                    <a:pt x="157" y="38"/>
                  </a:lnTo>
                  <a:lnTo>
                    <a:pt x="158" y="37"/>
                  </a:lnTo>
                  <a:lnTo>
                    <a:pt x="158" y="36"/>
                  </a:lnTo>
                  <a:lnTo>
                    <a:pt x="159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3" y="33"/>
                  </a:lnTo>
                  <a:lnTo>
                    <a:pt x="164" y="33"/>
                  </a:lnTo>
                  <a:lnTo>
                    <a:pt x="165" y="33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6" y="30"/>
                  </a:lnTo>
                  <a:lnTo>
                    <a:pt x="167" y="29"/>
                  </a:lnTo>
                  <a:lnTo>
                    <a:pt x="167" y="28"/>
                  </a:lnTo>
                  <a:lnTo>
                    <a:pt x="167" y="27"/>
                  </a:lnTo>
                  <a:lnTo>
                    <a:pt x="166" y="27"/>
                  </a:lnTo>
                  <a:lnTo>
                    <a:pt x="167" y="26"/>
                  </a:lnTo>
                  <a:lnTo>
                    <a:pt x="167" y="25"/>
                  </a:lnTo>
                  <a:lnTo>
                    <a:pt x="167" y="24"/>
                  </a:lnTo>
                  <a:lnTo>
                    <a:pt x="168" y="22"/>
                  </a:lnTo>
                  <a:lnTo>
                    <a:pt x="168" y="21"/>
                  </a:lnTo>
                  <a:lnTo>
                    <a:pt x="169" y="20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3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6" y="19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80" y="20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82" y="19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7"/>
                  </a:lnTo>
                  <a:lnTo>
                    <a:pt x="185" y="16"/>
                  </a:lnTo>
                  <a:lnTo>
                    <a:pt x="185" y="16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6" y="12"/>
                  </a:lnTo>
                  <a:lnTo>
                    <a:pt x="186" y="11"/>
                  </a:lnTo>
                  <a:lnTo>
                    <a:pt x="188" y="11"/>
                  </a:lnTo>
                  <a:lnTo>
                    <a:pt x="188" y="10"/>
                  </a:lnTo>
                  <a:lnTo>
                    <a:pt x="188" y="9"/>
                  </a:lnTo>
                  <a:lnTo>
                    <a:pt x="189" y="9"/>
                  </a:lnTo>
                  <a:lnTo>
                    <a:pt x="189" y="8"/>
                  </a:lnTo>
                  <a:lnTo>
                    <a:pt x="188" y="7"/>
                  </a:lnTo>
                  <a:lnTo>
                    <a:pt x="188" y="5"/>
                  </a:lnTo>
                  <a:lnTo>
                    <a:pt x="186" y="4"/>
                  </a:lnTo>
                  <a:lnTo>
                    <a:pt x="188" y="4"/>
                  </a:lnTo>
                  <a:lnTo>
                    <a:pt x="188" y="3"/>
                  </a:lnTo>
                  <a:lnTo>
                    <a:pt x="189" y="2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4" name="Freeform 104"/>
            <p:cNvSpPr>
              <a:spLocks/>
            </p:cNvSpPr>
            <p:nvPr/>
          </p:nvSpPr>
          <p:spPr bwMode="auto">
            <a:xfrm>
              <a:off x="2579687" y="2341563"/>
              <a:ext cx="192088" cy="298450"/>
            </a:xfrm>
            <a:custGeom>
              <a:avLst/>
              <a:gdLst>
                <a:gd name="T0" fmla="*/ 58 w 121"/>
                <a:gd name="T1" fmla="*/ 4 h 188"/>
                <a:gd name="T2" fmla="*/ 62 w 121"/>
                <a:gd name="T3" fmla="*/ 4 h 188"/>
                <a:gd name="T4" fmla="*/ 69 w 121"/>
                <a:gd name="T5" fmla="*/ 6 h 188"/>
                <a:gd name="T6" fmla="*/ 75 w 121"/>
                <a:gd name="T7" fmla="*/ 8 h 188"/>
                <a:gd name="T8" fmla="*/ 79 w 121"/>
                <a:gd name="T9" fmla="*/ 17 h 188"/>
                <a:gd name="T10" fmla="*/ 83 w 121"/>
                <a:gd name="T11" fmla="*/ 25 h 188"/>
                <a:gd name="T12" fmla="*/ 85 w 121"/>
                <a:gd name="T13" fmla="*/ 33 h 188"/>
                <a:gd name="T14" fmla="*/ 87 w 121"/>
                <a:gd name="T15" fmla="*/ 43 h 188"/>
                <a:gd name="T16" fmla="*/ 92 w 121"/>
                <a:gd name="T17" fmla="*/ 48 h 188"/>
                <a:gd name="T18" fmla="*/ 95 w 121"/>
                <a:gd name="T19" fmla="*/ 54 h 188"/>
                <a:gd name="T20" fmla="*/ 100 w 121"/>
                <a:gd name="T21" fmla="*/ 58 h 188"/>
                <a:gd name="T22" fmla="*/ 100 w 121"/>
                <a:gd name="T23" fmla="*/ 65 h 188"/>
                <a:gd name="T24" fmla="*/ 105 w 121"/>
                <a:gd name="T25" fmla="*/ 67 h 188"/>
                <a:gd name="T26" fmla="*/ 108 w 121"/>
                <a:gd name="T27" fmla="*/ 75 h 188"/>
                <a:gd name="T28" fmla="*/ 111 w 121"/>
                <a:gd name="T29" fmla="*/ 85 h 188"/>
                <a:gd name="T30" fmla="*/ 112 w 121"/>
                <a:gd name="T31" fmla="*/ 93 h 188"/>
                <a:gd name="T32" fmla="*/ 110 w 121"/>
                <a:gd name="T33" fmla="*/ 109 h 188"/>
                <a:gd name="T34" fmla="*/ 110 w 121"/>
                <a:gd name="T35" fmla="*/ 119 h 188"/>
                <a:gd name="T36" fmla="*/ 115 w 121"/>
                <a:gd name="T37" fmla="*/ 127 h 188"/>
                <a:gd name="T38" fmla="*/ 119 w 121"/>
                <a:gd name="T39" fmla="*/ 136 h 188"/>
                <a:gd name="T40" fmla="*/ 121 w 121"/>
                <a:gd name="T41" fmla="*/ 143 h 188"/>
                <a:gd name="T42" fmla="*/ 108 w 121"/>
                <a:gd name="T43" fmla="*/ 145 h 188"/>
                <a:gd name="T44" fmla="*/ 92 w 121"/>
                <a:gd name="T45" fmla="*/ 147 h 188"/>
                <a:gd name="T46" fmla="*/ 94 w 121"/>
                <a:gd name="T47" fmla="*/ 156 h 188"/>
                <a:gd name="T48" fmla="*/ 89 w 121"/>
                <a:gd name="T49" fmla="*/ 159 h 188"/>
                <a:gd name="T50" fmla="*/ 92 w 121"/>
                <a:gd name="T51" fmla="*/ 163 h 188"/>
                <a:gd name="T52" fmla="*/ 93 w 121"/>
                <a:gd name="T53" fmla="*/ 168 h 188"/>
                <a:gd name="T54" fmla="*/ 91 w 121"/>
                <a:gd name="T55" fmla="*/ 176 h 188"/>
                <a:gd name="T56" fmla="*/ 92 w 121"/>
                <a:gd name="T57" fmla="*/ 184 h 188"/>
                <a:gd name="T58" fmla="*/ 83 w 121"/>
                <a:gd name="T59" fmla="*/ 188 h 188"/>
                <a:gd name="T60" fmla="*/ 75 w 121"/>
                <a:gd name="T61" fmla="*/ 183 h 188"/>
                <a:gd name="T62" fmla="*/ 70 w 121"/>
                <a:gd name="T63" fmla="*/ 176 h 188"/>
                <a:gd name="T64" fmla="*/ 68 w 121"/>
                <a:gd name="T65" fmla="*/ 178 h 188"/>
                <a:gd name="T66" fmla="*/ 73 w 121"/>
                <a:gd name="T67" fmla="*/ 185 h 188"/>
                <a:gd name="T68" fmla="*/ 53 w 121"/>
                <a:gd name="T69" fmla="*/ 188 h 188"/>
                <a:gd name="T70" fmla="*/ 58 w 121"/>
                <a:gd name="T71" fmla="*/ 186 h 188"/>
                <a:gd name="T72" fmla="*/ 60 w 121"/>
                <a:gd name="T73" fmla="*/ 176 h 188"/>
                <a:gd name="T74" fmla="*/ 57 w 121"/>
                <a:gd name="T75" fmla="*/ 164 h 188"/>
                <a:gd name="T76" fmla="*/ 53 w 121"/>
                <a:gd name="T77" fmla="*/ 156 h 188"/>
                <a:gd name="T78" fmla="*/ 51 w 121"/>
                <a:gd name="T79" fmla="*/ 153 h 188"/>
                <a:gd name="T80" fmla="*/ 51 w 121"/>
                <a:gd name="T81" fmla="*/ 146 h 188"/>
                <a:gd name="T82" fmla="*/ 48 w 121"/>
                <a:gd name="T83" fmla="*/ 138 h 188"/>
                <a:gd name="T84" fmla="*/ 42 w 121"/>
                <a:gd name="T85" fmla="*/ 135 h 188"/>
                <a:gd name="T86" fmla="*/ 41 w 121"/>
                <a:gd name="T87" fmla="*/ 130 h 188"/>
                <a:gd name="T88" fmla="*/ 35 w 121"/>
                <a:gd name="T89" fmla="*/ 121 h 188"/>
                <a:gd name="T90" fmla="*/ 33 w 121"/>
                <a:gd name="T91" fmla="*/ 112 h 188"/>
                <a:gd name="T92" fmla="*/ 29 w 121"/>
                <a:gd name="T93" fmla="*/ 108 h 188"/>
                <a:gd name="T94" fmla="*/ 24 w 121"/>
                <a:gd name="T95" fmla="*/ 105 h 188"/>
                <a:gd name="T96" fmla="*/ 21 w 121"/>
                <a:gd name="T97" fmla="*/ 97 h 188"/>
                <a:gd name="T98" fmla="*/ 22 w 121"/>
                <a:gd name="T99" fmla="*/ 93 h 188"/>
                <a:gd name="T100" fmla="*/ 17 w 121"/>
                <a:gd name="T101" fmla="*/ 90 h 188"/>
                <a:gd name="T102" fmla="*/ 14 w 121"/>
                <a:gd name="T103" fmla="*/ 84 h 188"/>
                <a:gd name="T104" fmla="*/ 6 w 121"/>
                <a:gd name="T105" fmla="*/ 82 h 188"/>
                <a:gd name="T106" fmla="*/ 2 w 121"/>
                <a:gd name="T107" fmla="*/ 75 h 188"/>
                <a:gd name="T108" fmla="*/ 2 w 121"/>
                <a:gd name="T109" fmla="*/ 66 h 188"/>
                <a:gd name="T110" fmla="*/ 4 w 121"/>
                <a:gd name="T111" fmla="*/ 57 h 188"/>
                <a:gd name="T112" fmla="*/ 25 w 121"/>
                <a:gd name="T113" fmla="*/ 45 h 188"/>
                <a:gd name="T114" fmla="*/ 41 w 121"/>
                <a:gd name="T115" fmla="*/ 36 h 188"/>
                <a:gd name="T116" fmla="*/ 50 w 121"/>
                <a:gd name="T117" fmla="*/ 24 h 188"/>
                <a:gd name="T118" fmla="*/ 51 w 121"/>
                <a:gd name="T119" fmla="*/ 17 h 188"/>
                <a:gd name="T120" fmla="*/ 57 w 121"/>
                <a:gd name="T121" fmla="*/ 15 h 188"/>
                <a:gd name="T122" fmla="*/ 55 w 121"/>
                <a:gd name="T123" fmla="*/ 7 h 188"/>
                <a:gd name="T124" fmla="*/ 53 w 121"/>
                <a:gd name="T125" fmla="*/ 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" h="188">
                  <a:moveTo>
                    <a:pt x="53" y="2"/>
                  </a:moveTo>
                  <a:lnTo>
                    <a:pt x="55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5" y="8"/>
                  </a:lnTo>
                  <a:lnTo>
                    <a:pt x="76" y="9"/>
                  </a:lnTo>
                  <a:lnTo>
                    <a:pt x="76" y="10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8" y="15"/>
                  </a:lnTo>
                  <a:lnTo>
                    <a:pt x="78" y="16"/>
                  </a:lnTo>
                  <a:lnTo>
                    <a:pt x="79" y="17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19"/>
                  </a:lnTo>
                  <a:lnTo>
                    <a:pt x="81" y="20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3" y="25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29"/>
                  </a:lnTo>
                  <a:lnTo>
                    <a:pt x="84" y="29"/>
                  </a:lnTo>
                  <a:lnTo>
                    <a:pt x="84" y="31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6" y="35"/>
                  </a:lnTo>
                  <a:lnTo>
                    <a:pt x="86" y="36"/>
                  </a:lnTo>
                  <a:lnTo>
                    <a:pt x="87" y="37"/>
                  </a:lnTo>
                  <a:lnTo>
                    <a:pt x="86" y="37"/>
                  </a:lnTo>
                  <a:lnTo>
                    <a:pt x="87" y="41"/>
                  </a:lnTo>
                  <a:lnTo>
                    <a:pt x="87" y="42"/>
                  </a:lnTo>
                  <a:lnTo>
                    <a:pt x="87" y="43"/>
                  </a:lnTo>
                  <a:lnTo>
                    <a:pt x="89" y="44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91" y="44"/>
                  </a:lnTo>
                  <a:lnTo>
                    <a:pt x="91" y="45"/>
                  </a:lnTo>
                  <a:lnTo>
                    <a:pt x="92" y="45"/>
                  </a:lnTo>
                  <a:lnTo>
                    <a:pt x="92" y="46"/>
                  </a:lnTo>
                  <a:lnTo>
                    <a:pt x="92" y="48"/>
                  </a:lnTo>
                  <a:lnTo>
                    <a:pt x="93" y="48"/>
                  </a:lnTo>
                  <a:lnTo>
                    <a:pt x="92" y="49"/>
                  </a:lnTo>
                  <a:lnTo>
                    <a:pt x="92" y="50"/>
                  </a:lnTo>
                  <a:lnTo>
                    <a:pt x="93" y="51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3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9" y="55"/>
                  </a:lnTo>
                  <a:lnTo>
                    <a:pt x="100" y="55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1" y="58"/>
                  </a:lnTo>
                  <a:lnTo>
                    <a:pt x="100" y="58"/>
                  </a:lnTo>
                  <a:lnTo>
                    <a:pt x="100" y="59"/>
                  </a:lnTo>
                  <a:lnTo>
                    <a:pt x="101" y="60"/>
                  </a:lnTo>
                  <a:lnTo>
                    <a:pt x="100" y="61"/>
                  </a:lnTo>
                  <a:lnTo>
                    <a:pt x="99" y="61"/>
                  </a:lnTo>
                  <a:lnTo>
                    <a:pt x="99" y="62"/>
                  </a:lnTo>
                  <a:lnTo>
                    <a:pt x="99" y="63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1" y="65"/>
                  </a:lnTo>
                  <a:lnTo>
                    <a:pt x="102" y="63"/>
                  </a:lnTo>
                  <a:lnTo>
                    <a:pt x="103" y="63"/>
                  </a:lnTo>
                  <a:lnTo>
                    <a:pt x="103" y="65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4" y="67"/>
                  </a:lnTo>
                  <a:lnTo>
                    <a:pt x="105" y="67"/>
                  </a:lnTo>
                  <a:lnTo>
                    <a:pt x="105" y="68"/>
                  </a:lnTo>
                  <a:lnTo>
                    <a:pt x="107" y="69"/>
                  </a:lnTo>
                  <a:lnTo>
                    <a:pt x="107" y="70"/>
                  </a:lnTo>
                  <a:lnTo>
                    <a:pt x="107" y="71"/>
                  </a:lnTo>
                  <a:lnTo>
                    <a:pt x="107" y="73"/>
                  </a:lnTo>
                  <a:lnTo>
                    <a:pt x="108" y="73"/>
                  </a:lnTo>
                  <a:lnTo>
                    <a:pt x="108" y="74"/>
                  </a:lnTo>
                  <a:lnTo>
                    <a:pt x="108" y="75"/>
                  </a:lnTo>
                  <a:lnTo>
                    <a:pt x="108" y="76"/>
                  </a:lnTo>
                  <a:lnTo>
                    <a:pt x="109" y="77"/>
                  </a:lnTo>
                  <a:lnTo>
                    <a:pt x="109" y="80"/>
                  </a:lnTo>
                  <a:lnTo>
                    <a:pt x="110" y="82"/>
                  </a:lnTo>
                  <a:lnTo>
                    <a:pt x="110" y="83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5"/>
                  </a:lnTo>
                  <a:lnTo>
                    <a:pt x="111" y="86"/>
                  </a:lnTo>
                  <a:lnTo>
                    <a:pt x="111" y="87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2" y="91"/>
                  </a:lnTo>
                  <a:lnTo>
                    <a:pt x="112" y="92"/>
                  </a:lnTo>
                  <a:lnTo>
                    <a:pt x="112" y="93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12" y="100"/>
                  </a:lnTo>
                  <a:lnTo>
                    <a:pt x="112" y="101"/>
                  </a:lnTo>
                  <a:lnTo>
                    <a:pt x="111" y="103"/>
                  </a:lnTo>
                  <a:lnTo>
                    <a:pt x="110" y="109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3"/>
                  </a:lnTo>
                  <a:lnTo>
                    <a:pt x="109" y="114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8"/>
                  </a:lnTo>
                  <a:lnTo>
                    <a:pt x="110" y="119"/>
                  </a:lnTo>
                  <a:lnTo>
                    <a:pt x="111" y="120"/>
                  </a:lnTo>
                  <a:lnTo>
                    <a:pt x="112" y="121"/>
                  </a:lnTo>
                  <a:lnTo>
                    <a:pt x="112" y="122"/>
                  </a:lnTo>
                  <a:lnTo>
                    <a:pt x="112" y="124"/>
                  </a:lnTo>
                  <a:lnTo>
                    <a:pt x="113" y="125"/>
                  </a:lnTo>
                  <a:lnTo>
                    <a:pt x="113" y="126"/>
                  </a:lnTo>
                  <a:lnTo>
                    <a:pt x="115" y="126"/>
                  </a:lnTo>
                  <a:lnTo>
                    <a:pt x="115" y="127"/>
                  </a:lnTo>
                  <a:lnTo>
                    <a:pt x="116" y="128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30"/>
                  </a:lnTo>
                  <a:lnTo>
                    <a:pt x="118" y="134"/>
                  </a:lnTo>
                  <a:lnTo>
                    <a:pt x="119" y="134"/>
                  </a:lnTo>
                  <a:lnTo>
                    <a:pt x="119" y="135"/>
                  </a:lnTo>
                  <a:lnTo>
                    <a:pt x="119" y="136"/>
                  </a:lnTo>
                  <a:lnTo>
                    <a:pt x="119" y="137"/>
                  </a:lnTo>
                  <a:lnTo>
                    <a:pt x="119" y="138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21" y="141"/>
                  </a:lnTo>
                  <a:lnTo>
                    <a:pt x="121" y="142"/>
                  </a:lnTo>
                  <a:lnTo>
                    <a:pt x="121" y="143"/>
                  </a:lnTo>
                  <a:lnTo>
                    <a:pt x="120" y="144"/>
                  </a:lnTo>
                  <a:lnTo>
                    <a:pt x="120" y="145"/>
                  </a:lnTo>
                  <a:lnTo>
                    <a:pt x="118" y="145"/>
                  </a:lnTo>
                  <a:lnTo>
                    <a:pt x="115" y="145"/>
                  </a:lnTo>
                  <a:lnTo>
                    <a:pt x="113" y="145"/>
                  </a:lnTo>
                  <a:lnTo>
                    <a:pt x="112" y="145"/>
                  </a:lnTo>
                  <a:lnTo>
                    <a:pt x="111" y="145"/>
                  </a:lnTo>
                  <a:lnTo>
                    <a:pt x="108" y="145"/>
                  </a:lnTo>
                  <a:lnTo>
                    <a:pt x="107" y="145"/>
                  </a:lnTo>
                  <a:lnTo>
                    <a:pt x="102" y="145"/>
                  </a:lnTo>
                  <a:lnTo>
                    <a:pt x="100" y="145"/>
                  </a:lnTo>
                  <a:lnTo>
                    <a:pt x="99" y="145"/>
                  </a:lnTo>
                  <a:lnTo>
                    <a:pt x="96" y="145"/>
                  </a:lnTo>
                  <a:lnTo>
                    <a:pt x="91" y="145"/>
                  </a:lnTo>
                  <a:lnTo>
                    <a:pt x="91" y="146"/>
                  </a:lnTo>
                  <a:lnTo>
                    <a:pt x="92" y="147"/>
                  </a:lnTo>
                  <a:lnTo>
                    <a:pt x="92" y="148"/>
                  </a:lnTo>
                  <a:lnTo>
                    <a:pt x="93" y="150"/>
                  </a:lnTo>
                  <a:lnTo>
                    <a:pt x="92" y="151"/>
                  </a:lnTo>
                  <a:lnTo>
                    <a:pt x="92" y="153"/>
                  </a:lnTo>
                  <a:lnTo>
                    <a:pt x="93" y="153"/>
                  </a:lnTo>
                  <a:lnTo>
                    <a:pt x="93" y="154"/>
                  </a:lnTo>
                  <a:lnTo>
                    <a:pt x="94" y="155"/>
                  </a:lnTo>
                  <a:lnTo>
                    <a:pt x="94" y="156"/>
                  </a:lnTo>
                  <a:lnTo>
                    <a:pt x="95" y="158"/>
                  </a:lnTo>
                  <a:lnTo>
                    <a:pt x="94" y="158"/>
                  </a:lnTo>
                  <a:lnTo>
                    <a:pt x="93" y="158"/>
                  </a:lnTo>
                  <a:lnTo>
                    <a:pt x="92" y="158"/>
                  </a:lnTo>
                  <a:lnTo>
                    <a:pt x="91" y="158"/>
                  </a:lnTo>
                  <a:lnTo>
                    <a:pt x="90" y="158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89" y="160"/>
                  </a:lnTo>
                  <a:lnTo>
                    <a:pt x="90" y="161"/>
                  </a:lnTo>
                  <a:lnTo>
                    <a:pt x="91" y="161"/>
                  </a:lnTo>
                  <a:lnTo>
                    <a:pt x="92" y="161"/>
                  </a:lnTo>
                  <a:lnTo>
                    <a:pt x="93" y="161"/>
                  </a:lnTo>
                  <a:lnTo>
                    <a:pt x="94" y="162"/>
                  </a:lnTo>
                  <a:lnTo>
                    <a:pt x="93" y="163"/>
                  </a:lnTo>
                  <a:lnTo>
                    <a:pt x="92" y="163"/>
                  </a:lnTo>
                  <a:lnTo>
                    <a:pt x="91" y="163"/>
                  </a:lnTo>
                  <a:lnTo>
                    <a:pt x="90" y="163"/>
                  </a:lnTo>
                  <a:lnTo>
                    <a:pt x="90" y="164"/>
                  </a:lnTo>
                  <a:lnTo>
                    <a:pt x="91" y="164"/>
                  </a:lnTo>
                  <a:lnTo>
                    <a:pt x="91" y="165"/>
                  </a:lnTo>
                  <a:lnTo>
                    <a:pt x="92" y="165"/>
                  </a:lnTo>
                  <a:lnTo>
                    <a:pt x="92" y="165"/>
                  </a:lnTo>
                  <a:lnTo>
                    <a:pt x="93" y="168"/>
                  </a:lnTo>
                  <a:lnTo>
                    <a:pt x="93" y="169"/>
                  </a:lnTo>
                  <a:lnTo>
                    <a:pt x="94" y="170"/>
                  </a:lnTo>
                  <a:lnTo>
                    <a:pt x="93" y="171"/>
                  </a:lnTo>
                  <a:lnTo>
                    <a:pt x="93" y="172"/>
                  </a:lnTo>
                  <a:lnTo>
                    <a:pt x="93" y="173"/>
                  </a:lnTo>
                  <a:lnTo>
                    <a:pt x="92" y="173"/>
                  </a:lnTo>
                  <a:lnTo>
                    <a:pt x="91" y="173"/>
                  </a:lnTo>
                  <a:lnTo>
                    <a:pt x="91" y="176"/>
                  </a:lnTo>
                  <a:lnTo>
                    <a:pt x="91" y="177"/>
                  </a:lnTo>
                  <a:lnTo>
                    <a:pt x="90" y="178"/>
                  </a:lnTo>
                  <a:lnTo>
                    <a:pt x="91" y="179"/>
                  </a:lnTo>
                  <a:lnTo>
                    <a:pt x="89" y="179"/>
                  </a:lnTo>
                  <a:lnTo>
                    <a:pt x="90" y="181"/>
                  </a:lnTo>
                  <a:lnTo>
                    <a:pt x="90" y="184"/>
                  </a:lnTo>
                  <a:lnTo>
                    <a:pt x="91" y="184"/>
                  </a:lnTo>
                  <a:lnTo>
                    <a:pt x="92" y="184"/>
                  </a:lnTo>
                  <a:lnTo>
                    <a:pt x="92" y="185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3" y="187"/>
                  </a:lnTo>
                  <a:lnTo>
                    <a:pt x="93" y="188"/>
                  </a:lnTo>
                  <a:lnTo>
                    <a:pt x="90" y="188"/>
                  </a:lnTo>
                  <a:lnTo>
                    <a:pt x="89" y="188"/>
                  </a:lnTo>
                  <a:lnTo>
                    <a:pt x="83" y="188"/>
                  </a:lnTo>
                  <a:lnTo>
                    <a:pt x="82" y="188"/>
                  </a:lnTo>
                  <a:lnTo>
                    <a:pt x="79" y="188"/>
                  </a:lnTo>
                  <a:lnTo>
                    <a:pt x="75" y="188"/>
                  </a:lnTo>
                  <a:lnTo>
                    <a:pt x="74" y="188"/>
                  </a:lnTo>
                  <a:lnTo>
                    <a:pt x="74" y="187"/>
                  </a:lnTo>
                  <a:lnTo>
                    <a:pt x="75" y="185"/>
                  </a:lnTo>
                  <a:lnTo>
                    <a:pt x="75" y="184"/>
                  </a:lnTo>
                  <a:lnTo>
                    <a:pt x="75" y="183"/>
                  </a:lnTo>
                  <a:lnTo>
                    <a:pt x="74" y="183"/>
                  </a:lnTo>
                  <a:lnTo>
                    <a:pt x="74" y="181"/>
                  </a:lnTo>
                  <a:lnTo>
                    <a:pt x="73" y="180"/>
                  </a:lnTo>
                  <a:lnTo>
                    <a:pt x="72" y="180"/>
                  </a:lnTo>
                  <a:lnTo>
                    <a:pt x="70" y="181"/>
                  </a:lnTo>
                  <a:lnTo>
                    <a:pt x="69" y="177"/>
                  </a:lnTo>
                  <a:lnTo>
                    <a:pt x="69" y="176"/>
                  </a:lnTo>
                  <a:lnTo>
                    <a:pt x="70" y="176"/>
                  </a:lnTo>
                  <a:lnTo>
                    <a:pt x="70" y="175"/>
                  </a:lnTo>
                  <a:lnTo>
                    <a:pt x="70" y="173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0" y="175"/>
                  </a:lnTo>
                  <a:lnTo>
                    <a:pt x="69" y="176"/>
                  </a:lnTo>
                  <a:lnTo>
                    <a:pt x="68" y="177"/>
                  </a:lnTo>
                  <a:lnTo>
                    <a:pt x="68" y="178"/>
                  </a:lnTo>
                  <a:lnTo>
                    <a:pt x="68" y="179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8" y="181"/>
                  </a:lnTo>
                  <a:lnTo>
                    <a:pt x="69" y="181"/>
                  </a:lnTo>
                  <a:lnTo>
                    <a:pt x="70" y="184"/>
                  </a:lnTo>
                  <a:lnTo>
                    <a:pt x="73" y="184"/>
                  </a:lnTo>
                  <a:lnTo>
                    <a:pt x="73" y="185"/>
                  </a:lnTo>
                  <a:lnTo>
                    <a:pt x="72" y="188"/>
                  </a:lnTo>
                  <a:lnTo>
                    <a:pt x="65" y="188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5" y="188"/>
                  </a:lnTo>
                  <a:lnTo>
                    <a:pt x="53" y="188"/>
                  </a:lnTo>
                  <a:lnTo>
                    <a:pt x="52" y="188"/>
                  </a:lnTo>
                  <a:lnTo>
                    <a:pt x="51" y="188"/>
                  </a:lnTo>
                  <a:lnTo>
                    <a:pt x="50" y="188"/>
                  </a:lnTo>
                  <a:lnTo>
                    <a:pt x="53" y="187"/>
                  </a:lnTo>
                  <a:lnTo>
                    <a:pt x="56" y="187"/>
                  </a:lnTo>
                  <a:lnTo>
                    <a:pt x="57" y="188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7" y="181"/>
                  </a:lnTo>
                  <a:lnTo>
                    <a:pt x="59" y="181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59" y="173"/>
                  </a:lnTo>
                  <a:lnTo>
                    <a:pt x="59" y="172"/>
                  </a:lnTo>
                  <a:lnTo>
                    <a:pt x="59" y="170"/>
                  </a:lnTo>
                  <a:lnTo>
                    <a:pt x="59" y="169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6" y="163"/>
                  </a:lnTo>
                  <a:lnTo>
                    <a:pt x="56" y="162"/>
                  </a:lnTo>
                  <a:lnTo>
                    <a:pt x="55" y="162"/>
                  </a:lnTo>
                  <a:lnTo>
                    <a:pt x="53" y="161"/>
                  </a:lnTo>
                  <a:lnTo>
                    <a:pt x="53" y="160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3" y="156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1" y="158"/>
                  </a:lnTo>
                  <a:lnTo>
                    <a:pt x="51" y="156"/>
                  </a:lnTo>
                  <a:lnTo>
                    <a:pt x="51" y="155"/>
                  </a:lnTo>
                  <a:lnTo>
                    <a:pt x="50" y="154"/>
                  </a:lnTo>
                  <a:lnTo>
                    <a:pt x="51" y="154"/>
                  </a:lnTo>
                  <a:lnTo>
                    <a:pt x="51" y="153"/>
                  </a:lnTo>
                  <a:lnTo>
                    <a:pt x="51" y="152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50"/>
                  </a:lnTo>
                  <a:lnTo>
                    <a:pt x="51" y="148"/>
                  </a:lnTo>
                  <a:lnTo>
                    <a:pt x="52" y="148"/>
                  </a:lnTo>
                  <a:lnTo>
                    <a:pt x="52" y="147"/>
                  </a:lnTo>
                  <a:lnTo>
                    <a:pt x="51" y="146"/>
                  </a:lnTo>
                  <a:lnTo>
                    <a:pt x="51" y="145"/>
                  </a:lnTo>
                  <a:lnTo>
                    <a:pt x="50" y="144"/>
                  </a:lnTo>
                  <a:lnTo>
                    <a:pt x="49" y="144"/>
                  </a:lnTo>
                  <a:lnTo>
                    <a:pt x="49" y="143"/>
                  </a:lnTo>
                  <a:lnTo>
                    <a:pt x="49" y="142"/>
                  </a:lnTo>
                  <a:lnTo>
                    <a:pt x="49" y="141"/>
                  </a:lnTo>
                  <a:lnTo>
                    <a:pt x="48" y="139"/>
                  </a:lnTo>
                  <a:lnTo>
                    <a:pt x="48" y="138"/>
                  </a:lnTo>
                  <a:lnTo>
                    <a:pt x="47" y="139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5" y="137"/>
                  </a:lnTo>
                  <a:lnTo>
                    <a:pt x="44" y="136"/>
                  </a:lnTo>
                  <a:lnTo>
                    <a:pt x="43" y="136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1" y="135"/>
                  </a:lnTo>
                  <a:lnTo>
                    <a:pt x="41" y="134"/>
                  </a:lnTo>
                  <a:lnTo>
                    <a:pt x="40" y="134"/>
                  </a:lnTo>
                  <a:lnTo>
                    <a:pt x="40" y="133"/>
                  </a:lnTo>
                  <a:lnTo>
                    <a:pt x="39" y="133"/>
                  </a:lnTo>
                  <a:lnTo>
                    <a:pt x="39" y="131"/>
                  </a:lnTo>
                  <a:lnTo>
                    <a:pt x="40" y="130"/>
                  </a:lnTo>
                  <a:lnTo>
                    <a:pt x="41" y="130"/>
                  </a:lnTo>
                  <a:lnTo>
                    <a:pt x="41" y="129"/>
                  </a:lnTo>
                  <a:lnTo>
                    <a:pt x="40" y="128"/>
                  </a:lnTo>
                  <a:lnTo>
                    <a:pt x="39" y="127"/>
                  </a:lnTo>
                  <a:lnTo>
                    <a:pt x="38" y="126"/>
                  </a:lnTo>
                  <a:lnTo>
                    <a:pt x="36" y="125"/>
                  </a:lnTo>
                  <a:lnTo>
                    <a:pt x="36" y="124"/>
                  </a:lnTo>
                  <a:lnTo>
                    <a:pt x="36" y="122"/>
                  </a:lnTo>
                  <a:lnTo>
                    <a:pt x="35" y="121"/>
                  </a:lnTo>
                  <a:lnTo>
                    <a:pt x="35" y="120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2" y="113"/>
                  </a:lnTo>
                  <a:lnTo>
                    <a:pt x="32" y="114"/>
                  </a:lnTo>
                  <a:lnTo>
                    <a:pt x="33" y="113"/>
                  </a:lnTo>
                  <a:lnTo>
                    <a:pt x="33" y="112"/>
                  </a:lnTo>
                  <a:lnTo>
                    <a:pt x="34" y="111"/>
                  </a:lnTo>
                  <a:lnTo>
                    <a:pt x="34" y="111"/>
                  </a:lnTo>
                  <a:lnTo>
                    <a:pt x="33" y="110"/>
                  </a:lnTo>
                  <a:lnTo>
                    <a:pt x="32" y="109"/>
                  </a:lnTo>
                  <a:lnTo>
                    <a:pt x="31" y="109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9" y="108"/>
                  </a:lnTo>
                  <a:lnTo>
                    <a:pt x="29" y="107"/>
                  </a:lnTo>
                  <a:lnTo>
                    <a:pt x="30" y="107"/>
                  </a:lnTo>
                  <a:lnTo>
                    <a:pt x="29" y="105"/>
                  </a:lnTo>
                  <a:lnTo>
                    <a:pt x="27" y="105"/>
                  </a:lnTo>
                  <a:lnTo>
                    <a:pt x="27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4" y="102"/>
                  </a:lnTo>
                  <a:lnTo>
                    <a:pt x="23" y="101"/>
                  </a:lnTo>
                  <a:lnTo>
                    <a:pt x="23" y="100"/>
                  </a:lnTo>
                  <a:lnTo>
                    <a:pt x="22" y="100"/>
                  </a:lnTo>
                  <a:lnTo>
                    <a:pt x="22" y="99"/>
                  </a:lnTo>
                  <a:lnTo>
                    <a:pt x="21" y="97"/>
                  </a:lnTo>
                  <a:lnTo>
                    <a:pt x="22" y="96"/>
                  </a:lnTo>
                  <a:lnTo>
                    <a:pt x="22" y="97"/>
                  </a:lnTo>
                  <a:lnTo>
                    <a:pt x="23" y="96"/>
                  </a:lnTo>
                  <a:lnTo>
                    <a:pt x="22" y="95"/>
                  </a:lnTo>
                  <a:lnTo>
                    <a:pt x="22" y="94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1" y="92"/>
                  </a:lnTo>
                  <a:lnTo>
                    <a:pt x="22" y="91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18" y="90"/>
                  </a:lnTo>
                  <a:lnTo>
                    <a:pt x="17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4" y="85"/>
                  </a:lnTo>
                  <a:lnTo>
                    <a:pt x="14" y="84"/>
                  </a:lnTo>
                  <a:lnTo>
                    <a:pt x="13" y="84"/>
                  </a:lnTo>
                  <a:lnTo>
                    <a:pt x="12" y="84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9" y="82"/>
                  </a:lnTo>
                  <a:lnTo>
                    <a:pt x="8" y="82"/>
                  </a:lnTo>
                  <a:lnTo>
                    <a:pt x="7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5" y="79"/>
                  </a:lnTo>
                  <a:lnTo>
                    <a:pt x="4" y="78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8" y="51"/>
                  </a:lnTo>
                  <a:lnTo>
                    <a:pt x="10" y="50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22" y="46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4" y="43"/>
                  </a:lnTo>
                  <a:lnTo>
                    <a:pt x="38" y="42"/>
                  </a:lnTo>
                  <a:lnTo>
                    <a:pt x="39" y="38"/>
                  </a:lnTo>
                  <a:lnTo>
                    <a:pt x="41" y="36"/>
                  </a:lnTo>
                  <a:lnTo>
                    <a:pt x="42" y="33"/>
                  </a:lnTo>
                  <a:lnTo>
                    <a:pt x="43" y="32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8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3" y="16"/>
                  </a:lnTo>
                  <a:lnTo>
                    <a:pt x="55" y="16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1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5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5" name="Freeform 105"/>
            <p:cNvSpPr>
              <a:spLocks/>
            </p:cNvSpPr>
            <p:nvPr/>
          </p:nvSpPr>
          <p:spPr bwMode="auto">
            <a:xfrm>
              <a:off x="3030537" y="2057400"/>
              <a:ext cx="422275" cy="222250"/>
            </a:xfrm>
            <a:custGeom>
              <a:avLst/>
              <a:gdLst>
                <a:gd name="T0" fmla="*/ 136 w 266"/>
                <a:gd name="T1" fmla="*/ 1 h 140"/>
                <a:gd name="T2" fmla="*/ 143 w 266"/>
                <a:gd name="T3" fmla="*/ 1 h 140"/>
                <a:gd name="T4" fmla="*/ 150 w 266"/>
                <a:gd name="T5" fmla="*/ 3 h 140"/>
                <a:gd name="T6" fmla="*/ 153 w 266"/>
                <a:gd name="T7" fmla="*/ 7 h 140"/>
                <a:gd name="T8" fmla="*/ 155 w 266"/>
                <a:gd name="T9" fmla="*/ 14 h 140"/>
                <a:gd name="T10" fmla="*/ 161 w 266"/>
                <a:gd name="T11" fmla="*/ 19 h 140"/>
                <a:gd name="T12" fmla="*/ 242 w 266"/>
                <a:gd name="T13" fmla="*/ 20 h 140"/>
                <a:gd name="T14" fmla="*/ 265 w 266"/>
                <a:gd name="T15" fmla="*/ 39 h 140"/>
                <a:gd name="T16" fmla="*/ 234 w 266"/>
                <a:gd name="T17" fmla="*/ 56 h 140"/>
                <a:gd name="T18" fmla="*/ 202 w 266"/>
                <a:gd name="T19" fmla="*/ 56 h 140"/>
                <a:gd name="T20" fmla="*/ 170 w 266"/>
                <a:gd name="T21" fmla="*/ 56 h 140"/>
                <a:gd name="T22" fmla="*/ 134 w 266"/>
                <a:gd name="T23" fmla="*/ 56 h 140"/>
                <a:gd name="T24" fmla="*/ 126 w 266"/>
                <a:gd name="T25" fmla="*/ 59 h 140"/>
                <a:gd name="T26" fmla="*/ 119 w 266"/>
                <a:gd name="T27" fmla="*/ 62 h 140"/>
                <a:gd name="T28" fmla="*/ 112 w 266"/>
                <a:gd name="T29" fmla="*/ 68 h 140"/>
                <a:gd name="T30" fmla="*/ 106 w 266"/>
                <a:gd name="T31" fmla="*/ 73 h 140"/>
                <a:gd name="T32" fmla="*/ 100 w 266"/>
                <a:gd name="T33" fmla="*/ 79 h 140"/>
                <a:gd name="T34" fmla="*/ 93 w 266"/>
                <a:gd name="T35" fmla="*/ 83 h 140"/>
                <a:gd name="T36" fmla="*/ 89 w 266"/>
                <a:gd name="T37" fmla="*/ 88 h 140"/>
                <a:gd name="T38" fmla="*/ 82 w 266"/>
                <a:gd name="T39" fmla="*/ 94 h 140"/>
                <a:gd name="T40" fmla="*/ 76 w 266"/>
                <a:gd name="T41" fmla="*/ 98 h 140"/>
                <a:gd name="T42" fmla="*/ 71 w 266"/>
                <a:gd name="T43" fmla="*/ 102 h 140"/>
                <a:gd name="T44" fmla="*/ 66 w 266"/>
                <a:gd name="T45" fmla="*/ 107 h 140"/>
                <a:gd name="T46" fmla="*/ 61 w 266"/>
                <a:gd name="T47" fmla="*/ 114 h 140"/>
                <a:gd name="T48" fmla="*/ 60 w 266"/>
                <a:gd name="T49" fmla="*/ 121 h 140"/>
                <a:gd name="T50" fmla="*/ 57 w 266"/>
                <a:gd name="T51" fmla="*/ 128 h 140"/>
                <a:gd name="T52" fmla="*/ 52 w 266"/>
                <a:gd name="T53" fmla="*/ 134 h 140"/>
                <a:gd name="T54" fmla="*/ 47 w 266"/>
                <a:gd name="T55" fmla="*/ 139 h 140"/>
                <a:gd name="T56" fmla="*/ 41 w 266"/>
                <a:gd name="T57" fmla="*/ 138 h 140"/>
                <a:gd name="T58" fmla="*/ 34 w 266"/>
                <a:gd name="T59" fmla="*/ 136 h 140"/>
                <a:gd name="T60" fmla="*/ 30 w 266"/>
                <a:gd name="T61" fmla="*/ 131 h 140"/>
                <a:gd name="T62" fmla="*/ 23 w 266"/>
                <a:gd name="T63" fmla="*/ 136 h 140"/>
                <a:gd name="T64" fmla="*/ 18 w 266"/>
                <a:gd name="T65" fmla="*/ 137 h 140"/>
                <a:gd name="T66" fmla="*/ 12 w 266"/>
                <a:gd name="T67" fmla="*/ 136 h 140"/>
                <a:gd name="T68" fmla="*/ 5 w 266"/>
                <a:gd name="T69" fmla="*/ 134 h 140"/>
                <a:gd name="T70" fmla="*/ 0 w 266"/>
                <a:gd name="T71" fmla="*/ 126 h 140"/>
                <a:gd name="T72" fmla="*/ 0 w 266"/>
                <a:gd name="T73" fmla="*/ 107 h 140"/>
                <a:gd name="T74" fmla="*/ 0 w 266"/>
                <a:gd name="T75" fmla="*/ 95 h 140"/>
                <a:gd name="T76" fmla="*/ 0 w 266"/>
                <a:gd name="T77" fmla="*/ 80 h 140"/>
                <a:gd name="T78" fmla="*/ 4 w 266"/>
                <a:gd name="T79" fmla="*/ 73 h 140"/>
                <a:gd name="T80" fmla="*/ 4 w 266"/>
                <a:gd name="T81" fmla="*/ 68 h 140"/>
                <a:gd name="T82" fmla="*/ 14 w 266"/>
                <a:gd name="T83" fmla="*/ 64 h 140"/>
                <a:gd name="T84" fmla="*/ 16 w 266"/>
                <a:gd name="T85" fmla="*/ 58 h 140"/>
                <a:gd name="T86" fmla="*/ 20 w 266"/>
                <a:gd name="T87" fmla="*/ 51 h 140"/>
                <a:gd name="T88" fmla="*/ 25 w 266"/>
                <a:gd name="T89" fmla="*/ 50 h 140"/>
                <a:gd name="T90" fmla="*/ 30 w 266"/>
                <a:gd name="T91" fmla="*/ 44 h 140"/>
                <a:gd name="T92" fmla="*/ 33 w 266"/>
                <a:gd name="T93" fmla="*/ 41 h 140"/>
                <a:gd name="T94" fmla="*/ 39 w 266"/>
                <a:gd name="T95" fmla="*/ 37 h 140"/>
                <a:gd name="T96" fmla="*/ 46 w 266"/>
                <a:gd name="T97" fmla="*/ 36 h 140"/>
                <a:gd name="T98" fmla="*/ 48 w 266"/>
                <a:gd name="T99" fmla="*/ 36 h 140"/>
                <a:gd name="T100" fmla="*/ 55 w 266"/>
                <a:gd name="T101" fmla="*/ 36 h 140"/>
                <a:gd name="T102" fmla="*/ 58 w 266"/>
                <a:gd name="T103" fmla="*/ 33 h 140"/>
                <a:gd name="T104" fmla="*/ 63 w 266"/>
                <a:gd name="T105" fmla="*/ 29 h 140"/>
                <a:gd name="T106" fmla="*/ 71 w 266"/>
                <a:gd name="T107" fmla="*/ 28 h 140"/>
                <a:gd name="T108" fmla="*/ 77 w 266"/>
                <a:gd name="T109" fmla="*/ 27 h 140"/>
                <a:gd name="T110" fmla="*/ 86 w 266"/>
                <a:gd name="T111" fmla="*/ 25 h 140"/>
                <a:gd name="T112" fmla="*/ 92 w 266"/>
                <a:gd name="T113" fmla="*/ 24 h 140"/>
                <a:gd name="T114" fmla="*/ 99 w 266"/>
                <a:gd name="T115" fmla="*/ 24 h 140"/>
                <a:gd name="T116" fmla="*/ 103 w 266"/>
                <a:gd name="T117" fmla="*/ 21 h 140"/>
                <a:gd name="T118" fmla="*/ 111 w 266"/>
                <a:gd name="T119" fmla="*/ 19 h 140"/>
                <a:gd name="T120" fmla="*/ 117 w 266"/>
                <a:gd name="T121" fmla="*/ 13 h 140"/>
                <a:gd name="T122" fmla="*/ 121 w 266"/>
                <a:gd name="T123" fmla="*/ 8 h 140"/>
                <a:gd name="T124" fmla="*/ 126 w 266"/>
                <a:gd name="T125" fmla="*/ 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6" h="140">
                  <a:moveTo>
                    <a:pt x="131" y="1"/>
                  </a:move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4" y="0"/>
                  </a:lnTo>
                  <a:lnTo>
                    <a:pt x="135" y="1"/>
                  </a:lnTo>
                  <a:lnTo>
                    <a:pt x="135" y="0"/>
                  </a:lnTo>
                  <a:lnTo>
                    <a:pt x="136" y="1"/>
                  </a:lnTo>
                  <a:lnTo>
                    <a:pt x="136" y="2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49" y="2"/>
                  </a:lnTo>
                  <a:lnTo>
                    <a:pt x="149" y="3"/>
                  </a:lnTo>
                  <a:lnTo>
                    <a:pt x="150" y="3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1" y="3"/>
                  </a:lnTo>
                  <a:lnTo>
                    <a:pt x="151" y="4"/>
                  </a:lnTo>
                  <a:lnTo>
                    <a:pt x="152" y="4"/>
                  </a:lnTo>
                  <a:lnTo>
                    <a:pt x="152" y="5"/>
                  </a:lnTo>
                  <a:lnTo>
                    <a:pt x="153" y="5"/>
                  </a:lnTo>
                  <a:lnTo>
                    <a:pt x="153" y="7"/>
                  </a:lnTo>
                  <a:lnTo>
                    <a:pt x="153" y="8"/>
                  </a:lnTo>
                  <a:lnTo>
                    <a:pt x="153" y="9"/>
                  </a:lnTo>
                  <a:lnTo>
                    <a:pt x="154" y="10"/>
                  </a:lnTo>
                  <a:lnTo>
                    <a:pt x="155" y="10"/>
                  </a:lnTo>
                  <a:lnTo>
                    <a:pt x="155" y="11"/>
                  </a:lnTo>
                  <a:lnTo>
                    <a:pt x="155" y="12"/>
                  </a:lnTo>
                  <a:lnTo>
                    <a:pt x="155" y="13"/>
                  </a:lnTo>
                  <a:lnTo>
                    <a:pt x="155" y="14"/>
                  </a:lnTo>
                  <a:lnTo>
                    <a:pt x="155" y="16"/>
                  </a:lnTo>
                  <a:lnTo>
                    <a:pt x="155" y="17"/>
                  </a:lnTo>
                  <a:lnTo>
                    <a:pt x="155" y="18"/>
                  </a:lnTo>
                  <a:lnTo>
                    <a:pt x="157" y="18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85" y="21"/>
                  </a:lnTo>
                  <a:lnTo>
                    <a:pt x="203" y="20"/>
                  </a:lnTo>
                  <a:lnTo>
                    <a:pt x="208" y="20"/>
                  </a:lnTo>
                  <a:lnTo>
                    <a:pt x="222" y="20"/>
                  </a:lnTo>
                  <a:lnTo>
                    <a:pt x="238" y="20"/>
                  </a:lnTo>
                  <a:lnTo>
                    <a:pt x="242" y="20"/>
                  </a:lnTo>
                  <a:lnTo>
                    <a:pt x="246" y="20"/>
                  </a:lnTo>
                  <a:lnTo>
                    <a:pt x="255" y="20"/>
                  </a:lnTo>
                  <a:lnTo>
                    <a:pt x="257" y="20"/>
                  </a:lnTo>
                  <a:lnTo>
                    <a:pt x="264" y="20"/>
                  </a:lnTo>
                  <a:lnTo>
                    <a:pt x="265" y="20"/>
                  </a:lnTo>
                  <a:lnTo>
                    <a:pt x="266" y="20"/>
                  </a:lnTo>
                  <a:lnTo>
                    <a:pt x="265" y="33"/>
                  </a:lnTo>
                  <a:lnTo>
                    <a:pt x="265" y="39"/>
                  </a:lnTo>
                  <a:lnTo>
                    <a:pt x="265" y="47"/>
                  </a:lnTo>
                  <a:lnTo>
                    <a:pt x="265" y="49"/>
                  </a:lnTo>
                  <a:lnTo>
                    <a:pt x="265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43" y="56"/>
                  </a:lnTo>
                  <a:lnTo>
                    <a:pt x="236" y="56"/>
                  </a:lnTo>
                  <a:lnTo>
                    <a:pt x="234" y="56"/>
                  </a:lnTo>
                  <a:lnTo>
                    <a:pt x="226" y="56"/>
                  </a:lnTo>
                  <a:lnTo>
                    <a:pt x="225" y="56"/>
                  </a:lnTo>
                  <a:lnTo>
                    <a:pt x="220" y="56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03" y="56"/>
                  </a:lnTo>
                  <a:lnTo>
                    <a:pt x="202" y="56"/>
                  </a:lnTo>
                  <a:lnTo>
                    <a:pt x="198" y="56"/>
                  </a:lnTo>
                  <a:lnTo>
                    <a:pt x="194" y="56"/>
                  </a:lnTo>
                  <a:lnTo>
                    <a:pt x="192" y="56"/>
                  </a:lnTo>
                  <a:lnTo>
                    <a:pt x="191" y="56"/>
                  </a:lnTo>
                  <a:lnTo>
                    <a:pt x="188" y="56"/>
                  </a:lnTo>
                  <a:lnTo>
                    <a:pt x="178" y="56"/>
                  </a:lnTo>
                  <a:lnTo>
                    <a:pt x="176" y="56"/>
                  </a:lnTo>
                  <a:lnTo>
                    <a:pt x="170" y="56"/>
                  </a:lnTo>
                  <a:lnTo>
                    <a:pt x="159" y="56"/>
                  </a:lnTo>
                  <a:lnTo>
                    <a:pt x="158" y="56"/>
                  </a:lnTo>
                  <a:lnTo>
                    <a:pt x="153" y="56"/>
                  </a:lnTo>
                  <a:lnTo>
                    <a:pt x="152" y="56"/>
                  </a:lnTo>
                  <a:lnTo>
                    <a:pt x="150" y="56"/>
                  </a:lnTo>
                  <a:lnTo>
                    <a:pt x="137" y="56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2" y="56"/>
                  </a:lnTo>
                  <a:lnTo>
                    <a:pt x="131" y="58"/>
                  </a:lnTo>
                  <a:lnTo>
                    <a:pt x="131" y="59"/>
                  </a:lnTo>
                  <a:lnTo>
                    <a:pt x="129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7" y="59"/>
                  </a:lnTo>
                  <a:lnTo>
                    <a:pt x="126" y="59"/>
                  </a:lnTo>
                  <a:lnTo>
                    <a:pt x="125" y="59"/>
                  </a:lnTo>
                  <a:lnTo>
                    <a:pt x="125" y="60"/>
                  </a:lnTo>
                  <a:lnTo>
                    <a:pt x="124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1" y="61"/>
                  </a:lnTo>
                  <a:lnTo>
                    <a:pt x="120" y="62"/>
                  </a:lnTo>
                  <a:lnTo>
                    <a:pt x="119" y="62"/>
                  </a:lnTo>
                  <a:lnTo>
                    <a:pt x="119" y="63"/>
                  </a:lnTo>
                  <a:lnTo>
                    <a:pt x="118" y="63"/>
                  </a:lnTo>
                  <a:lnTo>
                    <a:pt x="116" y="64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4" y="67"/>
                  </a:lnTo>
                  <a:lnTo>
                    <a:pt x="112" y="67"/>
                  </a:lnTo>
                  <a:lnTo>
                    <a:pt x="112" y="68"/>
                  </a:lnTo>
                  <a:lnTo>
                    <a:pt x="111" y="68"/>
                  </a:lnTo>
                  <a:lnTo>
                    <a:pt x="111" y="69"/>
                  </a:lnTo>
                  <a:lnTo>
                    <a:pt x="109" y="71"/>
                  </a:lnTo>
                  <a:lnTo>
                    <a:pt x="108" y="71"/>
                  </a:lnTo>
                  <a:lnTo>
                    <a:pt x="108" y="72"/>
                  </a:lnTo>
                  <a:lnTo>
                    <a:pt x="107" y="72"/>
                  </a:lnTo>
                  <a:lnTo>
                    <a:pt x="107" y="73"/>
                  </a:lnTo>
                  <a:lnTo>
                    <a:pt x="106" y="73"/>
                  </a:lnTo>
                  <a:lnTo>
                    <a:pt x="105" y="73"/>
                  </a:lnTo>
                  <a:lnTo>
                    <a:pt x="105" y="73"/>
                  </a:lnTo>
                  <a:lnTo>
                    <a:pt x="103" y="75"/>
                  </a:lnTo>
                  <a:lnTo>
                    <a:pt x="102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8"/>
                  </a:lnTo>
                  <a:lnTo>
                    <a:pt x="100" y="79"/>
                  </a:lnTo>
                  <a:lnTo>
                    <a:pt x="99" y="79"/>
                  </a:lnTo>
                  <a:lnTo>
                    <a:pt x="98" y="79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5" y="81"/>
                  </a:lnTo>
                  <a:lnTo>
                    <a:pt x="94" y="81"/>
                  </a:lnTo>
                  <a:lnTo>
                    <a:pt x="94" y="83"/>
                  </a:lnTo>
                  <a:lnTo>
                    <a:pt x="93" y="83"/>
                  </a:lnTo>
                  <a:lnTo>
                    <a:pt x="93" y="84"/>
                  </a:lnTo>
                  <a:lnTo>
                    <a:pt x="92" y="84"/>
                  </a:lnTo>
                  <a:lnTo>
                    <a:pt x="91" y="84"/>
                  </a:lnTo>
                  <a:lnTo>
                    <a:pt x="91" y="85"/>
                  </a:lnTo>
                  <a:lnTo>
                    <a:pt x="90" y="85"/>
                  </a:lnTo>
                  <a:lnTo>
                    <a:pt x="89" y="86"/>
                  </a:lnTo>
                  <a:lnTo>
                    <a:pt x="89" y="87"/>
                  </a:lnTo>
                  <a:lnTo>
                    <a:pt x="89" y="88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6" y="92"/>
                  </a:lnTo>
                  <a:lnTo>
                    <a:pt x="86" y="93"/>
                  </a:lnTo>
                  <a:lnTo>
                    <a:pt x="86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2" y="94"/>
                  </a:lnTo>
                  <a:lnTo>
                    <a:pt x="82" y="95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78" y="96"/>
                  </a:lnTo>
                  <a:lnTo>
                    <a:pt x="77" y="96"/>
                  </a:lnTo>
                  <a:lnTo>
                    <a:pt x="77" y="97"/>
                  </a:lnTo>
                  <a:lnTo>
                    <a:pt x="77" y="98"/>
                  </a:lnTo>
                  <a:lnTo>
                    <a:pt x="76" y="98"/>
                  </a:lnTo>
                  <a:lnTo>
                    <a:pt x="75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2" y="101"/>
                  </a:lnTo>
                  <a:lnTo>
                    <a:pt x="72" y="102"/>
                  </a:lnTo>
                  <a:lnTo>
                    <a:pt x="71" y="102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4"/>
                  </a:lnTo>
                  <a:lnTo>
                    <a:pt x="69" y="105"/>
                  </a:lnTo>
                  <a:lnTo>
                    <a:pt x="68" y="105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6" y="107"/>
                  </a:lnTo>
                  <a:lnTo>
                    <a:pt x="66" y="109"/>
                  </a:lnTo>
                  <a:lnTo>
                    <a:pt x="65" y="110"/>
                  </a:lnTo>
                  <a:lnTo>
                    <a:pt x="64" y="111"/>
                  </a:lnTo>
                  <a:lnTo>
                    <a:pt x="64" y="112"/>
                  </a:lnTo>
                  <a:lnTo>
                    <a:pt x="63" y="112"/>
                  </a:lnTo>
                  <a:lnTo>
                    <a:pt x="61" y="112"/>
                  </a:lnTo>
                  <a:lnTo>
                    <a:pt x="61" y="113"/>
                  </a:lnTo>
                  <a:lnTo>
                    <a:pt x="61" y="114"/>
                  </a:lnTo>
                  <a:lnTo>
                    <a:pt x="61" y="115"/>
                  </a:lnTo>
                  <a:lnTo>
                    <a:pt x="61" y="117"/>
                  </a:lnTo>
                  <a:lnTo>
                    <a:pt x="61" y="118"/>
                  </a:lnTo>
                  <a:lnTo>
                    <a:pt x="61" y="119"/>
                  </a:lnTo>
                  <a:lnTo>
                    <a:pt x="60" y="120"/>
                  </a:lnTo>
                  <a:lnTo>
                    <a:pt x="59" y="120"/>
                  </a:lnTo>
                  <a:lnTo>
                    <a:pt x="59" y="121"/>
                  </a:lnTo>
                  <a:lnTo>
                    <a:pt x="60" y="121"/>
                  </a:lnTo>
                  <a:lnTo>
                    <a:pt x="60" y="122"/>
                  </a:lnTo>
                  <a:lnTo>
                    <a:pt x="59" y="122"/>
                  </a:lnTo>
                  <a:lnTo>
                    <a:pt x="59" y="123"/>
                  </a:lnTo>
                  <a:lnTo>
                    <a:pt x="59" y="124"/>
                  </a:lnTo>
                  <a:lnTo>
                    <a:pt x="58" y="124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6" y="129"/>
                  </a:lnTo>
                  <a:lnTo>
                    <a:pt x="55" y="129"/>
                  </a:lnTo>
                  <a:lnTo>
                    <a:pt x="54" y="130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5"/>
                  </a:lnTo>
                  <a:lnTo>
                    <a:pt x="51" y="135"/>
                  </a:lnTo>
                  <a:lnTo>
                    <a:pt x="51" y="136"/>
                  </a:lnTo>
                  <a:lnTo>
                    <a:pt x="50" y="137"/>
                  </a:lnTo>
                  <a:lnTo>
                    <a:pt x="50" y="138"/>
                  </a:lnTo>
                  <a:lnTo>
                    <a:pt x="49" y="138"/>
                  </a:lnTo>
                  <a:lnTo>
                    <a:pt x="48" y="138"/>
                  </a:lnTo>
                  <a:lnTo>
                    <a:pt x="47" y="139"/>
                  </a:lnTo>
                  <a:lnTo>
                    <a:pt x="46" y="139"/>
                  </a:lnTo>
                  <a:lnTo>
                    <a:pt x="46" y="139"/>
                  </a:lnTo>
                  <a:lnTo>
                    <a:pt x="46" y="140"/>
                  </a:lnTo>
                  <a:lnTo>
                    <a:pt x="45" y="140"/>
                  </a:lnTo>
                  <a:lnTo>
                    <a:pt x="43" y="140"/>
                  </a:lnTo>
                  <a:lnTo>
                    <a:pt x="42" y="140"/>
                  </a:lnTo>
                  <a:lnTo>
                    <a:pt x="42" y="139"/>
                  </a:lnTo>
                  <a:lnTo>
                    <a:pt x="41" y="138"/>
                  </a:lnTo>
                  <a:lnTo>
                    <a:pt x="40" y="138"/>
                  </a:lnTo>
                  <a:lnTo>
                    <a:pt x="39" y="138"/>
                  </a:lnTo>
                  <a:lnTo>
                    <a:pt x="38" y="138"/>
                  </a:lnTo>
                  <a:lnTo>
                    <a:pt x="37" y="138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5"/>
                  </a:lnTo>
                  <a:lnTo>
                    <a:pt x="33" y="134"/>
                  </a:lnTo>
                  <a:lnTo>
                    <a:pt x="32" y="134"/>
                  </a:lnTo>
                  <a:lnTo>
                    <a:pt x="33" y="132"/>
                  </a:lnTo>
                  <a:lnTo>
                    <a:pt x="32" y="132"/>
                  </a:lnTo>
                  <a:lnTo>
                    <a:pt x="31" y="132"/>
                  </a:lnTo>
                  <a:lnTo>
                    <a:pt x="31" y="131"/>
                  </a:lnTo>
                  <a:lnTo>
                    <a:pt x="30" y="131"/>
                  </a:lnTo>
                  <a:lnTo>
                    <a:pt x="29" y="132"/>
                  </a:lnTo>
                  <a:lnTo>
                    <a:pt x="28" y="132"/>
                  </a:lnTo>
                  <a:lnTo>
                    <a:pt x="28" y="134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4" y="135"/>
                  </a:lnTo>
                  <a:lnTo>
                    <a:pt x="24" y="136"/>
                  </a:lnTo>
                  <a:lnTo>
                    <a:pt x="23" y="136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1" y="136"/>
                  </a:lnTo>
                  <a:lnTo>
                    <a:pt x="20" y="137"/>
                  </a:lnTo>
                  <a:lnTo>
                    <a:pt x="20" y="138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6" y="138"/>
                  </a:lnTo>
                  <a:lnTo>
                    <a:pt x="15" y="138"/>
                  </a:lnTo>
                  <a:lnTo>
                    <a:pt x="14" y="138"/>
                  </a:lnTo>
                  <a:lnTo>
                    <a:pt x="13" y="138"/>
                  </a:lnTo>
                  <a:lnTo>
                    <a:pt x="12" y="137"/>
                  </a:lnTo>
                  <a:lnTo>
                    <a:pt x="12" y="136"/>
                  </a:lnTo>
                  <a:lnTo>
                    <a:pt x="11" y="135"/>
                  </a:lnTo>
                  <a:lnTo>
                    <a:pt x="9" y="135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7" y="135"/>
                  </a:lnTo>
                  <a:lnTo>
                    <a:pt x="7" y="134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4" y="134"/>
                  </a:lnTo>
                  <a:lnTo>
                    <a:pt x="3" y="134"/>
                  </a:lnTo>
                  <a:lnTo>
                    <a:pt x="3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4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4" y="70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8" y="66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13" y="66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7" y="55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1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5" y="50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3"/>
                  </a:lnTo>
                  <a:lnTo>
                    <a:pt x="31" y="43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5" y="39"/>
                  </a:lnTo>
                  <a:lnTo>
                    <a:pt x="37" y="39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40" y="38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7" y="35"/>
                  </a:lnTo>
                  <a:lnTo>
                    <a:pt x="48" y="35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7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2" y="36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6" y="34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9" y="30"/>
                  </a:lnTo>
                  <a:lnTo>
                    <a:pt x="60" y="30"/>
                  </a:lnTo>
                  <a:lnTo>
                    <a:pt x="61" y="30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3" y="30"/>
                  </a:lnTo>
                  <a:lnTo>
                    <a:pt x="63" y="29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28"/>
                  </a:lnTo>
                  <a:lnTo>
                    <a:pt x="75" y="28"/>
                  </a:lnTo>
                  <a:lnTo>
                    <a:pt x="76" y="28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80" y="27"/>
                  </a:lnTo>
                  <a:lnTo>
                    <a:pt x="81" y="27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6" y="25"/>
                  </a:lnTo>
                  <a:lnTo>
                    <a:pt x="86" y="26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9" y="25"/>
                  </a:lnTo>
                  <a:lnTo>
                    <a:pt x="89" y="24"/>
                  </a:lnTo>
                  <a:lnTo>
                    <a:pt x="90" y="24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5" y="24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8" y="22"/>
                  </a:lnTo>
                  <a:lnTo>
                    <a:pt x="99" y="24"/>
                  </a:lnTo>
                  <a:lnTo>
                    <a:pt x="98" y="24"/>
                  </a:lnTo>
                  <a:lnTo>
                    <a:pt x="99" y="24"/>
                  </a:lnTo>
                  <a:lnTo>
                    <a:pt x="100" y="24"/>
                  </a:lnTo>
                  <a:lnTo>
                    <a:pt x="101" y="24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10" y="19"/>
                  </a:lnTo>
                  <a:lnTo>
                    <a:pt x="111" y="19"/>
                  </a:lnTo>
                  <a:lnTo>
                    <a:pt x="112" y="18"/>
                  </a:lnTo>
                  <a:lnTo>
                    <a:pt x="112" y="17"/>
                  </a:lnTo>
                  <a:lnTo>
                    <a:pt x="112" y="16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7" y="13"/>
                  </a:lnTo>
                  <a:lnTo>
                    <a:pt x="118" y="13"/>
                  </a:lnTo>
                  <a:lnTo>
                    <a:pt x="118" y="12"/>
                  </a:lnTo>
                  <a:lnTo>
                    <a:pt x="118" y="11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20" y="9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4" y="5"/>
                  </a:lnTo>
                  <a:lnTo>
                    <a:pt x="125" y="5"/>
                  </a:lnTo>
                  <a:lnTo>
                    <a:pt x="125" y="4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6" y="2"/>
                  </a:lnTo>
                  <a:lnTo>
                    <a:pt x="127" y="2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6" name="Freeform 124"/>
            <p:cNvSpPr>
              <a:spLocks noEditPoints="1"/>
            </p:cNvSpPr>
            <p:nvPr/>
          </p:nvSpPr>
          <p:spPr bwMode="auto">
            <a:xfrm>
              <a:off x="2659062" y="2478088"/>
              <a:ext cx="268288" cy="211138"/>
            </a:xfrm>
            <a:custGeom>
              <a:avLst/>
              <a:gdLst>
                <a:gd name="T0" fmla="*/ 79 w 169"/>
                <a:gd name="T1" fmla="*/ 125 h 133"/>
                <a:gd name="T2" fmla="*/ 88 w 169"/>
                <a:gd name="T3" fmla="*/ 121 h 133"/>
                <a:gd name="T4" fmla="*/ 79 w 169"/>
                <a:gd name="T5" fmla="*/ 124 h 133"/>
                <a:gd name="T6" fmla="*/ 77 w 169"/>
                <a:gd name="T7" fmla="*/ 119 h 133"/>
                <a:gd name="T8" fmla="*/ 142 w 169"/>
                <a:gd name="T9" fmla="*/ 119 h 133"/>
                <a:gd name="T10" fmla="*/ 22 w 169"/>
                <a:gd name="T11" fmla="*/ 103 h 133"/>
                <a:gd name="T12" fmla="*/ 25 w 169"/>
                <a:gd name="T13" fmla="*/ 111 h 133"/>
                <a:gd name="T14" fmla="*/ 32 w 169"/>
                <a:gd name="T15" fmla="*/ 121 h 133"/>
                <a:gd name="T16" fmla="*/ 25 w 169"/>
                <a:gd name="T17" fmla="*/ 120 h 133"/>
                <a:gd name="T18" fmla="*/ 1 w 169"/>
                <a:gd name="T19" fmla="*/ 102 h 133"/>
                <a:gd name="T20" fmla="*/ 113 w 169"/>
                <a:gd name="T21" fmla="*/ 0 h 133"/>
                <a:gd name="T22" fmla="*/ 126 w 169"/>
                <a:gd name="T23" fmla="*/ 2 h 133"/>
                <a:gd name="T24" fmla="*/ 132 w 169"/>
                <a:gd name="T25" fmla="*/ 4 h 133"/>
                <a:gd name="T26" fmla="*/ 143 w 169"/>
                <a:gd name="T27" fmla="*/ 1 h 133"/>
                <a:gd name="T28" fmla="*/ 162 w 169"/>
                <a:gd name="T29" fmla="*/ 59 h 133"/>
                <a:gd name="T30" fmla="*/ 168 w 169"/>
                <a:gd name="T31" fmla="*/ 70 h 133"/>
                <a:gd name="T32" fmla="*/ 168 w 169"/>
                <a:gd name="T33" fmla="*/ 84 h 133"/>
                <a:gd name="T34" fmla="*/ 162 w 169"/>
                <a:gd name="T35" fmla="*/ 92 h 133"/>
                <a:gd name="T36" fmla="*/ 154 w 169"/>
                <a:gd name="T37" fmla="*/ 95 h 133"/>
                <a:gd name="T38" fmla="*/ 148 w 169"/>
                <a:gd name="T39" fmla="*/ 107 h 133"/>
                <a:gd name="T40" fmla="*/ 144 w 169"/>
                <a:gd name="T41" fmla="*/ 114 h 133"/>
                <a:gd name="T42" fmla="*/ 136 w 169"/>
                <a:gd name="T43" fmla="*/ 121 h 133"/>
                <a:gd name="T44" fmla="*/ 126 w 169"/>
                <a:gd name="T45" fmla="*/ 127 h 133"/>
                <a:gd name="T46" fmla="*/ 115 w 169"/>
                <a:gd name="T47" fmla="*/ 124 h 133"/>
                <a:gd name="T48" fmla="*/ 106 w 169"/>
                <a:gd name="T49" fmla="*/ 131 h 133"/>
                <a:gd name="T50" fmla="*/ 101 w 169"/>
                <a:gd name="T51" fmla="*/ 126 h 133"/>
                <a:gd name="T52" fmla="*/ 97 w 169"/>
                <a:gd name="T53" fmla="*/ 123 h 133"/>
                <a:gd name="T54" fmla="*/ 88 w 169"/>
                <a:gd name="T55" fmla="*/ 120 h 133"/>
                <a:gd name="T56" fmla="*/ 84 w 169"/>
                <a:gd name="T57" fmla="*/ 117 h 133"/>
                <a:gd name="T58" fmla="*/ 87 w 169"/>
                <a:gd name="T59" fmla="*/ 109 h 133"/>
                <a:gd name="T60" fmla="*/ 75 w 169"/>
                <a:gd name="T61" fmla="*/ 107 h 133"/>
                <a:gd name="T62" fmla="*/ 76 w 169"/>
                <a:gd name="T63" fmla="*/ 100 h 133"/>
                <a:gd name="T64" fmla="*/ 86 w 169"/>
                <a:gd name="T65" fmla="*/ 95 h 133"/>
                <a:gd name="T66" fmla="*/ 72 w 169"/>
                <a:gd name="T67" fmla="*/ 103 h 133"/>
                <a:gd name="T68" fmla="*/ 67 w 169"/>
                <a:gd name="T69" fmla="*/ 110 h 133"/>
                <a:gd name="T70" fmla="*/ 70 w 169"/>
                <a:gd name="T71" fmla="*/ 112 h 133"/>
                <a:gd name="T72" fmla="*/ 63 w 169"/>
                <a:gd name="T73" fmla="*/ 121 h 133"/>
                <a:gd name="T74" fmla="*/ 58 w 169"/>
                <a:gd name="T75" fmla="*/ 132 h 133"/>
                <a:gd name="T76" fmla="*/ 49 w 169"/>
                <a:gd name="T77" fmla="*/ 129 h 133"/>
                <a:gd name="T78" fmla="*/ 41 w 169"/>
                <a:gd name="T79" fmla="*/ 126 h 133"/>
                <a:gd name="T80" fmla="*/ 33 w 169"/>
                <a:gd name="T81" fmla="*/ 120 h 133"/>
                <a:gd name="T82" fmla="*/ 28 w 169"/>
                <a:gd name="T83" fmla="*/ 109 h 133"/>
                <a:gd name="T84" fmla="*/ 24 w 169"/>
                <a:gd name="T85" fmla="*/ 102 h 133"/>
                <a:gd name="T86" fmla="*/ 42 w 169"/>
                <a:gd name="T87" fmla="*/ 99 h 133"/>
                <a:gd name="T88" fmla="*/ 42 w 169"/>
                <a:gd name="T89" fmla="*/ 87 h 133"/>
                <a:gd name="T90" fmla="*/ 40 w 169"/>
                <a:gd name="T91" fmla="*/ 78 h 133"/>
                <a:gd name="T92" fmla="*/ 39 w 169"/>
                <a:gd name="T93" fmla="*/ 73 h 133"/>
                <a:gd name="T94" fmla="*/ 43 w 169"/>
                <a:gd name="T95" fmla="*/ 67 h 133"/>
                <a:gd name="T96" fmla="*/ 52 w 169"/>
                <a:gd name="T97" fmla="*/ 59 h 133"/>
                <a:gd name="T98" fmla="*/ 71 w 169"/>
                <a:gd name="T99" fmla="*/ 56 h 133"/>
                <a:gd name="T100" fmla="*/ 67 w 169"/>
                <a:gd name="T101" fmla="*/ 44 h 133"/>
                <a:gd name="T102" fmla="*/ 61 w 169"/>
                <a:gd name="T103" fmla="*/ 34 h 133"/>
                <a:gd name="T104" fmla="*/ 62 w 169"/>
                <a:gd name="T105" fmla="*/ 15 h 133"/>
                <a:gd name="T106" fmla="*/ 68 w 169"/>
                <a:gd name="T107" fmla="*/ 7 h 133"/>
                <a:gd name="T108" fmla="*/ 77 w 169"/>
                <a:gd name="T109" fmla="*/ 13 h 133"/>
                <a:gd name="T110" fmla="*/ 87 w 169"/>
                <a:gd name="T111" fmla="*/ 9 h 133"/>
                <a:gd name="T112" fmla="*/ 95 w 169"/>
                <a:gd name="T113" fmla="*/ 4 h 133"/>
                <a:gd name="T114" fmla="*/ 106 w 169"/>
                <a:gd name="T115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9" h="133">
                  <a:moveTo>
                    <a:pt x="79" y="125"/>
                  </a:moveTo>
                  <a:lnTo>
                    <a:pt x="78" y="126"/>
                  </a:lnTo>
                  <a:lnTo>
                    <a:pt x="78" y="125"/>
                  </a:lnTo>
                  <a:lnTo>
                    <a:pt x="77" y="125"/>
                  </a:lnTo>
                  <a:lnTo>
                    <a:pt x="76" y="125"/>
                  </a:lnTo>
                  <a:lnTo>
                    <a:pt x="75" y="125"/>
                  </a:lnTo>
                  <a:lnTo>
                    <a:pt x="76" y="124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5"/>
                  </a:lnTo>
                  <a:close/>
                  <a:moveTo>
                    <a:pt x="89" y="125"/>
                  </a:moveTo>
                  <a:lnTo>
                    <a:pt x="89" y="125"/>
                  </a:lnTo>
                  <a:lnTo>
                    <a:pt x="89" y="124"/>
                  </a:lnTo>
                  <a:lnTo>
                    <a:pt x="89" y="125"/>
                  </a:lnTo>
                  <a:close/>
                  <a:moveTo>
                    <a:pt x="88" y="123"/>
                  </a:moveTo>
                  <a:lnTo>
                    <a:pt x="89" y="123"/>
                  </a:lnTo>
                  <a:lnTo>
                    <a:pt x="88" y="124"/>
                  </a:lnTo>
                  <a:lnTo>
                    <a:pt x="87" y="123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8" y="121"/>
                  </a:lnTo>
                  <a:lnTo>
                    <a:pt x="88" y="123"/>
                  </a:lnTo>
                  <a:close/>
                  <a:moveTo>
                    <a:pt x="83" y="120"/>
                  </a:moveTo>
                  <a:lnTo>
                    <a:pt x="84" y="120"/>
                  </a:lnTo>
                  <a:lnTo>
                    <a:pt x="84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3" y="124"/>
                  </a:lnTo>
                  <a:lnTo>
                    <a:pt x="80" y="124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9" y="120"/>
                  </a:lnTo>
                  <a:lnTo>
                    <a:pt x="78" y="120"/>
                  </a:lnTo>
                  <a:lnTo>
                    <a:pt x="77" y="120"/>
                  </a:lnTo>
                  <a:lnTo>
                    <a:pt x="77" y="119"/>
                  </a:lnTo>
                  <a:lnTo>
                    <a:pt x="76" y="119"/>
                  </a:lnTo>
                  <a:lnTo>
                    <a:pt x="76" y="118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9" y="119"/>
                  </a:lnTo>
                  <a:lnTo>
                    <a:pt x="80" y="119"/>
                  </a:lnTo>
                  <a:lnTo>
                    <a:pt x="82" y="119"/>
                  </a:lnTo>
                  <a:lnTo>
                    <a:pt x="82" y="120"/>
                  </a:lnTo>
                  <a:lnTo>
                    <a:pt x="83" y="120"/>
                  </a:lnTo>
                  <a:close/>
                  <a:moveTo>
                    <a:pt x="143" y="121"/>
                  </a:moveTo>
                  <a:lnTo>
                    <a:pt x="142" y="121"/>
                  </a:lnTo>
                  <a:lnTo>
                    <a:pt x="140" y="121"/>
                  </a:lnTo>
                  <a:lnTo>
                    <a:pt x="139" y="120"/>
                  </a:lnTo>
                  <a:lnTo>
                    <a:pt x="142" y="119"/>
                  </a:lnTo>
                  <a:lnTo>
                    <a:pt x="143" y="118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4" y="116"/>
                  </a:lnTo>
                  <a:lnTo>
                    <a:pt x="145" y="117"/>
                  </a:lnTo>
                  <a:lnTo>
                    <a:pt x="144" y="119"/>
                  </a:lnTo>
                  <a:lnTo>
                    <a:pt x="144" y="120"/>
                  </a:lnTo>
                  <a:lnTo>
                    <a:pt x="144" y="121"/>
                  </a:lnTo>
                  <a:lnTo>
                    <a:pt x="143" y="121"/>
                  </a:lnTo>
                  <a:close/>
                  <a:moveTo>
                    <a:pt x="22" y="102"/>
                  </a:moveTo>
                  <a:lnTo>
                    <a:pt x="22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4" y="104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5" y="107"/>
                  </a:lnTo>
                  <a:lnTo>
                    <a:pt x="26" y="107"/>
                  </a:lnTo>
                  <a:lnTo>
                    <a:pt x="25" y="107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6" y="114"/>
                  </a:lnTo>
                  <a:lnTo>
                    <a:pt x="27" y="114"/>
                  </a:lnTo>
                  <a:lnTo>
                    <a:pt x="27" y="115"/>
                  </a:lnTo>
                  <a:lnTo>
                    <a:pt x="28" y="116"/>
                  </a:lnTo>
                  <a:lnTo>
                    <a:pt x="28" y="117"/>
                  </a:lnTo>
                  <a:lnTo>
                    <a:pt x="29" y="118"/>
                  </a:lnTo>
                  <a:lnTo>
                    <a:pt x="31" y="119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2" y="121"/>
                  </a:lnTo>
                  <a:lnTo>
                    <a:pt x="33" y="121"/>
                  </a:lnTo>
                  <a:lnTo>
                    <a:pt x="33" y="123"/>
                  </a:lnTo>
                  <a:lnTo>
                    <a:pt x="33" y="124"/>
                  </a:lnTo>
                  <a:lnTo>
                    <a:pt x="33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5" y="120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18" y="112"/>
                  </a:lnTo>
                  <a:lnTo>
                    <a:pt x="9" y="109"/>
                  </a:lnTo>
                  <a:lnTo>
                    <a:pt x="7" y="107"/>
                  </a:lnTo>
                  <a:lnTo>
                    <a:pt x="6" y="107"/>
                  </a:lnTo>
                  <a:lnTo>
                    <a:pt x="2" y="106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2" y="102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8" y="102"/>
                  </a:lnTo>
                  <a:lnTo>
                    <a:pt x="15" y="102"/>
                  </a:lnTo>
                  <a:lnTo>
                    <a:pt x="22" y="102"/>
                  </a:lnTo>
                  <a:close/>
                  <a:moveTo>
                    <a:pt x="112" y="0"/>
                  </a:move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8" y="1"/>
                  </a:lnTo>
                  <a:lnTo>
                    <a:pt x="119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3" y="4"/>
                  </a:lnTo>
                  <a:lnTo>
                    <a:pt x="126" y="2"/>
                  </a:lnTo>
                  <a:lnTo>
                    <a:pt x="127" y="2"/>
                  </a:lnTo>
                  <a:lnTo>
                    <a:pt x="128" y="4"/>
                  </a:lnTo>
                  <a:lnTo>
                    <a:pt x="129" y="4"/>
                  </a:lnTo>
                  <a:lnTo>
                    <a:pt x="129" y="5"/>
                  </a:lnTo>
                  <a:lnTo>
                    <a:pt x="129" y="4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2" y="2"/>
                  </a:lnTo>
                  <a:lnTo>
                    <a:pt x="132" y="4"/>
                  </a:lnTo>
                  <a:lnTo>
                    <a:pt x="134" y="4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7" y="2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5" y="1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47" y="6"/>
                  </a:lnTo>
                  <a:lnTo>
                    <a:pt x="147" y="14"/>
                  </a:lnTo>
                  <a:lnTo>
                    <a:pt x="147" y="59"/>
                  </a:lnTo>
                  <a:lnTo>
                    <a:pt x="156" y="59"/>
                  </a:lnTo>
                  <a:lnTo>
                    <a:pt x="162" y="59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68" y="66"/>
                  </a:lnTo>
                  <a:lnTo>
                    <a:pt x="168" y="67"/>
                  </a:lnTo>
                  <a:lnTo>
                    <a:pt x="166" y="67"/>
                  </a:lnTo>
                  <a:lnTo>
                    <a:pt x="168" y="68"/>
                  </a:lnTo>
                  <a:lnTo>
                    <a:pt x="168" y="69"/>
                  </a:lnTo>
                  <a:lnTo>
                    <a:pt x="168" y="70"/>
                  </a:lnTo>
                  <a:lnTo>
                    <a:pt x="168" y="72"/>
                  </a:lnTo>
                  <a:lnTo>
                    <a:pt x="168" y="73"/>
                  </a:lnTo>
                  <a:lnTo>
                    <a:pt x="168" y="74"/>
                  </a:lnTo>
                  <a:lnTo>
                    <a:pt x="168" y="76"/>
                  </a:lnTo>
                  <a:lnTo>
                    <a:pt x="168" y="77"/>
                  </a:lnTo>
                  <a:lnTo>
                    <a:pt x="168" y="78"/>
                  </a:lnTo>
                  <a:lnTo>
                    <a:pt x="168" y="79"/>
                  </a:lnTo>
                  <a:lnTo>
                    <a:pt x="168" y="81"/>
                  </a:lnTo>
                  <a:lnTo>
                    <a:pt x="168" y="82"/>
                  </a:lnTo>
                  <a:lnTo>
                    <a:pt x="168" y="83"/>
                  </a:lnTo>
                  <a:lnTo>
                    <a:pt x="168" y="84"/>
                  </a:lnTo>
                  <a:lnTo>
                    <a:pt x="168" y="85"/>
                  </a:lnTo>
                  <a:lnTo>
                    <a:pt x="168" y="86"/>
                  </a:lnTo>
                  <a:lnTo>
                    <a:pt x="166" y="86"/>
                  </a:lnTo>
                  <a:lnTo>
                    <a:pt x="166" y="87"/>
                  </a:lnTo>
                  <a:lnTo>
                    <a:pt x="165" y="89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3" y="92"/>
                  </a:lnTo>
                  <a:lnTo>
                    <a:pt x="162" y="92"/>
                  </a:lnTo>
                  <a:lnTo>
                    <a:pt x="161" y="92"/>
                  </a:lnTo>
                  <a:lnTo>
                    <a:pt x="160" y="92"/>
                  </a:lnTo>
                  <a:lnTo>
                    <a:pt x="160" y="93"/>
                  </a:lnTo>
                  <a:lnTo>
                    <a:pt x="159" y="93"/>
                  </a:lnTo>
                  <a:lnTo>
                    <a:pt x="159" y="94"/>
                  </a:lnTo>
                  <a:lnTo>
                    <a:pt x="157" y="95"/>
                  </a:lnTo>
                  <a:lnTo>
                    <a:pt x="156" y="95"/>
                  </a:lnTo>
                  <a:lnTo>
                    <a:pt x="155" y="95"/>
                  </a:lnTo>
                  <a:lnTo>
                    <a:pt x="155" y="94"/>
                  </a:lnTo>
                  <a:lnTo>
                    <a:pt x="154" y="94"/>
                  </a:lnTo>
                  <a:lnTo>
                    <a:pt x="154" y="95"/>
                  </a:lnTo>
                  <a:lnTo>
                    <a:pt x="153" y="97"/>
                  </a:lnTo>
                  <a:lnTo>
                    <a:pt x="153" y="98"/>
                  </a:lnTo>
                  <a:lnTo>
                    <a:pt x="152" y="99"/>
                  </a:lnTo>
                  <a:lnTo>
                    <a:pt x="151" y="99"/>
                  </a:lnTo>
                  <a:lnTo>
                    <a:pt x="151" y="100"/>
                  </a:lnTo>
                  <a:lnTo>
                    <a:pt x="149" y="101"/>
                  </a:lnTo>
                  <a:lnTo>
                    <a:pt x="148" y="102"/>
                  </a:lnTo>
                  <a:lnTo>
                    <a:pt x="148" y="103"/>
                  </a:lnTo>
                  <a:lnTo>
                    <a:pt x="148" y="104"/>
                  </a:lnTo>
                  <a:lnTo>
                    <a:pt x="148" y="106"/>
                  </a:lnTo>
                  <a:lnTo>
                    <a:pt x="148" y="107"/>
                  </a:lnTo>
                  <a:lnTo>
                    <a:pt x="147" y="107"/>
                  </a:lnTo>
                  <a:lnTo>
                    <a:pt x="147" y="107"/>
                  </a:lnTo>
                  <a:lnTo>
                    <a:pt x="147" y="108"/>
                  </a:lnTo>
                  <a:lnTo>
                    <a:pt x="147" y="109"/>
                  </a:lnTo>
                  <a:lnTo>
                    <a:pt x="146" y="109"/>
                  </a:lnTo>
                  <a:lnTo>
                    <a:pt x="146" y="110"/>
                  </a:lnTo>
                  <a:lnTo>
                    <a:pt x="146" y="111"/>
                  </a:lnTo>
                  <a:lnTo>
                    <a:pt x="145" y="111"/>
                  </a:lnTo>
                  <a:lnTo>
                    <a:pt x="145" y="112"/>
                  </a:lnTo>
                  <a:lnTo>
                    <a:pt x="144" y="112"/>
                  </a:lnTo>
                  <a:lnTo>
                    <a:pt x="144" y="114"/>
                  </a:lnTo>
                  <a:lnTo>
                    <a:pt x="144" y="115"/>
                  </a:lnTo>
                  <a:lnTo>
                    <a:pt x="143" y="115"/>
                  </a:lnTo>
                  <a:lnTo>
                    <a:pt x="143" y="116"/>
                  </a:lnTo>
                  <a:lnTo>
                    <a:pt x="142" y="116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39" y="118"/>
                  </a:lnTo>
                  <a:lnTo>
                    <a:pt x="139" y="119"/>
                  </a:lnTo>
                  <a:lnTo>
                    <a:pt x="138" y="119"/>
                  </a:lnTo>
                  <a:lnTo>
                    <a:pt x="137" y="120"/>
                  </a:lnTo>
                  <a:lnTo>
                    <a:pt x="136" y="121"/>
                  </a:lnTo>
                  <a:lnTo>
                    <a:pt x="135" y="121"/>
                  </a:lnTo>
                  <a:lnTo>
                    <a:pt x="134" y="121"/>
                  </a:lnTo>
                  <a:lnTo>
                    <a:pt x="132" y="123"/>
                  </a:lnTo>
                  <a:lnTo>
                    <a:pt x="131" y="124"/>
                  </a:lnTo>
                  <a:lnTo>
                    <a:pt x="130" y="124"/>
                  </a:lnTo>
                  <a:lnTo>
                    <a:pt x="130" y="125"/>
                  </a:lnTo>
                  <a:lnTo>
                    <a:pt x="129" y="125"/>
                  </a:lnTo>
                  <a:lnTo>
                    <a:pt x="128" y="126"/>
                  </a:lnTo>
                  <a:lnTo>
                    <a:pt x="127" y="126"/>
                  </a:lnTo>
                  <a:lnTo>
                    <a:pt x="127" y="127"/>
                  </a:lnTo>
                  <a:lnTo>
                    <a:pt x="126" y="127"/>
                  </a:lnTo>
                  <a:lnTo>
                    <a:pt x="125" y="127"/>
                  </a:lnTo>
                  <a:lnTo>
                    <a:pt x="123" y="127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1" y="126"/>
                  </a:lnTo>
                  <a:lnTo>
                    <a:pt x="120" y="125"/>
                  </a:lnTo>
                  <a:lnTo>
                    <a:pt x="119" y="125"/>
                  </a:lnTo>
                  <a:lnTo>
                    <a:pt x="118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5" y="124"/>
                  </a:lnTo>
                  <a:lnTo>
                    <a:pt x="114" y="124"/>
                  </a:lnTo>
                  <a:lnTo>
                    <a:pt x="113" y="125"/>
                  </a:lnTo>
                  <a:lnTo>
                    <a:pt x="112" y="126"/>
                  </a:lnTo>
                  <a:lnTo>
                    <a:pt x="112" y="127"/>
                  </a:lnTo>
                  <a:lnTo>
                    <a:pt x="111" y="127"/>
                  </a:lnTo>
                  <a:lnTo>
                    <a:pt x="111" y="128"/>
                  </a:lnTo>
                  <a:lnTo>
                    <a:pt x="110" y="128"/>
                  </a:lnTo>
                  <a:lnTo>
                    <a:pt x="109" y="129"/>
                  </a:lnTo>
                  <a:lnTo>
                    <a:pt x="108" y="129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5" y="131"/>
                  </a:lnTo>
                  <a:lnTo>
                    <a:pt x="104" y="131"/>
                  </a:lnTo>
                  <a:lnTo>
                    <a:pt x="103" y="131"/>
                  </a:lnTo>
                  <a:lnTo>
                    <a:pt x="102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9" y="129"/>
                  </a:lnTo>
                  <a:lnTo>
                    <a:pt x="100" y="128"/>
                  </a:lnTo>
                  <a:lnTo>
                    <a:pt x="101" y="128"/>
                  </a:lnTo>
                  <a:lnTo>
                    <a:pt x="101" y="127"/>
                  </a:lnTo>
                  <a:lnTo>
                    <a:pt x="101" y="126"/>
                  </a:lnTo>
                  <a:lnTo>
                    <a:pt x="102" y="125"/>
                  </a:lnTo>
                  <a:lnTo>
                    <a:pt x="103" y="124"/>
                  </a:lnTo>
                  <a:lnTo>
                    <a:pt x="104" y="124"/>
                  </a:lnTo>
                  <a:lnTo>
                    <a:pt x="103" y="123"/>
                  </a:lnTo>
                  <a:lnTo>
                    <a:pt x="103" y="121"/>
                  </a:lnTo>
                  <a:lnTo>
                    <a:pt x="102" y="121"/>
                  </a:lnTo>
                  <a:lnTo>
                    <a:pt x="101" y="121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99" y="121"/>
                  </a:lnTo>
                  <a:lnTo>
                    <a:pt x="97" y="123"/>
                  </a:lnTo>
                  <a:lnTo>
                    <a:pt x="94" y="124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89" y="124"/>
                  </a:lnTo>
                  <a:lnTo>
                    <a:pt x="89" y="125"/>
                  </a:lnTo>
                  <a:lnTo>
                    <a:pt x="89" y="124"/>
                  </a:lnTo>
                  <a:lnTo>
                    <a:pt x="89" y="123"/>
                  </a:lnTo>
                  <a:lnTo>
                    <a:pt x="88" y="123"/>
                  </a:lnTo>
                  <a:lnTo>
                    <a:pt x="88" y="121"/>
                  </a:lnTo>
                  <a:lnTo>
                    <a:pt x="88" y="120"/>
                  </a:lnTo>
                  <a:lnTo>
                    <a:pt x="87" y="120"/>
                  </a:lnTo>
                  <a:lnTo>
                    <a:pt x="86" y="121"/>
                  </a:lnTo>
                  <a:lnTo>
                    <a:pt x="85" y="120"/>
                  </a:lnTo>
                  <a:lnTo>
                    <a:pt x="84" y="119"/>
                  </a:lnTo>
                  <a:lnTo>
                    <a:pt x="83" y="119"/>
                  </a:lnTo>
                  <a:lnTo>
                    <a:pt x="83" y="118"/>
                  </a:lnTo>
                  <a:lnTo>
                    <a:pt x="82" y="118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83" y="117"/>
                  </a:lnTo>
                  <a:lnTo>
                    <a:pt x="84" y="117"/>
                  </a:lnTo>
                  <a:lnTo>
                    <a:pt x="84" y="116"/>
                  </a:lnTo>
                  <a:lnTo>
                    <a:pt x="85" y="116"/>
                  </a:lnTo>
                  <a:lnTo>
                    <a:pt x="86" y="116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4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7" y="111"/>
                  </a:lnTo>
                  <a:lnTo>
                    <a:pt x="87" y="110"/>
                  </a:lnTo>
                  <a:lnTo>
                    <a:pt x="87" y="109"/>
                  </a:lnTo>
                  <a:lnTo>
                    <a:pt x="86" y="108"/>
                  </a:lnTo>
                  <a:lnTo>
                    <a:pt x="85" y="107"/>
                  </a:lnTo>
                  <a:lnTo>
                    <a:pt x="84" y="107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0" y="107"/>
                  </a:lnTo>
                  <a:lnTo>
                    <a:pt x="79" y="107"/>
                  </a:lnTo>
                  <a:lnTo>
                    <a:pt x="78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7"/>
                  </a:lnTo>
                  <a:lnTo>
                    <a:pt x="74" y="107"/>
                  </a:lnTo>
                  <a:lnTo>
                    <a:pt x="74" y="108"/>
                  </a:lnTo>
                  <a:lnTo>
                    <a:pt x="72" y="108"/>
                  </a:lnTo>
                  <a:lnTo>
                    <a:pt x="72" y="107"/>
                  </a:lnTo>
                  <a:lnTo>
                    <a:pt x="71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4" y="103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6" y="100"/>
                  </a:lnTo>
                  <a:lnTo>
                    <a:pt x="76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9" y="99"/>
                  </a:lnTo>
                  <a:lnTo>
                    <a:pt x="82" y="99"/>
                  </a:lnTo>
                  <a:lnTo>
                    <a:pt x="83" y="97"/>
                  </a:lnTo>
                  <a:lnTo>
                    <a:pt x="85" y="95"/>
                  </a:lnTo>
                  <a:lnTo>
                    <a:pt x="86" y="95"/>
                  </a:lnTo>
                  <a:lnTo>
                    <a:pt x="87" y="95"/>
                  </a:lnTo>
                  <a:lnTo>
                    <a:pt x="87" y="94"/>
                  </a:lnTo>
                  <a:lnTo>
                    <a:pt x="86" y="95"/>
                  </a:lnTo>
                  <a:lnTo>
                    <a:pt x="84" y="95"/>
                  </a:lnTo>
                  <a:lnTo>
                    <a:pt x="82" y="97"/>
                  </a:lnTo>
                  <a:lnTo>
                    <a:pt x="80" y="99"/>
                  </a:lnTo>
                  <a:lnTo>
                    <a:pt x="79" y="99"/>
                  </a:lnTo>
                  <a:lnTo>
                    <a:pt x="78" y="98"/>
                  </a:lnTo>
                  <a:lnTo>
                    <a:pt x="77" y="98"/>
                  </a:lnTo>
                  <a:lnTo>
                    <a:pt x="76" y="99"/>
                  </a:lnTo>
                  <a:lnTo>
                    <a:pt x="75" y="100"/>
                  </a:lnTo>
                  <a:lnTo>
                    <a:pt x="74" y="101"/>
                  </a:lnTo>
                  <a:lnTo>
                    <a:pt x="74" y="102"/>
                  </a:lnTo>
                  <a:lnTo>
                    <a:pt x="72" y="103"/>
                  </a:lnTo>
                  <a:lnTo>
                    <a:pt x="72" y="104"/>
                  </a:lnTo>
                  <a:lnTo>
                    <a:pt x="71" y="106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1" y="109"/>
                  </a:lnTo>
                  <a:lnTo>
                    <a:pt x="71" y="110"/>
                  </a:lnTo>
                  <a:lnTo>
                    <a:pt x="70" y="110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8"/>
                  </a:lnTo>
                  <a:lnTo>
                    <a:pt x="67" y="107"/>
                  </a:lnTo>
                  <a:lnTo>
                    <a:pt x="67" y="108"/>
                  </a:lnTo>
                  <a:lnTo>
                    <a:pt x="67" y="109"/>
                  </a:lnTo>
                  <a:lnTo>
                    <a:pt x="67" y="110"/>
                  </a:lnTo>
                  <a:lnTo>
                    <a:pt x="68" y="110"/>
                  </a:lnTo>
                  <a:lnTo>
                    <a:pt x="68" y="111"/>
                  </a:lnTo>
                  <a:lnTo>
                    <a:pt x="69" y="111"/>
                  </a:lnTo>
                  <a:lnTo>
                    <a:pt x="70" y="111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5"/>
                  </a:lnTo>
                  <a:lnTo>
                    <a:pt x="69" y="116"/>
                  </a:lnTo>
                  <a:lnTo>
                    <a:pt x="69" y="117"/>
                  </a:lnTo>
                  <a:lnTo>
                    <a:pt x="68" y="117"/>
                  </a:lnTo>
                  <a:lnTo>
                    <a:pt x="68" y="118"/>
                  </a:lnTo>
                  <a:lnTo>
                    <a:pt x="67" y="118"/>
                  </a:lnTo>
                  <a:lnTo>
                    <a:pt x="66" y="119"/>
                  </a:lnTo>
                  <a:lnTo>
                    <a:pt x="66" y="120"/>
                  </a:lnTo>
                  <a:lnTo>
                    <a:pt x="65" y="120"/>
                  </a:lnTo>
                  <a:lnTo>
                    <a:pt x="63" y="121"/>
                  </a:lnTo>
                  <a:lnTo>
                    <a:pt x="62" y="121"/>
                  </a:lnTo>
                  <a:lnTo>
                    <a:pt x="62" y="123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1" y="125"/>
                  </a:lnTo>
                  <a:lnTo>
                    <a:pt x="60" y="126"/>
                  </a:lnTo>
                  <a:lnTo>
                    <a:pt x="60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7" y="133"/>
                  </a:lnTo>
                  <a:lnTo>
                    <a:pt x="55" y="133"/>
                  </a:lnTo>
                  <a:lnTo>
                    <a:pt x="54" y="133"/>
                  </a:lnTo>
                  <a:lnTo>
                    <a:pt x="53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1" y="133"/>
                  </a:lnTo>
                  <a:lnTo>
                    <a:pt x="51" y="132"/>
                  </a:lnTo>
                  <a:lnTo>
                    <a:pt x="50" y="131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6"/>
                  </a:lnTo>
                  <a:lnTo>
                    <a:pt x="45" y="125"/>
                  </a:lnTo>
                  <a:lnTo>
                    <a:pt x="44" y="126"/>
                  </a:lnTo>
                  <a:lnTo>
                    <a:pt x="44" y="127"/>
                  </a:lnTo>
                  <a:lnTo>
                    <a:pt x="43" y="128"/>
                  </a:lnTo>
                  <a:lnTo>
                    <a:pt x="43" y="127"/>
                  </a:lnTo>
                  <a:lnTo>
                    <a:pt x="42" y="127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39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5" y="125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5" y="123"/>
                  </a:lnTo>
                  <a:lnTo>
                    <a:pt x="34" y="123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1" y="118"/>
                  </a:lnTo>
                  <a:lnTo>
                    <a:pt x="29" y="117"/>
                  </a:lnTo>
                  <a:lnTo>
                    <a:pt x="29" y="116"/>
                  </a:lnTo>
                  <a:lnTo>
                    <a:pt x="28" y="115"/>
                  </a:lnTo>
                  <a:lnTo>
                    <a:pt x="28" y="114"/>
                  </a:lnTo>
                  <a:lnTo>
                    <a:pt x="27" y="112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8" y="109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9" y="107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7" y="104"/>
                  </a:lnTo>
                  <a:lnTo>
                    <a:pt x="26" y="104"/>
                  </a:lnTo>
                  <a:lnTo>
                    <a:pt x="26" y="106"/>
                  </a:lnTo>
                  <a:lnTo>
                    <a:pt x="25" y="104"/>
                  </a:lnTo>
                  <a:lnTo>
                    <a:pt x="25" y="103"/>
                  </a:lnTo>
                  <a:lnTo>
                    <a:pt x="24" y="102"/>
                  </a:lnTo>
                  <a:lnTo>
                    <a:pt x="25" y="102"/>
                  </a:lnTo>
                  <a:lnTo>
                    <a:pt x="29" y="102"/>
                  </a:lnTo>
                  <a:lnTo>
                    <a:pt x="32" y="102"/>
                  </a:lnTo>
                  <a:lnTo>
                    <a:pt x="33" y="102"/>
                  </a:lnTo>
                  <a:lnTo>
                    <a:pt x="39" y="102"/>
                  </a:lnTo>
                  <a:lnTo>
                    <a:pt x="40" y="102"/>
                  </a:lnTo>
                  <a:lnTo>
                    <a:pt x="43" y="102"/>
                  </a:lnTo>
                  <a:lnTo>
                    <a:pt x="43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2" y="99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0" y="98"/>
                  </a:lnTo>
                  <a:lnTo>
                    <a:pt x="40" y="95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0" y="92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42" y="87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4" y="84"/>
                  </a:lnTo>
                  <a:lnTo>
                    <a:pt x="43" y="83"/>
                  </a:lnTo>
                  <a:lnTo>
                    <a:pt x="43" y="82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41" y="77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4" y="76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41" y="75"/>
                  </a:lnTo>
                  <a:lnTo>
                    <a:pt x="40" y="75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2"/>
                  </a:lnTo>
                  <a:lnTo>
                    <a:pt x="44" y="70"/>
                  </a:lnTo>
                  <a:lnTo>
                    <a:pt x="44" y="69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2" y="67"/>
                  </a:lnTo>
                  <a:lnTo>
                    <a:pt x="42" y="65"/>
                  </a:lnTo>
                  <a:lnTo>
                    <a:pt x="43" y="64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6" y="59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7" y="59"/>
                  </a:lnTo>
                  <a:lnTo>
                    <a:pt x="58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5" y="59"/>
                  </a:lnTo>
                  <a:lnTo>
                    <a:pt x="68" y="59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71" y="57"/>
                  </a:lnTo>
                  <a:lnTo>
                    <a:pt x="71" y="56"/>
                  </a:lnTo>
                  <a:lnTo>
                    <a:pt x="71" y="55"/>
                  </a:lnTo>
                  <a:lnTo>
                    <a:pt x="70" y="53"/>
                  </a:lnTo>
                  <a:lnTo>
                    <a:pt x="70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8" y="48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6" y="43"/>
                  </a:lnTo>
                  <a:lnTo>
                    <a:pt x="66" y="42"/>
                  </a:lnTo>
                  <a:lnTo>
                    <a:pt x="65" y="41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3" y="39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2" y="35"/>
                  </a:lnTo>
                  <a:lnTo>
                    <a:pt x="61" y="34"/>
                  </a:lnTo>
                  <a:lnTo>
                    <a:pt x="60" y="33"/>
                  </a:lnTo>
                  <a:lnTo>
                    <a:pt x="60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60" y="23"/>
                  </a:lnTo>
                  <a:lnTo>
                    <a:pt x="61" y="17"/>
                  </a:lnTo>
                  <a:lnTo>
                    <a:pt x="62" y="15"/>
                  </a:lnTo>
                  <a:lnTo>
                    <a:pt x="62" y="14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6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6" y="9"/>
                  </a:lnTo>
                  <a:lnTo>
                    <a:pt x="76" y="10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2" y="14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7" y="10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89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5"/>
                  </a:lnTo>
                  <a:lnTo>
                    <a:pt x="92" y="5"/>
                  </a:lnTo>
                  <a:lnTo>
                    <a:pt x="93" y="4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5" y="2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1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7" name="Freeform 127"/>
            <p:cNvSpPr>
              <a:spLocks/>
            </p:cNvSpPr>
            <p:nvPr/>
          </p:nvSpPr>
          <p:spPr bwMode="auto">
            <a:xfrm>
              <a:off x="2809875" y="2151063"/>
              <a:ext cx="176213" cy="242888"/>
            </a:xfrm>
            <a:custGeom>
              <a:avLst/>
              <a:gdLst>
                <a:gd name="T0" fmla="*/ 68 w 111"/>
                <a:gd name="T1" fmla="*/ 9 h 153"/>
                <a:gd name="T2" fmla="*/ 67 w 111"/>
                <a:gd name="T3" fmla="*/ 13 h 153"/>
                <a:gd name="T4" fmla="*/ 66 w 111"/>
                <a:gd name="T5" fmla="*/ 18 h 153"/>
                <a:gd name="T6" fmla="*/ 70 w 111"/>
                <a:gd name="T7" fmla="*/ 21 h 153"/>
                <a:gd name="T8" fmla="*/ 67 w 111"/>
                <a:gd name="T9" fmla="*/ 27 h 153"/>
                <a:gd name="T10" fmla="*/ 69 w 111"/>
                <a:gd name="T11" fmla="*/ 35 h 153"/>
                <a:gd name="T12" fmla="*/ 71 w 111"/>
                <a:gd name="T13" fmla="*/ 42 h 153"/>
                <a:gd name="T14" fmla="*/ 74 w 111"/>
                <a:gd name="T15" fmla="*/ 48 h 153"/>
                <a:gd name="T16" fmla="*/ 74 w 111"/>
                <a:gd name="T17" fmla="*/ 56 h 153"/>
                <a:gd name="T18" fmla="*/ 75 w 111"/>
                <a:gd name="T19" fmla="*/ 61 h 153"/>
                <a:gd name="T20" fmla="*/ 71 w 111"/>
                <a:gd name="T21" fmla="*/ 73 h 153"/>
                <a:gd name="T22" fmla="*/ 73 w 111"/>
                <a:gd name="T23" fmla="*/ 79 h 153"/>
                <a:gd name="T24" fmla="*/ 76 w 111"/>
                <a:gd name="T25" fmla="*/ 83 h 153"/>
                <a:gd name="T26" fmla="*/ 76 w 111"/>
                <a:gd name="T27" fmla="*/ 92 h 153"/>
                <a:gd name="T28" fmla="*/ 77 w 111"/>
                <a:gd name="T29" fmla="*/ 98 h 153"/>
                <a:gd name="T30" fmla="*/ 77 w 111"/>
                <a:gd name="T31" fmla="*/ 103 h 153"/>
                <a:gd name="T32" fmla="*/ 82 w 111"/>
                <a:gd name="T33" fmla="*/ 96 h 153"/>
                <a:gd name="T34" fmla="*/ 88 w 111"/>
                <a:gd name="T35" fmla="*/ 90 h 153"/>
                <a:gd name="T36" fmla="*/ 96 w 111"/>
                <a:gd name="T37" fmla="*/ 85 h 153"/>
                <a:gd name="T38" fmla="*/ 103 w 111"/>
                <a:gd name="T39" fmla="*/ 84 h 153"/>
                <a:gd name="T40" fmla="*/ 111 w 111"/>
                <a:gd name="T41" fmla="*/ 100 h 153"/>
                <a:gd name="T42" fmla="*/ 97 w 111"/>
                <a:gd name="T43" fmla="*/ 149 h 153"/>
                <a:gd name="T44" fmla="*/ 73 w 111"/>
                <a:gd name="T45" fmla="*/ 153 h 153"/>
                <a:gd name="T46" fmla="*/ 74 w 111"/>
                <a:gd name="T47" fmla="*/ 145 h 153"/>
                <a:gd name="T48" fmla="*/ 67 w 111"/>
                <a:gd name="T49" fmla="*/ 140 h 153"/>
                <a:gd name="T50" fmla="*/ 65 w 111"/>
                <a:gd name="T51" fmla="*/ 144 h 153"/>
                <a:gd name="T52" fmla="*/ 61 w 111"/>
                <a:gd name="T53" fmla="*/ 146 h 153"/>
                <a:gd name="T54" fmla="*/ 59 w 111"/>
                <a:gd name="T55" fmla="*/ 149 h 153"/>
                <a:gd name="T56" fmla="*/ 58 w 111"/>
                <a:gd name="T57" fmla="*/ 147 h 153"/>
                <a:gd name="T58" fmla="*/ 54 w 111"/>
                <a:gd name="T59" fmla="*/ 143 h 153"/>
                <a:gd name="T60" fmla="*/ 51 w 111"/>
                <a:gd name="T61" fmla="*/ 136 h 153"/>
                <a:gd name="T62" fmla="*/ 48 w 111"/>
                <a:gd name="T63" fmla="*/ 131 h 153"/>
                <a:gd name="T64" fmla="*/ 47 w 111"/>
                <a:gd name="T65" fmla="*/ 123 h 153"/>
                <a:gd name="T66" fmla="*/ 40 w 111"/>
                <a:gd name="T67" fmla="*/ 119 h 153"/>
                <a:gd name="T68" fmla="*/ 33 w 111"/>
                <a:gd name="T69" fmla="*/ 120 h 153"/>
                <a:gd name="T70" fmla="*/ 27 w 111"/>
                <a:gd name="T71" fmla="*/ 117 h 153"/>
                <a:gd name="T72" fmla="*/ 30 w 111"/>
                <a:gd name="T73" fmla="*/ 110 h 153"/>
                <a:gd name="T74" fmla="*/ 30 w 111"/>
                <a:gd name="T75" fmla="*/ 107 h 153"/>
                <a:gd name="T76" fmla="*/ 25 w 111"/>
                <a:gd name="T77" fmla="*/ 104 h 153"/>
                <a:gd name="T78" fmla="*/ 23 w 111"/>
                <a:gd name="T79" fmla="*/ 98 h 153"/>
                <a:gd name="T80" fmla="*/ 24 w 111"/>
                <a:gd name="T81" fmla="*/ 93 h 153"/>
                <a:gd name="T82" fmla="*/ 26 w 111"/>
                <a:gd name="T83" fmla="*/ 87 h 153"/>
                <a:gd name="T84" fmla="*/ 32 w 111"/>
                <a:gd name="T85" fmla="*/ 84 h 153"/>
                <a:gd name="T86" fmla="*/ 25 w 111"/>
                <a:gd name="T87" fmla="*/ 80 h 153"/>
                <a:gd name="T88" fmla="*/ 24 w 111"/>
                <a:gd name="T89" fmla="*/ 71 h 153"/>
                <a:gd name="T90" fmla="*/ 22 w 111"/>
                <a:gd name="T91" fmla="*/ 65 h 153"/>
                <a:gd name="T92" fmla="*/ 17 w 111"/>
                <a:gd name="T93" fmla="*/ 64 h 153"/>
                <a:gd name="T94" fmla="*/ 11 w 111"/>
                <a:gd name="T95" fmla="*/ 60 h 153"/>
                <a:gd name="T96" fmla="*/ 9 w 111"/>
                <a:gd name="T97" fmla="*/ 52 h 153"/>
                <a:gd name="T98" fmla="*/ 5 w 111"/>
                <a:gd name="T99" fmla="*/ 48 h 153"/>
                <a:gd name="T100" fmla="*/ 6 w 111"/>
                <a:gd name="T101" fmla="*/ 44 h 153"/>
                <a:gd name="T102" fmla="*/ 2 w 111"/>
                <a:gd name="T103" fmla="*/ 41 h 153"/>
                <a:gd name="T104" fmla="*/ 0 w 111"/>
                <a:gd name="T105" fmla="*/ 34 h 153"/>
                <a:gd name="T106" fmla="*/ 4 w 111"/>
                <a:gd name="T107" fmla="*/ 29 h 153"/>
                <a:gd name="T108" fmla="*/ 1 w 111"/>
                <a:gd name="T109" fmla="*/ 20 h 153"/>
                <a:gd name="T110" fmla="*/ 1 w 111"/>
                <a:gd name="T111" fmla="*/ 12 h 153"/>
                <a:gd name="T112" fmla="*/ 6 w 111"/>
                <a:gd name="T113" fmla="*/ 4 h 153"/>
                <a:gd name="T114" fmla="*/ 57 w 111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53">
                  <a:moveTo>
                    <a:pt x="68" y="3"/>
                  </a:moveTo>
                  <a:lnTo>
                    <a:pt x="68" y="4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7" y="8"/>
                  </a:lnTo>
                  <a:lnTo>
                    <a:pt x="68" y="9"/>
                  </a:lnTo>
                  <a:lnTo>
                    <a:pt x="68" y="10"/>
                  </a:lnTo>
                  <a:lnTo>
                    <a:pt x="67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8" y="12"/>
                  </a:lnTo>
                  <a:lnTo>
                    <a:pt x="68" y="13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6" y="13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6" y="18"/>
                  </a:lnTo>
                  <a:lnTo>
                    <a:pt x="67" y="19"/>
                  </a:lnTo>
                  <a:lnTo>
                    <a:pt x="67" y="20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21"/>
                  </a:lnTo>
                  <a:lnTo>
                    <a:pt x="70" y="21"/>
                  </a:lnTo>
                  <a:lnTo>
                    <a:pt x="69" y="22"/>
                  </a:lnTo>
                  <a:lnTo>
                    <a:pt x="69" y="24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9" y="27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8" y="29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69" y="34"/>
                  </a:lnTo>
                  <a:lnTo>
                    <a:pt x="69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4" y="48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3" y="52"/>
                  </a:lnTo>
                  <a:lnTo>
                    <a:pt x="73" y="53"/>
                  </a:lnTo>
                  <a:lnTo>
                    <a:pt x="73" y="54"/>
                  </a:lnTo>
                  <a:lnTo>
                    <a:pt x="73" y="55"/>
                  </a:lnTo>
                  <a:lnTo>
                    <a:pt x="73" y="56"/>
                  </a:lnTo>
                  <a:lnTo>
                    <a:pt x="74" y="56"/>
                  </a:lnTo>
                  <a:lnTo>
                    <a:pt x="75" y="55"/>
                  </a:lnTo>
                  <a:lnTo>
                    <a:pt x="76" y="55"/>
                  </a:lnTo>
                  <a:lnTo>
                    <a:pt x="76" y="56"/>
                  </a:lnTo>
                  <a:lnTo>
                    <a:pt x="76" y="58"/>
                  </a:lnTo>
                  <a:lnTo>
                    <a:pt x="76" y="59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5" y="61"/>
                  </a:lnTo>
                  <a:lnTo>
                    <a:pt x="74" y="62"/>
                  </a:lnTo>
                  <a:lnTo>
                    <a:pt x="74" y="63"/>
                  </a:lnTo>
                  <a:lnTo>
                    <a:pt x="73" y="65"/>
                  </a:lnTo>
                  <a:lnTo>
                    <a:pt x="71" y="67"/>
                  </a:lnTo>
                  <a:lnTo>
                    <a:pt x="71" y="68"/>
                  </a:lnTo>
                  <a:lnTo>
                    <a:pt x="71" y="69"/>
                  </a:lnTo>
                  <a:lnTo>
                    <a:pt x="71" y="72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4" y="75"/>
                  </a:lnTo>
                  <a:lnTo>
                    <a:pt x="74" y="76"/>
                  </a:lnTo>
                  <a:lnTo>
                    <a:pt x="75" y="77"/>
                  </a:lnTo>
                  <a:lnTo>
                    <a:pt x="74" y="78"/>
                  </a:lnTo>
                  <a:lnTo>
                    <a:pt x="74" y="79"/>
                  </a:lnTo>
                  <a:lnTo>
                    <a:pt x="73" y="79"/>
                  </a:lnTo>
                  <a:lnTo>
                    <a:pt x="74" y="79"/>
                  </a:lnTo>
                  <a:lnTo>
                    <a:pt x="74" y="80"/>
                  </a:lnTo>
                  <a:lnTo>
                    <a:pt x="75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7" y="81"/>
                  </a:lnTo>
                  <a:lnTo>
                    <a:pt x="76" y="81"/>
                  </a:lnTo>
                  <a:lnTo>
                    <a:pt x="76" y="83"/>
                  </a:lnTo>
                  <a:lnTo>
                    <a:pt x="76" y="84"/>
                  </a:lnTo>
                  <a:lnTo>
                    <a:pt x="76" y="85"/>
                  </a:lnTo>
                  <a:lnTo>
                    <a:pt x="76" y="86"/>
                  </a:lnTo>
                  <a:lnTo>
                    <a:pt x="76" y="87"/>
                  </a:lnTo>
                  <a:lnTo>
                    <a:pt x="76" y="88"/>
                  </a:lnTo>
                  <a:lnTo>
                    <a:pt x="76" y="89"/>
                  </a:lnTo>
                  <a:lnTo>
                    <a:pt x="76" y="90"/>
                  </a:lnTo>
                  <a:lnTo>
                    <a:pt x="76" y="92"/>
                  </a:lnTo>
                  <a:lnTo>
                    <a:pt x="76" y="93"/>
                  </a:lnTo>
                  <a:lnTo>
                    <a:pt x="76" y="94"/>
                  </a:lnTo>
                  <a:lnTo>
                    <a:pt x="76" y="95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6" y="97"/>
                  </a:lnTo>
                  <a:lnTo>
                    <a:pt x="77" y="97"/>
                  </a:lnTo>
                  <a:lnTo>
                    <a:pt x="77" y="98"/>
                  </a:lnTo>
                  <a:lnTo>
                    <a:pt x="76" y="98"/>
                  </a:lnTo>
                  <a:lnTo>
                    <a:pt x="76" y="100"/>
                  </a:lnTo>
                  <a:lnTo>
                    <a:pt x="76" y="101"/>
                  </a:lnTo>
                  <a:lnTo>
                    <a:pt x="76" y="102"/>
                  </a:lnTo>
                  <a:lnTo>
                    <a:pt x="76" y="103"/>
                  </a:lnTo>
                  <a:lnTo>
                    <a:pt x="77" y="103"/>
                  </a:lnTo>
                  <a:lnTo>
                    <a:pt x="77" y="104"/>
                  </a:lnTo>
                  <a:lnTo>
                    <a:pt x="77" y="103"/>
                  </a:lnTo>
                  <a:lnTo>
                    <a:pt x="77" y="102"/>
                  </a:lnTo>
                  <a:lnTo>
                    <a:pt x="78" y="101"/>
                  </a:lnTo>
                  <a:lnTo>
                    <a:pt x="78" y="100"/>
                  </a:lnTo>
                  <a:lnTo>
                    <a:pt x="78" y="98"/>
                  </a:lnTo>
                  <a:lnTo>
                    <a:pt x="79" y="97"/>
                  </a:lnTo>
                  <a:lnTo>
                    <a:pt x="79" y="96"/>
                  </a:lnTo>
                  <a:lnTo>
                    <a:pt x="80" y="96"/>
                  </a:lnTo>
                  <a:lnTo>
                    <a:pt x="82" y="96"/>
                  </a:lnTo>
                  <a:lnTo>
                    <a:pt x="83" y="95"/>
                  </a:lnTo>
                  <a:lnTo>
                    <a:pt x="84" y="93"/>
                  </a:lnTo>
                  <a:lnTo>
                    <a:pt x="84" y="92"/>
                  </a:lnTo>
                  <a:lnTo>
                    <a:pt x="84" y="90"/>
                  </a:lnTo>
                  <a:lnTo>
                    <a:pt x="85" y="90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8" y="90"/>
                  </a:lnTo>
                  <a:lnTo>
                    <a:pt x="90" y="89"/>
                  </a:lnTo>
                  <a:lnTo>
                    <a:pt x="91" y="88"/>
                  </a:lnTo>
                  <a:lnTo>
                    <a:pt x="92" y="87"/>
                  </a:lnTo>
                  <a:lnTo>
                    <a:pt x="92" y="88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6" y="86"/>
                  </a:lnTo>
                  <a:lnTo>
                    <a:pt x="96" y="85"/>
                  </a:lnTo>
                  <a:lnTo>
                    <a:pt x="97" y="85"/>
                  </a:lnTo>
                  <a:lnTo>
                    <a:pt x="99" y="85"/>
                  </a:lnTo>
                  <a:lnTo>
                    <a:pt x="100" y="85"/>
                  </a:lnTo>
                  <a:lnTo>
                    <a:pt x="101" y="85"/>
                  </a:lnTo>
                  <a:lnTo>
                    <a:pt x="101" y="84"/>
                  </a:lnTo>
                  <a:lnTo>
                    <a:pt x="102" y="84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104" y="84"/>
                  </a:lnTo>
                  <a:lnTo>
                    <a:pt x="104" y="85"/>
                  </a:lnTo>
                  <a:lnTo>
                    <a:pt x="105" y="85"/>
                  </a:lnTo>
                  <a:lnTo>
                    <a:pt x="107" y="85"/>
                  </a:lnTo>
                  <a:lnTo>
                    <a:pt x="108" y="84"/>
                  </a:lnTo>
                  <a:lnTo>
                    <a:pt x="110" y="84"/>
                  </a:lnTo>
                  <a:lnTo>
                    <a:pt x="111" y="84"/>
                  </a:lnTo>
                  <a:lnTo>
                    <a:pt x="111" y="100"/>
                  </a:lnTo>
                  <a:lnTo>
                    <a:pt x="111" y="102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4"/>
                  </a:lnTo>
                  <a:lnTo>
                    <a:pt x="101" y="121"/>
                  </a:lnTo>
                  <a:lnTo>
                    <a:pt x="101" y="132"/>
                  </a:lnTo>
                  <a:lnTo>
                    <a:pt x="100" y="149"/>
                  </a:lnTo>
                  <a:lnTo>
                    <a:pt x="97" y="149"/>
                  </a:lnTo>
                  <a:lnTo>
                    <a:pt x="97" y="153"/>
                  </a:lnTo>
                  <a:lnTo>
                    <a:pt x="96" y="153"/>
                  </a:lnTo>
                  <a:lnTo>
                    <a:pt x="92" y="153"/>
                  </a:lnTo>
                  <a:lnTo>
                    <a:pt x="88" y="153"/>
                  </a:lnTo>
                  <a:lnTo>
                    <a:pt x="85" y="153"/>
                  </a:lnTo>
                  <a:lnTo>
                    <a:pt x="80" y="153"/>
                  </a:lnTo>
                  <a:lnTo>
                    <a:pt x="79" y="153"/>
                  </a:lnTo>
                  <a:lnTo>
                    <a:pt x="73" y="153"/>
                  </a:lnTo>
                  <a:lnTo>
                    <a:pt x="73" y="152"/>
                  </a:lnTo>
                  <a:lnTo>
                    <a:pt x="74" y="151"/>
                  </a:lnTo>
                  <a:lnTo>
                    <a:pt x="74" y="149"/>
                  </a:lnTo>
                  <a:lnTo>
                    <a:pt x="75" y="149"/>
                  </a:lnTo>
                  <a:lnTo>
                    <a:pt x="75" y="148"/>
                  </a:lnTo>
                  <a:lnTo>
                    <a:pt x="75" y="147"/>
                  </a:lnTo>
                  <a:lnTo>
                    <a:pt x="75" y="146"/>
                  </a:lnTo>
                  <a:lnTo>
                    <a:pt x="74" y="145"/>
                  </a:lnTo>
                  <a:lnTo>
                    <a:pt x="74" y="144"/>
                  </a:lnTo>
                  <a:lnTo>
                    <a:pt x="73" y="144"/>
                  </a:lnTo>
                  <a:lnTo>
                    <a:pt x="73" y="143"/>
                  </a:lnTo>
                  <a:lnTo>
                    <a:pt x="71" y="141"/>
                  </a:lnTo>
                  <a:lnTo>
                    <a:pt x="70" y="141"/>
                  </a:lnTo>
                  <a:lnTo>
                    <a:pt x="69" y="141"/>
                  </a:lnTo>
                  <a:lnTo>
                    <a:pt x="68" y="140"/>
                  </a:lnTo>
                  <a:lnTo>
                    <a:pt x="67" y="140"/>
                  </a:lnTo>
                  <a:lnTo>
                    <a:pt x="67" y="141"/>
                  </a:lnTo>
                  <a:lnTo>
                    <a:pt x="67" y="143"/>
                  </a:lnTo>
                  <a:lnTo>
                    <a:pt x="66" y="143"/>
                  </a:lnTo>
                  <a:lnTo>
                    <a:pt x="66" y="144"/>
                  </a:lnTo>
                  <a:lnTo>
                    <a:pt x="66" y="145"/>
                  </a:lnTo>
                  <a:lnTo>
                    <a:pt x="66" y="146"/>
                  </a:lnTo>
                  <a:lnTo>
                    <a:pt x="65" y="145"/>
                  </a:lnTo>
                  <a:lnTo>
                    <a:pt x="65" y="144"/>
                  </a:lnTo>
                  <a:lnTo>
                    <a:pt x="64" y="144"/>
                  </a:lnTo>
                  <a:lnTo>
                    <a:pt x="62" y="144"/>
                  </a:lnTo>
                  <a:lnTo>
                    <a:pt x="64" y="145"/>
                  </a:lnTo>
                  <a:lnTo>
                    <a:pt x="65" y="145"/>
                  </a:lnTo>
                  <a:lnTo>
                    <a:pt x="65" y="146"/>
                  </a:lnTo>
                  <a:lnTo>
                    <a:pt x="64" y="146"/>
                  </a:lnTo>
                  <a:lnTo>
                    <a:pt x="62" y="146"/>
                  </a:lnTo>
                  <a:lnTo>
                    <a:pt x="61" y="146"/>
                  </a:lnTo>
                  <a:lnTo>
                    <a:pt x="60" y="146"/>
                  </a:lnTo>
                  <a:lnTo>
                    <a:pt x="60" y="145"/>
                  </a:lnTo>
                  <a:lnTo>
                    <a:pt x="59" y="145"/>
                  </a:lnTo>
                  <a:lnTo>
                    <a:pt x="59" y="146"/>
                  </a:lnTo>
                  <a:lnTo>
                    <a:pt x="60" y="147"/>
                  </a:lnTo>
                  <a:lnTo>
                    <a:pt x="60" y="148"/>
                  </a:lnTo>
                  <a:lnTo>
                    <a:pt x="60" y="149"/>
                  </a:lnTo>
                  <a:lnTo>
                    <a:pt x="59" y="149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7" y="151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8" y="148"/>
                  </a:lnTo>
                  <a:lnTo>
                    <a:pt x="58" y="147"/>
                  </a:lnTo>
                  <a:lnTo>
                    <a:pt x="57" y="147"/>
                  </a:lnTo>
                  <a:lnTo>
                    <a:pt x="56" y="147"/>
                  </a:lnTo>
                  <a:lnTo>
                    <a:pt x="56" y="146"/>
                  </a:lnTo>
                  <a:lnTo>
                    <a:pt x="54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4" y="141"/>
                  </a:lnTo>
                  <a:lnTo>
                    <a:pt x="53" y="141"/>
                  </a:lnTo>
                  <a:lnTo>
                    <a:pt x="53" y="140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2" y="137"/>
                  </a:lnTo>
                  <a:lnTo>
                    <a:pt x="52" y="136"/>
                  </a:lnTo>
                  <a:lnTo>
                    <a:pt x="51" y="136"/>
                  </a:lnTo>
                  <a:lnTo>
                    <a:pt x="50" y="136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8" y="136"/>
                  </a:lnTo>
                  <a:lnTo>
                    <a:pt x="48" y="135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48" y="130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7" y="128"/>
                  </a:lnTo>
                  <a:lnTo>
                    <a:pt x="45" y="127"/>
                  </a:lnTo>
                  <a:lnTo>
                    <a:pt x="47" y="126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5" y="121"/>
                  </a:lnTo>
                  <a:lnTo>
                    <a:pt x="44" y="121"/>
                  </a:lnTo>
                  <a:lnTo>
                    <a:pt x="43" y="120"/>
                  </a:lnTo>
                  <a:lnTo>
                    <a:pt x="42" y="119"/>
                  </a:lnTo>
                  <a:lnTo>
                    <a:pt x="42" y="118"/>
                  </a:lnTo>
                  <a:lnTo>
                    <a:pt x="40" y="119"/>
                  </a:lnTo>
                  <a:lnTo>
                    <a:pt x="40" y="120"/>
                  </a:lnTo>
                  <a:lnTo>
                    <a:pt x="39" y="120"/>
                  </a:lnTo>
                  <a:lnTo>
                    <a:pt x="37" y="120"/>
                  </a:lnTo>
                  <a:lnTo>
                    <a:pt x="36" y="120"/>
                  </a:lnTo>
                  <a:lnTo>
                    <a:pt x="35" y="121"/>
                  </a:lnTo>
                  <a:lnTo>
                    <a:pt x="34" y="121"/>
                  </a:lnTo>
                  <a:lnTo>
                    <a:pt x="34" y="120"/>
                  </a:lnTo>
                  <a:lnTo>
                    <a:pt x="33" y="120"/>
                  </a:lnTo>
                  <a:lnTo>
                    <a:pt x="32" y="120"/>
                  </a:lnTo>
                  <a:lnTo>
                    <a:pt x="32" y="119"/>
                  </a:lnTo>
                  <a:lnTo>
                    <a:pt x="31" y="120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0" y="118"/>
                  </a:lnTo>
                  <a:lnTo>
                    <a:pt x="28" y="118"/>
                  </a:lnTo>
                  <a:lnTo>
                    <a:pt x="27" y="117"/>
                  </a:lnTo>
                  <a:lnTo>
                    <a:pt x="27" y="115"/>
                  </a:lnTo>
                  <a:lnTo>
                    <a:pt x="27" y="114"/>
                  </a:lnTo>
                  <a:lnTo>
                    <a:pt x="28" y="113"/>
                  </a:lnTo>
                  <a:lnTo>
                    <a:pt x="30" y="113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31" y="109"/>
                  </a:lnTo>
                  <a:lnTo>
                    <a:pt x="32" y="110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2" y="109"/>
                  </a:lnTo>
                  <a:lnTo>
                    <a:pt x="31" y="109"/>
                  </a:lnTo>
                  <a:lnTo>
                    <a:pt x="30" y="107"/>
                  </a:lnTo>
                  <a:lnTo>
                    <a:pt x="28" y="107"/>
                  </a:lnTo>
                  <a:lnTo>
                    <a:pt x="27" y="106"/>
                  </a:lnTo>
                  <a:lnTo>
                    <a:pt x="28" y="106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28" y="105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3" y="103"/>
                  </a:lnTo>
                  <a:lnTo>
                    <a:pt x="23" y="102"/>
                  </a:lnTo>
                  <a:lnTo>
                    <a:pt x="23" y="101"/>
                  </a:lnTo>
                  <a:lnTo>
                    <a:pt x="24" y="100"/>
                  </a:lnTo>
                  <a:lnTo>
                    <a:pt x="24" y="98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2" y="96"/>
                  </a:lnTo>
                  <a:lnTo>
                    <a:pt x="22" y="95"/>
                  </a:lnTo>
                  <a:lnTo>
                    <a:pt x="23" y="95"/>
                  </a:lnTo>
                  <a:lnTo>
                    <a:pt x="24" y="94"/>
                  </a:lnTo>
                  <a:lnTo>
                    <a:pt x="24" y="93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6" y="90"/>
                  </a:lnTo>
                  <a:lnTo>
                    <a:pt x="26" y="89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6" y="86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30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2" y="85"/>
                  </a:lnTo>
                  <a:lnTo>
                    <a:pt x="32" y="84"/>
                  </a:lnTo>
                  <a:lnTo>
                    <a:pt x="31" y="84"/>
                  </a:lnTo>
                  <a:lnTo>
                    <a:pt x="31" y="83"/>
                  </a:lnTo>
                  <a:lnTo>
                    <a:pt x="30" y="83"/>
                  </a:lnTo>
                  <a:lnTo>
                    <a:pt x="30" y="81"/>
                  </a:lnTo>
                  <a:lnTo>
                    <a:pt x="28" y="81"/>
                  </a:lnTo>
                  <a:lnTo>
                    <a:pt x="27" y="81"/>
                  </a:lnTo>
                  <a:lnTo>
                    <a:pt x="26" y="81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6" y="78"/>
                  </a:lnTo>
                  <a:lnTo>
                    <a:pt x="26" y="77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3" y="67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0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1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15" y="1"/>
                  </a:lnTo>
                  <a:lnTo>
                    <a:pt x="37" y="1"/>
                  </a:lnTo>
                  <a:lnTo>
                    <a:pt x="41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8" name="Freeform 135"/>
            <p:cNvSpPr>
              <a:spLocks/>
            </p:cNvSpPr>
            <p:nvPr/>
          </p:nvSpPr>
          <p:spPr bwMode="auto">
            <a:xfrm>
              <a:off x="2914650" y="2008188"/>
              <a:ext cx="206375" cy="307975"/>
            </a:xfrm>
            <a:custGeom>
              <a:avLst/>
              <a:gdLst>
                <a:gd name="T0" fmla="*/ 121 w 130"/>
                <a:gd name="T1" fmla="*/ 68 h 194"/>
                <a:gd name="T2" fmla="*/ 119 w 130"/>
                <a:gd name="T3" fmla="*/ 68 h 194"/>
                <a:gd name="T4" fmla="*/ 113 w 130"/>
                <a:gd name="T5" fmla="*/ 69 h 194"/>
                <a:gd name="T6" fmla="*/ 107 w 130"/>
                <a:gd name="T7" fmla="*/ 72 h 194"/>
                <a:gd name="T8" fmla="*/ 103 w 130"/>
                <a:gd name="T9" fmla="*/ 74 h 194"/>
                <a:gd name="T10" fmla="*/ 99 w 130"/>
                <a:gd name="T11" fmla="*/ 80 h 194"/>
                <a:gd name="T12" fmla="*/ 94 w 130"/>
                <a:gd name="T13" fmla="*/ 82 h 194"/>
                <a:gd name="T14" fmla="*/ 89 w 130"/>
                <a:gd name="T15" fmla="*/ 87 h 194"/>
                <a:gd name="T16" fmla="*/ 87 w 130"/>
                <a:gd name="T17" fmla="*/ 94 h 194"/>
                <a:gd name="T18" fmla="*/ 79 w 130"/>
                <a:gd name="T19" fmla="*/ 99 h 194"/>
                <a:gd name="T20" fmla="*/ 78 w 130"/>
                <a:gd name="T21" fmla="*/ 104 h 194"/>
                <a:gd name="T22" fmla="*/ 73 w 130"/>
                <a:gd name="T23" fmla="*/ 110 h 194"/>
                <a:gd name="T24" fmla="*/ 73 w 130"/>
                <a:gd name="T25" fmla="*/ 125 h 194"/>
                <a:gd name="T26" fmla="*/ 73 w 130"/>
                <a:gd name="T27" fmla="*/ 137 h 194"/>
                <a:gd name="T28" fmla="*/ 73 w 130"/>
                <a:gd name="T29" fmla="*/ 155 h 194"/>
                <a:gd name="T30" fmla="*/ 70 w 130"/>
                <a:gd name="T31" fmla="*/ 161 h 194"/>
                <a:gd name="T32" fmla="*/ 64 w 130"/>
                <a:gd name="T33" fmla="*/ 159 h 194"/>
                <a:gd name="T34" fmla="*/ 61 w 130"/>
                <a:gd name="T35" fmla="*/ 162 h 194"/>
                <a:gd name="T36" fmla="*/ 54 w 130"/>
                <a:gd name="T37" fmla="*/ 166 h 194"/>
                <a:gd name="T38" fmla="*/ 46 w 130"/>
                <a:gd name="T39" fmla="*/ 174 h 194"/>
                <a:gd name="T40" fmla="*/ 37 w 130"/>
                <a:gd name="T41" fmla="*/ 174 h 194"/>
                <a:gd name="T42" fmla="*/ 30 w 130"/>
                <a:gd name="T43" fmla="*/ 175 h 194"/>
                <a:gd name="T44" fmla="*/ 22 w 130"/>
                <a:gd name="T45" fmla="*/ 180 h 194"/>
                <a:gd name="T46" fmla="*/ 16 w 130"/>
                <a:gd name="T47" fmla="*/ 186 h 194"/>
                <a:gd name="T48" fmla="*/ 11 w 130"/>
                <a:gd name="T49" fmla="*/ 193 h 194"/>
                <a:gd name="T50" fmla="*/ 11 w 130"/>
                <a:gd name="T51" fmla="*/ 188 h 194"/>
                <a:gd name="T52" fmla="*/ 10 w 130"/>
                <a:gd name="T53" fmla="*/ 182 h 194"/>
                <a:gd name="T54" fmla="*/ 10 w 130"/>
                <a:gd name="T55" fmla="*/ 173 h 194"/>
                <a:gd name="T56" fmla="*/ 7 w 130"/>
                <a:gd name="T57" fmla="*/ 169 h 194"/>
                <a:gd name="T58" fmla="*/ 5 w 130"/>
                <a:gd name="T59" fmla="*/ 163 h 194"/>
                <a:gd name="T60" fmla="*/ 9 w 130"/>
                <a:gd name="T61" fmla="*/ 151 h 194"/>
                <a:gd name="T62" fmla="*/ 8 w 130"/>
                <a:gd name="T63" fmla="*/ 146 h 194"/>
                <a:gd name="T64" fmla="*/ 8 w 130"/>
                <a:gd name="T65" fmla="*/ 138 h 194"/>
                <a:gd name="T66" fmla="*/ 5 w 130"/>
                <a:gd name="T67" fmla="*/ 132 h 194"/>
                <a:gd name="T68" fmla="*/ 3 w 130"/>
                <a:gd name="T69" fmla="*/ 125 h 194"/>
                <a:gd name="T70" fmla="*/ 1 w 130"/>
                <a:gd name="T71" fmla="*/ 117 h 194"/>
                <a:gd name="T72" fmla="*/ 4 w 130"/>
                <a:gd name="T73" fmla="*/ 111 h 194"/>
                <a:gd name="T74" fmla="*/ 0 w 130"/>
                <a:gd name="T75" fmla="*/ 108 h 194"/>
                <a:gd name="T76" fmla="*/ 1 w 130"/>
                <a:gd name="T77" fmla="*/ 103 h 194"/>
                <a:gd name="T78" fmla="*/ 2 w 130"/>
                <a:gd name="T79" fmla="*/ 99 h 194"/>
                <a:gd name="T80" fmla="*/ 3 w 130"/>
                <a:gd name="T81" fmla="*/ 93 h 194"/>
                <a:gd name="T82" fmla="*/ 7 w 130"/>
                <a:gd name="T83" fmla="*/ 89 h 194"/>
                <a:gd name="T84" fmla="*/ 11 w 130"/>
                <a:gd name="T85" fmla="*/ 89 h 194"/>
                <a:gd name="T86" fmla="*/ 19 w 130"/>
                <a:gd name="T87" fmla="*/ 89 h 194"/>
                <a:gd name="T88" fmla="*/ 26 w 130"/>
                <a:gd name="T89" fmla="*/ 87 h 194"/>
                <a:gd name="T90" fmla="*/ 31 w 130"/>
                <a:gd name="T91" fmla="*/ 85 h 194"/>
                <a:gd name="T92" fmla="*/ 37 w 130"/>
                <a:gd name="T93" fmla="*/ 83 h 194"/>
                <a:gd name="T94" fmla="*/ 44 w 130"/>
                <a:gd name="T95" fmla="*/ 81 h 194"/>
                <a:gd name="T96" fmla="*/ 51 w 130"/>
                <a:gd name="T97" fmla="*/ 77 h 194"/>
                <a:gd name="T98" fmla="*/ 54 w 130"/>
                <a:gd name="T99" fmla="*/ 72 h 194"/>
                <a:gd name="T100" fmla="*/ 58 w 130"/>
                <a:gd name="T101" fmla="*/ 65 h 194"/>
                <a:gd name="T102" fmla="*/ 62 w 130"/>
                <a:gd name="T103" fmla="*/ 57 h 194"/>
                <a:gd name="T104" fmla="*/ 61 w 130"/>
                <a:gd name="T105" fmla="*/ 50 h 194"/>
                <a:gd name="T106" fmla="*/ 65 w 130"/>
                <a:gd name="T107" fmla="*/ 44 h 194"/>
                <a:gd name="T108" fmla="*/ 74 w 130"/>
                <a:gd name="T109" fmla="*/ 34 h 194"/>
                <a:gd name="T110" fmla="*/ 91 w 130"/>
                <a:gd name="T111" fmla="*/ 31 h 194"/>
                <a:gd name="T112" fmla="*/ 101 w 130"/>
                <a:gd name="T113" fmla="*/ 23 h 194"/>
                <a:gd name="T114" fmla="*/ 116 w 130"/>
                <a:gd name="T115" fmla="*/ 11 h 194"/>
                <a:gd name="T116" fmla="*/ 125 w 130"/>
                <a:gd name="T117" fmla="*/ 4 h 194"/>
                <a:gd name="T118" fmla="*/ 122 w 130"/>
                <a:gd name="T119" fmla="*/ 24 h 194"/>
                <a:gd name="T120" fmla="*/ 120 w 130"/>
                <a:gd name="T121" fmla="*/ 31 h 194"/>
                <a:gd name="T122" fmla="*/ 125 w 130"/>
                <a:gd name="T123" fmla="*/ 4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194">
                  <a:moveTo>
                    <a:pt x="128" y="67"/>
                  </a:moveTo>
                  <a:lnTo>
                    <a:pt x="127" y="68"/>
                  </a:lnTo>
                  <a:lnTo>
                    <a:pt x="125" y="67"/>
                  </a:lnTo>
                  <a:lnTo>
                    <a:pt x="124" y="66"/>
                  </a:lnTo>
                  <a:lnTo>
                    <a:pt x="124" y="67"/>
                  </a:lnTo>
                  <a:lnTo>
                    <a:pt x="123" y="68"/>
                  </a:lnTo>
                  <a:lnTo>
                    <a:pt x="122" y="68"/>
                  </a:lnTo>
                  <a:lnTo>
                    <a:pt x="121" y="68"/>
                  </a:lnTo>
                  <a:lnTo>
                    <a:pt x="121" y="67"/>
                  </a:lnTo>
                  <a:lnTo>
                    <a:pt x="122" y="67"/>
                  </a:lnTo>
                  <a:lnTo>
                    <a:pt x="121" y="67"/>
                  </a:lnTo>
                  <a:lnTo>
                    <a:pt x="121" y="66"/>
                  </a:lnTo>
                  <a:lnTo>
                    <a:pt x="120" y="66"/>
                  </a:lnTo>
                  <a:lnTo>
                    <a:pt x="119" y="67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7"/>
                  </a:lnTo>
                  <a:lnTo>
                    <a:pt x="118" y="67"/>
                  </a:lnTo>
                  <a:lnTo>
                    <a:pt x="116" y="67"/>
                  </a:lnTo>
                  <a:lnTo>
                    <a:pt x="115" y="67"/>
                  </a:lnTo>
                  <a:lnTo>
                    <a:pt x="114" y="67"/>
                  </a:lnTo>
                  <a:lnTo>
                    <a:pt x="114" y="68"/>
                  </a:lnTo>
                  <a:lnTo>
                    <a:pt x="114" y="69"/>
                  </a:lnTo>
                  <a:lnTo>
                    <a:pt x="113" y="69"/>
                  </a:lnTo>
                  <a:lnTo>
                    <a:pt x="112" y="68"/>
                  </a:lnTo>
                  <a:lnTo>
                    <a:pt x="112" y="69"/>
                  </a:lnTo>
                  <a:lnTo>
                    <a:pt x="111" y="69"/>
                  </a:lnTo>
                  <a:lnTo>
                    <a:pt x="111" y="70"/>
                  </a:lnTo>
                  <a:lnTo>
                    <a:pt x="110" y="70"/>
                  </a:lnTo>
                  <a:lnTo>
                    <a:pt x="108" y="70"/>
                  </a:lnTo>
                  <a:lnTo>
                    <a:pt x="108" y="72"/>
                  </a:lnTo>
                  <a:lnTo>
                    <a:pt x="107" y="72"/>
                  </a:lnTo>
                  <a:lnTo>
                    <a:pt x="106" y="72"/>
                  </a:lnTo>
                  <a:lnTo>
                    <a:pt x="106" y="70"/>
                  </a:lnTo>
                  <a:lnTo>
                    <a:pt x="105" y="70"/>
                  </a:lnTo>
                  <a:lnTo>
                    <a:pt x="105" y="72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4" y="74"/>
                  </a:lnTo>
                  <a:lnTo>
                    <a:pt x="103" y="74"/>
                  </a:lnTo>
                  <a:lnTo>
                    <a:pt x="103" y="75"/>
                  </a:lnTo>
                  <a:lnTo>
                    <a:pt x="103" y="76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1" y="78"/>
                  </a:lnTo>
                  <a:lnTo>
                    <a:pt x="99" y="78"/>
                  </a:lnTo>
                  <a:lnTo>
                    <a:pt x="99" y="80"/>
                  </a:lnTo>
                  <a:lnTo>
                    <a:pt x="98" y="81"/>
                  </a:lnTo>
                  <a:lnTo>
                    <a:pt x="98" y="82"/>
                  </a:lnTo>
                  <a:lnTo>
                    <a:pt x="98" y="83"/>
                  </a:lnTo>
                  <a:lnTo>
                    <a:pt x="97" y="83"/>
                  </a:lnTo>
                  <a:lnTo>
                    <a:pt x="97" y="82"/>
                  </a:lnTo>
                  <a:lnTo>
                    <a:pt x="96" y="82"/>
                  </a:lnTo>
                  <a:lnTo>
                    <a:pt x="95" y="82"/>
                  </a:lnTo>
                  <a:lnTo>
                    <a:pt x="94" y="82"/>
                  </a:lnTo>
                  <a:lnTo>
                    <a:pt x="93" y="82"/>
                  </a:lnTo>
                  <a:lnTo>
                    <a:pt x="93" y="83"/>
                  </a:lnTo>
                  <a:lnTo>
                    <a:pt x="93" y="84"/>
                  </a:lnTo>
                  <a:lnTo>
                    <a:pt x="91" y="84"/>
                  </a:lnTo>
                  <a:lnTo>
                    <a:pt x="91" y="84"/>
                  </a:lnTo>
                  <a:lnTo>
                    <a:pt x="91" y="85"/>
                  </a:lnTo>
                  <a:lnTo>
                    <a:pt x="90" y="86"/>
                  </a:lnTo>
                  <a:lnTo>
                    <a:pt x="89" y="87"/>
                  </a:lnTo>
                  <a:lnTo>
                    <a:pt x="89" y="89"/>
                  </a:lnTo>
                  <a:lnTo>
                    <a:pt x="89" y="90"/>
                  </a:lnTo>
                  <a:lnTo>
                    <a:pt x="90" y="91"/>
                  </a:lnTo>
                  <a:lnTo>
                    <a:pt x="89" y="92"/>
                  </a:lnTo>
                  <a:lnTo>
                    <a:pt x="89" y="93"/>
                  </a:lnTo>
                  <a:lnTo>
                    <a:pt x="88" y="93"/>
                  </a:lnTo>
                  <a:lnTo>
                    <a:pt x="88" y="94"/>
                  </a:lnTo>
                  <a:lnTo>
                    <a:pt x="87" y="94"/>
                  </a:lnTo>
                  <a:lnTo>
                    <a:pt x="87" y="95"/>
                  </a:lnTo>
                  <a:lnTo>
                    <a:pt x="87" y="97"/>
                  </a:lnTo>
                  <a:lnTo>
                    <a:pt x="86" y="97"/>
                  </a:lnTo>
                  <a:lnTo>
                    <a:pt x="84" y="97"/>
                  </a:lnTo>
                  <a:lnTo>
                    <a:pt x="82" y="97"/>
                  </a:lnTo>
                  <a:lnTo>
                    <a:pt x="81" y="97"/>
                  </a:lnTo>
                  <a:lnTo>
                    <a:pt x="80" y="98"/>
                  </a:lnTo>
                  <a:lnTo>
                    <a:pt x="79" y="99"/>
                  </a:lnTo>
                  <a:lnTo>
                    <a:pt x="77" y="99"/>
                  </a:lnTo>
                  <a:lnTo>
                    <a:pt x="77" y="100"/>
                  </a:lnTo>
                  <a:lnTo>
                    <a:pt x="76" y="100"/>
                  </a:lnTo>
                  <a:lnTo>
                    <a:pt x="77" y="101"/>
                  </a:lnTo>
                  <a:lnTo>
                    <a:pt x="77" y="102"/>
                  </a:lnTo>
                  <a:lnTo>
                    <a:pt x="77" y="103"/>
                  </a:lnTo>
                  <a:lnTo>
                    <a:pt x="78" y="103"/>
                  </a:lnTo>
                  <a:lnTo>
                    <a:pt x="78" y="104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6" y="106"/>
                  </a:lnTo>
                  <a:lnTo>
                    <a:pt x="76" y="107"/>
                  </a:lnTo>
                  <a:lnTo>
                    <a:pt x="76" y="108"/>
                  </a:lnTo>
                  <a:lnTo>
                    <a:pt x="74" y="109"/>
                  </a:lnTo>
                  <a:lnTo>
                    <a:pt x="74" y="110"/>
                  </a:lnTo>
                  <a:lnTo>
                    <a:pt x="73" y="110"/>
                  </a:lnTo>
                  <a:lnTo>
                    <a:pt x="73" y="111"/>
                  </a:lnTo>
                  <a:lnTo>
                    <a:pt x="73" y="114"/>
                  </a:lnTo>
                  <a:lnTo>
                    <a:pt x="73" y="116"/>
                  </a:lnTo>
                  <a:lnTo>
                    <a:pt x="73" y="118"/>
                  </a:lnTo>
                  <a:lnTo>
                    <a:pt x="73" y="119"/>
                  </a:lnTo>
                  <a:lnTo>
                    <a:pt x="73" y="120"/>
                  </a:lnTo>
                  <a:lnTo>
                    <a:pt x="73" y="121"/>
                  </a:lnTo>
                  <a:lnTo>
                    <a:pt x="73" y="125"/>
                  </a:lnTo>
                  <a:lnTo>
                    <a:pt x="73" y="126"/>
                  </a:lnTo>
                  <a:lnTo>
                    <a:pt x="73" y="127"/>
                  </a:lnTo>
                  <a:lnTo>
                    <a:pt x="73" y="128"/>
                  </a:lnTo>
                  <a:lnTo>
                    <a:pt x="73" y="131"/>
                  </a:lnTo>
                  <a:lnTo>
                    <a:pt x="73" y="133"/>
                  </a:lnTo>
                  <a:lnTo>
                    <a:pt x="73" y="134"/>
                  </a:lnTo>
                  <a:lnTo>
                    <a:pt x="73" y="135"/>
                  </a:lnTo>
                  <a:lnTo>
                    <a:pt x="73" y="137"/>
                  </a:lnTo>
                  <a:lnTo>
                    <a:pt x="73" y="138"/>
                  </a:lnTo>
                  <a:lnTo>
                    <a:pt x="73" y="140"/>
                  </a:lnTo>
                  <a:lnTo>
                    <a:pt x="73" y="141"/>
                  </a:lnTo>
                  <a:lnTo>
                    <a:pt x="73" y="143"/>
                  </a:lnTo>
                  <a:lnTo>
                    <a:pt x="73" y="149"/>
                  </a:lnTo>
                  <a:lnTo>
                    <a:pt x="73" y="151"/>
                  </a:lnTo>
                  <a:lnTo>
                    <a:pt x="73" y="153"/>
                  </a:lnTo>
                  <a:lnTo>
                    <a:pt x="73" y="155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3" y="160"/>
                  </a:lnTo>
                  <a:lnTo>
                    <a:pt x="73" y="163"/>
                  </a:lnTo>
                  <a:lnTo>
                    <a:pt x="72" y="162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0" y="161"/>
                  </a:lnTo>
                  <a:lnTo>
                    <a:pt x="70" y="160"/>
                  </a:lnTo>
                  <a:lnTo>
                    <a:pt x="69" y="160"/>
                  </a:lnTo>
                  <a:lnTo>
                    <a:pt x="69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7" y="159"/>
                  </a:lnTo>
                  <a:lnTo>
                    <a:pt x="65" y="159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60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2"/>
                  </a:lnTo>
                  <a:lnTo>
                    <a:pt x="61" y="162"/>
                  </a:lnTo>
                  <a:lnTo>
                    <a:pt x="60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6" y="163"/>
                  </a:lnTo>
                  <a:lnTo>
                    <a:pt x="55" y="165"/>
                  </a:lnTo>
                  <a:lnTo>
                    <a:pt x="54" y="165"/>
                  </a:lnTo>
                  <a:lnTo>
                    <a:pt x="54" y="166"/>
                  </a:lnTo>
                  <a:lnTo>
                    <a:pt x="53" y="167"/>
                  </a:lnTo>
                  <a:lnTo>
                    <a:pt x="52" y="168"/>
                  </a:lnTo>
                  <a:lnTo>
                    <a:pt x="52" y="169"/>
                  </a:lnTo>
                  <a:lnTo>
                    <a:pt x="51" y="169"/>
                  </a:lnTo>
                  <a:lnTo>
                    <a:pt x="50" y="170"/>
                  </a:lnTo>
                  <a:lnTo>
                    <a:pt x="48" y="171"/>
                  </a:lnTo>
                  <a:lnTo>
                    <a:pt x="47" y="173"/>
                  </a:lnTo>
                  <a:lnTo>
                    <a:pt x="46" y="174"/>
                  </a:lnTo>
                  <a:lnTo>
                    <a:pt x="45" y="174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1" y="175"/>
                  </a:lnTo>
                  <a:lnTo>
                    <a:pt x="39" y="175"/>
                  </a:lnTo>
                  <a:lnTo>
                    <a:pt x="38" y="175"/>
                  </a:lnTo>
                  <a:lnTo>
                    <a:pt x="38" y="174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36" y="174"/>
                  </a:lnTo>
                  <a:lnTo>
                    <a:pt x="35" y="174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0" y="175"/>
                  </a:lnTo>
                  <a:lnTo>
                    <a:pt x="30" y="176"/>
                  </a:lnTo>
                  <a:lnTo>
                    <a:pt x="29" y="176"/>
                  </a:lnTo>
                  <a:lnTo>
                    <a:pt x="29" y="177"/>
                  </a:lnTo>
                  <a:lnTo>
                    <a:pt x="26" y="178"/>
                  </a:lnTo>
                  <a:lnTo>
                    <a:pt x="26" y="177"/>
                  </a:lnTo>
                  <a:lnTo>
                    <a:pt x="25" y="178"/>
                  </a:lnTo>
                  <a:lnTo>
                    <a:pt x="24" y="179"/>
                  </a:lnTo>
                  <a:lnTo>
                    <a:pt x="22" y="180"/>
                  </a:lnTo>
                  <a:lnTo>
                    <a:pt x="21" y="180"/>
                  </a:lnTo>
                  <a:lnTo>
                    <a:pt x="20" y="180"/>
                  </a:lnTo>
                  <a:lnTo>
                    <a:pt x="19" y="180"/>
                  </a:lnTo>
                  <a:lnTo>
                    <a:pt x="18" y="180"/>
                  </a:lnTo>
                  <a:lnTo>
                    <a:pt x="18" y="182"/>
                  </a:lnTo>
                  <a:lnTo>
                    <a:pt x="18" y="183"/>
                  </a:lnTo>
                  <a:lnTo>
                    <a:pt x="17" y="185"/>
                  </a:lnTo>
                  <a:lnTo>
                    <a:pt x="16" y="186"/>
                  </a:lnTo>
                  <a:lnTo>
                    <a:pt x="14" y="186"/>
                  </a:lnTo>
                  <a:lnTo>
                    <a:pt x="13" y="186"/>
                  </a:lnTo>
                  <a:lnTo>
                    <a:pt x="13" y="187"/>
                  </a:lnTo>
                  <a:lnTo>
                    <a:pt x="12" y="188"/>
                  </a:lnTo>
                  <a:lnTo>
                    <a:pt x="12" y="190"/>
                  </a:lnTo>
                  <a:lnTo>
                    <a:pt x="12" y="191"/>
                  </a:lnTo>
                  <a:lnTo>
                    <a:pt x="11" y="192"/>
                  </a:lnTo>
                  <a:lnTo>
                    <a:pt x="11" y="193"/>
                  </a:lnTo>
                  <a:lnTo>
                    <a:pt x="11" y="194"/>
                  </a:lnTo>
                  <a:lnTo>
                    <a:pt x="11" y="193"/>
                  </a:lnTo>
                  <a:lnTo>
                    <a:pt x="10" y="193"/>
                  </a:lnTo>
                  <a:lnTo>
                    <a:pt x="10" y="192"/>
                  </a:lnTo>
                  <a:lnTo>
                    <a:pt x="10" y="191"/>
                  </a:lnTo>
                  <a:lnTo>
                    <a:pt x="10" y="190"/>
                  </a:lnTo>
                  <a:lnTo>
                    <a:pt x="10" y="188"/>
                  </a:lnTo>
                  <a:lnTo>
                    <a:pt x="11" y="188"/>
                  </a:lnTo>
                  <a:lnTo>
                    <a:pt x="11" y="187"/>
                  </a:lnTo>
                  <a:lnTo>
                    <a:pt x="10" y="187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5"/>
                  </a:lnTo>
                  <a:lnTo>
                    <a:pt x="10" y="184"/>
                  </a:lnTo>
                  <a:lnTo>
                    <a:pt x="10" y="183"/>
                  </a:lnTo>
                  <a:lnTo>
                    <a:pt x="10" y="182"/>
                  </a:lnTo>
                  <a:lnTo>
                    <a:pt x="10" y="180"/>
                  </a:lnTo>
                  <a:lnTo>
                    <a:pt x="10" y="179"/>
                  </a:lnTo>
                  <a:lnTo>
                    <a:pt x="10" y="178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10" y="173"/>
                  </a:lnTo>
                  <a:lnTo>
                    <a:pt x="10" y="171"/>
                  </a:lnTo>
                  <a:lnTo>
                    <a:pt x="11" y="171"/>
                  </a:lnTo>
                  <a:lnTo>
                    <a:pt x="10" y="170"/>
                  </a:lnTo>
                  <a:lnTo>
                    <a:pt x="10" y="170"/>
                  </a:lnTo>
                  <a:lnTo>
                    <a:pt x="9" y="170"/>
                  </a:lnTo>
                  <a:lnTo>
                    <a:pt x="8" y="170"/>
                  </a:lnTo>
                  <a:lnTo>
                    <a:pt x="8" y="169"/>
                  </a:lnTo>
                  <a:lnTo>
                    <a:pt x="7" y="169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9" y="167"/>
                  </a:lnTo>
                  <a:lnTo>
                    <a:pt x="8" y="166"/>
                  </a:lnTo>
                  <a:lnTo>
                    <a:pt x="8" y="165"/>
                  </a:lnTo>
                  <a:lnTo>
                    <a:pt x="7" y="165"/>
                  </a:lnTo>
                  <a:lnTo>
                    <a:pt x="7" y="163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7" y="155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9" y="151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5"/>
                  </a:lnTo>
                  <a:lnTo>
                    <a:pt x="9" y="145"/>
                  </a:lnTo>
                  <a:lnTo>
                    <a:pt x="8" y="146"/>
                  </a:lnTo>
                  <a:lnTo>
                    <a:pt x="7" y="146"/>
                  </a:lnTo>
                  <a:lnTo>
                    <a:pt x="7" y="145"/>
                  </a:lnTo>
                  <a:lnTo>
                    <a:pt x="7" y="144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37"/>
                  </a:lnTo>
                  <a:lnTo>
                    <a:pt x="7" y="137"/>
                  </a:lnTo>
                  <a:lnTo>
                    <a:pt x="7" y="136"/>
                  </a:lnTo>
                  <a:lnTo>
                    <a:pt x="7" y="135"/>
                  </a:lnTo>
                  <a:lnTo>
                    <a:pt x="5" y="135"/>
                  </a:lnTo>
                  <a:lnTo>
                    <a:pt x="5" y="134"/>
                  </a:lnTo>
                  <a:lnTo>
                    <a:pt x="5" y="133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5" y="131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9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2" y="117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4" y="115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4" y="111"/>
                  </a:lnTo>
                  <a:lnTo>
                    <a:pt x="3" y="111"/>
                  </a:lnTo>
                  <a:lnTo>
                    <a:pt x="3" y="110"/>
                  </a:lnTo>
                  <a:lnTo>
                    <a:pt x="3" y="111"/>
                  </a:lnTo>
                  <a:lnTo>
                    <a:pt x="2" y="111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2" y="103"/>
                  </a:lnTo>
                  <a:lnTo>
                    <a:pt x="2" y="102"/>
                  </a:lnTo>
                  <a:lnTo>
                    <a:pt x="1" y="101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1" y="100"/>
                  </a:lnTo>
                  <a:lnTo>
                    <a:pt x="2" y="100"/>
                  </a:lnTo>
                  <a:lnTo>
                    <a:pt x="2" y="99"/>
                  </a:lnTo>
                  <a:lnTo>
                    <a:pt x="1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0" y="94"/>
                  </a:lnTo>
                  <a:lnTo>
                    <a:pt x="1" y="94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7" y="87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11" y="89"/>
                  </a:lnTo>
                  <a:lnTo>
                    <a:pt x="12" y="90"/>
                  </a:lnTo>
                  <a:lnTo>
                    <a:pt x="13" y="90"/>
                  </a:lnTo>
                  <a:lnTo>
                    <a:pt x="13" y="91"/>
                  </a:lnTo>
                  <a:lnTo>
                    <a:pt x="14" y="91"/>
                  </a:lnTo>
                  <a:lnTo>
                    <a:pt x="16" y="90"/>
                  </a:lnTo>
                  <a:lnTo>
                    <a:pt x="17" y="90"/>
                  </a:lnTo>
                  <a:lnTo>
                    <a:pt x="18" y="89"/>
                  </a:lnTo>
                  <a:lnTo>
                    <a:pt x="19" y="89"/>
                  </a:lnTo>
                  <a:lnTo>
                    <a:pt x="20" y="87"/>
                  </a:lnTo>
                  <a:lnTo>
                    <a:pt x="21" y="87"/>
                  </a:lnTo>
                  <a:lnTo>
                    <a:pt x="22" y="87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7"/>
                  </a:lnTo>
                  <a:lnTo>
                    <a:pt x="25" y="87"/>
                  </a:lnTo>
                  <a:lnTo>
                    <a:pt x="26" y="87"/>
                  </a:lnTo>
                  <a:lnTo>
                    <a:pt x="27" y="87"/>
                  </a:lnTo>
                  <a:lnTo>
                    <a:pt x="28" y="87"/>
                  </a:lnTo>
                  <a:lnTo>
                    <a:pt x="29" y="86"/>
                  </a:lnTo>
                  <a:lnTo>
                    <a:pt x="30" y="86"/>
                  </a:lnTo>
                  <a:lnTo>
                    <a:pt x="30" y="87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4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7" y="82"/>
                  </a:lnTo>
                  <a:lnTo>
                    <a:pt x="37" y="83"/>
                  </a:lnTo>
                  <a:lnTo>
                    <a:pt x="38" y="83"/>
                  </a:lnTo>
                  <a:lnTo>
                    <a:pt x="38" y="84"/>
                  </a:lnTo>
                  <a:lnTo>
                    <a:pt x="39" y="83"/>
                  </a:lnTo>
                  <a:lnTo>
                    <a:pt x="41" y="82"/>
                  </a:lnTo>
                  <a:lnTo>
                    <a:pt x="42" y="82"/>
                  </a:lnTo>
                  <a:lnTo>
                    <a:pt x="43" y="82"/>
                  </a:lnTo>
                  <a:lnTo>
                    <a:pt x="44" y="82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6" y="81"/>
                  </a:lnTo>
                  <a:lnTo>
                    <a:pt x="47" y="81"/>
                  </a:lnTo>
                  <a:lnTo>
                    <a:pt x="47" y="80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4" y="73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5" y="70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6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6" y="64"/>
                  </a:lnTo>
                  <a:lnTo>
                    <a:pt x="58" y="63"/>
                  </a:lnTo>
                  <a:lnTo>
                    <a:pt x="59" y="61"/>
                  </a:lnTo>
                  <a:lnTo>
                    <a:pt x="59" y="60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1" y="57"/>
                  </a:lnTo>
                  <a:lnTo>
                    <a:pt x="61" y="56"/>
                  </a:lnTo>
                  <a:lnTo>
                    <a:pt x="61" y="55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2" y="50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7"/>
                  </a:lnTo>
                  <a:lnTo>
                    <a:pt x="64" y="44"/>
                  </a:lnTo>
                  <a:lnTo>
                    <a:pt x="65" y="44"/>
                  </a:lnTo>
                  <a:lnTo>
                    <a:pt x="65" y="41"/>
                  </a:lnTo>
                  <a:lnTo>
                    <a:pt x="67" y="41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74" y="33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84" y="31"/>
                  </a:lnTo>
                  <a:lnTo>
                    <a:pt x="89" y="31"/>
                  </a:lnTo>
                  <a:lnTo>
                    <a:pt x="90" y="31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7" y="32"/>
                  </a:lnTo>
                  <a:lnTo>
                    <a:pt x="98" y="32"/>
                  </a:lnTo>
                  <a:lnTo>
                    <a:pt x="98" y="31"/>
                  </a:lnTo>
                  <a:lnTo>
                    <a:pt x="99" y="31"/>
                  </a:lnTo>
                  <a:lnTo>
                    <a:pt x="101" y="31"/>
                  </a:lnTo>
                  <a:lnTo>
                    <a:pt x="101" y="23"/>
                  </a:lnTo>
                  <a:lnTo>
                    <a:pt x="103" y="23"/>
                  </a:lnTo>
                  <a:lnTo>
                    <a:pt x="103" y="21"/>
                  </a:lnTo>
                  <a:lnTo>
                    <a:pt x="107" y="22"/>
                  </a:lnTo>
                  <a:lnTo>
                    <a:pt x="108" y="19"/>
                  </a:lnTo>
                  <a:lnTo>
                    <a:pt x="110" y="19"/>
                  </a:lnTo>
                  <a:lnTo>
                    <a:pt x="110" y="15"/>
                  </a:lnTo>
                  <a:lnTo>
                    <a:pt x="116" y="15"/>
                  </a:lnTo>
                  <a:lnTo>
                    <a:pt x="116" y="11"/>
                  </a:lnTo>
                  <a:lnTo>
                    <a:pt x="118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1" y="7"/>
                  </a:lnTo>
                  <a:lnTo>
                    <a:pt x="122" y="6"/>
                  </a:lnTo>
                  <a:lnTo>
                    <a:pt x="124" y="4"/>
                  </a:lnTo>
                  <a:lnTo>
                    <a:pt x="125" y="4"/>
                  </a:lnTo>
                  <a:lnTo>
                    <a:pt x="128" y="2"/>
                  </a:lnTo>
                  <a:lnTo>
                    <a:pt x="128" y="1"/>
                  </a:lnTo>
                  <a:lnTo>
                    <a:pt x="130" y="0"/>
                  </a:lnTo>
                  <a:lnTo>
                    <a:pt x="127" y="22"/>
                  </a:lnTo>
                  <a:lnTo>
                    <a:pt x="127" y="23"/>
                  </a:lnTo>
                  <a:lnTo>
                    <a:pt x="124" y="23"/>
                  </a:lnTo>
                  <a:lnTo>
                    <a:pt x="123" y="24"/>
                  </a:lnTo>
                  <a:lnTo>
                    <a:pt x="122" y="24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6"/>
                  </a:lnTo>
                  <a:lnTo>
                    <a:pt x="120" y="26"/>
                  </a:lnTo>
                  <a:lnTo>
                    <a:pt x="119" y="27"/>
                  </a:lnTo>
                  <a:lnTo>
                    <a:pt x="119" y="28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21" y="33"/>
                  </a:lnTo>
                  <a:lnTo>
                    <a:pt x="122" y="34"/>
                  </a:lnTo>
                  <a:lnTo>
                    <a:pt x="123" y="34"/>
                  </a:lnTo>
                  <a:lnTo>
                    <a:pt x="124" y="34"/>
                  </a:lnTo>
                  <a:lnTo>
                    <a:pt x="125" y="40"/>
                  </a:lnTo>
                  <a:lnTo>
                    <a:pt x="125" y="45"/>
                  </a:lnTo>
                  <a:lnTo>
                    <a:pt x="127" y="58"/>
                  </a:lnTo>
                  <a:lnTo>
                    <a:pt x="128" y="6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9" name="Freeform 76"/>
            <p:cNvSpPr>
              <a:spLocks noEditPoints="1"/>
            </p:cNvSpPr>
            <p:nvPr/>
          </p:nvSpPr>
          <p:spPr bwMode="auto">
            <a:xfrm>
              <a:off x="2678112" y="2744788"/>
              <a:ext cx="292100" cy="190500"/>
            </a:xfrm>
            <a:custGeom>
              <a:avLst/>
              <a:gdLst>
                <a:gd name="T0" fmla="*/ 8 w 184"/>
                <a:gd name="T1" fmla="*/ 31 h 120"/>
                <a:gd name="T2" fmla="*/ 16 w 184"/>
                <a:gd name="T3" fmla="*/ 32 h 120"/>
                <a:gd name="T4" fmla="*/ 24 w 184"/>
                <a:gd name="T5" fmla="*/ 36 h 120"/>
                <a:gd name="T6" fmla="*/ 21 w 184"/>
                <a:gd name="T7" fmla="*/ 41 h 120"/>
                <a:gd name="T8" fmla="*/ 14 w 184"/>
                <a:gd name="T9" fmla="*/ 37 h 120"/>
                <a:gd name="T10" fmla="*/ 11 w 184"/>
                <a:gd name="T11" fmla="*/ 34 h 120"/>
                <a:gd name="T12" fmla="*/ 3 w 184"/>
                <a:gd name="T13" fmla="*/ 32 h 120"/>
                <a:gd name="T14" fmla="*/ 17 w 184"/>
                <a:gd name="T15" fmla="*/ 1 h 120"/>
                <a:gd name="T16" fmla="*/ 21 w 184"/>
                <a:gd name="T17" fmla="*/ 6 h 120"/>
                <a:gd name="T18" fmla="*/ 27 w 184"/>
                <a:gd name="T19" fmla="*/ 9 h 120"/>
                <a:gd name="T20" fmla="*/ 29 w 184"/>
                <a:gd name="T21" fmla="*/ 15 h 120"/>
                <a:gd name="T22" fmla="*/ 33 w 184"/>
                <a:gd name="T23" fmla="*/ 20 h 120"/>
                <a:gd name="T24" fmla="*/ 38 w 184"/>
                <a:gd name="T25" fmla="*/ 24 h 120"/>
                <a:gd name="T26" fmla="*/ 45 w 184"/>
                <a:gd name="T27" fmla="*/ 27 h 120"/>
                <a:gd name="T28" fmla="*/ 58 w 184"/>
                <a:gd name="T29" fmla="*/ 28 h 120"/>
                <a:gd name="T30" fmla="*/ 70 w 184"/>
                <a:gd name="T31" fmla="*/ 34 h 120"/>
                <a:gd name="T32" fmla="*/ 75 w 184"/>
                <a:gd name="T33" fmla="*/ 46 h 120"/>
                <a:gd name="T34" fmla="*/ 91 w 184"/>
                <a:gd name="T35" fmla="*/ 48 h 120"/>
                <a:gd name="T36" fmla="*/ 165 w 184"/>
                <a:gd name="T37" fmla="*/ 28 h 120"/>
                <a:gd name="T38" fmla="*/ 166 w 184"/>
                <a:gd name="T39" fmla="*/ 99 h 120"/>
                <a:gd name="T40" fmla="*/ 176 w 184"/>
                <a:gd name="T41" fmla="*/ 101 h 120"/>
                <a:gd name="T42" fmla="*/ 177 w 184"/>
                <a:gd name="T43" fmla="*/ 105 h 120"/>
                <a:gd name="T44" fmla="*/ 184 w 184"/>
                <a:gd name="T45" fmla="*/ 110 h 120"/>
                <a:gd name="T46" fmla="*/ 163 w 184"/>
                <a:gd name="T47" fmla="*/ 112 h 120"/>
                <a:gd name="T48" fmla="*/ 149 w 184"/>
                <a:gd name="T49" fmla="*/ 112 h 120"/>
                <a:gd name="T50" fmla="*/ 120 w 184"/>
                <a:gd name="T51" fmla="*/ 111 h 120"/>
                <a:gd name="T52" fmla="*/ 106 w 184"/>
                <a:gd name="T53" fmla="*/ 111 h 120"/>
                <a:gd name="T54" fmla="*/ 98 w 184"/>
                <a:gd name="T55" fmla="*/ 114 h 120"/>
                <a:gd name="T56" fmla="*/ 93 w 184"/>
                <a:gd name="T57" fmla="*/ 117 h 120"/>
                <a:gd name="T58" fmla="*/ 88 w 184"/>
                <a:gd name="T59" fmla="*/ 119 h 120"/>
                <a:gd name="T60" fmla="*/ 84 w 184"/>
                <a:gd name="T61" fmla="*/ 116 h 120"/>
                <a:gd name="T62" fmla="*/ 79 w 184"/>
                <a:gd name="T63" fmla="*/ 117 h 120"/>
                <a:gd name="T64" fmla="*/ 70 w 184"/>
                <a:gd name="T65" fmla="*/ 116 h 120"/>
                <a:gd name="T66" fmla="*/ 62 w 184"/>
                <a:gd name="T67" fmla="*/ 113 h 120"/>
                <a:gd name="T68" fmla="*/ 59 w 184"/>
                <a:gd name="T69" fmla="*/ 108 h 120"/>
                <a:gd name="T70" fmla="*/ 50 w 184"/>
                <a:gd name="T71" fmla="*/ 107 h 120"/>
                <a:gd name="T72" fmla="*/ 47 w 184"/>
                <a:gd name="T73" fmla="*/ 95 h 120"/>
                <a:gd name="T74" fmla="*/ 42 w 184"/>
                <a:gd name="T75" fmla="*/ 85 h 120"/>
                <a:gd name="T76" fmla="*/ 41 w 184"/>
                <a:gd name="T77" fmla="*/ 76 h 120"/>
                <a:gd name="T78" fmla="*/ 39 w 184"/>
                <a:gd name="T79" fmla="*/ 63 h 120"/>
                <a:gd name="T80" fmla="*/ 33 w 184"/>
                <a:gd name="T81" fmla="*/ 57 h 120"/>
                <a:gd name="T82" fmla="*/ 32 w 184"/>
                <a:gd name="T83" fmla="*/ 51 h 120"/>
                <a:gd name="T84" fmla="*/ 21 w 184"/>
                <a:gd name="T85" fmla="*/ 48 h 120"/>
                <a:gd name="T86" fmla="*/ 23 w 184"/>
                <a:gd name="T87" fmla="*/ 42 h 120"/>
                <a:gd name="T88" fmla="*/ 29 w 184"/>
                <a:gd name="T89" fmla="*/ 46 h 120"/>
                <a:gd name="T90" fmla="*/ 27 w 184"/>
                <a:gd name="T91" fmla="*/ 41 h 120"/>
                <a:gd name="T92" fmla="*/ 22 w 184"/>
                <a:gd name="T93" fmla="*/ 34 h 120"/>
                <a:gd name="T94" fmla="*/ 16 w 184"/>
                <a:gd name="T95" fmla="*/ 31 h 120"/>
                <a:gd name="T96" fmla="*/ 4 w 184"/>
                <a:gd name="T97" fmla="*/ 28 h 120"/>
                <a:gd name="T98" fmla="*/ 2 w 184"/>
                <a:gd name="T99" fmla="*/ 27 h 120"/>
                <a:gd name="T100" fmla="*/ 7 w 184"/>
                <a:gd name="T101" fmla="*/ 21 h 120"/>
                <a:gd name="T102" fmla="*/ 11 w 184"/>
                <a:gd name="T103" fmla="*/ 20 h 120"/>
                <a:gd name="T104" fmla="*/ 10 w 184"/>
                <a:gd name="T105" fmla="*/ 15 h 120"/>
                <a:gd name="T106" fmla="*/ 5 w 184"/>
                <a:gd name="T107" fmla="*/ 10 h 120"/>
                <a:gd name="T108" fmla="*/ 6 w 184"/>
                <a:gd name="T109" fmla="*/ 4 h 120"/>
                <a:gd name="T110" fmla="*/ 13 w 184"/>
                <a:gd name="T111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" h="120">
                  <a:moveTo>
                    <a:pt x="21" y="33"/>
                  </a:moveTo>
                  <a:lnTo>
                    <a:pt x="22" y="34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21" y="32"/>
                  </a:lnTo>
                  <a:lnTo>
                    <a:pt x="21" y="33"/>
                  </a:lnTo>
                  <a:close/>
                  <a:moveTo>
                    <a:pt x="8" y="31"/>
                  </a:move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6" y="32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2" y="35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5" y="40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6" y="39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3" y="36"/>
                  </a:lnTo>
                  <a:lnTo>
                    <a:pt x="14" y="37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7" y="31"/>
                  </a:lnTo>
                  <a:lnTo>
                    <a:pt x="8" y="31"/>
                  </a:lnTo>
                  <a:close/>
                  <a:moveTo>
                    <a:pt x="16" y="0"/>
                  </a:move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8" y="14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3" y="19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1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3" y="28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58" y="28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3" y="28"/>
                  </a:lnTo>
                  <a:lnTo>
                    <a:pt x="65" y="31"/>
                  </a:lnTo>
                  <a:lnTo>
                    <a:pt x="66" y="32"/>
                  </a:lnTo>
                  <a:lnTo>
                    <a:pt x="68" y="33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3" y="39"/>
                  </a:lnTo>
                  <a:lnTo>
                    <a:pt x="71" y="41"/>
                  </a:lnTo>
                  <a:lnTo>
                    <a:pt x="71" y="43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5" y="46"/>
                  </a:lnTo>
                  <a:lnTo>
                    <a:pt x="76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80" y="50"/>
                  </a:lnTo>
                  <a:lnTo>
                    <a:pt x="84" y="49"/>
                  </a:lnTo>
                  <a:lnTo>
                    <a:pt x="84" y="48"/>
                  </a:lnTo>
                  <a:lnTo>
                    <a:pt x="91" y="48"/>
                  </a:lnTo>
                  <a:lnTo>
                    <a:pt x="99" y="44"/>
                  </a:lnTo>
                  <a:lnTo>
                    <a:pt x="118" y="39"/>
                  </a:lnTo>
                  <a:lnTo>
                    <a:pt x="141" y="31"/>
                  </a:lnTo>
                  <a:lnTo>
                    <a:pt x="159" y="25"/>
                  </a:lnTo>
                  <a:lnTo>
                    <a:pt x="160" y="25"/>
                  </a:lnTo>
                  <a:lnTo>
                    <a:pt x="165" y="24"/>
                  </a:lnTo>
                  <a:lnTo>
                    <a:pt x="165" y="28"/>
                  </a:lnTo>
                  <a:lnTo>
                    <a:pt x="165" y="44"/>
                  </a:lnTo>
                  <a:lnTo>
                    <a:pt x="165" y="53"/>
                  </a:lnTo>
                  <a:lnTo>
                    <a:pt x="165" y="73"/>
                  </a:lnTo>
                  <a:lnTo>
                    <a:pt x="165" y="76"/>
                  </a:lnTo>
                  <a:lnTo>
                    <a:pt x="165" y="85"/>
                  </a:lnTo>
                  <a:lnTo>
                    <a:pt x="165" y="96"/>
                  </a:lnTo>
                  <a:lnTo>
                    <a:pt x="166" y="99"/>
                  </a:lnTo>
                  <a:lnTo>
                    <a:pt x="167" y="100"/>
                  </a:lnTo>
                  <a:lnTo>
                    <a:pt x="168" y="100"/>
                  </a:lnTo>
                  <a:lnTo>
                    <a:pt x="170" y="101"/>
                  </a:lnTo>
                  <a:lnTo>
                    <a:pt x="171" y="101"/>
                  </a:lnTo>
                  <a:lnTo>
                    <a:pt x="173" y="101"/>
                  </a:lnTo>
                  <a:lnTo>
                    <a:pt x="175" y="101"/>
                  </a:lnTo>
                  <a:lnTo>
                    <a:pt x="176" y="101"/>
                  </a:lnTo>
                  <a:lnTo>
                    <a:pt x="176" y="102"/>
                  </a:lnTo>
                  <a:lnTo>
                    <a:pt x="177" y="102"/>
                  </a:lnTo>
                  <a:lnTo>
                    <a:pt x="176" y="102"/>
                  </a:lnTo>
                  <a:lnTo>
                    <a:pt x="177" y="102"/>
                  </a:lnTo>
                  <a:lnTo>
                    <a:pt x="177" y="103"/>
                  </a:lnTo>
                  <a:lnTo>
                    <a:pt x="178" y="104"/>
                  </a:lnTo>
                  <a:lnTo>
                    <a:pt x="177" y="105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80" y="108"/>
                  </a:lnTo>
                  <a:lnTo>
                    <a:pt x="182" y="108"/>
                  </a:lnTo>
                  <a:lnTo>
                    <a:pt x="182" y="109"/>
                  </a:lnTo>
                  <a:lnTo>
                    <a:pt x="183" y="109"/>
                  </a:lnTo>
                  <a:lnTo>
                    <a:pt x="184" y="110"/>
                  </a:lnTo>
                  <a:lnTo>
                    <a:pt x="183" y="111"/>
                  </a:lnTo>
                  <a:lnTo>
                    <a:pt x="183" y="112"/>
                  </a:lnTo>
                  <a:lnTo>
                    <a:pt x="179" y="112"/>
                  </a:lnTo>
                  <a:lnTo>
                    <a:pt x="176" y="112"/>
                  </a:lnTo>
                  <a:lnTo>
                    <a:pt x="170" y="112"/>
                  </a:lnTo>
                  <a:lnTo>
                    <a:pt x="169" y="112"/>
                  </a:lnTo>
                  <a:lnTo>
                    <a:pt x="163" y="112"/>
                  </a:lnTo>
                  <a:lnTo>
                    <a:pt x="162" y="112"/>
                  </a:lnTo>
                  <a:lnTo>
                    <a:pt x="159" y="112"/>
                  </a:lnTo>
                  <a:lnTo>
                    <a:pt x="154" y="112"/>
                  </a:lnTo>
                  <a:lnTo>
                    <a:pt x="152" y="112"/>
                  </a:lnTo>
                  <a:lnTo>
                    <a:pt x="151" y="112"/>
                  </a:lnTo>
                  <a:lnTo>
                    <a:pt x="150" y="112"/>
                  </a:lnTo>
                  <a:lnTo>
                    <a:pt x="149" y="112"/>
                  </a:lnTo>
                  <a:lnTo>
                    <a:pt x="143" y="112"/>
                  </a:lnTo>
                  <a:lnTo>
                    <a:pt x="141" y="112"/>
                  </a:lnTo>
                  <a:lnTo>
                    <a:pt x="136" y="112"/>
                  </a:lnTo>
                  <a:lnTo>
                    <a:pt x="132" y="111"/>
                  </a:lnTo>
                  <a:lnTo>
                    <a:pt x="126" y="111"/>
                  </a:lnTo>
                  <a:lnTo>
                    <a:pt x="122" y="111"/>
                  </a:lnTo>
                  <a:lnTo>
                    <a:pt x="120" y="111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4" y="111"/>
                  </a:lnTo>
                  <a:lnTo>
                    <a:pt x="109" y="111"/>
                  </a:lnTo>
                  <a:lnTo>
                    <a:pt x="108" y="111"/>
                  </a:lnTo>
                  <a:lnTo>
                    <a:pt x="107" y="111"/>
                  </a:lnTo>
                  <a:lnTo>
                    <a:pt x="106" y="111"/>
                  </a:lnTo>
                  <a:lnTo>
                    <a:pt x="105" y="111"/>
                  </a:lnTo>
                  <a:lnTo>
                    <a:pt x="103" y="111"/>
                  </a:lnTo>
                  <a:lnTo>
                    <a:pt x="102" y="111"/>
                  </a:lnTo>
                  <a:lnTo>
                    <a:pt x="101" y="111"/>
                  </a:lnTo>
                  <a:lnTo>
                    <a:pt x="100" y="112"/>
                  </a:lnTo>
                  <a:lnTo>
                    <a:pt x="99" y="113"/>
                  </a:lnTo>
                  <a:lnTo>
                    <a:pt x="98" y="114"/>
                  </a:lnTo>
                  <a:lnTo>
                    <a:pt x="97" y="116"/>
                  </a:lnTo>
                  <a:lnTo>
                    <a:pt x="97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90" y="119"/>
                  </a:lnTo>
                  <a:lnTo>
                    <a:pt x="89" y="119"/>
                  </a:lnTo>
                  <a:lnTo>
                    <a:pt x="88" y="119"/>
                  </a:lnTo>
                  <a:lnTo>
                    <a:pt x="88" y="120"/>
                  </a:lnTo>
                  <a:lnTo>
                    <a:pt x="88" y="119"/>
                  </a:lnTo>
                  <a:lnTo>
                    <a:pt x="87" y="119"/>
                  </a:lnTo>
                  <a:lnTo>
                    <a:pt x="85" y="118"/>
                  </a:lnTo>
                  <a:lnTo>
                    <a:pt x="84" y="117"/>
                  </a:lnTo>
                  <a:lnTo>
                    <a:pt x="83" y="117"/>
                  </a:lnTo>
                  <a:lnTo>
                    <a:pt x="84" y="116"/>
                  </a:lnTo>
                  <a:lnTo>
                    <a:pt x="83" y="116"/>
                  </a:lnTo>
                  <a:lnTo>
                    <a:pt x="83" y="117"/>
                  </a:lnTo>
                  <a:lnTo>
                    <a:pt x="83" y="118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80" y="117"/>
                  </a:lnTo>
                  <a:lnTo>
                    <a:pt x="79" y="117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5" y="117"/>
                  </a:lnTo>
                  <a:lnTo>
                    <a:pt x="74" y="116"/>
                  </a:lnTo>
                  <a:lnTo>
                    <a:pt x="70" y="116"/>
                  </a:lnTo>
                  <a:lnTo>
                    <a:pt x="68" y="116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4" y="116"/>
                  </a:lnTo>
                  <a:lnTo>
                    <a:pt x="62" y="116"/>
                  </a:lnTo>
                  <a:lnTo>
                    <a:pt x="60" y="114"/>
                  </a:lnTo>
                  <a:lnTo>
                    <a:pt x="62" y="113"/>
                  </a:lnTo>
                  <a:lnTo>
                    <a:pt x="60" y="110"/>
                  </a:lnTo>
                  <a:lnTo>
                    <a:pt x="63" y="109"/>
                  </a:lnTo>
                  <a:lnTo>
                    <a:pt x="64" y="109"/>
                  </a:lnTo>
                  <a:lnTo>
                    <a:pt x="63" y="109"/>
                  </a:lnTo>
                  <a:lnTo>
                    <a:pt x="62" y="109"/>
                  </a:lnTo>
                  <a:lnTo>
                    <a:pt x="60" y="108"/>
                  </a:lnTo>
                  <a:lnTo>
                    <a:pt x="59" y="108"/>
                  </a:lnTo>
                  <a:lnTo>
                    <a:pt x="58" y="108"/>
                  </a:lnTo>
                  <a:lnTo>
                    <a:pt x="57" y="107"/>
                  </a:lnTo>
                  <a:lnTo>
                    <a:pt x="56" y="107"/>
                  </a:lnTo>
                  <a:lnTo>
                    <a:pt x="55" y="107"/>
                  </a:lnTo>
                  <a:lnTo>
                    <a:pt x="54" y="105"/>
                  </a:lnTo>
                  <a:lnTo>
                    <a:pt x="54" y="107"/>
                  </a:lnTo>
                  <a:lnTo>
                    <a:pt x="50" y="107"/>
                  </a:lnTo>
                  <a:lnTo>
                    <a:pt x="50" y="107"/>
                  </a:lnTo>
                  <a:lnTo>
                    <a:pt x="50" y="104"/>
                  </a:lnTo>
                  <a:lnTo>
                    <a:pt x="50" y="102"/>
                  </a:lnTo>
                  <a:lnTo>
                    <a:pt x="49" y="100"/>
                  </a:lnTo>
                  <a:lnTo>
                    <a:pt x="48" y="96"/>
                  </a:lnTo>
                  <a:lnTo>
                    <a:pt x="48" y="95"/>
                  </a:lnTo>
                  <a:lnTo>
                    <a:pt x="47" y="95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5" y="90"/>
                  </a:lnTo>
                  <a:lnTo>
                    <a:pt x="43" y="88"/>
                  </a:lnTo>
                  <a:lnTo>
                    <a:pt x="43" y="87"/>
                  </a:lnTo>
                  <a:lnTo>
                    <a:pt x="42" y="86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42" y="82"/>
                  </a:lnTo>
                  <a:lnTo>
                    <a:pt x="42" y="79"/>
                  </a:lnTo>
                  <a:lnTo>
                    <a:pt x="42" y="78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1" y="74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1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2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2" y="49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19" y="44"/>
                  </a:lnTo>
                  <a:lnTo>
                    <a:pt x="20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2"/>
                  </a:lnTo>
                  <a:lnTo>
                    <a:pt x="27" y="43"/>
                  </a:lnTo>
                  <a:lnTo>
                    <a:pt x="27" y="44"/>
                  </a:lnTo>
                  <a:lnTo>
                    <a:pt x="28" y="46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9" y="44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1" y="32"/>
                  </a:lnTo>
                  <a:lnTo>
                    <a:pt x="20" y="32"/>
                  </a:lnTo>
                  <a:lnTo>
                    <a:pt x="19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7" y="21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0" name="Freeform 91"/>
            <p:cNvSpPr>
              <a:spLocks/>
            </p:cNvSpPr>
            <p:nvPr/>
          </p:nvSpPr>
          <p:spPr bwMode="auto">
            <a:xfrm>
              <a:off x="3351213" y="3335338"/>
              <a:ext cx="276225" cy="285750"/>
            </a:xfrm>
            <a:custGeom>
              <a:avLst/>
              <a:gdLst>
                <a:gd name="T0" fmla="*/ 164 w 174"/>
                <a:gd name="T1" fmla="*/ 23 h 180"/>
                <a:gd name="T2" fmla="*/ 174 w 174"/>
                <a:gd name="T3" fmla="*/ 42 h 180"/>
                <a:gd name="T4" fmla="*/ 162 w 174"/>
                <a:gd name="T5" fmla="*/ 91 h 180"/>
                <a:gd name="T6" fmla="*/ 162 w 174"/>
                <a:gd name="T7" fmla="*/ 109 h 180"/>
                <a:gd name="T8" fmla="*/ 162 w 174"/>
                <a:gd name="T9" fmla="*/ 118 h 180"/>
                <a:gd name="T10" fmla="*/ 160 w 174"/>
                <a:gd name="T11" fmla="*/ 180 h 180"/>
                <a:gd name="T12" fmla="*/ 154 w 174"/>
                <a:gd name="T13" fmla="*/ 180 h 180"/>
                <a:gd name="T14" fmla="*/ 149 w 174"/>
                <a:gd name="T15" fmla="*/ 180 h 180"/>
                <a:gd name="T16" fmla="*/ 144 w 174"/>
                <a:gd name="T17" fmla="*/ 180 h 180"/>
                <a:gd name="T18" fmla="*/ 139 w 174"/>
                <a:gd name="T19" fmla="*/ 180 h 180"/>
                <a:gd name="T20" fmla="*/ 111 w 174"/>
                <a:gd name="T21" fmla="*/ 180 h 180"/>
                <a:gd name="T22" fmla="*/ 96 w 174"/>
                <a:gd name="T23" fmla="*/ 180 h 180"/>
                <a:gd name="T24" fmla="*/ 92 w 174"/>
                <a:gd name="T25" fmla="*/ 180 h 180"/>
                <a:gd name="T26" fmla="*/ 86 w 174"/>
                <a:gd name="T27" fmla="*/ 180 h 180"/>
                <a:gd name="T28" fmla="*/ 79 w 174"/>
                <a:gd name="T29" fmla="*/ 180 h 180"/>
                <a:gd name="T30" fmla="*/ 72 w 174"/>
                <a:gd name="T31" fmla="*/ 180 h 180"/>
                <a:gd name="T32" fmla="*/ 68 w 174"/>
                <a:gd name="T33" fmla="*/ 180 h 180"/>
                <a:gd name="T34" fmla="*/ 63 w 174"/>
                <a:gd name="T35" fmla="*/ 180 h 180"/>
                <a:gd name="T36" fmla="*/ 60 w 174"/>
                <a:gd name="T37" fmla="*/ 180 h 180"/>
                <a:gd name="T38" fmla="*/ 55 w 174"/>
                <a:gd name="T39" fmla="*/ 180 h 180"/>
                <a:gd name="T40" fmla="*/ 51 w 174"/>
                <a:gd name="T41" fmla="*/ 180 h 180"/>
                <a:gd name="T42" fmla="*/ 45 w 174"/>
                <a:gd name="T43" fmla="*/ 180 h 180"/>
                <a:gd name="T44" fmla="*/ 41 w 174"/>
                <a:gd name="T45" fmla="*/ 180 h 180"/>
                <a:gd name="T46" fmla="*/ 36 w 174"/>
                <a:gd name="T47" fmla="*/ 180 h 180"/>
                <a:gd name="T48" fmla="*/ 33 w 174"/>
                <a:gd name="T49" fmla="*/ 180 h 180"/>
                <a:gd name="T50" fmla="*/ 27 w 174"/>
                <a:gd name="T51" fmla="*/ 180 h 180"/>
                <a:gd name="T52" fmla="*/ 20 w 174"/>
                <a:gd name="T53" fmla="*/ 179 h 180"/>
                <a:gd name="T54" fmla="*/ 19 w 174"/>
                <a:gd name="T55" fmla="*/ 176 h 180"/>
                <a:gd name="T56" fmla="*/ 18 w 174"/>
                <a:gd name="T57" fmla="*/ 172 h 180"/>
                <a:gd name="T58" fmla="*/ 15 w 174"/>
                <a:gd name="T59" fmla="*/ 171 h 180"/>
                <a:gd name="T60" fmla="*/ 12 w 174"/>
                <a:gd name="T61" fmla="*/ 168 h 180"/>
                <a:gd name="T62" fmla="*/ 11 w 174"/>
                <a:gd name="T63" fmla="*/ 164 h 180"/>
                <a:gd name="T64" fmla="*/ 15 w 174"/>
                <a:gd name="T65" fmla="*/ 161 h 180"/>
                <a:gd name="T66" fmla="*/ 13 w 174"/>
                <a:gd name="T67" fmla="*/ 158 h 180"/>
                <a:gd name="T68" fmla="*/ 11 w 174"/>
                <a:gd name="T69" fmla="*/ 155 h 180"/>
                <a:gd name="T70" fmla="*/ 9 w 174"/>
                <a:gd name="T71" fmla="*/ 152 h 180"/>
                <a:gd name="T72" fmla="*/ 8 w 174"/>
                <a:gd name="T73" fmla="*/ 150 h 180"/>
                <a:gd name="T74" fmla="*/ 4 w 174"/>
                <a:gd name="T75" fmla="*/ 150 h 180"/>
                <a:gd name="T76" fmla="*/ 0 w 174"/>
                <a:gd name="T77" fmla="*/ 150 h 180"/>
                <a:gd name="T78" fmla="*/ 4 w 174"/>
                <a:gd name="T79" fmla="*/ 145 h 180"/>
                <a:gd name="T80" fmla="*/ 9 w 174"/>
                <a:gd name="T81" fmla="*/ 141 h 180"/>
                <a:gd name="T82" fmla="*/ 21 w 174"/>
                <a:gd name="T83" fmla="*/ 129 h 180"/>
                <a:gd name="T84" fmla="*/ 26 w 174"/>
                <a:gd name="T85" fmla="*/ 125 h 180"/>
                <a:gd name="T86" fmla="*/ 32 w 174"/>
                <a:gd name="T87" fmla="*/ 120 h 180"/>
                <a:gd name="T88" fmla="*/ 37 w 174"/>
                <a:gd name="T89" fmla="*/ 113 h 180"/>
                <a:gd name="T90" fmla="*/ 43 w 174"/>
                <a:gd name="T91" fmla="*/ 109 h 180"/>
                <a:gd name="T92" fmla="*/ 47 w 174"/>
                <a:gd name="T93" fmla="*/ 104 h 180"/>
                <a:gd name="T94" fmla="*/ 53 w 174"/>
                <a:gd name="T95" fmla="*/ 99 h 180"/>
                <a:gd name="T96" fmla="*/ 58 w 174"/>
                <a:gd name="T97" fmla="*/ 94 h 180"/>
                <a:gd name="T98" fmla="*/ 62 w 174"/>
                <a:gd name="T99" fmla="*/ 91 h 180"/>
                <a:gd name="T100" fmla="*/ 68 w 174"/>
                <a:gd name="T101" fmla="*/ 84 h 180"/>
                <a:gd name="T102" fmla="*/ 73 w 174"/>
                <a:gd name="T103" fmla="*/ 60 h 180"/>
                <a:gd name="T104" fmla="*/ 116 w 174"/>
                <a:gd name="T105" fmla="*/ 24 h 180"/>
                <a:gd name="T106" fmla="*/ 116 w 174"/>
                <a:gd name="T107" fmla="*/ 20 h 180"/>
                <a:gd name="T108" fmla="*/ 119 w 174"/>
                <a:gd name="T109" fmla="*/ 18 h 180"/>
                <a:gd name="T110" fmla="*/ 121 w 174"/>
                <a:gd name="T111" fmla="*/ 18 h 180"/>
                <a:gd name="T112" fmla="*/ 124 w 174"/>
                <a:gd name="T113" fmla="*/ 18 h 180"/>
                <a:gd name="T114" fmla="*/ 127 w 174"/>
                <a:gd name="T115" fmla="*/ 16 h 180"/>
                <a:gd name="T116" fmla="*/ 131 w 174"/>
                <a:gd name="T117" fmla="*/ 16 h 180"/>
                <a:gd name="T118" fmla="*/ 133 w 174"/>
                <a:gd name="T119" fmla="*/ 16 h 180"/>
                <a:gd name="T120" fmla="*/ 153 w 174"/>
                <a:gd name="T121" fmla="*/ 0 h 180"/>
                <a:gd name="T122" fmla="*/ 164 w 174"/>
                <a:gd name="T123" fmla="*/ 8 h 180"/>
                <a:gd name="T124" fmla="*/ 164 w 174"/>
                <a:gd name="T125" fmla="*/ 1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180">
                  <a:moveTo>
                    <a:pt x="164" y="17"/>
                  </a:moveTo>
                  <a:lnTo>
                    <a:pt x="164" y="18"/>
                  </a:lnTo>
                  <a:lnTo>
                    <a:pt x="164" y="19"/>
                  </a:lnTo>
                  <a:lnTo>
                    <a:pt x="164" y="23"/>
                  </a:lnTo>
                  <a:lnTo>
                    <a:pt x="174" y="23"/>
                  </a:lnTo>
                  <a:lnTo>
                    <a:pt x="174" y="25"/>
                  </a:lnTo>
                  <a:lnTo>
                    <a:pt x="174" y="35"/>
                  </a:lnTo>
                  <a:lnTo>
                    <a:pt x="174" y="42"/>
                  </a:lnTo>
                  <a:lnTo>
                    <a:pt x="173" y="57"/>
                  </a:lnTo>
                  <a:lnTo>
                    <a:pt x="164" y="55"/>
                  </a:lnTo>
                  <a:lnTo>
                    <a:pt x="163" y="91"/>
                  </a:lnTo>
                  <a:lnTo>
                    <a:pt x="162" y="91"/>
                  </a:lnTo>
                  <a:lnTo>
                    <a:pt x="162" y="95"/>
                  </a:lnTo>
                  <a:lnTo>
                    <a:pt x="162" y="101"/>
                  </a:lnTo>
                  <a:lnTo>
                    <a:pt x="162" y="105"/>
                  </a:lnTo>
                  <a:lnTo>
                    <a:pt x="162" y="109"/>
                  </a:lnTo>
                  <a:lnTo>
                    <a:pt x="162" y="110"/>
                  </a:lnTo>
                  <a:lnTo>
                    <a:pt x="162" y="112"/>
                  </a:lnTo>
                  <a:lnTo>
                    <a:pt x="162" y="117"/>
                  </a:lnTo>
                  <a:lnTo>
                    <a:pt x="162" y="118"/>
                  </a:lnTo>
                  <a:lnTo>
                    <a:pt x="162" y="125"/>
                  </a:lnTo>
                  <a:lnTo>
                    <a:pt x="162" y="126"/>
                  </a:lnTo>
                  <a:lnTo>
                    <a:pt x="162" y="180"/>
                  </a:lnTo>
                  <a:lnTo>
                    <a:pt x="160" y="180"/>
                  </a:lnTo>
                  <a:lnTo>
                    <a:pt x="158" y="180"/>
                  </a:lnTo>
                  <a:lnTo>
                    <a:pt x="157" y="180"/>
                  </a:lnTo>
                  <a:lnTo>
                    <a:pt x="156" y="180"/>
                  </a:lnTo>
                  <a:lnTo>
                    <a:pt x="154" y="180"/>
                  </a:lnTo>
                  <a:lnTo>
                    <a:pt x="153" y="180"/>
                  </a:lnTo>
                  <a:lnTo>
                    <a:pt x="152" y="180"/>
                  </a:lnTo>
                  <a:lnTo>
                    <a:pt x="150" y="180"/>
                  </a:lnTo>
                  <a:lnTo>
                    <a:pt x="149" y="180"/>
                  </a:lnTo>
                  <a:lnTo>
                    <a:pt x="147" y="180"/>
                  </a:lnTo>
                  <a:lnTo>
                    <a:pt x="146" y="180"/>
                  </a:lnTo>
                  <a:lnTo>
                    <a:pt x="145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3" y="180"/>
                  </a:lnTo>
                  <a:lnTo>
                    <a:pt x="140" y="180"/>
                  </a:lnTo>
                  <a:lnTo>
                    <a:pt x="139" y="180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5" y="180"/>
                  </a:lnTo>
                  <a:lnTo>
                    <a:pt x="111" y="180"/>
                  </a:lnTo>
                  <a:lnTo>
                    <a:pt x="107" y="180"/>
                  </a:lnTo>
                  <a:lnTo>
                    <a:pt x="105" y="180"/>
                  </a:lnTo>
                  <a:lnTo>
                    <a:pt x="102" y="180"/>
                  </a:lnTo>
                  <a:lnTo>
                    <a:pt x="96" y="180"/>
                  </a:lnTo>
                  <a:lnTo>
                    <a:pt x="95" y="180"/>
                  </a:lnTo>
                  <a:lnTo>
                    <a:pt x="94" y="180"/>
                  </a:lnTo>
                  <a:lnTo>
                    <a:pt x="93" y="180"/>
                  </a:lnTo>
                  <a:lnTo>
                    <a:pt x="92" y="180"/>
                  </a:lnTo>
                  <a:lnTo>
                    <a:pt x="90" y="180"/>
                  </a:lnTo>
                  <a:lnTo>
                    <a:pt x="89" y="180"/>
                  </a:lnTo>
                  <a:lnTo>
                    <a:pt x="89" y="180"/>
                  </a:lnTo>
                  <a:lnTo>
                    <a:pt x="86" y="180"/>
                  </a:lnTo>
                  <a:lnTo>
                    <a:pt x="84" y="180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79" y="180"/>
                  </a:lnTo>
                  <a:lnTo>
                    <a:pt x="78" y="180"/>
                  </a:lnTo>
                  <a:lnTo>
                    <a:pt x="76" y="180"/>
                  </a:lnTo>
                  <a:lnTo>
                    <a:pt x="75" y="180"/>
                  </a:lnTo>
                  <a:lnTo>
                    <a:pt x="72" y="180"/>
                  </a:lnTo>
                  <a:lnTo>
                    <a:pt x="71" y="180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3" y="180"/>
                  </a:lnTo>
                  <a:lnTo>
                    <a:pt x="62" y="180"/>
                  </a:lnTo>
                  <a:lnTo>
                    <a:pt x="62" y="180"/>
                  </a:lnTo>
                  <a:lnTo>
                    <a:pt x="61" y="180"/>
                  </a:lnTo>
                  <a:lnTo>
                    <a:pt x="60" y="180"/>
                  </a:lnTo>
                  <a:lnTo>
                    <a:pt x="59" y="180"/>
                  </a:lnTo>
                  <a:lnTo>
                    <a:pt x="58" y="180"/>
                  </a:lnTo>
                  <a:lnTo>
                    <a:pt x="56" y="180"/>
                  </a:lnTo>
                  <a:lnTo>
                    <a:pt x="55" y="180"/>
                  </a:lnTo>
                  <a:lnTo>
                    <a:pt x="54" y="180"/>
                  </a:lnTo>
                  <a:lnTo>
                    <a:pt x="53" y="180"/>
                  </a:lnTo>
                  <a:lnTo>
                    <a:pt x="52" y="180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9" y="180"/>
                  </a:lnTo>
                  <a:lnTo>
                    <a:pt x="47" y="180"/>
                  </a:lnTo>
                  <a:lnTo>
                    <a:pt x="45" y="180"/>
                  </a:lnTo>
                  <a:lnTo>
                    <a:pt x="44" y="180"/>
                  </a:lnTo>
                  <a:lnTo>
                    <a:pt x="43" y="180"/>
                  </a:lnTo>
                  <a:lnTo>
                    <a:pt x="42" y="180"/>
                  </a:lnTo>
                  <a:lnTo>
                    <a:pt x="41" y="180"/>
                  </a:lnTo>
                  <a:lnTo>
                    <a:pt x="40" y="180"/>
                  </a:lnTo>
                  <a:lnTo>
                    <a:pt x="38" y="180"/>
                  </a:lnTo>
                  <a:lnTo>
                    <a:pt x="37" y="180"/>
                  </a:lnTo>
                  <a:lnTo>
                    <a:pt x="36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4" y="180"/>
                  </a:lnTo>
                  <a:lnTo>
                    <a:pt x="33" y="180"/>
                  </a:lnTo>
                  <a:lnTo>
                    <a:pt x="30" y="180"/>
                  </a:lnTo>
                  <a:lnTo>
                    <a:pt x="29" y="180"/>
                  </a:lnTo>
                  <a:lnTo>
                    <a:pt x="28" y="180"/>
                  </a:lnTo>
                  <a:lnTo>
                    <a:pt x="27" y="180"/>
                  </a:lnTo>
                  <a:lnTo>
                    <a:pt x="25" y="180"/>
                  </a:lnTo>
                  <a:lnTo>
                    <a:pt x="21" y="180"/>
                  </a:lnTo>
                  <a:lnTo>
                    <a:pt x="20" y="180"/>
                  </a:lnTo>
                  <a:lnTo>
                    <a:pt x="20" y="179"/>
                  </a:lnTo>
                  <a:lnTo>
                    <a:pt x="20" y="178"/>
                  </a:lnTo>
                  <a:lnTo>
                    <a:pt x="19" y="177"/>
                  </a:lnTo>
                  <a:lnTo>
                    <a:pt x="20" y="177"/>
                  </a:lnTo>
                  <a:lnTo>
                    <a:pt x="19" y="176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9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7" y="171"/>
                  </a:lnTo>
                  <a:lnTo>
                    <a:pt x="16" y="171"/>
                  </a:lnTo>
                  <a:lnTo>
                    <a:pt x="15" y="171"/>
                  </a:lnTo>
                  <a:lnTo>
                    <a:pt x="13" y="171"/>
                  </a:lnTo>
                  <a:lnTo>
                    <a:pt x="13" y="170"/>
                  </a:lnTo>
                  <a:lnTo>
                    <a:pt x="12" y="169"/>
                  </a:lnTo>
                  <a:lnTo>
                    <a:pt x="12" y="168"/>
                  </a:lnTo>
                  <a:lnTo>
                    <a:pt x="12" y="167"/>
                  </a:lnTo>
                  <a:lnTo>
                    <a:pt x="11" y="167"/>
                  </a:lnTo>
                  <a:lnTo>
                    <a:pt x="11" y="165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2" y="163"/>
                  </a:lnTo>
                  <a:lnTo>
                    <a:pt x="13" y="162"/>
                  </a:lnTo>
                  <a:lnTo>
                    <a:pt x="15" y="161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5" y="159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2" y="156"/>
                  </a:lnTo>
                  <a:lnTo>
                    <a:pt x="12" y="155"/>
                  </a:lnTo>
                  <a:lnTo>
                    <a:pt x="11" y="155"/>
                  </a:lnTo>
                  <a:lnTo>
                    <a:pt x="11" y="154"/>
                  </a:lnTo>
                  <a:lnTo>
                    <a:pt x="10" y="153"/>
                  </a:lnTo>
                  <a:lnTo>
                    <a:pt x="9" y="153"/>
                  </a:lnTo>
                  <a:lnTo>
                    <a:pt x="9" y="152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0"/>
                  </a:lnTo>
                  <a:lnTo>
                    <a:pt x="7" y="151"/>
                  </a:lnTo>
                  <a:lnTo>
                    <a:pt x="6" y="151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3" y="150"/>
                  </a:lnTo>
                  <a:lnTo>
                    <a:pt x="2" y="150"/>
                  </a:lnTo>
                  <a:lnTo>
                    <a:pt x="1" y="150"/>
                  </a:lnTo>
                  <a:lnTo>
                    <a:pt x="0" y="150"/>
                  </a:lnTo>
                  <a:lnTo>
                    <a:pt x="1" y="148"/>
                  </a:lnTo>
                  <a:lnTo>
                    <a:pt x="2" y="147"/>
                  </a:lnTo>
                  <a:lnTo>
                    <a:pt x="3" y="146"/>
                  </a:lnTo>
                  <a:lnTo>
                    <a:pt x="4" y="145"/>
                  </a:lnTo>
                  <a:lnTo>
                    <a:pt x="6" y="144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1" y="138"/>
                  </a:lnTo>
                  <a:lnTo>
                    <a:pt x="12" y="137"/>
                  </a:lnTo>
                  <a:lnTo>
                    <a:pt x="21" y="129"/>
                  </a:lnTo>
                  <a:lnTo>
                    <a:pt x="23" y="128"/>
                  </a:lnTo>
                  <a:lnTo>
                    <a:pt x="24" y="127"/>
                  </a:lnTo>
                  <a:lnTo>
                    <a:pt x="25" y="126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8" y="122"/>
                  </a:lnTo>
                  <a:lnTo>
                    <a:pt x="30" y="120"/>
                  </a:lnTo>
                  <a:lnTo>
                    <a:pt x="32" y="120"/>
                  </a:lnTo>
                  <a:lnTo>
                    <a:pt x="34" y="118"/>
                  </a:lnTo>
                  <a:lnTo>
                    <a:pt x="35" y="116"/>
                  </a:lnTo>
                  <a:lnTo>
                    <a:pt x="36" y="114"/>
                  </a:lnTo>
                  <a:lnTo>
                    <a:pt x="37" y="113"/>
                  </a:lnTo>
                  <a:lnTo>
                    <a:pt x="38" y="112"/>
                  </a:lnTo>
                  <a:lnTo>
                    <a:pt x="38" y="111"/>
                  </a:lnTo>
                  <a:lnTo>
                    <a:pt x="41" y="110"/>
                  </a:lnTo>
                  <a:lnTo>
                    <a:pt x="43" y="109"/>
                  </a:lnTo>
                  <a:lnTo>
                    <a:pt x="44" y="108"/>
                  </a:lnTo>
                  <a:lnTo>
                    <a:pt x="45" y="107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9" y="103"/>
                  </a:lnTo>
                  <a:lnTo>
                    <a:pt x="50" y="102"/>
                  </a:lnTo>
                  <a:lnTo>
                    <a:pt x="52" y="100"/>
                  </a:lnTo>
                  <a:lnTo>
                    <a:pt x="53" y="99"/>
                  </a:lnTo>
                  <a:lnTo>
                    <a:pt x="54" y="99"/>
                  </a:lnTo>
                  <a:lnTo>
                    <a:pt x="56" y="96"/>
                  </a:lnTo>
                  <a:lnTo>
                    <a:pt x="58" y="95"/>
                  </a:lnTo>
                  <a:lnTo>
                    <a:pt x="58" y="94"/>
                  </a:lnTo>
                  <a:lnTo>
                    <a:pt x="59" y="94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4" y="87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9" y="83"/>
                  </a:lnTo>
                  <a:lnTo>
                    <a:pt x="71" y="82"/>
                  </a:lnTo>
                  <a:lnTo>
                    <a:pt x="73" y="79"/>
                  </a:lnTo>
                  <a:lnTo>
                    <a:pt x="73" y="60"/>
                  </a:lnTo>
                  <a:lnTo>
                    <a:pt x="73" y="59"/>
                  </a:lnTo>
                  <a:lnTo>
                    <a:pt x="73" y="24"/>
                  </a:lnTo>
                  <a:lnTo>
                    <a:pt x="105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3"/>
                  </a:lnTo>
                  <a:lnTo>
                    <a:pt x="116" y="21"/>
                  </a:lnTo>
                  <a:lnTo>
                    <a:pt x="116" y="20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9" y="18"/>
                  </a:lnTo>
                  <a:lnTo>
                    <a:pt x="120" y="18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21" y="18"/>
                  </a:lnTo>
                  <a:lnTo>
                    <a:pt x="121" y="17"/>
                  </a:lnTo>
                  <a:lnTo>
                    <a:pt x="122" y="18"/>
                  </a:lnTo>
                  <a:lnTo>
                    <a:pt x="123" y="18"/>
                  </a:lnTo>
                  <a:lnTo>
                    <a:pt x="124" y="18"/>
                  </a:lnTo>
                  <a:lnTo>
                    <a:pt x="126" y="18"/>
                  </a:lnTo>
                  <a:lnTo>
                    <a:pt x="126" y="17"/>
                  </a:lnTo>
                  <a:lnTo>
                    <a:pt x="126" y="16"/>
                  </a:lnTo>
                  <a:lnTo>
                    <a:pt x="127" y="16"/>
                  </a:lnTo>
                  <a:lnTo>
                    <a:pt x="128" y="16"/>
                  </a:lnTo>
                  <a:lnTo>
                    <a:pt x="129" y="16"/>
                  </a:lnTo>
                  <a:lnTo>
                    <a:pt x="130" y="16"/>
                  </a:lnTo>
                  <a:lnTo>
                    <a:pt x="131" y="16"/>
                  </a:lnTo>
                  <a:lnTo>
                    <a:pt x="131" y="15"/>
                  </a:lnTo>
                  <a:lnTo>
                    <a:pt x="132" y="15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5" y="17"/>
                  </a:lnTo>
                  <a:lnTo>
                    <a:pt x="135" y="18"/>
                  </a:lnTo>
                  <a:lnTo>
                    <a:pt x="141" y="11"/>
                  </a:lnTo>
                  <a:lnTo>
                    <a:pt x="153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4" y="7"/>
                  </a:lnTo>
                  <a:lnTo>
                    <a:pt x="164" y="8"/>
                  </a:lnTo>
                  <a:lnTo>
                    <a:pt x="164" y="9"/>
                  </a:lnTo>
                  <a:lnTo>
                    <a:pt x="164" y="10"/>
                  </a:lnTo>
                  <a:lnTo>
                    <a:pt x="164" y="11"/>
                  </a:lnTo>
                  <a:lnTo>
                    <a:pt x="164" y="12"/>
                  </a:lnTo>
                  <a:lnTo>
                    <a:pt x="164" y="14"/>
                  </a:lnTo>
                  <a:lnTo>
                    <a:pt x="164" y="15"/>
                  </a:lnTo>
                  <a:lnTo>
                    <a:pt x="164" y="1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1" name="Freeform 95"/>
            <p:cNvSpPr>
              <a:spLocks/>
            </p:cNvSpPr>
            <p:nvPr/>
          </p:nvSpPr>
          <p:spPr bwMode="auto">
            <a:xfrm>
              <a:off x="3275013" y="2798763"/>
              <a:ext cx="503238" cy="422275"/>
            </a:xfrm>
            <a:custGeom>
              <a:avLst/>
              <a:gdLst>
                <a:gd name="T0" fmla="*/ 272 w 317"/>
                <a:gd name="T1" fmla="*/ 14 h 266"/>
                <a:gd name="T2" fmla="*/ 279 w 317"/>
                <a:gd name="T3" fmla="*/ 14 h 266"/>
                <a:gd name="T4" fmla="*/ 291 w 317"/>
                <a:gd name="T5" fmla="*/ 12 h 266"/>
                <a:gd name="T6" fmla="*/ 301 w 317"/>
                <a:gd name="T7" fmla="*/ 17 h 266"/>
                <a:gd name="T8" fmla="*/ 308 w 317"/>
                <a:gd name="T9" fmla="*/ 27 h 266"/>
                <a:gd name="T10" fmla="*/ 313 w 317"/>
                <a:gd name="T11" fmla="*/ 37 h 266"/>
                <a:gd name="T12" fmla="*/ 315 w 317"/>
                <a:gd name="T13" fmla="*/ 48 h 266"/>
                <a:gd name="T14" fmla="*/ 292 w 317"/>
                <a:gd name="T15" fmla="*/ 75 h 266"/>
                <a:gd name="T16" fmla="*/ 261 w 317"/>
                <a:gd name="T17" fmla="*/ 108 h 266"/>
                <a:gd name="T18" fmla="*/ 254 w 317"/>
                <a:gd name="T19" fmla="*/ 117 h 266"/>
                <a:gd name="T20" fmla="*/ 253 w 317"/>
                <a:gd name="T21" fmla="*/ 126 h 266"/>
                <a:gd name="T22" fmla="*/ 254 w 317"/>
                <a:gd name="T23" fmla="*/ 137 h 266"/>
                <a:gd name="T24" fmla="*/ 252 w 317"/>
                <a:gd name="T25" fmla="*/ 151 h 266"/>
                <a:gd name="T26" fmla="*/ 244 w 317"/>
                <a:gd name="T27" fmla="*/ 161 h 266"/>
                <a:gd name="T28" fmla="*/ 235 w 317"/>
                <a:gd name="T29" fmla="*/ 162 h 266"/>
                <a:gd name="T30" fmla="*/ 224 w 317"/>
                <a:gd name="T31" fmla="*/ 168 h 266"/>
                <a:gd name="T32" fmla="*/ 220 w 317"/>
                <a:gd name="T33" fmla="*/ 176 h 266"/>
                <a:gd name="T34" fmla="*/ 215 w 317"/>
                <a:gd name="T35" fmla="*/ 166 h 266"/>
                <a:gd name="T36" fmla="*/ 206 w 317"/>
                <a:gd name="T37" fmla="*/ 167 h 266"/>
                <a:gd name="T38" fmla="*/ 209 w 317"/>
                <a:gd name="T39" fmla="*/ 176 h 266"/>
                <a:gd name="T40" fmla="*/ 204 w 317"/>
                <a:gd name="T41" fmla="*/ 185 h 266"/>
                <a:gd name="T42" fmla="*/ 194 w 317"/>
                <a:gd name="T43" fmla="*/ 189 h 266"/>
                <a:gd name="T44" fmla="*/ 189 w 317"/>
                <a:gd name="T45" fmla="*/ 200 h 266"/>
                <a:gd name="T46" fmla="*/ 185 w 317"/>
                <a:gd name="T47" fmla="*/ 201 h 266"/>
                <a:gd name="T48" fmla="*/ 174 w 317"/>
                <a:gd name="T49" fmla="*/ 204 h 266"/>
                <a:gd name="T50" fmla="*/ 168 w 317"/>
                <a:gd name="T51" fmla="*/ 218 h 266"/>
                <a:gd name="T52" fmla="*/ 162 w 317"/>
                <a:gd name="T53" fmla="*/ 228 h 266"/>
                <a:gd name="T54" fmla="*/ 155 w 317"/>
                <a:gd name="T55" fmla="*/ 237 h 266"/>
                <a:gd name="T56" fmla="*/ 145 w 317"/>
                <a:gd name="T57" fmla="*/ 240 h 266"/>
                <a:gd name="T58" fmla="*/ 137 w 317"/>
                <a:gd name="T59" fmla="*/ 242 h 266"/>
                <a:gd name="T60" fmla="*/ 128 w 317"/>
                <a:gd name="T61" fmla="*/ 245 h 266"/>
                <a:gd name="T62" fmla="*/ 117 w 317"/>
                <a:gd name="T63" fmla="*/ 247 h 266"/>
                <a:gd name="T64" fmla="*/ 108 w 317"/>
                <a:gd name="T65" fmla="*/ 253 h 266"/>
                <a:gd name="T66" fmla="*/ 94 w 317"/>
                <a:gd name="T67" fmla="*/ 252 h 266"/>
                <a:gd name="T68" fmla="*/ 81 w 317"/>
                <a:gd name="T69" fmla="*/ 257 h 266"/>
                <a:gd name="T70" fmla="*/ 74 w 317"/>
                <a:gd name="T71" fmla="*/ 262 h 266"/>
                <a:gd name="T72" fmla="*/ 64 w 317"/>
                <a:gd name="T73" fmla="*/ 262 h 266"/>
                <a:gd name="T74" fmla="*/ 56 w 317"/>
                <a:gd name="T75" fmla="*/ 264 h 266"/>
                <a:gd name="T76" fmla="*/ 52 w 317"/>
                <a:gd name="T77" fmla="*/ 263 h 266"/>
                <a:gd name="T78" fmla="*/ 46 w 317"/>
                <a:gd name="T79" fmla="*/ 261 h 266"/>
                <a:gd name="T80" fmla="*/ 40 w 317"/>
                <a:gd name="T81" fmla="*/ 259 h 266"/>
                <a:gd name="T82" fmla="*/ 35 w 317"/>
                <a:gd name="T83" fmla="*/ 257 h 266"/>
                <a:gd name="T84" fmla="*/ 29 w 317"/>
                <a:gd name="T85" fmla="*/ 249 h 266"/>
                <a:gd name="T86" fmla="*/ 22 w 317"/>
                <a:gd name="T87" fmla="*/ 243 h 266"/>
                <a:gd name="T88" fmla="*/ 17 w 317"/>
                <a:gd name="T89" fmla="*/ 234 h 266"/>
                <a:gd name="T90" fmla="*/ 17 w 317"/>
                <a:gd name="T91" fmla="*/ 227 h 266"/>
                <a:gd name="T92" fmla="*/ 13 w 317"/>
                <a:gd name="T93" fmla="*/ 215 h 266"/>
                <a:gd name="T94" fmla="*/ 6 w 317"/>
                <a:gd name="T95" fmla="*/ 204 h 266"/>
                <a:gd name="T96" fmla="*/ 0 w 317"/>
                <a:gd name="T97" fmla="*/ 198 h 266"/>
                <a:gd name="T98" fmla="*/ 13 w 317"/>
                <a:gd name="T99" fmla="*/ 180 h 266"/>
                <a:gd name="T100" fmla="*/ 29 w 317"/>
                <a:gd name="T101" fmla="*/ 176 h 266"/>
                <a:gd name="T102" fmla="*/ 40 w 317"/>
                <a:gd name="T103" fmla="*/ 172 h 266"/>
                <a:gd name="T104" fmla="*/ 52 w 317"/>
                <a:gd name="T105" fmla="*/ 164 h 266"/>
                <a:gd name="T106" fmla="*/ 67 w 317"/>
                <a:gd name="T107" fmla="*/ 162 h 266"/>
                <a:gd name="T108" fmla="*/ 80 w 317"/>
                <a:gd name="T109" fmla="*/ 161 h 266"/>
                <a:gd name="T110" fmla="*/ 91 w 317"/>
                <a:gd name="T111" fmla="*/ 160 h 266"/>
                <a:gd name="T112" fmla="*/ 104 w 317"/>
                <a:gd name="T113" fmla="*/ 155 h 266"/>
                <a:gd name="T114" fmla="*/ 169 w 317"/>
                <a:gd name="T115" fmla="*/ 95 h 266"/>
                <a:gd name="T116" fmla="*/ 203 w 317"/>
                <a:gd name="T117" fmla="*/ 54 h 266"/>
                <a:gd name="T118" fmla="*/ 226 w 317"/>
                <a:gd name="T119" fmla="*/ 32 h 266"/>
                <a:gd name="T120" fmla="*/ 253 w 317"/>
                <a:gd name="T121" fmla="*/ 3 h 266"/>
                <a:gd name="T122" fmla="*/ 262 w 317"/>
                <a:gd name="T123" fmla="*/ 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7" h="266">
                  <a:moveTo>
                    <a:pt x="264" y="10"/>
                  </a:moveTo>
                  <a:lnTo>
                    <a:pt x="265" y="11"/>
                  </a:lnTo>
                  <a:lnTo>
                    <a:pt x="266" y="11"/>
                  </a:lnTo>
                  <a:lnTo>
                    <a:pt x="266" y="12"/>
                  </a:lnTo>
                  <a:lnTo>
                    <a:pt x="268" y="12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9" y="14"/>
                  </a:lnTo>
                  <a:lnTo>
                    <a:pt x="269" y="14"/>
                  </a:lnTo>
                  <a:lnTo>
                    <a:pt x="270" y="14"/>
                  </a:lnTo>
                  <a:lnTo>
                    <a:pt x="271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4" y="15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75" y="16"/>
                  </a:lnTo>
                  <a:lnTo>
                    <a:pt x="275" y="17"/>
                  </a:lnTo>
                  <a:lnTo>
                    <a:pt x="277" y="16"/>
                  </a:lnTo>
                  <a:lnTo>
                    <a:pt x="277" y="15"/>
                  </a:lnTo>
                  <a:lnTo>
                    <a:pt x="278" y="15"/>
                  </a:lnTo>
                  <a:lnTo>
                    <a:pt x="278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2"/>
                  </a:lnTo>
                  <a:lnTo>
                    <a:pt x="280" y="11"/>
                  </a:lnTo>
                  <a:lnTo>
                    <a:pt x="281" y="11"/>
                  </a:lnTo>
                  <a:lnTo>
                    <a:pt x="282" y="11"/>
                  </a:lnTo>
                  <a:lnTo>
                    <a:pt x="283" y="11"/>
                  </a:lnTo>
                  <a:lnTo>
                    <a:pt x="284" y="12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89" y="11"/>
                  </a:lnTo>
                  <a:lnTo>
                    <a:pt x="289" y="12"/>
                  </a:lnTo>
                  <a:lnTo>
                    <a:pt x="290" y="12"/>
                  </a:lnTo>
                  <a:lnTo>
                    <a:pt x="291" y="12"/>
                  </a:lnTo>
                  <a:lnTo>
                    <a:pt x="292" y="12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7" y="12"/>
                  </a:lnTo>
                  <a:lnTo>
                    <a:pt x="297" y="14"/>
                  </a:lnTo>
                  <a:lnTo>
                    <a:pt x="298" y="14"/>
                  </a:lnTo>
                  <a:lnTo>
                    <a:pt x="299" y="14"/>
                  </a:lnTo>
                  <a:lnTo>
                    <a:pt x="299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1" y="17"/>
                  </a:lnTo>
                  <a:lnTo>
                    <a:pt x="301" y="18"/>
                  </a:lnTo>
                  <a:lnTo>
                    <a:pt x="301" y="19"/>
                  </a:lnTo>
                  <a:lnTo>
                    <a:pt x="303" y="19"/>
                  </a:lnTo>
                  <a:lnTo>
                    <a:pt x="303" y="20"/>
                  </a:lnTo>
                  <a:lnTo>
                    <a:pt x="304" y="20"/>
                  </a:lnTo>
                  <a:lnTo>
                    <a:pt x="304" y="22"/>
                  </a:lnTo>
                  <a:lnTo>
                    <a:pt x="305" y="22"/>
                  </a:lnTo>
                  <a:lnTo>
                    <a:pt x="306" y="23"/>
                  </a:lnTo>
                  <a:lnTo>
                    <a:pt x="306" y="24"/>
                  </a:lnTo>
                  <a:lnTo>
                    <a:pt x="307" y="24"/>
                  </a:lnTo>
                  <a:lnTo>
                    <a:pt x="307" y="25"/>
                  </a:lnTo>
                  <a:lnTo>
                    <a:pt x="308" y="26"/>
                  </a:lnTo>
                  <a:lnTo>
                    <a:pt x="308" y="27"/>
                  </a:lnTo>
                  <a:lnTo>
                    <a:pt x="308" y="28"/>
                  </a:lnTo>
                  <a:lnTo>
                    <a:pt x="308" y="29"/>
                  </a:lnTo>
                  <a:lnTo>
                    <a:pt x="309" y="31"/>
                  </a:lnTo>
                  <a:lnTo>
                    <a:pt x="308" y="31"/>
                  </a:lnTo>
                  <a:lnTo>
                    <a:pt x="308" y="32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09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2" y="37"/>
                  </a:lnTo>
                  <a:lnTo>
                    <a:pt x="313" y="37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4" y="40"/>
                  </a:lnTo>
                  <a:lnTo>
                    <a:pt x="315" y="40"/>
                  </a:lnTo>
                  <a:lnTo>
                    <a:pt x="315" y="41"/>
                  </a:lnTo>
                  <a:lnTo>
                    <a:pt x="315" y="41"/>
                  </a:lnTo>
                  <a:lnTo>
                    <a:pt x="315" y="42"/>
                  </a:lnTo>
                  <a:lnTo>
                    <a:pt x="315" y="43"/>
                  </a:lnTo>
                  <a:lnTo>
                    <a:pt x="315" y="44"/>
                  </a:lnTo>
                  <a:lnTo>
                    <a:pt x="314" y="44"/>
                  </a:lnTo>
                  <a:lnTo>
                    <a:pt x="314" y="45"/>
                  </a:lnTo>
                  <a:lnTo>
                    <a:pt x="315" y="46"/>
                  </a:lnTo>
                  <a:lnTo>
                    <a:pt x="315" y="48"/>
                  </a:lnTo>
                  <a:lnTo>
                    <a:pt x="316" y="48"/>
                  </a:lnTo>
                  <a:lnTo>
                    <a:pt x="316" y="49"/>
                  </a:lnTo>
                  <a:lnTo>
                    <a:pt x="316" y="50"/>
                  </a:lnTo>
                  <a:lnTo>
                    <a:pt x="317" y="51"/>
                  </a:lnTo>
                  <a:lnTo>
                    <a:pt x="313" y="54"/>
                  </a:lnTo>
                  <a:lnTo>
                    <a:pt x="308" y="59"/>
                  </a:lnTo>
                  <a:lnTo>
                    <a:pt x="307" y="61"/>
                  </a:lnTo>
                  <a:lnTo>
                    <a:pt x="303" y="65"/>
                  </a:lnTo>
                  <a:lnTo>
                    <a:pt x="301" y="66"/>
                  </a:lnTo>
                  <a:lnTo>
                    <a:pt x="300" y="68"/>
                  </a:lnTo>
                  <a:lnTo>
                    <a:pt x="296" y="73"/>
                  </a:lnTo>
                  <a:lnTo>
                    <a:pt x="295" y="73"/>
                  </a:lnTo>
                  <a:lnTo>
                    <a:pt x="292" y="75"/>
                  </a:lnTo>
                  <a:lnTo>
                    <a:pt x="283" y="84"/>
                  </a:lnTo>
                  <a:lnTo>
                    <a:pt x="282" y="85"/>
                  </a:lnTo>
                  <a:lnTo>
                    <a:pt x="281" y="87"/>
                  </a:lnTo>
                  <a:lnTo>
                    <a:pt x="280" y="87"/>
                  </a:lnTo>
                  <a:lnTo>
                    <a:pt x="278" y="91"/>
                  </a:lnTo>
                  <a:lnTo>
                    <a:pt x="274" y="95"/>
                  </a:lnTo>
                  <a:lnTo>
                    <a:pt x="271" y="97"/>
                  </a:lnTo>
                  <a:lnTo>
                    <a:pt x="270" y="99"/>
                  </a:lnTo>
                  <a:lnTo>
                    <a:pt x="264" y="104"/>
                  </a:lnTo>
                  <a:lnTo>
                    <a:pt x="263" y="105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1" y="108"/>
                  </a:lnTo>
                  <a:lnTo>
                    <a:pt x="260" y="109"/>
                  </a:lnTo>
                  <a:lnTo>
                    <a:pt x="258" y="109"/>
                  </a:lnTo>
                  <a:lnTo>
                    <a:pt x="258" y="110"/>
                  </a:lnTo>
                  <a:lnTo>
                    <a:pt x="257" y="111"/>
                  </a:lnTo>
                  <a:lnTo>
                    <a:pt x="257" y="112"/>
                  </a:lnTo>
                  <a:lnTo>
                    <a:pt x="256" y="112"/>
                  </a:lnTo>
                  <a:lnTo>
                    <a:pt x="256" y="113"/>
                  </a:lnTo>
                  <a:lnTo>
                    <a:pt x="256" y="115"/>
                  </a:lnTo>
                  <a:lnTo>
                    <a:pt x="256" y="116"/>
                  </a:lnTo>
                  <a:lnTo>
                    <a:pt x="255" y="117"/>
                  </a:lnTo>
                  <a:lnTo>
                    <a:pt x="254" y="117"/>
                  </a:lnTo>
                  <a:lnTo>
                    <a:pt x="253" y="117"/>
                  </a:lnTo>
                  <a:lnTo>
                    <a:pt x="254" y="117"/>
                  </a:lnTo>
                  <a:lnTo>
                    <a:pt x="254" y="118"/>
                  </a:lnTo>
                  <a:lnTo>
                    <a:pt x="255" y="119"/>
                  </a:lnTo>
                  <a:lnTo>
                    <a:pt x="255" y="120"/>
                  </a:lnTo>
                  <a:lnTo>
                    <a:pt x="255" y="121"/>
                  </a:lnTo>
                  <a:lnTo>
                    <a:pt x="254" y="121"/>
                  </a:lnTo>
                  <a:lnTo>
                    <a:pt x="253" y="121"/>
                  </a:lnTo>
                  <a:lnTo>
                    <a:pt x="253" y="122"/>
                  </a:lnTo>
                  <a:lnTo>
                    <a:pt x="252" y="122"/>
                  </a:lnTo>
                  <a:lnTo>
                    <a:pt x="252" y="122"/>
                  </a:lnTo>
                  <a:lnTo>
                    <a:pt x="252" y="124"/>
                  </a:lnTo>
                  <a:lnTo>
                    <a:pt x="252" y="125"/>
                  </a:lnTo>
                  <a:lnTo>
                    <a:pt x="253" y="125"/>
                  </a:lnTo>
                  <a:lnTo>
                    <a:pt x="253" y="126"/>
                  </a:lnTo>
                  <a:lnTo>
                    <a:pt x="253" y="127"/>
                  </a:lnTo>
                  <a:lnTo>
                    <a:pt x="253" y="128"/>
                  </a:lnTo>
                  <a:lnTo>
                    <a:pt x="253" y="129"/>
                  </a:lnTo>
                  <a:lnTo>
                    <a:pt x="253" y="130"/>
                  </a:lnTo>
                  <a:lnTo>
                    <a:pt x="253" y="132"/>
                  </a:lnTo>
                  <a:lnTo>
                    <a:pt x="252" y="132"/>
                  </a:lnTo>
                  <a:lnTo>
                    <a:pt x="252" y="133"/>
                  </a:lnTo>
                  <a:lnTo>
                    <a:pt x="253" y="133"/>
                  </a:lnTo>
                  <a:lnTo>
                    <a:pt x="253" y="134"/>
                  </a:lnTo>
                  <a:lnTo>
                    <a:pt x="254" y="134"/>
                  </a:lnTo>
                  <a:lnTo>
                    <a:pt x="254" y="135"/>
                  </a:lnTo>
                  <a:lnTo>
                    <a:pt x="254" y="136"/>
                  </a:lnTo>
                  <a:lnTo>
                    <a:pt x="254" y="137"/>
                  </a:lnTo>
                  <a:lnTo>
                    <a:pt x="254" y="138"/>
                  </a:lnTo>
                  <a:lnTo>
                    <a:pt x="254" y="139"/>
                  </a:lnTo>
                  <a:lnTo>
                    <a:pt x="254" y="141"/>
                  </a:lnTo>
                  <a:lnTo>
                    <a:pt x="253" y="142"/>
                  </a:lnTo>
                  <a:lnTo>
                    <a:pt x="252" y="143"/>
                  </a:lnTo>
                  <a:lnTo>
                    <a:pt x="252" y="145"/>
                  </a:lnTo>
                  <a:lnTo>
                    <a:pt x="252" y="146"/>
                  </a:lnTo>
                  <a:lnTo>
                    <a:pt x="251" y="147"/>
                  </a:lnTo>
                  <a:lnTo>
                    <a:pt x="251" y="149"/>
                  </a:lnTo>
                  <a:lnTo>
                    <a:pt x="252" y="149"/>
                  </a:lnTo>
                  <a:lnTo>
                    <a:pt x="253" y="150"/>
                  </a:lnTo>
                  <a:lnTo>
                    <a:pt x="253" y="150"/>
                  </a:lnTo>
                  <a:lnTo>
                    <a:pt x="252" y="151"/>
                  </a:lnTo>
                  <a:lnTo>
                    <a:pt x="251" y="152"/>
                  </a:lnTo>
                  <a:lnTo>
                    <a:pt x="251" y="153"/>
                  </a:lnTo>
                  <a:lnTo>
                    <a:pt x="249" y="154"/>
                  </a:lnTo>
                  <a:lnTo>
                    <a:pt x="249" y="155"/>
                  </a:lnTo>
                  <a:lnTo>
                    <a:pt x="248" y="155"/>
                  </a:lnTo>
                  <a:lnTo>
                    <a:pt x="247" y="155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59"/>
                  </a:lnTo>
                  <a:lnTo>
                    <a:pt x="247" y="160"/>
                  </a:lnTo>
                  <a:lnTo>
                    <a:pt x="246" y="161"/>
                  </a:lnTo>
                  <a:lnTo>
                    <a:pt x="245" y="161"/>
                  </a:lnTo>
                  <a:lnTo>
                    <a:pt x="244" y="161"/>
                  </a:lnTo>
                  <a:lnTo>
                    <a:pt x="244" y="162"/>
                  </a:lnTo>
                  <a:lnTo>
                    <a:pt x="244" y="163"/>
                  </a:lnTo>
                  <a:lnTo>
                    <a:pt x="243" y="163"/>
                  </a:lnTo>
                  <a:lnTo>
                    <a:pt x="243" y="164"/>
                  </a:lnTo>
                  <a:lnTo>
                    <a:pt x="241" y="164"/>
                  </a:lnTo>
                  <a:lnTo>
                    <a:pt x="241" y="166"/>
                  </a:lnTo>
                  <a:lnTo>
                    <a:pt x="240" y="166"/>
                  </a:lnTo>
                  <a:lnTo>
                    <a:pt x="238" y="166"/>
                  </a:lnTo>
                  <a:lnTo>
                    <a:pt x="238" y="164"/>
                  </a:lnTo>
                  <a:lnTo>
                    <a:pt x="237" y="163"/>
                  </a:lnTo>
                  <a:lnTo>
                    <a:pt x="237" y="162"/>
                  </a:lnTo>
                  <a:lnTo>
                    <a:pt x="236" y="162"/>
                  </a:lnTo>
                  <a:lnTo>
                    <a:pt x="235" y="162"/>
                  </a:lnTo>
                  <a:lnTo>
                    <a:pt x="234" y="162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1" y="162"/>
                  </a:lnTo>
                  <a:lnTo>
                    <a:pt x="231" y="163"/>
                  </a:lnTo>
                  <a:lnTo>
                    <a:pt x="231" y="164"/>
                  </a:lnTo>
                  <a:lnTo>
                    <a:pt x="231" y="166"/>
                  </a:lnTo>
                  <a:lnTo>
                    <a:pt x="230" y="167"/>
                  </a:lnTo>
                  <a:lnTo>
                    <a:pt x="229" y="167"/>
                  </a:lnTo>
                  <a:lnTo>
                    <a:pt x="228" y="167"/>
                  </a:lnTo>
                  <a:lnTo>
                    <a:pt x="227" y="167"/>
                  </a:lnTo>
                  <a:lnTo>
                    <a:pt x="226" y="167"/>
                  </a:lnTo>
                  <a:lnTo>
                    <a:pt x="224" y="168"/>
                  </a:lnTo>
                  <a:lnTo>
                    <a:pt x="224" y="169"/>
                  </a:lnTo>
                  <a:lnTo>
                    <a:pt x="224" y="170"/>
                  </a:lnTo>
                  <a:lnTo>
                    <a:pt x="223" y="170"/>
                  </a:lnTo>
                  <a:lnTo>
                    <a:pt x="223" y="171"/>
                  </a:lnTo>
                  <a:lnTo>
                    <a:pt x="223" y="172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3" y="175"/>
                  </a:lnTo>
                  <a:lnTo>
                    <a:pt x="223" y="176"/>
                  </a:lnTo>
                  <a:lnTo>
                    <a:pt x="222" y="176"/>
                  </a:lnTo>
                  <a:lnTo>
                    <a:pt x="221" y="176"/>
                  </a:lnTo>
                  <a:lnTo>
                    <a:pt x="221" y="177"/>
                  </a:lnTo>
                  <a:lnTo>
                    <a:pt x="220" y="176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3"/>
                  </a:lnTo>
                  <a:lnTo>
                    <a:pt x="220" y="172"/>
                  </a:lnTo>
                  <a:lnTo>
                    <a:pt x="219" y="172"/>
                  </a:lnTo>
                  <a:lnTo>
                    <a:pt x="220" y="171"/>
                  </a:lnTo>
                  <a:lnTo>
                    <a:pt x="220" y="170"/>
                  </a:lnTo>
                  <a:lnTo>
                    <a:pt x="220" y="169"/>
                  </a:lnTo>
                  <a:lnTo>
                    <a:pt x="220" y="168"/>
                  </a:lnTo>
                  <a:lnTo>
                    <a:pt x="219" y="167"/>
                  </a:lnTo>
                  <a:lnTo>
                    <a:pt x="218" y="167"/>
                  </a:lnTo>
                  <a:lnTo>
                    <a:pt x="217" y="166"/>
                  </a:lnTo>
                  <a:lnTo>
                    <a:pt x="215" y="166"/>
                  </a:lnTo>
                  <a:lnTo>
                    <a:pt x="214" y="166"/>
                  </a:lnTo>
                  <a:lnTo>
                    <a:pt x="214" y="167"/>
                  </a:lnTo>
                  <a:lnTo>
                    <a:pt x="213" y="168"/>
                  </a:lnTo>
                  <a:lnTo>
                    <a:pt x="213" y="169"/>
                  </a:lnTo>
                  <a:lnTo>
                    <a:pt x="213" y="170"/>
                  </a:lnTo>
                  <a:lnTo>
                    <a:pt x="213" y="171"/>
                  </a:lnTo>
                  <a:lnTo>
                    <a:pt x="212" y="171"/>
                  </a:lnTo>
                  <a:lnTo>
                    <a:pt x="211" y="170"/>
                  </a:lnTo>
                  <a:lnTo>
                    <a:pt x="210" y="170"/>
                  </a:lnTo>
                  <a:lnTo>
                    <a:pt x="209" y="169"/>
                  </a:lnTo>
                  <a:lnTo>
                    <a:pt x="208" y="168"/>
                  </a:lnTo>
                  <a:lnTo>
                    <a:pt x="208" y="167"/>
                  </a:lnTo>
                  <a:lnTo>
                    <a:pt x="206" y="167"/>
                  </a:lnTo>
                  <a:lnTo>
                    <a:pt x="205" y="167"/>
                  </a:lnTo>
                  <a:lnTo>
                    <a:pt x="204" y="168"/>
                  </a:lnTo>
                  <a:lnTo>
                    <a:pt x="204" y="169"/>
                  </a:lnTo>
                  <a:lnTo>
                    <a:pt x="204" y="170"/>
                  </a:lnTo>
                  <a:lnTo>
                    <a:pt x="204" y="171"/>
                  </a:lnTo>
                  <a:lnTo>
                    <a:pt x="204" y="172"/>
                  </a:lnTo>
                  <a:lnTo>
                    <a:pt x="203" y="173"/>
                  </a:lnTo>
                  <a:lnTo>
                    <a:pt x="203" y="175"/>
                  </a:lnTo>
                  <a:lnTo>
                    <a:pt x="204" y="175"/>
                  </a:lnTo>
                  <a:lnTo>
                    <a:pt x="205" y="175"/>
                  </a:lnTo>
                  <a:lnTo>
                    <a:pt x="206" y="175"/>
                  </a:lnTo>
                  <a:lnTo>
                    <a:pt x="208" y="175"/>
                  </a:lnTo>
                  <a:lnTo>
                    <a:pt x="209" y="176"/>
                  </a:lnTo>
                  <a:lnTo>
                    <a:pt x="210" y="177"/>
                  </a:lnTo>
                  <a:lnTo>
                    <a:pt x="210" y="177"/>
                  </a:lnTo>
                  <a:lnTo>
                    <a:pt x="210" y="178"/>
                  </a:lnTo>
                  <a:lnTo>
                    <a:pt x="209" y="178"/>
                  </a:lnTo>
                  <a:lnTo>
                    <a:pt x="209" y="179"/>
                  </a:lnTo>
                  <a:lnTo>
                    <a:pt x="208" y="179"/>
                  </a:lnTo>
                  <a:lnTo>
                    <a:pt x="206" y="180"/>
                  </a:lnTo>
                  <a:lnTo>
                    <a:pt x="205" y="180"/>
                  </a:lnTo>
                  <a:lnTo>
                    <a:pt x="205" y="181"/>
                  </a:lnTo>
                  <a:lnTo>
                    <a:pt x="205" y="183"/>
                  </a:lnTo>
                  <a:lnTo>
                    <a:pt x="204" y="183"/>
                  </a:lnTo>
                  <a:lnTo>
                    <a:pt x="204" y="184"/>
                  </a:lnTo>
                  <a:lnTo>
                    <a:pt x="204" y="185"/>
                  </a:lnTo>
                  <a:lnTo>
                    <a:pt x="204" y="186"/>
                  </a:lnTo>
                  <a:lnTo>
                    <a:pt x="204" y="187"/>
                  </a:lnTo>
                  <a:lnTo>
                    <a:pt x="203" y="188"/>
                  </a:lnTo>
                  <a:lnTo>
                    <a:pt x="202" y="187"/>
                  </a:lnTo>
                  <a:lnTo>
                    <a:pt x="201" y="187"/>
                  </a:lnTo>
                  <a:lnTo>
                    <a:pt x="200" y="187"/>
                  </a:lnTo>
                  <a:lnTo>
                    <a:pt x="198" y="187"/>
                  </a:lnTo>
                  <a:lnTo>
                    <a:pt x="197" y="186"/>
                  </a:lnTo>
                  <a:lnTo>
                    <a:pt x="196" y="186"/>
                  </a:lnTo>
                  <a:lnTo>
                    <a:pt x="195" y="186"/>
                  </a:lnTo>
                  <a:lnTo>
                    <a:pt x="194" y="187"/>
                  </a:lnTo>
                  <a:lnTo>
                    <a:pt x="194" y="188"/>
                  </a:lnTo>
                  <a:lnTo>
                    <a:pt x="194" y="189"/>
                  </a:lnTo>
                  <a:lnTo>
                    <a:pt x="194" y="190"/>
                  </a:lnTo>
                  <a:lnTo>
                    <a:pt x="193" y="190"/>
                  </a:lnTo>
                  <a:lnTo>
                    <a:pt x="193" y="192"/>
                  </a:lnTo>
                  <a:lnTo>
                    <a:pt x="194" y="192"/>
                  </a:lnTo>
                  <a:lnTo>
                    <a:pt x="194" y="193"/>
                  </a:lnTo>
                  <a:lnTo>
                    <a:pt x="193" y="194"/>
                  </a:lnTo>
                  <a:lnTo>
                    <a:pt x="193" y="195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7"/>
                  </a:lnTo>
                  <a:lnTo>
                    <a:pt x="192" y="198"/>
                  </a:lnTo>
                  <a:lnTo>
                    <a:pt x="191" y="200"/>
                  </a:lnTo>
                  <a:lnTo>
                    <a:pt x="189" y="200"/>
                  </a:lnTo>
                  <a:lnTo>
                    <a:pt x="189" y="198"/>
                  </a:lnTo>
                  <a:lnTo>
                    <a:pt x="191" y="197"/>
                  </a:lnTo>
                  <a:lnTo>
                    <a:pt x="191" y="196"/>
                  </a:lnTo>
                  <a:lnTo>
                    <a:pt x="188" y="194"/>
                  </a:lnTo>
                  <a:lnTo>
                    <a:pt x="188" y="193"/>
                  </a:lnTo>
                  <a:lnTo>
                    <a:pt x="187" y="193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5" y="195"/>
                  </a:lnTo>
                  <a:lnTo>
                    <a:pt x="185" y="196"/>
                  </a:lnTo>
                  <a:lnTo>
                    <a:pt x="185" y="198"/>
                  </a:lnTo>
                  <a:lnTo>
                    <a:pt x="185" y="200"/>
                  </a:lnTo>
                  <a:lnTo>
                    <a:pt x="185" y="201"/>
                  </a:lnTo>
                  <a:lnTo>
                    <a:pt x="185" y="202"/>
                  </a:lnTo>
                  <a:lnTo>
                    <a:pt x="184" y="202"/>
                  </a:lnTo>
                  <a:lnTo>
                    <a:pt x="183" y="202"/>
                  </a:lnTo>
                  <a:lnTo>
                    <a:pt x="180" y="203"/>
                  </a:lnTo>
                  <a:lnTo>
                    <a:pt x="180" y="202"/>
                  </a:lnTo>
                  <a:lnTo>
                    <a:pt x="179" y="202"/>
                  </a:lnTo>
                  <a:lnTo>
                    <a:pt x="178" y="202"/>
                  </a:lnTo>
                  <a:lnTo>
                    <a:pt x="177" y="202"/>
                  </a:lnTo>
                  <a:lnTo>
                    <a:pt x="176" y="203"/>
                  </a:lnTo>
                  <a:lnTo>
                    <a:pt x="176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4" y="204"/>
                  </a:lnTo>
                  <a:lnTo>
                    <a:pt x="174" y="205"/>
                  </a:lnTo>
                  <a:lnTo>
                    <a:pt x="172" y="206"/>
                  </a:lnTo>
                  <a:lnTo>
                    <a:pt x="171" y="207"/>
                  </a:lnTo>
                  <a:lnTo>
                    <a:pt x="170" y="209"/>
                  </a:lnTo>
                  <a:lnTo>
                    <a:pt x="169" y="210"/>
                  </a:lnTo>
                  <a:lnTo>
                    <a:pt x="168" y="210"/>
                  </a:lnTo>
                  <a:lnTo>
                    <a:pt x="167" y="211"/>
                  </a:lnTo>
                  <a:lnTo>
                    <a:pt x="167" y="212"/>
                  </a:lnTo>
                  <a:lnTo>
                    <a:pt x="167" y="215"/>
                  </a:lnTo>
                  <a:lnTo>
                    <a:pt x="166" y="217"/>
                  </a:lnTo>
                  <a:lnTo>
                    <a:pt x="167" y="217"/>
                  </a:lnTo>
                  <a:lnTo>
                    <a:pt x="168" y="217"/>
                  </a:lnTo>
                  <a:lnTo>
                    <a:pt x="168" y="218"/>
                  </a:lnTo>
                  <a:lnTo>
                    <a:pt x="168" y="219"/>
                  </a:lnTo>
                  <a:lnTo>
                    <a:pt x="167" y="219"/>
                  </a:lnTo>
                  <a:lnTo>
                    <a:pt x="167" y="220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4" y="221"/>
                  </a:lnTo>
                  <a:lnTo>
                    <a:pt x="164" y="222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64" y="226"/>
                  </a:lnTo>
                  <a:lnTo>
                    <a:pt x="164" y="227"/>
                  </a:lnTo>
                  <a:lnTo>
                    <a:pt x="163" y="227"/>
                  </a:lnTo>
                  <a:lnTo>
                    <a:pt x="162" y="228"/>
                  </a:lnTo>
                  <a:lnTo>
                    <a:pt x="161" y="228"/>
                  </a:lnTo>
                  <a:lnTo>
                    <a:pt x="160" y="228"/>
                  </a:lnTo>
                  <a:lnTo>
                    <a:pt x="160" y="229"/>
                  </a:lnTo>
                  <a:lnTo>
                    <a:pt x="159" y="230"/>
                  </a:lnTo>
                  <a:lnTo>
                    <a:pt x="158" y="231"/>
                  </a:lnTo>
                  <a:lnTo>
                    <a:pt x="158" y="231"/>
                  </a:lnTo>
                  <a:lnTo>
                    <a:pt x="158" y="232"/>
                  </a:lnTo>
                  <a:lnTo>
                    <a:pt x="158" y="234"/>
                  </a:lnTo>
                  <a:lnTo>
                    <a:pt x="158" y="235"/>
                  </a:lnTo>
                  <a:lnTo>
                    <a:pt x="158" y="236"/>
                  </a:lnTo>
                  <a:lnTo>
                    <a:pt x="157" y="236"/>
                  </a:lnTo>
                  <a:lnTo>
                    <a:pt x="157" y="237"/>
                  </a:lnTo>
                  <a:lnTo>
                    <a:pt x="155" y="237"/>
                  </a:lnTo>
                  <a:lnTo>
                    <a:pt x="154" y="238"/>
                  </a:lnTo>
                  <a:lnTo>
                    <a:pt x="154" y="239"/>
                  </a:lnTo>
                  <a:lnTo>
                    <a:pt x="153" y="239"/>
                  </a:lnTo>
                  <a:lnTo>
                    <a:pt x="153" y="240"/>
                  </a:lnTo>
                  <a:lnTo>
                    <a:pt x="152" y="242"/>
                  </a:lnTo>
                  <a:lnTo>
                    <a:pt x="152" y="243"/>
                  </a:lnTo>
                  <a:lnTo>
                    <a:pt x="151" y="243"/>
                  </a:lnTo>
                  <a:lnTo>
                    <a:pt x="150" y="243"/>
                  </a:lnTo>
                  <a:lnTo>
                    <a:pt x="149" y="243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6" y="240"/>
                  </a:lnTo>
                  <a:lnTo>
                    <a:pt x="145" y="240"/>
                  </a:lnTo>
                  <a:lnTo>
                    <a:pt x="144" y="242"/>
                  </a:lnTo>
                  <a:lnTo>
                    <a:pt x="144" y="243"/>
                  </a:lnTo>
                  <a:lnTo>
                    <a:pt x="143" y="243"/>
                  </a:lnTo>
                  <a:lnTo>
                    <a:pt x="143" y="244"/>
                  </a:lnTo>
                  <a:lnTo>
                    <a:pt x="143" y="243"/>
                  </a:lnTo>
                  <a:lnTo>
                    <a:pt x="142" y="243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1" y="243"/>
                  </a:lnTo>
                  <a:lnTo>
                    <a:pt x="140" y="243"/>
                  </a:lnTo>
                  <a:lnTo>
                    <a:pt x="138" y="243"/>
                  </a:lnTo>
                  <a:lnTo>
                    <a:pt x="137" y="242"/>
                  </a:lnTo>
                  <a:lnTo>
                    <a:pt x="137" y="242"/>
                  </a:lnTo>
                  <a:lnTo>
                    <a:pt x="136" y="242"/>
                  </a:lnTo>
                  <a:lnTo>
                    <a:pt x="137" y="243"/>
                  </a:lnTo>
                  <a:lnTo>
                    <a:pt x="136" y="243"/>
                  </a:lnTo>
                  <a:lnTo>
                    <a:pt x="135" y="243"/>
                  </a:lnTo>
                  <a:lnTo>
                    <a:pt x="134" y="243"/>
                  </a:lnTo>
                  <a:lnTo>
                    <a:pt x="134" y="244"/>
                  </a:lnTo>
                  <a:lnTo>
                    <a:pt x="133" y="244"/>
                  </a:lnTo>
                  <a:lnTo>
                    <a:pt x="133" y="245"/>
                  </a:lnTo>
                  <a:lnTo>
                    <a:pt x="132" y="245"/>
                  </a:lnTo>
                  <a:lnTo>
                    <a:pt x="131" y="245"/>
                  </a:lnTo>
                  <a:lnTo>
                    <a:pt x="129" y="245"/>
                  </a:lnTo>
                  <a:lnTo>
                    <a:pt x="128" y="244"/>
                  </a:lnTo>
                  <a:lnTo>
                    <a:pt x="128" y="245"/>
                  </a:lnTo>
                  <a:lnTo>
                    <a:pt x="127" y="245"/>
                  </a:lnTo>
                  <a:lnTo>
                    <a:pt x="127" y="246"/>
                  </a:lnTo>
                  <a:lnTo>
                    <a:pt x="127" y="247"/>
                  </a:lnTo>
                  <a:lnTo>
                    <a:pt x="126" y="247"/>
                  </a:lnTo>
                  <a:lnTo>
                    <a:pt x="125" y="248"/>
                  </a:lnTo>
                  <a:lnTo>
                    <a:pt x="123" y="248"/>
                  </a:lnTo>
                  <a:lnTo>
                    <a:pt x="123" y="247"/>
                  </a:lnTo>
                  <a:lnTo>
                    <a:pt x="121" y="247"/>
                  </a:lnTo>
                  <a:lnTo>
                    <a:pt x="120" y="248"/>
                  </a:lnTo>
                  <a:lnTo>
                    <a:pt x="119" y="248"/>
                  </a:lnTo>
                  <a:lnTo>
                    <a:pt x="118" y="248"/>
                  </a:lnTo>
                  <a:lnTo>
                    <a:pt x="118" y="247"/>
                  </a:lnTo>
                  <a:lnTo>
                    <a:pt x="117" y="247"/>
                  </a:lnTo>
                  <a:lnTo>
                    <a:pt x="117" y="246"/>
                  </a:lnTo>
                  <a:lnTo>
                    <a:pt x="116" y="246"/>
                  </a:lnTo>
                  <a:lnTo>
                    <a:pt x="115" y="246"/>
                  </a:lnTo>
                  <a:lnTo>
                    <a:pt x="115" y="247"/>
                  </a:lnTo>
                  <a:lnTo>
                    <a:pt x="115" y="248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9"/>
                  </a:lnTo>
                  <a:lnTo>
                    <a:pt x="110" y="249"/>
                  </a:lnTo>
                  <a:lnTo>
                    <a:pt x="109" y="251"/>
                  </a:lnTo>
                  <a:lnTo>
                    <a:pt x="109" y="252"/>
                  </a:lnTo>
                  <a:lnTo>
                    <a:pt x="109" y="253"/>
                  </a:lnTo>
                  <a:lnTo>
                    <a:pt x="108" y="253"/>
                  </a:lnTo>
                  <a:lnTo>
                    <a:pt x="104" y="253"/>
                  </a:lnTo>
                  <a:lnTo>
                    <a:pt x="103" y="253"/>
                  </a:lnTo>
                  <a:lnTo>
                    <a:pt x="103" y="252"/>
                  </a:lnTo>
                  <a:lnTo>
                    <a:pt x="102" y="251"/>
                  </a:lnTo>
                  <a:lnTo>
                    <a:pt x="101" y="251"/>
                  </a:lnTo>
                  <a:lnTo>
                    <a:pt x="101" y="252"/>
                  </a:lnTo>
                  <a:lnTo>
                    <a:pt x="100" y="252"/>
                  </a:lnTo>
                  <a:lnTo>
                    <a:pt x="99" y="252"/>
                  </a:lnTo>
                  <a:lnTo>
                    <a:pt x="98" y="252"/>
                  </a:lnTo>
                  <a:lnTo>
                    <a:pt x="98" y="251"/>
                  </a:lnTo>
                  <a:lnTo>
                    <a:pt x="97" y="251"/>
                  </a:lnTo>
                  <a:lnTo>
                    <a:pt x="95" y="251"/>
                  </a:lnTo>
                  <a:lnTo>
                    <a:pt x="94" y="252"/>
                  </a:lnTo>
                  <a:lnTo>
                    <a:pt x="93" y="253"/>
                  </a:lnTo>
                  <a:lnTo>
                    <a:pt x="92" y="253"/>
                  </a:lnTo>
                  <a:lnTo>
                    <a:pt x="91" y="254"/>
                  </a:lnTo>
                  <a:lnTo>
                    <a:pt x="90" y="254"/>
                  </a:lnTo>
                  <a:lnTo>
                    <a:pt x="89" y="253"/>
                  </a:lnTo>
                  <a:lnTo>
                    <a:pt x="88" y="254"/>
                  </a:lnTo>
                  <a:lnTo>
                    <a:pt x="85" y="254"/>
                  </a:lnTo>
                  <a:lnTo>
                    <a:pt x="84" y="255"/>
                  </a:lnTo>
                  <a:lnTo>
                    <a:pt x="83" y="255"/>
                  </a:lnTo>
                  <a:lnTo>
                    <a:pt x="83" y="256"/>
                  </a:lnTo>
                  <a:lnTo>
                    <a:pt x="83" y="256"/>
                  </a:lnTo>
                  <a:lnTo>
                    <a:pt x="82" y="257"/>
                  </a:lnTo>
                  <a:lnTo>
                    <a:pt x="81" y="257"/>
                  </a:lnTo>
                  <a:lnTo>
                    <a:pt x="80" y="257"/>
                  </a:lnTo>
                  <a:lnTo>
                    <a:pt x="78" y="256"/>
                  </a:lnTo>
                  <a:lnTo>
                    <a:pt x="77" y="256"/>
                  </a:lnTo>
                  <a:lnTo>
                    <a:pt x="77" y="257"/>
                  </a:lnTo>
                  <a:lnTo>
                    <a:pt x="77" y="259"/>
                  </a:lnTo>
                  <a:lnTo>
                    <a:pt x="76" y="259"/>
                  </a:lnTo>
                  <a:lnTo>
                    <a:pt x="76" y="259"/>
                  </a:lnTo>
                  <a:lnTo>
                    <a:pt x="75" y="259"/>
                  </a:lnTo>
                  <a:lnTo>
                    <a:pt x="75" y="260"/>
                  </a:lnTo>
                  <a:lnTo>
                    <a:pt x="76" y="260"/>
                  </a:lnTo>
                  <a:lnTo>
                    <a:pt x="75" y="261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3" y="262"/>
                  </a:lnTo>
                  <a:lnTo>
                    <a:pt x="72" y="261"/>
                  </a:lnTo>
                  <a:lnTo>
                    <a:pt x="71" y="260"/>
                  </a:lnTo>
                  <a:lnTo>
                    <a:pt x="72" y="260"/>
                  </a:lnTo>
                  <a:lnTo>
                    <a:pt x="72" y="259"/>
                  </a:lnTo>
                  <a:lnTo>
                    <a:pt x="71" y="259"/>
                  </a:lnTo>
                  <a:lnTo>
                    <a:pt x="69" y="259"/>
                  </a:lnTo>
                  <a:lnTo>
                    <a:pt x="68" y="259"/>
                  </a:lnTo>
                  <a:lnTo>
                    <a:pt x="67" y="260"/>
                  </a:lnTo>
                  <a:lnTo>
                    <a:pt x="66" y="261"/>
                  </a:lnTo>
                  <a:lnTo>
                    <a:pt x="65" y="261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5" y="262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60" y="264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7" y="263"/>
                  </a:lnTo>
                  <a:lnTo>
                    <a:pt x="56" y="264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5" y="265"/>
                  </a:lnTo>
                  <a:lnTo>
                    <a:pt x="55" y="264"/>
                  </a:lnTo>
                  <a:lnTo>
                    <a:pt x="55" y="263"/>
                  </a:lnTo>
                  <a:lnTo>
                    <a:pt x="54" y="263"/>
                  </a:lnTo>
                  <a:lnTo>
                    <a:pt x="54" y="264"/>
                  </a:lnTo>
                  <a:lnTo>
                    <a:pt x="54" y="265"/>
                  </a:lnTo>
                  <a:lnTo>
                    <a:pt x="54" y="266"/>
                  </a:lnTo>
                  <a:lnTo>
                    <a:pt x="52" y="266"/>
                  </a:lnTo>
                  <a:lnTo>
                    <a:pt x="52" y="265"/>
                  </a:lnTo>
                  <a:lnTo>
                    <a:pt x="52" y="264"/>
                  </a:lnTo>
                  <a:lnTo>
                    <a:pt x="52" y="263"/>
                  </a:lnTo>
                  <a:lnTo>
                    <a:pt x="51" y="263"/>
                  </a:lnTo>
                  <a:lnTo>
                    <a:pt x="51" y="264"/>
                  </a:lnTo>
                  <a:lnTo>
                    <a:pt x="50" y="264"/>
                  </a:lnTo>
                  <a:lnTo>
                    <a:pt x="49" y="264"/>
                  </a:lnTo>
                  <a:lnTo>
                    <a:pt x="50" y="263"/>
                  </a:lnTo>
                  <a:lnTo>
                    <a:pt x="51" y="263"/>
                  </a:lnTo>
                  <a:lnTo>
                    <a:pt x="51" y="262"/>
                  </a:lnTo>
                  <a:lnTo>
                    <a:pt x="50" y="262"/>
                  </a:lnTo>
                  <a:lnTo>
                    <a:pt x="49" y="261"/>
                  </a:lnTo>
                  <a:lnTo>
                    <a:pt x="48" y="262"/>
                  </a:lnTo>
                  <a:lnTo>
                    <a:pt x="47" y="262"/>
                  </a:lnTo>
                  <a:lnTo>
                    <a:pt x="46" y="262"/>
                  </a:lnTo>
                  <a:lnTo>
                    <a:pt x="46" y="261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4" y="261"/>
                  </a:lnTo>
                  <a:lnTo>
                    <a:pt x="43" y="261"/>
                  </a:lnTo>
                  <a:lnTo>
                    <a:pt x="43" y="260"/>
                  </a:lnTo>
                  <a:lnTo>
                    <a:pt x="43" y="259"/>
                  </a:lnTo>
                  <a:lnTo>
                    <a:pt x="42" y="259"/>
                  </a:lnTo>
                  <a:lnTo>
                    <a:pt x="41" y="259"/>
                  </a:lnTo>
                  <a:lnTo>
                    <a:pt x="41" y="259"/>
                  </a:lnTo>
                  <a:lnTo>
                    <a:pt x="41" y="257"/>
                  </a:lnTo>
                  <a:lnTo>
                    <a:pt x="40" y="257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41" y="259"/>
                  </a:lnTo>
                  <a:lnTo>
                    <a:pt x="41" y="260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0" y="260"/>
                  </a:lnTo>
                  <a:lnTo>
                    <a:pt x="39" y="260"/>
                  </a:lnTo>
                  <a:lnTo>
                    <a:pt x="38" y="260"/>
                  </a:lnTo>
                  <a:lnTo>
                    <a:pt x="37" y="260"/>
                  </a:lnTo>
                  <a:lnTo>
                    <a:pt x="35" y="261"/>
                  </a:lnTo>
                  <a:lnTo>
                    <a:pt x="35" y="260"/>
                  </a:lnTo>
                  <a:lnTo>
                    <a:pt x="35" y="259"/>
                  </a:lnTo>
                  <a:lnTo>
                    <a:pt x="35" y="259"/>
                  </a:lnTo>
                  <a:lnTo>
                    <a:pt x="35" y="257"/>
                  </a:lnTo>
                  <a:lnTo>
                    <a:pt x="35" y="256"/>
                  </a:lnTo>
                  <a:lnTo>
                    <a:pt x="35" y="255"/>
                  </a:lnTo>
                  <a:lnTo>
                    <a:pt x="37" y="255"/>
                  </a:lnTo>
                  <a:lnTo>
                    <a:pt x="35" y="254"/>
                  </a:lnTo>
                  <a:lnTo>
                    <a:pt x="35" y="255"/>
                  </a:lnTo>
                  <a:lnTo>
                    <a:pt x="34" y="255"/>
                  </a:lnTo>
                  <a:lnTo>
                    <a:pt x="34" y="254"/>
                  </a:lnTo>
                  <a:lnTo>
                    <a:pt x="34" y="253"/>
                  </a:lnTo>
                  <a:lnTo>
                    <a:pt x="32" y="251"/>
                  </a:lnTo>
                  <a:lnTo>
                    <a:pt x="31" y="251"/>
                  </a:lnTo>
                  <a:lnTo>
                    <a:pt x="30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27" y="246"/>
                  </a:lnTo>
                  <a:lnTo>
                    <a:pt x="27" y="247"/>
                  </a:lnTo>
                  <a:lnTo>
                    <a:pt x="26" y="247"/>
                  </a:lnTo>
                  <a:lnTo>
                    <a:pt x="26" y="246"/>
                  </a:lnTo>
                  <a:lnTo>
                    <a:pt x="25" y="246"/>
                  </a:lnTo>
                  <a:lnTo>
                    <a:pt x="24" y="246"/>
                  </a:lnTo>
                  <a:lnTo>
                    <a:pt x="24" y="245"/>
                  </a:lnTo>
                  <a:lnTo>
                    <a:pt x="23" y="244"/>
                  </a:lnTo>
                  <a:lnTo>
                    <a:pt x="22" y="244"/>
                  </a:lnTo>
                  <a:lnTo>
                    <a:pt x="22" y="243"/>
                  </a:lnTo>
                  <a:lnTo>
                    <a:pt x="22" y="242"/>
                  </a:lnTo>
                  <a:lnTo>
                    <a:pt x="21" y="242"/>
                  </a:lnTo>
                  <a:lnTo>
                    <a:pt x="20" y="242"/>
                  </a:lnTo>
                  <a:lnTo>
                    <a:pt x="18" y="240"/>
                  </a:lnTo>
                  <a:lnTo>
                    <a:pt x="18" y="239"/>
                  </a:lnTo>
                  <a:lnTo>
                    <a:pt x="20" y="239"/>
                  </a:lnTo>
                  <a:lnTo>
                    <a:pt x="20" y="238"/>
                  </a:lnTo>
                  <a:lnTo>
                    <a:pt x="18" y="237"/>
                  </a:lnTo>
                  <a:lnTo>
                    <a:pt x="17" y="237"/>
                  </a:lnTo>
                  <a:lnTo>
                    <a:pt x="17" y="236"/>
                  </a:lnTo>
                  <a:lnTo>
                    <a:pt x="18" y="236"/>
                  </a:lnTo>
                  <a:lnTo>
                    <a:pt x="18" y="235"/>
                  </a:lnTo>
                  <a:lnTo>
                    <a:pt x="17" y="234"/>
                  </a:lnTo>
                  <a:lnTo>
                    <a:pt x="16" y="234"/>
                  </a:lnTo>
                  <a:lnTo>
                    <a:pt x="16" y="232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6" y="230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20" y="228"/>
                  </a:lnTo>
                  <a:lnTo>
                    <a:pt x="20" y="227"/>
                  </a:lnTo>
                  <a:lnTo>
                    <a:pt x="18" y="227"/>
                  </a:lnTo>
                  <a:lnTo>
                    <a:pt x="17" y="227"/>
                  </a:lnTo>
                  <a:lnTo>
                    <a:pt x="17" y="226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7" y="225"/>
                  </a:lnTo>
                  <a:lnTo>
                    <a:pt x="17" y="223"/>
                  </a:lnTo>
                  <a:lnTo>
                    <a:pt x="16" y="222"/>
                  </a:lnTo>
                  <a:lnTo>
                    <a:pt x="16" y="221"/>
                  </a:lnTo>
                  <a:lnTo>
                    <a:pt x="15" y="221"/>
                  </a:lnTo>
                  <a:lnTo>
                    <a:pt x="14" y="221"/>
                  </a:lnTo>
                  <a:lnTo>
                    <a:pt x="14" y="220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2" y="212"/>
                  </a:lnTo>
                  <a:lnTo>
                    <a:pt x="12" y="211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8" y="209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8" y="204"/>
                  </a:lnTo>
                  <a:lnTo>
                    <a:pt x="7" y="204"/>
                  </a:lnTo>
                  <a:lnTo>
                    <a:pt x="6" y="204"/>
                  </a:lnTo>
                  <a:lnTo>
                    <a:pt x="7" y="204"/>
                  </a:lnTo>
                  <a:lnTo>
                    <a:pt x="7" y="203"/>
                  </a:lnTo>
                  <a:lnTo>
                    <a:pt x="6" y="203"/>
                  </a:lnTo>
                  <a:lnTo>
                    <a:pt x="6" y="202"/>
                  </a:lnTo>
                  <a:lnTo>
                    <a:pt x="4" y="202"/>
                  </a:lnTo>
                  <a:lnTo>
                    <a:pt x="3" y="202"/>
                  </a:lnTo>
                  <a:lnTo>
                    <a:pt x="1" y="202"/>
                  </a:lnTo>
                  <a:lnTo>
                    <a:pt x="3" y="201"/>
                  </a:lnTo>
                  <a:lnTo>
                    <a:pt x="3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198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1" y="194"/>
                  </a:lnTo>
                  <a:lnTo>
                    <a:pt x="0" y="193"/>
                  </a:lnTo>
                  <a:lnTo>
                    <a:pt x="1" y="192"/>
                  </a:lnTo>
                  <a:lnTo>
                    <a:pt x="3" y="190"/>
                  </a:lnTo>
                  <a:lnTo>
                    <a:pt x="6" y="187"/>
                  </a:lnTo>
                  <a:lnTo>
                    <a:pt x="8" y="184"/>
                  </a:lnTo>
                  <a:lnTo>
                    <a:pt x="9" y="183"/>
                  </a:lnTo>
                  <a:lnTo>
                    <a:pt x="11" y="183"/>
                  </a:lnTo>
                  <a:lnTo>
                    <a:pt x="12" y="181"/>
                  </a:lnTo>
                  <a:lnTo>
                    <a:pt x="13" y="180"/>
                  </a:lnTo>
                  <a:lnTo>
                    <a:pt x="14" y="179"/>
                  </a:lnTo>
                  <a:lnTo>
                    <a:pt x="15" y="179"/>
                  </a:lnTo>
                  <a:lnTo>
                    <a:pt x="16" y="178"/>
                  </a:lnTo>
                  <a:lnTo>
                    <a:pt x="17" y="178"/>
                  </a:lnTo>
                  <a:lnTo>
                    <a:pt x="18" y="178"/>
                  </a:lnTo>
                  <a:lnTo>
                    <a:pt x="21" y="177"/>
                  </a:lnTo>
                  <a:lnTo>
                    <a:pt x="22" y="177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7" y="176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9" y="175"/>
                  </a:lnTo>
                  <a:lnTo>
                    <a:pt x="31" y="173"/>
                  </a:lnTo>
                  <a:lnTo>
                    <a:pt x="32" y="173"/>
                  </a:lnTo>
                  <a:lnTo>
                    <a:pt x="32" y="172"/>
                  </a:lnTo>
                  <a:lnTo>
                    <a:pt x="33" y="172"/>
                  </a:lnTo>
                  <a:lnTo>
                    <a:pt x="34" y="172"/>
                  </a:lnTo>
                  <a:lnTo>
                    <a:pt x="34" y="173"/>
                  </a:lnTo>
                  <a:lnTo>
                    <a:pt x="37" y="173"/>
                  </a:lnTo>
                  <a:lnTo>
                    <a:pt x="38" y="173"/>
                  </a:lnTo>
                  <a:lnTo>
                    <a:pt x="39" y="173"/>
                  </a:lnTo>
                  <a:lnTo>
                    <a:pt x="39" y="172"/>
                  </a:lnTo>
                  <a:lnTo>
                    <a:pt x="40" y="172"/>
                  </a:lnTo>
                  <a:lnTo>
                    <a:pt x="41" y="172"/>
                  </a:lnTo>
                  <a:lnTo>
                    <a:pt x="42" y="172"/>
                  </a:lnTo>
                  <a:lnTo>
                    <a:pt x="43" y="171"/>
                  </a:lnTo>
                  <a:lnTo>
                    <a:pt x="44" y="170"/>
                  </a:lnTo>
                  <a:lnTo>
                    <a:pt x="46" y="170"/>
                  </a:lnTo>
                  <a:lnTo>
                    <a:pt x="47" y="169"/>
                  </a:lnTo>
                  <a:lnTo>
                    <a:pt x="48" y="169"/>
                  </a:lnTo>
                  <a:lnTo>
                    <a:pt x="48" y="168"/>
                  </a:lnTo>
                  <a:lnTo>
                    <a:pt x="49" y="168"/>
                  </a:lnTo>
                  <a:lnTo>
                    <a:pt x="50" y="168"/>
                  </a:lnTo>
                  <a:lnTo>
                    <a:pt x="51" y="166"/>
                  </a:lnTo>
                  <a:lnTo>
                    <a:pt x="52" y="166"/>
                  </a:lnTo>
                  <a:lnTo>
                    <a:pt x="52" y="164"/>
                  </a:lnTo>
                  <a:lnTo>
                    <a:pt x="54" y="164"/>
                  </a:lnTo>
                  <a:lnTo>
                    <a:pt x="55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7" y="164"/>
                  </a:lnTo>
                  <a:lnTo>
                    <a:pt x="58" y="164"/>
                  </a:lnTo>
                  <a:lnTo>
                    <a:pt x="60" y="163"/>
                  </a:lnTo>
                  <a:lnTo>
                    <a:pt x="61" y="163"/>
                  </a:lnTo>
                  <a:lnTo>
                    <a:pt x="64" y="163"/>
                  </a:lnTo>
                  <a:lnTo>
                    <a:pt x="65" y="163"/>
                  </a:lnTo>
                  <a:lnTo>
                    <a:pt x="65" y="162"/>
                  </a:lnTo>
                  <a:lnTo>
                    <a:pt x="66" y="162"/>
                  </a:lnTo>
                  <a:lnTo>
                    <a:pt x="67" y="162"/>
                  </a:lnTo>
                  <a:lnTo>
                    <a:pt x="68" y="162"/>
                  </a:lnTo>
                  <a:lnTo>
                    <a:pt x="69" y="162"/>
                  </a:lnTo>
                  <a:lnTo>
                    <a:pt x="71" y="162"/>
                  </a:lnTo>
                  <a:lnTo>
                    <a:pt x="72" y="162"/>
                  </a:lnTo>
                  <a:lnTo>
                    <a:pt x="74" y="162"/>
                  </a:lnTo>
                  <a:lnTo>
                    <a:pt x="75" y="162"/>
                  </a:lnTo>
                  <a:lnTo>
                    <a:pt x="76" y="162"/>
                  </a:lnTo>
                  <a:lnTo>
                    <a:pt x="77" y="162"/>
                  </a:lnTo>
                  <a:lnTo>
                    <a:pt x="77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80" y="162"/>
                  </a:lnTo>
                  <a:lnTo>
                    <a:pt x="80" y="161"/>
                  </a:lnTo>
                  <a:lnTo>
                    <a:pt x="81" y="161"/>
                  </a:lnTo>
                  <a:lnTo>
                    <a:pt x="82" y="161"/>
                  </a:lnTo>
                  <a:lnTo>
                    <a:pt x="83" y="161"/>
                  </a:lnTo>
                  <a:lnTo>
                    <a:pt x="83" y="162"/>
                  </a:lnTo>
                  <a:lnTo>
                    <a:pt x="83" y="161"/>
                  </a:lnTo>
                  <a:lnTo>
                    <a:pt x="84" y="161"/>
                  </a:lnTo>
                  <a:lnTo>
                    <a:pt x="85" y="161"/>
                  </a:lnTo>
                  <a:lnTo>
                    <a:pt x="86" y="161"/>
                  </a:lnTo>
                  <a:lnTo>
                    <a:pt x="88" y="161"/>
                  </a:lnTo>
                  <a:lnTo>
                    <a:pt x="89" y="161"/>
                  </a:lnTo>
                  <a:lnTo>
                    <a:pt x="90" y="161"/>
                  </a:lnTo>
                  <a:lnTo>
                    <a:pt x="91" y="161"/>
                  </a:lnTo>
                  <a:lnTo>
                    <a:pt x="91" y="160"/>
                  </a:lnTo>
                  <a:lnTo>
                    <a:pt x="92" y="160"/>
                  </a:lnTo>
                  <a:lnTo>
                    <a:pt x="93" y="160"/>
                  </a:lnTo>
                  <a:lnTo>
                    <a:pt x="93" y="159"/>
                  </a:lnTo>
                  <a:lnTo>
                    <a:pt x="94" y="160"/>
                  </a:lnTo>
                  <a:lnTo>
                    <a:pt x="95" y="160"/>
                  </a:lnTo>
                  <a:lnTo>
                    <a:pt x="97" y="159"/>
                  </a:lnTo>
                  <a:lnTo>
                    <a:pt x="98" y="158"/>
                  </a:lnTo>
                  <a:lnTo>
                    <a:pt x="100" y="158"/>
                  </a:lnTo>
                  <a:lnTo>
                    <a:pt x="101" y="158"/>
                  </a:lnTo>
                  <a:lnTo>
                    <a:pt x="102" y="156"/>
                  </a:lnTo>
                  <a:lnTo>
                    <a:pt x="103" y="156"/>
                  </a:lnTo>
                  <a:lnTo>
                    <a:pt x="103" y="155"/>
                  </a:lnTo>
                  <a:lnTo>
                    <a:pt x="104" y="155"/>
                  </a:lnTo>
                  <a:lnTo>
                    <a:pt x="104" y="154"/>
                  </a:lnTo>
                  <a:lnTo>
                    <a:pt x="106" y="154"/>
                  </a:lnTo>
                  <a:lnTo>
                    <a:pt x="107" y="152"/>
                  </a:lnTo>
                  <a:lnTo>
                    <a:pt x="112" y="146"/>
                  </a:lnTo>
                  <a:lnTo>
                    <a:pt x="117" y="142"/>
                  </a:lnTo>
                  <a:lnTo>
                    <a:pt x="118" y="141"/>
                  </a:lnTo>
                  <a:lnTo>
                    <a:pt x="123" y="136"/>
                  </a:lnTo>
                  <a:lnTo>
                    <a:pt x="125" y="134"/>
                  </a:lnTo>
                  <a:lnTo>
                    <a:pt x="128" y="130"/>
                  </a:lnTo>
                  <a:lnTo>
                    <a:pt x="146" y="112"/>
                  </a:lnTo>
                  <a:lnTo>
                    <a:pt x="159" y="99"/>
                  </a:lnTo>
                  <a:lnTo>
                    <a:pt x="163" y="95"/>
                  </a:lnTo>
                  <a:lnTo>
                    <a:pt x="169" y="95"/>
                  </a:lnTo>
                  <a:lnTo>
                    <a:pt x="174" y="95"/>
                  </a:lnTo>
                  <a:lnTo>
                    <a:pt x="186" y="95"/>
                  </a:lnTo>
                  <a:lnTo>
                    <a:pt x="186" y="88"/>
                  </a:lnTo>
                  <a:lnTo>
                    <a:pt x="186" y="87"/>
                  </a:lnTo>
                  <a:lnTo>
                    <a:pt x="186" y="84"/>
                  </a:lnTo>
                  <a:lnTo>
                    <a:pt x="187" y="84"/>
                  </a:lnTo>
                  <a:lnTo>
                    <a:pt x="193" y="84"/>
                  </a:lnTo>
                  <a:lnTo>
                    <a:pt x="193" y="79"/>
                  </a:lnTo>
                  <a:lnTo>
                    <a:pt x="193" y="75"/>
                  </a:lnTo>
                  <a:lnTo>
                    <a:pt x="200" y="75"/>
                  </a:lnTo>
                  <a:lnTo>
                    <a:pt x="200" y="65"/>
                  </a:lnTo>
                  <a:lnTo>
                    <a:pt x="200" y="58"/>
                  </a:lnTo>
                  <a:lnTo>
                    <a:pt x="203" y="54"/>
                  </a:lnTo>
                  <a:lnTo>
                    <a:pt x="206" y="51"/>
                  </a:lnTo>
                  <a:lnTo>
                    <a:pt x="208" y="50"/>
                  </a:lnTo>
                  <a:lnTo>
                    <a:pt x="209" y="49"/>
                  </a:lnTo>
                  <a:lnTo>
                    <a:pt x="210" y="46"/>
                  </a:lnTo>
                  <a:lnTo>
                    <a:pt x="212" y="45"/>
                  </a:lnTo>
                  <a:lnTo>
                    <a:pt x="213" y="44"/>
                  </a:lnTo>
                  <a:lnTo>
                    <a:pt x="215" y="42"/>
                  </a:lnTo>
                  <a:lnTo>
                    <a:pt x="217" y="41"/>
                  </a:lnTo>
                  <a:lnTo>
                    <a:pt x="218" y="41"/>
                  </a:lnTo>
                  <a:lnTo>
                    <a:pt x="220" y="39"/>
                  </a:lnTo>
                  <a:lnTo>
                    <a:pt x="223" y="34"/>
                  </a:lnTo>
                  <a:lnTo>
                    <a:pt x="224" y="33"/>
                  </a:lnTo>
                  <a:lnTo>
                    <a:pt x="226" y="32"/>
                  </a:lnTo>
                  <a:lnTo>
                    <a:pt x="227" y="29"/>
                  </a:lnTo>
                  <a:lnTo>
                    <a:pt x="230" y="27"/>
                  </a:lnTo>
                  <a:lnTo>
                    <a:pt x="232" y="25"/>
                  </a:lnTo>
                  <a:lnTo>
                    <a:pt x="238" y="19"/>
                  </a:lnTo>
                  <a:lnTo>
                    <a:pt x="243" y="14"/>
                  </a:lnTo>
                  <a:lnTo>
                    <a:pt x="244" y="14"/>
                  </a:lnTo>
                  <a:lnTo>
                    <a:pt x="246" y="12"/>
                  </a:lnTo>
                  <a:lnTo>
                    <a:pt x="247" y="10"/>
                  </a:lnTo>
                  <a:lnTo>
                    <a:pt x="248" y="9"/>
                  </a:lnTo>
                  <a:lnTo>
                    <a:pt x="249" y="8"/>
                  </a:lnTo>
                  <a:lnTo>
                    <a:pt x="249" y="7"/>
                  </a:lnTo>
                  <a:lnTo>
                    <a:pt x="251" y="6"/>
                  </a:lnTo>
                  <a:lnTo>
                    <a:pt x="253" y="3"/>
                  </a:lnTo>
                  <a:lnTo>
                    <a:pt x="255" y="2"/>
                  </a:lnTo>
                  <a:lnTo>
                    <a:pt x="255" y="1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58" y="2"/>
                  </a:lnTo>
                  <a:lnTo>
                    <a:pt x="260" y="2"/>
                  </a:lnTo>
                  <a:lnTo>
                    <a:pt x="261" y="3"/>
                  </a:lnTo>
                  <a:lnTo>
                    <a:pt x="261" y="5"/>
                  </a:lnTo>
                  <a:lnTo>
                    <a:pt x="261" y="6"/>
                  </a:lnTo>
                  <a:lnTo>
                    <a:pt x="261" y="7"/>
                  </a:lnTo>
                  <a:lnTo>
                    <a:pt x="261" y="8"/>
                  </a:lnTo>
                  <a:lnTo>
                    <a:pt x="262" y="9"/>
                  </a:lnTo>
                  <a:lnTo>
                    <a:pt x="263" y="9"/>
                  </a:lnTo>
                  <a:lnTo>
                    <a:pt x="263" y="10"/>
                  </a:lnTo>
                  <a:lnTo>
                    <a:pt x="264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2" name="Freeform 114"/>
            <p:cNvSpPr>
              <a:spLocks/>
            </p:cNvSpPr>
            <p:nvPr/>
          </p:nvSpPr>
          <p:spPr bwMode="auto">
            <a:xfrm>
              <a:off x="2620962" y="2827338"/>
              <a:ext cx="134938" cy="252413"/>
            </a:xfrm>
            <a:custGeom>
              <a:avLst/>
              <a:gdLst>
                <a:gd name="T0" fmla="*/ 26 w 85"/>
                <a:gd name="T1" fmla="*/ 0 h 159"/>
                <a:gd name="T2" fmla="*/ 27 w 85"/>
                <a:gd name="T3" fmla="*/ 11 h 159"/>
                <a:gd name="T4" fmla="*/ 30 w 85"/>
                <a:gd name="T5" fmla="*/ 13 h 159"/>
                <a:gd name="T6" fmla="*/ 29 w 85"/>
                <a:gd name="T7" fmla="*/ 17 h 159"/>
                <a:gd name="T8" fmla="*/ 30 w 85"/>
                <a:gd name="T9" fmla="*/ 21 h 159"/>
                <a:gd name="T10" fmla="*/ 31 w 85"/>
                <a:gd name="T11" fmla="*/ 22 h 159"/>
                <a:gd name="T12" fmla="*/ 31 w 85"/>
                <a:gd name="T13" fmla="*/ 25 h 159"/>
                <a:gd name="T14" fmla="*/ 35 w 85"/>
                <a:gd name="T15" fmla="*/ 32 h 159"/>
                <a:gd name="T16" fmla="*/ 42 w 85"/>
                <a:gd name="T17" fmla="*/ 33 h 159"/>
                <a:gd name="T18" fmla="*/ 48 w 85"/>
                <a:gd name="T19" fmla="*/ 38 h 159"/>
                <a:gd name="T20" fmla="*/ 50 w 85"/>
                <a:gd name="T21" fmla="*/ 36 h 159"/>
                <a:gd name="T22" fmla="*/ 57 w 85"/>
                <a:gd name="T23" fmla="*/ 40 h 159"/>
                <a:gd name="T24" fmla="*/ 60 w 85"/>
                <a:gd name="T25" fmla="*/ 42 h 159"/>
                <a:gd name="T26" fmla="*/ 58 w 85"/>
                <a:gd name="T27" fmla="*/ 48 h 159"/>
                <a:gd name="T28" fmla="*/ 58 w 85"/>
                <a:gd name="T29" fmla="*/ 53 h 159"/>
                <a:gd name="T30" fmla="*/ 59 w 85"/>
                <a:gd name="T31" fmla="*/ 48 h 159"/>
                <a:gd name="T32" fmla="*/ 65 w 85"/>
                <a:gd name="T33" fmla="*/ 45 h 159"/>
                <a:gd name="T34" fmla="*/ 64 w 85"/>
                <a:gd name="T35" fmla="*/ 52 h 159"/>
                <a:gd name="T36" fmla="*/ 66 w 85"/>
                <a:gd name="T37" fmla="*/ 50 h 159"/>
                <a:gd name="T38" fmla="*/ 70 w 85"/>
                <a:gd name="T39" fmla="*/ 51 h 159"/>
                <a:gd name="T40" fmla="*/ 78 w 85"/>
                <a:gd name="T41" fmla="*/ 53 h 159"/>
                <a:gd name="T42" fmla="*/ 83 w 85"/>
                <a:gd name="T43" fmla="*/ 61 h 159"/>
                <a:gd name="T44" fmla="*/ 83 w 85"/>
                <a:gd name="T45" fmla="*/ 68 h 159"/>
                <a:gd name="T46" fmla="*/ 75 w 85"/>
                <a:gd name="T47" fmla="*/ 68 h 159"/>
                <a:gd name="T48" fmla="*/ 70 w 85"/>
                <a:gd name="T49" fmla="*/ 73 h 159"/>
                <a:gd name="T50" fmla="*/ 68 w 85"/>
                <a:gd name="T51" fmla="*/ 77 h 159"/>
                <a:gd name="T52" fmla="*/ 68 w 85"/>
                <a:gd name="T53" fmla="*/ 85 h 159"/>
                <a:gd name="T54" fmla="*/ 66 w 85"/>
                <a:gd name="T55" fmla="*/ 92 h 159"/>
                <a:gd name="T56" fmla="*/ 69 w 85"/>
                <a:gd name="T57" fmla="*/ 99 h 159"/>
                <a:gd name="T58" fmla="*/ 68 w 85"/>
                <a:gd name="T59" fmla="*/ 103 h 159"/>
                <a:gd name="T60" fmla="*/ 74 w 85"/>
                <a:gd name="T61" fmla="*/ 106 h 159"/>
                <a:gd name="T62" fmla="*/ 77 w 85"/>
                <a:gd name="T63" fmla="*/ 110 h 159"/>
                <a:gd name="T64" fmla="*/ 77 w 85"/>
                <a:gd name="T65" fmla="*/ 124 h 159"/>
                <a:gd name="T66" fmla="*/ 58 w 85"/>
                <a:gd name="T67" fmla="*/ 131 h 159"/>
                <a:gd name="T68" fmla="*/ 44 w 85"/>
                <a:gd name="T69" fmla="*/ 151 h 159"/>
                <a:gd name="T70" fmla="*/ 47 w 85"/>
                <a:gd name="T71" fmla="*/ 159 h 159"/>
                <a:gd name="T72" fmla="*/ 40 w 85"/>
                <a:gd name="T73" fmla="*/ 158 h 159"/>
                <a:gd name="T74" fmla="*/ 36 w 85"/>
                <a:gd name="T75" fmla="*/ 150 h 159"/>
                <a:gd name="T76" fmla="*/ 33 w 85"/>
                <a:gd name="T77" fmla="*/ 144 h 159"/>
                <a:gd name="T78" fmla="*/ 29 w 85"/>
                <a:gd name="T79" fmla="*/ 138 h 159"/>
                <a:gd name="T80" fmla="*/ 24 w 85"/>
                <a:gd name="T81" fmla="*/ 135 h 159"/>
                <a:gd name="T82" fmla="*/ 23 w 85"/>
                <a:gd name="T83" fmla="*/ 128 h 159"/>
                <a:gd name="T84" fmla="*/ 22 w 85"/>
                <a:gd name="T85" fmla="*/ 120 h 159"/>
                <a:gd name="T86" fmla="*/ 23 w 85"/>
                <a:gd name="T87" fmla="*/ 112 h 159"/>
                <a:gd name="T88" fmla="*/ 24 w 85"/>
                <a:gd name="T89" fmla="*/ 104 h 159"/>
                <a:gd name="T90" fmla="*/ 25 w 85"/>
                <a:gd name="T91" fmla="*/ 98 h 159"/>
                <a:gd name="T92" fmla="*/ 23 w 85"/>
                <a:gd name="T93" fmla="*/ 90 h 159"/>
                <a:gd name="T94" fmla="*/ 19 w 85"/>
                <a:gd name="T95" fmla="*/ 79 h 159"/>
                <a:gd name="T96" fmla="*/ 16 w 85"/>
                <a:gd name="T97" fmla="*/ 74 h 159"/>
                <a:gd name="T98" fmla="*/ 14 w 85"/>
                <a:gd name="T99" fmla="*/ 61 h 159"/>
                <a:gd name="T100" fmla="*/ 5 w 85"/>
                <a:gd name="T101" fmla="*/ 55 h 159"/>
                <a:gd name="T102" fmla="*/ 4 w 85"/>
                <a:gd name="T103" fmla="*/ 52 h 159"/>
                <a:gd name="T104" fmla="*/ 1 w 85"/>
                <a:gd name="T105" fmla="*/ 44 h 159"/>
                <a:gd name="T106" fmla="*/ 0 w 85"/>
                <a:gd name="T107" fmla="*/ 35 h 159"/>
                <a:gd name="T108" fmla="*/ 4 w 85"/>
                <a:gd name="T109" fmla="*/ 28 h 159"/>
                <a:gd name="T110" fmla="*/ 5 w 85"/>
                <a:gd name="T111" fmla="*/ 18 h 159"/>
                <a:gd name="T112" fmla="*/ 4 w 85"/>
                <a:gd name="T113" fmla="*/ 2 h 159"/>
                <a:gd name="T114" fmla="*/ 10 w 85"/>
                <a:gd name="T115" fmla="*/ 0 h 159"/>
                <a:gd name="T116" fmla="*/ 18 w 85"/>
                <a:gd name="T11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159">
                  <a:moveTo>
                    <a:pt x="19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27" y="11"/>
                  </a:lnTo>
                  <a:lnTo>
                    <a:pt x="26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9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4" y="25"/>
                  </a:lnTo>
                  <a:lnTo>
                    <a:pt x="33" y="26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2" y="30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41" y="31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7" y="36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5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8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58" y="41"/>
                  </a:lnTo>
                  <a:lnTo>
                    <a:pt x="57" y="42"/>
                  </a:lnTo>
                  <a:lnTo>
                    <a:pt x="58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1" y="44"/>
                  </a:lnTo>
                  <a:lnTo>
                    <a:pt x="60" y="45"/>
                  </a:lnTo>
                  <a:lnTo>
                    <a:pt x="59" y="47"/>
                  </a:lnTo>
                  <a:lnTo>
                    <a:pt x="59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2"/>
                  </a:lnTo>
                  <a:lnTo>
                    <a:pt x="58" y="51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60" y="47"/>
                  </a:lnTo>
                  <a:lnTo>
                    <a:pt x="60" y="45"/>
                  </a:lnTo>
                  <a:lnTo>
                    <a:pt x="61" y="44"/>
                  </a:lnTo>
                  <a:lnTo>
                    <a:pt x="63" y="44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5" y="45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7"/>
                  </a:lnTo>
                  <a:lnTo>
                    <a:pt x="68" y="48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4" y="52"/>
                  </a:lnTo>
                  <a:lnTo>
                    <a:pt x="63" y="53"/>
                  </a:lnTo>
                  <a:lnTo>
                    <a:pt x="61" y="53"/>
                  </a:lnTo>
                  <a:lnTo>
                    <a:pt x="63" y="53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5" y="51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51"/>
                  </a:lnTo>
                  <a:lnTo>
                    <a:pt x="72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5" y="56"/>
                  </a:lnTo>
                  <a:lnTo>
                    <a:pt x="76" y="56"/>
                  </a:lnTo>
                  <a:lnTo>
                    <a:pt x="78" y="53"/>
                  </a:lnTo>
                  <a:lnTo>
                    <a:pt x="79" y="53"/>
                  </a:lnTo>
                  <a:lnTo>
                    <a:pt x="81" y="53"/>
                  </a:lnTo>
                  <a:lnTo>
                    <a:pt x="82" y="55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2"/>
                  </a:lnTo>
                  <a:lnTo>
                    <a:pt x="84" y="64"/>
                  </a:lnTo>
                  <a:lnTo>
                    <a:pt x="85" y="65"/>
                  </a:lnTo>
                  <a:lnTo>
                    <a:pt x="84" y="65"/>
                  </a:lnTo>
                  <a:lnTo>
                    <a:pt x="83" y="66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79" y="67"/>
                  </a:lnTo>
                  <a:lnTo>
                    <a:pt x="78" y="67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6" y="68"/>
                  </a:lnTo>
                  <a:lnTo>
                    <a:pt x="75" y="68"/>
                  </a:lnTo>
                  <a:lnTo>
                    <a:pt x="75" y="67"/>
                  </a:lnTo>
                  <a:lnTo>
                    <a:pt x="74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70" y="73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9" y="76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8" y="77"/>
                  </a:lnTo>
                  <a:lnTo>
                    <a:pt x="68" y="78"/>
                  </a:lnTo>
                  <a:lnTo>
                    <a:pt x="68" y="79"/>
                  </a:lnTo>
                  <a:lnTo>
                    <a:pt x="68" y="81"/>
                  </a:lnTo>
                  <a:lnTo>
                    <a:pt x="68" y="82"/>
                  </a:lnTo>
                  <a:lnTo>
                    <a:pt x="68" y="83"/>
                  </a:lnTo>
                  <a:lnTo>
                    <a:pt x="68" y="84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7" y="87"/>
                  </a:lnTo>
                  <a:lnTo>
                    <a:pt x="67" y="89"/>
                  </a:lnTo>
                  <a:lnTo>
                    <a:pt x="66" y="90"/>
                  </a:lnTo>
                  <a:lnTo>
                    <a:pt x="66" y="91"/>
                  </a:lnTo>
                  <a:lnTo>
                    <a:pt x="66" y="92"/>
                  </a:lnTo>
                  <a:lnTo>
                    <a:pt x="66" y="93"/>
                  </a:lnTo>
                  <a:lnTo>
                    <a:pt x="67" y="94"/>
                  </a:lnTo>
                  <a:lnTo>
                    <a:pt x="67" y="95"/>
                  </a:lnTo>
                  <a:lnTo>
                    <a:pt x="68" y="97"/>
                  </a:lnTo>
                  <a:lnTo>
                    <a:pt x="68" y="98"/>
                  </a:lnTo>
                  <a:lnTo>
                    <a:pt x="69" y="98"/>
                  </a:lnTo>
                  <a:lnTo>
                    <a:pt x="69" y="99"/>
                  </a:lnTo>
                  <a:lnTo>
                    <a:pt x="70" y="99"/>
                  </a:lnTo>
                  <a:lnTo>
                    <a:pt x="70" y="100"/>
                  </a:lnTo>
                  <a:lnTo>
                    <a:pt x="72" y="102"/>
                  </a:lnTo>
                  <a:lnTo>
                    <a:pt x="70" y="101"/>
                  </a:lnTo>
                  <a:lnTo>
                    <a:pt x="69" y="102"/>
                  </a:lnTo>
                  <a:lnTo>
                    <a:pt x="69" y="103"/>
                  </a:lnTo>
                  <a:lnTo>
                    <a:pt x="68" y="103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70" y="104"/>
                  </a:lnTo>
                  <a:lnTo>
                    <a:pt x="72" y="104"/>
                  </a:lnTo>
                  <a:lnTo>
                    <a:pt x="73" y="104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7"/>
                  </a:lnTo>
                  <a:lnTo>
                    <a:pt x="75" y="108"/>
                  </a:lnTo>
                  <a:lnTo>
                    <a:pt x="74" y="108"/>
                  </a:lnTo>
                  <a:lnTo>
                    <a:pt x="74" y="109"/>
                  </a:lnTo>
                  <a:lnTo>
                    <a:pt x="75" y="109"/>
                  </a:lnTo>
                  <a:lnTo>
                    <a:pt x="76" y="110"/>
                  </a:lnTo>
                  <a:lnTo>
                    <a:pt x="77" y="110"/>
                  </a:lnTo>
                  <a:lnTo>
                    <a:pt x="77" y="111"/>
                  </a:lnTo>
                  <a:lnTo>
                    <a:pt x="77" y="112"/>
                  </a:lnTo>
                  <a:lnTo>
                    <a:pt x="77" y="115"/>
                  </a:lnTo>
                  <a:lnTo>
                    <a:pt x="77" y="118"/>
                  </a:lnTo>
                  <a:lnTo>
                    <a:pt x="77" y="121"/>
                  </a:lnTo>
                  <a:lnTo>
                    <a:pt x="77" y="123"/>
                  </a:lnTo>
                  <a:lnTo>
                    <a:pt x="77" y="124"/>
                  </a:lnTo>
                  <a:lnTo>
                    <a:pt x="77" y="126"/>
                  </a:lnTo>
                  <a:lnTo>
                    <a:pt x="77" y="127"/>
                  </a:lnTo>
                  <a:lnTo>
                    <a:pt x="77" y="128"/>
                  </a:lnTo>
                  <a:lnTo>
                    <a:pt x="76" y="131"/>
                  </a:lnTo>
                  <a:lnTo>
                    <a:pt x="74" y="131"/>
                  </a:lnTo>
                  <a:lnTo>
                    <a:pt x="70" y="131"/>
                  </a:lnTo>
                  <a:lnTo>
                    <a:pt x="58" y="131"/>
                  </a:lnTo>
                  <a:lnTo>
                    <a:pt x="58" y="136"/>
                  </a:lnTo>
                  <a:lnTo>
                    <a:pt x="53" y="136"/>
                  </a:lnTo>
                  <a:lnTo>
                    <a:pt x="49" y="137"/>
                  </a:lnTo>
                  <a:lnTo>
                    <a:pt x="41" y="137"/>
                  </a:lnTo>
                  <a:lnTo>
                    <a:pt x="43" y="148"/>
                  </a:lnTo>
                  <a:lnTo>
                    <a:pt x="43" y="149"/>
                  </a:lnTo>
                  <a:lnTo>
                    <a:pt x="44" y="151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7" y="154"/>
                  </a:lnTo>
                  <a:lnTo>
                    <a:pt x="48" y="157"/>
                  </a:lnTo>
                  <a:lnTo>
                    <a:pt x="48" y="158"/>
                  </a:lnTo>
                  <a:lnTo>
                    <a:pt x="48" y="159"/>
                  </a:lnTo>
                  <a:lnTo>
                    <a:pt x="47" y="159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4" y="157"/>
                  </a:lnTo>
                  <a:lnTo>
                    <a:pt x="43" y="157"/>
                  </a:lnTo>
                  <a:lnTo>
                    <a:pt x="42" y="157"/>
                  </a:lnTo>
                  <a:lnTo>
                    <a:pt x="41" y="157"/>
                  </a:lnTo>
                  <a:lnTo>
                    <a:pt x="40" y="158"/>
                  </a:lnTo>
                  <a:lnTo>
                    <a:pt x="39" y="157"/>
                  </a:lnTo>
                  <a:lnTo>
                    <a:pt x="38" y="155"/>
                  </a:lnTo>
                  <a:lnTo>
                    <a:pt x="38" y="154"/>
                  </a:lnTo>
                  <a:lnTo>
                    <a:pt x="38" y="153"/>
                  </a:lnTo>
                  <a:lnTo>
                    <a:pt x="38" y="152"/>
                  </a:lnTo>
                  <a:lnTo>
                    <a:pt x="38" y="151"/>
                  </a:lnTo>
                  <a:lnTo>
                    <a:pt x="36" y="150"/>
                  </a:lnTo>
                  <a:lnTo>
                    <a:pt x="35" y="149"/>
                  </a:lnTo>
                  <a:lnTo>
                    <a:pt x="34" y="149"/>
                  </a:lnTo>
                  <a:lnTo>
                    <a:pt x="34" y="148"/>
                  </a:lnTo>
                  <a:lnTo>
                    <a:pt x="33" y="148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3" y="144"/>
                  </a:lnTo>
                  <a:lnTo>
                    <a:pt x="32" y="143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31" y="140"/>
                  </a:lnTo>
                  <a:lnTo>
                    <a:pt x="30" y="140"/>
                  </a:lnTo>
                  <a:lnTo>
                    <a:pt x="30" y="138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6" y="137"/>
                  </a:lnTo>
                  <a:lnTo>
                    <a:pt x="26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4" y="135"/>
                  </a:lnTo>
                  <a:lnTo>
                    <a:pt x="24" y="134"/>
                  </a:lnTo>
                  <a:lnTo>
                    <a:pt x="24" y="133"/>
                  </a:lnTo>
                  <a:lnTo>
                    <a:pt x="24" y="132"/>
                  </a:lnTo>
                  <a:lnTo>
                    <a:pt x="24" y="132"/>
                  </a:lnTo>
                  <a:lnTo>
                    <a:pt x="24" y="131"/>
                  </a:lnTo>
                  <a:lnTo>
                    <a:pt x="24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2" y="124"/>
                  </a:lnTo>
                  <a:lnTo>
                    <a:pt x="22" y="123"/>
                  </a:lnTo>
                  <a:lnTo>
                    <a:pt x="22" y="121"/>
                  </a:lnTo>
                  <a:lnTo>
                    <a:pt x="22" y="120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3" y="117"/>
                  </a:lnTo>
                  <a:lnTo>
                    <a:pt x="23" y="116"/>
                  </a:lnTo>
                  <a:lnTo>
                    <a:pt x="23" y="115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4" y="111"/>
                  </a:lnTo>
                  <a:lnTo>
                    <a:pt x="24" y="110"/>
                  </a:lnTo>
                  <a:lnTo>
                    <a:pt x="24" y="109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4" y="102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5" y="94"/>
                  </a:lnTo>
                  <a:lnTo>
                    <a:pt x="25" y="93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3" y="90"/>
                  </a:lnTo>
                  <a:lnTo>
                    <a:pt x="23" y="87"/>
                  </a:lnTo>
                  <a:lnTo>
                    <a:pt x="22" y="86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8" y="77"/>
                  </a:lnTo>
                  <a:lnTo>
                    <a:pt x="17" y="77"/>
                  </a:lnTo>
                  <a:lnTo>
                    <a:pt x="17" y="76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2" y="57"/>
                  </a:lnTo>
                  <a:lnTo>
                    <a:pt x="10" y="56"/>
                  </a:lnTo>
                  <a:lnTo>
                    <a:pt x="9" y="55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5" y="55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1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9"/>
                  </a:lnTo>
                  <a:lnTo>
                    <a:pt x="5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3" name="Freeform 115"/>
            <p:cNvSpPr>
              <a:spLocks/>
            </p:cNvSpPr>
            <p:nvPr/>
          </p:nvSpPr>
          <p:spPr bwMode="auto">
            <a:xfrm>
              <a:off x="2725737" y="2921000"/>
              <a:ext cx="330200" cy="244475"/>
            </a:xfrm>
            <a:custGeom>
              <a:avLst/>
              <a:gdLst>
                <a:gd name="T0" fmla="*/ 87 w 208"/>
                <a:gd name="T1" fmla="*/ 0 h 154"/>
                <a:gd name="T2" fmla="*/ 121 w 208"/>
                <a:gd name="T3" fmla="*/ 1 h 154"/>
                <a:gd name="T4" fmla="*/ 153 w 208"/>
                <a:gd name="T5" fmla="*/ 1 h 154"/>
                <a:gd name="T6" fmla="*/ 155 w 208"/>
                <a:gd name="T7" fmla="*/ 9 h 154"/>
                <a:gd name="T8" fmla="*/ 155 w 208"/>
                <a:gd name="T9" fmla="*/ 18 h 154"/>
                <a:gd name="T10" fmla="*/ 161 w 208"/>
                <a:gd name="T11" fmla="*/ 24 h 154"/>
                <a:gd name="T12" fmla="*/ 163 w 208"/>
                <a:gd name="T13" fmla="*/ 32 h 154"/>
                <a:gd name="T14" fmla="*/ 165 w 208"/>
                <a:gd name="T15" fmla="*/ 44 h 154"/>
                <a:gd name="T16" fmla="*/ 161 w 208"/>
                <a:gd name="T17" fmla="*/ 50 h 154"/>
                <a:gd name="T18" fmla="*/ 156 w 208"/>
                <a:gd name="T19" fmla="*/ 56 h 154"/>
                <a:gd name="T20" fmla="*/ 157 w 208"/>
                <a:gd name="T21" fmla="*/ 65 h 154"/>
                <a:gd name="T22" fmla="*/ 164 w 208"/>
                <a:gd name="T23" fmla="*/ 73 h 154"/>
                <a:gd name="T24" fmla="*/ 165 w 208"/>
                <a:gd name="T25" fmla="*/ 82 h 154"/>
                <a:gd name="T26" fmla="*/ 170 w 208"/>
                <a:gd name="T27" fmla="*/ 87 h 154"/>
                <a:gd name="T28" fmla="*/ 175 w 208"/>
                <a:gd name="T29" fmla="*/ 79 h 154"/>
                <a:gd name="T30" fmla="*/ 183 w 208"/>
                <a:gd name="T31" fmla="*/ 84 h 154"/>
                <a:gd name="T32" fmla="*/ 190 w 208"/>
                <a:gd name="T33" fmla="*/ 82 h 154"/>
                <a:gd name="T34" fmla="*/ 197 w 208"/>
                <a:gd name="T35" fmla="*/ 86 h 154"/>
                <a:gd name="T36" fmla="*/ 205 w 208"/>
                <a:gd name="T37" fmla="*/ 94 h 154"/>
                <a:gd name="T38" fmla="*/ 201 w 208"/>
                <a:gd name="T39" fmla="*/ 102 h 154"/>
                <a:gd name="T40" fmla="*/ 206 w 208"/>
                <a:gd name="T41" fmla="*/ 109 h 154"/>
                <a:gd name="T42" fmla="*/ 204 w 208"/>
                <a:gd name="T43" fmla="*/ 116 h 154"/>
                <a:gd name="T44" fmla="*/ 200 w 208"/>
                <a:gd name="T45" fmla="*/ 123 h 154"/>
                <a:gd name="T46" fmla="*/ 200 w 208"/>
                <a:gd name="T47" fmla="*/ 129 h 154"/>
                <a:gd name="T48" fmla="*/ 200 w 208"/>
                <a:gd name="T49" fmla="*/ 137 h 154"/>
                <a:gd name="T50" fmla="*/ 164 w 208"/>
                <a:gd name="T51" fmla="*/ 137 h 154"/>
                <a:gd name="T52" fmla="*/ 155 w 208"/>
                <a:gd name="T53" fmla="*/ 130 h 154"/>
                <a:gd name="T54" fmla="*/ 145 w 208"/>
                <a:gd name="T55" fmla="*/ 137 h 154"/>
                <a:gd name="T56" fmla="*/ 141 w 208"/>
                <a:gd name="T57" fmla="*/ 143 h 154"/>
                <a:gd name="T58" fmla="*/ 135 w 208"/>
                <a:gd name="T59" fmla="*/ 151 h 154"/>
                <a:gd name="T60" fmla="*/ 128 w 208"/>
                <a:gd name="T61" fmla="*/ 148 h 154"/>
                <a:gd name="T62" fmla="*/ 117 w 208"/>
                <a:gd name="T63" fmla="*/ 145 h 154"/>
                <a:gd name="T64" fmla="*/ 111 w 208"/>
                <a:gd name="T65" fmla="*/ 137 h 154"/>
                <a:gd name="T66" fmla="*/ 103 w 208"/>
                <a:gd name="T67" fmla="*/ 130 h 154"/>
                <a:gd name="T68" fmla="*/ 101 w 208"/>
                <a:gd name="T69" fmla="*/ 126 h 154"/>
                <a:gd name="T70" fmla="*/ 94 w 208"/>
                <a:gd name="T71" fmla="*/ 115 h 154"/>
                <a:gd name="T72" fmla="*/ 84 w 208"/>
                <a:gd name="T73" fmla="*/ 110 h 154"/>
                <a:gd name="T74" fmla="*/ 76 w 208"/>
                <a:gd name="T75" fmla="*/ 103 h 154"/>
                <a:gd name="T76" fmla="*/ 67 w 208"/>
                <a:gd name="T77" fmla="*/ 100 h 154"/>
                <a:gd name="T78" fmla="*/ 55 w 208"/>
                <a:gd name="T79" fmla="*/ 95 h 154"/>
                <a:gd name="T80" fmla="*/ 46 w 208"/>
                <a:gd name="T81" fmla="*/ 91 h 154"/>
                <a:gd name="T82" fmla="*/ 38 w 208"/>
                <a:gd name="T83" fmla="*/ 84 h 154"/>
                <a:gd name="T84" fmla="*/ 33 w 208"/>
                <a:gd name="T85" fmla="*/ 75 h 154"/>
                <a:gd name="T86" fmla="*/ 26 w 208"/>
                <a:gd name="T87" fmla="*/ 69 h 154"/>
                <a:gd name="T88" fmla="*/ 19 w 208"/>
                <a:gd name="T89" fmla="*/ 61 h 154"/>
                <a:gd name="T90" fmla="*/ 12 w 208"/>
                <a:gd name="T91" fmla="*/ 56 h 154"/>
                <a:gd name="T92" fmla="*/ 9 w 208"/>
                <a:gd name="T93" fmla="*/ 49 h 154"/>
                <a:gd name="T94" fmla="*/ 3 w 208"/>
                <a:gd name="T95" fmla="*/ 44 h 154"/>
                <a:gd name="T96" fmla="*/ 1 w 208"/>
                <a:gd name="T97" fmla="*/ 36 h 154"/>
                <a:gd name="T98" fmla="*/ 2 w 208"/>
                <a:gd name="T99" fmla="*/ 26 h 154"/>
                <a:gd name="T100" fmla="*/ 3 w 208"/>
                <a:gd name="T101" fmla="*/ 17 h 154"/>
                <a:gd name="T102" fmla="*/ 9 w 208"/>
                <a:gd name="T103" fmla="*/ 8 h 154"/>
                <a:gd name="T104" fmla="*/ 17 w 208"/>
                <a:gd name="T105" fmla="*/ 7 h 154"/>
                <a:gd name="T106" fmla="*/ 26 w 208"/>
                <a:gd name="T107" fmla="*/ 10 h 154"/>
                <a:gd name="T108" fmla="*/ 35 w 208"/>
                <a:gd name="T109" fmla="*/ 8 h 154"/>
                <a:gd name="T110" fmla="*/ 49 w 208"/>
                <a:gd name="T111" fmla="*/ 7 h 154"/>
                <a:gd name="T112" fmla="*/ 54 w 208"/>
                <a:gd name="T113" fmla="*/ 6 h 154"/>
                <a:gd name="T114" fmla="*/ 61 w 208"/>
                <a:gd name="T115" fmla="*/ 6 h 154"/>
                <a:gd name="T116" fmla="*/ 69 w 208"/>
                <a:gd name="T117" fmla="*/ 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8" h="154">
                  <a:moveTo>
                    <a:pt x="72" y="0"/>
                  </a:moveTo>
                  <a:lnTo>
                    <a:pt x="73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6" y="1"/>
                  </a:lnTo>
                  <a:lnTo>
                    <a:pt x="111" y="1"/>
                  </a:lnTo>
                  <a:lnTo>
                    <a:pt x="113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4" y="1"/>
                  </a:lnTo>
                  <a:lnTo>
                    <a:pt x="129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6" y="1"/>
                  </a:lnTo>
                  <a:lnTo>
                    <a:pt x="149" y="1"/>
                  </a:lnTo>
                  <a:lnTo>
                    <a:pt x="153" y="1"/>
                  </a:lnTo>
                  <a:lnTo>
                    <a:pt x="152" y="1"/>
                  </a:lnTo>
                  <a:lnTo>
                    <a:pt x="150" y="2"/>
                  </a:lnTo>
                  <a:lnTo>
                    <a:pt x="149" y="3"/>
                  </a:lnTo>
                  <a:lnTo>
                    <a:pt x="150" y="6"/>
                  </a:lnTo>
                  <a:lnTo>
                    <a:pt x="152" y="6"/>
                  </a:lnTo>
                  <a:lnTo>
                    <a:pt x="153" y="7"/>
                  </a:lnTo>
                  <a:lnTo>
                    <a:pt x="153" y="8"/>
                  </a:lnTo>
                  <a:lnTo>
                    <a:pt x="154" y="8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5" y="10"/>
                  </a:lnTo>
                  <a:lnTo>
                    <a:pt x="155" y="11"/>
                  </a:lnTo>
                  <a:lnTo>
                    <a:pt x="155" y="13"/>
                  </a:lnTo>
                  <a:lnTo>
                    <a:pt x="154" y="14"/>
                  </a:lnTo>
                  <a:lnTo>
                    <a:pt x="154" y="15"/>
                  </a:lnTo>
                  <a:lnTo>
                    <a:pt x="153" y="15"/>
                  </a:lnTo>
                  <a:lnTo>
                    <a:pt x="153" y="16"/>
                  </a:lnTo>
                  <a:lnTo>
                    <a:pt x="153" y="17"/>
                  </a:lnTo>
                  <a:lnTo>
                    <a:pt x="154" y="18"/>
                  </a:lnTo>
                  <a:lnTo>
                    <a:pt x="155" y="18"/>
                  </a:lnTo>
                  <a:lnTo>
                    <a:pt x="156" y="20"/>
                  </a:lnTo>
                  <a:lnTo>
                    <a:pt x="156" y="22"/>
                  </a:lnTo>
                  <a:lnTo>
                    <a:pt x="156" y="23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7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4"/>
                  </a:lnTo>
                  <a:lnTo>
                    <a:pt x="161" y="24"/>
                  </a:lnTo>
                  <a:lnTo>
                    <a:pt x="162" y="24"/>
                  </a:lnTo>
                  <a:lnTo>
                    <a:pt x="163" y="25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5" y="27"/>
                  </a:lnTo>
                  <a:lnTo>
                    <a:pt x="165" y="28"/>
                  </a:lnTo>
                  <a:lnTo>
                    <a:pt x="164" y="28"/>
                  </a:lnTo>
                  <a:lnTo>
                    <a:pt x="164" y="30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2" y="33"/>
                  </a:lnTo>
                  <a:lnTo>
                    <a:pt x="162" y="34"/>
                  </a:lnTo>
                  <a:lnTo>
                    <a:pt x="163" y="34"/>
                  </a:lnTo>
                  <a:lnTo>
                    <a:pt x="163" y="35"/>
                  </a:lnTo>
                  <a:lnTo>
                    <a:pt x="163" y="36"/>
                  </a:lnTo>
                  <a:lnTo>
                    <a:pt x="163" y="38"/>
                  </a:lnTo>
                  <a:lnTo>
                    <a:pt x="165" y="41"/>
                  </a:lnTo>
                  <a:lnTo>
                    <a:pt x="165" y="42"/>
                  </a:lnTo>
                  <a:lnTo>
                    <a:pt x="165" y="43"/>
                  </a:lnTo>
                  <a:lnTo>
                    <a:pt x="165" y="44"/>
                  </a:lnTo>
                  <a:lnTo>
                    <a:pt x="165" y="45"/>
                  </a:lnTo>
                  <a:lnTo>
                    <a:pt x="165" y="45"/>
                  </a:lnTo>
                  <a:lnTo>
                    <a:pt x="166" y="45"/>
                  </a:lnTo>
                  <a:lnTo>
                    <a:pt x="165" y="45"/>
                  </a:lnTo>
                  <a:lnTo>
                    <a:pt x="164" y="47"/>
                  </a:lnTo>
                  <a:lnTo>
                    <a:pt x="164" y="48"/>
                  </a:lnTo>
                  <a:lnTo>
                    <a:pt x="163" y="48"/>
                  </a:lnTo>
                  <a:lnTo>
                    <a:pt x="162" y="49"/>
                  </a:lnTo>
                  <a:lnTo>
                    <a:pt x="162" y="50"/>
                  </a:lnTo>
                  <a:lnTo>
                    <a:pt x="161" y="50"/>
                  </a:lnTo>
                  <a:lnTo>
                    <a:pt x="160" y="51"/>
                  </a:lnTo>
                  <a:lnTo>
                    <a:pt x="158" y="50"/>
                  </a:lnTo>
                  <a:lnTo>
                    <a:pt x="157" y="50"/>
                  </a:lnTo>
                  <a:lnTo>
                    <a:pt x="156" y="50"/>
                  </a:lnTo>
                  <a:lnTo>
                    <a:pt x="156" y="51"/>
                  </a:lnTo>
                  <a:lnTo>
                    <a:pt x="156" y="52"/>
                  </a:lnTo>
                  <a:lnTo>
                    <a:pt x="156" y="53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6" y="56"/>
                  </a:lnTo>
                  <a:lnTo>
                    <a:pt x="156" y="57"/>
                  </a:lnTo>
                  <a:lnTo>
                    <a:pt x="156" y="58"/>
                  </a:lnTo>
                  <a:lnTo>
                    <a:pt x="156" y="59"/>
                  </a:lnTo>
                  <a:lnTo>
                    <a:pt x="156" y="60"/>
                  </a:lnTo>
                  <a:lnTo>
                    <a:pt x="156" y="61"/>
                  </a:lnTo>
                  <a:lnTo>
                    <a:pt x="156" y="62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6" y="65"/>
                  </a:lnTo>
                  <a:lnTo>
                    <a:pt x="157" y="65"/>
                  </a:lnTo>
                  <a:lnTo>
                    <a:pt x="157" y="66"/>
                  </a:lnTo>
                  <a:lnTo>
                    <a:pt x="158" y="67"/>
                  </a:lnTo>
                  <a:lnTo>
                    <a:pt x="160" y="68"/>
                  </a:lnTo>
                  <a:lnTo>
                    <a:pt x="161" y="68"/>
                  </a:lnTo>
                  <a:lnTo>
                    <a:pt x="161" y="69"/>
                  </a:lnTo>
                  <a:lnTo>
                    <a:pt x="162" y="69"/>
                  </a:lnTo>
                  <a:lnTo>
                    <a:pt x="163" y="70"/>
                  </a:lnTo>
                  <a:lnTo>
                    <a:pt x="163" y="72"/>
                  </a:lnTo>
                  <a:lnTo>
                    <a:pt x="163" y="73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4" y="74"/>
                  </a:lnTo>
                  <a:lnTo>
                    <a:pt x="164" y="75"/>
                  </a:lnTo>
                  <a:lnTo>
                    <a:pt x="164" y="76"/>
                  </a:lnTo>
                  <a:lnTo>
                    <a:pt x="165" y="76"/>
                  </a:lnTo>
                  <a:lnTo>
                    <a:pt x="165" y="77"/>
                  </a:lnTo>
                  <a:lnTo>
                    <a:pt x="165" y="78"/>
                  </a:lnTo>
                  <a:lnTo>
                    <a:pt x="165" y="79"/>
                  </a:lnTo>
                  <a:lnTo>
                    <a:pt x="165" y="81"/>
                  </a:lnTo>
                  <a:lnTo>
                    <a:pt x="165" y="82"/>
                  </a:lnTo>
                  <a:lnTo>
                    <a:pt x="164" y="83"/>
                  </a:lnTo>
                  <a:lnTo>
                    <a:pt x="165" y="83"/>
                  </a:lnTo>
                  <a:lnTo>
                    <a:pt x="165" y="84"/>
                  </a:lnTo>
                  <a:lnTo>
                    <a:pt x="165" y="85"/>
                  </a:lnTo>
                  <a:lnTo>
                    <a:pt x="166" y="86"/>
                  </a:lnTo>
                  <a:lnTo>
                    <a:pt x="167" y="87"/>
                  </a:lnTo>
                  <a:lnTo>
                    <a:pt x="167" y="89"/>
                  </a:lnTo>
                  <a:lnTo>
                    <a:pt x="169" y="89"/>
                  </a:lnTo>
                  <a:lnTo>
                    <a:pt x="170" y="89"/>
                  </a:lnTo>
                  <a:lnTo>
                    <a:pt x="170" y="87"/>
                  </a:lnTo>
                  <a:lnTo>
                    <a:pt x="171" y="87"/>
                  </a:lnTo>
                  <a:lnTo>
                    <a:pt x="171" y="86"/>
                  </a:lnTo>
                  <a:lnTo>
                    <a:pt x="171" y="85"/>
                  </a:lnTo>
                  <a:lnTo>
                    <a:pt x="171" y="84"/>
                  </a:lnTo>
                  <a:lnTo>
                    <a:pt x="172" y="83"/>
                  </a:lnTo>
                  <a:lnTo>
                    <a:pt x="172" y="82"/>
                  </a:lnTo>
                  <a:lnTo>
                    <a:pt x="173" y="82"/>
                  </a:lnTo>
                  <a:lnTo>
                    <a:pt x="173" y="81"/>
                  </a:lnTo>
                  <a:lnTo>
                    <a:pt x="174" y="81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78" y="79"/>
                  </a:lnTo>
                  <a:lnTo>
                    <a:pt x="179" y="81"/>
                  </a:lnTo>
                  <a:lnTo>
                    <a:pt x="180" y="81"/>
                  </a:lnTo>
                  <a:lnTo>
                    <a:pt x="180" y="82"/>
                  </a:lnTo>
                  <a:lnTo>
                    <a:pt x="181" y="82"/>
                  </a:lnTo>
                  <a:lnTo>
                    <a:pt x="181" y="83"/>
                  </a:lnTo>
                  <a:lnTo>
                    <a:pt x="182" y="83"/>
                  </a:lnTo>
                  <a:lnTo>
                    <a:pt x="183" y="84"/>
                  </a:lnTo>
                  <a:lnTo>
                    <a:pt x="183" y="84"/>
                  </a:lnTo>
                  <a:lnTo>
                    <a:pt x="184" y="84"/>
                  </a:lnTo>
                  <a:lnTo>
                    <a:pt x="184" y="83"/>
                  </a:lnTo>
                  <a:lnTo>
                    <a:pt x="186" y="83"/>
                  </a:lnTo>
                  <a:lnTo>
                    <a:pt x="187" y="84"/>
                  </a:lnTo>
                  <a:lnTo>
                    <a:pt x="188" y="83"/>
                  </a:lnTo>
                  <a:lnTo>
                    <a:pt x="188" y="84"/>
                  </a:lnTo>
                  <a:lnTo>
                    <a:pt x="189" y="84"/>
                  </a:lnTo>
                  <a:lnTo>
                    <a:pt x="189" y="83"/>
                  </a:lnTo>
                  <a:lnTo>
                    <a:pt x="190" y="83"/>
                  </a:lnTo>
                  <a:lnTo>
                    <a:pt x="190" y="82"/>
                  </a:lnTo>
                  <a:lnTo>
                    <a:pt x="190" y="81"/>
                  </a:lnTo>
                  <a:lnTo>
                    <a:pt x="191" y="81"/>
                  </a:lnTo>
                  <a:lnTo>
                    <a:pt x="191" y="79"/>
                  </a:lnTo>
                  <a:lnTo>
                    <a:pt x="192" y="79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3"/>
                  </a:lnTo>
                  <a:lnTo>
                    <a:pt x="196" y="84"/>
                  </a:lnTo>
                  <a:lnTo>
                    <a:pt x="196" y="85"/>
                  </a:lnTo>
                  <a:lnTo>
                    <a:pt x="197" y="86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6"/>
                  </a:lnTo>
                  <a:lnTo>
                    <a:pt x="201" y="86"/>
                  </a:lnTo>
                  <a:lnTo>
                    <a:pt x="201" y="87"/>
                  </a:lnTo>
                  <a:lnTo>
                    <a:pt x="201" y="89"/>
                  </a:lnTo>
                  <a:lnTo>
                    <a:pt x="203" y="91"/>
                  </a:lnTo>
                  <a:lnTo>
                    <a:pt x="204" y="92"/>
                  </a:lnTo>
                  <a:lnTo>
                    <a:pt x="205" y="93"/>
                  </a:lnTo>
                  <a:lnTo>
                    <a:pt x="205" y="94"/>
                  </a:lnTo>
                  <a:lnTo>
                    <a:pt x="205" y="95"/>
                  </a:lnTo>
                  <a:lnTo>
                    <a:pt x="206" y="95"/>
                  </a:lnTo>
                  <a:lnTo>
                    <a:pt x="206" y="96"/>
                  </a:lnTo>
                  <a:lnTo>
                    <a:pt x="205" y="98"/>
                  </a:lnTo>
                  <a:lnTo>
                    <a:pt x="204" y="99"/>
                  </a:lnTo>
                  <a:lnTo>
                    <a:pt x="204" y="100"/>
                  </a:lnTo>
                  <a:lnTo>
                    <a:pt x="203" y="100"/>
                  </a:lnTo>
                  <a:lnTo>
                    <a:pt x="203" y="101"/>
                  </a:lnTo>
                  <a:lnTo>
                    <a:pt x="203" y="102"/>
                  </a:lnTo>
                  <a:lnTo>
                    <a:pt x="201" y="102"/>
                  </a:lnTo>
                  <a:lnTo>
                    <a:pt x="200" y="102"/>
                  </a:lnTo>
                  <a:lnTo>
                    <a:pt x="200" y="103"/>
                  </a:lnTo>
                  <a:lnTo>
                    <a:pt x="200" y="104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5" y="108"/>
                  </a:lnTo>
                  <a:lnTo>
                    <a:pt x="206" y="109"/>
                  </a:lnTo>
                  <a:lnTo>
                    <a:pt x="207" y="109"/>
                  </a:lnTo>
                  <a:lnTo>
                    <a:pt x="207" y="110"/>
                  </a:lnTo>
                  <a:lnTo>
                    <a:pt x="208" y="111"/>
                  </a:lnTo>
                  <a:lnTo>
                    <a:pt x="207" y="112"/>
                  </a:lnTo>
                  <a:lnTo>
                    <a:pt x="207" y="113"/>
                  </a:lnTo>
                  <a:lnTo>
                    <a:pt x="206" y="112"/>
                  </a:lnTo>
                  <a:lnTo>
                    <a:pt x="205" y="112"/>
                  </a:lnTo>
                  <a:lnTo>
                    <a:pt x="205" y="113"/>
                  </a:lnTo>
                  <a:lnTo>
                    <a:pt x="204" y="113"/>
                  </a:lnTo>
                  <a:lnTo>
                    <a:pt x="204" y="116"/>
                  </a:lnTo>
                  <a:lnTo>
                    <a:pt x="204" y="117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19"/>
                  </a:lnTo>
                  <a:lnTo>
                    <a:pt x="200" y="119"/>
                  </a:lnTo>
                  <a:lnTo>
                    <a:pt x="199" y="119"/>
                  </a:lnTo>
                  <a:lnTo>
                    <a:pt x="199" y="120"/>
                  </a:lnTo>
                  <a:lnTo>
                    <a:pt x="199" y="121"/>
                  </a:lnTo>
                  <a:lnTo>
                    <a:pt x="200" y="121"/>
                  </a:lnTo>
                  <a:lnTo>
                    <a:pt x="200" y="123"/>
                  </a:lnTo>
                  <a:lnTo>
                    <a:pt x="201" y="124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1" y="126"/>
                  </a:lnTo>
                  <a:lnTo>
                    <a:pt x="203" y="127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29"/>
                  </a:lnTo>
                  <a:lnTo>
                    <a:pt x="199" y="130"/>
                  </a:lnTo>
                  <a:lnTo>
                    <a:pt x="199" y="132"/>
                  </a:lnTo>
                  <a:lnTo>
                    <a:pt x="200" y="133"/>
                  </a:lnTo>
                  <a:lnTo>
                    <a:pt x="201" y="134"/>
                  </a:lnTo>
                  <a:lnTo>
                    <a:pt x="203" y="135"/>
                  </a:lnTo>
                  <a:lnTo>
                    <a:pt x="204" y="136"/>
                  </a:lnTo>
                  <a:lnTo>
                    <a:pt x="205" y="136"/>
                  </a:lnTo>
                  <a:lnTo>
                    <a:pt x="206" y="137"/>
                  </a:lnTo>
                  <a:lnTo>
                    <a:pt x="205" y="137"/>
                  </a:lnTo>
                  <a:lnTo>
                    <a:pt x="200" y="137"/>
                  </a:lnTo>
                  <a:lnTo>
                    <a:pt x="195" y="137"/>
                  </a:lnTo>
                  <a:lnTo>
                    <a:pt x="181" y="137"/>
                  </a:lnTo>
                  <a:lnTo>
                    <a:pt x="179" y="137"/>
                  </a:lnTo>
                  <a:lnTo>
                    <a:pt x="178" y="137"/>
                  </a:lnTo>
                  <a:lnTo>
                    <a:pt x="174" y="137"/>
                  </a:lnTo>
                  <a:lnTo>
                    <a:pt x="173" y="137"/>
                  </a:lnTo>
                  <a:lnTo>
                    <a:pt x="172" y="137"/>
                  </a:lnTo>
                  <a:lnTo>
                    <a:pt x="171" y="137"/>
                  </a:lnTo>
                  <a:lnTo>
                    <a:pt x="167" y="137"/>
                  </a:lnTo>
                  <a:lnTo>
                    <a:pt x="164" y="137"/>
                  </a:lnTo>
                  <a:lnTo>
                    <a:pt x="163" y="137"/>
                  </a:lnTo>
                  <a:lnTo>
                    <a:pt x="161" y="135"/>
                  </a:lnTo>
                  <a:lnTo>
                    <a:pt x="161" y="134"/>
                  </a:lnTo>
                  <a:lnTo>
                    <a:pt x="160" y="134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7" y="132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2"/>
                  </a:lnTo>
                  <a:lnTo>
                    <a:pt x="155" y="133"/>
                  </a:lnTo>
                  <a:lnTo>
                    <a:pt x="154" y="133"/>
                  </a:lnTo>
                  <a:lnTo>
                    <a:pt x="153" y="133"/>
                  </a:lnTo>
                  <a:lnTo>
                    <a:pt x="149" y="132"/>
                  </a:lnTo>
                  <a:lnTo>
                    <a:pt x="147" y="134"/>
                  </a:lnTo>
                  <a:lnTo>
                    <a:pt x="146" y="135"/>
                  </a:lnTo>
                  <a:lnTo>
                    <a:pt x="146" y="136"/>
                  </a:lnTo>
                  <a:lnTo>
                    <a:pt x="146" y="137"/>
                  </a:lnTo>
                  <a:lnTo>
                    <a:pt x="145" y="137"/>
                  </a:lnTo>
                  <a:lnTo>
                    <a:pt x="145" y="138"/>
                  </a:lnTo>
                  <a:lnTo>
                    <a:pt x="144" y="138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4" y="140"/>
                  </a:lnTo>
                  <a:lnTo>
                    <a:pt x="144" y="141"/>
                  </a:lnTo>
                  <a:lnTo>
                    <a:pt x="144" y="142"/>
                  </a:lnTo>
                  <a:lnTo>
                    <a:pt x="144" y="143"/>
                  </a:lnTo>
                  <a:lnTo>
                    <a:pt x="143" y="143"/>
                  </a:lnTo>
                  <a:lnTo>
                    <a:pt x="141" y="143"/>
                  </a:lnTo>
                  <a:lnTo>
                    <a:pt x="141" y="144"/>
                  </a:lnTo>
                  <a:lnTo>
                    <a:pt x="140" y="145"/>
                  </a:lnTo>
                  <a:lnTo>
                    <a:pt x="139" y="146"/>
                  </a:lnTo>
                  <a:lnTo>
                    <a:pt x="138" y="148"/>
                  </a:lnTo>
                  <a:lnTo>
                    <a:pt x="138" y="149"/>
                  </a:lnTo>
                  <a:lnTo>
                    <a:pt x="137" y="149"/>
                  </a:lnTo>
                  <a:lnTo>
                    <a:pt x="137" y="150"/>
                  </a:lnTo>
                  <a:lnTo>
                    <a:pt x="136" y="150"/>
                  </a:lnTo>
                  <a:lnTo>
                    <a:pt x="135" y="150"/>
                  </a:lnTo>
                  <a:lnTo>
                    <a:pt x="135" y="151"/>
                  </a:lnTo>
                  <a:lnTo>
                    <a:pt x="133" y="152"/>
                  </a:lnTo>
                  <a:lnTo>
                    <a:pt x="133" y="154"/>
                  </a:lnTo>
                  <a:lnTo>
                    <a:pt x="131" y="154"/>
                  </a:lnTo>
                  <a:lnTo>
                    <a:pt x="130" y="154"/>
                  </a:lnTo>
                  <a:lnTo>
                    <a:pt x="129" y="154"/>
                  </a:lnTo>
                  <a:lnTo>
                    <a:pt x="129" y="153"/>
                  </a:lnTo>
                  <a:lnTo>
                    <a:pt x="129" y="152"/>
                  </a:lnTo>
                  <a:lnTo>
                    <a:pt x="129" y="149"/>
                  </a:lnTo>
                  <a:lnTo>
                    <a:pt x="128" y="149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19" y="143"/>
                  </a:lnTo>
                  <a:lnTo>
                    <a:pt x="118" y="144"/>
                  </a:lnTo>
                  <a:lnTo>
                    <a:pt x="117" y="144"/>
                  </a:lnTo>
                  <a:lnTo>
                    <a:pt x="118" y="145"/>
                  </a:lnTo>
                  <a:lnTo>
                    <a:pt x="117" y="145"/>
                  </a:lnTo>
                  <a:lnTo>
                    <a:pt x="115" y="144"/>
                  </a:lnTo>
                  <a:lnTo>
                    <a:pt x="114" y="143"/>
                  </a:lnTo>
                  <a:lnTo>
                    <a:pt x="114" y="142"/>
                  </a:lnTo>
                  <a:lnTo>
                    <a:pt x="114" y="141"/>
                  </a:lnTo>
                  <a:lnTo>
                    <a:pt x="113" y="141"/>
                  </a:lnTo>
                  <a:lnTo>
                    <a:pt x="112" y="140"/>
                  </a:lnTo>
                  <a:lnTo>
                    <a:pt x="112" y="138"/>
                  </a:lnTo>
                  <a:lnTo>
                    <a:pt x="112" y="137"/>
                  </a:lnTo>
                  <a:lnTo>
                    <a:pt x="112" y="136"/>
                  </a:lnTo>
                  <a:lnTo>
                    <a:pt x="111" y="137"/>
                  </a:lnTo>
                  <a:lnTo>
                    <a:pt x="110" y="136"/>
                  </a:lnTo>
                  <a:lnTo>
                    <a:pt x="107" y="136"/>
                  </a:lnTo>
                  <a:lnTo>
                    <a:pt x="106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5" y="133"/>
                  </a:lnTo>
                  <a:lnTo>
                    <a:pt x="105" y="132"/>
                  </a:lnTo>
                  <a:lnTo>
                    <a:pt x="105" y="130"/>
                  </a:lnTo>
                  <a:lnTo>
                    <a:pt x="104" y="130"/>
                  </a:lnTo>
                  <a:lnTo>
                    <a:pt x="103" y="130"/>
                  </a:lnTo>
                  <a:lnTo>
                    <a:pt x="103" y="129"/>
                  </a:lnTo>
                  <a:lnTo>
                    <a:pt x="102" y="129"/>
                  </a:lnTo>
                  <a:lnTo>
                    <a:pt x="102" y="128"/>
                  </a:lnTo>
                  <a:lnTo>
                    <a:pt x="98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100" y="128"/>
                  </a:lnTo>
                  <a:lnTo>
                    <a:pt x="100" y="127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97" y="124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98" y="121"/>
                  </a:lnTo>
                  <a:lnTo>
                    <a:pt x="97" y="120"/>
                  </a:lnTo>
                  <a:lnTo>
                    <a:pt x="95" y="119"/>
                  </a:lnTo>
                  <a:lnTo>
                    <a:pt x="95" y="118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3" y="115"/>
                  </a:lnTo>
                  <a:lnTo>
                    <a:pt x="92" y="115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88" y="112"/>
                  </a:lnTo>
                  <a:lnTo>
                    <a:pt x="87" y="111"/>
                  </a:lnTo>
                  <a:lnTo>
                    <a:pt x="86" y="111"/>
                  </a:lnTo>
                  <a:lnTo>
                    <a:pt x="85" y="111"/>
                  </a:lnTo>
                  <a:lnTo>
                    <a:pt x="84" y="110"/>
                  </a:lnTo>
                  <a:lnTo>
                    <a:pt x="83" y="109"/>
                  </a:lnTo>
                  <a:lnTo>
                    <a:pt x="81" y="109"/>
                  </a:lnTo>
                  <a:lnTo>
                    <a:pt x="81" y="108"/>
                  </a:lnTo>
                  <a:lnTo>
                    <a:pt x="80" y="107"/>
                  </a:lnTo>
                  <a:lnTo>
                    <a:pt x="80" y="106"/>
                  </a:lnTo>
                  <a:lnTo>
                    <a:pt x="79" y="104"/>
                  </a:lnTo>
                  <a:lnTo>
                    <a:pt x="78" y="104"/>
                  </a:lnTo>
                  <a:lnTo>
                    <a:pt x="77" y="104"/>
                  </a:lnTo>
                  <a:lnTo>
                    <a:pt x="77" y="103"/>
                  </a:lnTo>
                  <a:lnTo>
                    <a:pt x="76" y="103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1"/>
                  </a:lnTo>
                  <a:lnTo>
                    <a:pt x="73" y="101"/>
                  </a:lnTo>
                  <a:lnTo>
                    <a:pt x="71" y="101"/>
                  </a:lnTo>
                  <a:lnTo>
                    <a:pt x="72" y="100"/>
                  </a:lnTo>
                  <a:lnTo>
                    <a:pt x="71" y="100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61" y="99"/>
                  </a:lnTo>
                  <a:lnTo>
                    <a:pt x="58" y="96"/>
                  </a:lnTo>
                  <a:lnTo>
                    <a:pt x="57" y="95"/>
                  </a:lnTo>
                  <a:lnTo>
                    <a:pt x="55" y="95"/>
                  </a:lnTo>
                  <a:lnTo>
                    <a:pt x="54" y="95"/>
                  </a:lnTo>
                  <a:lnTo>
                    <a:pt x="53" y="94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9" y="92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89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2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7" y="84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6" y="77"/>
                  </a:lnTo>
                  <a:lnTo>
                    <a:pt x="35" y="77"/>
                  </a:lnTo>
                  <a:lnTo>
                    <a:pt x="34" y="76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2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19" y="61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6" y="60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4" y="42"/>
                  </a:lnTo>
                  <a:lnTo>
                    <a:pt x="6" y="43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4" name="Freeform 116"/>
            <p:cNvSpPr>
              <a:spLocks/>
            </p:cNvSpPr>
            <p:nvPr/>
          </p:nvSpPr>
          <p:spPr bwMode="auto">
            <a:xfrm>
              <a:off x="2686050" y="3003550"/>
              <a:ext cx="244475" cy="180975"/>
            </a:xfrm>
            <a:custGeom>
              <a:avLst/>
              <a:gdLst>
                <a:gd name="T0" fmla="*/ 45 w 154"/>
                <a:gd name="T1" fmla="*/ 12 h 114"/>
                <a:gd name="T2" fmla="*/ 48 w 154"/>
                <a:gd name="T3" fmla="*/ 17 h 114"/>
                <a:gd name="T4" fmla="*/ 52 w 154"/>
                <a:gd name="T5" fmla="*/ 20 h 114"/>
                <a:gd name="T6" fmla="*/ 58 w 154"/>
                <a:gd name="T7" fmla="*/ 22 h 114"/>
                <a:gd name="T8" fmla="*/ 61 w 154"/>
                <a:gd name="T9" fmla="*/ 27 h 114"/>
                <a:gd name="T10" fmla="*/ 65 w 154"/>
                <a:gd name="T11" fmla="*/ 32 h 114"/>
                <a:gd name="T12" fmla="*/ 69 w 154"/>
                <a:gd name="T13" fmla="*/ 37 h 114"/>
                <a:gd name="T14" fmla="*/ 74 w 154"/>
                <a:gd name="T15" fmla="*/ 40 h 114"/>
                <a:gd name="T16" fmla="*/ 79 w 154"/>
                <a:gd name="T17" fmla="*/ 43 h 114"/>
                <a:gd name="T18" fmla="*/ 88 w 154"/>
                <a:gd name="T19" fmla="*/ 47 h 114"/>
                <a:gd name="T20" fmla="*/ 94 w 154"/>
                <a:gd name="T21" fmla="*/ 48 h 114"/>
                <a:gd name="T22" fmla="*/ 100 w 154"/>
                <a:gd name="T23" fmla="*/ 49 h 114"/>
                <a:gd name="T24" fmla="*/ 103 w 154"/>
                <a:gd name="T25" fmla="*/ 52 h 114"/>
                <a:gd name="T26" fmla="*/ 108 w 154"/>
                <a:gd name="T27" fmla="*/ 57 h 114"/>
                <a:gd name="T28" fmla="*/ 114 w 154"/>
                <a:gd name="T29" fmla="*/ 61 h 114"/>
                <a:gd name="T30" fmla="*/ 119 w 154"/>
                <a:gd name="T31" fmla="*/ 64 h 114"/>
                <a:gd name="T32" fmla="*/ 123 w 154"/>
                <a:gd name="T33" fmla="*/ 71 h 114"/>
                <a:gd name="T34" fmla="*/ 125 w 154"/>
                <a:gd name="T35" fmla="*/ 76 h 114"/>
                <a:gd name="T36" fmla="*/ 128 w 154"/>
                <a:gd name="T37" fmla="*/ 77 h 114"/>
                <a:gd name="T38" fmla="*/ 130 w 154"/>
                <a:gd name="T39" fmla="*/ 82 h 114"/>
                <a:gd name="T40" fmla="*/ 137 w 154"/>
                <a:gd name="T41" fmla="*/ 84 h 114"/>
                <a:gd name="T42" fmla="*/ 139 w 154"/>
                <a:gd name="T43" fmla="*/ 90 h 114"/>
                <a:gd name="T44" fmla="*/ 143 w 154"/>
                <a:gd name="T45" fmla="*/ 92 h 114"/>
                <a:gd name="T46" fmla="*/ 149 w 154"/>
                <a:gd name="T47" fmla="*/ 96 h 114"/>
                <a:gd name="T48" fmla="*/ 154 w 154"/>
                <a:gd name="T49" fmla="*/ 102 h 114"/>
                <a:gd name="T50" fmla="*/ 148 w 154"/>
                <a:gd name="T51" fmla="*/ 101 h 114"/>
                <a:gd name="T52" fmla="*/ 143 w 154"/>
                <a:gd name="T53" fmla="*/ 102 h 114"/>
                <a:gd name="T54" fmla="*/ 140 w 154"/>
                <a:gd name="T55" fmla="*/ 101 h 114"/>
                <a:gd name="T56" fmla="*/ 137 w 154"/>
                <a:gd name="T57" fmla="*/ 99 h 114"/>
                <a:gd name="T58" fmla="*/ 132 w 154"/>
                <a:gd name="T59" fmla="*/ 101 h 114"/>
                <a:gd name="T60" fmla="*/ 129 w 154"/>
                <a:gd name="T61" fmla="*/ 98 h 114"/>
                <a:gd name="T62" fmla="*/ 127 w 154"/>
                <a:gd name="T63" fmla="*/ 100 h 114"/>
                <a:gd name="T64" fmla="*/ 125 w 154"/>
                <a:gd name="T65" fmla="*/ 99 h 114"/>
                <a:gd name="T66" fmla="*/ 119 w 154"/>
                <a:gd name="T67" fmla="*/ 101 h 114"/>
                <a:gd name="T68" fmla="*/ 115 w 154"/>
                <a:gd name="T69" fmla="*/ 105 h 114"/>
                <a:gd name="T70" fmla="*/ 112 w 154"/>
                <a:gd name="T71" fmla="*/ 106 h 114"/>
                <a:gd name="T72" fmla="*/ 109 w 154"/>
                <a:gd name="T73" fmla="*/ 111 h 114"/>
                <a:gd name="T74" fmla="*/ 103 w 154"/>
                <a:gd name="T75" fmla="*/ 108 h 114"/>
                <a:gd name="T76" fmla="*/ 96 w 154"/>
                <a:gd name="T77" fmla="*/ 93 h 114"/>
                <a:gd name="T78" fmla="*/ 87 w 154"/>
                <a:gd name="T79" fmla="*/ 83 h 114"/>
                <a:gd name="T80" fmla="*/ 79 w 154"/>
                <a:gd name="T81" fmla="*/ 81 h 114"/>
                <a:gd name="T82" fmla="*/ 75 w 154"/>
                <a:gd name="T83" fmla="*/ 85 h 114"/>
                <a:gd name="T84" fmla="*/ 70 w 154"/>
                <a:gd name="T85" fmla="*/ 85 h 114"/>
                <a:gd name="T86" fmla="*/ 62 w 154"/>
                <a:gd name="T87" fmla="*/ 85 h 114"/>
                <a:gd name="T88" fmla="*/ 60 w 154"/>
                <a:gd name="T89" fmla="*/ 88 h 114"/>
                <a:gd name="T90" fmla="*/ 53 w 154"/>
                <a:gd name="T91" fmla="*/ 89 h 114"/>
                <a:gd name="T92" fmla="*/ 46 w 154"/>
                <a:gd name="T93" fmla="*/ 88 h 114"/>
                <a:gd name="T94" fmla="*/ 42 w 154"/>
                <a:gd name="T95" fmla="*/ 84 h 114"/>
                <a:gd name="T96" fmla="*/ 36 w 154"/>
                <a:gd name="T97" fmla="*/ 82 h 114"/>
                <a:gd name="T98" fmla="*/ 32 w 154"/>
                <a:gd name="T99" fmla="*/ 77 h 114"/>
                <a:gd name="T100" fmla="*/ 27 w 154"/>
                <a:gd name="T101" fmla="*/ 74 h 114"/>
                <a:gd name="T102" fmla="*/ 20 w 154"/>
                <a:gd name="T103" fmla="*/ 69 h 114"/>
                <a:gd name="T104" fmla="*/ 15 w 154"/>
                <a:gd name="T105" fmla="*/ 60 h 114"/>
                <a:gd name="T106" fmla="*/ 11 w 154"/>
                <a:gd name="T107" fmla="*/ 52 h 114"/>
                <a:gd name="T108" fmla="*/ 7 w 154"/>
                <a:gd name="T109" fmla="*/ 48 h 114"/>
                <a:gd name="T110" fmla="*/ 5 w 154"/>
                <a:gd name="T111" fmla="*/ 41 h 114"/>
                <a:gd name="T112" fmla="*/ 12 w 154"/>
                <a:gd name="T113" fmla="*/ 25 h 114"/>
                <a:gd name="T114" fmla="*/ 36 w 154"/>
                <a:gd name="T115" fmla="*/ 17 h 114"/>
                <a:gd name="T116" fmla="*/ 36 w 154"/>
                <a:gd name="T117" fmla="*/ 7 h 114"/>
                <a:gd name="T118" fmla="*/ 36 w 154"/>
                <a:gd name="T119" fmla="*/ 4 h 114"/>
                <a:gd name="T120" fmla="*/ 40 w 154"/>
                <a:gd name="T12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4" h="114">
                  <a:moveTo>
                    <a:pt x="41" y="8"/>
                  </a:moveTo>
                  <a:lnTo>
                    <a:pt x="42" y="7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9" y="24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1" y="26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2" y="30"/>
                  </a:lnTo>
                  <a:lnTo>
                    <a:pt x="62" y="31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9" y="37"/>
                  </a:lnTo>
                  <a:lnTo>
                    <a:pt x="69" y="38"/>
                  </a:lnTo>
                  <a:lnTo>
                    <a:pt x="70" y="38"/>
                  </a:lnTo>
                  <a:lnTo>
                    <a:pt x="71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4" y="40"/>
                  </a:lnTo>
                  <a:lnTo>
                    <a:pt x="75" y="41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7" y="42"/>
                  </a:lnTo>
                  <a:lnTo>
                    <a:pt x="78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2" y="43"/>
                  </a:lnTo>
                  <a:lnTo>
                    <a:pt x="83" y="44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89" y="48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5" y="48"/>
                  </a:lnTo>
                  <a:lnTo>
                    <a:pt x="96" y="48"/>
                  </a:lnTo>
                  <a:lnTo>
                    <a:pt x="97" y="48"/>
                  </a:lnTo>
                  <a:lnTo>
                    <a:pt x="96" y="49"/>
                  </a:lnTo>
                  <a:lnTo>
                    <a:pt x="98" y="49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1" y="51"/>
                  </a:lnTo>
                  <a:lnTo>
                    <a:pt x="102" y="51"/>
                  </a:lnTo>
                  <a:lnTo>
                    <a:pt x="102" y="52"/>
                  </a:lnTo>
                  <a:lnTo>
                    <a:pt x="103" y="52"/>
                  </a:lnTo>
                  <a:lnTo>
                    <a:pt x="104" y="52"/>
                  </a:lnTo>
                  <a:lnTo>
                    <a:pt x="105" y="54"/>
                  </a:lnTo>
                  <a:lnTo>
                    <a:pt x="105" y="55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9" y="58"/>
                  </a:lnTo>
                  <a:lnTo>
                    <a:pt x="110" y="59"/>
                  </a:lnTo>
                  <a:lnTo>
                    <a:pt x="111" y="59"/>
                  </a:lnTo>
                  <a:lnTo>
                    <a:pt x="112" y="59"/>
                  </a:lnTo>
                  <a:lnTo>
                    <a:pt x="113" y="60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8" y="63"/>
                  </a:lnTo>
                  <a:lnTo>
                    <a:pt x="119" y="63"/>
                  </a:lnTo>
                  <a:lnTo>
                    <a:pt x="119" y="64"/>
                  </a:lnTo>
                  <a:lnTo>
                    <a:pt x="120" y="66"/>
                  </a:lnTo>
                  <a:lnTo>
                    <a:pt x="120" y="67"/>
                  </a:lnTo>
                  <a:lnTo>
                    <a:pt x="122" y="68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2" y="72"/>
                  </a:lnTo>
                  <a:lnTo>
                    <a:pt x="125" y="73"/>
                  </a:lnTo>
                  <a:lnTo>
                    <a:pt x="126" y="74"/>
                  </a:lnTo>
                  <a:lnTo>
                    <a:pt x="127" y="74"/>
                  </a:lnTo>
                  <a:lnTo>
                    <a:pt x="125" y="75"/>
                  </a:lnTo>
                  <a:lnTo>
                    <a:pt x="125" y="76"/>
                  </a:lnTo>
                  <a:lnTo>
                    <a:pt x="123" y="77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8" y="77"/>
                  </a:lnTo>
                  <a:lnTo>
                    <a:pt x="128" y="78"/>
                  </a:lnTo>
                  <a:lnTo>
                    <a:pt x="129" y="78"/>
                  </a:lnTo>
                  <a:lnTo>
                    <a:pt x="130" y="78"/>
                  </a:lnTo>
                  <a:lnTo>
                    <a:pt x="130" y="80"/>
                  </a:lnTo>
                  <a:lnTo>
                    <a:pt x="130" y="81"/>
                  </a:lnTo>
                  <a:lnTo>
                    <a:pt x="130" y="82"/>
                  </a:lnTo>
                  <a:lnTo>
                    <a:pt x="130" y="83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5" y="84"/>
                  </a:lnTo>
                  <a:lnTo>
                    <a:pt x="136" y="85"/>
                  </a:lnTo>
                  <a:lnTo>
                    <a:pt x="137" y="84"/>
                  </a:lnTo>
                  <a:lnTo>
                    <a:pt x="137" y="85"/>
                  </a:lnTo>
                  <a:lnTo>
                    <a:pt x="137" y="86"/>
                  </a:lnTo>
                  <a:lnTo>
                    <a:pt x="137" y="88"/>
                  </a:lnTo>
                  <a:lnTo>
                    <a:pt x="138" y="89"/>
                  </a:lnTo>
                  <a:lnTo>
                    <a:pt x="139" y="89"/>
                  </a:lnTo>
                  <a:lnTo>
                    <a:pt x="139" y="90"/>
                  </a:lnTo>
                  <a:lnTo>
                    <a:pt x="139" y="91"/>
                  </a:lnTo>
                  <a:lnTo>
                    <a:pt x="140" y="92"/>
                  </a:lnTo>
                  <a:lnTo>
                    <a:pt x="142" y="93"/>
                  </a:lnTo>
                  <a:lnTo>
                    <a:pt x="143" y="93"/>
                  </a:lnTo>
                  <a:lnTo>
                    <a:pt x="142" y="92"/>
                  </a:lnTo>
                  <a:lnTo>
                    <a:pt x="143" y="92"/>
                  </a:lnTo>
                  <a:lnTo>
                    <a:pt x="144" y="91"/>
                  </a:lnTo>
                  <a:lnTo>
                    <a:pt x="146" y="91"/>
                  </a:lnTo>
                  <a:lnTo>
                    <a:pt x="146" y="92"/>
                  </a:lnTo>
                  <a:lnTo>
                    <a:pt x="146" y="91"/>
                  </a:lnTo>
                  <a:lnTo>
                    <a:pt x="146" y="92"/>
                  </a:lnTo>
                  <a:lnTo>
                    <a:pt x="149" y="96"/>
                  </a:lnTo>
                  <a:lnTo>
                    <a:pt x="153" y="96"/>
                  </a:lnTo>
                  <a:lnTo>
                    <a:pt x="153" y="97"/>
                  </a:lnTo>
                  <a:lnTo>
                    <a:pt x="154" y="97"/>
                  </a:lnTo>
                  <a:lnTo>
                    <a:pt x="154" y="100"/>
                  </a:lnTo>
                  <a:lnTo>
                    <a:pt x="154" y="101"/>
                  </a:lnTo>
                  <a:lnTo>
                    <a:pt x="154" y="102"/>
                  </a:lnTo>
                  <a:lnTo>
                    <a:pt x="154" y="102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51" y="102"/>
                  </a:lnTo>
                  <a:lnTo>
                    <a:pt x="149" y="102"/>
                  </a:lnTo>
                  <a:lnTo>
                    <a:pt x="148" y="101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5" y="99"/>
                  </a:lnTo>
                  <a:lnTo>
                    <a:pt x="144" y="101"/>
                  </a:lnTo>
                  <a:lnTo>
                    <a:pt x="143" y="102"/>
                  </a:lnTo>
                  <a:lnTo>
                    <a:pt x="143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1"/>
                  </a:lnTo>
                  <a:lnTo>
                    <a:pt x="140" y="101"/>
                  </a:lnTo>
                  <a:lnTo>
                    <a:pt x="140" y="102"/>
                  </a:lnTo>
                  <a:lnTo>
                    <a:pt x="140" y="101"/>
                  </a:lnTo>
                  <a:lnTo>
                    <a:pt x="139" y="101"/>
                  </a:lnTo>
                  <a:lnTo>
                    <a:pt x="139" y="100"/>
                  </a:lnTo>
                  <a:lnTo>
                    <a:pt x="140" y="100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7" y="99"/>
                  </a:lnTo>
                  <a:lnTo>
                    <a:pt x="136" y="99"/>
                  </a:lnTo>
                  <a:lnTo>
                    <a:pt x="136" y="100"/>
                  </a:lnTo>
                  <a:lnTo>
                    <a:pt x="135" y="100"/>
                  </a:lnTo>
                  <a:lnTo>
                    <a:pt x="135" y="101"/>
                  </a:lnTo>
                  <a:lnTo>
                    <a:pt x="134" y="101"/>
                  </a:lnTo>
                  <a:lnTo>
                    <a:pt x="132" y="101"/>
                  </a:lnTo>
                  <a:lnTo>
                    <a:pt x="131" y="101"/>
                  </a:lnTo>
                  <a:lnTo>
                    <a:pt x="131" y="100"/>
                  </a:lnTo>
                  <a:lnTo>
                    <a:pt x="131" y="99"/>
                  </a:lnTo>
                  <a:lnTo>
                    <a:pt x="130" y="99"/>
                  </a:lnTo>
                  <a:lnTo>
                    <a:pt x="130" y="98"/>
                  </a:lnTo>
                  <a:lnTo>
                    <a:pt x="129" y="98"/>
                  </a:lnTo>
                  <a:lnTo>
                    <a:pt x="129" y="99"/>
                  </a:lnTo>
                  <a:lnTo>
                    <a:pt x="128" y="99"/>
                  </a:lnTo>
                  <a:lnTo>
                    <a:pt x="128" y="98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6" y="99"/>
                  </a:lnTo>
                  <a:lnTo>
                    <a:pt x="126" y="98"/>
                  </a:lnTo>
                  <a:lnTo>
                    <a:pt x="125" y="98"/>
                  </a:lnTo>
                  <a:lnTo>
                    <a:pt x="125" y="99"/>
                  </a:lnTo>
                  <a:lnTo>
                    <a:pt x="123" y="100"/>
                  </a:lnTo>
                  <a:lnTo>
                    <a:pt x="122" y="100"/>
                  </a:lnTo>
                  <a:lnTo>
                    <a:pt x="121" y="100"/>
                  </a:lnTo>
                  <a:lnTo>
                    <a:pt x="120" y="100"/>
                  </a:lnTo>
                  <a:lnTo>
                    <a:pt x="120" y="101"/>
                  </a:lnTo>
                  <a:lnTo>
                    <a:pt x="119" y="101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5" y="105"/>
                  </a:lnTo>
                  <a:lnTo>
                    <a:pt x="115" y="106"/>
                  </a:lnTo>
                  <a:lnTo>
                    <a:pt x="114" y="106"/>
                  </a:lnTo>
                  <a:lnTo>
                    <a:pt x="113" y="106"/>
                  </a:lnTo>
                  <a:lnTo>
                    <a:pt x="113" y="105"/>
                  </a:lnTo>
                  <a:lnTo>
                    <a:pt x="112" y="105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10" y="107"/>
                  </a:lnTo>
                  <a:lnTo>
                    <a:pt x="110" y="108"/>
                  </a:lnTo>
                  <a:lnTo>
                    <a:pt x="109" y="109"/>
                  </a:lnTo>
                  <a:lnTo>
                    <a:pt x="109" y="110"/>
                  </a:lnTo>
                  <a:lnTo>
                    <a:pt x="109" y="111"/>
                  </a:lnTo>
                  <a:lnTo>
                    <a:pt x="109" y="113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3"/>
                  </a:lnTo>
                  <a:lnTo>
                    <a:pt x="105" y="111"/>
                  </a:lnTo>
                  <a:lnTo>
                    <a:pt x="103" y="108"/>
                  </a:lnTo>
                  <a:lnTo>
                    <a:pt x="103" y="107"/>
                  </a:lnTo>
                  <a:lnTo>
                    <a:pt x="101" y="102"/>
                  </a:lnTo>
                  <a:lnTo>
                    <a:pt x="100" y="101"/>
                  </a:lnTo>
                  <a:lnTo>
                    <a:pt x="100" y="99"/>
                  </a:lnTo>
                  <a:lnTo>
                    <a:pt x="97" y="96"/>
                  </a:lnTo>
                  <a:lnTo>
                    <a:pt x="96" y="93"/>
                  </a:lnTo>
                  <a:lnTo>
                    <a:pt x="95" y="92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3" y="89"/>
                  </a:lnTo>
                  <a:lnTo>
                    <a:pt x="89" y="85"/>
                  </a:lnTo>
                  <a:lnTo>
                    <a:pt x="87" y="83"/>
                  </a:lnTo>
                  <a:lnTo>
                    <a:pt x="86" y="83"/>
                  </a:lnTo>
                  <a:lnTo>
                    <a:pt x="84" y="82"/>
                  </a:lnTo>
                  <a:lnTo>
                    <a:pt x="83" y="81"/>
                  </a:lnTo>
                  <a:lnTo>
                    <a:pt x="82" y="81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78" y="83"/>
                  </a:lnTo>
                  <a:lnTo>
                    <a:pt x="77" y="83"/>
                  </a:lnTo>
                  <a:lnTo>
                    <a:pt x="76" y="83"/>
                  </a:lnTo>
                  <a:lnTo>
                    <a:pt x="75" y="84"/>
                  </a:lnTo>
                  <a:lnTo>
                    <a:pt x="75" y="85"/>
                  </a:lnTo>
                  <a:lnTo>
                    <a:pt x="75" y="86"/>
                  </a:lnTo>
                  <a:lnTo>
                    <a:pt x="74" y="86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1" y="86"/>
                  </a:lnTo>
                  <a:lnTo>
                    <a:pt x="70" y="85"/>
                  </a:lnTo>
                  <a:lnTo>
                    <a:pt x="69" y="86"/>
                  </a:lnTo>
                  <a:lnTo>
                    <a:pt x="68" y="85"/>
                  </a:lnTo>
                  <a:lnTo>
                    <a:pt x="67" y="85"/>
                  </a:lnTo>
                  <a:lnTo>
                    <a:pt x="66" y="85"/>
                  </a:lnTo>
                  <a:lnTo>
                    <a:pt x="65" y="85"/>
                  </a:lnTo>
                  <a:lnTo>
                    <a:pt x="62" y="85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2" y="89"/>
                  </a:lnTo>
                  <a:lnTo>
                    <a:pt x="61" y="88"/>
                  </a:lnTo>
                  <a:lnTo>
                    <a:pt x="61" y="89"/>
                  </a:lnTo>
                  <a:lnTo>
                    <a:pt x="60" y="88"/>
                  </a:lnTo>
                  <a:lnTo>
                    <a:pt x="59" y="88"/>
                  </a:lnTo>
                  <a:lnTo>
                    <a:pt x="58" y="89"/>
                  </a:lnTo>
                  <a:lnTo>
                    <a:pt x="57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51" y="89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44" y="85"/>
                  </a:lnTo>
                  <a:lnTo>
                    <a:pt x="43" y="85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8" y="82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6" y="82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4" y="78"/>
                  </a:lnTo>
                  <a:lnTo>
                    <a:pt x="33" y="78"/>
                  </a:lnTo>
                  <a:lnTo>
                    <a:pt x="32" y="77"/>
                  </a:lnTo>
                  <a:lnTo>
                    <a:pt x="32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9" y="75"/>
                  </a:lnTo>
                  <a:lnTo>
                    <a:pt x="28" y="75"/>
                  </a:lnTo>
                  <a:lnTo>
                    <a:pt x="27" y="74"/>
                  </a:lnTo>
                  <a:lnTo>
                    <a:pt x="26" y="74"/>
                  </a:lnTo>
                  <a:lnTo>
                    <a:pt x="25" y="73"/>
                  </a:lnTo>
                  <a:lnTo>
                    <a:pt x="24" y="73"/>
                  </a:lnTo>
                  <a:lnTo>
                    <a:pt x="23" y="71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17" y="20"/>
                  </a:lnTo>
                  <a:lnTo>
                    <a:pt x="29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5" name="Freeform 136"/>
            <p:cNvSpPr>
              <a:spLocks noEditPoints="1"/>
            </p:cNvSpPr>
            <p:nvPr/>
          </p:nvSpPr>
          <p:spPr bwMode="auto">
            <a:xfrm>
              <a:off x="2651125" y="2663825"/>
              <a:ext cx="295275" cy="160338"/>
            </a:xfrm>
            <a:custGeom>
              <a:avLst/>
              <a:gdLst>
                <a:gd name="T0" fmla="*/ 117 w 186"/>
                <a:gd name="T1" fmla="*/ 15 h 101"/>
                <a:gd name="T2" fmla="*/ 122 w 186"/>
                <a:gd name="T3" fmla="*/ 17 h 101"/>
                <a:gd name="T4" fmla="*/ 119 w 186"/>
                <a:gd name="T5" fmla="*/ 11 h 101"/>
                <a:gd name="T6" fmla="*/ 123 w 186"/>
                <a:gd name="T7" fmla="*/ 18 h 101"/>
                <a:gd name="T8" fmla="*/ 174 w 186"/>
                <a:gd name="T9" fmla="*/ 9 h 101"/>
                <a:gd name="T10" fmla="*/ 168 w 186"/>
                <a:gd name="T11" fmla="*/ 17 h 101"/>
                <a:gd name="T12" fmla="*/ 176 w 186"/>
                <a:gd name="T13" fmla="*/ 17 h 101"/>
                <a:gd name="T14" fmla="*/ 179 w 186"/>
                <a:gd name="T15" fmla="*/ 19 h 101"/>
                <a:gd name="T16" fmla="*/ 178 w 186"/>
                <a:gd name="T17" fmla="*/ 23 h 101"/>
                <a:gd name="T18" fmla="*/ 177 w 186"/>
                <a:gd name="T19" fmla="*/ 26 h 101"/>
                <a:gd name="T20" fmla="*/ 176 w 186"/>
                <a:gd name="T21" fmla="*/ 33 h 101"/>
                <a:gd name="T22" fmla="*/ 177 w 186"/>
                <a:gd name="T23" fmla="*/ 37 h 101"/>
                <a:gd name="T24" fmla="*/ 179 w 186"/>
                <a:gd name="T25" fmla="*/ 41 h 101"/>
                <a:gd name="T26" fmla="*/ 180 w 186"/>
                <a:gd name="T27" fmla="*/ 46 h 101"/>
                <a:gd name="T28" fmla="*/ 178 w 186"/>
                <a:gd name="T29" fmla="*/ 51 h 101"/>
                <a:gd name="T30" fmla="*/ 177 w 186"/>
                <a:gd name="T31" fmla="*/ 58 h 101"/>
                <a:gd name="T32" fmla="*/ 177 w 186"/>
                <a:gd name="T33" fmla="*/ 63 h 101"/>
                <a:gd name="T34" fmla="*/ 183 w 186"/>
                <a:gd name="T35" fmla="*/ 63 h 101"/>
                <a:gd name="T36" fmla="*/ 186 w 186"/>
                <a:gd name="T37" fmla="*/ 67 h 101"/>
                <a:gd name="T38" fmla="*/ 183 w 186"/>
                <a:gd name="T39" fmla="*/ 71 h 101"/>
                <a:gd name="T40" fmla="*/ 108 w 186"/>
                <a:gd name="T41" fmla="*/ 99 h 101"/>
                <a:gd name="T42" fmla="*/ 91 w 186"/>
                <a:gd name="T43" fmla="*/ 96 h 101"/>
                <a:gd name="T44" fmla="*/ 83 w 186"/>
                <a:gd name="T45" fmla="*/ 83 h 101"/>
                <a:gd name="T46" fmla="*/ 70 w 186"/>
                <a:gd name="T47" fmla="*/ 79 h 101"/>
                <a:gd name="T48" fmla="*/ 58 w 186"/>
                <a:gd name="T49" fmla="*/ 75 h 101"/>
                <a:gd name="T50" fmla="*/ 50 w 186"/>
                <a:gd name="T51" fmla="*/ 72 h 101"/>
                <a:gd name="T52" fmla="*/ 47 w 186"/>
                <a:gd name="T53" fmla="*/ 66 h 101"/>
                <a:gd name="T54" fmla="*/ 44 w 186"/>
                <a:gd name="T55" fmla="*/ 60 h 101"/>
                <a:gd name="T56" fmla="*/ 38 w 186"/>
                <a:gd name="T57" fmla="*/ 55 h 101"/>
                <a:gd name="T58" fmla="*/ 33 w 186"/>
                <a:gd name="T59" fmla="*/ 52 h 101"/>
                <a:gd name="T60" fmla="*/ 25 w 186"/>
                <a:gd name="T61" fmla="*/ 53 h 101"/>
                <a:gd name="T62" fmla="*/ 19 w 186"/>
                <a:gd name="T63" fmla="*/ 50 h 101"/>
                <a:gd name="T64" fmla="*/ 12 w 186"/>
                <a:gd name="T65" fmla="*/ 48 h 101"/>
                <a:gd name="T66" fmla="*/ 10 w 186"/>
                <a:gd name="T67" fmla="*/ 48 h 101"/>
                <a:gd name="T68" fmla="*/ 4 w 186"/>
                <a:gd name="T69" fmla="*/ 43 h 101"/>
                <a:gd name="T70" fmla="*/ 3 w 186"/>
                <a:gd name="T71" fmla="*/ 36 h 101"/>
                <a:gd name="T72" fmla="*/ 10 w 186"/>
                <a:gd name="T73" fmla="*/ 36 h 101"/>
                <a:gd name="T74" fmla="*/ 14 w 186"/>
                <a:gd name="T75" fmla="*/ 27 h 101"/>
                <a:gd name="T76" fmla="*/ 15 w 186"/>
                <a:gd name="T77" fmla="*/ 24 h 101"/>
                <a:gd name="T78" fmla="*/ 24 w 186"/>
                <a:gd name="T79" fmla="*/ 24 h 101"/>
                <a:gd name="T80" fmla="*/ 31 w 186"/>
                <a:gd name="T81" fmla="*/ 18 h 101"/>
                <a:gd name="T82" fmla="*/ 37 w 186"/>
                <a:gd name="T83" fmla="*/ 12 h 101"/>
                <a:gd name="T84" fmla="*/ 46 w 186"/>
                <a:gd name="T85" fmla="*/ 12 h 101"/>
                <a:gd name="T86" fmla="*/ 57 w 186"/>
                <a:gd name="T87" fmla="*/ 19 h 101"/>
                <a:gd name="T88" fmla="*/ 64 w 186"/>
                <a:gd name="T89" fmla="*/ 18 h 101"/>
                <a:gd name="T90" fmla="*/ 71 w 186"/>
                <a:gd name="T91" fmla="*/ 15 h 101"/>
                <a:gd name="T92" fmla="*/ 80 w 186"/>
                <a:gd name="T93" fmla="*/ 14 h 101"/>
                <a:gd name="T94" fmla="*/ 88 w 186"/>
                <a:gd name="T95" fmla="*/ 12 h 101"/>
                <a:gd name="T96" fmla="*/ 97 w 186"/>
                <a:gd name="T97" fmla="*/ 14 h 101"/>
                <a:gd name="T98" fmla="*/ 105 w 186"/>
                <a:gd name="T99" fmla="*/ 15 h 101"/>
                <a:gd name="T100" fmla="*/ 114 w 186"/>
                <a:gd name="T101" fmla="*/ 17 h 101"/>
                <a:gd name="T102" fmla="*/ 123 w 186"/>
                <a:gd name="T103" fmla="*/ 19 h 101"/>
                <a:gd name="T104" fmla="*/ 136 w 186"/>
                <a:gd name="T105" fmla="*/ 23 h 101"/>
                <a:gd name="T106" fmla="*/ 150 w 186"/>
                <a:gd name="T107" fmla="*/ 24 h 101"/>
                <a:gd name="T108" fmla="*/ 153 w 186"/>
                <a:gd name="T109" fmla="*/ 20 h 101"/>
                <a:gd name="T110" fmla="*/ 149 w 186"/>
                <a:gd name="T111" fmla="*/ 17 h 101"/>
                <a:gd name="T112" fmla="*/ 157 w 186"/>
                <a:gd name="T113" fmla="*/ 11 h 101"/>
                <a:gd name="T114" fmla="*/ 161 w 186"/>
                <a:gd name="T115" fmla="*/ 3 h 101"/>
                <a:gd name="T116" fmla="*/ 175 w 186"/>
                <a:gd name="T117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01">
                  <a:moveTo>
                    <a:pt x="120" y="17"/>
                  </a:moveTo>
                  <a:lnTo>
                    <a:pt x="119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6" y="16"/>
                  </a:lnTo>
                  <a:lnTo>
                    <a:pt x="117" y="15"/>
                  </a:lnTo>
                  <a:lnTo>
                    <a:pt x="118" y="15"/>
                  </a:lnTo>
                  <a:lnTo>
                    <a:pt x="119" y="15"/>
                  </a:lnTo>
                  <a:lnTo>
                    <a:pt x="120" y="16"/>
                  </a:lnTo>
                  <a:lnTo>
                    <a:pt x="120" y="17"/>
                  </a:lnTo>
                  <a:lnTo>
                    <a:pt x="120" y="17"/>
                  </a:lnTo>
                  <a:close/>
                  <a:moveTo>
                    <a:pt x="122" y="18"/>
                  </a:moveTo>
                  <a:lnTo>
                    <a:pt x="122" y="18"/>
                  </a:lnTo>
                  <a:lnTo>
                    <a:pt x="122" y="17"/>
                  </a:lnTo>
                  <a:lnTo>
                    <a:pt x="120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4"/>
                  </a:lnTo>
                  <a:lnTo>
                    <a:pt x="119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19" y="11"/>
                  </a:lnTo>
                  <a:lnTo>
                    <a:pt x="120" y="10"/>
                  </a:lnTo>
                  <a:lnTo>
                    <a:pt x="120" y="11"/>
                  </a:lnTo>
                  <a:lnTo>
                    <a:pt x="122" y="15"/>
                  </a:lnTo>
                  <a:lnTo>
                    <a:pt x="122" y="16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3" y="17"/>
                  </a:lnTo>
                  <a:lnTo>
                    <a:pt x="123" y="18"/>
                  </a:lnTo>
                  <a:lnTo>
                    <a:pt x="122" y="18"/>
                  </a:lnTo>
                  <a:close/>
                  <a:moveTo>
                    <a:pt x="176" y="2"/>
                  </a:moveTo>
                  <a:lnTo>
                    <a:pt x="177" y="4"/>
                  </a:lnTo>
                  <a:lnTo>
                    <a:pt x="177" y="7"/>
                  </a:lnTo>
                  <a:lnTo>
                    <a:pt x="176" y="8"/>
                  </a:lnTo>
                  <a:lnTo>
                    <a:pt x="176" y="10"/>
                  </a:lnTo>
                  <a:lnTo>
                    <a:pt x="176" y="10"/>
                  </a:lnTo>
                  <a:lnTo>
                    <a:pt x="174" y="9"/>
                  </a:lnTo>
                  <a:lnTo>
                    <a:pt x="171" y="11"/>
                  </a:lnTo>
                  <a:lnTo>
                    <a:pt x="170" y="11"/>
                  </a:lnTo>
                  <a:lnTo>
                    <a:pt x="169" y="12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8" y="15"/>
                  </a:lnTo>
                  <a:lnTo>
                    <a:pt x="166" y="15"/>
                  </a:lnTo>
                  <a:lnTo>
                    <a:pt x="168" y="17"/>
                  </a:lnTo>
                  <a:lnTo>
                    <a:pt x="170" y="19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4" y="19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6" y="16"/>
                  </a:lnTo>
                  <a:lnTo>
                    <a:pt x="177" y="16"/>
                  </a:lnTo>
                  <a:lnTo>
                    <a:pt x="178" y="17"/>
                  </a:lnTo>
                  <a:lnTo>
                    <a:pt x="177" y="17"/>
                  </a:lnTo>
                  <a:lnTo>
                    <a:pt x="178" y="18"/>
                  </a:lnTo>
                  <a:lnTo>
                    <a:pt x="179" y="18"/>
                  </a:lnTo>
                  <a:lnTo>
                    <a:pt x="179" y="19"/>
                  </a:lnTo>
                  <a:lnTo>
                    <a:pt x="179" y="20"/>
                  </a:lnTo>
                  <a:lnTo>
                    <a:pt x="180" y="20"/>
                  </a:lnTo>
                  <a:lnTo>
                    <a:pt x="180" y="21"/>
                  </a:lnTo>
                  <a:lnTo>
                    <a:pt x="179" y="21"/>
                  </a:lnTo>
                  <a:lnTo>
                    <a:pt x="178" y="20"/>
                  </a:lnTo>
                  <a:lnTo>
                    <a:pt x="177" y="21"/>
                  </a:lnTo>
                  <a:lnTo>
                    <a:pt x="178" y="21"/>
                  </a:lnTo>
                  <a:lnTo>
                    <a:pt x="178" y="23"/>
                  </a:lnTo>
                  <a:lnTo>
                    <a:pt x="177" y="23"/>
                  </a:lnTo>
                  <a:lnTo>
                    <a:pt x="176" y="23"/>
                  </a:lnTo>
                  <a:lnTo>
                    <a:pt x="176" y="24"/>
                  </a:lnTo>
                  <a:lnTo>
                    <a:pt x="176" y="25"/>
                  </a:lnTo>
                  <a:lnTo>
                    <a:pt x="177" y="25"/>
                  </a:lnTo>
                  <a:lnTo>
                    <a:pt x="178" y="25"/>
                  </a:lnTo>
                  <a:lnTo>
                    <a:pt x="178" y="26"/>
                  </a:lnTo>
                  <a:lnTo>
                    <a:pt x="177" y="26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7" y="28"/>
                  </a:lnTo>
                  <a:lnTo>
                    <a:pt x="176" y="28"/>
                  </a:lnTo>
                  <a:lnTo>
                    <a:pt x="176" y="29"/>
                  </a:lnTo>
                  <a:lnTo>
                    <a:pt x="176" y="31"/>
                  </a:lnTo>
                  <a:lnTo>
                    <a:pt x="177" y="32"/>
                  </a:lnTo>
                  <a:lnTo>
                    <a:pt x="176" y="33"/>
                  </a:lnTo>
                  <a:lnTo>
                    <a:pt x="177" y="33"/>
                  </a:lnTo>
                  <a:lnTo>
                    <a:pt x="177" y="34"/>
                  </a:lnTo>
                  <a:lnTo>
                    <a:pt x="177" y="35"/>
                  </a:lnTo>
                  <a:lnTo>
                    <a:pt x="178" y="36"/>
                  </a:lnTo>
                  <a:lnTo>
                    <a:pt x="179" y="36"/>
                  </a:lnTo>
                  <a:lnTo>
                    <a:pt x="179" y="37"/>
                  </a:lnTo>
                  <a:lnTo>
                    <a:pt x="178" y="37"/>
                  </a:lnTo>
                  <a:lnTo>
                    <a:pt x="177" y="37"/>
                  </a:lnTo>
                  <a:lnTo>
                    <a:pt x="177" y="38"/>
                  </a:lnTo>
                  <a:lnTo>
                    <a:pt x="178" y="38"/>
                  </a:lnTo>
                  <a:lnTo>
                    <a:pt x="179" y="38"/>
                  </a:lnTo>
                  <a:lnTo>
                    <a:pt x="178" y="40"/>
                  </a:lnTo>
                  <a:lnTo>
                    <a:pt x="178" y="41"/>
                  </a:lnTo>
                  <a:lnTo>
                    <a:pt x="179" y="41"/>
                  </a:lnTo>
                  <a:lnTo>
                    <a:pt x="180" y="41"/>
                  </a:lnTo>
                  <a:lnTo>
                    <a:pt x="179" y="41"/>
                  </a:lnTo>
                  <a:lnTo>
                    <a:pt x="179" y="42"/>
                  </a:lnTo>
                  <a:lnTo>
                    <a:pt x="180" y="43"/>
                  </a:lnTo>
                  <a:lnTo>
                    <a:pt x="179" y="43"/>
                  </a:lnTo>
                  <a:lnTo>
                    <a:pt x="180" y="43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80" y="45"/>
                  </a:lnTo>
                  <a:lnTo>
                    <a:pt x="180" y="46"/>
                  </a:lnTo>
                  <a:lnTo>
                    <a:pt x="182" y="46"/>
                  </a:lnTo>
                  <a:lnTo>
                    <a:pt x="180" y="46"/>
                  </a:lnTo>
                  <a:lnTo>
                    <a:pt x="179" y="46"/>
                  </a:lnTo>
                  <a:lnTo>
                    <a:pt x="179" y="48"/>
                  </a:lnTo>
                  <a:lnTo>
                    <a:pt x="179" y="49"/>
                  </a:lnTo>
                  <a:lnTo>
                    <a:pt x="179" y="50"/>
                  </a:lnTo>
                  <a:lnTo>
                    <a:pt x="178" y="50"/>
                  </a:lnTo>
                  <a:lnTo>
                    <a:pt x="178" y="51"/>
                  </a:lnTo>
                  <a:lnTo>
                    <a:pt x="178" y="52"/>
                  </a:lnTo>
                  <a:lnTo>
                    <a:pt x="179" y="52"/>
                  </a:lnTo>
                  <a:lnTo>
                    <a:pt x="179" y="53"/>
                  </a:lnTo>
                  <a:lnTo>
                    <a:pt x="178" y="54"/>
                  </a:lnTo>
                  <a:lnTo>
                    <a:pt x="177" y="54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7" y="58"/>
                  </a:lnTo>
                  <a:lnTo>
                    <a:pt x="176" y="58"/>
                  </a:lnTo>
                  <a:lnTo>
                    <a:pt x="176" y="59"/>
                  </a:lnTo>
                  <a:lnTo>
                    <a:pt x="176" y="60"/>
                  </a:lnTo>
                  <a:lnTo>
                    <a:pt x="177" y="61"/>
                  </a:lnTo>
                  <a:lnTo>
                    <a:pt x="177" y="62"/>
                  </a:lnTo>
                  <a:lnTo>
                    <a:pt x="176" y="62"/>
                  </a:lnTo>
                  <a:lnTo>
                    <a:pt x="176" y="63"/>
                  </a:lnTo>
                  <a:lnTo>
                    <a:pt x="177" y="63"/>
                  </a:lnTo>
                  <a:lnTo>
                    <a:pt x="178" y="63"/>
                  </a:lnTo>
                  <a:lnTo>
                    <a:pt x="179" y="63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2" y="62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5" y="65"/>
                  </a:lnTo>
                  <a:lnTo>
                    <a:pt x="184" y="65"/>
                  </a:lnTo>
                  <a:lnTo>
                    <a:pt x="184" y="66"/>
                  </a:lnTo>
                  <a:lnTo>
                    <a:pt x="185" y="66"/>
                  </a:lnTo>
                  <a:lnTo>
                    <a:pt x="186" y="66"/>
                  </a:lnTo>
                  <a:lnTo>
                    <a:pt x="186" y="67"/>
                  </a:lnTo>
                  <a:lnTo>
                    <a:pt x="185" y="67"/>
                  </a:lnTo>
                  <a:lnTo>
                    <a:pt x="185" y="68"/>
                  </a:lnTo>
                  <a:lnTo>
                    <a:pt x="185" y="69"/>
                  </a:lnTo>
                  <a:lnTo>
                    <a:pt x="184" y="70"/>
                  </a:lnTo>
                  <a:lnTo>
                    <a:pt x="183" y="70"/>
                  </a:lnTo>
                  <a:lnTo>
                    <a:pt x="182" y="71"/>
                  </a:lnTo>
                  <a:lnTo>
                    <a:pt x="183" y="71"/>
                  </a:lnTo>
                  <a:lnTo>
                    <a:pt x="183" y="71"/>
                  </a:lnTo>
                  <a:lnTo>
                    <a:pt x="182" y="72"/>
                  </a:lnTo>
                  <a:lnTo>
                    <a:pt x="182" y="75"/>
                  </a:lnTo>
                  <a:lnTo>
                    <a:pt x="177" y="76"/>
                  </a:lnTo>
                  <a:lnTo>
                    <a:pt x="176" y="76"/>
                  </a:lnTo>
                  <a:lnTo>
                    <a:pt x="158" y="82"/>
                  </a:lnTo>
                  <a:lnTo>
                    <a:pt x="135" y="90"/>
                  </a:lnTo>
                  <a:lnTo>
                    <a:pt x="116" y="95"/>
                  </a:lnTo>
                  <a:lnTo>
                    <a:pt x="108" y="99"/>
                  </a:lnTo>
                  <a:lnTo>
                    <a:pt x="101" y="99"/>
                  </a:lnTo>
                  <a:lnTo>
                    <a:pt x="101" y="100"/>
                  </a:lnTo>
                  <a:lnTo>
                    <a:pt x="97" y="101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3" y="99"/>
                  </a:lnTo>
                  <a:lnTo>
                    <a:pt x="92" y="97"/>
                  </a:lnTo>
                  <a:lnTo>
                    <a:pt x="91" y="96"/>
                  </a:lnTo>
                  <a:lnTo>
                    <a:pt x="90" y="96"/>
                  </a:lnTo>
                  <a:lnTo>
                    <a:pt x="88" y="94"/>
                  </a:lnTo>
                  <a:lnTo>
                    <a:pt x="88" y="92"/>
                  </a:lnTo>
                  <a:lnTo>
                    <a:pt x="90" y="90"/>
                  </a:lnTo>
                  <a:lnTo>
                    <a:pt x="89" y="87"/>
                  </a:lnTo>
                  <a:lnTo>
                    <a:pt x="87" y="85"/>
                  </a:lnTo>
                  <a:lnTo>
                    <a:pt x="85" y="84"/>
                  </a:lnTo>
                  <a:lnTo>
                    <a:pt x="83" y="83"/>
                  </a:lnTo>
                  <a:lnTo>
                    <a:pt x="82" y="82"/>
                  </a:lnTo>
                  <a:lnTo>
                    <a:pt x="80" y="79"/>
                  </a:lnTo>
                  <a:lnTo>
                    <a:pt x="77" y="79"/>
                  </a:lnTo>
                  <a:lnTo>
                    <a:pt x="76" y="79"/>
                  </a:lnTo>
                  <a:lnTo>
                    <a:pt x="75" y="79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0" y="79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6" y="78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9" y="77"/>
                  </a:lnTo>
                  <a:lnTo>
                    <a:pt x="59" y="76"/>
                  </a:lnTo>
                  <a:lnTo>
                    <a:pt x="58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5" y="75"/>
                  </a:lnTo>
                  <a:lnTo>
                    <a:pt x="54" y="75"/>
                  </a:lnTo>
                  <a:lnTo>
                    <a:pt x="53" y="75"/>
                  </a:lnTo>
                  <a:lnTo>
                    <a:pt x="51" y="74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1" y="71"/>
                  </a:lnTo>
                  <a:lnTo>
                    <a:pt x="50" y="70"/>
                  </a:lnTo>
                  <a:lnTo>
                    <a:pt x="49" y="69"/>
                  </a:lnTo>
                  <a:lnTo>
                    <a:pt x="48" y="68"/>
                  </a:lnTo>
                  <a:lnTo>
                    <a:pt x="47" y="67"/>
                  </a:lnTo>
                  <a:lnTo>
                    <a:pt x="47" y="66"/>
                  </a:lnTo>
                  <a:lnTo>
                    <a:pt x="46" y="66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4" y="63"/>
                  </a:lnTo>
                  <a:lnTo>
                    <a:pt x="44" y="62"/>
                  </a:lnTo>
                  <a:lnTo>
                    <a:pt x="42" y="62"/>
                  </a:lnTo>
                  <a:lnTo>
                    <a:pt x="44" y="61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9"/>
                  </a:lnTo>
                  <a:lnTo>
                    <a:pt x="41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8" y="54"/>
                  </a:lnTo>
                  <a:lnTo>
                    <a:pt x="37" y="54"/>
                  </a:lnTo>
                  <a:lnTo>
                    <a:pt x="37" y="53"/>
                  </a:lnTo>
                  <a:lnTo>
                    <a:pt x="36" y="53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1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2" y="51"/>
                  </a:lnTo>
                  <a:lnTo>
                    <a:pt x="31" y="52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3" y="31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29" y="20"/>
                  </a:lnTo>
                  <a:lnTo>
                    <a:pt x="30" y="20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9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8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8" y="20"/>
                  </a:lnTo>
                  <a:lnTo>
                    <a:pt x="59" y="20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4" y="18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8" y="16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0" y="12"/>
                  </a:lnTo>
                  <a:lnTo>
                    <a:pt x="81" y="12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4" y="11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8" y="12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2" y="12"/>
                  </a:lnTo>
                  <a:lnTo>
                    <a:pt x="93" y="14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9" y="15"/>
                  </a:lnTo>
                  <a:lnTo>
                    <a:pt x="99" y="14"/>
                  </a:lnTo>
                  <a:lnTo>
                    <a:pt x="100" y="14"/>
                  </a:lnTo>
                  <a:lnTo>
                    <a:pt x="101" y="15"/>
                  </a:lnTo>
                  <a:lnTo>
                    <a:pt x="102" y="15"/>
                  </a:lnTo>
                  <a:lnTo>
                    <a:pt x="104" y="15"/>
                  </a:lnTo>
                  <a:lnTo>
                    <a:pt x="105" y="15"/>
                  </a:lnTo>
                  <a:lnTo>
                    <a:pt x="105" y="16"/>
                  </a:lnTo>
                  <a:lnTo>
                    <a:pt x="108" y="16"/>
                  </a:lnTo>
                  <a:lnTo>
                    <a:pt x="109" y="17"/>
                  </a:lnTo>
                  <a:lnTo>
                    <a:pt x="110" y="16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9" y="18"/>
                  </a:lnTo>
                  <a:lnTo>
                    <a:pt x="120" y="18"/>
                  </a:lnTo>
                  <a:lnTo>
                    <a:pt x="122" y="18"/>
                  </a:lnTo>
                  <a:lnTo>
                    <a:pt x="122" y="19"/>
                  </a:lnTo>
                  <a:lnTo>
                    <a:pt x="123" y="19"/>
                  </a:lnTo>
                  <a:lnTo>
                    <a:pt x="124" y="19"/>
                  </a:lnTo>
                  <a:lnTo>
                    <a:pt x="125" y="19"/>
                  </a:lnTo>
                  <a:lnTo>
                    <a:pt x="126" y="20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1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7" y="21"/>
                  </a:lnTo>
                  <a:lnTo>
                    <a:pt x="140" y="20"/>
                  </a:lnTo>
                  <a:lnTo>
                    <a:pt x="142" y="20"/>
                  </a:lnTo>
                  <a:lnTo>
                    <a:pt x="142" y="21"/>
                  </a:lnTo>
                  <a:lnTo>
                    <a:pt x="145" y="20"/>
                  </a:lnTo>
                  <a:lnTo>
                    <a:pt x="145" y="23"/>
                  </a:lnTo>
                  <a:lnTo>
                    <a:pt x="149" y="25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1" y="24"/>
                  </a:lnTo>
                  <a:lnTo>
                    <a:pt x="153" y="23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3" y="20"/>
                  </a:lnTo>
                  <a:lnTo>
                    <a:pt x="151" y="20"/>
                  </a:lnTo>
                  <a:lnTo>
                    <a:pt x="150" y="20"/>
                  </a:lnTo>
                  <a:lnTo>
                    <a:pt x="149" y="20"/>
                  </a:lnTo>
                  <a:lnTo>
                    <a:pt x="149" y="19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8" y="17"/>
                  </a:lnTo>
                  <a:lnTo>
                    <a:pt x="149" y="17"/>
                  </a:lnTo>
                  <a:lnTo>
                    <a:pt x="150" y="17"/>
                  </a:lnTo>
                  <a:lnTo>
                    <a:pt x="152" y="17"/>
                  </a:lnTo>
                  <a:lnTo>
                    <a:pt x="152" y="16"/>
                  </a:lnTo>
                  <a:lnTo>
                    <a:pt x="153" y="15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1"/>
                  </a:lnTo>
                  <a:lnTo>
                    <a:pt x="157" y="11"/>
                  </a:lnTo>
                  <a:lnTo>
                    <a:pt x="157" y="10"/>
                  </a:lnTo>
                  <a:lnTo>
                    <a:pt x="157" y="9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7" y="3"/>
                  </a:lnTo>
                  <a:lnTo>
                    <a:pt x="158" y="2"/>
                  </a:lnTo>
                  <a:lnTo>
                    <a:pt x="160" y="2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4" y="4"/>
                  </a:lnTo>
                  <a:lnTo>
                    <a:pt x="167" y="3"/>
                  </a:lnTo>
                  <a:lnTo>
                    <a:pt x="168" y="2"/>
                  </a:lnTo>
                  <a:lnTo>
                    <a:pt x="168" y="1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6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6" name="Freeform 142"/>
            <p:cNvSpPr>
              <a:spLocks noEditPoints="1"/>
            </p:cNvSpPr>
            <p:nvPr/>
          </p:nvSpPr>
          <p:spPr bwMode="auto">
            <a:xfrm>
              <a:off x="2454275" y="2570163"/>
              <a:ext cx="201613" cy="211138"/>
            </a:xfrm>
            <a:custGeom>
              <a:avLst/>
              <a:gdLst>
                <a:gd name="T0" fmla="*/ 121 w 127"/>
                <a:gd name="T1" fmla="*/ 121 h 133"/>
                <a:gd name="T2" fmla="*/ 27 w 127"/>
                <a:gd name="T3" fmla="*/ 2 h 133"/>
                <a:gd name="T4" fmla="*/ 46 w 127"/>
                <a:gd name="T5" fmla="*/ 19 h 133"/>
                <a:gd name="T6" fmla="*/ 63 w 127"/>
                <a:gd name="T7" fmla="*/ 31 h 133"/>
                <a:gd name="T8" fmla="*/ 75 w 127"/>
                <a:gd name="T9" fmla="*/ 35 h 133"/>
                <a:gd name="T10" fmla="*/ 84 w 127"/>
                <a:gd name="T11" fmla="*/ 37 h 133"/>
                <a:gd name="T12" fmla="*/ 94 w 127"/>
                <a:gd name="T13" fmla="*/ 36 h 133"/>
                <a:gd name="T14" fmla="*/ 98 w 127"/>
                <a:gd name="T15" fmla="*/ 42 h 133"/>
                <a:gd name="T16" fmla="*/ 108 w 127"/>
                <a:gd name="T17" fmla="*/ 54 h 133"/>
                <a:gd name="T18" fmla="*/ 111 w 127"/>
                <a:gd name="T19" fmla="*/ 70 h 133"/>
                <a:gd name="T20" fmla="*/ 110 w 127"/>
                <a:gd name="T21" fmla="*/ 82 h 133"/>
                <a:gd name="T22" fmla="*/ 118 w 127"/>
                <a:gd name="T23" fmla="*/ 91 h 133"/>
                <a:gd name="T24" fmla="*/ 111 w 127"/>
                <a:gd name="T25" fmla="*/ 96 h 133"/>
                <a:gd name="T26" fmla="*/ 109 w 127"/>
                <a:gd name="T27" fmla="*/ 102 h 133"/>
                <a:gd name="T28" fmla="*/ 114 w 127"/>
                <a:gd name="T29" fmla="*/ 108 h 133"/>
                <a:gd name="T30" fmla="*/ 120 w 127"/>
                <a:gd name="T31" fmla="*/ 114 h 133"/>
                <a:gd name="T32" fmla="*/ 117 w 127"/>
                <a:gd name="T33" fmla="*/ 121 h 133"/>
                <a:gd name="T34" fmla="*/ 109 w 127"/>
                <a:gd name="T35" fmla="*/ 112 h 133"/>
                <a:gd name="T36" fmla="*/ 106 w 127"/>
                <a:gd name="T37" fmla="*/ 116 h 133"/>
                <a:gd name="T38" fmla="*/ 110 w 127"/>
                <a:gd name="T39" fmla="*/ 121 h 133"/>
                <a:gd name="T40" fmla="*/ 112 w 127"/>
                <a:gd name="T41" fmla="*/ 130 h 133"/>
                <a:gd name="T42" fmla="*/ 103 w 127"/>
                <a:gd name="T43" fmla="*/ 133 h 133"/>
                <a:gd name="T44" fmla="*/ 93 w 127"/>
                <a:gd name="T45" fmla="*/ 122 h 133"/>
                <a:gd name="T46" fmla="*/ 84 w 127"/>
                <a:gd name="T47" fmla="*/ 118 h 133"/>
                <a:gd name="T48" fmla="*/ 72 w 127"/>
                <a:gd name="T49" fmla="*/ 110 h 133"/>
                <a:gd name="T50" fmla="*/ 70 w 127"/>
                <a:gd name="T51" fmla="*/ 103 h 133"/>
                <a:gd name="T52" fmla="*/ 71 w 127"/>
                <a:gd name="T53" fmla="*/ 110 h 133"/>
                <a:gd name="T54" fmla="*/ 61 w 127"/>
                <a:gd name="T55" fmla="*/ 109 h 133"/>
                <a:gd name="T56" fmla="*/ 53 w 127"/>
                <a:gd name="T57" fmla="*/ 101 h 133"/>
                <a:gd name="T58" fmla="*/ 48 w 127"/>
                <a:gd name="T59" fmla="*/ 91 h 133"/>
                <a:gd name="T60" fmla="*/ 37 w 127"/>
                <a:gd name="T61" fmla="*/ 83 h 133"/>
                <a:gd name="T62" fmla="*/ 21 w 127"/>
                <a:gd name="T63" fmla="*/ 77 h 133"/>
                <a:gd name="T64" fmla="*/ 27 w 127"/>
                <a:gd name="T65" fmla="*/ 76 h 133"/>
                <a:gd name="T66" fmla="*/ 24 w 127"/>
                <a:gd name="T67" fmla="*/ 75 h 133"/>
                <a:gd name="T68" fmla="*/ 18 w 127"/>
                <a:gd name="T69" fmla="*/ 73 h 133"/>
                <a:gd name="T70" fmla="*/ 19 w 127"/>
                <a:gd name="T71" fmla="*/ 66 h 133"/>
                <a:gd name="T72" fmla="*/ 15 w 127"/>
                <a:gd name="T73" fmla="*/ 68 h 133"/>
                <a:gd name="T74" fmla="*/ 16 w 127"/>
                <a:gd name="T75" fmla="*/ 71 h 133"/>
                <a:gd name="T76" fmla="*/ 14 w 127"/>
                <a:gd name="T77" fmla="*/ 77 h 133"/>
                <a:gd name="T78" fmla="*/ 11 w 127"/>
                <a:gd name="T79" fmla="*/ 87 h 133"/>
                <a:gd name="T80" fmla="*/ 2 w 127"/>
                <a:gd name="T81" fmla="*/ 86 h 133"/>
                <a:gd name="T82" fmla="*/ 4 w 127"/>
                <a:gd name="T83" fmla="*/ 78 h 133"/>
                <a:gd name="T84" fmla="*/ 10 w 127"/>
                <a:gd name="T85" fmla="*/ 66 h 133"/>
                <a:gd name="T86" fmla="*/ 14 w 127"/>
                <a:gd name="T87" fmla="*/ 53 h 133"/>
                <a:gd name="T88" fmla="*/ 15 w 127"/>
                <a:gd name="T89" fmla="*/ 42 h 133"/>
                <a:gd name="T90" fmla="*/ 11 w 127"/>
                <a:gd name="T91" fmla="*/ 32 h 133"/>
                <a:gd name="T92" fmla="*/ 6 w 127"/>
                <a:gd name="T93" fmla="*/ 21 h 133"/>
                <a:gd name="T94" fmla="*/ 16 w 127"/>
                <a:gd name="T95" fmla="*/ 32 h 133"/>
                <a:gd name="T96" fmla="*/ 24 w 127"/>
                <a:gd name="T97" fmla="*/ 43 h 133"/>
                <a:gd name="T98" fmla="*/ 29 w 127"/>
                <a:gd name="T99" fmla="*/ 52 h 133"/>
                <a:gd name="T100" fmla="*/ 36 w 127"/>
                <a:gd name="T101" fmla="*/ 60 h 133"/>
                <a:gd name="T102" fmla="*/ 38 w 127"/>
                <a:gd name="T103" fmla="*/ 59 h 133"/>
                <a:gd name="T104" fmla="*/ 32 w 127"/>
                <a:gd name="T105" fmla="*/ 50 h 133"/>
                <a:gd name="T106" fmla="*/ 26 w 127"/>
                <a:gd name="T107" fmla="*/ 40 h 133"/>
                <a:gd name="T108" fmla="*/ 20 w 127"/>
                <a:gd name="T109" fmla="*/ 29 h 133"/>
                <a:gd name="T110" fmla="*/ 15 w 127"/>
                <a:gd name="T111" fmla="*/ 27 h 133"/>
                <a:gd name="T112" fmla="*/ 11 w 127"/>
                <a:gd name="T113" fmla="*/ 21 h 133"/>
                <a:gd name="T114" fmla="*/ 7 w 127"/>
                <a:gd name="T115" fmla="*/ 11 h 133"/>
                <a:gd name="T116" fmla="*/ 11 w 127"/>
                <a:gd name="T117" fmla="*/ 2 h 133"/>
                <a:gd name="T118" fmla="*/ 20 w 127"/>
                <a:gd name="T119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" h="133">
                  <a:moveTo>
                    <a:pt x="126" y="122"/>
                  </a:moveTo>
                  <a:lnTo>
                    <a:pt x="127" y="125"/>
                  </a:lnTo>
                  <a:lnTo>
                    <a:pt x="126" y="125"/>
                  </a:lnTo>
                  <a:lnTo>
                    <a:pt x="124" y="124"/>
                  </a:lnTo>
                  <a:lnTo>
                    <a:pt x="123" y="124"/>
                  </a:lnTo>
                  <a:lnTo>
                    <a:pt x="122" y="125"/>
                  </a:lnTo>
                  <a:lnTo>
                    <a:pt x="121" y="124"/>
                  </a:lnTo>
                  <a:lnTo>
                    <a:pt x="121" y="122"/>
                  </a:lnTo>
                  <a:lnTo>
                    <a:pt x="120" y="122"/>
                  </a:lnTo>
                  <a:lnTo>
                    <a:pt x="121" y="122"/>
                  </a:lnTo>
                  <a:lnTo>
                    <a:pt x="121" y="121"/>
                  </a:lnTo>
                  <a:lnTo>
                    <a:pt x="122" y="120"/>
                  </a:lnTo>
                  <a:lnTo>
                    <a:pt x="123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6" y="121"/>
                  </a:lnTo>
                  <a:lnTo>
                    <a:pt x="126" y="122"/>
                  </a:lnTo>
                  <a:close/>
                  <a:moveTo>
                    <a:pt x="24" y="2"/>
                  </a:moveTo>
                  <a:lnTo>
                    <a:pt x="25" y="2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31" y="7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5" y="10"/>
                  </a:lnTo>
                  <a:lnTo>
                    <a:pt x="37" y="12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3" y="24"/>
                  </a:lnTo>
                  <a:lnTo>
                    <a:pt x="54" y="25"/>
                  </a:lnTo>
                  <a:lnTo>
                    <a:pt x="57" y="28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4" y="32"/>
                  </a:lnTo>
                  <a:lnTo>
                    <a:pt x="64" y="33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70" y="34"/>
                  </a:lnTo>
                  <a:lnTo>
                    <a:pt x="71" y="35"/>
                  </a:lnTo>
                  <a:lnTo>
                    <a:pt x="72" y="35"/>
                  </a:lnTo>
                  <a:lnTo>
                    <a:pt x="74" y="35"/>
                  </a:lnTo>
                  <a:lnTo>
                    <a:pt x="75" y="35"/>
                  </a:lnTo>
                  <a:lnTo>
                    <a:pt x="75" y="36"/>
                  </a:lnTo>
                  <a:lnTo>
                    <a:pt x="76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78" y="37"/>
                  </a:lnTo>
                  <a:lnTo>
                    <a:pt x="79" y="37"/>
                  </a:lnTo>
                  <a:lnTo>
                    <a:pt x="80" y="37"/>
                  </a:lnTo>
                  <a:lnTo>
                    <a:pt x="81" y="37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4" y="37"/>
                  </a:lnTo>
                  <a:lnTo>
                    <a:pt x="85" y="37"/>
                  </a:lnTo>
                  <a:lnTo>
                    <a:pt x="86" y="37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89" y="35"/>
                  </a:lnTo>
                  <a:lnTo>
                    <a:pt x="91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7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6" y="41"/>
                  </a:lnTo>
                  <a:lnTo>
                    <a:pt x="97" y="41"/>
                  </a:lnTo>
                  <a:lnTo>
                    <a:pt x="98" y="41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3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3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6" y="51"/>
                  </a:lnTo>
                  <a:lnTo>
                    <a:pt x="106" y="52"/>
                  </a:lnTo>
                  <a:lnTo>
                    <a:pt x="108" y="53"/>
                  </a:lnTo>
                  <a:lnTo>
                    <a:pt x="108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9" y="56"/>
                  </a:lnTo>
                  <a:lnTo>
                    <a:pt x="110" y="57"/>
                  </a:lnTo>
                  <a:lnTo>
                    <a:pt x="111" y="57"/>
                  </a:lnTo>
                  <a:lnTo>
                    <a:pt x="112" y="59"/>
                  </a:lnTo>
                  <a:lnTo>
                    <a:pt x="112" y="63"/>
                  </a:lnTo>
                  <a:lnTo>
                    <a:pt x="112" y="67"/>
                  </a:lnTo>
                  <a:lnTo>
                    <a:pt x="112" y="68"/>
                  </a:lnTo>
                  <a:lnTo>
                    <a:pt x="111" y="69"/>
                  </a:lnTo>
                  <a:lnTo>
                    <a:pt x="111" y="70"/>
                  </a:lnTo>
                  <a:lnTo>
                    <a:pt x="110" y="70"/>
                  </a:lnTo>
                  <a:lnTo>
                    <a:pt x="110" y="71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10" y="76"/>
                  </a:lnTo>
                  <a:lnTo>
                    <a:pt x="109" y="77"/>
                  </a:lnTo>
                  <a:lnTo>
                    <a:pt x="109" y="78"/>
                  </a:lnTo>
                  <a:lnTo>
                    <a:pt x="109" y="79"/>
                  </a:lnTo>
                  <a:lnTo>
                    <a:pt x="109" y="80"/>
                  </a:lnTo>
                  <a:lnTo>
                    <a:pt x="110" y="80"/>
                  </a:lnTo>
                  <a:lnTo>
                    <a:pt x="110" y="82"/>
                  </a:lnTo>
                  <a:lnTo>
                    <a:pt x="111" y="82"/>
                  </a:lnTo>
                  <a:lnTo>
                    <a:pt x="112" y="83"/>
                  </a:lnTo>
                  <a:lnTo>
                    <a:pt x="113" y="84"/>
                  </a:lnTo>
                  <a:lnTo>
                    <a:pt x="114" y="84"/>
                  </a:lnTo>
                  <a:lnTo>
                    <a:pt x="115" y="84"/>
                  </a:lnTo>
                  <a:lnTo>
                    <a:pt x="117" y="85"/>
                  </a:lnTo>
                  <a:lnTo>
                    <a:pt x="118" y="86"/>
                  </a:lnTo>
                  <a:lnTo>
                    <a:pt x="119" y="87"/>
                  </a:lnTo>
                  <a:lnTo>
                    <a:pt x="120" y="88"/>
                  </a:lnTo>
                  <a:lnTo>
                    <a:pt x="120" y="90"/>
                  </a:lnTo>
                  <a:lnTo>
                    <a:pt x="118" y="91"/>
                  </a:lnTo>
                  <a:lnTo>
                    <a:pt x="115" y="90"/>
                  </a:lnTo>
                  <a:lnTo>
                    <a:pt x="114" y="90"/>
                  </a:lnTo>
                  <a:lnTo>
                    <a:pt x="114" y="92"/>
                  </a:lnTo>
                  <a:lnTo>
                    <a:pt x="113" y="93"/>
                  </a:lnTo>
                  <a:lnTo>
                    <a:pt x="112" y="93"/>
                  </a:lnTo>
                  <a:lnTo>
                    <a:pt x="111" y="93"/>
                  </a:lnTo>
                  <a:lnTo>
                    <a:pt x="111" y="94"/>
                  </a:lnTo>
                  <a:lnTo>
                    <a:pt x="110" y="93"/>
                  </a:lnTo>
                  <a:lnTo>
                    <a:pt x="110" y="94"/>
                  </a:lnTo>
                  <a:lnTo>
                    <a:pt x="111" y="95"/>
                  </a:lnTo>
                  <a:lnTo>
                    <a:pt x="111" y="96"/>
                  </a:lnTo>
                  <a:lnTo>
                    <a:pt x="111" y="97"/>
                  </a:lnTo>
                  <a:lnTo>
                    <a:pt x="111" y="99"/>
                  </a:lnTo>
                  <a:lnTo>
                    <a:pt x="112" y="100"/>
                  </a:lnTo>
                  <a:lnTo>
                    <a:pt x="113" y="101"/>
                  </a:lnTo>
                  <a:lnTo>
                    <a:pt x="112" y="102"/>
                  </a:lnTo>
                  <a:lnTo>
                    <a:pt x="111" y="102"/>
                  </a:lnTo>
                  <a:lnTo>
                    <a:pt x="110" y="102"/>
                  </a:lnTo>
                  <a:lnTo>
                    <a:pt x="109" y="102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2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5"/>
                  </a:lnTo>
                  <a:lnTo>
                    <a:pt x="110" y="105"/>
                  </a:lnTo>
                  <a:lnTo>
                    <a:pt x="111" y="105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3" y="108"/>
                  </a:lnTo>
                  <a:lnTo>
                    <a:pt x="114" y="108"/>
                  </a:lnTo>
                  <a:lnTo>
                    <a:pt x="114" y="109"/>
                  </a:lnTo>
                  <a:lnTo>
                    <a:pt x="113" y="110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1"/>
                  </a:lnTo>
                  <a:lnTo>
                    <a:pt x="115" y="112"/>
                  </a:lnTo>
                  <a:lnTo>
                    <a:pt x="117" y="112"/>
                  </a:lnTo>
                  <a:lnTo>
                    <a:pt x="118" y="113"/>
                  </a:lnTo>
                  <a:lnTo>
                    <a:pt x="119" y="113"/>
                  </a:lnTo>
                  <a:lnTo>
                    <a:pt x="120" y="113"/>
                  </a:lnTo>
                  <a:lnTo>
                    <a:pt x="120" y="114"/>
                  </a:lnTo>
                  <a:lnTo>
                    <a:pt x="121" y="116"/>
                  </a:lnTo>
                  <a:lnTo>
                    <a:pt x="122" y="117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0" y="119"/>
                  </a:lnTo>
                  <a:lnTo>
                    <a:pt x="119" y="119"/>
                  </a:lnTo>
                  <a:lnTo>
                    <a:pt x="118" y="119"/>
                  </a:lnTo>
                  <a:lnTo>
                    <a:pt x="117" y="119"/>
                  </a:lnTo>
                  <a:lnTo>
                    <a:pt x="117" y="120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15" y="120"/>
                  </a:lnTo>
                  <a:lnTo>
                    <a:pt x="114" y="119"/>
                  </a:lnTo>
                  <a:lnTo>
                    <a:pt x="114" y="118"/>
                  </a:lnTo>
                  <a:lnTo>
                    <a:pt x="115" y="118"/>
                  </a:lnTo>
                  <a:lnTo>
                    <a:pt x="114" y="117"/>
                  </a:lnTo>
                  <a:lnTo>
                    <a:pt x="113" y="114"/>
                  </a:lnTo>
                  <a:lnTo>
                    <a:pt x="112" y="114"/>
                  </a:lnTo>
                  <a:lnTo>
                    <a:pt x="111" y="113"/>
                  </a:lnTo>
                  <a:lnTo>
                    <a:pt x="110" y="113"/>
                  </a:lnTo>
                  <a:lnTo>
                    <a:pt x="109" y="113"/>
                  </a:lnTo>
                  <a:lnTo>
                    <a:pt x="109" y="112"/>
                  </a:lnTo>
                  <a:lnTo>
                    <a:pt x="109" y="113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08" y="117"/>
                  </a:lnTo>
                  <a:lnTo>
                    <a:pt x="108" y="116"/>
                  </a:lnTo>
                  <a:lnTo>
                    <a:pt x="106" y="116"/>
                  </a:lnTo>
                  <a:lnTo>
                    <a:pt x="105" y="116"/>
                  </a:lnTo>
                  <a:lnTo>
                    <a:pt x="105" y="114"/>
                  </a:lnTo>
                  <a:lnTo>
                    <a:pt x="105" y="113"/>
                  </a:lnTo>
                  <a:lnTo>
                    <a:pt x="104" y="114"/>
                  </a:lnTo>
                  <a:lnTo>
                    <a:pt x="105" y="116"/>
                  </a:lnTo>
                  <a:lnTo>
                    <a:pt x="106" y="117"/>
                  </a:lnTo>
                  <a:lnTo>
                    <a:pt x="108" y="118"/>
                  </a:lnTo>
                  <a:lnTo>
                    <a:pt x="109" y="119"/>
                  </a:lnTo>
                  <a:lnTo>
                    <a:pt x="109" y="119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4"/>
                  </a:lnTo>
                  <a:lnTo>
                    <a:pt x="113" y="125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29"/>
                  </a:lnTo>
                  <a:lnTo>
                    <a:pt x="114" y="130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2" y="130"/>
                  </a:lnTo>
                  <a:lnTo>
                    <a:pt x="111" y="130"/>
                  </a:lnTo>
                  <a:lnTo>
                    <a:pt x="110" y="131"/>
                  </a:lnTo>
                  <a:lnTo>
                    <a:pt x="109" y="131"/>
                  </a:lnTo>
                  <a:lnTo>
                    <a:pt x="109" y="133"/>
                  </a:lnTo>
                  <a:lnTo>
                    <a:pt x="109" y="133"/>
                  </a:lnTo>
                  <a:lnTo>
                    <a:pt x="108" y="131"/>
                  </a:lnTo>
                  <a:lnTo>
                    <a:pt x="106" y="131"/>
                  </a:lnTo>
                  <a:lnTo>
                    <a:pt x="105" y="131"/>
                  </a:lnTo>
                  <a:lnTo>
                    <a:pt x="104" y="131"/>
                  </a:lnTo>
                  <a:lnTo>
                    <a:pt x="104" y="133"/>
                  </a:lnTo>
                  <a:lnTo>
                    <a:pt x="103" y="133"/>
                  </a:lnTo>
                  <a:lnTo>
                    <a:pt x="102" y="131"/>
                  </a:lnTo>
                  <a:lnTo>
                    <a:pt x="102" y="130"/>
                  </a:lnTo>
                  <a:lnTo>
                    <a:pt x="101" y="130"/>
                  </a:lnTo>
                  <a:lnTo>
                    <a:pt x="100" y="129"/>
                  </a:lnTo>
                  <a:lnTo>
                    <a:pt x="98" y="128"/>
                  </a:lnTo>
                  <a:lnTo>
                    <a:pt x="97" y="127"/>
                  </a:lnTo>
                  <a:lnTo>
                    <a:pt x="96" y="126"/>
                  </a:lnTo>
                  <a:lnTo>
                    <a:pt x="96" y="125"/>
                  </a:lnTo>
                  <a:lnTo>
                    <a:pt x="95" y="125"/>
                  </a:lnTo>
                  <a:lnTo>
                    <a:pt x="94" y="124"/>
                  </a:lnTo>
                  <a:lnTo>
                    <a:pt x="93" y="122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1" y="122"/>
                  </a:lnTo>
                  <a:lnTo>
                    <a:pt x="91" y="121"/>
                  </a:lnTo>
                  <a:lnTo>
                    <a:pt x="89" y="120"/>
                  </a:lnTo>
                  <a:lnTo>
                    <a:pt x="88" y="119"/>
                  </a:lnTo>
                  <a:lnTo>
                    <a:pt x="87" y="119"/>
                  </a:lnTo>
                  <a:lnTo>
                    <a:pt x="87" y="118"/>
                  </a:lnTo>
                  <a:lnTo>
                    <a:pt x="86" y="118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3" y="117"/>
                  </a:lnTo>
                  <a:lnTo>
                    <a:pt x="81" y="117"/>
                  </a:lnTo>
                  <a:lnTo>
                    <a:pt x="81" y="116"/>
                  </a:lnTo>
                  <a:lnTo>
                    <a:pt x="81" y="113"/>
                  </a:lnTo>
                  <a:lnTo>
                    <a:pt x="79" y="112"/>
                  </a:lnTo>
                  <a:lnTo>
                    <a:pt x="78" y="111"/>
                  </a:lnTo>
                  <a:lnTo>
                    <a:pt x="77" y="111"/>
                  </a:lnTo>
                  <a:lnTo>
                    <a:pt x="76" y="110"/>
                  </a:lnTo>
                  <a:lnTo>
                    <a:pt x="75" y="110"/>
                  </a:lnTo>
                  <a:lnTo>
                    <a:pt x="74" y="110"/>
                  </a:lnTo>
                  <a:lnTo>
                    <a:pt x="72" y="110"/>
                  </a:lnTo>
                  <a:lnTo>
                    <a:pt x="71" y="110"/>
                  </a:lnTo>
                  <a:lnTo>
                    <a:pt x="71" y="109"/>
                  </a:lnTo>
                  <a:lnTo>
                    <a:pt x="72" y="110"/>
                  </a:lnTo>
                  <a:lnTo>
                    <a:pt x="74" y="109"/>
                  </a:lnTo>
                  <a:lnTo>
                    <a:pt x="76" y="109"/>
                  </a:lnTo>
                  <a:lnTo>
                    <a:pt x="75" y="108"/>
                  </a:lnTo>
                  <a:lnTo>
                    <a:pt x="75" y="107"/>
                  </a:lnTo>
                  <a:lnTo>
                    <a:pt x="74" y="105"/>
                  </a:lnTo>
                  <a:lnTo>
                    <a:pt x="72" y="104"/>
                  </a:lnTo>
                  <a:lnTo>
                    <a:pt x="71" y="104"/>
                  </a:lnTo>
                  <a:lnTo>
                    <a:pt x="70" y="103"/>
                  </a:lnTo>
                  <a:lnTo>
                    <a:pt x="69" y="103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9" y="105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2" y="108"/>
                  </a:lnTo>
                  <a:lnTo>
                    <a:pt x="72" y="109"/>
                  </a:lnTo>
                  <a:lnTo>
                    <a:pt x="71" y="109"/>
                  </a:lnTo>
                  <a:lnTo>
                    <a:pt x="71" y="110"/>
                  </a:lnTo>
                  <a:lnTo>
                    <a:pt x="69" y="111"/>
                  </a:lnTo>
                  <a:lnTo>
                    <a:pt x="68" y="112"/>
                  </a:lnTo>
                  <a:lnTo>
                    <a:pt x="68" y="113"/>
                  </a:lnTo>
                  <a:lnTo>
                    <a:pt x="67" y="113"/>
                  </a:lnTo>
                  <a:lnTo>
                    <a:pt x="66" y="112"/>
                  </a:lnTo>
                  <a:lnTo>
                    <a:pt x="64" y="112"/>
                  </a:lnTo>
                  <a:lnTo>
                    <a:pt x="63" y="111"/>
                  </a:lnTo>
                  <a:lnTo>
                    <a:pt x="62" y="111"/>
                  </a:lnTo>
                  <a:lnTo>
                    <a:pt x="61" y="111"/>
                  </a:lnTo>
                  <a:lnTo>
                    <a:pt x="61" y="110"/>
                  </a:lnTo>
                  <a:lnTo>
                    <a:pt x="61" y="109"/>
                  </a:lnTo>
                  <a:lnTo>
                    <a:pt x="61" y="108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59" y="104"/>
                  </a:lnTo>
                  <a:lnTo>
                    <a:pt x="58" y="103"/>
                  </a:lnTo>
                  <a:lnTo>
                    <a:pt x="57" y="103"/>
                  </a:lnTo>
                  <a:lnTo>
                    <a:pt x="55" y="103"/>
                  </a:lnTo>
                  <a:lnTo>
                    <a:pt x="54" y="103"/>
                  </a:lnTo>
                  <a:lnTo>
                    <a:pt x="54" y="102"/>
                  </a:lnTo>
                  <a:lnTo>
                    <a:pt x="53" y="101"/>
                  </a:lnTo>
                  <a:lnTo>
                    <a:pt x="52" y="101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99"/>
                  </a:lnTo>
                  <a:lnTo>
                    <a:pt x="50" y="97"/>
                  </a:lnTo>
                  <a:lnTo>
                    <a:pt x="50" y="96"/>
                  </a:lnTo>
                  <a:lnTo>
                    <a:pt x="49" y="94"/>
                  </a:lnTo>
                  <a:lnTo>
                    <a:pt x="49" y="93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8" y="91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3" y="88"/>
                  </a:lnTo>
                  <a:lnTo>
                    <a:pt x="43" y="87"/>
                  </a:lnTo>
                  <a:lnTo>
                    <a:pt x="42" y="86"/>
                  </a:lnTo>
                  <a:lnTo>
                    <a:pt x="41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8" y="83"/>
                  </a:lnTo>
                  <a:lnTo>
                    <a:pt x="37" y="83"/>
                  </a:lnTo>
                  <a:lnTo>
                    <a:pt x="36" y="83"/>
                  </a:lnTo>
                  <a:lnTo>
                    <a:pt x="36" y="82"/>
                  </a:lnTo>
                  <a:lnTo>
                    <a:pt x="35" y="80"/>
                  </a:lnTo>
                  <a:lnTo>
                    <a:pt x="34" y="80"/>
                  </a:lnTo>
                  <a:lnTo>
                    <a:pt x="33" y="80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31" y="78"/>
                  </a:lnTo>
                  <a:lnTo>
                    <a:pt x="27" y="78"/>
                  </a:lnTo>
                  <a:lnTo>
                    <a:pt x="24" y="77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4" y="77"/>
                  </a:lnTo>
                  <a:lnTo>
                    <a:pt x="24" y="76"/>
                  </a:lnTo>
                  <a:lnTo>
                    <a:pt x="25" y="76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4" y="74"/>
                  </a:lnTo>
                  <a:lnTo>
                    <a:pt x="24" y="75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20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9" y="71"/>
                  </a:lnTo>
                  <a:lnTo>
                    <a:pt x="20" y="70"/>
                  </a:lnTo>
                  <a:lnTo>
                    <a:pt x="23" y="69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1" y="67"/>
                  </a:lnTo>
                  <a:lnTo>
                    <a:pt x="21" y="68"/>
                  </a:lnTo>
                  <a:lnTo>
                    <a:pt x="20" y="69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9" y="63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8" y="67"/>
                  </a:lnTo>
                  <a:lnTo>
                    <a:pt x="17" y="68"/>
                  </a:lnTo>
                  <a:lnTo>
                    <a:pt x="17" y="69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4" y="66"/>
                  </a:lnTo>
                  <a:lnTo>
                    <a:pt x="14" y="67"/>
                  </a:lnTo>
                  <a:lnTo>
                    <a:pt x="15" y="67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4" y="69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4" y="71"/>
                  </a:lnTo>
                  <a:lnTo>
                    <a:pt x="15" y="73"/>
                  </a:lnTo>
                  <a:lnTo>
                    <a:pt x="16" y="74"/>
                  </a:lnTo>
                  <a:lnTo>
                    <a:pt x="17" y="76"/>
                  </a:lnTo>
                  <a:lnTo>
                    <a:pt x="18" y="76"/>
                  </a:lnTo>
                  <a:lnTo>
                    <a:pt x="18" y="77"/>
                  </a:lnTo>
                  <a:lnTo>
                    <a:pt x="17" y="77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2" y="78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10" y="80"/>
                  </a:lnTo>
                  <a:lnTo>
                    <a:pt x="9" y="82"/>
                  </a:lnTo>
                  <a:lnTo>
                    <a:pt x="9" y="83"/>
                  </a:lnTo>
                  <a:lnTo>
                    <a:pt x="8" y="84"/>
                  </a:lnTo>
                  <a:lnTo>
                    <a:pt x="8" y="85"/>
                  </a:lnTo>
                  <a:lnTo>
                    <a:pt x="9" y="86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1" y="88"/>
                  </a:lnTo>
                  <a:lnTo>
                    <a:pt x="10" y="87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4" y="87"/>
                  </a:lnTo>
                  <a:lnTo>
                    <a:pt x="3" y="87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3" y="82"/>
                  </a:lnTo>
                  <a:lnTo>
                    <a:pt x="3" y="80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7" y="73"/>
                  </a:lnTo>
                  <a:lnTo>
                    <a:pt x="8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6" y="48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7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4" y="29"/>
                  </a:lnTo>
                  <a:lnTo>
                    <a:pt x="15" y="31"/>
                  </a:lnTo>
                  <a:lnTo>
                    <a:pt x="16" y="32"/>
                  </a:lnTo>
                  <a:lnTo>
                    <a:pt x="16" y="33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8" y="35"/>
                  </a:lnTo>
                  <a:lnTo>
                    <a:pt x="19" y="36"/>
                  </a:lnTo>
                  <a:lnTo>
                    <a:pt x="19" y="37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5" y="44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9" y="52"/>
                  </a:lnTo>
                  <a:lnTo>
                    <a:pt x="31" y="53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2" y="56"/>
                  </a:lnTo>
                  <a:lnTo>
                    <a:pt x="33" y="56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7" y="61"/>
                  </a:lnTo>
                  <a:lnTo>
                    <a:pt x="38" y="61"/>
                  </a:lnTo>
                  <a:lnTo>
                    <a:pt x="38" y="62"/>
                  </a:lnTo>
                  <a:lnTo>
                    <a:pt x="40" y="63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1" y="62"/>
                  </a:lnTo>
                  <a:lnTo>
                    <a:pt x="41" y="61"/>
                  </a:lnTo>
                  <a:lnTo>
                    <a:pt x="41" y="60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8" y="58"/>
                  </a:lnTo>
                  <a:lnTo>
                    <a:pt x="37" y="57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5" y="54"/>
                  </a:lnTo>
                  <a:lnTo>
                    <a:pt x="34" y="54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1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6" y="42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9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0" y="24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7" y="4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7" name="Freeform 144"/>
            <p:cNvSpPr>
              <a:spLocks noEditPoints="1"/>
            </p:cNvSpPr>
            <p:nvPr/>
          </p:nvSpPr>
          <p:spPr bwMode="auto">
            <a:xfrm>
              <a:off x="2401887" y="2776538"/>
              <a:ext cx="271463" cy="57150"/>
            </a:xfrm>
            <a:custGeom>
              <a:avLst/>
              <a:gdLst>
                <a:gd name="T0" fmla="*/ 37 w 171"/>
                <a:gd name="T1" fmla="*/ 34 h 36"/>
                <a:gd name="T2" fmla="*/ 36 w 171"/>
                <a:gd name="T3" fmla="*/ 33 h 36"/>
                <a:gd name="T4" fmla="*/ 39 w 171"/>
                <a:gd name="T5" fmla="*/ 36 h 36"/>
                <a:gd name="T6" fmla="*/ 39 w 171"/>
                <a:gd name="T7" fmla="*/ 33 h 36"/>
                <a:gd name="T8" fmla="*/ 33 w 171"/>
                <a:gd name="T9" fmla="*/ 28 h 36"/>
                <a:gd name="T10" fmla="*/ 18 w 171"/>
                <a:gd name="T11" fmla="*/ 19 h 36"/>
                <a:gd name="T12" fmla="*/ 18 w 171"/>
                <a:gd name="T13" fmla="*/ 19 h 36"/>
                <a:gd name="T14" fmla="*/ 17 w 171"/>
                <a:gd name="T15" fmla="*/ 16 h 36"/>
                <a:gd name="T16" fmla="*/ 15 w 171"/>
                <a:gd name="T17" fmla="*/ 15 h 36"/>
                <a:gd name="T18" fmla="*/ 2 w 171"/>
                <a:gd name="T19" fmla="*/ 14 h 36"/>
                <a:gd name="T20" fmla="*/ 1 w 171"/>
                <a:gd name="T21" fmla="*/ 12 h 36"/>
                <a:gd name="T22" fmla="*/ 4 w 171"/>
                <a:gd name="T23" fmla="*/ 14 h 36"/>
                <a:gd name="T24" fmla="*/ 150 w 171"/>
                <a:gd name="T25" fmla="*/ 7 h 36"/>
                <a:gd name="T26" fmla="*/ 153 w 171"/>
                <a:gd name="T27" fmla="*/ 6 h 36"/>
                <a:gd name="T28" fmla="*/ 156 w 171"/>
                <a:gd name="T29" fmla="*/ 6 h 36"/>
                <a:gd name="T30" fmla="*/ 160 w 171"/>
                <a:gd name="T31" fmla="*/ 6 h 36"/>
                <a:gd name="T32" fmla="*/ 163 w 171"/>
                <a:gd name="T33" fmla="*/ 6 h 36"/>
                <a:gd name="T34" fmla="*/ 164 w 171"/>
                <a:gd name="T35" fmla="*/ 8 h 36"/>
                <a:gd name="T36" fmla="*/ 167 w 171"/>
                <a:gd name="T37" fmla="*/ 11 h 36"/>
                <a:gd name="T38" fmla="*/ 167 w 171"/>
                <a:gd name="T39" fmla="*/ 14 h 36"/>
                <a:gd name="T40" fmla="*/ 168 w 171"/>
                <a:gd name="T41" fmla="*/ 16 h 36"/>
                <a:gd name="T42" fmla="*/ 167 w 171"/>
                <a:gd name="T43" fmla="*/ 17 h 36"/>
                <a:gd name="T44" fmla="*/ 168 w 171"/>
                <a:gd name="T45" fmla="*/ 19 h 36"/>
                <a:gd name="T46" fmla="*/ 169 w 171"/>
                <a:gd name="T47" fmla="*/ 21 h 36"/>
                <a:gd name="T48" fmla="*/ 165 w 171"/>
                <a:gd name="T49" fmla="*/ 22 h 36"/>
                <a:gd name="T50" fmla="*/ 169 w 171"/>
                <a:gd name="T51" fmla="*/ 23 h 36"/>
                <a:gd name="T52" fmla="*/ 169 w 171"/>
                <a:gd name="T53" fmla="*/ 25 h 36"/>
                <a:gd name="T54" fmla="*/ 170 w 171"/>
                <a:gd name="T55" fmla="*/ 26 h 36"/>
                <a:gd name="T56" fmla="*/ 170 w 171"/>
                <a:gd name="T57" fmla="*/ 28 h 36"/>
                <a:gd name="T58" fmla="*/ 171 w 171"/>
                <a:gd name="T59" fmla="*/ 29 h 36"/>
                <a:gd name="T60" fmla="*/ 169 w 171"/>
                <a:gd name="T61" fmla="*/ 30 h 36"/>
                <a:gd name="T62" fmla="*/ 168 w 171"/>
                <a:gd name="T63" fmla="*/ 29 h 36"/>
                <a:gd name="T64" fmla="*/ 168 w 171"/>
                <a:gd name="T65" fmla="*/ 31 h 36"/>
                <a:gd name="T66" fmla="*/ 168 w 171"/>
                <a:gd name="T67" fmla="*/ 32 h 36"/>
                <a:gd name="T68" fmla="*/ 164 w 171"/>
                <a:gd name="T69" fmla="*/ 32 h 36"/>
                <a:gd name="T70" fmla="*/ 161 w 171"/>
                <a:gd name="T71" fmla="*/ 32 h 36"/>
                <a:gd name="T72" fmla="*/ 157 w 171"/>
                <a:gd name="T73" fmla="*/ 32 h 36"/>
                <a:gd name="T74" fmla="*/ 154 w 171"/>
                <a:gd name="T75" fmla="*/ 32 h 36"/>
                <a:gd name="T76" fmla="*/ 151 w 171"/>
                <a:gd name="T77" fmla="*/ 32 h 36"/>
                <a:gd name="T78" fmla="*/ 147 w 171"/>
                <a:gd name="T79" fmla="*/ 32 h 36"/>
                <a:gd name="T80" fmla="*/ 143 w 171"/>
                <a:gd name="T81" fmla="*/ 32 h 36"/>
                <a:gd name="T82" fmla="*/ 142 w 171"/>
                <a:gd name="T83" fmla="*/ 31 h 36"/>
                <a:gd name="T84" fmla="*/ 141 w 171"/>
                <a:gd name="T85" fmla="*/ 28 h 36"/>
                <a:gd name="T86" fmla="*/ 141 w 171"/>
                <a:gd name="T87" fmla="*/ 24 h 36"/>
                <a:gd name="T88" fmla="*/ 141 w 171"/>
                <a:gd name="T89" fmla="*/ 21 h 36"/>
                <a:gd name="T90" fmla="*/ 141 w 171"/>
                <a:gd name="T91" fmla="*/ 17 h 36"/>
                <a:gd name="T92" fmla="*/ 139 w 171"/>
                <a:gd name="T93" fmla="*/ 14 h 36"/>
                <a:gd name="T94" fmla="*/ 141 w 171"/>
                <a:gd name="T95" fmla="*/ 12 h 36"/>
                <a:gd name="T96" fmla="*/ 143 w 171"/>
                <a:gd name="T97" fmla="*/ 12 h 36"/>
                <a:gd name="T98" fmla="*/ 145 w 171"/>
                <a:gd name="T99" fmla="*/ 9 h 36"/>
                <a:gd name="T100" fmla="*/ 146 w 171"/>
                <a:gd name="T101" fmla="*/ 6 h 36"/>
                <a:gd name="T102" fmla="*/ 148 w 171"/>
                <a:gd name="T103" fmla="*/ 6 h 36"/>
                <a:gd name="T104" fmla="*/ 169 w 171"/>
                <a:gd name="T105" fmla="*/ 5 h 36"/>
                <a:gd name="T106" fmla="*/ 170 w 171"/>
                <a:gd name="T107" fmla="*/ 6 h 36"/>
                <a:gd name="T108" fmla="*/ 169 w 171"/>
                <a:gd name="T109" fmla="*/ 4 h 36"/>
                <a:gd name="T110" fmla="*/ 169 w 171"/>
                <a:gd name="T111" fmla="*/ 0 h 36"/>
                <a:gd name="T112" fmla="*/ 170 w 171"/>
                <a:gd name="T113" fmla="*/ 1 h 36"/>
                <a:gd name="T114" fmla="*/ 169 w 171"/>
                <a:gd name="T11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" h="36">
                  <a:moveTo>
                    <a:pt x="36" y="33"/>
                  </a:moveTo>
                  <a:lnTo>
                    <a:pt x="36" y="34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6" y="33"/>
                  </a:lnTo>
                  <a:lnTo>
                    <a:pt x="36" y="33"/>
                  </a:lnTo>
                  <a:close/>
                  <a:moveTo>
                    <a:pt x="40" y="34"/>
                  </a:moveTo>
                  <a:lnTo>
                    <a:pt x="39" y="36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9" y="33"/>
                  </a:lnTo>
                  <a:lnTo>
                    <a:pt x="40" y="34"/>
                  </a:lnTo>
                  <a:close/>
                  <a:moveTo>
                    <a:pt x="32" y="28"/>
                  </a:move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close/>
                  <a:moveTo>
                    <a:pt x="18" y="19"/>
                  </a:moveTo>
                  <a:lnTo>
                    <a:pt x="17" y="19"/>
                  </a:lnTo>
                  <a:lnTo>
                    <a:pt x="17" y="17"/>
                  </a:lnTo>
                  <a:lnTo>
                    <a:pt x="18" y="19"/>
                  </a:lnTo>
                  <a:lnTo>
                    <a:pt x="18" y="19"/>
                  </a:lnTo>
                  <a:close/>
                  <a:moveTo>
                    <a:pt x="17" y="15"/>
                  </a:moveTo>
                  <a:lnTo>
                    <a:pt x="17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5"/>
                  </a:lnTo>
                  <a:close/>
                  <a:moveTo>
                    <a:pt x="2" y="14"/>
                  </a:moveTo>
                  <a:lnTo>
                    <a:pt x="1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2" y="14"/>
                  </a:lnTo>
                  <a:close/>
                  <a:moveTo>
                    <a:pt x="148" y="6"/>
                  </a:moveTo>
                  <a:lnTo>
                    <a:pt x="150" y="7"/>
                  </a:lnTo>
                  <a:lnTo>
                    <a:pt x="151" y="7"/>
                  </a:lnTo>
                  <a:lnTo>
                    <a:pt x="152" y="6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5" y="6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2" y="6"/>
                  </a:lnTo>
                  <a:lnTo>
                    <a:pt x="163" y="6"/>
                  </a:lnTo>
                  <a:lnTo>
                    <a:pt x="163" y="7"/>
                  </a:lnTo>
                  <a:lnTo>
                    <a:pt x="164" y="7"/>
                  </a:lnTo>
                  <a:lnTo>
                    <a:pt x="164" y="8"/>
                  </a:lnTo>
                  <a:lnTo>
                    <a:pt x="165" y="9"/>
                  </a:lnTo>
                  <a:lnTo>
                    <a:pt x="165" y="11"/>
                  </a:lnTo>
                  <a:lnTo>
                    <a:pt x="167" y="11"/>
                  </a:lnTo>
                  <a:lnTo>
                    <a:pt x="167" y="12"/>
                  </a:lnTo>
                  <a:lnTo>
                    <a:pt x="167" y="13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7" y="15"/>
                  </a:lnTo>
                  <a:lnTo>
                    <a:pt x="168" y="16"/>
                  </a:lnTo>
                  <a:lnTo>
                    <a:pt x="167" y="15"/>
                  </a:lnTo>
                  <a:lnTo>
                    <a:pt x="167" y="16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8" y="17"/>
                  </a:lnTo>
                  <a:lnTo>
                    <a:pt x="168" y="19"/>
                  </a:lnTo>
                  <a:lnTo>
                    <a:pt x="168" y="20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69" y="22"/>
                  </a:lnTo>
                  <a:lnTo>
                    <a:pt x="165" y="23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69" y="24"/>
                  </a:lnTo>
                  <a:lnTo>
                    <a:pt x="169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9" y="26"/>
                  </a:lnTo>
                  <a:lnTo>
                    <a:pt x="170" y="26"/>
                  </a:lnTo>
                  <a:lnTo>
                    <a:pt x="171" y="28"/>
                  </a:lnTo>
                  <a:lnTo>
                    <a:pt x="171" y="28"/>
                  </a:lnTo>
                  <a:lnTo>
                    <a:pt x="170" y="28"/>
                  </a:lnTo>
                  <a:lnTo>
                    <a:pt x="171" y="29"/>
                  </a:lnTo>
                  <a:lnTo>
                    <a:pt x="170" y="29"/>
                  </a:lnTo>
                  <a:lnTo>
                    <a:pt x="171" y="29"/>
                  </a:lnTo>
                  <a:lnTo>
                    <a:pt x="170" y="29"/>
                  </a:lnTo>
                  <a:lnTo>
                    <a:pt x="170" y="30"/>
                  </a:lnTo>
                  <a:lnTo>
                    <a:pt x="169" y="30"/>
                  </a:lnTo>
                  <a:lnTo>
                    <a:pt x="169" y="29"/>
                  </a:lnTo>
                  <a:lnTo>
                    <a:pt x="169" y="28"/>
                  </a:lnTo>
                  <a:lnTo>
                    <a:pt x="168" y="29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9" y="32"/>
                  </a:lnTo>
                  <a:lnTo>
                    <a:pt x="168" y="32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4" y="32"/>
                  </a:lnTo>
                  <a:lnTo>
                    <a:pt x="163" y="32"/>
                  </a:lnTo>
                  <a:lnTo>
                    <a:pt x="162" y="32"/>
                  </a:lnTo>
                  <a:lnTo>
                    <a:pt x="161" y="32"/>
                  </a:lnTo>
                  <a:lnTo>
                    <a:pt x="160" y="32"/>
                  </a:lnTo>
                  <a:lnTo>
                    <a:pt x="159" y="32"/>
                  </a:lnTo>
                  <a:lnTo>
                    <a:pt x="157" y="32"/>
                  </a:lnTo>
                  <a:lnTo>
                    <a:pt x="156" y="32"/>
                  </a:lnTo>
                  <a:lnTo>
                    <a:pt x="155" y="32"/>
                  </a:lnTo>
                  <a:lnTo>
                    <a:pt x="154" y="32"/>
                  </a:lnTo>
                  <a:lnTo>
                    <a:pt x="153" y="32"/>
                  </a:lnTo>
                  <a:lnTo>
                    <a:pt x="152" y="32"/>
                  </a:lnTo>
                  <a:lnTo>
                    <a:pt x="151" y="32"/>
                  </a:lnTo>
                  <a:lnTo>
                    <a:pt x="150" y="32"/>
                  </a:lnTo>
                  <a:lnTo>
                    <a:pt x="148" y="32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2" y="31"/>
                  </a:lnTo>
                  <a:lnTo>
                    <a:pt x="142" y="30"/>
                  </a:lnTo>
                  <a:lnTo>
                    <a:pt x="142" y="29"/>
                  </a:lnTo>
                  <a:lnTo>
                    <a:pt x="141" y="28"/>
                  </a:lnTo>
                  <a:lnTo>
                    <a:pt x="141" y="26"/>
                  </a:lnTo>
                  <a:lnTo>
                    <a:pt x="141" y="25"/>
                  </a:lnTo>
                  <a:lnTo>
                    <a:pt x="141" y="24"/>
                  </a:lnTo>
                  <a:lnTo>
                    <a:pt x="141" y="23"/>
                  </a:lnTo>
                  <a:lnTo>
                    <a:pt x="141" y="22"/>
                  </a:lnTo>
                  <a:lnTo>
                    <a:pt x="141" y="21"/>
                  </a:lnTo>
                  <a:lnTo>
                    <a:pt x="141" y="20"/>
                  </a:lnTo>
                  <a:lnTo>
                    <a:pt x="141" y="19"/>
                  </a:lnTo>
                  <a:lnTo>
                    <a:pt x="141" y="17"/>
                  </a:lnTo>
                  <a:lnTo>
                    <a:pt x="139" y="16"/>
                  </a:lnTo>
                  <a:lnTo>
                    <a:pt x="139" y="15"/>
                  </a:lnTo>
                  <a:lnTo>
                    <a:pt x="139" y="14"/>
                  </a:lnTo>
                  <a:lnTo>
                    <a:pt x="139" y="13"/>
                  </a:lnTo>
                  <a:lnTo>
                    <a:pt x="141" y="13"/>
                  </a:lnTo>
                  <a:lnTo>
                    <a:pt x="141" y="12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5" y="9"/>
                  </a:lnTo>
                  <a:lnTo>
                    <a:pt x="145" y="8"/>
                  </a:lnTo>
                  <a:lnTo>
                    <a:pt x="146" y="7"/>
                  </a:lnTo>
                  <a:lnTo>
                    <a:pt x="146" y="6"/>
                  </a:lnTo>
                  <a:lnTo>
                    <a:pt x="146" y="5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48" y="6"/>
                  </a:lnTo>
                  <a:close/>
                  <a:moveTo>
                    <a:pt x="169" y="4"/>
                  </a:moveTo>
                  <a:lnTo>
                    <a:pt x="169" y="5"/>
                  </a:lnTo>
                  <a:lnTo>
                    <a:pt x="171" y="4"/>
                  </a:lnTo>
                  <a:lnTo>
                    <a:pt x="171" y="5"/>
                  </a:lnTo>
                  <a:lnTo>
                    <a:pt x="170" y="6"/>
                  </a:lnTo>
                  <a:lnTo>
                    <a:pt x="169" y="6"/>
                  </a:lnTo>
                  <a:lnTo>
                    <a:pt x="169" y="5"/>
                  </a:lnTo>
                  <a:lnTo>
                    <a:pt x="169" y="4"/>
                  </a:lnTo>
                  <a:close/>
                  <a:moveTo>
                    <a:pt x="169" y="4"/>
                  </a:moveTo>
                  <a:lnTo>
                    <a:pt x="16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70" y="3"/>
                  </a:lnTo>
                  <a:lnTo>
                    <a:pt x="169" y="4"/>
                  </a:lnTo>
                  <a:lnTo>
                    <a:pt x="169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1244552" y="2434893"/>
            <a:ext cx="2352547" cy="3369860"/>
            <a:chOff x="1471406" y="1537043"/>
            <a:chExt cx="2192158" cy="3140115"/>
          </a:xfrm>
          <a:solidFill>
            <a:srgbClr val="C00000"/>
          </a:solidFill>
        </p:grpSpPr>
        <p:sp>
          <p:nvSpPr>
            <p:cNvPr id="269" name="Oval 59"/>
            <p:cNvSpPr>
              <a:spLocks noChangeArrowheads="1"/>
            </p:cNvSpPr>
            <p:nvPr/>
          </p:nvSpPr>
          <p:spPr bwMode="auto">
            <a:xfrm>
              <a:off x="2009352" y="2751616"/>
              <a:ext cx="31270" cy="31269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Oval 60"/>
            <p:cNvSpPr>
              <a:spLocks noChangeArrowheads="1"/>
            </p:cNvSpPr>
            <p:nvPr/>
          </p:nvSpPr>
          <p:spPr bwMode="auto">
            <a:xfrm>
              <a:off x="2047423" y="2723638"/>
              <a:ext cx="34562" cy="31269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Oval 61"/>
            <p:cNvSpPr>
              <a:spLocks noChangeArrowheads="1"/>
            </p:cNvSpPr>
            <p:nvPr/>
          </p:nvSpPr>
          <p:spPr bwMode="auto">
            <a:xfrm>
              <a:off x="2023738" y="2670255"/>
              <a:ext cx="31270" cy="32915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62"/>
            <p:cNvSpPr>
              <a:spLocks noChangeArrowheads="1"/>
            </p:cNvSpPr>
            <p:nvPr/>
          </p:nvSpPr>
          <p:spPr bwMode="auto">
            <a:xfrm>
              <a:off x="2262800" y="2429046"/>
              <a:ext cx="31270" cy="32915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Oval 63"/>
            <p:cNvSpPr>
              <a:spLocks noChangeArrowheads="1"/>
            </p:cNvSpPr>
            <p:nvPr/>
          </p:nvSpPr>
          <p:spPr bwMode="auto">
            <a:xfrm>
              <a:off x="2102234" y="2617092"/>
              <a:ext cx="32915" cy="32915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Oval 64"/>
            <p:cNvSpPr>
              <a:spLocks noChangeArrowheads="1"/>
            </p:cNvSpPr>
            <p:nvPr/>
          </p:nvSpPr>
          <p:spPr bwMode="auto">
            <a:xfrm>
              <a:off x="2069244" y="2842133"/>
              <a:ext cx="31270" cy="32915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Oval 65"/>
            <p:cNvSpPr>
              <a:spLocks noChangeArrowheads="1"/>
            </p:cNvSpPr>
            <p:nvPr/>
          </p:nvSpPr>
          <p:spPr bwMode="auto">
            <a:xfrm>
              <a:off x="3005257" y="4117599"/>
              <a:ext cx="31270" cy="32915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Oval 67"/>
            <p:cNvSpPr>
              <a:spLocks noChangeArrowheads="1"/>
            </p:cNvSpPr>
            <p:nvPr/>
          </p:nvSpPr>
          <p:spPr bwMode="auto">
            <a:xfrm>
              <a:off x="2351890" y="2672619"/>
              <a:ext cx="32915" cy="32915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Oval 68"/>
            <p:cNvSpPr>
              <a:spLocks noChangeArrowheads="1"/>
            </p:cNvSpPr>
            <p:nvPr/>
          </p:nvSpPr>
          <p:spPr bwMode="auto">
            <a:xfrm>
              <a:off x="1471406" y="1537043"/>
              <a:ext cx="32915" cy="32915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Oval 58"/>
            <p:cNvSpPr>
              <a:spLocks noChangeArrowheads="1"/>
            </p:cNvSpPr>
            <p:nvPr/>
          </p:nvSpPr>
          <p:spPr bwMode="auto">
            <a:xfrm>
              <a:off x="3296558" y="4270655"/>
              <a:ext cx="31270" cy="32915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Oval 66"/>
            <p:cNvSpPr>
              <a:spLocks noChangeArrowheads="1"/>
            </p:cNvSpPr>
            <p:nvPr/>
          </p:nvSpPr>
          <p:spPr bwMode="auto">
            <a:xfrm>
              <a:off x="3629002" y="4645889"/>
              <a:ext cx="34562" cy="31269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Oval 57"/>
            <p:cNvSpPr>
              <a:spLocks noChangeArrowheads="1"/>
            </p:cNvSpPr>
            <p:nvPr/>
          </p:nvSpPr>
          <p:spPr bwMode="auto">
            <a:xfrm>
              <a:off x="3309724" y="4265718"/>
              <a:ext cx="31270" cy="31269"/>
            </a:xfrm>
            <a:prstGeom prst="ellipse">
              <a:avLst/>
            </a:prstGeom>
            <a:grpFill/>
            <a:ln w="5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454177" y="2305069"/>
            <a:ext cx="3481547" cy="3582258"/>
            <a:chOff x="734916" y="1416070"/>
            <a:chExt cx="3244187" cy="3338032"/>
          </a:xfrm>
        </p:grpSpPr>
        <p:sp>
          <p:nvSpPr>
            <p:cNvPr id="282" name="Rectangle 69"/>
            <p:cNvSpPr>
              <a:spLocks noChangeArrowheads="1"/>
            </p:cNvSpPr>
            <p:nvPr/>
          </p:nvSpPr>
          <p:spPr bwMode="auto">
            <a:xfrm>
              <a:off x="2558361" y="4149682"/>
              <a:ext cx="5097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Hueneme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3" name="Rectangle 70"/>
            <p:cNvSpPr>
              <a:spLocks noChangeArrowheads="1"/>
            </p:cNvSpPr>
            <p:nvPr/>
          </p:nvSpPr>
          <p:spPr bwMode="auto">
            <a:xfrm>
              <a:off x="1718649" y="2438249"/>
              <a:ext cx="37510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Benicia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4" name="Rectangle 71"/>
            <p:cNvSpPr>
              <a:spLocks noChangeArrowheads="1"/>
            </p:cNvSpPr>
            <p:nvPr/>
          </p:nvSpPr>
          <p:spPr bwMode="auto">
            <a:xfrm>
              <a:off x="2154395" y="2704702"/>
              <a:ext cx="42800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Oakland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5" name="Rectangle 72"/>
            <p:cNvSpPr>
              <a:spLocks noChangeArrowheads="1"/>
            </p:cNvSpPr>
            <p:nvPr/>
          </p:nvSpPr>
          <p:spPr bwMode="auto">
            <a:xfrm>
              <a:off x="2386985" y="2552461"/>
              <a:ext cx="4600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Stockton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6" name="Rectangle 73"/>
            <p:cNvSpPr>
              <a:spLocks noChangeArrowheads="1"/>
            </p:cNvSpPr>
            <p:nvPr/>
          </p:nvSpPr>
          <p:spPr bwMode="auto">
            <a:xfrm>
              <a:off x="1456558" y="2587709"/>
              <a:ext cx="52418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Richmond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7" name="Rectangle 74"/>
            <p:cNvSpPr>
              <a:spLocks noChangeArrowheads="1"/>
            </p:cNvSpPr>
            <p:nvPr/>
          </p:nvSpPr>
          <p:spPr bwMode="auto">
            <a:xfrm>
              <a:off x="3093985" y="4600214"/>
              <a:ext cx="51616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San Diego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8" name="Rectangle 75"/>
            <p:cNvSpPr>
              <a:spLocks noChangeArrowheads="1"/>
            </p:cNvSpPr>
            <p:nvPr/>
          </p:nvSpPr>
          <p:spPr bwMode="auto">
            <a:xfrm>
              <a:off x="3382786" y="4125332"/>
              <a:ext cx="59631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Long Beach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9" name="Rectangle 76"/>
            <p:cNvSpPr>
              <a:spLocks noChangeArrowheads="1"/>
            </p:cNvSpPr>
            <p:nvPr/>
          </p:nvSpPr>
          <p:spPr bwMode="auto">
            <a:xfrm>
              <a:off x="2781103" y="4320616"/>
              <a:ext cx="60914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Los Angeles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90" name="Rectangle 77"/>
            <p:cNvSpPr>
              <a:spLocks noChangeArrowheads="1"/>
            </p:cNvSpPr>
            <p:nvPr/>
          </p:nvSpPr>
          <p:spPr bwMode="auto">
            <a:xfrm>
              <a:off x="734916" y="1416070"/>
              <a:ext cx="74219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Humboldt Bay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91" name="Rectangle 78"/>
            <p:cNvSpPr>
              <a:spLocks noChangeArrowheads="1"/>
            </p:cNvSpPr>
            <p:nvPr/>
          </p:nvSpPr>
          <p:spPr bwMode="auto">
            <a:xfrm>
              <a:off x="2114653" y="2860189"/>
              <a:ext cx="72135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Redwood City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92" name="Rectangle 79"/>
            <p:cNvSpPr>
              <a:spLocks noChangeArrowheads="1"/>
            </p:cNvSpPr>
            <p:nvPr/>
          </p:nvSpPr>
          <p:spPr bwMode="auto">
            <a:xfrm>
              <a:off x="1268743" y="2778471"/>
              <a:ext cx="70371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San Francisco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93" name="Rectangle 80"/>
            <p:cNvSpPr>
              <a:spLocks noChangeArrowheads="1"/>
            </p:cNvSpPr>
            <p:nvPr/>
          </p:nvSpPr>
          <p:spPr bwMode="auto">
            <a:xfrm>
              <a:off x="1373470" y="2275158"/>
              <a:ext cx="92493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ea typeface="宋体" pitchFamily="2" charset="-122"/>
                  <a:cs typeface="宋体" pitchFamily="2" charset="-122"/>
                </a:rPr>
                <a:t>West Sacramento</a:t>
              </a:r>
              <a:endParaRPr kumimoji="0" lang="zh-CN" altLang="zh-CN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宋体" pitchFamily="2" charset="-122"/>
                <a:cs typeface="宋体" pitchFamily="2" charset="-122"/>
              </a:endParaRPr>
            </a:p>
          </p:txBody>
        </p:sp>
      </p:grpSp>
      <p:cxnSp>
        <p:nvCxnSpPr>
          <p:cNvPr id="294" name="直接连接符 293"/>
          <p:cNvCxnSpPr/>
          <p:nvPr/>
        </p:nvCxnSpPr>
        <p:spPr>
          <a:xfrm flipH="1" flipV="1">
            <a:off x="2038881" y="3347519"/>
            <a:ext cx="64738" cy="54516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直接连接符 294"/>
          <p:cNvCxnSpPr/>
          <p:nvPr/>
        </p:nvCxnSpPr>
        <p:spPr>
          <a:xfrm flipH="1" flipV="1">
            <a:off x="1865950" y="3552489"/>
            <a:ext cx="64738" cy="54516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直接连接符 295"/>
          <p:cNvCxnSpPr/>
          <p:nvPr/>
        </p:nvCxnSpPr>
        <p:spPr>
          <a:xfrm flipH="1" flipV="1">
            <a:off x="1791646" y="3623673"/>
            <a:ext cx="64738" cy="54516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直接连接符 296"/>
          <p:cNvCxnSpPr/>
          <p:nvPr/>
        </p:nvCxnSpPr>
        <p:spPr>
          <a:xfrm flipH="1" flipV="1">
            <a:off x="1887050" y="3729299"/>
            <a:ext cx="64738" cy="54516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直接连接符 297"/>
          <p:cNvCxnSpPr/>
          <p:nvPr/>
        </p:nvCxnSpPr>
        <p:spPr>
          <a:xfrm flipH="1">
            <a:off x="1763184" y="3762518"/>
            <a:ext cx="64738" cy="54516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直接连接符 298"/>
          <p:cNvCxnSpPr/>
          <p:nvPr/>
        </p:nvCxnSpPr>
        <p:spPr>
          <a:xfrm flipH="1">
            <a:off x="3148603" y="5396319"/>
            <a:ext cx="64738" cy="54516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直接连接符 299"/>
          <p:cNvCxnSpPr/>
          <p:nvPr/>
        </p:nvCxnSpPr>
        <p:spPr>
          <a:xfrm flipH="1">
            <a:off x="3243155" y="5314544"/>
            <a:ext cx="64738" cy="54516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1" name="组合 300"/>
          <p:cNvGrpSpPr/>
          <p:nvPr/>
        </p:nvGrpSpPr>
        <p:grpSpPr>
          <a:xfrm>
            <a:off x="4587540" y="1922499"/>
            <a:ext cx="4117823" cy="3964828"/>
            <a:chOff x="734916" y="1059582"/>
            <a:chExt cx="3837084" cy="3694520"/>
          </a:xfrm>
        </p:grpSpPr>
        <p:sp>
          <p:nvSpPr>
            <p:cNvPr id="302" name="Freeform 6"/>
            <p:cNvSpPr>
              <a:spLocks noEditPoints="1"/>
            </p:cNvSpPr>
            <p:nvPr/>
          </p:nvSpPr>
          <p:spPr bwMode="auto">
            <a:xfrm>
              <a:off x="1409700" y="1059582"/>
              <a:ext cx="3162300" cy="3671888"/>
            </a:xfrm>
            <a:custGeom>
              <a:avLst/>
              <a:gdLst>
                <a:gd name="T0" fmla="*/ 1155 w 1992"/>
                <a:gd name="T1" fmla="*/ 2247 h 2313"/>
                <a:gd name="T2" fmla="*/ 937 w 1992"/>
                <a:gd name="T3" fmla="*/ 2142 h 2313"/>
                <a:gd name="T4" fmla="*/ 1148 w 1992"/>
                <a:gd name="T5" fmla="*/ 2126 h 2313"/>
                <a:gd name="T6" fmla="*/ 1190 w 1992"/>
                <a:gd name="T7" fmla="*/ 2035 h 2313"/>
                <a:gd name="T8" fmla="*/ 825 w 1992"/>
                <a:gd name="T9" fmla="*/ 1995 h 2313"/>
                <a:gd name="T10" fmla="*/ 767 w 1992"/>
                <a:gd name="T11" fmla="*/ 1966 h 2313"/>
                <a:gd name="T12" fmla="*/ 934 w 1992"/>
                <a:gd name="T13" fmla="*/ 1976 h 2313"/>
                <a:gd name="T14" fmla="*/ 409 w 1992"/>
                <a:gd name="T15" fmla="*/ 1066 h 2313"/>
                <a:gd name="T16" fmla="*/ 512 w 1992"/>
                <a:gd name="T17" fmla="*/ 1007 h 2313"/>
                <a:gd name="T18" fmla="*/ 424 w 1992"/>
                <a:gd name="T19" fmla="*/ 0 h 2313"/>
                <a:gd name="T20" fmla="*/ 648 w 1992"/>
                <a:gd name="T21" fmla="*/ 4 h 2313"/>
                <a:gd name="T22" fmla="*/ 855 w 1992"/>
                <a:gd name="T23" fmla="*/ 526 h 2313"/>
                <a:gd name="T24" fmla="*/ 1895 w 1992"/>
                <a:gd name="T25" fmla="*/ 1757 h 2313"/>
                <a:gd name="T26" fmla="*/ 1953 w 1992"/>
                <a:gd name="T27" fmla="*/ 1869 h 2313"/>
                <a:gd name="T28" fmla="*/ 1934 w 1992"/>
                <a:gd name="T29" fmla="*/ 1951 h 2313"/>
                <a:gd name="T30" fmla="*/ 1917 w 1992"/>
                <a:gd name="T31" fmla="*/ 2052 h 2313"/>
                <a:gd name="T32" fmla="*/ 1887 w 1992"/>
                <a:gd name="T33" fmla="*/ 2147 h 2313"/>
                <a:gd name="T34" fmla="*/ 1926 w 1992"/>
                <a:gd name="T35" fmla="*/ 2243 h 2313"/>
                <a:gd name="T36" fmla="*/ 1410 w 1992"/>
                <a:gd name="T37" fmla="*/ 2303 h 2313"/>
                <a:gd name="T38" fmla="*/ 1408 w 1992"/>
                <a:gd name="T39" fmla="*/ 2278 h 2313"/>
                <a:gd name="T40" fmla="*/ 1387 w 1992"/>
                <a:gd name="T41" fmla="*/ 2257 h 2313"/>
                <a:gd name="T42" fmla="*/ 1351 w 1992"/>
                <a:gd name="T43" fmla="*/ 2146 h 2313"/>
                <a:gd name="T44" fmla="*/ 1266 w 1992"/>
                <a:gd name="T45" fmla="*/ 2055 h 2313"/>
                <a:gd name="T46" fmla="*/ 1214 w 1992"/>
                <a:gd name="T47" fmla="*/ 2030 h 2313"/>
                <a:gd name="T48" fmla="*/ 1172 w 1992"/>
                <a:gd name="T49" fmla="*/ 2035 h 2313"/>
                <a:gd name="T50" fmla="*/ 1085 w 1992"/>
                <a:gd name="T51" fmla="*/ 1973 h 2313"/>
                <a:gd name="T52" fmla="*/ 1005 w 1992"/>
                <a:gd name="T53" fmla="*/ 1936 h 2313"/>
                <a:gd name="T54" fmla="*/ 908 w 1992"/>
                <a:gd name="T55" fmla="*/ 1881 h 2313"/>
                <a:gd name="T56" fmla="*/ 770 w 1992"/>
                <a:gd name="T57" fmla="*/ 1868 h 2313"/>
                <a:gd name="T58" fmla="*/ 734 w 1992"/>
                <a:gd name="T59" fmla="*/ 1769 h 2313"/>
                <a:gd name="T60" fmla="*/ 681 w 1992"/>
                <a:gd name="T61" fmla="*/ 1680 h 2313"/>
                <a:gd name="T62" fmla="*/ 651 w 1992"/>
                <a:gd name="T63" fmla="*/ 1619 h 2313"/>
                <a:gd name="T64" fmla="*/ 573 w 1992"/>
                <a:gd name="T65" fmla="*/ 1529 h 2313"/>
                <a:gd name="T66" fmla="*/ 499 w 1992"/>
                <a:gd name="T67" fmla="*/ 1440 h 2313"/>
                <a:gd name="T68" fmla="*/ 479 w 1992"/>
                <a:gd name="T69" fmla="*/ 1347 h 2313"/>
                <a:gd name="T70" fmla="*/ 490 w 1992"/>
                <a:gd name="T71" fmla="*/ 1272 h 2313"/>
                <a:gd name="T72" fmla="*/ 388 w 1992"/>
                <a:gd name="T73" fmla="*/ 1205 h 2313"/>
                <a:gd name="T74" fmla="*/ 369 w 1992"/>
                <a:gd name="T75" fmla="*/ 1067 h 2313"/>
                <a:gd name="T76" fmla="*/ 402 w 1992"/>
                <a:gd name="T77" fmla="*/ 1114 h 2313"/>
                <a:gd name="T78" fmla="*/ 469 w 1992"/>
                <a:gd name="T79" fmla="*/ 1146 h 2313"/>
                <a:gd name="T80" fmla="*/ 402 w 1992"/>
                <a:gd name="T81" fmla="*/ 1062 h 2313"/>
                <a:gd name="T82" fmla="*/ 423 w 1992"/>
                <a:gd name="T83" fmla="*/ 1001 h 2313"/>
                <a:gd name="T84" fmla="*/ 547 w 1992"/>
                <a:gd name="T85" fmla="*/ 992 h 2313"/>
                <a:gd name="T86" fmla="*/ 528 w 1992"/>
                <a:gd name="T87" fmla="*/ 1000 h 2313"/>
                <a:gd name="T88" fmla="*/ 487 w 1992"/>
                <a:gd name="T89" fmla="*/ 1001 h 2313"/>
                <a:gd name="T90" fmla="*/ 449 w 1992"/>
                <a:gd name="T91" fmla="*/ 994 h 2313"/>
                <a:gd name="T92" fmla="*/ 415 w 1992"/>
                <a:gd name="T93" fmla="*/ 997 h 2313"/>
                <a:gd name="T94" fmla="*/ 381 w 1992"/>
                <a:gd name="T95" fmla="*/ 1042 h 2313"/>
                <a:gd name="T96" fmla="*/ 325 w 1992"/>
                <a:gd name="T97" fmla="*/ 1036 h 2313"/>
                <a:gd name="T98" fmla="*/ 276 w 1992"/>
                <a:gd name="T99" fmla="*/ 1015 h 2313"/>
                <a:gd name="T100" fmla="*/ 304 w 1992"/>
                <a:gd name="T101" fmla="*/ 993 h 2313"/>
                <a:gd name="T102" fmla="*/ 256 w 1992"/>
                <a:gd name="T103" fmla="*/ 917 h 2313"/>
                <a:gd name="T104" fmla="*/ 172 w 1992"/>
                <a:gd name="T105" fmla="*/ 830 h 2313"/>
                <a:gd name="T106" fmla="*/ 129 w 1992"/>
                <a:gd name="T107" fmla="*/ 727 h 2313"/>
                <a:gd name="T108" fmla="*/ 124 w 1992"/>
                <a:gd name="T109" fmla="*/ 624 h 2313"/>
                <a:gd name="T110" fmla="*/ 69 w 1992"/>
                <a:gd name="T111" fmla="*/ 511 h 2313"/>
                <a:gd name="T112" fmla="*/ 2 w 1992"/>
                <a:gd name="T113" fmla="*/ 409 h 2313"/>
                <a:gd name="T114" fmla="*/ 28 w 1992"/>
                <a:gd name="T115" fmla="*/ 337 h 2313"/>
                <a:gd name="T116" fmla="*/ 47 w 1992"/>
                <a:gd name="T117" fmla="*/ 301 h 2313"/>
                <a:gd name="T118" fmla="*/ 48 w 1992"/>
                <a:gd name="T119" fmla="*/ 226 h 2313"/>
                <a:gd name="T120" fmla="*/ 71 w 1992"/>
                <a:gd name="T121" fmla="*/ 123 h 2313"/>
                <a:gd name="T122" fmla="*/ 40 w 1992"/>
                <a:gd name="T123" fmla="*/ 19 h 2313"/>
                <a:gd name="T124" fmla="*/ 240 w 1992"/>
                <a:gd name="T125" fmla="*/ 0 h 2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92" h="2313">
                  <a:moveTo>
                    <a:pt x="1416" y="2294"/>
                  </a:moveTo>
                  <a:lnTo>
                    <a:pt x="1415" y="2296"/>
                  </a:lnTo>
                  <a:lnTo>
                    <a:pt x="1414" y="2294"/>
                  </a:lnTo>
                  <a:lnTo>
                    <a:pt x="1415" y="2294"/>
                  </a:lnTo>
                  <a:lnTo>
                    <a:pt x="1416" y="2294"/>
                  </a:lnTo>
                  <a:close/>
                  <a:moveTo>
                    <a:pt x="1391" y="2257"/>
                  </a:moveTo>
                  <a:lnTo>
                    <a:pt x="1390" y="2258"/>
                  </a:lnTo>
                  <a:lnTo>
                    <a:pt x="1390" y="2259"/>
                  </a:lnTo>
                  <a:lnTo>
                    <a:pt x="1390" y="2258"/>
                  </a:lnTo>
                  <a:lnTo>
                    <a:pt x="1390" y="2259"/>
                  </a:lnTo>
                  <a:lnTo>
                    <a:pt x="1389" y="2258"/>
                  </a:lnTo>
                  <a:lnTo>
                    <a:pt x="1389" y="2257"/>
                  </a:lnTo>
                  <a:lnTo>
                    <a:pt x="1390" y="2257"/>
                  </a:lnTo>
                  <a:lnTo>
                    <a:pt x="1390" y="2258"/>
                  </a:lnTo>
                  <a:lnTo>
                    <a:pt x="1390" y="2257"/>
                  </a:lnTo>
                  <a:lnTo>
                    <a:pt x="1391" y="2257"/>
                  </a:lnTo>
                  <a:close/>
                  <a:moveTo>
                    <a:pt x="1394" y="2257"/>
                  </a:moveTo>
                  <a:lnTo>
                    <a:pt x="1395" y="2257"/>
                  </a:lnTo>
                  <a:lnTo>
                    <a:pt x="1394" y="2257"/>
                  </a:lnTo>
                  <a:lnTo>
                    <a:pt x="1395" y="2258"/>
                  </a:lnTo>
                  <a:lnTo>
                    <a:pt x="1395" y="2259"/>
                  </a:lnTo>
                  <a:lnTo>
                    <a:pt x="1394" y="2259"/>
                  </a:lnTo>
                  <a:lnTo>
                    <a:pt x="1393" y="2258"/>
                  </a:lnTo>
                  <a:lnTo>
                    <a:pt x="1394" y="2259"/>
                  </a:lnTo>
                  <a:lnTo>
                    <a:pt x="1393" y="2259"/>
                  </a:lnTo>
                  <a:lnTo>
                    <a:pt x="1391" y="2259"/>
                  </a:lnTo>
                  <a:lnTo>
                    <a:pt x="1393" y="2258"/>
                  </a:lnTo>
                  <a:lnTo>
                    <a:pt x="1393" y="2257"/>
                  </a:lnTo>
                  <a:lnTo>
                    <a:pt x="1393" y="2256"/>
                  </a:lnTo>
                  <a:lnTo>
                    <a:pt x="1394" y="2254"/>
                  </a:lnTo>
                  <a:lnTo>
                    <a:pt x="1395" y="2254"/>
                  </a:lnTo>
                  <a:lnTo>
                    <a:pt x="1395" y="2256"/>
                  </a:lnTo>
                  <a:lnTo>
                    <a:pt x="1394" y="2256"/>
                  </a:lnTo>
                  <a:lnTo>
                    <a:pt x="1394" y="2257"/>
                  </a:lnTo>
                  <a:close/>
                  <a:moveTo>
                    <a:pt x="1127" y="2199"/>
                  </a:moveTo>
                  <a:lnTo>
                    <a:pt x="1128" y="2199"/>
                  </a:lnTo>
                  <a:lnTo>
                    <a:pt x="1130" y="2199"/>
                  </a:lnTo>
                  <a:lnTo>
                    <a:pt x="1131" y="2198"/>
                  </a:lnTo>
                  <a:lnTo>
                    <a:pt x="1132" y="2199"/>
                  </a:lnTo>
                  <a:lnTo>
                    <a:pt x="1133" y="2200"/>
                  </a:lnTo>
                  <a:lnTo>
                    <a:pt x="1133" y="2201"/>
                  </a:lnTo>
                  <a:lnTo>
                    <a:pt x="1133" y="2203"/>
                  </a:lnTo>
                  <a:lnTo>
                    <a:pt x="1133" y="2204"/>
                  </a:lnTo>
                  <a:lnTo>
                    <a:pt x="1134" y="2205"/>
                  </a:lnTo>
                  <a:lnTo>
                    <a:pt x="1135" y="2205"/>
                  </a:lnTo>
                  <a:lnTo>
                    <a:pt x="1135" y="2206"/>
                  </a:lnTo>
                  <a:lnTo>
                    <a:pt x="1137" y="2207"/>
                  </a:lnTo>
                  <a:lnTo>
                    <a:pt x="1137" y="2208"/>
                  </a:lnTo>
                  <a:lnTo>
                    <a:pt x="1138" y="2210"/>
                  </a:lnTo>
                  <a:lnTo>
                    <a:pt x="1138" y="2211"/>
                  </a:lnTo>
                  <a:lnTo>
                    <a:pt x="1139" y="2211"/>
                  </a:lnTo>
                  <a:lnTo>
                    <a:pt x="1139" y="2212"/>
                  </a:lnTo>
                  <a:lnTo>
                    <a:pt x="1140" y="2213"/>
                  </a:lnTo>
                  <a:lnTo>
                    <a:pt x="1141" y="2214"/>
                  </a:lnTo>
                  <a:lnTo>
                    <a:pt x="1142" y="2215"/>
                  </a:lnTo>
                  <a:lnTo>
                    <a:pt x="1142" y="2217"/>
                  </a:lnTo>
                  <a:lnTo>
                    <a:pt x="1144" y="2218"/>
                  </a:lnTo>
                  <a:lnTo>
                    <a:pt x="1144" y="2219"/>
                  </a:lnTo>
                  <a:lnTo>
                    <a:pt x="1145" y="2219"/>
                  </a:lnTo>
                  <a:lnTo>
                    <a:pt x="1145" y="2220"/>
                  </a:lnTo>
                  <a:lnTo>
                    <a:pt x="1146" y="2221"/>
                  </a:lnTo>
                  <a:lnTo>
                    <a:pt x="1147" y="2223"/>
                  </a:lnTo>
                  <a:lnTo>
                    <a:pt x="1148" y="2224"/>
                  </a:lnTo>
                  <a:lnTo>
                    <a:pt x="1150" y="2224"/>
                  </a:lnTo>
                  <a:lnTo>
                    <a:pt x="1150" y="2225"/>
                  </a:lnTo>
                  <a:lnTo>
                    <a:pt x="1151" y="2225"/>
                  </a:lnTo>
                  <a:lnTo>
                    <a:pt x="1152" y="2226"/>
                  </a:lnTo>
                  <a:lnTo>
                    <a:pt x="1153" y="2227"/>
                  </a:lnTo>
                  <a:lnTo>
                    <a:pt x="1154" y="2228"/>
                  </a:lnTo>
                  <a:lnTo>
                    <a:pt x="1154" y="2230"/>
                  </a:lnTo>
                  <a:lnTo>
                    <a:pt x="1155" y="2230"/>
                  </a:lnTo>
                  <a:lnTo>
                    <a:pt x="1157" y="2231"/>
                  </a:lnTo>
                  <a:lnTo>
                    <a:pt x="1158" y="2232"/>
                  </a:lnTo>
                  <a:lnTo>
                    <a:pt x="1159" y="2233"/>
                  </a:lnTo>
                  <a:lnTo>
                    <a:pt x="1160" y="2234"/>
                  </a:lnTo>
                  <a:lnTo>
                    <a:pt x="1161" y="2234"/>
                  </a:lnTo>
                  <a:lnTo>
                    <a:pt x="1161" y="2236"/>
                  </a:lnTo>
                  <a:lnTo>
                    <a:pt x="1163" y="2237"/>
                  </a:lnTo>
                  <a:lnTo>
                    <a:pt x="1164" y="2237"/>
                  </a:lnTo>
                  <a:lnTo>
                    <a:pt x="1164" y="2238"/>
                  </a:lnTo>
                  <a:lnTo>
                    <a:pt x="1165" y="2238"/>
                  </a:lnTo>
                  <a:lnTo>
                    <a:pt x="1165" y="2239"/>
                  </a:lnTo>
                  <a:lnTo>
                    <a:pt x="1166" y="2239"/>
                  </a:lnTo>
                  <a:lnTo>
                    <a:pt x="1167" y="2240"/>
                  </a:lnTo>
                  <a:lnTo>
                    <a:pt x="1168" y="2241"/>
                  </a:lnTo>
                  <a:lnTo>
                    <a:pt x="1170" y="2243"/>
                  </a:lnTo>
                  <a:lnTo>
                    <a:pt x="1171" y="2243"/>
                  </a:lnTo>
                  <a:lnTo>
                    <a:pt x="1171" y="2244"/>
                  </a:lnTo>
                  <a:lnTo>
                    <a:pt x="1172" y="2245"/>
                  </a:lnTo>
                  <a:lnTo>
                    <a:pt x="1172" y="2246"/>
                  </a:lnTo>
                  <a:lnTo>
                    <a:pt x="1173" y="2246"/>
                  </a:lnTo>
                  <a:lnTo>
                    <a:pt x="1173" y="2247"/>
                  </a:lnTo>
                  <a:lnTo>
                    <a:pt x="1174" y="2247"/>
                  </a:lnTo>
                  <a:lnTo>
                    <a:pt x="1173" y="2249"/>
                  </a:lnTo>
                  <a:lnTo>
                    <a:pt x="1173" y="2247"/>
                  </a:lnTo>
                  <a:lnTo>
                    <a:pt x="1172" y="2247"/>
                  </a:lnTo>
                  <a:lnTo>
                    <a:pt x="1171" y="2247"/>
                  </a:lnTo>
                  <a:lnTo>
                    <a:pt x="1170" y="2247"/>
                  </a:lnTo>
                  <a:lnTo>
                    <a:pt x="1168" y="2246"/>
                  </a:lnTo>
                  <a:lnTo>
                    <a:pt x="1167" y="2246"/>
                  </a:lnTo>
                  <a:lnTo>
                    <a:pt x="1166" y="2246"/>
                  </a:lnTo>
                  <a:lnTo>
                    <a:pt x="1165" y="2246"/>
                  </a:lnTo>
                  <a:lnTo>
                    <a:pt x="1165" y="2247"/>
                  </a:lnTo>
                  <a:lnTo>
                    <a:pt x="1164" y="2247"/>
                  </a:lnTo>
                  <a:lnTo>
                    <a:pt x="1164" y="2249"/>
                  </a:lnTo>
                  <a:lnTo>
                    <a:pt x="1164" y="2250"/>
                  </a:lnTo>
                  <a:lnTo>
                    <a:pt x="1163" y="2250"/>
                  </a:lnTo>
                  <a:lnTo>
                    <a:pt x="1161" y="2250"/>
                  </a:lnTo>
                  <a:lnTo>
                    <a:pt x="1160" y="2251"/>
                  </a:lnTo>
                  <a:lnTo>
                    <a:pt x="1159" y="2251"/>
                  </a:lnTo>
                  <a:lnTo>
                    <a:pt x="1159" y="2250"/>
                  </a:lnTo>
                  <a:lnTo>
                    <a:pt x="1159" y="2249"/>
                  </a:lnTo>
                  <a:lnTo>
                    <a:pt x="1158" y="2249"/>
                  </a:lnTo>
                  <a:lnTo>
                    <a:pt x="1157" y="2249"/>
                  </a:lnTo>
                  <a:lnTo>
                    <a:pt x="1157" y="2247"/>
                  </a:lnTo>
                  <a:lnTo>
                    <a:pt x="1155" y="2247"/>
                  </a:lnTo>
                  <a:lnTo>
                    <a:pt x="1154" y="2247"/>
                  </a:lnTo>
                  <a:lnTo>
                    <a:pt x="1154" y="2246"/>
                  </a:lnTo>
                  <a:lnTo>
                    <a:pt x="1153" y="2245"/>
                  </a:lnTo>
                  <a:lnTo>
                    <a:pt x="1152" y="2245"/>
                  </a:lnTo>
                  <a:lnTo>
                    <a:pt x="1152" y="2244"/>
                  </a:lnTo>
                  <a:lnTo>
                    <a:pt x="1151" y="2244"/>
                  </a:lnTo>
                  <a:lnTo>
                    <a:pt x="1151" y="2243"/>
                  </a:lnTo>
                  <a:lnTo>
                    <a:pt x="1150" y="2243"/>
                  </a:lnTo>
                  <a:lnTo>
                    <a:pt x="1148" y="2241"/>
                  </a:lnTo>
                  <a:lnTo>
                    <a:pt x="1147" y="2241"/>
                  </a:lnTo>
                  <a:lnTo>
                    <a:pt x="1147" y="2240"/>
                  </a:lnTo>
                  <a:lnTo>
                    <a:pt x="1146" y="2240"/>
                  </a:lnTo>
                  <a:lnTo>
                    <a:pt x="1145" y="2240"/>
                  </a:lnTo>
                  <a:lnTo>
                    <a:pt x="1145" y="2239"/>
                  </a:lnTo>
                  <a:lnTo>
                    <a:pt x="1145" y="2238"/>
                  </a:lnTo>
                  <a:lnTo>
                    <a:pt x="1144" y="2237"/>
                  </a:lnTo>
                  <a:lnTo>
                    <a:pt x="1144" y="2236"/>
                  </a:lnTo>
                  <a:lnTo>
                    <a:pt x="1144" y="2234"/>
                  </a:lnTo>
                  <a:lnTo>
                    <a:pt x="1144" y="2233"/>
                  </a:lnTo>
                  <a:lnTo>
                    <a:pt x="1142" y="2233"/>
                  </a:lnTo>
                  <a:lnTo>
                    <a:pt x="1141" y="2232"/>
                  </a:lnTo>
                  <a:lnTo>
                    <a:pt x="1141" y="2231"/>
                  </a:lnTo>
                  <a:lnTo>
                    <a:pt x="1140" y="2231"/>
                  </a:lnTo>
                  <a:lnTo>
                    <a:pt x="1140" y="2230"/>
                  </a:lnTo>
                  <a:lnTo>
                    <a:pt x="1139" y="2228"/>
                  </a:lnTo>
                  <a:lnTo>
                    <a:pt x="1139" y="2227"/>
                  </a:lnTo>
                  <a:lnTo>
                    <a:pt x="1138" y="2227"/>
                  </a:lnTo>
                  <a:lnTo>
                    <a:pt x="1138" y="2226"/>
                  </a:lnTo>
                  <a:lnTo>
                    <a:pt x="1137" y="2225"/>
                  </a:lnTo>
                  <a:lnTo>
                    <a:pt x="1137" y="2224"/>
                  </a:lnTo>
                  <a:lnTo>
                    <a:pt x="1137" y="2223"/>
                  </a:lnTo>
                  <a:lnTo>
                    <a:pt x="1135" y="2221"/>
                  </a:lnTo>
                  <a:lnTo>
                    <a:pt x="1135" y="2220"/>
                  </a:lnTo>
                  <a:lnTo>
                    <a:pt x="1135" y="2219"/>
                  </a:lnTo>
                  <a:lnTo>
                    <a:pt x="1135" y="2218"/>
                  </a:lnTo>
                  <a:lnTo>
                    <a:pt x="1134" y="2217"/>
                  </a:lnTo>
                  <a:lnTo>
                    <a:pt x="1133" y="2215"/>
                  </a:lnTo>
                  <a:lnTo>
                    <a:pt x="1132" y="2214"/>
                  </a:lnTo>
                  <a:lnTo>
                    <a:pt x="1131" y="2213"/>
                  </a:lnTo>
                  <a:lnTo>
                    <a:pt x="1131" y="2212"/>
                  </a:lnTo>
                  <a:lnTo>
                    <a:pt x="1131" y="2211"/>
                  </a:lnTo>
                  <a:lnTo>
                    <a:pt x="1131" y="2210"/>
                  </a:lnTo>
                  <a:lnTo>
                    <a:pt x="1130" y="2208"/>
                  </a:lnTo>
                  <a:lnTo>
                    <a:pt x="1130" y="2207"/>
                  </a:lnTo>
                  <a:lnTo>
                    <a:pt x="1130" y="2206"/>
                  </a:lnTo>
                  <a:lnTo>
                    <a:pt x="1128" y="2205"/>
                  </a:lnTo>
                  <a:lnTo>
                    <a:pt x="1128" y="2204"/>
                  </a:lnTo>
                  <a:lnTo>
                    <a:pt x="1127" y="2203"/>
                  </a:lnTo>
                  <a:lnTo>
                    <a:pt x="1126" y="2203"/>
                  </a:lnTo>
                  <a:lnTo>
                    <a:pt x="1125" y="2203"/>
                  </a:lnTo>
                  <a:lnTo>
                    <a:pt x="1125" y="2201"/>
                  </a:lnTo>
                  <a:lnTo>
                    <a:pt x="1125" y="2200"/>
                  </a:lnTo>
                  <a:lnTo>
                    <a:pt x="1125" y="2199"/>
                  </a:lnTo>
                  <a:lnTo>
                    <a:pt x="1125" y="2198"/>
                  </a:lnTo>
                  <a:lnTo>
                    <a:pt x="1126" y="2198"/>
                  </a:lnTo>
                  <a:lnTo>
                    <a:pt x="1127" y="2198"/>
                  </a:lnTo>
                  <a:lnTo>
                    <a:pt x="1127" y="2199"/>
                  </a:lnTo>
                  <a:close/>
                  <a:moveTo>
                    <a:pt x="944" y="2140"/>
                  </a:moveTo>
                  <a:lnTo>
                    <a:pt x="946" y="2140"/>
                  </a:lnTo>
                  <a:lnTo>
                    <a:pt x="947" y="2140"/>
                  </a:lnTo>
                  <a:lnTo>
                    <a:pt x="948" y="2141"/>
                  </a:lnTo>
                  <a:lnTo>
                    <a:pt x="949" y="2142"/>
                  </a:lnTo>
                  <a:lnTo>
                    <a:pt x="950" y="2142"/>
                  </a:lnTo>
                  <a:lnTo>
                    <a:pt x="950" y="2144"/>
                  </a:lnTo>
                  <a:lnTo>
                    <a:pt x="951" y="2144"/>
                  </a:lnTo>
                  <a:lnTo>
                    <a:pt x="953" y="2145"/>
                  </a:lnTo>
                  <a:lnTo>
                    <a:pt x="954" y="2144"/>
                  </a:lnTo>
                  <a:lnTo>
                    <a:pt x="955" y="2145"/>
                  </a:lnTo>
                  <a:lnTo>
                    <a:pt x="956" y="2145"/>
                  </a:lnTo>
                  <a:lnTo>
                    <a:pt x="956" y="2146"/>
                  </a:lnTo>
                  <a:lnTo>
                    <a:pt x="957" y="2146"/>
                  </a:lnTo>
                  <a:lnTo>
                    <a:pt x="959" y="2146"/>
                  </a:lnTo>
                  <a:lnTo>
                    <a:pt x="960" y="2147"/>
                  </a:lnTo>
                  <a:lnTo>
                    <a:pt x="960" y="2148"/>
                  </a:lnTo>
                  <a:lnTo>
                    <a:pt x="961" y="2148"/>
                  </a:lnTo>
                  <a:lnTo>
                    <a:pt x="962" y="2149"/>
                  </a:lnTo>
                  <a:lnTo>
                    <a:pt x="963" y="2151"/>
                  </a:lnTo>
                  <a:lnTo>
                    <a:pt x="963" y="2152"/>
                  </a:lnTo>
                  <a:lnTo>
                    <a:pt x="964" y="2152"/>
                  </a:lnTo>
                  <a:lnTo>
                    <a:pt x="966" y="2153"/>
                  </a:lnTo>
                  <a:lnTo>
                    <a:pt x="964" y="2153"/>
                  </a:lnTo>
                  <a:lnTo>
                    <a:pt x="963" y="2154"/>
                  </a:lnTo>
                  <a:lnTo>
                    <a:pt x="963" y="2155"/>
                  </a:lnTo>
                  <a:lnTo>
                    <a:pt x="962" y="2155"/>
                  </a:lnTo>
                  <a:lnTo>
                    <a:pt x="961" y="2155"/>
                  </a:lnTo>
                  <a:lnTo>
                    <a:pt x="960" y="2155"/>
                  </a:lnTo>
                  <a:lnTo>
                    <a:pt x="959" y="2155"/>
                  </a:lnTo>
                  <a:lnTo>
                    <a:pt x="957" y="2157"/>
                  </a:lnTo>
                  <a:lnTo>
                    <a:pt x="956" y="2157"/>
                  </a:lnTo>
                  <a:lnTo>
                    <a:pt x="956" y="2155"/>
                  </a:lnTo>
                  <a:lnTo>
                    <a:pt x="955" y="2155"/>
                  </a:lnTo>
                  <a:lnTo>
                    <a:pt x="954" y="2155"/>
                  </a:lnTo>
                  <a:lnTo>
                    <a:pt x="953" y="2155"/>
                  </a:lnTo>
                  <a:lnTo>
                    <a:pt x="951" y="2155"/>
                  </a:lnTo>
                  <a:lnTo>
                    <a:pt x="950" y="2154"/>
                  </a:lnTo>
                  <a:lnTo>
                    <a:pt x="949" y="2154"/>
                  </a:lnTo>
                  <a:lnTo>
                    <a:pt x="948" y="2153"/>
                  </a:lnTo>
                  <a:lnTo>
                    <a:pt x="947" y="2153"/>
                  </a:lnTo>
                  <a:lnTo>
                    <a:pt x="946" y="2152"/>
                  </a:lnTo>
                  <a:lnTo>
                    <a:pt x="944" y="2152"/>
                  </a:lnTo>
                  <a:lnTo>
                    <a:pt x="943" y="2152"/>
                  </a:lnTo>
                  <a:lnTo>
                    <a:pt x="942" y="2152"/>
                  </a:lnTo>
                  <a:lnTo>
                    <a:pt x="942" y="2151"/>
                  </a:lnTo>
                  <a:lnTo>
                    <a:pt x="941" y="2151"/>
                  </a:lnTo>
                  <a:lnTo>
                    <a:pt x="940" y="2149"/>
                  </a:lnTo>
                  <a:lnTo>
                    <a:pt x="940" y="2148"/>
                  </a:lnTo>
                  <a:lnTo>
                    <a:pt x="938" y="2148"/>
                  </a:lnTo>
                  <a:lnTo>
                    <a:pt x="938" y="2147"/>
                  </a:lnTo>
                  <a:lnTo>
                    <a:pt x="938" y="2146"/>
                  </a:lnTo>
                  <a:lnTo>
                    <a:pt x="937" y="2146"/>
                  </a:lnTo>
                  <a:lnTo>
                    <a:pt x="937" y="2145"/>
                  </a:lnTo>
                  <a:lnTo>
                    <a:pt x="937" y="2144"/>
                  </a:lnTo>
                  <a:lnTo>
                    <a:pt x="936" y="2144"/>
                  </a:lnTo>
                  <a:lnTo>
                    <a:pt x="936" y="2142"/>
                  </a:lnTo>
                  <a:lnTo>
                    <a:pt x="936" y="2141"/>
                  </a:lnTo>
                  <a:lnTo>
                    <a:pt x="937" y="2142"/>
                  </a:lnTo>
                  <a:lnTo>
                    <a:pt x="938" y="2142"/>
                  </a:lnTo>
                  <a:lnTo>
                    <a:pt x="940" y="2142"/>
                  </a:lnTo>
                  <a:lnTo>
                    <a:pt x="941" y="2142"/>
                  </a:lnTo>
                  <a:lnTo>
                    <a:pt x="941" y="2141"/>
                  </a:lnTo>
                  <a:lnTo>
                    <a:pt x="942" y="2141"/>
                  </a:lnTo>
                  <a:lnTo>
                    <a:pt x="943" y="2141"/>
                  </a:lnTo>
                  <a:lnTo>
                    <a:pt x="944" y="2140"/>
                  </a:lnTo>
                  <a:close/>
                  <a:moveTo>
                    <a:pt x="1125" y="2095"/>
                  </a:moveTo>
                  <a:lnTo>
                    <a:pt x="1126" y="2095"/>
                  </a:lnTo>
                  <a:lnTo>
                    <a:pt x="1127" y="2095"/>
                  </a:lnTo>
                  <a:lnTo>
                    <a:pt x="1128" y="2096"/>
                  </a:lnTo>
                  <a:lnTo>
                    <a:pt x="1130" y="2096"/>
                  </a:lnTo>
                  <a:lnTo>
                    <a:pt x="1130" y="2095"/>
                  </a:lnTo>
                  <a:lnTo>
                    <a:pt x="1131" y="2095"/>
                  </a:lnTo>
                  <a:lnTo>
                    <a:pt x="1132" y="2095"/>
                  </a:lnTo>
                  <a:lnTo>
                    <a:pt x="1133" y="2096"/>
                  </a:lnTo>
                  <a:lnTo>
                    <a:pt x="1134" y="2096"/>
                  </a:lnTo>
                  <a:lnTo>
                    <a:pt x="1135" y="2096"/>
                  </a:lnTo>
                  <a:lnTo>
                    <a:pt x="1137" y="2096"/>
                  </a:lnTo>
                  <a:lnTo>
                    <a:pt x="1137" y="2095"/>
                  </a:lnTo>
                  <a:lnTo>
                    <a:pt x="1138" y="2095"/>
                  </a:lnTo>
                  <a:lnTo>
                    <a:pt x="1139" y="2096"/>
                  </a:lnTo>
                  <a:lnTo>
                    <a:pt x="1140" y="2098"/>
                  </a:lnTo>
                  <a:lnTo>
                    <a:pt x="1140" y="2099"/>
                  </a:lnTo>
                  <a:lnTo>
                    <a:pt x="1141" y="2099"/>
                  </a:lnTo>
                  <a:lnTo>
                    <a:pt x="1142" y="2100"/>
                  </a:lnTo>
                  <a:lnTo>
                    <a:pt x="1144" y="2100"/>
                  </a:lnTo>
                  <a:lnTo>
                    <a:pt x="1144" y="2101"/>
                  </a:lnTo>
                  <a:lnTo>
                    <a:pt x="1145" y="2101"/>
                  </a:lnTo>
                  <a:lnTo>
                    <a:pt x="1145" y="2102"/>
                  </a:lnTo>
                  <a:lnTo>
                    <a:pt x="1145" y="2103"/>
                  </a:lnTo>
                  <a:lnTo>
                    <a:pt x="1146" y="2103"/>
                  </a:lnTo>
                  <a:lnTo>
                    <a:pt x="1147" y="2102"/>
                  </a:lnTo>
                  <a:lnTo>
                    <a:pt x="1148" y="2102"/>
                  </a:lnTo>
                  <a:lnTo>
                    <a:pt x="1150" y="2102"/>
                  </a:lnTo>
                  <a:lnTo>
                    <a:pt x="1151" y="2103"/>
                  </a:lnTo>
                  <a:lnTo>
                    <a:pt x="1152" y="2103"/>
                  </a:lnTo>
                  <a:lnTo>
                    <a:pt x="1153" y="2105"/>
                  </a:lnTo>
                  <a:lnTo>
                    <a:pt x="1154" y="2106"/>
                  </a:lnTo>
                  <a:lnTo>
                    <a:pt x="1155" y="2106"/>
                  </a:lnTo>
                  <a:lnTo>
                    <a:pt x="1157" y="2107"/>
                  </a:lnTo>
                  <a:lnTo>
                    <a:pt x="1157" y="2106"/>
                  </a:lnTo>
                  <a:lnTo>
                    <a:pt x="1158" y="2107"/>
                  </a:lnTo>
                  <a:lnTo>
                    <a:pt x="1159" y="2107"/>
                  </a:lnTo>
                  <a:lnTo>
                    <a:pt x="1160" y="2107"/>
                  </a:lnTo>
                  <a:lnTo>
                    <a:pt x="1161" y="2107"/>
                  </a:lnTo>
                  <a:lnTo>
                    <a:pt x="1161" y="2108"/>
                  </a:lnTo>
                  <a:lnTo>
                    <a:pt x="1163" y="2108"/>
                  </a:lnTo>
                  <a:lnTo>
                    <a:pt x="1164" y="2108"/>
                  </a:lnTo>
                  <a:lnTo>
                    <a:pt x="1165" y="2108"/>
                  </a:lnTo>
                  <a:lnTo>
                    <a:pt x="1165" y="2109"/>
                  </a:lnTo>
                  <a:lnTo>
                    <a:pt x="1166" y="2109"/>
                  </a:lnTo>
                  <a:lnTo>
                    <a:pt x="1167" y="2109"/>
                  </a:lnTo>
                  <a:lnTo>
                    <a:pt x="1167" y="2111"/>
                  </a:lnTo>
                  <a:lnTo>
                    <a:pt x="1168" y="2111"/>
                  </a:lnTo>
                  <a:lnTo>
                    <a:pt x="1170" y="2111"/>
                  </a:lnTo>
                  <a:lnTo>
                    <a:pt x="1171" y="2111"/>
                  </a:lnTo>
                  <a:lnTo>
                    <a:pt x="1171" y="2112"/>
                  </a:lnTo>
                  <a:lnTo>
                    <a:pt x="1171" y="2113"/>
                  </a:lnTo>
                  <a:lnTo>
                    <a:pt x="1171" y="2114"/>
                  </a:lnTo>
                  <a:lnTo>
                    <a:pt x="1171" y="2115"/>
                  </a:lnTo>
                  <a:lnTo>
                    <a:pt x="1172" y="2116"/>
                  </a:lnTo>
                  <a:lnTo>
                    <a:pt x="1172" y="2118"/>
                  </a:lnTo>
                  <a:lnTo>
                    <a:pt x="1173" y="2118"/>
                  </a:lnTo>
                  <a:lnTo>
                    <a:pt x="1173" y="2119"/>
                  </a:lnTo>
                  <a:lnTo>
                    <a:pt x="1174" y="2119"/>
                  </a:lnTo>
                  <a:lnTo>
                    <a:pt x="1174" y="2120"/>
                  </a:lnTo>
                  <a:lnTo>
                    <a:pt x="1176" y="2121"/>
                  </a:lnTo>
                  <a:lnTo>
                    <a:pt x="1177" y="2122"/>
                  </a:lnTo>
                  <a:lnTo>
                    <a:pt x="1178" y="2122"/>
                  </a:lnTo>
                  <a:lnTo>
                    <a:pt x="1178" y="2124"/>
                  </a:lnTo>
                  <a:lnTo>
                    <a:pt x="1178" y="2125"/>
                  </a:lnTo>
                  <a:lnTo>
                    <a:pt x="1179" y="2125"/>
                  </a:lnTo>
                  <a:lnTo>
                    <a:pt x="1179" y="2126"/>
                  </a:lnTo>
                  <a:lnTo>
                    <a:pt x="1180" y="2126"/>
                  </a:lnTo>
                  <a:lnTo>
                    <a:pt x="1181" y="2126"/>
                  </a:lnTo>
                  <a:lnTo>
                    <a:pt x="1181" y="2127"/>
                  </a:lnTo>
                  <a:lnTo>
                    <a:pt x="1181" y="2128"/>
                  </a:lnTo>
                  <a:lnTo>
                    <a:pt x="1183" y="2129"/>
                  </a:lnTo>
                  <a:lnTo>
                    <a:pt x="1183" y="2131"/>
                  </a:lnTo>
                  <a:lnTo>
                    <a:pt x="1184" y="2132"/>
                  </a:lnTo>
                  <a:lnTo>
                    <a:pt x="1184" y="2133"/>
                  </a:lnTo>
                  <a:lnTo>
                    <a:pt x="1183" y="2133"/>
                  </a:lnTo>
                  <a:lnTo>
                    <a:pt x="1183" y="2134"/>
                  </a:lnTo>
                  <a:lnTo>
                    <a:pt x="1181" y="2135"/>
                  </a:lnTo>
                  <a:lnTo>
                    <a:pt x="1180" y="2137"/>
                  </a:lnTo>
                  <a:lnTo>
                    <a:pt x="1179" y="2137"/>
                  </a:lnTo>
                  <a:lnTo>
                    <a:pt x="1178" y="2137"/>
                  </a:lnTo>
                  <a:lnTo>
                    <a:pt x="1177" y="2135"/>
                  </a:lnTo>
                  <a:lnTo>
                    <a:pt x="1176" y="2135"/>
                  </a:lnTo>
                  <a:lnTo>
                    <a:pt x="1174" y="2134"/>
                  </a:lnTo>
                  <a:lnTo>
                    <a:pt x="1173" y="2133"/>
                  </a:lnTo>
                  <a:lnTo>
                    <a:pt x="1172" y="2133"/>
                  </a:lnTo>
                  <a:lnTo>
                    <a:pt x="1171" y="2132"/>
                  </a:lnTo>
                  <a:lnTo>
                    <a:pt x="1170" y="2132"/>
                  </a:lnTo>
                  <a:lnTo>
                    <a:pt x="1168" y="2132"/>
                  </a:lnTo>
                  <a:lnTo>
                    <a:pt x="1167" y="2132"/>
                  </a:lnTo>
                  <a:lnTo>
                    <a:pt x="1166" y="2132"/>
                  </a:lnTo>
                  <a:lnTo>
                    <a:pt x="1165" y="2132"/>
                  </a:lnTo>
                  <a:lnTo>
                    <a:pt x="1164" y="2132"/>
                  </a:lnTo>
                  <a:lnTo>
                    <a:pt x="1163" y="2132"/>
                  </a:lnTo>
                  <a:lnTo>
                    <a:pt x="1161" y="2132"/>
                  </a:lnTo>
                  <a:lnTo>
                    <a:pt x="1160" y="2132"/>
                  </a:lnTo>
                  <a:lnTo>
                    <a:pt x="1159" y="2132"/>
                  </a:lnTo>
                  <a:lnTo>
                    <a:pt x="1158" y="2132"/>
                  </a:lnTo>
                  <a:lnTo>
                    <a:pt x="1157" y="2132"/>
                  </a:lnTo>
                  <a:lnTo>
                    <a:pt x="1155" y="2132"/>
                  </a:lnTo>
                  <a:lnTo>
                    <a:pt x="1154" y="2132"/>
                  </a:lnTo>
                  <a:lnTo>
                    <a:pt x="1153" y="2132"/>
                  </a:lnTo>
                  <a:lnTo>
                    <a:pt x="1153" y="2131"/>
                  </a:lnTo>
                  <a:lnTo>
                    <a:pt x="1152" y="2131"/>
                  </a:lnTo>
                  <a:lnTo>
                    <a:pt x="1152" y="2129"/>
                  </a:lnTo>
                  <a:lnTo>
                    <a:pt x="1151" y="2129"/>
                  </a:lnTo>
                  <a:lnTo>
                    <a:pt x="1151" y="2128"/>
                  </a:lnTo>
                  <a:lnTo>
                    <a:pt x="1150" y="2127"/>
                  </a:lnTo>
                  <a:lnTo>
                    <a:pt x="1148" y="2126"/>
                  </a:lnTo>
                  <a:lnTo>
                    <a:pt x="1148" y="2125"/>
                  </a:lnTo>
                  <a:lnTo>
                    <a:pt x="1147" y="2124"/>
                  </a:lnTo>
                  <a:lnTo>
                    <a:pt x="1147" y="2122"/>
                  </a:lnTo>
                  <a:lnTo>
                    <a:pt x="1148" y="2121"/>
                  </a:lnTo>
                  <a:lnTo>
                    <a:pt x="1148" y="2120"/>
                  </a:lnTo>
                  <a:lnTo>
                    <a:pt x="1148" y="2119"/>
                  </a:lnTo>
                  <a:lnTo>
                    <a:pt x="1150" y="2119"/>
                  </a:lnTo>
                  <a:lnTo>
                    <a:pt x="1150" y="2118"/>
                  </a:lnTo>
                  <a:lnTo>
                    <a:pt x="1151" y="2116"/>
                  </a:lnTo>
                  <a:lnTo>
                    <a:pt x="1150" y="2116"/>
                  </a:lnTo>
                  <a:lnTo>
                    <a:pt x="1148" y="2115"/>
                  </a:lnTo>
                  <a:lnTo>
                    <a:pt x="1148" y="2114"/>
                  </a:lnTo>
                  <a:lnTo>
                    <a:pt x="1148" y="2113"/>
                  </a:lnTo>
                  <a:lnTo>
                    <a:pt x="1148" y="2112"/>
                  </a:lnTo>
                  <a:lnTo>
                    <a:pt x="1148" y="2111"/>
                  </a:lnTo>
                  <a:lnTo>
                    <a:pt x="1148" y="2109"/>
                  </a:lnTo>
                  <a:lnTo>
                    <a:pt x="1147" y="2109"/>
                  </a:lnTo>
                  <a:lnTo>
                    <a:pt x="1147" y="2108"/>
                  </a:lnTo>
                  <a:lnTo>
                    <a:pt x="1146" y="2108"/>
                  </a:lnTo>
                  <a:lnTo>
                    <a:pt x="1145" y="2108"/>
                  </a:lnTo>
                  <a:lnTo>
                    <a:pt x="1144" y="2107"/>
                  </a:lnTo>
                  <a:lnTo>
                    <a:pt x="1145" y="2106"/>
                  </a:lnTo>
                  <a:lnTo>
                    <a:pt x="1145" y="2105"/>
                  </a:lnTo>
                  <a:lnTo>
                    <a:pt x="1144" y="2105"/>
                  </a:lnTo>
                  <a:lnTo>
                    <a:pt x="1144" y="2106"/>
                  </a:lnTo>
                  <a:lnTo>
                    <a:pt x="1142" y="2107"/>
                  </a:lnTo>
                  <a:lnTo>
                    <a:pt x="1142" y="2108"/>
                  </a:lnTo>
                  <a:lnTo>
                    <a:pt x="1141" y="2107"/>
                  </a:lnTo>
                  <a:lnTo>
                    <a:pt x="1140" y="2106"/>
                  </a:lnTo>
                  <a:lnTo>
                    <a:pt x="1139" y="2106"/>
                  </a:lnTo>
                  <a:lnTo>
                    <a:pt x="1138" y="2106"/>
                  </a:lnTo>
                  <a:lnTo>
                    <a:pt x="1137" y="2105"/>
                  </a:lnTo>
                  <a:lnTo>
                    <a:pt x="1135" y="2105"/>
                  </a:lnTo>
                  <a:lnTo>
                    <a:pt x="1134" y="2106"/>
                  </a:lnTo>
                  <a:lnTo>
                    <a:pt x="1133" y="2105"/>
                  </a:lnTo>
                  <a:lnTo>
                    <a:pt x="1132" y="2105"/>
                  </a:lnTo>
                  <a:lnTo>
                    <a:pt x="1131" y="2103"/>
                  </a:lnTo>
                  <a:lnTo>
                    <a:pt x="1131" y="2102"/>
                  </a:lnTo>
                  <a:lnTo>
                    <a:pt x="1130" y="2102"/>
                  </a:lnTo>
                  <a:lnTo>
                    <a:pt x="1130" y="2101"/>
                  </a:lnTo>
                  <a:lnTo>
                    <a:pt x="1128" y="2100"/>
                  </a:lnTo>
                  <a:lnTo>
                    <a:pt x="1127" y="2099"/>
                  </a:lnTo>
                  <a:lnTo>
                    <a:pt x="1127" y="2098"/>
                  </a:lnTo>
                  <a:lnTo>
                    <a:pt x="1126" y="2098"/>
                  </a:lnTo>
                  <a:lnTo>
                    <a:pt x="1126" y="2096"/>
                  </a:lnTo>
                  <a:lnTo>
                    <a:pt x="1125" y="2096"/>
                  </a:lnTo>
                  <a:lnTo>
                    <a:pt x="1125" y="2095"/>
                  </a:lnTo>
                  <a:close/>
                  <a:moveTo>
                    <a:pt x="1042" y="2098"/>
                  </a:moveTo>
                  <a:lnTo>
                    <a:pt x="1041" y="2098"/>
                  </a:lnTo>
                  <a:lnTo>
                    <a:pt x="1040" y="2096"/>
                  </a:lnTo>
                  <a:lnTo>
                    <a:pt x="1040" y="2095"/>
                  </a:lnTo>
                  <a:lnTo>
                    <a:pt x="1039" y="2094"/>
                  </a:lnTo>
                  <a:lnTo>
                    <a:pt x="1040" y="2094"/>
                  </a:lnTo>
                  <a:lnTo>
                    <a:pt x="1041" y="2094"/>
                  </a:lnTo>
                  <a:lnTo>
                    <a:pt x="1041" y="2093"/>
                  </a:lnTo>
                  <a:lnTo>
                    <a:pt x="1042" y="2093"/>
                  </a:lnTo>
                  <a:lnTo>
                    <a:pt x="1042" y="2094"/>
                  </a:lnTo>
                  <a:lnTo>
                    <a:pt x="1042" y="2095"/>
                  </a:lnTo>
                  <a:lnTo>
                    <a:pt x="1042" y="2096"/>
                  </a:lnTo>
                  <a:lnTo>
                    <a:pt x="1042" y="2098"/>
                  </a:lnTo>
                  <a:close/>
                  <a:moveTo>
                    <a:pt x="1264" y="2065"/>
                  </a:moveTo>
                  <a:lnTo>
                    <a:pt x="1264" y="2066"/>
                  </a:lnTo>
                  <a:lnTo>
                    <a:pt x="1262" y="2066"/>
                  </a:lnTo>
                  <a:lnTo>
                    <a:pt x="1262" y="2065"/>
                  </a:lnTo>
                  <a:lnTo>
                    <a:pt x="1263" y="2065"/>
                  </a:lnTo>
                  <a:lnTo>
                    <a:pt x="1264" y="2065"/>
                  </a:lnTo>
                  <a:close/>
                  <a:moveTo>
                    <a:pt x="1259" y="2065"/>
                  </a:moveTo>
                  <a:lnTo>
                    <a:pt x="1257" y="2063"/>
                  </a:lnTo>
                  <a:lnTo>
                    <a:pt x="1257" y="2062"/>
                  </a:lnTo>
                  <a:lnTo>
                    <a:pt x="1257" y="2063"/>
                  </a:lnTo>
                  <a:lnTo>
                    <a:pt x="1259" y="2065"/>
                  </a:lnTo>
                  <a:close/>
                  <a:moveTo>
                    <a:pt x="1220" y="2032"/>
                  </a:moveTo>
                  <a:lnTo>
                    <a:pt x="1219" y="2032"/>
                  </a:lnTo>
                  <a:lnTo>
                    <a:pt x="1218" y="2032"/>
                  </a:lnTo>
                  <a:lnTo>
                    <a:pt x="1217" y="2032"/>
                  </a:lnTo>
                  <a:lnTo>
                    <a:pt x="1217" y="2030"/>
                  </a:lnTo>
                  <a:lnTo>
                    <a:pt x="1218" y="2029"/>
                  </a:lnTo>
                  <a:lnTo>
                    <a:pt x="1219" y="2029"/>
                  </a:lnTo>
                  <a:lnTo>
                    <a:pt x="1219" y="2030"/>
                  </a:lnTo>
                  <a:lnTo>
                    <a:pt x="1220" y="2032"/>
                  </a:lnTo>
                  <a:close/>
                  <a:moveTo>
                    <a:pt x="1199" y="2029"/>
                  </a:moveTo>
                  <a:lnTo>
                    <a:pt x="1200" y="2030"/>
                  </a:lnTo>
                  <a:lnTo>
                    <a:pt x="1199" y="2032"/>
                  </a:lnTo>
                  <a:lnTo>
                    <a:pt x="1198" y="2030"/>
                  </a:lnTo>
                  <a:lnTo>
                    <a:pt x="1197" y="2030"/>
                  </a:lnTo>
                  <a:lnTo>
                    <a:pt x="1194" y="2032"/>
                  </a:lnTo>
                  <a:lnTo>
                    <a:pt x="1196" y="2033"/>
                  </a:lnTo>
                  <a:lnTo>
                    <a:pt x="1197" y="2034"/>
                  </a:lnTo>
                  <a:lnTo>
                    <a:pt x="1198" y="2034"/>
                  </a:lnTo>
                  <a:lnTo>
                    <a:pt x="1199" y="2033"/>
                  </a:lnTo>
                  <a:lnTo>
                    <a:pt x="1200" y="2033"/>
                  </a:lnTo>
                  <a:lnTo>
                    <a:pt x="1199" y="2033"/>
                  </a:lnTo>
                  <a:lnTo>
                    <a:pt x="1197" y="2034"/>
                  </a:lnTo>
                  <a:lnTo>
                    <a:pt x="1196" y="2034"/>
                  </a:lnTo>
                  <a:lnTo>
                    <a:pt x="1197" y="2037"/>
                  </a:lnTo>
                  <a:lnTo>
                    <a:pt x="1193" y="2037"/>
                  </a:lnTo>
                  <a:lnTo>
                    <a:pt x="1194" y="2040"/>
                  </a:lnTo>
                  <a:lnTo>
                    <a:pt x="1193" y="2040"/>
                  </a:lnTo>
                  <a:lnTo>
                    <a:pt x="1192" y="2040"/>
                  </a:lnTo>
                  <a:lnTo>
                    <a:pt x="1192" y="2037"/>
                  </a:lnTo>
                  <a:lnTo>
                    <a:pt x="1192" y="2036"/>
                  </a:lnTo>
                  <a:lnTo>
                    <a:pt x="1193" y="2036"/>
                  </a:lnTo>
                  <a:lnTo>
                    <a:pt x="1194" y="2035"/>
                  </a:lnTo>
                  <a:lnTo>
                    <a:pt x="1196" y="2035"/>
                  </a:lnTo>
                  <a:lnTo>
                    <a:pt x="1194" y="2033"/>
                  </a:lnTo>
                  <a:lnTo>
                    <a:pt x="1194" y="2032"/>
                  </a:lnTo>
                  <a:lnTo>
                    <a:pt x="1193" y="2032"/>
                  </a:lnTo>
                  <a:lnTo>
                    <a:pt x="1193" y="2033"/>
                  </a:lnTo>
                  <a:lnTo>
                    <a:pt x="1193" y="2034"/>
                  </a:lnTo>
                  <a:lnTo>
                    <a:pt x="1193" y="2035"/>
                  </a:lnTo>
                  <a:lnTo>
                    <a:pt x="1194" y="2035"/>
                  </a:lnTo>
                  <a:lnTo>
                    <a:pt x="1193" y="2036"/>
                  </a:lnTo>
                  <a:lnTo>
                    <a:pt x="1191" y="2036"/>
                  </a:lnTo>
                  <a:lnTo>
                    <a:pt x="1191" y="2035"/>
                  </a:lnTo>
                  <a:lnTo>
                    <a:pt x="1191" y="2034"/>
                  </a:lnTo>
                  <a:lnTo>
                    <a:pt x="1190" y="2035"/>
                  </a:lnTo>
                  <a:lnTo>
                    <a:pt x="1190" y="2036"/>
                  </a:lnTo>
                  <a:lnTo>
                    <a:pt x="1191" y="2039"/>
                  </a:lnTo>
                  <a:lnTo>
                    <a:pt x="1190" y="2039"/>
                  </a:lnTo>
                  <a:lnTo>
                    <a:pt x="1190" y="2036"/>
                  </a:lnTo>
                  <a:lnTo>
                    <a:pt x="1188" y="2035"/>
                  </a:lnTo>
                  <a:lnTo>
                    <a:pt x="1188" y="2034"/>
                  </a:lnTo>
                  <a:lnTo>
                    <a:pt x="1190" y="2033"/>
                  </a:lnTo>
                  <a:lnTo>
                    <a:pt x="1190" y="2032"/>
                  </a:lnTo>
                  <a:lnTo>
                    <a:pt x="1191" y="2030"/>
                  </a:lnTo>
                  <a:lnTo>
                    <a:pt x="1192" y="2030"/>
                  </a:lnTo>
                  <a:lnTo>
                    <a:pt x="1192" y="2029"/>
                  </a:lnTo>
                  <a:lnTo>
                    <a:pt x="1194" y="2029"/>
                  </a:lnTo>
                  <a:lnTo>
                    <a:pt x="1194" y="2028"/>
                  </a:lnTo>
                  <a:lnTo>
                    <a:pt x="1196" y="2028"/>
                  </a:lnTo>
                  <a:lnTo>
                    <a:pt x="1197" y="2028"/>
                  </a:lnTo>
                  <a:lnTo>
                    <a:pt x="1198" y="2028"/>
                  </a:lnTo>
                  <a:lnTo>
                    <a:pt x="1198" y="2027"/>
                  </a:lnTo>
                  <a:lnTo>
                    <a:pt x="1199" y="2028"/>
                  </a:lnTo>
                  <a:lnTo>
                    <a:pt x="1199" y="2029"/>
                  </a:lnTo>
                  <a:close/>
                  <a:moveTo>
                    <a:pt x="974" y="1971"/>
                  </a:moveTo>
                  <a:lnTo>
                    <a:pt x="973" y="1973"/>
                  </a:lnTo>
                  <a:lnTo>
                    <a:pt x="971" y="1973"/>
                  </a:lnTo>
                  <a:lnTo>
                    <a:pt x="970" y="1973"/>
                  </a:lnTo>
                  <a:lnTo>
                    <a:pt x="969" y="1973"/>
                  </a:lnTo>
                  <a:lnTo>
                    <a:pt x="969" y="1971"/>
                  </a:lnTo>
                  <a:lnTo>
                    <a:pt x="970" y="1971"/>
                  </a:lnTo>
                  <a:lnTo>
                    <a:pt x="971" y="1973"/>
                  </a:lnTo>
                  <a:lnTo>
                    <a:pt x="971" y="1971"/>
                  </a:lnTo>
                  <a:lnTo>
                    <a:pt x="973" y="1971"/>
                  </a:lnTo>
                  <a:lnTo>
                    <a:pt x="974" y="1971"/>
                  </a:lnTo>
                  <a:lnTo>
                    <a:pt x="974" y="1970"/>
                  </a:lnTo>
                  <a:lnTo>
                    <a:pt x="975" y="1971"/>
                  </a:lnTo>
                  <a:lnTo>
                    <a:pt x="974" y="1971"/>
                  </a:lnTo>
                  <a:close/>
                  <a:moveTo>
                    <a:pt x="964" y="1970"/>
                  </a:moveTo>
                  <a:lnTo>
                    <a:pt x="966" y="1970"/>
                  </a:lnTo>
                  <a:lnTo>
                    <a:pt x="967" y="1970"/>
                  </a:lnTo>
                  <a:lnTo>
                    <a:pt x="968" y="1970"/>
                  </a:lnTo>
                  <a:lnTo>
                    <a:pt x="968" y="1971"/>
                  </a:lnTo>
                  <a:lnTo>
                    <a:pt x="967" y="1971"/>
                  </a:lnTo>
                  <a:lnTo>
                    <a:pt x="967" y="1973"/>
                  </a:lnTo>
                  <a:lnTo>
                    <a:pt x="966" y="1971"/>
                  </a:lnTo>
                  <a:lnTo>
                    <a:pt x="964" y="1971"/>
                  </a:lnTo>
                  <a:lnTo>
                    <a:pt x="963" y="1971"/>
                  </a:lnTo>
                  <a:lnTo>
                    <a:pt x="962" y="1970"/>
                  </a:lnTo>
                  <a:lnTo>
                    <a:pt x="963" y="1970"/>
                  </a:lnTo>
                  <a:lnTo>
                    <a:pt x="964" y="1969"/>
                  </a:lnTo>
                  <a:lnTo>
                    <a:pt x="964" y="1970"/>
                  </a:lnTo>
                  <a:close/>
                  <a:moveTo>
                    <a:pt x="979" y="1969"/>
                  </a:moveTo>
                  <a:lnTo>
                    <a:pt x="979" y="1970"/>
                  </a:lnTo>
                  <a:lnTo>
                    <a:pt x="977" y="1970"/>
                  </a:lnTo>
                  <a:lnTo>
                    <a:pt x="975" y="1970"/>
                  </a:lnTo>
                  <a:lnTo>
                    <a:pt x="977" y="1969"/>
                  </a:lnTo>
                  <a:lnTo>
                    <a:pt x="979" y="1969"/>
                  </a:lnTo>
                  <a:close/>
                  <a:moveTo>
                    <a:pt x="844" y="1964"/>
                  </a:moveTo>
                  <a:lnTo>
                    <a:pt x="845" y="1964"/>
                  </a:lnTo>
                  <a:lnTo>
                    <a:pt x="845" y="1966"/>
                  </a:lnTo>
                  <a:lnTo>
                    <a:pt x="845" y="1967"/>
                  </a:lnTo>
                  <a:lnTo>
                    <a:pt x="845" y="1968"/>
                  </a:lnTo>
                  <a:lnTo>
                    <a:pt x="845" y="1969"/>
                  </a:lnTo>
                  <a:lnTo>
                    <a:pt x="844" y="1970"/>
                  </a:lnTo>
                  <a:lnTo>
                    <a:pt x="845" y="1971"/>
                  </a:lnTo>
                  <a:lnTo>
                    <a:pt x="845" y="1973"/>
                  </a:lnTo>
                  <a:lnTo>
                    <a:pt x="845" y="1974"/>
                  </a:lnTo>
                  <a:lnTo>
                    <a:pt x="846" y="1975"/>
                  </a:lnTo>
                  <a:lnTo>
                    <a:pt x="848" y="1976"/>
                  </a:lnTo>
                  <a:lnTo>
                    <a:pt x="849" y="1976"/>
                  </a:lnTo>
                  <a:lnTo>
                    <a:pt x="850" y="1977"/>
                  </a:lnTo>
                  <a:lnTo>
                    <a:pt x="851" y="1977"/>
                  </a:lnTo>
                  <a:lnTo>
                    <a:pt x="852" y="1979"/>
                  </a:lnTo>
                  <a:lnTo>
                    <a:pt x="854" y="1979"/>
                  </a:lnTo>
                  <a:lnTo>
                    <a:pt x="855" y="1979"/>
                  </a:lnTo>
                  <a:lnTo>
                    <a:pt x="855" y="1977"/>
                  </a:lnTo>
                  <a:lnTo>
                    <a:pt x="856" y="1977"/>
                  </a:lnTo>
                  <a:lnTo>
                    <a:pt x="857" y="1977"/>
                  </a:lnTo>
                  <a:lnTo>
                    <a:pt x="858" y="1977"/>
                  </a:lnTo>
                  <a:lnTo>
                    <a:pt x="858" y="1979"/>
                  </a:lnTo>
                  <a:lnTo>
                    <a:pt x="858" y="1980"/>
                  </a:lnTo>
                  <a:lnTo>
                    <a:pt x="858" y="1981"/>
                  </a:lnTo>
                  <a:lnTo>
                    <a:pt x="858" y="1982"/>
                  </a:lnTo>
                  <a:lnTo>
                    <a:pt x="858" y="1983"/>
                  </a:lnTo>
                  <a:lnTo>
                    <a:pt x="859" y="1984"/>
                  </a:lnTo>
                  <a:lnTo>
                    <a:pt x="861" y="1984"/>
                  </a:lnTo>
                  <a:lnTo>
                    <a:pt x="861" y="1987"/>
                  </a:lnTo>
                  <a:lnTo>
                    <a:pt x="859" y="1987"/>
                  </a:lnTo>
                  <a:lnTo>
                    <a:pt x="857" y="1987"/>
                  </a:lnTo>
                  <a:lnTo>
                    <a:pt x="856" y="1987"/>
                  </a:lnTo>
                  <a:lnTo>
                    <a:pt x="855" y="1987"/>
                  </a:lnTo>
                  <a:lnTo>
                    <a:pt x="854" y="1987"/>
                  </a:lnTo>
                  <a:lnTo>
                    <a:pt x="852" y="1988"/>
                  </a:lnTo>
                  <a:lnTo>
                    <a:pt x="851" y="1988"/>
                  </a:lnTo>
                  <a:lnTo>
                    <a:pt x="850" y="1989"/>
                  </a:lnTo>
                  <a:lnTo>
                    <a:pt x="849" y="1990"/>
                  </a:lnTo>
                  <a:lnTo>
                    <a:pt x="848" y="1990"/>
                  </a:lnTo>
                  <a:lnTo>
                    <a:pt x="846" y="1991"/>
                  </a:lnTo>
                  <a:lnTo>
                    <a:pt x="845" y="1991"/>
                  </a:lnTo>
                  <a:lnTo>
                    <a:pt x="845" y="1993"/>
                  </a:lnTo>
                  <a:lnTo>
                    <a:pt x="844" y="1994"/>
                  </a:lnTo>
                  <a:lnTo>
                    <a:pt x="843" y="1994"/>
                  </a:lnTo>
                  <a:lnTo>
                    <a:pt x="842" y="1994"/>
                  </a:lnTo>
                  <a:lnTo>
                    <a:pt x="841" y="1994"/>
                  </a:lnTo>
                  <a:lnTo>
                    <a:pt x="839" y="1994"/>
                  </a:lnTo>
                  <a:lnTo>
                    <a:pt x="839" y="1995"/>
                  </a:lnTo>
                  <a:lnTo>
                    <a:pt x="838" y="1995"/>
                  </a:lnTo>
                  <a:lnTo>
                    <a:pt x="837" y="1995"/>
                  </a:lnTo>
                  <a:lnTo>
                    <a:pt x="836" y="1995"/>
                  </a:lnTo>
                  <a:lnTo>
                    <a:pt x="835" y="1995"/>
                  </a:lnTo>
                  <a:lnTo>
                    <a:pt x="834" y="1996"/>
                  </a:lnTo>
                  <a:lnTo>
                    <a:pt x="834" y="1997"/>
                  </a:lnTo>
                  <a:lnTo>
                    <a:pt x="832" y="1997"/>
                  </a:lnTo>
                  <a:lnTo>
                    <a:pt x="832" y="1999"/>
                  </a:lnTo>
                  <a:lnTo>
                    <a:pt x="831" y="1997"/>
                  </a:lnTo>
                  <a:lnTo>
                    <a:pt x="830" y="1997"/>
                  </a:lnTo>
                  <a:lnTo>
                    <a:pt x="829" y="1996"/>
                  </a:lnTo>
                  <a:lnTo>
                    <a:pt x="828" y="1996"/>
                  </a:lnTo>
                  <a:lnTo>
                    <a:pt x="826" y="1995"/>
                  </a:lnTo>
                  <a:lnTo>
                    <a:pt x="825" y="1995"/>
                  </a:lnTo>
                  <a:lnTo>
                    <a:pt x="825" y="1994"/>
                  </a:lnTo>
                  <a:lnTo>
                    <a:pt x="824" y="1994"/>
                  </a:lnTo>
                  <a:lnTo>
                    <a:pt x="823" y="1993"/>
                  </a:lnTo>
                  <a:lnTo>
                    <a:pt x="822" y="1993"/>
                  </a:lnTo>
                  <a:lnTo>
                    <a:pt x="822" y="1991"/>
                  </a:lnTo>
                  <a:lnTo>
                    <a:pt x="821" y="1991"/>
                  </a:lnTo>
                  <a:lnTo>
                    <a:pt x="819" y="1990"/>
                  </a:lnTo>
                  <a:lnTo>
                    <a:pt x="819" y="1989"/>
                  </a:lnTo>
                  <a:lnTo>
                    <a:pt x="818" y="1988"/>
                  </a:lnTo>
                  <a:lnTo>
                    <a:pt x="818" y="1987"/>
                  </a:lnTo>
                  <a:lnTo>
                    <a:pt x="818" y="1986"/>
                  </a:lnTo>
                  <a:lnTo>
                    <a:pt x="817" y="1986"/>
                  </a:lnTo>
                  <a:lnTo>
                    <a:pt x="817" y="1984"/>
                  </a:lnTo>
                  <a:lnTo>
                    <a:pt x="816" y="1984"/>
                  </a:lnTo>
                  <a:lnTo>
                    <a:pt x="816" y="1983"/>
                  </a:lnTo>
                  <a:lnTo>
                    <a:pt x="815" y="1983"/>
                  </a:lnTo>
                  <a:lnTo>
                    <a:pt x="815" y="1982"/>
                  </a:lnTo>
                  <a:lnTo>
                    <a:pt x="815" y="1981"/>
                  </a:lnTo>
                  <a:lnTo>
                    <a:pt x="813" y="1980"/>
                  </a:lnTo>
                  <a:lnTo>
                    <a:pt x="812" y="1979"/>
                  </a:lnTo>
                  <a:lnTo>
                    <a:pt x="811" y="1977"/>
                  </a:lnTo>
                  <a:lnTo>
                    <a:pt x="811" y="1976"/>
                  </a:lnTo>
                  <a:lnTo>
                    <a:pt x="810" y="1976"/>
                  </a:lnTo>
                  <a:lnTo>
                    <a:pt x="810" y="1975"/>
                  </a:lnTo>
                  <a:lnTo>
                    <a:pt x="809" y="1975"/>
                  </a:lnTo>
                  <a:lnTo>
                    <a:pt x="808" y="1974"/>
                  </a:lnTo>
                  <a:lnTo>
                    <a:pt x="806" y="1974"/>
                  </a:lnTo>
                  <a:lnTo>
                    <a:pt x="806" y="1973"/>
                  </a:lnTo>
                  <a:lnTo>
                    <a:pt x="808" y="1973"/>
                  </a:lnTo>
                  <a:lnTo>
                    <a:pt x="808" y="1971"/>
                  </a:lnTo>
                  <a:lnTo>
                    <a:pt x="809" y="1971"/>
                  </a:lnTo>
                  <a:lnTo>
                    <a:pt x="810" y="1971"/>
                  </a:lnTo>
                  <a:lnTo>
                    <a:pt x="811" y="1971"/>
                  </a:lnTo>
                  <a:lnTo>
                    <a:pt x="812" y="1971"/>
                  </a:lnTo>
                  <a:lnTo>
                    <a:pt x="813" y="1971"/>
                  </a:lnTo>
                  <a:lnTo>
                    <a:pt x="815" y="1973"/>
                  </a:lnTo>
                  <a:lnTo>
                    <a:pt x="815" y="1971"/>
                  </a:lnTo>
                  <a:lnTo>
                    <a:pt x="816" y="1973"/>
                  </a:lnTo>
                  <a:lnTo>
                    <a:pt x="817" y="1973"/>
                  </a:lnTo>
                  <a:lnTo>
                    <a:pt x="818" y="1971"/>
                  </a:lnTo>
                  <a:lnTo>
                    <a:pt x="819" y="1971"/>
                  </a:lnTo>
                  <a:lnTo>
                    <a:pt x="821" y="1971"/>
                  </a:lnTo>
                  <a:lnTo>
                    <a:pt x="822" y="1971"/>
                  </a:lnTo>
                  <a:lnTo>
                    <a:pt x="823" y="1971"/>
                  </a:lnTo>
                  <a:lnTo>
                    <a:pt x="823" y="1970"/>
                  </a:lnTo>
                  <a:lnTo>
                    <a:pt x="824" y="1970"/>
                  </a:lnTo>
                  <a:lnTo>
                    <a:pt x="824" y="1969"/>
                  </a:lnTo>
                  <a:lnTo>
                    <a:pt x="825" y="1969"/>
                  </a:lnTo>
                  <a:lnTo>
                    <a:pt x="825" y="1968"/>
                  </a:lnTo>
                  <a:lnTo>
                    <a:pt x="826" y="1968"/>
                  </a:lnTo>
                  <a:lnTo>
                    <a:pt x="828" y="1967"/>
                  </a:lnTo>
                  <a:lnTo>
                    <a:pt x="829" y="1968"/>
                  </a:lnTo>
                  <a:lnTo>
                    <a:pt x="830" y="1968"/>
                  </a:lnTo>
                  <a:lnTo>
                    <a:pt x="831" y="1968"/>
                  </a:lnTo>
                  <a:lnTo>
                    <a:pt x="832" y="1969"/>
                  </a:lnTo>
                  <a:lnTo>
                    <a:pt x="834" y="1969"/>
                  </a:lnTo>
                  <a:lnTo>
                    <a:pt x="835" y="1969"/>
                  </a:lnTo>
                  <a:lnTo>
                    <a:pt x="836" y="1969"/>
                  </a:lnTo>
                  <a:lnTo>
                    <a:pt x="837" y="1969"/>
                  </a:lnTo>
                  <a:lnTo>
                    <a:pt x="838" y="1968"/>
                  </a:lnTo>
                  <a:lnTo>
                    <a:pt x="839" y="1968"/>
                  </a:lnTo>
                  <a:lnTo>
                    <a:pt x="841" y="1968"/>
                  </a:lnTo>
                  <a:lnTo>
                    <a:pt x="841" y="1967"/>
                  </a:lnTo>
                  <a:lnTo>
                    <a:pt x="842" y="1967"/>
                  </a:lnTo>
                  <a:lnTo>
                    <a:pt x="842" y="1966"/>
                  </a:lnTo>
                  <a:lnTo>
                    <a:pt x="843" y="1966"/>
                  </a:lnTo>
                  <a:lnTo>
                    <a:pt x="843" y="1964"/>
                  </a:lnTo>
                  <a:lnTo>
                    <a:pt x="844" y="1964"/>
                  </a:lnTo>
                  <a:close/>
                  <a:moveTo>
                    <a:pt x="770" y="1960"/>
                  </a:moveTo>
                  <a:lnTo>
                    <a:pt x="770" y="1961"/>
                  </a:lnTo>
                  <a:lnTo>
                    <a:pt x="769" y="1961"/>
                  </a:lnTo>
                  <a:lnTo>
                    <a:pt x="767" y="1961"/>
                  </a:lnTo>
                  <a:lnTo>
                    <a:pt x="766" y="1961"/>
                  </a:lnTo>
                  <a:lnTo>
                    <a:pt x="766" y="1960"/>
                  </a:lnTo>
                  <a:lnTo>
                    <a:pt x="767" y="1960"/>
                  </a:lnTo>
                  <a:lnTo>
                    <a:pt x="770" y="1960"/>
                  </a:lnTo>
                  <a:close/>
                  <a:moveTo>
                    <a:pt x="790" y="1960"/>
                  </a:moveTo>
                  <a:lnTo>
                    <a:pt x="790" y="1961"/>
                  </a:lnTo>
                  <a:lnTo>
                    <a:pt x="789" y="1960"/>
                  </a:lnTo>
                  <a:lnTo>
                    <a:pt x="790" y="1958"/>
                  </a:lnTo>
                  <a:lnTo>
                    <a:pt x="790" y="1960"/>
                  </a:lnTo>
                  <a:close/>
                  <a:moveTo>
                    <a:pt x="785" y="1961"/>
                  </a:moveTo>
                  <a:lnTo>
                    <a:pt x="785" y="1962"/>
                  </a:lnTo>
                  <a:lnTo>
                    <a:pt x="786" y="1962"/>
                  </a:lnTo>
                  <a:lnTo>
                    <a:pt x="788" y="1962"/>
                  </a:lnTo>
                  <a:lnTo>
                    <a:pt x="789" y="1962"/>
                  </a:lnTo>
                  <a:lnTo>
                    <a:pt x="790" y="1962"/>
                  </a:lnTo>
                  <a:lnTo>
                    <a:pt x="791" y="1962"/>
                  </a:lnTo>
                  <a:lnTo>
                    <a:pt x="793" y="1964"/>
                  </a:lnTo>
                  <a:lnTo>
                    <a:pt x="795" y="1967"/>
                  </a:lnTo>
                  <a:lnTo>
                    <a:pt x="795" y="1968"/>
                  </a:lnTo>
                  <a:lnTo>
                    <a:pt x="795" y="1969"/>
                  </a:lnTo>
                  <a:lnTo>
                    <a:pt x="793" y="1969"/>
                  </a:lnTo>
                  <a:lnTo>
                    <a:pt x="792" y="1969"/>
                  </a:lnTo>
                  <a:lnTo>
                    <a:pt x="791" y="1969"/>
                  </a:lnTo>
                  <a:lnTo>
                    <a:pt x="790" y="1969"/>
                  </a:lnTo>
                  <a:lnTo>
                    <a:pt x="789" y="1969"/>
                  </a:lnTo>
                  <a:lnTo>
                    <a:pt x="788" y="1969"/>
                  </a:lnTo>
                  <a:lnTo>
                    <a:pt x="786" y="1969"/>
                  </a:lnTo>
                  <a:lnTo>
                    <a:pt x="784" y="1970"/>
                  </a:lnTo>
                  <a:lnTo>
                    <a:pt x="783" y="1969"/>
                  </a:lnTo>
                  <a:lnTo>
                    <a:pt x="782" y="1969"/>
                  </a:lnTo>
                  <a:lnTo>
                    <a:pt x="780" y="1968"/>
                  </a:lnTo>
                  <a:lnTo>
                    <a:pt x="779" y="1968"/>
                  </a:lnTo>
                  <a:lnTo>
                    <a:pt x="778" y="1967"/>
                  </a:lnTo>
                  <a:lnTo>
                    <a:pt x="777" y="1967"/>
                  </a:lnTo>
                  <a:lnTo>
                    <a:pt x="776" y="1967"/>
                  </a:lnTo>
                  <a:lnTo>
                    <a:pt x="775" y="1966"/>
                  </a:lnTo>
                  <a:lnTo>
                    <a:pt x="773" y="1967"/>
                  </a:lnTo>
                  <a:lnTo>
                    <a:pt x="772" y="1968"/>
                  </a:lnTo>
                  <a:lnTo>
                    <a:pt x="771" y="1968"/>
                  </a:lnTo>
                  <a:lnTo>
                    <a:pt x="770" y="1967"/>
                  </a:lnTo>
                  <a:lnTo>
                    <a:pt x="767" y="1967"/>
                  </a:lnTo>
                  <a:lnTo>
                    <a:pt x="766" y="1967"/>
                  </a:lnTo>
                  <a:lnTo>
                    <a:pt x="766" y="1966"/>
                  </a:lnTo>
                  <a:lnTo>
                    <a:pt x="767" y="1966"/>
                  </a:lnTo>
                  <a:lnTo>
                    <a:pt x="766" y="1966"/>
                  </a:lnTo>
                  <a:lnTo>
                    <a:pt x="766" y="1964"/>
                  </a:lnTo>
                  <a:lnTo>
                    <a:pt x="767" y="1964"/>
                  </a:lnTo>
                  <a:lnTo>
                    <a:pt x="769" y="1964"/>
                  </a:lnTo>
                  <a:lnTo>
                    <a:pt x="770" y="1963"/>
                  </a:lnTo>
                  <a:lnTo>
                    <a:pt x="771" y="1963"/>
                  </a:lnTo>
                  <a:lnTo>
                    <a:pt x="771" y="1962"/>
                  </a:lnTo>
                  <a:lnTo>
                    <a:pt x="772" y="1962"/>
                  </a:lnTo>
                  <a:lnTo>
                    <a:pt x="773" y="1960"/>
                  </a:lnTo>
                  <a:lnTo>
                    <a:pt x="776" y="1962"/>
                  </a:lnTo>
                  <a:lnTo>
                    <a:pt x="778" y="1961"/>
                  </a:lnTo>
                  <a:lnTo>
                    <a:pt x="779" y="1960"/>
                  </a:lnTo>
                  <a:lnTo>
                    <a:pt x="783" y="1957"/>
                  </a:lnTo>
                  <a:lnTo>
                    <a:pt x="783" y="1956"/>
                  </a:lnTo>
                  <a:lnTo>
                    <a:pt x="783" y="1955"/>
                  </a:lnTo>
                  <a:lnTo>
                    <a:pt x="784" y="1956"/>
                  </a:lnTo>
                  <a:lnTo>
                    <a:pt x="784" y="1957"/>
                  </a:lnTo>
                  <a:lnTo>
                    <a:pt x="785" y="1957"/>
                  </a:lnTo>
                  <a:lnTo>
                    <a:pt x="785" y="1958"/>
                  </a:lnTo>
                  <a:lnTo>
                    <a:pt x="785" y="1960"/>
                  </a:lnTo>
                  <a:lnTo>
                    <a:pt x="784" y="1961"/>
                  </a:lnTo>
                  <a:lnTo>
                    <a:pt x="785" y="1961"/>
                  </a:lnTo>
                  <a:close/>
                  <a:moveTo>
                    <a:pt x="872" y="1956"/>
                  </a:moveTo>
                  <a:lnTo>
                    <a:pt x="874" y="1956"/>
                  </a:lnTo>
                  <a:lnTo>
                    <a:pt x="876" y="1956"/>
                  </a:lnTo>
                  <a:lnTo>
                    <a:pt x="882" y="1957"/>
                  </a:lnTo>
                  <a:lnTo>
                    <a:pt x="883" y="1957"/>
                  </a:lnTo>
                  <a:lnTo>
                    <a:pt x="885" y="1958"/>
                  </a:lnTo>
                  <a:lnTo>
                    <a:pt x="887" y="1958"/>
                  </a:lnTo>
                  <a:lnTo>
                    <a:pt x="888" y="1960"/>
                  </a:lnTo>
                  <a:lnTo>
                    <a:pt x="889" y="1960"/>
                  </a:lnTo>
                  <a:lnTo>
                    <a:pt x="889" y="1961"/>
                  </a:lnTo>
                  <a:lnTo>
                    <a:pt x="890" y="1961"/>
                  </a:lnTo>
                  <a:lnTo>
                    <a:pt x="892" y="1961"/>
                  </a:lnTo>
                  <a:lnTo>
                    <a:pt x="894" y="1961"/>
                  </a:lnTo>
                  <a:lnTo>
                    <a:pt x="894" y="1960"/>
                  </a:lnTo>
                  <a:lnTo>
                    <a:pt x="895" y="1960"/>
                  </a:lnTo>
                  <a:lnTo>
                    <a:pt x="896" y="1960"/>
                  </a:lnTo>
                  <a:lnTo>
                    <a:pt x="897" y="1960"/>
                  </a:lnTo>
                  <a:lnTo>
                    <a:pt x="898" y="1961"/>
                  </a:lnTo>
                  <a:lnTo>
                    <a:pt x="900" y="1961"/>
                  </a:lnTo>
                  <a:lnTo>
                    <a:pt x="900" y="1960"/>
                  </a:lnTo>
                  <a:lnTo>
                    <a:pt x="901" y="1960"/>
                  </a:lnTo>
                  <a:lnTo>
                    <a:pt x="902" y="1960"/>
                  </a:lnTo>
                  <a:lnTo>
                    <a:pt x="902" y="1961"/>
                  </a:lnTo>
                  <a:lnTo>
                    <a:pt x="903" y="1961"/>
                  </a:lnTo>
                  <a:lnTo>
                    <a:pt x="904" y="1962"/>
                  </a:lnTo>
                  <a:lnTo>
                    <a:pt x="905" y="1962"/>
                  </a:lnTo>
                  <a:lnTo>
                    <a:pt x="905" y="1963"/>
                  </a:lnTo>
                  <a:lnTo>
                    <a:pt x="907" y="1962"/>
                  </a:lnTo>
                  <a:lnTo>
                    <a:pt x="908" y="1962"/>
                  </a:lnTo>
                  <a:lnTo>
                    <a:pt x="908" y="1963"/>
                  </a:lnTo>
                  <a:lnTo>
                    <a:pt x="909" y="1963"/>
                  </a:lnTo>
                  <a:lnTo>
                    <a:pt x="910" y="1963"/>
                  </a:lnTo>
                  <a:lnTo>
                    <a:pt x="911" y="1964"/>
                  </a:lnTo>
                  <a:lnTo>
                    <a:pt x="911" y="1966"/>
                  </a:lnTo>
                  <a:lnTo>
                    <a:pt x="913" y="1966"/>
                  </a:lnTo>
                  <a:lnTo>
                    <a:pt x="913" y="1967"/>
                  </a:lnTo>
                  <a:lnTo>
                    <a:pt x="914" y="1967"/>
                  </a:lnTo>
                  <a:lnTo>
                    <a:pt x="915" y="1967"/>
                  </a:lnTo>
                  <a:lnTo>
                    <a:pt x="915" y="1968"/>
                  </a:lnTo>
                  <a:lnTo>
                    <a:pt x="915" y="1969"/>
                  </a:lnTo>
                  <a:lnTo>
                    <a:pt x="916" y="1969"/>
                  </a:lnTo>
                  <a:lnTo>
                    <a:pt x="917" y="1969"/>
                  </a:lnTo>
                  <a:lnTo>
                    <a:pt x="918" y="1969"/>
                  </a:lnTo>
                  <a:lnTo>
                    <a:pt x="920" y="1969"/>
                  </a:lnTo>
                  <a:lnTo>
                    <a:pt x="921" y="1969"/>
                  </a:lnTo>
                  <a:lnTo>
                    <a:pt x="922" y="1969"/>
                  </a:lnTo>
                  <a:lnTo>
                    <a:pt x="922" y="1970"/>
                  </a:lnTo>
                  <a:lnTo>
                    <a:pt x="923" y="1969"/>
                  </a:lnTo>
                  <a:lnTo>
                    <a:pt x="924" y="1970"/>
                  </a:lnTo>
                  <a:lnTo>
                    <a:pt x="926" y="1970"/>
                  </a:lnTo>
                  <a:lnTo>
                    <a:pt x="927" y="1970"/>
                  </a:lnTo>
                  <a:lnTo>
                    <a:pt x="928" y="1969"/>
                  </a:lnTo>
                  <a:lnTo>
                    <a:pt x="929" y="1969"/>
                  </a:lnTo>
                  <a:lnTo>
                    <a:pt x="929" y="1968"/>
                  </a:lnTo>
                  <a:lnTo>
                    <a:pt x="930" y="1968"/>
                  </a:lnTo>
                  <a:lnTo>
                    <a:pt x="930" y="1967"/>
                  </a:lnTo>
                  <a:lnTo>
                    <a:pt x="930" y="1966"/>
                  </a:lnTo>
                  <a:lnTo>
                    <a:pt x="930" y="1964"/>
                  </a:lnTo>
                  <a:lnTo>
                    <a:pt x="931" y="1963"/>
                  </a:lnTo>
                  <a:lnTo>
                    <a:pt x="933" y="1963"/>
                  </a:lnTo>
                  <a:lnTo>
                    <a:pt x="933" y="1962"/>
                  </a:lnTo>
                  <a:lnTo>
                    <a:pt x="934" y="1962"/>
                  </a:lnTo>
                  <a:lnTo>
                    <a:pt x="935" y="1961"/>
                  </a:lnTo>
                  <a:lnTo>
                    <a:pt x="936" y="1962"/>
                  </a:lnTo>
                  <a:lnTo>
                    <a:pt x="937" y="1962"/>
                  </a:lnTo>
                  <a:lnTo>
                    <a:pt x="937" y="1961"/>
                  </a:lnTo>
                  <a:lnTo>
                    <a:pt x="938" y="1961"/>
                  </a:lnTo>
                  <a:lnTo>
                    <a:pt x="940" y="1961"/>
                  </a:lnTo>
                  <a:lnTo>
                    <a:pt x="941" y="1961"/>
                  </a:lnTo>
                  <a:lnTo>
                    <a:pt x="941" y="1962"/>
                  </a:lnTo>
                  <a:lnTo>
                    <a:pt x="942" y="1962"/>
                  </a:lnTo>
                  <a:lnTo>
                    <a:pt x="943" y="1963"/>
                  </a:lnTo>
                  <a:lnTo>
                    <a:pt x="944" y="1963"/>
                  </a:lnTo>
                  <a:lnTo>
                    <a:pt x="946" y="1963"/>
                  </a:lnTo>
                  <a:lnTo>
                    <a:pt x="946" y="1964"/>
                  </a:lnTo>
                  <a:lnTo>
                    <a:pt x="947" y="1964"/>
                  </a:lnTo>
                  <a:lnTo>
                    <a:pt x="948" y="1966"/>
                  </a:lnTo>
                  <a:lnTo>
                    <a:pt x="947" y="1966"/>
                  </a:lnTo>
                  <a:lnTo>
                    <a:pt x="947" y="1967"/>
                  </a:lnTo>
                  <a:lnTo>
                    <a:pt x="946" y="1967"/>
                  </a:lnTo>
                  <a:lnTo>
                    <a:pt x="946" y="1968"/>
                  </a:lnTo>
                  <a:lnTo>
                    <a:pt x="944" y="1968"/>
                  </a:lnTo>
                  <a:lnTo>
                    <a:pt x="943" y="1968"/>
                  </a:lnTo>
                  <a:lnTo>
                    <a:pt x="943" y="1969"/>
                  </a:lnTo>
                  <a:lnTo>
                    <a:pt x="942" y="1970"/>
                  </a:lnTo>
                  <a:lnTo>
                    <a:pt x="942" y="1971"/>
                  </a:lnTo>
                  <a:lnTo>
                    <a:pt x="942" y="1973"/>
                  </a:lnTo>
                  <a:lnTo>
                    <a:pt x="941" y="1974"/>
                  </a:lnTo>
                  <a:lnTo>
                    <a:pt x="940" y="1974"/>
                  </a:lnTo>
                  <a:lnTo>
                    <a:pt x="938" y="1975"/>
                  </a:lnTo>
                  <a:lnTo>
                    <a:pt x="938" y="1974"/>
                  </a:lnTo>
                  <a:lnTo>
                    <a:pt x="937" y="1974"/>
                  </a:lnTo>
                  <a:lnTo>
                    <a:pt x="935" y="1975"/>
                  </a:lnTo>
                  <a:lnTo>
                    <a:pt x="934" y="1976"/>
                  </a:lnTo>
                  <a:lnTo>
                    <a:pt x="931" y="1976"/>
                  </a:lnTo>
                  <a:lnTo>
                    <a:pt x="930" y="1976"/>
                  </a:lnTo>
                  <a:lnTo>
                    <a:pt x="929" y="1976"/>
                  </a:lnTo>
                  <a:lnTo>
                    <a:pt x="928" y="1976"/>
                  </a:lnTo>
                  <a:lnTo>
                    <a:pt x="927" y="1976"/>
                  </a:lnTo>
                  <a:lnTo>
                    <a:pt x="926" y="1976"/>
                  </a:lnTo>
                  <a:lnTo>
                    <a:pt x="924" y="1976"/>
                  </a:lnTo>
                  <a:lnTo>
                    <a:pt x="923" y="1976"/>
                  </a:lnTo>
                  <a:lnTo>
                    <a:pt x="922" y="1976"/>
                  </a:lnTo>
                  <a:lnTo>
                    <a:pt x="921" y="1976"/>
                  </a:lnTo>
                  <a:lnTo>
                    <a:pt x="917" y="1979"/>
                  </a:lnTo>
                  <a:lnTo>
                    <a:pt x="916" y="1979"/>
                  </a:lnTo>
                  <a:lnTo>
                    <a:pt x="915" y="1980"/>
                  </a:lnTo>
                  <a:lnTo>
                    <a:pt x="914" y="1980"/>
                  </a:lnTo>
                  <a:lnTo>
                    <a:pt x="913" y="1980"/>
                  </a:lnTo>
                  <a:lnTo>
                    <a:pt x="913" y="1981"/>
                  </a:lnTo>
                  <a:lnTo>
                    <a:pt x="911" y="1981"/>
                  </a:lnTo>
                  <a:lnTo>
                    <a:pt x="910" y="1982"/>
                  </a:lnTo>
                  <a:lnTo>
                    <a:pt x="909" y="1982"/>
                  </a:lnTo>
                  <a:lnTo>
                    <a:pt x="909" y="1983"/>
                  </a:lnTo>
                  <a:lnTo>
                    <a:pt x="908" y="1982"/>
                  </a:lnTo>
                  <a:lnTo>
                    <a:pt x="905" y="1982"/>
                  </a:lnTo>
                  <a:lnTo>
                    <a:pt x="904" y="1982"/>
                  </a:lnTo>
                  <a:lnTo>
                    <a:pt x="903" y="1982"/>
                  </a:lnTo>
                  <a:lnTo>
                    <a:pt x="902" y="1982"/>
                  </a:lnTo>
                  <a:lnTo>
                    <a:pt x="902" y="1983"/>
                  </a:lnTo>
                  <a:lnTo>
                    <a:pt x="900" y="1983"/>
                  </a:lnTo>
                  <a:lnTo>
                    <a:pt x="898" y="1982"/>
                  </a:lnTo>
                  <a:lnTo>
                    <a:pt x="897" y="1982"/>
                  </a:lnTo>
                  <a:lnTo>
                    <a:pt x="896" y="1982"/>
                  </a:lnTo>
                  <a:lnTo>
                    <a:pt x="895" y="1983"/>
                  </a:lnTo>
                  <a:lnTo>
                    <a:pt x="895" y="1982"/>
                  </a:lnTo>
                  <a:lnTo>
                    <a:pt x="894" y="1982"/>
                  </a:lnTo>
                  <a:lnTo>
                    <a:pt x="892" y="1982"/>
                  </a:lnTo>
                  <a:lnTo>
                    <a:pt x="891" y="1982"/>
                  </a:lnTo>
                  <a:lnTo>
                    <a:pt x="890" y="1983"/>
                  </a:lnTo>
                  <a:lnTo>
                    <a:pt x="889" y="1983"/>
                  </a:lnTo>
                  <a:lnTo>
                    <a:pt x="889" y="1982"/>
                  </a:lnTo>
                  <a:lnTo>
                    <a:pt x="889" y="1981"/>
                  </a:lnTo>
                  <a:lnTo>
                    <a:pt x="888" y="1981"/>
                  </a:lnTo>
                  <a:lnTo>
                    <a:pt x="887" y="1981"/>
                  </a:lnTo>
                  <a:lnTo>
                    <a:pt x="885" y="1980"/>
                  </a:lnTo>
                  <a:lnTo>
                    <a:pt x="884" y="1981"/>
                  </a:lnTo>
                  <a:lnTo>
                    <a:pt x="883" y="1981"/>
                  </a:lnTo>
                  <a:lnTo>
                    <a:pt x="883" y="1980"/>
                  </a:lnTo>
                  <a:lnTo>
                    <a:pt x="882" y="1980"/>
                  </a:lnTo>
                  <a:lnTo>
                    <a:pt x="882" y="1979"/>
                  </a:lnTo>
                  <a:lnTo>
                    <a:pt x="881" y="1979"/>
                  </a:lnTo>
                  <a:lnTo>
                    <a:pt x="880" y="1979"/>
                  </a:lnTo>
                  <a:lnTo>
                    <a:pt x="878" y="1977"/>
                  </a:lnTo>
                  <a:lnTo>
                    <a:pt x="878" y="1976"/>
                  </a:lnTo>
                  <a:lnTo>
                    <a:pt x="877" y="1975"/>
                  </a:lnTo>
                  <a:lnTo>
                    <a:pt x="877" y="1974"/>
                  </a:lnTo>
                  <a:lnTo>
                    <a:pt x="877" y="1973"/>
                  </a:lnTo>
                  <a:lnTo>
                    <a:pt x="876" y="1973"/>
                  </a:lnTo>
                  <a:lnTo>
                    <a:pt x="876" y="1971"/>
                  </a:lnTo>
                  <a:lnTo>
                    <a:pt x="877" y="1970"/>
                  </a:lnTo>
                  <a:lnTo>
                    <a:pt x="878" y="1968"/>
                  </a:lnTo>
                  <a:lnTo>
                    <a:pt x="878" y="1966"/>
                  </a:lnTo>
                  <a:lnTo>
                    <a:pt x="877" y="1966"/>
                  </a:lnTo>
                  <a:lnTo>
                    <a:pt x="877" y="1964"/>
                  </a:lnTo>
                  <a:lnTo>
                    <a:pt x="876" y="1964"/>
                  </a:lnTo>
                  <a:lnTo>
                    <a:pt x="876" y="1963"/>
                  </a:lnTo>
                  <a:lnTo>
                    <a:pt x="875" y="1963"/>
                  </a:lnTo>
                  <a:lnTo>
                    <a:pt x="874" y="1962"/>
                  </a:lnTo>
                  <a:lnTo>
                    <a:pt x="874" y="1961"/>
                  </a:lnTo>
                  <a:lnTo>
                    <a:pt x="872" y="1961"/>
                  </a:lnTo>
                  <a:lnTo>
                    <a:pt x="871" y="1960"/>
                  </a:lnTo>
                  <a:lnTo>
                    <a:pt x="869" y="1961"/>
                  </a:lnTo>
                  <a:lnTo>
                    <a:pt x="868" y="1960"/>
                  </a:lnTo>
                  <a:lnTo>
                    <a:pt x="869" y="1958"/>
                  </a:lnTo>
                  <a:lnTo>
                    <a:pt x="869" y="1957"/>
                  </a:lnTo>
                  <a:lnTo>
                    <a:pt x="870" y="1955"/>
                  </a:lnTo>
                  <a:lnTo>
                    <a:pt x="871" y="1955"/>
                  </a:lnTo>
                  <a:lnTo>
                    <a:pt x="872" y="1956"/>
                  </a:lnTo>
                  <a:close/>
                  <a:moveTo>
                    <a:pt x="1005" y="1935"/>
                  </a:moveTo>
                  <a:lnTo>
                    <a:pt x="1005" y="1934"/>
                  </a:lnTo>
                  <a:lnTo>
                    <a:pt x="1005" y="1931"/>
                  </a:lnTo>
                  <a:lnTo>
                    <a:pt x="1005" y="1935"/>
                  </a:lnTo>
                  <a:close/>
                  <a:moveTo>
                    <a:pt x="271" y="1087"/>
                  </a:moveTo>
                  <a:lnTo>
                    <a:pt x="272" y="1088"/>
                  </a:lnTo>
                  <a:lnTo>
                    <a:pt x="271" y="1088"/>
                  </a:lnTo>
                  <a:lnTo>
                    <a:pt x="271" y="1087"/>
                  </a:lnTo>
                  <a:close/>
                  <a:moveTo>
                    <a:pt x="275" y="1088"/>
                  </a:moveTo>
                  <a:lnTo>
                    <a:pt x="273" y="1089"/>
                  </a:lnTo>
                  <a:lnTo>
                    <a:pt x="273" y="1088"/>
                  </a:lnTo>
                  <a:lnTo>
                    <a:pt x="273" y="1087"/>
                  </a:lnTo>
                  <a:lnTo>
                    <a:pt x="275" y="1088"/>
                  </a:lnTo>
                  <a:close/>
                  <a:moveTo>
                    <a:pt x="266" y="1081"/>
                  </a:moveTo>
                  <a:lnTo>
                    <a:pt x="267" y="1081"/>
                  </a:lnTo>
                  <a:lnTo>
                    <a:pt x="266" y="1081"/>
                  </a:lnTo>
                  <a:close/>
                  <a:moveTo>
                    <a:pt x="254" y="1073"/>
                  </a:moveTo>
                  <a:lnTo>
                    <a:pt x="253" y="1073"/>
                  </a:lnTo>
                  <a:lnTo>
                    <a:pt x="254" y="1073"/>
                  </a:lnTo>
                  <a:close/>
                  <a:moveTo>
                    <a:pt x="253" y="1069"/>
                  </a:moveTo>
                  <a:lnTo>
                    <a:pt x="253" y="1071"/>
                  </a:lnTo>
                  <a:lnTo>
                    <a:pt x="252" y="1072"/>
                  </a:lnTo>
                  <a:lnTo>
                    <a:pt x="251" y="1071"/>
                  </a:lnTo>
                  <a:lnTo>
                    <a:pt x="252" y="1069"/>
                  </a:lnTo>
                  <a:lnTo>
                    <a:pt x="253" y="1069"/>
                  </a:lnTo>
                  <a:close/>
                  <a:moveTo>
                    <a:pt x="418" y="1068"/>
                  </a:moveTo>
                  <a:lnTo>
                    <a:pt x="420" y="1069"/>
                  </a:lnTo>
                  <a:lnTo>
                    <a:pt x="418" y="1068"/>
                  </a:lnTo>
                  <a:lnTo>
                    <a:pt x="417" y="1068"/>
                  </a:lnTo>
                  <a:lnTo>
                    <a:pt x="418" y="1067"/>
                  </a:lnTo>
                  <a:lnTo>
                    <a:pt x="418" y="1068"/>
                  </a:lnTo>
                  <a:close/>
                  <a:moveTo>
                    <a:pt x="240" y="1068"/>
                  </a:moveTo>
                  <a:lnTo>
                    <a:pt x="239" y="1069"/>
                  </a:lnTo>
                  <a:lnTo>
                    <a:pt x="239" y="1068"/>
                  </a:lnTo>
                  <a:lnTo>
                    <a:pt x="238" y="1068"/>
                  </a:lnTo>
                  <a:lnTo>
                    <a:pt x="238" y="1067"/>
                  </a:lnTo>
                  <a:lnTo>
                    <a:pt x="239" y="1067"/>
                  </a:lnTo>
                  <a:lnTo>
                    <a:pt x="240" y="1068"/>
                  </a:lnTo>
                  <a:close/>
                  <a:moveTo>
                    <a:pt x="407" y="1066"/>
                  </a:moveTo>
                  <a:lnTo>
                    <a:pt x="408" y="1066"/>
                  </a:lnTo>
                  <a:lnTo>
                    <a:pt x="409" y="1066"/>
                  </a:lnTo>
                  <a:lnTo>
                    <a:pt x="410" y="1066"/>
                  </a:lnTo>
                  <a:lnTo>
                    <a:pt x="411" y="1066"/>
                  </a:lnTo>
                  <a:lnTo>
                    <a:pt x="413" y="1066"/>
                  </a:lnTo>
                  <a:lnTo>
                    <a:pt x="414" y="1066"/>
                  </a:lnTo>
                  <a:lnTo>
                    <a:pt x="414" y="1067"/>
                  </a:lnTo>
                  <a:lnTo>
                    <a:pt x="416" y="1068"/>
                  </a:lnTo>
                  <a:lnTo>
                    <a:pt x="417" y="1068"/>
                  </a:lnTo>
                  <a:lnTo>
                    <a:pt x="418" y="1069"/>
                  </a:lnTo>
                  <a:lnTo>
                    <a:pt x="420" y="1071"/>
                  </a:lnTo>
                  <a:lnTo>
                    <a:pt x="421" y="1071"/>
                  </a:lnTo>
                  <a:lnTo>
                    <a:pt x="422" y="1072"/>
                  </a:lnTo>
                  <a:lnTo>
                    <a:pt x="423" y="1073"/>
                  </a:lnTo>
                  <a:lnTo>
                    <a:pt x="423" y="1074"/>
                  </a:lnTo>
                  <a:lnTo>
                    <a:pt x="422" y="1076"/>
                  </a:lnTo>
                  <a:lnTo>
                    <a:pt x="421" y="1076"/>
                  </a:lnTo>
                  <a:lnTo>
                    <a:pt x="420" y="1075"/>
                  </a:lnTo>
                  <a:lnTo>
                    <a:pt x="418" y="1075"/>
                  </a:lnTo>
                  <a:lnTo>
                    <a:pt x="417" y="1074"/>
                  </a:lnTo>
                  <a:lnTo>
                    <a:pt x="415" y="1074"/>
                  </a:lnTo>
                  <a:lnTo>
                    <a:pt x="414" y="1073"/>
                  </a:lnTo>
                  <a:lnTo>
                    <a:pt x="413" y="1072"/>
                  </a:lnTo>
                  <a:lnTo>
                    <a:pt x="411" y="1072"/>
                  </a:lnTo>
                  <a:lnTo>
                    <a:pt x="410" y="1073"/>
                  </a:lnTo>
                  <a:lnTo>
                    <a:pt x="411" y="1072"/>
                  </a:lnTo>
                  <a:lnTo>
                    <a:pt x="410" y="1072"/>
                  </a:lnTo>
                  <a:lnTo>
                    <a:pt x="409" y="1071"/>
                  </a:lnTo>
                  <a:lnTo>
                    <a:pt x="408" y="1071"/>
                  </a:lnTo>
                  <a:lnTo>
                    <a:pt x="409" y="1071"/>
                  </a:lnTo>
                  <a:lnTo>
                    <a:pt x="409" y="1069"/>
                  </a:lnTo>
                  <a:lnTo>
                    <a:pt x="409" y="1068"/>
                  </a:lnTo>
                  <a:lnTo>
                    <a:pt x="407" y="1068"/>
                  </a:lnTo>
                  <a:lnTo>
                    <a:pt x="407" y="1069"/>
                  </a:lnTo>
                  <a:lnTo>
                    <a:pt x="405" y="1069"/>
                  </a:lnTo>
                  <a:lnTo>
                    <a:pt x="404" y="1068"/>
                  </a:lnTo>
                  <a:lnTo>
                    <a:pt x="403" y="1068"/>
                  </a:lnTo>
                  <a:lnTo>
                    <a:pt x="402" y="1067"/>
                  </a:lnTo>
                  <a:lnTo>
                    <a:pt x="403" y="1065"/>
                  </a:lnTo>
                  <a:lnTo>
                    <a:pt x="407" y="1066"/>
                  </a:lnTo>
                  <a:close/>
                  <a:moveTo>
                    <a:pt x="395" y="1060"/>
                  </a:moveTo>
                  <a:lnTo>
                    <a:pt x="396" y="1061"/>
                  </a:lnTo>
                  <a:lnTo>
                    <a:pt x="397" y="1060"/>
                  </a:lnTo>
                  <a:lnTo>
                    <a:pt x="397" y="1061"/>
                  </a:lnTo>
                  <a:lnTo>
                    <a:pt x="396" y="1062"/>
                  </a:lnTo>
                  <a:lnTo>
                    <a:pt x="395" y="1061"/>
                  </a:lnTo>
                  <a:lnTo>
                    <a:pt x="395" y="1060"/>
                  </a:lnTo>
                  <a:close/>
                  <a:moveTo>
                    <a:pt x="395" y="1060"/>
                  </a:moveTo>
                  <a:lnTo>
                    <a:pt x="394" y="1058"/>
                  </a:lnTo>
                  <a:lnTo>
                    <a:pt x="394" y="1056"/>
                  </a:lnTo>
                  <a:lnTo>
                    <a:pt x="395" y="1056"/>
                  </a:lnTo>
                  <a:lnTo>
                    <a:pt x="396" y="1056"/>
                  </a:lnTo>
                  <a:lnTo>
                    <a:pt x="396" y="1058"/>
                  </a:lnTo>
                  <a:lnTo>
                    <a:pt x="396" y="1059"/>
                  </a:lnTo>
                  <a:lnTo>
                    <a:pt x="395" y="1060"/>
                  </a:lnTo>
                  <a:close/>
                  <a:moveTo>
                    <a:pt x="385" y="1049"/>
                  </a:moveTo>
                  <a:lnTo>
                    <a:pt x="385" y="1051"/>
                  </a:lnTo>
                  <a:lnTo>
                    <a:pt x="384" y="1051"/>
                  </a:lnTo>
                  <a:lnTo>
                    <a:pt x="383" y="1051"/>
                  </a:lnTo>
                  <a:lnTo>
                    <a:pt x="382" y="1051"/>
                  </a:lnTo>
                  <a:lnTo>
                    <a:pt x="381" y="1049"/>
                  </a:lnTo>
                  <a:lnTo>
                    <a:pt x="381" y="1048"/>
                  </a:lnTo>
                  <a:lnTo>
                    <a:pt x="382" y="1048"/>
                  </a:lnTo>
                  <a:lnTo>
                    <a:pt x="382" y="1047"/>
                  </a:lnTo>
                  <a:lnTo>
                    <a:pt x="383" y="1047"/>
                  </a:lnTo>
                  <a:lnTo>
                    <a:pt x="383" y="1046"/>
                  </a:lnTo>
                  <a:lnTo>
                    <a:pt x="384" y="1047"/>
                  </a:lnTo>
                  <a:lnTo>
                    <a:pt x="385" y="1048"/>
                  </a:lnTo>
                  <a:lnTo>
                    <a:pt x="385" y="1049"/>
                  </a:lnTo>
                  <a:close/>
                  <a:moveTo>
                    <a:pt x="512" y="1008"/>
                  </a:moveTo>
                  <a:lnTo>
                    <a:pt x="510" y="1009"/>
                  </a:lnTo>
                  <a:lnTo>
                    <a:pt x="509" y="1009"/>
                  </a:lnTo>
                  <a:lnTo>
                    <a:pt x="508" y="1009"/>
                  </a:lnTo>
                  <a:lnTo>
                    <a:pt x="507" y="1009"/>
                  </a:lnTo>
                  <a:lnTo>
                    <a:pt x="508" y="1009"/>
                  </a:lnTo>
                  <a:lnTo>
                    <a:pt x="510" y="1008"/>
                  </a:lnTo>
                  <a:lnTo>
                    <a:pt x="512" y="1008"/>
                  </a:lnTo>
                  <a:lnTo>
                    <a:pt x="513" y="1008"/>
                  </a:lnTo>
                  <a:lnTo>
                    <a:pt x="512" y="1008"/>
                  </a:lnTo>
                  <a:close/>
                  <a:moveTo>
                    <a:pt x="495" y="1007"/>
                  </a:moveTo>
                  <a:lnTo>
                    <a:pt x="494" y="1007"/>
                  </a:lnTo>
                  <a:lnTo>
                    <a:pt x="493" y="1007"/>
                  </a:lnTo>
                  <a:lnTo>
                    <a:pt x="492" y="1006"/>
                  </a:lnTo>
                  <a:lnTo>
                    <a:pt x="490" y="1006"/>
                  </a:lnTo>
                  <a:lnTo>
                    <a:pt x="490" y="1005"/>
                  </a:lnTo>
                  <a:lnTo>
                    <a:pt x="492" y="1005"/>
                  </a:lnTo>
                  <a:lnTo>
                    <a:pt x="492" y="1003"/>
                  </a:lnTo>
                  <a:lnTo>
                    <a:pt x="493" y="1003"/>
                  </a:lnTo>
                  <a:lnTo>
                    <a:pt x="494" y="1003"/>
                  </a:lnTo>
                  <a:lnTo>
                    <a:pt x="495" y="1005"/>
                  </a:lnTo>
                  <a:lnTo>
                    <a:pt x="495" y="1006"/>
                  </a:lnTo>
                  <a:lnTo>
                    <a:pt x="496" y="1006"/>
                  </a:lnTo>
                  <a:lnTo>
                    <a:pt x="495" y="1007"/>
                  </a:lnTo>
                  <a:close/>
                  <a:moveTo>
                    <a:pt x="497" y="1008"/>
                  </a:moveTo>
                  <a:lnTo>
                    <a:pt x="496" y="1008"/>
                  </a:lnTo>
                  <a:lnTo>
                    <a:pt x="496" y="1007"/>
                  </a:lnTo>
                  <a:lnTo>
                    <a:pt x="496" y="1006"/>
                  </a:lnTo>
                  <a:lnTo>
                    <a:pt x="495" y="1005"/>
                  </a:lnTo>
                  <a:lnTo>
                    <a:pt x="495" y="1003"/>
                  </a:lnTo>
                  <a:lnTo>
                    <a:pt x="494" y="1003"/>
                  </a:lnTo>
                  <a:lnTo>
                    <a:pt x="494" y="1002"/>
                  </a:lnTo>
                  <a:lnTo>
                    <a:pt x="494" y="1001"/>
                  </a:lnTo>
                  <a:lnTo>
                    <a:pt x="495" y="1001"/>
                  </a:lnTo>
                  <a:lnTo>
                    <a:pt x="495" y="1000"/>
                  </a:lnTo>
                  <a:lnTo>
                    <a:pt x="495" y="1001"/>
                  </a:lnTo>
                  <a:lnTo>
                    <a:pt x="496" y="1003"/>
                  </a:lnTo>
                  <a:lnTo>
                    <a:pt x="496" y="1005"/>
                  </a:lnTo>
                  <a:lnTo>
                    <a:pt x="497" y="1005"/>
                  </a:lnTo>
                  <a:lnTo>
                    <a:pt x="497" y="1006"/>
                  </a:lnTo>
                  <a:lnTo>
                    <a:pt x="497" y="1007"/>
                  </a:lnTo>
                  <a:lnTo>
                    <a:pt x="499" y="1007"/>
                  </a:lnTo>
                  <a:lnTo>
                    <a:pt x="497" y="1008"/>
                  </a:lnTo>
                  <a:close/>
                  <a:moveTo>
                    <a:pt x="508" y="1007"/>
                  </a:moveTo>
                  <a:lnTo>
                    <a:pt x="508" y="1006"/>
                  </a:lnTo>
                  <a:lnTo>
                    <a:pt x="509" y="1006"/>
                  </a:lnTo>
                  <a:lnTo>
                    <a:pt x="510" y="1007"/>
                  </a:lnTo>
                  <a:lnTo>
                    <a:pt x="513" y="1007"/>
                  </a:lnTo>
                  <a:lnTo>
                    <a:pt x="512" y="1007"/>
                  </a:lnTo>
                  <a:lnTo>
                    <a:pt x="512" y="1008"/>
                  </a:lnTo>
                  <a:lnTo>
                    <a:pt x="510" y="1008"/>
                  </a:lnTo>
                  <a:lnTo>
                    <a:pt x="509" y="1008"/>
                  </a:lnTo>
                  <a:lnTo>
                    <a:pt x="508" y="1008"/>
                  </a:lnTo>
                  <a:lnTo>
                    <a:pt x="507" y="1008"/>
                  </a:lnTo>
                  <a:lnTo>
                    <a:pt x="506" y="1008"/>
                  </a:lnTo>
                  <a:lnTo>
                    <a:pt x="505" y="1009"/>
                  </a:lnTo>
                  <a:lnTo>
                    <a:pt x="503" y="1009"/>
                  </a:lnTo>
                  <a:lnTo>
                    <a:pt x="502" y="1009"/>
                  </a:lnTo>
                  <a:lnTo>
                    <a:pt x="501" y="1008"/>
                  </a:lnTo>
                  <a:lnTo>
                    <a:pt x="501" y="1007"/>
                  </a:lnTo>
                  <a:lnTo>
                    <a:pt x="500" y="1007"/>
                  </a:lnTo>
                  <a:lnTo>
                    <a:pt x="499" y="1005"/>
                  </a:lnTo>
                  <a:lnTo>
                    <a:pt x="499" y="1002"/>
                  </a:lnTo>
                  <a:lnTo>
                    <a:pt x="499" y="1001"/>
                  </a:lnTo>
                  <a:lnTo>
                    <a:pt x="499" y="1000"/>
                  </a:lnTo>
                  <a:lnTo>
                    <a:pt x="500" y="1000"/>
                  </a:lnTo>
                  <a:lnTo>
                    <a:pt x="501" y="1000"/>
                  </a:lnTo>
                  <a:lnTo>
                    <a:pt x="502" y="1000"/>
                  </a:lnTo>
                  <a:lnTo>
                    <a:pt x="502" y="1001"/>
                  </a:lnTo>
                  <a:lnTo>
                    <a:pt x="503" y="1001"/>
                  </a:lnTo>
                  <a:lnTo>
                    <a:pt x="505" y="1001"/>
                  </a:lnTo>
                  <a:lnTo>
                    <a:pt x="506" y="1001"/>
                  </a:lnTo>
                  <a:lnTo>
                    <a:pt x="506" y="1002"/>
                  </a:lnTo>
                  <a:lnTo>
                    <a:pt x="505" y="1002"/>
                  </a:lnTo>
                  <a:lnTo>
                    <a:pt x="505" y="1003"/>
                  </a:lnTo>
                  <a:lnTo>
                    <a:pt x="505" y="1005"/>
                  </a:lnTo>
                  <a:lnTo>
                    <a:pt x="505" y="1006"/>
                  </a:lnTo>
                  <a:lnTo>
                    <a:pt x="506" y="1006"/>
                  </a:lnTo>
                  <a:lnTo>
                    <a:pt x="508" y="1007"/>
                  </a:lnTo>
                  <a:close/>
                  <a:moveTo>
                    <a:pt x="462" y="997"/>
                  </a:moveTo>
                  <a:lnTo>
                    <a:pt x="461" y="997"/>
                  </a:lnTo>
                  <a:lnTo>
                    <a:pt x="460" y="997"/>
                  </a:lnTo>
                  <a:lnTo>
                    <a:pt x="459" y="997"/>
                  </a:lnTo>
                  <a:lnTo>
                    <a:pt x="459" y="996"/>
                  </a:lnTo>
                  <a:lnTo>
                    <a:pt x="460" y="996"/>
                  </a:lnTo>
                  <a:lnTo>
                    <a:pt x="461" y="996"/>
                  </a:lnTo>
                  <a:lnTo>
                    <a:pt x="462" y="996"/>
                  </a:lnTo>
                  <a:lnTo>
                    <a:pt x="462" y="997"/>
                  </a:lnTo>
                  <a:close/>
                  <a:moveTo>
                    <a:pt x="499" y="996"/>
                  </a:moveTo>
                  <a:lnTo>
                    <a:pt x="499" y="997"/>
                  </a:lnTo>
                  <a:lnTo>
                    <a:pt x="497" y="996"/>
                  </a:lnTo>
                  <a:lnTo>
                    <a:pt x="496" y="996"/>
                  </a:lnTo>
                  <a:lnTo>
                    <a:pt x="497" y="996"/>
                  </a:lnTo>
                  <a:lnTo>
                    <a:pt x="499" y="996"/>
                  </a:lnTo>
                  <a:close/>
                  <a:moveTo>
                    <a:pt x="471" y="997"/>
                  </a:moveTo>
                  <a:lnTo>
                    <a:pt x="470" y="996"/>
                  </a:lnTo>
                  <a:lnTo>
                    <a:pt x="471" y="996"/>
                  </a:lnTo>
                  <a:lnTo>
                    <a:pt x="471" y="997"/>
                  </a:lnTo>
                  <a:close/>
                  <a:moveTo>
                    <a:pt x="470" y="995"/>
                  </a:moveTo>
                  <a:lnTo>
                    <a:pt x="470" y="996"/>
                  </a:lnTo>
                  <a:lnTo>
                    <a:pt x="469" y="995"/>
                  </a:lnTo>
                  <a:lnTo>
                    <a:pt x="469" y="996"/>
                  </a:lnTo>
                  <a:lnTo>
                    <a:pt x="468" y="995"/>
                  </a:lnTo>
                  <a:lnTo>
                    <a:pt x="469" y="994"/>
                  </a:lnTo>
                  <a:lnTo>
                    <a:pt x="470" y="995"/>
                  </a:lnTo>
                  <a:close/>
                  <a:moveTo>
                    <a:pt x="464" y="993"/>
                  </a:moveTo>
                  <a:lnTo>
                    <a:pt x="466" y="994"/>
                  </a:lnTo>
                  <a:lnTo>
                    <a:pt x="467" y="994"/>
                  </a:lnTo>
                  <a:lnTo>
                    <a:pt x="467" y="995"/>
                  </a:lnTo>
                  <a:lnTo>
                    <a:pt x="467" y="996"/>
                  </a:lnTo>
                  <a:lnTo>
                    <a:pt x="466" y="996"/>
                  </a:lnTo>
                  <a:lnTo>
                    <a:pt x="464" y="996"/>
                  </a:lnTo>
                  <a:lnTo>
                    <a:pt x="463" y="996"/>
                  </a:lnTo>
                  <a:lnTo>
                    <a:pt x="462" y="996"/>
                  </a:lnTo>
                  <a:lnTo>
                    <a:pt x="462" y="995"/>
                  </a:lnTo>
                  <a:lnTo>
                    <a:pt x="462" y="994"/>
                  </a:lnTo>
                  <a:lnTo>
                    <a:pt x="461" y="993"/>
                  </a:lnTo>
                  <a:lnTo>
                    <a:pt x="461" y="994"/>
                  </a:lnTo>
                  <a:lnTo>
                    <a:pt x="460" y="994"/>
                  </a:lnTo>
                  <a:lnTo>
                    <a:pt x="460" y="993"/>
                  </a:lnTo>
                  <a:lnTo>
                    <a:pt x="459" y="992"/>
                  </a:lnTo>
                  <a:lnTo>
                    <a:pt x="460" y="992"/>
                  </a:lnTo>
                  <a:lnTo>
                    <a:pt x="461" y="993"/>
                  </a:lnTo>
                  <a:lnTo>
                    <a:pt x="462" y="993"/>
                  </a:lnTo>
                  <a:lnTo>
                    <a:pt x="463" y="993"/>
                  </a:lnTo>
                  <a:lnTo>
                    <a:pt x="464" y="993"/>
                  </a:lnTo>
                  <a:close/>
                  <a:moveTo>
                    <a:pt x="520" y="994"/>
                  </a:moveTo>
                  <a:lnTo>
                    <a:pt x="519" y="994"/>
                  </a:lnTo>
                  <a:lnTo>
                    <a:pt x="517" y="994"/>
                  </a:lnTo>
                  <a:lnTo>
                    <a:pt x="519" y="993"/>
                  </a:lnTo>
                  <a:lnTo>
                    <a:pt x="520" y="992"/>
                  </a:lnTo>
                  <a:lnTo>
                    <a:pt x="521" y="992"/>
                  </a:lnTo>
                  <a:lnTo>
                    <a:pt x="521" y="990"/>
                  </a:lnTo>
                  <a:lnTo>
                    <a:pt x="522" y="990"/>
                  </a:lnTo>
                  <a:lnTo>
                    <a:pt x="523" y="989"/>
                  </a:lnTo>
                  <a:lnTo>
                    <a:pt x="523" y="990"/>
                  </a:lnTo>
                  <a:lnTo>
                    <a:pt x="523" y="992"/>
                  </a:lnTo>
                  <a:lnTo>
                    <a:pt x="522" y="993"/>
                  </a:lnTo>
                  <a:lnTo>
                    <a:pt x="522" y="994"/>
                  </a:lnTo>
                  <a:lnTo>
                    <a:pt x="521" y="994"/>
                  </a:lnTo>
                  <a:lnTo>
                    <a:pt x="520" y="994"/>
                  </a:lnTo>
                  <a:close/>
                  <a:moveTo>
                    <a:pt x="47" y="310"/>
                  </a:moveTo>
                  <a:lnTo>
                    <a:pt x="48" y="309"/>
                  </a:lnTo>
                  <a:lnTo>
                    <a:pt x="49" y="309"/>
                  </a:lnTo>
                  <a:lnTo>
                    <a:pt x="49" y="310"/>
                  </a:lnTo>
                  <a:lnTo>
                    <a:pt x="48" y="310"/>
                  </a:lnTo>
                  <a:lnTo>
                    <a:pt x="47" y="310"/>
                  </a:lnTo>
                  <a:close/>
                  <a:moveTo>
                    <a:pt x="48" y="308"/>
                  </a:moveTo>
                  <a:lnTo>
                    <a:pt x="48" y="309"/>
                  </a:lnTo>
                  <a:lnTo>
                    <a:pt x="47" y="309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10"/>
                  </a:lnTo>
                  <a:lnTo>
                    <a:pt x="46" y="308"/>
                  </a:lnTo>
                  <a:lnTo>
                    <a:pt x="47" y="308"/>
                  </a:lnTo>
                  <a:lnTo>
                    <a:pt x="48" y="308"/>
                  </a:lnTo>
                  <a:close/>
                  <a:moveTo>
                    <a:pt x="404" y="0"/>
                  </a:moveTo>
                  <a:lnTo>
                    <a:pt x="408" y="0"/>
                  </a:lnTo>
                  <a:lnTo>
                    <a:pt x="410" y="0"/>
                  </a:lnTo>
                  <a:lnTo>
                    <a:pt x="411" y="0"/>
                  </a:lnTo>
                  <a:lnTo>
                    <a:pt x="415" y="0"/>
                  </a:lnTo>
                  <a:lnTo>
                    <a:pt x="416" y="0"/>
                  </a:lnTo>
                  <a:lnTo>
                    <a:pt x="418" y="0"/>
                  </a:lnTo>
                  <a:lnTo>
                    <a:pt x="421" y="0"/>
                  </a:lnTo>
                  <a:lnTo>
                    <a:pt x="424" y="0"/>
                  </a:lnTo>
                  <a:lnTo>
                    <a:pt x="425" y="0"/>
                  </a:lnTo>
                  <a:lnTo>
                    <a:pt x="430" y="0"/>
                  </a:lnTo>
                  <a:lnTo>
                    <a:pt x="431" y="0"/>
                  </a:lnTo>
                  <a:lnTo>
                    <a:pt x="433" y="0"/>
                  </a:lnTo>
                  <a:lnTo>
                    <a:pt x="435" y="0"/>
                  </a:lnTo>
                  <a:lnTo>
                    <a:pt x="436" y="0"/>
                  </a:lnTo>
                  <a:lnTo>
                    <a:pt x="441" y="0"/>
                  </a:lnTo>
                  <a:lnTo>
                    <a:pt x="442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9" y="1"/>
                  </a:lnTo>
                  <a:lnTo>
                    <a:pt x="450" y="1"/>
                  </a:lnTo>
                  <a:lnTo>
                    <a:pt x="454" y="1"/>
                  </a:lnTo>
                  <a:lnTo>
                    <a:pt x="456" y="1"/>
                  </a:lnTo>
                  <a:lnTo>
                    <a:pt x="460" y="1"/>
                  </a:lnTo>
                  <a:lnTo>
                    <a:pt x="462" y="1"/>
                  </a:lnTo>
                  <a:lnTo>
                    <a:pt x="463" y="1"/>
                  </a:lnTo>
                  <a:lnTo>
                    <a:pt x="464" y="1"/>
                  </a:lnTo>
                  <a:lnTo>
                    <a:pt x="467" y="1"/>
                  </a:lnTo>
                  <a:lnTo>
                    <a:pt x="471" y="1"/>
                  </a:lnTo>
                  <a:lnTo>
                    <a:pt x="474" y="1"/>
                  </a:lnTo>
                  <a:lnTo>
                    <a:pt x="475" y="1"/>
                  </a:lnTo>
                  <a:lnTo>
                    <a:pt x="476" y="1"/>
                  </a:lnTo>
                  <a:lnTo>
                    <a:pt x="482" y="1"/>
                  </a:lnTo>
                  <a:lnTo>
                    <a:pt x="484" y="1"/>
                  </a:lnTo>
                  <a:lnTo>
                    <a:pt x="486" y="1"/>
                  </a:lnTo>
                  <a:lnTo>
                    <a:pt x="487" y="1"/>
                  </a:lnTo>
                  <a:lnTo>
                    <a:pt x="488" y="1"/>
                  </a:lnTo>
                  <a:lnTo>
                    <a:pt x="490" y="1"/>
                  </a:lnTo>
                  <a:lnTo>
                    <a:pt x="492" y="1"/>
                  </a:lnTo>
                  <a:lnTo>
                    <a:pt x="496" y="1"/>
                  </a:lnTo>
                  <a:lnTo>
                    <a:pt x="501" y="1"/>
                  </a:lnTo>
                  <a:lnTo>
                    <a:pt x="502" y="1"/>
                  </a:lnTo>
                  <a:lnTo>
                    <a:pt x="507" y="1"/>
                  </a:lnTo>
                  <a:lnTo>
                    <a:pt x="509" y="1"/>
                  </a:lnTo>
                  <a:lnTo>
                    <a:pt x="514" y="2"/>
                  </a:lnTo>
                  <a:lnTo>
                    <a:pt x="515" y="2"/>
                  </a:lnTo>
                  <a:lnTo>
                    <a:pt x="517" y="2"/>
                  </a:lnTo>
                  <a:lnTo>
                    <a:pt x="521" y="2"/>
                  </a:lnTo>
                  <a:lnTo>
                    <a:pt x="523" y="2"/>
                  </a:lnTo>
                  <a:lnTo>
                    <a:pt x="525" y="2"/>
                  </a:lnTo>
                  <a:lnTo>
                    <a:pt x="527" y="2"/>
                  </a:lnTo>
                  <a:lnTo>
                    <a:pt x="528" y="2"/>
                  </a:lnTo>
                  <a:lnTo>
                    <a:pt x="529" y="2"/>
                  </a:lnTo>
                  <a:lnTo>
                    <a:pt x="530" y="2"/>
                  </a:lnTo>
                  <a:lnTo>
                    <a:pt x="535" y="2"/>
                  </a:lnTo>
                  <a:lnTo>
                    <a:pt x="536" y="2"/>
                  </a:lnTo>
                  <a:lnTo>
                    <a:pt x="539" y="2"/>
                  </a:lnTo>
                  <a:lnTo>
                    <a:pt x="540" y="2"/>
                  </a:lnTo>
                  <a:lnTo>
                    <a:pt x="541" y="2"/>
                  </a:lnTo>
                  <a:lnTo>
                    <a:pt x="542" y="2"/>
                  </a:lnTo>
                  <a:lnTo>
                    <a:pt x="543" y="2"/>
                  </a:lnTo>
                  <a:lnTo>
                    <a:pt x="545" y="2"/>
                  </a:lnTo>
                  <a:lnTo>
                    <a:pt x="546" y="2"/>
                  </a:lnTo>
                  <a:lnTo>
                    <a:pt x="547" y="2"/>
                  </a:lnTo>
                  <a:lnTo>
                    <a:pt x="548" y="2"/>
                  </a:lnTo>
                  <a:lnTo>
                    <a:pt x="549" y="2"/>
                  </a:lnTo>
                  <a:lnTo>
                    <a:pt x="552" y="2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2"/>
                  </a:lnTo>
                  <a:lnTo>
                    <a:pt x="559" y="2"/>
                  </a:lnTo>
                  <a:lnTo>
                    <a:pt x="560" y="2"/>
                  </a:lnTo>
                  <a:lnTo>
                    <a:pt x="561" y="2"/>
                  </a:lnTo>
                  <a:lnTo>
                    <a:pt x="562" y="2"/>
                  </a:lnTo>
                  <a:lnTo>
                    <a:pt x="563" y="2"/>
                  </a:lnTo>
                  <a:lnTo>
                    <a:pt x="565" y="2"/>
                  </a:lnTo>
                  <a:lnTo>
                    <a:pt x="566" y="2"/>
                  </a:lnTo>
                  <a:lnTo>
                    <a:pt x="567" y="2"/>
                  </a:lnTo>
                  <a:lnTo>
                    <a:pt x="569" y="2"/>
                  </a:lnTo>
                  <a:lnTo>
                    <a:pt x="571" y="4"/>
                  </a:lnTo>
                  <a:lnTo>
                    <a:pt x="573" y="4"/>
                  </a:lnTo>
                  <a:lnTo>
                    <a:pt x="574" y="2"/>
                  </a:lnTo>
                  <a:lnTo>
                    <a:pt x="575" y="4"/>
                  </a:lnTo>
                  <a:lnTo>
                    <a:pt x="576" y="4"/>
                  </a:lnTo>
                  <a:lnTo>
                    <a:pt x="578" y="4"/>
                  </a:lnTo>
                  <a:lnTo>
                    <a:pt x="579" y="4"/>
                  </a:lnTo>
                  <a:lnTo>
                    <a:pt x="580" y="4"/>
                  </a:lnTo>
                  <a:lnTo>
                    <a:pt x="581" y="4"/>
                  </a:lnTo>
                  <a:lnTo>
                    <a:pt x="582" y="4"/>
                  </a:lnTo>
                  <a:lnTo>
                    <a:pt x="584" y="4"/>
                  </a:lnTo>
                  <a:lnTo>
                    <a:pt x="585" y="4"/>
                  </a:lnTo>
                  <a:lnTo>
                    <a:pt x="587" y="4"/>
                  </a:lnTo>
                  <a:lnTo>
                    <a:pt x="588" y="4"/>
                  </a:lnTo>
                  <a:lnTo>
                    <a:pt x="589" y="4"/>
                  </a:lnTo>
                  <a:lnTo>
                    <a:pt x="591" y="4"/>
                  </a:lnTo>
                  <a:lnTo>
                    <a:pt x="592" y="4"/>
                  </a:lnTo>
                  <a:lnTo>
                    <a:pt x="593" y="4"/>
                  </a:lnTo>
                  <a:lnTo>
                    <a:pt x="594" y="4"/>
                  </a:lnTo>
                  <a:lnTo>
                    <a:pt x="595" y="4"/>
                  </a:lnTo>
                  <a:lnTo>
                    <a:pt x="596" y="4"/>
                  </a:lnTo>
                  <a:lnTo>
                    <a:pt x="599" y="4"/>
                  </a:lnTo>
                  <a:lnTo>
                    <a:pt x="600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5" y="2"/>
                  </a:lnTo>
                  <a:lnTo>
                    <a:pt x="606" y="2"/>
                  </a:lnTo>
                  <a:lnTo>
                    <a:pt x="607" y="2"/>
                  </a:lnTo>
                  <a:lnTo>
                    <a:pt x="608" y="2"/>
                  </a:lnTo>
                  <a:lnTo>
                    <a:pt x="609" y="2"/>
                  </a:lnTo>
                  <a:lnTo>
                    <a:pt x="612" y="2"/>
                  </a:lnTo>
                  <a:lnTo>
                    <a:pt x="613" y="4"/>
                  </a:lnTo>
                  <a:lnTo>
                    <a:pt x="614" y="4"/>
                  </a:lnTo>
                  <a:lnTo>
                    <a:pt x="615" y="4"/>
                  </a:lnTo>
                  <a:lnTo>
                    <a:pt x="620" y="4"/>
                  </a:lnTo>
                  <a:lnTo>
                    <a:pt x="621" y="4"/>
                  </a:lnTo>
                  <a:lnTo>
                    <a:pt x="626" y="4"/>
                  </a:lnTo>
                  <a:lnTo>
                    <a:pt x="628" y="4"/>
                  </a:lnTo>
                  <a:lnTo>
                    <a:pt x="631" y="4"/>
                  </a:lnTo>
                  <a:lnTo>
                    <a:pt x="637" y="4"/>
                  </a:lnTo>
                  <a:lnTo>
                    <a:pt x="639" y="4"/>
                  </a:lnTo>
                  <a:lnTo>
                    <a:pt x="640" y="4"/>
                  </a:lnTo>
                  <a:lnTo>
                    <a:pt x="641" y="4"/>
                  </a:lnTo>
                  <a:lnTo>
                    <a:pt x="642" y="4"/>
                  </a:lnTo>
                  <a:lnTo>
                    <a:pt x="646" y="4"/>
                  </a:lnTo>
                  <a:lnTo>
                    <a:pt x="648" y="4"/>
                  </a:lnTo>
                  <a:lnTo>
                    <a:pt x="650" y="4"/>
                  </a:lnTo>
                  <a:lnTo>
                    <a:pt x="653" y="4"/>
                  </a:lnTo>
                  <a:lnTo>
                    <a:pt x="654" y="4"/>
                  </a:lnTo>
                  <a:lnTo>
                    <a:pt x="657" y="4"/>
                  </a:lnTo>
                  <a:lnTo>
                    <a:pt x="660" y="4"/>
                  </a:lnTo>
                  <a:lnTo>
                    <a:pt x="661" y="4"/>
                  </a:lnTo>
                  <a:lnTo>
                    <a:pt x="663" y="4"/>
                  </a:lnTo>
                  <a:lnTo>
                    <a:pt x="664" y="4"/>
                  </a:lnTo>
                  <a:lnTo>
                    <a:pt x="665" y="4"/>
                  </a:lnTo>
                  <a:lnTo>
                    <a:pt x="666" y="4"/>
                  </a:lnTo>
                  <a:lnTo>
                    <a:pt x="667" y="4"/>
                  </a:lnTo>
                  <a:lnTo>
                    <a:pt x="668" y="4"/>
                  </a:lnTo>
                  <a:lnTo>
                    <a:pt x="671" y="4"/>
                  </a:lnTo>
                  <a:lnTo>
                    <a:pt x="673" y="4"/>
                  </a:lnTo>
                  <a:lnTo>
                    <a:pt x="674" y="4"/>
                  </a:lnTo>
                  <a:lnTo>
                    <a:pt x="675" y="4"/>
                  </a:lnTo>
                  <a:lnTo>
                    <a:pt x="679" y="4"/>
                  </a:lnTo>
                  <a:lnTo>
                    <a:pt x="680" y="4"/>
                  </a:lnTo>
                  <a:lnTo>
                    <a:pt x="681" y="4"/>
                  </a:lnTo>
                  <a:lnTo>
                    <a:pt x="684" y="4"/>
                  </a:lnTo>
                  <a:lnTo>
                    <a:pt x="685" y="4"/>
                  </a:lnTo>
                  <a:lnTo>
                    <a:pt x="688" y="4"/>
                  </a:lnTo>
                  <a:lnTo>
                    <a:pt x="691" y="4"/>
                  </a:lnTo>
                  <a:lnTo>
                    <a:pt x="693" y="4"/>
                  </a:lnTo>
                  <a:lnTo>
                    <a:pt x="694" y="4"/>
                  </a:lnTo>
                  <a:lnTo>
                    <a:pt x="696" y="4"/>
                  </a:lnTo>
                  <a:lnTo>
                    <a:pt x="697" y="4"/>
                  </a:lnTo>
                  <a:lnTo>
                    <a:pt x="698" y="4"/>
                  </a:lnTo>
                  <a:lnTo>
                    <a:pt x="703" y="4"/>
                  </a:lnTo>
                  <a:lnTo>
                    <a:pt x="704" y="4"/>
                  </a:lnTo>
                  <a:lnTo>
                    <a:pt x="706" y="4"/>
                  </a:lnTo>
                  <a:lnTo>
                    <a:pt x="709" y="4"/>
                  </a:lnTo>
                  <a:lnTo>
                    <a:pt x="710" y="4"/>
                  </a:lnTo>
                  <a:lnTo>
                    <a:pt x="719" y="4"/>
                  </a:lnTo>
                  <a:lnTo>
                    <a:pt x="720" y="4"/>
                  </a:lnTo>
                  <a:lnTo>
                    <a:pt x="727" y="4"/>
                  </a:lnTo>
                  <a:lnTo>
                    <a:pt x="729" y="4"/>
                  </a:lnTo>
                  <a:lnTo>
                    <a:pt x="730" y="4"/>
                  </a:lnTo>
                  <a:lnTo>
                    <a:pt x="731" y="4"/>
                  </a:lnTo>
                  <a:lnTo>
                    <a:pt x="733" y="4"/>
                  </a:lnTo>
                  <a:lnTo>
                    <a:pt x="734" y="4"/>
                  </a:lnTo>
                  <a:lnTo>
                    <a:pt x="737" y="4"/>
                  </a:lnTo>
                  <a:lnTo>
                    <a:pt x="738" y="4"/>
                  </a:lnTo>
                  <a:lnTo>
                    <a:pt x="739" y="4"/>
                  </a:lnTo>
                  <a:lnTo>
                    <a:pt x="742" y="4"/>
                  </a:lnTo>
                  <a:lnTo>
                    <a:pt x="743" y="4"/>
                  </a:lnTo>
                  <a:lnTo>
                    <a:pt x="744" y="4"/>
                  </a:lnTo>
                  <a:lnTo>
                    <a:pt x="749" y="4"/>
                  </a:lnTo>
                  <a:lnTo>
                    <a:pt x="751" y="4"/>
                  </a:lnTo>
                  <a:lnTo>
                    <a:pt x="753" y="4"/>
                  </a:lnTo>
                  <a:lnTo>
                    <a:pt x="756" y="4"/>
                  </a:lnTo>
                  <a:lnTo>
                    <a:pt x="757" y="4"/>
                  </a:lnTo>
                  <a:lnTo>
                    <a:pt x="759" y="4"/>
                  </a:lnTo>
                  <a:lnTo>
                    <a:pt x="765" y="4"/>
                  </a:lnTo>
                  <a:lnTo>
                    <a:pt x="775" y="4"/>
                  </a:lnTo>
                  <a:lnTo>
                    <a:pt x="776" y="4"/>
                  </a:lnTo>
                  <a:lnTo>
                    <a:pt x="778" y="4"/>
                  </a:lnTo>
                  <a:lnTo>
                    <a:pt x="782" y="4"/>
                  </a:lnTo>
                  <a:lnTo>
                    <a:pt x="789" y="4"/>
                  </a:lnTo>
                  <a:lnTo>
                    <a:pt x="790" y="4"/>
                  </a:lnTo>
                  <a:lnTo>
                    <a:pt x="791" y="4"/>
                  </a:lnTo>
                  <a:lnTo>
                    <a:pt x="792" y="4"/>
                  </a:lnTo>
                  <a:lnTo>
                    <a:pt x="793" y="4"/>
                  </a:lnTo>
                  <a:lnTo>
                    <a:pt x="795" y="4"/>
                  </a:lnTo>
                  <a:lnTo>
                    <a:pt x="796" y="4"/>
                  </a:lnTo>
                  <a:lnTo>
                    <a:pt x="797" y="4"/>
                  </a:lnTo>
                  <a:lnTo>
                    <a:pt x="798" y="4"/>
                  </a:lnTo>
                  <a:lnTo>
                    <a:pt x="799" y="4"/>
                  </a:lnTo>
                  <a:lnTo>
                    <a:pt x="802" y="4"/>
                  </a:lnTo>
                  <a:lnTo>
                    <a:pt x="804" y="4"/>
                  </a:lnTo>
                  <a:lnTo>
                    <a:pt x="805" y="4"/>
                  </a:lnTo>
                  <a:lnTo>
                    <a:pt x="806" y="4"/>
                  </a:lnTo>
                  <a:lnTo>
                    <a:pt x="808" y="4"/>
                  </a:lnTo>
                  <a:lnTo>
                    <a:pt x="810" y="4"/>
                  </a:lnTo>
                  <a:lnTo>
                    <a:pt x="811" y="4"/>
                  </a:lnTo>
                  <a:lnTo>
                    <a:pt x="812" y="4"/>
                  </a:lnTo>
                  <a:lnTo>
                    <a:pt x="815" y="4"/>
                  </a:lnTo>
                  <a:lnTo>
                    <a:pt x="816" y="4"/>
                  </a:lnTo>
                  <a:lnTo>
                    <a:pt x="819" y="4"/>
                  </a:lnTo>
                  <a:lnTo>
                    <a:pt x="822" y="4"/>
                  </a:lnTo>
                  <a:lnTo>
                    <a:pt x="823" y="4"/>
                  </a:lnTo>
                  <a:lnTo>
                    <a:pt x="824" y="4"/>
                  </a:lnTo>
                  <a:lnTo>
                    <a:pt x="825" y="4"/>
                  </a:lnTo>
                  <a:lnTo>
                    <a:pt x="829" y="4"/>
                  </a:lnTo>
                  <a:lnTo>
                    <a:pt x="830" y="4"/>
                  </a:lnTo>
                  <a:lnTo>
                    <a:pt x="831" y="4"/>
                  </a:lnTo>
                  <a:lnTo>
                    <a:pt x="832" y="4"/>
                  </a:lnTo>
                  <a:lnTo>
                    <a:pt x="837" y="4"/>
                  </a:lnTo>
                  <a:lnTo>
                    <a:pt x="838" y="4"/>
                  </a:lnTo>
                  <a:lnTo>
                    <a:pt x="841" y="4"/>
                  </a:lnTo>
                  <a:lnTo>
                    <a:pt x="842" y="4"/>
                  </a:lnTo>
                  <a:lnTo>
                    <a:pt x="843" y="4"/>
                  </a:lnTo>
                  <a:lnTo>
                    <a:pt x="844" y="4"/>
                  </a:lnTo>
                  <a:lnTo>
                    <a:pt x="845" y="4"/>
                  </a:lnTo>
                  <a:lnTo>
                    <a:pt x="846" y="4"/>
                  </a:lnTo>
                  <a:lnTo>
                    <a:pt x="848" y="4"/>
                  </a:lnTo>
                  <a:lnTo>
                    <a:pt x="849" y="4"/>
                  </a:lnTo>
                  <a:lnTo>
                    <a:pt x="850" y="4"/>
                  </a:lnTo>
                  <a:lnTo>
                    <a:pt x="851" y="4"/>
                  </a:lnTo>
                  <a:lnTo>
                    <a:pt x="855" y="4"/>
                  </a:lnTo>
                  <a:lnTo>
                    <a:pt x="855" y="27"/>
                  </a:lnTo>
                  <a:lnTo>
                    <a:pt x="855" y="28"/>
                  </a:lnTo>
                  <a:lnTo>
                    <a:pt x="855" y="90"/>
                  </a:lnTo>
                  <a:lnTo>
                    <a:pt x="855" y="117"/>
                  </a:lnTo>
                  <a:lnTo>
                    <a:pt x="855" y="120"/>
                  </a:lnTo>
                  <a:lnTo>
                    <a:pt x="855" y="200"/>
                  </a:lnTo>
                  <a:lnTo>
                    <a:pt x="855" y="207"/>
                  </a:lnTo>
                  <a:lnTo>
                    <a:pt x="855" y="213"/>
                  </a:lnTo>
                  <a:lnTo>
                    <a:pt x="855" y="219"/>
                  </a:lnTo>
                  <a:lnTo>
                    <a:pt x="855" y="361"/>
                  </a:lnTo>
                  <a:lnTo>
                    <a:pt x="855" y="375"/>
                  </a:lnTo>
                  <a:lnTo>
                    <a:pt x="855" y="460"/>
                  </a:lnTo>
                  <a:lnTo>
                    <a:pt x="855" y="476"/>
                  </a:lnTo>
                  <a:lnTo>
                    <a:pt x="855" y="490"/>
                  </a:lnTo>
                  <a:lnTo>
                    <a:pt x="855" y="516"/>
                  </a:lnTo>
                  <a:lnTo>
                    <a:pt x="855" y="526"/>
                  </a:lnTo>
                  <a:lnTo>
                    <a:pt x="855" y="540"/>
                  </a:lnTo>
                  <a:lnTo>
                    <a:pt x="855" y="559"/>
                  </a:lnTo>
                  <a:lnTo>
                    <a:pt x="855" y="586"/>
                  </a:lnTo>
                  <a:lnTo>
                    <a:pt x="854" y="598"/>
                  </a:lnTo>
                  <a:lnTo>
                    <a:pt x="854" y="599"/>
                  </a:lnTo>
                  <a:lnTo>
                    <a:pt x="854" y="610"/>
                  </a:lnTo>
                  <a:lnTo>
                    <a:pt x="854" y="611"/>
                  </a:lnTo>
                  <a:lnTo>
                    <a:pt x="854" y="650"/>
                  </a:lnTo>
                  <a:lnTo>
                    <a:pt x="854" y="652"/>
                  </a:lnTo>
                  <a:lnTo>
                    <a:pt x="854" y="656"/>
                  </a:lnTo>
                  <a:lnTo>
                    <a:pt x="854" y="665"/>
                  </a:lnTo>
                  <a:lnTo>
                    <a:pt x="854" y="666"/>
                  </a:lnTo>
                  <a:lnTo>
                    <a:pt x="854" y="672"/>
                  </a:lnTo>
                  <a:lnTo>
                    <a:pt x="854" y="679"/>
                  </a:lnTo>
                  <a:lnTo>
                    <a:pt x="854" y="680"/>
                  </a:lnTo>
                  <a:lnTo>
                    <a:pt x="852" y="689"/>
                  </a:lnTo>
                  <a:lnTo>
                    <a:pt x="854" y="697"/>
                  </a:lnTo>
                  <a:lnTo>
                    <a:pt x="854" y="711"/>
                  </a:lnTo>
                  <a:lnTo>
                    <a:pt x="854" y="726"/>
                  </a:lnTo>
                  <a:lnTo>
                    <a:pt x="854" y="739"/>
                  </a:lnTo>
                  <a:lnTo>
                    <a:pt x="854" y="750"/>
                  </a:lnTo>
                  <a:lnTo>
                    <a:pt x="854" y="751"/>
                  </a:lnTo>
                  <a:lnTo>
                    <a:pt x="855" y="768"/>
                  </a:lnTo>
                  <a:lnTo>
                    <a:pt x="864" y="776"/>
                  </a:lnTo>
                  <a:lnTo>
                    <a:pt x="865" y="777"/>
                  </a:lnTo>
                  <a:lnTo>
                    <a:pt x="867" y="778"/>
                  </a:lnTo>
                  <a:lnTo>
                    <a:pt x="869" y="781"/>
                  </a:lnTo>
                  <a:lnTo>
                    <a:pt x="872" y="784"/>
                  </a:lnTo>
                  <a:lnTo>
                    <a:pt x="876" y="786"/>
                  </a:lnTo>
                  <a:lnTo>
                    <a:pt x="897" y="805"/>
                  </a:lnTo>
                  <a:lnTo>
                    <a:pt x="900" y="808"/>
                  </a:lnTo>
                  <a:lnTo>
                    <a:pt x="914" y="819"/>
                  </a:lnTo>
                  <a:lnTo>
                    <a:pt x="918" y="824"/>
                  </a:lnTo>
                  <a:lnTo>
                    <a:pt x="935" y="838"/>
                  </a:lnTo>
                  <a:lnTo>
                    <a:pt x="936" y="839"/>
                  </a:lnTo>
                  <a:lnTo>
                    <a:pt x="942" y="845"/>
                  </a:lnTo>
                  <a:lnTo>
                    <a:pt x="946" y="848"/>
                  </a:lnTo>
                  <a:lnTo>
                    <a:pt x="953" y="854"/>
                  </a:lnTo>
                  <a:lnTo>
                    <a:pt x="984" y="882"/>
                  </a:lnTo>
                  <a:lnTo>
                    <a:pt x="984" y="883"/>
                  </a:lnTo>
                  <a:lnTo>
                    <a:pt x="1016" y="911"/>
                  </a:lnTo>
                  <a:lnTo>
                    <a:pt x="1017" y="911"/>
                  </a:lnTo>
                  <a:lnTo>
                    <a:pt x="1017" y="913"/>
                  </a:lnTo>
                  <a:lnTo>
                    <a:pt x="1040" y="933"/>
                  </a:lnTo>
                  <a:lnTo>
                    <a:pt x="1047" y="939"/>
                  </a:lnTo>
                  <a:lnTo>
                    <a:pt x="1058" y="948"/>
                  </a:lnTo>
                  <a:lnTo>
                    <a:pt x="1059" y="949"/>
                  </a:lnTo>
                  <a:lnTo>
                    <a:pt x="1087" y="975"/>
                  </a:lnTo>
                  <a:lnTo>
                    <a:pt x="1107" y="993"/>
                  </a:lnTo>
                  <a:lnTo>
                    <a:pt x="1137" y="1020"/>
                  </a:lnTo>
                  <a:lnTo>
                    <a:pt x="1154" y="1036"/>
                  </a:lnTo>
                  <a:lnTo>
                    <a:pt x="1158" y="1039"/>
                  </a:lnTo>
                  <a:lnTo>
                    <a:pt x="1159" y="1040"/>
                  </a:lnTo>
                  <a:lnTo>
                    <a:pt x="1164" y="1045"/>
                  </a:lnTo>
                  <a:lnTo>
                    <a:pt x="1184" y="1062"/>
                  </a:lnTo>
                  <a:lnTo>
                    <a:pt x="1185" y="1065"/>
                  </a:lnTo>
                  <a:lnTo>
                    <a:pt x="1205" y="1082"/>
                  </a:lnTo>
                  <a:lnTo>
                    <a:pt x="1220" y="1097"/>
                  </a:lnTo>
                  <a:lnTo>
                    <a:pt x="1223" y="1098"/>
                  </a:lnTo>
                  <a:lnTo>
                    <a:pt x="1229" y="1104"/>
                  </a:lnTo>
                  <a:lnTo>
                    <a:pt x="1246" y="1120"/>
                  </a:lnTo>
                  <a:lnTo>
                    <a:pt x="1255" y="1127"/>
                  </a:lnTo>
                  <a:lnTo>
                    <a:pt x="1259" y="1132"/>
                  </a:lnTo>
                  <a:lnTo>
                    <a:pt x="1260" y="1133"/>
                  </a:lnTo>
                  <a:lnTo>
                    <a:pt x="1273" y="1145"/>
                  </a:lnTo>
                  <a:lnTo>
                    <a:pt x="1275" y="1146"/>
                  </a:lnTo>
                  <a:lnTo>
                    <a:pt x="1336" y="1204"/>
                  </a:lnTo>
                  <a:lnTo>
                    <a:pt x="1364" y="1229"/>
                  </a:lnTo>
                  <a:lnTo>
                    <a:pt x="1369" y="1234"/>
                  </a:lnTo>
                  <a:lnTo>
                    <a:pt x="1381" y="1244"/>
                  </a:lnTo>
                  <a:lnTo>
                    <a:pt x="1403" y="1266"/>
                  </a:lnTo>
                  <a:lnTo>
                    <a:pt x="1449" y="1310"/>
                  </a:lnTo>
                  <a:lnTo>
                    <a:pt x="1502" y="1358"/>
                  </a:lnTo>
                  <a:lnTo>
                    <a:pt x="1514" y="1370"/>
                  </a:lnTo>
                  <a:lnTo>
                    <a:pt x="1521" y="1376"/>
                  </a:lnTo>
                  <a:lnTo>
                    <a:pt x="1548" y="1402"/>
                  </a:lnTo>
                  <a:lnTo>
                    <a:pt x="1549" y="1403"/>
                  </a:lnTo>
                  <a:lnTo>
                    <a:pt x="1561" y="1415"/>
                  </a:lnTo>
                  <a:lnTo>
                    <a:pt x="1594" y="1447"/>
                  </a:lnTo>
                  <a:lnTo>
                    <a:pt x="1597" y="1449"/>
                  </a:lnTo>
                  <a:lnTo>
                    <a:pt x="1599" y="1451"/>
                  </a:lnTo>
                  <a:lnTo>
                    <a:pt x="1608" y="1460"/>
                  </a:lnTo>
                  <a:lnTo>
                    <a:pt x="1612" y="1463"/>
                  </a:lnTo>
                  <a:lnTo>
                    <a:pt x="1615" y="1467"/>
                  </a:lnTo>
                  <a:lnTo>
                    <a:pt x="1651" y="1500"/>
                  </a:lnTo>
                  <a:lnTo>
                    <a:pt x="1659" y="1509"/>
                  </a:lnTo>
                  <a:lnTo>
                    <a:pt x="1664" y="1513"/>
                  </a:lnTo>
                  <a:lnTo>
                    <a:pt x="1697" y="1546"/>
                  </a:lnTo>
                  <a:lnTo>
                    <a:pt x="1700" y="1548"/>
                  </a:lnTo>
                  <a:lnTo>
                    <a:pt x="1746" y="1593"/>
                  </a:lnTo>
                  <a:lnTo>
                    <a:pt x="1747" y="1594"/>
                  </a:lnTo>
                  <a:lnTo>
                    <a:pt x="1752" y="1599"/>
                  </a:lnTo>
                  <a:lnTo>
                    <a:pt x="1779" y="1625"/>
                  </a:lnTo>
                  <a:lnTo>
                    <a:pt x="1806" y="1652"/>
                  </a:lnTo>
                  <a:lnTo>
                    <a:pt x="1810" y="1655"/>
                  </a:lnTo>
                  <a:lnTo>
                    <a:pt x="1838" y="1683"/>
                  </a:lnTo>
                  <a:lnTo>
                    <a:pt x="1842" y="1686"/>
                  </a:lnTo>
                  <a:lnTo>
                    <a:pt x="1852" y="1697"/>
                  </a:lnTo>
                  <a:lnTo>
                    <a:pt x="1862" y="1705"/>
                  </a:lnTo>
                  <a:lnTo>
                    <a:pt x="1895" y="1738"/>
                  </a:lnTo>
                  <a:lnTo>
                    <a:pt x="1895" y="1739"/>
                  </a:lnTo>
                  <a:lnTo>
                    <a:pt x="1895" y="1740"/>
                  </a:lnTo>
                  <a:lnTo>
                    <a:pt x="1895" y="1742"/>
                  </a:lnTo>
                  <a:lnTo>
                    <a:pt x="1895" y="1743"/>
                  </a:lnTo>
                  <a:lnTo>
                    <a:pt x="1895" y="1744"/>
                  </a:lnTo>
                  <a:lnTo>
                    <a:pt x="1895" y="1745"/>
                  </a:lnTo>
                  <a:lnTo>
                    <a:pt x="1895" y="1746"/>
                  </a:lnTo>
                  <a:lnTo>
                    <a:pt x="1894" y="1746"/>
                  </a:lnTo>
                  <a:lnTo>
                    <a:pt x="1895" y="1747"/>
                  </a:lnTo>
                  <a:lnTo>
                    <a:pt x="1895" y="1749"/>
                  </a:lnTo>
                  <a:lnTo>
                    <a:pt x="1895" y="1750"/>
                  </a:lnTo>
                  <a:lnTo>
                    <a:pt x="1895" y="1751"/>
                  </a:lnTo>
                  <a:lnTo>
                    <a:pt x="1895" y="1752"/>
                  </a:lnTo>
                  <a:lnTo>
                    <a:pt x="1895" y="1754"/>
                  </a:lnTo>
                  <a:lnTo>
                    <a:pt x="1895" y="1756"/>
                  </a:lnTo>
                  <a:lnTo>
                    <a:pt x="1895" y="1757"/>
                  </a:lnTo>
                  <a:lnTo>
                    <a:pt x="1895" y="1759"/>
                  </a:lnTo>
                  <a:lnTo>
                    <a:pt x="1895" y="1760"/>
                  </a:lnTo>
                  <a:lnTo>
                    <a:pt x="1895" y="1762"/>
                  </a:lnTo>
                  <a:lnTo>
                    <a:pt x="1895" y="1763"/>
                  </a:lnTo>
                  <a:lnTo>
                    <a:pt x="1894" y="1763"/>
                  </a:lnTo>
                  <a:lnTo>
                    <a:pt x="1894" y="1764"/>
                  </a:lnTo>
                  <a:lnTo>
                    <a:pt x="1894" y="1765"/>
                  </a:lnTo>
                  <a:lnTo>
                    <a:pt x="1894" y="1766"/>
                  </a:lnTo>
                  <a:lnTo>
                    <a:pt x="1894" y="1767"/>
                  </a:lnTo>
                  <a:lnTo>
                    <a:pt x="1895" y="1769"/>
                  </a:lnTo>
                  <a:lnTo>
                    <a:pt x="1895" y="1770"/>
                  </a:lnTo>
                  <a:lnTo>
                    <a:pt x="1896" y="1771"/>
                  </a:lnTo>
                  <a:lnTo>
                    <a:pt x="1897" y="1772"/>
                  </a:lnTo>
                  <a:lnTo>
                    <a:pt x="1898" y="1772"/>
                  </a:lnTo>
                  <a:lnTo>
                    <a:pt x="1898" y="1773"/>
                  </a:lnTo>
                  <a:lnTo>
                    <a:pt x="1900" y="1773"/>
                  </a:lnTo>
                  <a:lnTo>
                    <a:pt x="1901" y="1773"/>
                  </a:lnTo>
                  <a:lnTo>
                    <a:pt x="1901" y="1775"/>
                  </a:lnTo>
                  <a:lnTo>
                    <a:pt x="1902" y="1776"/>
                  </a:lnTo>
                  <a:lnTo>
                    <a:pt x="1903" y="1777"/>
                  </a:lnTo>
                  <a:lnTo>
                    <a:pt x="1904" y="1778"/>
                  </a:lnTo>
                  <a:lnTo>
                    <a:pt x="1904" y="1779"/>
                  </a:lnTo>
                  <a:lnTo>
                    <a:pt x="1905" y="1779"/>
                  </a:lnTo>
                  <a:lnTo>
                    <a:pt x="1905" y="1780"/>
                  </a:lnTo>
                  <a:lnTo>
                    <a:pt x="1905" y="1782"/>
                  </a:lnTo>
                  <a:lnTo>
                    <a:pt x="1905" y="1783"/>
                  </a:lnTo>
                  <a:lnTo>
                    <a:pt x="1905" y="1784"/>
                  </a:lnTo>
                  <a:lnTo>
                    <a:pt x="1907" y="1785"/>
                  </a:lnTo>
                  <a:lnTo>
                    <a:pt x="1907" y="1786"/>
                  </a:lnTo>
                  <a:lnTo>
                    <a:pt x="1907" y="1787"/>
                  </a:lnTo>
                  <a:lnTo>
                    <a:pt x="1908" y="1789"/>
                  </a:lnTo>
                  <a:lnTo>
                    <a:pt x="1908" y="1790"/>
                  </a:lnTo>
                  <a:lnTo>
                    <a:pt x="1909" y="1791"/>
                  </a:lnTo>
                  <a:lnTo>
                    <a:pt x="1910" y="1793"/>
                  </a:lnTo>
                  <a:lnTo>
                    <a:pt x="1911" y="1795"/>
                  </a:lnTo>
                  <a:lnTo>
                    <a:pt x="1913" y="1796"/>
                  </a:lnTo>
                  <a:lnTo>
                    <a:pt x="1914" y="1797"/>
                  </a:lnTo>
                  <a:lnTo>
                    <a:pt x="1915" y="1797"/>
                  </a:lnTo>
                  <a:lnTo>
                    <a:pt x="1915" y="1798"/>
                  </a:lnTo>
                  <a:lnTo>
                    <a:pt x="1916" y="1799"/>
                  </a:lnTo>
                  <a:lnTo>
                    <a:pt x="1917" y="1800"/>
                  </a:lnTo>
                  <a:lnTo>
                    <a:pt x="1918" y="1802"/>
                  </a:lnTo>
                  <a:lnTo>
                    <a:pt x="1920" y="1802"/>
                  </a:lnTo>
                  <a:lnTo>
                    <a:pt x="1921" y="1802"/>
                  </a:lnTo>
                  <a:lnTo>
                    <a:pt x="1921" y="1803"/>
                  </a:lnTo>
                  <a:lnTo>
                    <a:pt x="1922" y="1803"/>
                  </a:lnTo>
                  <a:lnTo>
                    <a:pt x="1922" y="1804"/>
                  </a:lnTo>
                  <a:lnTo>
                    <a:pt x="1923" y="1805"/>
                  </a:lnTo>
                  <a:lnTo>
                    <a:pt x="1924" y="1805"/>
                  </a:lnTo>
                  <a:lnTo>
                    <a:pt x="1926" y="1805"/>
                  </a:lnTo>
                  <a:lnTo>
                    <a:pt x="1926" y="1806"/>
                  </a:lnTo>
                  <a:lnTo>
                    <a:pt x="1927" y="1806"/>
                  </a:lnTo>
                  <a:lnTo>
                    <a:pt x="1927" y="1808"/>
                  </a:lnTo>
                  <a:lnTo>
                    <a:pt x="1927" y="1809"/>
                  </a:lnTo>
                  <a:lnTo>
                    <a:pt x="1927" y="1810"/>
                  </a:lnTo>
                  <a:lnTo>
                    <a:pt x="1927" y="1811"/>
                  </a:lnTo>
                  <a:lnTo>
                    <a:pt x="1928" y="1812"/>
                  </a:lnTo>
                  <a:lnTo>
                    <a:pt x="1928" y="1813"/>
                  </a:lnTo>
                  <a:lnTo>
                    <a:pt x="1929" y="1813"/>
                  </a:lnTo>
                  <a:lnTo>
                    <a:pt x="1929" y="1815"/>
                  </a:lnTo>
                  <a:lnTo>
                    <a:pt x="1929" y="1816"/>
                  </a:lnTo>
                  <a:lnTo>
                    <a:pt x="1930" y="1817"/>
                  </a:lnTo>
                  <a:lnTo>
                    <a:pt x="1929" y="1818"/>
                  </a:lnTo>
                  <a:lnTo>
                    <a:pt x="1929" y="1819"/>
                  </a:lnTo>
                  <a:lnTo>
                    <a:pt x="1930" y="1821"/>
                  </a:lnTo>
                  <a:lnTo>
                    <a:pt x="1931" y="1822"/>
                  </a:lnTo>
                  <a:lnTo>
                    <a:pt x="1931" y="1823"/>
                  </a:lnTo>
                  <a:lnTo>
                    <a:pt x="1931" y="1824"/>
                  </a:lnTo>
                  <a:lnTo>
                    <a:pt x="1931" y="1825"/>
                  </a:lnTo>
                  <a:lnTo>
                    <a:pt x="1931" y="1826"/>
                  </a:lnTo>
                  <a:lnTo>
                    <a:pt x="1933" y="1826"/>
                  </a:lnTo>
                  <a:lnTo>
                    <a:pt x="1933" y="1828"/>
                  </a:lnTo>
                  <a:lnTo>
                    <a:pt x="1933" y="1829"/>
                  </a:lnTo>
                  <a:lnTo>
                    <a:pt x="1934" y="1829"/>
                  </a:lnTo>
                  <a:lnTo>
                    <a:pt x="1935" y="1829"/>
                  </a:lnTo>
                  <a:lnTo>
                    <a:pt x="1935" y="1830"/>
                  </a:lnTo>
                  <a:lnTo>
                    <a:pt x="1935" y="1832"/>
                  </a:lnTo>
                  <a:lnTo>
                    <a:pt x="1934" y="1833"/>
                  </a:lnTo>
                  <a:lnTo>
                    <a:pt x="1933" y="1833"/>
                  </a:lnTo>
                  <a:lnTo>
                    <a:pt x="1933" y="1835"/>
                  </a:lnTo>
                  <a:lnTo>
                    <a:pt x="1935" y="1837"/>
                  </a:lnTo>
                  <a:lnTo>
                    <a:pt x="1936" y="1837"/>
                  </a:lnTo>
                  <a:lnTo>
                    <a:pt x="1936" y="1838"/>
                  </a:lnTo>
                  <a:lnTo>
                    <a:pt x="1939" y="1839"/>
                  </a:lnTo>
                  <a:lnTo>
                    <a:pt x="1940" y="1842"/>
                  </a:lnTo>
                  <a:lnTo>
                    <a:pt x="1940" y="1843"/>
                  </a:lnTo>
                  <a:lnTo>
                    <a:pt x="1941" y="1845"/>
                  </a:lnTo>
                  <a:lnTo>
                    <a:pt x="1942" y="1845"/>
                  </a:lnTo>
                  <a:lnTo>
                    <a:pt x="1942" y="1846"/>
                  </a:lnTo>
                  <a:lnTo>
                    <a:pt x="1942" y="1848"/>
                  </a:lnTo>
                  <a:lnTo>
                    <a:pt x="1943" y="1849"/>
                  </a:lnTo>
                  <a:lnTo>
                    <a:pt x="1944" y="1851"/>
                  </a:lnTo>
                  <a:lnTo>
                    <a:pt x="1944" y="1852"/>
                  </a:lnTo>
                  <a:lnTo>
                    <a:pt x="1944" y="1854"/>
                  </a:lnTo>
                  <a:lnTo>
                    <a:pt x="1944" y="1855"/>
                  </a:lnTo>
                  <a:lnTo>
                    <a:pt x="1943" y="1856"/>
                  </a:lnTo>
                  <a:lnTo>
                    <a:pt x="1943" y="1857"/>
                  </a:lnTo>
                  <a:lnTo>
                    <a:pt x="1943" y="1858"/>
                  </a:lnTo>
                  <a:lnTo>
                    <a:pt x="1943" y="1859"/>
                  </a:lnTo>
                  <a:lnTo>
                    <a:pt x="1943" y="1861"/>
                  </a:lnTo>
                  <a:lnTo>
                    <a:pt x="1943" y="1862"/>
                  </a:lnTo>
                  <a:lnTo>
                    <a:pt x="1943" y="1863"/>
                  </a:lnTo>
                  <a:lnTo>
                    <a:pt x="1943" y="1864"/>
                  </a:lnTo>
                  <a:lnTo>
                    <a:pt x="1942" y="1865"/>
                  </a:lnTo>
                  <a:lnTo>
                    <a:pt x="1942" y="1866"/>
                  </a:lnTo>
                  <a:lnTo>
                    <a:pt x="1943" y="1866"/>
                  </a:lnTo>
                  <a:lnTo>
                    <a:pt x="1943" y="1868"/>
                  </a:lnTo>
                  <a:lnTo>
                    <a:pt x="1944" y="1869"/>
                  </a:lnTo>
                  <a:lnTo>
                    <a:pt x="1946" y="1869"/>
                  </a:lnTo>
                  <a:lnTo>
                    <a:pt x="1947" y="1869"/>
                  </a:lnTo>
                  <a:lnTo>
                    <a:pt x="1948" y="1868"/>
                  </a:lnTo>
                  <a:lnTo>
                    <a:pt x="1949" y="1868"/>
                  </a:lnTo>
                  <a:lnTo>
                    <a:pt x="1950" y="1868"/>
                  </a:lnTo>
                  <a:lnTo>
                    <a:pt x="1951" y="1868"/>
                  </a:lnTo>
                  <a:lnTo>
                    <a:pt x="1953" y="1868"/>
                  </a:lnTo>
                  <a:lnTo>
                    <a:pt x="1953" y="1869"/>
                  </a:lnTo>
                  <a:lnTo>
                    <a:pt x="1954" y="1869"/>
                  </a:lnTo>
                  <a:lnTo>
                    <a:pt x="1954" y="1870"/>
                  </a:lnTo>
                  <a:lnTo>
                    <a:pt x="1954" y="1871"/>
                  </a:lnTo>
                  <a:lnTo>
                    <a:pt x="1955" y="1871"/>
                  </a:lnTo>
                  <a:lnTo>
                    <a:pt x="1956" y="1871"/>
                  </a:lnTo>
                  <a:lnTo>
                    <a:pt x="1957" y="1872"/>
                  </a:lnTo>
                  <a:lnTo>
                    <a:pt x="1959" y="1874"/>
                  </a:lnTo>
                  <a:lnTo>
                    <a:pt x="1960" y="1875"/>
                  </a:lnTo>
                  <a:lnTo>
                    <a:pt x="1961" y="1876"/>
                  </a:lnTo>
                  <a:lnTo>
                    <a:pt x="1961" y="1877"/>
                  </a:lnTo>
                  <a:lnTo>
                    <a:pt x="1961" y="1878"/>
                  </a:lnTo>
                  <a:lnTo>
                    <a:pt x="1962" y="1878"/>
                  </a:lnTo>
                  <a:lnTo>
                    <a:pt x="1963" y="1878"/>
                  </a:lnTo>
                  <a:lnTo>
                    <a:pt x="1964" y="1879"/>
                  </a:lnTo>
                  <a:lnTo>
                    <a:pt x="1966" y="1879"/>
                  </a:lnTo>
                  <a:lnTo>
                    <a:pt x="1967" y="1879"/>
                  </a:lnTo>
                  <a:lnTo>
                    <a:pt x="1967" y="1881"/>
                  </a:lnTo>
                  <a:lnTo>
                    <a:pt x="1968" y="1882"/>
                  </a:lnTo>
                  <a:lnTo>
                    <a:pt x="1969" y="1882"/>
                  </a:lnTo>
                  <a:lnTo>
                    <a:pt x="1969" y="1883"/>
                  </a:lnTo>
                  <a:lnTo>
                    <a:pt x="1970" y="1883"/>
                  </a:lnTo>
                  <a:lnTo>
                    <a:pt x="1972" y="1884"/>
                  </a:lnTo>
                  <a:lnTo>
                    <a:pt x="1972" y="1885"/>
                  </a:lnTo>
                  <a:lnTo>
                    <a:pt x="1973" y="1887"/>
                  </a:lnTo>
                  <a:lnTo>
                    <a:pt x="1974" y="1888"/>
                  </a:lnTo>
                  <a:lnTo>
                    <a:pt x="1975" y="1888"/>
                  </a:lnTo>
                  <a:lnTo>
                    <a:pt x="1976" y="1889"/>
                  </a:lnTo>
                  <a:lnTo>
                    <a:pt x="1977" y="1889"/>
                  </a:lnTo>
                  <a:lnTo>
                    <a:pt x="1979" y="1889"/>
                  </a:lnTo>
                  <a:lnTo>
                    <a:pt x="1980" y="1889"/>
                  </a:lnTo>
                  <a:lnTo>
                    <a:pt x="1980" y="1890"/>
                  </a:lnTo>
                  <a:lnTo>
                    <a:pt x="1981" y="1890"/>
                  </a:lnTo>
                  <a:lnTo>
                    <a:pt x="1982" y="1891"/>
                  </a:lnTo>
                  <a:lnTo>
                    <a:pt x="1983" y="1891"/>
                  </a:lnTo>
                  <a:lnTo>
                    <a:pt x="1985" y="1892"/>
                  </a:lnTo>
                  <a:lnTo>
                    <a:pt x="1985" y="1894"/>
                  </a:lnTo>
                  <a:lnTo>
                    <a:pt x="1985" y="1895"/>
                  </a:lnTo>
                  <a:lnTo>
                    <a:pt x="1986" y="1896"/>
                  </a:lnTo>
                  <a:lnTo>
                    <a:pt x="1986" y="1897"/>
                  </a:lnTo>
                  <a:lnTo>
                    <a:pt x="1987" y="1898"/>
                  </a:lnTo>
                  <a:lnTo>
                    <a:pt x="1988" y="1900"/>
                  </a:lnTo>
                  <a:lnTo>
                    <a:pt x="1988" y="1901"/>
                  </a:lnTo>
                  <a:lnTo>
                    <a:pt x="1989" y="1901"/>
                  </a:lnTo>
                  <a:lnTo>
                    <a:pt x="1990" y="1902"/>
                  </a:lnTo>
                  <a:lnTo>
                    <a:pt x="1990" y="1903"/>
                  </a:lnTo>
                  <a:lnTo>
                    <a:pt x="1990" y="1904"/>
                  </a:lnTo>
                  <a:lnTo>
                    <a:pt x="1990" y="1905"/>
                  </a:lnTo>
                  <a:lnTo>
                    <a:pt x="1990" y="1907"/>
                  </a:lnTo>
                  <a:lnTo>
                    <a:pt x="1992" y="1908"/>
                  </a:lnTo>
                  <a:lnTo>
                    <a:pt x="1990" y="1909"/>
                  </a:lnTo>
                  <a:lnTo>
                    <a:pt x="1992" y="1910"/>
                  </a:lnTo>
                  <a:lnTo>
                    <a:pt x="1992" y="1911"/>
                  </a:lnTo>
                  <a:lnTo>
                    <a:pt x="1992" y="1912"/>
                  </a:lnTo>
                  <a:lnTo>
                    <a:pt x="1990" y="1912"/>
                  </a:lnTo>
                  <a:lnTo>
                    <a:pt x="1989" y="1912"/>
                  </a:lnTo>
                  <a:lnTo>
                    <a:pt x="1988" y="1912"/>
                  </a:lnTo>
                  <a:lnTo>
                    <a:pt x="1987" y="1912"/>
                  </a:lnTo>
                  <a:lnTo>
                    <a:pt x="1986" y="1912"/>
                  </a:lnTo>
                  <a:lnTo>
                    <a:pt x="1986" y="1914"/>
                  </a:lnTo>
                  <a:lnTo>
                    <a:pt x="1986" y="1915"/>
                  </a:lnTo>
                  <a:lnTo>
                    <a:pt x="1985" y="1915"/>
                  </a:lnTo>
                  <a:lnTo>
                    <a:pt x="1983" y="1916"/>
                  </a:lnTo>
                  <a:lnTo>
                    <a:pt x="1983" y="1917"/>
                  </a:lnTo>
                  <a:lnTo>
                    <a:pt x="1982" y="1917"/>
                  </a:lnTo>
                  <a:lnTo>
                    <a:pt x="1982" y="1918"/>
                  </a:lnTo>
                  <a:lnTo>
                    <a:pt x="1981" y="1918"/>
                  </a:lnTo>
                  <a:lnTo>
                    <a:pt x="1981" y="1920"/>
                  </a:lnTo>
                  <a:lnTo>
                    <a:pt x="1980" y="1920"/>
                  </a:lnTo>
                  <a:lnTo>
                    <a:pt x="1979" y="1921"/>
                  </a:lnTo>
                  <a:lnTo>
                    <a:pt x="1977" y="1922"/>
                  </a:lnTo>
                  <a:lnTo>
                    <a:pt x="1977" y="1923"/>
                  </a:lnTo>
                  <a:lnTo>
                    <a:pt x="1976" y="1923"/>
                  </a:lnTo>
                  <a:lnTo>
                    <a:pt x="1976" y="1924"/>
                  </a:lnTo>
                  <a:lnTo>
                    <a:pt x="1975" y="1924"/>
                  </a:lnTo>
                  <a:lnTo>
                    <a:pt x="1974" y="1925"/>
                  </a:lnTo>
                  <a:lnTo>
                    <a:pt x="1974" y="1927"/>
                  </a:lnTo>
                  <a:lnTo>
                    <a:pt x="1974" y="1928"/>
                  </a:lnTo>
                  <a:lnTo>
                    <a:pt x="1974" y="1929"/>
                  </a:lnTo>
                  <a:lnTo>
                    <a:pt x="1973" y="1930"/>
                  </a:lnTo>
                  <a:lnTo>
                    <a:pt x="1972" y="1930"/>
                  </a:lnTo>
                  <a:lnTo>
                    <a:pt x="1970" y="1931"/>
                  </a:lnTo>
                  <a:lnTo>
                    <a:pt x="1968" y="1933"/>
                  </a:lnTo>
                  <a:lnTo>
                    <a:pt x="1966" y="1934"/>
                  </a:lnTo>
                  <a:lnTo>
                    <a:pt x="1964" y="1933"/>
                  </a:lnTo>
                  <a:lnTo>
                    <a:pt x="1962" y="1934"/>
                  </a:lnTo>
                  <a:lnTo>
                    <a:pt x="1961" y="1934"/>
                  </a:lnTo>
                  <a:lnTo>
                    <a:pt x="1960" y="1935"/>
                  </a:lnTo>
                  <a:lnTo>
                    <a:pt x="1960" y="1936"/>
                  </a:lnTo>
                  <a:lnTo>
                    <a:pt x="1959" y="1936"/>
                  </a:lnTo>
                  <a:lnTo>
                    <a:pt x="1959" y="1937"/>
                  </a:lnTo>
                  <a:lnTo>
                    <a:pt x="1957" y="1938"/>
                  </a:lnTo>
                  <a:lnTo>
                    <a:pt x="1957" y="1940"/>
                  </a:lnTo>
                  <a:lnTo>
                    <a:pt x="1956" y="1940"/>
                  </a:lnTo>
                  <a:lnTo>
                    <a:pt x="1956" y="1941"/>
                  </a:lnTo>
                  <a:lnTo>
                    <a:pt x="1955" y="1941"/>
                  </a:lnTo>
                  <a:lnTo>
                    <a:pt x="1954" y="1942"/>
                  </a:lnTo>
                  <a:lnTo>
                    <a:pt x="1953" y="1942"/>
                  </a:lnTo>
                  <a:lnTo>
                    <a:pt x="1951" y="1942"/>
                  </a:lnTo>
                  <a:lnTo>
                    <a:pt x="1950" y="1942"/>
                  </a:lnTo>
                  <a:lnTo>
                    <a:pt x="1949" y="1942"/>
                  </a:lnTo>
                  <a:lnTo>
                    <a:pt x="1948" y="1943"/>
                  </a:lnTo>
                  <a:lnTo>
                    <a:pt x="1948" y="1944"/>
                  </a:lnTo>
                  <a:lnTo>
                    <a:pt x="1947" y="1945"/>
                  </a:lnTo>
                  <a:lnTo>
                    <a:pt x="1946" y="1945"/>
                  </a:lnTo>
                  <a:lnTo>
                    <a:pt x="1944" y="1945"/>
                  </a:lnTo>
                  <a:lnTo>
                    <a:pt x="1944" y="1947"/>
                  </a:lnTo>
                  <a:lnTo>
                    <a:pt x="1943" y="1947"/>
                  </a:lnTo>
                  <a:lnTo>
                    <a:pt x="1942" y="1948"/>
                  </a:lnTo>
                  <a:lnTo>
                    <a:pt x="1940" y="1948"/>
                  </a:lnTo>
                  <a:lnTo>
                    <a:pt x="1940" y="1947"/>
                  </a:lnTo>
                  <a:lnTo>
                    <a:pt x="1939" y="1947"/>
                  </a:lnTo>
                  <a:lnTo>
                    <a:pt x="1939" y="1948"/>
                  </a:lnTo>
                  <a:lnTo>
                    <a:pt x="1937" y="1948"/>
                  </a:lnTo>
                  <a:lnTo>
                    <a:pt x="1936" y="1949"/>
                  </a:lnTo>
                  <a:lnTo>
                    <a:pt x="1935" y="1950"/>
                  </a:lnTo>
                  <a:lnTo>
                    <a:pt x="1934" y="1951"/>
                  </a:lnTo>
                  <a:lnTo>
                    <a:pt x="1934" y="1953"/>
                  </a:lnTo>
                  <a:lnTo>
                    <a:pt x="1934" y="1954"/>
                  </a:lnTo>
                  <a:lnTo>
                    <a:pt x="1933" y="1955"/>
                  </a:lnTo>
                  <a:lnTo>
                    <a:pt x="1933" y="1956"/>
                  </a:lnTo>
                  <a:lnTo>
                    <a:pt x="1933" y="1958"/>
                  </a:lnTo>
                  <a:lnTo>
                    <a:pt x="1933" y="1960"/>
                  </a:lnTo>
                  <a:lnTo>
                    <a:pt x="1933" y="1961"/>
                  </a:lnTo>
                  <a:lnTo>
                    <a:pt x="1933" y="1962"/>
                  </a:lnTo>
                  <a:lnTo>
                    <a:pt x="1933" y="1963"/>
                  </a:lnTo>
                  <a:lnTo>
                    <a:pt x="1933" y="1964"/>
                  </a:lnTo>
                  <a:lnTo>
                    <a:pt x="1933" y="1966"/>
                  </a:lnTo>
                  <a:lnTo>
                    <a:pt x="1933" y="1967"/>
                  </a:lnTo>
                  <a:lnTo>
                    <a:pt x="1933" y="1968"/>
                  </a:lnTo>
                  <a:lnTo>
                    <a:pt x="1931" y="1969"/>
                  </a:lnTo>
                  <a:lnTo>
                    <a:pt x="1930" y="1970"/>
                  </a:lnTo>
                  <a:lnTo>
                    <a:pt x="1929" y="1970"/>
                  </a:lnTo>
                  <a:lnTo>
                    <a:pt x="1928" y="1970"/>
                  </a:lnTo>
                  <a:lnTo>
                    <a:pt x="1927" y="1970"/>
                  </a:lnTo>
                  <a:lnTo>
                    <a:pt x="1927" y="1971"/>
                  </a:lnTo>
                  <a:lnTo>
                    <a:pt x="1927" y="1973"/>
                  </a:lnTo>
                  <a:lnTo>
                    <a:pt x="1928" y="1973"/>
                  </a:lnTo>
                  <a:lnTo>
                    <a:pt x="1928" y="1974"/>
                  </a:lnTo>
                  <a:lnTo>
                    <a:pt x="1929" y="1974"/>
                  </a:lnTo>
                  <a:lnTo>
                    <a:pt x="1928" y="1975"/>
                  </a:lnTo>
                  <a:lnTo>
                    <a:pt x="1927" y="1975"/>
                  </a:lnTo>
                  <a:lnTo>
                    <a:pt x="1926" y="1976"/>
                  </a:lnTo>
                  <a:lnTo>
                    <a:pt x="1926" y="1977"/>
                  </a:lnTo>
                  <a:lnTo>
                    <a:pt x="1924" y="1977"/>
                  </a:lnTo>
                  <a:lnTo>
                    <a:pt x="1923" y="1979"/>
                  </a:lnTo>
                  <a:lnTo>
                    <a:pt x="1923" y="1980"/>
                  </a:lnTo>
                  <a:lnTo>
                    <a:pt x="1922" y="1980"/>
                  </a:lnTo>
                  <a:lnTo>
                    <a:pt x="1922" y="1981"/>
                  </a:lnTo>
                  <a:lnTo>
                    <a:pt x="1921" y="1981"/>
                  </a:lnTo>
                  <a:lnTo>
                    <a:pt x="1921" y="1982"/>
                  </a:lnTo>
                  <a:lnTo>
                    <a:pt x="1920" y="1982"/>
                  </a:lnTo>
                  <a:lnTo>
                    <a:pt x="1918" y="1983"/>
                  </a:lnTo>
                  <a:lnTo>
                    <a:pt x="1917" y="1983"/>
                  </a:lnTo>
                  <a:lnTo>
                    <a:pt x="1916" y="1983"/>
                  </a:lnTo>
                  <a:lnTo>
                    <a:pt x="1916" y="1984"/>
                  </a:lnTo>
                  <a:lnTo>
                    <a:pt x="1915" y="1986"/>
                  </a:lnTo>
                  <a:lnTo>
                    <a:pt x="1915" y="1987"/>
                  </a:lnTo>
                  <a:lnTo>
                    <a:pt x="1914" y="1988"/>
                  </a:lnTo>
                  <a:lnTo>
                    <a:pt x="1914" y="1989"/>
                  </a:lnTo>
                  <a:lnTo>
                    <a:pt x="1914" y="1990"/>
                  </a:lnTo>
                  <a:lnTo>
                    <a:pt x="1915" y="1991"/>
                  </a:lnTo>
                  <a:lnTo>
                    <a:pt x="1916" y="1991"/>
                  </a:lnTo>
                  <a:lnTo>
                    <a:pt x="1916" y="1993"/>
                  </a:lnTo>
                  <a:lnTo>
                    <a:pt x="1917" y="1994"/>
                  </a:lnTo>
                  <a:lnTo>
                    <a:pt x="1918" y="1994"/>
                  </a:lnTo>
                  <a:lnTo>
                    <a:pt x="1918" y="1995"/>
                  </a:lnTo>
                  <a:lnTo>
                    <a:pt x="1918" y="1996"/>
                  </a:lnTo>
                  <a:lnTo>
                    <a:pt x="1918" y="1997"/>
                  </a:lnTo>
                  <a:lnTo>
                    <a:pt x="1917" y="1997"/>
                  </a:lnTo>
                  <a:lnTo>
                    <a:pt x="1916" y="1996"/>
                  </a:lnTo>
                  <a:lnTo>
                    <a:pt x="1915" y="1996"/>
                  </a:lnTo>
                  <a:lnTo>
                    <a:pt x="1915" y="1997"/>
                  </a:lnTo>
                  <a:lnTo>
                    <a:pt x="1916" y="1997"/>
                  </a:lnTo>
                  <a:lnTo>
                    <a:pt x="1916" y="1999"/>
                  </a:lnTo>
                  <a:lnTo>
                    <a:pt x="1917" y="2000"/>
                  </a:lnTo>
                  <a:lnTo>
                    <a:pt x="1918" y="2001"/>
                  </a:lnTo>
                  <a:lnTo>
                    <a:pt x="1920" y="2002"/>
                  </a:lnTo>
                  <a:lnTo>
                    <a:pt x="1920" y="2003"/>
                  </a:lnTo>
                  <a:lnTo>
                    <a:pt x="1920" y="2004"/>
                  </a:lnTo>
                  <a:lnTo>
                    <a:pt x="1920" y="2006"/>
                  </a:lnTo>
                  <a:lnTo>
                    <a:pt x="1918" y="2006"/>
                  </a:lnTo>
                  <a:lnTo>
                    <a:pt x="1917" y="2006"/>
                  </a:lnTo>
                  <a:lnTo>
                    <a:pt x="1917" y="2007"/>
                  </a:lnTo>
                  <a:lnTo>
                    <a:pt x="1916" y="2006"/>
                  </a:lnTo>
                  <a:lnTo>
                    <a:pt x="1915" y="2006"/>
                  </a:lnTo>
                  <a:lnTo>
                    <a:pt x="1915" y="2007"/>
                  </a:lnTo>
                  <a:lnTo>
                    <a:pt x="1915" y="2008"/>
                  </a:lnTo>
                  <a:lnTo>
                    <a:pt x="1915" y="2009"/>
                  </a:lnTo>
                  <a:lnTo>
                    <a:pt x="1915" y="2010"/>
                  </a:lnTo>
                  <a:lnTo>
                    <a:pt x="1916" y="2012"/>
                  </a:lnTo>
                  <a:lnTo>
                    <a:pt x="1916" y="2013"/>
                  </a:lnTo>
                  <a:lnTo>
                    <a:pt x="1916" y="2014"/>
                  </a:lnTo>
                  <a:lnTo>
                    <a:pt x="1916" y="2015"/>
                  </a:lnTo>
                  <a:lnTo>
                    <a:pt x="1915" y="2016"/>
                  </a:lnTo>
                  <a:lnTo>
                    <a:pt x="1915" y="2017"/>
                  </a:lnTo>
                  <a:lnTo>
                    <a:pt x="1916" y="2017"/>
                  </a:lnTo>
                  <a:lnTo>
                    <a:pt x="1916" y="2020"/>
                  </a:lnTo>
                  <a:lnTo>
                    <a:pt x="1917" y="2021"/>
                  </a:lnTo>
                  <a:lnTo>
                    <a:pt x="1917" y="2022"/>
                  </a:lnTo>
                  <a:lnTo>
                    <a:pt x="1917" y="2023"/>
                  </a:lnTo>
                  <a:lnTo>
                    <a:pt x="1917" y="2024"/>
                  </a:lnTo>
                  <a:lnTo>
                    <a:pt x="1918" y="2024"/>
                  </a:lnTo>
                  <a:lnTo>
                    <a:pt x="1918" y="2026"/>
                  </a:lnTo>
                  <a:lnTo>
                    <a:pt x="1918" y="2027"/>
                  </a:lnTo>
                  <a:lnTo>
                    <a:pt x="1920" y="2028"/>
                  </a:lnTo>
                  <a:lnTo>
                    <a:pt x="1920" y="2029"/>
                  </a:lnTo>
                  <a:lnTo>
                    <a:pt x="1920" y="2030"/>
                  </a:lnTo>
                  <a:lnTo>
                    <a:pt x="1920" y="2032"/>
                  </a:lnTo>
                  <a:lnTo>
                    <a:pt x="1920" y="2033"/>
                  </a:lnTo>
                  <a:lnTo>
                    <a:pt x="1918" y="2034"/>
                  </a:lnTo>
                  <a:lnTo>
                    <a:pt x="1918" y="2035"/>
                  </a:lnTo>
                  <a:lnTo>
                    <a:pt x="1918" y="2036"/>
                  </a:lnTo>
                  <a:lnTo>
                    <a:pt x="1920" y="2036"/>
                  </a:lnTo>
                  <a:lnTo>
                    <a:pt x="1920" y="2037"/>
                  </a:lnTo>
                  <a:lnTo>
                    <a:pt x="1921" y="2039"/>
                  </a:lnTo>
                  <a:lnTo>
                    <a:pt x="1921" y="2040"/>
                  </a:lnTo>
                  <a:lnTo>
                    <a:pt x="1922" y="2040"/>
                  </a:lnTo>
                  <a:lnTo>
                    <a:pt x="1922" y="2041"/>
                  </a:lnTo>
                  <a:lnTo>
                    <a:pt x="1922" y="2042"/>
                  </a:lnTo>
                  <a:lnTo>
                    <a:pt x="1921" y="2043"/>
                  </a:lnTo>
                  <a:lnTo>
                    <a:pt x="1921" y="2045"/>
                  </a:lnTo>
                  <a:lnTo>
                    <a:pt x="1920" y="2045"/>
                  </a:lnTo>
                  <a:lnTo>
                    <a:pt x="1918" y="2046"/>
                  </a:lnTo>
                  <a:lnTo>
                    <a:pt x="1917" y="2046"/>
                  </a:lnTo>
                  <a:lnTo>
                    <a:pt x="1916" y="2047"/>
                  </a:lnTo>
                  <a:lnTo>
                    <a:pt x="1915" y="2047"/>
                  </a:lnTo>
                  <a:lnTo>
                    <a:pt x="1915" y="2048"/>
                  </a:lnTo>
                  <a:lnTo>
                    <a:pt x="1915" y="2049"/>
                  </a:lnTo>
                  <a:lnTo>
                    <a:pt x="1914" y="2050"/>
                  </a:lnTo>
                  <a:lnTo>
                    <a:pt x="1915" y="2052"/>
                  </a:lnTo>
                  <a:lnTo>
                    <a:pt x="1916" y="2052"/>
                  </a:lnTo>
                  <a:lnTo>
                    <a:pt x="1917" y="2052"/>
                  </a:lnTo>
                  <a:lnTo>
                    <a:pt x="1917" y="2053"/>
                  </a:lnTo>
                  <a:lnTo>
                    <a:pt x="1917" y="2054"/>
                  </a:lnTo>
                  <a:lnTo>
                    <a:pt x="1916" y="2054"/>
                  </a:lnTo>
                  <a:lnTo>
                    <a:pt x="1915" y="2054"/>
                  </a:lnTo>
                  <a:lnTo>
                    <a:pt x="1914" y="2054"/>
                  </a:lnTo>
                  <a:lnTo>
                    <a:pt x="1914" y="2055"/>
                  </a:lnTo>
                  <a:lnTo>
                    <a:pt x="1915" y="2056"/>
                  </a:lnTo>
                  <a:lnTo>
                    <a:pt x="1916" y="2058"/>
                  </a:lnTo>
                  <a:lnTo>
                    <a:pt x="1916" y="2059"/>
                  </a:lnTo>
                  <a:lnTo>
                    <a:pt x="1915" y="2060"/>
                  </a:lnTo>
                  <a:lnTo>
                    <a:pt x="1915" y="2061"/>
                  </a:lnTo>
                  <a:lnTo>
                    <a:pt x="1915" y="2062"/>
                  </a:lnTo>
                  <a:lnTo>
                    <a:pt x="1916" y="2063"/>
                  </a:lnTo>
                  <a:lnTo>
                    <a:pt x="1916" y="2065"/>
                  </a:lnTo>
                  <a:lnTo>
                    <a:pt x="1915" y="2065"/>
                  </a:lnTo>
                  <a:lnTo>
                    <a:pt x="1915" y="2066"/>
                  </a:lnTo>
                  <a:lnTo>
                    <a:pt x="1914" y="2066"/>
                  </a:lnTo>
                  <a:lnTo>
                    <a:pt x="1914" y="2067"/>
                  </a:lnTo>
                  <a:lnTo>
                    <a:pt x="1913" y="2068"/>
                  </a:lnTo>
                  <a:lnTo>
                    <a:pt x="1913" y="2069"/>
                  </a:lnTo>
                  <a:lnTo>
                    <a:pt x="1913" y="2070"/>
                  </a:lnTo>
                  <a:lnTo>
                    <a:pt x="1913" y="2072"/>
                  </a:lnTo>
                  <a:lnTo>
                    <a:pt x="1914" y="2073"/>
                  </a:lnTo>
                  <a:lnTo>
                    <a:pt x="1914" y="2074"/>
                  </a:lnTo>
                  <a:lnTo>
                    <a:pt x="1914" y="2075"/>
                  </a:lnTo>
                  <a:lnTo>
                    <a:pt x="1915" y="2076"/>
                  </a:lnTo>
                  <a:lnTo>
                    <a:pt x="1916" y="2078"/>
                  </a:lnTo>
                  <a:lnTo>
                    <a:pt x="1915" y="2078"/>
                  </a:lnTo>
                  <a:lnTo>
                    <a:pt x="1915" y="2079"/>
                  </a:lnTo>
                  <a:lnTo>
                    <a:pt x="1914" y="2079"/>
                  </a:lnTo>
                  <a:lnTo>
                    <a:pt x="1913" y="2080"/>
                  </a:lnTo>
                  <a:lnTo>
                    <a:pt x="1911" y="2081"/>
                  </a:lnTo>
                  <a:lnTo>
                    <a:pt x="1910" y="2081"/>
                  </a:lnTo>
                  <a:lnTo>
                    <a:pt x="1910" y="2082"/>
                  </a:lnTo>
                  <a:lnTo>
                    <a:pt x="1909" y="2082"/>
                  </a:lnTo>
                  <a:lnTo>
                    <a:pt x="1909" y="2083"/>
                  </a:lnTo>
                  <a:lnTo>
                    <a:pt x="1909" y="2085"/>
                  </a:lnTo>
                  <a:lnTo>
                    <a:pt x="1909" y="2086"/>
                  </a:lnTo>
                  <a:lnTo>
                    <a:pt x="1908" y="2087"/>
                  </a:lnTo>
                  <a:lnTo>
                    <a:pt x="1907" y="2088"/>
                  </a:lnTo>
                  <a:lnTo>
                    <a:pt x="1905" y="2088"/>
                  </a:lnTo>
                  <a:lnTo>
                    <a:pt x="1904" y="2088"/>
                  </a:lnTo>
                  <a:lnTo>
                    <a:pt x="1904" y="2089"/>
                  </a:lnTo>
                  <a:lnTo>
                    <a:pt x="1903" y="2089"/>
                  </a:lnTo>
                  <a:lnTo>
                    <a:pt x="1902" y="2091"/>
                  </a:lnTo>
                  <a:lnTo>
                    <a:pt x="1902" y="2092"/>
                  </a:lnTo>
                  <a:lnTo>
                    <a:pt x="1901" y="2093"/>
                  </a:lnTo>
                  <a:lnTo>
                    <a:pt x="1901" y="2094"/>
                  </a:lnTo>
                  <a:lnTo>
                    <a:pt x="1900" y="2095"/>
                  </a:lnTo>
                  <a:lnTo>
                    <a:pt x="1900" y="2096"/>
                  </a:lnTo>
                  <a:lnTo>
                    <a:pt x="1898" y="2096"/>
                  </a:lnTo>
                  <a:lnTo>
                    <a:pt x="1898" y="2098"/>
                  </a:lnTo>
                  <a:lnTo>
                    <a:pt x="1897" y="2099"/>
                  </a:lnTo>
                  <a:lnTo>
                    <a:pt x="1896" y="2100"/>
                  </a:lnTo>
                  <a:lnTo>
                    <a:pt x="1897" y="2101"/>
                  </a:lnTo>
                  <a:lnTo>
                    <a:pt x="1897" y="2102"/>
                  </a:lnTo>
                  <a:lnTo>
                    <a:pt x="1896" y="2102"/>
                  </a:lnTo>
                  <a:lnTo>
                    <a:pt x="1896" y="2103"/>
                  </a:lnTo>
                  <a:lnTo>
                    <a:pt x="1896" y="2105"/>
                  </a:lnTo>
                  <a:lnTo>
                    <a:pt x="1896" y="2106"/>
                  </a:lnTo>
                  <a:lnTo>
                    <a:pt x="1895" y="2107"/>
                  </a:lnTo>
                  <a:lnTo>
                    <a:pt x="1894" y="2108"/>
                  </a:lnTo>
                  <a:lnTo>
                    <a:pt x="1893" y="2109"/>
                  </a:lnTo>
                  <a:lnTo>
                    <a:pt x="1891" y="2109"/>
                  </a:lnTo>
                  <a:lnTo>
                    <a:pt x="1891" y="2111"/>
                  </a:lnTo>
                  <a:lnTo>
                    <a:pt x="1890" y="2111"/>
                  </a:lnTo>
                  <a:lnTo>
                    <a:pt x="1889" y="2109"/>
                  </a:lnTo>
                  <a:lnTo>
                    <a:pt x="1888" y="2109"/>
                  </a:lnTo>
                  <a:lnTo>
                    <a:pt x="1887" y="2109"/>
                  </a:lnTo>
                  <a:lnTo>
                    <a:pt x="1885" y="2109"/>
                  </a:lnTo>
                  <a:lnTo>
                    <a:pt x="1884" y="2109"/>
                  </a:lnTo>
                  <a:lnTo>
                    <a:pt x="1883" y="2109"/>
                  </a:lnTo>
                  <a:lnTo>
                    <a:pt x="1882" y="2109"/>
                  </a:lnTo>
                  <a:lnTo>
                    <a:pt x="1882" y="2111"/>
                  </a:lnTo>
                  <a:lnTo>
                    <a:pt x="1882" y="2112"/>
                  </a:lnTo>
                  <a:lnTo>
                    <a:pt x="1881" y="2112"/>
                  </a:lnTo>
                  <a:lnTo>
                    <a:pt x="1880" y="2112"/>
                  </a:lnTo>
                  <a:lnTo>
                    <a:pt x="1878" y="2112"/>
                  </a:lnTo>
                  <a:lnTo>
                    <a:pt x="1877" y="2112"/>
                  </a:lnTo>
                  <a:lnTo>
                    <a:pt x="1877" y="2113"/>
                  </a:lnTo>
                  <a:lnTo>
                    <a:pt x="1877" y="2114"/>
                  </a:lnTo>
                  <a:lnTo>
                    <a:pt x="1878" y="2115"/>
                  </a:lnTo>
                  <a:lnTo>
                    <a:pt x="1880" y="2115"/>
                  </a:lnTo>
                  <a:lnTo>
                    <a:pt x="1880" y="2116"/>
                  </a:lnTo>
                  <a:lnTo>
                    <a:pt x="1881" y="2118"/>
                  </a:lnTo>
                  <a:lnTo>
                    <a:pt x="1881" y="2119"/>
                  </a:lnTo>
                  <a:lnTo>
                    <a:pt x="1882" y="2122"/>
                  </a:lnTo>
                  <a:lnTo>
                    <a:pt x="1882" y="2124"/>
                  </a:lnTo>
                  <a:lnTo>
                    <a:pt x="1882" y="2125"/>
                  </a:lnTo>
                  <a:lnTo>
                    <a:pt x="1882" y="2126"/>
                  </a:lnTo>
                  <a:lnTo>
                    <a:pt x="1882" y="2127"/>
                  </a:lnTo>
                  <a:lnTo>
                    <a:pt x="1882" y="2128"/>
                  </a:lnTo>
                  <a:lnTo>
                    <a:pt x="1881" y="2128"/>
                  </a:lnTo>
                  <a:lnTo>
                    <a:pt x="1881" y="2129"/>
                  </a:lnTo>
                  <a:lnTo>
                    <a:pt x="1881" y="2131"/>
                  </a:lnTo>
                  <a:lnTo>
                    <a:pt x="1880" y="2132"/>
                  </a:lnTo>
                  <a:lnTo>
                    <a:pt x="1878" y="2132"/>
                  </a:lnTo>
                  <a:lnTo>
                    <a:pt x="1878" y="2133"/>
                  </a:lnTo>
                  <a:lnTo>
                    <a:pt x="1877" y="2133"/>
                  </a:lnTo>
                  <a:lnTo>
                    <a:pt x="1876" y="2134"/>
                  </a:lnTo>
                  <a:lnTo>
                    <a:pt x="1876" y="2135"/>
                  </a:lnTo>
                  <a:lnTo>
                    <a:pt x="1876" y="2137"/>
                  </a:lnTo>
                  <a:lnTo>
                    <a:pt x="1876" y="2138"/>
                  </a:lnTo>
                  <a:lnTo>
                    <a:pt x="1877" y="2139"/>
                  </a:lnTo>
                  <a:lnTo>
                    <a:pt x="1878" y="2140"/>
                  </a:lnTo>
                  <a:lnTo>
                    <a:pt x="1880" y="2140"/>
                  </a:lnTo>
                  <a:lnTo>
                    <a:pt x="1881" y="2140"/>
                  </a:lnTo>
                  <a:lnTo>
                    <a:pt x="1882" y="2141"/>
                  </a:lnTo>
                  <a:lnTo>
                    <a:pt x="1883" y="2141"/>
                  </a:lnTo>
                  <a:lnTo>
                    <a:pt x="1884" y="2141"/>
                  </a:lnTo>
                  <a:lnTo>
                    <a:pt x="1884" y="2142"/>
                  </a:lnTo>
                  <a:lnTo>
                    <a:pt x="1885" y="2142"/>
                  </a:lnTo>
                  <a:lnTo>
                    <a:pt x="1887" y="2144"/>
                  </a:lnTo>
                  <a:lnTo>
                    <a:pt x="1887" y="2145"/>
                  </a:lnTo>
                  <a:lnTo>
                    <a:pt x="1887" y="2146"/>
                  </a:lnTo>
                  <a:lnTo>
                    <a:pt x="1887" y="2147"/>
                  </a:lnTo>
                  <a:lnTo>
                    <a:pt x="1885" y="2147"/>
                  </a:lnTo>
                  <a:lnTo>
                    <a:pt x="1885" y="2148"/>
                  </a:lnTo>
                  <a:lnTo>
                    <a:pt x="1884" y="2148"/>
                  </a:lnTo>
                  <a:lnTo>
                    <a:pt x="1884" y="2149"/>
                  </a:lnTo>
                  <a:lnTo>
                    <a:pt x="1884" y="2151"/>
                  </a:lnTo>
                  <a:lnTo>
                    <a:pt x="1885" y="2152"/>
                  </a:lnTo>
                  <a:lnTo>
                    <a:pt x="1885" y="2153"/>
                  </a:lnTo>
                  <a:lnTo>
                    <a:pt x="1887" y="2153"/>
                  </a:lnTo>
                  <a:lnTo>
                    <a:pt x="1887" y="2154"/>
                  </a:lnTo>
                  <a:lnTo>
                    <a:pt x="1887" y="2155"/>
                  </a:lnTo>
                  <a:lnTo>
                    <a:pt x="1887" y="2157"/>
                  </a:lnTo>
                  <a:lnTo>
                    <a:pt x="1885" y="2158"/>
                  </a:lnTo>
                  <a:lnTo>
                    <a:pt x="1885" y="2159"/>
                  </a:lnTo>
                  <a:lnTo>
                    <a:pt x="1885" y="2160"/>
                  </a:lnTo>
                  <a:lnTo>
                    <a:pt x="1887" y="2160"/>
                  </a:lnTo>
                  <a:lnTo>
                    <a:pt x="1887" y="2161"/>
                  </a:lnTo>
                  <a:lnTo>
                    <a:pt x="1887" y="2162"/>
                  </a:lnTo>
                  <a:lnTo>
                    <a:pt x="1887" y="2164"/>
                  </a:lnTo>
                  <a:lnTo>
                    <a:pt x="1885" y="2165"/>
                  </a:lnTo>
                  <a:lnTo>
                    <a:pt x="1885" y="2166"/>
                  </a:lnTo>
                  <a:lnTo>
                    <a:pt x="1885" y="2167"/>
                  </a:lnTo>
                  <a:lnTo>
                    <a:pt x="1885" y="2168"/>
                  </a:lnTo>
                  <a:lnTo>
                    <a:pt x="1885" y="2170"/>
                  </a:lnTo>
                  <a:lnTo>
                    <a:pt x="1885" y="2171"/>
                  </a:lnTo>
                  <a:lnTo>
                    <a:pt x="1884" y="2172"/>
                  </a:lnTo>
                  <a:lnTo>
                    <a:pt x="1884" y="2173"/>
                  </a:lnTo>
                  <a:lnTo>
                    <a:pt x="1883" y="2174"/>
                  </a:lnTo>
                  <a:lnTo>
                    <a:pt x="1883" y="2175"/>
                  </a:lnTo>
                  <a:lnTo>
                    <a:pt x="1882" y="2175"/>
                  </a:lnTo>
                  <a:lnTo>
                    <a:pt x="1881" y="2179"/>
                  </a:lnTo>
                  <a:lnTo>
                    <a:pt x="1881" y="2181"/>
                  </a:lnTo>
                  <a:lnTo>
                    <a:pt x="1881" y="2182"/>
                  </a:lnTo>
                  <a:lnTo>
                    <a:pt x="1880" y="2184"/>
                  </a:lnTo>
                  <a:lnTo>
                    <a:pt x="1881" y="2185"/>
                  </a:lnTo>
                  <a:lnTo>
                    <a:pt x="1881" y="2186"/>
                  </a:lnTo>
                  <a:lnTo>
                    <a:pt x="1882" y="2186"/>
                  </a:lnTo>
                  <a:lnTo>
                    <a:pt x="1883" y="2186"/>
                  </a:lnTo>
                  <a:lnTo>
                    <a:pt x="1884" y="2186"/>
                  </a:lnTo>
                  <a:lnTo>
                    <a:pt x="1884" y="2187"/>
                  </a:lnTo>
                  <a:lnTo>
                    <a:pt x="1884" y="2188"/>
                  </a:lnTo>
                  <a:lnTo>
                    <a:pt x="1884" y="2190"/>
                  </a:lnTo>
                  <a:lnTo>
                    <a:pt x="1885" y="2192"/>
                  </a:lnTo>
                  <a:lnTo>
                    <a:pt x="1887" y="2192"/>
                  </a:lnTo>
                  <a:lnTo>
                    <a:pt x="1887" y="2193"/>
                  </a:lnTo>
                  <a:lnTo>
                    <a:pt x="1887" y="2194"/>
                  </a:lnTo>
                  <a:lnTo>
                    <a:pt x="1887" y="2195"/>
                  </a:lnTo>
                  <a:lnTo>
                    <a:pt x="1887" y="2197"/>
                  </a:lnTo>
                  <a:lnTo>
                    <a:pt x="1888" y="2197"/>
                  </a:lnTo>
                  <a:lnTo>
                    <a:pt x="1888" y="2198"/>
                  </a:lnTo>
                  <a:lnTo>
                    <a:pt x="1889" y="2198"/>
                  </a:lnTo>
                  <a:lnTo>
                    <a:pt x="1890" y="2198"/>
                  </a:lnTo>
                  <a:lnTo>
                    <a:pt x="1890" y="2197"/>
                  </a:lnTo>
                  <a:lnTo>
                    <a:pt x="1891" y="2195"/>
                  </a:lnTo>
                  <a:lnTo>
                    <a:pt x="1893" y="2194"/>
                  </a:lnTo>
                  <a:lnTo>
                    <a:pt x="1893" y="2195"/>
                  </a:lnTo>
                  <a:lnTo>
                    <a:pt x="1894" y="2195"/>
                  </a:lnTo>
                  <a:lnTo>
                    <a:pt x="1895" y="2197"/>
                  </a:lnTo>
                  <a:lnTo>
                    <a:pt x="1896" y="2199"/>
                  </a:lnTo>
                  <a:lnTo>
                    <a:pt x="1897" y="2199"/>
                  </a:lnTo>
                  <a:lnTo>
                    <a:pt x="1900" y="2200"/>
                  </a:lnTo>
                  <a:lnTo>
                    <a:pt x="1901" y="2200"/>
                  </a:lnTo>
                  <a:lnTo>
                    <a:pt x="1902" y="2200"/>
                  </a:lnTo>
                  <a:lnTo>
                    <a:pt x="1903" y="2200"/>
                  </a:lnTo>
                  <a:lnTo>
                    <a:pt x="1903" y="2199"/>
                  </a:lnTo>
                  <a:lnTo>
                    <a:pt x="1904" y="2199"/>
                  </a:lnTo>
                  <a:lnTo>
                    <a:pt x="1905" y="2198"/>
                  </a:lnTo>
                  <a:lnTo>
                    <a:pt x="1907" y="2198"/>
                  </a:lnTo>
                  <a:lnTo>
                    <a:pt x="1908" y="2198"/>
                  </a:lnTo>
                  <a:lnTo>
                    <a:pt x="1909" y="2198"/>
                  </a:lnTo>
                  <a:lnTo>
                    <a:pt x="1910" y="2198"/>
                  </a:lnTo>
                  <a:lnTo>
                    <a:pt x="1911" y="2198"/>
                  </a:lnTo>
                  <a:lnTo>
                    <a:pt x="1913" y="2198"/>
                  </a:lnTo>
                  <a:lnTo>
                    <a:pt x="1914" y="2198"/>
                  </a:lnTo>
                  <a:lnTo>
                    <a:pt x="1915" y="2198"/>
                  </a:lnTo>
                  <a:lnTo>
                    <a:pt x="1916" y="2199"/>
                  </a:lnTo>
                  <a:lnTo>
                    <a:pt x="1917" y="2199"/>
                  </a:lnTo>
                  <a:lnTo>
                    <a:pt x="1917" y="2200"/>
                  </a:lnTo>
                  <a:lnTo>
                    <a:pt x="1918" y="2200"/>
                  </a:lnTo>
                  <a:lnTo>
                    <a:pt x="1920" y="2201"/>
                  </a:lnTo>
                  <a:lnTo>
                    <a:pt x="1920" y="2203"/>
                  </a:lnTo>
                  <a:lnTo>
                    <a:pt x="1921" y="2205"/>
                  </a:lnTo>
                  <a:lnTo>
                    <a:pt x="1921" y="2206"/>
                  </a:lnTo>
                  <a:lnTo>
                    <a:pt x="1921" y="2207"/>
                  </a:lnTo>
                  <a:lnTo>
                    <a:pt x="1921" y="2208"/>
                  </a:lnTo>
                  <a:lnTo>
                    <a:pt x="1921" y="2210"/>
                  </a:lnTo>
                  <a:lnTo>
                    <a:pt x="1922" y="2212"/>
                  </a:lnTo>
                  <a:lnTo>
                    <a:pt x="1922" y="2213"/>
                  </a:lnTo>
                  <a:lnTo>
                    <a:pt x="1923" y="2213"/>
                  </a:lnTo>
                  <a:lnTo>
                    <a:pt x="1923" y="2212"/>
                  </a:lnTo>
                  <a:lnTo>
                    <a:pt x="1924" y="2212"/>
                  </a:lnTo>
                  <a:lnTo>
                    <a:pt x="1926" y="2212"/>
                  </a:lnTo>
                  <a:lnTo>
                    <a:pt x="1927" y="2212"/>
                  </a:lnTo>
                  <a:lnTo>
                    <a:pt x="1927" y="2213"/>
                  </a:lnTo>
                  <a:lnTo>
                    <a:pt x="1927" y="2214"/>
                  </a:lnTo>
                  <a:lnTo>
                    <a:pt x="1927" y="2215"/>
                  </a:lnTo>
                  <a:lnTo>
                    <a:pt x="1927" y="2217"/>
                  </a:lnTo>
                  <a:lnTo>
                    <a:pt x="1926" y="2218"/>
                  </a:lnTo>
                  <a:lnTo>
                    <a:pt x="1926" y="2219"/>
                  </a:lnTo>
                  <a:lnTo>
                    <a:pt x="1924" y="2219"/>
                  </a:lnTo>
                  <a:lnTo>
                    <a:pt x="1924" y="2220"/>
                  </a:lnTo>
                  <a:lnTo>
                    <a:pt x="1924" y="2221"/>
                  </a:lnTo>
                  <a:lnTo>
                    <a:pt x="1924" y="2223"/>
                  </a:lnTo>
                  <a:lnTo>
                    <a:pt x="1924" y="2224"/>
                  </a:lnTo>
                  <a:lnTo>
                    <a:pt x="1926" y="2224"/>
                  </a:lnTo>
                  <a:lnTo>
                    <a:pt x="1926" y="2225"/>
                  </a:lnTo>
                  <a:lnTo>
                    <a:pt x="1927" y="2225"/>
                  </a:lnTo>
                  <a:lnTo>
                    <a:pt x="1927" y="2226"/>
                  </a:lnTo>
                  <a:lnTo>
                    <a:pt x="1928" y="2226"/>
                  </a:lnTo>
                  <a:lnTo>
                    <a:pt x="1928" y="2227"/>
                  </a:lnTo>
                  <a:lnTo>
                    <a:pt x="1928" y="2228"/>
                  </a:lnTo>
                  <a:lnTo>
                    <a:pt x="1928" y="2230"/>
                  </a:lnTo>
                  <a:lnTo>
                    <a:pt x="1927" y="2233"/>
                  </a:lnTo>
                  <a:lnTo>
                    <a:pt x="1927" y="2234"/>
                  </a:lnTo>
                  <a:lnTo>
                    <a:pt x="1927" y="2237"/>
                  </a:lnTo>
                  <a:lnTo>
                    <a:pt x="1927" y="2241"/>
                  </a:lnTo>
                  <a:lnTo>
                    <a:pt x="1926" y="2243"/>
                  </a:lnTo>
                  <a:lnTo>
                    <a:pt x="1922" y="2246"/>
                  </a:lnTo>
                  <a:lnTo>
                    <a:pt x="1920" y="2247"/>
                  </a:lnTo>
                  <a:lnTo>
                    <a:pt x="1918" y="2249"/>
                  </a:lnTo>
                  <a:lnTo>
                    <a:pt x="1917" y="2249"/>
                  </a:lnTo>
                  <a:lnTo>
                    <a:pt x="1917" y="2250"/>
                  </a:lnTo>
                  <a:lnTo>
                    <a:pt x="1917" y="2251"/>
                  </a:lnTo>
                  <a:lnTo>
                    <a:pt x="1916" y="2251"/>
                  </a:lnTo>
                  <a:lnTo>
                    <a:pt x="1916" y="2252"/>
                  </a:lnTo>
                  <a:lnTo>
                    <a:pt x="1915" y="2252"/>
                  </a:lnTo>
                  <a:lnTo>
                    <a:pt x="1915" y="2253"/>
                  </a:lnTo>
                  <a:lnTo>
                    <a:pt x="1914" y="2254"/>
                  </a:lnTo>
                  <a:lnTo>
                    <a:pt x="1914" y="2256"/>
                  </a:lnTo>
                  <a:lnTo>
                    <a:pt x="1914" y="2257"/>
                  </a:lnTo>
                  <a:lnTo>
                    <a:pt x="1914" y="2258"/>
                  </a:lnTo>
                  <a:lnTo>
                    <a:pt x="1915" y="2259"/>
                  </a:lnTo>
                  <a:lnTo>
                    <a:pt x="1915" y="2260"/>
                  </a:lnTo>
                  <a:lnTo>
                    <a:pt x="1915" y="2261"/>
                  </a:lnTo>
                  <a:lnTo>
                    <a:pt x="1913" y="2261"/>
                  </a:lnTo>
                  <a:lnTo>
                    <a:pt x="1913" y="2264"/>
                  </a:lnTo>
                  <a:lnTo>
                    <a:pt x="1908" y="2264"/>
                  </a:lnTo>
                  <a:lnTo>
                    <a:pt x="1908" y="2265"/>
                  </a:lnTo>
                  <a:lnTo>
                    <a:pt x="1904" y="2265"/>
                  </a:lnTo>
                  <a:lnTo>
                    <a:pt x="1904" y="2267"/>
                  </a:lnTo>
                  <a:lnTo>
                    <a:pt x="1898" y="2267"/>
                  </a:lnTo>
                  <a:lnTo>
                    <a:pt x="1898" y="2269"/>
                  </a:lnTo>
                  <a:lnTo>
                    <a:pt x="1897" y="2269"/>
                  </a:lnTo>
                  <a:lnTo>
                    <a:pt x="1896" y="2269"/>
                  </a:lnTo>
                  <a:lnTo>
                    <a:pt x="1895" y="2267"/>
                  </a:lnTo>
                  <a:lnTo>
                    <a:pt x="1894" y="2267"/>
                  </a:lnTo>
                  <a:lnTo>
                    <a:pt x="1893" y="2267"/>
                  </a:lnTo>
                  <a:lnTo>
                    <a:pt x="1891" y="2267"/>
                  </a:lnTo>
                  <a:lnTo>
                    <a:pt x="1890" y="2267"/>
                  </a:lnTo>
                  <a:lnTo>
                    <a:pt x="1889" y="2267"/>
                  </a:lnTo>
                  <a:lnTo>
                    <a:pt x="1888" y="2267"/>
                  </a:lnTo>
                  <a:lnTo>
                    <a:pt x="1887" y="2266"/>
                  </a:lnTo>
                  <a:lnTo>
                    <a:pt x="1885" y="2266"/>
                  </a:lnTo>
                  <a:lnTo>
                    <a:pt x="1884" y="2266"/>
                  </a:lnTo>
                  <a:lnTo>
                    <a:pt x="1883" y="2265"/>
                  </a:lnTo>
                  <a:lnTo>
                    <a:pt x="1882" y="2265"/>
                  </a:lnTo>
                  <a:lnTo>
                    <a:pt x="1881" y="2265"/>
                  </a:lnTo>
                  <a:lnTo>
                    <a:pt x="1881" y="2266"/>
                  </a:lnTo>
                  <a:lnTo>
                    <a:pt x="1880" y="2266"/>
                  </a:lnTo>
                  <a:lnTo>
                    <a:pt x="1880" y="2267"/>
                  </a:lnTo>
                  <a:lnTo>
                    <a:pt x="1878" y="2269"/>
                  </a:lnTo>
                  <a:lnTo>
                    <a:pt x="1878" y="2270"/>
                  </a:lnTo>
                  <a:lnTo>
                    <a:pt x="1878" y="2271"/>
                  </a:lnTo>
                  <a:lnTo>
                    <a:pt x="1877" y="2271"/>
                  </a:lnTo>
                  <a:lnTo>
                    <a:pt x="1876" y="2271"/>
                  </a:lnTo>
                  <a:lnTo>
                    <a:pt x="1869" y="2271"/>
                  </a:lnTo>
                  <a:lnTo>
                    <a:pt x="1856" y="2272"/>
                  </a:lnTo>
                  <a:lnTo>
                    <a:pt x="1841" y="2273"/>
                  </a:lnTo>
                  <a:lnTo>
                    <a:pt x="1832" y="2274"/>
                  </a:lnTo>
                  <a:lnTo>
                    <a:pt x="1823" y="2276"/>
                  </a:lnTo>
                  <a:lnTo>
                    <a:pt x="1814" y="2276"/>
                  </a:lnTo>
                  <a:lnTo>
                    <a:pt x="1801" y="2277"/>
                  </a:lnTo>
                  <a:lnTo>
                    <a:pt x="1790" y="2278"/>
                  </a:lnTo>
                  <a:lnTo>
                    <a:pt x="1776" y="2279"/>
                  </a:lnTo>
                  <a:lnTo>
                    <a:pt x="1763" y="2280"/>
                  </a:lnTo>
                  <a:lnTo>
                    <a:pt x="1752" y="2282"/>
                  </a:lnTo>
                  <a:lnTo>
                    <a:pt x="1749" y="2282"/>
                  </a:lnTo>
                  <a:lnTo>
                    <a:pt x="1743" y="2282"/>
                  </a:lnTo>
                  <a:lnTo>
                    <a:pt x="1731" y="2283"/>
                  </a:lnTo>
                  <a:lnTo>
                    <a:pt x="1727" y="2283"/>
                  </a:lnTo>
                  <a:lnTo>
                    <a:pt x="1725" y="2283"/>
                  </a:lnTo>
                  <a:lnTo>
                    <a:pt x="1711" y="2285"/>
                  </a:lnTo>
                  <a:lnTo>
                    <a:pt x="1700" y="2285"/>
                  </a:lnTo>
                  <a:lnTo>
                    <a:pt x="1687" y="2286"/>
                  </a:lnTo>
                  <a:lnTo>
                    <a:pt x="1683" y="2287"/>
                  </a:lnTo>
                  <a:lnTo>
                    <a:pt x="1674" y="2287"/>
                  </a:lnTo>
                  <a:lnTo>
                    <a:pt x="1665" y="2289"/>
                  </a:lnTo>
                  <a:lnTo>
                    <a:pt x="1653" y="2290"/>
                  </a:lnTo>
                  <a:lnTo>
                    <a:pt x="1643" y="2291"/>
                  </a:lnTo>
                  <a:lnTo>
                    <a:pt x="1627" y="2292"/>
                  </a:lnTo>
                  <a:lnTo>
                    <a:pt x="1612" y="2293"/>
                  </a:lnTo>
                  <a:lnTo>
                    <a:pt x="1609" y="2293"/>
                  </a:lnTo>
                  <a:lnTo>
                    <a:pt x="1602" y="2294"/>
                  </a:lnTo>
                  <a:lnTo>
                    <a:pt x="1593" y="2296"/>
                  </a:lnTo>
                  <a:lnTo>
                    <a:pt x="1584" y="2296"/>
                  </a:lnTo>
                  <a:lnTo>
                    <a:pt x="1574" y="2297"/>
                  </a:lnTo>
                  <a:lnTo>
                    <a:pt x="1566" y="2298"/>
                  </a:lnTo>
                  <a:lnTo>
                    <a:pt x="1558" y="2299"/>
                  </a:lnTo>
                  <a:lnTo>
                    <a:pt x="1552" y="2299"/>
                  </a:lnTo>
                  <a:lnTo>
                    <a:pt x="1538" y="2300"/>
                  </a:lnTo>
                  <a:lnTo>
                    <a:pt x="1533" y="2300"/>
                  </a:lnTo>
                  <a:lnTo>
                    <a:pt x="1526" y="2302"/>
                  </a:lnTo>
                  <a:lnTo>
                    <a:pt x="1523" y="2302"/>
                  </a:lnTo>
                  <a:lnTo>
                    <a:pt x="1513" y="2303"/>
                  </a:lnTo>
                  <a:lnTo>
                    <a:pt x="1509" y="2303"/>
                  </a:lnTo>
                  <a:lnTo>
                    <a:pt x="1506" y="2304"/>
                  </a:lnTo>
                  <a:lnTo>
                    <a:pt x="1502" y="2304"/>
                  </a:lnTo>
                  <a:lnTo>
                    <a:pt x="1496" y="2305"/>
                  </a:lnTo>
                  <a:lnTo>
                    <a:pt x="1494" y="2305"/>
                  </a:lnTo>
                  <a:lnTo>
                    <a:pt x="1487" y="2305"/>
                  </a:lnTo>
                  <a:lnTo>
                    <a:pt x="1480" y="2306"/>
                  </a:lnTo>
                  <a:lnTo>
                    <a:pt x="1475" y="2306"/>
                  </a:lnTo>
                  <a:lnTo>
                    <a:pt x="1472" y="2307"/>
                  </a:lnTo>
                  <a:lnTo>
                    <a:pt x="1470" y="2307"/>
                  </a:lnTo>
                  <a:lnTo>
                    <a:pt x="1462" y="2307"/>
                  </a:lnTo>
                  <a:lnTo>
                    <a:pt x="1454" y="2309"/>
                  </a:lnTo>
                  <a:lnTo>
                    <a:pt x="1443" y="2310"/>
                  </a:lnTo>
                  <a:lnTo>
                    <a:pt x="1437" y="2311"/>
                  </a:lnTo>
                  <a:lnTo>
                    <a:pt x="1436" y="2311"/>
                  </a:lnTo>
                  <a:lnTo>
                    <a:pt x="1435" y="2311"/>
                  </a:lnTo>
                  <a:lnTo>
                    <a:pt x="1430" y="2311"/>
                  </a:lnTo>
                  <a:lnTo>
                    <a:pt x="1421" y="2312"/>
                  </a:lnTo>
                  <a:lnTo>
                    <a:pt x="1416" y="2312"/>
                  </a:lnTo>
                  <a:lnTo>
                    <a:pt x="1413" y="2313"/>
                  </a:lnTo>
                  <a:lnTo>
                    <a:pt x="1411" y="2313"/>
                  </a:lnTo>
                  <a:lnTo>
                    <a:pt x="1411" y="2312"/>
                  </a:lnTo>
                  <a:lnTo>
                    <a:pt x="1411" y="2311"/>
                  </a:lnTo>
                  <a:lnTo>
                    <a:pt x="1411" y="2309"/>
                  </a:lnTo>
                  <a:lnTo>
                    <a:pt x="1410" y="2307"/>
                  </a:lnTo>
                  <a:lnTo>
                    <a:pt x="1410" y="2306"/>
                  </a:lnTo>
                  <a:lnTo>
                    <a:pt x="1410" y="2305"/>
                  </a:lnTo>
                  <a:lnTo>
                    <a:pt x="1410" y="2304"/>
                  </a:lnTo>
                  <a:lnTo>
                    <a:pt x="1410" y="2303"/>
                  </a:lnTo>
                  <a:lnTo>
                    <a:pt x="1410" y="2302"/>
                  </a:lnTo>
                  <a:lnTo>
                    <a:pt x="1410" y="2299"/>
                  </a:lnTo>
                  <a:lnTo>
                    <a:pt x="1410" y="2298"/>
                  </a:lnTo>
                  <a:lnTo>
                    <a:pt x="1410" y="2297"/>
                  </a:lnTo>
                  <a:lnTo>
                    <a:pt x="1410" y="2296"/>
                  </a:lnTo>
                  <a:lnTo>
                    <a:pt x="1409" y="2293"/>
                  </a:lnTo>
                  <a:lnTo>
                    <a:pt x="1409" y="2292"/>
                  </a:lnTo>
                  <a:lnTo>
                    <a:pt x="1409" y="2291"/>
                  </a:lnTo>
                  <a:lnTo>
                    <a:pt x="1408" y="2291"/>
                  </a:lnTo>
                  <a:lnTo>
                    <a:pt x="1408" y="2290"/>
                  </a:lnTo>
                  <a:lnTo>
                    <a:pt x="1407" y="2287"/>
                  </a:lnTo>
                  <a:lnTo>
                    <a:pt x="1405" y="2286"/>
                  </a:lnTo>
                  <a:lnTo>
                    <a:pt x="1404" y="2284"/>
                  </a:lnTo>
                  <a:lnTo>
                    <a:pt x="1404" y="2283"/>
                  </a:lnTo>
                  <a:lnTo>
                    <a:pt x="1403" y="2282"/>
                  </a:lnTo>
                  <a:lnTo>
                    <a:pt x="1402" y="2280"/>
                  </a:lnTo>
                  <a:lnTo>
                    <a:pt x="1401" y="2279"/>
                  </a:lnTo>
                  <a:lnTo>
                    <a:pt x="1400" y="2278"/>
                  </a:lnTo>
                  <a:lnTo>
                    <a:pt x="1398" y="2278"/>
                  </a:lnTo>
                  <a:lnTo>
                    <a:pt x="1397" y="2278"/>
                  </a:lnTo>
                  <a:lnTo>
                    <a:pt x="1396" y="2278"/>
                  </a:lnTo>
                  <a:lnTo>
                    <a:pt x="1395" y="2278"/>
                  </a:lnTo>
                  <a:lnTo>
                    <a:pt x="1394" y="2278"/>
                  </a:lnTo>
                  <a:lnTo>
                    <a:pt x="1393" y="2279"/>
                  </a:lnTo>
                  <a:lnTo>
                    <a:pt x="1393" y="2278"/>
                  </a:lnTo>
                  <a:lnTo>
                    <a:pt x="1391" y="2276"/>
                  </a:lnTo>
                  <a:lnTo>
                    <a:pt x="1393" y="2276"/>
                  </a:lnTo>
                  <a:lnTo>
                    <a:pt x="1393" y="2274"/>
                  </a:lnTo>
                  <a:lnTo>
                    <a:pt x="1394" y="2273"/>
                  </a:lnTo>
                  <a:lnTo>
                    <a:pt x="1394" y="2272"/>
                  </a:lnTo>
                  <a:lnTo>
                    <a:pt x="1395" y="2272"/>
                  </a:lnTo>
                  <a:lnTo>
                    <a:pt x="1396" y="2272"/>
                  </a:lnTo>
                  <a:lnTo>
                    <a:pt x="1397" y="2271"/>
                  </a:lnTo>
                  <a:lnTo>
                    <a:pt x="1398" y="2272"/>
                  </a:lnTo>
                  <a:lnTo>
                    <a:pt x="1400" y="2272"/>
                  </a:lnTo>
                  <a:lnTo>
                    <a:pt x="1400" y="2273"/>
                  </a:lnTo>
                  <a:lnTo>
                    <a:pt x="1398" y="2273"/>
                  </a:lnTo>
                  <a:lnTo>
                    <a:pt x="1400" y="2273"/>
                  </a:lnTo>
                  <a:lnTo>
                    <a:pt x="1401" y="2274"/>
                  </a:lnTo>
                  <a:lnTo>
                    <a:pt x="1402" y="2274"/>
                  </a:lnTo>
                  <a:lnTo>
                    <a:pt x="1403" y="2276"/>
                  </a:lnTo>
                  <a:lnTo>
                    <a:pt x="1404" y="2277"/>
                  </a:lnTo>
                  <a:lnTo>
                    <a:pt x="1404" y="2278"/>
                  </a:lnTo>
                  <a:lnTo>
                    <a:pt x="1404" y="2279"/>
                  </a:lnTo>
                  <a:lnTo>
                    <a:pt x="1403" y="2280"/>
                  </a:lnTo>
                  <a:lnTo>
                    <a:pt x="1403" y="2279"/>
                  </a:lnTo>
                  <a:lnTo>
                    <a:pt x="1402" y="2279"/>
                  </a:lnTo>
                  <a:lnTo>
                    <a:pt x="1403" y="2280"/>
                  </a:lnTo>
                  <a:lnTo>
                    <a:pt x="1404" y="2280"/>
                  </a:lnTo>
                  <a:lnTo>
                    <a:pt x="1405" y="2279"/>
                  </a:lnTo>
                  <a:lnTo>
                    <a:pt x="1405" y="2280"/>
                  </a:lnTo>
                  <a:lnTo>
                    <a:pt x="1407" y="2280"/>
                  </a:lnTo>
                  <a:lnTo>
                    <a:pt x="1405" y="2280"/>
                  </a:lnTo>
                  <a:lnTo>
                    <a:pt x="1404" y="2282"/>
                  </a:lnTo>
                  <a:lnTo>
                    <a:pt x="1404" y="2283"/>
                  </a:lnTo>
                  <a:lnTo>
                    <a:pt x="1405" y="2283"/>
                  </a:lnTo>
                  <a:lnTo>
                    <a:pt x="1405" y="2284"/>
                  </a:lnTo>
                  <a:lnTo>
                    <a:pt x="1407" y="2285"/>
                  </a:lnTo>
                  <a:lnTo>
                    <a:pt x="1408" y="2285"/>
                  </a:lnTo>
                  <a:lnTo>
                    <a:pt x="1407" y="2285"/>
                  </a:lnTo>
                  <a:lnTo>
                    <a:pt x="1407" y="2286"/>
                  </a:lnTo>
                  <a:lnTo>
                    <a:pt x="1408" y="2286"/>
                  </a:lnTo>
                  <a:lnTo>
                    <a:pt x="1409" y="2289"/>
                  </a:lnTo>
                  <a:lnTo>
                    <a:pt x="1409" y="2290"/>
                  </a:lnTo>
                  <a:lnTo>
                    <a:pt x="1409" y="2291"/>
                  </a:lnTo>
                  <a:lnTo>
                    <a:pt x="1410" y="2290"/>
                  </a:lnTo>
                  <a:lnTo>
                    <a:pt x="1410" y="2291"/>
                  </a:lnTo>
                  <a:lnTo>
                    <a:pt x="1410" y="2292"/>
                  </a:lnTo>
                  <a:lnTo>
                    <a:pt x="1411" y="2293"/>
                  </a:lnTo>
                  <a:lnTo>
                    <a:pt x="1410" y="2293"/>
                  </a:lnTo>
                  <a:lnTo>
                    <a:pt x="1410" y="2292"/>
                  </a:lnTo>
                  <a:lnTo>
                    <a:pt x="1410" y="2293"/>
                  </a:lnTo>
                  <a:lnTo>
                    <a:pt x="1411" y="2293"/>
                  </a:lnTo>
                  <a:lnTo>
                    <a:pt x="1410" y="2294"/>
                  </a:lnTo>
                  <a:lnTo>
                    <a:pt x="1410" y="2296"/>
                  </a:lnTo>
                  <a:lnTo>
                    <a:pt x="1411" y="2297"/>
                  </a:lnTo>
                  <a:lnTo>
                    <a:pt x="1413" y="2297"/>
                  </a:lnTo>
                  <a:lnTo>
                    <a:pt x="1413" y="2298"/>
                  </a:lnTo>
                  <a:lnTo>
                    <a:pt x="1413" y="2299"/>
                  </a:lnTo>
                  <a:lnTo>
                    <a:pt x="1413" y="2300"/>
                  </a:lnTo>
                  <a:lnTo>
                    <a:pt x="1414" y="2300"/>
                  </a:lnTo>
                  <a:lnTo>
                    <a:pt x="1415" y="2300"/>
                  </a:lnTo>
                  <a:lnTo>
                    <a:pt x="1416" y="2300"/>
                  </a:lnTo>
                  <a:lnTo>
                    <a:pt x="1417" y="2299"/>
                  </a:lnTo>
                  <a:lnTo>
                    <a:pt x="1417" y="2298"/>
                  </a:lnTo>
                  <a:lnTo>
                    <a:pt x="1417" y="2297"/>
                  </a:lnTo>
                  <a:lnTo>
                    <a:pt x="1417" y="2296"/>
                  </a:lnTo>
                  <a:lnTo>
                    <a:pt x="1417" y="2294"/>
                  </a:lnTo>
                  <a:lnTo>
                    <a:pt x="1417" y="2293"/>
                  </a:lnTo>
                  <a:lnTo>
                    <a:pt x="1416" y="2293"/>
                  </a:lnTo>
                  <a:lnTo>
                    <a:pt x="1416" y="2292"/>
                  </a:lnTo>
                  <a:lnTo>
                    <a:pt x="1415" y="2292"/>
                  </a:lnTo>
                  <a:lnTo>
                    <a:pt x="1415" y="2291"/>
                  </a:lnTo>
                  <a:lnTo>
                    <a:pt x="1415" y="2290"/>
                  </a:lnTo>
                  <a:lnTo>
                    <a:pt x="1414" y="2289"/>
                  </a:lnTo>
                  <a:lnTo>
                    <a:pt x="1414" y="2287"/>
                  </a:lnTo>
                  <a:lnTo>
                    <a:pt x="1415" y="2286"/>
                  </a:lnTo>
                  <a:lnTo>
                    <a:pt x="1414" y="2286"/>
                  </a:lnTo>
                  <a:lnTo>
                    <a:pt x="1413" y="2287"/>
                  </a:lnTo>
                  <a:lnTo>
                    <a:pt x="1413" y="2286"/>
                  </a:lnTo>
                  <a:lnTo>
                    <a:pt x="1413" y="2285"/>
                  </a:lnTo>
                  <a:lnTo>
                    <a:pt x="1413" y="2284"/>
                  </a:lnTo>
                  <a:lnTo>
                    <a:pt x="1413" y="2283"/>
                  </a:lnTo>
                  <a:lnTo>
                    <a:pt x="1411" y="2282"/>
                  </a:lnTo>
                  <a:lnTo>
                    <a:pt x="1413" y="2282"/>
                  </a:lnTo>
                  <a:lnTo>
                    <a:pt x="1414" y="2282"/>
                  </a:lnTo>
                  <a:lnTo>
                    <a:pt x="1414" y="2280"/>
                  </a:lnTo>
                  <a:lnTo>
                    <a:pt x="1413" y="2282"/>
                  </a:lnTo>
                  <a:lnTo>
                    <a:pt x="1411" y="2280"/>
                  </a:lnTo>
                  <a:lnTo>
                    <a:pt x="1411" y="2279"/>
                  </a:lnTo>
                  <a:lnTo>
                    <a:pt x="1410" y="2279"/>
                  </a:lnTo>
                  <a:lnTo>
                    <a:pt x="1410" y="2278"/>
                  </a:lnTo>
                  <a:lnTo>
                    <a:pt x="1409" y="2278"/>
                  </a:lnTo>
                  <a:lnTo>
                    <a:pt x="1409" y="2277"/>
                  </a:lnTo>
                  <a:lnTo>
                    <a:pt x="1408" y="2277"/>
                  </a:lnTo>
                  <a:lnTo>
                    <a:pt x="1408" y="2278"/>
                  </a:lnTo>
                  <a:lnTo>
                    <a:pt x="1408" y="2277"/>
                  </a:lnTo>
                  <a:lnTo>
                    <a:pt x="1407" y="2277"/>
                  </a:lnTo>
                  <a:lnTo>
                    <a:pt x="1407" y="2276"/>
                  </a:lnTo>
                  <a:lnTo>
                    <a:pt x="1405" y="2276"/>
                  </a:lnTo>
                  <a:lnTo>
                    <a:pt x="1404" y="2274"/>
                  </a:lnTo>
                  <a:lnTo>
                    <a:pt x="1405" y="2274"/>
                  </a:lnTo>
                  <a:lnTo>
                    <a:pt x="1404" y="2274"/>
                  </a:lnTo>
                  <a:lnTo>
                    <a:pt x="1404" y="2273"/>
                  </a:lnTo>
                  <a:lnTo>
                    <a:pt x="1404" y="2274"/>
                  </a:lnTo>
                  <a:lnTo>
                    <a:pt x="1403" y="2273"/>
                  </a:lnTo>
                  <a:lnTo>
                    <a:pt x="1402" y="2272"/>
                  </a:lnTo>
                  <a:lnTo>
                    <a:pt x="1402" y="2271"/>
                  </a:lnTo>
                  <a:lnTo>
                    <a:pt x="1402" y="2270"/>
                  </a:lnTo>
                  <a:lnTo>
                    <a:pt x="1402" y="2269"/>
                  </a:lnTo>
                  <a:lnTo>
                    <a:pt x="1401" y="2269"/>
                  </a:lnTo>
                  <a:lnTo>
                    <a:pt x="1400" y="2269"/>
                  </a:lnTo>
                  <a:lnTo>
                    <a:pt x="1398" y="2269"/>
                  </a:lnTo>
                  <a:lnTo>
                    <a:pt x="1400" y="2270"/>
                  </a:lnTo>
                  <a:lnTo>
                    <a:pt x="1398" y="2270"/>
                  </a:lnTo>
                  <a:lnTo>
                    <a:pt x="1397" y="2270"/>
                  </a:lnTo>
                  <a:lnTo>
                    <a:pt x="1395" y="2270"/>
                  </a:lnTo>
                  <a:lnTo>
                    <a:pt x="1396" y="2269"/>
                  </a:lnTo>
                  <a:lnTo>
                    <a:pt x="1397" y="2269"/>
                  </a:lnTo>
                  <a:lnTo>
                    <a:pt x="1395" y="2269"/>
                  </a:lnTo>
                  <a:lnTo>
                    <a:pt x="1395" y="2267"/>
                  </a:lnTo>
                  <a:lnTo>
                    <a:pt x="1396" y="2266"/>
                  </a:lnTo>
                  <a:lnTo>
                    <a:pt x="1396" y="2265"/>
                  </a:lnTo>
                  <a:lnTo>
                    <a:pt x="1395" y="2265"/>
                  </a:lnTo>
                  <a:lnTo>
                    <a:pt x="1395" y="2266"/>
                  </a:lnTo>
                  <a:lnTo>
                    <a:pt x="1395" y="2267"/>
                  </a:lnTo>
                  <a:lnTo>
                    <a:pt x="1394" y="2269"/>
                  </a:lnTo>
                  <a:lnTo>
                    <a:pt x="1394" y="2270"/>
                  </a:lnTo>
                  <a:lnTo>
                    <a:pt x="1393" y="2270"/>
                  </a:lnTo>
                  <a:lnTo>
                    <a:pt x="1391" y="2270"/>
                  </a:lnTo>
                  <a:lnTo>
                    <a:pt x="1393" y="2271"/>
                  </a:lnTo>
                  <a:lnTo>
                    <a:pt x="1394" y="2271"/>
                  </a:lnTo>
                  <a:lnTo>
                    <a:pt x="1393" y="2271"/>
                  </a:lnTo>
                  <a:lnTo>
                    <a:pt x="1393" y="2272"/>
                  </a:lnTo>
                  <a:lnTo>
                    <a:pt x="1391" y="2273"/>
                  </a:lnTo>
                  <a:lnTo>
                    <a:pt x="1390" y="2273"/>
                  </a:lnTo>
                  <a:lnTo>
                    <a:pt x="1391" y="2273"/>
                  </a:lnTo>
                  <a:lnTo>
                    <a:pt x="1393" y="2271"/>
                  </a:lnTo>
                  <a:lnTo>
                    <a:pt x="1391" y="2271"/>
                  </a:lnTo>
                  <a:lnTo>
                    <a:pt x="1390" y="2271"/>
                  </a:lnTo>
                  <a:lnTo>
                    <a:pt x="1390" y="2272"/>
                  </a:lnTo>
                  <a:lnTo>
                    <a:pt x="1390" y="2273"/>
                  </a:lnTo>
                  <a:lnTo>
                    <a:pt x="1390" y="2274"/>
                  </a:lnTo>
                  <a:lnTo>
                    <a:pt x="1390" y="2276"/>
                  </a:lnTo>
                  <a:lnTo>
                    <a:pt x="1389" y="2277"/>
                  </a:lnTo>
                  <a:lnTo>
                    <a:pt x="1390" y="2278"/>
                  </a:lnTo>
                  <a:lnTo>
                    <a:pt x="1390" y="2279"/>
                  </a:lnTo>
                  <a:lnTo>
                    <a:pt x="1390" y="2280"/>
                  </a:lnTo>
                  <a:lnTo>
                    <a:pt x="1390" y="2282"/>
                  </a:lnTo>
                  <a:lnTo>
                    <a:pt x="1390" y="2283"/>
                  </a:lnTo>
                  <a:lnTo>
                    <a:pt x="1389" y="2283"/>
                  </a:lnTo>
                  <a:lnTo>
                    <a:pt x="1388" y="2282"/>
                  </a:lnTo>
                  <a:lnTo>
                    <a:pt x="1388" y="2280"/>
                  </a:lnTo>
                  <a:lnTo>
                    <a:pt x="1388" y="2279"/>
                  </a:lnTo>
                  <a:lnTo>
                    <a:pt x="1388" y="2278"/>
                  </a:lnTo>
                  <a:lnTo>
                    <a:pt x="1387" y="2277"/>
                  </a:lnTo>
                  <a:lnTo>
                    <a:pt x="1387" y="2276"/>
                  </a:lnTo>
                  <a:lnTo>
                    <a:pt x="1387" y="2274"/>
                  </a:lnTo>
                  <a:lnTo>
                    <a:pt x="1387" y="2273"/>
                  </a:lnTo>
                  <a:lnTo>
                    <a:pt x="1387" y="2272"/>
                  </a:lnTo>
                  <a:lnTo>
                    <a:pt x="1387" y="2271"/>
                  </a:lnTo>
                  <a:lnTo>
                    <a:pt x="1385" y="2270"/>
                  </a:lnTo>
                  <a:lnTo>
                    <a:pt x="1387" y="2270"/>
                  </a:lnTo>
                  <a:lnTo>
                    <a:pt x="1385" y="2270"/>
                  </a:lnTo>
                  <a:lnTo>
                    <a:pt x="1385" y="2269"/>
                  </a:lnTo>
                  <a:lnTo>
                    <a:pt x="1387" y="2269"/>
                  </a:lnTo>
                  <a:lnTo>
                    <a:pt x="1387" y="2267"/>
                  </a:lnTo>
                  <a:lnTo>
                    <a:pt x="1387" y="2266"/>
                  </a:lnTo>
                  <a:lnTo>
                    <a:pt x="1387" y="2265"/>
                  </a:lnTo>
                  <a:lnTo>
                    <a:pt x="1387" y="2264"/>
                  </a:lnTo>
                  <a:lnTo>
                    <a:pt x="1387" y="2263"/>
                  </a:lnTo>
                  <a:lnTo>
                    <a:pt x="1389" y="2263"/>
                  </a:lnTo>
                  <a:lnTo>
                    <a:pt x="1389" y="2261"/>
                  </a:lnTo>
                  <a:lnTo>
                    <a:pt x="1389" y="2260"/>
                  </a:lnTo>
                  <a:lnTo>
                    <a:pt x="1389" y="2261"/>
                  </a:lnTo>
                  <a:lnTo>
                    <a:pt x="1390" y="2260"/>
                  </a:lnTo>
                  <a:lnTo>
                    <a:pt x="1389" y="2260"/>
                  </a:lnTo>
                  <a:lnTo>
                    <a:pt x="1389" y="2259"/>
                  </a:lnTo>
                  <a:lnTo>
                    <a:pt x="1390" y="2259"/>
                  </a:lnTo>
                  <a:lnTo>
                    <a:pt x="1391" y="2259"/>
                  </a:lnTo>
                  <a:lnTo>
                    <a:pt x="1393" y="2259"/>
                  </a:lnTo>
                  <a:lnTo>
                    <a:pt x="1394" y="2260"/>
                  </a:lnTo>
                  <a:lnTo>
                    <a:pt x="1395" y="2260"/>
                  </a:lnTo>
                  <a:lnTo>
                    <a:pt x="1395" y="2259"/>
                  </a:lnTo>
                  <a:lnTo>
                    <a:pt x="1396" y="2259"/>
                  </a:lnTo>
                  <a:lnTo>
                    <a:pt x="1395" y="2259"/>
                  </a:lnTo>
                  <a:lnTo>
                    <a:pt x="1395" y="2258"/>
                  </a:lnTo>
                  <a:lnTo>
                    <a:pt x="1395" y="2257"/>
                  </a:lnTo>
                  <a:lnTo>
                    <a:pt x="1395" y="2256"/>
                  </a:lnTo>
                  <a:lnTo>
                    <a:pt x="1395" y="2254"/>
                  </a:lnTo>
                  <a:lnTo>
                    <a:pt x="1396" y="2254"/>
                  </a:lnTo>
                  <a:lnTo>
                    <a:pt x="1395" y="2254"/>
                  </a:lnTo>
                  <a:lnTo>
                    <a:pt x="1395" y="2253"/>
                  </a:lnTo>
                  <a:lnTo>
                    <a:pt x="1395" y="2252"/>
                  </a:lnTo>
                  <a:lnTo>
                    <a:pt x="1394" y="2252"/>
                  </a:lnTo>
                  <a:lnTo>
                    <a:pt x="1394" y="2253"/>
                  </a:lnTo>
                  <a:lnTo>
                    <a:pt x="1395" y="2253"/>
                  </a:lnTo>
                  <a:lnTo>
                    <a:pt x="1394" y="2253"/>
                  </a:lnTo>
                  <a:lnTo>
                    <a:pt x="1393" y="2253"/>
                  </a:lnTo>
                  <a:lnTo>
                    <a:pt x="1391" y="2253"/>
                  </a:lnTo>
                  <a:lnTo>
                    <a:pt x="1391" y="2254"/>
                  </a:lnTo>
                  <a:lnTo>
                    <a:pt x="1391" y="2256"/>
                  </a:lnTo>
                  <a:lnTo>
                    <a:pt x="1390" y="2256"/>
                  </a:lnTo>
                  <a:lnTo>
                    <a:pt x="1390" y="2257"/>
                  </a:lnTo>
                  <a:lnTo>
                    <a:pt x="1389" y="2256"/>
                  </a:lnTo>
                  <a:lnTo>
                    <a:pt x="1389" y="2254"/>
                  </a:lnTo>
                  <a:lnTo>
                    <a:pt x="1388" y="2254"/>
                  </a:lnTo>
                  <a:lnTo>
                    <a:pt x="1387" y="2254"/>
                  </a:lnTo>
                  <a:lnTo>
                    <a:pt x="1388" y="2256"/>
                  </a:lnTo>
                  <a:lnTo>
                    <a:pt x="1388" y="2257"/>
                  </a:lnTo>
                  <a:lnTo>
                    <a:pt x="1388" y="2256"/>
                  </a:lnTo>
                  <a:lnTo>
                    <a:pt x="1387" y="2257"/>
                  </a:lnTo>
                  <a:lnTo>
                    <a:pt x="1388" y="2257"/>
                  </a:lnTo>
                  <a:lnTo>
                    <a:pt x="1387" y="2257"/>
                  </a:lnTo>
                  <a:lnTo>
                    <a:pt x="1388" y="2258"/>
                  </a:lnTo>
                  <a:lnTo>
                    <a:pt x="1389" y="2258"/>
                  </a:lnTo>
                  <a:lnTo>
                    <a:pt x="1388" y="2258"/>
                  </a:lnTo>
                  <a:lnTo>
                    <a:pt x="1389" y="2259"/>
                  </a:lnTo>
                  <a:lnTo>
                    <a:pt x="1388" y="2260"/>
                  </a:lnTo>
                  <a:lnTo>
                    <a:pt x="1388" y="2259"/>
                  </a:lnTo>
                  <a:lnTo>
                    <a:pt x="1388" y="2260"/>
                  </a:lnTo>
                  <a:lnTo>
                    <a:pt x="1388" y="2261"/>
                  </a:lnTo>
                  <a:lnTo>
                    <a:pt x="1388" y="2260"/>
                  </a:lnTo>
                  <a:lnTo>
                    <a:pt x="1388" y="2261"/>
                  </a:lnTo>
                  <a:lnTo>
                    <a:pt x="1387" y="2261"/>
                  </a:lnTo>
                  <a:lnTo>
                    <a:pt x="1387" y="2260"/>
                  </a:lnTo>
                  <a:lnTo>
                    <a:pt x="1387" y="2259"/>
                  </a:lnTo>
                  <a:lnTo>
                    <a:pt x="1387" y="2258"/>
                  </a:lnTo>
                  <a:lnTo>
                    <a:pt x="1387" y="2257"/>
                  </a:lnTo>
                  <a:lnTo>
                    <a:pt x="1387" y="2256"/>
                  </a:lnTo>
                  <a:lnTo>
                    <a:pt x="1387" y="2254"/>
                  </a:lnTo>
                  <a:lnTo>
                    <a:pt x="1387" y="2253"/>
                  </a:lnTo>
                  <a:lnTo>
                    <a:pt x="1385" y="2253"/>
                  </a:lnTo>
                  <a:lnTo>
                    <a:pt x="1385" y="2252"/>
                  </a:lnTo>
                  <a:lnTo>
                    <a:pt x="1385" y="2251"/>
                  </a:lnTo>
                  <a:lnTo>
                    <a:pt x="1384" y="2251"/>
                  </a:lnTo>
                  <a:lnTo>
                    <a:pt x="1384" y="2250"/>
                  </a:lnTo>
                  <a:lnTo>
                    <a:pt x="1383" y="2250"/>
                  </a:lnTo>
                  <a:lnTo>
                    <a:pt x="1383" y="2249"/>
                  </a:lnTo>
                  <a:lnTo>
                    <a:pt x="1383" y="2247"/>
                  </a:lnTo>
                  <a:lnTo>
                    <a:pt x="1382" y="2247"/>
                  </a:lnTo>
                  <a:lnTo>
                    <a:pt x="1382" y="2246"/>
                  </a:lnTo>
                  <a:lnTo>
                    <a:pt x="1382" y="2245"/>
                  </a:lnTo>
                  <a:lnTo>
                    <a:pt x="1381" y="2245"/>
                  </a:lnTo>
                  <a:lnTo>
                    <a:pt x="1382" y="2244"/>
                  </a:lnTo>
                  <a:lnTo>
                    <a:pt x="1381" y="2244"/>
                  </a:lnTo>
                  <a:lnTo>
                    <a:pt x="1381" y="2243"/>
                  </a:lnTo>
                  <a:lnTo>
                    <a:pt x="1382" y="2241"/>
                  </a:lnTo>
                  <a:lnTo>
                    <a:pt x="1382" y="2240"/>
                  </a:lnTo>
                  <a:lnTo>
                    <a:pt x="1383" y="2240"/>
                  </a:lnTo>
                  <a:lnTo>
                    <a:pt x="1384" y="2240"/>
                  </a:lnTo>
                  <a:lnTo>
                    <a:pt x="1385" y="2240"/>
                  </a:lnTo>
                  <a:lnTo>
                    <a:pt x="1385" y="2239"/>
                  </a:lnTo>
                  <a:lnTo>
                    <a:pt x="1387" y="2238"/>
                  </a:lnTo>
                  <a:lnTo>
                    <a:pt x="1387" y="2237"/>
                  </a:lnTo>
                  <a:lnTo>
                    <a:pt x="1387" y="2236"/>
                  </a:lnTo>
                  <a:lnTo>
                    <a:pt x="1387" y="2234"/>
                  </a:lnTo>
                  <a:lnTo>
                    <a:pt x="1387" y="2233"/>
                  </a:lnTo>
                  <a:lnTo>
                    <a:pt x="1387" y="2232"/>
                  </a:lnTo>
                  <a:lnTo>
                    <a:pt x="1387" y="2231"/>
                  </a:lnTo>
                  <a:lnTo>
                    <a:pt x="1387" y="2230"/>
                  </a:lnTo>
                  <a:lnTo>
                    <a:pt x="1387" y="2228"/>
                  </a:lnTo>
                  <a:lnTo>
                    <a:pt x="1387" y="2227"/>
                  </a:lnTo>
                  <a:lnTo>
                    <a:pt x="1387" y="2226"/>
                  </a:lnTo>
                  <a:lnTo>
                    <a:pt x="1385" y="2225"/>
                  </a:lnTo>
                  <a:lnTo>
                    <a:pt x="1385" y="2223"/>
                  </a:lnTo>
                  <a:lnTo>
                    <a:pt x="1385" y="2221"/>
                  </a:lnTo>
                  <a:lnTo>
                    <a:pt x="1385" y="2220"/>
                  </a:lnTo>
                  <a:lnTo>
                    <a:pt x="1385" y="2219"/>
                  </a:lnTo>
                  <a:lnTo>
                    <a:pt x="1384" y="2218"/>
                  </a:lnTo>
                  <a:lnTo>
                    <a:pt x="1384" y="2217"/>
                  </a:lnTo>
                  <a:lnTo>
                    <a:pt x="1384" y="2215"/>
                  </a:lnTo>
                  <a:lnTo>
                    <a:pt x="1384" y="2214"/>
                  </a:lnTo>
                  <a:lnTo>
                    <a:pt x="1383" y="2212"/>
                  </a:lnTo>
                  <a:lnTo>
                    <a:pt x="1383" y="2211"/>
                  </a:lnTo>
                  <a:lnTo>
                    <a:pt x="1383" y="2210"/>
                  </a:lnTo>
                  <a:lnTo>
                    <a:pt x="1383" y="2208"/>
                  </a:lnTo>
                  <a:lnTo>
                    <a:pt x="1383" y="2207"/>
                  </a:lnTo>
                  <a:lnTo>
                    <a:pt x="1382" y="2206"/>
                  </a:lnTo>
                  <a:lnTo>
                    <a:pt x="1382" y="2205"/>
                  </a:lnTo>
                  <a:lnTo>
                    <a:pt x="1382" y="2204"/>
                  </a:lnTo>
                  <a:lnTo>
                    <a:pt x="1382" y="2203"/>
                  </a:lnTo>
                  <a:lnTo>
                    <a:pt x="1381" y="2203"/>
                  </a:lnTo>
                  <a:lnTo>
                    <a:pt x="1381" y="2201"/>
                  </a:lnTo>
                  <a:lnTo>
                    <a:pt x="1381" y="2200"/>
                  </a:lnTo>
                  <a:lnTo>
                    <a:pt x="1380" y="2198"/>
                  </a:lnTo>
                  <a:lnTo>
                    <a:pt x="1378" y="2198"/>
                  </a:lnTo>
                  <a:lnTo>
                    <a:pt x="1378" y="2197"/>
                  </a:lnTo>
                  <a:lnTo>
                    <a:pt x="1378" y="2195"/>
                  </a:lnTo>
                  <a:lnTo>
                    <a:pt x="1378" y="2194"/>
                  </a:lnTo>
                  <a:lnTo>
                    <a:pt x="1377" y="2194"/>
                  </a:lnTo>
                  <a:lnTo>
                    <a:pt x="1377" y="2193"/>
                  </a:lnTo>
                  <a:lnTo>
                    <a:pt x="1377" y="2191"/>
                  </a:lnTo>
                  <a:lnTo>
                    <a:pt x="1376" y="2191"/>
                  </a:lnTo>
                  <a:lnTo>
                    <a:pt x="1376" y="2188"/>
                  </a:lnTo>
                  <a:lnTo>
                    <a:pt x="1376" y="2187"/>
                  </a:lnTo>
                  <a:lnTo>
                    <a:pt x="1375" y="2185"/>
                  </a:lnTo>
                  <a:lnTo>
                    <a:pt x="1375" y="2184"/>
                  </a:lnTo>
                  <a:lnTo>
                    <a:pt x="1372" y="2180"/>
                  </a:lnTo>
                  <a:lnTo>
                    <a:pt x="1372" y="2179"/>
                  </a:lnTo>
                  <a:lnTo>
                    <a:pt x="1371" y="2177"/>
                  </a:lnTo>
                  <a:lnTo>
                    <a:pt x="1371" y="2175"/>
                  </a:lnTo>
                  <a:lnTo>
                    <a:pt x="1370" y="2175"/>
                  </a:lnTo>
                  <a:lnTo>
                    <a:pt x="1370" y="2174"/>
                  </a:lnTo>
                  <a:lnTo>
                    <a:pt x="1370" y="2173"/>
                  </a:lnTo>
                  <a:lnTo>
                    <a:pt x="1369" y="2172"/>
                  </a:lnTo>
                  <a:lnTo>
                    <a:pt x="1368" y="2171"/>
                  </a:lnTo>
                  <a:lnTo>
                    <a:pt x="1367" y="2168"/>
                  </a:lnTo>
                  <a:lnTo>
                    <a:pt x="1365" y="2167"/>
                  </a:lnTo>
                  <a:lnTo>
                    <a:pt x="1363" y="2164"/>
                  </a:lnTo>
                  <a:lnTo>
                    <a:pt x="1362" y="2161"/>
                  </a:lnTo>
                  <a:lnTo>
                    <a:pt x="1361" y="2159"/>
                  </a:lnTo>
                  <a:lnTo>
                    <a:pt x="1359" y="2159"/>
                  </a:lnTo>
                  <a:lnTo>
                    <a:pt x="1359" y="2158"/>
                  </a:lnTo>
                  <a:lnTo>
                    <a:pt x="1358" y="2158"/>
                  </a:lnTo>
                  <a:lnTo>
                    <a:pt x="1358" y="2157"/>
                  </a:lnTo>
                  <a:lnTo>
                    <a:pt x="1357" y="2157"/>
                  </a:lnTo>
                  <a:lnTo>
                    <a:pt x="1358" y="2157"/>
                  </a:lnTo>
                  <a:lnTo>
                    <a:pt x="1358" y="2155"/>
                  </a:lnTo>
                  <a:lnTo>
                    <a:pt x="1357" y="2157"/>
                  </a:lnTo>
                  <a:lnTo>
                    <a:pt x="1357" y="2155"/>
                  </a:lnTo>
                  <a:lnTo>
                    <a:pt x="1356" y="2154"/>
                  </a:lnTo>
                  <a:lnTo>
                    <a:pt x="1356" y="2153"/>
                  </a:lnTo>
                  <a:lnTo>
                    <a:pt x="1355" y="2151"/>
                  </a:lnTo>
                  <a:lnTo>
                    <a:pt x="1354" y="2149"/>
                  </a:lnTo>
                  <a:lnTo>
                    <a:pt x="1352" y="2148"/>
                  </a:lnTo>
                  <a:lnTo>
                    <a:pt x="1352" y="2147"/>
                  </a:lnTo>
                  <a:lnTo>
                    <a:pt x="1351" y="2146"/>
                  </a:lnTo>
                  <a:lnTo>
                    <a:pt x="1350" y="2145"/>
                  </a:lnTo>
                  <a:lnTo>
                    <a:pt x="1350" y="2144"/>
                  </a:lnTo>
                  <a:lnTo>
                    <a:pt x="1349" y="2142"/>
                  </a:lnTo>
                  <a:lnTo>
                    <a:pt x="1348" y="2141"/>
                  </a:lnTo>
                  <a:lnTo>
                    <a:pt x="1347" y="2139"/>
                  </a:lnTo>
                  <a:lnTo>
                    <a:pt x="1345" y="2139"/>
                  </a:lnTo>
                  <a:lnTo>
                    <a:pt x="1345" y="2138"/>
                  </a:lnTo>
                  <a:lnTo>
                    <a:pt x="1343" y="2135"/>
                  </a:lnTo>
                  <a:lnTo>
                    <a:pt x="1342" y="2134"/>
                  </a:lnTo>
                  <a:lnTo>
                    <a:pt x="1342" y="2133"/>
                  </a:lnTo>
                  <a:lnTo>
                    <a:pt x="1339" y="2131"/>
                  </a:lnTo>
                  <a:lnTo>
                    <a:pt x="1337" y="2128"/>
                  </a:lnTo>
                  <a:lnTo>
                    <a:pt x="1337" y="2127"/>
                  </a:lnTo>
                  <a:lnTo>
                    <a:pt x="1336" y="2127"/>
                  </a:lnTo>
                  <a:lnTo>
                    <a:pt x="1334" y="2125"/>
                  </a:lnTo>
                  <a:lnTo>
                    <a:pt x="1332" y="2124"/>
                  </a:lnTo>
                  <a:lnTo>
                    <a:pt x="1331" y="2122"/>
                  </a:lnTo>
                  <a:lnTo>
                    <a:pt x="1330" y="2121"/>
                  </a:lnTo>
                  <a:lnTo>
                    <a:pt x="1329" y="2121"/>
                  </a:lnTo>
                  <a:lnTo>
                    <a:pt x="1328" y="2120"/>
                  </a:lnTo>
                  <a:lnTo>
                    <a:pt x="1325" y="2119"/>
                  </a:lnTo>
                  <a:lnTo>
                    <a:pt x="1325" y="2118"/>
                  </a:lnTo>
                  <a:lnTo>
                    <a:pt x="1324" y="2118"/>
                  </a:lnTo>
                  <a:lnTo>
                    <a:pt x="1323" y="2118"/>
                  </a:lnTo>
                  <a:lnTo>
                    <a:pt x="1322" y="2118"/>
                  </a:lnTo>
                  <a:lnTo>
                    <a:pt x="1322" y="2116"/>
                  </a:lnTo>
                  <a:lnTo>
                    <a:pt x="1321" y="2116"/>
                  </a:lnTo>
                  <a:lnTo>
                    <a:pt x="1318" y="2113"/>
                  </a:lnTo>
                  <a:lnTo>
                    <a:pt x="1318" y="2112"/>
                  </a:lnTo>
                  <a:lnTo>
                    <a:pt x="1318" y="2111"/>
                  </a:lnTo>
                  <a:lnTo>
                    <a:pt x="1317" y="2111"/>
                  </a:lnTo>
                  <a:lnTo>
                    <a:pt x="1316" y="2109"/>
                  </a:lnTo>
                  <a:lnTo>
                    <a:pt x="1315" y="2108"/>
                  </a:lnTo>
                  <a:lnTo>
                    <a:pt x="1313" y="2107"/>
                  </a:lnTo>
                  <a:lnTo>
                    <a:pt x="1312" y="2106"/>
                  </a:lnTo>
                  <a:lnTo>
                    <a:pt x="1311" y="2103"/>
                  </a:lnTo>
                  <a:lnTo>
                    <a:pt x="1310" y="2103"/>
                  </a:lnTo>
                  <a:lnTo>
                    <a:pt x="1310" y="2102"/>
                  </a:lnTo>
                  <a:lnTo>
                    <a:pt x="1309" y="2102"/>
                  </a:lnTo>
                  <a:lnTo>
                    <a:pt x="1308" y="2101"/>
                  </a:lnTo>
                  <a:lnTo>
                    <a:pt x="1306" y="2100"/>
                  </a:lnTo>
                  <a:lnTo>
                    <a:pt x="1305" y="2100"/>
                  </a:lnTo>
                  <a:lnTo>
                    <a:pt x="1304" y="2099"/>
                  </a:lnTo>
                  <a:lnTo>
                    <a:pt x="1303" y="2099"/>
                  </a:lnTo>
                  <a:lnTo>
                    <a:pt x="1302" y="2099"/>
                  </a:lnTo>
                  <a:lnTo>
                    <a:pt x="1302" y="2100"/>
                  </a:lnTo>
                  <a:lnTo>
                    <a:pt x="1299" y="2100"/>
                  </a:lnTo>
                  <a:lnTo>
                    <a:pt x="1299" y="2099"/>
                  </a:lnTo>
                  <a:lnTo>
                    <a:pt x="1298" y="2099"/>
                  </a:lnTo>
                  <a:lnTo>
                    <a:pt x="1297" y="2099"/>
                  </a:lnTo>
                  <a:lnTo>
                    <a:pt x="1297" y="2096"/>
                  </a:lnTo>
                  <a:lnTo>
                    <a:pt x="1296" y="2096"/>
                  </a:lnTo>
                  <a:lnTo>
                    <a:pt x="1296" y="2094"/>
                  </a:lnTo>
                  <a:lnTo>
                    <a:pt x="1295" y="2094"/>
                  </a:lnTo>
                  <a:lnTo>
                    <a:pt x="1293" y="2093"/>
                  </a:lnTo>
                  <a:lnTo>
                    <a:pt x="1293" y="2094"/>
                  </a:lnTo>
                  <a:lnTo>
                    <a:pt x="1293" y="2093"/>
                  </a:lnTo>
                  <a:lnTo>
                    <a:pt x="1292" y="2093"/>
                  </a:lnTo>
                  <a:lnTo>
                    <a:pt x="1292" y="2092"/>
                  </a:lnTo>
                  <a:lnTo>
                    <a:pt x="1292" y="2091"/>
                  </a:lnTo>
                  <a:lnTo>
                    <a:pt x="1291" y="2089"/>
                  </a:lnTo>
                  <a:lnTo>
                    <a:pt x="1291" y="2088"/>
                  </a:lnTo>
                  <a:lnTo>
                    <a:pt x="1290" y="2087"/>
                  </a:lnTo>
                  <a:lnTo>
                    <a:pt x="1289" y="2087"/>
                  </a:lnTo>
                  <a:lnTo>
                    <a:pt x="1289" y="2086"/>
                  </a:lnTo>
                  <a:lnTo>
                    <a:pt x="1288" y="2086"/>
                  </a:lnTo>
                  <a:lnTo>
                    <a:pt x="1288" y="2085"/>
                  </a:lnTo>
                  <a:lnTo>
                    <a:pt x="1286" y="2083"/>
                  </a:lnTo>
                  <a:lnTo>
                    <a:pt x="1285" y="2082"/>
                  </a:lnTo>
                  <a:lnTo>
                    <a:pt x="1285" y="2081"/>
                  </a:lnTo>
                  <a:lnTo>
                    <a:pt x="1284" y="2081"/>
                  </a:lnTo>
                  <a:lnTo>
                    <a:pt x="1284" y="2080"/>
                  </a:lnTo>
                  <a:lnTo>
                    <a:pt x="1283" y="2080"/>
                  </a:lnTo>
                  <a:lnTo>
                    <a:pt x="1282" y="2080"/>
                  </a:lnTo>
                  <a:lnTo>
                    <a:pt x="1280" y="2080"/>
                  </a:lnTo>
                  <a:lnTo>
                    <a:pt x="1280" y="2079"/>
                  </a:lnTo>
                  <a:lnTo>
                    <a:pt x="1279" y="2079"/>
                  </a:lnTo>
                  <a:lnTo>
                    <a:pt x="1279" y="2078"/>
                  </a:lnTo>
                  <a:lnTo>
                    <a:pt x="1278" y="2078"/>
                  </a:lnTo>
                  <a:lnTo>
                    <a:pt x="1278" y="2079"/>
                  </a:lnTo>
                  <a:lnTo>
                    <a:pt x="1278" y="2078"/>
                  </a:lnTo>
                  <a:lnTo>
                    <a:pt x="1277" y="2078"/>
                  </a:lnTo>
                  <a:lnTo>
                    <a:pt x="1277" y="2076"/>
                  </a:lnTo>
                  <a:lnTo>
                    <a:pt x="1276" y="2075"/>
                  </a:lnTo>
                  <a:lnTo>
                    <a:pt x="1275" y="2075"/>
                  </a:lnTo>
                  <a:lnTo>
                    <a:pt x="1275" y="2074"/>
                  </a:lnTo>
                  <a:lnTo>
                    <a:pt x="1273" y="2074"/>
                  </a:lnTo>
                  <a:lnTo>
                    <a:pt x="1273" y="2073"/>
                  </a:lnTo>
                  <a:lnTo>
                    <a:pt x="1270" y="2070"/>
                  </a:lnTo>
                  <a:lnTo>
                    <a:pt x="1269" y="2070"/>
                  </a:lnTo>
                  <a:lnTo>
                    <a:pt x="1269" y="2069"/>
                  </a:lnTo>
                  <a:lnTo>
                    <a:pt x="1267" y="2069"/>
                  </a:lnTo>
                  <a:lnTo>
                    <a:pt x="1266" y="2068"/>
                  </a:lnTo>
                  <a:lnTo>
                    <a:pt x="1265" y="2068"/>
                  </a:lnTo>
                  <a:lnTo>
                    <a:pt x="1265" y="2067"/>
                  </a:lnTo>
                  <a:lnTo>
                    <a:pt x="1265" y="2066"/>
                  </a:lnTo>
                  <a:lnTo>
                    <a:pt x="1264" y="2066"/>
                  </a:lnTo>
                  <a:lnTo>
                    <a:pt x="1264" y="2065"/>
                  </a:lnTo>
                  <a:lnTo>
                    <a:pt x="1262" y="2065"/>
                  </a:lnTo>
                  <a:lnTo>
                    <a:pt x="1260" y="2065"/>
                  </a:lnTo>
                  <a:lnTo>
                    <a:pt x="1260" y="2063"/>
                  </a:lnTo>
                  <a:lnTo>
                    <a:pt x="1260" y="2062"/>
                  </a:lnTo>
                  <a:lnTo>
                    <a:pt x="1262" y="2062"/>
                  </a:lnTo>
                  <a:lnTo>
                    <a:pt x="1263" y="2062"/>
                  </a:lnTo>
                  <a:lnTo>
                    <a:pt x="1263" y="2063"/>
                  </a:lnTo>
                  <a:lnTo>
                    <a:pt x="1263" y="2062"/>
                  </a:lnTo>
                  <a:lnTo>
                    <a:pt x="1263" y="2061"/>
                  </a:lnTo>
                  <a:lnTo>
                    <a:pt x="1264" y="2061"/>
                  </a:lnTo>
                  <a:lnTo>
                    <a:pt x="1264" y="2060"/>
                  </a:lnTo>
                  <a:lnTo>
                    <a:pt x="1264" y="2059"/>
                  </a:lnTo>
                  <a:lnTo>
                    <a:pt x="1264" y="2058"/>
                  </a:lnTo>
                  <a:lnTo>
                    <a:pt x="1264" y="2056"/>
                  </a:lnTo>
                  <a:lnTo>
                    <a:pt x="1265" y="2055"/>
                  </a:lnTo>
                  <a:lnTo>
                    <a:pt x="1266" y="2055"/>
                  </a:lnTo>
                  <a:lnTo>
                    <a:pt x="1267" y="2055"/>
                  </a:lnTo>
                  <a:lnTo>
                    <a:pt x="1266" y="2055"/>
                  </a:lnTo>
                  <a:lnTo>
                    <a:pt x="1265" y="2055"/>
                  </a:lnTo>
                  <a:lnTo>
                    <a:pt x="1264" y="2055"/>
                  </a:lnTo>
                  <a:lnTo>
                    <a:pt x="1264" y="2056"/>
                  </a:lnTo>
                  <a:lnTo>
                    <a:pt x="1264" y="2058"/>
                  </a:lnTo>
                  <a:lnTo>
                    <a:pt x="1263" y="2059"/>
                  </a:lnTo>
                  <a:lnTo>
                    <a:pt x="1264" y="2059"/>
                  </a:lnTo>
                  <a:lnTo>
                    <a:pt x="1264" y="2060"/>
                  </a:lnTo>
                  <a:lnTo>
                    <a:pt x="1263" y="2061"/>
                  </a:lnTo>
                  <a:lnTo>
                    <a:pt x="1260" y="2062"/>
                  </a:lnTo>
                  <a:lnTo>
                    <a:pt x="1260" y="2063"/>
                  </a:lnTo>
                  <a:lnTo>
                    <a:pt x="1258" y="2062"/>
                  </a:lnTo>
                  <a:lnTo>
                    <a:pt x="1256" y="2062"/>
                  </a:lnTo>
                  <a:lnTo>
                    <a:pt x="1257" y="2063"/>
                  </a:lnTo>
                  <a:lnTo>
                    <a:pt x="1257" y="2065"/>
                  </a:lnTo>
                  <a:lnTo>
                    <a:pt x="1256" y="2063"/>
                  </a:lnTo>
                  <a:lnTo>
                    <a:pt x="1256" y="2065"/>
                  </a:lnTo>
                  <a:lnTo>
                    <a:pt x="1257" y="2065"/>
                  </a:lnTo>
                  <a:lnTo>
                    <a:pt x="1258" y="2065"/>
                  </a:lnTo>
                  <a:lnTo>
                    <a:pt x="1259" y="2065"/>
                  </a:lnTo>
                  <a:lnTo>
                    <a:pt x="1260" y="2066"/>
                  </a:lnTo>
                  <a:lnTo>
                    <a:pt x="1260" y="2065"/>
                  </a:lnTo>
                  <a:lnTo>
                    <a:pt x="1260" y="2066"/>
                  </a:lnTo>
                  <a:lnTo>
                    <a:pt x="1262" y="2066"/>
                  </a:lnTo>
                  <a:lnTo>
                    <a:pt x="1263" y="2067"/>
                  </a:lnTo>
                  <a:lnTo>
                    <a:pt x="1264" y="2067"/>
                  </a:lnTo>
                  <a:lnTo>
                    <a:pt x="1265" y="2067"/>
                  </a:lnTo>
                  <a:lnTo>
                    <a:pt x="1265" y="2068"/>
                  </a:lnTo>
                  <a:lnTo>
                    <a:pt x="1264" y="2068"/>
                  </a:lnTo>
                  <a:lnTo>
                    <a:pt x="1263" y="2067"/>
                  </a:lnTo>
                  <a:lnTo>
                    <a:pt x="1262" y="2067"/>
                  </a:lnTo>
                  <a:lnTo>
                    <a:pt x="1260" y="2067"/>
                  </a:lnTo>
                  <a:lnTo>
                    <a:pt x="1258" y="2066"/>
                  </a:lnTo>
                  <a:lnTo>
                    <a:pt x="1257" y="2066"/>
                  </a:lnTo>
                  <a:lnTo>
                    <a:pt x="1256" y="2066"/>
                  </a:lnTo>
                  <a:lnTo>
                    <a:pt x="1256" y="2065"/>
                  </a:lnTo>
                  <a:lnTo>
                    <a:pt x="1255" y="2063"/>
                  </a:lnTo>
                  <a:lnTo>
                    <a:pt x="1253" y="2062"/>
                  </a:lnTo>
                  <a:lnTo>
                    <a:pt x="1252" y="2061"/>
                  </a:lnTo>
                  <a:lnTo>
                    <a:pt x="1251" y="2061"/>
                  </a:lnTo>
                  <a:lnTo>
                    <a:pt x="1251" y="2060"/>
                  </a:lnTo>
                  <a:lnTo>
                    <a:pt x="1250" y="2060"/>
                  </a:lnTo>
                  <a:lnTo>
                    <a:pt x="1249" y="2059"/>
                  </a:lnTo>
                  <a:lnTo>
                    <a:pt x="1247" y="2059"/>
                  </a:lnTo>
                  <a:lnTo>
                    <a:pt x="1247" y="2058"/>
                  </a:lnTo>
                  <a:lnTo>
                    <a:pt x="1244" y="2056"/>
                  </a:lnTo>
                  <a:lnTo>
                    <a:pt x="1242" y="2054"/>
                  </a:lnTo>
                  <a:lnTo>
                    <a:pt x="1242" y="2053"/>
                  </a:lnTo>
                  <a:lnTo>
                    <a:pt x="1240" y="2053"/>
                  </a:lnTo>
                  <a:lnTo>
                    <a:pt x="1240" y="2052"/>
                  </a:lnTo>
                  <a:lnTo>
                    <a:pt x="1239" y="2052"/>
                  </a:lnTo>
                  <a:lnTo>
                    <a:pt x="1238" y="2050"/>
                  </a:lnTo>
                  <a:lnTo>
                    <a:pt x="1236" y="2048"/>
                  </a:lnTo>
                  <a:lnTo>
                    <a:pt x="1236" y="2047"/>
                  </a:lnTo>
                  <a:lnTo>
                    <a:pt x="1232" y="2045"/>
                  </a:lnTo>
                  <a:lnTo>
                    <a:pt x="1230" y="2041"/>
                  </a:lnTo>
                  <a:lnTo>
                    <a:pt x="1227" y="2039"/>
                  </a:lnTo>
                  <a:lnTo>
                    <a:pt x="1226" y="2037"/>
                  </a:lnTo>
                  <a:lnTo>
                    <a:pt x="1225" y="2036"/>
                  </a:lnTo>
                  <a:lnTo>
                    <a:pt x="1224" y="2035"/>
                  </a:lnTo>
                  <a:lnTo>
                    <a:pt x="1225" y="2036"/>
                  </a:lnTo>
                  <a:lnTo>
                    <a:pt x="1226" y="2036"/>
                  </a:lnTo>
                  <a:lnTo>
                    <a:pt x="1226" y="2037"/>
                  </a:lnTo>
                  <a:lnTo>
                    <a:pt x="1227" y="2037"/>
                  </a:lnTo>
                  <a:lnTo>
                    <a:pt x="1229" y="2037"/>
                  </a:lnTo>
                  <a:lnTo>
                    <a:pt x="1229" y="2039"/>
                  </a:lnTo>
                  <a:lnTo>
                    <a:pt x="1230" y="2039"/>
                  </a:lnTo>
                  <a:lnTo>
                    <a:pt x="1230" y="2040"/>
                  </a:lnTo>
                  <a:lnTo>
                    <a:pt x="1230" y="2041"/>
                  </a:lnTo>
                  <a:lnTo>
                    <a:pt x="1231" y="2041"/>
                  </a:lnTo>
                  <a:lnTo>
                    <a:pt x="1231" y="2040"/>
                  </a:lnTo>
                  <a:lnTo>
                    <a:pt x="1232" y="2040"/>
                  </a:lnTo>
                  <a:lnTo>
                    <a:pt x="1231" y="2040"/>
                  </a:lnTo>
                  <a:lnTo>
                    <a:pt x="1230" y="2040"/>
                  </a:lnTo>
                  <a:lnTo>
                    <a:pt x="1230" y="2039"/>
                  </a:lnTo>
                  <a:lnTo>
                    <a:pt x="1229" y="2037"/>
                  </a:lnTo>
                  <a:lnTo>
                    <a:pt x="1227" y="2037"/>
                  </a:lnTo>
                  <a:lnTo>
                    <a:pt x="1229" y="2036"/>
                  </a:lnTo>
                  <a:lnTo>
                    <a:pt x="1227" y="2037"/>
                  </a:lnTo>
                  <a:lnTo>
                    <a:pt x="1226" y="2036"/>
                  </a:lnTo>
                  <a:lnTo>
                    <a:pt x="1227" y="2036"/>
                  </a:lnTo>
                  <a:lnTo>
                    <a:pt x="1227" y="2035"/>
                  </a:lnTo>
                  <a:lnTo>
                    <a:pt x="1226" y="2035"/>
                  </a:lnTo>
                  <a:lnTo>
                    <a:pt x="1226" y="2036"/>
                  </a:lnTo>
                  <a:lnTo>
                    <a:pt x="1226" y="2035"/>
                  </a:lnTo>
                  <a:lnTo>
                    <a:pt x="1227" y="2035"/>
                  </a:lnTo>
                  <a:lnTo>
                    <a:pt x="1227" y="2034"/>
                  </a:lnTo>
                  <a:lnTo>
                    <a:pt x="1226" y="2034"/>
                  </a:lnTo>
                  <a:lnTo>
                    <a:pt x="1226" y="2035"/>
                  </a:lnTo>
                  <a:lnTo>
                    <a:pt x="1226" y="2036"/>
                  </a:lnTo>
                  <a:lnTo>
                    <a:pt x="1226" y="2035"/>
                  </a:lnTo>
                  <a:lnTo>
                    <a:pt x="1225" y="2035"/>
                  </a:lnTo>
                  <a:lnTo>
                    <a:pt x="1225" y="2036"/>
                  </a:lnTo>
                  <a:lnTo>
                    <a:pt x="1225" y="2035"/>
                  </a:lnTo>
                  <a:lnTo>
                    <a:pt x="1224" y="2035"/>
                  </a:lnTo>
                  <a:lnTo>
                    <a:pt x="1224" y="2034"/>
                  </a:lnTo>
                  <a:lnTo>
                    <a:pt x="1223" y="2035"/>
                  </a:lnTo>
                  <a:lnTo>
                    <a:pt x="1224" y="2035"/>
                  </a:lnTo>
                  <a:lnTo>
                    <a:pt x="1223" y="2035"/>
                  </a:lnTo>
                  <a:lnTo>
                    <a:pt x="1222" y="2035"/>
                  </a:lnTo>
                  <a:lnTo>
                    <a:pt x="1219" y="2034"/>
                  </a:lnTo>
                  <a:lnTo>
                    <a:pt x="1220" y="2033"/>
                  </a:lnTo>
                  <a:lnTo>
                    <a:pt x="1219" y="2032"/>
                  </a:lnTo>
                  <a:lnTo>
                    <a:pt x="1220" y="2032"/>
                  </a:lnTo>
                  <a:lnTo>
                    <a:pt x="1219" y="2029"/>
                  </a:lnTo>
                  <a:lnTo>
                    <a:pt x="1219" y="2028"/>
                  </a:lnTo>
                  <a:lnTo>
                    <a:pt x="1219" y="2029"/>
                  </a:lnTo>
                  <a:lnTo>
                    <a:pt x="1217" y="2028"/>
                  </a:lnTo>
                  <a:lnTo>
                    <a:pt x="1218" y="2029"/>
                  </a:lnTo>
                  <a:lnTo>
                    <a:pt x="1217" y="2029"/>
                  </a:lnTo>
                  <a:lnTo>
                    <a:pt x="1217" y="2030"/>
                  </a:lnTo>
                  <a:lnTo>
                    <a:pt x="1217" y="2032"/>
                  </a:lnTo>
                  <a:lnTo>
                    <a:pt x="1218" y="2032"/>
                  </a:lnTo>
                  <a:lnTo>
                    <a:pt x="1219" y="2033"/>
                  </a:lnTo>
                  <a:lnTo>
                    <a:pt x="1218" y="2033"/>
                  </a:lnTo>
                  <a:lnTo>
                    <a:pt x="1217" y="2032"/>
                  </a:lnTo>
                  <a:lnTo>
                    <a:pt x="1214" y="2030"/>
                  </a:lnTo>
                  <a:lnTo>
                    <a:pt x="1213" y="2030"/>
                  </a:lnTo>
                  <a:lnTo>
                    <a:pt x="1212" y="2029"/>
                  </a:lnTo>
                  <a:lnTo>
                    <a:pt x="1210" y="2029"/>
                  </a:lnTo>
                  <a:lnTo>
                    <a:pt x="1209" y="2028"/>
                  </a:lnTo>
                  <a:lnTo>
                    <a:pt x="1207" y="2029"/>
                  </a:lnTo>
                  <a:lnTo>
                    <a:pt x="1206" y="2030"/>
                  </a:lnTo>
                  <a:lnTo>
                    <a:pt x="1205" y="2030"/>
                  </a:lnTo>
                  <a:lnTo>
                    <a:pt x="1205" y="2029"/>
                  </a:lnTo>
                  <a:lnTo>
                    <a:pt x="1204" y="2029"/>
                  </a:lnTo>
                  <a:lnTo>
                    <a:pt x="1203" y="2029"/>
                  </a:lnTo>
                  <a:lnTo>
                    <a:pt x="1203" y="2028"/>
                  </a:lnTo>
                  <a:lnTo>
                    <a:pt x="1203" y="2029"/>
                  </a:lnTo>
                  <a:lnTo>
                    <a:pt x="1204" y="2030"/>
                  </a:lnTo>
                  <a:lnTo>
                    <a:pt x="1205" y="2030"/>
                  </a:lnTo>
                  <a:lnTo>
                    <a:pt x="1206" y="2032"/>
                  </a:lnTo>
                  <a:lnTo>
                    <a:pt x="1205" y="2032"/>
                  </a:lnTo>
                  <a:lnTo>
                    <a:pt x="1206" y="2034"/>
                  </a:lnTo>
                  <a:lnTo>
                    <a:pt x="1204" y="2034"/>
                  </a:lnTo>
                  <a:lnTo>
                    <a:pt x="1204" y="2035"/>
                  </a:lnTo>
                  <a:lnTo>
                    <a:pt x="1205" y="2035"/>
                  </a:lnTo>
                  <a:lnTo>
                    <a:pt x="1206" y="2035"/>
                  </a:lnTo>
                  <a:lnTo>
                    <a:pt x="1204" y="2035"/>
                  </a:lnTo>
                  <a:lnTo>
                    <a:pt x="1203" y="2035"/>
                  </a:lnTo>
                  <a:lnTo>
                    <a:pt x="1203" y="2034"/>
                  </a:lnTo>
                  <a:lnTo>
                    <a:pt x="1204" y="2034"/>
                  </a:lnTo>
                  <a:lnTo>
                    <a:pt x="1205" y="2033"/>
                  </a:lnTo>
                  <a:lnTo>
                    <a:pt x="1204" y="2033"/>
                  </a:lnTo>
                  <a:lnTo>
                    <a:pt x="1204" y="2032"/>
                  </a:lnTo>
                  <a:lnTo>
                    <a:pt x="1204" y="2033"/>
                  </a:lnTo>
                  <a:lnTo>
                    <a:pt x="1203" y="2033"/>
                  </a:lnTo>
                  <a:lnTo>
                    <a:pt x="1201" y="2032"/>
                  </a:lnTo>
                  <a:lnTo>
                    <a:pt x="1201" y="2033"/>
                  </a:lnTo>
                  <a:lnTo>
                    <a:pt x="1201" y="2034"/>
                  </a:lnTo>
                  <a:lnTo>
                    <a:pt x="1203" y="2034"/>
                  </a:lnTo>
                  <a:lnTo>
                    <a:pt x="1201" y="2034"/>
                  </a:lnTo>
                  <a:lnTo>
                    <a:pt x="1200" y="2033"/>
                  </a:lnTo>
                  <a:lnTo>
                    <a:pt x="1200" y="2032"/>
                  </a:lnTo>
                  <a:lnTo>
                    <a:pt x="1200" y="2030"/>
                  </a:lnTo>
                  <a:lnTo>
                    <a:pt x="1201" y="2030"/>
                  </a:lnTo>
                  <a:lnTo>
                    <a:pt x="1201" y="2029"/>
                  </a:lnTo>
                  <a:lnTo>
                    <a:pt x="1201" y="2030"/>
                  </a:lnTo>
                  <a:lnTo>
                    <a:pt x="1200" y="2030"/>
                  </a:lnTo>
                  <a:lnTo>
                    <a:pt x="1200" y="2029"/>
                  </a:lnTo>
                  <a:lnTo>
                    <a:pt x="1200" y="2030"/>
                  </a:lnTo>
                  <a:lnTo>
                    <a:pt x="1199" y="2028"/>
                  </a:lnTo>
                  <a:lnTo>
                    <a:pt x="1201" y="2027"/>
                  </a:lnTo>
                  <a:lnTo>
                    <a:pt x="1200" y="2027"/>
                  </a:lnTo>
                  <a:lnTo>
                    <a:pt x="1199" y="2027"/>
                  </a:lnTo>
                  <a:lnTo>
                    <a:pt x="1200" y="2026"/>
                  </a:lnTo>
                  <a:lnTo>
                    <a:pt x="1201" y="2026"/>
                  </a:lnTo>
                  <a:lnTo>
                    <a:pt x="1200" y="2026"/>
                  </a:lnTo>
                  <a:lnTo>
                    <a:pt x="1199" y="2027"/>
                  </a:lnTo>
                  <a:lnTo>
                    <a:pt x="1198" y="2027"/>
                  </a:lnTo>
                  <a:lnTo>
                    <a:pt x="1196" y="2028"/>
                  </a:lnTo>
                  <a:lnTo>
                    <a:pt x="1193" y="2028"/>
                  </a:lnTo>
                  <a:lnTo>
                    <a:pt x="1193" y="2027"/>
                  </a:lnTo>
                  <a:lnTo>
                    <a:pt x="1194" y="2027"/>
                  </a:lnTo>
                  <a:lnTo>
                    <a:pt x="1194" y="2026"/>
                  </a:lnTo>
                  <a:lnTo>
                    <a:pt x="1193" y="2027"/>
                  </a:lnTo>
                  <a:lnTo>
                    <a:pt x="1192" y="2029"/>
                  </a:lnTo>
                  <a:lnTo>
                    <a:pt x="1192" y="2028"/>
                  </a:lnTo>
                  <a:lnTo>
                    <a:pt x="1191" y="2028"/>
                  </a:lnTo>
                  <a:lnTo>
                    <a:pt x="1192" y="2029"/>
                  </a:lnTo>
                  <a:lnTo>
                    <a:pt x="1191" y="2030"/>
                  </a:lnTo>
                  <a:lnTo>
                    <a:pt x="1190" y="2032"/>
                  </a:lnTo>
                  <a:lnTo>
                    <a:pt x="1190" y="2030"/>
                  </a:lnTo>
                  <a:lnTo>
                    <a:pt x="1190" y="2029"/>
                  </a:lnTo>
                  <a:lnTo>
                    <a:pt x="1191" y="2029"/>
                  </a:lnTo>
                  <a:lnTo>
                    <a:pt x="1190" y="2029"/>
                  </a:lnTo>
                  <a:lnTo>
                    <a:pt x="1190" y="2030"/>
                  </a:lnTo>
                  <a:lnTo>
                    <a:pt x="1188" y="2030"/>
                  </a:lnTo>
                  <a:lnTo>
                    <a:pt x="1188" y="2029"/>
                  </a:lnTo>
                  <a:lnTo>
                    <a:pt x="1190" y="2028"/>
                  </a:lnTo>
                  <a:lnTo>
                    <a:pt x="1188" y="2028"/>
                  </a:lnTo>
                  <a:lnTo>
                    <a:pt x="1188" y="2027"/>
                  </a:lnTo>
                  <a:lnTo>
                    <a:pt x="1187" y="2027"/>
                  </a:lnTo>
                  <a:lnTo>
                    <a:pt x="1188" y="2028"/>
                  </a:lnTo>
                  <a:lnTo>
                    <a:pt x="1188" y="2029"/>
                  </a:lnTo>
                  <a:lnTo>
                    <a:pt x="1188" y="2030"/>
                  </a:lnTo>
                  <a:lnTo>
                    <a:pt x="1187" y="2030"/>
                  </a:lnTo>
                  <a:lnTo>
                    <a:pt x="1186" y="2030"/>
                  </a:lnTo>
                  <a:lnTo>
                    <a:pt x="1187" y="2030"/>
                  </a:lnTo>
                  <a:lnTo>
                    <a:pt x="1188" y="2030"/>
                  </a:lnTo>
                  <a:lnTo>
                    <a:pt x="1188" y="2032"/>
                  </a:lnTo>
                  <a:lnTo>
                    <a:pt x="1188" y="2033"/>
                  </a:lnTo>
                  <a:lnTo>
                    <a:pt x="1188" y="2034"/>
                  </a:lnTo>
                  <a:lnTo>
                    <a:pt x="1188" y="2035"/>
                  </a:lnTo>
                  <a:lnTo>
                    <a:pt x="1188" y="2036"/>
                  </a:lnTo>
                  <a:lnTo>
                    <a:pt x="1190" y="2039"/>
                  </a:lnTo>
                  <a:lnTo>
                    <a:pt x="1188" y="2037"/>
                  </a:lnTo>
                  <a:lnTo>
                    <a:pt x="1188" y="2039"/>
                  </a:lnTo>
                  <a:lnTo>
                    <a:pt x="1188" y="2040"/>
                  </a:lnTo>
                  <a:lnTo>
                    <a:pt x="1190" y="2040"/>
                  </a:lnTo>
                  <a:lnTo>
                    <a:pt x="1188" y="2040"/>
                  </a:lnTo>
                  <a:lnTo>
                    <a:pt x="1188" y="2039"/>
                  </a:lnTo>
                  <a:lnTo>
                    <a:pt x="1187" y="2037"/>
                  </a:lnTo>
                  <a:lnTo>
                    <a:pt x="1187" y="2039"/>
                  </a:lnTo>
                  <a:lnTo>
                    <a:pt x="1188" y="2040"/>
                  </a:lnTo>
                  <a:lnTo>
                    <a:pt x="1187" y="2040"/>
                  </a:lnTo>
                  <a:lnTo>
                    <a:pt x="1187" y="2041"/>
                  </a:lnTo>
                  <a:lnTo>
                    <a:pt x="1188" y="2041"/>
                  </a:lnTo>
                  <a:lnTo>
                    <a:pt x="1187" y="2041"/>
                  </a:lnTo>
                  <a:lnTo>
                    <a:pt x="1186" y="2042"/>
                  </a:lnTo>
                  <a:lnTo>
                    <a:pt x="1185" y="2042"/>
                  </a:lnTo>
                  <a:lnTo>
                    <a:pt x="1185" y="2041"/>
                  </a:lnTo>
                  <a:lnTo>
                    <a:pt x="1184" y="2041"/>
                  </a:lnTo>
                  <a:lnTo>
                    <a:pt x="1183" y="2041"/>
                  </a:lnTo>
                  <a:lnTo>
                    <a:pt x="1181" y="2040"/>
                  </a:lnTo>
                  <a:lnTo>
                    <a:pt x="1180" y="2040"/>
                  </a:lnTo>
                  <a:lnTo>
                    <a:pt x="1179" y="2039"/>
                  </a:lnTo>
                  <a:lnTo>
                    <a:pt x="1178" y="2039"/>
                  </a:lnTo>
                  <a:lnTo>
                    <a:pt x="1177" y="2037"/>
                  </a:lnTo>
                  <a:lnTo>
                    <a:pt x="1176" y="2037"/>
                  </a:lnTo>
                  <a:lnTo>
                    <a:pt x="1174" y="2037"/>
                  </a:lnTo>
                  <a:lnTo>
                    <a:pt x="1173" y="2036"/>
                  </a:lnTo>
                  <a:lnTo>
                    <a:pt x="1172" y="2035"/>
                  </a:lnTo>
                  <a:lnTo>
                    <a:pt x="1171" y="2034"/>
                  </a:lnTo>
                  <a:lnTo>
                    <a:pt x="1171" y="2035"/>
                  </a:lnTo>
                  <a:lnTo>
                    <a:pt x="1170" y="2035"/>
                  </a:lnTo>
                  <a:lnTo>
                    <a:pt x="1168" y="2034"/>
                  </a:lnTo>
                  <a:lnTo>
                    <a:pt x="1167" y="2034"/>
                  </a:lnTo>
                  <a:lnTo>
                    <a:pt x="1166" y="2034"/>
                  </a:lnTo>
                  <a:lnTo>
                    <a:pt x="1165" y="2035"/>
                  </a:lnTo>
                  <a:lnTo>
                    <a:pt x="1164" y="2035"/>
                  </a:lnTo>
                  <a:lnTo>
                    <a:pt x="1164" y="2034"/>
                  </a:lnTo>
                  <a:lnTo>
                    <a:pt x="1163" y="2034"/>
                  </a:lnTo>
                  <a:lnTo>
                    <a:pt x="1161" y="2033"/>
                  </a:lnTo>
                  <a:lnTo>
                    <a:pt x="1161" y="2032"/>
                  </a:lnTo>
                  <a:lnTo>
                    <a:pt x="1161" y="2030"/>
                  </a:lnTo>
                  <a:lnTo>
                    <a:pt x="1161" y="2029"/>
                  </a:lnTo>
                  <a:lnTo>
                    <a:pt x="1160" y="2028"/>
                  </a:lnTo>
                  <a:lnTo>
                    <a:pt x="1160" y="2027"/>
                  </a:lnTo>
                  <a:lnTo>
                    <a:pt x="1159" y="2027"/>
                  </a:lnTo>
                  <a:lnTo>
                    <a:pt x="1159" y="2026"/>
                  </a:lnTo>
                  <a:lnTo>
                    <a:pt x="1160" y="2024"/>
                  </a:lnTo>
                  <a:lnTo>
                    <a:pt x="1160" y="2023"/>
                  </a:lnTo>
                  <a:lnTo>
                    <a:pt x="1161" y="2022"/>
                  </a:lnTo>
                  <a:lnTo>
                    <a:pt x="1163" y="2022"/>
                  </a:lnTo>
                  <a:lnTo>
                    <a:pt x="1163" y="2021"/>
                  </a:lnTo>
                  <a:lnTo>
                    <a:pt x="1164" y="2020"/>
                  </a:lnTo>
                  <a:lnTo>
                    <a:pt x="1166" y="2019"/>
                  </a:lnTo>
                  <a:lnTo>
                    <a:pt x="1166" y="2016"/>
                  </a:lnTo>
                  <a:lnTo>
                    <a:pt x="1166" y="2014"/>
                  </a:lnTo>
                  <a:lnTo>
                    <a:pt x="1166" y="2012"/>
                  </a:lnTo>
                  <a:lnTo>
                    <a:pt x="1166" y="2010"/>
                  </a:lnTo>
                  <a:lnTo>
                    <a:pt x="1165" y="2010"/>
                  </a:lnTo>
                  <a:lnTo>
                    <a:pt x="1165" y="2009"/>
                  </a:lnTo>
                  <a:lnTo>
                    <a:pt x="1164" y="2009"/>
                  </a:lnTo>
                  <a:lnTo>
                    <a:pt x="1164" y="2008"/>
                  </a:lnTo>
                  <a:lnTo>
                    <a:pt x="1165" y="2008"/>
                  </a:lnTo>
                  <a:lnTo>
                    <a:pt x="1164" y="2006"/>
                  </a:lnTo>
                  <a:lnTo>
                    <a:pt x="1163" y="2002"/>
                  </a:lnTo>
                  <a:lnTo>
                    <a:pt x="1163" y="2001"/>
                  </a:lnTo>
                  <a:lnTo>
                    <a:pt x="1161" y="2000"/>
                  </a:lnTo>
                  <a:lnTo>
                    <a:pt x="1161" y="1999"/>
                  </a:lnTo>
                  <a:lnTo>
                    <a:pt x="1160" y="1997"/>
                  </a:lnTo>
                  <a:lnTo>
                    <a:pt x="1160" y="1996"/>
                  </a:lnTo>
                  <a:lnTo>
                    <a:pt x="1160" y="1995"/>
                  </a:lnTo>
                  <a:lnTo>
                    <a:pt x="1159" y="1994"/>
                  </a:lnTo>
                  <a:lnTo>
                    <a:pt x="1159" y="1993"/>
                  </a:lnTo>
                  <a:lnTo>
                    <a:pt x="1157" y="1987"/>
                  </a:lnTo>
                  <a:lnTo>
                    <a:pt x="1155" y="1986"/>
                  </a:lnTo>
                  <a:lnTo>
                    <a:pt x="1155" y="1984"/>
                  </a:lnTo>
                  <a:lnTo>
                    <a:pt x="1153" y="1982"/>
                  </a:lnTo>
                  <a:lnTo>
                    <a:pt x="1155" y="1981"/>
                  </a:lnTo>
                  <a:lnTo>
                    <a:pt x="1155" y="1977"/>
                  </a:lnTo>
                  <a:lnTo>
                    <a:pt x="1155" y="1981"/>
                  </a:lnTo>
                  <a:lnTo>
                    <a:pt x="1154" y="1981"/>
                  </a:lnTo>
                  <a:lnTo>
                    <a:pt x="1153" y="1982"/>
                  </a:lnTo>
                  <a:lnTo>
                    <a:pt x="1153" y="1981"/>
                  </a:lnTo>
                  <a:lnTo>
                    <a:pt x="1151" y="1979"/>
                  </a:lnTo>
                  <a:lnTo>
                    <a:pt x="1151" y="1977"/>
                  </a:lnTo>
                  <a:lnTo>
                    <a:pt x="1150" y="1976"/>
                  </a:lnTo>
                  <a:lnTo>
                    <a:pt x="1148" y="1975"/>
                  </a:lnTo>
                  <a:lnTo>
                    <a:pt x="1148" y="1974"/>
                  </a:lnTo>
                  <a:lnTo>
                    <a:pt x="1147" y="1974"/>
                  </a:lnTo>
                  <a:lnTo>
                    <a:pt x="1146" y="1971"/>
                  </a:lnTo>
                  <a:lnTo>
                    <a:pt x="1145" y="1970"/>
                  </a:lnTo>
                  <a:lnTo>
                    <a:pt x="1144" y="1968"/>
                  </a:lnTo>
                  <a:lnTo>
                    <a:pt x="1142" y="1968"/>
                  </a:lnTo>
                  <a:lnTo>
                    <a:pt x="1141" y="1967"/>
                  </a:lnTo>
                  <a:lnTo>
                    <a:pt x="1139" y="1966"/>
                  </a:lnTo>
                  <a:lnTo>
                    <a:pt x="1138" y="1966"/>
                  </a:lnTo>
                  <a:lnTo>
                    <a:pt x="1137" y="1964"/>
                  </a:lnTo>
                  <a:lnTo>
                    <a:pt x="1134" y="1964"/>
                  </a:lnTo>
                  <a:lnTo>
                    <a:pt x="1132" y="1963"/>
                  </a:lnTo>
                  <a:lnTo>
                    <a:pt x="1131" y="1963"/>
                  </a:lnTo>
                  <a:lnTo>
                    <a:pt x="1131" y="1964"/>
                  </a:lnTo>
                  <a:lnTo>
                    <a:pt x="1130" y="1964"/>
                  </a:lnTo>
                  <a:lnTo>
                    <a:pt x="1128" y="1964"/>
                  </a:lnTo>
                  <a:lnTo>
                    <a:pt x="1127" y="1964"/>
                  </a:lnTo>
                  <a:lnTo>
                    <a:pt x="1126" y="1964"/>
                  </a:lnTo>
                  <a:lnTo>
                    <a:pt x="1125" y="1964"/>
                  </a:lnTo>
                  <a:lnTo>
                    <a:pt x="1124" y="1964"/>
                  </a:lnTo>
                  <a:lnTo>
                    <a:pt x="1122" y="1964"/>
                  </a:lnTo>
                  <a:lnTo>
                    <a:pt x="1121" y="1964"/>
                  </a:lnTo>
                  <a:lnTo>
                    <a:pt x="1120" y="1964"/>
                  </a:lnTo>
                  <a:lnTo>
                    <a:pt x="1119" y="1964"/>
                  </a:lnTo>
                  <a:lnTo>
                    <a:pt x="1118" y="1964"/>
                  </a:lnTo>
                  <a:lnTo>
                    <a:pt x="1117" y="1964"/>
                  </a:lnTo>
                  <a:lnTo>
                    <a:pt x="1115" y="1964"/>
                  </a:lnTo>
                  <a:lnTo>
                    <a:pt x="1114" y="1964"/>
                  </a:lnTo>
                  <a:lnTo>
                    <a:pt x="1113" y="1964"/>
                  </a:lnTo>
                  <a:lnTo>
                    <a:pt x="1112" y="1964"/>
                  </a:lnTo>
                  <a:lnTo>
                    <a:pt x="1111" y="1964"/>
                  </a:lnTo>
                  <a:lnTo>
                    <a:pt x="1111" y="1966"/>
                  </a:lnTo>
                  <a:lnTo>
                    <a:pt x="1109" y="1966"/>
                  </a:lnTo>
                  <a:lnTo>
                    <a:pt x="1108" y="1966"/>
                  </a:lnTo>
                  <a:lnTo>
                    <a:pt x="1107" y="1966"/>
                  </a:lnTo>
                  <a:lnTo>
                    <a:pt x="1106" y="1966"/>
                  </a:lnTo>
                  <a:lnTo>
                    <a:pt x="1106" y="1967"/>
                  </a:lnTo>
                  <a:lnTo>
                    <a:pt x="1105" y="1967"/>
                  </a:lnTo>
                  <a:lnTo>
                    <a:pt x="1104" y="1966"/>
                  </a:lnTo>
                  <a:lnTo>
                    <a:pt x="1102" y="1966"/>
                  </a:lnTo>
                  <a:lnTo>
                    <a:pt x="1101" y="1966"/>
                  </a:lnTo>
                  <a:lnTo>
                    <a:pt x="1100" y="1966"/>
                  </a:lnTo>
                  <a:lnTo>
                    <a:pt x="1099" y="1966"/>
                  </a:lnTo>
                  <a:lnTo>
                    <a:pt x="1098" y="1966"/>
                  </a:lnTo>
                  <a:lnTo>
                    <a:pt x="1097" y="1967"/>
                  </a:lnTo>
                  <a:lnTo>
                    <a:pt x="1095" y="1967"/>
                  </a:lnTo>
                  <a:lnTo>
                    <a:pt x="1095" y="1968"/>
                  </a:lnTo>
                  <a:lnTo>
                    <a:pt x="1094" y="1968"/>
                  </a:lnTo>
                  <a:lnTo>
                    <a:pt x="1093" y="1968"/>
                  </a:lnTo>
                  <a:lnTo>
                    <a:pt x="1092" y="1968"/>
                  </a:lnTo>
                  <a:lnTo>
                    <a:pt x="1091" y="1968"/>
                  </a:lnTo>
                  <a:lnTo>
                    <a:pt x="1089" y="1969"/>
                  </a:lnTo>
                  <a:lnTo>
                    <a:pt x="1088" y="1970"/>
                  </a:lnTo>
                  <a:lnTo>
                    <a:pt x="1088" y="1971"/>
                  </a:lnTo>
                  <a:lnTo>
                    <a:pt x="1087" y="1971"/>
                  </a:lnTo>
                  <a:lnTo>
                    <a:pt x="1086" y="1973"/>
                  </a:lnTo>
                  <a:lnTo>
                    <a:pt x="1086" y="1974"/>
                  </a:lnTo>
                  <a:lnTo>
                    <a:pt x="1085" y="1973"/>
                  </a:lnTo>
                  <a:lnTo>
                    <a:pt x="1085" y="1971"/>
                  </a:lnTo>
                  <a:lnTo>
                    <a:pt x="1084" y="1970"/>
                  </a:lnTo>
                  <a:lnTo>
                    <a:pt x="1082" y="1970"/>
                  </a:lnTo>
                  <a:lnTo>
                    <a:pt x="1082" y="1969"/>
                  </a:lnTo>
                  <a:lnTo>
                    <a:pt x="1081" y="1969"/>
                  </a:lnTo>
                  <a:lnTo>
                    <a:pt x="1081" y="1968"/>
                  </a:lnTo>
                  <a:lnTo>
                    <a:pt x="1080" y="1968"/>
                  </a:lnTo>
                  <a:lnTo>
                    <a:pt x="1080" y="1967"/>
                  </a:lnTo>
                  <a:lnTo>
                    <a:pt x="1079" y="1967"/>
                  </a:lnTo>
                  <a:lnTo>
                    <a:pt x="1078" y="1966"/>
                  </a:lnTo>
                  <a:lnTo>
                    <a:pt x="1076" y="1966"/>
                  </a:lnTo>
                  <a:lnTo>
                    <a:pt x="1075" y="1966"/>
                  </a:lnTo>
                  <a:lnTo>
                    <a:pt x="1074" y="1966"/>
                  </a:lnTo>
                  <a:lnTo>
                    <a:pt x="1073" y="1964"/>
                  </a:lnTo>
                  <a:lnTo>
                    <a:pt x="1072" y="1964"/>
                  </a:lnTo>
                  <a:lnTo>
                    <a:pt x="1071" y="1964"/>
                  </a:lnTo>
                  <a:lnTo>
                    <a:pt x="1069" y="1964"/>
                  </a:lnTo>
                  <a:lnTo>
                    <a:pt x="1068" y="1964"/>
                  </a:lnTo>
                  <a:lnTo>
                    <a:pt x="1067" y="1964"/>
                  </a:lnTo>
                  <a:lnTo>
                    <a:pt x="1067" y="1963"/>
                  </a:lnTo>
                  <a:lnTo>
                    <a:pt x="1066" y="1963"/>
                  </a:lnTo>
                  <a:lnTo>
                    <a:pt x="1065" y="1963"/>
                  </a:lnTo>
                  <a:lnTo>
                    <a:pt x="1063" y="1963"/>
                  </a:lnTo>
                  <a:lnTo>
                    <a:pt x="1062" y="1963"/>
                  </a:lnTo>
                  <a:lnTo>
                    <a:pt x="1061" y="1963"/>
                  </a:lnTo>
                  <a:lnTo>
                    <a:pt x="1060" y="1963"/>
                  </a:lnTo>
                  <a:lnTo>
                    <a:pt x="1059" y="1963"/>
                  </a:lnTo>
                  <a:lnTo>
                    <a:pt x="1058" y="1962"/>
                  </a:lnTo>
                  <a:lnTo>
                    <a:pt x="1056" y="1962"/>
                  </a:lnTo>
                  <a:lnTo>
                    <a:pt x="1055" y="1961"/>
                  </a:lnTo>
                  <a:lnTo>
                    <a:pt x="1054" y="1961"/>
                  </a:lnTo>
                  <a:lnTo>
                    <a:pt x="1054" y="1960"/>
                  </a:lnTo>
                  <a:lnTo>
                    <a:pt x="1053" y="1960"/>
                  </a:lnTo>
                  <a:lnTo>
                    <a:pt x="1052" y="1960"/>
                  </a:lnTo>
                  <a:lnTo>
                    <a:pt x="1051" y="1958"/>
                  </a:lnTo>
                  <a:lnTo>
                    <a:pt x="1049" y="1958"/>
                  </a:lnTo>
                  <a:lnTo>
                    <a:pt x="1048" y="1957"/>
                  </a:lnTo>
                  <a:lnTo>
                    <a:pt x="1047" y="1957"/>
                  </a:lnTo>
                  <a:lnTo>
                    <a:pt x="1046" y="1957"/>
                  </a:lnTo>
                  <a:lnTo>
                    <a:pt x="1045" y="1957"/>
                  </a:lnTo>
                  <a:lnTo>
                    <a:pt x="1045" y="1956"/>
                  </a:lnTo>
                  <a:lnTo>
                    <a:pt x="1043" y="1956"/>
                  </a:lnTo>
                  <a:lnTo>
                    <a:pt x="1043" y="1955"/>
                  </a:lnTo>
                  <a:lnTo>
                    <a:pt x="1042" y="1955"/>
                  </a:lnTo>
                  <a:lnTo>
                    <a:pt x="1041" y="1954"/>
                  </a:lnTo>
                  <a:lnTo>
                    <a:pt x="1040" y="1954"/>
                  </a:lnTo>
                  <a:lnTo>
                    <a:pt x="1039" y="1954"/>
                  </a:lnTo>
                  <a:lnTo>
                    <a:pt x="1038" y="1954"/>
                  </a:lnTo>
                  <a:lnTo>
                    <a:pt x="1036" y="1954"/>
                  </a:lnTo>
                  <a:lnTo>
                    <a:pt x="1036" y="1953"/>
                  </a:lnTo>
                  <a:lnTo>
                    <a:pt x="1035" y="1953"/>
                  </a:lnTo>
                  <a:lnTo>
                    <a:pt x="1034" y="1953"/>
                  </a:lnTo>
                  <a:lnTo>
                    <a:pt x="1034" y="1951"/>
                  </a:lnTo>
                  <a:lnTo>
                    <a:pt x="1032" y="1950"/>
                  </a:lnTo>
                  <a:lnTo>
                    <a:pt x="1030" y="1950"/>
                  </a:lnTo>
                  <a:lnTo>
                    <a:pt x="1030" y="1949"/>
                  </a:lnTo>
                  <a:lnTo>
                    <a:pt x="1030" y="1950"/>
                  </a:lnTo>
                  <a:lnTo>
                    <a:pt x="1032" y="1950"/>
                  </a:lnTo>
                  <a:lnTo>
                    <a:pt x="1033" y="1950"/>
                  </a:lnTo>
                  <a:lnTo>
                    <a:pt x="1033" y="1951"/>
                  </a:lnTo>
                  <a:lnTo>
                    <a:pt x="1034" y="1951"/>
                  </a:lnTo>
                  <a:lnTo>
                    <a:pt x="1033" y="1951"/>
                  </a:lnTo>
                  <a:lnTo>
                    <a:pt x="1033" y="1950"/>
                  </a:lnTo>
                  <a:lnTo>
                    <a:pt x="1032" y="1950"/>
                  </a:lnTo>
                  <a:lnTo>
                    <a:pt x="1030" y="1950"/>
                  </a:lnTo>
                  <a:lnTo>
                    <a:pt x="1030" y="1949"/>
                  </a:lnTo>
                  <a:lnTo>
                    <a:pt x="1030" y="1948"/>
                  </a:lnTo>
                  <a:lnTo>
                    <a:pt x="1030" y="1947"/>
                  </a:lnTo>
                  <a:lnTo>
                    <a:pt x="1030" y="1948"/>
                  </a:lnTo>
                  <a:lnTo>
                    <a:pt x="1030" y="1949"/>
                  </a:lnTo>
                  <a:lnTo>
                    <a:pt x="1029" y="1949"/>
                  </a:lnTo>
                  <a:lnTo>
                    <a:pt x="1028" y="1949"/>
                  </a:lnTo>
                  <a:lnTo>
                    <a:pt x="1027" y="1949"/>
                  </a:lnTo>
                  <a:lnTo>
                    <a:pt x="1026" y="1949"/>
                  </a:lnTo>
                  <a:lnTo>
                    <a:pt x="1026" y="1948"/>
                  </a:lnTo>
                  <a:lnTo>
                    <a:pt x="1025" y="1949"/>
                  </a:lnTo>
                  <a:lnTo>
                    <a:pt x="1026" y="1949"/>
                  </a:lnTo>
                  <a:lnTo>
                    <a:pt x="1027" y="1949"/>
                  </a:lnTo>
                  <a:lnTo>
                    <a:pt x="1027" y="1950"/>
                  </a:lnTo>
                  <a:lnTo>
                    <a:pt x="1028" y="1950"/>
                  </a:lnTo>
                  <a:lnTo>
                    <a:pt x="1029" y="1950"/>
                  </a:lnTo>
                  <a:lnTo>
                    <a:pt x="1030" y="1950"/>
                  </a:lnTo>
                  <a:lnTo>
                    <a:pt x="1029" y="1950"/>
                  </a:lnTo>
                  <a:lnTo>
                    <a:pt x="1028" y="1950"/>
                  </a:lnTo>
                  <a:lnTo>
                    <a:pt x="1028" y="1951"/>
                  </a:lnTo>
                  <a:lnTo>
                    <a:pt x="1027" y="1951"/>
                  </a:lnTo>
                  <a:lnTo>
                    <a:pt x="1026" y="1951"/>
                  </a:lnTo>
                  <a:lnTo>
                    <a:pt x="1025" y="1950"/>
                  </a:lnTo>
                  <a:lnTo>
                    <a:pt x="1023" y="1950"/>
                  </a:lnTo>
                  <a:lnTo>
                    <a:pt x="1022" y="1950"/>
                  </a:lnTo>
                  <a:lnTo>
                    <a:pt x="1022" y="1949"/>
                  </a:lnTo>
                  <a:lnTo>
                    <a:pt x="1021" y="1949"/>
                  </a:lnTo>
                  <a:lnTo>
                    <a:pt x="1021" y="1948"/>
                  </a:lnTo>
                  <a:lnTo>
                    <a:pt x="1020" y="1948"/>
                  </a:lnTo>
                  <a:lnTo>
                    <a:pt x="1020" y="1947"/>
                  </a:lnTo>
                  <a:lnTo>
                    <a:pt x="1019" y="1947"/>
                  </a:lnTo>
                  <a:lnTo>
                    <a:pt x="1017" y="1947"/>
                  </a:lnTo>
                  <a:lnTo>
                    <a:pt x="1017" y="1945"/>
                  </a:lnTo>
                  <a:lnTo>
                    <a:pt x="1016" y="1944"/>
                  </a:lnTo>
                  <a:lnTo>
                    <a:pt x="1014" y="1943"/>
                  </a:lnTo>
                  <a:lnTo>
                    <a:pt x="1012" y="1941"/>
                  </a:lnTo>
                  <a:lnTo>
                    <a:pt x="1009" y="1940"/>
                  </a:lnTo>
                  <a:lnTo>
                    <a:pt x="1008" y="1940"/>
                  </a:lnTo>
                  <a:lnTo>
                    <a:pt x="1007" y="1940"/>
                  </a:lnTo>
                  <a:lnTo>
                    <a:pt x="1008" y="1938"/>
                  </a:lnTo>
                  <a:lnTo>
                    <a:pt x="1009" y="1938"/>
                  </a:lnTo>
                  <a:lnTo>
                    <a:pt x="1008" y="1938"/>
                  </a:lnTo>
                  <a:lnTo>
                    <a:pt x="1008" y="1937"/>
                  </a:lnTo>
                  <a:lnTo>
                    <a:pt x="1008" y="1938"/>
                  </a:lnTo>
                  <a:lnTo>
                    <a:pt x="1007" y="1938"/>
                  </a:lnTo>
                  <a:lnTo>
                    <a:pt x="1007" y="1940"/>
                  </a:lnTo>
                  <a:lnTo>
                    <a:pt x="1006" y="1940"/>
                  </a:lnTo>
                  <a:lnTo>
                    <a:pt x="1006" y="1938"/>
                  </a:lnTo>
                  <a:lnTo>
                    <a:pt x="1005" y="1936"/>
                  </a:lnTo>
                  <a:lnTo>
                    <a:pt x="1006" y="1936"/>
                  </a:lnTo>
                  <a:lnTo>
                    <a:pt x="1005" y="1936"/>
                  </a:lnTo>
                  <a:lnTo>
                    <a:pt x="1005" y="1935"/>
                  </a:lnTo>
                  <a:lnTo>
                    <a:pt x="1005" y="1934"/>
                  </a:lnTo>
                  <a:lnTo>
                    <a:pt x="1005" y="1931"/>
                  </a:lnTo>
                  <a:lnTo>
                    <a:pt x="1003" y="1930"/>
                  </a:lnTo>
                  <a:lnTo>
                    <a:pt x="1005" y="1931"/>
                  </a:lnTo>
                  <a:lnTo>
                    <a:pt x="1005" y="1934"/>
                  </a:lnTo>
                  <a:lnTo>
                    <a:pt x="1005" y="1935"/>
                  </a:lnTo>
                  <a:lnTo>
                    <a:pt x="1005" y="1936"/>
                  </a:lnTo>
                  <a:lnTo>
                    <a:pt x="1003" y="1935"/>
                  </a:lnTo>
                  <a:lnTo>
                    <a:pt x="1002" y="1933"/>
                  </a:lnTo>
                  <a:lnTo>
                    <a:pt x="1001" y="1929"/>
                  </a:lnTo>
                  <a:lnTo>
                    <a:pt x="1000" y="1927"/>
                  </a:lnTo>
                  <a:lnTo>
                    <a:pt x="1000" y="1925"/>
                  </a:lnTo>
                  <a:lnTo>
                    <a:pt x="999" y="1924"/>
                  </a:lnTo>
                  <a:lnTo>
                    <a:pt x="997" y="1922"/>
                  </a:lnTo>
                  <a:lnTo>
                    <a:pt x="997" y="1921"/>
                  </a:lnTo>
                  <a:lnTo>
                    <a:pt x="996" y="1920"/>
                  </a:lnTo>
                  <a:lnTo>
                    <a:pt x="996" y="1918"/>
                  </a:lnTo>
                  <a:lnTo>
                    <a:pt x="996" y="1917"/>
                  </a:lnTo>
                  <a:lnTo>
                    <a:pt x="996" y="1916"/>
                  </a:lnTo>
                  <a:lnTo>
                    <a:pt x="996" y="1915"/>
                  </a:lnTo>
                  <a:lnTo>
                    <a:pt x="997" y="1916"/>
                  </a:lnTo>
                  <a:lnTo>
                    <a:pt x="997" y="1917"/>
                  </a:lnTo>
                  <a:lnTo>
                    <a:pt x="997" y="1916"/>
                  </a:lnTo>
                  <a:lnTo>
                    <a:pt x="997" y="1915"/>
                  </a:lnTo>
                  <a:lnTo>
                    <a:pt x="996" y="1915"/>
                  </a:lnTo>
                  <a:lnTo>
                    <a:pt x="996" y="1914"/>
                  </a:lnTo>
                  <a:lnTo>
                    <a:pt x="996" y="1915"/>
                  </a:lnTo>
                  <a:lnTo>
                    <a:pt x="996" y="1914"/>
                  </a:lnTo>
                  <a:lnTo>
                    <a:pt x="995" y="1914"/>
                  </a:lnTo>
                  <a:lnTo>
                    <a:pt x="995" y="1912"/>
                  </a:lnTo>
                  <a:lnTo>
                    <a:pt x="995" y="1911"/>
                  </a:lnTo>
                  <a:lnTo>
                    <a:pt x="994" y="1911"/>
                  </a:lnTo>
                  <a:lnTo>
                    <a:pt x="994" y="1910"/>
                  </a:lnTo>
                  <a:lnTo>
                    <a:pt x="993" y="1909"/>
                  </a:lnTo>
                  <a:lnTo>
                    <a:pt x="992" y="1909"/>
                  </a:lnTo>
                  <a:lnTo>
                    <a:pt x="990" y="1909"/>
                  </a:lnTo>
                  <a:lnTo>
                    <a:pt x="989" y="1909"/>
                  </a:lnTo>
                  <a:lnTo>
                    <a:pt x="988" y="1909"/>
                  </a:lnTo>
                  <a:lnTo>
                    <a:pt x="987" y="1908"/>
                  </a:lnTo>
                  <a:lnTo>
                    <a:pt x="986" y="1907"/>
                  </a:lnTo>
                  <a:lnTo>
                    <a:pt x="984" y="1907"/>
                  </a:lnTo>
                  <a:lnTo>
                    <a:pt x="983" y="1905"/>
                  </a:lnTo>
                  <a:lnTo>
                    <a:pt x="982" y="1904"/>
                  </a:lnTo>
                  <a:lnTo>
                    <a:pt x="981" y="1903"/>
                  </a:lnTo>
                  <a:lnTo>
                    <a:pt x="981" y="1902"/>
                  </a:lnTo>
                  <a:lnTo>
                    <a:pt x="980" y="1902"/>
                  </a:lnTo>
                  <a:lnTo>
                    <a:pt x="980" y="1901"/>
                  </a:lnTo>
                  <a:lnTo>
                    <a:pt x="979" y="1901"/>
                  </a:lnTo>
                  <a:lnTo>
                    <a:pt x="977" y="1900"/>
                  </a:lnTo>
                  <a:lnTo>
                    <a:pt x="977" y="1898"/>
                  </a:lnTo>
                  <a:lnTo>
                    <a:pt x="976" y="1898"/>
                  </a:lnTo>
                  <a:lnTo>
                    <a:pt x="975" y="1898"/>
                  </a:lnTo>
                  <a:lnTo>
                    <a:pt x="974" y="1898"/>
                  </a:lnTo>
                  <a:lnTo>
                    <a:pt x="973" y="1900"/>
                  </a:lnTo>
                  <a:lnTo>
                    <a:pt x="973" y="1898"/>
                  </a:lnTo>
                  <a:lnTo>
                    <a:pt x="971" y="1897"/>
                  </a:lnTo>
                  <a:lnTo>
                    <a:pt x="971" y="1896"/>
                  </a:lnTo>
                  <a:lnTo>
                    <a:pt x="970" y="1896"/>
                  </a:lnTo>
                  <a:lnTo>
                    <a:pt x="969" y="1895"/>
                  </a:lnTo>
                  <a:lnTo>
                    <a:pt x="968" y="1895"/>
                  </a:lnTo>
                  <a:lnTo>
                    <a:pt x="968" y="1894"/>
                  </a:lnTo>
                  <a:lnTo>
                    <a:pt x="967" y="1892"/>
                  </a:lnTo>
                  <a:lnTo>
                    <a:pt x="967" y="1891"/>
                  </a:lnTo>
                  <a:lnTo>
                    <a:pt x="966" y="1891"/>
                  </a:lnTo>
                  <a:lnTo>
                    <a:pt x="966" y="1890"/>
                  </a:lnTo>
                  <a:lnTo>
                    <a:pt x="964" y="1890"/>
                  </a:lnTo>
                  <a:lnTo>
                    <a:pt x="963" y="1890"/>
                  </a:lnTo>
                  <a:lnTo>
                    <a:pt x="962" y="1890"/>
                  </a:lnTo>
                  <a:lnTo>
                    <a:pt x="962" y="1889"/>
                  </a:lnTo>
                  <a:lnTo>
                    <a:pt x="961" y="1889"/>
                  </a:lnTo>
                  <a:lnTo>
                    <a:pt x="961" y="1888"/>
                  </a:lnTo>
                  <a:lnTo>
                    <a:pt x="960" y="1887"/>
                  </a:lnTo>
                  <a:lnTo>
                    <a:pt x="959" y="1885"/>
                  </a:lnTo>
                  <a:lnTo>
                    <a:pt x="957" y="1885"/>
                  </a:lnTo>
                  <a:lnTo>
                    <a:pt x="956" y="1885"/>
                  </a:lnTo>
                  <a:lnTo>
                    <a:pt x="955" y="1885"/>
                  </a:lnTo>
                  <a:lnTo>
                    <a:pt x="955" y="1884"/>
                  </a:lnTo>
                  <a:lnTo>
                    <a:pt x="954" y="1884"/>
                  </a:lnTo>
                  <a:lnTo>
                    <a:pt x="953" y="1884"/>
                  </a:lnTo>
                  <a:lnTo>
                    <a:pt x="951" y="1883"/>
                  </a:lnTo>
                  <a:lnTo>
                    <a:pt x="950" y="1883"/>
                  </a:lnTo>
                  <a:lnTo>
                    <a:pt x="949" y="1883"/>
                  </a:lnTo>
                  <a:lnTo>
                    <a:pt x="948" y="1882"/>
                  </a:lnTo>
                  <a:lnTo>
                    <a:pt x="947" y="1881"/>
                  </a:lnTo>
                  <a:lnTo>
                    <a:pt x="946" y="1881"/>
                  </a:lnTo>
                  <a:lnTo>
                    <a:pt x="944" y="1881"/>
                  </a:lnTo>
                  <a:lnTo>
                    <a:pt x="942" y="1879"/>
                  </a:lnTo>
                  <a:lnTo>
                    <a:pt x="941" y="1877"/>
                  </a:lnTo>
                  <a:lnTo>
                    <a:pt x="940" y="1876"/>
                  </a:lnTo>
                  <a:lnTo>
                    <a:pt x="938" y="1876"/>
                  </a:lnTo>
                  <a:lnTo>
                    <a:pt x="937" y="1876"/>
                  </a:lnTo>
                  <a:lnTo>
                    <a:pt x="936" y="1877"/>
                  </a:lnTo>
                  <a:lnTo>
                    <a:pt x="936" y="1876"/>
                  </a:lnTo>
                  <a:lnTo>
                    <a:pt x="934" y="1875"/>
                  </a:lnTo>
                  <a:lnTo>
                    <a:pt x="933" y="1875"/>
                  </a:lnTo>
                  <a:lnTo>
                    <a:pt x="931" y="1875"/>
                  </a:lnTo>
                  <a:lnTo>
                    <a:pt x="930" y="1875"/>
                  </a:lnTo>
                  <a:lnTo>
                    <a:pt x="928" y="1875"/>
                  </a:lnTo>
                  <a:lnTo>
                    <a:pt x="927" y="1875"/>
                  </a:lnTo>
                  <a:lnTo>
                    <a:pt x="926" y="1876"/>
                  </a:lnTo>
                  <a:lnTo>
                    <a:pt x="924" y="1876"/>
                  </a:lnTo>
                  <a:lnTo>
                    <a:pt x="922" y="1876"/>
                  </a:lnTo>
                  <a:lnTo>
                    <a:pt x="921" y="1876"/>
                  </a:lnTo>
                  <a:lnTo>
                    <a:pt x="918" y="1876"/>
                  </a:lnTo>
                  <a:lnTo>
                    <a:pt x="915" y="1876"/>
                  </a:lnTo>
                  <a:lnTo>
                    <a:pt x="915" y="1877"/>
                  </a:lnTo>
                  <a:lnTo>
                    <a:pt x="914" y="1877"/>
                  </a:lnTo>
                  <a:lnTo>
                    <a:pt x="914" y="1878"/>
                  </a:lnTo>
                  <a:lnTo>
                    <a:pt x="914" y="1879"/>
                  </a:lnTo>
                  <a:lnTo>
                    <a:pt x="913" y="1879"/>
                  </a:lnTo>
                  <a:lnTo>
                    <a:pt x="913" y="1881"/>
                  </a:lnTo>
                  <a:lnTo>
                    <a:pt x="911" y="1881"/>
                  </a:lnTo>
                  <a:lnTo>
                    <a:pt x="910" y="1881"/>
                  </a:lnTo>
                  <a:lnTo>
                    <a:pt x="909" y="1881"/>
                  </a:lnTo>
                  <a:lnTo>
                    <a:pt x="908" y="1881"/>
                  </a:lnTo>
                  <a:lnTo>
                    <a:pt x="907" y="1881"/>
                  </a:lnTo>
                  <a:lnTo>
                    <a:pt x="905" y="1881"/>
                  </a:lnTo>
                  <a:lnTo>
                    <a:pt x="904" y="1879"/>
                  </a:lnTo>
                  <a:lnTo>
                    <a:pt x="902" y="1878"/>
                  </a:lnTo>
                  <a:lnTo>
                    <a:pt x="898" y="1877"/>
                  </a:lnTo>
                  <a:lnTo>
                    <a:pt x="897" y="1877"/>
                  </a:lnTo>
                  <a:lnTo>
                    <a:pt x="896" y="1876"/>
                  </a:lnTo>
                  <a:lnTo>
                    <a:pt x="894" y="1876"/>
                  </a:lnTo>
                  <a:lnTo>
                    <a:pt x="892" y="1876"/>
                  </a:lnTo>
                  <a:lnTo>
                    <a:pt x="891" y="1876"/>
                  </a:lnTo>
                  <a:lnTo>
                    <a:pt x="889" y="1876"/>
                  </a:lnTo>
                  <a:lnTo>
                    <a:pt x="888" y="1876"/>
                  </a:lnTo>
                  <a:lnTo>
                    <a:pt x="887" y="1876"/>
                  </a:lnTo>
                  <a:lnTo>
                    <a:pt x="885" y="1876"/>
                  </a:lnTo>
                  <a:lnTo>
                    <a:pt x="885" y="1877"/>
                  </a:lnTo>
                  <a:lnTo>
                    <a:pt x="884" y="1878"/>
                  </a:lnTo>
                  <a:lnTo>
                    <a:pt x="883" y="1878"/>
                  </a:lnTo>
                  <a:lnTo>
                    <a:pt x="882" y="1877"/>
                  </a:lnTo>
                  <a:lnTo>
                    <a:pt x="881" y="1877"/>
                  </a:lnTo>
                  <a:lnTo>
                    <a:pt x="880" y="1877"/>
                  </a:lnTo>
                  <a:lnTo>
                    <a:pt x="878" y="1877"/>
                  </a:lnTo>
                  <a:lnTo>
                    <a:pt x="878" y="1878"/>
                  </a:lnTo>
                  <a:lnTo>
                    <a:pt x="876" y="1876"/>
                  </a:lnTo>
                  <a:lnTo>
                    <a:pt x="875" y="1875"/>
                  </a:lnTo>
                  <a:lnTo>
                    <a:pt x="874" y="1875"/>
                  </a:lnTo>
                  <a:lnTo>
                    <a:pt x="872" y="1875"/>
                  </a:lnTo>
                  <a:lnTo>
                    <a:pt x="871" y="1872"/>
                  </a:lnTo>
                  <a:lnTo>
                    <a:pt x="870" y="1872"/>
                  </a:lnTo>
                  <a:lnTo>
                    <a:pt x="869" y="1872"/>
                  </a:lnTo>
                  <a:lnTo>
                    <a:pt x="869" y="1871"/>
                  </a:lnTo>
                  <a:lnTo>
                    <a:pt x="868" y="1871"/>
                  </a:lnTo>
                  <a:lnTo>
                    <a:pt x="867" y="1871"/>
                  </a:lnTo>
                  <a:lnTo>
                    <a:pt x="865" y="1871"/>
                  </a:lnTo>
                  <a:lnTo>
                    <a:pt x="864" y="1871"/>
                  </a:lnTo>
                  <a:lnTo>
                    <a:pt x="863" y="1871"/>
                  </a:lnTo>
                  <a:lnTo>
                    <a:pt x="862" y="1871"/>
                  </a:lnTo>
                  <a:lnTo>
                    <a:pt x="862" y="1870"/>
                  </a:lnTo>
                  <a:lnTo>
                    <a:pt x="861" y="1870"/>
                  </a:lnTo>
                  <a:lnTo>
                    <a:pt x="859" y="1869"/>
                  </a:lnTo>
                  <a:lnTo>
                    <a:pt x="858" y="1869"/>
                  </a:lnTo>
                  <a:lnTo>
                    <a:pt x="857" y="1868"/>
                  </a:lnTo>
                  <a:lnTo>
                    <a:pt x="856" y="1868"/>
                  </a:lnTo>
                  <a:lnTo>
                    <a:pt x="855" y="1866"/>
                  </a:lnTo>
                  <a:lnTo>
                    <a:pt x="854" y="1866"/>
                  </a:lnTo>
                  <a:lnTo>
                    <a:pt x="854" y="1865"/>
                  </a:lnTo>
                  <a:lnTo>
                    <a:pt x="852" y="1865"/>
                  </a:lnTo>
                  <a:lnTo>
                    <a:pt x="851" y="1865"/>
                  </a:lnTo>
                  <a:lnTo>
                    <a:pt x="850" y="1865"/>
                  </a:lnTo>
                  <a:lnTo>
                    <a:pt x="850" y="1866"/>
                  </a:lnTo>
                  <a:lnTo>
                    <a:pt x="849" y="1865"/>
                  </a:lnTo>
                  <a:lnTo>
                    <a:pt x="848" y="1865"/>
                  </a:lnTo>
                  <a:lnTo>
                    <a:pt x="845" y="1865"/>
                  </a:lnTo>
                  <a:lnTo>
                    <a:pt x="844" y="1865"/>
                  </a:lnTo>
                  <a:lnTo>
                    <a:pt x="843" y="1865"/>
                  </a:lnTo>
                  <a:lnTo>
                    <a:pt x="842" y="1865"/>
                  </a:lnTo>
                  <a:lnTo>
                    <a:pt x="841" y="1865"/>
                  </a:lnTo>
                  <a:lnTo>
                    <a:pt x="839" y="1865"/>
                  </a:lnTo>
                  <a:lnTo>
                    <a:pt x="838" y="1865"/>
                  </a:lnTo>
                  <a:lnTo>
                    <a:pt x="837" y="1865"/>
                  </a:lnTo>
                  <a:lnTo>
                    <a:pt x="836" y="1865"/>
                  </a:lnTo>
                  <a:lnTo>
                    <a:pt x="835" y="1864"/>
                  </a:lnTo>
                  <a:lnTo>
                    <a:pt x="834" y="1864"/>
                  </a:lnTo>
                  <a:lnTo>
                    <a:pt x="832" y="1864"/>
                  </a:lnTo>
                  <a:lnTo>
                    <a:pt x="832" y="1863"/>
                  </a:lnTo>
                  <a:lnTo>
                    <a:pt x="831" y="1863"/>
                  </a:lnTo>
                  <a:lnTo>
                    <a:pt x="830" y="1863"/>
                  </a:lnTo>
                  <a:lnTo>
                    <a:pt x="829" y="1863"/>
                  </a:lnTo>
                  <a:lnTo>
                    <a:pt x="828" y="1863"/>
                  </a:lnTo>
                  <a:lnTo>
                    <a:pt x="826" y="1863"/>
                  </a:lnTo>
                  <a:lnTo>
                    <a:pt x="825" y="1863"/>
                  </a:lnTo>
                  <a:lnTo>
                    <a:pt x="824" y="1863"/>
                  </a:lnTo>
                  <a:lnTo>
                    <a:pt x="823" y="1863"/>
                  </a:lnTo>
                  <a:lnTo>
                    <a:pt x="822" y="1863"/>
                  </a:lnTo>
                  <a:lnTo>
                    <a:pt x="821" y="1863"/>
                  </a:lnTo>
                  <a:lnTo>
                    <a:pt x="819" y="1863"/>
                  </a:lnTo>
                  <a:lnTo>
                    <a:pt x="818" y="1863"/>
                  </a:lnTo>
                  <a:lnTo>
                    <a:pt x="816" y="1863"/>
                  </a:lnTo>
                  <a:lnTo>
                    <a:pt x="815" y="1863"/>
                  </a:lnTo>
                  <a:lnTo>
                    <a:pt x="813" y="1863"/>
                  </a:lnTo>
                  <a:lnTo>
                    <a:pt x="812" y="1863"/>
                  </a:lnTo>
                  <a:lnTo>
                    <a:pt x="811" y="1863"/>
                  </a:lnTo>
                  <a:lnTo>
                    <a:pt x="810" y="1863"/>
                  </a:lnTo>
                  <a:lnTo>
                    <a:pt x="809" y="1863"/>
                  </a:lnTo>
                  <a:lnTo>
                    <a:pt x="808" y="1864"/>
                  </a:lnTo>
                  <a:lnTo>
                    <a:pt x="806" y="1864"/>
                  </a:lnTo>
                  <a:lnTo>
                    <a:pt x="805" y="1864"/>
                  </a:lnTo>
                  <a:lnTo>
                    <a:pt x="804" y="1864"/>
                  </a:lnTo>
                  <a:lnTo>
                    <a:pt x="803" y="1864"/>
                  </a:lnTo>
                  <a:lnTo>
                    <a:pt x="802" y="1863"/>
                  </a:lnTo>
                  <a:lnTo>
                    <a:pt x="801" y="1864"/>
                  </a:lnTo>
                  <a:lnTo>
                    <a:pt x="799" y="1864"/>
                  </a:lnTo>
                  <a:lnTo>
                    <a:pt x="798" y="1863"/>
                  </a:lnTo>
                  <a:lnTo>
                    <a:pt x="797" y="1863"/>
                  </a:lnTo>
                  <a:lnTo>
                    <a:pt x="796" y="1864"/>
                  </a:lnTo>
                  <a:lnTo>
                    <a:pt x="795" y="1864"/>
                  </a:lnTo>
                  <a:lnTo>
                    <a:pt x="793" y="1864"/>
                  </a:lnTo>
                  <a:lnTo>
                    <a:pt x="792" y="1864"/>
                  </a:lnTo>
                  <a:lnTo>
                    <a:pt x="791" y="1865"/>
                  </a:lnTo>
                  <a:lnTo>
                    <a:pt x="790" y="1865"/>
                  </a:lnTo>
                  <a:lnTo>
                    <a:pt x="789" y="1865"/>
                  </a:lnTo>
                  <a:lnTo>
                    <a:pt x="788" y="1865"/>
                  </a:lnTo>
                  <a:lnTo>
                    <a:pt x="786" y="1865"/>
                  </a:lnTo>
                  <a:lnTo>
                    <a:pt x="785" y="1866"/>
                  </a:lnTo>
                  <a:lnTo>
                    <a:pt x="784" y="1866"/>
                  </a:lnTo>
                  <a:lnTo>
                    <a:pt x="783" y="1866"/>
                  </a:lnTo>
                  <a:lnTo>
                    <a:pt x="782" y="1866"/>
                  </a:lnTo>
                  <a:lnTo>
                    <a:pt x="780" y="1866"/>
                  </a:lnTo>
                  <a:lnTo>
                    <a:pt x="779" y="1866"/>
                  </a:lnTo>
                  <a:lnTo>
                    <a:pt x="778" y="1866"/>
                  </a:lnTo>
                  <a:lnTo>
                    <a:pt x="777" y="1866"/>
                  </a:lnTo>
                  <a:lnTo>
                    <a:pt x="776" y="1866"/>
                  </a:lnTo>
                  <a:lnTo>
                    <a:pt x="775" y="1866"/>
                  </a:lnTo>
                  <a:lnTo>
                    <a:pt x="773" y="1868"/>
                  </a:lnTo>
                  <a:lnTo>
                    <a:pt x="772" y="1868"/>
                  </a:lnTo>
                  <a:lnTo>
                    <a:pt x="771" y="1868"/>
                  </a:lnTo>
                  <a:lnTo>
                    <a:pt x="770" y="1868"/>
                  </a:lnTo>
                  <a:lnTo>
                    <a:pt x="769" y="1868"/>
                  </a:lnTo>
                  <a:lnTo>
                    <a:pt x="767" y="1868"/>
                  </a:lnTo>
                  <a:lnTo>
                    <a:pt x="766" y="1869"/>
                  </a:lnTo>
                  <a:lnTo>
                    <a:pt x="766" y="1870"/>
                  </a:lnTo>
                  <a:lnTo>
                    <a:pt x="765" y="1869"/>
                  </a:lnTo>
                  <a:lnTo>
                    <a:pt x="764" y="1868"/>
                  </a:lnTo>
                  <a:lnTo>
                    <a:pt x="763" y="1868"/>
                  </a:lnTo>
                  <a:lnTo>
                    <a:pt x="763" y="1866"/>
                  </a:lnTo>
                  <a:lnTo>
                    <a:pt x="763" y="1865"/>
                  </a:lnTo>
                  <a:lnTo>
                    <a:pt x="763" y="1864"/>
                  </a:lnTo>
                  <a:lnTo>
                    <a:pt x="763" y="1863"/>
                  </a:lnTo>
                  <a:lnTo>
                    <a:pt x="762" y="1862"/>
                  </a:lnTo>
                  <a:lnTo>
                    <a:pt x="762" y="1861"/>
                  </a:lnTo>
                  <a:lnTo>
                    <a:pt x="760" y="1859"/>
                  </a:lnTo>
                  <a:lnTo>
                    <a:pt x="759" y="1859"/>
                  </a:lnTo>
                  <a:lnTo>
                    <a:pt x="759" y="1858"/>
                  </a:lnTo>
                  <a:lnTo>
                    <a:pt x="759" y="1857"/>
                  </a:lnTo>
                  <a:lnTo>
                    <a:pt x="758" y="1857"/>
                  </a:lnTo>
                  <a:lnTo>
                    <a:pt x="758" y="1856"/>
                  </a:lnTo>
                  <a:lnTo>
                    <a:pt x="757" y="1855"/>
                  </a:lnTo>
                  <a:lnTo>
                    <a:pt x="757" y="1854"/>
                  </a:lnTo>
                  <a:lnTo>
                    <a:pt x="757" y="1852"/>
                  </a:lnTo>
                  <a:lnTo>
                    <a:pt x="756" y="1851"/>
                  </a:lnTo>
                  <a:lnTo>
                    <a:pt x="755" y="1850"/>
                  </a:lnTo>
                  <a:lnTo>
                    <a:pt x="753" y="1850"/>
                  </a:lnTo>
                  <a:lnTo>
                    <a:pt x="753" y="1849"/>
                  </a:lnTo>
                  <a:lnTo>
                    <a:pt x="752" y="1849"/>
                  </a:lnTo>
                  <a:lnTo>
                    <a:pt x="751" y="1848"/>
                  </a:lnTo>
                  <a:lnTo>
                    <a:pt x="750" y="1848"/>
                  </a:lnTo>
                  <a:lnTo>
                    <a:pt x="750" y="1846"/>
                  </a:lnTo>
                  <a:lnTo>
                    <a:pt x="749" y="1846"/>
                  </a:lnTo>
                  <a:lnTo>
                    <a:pt x="747" y="1846"/>
                  </a:lnTo>
                  <a:lnTo>
                    <a:pt x="746" y="1846"/>
                  </a:lnTo>
                  <a:lnTo>
                    <a:pt x="746" y="1845"/>
                  </a:lnTo>
                  <a:lnTo>
                    <a:pt x="745" y="1845"/>
                  </a:lnTo>
                  <a:lnTo>
                    <a:pt x="744" y="1844"/>
                  </a:lnTo>
                  <a:lnTo>
                    <a:pt x="743" y="1843"/>
                  </a:lnTo>
                  <a:lnTo>
                    <a:pt x="742" y="1843"/>
                  </a:lnTo>
                  <a:lnTo>
                    <a:pt x="740" y="1843"/>
                  </a:lnTo>
                  <a:lnTo>
                    <a:pt x="739" y="1843"/>
                  </a:lnTo>
                  <a:lnTo>
                    <a:pt x="738" y="1843"/>
                  </a:lnTo>
                  <a:lnTo>
                    <a:pt x="737" y="1843"/>
                  </a:lnTo>
                  <a:lnTo>
                    <a:pt x="736" y="1843"/>
                  </a:lnTo>
                  <a:lnTo>
                    <a:pt x="734" y="1844"/>
                  </a:lnTo>
                  <a:lnTo>
                    <a:pt x="734" y="1843"/>
                  </a:lnTo>
                  <a:lnTo>
                    <a:pt x="733" y="1843"/>
                  </a:lnTo>
                  <a:lnTo>
                    <a:pt x="732" y="1843"/>
                  </a:lnTo>
                  <a:lnTo>
                    <a:pt x="732" y="1842"/>
                  </a:lnTo>
                  <a:lnTo>
                    <a:pt x="731" y="1842"/>
                  </a:lnTo>
                  <a:lnTo>
                    <a:pt x="731" y="1841"/>
                  </a:lnTo>
                  <a:lnTo>
                    <a:pt x="731" y="1839"/>
                  </a:lnTo>
                  <a:lnTo>
                    <a:pt x="730" y="1839"/>
                  </a:lnTo>
                  <a:lnTo>
                    <a:pt x="730" y="1838"/>
                  </a:lnTo>
                  <a:lnTo>
                    <a:pt x="729" y="1838"/>
                  </a:lnTo>
                  <a:lnTo>
                    <a:pt x="730" y="1837"/>
                  </a:lnTo>
                  <a:lnTo>
                    <a:pt x="730" y="1836"/>
                  </a:lnTo>
                  <a:lnTo>
                    <a:pt x="730" y="1835"/>
                  </a:lnTo>
                  <a:lnTo>
                    <a:pt x="730" y="1833"/>
                  </a:lnTo>
                  <a:lnTo>
                    <a:pt x="730" y="1832"/>
                  </a:lnTo>
                  <a:lnTo>
                    <a:pt x="731" y="1831"/>
                  </a:lnTo>
                  <a:lnTo>
                    <a:pt x="731" y="1830"/>
                  </a:lnTo>
                  <a:lnTo>
                    <a:pt x="731" y="1829"/>
                  </a:lnTo>
                  <a:lnTo>
                    <a:pt x="732" y="1828"/>
                  </a:lnTo>
                  <a:lnTo>
                    <a:pt x="732" y="1826"/>
                  </a:lnTo>
                  <a:lnTo>
                    <a:pt x="733" y="1825"/>
                  </a:lnTo>
                  <a:lnTo>
                    <a:pt x="733" y="1824"/>
                  </a:lnTo>
                  <a:lnTo>
                    <a:pt x="733" y="1823"/>
                  </a:lnTo>
                  <a:lnTo>
                    <a:pt x="734" y="1822"/>
                  </a:lnTo>
                  <a:lnTo>
                    <a:pt x="734" y="1821"/>
                  </a:lnTo>
                  <a:lnTo>
                    <a:pt x="734" y="1819"/>
                  </a:lnTo>
                  <a:lnTo>
                    <a:pt x="736" y="1818"/>
                  </a:lnTo>
                  <a:lnTo>
                    <a:pt x="736" y="1817"/>
                  </a:lnTo>
                  <a:lnTo>
                    <a:pt x="736" y="1816"/>
                  </a:lnTo>
                  <a:lnTo>
                    <a:pt x="737" y="1815"/>
                  </a:lnTo>
                  <a:lnTo>
                    <a:pt x="737" y="1813"/>
                  </a:lnTo>
                  <a:lnTo>
                    <a:pt x="737" y="1812"/>
                  </a:lnTo>
                  <a:lnTo>
                    <a:pt x="738" y="1811"/>
                  </a:lnTo>
                  <a:lnTo>
                    <a:pt x="738" y="1810"/>
                  </a:lnTo>
                  <a:lnTo>
                    <a:pt x="738" y="1809"/>
                  </a:lnTo>
                  <a:lnTo>
                    <a:pt x="738" y="1808"/>
                  </a:lnTo>
                  <a:lnTo>
                    <a:pt x="737" y="1806"/>
                  </a:lnTo>
                  <a:lnTo>
                    <a:pt x="737" y="1805"/>
                  </a:lnTo>
                  <a:lnTo>
                    <a:pt x="737" y="1804"/>
                  </a:lnTo>
                  <a:lnTo>
                    <a:pt x="736" y="1804"/>
                  </a:lnTo>
                  <a:lnTo>
                    <a:pt x="736" y="1803"/>
                  </a:lnTo>
                  <a:lnTo>
                    <a:pt x="736" y="1802"/>
                  </a:lnTo>
                  <a:lnTo>
                    <a:pt x="734" y="1800"/>
                  </a:lnTo>
                  <a:lnTo>
                    <a:pt x="733" y="1800"/>
                  </a:lnTo>
                  <a:lnTo>
                    <a:pt x="733" y="1799"/>
                  </a:lnTo>
                  <a:lnTo>
                    <a:pt x="732" y="1799"/>
                  </a:lnTo>
                  <a:lnTo>
                    <a:pt x="732" y="1798"/>
                  </a:lnTo>
                  <a:lnTo>
                    <a:pt x="732" y="1797"/>
                  </a:lnTo>
                  <a:lnTo>
                    <a:pt x="731" y="1796"/>
                  </a:lnTo>
                  <a:lnTo>
                    <a:pt x="731" y="1795"/>
                  </a:lnTo>
                  <a:lnTo>
                    <a:pt x="731" y="1793"/>
                  </a:lnTo>
                  <a:lnTo>
                    <a:pt x="732" y="1792"/>
                  </a:lnTo>
                  <a:lnTo>
                    <a:pt x="732" y="1791"/>
                  </a:lnTo>
                  <a:lnTo>
                    <a:pt x="733" y="1790"/>
                  </a:lnTo>
                  <a:lnTo>
                    <a:pt x="733" y="1789"/>
                  </a:lnTo>
                  <a:lnTo>
                    <a:pt x="733" y="1787"/>
                  </a:lnTo>
                  <a:lnTo>
                    <a:pt x="733" y="1786"/>
                  </a:lnTo>
                  <a:lnTo>
                    <a:pt x="734" y="1785"/>
                  </a:lnTo>
                  <a:lnTo>
                    <a:pt x="734" y="1784"/>
                  </a:lnTo>
                  <a:lnTo>
                    <a:pt x="734" y="1783"/>
                  </a:lnTo>
                  <a:lnTo>
                    <a:pt x="734" y="1782"/>
                  </a:lnTo>
                  <a:lnTo>
                    <a:pt x="736" y="1780"/>
                  </a:lnTo>
                  <a:lnTo>
                    <a:pt x="736" y="1779"/>
                  </a:lnTo>
                  <a:lnTo>
                    <a:pt x="736" y="1777"/>
                  </a:lnTo>
                  <a:lnTo>
                    <a:pt x="736" y="1776"/>
                  </a:lnTo>
                  <a:lnTo>
                    <a:pt x="736" y="1775"/>
                  </a:lnTo>
                  <a:lnTo>
                    <a:pt x="736" y="1773"/>
                  </a:lnTo>
                  <a:lnTo>
                    <a:pt x="736" y="1772"/>
                  </a:lnTo>
                  <a:lnTo>
                    <a:pt x="736" y="1771"/>
                  </a:lnTo>
                  <a:lnTo>
                    <a:pt x="736" y="1770"/>
                  </a:lnTo>
                  <a:lnTo>
                    <a:pt x="734" y="1770"/>
                  </a:lnTo>
                  <a:lnTo>
                    <a:pt x="734" y="1769"/>
                  </a:lnTo>
                  <a:lnTo>
                    <a:pt x="733" y="1769"/>
                  </a:lnTo>
                  <a:lnTo>
                    <a:pt x="732" y="1767"/>
                  </a:lnTo>
                  <a:lnTo>
                    <a:pt x="731" y="1767"/>
                  </a:lnTo>
                  <a:lnTo>
                    <a:pt x="731" y="1766"/>
                  </a:lnTo>
                  <a:lnTo>
                    <a:pt x="731" y="1765"/>
                  </a:lnTo>
                  <a:lnTo>
                    <a:pt x="731" y="1764"/>
                  </a:lnTo>
                  <a:lnTo>
                    <a:pt x="730" y="1764"/>
                  </a:lnTo>
                  <a:lnTo>
                    <a:pt x="730" y="1763"/>
                  </a:lnTo>
                  <a:lnTo>
                    <a:pt x="730" y="1762"/>
                  </a:lnTo>
                  <a:lnTo>
                    <a:pt x="729" y="1762"/>
                  </a:lnTo>
                  <a:lnTo>
                    <a:pt x="727" y="1762"/>
                  </a:lnTo>
                  <a:lnTo>
                    <a:pt x="726" y="1762"/>
                  </a:lnTo>
                  <a:lnTo>
                    <a:pt x="725" y="1762"/>
                  </a:lnTo>
                  <a:lnTo>
                    <a:pt x="724" y="1762"/>
                  </a:lnTo>
                  <a:lnTo>
                    <a:pt x="725" y="1760"/>
                  </a:lnTo>
                  <a:lnTo>
                    <a:pt x="725" y="1759"/>
                  </a:lnTo>
                  <a:lnTo>
                    <a:pt x="725" y="1757"/>
                  </a:lnTo>
                  <a:lnTo>
                    <a:pt x="726" y="1756"/>
                  </a:lnTo>
                  <a:lnTo>
                    <a:pt x="725" y="1754"/>
                  </a:lnTo>
                  <a:lnTo>
                    <a:pt x="726" y="1754"/>
                  </a:lnTo>
                  <a:lnTo>
                    <a:pt x="726" y="1753"/>
                  </a:lnTo>
                  <a:lnTo>
                    <a:pt x="726" y="1752"/>
                  </a:lnTo>
                  <a:lnTo>
                    <a:pt x="726" y="1751"/>
                  </a:lnTo>
                  <a:lnTo>
                    <a:pt x="727" y="1751"/>
                  </a:lnTo>
                  <a:lnTo>
                    <a:pt x="726" y="1750"/>
                  </a:lnTo>
                  <a:lnTo>
                    <a:pt x="727" y="1750"/>
                  </a:lnTo>
                  <a:lnTo>
                    <a:pt x="727" y="1749"/>
                  </a:lnTo>
                  <a:lnTo>
                    <a:pt x="727" y="1747"/>
                  </a:lnTo>
                  <a:lnTo>
                    <a:pt x="727" y="1746"/>
                  </a:lnTo>
                  <a:lnTo>
                    <a:pt x="729" y="1746"/>
                  </a:lnTo>
                  <a:lnTo>
                    <a:pt x="729" y="1745"/>
                  </a:lnTo>
                  <a:lnTo>
                    <a:pt x="729" y="1744"/>
                  </a:lnTo>
                  <a:lnTo>
                    <a:pt x="729" y="1743"/>
                  </a:lnTo>
                  <a:lnTo>
                    <a:pt x="730" y="1742"/>
                  </a:lnTo>
                  <a:lnTo>
                    <a:pt x="730" y="1740"/>
                  </a:lnTo>
                  <a:lnTo>
                    <a:pt x="730" y="1739"/>
                  </a:lnTo>
                  <a:lnTo>
                    <a:pt x="730" y="1738"/>
                  </a:lnTo>
                  <a:lnTo>
                    <a:pt x="731" y="1737"/>
                  </a:lnTo>
                  <a:lnTo>
                    <a:pt x="731" y="1734"/>
                  </a:lnTo>
                  <a:lnTo>
                    <a:pt x="731" y="1733"/>
                  </a:lnTo>
                  <a:lnTo>
                    <a:pt x="731" y="1732"/>
                  </a:lnTo>
                  <a:lnTo>
                    <a:pt x="731" y="1731"/>
                  </a:lnTo>
                  <a:lnTo>
                    <a:pt x="732" y="1730"/>
                  </a:lnTo>
                  <a:lnTo>
                    <a:pt x="732" y="1729"/>
                  </a:lnTo>
                  <a:lnTo>
                    <a:pt x="732" y="1727"/>
                  </a:lnTo>
                  <a:lnTo>
                    <a:pt x="732" y="1726"/>
                  </a:lnTo>
                  <a:lnTo>
                    <a:pt x="732" y="1725"/>
                  </a:lnTo>
                  <a:lnTo>
                    <a:pt x="732" y="1724"/>
                  </a:lnTo>
                  <a:lnTo>
                    <a:pt x="732" y="1721"/>
                  </a:lnTo>
                  <a:lnTo>
                    <a:pt x="732" y="1720"/>
                  </a:lnTo>
                  <a:lnTo>
                    <a:pt x="732" y="1719"/>
                  </a:lnTo>
                  <a:lnTo>
                    <a:pt x="732" y="1717"/>
                  </a:lnTo>
                  <a:lnTo>
                    <a:pt x="732" y="1716"/>
                  </a:lnTo>
                  <a:lnTo>
                    <a:pt x="732" y="1714"/>
                  </a:lnTo>
                  <a:lnTo>
                    <a:pt x="732" y="1713"/>
                  </a:lnTo>
                  <a:lnTo>
                    <a:pt x="732" y="1712"/>
                  </a:lnTo>
                  <a:lnTo>
                    <a:pt x="731" y="1711"/>
                  </a:lnTo>
                  <a:lnTo>
                    <a:pt x="731" y="1710"/>
                  </a:lnTo>
                  <a:lnTo>
                    <a:pt x="731" y="1708"/>
                  </a:lnTo>
                  <a:lnTo>
                    <a:pt x="731" y="1707"/>
                  </a:lnTo>
                  <a:lnTo>
                    <a:pt x="730" y="1706"/>
                  </a:lnTo>
                  <a:lnTo>
                    <a:pt x="730" y="1705"/>
                  </a:lnTo>
                  <a:lnTo>
                    <a:pt x="729" y="1704"/>
                  </a:lnTo>
                  <a:lnTo>
                    <a:pt x="729" y="1703"/>
                  </a:lnTo>
                  <a:lnTo>
                    <a:pt x="727" y="1703"/>
                  </a:lnTo>
                  <a:lnTo>
                    <a:pt x="726" y="1703"/>
                  </a:lnTo>
                  <a:lnTo>
                    <a:pt x="726" y="1701"/>
                  </a:lnTo>
                  <a:lnTo>
                    <a:pt x="725" y="1701"/>
                  </a:lnTo>
                  <a:lnTo>
                    <a:pt x="725" y="1703"/>
                  </a:lnTo>
                  <a:lnTo>
                    <a:pt x="724" y="1701"/>
                  </a:lnTo>
                  <a:lnTo>
                    <a:pt x="723" y="1701"/>
                  </a:lnTo>
                  <a:lnTo>
                    <a:pt x="721" y="1700"/>
                  </a:lnTo>
                  <a:lnTo>
                    <a:pt x="720" y="1699"/>
                  </a:lnTo>
                  <a:lnTo>
                    <a:pt x="719" y="1698"/>
                  </a:lnTo>
                  <a:lnTo>
                    <a:pt x="718" y="1698"/>
                  </a:lnTo>
                  <a:lnTo>
                    <a:pt x="718" y="1697"/>
                  </a:lnTo>
                  <a:lnTo>
                    <a:pt x="717" y="1697"/>
                  </a:lnTo>
                  <a:lnTo>
                    <a:pt x="716" y="1697"/>
                  </a:lnTo>
                  <a:lnTo>
                    <a:pt x="714" y="1697"/>
                  </a:lnTo>
                  <a:lnTo>
                    <a:pt x="713" y="1697"/>
                  </a:lnTo>
                  <a:lnTo>
                    <a:pt x="712" y="1696"/>
                  </a:lnTo>
                  <a:lnTo>
                    <a:pt x="711" y="1696"/>
                  </a:lnTo>
                  <a:lnTo>
                    <a:pt x="710" y="1696"/>
                  </a:lnTo>
                  <a:lnTo>
                    <a:pt x="709" y="1697"/>
                  </a:lnTo>
                  <a:lnTo>
                    <a:pt x="707" y="1697"/>
                  </a:lnTo>
                  <a:lnTo>
                    <a:pt x="707" y="1698"/>
                  </a:lnTo>
                  <a:lnTo>
                    <a:pt x="707" y="1699"/>
                  </a:lnTo>
                  <a:lnTo>
                    <a:pt x="707" y="1700"/>
                  </a:lnTo>
                  <a:lnTo>
                    <a:pt x="706" y="1700"/>
                  </a:lnTo>
                  <a:lnTo>
                    <a:pt x="705" y="1700"/>
                  </a:lnTo>
                  <a:lnTo>
                    <a:pt x="705" y="1699"/>
                  </a:lnTo>
                  <a:lnTo>
                    <a:pt x="704" y="1698"/>
                  </a:lnTo>
                  <a:lnTo>
                    <a:pt x="703" y="1698"/>
                  </a:lnTo>
                  <a:lnTo>
                    <a:pt x="703" y="1697"/>
                  </a:lnTo>
                  <a:lnTo>
                    <a:pt x="701" y="1696"/>
                  </a:lnTo>
                  <a:lnTo>
                    <a:pt x="700" y="1696"/>
                  </a:lnTo>
                  <a:lnTo>
                    <a:pt x="699" y="1696"/>
                  </a:lnTo>
                  <a:lnTo>
                    <a:pt x="699" y="1694"/>
                  </a:lnTo>
                  <a:lnTo>
                    <a:pt x="698" y="1694"/>
                  </a:lnTo>
                  <a:lnTo>
                    <a:pt x="697" y="1693"/>
                  </a:lnTo>
                  <a:lnTo>
                    <a:pt x="696" y="1693"/>
                  </a:lnTo>
                  <a:lnTo>
                    <a:pt x="694" y="1692"/>
                  </a:lnTo>
                  <a:lnTo>
                    <a:pt x="693" y="1692"/>
                  </a:lnTo>
                  <a:lnTo>
                    <a:pt x="692" y="1691"/>
                  </a:lnTo>
                  <a:lnTo>
                    <a:pt x="691" y="1691"/>
                  </a:lnTo>
                  <a:lnTo>
                    <a:pt x="690" y="1690"/>
                  </a:lnTo>
                  <a:lnTo>
                    <a:pt x="688" y="1690"/>
                  </a:lnTo>
                  <a:lnTo>
                    <a:pt x="688" y="1688"/>
                  </a:lnTo>
                  <a:lnTo>
                    <a:pt x="687" y="1687"/>
                  </a:lnTo>
                  <a:lnTo>
                    <a:pt x="686" y="1686"/>
                  </a:lnTo>
                  <a:lnTo>
                    <a:pt x="685" y="1685"/>
                  </a:lnTo>
                  <a:lnTo>
                    <a:pt x="685" y="1684"/>
                  </a:lnTo>
                  <a:lnTo>
                    <a:pt x="684" y="1684"/>
                  </a:lnTo>
                  <a:lnTo>
                    <a:pt x="683" y="1683"/>
                  </a:lnTo>
                  <a:lnTo>
                    <a:pt x="681" y="1681"/>
                  </a:lnTo>
                  <a:lnTo>
                    <a:pt x="681" y="1680"/>
                  </a:lnTo>
                  <a:lnTo>
                    <a:pt x="680" y="1680"/>
                  </a:lnTo>
                  <a:lnTo>
                    <a:pt x="681" y="1679"/>
                  </a:lnTo>
                  <a:lnTo>
                    <a:pt x="680" y="1678"/>
                  </a:lnTo>
                  <a:lnTo>
                    <a:pt x="680" y="1677"/>
                  </a:lnTo>
                  <a:lnTo>
                    <a:pt x="681" y="1677"/>
                  </a:lnTo>
                  <a:lnTo>
                    <a:pt x="681" y="1675"/>
                  </a:lnTo>
                  <a:lnTo>
                    <a:pt x="681" y="1674"/>
                  </a:lnTo>
                  <a:lnTo>
                    <a:pt x="680" y="1674"/>
                  </a:lnTo>
                  <a:lnTo>
                    <a:pt x="681" y="1673"/>
                  </a:lnTo>
                  <a:lnTo>
                    <a:pt x="683" y="1673"/>
                  </a:lnTo>
                  <a:lnTo>
                    <a:pt x="681" y="1672"/>
                  </a:lnTo>
                  <a:lnTo>
                    <a:pt x="683" y="1672"/>
                  </a:lnTo>
                  <a:lnTo>
                    <a:pt x="683" y="1671"/>
                  </a:lnTo>
                  <a:lnTo>
                    <a:pt x="684" y="1670"/>
                  </a:lnTo>
                  <a:lnTo>
                    <a:pt x="684" y="1668"/>
                  </a:lnTo>
                  <a:lnTo>
                    <a:pt x="684" y="1667"/>
                  </a:lnTo>
                  <a:lnTo>
                    <a:pt x="685" y="1666"/>
                  </a:lnTo>
                  <a:lnTo>
                    <a:pt x="685" y="1665"/>
                  </a:lnTo>
                  <a:lnTo>
                    <a:pt x="685" y="1664"/>
                  </a:lnTo>
                  <a:lnTo>
                    <a:pt x="686" y="1663"/>
                  </a:lnTo>
                  <a:lnTo>
                    <a:pt x="686" y="1660"/>
                  </a:lnTo>
                  <a:lnTo>
                    <a:pt x="686" y="1659"/>
                  </a:lnTo>
                  <a:lnTo>
                    <a:pt x="687" y="1659"/>
                  </a:lnTo>
                  <a:lnTo>
                    <a:pt x="687" y="1658"/>
                  </a:lnTo>
                  <a:lnTo>
                    <a:pt x="687" y="1657"/>
                  </a:lnTo>
                  <a:lnTo>
                    <a:pt x="687" y="1655"/>
                  </a:lnTo>
                  <a:lnTo>
                    <a:pt x="687" y="1654"/>
                  </a:lnTo>
                  <a:lnTo>
                    <a:pt x="687" y="1653"/>
                  </a:lnTo>
                  <a:lnTo>
                    <a:pt x="687" y="1651"/>
                  </a:lnTo>
                  <a:lnTo>
                    <a:pt x="688" y="1652"/>
                  </a:lnTo>
                  <a:lnTo>
                    <a:pt x="688" y="1653"/>
                  </a:lnTo>
                  <a:lnTo>
                    <a:pt x="688" y="1654"/>
                  </a:lnTo>
                  <a:lnTo>
                    <a:pt x="688" y="1655"/>
                  </a:lnTo>
                  <a:lnTo>
                    <a:pt x="688" y="1657"/>
                  </a:lnTo>
                  <a:lnTo>
                    <a:pt x="688" y="1658"/>
                  </a:lnTo>
                  <a:lnTo>
                    <a:pt x="688" y="1659"/>
                  </a:lnTo>
                  <a:lnTo>
                    <a:pt x="687" y="1660"/>
                  </a:lnTo>
                  <a:lnTo>
                    <a:pt x="687" y="1661"/>
                  </a:lnTo>
                  <a:lnTo>
                    <a:pt x="687" y="1663"/>
                  </a:lnTo>
                  <a:lnTo>
                    <a:pt x="686" y="1664"/>
                  </a:lnTo>
                  <a:lnTo>
                    <a:pt x="687" y="1664"/>
                  </a:lnTo>
                  <a:lnTo>
                    <a:pt x="687" y="1663"/>
                  </a:lnTo>
                  <a:lnTo>
                    <a:pt x="688" y="1663"/>
                  </a:lnTo>
                  <a:lnTo>
                    <a:pt x="690" y="1663"/>
                  </a:lnTo>
                  <a:lnTo>
                    <a:pt x="691" y="1661"/>
                  </a:lnTo>
                  <a:lnTo>
                    <a:pt x="692" y="1661"/>
                  </a:lnTo>
                  <a:lnTo>
                    <a:pt x="691" y="1660"/>
                  </a:lnTo>
                  <a:lnTo>
                    <a:pt x="691" y="1659"/>
                  </a:lnTo>
                  <a:lnTo>
                    <a:pt x="692" y="1659"/>
                  </a:lnTo>
                  <a:lnTo>
                    <a:pt x="692" y="1660"/>
                  </a:lnTo>
                  <a:lnTo>
                    <a:pt x="693" y="1660"/>
                  </a:lnTo>
                  <a:lnTo>
                    <a:pt x="693" y="1659"/>
                  </a:lnTo>
                  <a:lnTo>
                    <a:pt x="694" y="1658"/>
                  </a:lnTo>
                  <a:lnTo>
                    <a:pt x="693" y="1658"/>
                  </a:lnTo>
                  <a:lnTo>
                    <a:pt x="692" y="1658"/>
                  </a:lnTo>
                  <a:lnTo>
                    <a:pt x="691" y="1657"/>
                  </a:lnTo>
                  <a:lnTo>
                    <a:pt x="691" y="1655"/>
                  </a:lnTo>
                  <a:lnTo>
                    <a:pt x="691" y="1654"/>
                  </a:lnTo>
                  <a:lnTo>
                    <a:pt x="690" y="1654"/>
                  </a:lnTo>
                  <a:lnTo>
                    <a:pt x="690" y="1653"/>
                  </a:lnTo>
                  <a:lnTo>
                    <a:pt x="690" y="1652"/>
                  </a:lnTo>
                  <a:lnTo>
                    <a:pt x="688" y="1651"/>
                  </a:lnTo>
                  <a:lnTo>
                    <a:pt x="687" y="1650"/>
                  </a:lnTo>
                  <a:lnTo>
                    <a:pt x="687" y="1651"/>
                  </a:lnTo>
                  <a:lnTo>
                    <a:pt x="686" y="1651"/>
                  </a:lnTo>
                  <a:lnTo>
                    <a:pt x="686" y="1650"/>
                  </a:lnTo>
                  <a:lnTo>
                    <a:pt x="686" y="1651"/>
                  </a:lnTo>
                  <a:lnTo>
                    <a:pt x="687" y="1650"/>
                  </a:lnTo>
                  <a:lnTo>
                    <a:pt x="687" y="1648"/>
                  </a:lnTo>
                  <a:lnTo>
                    <a:pt x="687" y="1647"/>
                  </a:lnTo>
                  <a:lnTo>
                    <a:pt x="686" y="1646"/>
                  </a:lnTo>
                  <a:lnTo>
                    <a:pt x="686" y="1645"/>
                  </a:lnTo>
                  <a:lnTo>
                    <a:pt x="686" y="1644"/>
                  </a:lnTo>
                  <a:lnTo>
                    <a:pt x="686" y="1642"/>
                  </a:lnTo>
                  <a:lnTo>
                    <a:pt x="685" y="1641"/>
                  </a:lnTo>
                  <a:lnTo>
                    <a:pt x="685" y="1640"/>
                  </a:lnTo>
                  <a:lnTo>
                    <a:pt x="685" y="1639"/>
                  </a:lnTo>
                  <a:lnTo>
                    <a:pt x="684" y="1639"/>
                  </a:lnTo>
                  <a:lnTo>
                    <a:pt x="684" y="1638"/>
                  </a:lnTo>
                  <a:lnTo>
                    <a:pt x="683" y="1637"/>
                  </a:lnTo>
                  <a:lnTo>
                    <a:pt x="683" y="1635"/>
                  </a:lnTo>
                  <a:lnTo>
                    <a:pt x="681" y="1634"/>
                  </a:lnTo>
                  <a:lnTo>
                    <a:pt x="681" y="1633"/>
                  </a:lnTo>
                  <a:lnTo>
                    <a:pt x="680" y="1633"/>
                  </a:lnTo>
                  <a:lnTo>
                    <a:pt x="679" y="1632"/>
                  </a:lnTo>
                  <a:lnTo>
                    <a:pt x="678" y="1632"/>
                  </a:lnTo>
                  <a:lnTo>
                    <a:pt x="677" y="1632"/>
                  </a:lnTo>
                  <a:lnTo>
                    <a:pt x="675" y="1632"/>
                  </a:lnTo>
                  <a:lnTo>
                    <a:pt x="674" y="1632"/>
                  </a:lnTo>
                  <a:lnTo>
                    <a:pt x="673" y="1632"/>
                  </a:lnTo>
                  <a:lnTo>
                    <a:pt x="672" y="1632"/>
                  </a:lnTo>
                  <a:lnTo>
                    <a:pt x="671" y="1632"/>
                  </a:lnTo>
                  <a:lnTo>
                    <a:pt x="670" y="1632"/>
                  </a:lnTo>
                  <a:lnTo>
                    <a:pt x="670" y="1631"/>
                  </a:lnTo>
                  <a:lnTo>
                    <a:pt x="668" y="1631"/>
                  </a:lnTo>
                  <a:lnTo>
                    <a:pt x="668" y="1629"/>
                  </a:lnTo>
                  <a:lnTo>
                    <a:pt x="667" y="1629"/>
                  </a:lnTo>
                  <a:lnTo>
                    <a:pt x="666" y="1629"/>
                  </a:lnTo>
                  <a:lnTo>
                    <a:pt x="665" y="1629"/>
                  </a:lnTo>
                  <a:lnTo>
                    <a:pt x="664" y="1629"/>
                  </a:lnTo>
                  <a:lnTo>
                    <a:pt x="663" y="1628"/>
                  </a:lnTo>
                  <a:lnTo>
                    <a:pt x="661" y="1628"/>
                  </a:lnTo>
                  <a:lnTo>
                    <a:pt x="660" y="1628"/>
                  </a:lnTo>
                  <a:lnTo>
                    <a:pt x="659" y="1628"/>
                  </a:lnTo>
                  <a:lnTo>
                    <a:pt x="659" y="1627"/>
                  </a:lnTo>
                  <a:lnTo>
                    <a:pt x="658" y="1627"/>
                  </a:lnTo>
                  <a:lnTo>
                    <a:pt x="658" y="1626"/>
                  </a:lnTo>
                  <a:lnTo>
                    <a:pt x="657" y="1625"/>
                  </a:lnTo>
                  <a:lnTo>
                    <a:pt x="657" y="1624"/>
                  </a:lnTo>
                  <a:lnTo>
                    <a:pt x="655" y="1624"/>
                  </a:lnTo>
                  <a:lnTo>
                    <a:pt x="655" y="1622"/>
                  </a:lnTo>
                  <a:lnTo>
                    <a:pt x="654" y="1622"/>
                  </a:lnTo>
                  <a:lnTo>
                    <a:pt x="653" y="1621"/>
                  </a:lnTo>
                  <a:lnTo>
                    <a:pt x="652" y="1620"/>
                  </a:lnTo>
                  <a:lnTo>
                    <a:pt x="652" y="1619"/>
                  </a:lnTo>
                  <a:lnTo>
                    <a:pt x="651" y="1619"/>
                  </a:lnTo>
                  <a:lnTo>
                    <a:pt x="651" y="1618"/>
                  </a:lnTo>
                  <a:lnTo>
                    <a:pt x="650" y="1618"/>
                  </a:lnTo>
                  <a:lnTo>
                    <a:pt x="648" y="1618"/>
                  </a:lnTo>
                  <a:lnTo>
                    <a:pt x="648" y="1617"/>
                  </a:lnTo>
                  <a:lnTo>
                    <a:pt x="648" y="1615"/>
                  </a:lnTo>
                  <a:lnTo>
                    <a:pt x="647" y="1615"/>
                  </a:lnTo>
                  <a:lnTo>
                    <a:pt x="647" y="1614"/>
                  </a:lnTo>
                  <a:lnTo>
                    <a:pt x="646" y="1614"/>
                  </a:lnTo>
                  <a:lnTo>
                    <a:pt x="646" y="1613"/>
                  </a:lnTo>
                  <a:lnTo>
                    <a:pt x="645" y="1612"/>
                  </a:lnTo>
                  <a:lnTo>
                    <a:pt x="644" y="1612"/>
                  </a:lnTo>
                  <a:lnTo>
                    <a:pt x="644" y="1611"/>
                  </a:lnTo>
                  <a:lnTo>
                    <a:pt x="642" y="1609"/>
                  </a:lnTo>
                  <a:lnTo>
                    <a:pt x="641" y="1609"/>
                  </a:lnTo>
                  <a:lnTo>
                    <a:pt x="641" y="1608"/>
                  </a:lnTo>
                  <a:lnTo>
                    <a:pt x="640" y="1607"/>
                  </a:lnTo>
                  <a:lnTo>
                    <a:pt x="640" y="1606"/>
                  </a:lnTo>
                  <a:lnTo>
                    <a:pt x="640" y="1605"/>
                  </a:lnTo>
                  <a:lnTo>
                    <a:pt x="639" y="1604"/>
                  </a:lnTo>
                  <a:lnTo>
                    <a:pt x="639" y="1602"/>
                  </a:lnTo>
                  <a:lnTo>
                    <a:pt x="638" y="1601"/>
                  </a:lnTo>
                  <a:lnTo>
                    <a:pt x="638" y="1600"/>
                  </a:lnTo>
                  <a:lnTo>
                    <a:pt x="637" y="1599"/>
                  </a:lnTo>
                  <a:lnTo>
                    <a:pt x="635" y="1598"/>
                  </a:lnTo>
                  <a:lnTo>
                    <a:pt x="635" y="1596"/>
                  </a:lnTo>
                  <a:lnTo>
                    <a:pt x="634" y="1595"/>
                  </a:lnTo>
                  <a:lnTo>
                    <a:pt x="633" y="1595"/>
                  </a:lnTo>
                  <a:lnTo>
                    <a:pt x="633" y="1594"/>
                  </a:lnTo>
                  <a:lnTo>
                    <a:pt x="632" y="1594"/>
                  </a:lnTo>
                  <a:lnTo>
                    <a:pt x="632" y="1593"/>
                  </a:lnTo>
                  <a:lnTo>
                    <a:pt x="632" y="1592"/>
                  </a:lnTo>
                  <a:lnTo>
                    <a:pt x="631" y="1592"/>
                  </a:lnTo>
                  <a:lnTo>
                    <a:pt x="631" y="1591"/>
                  </a:lnTo>
                  <a:lnTo>
                    <a:pt x="630" y="1589"/>
                  </a:lnTo>
                  <a:lnTo>
                    <a:pt x="630" y="1588"/>
                  </a:lnTo>
                  <a:lnTo>
                    <a:pt x="628" y="1588"/>
                  </a:lnTo>
                  <a:lnTo>
                    <a:pt x="628" y="1587"/>
                  </a:lnTo>
                  <a:lnTo>
                    <a:pt x="627" y="1587"/>
                  </a:lnTo>
                  <a:lnTo>
                    <a:pt x="627" y="1586"/>
                  </a:lnTo>
                  <a:lnTo>
                    <a:pt x="626" y="1586"/>
                  </a:lnTo>
                  <a:lnTo>
                    <a:pt x="625" y="1586"/>
                  </a:lnTo>
                  <a:lnTo>
                    <a:pt x="624" y="1586"/>
                  </a:lnTo>
                  <a:lnTo>
                    <a:pt x="622" y="1587"/>
                  </a:lnTo>
                  <a:lnTo>
                    <a:pt x="621" y="1586"/>
                  </a:lnTo>
                  <a:lnTo>
                    <a:pt x="620" y="1586"/>
                  </a:lnTo>
                  <a:lnTo>
                    <a:pt x="619" y="1585"/>
                  </a:lnTo>
                  <a:lnTo>
                    <a:pt x="619" y="1584"/>
                  </a:lnTo>
                  <a:lnTo>
                    <a:pt x="618" y="1584"/>
                  </a:lnTo>
                  <a:lnTo>
                    <a:pt x="617" y="1584"/>
                  </a:lnTo>
                  <a:lnTo>
                    <a:pt x="615" y="1584"/>
                  </a:lnTo>
                  <a:lnTo>
                    <a:pt x="614" y="1584"/>
                  </a:lnTo>
                  <a:lnTo>
                    <a:pt x="613" y="1582"/>
                  </a:lnTo>
                  <a:lnTo>
                    <a:pt x="612" y="1582"/>
                  </a:lnTo>
                  <a:lnTo>
                    <a:pt x="612" y="1581"/>
                  </a:lnTo>
                  <a:lnTo>
                    <a:pt x="611" y="1581"/>
                  </a:lnTo>
                  <a:lnTo>
                    <a:pt x="609" y="1580"/>
                  </a:lnTo>
                  <a:lnTo>
                    <a:pt x="609" y="1581"/>
                  </a:lnTo>
                  <a:lnTo>
                    <a:pt x="608" y="1580"/>
                  </a:lnTo>
                  <a:lnTo>
                    <a:pt x="607" y="1580"/>
                  </a:lnTo>
                  <a:lnTo>
                    <a:pt x="606" y="1580"/>
                  </a:lnTo>
                  <a:lnTo>
                    <a:pt x="605" y="1580"/>
                  </a:lnTo>
                  <a:lnTo>
                    <a:pt x="605" y="1579"/>
                  </a:lnTo>
                  <a:lnTo>
                    <a:pt x="605" y="1578"/>
                  </a:lnTo>
                  <a:lnTo>
                    <a:pt x="605" y="1576"/>
                  </a:lnTo>
                  <a:lnTo>
                    <a:pt x="605" y="1575"/>
                  </a:lnTo>
                  <a:lnTo>
                    <a:pt x="604" y="1574"/>
                  </a:lnTo>
                  <a:lnTo>
                    <a:pt x="604" y="1573"/>
                  </a:lnTo>
                  <a:lnTo>
                    <a:pt x="602" y="1572"/>
                  </a:lnTo>
                  <a:lnTo>
                    <a:pt x="601" y="1572"/>
                  </a:lnTo>
                  <a:lnTo>
                    <a:pt x="601" y="1571"/>
                  </a:lnTo>
                  <a:lnTo>
                    <a:pt x="600" y="1569"/>
                  </a:lnTo>
                  <a:lnTo>
                    <a:pt x="599" y="1568"/>
                  </a:lnTo>
                  <a:lnTo>
                    <a:pt x="600" y="1567"/>
                  </a:lnTo>
                  <a:lnTo>
                    <a:pt x="599" y="1566"/>
                  </a:lnTo>
                  <a:lnTo>
                    <a:pt x="599" y="1565"/>
                  </a:lnTo>
                  <a:lnTo>
                    <a:pt x="599" y="1563"/>
                  </a:lnTo>
                  <a:lnTo>
                    <a:pt x="599" y="1562"/>
                  </a:lnTo>
                  <a:lnTo>
                    <a:pt x="599" y="1561"/>
                  </a:lnTo>
                  <a:lnTo>
                    <a:pt x="599" y="1560"/>
                  </a:lnTo>
                  <a:lnTo>
                    <a:pt x="599" y="1559"/>
                  </a:lnTo>
                  <a:lnTo>
                    <a:pt x="598" y="1558"/>
                  </a:lnTo>
                  <a:lnTo>
                    <a:pt x="598" y="1556"/>
                  </a:lnTo>
                  <a:lnTo>
                    <a:pt x="598" y="1555"/>
                  </a:lnTo>
                  <a:lnTo>
                    <a:pt x="598" y="1554"/>
                  </a:lnTo>
                  <a:lnTo>
                    <a:pt x="596" y="1554"/>
                  </a:lnTo>
                  <a:lnTo>
                    <a:pt x="596" y="1553"/>
                  </a:lnTo>
                  <a:lnTo>
                    <a:pt x="596" y="1552"/>
                  </a:lnTo>
                  <a:lnTo>
                    <a:pt x="595" y="1552"/>
                  </a:lnTo>
                  <a:lnTo>
                    <a:pt x="595" y="1550"/>
                  </a:lnTo>
                  <a:lnTo>
                    <a:pt x="594" y="1550"/>
                  </a:lnTo>
                  <a:lnTo>
                    <a:pt x="594" y="1549"/>
                  </a:lnTo>
                  <a:lnTo>
                    <a:pt x="593" y="1549"/>
                  </a:lnTo>
                  <a:lnTo>
                    <a:pt x="593" y="1548"/>
                  </a:lnTo>
                  <a:lnTo>
                    <a:pt x="592" y="1547"/>
                  </a:lnTo>
                  <a:lnTo>
                    <a:pt x="591" y="1547"/>
                  </a:lnTo>
                  <a:lnTo>
                    <a:pt x="591" y="1546"/>
                  </a:lnTo>
                  <a:lnTo>
                    <a:pt x="589" y="1546"/>
                  </a:lnTo>
                  <a:lnTo>
                    <a:pt x="588" y="1545"/>
                  </a:lnTo>
                  <a:lnTo>
                    <a:pt x="587" y="1543"/>
                  </a:lnTo>
                  <a:lnTo>
                    <a:pt x="586" y="1542"/>
                  </a:lnTo>
                  <a:lnTo>
                    <a:pt x="585" y="1541"/>
                  </a:lnTo>
                  <a:lnTo>
                    <a:pt x="584" y="1540"/>
                  </a:lnTo>
                  <a:lnTo>
                    <a:pt x="584" y="1539"/>
                  </a:lnTo>
                  <a:lnTo>
                    <a:pt x="582" y="1539"/>
                  </a:lnTo>
                  <a:lnTo>
                    <a:pt x="582" y="1538"/>
                  </a:lnTo>
                  <a:lnTo>
                    <a:pt x="581" y="1536"/>
                  </a:lnTo>
                  <a:lnTo>
                    <a:pt x="581" y="1535"/>
                  </a:lnTo>
                  <a:lnTo>
                    <a:pt x="580" y="1535"/>
                  </a:lnTo>
                  <a:lnTo>
                    <a:pt x="580" y="1534"/>
                  </a:lnTo>
                  <a:lnTo>
                    <a:pt x="579" y="1534"/>
                  </a:lnTo>
                  <a:lnTo>
                    <a:pt x="578" y="1534"/>
                  </a:lnTo>
                  <a:lnTo>
                    <a:pt x="578" y="1533"/>
                  </a:lnTo>
                  <a:lnTo>
                    <a:pt x="576" y="1533"/>
                  </a:lnTo>
                  <a:lnTo>
                    <a:pt x="575" y="1532"/>
                  </a:lnTo>
                  <a:lnTo>
                    <a:pt x="574" y="1530"/>
                  </a:lnTo>
                  <a:lnTo>
                    <a:pt x="573" y="1529"/>
                  </a:lnTo>
                  <a:lnTo>
                    <a:pt x="572" y="1528"/>
                  </a:lnTo>
                  <a:lnTo>
                    <a:pt x="571" y="1527"/>
                  </a:lnTo>
                  <a:lnTo>
                    <a:pt x="572" y="1526"/>
                  </a:lnTo>
                  <a:lnTo>
                    <a:pt x="571" y="1525"/>
                  </a:lnTo>
                  <a:lnTo>
                    <a:pt x="571" y="1523"/>
                  </a:lnTo>
                  <a:lnTo>
                    <a:pt x="571" y="1522"/>
                  </a:lnTo>
                  <a:lnTo>
                    <a:pt x="569" y="1521"/>
                  </a:lnTo>
                  <a:lnTo>
                    <a:pt x="569" y="1520"/>
                  </a:lnTo>
                  <a:lnTo>
                    <a:pt x="569" y="1519"/>
                  </a:lnTo>
                  <a:lnTo>
                    <a:pt x="569" y="1517"/>
                  </a:lnTo>
                  <a:lnTo>
                    <a:pt x="568" y="1517"/>
                  </a:lnTo>
                  <a:lnTo>
                    <a:pt x="568" y="1516"/>
                  </a:lnTo>
                  <a:lnTo>
                    <a:pt x="568" y="1515"/>
                  </a:lnTo>
                  <a:lnTo>
                    <a:pt x="568" y="1514"/>
                  </a:lnTo>
                  <a:lnTo>
                    <a:pt x="567" y="1513"/>
                  </a:lnTo>
                  <a:lnTo>
                    <a:pt x="567" y="1512"/>
                  </a:lnTo>
                  <a:lnTo>
                    <a:pt x="567" y="1510"/>
                  </a:lnTo>
                  <a:lnTo>
                    <a:pt x="567" y="1509"/>
                  </a:lnTo>
                  <a:lnTo>
                    <a:pt x="566" y="1508"/>
                  </a:lnTo>
                  <a:lnTo>
                    <a:pt x="566" y="1507"/>
                  </a:lnTo>
                  <a:lnTo>
                    <a:pt x="566" y="1506"/>
                  </a:lnTo>
                  <a:lnTo>
                    <a:pt x="566" y="1505"/>
                  </a:lnTo>
                  <a:lnTo>
                    <a:pt x="565" y="1503"/>
                  </a:lnTo>
                  <a:lnTo>
                    <a:pt x="565" y="1502"/>
                  </a:lnTo>
                  <a:lnTo>
                    <a:pt x="563" y="1502"/>
                  </a:lnTo>
                  <a:lnTo>
                    <a:pt x="563" y="1501"/>
                  </a:lnTo>
                  <a:lnTo>
                    <a:pt x="563" y="1500"/>
                  </a:lnTo>
                  <a:lnTo>
                    <a:pt x="562" y="1500"/>
                  </a:lnTo>
                  <a:lnTo>
                    <a:pt x="562" y="1499"/>
                  </a:lnTo>
                  <a:lnTo>
                    <a:pt x="561" y="1499"/>
                  </a:lnTo>
                  <a:lnTo>
                    <a:pt x="560" y="1499"/>
                  </a:lnTo>
                  <a:lnTo>
                    <a:pt x="559" y="1497"/>
                  </a:lnTo>
                  <a:lnTo>
                    <a:pt x="558" y="1496"/>
                  </a:lnTo>
                  <a:lnTo>
                    <a:pt x="556" y="1496"/>
                  </a:lnTo>
                  <a:lnTo>
                    <a:pt x="555" y="1496"/>
                  </a:lnTo>
                  <a:lnTo>
                    <a:pt x="554" y="1495"/>
                  </a:lnTo>
                  <a:lnTo>
                    <a:pt x="553" y="1495"/>
                  </a:lnTo>
                  <a:lnTo>
                    <a:pt x="552" y="1495"/>
                  </a:lnTo>
                  <a:lnTo>
                    <a:pt x="550" y="1495"/>
                  </a:lnTo>
                  <a:lnTo>
                    <a:pt x="549" y="1494"/>
                  </a:lnTo>
                  <a:lnTo>
                    <a:pt x="548" y="1493"/>
                  </a:lnTo>
                  <a:lnTo>
                    <a:pt x="548" y="1492"/>
                  </a:lnTo>
                  <a:lnTo>
                    <a:pt x="548" y="1490"/>
                  </a:lnTo>
                  <a:lnTo>
                    <a:pt x="547" y="1490"/>
                  </a:lnTo>
                  <a:lnTo>
                    <a:pt x="547" y="1489"/>
                  </a:lnTo>
                  <a:lnTo>
                    <a:pt x="546" y="1489"/>
                  </a:lnTo>
                  <a:lnTo>
                    <a:pt x="546" y="1488"/>
                  </a:lnTo>
                  <a:lnTo>
                    <a:pt x="546" y="1487"/>
                  </a:lnTo>
                  <a:lnTo>
                    <a:pt x="546" y="1486"/>
                  </a:lnTo>
                  <a:lnTo>
                    <a:pt x="546" y="1484"/>
                  </a:lnTo>
                  <a:lnTo>
                    <a:pt x="545" y="1483"/>
                  </a:lnTo>
                  <a:lnTo>
                    <a:pt x="543" y="1483"/>
                  </a:lnTo>
                  <a:lnTo>
                    <a:pt x="542" y="1482"/>
                  </a:lnTo>
                  <a:lnTo>
                    <a:pt x="542" y="1481"/>
                  </a:lnTo>
                  <a:lnTo>
                    <a:pt x="541" y="1481"/>
                  </a:lnTo>
                  <a:lnTo>
                    <a:pt x="541" y="1480"/>
                  </a:lnTo>
                  <a:lnTo>
                    <a:pt x="541" y="1479"/>
                  </a:lnTo>
                  <a:lnTo>
                    <a:pt x="540" y="1477"/>
                  </a:lnTo>
                  <a:lnTo>
                    <a:pt x="540" y="1476"/>
                  </a:lnTo>
                  <a:lnTo>
                    <a:pt x="540" y="1475"/>
                  </a:lnTo>
                  <a:lnTo>
                    <a:pt x="539" y="1475"/>
                  </a:lnTo>
                  <a:lnTo>
                    <a:pt x="539" y="1474"/>
                  </a:lnTo>
                  <a:lnTo>
                    <a:pt x="539" y="1473"/>
                  </a:lnTo>
                  <a:lnTo>
                    <a:pt x="538" y="1473"/>
                  </a:lnTo>
                  <a:lnTo>
                    <a:pt x="538" y="1471"/>
                  </a:lnTo>
                  <a:lnTo>
                    <a:pt x="538" y="1470"/>
                  </a:lnTo>
                  <a:lnTo>
                    <a:pt x="536" y="1470"/>
                  </a:lnTo>
                  <a:lnTo>
                    <a:pt x="535" y="1469"/>
                  </a:lnTo>
                  <a:lnTo>
                    <a:pt x="535" y="1468"/>
                  </a:lnTo>
                  <a:lnTo>
                    <a:pt x="534" y="1467"/>
                  </a:lnTo>
                  <a:lnTo>
                    <a:pt x="533" y="1466"/>
                  </a:lnTo>
                  <a:lnTo>
                    <a:pt x="532" y="1464"/>
                  </a:lnTo>
                  <a:lnTo>
                    <a:pt x="532" y="1463"/>
                  </a:lnTo>
                  <a:lnTo>
                    <a:pt x="530" y="1463"/>
                  </a:lnTo>
                  <a:lnTo>
                    <a:pt x="530" y="1462"/>
                  </a:lnTo>
                  <a:lnTo>
                    <a:pt x="529" y="1462"/>
                  </a:lnTo>
                  <a:lnTo>
                    <a:pt x="529" y="1461"/>
                  </a:lnTo>
                  <a:lnTo>
                    <a:pt x="528" y="1461"/>
                  </a:lnTo>
                  <a:lnTo>
                    <a:pt x="528" y="1460"/>
                  </a:lnTo>
                  <a:lnTo>
                    <a:pt x="527" y="1460"/>
                  </a:lnTo>
                  <a:lnTo>
                    <a:pt x="526" y="1459"/>
                  </a:lnTo>
                  <a:lnTo>
                    <a:pt x="525" y="1459"/>
                  </a:lnTo>
                  <a:lnTo>
                    <a:pt x="525" y="1457"/>
                  </a:lnTo>
                  <a:lnTo>
                    <a:pt x="525" y="1456"/>
                  </a:lnTo>
                  <a:lnTo>
                    <a:pt x="523" y="1456"/>
                  </a:lnTo>
                  <a:lnTo>
                    <a:pt x="523" y="1455"/>
                  </a:lnTo>
                  <a:lnTo>
                    <a:pt x="522" y="1455"/>
                  </a:lnTo>
                  <a:lnTo>
                    <a:pt x="522" y="1454"/>
                  </a:lnTo>
                  <a:lnTo>
                    <a:pt x="521" y="1453"/>
                  </a:lnTo>
                  <a:lnTo>
                    <a:pt x="520" y="1453"/>
                  </a:lnTo>
                  <a:lnTo>
                    <a:pt x="519" y="1451"/>
                  </a:lnTo>
                  <a:lnTo>
                    <a:pt x="517" y="1451"/>
                  </a:lnTo>
                  <a:lnTo>
                    <a:pt x="519" y="1450"/>
                  </a:lnTo>
                  <a:lnTo>
                    <a:pt x="517" y="1450"/>
                  </a:lnTo>
                  <a:lnTo>
                    <a:pt x="516" y="1450"/>
                  </a:lnTo>
                  <a:lnTo>
                    <a:pt x="515" y="1449"/>
                  </a:lnTo>
                  <a:lnTo>
                    <a:pt x="514" y="1449"/>
                  </a:lnTo>
                  <a:lnTo>
                    <a:pt x="513" y="1448"/>
                  </a:lnTo>
                  <a:lnTo>
                    <a:pt x="512" y="1448"/>
                  </a:lnTo>
                  <a:lnTo>
                    <a:pt x="512" y="1447"/>
                  </a:lnTo>
                  <a:lnTo>
                    <a:pt x="510" y="1447"/>
                  </a:lnTo>
                  <a:lnTo>
                    <a:pt x="510" y="1446"/>
                  </a:lnTo>
                  <a:lnTo>
                    <a:pt x="509" y="1446"/>
                  </a:lnTo>
                  <a:lnTo>
                    <a:pt x="508" y="1446"/>
                  </a:lnTo>
                  <a:lnTo>
                    <a:pt x="508" y="1444"/>
                  </a:lnTo>
                  <a:lnTo>
                    <a:pt x="507" y="1444"/>
                  </a:lnTo>
                  <a:lnTo>
                    <a:pt x="506" y="1444"/>
                  </a:lnTo>
                  <a:lnTo>
                    <a:pt x="505" y="1444"/>
                  </a:lnTo>
                  <a:lnTo>
                    <a:pt x="503" y="1444"/>
                  </a:lnTo>
                  <a:lnTo>
                    <a:pt x="502" y="1443"/>
                  </a:lnTo>
                  <a:lnTo>
                    <a:pt x="502" y="1442"/>
                  </a:lnTo>
                  <a:lnTo>
                    <a:pt x="501" y="1442"/>
                  </a:lnTo>
                  <a:lnTo>
                    <a:pt x="500" y="1442"/>
                  </a:lnTo>
                  <a:lnTo>
                    <a:pt x="500" y="1441"/>
                  </a:lnTo>
                  <a:lnTo>
                    <a:pt x="499" y="1441"/>
                  </a:lnTo>
                  <a:lnTo>
                    <a:pt x="499" y="1440"/>
                  </a:lnTo>
                  <a:lnTo>
                    <a:pt x="499" y="1438"/>
                  </a:lnTo>
                  <a:lnTo>
                    <a:pt x="497" y="1437"/>
                  </a:lnTo>
                  <a:lnTo>
                    <a:pt x="497" y="1436"/>
                  </a:lnTo>
                  <a:lnTo>
                    <a:pt x="496" y="1435"/>
                  </a:lnTo>
                  <a:lnTo>
                    <a:pt x="496" y="1434"/>
                  </a:lnTo>
                  <a:lnTo>
                    <a:pt x="495" y="1434"/>
                  </a:lnTo>
                  <a:lnTo>
                    <a:pt x="495" y="1433"/>
                  </a:lnTo>
                  <a:lnTo>
                    <a:pt x="494" y="1433"/>
                  </a:lnTo>
                  <a:lnTo>
                    <a:pt x="493" y="1433"/>
                  </a:lnTo>
                  <a:lnTo>
                    <a:pt x="493" y="1431"/>
                  </a:lnTo>
                  <a:lnTo>
                    <a:pt x="492" y="1431"/>
                  </a:lnTo>
                  <a:lnTo>
                    <a:pt x="492" y="1430"/>
                  </a:lnTo>
                  <a:lnTo>
                    <a:pt x="490" y="1430"/>
                  </a:lnTo>
                  <a:lnTo>
                    <a:pt x="489" y="1429"/>
                  </a:lnTo>
                  <a:lnTo>
                    <a:pt x="489" y="1428"/>
                  </a:lnTo>
                  <a:lnTo>
                    <a:pt x="488" y="1428"/>
                  </a:lnTo>
                  <a:lnTo>
                    <a:pt x="488" y="1427"/>
                  </a:lnTo>
                  <a:lnTo>
                    <a:pt x="487" y="1427"/>
                  </a:lnTo>
                  <a:lnTo>
                    <a:pt x="486" y="1428"/>
                  </a:lnTo>
                  <a:lnTo>
                    <a:pt x="486" y="1427"/>
                  </a:lnTo>
                  <a:lnTo>
                    <a:pt x="487" y="1427"/>
                  </a:lnTo>
                  <a:lnTo>
                    <a:pt x="487" y="1426"/>
                  </a:lnTo>
                  <a:lnTo>
                    <a:pt x="487" y="1424"/>
                  </a:lnTo>
                  <a:lnTo>
                    <a:pt x="487" y="1423"/>
                  </a:lnTo>
                  <a:lnTo>
                    <a:pt x="487" y="1422"/>
                  </a:lnTo>
                  <a:lnTo>
                    <a:pt x="487" y="1421"/>
                  </a:lnTo>
                  <a:lnTo>
                    <a:pt x="488" y="1421"/>
                  </a:lnTo>
                  <a:lnTo>
                    <a:pt x="488" y="1420"/>
                  </a:lnTo>
                  <a:lnTo>
                    <a:pt x="488" y="1418"/>
                  </a:lnTo>
                  <a:lnTo>
                    <a:pt x="487" y="1417"/>
                  </a:lnTo>
                  <a:lnTo>
                    <a:pt x="487" y="1416"/>
                  </a:lnTo>
                  <a:lnTo>
                    <a:pt x="486" y="1416"/>
                  </a:lnTo>
                  <a:lnTo>
                    <a:pt x="486" y="1415"/>
                  </a:lnTo>
                  <a:lnTo>
                    <a:pt x="484" y="1415"/>
                  </a:lnTo>
                  <a:lnTo>
                    <a:pt x="486" y="1414"/>
                  </a:lnTo>
                  <a:lnTo>
                    <a:pt x="486" y="1413"/>
                  </a:lnTo>
                  <a:lnTo>
                    <a:pt x="486" y="1411"/>
                  </a:lnTo>
                  <a:lnTo>
                    <a:pt x="484" y="1411"/>
                  </a:lnTo>
                  <a:lnTo>
                    <a:pt x="486" y="1410"/>
                  </a:lnTo>
                  <a:lnTo>
                    <a:pt x="486" y="1409"/>
                  </a:lnTo>
                  <a:lnTo>
                    <a:pt x="486" y="1408"/>
                  </a:lnTo>
                  <a:lnTo>
                    <a:pt x="486" y="1407"/>
                  </a:lnTo>
                  <a:lnTo>
                    <a:pt x="486" y="1405"/>
                  </a:lnTo>
                  <a:lnTo>
                    <a:pt x="484" y="1405"/>
                  </a:lnTo>
                  <a:lnTo>
                    <a:pt x="484" y="1404"/>
                  </a:lnTo>
                  <a:lnTo>
                    <a:pt x="483" y="1403"/>
                  </a:lnTo>
                  <a:lnTo>
                    <a:pt x="483" y="1402"/>
                  </a:lnTo>
                  <a:lnTo>
                    <a:pt x="483" y="1401"/>
                  </a:lnTo>
                  <a:lnTo>
                    <a:pt x="483" y="1400"/>
                  </a:lnTo>
                  <a:lnTo>
                    <a:pt x="483" y="1398"/>
                  </a:lnTo>
                  <a:lnTo>
                    <a:pt x="483" y="1397"/>
                  </a:lnTo>
                  <a:lnTo>
                    <a:pt x="482" y="1397"/>
                  </a:lnTo>
                  <a:lnTo>
                    <a:pt x="482" y="1396"/>
                  </a:lnTo>
                  <a:lnTo>
                    <a:pt x="482" y="1395"/>
                  </a:lnTo>
                  <a:lnTo>
                    <a:pt x="481" y="1394"/>
                  </a:lnTo>
                  <a:lnTo>
                    <a:pt x="481" y="1392"/>
                  </a:lnTo>
                  <a:lnTo>
                    <a:pt x="481" y="1391"/>
                  </a:lnTo>
                  <a:lnTo>
                    <a:pt x="481" y="1390"/>
                  </a:lnTo>
                  <a:lnTo>
                    <a:pt x="481" y="1389"/>
                  </a:lnTo>
                  <a:lnTo>
                    <a:pt x="481" y="1388"/>
                  </a:lnTo>
                  <a:lnTo>
                    <a:pt x="480" y="1388"/>
                  </a:lnTo>
                  <a:lnTo>
                    <a:pt x="479" y="1387"/>
                  </a:lnTo>
                  <a:lnTo>
                    <a:pt x="479" y="1385"/>
                  </a:lnTo>
                  <a:lnTo>
                    <a:pt x="479" y="1384"/>
                  </a:lnTo>
                  <a:lnTo>
                    <a:pt x="479" y="1383"/>
                  </a:lnTo>
                  <a:lnTo>
                    <a:pt x="477" y="1383"/>
                  </a:lnTo>
                  <a:lnTo>
                    <a:pt x="477" y="1382"/>
                  </a:lnTo>
                  <a:lnTo>
                    <a:pt x="479" y="1381"/>
                  </a:lnTo>
                  <a:lnTo>
                    <a:pt x="479" y="1380"/>
                  </a:lnTo>
                  <a:lnTo>
                    <a:pt x="479" y="1378"/>
                  </a:lnTo>
                  <a:lnTo>
                    <a:pt x="477" y="1377"/>
                  </a:lnTo>
                  <a:lnTo>
                    <a:pt x="476" y="1376"/>
                  </a:lnTo>
                  <a:lnTo>
                    <a:pt x="476" y="1375"/>
                  </a:lnTo>
                  <a:lnTo>
                    <a:pt x="477" y="1375"/>
                  </a:lnTo>
                  <a:lnTo>
                    <a:pt x="479" y="1375"/>
                  </a:lnTo>
                  <a:lnTo>
                    <a:pt x="479" y="1376"/>
                  </a:lnTo>
                  <a:lnTo>
                    <a:pt x="479" y="1375"/>
                  </a:lnTo>
                  <a:lnTo>
                    <a:pt x="480" y="1375"/>
                  </a:lnTo>
                  <a:lnTo>
                    <a:pt x="481" y="1375"/>
                  </a:lnTo>
                  <a:lnTo>
                    <a:pt x="481" y="1374"/>
                  </a:lnTo>
                  <a:lnTo>
                    <a:pt x="481" y="1372"/>
                  </a:lnTo>
                  <a:lnTo>
                    <a:pt x="481" y="1371"/>
                  </a:lnTo>
                  <a:lnTo>
                    <a:pt x="480" y="1370"/>
                  </a:lnTo>
                  <a:lnTo>
                    <a:pt x="480" y="1369"/>
                  </a:lnTo>
                  <a:lnTo>
                    <a:pt x="481" y="1369"/>
                  </a:lnTo>
                  <a:lnTo>
                    <a:pt x="480" y="1367"/>
                  </a:lnTo>
                  <a:lnTo>
                    <a:pt x="480" y="1365"/>
                  </a:lnTo>
                  <a:lnTo>
                    <a:pt x="479" y="1365"/>
                  </a:lnTo>
                  <a:lnTo>
                    <a:pt x="479" y="1364"/>
                  </a:lnTo>
                  <a:lnTo>
                    <a:pt x="477" y="1364"/>
                  </a:lnTo>
                  <a:lnTo>
                    <a:pt x="476" y="1364"/>
                  </a:lnTo>
                  <a:lnTo>
                    <a:pt x="476" y="1365"/>
                  </a:lnTo>
                  <a:lnTo>
                    <a:pt x="475" y="1365"/>
                  </a:lnTo>
                  <a:lnTo>
                    <a:pt x="475" y="1364"/>
                  </a:lnTo>
                  <a:lnTo>
                    <a:pt x="474" y="1364"/>
                  </a:lnTo>
                  <a:lnTo>
                    <a:pt x="473" y="1363"/>
                  </a:lnTo>
                  <a:lnTo>
                    <a:pt x="471" y="1362"/>
                  </a:lnTo>
                  <a:lnTo>
                    <a:pt x="471" y="1361"/>
                  </a:lnTo>
                  <a:lnTo>
                    <a:pt x="471" y="1359"/>
                  </a:lnTo>
                  <a:lnTo>
                    <a:pt x="473" y="1359"/>
                  </a:lnTo>
                  <a:lnTo>
                    <a:pt x="473" y="1361"/>
                  </a:lnTo>
                  <a:lnTo>
                    <a:pt x="474" y="1359"/>
                  </a:lnTo>
                  <a:lnTo>
                    <a:pt x="474" y="1358"/>
                  </a:lnTo>
                  <a:lnTo>
                    <a:pt x="474" y="1357"/>
                  </a:lnTo>
                  <a:lnTo>
                    <a:pt x="474" y="1356"/>
                  </a:lnTo>
                  <a:lnTo>
                    <a:pt x="474" y="1355"/>
                  </a:lnTo>
                  <a:lnTo>
                    <a:pt x="475" y="1354"/>
                  </a:lnTo>
                  <a:lnTo>
                    <a:pt x="476" y="1354"/>
                  </a:lnTo>
                  <a:lnTo>
                    <a:pt x="477" y="1354"/>
                  </a:lnTo>
                  <a:lnTo>
                    <a:pt x="477" y="1352"/>
                  </a:lnTo>
                  <a:lnTo>
                    <a:pt x="477" y="1351"/>
                  </a:lnTo>
                  <a:lnTo>
                    <a:pt x="479" y="1351"/>
                  </a:lnTo>
                  <a:lnTo>
                    <a:pt x="479" y="1350"/>
                  </a:lnTo>
                  <a:lnTo>
                    <a:pt x="479" y="1349"/>
                  </a:lnTo>
                  <a:lnTo>
                    <a:pt x="479" y="1348"/>
                  </a:lnTo>
                  <a:lnTo>
                    <a:pt x="479" y="1347"/>
                  </a:lnTo>
                  <a:lnTo>
                    <a:pt x="480" y="1347"/>
                  </a:lnTo>
                  <a:lnTo>
                    <a:pt x="481" y="1348"/>
                  </a:lnTo>
                  <a:lnTo>
                    <a:pt x="482" y="1348"/>
                  </a:lnTo>
                  <a:lnTo>
                    <a:pt x="482" y="1349"/>
                  </a:lnTo>
                  <a:lnTo>
                    <a:pt x="483" y="1349"/>
                  </a:lnTo>
                  <a:lnTo>
                    <a:pt x="483" y="1350"/>
                  </a:lnTo>
                  <a:lnTo>
                    <a:pt x="484" y="1351"/>
                  </a:lnTo>
                  <a:lnTo>
                    <a:pt x="486" y="1351"/>
                  </a:lnTo>
                  <a:lnTo>
                    <a:pt x="487" y="1352"/>
                  </a:lnTo>
                  <a:lnTo>
                    <a:pt x="487" y="1354"/>
                  </a:lnTo>
                  <a:lnTo>
                    <a:pt x="487" y="1355"/>
                  </a:lnTo>
                  <a:lnTo>
                    <a:pt x="488" y="1355"/>
                  </a:lnTo>
                  <a:lnTo>
                    <a:pt x="489" y="1356"/>
                  </a:lnTo>
                  <a:lnTo>
                    <a:pt x="492" y="1355"/>
                  </a:lnTo>
                  <a:lnTo>
                    <a:pt x="493" y="1354"/>
                  </a:lnTo>
                  <a:lnTo>
                    <a:pt x="494" y="1352"/>
                  </a:lnTo>
                  <a:lnTo>
                    <a:pt x="495" y="1351"/>
                  </a:lnTo>
                  <a:lnTo>
                    <a:pt x="496" y="1350"/>
                  </a:lnTo>
                  <a:lnTo>
                    <a:pt x="499" y="1347"/>
                  </a:lnTo>
                  <a:lnTo>
                    <a:pt x="499" y="1345"/>
                  </a:lnTo>
                  <a:lnTo>
                    <a:pt x="500" y="1345"/>
                  </a:lnTo>
                  <a:lnTo>
                    <a:pt x="500" y="1344"/>
                  </a:lnTo>
                  <a:lnTo>
                    <a:pt x="500" y="1343"/>
                  </a:lnTo>
                  <a:lnTo>
                    <a:pt x="501" y="1343"/>
                  </a:lnTo>
                  <a:lnTo>
                    <a:pt x="501" y="1342"/>
                  </a:lnTo>
                  <a:lnTo>
                    <a:pt x="501" y="1339"/>
                  </a:lnTo>
                  <a:lnTo>
                    <a:pt x="502" y="1338"/>
                  </a:lnTo>
                  <a:lnTo>
                    <a:pt x="502" y="1337"/>
                  </a:lnTo>
                  <a:lnTo>
                    <a:pt x="502" y="1336"/>
                  </a:lnTo>
                  <a:lnTo>
                    <a:pt x="503" y="1332"/>
                  </a:lnTo>
                  <a:lnTo>
                    <a:pt x="503" y="1330"/>
                  </a:lnTo>
                  <a:lnTo>
                    <a:pt x="505" y="1329"/>
                  </a:lnTo>
                  <a:lnTo>
                    <a:pt x="505" y="1328"/>
                  </a:lnTo>
                  <a:lnTo>
                    <a:pt x="505" y="1325"/>
                  </a:lnTo>
                  <a:lnTo>
                    <a:pt x="505" y="1324"/>
                  </a:lnTo>
                  <a:lnTo>
                    <a:pt x="505" y="1323"/>
                  </a:lnTo>
                  <a:lnTo>
                    <a:pt x="505" y="1322"/>
                  </a:lnTo>
                  <a:lnTo>
                    <a:pt x="505" y="1321"/>
                  </a:lnTo>
                  <a:lnTo>
                    <a:pt x="505" y="1319"/>
                  </a:lnTo>
                  <a:lnTo>
                    <a:pt x="505" y="1318"/>
                  </a:lnTo>
                  <a:lnTo>
                    <a:pt x="506" y="1317"/>
                  </a:lnTo>
                  <a:lnTo>
                    <a:pt x="506" y="1316"/>
                  </a:lnTo>
                  <a:lnTo>
                    <a:pt x="506" y="1315"/>
                  </a:lnTo>
                  <a:lnTo>
                    <a:pt x="506" y="1313"/>
                  </a:lnTo>
                  <a:lnTo>
                    <a:pt x="506" y="1312"/>
                  </a:lnTo>
                  <a:lnTo>
                    <a:pt x="507" y="1311"/>
                  </a:lnTo>
                  <a:lnTo>
                    <a:pt x="507" y="1310"/>
                  </a:lnTo>
                  <a:lnTo>
                    <a:pt x="507" y="1308"/>
                  </a:lnTo>
                  <a:lnTo>
                    <a:pt x="508" y="1308"/>
                  </a:lnTo>
                  <a:lnTo>
                    <a:pt x="508" y="1306"/>
                  </a:lnTo>
                  <a:lnTo>
                    <a:pt x="508" y="1305"/>
                  </a:lnTo>
                  <a:lnTo>
                    <a:pt x="508" y="1308"/>
                  </a:lnTo>
                  <a:lnTo>
                    <a:pt x="508" y="1306"/>
                  </a:lnTo>
                  <a:lnTo>
                    <a:pt x="509" y="1305"/>
                  </a:lnTo>
                  <a:lnTo>
                    <a:pt x="510" y="1305"/>
                  </a:lnTo>
                  <a:lnTo>
                    <a:pt x="512" y="1305"/>
                  </a:lnTo>
                  <a:lnTo>
                    <a:pt x="512" y="1304"/>
                  </a:lnTo>
                  <a:lnTo>
                    <a:pt x="513" y="1304"/>
                  </a:lnTo>
                  <a:lnTo>
                    <a:pt x="514" y="1304"/>
                  </a:lnTo>
                  <a:lnTo>
                    <a:pt x="515" y="1304"/>
                  </a:lnTo>
                  <a:lnTo>
                    <a:pt x="516" y="1304"/>
                  </a:lnTo>
                  <a:lnTo>
                    <a:pt x="516" y="1303"/>
                  </a:lnTo>
                  <a:lnTo>
                    <a:pt x="516" y="1302"/>
                  </a:lnTo>
                  <a:lnTo>
                    <a:pt x="516" y="1301"/>
                  </a:lnTo>
                  <a:lnTo>
                    <a:pt x="517" y="1301"/>
                  </a:lnTo>
                  <a:lnTo>
                    <a:pt x="517" y="1299"/>
                  </a:lnTo>
                  <a:lnTo>
                    <a:pt x="516" y="1298"/>
                  </a:lnTo>
                  <a:lnTo>
                    <a:pt x="516" y="1297"/>
                  </a:lnTo>
                  <a:lnTo>
                    <a:pt x="515" y="1297"/>
                  </a:lnTo>
                  <a:lnTo>
                    <a:pt x="514" y="1297"/>
                  </a:lnTo>
                  <a:lnTo>
                    <a:pt x="514" y="1296"/>
                  </a:lnTo>
                  <a:lnTo>
                    <a:pt x="514" y="1295"/>
                  </a:lnTo>
                  <a:lnTo>
                    <a:pt x="514" y="1293"/>
                  </a:lnTo>
                  <a:lnTo>
                    <a:pt x="513" y="1293"/>
                  </a:lnTo>
                  <a:lnTo>
                    <a:pt x="513" y="1296"/>
                  </a:lnTo>
                  <a:lnTo>
                    <a:pt x="514" y="1296"/>
                  </a:lnTo>
                  <a:lnTo>
                    <a:pt x="514" y="1297"/>
                  </a:lnTo>
                  <a:lnTo>
                    <a:pt x="515" y="1298"/>
                  </a:lnTo>
                  <a:lnTo>
                    <a:pt x="516" y="1298"/>
                  </a:lnTo>
                  <a:lnTo>
                    <a:pt x="516" y="1299"/>
                  </a:lnTo>
                  <a:lnTo>
                    <a:pt x="516" y="1301"/>
                  </a:lnTo>
                  <a:lnTo>
                    <a:pt x="516" y="1302"/>
                  </a:lnTo>
                  <a:lnTo>
                    <a:pt x="516" y="1303"/>
                  </a:lnTo>
                  <a:lnTo>
                    <a:pt x="515" y="1304"/>
                  </a:lnTo>
                  <a:lnTo>
                    <a:pt x="514" y="1304"/>
                  </a:lnTo>
                  <a:lnTo>
                    <a:pt x="513" y="1304"/>
                  </a:lnTo>
                  <a:lnTo>
                    <a:pt x="512" y="1303"/>
                  </a:lnTo>
                  <a:lnTo>
                    <a:pt x="512" y="1304"/>
                  </a:lnTo>
                  <a:lnTo>
                    <a:pt x="509" y="1304"/>
                  </a:lnTo>
                  <a:lnTo>
                    <a:pt x="508" y="1305"/>
                  </a:lnTo>
                  <a:lnTo>
                    <a:pt x="508" y="1304"/>
                  </a:lnTo>
                  <a:lnTo>
                    <a:pt x="508" y="1305"/>
                  </a:lnTo>
                  <a:lnTo>
                    <a:pt x="507" y="1304"/>
                  </a:lnTo>
                  <a:lnTo>
                    <a:pt x="507" y="1303"/>
                  </a:lnTo>
                  <a:lnTo>
                    <a:pt x="506" y="1302"/>
                  </a:lnTo>
                  <a:lnTo>
                    <a:pt x="506" y="1301"/>
                  </a:lnTo>
                  <a:lnTo>
                    <a:pt x="505" y="1298"/>
                  </a:lnTo>
                  <a:lnTo>
                    <a:pt x="505" y="1297"/>
                  </a:lnTo>
                  <a:lnTo>
                    <a:pt x="503" y="1296"/>
                  </a:lnTo>
                  <a:lnTo>
                    <a:pt x="505" y="1296"/>
                  </a:lnTo>
                  <a:lnTo>
                    <a:pt x="505" y="1295"/>
                  </a:lnTo>
                  <a:lnTo>
                    <a:pt x="505" y="1293"/>
                  </a:lnTo>
                  <a:lnTo>
                    <a:pt x="505" y="1295"/>
                  </a:lnTo>
                  <a:lnTo>
                    <a:pt x="503" y="1295"/>
                  </a:lnTo>
                  <a:lnTo>
                    <a:pt x="503" y="1293"/>
                  </a:lnTo>
                  <a:lnTo>
                    <a:pt x="502" y="1292"/>
                  </a:lnTo>
                  <a:lnTo>
                    <a:pt x="501" y="1290"/>
                  </a:lnTo>
                  <a:lnTo>
                    <a:pt x="500" y="1289"/>
                  </a:lnTo>
                  <a:lnTo>
                    <a:pt x="497" y="1284"/>
                  </a:lnTo>
                  <a:lnTo>
                    <a:pt x="496" y="1282"/>
                  </a:lnTo>
                  <a:lnTo>
                    <a:pt x="496" y="1280"/>
                  </a:lnTo>
                  <a:lnTo>
                    <a:pt x="495" y="1278"/>
                  </a:lnTo>
                  <a:lnTo>
                    <a:pt x="494" y="1276"/>
                  </a:lnTo>
                  <a:lnTo>
                    <a:pt x="493" y="1275"/>
                  </a:lnTo>
                  <a:lnTo>
                    <a:pt x="492" y="1272"/>
                  </a:lnTo>
                  <a:lnTo>
                    <a:pt x="490" y="1272"/>
                  </a:lnTo>
                  <a:lnTo>
                    <a:pt x="490" y="1271"/>
                  </a:lnTo>
                  <a:lnTo>
                    <a:pt x="487" y="1269"/>
                  </a:lnTo>
                  <a:lnTo>
                    <a:pt x="484" y="1266"/>
                  </a:lnTo>
                  <a:lnTo>
                    <a:pt x="483" y="1266"/>
                  </a:lnTo>
                  <a:lnTo>
                    <a:pt x="482" y="1265"/>
                  </a:lnTo>
                  <a:lnTo>
                    <a:pt x="481" y="1264"/>
                  </a:lnTo>
                  <a:lnTo>
                    <a:pt x="480" y="1264"/>
                  </a:lnTo>
                  <a:lnTo>
                    <a:pt x="479" y="1264"/>
                  </a:lnTo>
                  <a:lnTo>
                    <a:pt x="477" y="1265"/>
                  </a:lnTo>
                  <a:lnTo>
                    <a:pt x="476" y="1266"/>
                  </a:lnTo>
                  <a:lnTo>
                    <a:pt x="475" y="1266"/>
                  </a:lnTo>
                  <a:lnTo>
                    <a:pt x="474" y="1268"/>
                  </a:lnTo>
                  <a:lnTo>
                    <a:pt x="474" y="1269"/>
                  </a:lnTo>
                  <a:lnTo>
                    <a:pt x="473" y="1269"/>
                  </a:lnTo>
                  <a:lnTo>
                    <a:pt x="473" y="1270"/>
                  </a:lnTo>
                  <a:lnTo>
                    <a:pt x="471" y="1270"/>
                  </a:lnTo>
                  <a:lnTo>
                    <a:pt x="470" y="1270"/>
                  </a:lnTo>
                  <a:lnTo>
                    <a:pt x="469" y="1269"/>
                  </a:lnTo>
                  <a:lnTo>
                    <a:pt x="468" y="1269"/>
                  </a:lnTo>
                  <a:lnTo>
                    <a:pt x="467" y="1269"/>
                  </a:lnTo>
                  <a:lnTo>
                    <a:pt x="466" y="1269"/>
                  </a:lnTo>
                  <a:lnTo>
                    <a:pt x="464" y="1268"/>
                  </a:lnTo>
                  <a:lnTo>
                    <a:pt x="463" y="1268"/>
                  </a:lnTo>
                  <a:lnTo>
                    <a:pt x="462" y="1269"/>
                  </a:lnTo>
                  <a:lnTo>
                    <a:pt x="462" y="1270"/>
                  </a:lnTo>
                  <a:lnTo>
                    <a:pt x="462" y="1271"/>
                  </a:lnTo>
                  <a:lnTo>
                    <a:pt x="461" y="1271"/>
                  </a:lnTo>
                  <a:lnTo>
                    <a:pt x="460" y="1271"/>
                  </a:lnTo>
                  <a:lnTo>
                    <a:pt x="459" y="1271"/>
                  </a:lnTo>
                  <a:lnTo>
                    <a:pt x="457" y="1271"/>
                  </a:lnTo>
                  <a:lnTo>
                    <a:pt x="456" y="1271"/>
                  </a:lnTo>
                  <a:lnTo>
                    <a:pt x="455" y="1271"/>
                  </a:lnTo>
                  <a:lnTo>
                    <a:pt x="454" y="1271"/>
                  </a:lnTo>
                  <a:lnTo>
                    <a:pt x="453" y="1271"/>
                  </a:lnTo>
                  <a:lnTo>
                    <a:pt x="451" y="1271"/>
                  </a:lnTo>
                  <a:lnTo>
                    <a:pt x="450" y="1271"/>
                  </a:lnTo>
                  <a:lnTo>
                    <a:pt x="450" y="1270"/>
                  </a:lnTo>
                  <a:lnTo>
                    <a:pt x="449" y="1270"/>
                  </a:lnTo>
                  <a:lnTo>
                    <a:pt x="448" y="1270"/>
                  </a:lnTo>
                  <a:lnTo>
                    <a:pt x="447" y="1270"/>
                  </a:lnTo>
                  <a:lnTo>
                    <a:pt x="446" y="1270"/>
                  </a:lnTo>
                  <a:lnTo>
                    <a:pt x="444" y="1269"/>
                  </a:lnTo>
                  <a:lnTo>
                    <a:pt x="443" y="1268"/>
                  </a:lnTo>
                  <a:lnTo>
                    <a:pt x="442" y="1268"/>
                  </a:lnTo>
                  <a:lnTo>
                    <a:pt x="441" y="1268"/>
                  </a:lnTo>
                  <a:lnTo>
                    <a:pt x="441" y="1266"/>
                  </a:lnTo>
                  <a:lnTo>
                    <a:pt x="440" y="1265"/>
                  </a:lnTo>
                  <a:lnTo>
                    <a:pt x="438" y="1265"/>
                  </a:lnTo>
                  <a:lnTo>
                    <a:pt x="438" y="1264"/>
                  </a:lnTo>
                  <a:lnTo>
                    <a:pt x="437" y="1265"/>
                  </a:lnTo>
                  <a:lnTo>
                    <a:pt x="437" y="1264"/>
                  </a:lnTo>
                  <a:lnTo>
                    <a:pt x="436" y="1263"/>
                  </a:lnTo>
                  <a:lnTo>
                    <a:pt x="435" y="1263"/>
                  </a:lnTo>
                  <a:lnTo>
                    <a:pt x="435" y="1262"/>
                  </a:lnTo>
                  <a:lnTo>
                    <a:pt x="434" y="1262"/>
                  </a:lnTo>
                  <a:lnTo>
                    <a:pt x="434" y="1260"/>
                  </a:lnTo>
                  <a:lnTo>
                    <a:pt x="433" y="1260"/>
                  </a:lnTo>
                  <a:lnTo>
                    <a:pt x="431" y="1259"/>
                  </a:lnTo>
                  <a:lnTo>
                    <a:pt x="430" y="1258"/>
                  </a:lnTo>
                  <a:lnTo>
                    <a:pt x="429" y="1257"/>
                  </a:lnTo>
                  <a:lnTo>
                    <a:pt x="428" y="1256"/>
                  </a:lnTo>
                  <a:lnTo>
                    <a:pt x="427" y="1256"/>
                  </a:lnTo>
                  <a:lnTo>
                    <a:pt x="425" y="1255"/>
                  </a:lnTo>
                  <a:lnTo>
                    <a:pt x="425" y="1253"/>
                  </a:lnTo>
                  <a:lnTo>
                    <a:pt x="424" y="1253"/>
                  </a:lnTo>
                  <a:lnTo>
                    <a:pt x="423" y="1253"/>
                  </a:lnTo>
                  <a:lnTo>
                    <a:pt x="423" y="1251"/>
                  </a:lnTo>
                  <a:lnTo>
                    <a:pt x="422" y="1250"/>
                  </a:lnTo>
                  <a:lnTo>
                    <a:pt x="418" y="1246"/>
                  </a:lnTo>
                  <a:lnTo>
                    <a:pt x="418" y="1245"/>
                  </a:lnTo>
                  <a:lnTo>
                    <a:pt x="417" y="1244"/>
                  </a:lnTo>
                  <a:lnTo>
                    <a:pt x="417" y="1243"/>
                  </a:lnTo>
                  <a:lnTo>
                    <a:pt x="416" y="1242"/>
                  </a:lnTo>
                  <a:lnTo>
                    <a:pt x="416" y="1240"/>
                  </a:lnTo>
                  <a:lnTo>
                    <a:pt x="415" y="1240"/>
                  </a:lnTo>
                  <a:lnTo>
                    <a:pt x="415" y="1239"/>
                  </a:lnTo>
                  <a:lnTo>
                    <a:pt x="414" y="1238"/>
                  </a:lnTo>
                  <a:lnTo>
                    <a:pt x="414" y="1237"/>
                  </a:lnTo>
                  <a:lnTo>
                    <a:pt x="413" y="1236"/>
                  </a:lnTo>
                  <a:lnTo>
                    <a:pt x="411" y="1234"/>
                  </a:lnTo>
                  <a:lnTo>
                    <a:pt x="410" y="1233"/>
                  </a:lnTo>
                  <a:lnTo>
                    <a:pt x="410" y="1232"/>
                  </a:lnTo>
                  <a:lnTo>
                    <a:pt x="409" y="1232"/>
                  </a:lnTo>
                  <a:lnTo>
                    <a:pt x="408" y="1231"/>
                  </a:lnTo>
                  <a:lnTo>
                    <a:pt x="407" y="1231"/>
                  </a:lnTo>
                  <a:lnTo>
                    <a:pt x="405" y="1231"/>
                  </a:lnTo>
                  <a:lnTo>
                    <a:pt x="404" y="1231"/>
                  </a:lnTo>
                  <a:lnTo>
                    <a:pt x="403" y="1232"/>
                  </a:lnTo>
                  <a:lnTo>
                    <a:pt x="403" y="1231"/>
                  </a:lnTo>
                  <a:lnTo>
                    <a:pt x="402" y="1231"/>
                  </a:lnTo>
                  <a:lnTo>
                    <a:pt x="401" y="1230"/>
                  </a:lnTo>
                  <a:lnTo>
                    <a:pt x="401" y="1229"/>
                  </a:lnTo>
                  <a:lnTo>
                    <a:pt x="402" y="1227"/>
                  </a:lnTo>
                  <a:lnTo>
                    <a:pt x="401" y="1226"/>
                  </a:lnTo>
                  <a:lnTo>
                    <a:pt x="401" y="1225"/>
                  </a:lnTo>
                  <a:lnTo>
                    <a:pt x="400" y="1224"/>
                  </a:lnTo>
                  <a:lnTo>
                    <a:pt x="398" y="1224"/>
                  </a:lnTo>
                  <a:lnTo>
                    <a:pt x="398" y="1223"/>
                  </a:lnTo>
                  <a:lnTo>
                    <a:pt x="397" y="1223"/>
                  </a:lnTo>
                  <a:lnTo>
                    <a:pt x="397" y="1222"/>
                  </a:lnTo>
                  <a:lnTo>
                    <a:pt x="397" y="1220"/>
                  </a:lnTo>
                  <a:lnTo>
                    <a:pt x="396" y="1219"/>
                  </a:lnTo>
                  <a:lnTo>
                    <a:pt x="396" y="1218"/>
                  </a:lnTo>
                  <a:lnTo>
                    <a:pt x="395" y="1217"/>
                  </a:lnTo>
                  <a:lnTo>
                    <a:pt x="395" y="1216"/>
                  </a:lnTo>
                  <a:lnTo>
                    <a:pt x="394" y="1216"/>
                  </a:lnTo>
                  <a:lnTo>
                    <a:pt x="392" y="1214"/>
                  </a:lnTo>
                  <a:lnTo>
                    <a:pt x="391" y="1214"/>
                  </a:lnTo>
                  <a:lnTo>
                    <a:pt x="390" y="1214"/>
                  </a:lnTo>
                  <a:lnTo>
                    <a:pt x="390" y="1213"/>
                  </a:lnTo>
                  <a:lnTo>
                    <a:pt x="389" y="1212"/>
                  </a:lnTo>
                  <a:lnTo>
                    <a:pt x="388" y="1211"/>
                  </a:lnTo>
                  <a:lnTo>
                    <a:pt x="388" y="1210"/>
                  </a:lnTo>
                  <a:lnTo>
                    <a:pt x="388" y="1209"/>
                  </a:lnTo>
                  <a:lnTo>
                    <a:pt x="388" y="1207"/>
                  </a:lnTo>
                  <a:lnTo>
                    <a:pt x="388" y="1205"/>
                  </a:lnTo>
                  <a:lnTo>
                    <a:pt x="387" y="1204"/>
                  </a:lnTo>
                  <a:lnTo>
                    <a:pt x="387" y="1203"/>
                  </a:lnTo>
                  <a:lnTo>
                    <a:pt x="387" y="1201"/>
                  </a:lnTo>
                  <a:lnTo>
                    <a:pt x="385" y="1200"/>
                  </a:lnTo>
                  <a:lnTo>
                    <a:pt x="385" y="1199"/>
                  </a:lnTo>
                  <a:lnTo>
                    <a:pt x="385" y="1198"/>
                  </a:lnTo>
                  <a:lnTo>
                    <a:pt x="387" y="1197"/>
                  </a:lnTo>
                  <a:lnTo>
                    <a:pt x="387" y="1196"/>
                  </a:lnTo>
                  <a:lnTo>
                    <a:pt x="387" y="1194"/>
                  </a:lnTo>
                  <a:lnTo>
                    <a:pt x="387" y="1193"/>
                  </a:lnTo>
                  <a:lnTo>
                    <a:pt x="388" y="1192"/>
                  </a:lnTo>
                  <a:lnTo>
                    <a:pt x="388" y="1191"/>
                  </a:lnTo>
                  <a:lnTo>
                    <a:pt x="388" y="1190"/>
                  </a:lnTo>
                  <a:lnTo>
                    <a:pt x="388" y="1189"/>
                  </a:lnTo>
                  <a:lnTo>
                    <a:pt x="388" y="1187"/>
                  </a:lnTo>
                  <a:lnTo>
                    <a:pt x="388" y="1186"/>
                  </a:lnTo>
                  <a:lnTo>
                    <a:pt x="388" y="1185"/>
                  </a:lnTo>
                  <a:lnTo>
                    <a:pt x="388" y="1184"/>
                  </a:lnTo>
                  <a:lnTo>
                    <a:pt x="388" y="1183"/>
                  </a:lnTo>
                  <a:lnTo>
                    <a:pt x="389" y="1181"/>
                  </a:lnTo>
                  <a:lnTo>
                    <a:pt x="389" y="1180"/>
                  </a:lnTo>
                  <a:lnTo>
                    <a:pt x="389" y="1179"/>
                  </a:lnTo>
                  <a:lnTo>
                    <a:pt x="389" y="1178"/>
                  </a:lnTo>
                  <a:lnTo>
                    <a:pt x="389" y="1177"/>
                  </a:lnTo>
                  <a:lnTo>
                    <a:pt x="389" y="1176"/>
                  </a:lnTo>
                  <a:lnTo>
                    <a:pt x="389" y="1174"/>
                  </a:lnTo>
                  <a:lnTo>
                    <a:pt x="389" y="1173"/>
                  </a:lnTo>
                  <a:lnTo>
                    <a:pt x="389" y="1172"/>
                  </a:lnTo>
                  <a:lnTo>
                    <a:pt x="389" y="1171"/>
                  </a:lnTo>
                  <a:lnTo>
                    <a:pt x="388" y="1171"/>
                  </a:lnTo>
                  <a:lnTo>
                    <a:pt x="388" y="1170"/>
                  </a:lnTo>
                  <a:lnTo>
                    <a:pt x="388" y="1168"/>
                  </a:lnTo>
                  <a:lnTo>
                    <a:pt x="388" y="1167"/>
                  </a:lnTo>
                  <a:lnTo>
                    <a:pt x="387" y="1167"/>
                  </a:lnTo>
                  <a:lnTo>
                    <a:pt x="387" y="1166"/>
                  </a:lnTo>
                  <a:lnTo>
                    <a:pt x="385" y="1165"/>
                  </a:lnTo>
                  <a:lnTo>
                    <a:pt x="384" y="1164"/>
                  </a:lnTo>
                  <a:lnTo>
                    <a:pt x="384" y="1163"/>
                  </a:lnTo>
                  <a:lnTo>
                    <a:pt x="384" y="1161"/>
                  </a:lnTo>
                  <a:lnTo>
                    <a:pt x="384" y="1160"/>
                  </a:lnTo>
                  <a:lnTo>
                    <a:pt x="384" y="1159"/>
                  </a:lnTo>
                  <a:lnTo>
                    <a:pt x="383" y="1159"/>
                  </a:lnTo>
                  <a:lnTo>
                    <a:pt x="382" y="1157"/>
                  </a:lnTo>
                  <a:lnTo>
                    <a:pt x="382" y="1155"/>
                  </a:lnTo>
                  <a:lnTo>
                    <a:pt x="382" y="1154"/>
                  </a:lnTo>
                  <a:lnTo>
                    <a:pt x="381" y="1153"/>
                  </a:lnTo>
                  <a:lnTo>
                    <a:pt x="381" y="1152"/>
                  </a:lnTo>
                  <a:lnTo>
                    <a:pt x="381" y="1151"/>
                  </a:lnTo>
                  <a:lnTo>
                    <a:pt x="381" y="1150"/>
                  </a:lnTo>
                  <a:lnTo>
                    <a:pt x="381" y="1148"/>
                  </a:lnTo>
                  <a:lnTo>
                    <a:pt x="381" y="1147"/>
                  </a:lnTo>
                  <a:lnTo>
                    <a:pt x="379" y="1146"/>
                  </a:lnTo>
                  <a:lnTo>
                    <a:pt x="379" y="1143"/>
                  </a:lnTo>
                  <a:lnTo>
                    <a:pt x="377" y="1139"/>
                  </a:lnTo>
                  <a:lnTo>
                    <a:pt x="376" y="1138"/>
                  </a:lnTo>
                  <a:lnTo>
                    <a:pt x="375" y="1137"/>
                  </a:lnTo>
                  <a:lnTo>
                    <a:pt x="374" y="1137"/>
                  </a:lnTo>
                  <a:lnTo>
                    <a:pt x="372" y="1137"/>
                  </a:lnTo>
                  <a:lnTo>
                    <a:pt x="371" y="1137"/>
                  </a:lnTo>
                  <a:lnTo>
                    <a:pt x="370" y="1138"/>
                  </a:lnTo>
                  <a:lnTo>
                    <a:pt x="371" y="1138"/>
                  </a:lnTo>
                  <a:lnTo>
                    <a:pt x="370" y="1139"/>
                  </a:lnTo>
                  <a:lnTo>
                    <a:pt x="370" y="1138"/>
                  </a:lnTo>
                  <a:lnTo>
                    <a:pt x="370" y="1137"/>
                  </a:lnTo>
                  <a:lnTo>
                    <a:pt x="369" y="1135"/>
                  </a:lnTo>
                  <a:lnTo>
                    <a:pt x="368" y="1134"/>
                  </a:lnTo>
                  <a:lnTo>
                    <a:pt x="367" y="1133"/>
                  </a:lnTo>
                  <a:lnTo>
                    <a:pt x="367" y="1132"/>
                  </a:lnTo>
                  <a:lnTo>
                    <a:pt x="367" y="1131"/>
                  </a:lnTo>
                  <a:lnTo>
                    <a:pt x="367" y="1130"/>
                  </a:lnTo>
                  <a:lnTo>
                    <a:pt x="367" y="1128"/>
                  </a:lnTo>
                  <a:lnTo>
                    <a:pt x="367" y="1127"/>
                  </a:lnTo>
                  <a:lnTo>
                    <a:pt x="367" y="1126"/>
                  </a:lnTo>
                  <a:lnTo>
                    <a:pt x="368" y="1125"/>
                  </a:lnTo>
                  <a:lnTo>
                    <a:pt x="367" y="1125"/>
                  </a:lnTo>
                  <a:lnTo>
                    <a:pt x="367" y="1122"/>
                  </a:lnTo>
                  <a:lnTo>
                    <a:pt x="367" y="1121"/>
                  </a:lnTo>
                  <a:lnTo>
                    <a:pt x="367" y="1119"/>
                  </a:lnTo>
                  <a:lnTo>
                    <a:pt x="367" y="1118"/>
                  </a:lnTo>
                  <a:lnTo>
                    <a:pt x="367" y="1117"/>
                  </a:lnTo>
                  <a:lnTo>
                    <a:pt x="367" y="1115"/>
                  </a:lnTo>
                  <a:lnTo>
                    <a:pt x="365" y="1114"/>
                  </a:lnTo>
                  <a:lnTo>
                    <a:pt x="367" y="1113"/>
                  </a:lnTo>
                  <a:lnTo>
                    <a:pt x="368" y="1113"/>
                  </a:lnTo>
                  <a:lnTo>
                    <a:pt x="369" y="1114"/>
                  </a:lnTo>
                  <a:lnTo>
                    <a:pt x="369" y="1113"/>
                  </a:lnTo>
                  <a:lnTo>
                    <a:pt x="370" y="1113"/>
                  </a:lnTo>
                  <a:lnTo>
                    <a:pt x="370" y="1112"/>
                  </a:lnTo>
                  <a:lnTo>
                    <a:pt x="370" y="1111"/>
                  </a:lnTo>
                  <a:lnTo>
                    <a:pt x="370" y="1110"/>
                  </a:lnTo>
                  <a:lnTo>
                    <a:pt x="370" y="1108"/>
                  </a:lnTo>
                  <a:lnTo>
                    <a:pt x="370" y="1106"/>
                  </a:lnTo>
                  <a:lnTo>
                    <a:pt x="371" y="1102"/>
                  </a:lnTo>
                  <a:lnTo>
                    <a:pt x="371" y="1099"/>
                  </a:lnTo>
                  <a:lnTo>
                    <a:pt x="371" y="1098"/>
                  </a:lnTo>
                  <a:lnTo>
                    <a:pt x="371" y="1094"/>
                  </a:lnTo>
                  <a:lnTo>
                    <a:pt x="370" y="1092"/>
                  </a:lnTo>
                  <a:lnTo>
                    <a:pt x="370" y="1088"/>
                  </a:lnTo>
                  <a:lnTo>
                    <a:pt x="369" y="1086"/>
                  </a:lnTo>
                  <a:lnTo>
                    <a:pt x="369" y="1085"/>
                  </a:lnTo>
                  <a:lnTo>
                    <a:pt x="369" y="1084"/>
                  </a:lnTo>
                  <a:lnTo>
                    <a:pt x="368" y="1081"/>
                  </a:lnTo>
                  <a:lnTo>
                    <a:pt x="368" y="1080"/>
                  </a:lnTo>
                  <a:lnTo>
                    <a:pt x="368" y="1079"/>
                  </a:lnTo>
                  <a:lnTo>
                    <a:pt x="368" y="1078"/>
                  </a:lnTo>
                  <a:lnTo>
                    <a:pt x="368" y="1076"/>
                  </a:lnTo>
                  <a:lnTo>
                    <a:pt x="368" y="1075"/>
                  </a:lnTo>
                  <a:lnTo>
                    <a:pt x="368" y="1074"/>
                  </a:lnTo>
                  <a:lnTo>
                    <a:pt x="368" y="1073"/>
                  </a:lnTo>
                  <a:lnTo>
                    <a:pt x="368" y="1072"/>
                  </a:lnTo>
                  <a:lnTo>
                    <a:pt x="368" y="1071"/>
                  </a:lnTo>
                  <a:lnTo>
                    <a:pt x="368" y="1069"/>
                  </a:lnTo>
                  <a:lnTo>
                    <a:pt x="367" y="1068"/>
                  </a:lnTo>
                  <a:lnTo>
                    <a:pt x="368" y="1068"/>
                  </a:lnTo>
                  <a:lnTo>
                    <a:pt x="368" y="1067"/>
                  </a:lnTo>
                  <a:lnTo>
                    <a:pt x="369" y="1067"/>
                  </a:lnTo>
                  <a:lnTo>
                    <a:pt x="370" y="1067"/>
                  </a:lnTo>
                  <a:lnTo>
                    <a:pt x="371" y="1067"/>
                  </a:lnTo>
                  <a:lnTo>
                    <a:pt x="372" y="1066"/>
                  </a:lnTo>
                  <a:lnTo>
                    <a:pt x="374" y="1065"/>
                  </a:lnTo>
                  <a:lnTo>
                    <a:pt x="374" y="1064"/>
                  </a:lnTo>
                  <a:lnTo>
                    <a:pt x="374" y="1062"/>
                  </a:lnTo>
                  <a:lnTo>
                    <a:pt x="374" y="1061"/>
                  </a:lnTo>
                  <a:lnTo>
                    <a:pt x="375" y="1061"/>
                  </a:lnTo>
                  <a:lnTo>
                    <a:pt x="376" y="1062"/>
                  </a:lnTo>
                  <a:lnTo>
                    <a:pt x="377" y="1062"/>
                  </a:lnTo>
                  <a:lnTo>
                    <a:pt x="378" y="1062"/>
                  </a:lnTo>
                  <a:lnTo>
                    <a:pt x="379" y="1062"/>
                  </a:lnTo>
                  <a:lnTo>
                    <a:pt x="381" y="1062"/>
                  </a:lnTo>
                  <a:lnTo>
                    <a:pt x="382" y="1062"/>
                  </a:lnTo>
                  <a:lnTo>
                    <a:pt x="383" y="1062"/>
                  </a:lnTo>
                  <a:lnTo>
                    <a:pt x="384" y="1062"/>
                  </a:lnTo>
                  <a:lnTo>
                    <a:pt x="385" y="1061"/>
                  </a:lnTo>
                  <a:lnTo>
                    <a:pt x="387" y="1061"/>
                  </a:lnTo>
                  <a:lnTo>
                    <a:pt x="388" y="1061"/>
                  </a:lnTo>
                  <a:lnTo>
                    <a:pt x="389" y="1062"/>
                  </a:lnTo>
                  <a:lnTo>
                    <a:pt x="389" y="1064"/>
                  </a:lnTo>
                  <a:lnTo>
                    <a:pt x="390" y="1064"/>
                  </a:lnTo>
                  <a:lnTo>
                    <a:pt x="390" y="1065"/>
                  </a:lnTo>
                  <a:lnTo>
                    <a:pt x="391" y="1065"/>
                  </a:lnTo>
                  <a:lnTo>
                    <a:pt x="391" y="1066"/>
                  </a:lnTo>
                  <a:lnTo>
                    <a:pt x="392" y="1066"/>
                  </a:lnTo>
                  <a:lnTo>
                    <a:pt x="392" y="1067"/>
                  </a:lnTo>
                  <a:lnTo>
                    <a:pt x="391" y="1067"/>
                  </a:lnTo>
                  <a:lnTo>
                    <a:pt x="391" y="1068"/>
                  </a:lnTo>
                  <a:lnTo>
                    <a:pt x="391" y="1069"/>
                  </a:lnTo>
                  <a:lnTo>
                    <a:pt x="392" y="1071"/>
                  </a:lnTo>
                  <a:lnTo>
                    <a:pt x="391" y="1071"/>
                  </a:lnTo>
                  <a:lnTo>
                    <a:pt x="392" y="1072"/>
                  </a:lnTo>
                  <a:lnTo>
                    <a:pt x="391" y="1073"/>
                  </a:lnTo>
                  <a:lnTo>
                    <a:pt x="392" y="1073"/>
                  </a:lnTo>
                  <a:lnTo>
                    <a:pt x="392" y="1074"/>
                  </a:lnTo>
                  <a:lnTo>
                    <a:pt x="392" y="1075"/>
                  </a:lnTo>
                  <a:lnTo>
                    <a:pt x="394" y="1075"/>
                  </a:lnTo>
                  <a:lnTo>
                    <a:pt x="394" y="1076"/>
                  </a:lnTo>
                  <a:lnTo>
                    <a:pt x="391" y="1076"/>
                  </a:lnTo>
                  <a:lnTo>
                    <a:pt x="390" y="1076"/>
                  </a:lnTo>
                  <a:lnTo>
                    <a:pt x="391" y="1076"/>
                  </a:lnTo>
                  <a:lnTo>
                    <a:pt x="392" y="1076"/>
                  </a:lnTo>
                  <a:lnTo>
                    <a:pt x="394" y="1076"/>
                  </a:lnTo>
                  <a:lnTo>
                    <a:pt x="395" y="1078"/>
                  </a:lnTo>
                  <a:lnTo>
                    <a:pt x="395" y="1079"/>
                  </a:lnTo>
                  <a:lnTo>
                    <a:pt x="396" y="1079"/>
                  </a:lnTo>
                  <a:lnTo>
                    <a:pt x="395" y="1079"/>
                  </a:lnTo>
                  <a:lnTo>
                    <a:pt x="394" y="1079"/>
                  </a:lnTo>
                  <a:lnTo>
                    <a:pt x="394" y="1080"/>
                  </a:lnTo>
                  <a:lnTo>
                    <a:pt x="395" y="1080"/>
                  </a:lnTo>
                  <a:lnTo>
                    <a:pt x="396" y="1080"/>
                  </a:lnTo>
                  <a:lnTo>
                    <a:pt x="397" y="1081"/>
                  </a:lnTo>
                  <a:lnTo>
                    <a:pt x="397" y="1082"/>
                  </a:lnTo>
                  <a:lnTo>
                    <a:pt x="396" y="1082"/>
                  </a:lnTo>
                  <a:lnTo>
                    <a:pt x="397" y="1084"/>
                  </a:lnTo>
                  <a:lnTo>
                    <a:pt x="396" y="1082"/>
                  </a:lnTo>
                  <a:lnTo>
                    <a:pt x="397" y="1084"/>
                  </a:lnTo>
                  <a:lnTo>
                    <a:pt x="396" y="1084"/>
                  </a:lnTo>
                  <a:lnTo>
                    <a:pt x="396" y="1085"/>
                  </a:lnTo>
                  <a:lnTo>
                    <a:pt x="396" y="1084"/>
                  </a:lnTo>
                  <a:lnTo>
                    <a:pt x="395" y="1084"/>
                  </a:lnTo>
                  <a:lnTo>
                    <a:pt x="394" y="1084"/>
                  </a:lnTo>
                  <a:lnTo>
                    <a:pt x="394" y="1082"/>
                  </a:lnTo>
                  <a:lnTo>
                    <a:pt x="392" y="1082"/>
                  </a:lnTo>
                  <a:lnTo>
                    <a:pt x="392" y="1084"/>
                  </a:lnTo>
                  <a:lnTo>
                    <a:pt x="394" y="1085"/>
                  </a:lnTo>
                  <a:lnTo>
                    <a:pt x="394" y="1086"/>
                  </a:lnTo>
                  <a:lnTo>
                    <a:pt x="392" y="1086"/>
                  </a:lnTo>
                  <a:lnTo>
                    <a:pt x="391" y="1086"/>
                  </a:lnTo>
                  <a:lnTo>
                    <a:pt x="390" y="1086"/>
                  </a:lnTo>
                  <a:lnTo>
                    <a:pt x="391" y="1092"/>
                  </a:lnTo>
                  <a:lnTo>
                    <a:pt x="391" y="1093"/>
                  </a:lnTo>
                  <a:lnTo>
                    <a:pt x="391" y="1094"/>
                  </a:lnTo>
                  <a:lnTo>
                    <a:pt x="392" y="1094"/>
                  </a:lnTo>
                  <a:lnTo>
                    <a:pt x="392" y="1095"/>
                  </a:lnTo>
                  <a:lnTo>
                    <a:pt x="391" y="1095"/>
                  </a:lnTo>
                  <a:lnTo>
                    <a:pt x="391" y="1097"/>
                  </a:lnTo>
                  <a:lnTo>
                    <a:pt x="390" y="1097"/>
                  </a:lnTo>
                  <a:lnTo>
                    <a:pt x="391" y="1097"/>
                  </a:lnTo>
                  <a:lnTo>
                    <a:pt x="392" y="1097"/>
                  </a:lnTo>
                  <a:lnTo>
                    <a:pt x="394" y="1098"/>
                  </a:lnTo>
                  <a:lnTo>
                    <a:pt x="392" y="1098"/>
                  </a:lnTo>
                  <a:lnTo>
                    <a:pt x="394" y="1099"/>
                  </a:lnTo>
                  <a:lnTo>
                    <a:pt x="394" y="1100"/>
                  </a:lnTo>
                  <a:lnTo>
                    <a:pt x="394" y="1101"/>
                  </a:lnTo>
                  <a:lnTo>
                    <a:pt x="391" y="1101"/>
                  </a:lnTo>
                  <a:lnTo>
                    <a:pt x="390" y="1101"/>
                  </a:lnTo>
                  <a:lnTo>
                    <a:pt x="390" y="1102"/>
                  </a:lnTo>
                  <a:lnTo>
                    <a:pt x="390" y="1104"/>
                  </a:lnTo>
                  <a:lnTo>
                    <a:pt x="391" y="1104"/>
                  </a:lnTo>
                  <a:lnTo>
                    <a:pt x="392" y="1102"/>
                  </a:lnTo>
                  <a:lnTo>
                    <a:pt x="392" y="1104"/>
                  </a:lnTo>
                  <a:lnTo>
                    <a:pt x="394" y="1104"/>
                  </a:lnTo>
                  <a:lnTo>
                    <a:pt x="391" y="1105"/>
                  </a:lnTo>
                  <a:lnTo>
                    <a:pt x="391" y="1106"/>
                  </a:lnTo>
                  <a:lnTo>
                    <a:pt x="392" y="1106"/>
                  </a:lnTo>
                  <a:lnTo>
                    <a:pt x="394" y="1105"/>
                  </a:lnTo>
                  <a:lnTo>
                    <a:pt x="394" y="1106"/>
                  </a:lnTo>
                  <a:lnTo>
                    <a:pt x="395" y="1106"/>
                  </a:lnTo>
                  <a:lnTo>
                    <a:pt x="396" y="1106"/>
                  </a:lnTo>
                  <a:lnTo>
                    <a:pt x="396" y="1107"/>
                  </a:lnTo>
                  <a:lnTo>
                    <a:pt x="396" y="1108"/>
                  </a:lnTo>
                  <a:lnTo>
                    <a:pt x="398" y="1110"/>
                  </a:lnTo>
                  <a:lnTo>
                    <a:pt x="397" y="1111"/>
                  </a:lnTo>
                  <a:lnTo>
                    <a:pt x="395" y="1110"/>
                  </a:lnTo>
                  <a:lnTo>
                    <a:pt x="394" y="1112"/>
                  </a:lnTo>
                  <a:lnTo>
                    <a:pt x="395" y="1112"/>
                  </a:lnTo>
                  <a:lnTo>
                    <a:pt x="395" y="1113"/>
                  </a:lnTo>
                  <a:lnTo>
                    <a:pt x="396" y="1113"/>
                  </a:lnTo>
                  <a:lnTo>
                    <a:pt x="397" y="1114"/>
                  </a:lnTo>
                  <a:lnTo>
                    <a:pt x="398" y="1114"/>
                  </a:lnTo>
                  <a:lnTo>
                    <a:pt x="400" y="1115"/>
                  </a:lnTo>
                  <a:lnTo>
                    <a:pt x="401" y="1115"/>
                  </a:lnTo>
                  <a:lnTo>
                    <a:pt x="401" y="1114"/>
                  </a:lnTo>
                  <a:lnTo>
                    <a:pt x="402" y="1114"/>
                  </a:lnTo>
                  <a:lnTo>
                    <a:pt x="402" y="1115"/>
                  </a:lnTo>
                  <a:lnTo>
                    <a:pt x="404" y="1115"/>
                  </a:lnTo>
                  <a:lnTo>
                    <a:pt x="405" y="1115"/>
                  </a:lnTo>
                  <a:lnTo>
                    <a:pt x="405" y="1117"/>
                  </a:lnTo>
                  <a:lnTo>
                    <a:pt x="405" y="1118"/>
                  </a:lnTo>
                  <a:lnTo>
                    <a:pt x="407" y="1118"/>
                  </a:lnTo>
                  <a:lnTo>
                    <a:pt x="408" y="1119"/>
                  </a:lnTo>
                  <a:lnTo>
                    <a:pt x="409" y="1119"/>
                  </a:lnTo>
                  <a:lnTo>
                    <a:pt x="409" y="1120"/>
                  </a:lnTo>
                  <a:lnTo>
                    <a:pt x="410" y="1120"/>
                  </a:lnTo>
                  <a:lnTo>
                    <a:pt x="410" y="1121"/>
                  </a:lnTo>
                  <a:lnTo>
                    <a:pt x="411" y="1121"/>
                  </a:lnTo>
                  <a:lnTo>
                    <a:pt x="410" y="1120"/>
                  </a:lnTo>
                  <a:lnTo>
                    <a:pt x="410" y="1119"/>
                  </a:lnTo>
                  <a:lnTo>
                    <a:pt x="411" y="1119"/>
                  </a:lnTo>
                  <a:lnTo>
                    <a:pt x="413" y="1119"/>
                  </a:lnTo>
                  <a:lnTo>
                    <a:pt x="413" y="1120"/>
                  </a:lnTo>
                  <a:lnTo>
                    <a:pt x="414" y="1120"/>
                  </a:lnTo>
                  <a:lnTo>
                    <a:pt x="415" y="1119"/>
                  </a:lnTo>
                  <a:lnTo>
                    <a:pt x="416" y="1120"/>
                  </a:lnTo>
                  <a:lnTo>
                    <a:pt x="417" y="1120"/>
                  </a:lnTo>
                  <a:lnTo>
                    <a:pt x="418" y="1121"/>
                  </a:lnTo>
                  <a:lnTo>
                    <a:pt x="418" y="1122"/>
                  </a:lnTo>
                  <a:lnTo>
                    <a:pt x="420" y="1124"/>
                  </a:lnTo>
                  <a:lnTo>
                    <a:pt x="418" y="1125"/>
                  </a:lnTo>
                  <a:lnTo>
                    <a:pt x="420" y="1125"/>
                  </a:lnTo>
                  <a:lnTo>
                    <a:pt x="421" y="1125"/>
                  </a:lnTo>
                  <a:lnTo>
                    <a:pt x="422" y="1125"/>
                  </a:lnTo>
                  <a:lnTo>
                    <a:pt x="423" y="1125"/>
                  </a:lnTo>
                  <a:lnTo>
                    <a:pt x="423" y="1126"/>
                  </a:lnTo>
                  <a:lnTo>
                    <a:pt x="422" y="1127"/>
                  </a:lnTo>
                  <a:lnTo>
                    <a:pt x="422" y="1128"/>
                  </a:lnTo>
                  <a:lnTo>
                    <a:pt x="421" y="1130"/>
                  </a:lnTo>
                  <a:lnTo>
                    <a:pt x="420" y="1130"/>
                  </a:lnTo>
                  <a:lnTo>
                    <a:pt x="420" y="1131"/>
                  </a:lnTo>
                  <a:lnTo>
                    <a:pt x="418" y="1132"/>
                  </a:lnTo>
                  <a:lnTo>
                    <a:pt x="418" y="1133"/>
                  </a:lnTo>
                  <a:lnTo>
                    <a:pt x="418" y="1134"/>
                  </a:lnTo>
                  <a:lnTo>
                    <a:pt x="420" y="1135"/>
                  </a:lnTo>
                  <a:lnTo>
                    <a:pt x="420" y="1134"/>
                  </a:lnTo>
                  <a:lnTo>
                    <a:pt x="418" y="1134"/>
                  </a:lnTo>
                  <a:lnTo>
                    <a:pt x="418" y="1133"/>
                  </a:lnTo>
                  <a:lnTo>
                    <a:pt x="420" y="1132"/>
                  </a:lnTo>
                  <a:lnTo>
                    <a:pt x="420" y="1131"/>
                  </a:lnTo>
                  <a:lnTo>
                    <a:pt x="421" y="1130"/>
                  </a:lnTo>
                  <a:lnTo>
                    <a:pt x="422" y="1130"/>
                  </a:lnTo>
                  <a:lnTo>
                    <a:pt x="422" y="1128"/>
                  </a:lnTo>
                  <a:lnTo>
                    <a:pt x="423" y="1127"/>
                  </a:lnTo>
                  <a:lnTo>
                    <a:pt x="424" y="1127"/>
                  </a:lnTo>
                  <a:lnTo>
                    <a:pt x="424" y="1128"/>
                  </a:lnTo>
                  <a:lnTo>
                    <a:pt x="425" y="1127"/>
                  </a:lnTo>
                  <a:lnTo>
                    <a:pt x="427" y="1127"/>
                  </a:lnTo>
                  <a:lnTo>
                    <a:pt x="428" y="1127"/>
                  </a:lnTo>
                  <a:lnTo>
                    <a:pt x="428" y="1128"/>
                  </a:lnTo>
                  <a:lnTo>
                    <a:pt x="429" y="1128"/>
                  </a:lnTo>
                  <a:lnTo>
                    <a:pt x="429" y="1130"/>
                  </a:lnTo>
                  <a:lnTo>
                    <a:pt x="427" y="1132"/>
                  </a:lnTo>
                  <a:lnTo>
                    <a:pt x="427" y="1133"/>
                  </a:lnTo>
                  <a:lnTo>
                    <a:pt x="425" y="1134"/>
                  </a:lnTo>
                  <a:lnTo>
                    <a:pt x="424" y="1135"/>
                  </a:lnTo>
                  <a:lnTo>
                    <a:pt x="423" y="1137"/>
                  </a:lnTo>
                  <a:lnTo>
                    <a:pt x="424" y="1137"/>
                  </a:lnTo>
                  <a:lnTo>
                    <a:pt x="424" y="1135"/>
                  </a:lnTo>
                  <a:lnTo>
                    <a:pt x="425" y="1137"/>
                  </a:lnTo>
                  <a:lnTo>
                    <a:pt x="425" y="1135"/>
                  </a:lnTo>
                  <a:lnTo>
                    <a:pt x="427" y="1134"/>
                  </a:lnTo>
                  <a:lnTo>
                    <a:pt x="427" y="1133"/>
                  </a:lnTo>
                  <a:lnTo>
                    <a:pt x="428" y="1133"/>
                  </a:lnTo>
                  <a:lnTo>
                    <a:pt x="428" y="1132"/>
                  </a:lnTo>
                  <a:lnTo>
                    <a:pt x="429" y="1132"/>
                  </a:lnTo>
                  <a:lnTo>
                    <a:pt x="430" y="1132"/>
                  </a:lnTo>
                  <a:lnTo>
                    <a:pt x="430" y="1133"/>
                  </a:lnTo>
                  <a:lnTo>
                    <a:pt x="431" y="1133"/>
                  </a:lnTo>
                  <a:lnTo>
                    <a:pt x="431" y="1132"/>
                  </a:lnTo>
                  <a:lnTo>
                    <a:pt x="431" y="1133"/>
                  </a:lnTo>
                  <a:lnTo>
                    <a:pt x="431" y="1134"/>
                  </a:lnTo>
                  <a:lnTo>
                    <a:pt x="433" y="1135"/>
                  </a:lnTo>
                  <a:lnTo>
                    <a:pt x="434" y="1135"/>
                  </a:lnTo>
                  <a:lnTo>
                    <a:pt x="434" y="1137"/>
                  </a:lnTo>
                  <a:lnTo>
                    <a:pt x="435" y="1138"/>
                  </a:lnTo>
                  <a:lnTo>
                    <a:pt x="436" y="1138"/>
                  </a:lnTo>
                  <a:lnTo>
                    <a:pt x="438" y="1137"/>
                  </a:lnTo>
                  <a:lnTo>
                    <a:pt x="440" y="1135"/>
                  </a:lnTo>
                  <a:lnTo>
                    <a:pt x="441" y="1135"/>
                  </a:lnTo>
                  <a:lnTo>
                    <a:pt x="442" y="1138"/>
                  </a:lnTo>
                  <a:lnTo>
                    <a:pt x="442" y="1139"/>
                  </a:lnTo>
                  <a:lnTo>
                    <a:pt x="443" y="1140"/>
                  </a:lnTo>
                  <a:lnTo>
                    <a:pt x="443" y="1143"/>
                  </a:lnTo>
                  <a:lnTo>
                    <a:pt x="443" y="1144"/>
                  </a:lnTo>
                  <a:lnTo>
                    <a:pt x="443" y="1145"/>
                  </a:lnTo>
                  <a:lnTo>
                    <a:pt x="444" y="1145"/>
                  </a:lnTo>
                  <a:lnTo>
                    <a:pt x="444" y="1146"/>
                  </a:lnTo>
                  <a:lnTo>
                    <a:pt x="446" y="1146"/>
                  </a:lnTo>
                  <a:lnTo>
                    <a:pt x="447" y="1147"/>
                  </a:lnTo>
                  <a:lnTo>
                    <a:pt x="447" y="1146"/>
                  </a:lnTo>
                  <a:lnTo>
                    <a:pt x="447" y="1147"/>
                  </a:lnTo>
                  <a:lnTo>
                    <a:pt x="448" y="1147"/>
                  </a:lnTo>
                  <a:lnTo>
                    <a:pt x="449" y="1148"/>
                  </a:lnTo>
                  <a:lnTo>
                    <a:pt x="450" y="1150"/>
                  </a:lnTo>
                  <a:lnTo>
                    <a:pt x="451" y="1150"/>
                  </a:lnTo>
                  <a:lnTo>
                    <a:pt x="453" y="1150"/>
                  </a:lnTo>
                  <a:lnTo>
                    <a:pt x="454" y="1150"/>
                  </a:lnTo>
                  <a:lnTo>
                    <a:pt x="454" y="1151"/>
                  </a:lnTo>
                  <a:lnTo>
                    <a:pt x="455" y="1151"/>
                  </a:lnTo>
                  <a:lnTo>
                    <a:pt x="457" y="1150"/>
                  </a:lnTo>
                  <a:lnTo>
                    <a:pt x="460" y="1150"/>
                  </a:lnTo>
                  <a:lnTo>
                    <a:pt x="461" y="1150"/>
                  </a:lnTo>
                  <a:lnTo>
                    <a:pt x="461" y="1148"/>
                  </a:lnTo>
                  <a:lnTo>
                    <a:pt x="460" y="1148"/>
                  </a:lnTo>
                  <a:lnTo>
                    <a:pt x="460" y="1147"/>
                  </a:lnTo>
                  <a:lnTo>
                    <a:pt x="461" y="1147"/>
                  </a:lnTo>
                  <a:lnTo>
                    <a:pt x="462" y="1147"/>
                  </a:lnTo>
                  <a:lnTo>
                    <a:pt x="463" y="1148"/>
                  </a:lnTo>
                  <a:lnTo>
                    <a:pt x="463" y="1147"/>
                  </a:lnTo>
                  <a:lnTo>
                    <a:pt x="468" y="1146"/>
                  </a:lnTo>
                  <a:lnTo>
                    <a:pt x="469" y="1146"/>
                  </a:lnTo>
                  <a:lnTo>
                    <a:pt x="468" y="1145"/>
                  </a:lnTo>
                  <a:lnTo>
                    <a:pt x="464" y="1145"/>
                  </a:lnTo>
                  <a:lnTo>
                    <a:pt x="462" y="1145"/>
                  </a:lnTo>
                  <a:lnTo>
                    <a:pt x="461" y="1145"/>
                  </a:lnTo>
                  <a:lnTo>
                    <a:pt x="460" y="1145"/>
                  </a:lnTo>
                  <a:lnTo>
                    <a:pt x="459" y="1145"/>
                  </a:lnTo>
                  <a:lnTo>
                    <a:pt x="457" y="1145"/>
                  </a:lnTo>
                  <a:lnTo>
                    <a:pt x="456" y="1145"/>
                  </a:lnTo>
                  <a:lnTo>
                    <a:pt x="456" y="1144"/>
                  </a:lnTo>
                  <a:lnTo>
                    <a:pt x="456" y="1143"/>
                  </a:lnTo>
                  <a:lnTo>
                    <a:pt x="456" y="1139"/>
                  </a:lnTo>
                  <a:lnTo>
                    <a:pt x="457" y="1139"/>
                  </a:lnTo>
                  <a:lnTo>
                    <a:pt x="459" y="1139"/>
                  </a:lnTo>
                  <a:lnTo>
                    <a:pt x="456" y="1139"/>
                  </a:lnTo>
                  <a:lnTo>
                    <a:pt x="455" y="1138"/>
                  </a:lnTo>
                  <a:lnTo>
                    <a:pt x="454" y="1138"/>
                  </a:lnTo>
                  <a:lnTo>
                    <a:pt x="453" y="1137"/>
                  </a:lnTo>
                  <a:lnTo>
                    <a:pt x="451" y="1137"/>
                  </a:lnTo>
                  <a:lnTo>
                    <a:pt x="450" y="1137"/>
                  </a:lnTo>
                  <a:lnTo>
                    <a:pt x="450" y="1135"/>
                  </a:lnTo>
                  <a:lnTo>
                    <a:pt x="450" y="1137"/>
                  </a:lnTo>
                  <a:lnTo>
                    <a:pt x="449" y="1137"/>
                  </a:lnTo>
                  <a:lnTo>
                    <a:pt x="447" y="1138"/>
                  </a:lnTo>
                  <a:lnTo>
                    <a:pt x="447" y="1137"/>
                  </a:lnTo>
                  <a:lnTo>
                    <a:pt x="446" y="1137"/>
                  </a:lnTo>
                  <a:lnTo>
                    <a:pt x="446" y="1134"/>
                  </a:lnTo>
                  <a:lnTo>
                    <a:pt x="446" y="1133"/>
                  </a:lnTo>
                  <a:lnTo>
                    <a:pt x="446" y="1131"/>
                  </a:lnTo>
                  <a:lnTo>
                    <a:pt x="446" y="1130"/>
                  </a:lnTo>
                  <a:lnTo>
                    <a:pt x="443" y="1126"/>
                  </a:lnTo>
                  <a:lnTo>
                    <a:pt x="442" y="1121"/>
                  </a:lnTo>
                  <a:lnTo>
                    <a:pt x="441" y="1121"/>
                  </a:lnTo>
                  <a:lnTo>
                    <a:pt x="440" y="1120"/>
                  </a:lnTo>
                  <a:lnTo>
                    <a:pt x="440" y="1119"/>
                  </a:lnTo>
                  <a:lnTo>
                    <a:pt x="438" y="1117"/>
                  </a:lnTo>
                  <a:lnTo>
                    <a:pt x="438" y="1115"/>
                  </a:lnTo>
                  <a:lnTo>
                    <a:pt x="438" y="1114"/>
                  </a:lnTo>
                  <a:lnTo>
                    <a:pt x="438" y="1112"/>
                  </a:lnTo>
                  <a:lnTo>
                    <a:pt x="438" y="1111"/>
                  </a:lnTo>
                  <a:lnTo>
                    <a:pt x="438" y="1110"/>
                  </a:lnTo>
                  <a:lnTo>
                    <a:pt x="437" y="1110"/>
                  </a:lnTo>
                  <a:lnTo>
                    <a:pt x="437" y="1108"/>
                  </a:lnTo>
                  <a:lnTo>
                    <a:pt x="437" y="1107"/>
                  </a:lnTo>
                  <a:lnTo>
                    <a:pt x="437" y="1105"/>
                  </a:lnTo>
                  <a:lnTo>
                    <a:pt x="437" y="1104"/>
                  </a:lnTo>
                  <a:lnTo>
                    <a:pt x="437" y="1102"/>
                  </a:lnTo>
                  <a:lnTo>
                    <a:pt x="437" y="1101"/>
                  </a:lnTo>
                  <a:lnTo>
                    <a:pt x="436" y="1099"/>
                  </a:lnTo>
                  <a:lnTo>
                    <a:pt x="435" y="1097"/>
                  </a:lnTo>
                  <a:lnTo>
                    <a:pt x="435" y="1095"/>
                  </a:lnTo>
                  <a:lnTo>
                    <a:pt x="434" y="1094"/>
                  </a:lnTo>
                  <a:lnTo>
                    <a:pt x="433" y="1093"/>
                  </a:lnTo>
                  <a:lnTo>
                    <a:pt x="431" y="1091"/>
                  </a:lnTo>
                  <a:lnTo>
                    <a:pt x="430" y="1091"/>
                  </a:lnTo>
                  <a:lnTo>
                    <a:pt x="430" y="1089"/>
                  </a:lnTo>
                  <a:lnTo>
                    <a:pt x="429" y="1089"/>
                  </a:lnTo>
                  <a:lnTo>
                    <a:pt x="429" y="1088"/>
                  </a:lnTo>
                  <a:lnTo>
                    <a:pt x="430" y="1088"/>
                  </a:lnTo>
                  <a:lnTo>
                    <a:pt x="430" y="1087"/>
                  </a:lnTo>
                  <a:lnTo>
                    <a:pt x="428" y="1087"/>
                  </a:lnTo>
                  <a:lnTo>
                    <a:pt x="428" y="1086"/>
                  </a:lnTo>
                  <a:lnTo>
                    <a:pt x="429" y="1085"/>
                  </a:lnTo>
                  <a:lnTo>
                    <a:pt x="428" y="1085"/>
                  </a:lnTo>
                  <a:lnTo>
                    <a:pt x="425" y="1086"/>
                  </a:lnTo>
                  <a:lnTo>
                    <a:pt x="425" y="1088"/>
                  </a:lnTo>
                  <a:lnTo>
                    <a:pt x="420" y="1084"/>
                  </a:lnTo>
                  <a:lnTo>
                    <a:pt x="418" y="1082"/>
                  </a:lnTo>
                  <a:lnTo>
                    <a:pt x="420" y="1082"/>
                  </a:lnTo>
                  <a:lnTo>
                    <a:pt x="418" y="1081"/>
                  </a:lnTo>
                  <a:lnTo>
                    <a:pt x="418" y="1080"/>
                  </a:lnTo>
                  <a:lnTo>
                    <a:pt x="417" y="1080"/>
                  </a:lnTo>
                  <a:lnTo>
                    <a:pt x="417" y="1079"/>
                  </a:lnTo>
                  <a:lnTo>
                    <a:pt x="416" y="1079"/>
                  </a:lnTo>
                  <a:lnTo>
                    <a:pt x="416" y="1078"/>
                  </a:lnTo>
                  <a:lnTo>
                    <a:pt x="417" y="1078"/>
                  </a:lnTo>
                  <a:lnTo>
                    <a:pt x="417" y="1076"/>
                  </a:lnTo>
                  <a:lnTo>
                    <a:pt x="420" y="1076"/>
                  </a:lnTo>
                  <a:lnTo>
                    <a:pt x="421" y="1076"/>
                  </a:lnTo>
                  <a:lnTo>
                    <a:pt x="422" y="1076"/>
                  </a:lnTo>
                  <a:lnTo>
                    <a:pt x="423" y="1076"/>
                  </a:lnTo>
                  <a:lnTo>
                    <a:pt x="424" y="1078"/>
                  </a:lnTo>
                  <a:lnTo>
                    <a:pt x="425" y="1080"/>
                  </a:lnTo>
                  <a:lnTo>
                    <a:pt x="427" y="1081"/>
                  </a:lnTo>
                  <a:lnTo>
                    <a:pt x="427" y="1080"/>
                  </a:lnTo>
                  <a:lnTo>
                    <a:pt x="425" y="1079"/>
                  </a:lnTo>
                  <a:lnTo>
                    <a:pt x="425" y="1078"/>
                  </a:lnTo>
                  <a:lnTo>
                    <a:pt x="424" y="1078"/>
                  </a:lnTo>
                  <a:lnTo>
                    <a:pt x="425" y="1078"/>
                  </a:lnTo>
                  <a:lnTo>
                    <a:pt x="427" y="1078"/>
                  </a:lnTo>
                  <a:lnTo>
                    <a:pt x="425" y="1076"/>
                  </a:lnTo>
                  <a:lnTo>
                    <a:pt x="425" y="1075"/>
                  </a:lnTo>
                  <a:lnTo>
                    <a:pt x="424" y="1075"/>
                  </a:lnTo>
                  <a:lnTo>
                    <a:pt x="424" y="1074"/>
                  </a:lnTo>
                  <a:lnTo>
                    <a:pt x="423" y="1074"/>
                  </a:lnTo>
                  <a:lnTo>
                    <a:pt x="423" y="1073"/>
                  </a:lnTo>
                  <a:lnTo>
                    <a:pt x="423" y="1072"/>
                  </a:lnTo>
                  <a:lnTo>
                    <a:pt x="422" y="1072"/>
                  </a:lnTo>
                  <a:lnTo>
                    <a:pt x="421" y="1071"/>
                  </a:lnTo>
                  <a:lnTo>
                    <a:pt x="420" y="1069"/>
                  </a:lnTo>
                  <a:lnTo>
                    <a:pt x="420" y="1068"/>
                  </a:lnTo>
                  <a:lnTo>
                    <a:pt x="418" y="1067"/>
                  </a:lnTo>
                  <a:lnTo>
                    <a:pt x="417" y="1067"/>
                  </a:lnTo>
                  <a:lnTo>
                    <a:pt x="416" y="1067"/>
                  </a:lnTo>
                  <a:lnTo>
                    <a:pt x="415" y="1067"/>
                  </a:lnTo>
                  <a:lnTo>
                    <a:pt x="415" y="1066"/>
                  </a:lnTo>
                  <a:lnTo>
                    <a:pt x="414" y="1066"/>
                  </a:lnTo>
                  <a:lnTo>
                    <a:pt x="413" y="1066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10" y="1066"/>
                  </a:lnTo>
                  <a:lnTo>
                    <a:pt x="408" y="1066"/>
                  </a:lnTo>
                  <a:lnTo>
                    <a:pt x="407" y="1065"/>
                  </a:lnTo>
                  <a:lnTo>
                    <a:pt x="403" y="1064"/>
                  </a:lnTo>
                  <a:lnTo>
                    <a:pt x="404" y="1064"/>
                  </a:lnTo>
                  <a:lnTo>
                    <a:pt x="403" y="1062"/>
                  </a:lnTo>
                  <a:lnTo>
                    <a:pt x="402" y="1062"/>
                  </a:lnTo>
                  <a:lnTo>
                    <a:pt x="401" y="1062"/>
                  </a:lnTo>
                  <a:lnTo>
                    <a:pt x="402" y="1061"/>
                  </a:lnTo>
                  <a:lnTo>
                    <a:pt x="404" y="1061"/>
                  </a:lnTo>
                  <a:lnTo>
                    <a:pt x="404" y="1060"/>
                  </a:lnTo>
                  <a:lnTo>
                    <a:pt x="407" y="1059"/>
                  </a:lnTo>
                  <a:lnTo>
                    <a:pt x="405" y="1059"/>
                  </a:lnTo>
                  <a:lnTo>
                    <a:pt x="404" y="1059"/>
                  </a:lnTo>
                  <a:lnTo>
                    <a:pt x="403" y="1059"/>
                  </a:lnTo>
                  <a:lnTo>
                    <a:pt x="404" y="1058"/>
                  </a:lnTo>
                  <a:lnTo>
                    <a:pt x="405" y="1056"/>
                  </a:lnTo>
                  <a:lnTo>
                    <a:pt x="407" y="1058"/>
                  </a:lnTo>
                  <a:lnTo>
                    <a:pt x="409" y="1056"/>
                  </a:lnTo>
                  <a:lnTo>
                    <a:pt x="409" y="1055"/>
                  </a:lnTo>
                  <a:lnTo>
                    <a:pt x="407" y="1055"/>
                  </a:lnTo>
                  <a:lnTo>
                    <a:pt x="408" y="1054"/>
                  </a:lnTo>
                  <a:lnTo>
                    <a:pt x="409" y="1054"/>
                  </a:lnTo>
                  <a:lnTo>
                    <a:pt x="408" y="1053"/>
                  </a:lnTo>
                  <a:lnTo>
                    <a:pt x="409" y="1052"/>
                  </a:lnTo>
                  <a:lnTo>
                    <a:pt x="408" y="1048"/>
                  </a:lnTo>
                  <a:lnTo>
                    <a:pt x="408" y="1049"/>
                  </a:lnTo>
                  <a:lnTo>
                    <a:pt x="408" y="1048"/>
                  </a:lnTo>
                  <a:lnTo>
                    <a:pt x="407" y="1048"/>
                  </a:lnTo>
                  <a:lnTo>
                    <a:pt x="405" y="1048"/>
                  </a:lnTo>
                  <a:lnTo>
                    <a:pt x="405" y="1047"/>
                  </a:lnTo>
                  <a:lnTo>
                    <a:pt x="404" y="1046"/>
                  </a:lnTo>
                  <a:lnTo>
                    <a:pt x="405" y="1046"/>
                  </a:lnTo>
                  <a:lnTo>
                    <a:pt x="405" y="1047"/>
                  </a:lnTo>
                  <a:lnTo>
                    <a:pt x="407" y="1047"/>
                  </a:lnTo>
                  <a:lnTo>
                    <a:pt x="407" y="1045"/>
                  </a:lnTo>
                  <a:lnTo>
                    <a:pt x="407" y="1043"/>
                  </a:lnTo>
                  <a:lnTo>
                    <a:pt x="405" y="1043"/>
                  </a:lnTo>
                  <a:lnTo>
                    <a:pt x="405" y="1042"/>
                  </a:lnTo>
                  <a:lnTo>
                    <a:pt x="407" y="1041"/>
                  </a:lnTo>
                  <a:lnTo>
                    <a:pt x="407" y="1040"/>
                  </a:lnTo>
                  <a:lnTo>
                    <a:pt x="405" y="1040"/>
                  </a:lnTo>
                  <a:lnTo>
                    <a:pt x="404" y="1040"/>
                  </a:lnTo>
                  <a:lnTo>
                    <a:pt x="403" y="1039"/>
                  </a:lnTo>
                  <a:lnTo>
                    <a:pt x="404" y="1038"/>
                  </a:lnTo>
                  <a:lnTo>
                    <a:pt x="403" y="1038"/>
                  </a:lnTo>
                  <a:lnTo>
                    <a:pt x="402" y="1036"/>
                  </a:lnTo>
                  <a:lnTo>
                    <a:pt x="401" y="1038"/>
                  </a:lnTo>
                  <a:lnTo>
                    <a:pt x="400" y="1038"/>
                  </a:lnTo>
                  <a:lnTo>
                    <a:pt x="400" y="1036"/>
                  </a:lnTo>
                  <a:lnTo>
                    <a:pt x="398" y="1035"/>
                  </a:lnTo>
                  <a:lnTo>
                    <a:pt x="398" y="1036"/>
                  </a:lnTo>
                  <a:lnTo>
                    <a:pt x="397" y="1036"/>
                  </a:lnTo>
                  <a:lnTo>
                    <a:pt x="396" y="1034"/>
                  </a:lnTo>
                  <a:lnTo>
                    <a:pt x="396" y="1035"/>
                  </a:lnTo>
                  <a:lnTo>
                    <a:pt x="396" y="1038"/>
                  </a:lnTo>
                  <a:lnTo>
                    <a:pt x="395" y="1038"/>
                  </a:lnTo>
                  <a:lnTo>
                    <a:pt x="394" y="1038"/>
                  </a:lnTo>
                  <a:lnTo>
                    <a:pt x="394" y="1036"/>
                  </a:lnTo>
                  <a:lnTo>
                    <a:pt x="392" y="1036"/>
                  </a:lnTo>
                  <a:lnTo>
                    <a:pt x="392" y="1038"/>
                  </a:lnTo>
                  <a:lnTo>
                    <a:pt x="391" y="1038"/>
                  </a:lnTo>
                  <a:lnTo>
                    <a:pt x="391" y="1036"/>
                  </a:lnTo>
                  <a:lnTo>
                    <a:pt x="391" y="1034"/>
                  </a:lnTo>
                  <a:lnTo>
                    <a:pt x="390" y="1033"/>
                  </a:lnTo>
                  <a:lnTo>
                    <a:pt x="389" y="1032"/>
                  </a:lnTo>
                  <a:lnTo>
                    <a:pt x="388" y="1032"/>
                  </a:lnTo>
                  <a:lnTo>
                    <a:pt x="387" y="1031"/>
                  </a:lnTo>
                  <a:lnTo>
                    <a:pt x="387" y="1029"/>
                  </a:lnTo>
                  <a:lnTo>
                    <a:pt x="387" y="1028"/>
                  </a:lnTo>
                  <a:lnTo>
                    <a:pt x="385" y="1028"/>
                  </a:lnTo>
                  <a:lnTo>
                    <a:pt x="385" y="1027"/>
                  </a:lnTo>
                  <a:lnTo>
                    <a:pt x="385" y="1026"/>
                  </a:lnTo>
                  <a:lnTo>
                    <a:pt x="384" y="1026"/>
                  </a:lnTo>
                  <a:lnTo>
                    <a:pt x="383" y="1025"/>
                  </a:lnTo>
                  <a:lnTo>
                    <a:pt x="383" y="1023"/>
                  </a:lnTo>
                  <a:lnTo>
                    <a:pt x="384" y="1023"/>
                  </a:lnTo>
                  <a:lnTo>
                    <a:pt x="385" y="1023"/>
                  </a:lnTo>
                  <a:lnTo>
                    <a:pt x="387" y="1023"/>
                  </a:lnTo>
                  <a:lnTo>
                    <a:pt x="387" y="1025"/>
                  </a:lnTo>
                  <a:lnTo>
                    <a:pt x="387" y="1026"/>
                  </a:lnTo>
                  <a:lnTo>
                    <a:pt x="388" y="1026"/>
                  </a:lnTo>
                  <a:lnTo>
                    <a:pt x="389" y="1026"/>
                  </a:lnTo>
                  <a:lnTo>
                    <a:pt x="390" y="1026"/>
                  </a:lnTo>
                  <a:lnTo>
                    <a:pt x="389" y="1025"/>
                  </a:lnTo>
                  <a:lnTo>
                    <a:pt x="390" y="1025"/>
                  </a:lnTo>
                  <a:lnTo>
                    <a:pt x="391" y="1023"/>
                  </a:lnTo>
                  <a:lnTo>
                    <a:pt x="392" y="1022"/>
                  </a:lnTo>
                  <a:lnTo>
                    <a:pt x="392" y="1021"/>
                  </a:lnTo>
                  <a:lnTo>
                    <a:pt x="395" y="1021"/>
                  </a:lnTo>
                  <a:lnTo>
                    <a:pt x="395" y="1020"/>
                  </a:lnTo>
                  <a:lnTo>
                    <a:pt x="396" y="1019"/>
                  </a:lnTo>
                  <a:lnTo>
                    <a:pt x="397" y="1016"/>
                  </a:lnTo>
                  <a:lnTo>
                    <a:pt x="396" y="1015"/>
                  </a:lnTo>
                  <a:lnTo>
                    <a:pt x="395" y="1013"/>
                  </a:lnTo>
                  <a:lnTo>
                    <a:pt x="396" y="1012"/>
                  </a:lnTo>
                  <a:lnTo>
                    <a:pt x="396" y="1013"/>
                  </a:lnTo>
                  <a:lnTo>
                    <a:pt x="397" y="1013"/>
                  </a:lnTo>
                  <a:lnTo>
                    <a:pt x="398" y="1013"/>
                  </a:lnTo>
                  <a:lnTo>
                    <a:pt x="400" y="1013"/>
                  </a:lnTo>
                  <a:lnTo>
                    <a:pt x="401" y="1014"/>
                  </a:lnTo>
                  <a:lnTo>
                    <a:pt x="402" y="1014"/>
                  </a:lnTo>
                  <a:lnTo>
                    <a:pt x="403" y="1014"/>
                  </a:lnTo>
                  <a:lnTo>
                    <a:pt x="404" y="1012"/>
                  </a:lnTo>
                  <a:lnTo>
                    <a:pt x="405" y="1012"/>
                  </a:lnTo>
                  <a:lnTo>
                    <a:pt x="407" y="1012"/>
                  </a:lnTo>
                  <a:lnTo>
                    <a:pt x="408" y="1012"/>
                  </a:lnTo>
                  <a:lnTo>
                    <a:pt x="409" y="1012"/>
                  </a:lnTo>
                  <a:lnTo>
                    <a:pt x="409" y="1010"/>
                  </a:lnTo>
                  <a:lnTo>
                    <a:pt x="410" y="1010"/>
                  </a:lnTo>
                  <a:lnTo>
                    <a:pt x="410" y="1009"/>
                  </a:lnTo>
                  <a:lnTo>
                    <a:pt x="411" y="1009"/>
                  </a:lnTo>
                  <a:lnTo>
                    <a:pt x="413" y="1008"/>
                  </a:lnTo>
                  <a:lnTo>
                    <a:pt x="413" y="1007"/>
                  </a:lnTo>
                  <a:lnTo>
                    <a:pt x="414" y="1006"/>
                  </a:lnTo>
                  <a:lnTo>
                    <a:pt x="414" y="1005"/>
                  </a:lnTo>
                  <a:lnTo>
                    <a:pt x="415" y="1005"/>
                  </a:lnTo>
                  <a:lnTo>
                    <a:pt x="416" y="1002"/>
                  </a:lnTo>
                  <a:lnTo>
                    <a:pt x="417" y="1002"/>
                  </a:lnTo>
                  <a:lnTo>
                    <a:pt x="418" y="1001"/>
                  </a:lnTo>
                  <a:lnTo>
                    <a:pt x="420" y="1000"/>
                  </a:lnTo>
                  <a:lnTo>
                    <a:pt x="421" y="1001"/>
                  </a:lnTo>
                  <a:lnTo>
                    <a:pt x="423" y="1001"/>
                  </a:lnTo>
                  <a:lnTo>
                    <a:pt x="424" y="1001"/>
                  </a:lnTo>
                  <a:lnTo>
                    <a:pt x="425" y="1001"/>
                  </a:lnTo>
                  <a:lnTo>
                    <a:pt x="427" y="1001"/>
                  </a:lnTo>
                  <a:lnTo>
                    <a:pt x="428" y="1001"/>
                  </a:lnTo>
                  <a:lnTo>
                    <a:pt x="429" y="1002"/>
                  </a:lnTo>
                  <a:lnTo>
                    <a:pt x="430" y="1002"/>
                  </a:lnTo>
                  <a:lnTo>
                    <a:pt x="431" y="1003"/>
                  </a:lnTo>
                  <a:lnTo>
                    <a:pt x="433" y="1003"/>
                  </a:lnTo>
                  <a:lnTo>
                    <a:pt x="433" y="1006"/>
                  </a:lnTo>
                  <a:lnTo>
                    <a:pt x="434" y="1007"/>
                  </a:lnTo>
                  <a:lnTo>
                    <a:pt x="435" y="1008"/>
                  </a:lnTo>
                  <a:lnTo>
                    <a:pt x="436" y="1009"/>
                  </a:lnTo>
                  <a:lnTo>
                    <a:pt x="437" y="1009"/>
                  </a:lnTo>
                  <a:lnTo>
                    <a:pt x="438" y="1009"/>
                  </a:lnTo>
                  <a:lnTo>
                    <a:pt x="440" y="1009"/>
                  </a:lnTo>
                  <a:lnTo>
                    <a:pt x="440" y="1008"/>
                  </a:lnTo>
                  <a:lnTo>
                    <a:pt x="441" y="1008"/>
                  </a:lnTo>
                  <a:lnTo>
                    <a:pt x="442" y="1008"/>
                  </a:lnTo>
                  <a:lnTo>
                    <a:pt x="442" y="1007"/>
                  </a:lnTo>
                  <a:lnTo>
                    <a:pt x="443" y="1007"/>
                  </a:lnTo>
                  <a:lnTo>
                    <a:pt x="444" y="1006"/>
                  </a:lnTo>
                  <a:lnTo>
                    <a:pt x="446" y="1005"/>
                  </a:lnTo>
                  <a:lnTo>
                    <a:pt x="447" y="1005"/>
                  </a:lnTo>
                  <a:lnTo>
                    <a:pt x="448" y="1005"/>
                  </a:lnTo>
                  <a:lnTo>
                    <a:pt x="449" y="1003"/>
                  </a:lnTo>
                  <a:lnTo>
                    <a:pt x="451" y="1003"/>
                  </a:lnTo>
                  <a:lnTo>
                    <a:pt x="453" y="1002"/>
                  </a:lnTo>
                  <a:lnTo>
                    <a:pt x="454" y="1002"/>
                  </a:lnTo>
                  <a:lnTo>
                    <a:pt x="456" y="1002"/>
                  </a:lnTo>
                  <a:lnTo>
                    <a:pt x="457" y="1002"/>
                  </a:lnTo>
                  <a:lnTo>
                    <a:pt x="459" y="1001"/>
                  </a:lnTo>
                  <a:lnTo>
                    <a:pt x="460" y="1001"/>
                  </a:lnTo>
                  <a:lnTo>
                    <a:pt x="461" y="1001"/>
                  </a:lnTo>
                  <a:lnTo>
                    <a:pt x="462" y="1000"/>
                  </a:lnTo>
                  <a:lnTo>
                    <a:pt x="463" y="1000"/>
                  </a:lnTo>
                  <a:lnTo>
                    <a:pt x="464" y="1000"/>
                  </a:lnTo>
                  <a:lnTo>
                    <a:pt x="464" y="1001"/>
                  </a:lnTo>
                  <a:lnTo>
                    <a:pt x="466" y="1001"/>
                  </a:lnTo>
                  <a:lnTo>
                    <a:pt x="467" y="1001"/>
                  </a:lnTo>
                  <a:lnTo>
                    <a:pt x="468" y="1001"/>
                  </a:lnTo>
                  <a:lnTo>
                    <a:pt x="469" y="1002"/>
                  </a:lnTo>
                  <a:lnTo>
                    <a:pt x="470" y="1002"/>
                  </a:lnTo>
                  <a:lnTo>
                    <a:pt x="471" y="1003"/>
                  </a:lnTo>
                  <a:lnTo>
                    <a:pt x="473" y="1002"/>
                  </a:lnTo>
                  <a:lnTo>
                    <a:pt x="474" y="1003"/>
                  </a:lnTo>
                  <a:lnTo>
                    <a:pt x="475" y="1002"/>
                  </a:lnTo>
                  <a:lnTo>
                    <a:pt x="476" y="1003"/>
                  </a:lnTo>
                  <a:lnTo>
                    <a:pt x="476" y="1002"/>
                  </a:lnTo>
                  <a:lnTo>
                    <a:pt x="479" y="1003"/>
                  </a:lnTo>
                  <a:lnTo>
                    <a:pt x="480" y="1003"/>
                  </a:lnTo>
                  <a:lnTo>
                    <a:pt x="481" y="1003"/>
                  </a:lnTo>
                  <a:lnTo>
                    <a:pt x="481" y="1005"/>
                  </a:lnTo>
                  <a:lnTo>
                    <a:pt x="484" y="1005"/>
                  </a:lnTo>
                  <a:lnTo>
                    <a:pt x="486" y="1005"/>
                  </a:lnTo>
                  <a:lnTo>
                    <a:pt x="487" y="1005"/>
                  </a:lnTo>
                  <a:lnTo>
                    <a:pt x="488" y="1005"/>
                  </a:lnTo>
                  <a:lnTo>
                    <a:pt x="489" y="1005"/>
                  </a:lnTo>
                  <a:lnTo>
                    <a:pt x="489" y="1006"/>
                  </a:lnTo>
                  <a:lnTo>
                    <a:pt x="490" y="1006"/>
                  </a:lnTo>
                  <a:lnTo>
                    <a:pt x="493" y="1007"/>
                  </a:lnTo>
                  <a:lnTo>
                    <a:pt x="494" y="1007"/>
                  </a:lnTo>
                  <a:lnTo>
                    <a:pt x="495" y="1007"/>
                  </a:lnTo>
                  <a:lnTo>
                    <a:pt x="496" y="1008"/>
                  </a:lnTo>
                  <a:lnTo>
                    <a:pt x="497" y="1008"/>
                  </a:lnTo>
                  <a:lnTo>
                    <a:pt x="499" y="1008"/>
                  </a:lnTo>
                  <a:lnTo>
                    <a:pt x="500" y="1009"/>
                  </a:lnTo>
                  <a:lnTo>
                    <a:pt x="501" y="1009"/>
                  </a:lnTo>
                  <a:lnTo>
                    <a:pt x="502" y="1010"/>
                  </a:lnTo>
                  <a:lnTo>
                    <a:pt x="505" y="1010"/>
                  </a:lnTo>
                  <a:lnTo>
                    <a:pt x="506" y="1010"/>
                  </a:lnTo>
                  <a:lnTo>
                    <a:pt x="509" y="1010"/>
                  </a:lnTo>
                  <a:lnTo>
                    <a:pt x="510" y="1010"/>
                  </a:lnTo>
                  <a:lnTo>
                    <a:pt x="512" y="1010"/>
                  </a:lnTo>
                  <a:lnTo>
                    <a:pt x="513" y="1009"/>
                  </a:lnTo>
                  <a:lnTo>
                    <a:pt x="515" y="1010"/>
                  </a:lnTo>
                  <a:lnTo>
                    <a:pt x="516" y="1010"/>
                  </a:lnTo>
                  <a:lnTo>
                    <a:pt x="519" y="1009"/>
                  </a:lnTo>
                  <a:lnTo>
                    <a:pt x="519" y="1010"/>
                  </a:lnTo>
                  <a:lnTo>
                    <a:pt x="523" y="1013"/>
                  </a:lnTo>
                  <a:lnTo>
                    <a:pt x="522" y="1013"/>
                  </a:lnTo>
                  <a:lnTo>
                    <a:pt x="523" y="1012"/>
                  </a:lnTo>
                  <a:lnTo>
                    <a:pt x="523" y="1010"/>
                  </a:lnTo>
                  <a:lnTo>
                    <a:pt x="525" y="1012"/>
                  </a:lnTo>
                  <a:lnTo>
                    <a:pt x="527" y="1012"/>
                  </a:lnTo>
                  <a:lnTo>
                    <a:pt x="528" y="1012"/>
                  </a:lnTo>
                  <a:lnTo>
                    <a:pt x="528" y="1010"/>
                  </a:lnTo>
                  <a:lnTo>
                    <a:pt x="527" y="1009"/>
                  </a:lnTo>
                  <a:lnTo>
                    <a:pt x="526" y="1009"/>
                  </a:lnTo>
                  <a:lnTo>
                    <a:pt x="525" y="1009"/>
                  </a:lnTo>
                  <a:lnTo>
                    <a:pt x="523" y="1009"/>
                  </a:lnTo>
                  <a:lnTo>
                    <a:pt x="521" y="1009"/>
                  </a:lnTo>
                  <a:lnTo>
                    <a:pt x="520" y="1008"/>
                  </a:lnTo>
                  <a:lnTo>
                    <a:pt x="521" y="1007"/>
                  </a:lnTo>
                  <a:lnTo>
                    <a:pt x="522" y="1007"/>
                  </a:lnTo>
                  <a:lnTo>
                    <a:pt x="525" y="1006"/>
                  </a:lnTo>
                  <a:lnTo>
                    <a:pt x="526" y="1005"/>
                  </a:lnTo>
                  <a:lnTo>
                    <a:pt x="527" y="1003"/>
                  </a:lnTo>
                  <a:lnTo>
                    <a:pt x="527" y="1002"/>
                  </a:lnTo>
                  <a:lnTo>
                    <a:pt x="528" y="1001"/>
                  </a:lnTo>
                  <a:lnTo>
                    <a:pt x="529" y="1001"/>
                  </a:lnTo>
                  <a:lnTo>
                    <a:pt x="530" y="1000"/>
                  </a:lnTo>
                  <a:lnTo>
                    <a:pt x="529" y="1000"/>
                  </a:lnTo>
                  <a:lnTo>
                    <a:pt x="529" y="997"/>
                  </a:lnTo>
                  <a:lnTo>
                    <a:pt x="529" y="995"/>
                  </a:lnTo>
                  <a:lnTo>
                    <a:pt x="529" y="994"/>
                  </a:lnTo>
                  <a:lnTo>
                    <a:pt x="530" y="993"/>
                  </a:lnTo>
                  <a:lnTo>
                    <a:pt x="533" y="992"/>
                  </a:lnTo>
                  <a:lnTo>
                    <a:pt x="534" y="993"/>
                  </a:lnTo>
                  <a:lnTo>
                    <a:pt x="534" y="994"/>
                  </a:lnTo>
                  <a:lnTo>
                    <a:pt x="536" y="994"/>
                  </a:lnTo>
                  <a:lnTo>
                    <a:pt x="539" y="993"/>
                  </a:lnTo>
                  <a:lnTo>
                    <a:pt x="540" y="992"/>
                  </a:lnTo>
                  <a:lnTo>
                    <a:pt x="540" y="990"/>
                  </a:lnTo>
                  <a:lnTo>
                    <a:pt x="543" y="990"/>
                  </a:lnTo>
                  <a:lnTo>
                    <a:pt x="546" y="992"/>
                  </a:lnTo>
                  <a:lnTo>
                    <a:pt x="547" y="992"/>
                  </a:lnTo>
                  <a:lnTo>
                    <a:pt x="548" y="992"/>
                  </a:lnTo>
                  <a:lnTo>
                    <a:pt x="548" y="995"/>
                  </a:lnTo>
                  <a:lnTo>
                    <a:pt x="549" y="996"/>
                  </a:lnTo>
                  <a:lnTo>
                    <a:pt x="548" y="997"/>
                  </a:lnTo>
                  <a:lnTo>
                    <a:pt x="547" y="999"/>
                  </a:lnTo>
                  <a:lnTo>
                    <a:pt x="545" y="999"/>
                  </a:lnTo>
                  <a:lnTo>
                    <a:pt x="542" y="1000"/>
                  </a:lnTo>
                  <a:lnTo>
                    <a:pt x="542" y="1001"/>
                  </a:lnTo>
                  <a:lnTo>
                    <a:pt x="541" y="1001"/>
                  </a:lnTo>
                  <a:lnTo>
                    <a:pt x="540" y="1001"/>
                  </a:lnTo>
                  <a:lnTo>
                    <a:pt x="540" y="1002"/>
                  </a:lnTo>
                  <a:lnTo>
                    <a:pt x="540" y="1003"/>
                  </a:lnTo>
                  <a:lnTo>
                    <a:pt x="539" y="1003"/>
                  </a:lnTo>
                  <a:lnTo>
                    <a:pt x="538" y="1003"/>
                  </a:lnTo>
                  <a:lnTo>
                    <a:pt x="540" y="1006"/>
                  </a:lnTo>
                  <a:lnTo>
                    <a:pt x="542" y="1008"/>
                  </a:lnTo>
                  <a:lnTo>
                    <a:pt x="543" y="1010"/>
                  </a:lnTo>
                  <a:lnTo>
                    <a:pt x="543" y="1009"/>
                  </a:lnTo>
                  <a:lnTo>
                    <a:pt x="545" y="1009"/>
                  </a:lnTo>
                  <a:lnTo>
                    <a:pt x="545" y="1008"/>
                  </a:lnTo>
                  <a:lnTo>
                    <a:pt x="546" y="1008"/>
                  </a:lnTo>
                  <a:lnTo>
                    <a:pt x="547" y="1008"/>
                  </a:lnTo>
                  <a:lnTo>
                    <a:pt x="548" y="1007"/>
                  </a:lnTo>
                  <a:lnTo>
                    <a:pt x="548" y="1006"/>
                  </a:lnTo>
                  <a:lnTo>
                    <a:pt x="548" y="1005"/>
                  </a:lnTo>
                  <a:lnTo>
                    <a:pt x="548" y="1003"/>
                  </a:lnTo>
                  <a:lnTo>
                    <a:pt x="548" y="1002"/>
                  </a:lnTo>
                  <a:lnTo>
                    <a:pt x="548" y="1001"/>
                  </a:lnTo>
                  <a:lnTo>
                    <a:pt x="548" y="1000"/>
                  </a:lnTo>
                  <a:lnTo>
                    <a:pt x="548" y="999"/>
                  </a:lnTo>
                  <a:lnTo>
                    <a:pt x="548" y="997"/>
                  </a:lnTo>
                  <a:lnTo>
                    <a:pt x="549" y="997"/>
                  </a:lnTo>
                  <a:lnTo>
                    <a:pt x="550" y="997"/>
                  </a:lnTo>
                  <a:lnTo>
                    <a:pt x="552" y="997"/>
                  </a:lnTo>
                  <a:lnTo>
                    <a:pt x="552" y="999"/>
                  </a:lnTo>
                  <a:lnTo>
                    <a:pt x="552" y="1000"/>
                  </a:lnTo>
                  <a:lnTo>
                    <a:pt x="553" y="1001"/>
                  </a:lnTo>
                  <a:lnTo>
                    <a:pt x="554" y="1001"/>
                  </a:lnTo>
                  <a:lnTo>
                    <a:pt x="555" y="1001"/>
                  </a:lnTo>
                  <a:lnTo>
                    <a:pt x="556" y="999"/>
                  </a:lnTo>
                  <a:lnTo>
                    <a:pt x="558" y="999"/>
                  </a:lnTo>
                  <a:lnTo>
                    <a:pt x="556" y="1000"/>
                  </a:lnTo>
                  <a:lnTo>
                    <a:pt x="556" y="1001"/>
                  </a:lnTo>
                  <a:lnTo>
                    <a:pt x="556" y="1003"/>
                  </a:lnTo>
                  <a:lnTo>
                    <a:pt x="558" y="1005"/>
                  </a:lnTo>
                  <a:lnTo>
                    <a:pt x="559" y="1007"/>
                  </a:lnTo>
                  <a:lnTo>
                    <a:pt x="559" y="1008"/>
                  </a:lnTo>
                  <a:lnTo>
                    <a:pt x="559" y="1009"/>
                  </a:lnTo>
                  <a:lnTo>
                    <a:pt x="560" y="1009"/>
                  </a:lnTo>
                  <a:lnTo>
                    <a:pt x="560" y="1010"/>
                  </a:lnTo>
                  <a:lnTo>
                    <a:pt x="560" y="1012"/>
                  </a:lnTo>
                  <a:lnTo>
                    <a:pt x="561" y="1009"/>
                  </a:lnTo>
                  <a:lnTo>
                    <a:pt x="560" y="1009"/>
                  </a:lnTo>
                  <a:lnTo>
                    <a:pt x="559" y="1008"/>
                  </a:lnTo>
                  <a:lnTo>
                    <a:pt x="560" y="1007"/>
                  </a:lnTo>
                  <a:lnTo>
                    <a:pt x="559" y="1005"/>
                  </a:lnTo>
                  <a:lnTo>
                    <a:pt x="560" y="1002"/>
                  </a:lnTo>
                  <a:lnTo>
                    <a:pt x="561" y="1002"/>
                  </a:lnTo>
                  <a:lnTo>
                    <a:pt x="562" y="1002"/>
                  </a:lnTo>
                  <a:lnTo>
                    <a:pt x="562" y="1003"/>
                  </a:lnTo>
                  <a:lnTo>
                    <a:pt x="562" y="1005"/>
                  </a:lnTo>
                  <a:lnTo>
                    <a:pt x="562" y="1006"/>
                  </a:lnTo>
                  <a:lnTo>
                    <a:pt x="563" y="1005"/>
                  </a:lnTo>
                  <a:lnTo>
                    <a:pt x="563" y="1003"/>
                  </a:lnTo>
                  <a:lnTo>
                    <a:pt x="563" y="1005"/>
                  </a:lnTo>
                  <a:lnTo>
                    <a:pt x="563" y="1003"/>
                  </a:lnTo>
                  <a:lnTo>
                    <a:pt x="563" y="1002"/>
                  </a:lnTo>
                  <a:lnTo>
                    <a:pt x="562" y="1001"/>
                  </a:lnTo>
                  <a:lnTo>
                    <a:pt x="561" y="1001"/>
                  </a:lnTo>
                  <a:lnTo>
                    <a:pt x="560" y="1001"/>
                  </a:lnTo>
                  <a:lnTo>
                    <a:pt x="559" y="1001"/>
                  </a:lnTo>
                  <a:lnTo>
                    <a:pt x="558" y="1001"/>
                  </a:lnTo>
                  <a:lnTo>
                    <a:pt x="558" y="1000"/>
                  </a:lnTo>
                  <a:lnTo>
                    <a:pt x="558" y="997"/>
                  </a:lnTo>
                  <a:lnTo>
                    <a:pt x="556" y="997"/>
                  </a:lnTo>
                  <a:lnTo>
                    <a:pt x="553" y="1000"/>
                  </a:lnTo>
                  <a:lnTo>
                    <a:pt x="554" y="997"/>
                  </a:lnTo>
                  <a:lnTo>
                    <a:pt x="553" y="996"/>
                  </a:lnTo>
                  <a:lnTo>
                    <a:pt x="550" y="995"/>
                  </a:lnTo>
                  <a:lnTo>
                    <a:pt x="550" y="994"/>
                  </a:lnTo>
                  <a:lnTo>
                    <a:pt x="549" y="992"/>
                  </a:lnTo>
                  <a:lnTo>
                    <a:pt x="550" y="992"/>
                  </a:lnTo>
                  <a:lnTo>
                    <a:pt x="552" y="990"/>
                  </a:lnTo>
                  <a:lnTo>
                    <a:pt x="552" y="989"/>
                  </a:lnTo>
                  <a:lnTo>
                    <a:pt x="549" y="988"/>
                  </a:lnTo>
                  <a:lnTo>
                    <a:pt x="550" y="989"/>
                  </a:lnTo>
                  <a:lnTo>
                    <a:pt x="550" y="990"/>
                  </a:lnTo>
                  <a:lnTo>
                    <a:pt x="549" y="990"/>
                  </a:lnTo>
                  <a:lnTo>
                    <a:pt x="548" y="990"/>
                  </a:lnTo>
                  <a:lnTo>
                    <a:pt x="547" y="989"/>
                  </a:lnTo>
                  <a:lnTo>
                    <a:pt x="546" y="989"/>
                  </a:lnTo>
                  <a:lnTo>
                    <a:pt x="545" y="989"/>
                  </a:lnTo>
                  <a:lnTo>
                    <a:pt x="543" y="988"/>
                  </a:lnTo>
                  <a:lnTo>
                    <a:pt x="542" y="989"/>
                  </a:lnTo>
                  <a:lnTo>
                    <a:pt x="542" y="988"/>
                  </a:lnTo>
                  <a:lnTo>
                    <a:pt x="541" y="989"/>
                  </a:lnTo>
                  <a:lnTo>
                    <a:pt x="540" y="989"/>
                  </a:lnTo>
                  <a:lnTo>
                    <a:pt x="539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8" y="993"/>
                  </a:lnTo>
                  <a:lnTo>
                    <a:pt x="536" y="993"/>
                  </a:lnTo>
                  <a:lnTo>
                    <a:pt x="535" y="992"/>
                  </a:lnTo>
                  <a:lnTo>
                    <a:pt x="534" y="992"/>
                  </a:lnTo>
                  <a:lnTo>
                    <a:pt x="533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92"/>
                  </a:lnTo>
                  <a:lnTo>
                    <a:pt x="529" y="992"/>
                  </a:lnTo>
                  <a:lnTo>
                    <a:pt x="528" y="993"/>
                  </a:lnTo>
                  <a:lnTo>
                    <a:pt x="528" y="994"/>
                  </a:lnTo>
                  <a:lnTo>
                    <a:pt x="528" y="995"/>
                  </a:lnTo>
                  <a:lnTo>
                    <a:pt x="528" y="996"/>
                  </a:lnTo>
                  <a:lnTo>
                    <a:pt x="528" y="997"/>
                  </a:lnTo>
                  <a:lnTo>
                    <a:pt x="528" y="999"/>
                  </a:lnTo>
                  <a:lnTo>
                    <a:pt x="528" y="1000"/>
                  </a:lnTo>
                  <a:lnTo>
                    <a:pt x="527" y="1001"/>
                  </a:lnTo>
                  <a:lnTo>
                    <a:pt x="526" y="1002"/>
                  </a:lnTo>
                  <a:lnTo>
                    <a:pt x="525" y="1002"/>
                  </a:lnTo>
                  <a:lnTo>
                    <a:pt x="523" y="1003"/>
                  </a:lnTo>
                  <a:lnTo>
                    <a:pt x="522" y="1003"/>
                  </a:lnTo>
                  <a:lnTo>
                    <a:pt x="522" y="1005"/>
                  </a:lnTo>
                  <a:lnTo>
                    <a:pt x="521" y="1005"/>
                  </a:lnTo>
                  <a:lnTo>
                    <a:pt x="520" y="1006"/>
                  </a:lnTo>
                  <a:lnTo>
                    <a:pt x="519" y="1007"/>
                  </a:lnTo>
                  <a:lnTo>
                    <a:pt x="517" y="1007"/>
                  </a:lnTo>
                  <a:lnTo>
                    <a:pt x="516" y="1007"/>
                  </a:lnTo>
                  <a:lnTo>
                    <a:pt x="516" y="1008"/>
                  </a:lnTo>
                  <a:lnTo>
                    <a:pt x="515" y="1008"/>
                  </a:lnTo>
                  <a:lnTo>
                    <a:pt x="514" y="1007"/>
                  </a:lnTo>
                  <a:lnTo>
                    <a:pt x="513" y="1007"/>
                  </a:lnTo>
                  <a:lnTo>
                    <a:pt x="512" y="1007"/>
                  </a:lnTo>
                  <a:lnTo>
                    <a:pt x="510" y="1007"/>
                  </a:lnTo>
                  <a:lnTo>
                    <a:pt x="509" y="1006"/>
                  </a:lnTo>
                  <a:lnTo>
                    <a:pt x="508" y="1005"/>
                  </a:lnTo>
                  <a:lnTo>
                    <a:pt x="508" y="1003"/>
                  </a:lnTo>
                  <a:lnTo>
                    <a:pt x="508" y="1002"/>
                  </a:lnTo>
                  <a:lnTo>
                    <a:pt x="508" y="1001"/>
                  </a:lnTo>
                  <a:lnTo>
                    <a:pt x="507" y="1001"/>
                  </a:lnTo>
                  <a:lnTo>
                    <a:pt x="508" y="1000"/>
                  </a:lnTo>
                  <a:lnTo>
                    <a:pt x="509" y="1000"/>
                  </a:lnTo>
                  <a:lnTo>
                    <a:pt x="510" y="999"/>
                  </a:lnTo>
                  <a:lnTo>
                    <a:pt x="512" y="997"/>
                  </a:lnTo>
                  <a:lnTo>
                    <a:pt x="513" y="997"/>
                  </a:lnTo>
                  <a:lnTo>
                    <a:pt x="513" y="996"/>
                  </a:lnTo>
                  <a:lnTo>
                    <a:pt x="514" y="996"/>
                  </a:lnTo>
                  <a:lnTo>
                    <a:pt x="515" y="996"/>
                  </a:lnTo>
                  <a:lnTo>
                    <a:pt x="515" y="995"/>
                  </a:lnTo>
                  <a:lnTo>
                    <a:pt x="516" y="995"/>
                  </a:lnTo>
                  <a:lnTo>
                    <a:pt x="517" y="994"/>
                  </a:lnTo>
                  <a:lnTo>
                    <a:pt x="519" y="995"/>
                  </a:lnTo>
                  <a:lnTo>
                    <a:pt x="520" y="995"/>
                  </a:lnTo>
                  <a:lnTo>
                    <a:pt x="521" y="995"/>
                  </a:lnTo>
                  <a:lnTo>
                    <a:pt x="522" y="994"/>
                  </a:lnTo>
                  <a:lnTo>
                    <a:pt x="523" y="994"/>
                  </a:lnTo>
                  <a:lnTo>
                    <a:pt x="523" y="993"/>
                  </a:lnTo>
                  <a:lnTo>
                    <a:pt x="523" y="992"/>
                  </a:lnTo>
                  <a:lnTo>
                    <a:pt x="523" y="990"/>
                  </a:lnTo>
                  <a:lnTo>
                    <a:pt x="523" y="989"/>
                  </a:lnTo>
                  <a:lnTo>
                    <a:pt x="525" y="988"/>
                  </a:lnTo>
                  <a:lnTo>
                    <a:pt x="526" y="987"/>
                  </a:lnTo>
                  <a:lnTo>
                    <a:pt x="526" y="986"/>
                  </a:lnTo>
                  <a:lnTo>
                    <a:pt x="527" y="986"/>
                  </a:lnTo>
                  <a:lnTo>
                    <a:pt x="527" y="985"/>
                  </a:lnTo>
                  <a:lnTo>
                    <a:pt x="527" y="983"/>
                  </a:lnTo>
                  <a:lnTo>
                    <a:pt x="528" y="982"/>
                  </a:lnTo>
                  <a:lnTo>
                    <a:pt x="528" y="981"/>
                  </a:lnTo>
                  <a:lnTo>
                    <a:pt x="528" y="980"/>
                  </a:lnTo>
                  <a:lnTo>
                    <a:pt x="528" y="979"/>
                  </a:lnTo>
                  <a:lnTo>
                    <a:pt x="528" y="977"/>
                  </a:lnTo>
                  <a:lnTo>
                    <a:pt x="529" y="976"/>
                  </a:lnTo>
                  <a:lnTo>
                    <a:pt x="529" y="975"/>
                  </a:lnTo>
                  <a:lnTo>
                    <a:pt x="530" y="975"/>
                  </a:lnTo>
                  <a:lnTo>
                    <a:pt x="530" y="974"/>
                  </a:lnTo>
                  <a:lnTo>
                    <a:pt x="532" y="973"/>
                  </a:lnTo>
                  <a:lnTo>
                    <a:pt x="533" y="972"/>
                  </a:lnTo>
                  <a:lnTo>
                    <a:pt x="533" y="970"/>
                  </a:lnTo>
                  <a:lnTo>
                    <a:pt x="533" y="969"/>
                  </a:lnTo>
                  <a:lnTo>
                    <a:pt x="533" y="968"/>
                  </a:lnTo>
                  <a:lnTo>
                    <a:pt x="532" y="969"/>
                  </a:lnTo>
                  <a:lnTo>
                    <a:pt x="532" y="970"/>
                  </a:lnTo>
                  <a:lnTo>
                    <a:pt x="530" y="970"/>
                  </a:lnTo>
                  <a:lnTo>
                    <a:pt x="530" y="972"/>
                  </a:lnTo>
                  <a:lnTo>
                    <a:pt x="529" y="973"/>
                  </a:lnTo>
                  <a:lnTo>
                    <a:pt x="528" y="974"/>
                  </a:lnTo>
                  <a:lnTo>
                    <a:pt x="527" y="975"/>
                  </a:lnTo>
                  <a:lnTo>
                    <a:pt x="527" y="976"/>
                  </a:lnTo>
                  <a:lnTo>
                    <a:pt x="527" y="977"/>
                  </a:lnTo>
                  <a:lnTo>
                    <a:pt x="526" y="979"/>
                  </a:lnTo>
                  <a:lnTo>
                    <a:pt x="526" y="980"/>
                  </a:lnTo>
                  <a:lnTo>
                    <a:pt x="526" y="981"/>
                  </a:lnTo>
                  <a:lnTo>
                    <a:pt x="526" y="982"/>
                  </a:lnTo>
                  <a:lnTo>
                    <a:pt x="525" y="983"/>
                  </a:lnTo>
                  <a:lnTo>
                    <a:pt x="525" y="985"/>
                  </a:lnTo>
                  <a:lnTo>
                    <a:pt x="523" y="986"/>
                  </a:lnTo>
                  <a:lnTo>
                    <a:pt x="522" y="987"/>
                  </a:lnTo>
                  <a:lnTo>
                    <a:pt x="521" y="988"/>
                  </a:lnTo>
                  <a:lnTo>
                    <a:pt x="520" y="989"/>
                  </a:lnTo>
                  <a:lnTo>
                    <a:pt x="519" y="990"/>
                  </a:lnTo>
                  <a:lnTo>
                    <a:pt x="517" y="992"/>
                  </a:lnTo>
                  <a:lnTo>
                    <a:pt x="516" y="993"/>
                  </a:lnTo>
                  <a:lnTo>
                    <a:pt x="515" y="993"/>
                  </a:lnTo>
                  <a:lnTo>
                    <a:pt x="514" y="994"/>
                  </a:lnTo>
                  <a:lnTo>
                    <a:pt x="513" y="994"/>
                  </a:lnTo>
                  <a:lnTo>
                    <a:pt x="513" y="995"/>
                  </a:lnTo>
                  <a:lnTo>
                    <a:pt x="512" y="995"/>
                  </a:lnTo>
                  <a:lnTo>
                    <a:pt x="510" y="996"/>
                  </a:lnTo>
                  <a:lnTo>
                    <a:pt x="509" y="996"/>
                  </a:lnTo>
                  <a:lnTo>
                    <a:pt x="509" y="997"/>
                  </a:lnTo>
                  <a:lnTo>
                    <a:pt x="508" y="997"/>
                  </a:lnTo>
                  <a:lnTo>
                    <a:pt x="507" y="999"/>
                  </a:lnTo>
                  <a:lnTo>
                    <a:pt x="506" y="999"/>
                  </a:lnTo>
                  <a:lnTo>
                    <a:pt x="505" y="1000"/>
                  </a:lnTo>
                  <a:lnTo>
                    <a:pt x="505" y="999"/>
                  </a:lnTo>
                  <a:lnTo>
                    <a:pt x="503" y="999"/>
                  </a:lnTo>
                  <a:lnTo>
                    <a:pt x="502" y="999"/>
                  </a:lnTo>
                  <a:lnTo>
                    <a:pt x="501" y="997"/>
                  </a:lnTo>
                  <a:lnTo>
                    <a:pt x="500" y="997"/>
                  </a:lnTo>
                  <a:lnTo>
                    <a:pt x="499" y="996"/>
                  </a:lnTo>
                  <a:lnTo>
                    <a:pt x="497" y="996"/>
                  </a:lnTo>
                  <a:lnTo>
                    <a:pt x="496" y="996"/>
                  </a:lnTo>
                  <a:lnTo>
                    <a:pt x="495" y="996"/>
                  </a:lnTo>
                  <a:lnTo>
                    <a:pt x="494" y="996"/>
                  </a:lnTo>
                  <a:lnTo>
                    <a:pt x="494" y="997"/>
                  </a:lnTo>
                  <a:lnTo>
                    <a:pt x="493" y="997"/>
                  </a:lnTo>
                  <a:lnTo>
                    <a:pt x="493" y="999"/>
                  </a:lnTo>
                  <a:lnTo>
                    <a:pt x="492" y="1000"/>
                  </a:lnTo>
                  <a:lnTo>
                    <a:pt x="490" y="1000"/>
                  </a:lnTo>
                  <a:lnTo>
                    <a:pt x="490" y="1001"/>
                  </a:lnTo>
                  <a:lnTo>
                    <a:pt x="489" y="1001"/>
                  </a:lnTo>
                  <a:lnTo>
                    <a:pt x="488" y="1001"/>
                  </a:lnTo>
                  <a:lnTo>
                    <a:pt x="487" y="1001"/>
                  </a:lnTo>
                  <a:lnTo>
                    <a:pt x="487" y="1002"/>
                  </a:lnTo>
                  <a:lnTo>
                    <a:pt x="486" y="1002"/>
                  </a:lnTo>
                  <a:lnTo>
                    <a:pt x="484" y="1002"/>
                  </a:lnTo>
                  <a:lnTo>
                    <a:pt x="483" y="1002"/>
                  </a:lnTo>
                  <a:lnTo>
                    <a:pt x="482" y="1002"/>
                  </a:lnTo>
                  <a:lnTo>
                    <a:pt x="481" y="1002"/>
                  </a:lnTo>
                  <a:lnTo>
                    <a:pt x="480" y="1002"/>
                  </a:lnTo>
                  <a:lnTo>
                    <a:pt x="480" y="1001"/>
                  </a:lnTo>
                  <a:lnTo>
                    <a:pt x="481" y="1001"/>
                  </a:lnTo>
                  <a:lnTo>
                    <a:pt x="482" y="1001"/>
                  </a:lnTo>
                  <a:lnTo>
                    <a:pt x="482" y="1000"/>
                  </a:lnTo>
                  <a:lnTo>
                    <a:pt x="482" y="999"/>
                  </a:lnTo>
                  <a:lnTo>
                    <a:pt x="482" y="997"/>
                  </a:lnTo>
                  <a:lnTo>
                    <a:pt x="483" y="997"/>
                  </a:lnTo>
                  <a:lnTo>
                    <a:pt x="484" y="996"/>
                  </a:lnTo>
                  <a:lnTo>
                    <a:pt x="484" y="995"/>
                  </a:lnTo>
                  <a:lnTo>
                    <a:pt x="484" y="994"/>
                  </a:lnTo>
                  <a:lnTo>
                    <a:pt x="483" y="994"/>
                  </a:lnTo>
                  <a:lnTo>
                    <a:pt x="482" y="994"/>
                  </a:lnTo>
                  <a:lnTo>
                    <a:pt x="482" y="995"/>
                  </a:lnTo>
                  <a:lnTo>
                    <a:pt x="481" y="995"/>
                  </a:lnTo>
                  <a:lnTo>
                    <a:pt x="480" y="995"/>
                  </a:lnTo>
                  <a:lnTo>
                    <a:pt x="476" y="996"/>
                  </a:lnTo>
                  <a:lnTo>
                    <a:pt x="475" y="995"/>
                  </a:lnTo>
                  <a:lnTo>
                    <a:pt x="474" y="995"/>
                  </a:lnTo>
                  <a:lnTo>
                    <a:pt x="474" y="996"/>
                  </a:lnTo>
                  <a:lnTo>
                    <a:pt x="473" y="996"/>
                  </a:lnTo>
                  <a:lnTo>
                    <a:pt x="471" y="996"/>
                  </a:lnTo>
                  <a:lnTo>
                    <a:pt x="471" y="995"/>
                  </a:lnTo>
                  <a:lnTo>
                    <a:pt x="470" y="995"/>
                  </a:lnTo>
                  <a:lnTo>
                    <a:pt x="470" y="994"/>
                  </a:lnTo>
                  <a:lnTo>
                    <a:pt x="469" y="994"/>
                  </a:lnTo>
                  <a:lnTo>
                    <a:pt x="468" y="994"/>
                  </a:lnTo>
                  <a:lnTo>
                    <a:pt x="467" y="993"/>
                  </a:lnTo>
                  <a:lnTo>
                    <a:pt x="466" y="993"/>
                  </a:lnTo>
                  <a:lnTo>
                    <a:pt x="464" y="992"/>
                  </a:lnTo>
                  <a:lnTo>
                    <a:pt x="463" y="992"/>
                  </a:lnTo>
                  <a:lnTo>
                    <a:pt x="463" y="990"/>
                  </a:lnTo>
                  <a:lnTo>
                    <a:pt x="466" y="990"/>
                  </a:lnTo>
                  <a:lnTo>
                    <a:pt x="467" y="989"/>
                  </a:lnTo>
                  <a:lnTo>
                    <a:pt x="468" y="989"/>
                  </a:lnTo>
                  <a:lnTo>
                    <a:pt x="468" y="988"/>
                  </a:lnTo>
                  <a:lnTo>
                    <a:pt x="469" y="987"/>
                  </a:lnTo>
                  <a:lnTo>
                    <a:pt x="470" y="987"/>
                  </a:lnTo>
                  <a:lnTo>
                    <a:pt x="469" y="986"/>
                  </a:lnTo>
                  <a:lnTo>
                    <a:pt x="469" y="985"/>
                  </a:lnTo>
                  <a:lnTo>
                    <a:pt x="468" y="983"/>
                  </a:lnTo>
                  <a:lnTo>
                    <a:pt x="468" y="982"/>
                  </a:lnTo>
                  <a:lnTo>
                    <a:pt x="467" y="981"/>
                  </a:lnTo>
                  <a:lnTo>
                    <a:pt x="466" y="980"/>
                  </a:lnTo>
                  <a:lnTo>
                    <a:pt x="464" y="980"/>
                  </a:lnTo>
                  <a:lnTo>
                    <a:pt x="463" y="981"/>
                  </a:lnTo>
                  <a:lnTo>
                    <a:pt x="462" y="981"/>
                  </a:lnTo>
                  <a:lnTo>
                    <a:pt x="461" y="981"/>
                  </a:lnTo>
                  <a:lnTo>
                    <a:pt x="460" y="981"/>
                  </a:lnTo>
                  <a:lnTo>
                    <a:pt x="459" y="981"/>
                  </a:lnTo>
                  <a:lnTo>
                    <a:pt x="457" y="981"/>
                  </a:lnTo>
                  <a:lnTo>
                    <a:pt x="457" y="982"/>
                  </a:lnTo>
                  <a:lnTo>
                    <a:pt x="456" y="982"/>
                  </a:lnTo>
                  <a:lnTo>
                    <a:pt x="455" y="981"/>
                  </a:lnTo>
                  <a:lnTo>
                    <a:pt x="455" y="980"/>
                  </a:lnTo>
                  <a:lnTo>
                    <a:pt x="456" y="979"/>
                  </a:lnTo>
                  <a:lnTo>
                    <a:pt x="456" y="977"/>
                  </a:lnTo>
                  <a:lnTo>
                    <a:pt x="457" y="977"/>
                  </a:lnTo>
                  <a:lnTo>
                    <a:pt x="457" y="976"/>
                  </a:lnTo>
                  <a:lnTo>
                    <a:pt x="459" y="975"/>
                  </a:lnTo>
                  <a:lnTo>
                    <a:pt x="459" y="974"/>
                  </a:lnTo>
                  <a:lnTo>
                    <a:pt x="460" y="973"/>
                  </a:lnTo>
                  <a:lnTo>
                    <a:pt x="461" y="973"/>
                  </a:lnTo>
                  <a:lnTo>
                    <a:pt x="462" y="974"/>
                  </a:lnTo>
                  <a:lnTo>
                    <a:pt x="463" y="973"/>
                  </a:lnTo>
                  <a:lnTo>
                    <a:pt x="464" y="972"/>
                  </a:lnTo>
                  <a:lnTo>
                    <a:pt x="467" y="970"/>
                  </a:lnTo>
                  <a:lnTo>
                    <a:pt x="468" y="970"/>
                  </a:lnTo>
                  <a:lnTo>
                    <a:pt x="468" y="969"/>
                  </a:lnTo>
                  <a:lnTo>
                    <a:pt x="469" y="969"/>
                  </a:lnTo>
                  <a:lnTo>
                    <a:pt x="468" y="969"/>
                  </a:lnTo>
                  <a:lnTo>
                    <a:pt x="468" y="970"/>
                  </a:lnTo>
                  <a:lnTo>
                    <a:pt x="467" y="970"/>
                  </a:lnTo>
                  <a:lnTo>
                    <a:pt x="463" y="972"/>
                  </a:lnTo>
                  <a:lnTo>
                    <a:pt x="462" y="973"/>
                  </a:lnTo>
                  <a:lnTo>
                    <a:pt x="461" y="973"/>
                  </a:lnTo>
                  <a:lnTo>
                    <a:pt x="461" y="972"/>
                  </a:lnTo>
                  <a:lnTo>
                    <a:pt x="460" y="973"/>
                  </a:lnTo>
                  <a:lnTo>
                    <a:pt x="459" y="973"/>
                  </a:lnTo>
                  <a:lnTo>
                    <a:pt x="459" y="974"/>
                  </a:lnTo>
                  <a:lnTo>
                    <a:pt x="457" y="974"/>
                  </a:lnTo>
                  <a:lnTo>
                    <a:pt x="457" y="975"/>
                  </a:lnTo>
                  <a:lnTo>
                    <a:pt x="457" y="976"/>
                  </a:lnTo>
                  <a:lnTo>
                    <a:pt x="456" y="976"/>
                  </a:lnTo>
                  <a:lnTo>
                    <a:pt x="456" y="977"/>
                  </a:lnTo>
                  <a:lnTo>
                    <a:pt x="455" y="979"/>
                  </a:lnTo>
                  <a:lnTo>
                    <a:pt x="455" y="980"/>
                  </a:lnTo>
                  <a:lnTo>
                    <a:pt x="455" y="981"/>
                  </a:lnTo>
                  <a:lnTo>
                    <a:pt x="455" y="982"/>
                  </a:lnTo>
                  <a:lnTo>
                    <a:pt x="455" y="983"/>
                  </a:lnTo>
                  <a:lnTo>
                    <a:pt x="455" y="985"/>
                  </a:lnTo>
                  <a:lnTo>
                    <a:pt x="454" y="985"/>
                  </a:lnTo>
                  <a:lnTo>
                    <a:pt x="453" y="985"/>
                  </a:lnTo>
                  <a:lnTo>
                    <a:pt x="451" y="985"/>
                  </a:lnTo>
                  <a:lnTo>
                    <a:pt x="451" y="983"/>
                  </a:lnTo>
                  <a:lnTo>
                    <a:pt x="451" y="982"/>
                  </a:lnTo>
                  <a:lnTo>
                    <a:pt x="450" y="982"/>
                  </a:lnTo>
                  <a:lnTo>
                    <a:pt x="450" y="983"/>
                  </a:lnTo>
                  <a:lnTo>
                    <a:pt x="451" y="985"/>
                  </a:lnTo>
                  <a:lnTo>
                    <a:pt x="453" y="986"/>
                  </a:lnTo>
                  <a:lnTo>
                    <a:pt x="454" y="986"/>
                  </a:lnTo>
                  <a:lnTo>
                    <a:pt x="454" y="987"/>
                  </a:lnTo>
                  <a:lnTo>
                    <a:pt x="454" y="988"/>
                  </a:lnTo>
                  <a:lnTo>
                    <a:pt x="453" y="989"/>
                  </a:lnTo>
                  <a:lnTo>
                    <a:pt x="453" y="990"/>
                  </a:lnTo>
                  <a:lnTo>
                    <a:pt x="451" y="990"/>
                  </a:lnTo>
                  <a:lnTo>
                    <a:pt x="451" y="992"/>
                  </a:lnTo>
                  <a:lnTo>
                    <a:pt x="450" y="992"/>
                  </a:lnTo>
                  <a:lnTo>
                    <a:pt x="449" y="993"/>
                  </a:lnTo>
                  <a:lnTo>
                    <a:pt x="449" y="994"/>
                  </a:lnTo>
                  <a:lnTo>
                    <a:pt x="448" y="994"/>
                  </a:lnTo>
                  <a:lnTo>
                    <a:pt x="447" y="994"/>
                  </a:lnTo>
                  <a:lnTo>
                    <a:pt x="447" y="995"/>
                  </a:lnTo>
                  <a:lnTo>
                    <a:pt x="447" y="996"/>
                  </a:lnTo>
                  <a:lnTo>
                    <a:pt x="446" y="996"/>
                  </a:lnTo>
                  <a:lnTo>
                    <a:pt x="446" y="997"/>
                  </a:lnTo>
                  <a:lnTo>
                    <a:pt x="444" y="997"/>
                  </a:lnTo>
                  <a:lnTo>
                    <a:pt x="444" y="999"/>
                  </a:lnTo>
                  <a:lnTo>
                    <a:pt x="443" y="1000"/>
                  </a:lnTo>
                  <a:lnTo>
                    <a:pt x="443" y="1001"/>
                  </a:lnTo>
                  <a:lnTo>
                    <a:pt x="442" y="1001"/>
                  </a:lnTo>
                  <a:lnTo>
                    <a:pt x="442" y="1002"/>
                  </a:lnTo>
                  <a:lnTo>
                    <a:pt x="442" y="1003"/>
                  </a:lnTo>
                  <a:lnTo>
                    <a:pt x="441" y="1005"/>
                  </a:lnTo>
                  <a:lnTo>
                    <a:pt x="440" y="1005"/>
                  </a:lnTo>
                  <a:lnTo>
                    <a:pt x="438" y="1005"/>
                  </a:lnTo>
                  <a:lnTo>
                    <a:pt x="437" y="1005"/>
                  </a:lnTo>
                  <a:lnTo>
                    <a:pt x="436" y="1003"/>
                  </a:lnTo>
                  <a:lnTo>
                    <a:pt x="436" y="1005"/>
                  </a:lnTo>
                  <a:lnTo>
                    <a:pt x="435" y="1003"/>
                  </a:lnTo>
                  <a:lnTo>
                    <a:pt x="435" y="1002"/>
                  </a:lnTo>
                  <a:lnTo>
                    <a:pt x="435" y="1001"/>
                  </a:lnTo>
                  <a:lnTo>
                    <a:pt x="434" y="1001"/>
                  </a:lnTo>
                  <a:lnTo>
                    <a:pt x="433" y="1001"/>
                  </a:lnTo>
                  <a:lnTo>
                    <a:pt x="433" y="1000"/>
                  </a:lnTo>
                  <a:lnTo>
                    <a:pt x="431" y="999"/>
                  </a:lnTo>
                  <a:lnTo>
                    <a:pt x="431" y="997"/>
                  </a:lnTo>
                  <a:lnTo>
                    <a:pt x="430" y="997"/>
                  </a:lnTo>
                  <a:lnTo>
                    <a:pt x="429" y="997"/>
                  </a:lnTo>
                  <a:lnTo>
                    <a:pt x="429" y="999"/>
                  </a:lnTo>
                  <a:lnTo>
                    <a:pt x="429" y="1000"/>
                  </a:lnTo>
                  <a:lnTo>
                    <a:pt x="428" y="1000"/>
                  </a:lnTo>
                  <a:lnTo>
                    <a:pt x="428" y="999"/>
                  </a:lnTo>
                  <a:lnTo>
                    <a:pt x="427" y="999"/>
                  </a:lnTo>
                  <a:lnTo>
                    <a:pt x="425" y="999"/>
                  </a:lnTo>
                  <a:lnTo>
                    <a:pt x="424" y="999"/>
                  </a:lnTo>
                  <a:lnTo>
                    <a:pt x="423" y="999"/>
                  </a:lnTo>
                  <a:lnTo>
                    <a:pt x="422" y="999"/>
                  </a:lnTo>
                  <a:lnTo>
                    <a:pt x="422" y="997"/>
                  </a:lnTo>
                  <a:lnTo>
                    <a:pt x="421" y="997"/>
                  </a:lnTo>
                  <a:lnTo>
                    <a:pt x="421" y="996"/>
                  </a:lnTo>
                  <a:lnTo>
                    <a:pt x="420" y="996"/>
                  </a:lnTo>
                  <a:lnTo>
                    <a:pt x="420" y="995"/>
                  </a:lnTo>
                  <a:lnTo>
                    <a:pt x="418" y="994"/>
                  </a:lnTo>
                  <a:lnTo>
                    <a:pt x="418" y="993"/>
                  </a:lnTo>
                  <a:lnTo>
                    <a:pt x="417" y="993"/>
                  </a:lnTo>
                  <a:lnTo>
                    <a:pt x="417" y="992"/>
                  </a:lnTo>
                  <a:lnTo>
                    <a:pt x="416" y="990"/>
                  </a:lnTo>
                  <a:lnTo>
                    <a:pt x="415" y="989"/>
                  </a:lnTo>
                  <a:lnTo>
                    <a:pt x="415" y="988"/>
                  </a:lnTo>
                  <a:lnTo>
                    <a:pt x="414" y="987"/>
                  </a:lnTo>
                  <a:lnTo>
                    <a:pt x="414" y="986"/>
                  </a:lnTo>
                  <a:lnTo>
                    <a:pt x="414" y="985"/>
                  </a:lnTo>
                  <a:lnTo>
                    <a:pt x="414" y="983"/>
                  </a:lnTo>
                  <a:lnTo>
                    <a:pt x="414" y="982"/>
                  </a:lnTo>
                  <a:lnTo>
                    <a:pt x="415" y="982"/>
                  </a:lnTo>
                  <a:lnTo>
                    <a:pt x="415" y="981"/>
                  </a:lnTo>
                  <a:lnTo>
                    <a:pt x="415" y="980"/>
                  </a:lnTo>
                  <a:lnTo>
                    <a:pt x="415" y="979"/>
                  </a:lnTo>
                  <a:lnTo>
                    <a:pt x="414" y="979"/>
                  </a:lnTo>
                  <a:lnTo>
                    <a:pt x="414" y="977"/>
                  </a:lnTo>
                  <a:lnTo>
                    <a:pt x="413" y="977"/>
                  </a:lnTo>
                  <a:lnTo>
                    <a:pt x="413" y="979"/>
                  </a:lnTo>
                  <a:lnTo>
                    <a:pt x="411" y="977"/>
                  </a:lnTo>
                  <a:lnTo>
                    <a:pt x="410" y="976"/>
                  </a:lnTo>
                  <a:lnTo>
                    <a:pt x="410" y="975"/>
                  </a:lnTo>
                  <a:lnTo>
                    <a:pt x="411" y="974"/>
                  </a:lnTo>
                  <a:lnTo>
                    <a:pt x="411" y="972"/>
                  </a:lnTo>
                  <a:lnTo>
                    <a:pt x="411" y="970"/>
                  </a:lnTo>
                  <a:lnTo>
                    <a:pt x="410" y="970"/>
                  </a:lnTo>
                  <a:lnTo>
                    <a:pt x="410" y="969"/>
                  </a:lnTo>
                  <a:lnTo>
                    <a:pt x="409" y="969"/>
                  </a:lnTo>
                  <a:lnTo>
                    <a:pt x="408" y="969"/>
                  </a:lnTo>
                  <a:lnTo>
                    <a:pt x="407" y="969"/>
                  </a:lnTo>
                  <a:lnTo>
                    <a:pt x="405" y="967"/>
                  </a:lnTo>
                  <a:lnTo>
                    <a:pt x="407" y="966"/>
                  </a:lnTo>
                  <a:lnTo>
                    <a:pt x="407" y="964"/>
                  </a:lnTo>
                  <a:lnTo>
                    <a:pt x="408" y="963"/>
                  </a:lnTo>
                  <a:lnTo>
                    <a:pt x="408" y="962"/>
                  </a:lnTo>
                  <a:lnTo>
                    <a:pt x="407" y="962"/>
                  </a:lnTo>
                  <a:lnTo>
                    <a:pt x="407" y="963"/>
                  </a:lnTo>
                  <a:lnTo>
                    <a:pt x="407" y="964"/>
                  </a:lnTo>
                  <a:lnTo>
                    <a:pt x="405" y="966"/>
                  </a:lnTo>
                  <a:lnTo>
                    <a:pt x="405" y="967"/>
                  </a:lnTo>
                  <a:lnTo>
                    <a:pt x="405" y="968"/>
                  </a:lnTo>
                  <a:lnTo>
                    <a:pt x="405" y="969"/>
                  </a:lnTo>
                  <a:lnTo>
                    <a:pt x="404" y="969"/>
                  </a:lnTo>
                  <a:lnTo>
                    <a:pt x="405" y="970"/>
                  </a:lnTo>
                  <a:lnTo>
                    <a:pt x="407" y="972"/>
                  </a:lnTo>
                  <a:lnTo>
                    <a:pt x="409" y="973"/>
                  </a:lnTo>
                  <a:lnTo>
                    <a:pt x="408" y="976"/>
                  </a:lnTo>
                  <a:lnTo>
                    <a:pt x="409" y="976"/>
                  </a:lnTo>
                  <a:lnTo>
                    <a:pt x="409" y="977"/>
                  </a:lnTo>
                  <a:lnTo>
                    <a:pt x="410" y="979"/>
                  </a:lnTo>
                  <a:lnTo>
                    <a:pt x="411" y="980"/>
                  </a:lnTo>
                  <a:lnTo>
                    <a:pt x="411" y="981"/>
                  </a:lnTo>
                  <a:lnTo>
                    <a:pt x="411" y="982"/>
                  </a:lnTo>
                  <a:lnTo>
                    <a:pt x="411" y="983"/>
                  </a:lnTo>
                  <a:lnTo>
                    <a:pt x="411" y="985"/>
                  </a:lnTo>
                  <a:lnTo>
                    <a:pt x="411" y="986"/>
                  </a:lnTo>
                  <a:lnTo>
                    <a:pt x="413" y="986"/>
                  </a:lnTo>
                  <a:lnTo>
                    <a:pt x="413" y="987"/>
                  </a:lnTo>
                  <a:lnTo>
                    <a:pt x="413" y="988"/>
                  </a:lnTo>
                  <a:lnTo>
                    <a:pt x="414" y="988"/>
                  </a:lnTo>
                  <a:lnTo>
                    <a:pt x="414" y="989"/>
                  </a:lnTo>
                  <a:lnTo>
                    <a:pt x="415" y="990"/>
                  </a:lnTo>
                  <a:lnTo>
                    <a:pt x="416" y="992"/>
                  </a:lnTo>
                  <a:lnTo>
                    <a:pt x="416" y="993"/>
                  </a:lnTo>
                  <a:lnTo>
                    <a:pt x="417" y="993"/>
                  </a:lnTo>
                  <a:lnTo>
                    <a:pt x="417" y="994"/>
                  </a:lnTo>
                  <a:lnTo>
                    <a:pt x="418" y="995"/>
                  </a:lnTo>
                  <a:lnTo>
                    <a:pt x="418" y="996"/>
                  </a:lnTo>
                  <a:lnTo>
                    <a:pt x="418" y="997"/>
                  </a:lnTo>
                  <a:lnTo>
                    <a:pt x="417" y="997"/>
                  </a:lnTo>
                  <a:lnTo>
                    <a:pt x="416" y="997"/>
                  </a:lnTo>
                  <a:lnTo>
                    <a:pt x="415" y="997"/>
                  </a:lnTo>
                  <a:lnTo>
                    <a:pt x="415" y="999"/>
                  </a:lnTo>
                  <a:lnTo>
                    <a:pt x="414" y="999"/>
                  </a:lnTo>
                  <a:lnTo>
                    <a:pt x="411" y="993"/>
                  </a:lnTo>
                  <a:lnTo>
                    <a:pt x="410" y="992"/>
                  </a:lnTo>
                  <a:lnTo>
                    <a:pt x="405" y="987"/>
                  </a:lnTo>
                  <a:lnTo>
                    <a:pt x="397" y="982"/>
                  </a:lnTo>
                  <a:lnTo>
                    <a:pt x="395" y="981"/>
                  </a:lnTo>
                  <a:lnTo>
                    <a:pt x="392" y="980"/>
                  </a:lnTo>
                  <a:lnTo>
                    <a:pt x="390" y="980"/>
                  </a:lnTo>
                  <a:lnTo>
                    <a:pt x="389" y="977"/>
                  </a:lnTo>
                  <a:lnTo>
                    <a:pt x="389" y="976"/>
                  </a:lnTo>
                  <a:lnTo>
                    <a:pt x="388" y="976"/>
                  </a:lnTo>
                  <a:lnTo>
                    <a:pt x="388" y="977"/>
                  </a:lnTo>
                  <a:lnTo>
                    <a:pt x="389" y="980"/>
                  </a:lnTo>
                  <a:lnTo>
                    <a:pt x="389" y="981"/>
                  </a:lnTo>
                  <a:lnTo>
                    <a:pt x="385" y="983"/>
                  </a:lnTo>
                  <a:lnTo>
                    <a:pt x="384" y="983"/>
                  </a:lnTo>
                  <a:lnTo>
                    <a:pt x="383" y="985"/>
                  </a:lnTo>
                  <a:lnTo>
                    <a:pt x="382" y="985"/>
                  </a:lnTo>
                  <a:lnTo>
                    <a:pt x="382" y="986"/>
                  </a:lnTo>
                  <a:lnTo>
                    <a:pt x="381" y="986"/>
                  </a:lnTo>
                  <a:lnTo>
                    <a:pt x="379" y="986"/>
                  </a:lnTo>
                  <a:lnTo>
                    <a:pt x="378" y="986"/>
                  </a:lnTo>
                  <a:lnTo>
                    <a:pt x="377" y="986"/>
                  </a:lnTo>
                  <a:lnTo>
                    <a:pt x="376" y="986"/>
                  </a:lnTo>
                  <a:lnTo>
                    <a:pt x="375" y="986"/>
                  </a:lnTo>
                  <a:lnTo>
                    <a:pt x="374" y="987"/>
                  </a:lnTo>
                  <a:lnTo>
                    <a:pt x="372" y="987"/>
                  </a:lnTo>
                  <a:lnTo>
                    <a:pt x="371" y="987"/>
                  </a:lnTo>
                  <a:lnTo>
                    <a:pt x="370" y="987"/>
                  </a:lnTo>
                  <a:lnTo>
                    <a:pt x="369" y="986"/>
                  </a:lnTo>
                  <a:lnTo>
                    <a:pt x="368" y="985"/>
                  </a:lnTo>
                  <a:lnTo>
                    <a:pt x="368" y="982"/>
                  </a:lnTo>
                  <a:lnTo>
                    <a:pt x="367" y="981"/>
                  </a:lnTo>
                  <a:lnTo>
                    <a:pt x="367" y="980"/>
                  </a:lnTo>
                  <a:lnTo>
                    <a:pt x="365" y="980"/>
                  </a:lnTo>
                  <a:lnTo>
                    <a:pt x="364" y="979"/>
                  </a:lnTo>
                  <a:lnTo>
                    <a:pt x="363" y="977"/>
                  </a:lnTo>
                  <a:lnTo>
                    <a:pt x="362" y="976"/>
                  </a:lnTo>
                  <a:lnTo>
                    <a:pt x="362" y="975"/>
                  </a:lnTo>
                  <a:lnTo>
                    <a:pt x="361" y="975"/>
                  </a:lnTo>
                  <a:lnTo>
                    <a:pt x="361" y="976"/>
                  </a:lnTo>
                  <a:lnTo>
                    <a:pt x="363" y="979"/>
                  </a:lnTo>
                  <a:lnTo>
                    <a:pt x="367" y="981"/>
                  </a:lnTo>
                  <a:lnTo>
                    <a:pt x="367" y="983"/>
                  </a:lnTo>
                  <a:lnTo>
                    <a:pt x="368" y="985"/>
                  </a:lnTo>
                  <a:lnTo>
                    <a:pt x="368" y="986"/>
                  </a:lnTo>
                  <a:lnTo>
                    <a:pt x="369" y="987"/>
                  </a:lnTo>
                  <a:lnTo>
                    <a:pt x="370" y="988"/>
                  </a:lnTo>
                  <a:lnTo>
                    <a:pt x="371" y="988"/>
                  </a:lnTo>
                  <a:lnTo>
                    <a:pt x="372" y="988"/>
                  </a:lnTo>
                  <a:lnTo>
                    <a:pt x="372" y="990"/>
                  </a:lnTo>
                  <a:lnTo>
                    <a:pt x="372" y="994"/>
                  </a:lnTo>
                  <a:lnTo>
                    <a:pt x="372" y="997"/>
                  </a:lnTo>
                  <a:lnTo>
                    <a:pt x="372" y="999"/>
                  </a:lnTo>
                  <a:lnTo>
                    <a:pt x="371" y="1000"/>
                  </a:lnTo>
                  <a:lnTo>
                    <a:pt x="371" y="1001"/>
                  </a:lnTo>
                  <a:lnTo>
                    <a:pt x="371" y="1002"/>
                  </a:lnTo>
                  <a:lnTo>
                    <a:pt x="371" y="1003"/>
                  </a:lnTo>
                  <a:lnTo>
                    <a:pt x="370" y="1005"/>
                  </a:lnTo>
                  <a:lnTo>
                    <a:pt x="370" y="1007"/>
                  </a:lnTo>
                  <a:lnTo>
                    <a:pt x="370" y="1008"/>
                  </a:lnTo>
                  <a:lnTo>
                    <a:pt x="370" y="1009"/>
                  </a:lnTo>
                  <a:lnTo>
                    <a:pt x="370" y="1010"/>
                  </a:lnTo>
                  <a:lnTo>
                    <a:pt x="371" y="1010"/>
                  </a:lnTo>
                  <a:lnTo>
                    <a:pt x="372" y="1012"/>
                  </a:lnTo>
                  <a:lnTo>
                    <a:pt x="374" y="1013"/>
                  </a:lnTo>
                  <a:lnTo>
                    <a:pt x="375" y="1013"/>
                  </a:lnTo>
                  <a:lnTo>
                    <a:pt x="375" y="1014"/>
                  </a:lnTo>
                  <a:lnTo>
                    <a:pt x="376" y="1014"/>
                  </a:lnTo>
                  <a:lnTo>
                    <a:pt x="377" y="1014"/>
                  </a:lnTo>
                  <a:lnTo>
                    <a:pt x="377" y="1015"/>
                  </a:lnTo>
                  <a:lnTo>
                    <a:pt x="378" y="1015"/>
                  </a:lnTo>
                  <a:lnTo>
                    <a:pt x="379" y="1016"/>
                  </a:lnTo>
                  <a:lnTo>
                    <a:pt x="379" y="1018"/>
                  </a:lnTo>
                  <a:lnTo>
                    <a:pt x="379" y="1019"/>
                  </a:lnTo>
                  <a:lnTo>
                    <a:pt x="378" y="1020"/>
                  </a:lnTo>
                  <a:lnTo>
                    <a:pt x="376" y="1019"/>
                  </a:lnTo>
                  <a:lnTo>
                    <a:pt x="375" y="1019"/>
                  </a:lnTo>
                  <a:lnTo>
                    <a:pt x="375" y="1020"/>
                  </a:lnTo>
                  <a:lnTo>
                    <a:pt x="375" y="1021"/>
                  </a:lnTo>
                  <a:lnTo>
                    <a:pt x="374" y="1021"/>
                  </a:lnTo>
                  <a:lnTo>
                    <a:pt x="374" y="1022"/>
                  </a:lnTo>
                  <a:lnTo>
                    <a:pt x="372" y="1022"/>
                  </a:lnTo>
                  <a:lnTo>
                    <a:pt x="371" y="1022"/>
                  </a:lnTo>
                  <a:lnTo>
                    <a:pt x="370" y="1022"/>
                  </a:lnTo>
                  <a:lnTo>
                    <a:pt x="371" y="1022"/>
                  </a:lnTo>
                  <a:lnTo>
                    <a:pt x="371" y="1023"/>
                  </a:lnTo>
                  <a:lnTo>
                    <a:pt x="371" y="1025"/>
                  </a:lnTo>
                  <a:lnTo>
                    <a:pt x="372" y="1026"/>
                  </a:lnTo>
                  <a:lnTo>
                    <a:pt x="372" y="1027"/>
                  </a:lnTo>
                  <a:lnTo>
                    <a:pt x="372" y="1028"/>
                  </a:lnTo>
                  <a:lnTo>
                    <a:pt x="374" y="1028"/>
                  </a:lnTo>
                  <a:lnTo>
                    <a:pt x="374" y="1029"/>
                  </a:lnTo>
                  <a:lnTo>
                    <a:pt x="372" y="1029"/>
                  </a:lnTo>
                  <a:lnTo>
                    <a:pt x="372" y="1031"/>
                  </a:lnTo>
                  <a:lnTo>
                    <a:pt x="371" y="1029"/>
                  </a:lnTo>
                  <a:lnTo>
                    <a:pt x="370" y="1029"/>
                  </a:lnTo>
                  <a:lnTo>
                    <a:pt x="369" y="1029"/>
                  </a:lnTo>
                  <a:lnTo>
                    <a:pt x="369" y="1031"/>
                  </a:lnTo>
                  <a:lnTo>
                    <a:pt x="369" y="1032"/>
                  </a:lnTo>
                  <a:lnTo>
                    <a:pt x="370" y="1033"/>
                  </a:lnTo>
                  <a:lnTo>
                    <a:pt x="370" y="1034"/>
                  </a:lnTo>
                  <a:lnTo>
                    <a:pt x="371" y="1034"/>
                  </a:lnTo>
                  <a:lnTo>
                    <a:pt x="372" y="1034"/>
                  </a:lnTo>
                  <a:lnTo>
                    <a:pt x="374" y="1035"/>
                  </a:lnTo>
                  <a:lnTo>
                    <a:pt x="375" y="1035"/>
                  </a:lnTo>
                  <a:lnTo>
                    <a:pt x="375" y="1038"/>
                  </a:lnTo>
                  <a:lnTo>
                    <a:pt x="375" y="1039"/>
                  </a:lnTo>
                  <a:lnTo>
                    <a:pt x="376" y="1039"/>
                  </a:lnTo>
                  <a:lnTo>
                    <a:pt x="376" y="1040"/>
                  </a:lnTo>
                  <a:lnTo>
                    <a:pt x="377" y="1040"/>
                  </a:lnTo>
                  <a:lnTo>
                    <a:pt x="378" y="1041"/>
                  </a:lnTo>
                  <a:lnTo>
                    <a:pt x="379" y="1041"/>
                  </a:lnTo>
                  <a:lnTo>
                    <a:pt x="381" y="1041"/>
                  </a:lnTo>
                  <a:lnTo>
                    <a:pt x="381" y="1042"/>
                  </a:lnTo>
                  <a:lnTo>
                    <a:pt x="381" y="1043"/>
                  </a:lnTo>
                  <a:lnTo>
                    <a:pt x="382" y="1043"/>
                  </a:lnTo>
                  <a:lnTo>
                    <a:pt x="381" y="1045"/>
                  </a:lnTo>
                  <a:lnTo>
                    <a:pt x="381" y="1046"/>
                  </a:lnTo>
                  <a:lnTo>
                    <a:pt x="379" y="1046"/>
                  </a:lnTo>
                  <a:lnTo>
                    <a:pt x="378" y="1046"/>
                  </a:lnTo>
                  <a:lnTo>
                    <a:pt x="377" y="1046"/>
                  </a:lnTo>
                  <a:lnTo>
                    <a:pt x="377" y="1047"/>
                  </a:lnTo>
                  <a:lnTo>
                    <a:pt x="378" y="1048"/>
                  </a:lnTo>
                  <a:lnTo>
                    <a:pt x="377" y="1048"/>
                  </a:lnTo>
                  <a:lnTo>
                    <a:pt x="376" y="1047"/>
                  </a:lnTo>
                  <a:lnTo>
                    <a:pt x="375" y="1046"/>
                  </a:lnTo>
                  <a:lnTo>
                    <a:pt x="375" y="1045"/>
                  </a:lnTo>
                  <a:lnTo>
                    <a:pt x="376" y="1045"/>
                  </a:lnTo>
                  <a:lnTo>
                    <a:pt x="375" y="1043"/>
                  </a:lnTo>
                  <a:lnTo>
                    <a:pt x="374" y="1042"/>
                  </a:lnTo>
                  <a:lnTo>
                    <a:pt x="372" y="1041"/>
                  </a:lnTo>
                  <a:lnTo>
                    <a:pt x="371" y="1041"/>
                  </a:lnTo>
                  <a:lnTo>
                    <a:pt x="370" y="1041"/>
                  </a:lnTo>
                  <a:lnTo>
                    <a:pt x="370" y="1040"/>
                  </a:lnTo>
                  <a:lnTo>
                    <a:pt x="369" y="1041"/>
                  </a:lnTo>
                  <a:lnTo>
                    <a:pt x="370" y="1042"/>
                  </a:lnTo>
                  <a:lnTo>
                    <a:pt x="370" y="1043"/>
                  </a:lnTo>
                  <a:lnTo>
                    <a:pt x="370" y="1045"/>
                  </a:lnTo>
                  <a:lnTo>
                    <a:pt x="369" y="1045"/>
                  </a:lnTo>
                  <a:lnTo>
                    <a:pt x="369" y="1043"/>
                  </a:lnTo>
                  <a:lnTo>
                    <a:pt x="368" y="1043"/>
                  </a:lnTo>
                  <a:lnTo>
                    <a:pt x="367" y="1042"/>
                  </a:lnTo>
                  <a:lnTo>
                    <a:pt x="365" y="1041"/>
                  </a:lnTo>
                  <a:lnTo>
                    <a:pt x="365" y="1042"/>
                  </a:lnTo>
                  <a:lnTo>
                    <a:pt x="365" y="1043"/>
                  </a:lnTo>
                  <a:lnTo>
                    <a:pt x="367" y="1043"/>
                  </a:lnTo>
                  <a:lnTo>
                    <a:pt x="368" y="1045"/>
                  </a:lnTo>
                  <a:lnTo>
                    <a:pt x="369" y="1046"/>
                  </a:lnTo>
                  <a:lnTo>
                    <a:pt x="370" y="1046"/>
                  </a:lnTo>
                  <a:lnTo>
                    <a:pt x="370" y="1047"/>
                  </a:lnTo>
                  <a:lnTo>
                    <a:pt x="371" y="1048"/>
                  </a:lnTo>
                  <a:lnTo>
                    <a:pt x="372" y="1048"/>
                  </a:lnTo>
                  <a:lnTo>
                    <a:pt x="374" y="1049"/>
                  </a:lnTo>
                  <a:lnTo>
                    <a:pt x="375" y="1049"/>
                  </a:lnTo>
                  <a:lnTo>
                    <a:pt x="374" y="1052"/>
                  </a:lnTo>
                  <a:lnTo>
                    <a:pt x="375" y="1053"/>
                  </a:lnTo>
                  <a:lnTo>
                    <a:pt x="375" y="1055"/>
                  </a:lnTo>
                  <a:lnTo>
                    <a:pt x="374" y="1055"/>
                  </a:lnTo>
                  <a:lnTo>
                    <a:pt x="374" y="1056"/>
                  </a:lnTo>
                  <a:lnTo>
                    <a:pt x="374" y="1058"/>
                  </a:lnTo>
                  <a:lnTo>
                    <a:pt x="372" y="1058"/>
                  </a:lnTo>
                  <a:lnTo>
                    <a:pt x="371" y="1058"/>
                  </a:lnTo>
                  <a:lnTo>
                    <a:pt x="371" y="1059"/>
                  </a:lnTo>
                  <a:lnTo>
                    <a:pt x="370" y="1059"/>
                  </a:lnTo>
                  <a:lnTo>
                    <a:pt x="369" y="1059"/>
                  </a:lnTo>
                  <a:lnTo>
                    <a:pt x="368" y="1058"/>
                  </a:lnTo>
                  <a:lnTo>
                    <a:pt x="367" y="1058"/>
                  </a:lnTo>
                  <a:lnTo>
                    <a:pt x="365" y="1058"/>
                  </a:lnTo>
                  <a:lnTo>
                    <a:pt x="365" y="1059"/>
                  </a:lnTo>
                  <a:lnTo>
                    <a:pt x="364" y="1059"/>
                  </a:lnTo>
                  <a:lnTo>
                    <a:pt x="363" y="1058"/>
                  </a:lnTo>
                  <a:lnTo>
                    <a:pt x="363" y="1056"/>
                  </a:lnTo>
                  <a:lnTo>
                    <a:pt x="362" y="1056"/>
                  </a:lnTo>
                  <a:lnTo>
                    <a:pt x="361" y="1055"/>
                  </a:lnTo>
                  <a:lnTo>
                    <a:pt x="359" y="1054"/>
                  </a:lnTo>
                  <a:lnTo>
                    <a:pt x="359" y="1053"/>
                  </a:lnTo>
                  <a:lnTo>
                    <a:pt x="358" y="1053"/>
                  </a:lnTo>
                  <a:lnTo>
                    <a:pt x="358" y="1052"/>
                  </a:lnTo>
                  <a:lnTo>
                    <a:pt x="357" y="1051"/>
                  </a:lnTo>
                  <a:lnTo>
                    <a:pt x="356" y="1051"/>
                  </a:lnTo>
                  <a:lnTo>
                    <a:pt x="355" y="1049"/>
                  </a:lnTo>
                  <a:lnTo>
                    <a:pt x="354" y="1049"/>
                  </a:lnTo>
                  <a:lnTo>
                    <a:pt x="352" y="1048"/>
                  </a:lnTo>
                  <a:lnTo>
                    <a:pt x="351" y="1047"/>
                  </a:lnTo>
                  <a:lnTo>
                    <a:pt x="351" y="1046"/>
                  </a:lnTo>
                  <a:lnTo>
                    <a:pt x="350" y="1046"/>
                  </a:lnTo>
                  <a:lnTo>
                    <a:pt x="349" y="1046"/>
                  </a:lnTo>
                  <a:lnTo>
                    <a:pt x="349" y="1045"/>
                  </a:lnTo>
                  <a:lnTo>
                    <a:pt x="348" y="1045"/>
                  </a:lnTo>
                  <a:lnTo>
                    <a:pt x="346" y="1045"/>
                  </a:lnTo>
                  <a:lnTo>
                    <a:pt x="345" y="1045"/>
                  </a:lnTo>
                  <a:lnTo>
                    <a:pt x="345" y="1043"/>
                  </a:lnTo>
                  <a:lnTo>
                    <a:pt x="344" y="1042"/>
                  </a:lnTo>
                  <a:lnTo>
                    <a:pt x="343" y="1041"/>
                  </a:lnTo>
                  <a:lnTo>
                    <a:pt x="342" y="1040"/>
                  </a:lnTo>
                  <a:lnTo>
                    <a:pt x="341" y="1039"/>
                  </a:lnTo>
                  <a:lnTo>
                    <a:pt x="339" y="1039"/>
                  </a:lnTo>
                  <a:lnTo>
                    <a:pt x="338" y="1038"/>
                  </a:lnTo>
                  <a:lnTo>
                    <a:pt x="337" y="1038"/>
                  </a:lnTo>
                  <a:lnTo>
                    <a:pt x="336" y="1038"/>
                  </a:lnTo>
                  <a:lnTo>
                    <a:pt x="335" y="1038"/>
                  </a:lnTo>
                  <a:lnTo>
                    <a:pt x="336" y="1038"/>
                  </a:lnTo>
                  <a:lnTo>
                    <a:pt x="338" y="1038"/>
                  </a:lnTo>
                  <a:lnTo>
                    <a:pt x="338" y="1036"/>
                  </a:lnTo>
                  <a:lnTo>
                    <a:pt x="337" y="1035"/>
                  </a:lnTo>
                  <a:lnTo>
                    <a:pt x="336" y="1034"/>
                  </a:lnTo>
                  <a:lnTo>
                    <a:pt x="336" y="1033"/>
                  </a:lnTo>
                  <a:lnTo>
                    <a:pt x="335" y="1033"/>
                  </a:lnTo>
                  <a:lnTo>
                    <a:pt x="334" y="1032"/>
                  </a:lnTo>
                  <a:lnTo>
                    <a:pt x="332" y="1031"/>
                  </a:lnTo>
                  <a:lnTo>
                    <a:pt x="331" y="1031"/>
                  </a:lnTo>
                  <a:lnTo>
                    <a:pt x="331" y="1032"/>
                  </a:lnTo>
                  <a:lnTo>
                    <a:pt x="332" y="1034"/>
                  </a:lnTo>
                  <a:lnTo>
                    <a:pt x="334" y="1034"/>
                  </a:lnTo>
                  <a:lnTo>
                    <a:pt x="334" y="1035"/>
                  </a:lnTo>
                  <a:lnTo>
                    <a:pt x="335" y="1035"/>
                  </a:lnTo>
                  <a:lnTo>
                    <a:pt x="336" y="1036"/>
                  </a:lnTo>
                  <a:lnTo>
                    <a:pt x="335" y="1036"/>
                  </a:lnTo>
                  <a:lnTo>
                    <a:pt x="335" y="1038"/>
                  </a:lnTo>
                  <a:lnTo>
                    <a:pt x="332" y="1039"/>
                  </a:lnTo>
                  <a:lnTo>
                    <a:pt x="331" y="1040"/>
                  </a:lnTo>
                  <a:lnTo>
                    <a:pt x="331" y="1041"/>
                  </a:lnTo>
                  <a:lnTo>
                    <a:pt x="330" y="1041"/>
                  </a:lnTo>
                  <a:lnTo>
                    <a:pt x="329" y="1040"/>
                  </a:lnTo>
                  <a:lnTo>
                    <a:pt x="329" y="1039"/>
                  </a:lnTo>
                  <a:lnTo>
                    <a:pt x="328" y="1039"/>
                  </a:lnTo>
                  <a:lnTo>
                    <a:pt x="326" y="1039"/>
                  </a:lnTo>
                  <a:lnTo>
                    <a:pt x="325" y="1039"/>
                  </a:lnTo>
                  <a:lnTo>
                    <a:pt x="325" y="1038"/>
                  </a:lnTo>
                  <a:lnTo>
                    <a:pt x="325" y="1036"/>
                  </a:lnTo>
                  <a:lnTo>
                    <a:pt x="325" y="1035"/>
                  </a:lnTo>
                  <a:lnTo>
                    <a:pt x="324" y="1034"/>
                  </a:lnTo>
                  <a:lnTo>
                    <a:pt x="324" y="1033"/>
                  </a:lnTo>
                  <a:lnTo>
                    <a:pt x="323" y="1033"/>
                  </a:lnTo>
                  <a:lnTo>
                    <a:pt x="322" y="1032"/>
                  </a:lnTo>
                  <a:lnTo>
                    <a:pt x="321" y="1031"/>
                  </a:lnTo>
                  <a:lnTo>
                    <a:pt x="319" y="1031"/>
                  </a:lnTo>
                  <a:lnTo>
                    <a:pt x="318" y="1029"/>
                  </a:lnTo>
                  <a:lnTo>
                    <a:pt x="317" y="1028"/>
                  </a:lnTo>
                  <a:lnTo>
                    <a:pt x="316" y="1028"/>
                  </a:lnTo>
                  <a:lnTo>
                    <a:pt x="316" y="1027"/>
                  </a:lnTo>
                  <a:lnTo>
                    <a:pt x="315" y="1027"/>
                  </a:lnTo>
                  <a:lnTo>
                    <a:pt x="315" y="1026"/>
                  </a:lnTo>
                  <a:lnTo>
                    <a:pt x="315" y="1025"/>
                  </a:lnTo>
                  <a:lnTo>
                    <a:pt x="313" y="1025"/>
                  </a:lnTo>
                  <a:lnTo>
                    <a:pt x="313" y="1023"/>
                  </a:lnTo>
                  <a:lnTo>
                    <a:pt x="313" y="1022"/>
                  </a:lnTo>
                  <a:lnTo>
                    <a:pt x="312" y="1021"/>
                  </a:lnTo>
                  <a:lnTo>
                    <a:pt x="312" y="1020"/>
                  </a:lnTo>
                  <a:lnTo>
                    <a:pt x="311" y="1020"/>
                  </a:lnTo>
                  <a:lnTo>
                    <a:pt x="310" y="1019"/>
                  </a:lnTo>
                  <a:lnTo>
                    <a:pt x="309" y="1019"/>
                  </a:lnTo>
                  <a:lnTo>
                    <a:pt x="309" y="1018"/>
                  </a:lnTo>
                  <a:lnTo>
                    <a:pt x="308" y="1016"/>
                  </a:lnTo>
                  <a:lnTo>
                    <a:pt x="308" y="1015"/>
                  </a:lnTo>
                  <a:lnTo>
                    <a:pt x="306" y="1015"/>
                  </a:lnTo>
                  <a:lnTo>
                    <a:pt x="305" y="1014"/>
                  </a:lnTo>
                  <a:lnTo>
                    <a:pt x="304" y="1013"/>
                  </a:lnTo>
                  <a:lnTo>
                    <a:pt x="303" y="1013"/>
                  </a:lnTo>
                  <a:lnTo>
                    <a:pt x="303" y="1012"/>
                  </a:lnTo>
                  <a:lnTo>
                    <a:pt x="302" y="1012"/>
                  </a:lnTo>
                  <a:lnTo>
                    <a:pt x="300" y="1010"/>
                  </a:lnTo>
                  <a:lnTo>
                    <a:pt x="299" y="1010"/>
                  </a:lnTo>
                  <a:lnTo>
                    <a:pt x="298" y="1009"/>
                  </a:lnTo>
                  <a:lnTo>
                    <a:pt x="297" y="1009"/>
                  </a:lnTo>
                  <a:lnTo>
                    <a:pt x="292" y="1008"/>
                  </a:lnTo>
                  <a:lnTo>
                    <a:pt x="290" y="1008"/>
                  </a:lnTo>
                  <a:lnTo>
                    <a:pt x="288" y="1008"/>
                  </a:lnTo>
                  <a:lnTo>
                    <a:pt x="288" y="1007"/>
                  </a:lnTo>
                  <a:lnTo>
                    <a:pt x="289" y="1007"/>
                  </a:lnTo>
                  <a:lnTo>
                    <a:pt x="290" y="1007"/>
                  </a:lnTo>
                  <a:lnTo>
                    <a:pt x="291" y="1007"/>
                  </a:lnTo>
                  <a:lnTo>
                    <a:pt x="293" y="1008"/>
                  </a:lnTo>
                  <a:lnTo>
                    <a:pt x="295" y="1007"/>
                  </a:lnTo>
                  <a:lnTo>
                    <a:pt x="293" y="1007"/>
                  </a:lnTo>
                  <a:lnTo>
                    <a:pt x="292" y="1007"/>
                  </a:lnTo>
                  <a:lnTo>
                    <a:pt x="291" y="1007"/>
                  </a:lnTo>
                  <a:lnTo>
                    <a:pt x="291" y="1006"/>
                  </a:lnTo>
                  <a:lnTo>
                    <a:pt x="291" y="1005"/>
                  </a:lnTo>
                  <a:lnTo>
                    <a:pt x="291" y="1003"/>
                  </a:lnTo>
                  <a:lnTo>
                    <a:pt x="291" y="1002"/>
                  </a:lnTo>
                  <a:lnTo>
                    <a:pt x="290" y="1003"/>
                  </a:lnTo>
                  <a:lnTo>
                    <a:pt x="290" y="1005"/>
                  </a:lnTo>
                  <a:lnTo>
                    <a:pt x="290" y="1006"/>
                  </a:lnTo>
                  <a:lnTo>
                    <a:pt x="290" y="1007"/>
                  </a:lnTo>
                  <a:lnTo>
                    <a:pt x="289" y="1007"/>
                  </a:lnTo>
                  <a:lnTo>
                    <a:pt x="288" y="1007"/>
                  </a:lnTo>
                  <a:lnTo>
                    <a:pt x="288" y="1006"/>
                  </a:lnTo>
                  <a:lnTo>
                    <a:pt x="286" y="1006"/>
                  </a:lnTo>
                  <a:lnTo>
                    <a:pt x="285" y="1006"/>
                  </a:lnTo>
                  <a:lnTo>
                    <a:pt x="284" y="1005"/>
                  </a:lnTo>
                  <a:lnTo>
                    <a:pt x="285" y="1003"/>
                  </a:lnTo>
                  <a:lnTo>
                    <a:pt x="285" y="1002"/>
                  </a:lnTo>
                  <a:lnTo>
                    <a:pt x="286" y="1001"/>
                  </a:lnTo>
                  <a:lnTo>
                    <a:pt x="288" y="1001"/>
                  </a:lnTo>
                  <a:lnTo>
                    <a:pt x="289" y="999"/>
                  </a:lnTo>
                  <a:lnTo>
                    <a:pt x="288" y="999"/>
                  </a:lnTo>
                  <a:lnTo>
                    <a:pt x="289" y="997"/>
                  </a:lnTo>
                  <a:lnTo>
                    <a:pt x="288" y="997"/>
                  </a:lnTo>
                  <a:lnTo>
                    <a:pt x="288" y="999"/>
                  </a:lnTo>
                  <a:lnTo>
                    <a:pt x="286" y="1000"/>
                  </a:lnTo>
                  <a:lnTo>
                    <a:pt x="286" y="999"/>
                  </a:lnTo>
                  <a:lnTo>
                    <a:pt x="285" y="997"/>
                  </a:lnTo>
                  <a:lnTo>
                    <a:pt x="286" y="997"/>
                  </a:lnTo>
                  <a:lnTo>
                    <a:pt x="285" y="996"/>
                  </a:lnTo>
                  <a:lnTo>
                    <a:pt x="285" y="995"/>
                  </a:lnTo>
                  <a:lnTo>
                    <a:pt x="286" y="995"/>
                  </a:lnTo>
                  <a:lnTo>
                    <a:pt x="286" y="994"/>
                  </a:lnTo>
                  <a:lnTo>
                    <a:pt x="285" y="995"/>
                  </a:lnTo>
                  <a:lnTo>
                    <a:pt x="285" y="996"/>
                  </a:lnTo>
                  <a:lnTo>
                    <a:pt x="285" y="997"/>
                  </a:lnTo>
                  <a:lnTo>
                    <a:pt x="284" y="997"/>
                  </a:lnTo>
                  <a:lnTo>
                    <a:pt x="284" y="999"/>
                  </a:lnTo>
                  <a:lnTo>
                    <a:pt x="284" y="1000"/>
                  </a:lnTo>
                  <a:lnTo>
                    <a:pt x="283" y="1000"/>
                  </a:lnTo>
                  <a:lnTo>
                    <a:pt x="282" y="1000"/>
                  </a:lnTo>
                  <a:lnTo>
                    <a:pt x="282" y="999"/>
                  </a:lnTo>
                  <a:lnTo>
                    <a:pt x="282" y="997"/>
                  </a:lnTo>
                  <a:lnTo>
                    <a:pt x="282" y="996"/>
                  </a:lnTo>
                  <a:lnTo>
                    <a:pt x="282" y="997"/>
                  </a:lnTo>
                  <a:lnTo>
                    <a:pt x="282" y="999"/>
                  </a:lnTo>
                  <a:lnTo>
                    <a:pt x="280" y="1000"/>
                  </a:lnTo>
                  <a:lnTo>
                    <a:pt x="282" y="1000"/>
                  </a:lnTo>
                  <a:lnTo>
                    <a:pt x="283" y="1000"/>
                  </a:lnTo>
                  <a:lnTo>
                    <a:pt x="283" y="1001"/>
                  </a:lnTo>
                  <a:lnTo>
                    <a:pt x="283" y="1002"/>
                  </a:lnTo>
                  <a:lnTo>
                    <a:pt x="282" y="1002"/>
                  </a:lnTo>
                  <a:lnTo>
                    <a:pt x="282" y="1001"/>
                  </a:lnTo>
                  <a:lnTo>
                    <a:pt x="280" y="1001"/>
                  </a:lnTo>
                  <a:lnTo>
                    <a:pt x="282" y="1002"/>
                  </a:lnTo>
                  <a:lnTo>
                    <a:pt x="282" y="1003"/>
                  </a:lnTo>
                  <a:lnTo>
                    <a:pt x="283" y="1003"/>
                  </a:lnTo>
                  <a:lnTo>
                    <a:pt x="284" y="1006"/>
                  </a:lnTo>
                  <a:lnTo>
                    <a:pt x="285" y="1007"/>
                  </a:lnTo>
                  <a:lnTo>
                    <a:pt x="284" y="1007"/>
                  </a:lnTo>
                  <a:lnTo>
                    <a:pt x="283" y="1007"/>
                  </a:lnTo>
                  <a:lnTo>
                    <a:pt x="282" y="1008"/>
                  </a:lnTo>
                  <a:lnTo>
                    <a:pt x="280" y="1008"/>
                  </a:lnTo>
                  <a:lnTo>
                    <a:pt x="279" y="1009"/>
                  </a:lnTo>
                  <a:lnTo>
                    <a:pt x="278" y="1009"/>
                  </a:lnTo>
                  <a:lnTo>
                    <a:pt x="278" y="1010"/>
                  </a:lnTo>
                  <a:lnTo>
                    <a:pt x="277" y="1012"/>
                  </a:lnTo>
                  <a:lnTo>
                    <a:pt x="277" y="1013"/>
                  </a:lnTo>
                  <a:lnTo>
                    <a:pt x="276" y="1013"/>
                  </a:lnTo>
                  <a:lnTo>
                    <a:pt x="276" y="1014"/>
                  </a:lnTo>
                  <a:lnTo>
                    <a:pt x="276" y="1015"/>
                  </a:lnTo>
                  <a:lnTo>
                    <a:pt x="277" y="1015"/>
                  </a:lnTo>
                  <a:lnTo>
                    <a:pt x="278" y="1016"/>
                  </a:lnTo>
                  <a:lnTo>
                    <a:pt x="279" y="1016"/>
                  </a:lnTo>
                  <a:lnTo>
                    <a:pt x="279" y="1018"/>
                  </a:lnTo>
                  <a:lnTo>
                    <a:pt x="278" y="1018"/>
                  </a:lnTo>
                  <a:lnTo>
                    <a:pt x="278" y="1016"/>
                  </a:lnTo>
                  <a:lnTo>
                    <a:pt x="277" y="1016"/>
                  </a:lnTo>
                  <a:lnTo>
                    <a:pt x="276" y="1016"/>
                  </a:lnTo>
                  <a:lnTo>
                    <a:pt x="275" y="1016"/>
                  </a:lnTo>
                  <a:lnTo>
                    <a:pt x="273" y="1016"/>
                  </a:lnTo>
                  <a:lnTo>
                    <a:pt x="272" y="1016"/>
                  </a:lnTo>
                  <a:lnTo>
                    <a:pt x="271" y="1016"/>
                  </a:lnTo>
                  <a:lnTo>
                    <a:pt x="270" y="1016"/>
                  </a:lnTo>
                  <a:lnTo>
                    <a:pt x="269" y="1016"/>
                  </a:lnTo>
                  <a:lnTo>
                    <a:pt x="269" y="1015"/>
                  </a:lnTo>
                  <a:lnTo>
                    <a:pt x="270" y="1015"/>
                  </a:lnTo>
                  <a:lnTo>
                    <a:pt x="270" y="1014"/>
                  </a:lnTo>
                  <a:lnTo>
                    <a:pt x="271" y="1014"/>
                  </a:lnTo>
                  <a:lnTo>
                    <a:pt x="271" y="1013"/>
                  </a:lnTo>
                  <a:lnTo>
                    <a:pt x="271" y="1012"/>
                  </a:lnTo>
                  <a:lnTo>
                    <a:pt x="272" y="1010"/>
                  </a:lnTo>
                  <a:lnTo>
                    <a:pt x="272" y="1009"/>
                  </a:lnTo>
                  <a:lnTo>
                    <a:pt x="272" y="1008"/>
                  </a:lnTo>
                  <a:lnTo>
                    <a:pt x="273" y="1007"/>
                  </a:lnTo>
                  <a:lnTo>
                    <a:pt x="273" y="1006"/>
                  </a:lnTo>
                  <a:lnTo>
                    <a:pt x="275" y="1005"/>
                  </a:lnTo>
                  <a:lnTo>
                    <a:pt x="275" y="1002"/>
                  </a:lnTo>
                  <a:lnTo>
                    <a:pt x="276" y="1001"/>
                  </a:lnTo>
                  <a:lnTo>
                    <a:pt x="276" y="1000"/>
                  </a:lnTo>
                  <a:lnTo>
                    <a:pt x="277" y="999"/>
                  </a:lnTo>
                  <a:lnTo>
                    <a:pt x="277" y="997"/>
                  </a:lnTo>
                  <a:lnTo>
                    <a:pt x="277" y="996"/>
                  </a:lnTo>
                  <a:lnTo>
                    <a:pt x="278" y="995"/>
                  </a:lnTo>
                  <a:lnTo>
                    <a:pt x="278" y="994"/>
                  </a:lnTo>
                  <a:lnTo>
                    <a:pt x="278" y="993"/>
                  </a:lnTo>
                  <a:lnTo>
                    <a:pt x="279" y="992"/>
                  </a:lnTo>
                  <a:lnTo>
                    <a:pt x="279" y="990"/>
                  </a:lnTo>
                  <a:lnTo>
                    <a:pt x="279" y="989"/>
                  </a:lnTo>
                  <a:lnTo>
                    <a:pt x="280" y="989"/>
                  </a:lnTo>
                  <a:lnTo>
                    <a:pt x="280" y="988"/>
                  </a:lnTo>
                  <a:lnTo>
                    <a:pt x="280" y="987"/>
                  </a:lnTo>
                  <a:lnTo>
                    <a:pt x="280" y="986"/>
                  </a:lnTo>
                  <a:lnTo>
                    <a:pt x="282" y="986"/>
                  </a:lnTo>
                  <a:lnTo>
                    <a:pt x="282" y="985"/>
                  </a:lnTo>
                  <a:lnTo>
                    <a:pt x="282" y="983"/>
                  </a:lnTo>
                  <a:lnTo>
                    <a:pt x="282" y="982"/>
                  </a:lnTo>
                  <a:lnTo>
                    <a:pt x="282" y="981"/>
                  </a:lnTo>
                  <a:lnTo>
                    <a:pt x="283" y="980"/>
                  </a:lnTo>
                  <a:lnTo>
                    <a:pt x="283" y="977"/>
                  </a:lnTo>
                  <a:lnTo>
                    <a:pt x="283" y="975"/>
                  </a:lnTo>
                  <a:lnTo>
                    <a:pt x="283" y="974"/>
                  </a:lnTo>
                  <a:lnTo>
                    <a:pt x="282" y="973"/>
                  </a:lnTo>
                  <a:lnTo>
                    <a:pt x="282" y="972"/>
                  </a:lnTo>
                  <a:lnTo>
                    <a:pt x="280" y="970"/>
                  </a:lnTo>
                  <a:lnTo>
                    <a:pt x="279" y="970"/>
                  </a:lnTo>
                  <a:lnTo>
                    <a:pt x="279" y="969"/>
                  </a:lnTo>
                  <a:lnTo>
                    <a:pt x="279" y="968"/>
                  </a:lnTo>
                  <a:lnTo>
                    <a:pt x="279" y="967"/>
                  </a:lnTo>
                  <a:lnTo>
                    <a:pt x="279" y="966"/>
                  </a:lnTo>
                  <a:lnTo>
                    <a:pt x="279" y="964"/>
                  </a:lnTo>
                  <a:lnTo>
                    <a:pt x="278" y="964"/>
                  </a:lnTo>
                  <a:lnTo>
                    <a:pt x="278" y="963"/>
                  </a:lnTo>
                  <a:lnTo>
                    <a:pt x="277" y="962"/>
                  </a:lnTo>
                  <a:lnTo>
                    <a:pt x="277" y="961"/>
                  </a:lnTo>
                  <a:lnTo>
                    <a:pt x="277" y="960"/>
                  </a:lnTo>
                  <a:lnTo>
                    <a:pt x="276" y="960"/>
                  </a:lnTo>
                  <a:lnTo>
                    <a:pt x="276" y="959"/>
                  </a:lnTo>
                  <a:lnTo>
                    <a:pt x="275" y="959"/>
                  </a:lnTo>
                  <a:lnTo>
                    <a:pt x="275" y="957"/>
                  </a:lnTo>
                  <a:lnTo>
                    <a:pt x="275" y="956"/>
                  </a:lnTo>
                  <a:lnTo>
                    <a:pt x="273" y="955"/>
                  </a:lnTo>
                  <a:lnTo>
                    <a:pt x="275" y="956"/>
                  </a:lnTo>
                  <a:lnTo>
                    <a:pt x="276" y="956"/>
                  </a:lnTo>
                  <a:lnTo>
                    <a:pt x="276" y="957"/>
                  </a:lnTo>
                  <a:lnTo>
                    <a:pt x="277" y="957"/>
                  </a:lnTo>
                  <a:lnTo>
                    <a:pt x="277" y="959"/>
                  </a:lnTo>
                  <a:lnTo>
                    <a:pt x="278" y="959"/>
                  </a:lnTo>
                  <a:lnTo>
                    <a:pt x="278" y="960"/>
                  </a:lnTo>
                  <a:lnTo>
                    <a:pt x="279" y="961"/>
                  </a:lnTo>
                  <a:lnTo>
                    <a:pt x="280" y="962"/>
                  </a:lnTo>
                  <a:lnTo>
                    <a:pt x="280" y="963"/>
                  </a:lnTo>
                  <a:lnTo>
                    <a:pt x="282" y="963"/>
                  </a:lnTo>
                  <a:lnTo>
                    <a:pt x="283" y="964"/>
                  </a:lnTo>
                  <a:lnTo>
                    <a:pt x="283" y="966"/>
                  </a:lnTo>
                  <a:lnTo>
                    <a:pt x="283" y="967"/>
                  </a:lnTo>
                  <a:lnTo>
                    <a:pt x="284" y="967"/>
                  </a:lnTo>
                  <a:lnTo>
                    <a:pt x="285" y="968"/>
                  </a:lnTo>
                  <a:lnTo>
                    <a:pt x="286" y="969"/>
                  </a:lnTo>
                  <a:lnTo>
                    <a:pt x="286" y="970"/>
                  </a:lnTo>
                  <a:lnTo>
                    <a:pt x="288" y="972"/>
                  </a:lnTo>
                  <a:lnTo>
                    <a:pt x="288" y="973"/>
                  </a:lnTo>
                  <a:lnTo>
                    <a:pt x="289" y="973"/>
                  </a:lnTo>
                  <a:lnTo>
                    <a:pt x="289" y="974"/>
                  </a:lnTo>
                  <a:lnTo>
                    <a:pt x="290" y="975"/>
                  </a:lnTo>
                  <a:lnTo>
                    <a:pt x="291" y="976"/>
                  </a:lnTo>
                  <a:lnTo>
                    <a:pt x="291" y="977"/>
                  </a:lnTo>
                  <a:lnTo>
                    <a:pt x="291" y="979"/>
                  </a:lnTo>
                  <a:lnTo>
                    <a:pt x="292" y="980"/>
                  </a:lnTo>
                  <a:lnTo>
                    <a:pt x="293" y="981"/>
                  </a:lnTo>
                  <a:lnTo>
                    <a:pt x="293" y="982"/>
                  </a:lnTo>
                  <a:lnTo>
                    <a:pt x="295" y="982"/>
                  </a:lnTo>
                  <a:lnTo>
                    <a:pt x="295" y="983"/>
                  </a:lnTo>
                  <a:lnTo>
                    <a:pt x="296" y="983"/>
                  </a:lnTo>
                  <a:lnTo>
                    <a:pt x="296" y="985"/>
                  </a:lnTo>
                  <a:lnTo>
                    <a:pt x="297" y="986"/>
                  </a:lnTo>
                  <a:lnTo>
                    <a:pt x="298" y="986"/>
                  </a:lnTo>
                  <a:lnTo>
                    <a:pt x="298" y="987"/>
                  </a:lnTo>
                  <a:lnTo>
                    <a:pt x="299" y="988"/>
                  </a:lnTo>
                  <a:lnTo>
                    <a:pt x="300" y="989"/>
                  </a:lnTo>
                  <a:lnTo>
                    <a:pt x="302" y="990"/>
                  </a:lnTo>
                  <a:lnTo>
                    <a:pt x="302" y="992"/>
                  </a:lnTo>
                  <a:lnTo>
                    <a:pt x="303" y="993"/>
                  </a:lnTo>
                  <a:lnTo>
                    <a:pt x="304" y="993"/>
                  </a:lnTo>
                  <a:lnTo>
                    <a:pt x="304" y="994"/>
                  </a:lnTo>
                  <a:lnTo>
                    <a:pt x="305" y="994"/>
                  </a:lnTo>
                  <a:lnTo>
                    <a:pt x="304" y="993"/>
                  </a:lnTo>
                  <a:lnTo>
                    <a:pt x="305" y="993"/>
                  </a:lnTo>
                  <a:lnTo>
                    <a:pt x="306" y="993"/>
                  </a:lnTo>
                  <a:lnTo>
                    <a:pt x="306" y="992"/>
                  </a:lnTo>
                  <a:lnTo>
                    <a:pt x="305" y="990"/>
                  </a:lnTo>
                  <a:lnTo>
                    <a:pt x="304" y="990"/>
                  </a:lnTo>
                  <a:lnTo>
                    <a:pt x="304" y="989"/>
                  </a:lnTo>
                  <a:lnTo>
                    <a:pt x="303" y="988"/>
                  </a:lnTo>
                  <a:lnTo>
                    <a:pt x="302" y="988"/>
                  </a:lnTo>
                  <a:lnTo>
                    <a:pt x="302" y="987"/>
                  </a:lnTo>
                  <a:lnTo>
                    <a:pt x="302" y="986"/>
                  </a:lnTo>
                  <a:lnTo>
                    <a:pt x="300" y="986"/>
                  </a:lnTo>
                  <a:lnTo>
                    <a:pt x="299" y="986"/>
                  </a:lnTo>
                  <a:lnTo>
                    <a:pt x="299" y="985"/>
                  </a:lnTo>
                  <a:lnTo>
                    <a:pt x="299" y="983"/>
                  </a:lnTo>
                  <a:lnTo>
                    <a:pt x="298" y="982"/>
                  </a:lnTo>
                  <a:lnTo>
                    <a:pt x="298" y="981"/>
                  </a:lnTo>
                  <a:lnTo>
                    <a:pt x="298" y="980"/>
                  </a:lnTo>
                  <a:lnTo>
                    <a:pt x="297" y="980"/>
                  </a:lnTo>
                  <a:lnTo>
                    <a:pt x="296" y="980"/>
                  </a:lnTo>
                  <a:lnTo>
                    <a:pt x="296" y="979"/>
                  </a:lnTo>
                  <a:lnTo>
                    <a:pt x="295" y="979"/>
                  </a:lnTo>
                  <a:lnTo>
                    <a:pt x="293" y="977"/>
                  </a:lnTo>
                  <a:lnTo>
                    <a:pt x="293" y="976"/>
                  </a:lnTo>
                  <a:lnTo>
                    <a:pt x="293" y="975"/>
                  </a:lnTo>
                  <a:lnTo>
                    <a:pt x="292" y="974"/>
                  </a:lnTo>
                  <a:lnTo>
                    <a:pt x="291" y="973"/>
                  </a:lnTo>
                  <a:lnTo>
                    <a:pt x="291" y="972"/>
                  </a:lnTo>
                  <a:lnTo>
                    <a:pt x="291" y="970"/>
                  </a:lnTo>
                  <a:lnTo>
                    <a:pt x="290" y="969"/>
                  </a:lnTo>
                  <a:lnTo>
                    <a:pt x="290" y="968"/>
                  </a:lnTo>
                  <a:lnTo>
                    <a:pt x="289" y="967"/>
                  </a:lnTo>
                  <a:lnTo>
                    <a:pt x="288" y="966"/>
                  </a:lnTo>
                  <a:lnTo>
                    <a:pt x="288" y="964"/>
                  </a:lnTo>
                  <a:lnTo>
                    <a:pt x="288" y="963"/>
                  </a:lnTo>
                  <a:lnTo>
                    <a:pt x="288" y="962"/>
                  </a:lnTo>
                  <a:lnTo>
                    <a:pt x="288" y="961"/>
                  </a:lnTo>
                  <a:lnTo>
                    <a:pt x="286" y="961"/>
                  </a:lnTo>
                  <a:lnTo>
                    <a:pt x="286" y="962"/>
                  </a:lnTo>
                  <a:lnTo>
                    <a:pt x="285" y="962"/>
                  </a:lnTo>
                  <a:lnTo>
                    <a:pt x="285" y="961"/>
                  </a:lnTo>
                  <a:lnTo>
                    <a:pt x="284" y="961"/>
                  </a:lnTo>
                  <a:lnTo>
                    <a:pt x="283" y="961"/>
                  </a:lnTo>
                  <a:lnTo>
                    <a:pt x="282" y="962"/>
                  </a:lnTo>
                  <a:lnTo>
                    <a:pt x="282" y="961"/>
                  </a:lnTo>
                  <a:lnTo>
                    <a:pt x="282" y="960"/>
                  </a:lnTo>
                  <a:lnTo>
                    <a:pt x="282" y="959"/>
                  </a:lnTo>
                  <a:lnTo>
                    <a:pt x="282" y="957"/>
                  </a:lnTo>
                  <a:lnTo>
                    <a:pt x="280" y="957"/>
                  </a:lnTo>
                  <a:lnTo>
                    <a:pt x="279" y="957"/>
                  </a:lnTo>
                  <a:lnTo>
                    <a:pt x="278" y="957"/>
                  </a:lnTo>
                  <a:lnTo>
                    <a:pt x="278" y="956"/>
                  </a:lnTo>
                  <a:lnTo>
                    <a:pt x="279" y="956"/>
                  </a:lnTo>
                  <a:lnTo>
                    <a:pt x="279" y="955"/>
                  </a:lnTo>
                  <a:lnTo>
                    <a:pt x="279" y="954"/>
                  </a:lnTo>
                  <a:lnTo>
                    <a:pt x="279" y="953"/>
                  </a:lnTo>
                  <a:lnTo>
                    <a:pt x="278" y="952"/>
                  </a:lnTo>
                  <a:lnTo>
                    <a:pt x="278" y="950"/>
                  </a:lnTo>
                  <a:lnTo>
                    <a:pt x="277" y="949"/>
                  </a:lnTo>
                  <a:lnTo>
                    <a:pt x="277" y="948"/>
                  </a:lnTo>
                  <a:lnTo>
                    <a:pt x="276" y="947"/>
                  </a:lnTo>
                  <a:lnTo>
                    <a:pt x="275" y="946"/>
                  </a:lnTo>
                  <a:lnTo>
                    <a:pt x="273" y="944"/>
                  </a:lnTo>
                  <a:lnTo>
                    <a:pt x="273" y="943"/>
                  </a:lnTo>
                  <a:lnTo>
                    <a:pt x="272" y="942"/>
                  </a:lnTo>
                  <a:lnTo>
                    <a:pt x="272" y="941"/>
                  </a:lnTo>
                  <a:lnTo>
                    <a:pt x="271" y="941"/>
                  </a:lnTo>
                  <a:lnTo>
                    <a:pt x="270" y="940"/>
                  </a:lnTo>
                  <a:lnTo>
                    <a:pt x="269" y="939"/>
                  </a:lnTo>
                  <a:lnTo>
                    <a:pt x="267" y="939"/>
                  </a:lnTo>
                  <a:lnTo>
                    <a:pt x="267" y="937"/>
                  </a:lnTo>
                  <a:lnTo>
                    <a:pt x="266" y="937"/>
                  </a:lnTo>
                  <a:lnTo>
                    <a:pt x="264" y="937"/>
                  </a:lnTo>
                  <a:lnTo>
                    <a:pt x="263" y="939"/>
                  </a:lnTo>
                  <a:lnTo>
                    <a:pt x="263" y="940"/>
                  </a:lnTo>
                  <a:lnTo>
                    <a:pt x="262" y="939"/>
                  </a:lnTo>
                  <a:lnTo>
                    <a:pt x="263" y="937"/>
                  </a:lnTo>
                  <a:lnTo>
                    <a:pt x="265" y="937"/>
                  </a:lnTo>
                  <a:lnTo>
                    <a:pt x="265" y="936"/>
                  </a:lnTo>
                  <a:lnTo>
                    <a:pt x="265" y="935"/>
                  </a:lnTo>
                  <a:lnTo>
                    <a:pt x="265" y="934"/>
                  </a:lnTo>
                  <a:lnTo>
                    <a:pt x="263" y="933"/>
                  </a:lnTo>
                  <a:lnTo>
                    <a:pt x="262" y="931"/>
                  </a:lnTo>
                  <a:lnTo>
                    <a:pt x="262" y="933"/>
                  </a:lnTo>
                  <a:lnTo>
                    <a:pt x="262" y="934"/>
                  </a:lnTo>
                  <a:lnTo>
                    <a:pt x="262" y="936"/>
                  </a:lnTo>
                  <a:lnTo>
                    <a:pt x="262" y="937"/>
                  </a:lnTo>
                  <a:lnTo>
                    <a:pt x="262" y="939"/>
                  </a:lnTo>
                  <a:lnTo>
                    <a:pt x="262" y="940"/>
                  </a:lnTo>
                  <a:lnTo>
                    <a:pt x="263" y="940"/>
                  </a:lnTo>
                  <a:lnTo>
                    <a:pt x="263" y="941"/>
                  </a:lnTo>
                  <a:lnTo>
                    <a:pt x="262" y="941"/>
                  </a:lnTo>
                  <a:lnTo>
                    <a:pt x="260" y="940"/>
                  </a:lnTo>
                  <a:lnTo>
                    <a:pt x="260" y="939"/>
                  </a:lnTo>
                  <a:lnTo>
                    <a:pt x="259" y="939"/>
                  </a:lnTo>
                  <a:lnTo>
                    <a:pt x="259" y="937"/>
                  </a:lnTo>
                  <a:lnTo>
                    <a:pt x="259" y="936"/>
                  </a:lnTo>
                  <a:lnTo>
                    <a:pt x="258" y="936"/>
                  </a:lnTo>
                  <a:lnTo>
                    <a:pt x="258" y="935"/>
                  </a:lnTo>
                  <a:lnTo>
                    <a:pt x="259" y="935"/>
                  </a:lnTo>
                  <a:lnTo>
                    <a:pt x="259" y="934"/>
                  </a:lnTo>
                  <a:lnTo>
                    <a:pt x="259" y="933"/>
                  </a:lnTo>
                  <a:lnTo>
                    <a:pt x="259" y="931"/>
                  </a:lnTo>
                  <a:lnTo>
                    <a:pt x="259" y="930"/>
                  </a:lnTo>
                  <a:lnTo>
                    <a:pt x="259" y="929"/>
                  </a:lnTo>
                  <a:lnTo>
                    <a:pt x="259" y="928"/>
                  </a:lnTo>
                  <a:lnTo>
                    <a:pt x="259" y="927"/>
                  </a:lnTo>
                  <a:lnTo>
                    <a:pt x="259" y="926"/>
                  </a:lnTo>
                  <a:lnTo>
                    <a:pt x="259" y="924"/>
                  </a:lnTo>
                  <a:lnTo>
                    <a:pt x="258" y="923"/>
                  </a:lnTo>
                  <a:lnTo>
                    <a:pt x="258" y="922"/>
                  </a:lnTo>
                  <a:lnTo>
                    <a:pt x="257" y="922"/>
                  </a:lnTo>
                  <a:lnTo>
                    <a:pt x="257" y="921"/>
                  </a:lnTo>
                  <a:lnTo>
                    <a:pt x="257" y="920"/>
                  </a:lnTo>
                  <a:lnTo>
                    <a:pt x="257" y="918"/>
                  </a:lnTo>
                  <a:lnTo>
                    <a:pt x="256" y="918"/>
                  </a:lnTo>
                  <a:lnTo>
                    <a:pt x="256" y="917"/>
                  </a:lnTo>
                  <a:lnTo>
                    <a:pt x="254" y="917"/>
                  </a:lnTo>
                  <a:lnTo>
                    <a:pt x="254" y="916"/>
                  </a:lnTo>
                  <a:lnTo>
                    <a:pt x="254" y="915"/>
                  </a:lnTo>
                  <a:lnTo>
                    <a:pt x="253" y="914"/>
                  </a:lnTo>
                  <a:lnTo>
                    <a:pt x="253" y="913"/>
                  </a:lnTo>
                  <a:lnTo>
                    <a:pt x="252" y="913"/>
                  </a:lnTo>
                  <a:lnTo>
                    <a:pt x="252" y="911"/>
                  </a:lnTo>
                  <a:lnTo>
                    <a:pt x="251" y="911"/>
                  </a:lnTo>
                  <a:lnTo>
                    <a:pt x="251" y="910"/>
                  </a:lnTo>
                  <a:lnTo>
                    <a:pt x="250" y="909"/>
                  </a:lnTo>
                  <a:lnTo>
                    <a:pt x="250" y="908"/>
                  </a:lnTo>
                  <a:lnTo>
                    <a:pt x="249" y="907"/>
                  </a:lnTo>
                  <a:lnTo>
                    <a:pt x="249" y="906"/>
                  </a:lnTo>
                  <a:lnTo>
                    <a:pt x="247" y="903"/>
                  </a:lnTo>
                  <a:lnTo>
                    <a:pt x="246" y="903"/>
                  </a:lnTo>
                  <a:lnTo>
                    <a:pt x="246" y="902"/>
                  </a:lnTo>
                  <a:lnTo>
                    <a:pt x="245" y="902"/>
                  </a:lnTo>
                  <a:lnTo>
                    <a:pt x="244" y="901"/>
                  </a:lnTo>
                  <a:lnTo>
                    <a:pt x="243" y="900"/>
                  </a:lnTo>
                  <a:lnTo>
                    <a:pt x="242" y="900"/>
                  </a:lnTo>
                  <a:lnTo>
                    <a:pt x="242" y="898"/>
                  </a:lnTo>
                  <a:lnTo>
                    <a:pt x="240" y="897"/>
                  </a:lnTo>
                  <a:lnTo>
                    <a:pt x="239" y="897"/>
                  </a:lnTo>
                  <a:lnTo>
                    <a:pt x="238" y="896"/>
                  </a:lnTo>
                  <a:lnTo>
                    <a:pt x="238" y="895"/>
                  </a:lnTo>
                  <a:lnTo>
                    <a:pt x="237" y="895"/>
                  </a:lnTo>
                  <a:lnTo>
                    <a:pt x="236" y="894"/>
                  </a:lnTo>
                  <a:lnTo>
                    <a:pt x="234" y="894"/>
                  </a:lnTo>
                  <a:lnTo>
                    <a:pt x="233" y="893"/>
                  </a:lnTo>
                  <a:lnTo>
                    <a:pt x="232" y="893"/>
                  </a:lnTo>
                  <a:lnTo>
                    <a:pt x="231" y="891"/>
                  </a:lnTo>
                  <a:lnTo>
                    <a:pt x="230" y="891"/>
                  </a:lnTo>
                  <a:lnTo>
                    <a:pt x="229" y="891"/>
                  </a:lnTo>
                  <a:lnTo>
                    <a:pt x="229" y="890"/>
                  </a:lnTo>
                  <a:lnTo>
                    <a:pt x="227" y="890"/>
                  </a:lnTo>
                  <a:lnTo>
                    <a:pt x="227" y="889"/>
                  </a:lnTo>
                  <a:lnTo>
                    <a:pt x="226" y="889"/>
                  </a:lnTo>
                  <a:lnTo>
                    <a:pt x="225" y="888"/>
                  </a:lnTo>
                  <a:lnTo>
                    <a:pt x="225" y="889"/>
                  </a:lnTo>
                  <a:lnTo>
                    <a:pt x="224" y="889"/>
                  </a:lnTo>
                  <a:lnTo>
                    <a:pt x="224" y="888"/>
                  </a:lnTo>
                  <a:lnTo>
                    <a:pt x="223" y="888"/>
                  </a:lnTo>
                  <a:lnTo>
                    <a:pt x="221" y="887"/>
                  </a:lnTo>
                  <a:lnTo>
                    <a:pt x="221" y="885"/>
                  </a:lnTo>
                  <a:lnTo>
                    <a:pt x="220" y="885"/>
                  </a:lnTo>
                  <a:lnTo>
                    <a:pt x="221" y="884"/>
                  </a:lnTo>
                  <a:lnTo>
                    <a:pt x="220" y="884"/>
                  </a:lnTo>
                  <a:lnTo>
                    <a:pt x="219" y="883"/>
                  </a:lnTo>
                  <a:lnTo>
                    <a:pt x="219" y="882"/>
                  </a:lnTo>
                  <a:lnTo>
                    <a:pt x="218" y="882"/>
                  </a:lnTo>
                  <a:lnTo>
                    <a:pt x="217" y="881"/>
                  </a:lnTo>
                  <a:lnTo>
                    <a:pt x="216" y="881"/>
                  </a:lnTo>
                  <a:lnTo>
                    <a:pt x="216" y="880"/>
                  </a:lnTo>
                  <a:lnTo>
                    <a:pt x="214" y="880"/>
                  </a:lnTo>
                  <a:lnTo>
                    <a:pt x="213" y="878"/>
                  </a:lnTo>
                  <a:lnTo>
                    <a:pt x="214" y="878"/>
                  </a:lnTo>
                  <a:lnTo>
                    <a:pt x="213" y="877"/>
                  </a:lnTo>
                  <a:lnTo>
                    <a:pt x="212" y="877"/>
                  </a:lnTo>
                  <a:lnTo>
                    <a:pt x="211" y="877"/>
                  </a:lnTo>
                  <a:lnTo>
                    <a:pt x="211" y="876"/>
                  </a:lnTo>
                  <a:lnTo>
                    <a:pt x="210" y="876"/>
                  </a:lnTo>
                  <a:lnTo>
                    <a:pt x="210" y="875"/>
                  </a:lnTo>
                  <a:lnTo>
                    <a:pt x="209" y="875"/>
                  </a:lnTo>
                  <a:lnTo>
                    <a:pt x="207" y="874"/>
                  </a:lnTo>
                  <a:lnTo>
                    <a:pt x="207" y="873"/>
                  </a:lnTo>
                  <a:lnTo>
                    <a:pt x="207" y="871"/>
                  </a:lnTo>
                  <a:lnTo>
                    <a:pt x="207" y="870"/>
                  </a:lnTo>
                  <a:lnTo>
                    <a:pt x="206" y="870"/>
                  </a:lnTo>
                  <a:lnTo>
                    <a:pt x="206" y="869"/>
                  </a:lnTo>
                  <a:lnTo>
                    <a:pt x="205" y="868"/>
                  </a:lnTo>
                  <a:lnTo>
                    <a:pt x="204" y="867"/>
                  </a:lnTo>
                  <a:lnTo>
                    <a:pt x="204" y="868"/>
                  </a:lnTo>
                  <a:lnTo>
                    <a:pt x="203" y="867"/>
                  </a:lnTo>
                  <a:lnTo>
                    <a:pt x="201" y="865"/>
                  </a:lnTo>
                  <a:lnTo>
                    <a:pt x="201" y="864"/>
                  </a:lnTo>
                  <a:lnTo>
                    <a:pt x="201" y="863"/>
                  </a:lnTo>
                  <a:lnTo>
                    <a:pt x="200" y="863"/>
                  </a:lnTo>
                  <a:lnTo>
                    <a:pt x="200" y="862"/>
                  </a:lnTo>
                  <a:lnTo>
                    <a:pt x="199" y="861"/>
                  </a:lnTo>
                  <a:lnTo>
                    <a:pt x="198" y="860"/>
                  </a:lnTo>
                  <a:lnTo>
                    <a:pt x="197" y="858"/>
                  </a:lnTo>
                  <a:lnTo>
                    <a:pt x="198" y="860"/>
                  </a:lnTo>
                  <a:lnTo>
                    <a:pt x="197" y="857"/>
                  </a:lnTo>
                  <a:lnTo>
                    <a:pt x="197" y="856"/>
                  </a:lnTo>
                  <a:lnTo>
                    <a:pt x="196" y="856"/>
                  </a:lnTo>
                  <a:lnTo>
                    <a:pt x="196" y="855"/>
                  </a:lnTo>
                  <a:lnTo>
                    <a:pt x="194" y="854"/>
                  </a:lnTo>
                  <a:lnTo>
                    <a:pt x="194" y="852"/>
                  </a:lnTo>
                  <a:lnTo>
                    <a:pt x="193" y="852"/>
                  </a:lnTo>
                  <a:lnTo>
                    <a:pt x="193" y="851"/>
                  </a:lnTo>
                  <a:lnTo>
                    <a:pt x="193" y="850"/>
                  </a:lnTo>
                  <a:lnTo>
                    <a:pt x="192" y="850"/>
                  </a:lnTo>
                  <a:lnTo>
                    <a:pt x="192" y="849"/>
                  </a:lnTo>
                  <a:lnTo>
                    <a:pt x="191" y="848"/>
                  </a:lnTo>
                  <a:lnTo>
                    <a:pt x="190" y="848"/>
                  </a:lnTo>
                  <a:lnTo>
                    <a:pt x="190" y="847"/>
                  </a:lnTo>
                  <a:lnTo>
                    <a:pt x="188" y="847"/>
                  </a:lnTo>
                  <a:lnTo>
                    <a:pt x="188" y="845"/>
                  </a:lnTo>
                  <a:lnTo>
                    <a:pt x="188" y="844"/>
                  </a:lnTo>
                  <a:lnTo>
                    <a:pt x="187" y="843"/>
                  </a:lnTo>
                  <a:lnTo>
                    <a:pt x="187" y="842"/>
                  </a:lnTo>
                  <a:lnTo>
                    <a:pt x="186" y="841"/>
                  </a:lnTo>
                  <a:lnTo>
                    <a:pt x="185" y="839"/>
                  </a:lnTo>
                  <a:lnTo>
                    <a:pt x="185" y="838"/>
                  </a:lnTo>
                  <a:lnTo>
                    <a:pt x="184" y="838"/>
                  </a:lnTo>
                  <a:lnTo>
                    <a:pt x="184" y="837"/>
                  </a:lnTo>
                  <a:lnTo>
                    <a:pt x="183" y="837"/>
                  </a:lnTo>
                  <a:lnTo>
                    <a:pt x="181" y="836"/>
                  </a:lnTo>
                  <a:lnTo>
                    <a:pt x="180" y="836"/>
                  </a:lnTo>
                  <a:lnTo>
                    <a:pt x="179" y="835"/>
                  </a:lnTo>
                  <a:lnTo>
                    <a:pt x="178" y="834"/>
                  </a:lnTo>
                  <a:lnTo>
                    <a:pt x="177" y="832"/>
                  </a:lnTo>
                  <a:lnTo>
                    <a:pt x="175" y="832"/>
                  </a:lnTo>
                  <a:lnTo>
                    <a:pt x="174" y="831"/>
                  </a:lnTo>
                  <a:lnTo>
                    <a:pt x="173" y="831"/>
                  </a:lnTo>
                  <a:lnTo>
                    <a:pt x="172" y="830"/>
                  </a:lnTo>
                  <a:lnTo>
                    <a:pt x="171" y="829"/>
                  </a:lnTo>
                  <a:lnTo>
                    <a:pt x="171" y="828"/>
                  </a:lnTo>
                  <a:lnTo>
                    <a:pt x="170" y="828"/>
                  </a:lnTo>
                  <a:lnTo>
                    <a:pt x="170" y="827"/>
                  </a:lnTo>
                  <a:lnTo>
                    <a:pt x="170" y="825"/>
                  </a:lnTo>
                  <a:lnTo>
                    <a:pt x="170" y="824"/>
                  </a:lnTo>
                  <a:lnTo>
                    <a:pt x="168" y="824"/>
                  </a:lnTo>
                  <a:lnTo>
                    <a:pt x="168" y="823"/>
                  </a:lnTo>
                  <a:lnTo>
                    <a:pt x="167" y="823"/>
                  </a:lnTo>
                  <a:lnTo>
                    <a:pt x="167" y="822"/>
                  </a:lnTo>
                  <a:lnTo>
                    <a:pt x="166" y="822"/>
                  </a:lnTo>
                  <a:lnTo>
                    <a:pt x="166" y="821"/>
                  </a:lnTo>
                  <a:lnTo>
                    <a:pt x="165" y="821"/>
                  </a:lnTo>
                  <a:lnTo>
                    <a:pt x="164" y="821"/>
                  </a:lnTo>
                  <a:lnTo>
                    <a:pt x="164" y="819"/>
                  </a:lnTo>
                  <a:lnTo>
                    <a:pt x="164" y="818"/>
                  </a:lnTo>
                  <a:lnTo>
                    <a:pt x="163" y="818"/>
                  </a:lnTo>
                  <a:lnTo>
                    <a:pt x="163" y="817"/>
                  </a:lnTo>
                  <a:lnTo>
                    <a:pt x="161" y="817"/>
                  </a:lnTo>
                  <a:lnTo>
                    <a:pt x="160" y="816"/>
                  </a:lnTo>
                  <a:lnTo>
                    <a:pt x="159" y="816"/>
                  </a:lnTo>
                  <a:lnTo>
                    <a:pt x="158" y="816"/>
                  </a:lnTo>
                  <a:lnTo>
                    <a:pt x="158" y="815"/>
                  </a:lnTo>
                  <a:lnTo>
                    <a:pt x="157" y="814"/>
                  </a:lnTo>
                  <a:lnTo>
                    <a:pt x="157" y="812"/>
                  </a:lnTo>
                  <a:lnTo>
                    <a:pt x="155" y="811"/>
                  </a:lnTo>
                  <a:lnTo>
                    <a:pt x="154" y="810"/>
                  </a:lnTo>
                  <a:lnTo>
                    <a:pt x="153" y="810"/>
                  </a:lnTo>
                  <a:lnTo>
                    <a:pt x="152" y="809"/>
                  </a:lnTo>
                  <a:lnTo>
                    <a:pt x="151" y="809"/>
                  </a:lnTo>
                  <a:lnTo>
                    <a:pt x="151" y="808"/>
                  </a:lnTo>
                  <a:lnTo>
                    <a:pt x="150" y="806"/>
                  </a:lnTo>
                  <a:lnTo>
                    <a:pt x="148" y="805"/>
                  </a:lnTo>
                  <a:lnTo>
                    <a:pt x="147" y="804"/>
                  </a:lnTo>
                  <a:lnTo>
                    <a:pt x="146" y="803"/>
                  </a:lnTo>
                  <a:lnTo>
                    <a:pt x="146" y="802"/>
                  </a:lnTo>
                  <a:lnTo>
                    <a:pt x="146" y="801"/>
                  </a:lnTo>
                  <a:lnTo>
                    <a:pt x="145" y="799"/>
                  </a:lnTo>
                  <a:lnTo>
                    <a:pt x="145" y="798"/>
                  </a:lnTo>
                  <a:lnTo>
                    <a:pt x="144" y="798"/>
                  </a:lnTo>
                  <a:lnTo>
                    <a:pt x="142" y="797"/>
                  </a:lnTo>
                  <a:lnTo>
                    <a:pt x="141" y="797"/>
                  </a:lnTo>
                  <a:lnTo>
                    <a:pt x="141" y="796"/>
                  </a:lnTo>
                  <a:lnTo>
                    <a:pt x="140" y="795"/>
                  </a:lnTo>
                  <a:lnTo>
                    <a:pt x="139" y="794"/>
                  </a:lnTo>
                  <a:lnTo>
                    <a:pt x="138" y="792"/>
                  </a:lnTo>
                  <a:lnTo>
                    <a:pt x="137" y="791"/>
                  </a:lnTo>
                  <a:lnTo>
                    <a:pt x="137" y="790"/>
                  </a:lnTo>
                  <a:lnTo>
                    <a:pt x="135" y="790"/>
                  </a:lnTo>
                  <a:lnTo>
                    <a:pt x="135" y="789"/>
                  </a:lnTo>
                  <a:lnTo>
                    <a:pt x="135" y="788"/>
                  </a:lnTo>
                  <a:lnTo>
                    <a:pt x="134" y="788"/>
                  </a:lnTo>
                  <a:lnTo>
                    <a:pt x="133" y="788"/>
                  </a:lnTo>
                  <a:lnTo>
                    <a:pt x="132" y="788"/>
                  </a:lnTo>
                  <a:lnTo>
                    <a:pt x="132" y="786"/>
                  </a:lnTo>
                  <a:lnTo>
                    <a:pt x="132" y="785"/>
                  </a:lnTo>
                  <a:lnTo>
                    <a:pt x="132" y="784"/>
                  </a:lnTo>
                  <a:lnTo>
                    <a:pt x="132" y="783"/>
                  </a:lnTo>
                  <a:lnTo>
                    <a:pt x="132" y="782"/>
                  </a:lnTo>
                  <a:lnTo>
                    <a:pt x="131" y="782"/>
                  </a:lnTo>
                  <a:lnTo>
                    <a:pt x="131" y="781"/>
                  </a:lnTo>
                  <a:lnTo>
                    <a:pt x="129" y="779"/>
                  </a:lnTo>
                  <a:lnTo>
                    <a:pt x="129" y="778"/>
                  </a:lnTo>
                  <a:lnTo>
                    <a:pt x="131" y="778"/>
                  </a:lnTo>
                  <a:lnTo>
                    <a:pt x="132" y="778"/>
                  </a:lnTo>
                  <a:lnTo>
                    <a:pt x="132" y="777"/>
                  </a:lnTo>
                  <a:lnTo>
                    <a:pt x="133" y="776"/>
                  </a:lnTo>
                  <a:lnTo>
                    <a:pt x="134" y="775"/>
                  </a:lnTo>
                  <a:lnTo>
                    <a:pt x="134" y="773"/>
                  </a:lnTo>
                  <a:lnTo>
                    <a:pt x="135" y="773"/>
                  </a:lnTo>
                  <a:lnTo>
                    <a:pt x="135" y="772"/>
                  </a:lnTo>
                  <a:lnTo>
                    <a:pt x="135" y="771"/>
                  </a:lnTo>
                  <a:lnTo>
                    <a:pt x="137" y="770"/>
                  </a:lnTo>
                  <a:lnTo>
                    <a:pt x="137" y="769"/>
                  </a:lnTo>
                  <a:lnTo>
                    <a:pt x="137" y="768"/>
                  </a:lnTo>
                  <a:lnTo>
                    <a:pt x="138" y="766"/>
                  </a:lnTo>
                  <a:lnTo>
                    <a:pt x="138" y="765"/>
                  </a:lnTo>
                  <a:lnTo>
                    <a:pt x="139" y="763"/>
                  </a:lnTo>
                  <a:lnTo>
                    <a:pt x="139" y="762"/>
                  </a:lnTo>
                  <a:lnTo>
                    <a:pt x="139" y="760"/>
                  </a:lnTo>
                  <a:lnTo>
                    <a:pt x="139" y="759"/>
                  </a:lnTo>
                  <a:lnTo>
                    <a:pt x="139" y="758"/>
                  </a:lnTo>
                  <a:lnTo>
                    <a:pt x="139" y="757"/>
                  </a:lnTo>
                  <a:lnTo>
                    <a:pt x="139" y="756"/>
                  </a:lnTo>
                  <a:lnTo>
                    <a:pt x="139" y="755"/>
                  </a:lnTo>
                  <a:lnTo>
                    <a:pt x="139" y="753"/>
                  </a:lnTo>
                  <a:lnTo>
                    <a:pt x="139" y="752"/>
                  </a:lnTo>
                  <a:lnTo>
                    <a:pt x="138" y="751"/>
                  </a:lnTo>
                  <a:lnTo>
                    <a:pt x="138" y="750"/>
                  </a:lnTo>
                  <a:lnTo>
                    <a:pt x="137" y="750"/>
                  </a:lnTo>
                  <a:lnTo>
                    <a:pt x="137" y="749"/>
                  </a:lnTo>
                  <a:lnTo>
                    <a:pt x="137" y="748"/>
                  </a:lnTo>
                  <a:lnTo>
                    <a:pt x="137" y="746"/>
                  </a:lnTo>
                  <a:lnTo>
                    <a:pt x="137" y="745"/>
                  </a:lnTo>
                  <a:lnTo>
                    <a:pt x="135" y="744"/>
                  </a:lnTo>
                  <a:lnTo>
                    <a:pt x="135" y="743"/>
                  </a:lnTo>
                  <a:lnTo>
                    <a:pt x="135" y="742"/>
                  </a:lnTo>
                  <a:lnTo>
                    <a:pt x="135" y="740"/>
                  </a:lnTo>
                  <a:lnTo>
                    <a:pt x="134" y="740"/>
                  </a:lnTo>
                  <a:lnTo>
                    <a:pt x="134" y="739"/>
                  </a:lnTo>
                  <a:lnTo>
                    <a:pt x="134" y="738"/>
                  </a:lnTo>
                  <a:lnTo>
                    <a:pt x="134" y="737"/>
                  </a:lnTo>
                  <a:lnTo>
                    <a:pt x="133" y="737"/>
                  </a:lnTo>
                  <a:lnTo>
                    <a:pt x="133" y="736"/>
                  </a:lnTo>
                  <a:lnTo>
                    <a:pt x="134" y="736"/>
                  </a:lnTo>
                  <a:lnTo>
                    <a:pt x="133" y="735"/>
                  </a:lnTo>
                  <a:lnTo>
                    <a:pt x="133" y="733"/>
                  </a:lnTo>
                  <a:lnTo>
                    <a:pt x="132" y="732"/>
                  </a:lnTo>
                  <a:lnTo>
                    <a:pt x="131" y="732"/>
                  </a:lnTo>
                  <a:lnTo>
                    <a:pt x="129" y="731"/>
                  </a:lnTo>
                  <a:lnTo>
                    <a:pt x="131" y="731"/>
                  </a:lnTo>
                  <a:lnTo>
                    <a:pt x="131" y="730"/>
                  </a:lnTo>
                  <a:lnTo>
                    <a:pt x="129" y="729"/>
                  </a:lnTo>
                  <a:lnTo>
                    <a:pt x="131" y="729"/>
                  </a:lnTo>
                  <a:lnTo>
                    <a:pt x="131" y="727"/>
                  </a:lnTo>
                  <a:lnTo>
                    <a:pt x="129" y="727"/>
                  </a:lnTo>
                  <a:lnTo>
                    <a:pt x="129" y="726"/>
                  </a:lnTo>
                  <a:lnTo>
                    <a:pt x="128" y="725"/>
                  </a:lnTo>
                  <a:lnTo>
                    <a:pt x="128" y="724"/>
                  </a:lnTo>
                  <a:lnTo>
                    <a:pt x="127" y="724"/>
                  </a:lnTo>
                  <a:lnTo>
                    <a:pt x="127" y="722"/>
                  </a:lnTo>
                  <a:lnTo>
                    <a:pt x="126" y="722"/>
                  </a:lnTo>
                  <a:lnTo>
                    <a:pt x="126" y="720"/>
                  </a:lnTo>
                  <a:lnTo>
                    <a:pt x="126" y="719"/>
                  </a:lnTo>
                  <a:lnTo>
                    <a:pt x="125" y="719"/>
                  </a:lnTo>
                  <a:lnTo>
                    <a:pt x="124" y="718"/>
                  </a:lnTo>
                  <a:lnTo>
                    <a:pt x="124" y="717"/>
                  </a:lnTo>
                  <a:lnTo>
                    <a:pt x="124" y="716"/>
                  </a:lnTo>
                  <a:lnTo>
                    <a:pt x="124" y="715"/>
                  </a:lnTo>
                  <a:lnTo>
                    <a:pt x="122" y="715"/>
                  </a:lnTo>
                  <a:lnTo>
                    <a:pt x="124" y="713"/>
                  </a:lnTo>
                  <a:lnTo>
                    <a:pt x="124" y="712"/>
                  </a:lnTo>
                  <a:lnTo>
                    <a:pt x="122" y="712"/>
                  </a:lnTo>
                  <a:lnTo>
                    <a:pt x="122" y="711"/>
                  </a:lnTo>
                  <a:lnTo>
                    <a:pt x="124" y="711"/>
                  </a:lnTo>
                  <a:lnTo>
                    <a:pt x="124" y="710"/>
                  </a:lnTo>
                  <a:lnTo>
                    <a:pt x="122" y="710"/>
                  </a:lnTo>
                  <a:lnTo>
                    <a:pt x="121" y="710"/>
                  </a:lnTo>
                  <a:lnTo>
                    <a:pt x="122" y="709"/>
                  </a:lnTo>
                  <a:lnTo>
                    <a:pt x="122" y="707"/>
                  </a:lnTo>
                  <a:lnTo>
                    <a:pt x="122" y="706"/>
                  </a:lnTo>
                  <a:lnTo>
                    <a:pt x="121" y="706"/>
                  </a:lnTo>
                  <a:lnTo>
                    <a:pt x="121" y="705"/>
                  </a:lnTo>
                  <a:lnTo>
                    <a:pt x="121" y="704"/>
                  </a:lnTo>
                  <a:lnTo>
                    <a:pt x="120" y="704"/>
                  </a:lnTo>
                  <a:lnTo>
                    <a:pt x="121" y="703"/>
                  </a:lnTo>
                  <a:lnTo>
                    <a:pt x="120" y="702"/>
                  </a:lnTo>
                  <a:lnTo>
                    <a:pt x="120" y="699"/>
                  </a:lnTo>
                  <a:lnTo>
                    <a:pt x="119" y="699"/>
                  </a:lnTo>
                  <a:lnTo>
                    <a:pt x="118" y="699"/>
                  </a:lnTo>
                  <a:lnTo>
                    <a:pt x="118" y="698"/>
                  </a:lnTo>
                  <a:lnTo>
                    <a:pt x="118" y="697"/>
                  </a:lnTo>
                  <a:lnTo>
                    <a:pt x="118" y="696"/>
                  </a:lnTo>
                  <a:lnTo>
                    <a:pt x="117" y="694"/>
                  </a:lnTo>
                  <a:lnTo>
                    <a:pt x="118" y="694"/>
                  </a:lnTo>
                  <a:lnTo>
                    <a:pt x="119" y="694"/>
                  </a:lnTo>
                  <a:lnTo>
                    <a:pt x="119" y="693"/>
                  </a:lnTo>
                  <a:lnTo>
                    <a:pt x="119" y="692"/>
                  </a:lnTo>
                  <a:lnTo>
                    <a:pt x="119" y="691"/>
                  </a:lnTo>
                  <a:lnTo>
                    <a:pt x="118" y="691"/>
                  </a:lnTo>
                  <a:lnTo>
                    <a:pt x="117" y="692"/>
                  </a:lnTo>
                  <a:lnTo>
                    <a:pt x="117" y="691"/>
                  </a:lnTo>
                  <a:lnTo>
                    <a:pt x="115" y="691"/>
                  </a:lnTo>
                  <a:lnTo>
                    <a:pt x="115" y="690"/>
                  </a:lnTo>
                  <a:lnTo>
                    <a:pt x="117" y="690"/>
                  </a:lnTo>
                  <a:lnTo>
                    <a:pt x="117" y="689"/>
                  </a:lnTo>
                  <a:lnTo>
                    <a:pt x="118" y="689"/>
                  </a:lnTo>
                  <a:lnTo>
                    <a:pt x="117" y="686"/>
                  </a:lnTo>
                  <a:lnTo>
                    <a:pt x="117" y="685"/>
                  </a:lnTo>
                  <a:lnTo>
                    <a:pt x="115" y="684"/>
                  </a:lnTo>
                  <a:lnTo>
                    <a:pt x="114" y="683"/>
                  </a:lnTo>
                  <a:lnTo>
                    <a:pt x="114" y="681"/>
                  </a:lnTo>
                  <a:lnTo>
                    <a:pt x="113" y="681"/>
                  </a:lnTo>
                  <a:lnTo>
                    <a:pt x="113" y="680"/>
                  </a:lnTo>
                  <a:lnTo>
                    <a:pt x="113" y="679"/>
                  </a:lnTo>
                  <a:lnTo>
                    <a:pt x="113" y="678"/>
                  </a:lnTo>
                  <a:lnTo>
                    <a:pt x="113" y="677"/>
                  </a:lnTo>
                  <a:lnTo>
                    <a:pt x="114" y="677"/>
                  </a:lnTo>
                  <a:lnTo>
                    <a:pt x="114" y="676"/>
                  </a:lnTo>
                  <a:lnTo>
                    <a:pt x="113" y="676"/>
                  </a:lnTo>
                  <a:lnTo>
                    <a:pt x="113" y="674"/>
                  </a:lnTo>
                  <a:lnTo>
                    <a:pt x="114" y="674"/>
                  </a:lnTo>
                  <a:lnTo>
                    <a:pt x="114" y="673"/>
                  </a:lnTo>
                  <a:lnTo>
                    <a:pt x="114" y="672"/>
                  </a:lnTo>
                  <a:lnTo>
                    <a:pt x="114" y="671"/>
                  </a:lnTo>
                  <a:lnTo>
                    <a:pt x="114" y="670"/>
                  </a:lnTo>
                  <a:lnTo>
                    <a:pt x="114" y="669"/>
                  </a:lnTo>
                  <a:lnTo>
                    <a:pt x="114" y="667"/>
                  </a:lnTo>
                  <a:lnTo>
                    <a:pt x="114" y="666"/>
                  </a:lnTo>
                  <a:lnTo>
                    <a:pt x="114" y="665"/>
                  </a:lnTo>
                  <a:lnTo>
                    <a:pt x="115" y="664"/>
                  </a:lnTo>
                  <a:lnTo>
                    <a:pt x="115" y="663"/>
                  </a:lnTo>
                  <a:lnTo>
                    <a:pt x="115" y="661"/>
                  </a:lnTo>
                  <a:lnTo>
                    <a:pt x="114" y="661"/>
                  </a:lnTo>
                  <a:lnTo>
                    <a:pt x="114" y="660"/>
                  </a:lnTo>
                  <a:lnTo>
                    <a:pt x="115" y="660"/>
                  </a:lnTo>
                  <a:lnTo>
                    <a:pt x="115" y="659"/>
                  </a:lnTo>
                  <a:lnTo>
                    <a:pt x="114" y="659"/>
                  </a:lnTo>
                  <a:lnTo>
                    <a:pt x="114" y="658"/>
                  </a:lnTo>
                  <a:lnTo>
                    <a:pt x="114" y="657"/>
                  </a:lnTo>
                  <a:lnTo>
                    <a:pt x="114" y="658"/>
                  </a:lnTo>
                  <a:lnTo>
                    <a:pt x="115" y="657"/>
                  </a:lnTo>
                  <a:lnTo>
                    <a:pt x="115" y="656"/>
                  </a:lnTo>
                  <a:lnTo>
                    <a:pt x="115" y="654"/>
                  </a:lnTo>
                  <a:lnTo>
                    <a:pt x="115" y="653"/>
                  </a:lnTo>
                  <a:lnTo>
                    <a:pt x="117" y="652"/>
                  </a:lnTo>
                  <a:lnTo>
                    <a:pt x="117" y="651"/>
                  </a:lnTo>
                  <a:lnTo>
                    <a:pt x="117" y="650"/>
                  </a:lnTo>
                  <a:lnTo>
                    <a:pt x="117" y="648"/>
                  </a:lnTo>
                  <a:lnTo>
                    <a:pt x="118" y="647"/>
                  </a:lnTo>
                  <a:lnTo>
                    <a:pt x="118" y="646"/>
                  </a:lnTo>
                  <a:lnTo>
                    <a:pt x="118" y="645"/>
                  </a:lnTo>
                  <a:lnTo>
                    <a:pt x="117" y="645"/>
                  </a:lnTo>
                  <a:lnTo>
                    <a:pt x="118" y="645"/>
                  </a:lnTo>
                  <a:lnTo>
                    <a:pt x="119" y="644"/>
                  </a:lnTo>
                  <a:lnTo>
                    <a:pt x="119" y="643"/>
                  </a:lnTo>
                  <a:lnTo>
                    <a:pt x="120" y="643"/>
                  </a:lnTo>
                  <a:lnTo>
                    <a:pt x="120" y="641"/>
                  </a:lnTo>
                  <a:lnTo>
                    <a:pt x="121" y="640"/>
                  </a:lnTo>
                  <a:lnTo>
                    <a:pt x="121" y="638"/>
                  </a:lnTo>
                  <a:lnTo>
                    <a:pt x="121" y="637"/>
                  </a:lnTo>
                  <a:lnTo>
                    <a:pt x="122" y="636"/>
                  </a:lnTo>
                  <a:lnTo>
                    <a:pt x="122" y="634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1"/>
                  </a:lnTo>
                  <a:lnTo>
                    <a:pt x="124" y="630"/>
                  </a:lnTo>
                  <a:lnTo>
                    <a:pt x="124" y="628"/>
                  </a:lnTo>
                  <a:lnTo>
                    <a:pt x="125" y="627"/>
                  </a:lnTo>
                  <a:lnTo>
                    <a:pt x="124" y="626"/>
                  </a:lnTo>
                  <a:lnTo>
                    <a:pt x="124" y="625"/>
                  </a:lnTo>
                  <a:lnTo>
                    <a:pt x="124" y="624"/>
                  </a:lnTo>
                  <a:lnTo>
                    <a:pt x="122" y="624"/>
                  </a:lnTo>
                  <a:lnTo>
                    <a:pt x="122" y="623"/>
                  </a:lnTo>
                  <a:lnTo>
                    <a:pt x="122" y="621"/>
                  </a:lnTo>
                  <a:lnTo>
                    <a:pt x="122" y="620"/>
                  </a:lnTo>
                  <a:lnTo>
                    <a:pt x="121" y="620"/>
                  </a:lnTo>
                  <a:lnTo>
                    <a:pt x="121" y="619"/>
                  </a:lnTo>
                  <a:lnTo>
                    <a:pt x="120" y="619"/>
                  </a:lnTo>
                  <a:lnTo>
                    <a:pt x="120" y="618"/>
                  </a:lnTo>
                  <a:lnTo>
                    <a:pt x="120" y="617"/>
                  </a:lnTo>
                  <a:lnTo>
                    <a:pt x="120" y="615"/>
                  </a:lnTo>
                  <a:lnTo>
                    <a:pt x="121" y="614"/>
                  </a:lnTo>
                  <a:lnTo>
                    <a:pt x="121" y="613"/>
                  </a:lnTo>
                  <a:lnTo>
                    <a:pt x="121" y="612"/>
                  </a:lnTo>
                  <a:lnTo>
                    <a:pt x="121" y="611"/>
                  </a:lnTo>
                  <a:lnTo>
                    <a:pt x="120" y="611"/>
                  </a:lnTo>
                  <a:lnTo>
                    <a:pt x="121" y="610"/>
                  </a:lnTo>
                  <a:lnTo>
                    <a:pt x="120" y="608"/>
                  </a:lnTo>
                  <a:lnTo>
                    <a:pt x="120" y="607"/>
                  </a:lnTo>
                  <a:lnTo>
                    <a:pt x="120" y="606"/>
                  </a:lnTo>
                  <a:lnTo>
                    <a:pt x="120" y="605"/>
                  </a:lnTo>
                  <a:lnTo>
                    <a:pt x="121" y="604"/>
                  </a:lnTo>
                  <a:lnTo>
                    <a:pt x="120" y="604"/>
                  </a:lnTo>
                  <a:lnTo>
                    <a:pt x="120" y="602"/>
                  </a:lnTo>
                  <a:lnTo>
                    <a:pt x="120" y="601"/>
                  </a:lnTo>
                  <a:lnTo>
                    <a:pt x="120" y="600"/>
                  </a:lnTo>
                  <a:lnTo>
                    <a:pt x="119" y="599"/>
                  </a:lnTo>
                  <a:lnTo>
                    <a:pt x="119" y="597"/>
                  </a:lnTo>
                  <a:lnTo>
                    <a:pt x="119" y="595"/>
                  </a:lnTo>
                  <a:lnTo>
                    <a:pt x="119" y="594"/>
                  </a:lnTo>
                  <a:lnTo>
                    <a:pt x="118" y="593"/>
                  </a:lnTo>
                  <a:lnTo>
                    <a:pt x="118" y="592"/>
                  </a:lnTo>
                  <a:lnTo>
                    <a:pt x="117" y="591"/>
                  </a:lnTo>
                  <a:lnTo>
                    <a:pt x="117" y="590"/>
                  </a:lnTo>
                  <a:lnTo>
                    <a:pt x="115" y="588"/>
                  </a:lnTo>
                  <a:lnTo>
                    <a:pt x="114" y="588"/>
                  </a:lnTo>
                  <a:lnTo>
                    <a:pt x="114" y="587"/>
                  </a:lnTo>
                  <a:lnTo>
                    <a:pt x="113" y="586"/>
                  </a:lnTo>
                  <a:lnTo>
                    <a:pt x="112" y="586"/>
                  </a:lnTo>
                  <a:lnTo>
                    <a:pt x="112" y="585"/>
                  </a:lnTo>
                  <a:lnTo>
                    <a:pt x="112" y="584"/>
                  </a:lnTo>
                  <a:lnTo>
                    <a:pt x="112" y="582"/>
                  </a:lnTo>
                  <a:lnTo>
                    <a:pt x="112" y="581"/>
                  </a:lnTo>
                  <a:lnTo>
                    <a:pt x="112" y="580"/>
                  </a:lnTo>
                  <a:lnTo>
                    <a:pt x="111" y="580"/>
                  </a:lnTo>
                  <a:lnTo>
                    <a:pt x="111" y="579"/>
                  </a:lnTo>
                  <a:lnTo>
                    <a:pt x="111" y="578"/>
                  </a:lnTo>
                  <a:lnTo>
                    <a:pt x="111" y="577"/>
                  </a:lnTo>
                  <a:lnTo>
                    <a:pt x="111" y="575"/>
                  </a:lnTo>
                  <a:lnTo>
                    <a:pt x="111" y="574"/>
                  </a:lnTo>
                  <a:lnTo>
                    <a:pt x="111" y="573"/>
                  </a:lnTo>
                  <a:lnTo>
                    <a:pt x="111" y="572"/>
                  </a:lnTo>
                  <a:lnTo>
                    <a:pt x="111" y="571"/>
                  </a:lnTo>
                  <a:lnTo>
                    <a:pt x="111" y="569"/>
                  </a:lnTo>
                  <a:lnTo>
                    <a:pt x="111" y="568"/>
                  </a:lnTo>
                  <a:lnTo>
                    <a:pt x="111" y="567"/>
                  </a:lnTo>
                  <a:lnTo>
                    <a:pt x="109" y="566"/>
                  </a:lnTo>
                  <a:lnTo>
                    <a:pt x="109" y="565"/>
                  </a:lnTo>
                  <a:lnTo>
                    <a:pt x="109" y="562"/>
                  </a:lnTo>
                  <a:lnTo>
                    <a:pt x="108" y="562"/>
                  </a:lnTo>
                  <a:lnTo>
                    <a:pt x="108" y="561"/>
                  </a:lnTo>
                  <a:lnTo>
                    <a:pt x="108" y="560"/>
                  </a:lnTo>
                  <a:lnTo>
                    <a:pt x="108" y="559"/>
                  </a:lnTo>
                  <a:lnTo>
                    <a:pt x="107" y="558"/>
                  </a:lnTo>
                  <a:lnTo>
                    <a:pt x="106" y="558"/>
                  </a:lnTo>
                  <a:lnTo>
                    <a:pt x="106" y="557"/>
                  </a:lnTo>
                  <a:lnTo>
                    <a:pt x="105" y="557"/>
                  </a:lnTo>
                  <a:lnTo>
                    <a:pt x="104" y="555"/>
                  </a:lnTo>
                  <a:lnTo>
                    <a:pt x="102" y="555"/>
                  </a:lnTo>
                  <a:lnTo>
                    <a:pt x="101" y="554"/>
                  </a:lnTo>
                  <a:lnTo>
                    <a:pt x="100" y="553"/>
                  </a:lnTo>
                  <a:lnTo>
                    <a:pt x="99" y="552"/>
                  </a:lnTo>
                  <a:lnTo>
                    <a:pt x="98" y="551"/>
                  </a:lnTo>
                  <a:lnTo>
                    <a:pt x="96" y="551"/>
                  </a:lnTo>
                  <a:lnTo>
                    <a:pt x="96" y="549"/>
                  </a:lnTo>
                  <a:lnTo>
                    <a:pt x="96" y="548"/>
                  </a:lnTo>
                  <a:lnTo>
                    <a:pt x="95" y="547"/>
                  </a:lnTo>
                  <a:lnTo>
                    <a:pt x="95" y="546"/>
                  </a:lnTo>
                  <a:lnTo>
                    <a:pt x="95" y="545"/>
                  </a:lnTo>
                  <a:lnTo>
                    <a:pt x="94" y="544"/>
                  </a:lnTo>
                  <a:lnTo>
                    <a:pt x="94" y="542"/>
                  </a:lnTo>
                  <a:lnTo>
                    <a:pt x="94" y="541"/>
                  </a:lnTo>
                  <a:lnTo>
                    <a:pt x="93" y="541"/>
                  </a:lnTo>
                  <a:lnTo>
                    <a:pt x="93" y="540"/>
                  </a:lnTo>
                  <a:lnTo>
                    <a:pt x="93" y="539"/>
                  </a:lnTo>
                  <a:lnTo>
                    <a:pt x="92" y="539"/>
                  </a:lnTo>
                  <a:lnTo>
                    <a:pt x="92" y="538"/>
                  </a:lnTo>
                  <a:lnTo>
                    <a:pt x="91" y="538"/>
                  </a:lnTo>
                  <a:lnTo>
                    <a:pt x="89" y="536"/>
                  </a:lnTo>
                  <a:lnTo>
                    <a:pt x="88" y="535"/>
                  </a:lnTo>
                  <a:lnTo>
                    <a:pt x="87" y="534"/>
                  </a:lnTo>
                  <a:lnTo>
                    <a:pt x="87" y="533"/>
                  </a:lnTo>
                  <a:lnTo>
                    <a:pt x="86" y="532"/>
                  </a:lnTo>
                  <a:lnTo>
                    <a:pt x="86" y="531"/>
                  </a:lnTo>
                  <a:lnTo>
                    <a:pt x="85" y="529"/>
                  </a:lnTo>
                  <a:lnTo>
                    <a:pt x="85" y="528"/>
                  </a:lnTo>
                  <a:lnTo>
                    <a:pt x="83" y="528"/>
                  </a:lnTo>
                  <a:lnTo>
                    <a:pt x="83" y="527"/>
                  </a:lnTo>
                  <a:lnTo>
                    <a:pt x="83" y="526"/>
                  </a:lnTo>
                  <a:lnTo>
                    <a:pt x="82" y="525"/>
                  </a:lnTo>
                  <a:lnTo>
                    <a:pt x="81" y="523"/>
                  </a:lnTo>
                  <a:lnTo>
                    <a:pt x="80" y="523"/>
                  </a:lnTo>
                  <a:lnTo>
                    <a:pt x="80" y="522"/>
                  </a:lnTo>
                  <a:lnTo>
                    <a:pt x="79" y="521"/>
                  </a:lnTo>
                  <a:lnTo>
                    <a:pt x="79" y="520"/>
                  </a:lnTo>
                  <a:lnTo>
                    <a:pt x="78" y="520"/>
                  </a:lnTo>
                  <a:lnTo>
                    <a:pt x="78" y="519"/>
                  </a:lnTo>
                  <a:lnTo>
                    <a:pt x="76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4" y="515"/>
                  </a:lnTo>
                  <a:lnTo>
                    <a:pt x="73" y="514"/>
                  </a:lnTo>
                  <a:lnTo>
                    <a:pt x="73" y="513"/>
                  </a:lnTo>
                  <a:lnTo>
                    <a:pt x="72" y="513"/>
                  </a:lnTo>
                  <a:lnTo>
                    <a:pt x="72" y="512"/>
                  </a:lnTo>
                  <a:lnTo>
                    <a:pt x="71" y="512"/>
                  </a:lnTo>
                  <a:lnTo>
                    <a:pt x="69" y="511"/>
                  </a:lnTo>
                  <a:lnTo>
                    <a:pt x="68" y="511"/>
                  </a:lnTo>
                  <a:lnTo>
                    <a:pt x="67" y="509"/>
                  </a:lnTo>
                  <a:lnTo>
                    <a:pt x="66" y="511"/>
                  </a:lnTo>
                  <a:lnTo>
                    <a:pt x="65" y="511"/>
                  </a:lnTo>
                  <a:lnTo>
                    <a:pt x="65" y="509"/>
                  </a:lnTo>
                  <a:lnTo>
                    <a:pt x="63" y="508"/>
                  </a:lnTo>
                  <a:lnTo>
                    <a:pt x="63" y="507"/>
                  </a:lnTo>
                  <a:lnTo>
                    <a:pt x="63" y="506"/>
                  </a:lnTo>
                  <a:lnTo>
                    <a:pt x="63" y="503"/>
                  </a:lnTo>
                  <a:lnTo>
                    <a:pt x="63" y="502"/>
                  </a:lnTo>
                  <a:lnTo>
                    <a:pt x="63" y="501"/>
                  </a:lnTo>
                  <a:lnTo>
                    <a:pt x="63" y="500"/>
                  </a:lnTo>
                  <a:lnTo>
                    <a:pt x="63" y="499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1" y="495"/>
                  </a:lnTo>
                  <a:lnTo>
                    <a:pt x="60" y="494"/>
                  </a:lnTo>
                  <a:lnTo>
                    <a:pt x="60" y="493"/>
                  </a:lnTo>
                  <a:lnTo>
                    <a:pt x="59" y="492"/>
                  </a:lnTo>
                  <a:lnTo>
                    <a:pt x="59" y="490"/>
                  </a:lnTo>
                  <a:lnTo>
                    <a:pt x="58" y="489"/>
                  </a:lnTo>
                  <a:lnTo>
                    <a:pt x="56" y="489"/>
                  </a:lnTo>
                  <a:lnTo>
                    <a:pt x="55" y="488"/>
                  </a:lnTo>
                  <a:lnTo>
                    <a:pt x="54" y="488"/>
                  </a:lnTo>
                  <a:lnTo>
                    <a:pt x="54" y="487"/>
                  </a:lnTo>
                  <a:lnTo>
                    <a:pt x="53" y="487"/>
                  </a:lnTo>
                  <a:lnTo>
                    <a:pt x="52" y="487"/>
                  </a:lnTo>
                  <a:lnTo>
                    <a:pt x="52" y="486"/>
                  </a:lnTo>
                  <a:lnTo>
                    <a:pt x="50" y="486"/>
                  </a:lnTo>
                  <a:lnTo>
                    <a:pt x="49" y="486"/>
                  </a:lnTo>
                  <a:lnTo>
                    <a:pt x="48" y="486"/>
                  </a:lnTo>
                  <a:lnTo>
                    <a:pt x="48" y="485"/>
                  </a:lnTo>
                  <a:lnTo>
                    <a:pt x="47" y="485"/>
                  </a:lnTo>
                  <a:lnTo>
                    <a:pt x="46" y="485"/>
                  </a:lnTo>
                  <a:lnTo>
                    <a:pt x="45" y="483"/>
                  </a:lnTo>
                  <a:lnTo>
                    <a:pt x="43" y="483"/>
                  </a:lnTo>
                  <a:lnTo>
                    <a:pt x="42" y="482"/>
                  </a:lnTo>
                  <a:lnTo>
                    <a:pt x="42" y="481"/>
                  </a:lnTo>
                  <a:lnTo>
                    <a:pt x="41" y="480"/>
                  </a:lnTo>
                  <a:lnTo>
                    <a:pt x="40" y="479"/>
                  </a:lnTo>
                  <a:lnTo>
                    <a:pt x="39" y="478"/>
                  </a:lnTo>
                  <a:lnTo>
                    <a:pt x="39" y="476"/>
                  </a:lnTo>
                  <a:lnTo>
                    <a:pt x="38" y="475"/>
                  </a:lnTo>
                  <a:lnTo>
                    <a:pt x="36" y="475"/>
                  </a:lnTo>
                  <a:lnTo>
                    <a:pt x="36" y="474"/>
                  </a:lnTo>
                  <a:lnTo>
                    <a:pt x="35" y="473"/>
                  </a:lnTo>
                  <a:lnTo>
                    <a:pt x="34" y="473"/>
                  </a:lnTo>
                  <a:lnTo>
                    <a:pt x="34" y="472"/>
                  </a:lnTo>
                  <a:lnTo>
                    <a:pt x="33" y="472"/>
                  </a:lnTo>
                  <a:lnTo>
                    <a:pt x="33" y="470"/>
                  </a:lnTo>
                  <a:lnTo>
                    <a:pt x="32" y="470"/>
                  </a:lnTo>
                  <a:lnTo>
                    <a:pt x="30" y="470"/>
                  </a:lnTo>
                  <a:lnTo>
                    <a:pt x="29" y="469"/>
                  </a:lnTo>
                  <a:lnTo>
                    <a:pt x="28" y="469"/>
                  </a:lnTo>
                  <a:lnTo>
                    <a:pt x="28" y="468"/>
                  </a:lnTo>
                  <a:lnTo>
                    <a:pt x="27" y="467"/>
                  </a:lnTo>
                  <a:lnTo>
                    <a:pt x="26" y="466"/>
                  </a:lnTo>
                  <a:lnTo>
                    <a:pt x="25" y="466"/>
                  </a:lnTo>
                  <a:lnTo>
                    <a:pt x="23" y="465"/>
                  </a:lnTo>
                  <a:lnTo>
                    <a:pt x="22" y="465"/>
                  </a:lnTo>
                  <a:lnTo>
                    <a:pt x="22" y="463"/>
                  </a:lnTo>
                  <a:lnTo>
                    <a:pt x="21" y="463"/>
                  </a:lnTo>
                  <a:lnTo>
                    <a:pt x="21" y="462"/>
                  </a:lnTo>
                  <a:lnTo>
                    <a:pt x="20" y="462"/>
                  </a:lnTo>
                  <a:lnTo>
                    <a:pt x="20" y="461"/>
                  </a:lnTo>
                  <a:lnTo>
                    <a:pt x="19" y="461"/>
                  </a:lnTo>
                  <a:lnTo>
                    <a:pt x="19" y="460"/>
                  </a:lnTo>
                  <a:lnTo>
                    <a:pt x="17" y="460"/>
                  </a:lnTo>
                  <a:lnTo>
                    <a:pt x="17" y="459"/>
                  </a:lnTo>
                  <a:lnTo>
                    <a:pt x="16" y="457"/>
                  </a:lnTo>
                  <a:lnTo>
                    <a:pt x="16" y="456"/>
                  </a:lnTo>
                  <a:lnTo>
                    <a:pt x="15" y="455"/>
                  </a:lnTo>
                  <a:lnTo>
                    <a:pt x="14" y="455"/>
                  </a:lnTo>
                  <a:lnTo>
                    <a:pt x="14" y="454"/>
                  </a:lnTo>
                  <a:lnTo>
                    <a:pt x="13" y="454"/>
                  </a:lnTo>
                  <a:lnTo>
                    <a:pt x="12" y="454"/>
                  </a:lnTo>
                  <a:lnTo>
                    <a:pt x="12" y="453"/>
                  </a:lnTo>
                  <a:lnTo>
                    <a:pt x="10" y="453"/>
                  </a:lnTo>
                  <a:lnTo>
                    <a:pt x="10" y="452"/>
                  </a:lnTo>
                  <a:lnTo>
                    <a:pt x="9" y="450"/>
                  </a:lnTo>
                  <a:lnTo>
                    <a:pt x="9" y="449"/>
                  </a:lnTo>
                  <a:lnTo>
                    <a:pt x="9" y="448"/>
                  </a:lnTo>
                  <a:lnTo>
                    <a:pt x="9" y="447"/>
                  </a:lnTo>
                  <a:lnTo>
                    <a:pt x="8" y="446"/>
                  </a:lnTo>
                  <a:lnTo>
                    <a:pt x="9" y="446"/>
                  </a:lnTo>
                  <a:lnTo>
                    <a:pt x="9" y="444"/>
                  </a:lnTo>
                  <a:lnTo>
                    <a:pt x="9" y="443"/>
                  </a:lnTo>
                  <a:lnTo>
                    <a:pt x="9" y="442"/>
                  </a:lnTo>
                  <a:lnTo>
                    <a:pt x="10" y="442"/>
                  </a:lnTo>
                  <a:lnTo>
                    <a:pt x="10" y="441"/>
                  </a:lnTo>
                  <a:lnTo>
                    <a:pt x="10" y="440"/>
                  </a:lnTo>
                  <a:lnTo>
                    <a:pt x="10" y="439"/>
                  </a:lnTo>
                  <a:lnTo>
                    <a:pt x="12" y="437"/>
                  </a:lnTo>
                  <a:lnTo>
                    <a:pt x="12" y="436"/>
                  </a:lnTo>
                  <a:lnTo>
                    <a:pt x="12" y="435"/>
                  </a:lnTo>
                  <a:lnTo>
                    <a:pt x="12" y="434"/>
                  </a:lnTo>
                  <a:lnTo>
                    <a:pt x="10" y="432"/>
                  </a:lnTo>
                  <a:lnTo>
                    <a:pt x="9" y="430"/>
                  </a:lnTo>
                  <a:lnTo>
                    <a:pt x="9" y="429"/>
                  </a:lnTo>
                  <a:lnTo>
                    <a:pt x="9" y="428"/>
                  </a:lnTo>
                  <a:lnTo>
                    <a:pt x="9" y="427"/>
                  </a:lnTo>
                  <a:lnTo>
                    <a:pt x="9" y="426"/>
                  </a:lnTo>
                  <a:lnTo>
                    <a:pt x="8" y="424"/>
                  </a:lnTo>
                  <a:lnTo>
                    <a:pt x="8" y="423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8" y="420"/>
                  </a:lnTo>
                  <a:lnTo>
                    <a:pt x="8" y="419"/>
                  </a:lnTo>
                  <a:lnTo>
                    <a:pt x="7" y="416"/>
                  </a:lnTo>
                  <a:lnTo>
                    <a:pt x="6" y="416"/>
                  </a:lnTo>
                  <a:lnTo>
                    <a:pt x="6" y="415"/>
                  </a:lnTo>
                  <a:lnTo>
                    <a:pt x="4" y="414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2" y="410"/>
                  </a:lnTo>
                  <a:lnTo>
                    <a:pt x="2" y="409"/>
                  </a:lnTo>
                  <a:lnTo>
                    <a:pt x="1" y="409"/>
                  </a:lnTo>
                  <a:lnTo>
                    <a:pt x="1" y="408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0" y="406"/>
                  </a:lnTo>
                  <a:lnTo>
                    <a:pt x="0" y="404"/>
                  </a:lnTo>
                  <a:lnTo>
                    <a:pt x="0" y="403"/>
                  </a:lnTo>
                  <a:lnTo>
                    <a:pt x="1" y="402"/>
                  </a:lnTo>
                  <a:lnTo>
                    <a:pt x="1" y="401"/>
                  </a:lnTo>
                  <a:lnTo>
                    <a:pt x="2" y="400"/>
                  </a:lnTo>
                  <a:lnTo>
                    <a:pt x="2" y="399"/>
                  </a:lnTo>
                  <a:lnTo>
                    <a:pt x="2" y="397"/>
                  </a:lnTo>
                  <a:lnTo>
                    <a:pt x="3" y="397"/>
                  </a:lnTo>
                  <a:lnTo>
                    <a:pt x="3" y="396"/>
                  </a:lnTo>
                  <a:lnTo>
                    <a:pt x="3" y="395"/>
                  </a:lnTo>
                  <a:lnTo>
                    <a:pt x="3" y="394"/>
                  </a:lnTo>
                  <a:lnTo>
                    <a:pt x="4" y="393"/>
                  </a:lnTo>
                  <a:lnTo>
                    <a:pt x="4" y="391"/>
                  </a:lnTo>
                  <a:lnTo>
                    <a:pt x="4" y="390"/>
                  </a:lnTo>
                  <a:lnTo>
                    <a:pt x="4" y="389"/>
                  </a:lnTo>
                  <a:lnTo>
                    <a:pt x="4" y="388"/>
                  </a:lnTo>
                  <a:lnTo>
                    <a:pt x="4" y="387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6" y="383"/>
                  </a:lnTo>
                  <a:lnTo>
                    <a:pt x="7" y="381"/>
                  </a:lnTo>
                  <a:lnTo>
                    <a:pt x="7" y="380"/>
                  </a:lnTo>
                  <a:lnTo>
                    <a:pt x="8" y="378"/>
                  </a:lnTo>
                  <a:lnTo>
                    <a:pt x="8" y="377"/>
                  </a:lnTo>
                  <a:lnTo>
                    <a:pt x="8" y="376"/>
                  </a:lnTo>
                  <a:lnTo>
                    <a:pt x="9" y="376"/>
                  </a:lnTo>
                  <a:lnTo>
                    <a:pt x="9" y="375"/>
                  </a:lnTo>
                  <a:lnTo>
                    <a:pt x="9" y="374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70"/>
                  </a:lnTo>
                  <a:lnTo>
                    <a:pt x="12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4" y="363"/>
                  </a:lnTo>
                  <a:lnTo>
                    <a:pt x="14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5" y="358"/>
                  </a:lnTo>
                  <a:lnTo>
                    <a:pt x="16" y="357"/>
                  </a:lnTo>
                  <a:lnTo>
                    <a:pt x="16" y="356"/>
                  </a:lnTo>
                  <a:lnTo>
                    <a:pt x="17" y="356"/>
                  </a:lnTo>
                  <a:lnTo>
                    <a:pt x="17" y="355"/>
                  </a:lnTo>
                  <a:lnTo>
                    <a:pt x="17" y="354"/>
                  </a:lnTo>
                  <a:lnTo>
                    <a:pt x="19" y="353"/>
                  </a:lnTo>
                  <a:lnTo>
                    <a:pt x="19" y="354"/>
                  </a:lnTo>
                  <a:lnTo>
                    <a:pt x="17" y="355"/>
                  </a:lnTo>
                  <a:lnTo>
                    <a:pt x="17" y="356"/>
                  </a:lnTo>
                  <a:lnTo>
                    <a:pt x="19" y="356"/>
                  </a:lnTo>
                  <a:lnTo>
                    <a:pt x="20" y="357"/>
                  </a:lnTo>
                  <a:lnTo>
                    <a:pt x="21" y="358"/>
                  </a:lnTo>
                  <a:lnTo>
                    <a:pt x="21" y="357"/>
                  </a:lnTo>
                  <a:lnTo>
                    <a:pt x="21" y="356"/>
                  </a:lnTo>
                  <a:lnTo>
                    <a:pt x="22" y="355"/>
                  </a:lnTo>
                  <a:lnTo>
                    <a:pt x="23" y="355"/>
                  </a:lnTo>
                  <a:lnTo>
                    <a:pt x="23" y="354"/>
                  </a:lnTo>
                  <a:lnTo>
                    <a:pt x="22" y="355"/>
                  </a:lnTo>
                  <a:lnTo>
                    <a:pt x="21" y="354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20" y="351"/>
                  </a:lnTo>
                  <a:lnTo>
                    <a:pt x="21" y="350"/>
                  </a:lnTo>
                  <a:lnTo>
                    <a:pt x="22" y="348"/>
                  </a:lnTo>
                  <a:lnTo>
                    <a:pt x="21" y="348"/>
                  </a:lnTo>
                  <a:lnTo>
                    <a:pt x="20" y="350"/>
                  </a:lnTo>
                  <a:lnTo>
                    <a:pt x="20" y="351"/>
                  </a:lnTo>
                  <a:lnTo>
                    <a:pt x="20" y="353"/>
                  </a:lnTo>
                  <a:lnTo>
                    <a:pt x="19" y="351"/>
                  </a:lnTo>
                  <a:lnTo>
                    <a:pt x="20" y="350"/>
                  </a:lnTo>
                  <a:lnTo>
                    <a:pt x="21" y="348"/>
                  </a:lnTo>
                  <a:lnTo>
                    <a:pt x="21" y="347"/>
                  </a:lnTo>
                  <a:lnTo>
                    <a:pt x="22" y="347"/>
                  </a:lnTo>
                  <a:lnTo>
                    <a:pt x="22" y="345"/>
                  </a:lnTo>
                  <a:lnTo>
                    <a:pt x="22" y="344"/>
                  </a:lnTo>
                  <a:lnTo>
                    <a:pt x="23" y="343"/>
                  </a:lnTo>
                  <a:lnTo>
                    <a:pt x="23" y="342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6" y="338"/>
                  </a:lnTo>
                  <a:lnTo>
                    <a:pt x="26" y="337"/>
                  </a:lnTo>
                  <a:lnTo>
                    <a:pt x="27" y="337"/>
                  </a:lnTo>
                  <a:lnTo>
                    <a:pt x="27" y="336"/>
                  </a:lnTo>
                  <a:lnTo>
                    <a:pt x="28" y="335"/>
                  </a:lnTo>
                  <a:lnTo>
                    <a:pt x="28" y="334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30" y="330"/>
                  </a:lnTo>
                  <a:lnTo>
                    <a:pt x="30" y="329"/>
                  </a:lnTo>
                  <a:lnTo>
                    <a:pt x="32" y="328"/>
                  </a:lnTo>
                  <a:lnTo>
                    <a:pt x="32" y="327"/>
                  </a:lnTo>
                  <a:lnTo>
                    <a:pt x="33" y="327"/>
                  </a:lnTo>
                  <a:lnTo>
                    <a:pt x="33" y="325"/>
                  </a:lnTo>
                  <a:lnTo>
                    <a:pt x="33" y="324"/>
                  </a:lnTo>
                  <a:lnTo>
                    <a:pt x="34" y="323"/>
                  </a:lnTo>
                  <a:lnTo>
                    <a:pt x="34" y="324"/>
                  </a:lnTo>
                  <a:lnTo>
                    <a:pt x="34" y="325"/>
                  </a:lnTo>
                  <a:lnTo>
                    <a:pt x="35" y="325"/>
                  </a:lnTo>
                  <a:lnTo>
                    <a:pt x="35" y="327"/>
                  </a:lnTo>
                  <a:lnTo>
                    <a:pt x="34" y="327"/>
                  </a:lnTo>
                  <a:lnTo>
                    <a:pt x="33" y="328"/>
                  </a:lnTo>
                  <a:lnTo>
                    <a:pt x="32" y="330"/>
                  </a:lnTo>
                  <a:lnTo>
                    <a:pt x="30" y="330"/>
                  </a:lnTo>
                  <a:lnTo>
                    <a:pt x="30" y="331"/>
                  </a:lnTo>
                  <a:lnTo>
                    <a:pt x="29" y="332"/>
                  </a:lnTo>
                  <a:lnTo>
                    <a:pt x="29" y="334"/>
                  </a:lnTo>
                  <a:lnTo>
                    <a:pt x="29" y="335"/>
                  </a:lnTo>
                  <a:lnTo>
                    <a:pt x="28" y="335"/>
                  </a:lnTo>
                  <a:lnTo>
                    <a:pt x="28" y="336"/>
                  </a:lnTo>
                  <a:lnTo>
                    <a:pt x="28" y="337"/>
                  </a:lnTo>
                  <a:lnTo>
                    <a:pt x="27" y="337"/>
                  </a:lnTo>
                  <a:lnTo>
                    <a:pt x="27" y="338"/>
                  </a:lnTo>
                  <a:lnTo>
                    <a:pt x="28" y="338"/>
                  </a:lnTo>
                  <a:lnTo>
                    <a:pt x="29" y="338"/>
                  </a:lnTo>
                  <a:lnTo>
                    <a:pt x="30" y="338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40"/>
                  </a:lnTo>
                  <a:lnTo>
                    <a:pt x="34" y="341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1"/>
                  </a:lnTo>
                  <a:lnTo>
                    <a:pt x="36" y="340"/>
                  </a:lnTo>
                  <a:lnTo>
                    <a:pt x="36" y="338"/>
                  </a:lnTo>
                  <a:lnTo>
                    <a:pt x="36" y="337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8" y="335"/>
                  </a:lnTo>
                  <a:lnTo>
                    <a:pt x="38" y="334"/>
                  </a:lnTo>
                  <a:lnTo>
                    <a:pt x="36" y="334"/>
                  </a:lnTo>
                  <a:lnTo>
                    <a:pt x="36" y="332"/>
                  </a:lnTo>
                  <a:lnTo>
                    <a:pt x="38" y="329"/>
                  </a:lnTo>
                  <a:lnTo>
                    <a:pt x="36" y="329"/>
                  </a:lnTo>
                  <a:lnTo>
                    <a:pt x="36" y="328"/>
                  </a:lnTo>
                  <a:lnTo>
                    <a:pt x="36" y="327"/>
                  </a:lnTo>
                  <a:lnTo>
                    <a:pt x="39" y="327"/>
                  </a:lnTo>
                  <a:lnTo>
                    <a:pt x="40" y="327"/>
                  </a:lnTo>
                  <a:lnTo>
                    <a:pt x="41" y="324"/>
                  </a:lnTo>
                  <a:lnTo>
                    <a:pt x="40" y="322"/>
                  </a:lnTo>
                  <a:lnTo>
                    <a:pt x="40" y="320"/>
                  </a:lnTo>
                  <a:lnTo>
                    <a:pt x="41" y="320"/>
                  </a:lnTo>
                  <a:lnTo>
                    <a:pt x="40" y="321"/>
                  </a:lnTo>
                  <a:lnTo>
                    <a:pt x="41" y="322"/>
                  </a:lnTo>
                  <a:lnTo>
                    <a:pt x="41" y="323"/>
                  </a:lnTo>
                  <a:lnTo>
                    <a:pt x="41" y="322"/>
                  </a:lnTo>
                  <a:lnTo>
                    <a:pt x="41" y="321"/>
                  </a:lnTo>
                  <a:lnTo>
                    <a:pt x="41" y="320"/>
                  </a:lnTo>
                  <a:lnTo>
                    <a:pt x="41" y="318"/>
                  </a:lnTo>
                  <a:lnTo>
                    <a:pt x="41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2" y="314"/>
                  </a:lnTo>
                  <a:lnTo>
                    <a:pt x="43" y="312"/>
                  </a:lnTo>
                  <a:lnTo>
                    <a:pt x="45" y="311"/>
                  </a:lnTo>
                  <a:lnTo>
                    <a:pt x="46" y="311"/>
                  </a:lnTo>
                  <a:lnTo>
                    <a:pt x="48" y="311"/>
                  </a:lnTo>
                  <a:lnTo>
                    <a:pt x="49" y="310"/>
                  </a:lnTo>
                  <a:lnTo>
                    <a:pt x="50" y="310"/>
                  </a:lnTo>
                  <a:lnTo>
                    <a:pt x="52" y="311"/>
                  </a:lnTo>
                  <a:lnTo>
                    <a:pt x="53" y="312"/>
                  </a:lnTo>
                  <a:lnTo>
                    <a:pt x="53" y="311"/>
                  </a:lnTo>
                  <a:lnTo>
                    <a:pt x="54" y="311"/>
                  </a:lnTo>
                  <a:lnTo>
                    <a:pt x="53" y="311"/>
                  </a:lnTo>
                  <a:lnTo>
                    <a:pt x="52" y="311"/>
                  </a:lnTo>
                  <a:lnTo>
                    <a:pt x="52" y="310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2" y="310"/>
                  </a:lnTo>
                  <a:lnTo>
                    <a:pt x="53" y="310"/>
                  </a:lnTo>
                  <a:lnTo>
                    <a:pt x="53" y="311"/>
                  </a:lnTo>
                  <a:lnTo>
                    <a:pt x="54" y="311"/>
                  </a:lnTo>
                  <a:lnTo>
                    <a:pt x="55" y="311"/>
                  </a:lnTo>
                  <a:lnTo>
                    <a:pt x="55" y="310"/>
                  </a:lnTo>
                  <a:lnTo>
                    <a:pt x="56" y="310"/>
                  </a:lnTo>
                  <a:lnTo>
                    <a:pt x="56" y="309"/>
                  </a:lnTo>
                  <a:lnTo>
                    <a:pt x="58" y="309"/>
                  </a:lnTo>
                  <a:lnTo>
                    <a:pt x="59" y="309"/>
                  </a:lnTo>
                  <a:lnTo>
                    <a:pt x="59" y="308"/>
                  </a:lnTo>
                  <a:lnTo>
                    <a:pt x="60" y="308"/>
                  </a:lnTo>
                  <a:lnTo>
                    <a:pt x="61" y="307"/>
                  </a:lnTo>
                  <a:lnTo>
                    <a:pt x="62" y="307"/>
                  </a:lnTo>
                  <a:lnTo>
                    <a:pt x="62" y="305"/>
                  </a:lnTo>
                  <a:lnTo>
                    <a:pt x="62" y="304"/>
                  </a:lnTo>
                  <a:lnTo>
                    <a:pt x="62" y="303"/>
                  </a:lnTo>
                  <a:lnTo>
                    <a:pt x="62" y="302"/>
                  </a:lnTo>
                  <a:lnTo>
                    <a:pt x="62" y="301"/>
                  </a:lnTo>
                  <a:lnTo>
                    <a:pt x="62" y="299"/>
                  </a:lnTo>
                  <a:lnTo>
                    <a:pt x="61" y="299"/>
                  </a:lnTo>
                  <a:lnTo>
                    <a:pt x="60" y="298"/>
                  </a:lnTo>
                  <a:lnTo>
                    <a:pt x="60" y="297"/>
                  </a:lnTo>
                  <a:lnTo>
                    <a:pt x="59" y="297"/>
                  </a:lnTo>
                  <a:lnTo>
                    <a:pt x="58" y="297"/>
                  </a:lnTo>
                  <a:lnTo>
                    <a:pt x="58" y="298"/>
                  </a:lnTo>
                  <a:lnTo>
                    <a:pt x="56" y="298"/>
                  </a:lnTo>
                  <a:lnTo>
                    <a:pt x="55" y="298"/>
                  </a:lnTo>
                  <a:lnTo>
                    <a:pt x="54" y="297"/>
                  </a:lnTo>
                  <a:lnTo>
                    <a:pt x="53" y="296"/>
                  </a:lnTo>
                  <a:lnTo>
                    <a:pt x="52" y="296"/>
                  </a:lnTo>
                  <a:lnTo>
                    <a:pt x="50" y="296"/>
                  </a:lnTo>
                  <a:lnTo>
                    <a:pt x="50" y="295"/>
                  </a:lnTo>
                  <a:lnTo>
                    <a:pt x="50" y="294"/>
                  </a:lnTo>
                  <a:lnTo>
                    <a:pt x="52" y="292"/>
                  </a:lnTo>
                  <a:lnTo>
                    <a:pt x="53" y="292"/>
                  </a:lnTo>
                  <a:lnTo>
                    <a:pt x="53" y="291"/>
                  </a:lnTo>
                  <a:lnTo>
                    <a:pt x="53" y="290"/>
                  </a:lnTo>
                  <a:lnTo>
                    <a:pt x="53" y="289"/>
                  </a:lnTo>
                  <a:lnTo>
                    <a:pt x="54" y="288"/>
                  </a:lnTo>
                  <a:lnTo>
                    <a:pt x="53" y="288"/>
                  </a:lnTo>
                  <a:lnTo>
                    <a:pt x="53" y="286"/>
                  </a:lnTo>
                  <a:lnTo>
                    <a:pt x="53" y="288"/>
                  </a:lnTo>
                  <a:lnTo>
                    <a:pt x="53" y="289"/>
                  </a:lnTo>
                  <a:lnTo>
                    <a:pt x="52" y="289"/>
                  </a:lnTo>
                  <a:lnTo>
                    <a:pt x="52" y="290"/>
                  </a:lnTo>
                  <a:lnTo>
                    <a:pt x="52" y="291"/>
                  </a:lnTo>
                  <a:lnTo>
                    <a:pt x="52" y="292"/>
                  </a:lnTo>
                  <a:lnTo>
                    <a:pt x="50" y="294"/>
                  </a:lnTo>
                  <a:lnTo>
                    <a:pt x="50" y="295"/>
                  </a:lnTo>
                  <a:lnTo>
                    <a:pt x="49" y="295"/>
                  </a:lnTo>
                  <a:lnTo>
                    <a:pt x="49" y="296"/>
                  </a:lnTo>
                  <a:lnTo>
                    <a:pt x="50" y="296"/>
                  </a:lnTo>
                  <a:lnTo>
                    <a:pt x="49" y="297"/>
                  </a:lnTo>
                  <a:lnTo>
                    <a:pt x="48" y="297"/>
                  </a:lnTo>
                  <a:lnTo>
                    <a:pt x="48" y="298"/>
                  </a:lnTo>
                  <a:lnTo>
                    <a:pt x="48" y="299"/>
                  </a:lnTo>
                  <a:lnTo>
                    <a:pt x="47" y="301"/>
                  </a:lnTo>
                  <a:lnTo>
                    <a:pt x="47" y="302"/>
                  </a:lnTo>
                  <a:lnTo>
                    <a:pt x="46" y="303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7"/>
                  </a:lnTo>
                  <a:lnTo>
                    <a:pt x="45" y="307"/>
                  </a:lnTo>
                  <a:lnTo>
                    <a:pt x="45" y="308"/>
                  </a:lnTo>
                  <a:lnTo>
                    <a:pt x="43" y="309"/>
                  </a:lnTo>
                  <a:lnTo>
                    <a:pt x="42" y="310"/>
                  </a:lnTo>
                  <a:lnTo>
                    <a:pt x="42" y="311"/>
                  </a:lnTo>
                  <a:lnTo>
                    <a:pt x="42" y="312"/>
                  </a:lnTo>
                  <a:lnTo>
                    <a:pt x="41" y="314"/>
                  </a:lnTo>
                  <a:lnTo>
                    <a:pt x="41" y="315"/>
                  </a:lnTo>
                  <a:lnTo>
                    <a:pt x="40" y="317"/>
                  </a:lnTo>
                  <a:lnTo>
                    <a:pt x="40" y="318"/>
                  </a:lnTo>
                  <a:lnTo>
                    <a:pt x="39" y="318"/>
                  </a:lnTo>
                  <a:lnTo>
                    <a:pt x="39" y="320"/>
                  </a:lnTo>
                  <a:lnTo>
                    <a:pt x="38" y="320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2"/>
                  </a:lnTo>
                  <a:lnTo>
                    <a:pt x="36" y="323"/>
                  </a:lnTo>
                  <a:lnTo>
                    <a:pt x="35" y="323"/>
                  </a:lnTo>
                  <a:lnTo>
                    <a:pt x="35" y="322"/>
                  </a:lnTo>
                  <a:lnTo>
                    <a:pt x="34" y="322"/>
                  </a:lnTo>
                  <a:lnTo>
                    <a:pt x="34" y="321"/>
                  </a:lnTo>
                  <a:lnTo>
                    <a:pt x="35" y="321"/>
                  </a:lnTo>
                  <a:lnTo>
                    <a:pt x="35" y="320"/>
                  </a:lnTo>
                  <a:lnTo>
                    <a:pt x="36" y="318"/>
                  </a:lnTo>
                  <a:lnTo>
                    <a:pt x="36" y="317"/>
                  </a:lnTo>
                  <a:lnTo>
                    <a:pt x="38" y="316"/>
                  </a:lnTo>
                  <a:lnTo>
                    <a:pt x="38" y="315"/>
                  </a:lnTo>
                  <a:lnTo>
                    <a:pt x="39" y="314"/>
                  </a:lnTo>
                  <a:lnTo>
                    <a:pt x="39" y="312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1" y="309"/>
                  </a:lnTo>
                  <a:lnTo>
                    <a:pt x="41" y="308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3" y="304"/>
                  </a:lnTo>
                  <a:lnTo>
                    <a:pt x="45" y="303"/>
                  </a:lnTo>
                  <a:lnTo>
                    <a:pt x="45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6" y="299"/>
                  </a:lnTo>
                  <a:lnTo>
                    <a:pt x="46" y="298"/>
                  </a:lnTo>
                  <a:lnTo>
                    <a:pt x="47" y="297"/>
                  </a:lnTo>
                  <a:lnTo>
                    <a:pt x="47" y="296"/>
                  </a:lnTo>
                  <a:lnTo>
                    <a:pt x="48" y="295"/>
                  </a:lnTo>
                  <a:lnTo>
                    <a:pt x="48" y="294"/>
                  </a:lnTo>
                  <a:lnTo>
                    <a:pt x="48" y="292"/>
                  </a:lnTo>
                  <a:lnTo>
                    <a:pt x="48" y="291"/>
                  </a:lnTo>
                  <a:lnTo>
                    <a:pt x="49" y="291"/>
                  </a:lnTo>
                  <a:lnTo>
                    <a:pt x="49" y="290"/>
                  </a:lnTo>
                  <a:lnTo>
                    <a:pt x="49" y="289"/>
                  </a:lnTo>
                  <a:lnTo>
                    <a:pt x="50" y="288"/>
                  </a:lnTo>
                  <a:lnTo>
                    <a:pt x="50" y="286"/>
                  </a:lnTo>
                  <a:lnTo>
                    <a:pt x="50" y="285"/>
                  </a:lnTo>
                  <a:lnTo>
                    <a:pt x="52" y="284"/>
                  </a:lnTo>
                  <a:lnTo>
                    <a:pt x="52" y="283"/>
                  </a:lnTo>
                  <a:lnTo>
                    <a:pt x="52" y="282"/>
                  </a:lnTo>
                  <a:lnTo>
                    <a:pt x="53" y="279"/>
                  </a:lnTo>
                  <a:lnTo>
                    <a:pt x="53" y="278"/>
                  </a:lnTo>
                  <a:lnTo>
                    <a:pt x="53" y="277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4"/>
                  </a:lnTo>
                  <a:lnTo>
                    <a:pt x="54" y="272"/>
                  </a:lnTo>
                  <a:lnTo>
                    <a:pt x="54" y="271"/>
                  </a:lnTo>
                  <a:lnTo>
                    <a:pt x="55" y="270"/>
                  </a:lnTo>
                  <a:lnTo>
                    <a:pt x="55" y="269"/>
                  </a:lnTo>
                  <a:lnTo>
                    <a:pt x="55" y="266"/>
                  </a:lnTo>
                  <a:lnTo>
                    <a:pt x="56" y="265"/>
                  </a:lnTo>
                  <a:lnTo>
                    <a:pt x="56" y="264"/>
                  </a:lnTo>
                  <a:lnTo>
                    <a:pt x="56" y="263"/>
                  </a:lnTo>
                  <a:lnTo>
                    <a:pt x="56" y="262"/>
                  </a:lnTo>
                  <a:lnTo>
                    <a:pt x="56" y="261"/>
                  </a:lnTo>
                  <a:lnTo>
                    <a:pt x="56" y="259"/>
                  </a:lnTo>
                  <a:lnTo>
                    <a:pt x="56" y="258"/>
                  </a:lnTo>
                  <a:lnTo>
                    <a:pt x="58" y="257"/>
                  </a:lnTo>
                  <a:lnTo>
                    <a:pt x="58" y="256"/>
                  </a:lnTo>
                  <a:lnTo>
                    <a:pt x="58" y="255"/>
                  </a:lnTo>
                  <a:lnTo>
                    <a:pt x="58" y="253"/>
                  </a:lnTo>
                  <a:lnTo>
                    <a:pt x="56" y="252"/>
                  </a:lnTo>
                  <a:lnTo>
                    <a:pt x="56" y="251"/>
                  </a:lnTo>
                  <a:lnTo>
                    <a:pt x="55" y="250"/>
                  </a:lnTo>
                  <a:lnTo>
                    <a:pt x="55" y="249"/>
                  </a:lnTo>
                  <a:lnTo>
                    <a:pt x="54" y="248"/>
                  </a:lnTo>
                  <a:lnTo>
                    <a:pt x="53" y="248"/>
                  </a:lnTo>
                  <a:lnTo>
                    <a:pt x="53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0" y="248"/>
                  </a:lnTo>
                  <a:lnTo>
                    <a:pt x="49" y="248"/>
                  </a:lnTo>
                  <a:lnTo>
                    <a:pt x="49" y="246"/>
                  </a:lnTo>
                  <a:lnTo>
                    <a:pt x="50" y="246"/>
                  </a:lnTo>
                  <a:lnTo>
                    <a:pt x="50" y="245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9" y="241"/>
                  </a:lnTo>
                  <a:lnTo>
                    <a:pt x="48" y="239"/>
                  </a:lnTo>
                  <a:lnTo>
                    <a:pt x="49" y="238"/>
                  </a:lnTo>
                  <a:lnTo>
                    <a:pt x="48" y="237"/>
                  </a:lnTo>
                  <a:lnTo>
                    <a:pt x="48" y="236"/>
                  </a:lnTo>
                  <a:lnTo>
                    <a:pt x="47" y="235"/>
                  </a:lnTo>
                  <a:lnTo>
                    <a:pt x="48" y="235"/>
                  </a:lnTo>
                  <a:lnTo>
                    <a:pt x="48" y="233"/>
                  </a:lnTo>
                  <a:lnTo>
                    <a:pt x="48" y="232"/>
                  </a:lnTo>
                  <a:lnTo>
                    <a:pt x="48" y="231"/>
                  </a:lnTo>
                  <a:lnTo>
                    <a:pt x="48" y="230"/>
                  </a:lnTo>
                  <a:lnTo>
                    <a:pt x="48" y="229"/>
                  </a:lnTo>
                  <a:lnTo>
                    <a:pt x="47" y="228"/>
                  </a:lnTo>
                  <a:lnTo>
                    <a:pt x="48" y="226"/>
                  </a:lnTo>
                  <a:lnTo>
                    <a:pt x="48" y="225"/>
                  </a:lnTo>
                  <a:lnTo>
                    <a:pt x="48" y="224"/>
                  </a:lnTo>
                  <a:lnTo>
                    <a:pt x="49" y="224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4"/>
                  </a:lnTo>
                  <a:lnTo>
                    <a:pt x="52" y="224"/>
                  </a:lnTo>
                  <a:lnTo>
                    <a:pt x="52" y="223"/>
                  </a:lnTo>
                  <a:lnTo>
                    <a:pt x="52" y="222"/>
                  </a:lnTo>
                  <a:lnTo>
                    <a:pt x="53" y="222"/>
                  </a:lnTo>
                  <a:lnTo>
                    <a:pt x="53" y="220"/>
                  </a:lnTo>
                  <a:lnTo>
                    <a:pt x="53" y="219"/>
                  </a:lnTo>
                  <a:lnTo>
                    <a:pt x="53" y="218"/>
                  </a:lnTo>
                  <a:lnTo>
                    <a:pt x="54" y="217"/>
                  </a:lnTo>
                  <a:lnTo>
                    <a:pt x="54" y="216"/>
                  </a:lnTo>
                  <a:lnTo>
                    <a:pt x="55" y="215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5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8" y="206"/>
                  </a:lnTo>
                  <a:lnTo>
                    <a:pt x="58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9" y="202"/>
                  </a:lnTo>
                  <a:lnTo>
                    <a:pt x="59" y="200"/>
                  </a:lnTo>
                  <a:lnTo>
                    <a:pt x="58" y="200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9" y="197"/>
                  </a:lnTo>
                  <a:lnTo>
                    <a:pt x="60" y="197"/>
                  </a:lnTo>
                  <a:lnTo>
                    <a:pt x="60" y="196"/>
                  </a:lnTo>
                  <a:lnTo>
                    <a:pt x="60" y="195"/>
                  </a:lnTo>
                  <a:lnTo>
                    <a:pt x="60" y="193"/>
                  </a:lnTo>
                  <a:lnTo>
                    <a:pt x="60" y="192"/>
                  </a:lnTo>
                  <a:lnTo>
                    <a:pt x="60" y="191"/>
                  </a:lnTo>
                  <a:lnTo>
                    <a:pt x="61" y="190"/>
                  </a:lnTo>
                  <a:lnTo>
                    <a:pt x="61" y="189"/>
                  </a:lnTo>
                  <a:lnTo>
                    <a:pt x="61" y="187"/>
                  </a:lnTo>
                  <a:lnTo>
                    <a:pt x="61" y="186"/>
                  </a:lnTo>
                  <a:lnTo>
                    <a:pt x="61" y="185"/>
                  </a:lnTo>
                  <a:lnTo>
                    <a:pt x="61" y="184"/>
                  </a:lnTo>
                  <a:lnTo>
                    <a:pt x="62" y="183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2" y="179"/>
                  </a:lnTo>
                  <a:lnTo>
                    <a:pt x="62" y="178"/>
                  </a:lnTo>
                  <a:lnTo>
                    <a:pt x="62" y="177"/>
                  </a:lnTo>
                  <a:lnTo>
                    <a:pt x="63" y="176"/>
                  </a:lnTo>
                  <a:lnTo>
                    <a:pt x="63" y="174"/>
                  </a:lnTo>
                  <a:lnTo>
                    <a:pt x="63" y="173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7"/>
                  </a:lnTo>
                  <a:lnTo>
                    <a:pt x="65" y="166"/>
                  </a:lnTo>
                  <a:lnTo>
                    <a:pt x="65" y="165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5" y="162"/>
                  </a:lnTo>
                  <a:lnTo>
                    <a:pt x="66" y="162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6" y="157"/>
                  </a:lnTo>
                  <a:lnTo>
                    <a:pt x="66" y="156"/>
                  </a:lnTo>
                  <a:lnTo>
                    <a:pt x="66" y="154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7" y="152"/>
                  </a:lnTo>
                  <a:lnTo>
                    <a:pt x="67" y="151"/>
                  </a:lnTo>
                  <a:lnTo>
                    <a:pt x="67" y="150"/>
                  </a:lnTo>
                  <a:lnTo>
                    <a:pt x="67" y="149"/>
                  </a:lnTo>
                  <a:lnTo>
                    <a:pt x="67" y="147"/>
                  </a:lnTo>
                  <a:lnTo>
                    <a:pt x="67" y="146"/>
                  </a:lnTo>
                  <a:lnTo>
                    <a:pt x="66" y="145"/>
                  </a:lnTo>
                  <a:lnTo>
                    <a:pt x="66" y="144"/>
                  </a:lnTo>
                  <a:lnTo>
                    <a:pt x="66" y="143"/>
                  </a:lnTo>
                  <a:lnTo>
                    <a:pt x="66" y="141"/>
                  </a:lnTo>
                  <a:lnTo>
                    <a:pt x="66" y="140"/>
                  </a:lnTo>
                  <a:lnTo>
                    <a:pt x="66" y="139"/>
                  </a:lnTo>
                  <a:lnTo>
                    <a:pt x="66" y="138"/>
                  </a:lnTo>
                  <a:lnTo>
                    <a:pt x="66" y="137"/>
                  </a:lnTo>
                  <a:lnTo>
                    <a:pt x="65" y="136"/>
                  </a:lnTo>
                  <a:lnTo>
                    <a:pt x="65" y="134"/>
                  </a:lnTo>
                  <a:lnTo>
                    <a:pt x="65" y="133"/>
                  </a:lnTo>
                  <a:lnTo>
                    <a:pt x="65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3" y="127"/>
                  </a:lnTo>
                  <a:lnTo>
                    <a:pt x="63" y="126"/>
                  </a:lnTo>
                  <a:lnTo>
                    <a:pt x="63" y="125"/>
                  </a:lnTo>
                  <a:lnTo>
                    <a:pt x="63" y="124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3" y="120"/>
                  </a:lnTo>
                  <a:lnTo>
                    <a:pt x="63" y="121"/>
                  </a:lnTo>
                  <a:lnTo>
                    <a:pt x="63" y="123"/>
                  </a:lnTo>
                  <a:lnTo>
                    <a:pt x="65" y="121"/>
                  </a:lnTo>
                  <a:lnTo>
                    <a:pt x="66" y="121"/>
                  </a:lnTo>
                  <a:lnTo>
                    <a:pt x="66" y="120"/>
                  </a:lnTo>
                  <a:lnTo>
                    <a:pt x="67" y="120"/>
                  </a:lnTo>
                  <a:lnTo>
                    <a:pt x="68" y="121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69" y="124"/>
                  </a:lnTo>
                  <a:lnTo>
                    <a:pt x="69" y="125"/>
                  </a:lnTo>
                  <a:lnTo>
                    <a:pt x="71" y="126"/>
                  </a:lnTo>
                  <a:lnTo>
                    <a:pt x="71" y="125"/>
                  </a:lnTo>
                  <a:lnTo>
                    <a:pt x="71" y="124"/>
                  </a:lnTo>
                  <a:lnTo>
                    <a:pt x="71" y="123"/>
                  </a:lnTo>
                  <a:lnTo>
                    <a:pt x="69" y="123"/>
                  </a:lnTo>
                  <a:lnTo>
                    <a:pt x="69" y="121"/>
                  </a:lnTo>
                  <a:lnTo>
                    <a:pt x="68" y="121"/>
                  </a:lnTo>
                  <a:lnTo>
                    <a:pt x="68" y="120"/>
                  </a:lnTo>
                  <a:lnTo>
                    <a:pt x="67" y="120"/>
                  </a:lnTo>
                  <a:lnTo>
                    <a:pt x="66" y="120"/>
                  </a:lnTo>
                  <a:lnTo>
                    <a:pt x="65" y="120"/>
                  </a:lnTo>
                  <a:lnTo>
                    <a:pt x="63" y="120"/>
                  </a:lnTo>
                  <a:lnTo>
                    <a:pt x="62" y="119"/>
                  </a:lnTo>
                  <a:lnTo>
                    <a:pt x="61" y="119"/>
                  </a:lnTo>
                  <a:lnTo>
                    <a:pt x="61" y="118"/>
                  </a:lnTo>
                  <a:lnTo>
                    <a:pt x="61" y="117"/>
                  </a:lnTo>
                  <a:lnTo>
                    <a:pt x="60" y="117"/>
                  </a:lnTo>
                  <a:lnTo>
                    <a:pt x="60" y="116"/>
                  </a:lnTo>
                  <a:lnTo>
                    <a:pt x="60" y="114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60" y="108"/>
                  </a:lnTo>
                  <a:lnTo>
                    <a:pt x="59" y="108"/>
                  </a:lnTo>
                  <a:lnTo>
                    <a:pt x="59" y="107"/>
                  </a:lnTo>
                  <a:lnTo>
                    <a:pt x="60" y="106"/>
                  </a:lnTo>
                  <a:lnTo>
                    <a:pt x="59" y="105"/>
                  </a:lnTo>
                  <a:lnTo>
                    <a:pt x="58" y="104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6" y="99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5" y="95"/>
                  </a:lnTo>
                  <a:lnTo>
                    <a:pt x="55" y="94"/>
                  </a:lnTo>
                  <a:lnTo>
                    <a:pt x="54" y="94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3" y="91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2" y="87"/>
                  </a:lnTo>
                  <a:lnTo>
                    <a:pt x="52" y="85"/>
                  </a:lnTo>
                  <a:lnTo>
                    <a:pt x="52" y="84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2" y="79"/>
                  </a:lnTo>
                  <a:lnTo>
                    <a:pt x="52" y="78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49" y="74"/>
                  </a:lnTo>
                  <a:lnTo>
                    <a:pt x="49" y="73"/>
                  </a:lnTo>
                  <a:lnTo>
                    <a:pt x="48" y="72"/>
                  </a:lnTo>
                  <a:lnTo>
                    <a:pt x="48" y="71"/>
                  </a:lnTo>
                  <a:lnTo>
                    <a:pt x="47" y="70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2" y="67"/>
                  </a:lnTo>
                  <a:lnTo>
                    <a:pt x="41" y="67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40" y="68"/>
                  </a:lnTo>
                  <a:lnTo>
                    <a:pt x="39" y="67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3" y="62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2" y="57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4" y="52"/>
                  </a:lnTo>
                  <a:lnTo>
                    <a:pt x="34" y="51"/>
                  </a:lnTo>
                  <a:lnTo>
                    <a:pt x="34" y="49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6" y="41"/>
                  </a:lnTo>
                  <a:lnTo>
                    <a:pt x="38" y="40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8" y="37"/>
                  </a:lnTo>
                  <a:lnTo>
                    <a:pt x="38" y="35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9" y="32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39" y="25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9"/>
                  </a:lnTo>
                  <a:lnTo>
                    <a:pt x="41" y="18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8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6" y="4"/>
                  </a:lnTo>
                  <a:lnTo>
                    <a:pt x="79" y="4"/>
                  </a:lnTo>
                  <a:lnTo>
                    <a:pt x="85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5" y="4"/>
                  </a:lnTo>
                  <a:lnTo>
                    <a:pt x="96" y="4"/>
                  </a:lnTo>
                  <a:lnTo>
                    <a:pt x="99" y="4"/>
                  </a:lnTo>
                  <a:lnTo>
                    <a:pt x="100" y="4"/>
                  </a:lnTo>
                  <a:lnTo>
                    <a:pt x="101" y="4"/>
                  </a:lnTo>
                  <a:lnTo>
                    <a:pt x="104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8" y="4"/>
                  </a:lnTo>
                  <a:lnTo>
                    <a:pt x="109" y="4"/>
                  </a:lnTo>
                  <a:lnTo>
                    <a:pt x="111" y="4"/>
                  </a:lnTo>
                  <a:lnTo>
                    <a:pt x="113" y="4"/>
                  </a:lnTo>
                  <a:lnTo>
                    <a:pt x="114" y="4"/>
                  </a:lnTo>
                  <a:lnTo>
                    <a:pt x="115" y="4"/>
                  </a:lnTo>
                  <a:lnTo>
                    <a:pt x="117" y="4"/>
                  </a:lnTo>
                  <a:lnTo>
                    <a:pt x="118" y="4"/>
                  </a:lnTo>
                  <a:lnTo>
                    <a:pt x="119" y="4"/>
                  </a:lnTo>
                  <a:lnTo>
                    <a:pt x="120" y="4"/>
                  </a:lnTo>
                  <a:lnTo>
                    <a:pt x="122" y="4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44" y="4"/>
                  </a:lnTo>
                  <a:lnTo>
                    <a:pt x="146" y="4"/>
                  </a:lnTo>
                  <a:lnTo>
                    <a:pt x="148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2" y="2"/>
                  </a:lnTo>
                  <a:lnTo>
                    <a:pt x="173" y="2"/>
                  </a:lnTo>
                  <a:lnTo>
                    <a:pt x="174" y="2"/>
                  </a:lnTo>
                  <a:lnTo>
                    <a:pt x="175" y="2"/>
                  </a:lnTo>
                  <a:lnTo>
                    <a:pt x="177" y="2"/>
                  </a:lnTo>
                  <a:lnTo>
                    <a:pt x="179" y="2"/>
                  </a:lnTo>
                  <a:lnTo>
                    <a:pt x="188" y="2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199" y="2"/>
                  </a:lnTo>
                  <a:lnTo>
                    <a:pt x="200" y="2"/>
                  </a:lnTo>
                  <a:lnTo>
                    <a:pt x="205" y="2"/>
                  </a:lnTo>
                  <a:lnTo>
                    <a:pt x="206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3" y="2"/>
                  </a:lnTo>
                  <a:lnTo>
                    <a:pt x="217" y="2"/>
                  </a:lnTo>
                  <a:lnTo>
                    <a:pt x="218" y="2"/>
                  </a:lnTo>
                  <a:lnTo>
                    <a:pt x="220" y="2"/>
                  </a:lnTo>
                  <a:lnTo>
                    <a:pt x="220" y="1"/>
                  </a:lnTo>
                  <a:lnTo>
                    <a:pt x="224" y="1"/>
                  </a:lnTo>
                  <a:lnTo>
                    <a:pt x="227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3" y="0"/>
                  </a:lnTo>
                  <a:lnTo>
                    <a:pt x="257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3" y="1"/>
                  </a:lnTo>
                  <a:lnTo>
                    <a:pt x="264" y="1"/>
                  </a:lnTo>
                  <a:lnTo>
                    <a:pt x="266" y="1"/>
                  </a:lnTo>
                  <a:lnTo>
                    <a:pt x="270" y="1"/>
                  </a:lnTo>
                  <a:lnTo>
                    <a:pt x="273" y="1"/>
                  </a:lnTo>
                  <a:lnTo>
                    <a:pt x="276" y="1"/>
                  </a:lnTo>
                  <a:lnTo>
                    <a:pt x="280" y="1"/>
                  </a:lnTo>
                  <a:lnTo>
                    <a:pt x="282" y="1"/>
                  </a:lnTo>
                  <a:lnTo>
                    <a:pt x="284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7" y="1"/>
                  </a:lnTo>
                  <a:lnTo>
                    <a:pt x="298" y="1"/>
                  </a:lnTo>
                  <a:lnTo>
                    <a:pt x="304" y="1"/>
                  </a:lnTo>
                  <a:lnTo>
                    <a:pt x="309" y="1"/>
                  </a:lnTo>
                  <a:lnTo>
                    <a:pt x="310" y="1"/>
                  </a:lnTo>
                  <a:lnTo>
                    <a:pt x="311" y="1"/>
                  </a:lnTo>
                  <a:lnTo>
                    <a:pt x="312" y="1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6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6" y="1"/>
                  </a:lnTo>
                  <a:lnTo>
                    <a:pt x="328" y="1"/>
                  </a:lnTo>
                  <a:lnTo>
                    <a:pt x="329" y="1"/>
                  </a:lnTo>
                  <a:lnTo>
                    <a:pt x="330" y="1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39" y="1"/>
                  </a:lnTo>
                  <a:lnTo>
                    <a:pt x="341" y="1"/>
                  </a:lnTo>
                  <a:lnTo>
                    <a:pt x="342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8" y="1"/>
                  </a:lnTo>
                  <a:lnTo>
                    <a:pt x="351" y="1"/>
                  </a:lnTo>
                  <a:lnTo>
                    <a:pt x="352" y="1"/>
                  </a:lnTo>
                  <a:lnTo>
                    <a:pt x="356" y="1"/>
                  </a:lnTo>
                  <a:lnTo>
                    <a:pt x="358" y="0"/>
                  </a:lnTo>
                  <a:lnTo>
                    <a:pt x="359" y="0"/>
                  </a:lnTo>
                  <a:lnTo>
                    <a:pt x="365" y="0"/>
                  </a:lnTo>
                  <a:lnTo>
                    <a:pt x="368" y="0"/>
                  </a:lnTo>
                  <a:lnTo>
                    <a:pt x="371" y="0"/>
                  </a:lnTo>
                  <a:lnTo>
                    <a:pt x="378" y="0"/>
                  </a:lnTo>
                  <a:lnTo>
                    <a:pt x="381" y="0"/>
                  </a:lnTo>
                  <a:lnTo>
                    <a:pt x="383" y="0"/>
                  </a:lnTo>
                  <a:lnTo>
                    <a:pt x="385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6" y="0"/>
                  </a:lnTo>
                  <a:lnTo>
                    <a:pt x="398" y="0"/>
                  </a:lnTo>
                  <a:lnTo>
                    <a:pt x="400" y="0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grpSp>
          <p:nvGrpSpPr>
            <p:cNvPr id="303" name="组合 302"/>
            <p:cNvGrpSpPr/>
            <p:nvPr/>
          </p:nvGrpSpPr>
          <p:grpSpPr>
            <a:xfrm>
              <a:off x="1471406" y="1537043"/>
              <a:ext cx="2192158" cy="3140115"/>
              <a:chOff x="1471406" y="1537043"/>
              <a:chExt cx="2192158" cy="3140115"/>
            </a:xfrm>
            <a:solidFill>
              <a:srgbClr val="C00000"/>
            </a:solidFill>
          </p:grpSpPr>
          <p:sp>
            <p:nvSpPr>
              <p:cNvPr id="324" name="Oval 59"/>
              <p:cNvSpPr>
                <a:spLocks noChangeArrowheads="1"/>
              </p:cNvSpPr>
              <p:nvPr/>
            </p:nvSpPr>
            <p:spPr bwMode="auto">
              <a:xfrm>
                <a:off x="2029320" y="2751616"/>
                <a:ext cx="31270" cy="31269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Oval 60"/>
              <p:cNvSpPr>
                <a:spLocks noChangeArrowheads="1"/>
              </p:cNvSpPr>
              <p:nvPr/>
            </p:nvSpPr>
            <p:spPr bwMode="auto">
              <a:xfrm>
                <a:off x="2047423" y="2723638"/>
                <a:ext cx="34562" cy="31269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Oval 61"/>
              <p:cNvSpPr>
                <a:spLocks noChangeArrowheads="1"/>
              </p:cNvSpPr>
              <p:nvPr/>
            </p:nvSpPr>
            <p:spPr bwMode="auto">
              <a:xfrm>
                <a:off x="2032612" y="2685785"/>
                <a:ext cx="31270" cy="32915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Oval 62"/>
              <p:cNvSpPr>
                <a:spLocks noChangeArrowheads="1"/>
              </p:cNvSpPr>
              <p:nvPr/>
            </p:nvSpPr>
            <p:spPr bwMode="auto">
              <a:xfrm>
                <a:off x="2282768" y="2429046"/>
                <a:ext cx="31270" cy="32915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Oval 63"/>
              <p:cNvSpPr>
                <a:spLocks noChangeArrowheads="1"/>
              </p:cNvSpPr>
              <p:nvPr/>
            </p:nvSpPr>
            <p:spPr bwMode="auto">
              <a:xfrm>
                <a:off x="2106671" y="2628184"/>
                <a:ext cx="32915" cy="32915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Oval 64"/>
              <p:cNvSpPr>
                <a:spLocks noChangeArrowheads="1"/>
              </p:cNvSpPr>
              <p:nvPr/>
            </p:nvSpPr>
            <p:spPr bwMode="auto">
              <a:xfrm>
                <a:off x="2080338" y="2842133"/>
                <a:ext cx="31270" cy="32915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Oval 65"/>
              <p:cNvSpPr>
                <a:spLocks noChangeArrowheads="1"/>
              </p:cNvSpPr>
              <p:nvPr/>
            </p:nvSpPr>
            <p:spPr bwMode="auto">
              <a:xfrm>
                <a:off x="3005257" y="4117599"/>
                <a:ext cx="31270" cy="32915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Oval 67"/>
              <p:cNvSpPr>
                <a:spLocks noChangeArrowheads="1"/>
              </p:cNvSpPr>
              <p:nvPr/>
            </p:nvSpPr>
            <p:spPr bwMode="auto">
              <a:xfrm>
                <a:off x="2351890" y="2672619"/>
                <a:ext cx="32915" cy="32915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Oval 68"/>
              <p:cNvSpPr>
                <a:spLocks noChangeArrowheads="1"/>
              </p:cNvSpPr>
              <p:nvPr/>
            </p:nvSpPr>
            <p:spPr bwMode="auto">
              <a:xfrm>
                <a:off x="1471406" y="1537043"/>
                <a:ext cx="32915" cy="32915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58"/>
              <p:cNvSpPr>
                <a:spLocks noChangeArrowheads="1"/>
              </p:cNvSpPr>
              <p:nvPr/>
            </p:nvSpPr>
            <p:spPr bwMode="auto">
              <a:xfrm>
                <a:off x="3296558" y="4270655"/>
                <a:ext cx="31270" cy="32915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Oval 66"/>
              <p:cNvSpPr>
                <a:spLocks noChangeArrowheads="1"/>
              </p:cNvSpPr>
              <p:nvPr/>
            </p:nvSpPr>
            <p:spPr bwMode="auto">
              <a:xfrm>
                <a:off x="3629002" y="4645889"/>
                <a:ext cx="34562" cy="31269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Oval 57"/>
              <p:cNvSpPr>
                <a:spLocks noChangeArrowheads="1"/>
              </p:cNvSpPr>
              <p:nvPr/>
            </p:nvSpPr>
            <p:spPr bwMode="auto">
              <a:xfrm>
                <a:off x="3309724" y="4265718"/>
                <a:ext cx="31270" cy="31269"/>
              </a:xfrm>
              <a:prstGeom prst="ellipse">
                <a:avLst/>
              </a:prstGeom>
              <a:grpFill/>
              <a:ln w="5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4" name="组合 303"/>
            <p:cNvGrpSpPr/>
            <p:nvPr/>
          </p:nvGrpSpPr>
          <p:grpSpPr>
            <a:xfrm>
              <a:off x="734916" y="1416070"/>
              <a:ext cx="3244187" cy="3338032"/>
              <a:chOff x="734916" y="1416070"/>
              <a:chExt cx="3244187" cy="3338032"/>
            </a:xfrm>
          </p:grpSpPr>
          <p:sp>
            <p:nvSpPr>
              <p:cNvPr id="312" name="Rectangle 69"/>
              <p:cNvSpPr>
                <a:spLocks noChangeArrowheads="1"/>
              </p:cNvSpPr>
              <p:nvPr/>
            </p:nvSpPr>
            <p:spPr bwMode="auto">
              <a:xfrm>
                <a:off x="2558361" y="4149682"/>
                <a:ext cx="509755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Hueneme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13" name="Rectangle 70"/>
              <p:cNvSpPr>
                <a:spLocks noChangeArrowheads="1"/>
              </p:cNvSpPr>
              <p:nvPr/>
            </p:nvSpPr>
            <p:spPr bwMode="auto">
              <a:xfrm>
                <a:off x="1718649" y="2438249"/>
                <a:ext cx="375103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Benicia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14" name="Rectangle 71"/>
              <p:cNvSpPr>
                <a:spLocks noChangeArrowheads="1"/>
              </p:cNvSpPr>
              <p:nvPr/>
            </p:nvSpPr>
            <p:spPr bwMode="auto">
              <a:xfrm>
                <a:off x="2154395" y="2704702"/>
                <a:ext cx="428002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Oakland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15" name="Rectangle 72"/>
              <p:cNvSpPr>
                <a:spLocks noChangeArrowheads="1"/>
              </p:cNvSpPr>
              <p:nvPr/>
            </p:nvSpPr>
            <p:spPr bwMode="auto">
              <a:xfrm>
                <a:off x="2386985" y="2552461"/>
                <a:ext cx="460062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Stockton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16" name="Rectangle 73"/>
              <p:cNvSpPr>
                <a:spLocks noChangeArrowheads="1"/>
              </p:cNvSpPr>
              <p:nvPr/>
            </p:nvSpPr>
            <p:spPr bwMode="auto">
              <a:xfrm>
                <a:off x="1456558" y="2587709"/>
                <a:ext cx="524182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Richmond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17" name="Rectangle 74"/>
              <p:cNvSpPr>
                <a:spLocks noChangeArrowheads="1"/>
              </p:cNvSpPr>
              <p:nvPr/>
            </p:nvSpPr>
            <p:spPr bwMode="auto">
              <a:xfrm>
                <a:off x="3093985" y="4600214"/>
                <a:ext cx="516167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San Diego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18" name="Rectangle 75"/>
              <p:cNvSpPr>
                <a:spLocks noChangeArrowheads="1"/>
              </p:cNvSpPr>
              <p:nvPr/>
            </p:nvSpPr>
            <p:spPr bwMode="auto">
              <a:xfrm>
                <a:off x="3382786" y="4125332"/>
                <a:ext cx="596317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Long Beach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19" name="Rectangle 76"/>
              <p:cNvSpPr>
                <a:spLocks noChangeArrowheads="1"/>
              </p:cNvSpPr>
              <p:nvPr/>
            </p:nvSpPr>
            <p:spPr bwMode="auto">
              <a:xfrm>
                <a:off x="2781103" y="4320616"/>
                <a:ext cx="609141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Los Angeles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20" name="Rectangle 77"/>
              <p:cNvSpPr>
                <a:spLocks noChangeArrowheads="1"/>
              </p:cNvSpPr>
              <p:nvPr/>
            </p:nvSpPr>
            <p:spPr bwMode="auto">
              <a:xfrm>
                <a:off x="734916" y="1416070"/>
                <a:ext cx="742191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Humboldt Bay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21" name="Rectangle 78"/>
              <p:cNvSpPr>
                <a:spLocks noChangeArrowheads="1"/>
              </p:cNvSpPr>
              <p:nvPr/>
            </p:nvSpPr>
            <p:spPr bwMode="auto">
              <a:xfrm>
                <a:off x="2114653" y="2860189"/>
                <a:ext cx="721351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Redwood City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22" name="Rectangle 79"/>
              <p:cNvSpPr>
                <a:spLocks noChangeArrowheads="1"/>
              </p:cNvSpPr>
              <p:nvPr/>
            </p:nvSpPr>
            <p:spPr bwMode="auto">
              <a:xfrm>
                <a:off x="1268743" y="2778471"/>
                <a:ext cx="703719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San Francisco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23" name="Rectangle 80"/>
              <p:cNvSpPr>
                <a:spLocks noChangeArrowheads="1"/>
              </p:cNvSpPr>
              <p:nvPr/>
            </p:nvSpPr>
            <p:spPr bwMode="auto">
              <a:xfrm>
                <a:off x="1373470" y="2275158"/>
                <a:ext cx="924933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West Sacramento</a:t>
                </a:r>
                <a:endParaRPr kumimoji="0" lang="zh-CN" altLang="zh-CN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</p:grpSp>
        <p:cxnSp>
          <p:nvCxnSpPr>
            <p:cNvPr id="305" name="直接连接符 304"/>
            <p:cNvCxnSpPr/>
            <p:nvPr/>
          </p:nvCxnSpPr>
          <p:spPr>
            <a:xfrm flipH="1" flipV="1">
              <a:off x="2244726" y="2397126"/>
              <a:ext cx="60324" cy="50799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直接连接符 305"/>
            <p:cNvCxnSpPr/>
            <p:nvPr/>
          </p:nvCxnSpPr>
          <p:spPr>
            <a:xfrm flipH="1" flipV="1">
              <a:off x="2063751" y="2593976"/>
              <a:ext cx="60324" cy="50799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直接连接符 306"/>
            <p:cNvCxnSpPr/>
            <p:nvPr/>
          </p:nvCxnSpPr>
          <p:spPr>
            <a:xfrm flipH="1" flipV="1">
              <a:off x="1981201" y="2644776"/>
              <a:ext cx="60324" cy="50799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直接连接符 307"/>
            <p:cNvCxnSpPr/>
            <p:nvPr/>
          </p:nvCxnSpPr>
          <p:spPr>
            <a:xfrm flipH="1" flipV="1">
              <a:off x="2070101" y="2743201"/>
              <a:ext cx="60324" cy="50799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直接连接符 308"/>
            <p:cNvCxnSpPr/>
            <p:nvPr/>
          </p:nvCxnSpPr>
          <p:spPr>
            <a:xfrm flipH="1">
              <a:off x="1974851" y="2771776"/>
              <a:ext cx="60324" cy="50799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直接连接符 309"/>
            <p:cNvCxnSpPr/>
            <p:nvPr/>
          </p:nvCxnSpPr>
          <p:spPr>
            <a:xfrm flipH="1">
              <a:off x="3245645" y="4296569"/>
              <a:ext cx="60324" cy="50799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直接连接符 310"/>
            <p:cNvCxnSpPr/>
            <p:nvPr/>
          </p:nvCxnSpPr>
          <p:spPr>
            <a:xfrm flipH="1">
              <a:off x="3333751" y="4220369"/>
              <a:ext cx="60324" cy="50799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7367848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14835"/>
            <a:ext cx="8229600" cy="1143000"/>
          </a:xfrm>
        </p:spPr>
        <p:txBody>
          <a:bodyPr>
            <a:noAutofit/>
          </a:bodyPr>
          <a:lstStyle/>
          <a:p>
            <a:r>
              <a:rPr lang="en-US" altLang="zh-CN" dirty="0" smtClean="0"/>
              <a:t>California Map with Urban Area</a:t>
            </a:r>
            <a:endParaRPr lang="en-US" altLang="zh-CN" dirty="0"/>
          </a:p>
        </p:txBody>
      </p:sp>
      <p:grpSp>
        <p:nvGrpSpPr>
          <p:cNvPr id="2" name="组合 1"/>
          <p:cNvGrpSpPr/>
          <p:nvPr/>
        </p:nvGrpSpPr>
        <p:grpSpPr>
          <a:xfrm>
            <a:off x="801521" y="1905240"/>
            <a:ext cx="7524002" cy="3956400"/>
            <a:chOff x="1170078" y="969963"/>
            <a:chExt cx="7524002" cy="3956400"/>
          </a:xfrm>
        </p:grpSpPr>
        <p:grpSp>
          <p:nvGrpSpPr>
            <p:cNvPr id="736" name="组合 735"/>
            <p:cNvGrpSpPr/>
            <p:nvPr/>
          </p:nvGrpSpPr>
          <p:grpSpPr>
            <a:xfrm>
              <a:off x="1170078" y="969963"/>
              <a:ext cx="3400426" cy="3956050"/>
              <a:chOff x="1995487" y="969963"/>
              <a:chExt cx="3400426" cy="3956050"/>
            </a:xfrm>
            <a:solidFill>
              <a:srgbClr val="C3B996"/>
            </a:solidFill>
          </p:grpSpPr>
          <p:sp>
            <p:nvSpPr>
              <p:cNvPr id="737" name="Freeform 82"/>
              <p:cNvSpPr>
                <a:spLocks/>
              </p:cNvSpPr>
              <p:nvPr/>
            </p:nvSpPr>
            <p:spPr bwMode="auto">
              <a:xfrm>
                <a:off x="2046287" y="973138"/>
                <a:ext cx="244475" cy="277813"/>
              </a:xfrm>
              <a:custGeom>
                <a:avLst/>
                <a:gdLst>
                  <a:gd name="T0" fmla="*/ 149 w 154"/>
                  <a:gd name="T1" fmla="*/ 7 h 175"/>
                  <a:gd name="T2" fmla="*/ 149 w 154"/>
                  <a:gd name="T3" fmla="*/ 16 h 175"/>
                  <a:gd name="T4" fmla="*/ 147 w 154"/>
                  <a:gd name="T5" fmla="*/ 24 h 175"/>
                  <a:gd name="T6" fmla="*/ 141 w 154"/>
                  <a:gd name="T7" fmla="*/ 28 h 175"/>
                  <a:gd name="T8" fmla="*/ 136 w 154"/>
                  <a:gd name="T9" fmla="*/ 33 h 175"/>
                  <a:gd name="T10" fmla="*/ 129 w 154"/>
                  <a:gd name="T11" fmla="*/ 33 h 175"/>
                  <a:gd name="T12" fmla="*/ 126 w 154"/>
                  <a:gd name="T13" fmla="*/ 37 h 175"/>
                  <a:gd name="T14" fmla="*/ 121 w 154"/>
                  <a:gd name="T15" fmla="*/ 45 h 175"/>
                  <a:gd name="T16" fmla="*/ 117 w 154"/>
                  <a:gd name="T17" fmla="*/ 50 h 175"/>
                  <a:gd name="T18" fmla="*/ 121 w 154"/>
                  <a:gd name="T19" fmla="*/ 57 h 175"/>
                  <a:gd name="T20" fmla="*/ 119 w 154"/>
                  <a:gd name="T21" fmla="*/ 64 h 175"/>
                  <a:gd name="T22" fmla="*/ 121 w 154"/>
                  <a:gd name="T23" fmla="*/ 74 h 175"/>
                  <a:gd name="T24" fmla="*/ 123 w 154"/>
                  <a:gd name="T25" fmla="*/ 82 h 175"/>
                  <a:gd name="T26" fmla="*/ 121 w 154"/>
                  <a:gd name="T27" fmla="*/ 90 h 175"/>
                  <a:gd name="T28" fmla="*/ 119 w 154"/>
                  <a:gd name="T29" fmla="*/ 98 h 175"/>
                  <a:gd name="T30" fmla="*/ 118 w 154"/>
                  <a:gd name="T31" fmla="*/ 104 h 175"/>
                  <a:gd name="T32" fmla="*/ 112 w 154"/>
                  <a:gd name="T33" fmla="*/ 112 h 175"/>
                  <a:gd name="T34" fmla="*/ 118 w 154"/>
                  <a:gd name="T35" fmla="*/ 116 h 175"/>
                  <a:gd name="T36" fmla="*/ 120 w 154"/>
                  <a:gd name="T37" fmla="*/ 120 h 175"/>
                  <a:gd name="T38" fmla="*/ 119 w 154"/>
                  <a:gd name="T39" fmla="*/ 127 h 175"/>
                  <a:gd name="T40" fmla="*/ 127 w 154"/>
                  <a:gd name="T41" fmla="*/ 132 h 175"/>
                  <a:gd name="T42" fmla="*/ 128 w 154"/>
                  <a:gd name="T43" fmla="*/ 141 h 175"/>
                  <a:gd name="T44" fmla="*/ 131 w 154"/>
                  <a:gd name="T45" fmla="*/ 151 h 175"/>
                  <a:gd name="T46" fmla="*/ 134 w 154"/>
                  <a:gd name="T47" fmla="*/ 157 h 175"/>
                  <a:gd name="T48" fmla="*/ 127 w 154"/>
                  <a:gd name="T49" fmla="*/ 162 h 175"/>
                  <a:gd name="T50" fmla="*/ 126 w 154"/>
                  <a:gd name="T51" fmla="*/ 170 h 175"/>
                  <a:gd name="T52" fmla="*/ 112 w 154"/>
                  <a:gd name="T53" fmla="*/ 174 h 175"/>
                  <a:gd name="T54" fmla="*/ 101 w 154"/>
                  <a:gd name="T55" fmla="*/ 157 h 175"/>
                  <a:gd name="T56" fmla="*/ 46 w 154"/>
                  <a:gd name="T57" fmla="*/ 151 h 175"/>
                  <a:gd name="T58" fmla="*/ 38 w 154"/>
                  <a:gd name="T59" fmla="*/ 149 h 175"/>
                  <a:gd name="T60" fmla="*/ 37 w 154"/>
                  <a:gd name="T61" fmla="*/ 137 h 175"/>
                  <a:gd name="T62" fmla="*/ 37 w 154"/>
                  <a:gd name="T63" fmla="*/ 130 h 175"/>
                  <a:gd name="T64" fmla="*/ 44 w 154"/>
                  <a:gd name="T65" fmla="*/ 134 h 175"/>
                  <a:gd name="T66" fmla="*/ 38 w 154"/>
                  <a:gd name="T67" fmla="*/ 129 h 175"/>
                  <a:gd name="T68" fmla="*/ 33 w 154"/>
                  <a:gd name="T69" fmla="*/ 123 h 175"/>
                  <a:gd name="T70" fmla="*/ 33 w 154"/>
                  <a:gd name="T71" fmla="*/ 115 h 175"/>
                  <a:gd name="T72" fmla="*/ 29 w 154"/>
                  <a:gd name="T73" fmla="*/ 104 h 175"/>
                  <a:gd name="T74" fmla="*/ 25 w 154"/>
                  <a:gd name="T75" fmla="*/ 95 h 175"/>
                  <a:gd name="T76" fmla="*/ 24 w 154"/>
                  <a:gd name="T77" fmla="*/ 83 h 175"/>
                  <a:gd name="T78" fmla="*/ 17 w 154"/>
                  <a:gd name="T79" fmla="*/ 73 h 175"/>
                  <a:gd name="T80" fmla="*/ 11 w 154"/>
                  <a:gd name="T81" fmla="*/ 73 h 175"/>
                  <a:gd name="T82" fmla="*/ 4 w 154"/>
                  <a:gd name="T83" fmla="*/ 66 h 175"/>
                  <a:gd name="T84" fmla="*/ 2 w 154"/>
                  <a:gd name="T85" fmla="*/ 59 h 175"/>
                  <a:gd name="T86" fmla="*/ 7 w 154"/>
                  <a:gd name="T87" fmla="*/ 50 h 175"/>
                  <a:gd name="T88" fmla="*/ 9 w 154"/>
                  <a:gd name="T89" fmla="*/ 40 h 175"/>
                  <a:gd name="T90" fmla="*/ 11 w 154"/>
                  <a:gd name="T91" fmla="*/ 30 h 175"/>
                  <a:gd name="T92" fmla="*/ 11 w 154"/>
                  <a:gd name="T93" fmla="*/ 20 h 175"/>
                  <a:gd name="T94" fmla="*/ 11 w 154"/>
                  <a:gd name="T95" fmla="*/ 17 h 175"/>
                  <a:gd name="T96" fmla="*/ 11 w 154"/>
                  <a:gd name="T97" fmla="*/ 10 h 175"/>
                  <a:gd name="T98" fmla="*/ 11 w 154"/>
                  <a:gd name="T99" fmla="*/ 1 h 175"/>
                  <a:gd name="T100" fmla="*/ 33 w 154"/>
                  <a:gd name="T101" fmla="*/ 2 h 175"/>
                  <a:gd name="T102" fmla="*/ 60 w 154"/>
                  <a:gd name="T103" fmla="*/ 2 h 175"/>
                  <a:gd name="T104" fmla="*/ 76 w 154"/>
                  <a:gd name="T105" fmla="*/ 2 h 175"/>
                  <a:gd name="T106" fmla="*/ 88 w 154"/>
                  <a:gd name="T107" fmla="*/ 2 h 175"/>
                  <a:gd name="T108" fmla="*/ 102 w 154"/>
                  <a:gd name="T109" fmla="*/ 2 h 175"/>
                  <a:gd name="T110" fmla="*/ 128 w 154"/>
                  <a:gd name="T111" fmla="*/ 1 h 175"/>
                  <a:gd name="T112" fmla="*/ 140 w 154"/>
                  <a:gd name="T113" fmla="*/ 1 h 175"/>
                  <a:gd name="T114" fmla="*/ 149 w 154"/>
                  <a:gd name="T115" fmla="*/ 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4" h="175">
                    <a:moveTo>
                      <a:pt x="154" y="0"/>
                    </a:moveTo>
                    <a:lnTo>
                      <a:pt x="153" y="1"/>
                    </a:lnTo>
                    <a:lnTo>
                      <a:pt x="153" y="2"/>
                    </a:lnTo>
                    <a:lnTo>
                      <a:pt x="152" y="3"/>
                    </a:lnTo>
                    <a:lnTo>
                      <a:pt x="151" y="3"/>
                    </a:lnTo>
                    <a:lnTo>
                      <a:pt x="149" y="3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9" y="7"/>
                    </a:lnTo>
                    <a:lnTo>
                      <a:pt x="149" y="8"/>
                    </a:lnTo>
                    <a:lnTo>
                      <a:pt x="149" y="9"/>
                    </a:lnTo>
                    <a:lnTo>
                      <a:pt x="149" y="10"/>
                    </a:lnTo>
                    <a:lnTo>
                      <a:pt x="151" y="10"/>
                    </a:lnTo>
                    <a:lnTo>
                      <a:pt x="151" y="11"/>
                    </a:lnTo>
                    <a:lnTo>
                      <a:pt x="151" y="13"/>
                    </a:lnTo>
                    <a:lnTo>
                      <a:pt x="151" y="14"/>
                    </a:lnTo>
                    <a:lnTo>
                      <a:pt x="149" y="15"/>
                    </a:lnTo>
                    <a:lnTo>
                      <a:pt x="149" y="16"/>
                    </a:lnTo>
                    <a:lnTo>
                      <a:pt x="148" y="17"/>
                    </a:lnTo>
                    <a:lnTo>
                      <a:pt x="148" y="18"/>
                    </a:lnTo>
                    <a:lnTo>
                      <a:pt x="148" y="19"/>
                    </a:lnTo>
                    <a:lnTo>
                      <a:pt x="148" y="20"/>
                    </a:lnTo>
                    <a:lnTo>
                      <a:pt x="147" y="20"/>
                    </a:lnTo>
                    <a:lnTo>
                      <a:pt x="147" y="22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47" y="24"/>
                    </a:lnTo>
                    <a:lnTo>
                      <a:pt x="147" y="25"/>
                    </a:lnTo>
                    <a:lnTo>
                      <a:pt x="146" y="26"/>
                    </a:lnTo>
                    <a:lnTo>
                      <a:pt x="146" y="27"/>
                    </a:lnTo>
                    <a:lnTo>
                      <a:pt x="145" y="27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3" y="27"/>
                    </a:lnTo>
                    <a:lnTo>
                      <a:pt x="143" y="28"/>
                    </a:lnTo>
                    <a:lnTo>
                      <a:pt x="141" y="28"/>
                    </a:lnTo>
                    <a:lnTo>
                      <a:pt x="141" y="27"/>
                    </a:lnTo>
                    <a:lnTo>
                      <a:pt x="140" y="27"/>
                    </a:lnTo>
                    <a:lnTo>
                      <a:pt x="139" y="27"/>
                    </a:lnTo>
                    <a:lnTo>
                      <a:pt x="138" y="27"/>
                    </a:lnTo>
                    <a:lnTo>
                      <a:pt x="138" y="28"/>
                    </a:lnTo>
                    <a:lnTo>
                      <a:pt x="137" y="30"/>
                    </a:lnTo>
                    <a:lnTo>
                      <a:pt x="137" y="31"/>
                    </a:lnTo>
                    <a:lnTo>
                      <a:pt x="137" y="32"/>
                    </a:lnTo>
                    <a:lnTo>
                      <a:pt x="136" y="33"/>
                    </a:lnTo>
                    <a:lnTo>
                      <a:pt x="136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2" y="34"/>
                    </a:lnTo>
                    <a:lnTo>
                      <a:pt x="132" y="33"/>
                    </a:lnTo>
                    <a:lnTo>
                      <a:pt x="131" y="32"/>
                    </a:lnTo>
                    <a:lnTo>
                      <a:pt x="131" y="33"/>
                    </a:lnTo>
                    <a:lnTo>
                      <a:pt x="130" y="33"/>
                    </a:lnTo>
                    <a:lnTo>
                      <a:pt x="129" y="33"/>
                    </a:lnTo>
                    <a:lnTo>
                      <a:pt x="129" y="32"/>
                    </a:lnTo>
                    <a:lnTo>
                      <a:pt x="128" y="32"/>
                    </a:lnTo>
                    <a:lnTo>
                      <a:pt x="128" y="33"/>
                    </a:lnTo>
                    <a:lnTo>
                      <a:pt x="127" y="34"/>
                    </a:lnTo>
                    <a:lnTo>
                      <a:pt x="126" y="34"/>
                    </a:lnTo>
                    <a:lnTo>
                      <a:pt x="126" y="35"/>
                    </a:lnTo>
                    <a:lnTo>
                      <a:pt x="127" y="35"/>
                    </a:lnTo>
                    <a:lnTo>
                      <a:pt x="127" y="36"/>
                    </a:lnTo>
                    <a:lnTo>
                      <a:pt x="126" y="37"/>
                    </a:lnTo>
                    <a:lnTo>
                      <a:pt x="126" y="39"/>
                    </a:lnTo>
                    <a:lnTo>
                      <a:pt x="126" y="40"/>
                    </a:lnTo>
                    <a:lnTo>
                      <a:pt x="126" y="41"/>
                    </a:lnTo>
                    <a:lnTo>
                      <a:pt x="124" y="41"/>
                    </a:lnTo>
                    <a:lnTo>
                      <a:pt x="124" y="42"/>
                    </a:lnTo>
                    <a:lnTo>
                      <a:pt x="123" y="42"/>
                    </a:lnTo>
                    <a:lnTo>
                      <a:pt x="123" y="43"/>
                    </a:lnTo>
                    <a:lnTo>
                      <a:pt x="122" y="44"/>
                    </a:lnTo>
                    <a:lnTo>
                      <a:pt x="121" y="45"/>
                    </a:lnTo>
                    <a:lnTo>
                      <a:pt x="122" y="47"/>
                    </a:lnTo>
                    <a:lnTo>
                      <a:pt x="121" y="48"/>
                    </a:lnTo>
                    <a:lnTo>
                      <a:pt x="121" y="48"/>
                    </a:lnTo>
                    <a:lnTo>
                      <a:pt x="120" y="48"/>
                    </a:lnTo>
                    <a:lnTo>
                      <a:pt x="119" y="48"/>
                    </a:lnTo>
                    <a:lnTo>
                      <a:pt x="118" y="48"/>
                    </a:lnTo>
                    <a:lnTo>
                      <a:pt x="117" y="49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1"/>
                    </a:lnTo>
                    <a:lnTo>
                      <a:pt x="117" y="52"/>
                    </a:lnTo>
                    <a:lnTo>
                      <a:pt x="118" y="52"/>
                    </a:lnTo>
                    <a:lnTo>
                      <a:pt x="118" y="53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7"/>
                    </a:lnTo>
                    <a:lnTo>
                      <a:pt x="120" y="57"/>
                    </a:lnTo>
                    <a:lnTo>
                      <a:pt x="121" y="57"/>
                    </a:lnTo>
                    <a:lnTo>
                      <a:pt x="121" y="58"/>
                    </a:lnTo>
                    <a:lnTo>
                      <a:pt x="121" y="58"/>
                    </a:lnTo>
                    <a:lnTo>
                      <a:pt x="121" y="59"/>
                    </a:lnTo>
                    <a:lnTo>
                      <a:pt x="121" y="60"/>
                    </a:lnTo>
                    <a:lnTo>
                      <a:pt x="121" y="61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9" y="62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20" y="70"/>
                    </a:lnTo>
                    <a:lnTo>
                      <a:pt x="121" y="72"/>
                    </a:lnTo>
                    <a:lnTo>
                      <a:pt x="121" y="73"/>
                    </a:lnTo>
                    <a:lnTo>
                      <a:pt x="121" y="74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3" y="78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4" y="81"/>
                    </a:lnTo>
                    <a:lnTo>
                      <a:pt x="123" y="82"/>
                    </a:lnTo>
                    <a:lnTo>
                      <a:pt x="123" y="83"/>
                    </a:lnTo>
                    <a:lnTo>
                      <a:pt x="122" y="83"/>
                    </a:lnTo>
                    <a:lnTo>
                      <a:pt x="122" y="84"/>
                    </a:lnTo>
                    <a:lnTo>
                      <a:pt x="122" y="85"/>
                    </a:lnTo>
                    <a:lnTo>
                      <a:pt x="122" y="86"/>
                    </a:lnTo>
                    <a:lnTo>
                      <a:pt x="123" y="87"/>
                    </a:lnTo>
                    <a:lnTo>
                      <a:pt x="122" y="87"/>
                    </a:lnTo>
                    <a:lnTo>
                      <a:pt x="122" y="89"/>
                    </a:lnTo>
                    <a:lnTo>
                      <a:pt x="121" y="90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0" y="92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19" y="95"/>
                    </a:lnTo>
                    <a:lnTo>
                      <a:pt x="119" y="96"/>
                    </a:lnTo>
                    <a:lnTo>
                      <a:pt x="120" y="96"/>
                    </a:lnTo>
                    <a:lnTo>
                      <a:pt x="119" y="98"/>
                    </a:lnTo>
                    <a:lnTo>
                      <a:pt x="119" y="99"/>
                    </a:lnTo>
                    <a:lnTo>
                      <a:pt x="120" y="101"/>
                    </a:lnTo>
                    <a:lnTo>
                      <a:pt x="120" y="102"/>
                    </a:lnTo>
                    <a:lnTo>
                      <a:pt x="121" y="103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18" y="104"/>
                    </a:lnTo>
                    <a:lnTo>
                      <a:pt x="117" y="104"/>
                    </a:lnTo>
                    <a:lnTo>
                      <a:pt x="118" y="104"/>
                    </a:lnTo>
                    <a:lnTo>
                      <a:pt x="117" y="106"/>
                    </a:lnTo>
                    <a:lnTo>
                      <a:pt x="115" y="107"/>
                    </a:lnTo>
                    <a:lnTo>
                      <a:pt x="115" y="108"/>
                    </a:lnTo>
                    <a:lnTo>
                      <a:pt x="114" y="108"/>
                    </a:lnTo>
                    <a:lnTo>
                      <a:pt x="114" y="109"/>
                    </a:lnTo>
                    <a:lnTo>
                      <a:pt x="114" y="110"/>
                    </a:lnTo>
                    <a:lnTo>
                      <a:pt x="113" y="111"/>
                    </a:lnTo>
                    <a:lnTo>
                      <a:pt x="113" y="112"/>
                    </a:lnTo>
                    <a:lnTo>
                      <a:pt x="112" y="112"/>
                    </a:lnTo>
                    <a:lnTo>
                      <a:pt x="112" y="113"/>
                    </a:lnTo>
                    <a:lnTo>
                      <a:pt x="112" y="115"/>
                    </a:lnTo>
                    <a:lnTo>
                      <a:pt x="113" y="115"/>
                    </a:lnTo>
                    <a:lnTo>
                      <a:pt x="113" y="116"/>
                    </a:lnTo>
                    <a:lnTo>
                      <a:pt x="114" y="115"/>
                    </a:lnTo>
                    <a:lnTo>
                      <a:pt x="115" y="115"/>
                    </a:lnTo>
                    <a:lnTo>
                      <a:pt x="117" y="115"/>
                    </a:lnTo>
                    <a:lnTo>
                      <a:pt x="117" y="116"/>
                    </a:lnTo>
                    <a:lnTo>
                      <a:pt x="118" y="116"/>
                    </a:lnTo>
                    <a:lnTo>
                      <a:pt x="119" y="115"/>
                    </a:lnTo>
                    <a:lnTo>
                      <a:pt x="120" y="115"/>
                    </a:lnTo>
                    <a:lnTo>
                      <a:pt x="120" y="116"/>
                    </a:lnTo>
                    <a:lnTo>
                      <a:pt x="120" y="117"/>
                    </a:lnTo>
                    <a:lnTo>
                      <a:pt x="119" y="117"/>
                    </a:lnTo>
                    <a:lnTo>
                      <a:pt x="119" y="118"/>
                    </a:lnTo>
                    <a:lnTo>
                      <a:pt x="119" y="119"/>
                    </a:lnTo>
                    <a:lnTo>
                      <a:pt x="120" y="119"/>
                    </a:lnTo>
                    <a:lnTo>
                      <a:pt x="120" y="120"/>
                    </a:lnTo>
                    <a:lnTo>
                      <a:pt x="120" y="121"/>
                    </a:lnTo>
                    <a:lnTo>
                      <a:pt x="120" y="123"/>
                    </a:lnTo>
                    <a:lnTo>
                      <a:pt x="119" y="123"/>
                    </a:lnTo>
                    <a:lnTo>
                      <a:pt x="119" y="124"/>
                    </a:lnTo>
                    <a:lnTo>
                      <a:pt x="119" y="125"/>
                    </a:lnTo>
                    <a:lnTo>
                      <a:pt x="118" y="125"/>
                    </a:lnTo>
                    <a:lnTo>
                      <a:pt x="118" y="126"/>
                    </a:lnTo>
                    <a:lnTo>
                      <a:pt x="118" y="127"/>
                    </a:lnTo>
                    <a:lnTo>
                      <a:pt x="119" y="127"/>
                    </a:lnTo>
                    <a:lnTo>
                      <a:pt x="119" y="128"/>
                    </a:lnTo>
                    <a:lnTo>
                      <a:pt x="120" y="129"/>
                    </a:lnTo>
                    <a:lnTo>
                      <a:pt x="121" y="129"/>
                    </a:lnTo>
                    <a:lnTo>
                      <a:pt x="121" y="129"/>
                    </a:lnTo>
                    <a:lnTo>
                      <a:pt x="122" y="129"/>
                    </a:lnTo>
                    <a:lnTo>
                      <a:pt x="123" y="130"/>
                    </a:lnTo>
                    <a:lnTo>
                      <a:pt x="124" y="130"/>
                    </a:lnTo>
                    <a:lnTo>
                      <a:pt x="126" y="130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27" y="133"/>
                    </a:lnTo>
                    <a:lnTo>
                      <a:pt x="128" y="134"/>
                    </a:lnTo>
                    <a:lnTo>
                      <a:pt x="127" y="135"/>
                    </a:lnTo>
                    <a:lnTo>
                      <a:pt x="127" y="136"/>
                    </a:lnTo>
                    <a:lnTo>
                      <a:pt x="127" y="137"/>
                    </a:lnTo>
                    <a:lnTo>
                      <a:pt x="128" y="138"/>
                    </a:lnTo>
                    <a:lnTo>
                      <a:pt x="128" y="140"/>
                    </a:lnTo>
                    <a:lnTo>
                      <a:pt x="128" y="141"/>
                    </a:lnTo>
                    <a:lnTo>
                      <a:pt x="129" y="142"/>
                    </a:lnTo>
                    <a:lnTo>
                      <a:pt x="129" y="143"/>
                    </a:lnTo>
                    <a:lnTo>
                      <a:pt x="129" y="144"/>
                    </a:lnTo>
                    <a:lnTo>
                      <a:pt x="129" y="145"/>
                    </a:lnTo>
                    <a:lnTo>
                      <a:pt x="129" y="146"/>
                    </a:lnTo>
                    <a:lnTo>
                      <a:pt x="130" y="147"/>
                    </a:lnTo>
                    <a:lnTo>
                      <a:pt x="130" y="149"/>
                    </a:lnTo>
                    <a:lnTo>
                      <a:pt x="131" y="150"/>
                    </a:lnTo>
                    <a:lnTo>
                      <a:pt x="131" y="151"/>
                    </a:lnTo>
                    <a:lnTo>
                      <a:pt x="132" y="151"/>
                    </a:lnTo>
                    <a:lnTo>
                      <a:pt x="134" y="151"/>
                    </a:lnTo>
                    <a:lnTo>
                      <a:pt x="134" y="152"/>
                    </a:lnTo>
                    <a:lnTo>
                      <a:pt x="135" y="152"/>
                    </a:lnTo>
                    <a:lnTo>
                      <a:pt x="135" y="153"/>
                    </a:lnTo>
                    <a:lnTo>
                      <a:pt x="134" y="154"/>
                    </a:lnTo>
                    <a:lnTo>
                      <a:pt x="134" y="155"/>
                    </a:lnTo>
                    <a:lnTo>
                      <a:pt x="135" y="155"/>
                    </a:lnTo>
                    <a:lnTo>
                      <a:pt x="134" y="157"/>
                    </a:lnTo>
                    <a:lnTo>
                      <a:pt x="134" y="158"/>
                    </a:lnTo>
                    <a:lnTo>
                      <a:pt x="132" y="159"/>
                    </a:lnTo>
                    <a:lnTo>
                      <a:pt x="132" y="159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8" y="161"/>
                    </a:lnTo>
                    <a:lnTo>
                      <a:pt x="127" y="162"/>
                    </a:lnTo>
                    <a:lnTo>
                      <a:pt x="127" y="163"/>
                    </a:lnTo>
                    <a:lnTo>
                      <a:pt x="128" y="164"/>
                    </a:lnTo>
                    <a:lnTo>
                      <a:pt x="128" y="166"/>
                    </a:lnTo>
                    <a:lnTo>
                      <a:pt x="129" y="166"/>
                    </a:lnTo>
                    <a:lnTo>
                      <a:pt x="129" y="167"/>
                    </a:lnTo>
                    <a:lnTo>
                      <a:pt x="128" y="168"/>
                    </a:lnTo>
                    <a:lnTo>
                      <a:pt x="128" y="169"/>
                    </a:lnTo>
                    <a:lnTo>
                      <a:pt x="127" y="169"/>
                    </a:lnTo>
                    <a:lnTo>
                      <a:pt x="126" y="170"/>
                    </a:lnTo>
                    <a:lnTo>
                      <a:pt x="124" y="170"/>
                    </a:lnTo>
                    <a:lnTo>
                      <a:pt x="124" y="171"/>
                    </a:lnTo>
                    <a:lnTo>
                      <a:pt x="124" y="172"/>
                    </a:lnTo>
                    <a:lnTo>
                      <a:pt x="124" y="174"/>
                    </a:lnTo>
                    <a:lnTo>
                      <a:pt x="123" y="174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3" y="174"/>
                    </a:lnTo>
                    <a:lnTo>
                      <a:pt x="112" y="174"/>
                    </a:lnTo>
                    <a:lnTo>
                      <a:pt x="109" y="174"/>
                    </a:lnTo>
                    <a:lnTo>
                      <a:pt x="106" y="174"/>
                    </a:lnTo>
                    <a:lnTo>
                      <a:pt x="105" y="175"/>
                    </a:lnTo>
                    <a:lnTo>
                      <a:pt x="104" y="175"/>
                    </a:lnTo>
                    <a:lnTo>
                      <a:pt x="101" y="175"/>
                    </a:lnTo>
                    <a:lnTo>
                      <a:pt x="101" y="169"/>
                    </a:lnTo>
                    <a:lnTo>
                      <a:pt x="101" y="167"/>
                    </a:lnTo>
                    <a:lnTo>
                      <a:pt x="101" y="166"/>
                    </a:lnTo>
                    <a:lnTo>
                      <a:pt x="101" y="157"/>
                    </a:lnTo>
                    <a:lnTo>
                      <a:pt x="101" y="154"/>
                    </a:lnTo>
                    <a:lnTo>
                      <a:pt x="101" y="151"/>
                    </a:lnTo>
                    <a:lnTo>
                      <a:pt x="92" y="151"/>
                    </a:lnTo>
                    <a:lnTo>
                      <a:pt x="88" y="151"/>
                    </a:lnTo>
                    <a:lnTo>
                      <a:pt x="77" y="151"/>
                    </a:lnTo>
                    <a:lnTo>
                      <a:pt x="64" y="151"/>
                    </a:lnTo>
                    <a:lnTo>
                      <a:pt x="49" y="151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5" y="151"/>
                    </a:lnTo>
                    <a:lnTo>
                      <a:pt x="44" y="151"/>
                    </a:lnTo>
                    <a:lnTo>
                      <a:pt x="43" y="151"/>
                    </a:lnTo>
                    <a:lnTo>
                      <a:pt x="42" y="151"/>
                    </a:lnTo>
                    <a:lnTo>
                      <a:pt x="41" y="151"/>
                    </a:lnTo>
                    <a:lnTo>
                      <a:pt x="40" y="151"/>
                    </a:lnTo>
                    <a:lnTo>
                      <a:pt x="40" y="150"/>
                    </a:lnTo>
                    <a:lnTo>
                      <a:pt x="40" y="149"/>
                    </a:lnTo>
                    <a:lnTo>
                      <a:pt x="38" y="149"/>
                    </a:lnTo>
                    <a:lnTo>
                      <a:pt x="38" y="147"/>
                    </a:lnTo>
                    <a:lnTo>
                      <a:pt x="38" y="146"/>
                    </a:lnTo>
                    <a:lnTo>
                      <a:pt x="38" y="145"/>
                    </a:lnTo>
                    <a:lnTo>
                      <a:pt x="38" y="144"/>
                    </a:lnTo>
                    <a:lnTo>
                      <a:pt x="38" y="143"/>
                    </a:lnTo>
                    <a:lnTo>
                      <a:pt x="38" y="142"/>
                    </a:lnTo>
                    <a:lnTo>
                      <a:pt x="38" y="141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7" y="136"/>
                    </a:lnTo>
                    <a:lnTo>
                      <a:pt x="37" y="135"/>
                    </a:lnTo>
                    <a:lnTo>
                      <a:pt x="37" y="134"/>
                    </a:lnTo>
                    <a:lnTo>
                      <a:pt x="37" y="133"/>
                    </a:lnTo>
                    <a:lnTo>
                      <a:pt x="37" y="132"/>
                    </a:lnTo>
                    <a:lnTo>
                      <a:pt x="37" y="132"/>
                    </a:lnTo>
                    <a:lnTo>
                      <a:pt x="37" y="130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8" y="130"/>
                    </a:lnTo>
                    <a:lnTo>
                      <a:pt x="38" y="129"/>
                    </a:lnTo>
                    <a:lnTo>
                      <a:pt x="40" y="129"/>
                    </a:lnTo>
                    <a:lnTo>
                      <a:pt x="41" y="129"/>
                    </a:lnTo>
                    <a:lnTo>
                      <a:pt x="42" y="130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3" y="133"/>
                    </a:lnTo>
                    <a:lnTo>
                      <a:pt x="44" y="134"/>
                    </a:lnTo>
                    <a:lnTo>
                      <a:pt x="44" y="133"/>
                    </a:lnTo>
                    <a:lnTo>
                      <a:pt x="44" y="132"/>
                    </a:lnTo>
                    <a:lnTo>
                      <a:pt x="44" y="132"/>
                    </a:lnTo>
                    <a:lnTo>
                      <a:pt x="43" y="130"/>
                    </a:lnTo>
                    <a:lnTo>
                      <a:pt x="42" y="130"/>
                    </a:lnTo>
                    <a:lnTo>
                      <a:pt x="42" y="129"/>
                    </a:lnTo>
                    <a:lnTo>
                      <a:pt x="41" y="128"/>
                    </a:lnTo>
                    <a:lnTo>
                      <a:pt x="40" y="128"/>
                    </a:lnTo>
                    <a:lnTo>
                      <a:pt x="38" y="129"/>
                    </a:lnTo>
                    <a:lnTo>
                      <a:pt x="38" y="128"/>
                    </a:lnTo>
                    <a:lnTo>
                      <a:pt x="38" y="128"/>
                    </a:lnTo>
                    <a:lnTo>
                      <a:pt x="37" y="128"/>
                    </a:lnTo>
                    <a:lnTo>
                      <a:pt x="36" y="127"/>
                    </a:lnTo>
                    <a:lnTo>
                      <a:pt x="35" y="127"/>
                    </a:lnTo>
                    <a:lnTo>
                      <a:pt x="34" y="126"/>
                    </a:lnTo>
                    <a:lnTo>
                      <a:pt x="34" y="125"/>
                    </a:lnTo>
                    <a:lnTo>
                      <a:pt x="34" y="124"/>
                    </a:lnTo>
                    <a:lnTo>
                      <a:pt x="33" y="123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3" y="119"/>
                    </a:lnTo>
                    <a:lnTo>
                      <a:pt x="33" y="118"/>
                    </a:lnTo>
                    <a:lnTo>
                      <a:pt x="34" y="117"/>
                    </a:lnTo>
                    <a:lnTo>
                      <a:pt x="33" y="117"/>
                    </a:lnTo>
                    <a:lnTo>
                      <a:pt x="33" y="116"/>
                    </a:lnTo>
                    <a:lnTo>
                      <a:pt x="32" y="115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2"/>
                    </a:lnTo>
                    <a:lnTo>
                      <a:pt x="32" y="111"/>
                    </a:lnTo>
                    <a:lnTo>
                      <a:pt x="32" y="110"/>
                    </a:lnTo>
                    <a:lnTo>
                      <a:pt x="31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29" y="106"/>
                    </a:lnTo>
                    <a:lnTo>
                      <a:pt x="29" y="104"/>
                    </a:lnTo>
                    <a:lnTo>
                      <a:pt x="29" y="104"/>
                    </a:lnTo>
                    <a:lnTo>
                      <a:pt x="28" y="102"/>
                    </a:lnTo>
                    <a:lnTo>
                      <a:pt x="28" y="101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6" y="99"/>
                    </a:lnTo>
                    <a:lnTo>
                      <a:pt x="26" y="98"/>
                    </a:lnTo>
                    <a:lnTo>
                      <a:pt x="25" y="96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5" y="93"/>
                    </a:lnTo>
                    <a:lnTo>
                      <a:pt x="25" y="92"/>
                    </a:lnTo>
                    <a:lnTo>
                      <a:pt x="25" y="91"/>
                    </a:lnTo>
                    <a:lnTo>
                      <a:pt x="24" y="90"/>
                    </a:lnTo>
                    <a:lnTo>
                      <a:pt x="24" y="87"/>
                    </a:lnTo>
                    <a:lnTo>
                      <a:pt x="24" y="86"/>
                    </a:lnTo>
                    <a:lnTo>
                      <a:pt x="24" y="85"/>
                    </a:lnTo>
                    <a:lnTo>
                      <a:pt x="24" y="83"/>
                    </a:lnTo>
                    <a:lnTo>
                      <a:pt x="24" y="82"/>
                    </a:lnTo>
                    <a:lnTo>
                      <a:pt x="23" y="79"/>
                    </a:lnTo>
                    <a:lnTo>
                      <a:pt x="21" y="78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8" y="74"/>
                    </a:lnTo>
                    <a:lnTo>
                      <a:pt x="17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0" y="72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7" y="68"/>
                    </a:lnTo>
                    <a:lnTo>
                      <a:pt x="6" y="67"/>
                    </a:lnTo>
                    <a:lnTo>
                      <a:pt x="4" y="66"/>
                    </a:lnTo>
                    <a:lnTo>
                      <a:pt x="3" y="65"/>
                    </a:lnTo>
                    <a:lnTo>
                      <a:pt x="2" y="66"/>
                    </a:lnTo>
                    <a:lnTo>
                      <a:pt x="2" y="65"/>
                    </a:lnTo>
                    <a:lnTo>
                      <a:pt x="1" y="64"/>
                    </a:lnTo>
                    <a:lnTo>
                      <a:pt x="0" y="62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2"/>
                    </a:lnTo>
                    <a:lnTo>
                      <a:pt x="11" y="31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1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5" y="2"/>
                    </a:lnTo>
                    <a:lnTo>
                      <a:pt x="109" y="2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2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8" y="1"/>
                    </a:lnTo>
                    <a:lnTo>
                      <a:pt x="130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4" y="1"/>
                    </a:lnTo>
                    <a:lnTo>
                      <a:pt x="135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39" y="1"/>
                    </a:lnTo>
                    <a:lnTo>
                      <a:pt x="140" y="1"/>
                    </a:lnTo>
                    <a:lnTo>
                      <a:pt x="141" y="1"/>
                    </a:lnTo>
                    <a:lnTo>
                      <a:pt x="143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38" name="Freeform 88"/>
              <p:cNvSpPr>
                <a:spLocks/>
              </p:cNvSpPr>
              <p:nvPr/>
            </p:nvSpPr>
            <p:spPr bwMode="auto">
              <a:xfrm>
                <a:off x="4743450" y="4568825"/>
                <a:ext cx="542925" cy="322263"/>
              </a:xfrm>
              <a:custGeom>
                <a:avLst/>
                <a:gdLst>
                  <a:gd name="T0" fmla="*/ 301 w 342"/>
                  <a:gd name="T1" fmla="*/ 7 h 203"/>
                  <a:gd name="T2" fmla="*/ 297 w 342"/>
                  <a:gd name="T3" fmla="*/ 5 h 203"/>
                  <a:gd name="T4" fmla="*/ 292 w 342"/>
                  <a:gd name="T5" fmla="*/ 8 h 203"/>
                  <a:gd name="T6" fmla="*/ 288 w 342"/>
                  <a:gd name="T7" fmla="*/ 10 h 203"/>
                  <a:gd name="T8" fmla="*/ 291 w 342"/>
                  <a:gd name="T9" fmla="*/ 13 h 203"/>
                  <a:gd name="T10" fmla="*/ 293 w 342"/>
                  <a:gd name="T11" fmla="*/ 21 h 203"/>
                  <a:gd name="T12" fmla="*/ 292 w 342"/>
                  <a:gd name="T13" fmla="*/ 27 h 203"/>
                  <a:gd name="T14" fmla="*/ 288 w 342"/>
                  <a:gd name="T15" fmla="*/ 30 h 203"/>
                  <a:gd name="T16" fmla="*/ 287 w 342"/>
                  <a:gd name="T17" fmla="*/ 36 h 203"/>
                  <a:gd name="T18" fmla="*/ 292 w 342"/>
                  <a:gd name="T19" fmla="*/ 39 h 203"/>
                  <a:gd name="T20" fmla="*/ 298 w 342"/>
                  <a:gd name="T21" fmla="*/ 42 h 203"/>
                  <a:gd name="T22" fmla="*/ 296 w 342"/>
                  <a:gd name="T23" fmla="*/ 46 h 203"/>
                  <a:gd name="T24" fmla="*/ 297 w 342"/>
                  <a:gd name="T25" fmla="*/ 51 h 203"/>
                  <a:gd name="T26" fmla="*/ 298 w 342"/>
                  <a:gd name="T27" fmla="*/ 56 h 203"/>
                  <a:gd name="T28" fmla="*/ 298 w 342"/>
                  <a:gd name="T29" fmla="*/ 62 h 203"/>
                  <a:gd name="T30" fmla="*/ 297 w 342"/>
                  <a:gd name="T31" fmla="*/ 67 h 203"/>
                  <a:gd name="T32" fmla="*/ 296 w 342"/>
                  <a:gd name="T33" fmla="*/ 72 h 203"/>
                  <a:gd name="T34" fmla="*/ 291 w 342"/>
                  <a:gd name="T35" fmla="*/ 83 h 203"/>
                  <a:gd name="T36" fmla="*/ 292 w 342"/>
                  <a:gd name="T37" fmla="*/ 88 h 203"/>
                  <a:gd name="T38" fmla="*/ 296 w 342"/>
                  <a:gd name="T39" fmla="*/ 90 h 203"/>
                  <a:gd name="T40" fmla="*/ 298 w 342"/>
                  <a:gd name="T41" fmla="*/ 97 h 203"/>
                  <a:gd name="T42" fmla="*/ 301 w 342"/>
                  <a:gd name="T43" fmla="*/ 101 h 203"/>
                  <a:gd name="T44" fmla="*/ 304 w 342"/>
                  <a:gd name="T45" fmla="*/ 97 h 203"/>
                  <a:gd name="T46" fmla="*/ 309 w 342"/>
                  <a:gd name="T47" fmla="*/ 102 h 203"/>
                  <a:gd name="T48" fmla="*/ 316 w 342"/>
                  <a:gd name="T49" fmla="*/ 102 h 203"/>
                  <a:gd name="T50" fmla="*/ 322 w 342"/>
                  <a:gd name="T51" fmla="*/ 100 h 203"/>
                  <a:gd name="T52" fmla="*/ 327 w 342"/>
                  <a:gd name="T53" fmla="*/ 101 h 203"/>
                  <a:gd name="T54" fmla="*/ 331 w 342"/>
                  <a:gd name="T55" fmla="*/ 102 h 203"/>
                  <a:gd name="T56" fmla="*/ 334 w 342"/>
                  <a:gd name="T57" fmla="*/ 107 h 203"/>
                  <a:gd name="T58" fmla="*/ 334 w 342"/>
                  <a:gd name="T59" fmla="*/ 113 h 203"/>
                  <a:gd name="T60" fmla="*/ 338 w 342"/>
                  <a:gd name="T61" fmla="*/ 115 h 203"/>
                  <a:gd name="T62" fmla="*/ 341 w 342"/>
                  <a:gd name="T63" fmla="*/ 119 h 203"/>
                  <a:gd name="T64" fmla="*/ 339 w 342"/>
                  <a:gd name="T65" fmla="*/ 122 h 203"/>
                  <a:gd name="T66" fmla="*/ 339 w 342"/>
                  <a:gd name="T67" fmla="*/ 128 h 203"/>
                  <a:gd name="T68" fmla="*/ 342 w 342"/>
                  <a:gd name="T69" fmla="*/ 135 h 203"/>
                  <a:gd name="T70" fmla="*/ 340 w 342"/>
                  <a:gd name="T71" fmla="*/ 148 h 203"/>
                  <a:gd name="T72" fmla="*/ 332 w 342"/>
                  <a:gd name="T73" fmla="*/ 154 h 203"/>
                  <a:gd name="T74" fmla="*/ 329 w 342"/>
                  <a:gd name="T75" fmla="*/ 160 h 203"/>
                  <a:gd name="T76" fmla="*/ 329 w 342"/>
                  <a:gd name="T77" fmla="*/ 166 h 203"/>
                  <a:gd name="T78" fmla="*/ 321 w 342"/>
                  <a:gd name="T79" fmla="*/ 172 h 203"/>
                  <a:gd name="T80" fmla="*/ 310 w 342"/>
                  <a:gd name="T81" fmla="*/ 175 h 203"/>
                  <a:gd name="T82" fmla="*/ 305 w 342"/>
                  <a:gd name="T83" fmla="*/ 175 h 203"/>
                  <a:gd name="T84" fmla="*/ 299 w 342"/>
                  <a:gd name="T85" fmla="*/ 175 h 203"/>
                  <a:gd name="T86" fmla="*/ 293 w 342"/>
                  <a:gd name="T87" fmla="*/ 173 h 203"/>
                  <a:gd name="T88" fmla="*/ 290 w 342"/>
                  <a:gd name="T89" fmla="*/ 175 h 203"/>
                  <a:gd name="T90" fmla="*/ 289 w 342"/>
                  <a:gd name="T91" fmla="*/ 179 h 203"/>
                  <a:gd name="T92" fmla="*/ 264 w 342"/>
                  <a:gd name="T93" fmla="*/ 180 h 203"/>
                  <a:gd name="T94" fmla="*/ 205 w 342"/>
                  <a:gd name="T95" fmla="*/ 186 h 203"/>
                  <a:gd name="T96" fmla="*/ 149 w 342"/>
                  <a:gd name="T97" fmla="*/ 190 h 203"/>
                  <a:gd name="T98" fmla="*/ 125 w 342"/>
                  <a:gd name="T99" fmla="*/ 193 h 203"/>
                  <a:gd name="T100" fmla="*/ 69 w 342"/>
                  <a:gd name="T101" fmla="*/ 198 h 203"/>
                  <a:gd name="T102" fmla="*/ 4 w 342"/>
                  <a:gd name="T103" fmla="*/ 203 h 203"/>
                  <a:gd name="T104" fmla="*/ 0 w 342"/>
                  <a:gd name="T105" fmla="*/ 197 h 203"/>
                  <a:gd name="T106" fmla="*/ 0 w 342"/>
                  <a:gd name="T107" fmla="*/ 189 h 203"/>
                  <a:gd name="T108" fmla="*/ 0 w 342"/>
                  <a:gd name="T109" fmla="*/ 178 h 203"/>
                  <a:gd name="T110" fmla="*/ 1 w 342"/>
                  <a:gd name="T111" fmla="*/ 140 h 203"/>
                  <a:gd name="T112" fmla="*/ 5 w 342"/>
                  <a:gd name="T113" fmla="*/ 68 h 203"/>
                  <a:gd name="T114" fmla="*/ 9 w 342"/>
                  <a:gd name="T115" fmla="*/ 2 h 203"/>
                  <a:gd name="T116" fmla="*/ 58 w 342"/>
                  <a:gd name="T117" fmla="*/ 2 h 203"/>
                  <a:gd name="T118" fmla="*/ 204 w 342"/>
                  <a:gd name="T119" fmla="*/ 1 h 203"/>
                  <a:gd name="T120" fmla="*/ 307 w 342"/>
                  <a:gd name="T1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2" h="203">
                    <a:moveTo>
                      <a:pt x="306" y="4"/>
                    </a:moveTo>
                    <a:lnTo>
                      <a:pt x="304" y="5"/>
                    </a:lnTo>
                    <a:lnTo>
                      <a:pt x="304" y="7"/>
                    </a:lnTo>
                    <a:lnTo>
                      <a:pt x="303" y="7"/>
                    </a:lnTo>
                    <a:lnTo>
                      <a:pt x="301" y="7"/>
                    </a:lnTo>
                    <a:lnTo>
                      <a:pt x="301" y="5"/>
                    </a:lnTo>
                    <a:lnTo>
                      <a:pt x="300" y="5"/>
                    </a:lnTo>
                    <a:lnTo>
                      <a:pt x="299" y="5"/>
                    </a:lnTo>
                    <a:lnTo>
                      <a:pt x="298" y="5"/>
                    </a:lnTo>
                    <a:lnTo>
                      <a:pt x="297" y="5"/>
                    </a:lnTo>
                    <a:lnTo>
                      <a:pt x="296" y="5"/>
                    </a:lnTo>
                    <a:lnTo>
                      <a:pt x="295" y="5"/>
                    </a:lnTo>
                    <a:lnTo>
                      <a:pt x="293" y="5"/>
                    </a:lnTo>
                    <a:lnTo>
                      <a:pt x="293" y="7"/>
                    </a:lnTo>
                    <a:lnTo>
                      <a:pt x="292" y="8"/>
                    </a:lnTo>
                    <a:lnTo>
                      <a:pt x="290" y="8"/>
                    </a:lnTo>
                    <a:lnTo>
                      <a:pt x="289" y="8"/>
                    </a:lnTo>
                    <a:lnTo>
                      <a:pt x="288" y="8"/>
                    </a:lnTo>
                    <a:lnTo>
                      <a:pt x="287" y="9"/>
                    </a:lnTo>
                    <a:lnTo>
                      <a:pt x="288" y="10"/>
                    </a:lnTo>
                    <a:lnTo>
                      <a:pt x="289" y="11"/>
                    </a:lnTo>
                    <a:lnTo>
                      <a:pt x="290" y="12"/>
                    </a:lnTo>
                    <a:lnTo>
                      <a:pt x="290" y="12"/>
                    </a:lnTo>
                    <a:lnTo>
                      <a:pt x="291" y="12"/>
                    </a:lnTo>
                    <a:lnTo>
                      <a:pt x="291" y="13"/>
                    </a:lnTo>
                    <a:lnTo>
                      <a:pt x="291" y="14"/>
                    </a:lnTo>
                    <a:lnTo>
                      <a:pt x="291" y="16"/>
                    </a:lnTo>
                    <a:lnTo>
                      <a:pt x="292" y="19"/>
                    </a:lnTo>
                    <a:lnTo>
                      <a:pt x="293" y="20"/>
                    </a:lnTo>
                    <a:lnTo>
                      <a:pt x="293" y="21"/>
                    </a:lnTo>
                    <a:lnTo>
                      <a:pt x="292" y="21"/>
                    </a:lnTo>
                    <a:lnTo>
                      <a:pt x="292" y="22"/>
                    </a:lnTo>
                    <a:lnTo>
                      <a:pt x="292" y="25"/>
                    </a:lnTo>
                    <a:lnTo>
                      <a:pt x="292" y="26"/>
                    </a:lnTo>
                    <a:lnTo>
                      <a:pt x="292" y="27"/>
                    </a:lnTo>
                    <a:lnTo>
                      <a:pt x="291" y="28"/>
                    </a:lnTo>
                    <a:lnTo>
                      <a:pt x="291" y="29"/>
                    </a:lnTo>
                    <a:lnTo>
                      <a:pt x="290" y="29"/>
                    </a:lnTo>
                    <a:lnTo>
                      <a:pt x="289" y="30"/>
                    </a:lnTo>
                    <a:lnTo>
                      <a:pt x="288" y="30"/>
                    </a:lnTo>
                    <a:lnTo>
                      <a:pt x="288" y="31"/>
                    </a:lnTo>
                    <a:lnTo>
                      <a:pt x="287" y="33"/>
                    </a:lnTo>
                    <a:lnTo>
                      <a:pt x="286" y="34"/>
                    </a:lnTo>
                    <a:lnTo>
                      <a:pt x="287" y="35"/>
                    </a:lnTo>
                    <a:lnTo>
                      <a:pt x="287" y="36"/>
                    </a:lnTo>
                    <a:lnTo>
                      <a:pt x="288" y="37"/>
                    </a:lnTo>
                    <a:lnTo>
                      <a:pt x="288" y="38"/>
                    </a:lnTo>
                    <a:lnTo>
                      <a:pt x="289" y="38"/>
                    </a:lnTo>
                    <a:lnTo>
                      <a:pt x="290" y="39"/>
                    </a:lnTo>
                    <a:lnTo>
                      <a:pt x="292" y="39"/>
                    </a:lnTo>
                    <a:lnTo>
                      <a:pt x="293" y="39"/>
                    </a:lnTo>
                    <a:lnTo>
                      <a:pt x="295" y="39"/>
                    </a:lnTo>
                    <a:lnTo>
                      <a:pt x="296" y="39"/>
                    </a:lnTo>
                    <a:lnTo>
                      <a:pt x="297" y="41"/>
                    </a:lnTo>
                    <a:lnTo>
                      <a:pt x="298" y="42"/>
                    </a:lnTo>
                    <a:lnTo>
                      <a:pt x="298" y="43"/>
                    </a:lnTo>
                    <a:lnTo>
                      <a:pt x="299" y="44"/>
                    </a:lnTo>
                    <a:lnTo>
                      <a:pt x="298" y="45"/>
                    </a:lnTo>
                    <a:lnTo>
                      <a:pt x="297" y="46"/>
                    </a:lnTo>
                    <a:lnTo>
                      <a:pt x="296" y="46"/>
                    </a:lnTo>
                    <a:lnTo>
                      <a:pt x="296" y="47"/>
                    </a:lnTo>
                    <a:lnTo>
                      <a:pt x="295" y="47"/>
                    </a:lnTo>
                    <a:lnTo>
                      <a:pt x="296" y="48"/>
                    </a:lnTo>
                    <a:lnTo>
                      <a:pt x="296" y="50"/>
                    </a:lnTo>
                    <a:lnTo>
                      <a:pt x="297" y="51"/>
                    </a:lnTo>
                    <a:lnTo>
                      <a:pt x="298" y="52"/>
                    </a:lnTo>
                    <a:lnTo>
                      <a:pt x="298" y="53"/>
                    </a:lnTo>
                    <a:lnTo>
                      <a:pt x="298" y="54"/>
                    </a:lnTo>
                    <a:lnTo>
                      <a:pt x="298" y="55"/>
                    </a:lnTo>
                    <a:lnTo>
                      <a:pt x="298" y="56"/>
                    </a:lnTo>
                    <a:lnTo>
                      <a:pt x="298" y="58"/>
                    </a:lnTo>
                    <a:lnTo>
                      <a:pt x="297" y="59"/>
                    </a:lnTo>
                    <a:lnTo>
                      <a:pt x="297" y="60"/>
                    </a:lnTo>
                    <a:lnTo>
                      <a:pt x="298" y="61"/>
                    </a:lnTo>
                    <a:lnTo>
                      <a:pt x="298" y="62"/>
                    </a:lnTo>
                    <a:lnTo>
                      <a:pt x="298" y="63"/>
                    </a:lnTo>
                    <a:lnTo>
                      <a:pt x="298" y="64"/>
                    </a:lnTo>
                    <a:lnTo>
                      <a:pt x="298" y="65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7" y="68"/>
                    </a:lnTo>
                    <a:lnTo>
                      <a:pt x="297" y="69"/>
                    </a:lnTo>
                    <a:lnTo>
                      <a:pt x="297" y="70"/>
                    </a:lnTo>
                    <a:lnTo>
                      <a:pt x="296" y="71"/>
                    </a:lnTo>
                    <a:lnTo>
                      <a:pt x="296" y="72"/>
                    </a:lnTo>
                    <a:lnTo>
                      <a:pt x="296" y="73"/>
                    </a:lnTo>
                    <a:lnTo>
                      <a:pt x="295" y="75"/>
                    </a:lnTo>
                    <a:lnTo>
                      <a:pt x="293" y="76"/>
                    </a:lnTo>
                    <a:lnTo>
                      <a:pt x="292" y="80"/>
                    </a:lnTo>
                    <a:lnTo>
                      <a:pt x="291" y="83"/>
                    </a:lnTo>
                    <a:lnTo>
                      <a:pt x="291" y="84"/>
                    </a:lnTo>
                    <a:lnTo>
                      <a:pt x="291" y="85"/>
                    </a:lnTo>
                    <a:lnTo>
                      <a:pt x="291" y="86"/>
                    </a:lnTo>
                    <a:lnTo>
                      <a:pt x="291" y="87"/>
                    </a:lnTo>
                    <a:lnTo>
                      <a:pt x="292" y="88"/>
                    </a:lnTo>
                    <a:lnTo>
                      <a:pt x="293" y="88"/>
                    </a:lnTo>
                    <a:lnTo>
                      <a:pt x="295" y="88"/>
                    </a:lnTo>
                    <a:lnTo>
                      <a:pt x="295" y="89"/>
                    </a:lnTo>
                    <a:lnTo>
                      <a:pt x="295" y="90"/>
                    </a:lnTo>
                    <a:lnTo>
                      <a:pt x="296" y="90"/>
                    </a:lnTo>
                    <a:lnTo>
                      <a:pt x="296" y="92"/>
                    </a:lnTo>
                    <a:lnTo>
                      <a:pt x="296" y="93"/>
                    </a:lnTo>
                    <a:lnTo>
                      <a:pt x="298" y="94"/>
                    </a:lnTo>
                    <a:lnTo>
                      <a:pt x="298" y="96"/>
                    </a:lnTo>
                    <a:lnTo>
                      <a:pt x="298" y="97"/>
                    </a:lnTo>
                    <a:lnTo>
                      <a:pt x="298" y="98"/>
                    </a:lnTo>
                    <a:lnTo>
                      <a:pt x="299" y="98"/>
                    </a:lnTo>
                    <a:lnTo>
                      <a:pt x="299" y="100"/>
                    </a:lnTo>
                    <a:lnTo>
                      <a:pt x="300" y="100"/>
                    </a:lnTo>
                    <a:lnTo>
                      <a:pt x="301" y="101"/>
                    </a:lnTo>
                    <a:lnTo>
                      <a:pt x="303" y="100"/>
                    </a:lnTo>
                    <a:lnTo>
                      <a:pt x="304" y="97"/>
                    </a:lnTo>
                    <a:lnTo>
                      <a:pt x="304" y="96"/>
                    </a:lnTo>
                    <a:lnTo>
                      <a:pt x="304" y="96"/>
                    </a:lnTo>
                    <a:lnTo>
                      <a:pt x="304" y="97"/>
                    </a:lnTo>
                    <a:lnTo>
                      <a:pt x="305" y="98"/>
                    </a:lnTo>
                    <a:lnTo>
                      <a:pt x="306" y="98"/>
                    </a:lnTo>
                    <a:lnTo>
                      <a:pt x="307" y="101"/>
                    </a:lnTo>
                    <a:lnTo>
                      <a:pt x="308" y="102"/>
                    </a:lnTo>
                    <a:lnTo>
                      <a:pt x="309" y="102"/>
                    </a:lnTo>
                    <a:lnTo>
                      <a:pt x="312" y="102"/>
                    </a:lnTo>
                    <a:lnTo>
                      <a:pt x="313" y="102"/>
                    </a:lnTo>
                    <a:lnTo>
                      <a:pt x="314" y="103"/>
                    </a:lnTo>
                    <a:lnTo>
                      <a:pt x="314" y="102"/>
                    </a:lnTo>
                    <a:lnTo>
                      <a:pt x="316" y="102"/>
                    </a:lnTo>
                    <a:lnTo>
                      <a:pt x="317" y="101"/>
                    </a:lnTo>
                    <a:lnTo>
                      <a:pt x="318" y="100"/>
                    </a:lnTo>
                    <a:lnTo>
                      <a:pt x="320" y="100"/>
                    </a:lnTo>
                    <a:lnTo>
                      <a:pt x="321" y="100"/>
                    </a:lnTo>
                    <a:lnTo>
                      <a:pt x="322" y="100"/>
                    </a:lnTo>
                    <a:lnTo>
                      <a:pt x="323" y="100"/>
                    </a:lnTo>
                    <a:lnTo>
                      <a:pt x="324" y="101"/>
                    </a:lnTo>
                    <a:lnTo>
                      <a:pt x="325" y="101"/>
                    </a:lnTo>
                    <a:lnTo>
                      <a:pt x="326" y="101"/>
                    </a:lnTo>
                    <a:lnTo>
                      <a:pt x="327" y="101"/>
                    </a:lnTo>
                    <a:lnTo>
                      <a:pt x="329" y="101"/>
                    </a:lnTo>
                    <a:lnTo>
                      <a:pt x="330" y="101"/>
                    </a:lnTo>
                    <a:lnTo>
                      <a:pt x="331" y="101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3"/>
                    </a:lnTo>
                    <a:lnTo>
                      <a:pt x="332" y="104"/>
                    </a:lnTo>
                    <a:lnTo>
                      <a:pt x="333" y="105"/>
                    </a:lnTo>
                    <a:lnTo>
                      <a:pt x="333" y="107"/>
                    </a:lnTo>
                    <a:lnTo>
                      <a:pt x="334" y="107"/>
                    </a:lnTo>
                    <a:lnTo>
                      <a:pt x="334" y="109"/>
                    </a:lnTo>
                    <a:lnTo>
                      <a:pt x="334" y="110"/>
                    </a:lnTo>
                    <a:lnTo>
                      <a:pt x="334" y="111"/>
                    </a:lnTo>
                    <a:lnTo>
                      <a:pt x="334" y="112"/>
                    </a:lnTo>
                    <a:lnTo>
                      <a:pt x="334" y="113"/>
                    </a:lnTo>
                    <a:lnTo>
                      <a:pt x="335" y="115"/>
                    </a:lnTo>
                    <a:lnTo>
                      <a:pt x="335" y="117"/>
                    </a:lnTo>
                    <a:lnTo>
                      <a:pt x="336" y="117"/>
                    </a:lnTo>
                    <a:lnTo>
                      <a:pt x="338" y="117"/>
                    </a:lnTo>
                    <a:lnTo>
                      <a:pt x="338" y="115"/>
                    </a:lnTo>
                    <a:lnTo>
                      <a:pt x="339" y="115"/>
                    </a:lnTo>
                    <a:lnTo>
                      <a:pt x="340" y="115"/>
                    </a:lnTo>
                    <a:lnTo>
                      <a:pt x="340" y="117"/>
                    </a:lnTo>
                    <a:lnTo>
                      <a:pt x="341" y="118"/>
                    </a:lnTo>
                    <a:lnTo>
                      <a:pt x="341" y="119"/>
                    </a:lnTo>
                    <a:lnTo>
                      <a:pt x="341" y="120"/>
                    </a:lnTo>
                    <a:lnTo>
                      <a:pt x="341" y="121"/>
                    </a:lnTo>
                    <a:lnTo>
                      <a:pt x="340" y="121"/>
                    </a:lnTo>
                    <a:lnTo>
                      <a:pt x="340" y="122"/>
                    </a:lnTo>
                    <a:lnTo>
                      <a:pt x="339" y="122"/>
                    </a:lnTo>
                    <a:lnTo>
                      <a:pt x="339" y="123"/>
                    </a:lnTo>
                    <a:lnTo>
                      <a:pt x="338" y="124"/>
                    </a:lnTo>
                    <a:lnTo>
                      <a:pt x="338" y="126"/>
                    </a:lnTo>
                    <a:lnTo>
                      <a:pt x="339" y="127"/>
                    </a:lnTo>
                    <a:lnTo>
                      <a:pt x="339" y="128"/>
                    </a:lnTo>
                    <a:lnTo>
                      <a:pt x="340" y="129"/>
                    </a:lnTo>
                    <a:lnTo>
                      <a:pt x="341" y="130"/>
                    </a:lnTo>
                    <a:lnTo>
                      <a:pt x="342" y="131"/>
                    </a:lnTo>
                    <a:lnTo>
                      <a:pt x="342" y="134"/>
                    </a:lnTo>
                    <a:lnTo>
                      <a:pt x="342" y="135"/>
                    </a:lnTo>
                    <a:lnTo>
                      <a:pt x="341" y="138"/>
                    </a:lnTo>
                    <a:lnTo>
                      <a:pt x="341" y="140"/>
                    </a:lnTo>
                    <a:lnTo>
                      <a:pt x="341" y="143"/>
                    </a:lnTo>
                    <a:lnTo>
                      <a:pt x="341" y="148"/>
                    </a:lnTo>
                    <a:lnTo>
                      <a:pt x="340" y="148"/>
                    </a:lnTo>
                    <a:lnTo>
                      <a:pt x="336" y="152"/>
                    </a:lnTo>
                    <a:lnTo>
                      <a:pt x="335" y="152"/>
                    </a:lnTo>
                    <a:lnTo>
                      <a:pt x="335" y="153"/>
                    </a:lnTo>
                    <a:lnTo>
                      <a:pt x="333" y="154"/>
                    </a:lnTo>
                    <a:lnTo>
                      <a:pt x="332" y="154"/>
                    </a:lnTo>
                    <a:lnTo>
                      <a:pt x="331" y="155"/>
                    </a:lnTo>
                    <a:lnTo>
                      <a:pt x="331" y="156"/>
                    </a:lnTo>
                    <a:lnTo>
                      <a:pt x="331" y="157"/>
                    </a:lnTo>
                    <a:lnTo>
                      <a:pt x="330" y="158"/>
                    </a:lnTo>
                    <a:lnTo>
                      <a:pt x="329" y="160"/>
                    </a:lnTo>
                    <a:lnTo>
                      <a:pt x="329" y="161"/>
                    </a:lnTo>
                    <a:lnTo>
                      <a:pt x="329" y="162"/>
                    </a:lnTo>
                    <a:lnTo>
                      <a:pt x="327" y="164"/>
                    </a:lnTo>
                    <a:lnTo>
                      <a:pt x="329" y="165"/>
                    </a:lnTo>
                    <a:lnTo>
                      <a:pt x="329" y="166"/>
                    </a:lnTo>
                    <a:lnTo>
                      <a:pt x="329" y="168"/>
                    </a:lnTo>
                    <a:lnTo>
                      <a:pt x="329" y="170"/>
                    </a:lnTo>
                    <a:lnTo>
                      <a:pt x="326" y="170"/>
                    </a:lnTo>
                    <a:lnTo>
                      <a:pt x="326" y="171"/>
                    </a:lnTo>
                    <a:lnTo>
                      <a:pt x="321" y="172"/>
                    </a:lnTo>
                    <a:lnTo>
                      <a:pt x="321" y="173"/>
                    </a:lnTo>
                    <a:lnTo>
                      <a:pt x="317" y="173"/>
                    </a:lnTo>
                    <a:lnTo>
                      <a:pt x="317" y="175"/>
                    </a:lnTo>
                    <a:lnTo>
                      <a:pt x="310" y="175"/>
                    </a:lnTo>
                    <a:lnTo>
                      <a:pt x="310" y="175"/>
                    </a:lnTo>
                    <a:lnTo>
                      <a:pt x="309" y="175"/>
                    </a:lnTo>
                    <a:lnTo>
                      <a:pt x="308" y="175"/>
                    </a:lnTo>
                    <a:lnTo>
                      <a:pt x="307" y="175"/>
                    </a:lnTo>
                    <a:lnTo>
                      <a:pt x="306" y="175"/>
                    </a:lnTo>
                    <a:lnTo>
                      <a:pt x="305" y="175"/>
                    </a:lnTo>
                    <a:lnTo>
                      <a:pt x="304" y="175"/>
                    </a:lnTo>
                    <a:lnTo>
                      <a:pt x="304" y="175"/>
                    </a:lnTo>
                    <a:lnTo>
                      <a:pt x="301" y="175"/>
                    </a:lnTo>
                    <a:lnTo>
                      <a:pt x="300" y="175"/>
                    </a:lnTo>
                    <a:lnTo>
                      <a:pt x="299" y="175"/>
                    </a:lnTo>
                    <a:lnTo>
                      <a:pt x="298" y="175"/>
                    </a:lnTo>
                    <a:lnTo>
                      <a:pt x="297" y="174"/>
                    </a:lnTo>
                    <a:lnTo>
                      <a:pt x="296" y="174"/>
                    </a:lnTo>
                    <a:lnTo>
                      <a:pt x="295" y="174"/>
                    </a:lnTo>
                    <a:lnTo>
                      <a:pt x="293" y="173"/>
                    </a:lnTo>
                    <a:lnTo>
                      <a:pt x="292" y="173"/>
                    </a:lnTo>
                    <a:lnTo>
                      <a:pt x="292" y="172"/>
                    </a:lnTo>
                    <a:lnTo>
                      <a:pt x="292" y="173"/>
                    </a:lnTo>
                    <a:lnTo>
                      <a:pt x="291" y="174"/>
                    </a:lnTo>
                    <a:lnTo>
                      <a:pt x="290" y="175"/>
                    </a:lnTo>
                    <a:lnTo>
                      <a:pt x="290" y="175"/>
                    </a:lnTo>
                    <a:lnTo>
                      <a:pt x="289" y="175"/>
                    </a:lnTo>
                    <a:lnTo>
                      <a:pt x="289" y="177"/>
                    </a:lnTo>
                    <a:lnTo>
                      <a:pt x="289" y="178"/>
                    </a:lnTo>
                    <a:lnTo>
                      <a:pt x="289" y="179"/>
                    </a:lnTo>
                    <a:lnTo>
                      <a:pt x="288" y="179"/>
                    </a:lnTo>
                    <a:lnTo>
                      <a:pt x="287" y="179"/>
                    </a:lnTo>
                    <a:lnTo>
                      <a:pt x="286" y="179"/>
                    </a:lnTo>
                    <a:lnTo>
                      <a:pt x="278" y="179"/>
                    </a:lnTo>
                    <a:lnTo>
                      <a:pt x="264" y="180"/>
                    </a:lnTo>
                    <a:lnTo>
                      <a:pt x="249" y="181"/>
                    </a:lnTo>
                    <a:lnTo>
                      <a:pt x="239" y="182"/>
                    </a:lnTo>
                    <a:lnTo>
                      <a:pt x="230" y="183"/>
                    </a:lnTo>
                    <a:lnTo>
                      <a:pt x="220" y="185"/>
                    </a:lnTo>
                    <a:lnTo>
                      <a:pt x="205" y="186"/>
                    </a:lnTo>
                    <a:lnTo>
                      <a:pt x="194" y="187"/>
                    </a:lnTo>
                    <a:lnTo>
                      <a:pt x="179" y="188"/>
                    </a:lnTo>
                    <a:lnTo>
                      <a:pt x="166" y="189"/>
                    </a:lnTo>
                    <a:lnTo>
                      <a:pt x="153" y="190"/>
                    </a:lnTo>
                    <a:lnTo>
                      <a:pt x="149" y="190"/>
                    </a:lnTo>
                    <a:lnTo>
                      <a:pt x="143" y="191"/>
                    </a:lnTo>
                    <a:lnTo>
                      <a:pt x="130" y="193"/>
                    </a:lnTo>
                    <a:lnTo>
                      <a:pt x="127" y="193"/>
                    </a:lnTo>
                    <a:lnTo>
                      <a:pt x="126" y="193"/>
                    </a:lnTo>
                    <a:lnTo>
                      <a:pt x="125" y="193"/>
                    </a:lnTo>
                    <a:lnTo>
                      <a:pt x="109" y="194"/>
                    </a:lnTo>
                    <a:lnTo>
                      <a:pt x="98" y="195"/>
                    </a:lnTo>
                    <a:lnTo>
                      <a:pt x="84" y="196"/>
                    </a:lnTo>
                    <a:lnTo>
                      <a:pt x="80" y="197"/>
                    </a:lnTo>
                    <a:lnTo>
                      <a:pt x="69" y="198"/>
                    </a:lnTo>
                    <a:lnTo>
                      <a:pt x="59" y="198"/>
                    </a:lnTo>
                    <a:lnTo>
                      <a:pt x="47" y="199"/>
                    </a:lnTo>
                    <a:lnTo>
                      <a:pt x="35" y="200"/>
                    </a:lnTo>
                    <a:lnTo>
                      <a:pt x="20" y="203"/>
                    </a:lnTo>
                    <a:lnTo>
                      <a:pt x="4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2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0" y="196"/>
                    </a:lnTo>
                    <a:lnTo>
                      <a:pt x="0" y="195"/>
                    </a:lnTo>
                    <a:lnTo>
                      <a:pt x="0" y="193"/>
                    </a:lnTo>
                    <a:lnTo>
                      <a:pt x="0" y="190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0" y="186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0" y="178"/>
                    </a:lnTo>
                    <a:lnTo>
                      <a:pt x="0" y="177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5"/>
                    </a:lnTo>
                    <a:lnTo>
                      <a:pt x="1" y="140"/>
                    </a:lnTo>
                    <a:lnTo>
                      <a:pt x="0" y="90"/>
                    </a:lnTo>
                    <a:lnTo>
                      <a:pt x="5" y="90"/>
                    </a:lnTo>
                    <a:lnTo>
                      <a:pt x="5" y="76"/>
                    </a:lnTo>
                    <a:lnTo>
                      <a:pt x="5" y="69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48"/>
                    </a:lnTo>
                    <a:lnTo>
                      <a:pt x="4" y="38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47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87" y="2"/>
                    </a:lnTo>
                    <a:lnTo>
                      <a:pt x="112" y="2"/>
                    </a:lnTo>
                    <a:lnTo>
                      <a:pt x="117" y="2"/>
                    </a:lnTo>
                    <a:lnTo>
                      <a:pt x="170" y="1"/>
                    </a:lnTo>
                    <a:lnTo>
                      <a:pt x="204" y="1"/>
                    </a:lnTo>
                    <a:lnTo>
                      <a:pt x="265" y="1"/>
                    </a:lnTo>
                    <a:lnTo>
                      <a:pt x="282" y="0"/>
                    </a:lnTo>
                    <a:lnTo>
                      <a:pt x="286" y="0"/>
                    </a:lnTo>
                    <a:lnTo>
                      <a:pt x="289" y="0"/>
                    </a:lnTo>
                    <a:lnTo>
                      <a:pt x="307" y="0"/>
                    </a:lnTo>
                    <a:lnTo>
                      <a:pt x="307" y="1"/>
                    </a:lnTo>
                    <a:lnTo>
                      <a:pt x="307" y="2"/>
                    </a:lnTo>
                    <a:lnTo>
                      <a:pt x="306" y="3"/>
                    </a:lnTo>
                    <a:lnTo>
                      <a:pt x="30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39" name="Freeform 89"/>
              <p:cNvSpPr>
                <a:spLocks/>
              </p:cNvSpPr>
              <p:nvPr/>
            </p:nvSpPr>
            <p:spPr bwMode="auto">
              <a:xfrm>
                <a:off x="3854450" y="2930525"/>
                <a:ext cx="1038225" cy="692150"/>
              </a:xfrm>
              <a:custGeom>
                <a:avLst/>
                <a:gdLst>
                  <a:gd name="T0" fmla="*/ 493 w 654"/>
                  <a:gd name="T1" fmla="*/ 275 h 436"/>
                  <a:gd name="T2" fmla="*/ 604 w 654"/>
                  <a:gd name="T3" fmla="*/ 381 h 436"/>
                  <a:gd name="T4" fmla="*/ 484 w 654"/>
                  <a:gd name="T5" fmla="*/ 434 h 436"/>
                  <a:gd name="T6" fmla="*/ 446 w 654"/>
                  <a:gd name="T7" fmla="*/ 434 h 436"/>
                  <a:gd name="T8" fmla="*/ 244 w 654"/>
                  <a:gd name="T9" fmla="*/ 434 h 436"/>
                  <a:gd name="T10" fmla="*/ 163 w 654"/>
                  <a:gd name="T11" fmla="*/ 428 h 436"/>
                  <a:gd name="T12" fmla="*/ 163 w 654"/>
                  <a:gd name="T13" fmla="*/ 419 h 436"/>
                  <a:gd name="T14" fmla="*/ 169 w 654"/>
                  <a:gd name="T15" fmla="*/ 415 h 436"/>
                  <a:gd name="T16" fmla="*/ 167 w 654"/>
                  <a:gd name="T17" fmla="*/ 403 h 436"/>
                  <a:gd name="T18" fmla="*/ 164 w 654"/>
                  <a:gd name="T19" fmla="*/ 394 h 436"/>
                  <a:gd name="T20" fmla="*/ 163 w 654"/>
                  <a:gd name="T21" fmla="*/ 388 h 436"/>
                  <a:gd name="T22" fmla="*/ 157 w 654"/>
                  <a:gd name="T23" fmla="*/ 379 h 436"/>
                  <a:gd name="T24" fmla="*/ 155 w 654"/>
                  <a:gd name="T25" fmla="*/ 367 h 436"/>
                  <a:gd name="T26" fmla="*/ 154 w 654"/>
                  <a:gd name="T27" fmla="*/ 358 h 436"/>
                  <a:gd name="T28" fmla="*/ 150 w 654"/>
                  <a:gd name="T29" fmla="*/ 348 h 436"/>
                  <a:gd name="T30" fmla="*/ 153 w 654"/>
                  <a:gd name="T31" fmla="*/ 338 h 436"/>
                  <a:gd name="T32" fmla="*/ 146 w 654"/>
                  <a:gd name="T33" fmla="*/ 329 h 436"/>
                  <a:gd name="T34" fmla="*/ 141 w 654"/>
                  <a:gd name="T35" fmla="*/ 320 h 436"/>
                  <a:gd name="T36" fmla="*/ 138 w 654"/>
                  <a:gd name="T37" fmla="*/ 309 h 436"/>
                  <a:gd name="T38" fmla="*/ 141 w 654"/>
                  <a:gd name="T39" fmla="*/ 300 h 436"/>
                  <a:gd name="T40" fmla="*/ 143 w 654"/>
                  <a:gd name="T41" fmla="*/ 291 h 436"/>
                  <a:gd name="T42" fmla="*/ 135 w 654"/>
                  <a:gd name="T43" fmla="*/ 283 h 436"/>
                  <a:gd name="T44" fmla="*/ 135 w 654"/>
                  <a:gd name="T45" fmla="*/ 278 h 436"/>
                  <a:gd name="T46" fmla="*/ 131 w 654"/>
                  <a:gd name="T47" fmla="*/ 270 h 436"/>
                  <a:gd name="T48" fmla="*/ 121 w 654"/>
                  <a:gd name="T49" fmla="*/ 269 h 436"/>
                  <a:gd name="T50" fmla="*/ 116 w 654"/>
                  <a:gd name="T51" fmla="*/ 259 h 436"/>
                  <a:gd name="T52" fmla="*/ 115 w 654"/>
                  <a:gd name="T53" fmla="*/ 253 h 436"/>
                  <a:gd name="T54" fmla="*/ 113 w 654"/>
                  <a:gd name="T55" fmla="*/ 244 h 436"/>
                  <a:gd name="T56" fmla="*/ 105 w 654"/>
                  <a:gd name="T57" fmla="*/ 237 h 436"/>
                  <a:gd name="T58" fmla="*/ 105 w 654"/>
                  <a:gd name="T59" fmla="*/ 229 h 436"/>
                  <a:gd name="T60" fmla="*/ 102 w 654"/>
                  <a:gd name="T61" fmla="*/ 221 h 436"/>
                  <a:gd name="T62" fmla="*/ 97 w 654"/>
                  <a:gd name="T63" fmla="*/ 213 h 436"/>
                  <a:gd name="T64" fmla="*/ 93 w 654"/>
                  <a:gd name="T65" fmla="*/ 206 h 436"/>
                  <a:gd name="T66" fmla="*/ 93 w 654"/>
                  <a:gd name="T67" fmla="*/ 200 h 436"/>
                  <a:gd name="T68" fmla="*/ 93 w 654"/>
                  <a:gd name="T69" fmla="*/ 190 h 436"/>
                  <a:gd name="T70" fmla="*/ 87 w 654"/>
                  <a:gd name="T71" fmla="*/ 181 h 436"/>
                  <a:gd name="T72" fmla="*/ 85 w 654"/>
                  <a:gd name="T73" fmla="*/ 170 h 436"/>
                  <a:gd name="T74" fmla="*/ 88 w 654"/>
                  <a:gd name="T75" fmla="*/ 164 h 436"/>
                  <a:gd name="T76" fmla="*/ 88 w 654"/>
                  <a:gd name="T77" fmla="*/ 153 h 436"/>
                  <a:gd name="T78" fmla="*/ 86 w 654"/>
                  <a:gd name="T79" fmla="*/ 143 h 436"/>
                  <a:gd name="T80" fmla="*/ 81 w 654"/>
                  <a:gd name="T81" fmla="*/ 132 h 436"/>
                  <a:gd name="T82" fmla="*/ 77 w 654"/>
                  <a:gd name="T83" fmla="*/ 124 h 436"/>
                  <a:gd name="T84" fmla="*/ 76 w 654"/>
                  <a:gd name="T85" fmla="*/ 114 h 436"/>
                  <a:gd name="T86" fmla="*/ 72 w 654"/>
                  <a:gd name="T87" fmla="*/ 104 h 436"/>
                  <a:gd name="T88" fmla="*/ 63 w 654"/>
                  <a:gd name="T89" fmla="*/ 101 h 436"/>
                  <a:gd name="T90" fmla="*/ 54 w 654"/>
                  <a:gd name="T91" fmla="*/ 94 h 436"/>
                  <a:gd name="T92" fmla="*/ 46 w 654"/>
                  <a:gd name="T93" fmla="*/ 92 h 436"/>
                  <a:gd name="T94" fmla="*/ 39 w 654"/>
                  <a:gd name="T95" fmla="*/ 86 h 436"/>
                  <a:gd name="T96" fmla="*/ 28 w 654"/>
                  <a:gd name="T97" fmla="*/ 84 h 436"/>
                  <a:gd name="T98" fmla="*/ 26 w 654"/>
                  <a:gd name="T99" fmla="*/ 73 h 436"/>
                  <a:gd name="T100" fmla="*/ 23 w 654"/>
                  <a:gd name="T101" fmla="*/ 63 h 436"/>
                  <a:gd name="T102" fmla="*/ 25 w 654"/>
                  <a:gd name="T103" fmla="*/ 54 h 436"/>
                  <a:gd name="T104" fmla="*/ 21 w 654"/>
                  <a:gd name="T105" fmla="*/ 46 h 436"/>
                  <a:gd name="T106" fmla="*/ 17 w 654"/>
                  <a:gd name="T107" fmla="*/ 37 h 436"/>
                  <a:gd name="T108" fmla="*/ 8 w 654"/>
                  <a:gd name="T109" fmla="*/ 36 h 436"/>
                  <a:gd name="T110" fmla="*/ 3 w 654"/>
                  <a:gd name="T111" fmla="*/ 28 h 436"/>
                  <a:gd name="T112" fmla="*/ 1 w 654"/>
                  <a:gd name="T113" fmla="*/ 18 h 436"/>
                  <a:gd name="T114" fmla="*/ 6 w 654"/>
                  <a:gd name="T115" fmla="*/ 11 h 436"/>
                  <a:gd name="T116" fmla="*/ 3 w 654"/>
                  <a:gd name="T117" fmla="*/ 1 h 436"/>
                  <a:gd name="T118" fmla="*/ 18 w 654"/>
                  <a:gd name="T119" fmla="*/ 0 h 436"/>
                  <a:gd name="T120" fmla="*/ 150 w 654"/>
                  <a:gd name="T121" fmla="*/ 0 h 436"/>
                  <a:gd name="T122" fmla="*/ 200 w 654"/>
                  <a:gd name="T12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4" h="436">
                    <a:moveTo>
                      <a:pt x="200" y="0"/>
                    </a:moveTo>
                    <a:lnTo>
                      <a:pt x="266" y="62"/>
                    </a:lnTo>
                    <a:lnTo>
                      <a:pt x="295" y="89"/>
                    </a:lnTo>
                    <a:lnTo>
                      <a:pt x="301" y="94"/>
                    </a:lnTo>
                    <a:lnTo>
                      <a:pt x="315" y="105"/>
                    </a:lnTo>
                    <a:lnTo>
                      <a:pt x="340" y="129"/>
                    </a:lnTo>
                    <a:lnTo>
                      <a:pt x="388" y="176"/>
                    </a:lnTo>
                    <a:lnTo>
                      <a:pt x="445" y="229"/>
                    </a:lnTo>
                    <a:lnTo>
                      <a:pt x="457" y="241"/>
                    </a:lnTo>
                    <a:lnTo>
                      <a:pt x="464" y="248"/>
                    </a:lnTo>
                    <a:lnTo>
                      <a:pt x="493" y="275"/>
                    </a:lnTo>
                    <a:lnTo>
                      <a:pt x="496" y="278"/>
                    </a:lnTo>
                    <a:lnTo>
                      <a:pt x="508" y="289"/>
                    </a:lnTo>
                    <a:lnTo>
                      <a:pt x="543" y="323"/>
                    </a:lnTo>
                    <a:lnTo>
                      <a:pt x="547" y="326"/>
                    </a:lnTo>
                    <a:lnTo>
                      <a:pt x="549" y="329"/>
                    </a:lnTo>
                    <a:lnTo>
                      <a:pt x="559" y="338"/>
                    </a:lnTo>
                    <a:lnTo>
                      <a:pt x="563" y="341"/>
                    </a:lnTo>
                    <a:lnTo>
                      <a:pt x="564" y="341"/>
                    </a:lnTo>
                    <a:lnTo>
                      <a:pt x="566" y="344"/>
                    </a:lnTo>
                    <a:lnTo>
                      <a:pt x="603" y="381"/>
                    </a:lnTo>
                    <a:lnTo>
                      <a:pt x="604" y="381"/>
                    </a:lnTo>
                    <a:lnTo>
                      <a:pt x="604" y="382"/>
                    </a:lnTo>
                    <a:lnTo>
                      <a:pt x="615" y="391"/>
                    </a:lnTo>
                    <a:lnTo>
                      <a:pt x="618" y="393"/>
                    </a:lnTo>
                    <a:lnTo>
                      <a:pt x="654" y="430"/>
                    </a:lnTo>
                    <a:lnTo>
                      <a:pt x="637" y="430"/>
                    </a:lnTo>
                    <a:lnTo>
                      <a:pt x="637" y="434"/>
                    </a:lnTo>
                    <a:lnTo>
                      <a:pt x="536" y="434"/>
                    </a:lnTo>
                    <a:lnTo>
                      <a:pt x="510" y="434"/>
                    </a:lnTo>
                    <a:lnTo>
                      <a:pt x="492" y="434"/>
                    </a:lnTo>
                    <a:lnTo>
                      <a:pt x="490" y="434"/>
                    </a:lnTo>
                    <a:lnTo>
                      <a:pt x="484" y="434"/>
                    </a:lnTo>
                    <a:lnTo>
                      <a:pt x="481" y="434"/>
                    </a:lnTo>
                    <a:lnTo>
                      <a:pt x="478" y="434"/>
                    </a:lnTo>
                    <a:lnTo>
                      <a:pt x="471" y="434"/>
                    </a:lnTo>
                    <a:lnTo>
                      <a:pt x="470" y="434"/>
                    </a:lnTo>
                    <a:lnTo>
                      <a:pt x="465" y="434"/>
                    </a:lnTo>
                    <a:lnTo>
                      <a:pt x="464" y="434"/>
                    </a:lnTo>
                    <a:lnTo>
                      <a:pt x="463" y="434"/>
                    </a:lnTo>
                    <a:lnTo>
                      <a:pt x="457" y="434"/>
                    </a:lnTo>
                    <a:lnTo>
                      <a:pt x="456" y="434"/>
                    </a:lnTo>
                    <a:lnTo>
                      <a:pt x="452" y="434"/>
                    </a:lnTo>
                    <a:lnTo>
                      <a:pt x="446" y="434"/>
                    </a:lnTo>
                    <a:lnTo>
                      <a:pt x="435" y="434"/>
                    </a:lnTo>
                    <a:lnTo>
                      <a:pt x="344" y="434"/>
                    </a:lnTo>
                    <a:lnTo>
                      <a:pt x="308" y="434"/>
                    </a:lnTo>
                    <a:lnTo>
                      <a:pt x="299" y="434"/>
                    </a:lnTo>
                    <a:lnTo>
                      <a:pt x="268" y="434"/>
                    </a:lnTo>
                    <a:lnTo>
                      <a:pt x="260" y="434"/>
                    </a:lnTo>
                    <a:lnTo>
                      <a:pt x="258" y="434"/>
                    </a:lnTo>
                    <a:lnTo>
                      <a:pt x="257" y="434"/>
                    </a:lnTo>
                    <a:lnTo>
                      <a:pt x="253" y="434"/>
                    </a:lnTo>
                    <a:lnTo>
                      <a:pt x="249" y="433"/>
                    </a:lnTo>
                    <a:lnTo>
                      <a:pt x="244" y="434"/>
                    </a:lnTo>
                    <a:lnTo>
                      <a:pt x="242" y="434"/>
                    </a:lnTo>
                    <a:lnTo>
                      <a:pt x="240" y="434"/>
                    </a:lnTo>
                    <a:lnTo>
                      <a:pt x="191" y="433"/>
                    </a:lnTo>
                    <a:lnTo>
                      <a:pt x="181" y="433"/>
                    </a:lnTo>
                    <a:lnTo>
                      <a:pt x="181" y="436"/>
                    </a:lnTo>
                    <a:lnTo>
                      <a:pt x="173" y="436"/>
                    </a:lnTo>
                    <a:lnTo>
                      <a:pt x="163" y="436"/>
                    </a:lnTo>
                    <a:lnTo>
                      <a:pt x="163" y="433"/>
                    </a:lnTo>
                    <a:lnTo>
                      <a:pt x="163" y="431"/>
                    </a:lnTo>
                    <a:lnTo>
                      <a:pt x="163" y="430"/>
                    </a:lnTo>
                    <a:lnTo>
                      <a:pt x="163" y="428"/>
                    </a:lnTo>
                    <a:lnTo>
                      <a:pt x="164" y="427"/>
                    </a:lnTo>
                    <a:lnTo>
                      <a:pt x="165" y="427"/>
                    </a:lnTo>
                    <a:lnTo>
                      <a:pt x="165" y="426"/>
                    </a:lnTo>
                    <a:lnTo>
                      <a:pt x="164" y="426"/>
                    </a:lnTo>
                    <a:lnTo>
                      <a:pt x="164" y="425"/>
                    </a:lnTo>
                    <a:lnTo>
                      <a:pt x="163" y="424"/>
                    </a:lnTo>
                    <a:lnTo>
                      <a:pt x="164" y="423"/>
                    </a:lnTo>
                    <a:lnTo>
                      <a:pt x="164" y="422"/>
                    </a:lnTo>
                    <a:lnTo>
                      <a:pt x="164" y="420"/>
                    </a:lnTo>
                    <a:lnTo>
                      <a:pt x="164" y="419"/>
                    </a:lnTo>
                    <a:lnTo>
                      <a:pt x="163" y="419"/>
                    </a:lnTo>
                    <a:lnTo>
                      <a:pt x="163" y="418"/>
                    </a:lnTo>
                    <a:lnTo>
                      <a:pt x="163" y="417"/>
                    </a:lnTo>
                    <a:lnTo>
                      <a:pt x="164" y="417"/>
                    </a:lnTo>
                    <a:lnTo>
                      <a:pt x="164" y="416"/>
                    </a:lnTo>
                    <a:lnTo>
                      <a:pt x="165" y="416"/>
                    </a:lnTo>
                    <a:lnTo>
                      <a:pt x="165" y="415"/>
                    </a:lnTo>
                    <a:lnTo>
                      <a:pt x="166" y="415"/>
                    </a:lnTo>
                    <a:lnTo>
                      <a:pt x="166" y="416"/>
                    </a:lnTo>
                    <a:lnTo>
                      <a:pt x="167" y="416"/>
                    </a:lnTo>
                    <a:lnTo>
                      <a:pt x="169" y="416"/>
                    </a:lnTo>
                    <a:lnTo>
                      <a:pt x="169" y="415"/>
                    </a:lnTo>
                    <a:lnTo>
                      <a:pt x="169" y="414"/>
                    </a:lnTo>
                    <a:lnTo>
                      <a:pt x="167" y="413"/>
                    </a:lnTo>
                    <a:lnTo>
                      <a:pt x="167" y="411"/>
                    </a:lnTo>
                    <a:lnTo>
                      <a:pt x="167" y="410"/>
                    </a:lnTo>
                    <a:lnTo>
                      <a:pt x="169" y="410"/>
                    </a:lnTo>
                    <a:lnTo>
                      <a:pt x="169" y="409"/>
                    </a:lnTo>
                    <a:lnTo>
                      <a:pt x="169" y="408"/>
                    </a:lnTo>
                    <a:lnTo>
                      <a:pt x="167" y="407"/>
                    </a:lnTo>
                    <a:lnTo>
                      <a:pt x="167" y="406"/>
                    </a:lnTo>
                    <a:lnTo>
                      <a:pt x="167" y="405"/>
                    </a:lnTo>
                    <a:lnTo>
                      <a:pt x="167" y="403"/>
                    </a:lnTo>
                    <a:lnTo>
                      <a:pt x="167" y="402"/>
                    </a:lnTo>
                    <a:lnTo>
                      <a:pt x="167" y="401"/>
                    </a:lnTo>
                    <a:lnTo>
                      <a:pt x="169" y="400"/>
                    </a:lnTo>
                    <a:lnTo>
                      <a:pt x="167" y="399"/>
                    </a:lnTo>
                    <a:lnTo>
                      <a:pt x="167" y="398"/>
                    </a:lnTo>
                    <a:lnTo>
                      <a:pt x="167" y="397"/>
                    </a:lnTo>
                    <a:lnTo>
                      <a:pt x="167" y="396"/>
                    </a:lnTo>
                    <a:lnTo>
                      <a:pt x="166" y="396"/>
                    </a:lnTo>
                    <a:lnTo>
                      <a:pt x="165" y="396"/>
                    </a:lnTo>
                    <a:lnTo>
                      <a:pt x="165" y="394"/>
                    </a:lnTo>
                    <a:lnTo>
                      <a:pt x="164" y="394"/>
                    </a:lnTo>
                    <a:lnTo>
                      <a:pt x="163" y="394"/>
                    </a:lnTo>
                    <a:lnTo>
                      <a:pt x="163" y="393"/>
                    </a:lnTo>
                    <a:lnTo>
                      <a:pt x="162" y="392"/>
                    </a:lnTo>
                    <a:lnTo>
                      <a:pt x="161" y="392"/>
                    </a:lnTo>
                    <a:lnTo>
                      <a:pt x="161" y="392"/>
                    </a:lnTo>
                    <a:lnTo>
                      <a:pt x="161" y="391"/>
                    </a:lnTo>
                    <a:lnTo>
                      <a:pt x="162" y="391"/>
                    </a:lnTo>
                    <a:lnTo>
                      <a:pt x="162" y="390"/>
                    </a:lnTo>
                    <a:lnTo>
                      <a:pt x="162" y="389"/>
                    </a:lnTo>
                    <a:lnTo>
                      <a:pt x="162" y="388"/>
                    </a:lnTo>
                    <a:lnTo>
                      <a:pt x="163" y="388"/>
                    </a:lnTo>
                    <a:lnTo>
                      <a:pt x="164" y="388"/>
                    </a:lnTo>
                    <a:lnTo>
                      <a:pt x="164" y="386"/>
                    </a:lnTo>
                    <a:lnTo>
                      <a:pt x="164" y="385"/>
                    </a:lnTo>
                    <a:lnTo>
                      <a:pt x="163" y="384"/>
                    </a:lnTo>
                    <a:lnTo>
                      <a:pt x="162" y="383"/>
                    </a:lnTo>
                    <a:lnTo>
                      <a:pt x="162" y="382"/>
                    </a:lnTo>
                    <a:lnTo>
                      <a:pt x="162" y="381"/>
                    </a:lnTo>
                    <a:lnTo>
                      <a:pt x="161" y="381"/>
                    </a:lnTo>
                    <a:lnTo>
                      <a:pt x="159" y="380"/>
                    </a:lnTo>
                    <a:lnTo>
                      <a:pt x="158" y="380"/>
                    </a:lnTo>
                    <a:lnTo>
                      <a:pt x="157" y="379"/>
                    </a:lnTo>
                    <a:lnTo>
                      <a:pt x="157" y="377"/>
                    </a:lnTo>
                    <a:lnTo>
                      <a:pt x="157" y="376"/>
                    </a:lnTo>
                    <a:lnTo>
                      <a:pt x="157" y="375"/>
                    </a:lnTo>
                    <a:lnTo>
                      <a:pt x="157" y="374"/>
                    </a:lnTo>
                    <a:lnTo>
                      <a:pt x="156" y="373"/>
                    </a:lnTo>
                    <a:lnTo>
                      <a:pt x="156" y="372"/>
                    </a:lnTo>
                    <a:lnTo>
                      <a:pt x="156" y="371"/>
                    </a:lnTo>
                    <a:lnTo>
                      <a:pt x="155" y="371"/>
                    </a:lnTo>
                    <a:lnTo>
                      <a:pt x="155" y="369"/>
                    </a:lnTo>
                    <a:lnTo>
                      <a:pt x="155" y="368"/>
                    </a:lnTo>
                    <a:lnTo>
                      <a:pt x="155" y="367"/>
                    </a:lnTo>
                    <a:lnTo>
                      <a:pt x="155" y="367"/>
                    </a:lnTo>
                    <a:lnTo>
                      <a:pt x="155" y="366"/>
                    </a:lnTo>
                    <a:lnTo>
                      <a:pt x="155" y="365"/>
                    </a:lnTo>
                    <a:lnTo>
                      <a:pt x="155" y="365"/>
                    </a:lnTo>
                    <a:lnTo>
                      <a:pt x="155" y="364"/>
                    </a:lnTo>
                    <a:lnTo>
                      <a:pt x="155" y="363"/>
                    </a:lnTo>
                    <a:lnTo>
                      <a:pt x="155" y="362"/>
                    </a:lnTo>
                    <a:lnTo>
                      <a:pt x="155" y="360"/>
                    </a:lnTo>
                    <a:lnTo>
                      <a:pt x="155" y="359"/>
                    </a:lnTo>
                    <a:lnTo>
                      <a:pt x="154" y="359"/>
                    </a:lnTo>
                    <a:lnTo>
                      <a:pt x="154" y="358"/>
                    </a:lnTo>
                    <a:lnTo>
                      <a:pt x="153" y="358"/>
                    </a:lnTo>
                    <a:lnTo>
                      <a:pt x="152" y="358"/>
                    </a:lnTo>
                    <a:lnTo>
                      <a:pt x="152" y="357"/>
                    </a:lnTo>
                    <a:lnTo>
                      <a:pt x="152" y="356"/>
                    </a:lnTo>
                    <a:lnTo>
                      <a:pt x="152" y="355"/>
                    </a:lnTo>
                    <a:lnTo>
                      <a:pt x="152" y="354"/>
                    </a:lnTo>
                    <a:lnTo>
                      <a:pt x="152" y="352"/>
                    </a:lnTo>
                    <a:lnTo>
                      <a:pt x="152" y="351"/>
                    </a:lnTo>
                    <a:lnTo>
                      <a:pt x="152" y="350"/>
                    </a:lnTo>
                    <a:lnTo>
                      <a:pt x="152" y="349"/>
                    </a:lnTo>
                    <a:lnTo>
                      <a:pt x="150" y="348"/>
                    </a:lnTo>
                    <a:lnTo>
                      <a:pt x="150" y="347"/>
                    </a:lnTo>
                    <a:lnTo>
                      <a:pt x="150" y="346"/>
                    </a:lnTo>
                    <a:lnTo>
                      <a:pt x="150" y="344"/>
                    </a:lnTo>
                    <a:lnTo>
                      <a:pt x="150" y="343"/>
                    </a:lnTo>
                    <a:lnTo>
                      <a:pt x="152" y="342"/>
                    </a:lnTo>
                    <a:lnTo>
                      <a:pt x="153" y="342"/>
                    </a:lnTo>
                    <a:lnTo>
                      <a:pt x="153" y="341"/>
                    </a:lnTo>
                    <a:lnTo>
                      <a:pt x="153" y="340"/>
                    </a:lnTo>
                    <a:lnTo>
                      <a:pt x="153" y="339"/>
                    </a:lnTo>
                    <a:lnTo>
                      <a:pt x="153" y="338"/>
                    </a:lnTo>
                    <a:lnTo>
                      <a:pt x="153" y="338"/>
                    </a:lnTo>
                    <a:lnTo>
                      <a:pt x="153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0" y="335"/>
                    </a:lnTo>
                    <a:lnTo>
                      <a:pt x="150" y="334"/>
                    </a:lnTo>
                    <a:lnTo>
                      <a:pt x="150" y="333"/>
                    </a:lnTo>
                    <a:lnTo>
                      <a:pt x="149" y="332"/>
                    </a:lnTo>
                    <a:lnTo>
                      <a:pt x="148" y="331"/>
                    </a:lnTo>
                    <a:lnTo>
                      <a:pt x="147" y="330"/>
                    </a:lnTo>
                    <a:lnTo>
                      <a:pt x="146" y="330"/>
                    </a:lnTo>
                    <a:lnTo>
                      <a:pt x="146" y="329"/>
                    </a:lnTo>
                    <a:lnTo>
                      <a:pt x="145" y="327"/>
                    </a:lnTo>
                    <a:lnTo>
                      <a:pt x="144" y="327"/>
                    </a:lnTo>
                    <a:lnTo>
                      <a:pt x="144" y="326"/>
                    </a:lnTo>
                    <a:lnTo>
                      <a:pt x="143" y="326"/>
                    </a:lnTo>
                    <a:lnTo>
                      <a:pt x="143" y="325"/>
                    </a:lnTo>
                    <a:lnTo>
                      <a:pt x="143" y="324"/>
                    </a:lnTo>
                    <a:lnTo>
                      <a:pt x="143" y="323"/>
                    </a:lnTo>
                    <a:lnTo>
                      <a:pt x="143" y="322"/>
                    </a:lnTo>
                    <a:lnTo>
                      <a:pt x="143" y="321"/>
                    </a:lnTo>
                    <a:lnTo>
                      <a:pt x="143" y="320"/>
                    </a:lnTo>
                    <a:lnTo>
                      <a:pt x="141" y="320"/>
                    </a:lnTo>
                    <a:lnTo>
                      <a:pt x="141" y="318"/>
                    </a:lnTo>
                    <a:lnTo>
                      <a:pt x="141" y="317"/>
                    </a:lnTo>
                    <a:lnTo>
                      <a:pt x="140" y="316"/>
                    </a:lnTo>
                    <a:lnTo>
                      <a:pt x="140" y="315"/>
                    </a:lnTo>
                    <a:lnTo>
                      <a:pt x="140" y="314"/>
                    </a:lnTo>
                    <a:lnTo>
                      <a:pt x="140" y="313"/>
                    </a:lnTo>
                    <a:lnTo>
                      <a:pt x="140" y="312"/>
                    </a:lnTo>
                    <a:lnTo>
                      <a:pt x="140" y="310"/>
                    </a:lnTo>
                    <a:lnTo>
                      <a:pt x="139" y="310"/>
                    </a:lnTo>
                    <a:lnTo>
                      <a:pt x="139" y="309"/>
                    </a:lnTo>
                    <a:lnTo>
                      <a:pt x="138" y="309"/>
                    </a:lnTo>
                    <a:lnTo>
                      <a:pt x="138" y="308"/>
                    </a:lnTo>
                    <a:lnTo>
                      <a:pt x="139" y="307"/>
                    </a:lnTo>
                    <a:lnTo>
                      <a:pt x="139" y="306"/>
                    </a:lnTo>
                    <a:lnTo>
                      <a:pt x="139" y="305"/>
                    </a:lnTo>
                    <a:lnTo>
                      <a:pt x="138" y="304"/>
                    </a:lnTo>
                    <a:lnTo>
                      <a:pt x="139" y="304"/>
                    </a:lnTo>
                    <a:lnTo>
                      <a:pt x="140" y="303"/>
                    </a:lnTo>
                    <a:lnTo>
                      <a:pt x="139" y="303"/>
                    </a:lnTo>
                    <a:lnTo>
                      <a:pt x="140" y="301"/>
                    </a:lnTo>
                    <a:lnTo>
                      <a:pt x="141" y="301"/>
                    </a:lnTo>
                    <a:lnTo>
                      <a:pt x="141" y="300"/>
                    </a:lnTo>
                    <a:lnTo>
                      <a:pt x="141" y="299"/>
                    </a:lnTo>
                    <a:lnTo>
                      <a:pt x="141" y="298"/>
                    </a:lnTo>
                    <a:lnTo>
                      <a:pt x="143" y="297"/>
                    </a:lnTo>
                    <a:lnTo>
                      <a:pt x="144" y="297"/>
                    </a:lnTo>
                    <a:lnTo>
                      <a:pt x="144" y="296"/>
                    </a:lnTo>
                    <a:lnTo>
                      <a:pt x="145" y="296"/>
                    </a:lnTo>
                    <a:lnTo>
                      <a:pt x="145" y="295"/>
                    </a:lnTo>
                    <a:lnTo>
                      <a:pt x="144" y="293"/>
                    </a:lnTo>
                    <a:lnTo>
                      <a:pt x="144" y="292"/>
                    </a:lnTo>
                    <a:lnTo>
                      <a:pt x="144" y="291"/>
                    </a:lnTo>
                    <a:lnTo>
                      <a:pt x="143" y="291"/>
                    </a:lnTo>
                    <a:lnTo>
                      <a:pt x="141" y="290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9" y="289"/>
                    </a:lnTo>
                    <a:lnTo>
                      <a:pt x="139" y="288"/>
                    </a:lnTo>
                    <a:lnTo>
                      <a:pt x="138" y="287"/>
                    </a:lnTo>
                    <a:lnTo>
                      <a:pt x="138" y="286"/>
                    </a:lnTo>
                    <a:lnTo>
                      <a:pt x="138" y="284"/>
                    </a:lnTo>
                    <a:lnTo>
                      <a:pt x="137" y="284"/>
                    </a:lnTo>
                    <a:lnTo>
                      <a:pt x="136" y="284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2" y="283"/>
                    </a:lnTo>
                    <a:lnTo>
                      <a:pt x="132" y="282"/>
                    </a:lnTo>
                    <a:lnTo>
                      <a:pt x="132" y="281"/>
                    </a:lnTo>
                    <a:lnTo>
                      <a:pt x="131" y="281"/>
                    </a:lnTo>
                    <a:lnTo>
                      <a:pt x="130" y="281"/>
                    </a:lnTo>
                    <a:lnTo>
                      <a:pt x="131" y="280"/>
                    </a:lnTo>
                    <a:lnTo>
                      <a:pt x="131" y="279"/>
                    </a:lnTo>
                    <a:lnTo>
                      <a:pt x="132" y="279"/>
                    </a:lnTo>
                    <a:lnTo>
                      <a:pt x="133" y="279"/>
                    </a:lnTo>
                    <a:lnTo>
                      <a:pt x="135" y="278"/>
                    </a:lnTo>
                    <a:lnTo>
                      <a:pt x="136" y="276"/>
                    </a:lnTo>
                    <a:lnTo>
                      <a:pt x="136" y="275"/>
                    </a:lnTo>
                    <a:lnTo>
                      <a:pt x="136" y="274"/>
                    </a:lnTo>
                    <a:lnTo>
                      <a:pt x="136" y="273"/>
                    </a:lnTo>
                    <a:lnTo>
                      <a:pt x="136" y="272"/>
                    </a:lnTo>
                    <a:lnTo>
                      <a:pt x="135" y="272"/>
                    </a:lnTo>
                    <a:lnTo>
                      <a:pt x="133" y="272"/>
                    </a:lnTo>
                    <a:lnTo>
                      <a:pt x="133" y="271"/>
                    </a:lnTo>
                    <a:lnTo>
                      <a:pt x="132" y="271"/>
                    </a:lnTo>
                    <a:lnTo>
                      <a:pt x="132" y="270"/>
                    </a:lnTo>
                    <a:lnTo>
                      <a:pt x="131" y="270"/>
                    </a:lnTo>
                    <a:lnTo>
                      <a:pt x="130" y="270"/>
                    </a:lnTo>
                    <a:lnTo>
                      <a:pt x="129" y="270"/>
                    </a:lnTo>
                    <a:lnTo>
                      <a:pt x="128" y="271"/>
                    </a:lnTo>
                    <a:lnTo>
                      <a:pt x="128" y="271"/>
                    </a:lnTo>
                    <a:lnTo>
                      <a:pt x="127" y="271"/>
                    </a:lnTo>
                    <a:lnTo>
                      <a:pt x="126" y="271"/>
                    </a:lnTo>
                    <a:lnTo>
                      <a:pt x="124" y="271"/>
                    </a:lnTo>
                    <a:lnTo>
                      <a:pt x="123" y="270"/>
                    </a:lnTo>
                    <a:lnTo>
                      <a:pt x="122" y="270"/>
                    </a:lnTo>
                    <a:lnTo>
                      <a:pt x="121" y="270"/>
                    </a:lnTo>
                    <a:lnTo>
                      <a:pt x="121" y="269"/>
                    </a:lnTo>
                    <a:lnTo>
                      <a:pt x="121" y="267"/>
                    </a:lnTo>
                    <a:lnTo>
                      <a:pt x="121" y="266"/>
                    </a:lnTo>
                    <a:lnTo>
                      <a:pt x="121" y="265"/>
                    </a:lnTo>
                    <a:lnTo>
                      <a:pt x="120" y="264"/>
                    </a:lnTo>
                    <a:lnTo>
                      <a:pt x="120" y="263"/>
                    </a:lnTo>
                    <a:lnTo>
                      <a:pt x="120" y="262"/>
                    </a:lnTo>
                    <a:lnTo>
                      <a:pt x="119" y="262"/>
                    </a:lnTo>
                    <a:lnTo>
                      <a:pt x="119" y="261"/>
                    </a:lnTo>
                    <a:lnTo>
                      <a:pt x="118" y="261"/>
                    </a:lnTo>
                    <a:lnTo>
                      <a:pt x="116" y="261"/>
                    </a:lnTo>
                    <a:lnTo>
                      <a:pt x="116" y="259"/>
                    </a:lnTo>
                    <a:lnTo>
                      <a:pt x="116" y="258"/>
                    </a:lnTo>
                    <a:lnTo>
                      <a:pt x="115" y="258"/>
                    </a:lnTo>
                    <a:lnTo>
                      <a:pt x="115" y="257"/>
                    </a:lnTo>
                    <a:lnTo>
                      <a:pt x="114" y="256"/>
                    </a:lnTo>
                    <a:lnTo>
                      <a:pt x="113" y="256"/>
                    </a:lnTo>
                    <a:lnTo>
                      <a:pt x="113" y="256"/>
                    </a:lnTo>
                    <a:lnTo>
                      <a:pt x="114" y="255"/>
                    </a:lnTo>
                    <a:lnTo>
                      <a:pt x="115" y="255"/>
                    </a:lnTo>
                    <a:lnTo>
                      <a:pt x="115" y="254"/>
                    </a:lnTo>
                    <a:lnTo>
                      <a:pt x="116" y="254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5" y="252"/>
                    </a:lnTo>
                    <a:lnTo>
                      <a:pt x="115" y="250"/>
                    </a:lnTo>
                    <a:lnTo>
                      <a:pt x="115" y="249"/>
                    </a:lnTo>
                    <a:lnTo>
                      <a:pt x="115" y="248"/>
                    </a:lnTo>
                    <a:lnTo>
                      <a:pt x="115" y="247"/>
                    </a:lnTo>
                    <a:lnTo>
                      <a:pt x="115" y="246"/>
                    </a:lnTo>
                    <a:lnTo>
                      <a:pt x="114" y="246"/>
                    </a:lnTo>
                    <a:lnTo>
                      <a:pt x="113" y="246"/>
                    </a:lnTo>
                    <a:lnTo>
                      <a:pt x="113" y="245"/>
                    </a:lnTo>
                    <a:lnTo>
                      <a:pt x="113" y="244"/>
                    </a:lnTo>
                    <a:lnTo>
                      <a:pt x="113" y="242"/>
                    </a:lnTo>
                    <a:lnTo>
                      <a:pt x="113" y="241"/>
                    </a:lnTo>
                    <a:lnTo>
                      <a:pt x="112" y="241"/>
                    </a:lnTo>
                    <a:lnTo>
                      <a:pt x="112" y="240"/>
                    </a:lnTo>
                    <a:lnTo>
                      <a:pt x="111" y="240"/>
                    </a:lnTo>
                    <a:lnTo>
                      <a:pt x="110" y="239"/>
                    </a:lnTo>
                    <a:lnTo>
                      <a:pt x="110" y="238"/>
                    </a:lnTo>
                    <a:lnTo>
                      <a:pt x="109" y="238"/>
                    </a:lnTo>
                    <a:lnTo>
                      <a:pt x="107" y="238"/>
                    </a:lnTo>
                    <a:lnTo>
                      <a:pt x="106" y="237"/>
                    </a:lnTo>
                    <a:lnTo>
                      <a:pt x="105" y="237"/>
                    </a:lnTo>
                    <a:lnTo>
                      <a:pt x="104" y="237"/>
                    </a:lnTo>
                    <a:lnTo>
                      <a:pt x="104" y="236"/>
                    </a:lnTo>
                    <a:lnTo>
                      <a:pt x="104" y="234"/>
                    </a:lnTo>
                    <a:lnTo>
                      <a:pt x="104" y="233"/>
                    </a:lnTo>
                    <a:lnTo>
                      <a:pt x="104" y="232"/>
                    </a:lnTo>
                    <a:lnTo>
                      <a:pt x="103" y="231"/>
                    </a:lnTo>
                    <a:lnTo>
                      <a:pt x="104" y="231"/>
                    </a:lnTo>
                    <a:lnTo>
                      <a:pt x="104" y="230"/>
                    </a:lnTo>
                    <a:lnTo>
                      <a:pt x="104" y="229"/>
                    </a:lnTo>
                    <a:lnTo>
                      <a:pt x="104" y="229"/>
                    </a:lnTo>
                    <a:lnTo>
                      <a:pt x="105" y="229"/>
                    </a:lnTo>
                    <a:lnTo>
                      <a:pt x="106" y="229"/>
                    </a:lnTo>
                    <a:lnTo>
                      <a:pt x="106" y="228"/>
                    </a:lnTo>
                    <a:lnTo>
                      <a:pt x="107" y="228"/>
                    </a:lnTo>
                    <a:lnTo>
                      <a:pt x="107" y="227"/>
                    </a:lnTo>
                    <a:lnTo>
                      <a:pt x="106" y="225"/>
                    </a:lnTo>
                    <a:lnTo>
                      <a:pt x="105" y="225"/>
                    </a:lnTo>
                    <a:lnTo>
                      <a:pt x="104" y="225"/>
                    </a:lnTo>
                    <a:lnTo>
                      <a:pt x="103" y="224"/>
                    </a:lnTo>
                    <a:lnTo>
                      <a:pt x="102" y="223"/>
                    </a:lnTo>
                    <a:lnTo>
                      <a:pt x="102" y="222"/>
                    </a:lnTo>
                    <a:lnTo>
                      <a:pt x="102" y="221"/>
                    </a:lnTo>
                    <a:lnTo>
                      <a:pt x="101" y="221"/>
                    </a:lnTo>
                    <a:lnTo>
                      <a:pt x="99" y="221"/>
                    </a:lnTo>
                    <a:lnTo>
                      <a:pt x="99" y="220"/>
                    </a:lnTo>
                    <a:lnTo>
                      <a:pt x="99" y="219"/>
                    </a:lnTo>
                    <a:lnTo>
                      <a:pt x="98" y="219"/>
                    </a:lnTo>
                    <a:lnTo>
                      <a:pt x="98" y="217"/>
                    </a:lnTo>
                    <a:lnTo>
                      <a:pt x="98" y="216"/>
                    </a:lnTo>
                    <a:lnTo>
                      <a:pt x="99" y="215"/>
                    </a:lnTo>
                    <a:lnTo>
                      <a:pt x="98" y="215"/>
                    </a:lnTo>
                    <a:lnTo>
                      <a:pt x="98" y="214"/>
                    </a:lnTo>
                    <a:lnTo>
                      <a:pt x="97" y="213"/>
                    </a:lnTo>
                    <a:lnTo>
                      <a:pt x="96" y="213"/>
                    </a:lnTo>
                    <a:lnTo>
                      <a:pt x="96" y="212"/>
                    </a:lnTo>
                    <a:lnTo>
                      <a:pt x="95" y="212"/>
                    </a:lnTo>
                    <a:lnTo>
                      <a:pt x="95" y="211"/>
                    </a:lnTo>
                    <a:lnTo>
                      <a:pt x="95" y="210"/>
                    </a:lnTo>
                    <a:lnTo>
                      <a:pt x="96" y="210"/>
                    </a:lnTo>
                    <a:lnTo>
                      <a:pt x="96" y="208"/>
                    </a:lnTo>
                    <a:lnTo>
                      <a:pt x="97" y="208"/>
                    </a:lnTo>
                    <a:lnTo>
                      <a:pt x="96" y="207"/>
                    </a:lnTo>
                    <a:lnTo>
                      <a:pt x="94" y="206"/>
                    </a:lnTo>
                    <a:lnTo>
                      <a:pt x="93" y="206"/>
                    </a:lnTo>
                    <a:lnTo>
                      <a:pt x="93" y="205"/>
                    </a:lnTo>
                    <a:lnTo>
                      <a:pt x="92" y="204"/>
                    </a:lnTo>
                    <a:lnTo>
                      <a:pt x="90" y="204"/>
                    </a:lnTo>
                    <a:lnTo>
                      <a:pt x="90" y="203"/>
                    </a:lnTo>
                    <a:lnTo>
                      <a:pt x="89" y="203"/>
                    </a:lnTo>
                    <a:lnTo>
                      <a:pt x="88" y="203"/>
                    </a:lnTo>
                    <a:lnTo>
                      <a:pt x="89" y="202"/>
                    </a:lnTo>
                    <a:lnTo>
                      <a:pt x="90" y="202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0"/>
                    </a:lnTo>
                    <a:lnTo>
                      <a:pt x="94" y="200"/>
                    </a:lnTo>
                    <a:lnTo>
                      <a:pt x="94" y="199"/>
                    </a:lnTo>
                    <a:lnTo>
                      <a:pt x="95" y="199"/>
                    </a:lnTo>
                    <a:lnTo>
                      <a:pt x="95" y="198"/>
                    </a:lnTo>
                    <a:lnTo>
                      <a:pt x="95" y="197"/>
                    </a:lnTo>
                    <a:lnTo>
                      <a:pt x="95" y="196"/>
                    </a:lnTo>
                    <a:lnTo>
                      <a:pt x="95" y="195"/>
                    </a:lnTo>
                    <a:lnTo>
                      <a:pt x="95" y="194"/>
                    </a:lnTo>
                    <a:lnTo>
                      <a:pt x="95" y="193"/>
                    </a:lnTo>
                    <a:lnTo>
                      <a:pt x="94" y="191"/>
                    </a:lnTo>
                    <a:lnTo>
                      <a:pt x="93" y="190"/>
                    </a:lnTo>
                    <a:lnTo>
                      <a:pt x="92" y="189"/>
                    </a:lnTo>
                    <a:lnTo>
                      <a:pt x="90" y="189"/>
                    </a:lnTo>
                    <a:lnTo>
                      <a:pt x="90" y="188"/>
                    </a:lnTo>
                    <a:lnTo>
                      <a:pt x="89" y="187"/>
                    </a:lnTo>
                    <a:lnTo>
                      <a:pt x="88" y="187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7" y="185"/>
                    </a:lnTo>
                    <a:lnTo>
                      <a:pt x="87" y="183"/>
                    </a:lnTo>
                    <a:lnTo>
                      <a:pt x="87" y="182"/>
                    </a:lnTo>
                    <a:lnTo>
                      <a:pt x="87" y="181"/>
                    </a:lnTo>
                    <a:lnTo>
                      <a:pt x="86" y="180"/>
                    </a:lnTo>
                    <a:lnTo>
                      <a:pt x="86" y="179"/>
                    </a:lnTo>
                    <a:lnTo>
                      <a:pt x="86" y="178"/>
                    </a:lnTo>
                    <a:lnTo>
                      <a:pt x="86" y="177"/>
                    </a:lnTo>
                    <a:lnTo>
                      <a:pt x="87" y="176"/>
                    </a:lnTo>
                    <a:lnTo>
                      <a:pt x="87" y="176"/>
                    </a:lnTo>
                    <a:lnTo>
                      <a:pt x="87" y="174"/>
                    </a:lnTo>
                    <a:lnTo>
                      <a:pt x="86" y="173"/>
                    </a:lnTo>
                    <a:lnTo>
                      <a:pt x="86" y="172"/>
                    </a:lnTo>
                    <a:lnTo>
                      <a:pt x="85" y="171"/>
                    </a:lnTo>
                    <a:lnTo>
                      <a:pt x="85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4" y="168"/>
                    </a:lnTo>
                    <a:lnTo>
                      <a:pt x="83" y="166"/>
                    </a:lnTo>
                    <a:lnTo>
                      <a:pt x="83" y="165"/>
                    </a:lnTo>
                    <a:lnTo>
                      <a:pt x="84" y="165"/>
                    </a:lnTo>
                    <a:lnTo>
                      <a:pt x="85" y="164"/>
                    </a:lnTo>
                    <a:lnTo>
                      <a:pt x="85" y="165"/>
                    </a:lnTo>
                    <a:lnTo>
                      <a:pt x="86" y="165"/>
                    </a:lnTo>
                    <a:lnTo>
                      <a:pt x="87" y="164"/>
                    </a:lnTo>
                    <a:lnTo>
                      <a:pt x="88" y="164"/>
                    </a:lnTo>
                    <a:lnTo>
                      <a:pt x="89" y="163"/>
                    </a:lnTo>
                    <a:lnTo>
                      <a:pt x="89" y="162"/>
                    </a:lnTo>
                    <a:lnTo>
                      <a:pt x="89" y="161"/>
                    </a:lnTo>
                    <a:lnTo>
                      <a:pt x="89" y="160"/>
                    </a:lnTo>
                    <a:lnTo>
                      <a:pt x="89" y="159"/>
                    </a:lnTo>
                    <a:lnTo>
                      <a:pt x="89" y="157"/>
                    </a:lnTo>
                    <a:lnTo>
                      <a:pt x="88" y="157"/>
                    </a:lnTo>
                    <a:lnTo>
                      <a:pt x="88" y="156"/>
                    </a:lnTo>
                    <a:lnTo>
                      <a:pt x="88" y="155"/>
                    </a:lnTo>
                    <a:lnTo>
                      <a:pt x="88" y="154"/>
                    </a:lnTo>
                    <a:lnTo>
                      <a:pt x="88" y="153"/>
                    </a:lnTo>
                    <a:lnTo>
                      <a:pt x="88" y="152"/>
                    </a:lnTo>
                    <a:lnTo>
                      <a:pt x="89" y="152"/>
                    </a:lnTo>
                    <a:lnTo>
                      <a:pt x="89" y="151"/>
                    </a:lnTo>
                    <a:lnTo>
                      <a:pt x="89" y="149"/>
                    </a:lnTo>
                    <a:lnTo>
                      <a:pt x="88" y="148"/>
                    </a:lnTo>
                    <a:lnTo>
                      <a:pt x="88" y="148"/>
                    </a:lnTo>
                    <a:lnTo>
                      <a:pt x="88" y="147"/>
                    </a:lnTo>
                    <a:lnTo>
                      <a:pt x="88" y="146"/>
                    </a:lnTo>
                    <a:lnTo>
                      <a:pt x="87" y="145"/>
                    </a:lnTo>
                    <a:lnTo>
                      <a:pt x="87" y="144"/>
                    </a:lnTo>
                    <a:lnTo>
                      <a:pt x="86" y="143"/>
                    </a:lnTo>
                    <a:lnTo>
                      <a:pt x="86" y="142"/>
                    </a:lnTo>
                    <a:lnTo>
                      <a:pt x="85" y="140"/>
                    </a:lnTo>
                    <a:lnTo>
                      <a:pt x="85" y="139"/>
                    </a:lnTo>
                    <a:lnTo>
                      <a:pt x="85" y="138"/>
                    </a:lnTo>
                    <a:lnTo>
                      <a:pt x="85" y="137"/>
                    </a:lnTo>
                    <a:lnTo>
                      <a:pt x="84" y="136"/>
                    </a:lnTo>
                    <a:lnTo>
                      <a:pt x="84" y="135"/>
                    </a:lnTo>
                    <a:lnTo>
                      <a:pt x="83" y="135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0" y="132"/>
                    </a:lnTo>
                    <a:lnTo>
                      <a:pt x="80" y="131"/>
                    </a:lnTo>
                    <a:lnTo>
                      <a:pt x="80" y="130"/>
                    </a:lnTo>
                    <a:lnTo>
                      <a:pt x="80" y="129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9" y="127"/>
                    </a:lnTo>
                    <a:lnTo>
                      <a:pt x="79" y="126"/>
                    </a:lnTo>
                    <a:lnTo>
                      <a:pt x="78" y="126"/>
                    </a:lnTo>
                    <a:lnTo>
                      <a:pt x="78" y="124"/>
                    </a:lnTo>
                    <a:lnTo>
                      <a:pt x="77" y="124"/>
                    </a:lnTo>
                    <a:lnTo>
                      <a:pt x="77" y="123"/>
                    </a:lnTo>
                    <a:lnTo>
                      <a:pt x="77" y="122"/>
                    </a:lnTo>
                    <a:lnTo>
                      <a:pt x="78" y="122"/>
                    </a:lnTo>
                    <a:lnTo>
                      <a:pt x="78" y="121"/>
                    </a:lnTo>
                    <a:lnTo>
                      <a:pt x="78" y="121"/>
                    </a:lnTo>
                    <a:lnTo>
                      <a:pt x="77" y="120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6" y="117"/>
                    </a:lnTo>
                    <a:lnTo>
                      <a:pt x="77" y="115"/>
                    </a:lnTo>
                    <a:lnTo>
                      <a:pt x="76" y="114"/>
                    </a:lnTo>
                    <a:lnTo>
                      <a:pt x="76" y="113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2" y="111"/>
                    </a:lnTo>
                    <a:lnTo>
                      <a:pt x="72" y="110"/>
                    </a:lnTo>
                    <a:lnTo>
                      <a:pt x="73" y="109"/>
                    </a:lnTo>
                    <a:lnTo>
                      <a:pt x="73" y="107"/>
                    </a:lnTo>
                    <a:lnTo>
                      <a:pt x="73" y="106"/>
                    </a:lnTo>
                    <a:lnTo>
                      <a:pt x="73" y="105"/>
                    </a:lnTo>
                    <a:lnTo>
                      <a:pt x="72" y="105"/>
                    </a:lnTo>
                    <a:lnTo>
                      <a:pt x="72" y="104"/>
                    </a:lnTo>
                    <a:lnTo>
                      <a:pt x="72" y="103"/>
                    </a:lnTo>
                    <a:lnTo>
                      <a:pt x="71" y="104"/>
                    </a:lnTo>
                    <a:lnTo>
                      <a:pt x="70" y="104"/>
                    </a:lnTo>
                    <a:lnTo>
                      <a:pt x="69" y="104"/>
                    </a:lnTo>
                    <a:lnTo>
                      <a:pt x="68" y="104"/>
                    </a:lnTo>
                    <a:lnTo>
                      <a:pt x="68" y="103"/>
                    </a:lnTo>
                    <a:lnTo>
                      <a:pt x="67" y="102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1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2" y="98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59" y="96"/>
                    </a:lnTo>
                    <a:lnTo>
                      <a:pt x="58" y="96"/>
                    </a:lnTo>
                    <a:lnTo>
                      <a:pt x="56" y="95"/>
                    </a:lnTo>
                    <a:lnTo>
                      <a:pt x="55" y="95"/>
                    </a:lnTo>
                    <a:lnTo>
                      <a:pt x="55" y="94"/>
                    </a:lnTo>
                    <a:lnTo>
                      <a:pt x="54" y="94"/>
                    </a:lnTo>
                    <a:lnTo>
                      <a:pt x="54" y="94"/>
                    </a:lnTo>
                    <a:lnTo>
                      <a:pt x="54" y="93"/>
                    </a:lnTo>
                    <a:lnTo>
                      <a:pt x="53" y="93"/>
                    </a:lnTo>
                    <a:lnTo>
                      <a:pt x="52" y="93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0" y="92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7" y="93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6" y="89"/>
                    </a:lnTo>
                    <a:lnTo>
                      <a:pt x="45" y="89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1" y="86"/>
                    </a:lnTo>
                    <a:lnTo>
                      <a:pt x="39" y="86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6" y="85"/>
                    </a:lnTo>
                    <a:lnTo>
                      <a:pt x="35" y="85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0" y="85"/>
                    </a:lnTo>
                    <a:lnTo>
                      <a:pt x="29" y="85"/>
                    </a:lnTo>
                    <a:lnTo>
                      <a:pt x="28" y="85"/>
                    </a:lnTo>
                    <a:lnTo>
                      <a:pt x="28" y="84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6" y="81"/>
                    </a:lnTo>
                    <a:lnTo>
                      <a:pt x="26" y="80"/>
                    </a:lnTo>
                    <a:lnTo>
                      <a:pt x="26" y="79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5" y="77"/>
                    </a:lnTo>
                    <a:lnTo>
                      <a:pt x="26" y="76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6" y="72"/>
                    </a:lnTo>
                    <a:lnTo>
                      <a:pt x="25" y="71"/>
                    </a:lnTo>
                    <a:lnTo>
                      <a:pt x="25" y="70"/>
                    </a:lnTo>
                    <a:lnTo>
                      <a:pt x="24" y="69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4" y="67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3" y="64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1" y="59"/>
                    </a:lnTo>
                    <a:lnTo>
                      <a:pt x="21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4" y="56"/>
                    </a:lnTo>
                    <a:lnTo>
                      <a:pt x="25" y="55"/>
                    </a:lnTo>
                    <a:lnTo>
                      <a:pt x="25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5" y="51"/>
                    </a:lnTo>
                    <a:lnTo>
                      <a:pt x="24" y="51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9" y="42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9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4" y="3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99" y="0"/>
                    </a:lnTo>
                    <a:lnTo>
                      <a:pt x="15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9" y="0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9" y="0"/>
                    </a:lnTo>
                    <a:lnTo>
                      <a:pt x="20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0" name="Freeform 90"/>
              <p:cNvSpPr>
                <a:spLocks/>
              </p:cNvSpPr>
              <p:nvPr/>
            </p:nvSpPr>
            <p:spPr bwMode="auto">
              <a:xfrm>
                <a:off x="3390900" y="3617913"/>
                <a:ext cx="850900" cy="411163"/>
              </a:xfrm>
              <a:custGeom>
                <a:avLst/>
                <a:gdLst>
                  <a:gd name="T0" fmla="*/ 536 w 536"/>
                  <a:gd name="T1" fmla="*/ 39 h 259"/>
                  <a:gd name="T2" fmla="*/ 533 w 536"/>
                  <a:gd name="T3" fmla="*/ 87 h 259"/>
                  <a:gd name="T4" fmla="*/ 533 w 536"/>
                  <a:gd name="T5" fmla="*/ 204 h 259"/>
                  <a:gd name="T6" fmla="*/ 463 w 536"/>
                  <a:gd name="T7" fmla="*/ 251 h 259"/>
                  <a:gd name="T8" fmla="*/ 421 w 536"/>
                  <a:gd name="T9" fmla="*/ 251 h 259"/>
                  <a:gd name="T10" fmla="*/ 405 w 536"/>
                  <a:gd name="T11" fmla="*/ 251 h 259"/>
                  <a:gd name="T12" fmla="*/ 394 w 536"/>
                  <a:gd name="T13" fmla="*/ 251 h 259"/>
                  <a:gd name="T14" fmla="*/ 362 w 536"/>
                  <a:gd name="T15" fmla="*/ 251 h 259"/>
                  <a:gd name="T16" fmla="*/ 352 w 536"/>
                  <a:gd name="T17" fmla="*/ 251 h 259"/>
                  <a:gd name="T18" fmla="*/ 339 w 536"/>
                  <a:gd name="T19" fmla="*/ 251 h 259"/>
                  <a:gd name="T20" fmla="*/ 330 w 536"/>
                  <a:gd name="T21" fmla="*/ 251 h 259"/>
                  <a:gd name="T22" fmla="*/ 312 w 536"/>
                  <a:gd name="T23" fmla="*/ 251 h 259"/>
                  <a:gd name="T24" fmla="*/ 292 w 536"/>
                  <a:gd name="T25" fmla="*/ 251 h 259"/>
                  <a:gd name="T26" fmla="*/ 274 w 536"/>
                  <a:gd name="T27" fmla="*/ 251 h 259"/>
                  <a:gd name="T28" fmla="*/ 248 w 536"/>
                  <a:gd name="T29" fmla="*/ 253 h 259"/>
                  <a:gd name="T30" fmla="*/ 217 w 536"/>
                  <a:gd name="T31" fmla="*/ 252 h 259"/>
                  <a:gd name="T32" fmla="*/ 171 w 536"/>
                  <a:gd name="T33" fmla="*/ 235 h 259"/>
                  <a:gd name="T34" fmla="*/ 149 w 536"/>
                  <a:gd name="T35" fmla="*/ 230 h 259"/>
                  <a:gd name="T36" fmla="*/ 110 w 536"/>
                  <a:gd name="T37" fmla="*/ 160 h 259"/>
                  <a:gd name="T38" fmla="*/ 64 w 536"/>
                  <a:gd name="T39" fmla="*/ 116 h 259"/>
                  <a:gd name="T40" fmla="*/ 37 w 536"/>
                  <a:gd name="T41" fmla="*/ 80 h 259"/>
                  <a:gd name="T42" fmla="*/ 21 w 536"/>
                  <a:gd name="T43" fmla="*/ 69 h 259"/>
                  <a:gd name="T44" fmla="*/ 2 w 536"/>
                  <a:gd name="T45" fmla="*/ 2 h 259"/>
                  <a:gd name="T46" fmla="*/ 10 w 536"/>
                  <a:gd name="T47" fmla="*/ 2 h 259"/>
                  <a:gd name="T48" fmla="*/ 18 w 536"/>
                  <a:gd name="T49" fmla="*/ 2 h 259"/>
                  <a:gd name="T50" fmla="*/ 27 w 536"/>
                  <a:gd name="T51" fmla="*/ 2 h 259"/>
                  <a:gd name="T52" fmla="*/ 35 w 536"/>
                  <a:gd name="T53" fmla="*/ 2 h 259"/>
                  <a:gd name="T54" fmla="*/ 42 w 536"/>
                  <a:gd name="T55" fmla="*/ 2 h 259"/>
                  <a:gd name="T56" fmla="*/ 51 w 536"/>
                  <a:gd name="T57" fmla="*/ 2 h 259"/>
                  <a:gd name="T58" fmla="*/ 64 w 536"/>
                  <a:gd name="T59" fmla="*/ 2 h 259"/>
                  <a:gd name="T60" fmla="*/ 71 w 536"/>
                  <a:gd name="T61" fmla="*/ 2 h 259"/>
                  <a:gd name="T62" fmla="*/ 113 w 536"/>
                  <a:gd name="T63" fmla="*/ 2 h 259"/>
                  <a:gd name="T64" fmla="*/ 121 w 536"/>
                  <a:gd name="T65" fmla="*/ 2 h 259"/>
                  <a:gd name="T66" fmla="*/ 131 w 536"/>
                  <a:gd name="T67" fmla="*/ 2 h 259"/>
                  <a:gd name="T68" fmla="*/ 141 w 536"/>
                  <a:gd name="T69" fmla="*/ 2 h 259"/>
                  <a:gd name="T70" fmla="*/ 157 w 536"/>
                  <a:gd name="T71" fmla="*/ 2 h 259"/>
                  <a:gd name="T72" fmla="*/ 174 w 536"/>
                  <a:gd name="T73" fmla="*/ 2 h 259"/>
                  <a:gd name="T74" fmla="*/ 187 w 536"/>
                  <a:gd name="T75" fmla="*/ 2 h 259"/>
                  <a:gd name="T76" fmla="*/ 197 w 536"/>
                  <a:gd name="T77" fmla="*/ 2 h 259"/>
                  <a:gd name="T78" fmla="*/ 206 w 536"/>
                  <a:gd name="T79" fmla="*/ 2 h 259"/>
                  <a:gd name="T80" fmla="*/ 215 w 536"/>
                  <a:gd name="T81" fmla="*/ 2 h 259"/>
                  <a:gd name="T82" fmla="*/ 228 w 536"/>
                  <a:gd name="T83" fmla="*/ 2 h 259"/>
                  <a:gd name="T84" fmla="*/ 238 w 536"/>
                  <a:gd name="T85" fmla="*/ 2 h 259"/>
                  <a:gd name="T86" fmla="*/ 249 w 536"/>
                  <a:gd name="T87" fmla="*/ 2 h 259"/>
                  <a:gd name="T88" fmla="*/ 262 w 536"/>
                  <a:gd name="T89" fmla="*/ 2 h 259"/>
                  <a:gd name="T90" fmla="*/ 282 w 536"/>
                  <a:gd name="T91" fmla="*/ 2 h 259"/>
                  <a:gd name="T92" fmla="*/ 299 w 536"/>
                  <a:gd name="T93" fmla="*/ 2 h 259"/>
                  <a:gd name="T94" fmla="*/ 316 w 536"/>
                  <a:gd name="T95" fmla="*/ 2 h 259"/>
                  <a:gd name="T96" fmla="*/ 337 w 536"/>
                  <a:gd name="T97" fmla="*/ 2 h 259"/>
                  <a:gd name="T98" fmla="*/ 352 w 536"/>
                  <a:gd name="T99" fmla="*/ 2 h 259"/>
                  <a:gd name="T100" fmla="*/ 363 w 536"/>
                  <a:gd name="T101" fmla="*/ 1 h 259"/>
                  <a:gd name="T102" fmla="*/ 372 w 536"/>
                  <a:gd name="T103" fmla="*/ 2 h 259"/>
                  <a:gd name="T104" fmla="*/ 387 w 536"/>
                  <a:gd name="T105" fmla="*/ 2 h 259"/>
                  <a:gd name="T106" fmla="*/ 416 w 536"/>
                  <a:gd name="T107" fmla="*/ 2 h 259"/>
                  <a:gd name="T108" fmla="*/ 532 w 536"/>
                  <a:gd name="T109" fmla="*/ 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6" h="259">
                    <a:moveTo>
                      <a:pt x="532" y="1"/>
                    </a:moveTo>
                    <a:lnTo>
                      <a:pt x="532" y="16"/>
                    </a:lnTo>
                    <a:lnTo>
                      <a:pt x="533" y="23"/>
                    </a:lnTo>
                    <a:lnTo>
                      <a:pt x="528" y="23"/>
                    </a:lnTo>
                    <a:lnTo>
                      <a:pt x="528" y="32"/>
                    </a:lnTo>
                    <a:lnTo>
                      <a:pt x="536" y="32"/>
                    </a:lnTo>
                    <a:lnTo>
                      <a:pt x="536" y="39"/>
                    </a:lnTo>
                    <a:lnTo>
                      <a:pt x="533" y="39"/>
                    </a:lnTo>
                    <a:lnTo>
                      <a:pt x="533" y="45"/>
                    </a:lnTo>
                    <a:lnTo>
                      <a:pt x="533" y="60"/>
                    </a:lnTo>
                    <a:lnTo>
                      <a:pt x="533" y="75"/>
                    </a:lnTo>
                    <a:lnTo>
                      <a:pt x="533" y="76"/>
                    </a:lnTo>
                    <a:lnTo>
                      <a:pt x="533" y="80"/>
                    </a:lnTo>
                    <a:lnTo>
                      <a:pt x="533" y="87"/>
                    </a:lnTo>
                    <a:lnTo>
                      <a:pt x="533" y="90"/>
                    </a:lnTo>
                    <a:lnTo>
                      <a:pt x="533" y="93"/>
                    </a:lnTo>
                    <a:lnTo>
                      <a:pt x="533" y="94"/>
                    </a:lnTo>
                    <a:lnTo>
                      <a:pt x="533" y="109"/>
                    </a:lnTo>
                    <a:lnTo>
                      <a:pt x="533" y="186"/>
                    </a:lnTo>
                    <a:lnTo>
                      <a:pt x="533" y="202"/>
                    </a:lnTo>
                    <a:lnTo>
                      <a:pt x="533" y="204"/>
                    </a:lnTo>
                    <a:lnTo>
                      <a:pt x="533" y="249"/>
                    </a:lnTo>
                    <a:lnTo>
                      <a:pt x="526" y="249"/>
                    </a:lnTo>
                    <a:lnTo>
                      <a:pt x="504" y="249"/>
                    </a:lnTo>
                    <a:lnTo>
                      <a:pt x="491" y="251"/>
                    </a:lnTo>
                    <a:lnTo>
                      <a:pt x="488" y="251"/>
                    </a:lnTo>
                    <a:lnTo>
                      <a:pt x="464" y="251"/>
                    </a:lnTo>
                    <a:lnTo>
                      <a:pt x="463" y="251"/>
                    </a:lnTo>
                    <a:lnTo>
                      <a:pt x="451" y="251"/>
                    </a:lnTo>
                    <a:lnTo>
                      <a:pt x="432" y="251"/>
                    </a:lnTo>
                    <a:lnTo>
                      <a:pt x="425" y="251"/>
                    </a:lnTo>
                    <a:lnTo>
                      <a:pt x="424" y="251"/>
                    </a:lnTo>
                    <a:lnTo>
                      <a:pt x="423" y="251"/>
                    </a:lnTo>
                    <a:lnTo>
                      <a:pt x="422" y="251"/>
                    </a:lnTo>
                    <a:lnTo>
                      <a:pt x="421" y="251"/>
                    </a:lnTo>
                    <a:lnTo>
                      <a:pt x="420" y="251"/>
                    </a:lnTo>
                    <a:lnTo>
                      <a:pt x="419" y="251"/>
                    </a:lnTo>
                    <a:lnTo>
                      <a:pt x="418" y="251"/>
                    </a:lnTo>
                    <a:lnTo>
                      <a:pt x="415" y="251"/>
                    </a:lnTo>
                    <a:lnTo>
                      <a:pt x="407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4" y="251"/>
                    </a:lnTo>
                    <a:lnTo>
                      <a:pt x="403" y="251"/>
                    </a:lnTo>
                    <a:lnTo>
                      <a:pt x="402" y="251"/>
                    </a:lnTo>
                    <a:lnTo>
                      <a:pt x="401" y="251"/>
                    </a:lnTo>
                    <a:lnTo>
                      <a:pt x="399" y="251"/>
                    </a:lnTo>
                    <a:lnTo>
                      <a:pt x="395" y="251"/>
                    </a:lnTo>
                    <a:lnTo>
                      <a:pt x="394" y="251"/>
                    </a:lnTo>
                    <a:lnTo>
                      <a:pt x="393" y="251"/>
                    </a:lnTo>
                    <a:lnTo>
                      <a:pt x="391" y="251"/>
                    </a:lnTo>
                    <a:lnTo>
                      <a:pt x="391" y="251"/>
                    </a:lnTo>
                    <a:lnTo>
                      <a:pt x="390" y="251"/>
                    </a:lnTo>
                    <a:lnTo>
                      <a:pt x="389" y="251"/>
                    </a:lnTo>
                    <a:lnTo>
                      <a:pt x="363" y="251"/>
                    </a:lnTo>
                    <a:lnTo>
                      <a:pt x="362" y="251"/>
                    </a:lnTo>
                    <a:lnTo>
                      <a:pt x="361" y="251"/>
                    </a:lnTo>
                    <a:lnTo>
                      <a:pt x="360" y="251"/>
                    </a:lnTo>
                    <a:lnTo>
                      <a:pt x="359" y="251"/>
                    </a:lnTo>
                    <a:lnTo>
                      <a:pt x="356" y="251"/>
                    </a:lnTo>
                    <a:lnTo>
                      <a:pt x="355" y="251"/>
                    </a:lnTo>
                    <a:lnTo>
                      <a:pt x="354" y="251"/>
                    </a:lnTo>
                    <a:lnTo>
                      <a:pt x="352" y="251"/>
                    </a:lnTo>
                    <a:lnTo>
                      <a:pt x="351" y="251"/>
                    </a:lnTo>
                    <a:lnTo>
                      <a:pt x="348" y="251"/>
                    </a:lnTo>
                    <a:lnTo>
                      <a:pt x="346" y="251"/>
                    </a:lnTo>
                    <a:lnTo>
                      <a:pt x="344" y="251"/>
                    </a:lnTo>
                    <a:lnTo>
                      <a:pt x="343" y="251"/>
                    </a:lnTo>
                    <a:lnTo>
                      <a:pt x="341" y="251"/>
                    </a:lnTo>
                    <a:lnTo>
                      <a:pt x="339" y="251"/>
                    </a:lnTo>
                    <a:lnTo>
                      <a:pt x="337" y="251"/>
                    </a:lnTo>
                    <a:lnTo>
                      <a:pt x="336" y="251"/>
                    </a:lnTo>
                    <a:lnTo>
                      <a:pt x="335" y="251"/>
                    </a:lnTo>
                    <a:lnTo>
                      <a:pt x="334" y="251"/>
                    </a:lnTo>
                    <a:lnTo>
                      <a:pt x="333" y="251"/>
                    </a:lnTo>
                    <a:lnTo>
                      <a:pt x="331" y="251"/>
                    </a:lnTo>
                    <a:lnTo>
                      <a:pt x="330" y="251"/>
                    </a:lnTo>
                    <a:lnTo>
                      <a:pt x="328" y="251"/>
                    </a:lnTo>
                    <a:lnTo>
                      <a:pt x="327" y="251"/>
                    </a:lnTo>
                    <a:lnTo>
                      <a:pt x="322" y="251"/>
                    </a:lnTo>
                    <a:lnTo>
                      <a:pt x="319" y="251"/>
                    </a:lnTo>
                    <a:lnTo>
                      <a:pt x="316" y="251"/>
                    </a:lnTo>
                    <a:lnTo>
                      <a:pt x="315" y="251"/>
                    </a:lnTo>
                    <a:lnTo>
                      <a:pt x="312" y="251"/>
                    </a:lnTo>
                    <a:lnTo>
                      <a:pt x="311" y="251"/>
                    </a:lnTo>
                    <a:lnTo>
                      <a:pt x="310" y="251"/>
                    </a:lnTo>
                    <a:lnTo>
                      <a:pt x="309" y="251"/>
                    </a:lnTo>
                    <a:lnTo>
                      <a:pt x="303" y="251"/>
                    </a:lnTo>
                    <a:lnTo>
                      <a:pt x="302" y="251"/>
                    </a:lnTo>
                    <a:lnTo>
                      <a:pt x="301" y="251"/>
                    </a:lnTo>
                    <a:lnTo>
                      <a:pt x="292" y="251"/>
                    </a:lnTo>
                    <a:lnTo>
                      <a:pt x="291" y="251"/>
                    </a:lnTo>
                    <a:lnTo>
                      <a:pt x="285" y="251"/>
                    </a:lnTo>
                    <a:lnTo>
                      <a:pt x="283" y="251"/>
                    </a:lnTo>
                    <a:lnTo>
                      <a:pt x="283" y="251"/>
                    </a:lnTo>
                    <a:lnTo>
                      <a:pt x="279" y="251"/>
                    </a:lnTo>
                    <a:lnTo>
                      <a:pt x="277" y="251"/>
                    </a:lnTo>
                    <a:lnTo>
                      <a:pt x="274" y="251"/>
                    </a:lnTo>
                    <a:lnTo>
                      <a:pt x="270" y="251"/>
                    </a:lnTo>
                    <a:lnTo>
                      <a:pt x="273" y="255"/>
                    </a:lnTo>
                    <a:lnTo>
                      <a:pt x="274" y="259"/>
                    </a:lnTo>
                    <a:lnTo>
                      <a:pt x="269" y="259"/>
                    </a:lnTo>
                    <a:lnTo>
                      <a:pt x="253" y="259"/>
                    </a:lnTo>
                    <a:lnTo>
                      <a:pt x="253" y="253"/>
                    </a:lnTo>
                    <a:lnTo>
                      <a:pt x="248" y="253"/>
                    </a:lnTo>
                    <a:lnTo>
                      <a:pt x="247" y="253"/>
                    </a:lnTo>
                    <a:lnTo>
                      <a:pt x="244" y="253"/>
                    </a:lnTo>
                    <a:lnTo>
                      <a:pt x="243" y="253"/>
                    </a:lnTo>
                    <a:lnTo>
                      <a:pt x="242" y="253"/>
                    </a:lnTo>
                    <a:lnTo>
                      <a:pt x="228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198" y="252"/>
                    </a:lnTo>
                    <a:lnTo>
                      <a:pt x="198" y="240"/>
                    </a:lnTo>
                    <a:lnTo>
                      <a:pt x="196" y="240"/>
                    </a:lnTo>
                    <a:lnTo>
                      <a:pt x="190" y="240"/>
                    </a:lnTo>
                    <a:lnTo>
                      <a:pt x="191" y="235"/>
                    </a:lnTo>
                    <a:lnTo>
                      <a:pt x="184" y="235"/>
                    </a:lnTo>
                    <a:lnTo>
                      <a:pt x="171" y="235"/>
                    </a:lnTo>
                    <a:lnTo>
                      <a:pt x="168" y="235"/>
                    </a:lnTo>
                    <a:lnTo>
                      <a:pt x="168" y="232"/>
                    </a:lnTo>
                    <a:lnTo>
                      <a:pt x="168" y="231"/>
                    </a:lnTo>
                    <a:lnTo>
                      <a:pt x="168" y="231"/>
                    </a:lnTo>
                    <a:lnTo>
                      <a:pt x="156" y="230"/>
                    </a:lnTo>
                    <a:lnTo>
                      <a:pt x="154" y="230"/>
                    </a:lnTo>
                    <a:lnTo>
                      <a:pt x="149" y="230"/>
                    </a:lnTo>
                    <a:lnTo>
                      <a:pt x="149" y="220"/>
                    </a:lnTo>
                    <a:lnTo>
                      <a:pt x="149" y="185"/>
                    </a:lnTo>
                    <a:lnTo>
                      <a:pt x="147" y="185"/>
                    </a:lnTo>
                    <a:lnTo>
                      <a:pt x="147" y="180"/>
                    </a:lnTo>
                    <a:lnTo>
                      <a:pt x="131" y="181"/>
                    </a:lnTo>
                    <a:lnTo>
                      <a:pt x="133" y="159"/>
                    </a:lnTo>
                    <a:lnTo>
                      <a:pt x="110" y="160"/>
                    </a:lnTo>
                    <a:lnTo>
                      <a:pt x="110" y="138"/>
                    </a:lnTo>
                    <a:lnTo>
                      <a:pt x="79" y="137"/>
                    </a:lnTo>
                    <a:lnTo>
                      <a:pt x="79" y="117"/>
                    </a:lnTo>
                    <a:lnTo>
                      <a:pt x="79" y="116"/>
                    </a:lnTo>
                    <a:lnTo>
                      <a:pt x="78" y="116"/>
                    </a:lnTo>
                    <a:lnTo>
                      <a:pt x="75" y="116"/>
                    </a:lnTo>
                    <a:lnTo>
                      <a:pt x="64" y="116"/>
                    </a:lnTo>
                    <a:lnTo>
                      <a:pt x="64" y="93"/>
                    </a:lnTo>
                    <a:lnTo>
                      <a:pt x="59" y="93"/>
                    </a:lnTo>
                    <a:lnTo>
                      <a:pt x="39" y="93"/>
                    </a:lnTo>
                    <a:lnTo>
                      <a:pt x="39" y="92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7" y="80"/>
                    </a:lnTo>
                    <a:lnTo>
                      <a:pt x="33" y="80"/>
                    </a:lnTo>
                    <a:lnTo>
                      <a:pt x="33" y="77"/>
                    </a:lnTo>
                    <a:lnTo>
                      <a:pt x="29" y="77"/>
                    </a:lnTo>
                    <a:lnTo>
                      <a:pt x="29" y="74"/>
                    </a:lnTo>
                    <a:lnTo>
                      <a:pt x="26" y="73"/>
                    </a:lnTo>
                    <a:lnTo>
                      <a:pt x="26" y="69"/>
                    </a:lnTo>
                    <a:lnTo>
                      <a:pt x="21" y="69"/>
                    </a:lnTo>
                    <a:lnTo>
                      <a:pt x="21" y="48"/>
                    </a:lnTo>
                    <a:lnTo>
                      <a:pt x="0" y="46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7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1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8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7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2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71" y="2"/>
                    </a:lnTo>
                    <a:lnTo>
                      <a:pt x="174" y="2"/>
                    </a:lnTo>
                    <a:lnTo>
                      <a:pt x="174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1" y="2"/>
                    </a:lnTo>
                    <a:lnTo>
                      <a:pt x="182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3" y="2"/>
                    </a:lnTo>
                    <a:lnTo>
                      <a:pt x="195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0" y="2"/>
                    </a:lnTo>
                    <a:lnTo>
                      <a:pt x="201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7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10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3" y="2"/>
                    </a:lnTo>
                    <a:lnTo>
                      <a:pt x="234" y="2"/>
                    </a:lnTo>
                    <a:lnTo>
                      <a:pt x="235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9" y="2"/>
                    </a:lnTo>
                    <a:lnTo>
                      <a:pt x="242" y="2"/>
                    </a:lnTo>
                    <a:lnTo>
                      <a:pt x="243" y="2"/>
                    </a:lnTo>
                    <a:lnTo>
                      <a:pt x="245" y="2"/>
                    </a:lnTo>
                    <a:lnTo>
                      <a:pt x="247" y="2"/>
                    </a:lnTo>
                    <a:lnTo>
                      <a:pt x="248" y="2"/>
                    </a:lnTo>
                    <a:lnTo>
                      <a:pt x="249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3" y="2"/>
                    </a:lnTo>
                    <a:lnTo>
                      <a:pt x="256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2" y="2"/>
                    </a:lnTo>
                    <a:lnTo>
                      <a:pt x="266" y="2"/>
                    </a:lnTo>
                    <a:lnTo>
                      <a:pt x="268" y="2"/>
                    </a:lnTo>
                    <a:lnTo>
                      <a:pt x="270" y="2"/>
                    </a:lnTo>
                    <a:lnTo>
                      <a:pt x="275" y="2"/>
                    </a:lnTo>
                    <a:lnTo>
                      <a:pt x="277" y="2"/>
                    </a:lnTo>
                    <a:lnTo>
                      <a:pt x="278" y="2"/>
                    </a:lnTo>
                    <a:lnTo>
                      <a:pt x="282" y="2"/>
                    </a:lnTo>
                    <a:lnTo>
                      <a:pt x="283" y="2"/>
                    </a:lnTo>
                    <a:lnTo>
                      <a:pt x="284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8" y="2"/>
                    </a:lnTo>
                    <a:lnTo>
                      <a:pt x="299" y="2"/>
                    </a:lnTo>
                    <a:lnTo>
                      <a:pt x="300" y="2"/>
                    </a:lnTo>
                    <a:lnTo>
                      <a:pt x="301" y="2"/>
                    </a:lnTo>
                    <a:lnTo>
                      <a:pt x="302" y="2"/>
                    </a:lnTo>
                    <a:lnTo>
                      <a:pt x="303" y="2"/>
                    </a:lnTo>
                    <a:lnTo>
                      <a:pt x="310" y="2"/>
                    </a:lnTo>
                    <a:lnTo>
                      <a:pt x="310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2" y="2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7" y="2"/>
                    </a:lnTo>
                    <a:lnTo>
                      <a:pt x="335" y="2"/>
                    </a:lnTo>
                    <a:lnTo>
                      <a:pt x="337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7" y="2"/>
                    </a:lnTo>
                    <a:lnTo>
                      <a:pt x="351" y="2"/>
                    </a:lnTo>
                    <a:lnTo>
                      <a:pt x="352" y="2"/>
                    </a:lnTo>
                    <a:lnTo>
                      <a:pt x="353" y="2"/>
                    </a:lnTo>
                    <a:lnTo>
                      <a:pt x="354" y="2"/>
                    </a:lnTo>
                    <a:lnTo>
                      <a:pt x="356" y="2"/>
                    </a:lnTo>
                    <a:lnTo>
                      <a:pt x="359" y="2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3" y="1"/>
                    </a:lnTo>
                    <a:lnTo>
                      <a:pt x="364" y="1"/>
                    </a:lnTo>
                    <a:lnTo>
                      <a:pt x="364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8" y="2"/>
                    </a:lnTo>
                    <a:lnTo>
                      <a:pt x="370" y="2"/>
                    </a:lnTo>
                    <a:lnTo>
                      <a:pt x="372" y="2"/>
                    </a:lnTo>
                    <a:lnTo>
                      <a:pt x="375" y="2"/>
                    </a:lnTo>
                    <a:lnTo>
                      <a:pt x="377" y="2"/>
                    </a:lnTo>
                    <a:lnTo>
                      <a:pt x="379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6" y="2"/>
                    </a:lnTo>
                    <a:lnTo>
                      <a:pt x="387" y="2"/>
                    </a:lnTo>
                    <a:lnTo>
                      <a:pt x="391" y="2"/>
                    </a:lnTo>
                    <a:lnTo>
                      <a:pt x="396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7" y="2"/>
                    </a:lnTo>
                    <a:lnTo>
                      <a:pt x="414" y="2"/>
                    </a:lnTo>
                    <a:lnTo>
                      <a:pt x="416" y="2"/>
                    </a:lnTo>
                    <a:lnTo>
                      <a:pt x="422" y="2"/>
                    </a:lnTo>
                    <a:lnTo>
                      <a:pt x="455" y="3"/>
                    </a:lnTo>
                    <a:lnTo>
                      <a:pt x="465" y="3"/>
                    </a:lnTo>
                    <a:lnTo>
                      <a:pt x="473" y="3"/>
                    </a:lnTo>
                    <a:lnTo>
                      <a:pt x="473" y="0"/>
                    </a:lnTo>
                    <a:lnTo>
                      <a:pt x="483" y="0"/>
                    </a:lnTo>
                    <a:lnTo>
                      <a:pt x="532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1" name="Freeform 93"/>
              <p:cNvSpPr>
                <a:spLocks/>
              </p:cNvSpPr>
              <p:nvPr/>
            </p:nvSpPr>
            <p:spPr bwMode="auto">
              <a:xfrm>
                <a:off x="3014662" y="1336675"/>
                <a:ext cx="441325" cy="642938"/>
              </a:xfrm>
              <a:custGeom>
                <a:avLst/>
                <a:gdLst>
                  <a:gd name="T0" fmla="*/ 278 w 278"/>
                  <a:gd name="T1" fmla="*/ 326 h 405"/>
                  <a:gd name="T2" fmla="*/ 274 w 278"/>
                  <a:gd name="T3" fmla="*/ 405 h 405"/>
                  <a:gd name="T4" fmla="*/ 259 w 278"/>
                  <a:gd name="T5" fmla="*/ 405 h 405"/>
                  <a:gd name="T6" fmla="*/ 250 w 278"/>
                  <a:gd name="T7" fmla="*/ 397 h 405"/>
                  <a:gd name="T8" fmla="*/ 254 w 278"/>
                  <a:gd name="T9" fmla="*/ 387 h 405"/>
                  <a:gd name="T10" fmla="*/ 254 w 278"/>
                  <a:gd name="T11" fmla="*/ 372 h 405"/>
                  <a:gd name="T12" fmla="*/ 256 w 278"/>
                  <a:gd name="T13" fmla="*/ 349 h 405"/>
                  <a:gd name="T14" fmla="*/ 247 w 278"/>
                  <a:gd name="T15" fmla="*/ 337 h 405"/>
                  <a:gd name="T16" fmla="*/ 241 w 278"/>
                  <a:gd name="T17" fmla="*/ 326 h 405"/>
                  <a:gd name="T18" fmla="*/ 233 w 278"/>
                  <a:gd name="T19" fmla="*/ 313 h 405"/>
                  <a:gd name="T20" fmla="*/ 225 w 278"/>
                  <a:gd name="T21" fmla="*/ 301 h 405"/>
                  <a:gd name="T22" fmla="*/ 214 w 278"/>
                  <a:gd name="T23" fmla="*/ 294 h 405"/>
                  <a:gd name="T24" fmla="*/ 202 w 278"/>
                  <a:gd name="T25" fmla="*/ 292 h 405"/>
                  <a:gd name="T26" fmla="*/ 194 w 278"/>
                  <a:gd name="T27" fmla="*/ 286 h 405"/>
                  <a:gd name="T28" fmla="*/ 187 w 278"/>
                  <a:gd name="T29" fmla="*/ 278 h 405"/>
                  <a:gd name="T30" fmla="*/ 177 w 278"/>
                  <a:gd name="T31" fmla="*/ 266 h 405"/>
                  <a:gd name="T32" fmla="*/ 170 w 278"/>
                  <a:gd name="T33" fmla="*/ 256 h 405"/>
                  <a:gd name="T34" fmla="*/ 160 w 278"/>
                  <a:gd name="T35" fmla="*/ 254 h 405"/>
                  <a:gd name="T36" fmla="*/ 145 w 278"/>
                  <a:gd name="T37" fmla="*/ 245 h 405"/>
                  <a:gd name="T38" fmla="*/ 136 w 278"/>
                  <a:gd name="T39" fmla="*/ 241 h 405"/>
                  <a:gd name="T40" fmla="*/ 124 w 278"/>
                  <a:gd name="T41" fmla="*/ 239 h 405"/>
                  <a:gd name="T42" fmla="*/ 111 w 278"/>
                  <a:gd name="T43" fmla="*/ 243 h 405"/>
                  <a:gd name="T44" fmla="*/ 103 w 278"/>
                  <a:gd name="T45" fmla="*/ 255 h 405"/>
                  <a:gd name="T46" fmla="*/ 95 w 278"/>
                  <a:gd name="T47" fmla="*/ 262 h 405"/>
                  <a:gd name="T48" fmla="*/ 84 w 278"/>
                  <a:gd name="T49" fmla="*/ 273 h 405"/>
                  <a:gd name="T50" fmla="*/ 81 w 278"/>
                  <a:gd name="T51" fmla="*/ 264 h 405"/>
                  <a:gd name="T52" fmla="*/ 64 w 278"/>
                  <a:gd name="T53" fmla="*/ 261 h 405"/>
                  <a:gd name="T54" fmla="*/ 56 w 278"/>
                  <a:gd name="T55" fmla="*/ 248 h 405"/>
                  <a:gd name="T56" fmla="*/ 56 w 278"/>
                  <a:gd name="T57" fmla="*/ 233 h 405"/>
                  <a:gd name="T58" fmla="*/ 56 w 278"/>
                  <a:gd name="T59" fmla="*/ 208 h 405"/>
                  <a:gd name="T60" fmla="*/ 42 w 278"/>
                  <a:gd name="T61" fmla="*/ 203 h 405"/>
                  <a:gd name="T62" fmla="*/ 28 w 278"/>
                  <a:gd name="T63" fmla="*/ 203 h 405"/>
                  <a:gd name="T64" fmla="*/ 4 w 278"/>
                  <a:gd name="T65" fmla="*/ 203 h 405"/>
                  <a:gd name="T66" fmla="*/ 1 w 278"/>
                  <a:gd name="T67" fmla="*/ 196 h 405"/>
                  <a:gd name="T68" fmla="*/ 1 w 278"/>
                  <a:gd name="T69" fmla="*/ 185 h 405"/>
                  <a:gd name="T70" fmla="*/ 1 w 278"/>
                  <a:gd name="T71" fmla="*/ 153 h 405"/>
                  <a:gd name="T72" fmla="*/ 1 w 278"/>
                  <a:gd name="T73" fmla="*/ 118 h 405"/>
                  <a:gd name="T74" fmla="*/ 1 w 278"/>
                  <a:gd name="T75" fmla="*/ 101 h 405"/>
                  <a:gd name="T76" fmla="*/ 1 w 278"/>
                  <a:gd name="T77" fmla="*/ 84 h 405"/>
                  <a:gd name="T78" fmla="*/ 0 w 278"/>
                  <a:gd name="T79" fmla="*/ 72 h 405"/>
                  <a:gd name="T80" fmla="*/ 0 w 278"/>
                  <a:gd name="T81" fmla="*/ 59 h 405"/>
                  <a:gd name="T82" fmla="*/ 0 w 278"/>
                  <a:gd name="T83" fmla="*/ 47 h 405"/>
                  <a:gd name="T84" fmla="*/ 0 w 278"/>
                  <a:gd name="T85" fmla="*/ 31 h 405"/>
                  <a:gd name="T86" fmla="*/ 0 w 278"/>
                  <a:gd name="T87" fmla="*/ 17 h 405"/>
                  <a:gd name="T88" fmla="*/ 0 w 278"/>
                  <a:gd name="T89" fmla="*/ 5 h 405"/>
                  <a:gd name="T90" fmla="*/ 11 w 278"/>
                  <a:gd name="T91" fmla="*/ 0 h 405"/>
                  <a:gd name="T92" fmla="*/ 34 w 278"/>
                  <a:gd name="T93" fmla="*/ 0 h 405"/>
                  <a:gd name="T94" fmla="*/ 49 w 278"/>
                  <a:gd name="T95" fmla="*/ 0 h 405"/>
                  <a:gd name="T96" fmla="*/ 61 w 278"/>
                  <a:gd name="T97" fmla="*/ 0 h 405"/>
                  <a:gd name="T98" fmla="*/ 82 w 278"/>
                  <a:gd name="T99" fmla="*/ 0 h 405"/>
                  <a:gd name="T100" fmla="*/ 144 w 278"/>
                  <a:gd name="T101" fmla="*/ 0 h 405"/>
                  <a:gd name="T102" fmla="*/ 162 w 278"/>
                  <a:gd name="T103" fmla="*/ 0 h 405"/>
                  <a:gd name="T104" fmla="*/ 178 w 278"/>
                  <a:gd name="T105" fmla="*/ 0 h 405"/>
                  <a:gd name="T106" fmla="*/ 207 w 278"/>
                  <a:gd name="T107" fmla="*/ 0 h 405"/>
                  <a:gd name="T108" fmla="*/ 230 w 278"/>
                  <a:gd name="T109" fmla="*/ 0 h 405"/>
                  <a:gd name="T110" fmla="*/ 247 w 278"/>
                  <a:gd name="T111" fmla="*/ 0 h 405"/>
                  <a:gd name="T112" fmla="*/ 265 w 278"/>
                  <a:gd name="T113" fmla="*/ 0 h 405"/>
                  <a:gd name="T114" fmla="*/ 276 w 278"/>
                  <a:gd name="T1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8" h="405">
                    <a:moveTo>
                      <a:pt x="276" y="0"/>
                    </a:moveTo>
                    <a:lnTo>
                      <a:pt x="276" y="6"/>
                    </a:lnTo>
                    <a:lnTo>
                      <a:pt x="278" y="158"/>
                    </a:lnTo>
                    <a:lnTo>
                      <a:pt x="278" y="174"/>
                    </a:lnTo>
                    <a:lnTo>
                      <a:pt x="278" y="174"/>
                    </a:lnTo>
                    <a:lnTo>
                      <a:pt x="278" y="266"/>
                    </a:lnTo>
                    <a:lnTo>
                      <a:pt x="278" y="283"/>
                    </a:lnTo>
                    <a:lnTo>
                      <a:pt x="278" y="298"/>
                    </a:lnTo>
                    <a:lnTo>
                      <a:pt x="278" y="326"/>
                    </a:lnTo>
                    <a:lnTo>
                      <a:pt x="276" y="337"/>
                    </a:lnTo>
                    <a:lnTo>
                      <a:pt x="276" y="352"/>
                    </a:lnTo>
                    <a:lnTo>
                      <a:pt x="276" y="371"/>
                    </a:lnTo>
                    <a:lnTo>
                      <a:pt x="276" y="400"/>
                    </a:lnTo>
                    <a:lnTo>
                      <a:pt x="274" y="400"/>
                    </a:lnTo>
                    <a:lnTo>
                      <a:pt x="274" y="400"/>
                    </a:lnTo>
                    <a:lnTo>
                      <a:pt x="274" y="402"/>
                    </a:lnTo>
                    <a:lnTo>
                      <a:pt x="274" y="403"/>
                    </a:lnTo>
                    <a:lnTo>
                      <a:pt x="274" y="405"/>
                    </a:lnTo>
                    <a:lnTo>
                      <a:pt x="273" y="405"/>
                    </a:lnTo>
                    <a:lnTo>
                      <a:pt x="271" y="405"/>
                    </a:lnTo>
                    <a:lnTo>
                      <a:pt x="270" y="405"/>
                    </a:lnTo>
                    <a:lnTo>
                      <a:pt x="267" y="405"/>
                    </a:lnTo>
                    <a:lnTo>
                      <a:pt x="266" y="405"/>
                    </a:lnTo>
                    <a:lnTo>
                      <a:pt x="265" y="405"/>
                    </a:lnTo>
                    <a:lnTo>
                      <a:pt x="264" y="405"/>
                    </a:lnTo>
                    <a:lnTo>
                      <a:pt x="262" y="405"/>
                    </a:lnTo>
                    <a:lnTo>
                      <a:pt x="259" y="405"/>
                    </a:lnTo>
                    <a:lnTo>
                      <a:pt x="254" y="405"/>
                    </a:lnTo>
                    <a:lnTo>
                      <a:pt x="254" y="404"/>
                    </a:lnTo>
                    <a:lnTo>
                      <a:pt x="253" y="404"/>
                    </a:lnTo>
                    <a:lnTo>
                      <a:pt x="250" y="404"/>
                    </a:lnTo>
                    <a:lnTo>
                      <a:pt x="248" y="405"/>
                    </a:lnTo>
                    <a:lnTo>
                      <a:pt x="247" y="405"/>
                    </a:lnTo>
                    <a:lnTo>
                      <a:pt x="247" y="402"/>
                    </a:lnTo>
                    <a:lnTo>
                      <a:pt x="247" y="397"/>
                    </a:lnTo>
                    <a:lnTo>
                      <a:pt x="250" y="397"/>
                    </a:lnTo>
                    <a:lnTo>
                      <a:pt x="250" y="393"/>
                    </a:lnTo>
                    <a:lnTo>
                      <a:pt x="252" y="393"/>
                    </a:lnTo>
                    <a:lnTo>
                      <a:pt x="252" y="391"/>
                    </a:lnTo>
                    <a:lnTo>
                      <a:pt x="252" y="390"/>
                    </a:lnTo>
                    <a:lnTo>
                      <a:pt x="252" y="389"/>
                    </a:lnTo>
                    <a:lnTo>
                      <a:pt x="253" y="389"/>
                    </a:lnTo>
                    <a:lnTo>
                      <a:pt x="254" y="389"/>
                    </a:lnTo>
                    <a:lnTo>
                      <a:pt x="254" y="388"/>
                    </a:lnTo>
                    <a:lnTo>
                      <a:pt x="254" y="387"/>
                    </a:lnTo>
                    <a:lnTo>
                      <a:pt x="254" y="386"/>
                    </a:lnTo>
                    <a:lnTo>
                      <a:pt x="254" y="385"/>
                    </a:lnTo>
                    <a:lnTo>
                      <a:pt x="254" y="382"/>
                    </a:lnTo>
                    <a:lnTo>
                      <a:pt x="255" y="381"/>
                    </a:lnTo>
                    <a:lnTo>
                      <a:pt x="255" y="379"/>
                    </a:lnTo>
                    <a:lnTo>
                      <a:pt x="255" y="378"/>
                    </a:lnTo>
                    <a:lnTo>
                      <a:pt x="254" y="376"/>
                    </a:lnTo>
                    <a:lnTo>
                      <a:pt x="254" y="373"/>
                    </a:lnTo>
                    <a:lnTo>
                      <a:pt x="254" y="372"/>
                    </a:lnTo>
                    <a:lnTo>
                      <a:pt x="254" y="368"/>
                    </a:lnTo>
                    <a:lnTo>
                      <a:pt x="254" y="366"/>
                    </a:lnTo>
                    <a:lnTo>
                      <a:pt x="254" y="364"/>
                    </a:lnTo>
                    <a:lnTo>
                      <a:pt x="254" y="364"/>
                    </a:lnTo>
                    <a:lnTo>
                      <a:pt x="254" y="363"/>
                    </a:lnTo>
                    <a:lnTo>
                      <a:pt x="255" y="357"/>
                    </a:lnTo>
                    <a:lnTo>
                      <a:pt x="256" y="357"/>
                    </a:lnTo>
                    <a:lnTo>
                      <a:pt x="256" y="356"/>
                    </a:lnTo>
                    <a:lnTo>
                      <a:pt x="256" y="349"/>
                    </a:lnTo>
                    <a:lnTo>
                      <a:pt x="254" y="349"/>
                    </a:lnTo>
                    <a:lnTo>
                      <a:pt x="254" y="347"/>
                    </a:lnTo>
                    <a:lnTo>
                      <a:pt x="254" y="345"/>
                    </a:lnTo>
                    <a:lnTo>
                      <a:pt x="254" y="341"/>
                    </a:lnTo>
                    <a:lnTo>
                      <a:pt x="250" y="341"/>
                    </a:lnTo>
                    <a:lnTo>
                      <a:pt x="250" y="339"/>
                    </a:lnTo>
                    <a:lnTo>
                      <a:pt x="248" y="339"/>
                    </a:lnTo>
                    <a:lnTo>
                      <a:pt x="248" y="337"/>
                    </a:lnTo>
                    <a:lnTo>
                      <a:pt x="247" y="337"/>
                    </a:lnTo>
                    <a:lnTo>
                      <a:pt x="247" y="336"/>
                    </a:lnTo>
                    <a:lnTo>
                      <a:pt x="246" y="336"/>
                    </a:lnTo>
                    <a:lnTo>
                      <a:pt x="246" y="335"/>
                    </a:lnTo>
                    <a:lnTo>
                      <a:pt x="244" y="335"/>
                    </a:lnTo>
                    <a:lnTo>
                      <a:pt x="244" y="334"/>
                    </a:lnTo>
                    <a:lnTo>
                      <a:pt x="244" y="331"/>
                    </a:lnTo>
                    <a:lnTo>
                      <a:pt x="244" y="330"/>
                    </a:lnTo>
                    <a:lnTo>
                      <a:pt x="241" y="330"/>
                    </a:lnTo>
                    <a:lnTo>
                      <a:pt x="241" y="326"/>
                    </a:lnTo>
                    <a:lnTo>
                      <a:pt x="240" y="326"/>
                    </a:lnTo>
                    <a:lnTo>
                      <a:pt x="239" y="326"/>
                    </a:lnTo>
                    <a:lnTo>
                      <a:pt x="239" y="321"/>
                    </a:lnTo>
                    <a:lnTo>
                      <a:pt x="236" y="321"/>
                    </a:lnTo>
                    <a:lnTo>
                      <a:pt x="236" y="320"/>
                    </a:lnTo>
                    <a:lnTo>
                      <a:pt x="236" y="318"/>
                    </a:lnTo>
                    <a:lnTo>
                      <a:pt x="236" y="314"/>
                    </a:lnTo>
                    <a:lnTo>
                      <a:pt x="236" y="313"/>
                    </a:lnTo>
                    <a:lnTo>
                      <a:pt x="233" y="313"/>
                    </a:lnTo>
                    <a:lnTo>
                      <a:pt x="233" y="310"/>
                    </a:lnTo>
                    <a:lnTo>
                      <a:pt x="233" y="309"/>
                    </a:lnTo>
                    <a:lnTo>
                      <a:pt x="233" y="306"/>
                    </a:lnTo>
                    <a:lnTo>
                      <a:pt x="233" y="302"/>
                    </a:lnTo>
                    <a:lnTo>
                      <a:pt x="231" y="302"/>
                    </a:lnTo>
                    <a:lnTo>
                      <a:pt x="229" y="302"/>
                    </a:lnTo>
                    <a:lnTo>
                      <a:pt x="227" y="302"/>
                    </a:lnTo>
                    <a:lnTo>
                      <a:pt x="225" y="302"/>
                    </a:lnTo>
                    <a:lnTo>
                      <a:pt x="225" y="301"/>
                    </a:lnTo>
                    <a:lnTo>
                      <a:pt x="225" y="296"/>
                    </a:lnTo>
                    <a:lnTo>
                      <a:pt x="224" y="296"/>
                    </a:lnTo>
                    <a:lnTo>
                      <a:pt x="223" y="296"/>
                    </a:lnTo>
                    <a:lnTo>
                      <a:pt x="221" y="296"/>
                    </a:lnTo>
                    <a:lnTo>
                      <a:pt x="221" y="294"/>
                    </a:lnTo>
                    <a:lnTo>
                      <a:pt x="220" y="294"/>
                    </a:lnTo>
                    <a:lnTo>
                      <a:pt x="219" y="294"/>
                    </a:lnTo>
                    <a:lnTo>
                      <a:pt x="216" y="294"/>
                    </a:lnTo>
                    <a:lnTo>
                      <a:pt x="214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7" y="294"/>
                    </a:lnTo>
                    <a:lnTo>
                      <a:pt x="206" y="294"/>
                    </a:lnTo>
                    <a:lnTo>
                      <a:pt x="206" y="293"/>
                    </a:lnTo>
                    <a:lnTo>
                      <a:pt x="206" y="292"/>
                    </a:lnTo>
                    <a:lnTo>
                      <a:pt x="205" y="292"/>
                    </a:lnTo>
                    <a:lnTo>
                      <a:pt x="204" y="292"/>
                    </a:lnTo>
                    <a:lnTo>
                      <a:pt x="202" y="292"/>
                    </a:lnTo>
                    <a:lnTo>
                      <a:pt x="202" y="290"/>
                    </a:lnTo>
                    <a:lnTo>
                      <a:pt x="202" y="289"/>
                    </a:lnTo>
                    <a:lnTo>
                      <a:pt x="201" y="289"/>
                    </a:lnTo>
                    <a:lnTo>
                      <a:pt x="198" y="289"/>
                    </a:lnTo>
                    <a:lnTo>
                      <a:pt x="198" y="288"/>
                    </a:lnTo>
                    <a:lnTo>
                      <a:pt x="198" y="287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4" y="286"/>
                    </a:lnTo>
                    <a:lnTo>
                      <a:pt x="194" y="285"/>
                    </a:lnTo>
                    <a:lnTo>
                      <a:pt x="193" y="285"/>
                    </a:lnTo>
                    <a:lnTo>
                      <a:pt x="193" y="283"/>
                    </a:lnTo>
                    <a:lnTo>
                      <a:pt x="193" y="281"/>
                    </a:lnTo>
                    <a:lnTo>
                      <a:pt x="191" y="281"/>
                    </a:lnTo>
                    <a:lnTo>
                      <a:pt x="190" y="281"/>
                    </a:lnTo>
                    <a:lnTo>
                      <a:pt x="190" y="279"/>
                    </a:lnTo>
                    <a:lnTo>
                      <a:pt x="187" y="279"/>
                    </a:lnTo>
                    <a:lnTo>
                      <a:pt x="187" y="278"/>
                    </a:lnTo>
                    <a:lnTo>
                      <a:pt x="185" y="277"/>
                    </a:lnTo>
                    <a:lnTo>
                      <a:pt x="185" y="273"/>
                    </a:lnTo>
                    <a:lnTo>
                      <a:pt x="182" y="273"/>
                    </a:lnTo>
                    <a:lnTo>
                      <a:pt x="182" y="272"/>
                    </a:lnTo>
                    <a:lnTo>
                      <a:pt x="182" y="269"/>
                    </a:lnTo>
                    <a:lnTo>
                      <a:pt x="181" y="269"/>
                    </a:lnTo>
                    <a:lnTo>
                      <a:pt x="177" y="269"/>
                    </a:lnTo>
                    <a:lnTo>
                      <a:pt x="177" y="267"/>
                    </a:lnTo>
                    <a:lnTo>
                      <a:pt x="177" y="266"/>
                    </a:lnTo>
                    <a:lnTo>
                      <a:pt x="175" y="266"/>
                    </a:lnTo>
                    <a:lnTo>
                      <a:pt x="175" y="264"/>
                    </a:lnTo>
                    <a:lnTo>
                      <a:pt x="175" y="261"/>
                    </a:lnTo>
                    <a:lnTo>
                      <a:pt x="172" y="261"/>
                    </a:lnTo>
                    <a:lnTo>
                      <a:pt x="171" y="261"/>
                    </a:lnTo>
                    <a:lnTo>
                      <a:pt x="170" y="261"/>
                    </a:lnTo>
                    <a:lnTo>
                      <a:pt x="170" y="260"/>
                    </a:lnTo>
                    <a:lnTo>
                      <a:pt x="170" y="259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8" y="256"/>
                    </a:lnTo>
                    <a:lnTo>
                      <a:pt x="167" y="256"/>
                    </a:lnTo>
                    <a:lnTo>
                      <a:pt x="167" y="255"/>
                    </a:lnTo>
                    <a:lnTo>
                      <a:pt x="165" y="255"/>
                    </a:lnTo>
                    <a:lnTo>
                      <a:pt x="163" y="255"/>
                    </a:lnTo>
                    <a:lnTo>
                      <a:pt x="163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47"/>
                    </a:lnTo>
                    <a:lnTo>
                      <a:pt x="155" y="247"/>
                    </a:lnTo>
                    <a:lnTo>
                      <a:pt x="152" y="247"/>
                    </a:lnTo>
                    <a:lnTo>
                      <a:pt x="150" y="247"/>
                    </a:lnTo>
                    <a:lnTo>
                      <a:pt x="147" y="247"/>
                    </a:lnTo>
                    <a:lnTo>
                      <a:pt x="147" y="245"/>
                    </a:lnTo>
                    <a:lnTo>
                      <a:pt x="146" y="245"/>
                    </a:lnTo>
                    <a:lnTo>
                      <a:pt x="145" y="245"/>
                    </a:lnTo>
                    <a:lnTo>
                      <a:pt x="144" y="245"/>
                    </a:lnTo>
                    <a:lnTo>
                      <a:pt x="143" y="245"/>
                    </a:lnTo>
                    <a:lnTo>
                      <a:pt x="143" y="244"/>
                    </a:lnTo>
                    <a:lnTo>
                      <a:pt x="143" y="243"/>
                    </a:lnTo>
                    <a:lnTo>
                      <a:pt x="142" y="243"/>
                    </a:lnTo>
                    <a:lnTo>
                      <a:pt x="141" y="243"/>
                    </a:lnTo>
                    <a:lnTo>
                      <a:pt x="141" y="242"/>
                    </a:lnTo>
                    <a:lnTo>
                      <a:pt x="139" y="242"/>
                    </a:lnTo>
                    <a:lnTo>
                      <a:pt x="136" y="241"/>
                    </a:lnTo>
                    <a:lnTo>
                      <a:pt x="133" y="241"/>
                    </a:lnTo>
                    <a:lnTo>
                      <a:pt x="131" y="241"/>
                    </a:lnTo>
                    <a:lnTo>
                      <a:pt x="129" y="241"/>
                    </a:lnTo>
                    <a:lnTo>
                      <a:pt x="128" y="241"/>
                    </a:lnTo>
                    <a:lnTo>
                      <a:pt x="127" y="241"/>
                    </a:lnTo>
                    <a:lnTo>
                      <a:pt x="126" y="241"/>
                    </a:lnTo>
                    <a:lnTo>
                      <a:pt x="126" y="239"/>
                    </a:lnTo>
                    <a:lnTo>
                      <a:pt x="125" y="239"/>
                    </a:lnTo>
                    <a:lnTo>
                      <a:pt x="124" y="239"/>
                    </a:lnTo>
                    <a:lnTo>
                      <a:pt x="122" y="239"/>
                    </a:lnTo>
                    <a:lnTo>
                      <a:pt x="120" y="239"/>
                    </a:lnTo>
                    <a:lnTo>
                      <a:pt x="118" y="239"/>
                    </a:lnTo>
                    <a:lnTo>
                      <a:pt x="118" y="241"/>
                    </a:lnTo>
                    <a:lnTo>
                      <a:pt x="116" y="241"/>
                    </a:lnTo>
                    <a:lnTo>
                      <a:pt x="116" y="242"/>
                    </a:lnTo>
                    <a:lnTo>
                      <a:pt x="116" y="243"/>
                    </a:lnTo>
                    <a:lnTo>
                      <a:pt x="113" y="243"/>
                    </a:lnTo>
                    <a:lnTo>
                      <a:pt x="111" y="243"/>
                    </a:lnTo>
                    <a:lnTo>
                      <a:pt x="111" y="243"/>
                    </a:lnTo>
                    <a:lnTo>
                      <a:pt x="111" y="246"/>
                    </a:lnTo>
                    <a:lnTo>
                      <a:pt x="111" y="248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8" y="252"/>
                    </a:lnTo>
                    <a:lnTo>
                      <a:pt x="107" y="252"/>
                    </a:lnTo>
                    <a:lnTo>
                      <a:pt x="103" y="252"/>
                    </a:lnTo>
                    <a:lnTo>
                      <a:pt x="103" y="255"/>
                    </a:lnTo>
                    <a:lnTo>
                      <a:pt x="102" y="255"/>
                    </a:lnTo>
                    <a:lnTo>
                      <a:pt x="102" y="256"/>
                    </a:lnTo>
                    <a:lnTo>
                      <a:pt x="101" y="256"/>
                    </a:lnTo>
                    <a:lnTo>
                      <a:pt x="100" y="256"/>
                    </a:lnTo>
                    <a:lnTo>
                      <a:pt x="100" y="259"/>
                    </a:lnTo>
                    <a:lnTo>
                      <a:pt x="98" y="259"/>
                    </a:lnTo>
                    <a:lnTo>
                      <a:pt x="95" y="259"/>
                    </a:lnTo>
                    <a:lnTo>
                      <a:pt x="95" y="260"/>
                    </a:lnTo>
                    <a:lnTo>
                      <a:pt x="95" y="262"/>
                    </a:lnTo>
                    <a:lnTo>
                      <a:pt x="95" y="264"/>
                    </a:lnTo>
                    <a:lnTo>
                      <a:pt x="95" y="268"/>
                    </a:lnTo>
                    <a:lnTo>
                      <a:pt x="95" y="271"/>
                    </a:lnTo>
                    <a:lnTo>
                      <a:pt x="94" y="271"/>
                    </a:lnTo>
                    <a:lnTo>
                      <a:pt x="93" y="271"/>
                    </a:lnTo>
                    <a:lnTo>
                      <a:pt x="91" y="271"/>
                    </a:lnTo>
                    <a:lnTo>
                      <a:pt x="91" y="273"/>
                    </a:lnTo>
                    <a:lnTo>
                      <a:pt x="90" y="273"/>
                    </a:lnTo>
                    <a:lnTo>
                      <a:pt x="84" y="273"/>
                    </a:lnTo>
                    <a:lnTo>
                      <a:pt x="84" y="273"/>
                    </a:lnTo>
                    <a:lnTo>
                      <a:pt x="84" y="271"/>
                    </a:lnTo>
                    <a:lnTo>
                      <a:pt x="84" y="269"/>
                    </a:lnTo>
                    <a:lnTo>
                      <a:pt x="83" y="269"/>
                    </a:lnTo>
                    <a:lnTo>
                      <a:pt x="82" y="269"/>
                    </a:lnTo>
                    <a:lnTo>
                      <a:pt x="81" y="269"/>
                    </a:lnTo>
                    <a:lnTo>
                      <a:pt x="81" y="268"/>
                    </a:lnTo>
                    <a:lnTo>
                      <a:pt x="81" y="266"/>
                    </a:lnTo>
                    <a:lnTo>
                      <a:pt x="81" y="264"/>
                    </a:lnTo>
                    <a:lnTo>
                      <a:pt x="76" y="264"/>
                    </a:lnTo>
                    <a:lnTo>
                      <a:pt x="74" y="264"/>
                    </a:lnTo>
                    <a:lnTo>
                      <a:pt x="71" y="264"/>
                    </a:lnTo>
                    <a:lnTo>
                      <a:pt x="68" y="264"/>
                    </a:lnTo>
                    <a:lnTo>
                      <a:pt x="68" y="263"/>
                    </a:lnTo>
                    <a:lnTo>
                      <a:pt x="68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4" y="261"/>
                    </a:lnTo>
                    <a:lnTo>
                      <a:pt x="62" y="261"/>
                    </a:lnTo>
                    <a:lnTo>
                      <a:pt x="60" y="261"/>
                    </a:lnTo>
                    <a:lnTo>
                      <a:pt x="60" y="256"/>
                    </a:lnTo>
                    <a:lnTo>
                      <a:pt x="60" y="255"/>
                    </a:lnTo>
                    <a:lnTo>
                      <a:pt x="58" y="255"/>
                    </a:lnTo>
                    <a:lnTo>
                      <a:pt x="56" y="255"/>
                    </a:lnTo>
                    <a:lnTo>
                      <a:pt x="56" y="254"/>
                    </a:lnTo>
                    <a:lnTo>
                      <a:pt x="56" y="250"/>
                    </a:lnTo>
                    <a:lnTo>
                      <a:pt x="56" y="248"/>
                    </a:lnTo>
                    <a:lnTo>
                      <a:pt x="56" y="246"/>
                    </a:lnTo>
                    <a:lnTo>
                      <a:pt x="56" y="245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6" y="239"/>
                    </a:lnTo>
                    <a:lnTo>
                      <a:pt x="56" y="237"/>
                    </a:lnTo>
                    <a:lnTo>
                      <a:pt x="56" y="236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6" y="231"/>
                    </a:lnTo>
                    <a:lnTo>
                      <a:pt x="56" y="230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6"/>
                    </a:lnTo>
                    <a:lnTo>
                      <a:pt x="56" y="224"/>
                    </a:lnTo>
                    <a:lnTo>
                      <a:pt x="56" y="221"/>
                    </a:lnTo>
                    <a:lnTo>
                      <a:pt x="56" y="210"/>
                    </a:lnTo>
                    <a:lnTo>
                      <a:pt x="56" y="208"/>
                    </a:lnTo>
                    <a:lnTo>
                      <a:pt x="56" y="205"/>
                    </a:lnTo>
                    <a:lnTo>
                      <a:pt x="56" y="203"/>
                    </a:lnTo>
                    <a:lnTo>
                      <a:pt x="55" y="203"/>
                    </a:lnTo>
                    <a:lnTo>
                      <a:pt x="53" y="203"/>
                    </a:lnTo>
                    <a:lnTo>
                      <a:pt x="52" y="203"/>
                    </a:lnTo>
                    <a:lnTo>
                      <a:pt x="50" y="203"/>
                    </a:lnTo>
                    <a:lnTo>
                      <a:pt x="48" y="203"/>
                    </a:lnTo>
                    <a:lnTo>
                      <a:pt x="44" y="203"/>
                    </a:lnTo>
                    <a:lnTo>
                      <a:pt x="42" y="203"/>
                    </a:lnTo>
                    <a:lnTo>
                      <a:pt x="41" y="203"/>
                    </a:lnTo>
                    <a:lnTo>
                      <a:pt x="40" y="203"/>
                    </a:lnTo>
                    <a:lnTo>
                      <a:pt x="39" y="203"/>
                    </a:lnTo>
                    <a:lnTo>
                      <a:pt x="38" y="203"/>
                    </a:lnTo>
                    <a:lnTo>
                      <a:pt x="36" y="203"/>
                    </a:lnTo>
                    <a:lnTo>
                      <a:pt x="34" y="203"/>
                    </a:lnTo>
                    <a:lnTo>
                      <a:pt x="32" y="203"/>
                    </a:lnTo>
                    <a:lnTo>
                      <a:pt x="30" y="203"/>
                    </a:lnTo>
                    <a:lnTo>
                      <a:pt x="28" y="203"/>
                    </a:lnTo>
                    <a:lnTo>
                      <a:pt x="27" y="203"/>
                    </a:lnTo>
                    <a:lnTo>
                      <a:pt x="26" y="203"/>
                    </a:lnTo>
                    <a:lnTo>
                      <a:pt x="25" y="203"/>
                    </a:lnTo>
                    <a:lnTo>
                      <a:pt x="16" y="203"/>
                    </a:lnTo>
                    <a:lnTo>
                      <a:pt x="9" y="203"/>
                    </a:lnTo>
                    <a:lnTo>
                      <a:pt x="8" y="203"/>
                    </a:lnTo>
                    <a:lnTo>
                      <a:pt x="7" y="203"/>
                    </a:lnTo>
                    <a:lnTo>
                      <a:pt x="6" y="203"/>
                    </a:lnTo>
                    <a:lnTo>
                      <a:pt x="4" y="203"/>
                    </a:lnTo>
                    <a:lnTo>
                      <a:pt x="2" y="203"/>
                    </a:lnTo>
                    <a:lnTo>
                      <a:pt x="1" y="203"/>
                    </a:lnTo>
                    <a:lnTo>
                      <a:pt x="1" y="203"/>
                    </a:lnTo>
                    <a:lnTo>
                      <a:pt x="1" y="201"/>
                    </a:lnTo>
                    <a:lnTo>
                      <a:pt x="1" y="201"/>
                    </a:lnTo>
                    <a:lnTo>
                      <a:pt x="1" y="200"/>
                    </a:lnTo>
                    <a:lnTo>
                      <a:pt x="1" y="199"/>
                    </a:lnTo>
                    <a:lnTo>
                      <a:pt x="1" y="197"/>
                    </a:lnTo>
                    <a:lnTo>
                      <a:pt x="1" y="196"/>
                    </a:lnTo>
                    <a:lnTo>
                      <a:pt x="1" y="195"/>
                    </a:lnTo>
                    <a:lnTo>
                      <a:pt x="1" y="194"/>
                    </a:lnTo>
                    <a:lnTo>
                      <a:pt x="1" y="193"/>
                    </a:lnTo>
                    <a:lnTo>
                      <a:pt x="1" y="192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1" y="187"/>
                    </a:lnTo>
                    <a:lnTo>
                      <a:pt x="1" y="186"/>
                    </a:lnTo>
                    <a:lnTo>
                      <a:pt x="1" y="185"/>
                    </a:lnTo>
                    <a:lnTo>
                      <a:pt x="1" y="183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6"/>
                    </a:lnTo>
                    <a:lnTo>
                      <a:pt x="1" y="174"/>
                    </a:lnTo>
                    <a:lnTo>
                      <a:pt x="1" y="171"/>
                    </a:lnTo>
                    <a:lnTo>
                      <a:pt x="1" y="166"/>
                    </a:lnTo>
                    <a:lnTo>
                      <a:pt x="1" y="154"/>
                    </a:lnTo>
                    <a:lnTo>
                      <a:pt x="1" y="153"/>
                    </a:lnTo>
                    <a:lnTo>
                      <a:pt x="1" y="146"/>
                    </a:lnTo>
                    <a:lnTo>
                      <a:pt x="1" y="143"/>
                    </a:lnTo>
                    <a:lnTo>
                      <a:pt x="1" y="137"/>
                    </a:lnTo>
                    <a:lnTo>
                      <a:pt x="1" y="136"/>
                    </a:lnTo>
                    <a:lnTo>
                      <a:pt x="1" y="132"/>
                    </a:lnTo>
                    <a:lnTo>
                      <a:pt x="1" y="131"/>
                    </a:lnTo>
                    <a:lnTo>
                      <a:pt x="1" y="123"/>
                    </a:lnTo>
                    <a:lnTo>
                      <a:pt x="1" y="119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1" y="112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6"/>
                    </a:lnTo>
                    <a:lnTo>
                      <a:pt x="1" y="101"/>
                    </a:lnTo>
                    <a:lnTo>
                      <a:pt x="1" y="99"/>
                    </a:lnTo>
                    <a:lnTo>
                      <a:pt x="1" y="97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1" y="89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1" y="80"/>
                    </a:lnTo>
                    <a:lnTo>
                      <a:pt x="1" y="78"/>
                    </a:lnTo>
                    <a:lnTo>
                      <a:pt x="1" y="77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91" y="0"/>
                    </a:lnTo>
                    <a:lnTo>
                      <a:pt x="100" y="0"/>
                    </a:lnTo>
                    <a:lnTo>
                      <a:pt x="12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65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5" y="0"/>
                    </a:lnTo>
                    <a:lnTo>
                      <a:pt x="178" y="0"/>
                    </a:lnTo>
                    <a:lnTo>
                      <a:pt x="179" y="0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7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8" y="0"/>
                    </a:lnTo>
                    <a:lnTo>
                      <a:pt x="221" y="0"/>
                    </a:lnTo>
                    <a:lnTo>
                      <a:pt x="224" y="0"/>
                    </a:lnTo>
                    <a:lnTo>
                      <a:pt x="227" y="0"/>
                    </a:lnTo>
                    <a:lnTo>
                      <a:pt x="228" y="0"/>
                    </a:lnTo>
                    <a:lnTo>
                      <a:pt x="229" y="0"/>
                    </a:lnTo>
                    <a:lnTo>
                      <a:pt x="230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5" y="0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0" y="0"/>
                    </a:lnTo>
                    <a:lnTo>
                      <a:pt x="253" y="0"/>
                    </a:lnTo>
                    <a:lnTo>
                      <a:pt x="254" y="0"/>
                    </a:lnTo>
                    <a:lnTo>
                      <a:pt x="255" y="0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1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2" name="Freeform 97"/>
              <p:cNvSpPr>
                <a:spLocks/>
              </p:cNvSpPr>
              <p:nvPr/>
            </p:nvSpPr>
            <p:spPr bwMode="auto">
              <a:xfrm>
                <a:off x="2124075" y="1851025"/>
                <a:ext cx="398463" cy="534988"/>
              </a:xfrm>
              <a:custGeom>
                <a:avLst/>
                <a:gdLst>
                  <a:gd name="T0" fmla="*/ 82 w 251"/>
                  <a:gd name="T1" fmla="*/ 0 h 337"/>
                  <a:gd name="T2" fmla="*/ 128 w 251"/>
                  <a:gd name="T3" fmla="*/ 7 h 337"/>
                  <a:gd name="T4" fmla="*/ 154 w 251"/>
                  <a:gd name="T5" fmla="*/ 7 h 337"/>
                  <a:gd name="T6" fmla="*/ 183 w 251"/>
                  <a:gd name="T7" fmla="*/ 7 h 337"/>
                  <a:gd name="T8" fmla="*/ 208 w 251"/>
                  <a:gd name="T9" fmla="*/ 7 h 337"/>
                  <a:gd name="T10" fmla="*/ 227 w 251"/>
                  <a:gd name="T11" fmla="*/ 7 h 337"/>
                  <a:gd name="T12" fmla="*/ 232 w 251"/>
                  <a:gd name="T13" fmla="*/ 19 h 337"/>
                  <a:gd name="T14" fmla="*/ 225 w 251"/>
                  <a:gd name="T15" fmla="*/ 25 h 337"/>
                  <a:gd name="T16" fmla="*/ 223 w 251"/>
                  <a:gd name="T17" fmla="*/ 38 h 337"/>
                  <a:gd name="T18" fmla="*/ 224 w 251"/>
                  <a:gd name="T19" fmla="*/ 49 h 337"/>
                  <a:gd name="T20" fmla="*/ 226 w 251"/>
                  <a:gd name="T21" fmla="*/ 62 h 337"/>
                  <a:gd name="T22" fmla="*/ 235 w 251"/>
                  <a:gd name="T23" fmla="*/ 118 h 337"/>
                  <a:gd name="T24" fmla="*/ 205 w 251"/>
                  <a:gd name="T25" fmla="*/ 134 h 337"/>
                  <a:gd name="T26" fmla="*/ 201 w 251"/>
                  <a:gd name="T27" fmla="*/ 169 h 337"/>
                  <a:gd name="T28" fmla="*/ 214 w 251"/>
                  <a:gd name="T29" fmla="*/ 203 h 337"/>
                  <a:gd name="T30" fmla="*/ 205 w 251"/>
                  <a:gd name="T31" fmla="*/ 220 h 337"/>
                  <a:gd name="T32" fmla="*/ 196 w 251"/>
                  <a:gd name="T33" fmla="*/ 242 h 337"/>
                  <a:gd name="T34" fmla="*/ 203 w 251"/>
                  <a:gd name="T35" fmla="*/ 268 h 337"/>
                  <a:gd name="T36" fmla="*/ 217 w 251"/>
                  <a:gd name="T37" fmla="*/ 276 h 337"/>
                  <a:gd name="T38" fmla="*/ 235 w 251"/>
                  <a:gd name="T39" fmla="*/ 300 h 337"/>
                  <a:gd name="T40" fmla="*/ 249 w 251"/>
                  <a:gd name="T41" fmla="*/ 312 h 337"/>
                  <a:gd name="T42" fmla="*/ 235 w 251"/>
                  <a:gd name="T43" fmla="*/ 312 h 337"/>
                  <a:gd name="T44" fmla="*/ 223 w 251"/>
                  <a:gd name="T45" fmla="*/ 312 h 337"/>
                  <a:gd name="T46" fmla="*/ 209 w 251"/>
                  <a:gd name="T47" fmla="*/ 312 h 337"/>
                  <a:gd name="T48" fmla="*/ 184 w 251"/>
                  <a:gd name="T49" fmla="*/ 323 h 337"/>
                  <a:gd name="T50" fmla="*/ 162 w 251"/>
                  <a:gd name="T51" fmla="*/ 323 h 337"/>
                  <a:gd name="T52" fmla="*/ 132 w 251"/>
                  <a:gd name="T53" fmla="*/ 332 h 337"/>
                  <a:gd name="T54" fmla="*/ 107 w 251"/>
                  <a:gd name="T55" fmla="*/ 333 h 337"/>
                  <a:gd name="T56" fmla="*/ 100 w 251"/>
                  <a:gd name="T57" fmla="*/ 333 h 337"/>
                  <a:gd name="T58" fmla="*/ 92 w 251"/>
                  <a:gd name="T59" fmla="*/ 325 h 337"/>
                  <a:gd name="T60" fmla="*/ 82 w 251"/>
                  <a:gd name="T61" fmla="*/ 317 h 337"/>
                  <a:gd name="T62" fmla="*/ 75 w 251"/>
                  <a:gd name="T63" fmla="*/ 307 h 337"/>
                  <a:gd name="T64" fmla="*/ 68 w 251"/>
                  <a:gd name="T65" fmla="*/ 299 h 337"/>
                  <a:gd name="T66" fmla="*/ 62 w 251"/>
                  <a:gd name="T67" fmla="*/ 290 h 337"/>
                  <a:gd name="T68" fmla="*/ 64 w 251"/>
                  <a:gd name="T69" fmla="*/ 279 h 337"/>
                  <a:gd name="T70" fmla="*/ 69 w 251"/>
                  <a:gd name="T71" fmla="*/ 268 h 337"/>
                  <a:gd name="T72" fmla="*/ 69 w 251"/>
                  <a:gd name="T73" fmla="*/ 257 h 337"/>
                  <a:gd name="T74" fmla="*/ 65 w 251"/>
                  <a:gd name="T75" fmla="*/ 244 h 337"/>
                  <a:gd name="T76" fmla="*/ 61 w 251"/>
                  <a:gd name="T77" fmla="*/ 233 h 337"/>
                  <a:gd name="T78" fmla="*/ 57 w 251"/>
                  <a:gd name="T79" fmla="*/ 226 h 337"/>
                  <a:gd name="T80" fmla="*/ 52 w 251"/>
                  <a:gd name="T81" fmla="*/ 215 h 337"/>
                  <a:gd name="T82" fmla="*/ 52 w 251"/>
                  <a:gd name="T83" fmla="*/ 207 h 337"/>
                  <a:gd name="T84" fmla="*/ 46 w 251"/>
                  <a:gd name="T85" fmla="*/ 199 h 337"/>
                  <a:gd name="T86" fmla="*/ 45 w 251"/>
                  <a:gd name="T87" fmla="*/ 191 h 337"/>
                  <a:gd name="T88" fmla="*/ 44 w 251"/>
                  <a:gd name="T89" fmla="*/ 181 h 337"/>
                  <a:gd name="T90" fmla="*/ 43 w 251"/>
                  <a:gd name="T91" fmla="*/ 172 h 337"/>
                  <a:gd name="T92" fmla="*/ 44 w 251"/>
                  <a:gd name="T93" fmla="*/ 159 h 337"/>
                  <a:gd name="T94" fmla="*/ 44 w 251"/>
                  <a:gd name="T95" fmla="*/ 149 h 337"/>
                  <a:gd name="T96" fmla="*/ 46 w 251"/>
                  <a:gd name="T97" fmla="*/ 140 h 337"/>
                  <a:gd name="T98" fmla="*/ 52 w 251"/>
                  <a:gd name="T99" fmla="*/ 125 h 337"/>
                  <a:gd name="T100" fmla="*/ 49 w 251"/>
                  <a:gd name="T101" fmla="*/ 114 h 337"/>
                  <a:gd name="T102" fmla="*/ 49 w 251"/>
                  <a:gd name="T103" fmla="*/ 98 h 337"/>
                  <a:gd name="T104" fmla="*/ 47 w 251"/>
                  <a:gd name="T105" fmla="*/ 87 h 337"/>
                  <a:gd name="T106" fmla="*/ 42 w 251"/>
                  <a:gd name="T107" fmla="*/ 78 h 337"/>
                  <a:gd name="T108" fmla="*/ 38 w 251"/>
                  <a:gd name="T109" fmla="*/ 66 h 337"/>
                  <a:gd name="T110" fmla="*/ 36 w 251"/>
                  <a:gd name="T111" fmla="*/ 48 h 337"/>
                  <a:gd name="T112" fmla="*/ 25 w 251"/>
                  <a:gd name="T113" fmla="*/ 40 h 337"/>
                  <a:gd name="T114" fmla="*/ 19 w 251"/>
                  <a:gd name="T115" fmla="*/ 28 h 337"/>
                  <a:gd name="T116" fmla="*/ 13 w 251"/>
                  <a:gd name="T117" fmla="*/ 19 h 337"/>
                  <a:gd name="T118" fmla="*/ 5 w 251"/>
                  <a:gd name="T119" fmla="*/ 8 h 337"/>
                  <a:gd name="T120" fmla="*/ 13 w 251"/>
                  <a:gd name="T121" fmla="*/ 0 h 337"/>
                  <a:gd name="T122" fmla="*/ 57 w 251"/>
                  <a:gd name="T123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1" h="337">
                    <a:moveTo>
                      <a:pt x="62" y="0"/>
                    </a:moveTo>
                    <a:lnTo>
                      <a:pt x="65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5" y="0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9" y="0"/>
                    </a:lnTo>
                    <a:lnTo>
                      <a:pt x="99" y="2"/>
                    </a:lnTo>
                    <a:lnTo>
                      <a:pt x="99" y="8"/>
                    </a:lnTo>
                    <a:lnTo>
                      <a:pt x="102" y="7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5" y="7"/>
                    </a:lnTo>
                    <a:lnTo>
                      <a:pt x="126" y="8"/>
                    </a:lnTo>
                    <a:lnTo>
                      <a:pt x="128" y="7"/>
                    </a:lnTo>
                    <a:lnTo>
                      <a:pt x="134" y="7"/>
                    </a:lnTo>
                    <a:lnTo>
                      <a:pt x="137" y="7"/>
                    </a:lnTo>
                    <a:lnTo>
                      <a:pt x="138" y="7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1" y="7"/>
                    </a:lnTo>
                    <a:lnTo>
                      <a:pt x="142" y="7"/>
                    </a:lnTo>
                    <a:lnTo>
                      <a:pt x="143" y="7"/>
                    </a:lnTo>
                    <a:lnTo>
                      <a:pt x="145" y="7"/>
                    </a:lnTo>
                    <a:lnTo>
                      <a:pt x="148" y="7"/>
                    </a:lnTo>
                    <a:lnTo>
                      <a:pt x="151" y="7"/>
                    </a:lnTo>
                    <a:lnTo>
                      <a:pt x="154" y="7"/>
                    </a:lnTo>
                    <a:lnTo>
                      <a:pt x="156" y="7"/>
                    </a:lnTo>
                    <a:lnTo>
                      <a:pt x="158" y="7"/>
                    </a:lnTo>
                    <a:lnTo>
                      <a:pt x="159" y="7"/>
                    </a:lnTo>
                    <a:lnTo>
                      <a:pt x="160" y="7"/>
                    </a:lnTo>
                    <a:lnTo>
                      <a:pt x="162" y="7"/>
                    </a:lnTo>
                    <a:lnTo>
                      <a:pt x="164" y="7"/>
                    </a:lnTo>
                    <a:lnTo>
                      <a:pt x="165" y="7"/>
                    </a:lnTo>
                    <a:lnTo>
                      <a:pt x="176" y="7"/>
                    </a:lnTo>
                    <a:lnTo>
                      <a:pt x="177" y="7"/>
                    </a:lnTo>
                    <a:lnTo>
                      <a:pt x="180" y="7"/>
                    </a:lnTo>
                    <a:lnTo>
                      <a:pt x="181" y="7"/>
                    </a:lnTo>
                    <a:lnTo>
                      <a:pt x="183" y="7"/>
                    </a:lnTo>
                    <a:lnTo>
                      <a:pt x="185" y="7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6" y="7"/>
                    </a:lnTo>
                    <a:lnTo>
                      <a:pt x="197" y="7"/>
                    </a:lnTo>
                    <a:lnTo>
                      <a:pt x="199" y="7"/>
                    </a:lnTo>
                    <a:lnTo>
                      <a:pt x="201" y="7"/>
                    </a:lnTo>
                    <a:lnTo>
                      <a:pt x="205" y="7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09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5" y="7"/>
                    </a:lnTo>
                    <a:lnTo>
                      <a:pt x="218" y="7"/>
                    </a:lnTo>
                    <a:lnTo>
                      <a:pt x="220" y="7"/>
                    </a:lnTo>
                    <a:lnTo>
                      <a:pt x="222" y="7"/>
                    </a:lnTo>
                    <a:lnTo>
                      <a:pt x="223" y="7"/>
                    </a:lnTo>
                    <a:lnTo>
                      <a:pt x="225" y="7"/>
                    </a:lnTo>
                    <a:lnTo>
                      <a:pt x="226" y="7"/>
                    </a:lnTo>
                    <a:lnTo>
                      <a:pt x="227" y="7"/>
                    </a:lnTo>
                    <a:lnTo>
                      <a:pt x="227" y="8"/>
                    </a:lnTo>
                    <a:lnTo>
                      <a:pt x="228" y="10"/>
                    </a:lnTo>
                    <a:lnTo>
                      <a:pt x="228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28" y="13"/>
                    </a:lnTo>
                    <a:lnTo>
                      <a:pt x="228" y="14"/>
                    </a:lnTo>
                    <a:lnTo>
                      <a:pt x="228" y="15"/>
                    </a:lnTo>
                    <a:lnTo>
                      <a:pt x="228" y="16"/>
                    </a:lnTo>
                    <a:lnTo>
                      <a:pt x="229" y="16"/>
                    </a:lnTo>
                    <a:lnTo>
                      <a:pt x="231" y="17"/>
                    </a:lnTo>
                    <a:lnTo>
                      <a:pt x="232" y="19"/>
                    </a:lnTo>
                    <a:lnTo>
                      <a:pt x="232" y="20"/>
                    </a:lnTo>
                    <a:lnTo>
                      <a:pt x="231" y="20"/>
                    </a:lnTo>
                    <a:lnTo>
                      <a:pt x="229" y="20"/>
                    </a:lnTo>
                    <a:lnTo>
                      <a:pt x="229" y="21"/>
                    </a:lnTo>
                    <a:lnTo>
                      <a:pt x="229" y="22"/>
                    </a:lnTo>
                    <a:lnTo>
                      <a:pt x="229" y="23"/>
                    </a:lnTo>
                    <a:lnTo>
                      <a:pt x="229" y="24"/>
                    </a:lnTo>
                    <a:lnTo>
                      <a:pt x="228" y="24"/>
                    </a:lnTo>
                    <a:lnTo>
                      <a:pt x="228" y="25"/>
                    </a:lnTo>
                    <a:lnTo>
                      <a:pt x="227" y="25"/>
                    </a:lnTo>
                    <a:lnTo>
                      <a:pt x="226" y="25"/>
                    </a:lnTo>
                    <a:lnTo>
                      <a:pt x="225" y="25"/>
                    </a:lnTo>
                    <a:lnTo>
                      <a:pt x="224" y="27"/>
                    </a:lnTo>
                    <a:lnTo>
                      <a:pt x="224" y="28"/>
                    </a:lnTo>
                    <a:lnTo>
                      <a:pt x="224" y="29"/>
                    </a:lnTo>
                    <a:lnTo>
                      <a:pt x="224" y="30"/>
                    </a:lnTo>
                    <a:lnTo>
                      <a:pt x="224" y="31"/>
                    </a:lnTo>
                    <a:lnTo>
                      <a:pt x="224" y="32"/>
                    </a:lnTo>
                    <a:lnTo>
                      <a:pt x="224" y="33"/>
                    </a:lnTo>
                    <a:lnTo>
                      <a:pt x="224" y="34"/>
                    </a:lnTo>
                    <a:lnTo>
                      <a:pt x="223" y="36"/>
                    </a:lnTo>
                    <a:lnTo>
                      <a:pt x="223" y="37"/>
                    </a:lnTo>
                    <a:lnTo>
                      <a:pt x="224" y="38"/>
                    </a:lnTo>
                    <a:lnTo>
                      <a:pt x="223" y="38"/>
                    </a:lnTo>
                    <a:lnTo>
                      <a:pt x="223" y="39"/>
                    </a:lnTo>
                    <a:lnTo>
                      <a:pt x="223" y="40"/>
                    </a:lnTo>
                    <a:lnTo>
                      <a:pt x="223" y="40"/>
                    </a:lnTo>
                    <a:lnTo>
                      <a:pt x="222" y="41"/>
                    </a:lnTo>
                    <a:lnTo>
                      <a:pt x="222" y="42"/>
                    </a:lnTo>
                    <a:lnTo>
                      <a:pt x="222" y="44"/>
                    </a:lnTo>
                    <a:lnTo>
                      <a:pt x="222" y="45"/>
                    </a:lnTo>
                    <a:lnTo>
                      <a:pt x="223" y="45"/>
                    </a:lnTo>
                    <a:lnTo>
                      <a:pt x="224" y="46"/>
                    </a:lnTo>
                    <a:lnTo>
                      <a:pt x="224" y="47"/>
                    </a:lnTo>
                    <a:lnTo>
                      <a:pt x="224" y="48"/>
                    </a:lnTo>
                    <a:lnTo>
                      <a:pt x="224" y="49"/>
                    </a:lnTo>
                    <a:lnTo>
                      <a:pt x="224" y="50"/>
                    </a:lnTo>
                    <a:lnTo>
                      <a:pt x="224" y="52"/>
                    </a:lnTo>
                    <a:lnTo>
                      <a:pt x="225" y="52"/>
                    </a:lnTo>
                    <a:lnTo>
                      <a:pt x="225" y="53"/>
                    </a:lnTo>
                    <a:lnTo>
                      <a:pt x="225" y="54"/>
                    </a:lnTo>
                    <a:lnTo>
                      <a:pt x="225" y="55"/>
                    </a:lnTo>
                    <a:lnTo>
                      <a:pt x="226" y="56"/>
                    </a:lnTo>
                    <a:lnTo>
                      <a:pt x="226" y="57"/>
                    </a:lnTo>
                    <a:lnTo>
                      <a:pt x="226" y="58"/>
                    </a:lnTo>
                    <a:lnTo>
                      <a:pt x="226" y="59"/>
                    </a:lnTo>
                    <a:lnTo>
                      <a:pt x="226" y="61"/>
                    </a:lnTo>
                    <a:lnTo>
                      <a:pt x="226" y="62"/>
                    </a:lnTo>
                    <a:lnTo>
                      <a:pt x="226" y="63"/>
                    </a:lnTo>
                    <a:lnTo>
                      <a:pt x="226" y="65"/>
                    </a:lnTo>
                    <a:lnTo>
                      <a:pt x="226" y="69"/>
                    </a:lnTo>
                    <a:lnTo>
                      <a:pt x="232" y="69"/>
                    </a:lnTo>
                    <a:lnTo>
                      <a:pt x="232" y="80"/>
                    </a:lnTo>
                    <a:lnTo>
                      <a:pt x="235" y="80"/>
                    </a:lnTo>
                    <a:lnTo>
                      <a:pt x="235" y="98"/>
                    </a:lnTo>
                    <a:lnTo>
                      <a:pt x="235" y="105"/>
                    </a:lnTo>
                    <a:lnTo>
                      <a:pt x="235" y="108"/>
                    </a:lnTo>
                    <a:lnTo>
                      <a:pt x="235" y="115"/>
                    </a:lnTo>
                    <a:lnTo>
                      <a:pt x="235" y="116"/>
                    </a:lnTo>
                    <a:lnTo>
                      <a:pt x="235" y="118"/>
                    </a:lnTo>
                    <a:lnTo>
                      <a:pt x="235" y="122"/>
                    </a:lnTo>
                    <a:lnTo>
                      <a:pt x="235" y="125"/>
                    </a:lnTo>
                    <a:lnTo>
                      <a:pt x="235" y="129"/>
                    </a:lnTo>
                    <a:lnTo>
                      <a:pt x="226" y="129"/>
                    </a:lnTo>
                    <a:lnTo>
                      <a:pt x="226" y="132"/>
                    </a:lnTo>
                    <a:lnTo>
                      <a:pt x="224" y="132"/>
                    </a:lnTo>
                    <a:lnTo>
                      <a:pt x="222" y="132"/>
                    </a:lnTo>
                    <a:lnTo>
                      <a:pt x="217" y="132"/>
                    </a:lnTo>
                    <a:lnTo>
                      <a:pt x="211" y="132"/>
                    </a:lnTo>
                    <a:lnTo>
                      <a:pt x="208" y="132"/>
                    </a:lnTo>
                    <a:lnTo>
                      <a:pt x="208" y="134"/>
                    </a:lnTo>
                    <a:lnTo>
                      <a:pt x="205" y="134"/>
                    </a:lnTo>
                    <a:lnTo>
                      <a:pt x="203" y="137"/>
                    </a:lnTo>
                    <a:lnTo>
                      <a:pt x="200" y="137"/>
                    </a:lnTo>
                    <a:lnTo>
                      <a:pt x="200" y="148"/>
                    </a:lnTo>
                    <a:lnTo>
                      <a:pt x="200" y="149"/>
                    </a:lnTo>
                    <a:lnTo>
                      <a:pt x="198" y="149"/>
                    </a:lnTo>
                    <a:lnTo>
                      <a:pt x="198" y="150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8"/>
                    </a:lnTo>
                    <a:lnTo>
                      <a:pt x="198" y="162"/>
                    </a:lnTo>
                    <a:lnTo>
                      <a:pt x="201" y="162"/>
                    </a:lnTo>
                    <a:lnTo>
                      <a:pt x="201" y="169"/>
                    </a:lnTo>
                    <a:lnTo>
                      <a:pt x="203" y="169"/>
                    </a:lnTo>
                    <a:lnTo>
                      <a:pt x="203" y="172"/>
                    </a:lnTo>
                    <a:lnTo>
                      <a:pt x="203" y="174"/>
                    </a:lnTo>
                    <a:lnTo>
                      <a:pt x="206" y="174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7" y="185"/>
                    </a:lnTo>
                    <a:lnTo>
                      <a:pt x="208" y="185"/>
                    </a:lnTo>
                    <a:lnTo>
                      <a:pt x="208" y="198"/>
                    </a:lnTo>
                    <a:lnTo>
                      <a:pt x="211" y="197"/>
                    </a:lnTo>
                    <a:lnTo>
                      <a:pt x="211" y="203"/>
                    </a:lnTo>
                    <a:lnTo>
                      <a:pt x="214" y="203"/>
                    </a:lnTo>
                    <a:lnTo>
                      <a:pt x="214" y="208"/>
                    </a:lnTo>
                    <a:lnTo>
                      <a:pt x="210" y="208"/>
                    </a:lnTo>
                    <a:lnTo>
                      <a:pt x="210" y="211"/>
                    </a:lnTo>
                    <a:lnTo>
                      <a:pt x="208" y="211"/>
                    </a:lnTo>
                    <a:lnTo>
                      <a:pt x="208" y="214"/>
                    </a:lnTo>
                    <a:lnTo>
                      <a:pt x="208" y="214"/>
                    </a:lnTo>
                    <a:lnTo>
                      <a:pt x="208" y="216"/>
                    </a:lnTo>
                    <a:lnTo>
                      <a:pt x="207" y="216"/>
                    </a:lnTo>
                    <a:lnTo>
                      <a:pt x="207" y="218"/>
                    </a:lnTo>
                    <a:lnTo>
                      <a:pt x="206" y="218"/>
                    </a:lnTo>
                    <a:lnTo>
                      <a:pt x="206" y="220"/>
                    </a:lnTo>
                    <a:lnTo>
                      <a:pt x="205" y="220"/>
                    </a:lnTo>
                    <a:lnTo>
                      <a:pt x="205" y="224"/>
                    </a:lnTo>
                    <a:lnTo>
                      <a:pt x="203" y="223"/>
                    </a:lnTo>
                    <a:lnTo>
                      <a:pt x="203" y="225"/>
                    </a:lnTo>
                    <a:lnTo>
                      <a:pt x="197" y="225"/>
                    </a:lnTo>
                    <a:lnTo>
                      <a:pt x="197" y="234"/>
                    </a:lnTo>
                    <a:lnTo>
                      <a:pt x="194" y="234"/>
                    </a:lnTo>
                    <a:lnTo>
                      <a:pt x="194" y="236"/>
                    </a:lnTo>
                    <a:lnTo>
                      <a:pt x="194" y="237"/>
                    </a:lnTo>
                    <a:lnTo>
                      <a:pt x="194" y="239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7"/>
                    </a:lnTo>
                    <a:lnTo>
                      <a:pt x="193" y="247"/>
                    </a:lnTo>
                    <a:lnTo>
                      <a:pt x="193" y="249"/>
                    </a:lnTo>
                    <a:lnTo>
                      <a:pt x="193" y="252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200" y="254"/>
                    </a:lnTo>
                    <a:lnTo>
                      <a:pt x="200" y="258"/>
                    </a:lnTo>
                    <a:lnTo>
                      <a:pt x="201" y="258"/>
                    </a:lnTo>
                    <a:lnTo>
                      <a:pt x="201" y="266"/>
                    </a:lnTo>
                    <a:lnTo>
                      <a:pt x="203" y="266"/>
                    </a:lnTo>
                    <a:lnTo>
                      <a:pt x="203" y="268"/>
                    </a:lnTo>
                    <a:lnTo>
                      <a:pt x="206" y="268"/>
                    </a:lnTo>
                    <a:lnTo>
                      <a:pt x="206" y="269"/>
                    </a:lnTo>
                    <a:lnTo>
                      <a:pt x="208" y="269"/>
                    </a:lnTo>
                    <a:lnTo>
                      <a:pt x="208" y="273"/>
                    </a:lnTo>
                    <a:lnTo>
                      <a:pt x="209" y="273"/>
                    </a:lnTo>
                    <a:lnTo>
                      <a:pt x="209" y="274"/>
                    </a:lnTo>
                    <a:lnTo>
                      <a:pt x="210" y="274"/>
                    </a:lnTo>
                    <a:lnTo>
                      <a:pt x="210" y="273"/>
                    </a:lnTo>
                    <a:lnTo>
                      <a:pt x="216" y="273"/>
                    </a:lnTo>
                    <a:lnTo>
                      <a:pt x="216" y="275"/>
                    </a:lnTo>
                    <a:lnTo>
                      <a:pt x="216" y="276"/>
                    </a:lnTo>
                    <a:lnTo>
                      <a:pt x="217" y="276"/>
                    </a:lnTo>
                    <a:lnTo>
                      <a:pt x="218" y="276"/>
                    </a:lnTo>
                    <a:lnTo>
                      <a:pt x="218" y="277"/>
                    </a:lnTo>
                    <a:lnTo>
                      <a:pt x="218" y="285"/>
                    </a:lnTo>
                    <a:lnTo>
                      <a:pt x="219" y="285"/>
                    </a:lnTo>
                    <a:lnTo>
                      <a:pt x="219" y="290"/>
                    </a:lnTo>
                    <a:lnTo>
                      <a:pt x="222" y="290"/>
                    </a:lnTo>
                    <a:lnTo>
                      <a:pt x="222" y="292"/>
                    </a:lnTo>
                    <a:lnTo>
                      <a:pt x="224" y="292"/>
                    </a:lnTo>
                    <a:lnTo>
                      <a:pt x="224" y="299"/>
                    </a:lnTo>
                    <a:lnTo>
                      <a:pt x="232" y="298"/>
                    </a:lnTo>
                    <a:lnTo>
                      <a:pt x="232" y="300"/>
                    </a:lnTo>
                    <a:lnTo>
                      <a:pt x="235" y="300"/>
                    </a:lnTo>
                    <a:lnTo>
                      <a:pt x="235" y="303"/>
                    </a:lnTo>
                    <a:lnTo>
                      <a:pt x="237" y="303"/>
                    </a:lnTo>
                    <a:lnTo>
                      <a:pt x="239" y="303"/>
                    </a:lnTo>
                    <a:lnTo>
                      <a:pt x="239" y="304"/>
                    </a:lnTo>
                    <a:lnTo>
                      <a:pt x="239" y="306"/>
                    </a:lnTo>
                    <a:lnTo>
                      <a:pt x="242" y="306"/>
                    </a:lnTo>
                    <a:lnTo>
                      <a:pt x="242" y="308"/>
                    </a:lnTo>
                    <a:lnTo>
                      <a:pt x="246" y="308"/>
                    </a:lnTo>
                    <a:lnTo>
                      <a:pt x="246" y="310"/>
                    </a:lnTo>
                    <a:lnTo>
                      <a:pt x="251" y="310"/>
                    </a:lnTo>
                    <a:lnTo>
                      <a:pt x="251" y="312"/>
                    </a:lnTo>
                    <a:lnTo>
                      <a:pt x="249" y="312"/>
                    </a:lnTo>
                    <a:lnTo>
                      <a:pt x="248" y="312"/>
                    </a:lnTo>
                    <a:lnTo>
                      <a:pt x="246" y="312"/>
                    </a:lnTo>
                    <a:lnTo>
                      <a:pt x="245" y="312"/>
                    </a:lnTo>
                    <a:lnTo>
                      <a:pt x="244" y="312"/>
                    </a:lnTo>
                    <a:lnTo>
                      <a:pt x="243" y="312"/>
                    </a:lnTo>
                    <a:lnTo>
                      <a:pt x="242" y="312"/>
                    </a:lnTo>
                    <a:lnTo>
                      <a:pt x="241" y="312"/>
                    </a:lnTo>
                    <a:lnTo>
                      <a:pt x="240" y="312"/>
                    </a:lnTo>
                    <a:lnTo>
                      <a:pt x="239" y="312"/>
                    </a:lnTo>
                    <a:lnTo>
                      <a:pt x="237" y="312"/>
                    </a:lnTo>
                    <a:lnTo>
                      <a:pt x="236" y="312"/>
                    </a:lnTo>
                    <a:lnTo>
                      <a:pt x="235" y="312"/>
                    </a:lnTo>
                    <a:lnTo>
                      <a:pt x="235" y="312"/>
                    </a:lnTo>
                    <a:lnTo>
                      <a:pt x="234" y="312"/>
                    </a:lnTo>
                    <a:lnTo>
                      <a:pt x="233" y="312"/>
                    </a:lnTo>
                    <a:lnTo>
                      <a:pt x="232" y="312"/>
                    </a:lnTo>
                    <a:lnTo>
                      <a:pt x="231" y="312"/>
                    </a:lnTo>
                    <a:lnTo>
                      <a:pt x="229" y="312"/>
                    </a:lnTo>
                    <a:lnTo>
                      <a:pt x="228" y="312"/>
                    </a:lnTo>
                    <a:lnTo>
                      <a:pt x="227" y="312"/>
                    </a:lnTo>
                    <a:lnTo>
                      <a:pt x="226" y="312"/>
                    </a:lnTo>
                    <a:lnTo>
                      <a:pt x="225" y="312"/>
                    </a:lnTo>
                    <a:lnTo>
                      <a:pt x="224" y="312"/>
                    </a:lnTo>
                    <a:lnTo>
                      <a:pt x="223" y="312"/>
                    </a:lnTo>
                    <a:lnTo>
                      <a:pt x="222" y="312"/>
                    </a:lnTo>
                    <a:lnTo>
                      <a:pt x="220" y="312"/>
                    </a:lnTo>
                    <a:lnTo>
                      <a:pt x="219" y="312"/>
                    </a:lnTo>
                    <a:lnTo>
                      <a:pt x="218" y="312"/>
                    </a:lnTo>
                    <a:lnTo>
                      <a:pt x="217" y="312"/>
                    </a:lnTo>
                    <a:lnTo>
                      <a:pt x="216" y="312"/>
                    </a:lnTo>
                    <a:lnTo>
                      <a:pt x="215" y="312"/>
                    </a:lnTo>
                    <a:lnTo>
                      <a:pt x="214" y="312"/>
                    </a:lnTo>
                    <a:lnTo>
                      <a:pt x="212" y="312"/>
                    </a:lnTo>
                    <a:lnTo>
                      <a:pt x="211" y="312"/>
                    </a:lnTo>
                    <a:lnTo>
                      <a:pt x="210" y="312"/>
                    </a:lnTo>
                    <a:lnTo>
                      <a:pt x="209" y="312"/>
                    </a:lnTo>
                    <a:lnTo>
                      <a:pt x="208" y="312"/>
                    </a:lnTo>
                    <a:lnTo>
                      <a:pt x="208" y="312"/>
                    </a:lnTo>
                    <a:lnTo>
                      <a:pt x="207" y="312"/>
                    </a:lnTo>
                    <a:lnTo>
                      <a:pt x="206" y="312"/>
                    </a:lnTo>
                    <a:lnTo>
                      <a:pt x="205" y="312"/>
                    </a:lnTo>
                    <a:lnTo>
                      <a:pt x="202" y="312"/>
                    </a:lnTo>
                    <a:lnTo>
                      <a:pt x="201" y="312"/>
                    </a:lnTo>
                    <a:lnTo>
                      <a:pt x="200" y="312"/>
                    </a:lnTo>
                    <a:lnTo>
                      <a:pt x="197" y="312"/>
                    </a:lnTo>
                    <a:lnTo>
                      <a:pt x="197" y="315"/>
                    </a:lnTo>
                    <a:lnTo>
                      <a:pt x="183" y="315"/>
                    </a:lnTo>
                    <a:lnTo>
                      <a:pt x="184" y="323"/>
                    </a:lnTo>
                    <a:lnTo>
                      <a:pt x="182" y="323"/>
                    </a:lnTo>
                    <a:lnTo>
                      <a:pt x="181" y="323"/>
                    </a:lnTo>
                    <a:lnTo>
                      <a:pt x="180" y="323"/>
                    </a:lnTo>
                    <a:lnTo>
                      <a:pt x="177" y="323"/>
                    </a:lnTo>
                    <a:lnTo>
                      <a:pt x="176" y="323"/>
                    </a:lnTo>
                    <a:lnTo>
                      <a:pt x="171" y="323"/>
                    </a:lnTo>
                    <a:lnTo>
                      <a:pt x="169" y="323"/>
                    </a:lnTo>
                    <a:lnTo>
                      <a:pt x="168" y="323"/>
                    </a:lnTo>
                    <a:lnTo>
                      <a:pt x="166" y="323"/>
                    </a:lnTo>
                    <a:lnTo>
                      <a:pt x="164" y="323"/>
                    </a:lnTo>
                    <a:lnTo>
                      <a:pt x="163" y="323"/>
                    </a:lnTo>
                    <a:lnTo>
                      <a:pt x="162" y="323"/>
                    </a:lnTo>
                    <a:lnTo>
                      <a:pt x="160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6" y="323"/>
                    </a:lnTo>
                    <a:lnTo>
                      <a:pt x="155" y="324"/>
                    </a:lnTo>
                    <a:lnTo>
                      <a:pt x="154" y="324"/>
                    </a:lnTo>
                    <a:lnTo>
                      <a:pt x="154" y="324"/>
                    </a:lnTo>
                    <a:lnTo>
                      <a:pt x="152" y="324"/>
                    </a:lnTo>
                    <a:lnTo>
                      <a:pt x="141" y="324"/>
                    </a:lnTo>
                    <a:lnTo>
                      <a:pt x="136" y="324"/>
                    </a:lnTo>
                    <a:lnTo>
                      <a:pt x="136" y="332"/>
                    </a:lnTo>
                    <a:lnTo>
                      <a:pt x="132" y="332"/>
                    </a:lnTo>
                    <a:lnTo>
                      <a:pt x="128" y="332"/>
                    </a:lnTo>
                    <a:lnTo>
                      <a:pt x="126" y="332"/>
                    </a:lnTo>
                    <a:lnTo>
                      <a:pt x="123" y="332"/>
                    </a:lnTo>
                    <a:lnTo>
                      <a:pt x="122" y="332"/>
                    </a:lnTo>
                    <a:lnTo>
                      <a:pt x="121" y="332"/>
                    </a:lnTo>
                    <a:lnTo>
                      <a:pt x="117" y="332"/>
                    </a:lnTo>
                    <a:lnTo>
                      <a:pt x="115" y="332"/>
                    </a:lnTo>
                    <a:lnTo>
                      <a:pt x="113" y="332"/>
                    </a:lnTo>
                    <a:lnTo>
                      <a:pt x="109" y="332"/>
                    </a:lnTo>
                    <a:lnTo>
                      <a:pt x="108" y="332"/>
                    </a:lnTo>
                    <a:lnTo>
                      <a:pt x="108" y="333"/>
                    </a:lnTo>
                    <a:lnTo>
                      <a:pt x="107" y="333"/>
                    </a:lnTo>
                    <a:lnTo>
                      <a:pt x="107" y="334"/>
                    </a:lnTo>
                    <a:lnTo>
                      <a:pt x="106" y="334"/>
                    </a:lnTo>
                    <a:lnTo>
                      <a:pt x="105" y="334"/>
                    </a:lnTo>
                    <a:lnTo>
                      <a:pt x="105" y="335"/>
                    </a:lnTo>
                    <a:lnTo>
                      <a:pt x="105" y="336"/>
                    </a:lnTo>
                    <a:lnTo>
                      <a:pt x="105" y="337"/>
                    </a:lnTo>
                    <a:lnTo>
                      <a:pt x="104" y="337"/>
                    </a:lnTo>
                    <a:lnTo>
                      <a:pt x="103" y="336"/>
                    </a:lnTo>
                    <a:lnTo>
                      <a:pt x="103" y="335"/>
                    </a:lnTo>
                    <a:lnTo>
                      <a:pt x="102" y="334"/>
                    </a:lnTo>
                    <a:lnTo>
                      <a:pt x="100" y="334"/>
                    </a:lnTo>
                    <a:lnTo>
                      <a:pt x="100" y="333"/>
                    </a:lnTo>
                    <a:lnTo>
                      <a:pt x="99" y="333"/>
                    </a:lnTo>
                    <a:lnTo>
                      <a:pt x="99" y="332"/>
                    </a:lnTo>
                    <a:lnTo>
                      <a:pt x="99" y="330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7" y="329"/>
                    </a:lnTo>
                    <a:lnTo>
                      <a:pt x="96" y="329"/>
                    </a:lnTo>
                    <a:lnTo>
                      <a:pt x="96" y="328"/>
                    </a:lnTo>
                    <a:lnTo>
                      <a:pt x="96" y="327"/>
                    </a:lnTo>
                    <a:lnTo>
                      <a:pt x="95" y="327"/>
                    </a:lnTo>
                    <a:lnTo>
                      <a:pt x="94" y="326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5"/>
                    </a:lnTo>
                    <a:lnTo>
                      <a:pt x="90" y="324"/>
                    </a:lnTo>
                    <a:lnTo>
                      <a:pt x="89" y="324"/>
                    </a:lnTo>
                    <a:lnTo>
                      <a:pt x="89" y="323"/>
                    </a:lnTo>
                    <a:lnTo>
                      <a:pt x="88" y="321"/>
                    </a:lnTo>
                    <a:lnTo>
                      <a:pt x="88" y="320"/>
                    </a:lnTo>
                    <a:lnTo>
                      <a:pt x="87" y="319"/>
                    </a:lnTo>
                    <a:lnTo>
                      <a:pt x="86" y="318"/>
                    </a:lnTo>
                    <a:lnTo>
                      <a:pt x="85" y="318"/>
                    </a:lnTo>
                    <a:lnTo>
                      <a:pt x="83" y="317"/>
                    </a:lnTo>
                    <a:lnTo>
                      <a:pt x="82" y="317"/>
                    </a:lnTo>
                    <a:lnTo>
                      <a:pt x="82" y="316"/>
                    </a:lnTo>
                    <a:lnTo>
                      <a:pt x="81" y="316"/>
                    </a:lnTo>
                    <a:lnTo>
                      <a:pt x="81" y="315"/>
                    </a:lnTo>
                    <a:lnTo>
                      <a:pt x="80" y="315"/>
                    </a:lnTo>
                    <a:lnTo>
                      <a:pt x="80" y="313"/>
                    </a:lnTo>
                    <a:lnTo>
                      <a:pt x="79" y="313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7" y="311"/>
                    </a:lnTo>
                    <a:lnTo>
                      <a:pt x="77" y="310"/>
                    </a:lnTo>
                    <a:lnTo>
                      <a:pt x="75" y="308"/>
                    </a:lnTo>
                    <a:lnTo>
                      <a:pt x="75" y="307"/>
                    </a:lnTo>
                    <a:lnTo>
                      <a:pt x="74" y="307"/>
                    </a:lnTo>
                    <a:lnTo>
                      <a:pt x="74" y="306"/>
                    </a:lnTo>
                    <a:lnTo>
                      <a:pt x="73" y="306"/>
                    </a:lnTo>
                    <a:lnTo>
                      <a:pt x="72" y="304"/>
                    </a:lnTo>
                    <a:lnTo>
                      <a:pt x="72" y="303"/>
                    </a:lnTo>
                    <a:lnTo>
                      <a:pt x="71" y="303"/>
                    </a:lnTo>
                    <a:lnTo>
                      <a:pt x="71" y="302"/>
                    </a:lnTo>
                    <a:lnTo>
                      <a:pt x="71" y="301"/>
                    </a:lnTo>
                    <a:lnTo>
                      <a:pt x="70" y="300"/>
                    </a:lnTo>
                    <a:lnTo>
                      <a:pt x="69" y="300"/>
                    </a:lnTo>
                    <a:lnTo>
                      <a:pt x="69" y="299"/>
                    </a:lnTo>
                    <a:lnTo>
                      <a:pt x="68" y="299"/>
                    </a:lnTo>
                    <a:lnTo>
                      <a:pt x="66" y="298"/>
                    </a:lnTo>
                    <a:lnTo>
                      <a:pt x="66" y="296"/>
                    </a:lnTo>
                    <a:lnTo>
                      <a:pt x="65" y="296"/>
                    </a:lnTo>
                    <a:lnTo>
                      <a:pt x="65" y="295"/>
                    </a:lnTo>
                    <a:lnTo>
                      <a:pt x="65" y="294"/>
                    </a:lnTo>
                    <a:lnTo>
                      <a:pt x="64" y="294"/>
                    </a:lnTo>
                    <a:lnTo>
                      <a:pt x="63" y="293"/>
                    </a:lnTo>
                    <a:lnTo>
                      <a:pt x="62" y="294"/>
                    </a:lnTo>
                    <a:lnTo>
                      <a:pt x="62" y="293"/>
                    </a:lnTo>
                    <a:lnTo>
                      <a:pt x="61" y="292"/>
                    </a:lnTo>
                    <a:lnTo>
                      <a:pt x="61" y="291"/>
                    </a:lnTo>
                    <a:lnTo>
                      <a:pt x="62" y="290"/>
                    </a:lnTo>
                    <a:lnTo>
                      <a:pt x="62" y="289"/>
                    </a:lnTo>
                    <a:lnTo>
                      <a:pt x="61" y="287"/>
                    </a:lnTo>
                    <a:lnTo>
                      <a:pt x="61" y="286"/>
                    </a:lnTo>
                    <a:lnTo>
                      <a:pt x="60" y="285"/>
                    </a:lnTo>
                    <a:lnTo>
                      <a:pt x="60" y="285"/>
                    </a:lnTo>
                    <a:lnTo>
                      <a:pt x="59" y="285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3"/>
                    </a:lnTo>
                    <a:lnTo>
                      <a:pt x="63" y="282"/>
                    </a:lnTo>
                    <a:lnTo>
                      <a:pt x="63" y="281"/>
                    </a:lnTo>
                    <a:lnTo>
                      <a:pt x="64" y="279"/>
                    </a:lnTo>
                    <a:lnTo>
                      <a:pt x="65" y="278"/>
                    </a:lnTo>
                    <a:lnTo>
                      <a:pt x="65" y="277"/>
                    </a:lnTo>
                    <a:lnTo>
                      <a:pt x="66" y="276"/>
                    </a:lnTo>
                    <a:lnTo>
                      <a:pt x="66" y="275"/>
                    </a:lnTo>
                    <a:lnTo>
                      <a:pt x="66" y="274"/>
                    </a:lnTo>
                    <a:lnTo>
                      <a:pt x="68" y="274"/>
                    </a:lnTo>
                    <a:lnTo>
                      <a:pt x="68" y="273"/>
                    </a:lnTo>
                    <a:lnTo>
                      <a:pt x="68" y="272"/>
                    </a:lnTo>
                    <a:lnTo>
                      <a:pt x="68" y="270"/>
                    </a:lnTo>
                    <a:lnTo>
                      <a:pt x="69" y="270"/>
                    </a:lnTo>
                    <a:lnTo>
                      <a:pt x="69" y="269"/>
                    </a:lnTo>
                    <a:lnTo>
                      <a:pt x="69" y="268"/>
                    </a:lnTo>
                    <a:lnTo>
                      <a:pt x="70" y="267"/>
                    </a:lnTo>
                    <a:lnTo>
                      <a:pt x="70" y="266"/>
                    </a:lnTo>
                    <a:lnTo>
                      <a:pt x="69" y="265"/>
                    </a:lnTo>
                    <a:lnTo>
                      <a:pt x="70" y="264"/>
                    </a:lnTo>
                    <a:lnTo>
                      <a:pt x="70" y="262"/>
                    </a:lnTo>
                    <a:lnTo>
                      <a:pt x="69" y="261"/>
                    </a:lnTo>
                    <a:lnTo>
                      <a:pt x="70" y="261"/>
                    </a:lnTo>
                    <a:lnTo>
                      <a:pt x="69" y="260"/>
                    </a:lnTo>
                    <a:lnTo>
                      <a:pt x="70" y="260"/>
                    </a:lnTo>
                    <a:lnTo>
                      <a:pt x="69" y="258"/>
                    </a:lnTo>
                    <a:lnTo>
                      <a:pt x="69" y="258"/>
                    </a:lnTo>
                    <a:lnTo>
                      <a:pt x="69" y="257"/>
                    </a:lnTo>
                    <a:lnTo>
                      <a:pt x="69" y="256"/>
                    </a:lnTo>
                    <a:lnTo>
                      <a:pt x="68" y="254"/>
                    </a:lnTo>
                    <a:lnTo>
                      <a:pt x="68" y="253"/>
                    </a:lnTo>
                    <a:lnTo>
                      <a:pt x="66" y="252"/>
                    </a:lnTo>
                    <a:lnTo>
                      <a:pt x="68" y="251"/>
                    </a:lnTo>
                    <a:lnTo>
                      <a:pt x="66" y="251"/>
                    </a:lnTo>
                    <a:lnTo>
                      <a:pt x="66" y="250"/>
                    </a:lnTo>
                    <a:lnTo>
                      <a:pt x="66" y="249"/>
                    </a:lnTo>
                    <a:lnTo>
                      <a:pt x="66" y="248"/>
                    </a:lnTo>
                    <a:lnTo>
                      <a:pt x="65" y="247"/>
                    </a:lnTo>
                    <a:lnTo>
                      <a:pt x="65" y="245"/>
                    </a:lnTo>
                    <a:lnTo>
                      <a:pt x="65" y="244"/>
                    </a:lnTo>
                    <a:lnTo>
                      <a:pt x="65" y="243"/>
                    </a:lnTo>
                    <a:lnTo>
                      <a:pt x="64" y="243"/>
                    </a:lnTo>
                    <a:lnTo>
                      <a:pt x="64" y="242"/>
                    </a:lnTo>
                    <a:lnTo>
                      <a:pt x="64" y="241"/>
                    </a:lnTo>
                    <a:lnTo>
                      <a:pt x="64" y="240"/>
                    </a:lnTo>
                    <a:lnTo>
                      <a:pt x="63" y="239"/>
                    </a:lnTo>
                    <a:lnTo>
                      <a:pt x="63" y="237"/>
                    </a:lnTo>
                    <a:lnTo>
                      <a:pt x="63" y="236"/>
                    </a:lnTo>
                    <a:lnTo>
                      <a:pt x="63" y="235"/>
                    </a:lnTo>
                    <a:lnTo>
                      <a:pt x="63" y="234"/>
                    </a:lnTo>
                    <a:lnTo>
                      <a:pt x="62" y="234"/>
                    </a:lnTo>
                    <a:lnTo>
                      <a:pt x="61" y="233"/>
                    </a:lnTo>
                    <a:lnTo>
                      <a:pt x="60" y="234"/>
                    </a:lnTo>
                    <a:lnTo>
                      <a:pt x="60" y="233"/>
                    </a:lnTo>
                    <a:lnTo>
                      <a:pt x="60" y="234"/>
                    </a:lnTo>
                    <a:lnTo>
                      <a:pt x="60" y="233"/>
                    </a:lnTo>
                    <a:lnTo>
                      <a:pt x="60" y="232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61" y="230"/>
                    </a:lnTo>
                    <a:lnTo>
                      <a:pt x="60" y="230"/>
                    </a:lnTo>
                    <a:lnTo>
                      <a:pt x="59" y="228"/>
                    </a:lnTo>
                    <a:lnTo>
                      <a:pt x="57" y="227"/>
                    </a:lnTo>
                    <a:lnTo>
                      <a:pt x="57" y="226"/>
                    </a:lnTo>
                    <a:lnTo>
                      <a:pt x="56" y="225"/>
                    </a:lnTo>
                    <a:lnTo>
                      <a:pt x="56" y="224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5" y="220"/>
                    </a:lnTo>
                    <a:lnTo>
                      <a:pt x="54" y="220"/>
                    </a:lnTo>
                    <a:lnTo>
                      <a:pt x="53" y="219"/>
                    </a:lnTo>
                    <a:lnTo>
                      <a:pt x="52" y="219"/>
                    </a:lnTo>
                    <a:lnTo>
                      <a:pt x="52" y="218"/>
                    </a:lnTo>
                    <a:lnTo>
                      <a:pt x="52" y="217"/>
                    </a:lnTo>
                    <a:lnTo>
                      <a:pt x="52" y="216"/>
                    </a:lnTo>
                    <a:lnTo>
                      <a:pt x="52" y="215"/>
                    </a:lnTo>
                    <a:lnTo>
                      <a:pt x="52" y="214"/>
                    </a:lnTo>
                    <a:lnTo>
                      <a:pt x="53" y="214"/>
                    </a:lnTo>
                    <a:lnTo>
                      <a:pt x="52" y="214"/>
                    </a:lnTo>
                    <a:lnTo>
                      <a:pt x="52" y="213"/>
                    </a:lnTo>
                    <a:lnTo>
                      <a:pt x="51" y="211"/>
                    </a:lnTo>
                    <a:lnTo>
                      <a:pt x="52" y="210"/>
                    </a:lnTo>
                    <a:lnTo>
                      <a:pt x="53" y="210"/>
                    </a:lnTo>
                    <a:lnTo>
                      <a:pt x="52" y="210"/>
                    </a:lnTo>
                    <a:lnTo>
                      <a:pt x="51" y="209"/>
                    </a:lnTo>
                    <a:lnTo>
                      <a:pt x="51" y="208"/>
                    </a:lnTo>
                    <a:lnTo>
                      <a:pt x="51" y="207"/>
                    </a:lnTo>
                    <a:lnTo>
                      <a:pt x="52" y="207"/>
                    </a:lnTo>
                    <a:lnTo>
                      <a:pt x="51" y="207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49" y="203"/>
                    </a:lnTo>
                    <a:lnTo>
                      <a:pt x="48" y="203"/>
                    </a:lnTo>
                    <a:lnTo>
                      <a:pt x="49" y="203"/>
                    </a:lnTo>
                    <a:lnTo>
                      <a:pt x="49" y="202"/>
                    </a:lnTo>
                    <a:lnTo>
                      <a:pt x="48" y="202"/>
                    </a:lnTo>
                    <a:lnTo>
                      <a:pt x="48" y="201"/>
                    </a:lnTo>
                    <a:lnTo>
                      <a:pt x="48" y="200"/>
                    </a:lnTo>
                    <a:lnTo>
                      <a:pt x="47" y="199"/>
                    </a:lnTo>
                    <a:lnTo>
                      <a:pt x="46" y="199"/>
                    </a:lnTo>
                    <a:lnTo>
                      <a:pt x="45" y="198"/>
                    </a:lnTo>
                    <a:lnTo>
                      <a:pt x="45" y="197"/>
                    </a:lnTo>
                    <a:lnTo>
                      <a:pt x="45" y="196"/>
                    </a:lnTo>
                    <a:lnTo>
                      <a:pt x="45" y="194"/>
                    </a:lnTo>
                    <a:lnTo>
                      <a:pt x="45" y="193"/>
                    </a:lnTo>
                    <a:lnTo>
                      <a:pt x="46" y="193"/>
                    </a:lnTo>
                    <a:lnTo>
                      <a:pt x="47" y="193"/>
                    </a:lnTo>
                    <a:lnTo>
                      <a:pt x="46" y="192"/>
                    </a:lnTo>
                    <a:lnTo>
                      <a:pt x="47" y="191"/>
                    </a:lnTo>
                    <a:lnTo>
                      <a:pt x="46" y="190"/>
                    </a:lnTo>
                    <a:lnTo>
                      <a:pt x="45" y="190"/>
                    </a:lnTo>
                    <a:lnTo>
                      <a:pt x="45" y="191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8"/>
                    </a:lnTo>
                    <a:lnTo>
                      <a:pt x="45" y="188"/>
                    </a:lnTo>
                    <a:lnTo>
                      <a:pt x="46" y="186"/>
                    </a:lnTo>
                    <a:lnTo>
                      <a:pt x="45" y="185"/>
                    </a:lnTo>
                    <a:lnTo>
                      <a:pt x="44" y="184"/>
                    </a:lnTo>
                    <a:lnTo>
                      <a:pt x="45" y="184"/>
                    </a:lnTo>
                    <a:lnTo>
                      <a:pt x="45" y="183"/>
                    </a:lnTo>
                    <a:lnTo>
                      <a:pt x="44" y="183"/>
                    </a:lnTo>
                    <a:lnTo>
                      <a:pt x="44" y="182"/>
                    </a:lnTo>
                    <a:lnTo>
                      <a:pt x="44" y="181"/>
                    </a:lnTo>
                    <a:lnTo>
                      <a:pt x="43" y="180"/>
                    </a:lnTo>
                    <a:lnTo>
                      <a:pt x="43" y="179"/>
                    </a:lnTo>
                    <a:lnTo>
                      <a:pt x="42" y="179"/>
                    </a:lnTo>
                    <a:lnTo>
                      <a:pt x="42" y="177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2" y="175"/>
                    </a:lnTo>
                    <a:lnTo>
                      <a:pt x="43" y="175"/>
                    </a:lnTo>
                    <a:lnTo>
                      <a:pt x="43" y="174"/>
                    </a:lnTo>
                    <a:lnTo>
                      <a:pt x="42" y="174"/>
                    </a:lnTo>
                    <a:lnTo>
                      <a:pt x="42" y="173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69"/>
                    </a:lnTo>
                    <a:lnTo>
                      <a:pt x="43" y="168"/>
                    </a:lnTo>
                    <a:lnTo>
                      <a:pt x="43" y="167"/>
                    </a:lnTo>
                    <a:lnTo>
                      <a:pt x="43" y="166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2"/>
                    </a:lnTo>
                    <a:lnTo>
                      <a:pt x="44" y="162"/>
                    </a:lnTo>
                    <a:lnTo>
                      <a:pt x="44" y="160"/>
                    </a:lnTo>
                    <a:lnTo>
                      <a:pt x="44" y="159"/>
                    </a:lnTo>
                    <a:lnTo>
                      <a:pt x="44" y="158"/>
                    </a:lnTo>
                    <a:lnTo>
                      <a:pt x="43" y="158"/>
                    </a:lnTo>
                    <a:lnTo>
                      <a:pt x="44" y="157"/>
                    </a:lnTo>
                    <a:lnTo>
                      <a:pt x="44" y="157"/>
                    </a:lnTo>
                    <a:lnTo>
                      <a:pt x="44" y="156"/>
                    </a:lnTo>
                    <a:lnTo>
                      <a:pt x="44" y="156"/>
                    </a:lnTo>
                    <a:lnTo>
                      <a:pt x="43" y="155"/>
                    </a:lnTo>
                    <a:lnTo>
                      <a:pt x="43" y="154"/>
                    </a:lnTo>
                    <a:lnTo>
                      <a:pt x="44" y="152"/>
                    </a:lnTo>
                    <a:lnTo>
                      <a:pt x="44" y="151"/>
                    </a:lnTo>
                    <a:lnTo>
                      <a:pt x="44" y="150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48"/>
                    </a:lnTo>
                    <a:lnTo>
                      <a:pt x="44" y="147"/>
                    </a:lnTo>
                    <a:lnTo>
                      <a:pt x="44" y="146"/>
                    </a:lnTo>
                    <a:lnTo>
                      <a:pt x="45" y="146"/>
                    </a:lnTo>
                    <a:lnTo>
                      <a:pt x="45" y="144"/>
                    </a:lnTo>
                    <a:lnTo>
                      <a:pt x="45" y="143"/>
                    </a:lnTo>
                    <a:lnTo>
                      <a:pt x="45" y="142"/>
                    </a:lnTo>
                    <a:lnTo>
                      <a:pt x="45" y="141"/>
                    </a:lnTo>
                    <a:lnTo>
                      <a:pt x="45" y="140"/>
                    </a:lnTo>
                    <a:lnTo>
                      <a:pt x="46" y="140"/>
                    </a:lnTo>
                    <a:lnTo>
                      <a:pt x="47" y="139"/>
                    </a:lnTo>
                    <a:lnTo>
                      <a:pt x="47" y="138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49" y="134"/>
                    </a:lnTo>
                    <a:lnTo>
                      <a:pt x="49" y="133"/>
                    </a:lnTo>
                    <a:lnTo>
                      <a:pt x="51" y="132"/>
                    </a:lnTo>
                    <a:lnTo>
                      <a:pt x="51" y="131"/>
                    </a:lnTo>
                    <a:lnTo>
                      <a:pt x="51" y="130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3" y="124"/>
                    </a:lnTo>
                    <a:lnTo>
                      <a:pt x="53" y="123"/>
                    </a:lnTo>
                    <a:lnTo>
                      <a:pt x="53" y="122"/>
                    </a:lnTo>
                    <a:lnTo>
                      <a:pt x="53" y="122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2" y="118"/>
                    </a:lnTo>
                    <a:lnTo>
                      <a:pt x="51" y="117"/>
                    </a:lnTo>
                    <a:lnTo>
                      <a:pt x="51" y="116"/>
                    </a:lnTo>
                    <a:lnTo>
                      <a:pt x="51" y="115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3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9" y="105"/>
                    </a:lnTo>
                    <a:lnTo>
                      <a:pt x="49" y="104"/>
                    </a:lnTo>
                    <a:lnTo>
                      <a:pt x="48" y="103"/>
                    </a:lnTo>
                    <a:lnTo>
                      <a:pt x="49" y="101"/>
                    </a:lnTo>
                    <a:lnTo>
                      <a:pt x="48" y="100"/>
                    </a:lnTo>
                    <a:lnTo>
                      <a:pt x="48" y="99"/>
                    </a:lnTo>
                    <a:lnTo>
                      <a:pt x="49" y="98"/>
                    </a:lnTo>
                    <a:lnTo>
                      <a:pt x="49" y="97"/>
                    </a:lnTo>
                    <a:lnTo>
                      <a:pt x="49" y="96"/>
                    </a:lnTo>
                    <a:lnTo>
                      <a:pt x="49" y="95"/>
                    </a:lnTo>
                    <a:lnTo>
                      <a:pt x="48" y="95"/>
                    </a:lnTo>
                    <a:lnTo>
                      <a:pt x="48" y="95"/>
                    </a:lnTo>
                    <a:lnTo>
                      <a:pt x="48" y="93"/>
                    </a:lnTo>
                    <a:lnTo>
                      <a:pt x="48" y="92"/>
                    </a:lnTo>
                    <a:lnTo>
                      <a:pt x="47" y="92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47" y="88"/>
                    </a:lnTo>
                    <a:lnTo>
                      <a:pt x="47" y="87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5" y="83"/>
                    </a:lnTo>
                    <a:lnTo>
                      <a:pt x="45" y="82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4" y="79"/>
                    </a:lnTo>
                    <a:lnTo>
                      <a:pt x="43" y="79"/>
                    </a:lnTo>
                    <a:lnTo>
                      <a:pt x="43" y="78"/>
                    </a:lnTo>
                    <a:lnTo>
                      <a:pt x="42" y="78"/>
                    </a:lnTo>
                    <a:lnTo>
                      <a:pt x="40" y="76"/>
                    </a:lnTo>
                    <a:lnTo>
                      <a:pt x="40" y="75"/>
                    </a:lnTo>
                    <a:lnTo>
                      <a:pt x="40" y="74"/>
                    </a:lnTo>
                    <a:lnTo>
                      <a:pt x="40" y="73"/>
                    </a:lnTo>
                    <a:lnTo>
                      <a:pt x="39" y="72"/>
                    </a:lnTo>
                    <a:lnTo>
                      <a:pt x="40" y="71"/>
                    </a:lnTo>
                    <a:lnTo>
                      <a:pt x="40" y="70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8" y="67"/>
                    </a:lnTo>
                    <a:lnTo>
                      <a:pt x="38" y="67"/>
                    </a:lnTo>
                    <a:lnTo>
                      <a:pt x="38" y="66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38" y="61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7" y="54"/>
                    </a:lnTo>
                    <a:lnTo>
                      <a:pt x="37" y="52"/>
                    </a:lnTo>
                    <a:lnTo>
                      <a:pt x="37" y="49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2" y="45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29" y="42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7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19" y="28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3" name="Freeform 99"/>
              <p:cNvSpPr>
                <a:spLocks/>
              </p:cNvSpPr>
              <p:nvPr/>
            </p:nvSpPr>
            <p:spPr bwMode="auto">
              <a:xfrm>
                <a:off x="2973387" y="974725"/>
                <a:ext cx="479425" cy="361950"/>
              </a:xfrm>
              <a:custGeom>
                <a:avLst/>
                <a:gdLst>
                  <a:gd name="T0" fmla="*/ 42 w 302"/>
                  <a:gd name="T1" fmla="*/ 0 h 228"/>
                  <a:gd name="T2" fmla="*/ 57 w 302"/>
                  <a:gd name="T3" fmla="*/ 1 h 228"/>
                  <a:gd name="T4" fmla="*/ 75 w 302"/>
                  <a:gd name="T5" fmla="*/ 1 h 228"/>
                  <a:gd name="T6" fmla="*/ 91 w 302"/>
                  <a:gd name="T7" fmla="*/ 1 h 228"/>
                  <a:gd name="T8" fmla="*/ 103 w 302"/>
                  <a:gd name="T9" fmla="*/ 1 h 228"/>
                  <a:gd name="T10" fmla="*/ 117 w 302"/>
                  <a:gd name="T11" fmla="*/ 1 h 228"/>
                  <a:gd name="T12" fmla="*/ 133 w 302"/>
                  <a:gd name="T13" fmla="*/ 1 h 228"/>
                  <a:gd name="T14" fmla="*/ 157 w 302"/>
                  <a:gd name="T15" fmla="*/ 1 h 228"/>
                  <a:gd name="T16" fmla="*/ 171 w 302"/>
                  <a:gd name="T17" fmla="*/ 1 h 228"/>
                  <a:gd name="T18" fmla="*/ 180 w 302"/>
                  <a:gd name="T19" fmla="*/ 1 h 228"/>
                  <a:gd name="T20" fmla="*/ 194 w 302"/>
                  <a:gd name="T21" fmla="*/ 1 h 228"/>
                  <a:gd name="T22" fmla="*/ 219 w 302"/>
                  <a:gd name="T23" fmla="*/ 1 h 228"/>
                  <a:gd name="T24" fmla="*/ 237 w 302"/>
                  <a:gd name="T25" fmla="*/ 1 h 228"/>
                  <a:gd name="T26" fmla="*/ 242 w 302"/>
                  <a:gd name="T27" fmla="*/ 1 h 228"/>
                  <a:gd name="T28" fmla="*/ 253 w 302"/>
                  <a:gd name="T29" fmla="*/ 1 h 228"/>
                  <a:gd name="T30" fmla="*/ 265 w 302"/>
                  <a:gd name="T31" fmla="*/ 1 h 228"/>
                  <a:gd name="T32" fmla="*/ 278 w 302"/>
                  <a:gd name="T33" fmla="*/ 1 h 228"/>
                  <a:gd name="T34" fmla="*/ 292 w 302"/>
                  <a:gd name="T35" fmla="*/ 1 h 228"/>
                  <a:gd name="T36" fmla="*/ 302 w 302"/>
                  <a:gd name="T37" fmla="*/ 1 h 228"/>
                  <a:gd name="T38" fmla="*/ 302 w 302"/>
                  <a:gd name="T39" fmla="*/ 221 h 228"/>
                  <a:gd name="T40" fmla="*/ 296 w 302"/>
                  <a:gd name="T41" fmla="*/ 228 h 228"/>
                  <a:gd name="T42" fmla="*/ 280 w 302"/>
                  <a:gd name="T43" fmla="*/ 228 h 228"/>
                  <a:gd name="T44" fmla="*/ 271 w 302"/>
                  <a:gd name="T45" fmla="*/ 228 h 228"/>
                  <a:gd name="T46" fmla="*/ 256 w 302"/>
                  <a:gd name="T47" fmla="*/ 228 h 228"/>
                  <a:gd name="T48" fmla="*/ 239 w 302"/>
                  <a:gd name="T49" fmla="*/ 228 h 228"/>
                  <a:gd name="T50" fmla="*/ 217 w 302"/>
                  <a:gd name="T51" fmla="*/ 228 h 228"/>
                  <a:gd name="T52" fmla="*/ 197 w 302"/>
                  <a:gd name="T53" fmla="*/ 228 h 228"/>
                  <a:gd name="T54" fmla="*/ 187 w 302"/>
                  <a:gd name="T55" fmla="*/ 228 h 228"/>
                  <a:gd name="T56" fmla="*/ 171 w 302"/>
                  <a:gd name="T57" fmla="*/ 228 h 228"/>
                  <a:gd name="T58" fmla="*/ 154 w 302"/>
                  <a:gd name="T59" fmla="*/ 228 h 228"/>
                  <a:gd name="T60" fmla="*/ 99 w 302"/>
                  <a:gd name="T61" fmla="*/ 228 h 228"/>
                  <a:gd name="T62" fmla="*/ 84 w 302"/>
                  <a:gd name="T63" fmla="*/ 228 h 228"/>
                  <a:gd name="T64" fmla="*/ 75 w 302"/>
                  <a:gd name="T65" fmla="*/ 228 h 228"/>
                  <a:gd name="T66" fmla="*/ 62 w 302"/>
                  <a:gd name="T67" fmla="*/ 228 h 228"/>
                  <a:gd name="T68" fmla="*/ 48 w 302"/>
                  <a:gd name="T69" fmla="*/ 228 h 228"/>
                  <a:gd name="T70" fmla="*/ 30 w 302"/>
                  <a:gd name="T71" fmla="*/ 228 h 228"/>
                  <a:gd name="T72" fmla="*/ 17 w 302"/>
                  <a:gd name="T73" fmla="*/ 228 h 228"/>
                  <a:gd name="T74" fmla="*/ 1 w 302"/>
                  <a:gd name="T75" fmla="*/ 222 h 228"/>
                  <a:gd name="T76" fmla="*/ 1 w 302"/>
                  <a:gd name="T77" fmla="*/ 210 h 228"/>
                  <a:gd name="T78" fmla="*/ 1 w 302"/>
                  <a:gd name="T79" fmla="*/ 194 h 228"/>
                  <a:gd name="T80" fmla="*/ 1 w 302"/>
                  <a:gd name="T81" fmla="*/ 181 h 228"/>
                  <a:gd name="T82" fmla="*/ 1 w 302"/>
                  <a:gd name="T83" fmla="*/ 161 h 228"/>
                  <a:gd name="T84" fmla="*/ 0 w 302"/>
                  <a:gd name="T85" fmla="*/ 142 h 228"/>
                  <a:gd name="T86" fmla="*/ 1 w 302"/>
                  <a:gd name="T87" fmla="*/ 129 h 228"/>
                  <a:gd name="T88" fmla="*/ 0 w 302"/>
                  <a:gd name="T89" fmla="*/ 118 h 228"/>
                  <a:gd name="T90" fmla="*/ 0 w 302"/>
                  <a:gd name="T91" fmla="*/ 105 h 228"/>
                  <a:gd name="T92" fmla="*/ 0 w 302"/>
                  <a:gd name="T93" fmla="*/ 76 h 228"/>
                  <a:gd name="T94" fmla="*/ 0 w 302"/>
                  <a:gd name="T95" fmla="*/ 47 h 228"/>
                  <a:gd name="T96" fmla="*/ 0 w 302"/>
                  <a:gd name="T97" fmla="*/ 32 h 228"/>
                  <a:gd name="T98" fmla="*/ 0 w 302"/>
                  <a:gd name="T99" fmla="*/ 19 h 228"/>
                  <a:gd name="T100" fmla="*/ 1 w 302"/>
                  <a:gd name="T101" fmla="*/ 9 h 228"/>
                  <a:gd name="T102" fmla="*/ 4 w 302"/>
                  <a:gd name="T103" fmla="*/ 0 h 228"/>
                  <a:gd name="T104" fmla="*/ 11 w 302"/>
                  <a:gd name="T105" fmla="*/ 0 h 228"/>
                  <a:gd name="T106" fmla="*/ 22 w 302"/>
                  <a:gd name="T107" fmla="*/ 1 h 228"/>
                  <a:gd name="T108" fmla="*/ 33 w 302"/>
                  <a:gd name="T10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2" h="228">
                    <a:moveTo>
                      <a:pt x="33" y="0"/>
                    </a:moveTo>
                    <a:lnTo>
                      <a:pt x="34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8" y="1"/>
                    </a:lnTo>
                    <a:lnTo>
                      <a:pt x="71" y="1"/>
                    </a:lnTo>
                    <a:lnTo>
                      <a:pt x="73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9" y="1"/>
                    </a:lnTo>
                    <a:lnTo>
                      <a:pt x="82" y="1"/>
                    </a:lnTo>
                    <a:lnTo>
                      <a:pt x="83" y="1"/>
                    </a:lnTo>
                    <a:lnTo>
                      <a:pt x="86" y="1"/>
                    </a:lnTo>
                    <a:lnTo>
                      <a:pt x="87" y="1"/>
                    </a:lnTo>
                    <a:lnTo>
                      <a:pt x="91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7" y="1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13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1"/>
                    </a:lnTo>
                    <a:lnTo>
                      <a:pt x="130" y="1"/>
                    </a:lnTo>
                    <a:lnTo>
                      <a:pt x="131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1"/>
                    </a:lnTo>
                    <a:lnTo>
                      <a:pt x="141" y="1"/>
                    </a:lnTo>
                    <a:lnTo>
                      <a:pt x="144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57" y="1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7" y="1"/>
                    </a:lnTo>
                    <a:lnTo>
                      <a:pt x="168" y="1"/>
                    </a:lnTo>
                    <a:lnTo>
                      <a:pt x="169" y="1"/>
                    </a:lnTo>
                    <a:lnTo>
                      <a:pt x="170" y="1"/>
                    </a:lnTo>
                    <a:lnTo>
                      <a:pt x="171" y="1"/>
                    </a:lnTo>
                    <a:lnTo>
                      <a:pt x="172" y="1"/>
                    </a:lnTo>
                    <a:lnTo>
                      <a:pt x="173" y="1"/>
                    </a:lnTo>
                    <a:lnTo>
                      <a:pt x="174" y="1"/>
                    </a:lnTo>
                    <a:lnTo>
                      <a:pt x="177" y="1"/>
                    </a:lnTo>
                    <a:lnTo>
                      <a:pt x="178" y="1"/>
                    </a:lnTo>
                    <a:lnTo>
                      <a:pt x="179" y="1"/>
                    </a:lnTo>
                    <a:lnTo>
                      <a:pt x="180" y="1"/>
                    </a:lnTo>
                    <a:lnTo>
                      <a:pt x="182" y="1"/>
                    </a:lnTo>
                    <a:lnTo>
                      <a:pt x="184" y="1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0" y="1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1"/>
                    </a:lnTo>
                    <a:lnTo>
                      <a:pt x="197" y="1"/>
                    </a:lnTo>
                    <a:lnTo>
                      <a:pt x="198" y="1"/>
                    </a:lnTo>
                    <a:lnTo>
                      <a:pt x="202" y="1"/>
                    </a:lnTo>
                    <a:lnTo>
                      <a:pt x="207" y="1"/>
                    </a:lnTo>
                    <a:lnTo>
                      <a:pt x="217" y="1"/>
                    </a:lnTo>
                    <a:lnTo>
                      <a:pt x="219" y="1"/>
                    </a:lnTo>
                    <a:lnTo>
                      <a:pt x="220" y="1"/>
                    </a:lnTo>
                    <a:lnTo>
                      <a:pt x="221" y="1"/>
                    </a:lnTo>
                    <a:lnTo>
                      <a:pt x="224" y="1"/>
                    </a:lnTo>
                    <a:lnTo>
                      <a:pt x="233" y="1"/>
                    </a:lnTo>
                    <a:lnTo>
                      <a:pt x="234" y="1"/>
                    </a:lnTo>
                    <a:lnTo>
                      <a:pt x="236" y="1"/>
                    </a:lnTo>
                    <a:lnTo>
                      <a:pt x="237" y="1"/>
                    </a:lnTo>
                    <a:lnTo>
                      <a:pt x="238" y="1"/>
                    </a:lnTo>
                    <a:lnTo>
                      <a:pt x="239" y="1"/>
                    </a:lnTo>
                    <a:lnTo>
                      <a:pt x="240" y="1"/>
                    </a:lnTo>
                    <a:lnTo>
                      <a:pt x="240" y="2"/>
                    </a:lnTo>
                    <a:lnTo>
                      <a:pt x="241" y="2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44" y="1"/>
                    </a:lnTo>
                    <a:lnTo>
                      <a:pt x="246" y="1"/>
                    </a:lnTo>
                    <a:lnTo>
                      <a:pt x="248" y="1"/>
                    </a:lnTo>
                    <a:lnTo>
                      <a:pt x="249" y="1"/>
                    </a:lnTo>
                    <a:lnTo>
                      <a:pt x="250" y="1"/>
                    </a:lnTo>
                    <a:lnTo>
                      <a:pt x="251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56" y="1"/>
                    </a:lnTo>
                    <a:lnTo>
                      <a:pt x="257" y="1"/>
                    </a:lnTo>
                    <a:lnTo>
                      <a:pt x="258" y="1"/>
                    </a:lnTo>
                    <a:lnTo>
                      <a:pt x="261" y="1"/>
                    </a:lnTo>
                    <a:lnTo>
                      <a:pt x="262" y="1"/>
                    </a:lnTo>
                    <a:lnTo>
                      <a:pt x="265" y="1"/>
                    </a:lnTo>
                    <a:lnTo>
                      <a:pt x="268" y="1"/>
                    </a:lnTo>
                    <a:lnTo>
                      <a:pt x="270" y="1"/>
                    </a:lnTo>
                    <a:lnTo>
                      <a:pt x="271" y="1"/>
                    </a:lnTo>
                    <a:lnTo>
                      <a:pt x="272" y="1"/>
                    </a:lnTo>
                    <a:lnTo>
                      <a:pt x="275" y="1"/>
                    </a:lnTo>
                    <a:lnTo>
                      <a:pt x="276" y="1"/>
                    </a:lnTo>
                    <a:lnTo>
                      <a:pt x="278" y="1"/>
                    </a:lnTo>
                    <a:lnTo>
                      <a:pt x="279" y="1"/>
                    </a:lnTo>
                    <a:lnTo>
                      <a:pt x="284" y="1"/>
                    </a:lnTo>
                    <a:lnTo>
                      <a:pt x="287" y="1"/>
                    </a:lnTo>
                    <a:lnTo>
                      <a:pt x="288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2" y="1"/>
                    </a:lnTo>
                    <a:lnTo>
                      <a:pt x="293" y="1"/>
                    </a:lnTo>
                    <a:lnTo>
                      <a:pt x="294" y="1"/>
                    </a:lnTo>
                    <a:lnTo>
                      <a:pt x="296" y="1"/>
                    </a:lnTo>
                    <a:lnTo>
                      <a:pt x="297" y="1"/>
                    </a:lnTo>
                    <a:lnTo>
                      <a:pt x="299" y="1"/>
                    </a:lnTo>
                    <a:lnTo>
                      <a:pt x="300" y="1"/>
                    </a:lnTo>
                    <a:lnTo>
                      <a:pt x="302" y="1"/>
                    </a:lnTo>
                    <a:lnTo>
                      <a:pt x="302" y="26"/>
                    </a:lnTo>
                    <a:lnTo>
                      <a:pt x="302" y="27"/>
                    </a:lnTo>
                    <a:lnTo>
                      <a:pt x="302" y="94"/>
                    </a:lnTo>
                    <a:lnTo>
                      <a:pt x="302" y="124"/>
                    </a:lnTo>
                    <a:lnTo>
                      <a:pt x="302" y="127"/>
                    </a:lnTo>
                    <a:lnTo>
                      <a:pt x="302" y="213"/>
                    </a:lnTo>
                    <a:lnTo>
                      <a:pt x="302" y="221"/>
                    </a:lnTo>
                    <a:lnTo>
                      <a:pt x="302" y="228"/>
                    </a:lnTo>
                    <a:lnTo>
                      <a:pt x="301" y="228"/>
                    </a:lnTo>
                    <a:lnTo>
                      <a:pt x="300" y="228"/>
                    </a:lnTo>
                    <a:lnTo>
                      <a:pt x="299" y="228"/>
                    </a:lnTo>
                    <a:lnTo>
                      <a:pt x="298" y="228"/>
                    </a:lnTo>
                    <a:lnTo>
                      <a:pt x="297" y="228"/>
                    </a:lnTo>
                    <a:lnTo>
                      <a:pt x="296" y="228"/>
                    </a:lnTo>
                    <a:lnTo>
                      <a:pt x="294" y="228"/>
                    </a:lnTo>
                    <a:lnTo>
                      <a:pt x="293" y="228"/>
                    </a:lnTo>
                    <a:lnTo>
                      <a:pt x="291" y="228"/>
                    </a:lnTo>
                    <a:lnTo>
                      <a:pt x="283" y="228"/>
                    </a:lnTo>
                    <a:lnTo>
                      <a:pt x="282" y="228"/>
                    </a:lnTo>
                    <a:lnTo>
                      <a:pt x="281" y="228"/>
                    </a:lnTo>
                    <a:lnTo>
                      <a:pt x="280" y="228"/>
                    </a:lnTo>
                    <a:lnTo>
                      <a:pt x="279" y="228"/>
                    </a:lnTo>
                    <a:lnTo>
                      <a:pt x="276" y="228"/>
                    </a:lnTo>
                    <a:lnTo>
                      <a:pt x="275" y="228"/>
                    </a:lnTo>
                    <a:lnTo>
                      <a:pt x="274" y="228"/>
                    </a:lnTo>
                    <a:lnTo>
                      <a:pt x="273" y="228"/>
                    </a:lnTo>
                    <a:lnTo>
                      <a:pt x="272" y="228"/>
                    </a:lnTo>
                    <a:lnTo>
                      <a:pt x="271" y="228"/>
                    </a:lnTo>
                    <a:lnTo>
                      <a:pt x="270" y="228"/>
                    </a:lnTo>
                    <a:lnTo>
                      <a:pt x="266" y="228"/>
                    </a:lnTo>
                    <a:lnTo>
                      <a:pt x="264" y="228"/>
                    </a:lnTo>
                    <a:lnTo>
                      <a:pt x="262" y="228"/>
                    </a:lnTo>
                    <a:lnTo>
                      <a:pt x="259" y="228"/>
                    </a:lnTo>
                    <a:lnTo>
                      <a:pt x="257" y="228"/>
                    </a:lnTo>
                    <a:lnTo>
                      <a:pt x="256" y="228"/>
                    </a:lnTo>
                    <a:lnTo>
                      <a:pt x="255" y="228"/>
                    </a:lnTo>
                    <a:lnTo>
                      <a:pt x="254" y="228"/>
                    </a:lnTo>
                    <a:lnTo>
                      <a:pt x="253" y="228"/>
                    </a:lnTo>
                    <a:lnTo>
                      <a:pt x="250" y="228"/>
                    </a:lnTo>
                    <a:lnTo>
                      <a:pt x="247" y="228"/>
                    </a:lnTo>
                    <a:lnTo>
                      <a:pt x="244" y="228"/>
                    </a:lnTo>
                    <a:lnTo>
                      <a:pt x="239" y="228"/>
                    </a:lnTo>
                    <a:lnTo>
                      <a:pt x="237" y="228"/>
                    </a:lnTo>
                    <a:lnTo>
                      <a:pt x="233" y="228"/>
                    </a:lnTo>
                    <a:lnTo>
                      <a:pt x="224" y="228"/>
                    </a:lnTo>
                    <a:lnTo>
                      <a:pt x="222" y="228"/>
                    </a:lnTo>
                    <a:lnTo>
                      <a:pt x="221" y="228"/>
                    </a:lnTo>
                    <a:lnTo>
                      <a:pt x="220" y="228"/>
                    </a:lnTo>
                    <a:lnTo>
                      <a:pt x="217" y="228"/>
                    </a:lnTo>
                    <a:lnTo>
                      <a:pt x="215" y="228"/>
                    </a:lnTo>
                    <a:lnTo>
                      <a:pt x="214" y="228"/>
                    </a:lnTo>
                    <a:lnTo>
                      <a:pt x="205" y="228"/>
                    </a:lnTo>
                    <a:lnTo>
                      <a:pt x="204" y="228"/>
                    </a:lnTo>
                    <a:lnTo>
                      <a:pt x="201" y="228"/>
                    </a:lnTo>
                    <a:lnTo>
                      <a:pt x="198" y="228"/>
                    </a:lnTo>
                    <a:lnTo>
                      <a:pt x="197" y="228"/>
                    </a:lnTo>
                    <a:lnTo>
                      <a:pt x="196" y="228"/>
                    </a:lnTo>
                    <a:lnTo>
                      <a:pt x="195" y="228"/>
                    </a:lnTo>
                    <a:lnTo>
                      <a:pt x="193" y="228"/>
                    </a:lnTo>
                    <a:lnTo>
                      <a:pt x="191" y="228"/>
                    </a:lnTo>
                    <a:lnTo>
                      <a:pt x="191" y="228"/>
                    </a:lnTo>
                    <a:lnTo>
                      <a:pt x="188" y="228"/>
                    </a:lnTo>
                    <a:lnTo>
                      <a:pt x="187" y="228"/>
                    </a:lnTo>
                    <a:lnTo>
                      <a:pt x="185" y="228"/>
                    </a:lnTo>
                    <a:lnTo>
                      <a:pt x="180" y="228"/>
                    </a:lnTo>
                    <a:lnTo>
                      <a:pt x="177" y="228"/>
                    </a:lnTo>
                    <a:lnTo>
                      <a:pt x="176" y="228"/>
                    </a:lnTo>
                    <a:lnTo>
                      <a:pt x="174" y="228"/>
                    </a:lnTo>
                    <a:lnTo>
                      <a:pt x="172" y="228"/>
                    </a:lnTo>
                    <a:lnTo>
                      <a:pt x="171" y="228"/>
                    </a:lnTo>
                    <a:lnTo>
                      <a:pt x="170" y="228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54" y="228"/>
                    </a:lnTo>
                    <a:lnTo>
                      <a:pt x="126" y="228"/>
                    </a:lnTo>
                    <a:lnTo>
                      <a:pt x="117" y="228"/>
                    </a:lnTo>
                    <a:lnTo>
                      <a:pt x="108" y="228"/>
                    </a:lnTo>
                    <a:lnTo>
                      <a:pt x="107" y="228"/>
                    </a:lnTo>
                    <a:lnTo>
                      <a:pt x="105" y="228"/>
                    </a:lnTo>
                    <a:lnTo>
                      <a:pt x="101" y="228"/>
                    </a:lnTo>
                    <a:lnTo>
                      <a:pt x="99" y="228"/>
                    </a:lnTo>
                    <a:lnTo>
                      <a:pt x="96" y="228"/>
                    </a:lnTo>
                    <a:lnTo>
                      <a:pt x="94" y="228"/>
                    </a:lnTo>
                    <a:lnTo>
                      <a:pt x="93" y="228"/>
                    </a:lnTo>
                    <a:lnTo>
                      <a:pt x="88" y="228"/>
                    </a:lnTo>
                    <a:lnTo>
                      <a:pt x="87" y="228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3" y="228"/>
                    </a:lnTo>
                    <a:lnTo>
                      <a:pt x="82" y="228"/>
                    </a:lnTo>
                    <a:lnTo>
                      <a:pt x="81" y="228"/>
                    </a:lnTo>
                    <a:lnTo>
                      <a:pt x="79" y="228"/>
                    </a:lnTo>
                    <a:lnTo>
                      <a:pt x="78" y="228"/>
                    </a:lnTo>
                    <a:lnTo>
                      <a:pt x="77" y="228"/>
                    </a:lnTo>
                    <a:lnTo>
                      <a:pt x="75" y="228"/>
                    </a:lnTo>
                    <a:lnTo>
                      <a:pt x="74" y="228"/>
                    </a:lnTo>
                    <a:lnTo>
                      <a:pt x="73" y="228"/>
                    </a:lnTo>
                    <a:lnTo>
                      <a:pt x="71" y="228"/>
                    </a:lnTo>
                    <a:lnTo>
                      <a:pt x="68" y="228"/>
                    </a:lnTo>
                    <a:lnTo>
                      <a:pt x="67" y="228"/>
                    </a:lnTo>
                    <a:lnTo>
                      <a:pt x="66" y="228"/>
                    </a:lnTo>
                    <a:lnTo>
                      <a:pt x="62" y="228"/>
                    </a:lnTo>
                    <a:lnTo>
                      <a:pt x="61" y="228"/>
                    </a:lnTo>
                    <a:lnTo>
                      <a:pt x="60" y="228"/>
                    </a:lnTo>
                    <a:lnTo>
                      <a:pt x="59" y="228"/>
                    </a:lnTo>
                    <a:lnTo>
                      <a:pt x="54" y="228"/>
                    </a:lnTo>
                    <a:lnTo>
                      <a:pt x="53" y="228"/>
                    </a:lnTo>
                    <a:lnTo>
                      <a:pt x="51" y="228"/>
                    </a:lnTo>
                    <a:lnTo>
                      <a:pt x="48" y="228"/>
                    </a:lnTo>
                    <a:lnTo>
                      <a:pt x="42" y="228"/>
                    </a:lnTo>
                    <a:lnTo>
                      <a:pt x="40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5" y="228"/>
                    </a:lnTo>
                    <a:lnTo>
                      <a:pt x="34" y="228"/>
                    </a:lnTo>
                    <a:lnTo>
                      <a:pt x="30" y="228"/>
                    </a:lnTo>
                    <a:lnTo>
                      <a:pt x="27" y="228"/>
                    </a:lnTo>
                    <a:lnTo>
                      <a:pt x="26" y="228"/>
                    </a:lnTo>
                    <a:lnTo>
                      <a:pt x="23" y="228"/>
                    </a:lnTo>
                    <a:lnTo>
                      <a:pt x="21" y="228"/>
                    </a:lnTo>
                    <a:lnTo>
                      <a:pt x="19" y="228"/>
                    </a:lnTo>
                    <a:lnTo>
                      <a:pt x="18" y="228"/>
                    </a:lnTo>
                    <a:lnTo>
                      <a:pt x="17" y="228"/>
                    </a:lnTo>
                    <a:lnTo>
                      <a:pt x="16" y="228"/>
                    </a:lnTo>
                    <a:lnTo>
                      <a:pt x="14" y="228"/>
                    </a:lnTo>
                    <a:lnTo>
                      <a:pt x="13" y="228"/>
                    </a:lnTo>
                    <a:lnTo>
                      <a:pt x="7" y="228"/>
                    </a:lnTo>
                    <a:lnTo>
                      <a:pt x="1" y="228"/>
                    </a:lnTo>
                    <a:lnTo>
                      <a:pt x="1" y="224"/>
                    </a:lnTo>
                    <a:lnTo>
                      <a:pt x="1" y="222"/>
                    </a:lnTo>
                    <a:lnTo>
                      <a:pt x="1" y="221"/>
                    </a:lnTo>
                    <a:lnTo>
                      <a:pt x="1" y="220"/>
                    </a:lnTo>
                    <a:lnTo>
                      <a:pt x="1" y="216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11"/>
                    </a:lnTo>
                    <a:lnTo>
                      <a:pt x="1" y="210"/>
                    </a:lnTo>
                    <a:lnTo>
                      <a:pt x="1" y="209"/>
                    </a:lnTo>
                    <a:lnTo>
                      <a:pt x="1" y="204"/>
                    </a:lnTo>
                    <a:lnTo>
                      <a:pt x="1" y="203"/>
                    </a:lnTo>
                    <a:lnTo>
                      <a:pt x="1" y="201"/>
                    </a:lnTo>
                    <a:lnTo>
                      <a:pt x="1" y="200"/>
                    </a:lnTo>
                    <a:lnTo>
                      <a:pt x="1" y="198"/>
                    </a:lnTo>
                    <a:lnTo>
                      <a:pt x="1" y="194"/>
                    </a:lnTo>
                    <a:lnTo>
                      <a:pt x="1" y="192"/>
                    </a:lnTo>
                    <a:lnTo>
                      <a:pt x="1" y="190"/>
                    </a:lnTo>
                    <a:lnTo>
                      <a:pt x="1" y="187"/>
                    </a:lnTo>
                    <a:lnTo>
                      <a:pt x="1" y="186"/>
                    </a:lnTo>
                    <a:lnTo>
                      <a:pt x="1" y="185"/>
                    </a:lnTo>
                    <a:lnTo>
                      <a:pt x="1" y="185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1"/>
                    </a:lnTo>
                    <a:lnTo>
                      <a:pt x="1" y="168"/>
                    </a:lnTo>
                    <a:lnTo>
                      <a:pt x="1" y="165"/>
                    </a:lnTo>
                    <a:lnTo>
                      <a:pt x="1" y="161"/>
                    </a:lnTo>
                    <a:lnTo>
                      <a:pt x="1" y="159"/>
                    </a:lnTo>
                    <a:lnTo>
                      <a:pt x="1" y="158"/>
                    </a:lnTo>
                    <a:lnTo>
                      <a:pt x="0" y="153"/>
                    </a:lnTo>
                    <a:lnTo>
                      <a:pt x="0" y="149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2"/>
                    </a:lnTo>
                    <a:lnTo>
                      <a:pt x="0" y="141"/>
                    </a:lnTo>
                    <a:lnTo>
                      <a:pt x="0" y="140"/>
                    </a:lnTo>
                    <a:lnTo>
                      <a:pt x="0" y="139"/>
                    </a:lnTo>
                    <a:lnTo>
                      <a:pt x="0" y="137"/>
                    </a:lnTo>
                    <a:lnTo>
                      <a:pt x="0" y="135"/>
                    </a:lnTo>
                    <a:lnTo>
                      <a:pt x="1" y="131"/>
                    </a:lnTo>
                    <a:lnTo>
                      <a:pt x="1" y="129"/>
                    </a:lnTo>
                    <a:lnTo>
                      <a:pt x="1" y="127"/>
                    </a:lnTo>
                    <a:lnTo>
                      <a:pt x="1" y="126"/>
                    </a:lnTo>
                    <a:lnTo>
                      <a:pt x="1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9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1" y="97"/>
                    </a:lnTo>
                    <a:lnTo>
                      <a:pt x="0" y="91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4" name="Freeform 100"/>
              <p:cNvSpPr>
                <a:spLocks/>
              </p:cNvSpPr>
              <p:nvPr/>
            </p:nvSpPr>
            <p:spPr bwMode="auto">
              <a:xfrm>
                <a:off x="3570288" y="2406650"/>
                <a:ext cx="601663" cy="523875"/>
              </a:xfrm>
              <a:custGeom>
                <a:avLst/>
                <a:gdLst>
                  <a:gd name="T0" fmla="*/ 145 w 379"/>
                  <a:gd name="T1" fmla="*/ 118 h 330"/>
                  <a:gd name="T2" fmla="*/ 283 w 379"/>
                  <a:gd name="T3" fmla="*/ 241 h 330"/>
                  <a:gd name="T4" fmla="*/ 379 w 379"/>
                  <a:gd name="T5" fmla="*/ 330 h 330"/>
                  <a:gd name="T6" fmla="*/ 341 w 379"/>
                  <a:gd name="T7" fmla="*/ 330 h 330"/>
                  <a:gd name="T8" fmla="*/ 202 w 379"/>
                  <a:gd name="T9" fmla="*/ 330 h 330"/>
                  <a:gd name="T10" fmla="*/ 185 w 379"/>
                  <a:gd name="T11" fmla="*/ 330 h 330"/>
                  <a:gd name="T12" fmla="*/ 178 w 379"/>
                  <a:gd name="T13" fmla="*/ 323 h 330"/>
                  <a:gd name="T14" fmla="*/ 170 w 379"/>
                  <a:gd name="T15" fmla="*/ 325 h 330"/>
                  <a:gd name="T16" fmla="*/ 165 w 379"/>
                  <a:gd name="T17" fmla="*/ 320 h 330"/>
                  <a:gd name="T18" fmla="*/ 158 w 379"/>
                  <a:gd name="T19" fmla="*/ 314 h 330"/>
                  <a:gd name="T20" fmla="*/ 152 w 379"/>
                  <a:gd name="T21" fmla="*/ 307 h 330"/>
                  <a:gd name="T22" fmla="*/ 143 w 379"/>
                  <a:gd name="T23" fmla="*/ 305 h 330"/>
                  <a:gd name="T24" fmla="*/ 136 w 379"/>
                  <a:gd name="T25" fmla="*/ 301 h 330"/>
                  <a:gd name="T26" fmla="*/ 130 w 379"/>
                  <a:gd name="T27" fmla="*/ 295 h 330"/>
                  <a:gd name="T28" fmla="*/ 129 w 379"/>
                  <a:gd name="T29" fmla="*/ 287 h 330"/>
                  <a:gd name="T30" fmla="*/ 123 w 379"/>
                  <a:gd name="T31" fmla="*/ 280 h 330"/>
                  <a:gd name="T32" fmla="*/ 121 w 379"/>
                  <a:gd name="T33" fmla="*/ 271 h 330"/>
                  <a:gd name="T34" fmla="*/ 115 w 379"/>
                  <a:gd name="T35" fmla="*/ 264 h 330"/>
                  <a:gd name="T36" fmla="*/ 108 w 379"/>
                  <a:gd name="T37" fmla="*/ 259 h 330"/>
                  <a:gd name="T38" fmla="*/ 98 w 379"/>
                  <a:gd name="T39" fmla="*/ 259 h 330"/>
                  <a:gd name="T40" fmla="*/ 91 w 379"/>
                  <a:gd name="T41" fmla="*/ 262 h 330"/>
                  <a:gd name="T42" fmla="*/ 86 w 379"/>
                  <a:gd name="T43" fmla="*/ 261 h 330"/>
                  <a:gd name="T44" fmla="*/ 79 w 379"/>
                  <a:gd name="T45" fmla="*/ 258 h 330"/>
                  <a:gd name="T46" fmla="*/ 85 w 379"/>
                  <a:gd name="T47" fmla="*/ 250 h 330"/>
                  <a:gd name="T48" fmla="*/ 91 w 379"/>
                  <a:gd name="T49" fmla="*/ 244 h 330"/>
                  <a:gd name="T50" fmla="*/ 89 w 379"/>
                  <a:gd name="T51" fmla="*/ 236 h 330"/>
                  <a:gd name="T52" fmla="*/ 93 w 379"/>
                  <a:gd name="T53" fmla="*/ 229 h 330"/>
                  <a:gd name="T54" fmla="*/ 91 w 379"/>
                  <a:gd name="T55" fmla="*/ 222 h 330"/>
                  <a:gd name="T56" fmla="*/ 91 w 379"/>
                  <a:gd name="T57" fmla="*/ 215 h 330"/>
                  <a:gd name="T58" fmla="*/ 82 w 379"/>
                  <a:gd name="T59" fmla="*/ 212 h 330"/>
                  <a:gd name="T60" fmla="*/ 75 w 379"/>
                  <a:gd name="T61" fmla="*/ 205 h 330"/>
                  <a:gd name="T62" fmla="*/ 68 w 379"/>
                  <a:gd name="T63" fmla="*/ 196 h 330"/>
                  <a:gd name="T64" fmla="*/ 71 w 379"/>
                  <a:gd name="T65" fmla="*/ 188 h 330"/>
                  <a:gd name="T66" fmla="*/ 70 w 379"/>
                  <a:gd name="T67" fmla="*/ 178 h 330"/>
                  <a:gd name="T68" fmla="*/ 65 w 379"/>
                  <a:gd name="T69" fmla="*/ 169 h 330"/>
                  <a:gd name="T70" fmla="*/ 58 w 379"/>
                  <a:gd name="T71" fmla="*/ 164 h 330"/>
                  <a:gd name="T72" fmla="*/ 52 w 379"/>
                  <a:gd name="T73" fmla="*/ 161 h 330"/>
                  <a:gd name="T74" fmla="*/ 44 w 379"/>
                  <a:gd name="T75" fmla="*/ 161 h 330"/>
                  <a:gd name="T76" fmla="*/ 38 w 379"/>
                  <a:gd name="T77" fmla="*/ 163 h 330"/>
                  <a:gd name="T78" fmla="*/ 37 w 379"/>
                  <a:gd name="T79" fmla="*/ 156 h 330"/>
                  <a:gd name="T80" fmla="*/ 33 w 379"/>
                  <a:gd name="T81" fmla="*/ 151 h 330"/>
                  <a:gd name="T82" fmla="*/ 31 w 379"/>
                  <a:gd name="T83" fmla="*/ 152 h 330"/>
                  <a:gd name="T84" fmla="*/ 22 w 379"/>
                  <a:gd name="T85" fmla="*/ 151 h 330"/>
                  <a:gd name="T86" fmla="*/ 15 w 379"/>
                  <a:gd name="T87" fmla="*/ 145 h 330"/>
                  <a:gd name="T88" fmla="*/ 8 w 379"/>
                  <a:gd name="T89" fmla="*/ 138 h 330"/>
                  <a:gd name="T90" fmla="*/ 6 w 379"/>
                  <a:gd name="T91" fmla="*/ 131 h 330"/>
                  <a:gd name="T92" fmla="*/ 7 w 379"/>
                  <a:gd name="T93" fmla="*/ 124 h 330"/>
                  <a:gd name="T94" fmla="*/ 5 w 379"/>
                  <a:gd name="T95" fmla="*/ 117 h 330"/>
                  <a:gd name="T96" fmla="*/ 2 w 379"/>
                  <a:gd name="T97" fmla="*/ 111 h 330"/>
                  <a:gd name="T98" fmla="*/ 3 w 379"/>
                  <a:gd name="T99" fmla="*/ 101 h 330"/>
                  <a:gd name="T100" fmla="*/ 5 w 379"/>
                  <a:gd name="T101" fmla="*/ 94 h 330"/>
                  <a:gd name="T102" fmla="*/ 7 w 379"/>
                  <a:gd name="T103" fmla="*/ 88 h 330"/>
                  <a:gd name="T104" fmla="*/ 9 w 379"/>
                  <a:gd name="T105" fmla="*/ 80 h 330"/>
                  <a:gd name="T106" fmla="*/ 18 w 379"/>
                  <a:gd name="T107" fmla="*/ 79 h 330"/>
                  <a:gd name="T108" fmla="*/ 19 w 379"/>
                  <a:gd name="T109" fmla="*/ 70 h 330"/>
                  <a:gd name="T110" fmla="*/ 23 w 379"/>
                  <a:gd name="T111" fmla="*/ 60 h 330"/>
                  <a:gd name="T112" fmla="*/ 19 w 379"/>
                  <a:gd name="T113" fmla="*/ 52 h 330"/>
                  <a:gd name="T114" fmla="*/ 15 w 379"/>
                  <a:gd name="T115" fmla="*/ 43 h 330"/>
                  <a:gd name="T116" fmla="*/ 11 w 379"/>
                  <a:gd name="T117" fmla="*/ 35 h 330"/>
                  <a:gd name="T118" fmla="*/ 6 w 379"/>
                  <a:gd name="T119" fmla="*/ 28 h 330"/>
                  <a:gd name="T120" fmla="*/ 7 w 379"/>
                  <a:gd name="T121" fmla="*/ 17 h 330"/>
                  <a:gd name="T122" fmla="*/ 10 w 379"/>
                  <a:gd name="T123" fmla="*/ 9 h 330"/>
                  <a:gd name="T124" fmla="*/ 15 w 379"/>
                  <a:gd name="T125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9" h="330">
                    <a:moveTo>
                      <a:pt x="25" y="9"/>
                    </a:moveTo>
                    <a:lnTo>
                      <a:pt x="33" y="16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3" y="78"/>
                    </a:lnTo>
                    <a:lnTo>
                      <a:pt x="127" y="100"/>
                    </a:lnTo>
                    <a:lnTo>
                      <a:pt x="135" y="106"/>
                    </a:lnTo>
                    <a:lnTo>
                      <a:pt x="145" y="118"/>
                    </a:lnTo>
                    <a:lnTo>
                      <a:pt x="146" y="118"/>
                    </a:lnTo>
                    <a:lnTo>
                      <a:pt x="178" y="146"/>
                    </a:lnTo>
                    <a:lnTo>
                      <a:pt x="198" y="165"/>
                    </a:lnTo>
                    <a:lnTo>
                      <a:pt x="230" y="194"/>
                    </a:lnTo>
                    <a:lnTo>
                      <a:pt x="250" y="212"/>
                    </a:lnTo>
                    <a:lnTo>
                      <a:pt x="252" y="214"/>
                    </a:lnTo>
                    <a:lnTo>
                      <a:pt x="255" y="215"/>
                    </a:lnTo>
                    <a:lnTo>
                      <a:pt x="259" y="221"/>
                    </a:lnTo>
                    <a:lnTo>
                      <a:pt x="281" y="240"/>
                    </a:lnTo>
                    <a:lnTo>
                      <a:pt x="283" y="241"/>
                    </a:lnTo>
                    <a:lnTo>
                      <a:pt x="305" y="261"/>
                    </a:lnTo>
                    <a:lnTo>
                      <a:pt x="320" y="276"/>
                    </a:lnTo>
                    <a:lnTo>
                      <a:pt x="323" y="279"/>
                    </a:lnTo>
                    <a:lnTo>
                      <a:pt x="329" y="284"/>
                    </a:lnTo>
                    <a:lnTo>
                      <a:pt x="348" y="301"/>
                    </a:lnTo>
                    <a:lnTo>
                      <a:pt x="357" y="309"/>
                    </a:lnTo>
                    <a:lnTo>
                      <a:pt x="362" y="315"/>
                    </a:lnTo>
                    <a:lnTo>
                      <a:pt x="363" y="315"/>
                    </a:lnTo>
                    <a:lnTo>
                      <a:pt x="377" y="329"/>
                    </a:lnTo>
                    <a:lnTo>
                      <a:pt x="379" y="330"/>
                    </a:lnTo>
                    <a:lnTo>
                      <a:pt x="378" y="330"/>
                    </a:lnTo>
                    <a:lnTo>
                      <a:pt x="366" y="330"/>
                    </a:lnTo>
                    <a:lnTo>
                      <a:pt x="361" y="330"/>
                    </a:lnTo>
                    <a:lnTo>
                      <a:pt x="358" y="330"/>
                    </a:lnTo>
                    <a:lnTo>
                      <a:pt x="352" y="330"/>
                    </a:lnTo>
                    <a:lnTo>
                      <a:pt x="351" y="330"/>
                    </a:lnTo>
                    <a:lnTo>
                      <a:pt x="350" y="330"/>
                    </a:lnTo>
                    <a:lnTo>
                      <a:pt x="348" y="330"/>
                    </a:lnTo>
                    <a:lnTo>
                      <a:pt x="343" y="330"/>
                    </a:lnTo>
                    <a:lnTo>
                      <a:pt x="341" y="330"/>
                    </a:lnTo>
                    <a:lnTo>
                      <a:pt x="329" y="330"/>
                    </a:lnTo>
                    <a:lnTo>
                      <a:pt x="278" y="330"/>
                    </a:lnTo>
                    <a:lnTo>
                      <a:pt x="272" y="330"/>
                    </a:lnTo>
                    <a:lnTo>
                      <a:pt x="260" y="330"/>
                    </a:lnTo>
                    <a:lnTo>
                      <a:pt x="229" y="330"/>
                    </a:lnTo>
                    <a:lnTo>
                      <a:pt x="224" y="330"/>
                    </a:lnTo>
                    <a:lnTo>
                      <a:pt x="218" y="330"/>
                    </a:lnTo>
                    <a:lnTo>
                      <a:pt x="211" y="330"/>
                    </a:lnTo>
                    <a:lnTo>
                      <a:pt x="206" y="330"/>
                    </a:lnTo>
                    <a:lnTo>
                      <a:pt x="202" y="330"/>
                    </a:lnTo>
                    <a:lnTo>
                      <a:pt x="197" y="330"/>
                    </a:lnTo>
                    <a:lnTo>
                      <a:pt x="197" y="330"/>
                    </a:lnTo>
                    <a:lnTo>
                      <a:pt x="196" y="330"/>
                    </a:lnTo>
                    <a:lnTo>
                      <a:pt x="195" y="330"/>
                    </a:lnTo>
                    <a:lnTo>
                      <a:pt x="194" y="330"/>
                    </a:lnTo>
                    <a:lnTo>
                      <a:pt x="192" y="330"/>
                    </a:lnTo>
                    <a:lnTo>
                      <a:pt x="190" y="330"/>
                    </a:lnTo>
                    <a:lnTo>
                      <a:pt x="189" y="330"/>
                    </a:lnTo>
                    <a:lnTo>
                      <a:pt x="188" y="330"/>
                    </a:lnTo>
                    <a:lnTo>
                      <a:pt x="185" y="330"/>
                    </a:lnTo>
                    <a:lnTo>
                      <a:pt x="183" y="330"/>
                    </a:lnTo>
                    <a:lnTo>
                      <a:pt x="182" y="330"/>
                    </a:lnTo>
                    <a:lnTo>
                      <a:pt x="182" y="329"/>
                    </a:lnTo>
                    <a:lnTo>
                      <a:pt x="181" y="327"/>
                    </a:lnTo>
                    <a:lnTo>
                      <a:pt x="180" y="327"/>
                    </a:lnTo>
                    <a:lnTo>
                      <a:pt x="180" y="326"/>
                    </a:lnTo>
                    <a:lnTo>
                      <a:pt x="179" y="325"/>
                    </a:lnTo>
                    <a:lnTo>
                      <a:pt x="179" y="324"/>
                    </a:lnTo>
                    <a:lnTo>
                      <a:pt x="178" y="324"/>
                    </a:lnTo>
                    <a:lnTo>
                      <a:pt x="178" y="323"/>
                    </a:lnTo>
                    <a:lnTo>
                      <a:pt x="177" y="323"/>
                    </a:lnTo>
                    <a:lnTo>
                      <a:pt x="175" y="323"/>
                    </a:lnTo>
                    <a:lnTo>
                      <a:pt x="175" y="324"/>
                    </a:lnTo>
                    <a:lnTo>
                      <a:pt x="174" y="324"/>
                    </a:lnTo>
                    <a:lnTo>
                      <a:pt x="174" y="323"/>
                    </a:lnTo>
                    <a:lnTo>
                      <a:pt x="173" y="324"/>
                    </a:lnTo>
                    <a:lnTo>
                      <a:pt x="172" y="324"/>
                    </a:lnTo>
                    <a:lnTo>
                      <a:pt x="172" y="325"/>
                    </a:lnTo>
                    <a:lnTo>
                      <a:pt x="171" y="325"/>
                    </a:lnTo>
                    <a:lnTo>
                      <a:pt x="170" y="325"/>
                    </a:lnTo>
                    <a:lnTo>
                      <a:pt x="170" y="325"/>
                    </a:lnTo>
                    <a:lnTo>
                      <a:pt x="169" y="325"/>
                    </a:lnTo>
                    <a:lnTo>
                      <a:pt x="168" y="326"/>
                    </a:lnTo>
                    <a:lnTo>
                      <a:pt x="166" y="326"/>
                    </a:lnTo>
                    <a:lnTo>
                      <a:pt x="166" y="325"/>
                    </a:lnTo>
                    <a:lnTo>
                      <a:pt x="165" y="324"/>
                    </a:lnTo>
                    <a:lnTo>
                      <a:pt x="165" y="323"/>
                    </a:lnTo>
                    <a:lnTo>
                      <a:pt x="165" y="322"/>
                    </a:lnTo>
                    <a:lnTo>
                      <a:pt x="165" y="321"/>
                    </a:lnTo>
                    <a:lnTo>
                      <a:pt x="165" y="320"/>
                    </a:lnTo>
                    <a:lnTo>
                      <a:pt x="164" y="320"/>
                    </a:lnTo>
                    <a:lnTo>
                      <a:pt x="164" y="318"/>
                    </a:lnTo>
                    <a:lnTo>
                      <a:pt x="163" y="318"/>
                    </a:lnTo>
                    <a:lnTo>
                      <a:pt x="162" y="318"/>
                    </a:lnTo>
                    <a:lnTo>
                      <a:pt x="161" y="317"/>
                    </a:lnTo>
                    <a:lnTo>
                      <a:pt x="161" y="316"/>
                    </a:lnTo>
                    <a:lnTo>
                      <a:pt x="160" y="315"/>
                    </a:lnTo>
                    <a:lnTo>
                      <a:pt x="160" y="315"/>
                    </a:lnTo>
                    <a:lnTo>
                      <a:pt x="158" y="315"/>
                    </a:lnTo>
                    <a:lnTo>
                      <a:pt x="158" y="314"/>
                    </a:lnTo>
                    <a:lnTo>
                      <a:pt x="157" y="314"/>
                    </a:lnTo>
                    <a:lnTo>
                      <a:pt x="156" y="314"/>
                    </a:lnTo>
                    <a:lnTo>
                      <a:pt x="156" y="313"/>
                    </a:lnTo>
                    <a:lnTo>
                      <a:pt x="155" y="312"/>
                    </a:lnTo>
                    <a:lnTo>
                      <a:pt x="155" y="310"/>
                    </a:lnTo>
                    <a:lnTo>
                      <a:pt x="154" y="310"/>
                    </a:lnTo>
                    <a:lnTo>
                      <a:pt x="154" y="309"/>
                    </a:lnTo>
                    <a:lnTo>
                      <a:pt x="153" y="308"/>
                    </a:lnTo>
                    <a:lnTo>
                      <a:pt x="153" y="307"/>
                    </a:lnTo>
                    <a:lnTo>
                      <a:pt x="152" y="307"/>
                    </a:lnTo>
                    <a:lnTo>
                      <a:pt x="151" y="308"/>
                    </a:lnTo>
                    <a:lnTo>
                      <a:pt x="149" y="307"/>
                    </a:lnTo>
                    <a:lnTo>
                      <a:pt x="148" y="306"/>
                    </a:lnTo>
                    <a:lnTo>
                      <a:pt x="147" y="306"/>
                    </a:lnTo>
                    <a:lnTo>
                      <a:pt x="147" y="305"/>
                    </a:lnTo>
                    <a:lnTo>
                      <a:pt x="147" y="304"/>
                    </a:lnTo>
                    <a:lnTo>
                      <a:pt x="146" y="304"/>
                    </a:lnTo>
                    <a:lnTo>
                      <a:pt x="145" y="304"/>
                    </a:lnTo>
                    <a:lnTo>
                      <a:pt x="144" y="304"/>
                    </a:lnTo>
                    <a:lnTo>
                      <a:pt x="143" y="305"/>
                    </a:lnTo>
                    <a:lnTo>
                      <a:pt x="143" y="305"/>
                    </a:lnTo>
                    <a:lnTo>
                      <a:pt x="142" y="305"/>
                    </a:lnTo>
                    <a:lnTo>
                      <a:pt x="142" y="306"/>
                    </a:lnTo>
                    <a:lnTo>
                      <a:pt x="140" y="305"/>
                    </a:lnTo>
                    <a:lnTo>
                      <a:pt x="140" y="304"/>
                    </a:lnTo>
                    <a:lnTo>
                      <a:pt x="139" y="304"/>
                    </a:lnTo>
                    <a:lnTo>
                      <a:pt x="139" y="303"/>
                    </a:lnTo>
                    <a:lnTo>
                      <a:pt x="138" y="303"/>
                    </a:lnTo>
                    <a:lnTo>
                      <a:pt x="136" y="303"/>
                    </a:lnTo>
                    <a:lnTo>
                      <a:pt x="136" y="301"/>
                    </a:lnTo>
                    <a:lnTo>
                      <a:pt x="135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2" y="298"/>
                    </a:lnTo>
                    <a:lnTo>
                      <a:pt x="131" y="298"/>
                    </a:lnTo>
                    <a:lnTo>
                      <a:pt x="130" y="297"/>
                    </a:lnTo>
                    <a:lnTo>
                      <a:pt x="130" y="296"/>
                    </a:lnTo>
                    <a:lnTo>
                      <a:pt x="130" y="295"/>
                    </a:lnTo>
                    <a:lnTo>
                      <a:pt x="129" y="295"/>
                    </a:lnTo>
                    <a:lnTo>
                      <a:pt x="129" y="293"/>
                    </a:lnTo>
                    <a:lnTo>
                      <a:pt x="128" y="292"/>
                    </a:lnTo>
                    <a:lnTo>
                      <a:pt x="128" y="291"/>
                    </a:lnTo>
                    <a:lnTo>
                      <a:pt x="129" y="291"/>
                    </a:lnTo>
                    <a:lnTo>
                      <a:pt x="129" y="290"/>
                    </a:lnTo>
                    <a:lnTo>
                      <a:pt x="129" y="289"/>
                    </a:lnTo>
                    <a:lnTo>
                      <a:pt x="129" y="288"/>
                    </a:lnTo>
                    <a:lnTo>
                      <a:pt x="129" y="288"/>
                    </a:lnTo>
                    <a:lnTo>
                      <a:pt x="129" y="287"/>
                    </a:lnTo>
                    <a:lnTo>
                      <a:pt x="128" y="287"/>
                    </a:lnTo>
                    <a:lnTo>
                      <a:pt x="128" y="286"/>
                    </a:lnTo>
                    <a:lnTo>
                      <a:pt x="127" y="286"/>
                    </a:lnTo>
                    <a:lnTo>
                      <a:pt x="127" y="284"/>
                    </a:lnTo>
                    <a:lnTo>
                      <a:pt x="126" y="284"/>
                    </a:lnTo>
                    <a:lnTo>
                      <a:pt x="125" y="283"/>
                    </a:lnTo>
                    <a:lnTo>
                      <a:pt x="125" y="282"/>
                    </a:lnTo>
                    <a:lnTo>
                      <a:pt x="125" y="281"/>
                    </a:lnTo>
                    <a:lnTo>
                      <a:pt x="123" y="281"/>
                    </a:lnTo>
                    <a:lnTo>
                      <a:pt x="123" y="280"/>
                    </a:lnTo>
                    <a:lnTo>
                      <a:pt x="122" y="280"/>
                    </a:lnTo>
                    <a:lnTo>
                      <a:pt x="122" y="279"/>
                    </a:lnTo>
                    <a:lnTo>
                      <a:pt x="122" y="278"/>
                    </a:lnTo>
                    <a:lnTo>
                      <a:pt x="123" y="278"/>
                    </a:lnTo>
                    <a:lnTo>
                      <a:pt x="122" y="276"/>
                    </a:lnTo>
                    <a:lnTo>
                      <a:pt x="122" y="275"/>
                    </a:lnTo>
                    <a:lnTo>
                      <a:pt x="122" y="274"/>
                    </a:lnTo>
                    <a:lnTo>
                      <a:pt x="122" y="273"/>
                    </a:lnTo>
                    <a:lnTo>
                      <a:pt x="121" y="272"/>
                    </a:lnTo>
                    <a:lnTo>
                      <a:pt x="121" y="271"/>
                    </a:lnTo>
                    <a:lnTo>
                      <a:pt x="120" y="271"/>
                    </a:lnTo>
                    <a:lnTo>
                      <a:pt x="120" y="270"/>
                    </a:lnTo>
                    <a:lnTo>
                      <a:pt x="119" y="269"/>
                    </a:lnTo>
                    <a:lnTo>
                      <a:pt x="118" y="269"/>
                    </a:lnTo>
                    <a:lnTo>
                      <a:pt x="118" y="267"/>
                    </a:lnTo>
                    <a:lnTo>
                      <a:pt x="117" y="267"/>
                    </a:lnTo>
                    <a:lnTo>
                      <a:pt x="117" y="266"/>
                    </a:lnTo>
                    <a:lnTo>
                      <a:pt x="115" y="266"/>
                    </a:lnTo>
                    <a:lnTo>
                      <a:pt x="115" y="265"/>
                    </a:lnTo>
                    <a:lnTo>
                      <a:pt x="115" y="264"/>
                    </a:lnTo>
                    <a:lnTo>
                      <a:pt x="114" y="264"/>
                    </a:lnTo>
                    <a:lnTo>
                      <a:pt x="114" y="263"/>
                    </a:lnTo>
                    <a:lnTo>
                      <a:pt x="113" y="262"/>
                    </a:lnTo>
                    <a:lnTo>
                      <a:pt x="113" y="261"/>
                    </a:lnTo>
                    <a:lnTo>
                      <a:pt x="112" y="261"/>
                    </a:lnTo>
                    <a:lnTo>
                      <a:pt x="111" y="261"/>
                    </a:lnTo>
                    <a:lnTo>
                      <a:pt x="111" y="259"/>
                    </a:lnTo>
                    <a:lnTo>
                      <a:pt x="110" y="259"/>
                    </a:lnTo>
                    <a:lnTo>
                      <a:pt x="109" y="259"/>
                    </a:lnTo>
                    <a:lnTo>
                      <a:pt x="108" y="259"/>
                    </a:lnTo>
                    <a:lnTo>
                      <a:pt x="108" y="258"/>
                    </a:lnTo>
                    <a:lnTo>
                      <a:pt x="106" y="259"/>
                    </a:lnTo>
                    <a:lnTo>
                      <a:pt x="105" y="259"/>
                    </a:lnTo>
                    <a:lnTo>
                      <a:pt x="104" y="259"/>
                    </a:lnTo>
                    <a:lnTo>
                      <a:pt x="103" y="259"/>
                    </a:lnTo>
                    <a:lnTo>
                      <a:pt x="103" y="258"/>
                    </a:lnTo>
                    <a:lnTo>
                      <a:pt x="102" y="258"/>
                    </a:lnTo>
                    <a:lnTo>
                      <a:pt x="101" y="258"/>
                    </a:lnTo>
                    <a:lnTo>
                      <a:pt x="100" y="258"/>
                    </a:lnTo>
                    <a:lnTo>
                      <a:pt x="98" y="259"/>
                    </a:lnTo>
                    <a:lnTo>
                      <a:pt x="97" y="258"/>
                    </a:lnTo>
                    <a:lnTo>
                      <a:pt x="96" y="258"/>
                    </a:lnTo>
                    <a:lnTo>
                      <a:pt x="95" y="258"/>
                    </a:lnTo>
                    <a:lnTo>
                      <a:pt x="94" y="258"/>
                    </a:lnTo>
                    <a:lnTo>
                      <a:pt x="93" y="259"/>
                    </a:lnTo>
                    <a:lnTo>
                      <a:pt x="93" y="261"/>
                    </a:lnTo>
                    <a:lnTo>
                      <a:pt x="93" y="261"/>
                    </a:lnTo>
                    <a:lnTo>
                      <a:pt x="92" y="261"/>
                    </a:lnTo>
                    <a:lnTo>
                      <a:pt x="92" y="262"/>
                    </a:lnTo>
                    <a:lnTo>
                      <a:pt x="91" y="262"/>
                    </a:lnTo>
                    <a:lnTo>
                      <a:pt x="91" y="263"/>
                    </a:lnTo>
                    <a:lnTo>
                      <a:pt x="89" y="264"/>
                    </a:lnTo>
                    <a:lnTo>
                      <a:pt x="89" y="263"/>
                    </a:lnTo>
                    <a:lnTo>
                      <a:pt x="88" y="263"/>
                    </a:lnTo>
                    <a:lnTo>
                      <a:pt x="88" y="263"/>
                    </a:lnTo>
                    <a:lnTo>
                      <a:pt x="88" y="262"/>
                    </a:lnTo>
                    <a:lnTo>
                      <a:pt x="87" y="262"/>
                    </a:lnTo>
                    <a:lnTo>
                      <a:pt x="87" y="261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5" y="261"/>
                    </a:lnTo>
                    <a:lnTo>
                      <a:pt x="84" y="261"/>
                    </a:lnTo>
                    <a:lnTo>
                      <a:pt x="83" y="261"/>
                    </a:lnTo>
                    <a:lnTo>
                      <a:pt x="83" y="261"/>
                    </a:lnTo>
                    <a:lnTo>
                      <a:pt x="82" y="261"/>
                    </a:lnTo>
                    <a:lnTo>
                      <a:pt x="82" y="261"/>
                    </a:lnTo>
                    <a:lnTo>
                      <a:pt x="82" y="259"/>
                    </a:lnTo>
                    <a:lnTo>
                      <a:pt x="80" y="259"/>
                    </a:lnTo>
                    <a:lnTo>
                      <a:pt x="80" y="258"/>
                    </a:lnTo>
                    <a:lnTo>
                      <a:pt x="79" y="258"/>
                    </a:lnTo>
                    <a:lnTo>
                      <a:pt x="80" y="257"/>
                    </a:lnTo>
                    <a:lnTo>
                      <a:pt x="82" y="257"/>
                    </a:lnTo>
                    <a:lnTo>
                      <a:pt x="82" y="256"/>
                    </a:lnTo>
                    <a:lnTo>
                      <a:pt x="83" y="256"/>
                    </a:lnTo>
                    <a:lnTo>
                      <a:pt x="83" y="255"/>
                    </a:lnTo>
                    <a:lnTo>
                      <a:pt x="83" y="254"/>
                    </a:lnTo>
                    <a:lnTo>
                      <a:pt x="83" y="253"/>
                    </a:lnTo>
                    <a:lnTo>
                      <a:pt x="84" y="253"/>
                    </a:lnTo>
                    <a:lnTo>
                      <a:pt x="85" y="252"/>
                    </a:lnTo>
                    <a:lnTo>
                      <a:pt x="85" y="250"/>
                    </a:lnTo>
                    <a:lnTo>
                      <a:pt x="86" y="249"/>
                    </a:lnTo>
                    <a:lnTo>
                      <a:pt x="86" y="248"/>
                    </a:lnTo>
                    <a:lnTo>
                      <a:pt x="87" y="248"/>
                    </a:lnTo>
                    <a:lnTo>
                      <a:pt x="88" y="248"/>
                    </a:lnTo>
                    <a:lnTo>
                      <a:pt x="88" y="247"/>
                    </a:lnTo>
                    <a:lnTo>
                      <a:pt x="88" y="247"/>
                    </a:lnTo>
                    <a:lnTo>
                      <a:pt x="89" y="247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91" y="244"/>
                    </a:lnTo>
                    <a:lnTo>
                      <a:pt x="92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1"/>
                    </a:lnTo>
                    <a:lnTo>
                      <a:pt x="93" y="240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2" y="238"/>
                    </a:lnTo>
                    <a:lnTo>
                      <a:pt x="91" y="237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2" y="233"/>
                    </a:lnTo>
                    <a:lnTo>
                      <a:pt x="93" y="233"/>
                    </a:lnTo>
                    <a:lnTo>
                      <a:pt x="93" y="233"/>
                    </a:lnTo>
                    <a:lnTo>
                      <a:pt x="92" y="232"/>
                    </a:lnTo>
                    <a:lnTo>
                      <a:pt x="92" y="231"/>
                    </a:lnTo>
                    <a:lnTo>
                      <a:pt x="93" y="231"/>
                    </a:lnTo>
                    <a:lnTo>
                      <a:pt x="93" y="230"/>
                    </a:lnTo>
                    <a:lnTo>
                      <a:pt x="94" y="230"/>
                    </a:lnTo>
                    <a:lnTo>
                      <a:pt x="93" y="229"/>
                    </a:lnTo>
                    <a:lnTo>
                      <a:pt x="92" y="229"/>
                    </a:lnTo>
                    <a:lnTo>
                      <a:pt x="92" y="230"/>
                    </a:lnTo>
                    <a:lnTo>
                      <a:pt x="91" y="229"/>
                    </a:lnTo>
                    <a:lnTo>
                      <a:pt x="89" y="229"/>
                    </a:lnTo>
                    <a:lnTo>
                      <a:pt x="91" y="228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91" y="224"/>
                    </a:lnTo>
                    <a:lnTo>
                      <a:pt x="91" y="223"/>
                    </a:lnTo>
                    <a:lnTo>
                      <a:pt x="91" y="222"/>
                    </a:lnTo>
                    <a:lnTo>
                      <a:pt x="92" y="221"/>
                    </a:lnTo>
                    <a:lnTo>
                      <a:pt x="92" y="220"/>
                    </a:lnTo>
                    <a:lnTo>
                      <a:pt x="93" y="219"/>
                    </a:lnTo>
                    <a:lnTo>
                      <a:pt x="93" y="220"/>
                    </a:lnTo>
                    <a:lnTo>
                      <a:pt x="94" y="219"/>
                    </a:lnTo>
                    <a:lnTo>
                      <a:pt x="93" y="217"/>
                    </a:lnTo>
                    <a:lnTo>
                      <a:pt x="92" y="217"/>
                    </a:lnTo>
                    <a:lnTo>
                      <a:pt x="92" y="216"/>
                    </a:lnTo>
                    <a:lnTo>
                      <a:pt x="92" y="215"/>
                    </a:lnTo>
                    <a:lnTo>
                      <a:pt x="91" y="215"/>
                    </a:lnTo>
                    <a:lnTo>
                      <a:pt x="89" y="215"/>
                    </a:lnTo>
                    <a:lnTo>
                      <a:pt x="88" y="214"/>
                    </a:lnTo>
                    <a:lnTo>
                      <a:pt x="88" y="213"/>
                    </a:lnTo>
                    <a:lnTo>
                      <a:pt x="88" y="213"/>
                    </a:lnTo>
                    <a:lnTo>
                      <a:pt x="87" y="212"/>
                    </a:lnTo>
                    <a:lnTo>
                      <a:pt x="86" y="212"/>
                    </a:lnTo>
                    <a:lnTo>
                      <a:pt x="85" y="212"/>
                    </a:lnTo>
                    <a:lnTo>
                      <a:pt x="84" y="212"/>
                    </a:lnTo>
                    <a:lnTo>
                      <a:pt x="83" y="212"/>
                    </a:lnTo>
                    <a:lnTo>
                      <a:pt x="82" y="212"/>
                    </a:lnTo>
                    <a:lnTo>
                      <a:pt x="80" y="211"/>
                    </a:lnTo>
                    <a:lnTo>
                      <a:pt x="80" y="210"/>
                    </a:lnTo>
                    <a:lnTo>
                      <a:pt x="80" y="208"/>
                    </a:lnTo>
                    <a:lnTo>
                      <a:pt x="80" y="207"/>
                    </a:lnTo>
                    <a:lnTo>
                      <a:pt x="79" y="206"/>
                    </a:lnTo>
                    <a:lnTo>
                      <a:pt x="78" y="206"/>
                    </a:lnTo>
                    <a:lnTo>
                      <a:pt x="77" y="206"/>
                    </a:lnTo>
                    <a:lnTo>
                      <a:pt x="76" y="206"/>
                    </a:lnTo>
                    <a:lnTo>
                      <a:pt x="75" y="206"/>
                    </a:lnTo>
                    <a:lnTo>
                      <a:pt x="75" y="205"/>
                    </a:lnTo>
                    <a:lnTo>
                      <a:pt x="74" y="204"/>
                    </a:lnTo>
                    <a:lnTo>
                      <a:pt x="72" y="204"/>
                    </a:lnTo>
                    <a:lnTo>
                      <a:pt x="71" y="203"/>
                    </a:lnTo>
                    <a:lnTo>
                      <a:pt x="70" y="202"/>
                    </a:lnTo>
                    <a:lnTo>
                      <a:pt x="70" y="200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69" y="198"/>
                    </a:lnTo>
                    <a:lnTo>
                      <a:pt x="69" y="197"/>
                    </a:lnTo>
                    <a:lnTo>
                      <a:pt x="68" y="196"/>
                    </a:lnTo>
                    <a:lnTo>
                      <a:pt x="69" y="196"/>
                    </a:lnTo>
                    <a:lnTo>
                      <a:pt x="69" y="195"/>
                    </a:lnTo>
                    <a:lnTo>
                      <a:pt x="69" y="194"/>
                    </a:lnTo>
                    <a:lnTo>
                      <a:pt x="70" y="194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90"/>
                    </a:lnTo>
                    <a:lnTo>
                      <a:pt x="70" y="190"/>
                    </a:lnTo>
                    <a:lnTo>
                      <a:pt x="70" y="189"/>
                    </a:lnTo>
                    <a:lnTo>
                      <a:pt x="71" y="188"/>
                    </a:lnTo>
                    <a:lnTo>
                      <a:pt x="71" y="187"/>
                    </a:lnTo>
                    <a:lnTo>
                      <a:pt x="71" y="186"/>
                    </a:lnTo>
                    <a:lnTo>
                      <a:pt x="71" y="185"/>
                    </a:lnTo>
                    <a:lnTo>
                      <a:pt x="71" y="183"/>
                    </a:lnTo>
                    <a:lnTo>
                      <a:pt x="71" y="182"/>
                    </a:lnTo>
                    <a:lnTo>
                      <a:pt x="71" y="181"/>
                    </a:lnTo>
                    <a:lnTo>
                      <a:pt x="71" y="180"/>
                    </a:lnTo>
                    <a:lnTo>
                      <a:pt x="70" y="179"/>
                    </a:lnTo>
                    <a:lnTo>
                      <a:pt x="70" y="179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69" y="177"/>
                    </a:lnTo>
                    <a:lnTo>
                      <a:pt x="68" y="176"/>
                    </a:lnTo>
                    <a:lnTo>
                      <a:pt x="68" y="174"/>
                    </a:lnTo>
                    <a:lnTo>
                      <a:pt x="68" y="172"/>
                    </a:lnTo>
                    <a:lnTo>
                      <a:pt x="67" y="172"/>
                    </a:lnTo>
                    <a:lnTo>
                      <a:pt x="67" y="171"/>
                    </a:lnTo>
                    <a:lnTo>
                      <a:pt x="66" y="171"/>
                    </a:lnTo>
                    <a:lnTo>
                      <a:pt x="65" y="170"/>
                    </a:lnTo>
                    <a:lnTo>
                      <a:pt x="65" y="169"/>
                    </a:lnTo>
                    <a:lnTo>
                      <a:pt x="63" y="168"/>
                    </a:lnTo>
                    <a:lnTo>
                      <a:pt x="62" y="166"/>
                    </a:lnTo>
                    <a:lnTo>
                      <a:pt x="62" y="165"/>
                    </a:lnTo>
                    <a:lnTo>
                      <a:pt x="61" y="166"/>
                    </a:lnTo>
                    <a:lnTo>
                      <a:pt x="61" y="166"/>
                    </a:lnTo>
                    <a:lnTo>
                      <a:pt x="61" y="165"/>
                    </a:lnTo>
                    <a:lnTo>
                      <a:pt x="60" y="164"/>
                    </a:lnTo>
                    <a:lnTo>
                      <a:pt x="59" y="164"/>
                    </a:lnTo>
                    <a:lnTo>
                      <a:pt x="59" y="165"/>
                    </a:lnTo>
                    <a:lnTo>
                      <a:pt x="58" y="164"/>
                    </a:lnTo>
                    <a:lnTo>
                      <a:pt x="58" y="163"/>
                    </a:lnTo>
                    <a:lnTo>
                      <a:pt x="57" y="164"/>
                    </a:lnTo>
                    <a:lnTo>
                      <a:pt x="57" y="163"/>
                    </a:lnTo>
                    <a:lnTo>
                      <a:pt x="57" y="162"/>
                    </a:lnTo>
                    <a:lnTo>
                      <a:pt x="55" y="162"/>
                    </a:lnTo>
                    <a:lnTo>
                      <a:pt x="54" y="162"/>
                    </a:lnTo>
                    <a:lnTo>
                      <a:pt x="54" y="161"/>
                    </a:lnTo>
                    <a:lnTo>
                      <a:pt x="53" y="160"/>
                    </a:lnTo>
                    <a:lnTo>
                      <a:pt x="52" y="160"/>
                    </a:lnTo>
                    <a:lnTo>
                      <a:pt x="52" y="161"/>
                    </a:lnTo>
                    <a:lnTo>
                      <a:pt x="51" y="160"/>
                    </a:lnTo>
                    <a:lnTo>
                      <a:pt x="50" y="160"/>
                    </a:lnTo>
                    <a:lnTo>
                      <a:pt x="49" y="160"/>
                    </a:lnTo>
                    <a:lnTo>
                      <a:pt x="48" y="160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5" y="157"/>
                    </a:lnTo>
                    <a:lnTo>
                      <a:pt x="45" y="159"/>
                    </a:lnTo>
                    <a:lnTo>
                      <a:pt x="44" y="160"/>
                    </a:lnTo>
                    <a:lnTo>
                      <a:pt x="44" y="161"/>
                    </a:lnTo>
                    <a:lnTo>
                      <a:pt x="43" y="161"/>
                    </a:lnTo>
                    <a:lnTo>
                      <a:pt x="43" y="162"/>
                    </a:lnTo>
                    <a:lnTo>
                      <a:pt x="44" y="163"/>
                    </a:lnTo>
                    <a:lnTo>
                      <a:pt x="43" y="163"/>
                    </a:lnTo>
                    <a:lnTo>
                      <a:pt x="42" y="163"/>
                    </a:lnTo>
                    <a:lnTo>
                      <a:pt x="42" y="162"/>
                    </a:lnTo>
                    <a:lnTo>
                      <a:pt x="41" y="162"/>
                    </a:lnTo>
                    <a:lnTo>
                      <a:pt x="41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8" y="162"/>
                    </a:lnTo>
                    <a:lnTo>
                      <a:pt x="38" y="161"/>
                    </a:lnTo>
                    <a:lnTo>
                      <a:pt x="38" y="160"/>
                    </a:lnTo>
                    <a:lnTo>
                      <a:pt x="40" y="160"/>
                    </a:lnTo>
                    <a:lnTo>
                      <a:pt x="40" y="159"/>
                    </a:lnTo>
                    <a:lnTo>
                      <a:pt x="38" y="160"/>
                    </a:lnTo>
                    <a:lnTo>
                      <a:pt x="38" y="159"/>
                    </a:lnTo>
                    <a:lnTo>
                      <a:pt x="37" y="157"/>
                    </a:lnTo>
                    <a:lnTo>
                      <a:pt x="36" y="156"/>
                    </a:lnTo>
                    <a:lnTo>
                      <a:pt x="37" y="156"/>
                    </a:lnTo>
                    <a:lnTo>
                      <a:pt x="37" y="155"/>
                    </a:lnTo>
                    <a:lnTo>
                      <a:pt x="37" y="154"/>
                    </a:lnTo>
                    <a:lnTo>
                      <a:pt x="36" y="154"/>
                    </a:lnTo>
                    <a:lnTo>
                      <a:pt x="35" y="153"/>
                    </a:lnTo>
                    <a:lnTo>
                      <a:pt x="34" y="153"/>
                    </a:lnTo>
                    <a:lnTo>
                      <a:pt x="34" y="15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4" y="151"/>
                    </a:lnTo>
                    <a:lnTo>
                      <a:pt x="33" y="151"/>
                    </a:lnTo>
                    <a:lnTo>
                      <a:pt x="33" y="149"/>
                    </a:lnTo>
                    <a:lnTo>
                      <a:pt x="33" y="148"/>
                    </a:lnTo>
                    <a:lnTo>
                      <a:pt x="33" y="147"/>
                    </a:lnTo>
                    <a:lnTo>
                      <a:pt x="32" y="147"/>
                    </a:lnTo>
                    <a:lnTo>
                      <a:pt x="32" y="146"/>
                    </a:lnTo>
                    <a:lnTo>
                      <a:pt x="31" y="147"/>
                    </a:lnTo>
                    <a:lnTo>
                      <a:pt x="31" y="148"/>
                    </a:lnTo>
                    <a:lnTo>
                      <a:pt x="31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7" y="152"/>
                    </a:lnTo>
                    <a:lnTo>
                      <a:pt x="26" y="152"/>
                    </a:lnTo>
                    <a:lnTo>
                      <a:pt x="25" y="151"/>
                    </a:lnTo>
                    <a:lnTo>
                      <a:pt x="24" y="151"/>
                    </a:lnTo>
                    <a:lnTo>
                      <a:pt x="23" y="151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2" y="148"/>
                    </a:lnTo>
                    <a:lnTo>
                      <a:pt x="20" y="148"/>
                    </a:lnTo>
                    <a:lnTo>
                      <a:pt x="19" y="148"/>
                    </a:lnTo>
                    <a:lnTo>
                      <a:pt x="18" y="148"/>
                    </a:lnTo>
                    <a:lnTo>
                      <a:pt x="18" y="147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5" y="144"/>
                    </a:lnTo>
                    <a:lnTo>
                      <a:pt x="15" y="143"/>
                    </a:lnTo>
                    <a:lnTo>
                      <a:pt x="15" y="142"/>
                    </a:lnTo>
                    <a:lnTo>
                      <a:pt x="14" y="140"/>
                    </a:lnTo>
                    <a:lnTo>
                      <a:pt x="12" y="139"/>
                    </a:lnTo>
                    <a:lnTo>
                      <a:pt x="11" y="139"/>
                    </a:lnTo>
                    <a:lnTo>
                      <a:pt x="11" y="140"/>
                    </a:lnTo>
                    <a:lnTo>
                      <a:pt x="10" y="140"/>
                    </a:lnTo>
                    <a:lnTo>
                      <a:pt x="9" y="139"/>
                    </a:lnTo>
                    <a:lnTo>
                      <a:pt x="8" y="138"/>
                    </a:lnTo>
                    <a:lnTo>
                      <a:pt x="7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5" y="137"/>
                    </a:lnTo>
                    <a:lnTo>
                      <a:pt x="5" y="136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8" y="124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6" y="122"/>
                    </a:lnTo>
                    <a:lnTo>
                      <a:pt x="6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3" y="115"/>
                    </a:lnTo>
                    <a:lnTo>
                      <a:pt x="3" y="114"/>
                    </a:lnTo>
                    <a:lnTo>
                      <a:pt x="2" y="114"/>
                    </a:lnTo>
                    <a:lnTo>
                      <a:pt x="1" y="114"/>
                    </a:lnTo>
                    <a:lnTo>
                      <a:pt x="1" y="113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1" y="112"/>
                    </a:lnTo>
                    <a:lnTo>
                      <a:pt x="1" y="111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1" y="109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1" y="104"/>
                    </a:lnTo>
                    <a:lnTo>
                      <a:pt x="1" y="103"/>
                    </a:lnTo>
                    <a:lnTo>
                      <a:pt x="2" y="102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6" y="96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5" y="94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2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7" y="89"/>
                    </a:lnTo>
                    <a:lnTo>
                      <a:pt x="7" y="88"/>
                    </a:lnTo>
                    <a:lnTo>
                      <a:pt x="7" y="87"/>
                    </a:lnTo>
                    <a:lnTo>
                      <a:pt x="6" y="87"/>
                    </a:lnTo>
                    <a:lnTo>
                      <a:pt x="6" y="86"/>
                    </a:lnTo>
                    <a:lnTo>
                      <a:pt x="6" y="85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8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1" y="83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5" y="81"/>
                    </a:lnTo>
                    <a:lnTo>
                      <a:pt x="16" y="81"/>
                    </a:lnTo>
                    <a:lnTo>
                      <a:pt x="17" y="81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2"/>
                    </a:lnTo>
                    <a:lnTo>
                      <a:pt x="18" y="71"/>
                    </a:lnTo>
                    <a:lnTo>
                      <a:pt x="18" y="70"/>
                    </a:lnTo>
                    <a:lnTo>
                      <a:pt x="19" y="70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2" y="59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3" y="55"/>
                    </a:lnTo>
                    <a:lnTo>
                      <a:pt x="22" y="55"/>
                    </a:lnTo>
                    <a:lnTo>
                      <a:pt x="20" y="55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8" y="50"/>
                    </a:lnTo>
                    <a:lnTo>
                      <a:pt x="18" y="49"/>
                    </a:lnTo>
                    <a:lnTo>
                      <a:pt x="17" y="49"/>
                    </a:lnTo>
                    <a:lnTo>
                      <a:pt x="17" y="47"/>
                    </a:lnTo>
                    <a:lnTo>
                      <a:pt x="17" y="46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5" name="Freeform 107"/>
              <p:cNvSpPr>
                <a:spLocks/>
              </p:cNvSpPr>
              <p:nvPr/>
            </p:nvSpPr>
            <p:spPr bwMode="auto">
              <a:xfrm>
                <a:off x="2959100" y="1657350"/>
                <a:ext cx="461963" cy="368300"/>
              </a:xfrm>
              <a:custGeom>
                <a:avLst/>
                <a:gdLst>
                  <a:gd name="T0" fmla="*/ 51 w 291"/>
                  <a:gd name="T1" fmla="*/ 1 h 232"/>
                  <a:gd name="T2" fmla="*/ 75 w 291"/>
                  <a:gd name="T3" fmla="*/ 1 h 232"/>
                  <a:gd name="T4" fmla="*/ 91 w 291"/>
                  <a:gd name="T5" fmla="*/ 6 h 232"/>
                  <a:gd name="T6" fmla="*/ 91 w 291"/>
                  <a:gd name="T7" fmla="*/ 34 h 232"/>
                  <a:gd name="T8" fmla="*/ 93 w 291"/>
                  <a:gd name="T9" fmla="*/ 53 h 232"/>
                  <a:gd name="T10" fmla="*/ 106 w 291"/>
                  <a:gd name="T11" fmla="*/ 62 h 232"/>
                  <a:gd name="T12" fmla="*/ 119 w 291"/>
                  <a:gd name="T13" fmla="*/ 71 h 232"/>
                  <a:gd name="T14" fmla="*/ 130 w 291"/>
                  <a:gd name="T15" fmla="*/ 58 h 232"/>
                  <a:gd name="T16" fmla="*/ 143 w 291"/>
                  <a:gd name="T17" fmla="*/ 50 h 232"/>
                  <a:gd name="T18" fmla="*/ 153 w 291"/>
                  <a:gd name="T19" fmla="*/ 39 h 232"/>
                  <a:gd name="T20" fmla="*/ 166 w 291"/>
                  <a:gd name="T21" fmla="*/ 39 h 232"/>
                  <a:gd name="T22" fmla="*/ 180 w 291"/>
                  <a:gd name="T23" fmla="*/ 43 h 232"/>
                  <a:gd name="T24" fmla="*/ 198 w 291"/>
                  <a:gd name="T25" fmla="*/ 52 h 232"/>
                  <a:gd name="T26" fmla="*/ 206 w 291"/>
                  <a:gd name="T27" fmla="*/ 59 h 232"/>
                  <a:gd name="T28" fmla="*/ 217 w 291"/>
                  <a:gd name="T29" fmla="*/ 71 h 232"/>
                  <a:gd name="T30" fmla="*/ 229 w 291"/>
                  <a:gd name="T31" fmla="*/ 83 h 232"/>
                  <a:gd name="T32" fmla="*/ 239 w 291"/>
                  <a:gd name="T33" fmla="*/ 90 h 232"/>
                  <a:gd name="T34" fmla="*/ 255 w 291"/>
                  <a:gd name="T35" fmla="*/ 92 h 232"/>
                  <a:gd name="T36" fmla="*/ 268 w 291"/>
                  <a:gd name="T37" fmla="*/ 100 h 232"/>
                  <a:gd name="T38" fmla="*/ 274 w 291"/>
                  <a:gd name="T39" fmla="*/ 124 h 232"/>
                  <a:gd name="T40" fmla="*/ 282 w 291"/>
                  <a:gd name="T41" fmla="*/ 135 h 232"/>
                  <a:gd name="T42" fmla="*/ 291 w 291"/>
                  <a:gd name="T43" fmla="*/ 155 h 232"/>
                  <a:gd name="T44" fmla="*/ 290 w 291"/>
                  <a:gd name="T45" fmla="*/ 177 h 232"/>
                  <a:gd name="T46" fmla="*/ 287 w 291"/>
                  <a:gd name="T47" fmla="*/ 189 h 232"/>
                  <a:gd name="T48" fmla="*/ 266 w 291"/>
                  <a:gd name="T49" fmla="*/ 203 h 232"/>
                  <a:gd name="T50" fmla="*/ 211 w 291"/>
                  <a:gd name="T51" fmla="*/ 204 h 232"/>
                  <a:gd name="T52" fmla="*/ 172 w 291"/>
                  <a:gd name="T53" fmla="*/ 211 h 232"/>
                  <a:gd name="T54" fmla="*/ 165 w 291"/>
                  <a:gd name="T55" fmla="*/ 205 h 232"/>
                  <a:gd name="T56" fmla="*/ 157 w 291"/>
                  <a:gd name="T57" fmla="*/ 201 h 232"/>
                  <a:gd name="T58" fmla="*/ 146 w 291"/>
                  <a:gd name="T59" fmla="*/ 202 h 232"/>
                  <a:gd name="T60" fmla="*/ 143 w 291"/>
                  <a:gd name="T61" fmla="*/ 193 h 232"/>
                  <a:gd name="T62" fmla="*/ 135 w 291"/>
                  <a:gd name="T63" fmla="*/ 189 h 232"/>
                  <a:gd name="T64" fmla="*/ 126 w 291"/>
                  <a:gd name="T65" fmla="*/ 188 h 232"/>
                  <a:gd name="T66" fmla="*/ 119 w 291"/>
                  <a:gd name="T67" fmla="*/ 194 h 232"/>
                  <a:gd name="T68" fmla="*/ 117 w 291"/>
                  <a:gd name="T69" fmla="*/ 206 h 232"/>
                  <a:gd name="T70" fmla="*/ 112 w 291"/>
                  <a:gd name="T71" fmla="*/ 214 h 232"/>
                  <a:gd name="T72" fmla="*/ 103 w 291"/>
                  <a:gd name="T73" fmla="*/ 221 h 232"/>
                  <a:gd name="T74" fmla="*/ 90 w 291"/>
                  <a:gd name="T75" fmla="*/ 231 h 232"/>
                  <a:gd name="T76" fmla="*/ 75 w 291"/>
                  <a:gd name="T77" fmla="*/ 223 h 232"/>
                  <a:gd name="T78" fmla="*/ 66 w 291"/>
                  <a:gd name="T79" fmla="*/ 206 h 232"/>
                  <a:gd name="T80" fmla="*/ 52 w 291"/>
                  <a:gd name="T81" fmla="*/ 194 h 232"/>
                  <a:gd name="T82" fmla="*/ 40 w 291"/>
                  <a:gd name="T83" fmla="*/ 180 h 232"/>
                  <a:gd name="T84" fmla="*/ 24 w 291"/>
                  <a:gd name="T85" fmla="*/ 161 h 232"/>
                  <a:gd name="T86" fmla="*/ 14 w 291"/>
                  <a:gd name="T87" fmla="*/ 146 h 232"/>
                  <a:gd name="T88" fmla="*/ 18 w 291"/>
                  <a:gd name="T89" fmla="*/ 115 h 232"/>
                  <a:gd name="T90" fmla="*/ 19 w 291"/>
                  <a:gd name="T91" fmla="*/ 92 h 232"/>
                  <a:gd name="T92" fmla="*/ 11 w 291"/>
                  <a:gd name="T93" fmla="*/ 75 h 232"/>
                  <a:gd name="T94" fmla="*/ 19 w 291"/>
                  <a:gd name="T95" fmla="*/ 71 h 232"/>
                  <a:gd name="T96" fmla="*/ 26 w 291"/>
                  <a:gd name="T97" fmla="*/ 66 h 232"/>
                  <a:gd name="T98" fmla="*/ 28 w 291"/>
                  <a:gd name="T99" fmla="*/ 56 h 232"/>
                  <a:gd name="T100" fmla="*/ 28 w 291"/>
                  <a:gd name="T101" fmla="*/ 46 h 232"/>
                  <a:gd name="T102" fmla="*/ 31 w 291"/>
                  <a:gd name="T103" fmla="*/ 40 h 232"/>
                  <a:gd name="T104" fmla="*/ 27 w 291"/>
                  <a:gd name="T105" fmla="*/ 34 h 232"/>
                  <a:gd name="T106" fmla="*/ 17 w 291"/>
                  <a:gd name="T107" fmla="*/ 29 h 232"/>
                  <a:gd name="T108" fmla="*/ 6 w 291"/>
                  <a:gd name="T109" fmla="*/ 27 h 232"/>
                  <a:gd name="T110" fmla="*/ 3 w 291"/>
                  <a:gd name="T111" fmla="*/ 19 h 232"/>
                  <a:gd name="T112" fmla="*/ 5 w 291"/>
                  <a:gd name="T113" fmla="*/ 8 h 232"/>
                  <a:gd name="T114" fmla="*/ 0 w 291"/>
                  <a:gd name="T115" fmla="*/ 1 h 232"/>
                  <a:gd name="T116" fmla="*/ 32 w 291"/>
                  <a:gd name="T11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1" h="232">
                    <a:moveTo>
                      <a:pt x="33" y="0"/>
                    </a:moveTo>
                    <a:lnTo>
                      <a:pt x="34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9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51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69" y="1"/>
                    </a:lnTo>
                    <a:lnTo>
                      <a:pt x="71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1" y="3"/>
                    </a:lnTo>
                    <a:lnTo>
                      <a:pt x="91" y="6"/>
                    </a:lnTo>
                    <a:lnTo>
                      <a:pt x="91" y="8"/>
                    </a:lnTo>
                    <a:lnTo>
                      <a:pt x="91" y="19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1" y="26"/>
                    </a:lnTo>
                    <a:lnTo>
                      <a:pt x="91" y="26"/>
                    </a:lnTo>
                    <a:lnTo>
                      <a:pt x="91" y="28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91" y="34"/>
                    </a:lnTo>
                    <a:lnTo>
                      <a:pt x="91" y="35"/>
                    </a:lnTo>
                    <a:lnTo>
                      <a:pt x="91" y="37"/>
                    </a:lnTo>
                    <a:lnTo>
                      <a:pt x="91" y="41"/>
                    </a:lnTo>
                    <a:lnTo>
                      <a:pt x="91" y="42"/>
                    </a:lnTo>
                    <a:lnTo>
                      <a:pt x="91" y="43"/>
                    </a:lnTo>
                    <a:lnTo>
                      <a:pt x="91" y="44"/>
                    </a:lnTo>
                    <a:lnTo>
                      <a:pt x="91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3"/>
                    </a:lnTo>
                    <a:lnTo>
                      <a:pt x="93" y="53"/>
                    </a:lnTo>
                    <a:lnTo>
                      <a:pt x="95" y="53"/>
                    </a:lnTo>
                    <a:lnTo>
                      <a:pt x="95" y="54"/>
                    </a:lnTo>
                    <a:lnTo>
                      <a:pt x="95" y="59"/>
                    </a:lnTo>
                    <a:lnTo>
                      <a:pt x="97" y="59"/>
                    </a:lnTo>
                    <a:lnTo>
                      <a:pt x="99" y="59"/>
                    </a:lnTo>
                    <a:lnTo>
                      <a:pt x="100" y="59"/>
                    </a:lnTo>
                    <a:lnTo>
                      <a:pt x="102" y="59"/>
                    </a:lnTo>
                    <a:lnTo>
                      <a:pt x="103" y="59"/>
                    </a:lnTo>
                    <a:lnTo>
                      <a:pt x="103" y="61"/>
                    </a:lnTo>
                    <a:lnTo>
                      <a:pt x="103" y="62"/>
                    </a:lnTo>
                    <a:lnTo>
                      <a:pt x="106" y="62"/>
                    </a:lnTo>
                    <a:lnTo>
                      <a:pt x="109" y="62"/>
                    </a:lnTo>
                    <a:lnTo>
                      <a:pt x="111" y="62"/>
                    </a:lnTo>
                    <a:lnTo>
                      <a:pt x="116" y="62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16" y="67"/>
                    </a:lnTo>
                    <a:lnTo>
                      <a:pt x="117" y="67"/>
                    </a:lnTo>
                    <a:lnTo>
                      <a:pt x="118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69"/>
                    </a:lnTo>
                    <a:lnTo>
                      <a:pt x="128" y="69"/>
                    </a:lnTo>
                    <a:lnTo>
                      <a:pt x="129" y="69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30" y="60"/>
                    </a:lnTo>
                    <a:lnTo>
                      <a:pt x="130" y="58"/>
                    </a:lnTo>
                    <a:lnTo>
                      <a:pt x="130" y="57"/>
                    </a:lnTo>
                    <a:lnTo>
                      <a:pt x="133" y="57"/>
                    </a:lnTo>
                    <a:lnTo>
                      <a:pt x="135" y="57"/>
                    </a:lnTo>
                    <a:lnTo>
                      <a:pt x="135" y="54"/>
                    </a:lnTo>
                    <a:lnTo>
                      <a:pt x="136" y="54"/>
                    </a:lnTo>
                    <a:lnTo>
                      <a:pt x="137" y="54"/>
                    </a:lnTo>
                    <a:lnTo>
                      <a:pt x="137" y="53"/>
                    </a:lnTo>
                    <a:lnTo>
                      <a:pt x="138" y="53"/>
                    </a:lnTo>
                    <a:lnTo>
                      <a:pt x="138" y="50"/>
                    </a:lnTo>
                    <a:lnTo>
                      <a:pt x="142" y="50"/>
                    </a:lnTo>
                    <a:lnTo>
                      <a:pt x="143" y="50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6" y="41"/>
                    </a:lnTo>
                    <a:lnTo>
                      <a:pt x="146" y="41"/>
                    </a:lnTo>
                    <a:lnTo>
                      <a:pt x="148" y="41"/>
                    </a:lnTo>
                    <a:lnTo>
                      <a:pt x="151" y="41"/>
                    </a:lnTo>
                    <a:lnTo>
                      <a:pt x="151" y="40"/>
                    </a:lnTo>
                    <a:lnTo>
                      <a:pt x="151" y="39"/>
                    </a:lnTo>
                    <a:lnTo>
                      <a:pt x="153" y="39"/>
                    </a:lnTo>
                    <a:lnTo>
                      <a:pt x="153" y="37"/>
                    </a:lnTo>
                    <a:lnTo>
                      <a:pt x="155" y="37"/>
                    </a:lnTo>
                    <a:lnTo>
                      <a:pt x="157" y="37"/>
                    </a:lnTo>
                    <a:lnTo>
                      <a:pt x="159" y="37"/>
                    </a:lnTo>
                    <a:lnTo>
                      <a:pt x="160" y="37"/>
                    </a:lnTo>
                    <a:lnTo>
                      <a:pt x="161" y="37"/>
                    </a:lnTo>
                    <a:lnTo>
                      <a:pt x="161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4" y="39"/>
                    </a:lnTo>
                    <a:lnTo>
                      <a:pt x="166" y="39"/>
                    </a:lnTo>
                    <a:lnTo>
                      <a:pt x="168" y="39"/>
                    </a:lnTo>
                    <a:lnTo>
                      <a:pt x="171" y="39"/>
                    </a:lnTo>
                    <a:lnTo>
                      <a:pt x="174" y="40"/>
                    </a:lnTo>
                    <a:lnTo>
                      <a:pt x="176" y="40"/>
                    </a:lnTo>
                    <a:lnTo>
                      <a:pt x="176" y="41"/>
                    </a:lnTo>
                    <a:lnTo>
                      <a:pt x="177" y="41"/>
                    </a:lnTo>
                    <a:lnTo>
                      <a:pt x="178" y="41"/>
                    </a:lnTo>
                    <a:lnTo>
                      <a:pt x="178" y="42"/>
                    </a:lnTo>
                    <a:lnTo>
                      <a:pt x="178" y="43"/>
                    </a:lnTo>
                    <a:lnTo>
                      <a:pt x="179" y="43"/>
                    </a:lnTo>
                    <a:lnTo>
                      <a:pt x="180" y="43"/>
                    </a:lnTo>
                    <a:lnTo>
                      <a:pt x="181" y="43"/>
                    </a:lnTo>
                    <a:lnTo>
                      <a:pt x="182" y="43"/>
                    </a:lnTo>
                    <a:lnTo>
                      <a:pt x="182" y="45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90" y="45"/>
                    </a:lnTo>
                    <a:lnTo>
                      <a:pt x="193" y="45"/>
                    </a:lnTo>
                    <a:lnTo>
                      <a:pt x="193" y="52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8" y="52"/>
                    </a:lnTo>
                    <a:lnTo>
                      <a:pt x="198" y="53"/>
                    </a:lnTo>
                    <a:lnTo>
                      <a:pt x="200" y="53"/>
                    </a:lnTo>
                    <a:lnTo>
                      <a:pt x="202" y="53"/>
                    </a:lnTo>
                    <a:lnTo>
                      <a:pt x="202" y="54"/>
                    </a:lnTo>
                    <a:lnTo>
                      <a:pt x="203" y="54"/>
                    </a:lnTo>
                    <a:lnTo>
                      <a:pt x="204" y="54"/>
                    </a:lnTo>
                    <a:lnTo>
                      <a:pt x="205" y="54"/>
                    </a:lnTo>
                    <a:lnTo>
                      <a:pt x="205" y="57"/>
                    </a:lnTo>
                    <a:lnTo>
                      <a:pt x="205" y="58"/>
                    </a:lnTo>
                    <a:lnTo>
                      <a:pt x="205" y="59"/>
                    </a:lnTo>
                    <a:lnTo>
                      <a:pt x="206" y="59"/>
                    </a:lnTo>
                    <a:lnTo>
                      <a:pt x="207" y="59"/>
                    </a:lnTo>
                    <a:lnTo>
                      <a:pt x="210" y="59"/>
                    </a:lnTo>
                    <a:lnTo>
                      <a:pt x="210" y="62"/>
                    </a:lnTo>
                    <a:lnTo>
                      <a:pt x="210" y="64"/>
                    </a:lnTo>
                    <a:lnTo>
                      <a:pt x="212" y="64"/>
                    </a:lnTo>
                    <a:lnTo>
                      <a:pt x="212" y="65"/>
                    </a:lnTo>
                    <a:lnTo>
                      <a:pt x="212" y="67"/>
                    </a:lnTo>
                    <a:lnTo>
                      <a:pt x="216" y="67"/>
                    </a:lnTo>
                    <a:lnTo>
                      <a:pt x="217" y="67"/>
                    </a:lnTo>
                    <a:lnTo>
                      <a:pt x="217" y="70"/>
                    </a:lnTo>
                    <a:lnTo>
                      <a:pt x="217" y="71"/>
                    </a:lnTo>
                    <a:lnTo>
                      <a:pt x="220" y="71"/>
                    </a:lnTo>
                    <a:lnTo>
                      <a:pt x="220" y="75"/>
                    </a:lnTo>
                    <a:lnTo>
                      <a:pt x="222" y="76"/>
                    </a:lnTo>
                    <a:lnTo>
                      <a:pt x="222" y="77"/>
                    </a:lnTo>
                    <a:lnTo>
                      <a:pt x="225" y="77"/>
                    </a:lnTo>
                    <a:lnTo>
                      <a:pt x="225" y="79"/>
                    </a:lnTo>
                    <a:lnTo>
                      <a:pt x="226" y="79"/>
                    </a:lnTo>
                    <a:lnTo>
                      <a:pt x="228" y="79"/>
                    </a:lnTo>
                    <a:lnTo>
                      <a:pt x="228" y="81"/>
                    </a:lnTo>
                    <a:lnTo>
                      <a:pt x="228" y="83"/>
                    </a:lnTo>
                    <a:lnTo>
                      <a:pt x="229" y="83"/>
                    </a:lnTo>
                    <a:lnTo>
                      <a:pt x="229" y="84"/>
                    </a:lnTo>
                    <a:lnTo>
                      <a:pt x="229" y="85"/>
                    </a:lnTo>
                    <a:lnTo>
                      <a:pt x="231" y="85"/>
                    </a:lnTo>
                    <a:lnTo>
                      <a:pt x="233" y="85"/>
                    </a:lnTo>
                    <a:lnTo>
                      <a:pt x="233" y="86"/>
                    </a:lnTo>
                    <a:lnTo>
                      <a:pt x="233" y="87"/>
                    </a:lnTo>
                    <a:lnTo>
                      <a:pt x="236" y="87"/>
                    </a:lnTo>
                    <a:lnTo>
                      <a:pt x="237" y="87"/>
                    </a:lnTo>
                    <a:lnTo>
                      <a:pt x="237" y="88"/>
                    </a:lnTo>
                    <a:lnTo>
                      <a:pt x="237" y="90"/>
                    </a:lnTo>
                    <a:lnTo>
                      <a:pt x="239" y="90"/>
                    </a:lnTo>
                    <a:lnTo>
                      <a:pt x="240" y="90"/>
                    </a:lnTo>
                    <a:lnTo>
                      <a:pt x="241" y="90"/>
                    </a:lnTo>
                    <a:lnTo>
                      <a:pt x="241" y="91"/>
                    </a:lnTo>
                    <a:lnTo>
                      <a:pt x="241" y="92"/>
                    </a:lnTo>
                    <a:lnTo>
                      <a:pt x="242" y="92"/>
                    </a:lnTo>
                    <a:lnTo>
                      <a:pt x="243" y="92"/>
                    </a:lnTo>
                    <a:lnTo>
                      <a:pt x="245" y="92"/>
                    </a:lnTo>
                    <a:lnTo>
                      <a:pt x="249" y="92"/>
                    </a:lnTo>
                    <a:lnTo>
                      <a:pt x="251" y="92"/>
                    </a:lnTo>
                    <a:lnTo>
                      <a:pt x="254" y="92"/>
                    </a:lnTo>
                    <a:lnTo>
                      <a:pt x="255" y="92"/>
                    </a:lnTo>
                    <a:lnTo>
                      <a:pt x="256" y="92"/>
                    </a:lnTo>
                    <a:lnTo>
                      <a:pt x="256" y="94"/>
                    </a:lnTo>
                    <a:lnTo>
                      <a:pt x="258" y="94"/>
                    </a:lnTo>
                    <a:lnTo>
                      <a:pt x="259" y="94"/>
                    </a:lnTo>
                    <a:lnTo>
                      <a:pt x="260" y="94"/>
                    </a:lnTo>
                    <a:lnTo>
                      <a:pt x="260" y="99"/>
                    </a:lnTo>
                    <a:lnTo>
                      <a:pt x="260" y="100"/>
                    </a:lnTo>
                    <a:lnTo>
                      <a:pt x="262" y="100"/>
                    </a:lnTo>
                    <a:lnTo>
                      <a:pt x="264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68" y="104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1"/>
                    </a:lnTo>
                    <a:lnTo>
                      <a:pt x="271" y="111"/>
                    </a:lnTo>
                    <a:lnTo>
                      <a:pt x="271" y="112"/>
                    </a:lnTo>
                    <a:lnTo>
                      <a:pt x="271" y="116"/>
                    </a:lnTo>
                    <a:lnTo>
                      <a:pt x="271" y="118"/>
                    </a:lnTo>
                    <a:lnTo>
                      <a:pt x="271" y="119"/>
                    </a:lnTo>
                    <a:lnTo>
                      <a:pt x="274" y="119"/>
                    </a:lnTo>
                    <a:lnTo>
                      <a:pt x="274" y="124"/>
                    </a:lnTo>
                    <a:lnTo>
                      <a:pt x="275" y="124"/>
                    </a:lnTo>
                    <a:lnTo>
                      <a:pt x="276" y="124"/>
                    </a:lnTo>
                    <a:lnTo>
                      <a:pt x="276" y="128"/>
                    </a:lnTo>
                    <a:lnTo>
                      <a:pt x="279" y="128"/>
                    </a:lnTo>
                    <a:lnTo>
                      <a:pt x="279" y="129"/>
                    </a:lnTo>
                    <a:lnTo>
                      <a:pt x="279" y="132"/>
                    </a:lnTo>
                    <a:lnTo>
                      <a:pt x="279" y="133"/>
                    </a:lnTo>
                    <a:lnTo>
                      <a:pt x="281" y="133"/>
                    </a:lnTo>
                    <a:lnTo>
                      <a:pt x="281" y="134"/>
                    </a:lnTo>
                    <a:lnTo>
                      <a:pt x="282" y="134"/>
                    </a:lnTo>
                    <a:lnTo>
                      <a:pt x="282" y="135"/>
                    </a:lnTo>
                    <a:lnTo>
                      <a:pt x="283" y="135"/>
                    </a:lnTo>
                    <a:lnTo>
                      <a:pt x="283" y="137"/>
                    </a:lnTo>
                    <a:lnTo>
                      <a:pt x="285" y="137"/>
                    </a:lnTo>
                    <a:lnTo>
                      <a:pt x="285" y="139"/>
                    </a:lnTo>
                    <a:lnTo>
                      <a:pt x="289" y="139"/>
                    </a:lnTo>
                    <a:lnTo>
                      <a:pt x="289" y="143"/>
                    </a:lnTo>
                    <a:lnTo>
                      <a:pt x="289" y="145"/>
                    </a:lnTo>
                    <a:lnTo>
                      <a:pt x="289" y="147"/>
                    </a:lnTo>
                    <a:lnTo>
                      <a:pt x="291" y="147"/>
                    </a:lnTo>
                    <a:lnTo>
                      <a:pt x="291" y="154"/>
                    </a:lnTo>
                    <a:lnTo>
                      <a:pt x="291" y="155"/>
                    </a:lnTo>
                    <a:lnTo>
                      <a:pt x="290" y="155"/>
                    </a:lnTo>
                    <a:lnTo>
                      <a:pt x="289" y="161"/>
                    </a:lnTo>
                    <a:lnTo>
                      <a:pt x="289" y="162"/>
                    </a:lnTo>
                    <a:lnTo>
                      <a:pt x="289" y="162"/>
                    </a:lnTo>
                    <a:lnTo>
                      <a:pt x="289" y="164"/>
                    </a:lnTo>
                    <a:lnTo>
                      <a:pt x="289" y="166"/>
                    </a:lnTo>
                    <a:lnTo>
                      <a:pt x="289" y="170"/>
                    </a:lnTo>
                    <a:lnTo>
                      <a:pt x="289" y="171"/>
                    </a:lnTo>
                    <a:lnTo>
                      <a:pt x="289" y="174"/>
                    </a:lnTo>
                    <a:lnTo>
                      <a:pt x="290" y="176"/>
                    </a:lnTo>
                    <a:lnTo>
                      <a:pt x="290" y="177"/>
                    </a:lnTo>
                    <a:lnTo>
                      <a:pt x="290" y="179"/>
                    </a:lnTo>
                    <a:lnTo>
                      <a:pt x="289" y="180"/>
                    </a:lnTo>
                    <a:lnTo>
                      <a:pt x="289" y="183"/>
                    </a:lnTo>
                    <a:lnTo>
                      <a:pt x="289" y="184"/>
                    </a:lnTo>
                    <a:lnTo>
                      <a:pt x="289" y="185"/>
                    </a:lnTo>
                    <a:lnTo>
                      <a:pt x="289" y="186"/>
                    </a:lnTo>
                    <a:lnTo>
                      <a:pt x="289" y="187"/>
                    </a:lnTo>
                    <a:lnTo>
                      <a:pt x="288" y="187"/>
                    </a:lnTo>
                    <a:lnTo>
                      <a:pt x="287" y="187"/>
                    </a:lnTo>
                    <a:lnTo>
                      <a:pt x="287" y="188"/>
                    </a:lnTo>
                    <a:lnTo>
                      <a:pt x="287" y="189"/>
                    </a:lnTo>
                    <a:lnTo>
                      <a:pt x="287" y="191"/>
                    </a:lnTo>
                    <a:lnTo>
                      <a:pt x="285" y="191"/>
                    </a:lnTo>
                    <a:lnTo>
                      <a:pt x="285" y="195"/>
                    </a:lnTo>
                    <a:lnTo>
                      <a:pt x="282" y="195"/>
                    </a:lnTo>
                    <a:lnTo>
                      <a:pt x="282" y="200"/>
                    </a:lnTo>
                    <a:lnTo>
                      <a:pt x="282" y="203"/>
                    </a:lnTo>
                    <a:lnTo>
                      <a:pt x="277" y="203"/>
                    </a:lnTo>
                    <a:lnTo>
                      <a:pt x="274" y="203"/>
                    </a:lnTo>
                    <a:lnTo>
                      <a:pt x="271" y="203"/>
                    </a:lnTo>
                    <a:lnTo>
                      <a:pt x="270" y="203"/>
                    </a:lnTo>
                    <a:lnTo>
                      <a:pt x="266" y="203"/>
                    </a:lnTo>
                    <a:lnTo>
                      <a:pt x="263" y="203"/>
                    </a:lnTo>
                    <a:lnTo>
                      <a:pt x="262" y="203"/>
                    </a:lnTo>
                    <a:lnTo>
                      <a:pt x="260" y="203"/>
                    </a:lnTo>
                    <a:lnTo>
                      <a:pt x="253" y="203"/>
                    </a:lnTo>
                    <a:lnTo>
                      <a:pt x="241" y="203"/>
                    </a:lnTo>
                    <a:lnTo>
                      <a:pt x="233" y="203"/>
                    </a:lnTo>
                    <a:lnTo>
                      <a:pt x="223" y="203"/>
                    </a:lnTo>
                    <a:lnTo>
                      <a:pt x="219" y="203"/>
                    </a:lnTo>
                    <a:lnTo>
                      <a:pt x="215" y="203"/>
                    </a:lnTo>
                    <a:lnTo>
                      <a:pt x="215" y="204"/>
                    </a:lnTo>
                    <a:lnTo>
                      <a:pt x="211" y="204"/>
                    </a:lnTo>
                    <a:lnTo>
                      <a:pt x="207" y="204"/>
                    </a:lnTo>
                    <a:lnTo>
                      <a:pt x="202" y="204"/>
                    </a:lnTo>
                    <a:lnTo>
                      <a:pt x="200" y="203"/>
                    </a:lnTo>
                    <a:lnTo>
                      <a:pt x="198" y="203"/>
                    </a:lnTo>
                    <a:lnTo>
                      <a:pt x="176" y="203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09"/>
                    </a:lnTo>
                    <a:lnTo>
                      <a:pt x="173" y="210"/>
                    </a:lnTo>
                    <a:lnTo>
                      <a:pt x="173" y="210"/>
                    </a:lnTo>
                    <a:lnTo>
                      <a:pt x="172" y="211"/>
                    </a:lnTo>
                    <a:lnTo>
                      <a:pt x="171" y="211"/>
                    </a:lnTo>
                    <a:lnTo>
                      <a:pt x="171" y="212"/>
                    </a:lnTo>
                    <a:lnTo>
                      <a:pt x="170" y="211"/>
                    </a:lnTo>
                    <a:lnTo>
                      <a:pt x="170" y="210"/>
                    </a:lnTo>
                    <a:lnTo>
                      <a:pt x="169" y="210"/>
                    </a:lnTo>
                    <a:lnTo>
                      <a:pt x="169" y="209"/>
                    </a:lnTo>
                    <a:lnTo>
                      <a:pt x="168" y="208"/>
                    </a:lnTo>
                    <a:lnTo>
                      <a:pt x="166" y="208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5" y="205"/>
                    </a:lnTo>
                    <a:lnTo>
                      <a:pt x="164" y="205"/>
                    </a:lnTo>
                    <a:lnTo>
                      <a:pt x="164" y="204"/>
                    </a:lnTo>
                    <a:lnTo>
                      <a:pt x="163" y="204"/>
                    </a:lnTo>
                    <a:lnTo>
                      <a:pt x="163" y="203"/>
                    </a:lnTo>
                    <a:lnTo>
                      <a:pt x="162" y="203"/>
                    </a:lnTo>
                    <a:lnTo>
                      <a:pt x="161" y="203"/>
                    </a:lnTo>
                    <a:lnTo>
                      <a:pt x="160" y="203"/>
                    </a:lnTo>
                    <a:lnTo>
                      <a:pt x="159" y="203"/>
                    </a:lnTo>
                    <a:lnTo>
                      <a:pt x="159" y="202"/>
                    </a:lnTo>
                    <a:lnTo>
                      <a:pt x="157" y="202"/>
                    </a:lnTo>
                    <a:lnTo>
                      <a:pt x="157" y="201"/>
                    </a:lnTo>
                    <a:lnTo>
                      <a:pt x="156" y="201"/>
                    </a:lnTo>
                    <a:lnTo>
                      <a:pt x="156" y="200"/>
                    </a:lnTo>
                    <a:lnTo>
                      <a:pt x="155" y="200"/>
                    </a:lnTo>
                    <a:lnTo>
                      <a:pt x="154" y="200"/>
                    </a:lnTo>
                    <a:lnTo>
                      <a:pt x="152" y="200"/>
                    </a:lnTo>
                    <a:lnTo>
                      <a:pt x="151" y="201"/>
                    </a:lnTo>
                    <a:lnTo>
                      <a:pt x="151" y="202"/>
                    </a:lnTo>
                    <a:lnTo>
                      <a:pt x="150" y="202"/>
                    </a:lnTo>
                    <a:lnTo>
                      <a:pt x="148" y="202"/>
                    </a:lnTo>
                    <a:lnTo>
                      <a:pt x="147" y="202"/>
                    </a:lnTo>
                    <a:lnTo>
                      <a:pt x="146" y="202"/>
                    </a:lnTo>
                    <a:lnTo>
                      <a:pt x="146" y="201"/>
                    </a:lnTo>
                    <a:lnTo>
                      <a:pt x="146" y="200"/>
                    </a:lnTo>
                    <a:lnTo>
                      <a:pt x="146" y="200"/>
                    </a:lnTo>
                    <a:lnTo>
                      <a:pt x="145" y="198"/>
                    </a:lnTo>
                    <a:lnTo>
                      <a:pt x="145" y="200"/>
                    </a:lnTo>
                    <a:lnTo>
                      <a:pt x="144" y="198"/>
                    </a:lnTo>
                    <a:lnTo>
                      <a:pt x="144" y="197"/>
                    </a:lnTo>
                    <a:lnTo>
                      <a:pt x="143" y="196"/>
                    </a:lnTo>
                    <a:lnTo>
                      <a:pt x="143" y="195"/>
                    </a:lnTo>
                    <a:lnTo>
                      <a:pt x="143" y="194"/>
                    </a:lnTo>
                    <a:lnTo>
                      <a:pt x="143" y="193"/>
                    </a:lnTo>
                    <a:lnTo>
                      <a:pt x="143" y="192"/>
                    </a:lnTo>
                    <a:lnTo>
                      <a:pt x="142" y="193"/>
                    </a:lnTo>
                    <a:lnTo>
                      <a:pt x="140" y="193"/>
                    </a:lnTo>
                    <a:lnTo>
                      <a:pt x="139" y="192"/>
                    </a:lnTo>
                    <a:lnTo>
                      <a:pt x="138" y="192"/>
                    </a:lnTo>
                    <a:lnTo>
                      <a:pt x="137" y="192"/>
                    </a:lnTo>
                    <a:lnTo>
                      <a:pt x="137" y="191"/>
                    </a:lnTo>
                    <a:lnTo>
                      <a:pt x="136" y="191"/>
                    </a:lnTo>
                    <a:lnTo>
                      <a:pt x="136" y="189"/>
                    </a:lnTo>
                    <a:lnTo>
                      <a:pt x="136" y="189"/>
                    </a:lnTo>
                    <a:lnTo>
                      <a:pt x="135" y="189"/>
                    </a:lnTo>
                    <a:lnTo>
                      <a:pt x="134" y="188"/>
                    </a:lnTo>
                    <a:lnTo>
                      <a:pt x="134" y="187"/>
                    </a:lnTo>
                    <a:lnTo>
                      <a:pt x="133" y="186"/>
                    </a:lnTo>
                    <a:lnTo>
                      <a:pt x="131" y="186"/>
                    </a:lnTo>
                    <a:lnTo>
                      <a:pt x="131" y="185"/>
                    </a:lnTo>
                    <a:lnTo>
                      <a:pt x="130" y="185"/>
                    </a:lnTo>
                    <a:lnTo>
                      <a:pt x="129" y="186"/>
                    </a:lnTo>
                    <a:lnTo>
                      <a:pt x="128" y="186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6" y="188"/>
                    </a:lnTo>
                    <a:lnTo>
                      <a:pt x="125" y="189"/>
                    </a:lnTo>
                    <a:lnTo>
                      <a:pt x="123" y="189"/>
                    </a:lnTo>
                    <a:lnTo>
                      <a:pt x="122" y="189"/>
                    </a:lnTo>
                    <a:lnTo>
                      <a:pt x="121" y="189"/>
                    </a:lnTo>
                    <a:lnTo>
                      <a:pt x="121" y="189"/>
                    </a:lnTo>
                    <a:lnTo>
                      <a:pt x="120" y="189"/>
                    </a:lnTo>
                    <a:lnTo>
                      <a:pt x="120" y="191"/>
                    </a:lnTo>
                    <a:lnTo>
                      <a:pt x="119" y="191"/>
                    </a:lnTo>
                    <a:lnTo>
                      <a:pt x="119" y="192"/>
                    </a:lnTo>
                    <a:lnTo>
                      <a:pt x="119" y="193"/>
                    </a:lnTo>
                    <a:lnTo>
                      <a:pt x="119" y="194"/>
                    </a:lnTo>
                    <a:lnTo>
                      <a:pt x="118" y="194"/>
                    </a:lnTo>
                    <a:lnTo>
                      <a:pt x="118" y="198"/>
                    </a:lnTo>
                    <a:lnTo>
                      <a:pt x="118" y="202"/>
                    </a:lnTo>
                    <a:lnTo>
                      <a:pt x="118" y="203"/>
                    </a:lnTo>
                    <a:lnTo>
                      <a:pt x="118" y="204"/>
                    </a:lnTo>
                    <a:lnTo>
                      <a:pt x="118" y="205"/>
                    </a:lnTo>
                    <a:lnTo>
                      <a:pt x="117" y="205"/>
                    </a:lnTo>
                    <a:lnTo>
                      <a:pt x="118" y="205"/>
                    </a:lnTo>
                    <a:lnTo>
                      <a:pt x="118" y="206"/>
                    </a:lnTo>
                    <a:lnTo>
                      <a:pt x="118" y="208"/>
                    </a:lnTo>
                    <a:lnTo>
                      <a:pt x="117" y="206"/>
                    </a:lnTo>
                    <a:lnTo>
                      <a:pt x="117" y="208"/>
                    </a:lnTo>
                    <a:lnTo>
                      <a:pt x="117" y="209"/>
                    </a:lnTo>
                    <a:lnTo>
                      <a:pt x="117" y="210"/>
                    </a:lnTo>
                    <a:lnTo>
                      <a:pt x="116" y="210"/>
                    </a:lnTo>
                    <a:lnTo>
                      <a:pt x="116" y="211"/>
                    </a:lnTo>
                    <a:lnTo>
                      <a:pt x="114" y="211"/>
                    </a:lnTo>
                    <a:lnTo>
                      <a:pt x="114" y="212"/>
                    </a:lnTo>
                    <a:lnTo>
                      <a:pt x="114" y="213"/>
                    </a:lnTo>
                    <a:lnTo>
                      <a:pt x="113" y="213"/>
                    </a:lnTo>
                    <a:lnTo>
                      <a:pt x="113" y="214"/>
                    </a:lnTo>
                    <a:lnTo>
                      <a:pt x="112" y="214"/>
                    </a:lnTo>
                    <a:lnTo>
                      <a:pt x="111" y="214"/>
                    </a:lnTo>
                    <a:lnTo>
                      <a:pt x="111" y="215"/>
                    </a:lnTo>
                    <a:lnTo>
                      <a:pt x="111" y="217"/>
                    </a:lnTo>
                    <a:lnTo>
                      <a:pt x="110" y="217"/>
                    </a:lnTo>
                    <a:lnTo>
                      <a:pt x="109" y="217"/>
                    </a:lnTo>
                    <a:lnTo>
                      <a:pt x="109" y="218"/>
                    </a:lnTo>
                    <a:lnTo>
                      <a:pt x="108" y="218"/>
                    </a:lnTo>
                    <a:lnTo>
                      <a:pt x="108" y="219"/>
                    </a:lnTo>
                    <a:lnTo>
                      <a:pt x="106" y="219"/>
                    </a:lnTo>
                    <a:lnTo>
                      <a:pt x="104" y="221"/>
                    </a:lnTo>
                    <a:lnTo>
                      <a:pt x="103" y="221"/>
                    </a:lnTo>
                    <a:lnTo>
                      <a:pt x="102" y="221"/>
                    </a:lnTo>
                    <a:lnTo>
                      <a:pt x="100" y="222"/>
                    </a:lnTo>
                    <a:lnTo>
                      <a:pt x="100" y="223"/>
                    </a:lnTo>
                    <a:lnTo>
                      <a:pt x="97" y="225"/>
                    </a:lnTo>
                    <a:lnTo>
                      <a:pt x="96" y="225"/>
                    </a:lnTo>
                    <a:lnTo>
                      <a:pt x="94" y="227"/>
                    </a:lnTo>
                    <a:lnTo>
                      <a:pt x="93" y="228"/>
                    </a:lnTo>
                    <a:lnTo>
                      <a:pt x="92" y="229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0" y="231"/>
                    </a:lnTo>
                    <a:lnTo>
                      <a:pt x="88" y="232"/>
                    </a:lnTo>
                    <a:lnTo>
                      <a:pt x="87" y="231"/>
                    </a:lnTo>
                    <a:lnTo>
                      <a:pt x="86" y="231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27"/>
                    </a:lnTo>
                    <a:lnTo>
                      <a:pt x="84" y="226"/>
                    </a:lnTo>
                    <a:lnTo>
                      <a:pt x="79" y="226"/>
                    </a:lnTo>
                    <a:lnTo>
                      <a:pt x="79" y="225"/>
                    </a:lnTo>
                    <a:lnTo>
                      <a:pt x="76" y="223"/>
                    </a:lnTo>
                    <a:lnTo>
                      <a:pt x="75" y="223"/>
                    </a:lnTo>
                    <a:lnTo>
                      <a:pt x="75" y="217"/>
                    </a:lnTo>
                    <a:lnTo>
                      <a:pt x="71" y="217"/>
                    </a:lnTo>
                    <a:lnTo>
                      <a:pt x="71" y="214"/>
                    </a:lnTo>
                    <a:lnTo>
                      <a:pt x="70" y="214"/>
                    </a:lnTo>
                    <a:lnTo>
                      <a:pt x="70" y="213"/>
                    </a:lnTo>
                    <a:lnTo>
                      <a:pt x="68" y="213"/>
                    </a:lnTo>
                    <a:lnTo>
                      <a:pt x="68" y="212"/>
                    </a:lnTo>
                    <a:lnTo>
                      <a:pt x="68" y="209"/>
                    </a:lnTo>
                    <a:lnTo>
                      <a:pt x="68" y="208"/>
                    </a:lnTo>
                    <a:lnTo>
                      <a:pt x="66" y="208"/>
                    </a:lnTo>
                    <a:lnTo>
                      <a:pt x="66" y="206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2" y="204"/>
                    </a:lnTo>
                    <a:lnTo>
                      <a:pt x="61" y="204"/>
                    </a:lnTo>
                    <a:lnTo>
                      <a:pt x="61" y="202"/>
                    </a:lnTo>
                    <a:lnTo>
                      <a:pt x="60" y="202"/>
                    </a:lnTo>
                    <a:lnTo>
                      <a:pt x="60" y="197"/>
                    </a:lnTo>
                    <a:lnTo>
                      <a:pt x="59" y="197"/>
                    </a:lnTo>
                    <a:lnTo>
                      <a:pt x="57" y="197"/>
                    </a:lnTo>
                    <a:lnTo>
                      <a:pt x="57" y="194"/>
                    </a:lnTo>
                    <a:lnTo>
                      <a:pt x="52" y="194"/>
                    </a:lnTo>
                    <a:lnTo>
                      <a:pt x="51" y="189"/>
                    </a:lnTo>
                    <a:lnTo>
                      <a:pt x="50" y="189"/>
                    </a:lnTo>
                    <a:lnTo>
                      <a:pt x="48" y="189"/>
                    </a:lnTo>
                    <a:lnTo>
                      <a:pt x="48" y="186"/>
                    </a:lnTo>
                    <a:lnTo>
                      <a:pt x="44" y="186"/>
                    </a:lnTo>
                    <a:lnTo>
                      <a:pt x="44" y="183"/>
                    </a:lnTo>
                    <a:lnTo>
                      <a:pt x="43" y="183"/>
                    </a:lnTo>
                    <a:lnTo>
                      <a:pt x="43" y="181"/>
                    </a:lnTo>
                    <a:lnTo>
                      <a:pt x="42" y="181"/>
                    </a:lnTo>
                    <a:lnTo>
                      <a:pt x="42" y="180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37" y="178"/>
                    </a:lnTo>
                    <a:lnTo>
                      <a:pt x="37" y="175"/>
                    </a:lnTo>
                    <a:lnTo>
                      <a:pt x="35" y="175"/>
                    </a:lnTo>
                    <a:lnTo>
                      <a:pt x="35" y="170"/>
                    </a:lnTo>
                    <a:lnTo>
                      <a:pt x="32" y="170"/>
                    </a:lnTo>
                    <a:lnTo>
                      <a:pt x="32" y="166"/>
                    </a:lnTo>
                    <a:lnTo>
                      <a:pt x="30" y="166"/>
                    </a:lnTo>
                    <a:lnTo>
                      <a:pt x="30" y="162"/>
                    </a:lnTo>
                    <a:lnTo>
                      <a:pt x="24" y="162"/>
                    </a:lnTo>
                    <a:lnTo>
                      <a:pt x="24" y="161"/>
                    </a:lnTo>
                    <a:lnTo>
                      <a:pt x="23" y="161"/>
                    </a:lnTo>
                    <a:lnTo>
                      <a:pt x="22" y="161"/>
                    </a:lnTo>
                    <a:lnTo>
                      <a:pt x="20" y="161"/>
                    </a:lnTo>
                    <a:lnTo>
                      <a:pt x="20" y="159"/>
                    </a:lnTo>
                    <a:lnTo>
                      <a:pt x="19" y="159"/>
                    </a:lnTo>
                    <a:lnTo>
                      <a:pt x="18" y="159"/>
                    </a:lnTo>
                    <a:lnTo>
                      <a:pt x="18" y="153"/>
                    </a:lnTo>
                    <a:lnTo>
                      <a:pt x="18" y="152"/>
                    </a:lnTo>
                    <a:lnTo>
                      <a:pt x="18" y="151"/>
                    </a:lnTo>
                    <a:lnTo>
                      <a:pt x="14" y="151"/>
                    </a:lnTo>
                    <a:lnTo>
                      <a:pt x="14" y="146"/>
                    </a:lnTo>
                    <a:lnTo>
                      <a:pt x="18" y="146"/>
                    </a:lnTo>
                    <a:lnTo>
                      <a:pt x="18" y="142"/>
                    </a:lnTo>
                    <a:lnTo>
                      <a:pt x="16" y="142"/>
                    </a:lnTo>
                    <a:lnTo>
                      <a:pt x="16" y="135"/>
                    </a:lnTo>
                    <a:lnTo>
                      <a:pt x="18" y="135"/>
                    </a:lnTo>
                    <a:lnTo>
                      <a:pt x="18" y="127"/>
                    </a:lnTo>
                    <a:lnTo>
                      <a:pt x="16" y="127"/>
                    </a:lnTo>
                    <a:lnTo>
                      <a:pt x="16" y="124"/>
                    </a:lnTo>
                    <a:lnTo>
                      <a:pt x="16" y="119"/>
                    </a:lnTo>
                    <a:lnTo>
                      <a:pt x="18" y="119"/>
                    </a:lnTo>
                    <a:lnTo>
                      <a:pt x="18" y="115"/>
                    </a:lnTo>
                    <a:lnTo>
                      <a:pt x="20" y="115"/>
                    </a:lnTo>
                    <a:lnTo>
                      <a:pt x="20" y="109"/>
                    </a:lnTo>
                    <a:lnTo>
                      <a:pt x="25" y="109"/>
                    </a:lnTo>
                    <a:lnTo>
                      <a:pt x="25" y="104"/>
                    </a:lnTo>
                    <a:lnTo>
                      <a:pt x="28" y="104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19" y="92"/>
                    </a:lnTo>
                    <a:lnTo>
                      <a:pt x="19" y="82"/>
                    </a:lnTo>
                    <a:lnTo>
                      <a:pt x="13" y="82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7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3" y="74"/>
                    </a:lnTo>
                    <a:lnTo>
                      <a:pt x="11" y="73"/>
                    </a:lnTo>
                    <a:lnTo>
                      <a:pt x="10" y="71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70"/>
                    </a:lnTo>
                    <a:lnTo>
                      <a:pt x="15" y="70"/>
                    </a:lnTo>
                    <a:lnTo>
                      <a:pt x="16" y="70"/>
                    </a:lnTo>
                    <a:lnTo>
                      <a:pt x="17" y="70"/>
                    </a:lnTo>
                    <a:lnTo>
                      <a:pt x="18" y="71"/>
                    </a:lnTo>
                    <a:lnTo>
                      <a:pt x="19" y="71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20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3" y="66"/>
                    </a:lnTo>
                    <a:lnTo>
                      <a:pt x="24" y="66"/>
                    </a:lnTo>
                    <a:lnTo>
                      <a:pt x="25" y="66"/>
                    </a:lnTo>
                    <a:lnTo>
                      <a:pt x="26" y="66"/>
                    </a:lnTo>
                    <a:lnTo>
                      <a:pt x="27" y="65"/>
                    </a:lnTo>
                    <a:lnTo>
                      <a:pt x="27" y="64"/>
                    </a:lnTo>
                    <a:lnTo>
                      <a:pt x="28" y="62"/>
                    </a:lnTo>
                    <a:lnTo>
                      <a:pt x="28" y="61"/>
                    </a:lnTo>
                    <a:lnTo>
                      <a:pt x="28" y="60"/>
                    </a:lnTo>
                    <a:lnTo>
                      <a:pt x="27" y="60"/>
                    </a:lnTo>
                    <a:lnTo>
                      <a:pt x="27" y="59"/>
                    </a:lnTo>
                    <a:lnTo>
                      <a:pt x="28" y="58"/>
                    </a:lnTo>
                    <a:lnTo>
                      <a:pt x="27" y="57"/>
                    </a:lnTo>
                    <a:lnTo>
                      <a:pt x="27" y="56"/>
                    </a:lnTo>
                    <a:lnTo>
                      <a:pt x="28" y="56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2"/>
                    </a:lnTo>
                    <a:lnTo>
                      <a:pt x="31" y="51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0" y="48"/>
                    </a:lnTo>
                    <a:lnTo>
                      <a:pt x="28" y="46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7" y="44"/>
                    </a:lnTo>
                    <a:lnTo>
                      <a:pt x="26" y="43"/>
                    </a:lnTo>
                    <a:lnTo>
                      <a:pt x="25" y="42"/>
                    </a:lnTo>
                    <a:lnTo>
                      <a:pt x="26" y="42"/>
                    </a:lnTo>
                    <a:lnTo>
                      <a:pt x="27" y="41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28" y="35"/>
                    </a:lnTo>
                    <a:lnTo>
                      <a:pt x="27" y="35"/>
                    </a:lnTo>
                    <a:lnTo>
                      <a:pt x="27" y="34"/>
                    </a:lnTo>
                    <a:lnTo>
                      <a:pt x="27" y="33"/>
                    </a:lnTo>
                    <a:lnTo>
                      <a:pt x="26" y="32"/>
                    </a:lnTo>
                    <a:lnTo>
                      <a:pt x="25" y="31"/>
                    </a:lnTo>
                    <a:lnTo>
                      <a:pt x="24" y="29"/>
                    </a:lnTo>
                    <a:lnTo>
                      <a:pt x="24" y="31"/>
                    </a:lnTo>
                    <a:lnTo>
                      <a:pt x="23" y="31"/>
                    </a:lnTo>
                    <a:lnTo>
                      <a:pt x="22" y="31"/>
                    </a:lnTo>
                    <a:lnTo>
                      <a:pt x="20" y="29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7" y="29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6" name="Freeform 108"/>
              <p:cNvSpPr>
                <a:spLocks/>
              </p:cNvSpPr>
              <p:nvPr/>
            </p:nvSpPr>
            <p:spPr bwMode="auto">
              <a:xfrm>
                <a:off x="4224338" y="4308475"/>
                <a:ext cx="1073150" cy="265113"/>
              </a:xfrm>
              <a:custGeom>
                <a:avLst/>
                <a:gdLst>
                  <a:gd name="T0" fmla="*/ 669 w 676"/>
                  <a:gd name="T1" fmla="*/ 22 h 167"/>
                  <a:gd name="T2" fmla="*/ 665 w 676"/>
                  <a:gd name="T3" fmla="*/ 29 h 167"/>
                  <a:gd name="T4" fmla="*/ 659 w 676"/>
                  <a:gd name="T5" fmla="*/ 33 h 167"/>
                  <a:gd name="T6" fmla="*/ 654 w 676"/>
                  <a:gd name="T7" fmla="*/ 40 h 167"/>
                  <a:gd name="T8" fmla="*/ 658 w 676"/>
                  <a:gd name="T9" fmla="*/ 45 h 167"/>
                  <a:gd name="T10" fmla="*/ 657 w 676"/>
                  <a:gd name="T11" fmla="*/ 47 h 167"/>
                  <a:gd name="T12" fmla="*/ 660 w 676"/>
                  <a:gd name="T13" fmla="*/ 54 h 167"/>
                  <a:gd name="T14" fmla="*/ 658 w 676"/>
                  <a:gd name="T15" fmla="*/ 58 h 167"/>
                  <a:gd name="T16" fmla="*/ 657 w 676"/>
                  <a:gd name="T17" fmla="*/ 64 h 167"/>
                  <a:gd name="T18" fmla="*/ 656 w 676"/>
                  <a:gd name="T19" fmla="*/ 68 h 167"/>
                  <a:gd name="T20" fmla="*/ 658 w 676"/>
                  <a:gd name="T21" fmla="*/ 75 h 167"/>
                  <a:gd name="T22" fmla="*/ 659 w 676"/>
                  <a:gd name="T23" fmla="*/ 81 h 167"/>
                  <a:gd name="T24" fmla="*/ 658 w 676"/>
                  <a:gd name="T25" fmla="*/ 90 h 167"/>
                  <a:gd name="T26" fmla="*/ 661 w 676"/>
                  <a:gd name="T27" fmla="*/ 95 h 167"/>
                  <a:gd name="T28" fmla="*/ 661 w 676"/>
                  <a:gd name="T29" fmla="*/ 99 h 167"/>
                  <a:gd name="T30" fmla="*/ 656 w 676"/>
                  <a:gd name="T31" fmla="*/ 104 h 167"/>
                  <a:gd name="T32" fmla="*/ 658 w 676"/>
                  <a:gd name="T33" fmla="*/ 109 h 167"/>
                  <a:gd name="T34" fmla="*/ 657 w 676"/>
                  <a:gd name="T35" fmla="*/ 114 h 167"/>
                  <a:gd name="T36" fmla="*/ 657 w 676"/>
                  <a:gd name="T37" fmla="*/ 121 h 167"/>
                  <a:gd name="T38" fmla="*/ 653 w 676"/>
                  <a:gd name="T39" fmla="*/ 127 h 167"/>
                  <a:gd name="T40" fmla="*/ 657 w 676"/>
                  <a:gd name="T41" fmla="*/ 134 h 167"/>
                  <a:gd name="T42" fmla="*/ 651 w 676"/>
                  <a:gd name="T43" fmla="*/ 140 h 167"/>
                  <a:gd name="T44" fmla="*/ 648 w 676"/>
                  <a:gd name="T45" fmla="*/ 146 h 167"/>
                  <a:gd name="T46" fmla="*/ 642 w 676"/>
                  <a:gd name="T47" fmla="*/ 149 h 167"/>
                  <a:gd name="T48" fmla="*/ 639 w 676"/>
                  <a:gd name="T49" fmla="*/ 154 h 167"/>
                  <a:gd name="T50" fmla="*/ 635 w 676"/>
                  <a:gd name="T51" fmla="*/ 160 h 167"/>
                  <a:gd name="T52" fmla="*/ 592 w 676"/>
                  <a:gd name="T53" fmla="*/ 165 h 167"/>
                  <a:gd name="T54" fmla="*/ 384 w 676"/>
                  <a:gd name="T55" fmla="*/ 166 h 167"/>
                  <a:gd name="T56" fmla="*/ 328 w 676"/>
                  <a:gd name="T57" fmla="*/ 167 h 167"/>
                  <a:gd name="T58" fmla="*/ 311 w 676"/>
                  <a:gd name="T59" fmla="*/ 166 h 167"/>
                  <a:gd name="T60" fmla="*/ 293 w 676"/>
                  <a:gd name="T61" fmla="*/ 166 h 167"/>
                  <a:gd name="T62" fmla="*/ 265 w 676"/>
                  <a:gd name="T63" fmla="*/ 166 h 167"/>
                  <a:gd name="T64" fmla="*/ 246 w 676"/>
                  <a:gd name="T65" fmla="*/ 167 h 167"/>
                  <a:gd name="T66" fmla="*/ 229 w 676"/>
                  <a:gd name="T67" fmla="*/ 166 h 167"/>
                  <a:gd name="T68" fmla="*/ 215 w 676"/>
                  <a:gd name="T69" fmla="*/ 166 h 167"/>
                  <a:gd name="T70" fmla="*/ 195 w 676"/>
                  <a:gd name="T71" fmla="*/ 167 h 167"/>
                  <a:gd name="T72" fmla="*/ 179 w 676"/>
                  <a:gd name="T73" fmla="*/ 167 h 167"/>
                  <a:gd name="T74" fmla="*/ 171 w 676"/>
                  <a:gd name="T75" fmla="*/ 167 h 167"/>
                  <a:gd name="T76" fmla="*/ 160 w 676"/>
                  <a:gd name="T77" fmla="*/ 166 h 167"/>
                  <a:gd name="T78" fmla="*/ 100 w 676"/>
                  <a:gd name="T79" fmla="*/ 165 h 167"/>
                  <a:gd name="T80" fmla="*/ 65 w 676"/>
                  <a:gd name="T81" fmla="*/ 150 h 167"/>
                  <a:gd name="T82" fmla="*/ 43 w 676"/>
                  <a:gd name="T83" fmla="*/ 148 h 167"/>
                  <a:gd name="T84" fmla="*/ 34 w 676"/>
                  <a:gd name="T85" fmla="*/ 147 h 167"/>
                  <a:gd name="T86" fmla="*/ 41 w 676"/>
                  <a:gd name="T87" fmla="*/ 129 h 167"/>
                  <a:gd name="T88" fmla="*/ 30 w 676"/>
                  <a:gd name="T89" fmla="*/ 84 h 167"/>
                  <a:gd name="T90" fmla="*/ 9 w 676"/>
                  <a:gd name="T91" fmla="*/ 68 h 167"/>
                  <a:gd name="T92" fmla="*/ 0 w 676"/>
                  <a:gd name="T93" fmla="*/ 55 h 167"/>
                  <a:gd name="T94" fmla="*/ 3 w 676"/>
                  <a:gd name="T95" fmla="*/ 41 h 167"/>
                  <a:gd name="T96" fmla="*/ 24 w 676"/>
                  <a:gd name="T97" fmla="*/ 16 h 167"/>
                  <a:gd name="T98" fmla="*/ 62 w 676"/>
                  <a:gd name="T99" fmla="*/ 17 h 167"/>
                  <a:gd name="T100" fmla="*/ 93 w 676"/>
                  <a:gd name="T101" fmla="*/ 17 h 167"/>
                  <a:gd name="T102" fmla="*/ 125 w 676"/>
                  <a:gd name="T103" fmla="*/ 22 h 167"/>
                  <a:gd name="T104" fmla="*/ 131 w 676"/>
                  <a:gd name="T105" fmla="*/ 21 h 167"/>
                  <a:gd name="T106" fmla="*/ 139 w 676"/>
                  <a:gd name="T107" fmla="*/ 21 h 167"/>
                  <a:gd name="T108" fmla="*/ 147 w 676"/>
                  <a:gd name="T109" fmla="*/ 21 h 167"/>
                  <a:gd name="T110" fmla="*/ 155 w 676"/>
                  <a:gd name="T111" fmla="*/ 21 h 167"/>
                  <a:gd name="T112" fmla="*/ 199 w 676"/>
                  <a:gd name="T113" fmla="*/ 13 h 167"/>
                  <a:gd name="T114" fmla="*/ 448 w 676"/>
                  <a:gd name="T115" fmla="*/ 13 h 167"/>
                  <a:gd name="T116" fmla="*/ 591 w 676"/>
                  <a:gd name="T117" fmla="*/ 2 h 167"/>
                  <a:gd name="T118" fmla="*/ 675 w 676"/>
                  <a:gd name="T119" fmla="*/ 3 h 167"/>
                  <a:gd name="T120" fmla="*/ 674 w 676"/>
                  <a:gd name="T121" fmla="*/ 11 h 167"/>
                  <a:gd name="T122" fmla="*/ 674 w 676"/>
                  <a:gd name="T123" fmla="*/ 1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6" h="167">
                    <a:moveTo>
                      <a:pt x="671" y="20"/>
                    </a:moveTo>
                    <a:lnTo>
                      <a:pt x="670" y="20"/>
                    </a:lnTo>
                    <a:lnTo>
                      <a:pt x="669" y="20"/>
                    </a:lnTo>
                    <a:lnTo>
                      <a:pt x="668" y="20"/>
                    </a:lnTo>
                    <a:lnTo>
                      <a:pt x="668" y="21"/>
                    </a:lnTo>
                    <a:lnTo>
                      <a:pt x="668" y="22"/>
                    </a:lnTo>
                    <a:lnTo>
                      <a:pt x="669" y="22"/>
                    </a:lnTo>
                    <a:lnTo>
                      <a:pt x="670" y="23"/>
                    </a:lnTo>
                    <a:lnTo>
                      <a:pt x="669" y="24"/>
                    </a:lnTo>
                    <a:lnTo>
                      <a:pt x="668" y="24"/>
                    </a:lnTo>
                    <a:lnTo>
                      <a:pt x="667" y="25"/>
                    </a:lnTo>
                    <a:lnTo>
                      <a:pt x="666" y="27"/>
                    </a:lnTo>
                    <a:lnTo>
                      <a:pt x="665" y="28"/>
                    </a:lnTo>
                    <a:lnTo>
                      <a:pt x="665" y="29"/>
                    </a:lnTo>
                    <a:lnTo>
                      <a:pt x="663" y="30"/>
                    </a:lnTo>
                    <a:lnTo>
                      <a:pt x="662" y="30"/>
                    </a:lnTo>
                    <a:lnTo>
                      <a:pt x="662" y="31"/>
                    </a:lnTo>
                    <a:lnTo>
                      <a:pt x="661" y="31"/>
                    </a:lnTo>
                    <a:lnTo>
                      <a:pt x="661" y="32"/>
                    </a:lnTo>
                    <a:lnTo>
                      <a:pt x="660" y="33"/>
                    </a:lnTo>
                    <a:lnTo>
                      <a:pt x="659" y="33"/>
                    </a:lnTo>
                    <a:lnTo>
                      <a:pt x="658" y="33"/>
                    </a:lnTo>
                    <a:lnTo>
                      <a:pt x="657" y="34"/>
                    </a:lnTo>
                    <a:lnTo>
                      <a:pt x="656" y="36"/>
                    </a:lnTo>
                    <a:lnTo>
                      <a:pt x="656" y="37"/>
                    </a:lnTo>
                    <a:lnTo>
                      <a:pt x="656" y="38"/>
                    </a:lnTo>
                    <a:lnTo>
                      <a:pt x="654" y="39"/>
                    </a:lnTo>
                    <a:lnTo>
                      <a:pt x="654" y="40"/>
                    </a:lnTo>
                    <a:lnTo>
                      <a:pt x="654" y="40"/>
                    </a:lnTo>
                    <a:lnTo>
                      <a:pt x="654" y="41"/>
                    </a:lnTo>
                    <a:lnTo>
                      <a:pt x="656" y="41"/>
                    </a:lnTo>
                    <a:lnTo>
                      <a:pt x="657" y="41"/>
                    </a:lnTo>
                    <a:lnTo>
                      <a:pt x="658" y="42"/>
                    </a:lnTo>
                    <a:lnTo>
                      <a:pt x="658" y="44"/>
                    </a:lnTo>
                    <a:lnTo>
                      <a:pt x="658" y="45"/>
                    </a:lnTo>
                    <a:lnTo>
                      <a:pt x="659" y="45"/>
                    </a:lnTo>
                    <a:lnTo>
                      <a:pt x="659" y="46"/>
                    </a:lnTo>
                    <a:lnTo>
                      <a:pt x="659" y="47"/>
                    </a:lnTo>
                    <a:lnTo>
                      <a:pt x="659" y="48"/>
                    </a:lnTo>
                    <a:lnTo>
                      <a:pt x="658" y="48"/>
                    </a:lnTo>
                    <a:lnTo>
                      <a:pt x="658" y="48"/>
                    </a:lnTo>
                    <a:lnTo>
                      <a:pt x="657" y="47"/>
                    </a:lnTo>
                    <a:lnTo>
                      <a:pt x="657" y="48"/>
                    </a:lnTo>
                    <a:lnTo>
                      <a:pt x="657" y="49"/>
                    </a:lnTo>
                    <a:lnTo>
                      <a:pt x="658" y="50"/>
                    </a:lnTo>
                    <a:lnTo>
                      <a:pt x="658" y="51"/>
                    </a:lnTo>
                    <a:lnTo>
                      <a:pt x="658" y="53"/>
                    </a:lnTo>
                    <a:lnTo>
                      <a:pt x="659" y="53"/>
                    </a:lnTo>
                    <a:lnTo>
                      <a:pt x="660" y="54"/>
                    </a:lnTo>
                    <a:lnTo>
                      <a:pt x="660" y="55"/>
                    </a:lnTo>
                    <a:lnTo>
                      <a:pt x="660" y="56"/>
                    </a:lnTo>
                    <a:lnTo>
                      <a:pt x="660" y="57"/>
                    </a:lnTo>
                    <a:lnTo>
                      <a:pt x="659" y="57"/>
                    </a:lnTo>
                    <a:lnTo>
                      <a:pt x="658" y="57"/>
                    </a:lnTo>
                    <a:lnTo>
                      <a:pt x="658" y="58"/>
                    </a:lnTo>
                    <a:lnTo>
                      <a:pt x="658" y="58"/>
                    </a:lnTo>
                    <a:lnTo>
                      <a:pt x="657" y="58"/>
                    </a:lnTo>
                    <a:lnTo>
                      <a:pt x="656" y="58"/>
                    </a:lnTo>
                    <a:lnTo>
                      <a:pt x="656" y="59"/>
                    </a:lnTo>
                    <a:lnTo>
                      <a:pt x="656" y="61"/>
                    </a:lnTo>
                    <a:lnTo>
                      <a:pt x="656" y="62"/>
                    </a:lnTo>
                    <a:lnTo>
                      <a:pt x="656" y="63"/>
                    </a:lnTo>
                    <a:lnTo>
                      <a:pt x="657" y="64"/>
                    </a:lnTo>
                    <a:lnTo>
                      <a:pt x="657" y="65"/>
                    </a:lnTo>
                    <a:lnTo>
                      <a:pt x="658" y="66"/>
                    </a:lnTo>
                    <a:lnTo>
                      <a:pt x="658" y="67"/>
                    </a:lnTo>
                    <a:lnTo>
                      <a:pt x="658" y="67"/>
                    </a:lnTo>
                    <a:lnTo>
                      <a:pt x="657" y="67"/>
                    </a:lnTo>
                    <a:lnTo>
                      <a:pt x="657" y="68"/>
                    </a:lnTo>
                    <a:lnTo>
                      <a:pt x="656" y="68"/>
                    </a:lnTo>
                    <a:lnTo>
                      <a:pt x="656" y="70"/>
                    </a:lnTo>
                    <a:lnTo>
                      <a:pt x="657" y="70"/>
                    </a:lnTo>
                    <a:lnTo>
                      <a:pt x="657" y="71"/>
                    </a:lnTo>
                    <a:lnTo>
                      <a:pt x="657" y="72"/>
                    </a:lnTo>
                    <a:lnTo>
                      <a:pt x="658" y="73"/>
                    </a:lnTo>
                    <a:lnTo>
                      <a:pt x="658" y="74"/>
                    </a:lnTo>
                    <a:lnTo>
                      <a:pt x="658" y="75"/>
                    </a:lnTo>
                    <a:lnTo>
                      <a:pt x="658" y="76"/>
                    </a:lnTo>
                    <a:lnTo>
                      <a:pt x="658" y="76"/>
                    </a:lnTo>
                    <a:lnTo>
                      <a:pt x="658" y="78"/>
                    </a:lnTo>
                    <a:lnTo>
                      <a:pt x="658" y="79"/>
                    </a:lnTo>
                    <a:lnTo>
                      <a:pt x="659" y="79"/>
                    </a:lnTo>
                    <a:lnTo>
                      <a:pt x="659" y="80"/>
                    </a:lnTo>
                    <a:lnTo>
                      <a:pt x="659" y="81"/>
                    </a:lnTo>
                    <a:lnTo>
                      <a:pt x="660" y="83"/>
                    </a:lnTo>
                    <a:lnTo>
                      <a:pt x="660" y="84"/>
                    </a:lnTo>
                    <a:lnTo>
                      <a:pt x="660" y="85"/>
                    </a:lnTo>
                    <a:lnTo>
                      <a:pt x="659" y="87"/>
                    </a:lnTo>
                    <a:lnTo>
                      <a:pt x="659" y="88"/>
                    </a:lnTo>
                    <a:lnTo>
                      <a:pt x="659" y="89"/>
                    </a:lnTo>
                    <a:lnTo>
                      <a:pt x="658" y="90"/>
                    </a:lnTo>
                    <a:lnTo>
                      <a:pt x="659" y="90"/>
                    </a:lnTo>
                    <a:lnTo>
                      <a:pt x="659" y="91"/>
                    </a:lnTo>
                    <a:lnTo>
                      <a:pt x="660" y="91"/>
                    </a:lnTo>
                    <a:lnTo>
                      <a:pt x="660" y="92"/>
                    </a:lnTo>
                    <a:lnTo>
                      <a:pt x="660" y="93"/>
                    </a:lnTo>
                    <a:lnTo>
                      <a:pt x="661" y="93"/>
                    </a:lnTo>
                    <a:lnTo>
                      <a:pt x="661" y="95"/>
                    </a:lnTo>
                    <a:lnTo>
                      <a:pt x="662" y="95"/>
                    </a:lnTo>
                    <a:lnTo>
                      <a:pt x="662" y="95"/>
                    </a:lnTo>
                    <a:lnTo>
                      <a:pt x="662" y="96"/>
                    </a:lnTo>
                    <a:lnTo>
                      <a:pt x="662" y="97"/>
                    </a:lnTo>
                    <a:lnTo>
                      <a:pt x="661" y="97"/>
                    </a:lnTo>
                    <a:lnTo>
                      <a:pt x="661" y="98"/>
                    </a:lnTo>
                    <a:lnTo>
                      <a:pt x="661" y="99"/>
                    </a:lnTo>
                    <a:lnTo>
                      <a:pt x="660" y="99"/>
                    </a:lnTo>
                    <a:lnTo>
                      <a:pt x="659" y="100"/>
                    </a:lnTo>
                    <a:lnTo>
                      <a:pt x="658" y="100"/>
                    </a:lnTo>
                    <a:lnTo>
                      <a:pt x="658" y="100"/>
                    </a:lnTo>
                    <a:lnTo>
                      <a:pt x="657" y="101"/>
                    </a:lnTo>
                    <a:lnTo>
                      <a:pt x="656" y="102"/>
                    </a:lnTo>
                    <a:lnTo>
                      <a:pt x="656" y="104"/>
                    </a:lnTo>
                    <a:lnTo>
                      <a:pt x="654" y="106"/>
                    </a:lnTo>
                    <a:lnTo>
                      <a:pt x="656" y="106"/>
                    </a:lnTo>
                    <a:lnTo>
                      <a:pt x="657" y="107"/>
                    </a:lnTo>
                    <a:lnTo>
                      <a:pt x="658" y="107"/>
                    </a:lnTo>
                    <a:lnTo>
                      <a:pt x="658" y="107"/>
                    </a:lnTo>
                    <a:lnTo>
                      <a:pt x="658" y="108"/>
                    </a:lnTo>
                    <a:lnTo>
                      <a:pt x="658" y="109"/>
                    </a:lnTo>
                    <a:lnTo>
                      <a:pt x="657" y="109"/>
                    </a:lnTo>
                    <a:lnTo>
                      <a:pt x="656" y="109"/>
                    </a:lnTo>
                    <a:lnTo>
                      <a:pt x="654" y="110"/>
                    </a:lnTo>
                    <a:lnTo>
                      <a:pt x="654" y="112"/>
                    </a:lnTo>
                    <a:lnTo>
                      <a:pt x="656" y="113"/>
                    </a:lnTo>
                    <a:lnTo>
                      <a:pt x="657" y="113"/>
                    </a:lnTo>
                    <a:lnTo>
                      <a:pt x="657" y="114"/>
                    </a:lnTo>
                    <a:lnTo>
                      <a:pt x="657" y="115"/>
                    </a:lnTo>
                    <a:lnTo>
                      <a:pt x="657" y="116"/>
                    </a:lnTo>
                    <a:lnTo>
                      <a:pt x="656" y="116"/>
                    </a:lnTo>
                    <a:lnTo>
                      <a:pt x="656" y="117"/>
                    </a:lnTo>
                    <a:lnTo>
                      <a:pt x="656" y="118"/>
                    </a:lnTo>
                    <a:lnTo>
                      <a:pt x="657" y="119"/>
                    </a:lnTo>
                    <a:lnTo>
                      <a:pt x="657" y="121"/>
                    </a:lnTo>
                    <a:lnTo>
                      <a:pt x="656" y="122"/>
                    </a:lnTo>
                    <a:lnTo>
                      <a:pt x="656" y="122"/>
                    </a:lnTo>
                    <a:lnTo>
                      <a:pt x="654" y="122"/>
                    </a:lnTo>
                    <a:lnTo>
                      <a:pt x="654" y="123"/>
                    </a:lnTo>
                    <a:lnTo>
                      <a:pt x="653" y="124"/>
                    </a:lnTo>
                    <a:lnTo>
                      <a:pt x="653" y="125"/>
                    </a:lnTo>
                    <a:lnTo>
                      <a:pt x="653" y="127"/>
                    </a:lnTo>
                    <a:lnTo>
                      <a:pt x="653" y="129"/>
                    </a:lnTo>
                    <a:lnTo>
                      <a:pt x="653" y="130"/>
                    </a:lnTo>
                    <a:lnTo>
                      <a:pt x="654" y="130"/>
                    </a:lnTo>
                    <a:lnTo>
                      <a:pt x="654" y="131"/>
                    </a:lnTo>
                    <a:lnTo>
                      <a:pt x="654" y="132"/>
                    </a:lnTo>
                    <a:lnTo>
                      <a:pt x="656" y="133"/>
                    </a:lnTo>
                    <a:lnTo>
                      <a:pt x="657" y="134"/>
                    </a:lnTo>
                    <a:lnTo>
                      <a:pt x="657" y="135"/>
                    </a:lnTo>
                    <a:lnTo>
                      <a:pt x="656" y="135"/>
                    </a:lnTo>
                    <a:lnTo>
                      <a:pt x="656" y="137"/>
                    </a:lnTo>
                    <a:lnTo>
                      <a:pt x="653" y="138"/>
                    </a:lnTo>
                    <a:lnTo>
                      <a:pt x="652" y="138"/>
                    </a:lnTo>
                    <a:lnTo>
                      <a:pt x="651" y="139"/>
                    </a:lnTo>
                    <a:lnTo>
                      <a:pt x="651" y="140"/>
                    </a:lnTo>
                    <a:lnTo>
                      <a:pt x="650" y="140"/>
                    </a:lnTo>
                    <a:lnTo>
                      <a:pt x="649" y="140"/>
                    </a:lnTo>
                    <a:lnTo>
                      <a:pt x="649" y="141"/>
                    </a:lnTo>
                    <a:lnTo>
                      <a:pt x="649" y="142"/>
                    </a:lnTo>
                    <a:lnTo>
                      <a:pt x="649" y="143"/>
                    </a:lnTo>
                    <a:lnTo>
                      <a:pt x="649" y="144"/>
                    </a:lnTo>
                    <a:lnTo>
                      <a:pt x="648" y="146"/>
                    </a:lnTo>
                    <a:lnTo>
                      <a:pt x="647" y="147"/>
                    </a:lnTo>
                    <a:lnTo>
                      <a:pt x="645" y="147"/>
                    </a:lnTo>
                    <a:lnTo>
                      <a:pt x="644" y="147"/>
                    </a:lnTo>
                    <a:lnTo>
                      <a:pt x="644" y="148"/>
                    </a:lnTo>
                    <a:lnTo>
                      <a:pt x="643" y="148"/>
                    </a:lnTo>
                    <a:lnTo>
                      <a:pt x="642" y="149"/>
                    </a:lnTo>
                    <a:lnTo>
                      <a:pt x="642" y="149"/>
                    </a:lnTo>
                    <a:lnTo>
                      <a:pt x="641" y="149"/>
                    </a:lnTo>
                    <a:lnTo>
                      <a:pt x="641" y="150"/>
                    </a:lnTo>
                    <a:lnTo>
                      <a:pt x="641" y="151"/>
                    </a:lnTo>
                    <a:lnTo>
                      <a:pt x="640" y="151"/>
                    </a:lnTo>
                    <a:lnTo>
                      <a:pt x="640" y="152"/>
                    </a:lnTo>
                    <a:lnTo>
                      <a:pt x="640" y="154"/>
                    </a:lnTo>
                    <a:lnTo>
                      <a:pt x="639" y="154"/>
                    </a:lnTo>
                    <a:lnTo>
                      <a:pt x="639" y="155"/>
                    </a:lnTo>
                    <a:lnTo>
                      <a:pt x="637" y="155"/>
                    </a:lnTo>
                    <a:lnTo>
                      <a:pt x="637" y="156"/>
                    </a:lnTo>
                    <a:lnTo>
                      <a:pt x="636" y="156"/>
                    </a:lnTo>
                    <a:lnTo>
                      <a:pt x="636" y="157"/>
                    </a:lnTo>
                    <a:lnTo>
                      <a:pt x="635" y="159"/>
                    </a:lnTo>
                    <a:lnTo>
                      <a:pt x="635" y="160"/>
                    </a:lnTo>
                    <a:lnTo>
                      <a:pt x="635" y="161"/>
                    </a:lnTo>
                    <a:lnTo>
                      <a:pt x="635" y="164"/>
                    </a:lnTo>
                    <a:lnTo>
                      <a:pt x="634" y="164"/>
                    </a:lnTo>
                    <a:lnTo>
                      <a:pt x="616" y="164"/>
                    </a:lnTo>
                    <a:lnTo>
                      <a:pt x="613" y="164"/>
                    </a:lnTo>
                    <a:lnTo>
                      <a:pt x="609" y="164"/>
                    </a:lnTo>
                    <a:lnTo>
                      <a:pt x="592" y="165"/>
                    </a:lnTo>
                    <a:lnTo>
                      <a:pt x="531" y="165"/>
                    </a:lnTo>
                    <a:lnTo>
                      <a:pt x="497" y="165"/>
                    </a:lnTo>
                    <a:lnTo>
                      <a:pt x="444" y="166"/>
                    </a:lnTo>
                    <a:lnTo>
                      <a:pt x="439" y="166"/>
                    </a:lnTo>
                    <a:lnTo>
                      <a:pt x="414" y="166"/>
                    </a:lnTo>
                    <a:lnTo>
                      <a:pt x="385" y="166"/>
                    </a:lnTo>
                    <a:lnTo>
                      <a:pt x="384" y="166"/>
                    </a:lnTo>
                    <a:lnTo>
                      <a:pt x="383" y="166"/>
                    </a:lnTo>
                    <a:lnTo>
                      <a:pt x="374" y="166"/>
                    </a:lnTo>
                    <a:lnTo>
                      <a:pt x="340" y="166"/>
                    </a:lnTo>
                    <a:lnTo>
                      <a:pt x="336" y="166"/>
                    </a:lnTo>
                    <a:lnTo>
                      <a:pt x="331" y="166"/>
                    </a:lnTo>
                    <a:lnTo>
                      <a:pt x="331" y="167"/>
                    </a:lnTo>
                    <a:lnTo>
                      <a:pt x="328" y="167"/>
                    </a:lnTo>
                    <a:lnTo>
                      <a:pt x="326" y="167"/>
                    </a:lnTo>
                    <a:lnTo>
                      <a:pt x="325" y="167"/>
                    </a:lnTo>
                    <a:lnTo>
                      <a:pt x="323" y="167"/>
                    </a:lnTo>
                    <a:lnTo>
                      <a:pt x="322" y="167"/>
                    </a:lnTo>
                    <a:lnTo>
                      <a:pt x="319" y="167"/>
                    </a:lnTo>
                    <a:lnTo>
                      <a:pt x="316" y="166"/>
                    </a:lnTo>
                    <a:lnTo>
                      <a:pt x="311" y="166"/>
                    </a:lnTo>
                    <a:lnTo>
                      <a:pt x="308" y="166"/>
                    </a:lnTo>
                    <a:lnTo>
                      <a:pt x="307" y="166"/>
                    </a:lnTo>
                    <a:lnTo>
                      <a:pt x="305" y="166"/>
                    </a:lnTo>
                    <a:lnTo>
                      <a:pt x="303" y="166"/>
                    </a:lnTo>
                    <a:lnTo>
                      <a:pt x="298" y="166"/>
                    </a:lnTo>
                    <a:lnTo>
                      <a:pt x="297" y="166"/>
                    </a:lnTo>
                    <a:lnTo>
                      <a:pt x="293" y="166"/>
                    </a:lnTo>
                    <a:lnTo>
                      <a:pt x="285" y="166"/>
                    </a:lnTo>
                    <a:lnTo>
                      <a:pt x="281" y="166"/>
                    </a:lnTo>
                    <a:lnTo>
                      <a:pt x="276" y="166"/>
                    </a:lnTo>
                    <a:lnTo>
                      <a:pt x="271" y="166"/>
                    </a:lnTo>
                    <a:lnTo>
                      <a:pt x="270" y="166"/>
                    </a:lnTo>
                    <a:lnTo>
                      <a:pt x="266" y="166"/>
                    </a:lnTo>
                    <a:lnTo>
                      <a:pt x="265" y="166"/>
                    </a:lnTo>
                    <a:lnTo>
                      <a:pt x="263" y="166"/>
                    </a:lnTo>
                    <a:lnTo>
                      <a:pt x="262" y="166"/>
                    </a:lnTo>
                    <a:lnTo>
                      <a:pt x="257" y="166"/>
                    </a:lnTo>
                    <a:lnTo>
                      <a:pt x="250" y="167"/>
                    </a:lnTo>
                    <a:lnTo>
                      <a:pt x="248" y="167"/>
                    </a:lnTo>
                    <a:lnTo>
                      <a:pt x="247" y="167"/>
                    </a:lnTo>
                    <a:lnTo>
                      <a:pt x="246" y="167"/>
                    </a:lnTo>
                    <a:lnTo>
                      <a:pt x="245" y="167"/>
                    </a:lnTo>
                    <a:lnTo>
                      <a:pt x="241" y="167"/>
                    </a:lnTo>
                    <a:lnTo>
                      <a:pt x="238" y="167"/>
                    </a:lnTo>
                    <a:lnTo>
                      <a:pt x="237" y="167"/>
                    </a:lnTo>
                    <a:lnTo>
                      <a:pt x="234" y="167"/>
                    </a:lnTo>
                    <a:lnTo>
                      <a:pt x="232" y="167"/>
                    </a:lnTo>
                    <a:lnTo>
                      <a:pt x="229" y="166"/>
                    </a:lnTo>
                    <a:lnTo>
                      <a:pt x="228" y="166"/>
                    </a:lnTo>
                    <a:lnTo>
                      <a:pt x="224" y="166"/>
                    </a:lnTo>
                    <a:lnTo>
                      <a:pt x="223" y="166"/>
                    </a:lnTo>
                    <a:lnTo>
                      <a:pt x="221" y="166"/>
                    </a:lnTo>
                    <a:lnTo>
                      <a:pt x="220" y="166"/>
                    </a:lnTo>
                    <a:lnTo>
                      <a:pt x="219" y="166"/>
                    </a:lnTo>
                    <a:lnTo>
                      <a:pt x="215" y="166"/>
                    </a:lnTo>
                    <a:lnTo>
                      <a:pt x="211" y="166"/>
                    </a:lnTo>
                    <a:lnTo>
                      <a:pt x="206" y="166"/>
                    </a:lnTo>
                    <a:lnTo>
                      <a:pt x="204" y="166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3" y="167"/>
                    </a:lnTo>
                    <a:lnTo>
                      <a:pt x="190" y="166"/>
                    </a:lnTo>
                    <a:lnTo>
                      <a:pt x="182" y="167"/>
                    </a:lnTo>
                    <a:lnTo>
                      <a:pt x="181" y="167"/>
                    </a:lnTo>
                    <a:lnTo>
                      <a:pt x="180" y="167"/>
                    </a:lnTo>
                    <a:lnTo>
                      <a:pt x="179" y="167"/>
                    </a:lnTo>
                    <a:lnTo>
                      <a:pt x="178" y="167"/>
                    </a:lnTo>
                    <a:lnTo>
                      <a:pt x="177" y="167"/>
                    </a:lnTo>
                    <a:lnTo>
                      <a:pt x="176" y="167"/>
                    </a:lnTo>
                    <a:lnTo>
                      <a:pt x="174" y="167"/>
                    </a:lnTo>
                    <a:lnTo>
                      <a:pt x="173" y="167"/>
                    </a:lnTo>
                    <a:lnTo>
                      <a:pt x="172" y="167"/>
                    </a:lnTo>
                    <a:lnTo>
                      <a:pt x="171" y="167"/>
                    </a:lnTo>
                    <a:lnTo>
                      <a:pt x="170" y="167"/>
                    </a:lnTo>
                    <a:lnTo>
                      <a:pt x="169" y="167"/>
                    </a:lnTo>
                    <a:lnTo>
                      <a:pt x="168" y="167"/>
                    </a:lnTo>
                    <a:lnTo>
                      <a:pt x="167" y="167"/>
                    </a:lnTo>
                    <a:lnTo>
                      <a:pt x="165" y="167"/>
                    </a:lnTo>
                    <a:lnTo>
                      <a:pt x="162" y="167"/>
                    </a:lnTo>
                    <a:lnTo>
                      <a:pt x="160" y="166"/>
                    </a:lnTo>
                    <a:lnTo>
                      <a:pt x="150" y="167"/>
                    </a:lnTo>
                    <a:lnTo>
                      <a:pt x="134" y="167"/>
                    </a:lnTo>
                    <a:lnTo>
                      <a:pt x="135" y="166"/>
                    </a:lnTo>
                    <a:lnTo>
                      <a:pt x="129" y="166"/>
                    </a:lnTo>
                    <a:lnTo>
                      <a:pt x="121" y="166"/>
                    </a:lnTo>
                    <a:lnTo>
                      <a:pt x="111" y="165"/>
                    </a:lnTo>
                    <a:lnTo>
                      <a:pt x="100" y="165"/>
                    </a:lnTo>
                    <a:lnTo>
                      <a:pt x="90" y="165"/>
                    </a:lnTo>
                    <a:lnTo>
                      <a:pt x="90" y="161"/>
                    </a:lnTo>
                    <a:lnTo>
                      <a:pt x="87" y="160"/>
                    </a:lnTo>
                    <a:lnTo>
                      <a:pt x="86" y="159"/>
                    </a:lnTo>
                    <a:lnTo>
                      <a:pt x="83" y="158"/>
                    </a:lnTo>
                    <a:lnTo>
                      <a:pt x="75" y="155"/>
                    </a:lnTo>
                    <a:lnTo>
                      <a:pt x="65" y="150"/>
                    </a:lnTo>
                    <a:lnTo>
                      <a:pt x="62" y="150"/>
                    </a:lnTo>
                    <a:lnTo>
                      <a:pt x="63" y="148"/>
                    </a:lnTo>
                    <a:lnTo>
                      <a:pt x="61" y="148"/>
                    </a:lnTo>
                    <a:lnTo>
                      <a:pt x="60" y="148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0" y="148"/>
                    </a:lnTo>
                    <a:lnTo>
                      <a:pt x="39" y="148"/>
                    </a:lnTo>
                    <a:lnTo>
                      <a:pt x="36" y="148"/>
                    </a:lnTo>
                    <a:lnTo>
                      <a:pt x="35" y="148"/>
                    </a:lnTo>
                    <a:lnTo>
                      <a:pt x="34" y="148"/>
                    </a:lnTo>
                    <a:lnTo>
                      <a:pt x="34" y="147"/>
                    </a:lnTo>
                    <a:lnTo>
                      <a:pt x="35" y="147"/>
                    </a:lnTo>
                    <a:lnTo>
                      <a:pt x="35" y="144"/>
                    </a:lnTo>
                    <a:lnTo>
                      <a:pt x="35" y="143"/>
                    </a:lnTo>
                    <a:lnTo>
                      <a:pt x="34" y="143"/>
                    </a:lnTo>
                    <a:lnTo>
                      <a:pt x="34" y="140"/>
                    </a:lnTo>
                    <a:lnTo>
                      <a:pt x="36" y="135"/>
                    </a:lnTo>
                    <a:lnTo>
                      <a:pt x="41" y="129"/>
                    </a:lnTo>
                    <a:lnTo>
                      <a:pt x="43" y="124"/>
                    </a:lnTo>
                    <a:lnTo>
                      <a:pt x="45" y="122"/>
                    </a:lnTo>
                    <a:lnTo>
                      <a:pt x="54" y="109"/>
                    </a:lnTo>
                    <a:lnTo>
                      <a:pt x="54" y="108"/>
                    </a:lnTo>
                    <a:lnTo>
                      <a:pt x="42" y="97"/>
                    </a:lnTo>
                    <a:lnTo>
                      <a:pt x="30" y="95"/>
                    </a:lnTo>
                    <a:lnTo>
                      <a:pt x="30" y="84"/>
                    </a:lnTo>
                    <a:lnTo>
                      <a:pt x="19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3"/>
                    </a:lnTo>
                    <a:lnTo>
                      <a:pt x="9" y="68"/>
                    </a:lnTo>
                    <a:lnTo>
                      <a:pt x="7" y="66"/>
                    </a:lnTo>
                    <a:lnTo>
                      <a:pt x="6" y="64"/>
                    </a:lnTo>
                    <a:lnTo>
                      <a:pt x="3" y="62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0" y="50"/>
                    </a:lnTo>
                    <a:lnTo>
                      <a:pt x="1" y="50"/>
                    </a:lnTo>
                    <a:lnTo>
                      <a:pt x="3" y="50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6" y="41"/>
                    </a:lnTo>
                    <a:lnTo>
                      <a:pt x="13" y="41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24" y="25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5" y="14"/>
                    </a:lnTo>
                    <a:lnTo>
                      <a:pt x="26" y="14"/>
                    </a:lnTo>
                    <a:lnTo>
                      <a:pt x="31" y="14"/>
                    </a:lnTo>
                    <a:lnTo>
                      <a:pt x="61" y="14"/>
                    </a:lnTo>
                    <a:lnTo>
                      <a:pt x="61" y="17"/>
                    </a:lnTo>
                    <a:lnTo>
                      <a:pt x="62" y="17"/>
                    </a:lnTo>
                    <a:lnTo>
                      <a:pt x="63" y="17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6" y="17"/>
                    </a:lnTo>
                    <a:lnTo>
                      <a:pt x="83" y="17"/>
                    </a:lnTo>
                    <a:lnTo>
                      <a:pt x="84" y="17"/>
                    </a:lnTo>
                    <a:lnTo>
                      <a:pt x="93" y="17"/>
                    </a:lnTo>
                    <a:lnTo>
                      <a:pt x="93" y="21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5" y="21"/>
                    </a:lnTo>
                    <a:lnTo>
                      <a:pt x="114" y="21"/>
                    </a:lnTo>
                    <a:lnTo>
                      <a:pt x="118" y="22"/>
                    </a:lnTo>
                    <a:lnTo>
                      <a:pt x="125" y="22"/>
                    </a:lnTo>
                    <a:lnTo>
                      <a:pt x="126" y="22"/>
                    </a:lnTo>
                    <a:lnTo>
                      <a:pt x="127" y="22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29" y="21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4" y="21"/>
                    </a:lnTo>
                    <a:lnTo>
                      <a:pt x="135" y="21"/>
                    </a:lnTo>
                    <a:lnTo>
                      <a:pt x="136" y="21"/>
                    </a:lnTo>
                    <a:lnTo>
                      <a:pt x="137" y="21"/>
                    </a:lnTo>
                    <a:lnTo>
                      <a:pt x="138" y="21"/>
                    </a:lnTo>
                    <a:lnTo>
                      <a:pt x="139" y="21"/>
                    </a:lnTo>
                    <a:lnTo>
                      <a:pt x="139" y="21"/>
                    </a:lnTo>
                    <a:lnTo>
                      <a:pt x="142" y="21"/>
                    </a:lnTo>
                    <a:lnTo>
                      <a:pt x="143" y="21"/>
                    </a:lnTo>
                    <a:lnTo>
                      <a:pt x="144" y="21"/>
                    </a:lnTo>
                    <a:lnTo>
                      <a:pt x="145" y="21"/>
                    </a:lnTo>
                    <a:lnTo>
                      <a:pt x="146" y="21"/>
                    </a:lnTo>
                    <a:lnTo>
                      <a:pt x="147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1" y="21"/>
                    </a:lnTo>
                    <a:lnTo>
                      <a:pt x="152" y="21"/>
                    </a:lnTo>
                    <a:lnTo>
                      <a:pt x="153" y="21"/>
                    </a:lnTo>
                    <a:lnTo>
                      <a:pt x="154" y="21"/>
                    </a:lnTo>
                    <a:lnTo>
                      <a:pt x="155" y="21"/>
                    </a:lnTo>
                    <a:lnTo>
                      <a:pt x="155" y="17"/>
                    </a:lnTo>
                    <a:lnTo>
                      <a:pt x="155" y="15"/>
                    </a:lnTo>
                    <a:lnTo>
                      <a:pt x="155" y="13"/>
                    </a:lnTo>
                    <a:lnTo>
                      <a:pt x="169" y="13"/>
                    </a:lnTo>
                    <a:lnTo>
                      <a:pt x="174" y="13"/>
                    </a:lnTo>
                    <a:lnTo>
                      <a:pt x="198" y="13"/>
                    </a:lnTo>
                    <a:lnTo>
                      <a:pt x="199" y="13"/>
                    </a:lnTo>
                    <a:lnTo>
                      <a:pt x="215" y="13"/>
                    </a:lnTo>
                    <a:lnTo>
                      <a:pt x="225" y="13"/>
                    </a:lnTo>
                    <a:lnTo>
                      <a:pt x="255" y="13"/>
                    </a:lnTo>
                    <a:lnTo>
                      <a:pt x="302" y="13"/>
                    </a:lnTo>
                    <a:lnTo>
                      <a:pt x="306" y="13"/>
                    </a:lnTo>
                    <a:lnTo>
                      <a:pt x="308" y="13"/>
                    </a:lnTo>
                    <a:lnTo>
                      <a:pt x="448" y="13"/>
                    </a:lnTo>
                    <a:lnTo>
                      <a:pt x="491" y="13"/>
                    </a:lnTo>
                    <a:lnTo>
                      <a:pt x="491" y="5"/>
                    </a:lnTo>
                    <a:lnTo>
                      <a:pt x="491" y="3"/>
                    </a:lnTo>
                    <a:lnTo>
                      <a:pt x="530" y="2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1" y="2"/>
                    </a:lnTo>
                    <a:lnTo>
                      <a:pt x="603" y="2"/>
                    </a:lnTo>
                    <a:lnTo>
                      <a:pt x="607" y="2"/>
                    </a:lnTo>
                    <a:lnTo>
                      <a:pt x="665" y="0"/>
                    </a:lnTo>
                    <a:lnTo>
                      <a:pt x="668" y="0"/>
                    </a:lnTo>
                    <a:lnTo>
                      <a:pt x="676" y="0"/>
                    </a:lnTo>
                    <a:lnTo>
                      <a:pt x="675" y="2"/>
                    </a:lnTo>
                    <a:lnTo>
                      <a:pt x="675" y="3"/>
                    </a:lnTo>
                    <a:lnTo>
                      <a:pt x="675" y="4"/>
                    </a:lnTo>
                    <a:lnTo>
                      <a:pt x="675" y="5"/>
                    </a:lnTo>
                    <a:lnTo>
                      <a:pt x="674" y="6"/>
                    </a:lnTo>
                    <a:lnTo>
                      <a:pt x="674" y="7"/>
                    </a:lnTo>
                    <a:lnTo>
                      <a:pt x="674" y="8"/>
                    </a:lnTo>
                    <a:lnTo>
                      <a:pt x="674" y="9"/>
                    </a:lnTo>
                    <a:lnTo>
                      <a:pt x="674" y="11"/>
                    </a:lnTo>
                    <a:lnTo>
                      <a:pt x="675" y="12"/>
                    </a:lnTo>
                    <a:lnTo>
                      <a:pt x="675" y="13"/>
                    </a:lnTo>
                    <a:lnTo>
                      <a:pt x="675" y="13"/>
                    </a:lnTo>
                    <a:lnTo>
                      <a:pt x="675" y="14"/>
                    </a:lnTo>
                    <a:lnTo>
                      <a:pt x="675" y="15"/>
                    </a:lnTo>
                    <a:lnTo>
                      <a:pt x="674" y="16"/>
                    </a:lnTo>
                    <a:lnTo>
                      <a:pt x="674" y="17"/>
                    </a:lnTo>
                    <a:lnTo>
                      <a:pt x="673" y="19"/>
                    </a:lnTo>
                    <a:lnTo>
                      <a:pt x="671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7" name="Freeform 111"/>
              <p:cNvSpPr>
                <a:spLocks/>
              </p:cNvSpPr>
              <p:nvPr/>
            </p:nvSpPr>
            <p:spPr bwMode="auto">
              <a:xfrm>
                <a:off x="4181475" y="3613150"/>
                <a:ext cx="1214438" cy="782638"/>
              </a:xfrm>
              <a:custGeom>
                <a:avLst/>
                <a:gdLst>
                  <a:gd name="T0" fmla="*/ 600 w 765"/>
                  <a:gd name="T1" fmla="*/ 147 h 493"/>
                  <a:gd name="T2" fmla="*/ 661 w 765"/>
                  <a:gd name="T3" fmla="*/ 210 h 493"/>
                  <a:gd name="T4" fmla="*/ 660 w 765"/>
                  <a:gd name="T5" fmla="*/ 221 h 493"/>
                  <a:gd name="T6" fmla="*/ 660 w 765"/>
                  <a:gd name="T7" fmla="*/ 234 h 493"/>
                  <a:gd name="T8" fmla="*/ 661 w 765"/>
                  <a:gd name="T9" fmla="*/ 242 h 493"/>
                  <a:gd name="T10" fmla="*/ 668 w 765"/>
                  <a:gd name="T11" fmla="*/ 247 h 493"/>
                  <a:gd name="T12" fmla="*/ 672 w 765"/>
                  <a:gd name="T13" fmla="*/ 256 h 493"/>
                  <a:gd name="T14" fmla="*/ 676 w 765"/>
                  <a:gd name="T15" fmla="*/ 263 h 493"/>
                  <a:gd name="T16" fmla="*/ 683 w 765"/>
                  <a:gd name="T17" fmla="*/ 272 h 493"/>
                  <a:gd name="T18" fmla="*/ 690 w 765"/>
                  <a:gd name="T19" fmla="*/ 279 h 493"/>
                  <a:gd name="T20" fmla="*/ 695 w 765"/>
                  <a:gd name="T21" fmla="*/ 284 h 493"/>
                  <a:gd name="T22" fmla="*/ 698 w 765"/>
                  <a:gd name="T23" fmla="*/ 291 h 493"/>
                  <a:gd name="T24" fmla="*/ 701 w 765"/>
                  <a:gd name="T25" fmla="*/ 300 h 493"/>
                  <a:gd name="T26" fmla="*/ 704 w 765"/>
                  <a:gd name="T27" fmla="*/ 309 h 493"/>
                  <a:gd name="T28" fmla="*/ 707 w 765"/>
                  <a:gd name="T29" fmla="*/ 316 h 493"/>
                  <a:gd name="T30" fmla="*/ 712 w 765"/>
                  <a:gd name="T31" fmla="*/ 327 h 493"/>
                  <a:gd name="T32" fmla="*/ 712 w 765"/>
                  <a:gd name="T33" fmla="*/ 337 h 493"/>
                  <a:gd name="T34" fmla="*/ 712 w 765"/>
                  <a:gd name="T35" fmla="*/ 347 h 493"/>
                  <a:gd name="T36" fmla="*/ 722 w 765"/>
                  <a:gd name="T37" fmla="*/ 347 h 493"/>
                  <a:gd name="T38" fmla="*/ 729 w 765"/>
                  <a:gd name="T39" fmla="*/ 352 h 493"/>
                  <a:gd name="T40" fmla="*/ 734 w 765"/>
                  <a:gd name="T41" fmla="*/ 359 h 493"/>
                  <a:gd name="T42" fmla="*/ 739 w 765"/>
                  <a:gd name="T43" fmla="*/ 362 h 493"/>
                  <a:gd name="T44" fmla="*/ 745 w 765"/>
                  <a:gd name="T45" fmla="*/ 369 h 493"/>
                  <a:gd name="T46" fmla="*/ 755 w 765"/>
                  <a:gd name="T47" fmla="*/ 372 h 493"/>
                  <a:gd name="T48" fmla="*/ 760 w 765"/>
                  <a:gd name="T49" fmla="*/ 378 h 493"/>
                  <a:gd name="T50" fmla="*/ 764 w 765"/>
                  <a:gd name="T51" fmla="*/ 389 h 493"/>
                  <a:gd name="T52" fmla="*/ 764 w 765"/>
                  <a:gd name="T53" fmla="*/ 396 h 493"/>
                  <a:gd name="T54" fmla="*/ 758 w 765"/>
                  <a:gd name="T55" fmla="*/ 398 h 493"/>
                  <a:gd name="T56" fmla="*/ 752 w 765"/>
                  <a:gd name="T57" fmla="*/ 403 h 493"/>
                  <a:gd name="T58" fmla="*/ 745 w 765"/>
                  <a:gd name="T59" fmla="*/ 410 h 493"/>
                  <a:gd name="T60" fmla="*/ 740 w 765"/>
                  <a:gd name="T61" fmla="*/ 416 h 493"/>
                  <a:gd name="T62" fmla="*/ 731 w 765"/>
                  <a:gd name="T63" fmla="*/ 420 h 493"/>
                  <a:gd name="T64" fmla="*/ 724 w 765"/>
                  <a:gd name="T65" fmla="*/ 426 h 493"/>
                  <a:gd name="T66" fmla="*/ 718 w 765"/>
                  <a:gd name="T67" fmla="*/ 429 h 493"/>
                  <a:gd name="T68" fmla="*/ 710 w 765"/>
                  <a:gd name="T69" fmla="*/ 433 h 493"/>
                  <a:gd name="T70" fmla="*/ 703 w 765"/>
                  <a:gd name="T71" fmla="*/ 438 h 493"/>
                  <a:gd name="T72" fmla="*/ 557 w 765"/>
                  <a:gd name="T73" fmla="*/ 440 h 493"/>
                  <a:gd name="T74" fmla="*/ 282 w 765"/>
                  <a:gd name="T75" fmla="*/ 451 h 493"/>
                  <a:gd name="T76" fmla="*/ 182 w 765"/>
                  <a:gd name="T77" fmla="*/ 453 h 493"/>
                  <a:gd name="T78" fmla="*/ 175 w 765"/>
                  <a:gd name="T79" fmla="*/ 459 h 493"/>
                  <a:gd name="T80" fmla="*/ 166 w 765"/>
                  <a:gd name="T81" fmla="*/ 459 h 493"/>
                  <a:gd name="T82" fmla="*/ 157 w 765"/>
                  <a:gd name="T83" fmla="*/ 459 h 493"/>
                  <a:gd name="T84" fmla="*/ 141 w 765"/>
                  <a:gd name="T85" fmla="*/ 459 h 493"/>
                  <a:gd name="T86" fmla="*/ 103 w 765"/>
                  <a:gd name="T87" fmla="*/ 455 h 493"/>
                  <a:gd name="T88" fmla="*/ 53 w 765"/>
                  <a:gd name="T89" fmla="*/ 452 h 493"/>
                  <a:gd name="T90" fmla="*/ 40 w 765"/>
                  <a:gd name="T91" fmla="*/ 479 h 493"/>
                  <a:gd name="T92" fmla="*/ 28 w 765"/>
                  <a:gd name="T93" fmla="*/ 492 h 493"/>
                  <a:gd name="T94" fmla="*/ 2 w 765"/>
                  <a:gd name="T95" fmla="*/ 472 h 493"/>
                  <a:gd name="T96" fmla="*/ 7 w 765"/>
                  <a:gd name="T97" fmla="*/ 454 h 493"/>
                  <a:gd name="T98" fmla="*/ 17 w 765"/>
                  <a:gd name="T99" fmla="*/ 446 h 493"/>
                  <a:gd name="T100" fmla="*/ 24 w 765"/>
                  <a:gd name="T101" fmla="*/ 423 h 493"/>
                  <a:gd name="T102" fmla="*/ 30 w 765"/>
                  <a:gd name="T103" fmla="*/ 369 h 493"/>
                  <a:gd name="T104" fmla="*/ 28 w 765"/>
                  <a:gd name="T105" fmla="*/ 319 h 493"/>
                  <a:gd name="T106" fmla="*/ 35 w 765"/>
                  <a:gd name="T107" fmla="*/ 96 h 493"/>
                  <a:gd name="T108" fmla="*/ 35 w 765"/>
                  <a:gd name="T109" fmla="*/ 42 h 493"/>
                  <a:gd name="T110" fmla="*/ 36 w 765"/>
                  <a:gd name="T111" fmla="*/ 4 h 493"/>
                  <a:gd name="T112" fmla="*/ 93 w 765"/>
                  <a:gd name="T113" fmla="*/ 4 h 493"/>
                  <a:gd name="T114" fmla="*/ 257 w 765"/>
                  <a:gd name="T115" fmla="*/ 4 h 493"/>
                  <a:gd name="T116" fmla="*/ 284 w 765"/>
                  <a:gd name="T117" fmla="*/ 4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65" h="493">
                    <a:moveTo>
                      <a:pt x="452" y="3"/>
                    </a:moveTo>
                    <a:lnTo>
                      <a:pt x="501" y="52"/>
                    </a:lnTo>
                    <a:lnTo>
                      <a:pt x="503" y="53"/>
                    </a:lnTo>
                    <a:lnTo>
                      <a:pt x="507" y="57"/>
                    </a:lnTo>
                    <a:lnTo>
                      <a:pt x="537" y="86"/>
                    </a:lnTo>
                    <a:lnTo>
                      <a:pt x="566" y="114"/>
                    </a:lnTo>
                    <a:lnTo>
                      <a:pt x="570" y="119"/>
                    </a:lnTo>
                    <a:lnTo>
                      <a:pt x="600" y="147"/>
                    </a:lnTo>
                    <a:lnTo>
                      <a:pt x="600" y="148"/>
                    </a:lnTo>
                    <a:lnTo>
                      <a:pt x="603" y="152"/>
                    </a:lnTo>
                    <a:lnTo>
                      <a:pt x="616" y="163"/>
                    </a:lnTo>
                    <a:lnTo>
                      <a:pt x="626" y="173"/>
                    </a:lnTo>
                    <a:lnTo>
                      <a:pt x="660" y="207"/>
                    </a:lnTo>
                    <a:lnTo>
                      <a:pt x="661" y="208"/>
                    </a:lnTo>
                    <a:lnTo>
                      <a:pt x="661" y="209"/>
                    </a:lnTo>
                    <a:lnTo>
                      <a:pt x="661" y="210"/>
                    </a:lnTo>
                    <a:lnTo>
                      <a:pt x="661" y="212"/>
                    </a:lnTo>
                    <a:lnTo>
                      <a:pt x="661" y="213"/>
                    </a:lnTo>
                    <a:lnTo>
                      <a:pt x="660" y="214"/>
                    </a:lnTo>
                    <a:lnTo>
                      <a:pt x="660" y="215"/>
                    </a:lnTo>
                    <a:lnTo>
                      <a:pt x="660" y="216"/>
                    </a:lnTo>
                    <a:lnTo>
                      <a:pt x="660" y="217"/>
                    </a:lnTo>
                    <a:lnTo>
                      <a:pt x="660" y="218"/>
                    </a:lnTo>
                    <a:lnTo>
                      <a:pt x="660" y="221"/>
                    </a:lnTo>
                    <a:lnTo>
                      <a:pt x="661" y="222"/>
                    </a:lnTo>
                    <a:lnTo>
                      <a:pt x="661" y="223"/>
                    </a:lnTo>
                    <a:lnTo>
                      <a:pt x="660" y="225"/>
                    </a:lnTo>
                    <a:lnTo>
                      <a:pt x="660" y="227"/>
                    </a:lnTo>
                    <a:lnTo>
                      <a:pt x="661" y="230"/>
                    </a:lnTo>
                    <a:lnTo>
                      <a:pt x="661" y="231"/>
                    </a:lnTo>
                    <a:lnTo>
                      <a:pt x="660" y="232"/>
                    </a:lnTo>
                    <a:lnTo>
                      <a:pt x="660" y="234"/>
                    </a:lnTo>
                    <a:lnTo>
                      <a:pt x="660" y="234"/>
                    </a:lnTo>
                    <a:lnTo>
                      <a:pt x="659" y="235"/>
                    </a:lnTo>
                    <a:lnTo>
                      <a:pt x="659" y="237"/>
                    </a:lnTo>
                    <a:lnTo>
                      <a:pt x="660" y="238"/>
                    </a:lnTo>
                    <a:lnTo>
                      <a:pt x="660" y="239"/>
                    </a:lnTo>
                    <a:lnTo>
                      <a:pt x="660" y="240"/>
                    </a:lnTo>
                    <a:lnTo>
                      <a:pt x="661" y="241"/>
                    </a:lnTo>
                    <a:lnTo>
                      <a:pt x="661" y="242"/>
                    </a:lnTo>
                    <a:lnTo>
                      <a:pt x="662" y="242"/>
                    </a:lnTo>
                    <a:lnTo>
                      <a:pt x="662" y="243"/>
                    </a:lnTo>
                    <a:lnTo>
                      <a:pt x="663" y="243"/>
                    </a:lnTo>
                    <a:lnTo>
                      <a:pt x="663" y="245"/>
                    </a:lnTo>
                    <a:lnTo>
                      <a:pt x="664" y="245"/>
                    </a:lnTo>
                    <a:lnTo>
                      <a:pt x="666" y="246"/>
                    </a:lnTo>
                    <a:lnTo>
                      <a:pt x="667" y="246"/>
                    </a:lnTo>
                    <a:lnTo>
                      <a:pt x="668" y="247"/>
                    </a:lnTo>
                    <a:lnTo>
                      <a:pt x="669" y="248"/>
                    </a:lnTo>
                    <a:lnTo>
                      <a:pt x="670" y="249"/>
                    </a:lnTo>
                    <a:lnTo>
                      <a:pt x="671" y="250"/>
                    </a:lnTo>
                    <a:lnTo>
                      <a:pt x="671" y="251"/>
                    </a:lnTo>
                    <a:lnTo>
                      <a:pt x="671" y="252"/>
                    </a:lnTo>
                    <a:lnTo>
                      <a:pt x="672" y="254"/>
                    </a:lnTo>
                    <a:lnTo>
                      <a:pt x="672" y="255"/>
                    </a:lnTo>
                    <a:lnTo>
                      <a:pt x="672" y="256"/>
                    </a:lnTo>
                    <a:lnTo>
                      <a:pt x="672" y="257"/>
                    </a:lnTo>
                    <a:lnTo>
                      <a:pt x="672" y="258"/>
                    </a:lnTo>
                    <a:lnTo>
                      <a:pt x="674" y="259"/>
                    </a:lnTo>
                    <a:lnTo>
                      <a:pt x="674" y="260"/>
                    </a:lnTo>
                    <a:lnTo>
                      <a:pt x="674" y="262"/>
                    </a:lnTo>
                    <a:lnTo>
                      <a:pt x="675" y="262"/>
                    </a:lnTo>
                    <a:lnTo>
                      <a:pt x="675" y="263"/>
                    </a:lnTo>
                    <a:lnTo>
                      <a:pt x="676" y="263"/>
                    </a:lnTo>
                    <a:lnTo>
                      <a:pt x="676" y="264"/>
                    </a:lnTo>
                    <a:lnTo>
                      <a:pt x="676" y="265"/>
                    </a:lnTo>
                    <a:lnTo>
                      <a:pt x="678" y="266"/>
                    </a:lnTo>
                    <a:lnTo>
                      <a:pt x="679" y="267"/>
                    </a:lnTo>
                    <a:lnTo>
                      <a:pt x="680" y="269"/>
                    </a:lnTo>
                    <a:lnTo>
                      <a:pt x="681" y="271"/>
                    </a:lnTo>
                    <a:lnTo>
                      <a:pt x="683" y="271"/>
                    </a:lnTo>
                    <a:lnTo>
                      <a:pt x="683" y="272"/>
                    </a:lnTo>
                    <a:lnTo>
                      <a:pt x="684" y="272"/>
                    </a:lnTo>
                    <a:lnTo>
                      <a:pt x="685" y="274"/>
                    </a:lnTo>
                    <a:lnTo>
                      <a:pt x="685" y="275"/>
                    </a:lnTo>
                    <a:lnTo>
                      <a:pt x="686" y="275"/>
                    </a:lnTo>
                    <a:lnTo>
                      <a:pt x="687" y="276"/>
                    </a:lnTo>
                    <a:lnTo>
                      <a:pt x="688" y="276"/>
                    </a:lnTo>
                    <a:lnTo>
                      <a:pt x="689" y="277"/>
                    </a:lnTo>
                    <a:lnTo>
                      <a:pt x="690" y="279"/>
                    </a:lnTo>
                    <a:lnTo>
                      <a:pt x="690" y="280"/>
                    </a:lnTo>
                    <a:lnTo>
                      <a:pt x="692" y="280"/>
                    </a:lnTo>
                    <a:lnTo>
                      <a:pt x="692" y="281"/>
                    </a:lnTo>
                    <a:lnTo>
                      <a:pt x="693" y="281"/>
                    </a:lnTo>
                    <a:lnTo>
                      <a:pt x="694" y="281"/>
                    </a:lnTo>
                    <a:lnTo>
                      <a:pt x="695" y="282"/>
                    </a:lnTo>
                    <a:lnTo>
                      <a:pt x="695" y="283"/>
                    </a:lnTo>
                    <a:lnTo>
                      <a:pt x="695" y="284"/>
                    </a:lnTo>
                    <a:lnTo>
                      <a:pt x="695" y="285"/>
                    </a:lnTo>
                    <a:lnTo>
                      <a:pt x="695" y="286"/>
                    </a:lnTo>
                    <a:lnTo>
                      <a:pt x="696" y="288"/>
                    </a:lnTo>
                    <a:lnTo>
                      <a:pt x="696" y="289"/>
                    </a:lnTo>
                    <a:lnTo>
                      <a:pt x="697" y="289"/>
                    </a:lnTo>
                    <a:lnTo>
                      <a:pt x="697" y="290"/>
                    </a:lnTo>
                    <a:lnTo>
                      <a:pt x="697" y="291"/>
                    </a:lnTo>
                    <a:lnTo>
                      <a:pt x="698" y="291"/>
                    </a:lnTo>
                    <a:lnTo>
                      <a:pt x="698" y="292"/>
                    </a:lnTo>
                    <a:lnTo>
                      <a:pt x="697" y="293"/>
                    </a:lnTo>
                    <a:lnTo>
                      <a:pt x="697" y="294"/>
                    </a:lnTo>
                    <a:lnTo>
                      <a:pt x="698" y="296"/>
                    </a:lnTo>
                    <a:lnTo>
                      <a:pt x="700" y="297"/>
                    </a:lnTo>
                    <a:lnTo>
                      <a:pt x="701" y="298"/>
                    </a:lnTo>
                    <a:lnTo>
                      <a:pt x="701" y="299"/>
                    </a:lnTo>
                    <a:lnTo>
                      <a:pt x="701" y="300"/>
                    </a:lnTo>
                    <a:lnTo>
                      <a:pt x="701" y="301"/>
                    </a:lnTo>
                    <a:lnTo>
                      <a:pt x="701" y="302"/>
                    </a:lnTo>
                    <a:lnTo>
                      <a:pt x="701" y="303"/>
                    </a:lnTo>
                    <a:lnTo>
                      <a:pt x="702" y="305"/>
                    </a:lnTo>
                    <a:lnTo>
                      <a:pt x="703" y="305"/>
                    </a:lnTo>
                    <a:lnTo>
                      <a:pt x="703" y="306"/>
                    </a:lnTo>
                    <a:lnTo>
                      <a:pt x="704" y="307"/>
                    </a:lnTo>
                    <a:lnTo>
                      <a:pt x="704" y="309"/>
                    </a:lnTo>
                    <a:lnTo>
                      <a:pt x="703" y="310"/>
                    </a:lnTo>
                    <a:lnTo>
                      <a:pt x="702" y="310"/>
                    </a:lnTo>
                    <a:lnTo>
                      <a:pt x="702" y="311"/>
                    </a:lnTo>
                    <a:lnTo>
                      <a:pt x="704" y="314"/>
                    </a:lnTo>
                    <a:lnTo>
                      <a:pt x="704" y="315"/>
                    </a:lnTo>
                    <a:lnTo>
                      <a:pt x="705" y="315"/>
                    </a:lnTo>
                    <a:lnTo>
                      <a:pt x="706" y="316"/>
                    </a:lnTo>
                    <a:lnTo>
                      <a:pt x="707" y="316"/>
                    </a:lnTo>
                    <a:lnTo>
                      <a:pt x="709" y="316"/>
                    </a:lnTo>
                    <a:lnTo>
                      <a:pt x="710" y="318"/>
                    </a:lnTo>
                    <a:lnTo>
                      <a:pt x="710" y="319"/>
                    </a:lnTo>
                    <a:lnTo>
                      <a:pt x="711" y="322"/>
                    </a:lnTo>
                    <a:lnTo>
                      <a:pt x="712" y="323"/>
                    </a:lnTo>
                    <a:lnTo>
                      <a:pt x="712" y="324"/>
                    </a:lnTo>
                    <a:lnTo>
                      <a:pt x="712" y="325"/>
                    </a:lnTo>
                    <a:lnTo>
                      <a:pt x="712" y="327"/>
                    </a:lnTo>
                    <a:lnTo>
                      <a:pt x="713" y="330"/>
                    </a:lnTo>
                    <a:lnTo>
                      <a:pt x="713" y="331"/>
                    </a:lnTo>
                    <a:lnTo>
                      <a:pt x="713" y="332"/>
                    </a:lnTo>
                    <a:lnTo>
                      <a:pt x="713" y="333"/>
                    </a:lnTo>
                    <a:lnTo>
                      <a:pt x="712" y="334"/>
                    </a:lnTo>
                    <a:lnTo>
                      <a:pt x="712" y="335"/>
                    </a:lnTo>
                    <a:lnTo>
                      <a:pt x="712" y="336"/>
                    </a:lnTo>
                    <a:lnTo>
                      <a:pt x="712" y="337"/>
                    </a:lnTo>
                    <a:lnTo>
                      <a:pt x="712" y="340"/>
                    </a:lnTo>
                    <a:lnTo>
                      <a:pt x="712" y="341"/>
                    </a:lnTo>
                    <a:lnTo>
                      <a:pt x="712" y="342"/>
                    </a:lnTo>
                    <a:lnTo>
                      <a:pt x="712" y="343"/>
                    </a:lnTo>
                    <a:lnTo>
                      <a:pt x="712" y="343"/>
                    </a:lnTo>
                    <a:lnTo>
                      <a:pt x="712" y="344"/>
                    </a:lnTo>
                    <a:lnTo>
                      <a:pt x="712" y="345"/>
                    </a:lnTo>
                    <a:lnTo>
                      <a:pt x="712" y="347"/>
                    </a:lnTo>
                    <a:lnTo>
                      <a:pt x="714" y="348"/>
                    </a:lnTo>
                    <a:lnTo>
                      <a:pt x="715" y="348"/>
                    </a:lnTo>
                    <a:lnTo>
                      <a:pt x="717" y="348"/>
                    </a:lnTo>
                    <a:lnTo>
                      <a:pt x="718" y="347"/>
                    </a:lnTo>
                    <a:lnTo>
                      <a:pt x="719" y="347"/>
                    </a:lnTo>
                    <a:lnTo>
                      <a:pt x="720" y="347"/>
                    </a:lnTo>
                    <a:lnTo>
                      <a:pt x="721" y="347"/>
                    </a:lnTo>
                    <a:lnTo>
                      <a:pt x="722" y="347"/>
                    </a:lnTo>
                    <a:lnTo>
                      <a:pt x="723" y="348"/>
                    </a:lnTo>
                    <a:lnTo>
                      <a:pt x="723" y="349"/>
                    </a:lnTo>
                    <a:lnTo>
                      <a:pt x="724" y="349"/>
                    </a:lnTo>
                    <a:lnTo>
                      <a:pt x="724" y="350"/>
                    </a:lnTo>
                    <a:lnTo>
                      <a:pt x="726" y="350"/>
                    </a:lnTo>
                    <a:lnTo>
                      <a:pt x="727" y="351"/>
                    </a:lnTo>
                    <a:lnTo>
                      <a:pt x="728" y="352"/>
                    </a:lnTo>
                    <a:lnTo>
                      <a:pt x="729" y="352"/>
                    </a:lnTo>
                    <a:lnTo>
                      <a:pt x="730" y="353"/>
                    </a:lnTo>
                    <a:lnTo>
                      <a:pt x="731" y="355"/>
                    </a:lnTo>
                    <a:lnTo>
                      <a:pt x="731" y="356"/>
                    </a:lnTo>
                    <a:lnTo>
                      <a:pt x="732" y="356"/>
                    </a:lnTo>
                    <a:lnTo>
                      <a:pt x="732" y="357"/>
                    </a:lnTo>
                    <a:lnTo>
                      <a:pt x="732" y="358"/>
                    </a:lnTo>
                    <a:lnTo>
                      <a:pt x="732" y="359"/>
                    </a:lnTo>
                    <a:lnTo>
                      <a:pt x="734" y="359"/>
                    </a:lnTo>
                    <a:lnTo>
                      <a:pt x="735" y="359"/>
                    </a:lnTo>
                    <a:lnTo>
                      <a:pt x="736" y="359"/>
                    </a:lnTo>
                    <a:lnTo>
                      <a:pt x="737" y="359"/>
                    </a:lnTo>
                    <a:lnTo>
                      <a:pt x="738" y="359"/>
                    </a:lnTo>
                    <a:lnTo>
                      <a:pt x="738" y="360"/>
                    </a:lnTo>
                    <a:lnTo>
                      <a:pt x="739" y="360"/>
                    </a:lnTo>
                    <a:lnTo>
                      <a:pt x="739" y="361"/>
                    </a:lnTo>
                    <a:lnTo>
                      <a:pt x="739" y="362"/>
                    </a:lnTo>
                    <a:lnTo>
                      <a:pt x="740" y="362"/>
                    </a:lnTo>
                    <a:lnTo>
                      <a:pt x="740" y="364"/>
                    </a:lnTo>
                    <a:lnTo>
                      <a:pt x="741" y="364"/>
                    </a:lnTo>
                    <a:lnTo>
                      <a:pt x="743" y="365"/>
                    </a:lnTo>
                    <a:lnTo>
                      <a:pt x="744" y="366"/>
                    </a:lnTo>
                    <a:lnTo>
                      <a:pt x="744" y="367"/>
                    </a:lnTo>
                    <a:lnTo>
                      <a:pt x="744" y="368"/>
                    </a:lnTo>
                    <a:lnTo>
                      <a:pt x="745" y="369"/>
                    </a:lnTo>
                    <a:lnTo>
                      <a:pt x="746" y="369"/>
                    </a:lnTo>
                    <a:lnTo>
                      <a:pt x="747" y="369"/>
                    </a:lnTo>
                    <a:lnTo>
                      <a:pt x="749" y="370"/>
                    </a:lnTo>
                    <a:lnTo>
                      <a:pt x="750" y="370"/>
                    </a:lnTo>
                    <a:lnTo>
                      <a:pt x="752" y="370"/>
                    </a:lnTo>
                    <a:lnTo>
                      <a:pt x="753" y="370"/>
                    </a:lnTo>
                    <a:lnTo>
                      <a:pt x="754" y="370"/>
                    </a:lnTo>
                    <a:lnTo>
                      <a:pt x="755" y="372"/>
                    </a:lnTo>
                    <a:lnTo>
                      <a:pt x="756" y="373"/>
                    </a:lnTo>
                    <a:lnTo>
                      <a:pt x="756" y="374"/>
                    </a:lnTo>
                    <a:lnTo>
                      <a:pt x="757" y="374"/>
                    </a:lnTo>
                    <a:lnTo>
                      <a:pt x="757" y="375"/>
                    </a:lnTo>
                    <a:lnTo>
                      <a:pt x="757" y="376"/>
                    </a:lnTo>
                    <a:lnTo>
                      <a:pt x="758" y="377"/>
                    </a:lnTo>
                    <a:lnTo>
                      <a:pt x="758" y="378"/>
                    </a:lnTo>
                    <a:lnTo>
                      <a:pt x="760" y="378"/>
                    </a:lnTo>
                    <a:lnTo>
                      <a:pt x="760" y="379"/>
                    </a:lnTo>
                    <a:lnTo>
                      <a:pt x="760" y="381"/>
                    </a:lnTo>
                    <a:lnTo>
                      <a:pt x="761" y="382"/>
                    </a:lnTo>
                    <a:lnTo>
                      <a:pt x="762" y="382"/>
                    </a:lnTo>
                    <a:lnTo>
                      <a:pt x="764" y="384"/>
                    </a:lnTo>
                    <a:lnTo>
                      <a:pt x="764" y="385"/>
                    </a:lnTo>
                    <a:lnTo>
                      <a:pt x="764" y="386"/>
                    </a:lnTo>
                    <a:lnTo>
                      <a:pt x="764" y="389"/>
                    </a:lnTo>
                    <a:lnTo>
                      <a:pt x="764" y="390"/>
                    </a:lnTo>
                    <a:lnTo>
                      <a:pt x="764" y="391"/>
                    </a:lnTo>
                    <a:lnTo>
                      <a:pt x="764" y="392"/>
                    </a:lnTo>
                    <a:lnTo>
                      <a:pt x="765" y="393"/>
                    </a:lnTo>
                    <a:lnTo>
                      <a:pt x="765" y="394"/>
                    </a:lnTo>
                    <a:lnTo>
                      <a:pt x="765" y="395"/>
                    </a:lnTo>
                    <a:lnTo>
                      <a:pt x="765" y="396"/>
                    </a:lnTo>
                    <a:lnTo>
                      <a:pt x="764" y="396"/>
                    </a:lnTo>
                    <a:lnTo>
                      <a:pt x="763" y="395"/>
                    </a:lnTo>
                    <a:lnTo>
                      <a:pt x="762" y="395"/>
                    </a:lnTo>
                    <a:lnTo>
                      <a:pt x="761" y="396"/>
                    </a:lnTo>
                    <a:lnTo>
                      <a:pt x="760" y="396"/>
                    </a:lnTo>
                    <a:lnTo>
                      <a:pt x="758" y="395"/>
                    </a:lnTo>
                    <a:lnTo>
                      <a:pt x="758" y="396"/>
                    </a:lnTo>
                    <a:lnTo>
                      <a:pt x="758" y="396"/>
                    </a:lnTo>
                    <a:lnTo>
                      <a:pt x="758" y="398"/>
                    </a:lnTo>
                    <a:lnTo>
                      <a:pt x="757" y="398"/>
                    </a:lnTo>
                    <a:lnTo>
                      <a:pt x="756" y="398"/>
                    </a:lnTo>
                    <a:lnTo>
                      <a:pt x="756" y="399"/>
                    </a:lnTo>
                    <a:lnTo>
                      <a:pt x="756" y="400"/>
                    </a:lnTo>
                    <a:lnTo>
                      <a:pt x="755" y="400"/>
                    </a:lnTo>
                    <a:lnTo>
                      <a:pt x="754" y="401"/>
                    </a:lnTo>
                    <a:lnTo>
                      <a:pt x="753" y="402"/>
                    </a:lnTo>
                    <a:lnTo>
                      <a:pt x="752" y="403"/>
                    </a:lnTo>
                    <a:lnTo>
                      <a:pt x="750" y="404"/>
                    </a:lnTo>
                    <a:lnTo>
                      <a:pt x="749" y="406"/>
                    </a:lnTo>
                    <a:lnTo>
                      <a:pt x="749" y="407"/>
                    </a:lnTo>
                    <a:lnTo>
                      <a:pt x="748" y="407"/>
                    </a:lnTo>
                    <a:lnTo>
                      <a:pt x="747" y="408"/>
                    </a:lnTo>
                    <a:lnTo>
                      <a:pt x="746" y="409"/>
                    </a:lnTo>
                    <a:lnTo>
                      <a:pt x="745" y="409"/>
                    </a:lnTo>
                    <a:lnTo>
                      <a:pt x="745" y="410"/>
                    </a:lnTo>
                    <a:lnTo>
                      <a:pt x="745" y="411"/>
                    </a:lnTo>
                    <a:lnTo>
                      <a:pt x="745" y="412"/>
                    </a:lnTo>
                    <a:lnTo>
                      <a:pt x="745" y="413"/>
                    </a:lnTo>
                    <a:lnTo>
                      <a:pt x="744" y="413"/>
                    </a:lnTo>
                    <a:lnTo>
                      <a:pt x="743" y="415"/>
                    </a:lnTo>
                    <a:lnTo>
                      <a:pt x="741" y="415"/>
                    </a:lnTo>
                    <a:lnTo>
                      <a:pt x="741" y="416"/>
                    </a:lnTo>
                    <a:lnTo>
                      <a:pt x="740" y="416"/>
                    </a:lnTo>
                    <a:lnTo>
                      <a:pt x="739" y="417"/>
                    </a:lnTo>
                    <a:lnTo>
                      <a:pt x="738" y="418"/>
                    </a:lnTo>
                    <a:lnTo>
                      <a:pt x="737" y="418"/>
                    </a:lnTo>
                    <a:lnTo>
                      <a:pt x="736" y="418"/>
                    </a:lnTo>
                    <a:lnTo>
                      <a:pt x="734" y="418"/>
                    </a:lnTo>
                    <a:lnTo>
                      <a:pt x="732" y="418"/>
                    </a:lnTo>
                    <a:lnTo>
                      <a:pt x="731" y="419"/>
                    </a:lnTo>
                    <a:lnTo>
                      <a:pt x="731" y="420"/>
                    </a:lnTo>
                    <a:lnTo>
                      <a:pt x="730" y="420"/>
                    </a:lnTo>
                    <a:lnTo>
                      <a:pt x="730" y="421"/>
                    </a:lnTo>
                    <a:lnTo>
                      <a:pt x="729" y="423"/>
                    </a:lnTo>
                    <a:lnTo>
                      <a:pt x="728" y="424"/>
                    </a:lnTo>
                    <a:lnTo>
                      <a:pt x="728" y="424"/>
                    </a:lnTo>
                    <a:lnTo>
                      <a:pt x="727" y="425"/>
                    </a:lnTo>
                    <a:lnTo>
                      <a:pt x="726" y="425"/>
                    </a:lnTo>
                    <a:lnTo>
                      <a:pt x="724" y="426"/>
                    </a:lnTo>
                    <a:lnTo>
                      <a:pt x="723" y="426"/>
                    </a:lnTo>
                    <a:lnTo>
                      <a:pt x="722" y="426"/>
                    </a:lnTo>
                    <a:lnTo>
                      <a:pt x="721" y="426"/>
                    </a:lnTo>
                    <a:lnTo>
                      <a:pt x="720" y="426"/>
                    </a:lnTo>
                    <a:lnTo>
                      <a:pt x="719" y="427"/>
                    </a:lnTo>
                    <a:lnTo>
                      <a:pt x="718" y="427"/>
                    </a:lnTo>
                    <a:lnTo>
                      <a:pt x="718" y="428"/>
                    </a:lnTo>
                    <a:lnTo>
                      <a:pt x="718" y="429"/>
                    </a:lnTo>
                    <a:lnTo>
                      <a:pt x="717" y="429"/>
                    </a:lnTo>
                    <a:lnTo>
                      <a:pt x="717" y="430"/>
                    </a:lnTo>
                    <a:lnTo>
                      <a:pt x="715" y="430"/>
                    </a:lnTo>
                    <a:lnTo>
                      <a:pt x="714" y="430"/>
                    </a:lnTo>
                    <a:lnTo>
                      <a:pt x="713" y="432"/>
                    </a:lnTo>
                    <a:lnTo>
                      <a:pt x="712" y="432"/>
                    </a:lnTo>
                    <a:lnTo>
                      <a:pt x="712" y="433"/>
                    </a:lnTo>
                    <a:lnTo>
                      <a:pt x="710" y="433"/>
                    </a:lnTo>
                    <a:lnTo>
                      <a:pt x="709" y="433"/>
                    </a:lnTo>
                    <a:lnTo>
                      <a:pt x="707" y="433"/>
                    </a:lnTo>
                    <a:lnTo>
                      <a:pt x="706" y="433"/>
                    </a:lnTo>
                    <a:lnTo>
                      <a:pt x="705" y="434"/>
                    </a:lnTo>
                    <a:lnTo>
                      <a:pt x="705" y="435"/>
                    </a:lnTo>
                    <a:lnTo>
                      <a:pt x="704" y="436"/>
                    </a:lnTo>
                    <a:lnTo>
                      <a:pt x="703" y="437"/>
                    </a:lnTo>
                    <a:lnTo>
                      <a:pt x="703" y="438"/>
                    </a:lnTo>
                    <a:lnTo>
                      <a:pt x="695" y="438"/>
                    </a:lnTo>
                    <a:lnTo>
                      <a:pt x="692" y="438"/>
                    </a:lnTo>
                    <a:lnTo>
                      <a:pt x="634" y="440"/>
                    </a:lnTo>
                    <a:lnTo>
                      <a:pt x="630" y="440"/>
                    </a:lnTo>
                    <a:lnTo>
                      <a:pt x="618" y="440"/>
                    </a:lnTo>
                    <a:lnTo>
                      <a:pt x="615" y="440"/>
                    </a:lnTo>
                    <a:lnTo>
                      <a:pt x="612" y="440"/>
                    </a:lnTo>
                    <a:lnTo>
                      <a:pt x="557" y="440"/>
                    </a:lnTo>
                    <a:lnTo>
                      <a:pt x="518" y="441"/>
                    </a:lnTo>
                    <a:lnTo>
                      <a:pt x="518" y="443"/>
                    </a:lnTo>
                    <a:lnTo>
                      <a:pt x="518" y="451"/>
                    </a:lnTo>
                    <a:lnTo>
                      <a:pt x="475" y="451"/>
                    </a:lnTo>
                    <a:lnTo>
                      <a:pt x="335" y="451"/>
                    </a:lnTo>
                    <a:lnTo>
                      <a:pt x="333" y="451"/>
                    </a:lnTo>
                    <a:lnTo>
                      <a:pt x="329" y="451"/>
                    </a:lnTo>
                    <a:lnTo>
                      <a:pt x="282" y="451"/>
                    </a:lnTo>
                    <a:lnTo>
                      <a:pt x="252" y="451"/>
                    </a:lnTo>
                    <a:lnTo>
                      <a:pt x="242" y="451"/>
                    </a:lnTo>
                    <a:lnTo>
                      <a:pt x="226" y="451"/>
                    </a:lnTo>
                    <a:lnTo>
                      <a:pt x="225" y="451"/>
                    </a:lnTo>
                    <a:lnTo>
                      <a:pt x="201" y="451"/>
                    </a:lnTo>
                    <a:lnTo>
                      <a:pt x="196" y="451"/>
                    </a:lnTo>
                    <a:lnTo>
                      <a:pt x="182" y="451"/>
                    </a:lnTo>
                    <a:lnTo>
                      <a:pt x="182" y="453"/>
                    </a:lnTo>
                    <a:lnTo>
                      <a:pt x="182" y="455"/>
                    </a:lnTo>
                    <a:lnTo>
                      <a:pt x="182" y="459"/>
                    </a:lnTo>
                    <a:lnTo>
                      <a:pt x="181" y="459"/>
                    </a:lnTo>
                    <a:lnTo>
                      <a:pt x="180" y="459"/>
                    </a:lnTo>
                    <a:lnTo>
                      <a:pt x="179" y="459"/>
                    </a:lnTo>
                    <a:lnTo>
                      <a:pt x="178" y="459"/>
                    </a:lnTo>
                    <a:lnTo>
                      <a:pt x="177" y="459"/>
                    </a:lnTo>
                    <a:lnTo>
                      <a:pt x="175" y="459"/>
                    </a:lnTo>
                    <a:lnTo>
                      <a:pt x="174" y="459"/>
                    </a:lnTo>
                    <a:lnTo>
                      <a:pt x="173" y="459"/>
                    </a:lnTo>
                    <a:lnTo>
                      <a:pt x="172" y="459"/>
                    </a:lnTo>
                    <a:lnTo>
                      <a:pt x="171" y="459"/>
                    </a:lnTo>
                    <a:lnTo>
                      <a:pt x="170" y="459"/>
                    </a:lnTo>
                    <a:lnTo>
                      <a:pt x="169" y="459"/>
                    </a:lnTo>
                    <a:lnTo>
                      <a:pt x="166" y="459"/>
                    </a:lnTo>
                    <a:lnTo>
                      <a:pt x="166" y="459"/>
                    </a:lnTo>
                    <a:lnTo>
                      <a:pt x="165" y="459"/>
                    </a:lnTo>
                    <a:lnTo>
                      <a:pt x="164" y="459"/>
                    </a:lnTo>
                    <a:lnTo>
                      <a:pt x="163" y="459"/>
                    </a:lnTo>
                    <a:lnTo>
                      <a:pt x="162" y="459"/>
                    </a:lnTo>
                    <a:lnTo>
                      <a:pt x="161" y="459"/>
                    </a:lnTo>
                    <a:lnTo>
                      <a:pt x="160" y="459"/>
                    </a:lnTo>
                    <a:lnTo>
                      <a:pt x="158" y="459"/>
                    </a:lnTo>
                    <a:lnTo>
                      <a:pt x="157" y="459"/>
                    </a:lnTo>
                    <a:lnTo>
                      <a:pt x="156" y="459"/>
                    </a:lnTo>
                    <a:lnTo>
                      <a:pt x="155" y="459"/>
                    </a:lnTo>
                    <a:lnTo>
                      <a:pt x="154" y="459"/>
                    </a:lnTo>
                    <a:lnTo>
                      <a:pt x="154" y="460"/>
                    </a:lnTo>
                    <a:lnTo>
                      <a:pt x="153" y="460"/>
                    </a:lnTo>
                    <a:lnTo>
                      <a:pt x="152" y="460"/>
                    </a:lnTo>
                    <a:lnTo>
                      <a:pt x="145" y="460"/>
                    </a:lnTo>
                    <a:lnTo>
                      <a:pt x="141" y="459"/>
                    </a:lnTo>
                    <a:lnTo>
                      <a:pt x="132" y="459"/>
                    </a:lnTo>
                    <a:lnTo>
                      <a:pt x="131" y="459"/>
                    </a:lnTo>
                    <a:lnTo>
                      <a:pt x="129" y="459"/>
                    </a:lnTo>
                    <a:lnTo>
                      <a:pt x="120" y="459"/>
                    </a:lnTo>
                    <a:lnTo>
                      <a:pt x="120" y="455"/>
                    </a:lnTo>
                    <a:lnTo>
                      <a:pt x="111" y="455"/>
                    </a:lnTo>
                    <a:lnTo>
                      <a:pt x="110" y="455"/>
                    </a:lnTo>
                    <a:lnTo>
                      <a:pt x="103" y="455"/>
                    </a:lnTo>
                    <a:lnTo>
                      <a:pt x="98" y="455"/>
                    </a:lnTo>
                    <a:lnTo>
                      <a:pt x="96" y="455"/>
                    </a:lnTo>
                    <a:lnTo>
                      <a:pt x="90" y="455"/>
                    </a:lnTo>
                    <a:lnTo>
                      <a:pt x="89" y="455"/>
                    </a:lnTo>
                    <a:lnTo>
                      <a:pt x="88" y="455"/>
                    </a:lnTo>
                    <a:lnTo>
                      <a:pt x="88" y="452"/>
                    </a:lnTo>
                    <a:lnTo>
                      <a:pt x="58" y="452"/>
                    </a:lnTo>
                    <a:lnTo>
                      <a:pt x="53" y="452"/>
                    </a:lnTo>
                    <a:lnTo>
                      <a:pt x="52" y="452"/>
                    </a:lnTo>
                    <a:lnTo>
                      <a:pt x="51" y="452"/>
                    </a:lnTo>
                    <a:lnTo>
                      <a:pt x="51" y="454"/>
                    </a:lnTo>
                    <a:lnTo>
                      <a:pt x="51" y="463"/>
                    </a:lnTo>
                    <a:lnTo>
                      <a:pt x="40" y="468"/>
                    </a:lnTo>
                    <a:lnTo>
                      <a:pt x="40" y="469"/>
                    </a:lnTo>
                    <a:lnTo>
                      <a:pt x="40" y="471"/>
                    </a:lnTo>
                    <a:lnTo>
                      <a:pt x="40" y="479"/>
                    </a:lnTo>
                    <a:lnTo>
                      <a:pt x="33" y="479"/>
                    </a:lnTo>
                    <a:lnTo>
                      <a:pt x="30" y="479"/>
                    </a:lnTo>
                    <a:lnTo>
                      <a:pt x="30" y="479"/>
                    </a:lnTo>
                    <a:lnTo>
                      <a:pt x="30" y="488"/>
                    </a:lnTo>
                    <a:lnTo>
                      <a:pt x="28" y="488"/>
                    </a:lnTo>
                    <a:lnTo>
                      <a:pt x="27" y="488"/>
                    </a:lnTo>
                    <a:lnTo>
                      <a:pt x="28" y="491"/>
                    </a:lnTo>
                    <a:lnTo>
                      <a:pt x="28" y="492"/>
                    </a:lnTo>
                    <a:lnTo>
                      <a:pt x="27" y="493"/>
                    </a:lnTo>
                    <a:lnTo>
                      <a:pt x="26" y="492"/>
                    </a:lnTo>
                    <a:lnTo>
                      <a:pt x="23" y="489"/>
                    </a:lnTo>
                    <a:lnTo>
                      <a:pt x="21" y="488"/>
                    </a:lnTo>
                    <a:lnTo>
                      <a:pt x="16" y="484"/>
                    </a:lnTo>
                    <a:lnTo>
                      <a:pt x="15" y="484"/>
                    </a:lnTo>
                    <a:lnTo>
                      <a:pt x="3" y="475"/>
                    </a:lnTo>
                    <a:lnTo>
                      <a:pt x="2" y="472"/>
                    </a:lnTo>
                    <a:lnTo>
                      <a:pt x="2" y="469"/>
                    </a:lnTo>
                    <a:lnTo>
                      <a:pt x="0" y="469"/>
                    </a:lnTo>
                    <a:lnTo>
                      <a:pt x="0" y="467"/>
                    </a:lnTo>
                    <a:lnTo>
                      <a:pt x="3" y="460"/>
                    </a:lnTo>
                    <a:lnTo>
                      <a:pt x="4" y="460"/>
                    </a:lnTo>
                    <a:lnTo>
                      <a:pt x="7" y="459"/>
                    </a:lnTo>
                    <a:lnTo>
                      <a:pt x="7" y="455"/>
                    </a:lnTo>
                    <a:lnTo>
                      <a:pt x="7" y="454"/>
                    </a:lnTo>
                    <a:lnTo>
                      <a:pt x="12" y="455"/>
                    </a:lnTo>
                    <a:lnTo>
                      <a:pt x="15" y="455"/>
                    </a:lnTo>
                    <a:lnTo>
                      <a:pt x="15" y="454"/>
                    </a:lnTo>
                    <a:lnTo>
                      <a:pt x="16" y="452"/>
                    </a:lnTo>
                    <a:lnTo>
                      <a:pt x="16" y="451"/>
                    </a:lnTo>
                    <a:lnTo>
                      <a:pt x="17" y="449"/>
                    </a:lnTo>
                    <a:lnTo>
                      <a:pt x="17" y="447"/>
                    </a:lnTo>
                    <a:lnTo>
                      <a:pt x="17" y="446"/>
                    </a:lnTo>
                    <a:lnTo>
                      <a:pt x="18" y="441"/>
                    </a:lnTo>
                    <a:lnTo>
                      <a:pt x="19" y="441"/>
                    </a:lnTo>
                    <a:lnTo>
                      <a:pt x="19" y="437"/>
                    </a:lnTo>
                    <a:lnTo>
                      <a:pt x="19" y="436"/>
                    </a:lnTo>
                    <a:lnTo>
                      <a:pt x="20" y="436"/>
                    </a:lnTo>
                    <a:lnTo>
                      <a:pt x="20" y="434"/>
                    </a:lnTo>
                    <a:lnTo>
                      <a:pt x="21" y="429"/>
                    </a:lnTo>
                    <a:lnTo>
                      <a:pt x="24" y="423"/>
                    </a:lnTo>
                    <a:lnTo>
                      <a:pt x="25" y="419"/>
                    </a:lnTo>
                    <a:lnTo>
                      <a:pt x="27" y="410"/>
                    </a:lnTo>
                    <a:lnTo>
                      <a:pt x="28" y="407"/>
                    </a:lnTo>
                    <a:lnTo>
                      <a:pt x="29" y="402"/>
                    </a:lnTo>
                    <a:lnTo>
                      <a:pt x="32" y="390"/>
                    </a:lnTo>
                    <a:lnTo>
                      <a:pt x="32" y="389"/>
                    </a:lnTo>
                    <a:lnTo>
                      <a:pt x="32" y="377"/>
                    </a:lnTo>
                    <a:lnTo>
                      <a:pt x="30" y="369"/>
                    </a:lnTo>
                    <a:lnTo>
                      <a:pt x="30" y="364"/>
                    </a:lnTo>
                    <a:lnTo>
                      <a:pt x="30" y="360"/>
                    </a:lnTo>
                    <a:lnTo>
                      <a:pt x="30" y="347"/>
                    </a:lnTo>
                    <a:lnTo>
                      <a:pt x="30" y="339"/>
                    </a:lnTo>
                    <a:lnTo>
                      <a:pt x="29" y="335"/>
                    </a:lnTo>
                    <a:lnTo>
                      <a:pt x="29" y="332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252"/>
                    </a:lnTo>
                    <a:lnTo>
                      <a:pt x="35" y="252"/>
                    </a:lnTo>
                    <a:lnTo>
                      <a:pt x="35" y="207"/>
                    </a:lnTo>
                    <a:lnTo>
                      <a:pt x="35" y="205"/>
                    </a:lnTo>
                    <a:lnTo>
                      <a:pt x="35" y="189"/>
                    </a:lnTo>
                    <a:lnTo>
                      <a:pt x="35" y="112"/>
                    </a:lnTo>
                    <a:lnTo>
                      <a:pt x="35" y="97"/>
                    </a:lnTo>
                    <a:lnTo>
                      <a:pt x="35" y="96"/>
                    </a:lnTo>
                    <a:lnTo>
                      <a:pt x="35" y="93"/>
                    </a:lnTo>
                    <a:lnTo>
                      <a:pt x="35" y="90"/>
                    </a:lnTo>
                    <a:lnTo>
                      <a:pt x="35" y="83"/>
                    </a:lnTo>
                    <a:lnTo>
                      <a:pt x="35" y="79"/>
                    </a:lnTo>
                    <a:lnTo>
                      <a:pt x="35" y="78"/>
                    </a:lnTo>
                    <a:lnTo>
                      <a:pt x="35" y="63"/>
                    </a:lnTo>
                    <a:lnTo>
                      <a:pt x="35" y="48"/>
                    </a:lnTo>
                    <a:lnTo>
                      <a:pt x="35" y="42"/>
                    </a:lnTo>
                    <a:lnTo>
                      <a:pt x="38" y="42"/>
                    </a:lnTo>
                    <a:lnTo>
                      <a:pt x="38" y="35"/>
                    </a:lnTo>
                    <a:lnTo>
                      <a:pt x="30" y="35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4" y="19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62" y="4"/>
                    </a:lnTo>
                    <a:lnTo>
                      <a:pt x="93" y="4"/>
                    </a:lnTo>
                    <a:lnTo>
                      <a:pt x="102" y="4"/>
                    </a:lnTo>
                    <a:lnTo>
                      <a:pt x="138" y="4"/>
                    </a:lnTo>
                    <a:lnTo>
                      <a:pt x="229" y="4"/>
                    </a:lnTo>
                    <a:lnTo>
                      <a:pt x="240" y="4"/>
                    </a:lnTo>
                    <a:lnTo>
                      <a:pt x="246" y="4"/>
                    </a:lnTo>
                    <a:lnTo>
                      <a:pt x="250" y="4"/>
                    </a:lnTo>
                    <a:lnTo>
                      <a:pt x="251" y="4"/>
                    </a:lnTo>
                    <a:lnTo>
                      <a:pt x="257" y="4"/>
                    </a:lnTo>
                    <a:lnTo>
                      <a:pt x="258" y="4"/>
                    </a:lnTo>
                    <a:lnTo>
                      <a:pt x="259" y="4"/>
                    </a:lnTo>
                    <a:lnTo>
                      <a:pt x="264" y="4"/>
                    </a:lnTo>
                    <a:lnTo>
                      <a:pt x="265" y="4"/>
                    </a:lnTo>
                    <a:lnTo>
                      <a:pt x="272" y="4"/>
                    </a:lnTo>
                    <a:lnTo>
                      <a:pt x="275" y="4"/>
                    </a:lnTo>
                    <a:lnTo>
                      <a:pt x="278" y="4"/>
                    </a:lnTo>
                    <a:lnTo>
                      <a:pt x="284" y="4"/>
                    </a:lnTo>
                    <a:lnTo>
                      <a:pt x="286" y="4"/>
                    </a:lnTo>
                    <a:lnTo>
                      <a:pt x="304" y="4"/>
                    </a:lnTo>
                    <a:lnTo>
                      <a:pt x="330" y="4"/>
                    </a:lnTo>
                    <a:lnTo>
                      <a:pt x="431" y="4"/>
                    </a:lnTo>
                    <a:lnTo>
                      <a:pt x="431" y="0"/>
                    </a:lnTo>
                    <a:lnTo>
                      <a:pt x="448" y="0"/>
                    </a:lnTo>
                    <a:lnTo>
                      <a:pt x="452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8" name="Freeform 117"/>
              <p:cNvSpPr>
                <a:spLocks/>
              </p:cNvSpPr>
              <p:nvPr/>
            </p:nvSpPr>
            <p:spPr bwMode="auto">
              <a:xfrm>
                <a:off x="2439987" y="1336675"/>
                <a:ext cx="576263" cy="392113"/>
              </a:xfrm>
              <a:custGeom>
                <a:avLst/>
                <a:gdLst>
                  <a:gd name="T0" fmla="*/ 189 w 363"/>
                  <a:gd name="T1" fmla="*/ 0 h 247"/>
                  <a:gd name="T2" fmla="*/ 214 w 363"/>
                  <a:gd name="T3" fmla="*/ 0 h 247"/>
                  <a:gd name="T4" fmla="*/ 247 w 363"/>
                  <a:gd name="T5" fmla="*/ 0 h 247"/>
                  <a:gd name="T6" fmla="*/ 276 w 363"/>
                  <a:gd name="T7" fmla="*/ 0 h 247"/>
                  <a:gd name="T8" fmla="*/ 298 w 363"/>
                  <a:gd name="T9" fmla="*/ 0 h 247"/>
                  <a:gd name="T10" fmla="*/ 328 w 363"/>
                  <a:gd name="T11" fmla="*/ 0 h 247"/>
                  <a:gd name="T12" fmla="*/ 362 w 363"/>
                  <a:gd name="T13" fmla="*/ 2 h 247"/>
                  <a:gd name="T14" fmla="*/ 362 w 363"/>
                  <a:gd name="T15" fmla="*/ 26 h 247"/>
                  <a:gd name="T16" fmla="*/ 362 w 363"/>
                  <a:gd name="T17" fmla="*/ 53 h 247"/>
                  <a:gd name="T18" fmla="*/ 363 w 363"/>
                  <a:gd name="T19" fmla="*/ 77 h 247"/>
                  <a:gd name="T20" fmla="*/ 363 w 363"/>
                  <a:gd name="T21" fmla="*/ 111 h 247"/>
                  <a:gd name="T22" fmla="*/ 363 w 363"/>
                  <a:gd name="T23" fmla="*/ 166 h 247"/>
                  <a:gd name="T24" fmla="*/ 363 w 363"/>
                  <a:gd name="T25" fmla="*/ 197 h 247"/>
                  <a:gd name="T26" fmla="*/ 329 w 363"/>
                  <a:gd name="T27" fmla="*/ 203 h 247"/>
                  <a:gd name="T28" fmla="*/ 306 w 363"/>
                  <a:gd name="T29" fmla="*/ 207 h 247"/>
                  <a:gd name="T30" fmla="*/ 290 w 363"/>
                  <a:gd name="T31" fmla="*/ 202 h 247"/>
                  <a:gd name="T32" fmla="*/ 274 w 363"/>
                  <a:gd name="T33" fmla="*/ 205 h 247"/>
                  <a:gd name="T34" fmla="*/ 255 w 363"/>
                  <a:gd name="T35" fmla="*/ 204 h 247"/>
                  <a:gd name="T36" fmla="*/ 238 w 363"/>
                  <a:gd name="T37" fmla="*/ 211 h 247"/>
                  <a:gd name="T38" fmla="*/ 223 w 363"/>
                  <a:gd name="T39" fmla="*/ 209 h 247"/>
                  <a:gd name="T40" fmla="*/ 210 w 363"/>
                  <a:gd name="T41" fmla="*/ 211 h 247"/>
                  <a:gd name="T42" fmla="*/ 198 w 363"/>
                  <a:gd name="T43" fmla="*/ 214 h 247"/>
                  <a:gd name="T44" fmla="*/ 184 w 363"/>
                  <a:gd name="T45" fmla="*/ 218 h 247"/>
                  <a:gd name="T46" fmla="*/ 179 w 363"/>
                  <a:gd name="T47" fmla="*/ 221 h 247"/>
                  <a:gd name="T48" fmla="*/ 165 w 363"/>
                  <a:gd name="T49" fmla="*/ 222 h 247"/>
                  <a:gd name="T50" fmla="*/ 150 w 363"/>
                  <a:gd name="T51" fmla="*/ 225 h 247"/>
                  <a:gd name="T52" fmla="*/ 135 w 363"/>
                  <a:gd name="T53" fmla="*/ 222 h 247"/>
                  <a:gd name="T54" fmla="*/ 122 w 363"/>
                  <a:gd name="T55" fmla="*/ 221 h 247"/>
                  <a:gd name="T56" fmla="*/ 112 w 363"/>
                  <a:gd name="T57" fmla="*/ 220 h 247"/>
                  <a:gd name="T58" fmla="*/ 101 w 363"/>
                  <a:gd name="T59" fmla="*/ 227 h 247"/>
                  <a:gd name="T60" fmla="*/ 88 w 363"/>
                  <a:gd name="T61" fmla="*/ 234 h 247"/>
                  <a:gd name="T62" fmla="*/ 76 w 363"/>
                  <a:gd name="T63" fmla="*/ 230 h 247"/>
                  <a:gd name="T64" fmla="*/ 63 w 363"/>
                  <a:gd name="T65" fmla="*/ 227 h 247"/>
                  <a:gd name="T66" fmla="*/ 50 w 363"/>
                  <a:gd name="T67" fmla="*/ 229 h 247"/>
                  <a:gd name="T68" fmla="*/ 37 w 363"/>
                  <a:gd name="T69" fmla="*/ 231 h 247"/>
                  <a:gd name="T70" fmla="*/ 28 w 363"/>
                  <a:gd name="T71" fmla="*/ 241 h 247"/>
                  <a:gd name="T72" fmla="*/ 15 w 363"/>
                  <a:gd name="T73" fmla="*/ 241 h 247"/>
                  <a:gd name="T74" fmla="*/ 0 w 363"/>
                  <a:gd name="T75" fmla="*/ 245 h 247"/>
                  <a:gd name="T76" fmla="*/ 1 w 363"/>
                  <a:gd name="T77" fmla="*/ 230 h 247"/>
                  <a:gd name="T78" fmla="*/ 11 w 363"/>
                  <a:gd name="T79" fmla="*/ 220 h 247"/>
                  <a:gd name="T80" fmla="*/ 20 w 363"/>
                  <a:gd name="T81" fmla="*/ 210 h 247"/>
                  <a:gd name="T82" fmla="*/ 32 w 363"/>
                  <a:gd name="T83" fmla="*/ 202 h 247"/>
                  <a:gd name="T84" fmla="*/ 41 w 363"/>
                  <a:gd name="T85" fmla="*/ 194 h 247"/>
                  <a:gd name="T86" fmla="*/ 50 w 363"/>
                  <a:gd name="T87" fmla="*/ 187 h 247"/>
                  <a:gd name="T88" fmla="*/ 60 w 363"/>
                  <a:gd name="T89" fmla="*/ 176 h 247"/>
                  <a:gd name="T90" fmla="*/ 75 w 363"/>
                  <a:gd name="T91" fmla="*/ 170 h 247"/>
                  <a:gd name="T92" fmla="*/ 75 w 363"/>
                  <a:gd name="T93" fmla="*/ 157 h 247"/>
                  <a:gd name="T94" fmla="*/ 69 w 363"/>
                  <a:gd name="T95" fmla="*/ 145 h 247"/>
                  <a:gd name="T96" fmla="*/ 70 w 363"/>
                  <a:gd name="T97" fmla="*/ 136 h 247"/>
                  <a:gd name="T98" fmla="*/ 73 w 363"/>
                  <a:gd name="T99" fmla="*/ 120 h 247"/>
                  <a:gd name="T100" fmla="*/ 85 w 363"/>
                  <a:gd name="T101" fmla="*/ 109 h 247"/>
                  <a:gd name="T102" fmla="*/ 88 w 363"/>
                  <a:gd name="T103" fmla="*/ 93 h 247"/>
                  <a:gd name="T104" fmla="*/ 96 w 363"/>
                  <a:gd name="T105" fmla="*/ 82 h 247"/>
                  <a:gd name="T106" fmla="*/ 96 w 363"/>
                  <a:gd name="T107" fmla="*/ 66 h 247"/>
                  <a:gd name="T108" fmla="*/ 104 w 363"/>
                  <a:gd name="T109" fmla="*/ 55 h 247"/>
                  <a:gd name="T110" fmla="*/ 113 w 363"/>
                  <a:gd name="T111" fmla="*/ 43 h 247"/>
                  <a:gd name="T112" fmla="*/ 114 w 363"/>
                  <a:gd name="T113" fmla="*/ 28 h 247"/>
                  <a:gd name="T114" fmla="*/ 128 w 363"/>
                  <a:gd name="T115" fmla="*/ 22 h 247"/>
                  <a:gd name="T116" fmla="*/ 124 w 363"/>
                  <a:gd name="T117" fmla="*/ 5 h 247"/>
                  <a:gd name="T118" fmla="*/ 131 w 363"/>
                  <a:gd name="T119" fmla="*/ 0 h 247"/>
                  <a:gd name="T120" fmla="*/ 163 w 363"/>
                  <a:gd name="T121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247">
                    <a:moveTo>
                      <a:pt x="164" y="0"/>
                    </a:moveTo>
                    <a:lnTo>
                      <a:pt x="166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2" y="0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7" y="0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3" y="0"/>
                    </a:lnTo>
                    <a:lnTo>
                      <a:pt x="196" y="0"/>
                    </a:lnTo>
                    <a:lnTo>
                      <a:pt x="197" y="0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4" y="0"/>
                    </a:lnTo>
                    <a:lnTo>
                      <a:pt x="205" y="0"/>
                    </a:lnTo>
                    <a:lnTo>
                      <a:pt x="206" y="0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3" y="0"/>
                    </a:lnTo>
                    <a:lnTo>
                      <a:pt x="214" y="0"/>
                    </a:lnTo>
                    <a:lnTo>
                      <a:pt x="215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2" y="0"/>
                    </a:lnTo>
                    <a:lnTo>
                      <a:pt x="223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49" y="0"/>
                    </a:lnTo>
                    <a:lnTo>
                      <a:pt x="250" y="0"/>
                    </a:lnTo>
                    <a:lnTo>
                      <a:pt x="25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0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6" y="0"/>
                    </a:lnTo>
                    <a:lnTo>
                      <a:pt x="270" y="0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6" y="0"/>
                    </a:lnTo>
                    <a:lnTo>
                      <a:pt x="277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91" y="0"/>
                    </a:lnTo>
                    <a:lnTo>
                      <a:pt x="292" y="0"/>
                    </a:lnTo>
                    <a:lnTo>
                      <a:pt x="293" y="0"/>
                    </a:lnTo>
                    <a:lnTo>
                      <a:pt x="294" y="0"/>
                    </a:lnTo>
                    <a:lnTo>
                      <a:pt x="295" y="0"/>
                    </a:lnTo>
                    <a:lnTo>
                      <a:pt x="297" y="0"/>
                    </a:lnTo>
                    <a:lnTo>
                      <a:pt x="298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2" y="0"/>
                    </a:lnTo>
                    <a:lnTo>
                      <a:pt x="303" y="0"/>
                    </a:lnTo>
                    <a:lnTo>
                      <a:pt x="304" y="0"/>
                    </a:lnTo>
                    <a:lnTo>
                      <a:pt x="307" y="0"/>
                    </a:lnTo>
                    <a:lnTo>
                      <a:pt x="308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2" y="0"/>
                    </a:lnTo>
                    <a:lnTo>
                      <a:pt x="313" y="0"/>
                    </a:lnTo>
                    <a:lnTo>
                      <a:pt x="324" y="0"/>
                    </a:lnTo>
                    <a:lnTo>
                      <a:pt x="326" y="0"/>
                    </a:lnTo>
                    <a:lnTo>
                      <a:pt x="327" y="0"/>
                    </a:lnTo>
                    <a:lnTo>
                      <a:pt x="328" y="0"/>
                    </a:lnTo>
                    <a:lnTo>
                      <a:pt x="329" y="0"/>
                    </a:lnTo>
                    <a:lnTo>
                      <a:pt x="332" y="0"/>
                    </a:lnTo>
                    <a:lnTo>
                      <a:pt x="333" y="0"/>
                    </a:lnTo>
                    <a:lnTo>
                      <a:pt x="335" y="0"/>
                    </a:lnTo>
                    <a:lnTo>
                      <a:pt x="337" y="0"/>
                    </a:lnTo>
                    <a:lnTo>
                      <a:pt x="343" y="0"/>
                    </a:lnTo>
                    <a:lnTo>
                      <a:pt x="349" y="0"/>
                    </a:lnTo>
                    <a:lnTo>
                      <a:pt x="350" y="0"/>
                    </a:lnTo>
                    <a:lnTo>
                      <a:pt x="352" y="0"/>
                    </a:lnTo>
                    <a:lnTo>
                      <a:pt x="353" y="0"/>
                    </a:lnTo>
                    <a:lnTo>
                      <a:pt x="354" y="0"/>
                    </a:lnTo>
                    <a:lnTo>
                      <a:pt x="355" y="0"/>
                    </a:lnTo>
                    <a:lnTo>
                      <a:pt x="357" y="0"/>
                    </a:lnTo>
                    <a:lnTo>
                      <a:pt x="359" y="0"/>
                    </a:lnTo>
                    <a:lnTo>
                      <a:pt x="362" y="0"/>
                    </a:lnTo>
                    <a:lnTo>
                      <a:pt x="362" y="1"/>
                    </a:lnTo>
                    <a:lnTo>
                      <a:pt x="362" y="2"/>
                    </a:lnTo>
                    <a:lnTo>
                      <a:pt x="362" y="4"/>
                    </a:lnTo>
                    <a:lnTo>
                      <a:pt x="362" y="5"/>
                    </a:lnTo>
                    <a:lnTo>
                      <a:pt x="362" y="6"/>
                    </a:lnTo>
                    <a:lnTo>
                      <a:pt x="362" y="7"/>
                    </a:lnTo>
                    <a:lnTo>
                      <a:pt x="362" y="8"/>
                    </a:lnTo>
                    <a:lnTo>
                      <a:pt x="362" y="9"/>
                    </a:lnTo>
                    <a:lnTo>
                      <a:pt x="362" y="10"/>
                    </a:lnTo>
                    <a:lnTo>
                      <a:pt x="362" y="11"/>
                    </a:lnTo>
                    <a:lnTo>
                      <a:pt x="362" y="14"/>
                    </a:lnTo>
                    <a:lnTo>
                      <a:pt x="362" y="15"/>
                    </a:lnTo>
                    <a:lnTo>
                      <a:pt x="362" y="17"/>
                    </a:lnTo>
                    <a:lnTo>
                      <a:pt x="362" y="18"/>
                    </a:lnTo>
                    <a:lnTo>
                      <a:pt x="362" y="21"/>
                    </a:lnTo>
                    <a:lnTo>
                      <a:pt x="362" y="23"/>
                    </a:lnTo>
                    <a:lnTo>
                      <a:pt x="362" y="24"/>
                    </a:lnTo>
                    <a:lnTo>
                      <a:pt x="362" y="25"/>
                    </a:lnTo>
                    <a:lnTo>
                      <a:pt x="362" y="26"/>
                    </a:lnTo>
                    <a:lnTo>
                      <a:pt x="362" y="27"/>
                    </a:lnTo>
                    <a:lnTo>
                      <a:pt x="362" y="28"/>
                    </a:lnTo>
                    <a:lnTo>
                      <a:pt x="362" y="31"/>
                    </a:lnTo>
                    <a:lnTo>
                      <a:pt x="362" y="32"/>
                    </a:lnTo>
                    <a:lnTo>
                      <a:pt x="362" y="36"/>
                    </a:lnTo>
                    <a:lnTo>
                      <a:pt x="362" y="38"/>
                    </a:lnTo>
                    <a:lnTo>
                      <a:pt x="362" y="39"/>
                    </a:lnTo>
                    <a:lnTo>
                      <a:pt x="362" y="40"/>
                    </a:lnTo>
                    <a:lnTo>
                      <a:pt x="362" y="41"/>
                    </a:lnTo>
                    <a:lnTo>
                      <a:pt x="362" y="42"/>
                    </a:lnTo>
                    <a:lnTo>
                      <a:pt x="362" y="46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9"/>
                    </a:lnTo>
                    <a:lnTo>
                      <a:pt x="362" y="50"/>
                    </a:lnTo>
                    <a:lnTo>
                      <a:pt x="362" y="52"/>
                    </a:lnTo>
                    <a:lnTo>
                      <a:pt x="362" y="53"/>
                    </a:lnTo>
                    <a:lnTo>
                      <a:pt x="362" y="55"/>
                    </a:lnTo>
                    <a:lnTo>
                      <a:pt x="362" y="57"/>
                    </a:lnTo>
                    <a:lnTo>
                      <a:pt x="362" y="58"/>
                    </a:lnTo>
                    <a:lnTo>
                      <a:pt x="362" y="59"/>
                    </a:lnTo>
                    <a:lnTo>
                      <a:pt x="362" y="60"/>
                    </a:lnTo>
                    <a:lnTo>
                      <a:pt x="362" y="63"/>
                    </a:lnTo>
                    <a:lnTo>
                      <a:pt x="362" y="64"/>
                    </a:lnTo>
                    <a:lnTo>
                      <a:pt x="362" y="65"/>
                    </a:lnTo>
                    <a:lnTo>
                      <a:pt x="362" y="65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2"/>
                    </a:lnTo>
                    <a:lnTo>
                      <a:pt x="362" y="73"/>
                    </a:lnTo>
                    <a:lnTo>
                      <a:pt x="362" y="74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3" y="78"/>
                    </a:lnTo>
                    <a:lnTo>
                      <a:pt x="363" y="80"/>
                    </a:lnTo>
                    <a:lnTo>
                      <a:pt x="363" y="82"/>
                    </a:lnTo>
                    <a:lnTo>
                      <a:pt x="363" y="83"/>
                    </a:lnTo>
                    <a:lnTo>
                      <a:pt x="363" y="84"/>
                    </a:lnTo>
                    <a:lnTo>
                      <a:pt x="363" y="85"/>
                    </a:lnTo>
                    <a:lnTo>
                      <a:pt x="363" y="89"/>
                    </a:lnTo>
                    <a:lnTo>
                      <a:pt x="363" y="90"/>
                    </a:lnTo>
                    <a:lnTo>
                      <a:pt x="363" y="91"/>
                    </a:lnTo>
                    <a:lnTo>
                      <a:pt x="363" y="93"/>
                    </a:lnTo>
                    <a:lnTo>
                      <a:pt x="363" y="94"/>
                    </a:lnTo>
                    <a:lnTo>
                      <a:pt x="363" y="97"/>
                    </a:lnTo>
                    <a:lnTo>
                      <a:pt x="363" y="99"/>
                    </a:lnTo>
                    <a:lnTo>
                      <a:pt x="363" y="101"/>
                    </a:lnTo>
                    <a:lnTo>
                      <a:pt x="363" y="106"/>
                    </a:lnTo>
                    <a:lnTo>
                      <a:pt x="363" y="110"/>
                    </a:lnTo>
                    <a:lnTo>
                      <a:pt x="363" y="111"/>
                    </a:lnTo>
                    <a:lnTo>
                      <a:pt x="363" y="112"/>
                    </a:lnTo>
                    <a:lnTo>
                      <a:pt x="363" y="114"/>
                    </a:lnTo>
                    <a:lnTo>
                      <a:pt x="363" y="115"/>
                    </a:lnTo>
                    <a:lnTo>
                      <a:pt x="363" y="116"/>
                    </a:lnTo>
                    <a:lnTo>
                      <a:pt x="363" y="117"/>
                    </a:lnTo>
                    <a:lnTo>
                      <a:pt x="363" y="118"/>
                    </a:lnTo>
                    <a:lnTo>
                      <a:pt x="363" y="119"/>
                    </a:lnTo>
                    <a:lnTo>
                      <a:pt x="363" y="123"/>
                    </a:lnTo>
                    <a:lnTo>
                      <a:pt x="363" y="131"/>
                    </a:lnTo>
                    <a:lnTo>
                      <a:pt x="363" y="132"/>
                    </a:lnTo>
                    <a:lnTo>
                      <a:pt x="363" y="136"/>
                    </a:lnTo>
                    <a:lnTo>
                      <a:pt x="363" y="137"/>
                    </a:lnTo>
                    <a:lnTo>
                      <a:pt x="363" y="143"/>
                    </a:lnTo>
                    <a:lnTo>
                      <a:pt x="363" y="146"/>
                    </a:lnTo>
                    <a:lnTo>
                      <a:pt x="363" y="153"/>
                    </a:lnTo>
                    <a:lnTo>
                      <a:pt x="363" y="154"/>
                    </a:lnTo>
                    <a:lnTo>
                      <a:pt x="363" y="166"/>
                    </a:lnTo>
                    <a:lnTo>
                      <a:pt x="363" y="171"/>
                    </a:lnTo>
                    <a:lnTo>
                      <a:pt x="363" y="174"/>
                    </a:lnTo>
                    <a:lnTo>
                      <a:pt x="363" y="176"/>
                    </a:lnTo>
                    <a:lnTo>
                      <a:pt x="363" y="177"/>
                    </a:lnTo>
                    <a:lnTo>
                      <a:pt x="363" y="179"/>
                    </a:lnTo>
                    <a:lnTo>
                      <a:pt x="363" y="183"/>
                    </a:lnTo>
                    <a:lnTo>
                      <a:pt x="363" y="185"/>
                    </a:lnTo>
                    <a:lnTo>
                      <a:pt x="363" y="186"/>
                    </a:lnTo>
                    <a:lnTo>
                      <a:pt x="363" y="187"/>
                    </a:lnTo>
                    <a:lnTo>
                      <a:pt x="363" y="190"/>
                    </a:lnTo>
                    <a:lnTo>
                      <a:pt x="363" y="190"/>
                    </a:lnTo>
                    <a:lnTo>
                      <a:pt x="363" y="192"/>
                    </a:lnTo>
                    <a:lnTo>
                      <a:pt x="363" y="193"/>
                    </a:lnTo>
                    <a:lnTo>
                      <a:pt x="363" y="194"/>
                    </a:lnTo>
                    <a:lnTo>
                      <a:pt x="363" y="195"/>
                    </a:lnTo>
                    <a:lnTo>
                      <a:pt x="363" y="196"/>
                    </a:lnTo>
                    <a:lnTo>
                      <a:pt x="363" y="197"/>
                    </a:lnTo>
                    <a:lnTo>
                      <a:pt x="363" y="199"/>
                    </a:lnTo>
                    <a:lnTo>
                      <a:pt x="363" y="200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3"/>
                    </a:lnTo>
                    <a:lnTo>
                      <a:pt x="361" y="203"/>
                    </a:lnTo>
                    <a:lnTo>
                      <a:pt x="360" y="202"/>
                    </a:lnTo>
                    <a:lnTo>
                      <a:pt x="359" y="202"/>
                    </a:lnTo>
                    <a:lnTo>
                      <a:pt x="358" y="202"/>
                    </a:lnTo>
                    <a:lnTo>
                      <a:pt x="355" y="203"/>
                    </a:lnTo>
                    <a:lnTo>
                      <a:pt x="352" y="203"/>
                    </a:lnTo>
                    <a:lnTo>
                      <a:pt x="350" y="203"/>
                    </a:lnTo>
                    <a:lnTo>
                      <a:pt x="347" y="203"/>
                    </a:lnTo>
                    <a:lnTo>
                      <a:pt x="338" y="203"/>
                    </a:lnTo>
                    <a:lnTo>
                      <a:pt x="336" y="203"/>
                    </a:lnTo>
                    <a:lnTo>
                      <a:pt x="332" y="203"/>
                    </a:lnTo>
                    <a:lnTo>
                      <a:pt x="329" y="203"/>
                    </a:lnTo>
                    <a:lnTo>
                      <a:pt x="328" y="203"/>
                    </a:lnTo>
                    <a:lnTo>
                      <a:pt x="327" y="203"/>
                    </a:lnTo>
                    <a:lnTo>
                      <a:pt x="326" y="203"/>
                    </a:lnTo>
                    <a:lnTo>
                      <a:pt x="324" y="203"/>
                    </a:lnTo>
                    <a:lnTo>
                      <a:pt x="323" y="203"/>
                    </a:lnTo>
                    <a:lnTo>
                      <a:pt x="321" y="203"/>
                    </a:lnTo>
                    <a:lnTo>
                      <a:pt x="320" y="203"/>
                    </a:lnTo>
                    <a:lnTo>
                      <a:pt x="319" y="203"/>
                    </a:lnTo>
                    <a:lnTo>
                      <a:pt x="312" y="203"/>
                    </a:lnTo>
                    <a:lnTo>
                      <a:pt x="311" y="203"/>
                    </a:lnTo>
                    <a:lnTo>
                      <a:pt x="310" y="204"/>
                    </a:lnTo>
                    <a:lnTo>
                      <a:pt x="309" y="205"/>
                    </a:lnTo>
                    <a:lnTo>
                      <a:pt x="309" y="207"/>
                    </a:lnTo>
                    <a:lnTo>
                      <a:pt x="309" y="207"/>
                    </a:lnTo>
                    <a:lnTo>
                      <a:pt x="308" y="208"/>
                    </a:lnTo>
                    <a:lnTo>
                      <a:pt x="307" y="207"/>
                    </a:lnTo>
                    <a:lnTo>
                      <a:pt x="306" y="207"/>
                    </a:lnTo>
                    <a:lnTo>
                      <a:pt x="304" y="205"/>
                    </a:lnTo>
                    <a:lnTo>
                      <a:pt x="303" y="205"/>
                    </a:lnTo>
                    <a:lnTo>
                      <a:pt x="302" y="205"/>
                    </a:lnTo>
                    <a:lnTo>
                      <a:pt x="301" y="205"/>
                    </a:lnTo>
                    <a:lnTo>
                      <a:pt x="300" y="205"/>
                    </a:lnTo>
                    <a:lnTo>
                      <a:pt x="299" y="205"/>
                    </a:lnTo>
                    <a:lnTo>
                      <a:pt x="298" y="205"/>
                    </a:lnTo>
                    <a:lnTo>
                      <a:pt x="297" y="205"/>
                    </a:lnTo>
                    <a:lnTo>
                      <a:pt x="297" y="207"/>
                    </a:lnTo>
                    <a:lnTo>
                      <a:pt x="295" y="205"/>
                    </a:lnTo>
                    <a:lnTo>
                      <a:pt x="294" y="204"/>
                    </a:lnTo>
                    <a:lnTo>
                      <a:pt x="293" y="204"/>
                    </a:lnTo>
                    <a:lnTo>
                      <a:pt x="293" y="203"/>
                    </a:lnTo>
                    <a:lnTo>
                      <a:pt x="292" y="203"/>
                    </a:lnTo>
                    <a:lnTo>
                      <a:pt x="291" y="203"/>
                    </a:lnTo>
                    <a:lnTo>
                      <a:pt x="291" y="202"/>
                    </a:lnTo>
                    <a:lnTo>
                      <a:pt x="290" y="202"/>
                    </a:lnTo>
                    <a:lnTo>
                      <a:pt x="289" y="202"/>
                    </a:lnTo>
                    <a:lnTo>
                      <a:pt x="289" y="201"/>
                    </a:lnTo>
                    <a:lnTo>
                      <a:pt x="287" y="201"/>
                    </a:lnTo>
                    <a:lnTo>
                      <a:pt x="286" y="201"/>
                    </a:lnTo>
                    <a:lnTo>
                      <a:pt x="285" y="202"/>
                    </a:lnTo>
                    <a:lnTo>
                      <a:pt x="284" y="202"/>
                    </a:lnTo>
                    <a:lnTo>
                      <a:pt x="283" y="202"/>
                    </a:lnTo>
                    <a:lnTo>
                      <a:pt x="282" y="202"/>
                    </a:lnTo>
                    <a:lnTo>
                      <a:pt x="282" y="202"/>
                    </a:lnTo>
                    <a:lnTo>
                      <a:pt x="281" y="203"/>
                    </a:lnTo>
                    <a:lnTo>
                      <a:pt x="281" y="204"/>
                    </a:lnTo>
                    <a:lnTo>
                      <a:pt x="280" y="204"/>
                    </a:lnTo>
                    <a:lnTo>
                      <a:pt x="280" y="205"/>
                    </a:lnTo>
                    <a:lnTo>
                      <a:pt x="278" y="205"/>
                    </a:lnTo>
                    <a:lnTo>
                      <a:pt x="277" y="205"/>
                    </a:lnTo>
                    <a:lnTo>
                      <a:pt x="276" y="205"/>
                    </a:lnTo>
                    <a:lnTo>
                      <a:pt x="274" y="205"/>
                    </a:lnTo>
                    <a:lnTo>
                      <a:pt x="273" y="205"/>
                    </a:lnTo>
                    <a:lnTo>
                      <a:pt x="272" y="205"/>
                    </a:lnTo>
                    <a:lnTo>
                      <a:pt x="269" y="205"/>
                    </a:lnTo>
                    <a:lnTo>
                      <a:pt x="268" y="205"/>
                    </a:lnTo>
                    <a:lnTo>
                      <a:pt x="268" y="204"/>
                    </a:lnTo>
                    <a:lnTo>
                      <a:pt x="267" y="204"/>
                    </a:lnTo>
                    <a:lnTo>
                      <a:pt x="267" y="203"/>
                    </a:lnTo>
                    <a:lnTo>
                      <a:pt x="266" y="203"/>
                    </a:lnTo>
                    <a:lnTo>
                      <a:pt x="265" y="204"/>
                    </a:lnTo>
                    <a:lnTo>
                      <a:pt x="263" y="203"/>
                    </a:lnTo>
                    <a:lnTo>
                      <a:pt x="261" y="203"/>
                    </a:lnTo>
                    <a:lnTo>
                      <a:pt x="261" y="204"/>
                    </a:lnTo>
                    <a:lnTo>
                      <a:pt x="260" y="204"/>
                    </a:lnTo>
                    <a:lnTo>
                      <a:pt x="259" y="204"/>
                    </a:lnTo>
                    <a:lnTo>
                      <a:pt x="257" y="205"/>
                    </a:lnTo>
                    <a:lnTo>
                      <a:pt x="256" y="205"/>
                    </a:lnTo>
                    <a:lnTo>
                      <a:pt x="255" y="204"/>
                    </a:lnTo>
                    <a:lnTo>
                      <a:pt x="253" y="204"/>
                    </a:lnTo>
                    <a:lnTo>
                      <a:pt x="252" y="204"/>
                    </a:lnTo>
                    <a:lnTo>
                      <a:pt x="251" y="204"/>
                    </a:lnTo>
                    <a:lnTo>
                      <a:pt x="250" y="205"/>
                    </a:lnTo>
                    <a:lnTo>
                      <a:pt x="249" y="205"/>
                    </a:lnTo>
                    <a:lnTo>
                      <a:pt x="248" y="205"/>
                    </a:lnTo>
                    <a:lnTo>
                      <a:pt x="247" y="208"/>
                    </a:lnTo>
                    <a:lnTo>
                      <a:pt x="246" y="208"/>
                    </a:lnTo>
                    <a:lnTo>
                      <a:pt x="244" y="209"/>
                    </a:lnTo>
                    <a:lnTo>
                      <a:pt x="243" y="209"/>
                    </a:lnTo>
                    <a:lnTo>
                      <a:pt x="243" y="210"/>
                    </a:lnTo>
                    <a:lnTo>
                      <a:pt x="241" y="210"/>
                    </a:lnTo>
                    <a:lnTo>
                      <a:pt x="240" y="209"/>
                    </a:lnTo>
                    <a:lnTo>
                      <a:pt x="239" y="209"/>
                    </a:lnTo>
                    <a:lnTo>
                      <a:pt x="239" y="210"/>
                    </a:lnTo>
                    <a:lnTo>
                      <a:pt x="238" y="210"/>
                    </a:lnTo>
                    <a:lnTo>
                      <a:pt x="238" y="211"/>
                    </a:lnTo>
                    <a:lnTo>
                      <a:pt x="237" y="211"/>
                    </a:lnTo>
                    <a:lnTo>
                      <a:pt x="235" y="211"/>
                    </a:lnTo>
                    <a:lnTo>
                      <a:pt x="234" y="211"/>
                    </a:lnTo>
                    <a:lnTo>
                      <a:pt x="234" y="212"/>
                    </a:lnTo>
                    <a:lnTo>
                      <a:pt x="234" y="211"/>
                    </a:lnTo>
                    <a:lnTo>
                      <a:pt x="233" y="211"/>
                    </a:lnTo>
                    <a:lnTo>
                      <a:pt x="232" y="211"/>
                    </a:lnTo>
                    <a:lnTo>
                      <a:pt x="231" y="211"/>
                    </a:lnTo>
                    <a:lnTo>
                      <a:pt x="230" y="211"/>
                    </a:lnTo>
                    <a:lnTo>
                      <a:pt x="230" y="210"/>
                    </a:lnTo>
                    <a:lnTo>
                      <a:pt x="229" y="210"/>
                    </a:lnTo>
                    <a:lnTo>
                      <a:pt x="227" y="210"/>
                    </a:lnTo>
                    <a:lnTo>
                      <a:pt x="227" y="210"/>
                    </a:lnTo>
                    <a:lnTo>
                      <a:pt x="226" y="209"/>
                    </a:lnTo>
                    <a:lnTo>
                      <a:pt x="224" y="209"/>
                    </a:lnTo>
                    <a:lnTo>
                      <a:pt x="223" y="210"/>
                    </a:lnTo>
                    <a:lnTo>
                      <a:pt x="223" y="209"/>
                    </a:lnTo>
                    <a:lnTo>
                      <a:pt x="222" y="209"/>
                    </a:lnTo>
                    <a:lnTo>
                      <a:pt x="221" y="209"/>
                    </a:lnTo>
                    <a:lnTo>
                      <a:pt x="220" y="209"/>
                    </a:lnTo>
                    <a:lnTo>
                      <a:pt x="220" y="210"/>
                    </a:lnTo>
                    <a:lnTo>
                      <a:pt x="218" y="210"/>
                    </a:lnTo>
                    <a:lnTo>
                      <a:pt x="218" y="209"/>
                    </a:lnTo>
                    <a:lnTo>
                      <a:pt x="217" y="210"/>
                    </a:lnTo>
                    <a:lnTo>
                      <a:pt x="216" y="210"/>
                    </a:lnTo>
                    <a:lnTo>
                      <a:pt x="216" y="211"/>
                    </a:lnTo>
                    <a:lnTo>
                      <a:pt x="215" y="211"/>
                    </a:lnTo>
                    <a:lnTo>
                      <a:pt x="215" y="210"/>
                    </a:lnTo>
                    <a:lnTo>
                      <a:pt x="215" y="211"/>
                    </a:lnTo>
                    <a:lnTo>
                      <a:pt x="214" y="211"/>
                    </a:lnTo>
                    <a:lnTo>
                      <a:pt x="213" y="211"/>
                    </a:lnTo>
                    <a:lnTo>
                      <a:pt x="213" y="210"/>
                    </a:lnTo>
                    <a:lnTo>
                      <a:pt x="212" y="210"/>
                    </a:lnTo>
                    <a:lnTo>
                      <a:pt x="210" y="211"/>
                    </a:lnTo>
                    <a:lnTo>
                      <a:pt x="209" y="211"/>
                    </a:lnTo>
                    <a:lnTo>
                      <a:pt x="209" y="212"/>
                    </a:lnTo>
                    <a:lnTo>
                      <a:pt x="208" y="212"/>
                    </a:lnTo>
                    <a:lnTo>
                      <a:pt x="208" y="211"/>
                    </a:lnTo>
                    <a:lnTo>
                      <a:pt x="207" y="212"/>
                    </a:lnTo>
                    <a:lnTo>
                      <a:pt x="206" y="212"/>
                    </a:lnTo>
                    <a:lnTo>
                      <a:pt x="205" y="212"/>
                    </a:lnTo>
                    <a:lnTo>
                      <a:pt x="204" y="212"/>
                    </a:lnTo>
                    <a:lnTo>
                      <a:pt x="203" y="212"/>
                    </a:lnTo>
                    <a:lnTo>
                      <a:pt x="201" y="213"/>
                    </a:lnTo>
                    <a:lnTo>
                      <a:pt x="201" y="212"/>
                    </a:lnTo>
                    <a:lnTo>
                      <a:pt x="200" y="212"/>
                    </a:lnTo>
                    <a:lnTo>
                      <a:pt x="200" y="213"/>
                    </a:lnTo>
                    <a:lnTo>
                      <a:pt x="200" y="213"/>
                    </a:lnTo>
                    <a:lnTo>
                      <a:pt x="200" y="214"/>
                    </a:lnTo>
                    <a:lnTo>
                      <a:pt x="199" y="214"/>
                    </a:lnTo>
                    <a:lnTo>
                      <a:pt x="198" y="214"/>
                    </a:lnTo>
                    <a:lnTo>
                      <a:pt x="198" y="216"/>
                    </a:lnTo>
                    <a:lnTo>
                      <a:pt x="197" y="216"/>
                    </a:lnTo>
                    <a:lnTo>
                      <a:pt x="197" y="214"/>
                    </a:lnTo>
                    <a:lnTo>
                      <a:pt x="196" y="214"/>
                    </a:lnTo>
                    <a:lnTo>
                      <a:pt x="196" y="216"/>
                    </a:lnTo>
                    <a:lnTo>
                      <a:pt x="196" y="217"/>
                    </a:lnTo>
                    <a:lnTo>
                      <a:pt x="195" y="217"/>
                    </a:lnTo>
                    <a:lnTo>
                      <a:pt x="193" y="217"/>
                    </a:lnTo>
                    <a:lnTo>
                      <a:pt x="192" y="217"/>
                    </a:lnTo>
                    <a:lnTo>
                      <a:pt x="191" y="217"/>
                    </a:lnTo>
                    <a:lnTo>
                      <a:pt x="190" y="217"/>
                    </a:lnTo>
                    <a:lnTo>
                      <a:pt x="189" y="217"/>
                    </a:lnTo>
                    <a:lnTo>
                      <a:pt x="189" y="218"/>
                    </a:lnTo>
                    <a:lnTo>
                      <a:pt x="188" y="218"/>
                    </a:lnTo>
                    <a:lnTo>
                      <a:pt x="187" y="218"/>
                    </a:lnTo>
                    <a:lnTo>
                      <a:pt x="186" y="218"/>
                    </a:lnTo>
                    <a:lnTo>
                      <a:pt x="184" y="218"/>
                    </a:lnTo>
                    <a:lnTo>
                      <a:pt x="184" y="219"/>
                    </a:lnTo>
                    <a:lnTo>
                      <a:pt x="183" y="219"/>
                    </a:lnTo>
                    <a:lnTo>
                      <a:pt x="183" y="220"/>
                    </a:lnTo>
                    <a:lnTo>
                      <a:pt x="184" y="220"/>
                    </a:lnTo>
                    <a:lnTo>
                      <a:pt x="186" y="221"/>
                    </a:lnTo>
                    <a:lnTo>
                      <a:pt x="186" y="222"/>
                    </a:lnTo>
                    <a:lnTo>
                      <a:pt x="184" y="222"/>
                    </a:lnTo>
                    <a:lnTo>
                      <a:pt x="183" y="221"/>
                    </a:lnTo>
                    <a:lnTo>
                      <a:pt x="182" y="220"/>
                    </a:lnTo>
                    <a:lnTo>
                      <a:pt x="182" y="219"/>
                    </a:lnTo>
                    <a:lnTo>
                      <a:pt x="182" y="218"/>
                    </a:lnTo>
                    <a:lnTo>
                      <a:pt x="181" y="219"/>
                    </a:lnTo>
                    <a:lnTo>
                      <a:pt x="181" y="220"/>
                    </a:lnTo>
                    <a:lnTo>
                      <a:pt x="181" y="221"/>
                    </a:lnTo>
                    <a:lnTo>
                      <a:pt x="181" y="222"/>
                    </a:lnTo>
                    <a:lnTo>
                      <a:pt x="180" y="222"/>
                    </a:lnTo>
                    <a:lnTo>
                      <a:pt x="179" y="221"/>
                    </a:lnTo>
                    <a:lnTo>
                      <a:pt x="178" y="221"/>
                    </a:lnTo>
                    <a:lnTo>
                      <a:pt x="177" y="220"/>
                    </a:lnTo>
                    <a:lnTo>
                      <a:pt x="175" y="220"/>
                    </a:lnTo>
                    <a:lnTo>
                      <a:pt x="175" y="219"/>
                    </a:lnTo>
                    <a:lnTo>
                      <a:pt x="174" y="219"/>
                    </a:lnTo>
                    <a:lnTo>
                      <a:pt x="173" y="220"/>
                    </a:lnTo>
                    <a:lnTo>
                      <a:pt x="173" y="220"/>
                    </a:lnTo>
                    <a:lnTo>
                      <a:pt x="172" y="220"/>
                    </a:lnTo>
                    <a:lnTo>
                      <a:pt x="171" y="220"/>
                    </a:lnTo>
                    <a:lnTo>
                      <a:pt x="170" y="220"/>
                    </a:lnTo>
                    <a:lnTo>
                      <a:pt x="170" y="221"/>
                    </a:lnTo>
                    <a:lnTo>
                      <a:pt x="170" y="222"/>
                    </a:lnTo>
                    <a:lnTo>
                      <a:pt x="169" y="222"/>
                    </a:lnTo>
                    <a:lnTo>
                      <a:pt x="169" y="221"/>
                    </a:lnTo>
                    <a:lnTo>
                      <a:pt x="167" y="221"/>
                    </a:lnTo>
                    <a:lnTo>
                      <a:pt x="167" y="222"/>
                    </a:lnTo>
                    <a:lnTo>
                      <a:pt x="165" y="222"/>
                    </a:lnTo>
                    <a:lnTo>
                      <a:pt x="164" y="222"/>
                    </a:lnTo>
                    <a:lnTo>
                      <a:pt x="164" y="224"/>
                    </a:lnTo>
                    <a:lnTo>
                      <a:pt x="163" y="222"/>
                    </a:lnTo>
                    <a:lnTo>
                      <a:pt x="162" y="222"/>
                    </a:lnTo>
                    <a:lnTo>
                      <a:pt x="162" y="221"/>
                    </a:lnTo>
                    <a:lnTo>
                      <a:pt x="161" y="221"/>
                    </a:lnTo>
                    <a:lnTo>
                      <a:pt x="161" y="222"/>
                    </a:lnTo>
                    <a:lnTo>
                      <a:pt x="160" y="224"/>
                    </a:lnTo>
                    <a:lnTo>
                      <a:pt x="158" y="225"/>
                    </a:lnTo>
                    <a:lnTo>
                      <a:pt x="157" y="225"/>
                    </a:lnTo>
                    <a:lnTo>
                      <a:pt x="156" y="224"/>
                    </a:lnTo>
                    <a:lnTo>
                      <a:pt x="155" y="224"/>
                    </a:lnTo>
                    <a:lnTo>
                      <a:pt x="154" y="224"/>
                    </a:lnTo>
                    <a:lnTo>
                      <a:pt x="153" y="224"/>
                    </a:lnTo>
                    <a:lnTo>
                      <a:pt x="152" y="224"/>
                    </a:lnTo>
                    <a:lnTo>
                      <a:pt x="152" y="225"/>
                    </a:lnTo>
                    <a:lnTo>
                      <a:pt x="150" y="225"/>
                    </a:lnTo>
                    <a:lnTo>
                      <a:pt x="149" y="225"/>
                    </a:lnTo>
                    <a:lnTo>
                      <a:pt x="149" y="224"/>
                    </a:lnTo>
                    <a:lnTo>
                      <a:pt x="148" y="224"/>
                    </a:lnTo>
                    <a:lnTo>
                      <a:pt x="148" y="225"/>
                    </a:lnTo>
                    <a:lnTo>
                      <a:pt x="148" y="224"/>
                    </a:lnTo>
                    <a:lnTo>
                      <a:pt x="147" y="224"/>
                    </a:lnTo>
                    <a:lnTo>
                      <a:pt x="146" y="224"/>
                    </a:lnTo>
                    <a:lnTo>
                      <a:pt x="145" y="224"/>
                    </a:lnTo>
                    <a:lnTo>
                      <a:pt x="145" y="224"/>
                    </a:lnTo>
                    <a:lnTo>
                      <a:pt x="143" y="224"/>
                    </a:lnTo>
                    <a:lnTo>
                      <a:pt x="141" y="224"/>
                    </a:lnTo>
                    <a:lnTo>
                      <a:pt x="140" y="224"/>
                    </a:lnTo>
                    <a:lnTo>
                      <a:pt x="139" y="224"/>
                    </a:lnTo>
                    <a:lnTo>
                      <a:pt x="138" y="224"/>
                    </a:lnTo>
                    <a:lnTo>
                      <a:pt x="137" y="224"/>
                    </a:lnTo>
                    <a:lnTo>
                      <a:pt x="136" y="222"/>
                    </a:lnTo>
                    <a:lnTo>
                      <a:pt x="135" y="222"/>
                    </a:lnTo>
                    <a:lnTo>
                      <a:pt x="133" y="222"/>
                    </a:lnTo>
                    <a:lnTo>
                      <a:pt x="133" y="224"/>
                    </a:lnTo>
                    <a:lnTo>
                      <a:pt x="132" y="224"/>
                    </a:lnTo>
                    <a:lnTo>
                      <a:pt x="131" y="224"/>
                    </a:lnTo>
                    <a:lnTo>
                      <a:pt x="130" y="224"/>
                    </a:lnTo>
                    <a:lnTo>
                      <a:pt x="129" y="224"/>
                    </a:lnTo>
                    <a:lnTo>
                      <a:pt x="129" y="222"/>
                    </a:lnTo>
                    <a:lnTo>
                      <a:pt x="128" y="222"/>
                    </a:lnTo>
                    <a:lnTo>
                      <a:pt x="127" y="222"/>
                    </a:lnTo>
                    <a:lnTo>
                      <a:pt x="126" y="224"/>
                    </a:lnTo>
                    <a:lnTo>
                      <a:pt x="126" y="222"/>
                    </a:lnTo>
                    <a:lnTo>
                      <a:pt x="126" y="221"/>
                    </a:lnTo>
                    <a:lnTo>
                      <a:pt x="124" y="221"/>
                    </a:lnTo>
                    <a:lnTo>
                      <a:pt x="124" y="220"/>
                    </a:lnTo>
                    <a:lnTo>
                      <a:pt x="123" y="220"/>
                    </a:lnTo>
                    <a:lnTo>
                      <a:pt x="122" y="220"/>
                    </a:lnTo>
                    <a:lnTo>
                      <a:pt x="122" y="221"/>
                    </a:lnTo>
                    <a:lnTo>
                      <a:pt x="121" y="221"/>
                    </a:lnTo>
                    <a:lnTo>
                      <a:pt x="120" y="221"/>
                    </a:lnTo>
                    <a:lnTo>
                      <a:pt x="120" y="220"/>
                    </a:lnTo>
                    <a:lnTo>
                      <a:pt x="119" y="221"/>
                    </a:lnTo>
                    <a:lnTo>
                      <a:pt x="118" y="221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8" y="219"/>
                    </a:lnTo>
                    <a:lnTo>
                      <a:pt x="117" y="219"/>
                    </a:lnTo>
                    <a:lnTo>
                      <a:pt x="115" y="219"/>
                    </a:lnTo>
                    <a:lnTo>
                      <a:pt x="114" y="218"/>
                    </a:lnTo>
                    <a:lnTo>
                      <a:pt x="113" y="218"/>
                    </a:lnTo>
                    <a:lnTo>
                      <a:pt x="113" y="219"/>
                    </a:lnTo>
                    <a:lnTo>
                      <a:pt x="114" y="219"/>
                    </a:lnTo>
                    <a:lnTo>
                      <a:pt x="114" y="220"/>
                    </a:lnTo>
                    <a:lnTo>
                      <a:pt x="113" y="220"/>
                    </a:lnTo>
                    <a:lnTo>
                      <a:pt x="112" y="220"/>
                    </a:lnTo>
                    <a:lnTo>
                      <a:pt x="112" y="221"/>
                    </a:lnTo>
                    <a:lnTo>
                      <a:pt x="112" y="222"/>
                    </a:lnTo>
                    <a:lnTo>
                      <a:pt x="111" y="222"/>
                    </a:lnTo>
                    <a:lnTo>
                      <a:pt x="111" y="221"/>
                    </a:lnTo>
                    <a:lnTo>
                      <a:pt x="110" y="221"/>
                    </a:lnTo>
                    <a:lnTo>
                      <a:pt x="110" y="222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7" y="224"/>
                    </a:lnTo>
                    <a:lnTo>
                      <a:pt x="106" y="225"/>
                    </a:lnTo>
                    <a:lnTo>
                      <a:pt x="105" y="226"/>
                    </a:lnTo>
                    <a:lnTo>
                      <a:pt x="104" y="226"/>
                    </a:lnTo>
                    <a:lnTo>
                      <a:pt x="103" y="226"/>
                    </a:lnTo>
                    <a:lnTo>
                      <a:pt x="102" y="226"/>
                    </a:lnTo>
                    <a:lnTo>
                      <a:pt x="102" y="225"/>
                    </a:lnTo>
                    <a:lnTo>
                      <a:pt x="101" y="226"/>
                    </a:lnTo>
                    <a:lnTo>
                      <a:pt x="101" y="227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7" y="228"/>
                    </a:lnTo>
                    <a:lnTo>
                      <a:pt x="97" y="228"/>
                    </a:lnTo>
                    <a:lnTo>
                      <a:pt x="97" y="229"/>
                    </a:lnTo>
                    <a:lnTo>
                      <a:pt x="96" y="229"/>
                    </a:lnTo>
                    <a:lnTo>
                      <a:pt x="95" y="230"/>
                    </a:lnTo>
                    <a:lnTo>
                      <a:pt x="94" y="230"/>
                    </a:lnTo>
                    <a:lnTo>
                      <a:pt x="93" y="229"/>
                    </a:lnTo>
                    <a:lnTo>
                      <a:pt x="92" y="230"/>
                    </a:lnTo>
                    <a:lnTo>
                      <a:pt x="93" y="231"/>
                    </a:lnTo>
                    <a:lnTo>
                      <a:pt x="92" y="233"/>
                    </a:lnTo>
                    <a:lnTo>
                      <a:pt x="90" y="233"/>
                    </a:lnTo>
                    <a:lnTo>
                      <a:pt x="90" y="234"/>
                    </a:lnTo>
                    <a:lnTo>
                      <a:pt x="90" y="234"/>
                    </a:lnTo>
                    <a:lnTo>
                      <a:pt x="89" y="234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7" y="235"/>
                    </a:lnTo>
                    <a:lnTo>
                      <a:pt x="86" y="235"/>
                    </a:lnTo>
                    <a:lnTo>
                      <a:pt x="85" y="235"/>
                    </a:lnTo>
                    <a:lnTo>
                      <a:pt x="85" y="234"/>
                    </a:lnTo>
                    <a:lnTo>
                      <a:pt x="84" y="234"/>
                    </a:lnTo>
                    <a:lnTo>
                      <a:pt x="84" y="235"/>
                    </a:lnTo>
                    <a:lnTo>
                      <a:pt x="83" y="235"/>
                    </a:lnTo>
                    <a:lnTo>
                      <a:pt x="81" y="235"/>
                    </a:lnTo>
                    <a:lnTo>
                      <a:pt x="81" y="234"/>
                    </a:lnTo>
                    <a:lnTo>
                      <a:pt x="81" y="233"/>
                    </a:lnTo>
                    <a:lnTo>
                      <a:pt x="80" y="233"/>
                    </a:lnTo>
                    <a:lnTo>
                      <a:pt x="79" y="233"/>
                    </a:lnTo>
                    <a:lnTo>
                      <a:pt x="78" y="231"/>
                    </a:lnTo>
                    <a:lnTo>
                      <a:pt x="77" y="231"/>
                    </a:lnTo>
                    <a:lnTo>
                      <a:pt x="76" y="231"/>
                    </a:lnTo>
                    <a:lnTo>
                      <a:pt x="76" y="230"/>
                    </a:lnTo>
                    <a:lnTo>
                      <a:pt x="75" y="230"/>
                    </a:lnTo>
                    <a:lnTo>
                      <a:pt x="73" y="229"/>
                    </a:lnTo>
                    <a:lnTo>
                      <a:pt x="72" y="229"/>
                    </a:lnTo>
                    <a:lnTo>
                      <a:pt x="71" y="229"/>
                    </a:lnTo>
                    <a:lnTo>
                      <a:pt x="71" y="230"/>
                    </a:lnTo>
                    <a:lnTo>
                      <a:pt x="70" y="230"/>
                    </a:lnTo>
                    <a:lnTo>
                      <a:pt x="69" y="230"/>
                    </a:lnTo>
                    <a:lnTo>
                      <a:pt x="69" y="229"/>
                    </a:lnTo>
                    <a:lnTo>
                      <a:pt x="70" y="228"/>
                    </a:lnTo>
                    <a:lnTo>
                      <a:pt x="70" y="228"/>
                    </a:lnTo>
                    <a:lnTo>
                      <a:pt x="69" y="227"/>
                    </a:lnTo>
                    <a:lnTo>
                      <a:pt x="68" y="226"/>
                    </a:lnTo>
                    <a:lnTo>
                      <a:pt x="67" y="226"/>
                    </a:lnTo>
                    <a:lnTo>
                      <a:pt x="66" y="226"/>
                    </a:lnTo>
                    <a:lnTo>
                      <a:pt x="66" y="227"/>
                    </a:lnTo>
                    <a:lnTo>
                      <a:pt x="64" y="227"/>
                    </a:lnTo>
                    <a:lnTo>
                      <a:pt x="63" y="227"/>
                    </a:lnTo>
                    <a:lnTo>
                      <a:pt x="62" y="227"/>
                    </a:lnTo>
                    <a:lnTo>
                      <a:pt x="62" y="228"/>
                    </a:lnTo>
                    <a:lnTo>
                      <a:pt x="61" y="228"/>
                    </a:lnTo>
                    <a:lnTo>
                      <a:pt x="60" y="228"/>
                    </a:lnTo>
                    <a:lnTo>
                      <a:pt x="59" y="228"/>
                    </a:lnTo>
                    <a:lnTo>
                      <a:pt x="59" y="228"/>
                    </a:lnTo>
                    <a:lnTo>
                      <a:pt x="58" y="228"/>
                    </a:lnTo>
                    <a:lnTo>
                      <a:pt x="58" y="228"/>
                    </a:lnTo>
                    <a:lnTo>
                      <a:pt x="58" y="228"/>
                    </a:lnTo>
                    <a:lnTo>
                      <a:pt x="57" y="228"/>
                    </a:lnTo>
                    <a:lnTo>
                      <a:pt x="55" y="228"/>
                    </a:lnTo>
                    <a:lnTo>
                      <a:pt x="54" y="228"/>
                    </a:lnTo>
                    <a:lnTo>
                      <a:pt x="53" y="228"/>
                    </a:lnTo>
                    <a:lnTo>
                      <a:pt x="53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7" y="229"/>
                    </a:lnTo>
                    <a:lnTo>
                      <a:pt x="47" y="230"/>
                    </a:lnTo>
                    <a:lnTo>
                      <a:pt x="46" y="230"/>
                    </a:lnTo>
                    <a:lnTo>
                      <a:pt x="45" y="231"/>
                    </a:lnTo>
                    <a:lnTo>
                      <a:pt x="45" y="230"/>
                    </a:lnTo>
                    <a:lnTo>
                      <a:pt x="44" y="230"/>
                    </a:lnTo>
                    <a:lnTo>
                      <a:pt x="43" y="230"/>
                    </a:lnTo>
                    <a:lnTo>
                      <a:pt x="42" y="230"/>
                    </a:lnTo>
                    <a:lnTo>
                      <a:pt x="42" y="229"/>
                    </a:lnTo>
                    <a:lnTo>
                      <a:pt x="42" y="230"/>
                    </a:lnTo>
                    <a:lnTo>
                      <a:pt x="41" y="230"/>
                    </a:lnTo>
                    <a:lnTo>
                      <a:pt x="41" y="229"/>
                    </a:lnTo>
                    <a:lnTo>
                      <a:pt x="40" y="229"/>
                    </a:lnTo>
                    <a:lnTo>
                      <a:pt x="40" y="230"/>
                    </a:lnTo>
                    <a:lnTo>
                      <a:pt x="38" y="230"/>
                    </a:lnTo>
                    <a:lnTo>
                      <a:pt x="38" y="231"/>
                    </a:lnTo>
                    <a:lnTo>
                      <a:pt x="37" y="231"/>
                    </a:lnTo>
                    <a:lnTo>
                      <a:pt x="38" y="231"/>
                    </a:lnTo>
                    <a:lnTo>
                      <a:pt x="37" y="233"/>
                    </a:lnTo>
                    <a:lnTo>
                      <a:pt x="37" y="234"/>
                    </a:lnTo>
                    <a:lnTo>
                      <a:pt x="36" y="234"/>
                    </a:lnTo>
                    <a:lnTo>
                      <a:pt x="35" y="237"/>
                    </a:lnTo>
                    <a:lnTo>
                      <a:pt x="35" y="238"/>
                    </a:lnTo>
                    <a:lnTo>
                      <a:pt x="34" y="239"/>
                    </a:lnTo>
                    <a:lnTo>
                      <a:pt x="34" y="238"/>
                    </a:lnTo>
                    <a:lnTo>
                      <a:pt x="34" y="239"/>
                    </a:lnTo>
                    <a:lnTo>
                      <a:pt x="33" y="239"/>
                    </a:lnTo>
                    <a:lnTo>
                      <a:pt x="33" y="241"/>
                    </a:lnTo>
                    <a:lnTo>
                      <a:pt x="32" y="241"/>
                    </a:lnTo>
                    <a:lnTo>
                      <a:pt x="32" y="242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28" y="242"/>
                    </a:lnTo>
                    <a:lnTo>
                      <a:pt x="28" y="241"/>
                    </a:lnTo>
                    <a:lnTo>
                      <a:pt x="28" y="239"/>
                    </a:lnTo>
                    <a:lnTo>
                      <a:pt x="26" y="239"/>
                    </a:lnTo>
                    <a:lnTo>
                      <a:pt x="26" y="241"/>
                    </a:lnTo>
                    <a:lnTo>
                      <a:pt x="25" y="241"/>
                    </a:lnTo>
                    <a:lnTo>
                      <a:pt x="25" y="242"/>
                    </a:lnTo>
                    <a:lnTo>
                      <a:pt x="25" y="241"/>
                    </a:lnTo>
                    <a:lnTo>
                      <a:pt x="24" y="241"/>
                    </a:lnTo>
                    <a:lnTo>
                      <a:pt x="23" y="241"/>
                    </a:lnTo>
                    <a:lnTo>
                      <a:pt x="21" y="241"/>
                    </a:lnTo>
                    <a:lnTo>
                      <a:pt x="20" y="241"/>
                    </a:lnTo>
                    <a:lnTo>
                      <a:pt x="19" y="241"/>
                    </a:lnTo>
                    <a:lnTo>
                      <a:pt x="19" y="239"/>
                    </a:lnTo>
                    <a:lnTo>
                      <a:pt x="18" y="239"/>
                    </a:lnTo>
                    <a:lnTo>
                      <a:pt x="17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5" y="241"/>
                    </a:lnTo>
                    <a:lnTo>
                      <a:pt x="13" y="242"/>
                    </a:lnTo>
                    <a:lnTo>
                      <a:pt x="12" y="242"/>
                    </a:lnTo>
                    <a:lnTo>
                      <a:pt x="11" y="242"/>
                    </a:lnTo>
                    <a:lnTo>
                      <a:pt x="11" y="243"/>
                    </a:lnTo>
                    <a:lnTo>
                      <a:pt x="10" y="243"/>
                    </a:lnTo>
                    <a:lnTo>
                      <a:pt x="9" y="243"/>
                    </a:lnTo>
                    <a:lnTo>
                      <a:pt x="9" y="243"/>
                    </a:lnTo>
                    <a:lnTo>
                      <a:pt x="8" y="244"/>
                    </a:lnTo>
                    <a:lnTo>
                      <a:pt x="7" y="245"/>
                    </a:lnTo>
                    <a:lnTo>
                      <a:pt x="6" y="245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3" y="247"/>
                    </a:lnTo>
                    <a:lnTo>
                      <a:pt x="2" y="247"/>
                    </a:lnTo>
                    <a:lnTo>
                      <a:pt x="1" y="247"/>
                    </a:lnTo>
                    <a:lnTo>
                      <a:pt x="1" y="246"/>
                    </a:lnTo>
                    <a:lnTo>
                      <a:pt x="0" y="245"/>
                    </a:lnTo>
                    <a:lnTo>
                      <a:pt x="1" y="245"/>
                    </a:lnTo>
                    <a:lnTo>
                      <a:pt x="1" y="244"/>
                    </a:lnTo>
                    <a:lnTo>
                      <a:pt x="0" y="244"/>
                    </a:lnTo>
                    <a:lnTo>
                      <a:pt x="0" y="243"/>
                    </a:lnTo>
                    <a:lnTo>
                      <a:pt x="0" y="242"/>
                    </a:lnTo>
                    <a:lnTo>
                      <a:pt x="0" y="241"/>
                    </a:lnTo>
                    <a:lnTo>
                      <a:pt x="1" y="241"/>
                    </a:lnTo>
                    <a:lnTo>
                      <a:pt x="1" y="239"/>
                    </a:lnTo>
                    <a:lnTo>
                      <a:pt x="1" y="238"/>
                    </a:lnTo>
                    <a:lnTo>
                      <a:pt x="1" y="237"/>
                    </a:lnTo>
                    <a:lnTo>
                      <a:pt x="1" y="236"/>
                    </a:lnTo>
                    <a:lnTo>
                      <a:pt x="0" y="236"/>
                    </a:lnTo>
                    <a:lnTo>
                      <a:pt x="0" y="235"/>
                    </a:lnTo>
                    <a:lnTo>
                      <a:pt x="0" y="234"/>
                    </a:lnTo>
                    <a:lnTo>
                      <a:pt x="1" y="233"/>
                    </a:lnTo>
                    <a:lnTo>
                      <a:pt x="1" y="231"/>
                    </a:lnTo>
                    <a:lnTo>
                      <a:pt x="1" y="230"/>
                    </a:lnTo>
                    <a:lnTo>
                      <a:pt x="2" y="229"/>
                    </a:lnTo>
                    <a:lnTo>
                      <a:pt x="3" y="230"/>
                    </a:lnTo>
                    <a:lnTo>
                      <a:pt x="4" y="230"/>
                    </a:lnTo>
                    <a:lnTo>
                      <a:pt x="6" y="229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7" y="227"/>
                    </a:lnTo>
                    <a:lnTo>
                      <a:pt x="7" y="226"/>
                    </a:lnTo>
                    <a:lnTo>
                      <a:pt x="8" y="226"/>
                    </a:lnTo>
                    <a:lnTo>
                      <a:pt x="9" y="226"/>
                    </a:lnTo>
                    <a:lnTo>
                      <a:pt x="9" y="225"/>
                    </a:lnTo>
                    <a:lnTo>
                      <a:pt x="10" y="224"/>
                    </a:lnTo>
                    <a:lnTo>
                      <a:pt x="9" y="222"/>
                    </a:lnTo>
                    <a:lnTo>
                      <a:pt x="10" y="222"/>
                    </a:lnTo>
                    <a:lnTo>
                      <a:pt x="10" y="221"/>
                    </a:lnTo>
                    <a:lnTo>
                      <a:pt x="10" y="220"/>
                    </a:lnTo>
                    <a:lnTo>
                      <a:pt x="11" y="220"/>
                    </a:lnTo>
                    <a:lnTo>
                      <a:pt x="11" y="219"/>
                    </a:lnTo>
                    <a:lnTo>
                      <a:pt x="12" y="219"/>
                    </a:lnTo>
                    <a:lnTo>
                      <a:pt x="13" y="218"/>
                    </a:lnTo>
                    <a:lnTo>
                      <a:pt x="15" y="217"/>
                    </a:lnTo>
                    <a:lnTo>
                      <a:pt x="13" y="217"/>
                    </a:lnTo>
                    <a:lnTo>
                      <a:pt x="13" y="216"/>
                    </a:lnTo>
                    <a:lnTo>
                      <a:pt x="13" y="214"/>
                    </a:lnTo>
                    <a:lnTo>
                      <a:pt x="15" y="214"/>
                    </a:lnTo>
                    <a:lnTo>
                      <a:pt x="15" y="213"/>
                    </a:lnTo>
                    <a:lnTo>
                      <a:pt x="13" y="212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6" y="211"/>
                    </a:lnTo>
                    <a:lnTo>
                      <a:pt x="17" y="211"/>
                    </a:lnTo>
                    <a:lnTo>
                      <a:pt x="18" y="211"/>
                    </a:lnTo>
                    <a:lnTo>
                      <a:pt x="19" y="210"/>
                    </a:lnTo>
                    <a:lnTo>
                      <a:pt x="20" y="210"/>
                    </a:lnTo>
                    <a:lnTo>
                      <a:pt x="21" y="210"/>
                    </a:lnTo>
                    <a:lnTo>
                      <a:pt x="21" y="209"/>
                    </a:lnTo>
                    <a:lnTo>
                      <a:pt x="23" y="209"/>
                    </a:lnTo>
                    <a:lnTo>
                      <a:pt x="23" y="210"/>
                    </a:lnTo>
                    <a:lnTo>
                      <a:pt x="24" y="210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6" y="208"/>
                    </a:lnTo>
                    <a:lnTo>
                      <a:pt x="27" y="208"/>
                    </a:lnTo>
                    <a:lnTo>
                      <a:pt x="27" y="207"/>
                    </a:lnTo>
                    <a:lnTo>
                      <a:pt x="27" y="205"/>
                    </a:lnTo>
                    <a:lnTo>
                      <a:pt x="28" y="204"/>
                    </a:lnTo>
                    <a:lnTo>
                      <a:pt x="28" y="203"/>
                    </a:lnTo>
                    <a:lnTo>
                      <a:pt x="29" y="203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2" y="202"/>
                    </a:lnTo>
                    <a:lnTo>
                      <a:pt x="33" y="202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5" y="203"/>
                    </a:lnTo>
                    <a:lnTo>
                      <a:pt x="36" y="202"/>
                    </a:lnTo>
                    <a:lnTo>
                      <a:pt x="36" y="201"/>
                    </a:lnTo>
                    <a:lnTo>
                      <a:pt x="36" y="201"/>
                    </a:lnTo>
                    <a:lnTo>
                      <a:pt x="36" y="200"/>
                    </a:lnTo>
                    <a:lnTo>
                      <a:pt x="36" y="200"/>
                    </a:lnTo>
                    <a:lnTo>
                      <a:pt x="36" y="199"/>
                    </a:lnTo>
                    <a:lnTo>
                      <a:pt x="36" y="197"/>
                    </a:lnTo>
                    <a:lnTo>
                      <a:pt x="37" y="197"/>
                    </a:lnTo>
                    <a:lnTo>
                      <a:pt x="37" y="196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4"/>
                    </a:lnTo>
                    <a:lnTo>
                      <a:pt x="41" y="194"/>
                    </a:lnTo>
                    <a:lnTo>
                      <a:pt x="42" y="194"/>
                    </a:lnTo>
                    <a:lnTo>
                      <a:pt x="43" y="194"/>
                    </a:lnTo>
                    <a:lnTo>
                      <a:pt x="44" y="194"/>
                    </a:lnTo>
                    <a:lnTo>
                      <a:pt x="44" y="193"/>
                    </a:lnTo>
                    <a:lnTo>
                      <a:pt x="45" y="192"/>
                    </a:lnTo>
                    <a:lnTo>
                      <a:pt x="46" y="191"/>
                    </a:lnTo>
                    <a:lnTo>
                      <a:pt x="45" y="191"/>
                    </a:lnTo>
                    <a:lnTo>
                      <a:pt x="45" y="190"/>
                    </a:lnTo>
                    <a:lnTo>
                      <a:pt x="45" y="188"/>
                    </a:lnTo>
                    <a:lnTo>
                      <a:pt x="44" y="188"/>
                    </a:lnTo>
                    <a:lnTo>
                      <a:pt x="45" y="188"/>
                    </a:lnTo>
                    <a:lnTo>
                      <a:pt x="45" y="187"/>
                    </a:lnTo>
                    <a:lnTo>
                      <a:pt x="46" y="187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49" y="186"/>
                    </a:lnTo>
                    <a:lnTo>
                      <a:pt x="50" y="187"/>
                    </a:lnTo>
                    <a:lnTo>
                      <a:pt x="50" y="186"/>
                    </a:lnTo>
                    <a:lnTo>
                      <a:pt x="51" y="186"/>
                    </a:lnTo>
                    <a:lnTo>
                      <a:pt x="52" y="185"/>
                    </a:lnTo>
                    <a:lnTo>
                      <a:pt x="52" y="186"/>
                    </a:lnTo>
                    <a:lnTo>
                      <a:pt x="53" y="185"/>
                    </a:lnTo>
                    <a:lnTo>
                      <a:pt x="54" y="185"/>
                    </a:lnTo>
                    <a:lnTo>
                      <a:pt x="55" y="186"/>
                    </a:lnTo>
                    <a:lnTo>
                      <a:pt x="55" y="185"/>
                    </a:lnTo>
                    <a:lnTo>
                      <a:pt x="57" y="185"/>
                    </a:lnTo>
                    <a:lnTo>
                      <a:pt x="58" y="184"/>
                    </a:lnTo>
                    <a:lnTo>
                      <a:pt x="58" y="183"/>
                    </a:lnTo>
                    <a:lnTo>
                      <a:pt x="58" y="182"/>
                    </a:lnTo>
                    <a:lnTo>
                      <a:pt x="59" y="180"/>
                    </a:lnTo>
                    <a:lnTo>
                      <a:pt x="60" y="179"/>
                    </a:lnTo>
                    <a:lnTo>
                      <a:pt x="59" y="178"/>
                    </a:lnTo>
                    <a:lnTo>
                      <a:pt x="59" y="177"/>
                    </a:lnTo>
                    <a:lnTo>
                      <a:pt x="60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3" y="174"/>
                    </a:lnTo>
                    <a:lnTo>
                      <a:pt x="63" y="174"/>
                    </a:lnTo>
                    <a:lnTo>
                      <a:pt x="64" y="174"/>
                    </a:lnTo>
                    <a:lnTo>
                      <a:pt x="66" y="174"/>
                    </a:lnTo>
                    <a:lnTo>
                      <a:pt x="67" y="174"/>
                    </a:lnTo>
                    <a:lnTo>
                      <a:pt x="68" y="173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9" y="170"/>
                    </a:lnTo>
                    <a:lnTo>
                      <a:pt x="70" y="169"/>
                    </a:lnTo>
                    <a:lnTo>
                      <a:pt x="71" y="168"/>
                    </a:lnTo>
                    <a:lnTo>
                      <a:pt x="72" y="169"/>
                    </a:lnTo>
                    <a:lnTo>
                      <a:pt x="73" y="169"/>
                    </a:lnTo>
                    <a:lnTo>
                      <a:pt x="75" y="169"/>
                    </a:lnTo>
                    <a:lnTo>
                      <a:pt x="75" y="170"/>
                    </a:lnTo>
                    <a:lnTo>
                      <a:pt x="76" y="170"/>
                    </a:lnTo>
                    <a:lnTo>
                      <a:pt x="77" y="170"/>
                    </a:lnTo>
                    <a:lnTo>
                      <a:pt x="77" y="169"/>
                    </a:lnTo>
                    <a:lnTo>
                      <a:pt x="78" y="169"/>
                    </a:lnTo>
                    <a:lnTo>
                      <a:pt x="78" y="168"/>
                    </a:lnTo>
                    <a:lnTo>
                      <a:pt x="78" y="167"/>
                    </a:lnTo>
                    <a:lnTo>
                      <a:pt x="77" y="166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6" y="163"/>
                    </a:lnTo>
                    <a:lnTo>
                      <a:pt x="76" y="162"/>
                    </a:lnTo>
                    <a:lnTo>
                      <a:pt x="76" y="161"/>
                    </a:lnTo>
                    <a:lnTo>
                      <a:pt x="76" y="160"/>
                    </a:lnTo>
                    <a:lnTo>
                      <a:pt x="75" y="160"/>
                    </a:lnTo>
                    <a:lnTo>
                      <a:pt x="75" y="159"/>
                    </a:lnTo>
                    <a:lnTo>
                      <a:pt x="75" y="158"/>
                    </a:lnTo>
                    <a:lnTo>
                      <a:pt x="75" y="157"/>
                    </a:lnTo>
                    <a:lnTo>
                      <a:pt x="73" y="157"/>
                    </a:lnTo>
                    <a:lnTo>
                      <a:pt x="73" y="156"/>
                    </a:lnTo>
                    <a:lnTo>
                      <a:pt x="75" y="154"/>
                    </a:lnTo>
                    <a:lnTo>
                      <a:pt x="75" y="153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2" y="151"/>
                    </a:lnTo>
                    <a:lnTo>
                      <a:pt x="71" y="151"/>
                    </a:lnTo>
                    <a:lnTo>
                      <a:pt x="70" y="151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0" y="148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9" y="146"/>
                    </a:lnTo>
                    <a:lnTo>
                      <a:pt x="69" y="145"/>
                    </a:lnTo>
                    <a:lnTo>
                      <a:pt x="69" y="144"/>
                    </a:lnTo>
                    <a:lnTo>
                      <a:pt x="68" y="144"/>
                    </a:lnTo>
                    <a:lnTo>
                      <a:pt x="68" y="143"/>
                    </a:lnTo>
                    <a:lnTo>
                      <a:pt x="68" y="142"/>
                    </a:lnTo>
                    <a:lnTo>
                      <a:pt x="67" y="142"/>
                    </a:lnTo>
                    <a:lnTo>
                      <a:pt x="67" y="141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6" y="138"/>
                    </a:lnTo>
                    <a:lnTo>
                      <a:pt x="66" y="137"/>
                    </a:lnTo>
                    <a:lnTo>
                      <a:pt x="66" y="136"/>
                    </a:lnTo>
                    <a:lnTo>
                      <a:pt x="67" y="136"/>
                    </a:lnTo>
                    <a:lnTo>
                      <a:pt x="67" y="135"/>
                    </a:lnTo>
                    <a:lnTo>
                      <a:pt x="68" y="135"/>
                    </a:lnTo>
                    <a:lnTo>
                      <a:pt x="69" y="136"/>
                    </a:lnTo>
                    <a:lnTo>
                      <a:pt x="69" y="135"/>
                    </a:lnTo>
                    <a:lnTo>
                      <a:pt x="70" y="136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4"/>
                    </a:lnTo>
                    <a:lnTo>
                      <a:pt x="72" y="133"/>
                    </a:lnTo>
                    <a:lnTo>
                      <a:pt x="72" y="132"/>
                    </a:lnTo>
                    <a:lnTo>
                      <a:pt x="73" y="131"/>
                    </a:lnTo>
                    <a:lnTo>
                      <a:pt x="73" y="129"/>
                    </a:lnTo>
                    <a:lnTo>
                      <a:pt x="75" y="128"/>
                    </a:lnTo>
                    <a:lnTo>
                      <a:pt x="75" y="127"/>
                    </a:lnTo>
                    <a:lnTo>
                      <a:pt x="75" y="126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4"/>
                    </a:lnTo>
                    <a:lnTo>
                      <a:pt x="72" y="123"/>
                    </a:lnTo>
                    <a:lnTo>
                      <a:pt x="72" y="121"/>
                    </a:lnTo>
                    <a:lnTo>
                      <a:pt x="72" y="120"/>
                    </a:lnTo>
                    <a:lnTo>
                      <a:pt x="73" y="120"/>
                    </a:lnTo>
                    <a:lnTo>
                      <a:pt x="75" y="119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8" y="117"/>
                    </a:lnTo>
                    <a:lnTo>
                      <a:pt x="79" y="117"/>
                    </a:lnTo>
                    <a:lnTo>
                      <a:pt x="79" y="116"/>
                    </a:lnTo>
                    <a:lnTo>
                      <a:pt x="80" y="116"/>
                    </a:lnTo>
                    <a:lnTo>
                      <a:pt x="81" y="115"/>
                    </a:lnTo>
                    <a:lnTo>
                      <a:pt x="83" y="115"/>
                    </a:lnTo>
                    <a:lnTo>
                      <a:pt x="83" y="114"/>
                    </a:lnTo>
                    <a:lnTo>
                      <a:pt x="84" y="114"/>
                    </a:lnTo>
                    <a:lnTo>
                      <a:pt x="84" y="112"/>
                    </a:lnTo>
                    <a:lnTo>
                      <a:pt x="84" y="111"/>
                    </a:lnTo>
                    <a:lnTo>
                      <a:pt x="85" y="110"/>
                    </a:lnTo>
                    <a:lnTo>
                      <a:pt x="86" y="109"/>
                    </a:lnTo>
                    <a:lnTo>
                      <a:pt x="85" y="109"/>
                    </a:lnTo>
                    <a:lnTo>
                      <a:pt x="85" y="108"/>
                    </a:lnTo>
                    <a:lnTo>
                      <a:pt x="85" y="107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4"/>
                    </a:lnTo>
                    <a:lnTo>
                      <a:pt x="86" y="103"/>
                    </a:lnTo>
                    <a:lnTo>
                      <a:pt x="86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4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7" y="93"/>
                    </a:lnTo>
                    <a:lnTo>
                      <a:pt x="88" y="93"/>
                    </a:lnTo>
                    <a:lnTo>
                      <a:pt x="89" y="93"/>
                    </a:lnTo>
                    <a:lnTo>
                      <a:pt x="89" y="92"/>
                    </a:lnTo>
                    <a:lnTo>
                      <a:pt x="89" y="92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9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6"/>
                    </a:lnTo>
                    <a:lnTo>
                      <a:pt x="92" y="85"/>
                    </a:lnTo>
                    <a:lnTo>
                      <a:pt x="92" y="84"/>
                    </a:lnTo>
                    <a:lnTo>
                      <a:pt x="93" y="84"/>
                    </a:lnTo>
                    <a:lnTo>
                      <a:pt x="94" y="84"/>
                    </a:lnTo>
                    <a:lnTo>
                      <a:pt x="94" y="83"/>
                    </a:lnTo>
                    <a:lnTo>
                      <a:pt x="95" y="83"/>
                    </a:lnTo>
                    <a:lnTo>
                      <a:pt x="95" y="82"/>
                    </a:lnTo>
                    <a:lnTo>
                      <a:pt x="96" y="82"/>
                    </a:lnTo>
                    <a:lnTo>
                      <a:pt x="96" y="81"/>
                    </a:lnTo>
                    <a:lnTo>
                      <a:pt x="96" y="80"/>
                    </a:lnTo>
                    <a:lnTo>
                      <a:pt x="96" y="78"/>
                    </a:lnTo>
                    <a:lnTo>
                      <a:pt x="97" y="78"/>
                    </a:lnTo>
                    <a:lnTo>
                      <a:pt x="97" y="77"/>
                    </a:lnTo>
                    <a:lnTo>
                      <a:pt x="96" y="76"/>
                    </a:lnTo>
                    <a:lnTo>
                      <a:pt x="96" y="75"/>
                    </a:lnTo>
                    <a:lnTo>
                      <a:pt x="95" y="75"/>
                    </a:lnTo>
                    <a:lnTo>
                      <a:pt x="95" y="74"/>
                    </a:lnTo>
                    <a:lnTo>
                      <a:pt x="95" y="73"/>
                    </a:lnTo>
                    <a:lnTo>
                      <a:pt x="94" y="72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5" y="68"/>
                    </a:lnTo>
                    <a:lnTo>
                      <a:pt x="95" y="67"/>
                    </a:lnTo>
                    <a:lnTo>
                      <a:pt x="96" y="67"/>
                    </a:lnTo>
                    <a:lnTo>
                      <a:pt x="96" y="66"/>
                    </a:lnTo>
                    <a:lnTo>
                      <a:pt x="96" y="65"/>
                    </a:lnTo>
                    <a:lnTo>
                      <a:pt x="96" y="65"/>
                    </a:lnTo>
                    <a:lnTo>
                      <a:pt x="96" y="64"/>
                    </a:lnTo>
                    <a:lnTo>
                      <a:pt x="95" y="64"/>
                    </a:lnTo>
                    <a:lnTo>
                      <a:pt x="96" y="63"/>
                    </a:lnTo>
                    <a:lnTo>
                      <a:pt x="97" y="61"/>
                    </a:lnTo>
                    <a:lnTo>
                      <a:pt x="97" y="60"/>
                    </a:lnTo>
                    <a:lnTo>
                      <a:pt x="97" y="59"/>
                    </a:lnTo>
                    <a:lnTo>
                      <a:pt x="97" y="58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6"/>
                    </a:lnTo>
                    <a:lnTo>
                      <a:pt x="100" y="55"/>
                    </a:lnTo>
                    <a:lnTo>
                      <a:pt x="101" y="56"/>
                    </a:lnTo>
                    <a:lnTo>
                      <a:pt x="102" y="56"/>
                    </a:lnTo>
                    <a:lnTo>
                      <a:pt x="103" y="56"/>
                    </a:lnTo>
                    <a:lnTo>
                      <a:pt x="104" y="55"/>
                    </a:lnTo>
                    <a:lnTo>
                      <a:pt x="105" y="55"/>
                    </a:lnTo>
                    <a:lnTo>
                      <a:pt x="105" y="53"/>
                    </a:lnTo>
                    <a:lnTo>
                      <a:pt x="105" y="52"/>
                    </a:lnTo>
                    <a:lnTo>
                      <a:pt x="105" y="51"/>
                    </a:lnTo>
                    <a:lnTo>
                      <a:pt x="106" y="51"/>
                    </a:lnTo>
                    <a:lnTo>
                      <a:pt x="106" y="50"/>
                    </a:lnTo>
                    <a:lnTo>
                      <a:pt x="107" y="50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1" y="49"/>
                    </a:lnTo>
                    <a:lnTo>
                      <a:pt x="111" y="48"/>
                    </a:lnTo>
                    <a:lnTo>
                      <a:pt x="112" y="48"/>
                    </a:lnTo>
                    <a:lnTo>
                      <a:pt x="113" y="47"/>
                    </a:lnTo>
                    <a:lnTo>
                      <a:pt x="112" y="46"/>
                    </a:lnTo>
                    <a:lnTo>
                      <a:pt x="113" y="44"/>
                    </a:lnTo>
                    <a:lnTo>
                      <a:pt x="113" y="43"/>
                    </a:lnTo>
                    <a:lnTo>
                      <a:pt x="112" y="41"/>
                    </a:lnTo>
                    <a:lnTo>
                      <a:pt x="113" y="40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8"/>
                    </a:lnTo>
                    <a:lnTo>
                      <a:pt x="114" y="36"/>
                    </a:lnTo>
                    <a:lnTo>
                      <a:pt x="114" y="35"/>
                    </a:lnTo>
                    <a:lnTo>
                      <a:pt x="113" y="34"/>
                    </a:lnTo>
                    <a:lnTo>
                      <a:pt x="113" y="33"/>
                    </a:lnTo>
                    <a:lnTo>
                      <a:pt x="112" y="33"/>
                    </a:lnTo>
                    <a:lnTo>
                      <a:pt x="111" y="33"/>
                    </a:lnTo>
                    <a:lnTo>
                      <a:pt x="111" y="32"/>
                    </a:lnTo>
                    <a:lnTo>
                      <a:pt x="110" y="31"/>
                    </a:lnTo>
                    <a:lnTo>
                      <a:pt x="111" y="30"/>
                    </a:lnTo>
                    <a:lnTo>
                      <a:pt x="112" y="30"/>
                    </a:lnTo>
                    <a:lnTo>
                      <a:pt x="113" y="30"/>
                    </a:lnTo>
                    <a:lnTo>
                      <a:pt x="114" y="28"/>
                    </a:lnTo>
                    <a:lnTo>
                      <a:pt x="114" y="27"/>
                    </a:lnTo>
                    <a:lnTo>
                      <a:pt x="115" y="27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18" y="27"/>
                    </a:lnTo>
                    <a:lnTo>
                      <a:pt x="118" y="26"/>
                    </a:lnTo>
                    <a:lnTo>
                      <a:pt x="119" y="27"/>
                    </a:lnTo>
                    <a:lnTo>
                      <a:pt x="120" y="27"/>
                    </a:lnTo>
                    <a:lnTo>
                      <a:pt x="120" y="26"/>
                    </a:lnTo>
                    <a:lnTo>
                      <a:pt x="121" y="26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4" y="24"/>
                    </a:lnTo>
                    <a:lnTo>
                      <a:pt x="126" y="24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8" y="22"/>
                    </a:lnTo>
                    <a:lnTo>
                      <a:pt x="128" y="21"/>
                    </a:lnTo>
                    <a:lnTo>
                      <a:pt x="128" y="19"/>
                    </a:lnTo>
                    <a:lnTo>
                      <a:pt x="129" y="18"/>
                    </a:lnTo>
                    <a:lnTo>
                      <a:pt x="129" y="16"/>
                    </a:lnTo>
                    <a:lnTo>
                      <a:pt x="129" y="15"/>
                    </a:lnTo>
                    <a:lnTo>
                      <a:pt x="129" y="14"/>
                    </a:lnTo>
                    <a:lnTo>
                      <a:pt x="129" y="13"/>
                    </a:lnTo>
                    <a:lnTo>
                      <a:pt x="129" y="11"/>
                    </a:lnTo>
                    <a:lnTo>
                      <a:pt x="128" y="10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7"/>
                    </a:lnTo>
                    <a:lnTo>
                      <a:pt x="128" y="6"/>
                    </a:lnTo>
                    <a:lnTo>
                      <a:pt x="128" y="5"/>
                    </a:lnTo>
                    <a:lnTo>
                      <a:pt x="127" y="5"/>
                    </a:lnTo>
                    <a:lnTo>
                      <a:pt x="126" y="5"/>
                    </a:lnTo>
                    <a:lnTo>
                      <a:pt x="124" y="5"/>
                    </a:lnTo>
                    <a:lnTo>
                      <a:pt x="124" y="4"/>
                    </a:lnTo>
                    <a:lnTo>
                      <a:pt x="123" y="2"/>
                    </a:lnTo>
                    <a:lnTo>
                      <a:pt x="122" y="2"/>
                    </a:lnTo>
                    <a:lnTo>
                      <a:pt x="121" y="2"/>
                    </a:lnTo>
                    <a:lnTo>
                      <a:pt x="120" y="2"/>
                    </a:lnTo>
                    <a:lnTo>
                      <a:pt x="119" y="2"/>
                    </a:lnTo>
                    <a:lnTo>
                      <a:pt x="118" y="1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7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56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49" name="Freeform 121"/>
              <p:cNvSpPr>
                <a:spLocks/>
              </p:cNvSpPr>
              <p:nvPr/>
            </p:nvSpPr>
            <p:spPr bwMode="auto">
              <a:xfrm>
                <a:off x="2224087" y="969963"/>
                <a:ext cx="750888" cy="450850"/>
              </a:xfrm>
              <a:custGeom>
                <a:avLst/>
                <a:gdLst>
                  <a:gd name="T0" fmla="*/ 336 w 473"/>
                  <a:gd name="T1" fmla="*/ 1 h 284"/>
                  <a:gd name="T2" fmla="*/ 379 w 473"/>
                  <a:gd name="T3" fmla="*/ 2 h 284"/>
                  <a:gd name="T4" fmla="*/ 422 w 473"/>
                  <a:gd name="T5" fmla="*/ 3 h 284"/>
                  <a:gd name="T6" fmla="*/ 447 w 473"/>
                  <a:gd name="T7" fmla="*/ 3 h 284"/>
                  <a:gd name="T8" fmla="*/ 473 w 473"/>
                  <a:gd name="T9" fmla="*/ 3 h 284"/>
                  <a:gd name="T10" fmla="*/ 472 w 473"/>
                  <a:gd name="T11" fmla="*/ 34 h 284"/>
                  <a:gd name="T12" fmla="*/ 473 w 473"/>
                  <a:gd name="T13" fmla="*/ 100 h 284"/>
                  <a:gd name="T14" fmla="*/ 473 w 473"/>
                  <a:gd name="T15" fmla="*/ 132 h 284"/>
                  <a:gd name="T16" fmla="*/ 473 w 473"/>
                  <a:gd name="T17" fmla="*/ 178 h 284"/>
                  <a:gd name="T18" fmla="*/ 473 w 473"/>
                  <a:gd name="T19" fmla="*/ 214 h 284"/>
                  <a:gd name="T20" fmla="*/ 448 w 473"/>
                  <a:gd name="T21" fmla="*/ 231 h 284"/>
                  <a:gd name="T22" fmla="*/ 427 w 473"/>
                  <a:gd name="T23" fmla="*/ 231 h 284"/>
                  <a:gd name="T24" fmla="*/ 397 w 473"/>
                  <a:gd name="T25" fmla="*/ 231 h 284"/>
                  <a:gd name="T26" fmla="*/ 365 w 473"/>
                  <a:gd name="T27" fmla="*/ 231 h 284"/>
                  <a:gd name="T28" fmla="*/ 336 w 473"/>
                  <a:gd name="T29" fmla="*/ 231 h 284"/>
                  <a:gd name="T30" fmla="*/ 310 w 473"/>
                  <a:gd name="T31" fmla="*/ 231 h 284"/>
                  <a:gd name="T32" fmla="*/ 276 w 473"/>
                  <a:gd name="T33" fmla="*/ 231 h 284"/>
                  <a:gd name="T34" fmla="*/ 254 w 473"/>
                  <a:gd name="T35" fmla="*/ 228 h 284"/>
                  <a:gd name="T36" fmla="*/ 251 w 473"/>
                  <a:gd name="T37" fmla="*/ 210 h 284"/>
                  <a:gd name="T38" fmla="*/ 257 w 473"/>
                  <a:gd name="T39" fmla="*/ 194 h 284"/>
                  <a:gd name="T40" fmla="*/ 246 w 473"/>
                  <a:gd name="T41" fmla="*/ 186 h 284"/>
                  <a:gd name="T42" fmla="*/ 237 w 473"/>
                  <a:gd name="T43" fmla="*/ 188 h 284"/>
                  <a:gd name="T44" fmla="*/ 224 w 473"/>
                  <a:gd name="T45" fmla="*/ 195 h 284"/>
                  <a:gd name="T46" fmla="*/ 211 w 473"/>
                  <a:gd name="T47" fmla="*/ 206 h 284"/>
                  <a:gd name="T48" fmla="*/ 199 w 473"/>
                  <a:gd name="T49" fmla="*/ 216 h 284"/>
                  <a:gd name="T50" fmla="*/ 183 w 473"/>
                  <a:gd name="T51" fmla="*/ 224 h 284"/>
                  <a:gd name="T52" fmla="*/ 169 w 473"/>
                  <a:gd name="T53" fmla="*/ 230 h 284"/>
                  <a:gd name="T54" fmla="*/ 160 w 473"/>
                  <a:gd name="T55" fmla="*/ 237 h 284"/>
                  <a:gd name="T56" fmla="*/ 155 w 473"/>
                  <a:gd name="T57" fmla="*/ 253 h 284"/>
                  <a:gd name="T58" fmla="*/ 166 w 473"/>
                  <a:gd name="T59" fmla="*/ 264 h 284"/>
                  <a:gd name="T60" fmla="*/ 169 w 473"/>
                  <a:gd name="T61" fmla="*/ 279 h 284"/>
                  <a:gd name="T62" fmla="*/ 154 w 473"/>
                  <a:gd name="T63" fmla="*/ 278 h 284"/>
                  <a:gd name="T64" fmla="*/ 142 w 473"/>
                  <a:gd name="T65" fmla="*/ 279 h 284"/>
                  <a:gd name="T66" fmla="*/ 133 w 473"/>
                  <a:gd name="T67" fmla="*/ 266 h 284"/>
                  <a:gd name="T68" fmla="*/ 114 w 473"/>
                  <a:gd name="T69" fmla="*/ 261 h 284"/>
                  <a:gd name="T70" fmla="*/ 97 w 473"/>
                  <a:gd name="T71" fmla="*/ 258 h 284"/>
                  <a:gd name="T72" fmla="*/ 89 w 473"/>
                  <a:gd name="T73" fmla="*/ 242 h 284"/>
                  <a:gd name="T74" fmla="*/ 74 w 473"/>
                  <a:gd name="T75" fmla="*/ 238 h 284"/>
                  <a:gd name="T76" fmla="*/ 63 w 473"/>
                  <a:gd name="T77" fmla="*/ 229 h 284"/>
                  <a:gd name="T78" fmla="*/ 56 w 473"/>
                  <a:gd name="T79" fmla="*/ 215 h 284"/>
                  <a:gd name="T80" fmla="*/ 56 w 473"/>
                  <a:gd name="T81" fmla="*/ 201 h 284"/>
                  <a:gd name="T82" fmla="*/ 50 w 473"/>
                  <a:gd name="T83" fmla="*/ 184 h 284"/>
                  <a:gd name="T84" fmla="*/ 35 w 473"/>
                  <a:gd name="T85" fmla="*/ 176 h 284"/>
                  <a:gd name="T86" fmla="*/ 15 w 473"/>
                  <a:gd name="T87" fmla="*/ 171 h 284"/>
                  <a:gd name="T88" fmla="*/ 23 w 473"/>
                  <a:gd name="T89" fmla="*/ 157 h 284"/>
                  <a:gd name="T90" fmla="*/ 16 w 473"/>
                  <a:gd name="T91" fmla="*/ 142 h 284"/>
                  <a:gd name="T92" fmla="*/ 6 w 473"/>
                  <a:gd name="T93" fmla="*/ 129 h 284"/>
                  <a:gd name="T94" fmla="*/ 5 w 473"/>
                  <a:gd name="T95" fmla="*/ 118 h 284"/>
                  <a:gd name="T96" fmla="*/ 5 w 473"/>
                  <a:gd name="T97" fmla="*/ 106 h 284"/>
                  <a:gd name="T98" fmla="*/ 10 w 473"/>
                  <a:gd name="T99" fmla="*/ 91 h 284"/>
                  <a:gd name="T100" fmla="*/ 9 w 473"/>
                  <a:gd name="T101" fmla="*/ 75 h 284"/>
                  <a:gd name="T102" fmla="*/ 8 w 473"/>
                  <a:gd name="T103" fmla="*/ 59 h 284"/>
                  <a:gd name="T104" fmla="*/ 10 w 473"/>
                  <a:gd name="T105" fmla="*/ 46 h 284"/>
                  <a:gd name="T106" fmla="*/ 18 w 473"/>
                  <a:gd name="T107" fmla="*/ 35 h 284"/>
                  <a:gd name="T108" fmla="*/ 31 w 473"/>
                  <a:gd name="T109" fmla="*/ 30 h 284"/>
                  <a:gd name="T110" fmla="*/ 37 w 473"/>
                  <a:gd name="T111" fmla="*/ 17 h 284"/>
                  <a:gd name="T112" fmla="*/ 44 w 473"/>
                  <a:gd name="T113" fmla="*/ 3 h 284"/>
                  <a:gd name="T114" fmla="*/ 101 w 473"/>
                  <a:gd name="T115" fmla="*/ 2 h 284"/>
                  <a:gd name="T116" fmla="*/ 133 w 473"/>
                  <a:gd name="T117" fmla="*/ 1 h 284"/>
                  <a:gd name="T118" fmla="*/ 176 w 473"/>
                  <a:gd name="T119" fmla="*/ 2 h 284"/>
                  <a:gd name="T120" fmla="*/ 209 w 473"/>
                  <a:gd name="T121" fmla="*/ 2 h 284"/>
                  <a:gd name="T122" fmla="*/ 253 w 473"/>
                  <a:gd name="T123" fmla="*/ 1 h 284"/>
                  <a:gd name="T124" fmla="*/ 291 w 473"/>
                  <a:gd name="T125" fmla="*/ 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3" h="284">
                    <a:moveTo>
                      <a:pt x="291" y="1"/>
                    </a:moveTo>
                    <a:lnTo>
                      <a:pt x="294" y="1"/>
                    </a:lnTo>
                    <a:lnTo>
                      <a:pt x="298" y="1"/>
                    </a:lnTo>
                    <a:lnTo>
                      <a:pt x="299" y="1"/>
                    </a:lnTo>
                    <a:lnTo>
                      <a:pt x="302" y="1"/>
                    </a:lnTo>
                    <a:lnTo>
                      <a:pt x="305" y="1"/>
                    </a:lnTo>
                    <a:lnTo>
                      <a:pt x="307" y="1"/>
                    </a:lnTo>
                    <a:lnTo>
                      <a:pt x="309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9" y="1"/>
                    </a:lnTo>
                    <a:lnTo>
                      <a:pt x="320" y="1"/>
                    </a:lnTo>
                    <a:lnTo>
                      <a:pt x="322" y="1"/>
                    </a:lnTo>
                    <a:lnTo>
                      <a:pt x="325" y="1"/>
                    </a:lnTo>
                    <a:lnTo>
                      <a:pt x="326" y="1"/>
                    </a:lnTo>
                    <a:lnTo>
                      <a:pt x="332" y="1"/>
                    </a:lnTo>
                    <a:lnTo>
                      <a:pt x="333" y="1"/>
                    </a:lnTo>
                    <a:lnTo>
                      <a:pt x="336" y="1"/>
                    </a:lnTo>
                    <a:lnTo>
                      <a:pt x="336" y="1"/>
                    </a:lnTo>
                    <a:lnTo>
                      <a:pt x="339" y="1"/>
                    </a:lnTo>
                    <a:lnTo>
                      <a:pt x="341" y="1"/>
                    </a:lnTo>
                    <a:lnTo>
                      <a:pt x="344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3" y="2"/>
                    </a:lnTo>
                    <a:lnTo>
                      <a:pt x="354" y="2"/>
                    </a:lnTo>
                    <a:lnTo>
                      <a:pt x="356" y="2"/>
                    </a:lnTo>
                    <a:lnTo>
                      <a:pt x="359" y="2"/>
                    </a:lnTo>
                    <a:lnTo>
                      <a:pt x="363" y="2"/>
                    </a:lnTo>
                    <a:lnTo>
                      <a:pt x="366" y="2"/>
                    </a:lnTo>
                    <a:lnTo>
                      <a:pt x="367" y="2"/>
                    </a:lnTo>
                    <a:lnTo>
                      <a:pt x="368" y="2"/>
                    </a:lnTo>
                    <a:lnTo>
                      <a:pt x="375" y="2"/>
                    </a:lnTo>
                    <a:lnTo>
                      <a:pt x="376" y="2"/>
                    </a:lnTo>
                    <a:lnTo>
                      <a:pt x="377" y="2"/>
                    </a:lnTo>
                    <a:lnTo>
                      <a:pt x="379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5" y="2"/>
                    </a:lnTo>
                    <a:lnTo>
                      <a:pt x="386" y="2"/>
                    </a:lnTo>
                    <a:lnTo>
                      <a:pt x="391" y="2"/>
                    </a:lnTo>
                    <a:lnTo>
                      <a:pt x="394" y="2"/>
                    </a:lnTo>
                    <a:lnTo>
                      <a:pt x="395" y="2"/>
                    </a:lnTo>
                    <a:lnTo>
                      <a:pt x="396" y="2"/>
                    </a:lnTo>
                    <a:lnTo>
                      <a:pt x="402" y="2"/>
                    </a:lnTo>
                    <a:lnTo>
                      <a:pt x="404" y="2"/>
                    </a:lnTo>
                    <a:lnTo>
                      <a:pt x="409" y="2"/>
                    </a:lnTo>
                    <a:lnTo>
                      <a:pt x="411" y="2"/>
                    </a:lnTo>
                    <a:lnTo>
                      <a:pt x="413" y="2"/>
                    </a:lnTo>
                    <a:lnTo>
                      <a:pt x="418" y="2"/>
                    </a:lnTo>
                    <a:lnTo>
                      <a:pt x="418" y="2"/>
                    </a:lnTo>
                    <a:lnTo>
                      <a:pt x="419" y="2"/>
                    </a:lnTo>
                    <a:lnTo>
                      <a:pt x="420" y="3"/>
                    </a:lnTo>
                    <a:lnTo>
                      <a:pt x="422" y="3"/>
                    </a:lnTo>
                    <a:lnTo>
                      <a:pt x="423" y="3"/>
                    </a:lnTo>
                    <a:lnTo>
                      <a:pt x="425" y="3"/>
                    </a:lnTo>
                    <a:lnTo>
                      <a:pt x="426" y="3"/>
                    </a:lnTo>
                    <a:lnTo>
                      <a:pt x="427" y="3"/>
                    </a:lnTo>
                    <a:lnTo>
                      <a:pt x="431" y="3"/>
                    </a:lnTo>
                    <a:lnTo>
                      <a:pt x="433" y="3"/>
                    </a:lnTo>
                    <a:lnTo>
                      <a:pt x="434" y="3"/>
                    </a:lnTo>
                    <a:lnTo>
                      <a:pt x="436" y="3"/>
                    </a:lnTo>
                    <a:lnTo>
                      <a:pt x="437" y="3"/>
                    </a:lnTo>
                    <a:lnTo>
                      <a:pt x="438" y="3"/>
                    </a:lnTo>
                    <a:lnTo>
                      <a:pt x="439" y="3"/>
                    </a:lnTo>
                    <a:lnTo>
                      <a:pt x="440" y="3"/>
                    </a:lnTo>
                    <a:lnTo>
                      <a:pt x="442" y="3"/>
                    </a:lnTo>
                    <a:lnTo>
                      <a:pt x="443" y="3"/>
                    </a:lnTo>
                    <a:lnTo>
                      <a:pt x="444" y="3"/>
                    </a:lnTo>
                    <a:lnTo>
                      <a:pt x="445" y="3"/>
                    </a:lnTo>
                    <a:lnTo>
                      <a:pt x="445" y="3"/>
                    </a:lnTo>
                    <a:lnTo>
                      <a:pt x="447" y="3"/>
                    </a:lnTo>
                    <a:lnTo>
                      <a:pt x="448" y="3"/>
                    </a:lnTo>
                    <a:lnTo>
                      <a:pt x="449" y="3"/>
                    </a:lnTo>
                    <a:lnTo>
                      <a:pt x="452" y="3"/>
                    </a:lnTo>
                    <a:lnTo>
                      <a:pt x="454" y="3"/>
                    </a:lnTo>
                    <a:lnTo>
                      <a:pt x="455" y="3"/>
                    </a:lnTo>
                    <a:lnTo>
                      <a:pt x="456" y="3"/>
                    </a:lnTo>
                    <a:lnTo>
                      <a:pt x="457" y="3"/>
                    </a:lnTo>
                    <a:lnTo>
                      <a:pt x="459" y="3"/>
                    </a:lnTo>
                    <a:lnTo>
                      <a:pt x="460" y="3"/>
                    </a:lnTo>
                    <a:lnTo>
                      <a:pt x="462" y="3"/>
                    </a:lnTo>
                    <a:lnTo>
                      <a:pt x="464" y="3"/>
                    </a:lnTo>
                    <a:lnTo>
                      <a:pt x="465" y="3"/>
                    </a:lnTo>
                    <a:lnTo>
                      <a:pt x="466" y="3"/>
                    </a:lnTo>
                    <a:lnTo>
                      <a:pt x="469" y="3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472" y="3"/>
                    </a:lnTo>
                    <a:lnTo>
                      <a:pt x="473" y="3"/>
                    </a:lnTo>
                    <a:lnTo>
                      <a:pt x="473" y="7"/>
                    </a:lnTo>
                    <a:lnTo>
                      <a:pt x="473" y="8"/>
                    </a:lnTo>
                    <a:lnTo>
                      <a:pt x="473" y="9"/>
                    </a:lnTo>
                    <a:lnTo>
                      <a:pt x="473" y="11"/>
                    </a:lnTo>
                    <a:lnTo>
                      <a:pt x="473" y="12"/>
                    </a:lnTo>
                    <a:lnTo>
                      <a:pt x="473" y="15"/>
                    </a:lnTo>
                    <a:lnTo>
                      <a:pt x="473" y="18"/>
                    </a:lnTo>
                    <a:lnTo>
                      <a:pt x="472" y="18"/>
                    </a:lnTo>
                    <a:lnTo>
                      <a:pt x="472" y="18"/>
                    </a:lnTo>
                    <a:lnTo>
                      <a:pt x="472" y="19"/>
                    </a:lnTo>
                    <a:lnTo>
                      <a:pt x="472" y="20"/>
                    </a:lnTo>
                    <a:lnTo>
                      <a:pt x="472" y="22"/>
                    </a:lnTo>
                    <a:lnTo>
                      <a:pt x="472" y="25"/>
                    </a:lnTo>
                    <a:lnTo>
                      <a:pt x="472" y="27"/>
                    </a:lnTo>
                    <a:lnTo>
                      <a:pt x="472" y="28"/>
                    </a:lnTo>
                    <a:lnTo>
                      <a:pt x="472" y="30"/>
                    </a:lnTo>
                    <a:lnTo>
                      <a:pt x="472" y="33"/>
                    </a:lnTo>
                    <a:lnTo>
                      <a:pt x="472" y="34"/>
                    </a:lnTo>
                    <a:lnTo>
                      <a:pt x="472" y="35"/>
                    </a:lnTo>
                    <a:lnTo>
                      <a:pt x="472" y="36"/>
                    </a:lnTo>
                    <a:lnTo>
                      <a:pt x="472" y="37"/>
                    </a:lnTo>
                    <a:lnTo>
                      <a:pt x="472" y="38"/>
                    </a:lnTo>
                    <a:lnTo>
                      <a:pt x="472" y="39"/>
                    </a:lnTo>
                    <a:lnTo>
                      <a:pt x="472" y="44"/>
                    </a:lnTo>
                    <a:lnTo>
                      <a:pt x="472" y="49"/>
                    </a:lnTo>
                    <a:lnTo>
                      <a:pt x="472" y="50"/>
                    </a:lnTo>
                    <a:lnTo>
                      <a:pt x="472" y="54"/>
                    </a:lnTo>
                    <a:lnTo>
                      <a:pt x="472" y="60"/>
                    </a:lnTo>
                    <a:lnTo>
                      <a:pt x="472" y="64"/>
                    </a:lnTo>
                    <a:lnTo>
                      <a:pt x="472" y="66"/>
                    </a:lnTo>
                    <a:lnTo>
                      <a:pt x="472" y="66"/>
                    </a:lnTo>
                    <a:lnTo>
                      <a:pt x="472" y="74"/>
                    </a:lnTo>
                    <a:lnTo>
                      <a:pt x="472" y="79"/>
                    </a:lnTo>
                    <a:lnTo>
                      <a:pt x="472" y="89"/>
                    </a:lnTo>
                    <a:lnTo>
                      <a:pt x="472" y="94"/>
                    </a:lnTo>
                    <a:lnTo>
                      <a:pt x="473" y="100"/>
                    </a:lnTo>
                    <a:lnTo>
                      <a:pt x="472" y="103"/>
                    </a:lnTo>
                    <a:lnTo>
                      <a:pt x="472" y="104"/>
                    </a:lnTo>
                    <a:lnTo>
                      <a:pt x="472" y="105"/>
                    </a:lnTo>
                    <a:lnTo>
                      <a:pt x="472" y="108"/>
                    </a:lnTo>
                    <a:lnTo>
                      <a:pt x="472" y="109"/>
                    </a:lnTo>
                    <a:lnTo>
                      <a:pt x="472" y="111"/>
                    </a:lnTo>
                    <a:lnTo>
                      <a:pt x="472" y="112"/>
                    </a:lnTo>
                    <a:lnTo>
                      <a:pt x="472" y="113"/>
                    </a:lnTo>
                    <a:lnTo>
                      <a:pt x="472" y="118"/>
                    </a:lnTo>
                    <a:lnTo>
                      <a:pt x="472" y="119"/>
                    </a:lnTo>
                    <a:lnTo>
                      <a:pt x="472" y="121"/>
                    </a:lnTo>
                    <a:lnTo>
                      <a:pt x="472" y="122"/>
                    </a:lnTo>
                    <a:lnTo>
                      <a:pt x="472" y="123"/>
                    </a:lnTo>
                    <a:lnTo>
                      <a:pt x="472" y="125"/>
                    </a:lnTo>
                    <a:lnTo>
                      <a:pt x="473" y="127"/>
                    </a:lnTo>
                    <a:lnTo>
                      <a:pt x="473" y="129"/>
                    </a:lnTo>
                    <a:lnTo>
                      <a:pt x="473" y="130"/>
                    </a:lnTo>
                    <a:lnTo>
                      <a:pt x="473" y="132"/>
                    </a:lnTo>
                    <a:lnTo>
                      <a:pt x="473" y="134"/>
                    </a:lnTo>
                    <a:lnTo>
                      <a:pt x="472" y="138"/>
                    </a:lnTo>
                    <a:lnTo>
                      <a:pt x="472" y="140"/>
                    </a:lnTo>
                    <a:lnTo>
                      <a:pt x="472" y="142"/>
                    </a:lnTo>
                    <a:lnTo>
                      <a:pt x="472" y="143"/>
                    </a:lnTo>
                    <a:lnTo>
                      <a:pt x="472" y="144"/>
                    </a:lnTo>
                    <a:lnTo>
                      <a:pt x="472" y="145"/>
                    </a:lnTo>
                    <a:lnTo>
                      <a:pt x="472" y="149"/>
                    </a:lnTo>
                    <a:lnTo>
                      <a:pt x="472" y="151"/>
                    </a:lnTo>
                    <a:lnTo>
                      <a:pt x="472" y="152"/>
                    </a:lnTo>
                    <a:lnTo>
                      <a:pt x="472" y="156"/>
                    </a:lnTo>
                    <a:lnTo>
                      <a:pt x="473" y="161"/>
                    </a:lnTo>
                    <a:lnTo>
                      <a:pt x="473" y="162"/>
                    </a:lnTo>
                    <a:lnTo>
                      <a:pt x="473" y="164"/>
                    </a:lnTo>
                    <a:lnTo>
                      <a:pt x="473" y="168"/>
                    </a:lnTo>
                    <a:lnTo>
                      <a:pt x="473" y="171"/>
                    </a:lnTo>
                    <a:lnTo>
                      <a:pt x="473" y="174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8"/>
                    </a:lnTo>
                    <a:lnTo>
                      <a:pt x="473" y="188"/>
                    </a:lnTo>
                    <a:lnTo>
                      <a:pt x="473" y="189"/>
                    </a:lnTo>
                    <a:lnTo>
                      <a:pt x="473" y="190"/>
                    </a:lnTo>
                    <a:lnTo>
                      <a:pt x="473" y="193"/>
                    </a:lnTo>
                    <a:lnTo>
                      <a:pt x="473" y="195"/>
                    </a:lnTo>
                    <a:lnTo>
                      <a:pt x="473" y="197"/>
                    </a:lnTo>
                    <a:lnTo>
                      <a:pt x="473" y="201"/>
                    </a:lnTo>
                    <a:lnTo>
                      <a:pt x="473" y="203"/>
                    </a:lnTo>
                    <a:lnTo>
                      <a:pt x="473" y="204"/>
                    </a:lnTo>
                    <a:lnTo>
                      <a:pt x="473" y="206"/>
                    </a:lnTo>
                    <a:lnTo>
                      <a:pt x="473" y="207"/>
                    </a:lnTo>
                    <a:lnTo>
                      <a:pt x="473" y="212"/>
                    </a:lnTo>
                    <a:lnTo>
                      <a:pt x="473" y="213"/>
                    </a:lnTo>
                    <a:lnTo>
                      <a:pt x="473" y="214"/>
                    </a:lnTo>
                    <a:lnTo>
                      <a:pt x="473" y="215"/>
                    </a:lnTo>
                    <a:lnTo>
                      <a:pt x="473" y="215"/>
                    </a:lnTo>
                    <a:lnTo>
                      <a:pt x="473" y="219"/>
                    </a:lnTo>
                    <a:lnTo>
                      <a:pt x="473" y="223"/>
                    </a:lnTo>
                    <a:lnTo>
                      <a:pt x="473" y="224"/>
                    </a:lnTo>
                    <a:lnTo>
                      <a:pt x="473" y="225"/>
                    </a:lnTo>
                    <a:lnTo>
                      <a:pt x="473" y="227"/>
                    </a:lnTo>
                    <a:lnTo>
                      <a:pt x="473" y="231"/>
                    </a:lnTo>
                    <a:lnTo>
                      <a:pt x="471" y="231"/>
                    </a:lnTo>
                    <a:lnTo>
                      <a:pt x="469" y="231"/>
                    </a:lnTo>
                    <a:lnTo>
                      <a:pt x="468" y="231"/>
                    </a:lnTo>
                    <a:lnTo>
                      <a:pt x="465" y="231"/>
                    </a:lnTo>
                    <a:lnTo>
                      <a:pt x="464" y="231"/>
                    </a:lnTo>
                    <a:lnTo>
                      <a:pt x="463" y="231"/>
                    </a:lnTo>
                    <a:lnTo>
                      <a:pt x="462" y="231"/>
                    </a:lnTo>
                    <a:lnTo>
                      <a:pt x="460" y="231"/>
                    </a:lnTo>
                    <a:lnTo>
                      <a:pt x="449" y="231"/>
                    </a:lnTo>
                    <a:lnTo>
                      <a:pt x="448" y="231"/>
                    </a:lnTo>
                    <a:lnTo>
                      <a:pt x="447" y="231"/>
                    </a:lnTo>
                    <a:lnTo>
                      <a:pt x="446" y="231"/>
                    </a:lnTo>
                    <a:lnTo>
                      <a:pt x="445" y="231"/>
                    </a:lnTo>
                    <a:lnTo>
                      <a:pt x="445" y="231"/>
                    </a:lnTo>
                    <a:lnTo>
                      <a:pt x="444" y="231"/>
                    </a:lnTo>
                    <a:lnTo>
                      <a:pt x="443" y="231"/>
                    </a:lnTo>
                    <a:lnTo>
                      <a:pt x="440" y="231"/>
                    </a:lnTo>
                    <a:lnTo>
                      <a:pt x="439" y="231"/>
                    </a:lnTo>
                    <a:lnTo>
                      <a:pt x="438" y="231"/>
                    </a:lnTo>
                    <a:lnTo>
                      <a:pt x="437" y="231"/>
                    </a:lnTo>
                    <a:lnTo>
                      <a:pt x="435" y="231"/>
                    </a:lnTo>
                    <a:lnTo>
                      <a:pt x="434" y="231"/>
                    </a:lnTo>
                    <a:lnTo>
                      <a:pt x="433" y="231"/>
                    </a:lnTo>
                    <a:lnTo>
                      <a:pt x="431" y="231"/>
                    </a:lnTo>
                    <a:lnTo>
                      <a:pt x="430" y="231"/>
                    </a:lnTo>
                    <a:lnTo>
                      <a:pt x="429" y="231"/>
                    </a:lnTo>
                    <a:lnTo>
                      <a:pt x="428" y="231"/>
                    </a:lnTo>
                    <a:lnTo>
                      <a:pt x="427" y="231"/>
                    </a:lnTo>
                    <a:lnTo>
                      <a:pt x="425" y="231"/>
                    </a:lnTo>
                    <a:lnTo>
                      <a:pt x="423" y="231"/>
                    </a:lnTo>
                    <a:lnTo>
                      <a:pt x="422" y="231"/>
                    </a:lnTo>
                    <a:lnTo>
                      <a:pt x="420" y="231"/>
                    </a:lnTo>
                    <a:lnTo>
                      <a:pt x="419" y="231"/>
                    </a:lnTo>
                    <a:lnTo>
                      <a:pt x="418" y="231"/>
                    </a:lnTo>
                    <a:lnTo>
                      <a:pt x="417" y="231"/>
                    </a:lnTo>
                    <a:lnTo>
                      <a:pt x="416" y="231"/>
                    </a:lnTo>
                    <a:lnTo>
                      <a:pt x="414" y="231"/>
                    </a:lnTo>
                    <a:lnTo>
                      <a:pt x="413" y="231"/>
                    </a:lnTo>
                    <a:lnTo>
                      <a:pt x="412" y="231"/>
                    </a:lnTo>
                    <a:lnTo>
                      <a:pt x="411" y="231"/>
                    </a:lnTo>
                    <a:lnTo>
                      <a:pt x="410" y="231"/>
                    </a:lnTo>
                    <a:lnTo>
                      <a:pt x="409" y="231"/>
                    </a:lnTo>
                    <a:lnTo>
                      <a:pt x="406" y="231"/>
                    </a:lnTo>
                    <a:lnTo>
                      <a:pt x="402" y="231"/>
                    </a:lnTo>
                    <a:lnTo>
                      <a:pt x="399" y="231"/>
                    </a:lnTo>
                    <a:lnTo>
                      <a:pt x="397" y="231"/>
                    </a:lnTo>
                    <a:lnTo>
                      <a:pt x="396" y="231"/>
                    </a:lnTo>
                    <a:lnTo>
                      <a:pt x="395" y="231"/>
                    </a:lnTo>
                    <a:lnTo>
                      <a:pt x="393" y="231"/>
                    </a:lnTo>
                    <a:lnTo>
                      <a:pt x="392" y="231"/>
                    </a:lnTo>
                    <a:lnTo>
                      <a:pt x="391" y="231"/>
                    </a:lnTo>
                    <a:lnTo>
                      <a:pt x="391" y="231"/>
                    </a:lnTo>
                    <a:lnTo>
                      <a:pt x="387" y="231"/>
                    </a:lnTo>
                    <a:lnTo>
                      <a:pt x="386" y="231"/>
                    </a:lnTo>
                    <a:lnTo>
                      <a:pt x="385" y="231"/>
                    </a:lnTo>
                    <a:lnTo>
                      <a:pt x="383" y="231"/>
                    </a:lnTo>
                    <a:lnTo>
                      <a:pt x="382" y="231"/>
                    </a:lnTo>
                    <a:lnTo>
                      <a:pt x="380" y="231"/>
                    </a:lnTo>
                    <a:lnTo>
                      <a:pt x="378" y="231"/>
                    </a:lnTo>
                    <a:lnTo>
                      <a:pt x="376" y="231"/>
                    </a:lnTo>
                    <a:lnTo>
                      <a:pt x="375" y="231"/>
                    </a:lnTo>
                    <a:lnTo>
                      <a:pt x="371" y="231"/>
                    </a:lnTo>
                    <a:lnTo>
                      <a:pt x="369" y="231"/>
                    </a:lnTo>
                    <a:lnTo>
                      <a:pt x="365" y="231"/>
                    </a:lnTo>
                    <a:lnTo>
                      <a:pt x="363" y="231"/>
                    </a:lnTo>
                    <a:lnTo>
                      <a:pt x="362" y="231"/>
                    </a:lnTo>
                    <a:lnTo>
                      <a:pt x="360" y="231"/>
                    </a:lnTo>
                    <a:lnTo>
                      <a:pt x="359" y="231"/>
                    </a:lnTo>
                    <a:lnTo>
                      <a:pt x="358" y="231"/>
                    </a:lnTo>
                    <a:lnTo>
                      <a:pt x="356" y="231"/>
                    </a:lnTo>
                    <a:lnTo>
                      <a:pt x="354" y="231"/>
                    </a:lnTo>
                    <a:lnTo>
                      <a:pt x="351" y="231"/>
                    </a:lnTo>
                    <a:lnTo>
                      <a:pt x="350" y="231"/>
                    </a:lnTo>
                    <a:lnTo>
                      <a:pt x="349" y="231"/>
                    </a:lnTo>
                    <a:lnTo>
                      <a:pt x="348" y="231"/>
                    </a:lnTo>
                    <a:lnTo>
                      <a:pt x="343" y="231"/>
                    </a:lnTo>
                    <a:lnTo>
                      <a:pt x="342" y="231"/>
                    </a:lnTo>
                    <a:lnTo>
                      <a:pt x="341" y="231"/>
                    </a:lnTo>
                    <a:lnTo>
                      <a:pt x="340" y="231"/>
                    </a:lnTo>
                    <a:lnTo>
                      <a:pt x="337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5" y="231"/>
                    </a:lnTo>
                    <a:lnTo>
                      <a:pt x="334" y="231"/>
                    </a:lnTo>
                    <a:lnTo>
                      <a:pt x="333" y="231"/>
                    </a:lnTo>
                    <a:lnTo>
                      <a:pt x="332" y="231"/>
                    </a:lnTo>
                    <a:lnTo>
                      <a:pt x="329" y="231"/>
                    </a:lnTo>
                    <a:lnTo>
                      <a:pt x="328" y="231"/>
                    </a:lnTo>
                    <a:lnTo>
                      <a:pt x="327" y="231"/>
                    </a:lnTo>
                    <a:lnTo>
                      <a:pt x="325" y="231"/>
                    </a:lnTo>
                    <a:lnTo>
                      <a:pt x="324" y="231"/>
                    </a:lnTo>
                    <a:lnTo>
                      <a:pt x="323" y="231"/>
                    </a:lnTo>
                    <a:lnTo>
                      <a:pt x="322" y="231"/>
                    </a:lnTo>
                    <a:lnTo>
                      <a:pt x="319" y="231"/>
                    </a:lnTo>
                    <a:lnTo>
                      <a:pt x="318" y="231"/>
                    </a:lnTo>
                    <a:lnTo>
                      <a:pt x="317" y="231"/>
                    </a:lnTo>
                    <a:lnTo>
                      <a:pt x="315" y="231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0" y="231"/>
                    </a:lnTo>
                    <a:lnTo>
                      <a:pt x="309" y="231"/>
                    </a:lnTo>
                    <a:lnTo>
                      <a:pt x="309" y="231"/>
                    </a:lnTo>
                    <a:lnTo>
                      <a:pt x="308" y="231"/>
                    </a:lnTo>
                    <a:lnTo>
                      <a:pt x="307" y="231"/>
                    </a:lnTo>
                    <a:lnTo>
                      <a:pt x="302" y="231"/>
                    </a:lnTo>
                    <a:lnTo>
                      <a:pt x="300" y="231"/>
                    </a:lnTo>
                    <a:lnTo>
                      <a:pt x="299" y="231"/>
                    </a:lnTo>
                    <a:lnTo>
                      <a:pt x="298" y="231"/>
                    </a:lnTo>
                    <a:lnTo>
                      <a:pt x="297" y="231"/>
                    </a:lnTo>
                    <a:lnTo>
                      <a:pt x="296" y="231"/>
                    </a:lnTo>
                    <a:lnTo>
                      <a:pt x="294" y="231"/>
                    </a:lnTo>
                    <a:lnTo>
                      <a:pt x="293" y="231"/>
                    </a:lnTo>
                    <a:lnTo>
                      <a:pt x="292" y="231"/>
                    </a:lnTo>
                    <a:lnTo>
                      <a:pt x="291" y="231"/>
                    </a:lnTo>
                    <a:lnTo>
                      <a:pt x="281" y="231"/>
                    </a:lnTo>
                    <a:lnTo>
                      <a:pt x="280" y="231"/>
                    </a:lnTo>
                    <a:lnTo>
                      <a:pt x="279" y="231"/>
                    </a:lnTo>
                    <a:lnTo>
                      <a:pt x="276" y="231"/>
                    </a:lnTo>
                    <a:lnTo>
                      <a:pt x="275" y="231"/>
                    </a:lnTo>
                    <a:lnTo>
                      <a:pt x="274" y="231"/>
                    </a:lnTo>
                    <a:lnTo>
                      <a:pt x="271" y="231"/>
                    </a:lnTo>
                    <a:lnTo>
                      <a:pt x="269" y="231"/>
                    </a:lnTo>
                    <a:lnTo>
                      <a:pt x="268" y="231"/>
                    </a:lnTo>
                    <a:lnTo>
                      <a:pt x="267" y="231"/>
                    </a:lnTo>
                    <a:lnTo>
                      <a:pt x="263" y="231"/>
                    </a:lnTo>
                    <a:lnTo>
                      <a:pt x="262" y="231"/>
                    </a:lnTo>
                    <a:lnTo>
                      <a:pt x="260" y="231"/>
                    </a:lnTo>
                    <a:lnTo>
                      <a:pt x="259" y="231"/>
                    </a:lnTo>
                    <a:lnTo>
                      <a:pt x="258" y="231"/>
                    </a:lnTo>
                    <a:lnTo>
                      <a:pt x="257" y="231"/>
                    </a:lnTo>
                    <a:lnTo>
                      <a:pt x="256" y="231"/>
                    </a:lnTo>
                    <a:lnTo>
                      <a:pt x="255" y="231"/>
                    </a:lnTo>
                    <a:lnTo>
                      <a:pt x="254" y="231"/>
                    </a:lnTo>
                    <a:lnTo>
                      <a:pt x="254" y="230"/>
                    </a:lnTo>
                    <a:lnTo>
                      <a:pt x="255" y="229"/>
                    </a:lnTo>
                    <a:lnTo>
                      <a:pt x="254" y="228"/>
                    </a:lnTo>
                    <a:lnTo>
                      <a:pt x="254" y="227"/>
                    </a:lnTo>
                    <a:lnTo>
                      <a:pt x="254" y="227"/>
                    </a:lnTo>
                    <a:lnTo>
                      <a:pt x="253" y="225"/>
                    </a:lnTo>
                    <a:lnTo>
                      <a:pt x="251" y="225"/>
                    </a:lnTo>
                    <a:lnTo>
                      <a:pt x="250" y="223"/>
                    </a:lnTo>
                    <a:lnTo>
                      <a:pt x="250" y="222"/>
                    </a:lnTo>
                    <a:lnTo>
                      <a:pt x="250" y="221"/>
                    </a:lnTo>
                    <a:lnTo>
                      <a:pt x="251" y="221"/>
                    </a:lnTo>
                    <a:lnTo>
                      <a:pt x="251" y="220"/>
                    </a:lnTo>
                    <a:lnTo>
                      <a:pt x="253" y="219"/>
                    </a:lnTo>
                    <a:lnTo>
                      <a:pt x="251" y="216"/>
                    </a:lnTo>
                    <a:lnTo>
                      <a:pt x="251" y="215"/>
                    </a:lnTo>
                    <a:lnTo>
                      <a:pt x="253" y="215"/>
                    </a:lnTo>
                    <a:lnTo>
                      <a:pt x="253" y="214"/>
                    </a:lnTo>
                    <a:lnTo>
                      <a:pt x="253" y="213"/>
                    </a:lnTo>
                    <a:lnTo>
                      <a:pt x="253" y="212"/>
                    </a:lnTo>
                    <a:lnTo>
                      <a:pt x="251" y="211"/>
                    </a:lnTo>
                    <a:lnTo>
                      <a:pt x="251" y="210"/>
                    </a:lnTo>
                    <a:lnTo>
                      <a:pt x="251" y="208"/>
                    </a:lnTo>
                    <a:lnTo>
                      <a:pt x="253" y="207"/>
                    </a:lnTo>
                    <a:lnTo>
                      <a:pt x="251" y="206"/>
                    </a:lnTo>
                    <a:lnTo>
                      <a:pt x="251" y="205"/>
                    </a:lnTo>
                    <a:lnTo>
                      <a:pt x="251" y="204"/>
                    </a:lnTo>
                    <a:lnTo>
                      <a:pt x="253" y="203"/>
                    </a:lnTo>
                    <a:lnTo>
                      <a:pt x="253" y="202"/>
                    </a:lnTo>
                    <a:lnTo>
                      <a:pt x="254" y="202"/>
                    </a:lnTo>
                    <a:lnTo>
                      <a:pt x="254" y="202"/>
                    </a:lnTo>
                    <a:lnTo>
                      <a:pt x="254" y="201"/>
                    </a:lnTo>
                    <a:lnTo>
                      <a:pt x="254" y="199"/>
                    </a:lnTo>
                    <a:lnTo>
                      <a:pt x="254" y="198"/>
                    </a:lnTo>
                    <a:lnTo>
                      <a:pt x="254" y="197"/>
                    </a:lnTo>
                    <a:lnTo>
                      <a:pt x="254" y="196"/>
                    </a:lnTo>
                    <a:lnTo>
                      <a:pt x="255" y="195"/>
                    </a:lnTo>
                    <a:lnTo>
                      <a:pt x="256" y="195"/>
                    </a:lnTo>
                    <a:lnTo>
                      <a:pt x="256" y="194"/>
                    </a:lnTo>
                    <a:lnTo>
                      <a:pt x="257" y="194"/>
                    </a:lnTo>
                    <a:lnTo>
                      <a:pt x="258" y="193"/>
                    </a:lnTo>
                    <a:lnTo>
                      <a:pt x="257" y="191"/>
                    </a:lnTo>
                    <a:lnTo>
                      <a:pt x="256" y="191"/>
                    </a:lnTo>
                    <a:lnTo>
                      <a:pt x="255" y="191"/>
                    </a:lnTo>
                    <a:lnTo>
                      <a:pt x="255" y="190"/>
                    </a:lnTo>
                    <a:lnTo>
                      <a:pt x="254" y="189"/>
                    </a:lnTo>
                    <a:lnTo>
                      <a:pt x="254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3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49" y="188"/>
                    </a:lnTo>
                    <a:lnTo>
                      <a:pt x="248" y="188"/>
                    </a:lnTo>
                    <a:lnTo>
                      <a:pt x="247" y="188"/>
                    </a:lnTo>
                    <a:lnTo>
                      <a:pt x="247" y="187"/>
                    </a:lnTo>
                    <a:lnTo>
                      <a:pt x="246" y="187"/>
                    </a:lnTo>
                    <a:lnTo>
                      <a:pt x="246" y="186"/>
                    </a:lnTo>
                    <a:lnTo>
                      <a:pt x="246" y="185"/>
                    </a:lnTo>
                    <a:lnTo>
                      <a:pt x="245" y="184"/>
                    </a:lnTo>
                    <a:lnTo>
                      <a:pt x="245" y="182"/>
                    </a:lnTo>
                    <a:lnTo>
                      <a:pt x="243" y="182"/>
                    </a:lnTo>
                    <a:lnTo>
                      <a:pt x="243" y="181"/>
                    </a:lnTo>
                    <a:lnTo>
                      <a:pt x="241" y="180"/>
                    </a:lnTo>
                    <a:lnTo>
                      <a:pt x="240" y="181"/>
                    </a:lnTo>
                    <a:lnTo>
                      <a:pt x="240" y="180"/>
                    </a:lnTo>
                    <a:lnTo>
                      <a:pt x="239" y="180"/>
                    </a:lnTo>
                    <a:lnTo>
                      <a:pt x="239" y="181"/>
                    </a:lnTo>
                    <a:lnTo>
                      <a:pt x="238" y="181"/>
                    </a:lnTo>
                    <a:lnTo>
                      <a:pt x="237" y="182"/>
                    </a:lnTo>
                    <a:lnTo>
                      <a:pt x="237" y="184"/>
                    </a:lnTo>
                    <a:lnTo>
                      <a:pt x="236" y="185"/>
                    </a:lnTo>
                    <a:lnTo>
                      <a:pt x="236" y="186"/>
                    </a:lnTo>
                    <a:lnTo>
                      <a:pt x="237" y="187"/>
                    </a:lnTo>
                    <a:lnTo>
                      <a:pt x="237" y="188"/>
                    </a:lnTo>
                    <a:lnTo>
                      <a:pt x="237" y="188"/>
                    </a:lnTo>
                    <a:lnTo>
                      <a:pt x="236" y="189"/>
                    </a:lnTo>
                    <a:lnTo>
                      <a:pt x="236" y="190"/>
                    </a:lnTo>
                    <a:lnTo>
                      <a:pt x="234" y="191"/>
                    </a:lnTo>
                    <a:lnTo>
                      <a:pt x="233" y="191"/>
                    </a:lnTo>
                    <a:lnTo>
                      <a:pt x="232" y="190"/>
                    </a:lnTo>
                    <a:lnTo>
                      <a:pt x="231" y="190"/>
                    </a:lnTo>
                    <a:lnTo>
                      <a:pt x="230" y="190"/>
                    </a:lnTo>
                    <a:lnTo>
                      <a:pt x="229" y="190"/>
                    </a:lnTo>
                    <a:lnTo>
                      <a:pt x="228" y="190"/>
                    </a:lnTo>
                    <a:lnTo>
                      <a:pt x="228" y="189"/>
                    </a:lnTo>
                    <a:lnTo>
                      <a:pt x="226" y="189"/>
                    </a:lnTo>
                    <a:lnTo>
                      <a:pt x="226" y="189"/>
                    </a:lnTo>
                    <a:lnTo>
                      <a:pt x="225" y="190"/>
                    </a:lnTo>
                    <a:lnTo>
                      <a:pt x="225" y="191"/>
                    </a:lnTo>
                    <a:lnTo>
                      <a:pt x="224" y="191"/>
                    </a:lnTo>
                    <a:lnTo>
                      <a:pt x="224" y="193"/>
                    </a:lnTo>
                    <a:lnTo>
                      <a:pt x="224" y="194"/>
                    </a:lnTo>
                    <a:lnTo>
                      <a:pt x="224" y="195"/>
                    </a:lnTo>
                    <a:lnTo>
                      <a:pt x="224" y="196"/>
                    </a:lnTo>
                    <a:lnTo>
                      <a:pt x="224" y="197"/>
                    </a:lnTo>
                    <a:lnTo>
                      <a:pt x="223" y="198"/>
                    </a:lnTo>
                    <a:lnTo>
                      <a:pt x="223" y="199"/>
                    </a:lnTo>
                    <a:lnTo>
                      <a:pt x="223" y="201"/>
                    </a:lnTo>
                    <a:lnTo>
                      <a:pt x="223" y="202"/>
                    </a:lnTo>
                    <a:lnTo>
                      <a:pt x="222" y="202"/>
                    </a:lnTo>
                    <a:lnTo>
                      <a:pt x="221" y="201"/>
                    </a:lnTo>
                    <a:lnTo>
                      <a:pt x="220" y="202"/>
                    </a:lnTo>
                    <a:lnTo>
                      <a:pt x="219" y="202"/>
                    </a:lnTo>
                    <a:lnTo>
                      <a:pt x="217" y="203"/>
                    </a:lnTo>
                    <a:lnTo>
                      <a:pt x="217" y="204"/>
                    </a:lnTo>
                    <a:lnTo>
                      <a:pt x="216" y="205"/>
                    </a:lnTo>
                    <a:lnTo>
                      <a:pt x="215" y="204"/>
                    </a:lnTo>
                    <a:lnTo>
                      <a:pt x="214" y="205"/>
                    </a:lnTo>
                    <a:lnTo>
                      <a:pt x="213" y="205"/>
                    </a:lnTo>
                    <a:lnTo>
                      <a:pt x="212" y="206"/>
                    </a:lnTo>
                    <a:lnTo>
                      <a:pt x="211" y="206"/>
                    </a:lnTo>
                    <a:lnTo>
                      <a:pt x="209" y="206"/>
                    </a:lnTo>
                    <a:lnTo>
                      <a:pt x="209" y="207"/>
                    </a:lnTo>
                    <a:lnTo>
                      <a:pt x="208" y="207"/>
                    </a:lnTo>
                    <a:lnTo>
                      <a:pt x="208" y="208"/>
                    </a:lnTo>
                    <a:lnTo>
                      <a:pt x="207" y="210"/>
                    </a:lnTo>
                    <a:lnTo>
                      <a:pt x="207" y="211"/>
                    </a:lnTo>
                    <a:lnTo>
                      <a:pt x="207" y="212"/>
                    </a:lnTo>
                    <a:lnTo>
                      <a:pt x="207" y="213"/>
                    </a:lnTo>
                    <a:lnTo>
                      <a:pt x="207" y="214"/>
                    </a:lnTo>
                    <a:lnTo>
                      <a:pt x="206" y="214"/>
                    </a:lnTo>
                    <a:lnTo>
                      <a:pt x="205" y="215"/>
                    </a:lnTo>
                    <a:lnTo>
                      <a:pt x="204" y="215"/>
                    </a:lnTo>
                    <a:lnTo>
                      <a:pt x="203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9" y="215"/>
                    </a:lnTo>
                    <a:lnTo>
                      <a:pt x="199" y="215"/>
                    </a:lnTo>
                    <a:lnTo>
                      <a:pt x="199" y="216"/>
                    </a:lnTo>
                    <a:lnTo>
                      <a:pt x="198" y="216"/>
                    </a:lnTo>
                    <a:lnTo>
                      <a:pt x="197" y="218"/>
                    </a:lnTo>
                    <a:lnTo>
                      <a:pt x="197" y="219"/>
                    </a:lnTo>
                    <a:lnTo>
                      <a:pt x="197" y="220"/>
                    </a:lnTo>
                    <a:lnTo>
                      <a:pt x="196" y="221"/>
                    </a:lnTo>
                    <a:lnTo>
                      <a:pt x="195" y="221"/>
                    </a:lnTo>
                    <a:lnTo>
                      <a:pt x="195" y="222"/>
                    </a:lnTo>
                    <a:lnTo>
                      <a:pt x="194" y="223"/>
                    </a:lnTo>
                    <a:lnTo>
                      <a:pt x="193" y="223"/>
                    </a:lnTo>
                    <a:lnTo>
                      <a:pt x="193" y="224"/>
                    </a:lnTo>
                    <a:lnTo>
                      <a:pt x="191" y="225"/>
                    </a:lnTo>
                    <a:lnTo>
                      <a:pt x="190" y="225"/>
                    </a:lnTo>
                    <a:lnTo>
                      <a:pt x="189" y="225"/>
                    </a:lnTo>
                    <a:lnTo>
                      <a:pt x="188" y="224"/>
                    </a:lnTo>
                    <a:lnTo>
                      <a:pt x="187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3" y="224"/>
                    </a:lnTo>
                    <a:lnTo>
                      <a:pt x="183" y="225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8" y="225"/>
                    </a:lnTo>
                    <a:lnTo>
                      <a:pt x="177" y="224"/>
                    </a:lnTo>
                    <a:lnTo>
                      <a:pt x="176" y="225"/>
                    </a:lnTo>
                    <a:lnTo>
                      <a:pt x="174" y="225"/>
                    </a:lnTo>
                    <a:lnTo>
                      <a:pt x="173" y="225"/>
                    </a:lnTo>
                    <a:lnTo>
                      <a:pt x="172" y="225"/>
                    </a:lnTo>
                    <a:lnTo>
                      <a:pt x="172" y="225"/>
                    </a:lnTo>
                    <a:lnTo>
                      <a:pt x="172" y="227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70" y="229"/>
                    </a:lnTo>
                    <a:lnTo>
                      <a:pt x="169" y="229"/>
                    </a:lnTo>
                    <a:lnTo>
                      <a:pt x="169" y="230"/>
                    </a:lnTo>
                    <a:lnTo>
                      <a:pt x="168" y="230"/>
                    </a:lnTo>
                    <a:lnTo>
                      <a:pt x="166" y="230"/>
                    </a:lnTo>
                    <a:lnTo>
                      <a:pt x="165" y="231"/>
                    </a:lnTo>
                    <a:lnTo>
                      <a:pt x="165" y="232"/>
                    </a:lnTo>
                    <a:lnTo>
                      <a:pt x="164" y="232"/>
                    </a:lnTo>
                    <a:lnTo>
                      <a:pt x="163" y="233"/>
                    </a:lnTo>
                    <a:lnTo>
                      <a:pt x="163" y="232"/>
                    </a:lnTo>
                    <a:lnTo>
                      <a:pt x="162" y="232"/>
                    </a:lnTo>
                    <a:lnTo>
                      <a:pt x="161" y="231"/>
                    </a:lnTo>
                    <a:lnTo>
                      <a:pt x="160" y="230"/>
                    </a:lnTo>
                    <a:lnTo>
                      <a:pt x="160" y="231"/>
                    </a:lnTo>
                    <a:lnTo>
                      <a:pt x="159" y="231"/>
                    </a:lnTo>
                    <a:lnTo>
                      <a:pt x="157" y="232"/>
                    </a:lnTo>
                    <a:lnTo>
                      <a:pt x="157" y="233"/>
                    </a:lnTo>
                    <a:lnTo>
                      <a:pt x="159" y="233"/>
                    </a:lnTo>
                    <a:lnTo>
                      <a:pt x="159" y="235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59" y="238"/>
                    </a:lnTo>
                    <a:lnTo>
                      <a:pt x="160" y="238"/>
                    </a:lnTo>
                    <a:lnTo>
                      <a:pt x="160" y="239"/>
                    </a:lnTo>
                    <a:lnTo>
                      <a:pt x="160" y="240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7" y="242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9" y="246"/>
                    </a:lnTo>
                    <a:lnTo>
                      <a:pt x="159" y="247"/>
                    </a:lnTo>
                    <a:lnTo>
                      <a:pt x="157" y="248"/>
                    </a:lnTo>
                    <a:lnTo>
                      <a:pt x="156" y="249"/>
                    </a:lnTo>
                    <a:lnTo>
                      <a:pt x="156" y="250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3"/>
                    </a:lnTo>
                    <a:lnTo>
                      <a:pt x="156" y="253"/>
                    </a:lnTo>
                    <a:lnTo>
                      <a:pt x="156" y="254"/>
                    </a:lnTo>
                    <a:lnTo>
                      <a:pt x="156" y="255"/>
                    </a:lnTo>
                    <a:lnTo>
                      <a:pt x="156" y="256"/>
                    </a:lnTo>
                    <a:lnTo>
                      <a:pt x="156" y="257"/>
                    </a:lnTo>
                    <a:lnTo>
                      <a:pt x="156" y="258"/>
                    </a:lnTo>
                    <a:lnTo>
                      <a:pt x="156" y="259"/>
                    </a:lnTo>
                    <a:lnTo>
                      <a:pt x="157" y="259"/>
                    </a:lnTo>
                    <a:lnTo>
                      <a:pt x="160" y="261"/>
                    </a:lnTo>
                    <a:lnTo>
                      <a:pt x="160" y="262"/>
                    </a:lnTo>
                    <a:lnTo>
                      <a:pt x="161" y="262"/>
                    </a:lnTo>
                    <a:lnTo>
                      <a:pt x="162" y="263"/>
                    </a:lnTo>
                    <a:lnTo>
                      <a:pt x="163" y="263"/>
                    </a:lnTo>
                    <a:lnTo>
                      <a:pt x="164" y="263"/>
                    </a:lnTo>
                    <a:lnTo>
                      <a:pt x="165" y="263"/>
                    </a:lnTo>
                    <a:lnTo>
                      <a:pt x="165" y="262"/>
                    </a:lnTo>
                    <a:lnTo>
                      <a:pt x="166" y="263"/>
                    </a:lnTo>
                    <a:lnTo>
                      <a:pt x="166" y="264"/>
                    </a:lnTo>
                    <a:lnTo>
                      <a:pt x="168" y="265"/>
                    </a:lnTo>
                    <a:lnTo>
                      <a:pt x="168" y="266"/>
                    </a:lnTo>
                    <a:lnTo>
                      <a:pt x="168" y="267"/>
                    </a:lnTo>
                    <a:lnTo>
                      <a:pt x="169" y="267"/>
                    </a:lnTo>
                    <a:lnTo>
                      <a:pt x="169" y="269"/>
                    </a:lnTo>
                    <a:lnTo>
                      <a:pt x="169" y="270"/>
                    </a:lnTo>
                    <a:lnTo>
                      <a:pt x="170" y="270"/>
                    </a:lnTo>
                    <a:lnTo>
                      <a:pt x="170" y="271"/>
                    </a:lnTo>
                    <a:lnTo>
                      <a:pt x="171" y="272"/>
                    </a:lnTo>
                    <a:lnTo>
                      <a:pt x="171" y="273"/>
                    </a:lnTo>
                    <a:lnTo>
                      <a:pt x="172" y="273"/>
                    </a:lnTo>
                    <a:lnTo>
                      <a:pt x="171" y="274"/>
                    </a:lnTo>
                    <a:lnTo>
                      <a:pt x="171" y="275"/>
                    </a:lnTo>
                    <a:lnTo>
                      <a:pt x="171" y="277"/>
                    </a:lnTo>
                    <a:lnTo>
                      <a:pt x="171" y="278"/>
                    </a:lnTo>
                    <a:lnTo>
                      <a:pt x="171" y="279"/>
                    </a:lnTo>
                    <a:lnTo>
                      <a:pt x="170" y="279"/>
                    </a:lnTo>
                    <a:lnTo>
                      <a:pt x="169" y="279"/>
                    </a:lnTo>
                    <a:lnTo>
                      <a:pt x="168" y="280"/>
                    </a:lnTo>
                    <a:lnTo>
                      <a:pt x="168" y="281"/>
                    </a:lnTo>
                    <a:lnTo>
                      <a:pt x="169" y="282"/>
                    </a:lnTo>
                    <a:lnTo>
                      <a:pt x="168" y="282"/>
                    </a:lnTo>
                    <a:lnTo>
                      <a:pt x="168" y="283"/>
                    </a:lnTo>
                    <a:lnTo>
                      <a:pt x="166" y="283"/>
                    </a:lnTo>
                    <a:lnTo>
                      <a:pt x="165" y="283"/>
                    </a:lnTo>
                    <a:lnTo>
                      <a:pt x="164" y="283"/>
                    </a:lnTo>
                    <a:lnTo>
                      <a:pt x="163" y="284"/>
                    </a:lnTo>
                    <a:lnTo>
                      <a:pt x="162" y="283"/>
                    </a:lnTo>
                    <a:lnTo>
                      <a:pt x="161" y="282"/>
                    </a:lnTo>
                    <a:lnTo>
                      <a:pt x="161" y="281"/>
                    </a:lnTo>
                    <a:lnTo>
                      <a:pt x="160" y="280"/>
                    </a:lnTo>
                    <a:lnTo>
                      <a:pt x="159" y="279"/>
                    </a:lnTo>
                    <a:lnTo>
                      <a:pt x="157" y="279"/>
                    </a:lnTo>
                    <a:lnTo>
                      <a:pt x="156" y="279"/>
                    </a:lnTo>
                    <a:lnTo>
                      <a:pt x="155" y="278"/>
                    </a:lnTo>
                    <a:lnTo>
                      <a:pt x="154" y="278"/>
                    </a:lnTo>
                    <a:lnTo>
                      <a:pt x="153" y="278"/>
                    </a:lnTo>
                    <a:lnTo>
                      <a:pt x="152" y="279"/>
                    </a:lnTo>
                    <a:lnTo>
                      <a:pt x="152" y="278"/>
                    </a:lnTo>
                    <a:lnTo>
                      <a:pt x="151" y="278"/>
                    </a:lnTo>
                    <a:lnTo>
                      <a:pt x="149" y="278"/>
                    </a:lnTo>
                    <a:lnTo>
                      <a:pt x="149" y="279"/>
                    </a:lnTo>
                    <a:lnTo>
                      <a:pt x="148" y="279"/>
                    </a:lnTo>
                    <a:lnTo>
                      <a:pt x="148" y="280"/>
                    </a:lnTo>
                    <a:lnTo>
                      <a:pt x="147" y="280"/>
                    </a:lnTo>
                    <a:lnTo>
                      <a:pt x="146" y="280"/>
                    </a:lnTo>
                    <a:lnTo>
                      <a:pt x="145" y="280"/>
                    </a:lnTo>
                    <a:lnTo>
                      <a:pt x="145" y="281"/>
                    </a:lnTo>
                    <a:lnTo>
                      <a:pt x="145" y="281"/>
                    </a:lnTo>
                    <a:lnTo>
                      <a:pt x="144" y="280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3" y="280"/>
                    </a:lnTo>
                    <a:lnTo>
                      <a:pt x="142" y="279"/>
                    </a:lnTo>
                    <a:lnTo>
                      <a:pt x="142" y="278"/>
                    </a:lnTo>
                    <a:lnTo>
                      <a:pt x="142" y="277"/>
                    </a:lnTo>
                    <a:lnTo>
                      <a:pt x="140" y="275"/>
                    </a:lnTo>
                    <a:lnTo>
                      <a:pt x="140" y="274"/>
                    </a:lnTo>
                    <a:lnTo>
                      <a:pt x="140" y="273"/>
                    </a:lnTo>
                    <a:lnTo>
                      <a:pt x="140" y="272"/>
                    </a:lnTo>
                    <a:lnTo>
                      <a:pt x="140" y="271"/>
                    </a:lnTo>
                    <a:lnTo>
                      <a:pt x="139" y="271"/>
                    </a:lnTo>
                    <a:lnTo>
                      <a:pt x="139" y="270"/>
                    </a:lnTo>
                    <a:lnTo>
                      <a:pt x="139" y="270"/>
                    </a:lnTo>
                    <a:lnTo>
                      <a:pt x="138" y="270"/>
                    </a:lnTo>
                    <a:lnTo>
                      <a:pt x="137" y="269"/>
                    </a:lnTo>
                    <a:lnTo>
                      <a:pt x="137" y="267"/>
                    </a:lnTo>
                    <a:lnTo>
                      <a:pt x="136" y="267"/>
                    </a:lnTo>
                    <a:lnTo>
                      <a:pt x="135" y="267"/>
                    </a:lnTo>
                    <a:lnTo>
                      <a:pt x="134" y="267"/>
                    </a:lnTo>
                    <a:lnTo>
                      <a:pt x="134" y="266"/>
                    </a:lnTo>
                    <a:lnTo>
                      <a:pt x="133" y="266"/>
                    </a:lnTo>
                    <a:lnTo>
                      <a:pt x="131" y="266"/>
                    </a:lnTo>
                    <a:lnTo>
                      <a:pt x="130" y="266"/>
                    </a:lnTo>
                    <a:lnTo>
                      <a:pt x="129" y="265"/>
                    </a:lnTo>
                    <a:lnTo>
                      <a:pt x="128" y="264"/>
                    </a:lnTo>
                    <a:lnTo>
                      <a:pt x="127" y="263"/>
                    </a:lnTo>
                    <a:lnTo>
                      <a:pt x="127" y="262"/>
                    </a:lnTo>
                    <a:lnTo>
                      <a:pt x="126" y="261"/>
                    </a:lnTo>
                    <a:lnTo>
                      <a:pt x="125" y="261"/>
                    </a:lnTo>
                    <a:lnTo>
                      <a:pt x="123" y="261"/>
                    </a:lnTo>
                    <a:lnTo>
                      <a:pt x="122" y="261"/>
                    </a:lnTo>
                    <a:lnTo>
                      <a:pt x="121" y="261"/>
                    </a:lnTo>
                    <a:lnTo>
                      <a:pt x="120" y="261"/>
                    </a:lnTo>
                    <a:lnTo>
                      <a:pt x="118" y="261"/>
                    </a:lnTo>
                    <a:lnTo>
                      <a:pt x="118" y="262"/>
                    </a:lnTo>
                    <a:lnTo>
                      <a:pt x="118" y="261"/>
                    </a:lnTo>
                    <a:lnTo>
                      <a:pt x="117" y="261"/>
                    </a:lnTo>
                    <a:lnTo>
                      <a:pt x="116" y="261"/>
                    </a:lnTo>
                    <a:lnTo>
                      <a:pt x="114" y="261"/>
                    </a:lnTo>
                    <a:lnTo>
                      <a:pt x="113" y="261"/>
                    </a:lnTo>
                    <a:lnTo>
                      <a:pt x="112" y="261"/>
                    </a:lnTo>
                    <a:lnTo>
                      <a:pt x="111" y="261"/>
                    </a:lnTo>
                    <a:lnTo>
                      <a:pt x="110" y="261"/>
                    </a:lnTo>
                    <a:lnTo>
                      <a:pt x="110" y="262"/>
                    </a:lnTo>
                    <a:lnTo>
                      <a:pt x="109" y="262"/>
                    </a:lnTo>
                    <a:lnTo>
                      <a:pt x="108" y="262"/>
                    </a:lnTo>
                    <a:lnTo>
                      <a:pt x="106" y="262"/>
                    </a:lnTo>
                    <a:lnTo>
                      <a:pt x="105" y="262"/>
                    </a:lnTo>
                    <a:lnTo>
                      <a:pt x="104" y="262"/>
                    </a:lnTo>
                    <a:lnTo>
                      <a:pt x="103" y="262"/>
                    </a:lnTo>
                    <a:lnTo>
                      <a:pt x="103" y="261"/>
                    </a:lnTo>
                    <a:lnTo>
                      <a:pt x="102" y="262"/>
                    </a:lnTo>
                    <a:lnTo>
                      <a:pt x="101" y="261"/>
                    </a:lnTo>
                    <a:lnTo>
                      <a:pt x="100" y="261"/>
                    </a:lnTo>
                    <a:lnTo>
                      <a:pt x="99" y="259"/>
                    </a:lnTo>
                    <a:lnTo>
                      <a:pt x="99" y="258"/>
                    </a:lnTo>
                    <a:lnTo>
                      <a:pt x="97" y="258"/>
                    </a:lnTo>
                    <a:lnTo>
                      <a:pt x="97" y="257"/>
                    </a:lnTo>
                    <a:lnTo>
                      <a:pt x="96" y="256"/>
                    </a:lnTo>
                    <a:lnTo>
                      <a:pt x="96" y="255"/>
                    </a:lnTo>
                    <a:lnTo>
                      <a:pt x="95" y="255"/>
                    </a:lnTo>
                    <a:lnTo>
                      <a:pt x="95" y="254"/>
                    </a:lnTo>
                    <a:lnTo>
                      <a:pt x="95" y="253"/>
                    </a:lnTo>
                    <a:lnTo>
                      <a:pt x="95" y="252"/>
                    </a:lnTo>
                    <a:lnTo>
                      <a:pt x="94" y="252"/>
                    </a:lnTo>
                    <a:lnTo>
                      <a:pt x="93" y="250"/>
                    </a:lnTo>
                    <a:lnTo>
                      <a:pt x="93" y="249"/>
                    </a:lnTo>
                    <a:lnTo>
                      <a:pt x="93" y="248"/>
                    </a:lnTo>
                    <a:lnTo>
                      <a:pt x="92" y="247"/>
                    </a:lnTo>
                    <a:lnTo>
                      <a:pt x="91" y="247"/>
                    </a:lnTo>
                    <a:lnTo>
                      <a:pt x="91" y="246"/>
                    </a:lnTo>
                    <a:lnTo>
                      <a:pt x="91" y="246"/>
                    </a:lnTo>
                    <a:lnTo>
                      <a:pt x="91" y="245"/>
                    </a:lnTo>
                    <a:lnTo>
                      <a:pt x="89" y="244"/>
                    </a:lnTo>
                    <a:lnTo>
                      <a:pt x="89" y="242"/>
                    </a:lnTo>
                    <a:lnTo>
                      <a:pt x="88" y="242"/>
                    </a:lnTo>
                    <a:lnTo>
                      <a:pt x="87" y="242"/>
                    </a:lnTo>
                    <a:lnTo>
                      <a:pt x="86" y="242"/>
                    </a:lnTo>
                    <a:lnTo>
                      <a:pt x="85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2"/>
                    </a:lnTo>
                    <a:lnTo>
                      <a:pt x="82" y="241"/>
                    </a:lnTo>
                    <a:lnTo>
                      <a:pt x="82" y="240"/>
                    </a:lnTo>
                    <a:lnTo>
                      <a:pt x="80" y="239"/>
                    </a:lnTo>
                    <a:lnTo>
                      <a:pt x="79" y="239"/>
                    </a:lnTo>
                    <a:lnTo>
                      <a:pt x="78" y="239"/>
                    </a:lnTo>
                    <a:lnTo>
                      <a:pt x="78" y="238"/>
                    </a:lnTo>
                    <a:lnTo>
                      <a:pt x="77" y="238"/>
                    </a:lnTo>
                    <a:lnTo>
                      <a:pt x="77" y="237"/>
                    </a:lnTo>
                    <a:lnTo>
                      <a:pt x="76" y="237"/>
                    </a:lnTo>
                    <a:lnTo>
                      <a:pt x="75" y="238"/>
                    </a:lnTo>
                    <a:lnTo>
                      <a:pt x="74" y="238"/>
                    </a:lnTo>
                    <a:lnTo>
                      <a:pt x="73" y="239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0" y="240"/>
                    </a:lnTo>
                    <a:lnTo>
                      <a:pt x="70" y="239"/>
                    </a:lnTo>
                    <a:lnTo>
                      <a:pt x="69" y="239"/>
                    </a:lnTo>
                    <a:lnTo>
                      <a:pt x="69" y="238"/>
                    </a:lnTo>
                    <a:lnTo>
                      <a:pt x="68" y="238"/>
                    </a:lnTo>
                    <a:lnTo>
                      <a:pt x="68" y="237"/>
                    </a:lnTo>
                    <a:lnTo>
                      <a:pt x="68" y="236"/>
                    </a:lnTo>
                    <a:lnTo>
                      <a:pt x="67" y="235"/>
                    </a:lnTo>
                    <a:lnTo>
                      <a:pt x="67" y="233"/>
                    </a:lnTo>
                    <a:lnTo>
                      <a:pt x="66" y="233"/>
                    </a:lnTo>
                    <a:lnTo>
                      <a:pt x="65" y="233"/>
                    </a:lnTo>
                    <a:lnTo>
                      <a:pt x="65" y="232"/>
                    </a:lnTo>
                    <a:lnTo>
                      <a:pt x="63" y="231"/>
                    </a:lnTo>
                    <a:lnTo>
                      <a:pt x="63" y="230"/>
                    </a:lnTo>
                    <a:lnTo>
                      <a:pt x="63" y="229"/>
                    </a:lnTo>
                    <a:lnTo>
                      <a:pt x="63" y="228"/>
                    </a:lnTo>
                    <a:lnTo>
                      <a:pt x="63" y="228"/>
                    </a:lnTo>
                    <a:lnTo>
                      <a:pt x="62" y="227"/>
                    </a:lnTo>
                    <a:lnTo>
                      <a:pt x="62" y="225"/>
                    </a:lnTo>
                    <a:lnTo>
                      <a:pt x="61" y="225"/>
                    </a:lnTo>
                    <a:lnTo>
                      <a:pt x="61" y="224"/>
                    </a:lnTo>
                    <a:lnTo>
                      <a:pt x="60" y="223"/>
                    </a:lnTo>
                    <a:lnTo>
                      <a:pt x="60" y="222"/>
                    </a:lnTo>
                    <a:lnTo>
                      <a:pt x="59" y="221"/>
                    </a:lnTo>
                    <a:lnTo>
                      <a:pt x="60" y="220"/>
                    </a:lnTo>
                    <a:lnTo>
                      <a:pt x="59" y="220"/>
                    </a:lnTo>
                    <a:lnTo>
                      <a:pt x="59" y="219"/>
                    </a:lnTo>
                    <a:lnTo>
                      <a:pt x="58" y="219"/>
                    </a:lnTo>
                    <a:lnTo>
                      <a:pt x="58" y="218"/>
                    </a:lnTo>
                    <a:lnTo>
                      <a:pt x="57" y="218"/>
                    </a:lnTo>
                    <a:lnTo>
                      <a:pt x="56" y="218"/>
                    </a:lnTo>
                    <a:lnTo>
                      <a:pt x="56" y="216"/>
                    </a:lnTo>
                    <a:lnTo>
                      <a:pt x="56" y="215"/>
                    </a:lnTo>
                    <a:lnTo>
                      <a:pt x="56" y="215"/>
                    </a:lnTo>
                    <a:lnTo>
                      <a:pt x="57" y="215"/>
                    </a:lnTo>
                    <a:lnTo>
                      <a:pt x="57" y="214"/>
                    </a:lnTo>
                    <a:lnTo>
                      <a:pt x="58" y="214"/>
                    </a:lnTo>
                    <a:lnTo>
                      <a:pt x="58" y="213"/>
                    </a:lnTo>
                    <a:lnTo>
                      <a:pt x="58" y="212"/>
                    </a:lnTo>
                    <a:lnTo>
                      <a:pt x="58" y="211"/>
                    </a:lnTo>
                    <a:lnTo>
                      <a:pt x="58" y="210"/>
                    </a:lnTo>
                    <a:lnTo>
                      <a:pt x="58" y="208"/>
                    </a:lnTo>
                    <a:lnTo>
                      <a:pt x="58" y="207"/>
                    </a:lnTo>
                    <a:lnTo>
                      <a:pt x="58" y="206"/>
                    </a:lnTo>
                    <a:lnTo>
                      <a:pt x="57" y="205"/>
                    </a:lnTo>
                    <a:lnTo>
                      <a:pt x="56" y="205"/>
                    </a:lnTo>
                    <a:lnTo>
                      <a:pt x="54" y="204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4" y="202"/>
                    </a:lnTo>
                    <a:lnTo>
                      <a:pt x="56" y="201"/>
                    </a:lnTo>
                    <a:lnTo>
                      <a:pt x="56" y="199"/>
                    </a:lnTo>
                    <a:lnTo>
                      <a:pt x="56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4" y="194"/>
                    </a:lnTo>
                    <a:lnTo>
                      <a:pt x="53" y="194"/>
                    </a:lnTo>
                    <a:lnTo>
                      <a:pt x="53" y="193"/>
                    </a:lnTo>
                    <a:lnTo>
                      <a:pt x="52" y="193"/>
                    </a:lnTo>
                    <a:lnTo>
                      <a:pt x="51" y="191"/>
                    </a:lnTo>
                    <a:lnTo>
                      <a:pt x="51" y="190"/>
                    </a:lnTo>
                    <a:lnTo>
                      <a:pt x="50" y="189"/>
                    </a:lnTo>
                    <a:lnTo>
                      <a:pt x="50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0" y="186"/>
                    </a:lnTo>
                    <a:lnTo>
                      <a:pt x="50" y="185"/>
                    </a:lnTo>
                    <a:lnTo>
                      <a:pt x="50" y="184"/>
                    </a:lnTo>
                    <a:lnTo>
                      <a:pt x="50" y="182"/>
                    </a:lnTo>
                    <a:lnTo>
                      <a:pt x="51" y="181"/>
                    </a:lnTo>
                    <a:lnTo>
                      <a:pt x="51" y="180"/>
                    </a:lnTo>
                    <a:lnTo>
                      <a:pt x="50" y="180"/>
                    </a:lnTo>
                    <a:lnTo>
                      <a:pt x="50" y="179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8" y="177"/>
                    </a:lnTo>
                    <a:lnTo>
                      <a:pt x="45" y="177"/>
                    </a:lnTo>
                    <a:lnTo>
                      <a:pt x="45" y="176"/>
                    </a:lnTo>
                    <a:lnTo>
                      <a:pt x="44" y="176"/>
                    </a:lnTo>
                    <a:lnTo>
                      <a:pt x="43" y="176"/>
                    </a:lnTo>
                    <a:lnTo>
                      <a:pt x="42" y="176"/>
                    </a:lnTo>
                    <a:lnTo>
                      <a:pt x="41" y="176"/>
                    </a:lnTo>
                    <a:lnTo>
                      <a:pt x="40" y="176"/>
                    </a:lnTo>
                    <a:lnTo>
                      <a:pt x="39" y="176"/>
                    </a:lnTo>
                    <a:lnTo>
                      <a:pt x="36" y="176"/>
                    </a:lnTo>
                    <a:lnTo>
                      <a:pt x="35" y="176"/>
                    </a:lnTo>
                    <a:lnTo>
                      <a:pt x="34" y="176"/>
                    </a:lnTo>
                    <a:lnTo>
                      <a:pt x="33" y="176"/>
                    </a:lnTo>
                    <a:lnTo>
                      <a:pt x="28" y="176"/>
                    </a:lnTo>
                    <a:lnTo>
                      <a:pt x="26" y="176"/>
                    </a:lnTo>
                    <a:lnTo>
                      <a:pt x="25" y="176"/>
                    </a:lnTo>
                    <a:lnTo>
                      <a:pt x="24" y="176"/>
                    </a:lnTo>
                    <a:lnTo>
                      <a:pt x="20" y="176"/>
                    </a:lnTo>
                    <a:lnTo>
                      <a:pt x="19" y="176"/>
                    </a:lnTo>
                    <a:lnTo>
                      <a:pt x="17" y="176"/>
                    </a:lnTo>
                    <a:lnTo>
                      <a:pt x="15" y="176"/>
                    </a:lnTo>
                    <a:lnTo>
                      <a:pt x="12" y="176"/>
                    </a:lnTo>
                    <a:lnTo>
                      <a:pt x="11" y="176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2" y="173"/>
                    </a:lnTo>
                    <a:lnTo>
                      <a:pt x="12" y="172"/>
                    </a:lnTo>
                    <a:lnTo>
                      <a:pt x="14" y="172"/>
                    </a:lnTo>
                    <a:lnTo>
                      <a:pt x="15" y="171"/>
                    </a:lnTo>
                    <a:lnTo>
                      <a:pt x="16" y="171"/>
                    </a:lnTo>
                    <a:lnTo>
                      <a:pt x="16" y="170"/>
                    </a:lnTo>
                    <a:lnTo>
                      <a:pt x="17" y="169"/>
                    </a:lnTo>
                    <a:lnTo>
                      <a:pt x="17" y="168"/>
                    </a:lnTo>
                    <a:lnTo>
                      <a:pt x="16" y="168"/>
                    </a:lnTo>
                    <a:lnTo>
                      <a:pt x="16" y="166"/>
                    </a:lnTo>
                    <a:lnTo>
                      <a:pt x="15" y="165"/>
                    </a:lnTo>
                    <a:lnTo>
                      <a:pt x="15" y="164"/>
                    </a:lnTo>
                    <a:lnTo>
                      <a:pt x="16" y="163"/>
                    </a:lnTo>
                    <a:lnTo>
                      <a:pt x="17" y="163"/>
                    </a:lnTo>
                    <a:lnTo>
                      <a:pt x="18" y="163"/>
                    </a:lnTo>
                    <a:lnTo>
                      <a:pt x="18" y="162"/>
                    </a:lnTo>
                    <a:lnTo>
                      <a:pt x="19" y="162"/>
                    </a:lnTo>
                    <a:lnTo>
                      <a:pt x="20" y="161"/>
                    </a:lnTo>
                    <a:lnTo>
                      <a:pt x="20" y="161"/>
                    </a:lnTo>
                    <a:lnTo>
                      <a:pt x="22" y="160"/>
                    </a:lnTo>
                    <a:lnTo>
                      <a:pt x="22" y="159"/>
                    </a:lnTo>
                    <a:lnTo>
                      <a:pt x="23" y="157"/>
                    </a:lnTo>
                    <a:lnTo>
                      <a:pt x="22" y="157"/>
                    </a:lnTo>
                    <a:lnTo>
                      <a:pt x="22" y="156"/>
                    </a:lnTo>
                    <a:lnTo>
                      <a:pt x="23" y="155"/>
                    </a:lnTo>
                    <a:lnTo>
                      <a:pt x="23" y="154"/>
                    </a:lnTo>
                    <a:lnTo>
                      <a:pt x="22" y="154"/>
                    </a:lnTo>
                    <a:lnTo>
                      <a:pt x="22" y="153"/>
                    </a:lnTo>
                    <a:lnTo>
                      <a:pt x="20" y="153"/>
                    </a:lnTo>
                    <a:lnTo>
                      <a:pt x="19" y="153"/>
                    </a:lnTo>
                    <a:lnTo>
                      <a:pt x="19" y="152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7" y="148"/>
                    </a:lnTo>
                    <a:lnTo>
                      <a:pt x="17" y="147"/>
                    </a:lnTo>
                    <a:lnTo>
                      <a:pt x="17" y="146"/>
                    </a:lnTo>
                    <a:lnTo>
                      <a:pt x="17" y="145"/>
                    </a:lnTo>
                    <a:lnTo>
                      <a:pt x="17" y="144"/>
                    </a:lnTo>
                    <a:lnTo>
                      <a:pt x="16" y="143"/>
                    </a:lnTo>
                    <a:lnTo>
                      <a:pt x="16" y="142"/>
                    </a:lnTo>
                    <a:lnTo>
                      <a:pt x="16" y="140"/>
                    </a:lnTo>
                    <a:lnTo>
                      <a:pt x="15" y="139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6" y="136"/>
                    </a:lnTo>
                    <a:lnTo>
                      <a:pt x="15" y="135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14" y="132"/>
                    </a:lnTo>
                    <a:lnTo>
                      <a:pt x="12" y="132"/>
                    </a:lnTo>
                    <a:lnTo>
                      <a:pt x="11" y="132"/>
                    </a:lnTo>
                    <a:lnTo>
                      <a:pt x="10" y="131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7" y="129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7" y="126"/>
                    </a:lnTo>
                    <a:lnTo>
                      <a:pt x="7" y="125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2"/>
                    </a:lnTo>
                    <a:lnTo>
                      <a:pt x="8" y="121"/>
                    </a:lnTo>
                    <a:lnTo>
                      <a:pt x="7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8" y="119"/>
                    </a:lnTo>
                    <a:lnTo>
                      <a:pt x="8" y="118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3" y="117"/>
                    </a:lnTo>
                    <a:lnTo>
                      <a:pt x="2" y="117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4"/>
                    </a:lnTo>
                    <a:lnTo>
                      <a:pt x="1" y="114"/>
                    </a:lnTo>
                    <a:lnTo>
                      <a:pt x="1" y="113"/>
                    </a:lnTo>
                    <a:lnTo>
                      <a:pt x="2" y="112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5" y="108"/>
                    </a:lnTo>
                    <a:lnTo>
                      <a:pt x="6" y="106"/>
                    </a:lnTo>
                    <a:lnTo>
                      <a:pt x="5" y="106"/>
                    </a:lnTo>
                    <a:lnTo>
                      <a:pt x="6" y="106"/>
                    </a:lnTo>
                    <a:lnTo>
                      <a:pt x="8" y="106"/>
                    </a:lnTo>
                    <a:lnTo>
                      <a:pt x="9" y="106"/>
                    </a:lnTo>
                    <a:lnTo>
                      <a:pt x="9" y="105"/>
                    </a:lnTo>
                    <a:lnTo>
                      <a:pt x="8" y="104"/>
                    </a:lnTo>
                    <a:lnTo>
                      <a:pt x="8" y="103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8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6"/>
                    </a:lnTo>
                    <a:lnTo>
                      <a:pt x="7" y="95"/>
                    </a:lnTo>
                    <a:lnTo>
                      <a:pt x="8" y="94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9" y="92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1" y="89"/>
                    </a:lnTo>
                    <a:lnTo>
                      <a:pt x="10" y="88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0" y="85"/>
                    </a:lnTo>
                    <a:lnTo>
                      <a:pt x="11" y="85"/>
                    </a:lnTo>
                    <a:lnTo>
                      <a:pt x="11" y="84"/>
                    </a:lnTo>
                    <a:lnTo>
                      <a:pt x="12" y="83"/>
                    </a:lnTo>
                    <a:lnTo>
                      <a:pt x="11" y="83"/>
                    </a:lnTo>
                    <a:lnTo>
                      <a:pt x="12" y="81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9" y="76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8" y="72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7" y="66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8" y="59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5" y="54"/>
                    </a:lnTo>
                    <a:lnTo>
                      <a:pt x="3" y="53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5" y="51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4" y="39"/>
                    </a:lnTo>
                    <a:lnTo>
                      <a:pt x="15" y="38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5" y="34"/>
                    </a:lnTo>
                    <a:lnTo>
                      <a:pt x="25" y="33"/>
                    </a:lnTo>
                    <a:lnTo>
                      <a:pt x="25" y="32"/>
                    </a:lnTo>
                    <a:lnTo>
                      <a:pt x="26" y="30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1" y="29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28"/>
                    </a:lnTo>
                    <a:lnTo>
                      <a:pt x="35" y="27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19"/>
                    </a:lnTo>
                    <a:lnTo>
                      <a:pt x="37" y="18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50" y="3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7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4" y="1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9" y="0"/>
                    </a:lnTo>
                    <a:lnTo>
                      <a:pt x="122" y="0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5" y="1"/>
                    </a:lnTo>
                    <a:lnTo>
                      <a:pt x="137" y="1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51" y="2"/>
                    </a:lnTo>
                    <a:lnTo>
                      <a:pt x="152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7" y="2"/>
                    </a:lnTo>
                    <a:lnTo>
                      <a:pt x="183" y="2"/>
                    </a:lnTo>
                    <a:lnTo>
                      <a:pt x="189" y="2"/>
                    </a:lnTo>
                    <a:lnTo>
                      <a:pt x="190" y="2"/>
                    </a:lnTo>
                    <a:lnTo>
                      <a:pt x="191" y="2"/>
                    </a:lnTo>
                    <a:lnTo>
                      <a:pt x="193" y="2"/>
                    </a:lnTo>
                    <a:lnTo>
                      <a:pt x="194" y="2"/>
                    </a:lnTo>
                    <a:lnTo>
                      <a:pt x="195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0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2" y="2"/>
                    </a:lnTo>
                    <a:lnTo>
                      <a:pt x="219" y="2"/>
                    </a:lnTo>
                    <a:lnTo>
                      <a:pt x="221" y="1"/>
                    </a:lnTo>
                    <a:lnTo>
                      <a:pt x="222" y="1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6" y="1"/>
                    </a:lnTo>
                    <a:lnTo>
                      <a:pt x="226" y="1"/>
                    </a:lnTo>
                    <a:lnTo>
                      <a:pt x="229" y="1"/>
                    </a:lnTo>
                    <a:lnTo>
                      <a:pt x="230" y="1"/>
                    </a:lnTo>
                    <a:lnTo>
                      <a:pt x="234" y="1"/>
                    </a:lnTo>
                    <a:lnTo>
                      <a:pt x="236" y="1"/>
                    </a:lnTo>
                    <a:lnTo>
                      <a:pt x="239" y="1"/>
                    </a:lnTo>
                    <a:lnTo>
                      <a:pt x="242" y="1"/>
                    </a:lnTo>
                    <a:lnTo>
                      <a:pt x="243" y="1"/>
                    </a:lnTo>
                    <a:lnTo>
                      <a:pt x="250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63" y="1"/>
                    </a:lnTo>
                    <a:lnTo>
                      <a:pt x="264" y="1"/>
                    </a:lnTo>
                    <a:lnTo>
                      <a:pt x="266" y="1"/>
                    </a:lnTo>
                    <a:lnTo>
                      <a:pt x="268" y="1"/>
                    </a:lnTo>
                    <a:lnTo>
                      <a:pt x="272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5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1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0" name="Freeform 129"/>
              <p:cNvSpPr>
                <a:spLocks/>
              </p:cNvSpPr>
              <p:nvPr/>
            </p:nvSpPr>
            <p:spPr bwMode="auto">
              <a:xfrm>
                <a:off x="2255837" y="1255713"/>
                <a:ext cx="388938" cy="608013"/>
              </a:xfrm>
              <a:custGeom>
                <a:avLst/>
                <a:gdLst>
                  <a:gd name="T0" fmla="*/ 234 w 245"/>
                  <a:gd name="T1" fmla="*/ 8 h 383"/>
                  <a:gd name="T2" fmla="*/ 233 w 245"/>
                  <a:gd name="T3" fmla="*/ 22 h 383"/>
                  <a:gd name="T4" fmla="*/ 230 w 245"/>
                  <a:gd name="T5" fmla="*/ 42 h 383"/>
                  <a:gd name="T6" fmla="*/ 243 w 245"/>
                  <a:gd name="T7" fmla="*/ 56 h 383"/>
                  <a:gd name="T8" fmla="*/ 240 w 245"/>
                  <a:gd name="T9" fmla="*/ 75 h 383"/>
                  <a:gd name="T10" fmla="*/ 227 w 245"/>
                  <a:gd name="T11" fmla="*/ 84 h 383"/>
                  <a:gd name="T12" fmla="*/ 226 w 245"/>
                  <a:gd name="T13" fmla="*/ 101 h 383"/>
                  <a:gd name="T14" fmla="*/ 213 w 245"/>
                  <a:gd name="T15" fmla="*/ 111 h 383"/>
                  <a:gd name="T16" fmla="*/ 213 w 245"/>
                  <a:gd name="T17" fmla="*/ 128 h 383"/>
                  <a:gd name="T18" fmla="*/ 205 w 245"/>
                  <a:gd name="T19" fmla="*/ 143 h 383"/>
                  <a:gd name="T20" fmla="*/ 201 w 245"/>
                  <a:gd name="T21" fmla="*/ 159 h 383"/>
                  <a:gd name="T22" fmla="*/ 188 w 245"/>
                  <a:gd name="T23" fmla="*/ 171 h 383"/>
                  <a:gd name="T24" fmla="*/ 184 w 245"/>
                  <a:gd name="T25" fmla="*/ 186 h 383"/>
                  <a:gd name="T26" fmla="*/ 185 w 245"/>
                  <a:gd name="T27" fmla="*/ 200 h 383"/>
                  <a:gd name="T28" fmla="*/ 192 w 245"/>
                  <a:gd name="T29" fmla="*/ 214 h 383"/>
                  <a:gd name="T30" fmla="*/ 184 w 245"/>
                  <a:gd name="T31" fmla="*/ 224 h 383"/>
                  <a:gd name="T32" fmla="*/ 170 w 245"/>
                  <a:gd name="T33" fmla="*/ 236 h 383"/>
                  <a:gd name="T34" fmla="*/ 160 w 245"/>
                  <a:gd name="T35" fmla="*/ 244 h 383"/>
                  <a:gd name="T36" fmla="*/ 149 w 245"/>
                  <a:gd name="T37" fmla="*/ 254 h 383"/>
                  <a:gd name="T38" fmla="*/ 136 w 245"/>
                  <a:gd name="T39" fmla="*/ 261 h 383"/>
                  <a:gd name="T40" fmla="*/ 126 w 245"/>
                  <a:gd name="T41" fmla="*/ 272 h 383"/>
                  <a:gd name="T42" fmla="*/ 116 w 245"/>
                  <a:gd name="T43" fmla="*/ 286 h 383"/>
                  <a:gd name="T44" fmla="*/ 118 w 245"/>
                  <a:gd name="T45" fmla="*/ 302 h 383"/>
                  <a:gd name="T46" fmla="*/ 134 w 245"/>
                  <a:gd name="T47" fmla="*/ 310 h 383"/>
                  <a:gd name="T48" fmla="*/ 134 w 245"/>
                  <a:gd name="T49" fmla="*/ 329 h 383"/>
                  <a:gd name="T50" fmla="*/ 137 w 245"/>
                  <a:gd name="T51" fmla="*/ 347 h 383"/>
                  <a:gd name="T52" fmla="*/ 140 w 245"/>
                  <a:gd name="T53" fmla="*/ 361 h 383"/>
                  <a:gd name="T54" fmla="*/ 140 w 245"/>
                  <a:gd name="T55" fmla="*/ 377 h 383"/>
                  <a:gd name="T56" fmla="*/ 125 w 245"/>
                  <a:gd name="T57" fmla="*/ 382 h 383"/>
                  <a:gd name="T58" fmla="*/ 79 w 245"/>
                  <a:gd name="T59" fmla="*/ 382 h 383"/>
                  <a:gd name="T60" fmla="*/ 42 w 245"/>
                  <a:gd name="T61" fmla="*/ 382 h 383"/>
                  <a:gd name="T62" fmla="*/ 16 w 245"/>
                  <a:gd name="T63" fmla="*/ 334 h 383"/>
                  <a:gd name="T64" fmla="*/ 16 w 245"/>
                  <a:gd name="T65" fmla="*/ 251 h 383"/>
                  <a:gd name="T66" fmla="*/ 14 w 245"/>
                  <a:gd name="T67" fmla="*/ 163 h 383"/>
                  <a:gd name="T68" fmla="*/ 12 w 245"/>
                  <a:gd name="T69" fmla="*/ 152 h 383"/>
                  <a:gd name="T70" fmla="*/ 11 w 245"/>
                  <a:gd name="T71" fmla="*/ 142 h 383"/>
                  <a:gd name="T72" fmla="*/ 3 w 245"/>
                  <a:gd name="T73" fmla="*/ 135 h 383"/>
                  <a:gd name="T74" fmla="*/ 2 w 245"/>
                  <a:gd name="T75" fmla="*/ 120 h 383"/>
                  <a:gd name="T76" fmla="*/ 15 w 245"/>
                  <a:gd name="T77" fmla="*/ 116 h 383"/>
                  <a:gd name="T78" fmla="*/ 26 w 245"/>
                  <a:gd name="T79" fmla="*/ 125 h 383"/>
                  <a:gd name="T80" fmla="*/ 36 w 245"/>
                  <a:gd name="T81" fmla="*/ 114 h 383"/>
                  <a:gd name="T82" fmla="*/ 45 w 245"/>
                  <a:gd name="T83" fmla="*/ 98 h 383"/>
                  <a:gd name="T84" fmla="*/ 37 w 245"/>
                  <a:gd name="T85" fmla="*/ 85 h 383"/>
                  <a:gd name="T86" fmla="*/ 40 w 245"/>
                  <a:gd name="T87" fmla="*/ 73 h 383"/>
                  <a:gd name="T88" fmla="*/ 42 w 245"/>
                  <a:gd name="T89" fmla="*/ 57 h 383"/>
                  <a:gd name="T90" fmla="*/ 50 w 245"/>
                  <a:gd name="T91" fmla="*/ 60 h 383"/>
                  <a:gd name="T92" fmla="*/ 66 w 245"/>
                  <a:gd name="T93" fmla="*/ 62 h 383"/>
                  <a:gd name="T94" fmla="*/ 76 w 245"/>
                  <a:gd name="T95" fmla="*/ 76 h 383"/>
                  <a:gd name="T96" fmla="*/ 93 w 245"/>
                  <a:gd name="T97" fmla="*/ 81 h 383"/>
                  <a:gd name="T98" fmla="*/ 113 w 245"/>
                  <a:gd name="T99" fmla="*/ 86 h 383"/>
                  <a:gd name="T100" fmla="*/ 123 w 245"/>
                  <a:gd name="T101" fmla="*/ 100 h 383"/>
                  <a:gd name="T102" fmla="*/ 136 w 245"/>
                  <a:gd name="T103" fmla="*/ 99 h 383"/>
                  <a:gd name="T104" fmla="*/ 151 w 245"/>
                  <a:gd name="T105" fmla="*/ 98 h 383"/>
                  <a:gd name="T106" fmla="*/ 144 w 245"/>
                  <a:gd name="T107" fmla="*/ 83 h 383"/>
                  <a:gd name="T108" fmla="*/ 137 w 245"/>
                  <a:gd name="T109" fmla="*/ 68 h 383"/>
                  <a:gd name="T110" fmla="*/ 139 w 245"/>
                  <a:gd name="T111" fmla="*/ 51 h 383"/>
                  <a:gd name="T112" fmla="*/ 152 w 245"/>
                  <a:gd name="T113" fmla="*/ 45 h 383"/>
                  <a:gd name="T114" fmla="*/ 173 w 245"/>
                  <a:gd name="T115" fmla="*/ 44 h 383"/>
                  <a:gd name="T116" fmla="*/ 187 w 245"/>
                  <a:gd name="T117" fmla="*/ 34 h 383"/>
                  <a:gd name="T118" fmla="*/ 201 w 245"/>
                  <a:gd name="T119" fmla="*/ 21 h 383"/>
                  <a:gd name="T120" fmla="*/ 210 w 245"/>
                  <a:gd name="T121" fmla="*/ 1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5" h="383">
                    <a:moveTo>
                      <a:pt x="220" y="0"/>
                    </a:moveTo>
                    <a:lnTo>
                      <a:pt x="220" y="1"/>
                    </a:lnTo>
                    <a:lnTo>
                      <a:pt x="221" y="0"/>
                    </a:lnTo>
                    <a:lnTo>
                      <a:pt x="223" y="1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4"/>
                    </a:lnTo>
                    <a:lnTo>
                      <a:pt x="226" y="5"/>
                    </a:lnTo>
                    <a:lnTo>
                      <a:pt x="226" y="6"/>
                    </a:lnTo>
                    <a:lnTo>
                      <a:pt x="226" y="7"/>
                    </a:lnTo>
                    <a:lnTo>
                      <a:pt x="227" y="7"/>
                    </a:lnTo>
                    <a:lnTo>
                      <a:pt x="227" y="8"/>
                    </a:lnTo>
                    <a:lnTo>
                      <a:pt x="228" y="8"/>
                    </a:lnTo>
                    <a:lnTo>
                      <a:pt x="229" y="8"/>
                    </a:lnTo>
                    <a:lnTo>
                      <a:pt x="230" y="7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7"/>
                    </a:lnTo>
                    <a:lnTo>
                      <a:pt x="234" y="8"/>
                    </a:lnTo>
                    <a:lnTo>
                      <a:pt x="234" y="8"/>
                    </a:lnTo>
                    <a:lnTo>
                      <a:pt x="234" y="9"/>
                    </a:lnTo>
                    <a:lnTo>
                      <a:pt x="235" y="10"/>
                    </a:lnTo>
                    <a:lnTo>
                      <a:pt x="235" y="11"/>
                    </a:lnTo>
                    <a:lnTo>
                      <a:pt x="236" y="11"/>
                    </a:lnTo>
                    <a:lnTo>
                      <a:pt x="237" y="11"/>
                    </a:lnTo>
                    <a:lnTo>
                      <a:pt x="238" y="13"/>
                    </a:lnTo>
                    <a:lnTo>
                      <a:pt x="237" y="14"/>
                    </a:lnTo>
                    <a:lnTo>
                      <a:pt x="236" y="14"/>
                    </a:lnTo>
                    <a:lnTo>
                      <a:pt x="236" y="15"/>
                    </a:lnTo>
                    <a:lnTo>
                      <a:pt x="235" y="15"/>
                    </a:lnTo>
                    <a:lnTo>
                      <a:pt x="234" y="16"/>
                    </a:lnTo>
                    <a:lnTo>
                      <a:pt x="234" y="17"/>
                    </a:lnTo>
                    <a:lnTo>
                      <a:pt x="234" y="18"/>
                    </a:lnTo>
                    <a:lnTo>
                      <a:pt x="234" y="19"/>
                    </a:lnTo>
                    <a:lnTo>
                      <a:pt x="234" y="21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33" y="22"/>
                    </a:lnTo>
                    <a:lnTo>
                      <a:pt x="233" y="23"/>
                    </a:lnTo>
                    <a:lnTo>
                      <a:pt x="231" y="24"/>
                    </a:lnTo>
                    <a:lnTo>
                      <a:pt x="231" y="25"/>
                    </a:lnTo>
                    <a:lnTo>
                      <a:pt x="231" y="26"/>
                    </a:lnTo>
                    <a:lnTo>
                      <a:pt x="233" y="27"/>
                    </a:lnTo>
                    <a:lnTo>
                      <a:pt x="231" y="28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33" y="32"/>
                    </a:lnTo>
                    <a:lnTo>
                      <a:pt x="233" y="33"/>
                    </a:lnTo>
                    <a:lnTo>
                      <a:pt x="233" y="34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1" y="36"/>
                    </a:lnTo>
                    <a:lnTo>
                      <a:pt x="233" y="39"/>
                    </a:lnTo>
                    <a:lnTo>
                      <a:pt x="231" y="40"/>
                    </a:lnTo>
                    <a:lnTo>
                      <a:pt x="231" y="41"/>
                    </a:lnTo>
                    <a:lnTo>
                      <a:pt x="230" y="41"/>
                    </a:lnTo>
                    <a:lnTo>
                      <a:pt x="230" y="42"/>
                    </a:lnTo>
                    <a:lnTo>
                      <a:pt x="230" y="43"/>
                    </a:lnTo>
                    <a:lnTo>
                      <a:pt x="231" y="45"/>
                    </a:lnTo>
                    <a:lnTo>
                      <a:pt x="233" y="45"/>
                    </a:lnTo>
                    <a:lnTo>
                      <a:pt x="234" y="47"/>
                    </a:lnTo>
                    <a:lnTo>
                      <a:pt x="234" y="47"/>
                    </a:lnTo>
                    <a:lnTo>
                      <a:pt x="234" y="48"/>
                    </a:lnTo>
                    <a:lnTo>
                      <a:pt x="235" y="49"/>
                    </a:lnTo>
                    <a:lnTo>
                      <a:pt x="234" y="50"/>
                    </a:lnTo>
                    <a:lnTo>
                      <a:pt x="234" y="51"/>
                    </a:lnTo>
                    <a:lnTo>
                      <a:pt x="234" y="52"/>
                    </a:lnTo>
                    <a:lnTo>
                      <a:pt x="235" y="53"/>
                    </a:lnTo>
                    <a:lnTo>
                      <a:pt x="236" y="53"/>
                    </a:lnTo>
                    <a:lnTo>
                      <a:pt x="237" y="53"/>
                    </a:lnTo>
                    <a:lnTo>
                      <a:pt x="238" y="53"/>
                    </a:lnTo>
                    <a:lnTo>
                      <a:pt x="239" y="53"/>
                    </a:lnTo>
                    <a:lnTo>
                      <a:pt x="240" y="55"/>
                    </a:lnTo>
                    <a:lnTo>
                      <a:pt x="240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4" y="56"/>
                    </a:lnTo>
                    <a:lnTo>
                      <a:pt x="244" y="57"/>
                    </a:lnTo>
                    <a:lnTo>
                      <a:pt x="245" y="58"/>
                    </a:lnTo>
                    <a:lnTo>
                      <a:pt x="245" y="59"/>
                    </a:lnTo>
                    <a:lnTo>
                      <a:pt x="245" y="60"/>
                    </a:lnTo>
                    <a:lnTo>
                      <a:pt x="244" y="61"/>
                    </a:lnTo>
                    <a:lnTo>
                      <a:pt x="245" y="62"/>
                    </a:lnTo>
                    <a:lnTo>
                      <a:pt x="245" y="64"/>
                    </a:lnTo>
                    <a:lnTo>
                      <a:pt x="245" y="65"/>
                    </a:lnTo>
                    <a:lnTo>
                      <a:pt x="245" y="66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4" y="70"/>
                    </a:lnTo>
                    <a:lnTo>
                      <a:pt x="244" y="72"/>
                    </a:lnTo>
                    <a:lnTo>
                      <a:pt x="244" y="73"/>
                    </a:lnTo>
                    <a:lnTo>
                      <a:pt x="243" y="74"/>
                    </a:lnTo>
                    <a:lnTo>
                      <a:pt x="243" y="75"/>
                    </a:lnTo>
                    <a:lnTo>
                      <a:pt x="242" y="75"/>
                    </a:lnTo>
                    <a:lnTo>
                      <a:pt x="240" y="75"/>
                    </a:lnTo>
                    <a:lnTo>
                      <a:pt x="239" y="75"/>
                    </a:lnTo>
                    <a:lnTo>
                      <a:pt x="238" y="76"/>
                    </a:lnTo>
                    <a:lnTo>
                      <a:pt x="237" y="77"/>
                    </a:lnTo>
                    <a:lnTo>
                      <a:pt x="236" y="77"/>
                    </a:lnTo>
                    <a:lnTo>
                      <a:pt x="236" y="78"/>
                    </a:lnTo>
                    <a:lnTo>
                      <a:pt x="235" y="78"/>
                    </a:lnTo>
                    <a:lnTo>
                      <a:pt x="234" y="77"/>
                    </a:lnTo>
                    <a:lnTo>
                      <a:pt x="234" y="78"/>
                    </a:lnTo>
                    <a:lnTo>
                      <a:pt x="233" y="77"/>
                    </a:lnTo>
                    <a:lnTo>
                      <a:pt x="231" y="77"/>
                    </a:lnTo>
                    <a:lnTo>
                      <a:pt x="231" y="78"/>
                    </a:lnTo>
                    <a:lnTo>
                      <a:pt x="230" y="78"/>
                    </a:lnTo>
                    <a:lnTo>
                      <a:pt x="230" y="79"/>
                    </a:lnTo>
                    <a:lnTo>
                      <a:pt x="229" y="81"/>
                    </a:lnTo>
                    <a:lnTo>
                      <a:pt x="228" y="81"/>
                    </a:lnTo>
                    <a:lnTo>
                      <a:pt x="227" y="81"/>
                    </a:lnTo>
                    <a:lnTo>
                      <a:pt x="226" y="82"/>
                    </a:lnTo>
                    <a:lnTo>
                      <a:pt x="227" y="83"/>
                    </a:lnTo>
                    <a:lnTo>
                      <a:pt x="227" y="84"/>
                    </a:lnTo>
                    <a:lnTo>
                      <a:pt x="228" y="84"/>
                    </a:lnTo>
                    <a:lnTo>
                      <a:pt x="229" y="84"/>
                    </a:lnTo>
                    <a:lnTo>
                      <a:pt x="229" y="85"/>
                    </a:lnTo>
                    <a:lnTo>
                      <a:pt x="230" y="86"/>
                    </a:lnTo>
                    <a:lnTo>
                      <a:pt x="230" y="87"/>
                    </a:lnTo>
                    <a:lnTo>
                      <a:pt x="229" y="89"/>
                    </a:lnTo>
                    <a:lnTo>
                      <a:pt x="229" y="90"/>
                    </a:lnTo>
                    <a:lnTo>
                      <a:pt x="229" y="90"/>
                    </a:lnTo>
                    <a:lnTo>
                      <a:pt x="229" y="91"/>
                    </a:lnTo>
                    <a:lnTo>
                      <a:pt x="228" y="92"/>
                    </a:lnTo>
                    <a:lnTo>
                      <a:pt x="229" y="94"/>
                    </a:lnTo>
                    <a:lnTo>
                      <a:pt x="229" y="95"/>
                    </a:lnTo>
                    <a:lnTo>
                      <a:pt x="228" y="97"/>
                    </a:lnTo>
                    <a:lnTo>
                      <a:pt x="229" y="98"/>
                    </a:lnTo>
                    <a:lnTo>
                      <a:pt x="228" y="99"/>
                    </a:lnTo>
                    <a:lnTo>
                      <a:pt x="227" y="99"/>
                    </a:lnTo>
                    <a:lnTo>
                      <a:pt x="227" y="100"/>
                    </a:lnTo>
                    <a:lnTo>
                      <a:pt x="227" y="101"/>
                    </a:lnTo>
                    <a:lnTo>
                      <a:pt x="226" y="101"/>
                    </a:lnTo>
                    <a:lnTo>
                      <a:pt x="225" y="100"/>
                    </a:lnTo>
                    <a:lnTo>
                      <a:pt x="223" y="101"/>
                    </a:lnTo>
                    <a:lnTo>
                      <a:pt x="222" y="101"/>
                    </a:lnTo>
                    <a:lnTo>
                      <a:pt x="222" y="102"/>
                    </a:lnTo>
                    <a:lnTo>
                      <a:pt x="221" y="102"/>
                    </a:lnTo>
                    <a:lnTo>
                      <a:pt x="221" y="103"/>
                    </a:lnTo>
                    <a:lnTo>
                      <a:pt x="221" y="104"/>
                    </a:lnTo>
                    <a:lnTo>
                      <a:pt x="221" y="106"/>
                    </a:lnTo>
                    <a:lnTo>
                      <a:pt x="220" y="106"/>
                    </a:lnTo>
                    <a:lnTo>
                      <a:pt x="219" y="107"/>
                    </a:lnTo>
                    <a:lnTo>
                      <a:pt x="218" y="107"/>
                    </a:lnTo>
                    <a:lnTo>
                      <a:pt x="217" y="107"/>
                    </a:lnTo>
                    <a:lnTo>
                      <a:pt x="216" y="106"/>
                    </a:lnTo>
                    <a:lnTo>
                      <a:pt x="216" y="107"/>
                    </a:lnTo>
                    <a:lnTo>
                      <a:pt x="216" y="108"/>
                    </a:lnTo>
                    <a:lnTo>
                      <a:pt x="214" y="108"/>
                    </a:lnTo>
                    <a:lnTo>
                      <a:pt x="213" y="109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2"/>
                    </a:lnTo>
                    <a:lnTo>
                      <a:pt x="212" y="114"/>
                    </a:lnTo>
                    <a:lnTo>
                      <a:pt x="211" y="115"/>
                    </a:lnTo>
                    <a:lnTo>
                      <a:pt x="212" y="115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2" y="117"/>
                    </a:lnTo>
                    <a:lnTo>
                      <a:pt x="212" y="118"/>
                    </a:lnTo>
                    <a:lnTo>
                      <a:pt x="211" y="118"/>
                    </a:lnTo>
                    <a:lnTo>
                      <a:pt x="211" y="119"/>
                    </a:lnTo>
                    <a:lnTo>
                      <a:pt x="211" y="120"/>
                    </a:lnTo>
                    <a:lnTo>
                      <a:pt x="211" y="121"/>
                    </a:lnTo>
                    <a:lnTo>
                      <a:pt x="210" y="123"/>
                    </a:lnTo>
                    <a:lnTo>
                      <a:pt x="211" y="124"/>
                    </a:lnTo>
                    <a:lnTo>
                      <a:pt x="211" y="125"/>
                    </a:lnTo>
                    <a:lnTo>
                      <a:pt x="211" y="126"/>
                    </a:lnTo>
                    <a:lnTo>
                      <a:pt x="212" y="126"/>
                    </a:lnTo>
                    <a:lnTo>
                      <a:pt x="212" y="127"/>
                    </a:lnTo>
                    <a:lnTo>
                      <a:pt x="213" y="128"/>
                    </a:lnTo>
                    <a:lnTo>
                      <a:pt x="213" y="129"/>
                    </a:lnTo>
                    <a:lnTo>
                      <a:pt x="212" y="129"/>
                    </a:lnTo>
                    <a:lnTo>
                      <a:pt x="212" y="131"/>
                    </a:lnTo>
                    <a:lnTo>
                      <a:pt x="212" y="132"/>
                    </a:lnTo>
                    <a:lnTo>
                      <a:pt x="212" y="133"/>
                    </a:lnTo>
                    <a:lnTo>
                      <a:pt x="211" y="133"/>
                    </a:lnTo>
                    <a:lnTo>
                      <a:pt x="211" y="134"/>
                    </a:lnTo>
                    <a:lnTo>
                      <a:pt x="210" y="134"/>
                    </a:lnTo>
                    <a:lnTo>
                      <a:pt x="210" y="135"/>
                    </a:lnTo>
                    <a:lnTo>
                      <a:pt x="209" y="135"/>
                    </a:lnTo>
                    <a:lnTo>
                      <a:pt x="208" y="135"/>
                    </a:lnTo>
                    <a:lnTo>
                      <a:pt x="208" y="136"/>
                    </a:lnTo>
                    <a:lnTo>
                      <a:pt x="208" y="137"/>
                    </a:lnTo>
                    <a:lnTo>
                      <a:pt x="208" y="138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6" y="141"/>
                    </a:lnTo>
                    <a:lnTo>
                      <a:pt x="206" y="142"/>
                    </a:lnTo>
                    <a:lnTo>
                      <a:pt x="205" y="143"/>
                    </a:lnTo>
                    <a:lnTo>
                      <a:pt x="205" y="143"/>
                    </a:lnTo>
                    <a:lnTo>
                      <a:pt x="205" y="144"/>
                    </a:lnTo>
                    <a:lnTo>
                      <a:pt x="204" y="144"/>
                    </a:lnTo>
                    <a:lnTo>
                      <a:pt x="203" y="144"/>
                    </a:lnTo>
                    <a:lnTo>
                      <a:pt x="202" y="145"/>
                    </a:lnTo>
                    <a:lnTo>
                      <a:pt x="202" y="146"/>
                    </a:lnTo>
                    <a:lnTo>
                      <a:pt x="202" y="148"/>
                    </a:lnTo>
                    <a:lnTo>
                      <a:pt x="201" y="148"/>
                    </a:lnTo>
                    <a:lnTo>
                      <a:pt x="201" y="149"/>
                    </a:lnTo>
                    <a:lnTo>
                      <a:pt x="200" y="150"/>
                    </a:lnTo>
                    <a:lnTo>
                      <a:pt x="201" y="151"/>
                    </a:lnTo>
                    <a:lnTo>
                      <a:pt x="201" y="152"/>
                    </a:lnTo>
                    <a:lnTo>
                      <a:pt x="202" y="153"/>
                    </a:lnTo>
                    <a:lnTo>
                      <a:pt x="202" y="154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1" y="157"/>
                    </a:lnTo>
                    <a:lnTo>
                      <a:pt x="201" y="158"/>
                    </a:lnTo>
                    <a:lnTo>
                      <a:pt x="201" y="159"/>
                    </a:lnTo>
                    <a:lnTo>
                      <a:pt x="201" y="160"/>
                    </a:lnTo>
                    <a:lnTo>
                      <a:pt x="202" y="160"/>
                    </a:lnTo>
                    <a:lnTo>
                      <a:pt x="201" y="161"/>
                    </a:lnTo>
                    <a:lnTo>
                      <a:pt x="200" y="162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199" y="165"/>
                    </a:lnTo>
                    <a:lnTo>
                      <a:pt x="199" y="166"/>
                    </a:lnTo>
                    <a:lnTo>
                      <a:pt x="197" y="166"/>
                    </a:lnTo>
                    <a:lnTo>
                      <a:pt x="196" y="167"/>
                    </a:lnTo>
                    <a:lnTo>
                      <a:pt x="195" y="167"/>
                    </a:lnTo>
                    <a:lnTo>
                      <a:pt x="195" y="168"/>
                    </a:lnTo>
                    <a:lnTo>
                      <a:pt x="194" y="168"/>
                    </a:lnTo>
                    <a:lnTo>
                      <a:pt x="193" y="169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1" y="170"/>
                    </a:lnTo>
                    <a:lnTo>
                      <a:pt x="189" y="171"/>
                    </a:lnTo>
                    <a:lnTo>
                      <a:pt x="188" y="171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9" y="175"/>
                    </a:lnTo>
                    <a:lnTo>
                      <a:pt x="189" y="176"/>
                    </a:lnTo>
                    <a:lnTo>
                      <a:pt x="191" y="176"/>
                    </a:lnTo>
                    <a:lnTo>
                      <a:pt x="191" y="177"/>
                    </a:lnTo>
                    <a:lnTo>
                      <a:pt x="191" y="178"/>
                    </a:lnTo>
                    <a:lnTo>
                      <a:pt x="191" y="179"/>
                    </a:lnTo>
                    <a:lnTo>
                      <a:pt x="189" y="180"/>
                    </a:lnTo>
                    <a:lnTo>
                      <a:pt x="189" y="182"/>
                    </a:lnTo>
                    <a:lnTo>
                      <a:pt x="188" y="183"/>
                    </a:lnTo>
                    <a:lnTo>
                      <a:pt x="188" y="184"/>
                    </a:lnTo>
                    <a:lnTo>
                      <a:pt x="188" y="185"/>
                    </a:lnTo>
                    <a:lnTo>
                      <a:pt x="187" y="185"/>
                    </a:lnTo>
                    <a:lnTo>
                      <a:pt x="187" y="186"/>
                    </a:lnTo>
                    <a:lnTo>
                      <a:pt x="186" y="187"/>
                    </a:lnTo>
                    <a:lnTo>
                      <a:pt x="185" y="186"/>
                    </a:lnTo>
                    <a:lnTo>
                      <a:pt x="185" y="187"/>
                    </a:lnTo>
                    <a:lnTo>
                      <a:pt x="184" y="186"/>
                    </a:lnTo>
                    <a:lnTo>
                      <a:pt x="183" y="186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8"/>
                    </a:lnTo>
                    <a:lnTo>
                      <a:pt x="182" y="189"/>
                    </a:lnTo>
                    <a:lnTo>
                      <a:pt x="183" y="189"/>
                    </a:lnTo>
                    <a:lnTo>
                      <a:pt x="183" y="191"/>
                    </a:lnTo>
                    <a:lnTo>
                      <a:pt x="183" y="192"/>
                    </a:lnTo>
                    <a:lnTo>
                      <a:pt x="183" y="193"/>
                    </a:lnTo>
                    <a:lnTo>
                      <a:pt x="184" y="193"/>
                    </a:lnTo>
                    <a:lnTo>
                      <a:pt x="184" y="194"/>
                    </a:lnTo>
                    <a:lnTo>
                      <a:pt x="184" y="195"/>
                    </a:lnTo>
                    <a:lnTo>
                      <a:pt x="185" y="195"/>
                    </a:lnTo>
                    <a:lnTo>
                      <a:pt x="185" y="196"/>
                    </a:lnTo>
                    <a:lnTo>
                      <a:pt x="185" y="197"/>
                    </a:lnTo>
                    <a:lnTo>
                      <a:pt x="186" y="197"/>
                    </a:lnTo>
                    <a:lnTo>
                      <a:pt x="186" y="197"/>
                    </a:lnTo>
                    <a:lnTo>
                      <a:pt x="186" y="199"/>
                    </a:lnTo>
                    <a:lnTo>
                      <a:pt x="185" y="200"/>
                    </a:lnTo>
                    <a:lnTo>
                      <a:pt x="185" y="201"/>
                    </a:lnTo>
                    <a:lnTo>
                      <a:pt x="185" y="202"/>
                    </a:lnTo>
                    <a:lnTo>
                      <a:pt x="186" y="202"/>
                    </a:lnTo>
                    <a:lnTo>
                      <a:pt x="187" y="202"/>
                    </a:lnTo>
                    <a:lnTo>
                      <a:pt x="188" y="202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1" y="204"/>
                    </a:lnTo>
                    <a:lnTo>
                      <a:pt x="191" y="205"/>
                    </a:lnTo>
                    <a:lnTo>
                      <a:pt x="189" y="207"/>
                    </a:lnTo>
                    <a:lnTo>
                      <a:pt x="189" y="208"/>
                    </a:lnTo>
                    <a:lnTo>
                      <a:pt x="191" y="208"/>
                    </a:lnTo>
                    <a:lnTo>
                      <a:pt x="191" y="209"/>
                    </a:lnTo>
                    <a:lnTo>
                      <a:pt x="191" y="210"/>
                    </a:lnTo>
                    <a:lnTo>
                      <a:pt x="191" y="211"/>
                    </a:lnTo>
                    <a:lnTo>
                      <a:pt x="192" y="211"/>
                    </a:lnTo>
                    <a:lnTo>
                      <a:pt x="192" y="212"/>
                    </a:lnTo>
                    <a:lnTo>
                      <a:pt x="192" y="213"/>
                    </a:lnTo>
                    <a:lnTo>
                      <a:pt x="192" y="214"/>
                    </a:lnTo>
                    <a:lnTo>
                      <a:pt x="193" y="214"/>
                    </a:lnTo>
                    <a:lnTo>
                      <a:pt x="193" y="216"/>
                    </a:lnTo>
                    <a:lnTo>
                      <a:pt x="193" y="217"/>
                    </a:lnTo>
                    <a:lnTo>
                      <a:pt x="194" y="218"/>
                    </a:lnTo>
                    <a:lnTo>
                      <a:pt x="194" y="219"/>
                    </a:lnTo>
                    <a:lnTo>
                      <a:pt x="194" y="220"/>
                    </a:lnTo>
                    <a:lnTo>
                      <a:pt x="193" y="220"/>
                    </a:lnTo>
                    <a:lnTo>
                      <a:pt x="193" y="221"/>
                    </a:lnTo>
                    <a:lnTo>
                      <a:pt x="192" y="221"/>
                    </a:lnTo>
                    <a:lnTo>
                      <a:pt x="191" y="221"/>
                    </a:lnTo>
                    <a:lnTo>
                      <a:pt x="191" y="220"/>
                    </a:lnTo>
                    <a:lnTo>
                      <a:pt x="189" y="220"/>
                    </a:lnTo>
                    <a:lnTo>
                      <a:pt x="188" y="220"/>
                    </a:lnTo>
                    <a:lnTo>
                      <a:pt x="187" y="219"/>
                    </a:lnTo>
                    <a:lnTo>
                      <a:pt x="186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4" y="222"/>
                    </a:lnTo>
                    <a:lnTo>
                      <a:pt x="184" y="224"/>
                    </a:lnTo>
                    <a:lnTo>
                      <a:pt x="183" y="225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9" y="225"/>
                    </a:lnTo>
                    <a:lnTo>
                      <a:pt x="178" y="225"/>
                    </a:lnTo>
                    <a:lnTo>
                      <a:pt x="177" y="226"/>
                    </a:lnTo>
                    <a:lnTo>
                      <a:pt x="176" y="227"/>
                    </a:lnTo>
                    <a:lnTo>
                      <a:pt x="175" y="228"/>
                    </a:lnTo>
                    <a:lnTo>
                      <a:pt x="175" y="229"/>
                    </a:lnTo>
                    <a:lnTo>
                      <a:pt x="176" y="230"/>
                    </a:lnTo>
                    <a:lnTo>
                      <a:pt x="175" y="231"/>
                    </a:lnTo>
                    <a:lnTo>
                      <a:pt x="174" y="233"/>
                    </a:lnTo>
                    <a:lnTo>
                      <a:pt x="174" y="234"/>
                    </a:lnTo>
                    <a:lnTo>
                      <a:pt x="174" y="235"/>
                    </a:lnTo>
                    <a:lnTo>
                      <a:pt x="173" y="236"/>
                    </a:lnTo>
                    <a:lnTo>
                      <a:pt x="171" y="236"/>
                    </a:lnTo>
                    <a:lnTo>
                      <a:pt x="171" y="237"/>
                    </a:lnTo>
                    <a:lnTo>
                      <a:pt x="170" y="236"/>
                    </a:lnTo>
                    <a:lnTo>
                      <a:pt x="169" y="236"/>
                    </a:lnTo>
                    <a:lnTo>
                      <a:pt x="168" y="237"/>
                    </a:lnTo>
                    <a:lnTo>
                      <a:pt x="168" y="236"/>
                    </a:lnTo>
                    <a:lnTo>
                      <a:pt x="167" y="237"/>
                    </a:lnTo>
                    <a:lnTo>
                      <a:pt x="166" y="237"/>
                    </a:lnTo>
                    <a:lnTo>
                      <a:pt x="166" y="238"/>
                    </a:lnTo>
                    <a:lnTo>
                      <a:pt x="165" y="237"/>
                    </a:lnTo>
                    <a:lnTo>
                      <a:pt x="165" y="238"/>
                    </a:lnTo>
                    <a:lnTo>
                      <a:pt x="163" y="238"/>
                    </a:lnTo>
                    <a:lnTo>
                      <a:pt x="162" y="238"/>
                    </a:lnTo>
                    <a:lnTo>
                      <a:pt x="161" y="238"/>
                    </a:lnTo>
                    <a:lnTo>
                      <a:pt x="161" y="239"/>
                    </a:lnTo>
                    <a:lnTo>
                      <a:pt x="160" y="239"/>
                    </a:lnTo>
                    <a:lnTo>
                      <a:pt x="161" y="239"/>
                    </a:lnTo>
                    <a:lnTo>
                      <a:pt x="161" y="241"/>
                    </a:lnTo>
                    <a:lnTo>
                      <a:pt x="161" y="242"/>
                    </a:lnTo>
                    <a:lnTo>
                      <a:pt x="162" y="242"/>
                    </a:lnTo>
                    <a:lnTo>
                      <a:pt x="161" y="243"/>
                    </a:lnTo>
                    <a:lnTo>
                      <a:pt x="160" y="244"/>
                    </a:lnTo>
                    <a:lnTo>
                      <a:pt x="160" y="245"/>
                    </a:lnTo>
                    <a:lnTo>
                      <a:pt x="159" y="245"/>
                    </a:lnTo>
                    <a:lnTo>
                      <a:pt x="158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6" y="246"/>
                    </a:lnTo>
                    <a:lnTo>
                      <a:pt x="154" y="246"/>
                    </a:lnTo>
                    <a:lnTo>
                      <a:pt x="153" y="247"/>
                    </a:lnTo>
                    <a:lnTo>
                      <a:pt x="153" y="248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3"/>
                    </a:lnTo>
                    <a:lnTo>
                      <a:pt x="151" y="254"/>
                    </a:lnTo>
                    <a:lnTo>
                      <a:pt x="150" y="254"/>
                    </a:lnTo>
                    <a:lnTo>
                      <a:pt x="149" y="254"/>
                    </a:lnTo>
                    <a:lnTo>
                      <a:pt x="149" y="253"/>
                    </a:lnTo>
                    <a:lnTo>
                      <a:pt x="148" y="253"/>
                    </a:lnTo>
                    <a:lnTo>
                      <a:pt x="146" y="253"/>
                    </a:lnTo>
                    <a:lnTo>
                      <a:pt x="145" y="253"/>
                    </a:lnTo>
                    <a:lnTo>
                      <a:pt x="145" y="254"/>
                    </a:lnTo>
                    <a:lnTo>
                      <a:pt x="144" y="254"/>
                    </a:lnTo>
                    <a:lnTo>
                      <a:pt x="144" y="255"/>
                    </a:lnTo>
                    <a:lnTo>
                      <a:pt x="143" y="256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2" y="259"/>
                    </a:lnTo>
                    <a:lnTo>
                      <a:pt x="142" y="260"/>
                    </a:lnTo>
                    <a:lnTo>
                      <a:pt x="141" y="260"/>
                    </a:lnTo>
                    <a:lnTo>
                      <a:pt x="140" y="261"/>
                    </a:lnTo>
                    <a:lnTo>
                      <a:pt x="139" y="261"/>
                    </a:lnTo>
                    <a:lnTo>
                      <a:pt x="139" y="260"/>
                    </a:lnTo>
                    <a:lnTo>
                      <a:pt x="137" y="260"/>
                    </a:lnTo>
                    <a:lnTo>
                      <a:pt x="137" y="261"/>
                    </a:lnTo>
                    <a:lnTo>
                      <a:pt x="136" y="261"/>
                    </a:lnTo>
                    <a:lnTo>
                      <a:pt x="135" y="261"/>
                    </a:lnTo>
                    <a:lnTo>
                      <a:pt x="134" y="262"/>
                    </a:lnTo>
                    <a:lnTo>
                      <a:pt x="133" y="262"/>
                    </a:lnTo>
                    <a:lnTo>
                      <a:pt x="132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9" y="263"/>
                    </a:lnTo>
                    <a:lnTo>
                      <a:pt x="131" y="264"/>
                    </a:lnTo>
                    <a:lnTo>
                      <a:pt x="131" y="265"/>
                    </a:lnTo>
                    <a:lnTo>
                      <a:pt x="129" y="265"/>
                    </a:lnTo>
                    <a:lnTo>
                      <a:pt x="129" y="267"/>
                    </a:lnTo>
                    <a:lnTo>
                      <a:pt x="129" y="268"/>
                    </a:lnTo>
                    <a:lnTo>
                      <a:pt x="131" y="268"/>
                    </a:lnTo>
                    <a:lnTo>
                      <a:pt x="129" y="269"/>
                    </a:lnTo>
                    <a:lnTo>
                      <a:pt x="128" y="270"/>
                    </a:lnTo>
                    <a:lnTo>
                      <a:pt x="127" y="270"/>
                    </a:lnTo>
                    <a:lnTo>
                      <a:pt x="127" y="271"/>
                    </a:lnTo>
                    <a:lnTo>
                      <a:pt x="126" y="271"/>
                    </a:lnTo>
                    <a:lnTo>
                      <a:pt x="126" y="272"/>
                    </a:lnTo>
                    <a:lnTo>
                      <a:pt x="126" y="273"/>
                    </a:lnTo>
                    <a:lnTo>
                      <a:pt x="125" y="273"/>
                    </a:lnTo>
                    <a:lnTo>
                      <a:pt x="126" y="275"/>
                    </a:lnTo>
                    <a:lnTo>
                      <a:pt x="125" y="276"/>
                    </a:lnTo>
                    <a:lnTo>
                      <a:pt x="125" y="277"/>
                    </a:lnTo>
                    <a:lnTo>
                      <a:pt x="124" y="277"/>
                    </a:lnTo>
                    <a:lnTo>
                      <a:pt x="123" y="277"/>
                    </a:lnTo>
                    <a:lnTo>
                      <a:pt x="123" y="278"/>
                    </a:lnTo>
                    <a:lnTo>
                      <a:pt x="122" y="279"/>
                    </a:lnTo>
                    <a:lnTo>
                      <a:pt x="122" y="279"/>
                    </a:lnTo>
                    <a:lnTo>
                      <a:pt x="122" y="280"/>
                    </a:lnTo>
                    <a:lnTo>
                      <a:pt x="120" y="281"/>
                    </a:lnTo>
                    <a:lnTo>
                      <a:pt x="119" y="281"/>
                    </a:lnTo>
                    <a:lnTo>
                      <a:pt x="118" y="280"/>
                    </a:lnTo>
                    <a:lnTo>
                      <a:pt x="117" y="281"/>
                    </a:lnTo>
                    <a:lnTo>
                      <a:pt x="117" y="282"/>
                    </a:lnTo>
                    <a:lnTo>
                      <a:pt x="117" y="284"/>
                    </a:lnTo>
                    <a:lnTo>
                      <a:pt x="116" y="285"/>
                    </a:lnTo>
                    <a:lnTo>
                      <a:pt x="116" y="286"/>
                    </a:lnTo>
                    <a:lnTo>
                      <a:pt x="116" y="287"/>
                    </a:lnTo>
                    <a:lnTo>
                      <a:pt x="117" y="287"/>
                    </a:lnTo>
                    <a:lnTo>
                      <a:pt x="117" y="288"/>
                    </a:lnTo>
                    <a:lnTo>
                      <a:pt x="117" y="289"/>
                    </a:lnTo>
                    <a:lnTo>
                      <a:pt x="117" y="290"/>
                    </a:lnTo>
                    <a:lnTo>
                      <a:pt x="117" y="292"/>
                    </a:lnTo>
                    <a:lnTo>
                      <a:pt x="116" y="292"/>
                    </a:lnTo>
                    <a:lnTo>
                      <a:pt x="116" y="293"/>
                    </a:lnTo>
                    <a:lnTo>
                      <a:pt x="116" y="294"/>
                    </a:lnTo>
                    <a:lnTo>
                      <a:pt x="116" y="295"/>
                    </a:lnTo>
                    <a:lnTo>
                      <a:pt x="117" y="295"/>
                    </a:lnTo>
                    <a:lnTo>
                      <a:pt x="117" y="296"/>
                    </a:lnTo>
                    <a:lnTo>
                      <a:pt x="116" y="296"/>
                    </a:lnTo>
                    <a:lnTo>
                      <a:pt x="117" y="297"/>
                    </a:lnTo>
                    <a:lnTo>
                      <a:pt x="117" y="298"/>
                    </a:lnTo>
                    <a:lnTo>
                      <a:pt x="117" y="299"/>
                    </a:lnTo>
                    <a:lnTo>
                      <a:pt x="117" y="301"/>
                    </a:lnTo>
                    <a:lnTo>
                      <a:pt x="118" y="301"/>
                    </a:lnTo>
                    <a:lnTo>
                      <a:pt x="118" y="302"/>
                    </a:lnTo>
                    <a:lnTo>
                      <a:pt x="119" y="303"/>
                    </a:lnTo>
                    <a:lnTo>
                      <a:pt x="119" y="304"/>
                    </a:lnTo>
                    <a:lnTo>
                      <a:pt x="120" y="304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5" y="305"/>
                    </a:lnTo>
                    <a:lnTo>
                      <a:pt x="125" y="305"/>
                    </a:lnTo>
                    <a:lnTo>
                      <a:pt x="126" y="305"/>
                    </a:lnTo>
                    <a:lnTo>
                      <a:pt x="127" y="306"/>
                    </a:lnTo>
                    <a:lnTo>
                      <a:pt x="128" y="306"/>
                    </a:lnTo>
                    <a:lnTo>
                      <a:pt x="129" y="306"/>
                    </a:lnTo>
                    <a:lnTo>
                      <a:pt x="129" y="307"/>
                    </a:lnTo>
                    <a:lnTo>
                      <a:pt x="131" y="307"/>
                    </a:lnTo>
                    <a:lnTo>
                      <a:pt x="132" y="307"/>
                    </a:lnTo>
                    <a:lnTo>
                      <a:pt x="133" y="307"/>
                    </a:lnTo>
                    <a:lnTo>
                      <a:pt x="133" y="309"/>
                    </a:lnTo>
                    <a:lnTo>
                      <a:pt x="134" y="310"/>
                    </a:lnTo>
                    <a:lnTo>
                      <a:pt x="135" y="311"/>
                    </a:lnTo>
                    <a:lnTo>
                      <a:pt x="134" y="312"/>
                    </a:lnTo>
                    <a:lnTo>
                      <a:pt x="135" y="312"/>
                    </a:lnTo>
                    <a:lnTo>
                      <a:pt x="135" y="313"/>
                    </a:lnTo>
                    <a:lnTo>
                      <a:pt x="135" y="314"/>
                    </a:lnTo>
                    <a:lnTo>
                      <a:pt x="134" y="315"/>
                    </a:lnTo>
                    <a:lnTo>
                      <a:pt x="134" y="317"/>
                    </a:lnTo>
                    <a:lnTo>
                      <a:pt x="134" y="318"/>
                    </a:lnTo>
                    <a:lnTo>
                      <a:pt x="134" y="319"/>
                    </a:lnTo>
                    <a:lnTo>
                      <a:pt x="134" y="320"/>
                    </a:lnTo>
                    <a:lnTo>
                      <a:pt x="135" y="321"/>
                    </a:lnTo>
                    <a:lnTo>
                      <a:pt x="135" y="322"/>
                    </a:lnTo>
                    <a:lnTo>
                      <a:pt x="136" y="322"/>
                    </a:lnTo>
                    <a:lnTo>
                      <a:pt x="135" y="323"/>
                    </a:lnTo>
                    <a:lnTo>
                      <a:pt x="135" y="324"/>
                    </a:lnTo>
                    <a:lnTo>
                      <a:pt x="136" y="326"/>
                    </a:lnTo>
                    <a:lnTo>
                      <a:pt x="135" y="327"/>
                    </a:lnTo>
                    <a:lnTo>
                      <a:pt x="134" y="328"/>
                    </a:lnTo>
                    <a:lnTo>
                      <a:pt x="134" y="329"/>
                    </a:lnTo>
                    <a:lnTo>
                      <a:pt x="133" y="330"/>
                    </a:lnTo>
                    <a:lnTo>
                      <a:pt x="133" y="331"/>
                    </a:lnTo>
                    <a:lnTo>
                      <a:pt x="133" y="332"/>
                    </a:lnTo>
                    <a:lnTo>
                      <a:pt x="133" y="334"/>
                    </a:lnTo>
                    <a:lnTo>
                      <a:pt x="133" y="334"/>
                    </a:lnTo>
                    <a:lnTo>
                      <a:pt x="133" y="335"/>
                    </a:lnTo>
                    <a:lnTo>
                      <a:pt x="132" y="336"/>
                    </a:lnTo>
                    <a:lnTo>
                      <a:pt x="133" y="337"/>
                    </a:lnTo>
                    <a:lnTo>
                      <a:pt x="134" y="337"/>
                    </a:lnTo>
                    <a:lnTo>
                      <a:pt x="135" y="338"/>
                    </a:lnTo>
                    <a:lnTo>
                      <a:pt x="136" y="338"/>
                    </a:lnTo>
                    <a:lnTo>
                      <a:pt x="136" y="339"/>
                    </a:lnTo>
                    <a:lnTo>
                      <a:pt x="135" y="340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6" y="344"/>
                    </a:lnTo>
                    <a:lnTo>
                      <a:pt x="136" y="345"/>
                    </a:lnTo>
                    <a:lnTo>
                      <a:pt x="137" y="346"/>
                    </a:lnTo>
                    <a:lnTo>
                      <a:pt x="137" y="347"/>
                    </a:lnTo>
                    <a:lnTo>
                      <a:pt x="137" y="348"/>
                    </a:lnTo>
                    <a:lnTo>
                      <a:pt x="137" y="349"/>
                    </a:lnTo>
                    <a:lnTo>
                      <a:pt x="137" y="351"/>
                    </a:lnTo>
                    <a:lnTo>
                      <a:pt x="137" y="352"/>
                    </a:lnTo>
                    <a:lnTo>
                      <a:pt x="139" y="352"/>
                    </a:lnTo>
                    <a:lnTo>
                      <a:pt x="137" y="352"/>
                    </a:lnTo>
                    <a:lnTo>
                      <a:pt x="137" y="353"/>
                    </a:lnTo>
                    <a:lnTo>
                      <a:pt x="136" y="353"/>
                    </a:lnTo>
                    <a:lnTo>
                      <a:pt x="136" y="354"/>
                    </a:lnTo>
                    <a:lnTo>
                      <a:pt x="136" y="355"/>
                    </a:lnTo>
                    <a:lnTo>
                      <a:pt x="135" y="355"/>
                    </a:lnTo>
                    <a:lnTo>
                      <a:pt x="136" y="356"/>
                    </a:lnTo>
                    <a:lnTo>
                      <a:pt x="136" y="357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60"/>
                    </a:lnTo>
                    <a:lnTo>
                      <a:pt x="140" y="360"/>
                    </a:lnTo>
                    <a:lnTo>
                      <a:pt x="140" y="361"/>
                    </a:lnTo>
                    <a:lnTo>
                      <a:pt x="140" y="361"/>
                    </a:lnTo>
                    <a:lnTo>
                      <a:pt x="141" y="361"/>
                    </a:lnTo>
                    <a:lnTo>
                      <a:pt x="141" y="362"/>
                    </a:lnTo>
                    <a:lnTo>
                      <a:pt x="141" y="363"/>
                    </a:lnTo>
                    <a:lnTo>
                      <a:pt x="140" y="363"/>
                    </a:lnTo>
                    <a:lnTo>
                      <a:pt x="140" y="364"/>
                    </a:lnTo>
                    <a:lnTo>
                      <a:pt x="140" y="365"/>
                    </a:lnTo>
                    <a:lnTo>
                      <a:pt x="140" y="366"/>
                    </a:lnTo>
                    <a:lnTo>
                      <a:pt x="141" y="366"/>
                    </a:lnTo>
                    <a:lnTo>
                      <a:pt x="141" y="368"/>
                    </a:lnTo>
                    <a:lnTo>
                      <a:pt x="141" y="369"/>
                    </a:lnTo>
                    <a:lnTo>
                      <a:pt x="140" y="370"/>
                    </a:lnTo>
                    <a:lnTo>
                      <a:pt x="139" y="371"/>
                    </a:lnTo>
                    <a:lnTo>
                      <a:pt x="140" y="372"/>
                    </a:lnTo>
                    <a:lnTo>
                      <a:pt x="141" y="372"/>
                    </a:lnTo>
                    <a:lnTo>
                      <a:pt x="141" y="373"/>
                    </a:lnTo>
                    <a:lnTo>
                      <a:pt x="141" y="374"/>
                    </a:lnTo>
                    <a:lnTo>
                      <a:pt x="140" y="375"/>
                    </a:lnTo>
                    <a:lnTo>
                      <a:pt x="140" y="377"/>
                    </a:lnTo>
                    <a:lnTo>
                      <a:pt x="141" y="377"/>
                    </a:lnTo>
                    <a:lnTo>
                      <a:pt x="141" y="378"/>
                    </a:lnTo>
                    <a:lnTo>
                      <a:pt x="142" y="378"/>
                    </a:lnTo>
                    <a:lnTo>
                      <a:pt x="143" y="379"/>
                    </a:lnTo>
                    <a:lnTo>
                      <a:pt x="143" y="380"/>
                    </a:lnTo>
                    <a:lnTo>
                      <a:pt x="143" y="381"/>
                    </a:lnTo>
                    <a:lnTo>
                      <a:pt x="144" y="382"/>
                    </a:lnTo>
                    <a:lnTo>
                      <a:pt x="143" y="382"/>
                    </a:lnTo>
                    <a:lnTo>
                      <a:pt x="142" y="382"/>
                    </a:lnTo>
                    <a:lnTo>
                      <a:pt x="140" y="382"/>
                    </a:lnTo>
                    <a:lnTo>
                      <a:pt x="139" y="382"/>
                    </a:lnTo>
                    <a:lnTo>
                      <a:pt x="137" y="382"/>
                    </a:lnTo>
                    <a:lnTo>
                      <a:pt x="135" y="382"/>
                    </a:lnTo>
                    <a:lnTo>
                      <a:pt x="132" y="382"/>
                    </a:lnTo>
                    <a:lnTo>
                      <a:pt x="131" y="382"/>
                    </a:lnTo>
                    <a:lnTo>
                      <a:pt x="129" y="382"/>
                    </a:lnTo>
                    <a:lnTo>
                      <a:pt x="127" y="382"/>
                    </a:lnTo>
                    <a:lnTo>
                      <a:pt x="126" y="382"/>
                    </a:lnTo>
                    <a:lnTo>
                      <a:pt x="125" y="382"/>
                    </a:lnTo>
                    <a:lnTo>
                      <a:pt x="123" y="382"/>
                    </a:lnTo>
                    <a:lnTo>
                      <a:pt x="122" y="382"/>
                    </a:lnTo>
                    <a:lnTo>
                      <a:pt x="118" y="382"/>
                    </a:lnTo>
                    <a:lnTo>
                      <a:pt x="116" y="382"/>
                    </a:lnTo>
                    <a:lnTo>
                      <a:pt x="114" y="382"/>
                    </a:lnTo>
                    <a:lnTo>
                      <a:pt x="113" y="382"/>
                    </a:lnTo>
                    <a:lnTo>
                      <a:pt x="110" y="382"/>
                    </a:lnTo>
                    <a:lnTo>
                      <a:pt x="107" y="382"/>
                    </a:lnTo>
                    <a:lnTo>
                      <a:pt x="105" y="382"/>
                    </a:lnTo>
                    <a:lnTo>
                      <a:pt x="103" y="382"/>
                    </a:lnTo>
                    <a:lnTo>
                      <a:pt x="102" y="382"/>
                    </a:lnTo>
                    <a:lnTo>
                      <a:pt x="100" y="382"/>
                    </a:lnTo>
                    <a:lnTo>
                      <a:pt x="98" y="382"/>
                    </a:lnTo>
                    <a:lnTo>
                      <a:pt x="97" y="382"/>
                    </a:lnTo>
                    <a:lnTo>
                      <a:pt x="94" y="382"/>
                    </a:lnTo>
                    <a:lnTo>
                      <a:pt x="93" y="382"/>
                    </a:lnTo>
                    <a:lnTo>
                      <a:pt x="82" y="382"/>
                    </a:lnTo>
                    <a:lnTo>
                      <a:pt x="81" y="382"/>
                    </a:lnTo>
                    <a:lnTo>
                      <a:pt x="79" y="382"/>
                    </a:lnTo>
                    <a:lnTo>
                      <a:pt x="77" y="382"/>
                    </a:lnTo>
                    <a:lnTo>
                      <a:pt x="76" y="382"/>
                    </a:lnTo>
                    <a:lnTo>
                      <a:pt x="75" y="382"/>
                    </a:lnTo>
                    <a:lnTo>
                      <a:pt x="73" y="382"/>
                    </a:lnTo>
                    <a:lnTo>
                      <a:pt x="71" y="382"/>
                    </a:lnTo>
                    <a:lnTo>
                      <a:pt x="68" y="382"/>
                    </a:lnTo>
                    <a:lnTo>
                      <a:pt x="65" y="382"/>
                    </a:lnTo>
                    <a:lnTo>
                      <a:pt x="62" y="382"/>
                    </a:lnTo>
                    <a:lnTo>
                      <a:pt x="60" y="382"/>
                    </a:lnTo>
                    <a:lnTo>
                      <a:pt x="59" y="382"/>
                    </a:lnTo>
                    <a:lnTo>
                      <a:pt x="58" y="382"/>
                    </a:lnTo>
                    <a:lnTo>
                      <a:pt x="57" y="382"/>
                    </a:lnTo>
                    <a:lnTo>
                      <a:pt x="56" y="382"/>
                    </a:lnTo>
                    <a:lnTo>
                      <a:pt x="55" y="382"/>
                    </a:lnTo>
                    <a:lnTo>
                      <a:pt x="54" y="382"/>
                    </a:lnTo>
                    <a:lnTo>
                      <a:pt x="51" y="382"/>
                    </a:lnTo>
                    <a:lnTo>
                      <a:pt x="45" y="382"/>
                    </a:lnTo>
                    <a:lnTo>
                      <a:pt x="43" y="383"/>
                    </a:lnTo>
                    <a:lnTo>
                      <a:pt x="42" y="382"/>
                    </a:lnTo>
                    <a:lnTo>
                      <a:pt x="38" y="382"/>
                    </a:lnTo>
                    <a:lnTo>
                      <a:pt x="37" y="382"/>
                    </a:lnTo>
                    <a:lnTo>
                      <a:pt x="19" y="382"/>
                    </a:lnTo>
                    <a:lnTo>
                      <a:pt x="16" y="383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6" y="374"/>
                    </a:lnTo>
                    <a:lnTo>
                      <a:pt x="16" y="366"/>
                    </a:lnTo>
                    <a:lnTo>
                      <a:pt x="16" y="361"/>
                    </a:lnTo>
                    <a:lnTo>
                      <a:pt x="16" y="355"/>
                    </a:lnTo>
                    <a:lnTo>
                      <a:pt x="16" y="348"/>
                    </a:lnTo>
                    <a:lnTo>
                      <a:pt x="16" y="347"/>
                    </a:lnTo>
                    <a:lnTo>
                      <a:pt x="16" y="346"/>
                    </a:lnTo>
                    <a:lnTo>
                      <a:pt x="16" y="345"/>
                    </a:lnTo>
                    <a:lnTo>
                      <a:pt x="16" y="344"/>
                    </a:lnTo>
                    <a:lnTo>
                      <a:pt x="16" y="343"/>
                    </a:lnTo>
                    <a:lnTo>
                      <a:pt x="16" y="341"/>
                    </a:lnTo>
                    <a:lnTo>
                      <a:pt x="16" y="339"/>
                    </a:lnTo>
                    <a:lnTo>
                      <a:pt x="16" y="334"/>
                    </a:lnTo>
                    <a:lnTo>
                      <a:pt x="16" y="334"/>
                    </a:lnTo>
                    <a:lnTo>
                      <a:pt x="16" y="331"/>
                    </a:lnTo>
                    <a:lnTo>
                      <a:pt x="16" y="330"/>
                    </a:lnTo>
                    <a:lnTo>
                      <a:pt x="16" y="329"/>
                    </a:lnTo>
                    <a:lnTo>
                      <a:pt x="16" y="328"/>
                    </a:lnTo>
                    <a:lnTo>
                      <a:pt x="16" y="327"/>
                    </a:lnTo>
                    <a:lnTo>
                      <a:pt x="16" y="324"/>
                    </a:lnTo>
                    <a:lnTo>
                      <a:pt x="16" y="322"/>
                    </a:lnTo>
                    <a:lnTo>
                      <a:pt x="16" y="320"/>
                    </a:lnTo>
                    <a:lnTo>
                      <a:pt x="16" y="319"/>
                    </a:lnTo>
                    <a:lnTo>
                      <a:pt x="16" y="317"/>
                    </a:lnTo>
                    <a:lnTo>
                      <a:pt x="16" y="313"/>
                    </a:lnTo>
                    <a:lnTo>
                      <a:pt x="16" y="311"/>
                    </a:lnTo>
                    <a:lnTo>
                      <a:pt x="16" y="310"/>
                    </a:lnTo>
                    <a:lnTo>
                      <a:pt x="16" y="307"/>
                    </a:lnTo>
                    <a:lnTo>
                      <a:pt x="16" y="306"/>
                    </a:lnTo>
                    <a:lnTo>
                      <a:pt x="16" y="303"/>
                    </a:lnTo>
                    <a:lnTo>
                      <a:pt x="16" y="296"/>
                    </a:lnTo>
                    <a:lnTo>
                      <a:pt x="16" y="251"/>
                    </a:lnTo>
                    <a:lnTo>
                      <a:pt x="16" y="250"/>
                    </a:lnTo>
                    <a:lnTo>
                      <a:pt x="16" y="241"/>
                    </a:lnTo>
                    <a:lnTo>
                      <a:pt x="16" y="216"/>
                    </a:lnTo>
                    <a:lnTo>
                      <a:pt x="16" y="182"/>
                    </a:lnTo>
                    <a:lnTo>
                      <a:pt x="16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6" y="172"/>
                    </a:lnTo>
                    <a:lnTo>
                      <a:pt x="16" y="171"/>
                    </a:lnTo>
                    <a:lnTo>
                      <a:pt x="15" y="170"/>
                    </a:lnTo>
                    <a:lnTo>
                      <a:pt x="15" y="170"/>
                    </a:lnTo>
                    <a:lnTo>
                      <a:pt x="15" y="169"/>
                    </a:lnTo>
                    <a:lnTo>
                      <a:pt x="15" y="168"/>
                    </a:lnTo>
                    <a:lnTo>
                      <a:pt x="15" y="167"/>
                    </a:lnTo>
                    <a:lnTo>
                      <a:pt x="15" y="166"/>
                    </a:lnTo>
                    <a:lnTo>
                      <a:pt x="16" y="165"/>
                    </a:lnTo>
                    <a:lnTo>
                      <a:pt x="15" y="165"/>
                    </a:lnTo>
                    <a:lnTo>
                      <a:pt x="15" y="163"/>
                    </a:lnTo>
                    <a:lnTo>
                      <a:pt x="14" y="163"/>
                    </a:lnTo>
                    <a:lnTo>
                      <a:pt x="14" y="162"/>
                    </a:lnTo>
                    <a:lnTo>
                      <a:pt x="14" y="161"/>
                    </a:lnTo>
                    <a:lnTo>
                      <a:pt x="14" y="160"/>
                    </a:lnTo>
                    <a:lnTo>
                      <a:pt x="13" y="160"/>
                    </a:lnTo>
                    <a:lnTo>
                      <a:pt x="13" y="161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2" y="159"/>
                    </a:lnTo>
                    <a:lnTo>
                      <a:pt x="12" y="158"/>
                    </a:lnTo>
                    <a:lnTo>
                      <a:pt x="13" y="158"/>
                    </a:lnTo>
                    <a:lnTo>
                      <a:pt x="14" y="158"/>
                    </a:lnTo>
                    <a:lnTo>
                      <a:pt x="14" y="159"/>
                    </a:lnTo>
                    <a:lnTo>
                      <a:pt x="15" y="159"/>
                    </a:lnTo>
                    <a:lnTo>
                      <a:pt x="15" y="158"/>
                    </a:lnTo>
                    <a:lnTo>
                      <a:pt x="14" y="157"/>
                    </a:lnTo>
                    <a:lnTo>
                      <a:pt x="14" y="155"/>
                    </a:lnTo>
                    <a:lnTo>
                      <a:pt x="14" y="154"/>
                    </a:lnTo>
                    <a:lnTo>
                      <a:pt x="13" y="153"/>
                    </a:lnTo>
                    <a:lnTo>
                      <a:pt x="12" y="152"/>
                    </a:lnTo>
                    <a:lnTo>
                      <a:pt x="12" y="151"/>
                    </a:lnTo>
                    <a:lnTo>
                      <a:pt x="12" y="150"/>
                    </a:lnTo>
                    <a:lnTo>
                      <a:pt x="13" y="150"/>
                    </a:lnTo>
                    <a:lnTo>
                      <a:pt x="13" y="149"/>
                    </a:lnTo>
                    <a:lnTo>
                      <a:pt x="14" y="149"/>
                    </a:lnTo>
                    <a:lnTo>
                      <a:pt x="14" y="148"/>
                    </a:lnTo>
                    <a:lnTo>
                      <a:pt x="13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3" y="146"/>
                    </a:lnTo>
                    <a:lnTo>
                      <a:pt x="13" y="145"/>
                    </a:lnTo>
                    <a:lnTo>
                      <a:pt x="12" y="145"/>
                    </a:lnTo>
                    <a:lnTo>
                      <a:pt x="11" y="145"/>
                    </a:lnTo>
                    <a:lnTo>
                      <a:pt x="11" y="144"/>
                    </a:lnTo>
                    <a:lnTo>
                      <a:pt x="11" y="143"/>
                    </a:lnTo>
                    <a:lnTo>
                      <a:pt x="11" y="143"/>
                    </a:lnTo>
                    <a:lnTo>
                      <a:pt x="9" y="143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9" y="142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41"/>
                    </a:lnTo>
                    <a:lnTo>
                      <a:pt x="8" y="140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8" y="138"/>
                    </a:lnTo>
                    <a:lnTo>
                      <a:pt x="7" y="138"/>
                    </a:lnTo>
                    <a:lnTo>
                      <a:pt x="7" y="140"/>
                    </a:lnTo>
                    <a:lnTo>
                      <a:pt x="7" y="138"/>
                    </a:lnTo>
                    <a:lnTo>
                      <a:pt x="6" y="137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4" y="136"/>
                    </a:lnTo>
                    <a:lnTo>
                      <a:pt x="3" y="136"/>
                    </a:lnTo>
                    <a:lnTo>
                      <a:pt x="2" y="135"/>
                    </a:lnTo>
                    <a:lnTo>
                      <a:pt x="3" y="135"/>
                    </a:lnTo>
                    <a:lnTo>
                      <a:pt x="4" y="135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5" y="133"/>
                    </a:lnTo>
                    <a:lnTo>
                      <a:pt x="4" y="132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3" y="127"/>
                    </a:lnTo>
                    <a:lnTo>
                      <a:pt x="3" y="126"/>
                    </a:lnTo>
                    <a:lnTo>
                      <a:pt x="2" y="125"/>
                    </a:lnTo>
                    <a:lnTo>
                      <a:pt x="3" y="124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20"/>
                    </a:lnTo>
                    <a:lnTo>
                      <a:pt x="2" y="120"/>
                    </a:lnTo>
                    <a:lnTo>
                      <a:pt x="3" y="121"/>
                    </a:lnTo>
                    <a:lnTo>
                      <a:pt x="4" y="121"/>
                    </a:lnTo>
                    <a:lnTo>
                      <a:pt x="5" y="120"/>
                    </a:lnTo>
                    <a:lnTo>
                      <a:pt x="6" y="120"/>
                    </a:lnTo>
                    <a:lnTo>
                      <a:pt x="6" y="121"/>
                    </a:lnTo>
                    <a:lnTo>
                      <a:pt x="7" y="121"/>
                    </a:lnTo>
                    <a:lnTo>
                      <a:pt x="8" y="121"/>
                    </a:lnTo>
                    <a:lnTo>
                      <a:pt x="8" y="120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11" y="119"/>
                    </a:lnTo>
                    <a:lnTo>
                      <a:pt x="12" y="119"/>
                    </a:lnTo>
                    <a:lnTo>
                      <a:pt x="12" y="118"/>
                    </a:lnTo>
                    <a:lnTo>
                      <a:pt x="12" y="117"/>
                    </a:lnTo>
                    <a:lnTo>
                      <a:pt x="12" y="116"/>
                    </a:lnTo>
                    <a:lnTo>
                      <a:pt x="13" y="116"/>
                    </a:lnTo>
                    <a:lnTo>
                      <a:pt x="13" y="116"/>
                    </a:lnTo>
                    <a:lnTo>
                      <a:pt x="14" y="116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6" y="117"/>
                    </a:lnTo>
                    <a:lnTo>
                      <a:pt x="16" y="117"/>
                    </a:lnTo>
                    <a:lnTo>
                      <a:pt x="16" y="118"/>
                    </a:lnTo>
                    <a:lnTo>
                      <a:pt x="17" y="119"/>
                    </a:lnTo>
                    <a:lnTo>
                      <a:pt x="16" y="120"/>
                    </a:lnTo>
                    <a:lnTo>
                      <a:pt x="17" y="120"/>
                    </a:lnTo>
                    <a:lnTo>
                      <a:pt x="19" y="120"/>
                    </a:lnTo>
                    <a:lnTo>
                      <a:pt x="19" y="119"/>
                    </a:lnTo>
                    <a:lnTo>
                      <a:pt x="20" y="120"/>
                    </a:lnTo>
                    <a:lnTo>
                      <a:pt x="21" y="120"/>
                    </a:lnTo>
                    <a:lnTo>
                      <a:pt x="21" y="121"/>
                    </a:lnTo>
                    <a:lnTo>
                      <a:pt x="22" y="121"/>
                    </a:lnTo>
                    <a:lnTo>
                      <a:pt x="22" y="123"/>
                    </a:lnTo>
                    <a:lnTo>
                      <a:pt x="23" y="123"/>
                    </a:lnTo>
                    <a:lnTo>
                      <a:pt x="23" y="124"/>
                    </a:lnTo>
                    <a:lnTo>
                      <a:pt x="24" y="124"/>
                    </a:lnTo>
                    <a:lnTo>
                      <a:pt x="25" y="125"/>
                    </a:lnTo>
                    <a:lnTo>
                      <a:pt x="26" y="125"/>
                    </a:lnTo>
                    <a:lnTo>
                      <a:pt x="28" y="125"/>
                    </a:lnTo>
                    <a:lnTo>
                      <a:pt x="29" y="125"/>
                    </a:lnTo>
                    <a:lnTo>
                      <a:pt x="30" y="125"/>
                    </a:lnTo>
                    <a:lnTo>
                      <a:pt x="30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1" y="120"/>
                    </a:lnTo>
                    <a:lnTo>
                      <a:pt x="32" y="119"/>
                    </a:lnTo>
                    <a:lnTo>
                      <a:pt x="32" y="118"/>
                    </a:lnTo>
                    <a:lnTo>
                      <a:pt x="33" y="118"/>
                    </a:lnTo>
                    <a:lnTo>
                      <a:pt x="34" y="118"/>
                    </a:lnTo>
                    <a:lnTo>
                      <a:pt x="34" y="117"/>
                    </a:lnTo>
                    <a:lnTo>
                      <a:pt x="36" y="117"/>
                    </a:lnTo>
                    <a:lnTo>
                      <a:pt x="37" y="117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8" y="115"/>
                    </a:lnTo>
                    <a:lnTo>
                      <a:pt x="37" y="114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6" y="111"/>
                    </a:lnTo>
                    <a:lnTo>
                      <a:pt x="37" y="111"/>
                    </a:lnTo>
                    <a:lnTo>
                      <a:pt x="38" y="111"/>
                    </a:lnTo>
                    <a:lnTo>
                      <a:pt x="38" y="110"/>
                    </a:lnTo>
                    <a:lnTo>
                      <a:pt x="39" y="110"/>
                    </a:lnTo>
                    <a:lnTo>
                      <a:pt x="39" y="109"/>
                    </a:lnTo>
                    <a:lnTo>
                      <a:pt x="40" y="108"/>
                    </a:lnTo>
                    <a:lnTo>
                      <a:pt x="40" y="107"/>
                    </a:lnTo>
                    <a:lnTo>
                      <a:pt x="41" y="106"/>
                    </a:lnTo>
                    <a:lnTo>
                      <a:pt x="41" y="104"/>
                    </a:lnTo>
                    <a:lnTo>
                      <a:pt x="41" y="103"/>
                    </a:lnTo>
                    <a:lnTo>
                      <a:pt x="41" y="102"/>
                    </a:lnTo>
                    <a:lnTo>
                      <a:pt x="42" y="101"/>
                    </a:lnTo>
                    <a:lnTo>
                      <a:pt x="42" y="100"/>
                    </a:lnTo>
                    <a:lnTo>
                      <a:pt x="43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3" y="95"/>
                    </a:lnTo>
                    <a:lnTo>
                      <a:pt x="45" y="95"/>
                    </a:lnTo>
                    <a:lnTo>
                      <a:pt x="45" y="94"/>
                    </a:lnTo>
                    <a:lnTo>
                      <a:pt x="45" y="93"/>
                    </a:lnTo>
                    <a:lnTo>
                      <a:pt x="43" y="93"/>
                    </a:lnTo>
                    <a:lnTo>
                      <a:pt x="43" y="92"/>
                    </a:lnTo>
                    <a:lnTo>
                      <a:pt x="42" y="91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42" y="87"/>
                    </a:lnTo>
                    <a:lnTo>
                      <a:pt x="42" y="86"/>
                    </a:lnTo>
                    <a:lnTo>
                      <a:pt x="41" y="86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39" y="85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7" y="84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4" y="82"/>
                    </a:lnTo>
                    <a:lnTo>
                      <a:pt x="33" y="81"/>
                    </a:lnTo>
                    <a:lnTo>
                      <a:pt x="34" y="79"/>
                    </a:lnTo>
                    <a:lnTo>
                      <a:pt x="34" y="78"/>
                    </a:lnTo>
                    <a:lnTo>
                      <a:pt x="34" y="77"/>
                    </a:lnTo>
                    <a:lnTo>
                      <a:pt x="33" y="77"/>
                    </a:lnTo>
                    <a:lnTo>
                      <a:pt x="33" y="76"/>
                    </a:lnTo>
                    <a:lnTo>
                      <a:pt x="34" y="76"/>
                    </a:lnTo>
                    <a:lnTo>
                      <a:pt x="36" y="77"/>
                    </a:lnTo>
                    <a:lnTo>
                      <a:pt x="37" y="77"/>
                    </a:lnTo>
                    <a:lnTo>
                      <a:pt x="38" y="77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0" y="70"/>
                    </a:lnTo>
                    <a:lnTo>
                      <a:pt x="40" y="69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41" y="65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0" y="61"/>
                    </a:lnTo>
                    <a:lnTo>
                      <a:pt x="41" y="61"/>
                    </a:lnTo>
                    <a:lnTo>
                      <a:pt x="41" y="60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40" y="57"/>
                    </a:lnTo>
                    <a:lnTo>
                      <a:pt x="41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3" y="57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5" y="53"/>
                    </a:lnTo>
                    <a:lnTo>
                      <a:pt x="45" y="52"/>
                    </a:lnTo>
                    <a:lnTo>
                      <a:pt x="45" y="53"/>
                    </a:lnTo>
                    <a:lnTo>
                      <a:pt x="46" y="53"/>
                    </a:lnTo>
                    <a:lnTo>
                      <a:pt x="47" y="53"/>
                    </a:lnTo>
                    <a:lnTo>
                      <a:pt x="47" y="55"/>
                    </a:lnTo>
                    <a:lnTo>
                      <a:pt x="48" y="56"/>
                    </a:lnTo>
                    <a:lnTo>
                      <a:pt x="48" y="57"/>
                    </a:lnTo>
                    <a:lnTo>
                      <a:pt x="48" y="58"/>
                    </a:lnTo>
                    <a:lnTo>
                      <a:pt x="49" y="58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0" y="60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9"/>
                    </a:lnTo>
                    <a:lnTo>
                      <a:pt x="54" y="58"/>
                    </a:lnTo>
                    <a:lnTo>
                      <a:pt x="55" y="58"/>
                    </a:lnTo>
                    <a:lnTo>
                      <a:pt x="56" y="57"/>
                    </a:lnTo>
                    <a:lnTo>
                      <a:pt x="57" y="57"/>
                    </a:lnTo>
                    <a:lnTo>
                      <a:pt x="57" y="58"/>
                    </a:lnTo>
                    <a:lnTo>
                      <a:pt x="58" y="58"/>
                    </a:lnTo>
                    <a:lnTo>
                      <a:pt x="58" y="59"/>
                    </a:lnTo>
                    <a:lnTo>
                      <a:pt x="59" y="59"/>
                    </a:lnTo>
                    <a:lnTo>
                      <a:pt x="60" y="59"/>
                    </a:lnTo>
                    <a:lnTo>
                      <a:pt x="62" y="60"/>
                    </a:lnTo>
                    <a:lnTo>
                      <a:pt x="62" y="61"/>
                    </a:lnTo>
                    <a:lnTo>
                      <a:pt x="63" y="62"/>
                    </a:lnTo>
                    <a:lnTo>
                      <a:pt x="63" y="62"/>
                    </a:lnTo>
                    <a:lnTo>
                      <a:pt x="64" y="62"/>
                    </a:lnTo>
                    <a:lnTo>
                      <a:pt x="65" y="62"/>
                    </a:lnTo>
                    <a:lnTo>
                      <a:pt x="66" y="62"/>
                    </a:lnTo>
                    <a:lnTo>
                      <a:pt x="67" y="62"/>
                    </a:lnTo>
                    <a:lnTo>
                      <a:pt x="68" y="62"/>
                    </a:lnTo>
                    <a:lnTo>
                      <a:pt x="69" y="62"/>
                    </a:lnTo>
                    <a:lnTo>
                      <a:pt x="69" y="64"/>
                    </a:lnTo>
                    <a:lnTo>
                      <a:pt x="71" y="65"/>
                    </a:lnTo>
                    <a:lnTo>
                      <a:pt x="71" y="66"/>
                    </a:lnTo>
                    <a:lnTo>
                      <a:pt x="71" y="66"/>
                    </a:lnTo>
                    <a:lnTo>
                      <a:pt x="71" y="67"/>
                    </a:lnTo>
                    <a:lnTo>
                      <a:pt x="72" y="67"/>
                    </a:lnTo>
                    <a:lnTo>
                      <a:pt x="73" y="68"/>
                    </a:lnTo>
                    <a:lnTo>
                      <a:pt x="73" y="69"/>
                    </a:lnTo>
                    <a:lnTo>
                      <a:pt x="73" y="70"/>
                    </a:lnTo>
                    <a:lnTo>
                      <a:pt x="74" y="72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5" y="74"/>
                    </a:lnTo>
                    <a:lnTo>
                      <a:pt x="75" y="75"/>
                    </a:lnTo>
                    <a:lnTo>
                      <a:pt x="76" y="75"/>
                    </a:lnTo>
                    <a:lnTo>
                      <a:pt x="76" y="76"/>
                    </a:lnTo>
                    <a:lnTo>
                      <a:pt x="77" y="77"/>
                    </a:lnTo>
                    <a:lnTo>
                      <a:pt x="77" y="78"/>
                    </a:lnTo>
                    <a:lnTo>
                      <a:pt x="79" y="78"/>
                    </a:lnTo>
                    <a:lnTo>
                      <a:pt x="79" y="79"/>
                    </a:lnTo>
                    <a:lnTo>
                      <a:pt x="80" y="81"/>
                    </a:lnTo>
                    <a:lnTo>
                      <a:pt x="81" y="81"/>
                    </a:lnTo>
                    <a:lnTo>
                      <a:pt x="82" y="82"/>
                    </a:lnTo>
                    <a:lnTo>
                      <a:pt x="83" y="81"/>
                    </a:lnTo>
                    <a:lnTo>
                      <a:pt x="83" y="82"/>
                    </a:lnTo>
                    <a:lnTo>
                      <a:pt x="84" y="82"/>
                    </a:lnTo>
                    <a:lnTo>
                      <a:pt x="85" y="82"/>
                    </a:lnTo>
                    <a:lnTo>
                      <a:pt x="86" y="82"/>
                    </a:lnTo>
                    <a:lnTo>
                      <a:pt x="88" y="82"/>
                    </a:lnTo>
                    <a:lnTo>
                      <a:pt x="89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2" y="81"/>
                    </a:lnTo>
                    <a:lnTo>
                      <a:pt x="93" y="81"/>
                    </a:lnTo>
                    <a:lnTo>
                      <a:pt x="94" y="81"/>
                    </a:lnTo>
                    <a:lnTo>
                      <a:pt x="96" y="81"/>
                    </a:lnTo>
                    <a:lnTo>
                      <a:pt x="97" y="81"/>
                    </a:lnTo>
                    <a:lnTo>
                      <a:pt x="98" y="81"/>
                    </a:lnTo>
                    <a:lnTo>
                      <a:pt x="98" y="82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2" y="81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06" y="81"/>
                    </a:lnTo>
                    <a:lnTo>
                      <a:pt x="107" y="82"/>
                    </a:lnTo>
                    <a:lnTo>
                      <a:pt x="107" y="83"/>
                    </a:lnTo>
                    <a:lnTo>
                      <a:pt x="108" y="84"/>
                    </a:lnTo>
                    <a:lnTo>
                      <a:pt x="109" y="85"/>
                    </a:lnTo>
                    <a:lnTo>
                      <a:pt x="110" y="86"/>
                    </a:lnTo>
                    <a:lnTo>
                      <a:pt x="111" y="86"/>
                    </a:lnTo>
                    <a:lnTo>
                      <a:pt x="113" y="86"/>
                    </a:lnTo>
                    <a:lnTo>
                      <a:pt x="114" y="86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6" y="87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18" y="90"/>
                    </a:lnTo>
                    <a:lnTo>
                      <a:pt x="119" y="90"/>
                    </a:lnTo>
                    <a:lnTo>
                      <a:pt x="119" y="90"/>
                    </a:lnTo>
                    <a:lnTo>
                      <a:pt x="119" y="91"/>
                    </a:lnTo>
                    <a:lnTo>
                      <a:pt x="120" y="91"/>
                    </a:lnTo>
                    <a:lnTo>
                      <a:pt x="120" y="92"/>
                    </a:lnTo>
                    <a:lnTo>
                      <a:pt x="120" y="93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2" y="97"/>
                    </a:lnTo>
                    <a:lnTo>
                      <a:pt x="122" y="98"/>
                    </a:lnTo>
                    <a:lnTo>
                      <a:pt x="122" y="99"/>
                    </a:lnTo>
                    <a:lnTo>
                      <a:pt x="123" y="100"/>
                    </a:lnTo>
                    <a:lnTo>
                      <a:pt x="123" y="101"/>
                    </a:lnTo>
                    <a:lnTo>
                      <a:pt x="124" y="101"/>
                    </a:lnTo>
                    <a:lnTo>
                      <a:pt x="124" y="100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5" y="100"/>
                    </a:lnTo>
                    <a:lnTo>
                      <a:pt x="126" y="100"/>
                    </a:lnTo>
                    <a:lnTo>
                      <a:pt x="127" y="100"/>
                    </a:lnTo>
                    <a:lnTo>
                      <a:pt x="128" y="100"/>
                    </a:lnTo>
                    <a:lnTo>
                      <a:pt x="128" y="99"/>
                    </a:lnTo>
                    <a:lnTo>
                      <a:pt x="129" y="99"/>
                    </a:lnTo>
                    <a:lnTo>
                      <a:pt x="129" y="98"/>
                    </a:lnTo>
                    <a:lnTo>
                      <a:pt x="131" y="98"/>
                    </a:lnTo>
                    <a:lnTo>
                      <a:pt x="132" y="98"/>
                    </a:lnTo>
                    <a:lnTo>
                      <a:pt x="132" y="99"/>
                    </a:lnTo>
                    <a:lnTo>
                      <a:pt x="133" y="98"/>
                    </a:lnTo>
                    <a:lnTo>
                      <a:pt x="134" y="98"/>
                    </a:lnTo>
                    <a:lnTo>
                      <a:pt x="135" y="98"/>
                    </a:lnTo>
                    <a:lnTo>
                      <a:pt x="136" y="99"/>
                    </a:lnTo>
                    <a:lnTo>
                      <a:pt x="137" y="99"/>
                    </a:lnTo>
                    <a:lnTo>
                      <a:pt x="139" y="99"/>
                    </a:lnTo>
                    <a:lnTo>
                      <a:pt x="140" y="100"/>
                    </a:lnTo>
                    <a:lnTo>
                      <a:pt x="141" y="101"/>
                    </a:lnTo>
                    <a:lnTo>
                      <a:pt x="141" y="102"/>
                    </a:lnTo>
                    <a:lnTo>
                      <a:pt x="142" y="103"/>
                    </a:lnTo>
                    <a:lnTo>
                      <a:pt x="143" y="104"/>
                    </a:lnTo>
                    <a:lnTo>
                      <a:pt x="144" y="103"/>
                    </a:lnTo>
                    <a:lnTo>
                      <a:pt x="145" y="103"/>
                    </a:lnTo>
                    <a:lnTo>
                      <a:pt x="146" y="103"/>
                    </a:lnTo>
                    <a:lnTo>
                      <a:pt x="148" y="103"/>
                    </a:lnTo>
                    <a:lnTo>
                      <a:pt x="148" y="102"/>
                    </a:lnTo>
                    <a:lnTo>
                      <a:pt x="149" y="102"/>
                    </a:lnTo>
                    <a:lnTo>
                      <a:pt x="148" y="101"/>
                    </a:lnTo>
                    <a:lnTo>
                      <a:pt x="148" y="100"/>
                    </a:lnTo>
                    <a:lnTo>
                      <a:pt x="149" y="99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98"/>
                    </a:lnTo>
                    <a:lnTo>
                      <a:pt x="151" y="97"/>
                    </a:lnTo>
                    <a:lnTo>
                      <a:pt x="151" y="95"/>
                    </a:lnTo>
                    <a:lnTo>
                      <a:pt x="151" y="94"/>
                    </a:lnTo>
                    <a:lnTo>
                      <a:pt x="152" y="93"/>
                    </a:lnTo>
                    <a:lnTo>
                      <a:pt x="151" y="93"/>
                    </a:lnTo>
                    <a:lnTo>
                      <a:pt x="151" y="92"/>
                    </a:lnTo>
                    <a:lnTo>
                      <a:pt x="150" y="91"/>
                    </a:lnTo>
                    <a:lnTo>
                      <a:pt x="150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9" y="87"/>
                    </a:lnTo>
                    <a:lnTo>
                      <a:pt x="148" y="87"/>
                    </a:lnTo>
                    <a:lnTo>
                      <a:pt x="148" y="86"/>
                    </a:lnTo>
                    <a:lnTo>
                      <a:pt x="148" y="85"/>
                    </a:lnTo>
                    <a:lnTo>
                      <a:pt x="146" y="84"/>
                    </a:lnTo>
                    <a:lnTo>
                      <a:pt x="146" y="83"/>
                    </a:lnTo>
                    <a:lnTo>
                      <a:pt x="145" y="82"/>
                    </a:lnTo>
                    <a:lnTo>
                      <a:pt x="145" y="83"/>
                    </a:lnTo>
                    <a:lnTo>
                      <a:pt x="144" y="83"/>
                    </a:lnTo>
                    <a:lnTo>
                      <a:pt x="143" y="83"/>
                    </a:lnTo>
                    <a:lnTo>
                      <a:pt x="142" y="83"/>
                    </a:lnTo>
                    <a:lnTo>
                      <a:pt x="141" y="82"/>
                    </a:lnTo>
                    <a:lnTo>
                      <a:pt x="140" y="82"/>
                    </a:lnTo>
                    <a:lnTo>
                      <a:pt x="140" y="81"/>
                    </a:lnTo>
                    <a:lnTo>
                      <a:pt x="137" y="79"/>
                    </a:lnTo>
                    <a:lnTo>
                      <a:pt x="136" y="79"/>
                    </a:lnTo>
                    <a:lnTo>
                      <a:pt x="136" y="78"/>
                    </a:lnTo>
                    <a:lnTo>
                      <a:pt x="136" y="77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5" y="73"/>
                    </a:lnTo>
                    <a:lnTo>
                      <a:pt x="135" y="72"/>
                    </a:lnTo>
                    <a:lnTo>
                      <a:pt x="135" y="70"/>
                    </a:lnTo>
                    <a:lnTo>
                      <a:pt x="136" y="70"/>
                    </a:lnTo>
                    <a:lnTo>
                      <a:pt x="136" y="69"/>
                    </a:lnTo>
                    <a:lnTo>
                      <a:pt x="137" y="68"/>
                    </a:lnTo>
                    <a:lnTo>
                      <a:pt x="139" y="67"/>
                    </a:lnTo>
                    <a:lnTo>
                      <a:pt x="139" y="66"/>
                    </a:lnTo>
                    <a:lnTo>
                      <a:pt x="137" y="65"/>
                    </a:lnTo>
                    <a:lnTo>
                      <a:pt x="137" y="64"/>
                    </a:lnTo>
                    <a:lnTo>
                      <a:pt x="137" y="62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40" y="61"/>
                    </a:lnTo>
                    <a:lnTo>
                      <a:pt x="140" y="60"/>
                    </a:lnTo>
                    <a:lnTo>
                      <a:pt x="140" y="59"/>
                    </a:lnTo>
                    <a:lnTo>
                      <a:pt x="140" y="58"/>
                    </a:lnTo>
                    <a:lnTo>
                      <a:pt x="139" y="58"/>
                    </a:lnTo>
                    <a:lnTo>
                      <a:pt x="140" y="57"/>
                    </a:lnTo>
                    <a:lnTo>
                      <a:pt x="140" y="56"/>
                    </a:lnTo>
                    <a:lnTo>
                      <a:pt x="139" y="55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7" y="52"/>
                    </a:lnTo>
                    <a:lnTo>
                      <a:pt x="139" y="51"/>
                    </a:lnTo>
                    <a:lnTo>
                      <a:pt x="140" y="51"/>
                    </a:lnTo>
                    <a:lnTo>
                      <a:pt x="140" y="50"/>
                    </a:lnTo>
                    <a:lnTo>
                      <a:pt x="141" y="51"/>
                    </a:lnTo>
                    <a:lnTo>
                      <a:pt x="142" y="52"/>
                    </a:lnTo>
                    <a:lnTo>
                      <a:pt x="143" y="52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5" y="52"/>
                    </a:lnTo>
                    <a:lnTo>
                      <a:pt x="145" y="51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49" y="50"/>
                    </a:lnTo>
                    <a:lnTo>
                      <a:pt x="149" y="49"/>
                    </a:lnTo>
                    <a:lnTo>
                      <a:pt x="150" y="49"/>
                    </a:lnTo>
                    <a:lnTo>
                      <a:pt x="150" y="48"/>
                    </a:lnTo>
                    <a:lnTo>
                      <a:pt x="151" y="47"/>
                    </a:lnTo>
                    <a:lnTo>
                      <a:pt x="152" y="47"/>
                    </a:lnTo>
                    <a:lnTo>
                      <a:pt x="152" y="45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4" y="45"/>
                    </a:lnTo>
                    <a:lnTo>
                      <a:pt x="156" y="45"/>
                    </a:lnTo>
                    <a:lnTo>
                      <a:pt x="157" y="44"/>
                    </a:lnTo>
                    <a:lnTo>
                      <a:pt x="158" y="45"/>
                    </a:lnTo>
                    <a:lnTo>
                      <a:pt x="159" y="45"/>
                    </a:lnTo>
                    <a:lnTo>
                      <a:pt x="160" y="45"/>
                    </a:lnTo>
                    <a:lnTo>
                      <a:pt x="160" y="47"/>
                    </a:lnTo>
                    <a:lnTo>
                      <a:pt x="162" y="47"/>
                    </a:lnTo>
                    <a:lnTo>
                      <a:pt x="163" y="45"/>
                    </a:lnTo>
                    <a:lnTo>
                      <a:pt x="163" y="44"/>
                    </a:lnTo>
                    <a:lnTo>
                      <a:pt x="166" y="44"/>
                    </a:lnTo>
                    <a:lnTo>
                      <a:pt x="166" y="43"/>
                    </a:lnTo>
                    <a:lnTo>
                      <a:pt x="167" y="43"/>
                    </a:lnTo>
                    <a:lnTo>
                      <a:pt x="168" y="44"/>
                    </a:lnTo>
                    <a:lnTo>
                      <a:pt x="169" y="45"/>
                    </a:lnTo>
                    <a:lnTo>
                      <a:pt x="170" y="45"/>
                    </a:lnTo>
                    <a:lnTo>
                      <a:pt x="171" y="45"/>
                    </a:lnTo>
                    <a:lnTo>
                      <a:pt x="173" y="44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5" y="42"/>
                    </a:lnTo>
                    <a:lnTo>
                      <a:pt x="175" y="41"/>
                    </a:lnTo>
                    <a:lnTo>
                      <a:pt x="176" y="41"/>
                    </a:lnTo>
                    <a:lnTo>
                      <a:pt x="177" y="40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5"/>
                    </a:lnTo>
                    <a:lnTo>
                      <a:pt x="179" y="35"/>
                    </a:lnTo>
                    <a:lnTo>
                      <a:pt x="180" y="35"/>
                    </a:lnTo>
                    <a:lnTo>
                      <a:pt x="182" y="35"/>
                    </a:lnTo>
                    <a:lnTo>
                      <a:pt x="183" y="35"/>
                    </a:lnTo>
                    <a:lnTo>
                      <a:pt x="184" y="35"/>
                    </a:lnTo>
                    <a:lnTo>
                      <a:pt x="185" y="35"/>
                    </a:lnTo>
                    <a:lnTo>
                      <a:pt x="186" y="34"/>
                    </a:lnTo>
                    <a:lnTo>
                      <a:pt x="187" y="34"/>
                    </a:lnTo>
                    <a:lnTo>
                      <a:pt x="187" y="33"/>
                    </a:lnTo>
                    <a:lnTo>
                      <a:pt x="187" y="32"/>
                    </a:lnTo>
                    <a:lnTo>
                      <a:pt x="187" y="31"/>
                    </a:lnTo>
                    <a:lnTo>
                      <a:pt x="187" y="30"/>
                    </a:lnTo>
                    <a:lnTo>
                      <a:pt x="188" y="28"/>
                    </a:lnTo>
                    <a:lnTo>
                      <a:pt x="188" y="27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3" y="25"/>
                    </a:lnTo>
                    <a:lnTo>
                      <a:pt x="194" y="25"/>
                    </a:lnTo>
                    <a:lnTo>
                      <a:pt x="195" y="24"/>
                    </a:lnTo>
                    <a:lnTo>
                      <a:pt x="196" y="25"/>
                    </a:lnTo>
                    <a:lnTo>
                      <a:pt x="197" y="24"/>
                    </a:lnTo>
                    <a:lnTo>
                      <a:pt x="197" y="23"/>
                    </a:lnTo>
                    <a:lnTo>
                      <a:pt x="199" y="22"/>
                    </a:lnTo>
                    <a:lnTo>
                      <a:pt x="200" y="22"/>
                    </a:lnTo>
                    <a:lnTo>
                      <a:pt x="201" y="21"/>
                    </a:lnTo>
                    <a:lnTo>
                      <a:pt x="202" y="22"/>
                    </a:lnTo>
                    <a:lnTo>
                      <a:pt x="203" y="22"/>
                    </a:lnTo>
                    <a:lnTo>
                      <a:pt x="203" y="21"/>
                    </a:lnTo>
                    <a:lnTo>
                      <a:pt x="203" y="19"/>
                    </a:lnTo>
                    <a:lnTo>
                      <a:pt x="203" y="18"/>
                    </a:lnTo>
                    <a:lnTo>
                      <a:pt x="204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4" y="14"/>
                    </a:lnTo>
                    <a:lnTo>
                      <a:pt x="204" y="13"/>
                    </a:lnTo>
                    <a:lnTo>
                      <a:pt x="204" y="11"/>
                    </a:lnTo>
                    <a:lnTo>
                      <a:pt x="205" y="11"/>
                    </a:lnTo>
                    <a:lnTo>
                      <a:pt x="205" y="10"/>
                    </a:lnTo>
                    <a:lnTo>
                      <a:pt x="206" y="9"/>
                    </a:lnTo>
                    <a:lnTo>
                      <a:pt x="206" y="9"/>
                    </a:lnTo>
                    <a:lnTo>
                      <a:pt x="208" y="9"/>
                    </a:lnTo>
                    <a:lnTo>
                      <a:pt x="208" y="10"/>
                    </a:lnTo>
                    <a:lnTo>
                      <a:pt x="209" y="10"/>
                    </a:lnTo>
                    <a:lnTo>
                      <a:pt x="210" y="10"/>
                    </a:lnTo>
                    <a:lnTo>
                      <a:pt x="211" y="10"/>
                    </a:lnTo>
                    <a:lnTo>
                      <a:pt x="212" y="10"/>
                    </a:lnTo>
                    <a:lnTo>
                      <a:pt x="213" y="11"/>
                    </a:lnTo>
                    <a:lnTo>
                      <a:pt x="214" y="11"/>
                    </a:lnTo>
                    <a:lnTo>
                      <a:pt x="216" y="10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7" y="8"/>
                    </a:lnTo>
                    <a:lnTo>
                      <a:pt x="217" y="7"/>
                    </a:lnTo>
                    <a:lnTo>
                      <a:pt x="216" y="6"/>
                    </a:lnTo>
                    <a:lnTo>
                      <a:pt x="216" y="5"/>
                    </a:lnTo>
                    <a:lnTo>
                      <a:pt x="217" y="4"/>
                    </a:lnTo>
                    <a:lnTo>
                      <a:pt x="217" y="2"/>
                    </a:lnTo>
                    <a:lnTo>
                      <a:pt x="218" y="1"/>
                    </a:lnTo>
                    <a:lnTo>
                      <a:pt x="219" y="1"/>
                    </a:lnTo>
                    <a:lnTo>
                      <a:pt x="219" y="0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1" name="Freeform 132"/>
              <p:cNvSpPr>
                <a:spLocks/>
              </p:cNvSpPr>
              <p:nvPr/>
            </p:nvSpPr>
            <p:spPr bwMode="auto">
              <a:xfrm>
                <a:off x="3594100" y="3227388"/>
                <a:ext cx="528638" cy="395288"/>
              </a:xfrm>
              <a:custGeom>
                <a:avLst/>
                <a:gdLst>
                  <a:gd name="T0" fmla="*/ 259 w 333"/>
                  <a:gd name="T1" fmla="*/ 11 h 249"/>
                  <a:gd name="T2" fmla="*/ 252 w 333"/>
                  <a:gd name="T3" fmla="*/ 16 h 249"/>
                  <a:gd name="T4" fmla="*/ 261 w 333"/>
                  <a:gd name="T5" fmla="*/ 21 h 249"/>
                  <a:gd name="T6" fmla="*/ 262 w 333"/>
                  <a:gd name="T7" fmla="*/ 27 h 249"/>
                  <a:gd name="T8" fmla="*/ 265 w 333"/>
                  <a:gd name="T9" fmla="*/ 34 h 249"/>
                  <a:gd name="T10" fmla="*/ 271 w 333"/>
                  <a:gd name="T11" fmla="*/ 41 h 249"/>
                  <a:gd name="T12" fmla="*/ 268 w 333"/>
                  <a:gd name="T13" fmla="*/ 45 h 249"/>
                  <a:gd name="T14" fmla="*/ 274 w 333"/>
                  <a:gd name="T15" fmla="*/ 51 h 249"/>
                  <a:gd name="T16" fmla="*/ 277 w 333"/>
                  <a:gd name="T17" fmla="*/ 59 h 249"/>
                  <a:gd name="T18" fmla="*/ 279 w 333"/>
                  <a:gd name="T19" fmla="*/ 66 h 249"/>
                  <a:gd name="T20" fmla="*/ 279 w 333"/>
                  <a:gd name="T21" fmla="*/ 71 h 249"/>
                  <a:gd name="T22" fmla="*/ 284 w 333"/>
                  <a:gd name="T23" fmla="*/ 77 h 249"/>
                  <a:gd name="T24" fmla="*/ 290 w 333"/>
                  <a:gd name="T25" fmla="*/ 84 h 249"/>
                  <a:gd name="T26" fmla="*/ 297 w 333"/>
                  <a:gd name="T27" fmla="*/ 84 h 249"/>
                  <a:gd name="T28" fmla="*/ 297 w 333"/>
                  <a:gd name="T29" fmla="*/ 92 h 249"/>
                  <a:gd name="T30" fmla="*/ 297 w 333"/>
                  <a:gd name="T31" fmla="*/ 96 h 249"/>
                  <a:gd name="T32" fmla="*/ 303 w 333"/>
                  <a:gd name="T33" fmla="*/ 103 h 249"/>
                  <a:gd name="T34" fmla="*/ 308 w 333"/>
                  <a:gd name="T35" fmla="*/ 109 h 249"/>
                  <a:gd name="T36" fmla="*/ 304 w 333"/>
                  <a:gd name="T37" fmla="*/ 116 h 249"/>
                  <a:gd name="T38" fmla="*/ 303 w 333"/>
                  <a:gd name="T39" fmla="*/ 123 h 249"/>
                  <a:gd name="T40" fmla="*/ 305 w 333"/>
                  <a:gd name="T41" fmla="*/ 133 h 249"/>
                  <a:gd name="T42" fmla="*/ 308 w 333"/>
                  <a:gd name="T43" fmla="*/ 140 h 249"/>
                  <a:gd name="T44" fmla="*/ 314 w 333"/>
                  <a:gd name="T45" fmla="*/ 148 h 249"/>
                  <a:gd name="T46" fmla="*/ 317 w 333"/>
                  <a:gd name="T47" fmla="*/ 155 h 249"/>
                  <a:gd name="T48" fmla="*/ 316 w 333"/>
                  <a:gd name="T49" fmla="*/ 164 h 249"/>
                  <a:gd name="T50" fmla="*/ 318 w 333"/>
                  <a:gd name="T51" fmla="*/ 172 h 249"/>
                  <a:gd name="T52" fmla="*/ 319 w 333"/>
                  <a:gd name="T53" fmla="*/ 180 h 249"/>
                  <a:gd name="T54" fmla="*/ 321 w 333"/>
                  <a:gd name="T55" fmla="*/ 188 h 249"/>
                  <a:gd name="T56" fmla="*/ 326 w 333"/>
                  <a:gd name="T57" fmla="*/ 196 h 249"/>
                  <a:gd name="T58" fmla="*/ 326 w 333"/>
                  <a:gd name="T59" fmla="*/ 204 h 249"/>
                  <a:gd name="T60" fmla="*/ 329 w 333"/>
                  <a:gd name="T61" fmla="*/ 209 h 249"/>
                  <a:gd name="T62" fmla="*/ 331 w 333"/>
                  <a:gd name="T63" fmla="*/ 216 h 249"/>
                  <a:gd name="T64" fmla="*/ 331 w 333"/>
                  <a:gd name="T65" fmla="*/ 226 h 249"/>
                  <a:gd name="T66" fmla="*/ 328 w 333"/>
                  <a:gd name="T67" fmla="*/ 229 h 249"/>
                  <a:gd name="T68" fmla="*/ 327 w 333"/>
                  <a:gd name="T69" fmla="*/ 237 h 249"/>
                  <a:gd name="T70" fmla="*/ 327 w 333"/>
                  <a:gd name="T71" fmla="*/ 246 h 249"/>
                  <a:gd name="T72" fmla="*/ 263 w 333"/>
                  <a:gd name="T73" fmla="*/ 248 h 249"/>
                  <a:gd name="T74" fmla="*/ 242 w 333"/>
                  <a:gd name="T75" fmla="*/ 248 h 249"/>
                  <a:gd name="T76" fmla="*/ 231 w 333"/>
                  <a:gd name="T77" fmla="*/ 248 h 249"/>
                  <a:gd name="T78" fmla="*/ 210 w 333"/>
                  <a:gd name="T79" fmla="*/ 248 h 249"/>
                  <a:gd name="T80" fmla="*/ 188 w 333"/>
                  <a:gd name="T81" fmla="*/ 248 h 249"/>
                  <a:gd name="T82" fmla="*/ 163 w 333"/>
                  <a:gd name="T83" fmla="*/ 248 h 249"/>
                  <a:gd name="T84" fmla="*/ 142 w 333"/>
                  <a:gd name="T85" fmla="*/ 248 h 249"/>
                  <a:gd name="T86" fmla="*/ 122 w 333"/>
                  <a:gd name="T87" fmla="*/ 248 h 249"/>
                  <a:gd name="T88" fmla="*/ 108 w 333"/>
                  <a:gd name="T89" fmla="*/ 248 h 249"/>
                  <a:gd name="T90" fmla="*/ 95 w 333"/>
                  <a:gd name="T91" fmla="*/ 248 h 249"/>
                  <a:gd name="T92" fmla="*/ 80 w 333"/>
                  <a:gd name="T93" fmla="*/ 248 h 249"/>
                  <a:gd name="T94" fmla="*/ 69 w 333"/>
                  <a:gd name="T95" fmla="*/ 248 h 249"/>
                  <a:gd name="T96" fmla="*/ 54 w 333"/>
                  <a:gd name="T97" fmla="*/ 248 h 249"/>
                  <a:gd name="T98" fmla="*/ 34 w 333"/>
                  <a:gd name="T99" fmla="*/ 248 h 249"/>
                  <a:gd name="T100" fmla="*/ 17 w 333"/>
                  <a:gd name="T101" fmla="*/ 248 h 249"/>
                  <a:gd name="T102" fmla="*/ 9 w 333"/>
                  <a:gd name="T103" fmla="*/ 180 h 249"/>
                  <a:gd name="T104" fmla="*/ 20 w 333"/>
                  <a:gd name="T105" fmla="*/ 125 h 249"/>
                  <a:gd name="T106" fmla="*/ 11 w 333"/>
                  <a:gd name="T107" fmla="*/ 83 h 249"/>
                  <a:gd name="T108" fmla="*/ 10 w 333"/>
                  <a:gd name="T109" fmla="*/ 68 h 249"/>
                  <a:gd name="T110" fmla="*/ 20 w 333"/>
                  <a:gd name="T111" fmla="*/ 46 h 249"/>
                  <a:gd name="T112" fmla="*/ 94 w 333"/>
                  <a:gd name="T113" fmla="*/ 23 h 249"/>
                  <a:gd name="T114" fmla="*/ 124 w 333"/>
                  <a:gd name="T115" fmla="*/ 8 h 249"/>
                  <a:gd name="T116" fmla="*/ 202 w 333"/>
                  <a:gd name="T117" fmla="*/ 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249">
                    <a:moveTo>
                      <a:pt x="256" y="2"/>
                    </a:moveTo>
                    <a:lnTo>
                      <a:pt x="257" y="3"/>
                    </a:lnTo>
                    <a:lnTo>
                      <a:pt x="258" y="4"/>
                    </a:lnTo>
                    <a:lnTo>
                      <a:pt x="259" y="6"/>
                    </a:lnTo>
                    <a:lnTo>
                      <a:pt x="259" y="7"/>
                    </a:lnTo>
                    <a:lnTo>
                      <a:pt x="259" y="8"/>
                    </a:lnTo>
                    <a:lnTo>
                      <a:pt x="259" y="9"/>
                    </a:lnTo>
                    <a:lnTo>
                      <a:pt x="259" y="10"/>
                    </a:lnTo>
                    <a:lnTo>
                      <a:pt x="259" y="11"/>
                    </a:lnTo>
                    <a:lnTo>
                      <a:pt x="259" y="12"/>
                    </a:lnTo>
                    <a:lnTo>
                      <a:pt x="258" y="12"/>
                    </a:lnTo>
                    <a:lnTo>
                      <a:pt x="258" y="13"/>
                    </a:lnTo>
                    <a:lnTo>
                      <a:pt x="257" y="13"/>
                    </a:lnTo>
                    <a:lnTo>
                      <a:pt x="257" y="15"/>
                    </a:lnTo>
                    <a:lnTo>
                      <a:pt x="256" y="15"/>
                    </a:lnTo>
                    <a:lnTo>
                      <a:pt x="254" y="15"/>
                    </a:lnTo>
                    <a:lnTo>
                      <a:pt x="253" y="15"/>
                    </a:lnTo>
                    <a:lnTo>
                      <a:pt x="252" y="16"/>
                    </a:lnTo>
                    <a:lnTo>
                      <a:pt x="253" y="16"/>
                    </a:lnTo>
                    <a:lnTo>
                      <a:pt x="254" y="16"/>
                    </a:lnTo>
                    <a:lnTo>
                      <a:pt x="254" y="17"/>
                    </a:lnTo>
                    <a:lnTo>
                      <a:pt x="256" y="17"/>
                    </a:lnTo>
                    <a:lnTo>
                      <a:pt x="257" y="18"/>
                    </a:lnTo>
                    <a:lnTo>
                      <a:pt x="257" y="19"/>
                    </a:lnTo>
                    <a:lnTo>
                      <a:pt x="258" y="19"/>
                    </a:lnTo>
                    <a:lnTo>
                      <a:pt x="260" y="20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60" y="23"/>
                    </a:lnTo>
                    <a:lnTo>
                      <a:pt x="259" y="23"/>
                    </a:lnTo>
                    <a:lnTo>
                      <a:pt x="259" y="24"/>
                    </a:lnTo>
                    <a:lnTo>
                      <a:pt x="259" y="25"/>
                    </a:lnTo>
                    <a:lnTo>
                      <a:pt x="260" y="25"/>
                    </a:lnTo>
                    <a:lnTo>
                      <a:pt x="260" y="26"/>
                    </a:lnTo>
                    <a:lnTo>
                      <a:pt x="261" y="26"/>
                    </a:lnTo>
                    <a:lnTo>
                      <a:pt x="262" y="27"/>
                    </a:lnTo>
                    <a:lnTo>
                      <a:pt x="262" y="28"/>
                    </a:lnTo>
                    <a:lnTo>
                      <a:pt x="263" y="28"/>
                    </a:lnTo>
                    <a:lnTo>
                      <a:pt x="262" y="29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3" y="32"/>
                    </a:lnTo>
                    <a:lnTo>
                      <a:pt x="263" y="33"/>
                    </a:lnTo>
                    <a:lnTo>
                      <a:pt x="263" y="34"/>
                    </a:lnTo>
                    <a:lnTo>
                      <a:pt x="265" y="34"/>
                    </a:lnTo>
                    <a:lnTo>
                      <a:pt x="266" y="34"/>
                    </a:lnTo>
                    <a:lnTo>
                      <a:pt x="266" y="35"/>
                    </a:lnTo>
                    <a:lnTo>
                      <a:pt x="266" y="36"/>
                    </a:lnTo>
                    <a:lnTo>
                      <a:pt x="267" y="37"/>
                    </a:lnTo>
                    <a:lnTo>
                      <a:pt x="268" y="38"/>
                    </a:lnTo>
                    <a:lnTo>
                      <a:pt x="269" y="38"/>
                    </a:lnTo>
                    <a:lnTo>
                      <a:pt x="270" y="38"/>
                    </a:lnTo>
                    <a:lnTo>
                      <a:pt x="271" y="40"/>
                    </a:lnTo>
                    <a:lnTo>
                      <a:pt x="271" y="41"/>
                    </a:lnTo>
                    <a:lnTo>
                      <a:pt x="270" y="41"/>
                    </a:lnTo>
                    <a:lnTo>
                      <a:pt x="270" y="42"/>
                    </a:lnTo>
                    <a:lnTo>
                      <a:pt x="269" y="42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68" y="43"/>
                    </a:lnTo>
                    <a:lnTo>
                      <a:pt x="268" y="44"/>
                    </a:lnTo>
                    <a:lnTo>
                      <a:pt x="267" y="44"/>
                    </a:lnTo>
                    <a:lnTo>
                      <a:pt x="268" y="45"/>
                    </a:lnTo>
                    <a:lnTo>
                      <a:pt x="268" y="46"/>
                    </a:lnTo>
                    <a:lnTo>
                      <a:pt x="268" y="47"/>
                    </a:lnTo>
                    <a:lnTo>
                      <a:pt x="268" y="49"/>
                    </a:lnTo>
                    <a:lnTo>
                      <a:pt x="268" y="50"/>
                    </a:lnTo>
                    <a:lnTo>
                      <a:pt x="269" y="50"/>
                    </a:lnTo>
                    <a:lnTo>
                      <a:pt x="270" y="50"/>
                    </a:lnTo>
                    <a:lnTo>
                      <a:pt x="271" y="51"/>
                    </a:lnTo>
                    <a:lnTo>
                      <a:pt x="273" y="51"/>
                    </a:lnTo>
                    <a:lnTo>
                      <a:pt x="274" y="51"/>
                    </a:lnTo>
                    <a:lnTo>
                      <a:pt x="274" y="52"/>
                    </a:lnTo>
                    <a:lnTo>
                      <a:pt x="275" y="53"/>
                    </a:lnTo>
                    <a:lnTo>
                      <a:pt x="276" y="53"/>
                    </a:lnTo>
                    <a:lnTo>
                      <a:pt x="276" y="54"/>
                    </a:lnTo>
                    <a:lnTo>
                      <a:pt x="277" y="54"/>
                    </a:lnTo>
                    <a:lnTo>
                      <a:pt x="277" y="55"/>
                    </a:lnTo>
                    <a:lnTo>
                      <a:pt x="277" y="57"/>
                    </a:lnTo>
                    <a:lnTo>
                      <a:pt x="277" y="58"/>
                    </a:lnTo>
                    <a:lnTo>
                      <a:pt x="277" y="59"/>
                    </a:lnTo>
                    <a:lnTo>
                      <a:pt x="278" y="59"/>
                    </a:lnTo>
                    <a:lnTo>
                      <a:pt x="279" y="59"/>
                    </a:lnTo>
                    <a:lnTo>
                      <a:pt x="279" y="60"/>
                    </a:lnTo>
                    <a:lnTo>
                      <a:pt x="279" y="61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8" y="65"/>
                    </a:lnTo>
                    <a:lnTo>
                      <a:pt x="279" y="66"/>
                    </a:lnTo>
                    <a:lnTo>
                      <a:pt x="280" y="67"/>
                    </a:lnTo>
                    <a:lnTo>
                      <a:pt x="279" y="67"/>
                    </a:lnTo>
                    <a:lnTo>
                      <a:pt x="279" y="68"/>
                    </a:lnTo>
                    <a:lnTo>
                      <a:pt x="278" y="68"/>
                    </a:lnTo>
                    <a:lnTo>
                      <a:pt x="277" y="69"/>
                    </a:lnTo>
                    <a:lnTo>
                      <a:pt x="277" y="69"/>
                    </a:lnTo>
                    <a:lnTo>
                      <a:pt x="278" y="69"/>
                    </a:lnTo>
                    <a:lnTo>
                      <a:pt x="279" y="70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0" y="72"/>
                    </a:lnTo>
                    <a:lnTo>
                      <a:pt x="280" y="74"/>
                    </a:lnTo>
                    <a:lnTo>
                      <a:pt x="282" y="74"/>
                    </a:lnTo>
                    <a:lnTo>
                      <a:pt x="283" y="74"/>
                    </a:lnTo>
                    <a:lnTo>
                      <a:pt x="283" y="75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7"/>
                    </a:lnTo>
                    <a:lnTo>
                      <a:pt x="285" y="78"/>
                    </a:lnTo>
                    <a:lnTo>
                      <a:pt x="285" y="79"/>
                    </a:lnTo>
                    <a:lnTo>
                      <a:pt x="285" y="80"/>
                    </a:lnTo>
                    <a:lnTo>
                      <a:pt x="285" y="82"/>
                    </a:lnTo>
                    <a:lnTo>
                      <a:pt x="285" y="83"/>
                    </a:lnTo>
                    <a:lnTo>
                      <a:pt x="286" y="83"/>
                    </a:lnTo>
                    <a:lnTo>
                      <a:pt x="287" y="83"/>
                    </a:lnTo>
                    <a:lnTo>
                      <a:pt x="288" y="84"/>
                    </a:lnTo>
                    <a:lnTo>
                      <a:pt x="290" y="84"/>
                    </a:lnTo>
                    <a:lnTo>
                      <a:pt x="291" y="84"/>
                    </a:lnTo>
                    <a:lnTo>
                      <a:pt x="292" y="84"/>
                    </a:lnTo>
                    <a:lnTo>
                      <a:pt x="292" y="84"/>
                    </a:lnTo>
                    <a:lnTo>
                      <a:pt x="293" y="83"/>
                    </a:lnTo>
                    <a:lnTo>
                      <a:pt x="294" y="83"/>
                    </a:lnTo>
                    <a:lnTo>
                      <a:pt x="295" y="83"/>
                    </a:lnTo>
                    <a:lnTo>
                      <a:pt x="296" y="83"/>
                    </a:lnTo>
                    <a:lnTo>
                      <a:pt x="296" y="84"/>
                    </a:lnTo>
                    <a:lnTo>
                      <a:pt x="297" y="84"/>
                    </a:lnTo>
                    <a:lnTo>
                      <a:pt x="297" y="85"/>
                    </a:lnTo>
                    <a:lnTo>
                      <a:pt x="299" y="85"/>
                    </a:lnTo>
                    <a:lnTo>
                      <a:pt x="300" y="85"/>
                    </a:lnTo>
                    <a:lnTo>
                      <a:pt x="300" y="86"/>
                    </a:lnTo>
                    <a:lnTo>
                      <a:pt x="300" y="87"/>
                    </a:lnTo>
                    <a:lnTo>
                      <a:pt x="300" y="88"/>
                    </a:lnTo>
                    <a:lnTo>
                      <a:pt x="300" y="89"/>
                    </a:lnTo>
                    <a:lnTo>
                      <a:pt x="299" y="91"/>
                    </a:lnTo>
                    <a:lnTo>
                      <a:pt x="297" y="92"/>
                    </a:lnTo>
                    <a:lnTo>
                      <a:pt x="296" y="92"/>
                    </a:lnTo>
                    <a:lnTo>
                      <a:pt x="295" y="92"/>
                    </a:lnTo>
                    <a:lnTo>
                      <a:pt x="295" y="93"/>
                    </a:lnTo>
                    <a:lnTo>
                      <a:pt x="294" y="94"/>
                    </a:lnTo>
                    <a:lnTo>
                      <a:pt x="295" y="94"/>
                    </a:lnTo>
                    <a:lnTo>
                      <a:pt x="296" y="94"/>
                    </a:lnTo>
                    <a:lnTo>
                      <a:pt x="296" y="95"/>
                    </a:lnTo>
                    <a:lnTo>
                      <a:pt x="296" y="96"/>
                    </a:lnTo>
                    <a:lnTo>
                      <a:pt x="297" y="96"/>
                    </a:lnTo>
                    <a:lnTo>
                      <a:pt x="299" y="96"/>
                    </a:lnTo>
                    <a:lnTo>
                      <a:pt x="300" y="97"/>
                    </a:lnTo>
                    <a:lnTo>
                      <a:pt x="301" y="97"/>
                    </a:lnTo>
                    <a:lnTo>
                      <a:pt x="302" y="97"/>
                    </a:lnTo>
                    <a:lnTo>
                      <a:pt x="302" y="99"/>
                    </a:lnTo>
                    <a:lnTo>
                      <a:pt x="302" y="100"/>
                    </a:lnTo>
                    <a:lnTo>
                      <a:pt x="303" y="101"/>
                    </a:lnTo>
                    <a:lnTo>
                      <a:pt x="303" y="102"/>
                    </a:lnTo>
                    <a:lnTo>
                      <a:pt x="303" y="103"/>
                    </a:lnTo>
                    <a:lnTo>
                      <a:pt x="304" y="103"/>
                    </a:lnTo>
                    <a:lnTo>
                      <a:pt x="305" y="103"/>
                    </a:lnTo>
                    <a:lnTo>
                      <a:pt x="307" y="104"/>
                    </a:lnTo>
                    <a:lnTo>
                      <a:pt x="308" y="104"/>
                    </a:lnTo>
                    <a:lnTo>
                      <a:pt x="308" y="105"/>
                    </a:lnTo>
                    <a:lnTo>
                      <a:pt x="308" y="106"/>
                    </a:lnTo>
                    <a:lnTo>
                      <a:pt x="309" y="108"/>
                    </a:lnTo>
                    <a:lnTo>
                      <a:pt x="309" y="109"/>
                    </a:lnTo>
                    <a:lnTo>
                      <a:pt x="308" y="109"/>
                    </a:lnTo>
                    <a:lnTo>
                      <a:pt x="308" y="110"/>
                    </a:lnTo>
                    <a:lnTo>
                      <a:pt x="307" y="110"/>
                    </a:lnTo>
                    <a:lnTo>
                      <a:pt x="305" y="111"/>
                    </a:lnTo>
                    <a:lnTo>
                      <a:pt x="305" y="112"/>
                    </a:lnTo>
                    <a:lnTo>
                      <a:pt x="305" y="113"/>
                    </a:lnTo>
                    <a:lnTo>
                      <a:pt x="305" y="114"/>
                    </a:lnTo>
                    <a:lnTo>
                      <a:pt x="304" y="114"/>
                    </a:lnTo>
                    <a:lnTo>
                      <a:pt x="303" y="116"/>
                    </a:lnTo>
                    <a:lnTo>
                      <a:pt x="304" y="116"/>
                    </a:lnTo>
                    <a:lnTo>
                      <a:pt x="303" y="117"/>
                    </a:lnTo>
                    <a:lnTo>
                      <a:pt x="302" y="117"/>
                    </a:lnTo>
                    <a:lnTo>
                      <a:pt x="303" y="118"/>
                    </a:lnTo>
                    <a:lnTo>
                      <a:pt x="303" y="119"/>
                    </a:lnTo>
                    <a:lnTo>
                      <a:pt x="303" y="120"/>
                    </a:lnTo>
                    <a:lnTo>
                      <a:pt x="302" y="121"/>
                    </a:lnTo>
                    <a:lnTo>
                      <a:pt x="302" y="122"/>
                    </a:lnTo>
                    <a:lnTo>
                      <a:pt x="303" y="122"/>
                    </a:lnTo>
                    <a:lnTo>
                      <a:pt x="303" y="123"/>
                    </a:lnTo>
                    <a:lnTo>
                      <a:pt x="304" y="123"/>
                    </a:lnTo>
                    <a:lnTo>
                      <a:pt x="304" y="125"/>
                    </a:lnTo>
                    <a:lnTo>
                      <a:pt x="304" y="126"/>
                    </a:lnTo>
                    <a:lnTo>
                      <a:pt x="304" y="127"/>
                    </a:lnTo>
                    <a:lnTo>
                      <a:pt x="304" y="128"/>
                    </a:lnTo>
                    <a:lnTo>
                      <a:pt x="304" y="129"/>
                    </a:lnTo>
                    <a:lnTo>
                      <a:pt x="305" y="130"/>
                    </a:lnTo>
                    <a:lnTo>
                      <a:pt x="305" y="131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7" y="134"/>
                    </a:lnTo>
                    <a:lnTo>
                      <a:pt x="307" y="135"/>
                    </a:lnTo>
                    <a:lnTo>
                      <a:pt x="307" y="136"/>
                    </a:lnTo>
                    <a:lnTo>
                      <a:pt x="307" y="137"/>
                    </a:lnTo>
                    <a:lnTo>
                      <a:pt x="307" y="138"/>
                    </a:lnTo>
                    <a:lnTo>
                      <a:pt x="307" y="139"/>
                    </a:lnTo>
                    <a:lnTo>
                      <a:pt x="308" y="139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0" y="142"/>
                    </a:lnTo>
                    <a:lnTo>
                      <a:pt x="310" y="143"/>
                    </a:lnTo>
                    <a:lnTo>
                      <a:pt x="311" y="143"/>
                    </a:lnTo>
                    <a:lnTo>
                      <a:pt x="312" y="144"/>
                    </a:lnTo>
                    <a:lnTo>
                      <a:pt x="313" y="145"/>
                    </a:lnTo>
                    <a:lnTo>
                      <a:pt x="314" y="146"/>
                    </a:lnTo>
                    <a:lnTo>
                      <a:pt x="314" y="147"/>
                    </a:lnTo>
                    <a:lnTo>
                      <a:pt x="314" y="148"/>
                    </a:lnTo>
                    <a:lnTo>
                      <a:pt x="316" y="148"/>
                    </a:lnTo>
                    <a:lnTo>
                      <a:pt x="316" y="150"/>
                    </a:lnTo>
                    <a:lnTo>
                      <a:pt x="317" y="150"/>
                    </a:lnTo>
                    <a:lnTo>
                      <a:pt x="317" y="151"/>
                    </a:lnTo>
                    <a:lnTo>
                      <a:pt x="317" y="151"/>
                    </a:lnTo>
                    <a:lnTo>
                      <a:pt x="317" y="152"/>
                    </a:lnTo>
                    <a:lnTo>
                      <a:pt x="317" y="153"/>
                    </a:lnTo>
                    <a:lnTo>
                      <a:pt x="317" y="154"/>
                    </a:lnTo>
                    <a:lnTo>
                      <a:pt x="317" y="155"/>
                    </a:lnTo>
                    <a:lnTo>
                      <a:pt x="316" y="155"/>
                    </a:lnTo>
                    <a:lnTo>
                      <a:pt x="314" y="156"/>
                    </a:lnTo>
                    <a:lnTo>
                      <a:pt x="314" y="157"/>
                    </a:lnTo>
                    <a:lnTo>
                      <a:pt x="314" y="159"/>
                    </a:lnTo>
                    <a:lnTo>
                      <a:pt x="314" y="160"/>
                    </a:lnTo>
                    <a:lnTo>
                      <a:pt x="314" y="161"/>
                    </a:lnTo>
                    <a:lnTo>
                      <a:pt x="316" y="162"/>
                    </a:lnTo>
                    <a:lnTo>
                      <a:pt x="316" y="163"/>
                    </a:lnTo>
                    <a:lnTo>
                      <a:pt x="316" y="164"/>
                    </a:lnTo>
                    <a:lnTo>
                      <a:pt x="316" y="165"/>
                    </a:lnTo>
                    <a:lnTo>
                      <a:pt x="316" y="167"/>
                    </a:lnTo>
                    <a:lnTo>
                      <a:pt x="316" y="168"/>
                    </a:lnTo>
                    <a:lnTo>
                      <a:pt x="316" y="169"/>
                    </a:lnTo>
                    <a:lnTo>
                      <a:pt x="316" y="170"/>
                    </a:lnTo>
                    <a:lnTo>
                      <a:pt x="316" y="171"/>
                    </a:lnTo>
                    <a:lnTo>
                      <a:pt x="317" y="171"/>
                    </a:lnTo>
                    <a:lnTo>
                      <a:pt x="318" y="171"/>
                    </a:lnTo>
                    <a:lnTo>
                      <a:pt x="318" y="172"/>
                    </a:lnTo>
                    <a:lnTo>
                      <a:pt x="319" y="172"/>
                    </a:lnTo>
                    <a:lnTo>
                      <a:pt x="319" y="173"/>
                    </a:lnTo>
                    <a:lnTo>
                      <a:pt x="319" y="175"/>
                    </a:lnTo>
                    <a:lnTo>
                      <a:pt x="319" y="176"/>
                    </a:lnTo>
                    <a:lnTo>
                      <a:pt x="319" y="177"/>
                    </a:lnTo>
                    <a:lnTo>
                      <a:pt x="319" y="178"/>
                    </a:lnTo>
                    <a:lnTo>
                      <a:pt x="319" y="178"/>
                    </a:lnTo>
                    <a:lnTo>
                      <a:pt x="319" y="179"/>
                    </a:lnTo>
                    <a:lnTo>
                      <a:pt x="319" y="180"/>
                    </a:lnTo>
                    <a:lnTo>
                      <a:pt x="319" y="180"/>
                    </a:lnTo>
                    <a:lnTo>
                      <a:pt x="319" y="181"/>
                    </a:lnTo>
                    <a:lnTo>
                      <a:pt x="319" y="182"/>
                    </a:lnTo>
                    <a:lnTo>
                      <a:pt x="319" y="184"/>
                    </a:lnTo>
                    <a:lnTo>
                      <a:pt x="320" y="184"/>
                    </a:lnTo>
                    <a:lnTo>
                      <a:pt x="320" y="185"/>
                    </a:lnTo>
                    <a:lnTo>
                      <a:pt x="320" y="186"/>
                    </a:lnTo>
                    <a:lnTo>
                      <a:pt x="321" y="187"/>
                    </a:lnTo>
                    <a:lnTo>
                      <a:pt x="321" y="188"/>
                    </a:lnTo>
                    <a:lnTo>
                      <a:pt x="321" y="189"/>
                    </a:lnTo>
                    <a:lnTo>
                      <a:pt x="321" y="190"/>
                    </a:lnTo>
                    <a:lnTo>
                      <a:pt x="321" y="192"/>
                    </a:lnTo>
                    <a:lnTo>
                      <a:pt x="322" y="193"/>
                    </a:lnTo>
                    <a:lnTo>
                      <a:pt x="323" y="193"/>
                    </a:lnTo>
                    <a:lnTo>
                      <a:pt x="325" y="194"/>
                    </a:lnTo>
                    <a:lnTo>
                      <a:pt x="326" y="194"/>
                    </a:lnTo>
                    <a:lnTo>
                      <a:pt x="326" y="195"/>
                    </a:lnTo>
                    <a:lnTo>
                      <a:pt x="326" y="196"/>
                    </a:lnTo>
                    <a:lnTo>
                      <a:pt x="327" y="197"/>
                    </a:lnTo>
                    <a:lnTo>
                      <a:pt x="328" y="198"/>
                    </a:lnTo>
                    <a:lnTo>
                      <a:pt x="328" y="199"/>
                    </a:lnTo>
                    <a:lnTo>
                      <a:pt x="328" y="201"/>
                    </a:lnTo>
                    <a:lnTo>
                      <a:pt x="327" y="201"/>
                    </a:lnTo>
                    <a:lnTo>
                      <a:pt x="326" y="201"/>
                    </a:lnTo>
                    <a:lnTo>
                      <a:pt x="326" y="202"/>
                    </a:lnTo>
                    <a:lnTo>
                      <a:pt x="326" y="203"/>
                    </a:lnTo>
                    <a:lnTo>
                      <a:pt x="326" y="204"/>
                    </a:lnTo>
                    <a:lnTo>
                      <a:pt x="325" y="204"/>
                    </a:lnTo>
                    <a:lnTo>
                      <a:pt x="325" y="205"/>
                    </a:lnTo>
                    <a:lnTo>
                      <a:pt x="325" y="205"/>
                    </a:lnTo>
                    <a:lnTo>
                      <a:pt x="326" y="205"/>
                    </a:lnTo>
                    <a:lnTo>
                      <a:pt x="327" y="206"/>
                    </a:lnTo>
                    <a:lnTo>
                      <a:pt x="327" y="207"/>
                    </a:lnTo>
                    <a:lnTo>
                      <a:pt x="328" y="207"/>
                    </a:lnTo>
                    <a:lnTo>
                      <a:pt x="329" y="207"/>
                    </a:lnTo>
                    <a:lnTo>
                      <a:pt x="329" y="209"/>
                    </a:lnTo>
                    <a:lnTo>
                      <a:pt x="330" y="209"/>
                    </a:lnTo>
                    <a:lnTo>
                      <a:pt x="331" y="209"/>
                    </a:lnTo>
                    <a:lnTo>
                      <a:pt x="331" y="210"/>
                    </a:lnTo>
                    <a:lnTo>
                      <a:pt x="331" y="211"/>
                    </a:lnTo>
                    <a:lnTo>
                      <a:pt x="331" y="212"/>
                    </a:lnTo>
                    <a:lnTo>
                      <a:pt x="333" y="213"/>
                    </a:lnTo>
                    <a:lnTo>
                      <a:pt x="331" y="214"/>
                    </a:lnTo>
                    <a:lnTo>
                      <a:pt x="331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1" y="219"/>
                    </a:lnTo>
                    <a:lnTo>
                      <a:pt x="331" y="220"/>
                    </a:lnTo>
                    <a:lnTo>
                      <a:pt x="333" y="221"/>
                    </a:lnTo>
                    <a:lnTo>
                      <a:pt x="333" y="222"/>
                    </a:lnTo>
                    <a:lnTo>
                      <a:pt x="333" y="223"/>
                    </a:lnTo>
                    <a:lnTo>
                      <a:pt x="331" y="223"/>
                    </a:lnTo>
                    <a:lnTo>
                      <a:pt x="331" y="224"/>
                    </a:lnTo>
                    <a:lnTo>
                      <a:pt x="331" y="226"/>
                    </a:lnTo>
                    <a:lnTo>
                      <a:pt x="333" y="227"/>
                    </a:lnTo>
                    <a:lnTo>
                      <a:pt x="333" y="228"/>
                    </a:lnTo>
                    <a:lnTo>
                      <a:pt x="333" y="229"/>
                    </a:lnTo>
                    <a:lnTo>
                      <a:pt x="331" y="229"/>
                    </a:lnTo>
                    <a:lnTo>
                      <a:pt x="330" y="229"/>
                    </a:lnTo>
                    <a:lnTo>
                      <a:pt x="330" y="228"/>
                    </a:lnTo>
                    <a:lnTo>
                      <a:pt x="329" y="228"/>
                    </a:lnTo>
                    <a:lnTo>
                      <a:pt x="329" y="229"/>
                    </a:lnTo>
                    <a:lnTo>
                      <a:pt x="328" y="229"/>
                    </a:lnTo>
                    <a:lnTo>
                      <a:pt x="328" y="230"/>
                    </a:lnTo>
                    <a:lnTo>
                      <a:pt x="327" y="230"/>
                    </a:lnTo>
                    <a:lnTo>
                      <a:pt x="327" y="231"/>
                    </a:lnTo>
                    <a:lnTo>
                      <a:pt x="327" y="232"/>
                    </a:lnTo>
                    <a:lnTo>
                      <a:pt x="328" y="232"/>
                    </a:lnTo>
                    <a:lnTo>
                      <a:pt x="328" y="233"/>
                    </a:lnTo>
                    <a:lnTo>
                      <a:pt x="328" y="235"/>
                    </a:lnTo>
                    <a:lnTo>
                      <a:pt x="328" y="236"/>
                    </a:lnTo>
                    <a:lnTo>
                      <a:pt x="327" y="237"/>
                    </a:lnTo>
                    <a:lnTo>
                      <a:pt x="328" y="238"/>
                    </a:lnTo>
                    <a:lnTo>
                      <a:pt x="328" y="239"/>
                    </a:lnTo>
                    <a:lnTo>
                      <a:pt x="329" y="239"/>
                    </a:lnTo>
                    <a:lnTo>
                      <a:pt x="329" y="240"/>
                    </a:lnTo>
                    <a:lnTo>
                      <a:pt x="328" y="240"/>
                    </a:lnTo>
                    <a:lnTo>
                      <a:pt x="327" y="241"/>
                    </a:lnTo>
                    <a:lnTo>
                      <a:pt x="327" y="243"/>
                    </a:lnTo>
                    <a:lnTo>
                      <a:pt x="327" y="244"/>
                    </a:lnTo>
                    <a:lnTo>
                      <a:pt x="327" y="246"/>
                    </a:lnTo>
                    <a:lnTo>
                      <a:pt x="327" y="249"/>
                    </a:lnTo>
                    <a:lnTo>
                      <a:pt x="294" y="248"/>
                    </a:lnTo>
                    <a:lnTo>
                      <a:pt x="288" y="248"/>
                    </a:lnTo>
                    <a:lnTo>
                      <a:pt x="286" y="248"/>
                    </a:lnTo>
                    <a:lnTo>
                      <a:pt x="279" y="248"/>
                    </a:lnTo>
                    <a:lnTo>
                      <a:pt x="277" y="248"/>
                    </a:lnTo>
                    <a:lnTo>
                      <a:pt x="273" y="248"/>
                    </a:lnTo>
                    <a:lnTo>
                      <a:pt x="268" y="248"/>
                    </a:lnTo>
                    <a:lnTo>
                      <a:pt x="263" y="248"/>
                    </a:lnTo>
                    <a:lnTo>
                      <a:pt x="259" y="248"/>
                    </a:lnTo>
                    <a:lnTo>
                      <a:pt x="258" y="248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1" y="248"/>
                    </a:lnTo>
                    <a:lnTo>
                      <a:pt x="249" y="248"/>
                    </a:lnTo>
                    <a:lnTo>
                      <a:pt x="247" y="248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48"/>
                    </a:lnTo>
                    <a:lnTo>
                      <a:pt x="237" y="248"/>
                    </a:lnTo>
                    <a:lnTo>
                      <a:pt x="236" y="248"/>
                    </a:lnTo>
                    <a:lnTo>
                      <a:pt x="236" y="247"/>
                    </a:lnTo>
                    <a:lnTo>
                      <a:pt x="235" y="247"/>
                    </a:lnTo>
                    <a:lnTo>
                      <a:pt x="233" y="247"/>
                    </a:lnTo>
                    <a:lnTo>
                      <a:pt x="232" y="247"/>
                    </a:lnTo>
                    <a:lnTo>
                      <a:pt x="231" y="248"/>
                    </a:lnTo>
                    <a:lnTo>
                      <a:pt x="228" y="248"/>
                    </a:lnTo>
                    <a:lnTo>
                      <a:pt x="226" y="248"/>
                    </a:lnTo>
                    <a:lnTo>
                      <a:pt x="225" y="248"/>
                    </a:lnTo>
                    <a:lnTo>
                      <a:pt x="224" y="248"/>
                    </a:lnTo>
                    <a:lnTo>
                      <a:pt x="223" y="248"/>
                    </a:lnTo>
                    <a:lnTo>
                      <a:pt x="219" y="248"/>
                    </a:lnTo>
                    <a:lnTo>
                      <a:pt x="215" y="248"/>
                    </a:lnTo>
                    <a:lnTo>
                      <a:pt x="213" y="248"/>
                    </a:lnTo>
                    <a:lnTo>
                      <a:pt x="210" y="248"/>
                    </a:lnTo>
                    <a:lnTo>
                      <a:pt x="209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199" y="248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3" y="248"/>
                    </a:lnTo>
                    <a:lnTo>
                      <a:pt x="188" y="248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5" y="248"/>
                    </a:lnTo>
                    <a:lnTo>
                      <a:pt x="174" y="248"/>
                    </a:lnTo>
                    <a:lnTo>
                      <a:pt x="173" y="248"/>
                    </a:lnTo>
                    <a:lnTo>
                      <a:pt x="172" y="248"/>
                    </a:lnTo>
                    <a:lnTo>
                      <a:pt x="171" y="248"/>
                    </a:lnTo>
                    <a:lnTo>
                      <a:pt x="170" y="248"/>
                    </a:lnTo>
                    <a:lnTo>
                      <a:pt x="163" y="248"/>
                    </a:lnTo>
                    <a:lnTo>
                      <a:pt x="162" y="248"/>
                    </a:lnTo>
                    <a:lnTo>
                      <a:pt x="160" y="248"/>
                    </a:lnTo>
                    <a:lnTo>
                      <a:pt x="156" y="248"/>
                    </a:lnTo>
                    <a:lnTo>
                      <a:pt x="155" y="248"/>
                    </a:lnTo>
                    <a:lnTo>
                      <a:pt x="154" y="248"/>
                    </a:lnTo>
                    <a:lnTo>
                      <a:pt x="150" y="248"/>
                    </a:lnTo>
                    <a:lnTo>
                      <a:pt x="149" y="248"/>
                    </a:lnTo>
                    <a:lnTo>
                      <a:pt x="147" y="248"/>
                    </a:lnTo>
                    <a:lnTo>
                      <a:pt x="142" y="248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4" y="248"/>
                    </a:lnTo>
                    <a:lnTo>
                      <a:pt x="133" y="248"/>
                    </a:lnTo>
                    <a:lnTo>
                      <a:pt x="131" y="248"/>
                    </a:lnTo>
                    <a:lnTo>
                      <a:pt x="128" y="248"/>
                    </a:lnTo>
                    <a:lnTo>
                      <a:pt x="125" y="248"/>
                    </a:lnTo>
                    <a:lnTo>
                      <a:pt x="124" y="248"/>
                    </a:lnTo>
                    <a:lnTo>
                      <a:pt x="122" y="248"/>
                    </a:lnTo>
                    <a:lnTo>
                      <a:pt x="121" y="248"/>
                    </a:lnTo>
                    <a:lnTo>
                      <a:pt x="120" y="248"/>
                    </a:lnTo>
                    <a:lnTo>
                      <a:pt x="119" y="248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4" y="248"/>
                    </a:lnTo>
                    <a:lnTo>
                      <a:pt x="111" y="248"/>
                    </a:lnTo>
                    <a:lnTo>
                      <a:pt x="110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8"/>
                    </a:lnTo>
                    <a:lnTo>
                      <a:pt x="105" y="248"/>
                    </a:lnTo>
                    <a:lnTo>
                      <a:pt x="104" y="248"/>
                    </a:lnTo>
                    <a:lnTo>
                      <a:pt x="102" y="248"/>
                    </a:lnTo>
                    <a:lnTo>
                      <a:pt x="100" y="248"/>
                    </a:lnTo>
                    <a:lnTo>
                      <a:pt x="99" y="248"/>
                    </a:lnTo>
                    <a:lnTo>
                      <a:pt x="97" y="248"/>
                    </a:lnTo>
                    <a:lnTo>
                      <a:pt x="95" y="248"/>
                    </a:lnTo>
                    <a:lnTo>
                      <a:pt x="93" y="248"/>
                    </a:lnTo>
                    <a:lnTo>
                      <a:pt x="90" y="248"/>
                    </a:lnTo>
                    <a:lnTo>
                      <a:pt x="89" y="248"/>
                    </a:lnTo>
                    <a:lnTo>
                      <a:pt x="87" y="248"/>
                    </a:lnTo>
                    <a:lnTo>
                      <a:pt x="85" y="248"/>
                    </a:lnTo>
                    <a:lnTo>
                      <a:pt x="83" y="248"/>
                    </a:lnTo>
                    <a:lnTo>
                      <a:pt x="82" y="248"/>
                    </a:lnTo>
                    <a:lnTo>
                      <a:pt x="81" y="248"/>
                    </a:lnTo>
                    <a:lnTo>
                      <a:pt x="80" y="248"/>
                    </a:lnTo>
                    <a:lnTo>
                      <a:pt x="79" y="248"/>
                    </a:lnTo>
                    <a:lnTo>
                      <a:pt x="78" y="248"/>
                    </a:lnTo>
                    <a:lnTo>
                      <a:pt x="76" y="248"/>
                    </a:lnTo>
                    <a:lnTo>
                      <a:pt x="74" y="248"/>
                    </a:lnTo>
                    <a:lnTo>
                      <a:pt x="73" y="248"/>
                    </a:lnTo>
                    <a:lnTo>
                      <a:pt x="72" y="248"/>
                    </a:lnTo>
                    <a:lnTo>
                      <a:pt x="71" y="248"/>
                    </a:lnTo>
                    <a:lnTo>
                      <a:pt x="70" y="248"/>
                    </a:lnTo>
                    <a:lnTo>
                      <a:pt x="69" y="248"/>
                    </a:lnTo>
                    <a:lnTo>
                      <a:pt x="68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0" y="248"/>
                    </a:lnTo>
                    <a:lnTo>
                      <a:pt x="59" y="248"/>
                    </a:lnTo>
                    <a:lnTo>
                      <a:pt x="57" y="248"/>
                    </a:lnTo>
                    <a:lnTo>
                      <a:pt x="54" y="248"/>
                    </a:lnTo>
                    <a:lnTo>
                      <a:pt x="53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46" y="248"/>
                    </a:lnTo>
                    <a:lnTo>
                      <a:pt x="46" y="248"/>
                    </a:lnTo>
                    <a:lnTo>
                      <a:pt x="43" y="248"/>
                    </a:lnTo>
                    <a:lnTo>
                      <a:pt x="39" y="248"/>
                    </a:lnTo>
                    <a:lnTo>
                      <a:pt x="37" y="248"/>
                    </a:lnTo>
                    <a:lnTo>
                      <a:pt x="34" y="248"/>
                    </a:lnTo>
                    <a:lnTo>
                      <a:pt x="33" y="248"/>
                    </a:lnTo>
                    <a:lnTo>
                      <a:pt x="31" y="248"/>
                    </a:lnTo>
                    <a:lnTo>
                      <a:pt x="29" y="248"/>
                    </a:lnTo>
                    <a:lnTo>
                      <a:pt x="27" y="248"/>
                    </a:lnTo>
                    <a:lnTo>
                      <a:pt x="26" y="248"/>
                    </a:lnTo>
                    <a:lnTo>
                      <a:pt x="23" y="248"/>
                    </a:lnTo>
                    <a:lnTo>
                      <a:pt x="21" y="248"/>
                    </a:lnTo>
                    <a:lnTo>
                      <a:pt x="19" y="248"/>
                    </a:lnTo>
                    <a:lnTo>
                      <a:pt x="17" y="248"/>
                    </a:lnTo>
                    <a:lnTo>
                      <a:pt x="13" y="248"/>
                    </a:lnTo>
                    <a:lnTo>
                      <a:pt x="11" y="248"/>
                    </a:lnTo>
                    <a:lnTo>
                      <a:pt x="10" y="248"/>
                    </a:lnTo>
                    <a:lnTo>
                      <a:pt x="9" y="248"/>
                    </a:lnTo>
                    <a:lnTo>
                      <a:pt x="9" y="194"/>
                    </a:lnTo>
                    <a:lnTo>
                      <a:pt x="9" y="193"/>
                    </a:lnTo>
                    <a:lnTo>
                      <a:pt x="9" y="186"/>
                    </a:lnTo>
                    <a:lnTo>
                      <a:pt x="9" y="185"/>
                    </a:lnTo>
                    <a:lnTo>
                      <a:pt x="9" y="180"/>
                    </a:lnTo>
                    <a:lnTo>
                      <a:pt x="9" y="178"/>
                    </a:lnTo>
                    <a:lnTo>
                      <a:pt x="9" y="177"/>
                    </a:lnTo>
                    <a:lnTo>
                      <a:pt x="9" y="173"/>
                    </a:lnTo>
                    <a:lnTo>
                      <a:pt x="9" y="169"/>
                    </a:lnTo>
                    <a:lnTo>
                      <a:pt x="9" y="163"/>
                    </a:lnTo>
                    <a:lnTo>
                      <a:pt x="9" y="159"/>
                    </a:lnTo>
                    <a:lnTo>
                      <a:pt x="10" y="159"/>
                    </a:lnTo>
                    <a:lnTo>
                      <a:pt x="11" y="123"/>
                    </a:lnTo>
                    <a:lnTo>
                      <a:pt x="20" y="125"/>
                    </a:lnTo>
                    <a:lnTo>
                      <a:pt x="21" y="110"/>
                    </a:lnTo>
                    <a:lnTo>
                      <a:pt x="21" y="10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1" y="91"/>
                    </a:lnTo>
                    <a:lnTo>
                      <a:pt x="11" y="87"/>
                    </a:lnTo>
                    <a:lnTo>
                      <a:pt x="11" y="86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1" y="82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7"/>
                    </a:lnTo>
                    <a:lnTo>
                      <a:pt x="11" y="76"/>
                    </a:lnTo>
                    <a:lnTo>
                      <a:pt x="11" y="75"/>
                    </a:lnTo>
                    <a:lnTo>
                      <a:pt x="11" y="68"/>
                    </a:lnTo>
                    <a:lnTo>
                      <a:pt x="10" y="68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19" y="47"/>
                    </a:lnTo>
                    <a:lnTo>
                      <a:pt x="20" y="46"/>
                    </a:lnTo>
                    <a:lnTo>
                      <a:pt x="22" y="44"/>
                    </a:lnTo>
                    <a:lnTo>
                      <a:pt x="23" y="44"/>
                    </a:lnTo>
                    <a:lnTo>
                      <a:pt x="30" y="45"/>
                    </a:lnTo>
                    <a:lnTo>
                      <a:pt x="56" y="45"/>
                    </a:lnTo>
                    <a:lnTo>
                      <a:pt x="56" y="33"/>
                    </a:lnTo>
                    <a:lnTo>
                      <a:pt x="57" y="23"/>
                    </a:lnTo>
                    <a:lnTo>
                      <a:pt x="73" y="23"/>
                    </a:lnTo>
                    <a:lnTo>
                      <a:pt x="83" y="23"/>
                    </a:lnTo>
                    <a:lnTo>
                      <a:pt x="94" y="23"/>
                    </a:lnTo>
                    <a:lnTo>
                      <a:pt x="102" y="23"/>
                    </a:lnTo>
                    <a:lnTo>
                      <a:pt x="112" y="24"/>
                    </a:lnTo>
                    <a:lnTo>
                      <a:pt x="117" y="24"/>
                    </a:lnTo>
                    <a:lnTo>
                      <a:pt x="123" y="24"/>
                    </a:lnTo>
                    <a:lnTo>
                      <a:pt x="124" y="24"/>
                    </a:lnTo>
                    <a:lnTo>
                      <a:pt x="124" y="21"/>
                    </a:lnTo>
                    <a:lnTo>
                      <a:pt x="124" y="20"/>
                    </a:lnTo>
                    <a:lnTo>
                      <a:pt x="124" y="10"/>
                    </a:lnTo>
                    <a:lnTo>
                      <a:pt x="124" y="8"/>
                    </a:lnTo>
                    <a:lnTo>
                      <a:pt x="124" y="6"/>
                    </a:lnTo>
                    <a:lnTo>
                      <a:pt x="124" y="2"/>
                    </a:lnTo>
                    <a:lnTo>
                      <a:pt x="128" y="2"/>
                    </a:lnTo>
                    <a:lnTo>
                      <a:pt x="133" y="2"/>
                    </a:lnTo>
                    <a:lnTo>
                      <a:pt x="134" y="2"/>
                    </a:lnTo>
                    <a:lnTo>
                      <a:pt x="165" y="2"/>
                    </a:lnTo>
                    <a:lnTo>
                      <a:pt x="180" y="2"/>
                    </a:lnTo>
                    <a:lnTo>
                      <a:pt x="198" y="2"/>
                    </a:lnTo>
                    <a:lnTo>
                      <a:pt x="202" y="2"/>
                    </a:lnTo>
                    <a:lnTo>
                      <a:pt x="213" y="2"/>
                    </a:lnTo>
                    <a:lnTo>
                      <a:pt x="213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53" y="0"/>
                    </a:lnTo>
                    <a:lnTo>
                      <a:pt x="254" y="1"/>
                    </a:lnTo>
                    <a:lnTo>
                      <a:pt x="254" y="2"/>
                    </a:lnTo>
                    <a:lnTo>
                      <a:pt x="25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2" name="Freeform 143"/>
              <p:cNvSpPr>
                <a:spLocks noEditPoints="1"/>
              </p:cNvSpPr>
              <p:nvPr/>
            </p:nvSpPr>
            <p:spPr bwMode="auto">
              <a:xfrm>
                <a:off x="4249738" y="4543425"/>
                <a:ext cx="501650" cy="382588"/>
              </a:xfrm>
              <a:custGeom>
                <a:avLst/>
                <a:gdLst>
                  <a:gd name="T0" fmla="*/ 74 w 316"/>
                  <a:gd name="T1" fmla="*/ 181 h 241"/>
                  <a:gd name="T2" fmla="*/ 80 w 316"/>
                  <a:gd name="T3" fmla="*/ 182 h 241"/>
                  <a:gd name="T4" fmla="*/ 78 w 316"/>
                  <a:gd name="T5" fmla="*/ 179 h 241"/>
                  <a:gd name="T6" fmla="*/ 113 w 316"/>
                  <a:gd name="T7" fmla="*/ 18 h 241"/>
                  <a:gd name="T8" fmla="*/ 155 w 316"/>
                  <a:gd name="T9" fmla="*/ 19 h 241"/>
                  <a:gd name="T10" fmla="*/ 174 w 316"/>
                  <a:gd name="T11" fmla="*/ 18 h 241"/>
                  <a:gd name="T12" fmla="*/ 203 w 316"/>
                  <a:gd name="T13" fmla="*/ 18 h 241"/>
                  <a:gd name="T14" fmla="*/ 225 w 316"/>
                  <a:gd name="T15" fmla="*/ 19 h 241"/>
                  <a:gd name="T16" fmla="*/ 254 w 316"/>
                  <a:gd name="T17" fmla="*/ 18 h 241"/>
                  <a:gd name="T18" fmla="*/ 292 w 316"/>
                  <a:gd name="T19" fmla="*/ 18 h 241"/>
                  <a:gd name="T20" fmla="*/ 315 w 316"/>
                  <a:gd name="T21" fmla="*/ 54 h 241"/>
                  <a:gd name="T22" fmla="*/ 312 w 316"/>
                  <a:gd name="T23" fmla="*/ 193 h 241"/>
                  <a:gd name="T24" fmla="*/ 311 w 316"/>
                  <a:gd name="T25" fmla="*/ 212 h 241"/>
                  <a:gd name="T26" fmla="*/ 256 w 316"/>
                  <a:gd name="T27" fmla="*/ 224 h 241"/>
                  <a:gd name="T28" fmla="*/ 187 w 316"/>
                  <a:gd name="T29" fmla="*/ 231 h 241"/>
                  <a:gd name="T30" fmla="*/ 123 w 316"/>
                  <a:gd name="T31" fmla="*/ 238 h 241"/>
                  <a:gd name="T32" fmla="*/ 96 w 316"/>
                  <a:gd name="T33" fmla="*/ 231 h 241"/>
                  <a:gd name="T34" fmla="*/ 96 w 316"/>
                  <a:gd name="T35" fmla="*/ 218 h 241"/>
                  <a:gd name="T36" fmla="*/ 86 w 316"/>
                  <a:gd name="T37" fmla="*/ 204 h 241"/>
                  <a:gd name="T38" fmla="*/ 79 w 316"/>
                  <a:gd name="T39" fmla="*/ 196 h 241"/>
                  <a:gd name="T40" fmla="*/ 89 w 316"/>
                  <a:gd name="T41" fmla="*/ 199 h 241"/>
                  <a:gd name="T42" fmla="*/ 92 w 316"/>
                  <a:gd name="T43" fmla="*/ 204 h 241"/>
                  <a:gd name="T44" fmla="*/ 96 w 316"/>
                  <a:gd name="T45" fmla="*/ 215 h 241"/>
                  <a:gd name="T46" fmla="*/ 97 w 316"/>
                  <a:gd name="T47" fmla="*/ 219 h 241"/>
                  <a:gd name="T48" fmla="*/ 101 w 316"/>
                  <a:gd name="T49" fmla="*/ 227 h 241"/>
                  <a:gd name="T50" fmla="*/ 103 w 316"/>
                  <a:gd name="T51" fmla="*/ 219 h 241"/>
                  <a:gd name="T52" fmla="*/ 102 w 316"/>
                  <a:gd name="T53" fmla="*/ 212 h 241"/>
                  <a:gd name="T54" fmla="*/ 98 w 316"/>
                  <a:gd name="T55" fmla="*/ 205 h 241"/>
                  <a:gd name="T56" fmla="*/ 92 w 316"/>
                  <a:gd name="T57" fmla="*/ 198 h 241"/>
                  <a:gd name="T58" fmla="*/ 87 w 316"/>
                  <a:gd name="T59" fmla="*/ 193 h 241"/>
                  <a:gd name="T60" fmla="*/ 83 w 316"/>
                  <a:gd name="T61" fmla="*/ 193 h 241"/>
                  <a:gd name="T62" fmla="*/ 77 w 316"/>
                  <a:gd name="T63" fmla="*/ 193 h 241"/>
                  <a:gd name="T64" fmla="*/ 76 w 316"/>
                  <a:gd name="T65" fmla="*/ 195 h 241"/>
                  <a:gd name="T66" fmla="*/ 75 w 316"/>
                  <a:gd name="T67" fmla="*/ 207 h 241"/>
                  <a:gd name="T68" fmla="*/ 70 w 316"/>
                  <a:gd name="T69" fmla="*/ 199 h 241"/>
                  <a:gd name="T70" fmla="*/ 70 w 316"/>
                  <a:gd name="T71" fmla="*/ 188 h 241"/>
                  <a:gd name="T72" fmla="*/ 75 w 316"/>
                  <a:gd name="T73" fmla="*/ 184 h 241"/>
                  <a:gd name="T74" fmla="*/ 80 w 316"/>
                  <a:gd name="T75" fmla="*/ 181 h 241"/>
                  <a:gd name="T76" fmla="*/ 78 w 316"/>
                  <a:gd name="T77" fmla="*/ 176 h 241"/>
                  <a:gd name="T78" fmla="*/ 74 w 316"/>
                  <a:gd name="T79" fmla="*/ 177 h 241"/>
                  <a:gd name="T80" fmla="*/ 71 w 316"/>
                  <a:gd name="T81" fmla="*/ 180 h 241"/>
                  <a:gd name="T82" fmla="*/ 71 w 316"/>
                  <a:gd name="T83" fmla="*/ 181 h 241"/>
                  <a:gd name="T84" fmla="*/ 69 w 316"/>
                  <a:gd name="T85" fmla="*/ 172 h 241"/>
                  <a:gd name="T86" fmla="*/ 66 w 316"/>
                  <a:gd name="T87" fmla="*/ 164 h 241"/>
                  <a:gd name="T88" fmla="*/ 71 w 316"/>
                  <a:gd name="T89" fmla="*/ 157 h 241"/>
                  <a:gd name="T90" fmla="*/ 70 w 316"/>
                  <a:gd name="T91" fmla="*/ 143 h 241"/>
                  <a:gd name="T92" fmla="*/ 68 w 316"/>
                  <a:gd name="T93" fmla="*/ 129 h 241"/>
                  <a:gd name="T94" fmla="*/ 63 w 316"/>
                  <a:gd name="T95" fmla="*/ 116 h 241"/>
                  <a:gd name="T96" fmla="*/ 57 w 316"/>
                  <a:gd name="T97" fmla="*/ 96 h 241"/>
                  <a:gd name="T98" fmla="*/ 46 w 316"/>
                  <a:gd name="T99" fmla="*/ 80 h 241"/>
                  <a:gd name="T100" fmla="*/ 42 w 316"/>
                  <a:gd name="T101" fmla="*/ 70 h 241"/>
                  <a:gd name="T102" fmla="*/ 32 w 316"/>
                  <a:gd name="T103" fmla="*/ 59 h 241"/>
                  <a:gd name="T104" fmla="*/ 18 w 316"/>
                  <a:gd name="T105" fmla="*/ 41 h 241"/>
                  <a:gd name="T106" fmla="*/ 6 w 316"/>
                  <a:gd name="T107" fmla="*/ 29 h 241"/>
                  <a:gd name="T108" fmla="*/ 1 w 316"/>
                  <a:gd name="T109" fmla="*/ 23 h 241"/>
                  <a:gd name="T110" fmla="*/ 9 w 316"/>
                  <a:gd name="T111" fmla="*/ 12 h 241"/>
                  <a:gd name="T112" fmla="*/ 18 w 316"/>
                  <a:gd name="T113" fmla="*/ 1 h 241"/>
                  <a:gd name="T114" fmla="*/ 45 w 316"/>
                  <a:gd name="T115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6" h="241">
                    <a:moveTo>
                      <a:pt x="102" y="221"/>
                    </a:moveTo>
                    <a:lnTo>
                      <a:pt x="101" y="220"/>
                    </a:lnTo>
                    <a:lnTo>
                      <a:pt x="102" y="220"/>
                    </a:lnTo>
                    <a:lnTo>
                      <a:pt x="102" y="221"/>
                    </a:lnTo>
                    <a:close/>
                    <a:moveTo>
                      <a:pt x="76" y="180"/>
                    </a:moveTo>
                    <a:lnTo>
                      <a:pt x="76" y="181"/>
                    </a:lnTo>
                    <a:lnTo>
                      <a:pt x="75" y="182"/>
                    </a:lnTo>
                    <a:lnTo>
                      <a:pt x="75" y="181"/>
                    </a:lnTo>
                    <a:lnTo>
                      <a:pt x="75" y="182"/>
                    </a:lnTo>
                    <a:lnTo>
                      <a:pt x="74" y="182"/>
                    </a:lnTo>
                    <a:lnTo>
                      <a:pt x="74" y="181"/>
                    </a:lnTo>
                    <a:lnTo>
                      <a:pt x="74" y="180"/>
                    </a:lnTo>
                    <a:lnTo>
                      <a:pt x="75" y="180"/>
                    </a:lnTo>
                    <a:lnTo>
                      <a:pt x="75" y="181"/>
                    </a:lnTo>
                    <a:lnTo>
                      <a:pt x="75" y="180"/>
                    </a:lnTo>
                    <a:lnTo>
                      <a:pt x="76" y="180"/>
                    </a:lnTo>
                    <a:close/>
                    <a:moveTo>
                      <a:pt x="79" y="179"/>
                    </a:moveTo>
                    <a:lnTo>
                      <a:pt x="79" y="180"/>
                    </a:lnTo>
                    <a:lnTo>
                      <a:pt x="78" y="180"/>
                    </a:lnTo>
                    <a:lnTo>
                      <a:pt x="79" y="181"/>
                    </a:lnTo>
                    <a:lnTo>
                      <a:pt x="80" y="181"/>
                    </a:lnTo>
                    <a:lnTo>
                      <a:pt x="80" y="182"/>
                    </a:lnTo>
                    <a:lnTo>
                      <a:pt x="80" y="184"/>
                    </a:lnTo>
                    <a:lnTo>
                      <a:pt x="79" y="184"/>
                    </a:lnTo>
                    <a:lnTo>
                      <a:pt x="79" y="182"/>
                    </a:lnTo>
                    <a:lnTo>
                      <a:pt x="78" y="182"/>
                    </a:lnTo>
                    <a:lnTo>
                      <a:pt x="78" y="181"/>
                    </a:lnTo>
                    <a:lnTo>
                      <a:pt x="78" y="182"/>
                    </a:lnTo>
                    <a:lnTo>
                      <a:pt x="77" y="182"/>
                    </a:lnTo>
                    <a:lnTo>
                      <a:pt x="76" y="182"/>
                    </a:lnTo>
                    <a:lnTo>
                      <a:pt x="77" y="181"/>
                    </a:lnTo>
                    <a:lnTo>
                      <a:pt x="77" y="180"/>
                    </a:lnTo>
                    <a:lnTo>
                      <a:pt x="78" y="179"/>
                    </a:lnTo>
                    <a:lnTo>
                      <a:pt x="79" y="177"/>
                    </a:lnTo>
                    <a:lnTo>
                      <a:pt x="80" y="178"/>
                    </a:lnTo>
                    <a:lnTo>
                      <a:pt x="79" y="179"/>
                    </a:lnTo>
                    <a:close/>
                    <a:moveTo>
                      <a:pt x="70" y="11"/>
                    </a:moveTo>
                    <a:lnTo>
                      <a:pt x="71" y="12"/>
                    </a:lnTo>
                    <a:lnTo>
                      <a:pt x="74" y="13"/>
                    </a:lnTo>
                    <a:lnTo>
                      <a:pt x="74" y="17"/>
                    </a:lnTo>
                    <a:lnTo>
                      <a:pt x="84" y="17"/>
                    </a:lnTo>
                    <a:lnTo>
                      <a:pt x="95" y="17"/>
                    </a:lnTo>
                    <a:lnTo>
                      <a:pt x="105" y="18"/>
                    </a:lnTo>
                    <a:lnTo>
                      <a:pt x="113" y="18"/>
                    </a:lnTo>
                    <a:lnTo>
                      <a:pt x="119" y="18"/>
                    </a:lnTo>
                    <a:lnTo>
                      <a:pt x="118" y="19"/>
                    </a:lnTo>
                    <a:lnTo>
                      <a:pt x="134" y="19"/>
                    </a:lnTo>
                    <a:lnTo>
                      <a:pt x="144" y="18"/>
                    </a:lnTo>
                    <a:lnTo>
                      <a:pt x="146" y="19"/>
                    </a:lnTo>
                    <a:lnTo>
                      <a:pt x="149" y="19"/>
                    </a:lnTo>
                    <a:lnTo>
                      <a:pt x="151" y="19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4" y="19"/>
                    </a:lnTo>
                    <a:lnTo>
                      <a:pt x="155" y="19"/>
                    </a:lnTo>
                    <a:lnTo>
                      <a:pt x="156" y="19"/>
                    </a:lnTo>
                    <a:lnTo>
                      <a:pt x="157" y="19"/>
                    </a:lnTo>
                    <a:lnTo>
                      <a:pt x="158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2" y="19"/>
                    </a:lnTo>
                    <a:lnTo>
                      <a:pt x="163" y="19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6" y="19"/>
                    </a:lnTo>
                    <a:lnTo>
                      <a:pt x="174" y="18"/>
                    </a:lnTo>
                    <a:lnTo>
                      <a:pt x="177" y="19"/>
                    </a:lnTo>
                    <a:lnTo>
                      <a:pt x="179" y="19"/>
                    </a:lnTo>
                    <a:lnTo>
                      <a:pt x="179" y="19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5" y="18"/>
                    </a:lnTo>
                    <a:lnTo>
                      <a:pt x="199" y="18"/>
                    </a:lnTo>
                    <a:lnTo>
                      <a:pt x="203" y="18"/>
                    </a:lnTo>
                    <a:lnTo>
                      <a:pt x="204" y="18"/>
                    </a:lnTo>
                    <a:lnTo>
                      <a:pt x="205" y="18"/>
                    </a:lnTo>
                    <a:lnTo>
                      <a:pt x="207" y="18"/>
                    </a:lnTo>
                    <a:lnTo>
                      <a:pt x="208" y="18"/>
                    </a:lnTo>
                    <a:lnTo>
                      <a:pt x="212" y="18"/>
                    </a:lnTo>
                    <a:lnTo>
                      <a:pt x="213" y="18"/>
                    </a:lnTo>
                    <a:lnTo>
                      <a:pt x="216" y="19"/>
                    </a:lnTo>
                    <a:lnTo>
                      <a:pt x="218" y="19"/>
                    </a:lnTo>
                    <a:lnTo>
                      <a:pt x="221" y="19"/>
                    </a:lnTo>
                    <a:lnTo>
                      <a:pt x="222" y="19"/>
                    </a:lnTo>
                    <a:lnTo>
                      <a:pt x="225" y="19"/>
                    </a:lnTo>
                    <a:lnTo>
                      <a:pt x="229" y="19"/>
                    </a:lnTo>
                    <a:lnTo>
                      <a:pt x="230" y="19"/>
                    </a:lnTo>
                    <a:lnTo>
                      <a:pt x="231" y="19"/>
                    </a:lnTo>
                    <a:lnTo>
                      <a:pt x="232" y="19"/>
                    </a:lnTo>
                    <a:lnTo>
                      <a:pt x="234" y="19"/>
                    </a:lnTo>
                    <a:lnTo>
                      <a:pt x="241" y="18"/>
                    </a:lnTo>
                    <a:lnTo>
                      <a:pt x="246" y="18"/>
                    </a:lnTo>
                    <a:lnTo>
                      <a:pt x="247" y="18"/>
                    </a:lnTo>
                    <a:lnTo>
                      <a:pt x="249" y="18"/>
                    </a:lnTo>
                    <a:lnTo>
                      <a:pt x="250" y="18"/>
                    </a:lnTo>
                    <a:lnTo>
                      <a:pt x="254" y="18"/>
                    </a:lnTo>
                    <a:lnTo>
                      <a:pt x="255" y="18"/>
                    </a:lnTo>
                    <a:lnTo>
                      <a:pt x="260" y="18"/>
                    </a:lnTo>
                    <a:lnTo>
                      <a:pt x="265" y="18"/>
                    </a:lnTo>
                    <a:lnTo>
                      <a:pt x="269" y="18"/>
                    </a:lnTo>
                    <a:lnTo>
                      <a:pt x="277" y="18"/>
                    </a:lnTo>
                    <a:lnTo>
                      <a:pt x="281" y="18"/>
                    </a:lnTo>
                    <a:lnTo>
                      <a:pt x="282" y="18"/>
                    </a:lnTo>
                    <a:lnTo>
                      <a:pt x="287" y="18"/>
                    </a:lnTo>
                    <a:lnTo>
                      <a:pt x="289" y="18"/>
                    </a:lnTo>
                    <a:lnTo>
                      <a:pt x="291" y="18"/>
                    </a:lnTo>
                    <a:lnTo>
                      <a:pt x="292" y="18"/>
                    </a:lnTo>
                    <a:lnTo>
                      <a:pt x="295" y="18"/>
                    </a:lnTo>
                    <a:lnTo>
                      <a:pt x="300" y="18"/>
                    </a:lnTo>
                    <a:lnTo>
                      <a:pt x="303" y="19"/>
                    </a:lnTo>
                    <a:lnTo>
                      <a:pt x="306" y="19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0" y="19"/>
                    </a:lnTo>
                    <a:lnTo>
                      <a:pt x="312" y="19"/>
                    </a:lnTo>
                    <a:lnTo>
                      <a:pt x="315" y="19"/>
                    </a:lnTo>
                    <a:lnTo>
                      <a:pt x="315" y="18"/>
                    </a:lnTo>
                    <a:lnTo>
                      <a:pt x="315" y="54"/>
                    </a:lnTo>
                    <a:lnTo>
                      <a:pt x="316" y="64"/>
                    </a:lnTo>
                    <a:lnTo>
                      <a:pt x="316" y="81"/>
                    </a:lnTo>
                    <a:lnTo>
                      <a:pt x="316" y="84"/>
                    </a:lnTo>
                    <a:lnTo>
                      <a:pt x="316" y="85"/>
                    </a:lnTo>
                    <a:lnTo>
                      <a:pt x="316" y="92"/>
                    </a:lnTo>
                    <a:lnTo>
                      <a:pt x="316" y="106"/>
                    </a:lnTo>
                    <a:lnTo>
                      <a:pt x="311" y="106"/>
                    </a:lnTo>
                    <a:lnTo>
                      <a:pt x="312" y="156"/>
                    </a:lnTo>
                    <a:lnTo>
                      <a:pt x="312" y="191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1" y="193"/>
                    </a:lnTo>
                    <a:lnTo>
                      <a:pt x="311" y="194"/>
                    </a:lnTo>
                    <a:lnTo>
                      <a:pt x="311" y="195"/>
                    </a:lnTo>
                    <a:lnTo>
                      <a:pt x="311" y="199"/>
                    </a:lnTo>
                    <a:lnTo>
                      <a:pt x="311" y="202"/>
                    </a:lnTo>
                    <a:lnTo>
                      <a:pt x="311" y="203"/>
                    </a:lnTo>
                    <a:lnTo>
                      <a:pt x="311" y="205"/>
                    </a:lnTo>
                    <a:lnTo>
                      <a:pt x="311" y="206"/>
                    </a:lnTo>
                    <a:lnTo>
                      <a:pt x="311" y="209"/>
                    </a:lnTo>
                    <a:lnTo>
                      <a:pt x="311" y="211"/>
                    </a:lnTo>
                    <a:lnTo>
                      <a:pt x="311" y="212"/>
                    </a:lnTo>
                    <a:lnTo>
                      <a:pt x="311" y="213"/>
                    </a:lnTo>
                    <a:lnTo>
                      <a:pt x="311" y="214"/>
                    </a:lnTo>
                    <a:lnTo>
                      <a:pt x="311" y="218"/>
                    </a:lnTo>
                    <a:lnTo>
                      <a:pt x="311" y="219"/>
                    </a:lnTo>
                    <a:lnTo>
                      <a:pt x="311" y="219"/>
                    </a:lnTo>
                    <a:lnTo>
                      <a:pt x="303" y="220"/>
                    </a:lnTo>
                    <a:lnTo>
                      <a:pt x="292" y="221"/>
                    </a:lnTo>
                    <a:lnTo>
                      <a:pt x="284" y="222"/>
                    </a:lnTo>
                    <a:lnTo>
                      <a:pt x="273" y="223"/>
                    </a:lnTo>
                    <a:lnTo>
                      <a:pt x="264" y="223"/>
                    </a:lnTo>
                    <a:lnTo>
                      <a:pt x="256" y="224"/>
                    </a:lnTo>
                    <a:lnTo>
                      <a:pt x="249" y="226"/>
                    </a:lnTo>
                    <a:lnTo>
                      <a:pt x="233" y="227"/>
                    </a:lnTo>
                    <a:lnTo>
                      <a:pt x="230" y="228"/>
                    </a:lnTo>
                    <a:lnTo>
                      <a:pt x="221" y="228"/>
                    </a:lnTo>
                    <a:lnTo>
                      <a:pt x="218" y="229"/>
                    </a:lnTo>
                    <a:lnTo>
                      <a:pt x="207" y="230"/>
                    </a:lnTo>
                    <a:lnTo>
                      <a:pt x="204" y="230"/>
                    </a:lnTo>
                    <a:lnTo>
                      <a:pt x="200" y="230"/>
                    </a:lnTo>
                    <a:lnTo>
                      <a:pt x="196" y="231"/>
                    </a:lnTo>
                    <a:lnTo>
                      <a:pt x="189" y="231"/>
                    </a:lnTo>
                    <a:lnTo>
                      <a:pt x="187" y="231"/>
                    </a:lnTo>
                    <a:lnTo>
                      <a:pt x="179" y="232"/>
                    </a:lnTo>
                    <a:lnTo>
                      <a:pt x="172" y="233"/>
                    </a:lnTo>
                    <a:lnTo>
                      <a:pt x="166" y="233"/>
                    </a:lnTo>
                    <a:lnTo>
                      <a:pt x="162" y="235"/>
                    </a:lnTo>
                    <a:lnTo>
                      <a:pt x="161" y="235"/>
                    </a:lnTo>
                    <a:lnTo>
                      <a:pt x="152" y="236"/>
                    </a:lnTo>
                    <a:lnTo>
                      <a:pt x="145" y="236"/>
                    </a:lnTo>
                    <a:lnTo>
                      <a:pt x="131" y="237"/>
                    </a:lnTo>
                    <a:lnTo>
                      <a:pt x="126" y="238"/>
                    </a:lnTo>
                    <a:lnTo>
                      <a:pt x="123" y="238"/>
                    </a:lnTo>
                    <a:lnTo>
                      <a:pt x="123" y="238"/>
                    </a:lnTo>
                    <a:lnTo>
                      <a:pt x="119" y="239"/>
                    </a:lnTo>
                    <a:lnTo>
                      <a:pt x="107" y="240"/>
                    </a:lnTo>
                    <a:lnTo>
                      <a:pt x="102" y="240"/>
                    </a:lnTo>
                    <a:lnTo>
                      <a:pt x="98" y="241"/>
                    </a:lnTo>
                    <a:lnTo>
                      <a:pt x="97" y="241"/>
                    </a:lnTo>
                    <a:lnTo>
                      <a:pt x="97" y="240"/>
                    </a:lnTo>
                    <a:lnTo>
                      <a:pt x="97" y="238"/>
                    </a:lnTo>
                    <a:lnTo>
                      <a:pt x="97" y="237"/>
                    </a:lnTo>
                    <a:lnTo>
                      <a:pt x="96" y="233"/>
                    </a:lnTo>
                    <a:lnTo>
                      <a:pt x="96" y="232"/>
                    </a:lnTo>
                    <a:lnTo>
                      <a:pt x="96" y="231"/>
                    </a:lnTo>
                    <a:lnTo>
                      <a:pt x="96" y="230"/>
                    </a:lnTo>
                    <a:lnTo>
                      <a:pt x="96" y="229"/>
                    </a:lnTo>
                    <a:lnTo>
                      <a:pt x="96" y="228"/>
                    </a:lnTo>
                    <a:lnTo>
                      <a:pt x="96" y="226"/>
                    </a:lnTo>
                    <a:lnTo>
                      <a:pt x="96" y="224"/>
                    </a:lnTo>
                    <a:lnTo>
                      <a:pt x="96" y="223"/>
                    </a:lnTo>
                    <a:lnTo>
                      <a:pt x="96" y="222"/>
                    </a:lnTo>
                    <a:lnTo>
                      <a:pt x="96" y="221"/>
                    </a:lnTo>
                    <a:lnTo>
                      <a:pt x="96" y="219"/>
                    </a:lnTo>
                    <a:lnTo>
                      <a:pt x="96" y="219"/>
                    </a:lnTo>
                    <a:lnTo>
                      <a:pt x="96" y="218"/>
                    </a:lnTo>
                    <a:lnTo>
                      <a:pt x="95" y="218"/>
                    </a:lnTo>
                    <a:lnTo>
                      <a:pt x="95" y="216"/>
                    </a:lnTo>
                    <a:lnTo>
                      <a:pt x="95" y="215"/>
                    </a:lnTo>
                    <a:lnTo>
                      <a:pt x="93" y="213"/>
                    </a:lnTo>
                    <a:lnTo>
                      <a:pt x="93" y="212"/>
                    </a:lnTo>
                    <a:lnTo>
                      <a:pt x="92" y="210"/>
                    </a:lnTo>
                    <a:lnTo>
                      <a:pt x="91" y="207"/>
                    </a:lnTo>
                    <a:lnTo>
                      <a:pt x="89" y="206"/>
                    </a:lnTo>
                    <a:lnTo>
                      <a:pt x="87" y="205"/>
                    </a:lnTo>
                    <a:lnTo>
                      <a:pt x="87" y="204"/>
                    </a:lnTo>
                    <a:lnTo>
                      <a:pt x="86" y="204"/>
                    </a:lnTo>
                    <a:lnTo>
                      <a:pt x="85" y="203"/>
                    </a:lnTo>
                    <a:lnTo>
                      <a:pt x="84" y="203"/>
                    </a:lnTo>
                    <a:lnTo>
                      <a:pt x="84" y="202"/>
                    </a:lnTo>
                    <a:lnTo>
                      <a:pt x="81" y="203"/>
                    </a:lnTo>
                    <a:lnTo>
                      <a:pt x="79" y="203"/>
                    </a:lnTo>
                    <a:lnTo>
                      <a:pt x="78" y="203"/>
                    </a:lnTo>
                    <a:lnTo>
                      <a:pt x="77" y="203"/>
                    </a:lnTo>
                    <a:lnTo>
                      <a:pt x="77" y="199"/>
                    </a:lnTo>
                    <a:lnTo>
                      <a:pt x="77" y="198"/>
                    </a:lnTo>
                    <a:lnTo>
                      <a:pt x="78" y="197"/>
                    </a:lnTo>
                    <a:lnTo>
                      <a:pt x="79" y="196"/>
                    </a:lnTo>
                    <a:lnTo>
                      <a:pt x="80" y="196"/>
                    </a:lnTo>
                    <a:lnTo>
                      <a:pt x="81" y="196"/>
                    </a:lnTo>
                    <a:lnTo>
                      <a:pt x="83" y="195"/>
                    </a:lnTo>
                    <a:lnTo>
                      <a:pt x="84" y="195"/>
                    </a:lnTo>
                    <a:lnTo>
                      <a:pt x="84" y="196"/>
                    </a:lnTo>
                    <a:lnTo>
                      <a:pt x="85" y="196"/>
                    </a:lnTo>
                    <a:lnTo>
                      <a:pt x="85" y="197"/>
                    </a:lnTo>
                    <a:lnTo>
                      <a:pt x="86" y="198"/>
                    </a:lnTo>
                    <a:lnTo>
                      <a:pt x="87" y="198"/>
                    </a:lnTo>
                    <a:lnTo>
                      <a:pt x="88" y="199"/>
                    </a:lnTo>
                    <a:lnTo>
                      <a:pt x="89" y="199"/>
                    </a:lnTo>
                    <a:lnTo>
                      <a:pt x="91" y="201"/>
                    </a:lnTo>
                    <a:lnTo>
                      <a:pt x="91" y="202"/>
                    </a:lnTo>
                    <a:lnTo>
                      <a:pt x="91" y="203"/>
                    </a:lnTo>
                    <a:lnTo>
                      <a:pt x="91" y="204"/>
                    </a:lnTo>
                    <a:lnTo>
                      <a:pt x="89" y="205"/>
                    </a:lnTo>
                    <a:lnTo>
                      <a:pt x="89" y="204"/>
                    </a:lnTo>
                    <a:lnTo>
                      <a:pt x="88" y="204"/>
                    </a:lnTo>
                    <a:lnTo>
                      <a:pt x="88" y="205"/>
                    </a:lnTo>
                    <a:lnTo>
                      <a:pt x="89" y="205"/>
                    </a:lnTo>
                    <a:lnTo>
                      <a:pt x="91" y="206"/>
                    </a:lnTo>
                    <a:lnTo>
                      <a:pt x="92" y="204"/>
                    </a:lnTo>
                    <a:lnTo>
                      <a:pt x="93" y="205"/>
                    </a:lnTo>
                    <a:lnTo>
                      <a:pt x="92" y="206"/>
                    </a:lnTo>
                    <a:lnTo>
                      <a:pt x="92" y="207"/>
                    </a:lnTo>
                    <a:lnTo>
                      <a:pt x="92" y="209"/>
                    </a:lnTo>
                    <a:lnTo>
                      <a:pt x="93" y="210"/>
                    </a:lnTo>
                    <a:lnTo>
                      <a:pt x="94" y="210"/>
                    </a:lnTo>
                    <a:lnTo>
                      <a:pt x="94" y="211"/>
                    </a:lnTo>
                    <a:lnTo>
                      <a:pt x="94" y="212"/>
                    </a:lnTo>
                    <a:lnTo>
                      <a:pt x="95" y="212"/>
                    </a:lnTo>
                    <a:lnTo>
                      <a:pt x="96" y="214"/>
                    </a:lnTo>
                    <a:lnTo>
                      <a:pt x="96" y="215"/>
                    </a:lnTo>
                    <a:lnTo>
                      <a:pt x="95" y="215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7" y="218"/>
                    </a:lnTo>
                    <a:lnTo>
                      <a:pt x="97" y="219"/>
                    </a:lnTo>
                    <a:lnTo>
                      <a:pt x="96" y="219"/>
                    </a:lnTo>
                    <a:lnTo>
                      <a:pt x="96" y="219"/>
                    </a:lnTo>
                    <a:lnTo>
                      <a:pt x="96" y="219"/>
                    </a:lnTo>
                    <a:lnTo>
                      <a:pt x="97" y="219"/>
                    </a:lnTo>
                    <a:lnTo>
                      <a:pt x="96" y="220"/>
                    </a:lnTo>
                    <a:lnTo>
                      <a:pt x="96" y="221"/>
                    </a:lnTo>
                    <a:lnTo>
                      <a:pt x="96" y="222"/>
                    </a:lnTo>
                    <a:lnTo>
                      <a:pt x="97" y="222"/>
                    </a:lnTo>
                    <a:lnTo>
                      <a:pt x="98" y="222"/>
                    </a:lnTo>
                    <a:lnTo>
                      <a:pt x="98" y="223"/>
                    </a:lnTo>
                    <a:lnTo>
                      <a:pt x="98" y="224"/>
                    </a:lnTo>
                    <a:lnTo>
                      <a:pt x="98" y="226"/>
                    </a:lnTo>
                    <a:lnTo>
                      <a:pt x="100" y="226"/>
                    </a:lnTo>
                    <a:lnTo>
                      <a:pt x="100" y="227"/>
                    </a:lnTo>
                    <a:lnTo>
                      <a:pt x="101" y="227"/>
                    </a:lnTo>
                    <a:lnTo>
                      <a:pt x="102" y="227"/>
                    </a:lnTo>
                    <a:lnTo>
                      <a:pt x="103" y="226"/>
                    </a:lnTo>
                    <a:lnTo>
                      <a:pt x="103" y="224"/>
                    </a:lnTo>
                    <a:lnTo>
                      <a:pt x="104" y="224"/>
                    </a:lnTo>
                    <a:lnTo>
                      <a:pt x="104" y="223"/>
                    </a:lnTo>
                    <a:lnTo>
                      <a:pt x="104" y="222"/>
                    </a:lnTo>
                    <a:lnTo>
                      <a:pt x="103" y="221"/>
                    </a:lnTo>
                    <a:lnTo>
                      <a:pt x="103" y="220"/>
                    </a:lnTo>
                    <a:lnTo>
                      <a:pt x="103" y="219"/>
                    </a:lnTo>
                    <a:lnTo>
                      <a:pt x="102" y="219"/>
                    </a:lnTo>
                    <a:lnTo>
                      <a:pt x="103" y="219"/>
                    </a:lnTo>
                    <a:lnTo>
                      <a:pt x="103" y="219"/>
                    </a:lnTo>
                    <a:lnTo>
                      <a:pt x="103" y="219"/>
                    </a:lnTo>
                    <a:lnTo>
                      <a:pt x="102" y="219"/>
                    </a:lnTo>
                    <a:lnTo>
                      <a:pt x="102" y="218"/>
                    </a:lnTo>
                    <a:lnTo>
                      <a:pt x="102" y="216"/>
                    </a:lnTo>
                    <a:lnTo>
                      <a:pt x="102" y="215"/>
                    </a:lnTo>
                    <a:lnTo>
                      <a:pt x="101" y="215"/>
                    </a:lnTo>
                    <a:lnTo>
                      <a:pt x="100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2" y="212"/>
                    </a:lnTo>
                    <a:lnTo>
                      <a:pt x="100" y="213"/>
                    </a:lnTo>
                    <a:lnTo>
                      <a:pt x="98" y="213"/>
                    </a:lnTo>
                    <a:lnTo>
                      <a:pt x="98" y="212"/>
                    </a:lnTo>
                    <a:lnTo>
                      <a:pt x="98" y="211"/>
                    </a:lnTo>
                    <a:lnTo>
                      <a:pt x="100" y="211"/>
                    </a:lnTo>
                    <a:lnTo>
                      <a:pt x="100" y="210"/>
                    </a:lnTo>
                    <a:lnTo>
                      <a:pt x="98" y="209"/>
                    </a:lnTo>
                    <a:lnTo>
                      <a:pt x="98" y="207"/>
                    </a:lnTo>
                    <a:lnTo>
                      <a:pt x="100" y="206"/>
                    </a:lnTo>
                    <a:lnTo>
                      <a:pt x="98" y="206"/>
                    </a:lnTo>
                    <a:lnTo>
                      <a:pt x="98" y="205"/>
                    </a:lnTo>
                    <a:lnTo>
                      <a:pt x="97" y="203"/>
                    </a:lnTo>
                    <a:lnTo>
                      <a:pt x="96" y="204"/>
                    </a:lnTo>
                    <a:lnTo>
                      <a:pt x="96" y="203"/>
                    </a:lnTo>
                    <a:lnTo>
                      <a:pt x="96" y="203"/>
                    </a:lnTo>
                    <a:lnTo>
                      <a:pt x="96" y="202"/>
                    </a:lnTo>
                    <a:lnTo>
                      <a:pt x="95" y="202"/>
                    </a:lnTo>
                    <a:lnTo>
                      <a:pt x="94" y="202"/>
                    </a:lnTo>
                    <a:lnTo>
                      <a:pt x="94" y="201"/>
                    </a:lnTo>
                    <a:lnTo>
                      <a:pt x="93" y="201"/>
                    </a:lnTo>
                    <a:lnTo>
                      <a:pt x="91" y="199"/>
                    </a:lnTo>
                    <a:lnTo>
                      <a:pt x="92" y="198"/>
                    </a:lnTo>
                    <a:lnTo>
                      <a:pt x="91" y="198"/>
                    </a:lnTo>
                    <a:lnTo>
                      <a:pt x="89" y="198"/>
                    </a:lnTo>
                    <a:lnTo>
                      <a:pt x="89" y="197"/>
                    </a:lnTo>
                    <a:lnTo>
                      <a:pt x="88" y="197"/>
                    </a:lnTo>
                    <a:lnTo>
                      <a:pt x="88" y="196"/>
                    </a:lnTo>
                    <a:lnTo>
                      <a:pt x="87" y="196"/>
                    </a:lnTo>
                    <a:lnTo>
                      <a:pt x="87" y="195"/>
                    </a:lnTo>
                    <a:lnTo>
                      <a:pt x="88" y="195"/>
                    </a:lnTo>
                    <a:lnTo>
                      <a:pt x="88" y="194"/>
                    </a:lnTo>
                    <a:lnTo>
                      <a:pt x="88" y="193"/>
                    </a:lnTo>
                    <a:lnTo>
                      <a:pt x="87" y="193"/>
                    </a:lnTo>
                    <a:lnTo>
                      <a:pt x="86" y="193"/>
                    </a:lnTo>
                    <a:lnTo>
                      <a:pt x="86" y="191"/>
                    </a:lnTo>
                    <a:lnTo>
                      <a:pt x="85" y="193"/>
                    </a:lnTo>
                    <a:lnTo>
                      <a:pt x="84" y="193"/>
                    </a:lnTo>
                    <a:lnTo>
                      <a:pt x="85" y="193"/>
                    </a:lnTo>
                    <a:lnTo>
                      <a:pt x="84" y="193"/>
                    </a:lnTo>
                    <a:lnTo>
                      <a:pt x="83" y="193"/>
                    </a:lnTo>
                    <a:lnTo>
                      <a:pt x="80" y="193"/>
                    </a:lnTo>
                    <a:lnTo>
                      <a:pt x="79" y="193"/>
                    </a:lnTo>
                    <a:lnTo>
                      <a:pt x="81" y="193"/>
                    </a:lnTo>
                    <a:lnTo>
                      <a:pt x="83" y="193"/>
                    </a:lnTo>
                    <a:lnTo>
                      <a:pt x="83" y="191"/>
                    </a:lnTo>
                    <a:lnTo>
                      <a:pt x="80" y="191"/>
                    </a:lnTo>
                    <a:lnTo>
                      <a:pt x="79" y="191"/>
                    </a:lnTo>
                    <a:lnTo>
                      <a:pt x="80" y="191"/>
                    </a:lnTo>
                    <a:lnTo>
                      <a:pt x="81" y="190"/>
                    </a:lnTo>
                    <a:lnTo>
                      <a:pt x="80" y="189"/>
                    </a:lnTo>
                    <a:lnTo>
                      <a:pt x="80" y="190"/>
                    </a:lnTo>
                    <a:lnTo>
                      <a:pt x="79" y="191"/>
                    </a:lnTo>
                    <a:lnTo>
                      <a:pt x="79" y="194"/>
                    </a:lnTo>
                    <a:lnTo>
                      <a:pt x="78" y="194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8" y="195"/>
                    </a:lnTo>
                    <a:lnTo>
                      <a:pt x="78" y="194"/>
                    </a:lnTo>
                    <a:lnTo>
                      <a:pt x="78" y="195"/>
                    </a:lnTo>
                    <a:lnTo>
                      <a:pt x="77" y="196"/>
                    </a:lnTo>
                    <a:lnTo>
                      <a:pt x="76" y="197"/>
                    </a:lnTo>
                    <a:lnTo>
                      <a:pt x="75" y="197"/>
                    </a:lnTo>
                    <a:lnTo>
                      <a:pt x="76" y="197"/>
                    </a:lnTo>
                    <a:lnTo>
                      <a:pt x="77" y="195"/>
                    </a:lnTo>
                    <a:lnTo>
                      <a:pt x="77" y="194"/>
                    </a:lnTo>
                    <a:lnTo>
                      <a:pt x="76" y="195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5" y="197"/>
                    </a:lnTo>
                    <a:lnTo>
                      <a:pt x="75" y="198"/>
                    </a:lnTo>
                    <a:lnTo>
                      <a:pt x="75" y="199"/>
                    </a:lnTo>
                    <a:lnTo>
                      <a:pt x="74" y="201"/>
                    </a:lnTo>
                    <a:lnTo>
                      <a:pt x="75" y="203"/>
                    </a:lnTo>
                    <a:lnTo>
                      <a:pt x="75" y="204"/>
                    </a:lnTo>
                    <a:lnTo>
                      <a:pt x="75" y="205"/>
                    </a:lnTo>
                    <a:lnTo>
                      <a:pt x="75" y="206"/>
                    </a:lnTo>
                    <a:lnTo>
                      <a:pt x="75" y="207"/>
                    </a:lnTo>
                    <a:lnTo>
                      <a:pt x="75" y="209"/>
                    </a:lnTo>
                    <a:lnTo>
                      <a:pt x="74" y="209"/>
                    </a:lnTo>
                    <a:lnTo>
                      <a:pt x="72" y="207"/>
                    </a:lnTo>
                    <a:lnTo>
                      <a:pt x="72" y="206"/>
                    </a:lnTo>
                    <a:lnTo>
                      <a:pt x="72" y="205"/>
                    </a:lnTo>
                    <a:lnTo>
                      <a:pt x="72" y="204"/>
                    </a:lnTo>
                    <a:lnTo>
                      <a:pt x="71" y="204"/>
                    </a:lnTo>
                    <a:lnTo>
                      <a:pt x="71" y="203"/>
                    </a:lnTo>
                    <a:lnTo>
                      <a:pt x="71" y="202"/>
                    </a:lnTo>
                    <a:lnTo>
                      <a:pt x="71" y="201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70" y="196"/>
                    </a:lnTo>
                    <a:lnTo>
                      <a:pt x="70" y="195"/>
                    </a:lnTo>
                    <a:lnTo>
                      <a:pt x="70" y="194"/>
                    </a:lnTo>
                    <a:lnTo>
                      <a:pt x="70" y="193"/>
                    </a:lnTo>
                    <a:lnTo>
                      <a:pt x="70" y="191"/>
                    </a:lnTo>
                    <a:lnTo>
                      <a:pt x="70" y="191"/>
                    </a:lnTo>
                    <a:lnTo>
                      <a:pt x="70" y="190"/>
                    </a:lnTo>
                    <a:lnTo>
                      <a:pt x="70" y="189"/>
                    </a:lnTo>
                    <a:lnTo>
                      <a:pt x="70" y="188"/>
                    </a:lnTo>
                    <a:lnTo>
                      <a:pt x="71" y="188"/>
                    </a:lnTo>
                    <a:lnTo>
                      <a:pt x="71" y="186"/>
                    </a:lnTo>
                    <a:lnTo>
                      <a:pt x="74" y="186"/>
                    </a:lnTo>
                    <a:lnTo>
                      <a:pt x="72" y="186"/>
                    </a:lnTo>
                    <a:lnTo>
                      <a:pt x="74" y="185"/>
                    </a:lnTo>
                    <a:lnTo>
                      <a:pt x="75" y="185"/>
                    </a:lnTo>
                    <a:lnTo>
                      <a:pt x="75" y="184"/>
                    </a:lnTo>
                    <a:lnTo>
                      <a:pt x="74" y="184"/>
                    </a:lnTo>
                    <a:lnTo>
                      <a:pt x="74" y="182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5" y="182"/>
                    </a:lnTo>
                    <a:lnTo>
                      <a:pt x="76" y="182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6" y="184"/>
                    </a:lnTo>
                    <a:lnTo>
                      <a:pt x="77" y="184"/>
                    </a:lnTo>
                    <a:lnTo>
                      <a:pt x="77" y="182"/>
                    </a:lnTo>
                    <a:lnTo>
                      <a:pt x="78" y="184"/>
                    </a:lnTo>
                    <a:lnTo>
                      <a:pt x="79" y="184"/>
                    </a:lnTo>
                    <a:lnTo>
                      <a:pt x="80" y="182"/>
                    </a:lnTo>
                    <a:lnTo>
                      <a:pt x="80" y="181"/>
                    </a:lnTo>
                    <a:lnTo>
                      <a:pt x="80" y="180"/>
                    </a:lnTo>
                    <a:lnTo>
                      <a:pt x="80" y="179"/>
                    </a:lnTo>
                    <a:lnTo>
                      <a:pt x="80" y="178"/>
                    </a:lnTo>
                    <a:lnTo>
                      <a:pt x="80" y="177"/>
                    </a:lnTo>
                    <a:lnTo>
                      <a:pt x="80" y="176"/>
                    </a:lnTo>
                    <a:lnTo>
                      <a:pt x="79" y="176"/>
                    </a:lnTo>
                    <a:lnTo>
                      <a:pt x="80" y="176"/>
                    </a:lnTo>
                    <a:lnTo>
                      <a:pt x="80" y="177"/>
                    </a:lnTo>
                    <a:lnTo>
                      <a:pt x="79" y="177"/>
                    </a:lnTo>
                    <a:lnTo>
                      <a:pt x="78" y="177"/>
                    </a:lnTo>
                    <a:lnTo>
                      <a:pt x="78" y="176"/>
                    </a:lnTo>
                    <a:lnTo>
                      <a:pt x="78" y="177"/>
                    </a:lnTo>
                    <a:lnTo>
                      <a:pt x="77" y="177"/>
                    </a:lnTo>
                    <a:lnTo>
                      <a:pt x="77" y="176"/>
                    </a:lnTo>
                    <a:lnTo>
                      <a:pt x="76" y="176"/>
                    </a:lnTo>
                    <a:lnTo>
                      <a:pt x="76" y="177"/>
                    </a:lnTo>
                    <a:lnTo>
                      <a:pt x="76" y="178"/>
                    </a:lnTo>
                    <a:lnTo>
                      <a:pt x="76" y="179"/>
                    </a:lnTo>
                    <a:lnTo>
                      <a:pt x="75" y="180"/>
                    </a:lnTo>
                    <a:lnTo>
                      <a:pt x="74" y="179"/>
                    </a:lnTo>
                    <a:lnTo>
                      <a:pt x="74" y="178"/>
                    </a:lnTo>
                    <a:lnTo>
                      <a:pt x="74" y="177"/>
                    </a:lnTo>
                    <a:lnTo>
                      <a:pt x="72" y="177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71" y="179"/>
                    </a:lnTo>
                    <a:lnTo>
                      <a:pt x="71" y="178"/>
                    </a:lnTo>
                    <a:lnTo>
                      <a:pt x="72" y="178"/>
                    </a:lnTo>
                    <a:lnTo>
                      <a:pt x="72" y="179"/>
                    </a:lnTo>
                    <a:lnTo>
                      <a:pt x="71" y="179"/>
                    </a:lnTo>
                    <a:lnTo>
                      <a:pt x="71" y="180"/>
                    </a:lnTo>
                    <a:lnTo>
                      <a:pt x="72" y="180"/>
                    </a:lnTo>
                    <a:lnTo>
                      <a:pt x="71" y="180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4" y="182"/>
                    </a:lnTo>
                    <a:lnTo>
                      <a:pt x="72" y="184"/>
                    </a:lnTo>
                    <a:lnTo>
                      <a:pt x="72" y="182"/>
                    </a:lnTo>
                    <a:lnTo>
                      <a:pt x="71" y="184"/>
                    </a:lnTo>
                    <a:lnTo>
                      <a:pt x="72" y="185"/>
                    </a:lnTo>
                    <a:lnTo>
                      <a:pt x="71" y="185"/>
                    </a:lnTo>
                    <a:lnTo>
                      <a:pt x="71" y="184"/>
                    </a:lnTo>
                    <a:lnTo>
                      <a:pt x="71" y="182"/>
                    </a:lnTo>
                    <a:lnTo>
                      <a:pt x="71" y="181"/>
                    </a:lnTo>
                    <a:lnTo>
                      <a:pt x="71" y="180"/>
                    </a:lnTo>
                    <a:lnTo>
                      <a:pt x="71" y="179"/>
                    </a:lnTo>
                    <a:lnTo>
                      <a:pt x="71" y="178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70" y="176"/>
                    </a:lnTo>
                    <a:lnTo>
                      <a:pt x="70" y="174"/>
                    </a:lnTo>
                    <a:lnTo>
                      <a:pt x="69" y="174"/>
                    </a:lnTo>
                    <a:lnTo>
                      <a:pt x="69" y="173"/>
                    </a:lnTo>
                    <a:lnTo>
                      <a:pt x="69" y="172"/>
                    </a:lnTo>
                    <a:lnTo>
                      <a:pt x="69" y="172"/>
                    </a:lnTo>
                    <a:lnTo>
                      <a:pt x="69" y="171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7" y="170"/>
                    </a:lnTo>
                    <a:lnTo>
                      <a:pt x="67" y="169"/>
                    </a:lnTo>
                    <a:lnTo>
                      <a:pt x="66" y="169"/>
                    </a:lnTo>
                    <a:lnTo>
                      <a:pt x="67" y="168"/>
                    </a:lnTo>
                    <a:lnTo>
                      <a:pt x="66" y="167"/>
                    </a:lnTo>
                    <a:lnTo>
                      <a:pt x="66" y="165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7" y="164"/>
                    </a:lnTo>
                    <a:lnTo>
                      <a:pt x="67" y="163"/>
                    </a:lnTo>
                    <a:lnTo>
                      <a:pt x="68" y="163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3"/>
                    </a:lnTo>
                    <a:lnTo>
                      <a:pt x="69" y="162"/>
                    </a:lnTo>
                    <a:lnTo>
                      <a:pt x="70" y="161"/>
                    </a:lnTo>
                    <a:lnTo>
                      <a:pt x="70" y="160"/>
                    </a:lnTo>
                    <a:lnTo>
                      <a:pt x="71" y="159"/>
                    </a:lnTo>
                    <a:lnTo>
                      <a:pt x="71" y="157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1" y="153"/>
                    </a:lnTo>
                    <a:lnTo>
                      <a:pt x="71" y="152"/>
                    </a:lnTo>
                    <a:lnTo>
                      <a:pt x="71" y="151"/>
                    </a:lnTo>
                    <a:lnTo>
                      <a:pt x="71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0" y="145"/>
                    </a:lnTo>
                    <a:lnTo>
                      <a:pt x="70" y="143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69" y="136"/>
                    </a:lnTo>
                    <a:lnTo>
                      <a:pt x="69" y="135"/>
                    </a:lnTo>
                    <a:lnTo>
                      <a:pt x="69" y="134"/>
                    </a:lnTo>
                    <a:lnTo>
                      <a:pt x="68" y="131"/>
                    </a:lnTo>
                    <a:lnTo>
                      <a:pt x="68" y="130"/>
                    </a:lnTo>
                    <a:lnTo>
                      <a:pt x="68" y="129"/>
                    </a:lnTo>
                    <a:lnTo>
                      <a:pt x="68" y="128"/>
                    </a:lnTo>
                    <a:lnTo>
                      <a:pt x="68" y="127"/>
                    </a:lnTo>
                    <a:lnTo>
                      <a:pt x="67" y="126"/>
                    </a:lnTo>
                    <a:lnTo>
                      <a:pt x="67" y="123"/>
                    </a:lnTo>
                    <a:lnTo>
                      <a:pt x="67" y="122"/>
                    </a:lnTo>
                    <a:lnTo>
                      <a:pt x="66" y="121"/>
                    </a:lnTo>
                    <a:lnTo>
                      <a:pt x="66" y="120"/>
                    </a:lnTo>
                    <a:lnTo>
                      <a:pt x="64" y="119"/>
                    </a:lnTo>
                    <a:lnTo>
                      <a:pt x="64" y="117"/>
                    </a:lnTo>
                    <a:lnTo>
                      <a:pt x="63" y="117"/>
                    </a:lnTo>
                    <a:lnTo>
                      <a:pt x="63" y="116"/>
                    </a:lnTo>
                    <a:lnTo>
                      <a:pt x="62" y="114"/>
                    </a:lnTo>
                    <a:lnTo>
                      <a:pt x="62" y="113"/>
                    </a:lnTo>
                    <a:lnTo>
                      <a:pt x="62" y="112"/>
                    </a:lnTo>
                    <a:lnTo>
                      <a:pt x="62" y="111"/>
                    </a:lnTo>
                    <a:lnTo>
                      <a:pt x="61" y="110"/>
                    </a:lnTo>
                    <a:lnTo>
                      <a:pt x="61" y="109"/>
                    </a:lnTo>
                    <a:lnTo>
                      <a:pt x="60" y="106"/>
                    </a:lnTo>
                    <a:lnTo>
                      <a:pt x="60" y="105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7" y="96"/>
                    </a:lnTo>
                    <a:lnTo>
                      <a:pt x="55" y="94"/>
                    </a:lnTo>
                    <a:lnTo>
                      <a:pt x="54" y="93"/>
                    </a:lnTo>
                    <a:lnTo>
                      <a:pt x="54" y="92"/>
                    </a:lnTo>
                    <a:lnTo>
                      <a:pt x="53" y="91"/>
                    </a:lnTo>
                    <a:lnTo>
                      <a:pt x="53" y="89"/>
                    </a:lnTo>
                    <a:lnTo>
                      <a:pt x="52" y="88"/>
                    </a:lnTo>
                    <a:lnTo>
                      <a:pt x="51" y="87"/>
                    </a:lnTo>
                    <a:lnTo>
                      <a:pt x="50" y="85"/>
                    </a:lnTo>
                    <a:lnTo>
                      <a:pt x="50" y="84"/>
                    </a:lnTo>
                    <a:lnTo>
                      <a:pt x="49" y="83"/>
                    </a:lnTo>
                    <a:lnTo>
                      <a:pt x="46" y="80"/>
                    </a:lnTo>
                    <a:lnTo>
                      <a:pt x="45" y="79"/>
                    </a:lnTo>
                    <a:lnTo>
                      <a:pt x="44" y="77"/>
                    </a:lnTo>
                    <a:lnTo>
                      <a:pt x="43" y="76"/>
                    </a:lnTo>
                    <a:lnTo>
                      <a:pt x="42" y="75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41" y="71"/>
                    </a:lnTo>
                    <a:lnTo>
                      <a:pt x="42" y="71"/>
                    </a:lnTo>
                    <a:lnTo>
                      <a:pt x="42" y="70"/>
                    </a:lnTo>
                    <a:lnTo>
                      <a:pt x="41" y="70"/>
                    </a:lnTo>
                    <a:lnTo>
                      <a:pt x="41" y="71"/>
                    </a:lnTo>
                    <a:lnTo>
                      <a:pt x="40" y="69"/>
                    </a:lnTo>
                    <a:lnTo>
                      <a:pt x="38" y="68"/>
                    </a:lnTo>
                    <a:lnTo>
                      <a:pt x="37" y="66"/>
                    </a:lnTo>
                    <a:lnTo>
                      <a:pt x="36" y="64"/>
                    </a:lnTo>
                    <a:lnTo>
                      <a:pt x="35" y="63"/>
                    </a:lnTo>
                    <a:lnTo>
                      <a:pt x="35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2" y="59"/>
                    </a:lnTo>
                    <a:lnTo>
                      <a:pt x="32" y="58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28" y="54"/>
                    </a:lnTo>
                    <a:lnTo>
                      <a:pt x="27" y="53"/>
                    </a:lnTo>
                    <a:lnTo>
                      <a:pt x="26" y="51"/>
                    </a:lnTo>
                    <a:lnTo>
                      <a:pt x="25" y="49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0" y="44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6" y="40"/>
                    </a:lnTo>
                    <a:lnTo>
                      <a:pt x="15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9" y="2"/>
                    </a:lnTo>
                    <a:lnTo>
                      <a:pt x="59" y="7"/>
                    </a:lnTo>
                    <a:lnTo>
                      <a:pt x="67" y="10"/>
                    </a:lnTo>
                    <a:lnTo>
                      <a:pt x="70" y="1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3" name="Freeform 84"/>
              <p:cNvSpPr>
                <a:spLocks/>
              </p:cNvSpPr>
              <p:nvPr/>
            </p:nvSpPr>
            <p:spPr bwMode="auto">
              <a:xfrm>
                <a:off x="3149600" y="2879725"/>
                <a:ext cx="846138" cy="693738"/>
              </a:xfrm>
              <a:custGeom>
                <a:avLst/>
                <a:gdLst>
                  <a:gd name="T0" fmla="*/ 418 w 533"/>
                  <a:gd name="T1" fmla="*/ 9 h 437"/>
                  <a:gd name="T2" fmla="*/ 430 w 533"/>
                  <a:gd name="T3" fmla="*/ 23 h 437"/>
                  <a:gd name="T4" fmla="*/ 443 w 533"/>
                  <a:gd name="T5" fmla="*/ 26 h 437"/>
                  <a:gd name="T6" fmla="*/ 448 w 533"/>
                  <a:gd name="T7" fmla="*/ 43 h 437"/>
                  <a:gd name="T8" fmla="*/ 448 w 533"/>
                  <a:gd name="T9" fmla="*/ 60 h 437"/>
                  <a:gd name="T10" fmla="*/ 457 w 533"/>
                  <a:gd name="T11" fmla="*/ 69 h 437"/>
                  <a:gd name="T12" fmla="*/ 469 w 533"/>
                  <a:gd name="T13" fmla="*/ 83 h 437"/>
                  <a:gd name="T14" fmla="*/ 468 w 533"/>
                  <a:gd name="T15" fmla="*/ 99 h 437"/>
                  <a:gd name="T16" fmla="*/ 473 w 533"/>
                  <a:gd name="T17" fmla="*/ 117 h 437"/>
                  <a:gd name="T18" fmla="*/ 490 w 533"/>
                  <a:gd name="T19" fmla="*/ 124 h 437"/>
                  <a:gd name="T20" fmla="*/ 506 w 533"/>
                  <a:gd name="T21" fmla="*/ 132 h 437"/>
                  <a:gd name="T22" fmla="*/ 516 w 533"/>
                  <a:gd name="T23" fmla="*/ 143 h 437"/>
                  <a:gd name="T24" fmla="*/ 523 w 533"/>
                  <a:gd name="T25" fmla="*/ 160 h 437"/>
                  <a:gd name="T26" fmla="*/ 532 w 533"/>
                  <a:gd name="T27" fmla="*/ 178 h 437"/>
                  <a:gd name="T28" fmla="*/ 531 w 533"/>
                  <a:gd name="T29" fmla="*/ 196 h 437"/>
                  <a:gd name="T30" fmla="*/ 530 w 533"/>
                  <a:gd name="T31" fmla="*/ 212 h 437"/>
                  <a:gd name="T32" fmla="*/ 404 w 533"/>
                  <a:gd name="T33" fmla="*/ 227 h 437"/>
                  <a:gd name="T34" fmla="*/ 289 w 533"/>
                  <a:gd name="T35" fmla="*/ 279 h 437"/>
                  <a:gd name="T36" fmla="*/ 253 w 533"/>
                  <a:gd name="T37" fmla="*/ 304 h 437"/>
                  <a:gd name="T38" fmla="*/ 200 w 533"/>
                  <a:gd name="T39" fmla="*/ 311 h 437"/>
                  <a:gd name="T40" fmla="*/ 177 w 533"/>
                  <a:gd name="T41" fmla="*/ 389 h 437"/>
                  <a:gd name="T42" fmla="*/ 151 w 533"/>
                  <a:gd name="T43" fmla="*/ 414 h 437"/>
                  <a:gd name="T44" fmla="*/ 122 w 533"/>
                  <a:gd name="T45" fmla="*/ 433 h 437"/>
                  <a:gd name="T46" fmla="*/ 108 w 533"/>
                  <a:gd name="T47" fmla="*/ 421 h 437"/>
                  <a:gd name="T48" fmla="*/ 95 w 533"/>
                  <a:gd name="T49" fmla="*/ 415 h 437"/>
                  <a:gd name="T50" fmla="*/ 84 w 533"/>
                  <a:gd name="T51" fmla="*/ 407 h 437"/>
                  <a:gd name="T52" fmla="*/ 71 w 533"/>
                  <a:gd name="T53" fmla="*/ 397 h 437"/>
                  <a:gd name="T54" fmla="*/ 60 w 533"/>
                  <a:gd name="T55" fmla="*/ 387 h 437"/>
                  <a:gd name="T56" fmla="*/ 53 w 533"/>
                  <a:gd name="T57" fmla="*/ 374 h 437"/>
                  <a:gd name="T58" fmla="*/ 61 w 533"/>
                  <a:gd name="T59" fmla="*/ 361 h 437"/>
                  <a:gd name="T60" fmla="*/ 52 w 533"/>
                  <a:gd name="T61" fmla="*/ 347 h 437"/>
                  <a:gd name="T62" fmla="*/ 53 w 533"/>
                  <a:gd name="T63" fmla="*/ 332 h 437"/>
                  <a:gd name="T64" fmla="*/ 68 w 533"/>
                  <a:gd name="T65" fmla="*/ 325 h 437"/>
                  <a:gd name="T66" fmla="*/ 56 w 533"/>
                  <a:gd name="T67" fmla="*/ 166 h 437"/>
                  <a:gd name="T68" fmla="*/ 85 w 533"/>
                  <a:gd name="T69" fmla="*/ 152 h 437"/>
                  <a:gd name="T70" fmla="*/ 93 w 533"/>
                  <a:gd name="T71" fmla="*/ 170 h 437"/>
                  <a:gd name="T72" fmla="*/ 95 w 533"/>
                  <a:gd name="T73" fmla="*/ 181 h 437"/>
                  <a:gd name="T74" fmla="*/ 104 w 533"/>
                  <a:gd name="T75" fmla="*/ 195 h 437"/>
                  <a:gd name="T76" fmla="*/ 114 w 533"/>
                  <a:gd name="T77" fmla="*/ 205 h 437"/>
                  <a:gd name="T78" fmla="*/ 121 w 533"/>
                  <a:gd name="T79" fmla="*/ 208 h 437"/>
                  <a:gd name="T80" fmla="*/ 131 w 533"/>
                  <a:gd name="T81" fmla="*/ 212 h 437"/>
                  <a:gd name="T82" fmla="*/ 140 w 533"/>
                  <a:gd name="T83" fmla="*/ 213 h 437"/>
                  <a:gd name="T84" fmla="*/ 154 w 533"/>
                  <a:gd name="T85" fmla="*/ 211 h 437"/>
                  <a:gd name="T86" fmla="*/ 168 w 533"/>
                  <a:gd name="T87" fmla="*/ 202 h 437"/>
                  <a:gd name="T88" fmla="*/ 188 w 533"/>
                  <a:gd name="T89" fmla="*/ 201 h 437"/>
                  <a:gd name="T90" fmla="*/ 205 w 533"/>
                  <a:gd name="T91" fmla="*/ 196 h 437"/>
                  <a:gd name="T92" fmla="*/ 219 w 533"/>
                  <a:gd name="T93" fmla="*/ 192 h 437"/>
                  <a:gd name="T94" fmla="*/ 232 w 533"/>
                  <a:gd name="T95" fmla="*/ 188 h 437"/>
                  <a:gd name="T96" fmla="*/ 243 w 533"/>
                  <a:gd name="T97" fmla="*/ 174 h 437"/>
                  <a:gd name="T98" fmla="*/ 251 w 533"/>
                  <a:gd name="T99" fmla="*/ 155 h 437"/>
                  <a:gd name="T100" fmla="*/ 264 w 533"/>
                  <a:gd name="T101" fmla="*/ 143 h 437"/>
                  <a:gd name="T102" fmla="*/ 273 w 533"/>
                  <a:gd name="T103" fmla="*/ 139 h 437"/>
                  <a:gd name="T104" fmla="*/ 285 w 533"/>
                  <a:gd name="T105" fmla="*/ 129 h 437"/>
                  <a:gd name="T106" fmla="*/ 285 w 533"/>
                  <a:gd name="T107" fmla="*/ 116 h 437"/>
                  <a:gd name="T108" fmla="*/ 299 w 533"/>
                  <a:gd name="T109" fmla="*/ 120 h 437"/>
                  <a:gd name="T110" fmla="*/ 305 w 533"/>
                  <a:gd name="T111" fmla="*/ 116 h 437"/>
                  <a:gd name="T112" fmla="*/ 320 w 533"/>
                  <a:gd name="T113" fmla="*/ 113 h 437"/>
                  <a:gd name="T114" fmla="*/ 332 w 533"/>
                  <a:gd name="T115" fmla="*/ 99 h 437"/>
                  <a:gd name="T116" fmla="*/ 332 w 533"/>
                  <a:gd name="T117" fmla="*/ 79 h 437"/>
                  <a:gd name="T118" fmla="*/ 334 w 533"/>
                  <a:gd name="T119" fmla="*/ 66 h 437"/>
                  <a:gd name="T120" fmla="*/ 360 w 533"/>
                  <a:gd name="T121" fmla="*/ 36 h 437"/>
                  <a:gd name="T122" fmla="*/ 401 w 533"/>
                  <a:gd name="T123" fmla="*/ 5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3" h="437">
                    <a:moveTo>
                      <a:pt x="403" y="5"/>
                    </a:moveTo>
                    <a:lnTo>
                      <a:pt x="404" y="5"/>
                    </a:lnTo>
                    <a:lnTo>
                      <a:pt x="404" y="6"/>
                    </a:lnTo>
                    <a:lnTo>
                      <a:pt x="405" y="6"/>
                    </a:lnTo>
                    <a:lnTo>
                      <a:pt x="405" y="7"/>
                    </a:lnTo>
                    <a:lnTo>
                      <a:pt x="407" y="8"/>
                    </a:lnTo>
                    <a:lnTo>
                      <a:pt x="407" y="7"/>
                    </a:lnTo>
                    <a:lnTo>
                      <a:pt x="408" y="7"/>
                    </a:lnTo>
                    <a:lnTo>
                      <a:pt x="408" y="7"/>
                    </a:lnTo>
                    <a:lnTo>
                      <a:pt x="409" y="6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2" y="6"/>
                    </a:lnTo>
                    <a:lnTo>
                      <a:pt x="412" y="7"/>
                    </a:lnTo>
                    <a:lnTo>
                      <a:pt x="412" y="8"/>
                    </a:lnTo>
                    <a:lnTo>
                      <a:pt x="413" y="8"/>
                    </a:lnTo>
                    <a:lnTo>
                      <a:pt x="414" y="9"/>
                    </a:lnTo>
                    <a:lnTo>
                      <a:pt x="416" y="10"/>
                    </a:lnTo>
                    <a:lnTo>
                      <a:pt x="417" y="9"/>
                    </a:lnTo>
                    <a:lnTo>
                      <a:pt x="418" y="9"/>
                    </a:lnTo>
                    <a:lnTo>
                      <a:pt x="418" y="10"/>
                    </a:lnTo>
                    <a:lnTo>
                      <a:pt x="419" y="11"/>
                    </a:lnTo>
                    <a:lnTo>
                      <a:pt x="419" y="12"/>
                    </a:lnTo>
                    <a:lnTo>
                      <a:pt x="420" y="12"/>
                    </a:lnTo>
                    <a:lnTo>
                      <a:pt x="420" y="14"/>
                    </a:lnTo>
                    <a:lnTo>
                      <a:pt x="421" y="15"/>
                    </a:lnTo>
                    <a:lnTo>
                      <a:pt x="421" y="16"/>
                    </a:lnTo>
                    <a:lnTo>
                      <a:pt x="422" y="16"/>
                    </a:lnTo>
                    <a:lnTo>
                      <a:pt x="423" y="16"/>
                    </a:lnTo>
                    <a:lnTo>
                      <a:pt x="423" y="17"/>
                    </a:lnTo>
                    <a:lnTo>
                      <a:pt x="425" y="17"/>
                    </a:lnTo>
                    <a:lnTo>
                      <a:pt x="425" y="17"/>
                    </a:lnTo>
                    <a:lnTo>
                      <a:pt x="426" y="18"/>
                    </a:lnTo>
                    <a:lnTo>
                      <a:pt x="426" y="19"/>
                    </a:lnTo>
                    <a:lnTo>
                      <a:pt x="427" y="20"/>
                    </a:lnTo>
                    <a:lnTo>
                      <a:pt x="428" y="20"/>
                    </a:lnTo>
                    <a:lnTo>
                      <a:pt x="429" y="20"/>
                    </a:lnTo>
                    <a:lnTo>
                      <a:pt x="429" y="22"/>
                    </a:lnTo>
                    <a:lnTo>
                      <a:pt x="430" y="22"/>
                    </a:lnTo>
                    <a:lnTo>
                      <a:pt x="430" y="23"/>
                    </a:lnTo>
                    <a:lnTo>
                      <a:pt x="430" y="24"/>
                    </a:lnTo>
                    <a:lnTo>
                      <a:pt x="430" y="25"/>
                    </a:lnTo>
                    <a:lnTo>
                      <a:pt x="430" y="26"/>
                    </a:lnTo>
                    <a:lnTo>
                      <a:pt x="431" y="27"/>
                    </a:lnTo>
                    <a:lnTo>
                      <a:pt x="431" y="28"/>
                    </a:lnTo>
                    <a:lnTo>
                      <a:pt x="433" y="28"/>
                    </a:lnTo>
                    <a:lnTo>
                      <a:pt x="434" y="27"/>
                    </a:lnTo>
                    <a:lnTo>
                      <a:pt x="435" y="27"/>
                    </a:lnTo>
                    <a:lnTo>
                      <a:pt x="435" y="27"/>
                    </a:lnTo>
                    <a:lnTo>
                      <a:pt x="436" y="27"/>
                    </a:lnTo>
                    <a:lnTo>
                      <a:pt x="437" y="27"/>
                    </a:lnTo>
                    <a:lnTo>
                      <a:pt x="437" y="26"/>
                    </a:lnTo>
                    <a:lnTo>
                      <a:pt x="438" y="26"/>
                    </a:lnTo>
                    <a:lnTo>
                      <a:pt x="439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0" y="25"/>
                    </a:lnTo>
                    <a:lnTo>
                      <a:pt x="442" y="25"/>
                    </a:lnTo>
                    <a:lnTo>
                      <a:pt x="443" y="25"/>
                    </a:lnTo>
                    <a:lnTo>
                      <a:pt x="443" y="26"/>
                    </a:lnTo>
                    <a:lnTo>
                      <a:pt x="444" y="26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5" y="29"/>
                    </a:lnTo>
                    <a:lnTo>
                      <a:pt x="446" y="29"/>
                    </a:lnTo>
                    <a:lnTo>
                      <a:pt x="447" y="31"/>
                    </a:lnTo>
                    <a:lnTo>
                      <a:pt x="447" y="32"/>
                    </a:lnTo>
                    <a:lnTo>
                      <a:pt x="447" y="33"/>
                    </a:lnTo>
                    <a:lnTo>
                      <a:pt x="448" y="34"/>
                    </a:lnTo>
                    <a:lnTo>
                      <a:pt x="450" y="34"/>
                    </a:lnTo>
                    <a:lnTo>
                      <a:pt x="450" y="35"/>
                    </a:lnTo>
                    <a:lnTo>
                      <a:pt x="451" y="36"/>
                    </a:lnTo>
                    <a:lnTo>
                      <a:pt x="451" y="37"/>
                    </a:lnTo>
                    <a:lnTo>
                      <a:pt x="451" y="39"/>
                    </a:lnTo>
                    <a:lnTo>
                      <a:pt x="451" y="40"/>
                    </a:lnTo>
                    <a:lnTo>
                      <a:pt x="451" y="41"/>
                    </a:lnTo>
                    <a:lnTo>
                      <a:pt x="450" y="41"/>
                    </a:lnTo>
                    <a:lnTo>
                      <a:pt x="450" y="42"/>
                    </a:lnTo>
                    <a:lnTo>
                      <a:pt x="450" y="43"/>
                    </a:lnTo>
                    <a:lnTo>
                      <a:pt x="448" y="43"/>
                    </a:lnTo>
                    <a:lnTo>
                      <a:pt x="447" y="43"/>
                    </a:lnTo>
                    <a:lnTo>
                      <a:pt x="446" y="43"/>
                    </a:lnTo>
                    <a:lnTo>
                      <a:pt x="446" y="44"/>
                    </a:lnTo>
                    <a:lnTo>
                      <a:pt x="446" y="44"/>
                    </a:lnTo>
                    <a:lnTo>
                      <a:pt x="445" y="45"/>
                    </a:lnTo>
                    <a:lnTo>
                      <a:pt x="446" y="46"/>
                    </a:lnTo>
                    <a:lnTo>
                      <a:pt x="445" y="46"/>
                    </a:lnTo>
                    <a:lnTo>
                      <a:pt x="445" y="48"/>
                    </a:lnTo>
                    <a:lnTo>
                      <a:pt x="445" y="49"/>
                    </a:lnTo>
                    <a:lnTo>
                      <a:pt x="445" y="50"/>
                    </a:lnTo>
                    <a:lnTo>
                      <a:pt x="444" y="50"/>
                    </a:lnTo>
                    <a:lnTo>
                      <a:pt x="445" y="51"/>
                    </a:lnTo>
                    <a:lnTo>
                      <a:pt x="445" y="52"/>
                    </a:lnTo>
                    <a:lnTo>
                      <a:pt x="446" y="53"/>
                    </a:lnTo>
                    <a:lnTo>
                      <a:pt x="446" y="54"/>
                    </a:lnTo>
                    <a:lnTo>
                      <a:pt x="447" y="56"/>
                    </a:lnTo>
                    <a:lnTo>
                      <a:pt x="448" y="57"/>
                    </a:lnTo>
                    <a:lnTo>
                      <a:pt x="448" y="58"/>
                    </a:lnTo>
                    <a:lnTo>
                      <a:pt x="448" y="59"/>
                    </a:lnTo>
                    <a:lnTo>
                      <a:pt x="448" y="60"/>
                    </a:lnTo>
                    <a:lnTo>
                      <a:pt x="447" y="60"/>
                    </a:lnTo>
                    <a:lnTo>
                      <a:pt x="446" y="60"/>
                    </a:lnTo>
                    <a:lnTo>
                      <a:pt x="445" y="61"/>
                    </a:lnTo>
                    <a:lnTo>
                      <a:pt x="445" y="62"/>
                    </a:lnTo>
                    <a:lnTo>
                      <a:pt x="445" y="64"/>
                    </a:lnTo>
                    <a:lnTo>
                      <a:pt x="445" y="65"/>
                    </a:lnTo>
                    <a:lnTo>
                      <a:pt x="446" y="66"/>
                    </a:lnTo>
                    <a:lnTo>
                      <a:pt x="447" y="66"/>
                    </a:lnTo>
                    <a:lnTo>
                      <a:pt x="448" y="67"/>
                    </a:lnTo>
                    <a:lnTo>
                      <a:pt x="450" y="67"/>
                    </a:lnTo>
                    <a:lnTo>
                      <a:pt x="451" y="68"/>
                    </a:lnTo>
                    <a:lnTo>
                      <a:pt x="452" y="68"/>
                    </a:lnTo>
                    <a:lnTo>
                      <a:pt x="452" y="69"/>
                    </a:lnTo>
                    <a:lnTo>
                      <a:pt x="453" y="69"/>
                    </a:lnTo>
                    <a:lnTo>
                      <a:pt x="454" y="70"/>
                    </a:lnTo>
                    <a:lnTo>
                      <a:pt x="454" y="71"/>
                    </a:lnTo>
                    <a:lnTo>
                      <a:pt x="455" y="71"/>
                    </a:lnTo>
                    <a:lnTo>
                      <a:pt x="456" y="71"/>
                    </a:lnTo>
                    <a:lnTo>
                      <a:pt x="456" y="70"/>
                    </a:lnTo>
                    <a:lnTo>
                      <a:pt x="457" y="69"/>
                    </a:lnTo>
                    <a:lnTo>
                      <a:pt x="459" y="69"/>
                    </a:lnTo>
                    <a:lnTo>
                      <a:pt x="461" y="68"/>
                    </a:lnTo>
                    <a:lnTo>
                      <a:pt x="461" y="69"/>
                    </a:lnTo>
                    <a:lnTo>
                      <a:pt x="462" y="69"/>
                    </a:lnTo>
                    <a:lnTo>
                      <a:pt x="462" y="70"/>
                    </a:lnTo>
                    <a:lnTo>
                      <a:pt x="462" y="71"/>
                    </a:lnTo>
                    <a:lnTo>
                      <a:pt x="462" y="71"/>
                    </a:lnTo>
                    <a:lnTo>
                      <a:pt x="462" y="73"/>
                    </a:lnTo>
                    <a:lnTo>
                      <a:pt x="463" y="73"/>
                    </a:lnTo>
                    <a:lnTo>
                      <a:pt x="463" y="74"/>
                    </a:lnTo>
                    <a:lnTo>
                      <a:pt x="464" y="75"/>
                    </a:lnTo>
                    <a:lnTo>
                      <a:pt x="464" y="76"/>
                    </a:lnTo>
                    <a:lnTo>
                      <a:pt x="465" y="77"/>
                    </a:lnTo>
                    <a:lnTo>
                      <a:pt x="465" y="78"/>
                    </a:lnTo>
                    <a:lnTo>
                      <a:pt x="467" y="79"/>
                    </a:lnTo>
                    <a:lnTo>
                      <a:pt x="467" y="81"/>
                    </a:lnTo>
                    <a:lnTo>
                      <a:pt x="468" y="81"/>
                    </a:lnTo>
                    <a:lnTo>
                      <a:pt x="468" y="82"/>
                    </a:lnTo>
                    <a:lnTo>
                      <a:pt x="468" y="83"/>
                    </a:lnTo>
                    <a:lnTo>
                      <a:pt x="469" y="83"/>
                    </a:lnTo>
                    <a:lnTo>
                      <a:pt x="469" y="84"/>
                    </a:lnTo>
                    <a:lnTo>
                      <a:pt x="470" y="84"/>
                    </a:lnTo>
                    <a:lnTo>
                      <a:pt x="470" y="85"/>
                    </a:lnTo>
                    <a:lnTo>
                      <a:pt x="470" y="86"/>
                    </a:lnTo>
                    <a:lnTo>
                      <a:pt x="469" y="86"/>
                    </a:lnTo>
                    <a:lnTo>
                      <a:pt x="469" y="87"/>
                    </a:lnTo>
                    <a:lnTo>
                      <a:pt x="468" y="88"/>
                    </a:lnTo>
                    <a:lnTo>
                      <a:pt x="467" y="88"/>
                    </a:lnTo>
                    <a:lnTo>
                      <a:pt x="467" y="90"/>
                    </a:lnTo>
                    <a:lnTo>
                      <a:pt x="465" y="90"/>
                    </a:lnTo>
                    <a:lnTo>
                      <a:pt x="465" y="91"/>
                    </a:lnTo>
                    <a:lnTo>
                      <a:pt x="467" y="92"/>
                    </a:lnTo>
                    <a:lnTo>
                      <a:pt x="467" y="93"/>
                    </a:lnTo>
                    <a:lnTo>
                      <a:pt x="465" y="94"/>
                    </a:lnTo>
                    <a:lnTo>
                      <a:pt x="465" y="95"/>
                    </a:lnTo>
                    <a:lnTo>
                      <a:pt x="467" y="95"/>
                    </a:lnTo>
                    <a:lnTo>
                      <a:pt x="467" y="96"/>
                    </a:lnTo>
                    <a:lnTo>
                      <a:pt x="468" y="96"/>
                    </a:lnTo>
                    <a:lnTo>
                      <a:pt x="468" y="98"/>
                    </a:lnTo>
                    <a:lnTo>
                      <a:pt x="468" y="99"/>
                    </a:lnTo>
                    <a:lnTo>
                      <a:pt x="467" y="99"/>
                    </a:lnTo>
                    <a:lnTo>
                      <a:pt x="467" y="100"/>
                    </a:lnTo>
                    <a:lnTo>
                      <a:pt x="468" y="101"/>
                    </a:lnTo>
                    <a:lnTo>
                      <a:pt x="469" y="102"/>
                    </a:lnTo>
                    <a:lnTo>
                      <a:pt x="469" y="103"/>
                    </a:lnTo>
                    <a:lnTo>
                      <a:pt x="470" y="104"/>
                    </a:lnTo>
                    <a:lnTo>
                      <a:pt x="470" y="105"/>
                    </a:lnTo>
                    <a:lnTo>
                      <a:pt x="470" y="107"/>
                    </a:lnTo>
                    <a:lnTo>
                      <a:pt x="470" y="108"/>
                    </a:lnTo>
                    <a:lnTo>
                      <a:pt x="469" y="109"/>
                    </a:lnTo>
                    <a:lnTo>
                      <a:pt x="469" y="110"/>
                    </a:lnTo>
                    <a:lnTo>
                      <a:pt x="469" y="111"/>
                    </a:lnTo>
                    <a:lnTo>
                      <a:pt x="470" y="111"/>
                    </a:lnTo>
                    <a:lnTo>
                      <a:pt x="470" y="112"/>
                    </a:lnTo>
                    <a:lnTo>
                      <a:pt x="470" y="113"/>
                    </a:lnTo>
                    <a:lnTo>
                      <a:pt x="471" y="115"/>
                    </a:lnTo>
                    <a:lnTo>
                      <a:pt x="472" y="115"/>
                    </a:lnTo>
                    <a:lnTo>
                      <a:pt x="472" y="116"/>
                    </a:lnTo>
                    <a:lnTo>
                      <a:pt x="472" y="117"/>
                    </a:lnTo>
                    <a:lnTo>
                      <a:pt x="473" y="117"/>
                    </a:lnTo>
                    <a:lnTo>
                      <a:pt x="474" y="117"/>
                    </a:lnTo>
                    <a:lnTo>
                      <a:pt x="476" y="118"/>
                    </a:lnTo>
                    <a:lnTo>
                      <a:pt x="477" y="118"/>
                    </a:lnTo>
                    <a:lnTo>
                      <a:pt x="478" y="118"/>
                    </a:lnTo>
                    <a:lnTo>
                      <a:pt x="479" y="117"/>
                    </a:lnTo>
                    <a:lnTo>
                      <a:pt x="480" y="117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3" y="118"/>
                    </a:lnTo>
                    <a:lnTo>
                      <a:pt x="485" y="118"/>
                    </a:lnTo>
                    <a:lnTo>
                      <a:pt x="486" y="118"/>
                    </a:lnTo>
                    <a:lnTo>
                      <a:pt x="487" y="119"/>
                    </a:lnTo>
                    <a:lnTo>
                      <a:pt x="487" y="120"/>
                    </a:lnTo>
                    <a:lnTo>
                      <a:pt x="487" y="121"/>
                    </a:lnTo>
                    <a:lnTo>
                      <a:pt x="488" y="121"/>
                    </a:lnTo>
                    <a:lnTo>
                      <a:pt x="489" y="121"/>
                    </a:lnTo>
                    <a:lnTo>
                      <a:pt x="489" y="121"/>
                    </a:lnTo>
                    <a:lnTo>
                      <a:pt x="490" y="121"/>
                    </a:lnTo>
                    <a:lnTo>
                      <a:pt x="490" y="122"/>
                    </a:lnTo>
                    <a:lnTo>
                      <a:pt x="490" y="124"/>
                    </a:lnTo>
                    <a:lnTo>
                      <a:pt x="491" y="125"/>
                    </a:lnTo>
                    <a:lnTo>
                      <a:pt x="491" y="124"/>
                    </a:lnTo>
                    <a:lnTo>
                      <a:pt x="493" y="124"/>
                    </a:lnTo>
                    <a:lnTo>
                      <a:pt x="494" y="124"/>
                    </a:lnTo>
                    <a:lnTo>
                      <a:pt x="495" y="124"/>
                    </a:lnTo>
                    <a:lnTo>
                      <a:pt x="495" y="125"/>
                    </a:lnTo>
                    <a:lnTo>
                      <a:pt x="496" y="125"/>
                    </a:lnTo>
                    <a:lnTo>
                      <a:pt x="497" y="125"/>
                    </a:lnTo>
                    <a:lnTo>
                      <a:pt x="498" y="125"/>
                    </a:lnTo>
                    <a:lnTo>
                      <a:pt x="498" y="126"/>
                    </a:lnTo>
                    <a:lnTo>
                      <a:pt x="498" y="126"/>
                    </a:lnTo>
                    <a:lnTo>
                      <a:pt x="499" y="126"/>
                    </a:lnTo>
                    <a:lnTo>
                      <a:pt x="499" y="127"/>
                    </a:lnTo>
                    <a:lnTo>
                      <a:pt x="500" y="127"/>
                    </a:lnTo>
                    <a:lnTo>
                      <a:pt x="502" y="128"/>
                    </a:lnTo>
                    <a:lnTo>
                      <a:pt x="503" y="128"/>
                    </a:lnTo>
                    <a:lnTo>
                      <a:pt x="504" y="128"/>
                    </a:lnTo>
                    <a:lnTo>
                      <a:pt x="505" y="129"/>
                    </a:lnTo>
                    <a:lnTo>
                      <a:pt x="506" y="130"/>
                    </a:lnTo>
                    <a:lnTo>
                      <a:pt x="506" y="132"/>
                    </a:lnTo>
                    <a:lnTo>
                      <a:pt x="507" y="132"/>
                    </a:lnTo>
                    <a:lnTo>
                      <a:pt x="507" y="133"/>
                    </a:lnTo>
                    <a:lnTo>
                      <a:pt x="508" y="133"/>
                    </a:lnTo>
                    <a:lnTo>
                      <a:pt x="508" y="134"/>
                    </a:lnTo>
                    <a:lnTo>
                      <a:pt x="510" y="134"/>
                    </a:lnTo>
                    <a:lnTo>
                      <a:pt x="511" y="134"/>
                    </a:lnTo>
                    <a:lnTo>
                      <a:pt x="512" y="135"/>
                    </a:lnTo>
                    <a:lnTo>
                      <a:pt x="512" y="136"/>
                    </a:lnTo>
                    <a:lnTo>
                      <a:pt x="513" y="136"/>
                    </a:lnTo>
                    <a:lnTo>
                      <a:pt x="514" y="136"/>
                    </a:lnTo>
                    <a:lnTo>
                      <a:pt x="515" y="136"/>
                    </a:lnTo>
                    <a:lnTo>
                      <a:pt x="516" y="135"/>
                    </a:lnTo>
                    <a:lnTo>
                      <a:pt x="516" y="136"/>
                    </a:lnTo>
                    <a:lnTo>
                      <a:pt x="516" y="137"/>
                    </a:lnTo>
                    <a:lnTo>
                      <a:pt x="517" y="137"/>
                    </a:lnTo>
                    <a:lnTo>
                      <a:pt x="517" y="138"/>
                    </a:lnTo>
                    <a:lnTo>
                      <a:pt x="517" y="139"/>
                    </a:lnTo>
                    <a:lnTo>
                      <a:pt x="517" y="141"/>
                    </a:lnTo>
                    <a:lnTo>
                      <a:pt x="516" y="142"/>
                    </a:lnTo>
                    <a:lnTo>
                      <a:pt x="516" y="143"/>
                    </a:lnTo>
                    <a:lnTo>
                      <a:pt x="517" y="144"/>
                    </a:lnTo>
                    <a:lnTo>
                      <a:pt x="519" y="145"/>
                    </a:lnTo>
                    <a:lnTo>
                      <a:pt x="520" y="145"/>
                    </a:lnTo>
                    <a:lnTo>
                      <a:pt x="520" y="146"/>
                    </a:lnTo>
                    <a:lnTo>
                      <a:pt x="521" y="147"/>
                    </a:lnTo>
                    <a:lnTo>
                      <a:pt x="520" y="149"/>
                    </a:lnTo>
                    <a:lnTo>
                      <a:pt x="521" y="150"/>
                    </a:lnTo>
                    <a:lnTo>
                      <a:pt x="520" y="151"/>
                    </a:lnTo>
                    <a:lnTo>
                      <a:pt x="521" y="152"/>
                    </a:lnTo>
                    <a:lnTo>
                      <a:pt x="522" y="153"/>
                    </a:lnTo>
                    <a:lnTo>
                      <a:pt x="522" y="153"/>
                    </a:lnTo>
                    <a:lnTo>
                      <a:pt x="522" y="154"/>
                    </a:lnTo>
                    <a:lnTo>
                      <a:pt x="521" y="154"/>
                    </a:lnTo>
                    <a:lnTo>
                      <a:pt x="521" y="155"/>
                    </a:lnTo>
                    <a:lnTo>
                      <a:pt x="521" y="156"/>
                    </a:lnTo>
                    <a:lnTo>
                      <a:pt x="522" y="156"/>
                    </a:lnTo>
                    <a:lnTo>
                      <a:pt x="522" y="158"/>
                    </a:lnTo>
                    <a:lnTo>
                      <a:pt x="523" y="158"/>
                    </a:lnTo>
                    <a:lnTo>
                      <a:pt x="523" y="159"/>
                    </a:lnTo>
                    <a:lnTo>
                      <a:pt x="523" y="160"/>
                    </a:lnTo>
                    <a:lnTo>
                      <a:pt x="524" y="160"/>
                    </a:lnTo>
                    <a:lnTo>
                      <a:pt x="524" y="161"/>
                    </a:lnTo>
                    <a:lnTo>
                      <a:pt x="524" y="162"/>
                    </a:lnTo>
                    <a:lnTo>
                      <a:pt x="524" y="163"/>
                    </a:lnTo>
                    <a:lnTo>
                      <a:pt x="524" y="164"/>
                    </a:lnTo>
                    <a:lnTo>
                      <a:pt x="525" y="164"/>
                    </a:lnTo>
                    <a:lnTo>
                      <a:pt x="527" y="164"/>
                    </a:lnTo>
                    <a:lnTo>
                      <a:pt x="527" y="166"/>
                    </a:lnTo>
                    <a:lnTo>
                      <a:pt x="527" y="167"/>
                    </a:lnTo>
                    <a:lnTo>
                      <a:pt x="528" y="167"/>
                    </a:lnTo>
                    <a:lnTo>
                      <a:pt x="528" y="168"/>
                    </a:lnTo>
                    <a:lnTo>
                      <a:pt x="529" y="169"/>
                    </a:lnTo>
                    <a:lnTo>
                      <a:pt x="529" y="170"/>
                    </a:lnTo>
                    <a:lnTo>
                      <a:pt x="529" y="171"/>
                    </a:lnTo>
                    <a:lnTo>
                      <a:pt x="529" y="172"/>
                    </a:lnTo>
                    <a:lnTo>
                      <a:pt x="530" y="174"/>
                    </a:lnTo>
                    <a:lnTo>
                      <a:pt x="530" y="175"/>
                    </a:lnTo>
                    <a:lnTo>
                      <a:pt x="531" y="176"/>
                    </a:lnTo>
                    <a:lnTo>
                      <a:pt x="531" y="177"/>
                    </a:lnTo>
                    <a:lnTo>
                      <a:pt x="532" y="178"/>
                    </a:lnTo>
                    <a:lnTo>
                      <a:pt x="532" y="179"/>
                    </a:lnTo>
                    <a:lnTo>
                      <a:pt x="532" y="180"/>
                    </a:lnTo>
                    <a:lnTo>
                      <a:pt x="532" y="180"/>
                    </a:lnTo>
                    <a:lnTo>
                      <a:pt x="533" y="181"/>
                    </a:lnTo>
                    <a:lnTo>
                      <a:pt x="533" y="183"/>
                    </a:lnTo>
                    <a:lnTo>
                      <a:pt x="533" y="184"/>
                    </a:lnTo>
                    <a:lnTo>
                      <a:pt x="532" y="184"/>
                    </a:lnTo>
                    <a:lnTo>
                      <a:pt x="532" y="185"/>
                    </a:lnTo>
                    <a:lnTo>
                      <a:pt x="532" y="186"/>
                    </a:lnTo>
                    <a:lnTo>
                      <a:pt x="532" y="187"/>
                    </a:lnTo>
                    <a:lnTo>
                      <a:pt x="532" y="188"/>
                    </a:lnTo>
                    <a:lnTo>
                      <a:pt x="532" y="189"/>
                    </a:lnTo>
                    <a:lnTo>
                      <a:pt x="533" y="189"/>
                    </a:lnTo>
                    <a:lnTo>
                      <a:pt x="533" y="191"/>
                    </a:lnTo>
                    <a:lnTo>
                      <a:pt x="533" y="192"/>
                    </a:lnTo>
                    <a:lnTo>
                      <a:pt x="533" y="193"/>
                    </a:lnTo>
                    <a:lnTo>
                      <a:pt x="533" y="194"/>
                    </a:lnTo>
                    <a:lnTo>
                      <a:pt x="533" y="195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0" y="197"/>
                    </a:lnTo>
                    <a:lnTo>
                      <a:pt x="529" y="197"/>
                    </a:lnTo>
                    <a:lnTo>
                      <a:pt x="529" y="196"/>
                    </a:lnTo>
                    <a:lnTo>
                      <a:pt x="528" y="197"/>
                    </a:lnTo>
                    <a:lnTo>
                      <a:pt x="527" y="197"/>
                    </a:lnTo>
                    <a:lnTo>
                      <a:pt x="527" y="198"/>
                    </a:lnTo>
                    <a:lnTo>
                      <a:pt x="528" y="200"/>
                    </a:lnTo>
                    <a:lnTo>
                      <a:pt x="528" y="201"/>
                    </a:lnTo>
                    <a:lnTo>
                      <a:pt x="528" y="202"/>
                    </a:lnTo>
                    <a:lnTo>
                      <a:pt x="529" y="202"/>
                    </a:lnTo>
                    <a:lnTo>
                      <a:pt x="529" y="203"/>
                    </a:lnTo>
                    <a:lnTo>
                      <a:pt x="530" y="204"/>
                    </a:lnTo>
                    <a:lnTo>
                      <a:pt x="530" y="205"/>
                    </a:lnTo>
                    <a:lnTo>
                      <a:pt x="531" y="206"/>
                    </a:lnTo>
                    <a:lnTo>
                      <a:pt x="531" y="208"/>
                    </a:lnTo>
                    <a:lnTo>
                      <a:pt x="531" y="208"/>
                    </a:lnTo>
                    <a:lnTo>
                      <a:pt x="530" y="209"/>
                    </a:lnTo>
                    <a:lnTo>
                      <a:pt x="530" y="210"/>
                    </a:lnTo>
                    <a:lnTo>
                      <a:pt x="530" y="211"/>
                    </a:lnTo>
                    <a:lnTo>
                      <a:pt x="530" y="212"/>
                    </a:lnTo>
                    <a:lnTo>
                      <a:pt x="531" y="213"/>
                    </a:lnTo>
                    <a:lnTo>
                      <a:pt x="531" y="214"/>
                    </a:lnTo>
                    <a:lnTo>
                      <a:pt x="531" y="215"/>
                    </a:lnTo>
                    <a:lnTo>
                      <a:pt x="531" y="217"/>
                    </a:lnTo>
                    <a:lnTo>
                      <a:pt x="532" y="217"/>
                    </a:lnTo>
                    <a:lnTo>
                      <a:pt x="532" y="218"/>
                    </a:lnTo>
                    <a:lnTo>
                      <a:pt x="532" y="219"/>
                    </a:lnTo>
                    <a:lnTo>
                      <a:pt x="528" y="219"/>
                    </a:lnTo>
                    <a:lnTo>
                      <a:pt x="493" y="219"/>
                    </a:lnTo>
                    <a:lnTo>
                      <a:pt x="493" y="221"/>
                    </a:lnTo>
                    <a:lnTo>
                      <a:pt x="482" y="221"/>
                    </a:lnTo>
                    <a:lnTo>
                      <a:pt x="478" y="221"/>
                    </a:lnTo>
                    <a:lnTo>
                      <a:pt x="460" y="221"/>
                    </a:lnTo>
                    <a:lnTo>
                      <a:pt x="445" y="221"/>
                    </a:lnTo>
                    <a:lnTo>
                      <a:pt x="414" y="221"/>
                    </a:lnTo>
                    <a:lnTo>
                      <a:pt x="413" y="221"/>
                    </a:lnTo>
                    <a:lnTo>
                      <a:pt x="408" y="221"/>
                    </a:lnTo>
                    <a:lnTo>
                      <a:pt x="404" y="221"/>
                    </a:lnTo>
                    <a:lnTo>
                      <a:pt x="404" y="225"/>
                    </a:lnTo>
                    <a:lnTo>
                      <a:pt x="404" y="227"/>
                    </a:lnTo>
                    <a:lnTo>
                      <a:pt x="404" y="229"/>
                    </a:lnTo>
                    <a:lnTo>
                      <a:pt x="404" y="239"/>
                    </a:lnTo>
                    <a:lnTo>
                      <a:pt x="404" y="240"/>
                    </a:lnTo>
                    <a:lnTo>
                      <a:pt x="404" y="243"/>
                    </a:lnTo>
                    <a:lnTo>
                      <a:pt x="403" y="243"/>
                    </a:lnTo>
                    <a:lnTo>
                      <a:pt x="397" y="243"/>
                    </a:lnTo>
                    <a:lnTo>
                      <a:pt x="392" y="243"/>
                    </a:lnTo>
                    <a:lnTo>
                      <a:pt x="382" y="242"/>
                    </a:lnTo>
                    <a:lnTo>
                      <a:pt x="374" y="242"/>
                    </a:lnTo>
                    <a:lnTo>
                      <a:pt x="363" y="242"/>
                    </a:lnTo>
                    <a:lnTo>
                      <a:pt x="353" y="242"/>
                    </a:lnTo>
                    <a:lnTo>
                      <a:pt x="337" y="242"/>
                    </a:lnTo>
                    <a:lnTo>
                      <a:pt x="336" y="252"/>
                    </a:lnTo>
                    <a:lnTo>
                      <a:pt x="336" y="264"/>
                    </a:lnTo>
                    <a:lnTo>
                      <a:pt x="310" y="264"/>
                    </a:lnTo>
                    <a:lnTo>
                      <a:pt x="303" y="263"/>
                    </a:lnTo>
                    <a:lnTo>
                      <a:pt x="302" y="263"/>
                    </a:lnTo>
                    <a:lnTo>
                      <a:pt x="300" y="265"/>
                    </a:lnTo>
                    <a:lnTo>
                      <a:pt x="299" y="266"/>
                    </a:lnTo>
                    <a:lnTo>
                      <a:pt x="289" y="279"/>
                    </a:lnTo>
                    <a:lnTo>
                      <a:pt x="288" y="279"/>
                    </a:lnTo>
                    <a:lnTo>
                      <a:pt x="287" y="280"/>
                    </a:lnTo>
                    <a:lnTo>
                      <a:pt x="287" y="281"/>
                    </a:lnTo>
                    <a:lnTo>
                      <a:pt x="285" y="281"/>
                    </a:lnTo>
                    <a:lnTo>
                      <a:pt x="281" y="287"/>
                    </a:lnTo>
                    <a:lnTo>
                      <a:pt x="280" y="287"/>
                    </a:lnTo>
                    <a:lnTo>
                      <a:pt x="268" y="298"/>
                    </a:lnTo>
                    <a:lnTo>
                      <a:pt x="262" y="305"/>
                    </a:lnTo>
                    <a:lnTo>
                      <a:pt x="262" y="304"/>
                    </a:lnTo>
                    <a:lnTo>
                      <a:pt x="260" y="303"/>
                    </a:lnTo>
                    <a:lnTo>
                      <a:pt x="260" y="302"/>
                    </a:lnTo>
                    <a:lnTo>
                      <a:pt x="259" y="302"/>
                    </a:lnTo>
                    <a:lnTo>
                      <a:pt x="258" y="302"/>
                    </a:lnTo>
                    <a:lnTo>
                      <a:pt x="258" y="303"/>
                    </a:lnTo>
                    <a:lnTo>
                      <a:pt x="257" y="303"/>
                    </a:lnTo>
                    <a:lnTo>
                      <a:pt x="256" y="303"/>
                    </a:lnTo>
                    <a:lnTo>
                      <a:pt x="255" y="303"/>
                    </a:lnTo>
                    <a:lnTo>
                      <a:pt x="254" y="303"/>
                    </a:lnTo>
                    <a:lnTo>
                      <a:pt x="253" y="303"/>
                    </a:lnTo>
                    <a:lnTo>
                      <a:pt x="253" y="304"/>
                    </a:lnTo>
                    <a:lnTo>
                      <a:pt x="253" y="305"/>
                    </a:lnTo>
                    <a:lnTo>
                      <a:pt x="251" y="305"/>
                    </a:lnTo>
                    <a:lnTo>
                      <a:pt x="250" y="305"/>
                    </a:lnTo>
                    <a:lnTo>
                      <a:pt x="249" y="305"/>
                    </a:lnTo>
                    <a:lnTo>
                      <a:pt x="248" y="304"/>
                    </a:lnTo>
                    <a:lnTo>
                      <a:pt x="248" y="305"/>
                    </a:lnTo>
                    <a:lnTo>
                      <a:pt x="247" y="305"/>
                    </a:lnTo>
                    <a:lnTo>
                      <a:pt x="247" y="306"/>
                    </a:lnTo>
                    <a:lnTo>
                      <a:pt x="247" y="305"/>
                    </a:lnTo>
                    <a:lnTo>
                      <a:pt x="246" y="305"/>
                    </a:lnTo>
                    <a:lnTo>
                      <a:pt x="245" y="305"/>
                    </a:lnTo>
                    <a:lnTo>
                      <a:pt x="245" y="306"/>
                    </a:lnTo>
                    <a:lnTo>
                      <a:pt x="243" y="306"/>
                    </a:lnTo>
                    <a:lnTo>
                      <a:pt x="243" y="307"/>
                    </a:lnTo>
                    <a:lnTo>
                      <a:pt x="243" y="308"/>
                    </a:lnTo>
                    <a:lnTo>
                      <a:pt x="243" y="310"/>
                    </a:lnTo>
                    <a:lnTo>
                      <a:pt x="243" y="311"/>
                    </a:lnTo>
                    <a:lnTo>
                      <a:pt x="243" y="311"/>
                    </a:lnTo>
                    <a:lnTo>
                      <a:pt x="232" y="311"/>
                    </a:lnTo>
                    <a:lnTo>
                      <a:pt x="200" y="311"/>
                    </a:lnTo>
                    <a:lnTo>
                      <a:pt x="200" y="346"/>
                    </a:lnTo>
                    <a:lnTo>
                      <a:pt x="200" y="347"/>
                    </a:lnTo>
                    <a:lnTo>
                      <a:pt x="200" y="366"/>
                    </a:lnTo>
                    <a:lnTo>
                      <a:pt x="198" y="369"/>
                    </a:lnTo>
                    <a:lnTo>
                      <a:pt x="196" y="370"/>
                    </a:lnTo>
                    <a:lnTo>
                      <a:pt x="195" y="371"/>
                    </a:lnTo>
                    <a:lnTo>
                      <a:pt x="193" y="373"/>
                    </a:lnTo>
                    <a:lnTo>
                      <a:pt x="191" y="374"/>
                    </a:lnTo>
                    <a:lnTo>
                      <a:pt x="189" y="376"/>
                    </a:lnTo>
                    <a:lnTo>
                      <a:pt x="189" y="378"/>
                    </a:lnTo>
                    <a:lnTo>
                      <a:pt x="188" y="379"/>
                    </a:lnTo>
                    <a:lnTo>
                      <a:pt x="187" y="379"/>
                    </a:lnTo>
                    <a:lnTo>
                      <a:pt x="186" y="381"/>
                    </a:lnTo>
                    <a:lnTo>
                      <a:pt x="185" y="381"/>
                    </a:lnTo>
                    <a:lnTo>
                      <a:pt x="185" y="382"/>
                    </a:lnTo>
                    <a:lnTo>
                      <a:pt x="183" y="383"/>
                    </a:lnTo>
                    <a:lnTo>
                      <a:pt x="181" y="386"/>
                    </a:lnTo>
                    <a:lnTo>
                      <a:pt x="180" y="386"/>
                    </a:lnTo>
                    <a:lnTo>
                      <a:pt x="179" y="387"/>
                    </a:lnTo>
                    <a:lnTo>
                      <a:pt x="177" y="389"/>
                    </a:lnTo>
                    <a:lnTo>
                      <a:pt x="176" y="390"/>
                    </a:lnTo>
                    <a:lnTo>
                      <a:pt x="174" y="391"/>
                    </a:lnTo>
                    <a:lnTo>
                      <a:pt x="173" y="392"/>
                    </a:lnTo>
                    <a:lnTo>
                      <a:pt x="172" y="394"/>
                    </a:lnTo>
                    <a:lnTo>
                      <a:pt x="171" y="395"/>
                    </a:lnTo>
                    <a:lnTo>
                      <a:pt x="170" y="396"/>
                    </a:lnTo>
                    <a:lnTo>
                      <a:pt x="168" y="397"/>
                    </a:lnTo>
                    <a:lnTo>
                      <a:pt x="165" y="398"/>
                    </a:lnTo>
                    <a:lnTo>
                      <a:pt x="165" y="399"/>
                    </a:lnTo>
                    <a:lnTo>
                      <a:pt x="164" y="400"/>
                    </a:lnTo>
                    <a:lnTo>
                      <a:pt x="163" y="401"/>
                    </a:lnTo>
                    <a:lnTo>
                      <a:pt x="162" y="403"/>
                    </a:lnTo>
                    <a:lnTo>
                      <a:pt x="161" y="405"/>
                    </a:lnTo>
                    <a:lnTo>
                      <a:pt x="159" y="407"/>
                    </a:lnTo>
                    <a:lnTo>
                      <a:pt x="157" y="407"/>
                    </a:lnTo>
                    <a:lnTo>
                      <a:pt x="155" y="409"/>
                    </a:lnTo>
                    <a:lnTo>
                      <a:pt x="154" y="411"/>
                    </a:lnTo>
                    <a:lnTo>
                      <a:pt x="153" y="412"/>
                    </a:lnTo>
                    <a:lnTo>
                      <a:pt x="152" y="413"/>
                    </a:lnTo>
                    <a:lnTo>
                      <a:pt x="151" y="414"/>
                    </a:lnTo>
                    <a:lnTo>
                      <a:pt x="150" y="415"/>
                    </a:lnTo>
                    <a:lnTo>
                      <a:pt x="148" y="416"/>
                    </a:lnTo>
                    <a:lnTo>
                      <a:pt x="139" y="424"/>
                    </a:lnTo>
                    <a:lnTo>
                      <a:pt x="138" y="425"/>
                    </a:lnTo>
                    <a:lnTo>
                      <a:pt x="137" y="426"/>
                    </a:lnTo>
                    <a:lnTo>
                      <a:pt x="136" y="428"/>
                    </a:lnTo>
                    <a:lnTo>
                      <a:pt x="135" y="429"/>
                    </a:lnTo>
                    <a:lnTo>
                      <a:pt x="134" y="430"/>
                    </a:lnTo>
                    <a:lnTo>
                      <a:pt x="133" y="431"/>
                    </a:lnTo>
                    <a:lnTo>
                      <a:pt x="131" y="432"/>
                    </a:lnTo>
                    <a:lnTo>
                      <a:pt x="130" y="433"/>
                    </a:lnTo>
                    <a:lnTo>
                      <a:pt x="129" y="434"/>
                    </a:lnTo>
                    <a:lnTo>
                      <a:pt x="128" y="435"/>
                    </a:lnTo>
                    <a:lnTo>
                      <a:pt x="127" y="437"/>
                    </a:lnTo>
                    <a:lnTo>
                      <a:pt x="126" y="437"/>
                    </a:lnTo>
                    <a:lnTo>
                      <a:pt x="125" y="437"/>
                    </a:lnTo>
                    <a:lnTo>
                      <a:pt x="125" y="435"/>
                    </a:lnTo>
                    <a:lnTo>
                      <a:pt x="123" y="435"/>
                    </a:lnTo>
                    <a:lnTo>
                      <a:pt x="123" y="434"/>
                    </a:lnTo>
                    <a:lnTo>
                      <a:pt x="122" y="433"/>
                    </a:lnTo>
                    <a:lnTo>
                      <a:pt x="122" y="432"/>
                    </a:lnTo>
                    <a:lnTo>
                      <a:pt x="122" y="431"/>
                    </a:lnTo>
                    <a:lnTo>
                      <a:pt x="122" y="430"/>
                    </a:lnTo>
                    <a:lnTo>
                      <a:pt x="122" y="429"/>
                    </a:lnTo>
                    <a:lnTo>
                      <a:pt x="121" y="429"/>
                    </a:lnTo>
                    <a:lnTo>
                      <a:pt x="120" y="428"/>
                    </a:lnTo>
                    <a:lnTo>
                      <a:pt x="119" y="426"/>
                    </a:lnTo>
                    <a:lnTo>
                      <a:pt x="118" y="426"/>
                    </a:lnTo>
                    <a:lnTo>
                      <a:pt x="118" y="425"/>
                    </a:lnTo>
                    <a:lnTo>
                      <a:pt x="118" y="424"/>
                    </a:lnTo>
                    <a:lnTo>
                      <a:pt x="117" y="424"/>
                    </a:lnTo>
                    <a:lnTo>
                      <a:pt x="117" y="423"/>
                    </a:lnTo>
                    <a:lnTo>
                      <a:pt x="116" y="422"/>
                    </a:lnTo>
                    <a:lnTo>
                      <a:pt x="114" y="422"/>
                    </a:lnTo>
                    <a:lnTo>
                      <a:pt x="113" y="422"/>
                    </a:lnTo>
                    <a:lnTo>
                      <a:pt x="112" y="422"/>
                    </a:lnTo>
                    <a:lnTo>
                      <a:pt x="111" y="422"/>
                    </a:lnTo>
                    <a:lnTo>
                      <a:pt x="110" y="422"/>
                    </a:lnTo>
                    <a:lnTo>
                      <a:pt x="109" y="421"/>
                    </a:lnTo>
                    <a:lnTo>
                      <a:pt x="108" y="421"/>
                    </a:lnTo>
                    <a:lnTo>
                      <a:pt x="108" y="420"/>
                    </a:lnTo>
                    <a:lnTo>
                      <a:pt x="106" y="420"/>
                    </a:lnTo>
                    <a:lnTo>
                      <a:pt x="105" y="420"/>
                    </a:lnTo>
                    <a:lnTo>
                      <a:pt x="105" y="421"/>
                    </a:lnTo>
                    <a:lnTo>
                      <a:pt x="104" y="421"/>
                    </a:lnTo>
                    <a:lnTo>
                      <a:pt x="103" y="421"/>
                    </a:lnTo>
                    <a:lnTo>
                      <a:pt x="103" y="422"/>
                    </a:lnTo>
                    <a:lnTo>
                      <a:pt x="102" y="422"/>
                    </a:lnTo>
                    <a:lnTo>
                      <a:pt x="102" y="421"/>
                    </a:lnTo>
                    <a:lnTo>
                      <a:pt x="101" y="421"/>
                    </a:lnTo>
                    <a:lnTo>
                      <a:pt x="101" y="420"/>
                    </a:lnTo>
                    <a:lnTo>
                      <a:pt x="101" y="418"/>
                    </a:lnTo>
                    <a:lnTo>
                      <a:pt x="100" y="418"/>
                    </a:lnTo>
                    <a:lnTo>
                      <a:pt x="100" y="417"/>
                    </a:lnTo>
                    <a:lnTo>
                      <a:pt x="99" y="417"/>
                    </a:lnTo>
                    <a:lnTo>
                      <a:pt x="99" y="416"/>
                    </a:lnTo>
                    <a:lnTo>
                      <a:pt x="97" y="416"/>
                    </a:lnTo>
                    <a:lnTo>
                      <a:pt x="97" y="415"/>
                    </a:lnTo>
                    <a:lnTo>
                      <a:pt x="96" y="415"/>
                    </a:lnTo>
                    <a:lnTo>
                      <a:pt x="95" y="415"/>
                    </a:lnTo>
                    <a:lnTo>
                      <a:pt x="94" y="415"/>
                    </a:lnTo>
                    <a:lnTo>
                      <a:pt x="94" y="414"/>
                    </a:lnTo>
                    <a:lnTo>
                      <a:pt x="93" y="413"/>
                    </a:lnTo>
                    <a:lnTo>
                      <a:pt x="93" y="412"/>
                    </a:lnTo>
                    <a:lnTo>
                      <a:pt x="92" y="412"/>
                    </a:lnTo>
                    <a:lnTo>
                      <a:pt x="93" y="411"/>
                    </a:lnTo>
                    <a:lnTo>
                      <a:pt x="92" y="411"/>
                    </a:lnTo>
                    <a:lnTo>
                      <a:pt x="92" y="409"/>
                    </a:lnTo>
                    <a:lnTo>
                      <a:pt x="91" y="411"/>
                    </a:lnTo>
                    <a:lnTo>
                      <a:pt x="91" y="409"/>
                    </a:lnTo>
                    <a:lnTo>
                      <a:pt x="90" y="408"/>
                    </a:lnTo>
                    <a:lnTo>
                      <a:pt x="88" y="408"/>
                    </a:lnTo>
                    <a:lnTo>
                      <a:pt x="88" y="407"/>
                    </a:lnTo>
                    <a:lnTo>
                      <a:pt x="87" y="407"/>
                    </a:lnTo>
                    <a:lnTo>
                      <a:pt x="87" y="408"/>
                    </a:lnTo>
                    <a:lnTo>
                      <a:pt x="86" y="407"/>
                    </a:lnTo>
                    <a:lnTo>
                      <a:pt x="85" y="407"/>
                    </a:lnTo>
                    <a:lnTo>
                      <a:pt x="85" y="406"/>
                    </a:lnTo>
                    <a:lnTo>
                      <a:pt x="84" y="406"/>
                    </a:lnTo>
                    <a:lnTo>
                      <a:pt x="84" y="407"/>
                    </a:lnTo>
                    <a:lnTo>
                      <a:pt x="83" y="407"/>
                    </a:lnTo>
                    <a:lnTo>
                      <a:pt x="82" y="407"/>
                    </a:lnTo>
                    <a:lnTo>
                      <a:pt x="82" y="406"/>
                    </a:lnTo>
                    <a:lnTo>
                      <a:pt x="82" y="405"/>
                    </a:lnTo>
                    <a:lnTo>
                      <a:pt x="82" y="404"/>
                    </a:lnTo>
                    <a:lnTo>
                      <a:pt x="80" y="404"/>
                    </a:lnTo>
                    <a:lnTo>
                      <a:pt x="80" y="404"/>
                    </a:lnTo>
                    <a:lnTo>
                      <a:pt x="79" y="403"/>
                    </a:lnTo>
                    <a:lnTo>
                      <a:pt x="79" y="401"/>
                    </a:lnTo>
                    <a:lnTo>
                      <a:pt x="79" y="400"/>
                    </a:lnTo>
                    <a:lnTo>
                      <a:pt x="78" y="400"/>
                    </a:lnTo>
                    <a:lnTo>
                      <a:pt x="77" y="400"/>
                    </a:lnTo>
                    <a:lnTo>
                      <a:pt x="77" y="399"/>
                    </a:lnTo>
                    <a:lnTo>
                      <a:pt x="76" y="400"/>
                    </a:lnTo>
                    <a:lnTo>
                      <a:pt x="76" y="399"/>
                    </a:lnTo>
                    <a:lnTo>
                      <a:pt x="75" y="399"/>
                    </a:lnTo>
                    <a:lnTo>
                      <a:pt x="74" y="398"/>
                    </a:lnTo>
                    <a:lnTo>
                      <a:pt x="73" y="398"/>
                    </a:lnTo>
                    <a:lnTo>
                      <a:pt x="73" y="397"/>
                    </a:lnTo>
                    <a:lnTo>
                      <a:pt x="71" y="397"/>
                    </a:lnTo>
                    <a:lnTo>
                      <a:pt x="71" y="397"/>
                    </a:lnTo>
                    <a:lnTo>
                      <a:pt x="70" y="397"/>
                    </a:lnTo>
                    <a:lnTo>
                      <a:pt x="69" y="396"/>
                    </a:lnTo>
                    <a:lnTo>
                      <a:pt x="69" y="395"/>
                    </a:lnTo>
                    <a:lnTo>
                      <a:pt x="68" y="394"/>
                    </a:lnTo>
                    <a:lnTo>
                      <a:pt x="68" y="392"/>
                    </a:lnTo>
                    <a:lnTo>
                      <a:pt x="68" y="391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68" y="389"/>
                    </a:lnTo>
                    <a:lnTo>
                      <a:pt x="68" y="388"/>
                    </a:lnTo>
                    <a:lnTo>
                      <a:pt x="67" y="387"/>
                    </a:lnTo>
                    <a:lnTo>
                      <a:pt x="66" y="387"/>
                    </a:lnTo>
                    <a:lnTo>
                      <a:pt x="65" y="388"/>
                    </a:lnTo>
                    <a:lnTo>
                      <a:pt x="65" y="389"/>
                    </a:lnTo>
                    <a:lnTo>
                      <a:pt x="63" y="389"/>
                    </a:lnTo>
                    <a:lnTo>
                      <a:pt x="63" y="388"/>
                    </a:lnTo>
                    <a:lnTo>
                      <a:pt x="62" y="388"/>
                    </a:lnTo>
                    <a:lnTo>
                      <a:pt x="61" y="388"/>
                    </a:lnTo>
                    <a:lnTo>
                      <a:pt x="60" y="387"/>
                    </a:lnTo>
                    <a:lnTo>
                      <a:pt x="59" y="387"/>
                    </a:lnTo>
                    <a:lnTo>
                      <a:pt x="58" y="387"/>
                    </a:lnTo>
                    <a:lnTo>
                      <a:pt x="57" y="387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7" y="383"/>
                    </a:lnTo>
                    <a:lnTo>
                      <a:pt x="58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6" y="382"/>
                    </a:lnTo>
                    <a:lnTo>
                      <a:pt x="56" y="381"/>
                    </a:lnTo>
                    <a:lnTo>
                      <a:pt x="56" y="380"/>
                    </a:lnTo>
                    <a:lnTo>
                      <a:pt x="56" y="379"/>
                    </a:lnTo>
                    <a:lnTo>
                      <a:pt x="54" y="379"/>
                    </a:lnTo>
                    <a:lnTo>
                      <a:pt x="54" y="378"/>
                    </a:lnTo>
                    <a:lnTo>
                      <a:pt x="53" y="378"/>
                    </a:lnTo>
                    <a:lnTo>
                      <a:pt x="53" y="376"/>
                    </a:lnTo>
                    <a:lnTo>
                      <a:pt x="53" y="376"/>
                    </a:lnTo>
                    <a:lnTo>
                      <a:pt x="53" y="375"/>
                    </a:lnTo>
                    <a:lnTo>
                      <a:pt x="53" y="374"/>
                    </a:lnTo>
                    <a:lnTo>
                      <a:pt x="53" y="373"/>
                    </a:lnTo>
                    <a:lnTo>
                      <a:pt x="53" y="373"/>
                    </a:lnTo>
                    <a:lnTo>
                      <a:pt x="53" y="372"/>
                    </a:lnTo>
                    <a:lnTo>
                      <a:pt x="53" y="371"/>
                    </a:lnTo>
                    <a:lnTo>
                      <a:pt x="52" y="371"/>
                    </a:lnTo>
                    <a:lnTo>
                      <a:pt x="53" y="370"/>
                    </a:lnTo>
                    <a:lnTo>
                      <a:pt x="53" y="370"/>
                    </a:lnTo>
                    <a:lnTo>
                      <a:pt x="53" y="370"/>
                    </a:lnTo>
                    <a:lnTo>
                      <a:pt x="54" y="370"/>
                    </a:lnTo>
                    <a:lnTo>
                      <a:pt x="56" y="370"/>
                    </a:lnTo>
                    <a:lnTo>
                      <a:pt x="57" y="370"/>
                    </a:lnTo>
                    <a:lnTo>
                      <a:pt x="56" y="369"/>
                    </a:lnTo>
                    <a:lnTo>
                      <a:pt x="57" y="367"/>
                    </a:lnTo>
                    <a:lnTo>
                      <a:pt x="58" y="366"/>
                    </a:lnTo>
                    <a:lnTo>
                      <a:pt x="58" y="365"/>
                    </a:lnTo>
                    <a:lnTo>
                      <a:pt x="58" y="364"/>
                    </a:lnTo>
                    <a:lnTo>
                      <a:pt x="59" y="363"/>
                    </a:lnTo>
                    <a:lnTo>
                      <a:pt x="59" y="362"/>
                    </a:lnTo>
                    <a:lnTo>
                      <a:pt x="60" y="362"/>
                    </a:lnTo>
                    <a:lnTo>
                      <a:pt x="61" y="361"/>
                    </a:lnTo>
                    <a:lnTo>
                      <a:pt x="61" y="359"/>
                    </a:lnTo>
                    <a:lnTo>
                      <a:pt x="60" y="359"/>
                    </a:lnTo>
                    <a:lnTo>
                      <a:pt x="60" y="358"/>
                    </a:lnTo>
                    <a:lnTo>
                      <a:pt x="59" y="358"/>
                    </a:lnTo>
                    <a:lnTo>
                      <a:pt x="59" y="357"/>
                    </a:lnTo>
                    <a:lnTo>
                      <a:pt x="58" y="356"/>
                    </a:lnTo>
                    <a:lnTo>
                      <a:pt x="57" y="355"/>
                    </a:lnTo>
                    <a:lnTo>
                      <a:pt x="56" y="354"/>
                    </a:lnTo>
                    <a:lnTo>
                      <a:pt x="56" y="353"/>
                    </a:lnTo>
                    <a:lnTo>
                      <a:pt x="54" y="353"/>
                    </a:lnTo>
                    <a:lnTo>
                      <a:pt x="53" y="353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0"/>
                    </a:lnTo>
                    <a:lnTo>
                      <a:pt x="52" y="350"/>
                    </a:lnTo>
                    <a:lnTo>
                      <a:pt x="52" y="349"/>
                    </a:lnTo>
                    <a:lnTo>
                      <a:pt x="51" y="349"/>
                    </a:lnTo>
                    <a:lnTo>
                      <a:pt x="51" y="348"/>
                    </a:lnTo>
                    <a:lnTo>
                      <a:pt x="51" y="347"/>
                    </a:lnTo>
                    <a:lnTo>
                      <a:pt x="52" y="347"/>
                    </a:lnTo>
                    <a:lnTo>
                      <a:pt x="52" y="346"/>
                    </a:lnTo>
                    <a:lnTo>
                      <a:pt x="52" y="345"/>
                    </a:lnTo>
                    <a:lnTo>
                      <a:pt x="51" y="345"/>
                    </a:lnTo>
                    <a:lnTo>
                      <a:pt x="51" y="344"/>
                    </a:lnTo>
                    <a:lnTo>
                      <a:pt x="52" y="342"/>
                    </a:lnTo>
                    <a:lnTo>
                      <a:pt x="52" y="342"/>
                    </a:lnTo>
                    <a:lnTo>
                      <a:pt x="52" y="341"/>
                    </a:lnTo>
                    <a:lnTo>
                      <a:pt x="52" y="340"/>
                    </a:lnTo>
                    <a:lnTo>
                      <a:pt x="51" y="340"/>
                    </a:lnTo>
                    <a:lnTo>
                      <a:pt x="50" y="339"/>
                    </a:lnTo>
                    <a:lnTo>
                      <a:pt x="51" y="339"/>
                    </a:lnTo>
                    <a:lnTo>
                      <a:pt x="51" y="338"/>
                    </a:lnTo>
                    <a:lnTo>
                      <a:pt x="50" y="337"/>
                    </a:lnTo>
                    <a:lnTo>
                      <a:pt x="51" y="337"/>
                    </a:lnTo>
                    <a:lnTo>
                      <a:pt x="51" y="336"/>
                    </a:lnTo>
                    <a:lnTo>
                      <a:pt x="52" y="336"/>
                    </a:lnTo>
                    <a:lnTo>
                      <a:pt x="52" y="335"/>
                    </a:lnTo>
                    <a:lnTo>
                      <a:pt x="53" y="335"/>
                    </a:lnTo>
                    <a:lnTo>
                      <a:pt x="53" y="333"/>
                    </a:lnTo>
                    <a:lnTo>
                      <a:pt x="53" y="332"/>
                    </a:lnTo>
                    <a:lnTo>
                      <a:pt x="54" y="332"/>
                    </a:lnTo>
                    <a:lnTo>
                      <a:pt x="54" y="331"/>
                    </a:lnTo>
                    <a:lnTo>
                      <a:pt x="56" y="331"/>
                    </a:lnTo>
                    <a:lnTo>
                      <a:pt x="57" y="331"/>
                    </a:lnTo>
                    <a:lnTo>
                      <a:pt x="58" y="331"/>
                    </a:lnTo>
                    <a:lnTo>
                      <a:pt x="59" y="331"/>
                    </a:lnTo>
                    <a:lnTo>
                      <a:pt x="60" y="331"/>
                    </a:lnTo>
                    <a:lnTo>
                      <a:pt x="61" y="331"/>
                    </a:lnTo>
                    <a:lnTo>
                      <a:pt x="62" y="331"/>
                    </a:lnTo>
                    <a:lnTo>
                      <a:pt x="62" y="330"/>
                    </a:lnTo>
                    <a:lnTo>
                      <a:pt x="63" y="331"/>
                    </a:lnTo>
                    <a:lnTo>
                      <a:pt x="63" y="330"/>
                    </a:lnTo>
                    <a:lnTo>
                      <a:pt x="65" y="330"/>
                    </a:lnTo>
                    <a:lnTo>
                      <a:pt x="65" y="329"/>
                    </a:lnTo>
                    <a:lnTo>
                      <a:pt x="66" y="329"/>
                    </a:lnTo>
                    <a:lnTo>
                      <a:pt x="67" y="329"/>
                    </a:lnTo>
                    <a:lnTo>
                      <a:pt x="67" y="328"/>
                    </a:lnTo>
                    <a:lnTo>
                      <a:pt x="68" y="328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4"/>
                    </a:lnTo>
                    <a:lnTo>
                      <a:pt x="68" y="320"/>
                    </a:lnTo>
                    <a:lnTo>
                      <a:pt x="68" y="315"/>
                    </a:lnTo>
                    <a:lnTo>
                      <a:pt x="68" y="314"/>
                    </a:lnTo>
                    <a:lnTo>
                      <a:pt x="68" y="312"/>
                    </a:lnTo>
                    <a:lnTo>
                      <a:pt x="68" y="311"/>
                    </a:lnTo>
                    <a:lnTo>
                      <a:pt x="68" y="308"/>
                    </a:lnTo>
                    <a:lnTo>
                      <a:pt x="68" y="306"/>
                    </a:lnTo>
                    <a:lnTo>
                      <a:pt x="68" y="305"/>
                    </a:lnTo>
                    <a:lnTo>
                      <a:pt x="68" y="304"/>
                    </a:lnTo>
                    <a:lnTo>
                      <a:pt x="68" y="301"/>
                    </a:lnTo>
                    <a:lnTo>
                      <a:pt x="68" y="287"/>
                    </a:lnTo>
                    <a:lnTo>
                      <a:pt x="63" y="285"/>
                    </a:lnTo>
                    <a:lnTo>
                      <a:pt x="45" y="265"/>
                    </a:lnTo>
                    <a:lnTo>
                      <a:pt x="35" y="256"/>
                    </a:lnTo>
                    <a:lnTo>
                      <a:pt x="14" y="235"/>
                    </a:lnTo>
                    <a:lnTo>
                      <a:pt x="0" y="221"/>
                    </a:lnTo>
                    <a:lnTo>
                      <a:pt x="30" y="191"/>
                    </a:lnTo>
                    <a:lnTo>
                      <a:pt x="31" y="191"/>
                    </a:lnTo>
                    <a:lnTo>
                      <a:pt x="56" y="166"/>
                    </a:lnTo>
                    <a:lnTo>
                      <a:pt x="60" y="161"/>
                    </a:lnTo>
                    <a:lnTo>
                      <a:pt x="62" y="159"/>
                    </a:lnTo>
                    <a:lnTo>
                      <a:pt x="63" y="156"/>
                    </a:lnTo>
                    <a:lnTo>
                      <a:pt x="68" y="153"/>
                    </a:lnTo>
                    <a:lnTo>
                      <a:pt x="79" y="142"/>
                    </a:lnTo>
                    <a:lnTo>
                      <a:pt x="80" y="143"/>
                    </a:lnTo>
                    <a:lnTo>
                      <a:pt x="80" y="145"/>
                    </a:lnTo>
                    <a:lnTo>
                      <a:pt x="79" y="145"/>
                    </a:lnTo>
                    <a:lnTo>
                      <a:pt x="79" y="146"/>
                    </a:lnTo>
                    <a:lnTo>
                      <a:pt x="79" y="147"/>
                    </a:lnTo>
                    <a:lnTo>
                      <a:pt x="80" y="147"/>
                    </a:lnTo>
                    <a:lnTo>
                      <a:pt x="80" y="149"/>
                    </a:lnTo>
                    <a:lnTo>
                      <a:pt x="80" y="149"/>
                    </a:lnTo>
                    <a:lnTo>
                      <a:pt x="82" y="149"/>
                    </a:lnTo>
                    <a:lnTo>
                      <a:pt x="82" y="150"/>
                    </a:lnTo>
                    <a:lnTo>
                      <a:pt x="80" y="151"/>
                    </a:lnTo>
                    <a:lnTo>
                      <a:pt x="82" y="151"/>
                    </a:lnTo>
                    <a:lnTo>
                      <a:pt x="83" y="151"/>
                    </a:lnTo>
                    <a:lnTo>
                      <a:pt x="85" y="151"/>
                    </a:lnTo>
                    <a:lnTo>
                      <a:pt x="85" y="152"/>
                    </a:lnTo>
                    <a:lnTo>
                      <a:pt x="86" y="152"/>
                    </a:lnTo>
                    <a:lnTo>
                      <a:pt x="86" y="153"/>
                    </a:lnTo>
                    <a:lnTo>
                      <a:pt x="85" y="153"/>
                    </a:lnTo>
                    <a:lnTo>
                      <a:pt x="86" y="153"/>
                    </a:lnTo>
                    <a:lnTo>
                      <a:pt x="87" y="153"/>
                    </a:lnTo>
                    <a:lnTo>
                      <a:pt x="87" y="154"/>
                    </a:lnTo>
                    <a:lnTo>
                      <a:pt x="87" y="156"/>
                    </a:lnTo>
                    <a:lnTo>
                      <a:pt x="87" y="158"/>
                    </a:lnTo>
                    <a:lnTo>
                      <a:pt x="88" y="160"/>
                    </a:lnTo>
                    <a:lnTo>
                      <a:pt x="90" y="160"/>
                    </a:lnTo>
                    <a:lnTo>
                      <a:pt x="91" y="160"/>
                    </a:lnTo>
                    <a:lnTo>
                      <a:pt x="91" y="161"/>
                    </a:lnTo>
                    <a:lnTo>
                      <a:pt x="91" y="162"/>
                    </a:lnTo>
                    <a:lnTo>
                      <a:pt x="91" y="163"/>
                    </a:lnTo>
                    <a:lnTo>
                      <a:pt x="92" y="163"/>
                    </a:lnTo>
                    <a:lnTo>
                      <a:pt x="92" y="164"/>
                    </a:lnTo>
                    <a:lnTo>
                      <a:pt x="93" y="166"/>
                    </a:lnTo>
                    <a:lnTo>
                      <a:pt x="92" y="167"/>
                    </a:lnTo>
                    <a:lnTo>
                      <a:pt x="93" y="169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5" y="171"/>
                    </a:lnTo>
                    <a:lnTo>
                      <a:pt x="96" y="172"/>
                    </a:lnTo>
                    <a:lnTo>
                      <a:pt x="96" y="174"/>
                    </a:lnTo>
                    <a:lnTo>
                      <a:pt x="97" y="174"/>
                    </a:lnTo>
                    <a:lnTo>
                      <a:pt x="97" y="175"/>
                    </a:lnTo>
                    <a:lnTo>
                      <a:pt x="96" y="175"/>
                    </a:lnTo>
                    <a:lnTo>
                      <a:pt x="96" y="176"/>
                    </a:lnTo>
                    <a:lnTo>
                      <a:pt x="97" y="176"/>
                    </a:lnTo>
                    <a:lnTo>
                      <a:pt x="99" y="176"/>
                    </a:lnTo>
                    <a:lnTo>
                      <a:pt x="99" y="177"/>
                    </a:lnTo>
                    <a:lnTo>
                      <a:pt x="97" y="178"/>
                    </a:lnTo>
                    <a:lnTo>
                      <a:pt x="97" y="179"/>
                    </a:lnTo>
                    <a:lnTo>
                      <a:pt x="96" y="178"/>
                    </a:lnTo>
                    <a:lnTo>
                      <a:pt x="95" y="178"/>
                    </a:lnTo>
                    <a:lnTo>
                      <a:pt x="95" y="179"/>
                    </a:lnTo>
                    <a:lnTo>
                      <a:pt x="96" y="180"/>
                    </a:lnTo>
                    <a:lnTo>
                      <a:pt x="95" y="180"/>
                    </a:lnTo>
                    <a:lnTo>
                      <a:pt x="95" y="181"/>
                    </a:lnTo>
                    <a:lnTo>
                      <a:pt x="95" y="183"/>
                    </a:lnTo>
                    <a:lnTo>
                      <a:pt x="96" y="183"/>
                    </a:lnTo>
                    <a:lnTo>
                      <a:pt x="97" y="184"/>
                    </a:lnTo>
                    <a:lnTo>
                      <a:pt x="97" y="185"/>
                    </a:lnTo>
                    <a:lnTo>
                      <a:pt x="96" y="185"/>
                    </a:lnTo>
                    <a:lnTo>
                      <a:pt x="96" y="186"/>
                    </a:lnTo>
                    <a:lnTo>
                      <a:pt x="97" y="186"/>
                    </a:lnTo>
                    <a:lnTo>
                      <a:pt x="99" y="187"/>
                    </a:lnTo>
                    <a:lnTo>
                      <a:pt x="99" y="188"/>
                    </a:lnTo>
                    <a:lnTo>
                      <a:pt x="97" y="188"/>
                    </a:lnTo>
                    <a:lnTo>
                      <a:pt x="97" y="189"/>
                    </a:lnTo>
                    <a:lnTo>
                      <a:pt x="99" y="191"/>
                    </a:lnTo>
                    <a:lnTo>
                      <a:pt x="100" y="191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1" y="193"/>
                    </a:lnTo>
                    <a:lnTo>
                      <a:pt x="102" y="193"/>
                    </a:lnTo>
                    <a:lnTo>
                      <a:pt x="103" y="194"/>
                    </a:lnTo>
                    <a:lnTo>
                      <a:pt x="103" y="195"/>
                    </a:lnTo>
                    <a:lnTo>
                      <a:pt x="104" y="195"/>
                    </a:lnTo>
                    <a:lnTo>
                      <a:pt x="105" y="195"/>
                    </a:lnTo>
                    <a:lnTo>
                      <a:pt x="105" y="196"/>
                    </a:lnTo>
                    <a:lnTo>
                      <a:pt x="106" y="196"/>
                    </a:lnTo>
                    <a:lnTo>
                      <a:pt x="106" y="195"/>
                    </a:lnTo>
                    <a:lnTo>
                      <a:pt x="108" y="195"/>
                    </a:lnTo>
                    <a:lnTo>
                      <a:pt x="108" y="197"/>
                    </a:lnTo>
                    <a:lnTo>
                      <a:pt x="108" y="197"/>
                    </a:lnTo>
                    <a:lnTo>
                      <a:pt x="108" y="198"/>
                    </a:lnTo>
                    <a:lnTo>
                      <a:pt x="108" y="200"/>
                    </a:lnTo>
                    <a:lnTo>
                      <a:pt x="109" y="200"/>
                    </a:lnTo>
                    <a:lnTo>
                      <a:pt x="110" y="200"/>
                    </a:lnTo>
                    <a:lnTo>
                      <a:pt x="111" y="200"/>
                    </a:lnTo>
                    <a:lnTo>
                      <a:pt x="113" y="202"/>
                    </a:lnTo>
                    <a:lnTo>
                      <a:pt x="113" y="203"/>
                    </a:lnTo>
                    <a:lnTo>
                      <a:pt x="113" y="204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6" y="204"/>
                    </a:lnTo>
                    <a:lnTo>
                      <a:pt x="114" y="204"/>
                    </a:lnTo>
                    <a:lnTo>
                      <a:pt x="114" y="205"/>
                    </a:lnTo>
                    <a:lnTo>
                      <a:pt x="114" y="206"/>
                    </a:lnTo>
                    <a:lnTo>
                      <a:pt x="114" y="208"/>
                    </a:lnTo>
                    <a:lnTo>
                      <a:pt x="114" y="208"/>
                    </a:lnTo>
                    <a:lnTo>
                      <a:pt x="114" y="209"/>
                    </a:lnTo>
                    <a:lnTo>
                      <a:pt x="114" y="210"/>
                    </a:lnTo>
                    <a:lnTo>
                      <a:pt x="116" y="209"/>
                    </a:lnTo>
                    <a:lnTo>
                      <a:pt x="117" y="209"/>
                    </a:lnTo>
                    <a:lnTo>
                      <a:pt x="118" y="209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0" y="210"/>
                    </a:lnTo>
                    <a:lnTo>
                      <a:pt x="120" y="209"/>
                    </a:lnTo>
                    <a:lnTo>
                      <a:pt x="120" y="208"/>
                    </a:lnTo>
                    <a:lnTo>
                      <a:pt x="119" y="208"/>
                    </a:lnTo>
                    <a:lnTo>
                      <a:pt x="119" y="208"/>
                    </a:lnTo>
                    <a:lnTo>
                      <a:pt x="119" y="206"/>
                    </a:lnTo>
                    <a:lnTo>
                      <a:pt x="120" y="206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21" y="208"/>
                    </a:lnTo>
                    <a:lnTo>
                      <a:pt x="122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3" y="210"/>
                    </a:lnTo>
                    <a:lnTo>
                      <a:pt x="123" y="209"/>
                    </a:lnTo>
                    <a:lnTo>
                      <a:pt x="125" y="209"/>
                    </a:lnTo>
                    <a:lnTo>
                      <a:pt x="125" y="210"/>
                    </a:lnTo>
                    <a:lnTo>
                      <a:pt x="125" y="211"/>
                    </a:lnTo>
                    <a:lnTo>
                      <a:pt x="126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1"/>
                    </a:lnTo>
                    <a:lnTo>
                      <a:pt x="130" y="211"/>
                    </a:lnTo>
                    <a:lnTo>
                      <a:pt x="130" y="212"/>
                    </a:lnTo>
                    <a:lnTo>
                      <a:pt x="129" y="212"/>
                    </a:lnTo>
                    <a:lnTo>
                      <a:pt x="128" y="213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0" y="212"/>
                    </a:lnTo>
                    <a:lnTo>
                      <a:pt x="131" y="212"/>
                    </a:lnTo>
                    <a:lnTo>
                      <a:pt x="131" y="213"/>
                    </a:lnTo>
                    <a:lnTo>
                      <a:pt x="131" y="214"/>
                    </a:lnTo>
                    <a:lnTo>
                      <a:pt x="131" y="215"/>
                    </a:lnTo>
                    <a:lnTo>
                      <a:pt x="133" y="215"/>
                    </a:lnTo>
                    <a:lnTo>
                      <a:pt x="133" y="214"/>
                    </a:lnTo>
                    <a:lnTo>
                      <a:pt x="133" y="213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4" y="213"/>
                    </a:lnTo>
                    <a:lnTo>
                      <a:pt x="134" y="214"/>
                    </a:lnTo>
                    <a:lnTo>
                      <a:pt x="135" y="214"/>
                    </a:lnTo>
                    <a:lnTo>
                      <a:pt x="135" y="213"/>
                    </a:lnTo>
                    <a:lnTo>
                      <a:pt x="135" y="213"/>
                    </a:lnTo>
                    <a:lnTo>
                      <a:pt x="136" y="212"/>
                    </a:lnTo>
                    <a:lnTo>
                      <a:pt x="137" y="212"/>
                    </a:lnTo>
                    <a:lnTo>
                      <a:pt x="138" y="213"/>
                    </a:lnTo>
                    <a:lnTo>
                      <a:pt x="139" y="213"/>
                    </a:lnTo>
                    <a:lnTo>
                      <a:pt x="139" y="212"/>
                    </a:lnTo>
                    <a:lnTo>
                      <a:pt x="140" y="212"/>
                    </a:lnTo>
                    <a:lnTo>
                      <a:pt x="140" y="213"/>
                    </a:lnTo>
                    <a:lnTo>
                      <a:pt x="142" y="213"/>
                    </a:lnTo>
                    <a:lnTo>
                      <a:pt x="143" y="213"/>
                    </a:lnTo>
                    <a:lnTo>
                      <a:pt x="144" y="213"/>
                    </a:lnTo>
                    <a:lnTo>
                      <a:pt x="144" y="212"/>
                    </a:lnTo>
                    <a:lnTo>
                      <a:pt x="144" y="211"/>
                    </a:lnTo>
                    <a:lnTo>
                      <a:pt x="143" y="211"/>
                    </a:lnTo>
                    <a:lnTo>
                      <a:pt x="144" y="211"/>
                    </a:lnTo>
                    <a:lnTo>
                      <a:pt x="144" y="210"/>
                    </a:lnTo>
                    <a:lnTo>
                      <a:pt x="145" y="210"/>
                    </a:lnTo>
                    <a:lnTo>
                      <a:pt x="146" y="209"/>
                    </a:lnTo>
                    <a:lnTo>
                      <a:pt x="147" y="208"/>
                    </a:lnTo>
                    <a:lnTo>
                      <a:pt x="148" y="208"/>
                    </a:lnTo>
                    <a:lnTo>
                      <a:pt x="150" y="208"/>
                    </a:lnTo>
                    <a:lnTo>
                      <a:pt x="151" y="208"/>
                    </a:lnTo>
                    <a:lnTo>
                      <a:pt x="151" y="209"/>
                    </a:lnTo>
                    <a:lnTo>
                      <a:pt x="150" y="209"/>
                    </a:lnTo>
                    <a:lnTo>
                      <a:pt x="151" y="210"/>
                    </a:lnTo>
                    <a:lnTo>
                      <a:pt x="152" y="211"/>
                    </a:lnTo>
                    <a:lnTo>
                      <a:pt x="153" y="211"/>
                    </a:lnTo>
                    <a:lnTo>
                      <a:pt x="154" y="211"/>
                    </a:lnTo>
                    <a:lnTo>
                      <a:pt x="154" y="210"/>
                    </a:lnTo>
                    <a:lnTo>
                      <a:pt x="155" y="209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5" y="208"/>
                    </a:lnTo>
                    <a:lnTo>
                      <a:pt x="155" y="208"/>
                    </a:lnTo>
                    <a:lnTo>
                      <a:pt x="156" y="208"/>
                    </a:lnTo>
                    <a:lnTo>
                      <a:pt x="156" y="206"/>
                    </a:lnTo>
                    <a:lnTo>
                      <a:pt x="156" y="205"/>
                    </a:lnTo>
                    <a:lnTo>
                      <a:pt x="157" y="205"/>
                    </a:lnTo>
                    <a:lnTo>
                      <a:pt x="159" y="206"/>
                    </a:lnTo>
                    <a:lnTo>
                      <a:pt x="160" y="206"/>
                    </a:lnTo>
                    <a:lnTo>
                      <a:pt x="161" y="206"/>
                    </a:lnTo>
                    <a:lnTo>
                      <a:pt x="162" y="205"/>
                    </a:lnTo>
                    <a:lnTo>
                      <a:pt x="162" y="205"/>
                    </a:lnTo>
                    <a:lnTo>
                      <a:pt x="162" y="204"/>
                    </a:lnTo>
                    <a:lnTo>
                      <a:pt x="163" y="204"/>
                    </a:lnTo>
                    <a:lnTo>
                      <a:pt x="164" y="203"/>
                    </a:lnTo>
                    <a:lnTo>
                      <a:pt x="167" y="203"/>
                    </a:lnTo>
                    <a:lnTo>
                      <a:pt x="168" y="202"/>
                    </a:lnTo>
                    <a:lnTo>
                      <a:pt x="169" y="203"/>
                    </a:lnTo>
                    <a:lnTo>
                      <a:pt x="170" y="203"/>
                    </a:lnTo>
                    <a:lnTo>
                      <a:pt x="171" y="202"/>
                    </a:lnTo>
                    <a:lnTo>
                      <a:pt x="172" y="202"/>
                    </a:lnTo>
                    <a:lnTo>
                      <a:pt x="173" y="201"/>
                    </a:lnTo>
                    <a:lnTo>
                      <a:pt x="174" y="200"/>
                    </a:lnTo>
                    <a:lnTo>
                      <a:pt x="176" y="200"/>
                    </a:lnTo>
                    <a:lnTo>
                      <a:pt x="177" y="200"/>
                    </a:lnTo>
                    <a:lnTo>
                      <a:pt x="177" y="201"/>
                    </a:lnTo>
                    <a:lnTo>
                      <a:pt x="178" y="201"/>
                    </a:lnTo>
                    <a:lnTo>
                      <a:pt x="179" y="201"/>
                    </a:lnTo>
                    <a:lnTo>
                      <a:pt x="180" y="201"/>
                    </a:lnTo>
                    <a:lnTo>
                      <a:pt x="180" y="200"/>
                    </a:lnTo>
                    <a:lnTo>
                      <a:pt x="181" y="200"/>
                    </a:lnTo>
                    <a:lnTo>
                      <a:pt x="182" y="201"/>
                    </a:lnTo>
                    <a:lnTo>
                      <a:pt x="182" y="202"/>
                    </a:lnTo>
                    <a:lnTo>
                      <a:pt x="183" y="202"/>
                    </a:lnTo>
                    <a:lnTo>
                      <a:pt x="187" y="202"/>
                    </a:lnTo>
                    <a:lnTo>
                      <a:pt x="188" y="202"/>
                    </a:lnTo>
                    <a:lnTo>
                      <a:pt x="188" y="201"/>
                    </a:lnTo>
                    <a:lnTo>
                      <a:pt x="188" y="200"/>
                    </a:lnTo>
                    <a:lnTo>
                      <a:pt x="189" y="198"/>
                    </a:lnTo>
                    <a:lnTo>
                      <a:pt x="191" y="198"/>
                    </a:lnTo>
                    <a:lnTo>
                      <a:pt x="193" y="198"/>
                    </a:lnTo>
                    <a:lnTo>
                      <a:pt x="194" y="198"/>
                    </a:lnTo>
                    <a:lnTo>
                      <a:pt x="194" y="197"/>
                    </a:lnTo>
                    <a:lnTo>
                      <a:pt x="194" y="196"/>
                    </a:lnTo>
                    <a:lnTo>
                      <a:pt x="194" y="195"/>
                    </a:lnTo>
                    <a:lnTo>
                      <a:pt x="195" y="195"/>
                    </a:lnTo>
                    <a:lnTo>
                      <a:pt x="196" y="195"/>
                    </a:lnTo>
                    <a:lnTo>
                      <a:pt x="196" y="196"/>
                    </a:lnTo>
                    <a:lnTo>
                      <a:pt x="197" y="196"/>
                    </a:lnTo>
                    <a:lnTo>
                      <a:pt x="197" y="197"/>
                    </a:lnTo>
                    <a:lnTo>
                      <a:pt x="198" y="197"/>
                    </a:lnTo>
                    <a:lnTo>
                      <a:pt x="199" y="197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7"/>
                    </a:lnTo>
                    <a:lnTo>
                      <a:pt x="204" y="197"/>
                    </a:lnTo>
                    <a:lnTo>
                      <a:pt x="205" y="196"/>
                    </a:lnTo>
                    <a:lnTo>
                      <a:pt x="206" y="196"/>
                    </a:lnTo>
                    <a:lnTo>
                      <a:pt x="206" y="195"/>
                    </a:lnTo>
                    <a:lnTo>
                      <a:pt x="206" y="194"/>
                    </a:lnTo>
                    <a:lnTo>
                      <a:pt x="207" y="194"/>
                    </a:lnTo>
                    <a:lnTo>
                      <a:pt x="207" y="193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1" y="194"/>
                    </a:lnTo>
                    <a:lnTo>
                      <a:pt x="212" y="194"/>
                    </a:lnTo>
                    <a:lnTo>
                      <a:pt x="212" y="193"/>
                    </a:lnTo>
                    <a:lnTo>
                      <a:pt x="213" y="193"/>
                    </a:lnTo>
                    <a:lnTo>
                      <a:pt x="213" y="192"/>
                    </a:lnTo>
                    <a:lnTo>
                      <a:pt x="214" y="192"/>
                    </a:lnTo>
                    <a:lnTo>
                      <a:pt x="215" y="192"/>
                    </a:lnTo>
                    <a:lnTo>
                      <a:pt x="216" y="192"/>
                    </a:lnTo>
                    <a:lnTo>
                      <a:pt x="215" y="191"/>
                    </a:lnTo>
                    <a:lnTo>
                      <a:pt x="216" y="191"/>
                    </a:lnTo>
                    <a:lnTo>
                      <a:pt x="216" y="191"/>
                    </a:lnTo>
                    <a:lnTo>
                      <a:pt x="217" y="192"/>
                    </a:lnTo>
                    <a:lnTo>
                      <a:pt x="219" y="192"/>
                    </a:lnTo>
                    <a:lnTo>
                      <a:pt x="220" y="192"/>
                    </a:lnTo>
                    <a:lnTo>
                      <a:pt x="221" y="192"/>
                    </a:lnTo>
                    <a:lnTo>
                      <a:pt x="221" y="191"/>
                    </a:lnTo>
                    <a:lnTo>
                      <a:pt x="221" y="192"/>
                    </a:lnTo>
                    <a:lnTo>
                      <a:pt x="222" y="192"/>
                    </a:lnTo>
                    <a:lnTo>
                      <a:pt x="222" y="193"/>
                    </a:lnTo>
                    <a:lnTo>
                      <a:pt x="222" y="192"/>
                    </a:lnTo>
                    <a:lnTo>
                      <a:pt x="223" y="192"/>
                    </a:lnTo>
                    <a:lnTo>
                      <a:pt x="223" y="191"/>
                    </a:lnTo>
                    <a:lnTo>
                      <a:pt x="224" y="189"/>
                    </a:lnTo>
                    <a:lnTo>
                      <a:pt x="225" y="189"/>
                    </a:lnTo>
                    <a:lnTo>
                      <a:pt x="225" y="191"/>
                    </a:lnTo>
                    <a:lnTo>
                      <a:pt x="227" y="191"/>
                    </a:lnTo>
                    <a:lnTo>
                      <a:pt x="228" y="192"/>
                    </a:lnTo>
                    <a:lnTo>
                      <a:pt x="229" y="192"/>
                    </a:lnTo>
                    <a:lnTo>
                      <a:pt x="230" y="192"/>
                    </a:lnTo>
                    <a:lnTo>
                      <a:pt x="231" y="192"/>
                    </a:lnTo>
                    <a:lnTo>
                      <a:pt x="231" y="191"/>
                    </a:lnTo>
                    <a:lnTo>
                      <a:pt x="232" y="189"/>
                    </a:lnTo>
                    <a:lnTo>
                      <a:pt x="232" y="188"/>
                    </a:lnTo>
                    <a:lnTo>
                      <a:pt x="233" y="188"/>
                    </a:lnTo>
                    <a:lnTo>
                      <a:pt x="233" y="187"/>
                    </a:lnTo>
                    <a:lnTo>
                      <a:pt x="234" y="186"/>
                    </a:lnTo>
                    <a:lnTo>
                      <a:pt x="236" y="186"/>
                    </a:lnTo>
                    <a:lnTo>
                      <a:pt x="236" y="185"/>
                    </a:lnTo>
                    <a:lnTo>
                      <a:pt x="237" y="185"/>
                    </a:lnTo>
                    <a:lnTo>
                      <a:pt x="237" y="184"/>
                    </a:lnTo>
                    <a:lnTo>
                      <a:pt x="237" y="183"/>
                    </a:lnTo>
                    <a:lnTo>
                      <a:pt x="237" y="181"/>
                    </a:lnTo>
                    <a:lnTo>
                      <a:pt x="237" y="180"/>
                    </a:lnTo>
                    <a:lnTo>
                      <a:pt x="237" y="180"/>
                    </a:lnTo>
                    <a:lnTo>
                      <a:pt x="238" y="179"/>
                    </a:lnTo>
                    <a:lnTo>
                      <a:pt x="239" y="178"/>
                    </a:lnTo>
                    <a:lnTo>
                      <a:pt x="239" y="177"/>
                    </a:lnTo>
                    <a:lnTo>
                      <a:pt x="240" y="177"/>
                    </a:lnTo>
                    <a:lnTo>
                      <a:pt x="241" y="177"/>
                    </a:lnTo>
                    <a:lnTo>
                      <a:pt x="242" y="176"/>
                    </a:lnTo>
                    <a:lnTo>
                      <a:pt x="243" y="176"/>
                    </a:lnTo>
                    <a:lnTo>
                      <a:pt x="243" y="175"/>
                    </a:lnTo>
                    <a:lnTo>
                      <a:pt x="243" y="174"/>
                    </a:lnTo>
                    <a:lnTo>
                      <a:pt x="243" y="172"/>
                    </a:lnTo>
                    <a:lnTo>
                      <a:pt x="243" y="171"/>
                    </a:lnTo>
                    <a:lnTo>
                      <a:pt x="243" y="170"/>
                    </a:lnTo>
                    <a:lnTo>
                      <a:pt x="245" y="170"/>
                    </a:lnTo>
                    <a:lnTo>
                      <a:pt x="245" y="169"/>
                    </a:lnTo>
                    <a:lnTo>
                      <a:pt x="246" y="169"/>
                    </a:lnTo>
                    <a:lnTo>
                      <a:pt x="246" y="168"/>
                    </a:lnTo>
                    <a:lnTo>
                      <a:pt x="247" y="168"/>
                    </a:lnTo>
                    <a:lnTo>
                      <a:pt x="247" y="167"/>
                    </a:lnTo>
                    <a:lnTo>
                      <a:pt x="247" y="166"/>
                    </a:lnTo>
                    <a:lnTo>
                      <a:pt x="246" y="166"/>
                    </a:lnTo>
                    <a:lnTo>
                      <a:pt x="245" y="166"/>
                    </a:lnTo>
                    <a:lnTo>
                      <a:pt x="246" y="164"/>
                    </a:lnTo>
                    <a:lnTo>
                      <a:pt x="246" y="161"/>
                    </a:lnTo>
                    <a:lnTo>
                      <a:pt x="246" y="160"/>
                    </a:lnTo>
                    <a:lnTo>
                      <a:pt x="247" y="159"/>
                    </a:lnTo>
                    <a:lnTo>
                      <a:pt x="248" y="159"/>
                    </a:lnTo>
                    <a:lnTo>
                      <a:pt x="249" y="158"/>
                    </a:lnTo>
                    <a:lnTo>
                      <a:pt x="250" y="156"/>
                    </a:lnTo>
                    <a:lnTo>
                      <a:pt x="251" y="155"/>
                    </a:lnTo>
                    <a:lnTo>
                      <a:pt x="253" y="154"/>
                    </a:lnTo>
                    <a:lnTo>
                      <a:pt x="253" y="153"/>
                    </a:lnTo>
                    <a:lnTo>
                      <a:pt x="254" y="153"/>
                    </a:lnTo>
                    <a:lnTo>
                      <a:pt x="254" y="153"/>
                    </a:lnTo>
                    <a:lnTo>
                      <a:pt x="255" y="153"/>
                    </a:lnTo>
                    <a:lnTo>
                      <a:pt x="255" y="152"/>
                    </a:lnTo>
                    <a:lnTo>
                      <a:pt x="256" y="151"/>
                    </a:lnTo>
                    <a:lnTo>
                      <a:pt x="257" y="151"/>
                    </a:lnTo>
                    <a:lnTo>
                      <a:pt x="258" y="151"/>
                    </a:lnTo>
                    <a:lnTo>
                      <a:pt x="259" y="151"/>
                    </a:lnTo>
                    <a:lnTo>
                      <a:pt x="259" y="152"/>
                    </a:lnTo>
                    <a:lnTo>
                      <a:pt x="262" y="151"/>
                    </a:lnTo>
                    <a:lnTo>
                      <a:pt x="263" y="151"/>
                    </a:lnTo>
                    <a:lnTo>
                      <a:pt x="264" y="151"/>
                    </a:lnTo>
                    <a:lnTo>
                      <a:pt x="264" y="150"/>
                    </a:lnTo>
                    <a:lnTo>
                      <a:pt x="264" y="149"/>
                    </a:lnTo>
                    <a:lnTo>
                      <a:pt x="264" y="147"/>
                    </a:lnTo>
                    <a:lnTo>
                      <a:pt x="264" y="145"/>
                    </a:lnTo>
                    <a:lnTo>
                      <a:pt x="264" y="144"/>
                    </a:lnTo>
                    <a:lnTo>
                      <a:pt x="264" y="143"/>
                    </a:lnTo>
                    <a:lnTo>
                      <a:pt x="265" y="143"/>
                    </a:lnTo>
                    <a:lnTo>
                      <a:pt x="266" y="142"/>
                    </a:lnTo>
                    <a:lnTo>
                      <a:pt x="267" y="142"/>
                    </a:lnTo>
                    <a:lnTo>
                      <a:pt x="267" y="143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8" y="147"/>
                    </a:lnTo>
                    <a:lnTo>
                      <a:pt x="268" y="149"/>
                    </a:lnTo>
                    <a:lnTo>
                      <a:pt x="270" y="149"/>
                    </a:lnTo>
                    <a:lnTo>
                      <a:pt x="271" y="147"/>
                    </a:lnTo>
                    <a:lnTo>
                      <a:pt x="271" y="146"/>
                    </a:lnTo>
                    <a:lnTo>
                      <a:pt x="271" y="145"/>
                    </a:lnTo>
                    <a:lnTo>
                      <a:pt x="272" y="145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3" y="142"/>
                    </a:lnTo>
                    <a:lnTo>
                      <a:pt x="273" y="141"/>
                    </a:lnTo>
                    <a:lnTo>
                      <a:pt x="272" y="141"/>
                    </a:lnTo>
                    <a:lnTo>
                      <a:pt x="272" y="139"/>
                    </a:lnTo>
                    <a:lnTo>
                      <a:pt x="273" y="139"/>
                    </a:lnTo>
                    <a:lnTo>
                      <a:pt x="273" y="138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4" y="135"/>
                    </a:lnTo>
                    <a:lnTo>
                      <a:pt x="275" y="135"/>
                    </a:lnTo>
                    <a:lnTo>
                      <a:pt x="276" y="135"/>
                    </a:lnTo>
                    <a:lnTo>
                      <a:pt x="277" y="136"/>
                    </a:lnTo>
                    <a:lnTo>
                      <a:pt x="279" y="136"/>
                    </a:lnTo>
                    <a:lnTo>
                      <a:pt x="280" y="136"/>
                    </a:lnTo>
                    <a:lnTo>
                      <a:pt x="281" y="136"/>
                    </a:lnTo>
                    <a:lnTo>
                      <a:pt x="282" y="137"/>
                    </a:lnTo>
                    <a:lnTo>
                      <a:pt x="283" y="136"/>
                    </a:lnTo>
                    <a:lnTo>
                      <a:pt x="283" y="135"/>
                    </a:lnTo>
                    <a:lnTo>
                      <a:pt x="283" y="134"/>
                    </a:lnTo>
                    <a:lnTo>
                      <a:pt x="283" y="133"/>
                    </a:lnTo>
                    <a:lnTo>
                      <a:pt x="283" y="132"/>
                    </a:lnTo>
                    <a:lnTo>
                      <a:pt x="284" y="132"/>
                    </a:lnTo>
                    <a:lnTo>
                      <a:pt x="284" y="130"/>
                    </a:lnTo>
                    <a:lnTo>
                      <a:pt x="284" y="129"/>
                    </a:lnTo>
                    <a:lnTo>
                      <a:pt x="285" y="129"/>
                    </a:lnTo>
                    <a:lnTo>
                      <a:pt x="287" y="128"/>
                    </a:lnTo>
                    <a:lnTo>
                      <a:pt x="288" y="128"/>
                    </a:lnTo>
                    <a:lnTo>
                      <a:pt x="288" y="127"/>
                    </a:lnTo>
                    <a:lnTo>
                      <a:pt x="289" y="127"/>
                    </a:lnTo>
                    <a:lnTo>
                      <a:pt x="289" y="126"/>
                    </a:lnTo>
                    <a:lnTo>
                      <a:pt x="289" y="126"/>
                    </a:lnTo>
                    <a:lnTo>
                      <a:pt x="288" y="125"/>
                    </a:lnTo>
                    <a:lnTo>
                      <a:pt x="287" y="124"/>
                    </a:lnTo>
                    <a:lnTo>
                      <a:pt x="285" y="124"/>
                    </a:lnTo>
                    <a:lnTo>
                      <a:pt x="284" y="124"/>
                    </a:lnTo>
                    <a:lnTo>
                      <a:pt x="283" y="124"/>
                    </a:lnTo>
                    <a:lnTo>
                      <a:pt x="282" y="124"/>
                    </a:lnTo>
                    <a:lnTo>
                      <a:pt x="282" y="122"/>
                    </a:lnTo>
                    <a:lnTo>
                      <a:pt x="283" y="121"/>
                    </a:lnTo>
                    <a:lnTo>
                      <a:pt x="283" y="120"/>
                    </a:lnTo>
                    <a:lnTo>
                      <a:pt x="283" y="119"/>
                    </a:lnTo>
                    <a:lnTo>
                      <a:pt x="283" y="118"/>
                    </a:lnTo>
                    <a:lnTo>
                      <a:pt x="283" y="117"/>
                    </a:lnTo>
                    <a:lnTo>
                      <a:pt x="284" y="116"/>
                    </a:lnTo>
                    <a:lnTo>
                      <a:pt x="285" y="116"/>
                    </a:lnTo>
                    <a:lnTo>
                      <a:pt x="287" y="116"/>
                    </a:lnTo>
                    <a:lnTo>
                      <a:pt x="287" y="117"/>
                    </a:lnTo>
                    <a:lnTo>
                      <a:pt x="288" y="118"/>
                    </a:lnTo>
                    <a:lnTo>
                      <a:pt x="289" y="119"/>
                    </a:lnTo>
                    <a:lnTo>
                      <a:pt x="290" y="119"/>
                    </a:lnTo>
                    <a:lnTo>
                      <a:pt x="291" y="120"/>
                    </a:lnTo>
                    <a:lnTo>
                      <a:pt x="292" y="120"/>
                    </a:lnTo>
                    <a:lnTo>
                      <a:pt x="292" y="119"/>
                    </a:lnTo>
                    <a:lnTo>
                      <a:pt x="292" y="118"/>
                    </a:lnTo>
                    <a:lnTo>
                      <a:pt x="292" y="117"/>
                    </a:lnTo>
                    <a:lnTo>
                      <a:pt x="293" y="116"/>
                    </a:lnTo>
                    <a:lnTo>
                      <a:pt x="293" y="115"/>
                    </a:lnTo>
                    <a:lnTo>
                      <a:pt x="294" y="115"/>
                    </a:lnTo>
                    <a:lnTo>
                      <a:pt x="296" y="115"/>
                    </a:lnTo>
                    <a:lnTo>
                      <a:pt x="297" y="116"/>
                    </a:lnTo>
                    <a:lnTo>
                      <a:pt x="298" y="116"/>
                    </a:lnTo>
                    <a:lnTo>
                      <a:pt x="299" y="117"/>
                    </a:lnTo>
                    <a:lnTo>
                      <a:pt x="299" y="118"/>
                    </a:lnTo>
                    <a:lnTo>
                      <a:pt x="299" y="119"/>
                    </a:lnTo>
                    <a:lnTo>
                      <a:pt x="299" y="120"/>
                    </a:lnTo>
                    <a:lnTo>
                      <a:pt x="298" y="121"/>
                    </a:lnTo>
                    <a:lnTo>
                      <a:pt x="299" y="121"/>
                    </a:lnTo>
                    <a:lnTo>
                      <a:pt x="299" y="122"/>
                    </a:lnTo>
                    <a:lnTo>
                      <a:pt x="299" y="124"/>
                    </a:lnTo>
                    <a:lnTo>
                      <a:pt x="299" y="124"/>
                    </a:lnTo>
                    <a:lnTo>
                      <a:pt x="299" y="125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1" y="125"/>
                    </a:lnTo>
                    <a:lnTo>
                      <a:pt x="302" y="125"/>
                    </a:lnTo>
                    <a:lnTo>
                      <a:pt x="302" y="124"/>
                    </a:lnTo>
                    <a:lnTo>
                      <a:pt x="303" y="122"/>
                    </a:lnTo>
                    <a:lnTo>
                      <a:pt x="302" y="122"/>
                    </a:lnTo>
                    <a:lnTo>
                      <a:pt x="302" y="121"/>
                    </a:lnTo>
                    <a:lnTo>
                      <a:pt x="302" y="120"/>
                    </a:lnTo>
                    <a:lnTo>
                      <a:pt x="302" y="119"/>
                    </a:lnTo>
                    <a:lnTo>
                      <a:pt x="303" y="119"/>
                    </a:lnTo>
                    <a:lnTo>
                      <a:pt x="303" y="118"/>
                    </a:lnTo>
                    <a:lnTo>
                      <a:pt x="303" y="117"/>
                    </a:lnTo>
                    <a:lnTo>
                      <a:pt x="305" y="116"/>
                    </a:lnTo>
                    <a:lnTo>
                      <a:pt x="306" y="116"/>
                    </a:lnTo>
                    <a:lnTo>
                      <a:pt x="307" y="116"/>
                    </a:lnTo>
                    <a:lnTo>
                      <a:pt x="308" y="116"/>
                    </a:lnTo>
                    <a:lnTo>
                      <a:pt x="309" y="116"/>
                    </a:lnTo>
                    <a:lnTo>
                      <a:pt x="310" y="115"/>
                    </a:lnTo>
                    <a:lnTo>
                      <a:pt x="310" y="113"/>
                    </a:lnTo>
                    <a:lnTo>
                      <a:pt x="310" y="112"/>
                    </a:lnTo>
                    <a:lnTo>
                      <a:pt x="310" y="111"/>
                    </a:lnTo>
                    <a:lnTo>
                      <a:pt x="311" y="110"/>
                    </a:lnTo>
                    <a:lnTo>
                      <a:pt x="313" y="110"/>
                    </a:lnTo>
                    <a:lnTo>
                      <a:pt x="313" y="111"/>
                    </a:lnTo>
                    <a:lnTo>
                      <a:pt x="314" y="111"/>
                    </a:lnTo>
                    <a:lnTo>
                      <a:pt x="315" y="111"/>
                    </a:lnTo>
                    <a:lnTo>
                      <a:pt x="316" y="111"/>
                    </a:lnTo>
                    <a:lnTo>
                      <a:pt x="316" y="112"/>
                    </a:lnTo>
                    <a:lnTo>
                      <a:pt x="317" y="113"/>
                    </a:lnTo>
                    <a:lnTo>
                      <a:pt x="317" y="115"/>
                    </a:lnTo>
                    <a:lnTo>
                      <a:pt x="319" y="115"/>
                    </a:lnTo>
                    <a:lnTo>
                      <a:pt x="320" y="115"/>
                    </a:lnTo>
                    <a:lnTo>
                      <a:pt x="320" y="113"/>
                    </a:lnTo>
                    <a:lnTo>
                      <a:pt x="322" y="113"/>
                    </a:lnTo>
                    <a:lnTo>
                      <a:pt x="322" y="112"/>
                    </a:lnTo>
                    <a:lnTo>
                      <a:pt x="323" y="112"/>
                    </a:lnTo>
                    <a:lnTo>
                      <a:pt x="323" y="111"/>
                    </a:lnTo>
                    <a:lnTo>
                      <a:pt x="323" y="110"/>
                    </a:lnTo>
                    <a:lnTo>
                      <a:pt x="324" y="110"/>
                    </a:lnTo>
                    <a:lnTo>
                      <a:pt x="325" y="110"/>
                    </a:lnTo>
                    <a:lnTo>
                      <a:pt x="326" y="109"/>
                    </a:lnTo>
                    <a:lnTo>
                      <a:pt x="326" y="108"/>
                    </a:lnTo>
                    <a:lnTo>
                      <a:pt x="326" y="107"/>
                    </a:lnTo>
                    <a:lnTo>
                      <a:pt x="326" y="105"/>
                    </a:lnTo>
                    <a:lnTo>
                      <a:pt x="326" y="104"/>
                    </a:lnTo>
                    <a:lnTo>
                      <a:pt x="327" y="104"/>
                    </a:lnTo>
                    <a:lnTo>
                      <a:pt x="328" y="104"/>
                    </a:lnTo>
                    <a:lnTo>
                      <a:pt x="328" y="103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1" y="100"/>
                    </a:lnTo>
                    <a:lnTo>
                      <a:pt x="332" y="99"/>
                    </a:lnTo>
                    <a:lnTo>
                      <a:pt x="332" y="99"/>
                    </a:lnTo>
                    <a:lnTo>
                      <a:pt x="331" y="98"/>
                    </a:lnTo>
                    <a:lnTo>
                      <a:pt x="330" y="98"/>
                    </a:lnTo>
                    <a:lnTo>
                      <a:pt x="330" y="96"/>
                    </a:lnTo>
                    <a:lnTo>
                      <a:pt x="331" y="95"/>
                    </a:lnTo>
                    <a:lnTo>
                      <a:pt x="331" y="94"/>
                    </a:lnTo>
                    <a:lnTo>
                      <a:pt x="331" y="92"/>
                    </a:lnTo>
                    <a:lnTo>
                      <a:pt x="332" y="91"/>
                    </a:lnTo>
                    <a:lnTo>
                      <a:pt x="333" y="90"/>
                    </a:lnTo>
                    <a:lnTo>
                      <a:pt x="333" y="88"/>
                    </a:lnTo>
                    <a:lnTo>
                      <a:pt x="333" y="87"/>
                    </a:lnTo>
                    <a:lnTo>
                      <a:pt x="333" y="86"/>
                    </a:lnTo>
                    <a:lnTo>
                      <a:pt x="333" y="85"/>
                    </a:lnTo>
                    <a:lnTo>
                      <a:pt x="333" y="84"/>
                    </a:lnTo>
                    <a:lnTo>
                      <a:pt x="333" y="83"/>
                    </a:lnTo>
                    <a:lnTo>
                      <a:pt x="332" y="83"/>
                    </a:lnTo>
                    <a:lnTo>
                      <a:pt x="332" y="82"/>
                    </a:lnTo>
                    <a:lnTo>
                      <a:pt x="331" y="82"/>
                    </a:lnTo>
                    <a:lnTo>
                      <a:pt x="331" y="81"/>
                    </a:lnTo>
                    <a:lnTo>
                      <a:pt x="332" y="81"/>
                    </a:lnTo>
                    <a:lnTo>
                      <a:pt x="332" y="79"/>
                    </a:lnTo>
                    <a:lnTo>
                      <a:pt x="332" y="78"/>
                    </a:lnTo>
                    <a:lnTo>
                      <a:pt x="332" y="77"/>
                    </a:lnTo>
                    <a:lnTo>
                      <a:pt x="332" y="76"/>
                    </a:lnTo>
                    <a:lnTo>
                      <a:pt x="332" y="75"/>
                    </a:lnTo>
                    <a:lnTo>
                      <a:pt x="332" y="74"/>
                    </a:lnTo>
                    <a:lnTo>
                      <a:pt x="331" y="74"/>
                    </a:lnTo>
                    <a:lnTo>
                      <a:pt x="331" y="73"/>
                    </a:lnTo>
                    <a:lnTo>
                      <a:pt x="331" y="71"/>
                    </a:lnTo>
                    <a:lnTo>
                      <a:pt x="331" y="71"/>
                    </a:lnTo>
                    <a:lnTo>
                      <a:pt x="332" y="71"/>
                    </a:lnTo>
                    <a:lnTo>
                      <a:pt x="332" y="70"/>
                    </a:lnTo>
                    <a:lnTo>
                      <a:pt x="333" y="70"/>
                    </a:lnTo>
                    <a:lnTo>
                      <a:pt x="334" y="70"/>
                    </a:lnTo>
                    <a:lnTo>
                      <a:pt x="334" y="69"/>
                    </a:lnTo>
                    <a:lnTo>
                      <a:pt x="334" y="68"/>
                    </a:lnTo>
                    <a:lnTo>
                      <a:pt x="333" y="67"/>
                    </a:lnTo>
                    <a:lnTo>
                      <a:pt x="333" y="66"/>
                    </a:lnTo>
                    <a:lnTo>
                      <a:pt x="332" y="66"/>
                    </a:lnTo>
                    <a:lnTo>
                      <a:pt x="333" y="66"/>
                    </a:lnTo>
                    <a:lnTo>
                      <a:pt x="334" y="66"/>
                    </a:lnTo>
                    <a:lnTo>
                      <a:pt x="335" y="65"/>
                    </a:lnTo>
                    <a:lnTo>
                      <a:pt x="335" y="64"/>
                    </a:lnTo>
                    <a:lnTo>
                      <a:pt x="335" y="62"/>
                    </a:lnTo>
                    <a:lnTo>
                      <a:pt x="335" y="61"/>
                    </a:lnTo>
                    <a:lnTo>
                      <a:pt x="336" y="61"/>
                    </a:lnTo>
                    <a:lnTo>
                      <a:pt x="336" y="60"/>
                    </a:lnTo>
                    <a:lnTo>
                      <a:pt x="337" y="59"/>
                    </a:lnTo>
                    <a:lnTo>
                      <a:pt x="337" y="58"/>
                    </a:lnTo>
                    <a:lnTo>
                      <a:pt x="339" y="58"/>
                    </a:lnTo>
                    <a:lnTo>
                      <a:pt x="340" y="57"/>
                    </a:lnTo>
                    <a:lnTo>
                      <a:pt x="341" y="56"/>
                    </a:lnTo>
                    <a:lnTo>
                      <a:pt x="341" y="54"/>
                    </a:lnTo>
                    <a:lnTo>
                      <a:pt x="342" y="54"/>
                    </a:lnTo>
                    <a:lnTo>
                      <a:pt x="343" y="53"/>
                    </a:lnTo>
                    <a:lnTo>
                      <a:pt x="349" y="48"/>
                    </a:lnTo>
                    <a:lnTo>
                      <a:pt x="350" y="46"/>
                    </a:lnTo>
                    <a:lnTo>
                      <a:pt x="353" y="44"/>
                    </a:lnTo>
                    <a:lnTo>
                      <a:pt x="357" y="40"/>
                    </a:lnTo>
                    <a:lnTo>
                      <a:pt x="359" y="36"/>
                    </a:lnTo>
                    <a:lnTo>
                      <a:pt x="360" y="36"/>
                    </a:lnTo>
                    <a:lnTo>
                      <a:pt x="361" y="34"/>
                    </a:lnTo>
                    <a:lnTo>
                      <a:pt x="362" y="33"/>
                    </a:lnTo>
                    <a:lnTo>
                      <a:pt x="371" y="24"/>
                    </a:lnTo>
                    <a:lnTo>
                      <a:pt x="374" y="22"/>
                    </a:lnTo>
                    <a:lnTo>
                      <a:pt x="375" y="22"/>
                    </a:lnTo>
                    <a:lnTo>
                      <a:pt x="379" y="17"/>
                    </a:lnTo>
                    <a:lnTo>
                      <a:pt x="380" y="15"/>
                    </a:lnTo>
                    <a:lnTo>
                      <a:pt x="382" y="14"/>
                    </a:lnTo>
                    <a:lnTo>
                      <a:pt x="386" y="10"/>
                    </a:lnTo>
                    <a:lnTo>
                      <a:pt x="387" y="8"/>
                    </a:lnTo>
                    <a:lnTo>
                      <a:pt x="392" y="3"/>
                    </a:lnTo>
                    <a:lnTo>
                      <a:pt x="396" y="0"/>
                    </a:lnTo>
                    <a:lnTo>
                      <a:pt x="397" y="0"/>
                    </a:lnTo>
                    <a:lnTo>
                      <a:pt x="397" y="1"/>
                    </a:lnTo>
                    <a:lnTo>
                      <a:pt x="399" y="1"/>
                    </a:lnTo>
                    <a:lnTo>
                      <a:pt x="399" y="2"/>
                    </a:lnTo>
                    <a:lnTo>
                      <a:pt x="400" y="2"/>
                    </a:lnTo>
                    <a:lnTo>
                      <a:pt x="400" y="3"/>
                    </a:lnTo>
                    <a:lnTo>
                      <a:pt x="401" y="3"/>
                    </a:lnTo>
                    <a:lnTo>
                      <a:pt x="401" y="5"/>
                    </a:lnTo>
                    <a:lnTo>
                      <a:pt x="403" y="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4" name="Freeform 94"/>
              <p:cNvSpPr>
                <a:spLocks noEditPoints="1"/>
              </p:cNvSpPr>
              <p:nvPr/>
            </p:nvSpPr>
            <p:spPr bwMode="auto">
              <a:xfrm>
                <a:off x="3802063" y="4013200"/>
                <a:ext cx="430213" cy="806450"/>
              </a:xfrm>
              <a:custGeom>
                <a:avLst/>
                <a:gdLst>
                  <a:gd name="T0" fmla="*/ 83 w 271"/>
                  <a:gd name="T1" fmla="*/ 459 h 508"/>
                  <a:gd name="T2" fmla="*/ 94 w 271"/>
                  <a:gd name="T3" fmla="*/ 474 h 508"/>
                  <a:gd name="T4" fmla="*/ 110 w 271"/>
                  <a:gd name="T5" fmla="*/ 490 h 508"/>
                  <a:gd name="T6" fmla="*/ 121 w 271"/>
                  <a:gd name="T7" fmla="*/ 499 h 508"/>
                  <a:gd name="T8" fmla="*/ 114 w 271"/>
                  <a:gd name="T9" fmla="*/ 504 h 508"/>
                  <a:gd name="T10" fmla="*/ 104 w 271"/>
                  <a:gd name="T11" fmla="*/ 504 h 508"/>
                  <a:gd name="T12" fmla="*/ 92 w 271"/>
                  <a:gd name="T13" fmla="*/ 490 h 508"/>
                  <a:gd name="T14" fmla="*/ 84 w 271"/>
                  <a:gd name="T15" fmla="*/ 478 h 508"/>
                  <a:gd name="T16" fmla="*/ 78 w 271"/>
                  <a:gd name="T17" fmla="*/ 462 h 508"/>
                  <a:gd name="T18" fmla="*/ 75 w 271"/>
                  <a:gd name="T19" fmla="*/ 450 h 508"/>
                  <a:gd name="T20" fmla="*/ 85 w 271"/>
                  <a:gd name="T21" fmla="*/ 340 h 508"/>
                  <a:gd name="T22" fmla="*/ 99 w 271"/>
                  <a:gd name="T23" fmla="*/ 347 h 508"/>
                  <a:gd name="T24" fmla="*/ 114 w 271"/>
                  <a:gd name="T25" fmla="*/ 354 h 508"/>
                  <a:gd name="T26" fmla="*/ 125 w 271"/>
                  <a:gd name="T27" fmla="*/ 366 h 508"/>
                  <a:gd name="T28" fmla="*/ 134 w 271"/>
                  <a:gd name="T29" fmla="*/ 377 h 508"/>
                  <a:gd name="T30" fmla="*/ 123 w 271"/>
                  <a:gd name="T31" fmla="*/ 380 h 508"/>
                  <a:gd name="T32" fmla="*/ 108 w 271"/>
                  <a:gd name="T33" fmla="*/ 379 h 508"/>
                  <a:gd name="T34" fmla="*/ 97 w 271"/>
                  <a:gd name="T35" fmla="*/ 371 h 508"/>
                  <a:gd name="T36" fmla="*/ 97 w 271"/>
                  <a:gd name="T37" fmla="*/ 357 h 508"/>
                  <a:gd name="T38" fmla="*/ 87 w 271"/>
                  <a:gd name="T39" fmla="*/ 352 h 508"/>
                  <a:gd name="T40" fmla="*/ 75 w 271"/>
                  <a:gd name="T41" fmla="*/ 344 h 508"/>
                  <a:gd name="T42" fmla="*/ 153 w 271"/>
                  <a:gd name="T43" fmla="*/ 269 h 508"/>
                  <a:gd name="T44" fmla="*/ 148 w 271"/>
                  <a:gd name="T45" fmla="*/ 277 h 508"/>
                  <a:gd name="T46" fmla="*/ 146 w 271"/>
                  <a:gd name="T47" fmla="*/ 276 h 508"/>
                  <a:gd name="T48" fmla="*/ 144 w 271"/>
                  <a:gd name="T49" fmla="*/ 269 h 508"/>
                  <a:gd name="T50" fmla="*/ 269 w 271"/>
                  <a:gd name="T51" fmla="*/ 108 h 508"/>
                  <a:gd name="T52" fmla="*/ 258 w 271"/>
                  <a:gd name="T53" fmla="*/ 189 h 508"/>
                  <a:gd name="T54" fmla="*/ 239 w 271"/>
                  <a:gd name="T55" fmla="*/ 217 h 508"/>
                  <a:gd name="T56" fmla="*/ 215 w 271"/>
                  <a:gd name="T57" fmla="*/ 223 h 508"/>
                  <a:gd name="T58" fmla="*/ 203 w 271"/>
                  <a:gd name="T59" fmla="*/ 227 h 508"/>
                  <a:gd name="T60" fmla="*/ 195 w 271"/>
                  <a:gd name="T61" fmla="*/ 239 h 508"/>
                  <a:gd name="T62" fmla="*/ 186 w 271"/>
                  <a:gd name="T63" fmla="*/ 248 h 508"/>
                  <a:gd name="T64" fmla="*/ 179 w 271"/>
                  <a:gd name="T65" fmla="*/ 262 h 508"/>
                  <a:gd name="T66" fmla="*/ 173 w 271"/>
                  <a:gd name="T67" fmla="*/ 268 h 508"/>
                  <a:gd name="T68" fmla="*/ 165 w 271"/>
                  <a:gd name="T69" fmla="*/ 269 h 508"/>
                  <a:gd name="T70" fmla="*/ 159 w 271"/>
                  <a:gd name="T71" fmla="*/ 271 h 508"/>
                  <a:gd name="T72" fmla="*/ 157 w 271"/>
                  <a:gd name="T73" fmla="*/ 273 h 508"/>
                  <a:gd name="T74" fmla="*/ 154 w 271"/>
                  <a:gd name="T75" fmla="*/ 270 h 508"/>
                  <a:gd name="T76" fmla="*/ 147 w 271"/>
                  <a:gd name="T77" fmla="*/ 267 h 508"/>
                  <a:gd name="T78" fmla="*/ 142 w 271"/>
                  <a:gd name="T79" fmla="*/ 270 h 508"/>
                  <a:gd name="T80" fmla="*/ 137 w 271"/>
                  <a:gd name="T81" fmla="*/ 270 h 508"/>
                  <a:gd name="T82" fmla="*/ 140 w 271"/>
                  <a:gd name="T83" fmla="*/ 278 h 508"/>
                  <a:gd name="T84" fmla="*/ 136 w 271"/>
                  <a:gd name="T85" fmla="*/ 282 h 508"/>
                  <a:gd name="T86" fmla="*/ 119 w 271"/>
                  <a:gd name="T87" fmla="*/ 274 h 508"/>
                  <a:gd name="T88" fmla="*/ 109 w 271"/>
                  <a:gd name="T89" fmla="*/ 266 h 508"/>
                  <a:gd name="T90" fmla="*/ 114 w 271"/>
                  <a:gd name="T91" fmla="*/ 247 h 508"/>
                  <a:gd name="T92" fmla="*/ 105 w 271"/>
                  <a:gd name="T93" fmla="*/ 217 h 508"/>
                  <a:gd name="T94" fmla="*/ 91 w 271"/>
                  <a:gd name="T95" fmla="*/ 202 h 508"/>
                  <a:gd name="T96" fmla="*/ 70 w 271"/>
                  <a:gd name="T97" fmla="*/ 199 h 508"/>
                  <a:gd name="T98" fmla="*/ 53 w 271"/>
                  <a:gd name="T99" fmla="*/ 200 h 508"/>
                  <a:gd name="T100" fmla="*/ 37 w 271"/>
                  <a:gd name="T101" fmla="*/ 202 h 508"/>
                  <a:gd name="T102" fmla="*/ 22 w 271"/>
                  <a:gd name="T103" fmla="*/ 200 h 508"/>
                  <a:gd name="T104" fmla="*/ 6 w 271"/>
                  <a:gd name="T105" fmla="*/ 198 h 508"/>
                  <a:gd name="T106" fmla="*/ 53 w 271"/>
                  <a:gd name="T107" fmla="*/ 166 h 508"/>
                  <a:gd name="T108" fmla="*/ 44 w 271"/>
                  <a:gd name="T109" fmla="*/ 83 h 508"/>
                  <a:gd name="T110" fmla="*/ 15 w 271"/>
                  <a:gd name="T111" fmla="*/ 10 h 508"/>
                  <a:gd name="T112" fmla="*/ 52 w 271"/>
                  <a:gd name="T113" fmla="*/ 2 h 508"/>
                  <a:gd name="T114" fmla="*/ 82 w 271"/>
                  <a:gd name="T115" fmla="*/ 2 h 508"/>
                  <a:gd name="T116" fmla="*/ 131 w 271"/>
                  <a:gd name="T117" fmla="*/ 2 h 508"/>
                  <a:gd name="T118" fmla="*/ 160 w 271"/>
                  <a:gd name="T119" fmla="*/ 2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508">
                    <a:moveTo>
                      <a:pt x="76" y="452"/>
                    </a:moveTo>
                    <a:lnTo>
                      <a:pt x="77" y="452"/>
                    </a:lnTo>
                    <a:lnTo>
                      <a:pt x="77" y="451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78" y="452"/>
                    </a:lnTo>
                    <a:lnTo>
                      <a:pt x="79" y="452"/>
                    </a:lnTo>
                    <a:lnTo>
                      <a:pt x="80" y="453"/>
                    </a:lnTo>
                    <a:lnTo>
                      <a:pt x="79" y="454"/>
                    </a:lnTo>
                    <a:lnTo>
                      <a:pt x="80" y="454"/>
                    </a:lnTo>
                    <a:lnTo>
                      <a:pt x="80" y="455"/>
                    </a:lnTo>
                    <a:lnTo>
                      <a:pt x="80" y="456"/>
                    </a:lnTo>
                    <a:lnTo>
                      <a:pt x="80" y="457"/>
                    </a:lnTo>
                    <a:lnTo>
                      <a:pt x="82" y="457"/>
                    </a:lnTo>
                    <a:lnTo>
                      <a:pt x="83" y="457"/>
                    </a:lnTo>
                    <a:lnTo>
                      <a:pt x="83" y="459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2"/>
                    </a:lnTo>
                    <a:lnTo>
                      <a:pt x="85" y="464"/>
                    </a:lnTo>
                    <a:lnTo>
                      <a:pt x="86" y="464"/>
                    </a:lnTo>
                    <a:lnTo>
                      <a:pt x="87" y="465"/>
                    </a:lnTo>
                    <a:lnTo>
                      <a:pt x="87" y="467"/>
                    </a:lnTo>
                    <a:lnTo>
                      <a:pt x="88" y="467"/>
                    </a:lnTo>
                    <a:lnTo>
                      <a:pt x="89" y="468"/>
                    </a:lnTo>
                    <a:lnTo>
                      <a:pt x="89" y="469"/>
                    </a:lnTo>
                    <a:lnTo>
                      <a:pt x="91" y="470"/>
                    </a:lnTo>
                    <a:lnTo>
                      <a:pt x="91" y="471"/>
                    </a:lnTo>
                    <a:lnTo>
                      <a:pt x="92" y="471"/>
                    </a:lnTo>
                    <a:lnTo>
                      <a:pt x="93" y="472"/>
                    </a:lnTo>
                    <a:lnTo>
                      <a:pt x="93" y="473"/>
                    </a:lnTo>
                    <a:lnTo>
                      <a:pt x="94" y="474"/>
                    </a:lnTo>
                    <a:lnTo>
                      <a:pt x="95" y="476"/>
                    </a:lnTo>
                    <a:lnTo>
                      <a:pt x="95" y="477"/>
                    </a:lnTo>
                    <a:lnTo>
                      <a:pt x="96" y="477"/>
                    </a:lnTo>
                    <a:lnTo>
                      <a:pt x="97" y="478"/>
                    </a:lnTo>
                    <a:lnTo>
                      <a:pt x="99" y="478"/>
                    </a:lnTo>
                    <a:lnTo>
                      <a:pt x="100" y="479"/>
                    </a:lnTo>
                    <a:lnTo>
                      <a:pt x="101" y="480"/>
                    </a:lnTo>
                    <a:lnTo>
                      <a:pt x="102" y="481"/>
                    </a:lnTo>
                    <a:lnTo>
                      <a:pt x="103" y="482"/>
                    </a:lnTo>
                    <a:lnTo>
                      <a:pt x="104" y="484"/>
                    </a:lnTo>
                    <a:lnTo>
                      <a:pt x="105" y="485"/>
                    </a:lnTo>
                    <a:lnTo>
                      <a:pt x="105" y="486"/>
                    </a:lnTo>
                    <a:lnTo>
                      <a:pt x="106" y="487"/>
                    </a:lnTo>
                    <a:lnTo>
                      <a:pt x="108" y="488"/>
                    </a:lnTo>
                    <a:lnTo>
                      <a:pt x="109" y="489"/>
                    </a:lnTo>
                    <a:lnTo>
                      <a:pt x="110" y="490"/>
                    </a:lnTo>
                    <a:lnTo>
                      <a:pt x="111" y="490"/>
                    </a:lnTo>
                    <a:lnTo>
                      <a:pt x="111" y="491"/>
                    </a:lnTo>
                    <a:lnTo>
                      <a:pt x="112" y="493"/>
                    </a:lnTo>
                    <a:lnTo>
                      <a:pt x="113" y="493"/>
                    </a:lnTo>
                    <a:lnTo>
                      <a:pt x="113" y="494"/>
                    </a:lnTo>
                    <a:lnTo>
                      <a:pt x="114" y="494"/>
                    </a:lnTo>
                    <a:lnTo>
                      <a:pt x="114" y="495"/>
                    </a:lnTo>
                    <a:lnTo>
                      <a:pt x="116" y="495"/>
                    </a:lnTo>
                    <a:lnTo>
                      <a:pt x="117" y="496"/>
                    </a:lnTo>
                    <a:lnTo>
                      <a:pt x="118" y="497"/>
                    </a:lnTo>
                    <a:lnTo>
                      <a:pt x="119" y="497"/>
                    </a:lnTo>
                    <a:lnTo>
                      <a:pt x="119" y="498"/>
                    </a:lnTo>
                    <a:lnTo>
                      <a:pt x="120" y="498"/>
                    </a:lnTo>
                    <a:lnTo>
                      <a:pt x="120" y="498"/>
                    </a:lnTo>
                    <a:lnTo>
                      <a:pt x="121" y="498"/>
                    </a:lnTo>
                    <a:lnTo>
                      <a:pt x="121" y="499"/>
                    </a:lnTo>
                    <a:lnTo>
                      <a:pt x="122" y="501"/>
                    </a:lnTo>
                    <a:lnTo>
                      <a:pt x="123" y="501"/>
                    </a:lnTo>
                    <a:lnTo>
                      <a:pt x="123" y="502"/>
                    </a:lnTo>
                    <a:lnTo>
                      <a:pt x="125" y="503"/>
                    </a:lnTo>
                    <a:lnTo>
                      <a:pt x="126" y="503"/>
                    </a:lnTo>
                    <a:lnTo>
                      <a:pt x="125" y="504"/>
                    </a:lnTo>
                    <a:lnTo>
                      <a:pt x="123" y="504"/>
                    </a:lnTo>
                    <a:lnTo>
                      <a:pt x="122" y="503"/>
                    </a:lnTo>
                    <a:lnTo>
                      <a:pt x="121" y="504"/>
                    </a:lnTo>
                    <a:lnTo>
                      <a:pt x="120" y="503"/>
                    </a:lnTo>
                    <a:lnTo>
                      <a:pt x="119" y="503"/>
                    </a:lnTo>
                    <a:lnTo>
                      <a:pt x="118" y="502"/>
                    </a:lnTo>
                    <a:lnTo>
                      <a:pt x="117" y="502"/>
                    </a:lnTo>
                    <a:lnTo>
                      <a:pt x="116" y="503"/>
                    </a:lnTo>
                    <a:lnTo>
                      <a:pt x="114" y="503"/>
                    </a:lnTo>
                    <a:lnTo>
                      <a:pt x="114" y="504"/>
                    </a:lnTo>
                    <a:lnTo>
                      <a:pt x="113" y="504"/>
                    </a:lnTo>
                    <a:lnTo>
                      <a:pt x="113" y="505"/>
                    </a:lnTo>
                    <a:lnTo>
                      <a:pt x="113" y="506"/>
                    </a:lnTo>
                    <a:lnTo>
                      <a:pt x="112" y="506"/>
                    </a:lnTo>
                    <a:lnTo>
                      <a:pt x="111" y="506"/>
                    </a:lnTo>
                    <a:lnTo>
                      <a:pt x="110" y="507"/>
                    </a:lnTo>
                    <a:lnTo>
                      <a:pt x="109" y="507"/>
                    </a:lnTo>
                    <a:lnTo>
                      <a:pt x="109" y="508"/>
                    </a:lnTo>
                    <a:lnTo>
                      <a:pt x="109" y="507"/>
                    </a:lnTo>
                    <a:lnTo>
                      <a:pt x="109" y="506"/>
                    </a:lnTo>
                    <a:lnTo>
                      <a:pt x="108" y="506"/>
                    </a:lnTo>
                    <a:lnTo>
                      <a:pt x="108" y="505"/>
                    </a:lnTo>
                    <a:lnTo>
                      <a:pt x="106" y="504"/>
                    </a:lnTo>
                    <a:lnTo>
                      <a:pt x="105" y="504"/>
                    </a:lnTo>
                    <a:lnTo>
                      <a:pt x="105" y="504"/>
                    </a:lnTo>
                    <a:lnTo>
                      <a:pt x="104" y="504"/>
                    </a:lnTo>
                    <a:lnTo>
                      <a:pt x="104" y="503"/>
                    </a:lnTo>
                    <a:lnTo>
                      <a:pt x="103" y="502"/>
                    </a:lnTo>
                    <a:lnTo>
                      <a:pt x="102" y="501"/>
                    </a:lnTo>
                    <a:lnTo>
                      <a:pt x="101" y="499"/>
                    </a:lnTo>
                    <a:lnTo>
                      <a:pt x="100" y="498"/>
                    </a:lnTo>
                    <a:lnTo>
                      <a:pt x="99" y="498"/>
                    </a:lnTo>
                    <a:lnTo>
                      <a:pt x="97" y="498"/>
                    </a:lnTo>
                    <a:lnTo>
                      <a:pt x="96" y="498"/>
                    </a:lnTo>
                    <a:lnTo>
                      <a:pt x="96" y="497"/>
                    </a:lnTo>
                    <a:lnTo>
                      <a:pt x="95" y="496"/>
                    </a:lnTo>
                    <a:lnTo>
                      <a:pt x="94" y="496"/>
                    </a:lnTo>
                    <a:lnTo>
                      <a:pt x="94" y="495"/>
                    </a:lnTo>
                    <a:lnTo>
                      <a:pt x="93" y="494"/>
                    </a:lnTo>
                    <a:lnTo>
                      <a:pt x="93" y="493"/>
                    </a:lnTo>
                    <a:lnTo>
                      <a:pt x="92" y="491"/>
                    </a:lnTo>
                    <a:lnTo>
                      <a:pt x="92" y="490"/>
                    </a:lnTo>
                    <a:lnTo>
                      <a:pt x="92" y="489"/>
                    </a:lnTo>
                    <a:lnTo>
                      <a:pt x="91" y="488"/>
                    </a:lnTo>
                    <a:lnTo>
                      <a:pt x="89" y="488"/>
                    </a:lnTo>
                    <a:lnTo>
                      <a:pt x="89" y="487"/>
                    </a:lnTo>
                    <a:lnTo>
                      <a:pt x="89" y="486"/>
                    </a:lnTo>
                    <a:lnTo>
                      <a:pt x="88" y="486"/>
                    </a:lnTo>
                    <a:lnTo>
                      <a:pt x="88" y="485"/>
                    </a:lnTo>
                    <a:lnTo>
                      <a:pt x="87" y="484"/>
                    </a:lnTo>
                    <a:lnTo>
                      <a:pt x="87" y="482"/>
                    </a:lnTo>
                    <a:lnTo>
                      <a:pt x="86" y="482"/>
                    </a:lnTo>
                    <a:lnTo>
                      <a:pt x="85" y="482"/>
                    </a:lnTo>
                    <a:lnTo>
                      <a:pt x="85" y="481"/>
                    </a:lnTo>
                    <a:lnTo>
                      <a:pt x="85" y="480"/>
                    </a:lnTo>
                    <a:lnTo>
                      <a:pt x="85" y="479"/>
                    </a:lnTo>
                    <a:lnTo>
                      <a:pt x="84" y="479"/>
                    </a:lnTo>
                    <a:lnTo>
                      <a:pt x="84" y="478"/>
                    </a:lnTo>
                    <a:lnTo>
                      <a:pt x="84" y="477"/>
                    </a:lnTo>
                    <a:lnTo>
                      <a:pt x="83" y="476"/>
                    </a:lnTo>
                    <a:lnTo>
                      <a:pt x="83" y="474"/>
                    </a:lnTo>
                    <a:lnTo>
                      <a:pt x="83" y="473"/>
                    </a:lnTo>
                    <a:lnTo>
                      <a:pt x="83" y="472"/>
                    </a:lnTo>
                    <a:lnTo>
                      <a:pt x="83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0" y="470"/>
                    </a:lnTo>
                    <a:lnTo>
                      <a:pt x="79" y="469"/>
                    </a:lnTo>
                    <a:lnTo>
                      <a:pt x="78" y="468"/>
                    </a:lnTo>
                    <a:lnTo>
                      <a:pt x="78" y="467"/>
                    </a:lnTo>
                    <a:lnTo>
                      <a:pt x="78" y="465"/>
                    </a:lnTo>
                    <a:lnTo>
                      <a:pt x="78" y="464"/>
                    </a:lnTo>
                    <a:lnTo>
                      <a:pt x="78" y="463"/>
                    </a:lnTo>
                    <a:lnTo>
                      <a:pt x="78" y="462"/>
                    </a:lnTo>
                    <a:lnTo>
                      <a:pt x="77" y="462"/>
                    </a:lnTo>
                    <a:lnTo>
                      <a:pt x="77" y="461"/>
                    </a:lnTo>
                    <a:lnTo>
                      <a:pt x="77" y="460"/>
                    </a:lnTo>
                    <a:lnTo>
                      <a:pt x="77" y="459"/>
                    </a:lnTo>
                    <a:lnTo>
                      <a:pt x="76" y="457"/>
                    </a:lnTo>
                    <a:lnTo>
                      <a:pt x="76" y="456"/>
                    </a:lnTo>
                    <a:lnTo>
                      <a:pt x="75" y="455"/>
                    </a:lnTo>
                    <a:lnTo>
                      <a:pt x="74" y="455"/>
                    </a:lnTo>
                    <a:lnTo>
                      <a:pt x="72" y="455"/>
                    </a:lnTo>
                    <a:lnTo>
                      <a:pt x="71" y="454"/>
                    </a:lnTo>
                    <a:lnTo>
                      <a:pt x="72" y="453"/>
                    </a:lnTo>
                    <a:lnTo>
                      <a:pt x="72" y="452"/>
                    </a:lnTo>
                    <a:lnTo>
                      <a:pt x="71" y="451"/>
                    </a:lnTo>
                    <a:lnTo>
                      <a:pt x="72" y="451"/>
                    </a:lnTo>
                    <a:lnTo>
                      <a:pt x="74" y="451"/>
                    </a:lnTo>
                    <a:lnTo>
                      <a:pt x="75" y="450"/>
                    </a:lnTo>
                    <a:lnTo>
                      <a:pt x="75" y="451"/>
                    </a:lnTo>
                    <a:lnTo>
                      <a:pt x="76" y="452"/>
                    </a:lnTo>
                    <a:close/>
                    <a:moveTo>
                      <a:pt x="72" y="340"/>
                    </a:moveTo>
                    <a:lnTo>
                      <a:pt x="74" y="340"/>
                    </a:lnTo>
                    <a:lnTo>
                      <a:pt x="75" y="340"/>
                    </a:lnTo>
                    <a:lnTo>
                      <a:pt x="76" y="341"/>
                    </a:lnTo>
                    <a:lnTo>
                      <a:pt x="77" y="341"/>
                    </a:lnTo>
                    <a:lnTo>
                      <a:pt x="78" y="340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80" y="341"/>
                    </a:lnTo>
                    <a:lnTo>
                      <a:pt x="82" y="341"/>
                    </a:lnTo>
                    <a:lnTo>
                      <a:pt x="83" y="341"/>
                    </a:lnTo>
                    <a:lnTo>
                      <a:pt x="84" y="341"/>
                    </a:lnTo>
                    <a:lnTo>
                      <a:pt x="85" y="341"/>
                    </a:lnTo>
                    <a:lnTo>
                      <a:pt x="85" y="340"/>
                    </a:lnTo>
                    <a:lnTo>
                      <a:pt x="86" y="340"/>
                    </a:lnTo>
                    <a:lnTo>
                      <a:pt x="86" y="341"/>
                    </a:lnTo>
                    <a:lnTo>
                      <a:pt x="87" y="342"/>
                    </a:lnTo>
                    <a:lnTo>
                      <a:pt x="88" y="342"/>
                    </a:lnTo>
                    <a:lnTo>
                      <a:pt x="88" y="343"/>
                    </a:lnTo>
                    <a:lnTo>
                      <a:pt x="89" y="344"/>
                    </a:lnTo>
                    <a:lnTo>
                      <a:pt x="91" y="344"/>
                    </a:lnTo>
                    <a:lnTo>
                      <a:pt x="92" y="345"/>
                    </a:lnTo>
                    <a:lnTo>
                      <a:pt x="93" y="345"/>
                    </a:lnTo>
                    <a:lnTo>
                      <a:pt x="93" y="346"/>
                    </a:lnTo>
                    <a:lnTo>
                      <a:pt x="94" y="347"/>
                    </a:lnTo>
                    <a:lnTo>
                      <a:pt x="94" y="349"/>
                    </a:lnTo>
                    <a:lnTo>
                      <a:pt x="95" y="349"/>
                    </a:lnTo>
                    <a:lnTo>
                      <a:pt x="96" y="349"/>
                    </a:lnTo>
                    <a:lnTo>
                      <a:pt x="97" y="347"/>
                    </a:lnTo>
                    <a:lnTo>
                      <a:pt x="99" y="347"/>
                    </a:lnTo>
                    <a:lnTo>
                      <a:pt x="100" y="349"/>
                    </a:lnTo>
                    <a:lnTo>
                      <a:pt x="101" y="349"/>
                    </a:lnTo>
                    <a:lnTo>
                      <a:pt x="102" y="350"/>
                    </a:lnTo>
                    <a:lnTo>
                      <a:pt x="103" y="350"/>
                    </a:lnTo>
                    <a:lnTo>
                      <a:pt x="103" y="351"/>
                    </a:lnTo>
                    <a:lnTo>
                      <a:pt x="104" y="351"/>
                    </a:lnTo>
                    <a:lnTo>
                      <a:pt x="105" y="352"/>
                    </a:lnTo>
                    <a:lnTo>
                      <a:pt x="105" y="352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9" y="352"/>
                    </a:lnTo>
                    <a:lnTo>
                      <a:pt x="110" y="353"/>
                    </a:lnTo>
                    <a:lnTo>
                      <a:pt x="111" y="353"/>
                    </a:lnTo>
                    <a:lnTo>
                      <a:pt x="112" y="354"/>
                    </a:lnTo>
                    <a:lnTo>
                      <a:pt x="113" y="354"/>
                    </a:lnTo>
                    <a:lnTo>
                      <a:pt x="114" y="354"/>
                    </a:lnTo>
                    <a:lnTo>
                      <a:pt x="114" y="355"/>
                    </a:lnTo>
                    <a:lnTo>
                      <a:pt x="116" y="355"/>
                    </a:lnTo>
                    <a:lnTo>
                      <a:pt x="117" y="355"/>
                    </a:lnTo>
                    <a:lnTo>
                      <a:pt x="118" y="357"/>
                    </a:lnTo>
                    <a:lnTo>
                      <a:pt x="119" y="357"/>
                    </a:lnTo>
                    <a:lnTo>
                      <a:pt x="120" y="357"/>
                    </a:lnTo>
                    <a:lnTo>
                      <a:pt x="121" y="358"/>
                    </a:lnTo>
                    <a:lnTo>
                      <a:pt x="121" y="360"/>
                    </a:lnTo>
                    <a:lnTo>
                      <a:pt x="121" y="361"/>
                    </a:lnTo>
                    <a:lnTo>
                      <a:pt x="121" y="362"/>
                    </a:lnTo>
                    <a:lnTo>
                      <a:pt x="122" y="362"/>
                    </a:lnTo>
                    <a:lnTo>
                      <a:pt x="122" y="362"/>
                    </a:lnTo>
                    <a:lnTo>
                      <a:pt x="123" y="363"/>
                    </a:lnTo>
                    <a:lnTo>
                      <a:pt x="123" y="364"/>
                    </a:lnTo>
                    <a:lnTo>
                      <a:pt x="125" y="364"/>
                    </a:lnTo>
                    <a:lnTo>
                      <a:pt x="125" y="366"/>
                    </a:lnTo>
                    <a:lnTo>
                      <a:pt x="126" y="366"/>
                    </a:lnTo>
                    <a:lnTo>
                      <a:pt x="126" y="367"/>
                    </a:lnTo>
                    <a:lnTo>
                      <a:pt x="127" y="367"/>
                    </a:lnTo>
                    <a:lnTo>
                      <a:pt x="127" y="368"/>
                    </a:lnTo>
                    <a:lnTo>
                      <a:pt x="128" y="369"/>
                    </a:lnTo>
                    <a:lnTo>
                      <a:pt x="129" y="369"/>
                    </a:lnTo>
                    <a:lnTo>
                      <a:pt x="129" y="370"/>
                    </a:lnTo>
                    <a:lnTo>
                      <a:pt x="130" y="371"/>
                    </a:lnTo>
                    <a:lnTo>
                      <a:pt x="130" y="372"/>
                    </a:lnTo>
                    <a:lnTo>
                      <a:pt x="130" y="374"/>
                    </a:lnTo>
                    <a:lnTo>
                      <a:pt x="131" y="372"/>
                    </a:lnTo>
                    <a:lnTo>
                      <a:pt x="132" y="374"/>
                    </a:lnTo>
                    <a:lnTo>
                      <a:pt x="132" y="375"/>
                    </a:lnTo>
                    <a:lnTo>
                      <a:pt x="132" y="376"/>
                    </a:lnTo>
                    <a:lnTo>
                      <a:pt x="134" y="376"/>
                    </a:lnTo>
                    <a:lnTo>
                      <a:pt x="134" y="377"/>
                    </a:lnTo>
                    <a:lnTo>
                      <a:pt x="134" y="378"/>
                    </a:lnTo>
                    <a:lnTo>
                      <a:pt x="134" y="379"/>
                    </a:lnTo>
                    <a:lnTo>
                      <a:pt x="134" y="380"/>
                    </a:lnTo>
                    <a:lnTo>
                      <a:pt x="134" y="381"/>
                    </a:lnTo>
                    <a:lnTo>
                      <a:pt x="134" y="383"/>
                    </a:lnTo>
                    <a:lnTo>
                      <a:pt x="132" y="383"/>
                    </a:lnTo>
                    <a:lnTo>
                      <a:pt x="132" y="384"/>
                    </a:lnTo>
                    <a:lnTo>
                      <a:pt x="131" y="385"/>
                    </a:lnTo>
                    <a:lnTo>
                      <a:pt x="130" y="385"/>
                    </a:lnTo>
                    <a:lnTo>
                      <a:pt x="129" y="384"/>
                    </a:lnTo>
                    <a:lnTo>
                      <a:pt x="128" y="384"/>
                    </a:lnTo>
                    <a:lnTo>
                      <a:pt x="127" y="383"/>
                    </a:lnTo>
                    <a:lnTo>
                      <a:pt x="126" y="383"/>
                    </a:lnTo>
                    <a:lnTo>
                      <a:pt x="125" y="381"/>
                    </a:lnTo>
                    <a:lnTo>
                      <a:pt x="125" y="380"/>
                    </a:lnTo>
                    <a:lnTo>
                      <a:pt x="123" y="380"/>
                    </a:lnTo>
                    <a:lnTo>
                      <a:pt x="122" y="380"/>
                    </a:lnTo>
                    <a:lnTo>
                      <a:pt x="121" y="380"/>
                    </a:lnTo>
                    <a:lnTo>
                      <a:pt x="121" y="379"/>
                    </a:lnTo>
                    <a:lnTo>
                      <a:pt x="120" y="379"/>
                    </a:lnTo>
                    <a:lnTo>
                      <a:pt x="119" y="379"/>
                    </a:lnTo>
                    <a:lnTo>
                      <a:pt x="118" y="379"/>
                    </a:lnTo>
                    <a:lnTo>
                      <a:pt x="117" y="379"/>
                    </a:lnTo>
                    <a:lnTo>
                      <a:pt x="116" y="379"/>
                    </a:lnTo>
                    <a:lnTo>
                      <a:pt x="114" y="379"/>
                    </a:lnTo>
                    <a:lnTo>
                      <a:pt x="113" y="379"/>
                    </a:lnTo>
                    <a:lnTo>
                      <a:pt x="112" y="379"/>
                    </a:lnTo>
                    <a:lnTo>
                      <a:pt x="111" y="379"/>
                    </a:lnTo>
                    <a:lnTo>
                      <a:pt x="110" y="380"/>
                    </a:lnTo>
                    <a:lnTo>
                      <a:pt x="109" y="380"/>
                    </a:lnTo>
                    <a:lnTo>
                      <a:pt x="109" y="379"/>
                    </a:lnTo>
                    <a:lnTo>
                      <a:pt x="108" y="379"/>
                    </a:lnTo>
                    <a:lnTo>
                      <a:pt x="106" y="379"/>
                    </a:lnTo>
                    <a:lnTo>
                      <a:pt x="105" y="379"/>
                    </a:lnTo>
                    <a:lnTo>
                      <a:pt x="105" y="379"/>
                    </a:lnTo>
                    <a:lnTo>
                      <a:pt x="104" y="379"/>
                    </a:lnTo>
                    <a:lnTo>
                      <a:pt x="103" y="379"/>
                    </a:lnTo>
                    <a:lnTo>
                      <a:pt x="102" y="378"/>
                    </a:lnTo>
                    <a:lnTo>
                      <a:pt x="101" y="378"/>
                    </a:lnTo>
                    <a:lnTo>
                      <a:pt x="101" y="377"/>
                    </a:lnTo>
                    <a:lnTo>
                      <a:pt x="101" y="376"/>
                    </a:lnTo>
                    <a:lnTo>
                      <a:pt x="100" y="376"/>
                    </a:lnTo>
                    <a:lnTo>
                      <a:pt x="100" y="375"/>
                    </a:lnTo>
                    <a:lnTo>
                      <a:pt x="99" y="375"/>
                    </a:lnTo>
                    <a:lnTo>
                      <a:pt x="99" y="374"/>
                    </a:lnTo>
                    <a:lnTo>
                      <a:pt x="97" y="374"/>
                    </a:lnTo>
                    <a:lnTo>
                      <a:pt x="97" y="372"/>
                    </a:lnTo>
                    <a:lnTo>
                      <a:pt x="97" y="371"/>
                    </a:lnTo>
                    <a:lnTo>
                      <a:pt x="96" y="370"/>
                    </a:lnTo>
                    <a:lnTo>
                      <a:pt x="96" y="369"/>
                    </a:lnTo>
                    <a:lnTo>
                      <a:pt x="97" y="368"/>
                    </a:lnTo>
                    <a:lnTo>
                      <a:pt x="97" y="367"/>
                    </a:lnTo>
                    <a:lnTo>
                      <a:pt x="97" y="366"/>
                    </a:lnTo>
                    <a:lnTo>
                      <a:pt x="99" y="364"/>
                    </a:lnTo>
                    <a:lnTo>
                      <a:pt x="99" y="363"/>
                    </a:lnTo>
                    <a:lnTo>
                      <a:pt x="100" y="363"/>
                    </a:lnTo>
                    <a:lnTo>
                      <a:pt x="100" y="362"/>
                    </a:lnTo>
                    <a:lnTo>
                      <a:pt x="99" y="362"/>
                    </a:lnTo>
                    <a:lnTo>
                      <a:pt x="99" y="362"/>
                    </a:lnTo>
                    <a:lnTo>
                      <a:pt x="97" y="361"/>
                    </a:lnTo>
                    <a:lnTo>
                      <a:pt x="97" y="360"/>
                    </a:lnTo>
                    <a:lnTo>
                      <a:pt x="97" y="359"/>
                    </a:lnTo>
                    <a:lnTo>
                      <a:pt x="97" y="358"/>
                    </a:lnTo>
                    <a:lnTo>
                      <a:pt x="97" y="357"/>
                    </a:lnTo>
                    <a:lnTo>
                      <a:pt x="96" y="357"/>
                    </a:lnTo>
                    <a:lnTo>
                      <a:pt x="96" y="355"/>
                    </a:lnTo>
                    <a:lnTo>
                      <a:pt x="95" y="354"/>
                    </a:lnTo>
                    <a:lnTo>
                      <a:pt x="94" y="354"/>
                    </a:lnTo>
                    <a:lnTo>
                      <a:pt x="94" y="353"/>
                    </a:lnTo>
                    <a:lnTo>
                      <a:pt x="93" y="353"/>
                    </a:lnTo>
                    <a:lnTo>
                      <a:pt x="93" y="352"/>
                    </a:lnTo>
                    <a:lnTo>
                      <a:pt x="93" y="351"/>
                    </a:lnTo>
                    <a:lnTo>
                      <a:pt x="92" y="351"/>
                    </a:lnTo>
                    <a:lnTo>
                      <a:pt x="92" y="352"/>
                    </a:lnTo>
                    <a:lnTo>
                      <a:pt x="91" y="353"/>
                    </a:lnTo>
                    <a:lnTo>
                      <a:pt x="91" y="354"/>
                    </a:lnTo>
                    <a:lnTo>
                      <a:pt x="91" y="353"/>
                    </a:lnTo>
                    <a:lnTo>
                      <a:pt x="89" y="352"/>
                    </a:lnTo>
                    <a:lnTo>
                      <a:pt x="88" y="352"/>
                    </a:lnTo>
                    <a:lnTo>
                      <a:pt x="87" y="352"/>
                    </a:lnTo>
                    <a:lnTo>
                      <a:pt x="86" y="352"/>
                    </a:lnTo>
                    <a:lnTo>
                      <a:pt x="86" y="351"/>
                    </a:lnTo>
                    <a:lnTo>
                      <a:pt x="85" y="351"/>
                    </a:lnTo>
                    <a:lnTo>
                      <a:pt x="84" y="351"/>
                    </a:lnTo>
                    <a:lnTo>
                      <a:pt x="83" y="351"/>
                    </a:lnTo>
                    <a:lnTo>
                      <a:pt x="82" y="351"/>
                    </a:lnTo>
                    <a:lnTo>
                      <a:pt x="80" y="351"/>
                    </a:lnTo>
                    <a:lnTo>
                      <a:pt x="79" y="350"/>
                    </a:lnTo>
                    <a:lnTo>
                      <a:pt x="78" y="350"/>
                    </a:lnTo>
                    <a:lnTo>
                      <a:pt x="78" y="349"/>
                    </a:lnTo>
                    <a:lnTo>
                      <a:pt x="78" y="347"/>
                    </a:lnTo>
                    <a:lnTo>
                      <a:pt x="78" y="347"/>
                    </a:lnTo>
                    <a:lnTo>
                      <a:pt x="77" y="346"/>
                    </a:lnTo>
                    <a:lnTo>
                      <a:pt x="77" y="345"/>
                    </a:lnTo>
                    <a:lnTo>
                      <a:pt x="76" y="344"/>
                    </a:lnTo>
                    <a:lnTo>
                      <a:pt x="75" y="344"/>
                    </a:lnTo>
                    <a:lnTo>
                      <a:pt x="75" y="343"/>
                    </a:lnTo>
                    <a:lnTo>
                      <a:pt x="75" y="342"/>
                    </a:lnTo>
                    <a:lnTo>
                      <a:pt x="74" y="342"/>
                    </a:lnTo>
                    <a:lnTo>
                      <a:pt x="72" y="342"/>
                    </a:lnTo>
                    <a:lnTo>
                      <a:pt x="72" y="341"/>
                    </a:lnTo>
                    <a:lnTo>
                      <a:pt x="72" y="340"/>
                    </a:lnTo>
                    <a:close/>
                    <a:moveTo>
                      <a:pt x="174" y="271"/>
                    </a:moveTo>
                    <a:lnTo>
                      <a:pt x="173" y="271"/>
                    </a:lnTo>
                    <a:lnTo>
                      <a:pt x="172" y="271"/>
                    </a:lnTo>
                    <a:lnTo>
                      <a:pt x="171" y="271"/>
                    </a:lnTo>
                    <a:lnTo>
                      <a:pt x="171" y="270"/>
                    </a:lnTo>
                    <a:lnTo>
                      <a:pt x="171" y="269"/>
                    </a:lnTo>
                    <a:lnTo>
                      <a:pt x="172" y="269"/>
                    </a:lnTo>
                    <a:lnTo>
                      <a:pt x="173" y="269"/>
                    </a:lnTo>
                    <a:lnTo>
                      <a:pt x="174" y="271"/>
                    </a:lnTo>
                    <a:close/>
                    <a:moveTo>
                      <a:pt x="153" y="269"/>
                    </a:moveTo>
                    <a:lnTo>
                      <a:pt x="153" y="270"/>
                    </a:lnTo>
                    <a:lnTo>
                      <a:pt x="152" y="271"/>
                    </a:lnTo>
                    <a:lnTo>
                      <a:pt x="152" y="270"/>
                    </a:lnTo>
                    <a:lnTo>
                      <a:pt x="151" y="270"/>
                    </a:lnTo>
                    <a:lnTo>
                      <a:pt x="149" y="270"/>
                    </a:lnTo>
                    <a:lnTo>
                      <a:pt x="147" y="271"/>
                    </a:lnTo>
                    <a:lnTo>
                      <a:pt x="147" y="274"/>
                    </a:lnTo>
                    <a:lnTo>
                      <a:pt x="149" y="274"/>
                    </a:lnTo>
                    <a:lnTo>
                      <a:pt x="151" y="274"/>
                    </a:lnTo>
                    <a:lnTo>
                      <a:pt x="152" y="274"/>
                    </a:lnTo>
                    <a:lnTo>
                      <a:pt x="152" y="273"/>
                    </a:lnTo>
                    <a:lnTo>
                      <a:pt x="153" y="273"/>
                    </a:lnTo>
                    <a:lnTo>
                      <a:pt x="152" y="274"/>
                    </a:lnTo>
                    <a:lnTo>
                      <a:pt x="149" y="274"/>
                    </a:lnTo>
                    <a:lnTo>
                      <a:pt x="147" y="274"/>
                    </a:lnTo>
                    <a:lnTo>
                      <a:pt x="148" y="277"/>
                    </a:lnTo>
                    <a:lnTo>
                      <a:pt x="146" y="278"/>
                    </a:lnTo>
                    <a:lnTo>
                      <a:pt x="147" y="281"/>
                    </a:lnTo>
                    <a:lnTo>
                      <a:pt x="146" y="281"/>
                    </a:lnTo>
                    <a:lnTo>
                      <a:pt x="144" y="281"/>
                    </a:lnTo>
                    <a:lnTo>
                      <a:pt x="144" y="278"/>
                    </a:lnTo>
                    <a:lnTo>
                      <a:pt x="144" y="277"/>
                    </a:lnTo>
                    <a:lnTo>
                      <a:pt x="145" y="277"/>
                    </a:lnTo>
                    <a:lnTo>
                      <a:pt x="147" y="276"/>
                    </a:lnTo>
                    <a:lnTo>
                      <a:pt x="147" y="274"/>
                    </a:lnTo>
                    <a:lnTo>
                      <a:pt x="146" y="271"/>
                    </a:lnTo>
                    <a:lnTo>
                      <a:pt x="145" y="273"/>
                    </a:lnTo>
                    <a:lnTo>
                      <a:pt x="145" y="274"/>
                    </a:lnTo>
                    <a:lnTo>
                      <a:pt x="145" y="275"/>
                    </a:lnTo>
                    <a:lnTo>
                      <a:pt x="146" y="276"/>
                    </a:lnTo>
                    <a:lnTo>
                      <a:pt x="146" y="275"/>
                    </a:lnTo>
                    <a:lnTo>
                      <a:pt x="146" y="276"/>
                    </a:lnTo>
                    <a:lnTo>
                      <a:pt x="145" y="276"/>
                    </a:lnTo>
                    <a:lnTo>
                      <a:pt x="143" y="277"/>
                    </a:lnTo>
                    <a:lnTo>
                      <a:pt x="143" y="276"/>
                    </a:lnTo>
                    <a:lnTo>
                      <a:pt x="143" y="275"/>
                    </a:lnTo>
                    <a:lnTo>
                      <a:pt x="142" y="275"/>
                    </a:lnTo>
                    <a:lnTo>
                      <a:pt x="142" y="276"/>
                    </a:lnTo>
                    <a:lnTo>
                      <a:pt x="142" y="277"/>
                    </a:lnTo>
                    <a:lnTo>
                      <a:pt x="143" y="279"/>
                    </a:lnTo>
                    <a:lnTo>
                      <a:pt x="142" y="279"/>
                    </a:lnTo>
                    <a:lnTo>
                      <a:pt x="142" y="277"/>
                    </a:lnTo>
                    <a:lnTo>
                      <a:pt x="140" y="276"/>
                    </a:lnTo>
                    <a:lnTo>
                      <a:pt x="140" y="275"/>
                    </a:lnTo>
                    <a:lnTo>
                      <a:pt x="142" y="273"/>
                    </a:lnTo>
                    <a:lnTo>
                      <a:pt x="142" y="271"/>
                    </a:lnTo>
                    <a:lnTo>
                      <a:pt x="143" y="270"/>
                    </a:lnTo>
                    <a:lnTo>
                      <a:pt x="144" y="269"/>
                    </a:lnTo>
                    <a:lnTo>
                      <a:pt x="146" y="268"/>
                    </a:lnTo>
                    <a:lnTo>
                      <a:pt x="147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51" y="267"/>
                    </a:lnTo>
                    <a:lnTo>
                      <a:pt x="152" y="267"/>
                    </a:lnTo>
                    <a:lnTo>
                      <a:pt x="152" y="268"/>
                    </a:lnTo>
                    <a:lnTo>
                      <a:pt x="153" y="269"/>
                    </a:lnTo>
                    <a:close/>
                    <a:moveTo>
                      <a:pt x="267" y="0"/>
                    </a:moveTo>
                    <a:lnTo>
                      <a:pt x="267" y="67"/>
                    </a:lnTo>
                    <a:lnTo>
                      <a:pt x="268" y="67"/>
                    </a:lnTo>
                    <a:lnTo>
                      <a:pt x="268" y="80"/>
                    </a:lnTo>
                    <a:lnTo>
                      <a:pt x="268" y="83"/>
                    </a:lnTo>
                    <a:lnTo>
                      <a:pt x="269" y="87"/>
                    </a:lnTo>
                    <a:lnTo>
                      <a:pt x="269" y="95"/>
                    </a:lnTo>
                    <a:lnTo>
                      <a:pt x="269" y="108"/>
                    </a:lnTo>
                    <a:lnTo>
                      <a:pt x="269" y="112"/>
                    </a:lnTo>
                    <a:lnTo>
                      <a:pt x="269" y="117"/>
                    </a:lnTo>
                    <a:lnTo>
                      <a:pt x="271" y="12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8" y="150"/>
                    </a:lnTo>
                    <a:lnTo>
                      <a:pt x="267" y="155"/>
                    </a:lnTo>
                    <a:lnTo>
                      <a:pt x="266" y="158"/>
                    </a:lnTo>
                    <a:lnTo>
                      <a:pt x="264" y="167"/>
                    </a:lnTo>
                    <a:lnTo>
                      <a:pt x="263" y="171"/>
                    </a:lnTo>
                    <a:lnTo>
                      <a:pt x="260" y="177"/>
                    </a:lnTo>
                    <a:lnTo>
                      <a:pt x="259" y="182"/>
                    </a:lnTo>
                    <a:lnTo>
                      <a:pt x="259" y="184"/>
                    </a:lnTo>
                    <a:lnTo>
                      <a:pt x="258" y="184"/>
                    </a:lnTo>
                    <a:lnTo>
                      <a:pt x="258" y="185"/>
                    </a:lnTo>
                    <a:lnTo>
                      <a:pt x="258" y="189"/>
                    </a:lnTo>
                    <a:lnTo>
                      <a:pt x="257" y="189"/>
                    </a:lnTo>
                    <a:lnTo>
                      <a:pt x="256" y="194"/>
                    </a:lnTo>
                    <a:lnTo>
                      <a:pt x="256" y="195"/>
                    </a:lnTo>
                    <a:lnTo>
                      <a:pt x="256" y="197"/>
                    </a:lnTo>
                    <a:lnTo>
                      <a:pt x="255" y="199"/>
                    </a:lnTo>
                    <a:lnTo>
                      <a:pt x="255" y="200"/>
                    </a:lnTo>
                    <a:lnTo>
                      <a:pt x="254" y="202"/>
                    </a:lnTo>
                    <a:lnTo>
                      <a:pt x="254" y="203"/>
                    </a:lnTo>
                    <a:lnTo>
                      <a:pt x="251" y="203"/>
                    </a:lnTo>
                    <a:lnTo>
                      <a:pt x="246" y="202"/>
                    </a:lnTo>
                    <a:lnTo>
                      <a:pt x="246" y="203"/>
                    </a:lnTo>
                    <a:lnTo>
                      <a:pt x="246" y="207"/>
                    </a:lnTo>
                    <a:lnTo>
                      <a:pt x="243" y="208"/>
                    </a:lnTo>
                    <a:lnTo>
                      <a:pt x="242" y="208"/>
                    </a:lnTo>
                    <a:lnTo>
                      <a:pt x="239" y="215"/>
                    </a:lnTo>
                    <a:lnTo>
                      <a:pt x="239" y="217"/>
                    </a:lnTo>
                    <a:lnTo>
                      <a:pt x="241" y="217"/>
                    </a:lnTo>
                    <a:lnTo>
                      <a:pt x="241" y="220"/>
                    </a:lnTo>
                    <a:lnTo>
                      <a:pt x="242" y="223"/>
                    </a:lnTo>
                    <a:lnTo>
                      <a:pt x="241" y="223"/>
                    </a:lnTo>
                    <a:lnTo>
                      <a:pt x="240" y="223"/>
                    </a:lnTo>
                    <a:lnTo>
                      <a:pt x="233" y="223"/>
                    </a:lnTo>
                    <a:lnTo>
                      <a:pt x="232" y="223"/>
                    </a:lnTo>
                    <a:lnTo>
                      <a:pt x="231" y="223"/>
                    </a:lnTo>
                    <a:lnTo>
                      <a:pt x="230" y="223"/>
                    </a:lnTo>
                    <a:lnTo>
                      <a:pt x="229" y="223"/>
                    </a:lnTo>
                    <a:lnTo>
                      <a:pt x="225" y="223"/>
                    </a:lnTo>
                    <a:lnTo>
                      <a:pt x="224" y="223"/>
                    </a:lnTo>
                    <a:lnTo>
                      <a:pt x="223" y="223"/>
                    </a:lnTo>
                    <a:lnTo>
                      <a:pt x="217" y="223"/>
                    </a:lnTo>
                    <a:lnTo>
                      <a:pt x="216" y="223"/>
                    </a:lnTo>
                    <a:lnTo>
                      <a:pt x="215" y="223"/>
                    </a:lnTo>
                    <a:lnTo>
                      <a:pt x="215" y="223"/>
                    </a:lnTo>
                    <a:lnTo>
                      <a:pt x="214" y="223"/>
                    </a:lnTo>
                    <a:lnTo>
                      <a:pt x="213" y="223"/>
                    </a:lnTo>
                    <a:lnTo>
                      <a:pt x="212" y="223"/>
                    </a:lnTo>
                    <a:lnTo>
                      <a:pt x="211" y="223"/>
                    </a:lnTo>
                    <a:lnTo>
                      <a:pt x="209" y="223"/>
                    </a:lnTo>
                    <a:lnTo>
                      <a:pt x="208" y="223"/>
                    </a:lnTo>
                    <a:lnTo>
                      <a:pt x="207" y="223"/>
                    </a:lnTo>
                    <a:lnTo>
                      <a:pt x="206" y="223"/>
                    </a:lnTo>
                    <a:lnTo>
                      <a:pt x="205" y="223"/>
                    </a:lnTo>
                    <a:lnTo>
                      <a:pt x="203" y="223"/>
                    </a:lnTo>
                    <a:lnTo>
                      <a:pt x="203" y="224"/>
                    </a:lnTo>
                    <a:lnTo>
                      <a:pt x="203" y="225"/>
                    </a:lnTo>
                    <a:lnTo>
                      <a:pt x="203" y="226"/>
                    </a:lnTo>
                    <a:lnTo>
                      <a:pt x="203" y="226"/>
                    </a:lnTo>
                    <a:lnTo>
                      <a:pt x="203" y="227"/>
                    </a:lnTo>
                    <a:lnTo>
                      <a:pt x="203" y="228"/>
                    </a:lnTo>
                    <a:lnTo>
                      <a:pt x="203" y="230"/>
                    </a:lnTo>
                    <a:lnTo>
                      <a:pt x="203" y="231"/>
                    </a:lnTo>
                    <a:lnTo>
                      <a:pt x="203" y="232"/>
                    </a:lnTo>
                    <a:lnTo>
                      <a:pt x="203" y="233"/>
                    </a:lnTo>
                    <a:lnTo>
                      <a:pt x="202" y="233"/>
                    </a:lnTo>
                    <a:lnTo>
                      <a:pt x="200" y="233"/>
                    </a:lnTo>
                    <a:lnTo>
                      <a:pt x="200" y="234"/>
                    </a:lnTo>
                    <a:lnTo>
                      <a:pt x="200" y="235"/>
                    </a:lnTo>
                    <a:lnTo>
                      <a:pt x="199" y="235"/>
                    </a:lnTo>
                    <a:lnTo>
                      <a:pt x="199" y="236"/>
                    </a:lnTo>
                    <a:lnTo>
                      <a:pt x="198" y="236"/>
                    </a:lnTo>
                    <a:lnTo>
                      <a:pt x="197" y="236"/>
                    </a:lnTo>
                    <a:lnTo>
                      <a:pt x="197" y="237"/>
                    </a:lnTo>
                    <a:lnTo>
                      <a:pt x="197" y="239"/>
                    </a:lnTo>
                    <a:lnTo>
                      <a:pt x="195" y="239"/>
                    </a:lnTo>
                    <a:lnTo>
                      <a:pt x="195" y="240"/>
                    </a:lnTo>
                    <a:lnTo>
                      <a:pt x="195" y="241"/>
                    </a:lnTo>
                    <a:lnTo>
                      <a:pt x="194" y="241"/>
                    </a:lnTo>
                    <a:lnTo>
                      <a:pt x="191" y="241"/>
                    </a:lnTo>
                    <a:lnTo>
                      <a:pt x="191" y="242"/>
                    </a:lnTo>
                    <a:lnTo>
                      <a:pt x="190" y="242"/>
                    </a:lnTo>
                    <a:lnTo>
                      <a:pt x="189" y="242"/>
                    </a:lnTo>
                    <a:lnTo>
                      <a:pt x="189" y="243"/>
                    </a:lnTo>
                    <a:lnTo>
                      <a:pt x="189" y="244"/>
                    </a:lnTo>
                    <a:lnTo>
                      <a:pt x="188" y="244"/>
                    </a:lnTo>
                    <a:lnTo>
                      <a:pt x="188" y="245"/>
                    </a:lnTo>
                    <a:lnTo>
                      <a:pt x="188" y="245"/>
                    </a:lnTo>
                    <a:lnTo>
                      <a:pt x="188" y="247"/>
                    </a:lnTo>
                    <a:lnTo>
                      <a:pt x="187" y="247"/>
                    </a:lnTo>
                    <a:lnTo>
                      <a:pt x="187" y="248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51"/>
                    </a:lnTo>
                    <a:lnTo>
                      <a:pt x="185" y="251"/>
                    </a:lnTo>
                    <a:lnTo>
                      <a:pt x="185" y="252"/>
                    </a:lnTo>
                    <a:lnTo>
                      <a:pt x="185" y="253"/>
                    </a:lnTo>
                    <a:lnTo>
                      <a:pt x="185" y="253"/>
                    </a:lnTo>
                    <a:lnTo>
                      <a:pt x="185" y="254"/>
                    </a:lnTo>
                    <a:lnTo>
                      <a:pt x="183" y="254"/>
                    </a:lnTo>
                    <a:lnTo>
                      <a:pt x="182" y="256"/>
                    </a:lnTo>
                    <a:lnTo>
                      <a:pt x="182" y="257"/>
                    </a:lnTo>
                    <a:lnTo>
                      <a:pt x="181" y="257"/>
                    </a:lnTo>
                    <a:lnTo>
                      <a:pt x="181" y="258"/>
                    </a:lnTo>
                    <a:lnTo>
                      <a:pt x="180" y="258"/>
                    </a:lnTo>
                    <a:lnTo>
                      <a:pt x="180" y="259"/>
                    </a:lnTo>
                    <a:lnTo>
                      <a:pt x="180" y="260"/>
                    </a:lnTo>
                    <a:lnTo>
                      <a:pt x="179" y="262"/>
                    </a:lnTo>
                    <a:lnTo>
                      <a:pt x="178" y="264"/>
                    </a:lnTo>
                    <a:lnTo>
                      <a:pt x="178" y="265"/>
                    </a:lnTo>
                    <a:lnTo>
                      <a:pt x="178" y="266"/>
                    </a:lnTo>
                    <a:lnTo>
                      <a:pt x="179" y="267"/>
                    </a:lnTo>
                    <a:lnTo>
                      <a:pt x="179" y="269"/>
                    </a:lnTo>
                    <a:lnTo>
                      <a:pt x="178" y="270"/>
                    </a:lnTo>
                    <a:lnTo>
                      <a:pt x="177" y="271"/>
                    </a:lnTo>
                    <a:lnTo>
                      <a:pt x="176" y="271"/>
                    </a:lnTo>
                    <a:lnTo>
                      <a:pt x="174" y="271"/>
                    </a:lnTo>
                    <a:lnTo>
                      <a:pt x="174" y="273"/>
                    </a:lnTo>
                    <a:lnTo>
                      <a:pt x="173" y="271"/>
                    </a:lnTo>
                    <a:lnTo>
                      <a:pt x="174" y="271"/>
                    </a:lnTo>
                    <a:lnTo>
                      <a:pt x="173" y="269"/>
                    </a:lnTo>
                    <a:lnTo>
                      <a:pt x="173" y="268"/>
                    </a:lnTo>
                    <a:lnTo>
                      <a:pt x="174" y="268"/>
                    </a:lnTo>
                    <a:lnTo>
                      <a:pt x="173" y="268"/>
                    </a:lnTo>
                    <a:lnTo>
                      <a:pt x="172" y="269"/>
                    </a:lnTo>
                    <a:lnTo>
                      <a:pt x="171" y="267"/>
                    </a:lnTo>
                    <a:lnTo>
                      <a:pt x="172" y="268"/>
                    </a:lnTo>
                    <a:lnTo>
                      <a:pt x="172" y="269"/>
                    </a:lnTo>
                    <a:lnTo>
                      <a:pt x="171" y="269"/>
                    </a:lnTo>
                    <a:lnTo>
                      <a:pt x="170" y="270"/>
                    </a:lnTo>
                    <a:lnTo>
                      <a:pt x="171" y="270"/>
                    </a:lnTo>
                    <a:lnTo>
                      <a:pt x="171" y="271"/>
                    </a:lnTo>
                    <a:lnTo>
                      <a:pt x="172" y="271"/>
                    </a:lnTo>
                    <a:lnTo>
                      <a:pt x="173" y="273"/>
                    </a:lnTo>
                    <a:lnTo>
                      <a:pt x="173" y="274"/>
                    </a:lnTo>
                    <a:lnTo>
                      <a:pt x="172" y="273"/>
                    </a:lnTo>
                    <a:lnTo>
                      <a:pt x="171" y="271"/>
                    </a:lnTo>
                    <a:lnTo>
                      <a:pt x="169" y="270"/>
                    </a:lnTo>
                    <a:lnTo>
                      <a:pt x="168" y="269"/>
                    </a:lnTo>
                    <a:lnTo>
                      <a:pt x="165" y="269"/>
                    </a:lnTo>
                    <a:lnTo>
                      <a:pt x="163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161" y="269"/>
                    </a:lnTo>
                    <a:lnTo>
                      <a:pt x="160" y="270"/>
                    </a:lnTo>
                    <a:lnTo>
                      <a:pt x="159" y="269"/>
                    </a:lnTo>
                    <a:lnTo>
                      <a:pt x="157" y="269"/>
                    </a:lnTo>
                    <a:lnTo>
                      <a:pt x="156" y="268"/>
                    </a:lnTo>
                    <a:lnTo>
                      <a:pt x="155" y="268"/>
                    </a:lnTo>
                    <a:lnTo>
                      <a:pt x="155" y="267"/>
                    </a:lnTo>
                    <a:lnTo>
                      <a:pt x="155" y="268"/>
                    </a:lnTo>
                    <a:lnTo>
                      <a:pt x="156" y="269"/>
                    </a:lnTo>
                    <a:lnTo>
                      <a:pt x="157" y="269"/>
                    </a:lnTo>
                    <a:lnTo>
                      <a:pt x="159" y="270"/>
                    </a:lnTo>
                    <a:lnTo>
                      <a:pt x="160" y="271"/>
                    </a:lnTo>
                    <a:lnTo>
                      <a:pt x="159" y="271"/>
                    </a:lnTo>
                    <a:lnTo>
                      <a:pt x="160" y="275"/>
                    </a:lnTo>
                    <a:lnTo>
                      <a:pt x="157" y="275"/>
                    </a:lnTo>
                    <a:lnTo>
                      <a:pt x="159" y="275"/>
                    </a:lnTo>
                    <a:lnTo>
                      <a:pt x="160" y="275"/>
                    </a:lnTo>
                    <a:lnTo>
                      <a:pt x="160" y="276"/>
                    </a:lnTo>
                    <a:lnTo>
                      <a:pt x="157" y="276"/>
                    </a:lnTo>
                    <a:lnTo>
                      <a:pt x="157" y="275"/>
                    </a:lnTo>
                    <a:lnTo>
                      <a:pt x="156" y="275"/>
                    </a:lnTo>
                    <a:lnTo>
                      <a:pt x="155" y="275"/>
                    </a:lnTo>
                    <a:lnTo>
                      <a:pt x="156" y="274"/>
                    </a:lnTo>
                    <a:lnTo>
                      <a:pt x="157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7" y="273"/>
                    </a:lnTo>
                    <a:lnTo>
                      <a:pt x="156" y="274"/>
                    </a:lnTo>
                    <a:lnTo>
                      <a:pt x="156" y="273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4" y="273"/>
                    </a:lnTo>
                    <a:lnTo>
                      <a:pt x="155" y="274"/>
                    </a:lnTo>
                    <a:lnTo>
                      <a:pt x="154" y="273"/>
                    </a:lnTo>
                    <a:lnTo>
                      <a:pt x="153" y="273"/>
                    </a:lnTo>
                    <a:lnTo>
                      <a:pt x="153" y="271"/>
                    </a:lnTo>
                    <a:lnTo>
                      <a:pt x="154" y="270"/>
                    </a:lnTo>
                    <a:lnTo>
                      <a:pt x="155" y="270"/>
                    </a:lnTo>
                    <a:lnTo>
                      <a:pt x="155" y="269"/>
                    </a:lnTo>
                    <a:lnTo>
                      <a:pt x="155" y="268"/>
                    </a:lnTo>
                    <a:lnTo>
                      <a:pt x="155" y="269"/>
                    </a:lnTo>
                    <a:lnTo>
                      <a:pt x="154" y="269"/>
                    </a:lnTo>
                    <a:lnTo>
                      <a:pt x="154" y="270"/>
                    </a:lnTo>
                    <a:lnTo>
                      <a:pt x="154" y="268"/>
                    </a:lnTo>
                    <a:lnTo>
                      <a:pt x="153" y="268"/>
                    </a:lnTo>
                    <a:lnTo>
                      <a:pt x="153" y="269"/>
                    </a:lnTo>
                    <a:lnTo>
                      <a:pt x="152" y="268"/>
                    </a:lnTo>
                    <a:lnTo>
                      <a:pt x="152" y="267"/>
                    </a:lnTo>
                    <a:lnTo>
                      <a:pt x="155" y="266"/>
                    </a:lnTo>
                    <a:lnTo>
                      <a:pt x="153" y="266"/>
                    </a:lnTo>
                    <a:lnTo>
                      <a:pt x="153" y="267"/>
                    </a:lnTo>
                    <a:lnTo>
                      <a:pt x="152" y="267"/>
                    </a:lnTo>
                    <a:lnTo>
                      <a:pt x="152" y="266"/>
                    </a:lnTo>
                    <a:lnTo>
                      <a:pt x="153" y="266"/>
                    </a:lnTo>
                    <a:lnTo>
                      <a:pt x="154" y="266"/>
                    </a:lnTo>
                    <a:lnTo>
                      <a:pt x="154" y="265"/>
                    </a:lnTo>
                    <a:lnTo>
                      <a:pt x="152" y="266"/>
                    </a:lnTo>
                    <a:lnTo>
                      <a:pt x="148" y="267"/>
                    </a:lnTo>
                    <a:lnTo>
                      <a:pt x="147" y="267"/>
                    </a:lnTo>
                    <a:lnTo>
                      <a:pt x="145" y="268"/>
                    </a:lnTo>
                    <a:lnTo>
                      <a:pt x="145" y="267"/>
                    </a:lnTo>
                    <a:lnTo>
                      <a:pt x="146" y="267"/>
                    </a:lnTo>
                    <a:lnTo>
                      <a:pt x="146" y="266"/>
                    </a:lnTo>
                    <a:lnTo>
                      <a:pt x="147" y="265"/>
                    </a:lnTo>
                    <a:lnTo>
                      <a:pt x="146" y="266"/>
                    </a:lnTo>
                    <a:lnTo>
                      <a:pt x="146" y="267"/>
                    </a:lnTo>
                    <a:lnTo>
                      <a:pt x="144" y="269"/>
                    </a:lnTo>
                    <a:lnTo>
                      <a:pt x="144" y="267"/>
                    </a:lnTo>
                    <a:lnTo>
                      <a:pt x="143" y="267"/>
                    </a:lnTo>
                    <a:lnTo>
                      <a:pt x="143" y="268"/>
                    </a:lnTo>
                    <a:lnTo>
                      <a:pt x="144" y="268"/>
                    </a:lnTo>
                    <a:lnTo>
                      <a:pt x="144" y="269"/>
                    </a:lnTo>
                    <a:lnTo>
                      <a:pt x="143" y="270"/>
                    </a:lnTo>
                    <a:lnTo>
                      <a:pt x="142" y="271"/>
                    </a:lnTo>
                    <a:lnTo>
                      <a:pt x="142" y="270"/>
                    </a:lnTo>
                    <a:lnTo>
                      <a:pt x="142" y="269"/>
                    </a:lnTo>
                    <a:lnTo>
                      <a:pt x="143" y="268"/>
                    </a:lnTo>
                    <a:lnTo>
                      <a:pt x="142" y="269"/>
                    </a:lnTo>
                    <a:lnTo>
                      <a:pt x="142" y="270"/>
                    </a:lnTo>
                    <a:lnTo>
                      <a:pt x="140" y="270"/>
                    </a:lnTo>
                    <a:lnTo>
                      <a:pt x="140" y="269"/>
                    </a:lnTo>
                    <a:lnTo>
                      <a:pt x="142" y="267"/>
                    </a:lnTo>
                    <a:lnTo>
                      <a:pt x="140" y="267"/>
                    </a:lnTo>
                    <a:lnTo>
                      <a:pt x="139" y="267"/>
                    </a:lnTo>
                    <a:lnTo>
                      <a:pt x="140" y="267"/>
                    </a:lnTo>
                    <a:lnTo>
                      <a:pt x="139" y="267"/>
                    </a:lnTo>
                    <a:lnTo>
                      <a:pt x="140" y="268"/>
                    </a:lnTo>
                    <a:lnTo>
                      <a:pt x="140" y="269"/>
                    </a:lnTo>
                    <a:lnTo>
                      <a:pt x="139" y="270"/>
                    </a:lnTo>
                    <a:lnTo>
                      <a:pt x="138" y="270"/>
                    </a:lnTo>
                    <a:lnTo>
                      <a:pt x="137" y="270"/>
                    </a:lnTo>
                    <a:lnTo>
                      <a:pt x="138" y="270"/>
                    </a:lnTo>
                    <a:lnTo>
                      <a:pt x="139" y="270"/>
                    </a:lnTo>
                    <a:lnTo>
                      <a:pt x="140" y="270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0" y="271"/>
                    </a:lnTo>
                    <a:lnTo>
                      <a:pt x="139" y="271"/>
                    </a:lnTo>
                    <a:lnTo>
                      <a:pt x="139" y="273"/>
                    </a:lnTo>
                    <a:lnTo>
                      <a:pt x="140" y="273"/>
                    </a:lnTo>
                    <a:lnTo>
                      <a:pt x="140" y="274"/>
                    </a:lnTo>
                    <a:lnTo>
                      <a:pt x="139" y="274"/>
                    </a:lnTo>
                    <a:lnTo>
                      <a:pt x="140" y="276"/>
                    </a:lnTo>
                    <a:lnTo>
                      <a:pt x="140" y="277"/>
                    </a:lnTo>
                    <a:lnTo>
                      <a:pt x="142" y="279"/>
                    </a:lnTo>
                    <a:lnTo>
                      <a:pt x="140" y="279"/>
                    </a:lnTo>
                    <a:lnTo>
                      <a:pt x="140" y="278"/>
                    </a:lnTo>
                    <a:lnTo>
                      <a:pt x="140" y="281"/>
                    </a:lnTo>
                    <a:lnTo>
                      <a:pt x="140" y="281"/>
                    </a:lnTo>
                    <a:lnTo>
                      <a:pt x="140" y="281"/>
                    </a:lnTo>
                    <a:lnTo>
                      <a:pt x="139" y="281"/>
                    </a:lnTo>
                    <a:lnTo>
                      <a:pt x="139" y="279"/>
                    </a:lnTo>
                    <a:lnTo>
                      <a:pt x="139" y="278"/>
                    </a:lnTo>
                    <a:lnTo>
                      <a:pt x="139" y="281"/>
                    </a:lnTo>
                    <a:lnTo>
                      <a:pt x="138" y="281"/>
                    </a:lnTo>
                    <a:lnTo>
                      <a:pt x="138" y="281"/>
                    </a:lnTo>
                    <a:lnTo>
                      <a:pt x="139" y="281"/>
                    </a:lnTo>
                    <a:lnTo>
                      <a:pt x="140" y="282"/>
                    </a:lnTo>
                    <a:lnTo>
                      <a:pt x="139" y="282"/>
                    </a:lnTo>
                    <a:lnTo>
                      <a:pt x="138" y="282"/>
                    </a:lnTo>
                    <a:lnTo>
                      <a:pt x="137" y="283"/>
                    </a:lnTo>
                    <a:lnTo>
                      <a:pt x="136" y="283"/>
                    </a:lnTo>
                    <a:lnTo>
                      <a:pt x="136" y="282"/>
                    </a:lnTo>
                    <a:lnTo>
                      <a:pt x="135" y="281"/>
                    </a:lnTo>
                    <a:lnTo>
                      <a:pt x="134" y="281"/>
                    </a:lnTo>
                    <a:lnTo>
                      <a:pt x="132" y="281"/>
                    </a:lnTo>
                    <a:lnTo>
                      <a:pt x="132" y="281"/>
                    </a:lnTo>
                    <a:lnTo>
                      <a:pt x="131" y="281"/>
                    </a:lnTo>
                    <a:lnTo>
                      <a:pt x="130" y="281"/>
                    </a:lnTo>
                    <a:lnTo>
                      <a:pt x="129" y="279"/>
                    </a:lnTo>
                    <a:lnTo>
                      <a:pt x="128" y="278"/>
                    </a:lnTo>
                    <a:lnTo>
                      <a:pt x="127" y="278"/>
                    </a:lnTo>
                    <a:lnTo>
                      <a:pt x="126" y="278"/>
                    </a:lnTo>
                    <a:lnTo>
                      <a:pt x="125" y="278"/>
                    </a:lnTo>
                    <a:lnTo>
                      <a:pt x="125" y="277"/>
                    </a:lnTo>
                    <a:lnTo>
                      <a:pt x="122" y="275"/>
                    </a:lnTo>
                    <a:lnTo>
                      <a:pt x="121" y="275"/>
                    </a:lnTo>
                    <a:lnTo>
                      <a:pt x="120" y="275"/>
                    </a:lnTo>
                    <a:lnTo>
                      <a:pt x="119" y="274"/>
                    </a:lnTo>
                    <a:lnTo>
                      <a:pt x="118" y="274"/>
                    </a:lnTo>
                    <a:lnTo>
                      <a:pt x="117" y="275"/>
                    </a:lnTo>
                    <a:lnTo>
                      <a:pt x="116" y="275"/>
                    </a:lnTo>
                    <a:lnTo>
                      <a:pt x="114" y="275"/>
                    </a:lnTo>
                    <a:lnTo>
                      <a:pt x="113" y="275"/>
                    </a:lnTo>
                    <a:lnTo>
                      <a:pt x="113" y="274"/>
                    </a:lnTo>
                    <a:lnTo>
                      <a:pt x="112" y="274"/>
                    </a:lnTo>
                    <a:lnTo>
                      <a:pt x="111" y="273"/>
                    </a:lnTo>
                    <a:lnTo>
                      <a:pt x="111" y="271"/>
                    </a:lnTo>
                    <a:lnTo>
                      <a:pt x="111" y="270"/>
                    </a:lnTo>
                    <a:lnTo>
                      <a:pt x="110" y="269"/>
                    </a:lnTo>
                    <a:lnTo>
                      <a:pt x="109" y="268"/>
                    </a:lnTo>
                    <a:lnTo>
                      <a:pt x="109" y="267"/>
                    </a:lnTo>
                    <a:lnTo>
                      <a:pt x="110" y="267"/>
                    </a:lnTo>
                    <a:lnTo>
                      <a:pt x="110" y="266"/>
                    </a:lnTo>
                    <a:lnTo>
                      <a:pt x="109" y="266"/>
                    </a:lnTo>
                    <a:lnTo>
                      <a:pt x="108" y="266"/>
                    </a:lnTo>
                    <a:lnTo>
                      <a:pt x="108" y="265"/>
                    </a:lnTo>
                    <a:lnTo>
                      <a:pt x="109" y="265"/>
                    </a:lnTo>
                    <a:lnTo>
                      <a:pt x="109" y="264"/>
                    </a:lnTo>
                    <a:lnTo>
                      <a:pt x="110" y="262"/>
                    </a:lnTo>
                    <a:lnTo>
                      <a:pt x="111" y="261"/>
                    </a:lnTo>
                    <a:lnTo>
                      <a:pt x="112" y="261"/>
                    </a:lnTo>
                    <a:lnTo>
                      <a:pt x="112" y="260"/>
                    </a:lnTo>
                    <a:lnTo>
                      <a:pt x="113" y="259"/>
                    </a:lnTo>
                    <a:lnTo>
                      <a:pt x="116" y="258"/>
                    </a:lnTo>
                    <a:lnTo>
                      <a:pt x="117" y="254"/>
                    </a:lnTo>
                    <a:lnTo>
                      <a:pt x="117" y="252"/>
                    </a:lnTo>
                    <a:lnTo>
                      <a:pt x="117" y="250"/>
                    </a:lnTo>
                    <a:lnTo>
                      <a:pt x="116" y="249"/>
                    </a:lnTo>
                    <a:lnTo>
                      <a:pt x="114" y="248"/>
                    </a:lnTo>
                    <a:lnTo>
                      <a:pt x="114" y="247"/>
                    </a:lnTo>
                    <a:lnTo>
                      <a:pt x="113" y="243"/>
                    </a:lnTo>
                    <a:lnTo>
                      <a:pt x="112" y="240"/>
                    </a:lnTo>
                    <a:lnTo>
                      <a:pt x="112" y="237"/>
                    </a:lnTo>
                    <a:lnTo>
                      <a:pt x="111" y="237"/>
                    </a:lnTo>
                    <a:lnTo>
                      <a:pt x="111" y="236"/>
                    </a:lnTo>
                    <a:lnTo>
                      <a:pt x="111" y="235"/>
                    </a:lnTo>
                    <a:lnTo>
                      <a:pt x="110" y="234"/>
                    </a:lnTo>
                    <a:lnTo>
                      <a:pt x="110" y="233"/>
                    </a:lnTo>
                    <a:lnTo>
                      <a:pt x="109" y="232"/>
                    </a:lnTo>
                    <a:lnTo>
                      <a:pt x="109" y="231"/>
                    </a:lnTo>
                    <a:lnTo>
                      <a:pt x="108" y="230"/>
                    </a:lnTo>
                    <a:lnTo>
                      <a:pt x="105" y="224"/>
                    </a:lnTo>
                    <a:lnTo>
                      <a:pt x="105" y="223"/>
                    </a:lnTo>
                    <a:lnTo>
                      <a:pt x="104" y="222"/>
                    </a:lnTo>
                    <a:lnTo>
                      <a:pt x="103" y="219"/>
                    </a:lnTo>
                    <a:lnTo>
                      <a:pt x="105" y="217"/>
                    </a:lnTo>
                    <a:lnTo>
                      <a:pt x="105" y="214"/>
                    </a:lnTo>
                    <a:lnTo>
                      <a:pt x="105" y="216"/>
                    </a:lnTo>
                    <a:lnTo>
                      <a:pt x="104" y="217"/>
                    </a:lnTo>
                    <a:lnTo>
                      <a:pt x="103" y="218"/>
                    </a:lnTo>
                    <a:lnTo>
                      <a:pt x="102" y="217"/>
                    </a:lnTo>
                    <a:lnTo>
                      <a:pt x="101" y="214"/>
                    </a:lnTo>
                    <a:lnTo>
                      <a:pt x="100" y="213"/>
                    </a:lnTo>
                    <a:lnTo>
                      <a:pt x="99" y="213"/>
                    </a:lnTo>
                    <a:lnTo>
                      <a:pt x="97" y="210"/>
                    </a:lnTo>
                    <a:lnTo>
                      <a:pt x="97" y="209"/>
                    </a:lnTo>
                    <a:lnTo>
                      <a:pt x="96" y="208"/>
                    </a:lnTo>
                    <a:lnTo>
                      <a:pt x="95" y="207"/>
                    </a:lnTo>
                    <a:lnTo>
                      <a:pt x="94" y="206"/>
                    </a:lnTo>
                    <a:lnTo>
                      <a:pt x="93" y="205"/>
                    </a:lnTo>
                    <a:lnTo>
                      <a:pt x="92" y="203"/>
                    </a:lnTo>
                    <a:lnTo>
                      <a:pt x="91" y="202"/>
                    </a:lnTo>
                    <a:lnTo>
                      <a:pt x="89" y="201"/>
                    </a:lnTo>
                    <a:lnTo>
                      <a:pt x="87" y="200"/>
                    </a:lnTo>
                    <a:lnTo>
                      <a:pt x="86" y="199"/>
                    </a:lnTo>
                    <a:lnTo>
                      <a:pt x="85" y="199"/>
                    </a:lnTo>
                    <a:lnTo>
                      <a:pt x="82" y="199"/>
                    </a:lnTo>
                    <a:lnTo>
                      <a:pt x="79" y="199"/>
                    </a:lnTo>
                    <a:lnTo>
                      <a:pt x="78" y="199"/>
                    </a:lnTo>
                    <a:lnTo>
                      <a:pt x="78" y="199"/>
                    </a:lnTo>
                    <a:lnTo>
                      <a:pt x="77" y="199"/>
                    </a:lnTo>
                    <a:lnTo>
                      <a:pt x="77" y="199"/>
                    </a:lnTo>
                    <a:lnTo>
                      <a:pt x="76" y="199"/>
                    </a:lnTo>
                    <a:lnTo>
                      <a:pt x="75" y="199"/>
                    </a:lnTo>
                    <a:lnTo>
                      <a:pt x="74" y="199"/>
                    </a:lnTo>
                    <a:lnTo>
                      <a:pt x="72" y="199"/>
                    </a:lnTo>
                    <a:lnTo>
                      <a:pt x="71" y="199"/>
                    </a:lnTo>
                    <a:lnTo>
                      <a:pt x="70" y="199"/>
                    </a:lnTo>
                    <a:lnTo>
                      <a:pt x="69" y="199"/>
                    </a:lnTo>
                    <a:lnTo>
                      <a:pt x="68" y="199"/>
                    </a:lnTo>
                    <a:lnTo>
                      <a:pt x="67" y="199"/>
                    </a:lnTo>
                    <a:lnTo>
                      <a:pt x="66" y="199"/>
                    </a:lnTo>
                    <a:lnTo>
                      <a:pt x="65" y="199"/>
                    </a:lnTo>
                    <a:lnTo>
                      <a:pt x="63" y="199"/>
                    </a:lnTo>
                    <a:lnTo>
                      <a:pt x="62" y="199"/>
                    </a:lnTo>
                    <a:lnTo>
                      <a:pt x="61" y="199"/>
                    </a:lnTo>
                    <a:lnTo>
                      <a:pt x="60" y="199"/>
                    </a:lnTo>
                    <a:lnTo>
                      <a:pt x="59" y="199"/>
                    </a:lnTo>
                    <a:lnTo>
                      <a:pt x="58" y="199"/>
                    </a:lnTo>
                    <a:lnTo>
                      <a:pt x="57" y="199"/>
                    </a:lnTo>
                    <a:lnTo>
                      <a:pt x="57" y="200"/>
                    </a:lnTo>
                    <a:lnTo>
                      <a:pt x="56" y="200"/>
                    </a:lnTo>
                    <a:lnTo>
                      <a:pt x="54" y="200"/>
                    </a:lnTo>
                    <a:lnTo>
                      <a:pt x="53" y="200"/>
                    </a:lnTo>
                    <a:lnTo>
                      <a:pt x="52" y="200"/>
                    </a:lnTo>
                    <a:lnTo>
                      <a:pt x="51" y="200"/>
                    </a:lnTo>
                    <a:lnTo>
                      <a:pt x="51" y="201"/>
                    </a:lnTo>
                    <a:lnTo>
                      <a:pt x="51" y="201"/>
                    </a:lnTo>
                    <a:lnTo>
                      <a:pt x="50" y="200"/>
                    </a:lnTo>
                    <a:lnTo>
                      <a:pt x="49" y="200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5" y="200"/>
                    </a:lnTo>
                    <a:lnTo>
                      <a:pt x="44" y="200"/>
                    </a:lnTo>
                    <a:lnTo>
                      <a:pt x="43" y="200"/>
                    </a:lnTo>
                    <a:lnTo>
                      <a:pt x="42" y="200"/>
                    </a:lnTo>
                    <a:lnTo>
                      <a:pt x="41" y="201"/>
                    </a:lnTo>
                    <a:lnTo>
                      <a:pt x="40" y="202"/>
                    </a:lnTo>
                    <a:lnTo>
                      <a:pt x="39" y="202"/>
                    </a:lnTo>
                    <a:lnTo>
                      <a:pt x="37" y="202"/>
                    </a:lnTo>
                    <a:lnTo>
                      <a:pt x="36" y="202"/>
                    </a:lnTo>
                    <a:lnTo>
                      <a:pt x="34" y="203"/>
                    </a:lnTo>
                    <a:lnTo>
                      <a:pt x="33" y="205"/>
                    </a:lnTo>
                    <a:lnTo>
                      <a:pt x="33" y="206"/>
                    </a:lnTo>
                    <a:lnTo>
                      <a:pt x="32" y="207"/>
                    </a:lnTo>
                    <a:lnTo>
                      <a:pt x="31" y="207"/>
                    </a:lnTo>
                    <a:lnTo>
                      <a:pt x="29" y="208"/>
                    </a:lnTo>
                    <a:lnTo>
                      <a:pt x="28" y="207"/>
                    </a:lnTo>
                    <a:lnTo>
                      <a:pt x="27" y="206"/>
                    </a:lnTo>
                    <a:lnTo>
                      <a:pt x="26" y="205"/>
                    </a:lnTo>
                    <a:lnTo>
                      <a:pt x="25" y="203"/>
                    </a:lnTo>
                    <a:lnTo>
                      <a:pt x="24" y="202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3" y="201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19" y="199"/>
                    </a:lnTo>
                    <a:lnTo>
                      <a:pt x="18" y="199"/>
                    </a:lnTo>
                    <a:lnTo>
                      <a:pt x="17" y="199"/>
                    </a:lnTo>
                    <a:lnTo>
                      <a:pt x="16" y="199"/>
                    </a:lnTo>
                    <a:lnTo>
                      <a:pt x="15" y="199"/>
                    </a:lnTo>
                    <a:lnTo>
                      <a:pt x="14" y="199"/>
                    </a:lnTo>
                    <a:lnTo>
                      <a:pt x="12" y="199"/>
                    </a:lnTo>
                    <a:lnTo>
                      <a:pt x="12" y="199"/>
                    </a:lnTo>
                    <a:lnTo>
                      <a:pt x="11" y="199"/>
                    </a:lnTo>
                    <a:lnTo>
                      <a:pt x="10" y="199"/>
                    </a:lnTo>
                    <a:lnTo>
                      <a:pt x="9" y="199"/>
                    </a:lnTo>
                    <a:lnTo>
                      <a:pt x="8" y="199"/>
                    </a:lnTo>
                    <a:lnTo>
                      <a:pt x="7" y="199"/>
                    </a:lnTo>
                    <a:lnTo>
                      <a:pt x="7" y="198"/>
                    </a:lnTo>
                    <a:lnTo>
                      <a:pt x="6" y="198"/>
                    </a:lnTo>
                    <a:lnTo>
                      <a:pt x="5" y="198"/>
                    </a:lnTo>
                    <a:lnTo>
                      <a:pt x="3" y="198"/>
                    </a:lnTo>
                    <a:lnTo>
                      <a:pt x="2" y="198"/>
                    </a:lnTo>
                    <a:lnTo>
                      <a:pt x="1" y="198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1" y="193"/>
                    </a:lnTo>
                    <a:lnTo>
                      <a:pt x="1" y="190"/>
                    </a:lnTo>
                    <a:lnTo>
                      <a:pt x="20" y="176"/>
                    </a:lnTo>
                    <a:lnTo>
                      <a:pt x="22" y="175"/>
                    </a:lnTo>
                    <a:lnTo>
                      <a:pt x="25" y="172"/>
                    </a:lnTo>
                    <a:lnTo>
                      <a:pt x="27" y="171"/>
                    </a:lnTo>
                    <a:lnTo>
                      <a:pt x="33" y="166"/>
                    </a:lnTo>
                    <a:lnTo>
                      <a:pt x="44" y="166"/>
                    </a:lnTo>
                    <a:lnTo>
                      <a:pt x="51" y="166"/>
                    </a:lnTo>
                    <a:lnTo>
                      <a:pt x="53" y="166"/>
                    </a:lnTo>
                    <a:lnTo>
                      <a:pt x="54" y="166"/>
                    </a:lnTo>
                    <a:lnTo>
                      <a:pt x="58" y="167"/>
                    </a:lnTo>
                    <a:lnTo>
                      <a:pt x="58" y="158"/>
                    </a:lnTo>
                    <a:lnTo>
                      <a:pt x="58" y="148"/>
                    </a:lnTo>
                    <a:lnTo>
                      <a:pt x="63" y="148"/>
                    </a:lnTo>
                    <a:lnTo>
                      <a:pt x="66" y="148"/>
                    </a:lnTo>
                    <a:lnTo>
                      <a:pt x="66" y="147"/>
                    </a:lnTo>
                    <a:lnTo>
                      <a:pt x="66" y="144"/>
                    </a:lnTo>
                    <a:lnTo>
                      <a:pt x="66" y="143"/>
                    </a:lnTo>
                    <a:lnTo>
                      <a:pt x="66" y="142"/>
                    </a:lnTo>
                    <a:lnTo>
                      <a:pt x="66" y="141"/>
                    </a:lnTo>
                    <a:lnTo>
                      <a:pt x="66" y="138"/>
                    </a:lnTo>
                    <a:lnTo>
                      <a:pt x="61" y="126"/>
                    </a:lnTo>
                    <a:lnTo>
                      <a:pt x="53" y="107"/>
                    </a:lnTo>
                    <a:lnTo>
                      <a:pt x="53" y="106"/>
                    </a:lnTo>
                    <a:lnTo>
                      <a:pt x="44" y="83"/>
                    </a:lnTo>
                    <a:lnTo>
                      <a:pt x="43" y="81"/>
                    </a:lnTo>
                    <a:lnTo>
                      <a:pt x="39" y="68"/>
                    </a:lnTo>
                    <a:lnTo>
                      <a:pt x="34" y="58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28" y="45"/>
                    </a:lnTo>
                    <a:lnTo>
                      <a:pt x="27" y="42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4" y="32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2" y="27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10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4" y="2"/>
                    </a:lnTo>
                    <a:lnTo>
                      <a:pt x="145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8" y="2"/>
                    </a:lnTo>
                    <a:lnTo>
                      <a:pt x="156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1" y="2"/>
                    </a:lnTo>
                    <a:lnTo>
                      <a:pt x="162" y="2"/>
                    </a:lnTo>
                    <a:lnTo>
                      <a:pt x="163" y="2"/>
                    </a:lnTo>
                    <a:lnTo>
                      <a:pt x="164" y="2"/>
                    </a:lnTo>
                    <a:lnTo>
                      <a:pt x="165" y="2"/>
                    </a:lnTo>
                    <a:lnTo>
                      <a:pt x="166" y="2"/>
                    </a:lnTo>
                    <a:lnTo>
                      <a:pt x="173" y="2"/>
                    </a:lnTo>
                    <a:lnTo>
                      <a:pt x="192" y="2"/>
                    </a:lnTo>
                    <a:lnTo>
                      <a:pt x="204" y="2"/>
                    </a:lnTo>
                    <a:lnTo>
                      <a:pt x="205" y="2"/>
                    </a:lnTo>
                    <a:lnTo>
                      <a:pt x="229" y="2"/>
                    </a:lnTo>
                    <a:lnTo>
                      <a:pt x="232" y="2"/>
                    </a:lnTo>
                    <a:lnTo>
                      <a:pt x="245" y="0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5" name="Freeform 101"/>
              <p:cNvSpPr>
                <a:spLocks/>
              </p:cNvSpPr>
              <p:nvPr/>
            </p:nvSpPr>
            <p:spPr bwMode="auto">
              <a:xfrm>
                <a:off x="2800350" y="3159125"/>
                <a:ext cx="582613" cy="461963"/>
              </a:xfrm>
              <a:custGeom>
                <a:avLst/>
                <a:gdLst>
                  <a:gd name="T0" fmla="*/ 68 w 367"/>
                  <a:gd name="T1" fmla="*/ 4 h 291"/>
                  <a:gd name="T2" fmla="*/ 77 w 367"/>
                  <a:gd name="T3" fmla="*/ 19 h 291"/>
                  <a:gd name="T4" fmla="*/ 102 w 367"/>
                  <a:gd name="T5" fmla="*/ 38 h 291"/>
                  <a:gd name="T6" fmla="*/ 108 w 367"/>
                  <a:gd name="T7" fmla="*/ 51 h 291"/>
                  <a:gd name="T8" fmla="*/ 111 w 367"/>
                  <a:gd name="T9" fmla="*/ 62 h 291"/>
                  <a:gd name="T10" fmla="*/ 126 w 367"/>
                  <a:gd name="T11" fmla="*/ 68 h 291"/>
                  <a:gd name="T12" fmla="*/ 136 w 367"/>
                  <a:gd name="T13" fmla="*/ 78 h 291"/>
                  <a:gd name="T14" fmla="*/ 136 w 367"/>
                  <a:gd name="T15" fmla="*/ 94 h 291"/>
                  <a:gd name="T16" fmla="*/ 141 w 367"/>
                  <a:gd name="T17" fmla="*/ 108 h 291"/>
                  <a:gd name="T18" fmla="*/ 156 w 367"/>
                  <a:gd name="T19" fmla="*/ 110 h 291"/>
                  <a:gd name="T20" fmla="*/ 195 w 367"/>
                  <a:gd name="T21" fmla="*/ 154 h 291"/>
                  <a:gd name="T22" fmla="*/ 201 w 367"/>
                  <a:gd name="T23" fmla="*/ 169 h 291"/>
                  <a:gd name="T24" fmla="*/ 213 w 367"/>
                  <a:gd name="T25" fmla="*/ 166 h 291"/>
                  <a:gd name="T26" fmla="*/ 225 w 367"/>
                  <a:gd name="T27" fmla="*/ 160 h 291"/>
                  <a:gd name="T28" fmla="*/ 238 w 367"/>
                  <a:gd name="T29" fmla="*/ 169 h 291"/>
                  <a:gd name="T30" fmla="*/ 251 w 367"/>
                  <a:gd name="T31" fmla="*/ 180 h 291"/>
                  <a:gd name="T32" fmla="*/ 265 w 367"/>
                  <a:gd name="T33" fmla="*/ 182 h 291"/>
                  <a:gd name="T34" fmla="*/ 260 w 367"/>
                  <a:gd name="T35" fmla="*/ 166 h 291"/>
                  <a:gd name="T36" fmla="*/ 261 w 367"/>
                  <a:gd name="T37" fmla="*/ 161 h 291"/>
                  <a:gd name="T38" fmla="*/ 272 w 367"/>
                  <a:gd name="T39" fmla="*/ 170 h 291"/>
                  <a:gd name="T40" fmla="*/ 280 w 367"/>
                  <a:gd name="T41" fmla="*/ 182 h 291"/>
                  <a:gd name="T42" fmla="*/ 272 w 367"/>
                  <a:gd name="T43" fmla="*/ 195 h 291"/>
                  <a:gd name="T44" fmla="*/ 278 w 367"/>
                  <a:gd name="T45" fmla="*/ 207 h 291"/>
                  <a:gd name="T46" fmla="*/ 289 w 367"/>
                  <a:gd name="T47" fmla="*/ 214 h 291"/>
                  <a:gd name="T48" fmla="*/ 298 w 367"/>
                  <a:gd name="T49" fmla="*/ 224 h 291"/>
                  <a:gd name="T50" fmla="*/ 308 w 367"/>
                  <a:gd name="T51" fmla="*/ 231 h 291"/>
                  <a:gd name="T52" fmla="*/ 319 w 367"/>
                  <a:gd name="T53" fmla="*/ 241 h 291"/>
                  <a:gd name="T54" fmla="*/ 331 w 367"/>
                  <a:gd name="T55" fmla="*/ 246 h 291"/>
                  <a:gd name="T56" fmla="*/ 343 w 367"/>
                  <a:gd name="T57" fmla="*/ 258 h 291"/>
                  <a:gd name="T58" fmla="*/ 356 w 367"/>
                  <a:gd name="T59" fmla="*/ 264 h 291"/>
                  <a:gd name="T60" fmla="*/ 359 w 367"/>
                  <a:gd name="T61" fmla="*/ 278 h 291"/>
                  <a:gd name="T62" fmla="*/ 367 w 367"/>
                  <a:gd name="T63" fmla="*/ 291 h 291"/>
                  <a:gd name="T64" fmla="*/ 277 w 367"/>
                  <a:gd name="T65" fmla="*/ 291 h 291"/>
                  <a:gd name="T66" fmla="*/ 251 w 367"/>
                  <a:gd name="T67" fmla="*/ 291 h 291"/>
                  <a:gd name="T68" fmla="*/ 223 w 367"/>
                  <a:gd name="T69" fmla="*/ 291 h 291"/>
                  <a:gd name="T70" fmla="*/ 151 w 367"/>
                  <a:gd name="T71" fmla="*/ 290 h 291"/>
                  <a:gd name="T72" fmla="*/ 125 w 367"/>
                  <a:gd name="T73" fmla="*/ 284 h 291"/>
                  <a:gd name="T74" fmla="*/ 113 w 367"/>
                  <a:gd name="T75" fmla="*/ 272 h 291"/>
                  <a:gd name="T76" fmla="*/ 107 w 367"/>
                  <a:gd name="T77" fmla="*/ 256 h 291"/>
                  <a:gd name="T78" fmla="*/ 100 w 367"/>
                  <a:gd name="T79" fmla="*/ 239 h 291"/>
                  <a:gd name="T80" fmla="*/ 83 w 367"/>
                  <a:gd name="T81" fmla="*/ 230 h 291"/>
                  <a:gd name="T82" fmla="*/ 75 w 367"/>
                  <a:gd name="T83" fmla="*/ 213 h 291"/>
                  <a:gd name="T84" fmla="*/ 65 w 367"/>
                  <a:gd name="T85" fmla="*/ 198 h 291"/>
                  <a:gd name="T86" fmla="*/ 53 w 367"/>
                  <a:gd name="T87" fmla="*/ 186 h 291"/>
                  <a:gd name="T88" fmla="*/ 38 w 367"/>
                  <a:gd name="T89" fmla="*/ 177 h 291"/>
                  <a:gd name="T90" fmla="*/ 25 w 367"/>
                  <a:gd name="T91" fmla="*/ 165 h 291"/>
                  <a:gd name="T92" fmla="*/ 17 w 367"/>
                  <a:gd name="T93" fmla="*/ 151 h 291"/>
                  <a:gd name="T94" fmla="*/ 14 w 367"/>
                  <a:gd name="T95" fmla="*/ 134 h 291"/>
                  <a:gd name="T96" fmla="*/ 10 w 367"/>
                  <a:gd name="T97" fmla="*/ 115 h 291"/>
                  <a:gd name="T98" fmla="*/ 6 w 367"/>
                  <a:gd name="T99" fmla="*/ 102 h 291"/>
                  <a:gd name="T100" fmla="*/ 6 w 367"/>
                  <a:gd name="T101" fmla="*/ 90 h 291"/>
                  <a:gd name="T102" fmla="*/ 4 w 367"/>
                  <a:gd name="T103" fmla="*/ 80 h 291"/>
                  <a:gd name="T104" fmla="*/ 15 w 367"/>
                  <a:gd name="T105" fmla="*/ 77 h 291"/>
                  <a:gd name="T106" fmla="*/ 33 w 367"/>
                  <a:gd name="T107" fmla="*/ 62 h 291"/>
                  <a:gd name="T108" fmla="*/ 37 w 367"/>
                  <a:gd name="T109" fmla="*/ 36 h 291"/>
                  <a:gd name="T110" fmla="*/ 49 w 367"/>
                  <a:gd name="T111" fmla="*/ 24 h 291"/>
                  <a:gd name="T112" fmla="*/ 49 w 367"/>
                  <a:gd name="T113" fmla="*/ 20 h 291"/>
                  <a:gd name="T114" fmla="*/ 37 w 367"/>
                  <a:gd name="T115" fmla="*/ 22 h 291"/>
                  <a:gd name="T116" fmla="*/ 42 w 367"/>
                  <a:gd name="T117" fmla="*/ 8 h 291"/>
                  <a:gd name="T118" fmla="*/ 55 w 367"/>
                  <a:gd name="T119" fmla="*/ 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7" h="291">
                    <a:moveTo>
                      <a:pt x="58" y="1"/>
                    </a:moveTo>
                    <a:lnTo>
                      <a:pt x="59" y="1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3" y="2"/>
                    </a:lnTo>
                    <a:lnTo>
                      <a:pt x="64" y="2"/>
                    </a:lnTo>
                    <a:lnTo>
                      <a:pt x="64" y="1"/>
                    </a:lnTo>
                    <a:lnTo>
                      <a:pt x="65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2"/>
                    </a:lnTo>
                    <a:lnTo>
                      <a:pt x="67" y="2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8" y="4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0" y="5"/>
                    </a:lnTo>
                    <a:lnTo>
                      <a:pt x="70" y="7"/>
                    </a:lnTo>
                    <a:lnTo>
                      <a:pt x="70" y="8"/>
                    </a:lnTo>
                    <a:lnTo>
                      <a:pt x="71" y="8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1" y="12"/>
                    </a:lnTo>
                    <a:lnTo>
                      <a:pt x="73" y="15"/>
                    </a:lnTo>
                    <a:lnTo>
                      <a:pt x="74" y="17"/>
                    </a:lnTo>
                    <a:lnTo>
                      <a:pt x="75" y="18"/>
                    </a:lnTo>
                    <a:lnTo>
                      <a:pt x="76" y="18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20"/>
                    </a:lnTo>
                    <a:lnTo>
                      <a:pt x="81" y="21"/>
                    </a:lnTo>
                    <a:lnTo>
                      <a:pt x="82" y="24"/>
                    </a:lnTo>
                    <a:lnTo>
                      <a:pt x="83" y="25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8" y="29"/>
                    </a:lnTo>
                    <a:lnTo>
                      <a:pt x="89" y="32"/>
                    </a:lnTo>
                    <a:lnTo>
                      <a:pt x="92" y="34"/>
                    </a:lnTo>
                    <a:lnTo>
                      <a:pt x="96" y="37"/>
                    </a:lnTo>
                    <a:lnTo>
                      <a:pt x="97" y="38"/>
                    </a:lnTo>
                    <a:lnTo>
                      <a:pt x="98" y="39"/>
                    </a:lnTo>
                    <a:lnTo>
                      <a:pt x="99" y="41"/>
                    </a:lnTo>
                    <a:lnTo>
                      <a:pt x="99" y="39"/>
                    </a:lnTo>
                    <a:lnTo>
                      <a:pt x="100" y="39"/>
                    </a:lnTo>
                    <a:lnTo>
                      <a:pt x="101" y="39"/>
                    </a:lnTo>
                    <a:lnTo>
                      <a:pt x="102" y="38"/>
                    </a:lnTo>
                    <a:lnTo>
                      <a:pt x="103" y="38"/>
                    </a:lnTo>
                    <a:lnTo>
                      <a:pt x="105" y="39"/>
                    </a:lnTo>
                    <a:lnTo>
                      <a:pt x="105" y="41"/>
                    </a:lnTo>
                    <a:lnTo>
                      <a:pt x="105" y="42"/>
                    </a:lnTo>
                    <a:lnTo>
                      <a:pt x="105" y="43"/>
                    </a:lnTo>
                    <a:lnTo>
                      <a:pt x="106" y="43"/>
                    </a:lnTo>
                    <a:lnTo>
                      <a:pt x="106" y="44"/>
                    </a:lnTo>
                    <a:lnTo>
                      <a:pt x="107" y="44"/>
                    </a:lnTo>
                    <a:lnTo>
                      <a:pt x="108" y="45"/>
                    </a:lnTo>
                    <a:lnTo>
                      <a:pt x="108" y="46"/>
                    </a:lnTo>
                    <a:lnTo>
                      <a:pt x="109" y="46"/>
                    </a:lnTo>
                    <a:lnTo>
                      <a:pt x="108" y="47"/>
                    </a:lnTo>
                    <a:lnTo>
                      <a:pt x="109" y="47"/>
                    </a:lnTo>
                    <a:lnTo>
                      <a:pt x="109" y="49"/>
                    </a:lnTo>
                    <a:lnTo>
                      <a:pt x="109" y="49"/>
                    </a:lnTo>
                    <a:lnTo>
                      <a:pt x="109" y="50"/>
                    </a:lnTo>
                    <a:lnTo>
                      <a:pt x="109" y="51"/>
                    </a:lnTo>
                    <a:lnTo>
                      <a:pt x="108" y="51"/>
                    </a:lnTo>
                    <a:lnTo>
                      <a:pt x="107" y="52"/>
                    </a:lnTo>
                    <a:lnTo>
                      <a:pt x="106" y="52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3"/>
                    </a:lnTo>
                    <a:lnTo>
                      <a:pt x="103" y="54"/>
                    </a:lnTo>
                    <a:lnTo>
                      <a:pt x="105" y="55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8"/>
                    </a:lnTo>
                    <a:lnTo>
                      <a:pt x="106" y="59"/>
                    </a:lnTo>
                    <a:lnTo>
                      <a:pt x="107" y="59"/>
                    </a:lnTo>
                    <a:lnTo>
                      <a:pt x="108" y="59"/>
                    </a:lnTo>
                    <a:lnTo>
                      <a:pt x="109" y="60"/>
                    </a:lnTo>
                    <a:lnTo>
                      <a:pt x="109" y="61"/>
                    </a:lnTo>
                    <a:lnTo>
                      <a:pt x="110" y="61"/>
                    </a:lnTo>
                    <a:lnTo>
                      <a:pt x="110" y="62"/>
                    </a:lnTo>
                    <a:lnTo>
                      <a:pt x="111" y="62"/>
                    </a:lnTo>
                    <a:lnTo>
                      <a:pt x="113" y="61"/>
                    </a:lnTo>
                    <a:lnTo>
                      <a:pt x="114" y="61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2"/>
                    </a:lnTo>
                    <a:lnTo>
                      <a:pt x="117" y="63"/>
                    </a:lnTo>
                    <a:lnTo>
                      <a:pt x="118" y="64"/>
                    </a:lnTo>
                    <a:lnTo>
                      <a:pt x="118" y="66"/>
                    </a:lnTo>
                    <a:lnTo>
                      <a:pt x="118" y="67"/>
                    </a:lnTo>
                    <a:lnTo>
                      <a:pt x="119" y="67"/>
                    </a:lnTo>
                    <a:lnTo>
                      <a:pt x="120" y="67"/>
                    </a:lnTo>
                    <a:lnTo>
                      <a:pt x="122" y="67"/>
                    </a:lnTo>
                    <a:lnTo>
                      <a:pt x="122" y="68"/>
                    </a:lnTo>
                    <a:lnTo>
                      <a:pt x="123" y="67"/>
                    </a:lnTo>
                    <a:lnTo>
                      <a:pt x="123" y="68"/>
                    </a:lnTo>
                    <a:lnTo>
                      <a:pt x="124" y="68"/>
                    </a:lnTo>
                    <a:lnTo>
                      <a:pt x="125" y="68"/>
                    </a:lnTo>
                    <a:lnTo>
                      <a:pt x="126" y="68"/>
                    </a:lnTo>
                    <a:lnTo>
                      <a:pt x="126" y="67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28" y="68"/>
                    </a:lnTo>
                    <a:lnTo>
                      <a:pt x="130" y="68"/>
                    </a:lnTo>
                    <a:lnTo>
                      <a:pt x="130" y="69"/>
                    </a:lnTo>
                    <a:lnTo>
                      <a:pt x="131" y="69"/>
                    </a:lnTo>
                    <a:lnTo>
                      <a:pt x="131" y="70"/>
                    </a:lnTo>
                    <a:lnTo>
                      <a:pt x="132" y="70"/>
                    </a:lnTo>
                    <a:lnTo>
                      <a:pt x="132" y="71"/>
                    </a:lnTo>
                    <a:lnTo>
                      <a:pt x="133" y="71"/>
                    </a:lnTo>
                    <a:lnTo>
                      <a:pt x="133" y="72"/>
                    </a:lnTo>
                    <a:lnTo>
                      <a:pt x="133" y="73"/>
                    </a:lnTo>
                    <a:lnTo>
                      <a:pt x="134" y="75"/>
                    </a:lnTo>
                    <a:lnTo>
                      <a:pt x="134" y="76"/>
                    </a:lnTo>
                    <a:lnTo>
                      <a:pt x="135" y="77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6" y="79"/>
                    </a:lnTo>
                    <a:lnTo>
                      <a:pt x="136" y="80"/>
                    </a:lnTo>
                    <a:lnTo>
                      <a:pt x="136" y="81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6" y="84"/>
                    </a:lnTo>
                    <a:lnTo>
                      <a:pt x="136" y="85"/>
                    </a:lnTo>
                    <a:lnTo>
                      <a:pt x="136" y="85"/>
                    </a:lnTo>
                    <a:lnTo>
                      <a:pt x="136" y="86"/>
                    </a:lnTo>
                    <a:lnTo>
                      <a:pt x="136" y="87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5" y="89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5" y="93"/>
                    </a:lnTo>
                    <a:lnTo>
                      <a:pt x="136" y="94"/>
                    </a:lnTo>
                    <a:lnTo>
                      <a:pt x="136" y="94"/>
                    </a:lnTo>
                    <a:lnTo>
                      <a:pt x="137" y="95"/>
                    </a:lnTo>
                    <a:lnTo>
                      <a:pt x="139" y="95"/>
                    </a:lnTo>
                    <a:lnTo>
                      <a:pt x="139" y="96"/>
                    </a:lnTo>
                    <a:lnTo>
                      <a:pt x="140" y="96"/>
                    </a:lnTo>
                    <a:lnTo>
                      <a:pt x="140" y="97"/>
                    </a:lnTo>
                    <a:lnTo>
                      <a:pt x="141" y="97"/>
                    </a:lnTo>
                    <a:lnTo>
                      <a:pt x="141" y="98"/>
                    </a:lnTo>
                    <a:lnTo>
                      <a:pt x="142" y="100"/>
                    </a:lnTo>
                    <a:lnTo>
                      <a:pt x="142" y="101"/>
                    </a:lnTo>
                    <a:lnTo>
                      <a:pt x="141" y="102"/>
                    </a:lnTo>
                    <a:lnTo>
                      <a:pt x="140" y="103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39" y="105"/>
                    </a:lnTo>
                    <a:lnTo>
                      <a:pt x="139" y="106"/>
                    </a:lnTo>
                    <a:lnTo>
                      <a:pt x="139" y="108"/>
                    </a:lnTo>
                    <a:lnTo>
                      <a:pt x="140" y="108"/>
                    </a:lnTo>
                    <a:lnTo>
                      <a:pt x="141" y="108"/>
                    </a:lnTo>
                    <a:lnTo>
                      <a:pt x="141" y="106"/>
                    </a:lnTo>
                    <a:lnTo>
                      <a:pt x="142" y="106"/>
                    </a:lnTo>
                    <a:lnTo>
                      <a:pt x="143" y="106"/>
                    </a:lnTo>
                    <a:lnTo>
                      <a:pt x="144" y="106"/>
                    </a:lnTo>
                    <a:lnTo>
                      <a:pt x="144" y="108"/>
                    </a:lnTo>
                    <a:lnTo>
                      <a:pt x="145" y="108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9" y="108"/>
                    </a:lnTo>
                    <a:lnTo>
                      <a:pt x="150" y="108"/>
                    </a:lnTo>
                    <a:lnTo>
                      <a:pt x="150" y="106"/>
                    </a:lnTo>
                    <a:lnTo>
                      <a:pt x="151" y="106"/>
                    </a:lnTo>
                    <a:lnTo>
                      <a:pt x="152" y="106"/>
                    </a:lnTo>
                    <a:lnTo>
                      <a:pt x="153" y="106"/>
                    </a:lnTo>
                    <a:lnTo>
                      <a:pt x="154" y="108"/>
                    </a:lnTo>
                    <a:lnTo>
                      <a:pt x="154" y="109"/>
                    </a:lnTo>
                    <a:lnTo>
                      <a:pt x="156" y="109"/>
                    </a:lnTo>
                    <a:lnTo>
                      <a:pt x="156" y="110"/>
                    </a:lnTo>
                    <a:lnTo>
                      <a:pt x="156" y="111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7" y="112"/>
                    </a:lnTo>
                    <a:lnTo>
                      <a:pt x="156" y="113"/>
                    </a:lnTo>
                    <a:lnTo>
                      <a:pt x="157" y="113"/>
                    </a:lnTo>
                    <a:lnTo>
                      <a:pt x="157" y="114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60" y="115"/>
                    </a:lnTo>
                    <a:lnTo>
                      <a:pt x="160" y="117"/>
                    </a:lnTo>
                    <a:lnTo>
                      <a:pt x="161" y="117"/>
                    </a:lnTo>
                    <a:lnTo>
                      <a:pt x="162" y="118"/>
                    </a:lnTo>
                    <a:lnTo>
                      <a:pt x="162" y="119"/>
                    </a:lnTo>
                    <a:lnTo>
                      <a:pt x="163" y="120"/>
                    </a:lnTo>
                    <a:lnTo>
                      <a:pt x="173" y="131"/>
                    </a:lnTo>
                    <a:lnTo>
                      <a:pt x="179" y="138"/>
                    </a:lnTo>
                    <a:lnTo>
                      <a:pt x="195" y="154"/>
                    </a:lnTo>
                    <a:lnTo>
                      <a:pt x="195" y="156"/>
                    </a:lnTo>
                    <a:lnTo>
                      <a:pt x="195" y="157"/>
                    </a:lnTo>
                    <a:lnTo>
                      <a:pt x="195" y="162"/>
                    </a:lnTo>
                    <a:lnTo>
                      <a:pt x="195" y="163"/>
                    </a:lnTo>
                    <a:lnTo>
                      <a:pt x="195" y="166"/>
                    </a:lnTo>
                    <a:lnTo>
                      <a:pt x="196" y="166"/>
                    </a:lnTo>
                    <a:lnTo>
                      <a:pt x="196" y="166"/>
                    </a:lnTo>
                    <a:lnTo>
                      <a:pt x="197" y="166"/>
                    </a:lnTo>
                    <a:lnTo>
                      <a:pt x="199" y="166"/>
                    </a:lnTo>
                    <a:lnTo>
                      <a:pt x="197" y="166"/>
                    </a:lnTo>
                    <a:lnTo>
                      <a:pt x="197" y="168"/>
                    </a:lnTo>
                    <a:lnTo>
                      <a:pt x="197" y="169"/>
                    </a:lnTo>
                    <a:lnTo>
                      <a:pt x="197" y="170"/>
                    </a:lnTo>
                    <a:lnTo>
                      <a:pt x="199" y="170"/>
                    </a:lnTo>
                    <a:lnTo>
                      <a:pt x="200" y="170"/>
                    </a:lnTo>
                    <a:lnTo>
                      <a:pt x="200" y="169"/>
                    </a:lnTo>
                    <a:lnTo>
                      <a:pt x="201" y="168"/>
                    </a:lnTo>
                    <a:lnTo>
                      <a:pt x="201" y="169"/>
                    </a:lnTo>
                    <a:lnTo>
                      <a:pt x="203" y="168"/>
                    </a:lnTo>
                    <a:lnTo>
                      <a:pt x="203" y="166"/>
                    </a:lnTo>
                    <a:lnTo>
                      <a:pt x="204" y="166"/>
                    </a:lnTo>
                    <a:lnTo>
                      <a:pt x="205" y="166"/>
                    </a:lnTo>
                    <a:lnTo>
                      <a:pt x="206" y="166"/>
                    </a:lnTo>
                    <a:lnTo>
                      <a:pt x="206" y="165"/>
                    </a:lnTo>
                    <a:lnTo>
                      <a:pt x="206" y="164"/>
                    </a:lnTo>
                    <a:lnTo>
                      <a:pt x="206" y="163"/>
                    </a:lnTo>
                    <a:lnTo>
                      <a:pt x="206" y="162"/>
                    </a:lnTo>
                    <a:lnTo>
                      <a:pt x="208" y="162"/>
                    </a:lnTo>
                    <a:lnTo>
                      <a:pt x="209" y="162"/>
                    </a:lnTo>
                    <a:lnTo>
                      <a:pt x="210" y="163"/>
                    </a:lnTo>
                    <a:lnTo>
                      <a:pt x="211" y="163"/>
                    </a:lnTo>
                    <a:lnTo>
                      <a:pt x="211" y="164"/>
                    </a:lnTo>
                    <a:lnTo>
                      <a:pt x="211" y="165"/>
                    </a:lnTo>
                    <a:lnTo>
                      <a:pt x="212" y="165"/>
                    </a:lnTo>
                    <a:lnTo>
                      <a:pt x="213" y="165"/>
                    </a:lnTo>
                    <a:lnTo>
                      <a:pt x="213" y="166"/>
                    </a:lnTo>
                    <a:lnTo>
                      <a:pt x="214" y="166"/>
                    </a:lnTo>
                    <a:lnTo>
                      <a:pt x="216" y="165"/>
                    </a:lnTo>
                    <a:lnTo>
                      <a:pt x="217" y="165"/>
                    </a:lnTo>
                    <a:lnTo>
                      <a:pt x="217" y="164"/>
                    </a:lnTo>
                    <a:lnTo>
                      <a:pt x="218" y="163"/>
                    </a:lnTo>
                    <a:lnTo>
                      <a:pt x="218" y="162"/>
                    </a:lnTo>
                    <a:lnTo>
                      <a:pt x="218" y="160"/>
                    </a:lnTo>
                    <a:lnTo>
                      <a:pt x="219" y="160"/>
                    </a:lnTo>
                    <a:lnTo>
                      <a:pt x="219" y="160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2" y="157"/>
                    </a:lnTo>
                    <a:lnTo>
                      <a:pt x="222" y="159"/>
                    </a:lnTo>
                    <a:lnTo>
                      <a:pt x="223" y="159"/>
                    </a:lnTo>
                    <a:lnTo>
                      <a:pt x="223" y="160"/>
                    </a:lnTo>
                    <a:lnTo>
                      <a:pt x="225" y="160"/>
                    </a:lnTo>
                    <a:lnTo>
                      <a:pt x="226" y="161"/>
                    </a:lnTo>
                    <a:lnTo>
                      <a:pt x="226" y="162"/>
                    </a:lnTo>
                    <a:lnTo>
                      <a:pt x="227" y="162"/>
                    </a:lnTo>
                    <a:lnTo>
                      <a:pt x="228" y="162"/>
                    </a:lnTo>
                    <a:lnTo>
                      <a:pt x="229" y="161"/>
                    </a:lnTo>
                    <a:lnTo>
                      <a:pt x="230" y="161"/>
                    </a:lnTo>
                    <a:lnTo>
                      <a:pt x="230" y="162"/>
                    </a:lnTo>
                    <a:lnTo>
                      <a:pt x="231" y="162"/>
                    </a:lnTo>
                    <a:lnTo>
                      <a:pt x="233" y="162"/>
                    </a:lnTo>
                    <a:lnTo>
                      <a:pt x="233" y="163"/>
                    </a:lnTo>
                    <a:lnTo>
                      <a:pt x="234" y="163"/>
                    </a:lnTo>
                    <a:lnTo>
                      <a:pt x="234" y="164"/>
                    </a:lnTo>
                    <a:lnTo>
                      <a:pt x="235" y="164"/>
                    </a:lnTo>
                    <a:lnTo>
                      <a:pt x="236" y="165"/>
                    </a:lnTo>
                    <a:lnTo>
                      <a:pt x="237" y="166"/>
                    </a:lnTo>
                    <a:lnTo>
                      <a:pt x="237" y="166"/>
                    </a:lnTo>
                    <a:lnTo>
                      <a:pt x="238" y="168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8" y="170"/>
                    </a:lnTo>
                    <a:lnTo>
                      <a:pt x="239" y="170"/>
                    </a:lnTo>
                    <a:lnTo>
                      <a:pt x="240" y="170"/>
                    </a:lnTo>
                    <a:lnTo>
                      <a:pt x="240" y="171"/>
                    </a:lnTo>
                    <a:lnTo>
                      <a:pt x="242" y="171"/>
                    </a:lnTo>
                    <a:lnTo>
                      <a:pt x="243" y="171"/>
                    </a:lnTo>
                    <a:lnTo>
                      <a:pt x="244" y="172"/>
                    </a:lnTo>
                    <a:lnTo>
                      <a:pt x="244" y="173"/>
                    </a:lnTo>
                    <a:lnTo>
                      <a:pt x="245" y="174"/>
                    </a:lnTo>
                    <a:lnTo>
                      <a:pt x="246" y="176"/>
                    </a:lnTo>
                    <a:lnTo>
                      <a:pt x="246" y="177"/>
                    </a:lnTo>
                    <a:lnTo>
                      <a:pt x="247" y="177"/>
                    </a:lnTo>
                    <a:lnTo>
                      <a:pt x="247" y="178"/>
                    </a:lnTo>
                    <a:lnTo>
                      <a:pt x="248" y="178"/>
                    </a:lnTo>
                    <a:lnTo>
                      <a:pt x="250" y="179"/>
                    </a:lnTo>
                    <a:lnTo>
                      <a:pt x="250" y="180"/>
                    </a:lnTo>
                    <a:lnTo>
                      <a:pt x="251" y="180"/>
                    </a:lnTo>
                    <a:lnTo>
                      <a:pt x="252" y="181"/>
                    </a:lnTo>
                    <a:lnTo>
                      <a:pt x="252" y="182"/>
                    </a:lnTo>
                    <a:lnTo>
                      <a:pt x="253" y="183"/>
                    </a:lnTo>
                    <a:lnTo>
                      <a:pt x="253" y="185"/>
                    </a:lnTo>
                    <a:lnTo>
                      <a:pt x="255" y="186"/>
                    </a:lnTo>
                    <a:lnTo>
                      <a:pt x="256" y="186"/>
                    </a:lnTo>
                    <a:lnTo>
                      <a:pt x="257" y="186"/>
                    </a:lnTo>
                    <a:lnTo>
                      <a:pt x="259" y="185"/>
                    </a:lnTo>
                    <a:lnTo>
                      <a:pt x="260" y="185"/>
                    </a:lnTo>
                    <a:lnTo>
                      <a:pt x="261" y="185"/>
                    </a:lnTo>
                    <a:lnTo>
                      <a:pt x="262" y="185"/>
                    </a:lnTo>
                    <a:lnTo>
                      <a:pt x="262" y="186"/>
                    </a:lnTo>
                    <a:lnTo>
                      <a:pt x="263" y="186"/>
                    </a:lnTo>
                    <a:lnTo>
                      <a:pt x="264" y="186"/>
                    </a:lnTo>
                    <a:lnTo>
                      <a:pt x="264" y="185"/>
                    </a:lnTo>
                    <a:lnTo>
                      <a:pt x="265" y="185"/>
                    </a:lnTo>
                    <a:lnTo>
                      <a:pt x="265" y="183"/>
                    </a:lnTo>
                    <a:lnTo>
                      <a:pt x="265" y="182"/>
                    </a:lnTo>
                    <a:lnTo>
                      <a:pt x="265" y="181"/>
                    </a:lnTo>
                    <a:lnTo>
                      <a:pt x="265" y="180"/>
                    </a:lnTo>
                    <a:lnTo>
                      <a:pt x="265" y="179"/>
                    </a:lnTo>
                    <a:lnTo>
                      <a:pt x="265" y="178"/>
                    </a:lnTo>
                    <a:lnTo>
                      <a:pt x="265" y="177"/>
                    </a:lnTo>
                    <a:lnTo>
                      <a:pt x="264" y="177"/>
                    </a:lnTo>
                    <a:lnTo>
                      <a:pt x="264" y="176"/>
                    </a:lnTo>
                    <a:lnTo>
                      <a:pt x="264" y="174"/>
                    </a:lnTo>
                    <a:lnTo>
                      <a:pt x="264" y="173"/>
                    </a:lnTo>
                    <a:lnTo>
                      <a:pt x="263" y="173"/>
                    </a:lnTo>
                    <a:lnTo>
                      <a:pt x="263" y="172"/>
                    </a:lnTo>
                    <a:lnTo>
                      <a:pt x="263" y="171"/>
                    </a:lnTo>
                    <a:lnTo>
                      <a:pt x="263" y="170"/>
                    </a:lnTo>
                    <a:lnTo>
                      <a:pt x="262" y="169"/>
                    </a:lnTo>
                    <a:lnTo>
                      <a:pt x="262" y="168"/>
                    </a:lnTo>
                    <a:lnTo>
                      <a:pt x="261" y="168"/>
                    </a:lnTo>
                    <a:lnTo>
                      <a:pt x="261" y="166"/>
                    </a:lnTo>
                    <a:lnTo>
                      <a:pt x="260" y="166"/>
                    </a:lnTo>
                    <a:lnTo>
                      <a:pt x="260" y="165"/>
                    </a:lnTo>
                    <a:lnTo>
                      <a:pt x="259" y="164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7" y="162"/>
                    </a:lnTo>
                    <a:lnTo>
                      <a:pt x="257" y="161"/>
                    </a:lnTo>
                    <a:lnTo>
                      <a:pt x="256" y="160"/>
                    </a:lnTo>
                    <a:lnTo>
                      <a:pt x="255" y="159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5" y="157"/>
                    </a:lnTo>
                    <a:lnTo>
                      <a:pt x="256" y="157"/>
                    </a:lnTo>
                    <a:lnTo>
                      <a:pt x="257" y="157"/>
                    </a:lnTo>
                    <a:lnTo>
                      <a:pt x="257" y="159"/>
                    </a:lnTo>
                    <a:lnTo>
                      <a:pt x="259" y="159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2" y="161"/>
                    </a:lnTo>
                    <a:lnTo>
                      <a:pt x="262" y="162"/>
                    </a:lnTo>
                    <a:lnTo>
                      <a:pt x="263" y="162"/>
                    </a:lnTo>
                    <a:lnTo>
                      <a:pt x="263" y="163"/>
                    </a:lnTo>
                    <a:lnTo>
                      <a:pt x="264" y="163"/>
                    </a:lnTo>
                    <a:lnTo>
                      <a:pt x="265" y="163"/>
                    </a:lnTo>
                    <a:lnTo>
                      <a:pt x="266" y="163"/>
                    </a:lnTo>
                    <a:lnTo>
                      <a:pt x="266" y="164"/>
                    </a:lnTo>
                    <a:lnTo>
                      <a:pt x="268" y="165"/>
                    </a:lnTo>
                    <a:lnTo>
                      <a:pt x="268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0" y="166"/>
                    </a:lnTo>
                    <a:lnTo>
                      <a:pt x="271" y="166"/>
                    </a:lnTo>
                    <a:lnTo>
                      <a:pt x="271" y="168"/>
                    </a:lnTo>
                    <a:lnTo>
                      <a:pt x="271" y="169"/>
                    </a:lnTo>
                    <a:lnTo>
                      <a:pt x="272" y="169"/>
                    </a:lnTo>
                    <a:lnTo>
                      <a:pt x="272" y="170"/>
                    </a:lnTo>
                    <a:lnTo>
                      <a:pt x="272" y="171"/>
                    </a:lnTo>
                    <a:lnTo>
                      <a:pt x="271" y="171"/>
                    </a:lnTo>
                    <a:lnTo>
                      <a:pt x="271" y="172"/>
                    </a:lnTo>
                    <a:lnTo>
                      <a:pt x="271" y="173"/>
                    </a:lnTo>
                    <a:lnTo>
                      <a:pt x="272" y="173"/>
                    </a:lnTo>
                    <a:lnTo>
                      <a:pt x="272" y="174"/>
                    </a:lnTo>
                    <a:lnTo>
                      <a:pt x="273" y="174"/>
                    </a:lnTo>
                    <a:lnTo>
                      <a:pt x="273" y="176"/>
                    </a:lnTo>
                    <a:lnTo>
                      <a:pt x="273" y="176"/>
                    </a:lnTo>
                    <a:lnTo>
                      <a:pt x="273" y="177"/>
                    </a:lnTo>
                    <a:lnTo>
                      <a:pt x="274" y="177"/>
                    </a:lnTo>
                    <a:lnTo>
                      <a:pt x="276" y="177"/>
                    </a:lnTo>
                    <a:lnTo>
                      <a:pt x="276" y="178"/>
                    </a:lnTo>
                    <a:lnTo>
                      <a:pt x="277" y="179"/>
                    </a:lnTo>
                    <a:lnTo>
                      <a:pt x="278" y="180"/>
                    </a:lnTo>
                    <a:lnTo>
                      <a:pt x="279" y="181"/>
                    </a:lnTo>
                    <a:lnTo>
                      <a:pt x="279" y="182"/>
                    </a:lnTo>
                    <a:lnTo>
                      <a:pt x="280" y="182"/>
                    </a:lnTo>
                    <a:lnTo>
                      <a:pt x="280" y="183"/>
                    </a:lnTo>
                    <a:lnTo>
                      <a:pt x="281" y="183"/>
                    </a:lnTo>
                    <a:lnTo>
                      <a:pt x="281" y="185"/>
                    </a:lnTo>
                    <a:lnTo>
                      <a:pt x="280" y="186"/>
                    </a:lnTo>
                    <a:lnTo>
                      <a:pt x="279" y="186"/>
                    </a:lnTo>
                    <a:lnTo>
                      <a:pt x="279" y="187"/>
                    </a:lnTo>
                    <a:lnTo>
                      <a:pt x="278" y="188"/>
                    </a:lnTo>
                    <a:lnTo>
                      <a:pt x="278" y="189"/>
                    </a:lnTo>
                    <a:lnTo>
                      <a:pt x="278" y="190"/>
                    </a:lnTo>
                    <a:lnTo>
                      <a:pt x="277" y="191"/>
                    </a:lnTo>
                    <a:lnTo>
                      <a:pt x="276" y="193"/>
                    </a:lnTo>
                    <a:lnTo>
                      <a:pt x="277" y="194"/>
                    </a:lnTo>
                    <a:lnTo>
                      <a:pt x="276" y="194"/>
                    </a:lnTo>
                    <a:lnTo>
                      <a:pt x="274" y="194"/>
                    </a:lnTo>
                    <a:lnTo>
                      <a:pt x="273" y="194"/>
                    </a:lnTo>
                    <a:lnTo>
                      <a:pt x="273" y="194"/>
                    </a:lnTo>
                    <a:lnTo>
                      <a:pt x="273" y="194"/>
                    </a:lnTo>
                    <a:lnTo>
                      <a:pt x="272" y="195"/>
                    </a:lnTo>
                    <a:lnTo>
                      <a:pt x="273" y="195"/>
                    </a:lnTo>
                    <a:lnTo>
                      <a:pt x="273" y="196"/>
                    </a:lnTo>
                    <a:lnTo>
                      <a:pt x="273" y="197"/>
                    </a:lnTo>
                    <a:lnTo>
                      <a:pt x="273" y="197"/>
                    </a:lnTo>
                    <a:lnTo>
                      <a:pt x="273" y="198"/>
                    </a:lnTo>
                    <a:lnTo>
                      <a:pt x="273" y="199"/>
                    </a:lnTo>
                    <a:lnTo>
                      <a:pt x="273" y="200"/>
                    </a:lnTo>
                    <a:lnTo>
                      <a:pt x="273" y="200"/>
                    </a:lnTo>
                    <a:lnTo>
                      <a:pt x="273" y="202"/>
                    </a:lnTo>
                    <a:lnTo>
                      <a:pt x="274" y="202"/>
                    </a:lnTo>
                    <a:lnTo>
                      <a:pt x="274" y="203"/>
                    </a:lnTo>
                    <a:lnTo>
                      <a:pt x="276" y="203"/>
                    </a:lnTo>
                    <a:lnTo>
                      <a:pt x="276" y="204"/>
                    </a:lnTo>
                    <a:lnTo>
                      <a:pt x="276" y="205"/>
                    </a:lnTo>
                    <a:lnTo>
                      <a:pt x="276" y="206"/>
                    </a:lnTo>
                    <a:lnTo>
                      <a:pt x="276" y="207"/>
                    </a:lnTo>
                    <a:lnTo>
                      <a:pt x="277" y="207"/>
                    </a:lnTo>
                    <a:lnTo>
                      <a:pt x="278" y="207"/>
                    </a:lnTo>
                    <a:lnTo>
                      <a:pt x="277" y="207"/>
                    </a:lnTo>
                    <a:lnTo>
                      <a:pt x="277" y="208"/>
                    </a:lnTo>
                    <a:lnTo>
                      <a:pt x="277" y="210"/>
                    </a:lnTo>
                    <a:lnTo>
                      <a:pt x="277" y="211"/>
                    </a:lnTo>
                    <a:lnTo>
                      <a:pt x="278" y="211"/>
                    </a:lnTo>
                    <a:lnTo>
                      <a:pt x="279" y="211"/>
                    </a:lnTo>
                    <a:lnTo>
                      <a:pt x="280" y="211"/>
                    </a:lnTo>
                    <a:lnTo>
                      <a:pt x="281" y="212"/>
                    </a:lnTo>
                    <a:lnTo>
                      <a:pt x="282" y="212"/>
                    </a:lnTo>
                    <a:lnTo>
                      <a:pt x="283" y="212"/>
                    </a:lnTo>
                    <a:lnTo>
                      <a:pt x="283" y="213"/>
                    </a:lnTo>
                    <a:lnTo>
                      <a:pt x="285" y="213"/>
                    </a:lnTo>
                    <a:lnTo>
                      <a:pt x="285" y="212"/>
                    </a:lnTo>
                    <a:lnTo>
                      <a:pt x="286" y="211"/>
                    </a:lnTo>
                    <a:lnTo>
                      <a:pt x="287" y="211"/>
                    </a:lnTo>
                    <a:lnTo>
                      <a:pt x="288" y="212"/>
                    </a:lnTo>
                    <a:lnTo>
                      <a:pt x="288" y="213"/>
                    </a:lnTo>
                    <a:lnTo>
                      <a:pt x="289" y="214"/>
                    </a:lnTo>
                    <a:lnTo>
                      <a:pt x="289" y="215"/>
                    </a:lnTo>
                    <a:lnTo>
                      <a:pt x="288" y="215"/>
                    </a:lnTo>
                    <a:lnTo>
                      <a:pt x="288" y="216"/>
                    </a:lnTo>
                    <a:lnTo>
                      <a:pt x="288" y="218"/>
                    </a:lnTo>
                    <a:lnTo>
                      <a:pt x="289" y="219"/>
                    </a:lnTo>
                    <a:lnTo>
                      <a:pt x="289" y="220"/>
                    </a:lnTo>
                    <a:lnTo>
                      <a:pt x="290" y="221"/>
                    </a:lnTo>
                    <a:lnTo>
                      <a:pt x="291" y="221"/>
                    </a:lnTo>
                    <a:lnTo>
                      <a:pt x="291" y="221"/>
                    </a:lnTo>
                    <a:lnTo>
                      <a:pt x="293" y="221"/>
                    </a:lnTo>
                    <a:lnTo>
                      <a:pt x="293" y="222"/>
                    </a:lnTo>
                    <a:lnTo>
                      <a:pt x="294" y="222"/>
                    </a:lnTo>
                    <a:lnTo>
                      <a:pt x="295" y="223"/>
                    </a:lnTo>
                    <a:lnTo>
                      <a:pt x="296" y="223"/>
                    </a:lnTo>
                    <a:lnTo>
                      <a:pt x="296" y="224"/>
                    </a:lnTo>
                    <a:lnTo>
                      <a:pt x="297" y="223"/>
                    </a:lnTo>
                    <a:lnTo>
                      <a:pt x="297" y="224"/>
                    </a:lnTo>
                    <a:lnTo>
                      <a:pt x="298" y="224"/>
                    </a:lnTo>
                    <a:lnTo>
                      <a:pt x="299" y="224"/>
                    </a:lnTo>
                    <a:lnTo>
                      <a:pt x="299" y="225"/>
                    </a:lnTo>
                    <a:lnTo>
                      <a:pt x="299" y="227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2" y="228"/>
                    </a:lnTo>
                    <a:lnTo>
                      <a:pt x="302" y="229"/>
                    </a:lnTo>
                    <a:lnTo>
                      <a:pt x="302" y="230"/>
                    </a:lnTo>
                    <a:lnTo>
                      <a:pt x="302" y="231"/>
                    </a:lnTo>
                    <a:lnTo>
                      <a:pt x="303" y="231"/>
                    </a:lnTo>
                    <a:lnTo>
                      <a:pt x="304" y="231"/>
                    </a:lnTo>
                    <a:lnTo>
                      <a:pt x="304" y="230"/>
                    </a:lnTo>
                    <a:lnTo>
                      <a:pt x="305" y="230"/>
                    </a:lnTo>
                    <a:lnTo>
                      <a:pt x="305" y="231"/>
                    </a:lnTo>
                    <a:lnTo>
                      <a:pt x="306" y="231"/>
                    </a:lnTo>
                    <a:lnTo>
                      <a:pt x="307" y="232"/>
                    </a:lnTo>
                    <a:lnTo>
                      <a:pt x="307" y="231"/>
                    </a:lnTo>
                    <a:lnTo>
                      <a:pt x="308" y="231"/>
                    </a:lnTo>
                    <a:lnTo>
                      <a:pt x="308" y="232"/>
                    </a:lnTo>
                    <a:lnTo>
                      <a:pt x="310" y="232"/>
                    </a:lnTo>
                    <a:lnTo>
                      <a:pt x="311" y="233"/>
                    </a:lnTo>
                    <a:lnTo>
                      <a:pt x="311" y="235"/>
                    </a:lnTo>
                    <a:lnTo>
                      <a:pt x="312" y="233"/>
                    </a:lnTo>
                    <a:lnTo>
                      <a:pt x="312" y="235"/>
                    </a:lnTo>
                    <a:lnTo>
                      <a:pt x="313" y="235"/>
                    </a:lnTo>
                    <a:lnTo>
                      <a:pt x="312" y="236"/>
                    </a:lnTo>
                    <a:lnTo>
                      <a:pt x="313" y="236"/>
                    </a:lnTo>
                    <a:lnTo>
                      <a:pt x="313" y="237"/>
                    </a:lnTo>
                    <a:lnTo>
                      <a:pt x="314" y="238"/>
                    </a:lnTo>
                    <a:lnTo>
                      <a:pt x="314" y="239"/>
                    </a:lnTo>
                    <a:lnTo>
                      <a:pt x="315" y="239"/>
                    </a:lnTo>
                    <a:lnTo>
                      <a:pt x="316" y="239"/>
                    </a:lnTo>
                    <a:lnTo>
                      <a:pt x="317" y="239"/>
                    </a:lnTo>
                    <a:lnTo>
                      <a:pt x="317" y="240"/>
                    </a:lnTo>
                    <a:lnTo>
                      <a:pt x="319" y="240"/>
                    </a:lnTo>
                    <a:lnTo>
                      <a:pt x="319" y="241"/>
                    </a:lnTo>
                    <a:lnTo>
                      <a:pt x="320" y="241"/>
                    </a:lnTo>
                    <a:lnTo>
                      <a:pt x="320" y="242"/>
                    </a:lnTo>
                    <a:lnTo>
                      <a:pt x="321" y="242"/>
                    </a:lnTo>
                    <a:lnTo>
                      <a:pt x="321" y="244"/>
                    </a:lnTo>
                    <a:lnTo>
                      <a:pt x="321" y="245"/>
                    </a:lnTo>
                    <a:lnTo>
                      <a:pt x="322" y="245"/>
                    </a:lnTo>
                    <a:lnTo>
                      <a:pt x="322" y="246"/>
                    </a:lnTo>
                    <a:lnTo>
                      <a:pt x="323" y="246"/>
                    </a:lnTo>
                    <a:lnTo>
                      <a:pt x="323" y="245"/>
                    </a:lnTo>
                    <a:lnTo>
                      <a:pt x="324" y="245"/>
                    </a:lnTo>
                    <a:lnTo>
                      <a:pt x="325" y="245"/>
                    </a:lnTo>
                    <a:lnTo>
                      <a:pt x="325" y="244"/>
                    </a:lnTo>
                    <a:lnTo>
                      <a:pt x="326" y="244"/>
                    </a:lnTo>
                    <a:lnTo>
                      <a:pt x="328" y="244"/>
                    </a:lnTo>
                    <a:lnTo>
                      <a:pt x="328" y="245"/>
                    </a:lnTo>
                    <a:lnTo>
                      <a:pt x="329" y="245"/>
                    </a:lnTo>
                    <a:lnTo>
                      <a:pt x="330" y="246"/>
                    </a:lnTo>
                    <a:lnTo>
                      <a:pt x="331" y="246"/>
                    </a:lnTo>
                    <a:lnTo>
                      <a:pt x="332" y="246"/>
                    </a:lnTo>
                    <a:lnTo>
                      <a:pt x="333" y="246"/>
                    </a:lnTo>
                    <a:lnTo>
                      <a:pt x="334" y="246"/>
                    </a:lnTo>
                    <a:lnTo>
                      <a:pt x="336" y="246"/>
                    </a:lnTo>
                    <a:lnTo>
                      <a:pt x="337" y="247"/>
                    </a:lnTo>
                    <a:lnTo>
                      <a:pt x="337" y="248"/>
                    </a:lnTo>
                    <a:lnTo>
                      <a:pt x="338" y="248"/>
                    </a:lnTo>
                    <a:lnTo>
                      <a:pt x="338" y="249"/>
                    </a:lnTo>
                    <a:lnTo>
                      <a:pt x="338" y="250"/>
                    </a:lnTo>
                    <a:lnTo>
                      <a:pt x="339" y="250"/>
                    </a:lnTo>
                    <a:lnTo>
                      <a:pt x="340" y="252"/>
                    </a:lnTo>
                    <a:lnTo>
                      <a:pt x="341" y="253"/>
                    </a:lnTo>
                    <a:lnTo>
                      <a:pt x="342" y="253"/>
                    </a:lnTo>
                    <a:lnTo>
                      <a:pt x="342" y="254"/>
                    </a:lnTo>
                    <a:lnTo>
                      <a:pt x="342" y="255"/>
                    </a:lnTo>
                    <a:lnTo>
                      <a:pt x="342" y="256"/>
                    </a:lnTo>
                    <a:lnTo>
                      <a:pt x="342" y="257"/>
                    </a:lnTo>
                    <a:lnTo>
                      <a:pt x="343" y="258"/>
                    </a:lnTo>
                    <a:lnTo>
                      <a:pt x="343" y="259"/>
                    </a:lnTo>
                    <a:lnTo>
                      <a:pt x="345" y="259"/>
                    </a:lnTo>
                    <a:lnTo>
                      <a:pt x="345" y="261"/>
                    </a:lnTo>
                    <a:lnTo>
                      <a:pt x="346" y="261"/>
                    </a:lnTo>
                    <a:lnTo>
                      <a:pt x="347" y="261"/>
                    </a:lnTo>
                    <a:lnTo>
                      <a:pt x="348" y="261"/>
                    </a:lnTo>
                    <a:lnTo>
                      <a:pt x="349" y="261"/>
                    </a:lnTo>
                    <a:lnTo>
                      <a:pt x="350" y="261"/>
                    </a:lnTo>
                    <a:lnTo>
                      <a:pt x="351" y="261"/>
                    </a:lnTo>
                    <a:lnTo>
                      <a:pt x="351" y="262"/>
                    </a:lnTo>
                    <a:lnTo>
                      <a:pt x="353" y="262"/>
                    </a:lnTo>
                    <a:lnTo>
                      <a:pt x="354" y="262"/>
                    </a:lnTo>
                    <a:lnTo>
                      <a:pt x="355" y="261"/>
                    </a:lnTo>
                    <a:lnTo>
                      <a:pt x="355" y="262"/>
                    </a:lnTo>
                    <a:lnTo>
                      <a:pt x="355" y="262"/>
                    </a:lnTo>
                    <a:lnTo>
                      <a:pt x="355" y="263"/>
                    </a:lnTo>
                    <a:lnTo>
                      <a:pt x="356" y="263"/>
                    </a:lnTo>
                    <a:lnTo>
                      <a:pt x="356" y="264"/>
                    </a:lnTo>
                    <a:lnTo>
                      <a:pt x="357" y="264"/>
                    </a:lnTo>
                    <a:lnTo>
                      <a:pt x="358" y="265"/>
                    </a:lnTo>
                    <a:lnTo>
                      <a:pt x="358" y="266"/>
                    </a:lnTo>
                    <a:lnTo>
                      <a:pt x="359" y="266"/>
                    </a:lnTo>
                    <a:lnTo>
                      <a:pt x="359" y="267"/>
                    </a:lnTo>
                    <a:lnTo>
                      <a:pt x="360" y="267"/>
                    </a:lnTo>
                    <a:lnTo>
                      <a:pt x="360" y="269"/>
                    </a:lnTo>
                    <a:lnTo>
                      <a:pt x="362" y="270"/>
                    </a:lnTo>
                    <a:lnTo>
                      <a:pt x="360" y="270"/>
                    </a:lnTo>
                    <a:lnTo>
                      <a:pt x="360" y="271"/>
                    </a:lnTo>
                    <a:lnTo>
                      <a:pt x="362" y="272"/>
                    </a:lnTo>
                    <a:lnTo>
                      <a:pt x="360" y="273"/>
                    </a:lnTo>
                    <a:lnTo>
                      <a:pt x="359" y="274"/>
                    </a:lnTo>
                    <a:lnTo>
                      <a:pt x="358" y="275"/>
                    </a:lnTo>
                    <a:lnTo>
                      <a:pt x="358" y="275"/>
                    </a:lnTo>
                    <a:lnTo>
                      <a:pt x="358" y="276"/>
                    </a:lnTo>
                    <a:lnTo>
                      <a:pt x="358" y="278"/>
                    </a:lnTo>
                    <a:lnTo>
                      <a:pt x="359" y="278"/>
                    </a:lnTo>
                    <a:lnTo>
                      <a:pt x="359" y="279"/>
                    </a:lnTo>
                    <a:lnTo>
                      <a:pt x="359" y="280"/>
                    </a:lnTo>
                    <a:lnTo>
                      <a:pt x="360" y="281"/>
                    </a:lnTo>
                    <a:lnTo>
                      <a:pt x="360" y="282"/>
                    </a:lnTo>
                    <a:lnTo>
                      <a:pt x="362" y="282"/>
                    </a:lnTo>
                    <a:lnTo>
                      <a:pt x="363" y="282"/>
                    </a:lnTo>
                    <a:lnTo>
                      <a:pt x="364" y="282"/>
                    </a:lnTo>
                    <a:lnTo>
                      <a:pt x="364" y="283"/>
                    </a:lnTo>
                    <a:lnTo>
                      <a:pt x="365" y="283"/>
                    </a:lnTo>
                    <a:lnTo>
                      <a:pt x="366" y="283"/>
                    </a:lnTo>
                    <a:lnTo>
                      <a:pt x="366" y="284"/>
                    </a:lnTo>
                    <a:lnTo>
                      <a:pt x="366" y="286"/>
                    </a:lnTo>
                    <a:lnTo>
                      <a:pt x="366" y="287"/>
                    </a:lnTo>
                    <a:lnTo>
                      <a:pt x="367" y="288"/>
                    </a:lnTo>
                    <a:lnTo>
                      <a:pt x="366" y="288"/>
                    </a:lnTo>
                    <a:lnTo>
                      <a:pt x="367" y="289"/>
                    </a:lnTo>
                    <a:lnTo>
                      <a:pt x="367" y="290"/>
                    </a:lnTo>
                    <a:lnTo>
                      <a:pt x="367" y="291"/>
                    </a:lnTo>
                    <a:lnTo>
                      <a:pt x="343" y="291"/>
                    </a:lnTo>
                    <a:lnTo>
                      <a:pt x="307" y="291"/>
                    </a:lnTo>
                    <a:lnTo>
                      <a:pt x="304" y="291"/>
                    </a:lnTo>
                    <a:lnTo>
                      <a:pt x="302" y="291"/>
                    </a:lnTo>
                    <a:lnTo>
                      <a:pt x="299" y="291"/>
                    </a:lnTo>
                    <a:lnTo>
                      <a:pt x="298" y="291"/>
                    </a:lnTo>
                    <a:lnTo>
                      <a:pt x="295" y="291"/>
                    </a:lnTo>
                    <a:lnTo>
                      <a:pt x="291" y="291"/>
                    </a:lnTo>
                    <a:lnTo>
                      <a:pt x="290" y="291"/>
                    </a:lnTo>
                    <a:lnTo>
                      <a:pt x="289" y="291"/>
                    </a:lnTo>
                    <a:lnTo>
                      <a:pt x="288" y="291"/>
                    </a:lnTo>
                    <a:lnTo>
                      <a:pt x="287" y="291"/>
                    </a:lnTo>
                    <a:lnTo>
                      <a:pt x="285" y="291"/>
                    </a:lnTo>
                    <a:lnTo>
                      <a:pt x="283" y="291"/>
                    </a:lnTo>
                    <a:lnTo>
                      <a:pt x="281" y="291"/>
                    </a:lnTo>
                    <a:lnTo>
                      <a:pt x="279" y="291"/>
                    </a:lnTo>
                    <a:lnTo>
                      <a:pt x="278" y="291"/>
                    </a:lnTo>
                    <a:lnTo>
                      <a:pt x="277" y="291"/>
                    </a:lnTo>
                    <a:lnTo>
                      <a:pt x="276" y="291"/>
                    </a:lnTo>
                    <a:lnTo>
                      <a:pt x="274" y="291"/>
                    </a:lnTo>
                    <a:lnTo>
                      <a:pt x="270" y="291"/>
                    </a:lnTo>
                    <a:lnTo>
                      <a:pt x="269" y="291"/>
                    </a:lnTo>
                    <a:lnTo>
                      <a:pt x="268" y="291"/>
                    </a:lnTo>
                    <a:lnTo>
                      <a:pt x="266" y="291"/>
                    </a:lnTo>
                    <a:lnTo>
                      <a:pt x="264" y="291"/>
                    </a:lnTo>
                    <a:lnTo>
                      <a:pt x="262" y="291"/>
                    </a:lnTo>
                    <a:lnTo>
                      <a:pt x="261" y="291"/>
                    </a:lnTo>
                    <a:lnTo>
                      <a:pt x="260" y="291"/>
                    </a:lnTo>
                    <a:lnTo>
                      <a:pt x="259" y="291"/>
                    </a:lnTo>
                    <a:lnTo>
                      <a:pt x="257" y="291"/>
                    </a:lnTo>
                    <a:lnTo>
                      <a:pt x="256" y="291"/>
                    </a:lnTo>
                    <a:lnTo>
                      <a:pt x="255" y="291"/>
                    </a:lnTo>
                    <a:lnTo>
                      <a:pt x="254" y="291"/>
                    </a:lnTo>
                    <a:lnTo>
                      <a:pt x="253" y="291"/>
                    </a:lnTo>
                    <a:lnTo>
                      <a:pt x="252" y="291"/>
                    </a:lnTo>
                    <a:lnTo>
                      <a:pt x="251" y="291"/>
                    </a:lnTo>
                    <a:lnTo>
                      <a:pt x="250" y="291"/>
                    </a:lnTo>
                    <a:lnTo>
                      <a:pt x="248" y="291"/>
                    </a:lnTo>
                    <a:lnTo>
                      <a:pt x="246" y="291"/>
                    </a:lnTo>
                    <a:lnTo>
                      <a:pt x="246" y="291"/>
                    </a:lnTo>
                    <a:lnTo>
                      <a:pt x="245" y="291"/>
                    </a:lnTo>
                    <a:lnTo>
                      <a:pt x="243" y="291"/>
                    </a:lnTo>
                    <a:lnTo>
                      <a:pt x="242" y="291"/>
                    </a:lnTo>
                    <a:lnTo>
                      <a:pt x="240" y="291"/>
                    </a:lnTo>
                    <a:lnTo>
                      <a:pt x="239" y="291"/>
                    </a:lnTo>
                    <a:lnTo>
                      <a:pt x="238" y="291"/>
                    </a:lnTo>
                    <a:lnTo>
                      <a:pt x="237" y="291"/>
                    </a:lnTo>
                    <a:lnTo>
                      <a:pt x="236" y="291"/>
                    </a:lnTo>
                    <a:lnTo>
                      <a:pt x="235" y="291"/>
                    </a:lnTo>
                    <a:lnTo>
                      <a:pt x="234" y="291"/>
                    </a:lnTo>
                    <a:lnTo>
                      <a:pt x="233" y="291"/>
                    </a:lnTo>
                    <a:lnTo>
                      <a:pt x="229" y="291"/>
                    </a:lnTo>
                    <a:lnTo>
                      <a:pt x="227" y="291"/>
                    </a:lnTo>
                    <a:lnTo>
                      <a:pt x="223" y="291"/>
                    </a:lnTo>
                    <a:lnTo>
                      <a:pt x="222" y="291"/>
                    </a:lnTo>
                    <a:lnTo>
                      <a:pt x="221" y="291"/>
                    </a:lnTo>
                    <a:lnTo>
                      <a:pt x="219" y="290"/>
                    </a:lnTo>
                    <a:lnTo>
                      <a:pt x="219" y="290"/>
                    </a:lnTo>
                    <a:lnTo>
                      <a:pt x="216" y="290"/>
                    </a:lnTo>
                    <a:lnTo>
                      <a:pt x="212" y="290"/>
                    </a:lnTo>
                    <a:lnTo>
                      <a:pt x="211" y="290"/>
                    </a:lnTo>
                    <a:lnTo>
                      <a:pt x="209" y="290"/>
                    </a:lnTo>
                    <a:lnTo>
                      <a:pt x="208" y="290"/>
                    </a:lnTo>
                    <a:lnTo>
                      <a:pt x="205" y="290"/>
                    </a:lnTo>
                    <a:lnTo>
                      <a:pt x="203" y="290"/>
                    </a:lnTo>
                    <a:lnTo>
                      <a:pt x="202" y="290"/>
                    </a:lnTo>
                    <a:lnTo>
                      <a:pt x="201" y="290"/>
                    </a:lnTo>
                    <a:lnTo>
                      <a:pt x="182" y="290"/>
                    </a:lnTo>
                    <a:lnTo>
                      <a:pt x="163" y="290"/>
                    </a:lnTo>
                    <a:lnTo>
                      <a:pt x="159" y="290"/>
                    </a:lnTo>
                    <a:lnTo>
                      <a:pt x="153" y="290"/>
                    </a:lnTo>
                    <a:lnTo>
                      <a:pt x="151" y="290"/>
                    </a:lnTo>
                    <a:lnTo>
                      <a:pt x="146" y="290"/>
                    </a:lnTo>
                    <a:lnTo>
                      <a:pt x="145" y="290"/>
                    </a:lnTo>
                    <a:lnTo>
                      <a:pt x="144" y="290"/>
                    </a:lnTo>
                    <a:lnTo>
                      <a:pt x="143" y="290"/>
                    </a:lnTo>
                    <a:lnTo>
                      <a:pt x="139" y="290"/>
                    </a:lnTo>
                    <a:lnTo>
                      <a:pt x="136" y="290"/>
                    </a:lnTo>
                    <a:lnTo>
                      <a:pt x="134" y="290"/>
                    </a:lnTo>
                    <a:lnTo>
                      <a:pt x="133" y="290"/>
                    </a:lnTo>
                    <a:lnTo>
                      <a:pt x="132" y="290"/>
                    </a:lnTo>
                    <a:lnTo>
                      <a:pt x="132" y="289"/>
                    </a:lnTo>
                    <a:lnTo>
                      <a:pt x="131" y="289"/>
                    </a:lnTo>
                    <a:lnTo>
                      <a:pt x="130" y="288"/>
                    </a:lnTo>
                    <a:lnTo>
                      <a:pt x="130" y="287"/>
                    </a:lnTo>
                    <a:lnTo>
                      <a:pt x="128" y="287"/>
                    </a:lnTo>
                    <a:lnTo>
                      <a:pt x="127" y="286"/>
                    </a:lnTo>
                    <a:lnTo>
                      <a:pt x="126" y="286"/>
                    </a:lnTo>
                    <a:lnTo>
                      <a:pt x="126" y="284"/>
                    </a:lnTo>
                    <a:lnTo>
                      <a:pt x="125" y="284"/>
                    </a:lnTo>
                    <a:lnTo>
                      <a:pt x="125" y="283"/>
                    </a:lnTo>
                    <a:lnTo>
                      <a:pt x="124" y="283"/>
                    </a:lnTo>
                    <a:lnTo>
                      <a:pt x="123" y="282"/>
                    </a:lnTo>
                    <a:lnTo>
                      <a:pt x="123" y="281"/>
                    </a:lnTo>
                    <a:lnTo>
                      <a:pt x="122" y="281"/>
                    </a:lnTo>
                    <a:lnTo>
                      <a:pt x="122" y="280"/>
                    </a:lnTo>
                    <a:lnTo>
                      <a:pt x="120" y="279"/>
                    </a:lnTo>
                    <a:lnTo>
                      <a:pt x="119" y="278"/>
                    </a:lnTo>
                    <a:lnTo>
                      <a:pt x="119" y="276"/>
                    </a:lnTo>
                    <a:lnTo>
                      <a:pt x="118" y="276"/>
                    </a:lnTo>
                    <a:lnTo>
                      <a:pt x="118" y="275"/>
                    </a:lnTo>
                    <a:lnTo>
                      <a:pt x="118" y="275"/>
                    </a:lnTo>
                    <a:lnTo>
                      <a:pt x="117" y="275"/>
                    </a:lnTo>
                    <a:lnTo>
                      <a:pt x="117" y="274"/>
                    </a:lnTo>
                    <a:lnTo>
                      <a:pt x="116" y="274"/>
                    </a:lnTo>
                    <a:lnTo>
                      <a:pt x="115" y="274"/>
                    </a:lnTo>
                    <a:lnTo>
                      <a:pt x="114" y="273"/>
                    </a:lnTo>
                    <a:lnTo>
                      <a:pt x="113" y="272"/>
                    </a:lnTo>
                    <a:lnTo>
                      <a:pt x="111" y="272"/>
                    </a:lnTo>
                    <a:lnTo>
                      <a:pt x="111" y="271"/>
                    </a:lnTo>
                    <a:lnTo>
                      <a:pt x="110" y="271"/>
                    </a:lnTo>
                    <a:lnTo>
                      <a:pt x="110" y="270"/>
                    </a:lnTo>
                    <a:lnTo>
                      <a:pt x="109" y="269"/>
                    </a:lnTo>
                    <a:lnTo>
                      <a:pt x="109" y="267"/>
                    </a:lnTo>
                    <a:lnTo>
                      <a:pt x="108" y="267"/>
                    </a:lnTo>
                    <a:lnTo>
                      <a:pt x="108" y="266"/>
                    </a:lnTo>
                    <a:lnTo>
                      <a:pt x="108" y="264"/>
                    </a:lnTo>
                    <a:lnTo>
                      <a:pt x="108" y="263"/>
                    </a:lnTo>
                    <a:lnTo>
                      <a:pt x="108" y="262"/>
                    </a:lnTo>
                    <a:lnTo>
                      <a:pt x="107" y="261"/>
                    </a:lnTo>
                    <a:lnTo>
                      <a:pt x="107" y="259"/>
                    </a:lnTo>
                    <a:lnTo>
                      <a:pt x="106" y="259"/>
                    </a:lnTo>
                    <a:lnTo>
                      <a:pt x="106" y="258"/>
                    </a:lnTo>
                    <a:lnTo>
                      <a:pt x="106" y="257"/>
                    </a:lnTo>
                    <a:lnTo>
                      <a:pt x="107" y="257"/>
                    </a:lnTo>
                    <a:lnTo>
                      <a:pt x="107" y="256"/>
                    </a:lnTo>
                    <a:lnTo>
                      <a:pt x="106" y="255"/>
                    </a:lnTo>
                    <a:lnTo>
                      <a:pt x="105" y="255"/>
                    </a:lnTo>
                    <a:lnTo>
                      <a:pt x="105" y="254"/>
                    </a:lnTo>
                    <a:lnTo>
                      <a:pt x="105" y="253"/>
                    </a:lnTo>
                    <a:lnTo>
                      <a:pt x="105" y="252"/>
                    </a:lnTo>
                    <a:lnTo>
                      <a:pt x="103" y="250"/>
                    </a:lnTo>
                    <a:lnTo>
                      <a:pt x="103" y="249"/>
                    </a:lnTo>
                    <a:lnTo>
                      <a:pt x="103" y="248"/>
                    </a:lnTo>
                    <a:lnTo>
                      <a:pt x="103" y="248"/>
                    </a:lnTo>
                    <a:lnTo>
                      <a:pt x="103" y="247"/>
                    </a:lnTo>
                    <a:lnTo>
                      <a:pt x="102" y="246"/>
                    </a:lnTo>
                    <a:lnTo>
                      <a:pt x="102" y="245"/>
                    </a:lnTo>
                    <a:lnTo>
                      <a:pt x="102" y="244"/>
                    </a:lnTo>
                    <a:lnTo>
                      <a:pt x="101" y="242"/>
                    </a:lnTo>
                    <a:lnTo>
                      <a:pt x="101" y="241"/>
                    </a:lnTo>
                    <a:lnTo>
                      <a:pt x="101" y="240"/>
                    </a:lnTo>
                    <a:lnTo>
                      <a:pt x="100" y="240"/>
                    </a:lnTo>
                    <a:lnTo>
                      <a:pt x="100" y="239"/>
                    </a:lnTo>
                    <a:lnTo>
                      <a:pt x="100" y="238"/>
                    </a:lnTo>
                    <a:lnTo>
                      <a:pt x="99" y="237"/>
                    </a:lnTo>
                    <a:lnTo>
                      <a:pt x="98" y="237"/>
                    </a:lnTo>
                    <a:lnTo>
                      <a:pt x="98" y="236"/>
                    </a:lnTo>
                    <a:lnTo>
                      <a:pt x="97" y="236"/>
                    </a:lnTo>
                    <a:lnTo>
                      <a:pt x="96" y="235"/>
                    </a:lnTo>
                    <a:lnTo>
                      <a:pt x="94" y="235"/>
                    </a:lnTo>
                    <a:lnTo>
                      <a:pt x="93" y="233"/>
                    </a:lnTo>
                    <a:lnTo>
                      <a:pt x="92" y="233"/>
                    </a:lnTo>
                    <a:lnTo>
                      <a:pt x="91" y="233"/>
                    </a:lnTo>
                    <a:lnTo>
                      <a:pt x="90" y="232"/>
                    </a:lnTo>
                    <a:lnTo>
                      <a:pt x="89" y="232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5" y="232"/>
                    </a:lnTo>
                    <a:lnTo>
                      <a:pt x="84" y="231"/>
                    </a:lnTo>
                    <a:lnTo>
                      <a:pt x="83" y="231"/>
                    </a:lnTo>
                    <a:lnTo>
                      <a:pt x="83" y="230"/>
                    </a:lnTo>
                    <a:lnTo>
                      <a:pt x="83" y="229"/>
                    </a:lnTo>
                    <a:lnTo>
                      <a:pt x="83" y="228"/>
                    </a:lnTo>
                    <a:lnTo>
                      <a:pt x="82" y="227"/>
                    </a:lnTo>
                    <a:lnTo>
                      <a:pt x="82" y="225"/>
                    </a:lnTo>
                    <a:lnTo>
                      <a:pt x="81" y="224"/>
                    </a:lnTo>
                    <a:lnTo>
                      <a:pt x="81" y="223"/>
                    </a:lnTo>
                    <a:lnTo>
                      <a:pt x="81" y="222"/>
                    </a:lnTo>
                    <a:lnTo>
                      <a:pt x="81" y="221"/>
                    </a:lnTo>
                    <a:lnTo>
                      <a:pt x="81" y="221"/>
                    </a:lnTo>
                    <a:lnTo>
                      <a:pt x="80" y="220"/>
                    </a:lnTo>
                    <a:lnTo>
                      <a:pt x="79" y="220"/>
                    </a:lnTo>
                    <a:lnTo>
                      <a:pt x="77" y="219"/>
                    </a:lnTo>
                    <a:lnTo>
                      <a:pt x="77" y="218"/>
                    </a:lnTo>
                    <a:lnTo>
                      <a:pt x="76" y="218"/>
                    </a:lnTo>
                    <a:lnTo>
                      <a:pt x="76" y="216"/>
                    </a:lnTo>
                    <a:lnTo>
                      <a:pt x="75" y="215"/>
                    </a:lnTo>
                    <a:lnTo>
                      <a:pt x="75" y="214"/>
                    </a:lnTo>
                    <a:lnTo>
                      <a:pt x="75" y="213"/>
                    </a:lnTo>
                    <a:lnTo>
                      <a:pt x="74" y="213"/>
                    </a:lnTo>
                    <a:lnTo>
                      <a:pt x="74" y="212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3" y="208"/>
                    </a:lnTo>
                    <a:lnTo>
                      <a:pt x="72" y="207"/>
                    </a:lnTo>
                    <a:lnTo>
                      <a:pt x="72" y="206"/>
                    </a:lnTo>
                    <a:lnTo>
                      <a:pt x="72" y="205"/>
                    </a:lnTo>
                    <a:lnTo>
                      <a:pt x="71" y="205"/>
                    </a:lnTo>
                    <a:lnTo>
                      <a:pt x="70" y="204"/>
                    </a:lnTo>
                    <a:lnTo>
                      <a:pt x="68" y="203"/>
                    </a:lnTo>
                    <a:lnTo>
                      <a:pt x="68" y="202"/>
                    </a:lnTo>
                    <a:lnTo>
                      <a:pt x="67" y="202"/>
                    </a:lnTo>
                    <a:lnTo>
                      <a:pt x="67" y="200"/>
                    </a:lnTo>
                    <a:lnTo>
                      <a:pt x="67" y="199"/>
                    </a:lnTo>
                    <a:lnTo>
                      <a:pt x="66" y="199"/>
                    </a:lnTo>
                    <a:lnTo>
                      <a:pt x="66" y="198"/>
                    </a:lnTo>
                    <a:lnTo>
                      <a:pt x="65" y="198"/>
                    </a:lnTo>
                    <a:lnTo>
                      <a:pt x="65" y="197"/>
                    </a:lnTo>
                    <a:lnTo>
                      <a:pt x="64" y="197"/>
                    </a:lnTo>
                    <a:lnTo>
                      <a:pt x="64" y="196"/>
                    </a:lnTo>
                    <a:lnTo>
                      <a:pt x="63" y="195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60" y="194"/>
                    </a:lnTo>
                    <a:lnTo>
                      <a:pt x="59" y="194"/>
                    </a:lnTo>
                    <a:lnTo>
                      <a:pt x="59" y="193"/>
                    </a:lnTo>
                    <a:lnTo>
                      <a:pt x="58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6" y="189"/>
                    </a:lnTo>
                    <a:lnTo>
                      <a:pt x="55" y="188"/>
                    </a:lnTo>
                    <a:lnTo>
                      <a:pt x="55" y="188"/>
                    </a:lnTo>
                    <a:lnTo>
                      <a:pt x="55" y="187"/>
                    </a:lnTo>
                    <a:lnTo>
                      <a:pt x="54" y="186"/>
                    </a:lnTo>
                    <a:lnTo>
                      <a:pt x="53" y="186"/>
                    </a:lnTo>
                    <a:lnTo>
                      <a:pt x="51" y="186"/>
                    </a:lnTo>
                    <a:lnTo>
                      <a:pt x="50" y="185"/>
                    </a:lnTo>
                    <a:lnTo>
                      <a:pt x="51" y="183"/>
                    </a:lnTo>
                    <a:lnTo>
                      <a:pt x="50" y="183"/>
                    </a:lnTo>
                    <a:lnTo>
                      <a:pt x="49" y="183"/>
                    </a:lnTo>
                    <a:lnTo>
                      <a:pt x="48" y="182"/>
                    </a:lnTo>
                    <a:lnTo>
                      <a:pt x="47" y="182"/>
                    </a:lnTo>
                    <a:lnTo>
                      <a:pt x="46" y="182"/>
                    </a:lnTo>
                    <a:lnTo>
                      <a:pt x="46" y="181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3" y="180"/>
                    </a:lnTo>
                    <a:lnTo>
                      <a:pt x="42" y="179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39" y="178"/>
                    </a:lnTo>
                    <a:lnTo>
                      <a:pt x="39" y="177"/>
                    </a:lnTo>
                    <a:lnTo>
                      <a:pt x="38" y="177"/>
                    </a:lnTo>
                    <a:lnTo>
                      <a:pt x="37" y="177"/>
                    </a:lnTo>
                    <a:lnTo>
                      <a:pt x="36" y="177"/>
                    </a:lnTo>
                    <a:lnTo>
                      <a:pt x="34" y="177"/>
                    </a:lnTo>
                    <a:lnTo>
                      <a:pt x="33" y="176"/>
                    </a:lnTo>
                    <a:lnTo>
                      <a:pt x="32" y="174"/>
                    </a:lnTo>
                    <a:lnTo>
                      <a:pt x="31" y="174"/>
                    </a:lnTo>
                    <a:lnTo>
                      <a:pt x="31" y="173"/>
                    </a:lnTo>
                    <a:lnTo>
                      <a:pt x="30" y="173"/>
                    </a:lnTo>
                    <a:lnTo>
                      <a:pt x="29" y="172"/>
                    </a:lnTo>
                    <a:lnTo>
                      <a:pt x="29" y="171"/>
                    </a:lnTo>
                    <a:lnTo>
                      <a:pt x="29" y="170"/>
                    </a:lnTo>
                    <a:lnTo>
                      <a:pt x="28" y="169"/>
                    </a:lnTo>
                    <a:lnTo>
                      <a:pt x="28" y="168"/>
                    </a:lnTo>
                    <a:lnTo>
                      <a:pt x="28" y="166"/>
                    </a:lnTo>
                    <a:lnTo>
                      <a:pt x="28" y="166"/>
                    </a:lnTo>
                    <a:lnTo>
                      <a:pt x="26" y="166"/>
                    </a:lnTo>
                    <a:lnTo>
                      <a:pt x="26" y="165"/>
                    </a:lnTo>
                    <a:lnTo>
                      <a:pt x="25" y="165"/>
                    </a:lnTo>
                    <a:lnTo>
                      <a:pt x="24" y="165"/>
                    </a:lnTo>
                    <a:lnTo>
                      <a:pt x="24" y="164"/>
                    </a:lnTo>
                    <a:lnTo>
                      <a:pt x="23" y="163"/>
                    </a:lnTo>
                    <a:lnTo>
                      <a:pt x="22" y="163"/>
                    </a:lnTo>
                    <a:lnTo>
                      <a:pt x="21" y="162"/>
                    </a:lnTo>
                    <a:lnTo>
                      <a:pt x="21" y="161"/>
                    </a:lnTo>
                    <a:lnTo>
                      <a:pt x="20" y="160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6" y="159"/>
                    </a:lnTo>
                    <a:lnTo>
                      <a:pt x="16" y="157"/>
                    </a:lnTo>
                    <a:lnTo>
                      <a:pt x="16" y="159"/>
                    </a:lnTo>
                    <a:lnTo>
                      <a:pt x="17" y="156"/>
                    </a:lnTo>
                    <a:lnTo>
                      <a:pt x="17" y="155"/>
                    </a:lnTo>
                    <a:lnTo>
                      <a:pt x="17" y="154"/>
                    </a:lnTo>
                    <a:lnTo>
                      <a:pt x="17" y="153"/>
                    </a:lnTo>
                    <a:lnTo>
                      <a:pt x="17" y="152"/>
                    </a:lnTo>
                    <a:lnTo>
                      <a:pt x="17" y="151"/>
                    </a:lnTo>
                    <a:lnTo>
                      <a:pt x="17" y="149"/>
                    </a:lnTo>
                    <a:lnTo>
                      <a:pt x="17" y="148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6" y="146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5" y="144"/>
                    </a:lnTo>
                    <a:lnTo>
                      <a:pt x="16" y="143"/>
                    </a:lnTo>
                    <a:lnTo>
                      <a:pt x="15" y="140"/>
                    </a:lnTo>
                    <a:lnTo>
                      <a:pt x="14" y="140"/>
                    </a:lnTo>
                    <a:lnTo>
                      <a:pt x="15" y="140"/>
                    </a:lnTo>
                    <a:lnTo>
                      <a:pt x="15" y="139"/>
                    </a:lnTo>
                    <a:lnTo>
                      <a:pt x="16" y="138"/>
                    </a:lnTo>
                    <a:lnTo>
                      <a:pt x="15" y="137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2"/>
                    </a:lnTo>
                    <a:lnTo>
                      <a:pt x="13" y="131"/>
                    </a:lnTo>
                    <a:lnTo>
                      <a:pt x="13" y="130"/>
                    </a:lnTo>
                    <a:lnTo>
                      <a:pt x="13" y="129"/>
                    </a:lnTo>
                    <a:lnTo>
                      <a:pt x="13" y="128"/>
                    </a:lnTo>
                    <a:lnTo>
                      <a:pt x="13" y="127"/>
                    </a:lnTo>
                    <a:lnTo>
                      <a:pt x="12" y="126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1" y="122"/>
                    </a:lnTo>
                    <a:lnTo>
                      <a:pt x="11" y="121"/>
                    </a:lnTo>
                    <a:lnTo>
                      <a:pt x="10" y="120"/>
                    </a:lnTo>
                    <a:lnTo>
                      <a:pt x="11" y="119"/>
                    </a:lnTo>
                    <a:lnTo>
                      <a:pt x="11" y="118"/>
                    </a:lnTo>
                    <a:lnTo>
                      <a:pt x="11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4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12"/>
                    </a:lnTo>
                    <a:lnTo>
                      <a:pt x="6" y="111"/>
                    </a:lnTo>
                    <a:lnTo>
                      <a:pt x="6" y="110"/>
                    </a:lnTo>
                    <a:lnTo>
                      <a:pt x="7" y="110"/>
                    </a:lnTo>
                    <a:lnTo>
                      <a:pt x="8" y="109"/>
                    </a:lnTo>
                    <a:lnTo>
                      <a:pt x="7" y="108"/>
                    </a:lnTo>
                    <a:lnTo>
                      <a:pt x="8" y="106"/>
                    </a:lnTo>
                    <a:lnTo>
                      <a:pt x="7" y="106"/>
                    </a:lnTo>
                    <a:lnTo>
                      <a:pt x="7" y="105"/>
                    </a:lnTo>
                    <a:lnTo>
                      <a:pt x="6" y="104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3"/>
                    </a:lnTo>
                    <a:lnTo>
                      <a:pt x="8" y="103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1" y="102"/>
                    </a:lnTo>
                    <a:lnTo>
                      <a:pt x="11" y="101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0" y="97"/>
                    </a:lnTo>
                    <a:lnTo>
                      <a:pt x="10" y="96"/>
                    </a:lnTo>
                    <a:lnTo>
                      <a:pt x="10" y="95"/>
                    </a:lnTo>
                    <a:lnTo>
                      <a:pt x="10" y="93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5" y="90"/>
                    </a:lnTo>
                    <a:lnTo>
                      <a:pt x="5" y="92"/>
                    </a:lnTo>
                    <a:lnTo>
                      <a:pt x="4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5" y="80"/>
                    </a:lnTo>
                    <a:lnTo>
                      <a:pt x="6" y="79"/>
                    </a:lnTo>
                    <a:lnTo>
                      <a:pt x="7" y="78"/>
                    </a:lnTo>
                    <a:lnTo>
                      <a:pt x="7" y="77"/>
                    </a:lnTo>
                    <a:lnTo>
                      <a:pt x="7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7" y="73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1" y="72"/>
                    </a:lnTo>
                    <a:lnTo>
                      <a:pt x="12" y="73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4" y="76"/>
                    </a:lnTo>
                    <a:lnTo>
                      <a:pt x="14" y="77"/>
                    </a:lnTo>
                    <a:lnTo>
                      <a:pt x="15" y="77"/>
                    </a:lnTo>
                    <a:lnTo>
                      <a:pt x="16" y="78"/>
                    </a:lnTo>
                    <a:lnTo>
                      <a:pt x="17" y="79"/>
                    </a:lnTo>
                    <a:lnTo>
                      <a:pt x="17" y="80"/>
                    </a:lnTo>
                    <a:lnTo>
                      <a:pt x="17" y="81"/>
                    </a:lnTo>
                    <a:lnTo>
                      <a:pt x="19" y="81"/>
                    </a:lnTo>
                    <a:lnTo>
                      <a:pt x="20" y="81"/>
                    </a:lnTo>
                    <a:lnTo>
                      <a:pt x="22" y="81"/>
                    </a:lnTo>
                    <a:lnTo>
                      <a:pt x="24" y="80"/>
                    </a:lnTo>
                    <a:lnTo>
                      <a:pt x="25" y="79"/>
                    </a:lnTo>
                    <a:lnTo>
                      <a:pt x="26" y="77"/>
                    </a:lnTo>
                    <a:lnTo>
                      <a:pt x="28" y="75"/>
                    </a:lnTo>
                    <a:lnTo>
                      <a:pt x="29" y="72"/>
                    </a:lnTo>
                    <a:lnTo>
                      <a:pt x="30" y="70"/>
                    </a:lnTo>
                    <a:lnTo>
                      <a:pt x="31" y="69"/>
                    </a:lnTo>
                    <a:lnTo>
                      <a:pt x="31" y="68"/>
                    </a:lnTo>
                    <a:lnTo>
                      <a:pt x="31" y="67"/>
                    </a:lnTo>
                    <a:lnTo>
                      <a:pt x="32" y="64"/>
                    </a:lnTo>
                    <a:lnTo>
                      <a:pt x="33" y="62"/>
                    </a:lnTo>
                    <a:lnTo>
                      <a:pt x="33" y="61"/>
                    </a:lnTo>
                    <a:lnTo>
                      <a:pt x="33" y="60"/>
                    </a:lnTo>
                    <a:lnTo>
                      <a:pt x="34" y="56"/>
                    </a:lnTo>
                    <a:lnTo>
                      <a:pt x="34" y="55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7" y="41"/>
                    </a:lnTo>
                    <a:lnTo>
                      <a:pt x="37" y="39"/>
                    </a:lnTo>
                    <a:lnTo>
                      <a:pt x="37" y="38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8" y="34"/>
                    </a:lnTo>
                    <a:lnTo>
                      <a:pt x="38" y="33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39" y="28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48" y="26"/>
                    </a:lnTo>
                    <a:lnTo>
                      <a:pt x="49" y="26"/>
                    </a:lnTo>
                    <a:lnTo>
                      <a:pt x="49" y="24"/>
                    </a:lnTo>
                    <a:lnTo>
                      <a:pt x="49" y="22"/>
                    </a:lnTo>
                    <a:lnTo>
                      <a:pt x="50" y="21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48" y="19"/>
                    </a:lnTo>
                    <a:lnTo>
                      <a:pt x="47" y="19"/>
                    </a:lnTo>
                    <a:lnTo>
                      <a:pt x="47" y="18"/>
                    </a:lnTo>
                    <a:lnTo>
                      <a:pt x="46" y="17"/>
                    </a:lnTo>
                    <a:lnTo>
                      <a:pt x="46" y="16"/>
                    </a:lnTo>
                    <a:lnTo>
                      <a:pt x="46" y="15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8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7"/>
                    </a:lnTo>
                    <a:lnTo>
                      <a:pt x="45" y="26"/>
                    </a:lnTo>
                    <a:lnTo>
                      <a:pt x="43" y="27"/>
                    </a:lnTo>
                    <a:lnTo>
                      <a:pt x="41" y="27"/>
                    </a:lnTo>
                    <a:lnTo>
                      <a:pt x="40" y="27"/>
                    </a:lnTo>
                    <a:lnTo>
                      <a:pt x="39" y="27"/>
                    </a:lnTo>
                    <a:lnTo>
                      <a:pt x="39" y="26"/>
                    </a:lnTo>
                    <a:lnTo>
                      <a:pt x="38" y="26"/>
                    </a:lnTo>
                    <a:lnTo>
                      <a:pt x="38" y="25"/>
                    </a:lnTo>
                    <a:lnTo>
                      <a:pt x="38" y="24"/>
                    </a:lnTo>
                    <a:lnTo>
                      <a:pt x="37" y="2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6" y="19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6" name="Freeform 110"/>
              <p:cNvSpPr>
                <a:spLocks/>
              </p:cNvSpPr>
              <p:nvPr/>
            </p:nvSpPr>
            <p:spPr bwMode="auto">
              <a:xfrm>
                <a:off x="2911475" y="3127375"/>
                <a:ext cx="346075" cy="327025"/>
              </a:xfrm>
              <a:custGeom>
                <a:avLst/>
                <a:gdLst>
                  <a:gd name="T0" fmla="*/ 55 w 218"/>
                  <a:gd name="T1" fmla="*/ 7 h 206"/>
                  <a:gd name="T2" fmla="*/ 89 w 218"/>
                  <a:gd name="T3" fmla="*/ 7 h 206"/>
                  <a:gd name="T4" fmla="*/ 86 w 218"/>
                  <a:gd name="T5" fmla="*/ 15 h 206"/>
                  <a:gd name="T6" fmla="*/ 91 w 218"/>
                  <a:gd name="T7" fmla="*/ 21 h 206"/>
                  <a:gd name="T8" fmla="*/ 95 w 218"/>
                  <a:gd name="T9" fmla="*/ 24 h 206"/>
                  <a:gd name="T10" fmla="*/ 100 w 218"/>
                  <a:gd name="T11" fmla="*/ 32 h 206"/>
                  <a:gd name="T12" fmla="*/ 104 w 218"/>
                  <a:gd name="T13" fmla="*/ 40 h 206"/>
                  <a:gd name="T14" fmla="*/ 123 w 218"/>
                  <a:gd name="T15" fmla="*/ 50 h 206"/>
                  <a:gd name="T16" fmla="*/ 213 w 218"/>
                  <a:gd name="T17" fmla="*/ 129 h 206"/>
                  <a:gd name="T18" fmla="*/ 218 w 218"/>
                  <a:gd name="T19" fmla="*/ 158 h 206"/>
                  <a:gd name="T20" fmla="*/ 216 w 218"/>
                  <a:gd name="T21" fmla="*/ 173 h 206"/>
                  <a:gd name="T22" fmla="*/ 209 w 218"/>
                  <a:gd name="T23" fmla="*/ 175 h 206"/>
                  <a:gd name="T24" fmla="*/ 202 w 218"/>
                  <a:gd name="T25" fmla="*/ 179 h 206"/>
                  <a:gd name="T26" fmla="*/ 202 w 218"/>
                  <a:gd name="T27" fmla="*/ 184 h 206"/>
                  <a:gd name="T28" fmla="*/ 198 w 218"/>
                  <a:gd name="T29" fmla="*/ 186 h 206"/>
                  <a:gd name="T30" fmla="*/ 192 w 218"/>
                  <a:gd name="T31" fmla="*/ 181 h 206"/>
                  <a:gd name="T32" fmla="*/ 184 w 218"/>
                  <a:gd name="T33" fmla="*/ 177 h 206"/>
                  <a:gd name="T34" fmla="*/ 190 w 218"/>
                  <a:gd name="T35" fmla="*/ 185 h 206"/>
                  <a:gd name="T36" fmla="*/ 193 w 218"/>
                  <a:gd name="T37" fmla="*/ 193 h 206"/>
                  <a:gd name="T38" fmla="*/ 195 w 218"/>
                  <a:gd name="T39" fmla="*/ 201 h 206"/>
                  <a:gd name="T40" fmla="*/ 191 w 218"/>
                  <a:gd name="T41" fmla="*/ 205 h 206"/>
                  <a:gd name="T42" fmla="*/ 182 w 218"/>
                  <a:gd name="T43" fmla="*/ 201 h 206"/>
                  <a:gd name="T44" fmla="*/ 175 w 218"/>
                  <a:gd name="T45" fmla="*/ 194 h 206"/>
                  <a:gd name="T46" fmla="*/ 169 w 218"/>
                  <a:gd name="T47" fmla="*/ 189 h 206"/>
                  <a:gd name="T48" fmla="*/ 163 w 218"/>
                  <a:gd name="T49" fmla="*/ 183 h 206"/>
                  <a:gd name="T50" fmla="*/ 156 w 218"/>
                  <a:gd name="T51" fmla="*/ 181 h 206"/>
                  <a:gd name="T52" fmla="*/ 149 w 218"/>
                  <a:gd name="T53" fmla="*/ 179 h 206"/>
                  <a:gd name="T54" fmla="*/ 144 w 218"/>
                  <a:gd name="T55" fmla="*/ 186 h 206"/>
                  <a:gd name="T56" fmla="*/ 138 w 218"/>
                  <a:gd name="T57" fmla="*/ 182 h 206"/>
                  <a:gd name="T58" fmla="*/ 133 w 218"/>
                  <a:gd name="T59" fmla="*/ 188 h 206"/>
                  <a:gd name="T60" fmla="*/ 127 w 218"/>
                  <a:gd name="T61" fmla="*/ 186 h 206"/>
                  <a:gd name="T62" fmla="*/ 125 w 218"/>
                  <a:gd name="T63" fmla="*/ 176 h 206"/>
                  <a:gd name="T64" fmla="*/ 90 w 218"/>
                  <a:gd name="T65" fmla="*/ 135 h 206"/>
                  <a:gd name="T66" fmla="*/ 86 w 218"/>
                  <a:gd name="T67" fmla="*/ 131 h 206"/>
                  <a:gd name="T68" fmla="*/ 80 w 218"/>
                  <a:gd name="T69" fmla="*/ 128 h 206"/>
                  <a:gd name="T70" fmla="*/ 71 w 218"/>
                  <a:gd name="T71" fmla="*/ 126 h 206"/>
                  <a:gd name="T72" fmla="*/ 71 w 218"/>
                  <a:gd name="T73" fmla="*/ 122 h 206"/>
                  <a:gd name="T74" fmla="*/ 67 w 218"/>
                  <a:gd name="T75" fmla="*/ 115 h 206"/>
                  <a:gd name="T76" fmla="*/ 66 w 218"/>
                  <a:gd name="T77" fmla="*/ 107 h 206"/>
                  <a:gd name="T78" fmla="*/ 66 w 218"/>
                  <a:gd name="T79" fmla="*/ 99 h 206"/>
                  <a:gd name="T80" fmla="*/ 62 w 218"/>
                  <a:gd name="T81" fmla="*/ 91 h 206"/>
                  <a:gd name="T82" fmla="*/ 56 w 218"/>
                  <a:gd name="T83" fmla="*/ 87 h 206"/>
                  <a:gd name="T84" fmla="*/ 49 w 218"/>
                  <a:gd name="T85" fmla="*/ 87 h 206"/>
                  <a:gd name="T86" fmla="*/ 43 w 218"/>
                  <a:gd name="T87" fmla="*/ 81 h 206"/>
                  <a:gd name="T88" fmla="*/ 36 w 218"/>
                  <a:gd name="T89" fmla="*/ 78 h 206"/>
                  <a:gd name="T90" fmla="*/ 37 w 218"/>
                  <a:gd name="T91" fmla="*/ 72 h 206"/>
                  <a:gd name="T92" fmla="*/ 38 w 218"/>
                  <a:gd name="T93" fmla="*/ 66 h 206"/>
                  <a:gd name="T94" fmla="*/ 33 w 218"/>
                  <a:gd name="T95" fmla="*/ 58 h 206"/>
                  <a:gd name="T96" fmla="*/ 22 w 218"/>
                  <a:gd name="T97" fmla="*/ 54 h 206"/>
                  <a:gd name="T98" fmla="*/ 9 w 218"/>
                  <a:gd name="T99" fmla="*/ 39 h 206"/>
                  <a:gd name="T100" fmla="*/ 1 w 218"/>
                  <a:gd name="T101" fmla="*/ 30 h 206"/>
                  <a:gd name="T102" fmla="*/ 2 w 218"/>
                  <a:gd name="T103" fmla="*/ 23 h 206"/>
                  <a:gd name="T104" fmla="*/ 12 w 218"/>
                  <a:gd name="T105" fmla="*/ 24 h 206"/>
                  <a:gd name="T106" fmla="*/ 20 w 218"/>
                  <a:gd name="T107" fmla="*/ 20 h 206"/>
                  <a:gd name="T108" fmla="*/ 27 w 218"/>
                  <a:gd name="T109" fmla="*/ 13 h 206"/>
                  <a:gd name="T110" fmla="*/ 29 w 218"/>
                  <a:gd name="T111" fmla="*/ 7 h 206"/>
                  <a:gd name="T112" fmla="*/ 38 w 218"/>
                  <a:gd name="T11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8" h="206">
                    <a:moveTo>
                      <a:pt x="43" y="3"/>
                    </a:moveTo>
                    <a:lnTo>
                      <a:pt x="43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50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7" y="7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78" y="7"/>
                    </a:lnTo>
                    <a:lnTo>
                      <a:pt x="83" y="7"/>
                    </a:lnTo>
                    <a:lnTo>
                      <a:pt x="88" y="7"/>
                    </a:lnTo>
                    <a:lnTo>
                      <a:pt x="89" y="7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9" y="10"/>
                    </a:lnTo>
                    <a:lnTo>
                      <a:pt x="89" y="11"/>
                    </a:lnTo>
                    <a:lnTo>
                      <a:pt x="88" y="12"/>
                    </a:lnTo>
                    <a:lnTo>
                      <a:pt x="87" y="12"/>
                    </a:lnTo>
                    <a:lnTo>
                      <a:pt x="87" y="13"/>
                    </a:lnTo>
                    <a:lnTo>
                      <a:pt x="86" y="14"/>
                    </a:lnTo>
                    <a:lnTo>
                      <a:pt x="86" y="15"/>
                    </a:lnTo>
                    <a:lnTo>
                      <a:pt x="86" y="16"/>
                    </a:lnTo>
                    <a:lnTo>
                      <a:pt x="86" y="18"/>
                    </a:lnTo>
                    <a:lnTo>
                      <a:pt x="86" y="19"/>
                    </a:lnTo>
                    <a:lnTo>
                      <a:pt x="87" y="19"/>
                    </a:lnTo>
                    <a:lnTo>
                      <a:pt x="88" y="20"/>
                    </a:lnTo>
                    <a:lnTo>
                      <a:pt x="88" y="21"/>
                    </a:lnTo>
                    <a:lnTo>
                      <a:pt x="89" y="21"/>
                    </a:lnTo>
                    <a:lnTo>
                      <a:pt x="90" y="21"/>
                    </a:lnTo>
                    <a:lnTo>
                      <a:pt x="91" y="21"/>
                    </a:lnTo>
                    <a:lnTo>
                      <a:pt x="92" y="21"/>
                    </a:lnTo>
                    <a:lnTo>
                      <a:pt x="92" y="20"/>
                    </a:lnTo>
                    <a:lnTo>
                      <a:pt x="93" y="21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5" y="22"/>
                    </a:lnTo>
                    <a:lnTo>
                      <a:pt x="95" y="23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7"/>
                    </a:lnTo>
                    <a:lnTo>
                      <a:pt x="98" y="27"/>
                    </a:lnTo>
                    <a:lnTo>
                      <a:pt x="98" y="28"/>
                    </a:lnTo>
                    <a:lnTo>
                      <a:pt x="99" y="29"/>
                    </a:lnTo>
                    <a:lnTo>
                      <a:pt x="99" y="30"/>
                    </a:lnTo>
                    <a:lnTo>
                      <a:pt x="99" y="31"/>
                    </a:lnTo>
                    <a:lnTo>
                      <a:pt x="100" y="32"/>
                    </a:lnTo>
                    <a:lnTo>
                      <a:pt x="101" y="32"/>
                    </a:lnTo>
                    <a:lnTo>
                      <a:pt x="101" y="33"/>
                    </a:lnTo>
                    <a:lnTo>
                      <a:pt x="103" y="35"/>
                    </a:lnTo>
                    <a:lnTo>
                      <a:pt x="103" y="36"/>
                    </a:lnTo>
                    <a:lnTo>
                      <a:pt x="103" y="37"/>
                    </a:lnTo>
                    <a:lnTo>
                      <a:pt x="104" y="37"/>
                    </a:lnTo>
                    <a:lnTo>
                      <a:pt x="104" y="38"/>
                    </a:lnTo>
                    <a:lnTo>
                      <a:pt x="104" y="39"/>
                    </a:lnTo>
                    <a:lnTo>
                      <a:pt x="104" y="40"/>
                    </a:lnTo>
                    <a:lnTo>
                      <a:pt x="105" y="40"/>
                    </a:lnTo>
                    <a:lnTo>
                      <a:pt x="107" y="42"/>
                    </a:lnTo>
                    <a:lnTo>
                      <a:pt x="108" y="42"/>
                    </a:lnTo>
                    <a:lnTo>
                      <a:pt x="113" y="45"/>
                    </a:lnTo>
                    <a:lnTo>
                      <a:pt x="114" y="45"/>
                    </a:lnTo>
                    <a:lnTo>
                      <a:pt x="115" y="46"/>
                    </a:lnTo>
                    <a:lnTo>
                      <a:pt x="116" y="47"/>
                    </a:lnTo>
                    <a:lnTo>
                      <a:pt x="121" y="49"/>
                    </a:lnTo>
                    <a:lnTo>
                      <a:pt x="123" y="50"/>
                    </a:lnTo>
                    <a:lnTo>
                      <a:pt x="124" y="50"/>
                    </a:lnTo>
                    <a:lnTo>
                      <a:pt x="125" y="52"/>
                    </a:lnTo>
                    <a:lnTo>
                      <a:pt x="126" y="52"/>
                    </a:lnTo>
                    <a:lnTo>
                      <a:pt x="148" y="62"/>
                    </a:lnTo>
                    <a:lnTo>
                      <a:pt x="150" y="65"/>
                    </a:lnTo>
                    <a:lnTo>
                      <a:pt x="164" y="79"/>
                    </a:lnTo>
                    <a:lnTo>
                      <a:pt x="185" y="100"/>
                    </a:lnTo>
                    <a:lnTo>
                      <a:pt x="195" y="109"/>
                    </a:lnTo>
                    <a:lnTo>
                      <a:pt x="213" y="129"/>
                    </a:lnTo>
                    <a:lnTo>
                      <a:pt x="218" y="131"/>
                    </a:lnTo>
                    <a:lnTo>
                      <a:pt x="218" y="145"/>
                    </a:lnTo>
                    <a:lnTo>
                      <a:pt x="218" y="148"/>
                    </a:lnTo>
                    <a:lnTo>
                      <a:pt x="218" y="149"/>
                    </a:lnTo>
                    <a:lnTo>
                      <a:pt x="218" y="150"/>
                    </a:lnTo>
                    <a:lnTo>
                      <a:pt x="218" y="152"/>
                    </a:lnTo>
                    <a:lnTo>
                      <a:pt x="218" y="155"/>
                    </a:lnTo>
                    <a:lnTo>
                      <a:pt x="218" y="156"/>
                    </a:lnTo>
                    <a:lnTo>
                      <a:pt x="218" y="158"/>
                    </a:lnTo>
                    <a:lnTo>
                      <a:pt x="218" y="159"/>
                    </a:lnTo>
                    <a:lnTo>
                      <a:pt x="218" y="164"/>
                    </a:lnTo>
                    <a:lnTo>
                      <a:pt x="218" y="168"/>
                    </a:lnTo>
                    <a:lnTo>
                      <a:pt x="218" y="169"/>
                    </a:lnTo>
                    <a:lnTo>
                      <a:pt x="218" y="171"/>
                    </a:lnTo>
                    <a:lnTo>
                      <a:pt x="218" y="172"/>
                    </a:lnTo>
                    <a:lnTo>
                      <a:pt x="217" y="172"/>
                    </a:lnTo>
                    <a:lnTo>
                      <a:pt x="217" y="173"/>
                    </a:lnTo>
                    <a:lnTo>
                      <a:pt x="216" y="173"/>
                    </a:lnTo>
                    <a:lnTo>
                      <a:pt x="215" y="173"/>
                    </a:lnTo>
                    <a:lnTo>
                      <a:pt x="215" y="174"/>
                    </a:lnTo>
                    <a:lnTo>
                      <a:pt x="213" y="174"/>
                    </a:lnTo>
                    <a:lnTo>
                      <a:pt x="213" y="175"/>
                    </a:lnTo>
                    <a:lnTo>
                      <a:pt x="212" y="174"/>
                    </a:lnTo>
                    <a:lnTo>
                      <a:pt x="212" y="175"/>
                    </a:lnTo>
                    <a:lnTo>
                      <a:pt x="211" y="175"/>
                    </a:lnTo>
                    <a:lnTo>
                      <a:pt x="210" y="175"/>
                    </a:lnTo>
                    <a:lnTo>
                      <a:pt x="209" y="175"/>
                    </a:lnTo>
                    <a:lnTo>
                      <a:pt x="208" y="175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6"/>
                    </a:lnTo>
                    <a:lnTo>
                      <a:pt x="203" y="176"/>
                    </a:lnTo>
                    <a:lnTo>
                      <a:pt x="203" y="177"/>
                    </a:lnTo>
                    <a:lnTo>
                      <a:pt x="203" y="179"/>
                    </a:lnTo>
                    <a:lnTo>
                      <a:pt x="202" y="179"/>
                    </a:lnTo>
                    <a:lnTo>
                      <a:pt x="202" y="180"/>
                    </a:lnTo>
                    <a:lnTo>
                      <a:pt x="201" y="180"/>
                    </a:lnTo>
                    <a:lnTo>
                      <a:pt x="201" y="181"/>
                    </a:lnTo>
                    <a:lnTo>
                      <a:pt x="200" y="181"/>
                    </a:lnTo>
                    <a:lnTo>
                      <a:pt x="201" y="182"/>
                    </a:lnTo>
                    <a:lnTo>
                      <a:pt x="201" y="183"/>
                    </a:lnTo>
                    <a:lnTo>
                      <a:pt x="200" y="183"/>
                    </a:lnTo>
                    <a:lnTo>
                      <a:pt x="201" y="184"/>
                    </a:lnTo>
                    <a:lnTo>
                      <a:pt x="202" y="184"/>
                    </a:lnTo>
                    <a:lnTo>
                      <a:pt x="202" y="185"/>
                    </a:lnTo>
                    <a:lnTo>
                      <a:pt x="202" y="186"/>
                    </a:lnTo>
                    <a:lnTo>
                      <a:pt x="202" y="186"/>
                    </a:lnTo>
                    <a:lnTo>
                      <a:pt x="201" y="188"/>
                    </a:lnTo>
                    <a:lnTo>
                      <a:pt x="201" y="186"/>
                    </a:lnTo>
                    <a:lnTo>
                      <a:pt x="200" y="186"/>
                    </a:lnTo>
                    <a:lnTo>
                      <a:pt x="199" y="186"/>
                    </a:lnTo>
                    <a:lnTo>
                      <a:pt x="199" y="186"/>
                    </a:lnTo>
                    <a:lnTo>
                      <a:pt x="198" y="186"/>
                    </a:lnTo>
                    <a:lnTo>
                      <a:pt x="198" y="185"/>
                    </a:lnTo>
                    <a:lnTo>
                      <a:pt x="196" y="184"/>
                    </a:lnTo>
                    <a:lnTo>
                      <a:pt x="196" y="183"/>
                    </a:lnTo>
                    <a:lnTo>
                      <a:pt x="195" y="183"/>
                    </a:lnTo>
                    <a:lnTo>
                      <a:pt x="194" y="183"/>
                    </a:lnTo>
                    <a:lnTo>
                      <a:pt x="193" y="183"/>
                    </a:lnTo>
                    <a:lnTo>
                      <a:pt x="193" y="182"/>
                    </a:lnTo>
                    <a:lnTo>
                      <a:pt x="192" y="182"/>
                    </a:lnTo>
                    <a:lnTo>
                      <a:pt x="192" y="181"/>
                    </a:lnTo>
                    <a:lnTo>
                      <a:pt x="191" y="181"/>
                    </a:lnTo>
                    <a:lnTo>
                      <a:pt x="191" y="180"/>
                    </a:lnTo>
                    <a:lnTo>
                      <a:pt x="190" y="180"/>
                    </a:lnTo>
                    <a:lnTo>
                      <a:pt x="189" y="179"/>
                    </a:lnTo>
                    <a:lnTo>
                      <a:pt x="187" y="179"/>
                    </a:lnTo>
                    <a:lnTo>
                      <a:pt x="187" y="177"/>
                    </a:lnTo>
                    <a:lnTo>
                      <a:pt x="186" y="177"/>
                    </a:lnTo>
                    <a:lnTo>
                      <a:pt x="185" y="177"/>
                    </a:lnTo>
                    <a:lnTo>
                      <a:pt x="184" y="177"/>
                    </a:lnTo>
                    <a:lnTo>
                      <a:pt x="184" y="179"/>
                    </a:lnTo>
                    <a:lnTo>
                      <a:pt x="185" y="179"/>
                    </a:lnTo>
                    <a:lnTo>
                      <a:pt x="186" y="180"/>
                    </a:lnTo>
                    <a:lnTo>
                      <a:pt x="187" y="181"/>
                    </a:lnTo>
                    <a:lnTo>
                      <a:pt x="187" y="182"/>
                    </a:lnTo>
                    <a:lnTo>
                      <a:pt x="189" y="182"/>
                    </a:lnTo>
                    <a:lnTo>
                      <a:pt x="189" y="183"/>
                    </a:lnTo>
                    <a:lnTo>
                      <a:pt x="189" y="184"/>
                    </a:lnTo>
                    <a:lnTo>
                      <a:pt x="190" y="185"/>
                    </a:lnTo>
                    <a:lnTo>
                      <a:pt x="190" y="186"/>
                    </a:lnTo>
                    <a:lnTo>
                      <a:pt x="191" y="186"/>
                    </a:lnTo>
                    <a:lnTo>
                      <a:pt x="191" y="188"/>
                    </a:lnTo>
                    <a:lnTo>
                      <a:pt x="192" y="188"/>
                    </a:lnTo>
                    <a:lnTo>
                      <a:pt x="192" y="189"/>
                    </a:lnTo>
                    <a:lnTo>
                      <a:pt x="193" y="190"/>
                    </a:lnTo>
                    <a:lnTo>
                      <a:pt x="193" y="191"/>
                    </a:lnTo>
                    <a:lnTo>
                      <a:pt x="193" y="192"/>
                    </a:lnTo>
                    <a:lnTo>
                      <a:pt x="193" y="193"/>
                    </a:lnTo>
                    <a:lnTo>
                      <a:pt x="194" y="193"/>
                    </a:lnTo>
                    <a:lnTo>
                      <a:pt x="194" y="194"/>
                    </a:lnTo>
                    <a:lnTo>
                      <a:pt x="194" y="196"/>
                    </a:lnTo>
                    <a:lnTo>
                      <a:pt x="194" y="197"/>
                    </a:lnTo>
                    <a:lnTo>
                      <a:pt x="195" y="197"/>
                    </a:lnTo>
                    <a:lnTo>
                      <a:pt x="195" y="198"/>
                    </a:lnTo>
                    <a:lnTo>
                      <a:pt x="195" y="199"/>
                    </a:lnTo>
                    <a:lnTo>
                      <a:pt x="195" y="200"/>
                    </a:lnTo>
                    <a:lnTo>
                      <a:pt x="195" y="201"/>
                    </a:lnTo>
                    <a:lnTo>
                      <a:pt x="195" y="202"/>
                    </a:lnTo>
                    <a:lnTo>
                      <a:pt x="195" y="203"/>
                    </a:lnTo>
                    <a:lnTo>
                      <a:pt x="195" y="205"/>
                    </a:lnTo>
                    <a:lnTo>
                      <a:pt x="194" y="205"/>
                    </a:lnTo>
                    <a:lnTo>
                      <a:pt x="194" y="206"/>
                    </a:lnTo>
                    <a:lnTo>
                      <a:pt x="193" y="206"/>
                    </a:lnTo>
                    <a:lnTo>
                      <a:pt x="192" y="206"/>
                    </a:lnTo>
                    <a:lnTo>
                      <a:pt x="192" y="205"/>
                    </a:lnTo>
                    <a:lnTo>
                      <a:pt x="191" y="205"/>
                    </a:lnTo>
                    <a:lnTo>
                      <a:pt x="190" y="205"/>
                    </a:lnTo>
                    <a:lnTo>
                      <a:pt x="189" y="205"/>
                    </a:lnTo>
                    <a:lnTo>
                      <a:pt x="187" y="206"/>
                    </a:lnTo>
                    <a:lnTo>
                      <a:pt x="186" y="206"/>
                    </a:lnTo>
                    <a:lnTo>
                      <a:pt x="185" y="206"/>
                    </a:lnTo>
                    <a:lnTo>
                      <a:pt x="183" y="205"/>
                    </a:lnTo>
                    <a:lnTo>
                      <a:pt x="183" y="203"/>
                    </a:lnTo>
                    <a:lnTo>
                      <a:pt x="182" y="202"/>
                    </a:lnTo>
                    <a:lnTo>
                      <a:pt x="182" y="201"/>
                    </a:lnTo>
                    <a:lnTo>
                      <a:pt x="181" y="200"/>
                    </a:lnTo>
                    <a:lnTo>
                      <a:pt x="180" y="200"/>
                    </a:lnTo>
                    <a:lnTo>
                      <a:pt x="180" y="199"/>
                    </a:lnTo>
                    <a:lnTo>
                      <a:pt x="178" y="198"/>
                    </a:lnTo>
                    <a:lnTo>
                      <a:pt x="177" y="198"/>
                    </a:lnTo>
                    <a:lnTo>
                      <a:pt x="177" y="197"/>
                    </a:lnTo>
                    <a:lnTo>
                      <a:pt x="176" y="197"/>
                    </a:lnTo>
                    <a:lnTo>
                      <a:pt x="176" y="196"/>
                    </a:lnTo>
                    <a:lnTo>
                      <a:pt x="175" y="194"/>
                    </a:lnTo>
                    <a:lnTo>
                      <a:pt x="174" y="193"/>
                    </a:lnTo>
                    <a:lnTo>
                      <a:pt x="174" y="192"/>
                    </a:lnTo>
                    <a:lnTo>
                      <a:pt x="173" y="191"/>
                    </a:lnTo>
                    <a:lnTo>
                      <a:pt x="172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69" y="190"/>
                    </a:lnTo>
                    <a:lnTo>
                      <a:pt x="168" y="190"/>
                    </a:lnTo>
                    <a:lnTo>
                      <a:pt x="169" y="189"/>
                    </a:lnTo>
                    <a:lnTo>
                      <a:pt x="168" y="189"/>
                    </a:lnTo>
                    <a:lnTo>
                      <a:pt x="168" y="188"/>
                    </a:lnTo>
                    <a:lnTo>
                      <a:pt x="167" y="186"/>
                    </a:lnTo>
                    <a:lnTo>
                      <a:pt x="167" y="186"/>
                    </a:lnTo>
                    <a:lnTo>
                      <a:pt x="166" y="185"/>
                    </a:lnTo>
                    <a:lnTo>
                      <a:pt x="165" y="184"/>
                    </a:lnTo>
                    <a:lnTo>
                      <a:pt x="164" y="184"/>
                    </a:lnTo>
                    <a:lnTo>
                      <a:pt x="164" y="183"/>
                    </a:lnTo>
                    <a:lnTo>
                      <a:pt x="163" y="183"/>
                    </a:lnTo>
                    <a:lnTo>
                      <a:pt x="163" y="182"/>
                    </a:lnTo>
                    <a:lnTo>
                      <a:pt x="161" y="182"/>
                    </a:lnTo>
                    <a:lnTo>
                      <a:pt x="160" y="182"/>
                    </a:lnTo>
                    <a:lnTo>
                      <a:pt x="160" y="181"/>
                    </a:lnTo>
                    <a:lnTo>
                      <a:pt x="159" y="181"/>
                    </a:lnTo>
                    <a:lnTo>
                      <a:pt x="158" y="182"/>
                    </a:lnTo>
                    <a:lnTo>
                      <a:pt x="157" y="182"/>
                    </a:lnTo>
                    <a:lnTo>
                      <a:pt x="156" y="182"/>
                    </a:lnTo>
                    <a:lnTo>
                      <a:pt x="156" y="181"/>
                    </a:lnTo>
                    <a:lnTo>
                      <a:pt x="155" y="180"/>
                    </a:lnTo>
                    <a:lnTo>
                      <a:pt x="153" y="180"/>
                    </a:lnTo>
                    <a:lnTo>
                      <a:pt x="153" y="179"/>
                    </a:lnTo>
                    <a:lnTo>
                      <a:pt x="152" y="179"/>
                    </a:lnTo>
                    <a:lnTo>
                      <a:pt x="152" y="177"/>
                    </a:lnTo>
                    <a:lnTo>
                      <a:pt x="151" y="177"/>
                    </a:lnTo>
                    <a:lnTo>
                      <a:pt x="150" y="177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80"/>
                    </a:lnTo>
                    <a:lnTo>
                      <a:pt x="149" y="180"/>
                    </a:lnTo>
                    <a:lnTo>
                      <a:pt x="148" y="180"/>
                    </a:lnTo>
                    <a:lnTo>
                      <a:pt x="148" y="182"/>
                    </a:lnTo>
                    <a:lnTo>
                      <a:pt x="148" y="183"/>
                    </a:lnTo>
                    <a:lnTo>
                      <a:pt x="147" y="184"/>
                    </a:lnTo>
                    <a:lnTo>
                      <a:pt x="147" y="185"/>
                    </a:lnTo>
                    <a:lnTo>
                      <a:pt x="146" y="185"/>
                    </a:lnTo>
                    <a:lnTo>
                      <a:pt x="144" y="186"/>
                    </a:lnTo>
                    <a:lnTo>
                      <a:pt x="143" y="186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1" y="185"/>
                    </a:lnTo>
                    <a:lnTo>
                      <a:pt x="141" y="184"/>
                    </a:lnTo>
                    <a:lnTo>
                      <a:pt x="141" y="183"/>
                    </a:lnTo>
                    <a:lnTo>
                      <a:pt x="140" y="183"/>
                    </a:lnTo>
                    <a:lnTo>
                      <a:pt x="139" y="182"/>
                    </a:lnTo>
                    <a:lnTo>
                      <a:pt x="138" y="182"/>
                    </a:lnTo>
                    <a:lnTo>
                      <a:pt x="136" y="182"/>
                    </a:lnTo>
                    <a:lnTo>
                      <a:pt x="136" y="183"/>
                    </a:lnTo>
                    <a:lnTo>
                      <a:pt x="136" y="184"/>
                    </a:lnTo>
                    <a:lnTo>
                      <a:pt x="136" y="185"/>
                    </a:lnTo>
                    <a:lnTo>
                      <a:pt x="136" y="186"/>
                    </a:lnTo>
                    <a:lnTo>
                      <a:pt x="135" y="186"/>
                    </a:lnTo>
                    <a:lnTo>
                      <a:pt x="134" y="186"/>
                    </a:lnTo>
                    <a:lnTo>
                      <a:pt x="133" y="186"/>
                    </a:lnTo>
                    <a:lnTo>
                      <a:pt x="133" y="188"/>
                    </a:lnTo>
                    <a:lnTo>
                      <a:pt x="131" y="189"/>
                    </a:lnTo>
                    <a:lnTo>
                      <a:pt x="131" y="188"/>
                    </a:lnTo>
                    <a:lnTo>
                      <a:pt x="130" y="189"/>
                    </a:lnTo>
                    <a:lnTo>
                      <a:pt x="130" y="190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89"/>
                    </a:lnTo>
                    <a:lnTo>
                      <a:pt x="127" y="188"/>
                    </a:lnTo>
                    <a:lnTo>
                      <a:pt x="127" y="186"/>
                    </a:lnTo>
                    <a:lnTo>
                      <a:pt x="129" y="186"/>
                    </a:lnTo>
                    <a:lnTo>
                      <a:pt x="127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5" y="186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5" y="177"/>
                    </a:lnTo>
                    <a:lnTo>
                      <a:pt x="125" y="176"/>
                    </a:lnTo>
                    <a:lnTo>
                      <a:pt x="125" y="174"/>
                    </a:lnTo>
                    <a:lnTo>
                      <a:pt x="109" y="158"/>
                    </a:lnTo>
                    <a:lnTo>
                      <a:pt x="103" y="151"/>
                    </a:lnTo>
                    <a:lnTo>
                      <a:pt x="93" y="140"/>
                    </a:lnTo>
                    <a:lnTo>
                      <a:pt x="92" y="139"/>
                    </a:lnTo>
                    <a:lnTo>
                      <a:pt x="92" y="138"/>
                    </a:lnTo>
                    <a:lnTo>
                      <a:pt x="91" y="137"/>
                    </a:lnTo>
                    <a:lnTo>
                      <a:pt x="90" y="137"/>
                    </a:lnTo>
                    <a:lnTo>
                      <a:pt x="90" y="135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7" y="134"/>
                    </a:lnTo>
                    <a:lnTo>
                      <a:pt x="87" y="133"/>
                    </a:lnTo>
                    <a:lnTo>
                      <a:pt x="86" y="133"/>
                    </a:lnTo>
                    <a:lnTo>
                      <a:pt x="87" y="132"/>
                    </a:lnTo>
                    <a:lnTo>
                      <a:pt x="87" y="132"/>
                    </a:lnTo>
                    <a:lnTo>
                      <a:pt x="86" y="132"/>
                    </a:lnTo>
                    <a:lnTo>
                      <a:pt x="86" y="131"/>
                    </a:lnTo>
                    <a:lnTo>
                      <a:pt x="86" y="130"/>
                    </a:lnTo>
                    <a:lnTo>
                      <a:pt x="86" y="129"/>
                    </a:lnTo>
                    <a:lnTo>
                      <a:pt x="84" y="129"/>
                    </a:lnTo>
                    <a:lnTo>
                      <a:pt x="84" y="128"/>
                    </a:lnTo>
                    <a:lnTo>
                      <a:pt x="83" y="126"/>
                    </a:lnTo>
                    <a:lnTo>
                      <a:pt x="82" y="126"/>
                    </a:lnTo>
                    <a:lnTo>
                      <a:pt x="81" y="126"/>
                    </a:lnTo>
                    <a:lnTo>
                      <a:pt x="80" y="126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6" y="128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4" y="126"/>
                    </a:lnTo>
                    <a:lnTo>
                      <a:pt x="73" y="126"/>
                    </a:lnTo>
                    <a:lnTo>
                      <a:pt x="72" y="126"/>
                    </a:lnTo>
                    <a:lnTo>
                      <a:pt x="71" y="126"/>
                    </a:lnTo>
                    <a:lnTo>
                      <a:pt x="71" y="128"/>
                    </a:lnTo>
                    <a:lnTo>
                      <a:pt x="70" y="128"/>
                    </a:lnTo>
                    <a:lnTo>
                      <a:pt x="69" y="128"/>
                    </a:lnTo>
                    <a:lnTo>
                      <a:pt x="69" y="126"/>
                    </a:lnTo>
                    <a:lnTo>
                      <a:pt x="69" y="125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0" y="123"/>
                    </a:lnTo>
                    <a:lnTo>
                      <a:pt x="71" y="122"/>
                    </a:lnTo>
                    <a:lnTo>
                      <a:pt x="72" y="121"/>
                    </a:lnTo>
                    <a:lnTo>
                      <a:pt x="72" y="120"/>
                    </a:lnTo>
                    <a:lnTo>
                      <a:pt x="71" y="118"/>
                    </a:lnTo>
                    <a:lnTo>
                      <a:pt x="71" y="117"/>
                    </a:lnTo>
                    <a:lnTo>
                      <a:pt x="70" y="117"/>
                    </a:lnTo>
                    <a:lnTo>
                      <a:pt x="70" y="116"/>
                    </a:lnTo>
                    <a:lnTo>
                      <a:pt x="69" y="116"/>
                    </a:lnTo>
                    <a:lnTo>
                      <a:pt x="69" y="115"/>
                    </a:lnTo>
                    <a:lnTo>
                      <a:pt x="67" y="115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5" y="113"/>
                    </a:lnTo>
                    <a:lnTo>
                      <a:pt x="65" y="112"/>
                    </a:lnTo>
                    <a:lnTo>
                      <a:pt x="65" y="110"/>
                    </a:lnTo>
                    <a:lnTo>
                      <a:pt x="65" y="109"/>
                    </a:lnTo>
                    <a:lnTo>
                      <a:pt x="65" y="108"/>
                    </a:lnTo>
                    <a:lnTo>
                      <a:pt x="65" y="107"/>
                    </a:lnTo>
                    <a:lnTo>
                      <a:pt x="66" y="107"/>
                    </a:lnTo>
                    <a:lnTo>
                      <a:pt x="66" y="106"/>
                    </a:lnTo>
                    <a:lnTo>
                      <a:pt x="66" y="105"/>
                    </a:lnTo>
                    <a:lnTo>
                      <a:pt x="66" y="105"/>
                    </a:lnTo>
                    <a:lnTo>
                      <a:pt x="66" y="104"/>
                    </a:lnTo>
                    <a:lnTo>
                      <a:pt x="66" y="103"/>
                    </a:lnTo>
                    <a:lnTo>
                      <a:pt x="66" y="101"/>
                    </a:lnTo>
                    <a:lnTo>
                      <a:pt x="66" y="101"/>
                    </a:lnTo>
                    <a:lnTo>
                      <a:pt x="66" y="100"/>
                    </a:lnTo>
                    <a:lnTo>
                      <a:pt x="66" y="99"/>
                    </a:lnTo>
                    <a:lnTo>
                      <a:pt x="66" y="98"/>
                    </a:lnTo>
                    <a:lnTo>
                      <a:pt x="66" y="97"/>
                    </a:lnTo>
                    <a:lnTo>
                      <a:pt x="65" y="97"/>
                    </a:lnTo>
                    <a:lnTo>
                      <a:pt x="64" y="96"/>
                    </a:lnTo>
                    <a:lnTo>
                      <a:pt x="64" y="95"/>
                    </a:lnTo>
                    <a:lnTo>
                      <a:pt x="63" y="93"/>
                    </a:lnTo>
                    <a:lnTo>
                      <a:pt x="63" y="92"/>
                    </a:lnTo>
                    <a:lnTo>
                      <a:pt x="63" y="91"/>
                    </a:lnTo>
                    <a:lnTo>
                      <a:pt x="62" y="91"/>
                    </a:lnTo>
                    <a:lnTo>
                      <a:pt x="62" y="90"/>
                    </a:lnTo>
                    <a:lnTo>
                      <a:pt x="61" y="90"/>
                    </a:lnTo>
                    <a:lnTo>
                      <a:pt x="61" y="89"/>
                    </a:lnTo>
                    <a:lnTo>
                      <a:pt x="60" y="89"/>
                    </a:lnTo>
                    <a:lnTo>
                      <a:pt x="60" y="88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7" y="87"/>
                    </a:lnTo>
                    <a:lnTo>
                      <a:pt x="56" y="87"/>
                    </a:lnTo>
                    <a:lnTo>
                      <a:pt x="56" y="88"/>
                    </a:lnTo>
                    <a:lnTo>
                      <a:pt x="55" y="88"/>
                    </a:lnTo>
                    <a:lnTo>
                      <a:pt x="54" y="88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2" y="88"/>
                    </a:lnTo>
                    <a:lnTo>
                      <a:pt x="52" y="87"/>
                    </a:lnTo>
                    <a:lnTo>
                      <a:pt x="50" y="87"/>
                    </a:lnTo>
                    <a:lnTo>
                      <a:pt x="49" y="87"/>
                    </a:lnTo>
                    <a:lnTo>
                      <a:pt x="48" y="87"/>
                    </a:lnTo>
                    <a:lnTo>
                      <a:pt x="48" y="86"/>
                    </a:lnTo>
                    <a:lnTo>
                      <a:pt x="48" y="84"/>
                    </a:lnTo>
                    <a:lnTo>
                      <a:pt x="47" y="83"/>
                    </a:lnTo>
                    <a:lnTo>
                      <a:pt x="47" y="82"/>
                    </a:lnTo>
                    <a:lnTo>
                      <a:pt x="46" y="82"/>
                    </a:lnTo>
                    <a:lnTo>
                      <a:pt x="45" y="82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41" y="82"/>
                    </a:lnTo>
                    <a:lnTo>
                      <a:pt x="40" y="82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9" y="80"/>
                    </a:lnTo>
                    <a:lnTo>
                      <a:pt x="38" y="79"/>
                    </a:lnTo>
                    <a:lnTo>
                      <a:pt x="37" y="79"/>
                    </a:lnTo>
                    <a:lnTo>
                      <a:pt x="36" y="79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5" y="76"/>
                    </a:lnTo>
                    <a:lnTo>
                      <a:pt x="35" y="75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8" y="71"/>
                    </a:lnTo>
                    <a:lnTo>
                      <a:pt x="39" y="71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8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7" y="64"/>
                    </a:lnTo>
                    <a:lnTo>
                      <a:pt x="36" y="64"/>
                    </a:lnTo>
                    <a:lnTo>
                      <a:pt x="36" y="63"/>
                    </a:lnTo>
                    <a:lnTo>
                      <a:pt x="35" y="63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3" y="58"/>
                    </a:lnTo>
                    <a:lnTo>
                      <a:pt x="32" y="58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8" y="59"/>
                    </a:lnTo>
                    <a:lnTo>
                      <a:pt x="27" y="58"/>
                    </a:lnTo>
                    <a:lnTo>
                      <a:pt x="26" y="57"/>
                    </a:lnTo>
                    <a:lnTo>
                      <a:pt x="22" y="54"/>
                    </a:lnTo>
                    <a:lnTo>
                      <a:pt x="19" y="52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2" y="44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4" y="37"/>
                    </a:lnTo>
                    <a:lnTo>
                      <a:pt x="3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22" y="16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7" y="2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7" name="Freeform 113"/>
              <p:cNvSpPr>
                <a:spLocks/>
              </p:cNvSpPr>
              <p:nvPr/>
            </p:nvSpPr>
            <p:spPr bwMode="auto">
              <a:xfrm>
                <a:off x="3009900" y="3619500"/>
                <a:ext cx="617538" cy="365125"/>
              </a:xfrm>
              <a:custGeom>
                <a:avLst/>
                <a:gdLst>
                  <a:gd name="T0" fmla="*/ 84 w 389"/>
                  <a:gd name="T1" fmla="*/ 0 h 230"/>
                  <a:gd name="T2" fmla="*/ 106 w 389"/>
                  <a:gd name="T3" fmla="*/ 1 h 230"/>
                  <a:gd name="T4" fmla="*/ 122 w 389"/>
                  <a:gd name="T5" fmla="*/ 1 h 230"/>
                  <a:gd name="T6" fmla="*/ 142 w 389"/>
                  <a:gd name="T7" fmla="*/ 1 h 230"/>
                  <a:gd name="T8" fmla="*/ 163 w 389"/>
                  <a:gd name="T9" fmla="*/ 1 h 230"/>
                  <a:gd name="T10" fmla="*/ 240 w 389"/>
                  <a:gd name="T11" fmla="*/ 45 h 230"/>
                  <a:gd name="T12" fmla="*/ 279 w 389"/>
                  <a:gd name="T13" fmla="*/ 92 h 230"/>
                  <a:gd name="T14" fmla="*/ 387 w 389"/>
                  <a:gd name="T15" fmla="*/ 179 h 230"/>
                  <a:gd name="T16" fmla="*/ 371 w 389"/>
                  <a:gd name="T17" fmla="*/ 226 h 230"/>
                  <a:gd name="T18" fmla="*/ 360 w 389"/>
                  <a:gd name="T19" fmla="*/ 216 h 230"/>
                  <a:gd name="T20" fmla="*/ 351 w 389"/>
                  <a:gd name="T21" fmla="*/ 211 h 230"/>
                  <a:gd name="T22" fmla="*/ 337 w 389"/>
                  <a:gd name="T23" fmla="*/ 210 h 230"/>
                  <a:gd name="T24" fmla="*/ 325 w 389"/>
                  <a:gd name="T25" fmla="*/ 206 h 230"/>
                  <a:gd name="T26" fmla="*/ 312 w 389"/>
                  <a:gd name="T27" fmla="*/ 199 h 230"/>
                  <a:gd name="T28" fmla="*/ 303 w 389"/>
                  <a:gd name="T29" fmla="*/ 193 h 230"/>
                  <a:gd name="T30" fmla="*/ 295 w 389"/>
                  <a:gd name="T31" fmla="*/ 188 h 230"/>
                  <a:gd name="T32" fmla="*/ 286 w 389"/>
                  <a:gd name="T33" fmla="*/ 189 h 230"/>
                  <a:gd name="T34" fmla="*/ 277 w 389"/>
                  <a:gd name="T35" fmla="*/ 183 h 230"/>
                  <a:gd name="T36" fmla="*/ 267 w 389"/>
                  <a:gd name="T37" fmla="*/ 178 h 230"/>
                  <a:gd name="T38" fmla="*/ 259 w 389"/>
                  <a:gd name="T39" fmla="*/ 175 h 230"/>
                  <a:gd name="T40" fmla="*/ 250 w 389"/>
                  <a:gd name="T41" fmla="*/ 178 h 230"/>
                  <a:gd name="T42" fmla="*/ 245 w 389"/>
                  <a:gd name="T43" fmla="*/ 184 h 230"/>
                  <a:gd name="T44" fmla="*/ 241 w 389"/>
                  <a:gd name="T45" fmla="*/ 194 h 230"/>
                  <a:gd name="T46" fmla="*/ 230 w 389"/>
                  <a:gd name="T47" fmla="*/ 197 h 230"/>
                  <a:gd name="T48" fmla="*/ 222 w 389"/>
                  <a:gd name="T49" fmla="*/ 201 h 230"/>
                  <a:gd name="T50" fmla="*/ 213 w 389"/>
                  <a:gd name="T51" fmla="*/ 199 h 230"/>
                  <a:gd name="T52" fmla="*/ 215 w 389"/>
                  <a:gd name="T53" fmla="*/ 208 h 230"/>
                  <a:gd name="T54" fmla="*/ 219 w 389"/>
                  <a:gd name="T55" fmla="*/ 218 h 230"/>
                  <a:gd name="T56" fmla="*/ 213 w 389"/>
                  <a:gd name="T57" fmla="*/ 222 h 230"/>
                  <a:gd name="T58" fmla="*/ 202 w 389"/>
                  <a:gd name="T59" fmla="*/ 214 h 230"/>
                  <a:gd name="T60" fmla="*/ 190 w 389"/>
                  <a:gd name="T61" fmla="*/ 204 h 230"/>
                  <a:gd name="T62" fmla="*/ 170 w 389"/>
                  <a:gd name="T63" fmla="*/ 208 h 230"/>
                  <a:gd name="T64" fmla="*/ 156 w 389"/>
                  <a:gd name="T65" fmla="*/ 212 h 230"/>
                  <a:gd name="T66" fmla="*/ 145 w 389"/>
                  <a:gd name="T67" fmla="*/ 209 h 230"/>
                  <a:gd name="T68" fmla="*/ 148 w 389"/>
                  <a:gd name="T69" fmla="*/ 192 h 230"/>
                  <a:gd name="T70" fmla="*/ 148 w 389"/>
                  <a:gd name="T71" fmla="*/ 176 h 230"/>
                  <a:gd name="T72" fmla="*/ 141 w 389"/>
                  <a:gd name="T73" fmla="*/ 165 h 230"/>
                  <a:gd name="T74" fmla="*/ 129 w 389"/>
                  <a:gd name="T75" fmla="*/ 159 h 230"/>
                  <a:gd name="T76" fmla="*/ 120 w 389"/>
                  <a:gd name="T77" fmla="*/ 162 h 230"/>
                  <a:gd name="T78" fmla="*/ 108 w 389"/>
                  <a:gd name="T79" fmla="*/ 153 h 230"/>
                  <a:gd name="T80" fmla="*/ 98 w 389"/>
                  <a:gd name="T81" fmla="*/ 146 h 230"/>
                  <a:gd name="T82" fmla="*/ 94 w 389"/>
                  <a:gd name="T83" fmla="*/ 136 h 230"/>
                  <a:gd name="T84" fmla="*/ 98 w 389"/>
                  <a:gd name="T85" fmla="*/ 123 h 230"/>
                  <a:gd name="T86" fmla="*/ 102 w 389"/>
                  <a:gd name="T87" fmla="*/ 111 h 230"/>
                  <a:gd name="T88" fmla="*/ 102 w 389"/>
                  <a:gd name="T89" fmla="*/ 121 h 230"/>
                  <a:gd name="T90" fmla="*/ 104 w 389"/>
                  <a:gd name="T91" fmla="*/ 116 h 230"/>
                  <a:gd name="T92" fmla="*/ 99 w 389"/>
                  <a:gd name="T93" fmla="*/ 104 h 230"/>
                  <a:gd name="T94" fmla="*/ 94 w 389"/>
                  <a:gd name="T95" fmla="*/ 92 h 230"/>
                  <a:gd name="T96" fmla="*/ 82 w 389"/>
                  <a:gd name="T97" fmla="*/ 89 h 230"/>
                  <a:gd name="T98" fmla="*/ 70 w 389"/>
                  <a:gd name="T99" fmla="*/ 84 h 230"/>
                  <a:gd name="T100" fmla="*/ 62 w 389"/>
                  <a:gd name="T101" fmla="*/ 76 h 230"/>
                  <a:gd name="T102" fmla="*/ 54 w 389"/>
                  <a:gd name="T103" fmla="*/ 67 h 230"/>
                  <a:gd name="T104" fmla="*/ 46 w 389"/>
                  <a:gd name="T105" fmla="*/ 53 h 230"/>
                  <a:gd name="T106" fmla="*/ 37 w 389"/>
                  <a:gd name="T107" fmla="*/ 41 h 230"/>
                  <a:gd name="T108" fmla="*/ 28 w 389"/>
                  <a:gd name="T109" fmla="*/ 40 h 230"/>
                  <a:gd name="T110" fmla="*/ 16 w 389"/>
                  <a:gd name="T111" fmla="*/ 34 h 230"/>
                  <a:gd name="T112" fmla="*/ 9 w 389"/>
                  <a:gd name="T113" fmla="*/ 24 h 230"/>
                  <a:gd name="T114" fmla="*/ 5 w 389"/>
                  <a:gd name="T115" fmla="*/ 11 h 230"/>
                  <a:gd name="T116" fmla="*/ 0 w 389"/>
                  <a:gd name="T117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89" h="230">
                    <a:moveTo>
                      <a:pt x="21" y="0"/>
                    </a:moveTo>
                    <a:lnTo>
                      <a:pt x="27" y="0"/>
                    </a:lnTo>
                    <a:lnTo>
                      <a:pt x="31" y="0"/>
                    </a:lnTo>
                    <a:lnTo>
                      <a:pt x="50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5" y="1"/>
                    </a:lnTo>
                    <a:lnTo>
                      <a:pt x="97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0" y="1"/>
                    </a:lnTo>
                    <a:lnTo>
                      <a:pt x="132" y="1"/>
                    </a:lnTo>
                    <a:lnTo>
                      <a:pt x="134" y="1"/>
                    </a:lnTo>
                    <a:lnTo>
                      <a:pt x="136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42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9" y="1"/>
                    </a:lnTo>
                    <a:lnTo>
                      <a:pt x="151" y="1"/>
                    </a:lnTo>
                    <a:lnTo>
                      <a:pt x="153" y="1"/>
                    </a:lnTo>
                    <a:lnTo>
                      <a:pt x="155" y="1"/>
                    </a:lnTo>
                    <a:lnTo>
                      <a:pt x="156" y="1"/>
                    </a:lnTo>
                    <a:lnTo>
                      <a:pt x="157" y="1"/>
                    </a:lnTo>
                    <a:lnTo>
                      <a:pt x="158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6" y="1"/>
                    </a:lnTo>
                    <a:lnTo>
                      <a:pt x="167" y="1"/>
                    </a:lnTo>
                    <a:lnTo>
                      <a:pt x="170" y="1"/>
                    </a:lnTo>
                    <a:lnTo>
                      <a:pt x="172" y="1"/>
                    </a:lnTo>
                    <a:lnTo>
                      <a:pt x="175" y="1"/>
                    </a:lnTo>
                    <a:lnTo>
                      <a:pt x="211" y="1"/>
                    </a:lnTo>
                    <a:lnTo>
                      <a:pt x="235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0" y="5"/>
                    </a:lnTo>
                    <a:lnTo>
                      <a:pt x="240" y="17"/>
                    </a:lnTo>
                    <a:lnTo>
                      <a:pt x="240" y="18"/>
                    </a:lnTo>
                    <a:lnTo>
                      <a:pt x="240" y="45"/>
                    </a:lnTo>
                    <a:lnTo>
                      <a:pt x="261" y="47"/>
                    </a:lnTo>
                    <a:lnTo>
                      <a:pt x="261" y="68"/>
                    </a:lnTo>
                    <a:lnTo>
                      <a:pt x="266" y="68"/>
                    </a:lnTo>
                    <a:lnTo>
                      <a:pt x="266" y="72"/>
                    </a:lnTo>
                    <a:lnTo>
                      <a:pt x="269" y="73"/>
                    </a:lnTo>
                    <a:lnTo>
                      <a:pt x="269" y="76"/>
                    </a:lnTo>
                    <a:lnTo>
                      <a:pt x="273" y="76"/>
                    </a:lnTo>
                    <a:lnTo>
                      <a:pt x="273" y="79"/>
                    </a:lnTo>
                    <a:lnTo>
                      <a:pt x="277" y="79"/>
                    </a:lnTo>
                    <a:lnTo>
                      <a:pt x="277" y="84"/>
                    </a:lnTo>
                    <a:lnTo>
                      <a:pt x="279" y="84"/>
                    </a:lnTo>
                    <a:lnTo>
                      <a:pt x="279" y="91"/>
                    </a:lnTo>
                    <a:lnTo>
                      <a:pt x="279" y="92"/>
                    </a:lnTo>
                    <a:lnTo>
                      <a:pt x="299" y="92"/>
                    </a:lnTo>
                    <a:lnTo>
                      <a:pt x="304" y="92"/>
                    </a:lnTo>
                    <a:lnTo>
                      <a:pt x="304" y="115"/>
                    </a:lnTo>
                    <a:lnTo>
                      <a:pt x="315" y="115"/>
                    </a:lnTo>
                    <a:lnTo>
                      <a:pt x="318" y="115"/>
                    </a:lnTo>
                    <a:lnTo>
                      <a:pt x="319" y="115"/>
                    </a:lnTo>
                    <a:lnTo>
                      <a:pt x="319" y="116"/>
                    </a:lnTo>
                    <a:lnTo>
                      <a:pt x="319" y="136"/>
                    </a:lnTo>
                    <a:lnTo>
                      <a:pt x="350" y="137"/>
                    </a:lnTo>
                    <a:lnTo>
                      <a:pt x="350" y="159"/>
                    </a:lnTo>
                    <a:lnTo>
                      <a:pt x="373" y="158"/>
                    </a:lnTo>
                    <a:lnTo>
                      <a:pt x="371" y="180"/>
                    </a:lnTo>
                    <a:lnTo>
                      <a:pt x="387" y="179"/>
                    </a:lnTo>
                    <a:lnTo>
                      <a:pt x="387" y="184"/>
                    </a:lnTo>
                    <a:lnTo>
                      <a:pt x="389" y="184"/>
                    </a:lnTo>
                    <a:lnTo>
                      <a:pt x="389" y="219"/>
                    </a:lnTo>
                    <a:lnTo>
                      <a:pt x="389" y="229"/>
                    </a:lnTo>
                    <a:lnTo>
                      <a:pt x="387" y="229"/>
                    </a:lnTo>
                    <a:lnTo>
                      <a:pt x="387" y="230"/>
                    </a:lnTo>
                    <a:lnTo>
                      <a:pt x="384" y="230"/>
                    </a:lnTo>
                    <a:lnTo>
                      <a:pt x="377" y="229"/>
                    </a:lnTo>
                    <a:lnTo>
                      <a:pt x="376" y="228"/>
                    </a:lnTo>
                    <a:lnTo>
                      <a:pt x="375" y="228"/>
                    </a:lnTo>
                    <a:lnTo>
                      <a:pt x="373" y="227"/>
                    </a:lnTo>
                    <a:lnTo>
                      <a:pt x="372" y="227"/>
                    </a:lnTo>
                    <a:lnTo>
                      <a:pt x="371" y="226"/>
                    </a:lnTo>
                    <a:lnTo>
                      <a:pt x="370" y="225"/>
                    </a:lnTo>
                    <a:lnTo>
                      <a:pt x="369" y="225"/>
                    </a:lnTo>
                    <a:lnTo>
                      <a:pt x="369" y="223"/>
                    </a:lnTo>
                    <a:lnTo>
                      <a:pt x="368" y="223"/>
                    </a:lnTo>
                    <a:lnTo>
                      <a:pt x="367" y="222"/>
                    </a:lnTo>
                    <a:lnTo>
                      <a:pt x="365" y="222"/>
                    </a:lnTo>
                    <a:lnTo>
                      <a:pt x="365" y="221"/>
                    </a:lnTo>
                    <a:lnTo>
                      <a:pt x="364" y="220"/>
                    </a:lnTo>
                    <a:lnTo>
                      <a:pt x="363" y="219"/>
                    </a:lnTo>
                    <a:lnTo>
                      <a:pt x="362" y="218"/>
                    </a:lnTo>
                    <a:lnTo>
                      <a:pt x="361" y="217"/>
                    </a:lnTo>
                    <a:lnTo>
                      <a:pt x="360" y="217"/>
                    </a:lnTo>
                    <a:lnTo>
                      <a:pt x="360" y="216"/>
                    </a:lnTo>
                    <a:lnTo>
                      <a:pt x="359" y="216"/>
                    </a:lnTo>
                    <a:lnTo>
                      <a:pt x="359" y="217"/>
                    </a:lnTo>
                    <a:lnTo>
                      <a:pt x="359" y="217"/>
                    </a:lnTo>
                    <a:lnTo>
                      <a:pt x="358" y="216"/>
                    </a:lnTo>
                    <a:lnTo>
                      <a:pt x="356" y="216"/>
                    </a:lnTo>
                    <a:lnTo>
                      <a:pt x="355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3" y="214"/>
                    </a:lnTo>
                    <a:lnTo>
                      <a:pt x="353" y="213"/>
                    </a:lnTo>
                    <a:lnTo>
                      <a:pt x="352" y="212"/>
                    </a:lnTo>
                    <a:lnTo>
                      <a:pt x="351" y="212"/>
                    </a:lnTo>
                    <a:lnTo>
                      <a:pt x="351" y="211"/>
                    </a:lnTo>
                    <a:lnTo>
                      <a:pt x="350" y="211"/>
                    </a:lnTo>
                    <a:lnTo>
                      <a:pt x="348" y="210"/>
                    </a:lnTo>
                    <a:lnTo>
                      <a:pt x="347" y="210"/>
                    </a:lnTo>
                    <a:lnTo>
                      <a:pt x="346" y="210"/>
                    </a:lnTo>
                    <a:lnTo>
                      <a:pt x="345" y="210"/>
                    </a:lnTo>
                    <a:lnTo>
                      <a:pt x="344" y="210"/>
                    </a:lnTo>
                    <a:lnTo>
                      <a:pt x="343" y="210"/>
                    </a:lnTo>
                    <a:lnTo>
                      <a:pt x="343" y="209"/>
                    </a:lnTo>
                    <a:lnTo>
                      <a:pt x="342" y="209"/>
                    </a:lnTo>
                    <a:lnTo>
                      <a:pt x="341" y="210"/>
                    </a:lnTo>
                    <a:lnTo>
                      <a:pt x="339" y="210"/>
                    </a:lnTo>
                    <a:lnTo>
                      <a:pt x="338" y="210"/>
                    </a:lnTo>
                    <a:lnTo>
                      <a:pt x="337" y="210"/>
                    </a:lnTo>
                    <a:lnTo>
                      <a:pt x="336" y="209"/>
                    </a:lnTo>
                    <a:lnTo>
                      <a:pt x="336" y="210"/>
                    </a:lnTo>
                    <a:lnTo>
                      <a:pt x="335" y="210"/>
                    </a:lnTo>
                    <a:lnTo>
                      <a:pt x="334" y="210"/>
                    </a:lnTo>
                    <a:lnTo>
                      <a:pt x="333" y="210"/>
                    </a:lnTo>
                    <a:lnTo>
                      <a:pt x="331" y="209"/>
                    </a:lnTo>
                    <a:lnTo>
                      <a:pt x="331" y="208"/>
                    </a:lnTo>
                    <a:lnTo>
                      <a:pt x="330" y="208"/>
                    </a:lnTo>
                    <a:lnTo>
                      <a:pt x="329" y="206"/>
                    </a:lnTo>
                    <a:lnTo>
                      <a:pt x="328" y="206"/>
                    </a:lnTo>
                    <a:lnTo>
                      <a:pt x="327" y="205"/>
                    </a:lnTo>
                    <a:lnTo>
                      <a:pt x="326" y="205"/>
                    </a:lnTo>
                    <a:lnTo>
                      <a:pt x="325" y="206"/>
                    </a:lnTo>
                    <a:lnTo>
                      <a:pt x="324" y="205"/>
                    </a:lnTo>
                    <a:lnTo>
                      <a:pt x="322" y="205"/>
                    </a:lnTo>
                    <a:lnTo>
                      <a:pt x="322" y="204"/>
                    </a:lnTo>
                    <a:lnTo>
                      <a:pt x="321" y="203"/>
                    </a:lnTo>
                    <a:lnTo>
                      <a:pt x="320" y="203"/>
                    </a:lnTo>
                    <a:lnTo>
                      <a:pt x="319" y="203"/>
                    </a:lnTo>
                    <a:lnTo>
                      <a:pt x="318" y="203"/>
                    </a:lnTo>
                    <a:lnTo>
                      <a:pt x="317" y="203"/>
                    </a:lnTo>
                    <a:lnTo>
                      <a:pt x="316" y="202"/>
                    </a:lnTo>
                    <a:lnTo>
                      <a:pt x="313" y="201"/>
                    </a:lnTo>
                    <a:lnTo>
                      <a:pt x="313" y="200"/>
                    </a:lnTo>
                    <a:lnTo>
                      <a:pt x="312" y="200"/>
                    </a:lnTo>
                    <a:lnTo>
                      <a:pt x="312" y="199"/>
                    </a:lnTo>
                    <a:lnTo>
                      <a:pt x="312" y="197"/>
                    </a:lnTo>
                    <a:lnTo>
                      <a:pt x="311" y="197"/>
                    </a:lnTo>
                    <a:lnTo>
                      <a:pt x="311" y="196"/>
                    </a:lnTo>
                    <a:lnTo>
                      <a:pt x="310" y="195"/>
                    </a:lnTo>
                    <a:lnTo>
                      <a:pt x="309" y="195"/>
                    </a:lnTo>
                    <a:lnTo>
                      <a:pt x="308" y="195"/>
                    </a:lnTo>
                    <a:lnTo>
                      <a:pt x="307" y="195"/>
                    </a:lnTo>
                    <a:lnTo>
                      <a:pt x="305" y="195"/>
                    </a:lnTo>
                    <a:lnTo>
                      <a:pt x="305" y="194"/>
                    </a:lnTo>
                    <a:lnTo>
                      <a:pt x="304" y="194"/>
                    </a:lnTo>
                    <a:lnTo>
                      <a:pt x="304" y="194"/>
                    </a:lnTo>
                    <a:lnTo>
                      <a:pt x="304" y="193"/>
                    </a:lnTo>
                    <a:lnTo>
                      <a:pt x="303" y="193"/>
                    </a:lnTo>
                    <a:lnTo>
                      <a:pt x="303" y="194"/>
                    </a:lnTo>
                    <a:lnTo>
                      <a:pt x="302" y="194"/>
                    </a:lnTo>
                    <a:lnTo>
                      <a:pt x="301" y="194"/>
                    </a:lnTo>
                    <a:lnTo>
                      <a:pt x="300" y="194"/>
                    </a:lnTo>
                    <a:lnTo>
                      <a:pt x="300" y="193"/>
                    </a:lnTo>
                    <a:lnTo>
                      <a:pt x="299" y="193"/>
                    </a:lnTo>
                    <a:lnTo>
                      <a:pt x="299" y="192"/>
                    </a:lnTo>
                    <a:lnTo>
                      <a:pt x="298" y="191"/>
                    </a:lnTo>
                    <a:lnTo>
                      <a:pt x="298" y="189"/>
                    </a:lnTo>
                    <a:lnTo>
                      <a:pt x="296" y="191"/>
                    </a:lnTo>
                    <a:lnTo>
                      <a:pt x="296" y="189"/>
                    </a:lnTo>
                    <a:lnTo>
                      <a:pt x="295" y="189"/>
                    </a:lnTo>
                    <a:lnTo>
                      <a:pt x="295" y="188"/>
                    </a:lnTo>
                    <a:lnTo>
                      <a:pt x="294" y="188"/>
                    </a:lnTo>
                    <a:lnTo>
                      <a:pt x="294" y="189"/>
                    </a:lnTo>
                    <a:lnTo>
                      <a:pt x="293" y="189"/>
                    </a:lnTo>
                    <a:lnTo>
                      <a:pt x="293" y="188"/>
                    </a:lnTo>
                    <a:lnTo>
                      <a:pt x="292" y="189"/>
                    </a:lnTo>
                    <a:lnTo>
                      <a:pt x="291" y="188"/>
                    </a:lnTo>
                    <a:lnTo>
                      <a:pt x="290" y="188"/>
                    </a:lnTo>
                    <a:lnTo>
                      <a:pt x="290" y="189"/>
                    </a:lnTo>
                    <a:lnTo>
                      <a:pt x="288" y="188"/>
                    </a:lnTo>
                    <a:lnTo>
                      <a:pt x="288" y="189"/>
                    </a:lnTo>
                    <a:lnTo>
                      <a:pt x="288" y="188"/>
                    </a:lnTo>
                    <a:lnTo>
                      <a:pt x="287" y="188"/>
                    </a:lnTo>
                    <a:lnTo>
                      <a:pt x="286" y="189"/>
                    </a:lnTo>
                    <a:lnTo>
                      <a:pt x="286" y="188"/>
                    </a:lnTo>
                    <a:lnTo>
                      <a:pt x="285" y="188"/>
                    </a:lnTo>
                    <a:lnTo>
                      <a:pt x="284" y="188"/>
                    </a:lnTo>
                    <a:lnTo>
                      <a:pt x="284" y="187"/>
                    </a:lnTo>
                    <a:lnTo>
                      <a:pt x="284" y="188"/>
                    </a:lnTo>
                    <a:lnTo>
                      <a:pt x="283" y="187"/>
                    </a:lnTo>
                    <a:lnTo>
                      <a:pt x="282" y="187"/>
                    </a:lnTo>
                    <a:lnTo>
                      <a:pt x="281" y="186"/>
                    </a:lnTo>
                    <a:lnTo>
                      <a:pt x="279" y="185"/>
                    </a:lnTo>
                    <a:lnTo>
                      <a:pt x="278" y="185"/>
                    </a:lnTo>
                    <a:lnTo>
                      <a:pt x="277" y="185"/>
                    </a:lnTo>
                    <a:lnTo>
                      <a:pt x="277" y="184"/>
                    </a:lnTo>
                    <a:lnTo>
                      <a:pt x="277" y="183"/>
                    </a:lnTo>
                    <a:lnTo>
                      <a:pt x="277" y="183"/>
                    </a:lnTo>
                    <a:lnTo>
                      <a:pt x="276" y="183"/>
                    </a:lnTo>
                    <a:lnTo>
                      <a:pt x="275" y="182"/>
                    </a:lnTo>
                    <a:lnTo>
                      <a:pt x="274" y="182"/>
                    </a:lnTo>
                    <a:lnTo>
                      <a:pt x="273" y="180"/>
                    </a:lnTo>
                    <a:lnTo>
                      <a:pt x="271" y="180"/>
                    </a:lnTo>
                    <a:lnTo>
                      <a:pt x="271" y="182"/>
                    </a:lnTo>
                    <a:lnTo>
                      <a:pt x="270" y="182"/>
                    </a:lnTo>
                    <a:lnTo>
                      <a:pt x="270" y="180"/>
                    </a:lnTo>
                    <a:lnTo>
                      <a:pt x="269" y="179"/>
                    </a:lnTo>
                    <a:lnTo>
                      <a:pt x="268" y="179"/>
                    </a:lnTo>
                    <a:lnTo>
                      <a:pt x="267" y="179"/>
                    </a:lnTo>
                    <a:lnTo>
                      <a:pt x="267" y="178"/>
                    </a:lnTo>
                    <a:lnTo>
                      <a:pt x="266" y="178"/>
                    </a:lnTo>
                    <a:lnTo>
                      <a:pt x="266" y="177"/>
                    </a:lnTo>
                    <a:lnTo>
                      <a:pt x="265" y="177"/>
                    </a:lnTo>
                    <a:lnTo>
                      <a:pt x="265" y="176"/>
                    </a:lnTo>
                    <a:lnTo>
                      <a:pt x="264" y="176"/>
                    </a:lnTo>
                    <a:lnTo>
                      <a:pt x="262" y="176"/>
                    </a:lnTo>
                    <a:lnTo>
                      <a:pt x="264" y="176"/>
                    </a:lnTo>
                    <a:lnTo>
                      <a:pt x="264" y="175"/>
                    </a:lnTo>
                    <a:lnTo>
                      <a:pt x="262" y="175"/>
                    </a:lnTo>
                    <a:lnTo>
                      <a:pt x="261" y="175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59" y="175"/>
                    </a:lnTo>
                    <a:lnTo>
                      <a:pt x="258" y="175"/>
                    </a:lnTo>
                    <a:lnTo>
                      <a:pt x="259" y="176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57" y="176"/>
                    </a:lnTo>
                    <a:lnTo>
                      <a:pt x="256" y="176"/>
                    </a:lnTo>
                    <a:lnTo>
                      <a:pt x="256" y="177"/>
                    </a:lnTo>
                    <a:lnTo>
                      <a:pt x="255" y="177"/>
                    </a:lnTo>
                    <a:lnTo>
                      <a:pt x="253" y="177"/>
                    </a:lnTo>
                    <a:lnTo>
                      <a:pt x="253" y="178"/>
                    </a:lnTo>
                    <a:lnTo>
                      <a:pt x="252" y="178"/>
                    </a:lnTo>
                    <a:lnTo>
                      <a:pt x="251" y="178"/>
                    </a:lnTo>
                    <a:lnTo>
                      <a:pt x="250" y="178"/>
                    </a:lnTo>
                    <a:lnTo>
                      <a:pt x="250" y="179"/>
                    </a:lnTo>
                    <a:lnTo>
                      <a:pt x="250" y="180"/>
                    </a:lnTo>
                    <a:lnTo>
                      <a:pt x="250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3"/>
                    </a:lnTo>
                    <a:lnTo>
                      <a:pt x="250" y="183"/>
                    </a:lnTo>
                    <a:lnTo>
                      <a:pt x="249" y="183"/>
                    </a:lnTo>
                    <a:lnTo>
                      <a:pt x="249" y="182"/>
                    </a:lnTo>
                    <a:lnTo>
                      <a:pt x="249" y="183"/>
                    </a:lnTo>
                    <a:lnTo>
                      <a:pt x="248" y="183"/>
                    </a:lnTo>
                    <a:lnTo>
                      <a:pt x="247" y="184"/>
                    </a:lnTo>
                    <a:lnTo>
                      <a:pt x="245" y="184"/>
                    </a:lnTo>
                    <a:lnTo>
                      <a:pt x="245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7"/>
                    </a:lnTo>
                    <a:lnTo>
                      <a:pt x="243" y="187"/>
                    </a:lnTo>
                    <a:lnTo>
                      <a:pt x="243" y="188"/>
                    </a:lnTo>
                    <a:lnTo>
                      <a:pt x="242" y="188"/>
                    </a:lnTo>
                    <a:lnTo>
                      <a:pt x="242" y="189"/>
                    </a:lnTo>
                    <a:lnTo>
                      <a:pt x="242" y="191"/>
                    </a:lnTo>
                    <a:lnTo>
                      <a:pt x="242" y="192"/>
                    </a:lnTo>
                    <a:lnTo>
                      <a:pt x="242" y="193"/>
                    </a:lnTo>
                    <a:lnTo>
                      <a:pt x="242" y="194"/>
                    </a:lnTo>
                    <a:lnTo>
                      <a:pt x="241" y="194"/>
                    </a:lnTo>
                    <a:lnTo>
                      <a:pt x="241" y="195"/>
                    </a:lnTo>
                    <a:lnTo>
                      <a:pt x="240" y="195"/>
                    </a:lnTo>
                    <a:lnTo>
                      <a:pt x="239" y="196"/>
                    </a:lnTo>
                    <a:lnTo>
                      <a:pt x="238" y="196"/>
                    </a:lnTo>
                    <a:lnTo>
                      <a:pt x="236" y="197"/>
                    </a:lnTo>
                    <a:lnTo>
                      <a:pt x="235" y="197"/>
                    </a:lnTo>
                    <a:lnTo>
                      <a:pt x="234" y="199"/>
                    </a:lnTo>
                    <a:lnTo>
                      <a:pt x="234" y="197"/>
                    </a:lnTo>
                    <a:lnTo>
                      <a:pt x="233" y="197"/>
                    </a:lnTo>
                    <a:lnTo>
                      <a:pt x="232" y="197"/>
                    </a:lnTo>
                    <a:lnTo>
                      <a:pt x="232" y="199"/>
                    </a:lnTo>
                    <a:lnTo>
                      <a:pt x="230" y="199"/>
                    </a:lnTo>
                    <a:lnTo>
                      <a:pt x="230" y="197"/>
                    </a:lnTo>
                    <a:lnTo>
                      <a:pt x="228" y="197"/>
                    </a:lnTo>
                    <a:lnTo>
                      <a:pt x="227" y="196"/>
                    </a:lnTo>
                    <a:lnTo>
                      <a:pt x="227" y="197"/>
                    </a:lnTo>
                    <a:lnTo>
                      <a:pt x="226" y="199"/>
                    </a:lnTo>
                    <a:lnTo>
                      <a:pt x="226" y="200"/>
                    </a:lnTo>
                    <a:lnTo>
                      <a:pt x="226" y="199"/>
                    </a:lnTo>
                    <a:lnTo>
                      <a:pt x="225" y="199"/>
                    </a:lnTo>
                    <a:lnTo>
                      <a:pt x="224" y="199"/>
                    </a:lnTo>
                    <a:lnTo>
                      <a:pt x="223" y="199"/>
                    </a:lnTo>
                    <a:lnTo>
                      <a:pt x="223" y="199"/>
                    </a:lnTo>
                    <a:lnTo>
                      <a:pt x="223" y="200"/>
                    </a:lnTo>
                    <a:lnTo>
                      <a:pt x="222" y="200"/>
                    </a:lnTo>
                    <a:lnTo>
                      <a:pt x="222" y="201"/>
                    </a:lnTo>
                    <a:lnTo>
                      <a:pt x="223" y="201"/>
                    </a:lnTo>
                    <a:lnTo>
                      <a:pt x="222" y="201"/>
                    </a:lnTo>
                    <a:lnTo>
                      <a:pt x="222" y="200"/>
                    </a:lnTo>
                    <a:lnTo>
                      <a:pt x="221" y="200"/>
                    </a:lnTo>
                    <a:lnTo>
                      <a:pt x="219" y="200"/>
                    </a:lnTo>
                    <a:lnTo>
                      <a:pt x="218" y="200"/>
                    </a:lnTo>
                    <a:lnTo>
                      <a:pt x="218" y="201"/>
                    </a:lnTo>
                    <a:lnTo>
                      <a:pt x="217" y="201"/>
                    </a:lnTo>
                    <a:lnTo>
                      <a:pt x="216" y="202"/>
                    </a:lnTo>
                    <a:lnTo>
                      <a:pt x="215" y="202"/>
                    </a:lnTo>
                    <a:lnTo>
                      <a:pt x="214" y="201"/>
                    </a:lnTo>
                    <a:lnTo>
                      <a:pt x="214" y="200"/>
                    </a:lnTo>
                    <a:lnTo>
                      <a:pt x="213" y="199"/>
                    </a:lnTo>
                    <a:lnTo>
                      <a:pt x="213" y="200"/>
                    </a:lnTo>
                    <a:lnTo>
                      <a:pt x="211" y="200"/>
                    </a:lnTo>
                    <a:lnTo>
                      <a:pt x="211" y="201"/>
                    </a:lnTo>
                    <a:lnTo>
                      <a:pt x="211" y="202"/>
                    </a:lnTo>
                    <a:lnTo>
                      <a:pt x="210" y="202"/>
                    </a:lnTo>
                    <a:lnTo>
                      <a:pt x="210" y="203"/>
                    </a:lnTo>
                    <a:lnTo>
                      <a:pt x="210" y="203"/>
                    </a:lnTo>
                    <a:lnTo>
                      <a:pt x="211" y="204"/>
                    </a:lnTo>
                    <a:lnTo>
                      <a:pt x="211" y="206"/>
                    </a:lnTo>
                    <a:lnTo>
                      <a:pt x="213" y="206"/>
                    </a:lnTo>
                    <a:lnTo>
                      <a:pt x="213" y="208"/>
                    </a:lnTo>
                    <a:lnTo>
                      <a:pt x="214" y="208"/>
                    </a:lnTo>
                    <a:lnTo>
                      <a:pt x="215" y="208"/>
                    </a:lnTo>
                    <a:lnTo>
                      <a:pt x="215" y="209"/>
                    </a:lnTo>
                    <a:lnTo>
                      <a:pt x="215" y="210"/>
                    </a:lnTo>
                    <a:lnTo>
                      <a:pt x="215" y="211"/>
                    </a:lnTo>
                    <a:lnTo>
                      <a:pt x="217" y="212"/>
                    </a:lnTo>
                    <a:lnTo>
                      <a:pt x="218" y="212"/>
                    </a:lnTo>
                    <a:lnTo>
                      <a:pt x="218" y="213"/>
                    </a:lnTo>
                    <a:lnTo>
                      <a:pt x="217" y="213"/>
                    </a:lnTo>
                    <a:lnTo>
                      <a:pt x="217" y="214"/>
                    </a:lnTo>
                    <a:lnTo>
                      <a:pt x="217" y="216"/>
                    </a:lnTo>
                    <a:lnTo>
                      <a:pt x="218" y="216"/>
                    </a:lnTo>
                    <a:lnTo>
                      <a:pt x="218" y="217"/>
                    </a:lnTo>
                    <a:lnTo>
                      <a:pt x="219" y="217"/>
                    </a:lnTo>
                    <a:lnTo>
                      <a:pt x="219" y="218"/>
                    </a:lnTo>
                    <a:lnTo>
                      <a:pt x="219" y="219"/>
                    </a:lnTo>
                    <a:lnTo>
                      <a:pt x="219" y="220"/>
                    </a:lnTo>
                    <a:lnTo>
                      <a:pt x="219" y="222"/>
                    </a:lnTo>
                    <a:lnTo>
                      <a:pt x="219" y="223"/>
                    </a:lnTo>
                    <a:lnTo>
                      <a:pt x="218" y="226"/>
                    </a:lnTo>
                    <a:lnTo>
                      <a:pt x="218" y="227"/>
                    </a:lnTo>
                    <a:lnTo>
                      <a:pt x="217" y="228"/>
                    </a:lnTo>
                    <a:lnTo>
                      <a:pt x="216" y="228"/>
                    </a:lnTo>
                    <a:lnTo>
                      <a:pt x="215" y="228"/>
                    </a:lnTo>
                    <a:lnTo>
                      <a:pt x="214" y="226"/>
                    </a:lnTo>
                    <a:lnTo>
                      <a:pt x="214" y="225"/>
                    </a:lnTo>
                    <a:lnTo>
                      <a:pt x="213" y="223"/>
                    </a:lnTo>
                    <a:lnTo>
                      <a:pt x="213" y="222"/>
                    </a:lnTo>
                    <a:lnTo>
                      <a:pt x="211" y="221"/>
                    </a:lnTo>
                    <a:lnTo>
                      <a:pt x="211" y="222"/>
                    </a:lnTo>
                    <a:lnTo>
                      <a:pt x="210" y="221"/>
                    </a:lnTo>
                    <a:lnTo>
                      <a:pt x="209" y="221"/>
                    </a:lnTo>
                    <a:lnTo>
                      <a:pt x="208" y="220"/>
                    </a:lnTo>
                    <a:lnTo>
                      <a:pt x="208" y="219"/>
                    </a:lnTo>
                    <a:lnTo>
                      <a:pt x="207" y="219"/>
                    </a:lnTo>
                    <a:lnTo>
                      <a:pt x="206" y="219"/>
                    </a:lnTo>
                    <a:lnTo>
                      <a:pt x="206" y="218"/>
                    </a:lnTo>
                    <a:lnTo>
                      <a:pt x="206" y="217"/>
                    </a:lnTo>
                    <a:lnTo>
                      <a:pt x="205" y="217"/>
                    </a:lnTo>
                    <a:lnTo>
                      <a:pt x="202" y="216"/>
                    </a:lnTo>
                    <a:lnTo>
                      <a:pt x="202" y="214"/>
                    </a:lnTo>
                    <a:lnTo>
                      <a:pt x="201" y="214"/>
                    </a:lnTo>
                    <a:lnTo>
                      <a:pt x="200" y="213"/>
                    </a:lnTo>
                    <a:lnTo>
                      <a:pt x="198" y="212"/>
                    </a:lnTo>
                    <a:lnTo>
                      <a:pt x="196" y="211"/>
                    </a:lnTo>
                    <a:lnTo>
                      <a:pt x="196" y="210"/>
                    </a:lnTo>
                    <a:lnTo>
                      <a:pt x="196" y="210"/>
                    </a:lnTo>
                    <a:lnTo>
                      <a:pt x="194" y="210"/>
                    </a:lnTo>
                    <a:lnTo>
                      <a:pt x="194" y="209"/>
                    </a:lnTo>
                    <a:lnTo>
                      <a:pt x="194" y="208"/>
                    </a:lnTo>
                    <a:lnTo>
                      <a:pt x="193" y="208"/>
                    </a:lnTo>
                    <a:lnTo>
                      <a:pt x="191" y="205"/>
                    </a:lnTo>
                    <a:lnTo>
                      <a:pt x="190" y="205"/>
                    </a:lnTo>
                    <a:lnTo>
                      <a:pt x="190" y="204"/>
                    </a:lnTo>
                    <a:lnTo>
                      <a:pt x="189" y="204"/>
                    </a:lnTo>
                    <a:lnTo>
                      <a:pt x="188" y="204"/>
                    </a:lnTo>
                    <a:lnTo>
                      <a:pt x="185" y="204"/>
                    </a:lnTo>
                    <a:lnTo>
                      <a:pt x="183" y="204"/>
                    </a:lnTo>
                    <a:lnTo>
                      <a:pt x="180" y="205"/>
                    </a:lnTo>
                    <a:lnTo>
                      <a:pt x="179" y="205"/>
                    </a:lnTo>
                    <a:lnTo>
                      <a:pt x="178" y="205"/>
                    </a:lnTo>
                    <a:lnTo>
                      <a:pt x="175" y="205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2" y="206"/>
                    </a:lnTo>
                    <a:lnTo>
                      <a:pt x="171" y="206"/>
                    </a:lnTo>
                    <a:lnTo>
                      <a:pt x="170" y="208"/>
                    </a:lnTo>
                    <a:lnTo>
                      <a:pt x="168" y="208"/>
                    </a:lnTo>
                    <a:lnTo>
                      <a:pt x="168" y="208"/>
                    </a:lnTo>
                    <a:lnTo>
                      <a:pt x="166" y="209"/>
                    </a:lnTo>
                    <a:lnTo>
                      <a:pt x="165" y="210"/>
                    </a:lnTo>
                    <a:lnTo>
                      <a:pt x="164" y="209"/>
                    </a:lnTo>
                    <a:lnTo>
                      <a:pt x="163" y="209"/>
                    </a:lnTo>
                    <a:lnTo>
                      <a:pt x="162" y="209"/>
                    </a:lnTo>
                    <a:lnTo>
                      <a:pt x="161" y="209"/>
                    </a:lnTo>
                    <a:lnTo>
                      <a:pt x="159" y="210"/>
                    </a:lnTo>
                    <a:lnTo>
                      <a:pt x="159" y="211"/>
                    </a:lnTo>
                    <a:lnTo>
                      <a:pt x="158" y="211"/>
                    </a:lnTo>
                    <a:lnTo>
                      <a:pt x="157" y="212"/>
                    </a:lnTo>
                    <a:lnTo>
                      <a:pt x="156" y="212"/>
                    </a:lnTo>
                    <a:lnTo>
                      <a:pt x="156" y="211"/>
                    </a:lnTo>
                    <a:lnTo>
                      <a:pt x="155" y="211"/>
                    </a:lnTo>
                    <a:lnTo>
                      <a:pt x="155" y="210"/>
                    </a:lnTo>
                    <a:lnTo>
                      <a:pt x="154" y="210"/>
                    </a:lnTo>
                    <a:lnTo>
                      <a:pt x="153" y="210"/>
                    </a:lnTo>
                    <a:lnTo>
                      <a:pt x="151" y="211"/>
                    </a:lnTo>
                    <a:lnTo>
                      <a:pt x="150" y="212"/>
                    </a:lnTo>
                    <a:lnTo>
                      <a:pt x="149" y="212"/>
                    </a:lnTo>
                    <a:lnTo>
                      <a:pt x="149" y="213"/>
                    </a:lnTo>
                    <a:lnTo>
                      <a:pt x="147" y="213"/>
                    </a:lnTo>
                    <a:lnTo>
                      <a:pt x="146" y="212"/>
                    </a:lnTo>
                    <a:lnTo>
                      <a:pt x="145" y="210"/>
                    </a:lnTo>
                    <a:lnTo>
                      <a:pt x="145" y="209"/>
                    </a:lnTo>
                    <a:lnTo>
                      <a:pt x="145" y="208"/>
                    </a:lnTo>
                    <a:lnTo>
                      <a:pt x="146" y="206"/>
                    </a:lnTo>
                    <a:lnTo>
                      <a:pt x="146" y="205"/>
                    </a:lnTo>
                    <a:lnTo>
                      <a:pt x="146" y="204"/>
                    </a:lnTo>
                    <a:lnTo>
                      <a:pt x="146" y="203"/>
                    </a:lnTo>
                    <a:lnTo>
                      <a:pt x="147" y="203"/>
                    </a:lnTo>
                    <a:lnTo>
                      <a:pt x="147" y="202"/>
                    </a:lnTo>
                    <a:lnTo>
                      <a:pt x="147" y="200"/>
                    </a:lnTo>
                    <a:lnTo>
                      <a:pt x="147" y="199"/>
                    </a:lnTo>
                    <a:lnTo>
                      <a:pt x="148" y="196"/>
                    </a:lnTo>
                    <a:lnTo>
                      <a:pt x="148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48" y="191"/>
                    </a:lnTo>
                    <a:lnTo>
                      <a:pt x="148" y="189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49" y="184"/>
                    </a:lnTo>
                    <a:lnTo>
                      <a:pt x="149" y="183"/>
                    </a:lnTo>
                    <a:lnTo>
                      <a:pt x="148" y="183"/>
                    </a:lnTo>
                    <a:lnTo>
                      <a:pt x="148" y="180"/>
                    </a:lnTo>
                    <a:lnTo>
                      <a:pt x="148" y="179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48" y="176"/>
                    </a:lnTo>
                    <a:lnTo>
                      <a:pt x="148" y="176"/>
                    </a:lnTo>
                    <a:lnTo>
                      <a:pt x="148" y="175"/>
                    </a:lnTo>
                    <a:lnTo>
                      <a:pt x="148" y="174"/>
                    </a:lnTo>
                    <a:lnTo>
                      <a:pt x="147" y="172"/>
                    </a:lnTo>
                    <a:lnTo>
                      <a:pt x="147" y="171"/>
                    </a:lnTo>
                    <a:lnTo>
                      <a:pt x="147" y="170"/>
                    </a:lnTo>
                    <a:lnTo>
                      <a:pt x="146" y="170"/>
                    </a:lnTo>
                    <a:lnTo>
                      <a:pt x="146" y="169"/>
                    </a:lnTo>
                    <a:lnTo>
                      <a:pt x="146" y="168"/>
                    </a:lnTo>
                    <a:lnTo>
                      <a:pt x="145" y="167"/>
                    </a:lnTo>
                    <a:lnTo>
                      <a:pt x="144" y="166"/>
                    </a:lnTo>
                    <a:lnTo>
                      <a:pt x="142" y="165"/>
                    </a:lnTo>
                    <a:lnTo>
                      <a:pt x="141" y="165"/>
                    </a:lnTo>
                    <a:lnTo>
                      <a:pt x="141" y="165"/>
                    </a:lnTo>
                    <a:lnTo>
                      <a:pt x="140" y="165"/>
                    </a:lnTo>
                    <a:lnTo>
                      <a:pt x="139" y="163"/>
                    </a:lnTo>
                    <a:lnTo>
                      <a:pt x="138" y="163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6" y="161"/>
                    </a:lnTo>
                    <a:lnTo>
                      <a:pt x="136" y="160"/>
                    </a:lnTo>
                    <a:lnTo>
                      <a:pt x="134" y="160"/>
                    </a:lnTo>
                    <a:lnTo>
                      <a:pt x="133" y="159"/>
                    </a:lnTo>
                    <a:lnTo>
                      <a:pt x="132" y="159"/>
                    </a:lnTo>
                    <a:lnTo>
                      <a:pt x="131" y="159"/>
                    </a:lnTo>
                    <a:lnTo>
                      <a:pt x="130" y="159"/>
                    </a:lnTo>
                    <a:lnTo>
                      <a:pt x="129" y="159"/>
                    </a:lnTo>
                    <a:lnTo>
                      <a:pt x="129" y="158"/>
                    </a:lnTo>
                    <a:lnTo>
                      <a:pt x="128" y="158"/>
                    </a:lnTo>
                    <a:lnTo>
                      <a:pt x="127" y="158"/>
                    </a:lnTo>
                    <a:lnTo>
                      <a:pt x="125" y="158"/>
                    </a:lnTo>
                    <a:lnTo>
                      <a:pt x="124" y="158"/>
                    </a:lnTo>
                    <a:lnTo>
                      <a:pt x="123" y="158"/>
                    </a:lnTo>
                    <a:lnTo>
                      <a:pt x="123" y="159"/>
                    </a:lnTo>
                    <a:lnTo>
                      <a:pt x="122" y="159"/>
                    </a:lnTo>
                    <a:lnTo>
                      <a:pt x="122" y="160"/>
                    </a:lnTo>
                    <a:lnTo>
                      <a:pt x="122" y="161"/>
                    </a:lnTo>
                    <a:lnTo>
                      <a:pt x="122" y="162"/>
                    </a:lnTo>
                    <a:lnTo>
                      <a:pt x="121" y="162"/>
                    </a:lnTo>
                    <a:lnTo>
                      <a:pt x="120" y="162"/>
                    </a:lnTo>
                    <a:lnTo>
                      <a:pt x="119" y="161"/>
                    </a:lnTo>
                    <a:lnTo>
                      <a:pt x="118" y="161"/>
                    </a:lnTo>
                    <a:lnTo>
                      <a:pt x="118" y="160"/>
                    </a:lnTo>
                    <a:lnTo>
                      <a:pt x="116" y="159"/>
                    </a:lnTo>
                    <a:lnTo>
                      <a:pt x="115" y="158"/>
                    </a:lnTo>
                    <a:lnTo>
                      <a:pt x="114" y="158"/>
                    </a:lnTo>
                    <a:lnTo>
                      <a:pt x="114" y="157"/>
                    </a:lnTo>
                    <a:lnTo>
                      <a:pt x="114" y="157"/>
                    </a:lnTo>
                    <a:lnTo>
                      <a:pt x="113" y="157"/>
                    </a:lnTo>
                    <a:lnTo>
                      <a:pt x="112" y="155"/>
                    </a:lnTo>
                    <a:lnTo>
                      <a:pt x="111" y="155"/>
                    </a:lnTo>
                    <a:lnTo>
                      <a:pt x="110" y="154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6" y="152"/>
                    </a:lnTo>
                    <a:lnTo>
                      <a:pt x="105" y="152"/>
                    </a:lnTo>
                    <a:lnTo>
                      <a:pt x="104" y="151"/>
                    </a:lnTo>
                    <a:lnTo>
                      <a:pt x="103" y="151"/>
                    </a:lnTo>
                    <a:lnTo>
                      <a:pt x="102" y="150"/>
                    </a:lnTo>
                    <a:lnTo>
                      <a:pt x="103" y="150"/>
                    </a:lnTo>
                    <a:lnTo>
                      <a:pt x="102" y="150"/>
                    </a:lnTo>
                    <a:lnTo>
                      <a:pt x="101" y="149"/>
                    </a:lnTo>
                    <a:lnTo>
                      <a:pt x="101" y="149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8" y="145"/>
                    </a:lnTo>
                    <a:lnTo>
                      <a:pt x="97" y="144"/>
                    </a:lnTo>
                    <a:lnTo>
                      <a:pt x="96" y="145"/>
                    </a:lnTo>
                    <a:lnTo>
                      <a:pt x="96" y="144"/>
                    </a:lnTo>
                    <a:lnTo>
                      <a:pt x="95" y="143"/>
                    </a:lnTo>
                    <a:lnTo>
                      <a:pt x="94" y="142"/>
                    </a:lnTo>
                    <a:lnTo>
                      <a:pt x="94" y="141"/>
                    </a:lnTo>
                    <a:lnTo>
                      <a:pt x="93" y="141"/>
                    </a:lnTo>
                    <a:lnTo>
                      <a:pt x="94" y="140"/>
                    </a:lnTo>
                    <a:lnTo>
                      <a:pt x="93" y="138"/>
                    </a:lnTo>
                    <a:lnTo>
                      <a:pt x="93" y="137"/>
                    </a:lnTo>
                    <a:lnTo>
                      <a:pt x="94" y="137"/>
                    </a:lnTo>
                    <a:lnTo>
                      <a:pt x="94" y="136"/>
                    </a:lnTo>
                    <a:lnTo>
                      <a:pt x="94" y="135"/>
                    </a:lnTo>
                    <a:lnTo>
                      <a:pt x="94" y="134"/>
                    </a:lnTo>
                    <a:lnTo>
                      <a:pt x="95" y="134"/>
                    </a:lnTo>
                    <a:lnTo>
                      <a:pt x="95" y="133"/>
                    </a:lnTo>
                    <a:lnTo>
                      <a:pt x="95" y="132"/>
                    </a:lnTo>
                    <a:lnTo>
                      <a:pt x="95" y="130"/>
                    </a:lnTo>
                    <a:lnTo>
                      <a:pt x="96" y="129"/>
                    </a:lnTo>
                    <a:lnTo>
                      <a:pt x="97" y="128"/>
                    </a:lnTo>
                    <a:lnTo>
                      <a:pt x="97" y="127"/>
                    </a:lnTo>
                    <a:lnTo>
                      <a:pt x="97" y="126"/>
                    </a:lnTo>
                    <a:lnTo>
                      <a:pt x="98" y="125"/>
                    </a:lnTo>
                    <a:lnTo>
                      <a:pt x="98" y="124"/>
                    </a:lnTo>
                    <a:lnTo>
                      <a:pt x="98" y="123"/>
                    </a:lnTo>
                    <a:lnTo>
                      <a:pt x="99" y="121"/>
                    </a:lnTo>
                    <a:lnTo>
                      <a:pt x="99" y="120"/>
                    </a:lnTo>
                    <a:lnTo>
                      <a:pt x="99" y="119"/>
                    </a:lnTo>
                    <a:lnTo>
                      <a:pt x="99" y="118"/>
                    </a:lnTo>
                    <a:lnTo>
                      <a:pt x="101" y="117"/>
                    </a:lnTo>
                    <a:lnTo>
                      <a:pt x="101" y="116"/>
                    </a:lnTo>
                    <a:lnTo>
                      <a:pt x="101" y="115"/>
                    </a:lnTo>
                    <a:lnTo>
                      <a:pt x="101" y="113"/>
                    </a:lnTo>
                    <a:lnTo>
                      <a:pt x="101" y="112"/>
                    </a:lnTo>
                    <a:lnTo>
                      <a:pt x="101" y="111"/>
                    </a:lnTo>
                    <a:lnTo>
                      <a:pt x="101" y="110"/>
                    </a:lnTo>
                    <a:lnTo>
                      <a:pt x="102" y="110"/>
                    </a:lnTo>
                    <a:lnTo>
                      <a:pt x="102" y="111"/>
                    </a:lnTo>
                    <a:lnTo>
                      <a:pt x="102" y="112"/>
                    </a:lnTo>
                    <a:lnTo>
                      <a:pt x="102" y="113"/>
                    </a:lnTo>
                    <a:lnTo>
                      <a:pt x="102" y="115"/>
                    </a:lnTo>
                    <a:lnTo>
                      <a:pt x="102" y="116"/>
                    </a:lnTo>
                    <a:lnTo>
                      <a:pt x="102" y="117"/>
                    </a:lnTo>
                    <a:lnTo>
                      <a:pt x="102" y="118"/>
                    </a:lnTo>
                    <a:lnTo>
                      <a:pt x="101" y="119"/>
                    </a:lnTo>
                    <a:lnTo>
                      <a:pt x="101" y="120"/>
                    </a:lnTo>
                    <a:lnTo>
                      <a:pt x="101" y="121"/>
                    </a:lnTo>
                    <a:lnTo>
                      <a:pt x="101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2" y="121"/>
                    </a:lnTo>
                    <a:lnTo>
                      <a:pt x="103" y="121"/>
                    </a:lnTo>
                    <a:lnTo>
                      <a:pt x="104" y="121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6" y="119"/>
                    </a:lnTo>
                    <a:lnTo>
                      <a:pt x="107" y="119"/>
                    </a:lnTo>
                    <a:lnTo>
                      <a:pt x="107" y="118"/>
                    </a:lnTo>
                    <a:lnTo>
                      <a:pt x="107" y="117"/>
                    </a:lnTo>
                    <a:lnTo>
                      <a:pt x="106" y="117"/>
                    </a:lnTo>
                    <a:lnTo>
                      <a:pt x="105" y="117"/>
                    </a:lnTo>
                    <a:lnTo>
                      <a:pt x="105" y="116"/>
                    </a:lnTo>
                    <a:lnTo>
                      <a:pt x="104" y="116"/>
                    </a:lnTo>
                    <a:lnTo>
                      <a:pt x="104" y="115"/>
                    </a:lnTo>
                    <a:lnTo>
                      <a:pt x="104" y="113"/>
                    </a:lnTo>
                    <a:lnTo>
                      <a:pt x="104" y="112"/>
                    </a:lnTo>
                    <a:lnTo>
                      <a:pt x="103" y="112"/>
                    </a:lnTo>
                    <a:lnTo>
                      <a:pt x="103" y="111"/>
                    </a:lnTo>
                    <a:lnTo>
                      <a:pt x="102" y="109"/>
                    </a:lnTo>
                    <a:lnTo>
                      <a:pt x="101" y="109"/>
                    </a:lnTo>
                    <a:lnTo>
                      <a:pt x="99" y="110"/>
                    </a:lnTo>
                    <a:lnTo>
                      <a:pt x="99" y="109"/>
                    </a:lnTo>
                    <a:lnTo>
                      <a:pt x="101" y="108"/>
                    </a:lnTo>
                    <a:lnTo>
                      <a:pt x="99" y="107"/>
                    </a:lnTo>
                    <a:lnTo>
                      <a:pt x="99" y="106"/>
                    </a:lnTo>
                    <a:lnTo>
                      <a:pt x="99" y="104"/>
                    </a:lnTo>
                    <a:lnTo>
                      <a:pt x="99" y="102"/>
                    </a:lnTo>
                    <a:lnTo>
                      <a:pt x="99" y="100"/>
                    </a:lnTo>
                    <a:lnTo>
                      <a:pt x="98" y="100"/>
                    </a:lnTo>
                    <a:lnTo>
                      <a:pt x="98" y="99"/>
                    </a:lnTo>
                    <a:lnTo>
                      <a:pt x="98" y="98"/>
                    </a:lnTo>
                    <a:lnTo>
                      <a:pt x="97" y="98"/>
                    </a:lnTo>
                    <a:lnTo>
                      <a:pt x="97" y="96"/>
                    </a:lnTo>
                    <a:lnTo>
                      <a:pt x="97" y="95"/>
                    </a:lnTo>
                    <a:lnTo>
                      <a:pt x="96" y="95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5" y="93"/>
                    </a:lnTo>
                    <a:lnTo>
                      <a:pt x="94" y="92"/>
                    </a:lnTo>
                    <a:lnTo>
                      <a:pt x="94" y="91"/>
                    </a:lnTo>
                    <a:lnTo>
                      <a:pt x="93" y="91"/>
                    </a:lnTo>
                    <a:lnTo>
                      <a:pt x="91" y="90"/>
                    </a:lnTo>
                    <a:lnTo>
                      <a:pt x="90" y="90"/>
                    </a:lnTo>
                    <a:lnTo>
                      <a:pt x="89" y="89"/>
                    </a:lnTo>
                    <a:lnTo>
                      <a:pt x="88" y="90"/>
                    </a:lnTo>
                    <a:lnTo>
                      <a:pt x="87" y="90"/>
                    </a:lnTo>
                    <a:lnTo>
                      <a:pt x="87" y="90"/>
                    </a:lnTo>
                    <a:lnTo>
                      <a:pt x="86" y="90"/>
                    </a:lnTo>
                    <a:lnTo>
                      <a:pt x="85" y="90"/>
                    </a:lnTo>
                    <a:lnTo>
                      <a:pt x="84" y="90"/>
                    </a:lnTo>
                    <a:lnTo>
                      <a:pt x="82" y="90"/>
                    </a:lnTo>
                    <a:lnTo>
                      <a:pt x="82" y="89"/>
                    </a:lnTo>
                    <a:lnTo>
                      <a:pt x="81" y="89"/>
                    </a:lnTo>
                    <a:lnTo>
                      <a:pt x="80" y="87"/>
                    </a:lnTo>
                    <a:lnTo>
                      <a:pt x="79" y="86"/>
                    </a:lnTo>
                    <a:lnTo>
                      <a:pt x="78" y="86"/>
                    </a:lnTo>
                    <a:lnTo>
                      <a:pt x="77" y="86"/>
                    </a:lnTo>
                    <a:lnTo>
                      <a:pt x="76" y="86"/>
                    </a:lnTo>
                    <a:lnTo>
                      <a:pt x="74" y="86"/>
                    </a:lnTo>
                    <a:lnTo>
                      <a:pt x="73" y="85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1" y="86"/>
                    </a:lnTo>
                    <a:lnTo>
                      <a:pt x="70" y="85"/>
                    </a:lnTo>
                    <a:lnTo>
                      <a:pt x="70" y="84"/>
                    </a:lnTo>
                    <a:lnTo>
                      <a:pt x="69" y="84"/>
                    </a:lnTo>
                    <a:lnTo>
                      <a:pt x="69" y="83"/>
                    </a:lnTo>
                    <a:lnTo>
                      <a:pt x="68" y="82"/>
                    </a:lnTo>
                    <a:lnTo>
                      <a:pt x="68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5" y="79"/>
                    </a:lnTo>
                    <a:lnTo>
                      <a:pt x="65" y="78"/>
                    </a:lnTo>
                    <a:lnTo>
                      <a:pt x="64" y="78"/>
                    </a:lnTo>
                    <a:lnTo>
                      <a:pt x="63" y="78"/>
                    </a:lnTo>
                    <a:lnTo>
                      <a:pt x="63" y="77"/>
                    </a:lnTo>
                    <a:lnTo>
                      <a:pt x="62" y="77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1" y="74"/>
                    </a:lnTo>
                    <a:lnTo>
                      <a:pt x="60" y="74"/>
                    </a:lnTo>
                    <a:lnTo>
                      <a:pt x="59" y="73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59" y="70"/>
                    </a:lnTo>
                    <a:lnTo>
                      <a:pt x="58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68"/>
                    </a:lnTo>
                    <a:lnTo>
                      <a:pt x="55" y="67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3" y="66"/>
                    </a:lnTo>
                    <a:lnTo>
                      <a:pt x="52" y="65"/>
                    </a:lnTo>
                    <a:lnTo>
                      <a:pt x="52" y="64"/>
                    </a:lnTo>
                    <a:lnTo>
                      <a:pt x="51" y="64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0"/>
                    </a:lnTo>
                    <a:lnTo>
                      <a:pt x="50" y="59"/>
                    </a:lnTo>
                    <a:lnTo>
                      <a:pt x="48" y="58"/>
                    </a:lnTo>
                    <a:lnTo>
                      <a:pt x="47" y="56"/>
                    </a:lnTo>
                    <a:lnTo>
                      <a:pt x="47" y="55"/>
                    </a:lnTo>
                    <a:lnTo>
                      <a:pt x="46" y="53"/>
                    </a:lnTo>
                    <a:lnTo>
                      <a:pt x="45" y="51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2" y="48"/>
                    </a:lnTo>
                    <a:lnTo>
                      <a:pt x="41" y="47"/>
                    </a:lnTo>
                    <a:lnTo>
                      <a:pt x="39" y="45"/>
                    </a:lnTo>
                    <a:lnTo>
                      <a:pt x="39" y="44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37" y="42"/>
                    </a:lnTo>
                    <a:lnTo>
                      <a:pt x="37" y="41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4" y="40"/>
                    </a:lnTo>
                    <a:lnTo>
                      <a:pt x="33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27" y="38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4" y="38"/>
                    </a:lnTo>
                    <a:lnTo>
                      <a:pt x="22" y="36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8" name="Freeform 128"/>
              <p:cNvSpPr>
                <a:spLocks/>
              </p:cNvSpPr>
              <p:nvPr/>
            </p:nvSpPr>
            <p:spPr bwMode="auto">
              <a:xfrm>
                <a:off x="2441575" y="1655763"/>
                <a:ext cx="569913" cy="284163"/>
              </a:xfrm>
              <a:custGeom>
                <a:avLst/>
                <a:gdLst>
                  <a:gd name="T0" fmla="*/ 300 w 359"/>
                  <a:gd name="T1" fmla="*/ 4 h 179"/>
                  <a:gd name="T2" fmla="*/ 320 w 359"/>
                  <a:gd name="T3" fmla="*/ 2 h 179"/>
                  <a:gd name="T4" fmla="*/ 331 w 359"/>
                  <a:gd name="T5" fmla="*/ 9 h 179"/>
                  <a:gd name="T6" fmla="*/ 331 w 359"/>
                  <a:gd name="T7" fmla="*/ 24 h 179"/>
                  <a:gd name="T8" fmla="*/ 340 w 359"/>
                  <a:gd name="T9" fmla="*/ 28 h 179"/>
                  <a:gd name="T10" fmla="*/ 353 w 359"/>
                  <a:gd name="T11" fmla="*/ 36 h 179"/>
                  <a:gd name="T12" fmla="*/ 352 w 359"/>
                  <a:gd name="T13" fmla="*/ 43 h 179"/>
                  <a:gd name="T14" fmla="*/ 356 w 359"/>
                  <a:gd name="T15" fmla="*/ 55 h 179"/>
                  <a:gd name="T16" fmla="*/ 350 w 359"/>
                  <a:gd name="T17" fmla="*/ 67 h 179"/>
                  <a:gd name="T18" fmla="*/ 339 w 359"/>
                  <a:gd name="T19" fmla="*/ 71 h 179"/>
                  <a:gd name="T20" fmla="*/ 335 w 359"/>
                  <a:gd name="T21" fmla="*/ 88 h 179"/>
                  <a:gd name="T22" fmla="*/ 306 w 359"/>
                  <a:gd name="T23" fmla="*/ 99 h 179"/>
                  <a:gd name="T24" fmla="*/ 296 w 359"/>
                  <a:gd name="T25" fmla="*/ 125 h 179"/>
                  <a:gd name="T26" fmla="*/ 279 w 359"/>
                  <a:gd name="T27" fmla="*/ 134 h 179"/>
                  <a:gd name="T28" fmla="*/ 273 w 359"/>
                  <a:gd name="T29" fmla="*/ 151 h 179"/>
                  <a:gd name="T30" fmla="*/ 233 w 359"/>
                  <a:gd name="T31" fmla="*/ 156 h 179"/>
                  <a:gd name="T32" fmla="*/ 209 w 359"/>
                  <a:gd name="T33" fmla="*/ 161 h 179"/>
                  <a:gd name="T34" fmla="*/ 208 w 359"/>
                  <a:gd name="T35" fmla="*/ 173 h 179"/>
                  <a:gd name="T36" fmla="*/ 197 w 359"/>
                  <a:gd name="T37" fmla="*/ 179 h 179"/>
                  <a:gd name="T38" fmla="*/ 139 w 359"/>
                  <a:gd name="T39" fmla="*/ 179 h 179"/>
                  <a:gd name="T40" fmla="*/ 114 w 359"/>
                  <a:gd name="T41" fmla="*/ 179 h 179"/>
                  <a:gd name="T42" fmla="*/ 89 w 359"/>
                  <a:gd name="T43" fmla="*/ 179 h 179"/>
                  <a:gd name="T44" fmla="*/ 66 w 359"/>
                  <a:gd name="T45" fmla="*/ 179 h 179"/>
                  <a:gd name="T46" fmla="*/ 43 w 359"/>
                  <a:gd name="T47" fmla="*/ 179 h 179"/>
                  <a:gd name="T48" fmla="*/ 25 w 359"/>
                  <a:gd name="T49" fmla="*/ 176 h 179"/>
                  <a:gd name="T50" fmla="*/ 23 w 359"/>
                  <a:gd name="T51" fmla="*/ 162 h 179"/>
                  <a:gd name="T52" fmla="*/ 27 w 359"/>
                  <a:gd name="T53" fmla="*/ 148 h 179"/>
                  <a:gd name="T54" fmla="*/ 28 w 359"/>
                  <a:gd name="T55" fmla="*/ 137 h 179"/>
                  <a:gd name="T56" fmla="*/ 23 w 359"/>
                  <a:gd name="T57" fmla="*/ 123 h 179"/>
                  <a:gd name="T58" fmla="*/ 24 w 359"/>
                  <a:gd name="T59" fmla="*/ 110 h 179"/>
                  <a:gd name="T60" fmla="*/ 20 w 359"/>
                  <a:gd name="T61" fmla="*/ 101 h 179"/>
                  <a:gd name="T62" fmla="*/ 19 w 359"/>
                  <a:gd name="T63" fmla="*/ 86 h 179"/>
                  <a:gd name="T64" fmla="*/ 18 w 359"/>
                  <a:gd name="T65" fmla="*/ 72 h 179"/>
                  <a:gd name="T66" fmla="*/ 17 w 359"/>
                  <a:gd name="T67" fmla="*/ 58 h 179"/>
                  <a:gd name="T68" fmla="*/ 5 w 359"/>
                  <a:gd name="T69" fmla="*/ 53 h 179"/>
                  <a:gd name="T70" fmla="*/ 7 w 359"/>
                  <a:gd name="T71" fmla="*/ 43 h 179"/>
                  <a:gd name="T72" fmla="*/ 19 w 359"/>
                  <a:gd name="T73" fmla="*/ 40 h 179"/>
                  <a:gd name="T74" fmla="*/ 31 w 359"/>
                  <a:gd name="T75" fmla="*/ 40 h 179"/>
                  <a:gd name="T76" fmla="*/ 39 w 359"/>
                  <a:gd name="T77" fmla="*/ 29 h 179"/>
                  <a:gd name="T78" fmla="*/ 50 w 359"/>
                  <a:gd name="T79" fmla="*/ 28 h 179"/>
                  <a:gd name="T80" fmla="*/ 61 w 359"/>
                  <a:gd name="T81" fmla="*/ 26 h 179"/>
                  <a:gd name="T82" fmla="*/ 71 w 359"/>
                  <a:gd name="T83" fmla="*/ 28 h 179"/>
                  <a:gd name="T84" fmla="*/ 84 w 359"/>
                  <a:gd name="T85" fmla="*/ 33 h 179"/>
                  <a:gd name="T86" fmla="*/ 94 w 359"/>
                  <a:gd name="T87" fmla="*/ 29 h 179"/>
                  <a:gd name="T88" fmla="*/ 106 w 359"/>
                  <a:gd name="T89" fmla="*/ 23 h 179"/>
                  <a:gd name="T90" fmla="*/ 113 w 359"/>
                  <a:gd name="T91" fmla="*/ 17 h 179"/>
                  <a:gd name="T92" fmla="*/ 123 w 359"/>
                  <a:gd name="T93" fmla="*/ 20 h 179"/>
                  <a:gd name="T94" fmla="*/ 136 w 359"/>
                  <a:gd name="T95" fmla="*/ 23 h 179"/>
                  <a:gd name="T96" fmla="*/ 149 w 359"/>
                  <a:gd name="T97" fmla="*/ 24 h 179"/>
                  <a:gd name="T98" fmla="*/ 163 w 359"/>
                  <a:gd name="T99" fmla="*/ 23 h 179"/>
                  <a:gd name="T100" fmla="*/ 174 w 359"/>
                  <a:gd name="T101" fmla="*/ 18 h 179"/>
                  <a:gd name="T102" fmla="*/ 185 w 359"/>
                  <a:gd name="T103" fmla="*/ 21 h 179"/>
                  <a:gd name="T104" fmla="*/ 192 w 359"/>
                  <a:gd name="T105" fmla="*/ 16 h 179"/>
                  <a:gd name="T106" fmla="*/ 200 w 359"/>
                  <a:gd name="T107" fmla="*/ 12 h 179"/>
                  <a:gd name="T108" fmla="*/ 214 w 359"/>
                  <a:gd name="T109" fmla="*/ 10 h 179"/>
                  <a:gd name="T110" fmla="*/ 225 w 359"/>
                  <a:gd name="T111" fmla="*/ 8 h 179"/>
                  <a:gd name="T112" fmla="*/ 237 w 359"/>
                  <a:gd name="T113" fmla="*/ 9 h 179"/>
                  <a:gd name="T114" fmla="*/ 252 w 359"/>
                  <a:gd name="T115" fmla="*/ 3 h 179"/>
                  <a:gd name="T116" fmla="*/ 268 w 359"/>
                  <a:gd name="T117" fmla="*/ 4 h 179"/>
                  <a:gd name="T118" fmla="*/ 284 w 359"/>
                  <a:gd name="T119" fmla="*/ 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9" h="179">
                    <a:moveTo>
                      <a:pt x="288" y="1"/>
                    </a:moveTo>
                    <a:lnTo>
                      <a:pt x="289" y="1"/>
                    </a:lnTo>
                    <a:lnTo>
                      <a:pt x="290" y="1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2" y="2"/>
                    </a:lnTo>
                    <a:lnTo>
                      <a:pt x="292" y="3"/>
                    </a:lnTo>
                    <a:lnTo>
                      <a:pt x="293" y="3"/>
                    </a:lnTo>
                    <a:lnTo>
                      <a:pt x="294" y="4"/>
                    </a:lnTo>
                    <a:lnTo>
                      <a:pt x="296" y="6"/>
                    </a:lnTo>
                    <a:lnTo>
                      <a:pt x="296" y="4"/>
                    </a:lnTo>
                    <a:lnTo>
                      <a:pt x="297" y="4"/>
                    </a:lnTo>
                    <a:lnTo>
                      <a:pt x="298" y="4"/>
                    </a:lnTo>
                    <a:lnTo>
                      <a:pt x="299" y="4"/>
                    </a:lnTo>
                    <a:lnTo>
                      <a:pt x="300" y="4"/>
                    </a:lnTo>
                    <a:lnTo>
                      <a:pt x="301" y="4"/>
                    </a:lnTo>
                    <a:lnTo>
                      <a:pt x="302" y="4"/>
                    </a:lnTo>
                    <a:lnTo>
                      <a:pt x="303" y="4"/>
                    </a:lnTo>
                    <a:lnTo>
                      <a:pt x="305" y="6"/>
                    </a:lnTo>
                    <a:lnTo>
                      <a:pt x="306" y="6"/>
                    </a:lnTo>
                    <a:lnTo>
                      <a:pt x="307" y="7"/>
                    </a:lnTo>
                    <a:lnTo>
                      <a:pt x="308" y="6"/>
                    </a:lnTo>
                    <a:lnTo>
                      <a:pt x="308" y="6"/>
                    </a:lnTo>
                    <a:lnTo>
                      <a:pt x="308" y="4"/>
                    </a:lnTo>
                    <a:lnTo>
                      <a:pt x="309" y="3"/>
                    </a:lnTo>
                    <a:lnTo>
                      <a:pt x="310" y="2"/>
                    </a:lnTo>
                    <a:lnTo>
                      <a:pt x="311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0" y="2"/>
                    </a:lnTo>
                    <a:lnTo>
                      <a:pt x="322" y="2"/>
                    </a:lnTo>
                    <a:lnTo>
                      <a:pt x="323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26" y="3"/>
                    </a:lnTo>
                    <a:lnTo>
                      <a:pt x="327" y="3"/>
                    </a:lnTo>
                    <a:lnTo>
                      <a:pt x="326" y="4"/>
                    </a:lnTo>
                    <a:lnTo>
                      <a:pt x="326" y="6"/>
                    </a:lnTo>
                    <a:lnTo>
                      <a:pt x="327" y="7"/>
                    </a:lnTo>
                    <a:lnTo>
                      <a:pt x="328" y="7"/>
                    </a:lnTo>
                    <a:lnTo>
                      <a:pt x="329" y="7"/>
                    </a:lnTo>
                    <a:lnTo>
                      <a:pt x="331" y="8"/>
                    </a:lnTo>
                    <a:lnTo>
                      <a:pt x="332" y="8"/>
                    </a:lnTo>
                    <a:lnTo>
                      <a:pt x="331" y="8"/>
                    </a:lnTo>
                    <a:lnTo>
                      <a:pt x="331" y="9"/>
                    </a:lnTo>
                    <a:lnTo>
                      <a:pt x="331" y="10"/>
                    </a:lnTo>
                    <a:lnTo>
                      <a:pt x="329" y="11"/>
                    </a:lnTo>
                    <a:lnTo>
                      <a:pt x="331" y="12"/>
                    </a:lnTo>
                    <a:lnTo>
                      <a:pt x="329" y="12"/>
                    </a:lnTo>
                    <a:lnTo>
                      <a:pt x="329" y="13"/>
                    </a:lnTo>
                    <a:lnTo>
                      <a:pt x="329" y="15"/>
                    </a:lnTo>
                    <a:lnTo>
                      <a:pt x="329" y="16"/>
                    </a:lnTo>
                    <a:lnTo>
                      <a:pt x="329" y="17"/>
                    </a:lnTo>
                    <a:lnTo>
                      <a:pt x="329" y="18"/>
                    </a:lnTo>
                    <a:lnTo>
                      <a:pt x="329" y="19"/>
                    </a:lnTo>
                    <a:lnTo>
                      <a:pt x="329" y="20"/>
                    </a:lnTo>
                    <a:lnTo>
                      <a:pt x="331" y="21"/>
                    </a:lnTo>
                    <a:lnTo>
                      <a:pt x="332" y="21"/>
                    </a:lnTo>
                    <a:lnTo>
                      <a:pt x="331" y="23"/>
                    </a:lnTo>
                    <a:lnTo>
                      <a:pt x="331" y="24"/>
                    </a:lnTo>
                    <a:lnTo>
                      <a:pt x="329" y="25"/>
                    </a:lnTo>
                    <a:lnTo>
                      <a:pt x="331" y="25"/>
                    </a:lnTo>
                    <a:lnTo>
                      <a:pt x="331" y="26"/>
                    </a:lnTo>
                    <a:lnTo>
                      <a:pt x="331" y="27"/>
                    </a:lnTo>
                    <a:lnTo>
                      <a:pt x="332" y="27"/>
                    </a:lnTo>
                    <a:lnTo>
                      <a:pt x="332" y="27"/>
                    </a:lnTo>
                    <a:lnTo>
                      <a:pt x="332" y="28"/>
                    </a:lnTo>
                    <a:lnTo>
                      <a:pt x="333" y="28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7" y="28"/>
                    </a:lnTo>
                    <a:lnTo>
                      <a:pt x="337" y="29"/>
                    </a:lnTo>
                    <a:lnTo>
                      <a:pt x="339" y="28"/>
                    </a:lnTo>
                    <a:lnTo>
                      <a:pt x="340" y="28"/>
                    </a:lnTo>
                    <a:lnTo>
                      <a:pt x="341" y="29"/>
                    </a:lnTo>
                    <a:lnTo>
                      <a:pt x="342" y="29"/>
                    </a:lnTo>
                    <a:lnTo>
                      <a:pt x="343" y="30"/>
                    </a:lnTo>
                    <a:lnTo>
                      <a:pt x="344" y="30"/>
                    </a:lnTo>
                    <a:lnTo>
                      <a:pt x="345" y="30"/>
                    </a:lnTo>
                    <a:lnTo>
                      <a:pt x="346" y="30"/>
                    </a:lnTo>
                    <a:lnTo>
                      <a:pt x="348" y="32"/>
                    </a:lnTo>
                    <a:lnTo>
                      <a:pt x="349" y="32"/>
                    </a:lnTo>
                    <a:lnTo>
                      <a:pt x="350" y="32"/>
                    </a:lnTo>
                    <a:lnTo>
                      <a:pt x="350" y="30"/>
                    </a:lnTo>
                    <a:lnTo>
                      <a:pt x="351" y="32"/>
                    </a:lnTo>
                    <a:lnTo>
                      <a:pt x="352" y="33"/>
                    </a:lnTo>
                    <a:lnTo>
                      <a:pt x="353" y="34"/>
                    </a:lnTo>
                    <a:lnTo>
                      <a:pt x="353" y="35"/>
                    </a:lnTo>
                    <a:lnTo>
                      <a:pt x="353" y="36"/>
                    </a:lnTo>
                    <a:lnTo>
                      <a:pt x="354" y="36"/>
                    </a:lnTo>
                    <a:lnTo>
                      <a:pt x="356" y="36"/>
                    </a:lnTo>
                    <a:lnTo>
                      <a:pt x="356" y="37"/>
                    </a:lnTo>
                    <a:lnTo>
                      <a:pt x="357" y="38"/>
                    </a:lnTo>
                    <a:lnTo>
                      <a:pt x="358" y="38"/>
                    </a:lnTo>
                    <a:lnTo>
                      <a:pt x="358" y="40"/>
                    </a:lnTo>
                    <a:lnTo>
                      <a:pt x="359" y="40"/>
                    </a:lnTo>
                    <a:lnTo>
                      <a:pt x="359" y="41"/>
                    </a:lnTo>
                    <a:lnTo>
                      <a:pt x="358" y="41"/>
                    </a:lnTo>
                    <a:lnTo>
                      <a:pt x="357" y="41"/>
                    </a:lnTo>
                    <a:lnTo>
                      <a:pt x="357" y="42"/>
                    </a:lnTo>
                    <a:lnTo>
                      <a:pt x="356" y="43"/>
                    </a:lnTo>
                    <a:lnTo>
                      <a:pt x="354" y="43"/>
                    </a:lnTo>
                    <a:lnTo>
                      <a:pt x="353" y="42"/>
                    </a:lnTo>
                    <a:lnTo>
                      <a:pt x="352" y="43"/>
                    </a:lnTo>
                    <a:lnTo>
                      <a:pt x="351" y="43"/>
                    </a:lnTo>
                    <a:lnTo>
                      <a:pt x="352" y="44"/>
                    </a:lnTo>
                    <a:lnTo>
                      <a:pt x="353" y="45"/>
                    </a:lnTo>
                    <a:lnTo>
                      <a:pt x="353" y="46"/>
                    </a:lnTo>
                    <a:lnTo>
                      <a:pt x="354" y="46"/>
                    </a:lnTo>
                    <a:lnTo>
                      <a:pt x="354" y="47"/>
                    </a:lnTo>
                    <a:lnTo>
                      <a:pt x="356" y="49"/>
                    </a:lnTo>
                    <a:lnTo>
                      <a:pt x="357" y="50"/>
                    </a:lnTo>
                    <a:lnTo>
                      <a:pt x="357" y="51"/>
                    </a:lnTo>
                    <a:lnTo>
                      <a:pt x="357" y="52"/>
                    </a:lnTo>
                    <a:lnTo>
                      <a:pt x="357" y="53"/>
                    </a:lnTo>
                    <a:lnTo>
                      <a:pt x="357" y="54"/>
                    </a:lnTo>
                    <a:lnTo>
                      <a:pt x="356" y="54"/>
                    </a:lnTo>
                    <a:lnTo>
                      <a:pt x="356" y="54"/>
                    </a:lnTo>
                    <a:lnTo>
                      <a:pt x="356" y="55"/>
                    </a:lnTo>
                    <a:lnTo>
                      <a:pt x="354" y="55"/>
                    </a:lnTo>
                    <a:lnTo>
                      <a:pt x="354" y="57"/>
                    </a:lnTo>
                    <a:lnTo>
                      <a:pt x="353" y="57"/>
                    </a:lnTo>
                    <a:lnTo>
                      <a:pt x="353" y="58"/>
                    </a:lnTo>
                    <a:lnTo>
                      <a:pt x="354" y="59"/>
                    </a:lnTo>
                    <a:lnTo>
                      <a:pt x="353" y="60"/>
                    </a:lnTo>
                    <a:lnTo>
                      <a:pt x="353" y="61"/>
                    </a:lnTo>
                    <a:lnTo>
                      <a:pt x="354" y="61"/>
                    </a:lnTo>
                    <a:lnTo>
                      <a:pt x="354" y="62"/>
                    </a:lnTo>
                    <a:lnTo>
                      <a:pt x="354" y="63"/>
                    </a:lnTo>
                    <a:lnTo>
                      <a:pt x="353" y="65"/>
                    </a:lnTo>
                    <a:lnTo>
                      <a:pt x="353" y="66"/>
                    </a:lnTo>
                    <a:lnTo>
                      <a:pt x="352" y="67"/>
                    </a:lnTo>
                    <a:lnTo>
                      <a:pt x="351" y="67"/>
                    </a:lnTo>
                    <a:lnTo>
                      <a:pt x="350" y="67"/>
                    </a:lnTo>
                    <a:lnTo>
                      <a:pt x="349" y="67"/>
                    </a:lnTo>
                    <a:lnTo>
                      <a:pt x="349" y="68"/>
                    </a:lnTo>
                    <a:lnTo>
                      <a:pt x="349" y="69"/>
                    </a:lnTo>
                    <a:lnTo>
                      <a:pt x="348" y="69"/>
                    </a:lnTo>
                    <a:lnTo>
                      <a:pt x="348" y="70"/>
                    </a:lnTo>
                    <a:lnTo>
                      <a:pt x="346" y="70"/>
                    </a:lnTo>
                    <a:lnTo>
                      <a:pt x="345" y="70"/>
                    </a:lnTo>
                    <a:lnTo>
                      <a:pt x="345" y="71"/>
                    </a:lnTo>
                    <a:lnTo>
                      <a:pt x="345" y="72"/>
                    </a:lnTo>
                    <a:lnTo>
                      <a:pt x="344" y="72"/>
                    </a:lnTo>
                    <a:lnTo>
                      <a:pt x="343" y="71"/>
                    </a:lnTo>
                    <a:lnTo>
                      <a:pt x="342" y="71"/>
                    </a:lnTo>
                    <a:lnTo>
                      <a:pt x="341" y="71"/>
                    </a:lnTo>
                    <a:lnTo>
                      <a:pt x="340" y="71"/>
                    </a:lnTo>
                    <a:lnTo>
                      <a:pt x="339" y="71"/>
                    </a:lnTo>
                    <a:lnTo>
                      <a:pt x="337" y="71"/>
                    </a:lnTo>
                    <a:lnTo>
                      <a:pt x="336" y="72"/>
                    </a:lnTo>
                    <a:lnTo>
                      <a:pt x="337" y="74"/>
                    </a:lnTo>
                    <a:lnTo>
                      <a:pt x="339" y="75"/>
                    </a:lnTo>
                    <a:lnTo>
                      <a:pt x="337" y="76"/>
                    </a:lnTo>
                    <a:lnTo>
                      <a:pt x="336" y="77"/>
                    </a:lnTo>
                    <a:lnTo>
                      <a:pt x="336" y="78"/>
                    </a:lnTo>
                    <a:lnTo>
                      <a:pt x="337" y="78"/>
                    </a:lnTo>
                    <a:lnTo>
                      <a:pt x="337" y="79"/>
                    </a:lnTo>
                    <a:lnTo>
                      <a:pt x="337" y="80"/>
                    </a:lnTo>
                    <a:lnTo>
                      <a:pt x="336" y="82"/>
                    </a:lnTo>
                    <a:lnTo>
                      <a:pt x="336" y="82"/>
                    </a:lnTo>
                    <a:lnTo>
                      <a:pt x="336" y="83"/>
                    </a:lnTo>
                    <a:lnTo>
                      <a:pt x="336" y="88"/>
                    </a:lnTo>
                    <a:lnTo>
                      <a:pt x="335" y="88"/>
                    </a:lnTo>
                    <a:lnTo>
                      <a:pt x="335" y="91"/>
                    </a:lnTo>
                    <a:lnTo>
                      <a:pt x="329" y="91"/>
                    </a:lnTo>
                    <a:lnTo>
                      <a:pt x="329" y="93"/>
                    </a:lnTo>
                    <a:lnTo>
                      <a:pt x="327" y="93"/>
                    </a:lnTo>
                    <a:lnTo>
                      <a:pt x="327" y="95"/>
                    </a:lnTo>
                    <a:lnTo>
                      <a:pt x="325" y="95"/>
                    </a:lnTo>
                    <a:lnTo>
                      <a:pt x="326" y="96"/>
                    </a:lnTo>
                    <a:lnTo>
                      <a:pt x="326" y="97"/>
                    </a:lnTo>
                    <a:lnTo>
                      <a:pt x="324" y="97"/>
                    </a:lnTo>
                    <a:lnTo>
                      <a:pt x="323" y="97"/>
                    </a:lnTo>
                    <a:lnTo>
                      <a:pt x="318" y="97"/>
                    </a:lnTo>
                    <a:lnTo>
                      <a:pt x="308" y="97"/>
                    </a:lnTo>
                    <a:lnTo>
                      <a:pt x="308" y="97"/>
                    </a:lnTo>
                    <a:lnTo>
                      <a:pt x="308" y="99"/>
                    </a:lnTo>
                    <a:lnTo>
                      <a:pt x="306" y="99"/>
                    </a:lnTo>
                    <a:lnTo>
                      <a:pt x="306" y="102"/>
                    </a:lnTo>
                    <a:lnTo>
                      <a:pt x="306" y="104"/>
                    </a:lnTo>
                    <a:lnTo>
                      <a:pt x="306" y="109"/>
                    </a:lnTo>
                    <a:lnTo>
                      <a:pt x="303" y="109"/>
                    </a:lnTo>
                    <a:lnTo>
                      <a:pt x="303" y="111"/>
                    </a:lnTo>
                    <a:lnTo>
                      <a:pt x="302" y="111"/>
                    </a:lnTo>
                    <a:lnTo>
                      <a:pt x="301" y="111"/>
                    </a:lnTo>
                    <a:lnTo>
                      <a:pt x="301" y="113"/>
                    </a:lnTo>
                    <a:lnTo>
                      <a:pt x="299" y="113"/>
                    </a:lnTo>
                    <a:lnTo>
                      <a:pt x="299" y="114"/>
                    </a:lnTo>
                    <a:lnTo>
                      <a:pt x="299" y="117"/>
                    </a:lnTo>
                    <a:lnTo>
                      <a:pt x="298" y="117"/>
                    </a:lnTo>
                    <a:lnTo>
                      <a:pt x="298" y="125"/>
                    </a:lnTo>
                    <a:lnTo>
                      <a:pt x="298" y="126"/>
                    </a:lnTo>
                    <a:lnTo>
                      <a:pt x="296" y="125"/>
                    </a:lnTo>
                    <a:lnTo>
                      <a:pt x="296" y="129"/>
                    </a:lnTo>
                    <a:lnTo>
                      <a:pt x="294" y="129"/>
                    </a:lnTo>
                    <a:lnTo>
                      <a:pt x="291" y="129"/>
                    </a:lnTo>
                    <a:lnTo>
                      <a:pt x="290" y="129"/>
                    </a:lnTo>
                    <a:lnTo>
                      <a:pt x="289" y="129"/>
                    </a:lnTo>
                    <a:lnTo>
                      <a:pt x="285" y="129"/>
                    </a:lnTo>
                    <a:lnTo>
                      <a:pt x="283" y="129"/>
                    </a:lnTo>
                    <a:lnTo>
                      <a:pt x="283" y="130"/>
                    </a:lnTo>
                    <a:lnTo>
                      <a:pt x="282" y="130"/>
                    </a:lnTo>
                    <a:lnTo>
                      <a:pt x="282" y="131"/>
                    </a:lnTo>
                    <a:lnTo>
                      <a:pt x="281" y="131"/>
                    </a:lnTo>
                    <a:lnTo>
                      <a:pt x="281" y="133"/>
                    </a:lnTo>
                    <a:lnTo>
                      <a:pt x="280" y="133"/>
                    </a:lnTo>
                    <a:lnTo>
                      <a:pt x="280" y="134"/>
                    </a:lnTo>
                    <a:lnTo>
                      <a:pt x="279" y="134"/>
                    </a:lnTo>
                    <a:lnTo>
                      <a:pt x="279" y="135"/>
                    </a:lnTo>
                    <a:lnTo>
                      <a:pt x="279" y="136"/>
                    </a:lnTo>
                    <a:lnTo>
                      <a:pt x="279" y="136"/>
                    </a:lnTo>
                    <a:lnTo>
                      <a:pt x="277" y="136"/>
                    </a:lnTo>
                    <a:lnTo>
                      <a:pt x="276" y="136"/>
                    </a:lnTo>
                    <a:lnTo>
                      <a:pt x="276" y="137"/>
                    </a:lnTo>
                    <a:lnTo>
                      <a:pt x="275" y="139"/>
                    </a:lnTo>
                    <a:lnTo>
                      <a:pt x="275" y="140"/>
                    </a:lnTo>
                    <a:lnTo>
                      <a:pt x="274" y="140"/>
                    </a:lnTo>
                    <a:lnTo>
                      <a:pt x="274" y="144"/>
                    </a:lnTo>
                    <a:lnTo>
                      <a:pt x="274" y="147"/>
                    </a:lnTo>
                    <a:lnTo>
                      <a:pt x="274" y="148"/>
                    </a:lnTo>
                    <a:lnTo>
                      <a:pt x="274" y="150"/>
                    </a:lnTo>
                    <a:lnTo>
                      <a:pt x="273" y="150"/>
                    </a:lnTo>
                    <a:lnTo>
                      <a:pt x="273" y="151"/>
                    </a:lnTo>
                    <a:lnTo>
                      <a:pt x="272" y="151"/>
                    </a:lnTo>
                    <a:lnTo>
                      <a:pt x="272" y="152"/>
                    </a:lnTo>
                    <a:lnTo>
                      <a:pt x="271" y="152"/>
                    </a:lnTo>
                    <a:lnTo>
                      <a:pt x="269" y="153"/>
                    </a:lnTo>
                    <a:lnTo>
                      <a:pt x="268" y="154"/>
                    </a:lnTo>
                    <a:lnTo>
                      <a:pt x="262" y="154"/>
                    </a:lnTo>
                    <a:lnTo>
                      <a:pt x="263" y="155"/>
                    </a:lnTo>
                    <a:lnTo>
                      <a:pt x="256" y="156"/>
                    </a:lnTo>
                    <a:lnTo>
                      <a:pt x="254" y="156"/>
                    </a:lnTo>
                    <a:lnTo>
                      <a:pt x="251" y="156"/>
                    </a:lnTo>
                    <a:lnTo>
                      <a:pt x="248" y="156"/>
                    </a:lnTo>
                    <a:lnTo>
                      <a:pt x="246" y="156"/>
                    </a:lnTo>
                    <a:lnTo>
                      <a:pt x="238" y="156"/>
                    </a:lnTo>
                    <a:lnTo>
                      <a:pt x="237" y="156"/>
                    </a:lnTo>
                    <a:lnTo>
                      <a:pt x="233" y="156"/>
                    </a:lnTo>
                    <a:lnTo>
                      <a:pt x="231" y="156"/>
                    </a:lnTo>
                    <a:lnTo>
                      <a:pt x="230" y="156"/>
                    </a:lnTo>
                    <a:lnTo>
                      <a:pt x="229" y="156"/>
                    </a:lnTo>
                    <a:lnTo>
                      <a:pt x="228" y="156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5" y="156"/>
                    </a:lnTo>
                    <a:lnTo>
                      <a:pt x="223" y="156"/>
                    </a:lnTo>
                    <a:lnTo>
                      <a:pt x="216" y="156"/>
                    </a:lnTo>
                    <a:lnTo>
                      <a:pt x="215" y="156"/>
                    </a:lnTo>
                    <a:lnTo>
                      <a:pt x="213" y="156"/>
                    </a:lnTo>
                    <a:lnTo>
                      <a:pt x="212" y="157"/>
                    </a:lnTo>
                    <a:lnTo>
                      <a:pt x="212" y="160"/>
                    </a:lnTo>
                    <a:lnTo>
                      <a:pt x="211" y="160"/>
                    </a:lnTo>
                    <a:lnTo>
                      <a:pt x="209" y="161"/>
                    </a:lnTo>
                    <a:lnTo>
                      <a:pt x="209" y="162"/>
                    </a:lnTo>
                    <a:lnTo>
                      <a:pt x="209" y="163"/>
                    </a:lnTo>
                    <a:lnTo>
                      <a:pt x="209" y="163"/>
                    </a:lnTo>
                    <a:lnTo>
                      <a:pt x="209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07" y="168"/>
                    </a:lnTo>
                    <a:lnTo>
                      <a:pt x="207" y="169"/>
                    </a:lnTo>
                    <a:lnTo>
                      <a:pt x="208" y="170"/>
                    </a:lnTo>
                    <a:lnTo>
                      <a:pt x="209" y="171"/>
                    </a:lnTo>
                    <a:lnTo>
                      <a:pt x="209" y="172"/>
                    </a:lnTo>
                    <a:lnTo>
                      <a:pt x="209" y="173"/>
                    </a:lnTo>
                    <a:lnTo>
                      <a:pt x="208" y="173"/>
                    </a:lnTo>
                    <a:lnTo>
                      <a:pt x="208" y="175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09" y="178"/>
                    </a:lnTo>
                    <a:lnTo>
                      <a:pt x="211" y="178"/>
                    </a:lnTo>
                    <a:lnTo>
                      <a:pt x="212" y="179"/>
                    </a:lnTo>
                    <a:lnTo>
                      <a:pt x="211" y="179"/>
                    </a:lnTo>
                    <a:lnTo>
                      <a:pt x="209" y="179"/>
                    </a:lnTo>
                    <a:lnTo>
                      <a:pt x="207" y="179"/>
                    </a:lnTo>
                    <a:lnTo>
                      <a:pt x="205" y="179"/>
                    </a:lnTo>
                    <a:lnTo>
                      <a:pt x="203" y="179"/>
                    </a:lnTo>
                    <a:lnTo>
                      <a:pt x="199" y="179"/>
                    </a:lnTo>
                    <a:lnTo>
                      <a:pt x="197" y="179"/>
                    </a:lnTo>
                    <a:lnTo>
                      <a:pt x="196" y="179"/>
                    </a:lnTo>
                    <a:lnTo>
                      <a:pt x="195" y="179"/>
                    </a:lnTo>
                    <a:lnTo>
                      <a:pt x="192" y="179"/>
                    </a:lnTo>
                    <a:lnTo>
                      <a:pt x="188" y="179"/>
                    </a:lnTo>
                    <a:lnTo>
                      <a:pt x="185" y="179"/>
                    </a:lnTo>
                    <a:lnTo>
                      <a:pt x="180" y="179"/>
                    </a:lnTo>
                    <a:lnTo>
                      <a:pt x="166" y="179"/>
                    </a:lnTo>
                    <a:lnTo>
                      <a:pt x="163" y="179"/>
                    </a:lnTo>
                    <a:lnTo>
                      <a:pt x="162" y="179"/>
                    </a:lnTo>
                    <a:lnTo>
                      <a:pt x="160" y="179"/>
                    </a:lnTo>
                    <a:lnTo>
                      <a:pt x="147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39" y="179"/>
                    </a:lnTo>
                    <a:lnTo>
                      <a:pt x="137" y="179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29" y="179"/>
                    </a:lnTo>
                    <a:lnTo>
                      <a:pt x="128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3" y="179"/>
                    </a:lnTo>
                    <a:lnTo>
                      <a:pt x="122" y="179"/>
                    </a:lnTo>
                    <a:lnTo>
                      <a:pt x="121" y="179"/>
                    </a:lnTo>
                    <a:lnTo>
                      <a:pt x="120" y="179"/>
                    </a:lnTo>
                    <a:lnTo>
                      <a:pt x="119" y="179"/>
                    </a:lnTo>
                    <a:lnTo>
                      <a:pt x="118" y="179"/>
                    </a:lnTo>
                    <a:lnTo>
                      <a:pt x="117" y="179"/>
                    </a:lnTo>
                    <a:lnTo>
                      <a:pt x="114" y="179"/>
                    </a:lnTo>
                    <a:lnTo>
                      <a:pt x="113" y="179"/>
                    </a:lnTo>
                    <a:lnTo>
                      <a:pt x="112" y="179"/>
                    </a:lnTo>
                    <a:lnTo>
                      <a:pt x="111" y="179"/>
                    </a:lnTo>
                    <a:lnTo>
                      <a:pt x="110" y="179"/>
                    </a:lnTo>
                    <a:lnTo>
                      <a:pt x="109" y="179"/>
                    </a:lnTo>
                    <a:lnTo>
                      <a:pt x="108" y="179"/>
                    </a:lnTo>
                    <a:lnTo>
                      <a:pt x="106" y="179"/>
                    </a:lnTo>
                    <a:lnTo>
                      <a:pt x="105" y="179"/>
                    </a:lnTo>
                    <a:lnTo>
                      <a:pt x="104" y="179"/>
                    </a:lnTo>
                    <a:lnTo>
                      <a:pt x="103" y="179"/>
                    </a:lnTo>
                    <a:lnTo>
                      <a:pt x="99" y="179"/>
                    </a:lnTo>
                    <a:lnTo>
                      <a:pt x="97" y="179"/>
                    </a:lnTo>
                    <a:lnTo>
                      <a:pt x="92" y="179"/>
                    </a:lnTo>
                    <a:lnTo>
                      <a:pt x="91" y="179"/>
                    </a:lnTo>
                    <a:lnTo>
                      <a:pt x="89" y="179"/>
                    </a:lnTo>
                    <a:lnTo>
                      <a:pt x="89" y="179"/>
                    </a:lnTo>
                    <a:lnTo>
                      <a:pt x="86" y="179"/>
                    </a:lnTo>
                    <a:lnTo>
                      <a:pt x="83" y="179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9" y="179"/>
                    </a:lnTo>
                    <a:lnTo>
                      <a:pt x="78" y="179"/>
                    </a:lnTo>
                    <a:lnTo>
                      <a:pt x="77" y="179"/>
                    </a:lnTo>
                    <a:lnTo>
                      <a:pt x="76" y="179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9" y="179"/>
                    </a:lnTo>
                    <a:lnTo>
                      <a:pt x="68" y="179"/>
                    </a:lnTo>
                    <a:lnTo>
                      <a:pt x="67" y="179"/>
                    </a:lnTo>
                    <a:lnTo>
                      <a:pt x="66" y="179"/>
                    </a:lnTo>
                    <a:lnTo>
                      <a:pt x="65" y="179"/>
                    </a:lnTo>
                    <a:lnTo>
                      <a:pt x="63" y="179"/>
                    </a:lnTo>
                    <a:lnTo>
                      <a:pt x="62" y="179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8" y="179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3" y="179"/>
                    </a:lnTo>
                    <a:lnTo>
                      <a:pt x="51" y="179"/>
                    </a:lnTo>
                    <a:lnTo>
                      <a:pt x="50" y="179"/>
                    </a:lnTo>
                    <a:lnTo>
                      <a:pt x="49" y="179"/>
                    </a:lnTo>
                    <a:lnTo>
                      <a:pt x="48" y="179"/>
                    </a:lnTo>
                    <a:lnTo>
                      <a:pt x="45" y="179"/>
                    </a:lnTo>
                    <a:lnTo>
                      <a:pt x="43" y="179"/>
                    </a:lnTo>
                    <a:lnTo>
                      <a:pt x="42" y="179"/>
                    </a:lnTo>
                    <a:lnTo>
                      <a:pt x="41" y="179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7" y="179"/>
                    </a:lnTo>
                    <a:lnTo>
                      <a:pt x="35" y="179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2" y="179"/>
                    </a:lnTo>
                    <a:lnTo>
                      <a:pt x="29" y="179"/>
                    </a:lnTo>
                    <a:lnTo>
                      <a:pt x="27" y="179"/>
                    </a:lnTo>
                    <a:lnTo>
                      <a:pt x="26" y="179"/>
                    </a:lnTo>
                    <a:lnTo>
                      <a:pt x="25" y="178"/>
                    </a:lnTo>
                    <a:lnTo>
                      <a:pt x="25" y="177"/>
                    </a:lnTo>
                    <a:lnTo>
                      <a:pt x="25" y="176"/>
                    </a:lnTo>
                    <a:lnTo>
                      <a:pt x="25" y="175"/>
                    </a:lnTo>
                    <a:lnTo>
                      <a:pt x="24" y="175"/>
                    </a:lnTo>
                    <a:lnTo>
                      <a:pt x="24" y="173"/>
                    </a:lnTo>
                    <a:lnTo>
                      <a:pt x="24" y="172"/>
                    </a:lnTo>
                    <a:lnTo>
                      <a:pt x="24" y="171"/>
                    </a:lnTo>
                    <a:lnTo>
                      <a:pt x="24" y="170"/>
                    </a:lnTo>
                    <a:lnTo>
                      <a:pt x="24" y="169"/>
                    </a:lnTo>
                    <a:lnTo>
                      <a:pt x="23" y="168"/>
                    </a:lnTo>
                    <a:lnTo>
                      <a:pt x="22" y="168"/>
                    </a:lnTo>
                    <a:lnTo>
                      <a:pt x="22" y="167"/>
                    </a:lnTo>
                    <a:lnTo>
                      <a:pt x="22" y="165"/>
                    </a:lnTo>
                    <a:lnTo>
                      <a:pt x="22" y="164"/>
                    </a:lnTo>
                    <a:lnTo>
                      <a:pt x="23" y="163"/>
                    </a:lnTo>
                    <a:lnTo>
                      <a:pt x="23" y="163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4" y="161"/>
                    </a:lnTo>
                    <a:lnTo>
                      <a:pt x="23" y="160"/>
                    </a:lnTo>
                    <a:lnTo>
                      <a:pt x="23" y="159"/>
                    </a:lnTo>
                    <a:lnTo>
                      <a:pt x="24" y="157"/>
                    </a:lnTo>
                    <a:lnTo>
                      <a:pt x="24" y="156"/>
                    </a:lnTo>
                    <a:lnTo>
                      <a:pt x="24" y="155"/>
                    </a:lnTo>
                    <a:lnTo>
                      <a:pt x="24" y="154"/>
                    </a:lnTo>
                    <a:lnTo>
                      <a:pt x="24" y="153"/>
                    </a:lnTo>
                    <a:lnTo>
                      <a:pt x="24" y="152"/>
                    </a:lnTo>
                    <a:lnTo>
                      <a:pt x="24" y="151"/>
                    </a:lnTo>
                    <a:lnTo>
                      <a:pt x="24" y="150"/>
                    </a:lnTo>
                    <a:lnTo>
                      <a:pt x="25" y="148"/>
                    </a:lnTo>
                    <a:lnTo>
                      <a:pt x="26" y="148"/>
                    </a:lnTo>
                    <a:lnTo>
                      <a:pt x="27" y="148"/>
                    </a:lnTo>
                    <a:lnTo>
                      <a:pt x="28" y="148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29" y="146"/>
                    </a:lnTo>
                    <a:lnTo>
                      <a:pt x="29" y="145"/>
                    </a:lnTo>
                    <a:lnTo>
                      <a:pt x="29" y="144"/>
                    </a:lnTo>
                    <a:lnTo>
                      <a:pt x="29" y="143"/>
                    </a:lnTo>
                    <a:lnTo>
                      <a:pt x="31" y="143"/>
                    </a:lnTo>
                    <a:lnTo>
                      <a:pt x="32" y="143"/>
                    </a:lnTo>
                    <a:lnTo>
                      <a:pt x="32" y="142"/>
                    </a:lnTo>
                    <a:lnTo>
                      <a:pt x="31" y="140"/>
                    </a:lnTo>
                    <a:lnTo>
                      <a:pt x="29" y="139"/>
                    </a:lnTo>
                    <a:lnTo>
                      <a:pt x="28" y="139"/>
                    </a:lnTo>
                    <a:lnTo>
                      <a:pt x="28" y="138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9" y="136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8" y="133"/>
                    </a:lnTo>
                    <a:lnTo>
                      <a:pt x="27" y="131"/>
                    </a:lnTo>
                    <a:lnTo>
                      <a:pt x="27" y="130"/>
                    </a:lnTo>
                    <a:lnTo>
                      <a:pt x="26" y="129"/>
                    </a:lnTo>
                    <a:lnTo>
                      <a:pt x="26" y="128"/>
                    </a:lnTo>
                    <a:lnTo>
                      <a:pt x="26" y="127"/>
                    </a:lnTo>
                    <a:lnTo>
                      <a:pt x="25" y="126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4" y="122"/>
                    </a:lnTo>
                    <a:lnTo>
                      <a:pt x="24" y="121"/>
                    </a:lnTo>
                    <a:lnTo>
                      <a:pt x="24" y="120"/>
                    </a:lnTo>
                    <a:lnTo>
                      <a:pt x="23" y="120"/>
                    </a:lnTo>
                    <a:lnTo>
                      <a:pt x="22" y="119"/>
                    </a:lnTo>
                    <a:lnTo>
                      <a:pt x="23" y="118"/>
                    </a:lnTo>
                    <a:lnTo>
                      <a:pt x="24" y="117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3" y="114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3" y="111"/>
                    </a:lnTo>
                    <a:lnTo>
                      <a:pt x="24" y="111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3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6"/>
                    </a:lnTo>
                    <a:lnTo>
                      <a:pt x="19" y="106"/>
                    </a:lnTo>
                    <a:lnTo>
                      <a:pt x="19" y="105"/>
                    </a:lnTo>
                    <a:lnTo>
                      <a:pt x="19" y="104"/>
                    </a:lnTo>
                    <a:lnTo>
                      <a:pt x="18" y="103"/>
                    </a:lnTo>
                    <a:lnTo>
                      <a:pt x="19" y="103"/>
                    </a:lnTo>
                    <a:lnTo>
                      <a:pt x="19" y="102"/>
                    </a:lnTo>
                    <a:lnTo>
                      <a:pt x="19" y="101"/>
                    </a:lnTo>
                    <a:lnTo>
                      <a:pt x="20" y="101"/>
                    </a:lnTo>
                    <a:lnTo>
                      <a:pt x="20" y="100"/>
                    </a:lnTo>
                    <a:lnTo>
                      <a:pt x="22" y="100"/>
                    </a:lnTo>
                    <a:lnTo>
                      <a:pt x="20" y="100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4"/>
                    </a:lnTo>
                    <a:lnTo>
                      <a:pt x="19" y="93"/>
                    </a:lnTo>
                    <a:lnTo>
                      <a:pt x="19" y="92"/>
                    </a:lnTo>
                    <a:lnTo>
                      <a:pt x="19" y="91"/>
                    </a:lnTo>
                    <a:lnTo>
                      <a:pt x="19" y="89"/>
                    </a:lnTo>
                    <a:lnTo>
                      <a:pt x="18" y="88"/>
                    </a:lnTo>
                    <a:lnTo>
                      <a:pt x="19" y="87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7" y="85"/>
                    </a:lnTo>
                    <a:lnTo>
                      <a:pt x="16" y="85"/>
                    </a:lnTo>
                    <a:lnTo>
                      <a:pt x="15" y="84"/>
                    </a:lnTo>
                    <a:lnTo>
                      <a:pt x="16" y="83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7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18" y="72"/>
                    </a:lnTo>
                    <a:lnTo>
                      <a:pt x="18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7" y="58"/>
                    </a:lnTo>
                    <a:lnTo>
                      <a:pt x="16" y="57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1" y="54"/>
                    </a:lnTo>
                    <a:lnTo>
                      <a:pt x="10" y="54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3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5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4" y="41"/>
                    </a:lnTo>
                    <a:lnTo>
                      <a:pt x="24" y="40"/>
                    </a:lnTo>
                    <a:lnTo>
                      <a:pt x="25" y="40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3" y="38"/>
                    </a:lnTo>
                    <a:lnTo>
                      <a:pt x="33" y="37"/>
                    </a:lnTo>
                    <a:lnTo>
                      <a:pt x="33" y="38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30"/>
                    </a:lnTo>
                    <a:lnTo>
                      <a:pt x="36" y="30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9" y="28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1" y="29"/>
                    </a:lnTo>
                    <a:lnTo>
                      <a:pt x="42" y="29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5" y="29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9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60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8" y="26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8" y="28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1" y="28"/>
                    </a:lnTo>
                    <a:lnTo>
                      <a:pt x="72" y="28"/>
                    </a:lnTo>
                    <a:lnTo>
                      <a:pt x="74" y="29"/>
                    </a:lnTo>
                    <a:lnTo>
                      <a:pt x="75" y="29"/>
                    </a:lnTo>
                    <a:lnTo>
                      <a:pt x="75" y="30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2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0" y="33"/>
                    </a:lnTo>
                    <a:lnTo>
                      <a:pt x="80" y="34"/>
                    </a:lnTo>
                    <a:lnTo>
                      <a:pt x="82" y="34"/>
                    </a:lnTo>
                    <a:lnTo>
                      <a:pt x="83" y="34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4" y="34"/>
                    </a:lnTo>
                    <a:lnTo>
                      <a:pt x="85" y="34"/>
                    </a:lnTo>
                    <a:lnTo>
                      <a:pt x="86" y="34"/>
                    </a:lnTo>
                    <a:lnTo>
                      <a:pt x="87" y="34"/>
                    </a:lnTo>
                    <a:lnTo>
                      <a:pt x="87" y="33"/>
                    </a:lnTo>
                    <a:lnTo>
                      <a:pt x="88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89" y="32"/>
                    </a:lnTo>
                    <a:lnTo>
                      <a:pt x="91" y="32"/>
                    </a:lnTo>
                    <a:lnTo>
                      <a:pt x="92" y="30"/>
                    </a:lnTo>
                    <a:lnTo>
                      <a:pt x="91" y="29"/>
                    </a:lnTo>
                    <a:lnTo>
                      <a:pt x="92" y="28"/>
                    </a:lnTo>
                    <a:lnTo>
                      <a:pt x="93" y="29"/>
                    </a:lnTo>
                    <a:lnTo>
                      <a:pt x="94" y="29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6" y="27"/>
                    </a:lnTo>
                    <a:lnTo>
                      <a:pt x="96" y="27"/>
                    </a:lnTo>
                    <a:lnTo>
                      <a:pt x="97" y="27"/>
                    </a:lnTo>
                    <a:lnTo>
                      <a:pt x="99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101" y="24"/>
                    </a:lnTo>
                    <a:lnTo>
                      <a:pt x="101" y="25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5" y="24"/>
                    </a:lnTo>
                    <a:lnTo>
                      <a:pt x="106" y="23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0" y="21"/>
                    </a:lnTo>
                    <a:lnTo>
                      <a:pt x="111" y="21"/>
                    </a:lnTo>
                    <a:lnTo>
                      <a:pt x="111" y="20"/>
                    </a:lnTo>
                    <a:lnTo>
                      <a:pt x="111" y="19"/>
                    </a:lnTo>
                    <a:lnTo>
                      <a:pt x="112" y="19"/>
                    </a:lnTo>
                    <a:lnTo>
                      <a:pt x="113" y="19"/>
                    </a:lnTo>
                    <a:lnTo>
                      <a:pt x="113" y="18"/>
                    </a:lnTo>
                    <a:lnTo>
                      <a:pt x="112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7" y="18"/>
                    </a:lnTo>
                    <a:lnTo>
                      <a:pt x="117" y="19"/>
                    </a:lnTo>
                    <a:lnTo>
                      <a:pt x="117" y="19"/>
                    </a:lnTo>
                    <a:lnTo>
                      <a:pt x="117" y="20"/>
                    </a:lnTo>
                    <a:lnTo>
                      <a:pt x="118" y="20"/>
                    </a:lnTo>
                    <a:lnTo>
                      <a:pt x="119" y="19"/>
                    </a:lnTo>
                    <a:lnTo>
                      <a:pt x="119" y="20"/>
                    </a:lnTo>
                    <a:lnTo>
                      <a:pt x="120" y="20"/>
                    </a:lnTo>
                    <a:lnTo>
                      <a:pt x="121" y="20"/>
                    </a:lnTo>
                    <a:lnTo>
                      <a:pt x="121" y="19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3" y="20"/>
                    </a:lnTo>
                    <a:lnTo>
                      <a:pt x="125" y="20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6" y="21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29" y="23"/>
                    </a:lnTo>
                    <a:lnTo>
                      <a:pt x="130" y="23"/>
                    </a:lnTo>
                    <a:lnTo>
                      <a:pt x="131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5" y="21"/>
                    </a:lnTo>
                    <a:lnTo>
                      <a:pt x="136" y="23"/>
                    </a:lnTo>
                    <a:lnTo>
                      <a:pt x="137" y="23"/>
                    </a:lnTo>
                    <a:lnTo>
                      <a:pt x="138" y="23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5" y="23"/>
                    </a:lnTo>
                    <a:lnTo>
                      <a:pt x="146" y="23"/>
                    </a:lnTo>
                    <a:lnTo>
                      <a:pt x="147" y="23"/>
                    </a:lnTo>
                    <a:lnTo>
                      <a:pt x="147" y="24"/>
                    </a:lnTo>
                    <a:lnTo>
                      <a:pt x="147" y="2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49" y="24"/>
                    </a:lnTo>
                    <a:lnTo>
                      <a:pt x="151" y="24"/>
                    </a:lnTo>
                    <a:lnTo>
                      <a:pt x="151" y="23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4" y="23"/>
                    </a:lnTo>
                    <a:lnTo>
                      <a:pt x="155" y="23"/>
                    </a:lnTo>
                    <a:lnTo>
                      <a:pt x="156" y="24"/>
                    </a:lnTo>
                    <a:lnTo>
                      <a:pt x="157" y="24"/>
                    </a:lnTo>
                    <a:lnTo>
                      <a:pt x="159" y="23"/>
                    </a:lnTo>
                    <a:lnTo>
                      <a:pt x="160" y="21"/>
                    </a:lnTo>
                    <a:lnTo>
                      <a:pt x="160" y="20"/>
                    </a:lnTo>
                    <a:lnTo>
                      <a:pt x="161" y="20"/>
                    </a:lnTo>
                    <a:lnTo>
                      <a:pt x="161" y="21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4" y="21"/>
                    </a:lnTo>
                    <a:lnTo>
                      <a:pt x="166" y="21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69" y="20"/>
                    </a:lnTo>
                    <a:lnTo>
                      <a:pt x="169" y="19"/>
                    </a:lnTo>
                    <a:lnTo>
                      <a:pt x="170" y="19"/>
                    </a:lnTo>
                    <a:lnTo>
                      <a:pt x="171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3" y="18"/>
                    </a:lnTo>
                    <a:lnTo>
                      <a:pt x="174" y="18"/>
                    </a:lnTo>
                    <a:lnTo>
                      <a:pt x="174" y="19"/>
                    </a:lnTo>
                    <a:lnTo>
                      <a:pt x="176" y="19"/>
                    </a:lnTo>
                    <a:lnTo>
                      <a:pt x="177" y="20"/>
                    </a:lnTo>
                    <a:lnTo>
                      <a:pt x="178" y="20"/>
                    </a:lnTo>
                    <a:lnTo>
                      <a:pt x="179" y="21"/>
                    </a:lnTo>
                    <a:lnTo>
                      <a:pt x="180" y="21"/>
                    </a:lnTo>
                    <a:lnTo>
                      <a:pt x="180" y="20"/>
                    </a:lnTo>
                    <a:lnTo>
                      <a:pt x="180" y="19"/>
                    </a:lnTo>
                    <a:lnTo>
                      <a:pt x="180" y="18"/>
                    </a:lnTo>
                    <a:lnTo>
                      <a:pt x="181" y="17"/>
                    </a:lnTo>
                    <a:lnTo>
                      <a:pt x="181" y="18"/>
                    </a:lnTo>
                    <a:lnTo>
                      <a:pt x="181" y="19"/>
                    </a:lnTo>
                    <a:lnTo>
                      <a:pt x="182" y="20"/>
                    </a:lnTo>
                    <a:lnTo>
                      <a:pt x="183" y="21"/>
                    </a:lnTo>
                    <a:lnTo>
                      <a:pt x="185" y="21"/>
                    </a:lnTo>
                    <a:lnTo>
                      <a:pt x="185" y="20"/>
                    </a:lnTo>
                    <a:lnTo>
                      <a:pt x="183" y="19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7"/>
                    </a:lnTo>
                    <a:lnTo>
                      <a:pt x="185" y="17"/>
                    </a:lnTo>
                    <a:lnTo>
                      <a:pt x="186" y="17"/>
                    </a:lnTo>
                    <a:lnTo>
                      <a:pt x="187" y="17"/>
                    </a:lnTo>
                    <a:lnTo>
                      <a:pt x="188" y="17"/>
                    </a:lnTo>
                    <a:lnTo>
                      <a:pt x="188" y="16"/>
                    </a:lnTo>
                    <a:lnTo>
                      <a:pt x="189" y="16"/>
                    </a:lnTo>
                    <a:lnTo>
                      <a:pt x="190" y="16"/>
                    </a:lnTo>
                    <a:lnTo>
                      <a:pt x="191" y="16"/>
                    </a:lnTo>
                    <a:lnTo>
                      <a:pt x="192" y="16"/>
                    </a:lnTo>
                    <a:lnTo>
                      <a:pt x="194" y="16"/>
                    </a:lnTo>
                    <a:lnTo>
                      <a:pt x="195" y="16"/>
                    </a:lnTo>
                    <a:lnTo>
                      <a:pt x="195" y="15"/>
                    </a:lnTo>
                    <a:lnTo>
                      <a:pt x="195" y="13"/>
                    </a:lnTo>
                    <a:lnTo>
                      <a:pt x="196" y="13"/>
                    </a:lnTo>
                    <a:lnTo>
                      <a:pt x="196" y="15"/>
                    </a:lnTo>
                    <a:lnTo>
                      <a:pt x="197" y="15"/>
                    </a:lnTo>
                    <a:lnTo>
                      <a:pt x="197" y="13"/>
                    </a:lnTo>
                    <a:lnTo>
                      <a:pt x="198" y="13"/>
                    </a:lnTo>
                    <a:lnTo>
                      <a:pt x="199" y="13"/>
                    </a:lnTo>
                    <a:lnTo>
                      <a:pt x="199" y="12"/>
                    </a:lnTo>
                    <a:lnTo>
                      <a:pt x="199" y="12"/>
                    </a:lnTo>
                    <a:lnTo>
                      <a:pt x="199" y="11"/>
                    </a:lnTo>
                    <a:lnTo>
                      <a:pt x="200" y="11"/>
                    </a:lnTo>
                    <a:lnTo>
                      <a:pt x="200" y="12"/>
                    </a:lnTo>
                    <a:lnTo>
                      <a:pt x="202" y="11"/>
                    </a:lnTo>
                    <a:lnTo>
                      <a:pt x="203" y="11"/>
                    </a:lnTo>
                    <a:lnTo>
                      <a:pt x="204" y="11"/>
                    </a:lnTo>
                    <a:lnTo>
                      <a:pt x="205" y="11"/>
                    </a:lnTo>
                    <a:lnTo>
                      <a:pt x="206" y="11"/>
                    </a:lnTo>
                    <a:lnTo>
                      <a:pt x="207" y="10"/>
                    </a:lnTo>
                    <a:lnTo>
                      <a:pt x="207" y="11"/>
                    </a:lnTo>
                    <a:lnTo>
                      <a:pt x="208" y="11"/>
                    </a:lnTo>
                    <a:lnTo>
                      <a:pt x="208" y="10"/>
                    </a:lnTo>
                    <a:lnTo>
                      <a:pt x="209" y="10"/>
                    </a:lnTo>
                    <a:lnTo>
                      <a:pt x="211" y="9"/>
                    </a:lnTo>
                    <a:lnTo>
                      <a:pt x="212" y="9"/>
                    </a:lnTo>
                    <a:lnTo>
                      <a:pt x="212" y="10"/>
                    </a:lnTo>
                    <a:lnTo>
                      <a:pt x="213" y="10"/>
                    </a:lnTo>
                    <a:lnTo>
                      <a:pt x="214" y="10"/>
                    </a:lnTo>
                    <a:lnTo>
                      <a:pt x="214" y="9"/>
                    </a:lnTo>
                    <a:lnTo>
                      <a:pt x="214" y="10"/>
                    </a:lnTo>
                    <a:lnTo>
                      <a:pt x="215" y="10"/>
                    </a:lnTo>
                    <a:lnTo>
                      <a:pt x="215" y="9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1" y="8"/>
                    </a:lnTo>
                    <a:lnTo>
                      <a:pt x="222" y="8"/>
                    </a:lnTo>
                    <a:lnTo>
                      <a:pt x="222" y="9"/>
                    </a:lnTo>
                    <a:lnTo>
                      <a:pt x="223" y="8"/>
                    </a:lnTo>
                    <a:lnTo>
                      <a:pt x="225" y="8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228" y="9"/>
                    </a:lnTo>
                    <a:lnTo>
                      <a:pt x="229" y="9"/>
                    </a:lnTo>
                    <a:lnTo>
                      <a:pt x="229" y="10"/>
                    </a:lnTo>
                    <a:lnTo>
                      <a:pt x="230" y="10"/>
                    </a:lnTo>
                    <a:lnTo>
                      <a:pt x="231" y="10"/>
                    </a:lnTo>
                    <a:lnTo>
                      <a:pt x="232" y="10"/>
                    </a:lnTo>
                    <a:lnTo>
                      <a:pt x="233" y="10"/>
                    </a:lnTo>
                    <a:lnTo>
                      <a:pt x="233" y="11"/>
                    </a:lnTo>
                    <a:lnTo>
                      <a:pt x="233" y="10"/>
                    </a:lnTo>
                    <a:lnTo>
                      <a:pt x="234" y="10"/>
                    </a:lnTo>
                    <a:lnTo>
                      <a:pt x="236" y="10"/>
                    </a:lnTo>
                    <a:lnTo>
                      <a:pt x="237" y="10"/>
                    </a:lnTo>
                    <a:lnTo>
                      <a:pt x="237" y="9"/>
                    </a:lnTo>
                    <a:lnTo>
                      <a:pt x="238" y="9"/>
                    </a:lnTo>
                    <a:lnTo>
                      <a:pt x="238" y="8"/>
                    </a:lnTo>
                    <a:lnTo>
                      <a:pt x="239" y="8"/>
                    </a:lnTo>
                    <a:lnTo>
                      <a:pt x="240" y="9"/>
                    </a:lnTo>
                    <a:lnTo>
                      <a:pt x="242" y="9"/>
                    </a:lnTo>
                    <a:lnTo>
                      <a:pt x="242" y="8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6" y="7"/>
                    </a:lnTo>
                    <a:lnTo>
                      <a:pt x="247" y="4"/>
                    </a:lnTo>
                    <a:lnTo>
                      <a:pt x="248" y="4"/>
                    </a:lnTo>
                    <a:lnTo>
                      <a:pt x="249" y="4"/>
                    </a:lnTo>
                    <a:lnTo>
                      <a:pt x="250" y="3"/>
                    </a:lnTo>
                    <a:lnTo>
                      <a:pt x="251" y="3"/>
                    </a:lnTo>
                    <a:lnTo>
                      <a:pt x="252" y="3"/>
                    </a:lnTo>
                    <a:lnTo>
                      <a:pt x="254" y="3"/>
                    </a:lnTo>
                    <a:lnTo>
                      <a:pt x="255" y="4"/>
                    </a:lnTo>
                    <a:lnTo>
                      <a:pt x="256" y="4"/>
                    </a:lnTo>
                    <a:lnTo>
                      <a:pt x="258" y="3"/>
                    </a:lnTo>
                    <a:lnTo>
                      <a:pt x="259" y="3"/>
                    </a:lnTo>
                    <a:lnTo>
                      <a:pt x="260" y="3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4" y="3"/>
                    </a:lnTo>
                    <a:lnTo>
                      <a:pt x="265" y="2"/>
                    </a:lnTo>
                    <a:lnTo>
                      <a:pt x="266" y="2"/>
                    </a:lnTo>
                    <a:lnTo>
                      <a:pt x="266" y="3"/>
                    </a:lnTo>
                    <a:lnTo>
                      <a:pt x="267" y="3"/>
                    </a:lnTo>
                    <a:lnTo>
                      <a:pt x="267" y="4"/>
                    </a:lnTo>
                    <a:lnTo>
                      <a:pt x="268" y="4"/>
                    </a:lnTo>
                    <a:lnTo>
                      <a:pt x="271" y="4"/>
                    </a:lnTo>
                    <a:lnTo>
                      <a:pt x="272" y="4"/>
                    </a:lnTo>
                    <a:lnTo>
                      <a:pt x="273" y="4"/>
                    </a:lnTo>
                    <a:lnTo>
                      <a:pt x="275" y="4"/>
                    </a:lnTo>
                    <a:lnTo>
                      <a:pt x="276" y="4"/>
                    </a:lnTo>
                    <a:lnTo>
                      <a:pt x="277" y="4"/>
                    </a:lnTo>
                    <a:lnTo>
                      <a:pt x="279" y="4"/>
                    </a:lnTo>
                    <a:lnTo>
                      <a:pt x="279" y="3"/>
                    </a:lnTo>
                    <a:lnTo>
                      <a:pt x="280" y="3"/>
                    </a:lnTo>
                    <a:lnTo>
                      <a:pt x="280" y="2"/>
                    </a:lnTo>
                    <a:lnTo>
                      <a:pt x="281" y="1"/>
                    </a:lnTo>
                    <a:lnTo>
                      <a:pt x="281" y="1"/>
                    </a:lnTo>
                    <a:lnTo>
                      <a:pt x="282" y="1"/>
                    </a:lnTo>
                    <a:lnTo>
                      <a:pt x="283" y="1"/>
                    </a:lnTo>
                    <a:lnTo>
                      <a:pt x="284" y="1"/>
                    </a:lnTo>
                    <a:lnTo>
                      <a:pt x="285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88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59" name="Freeform 137"/>
              <p:cNvSpPr>
                <a:spLocks noEditPoints="1"/>
              </p:cNvSpPr>
              <p:nvPr/>
            </p:nvSpPr>
            <p:spPr bwMode="auto">
              <a:xfrm>
                <a:off x="1995487" y="1212850"/>
                <a:ext cx="331788" cy="638175"/>
              </a:xfrm>
              <a:custGeom>
                <a:avLst/>
                <a:gdLst>
                  <a:gd name="T0" fmla="*/ 50 w 209"/>
                  <a:gd name="T1" fmla="*/ 178 h 402"/>
                  <a:gd name="T2" fmla="*/ 151 w 209"/>
                  <a:gd name="T3" fmla="*/ 23 h 402"/>
                  <a:gd name="T4" fmla="*/ 184 w 209"/>
                  <a:gd name="T5" fmla="*/ 23 h 402"/>
                  <a:gd name="T6" fmla="*/ 194 w 209"/>
                  <a:gd name="T7" fmla="*/ 33 h 402"/>
                  <a:gd name="T8" fmla="*/ 198 w 209"/>
                  <a:gd name="T9" fmla="*/ 49 h 402"/>
                  <a:gd name="T10" fmla="*/ 200 w 209"/>
                  <a:gd name="T11" fmla="*/ 62 h 402"/>
                  <a:gd name="T12" fmla="*/ 207 w 209"/>
                  <a:gd name="T13" fmla="*/ 75 h 402"/>
                  <a:gd name="T14" fmla="*/ 205 w 209"/>
                  <a:gd name="T15" fmla="*/ 87 h 402"/>
                  <a:gd name="T16" fmla="*/ 203 w 209"/>
                  <a:gd name="T17" fmla="*/ 102 h 402"/>
                  <a:gd name="T18" fmla="*/ 202 w 209"/>
                  <a:gd name="T19" fmla="*/ 112 h 402"/>
                  <a:gd name="T20" fmla="*/ 209 w 209"/>
                  <a:gd name="T21" fmla="*/ 124 h 402"/>
                  <a:gd name="T22" fmla="*/ 201 w 209"/>
                  <a:gd name="T23" fmla="*/ 138 h 402"/>
                  <a:gd name="T24" fmla="*/ 194 w 209"/>
                  <a:gd name="T25" fmla="*/ 150 h 402"/>
                  <a:gd name="T26" fmla="*/ 181 w 209"/>
                  <a:gd name="T27" fmla="*/ 147 h 402"/>
                  <a:gd name="T28" fmla="*/ 173 w 209"/>
                  <a:gd name="T29" fmla="*/ 147 h 402"/>
                  <a:gd name="T30" fmla="*/ 167 w 209"/>
                  <a:gd name="T31" fmla="*/ 154 h 402"/>
                  <a:gd name="T32" fmla="*/ 170 w 209"/>
                  <a:gd name="T33" fmla="*/ 164 h 402"/>
                  <a:gd name="T34" fmla="*/ 175 w 209"/>
                  <a:gd name="T35" fmla="*/ 170 h 402"/>
                  <a:gd name="T36" fmla="*/ 178 w 209"/>
                  <a:gd name="T37" fmla="*/ 181 h 402"/>
                  <a:gd name="T38" fmla="*/ 178 w 209"/>
                  <a:gd name="T39" fmla="*/ 190 h 402"/>
                  <a:gd name="T40" fmla="*/ 180 w 209"/>
                  <a:gd name="T41" fmla="*/ 268 h 402"/>
                  <a:gd name="T42" fmla="*/ 180 w 209"/>
                  <a:gd name="T43" fmla="*/ 356 h 402"/>
                  <a:gd name="T44" fmla="*/ 180 w 209"/>
                  <a:gd name="T45" fmla="*/ 402 h 402"/>
                  <a:gd name="T46" fmla="*/ 132 w 209"/>
                  <a:gd name="T47" fmla="*/ 402 h 402"/>
                  <a:gd name="T48" fmla="*/ 80 w 209"/>
                  <a:gd name="T49" fmla="*/ 401 h 402"/>
                  <a:gd name="T50" fmla="*/ 69 w 209"/>
                  <a:gd name="T51" fmla="*/ 390 h 402"/>
                  <a:gd name="T52" fmla="*/ 60 w 209"/>
                  <a:gd name="T53" fmla="*/ 374 h 402"/>
                  <a:gd name="T54" fmla="*/ 44 w 209"/>
                  <a:gd name="T55" fmla="*/ 364 h 402"/>
                  <a:gd name="T56" fmla="*/ 32 w 209"/>
                  <a:gd name="T57" fmla="*/ 354 h 402"/>
                  <a:gd name="T58" fmla="*/ 16 w 209"/>
                  <a:gd name="T59" fmla="*/ 338 h 402"/>
                  <a:gd name="T60" fmla="*/ 12 w 209"/>
                  <a:gd name="T61" fmla="*/ 323 h 402"/>
                  <a:gd name="T62" fmla="*/ 10 w 209"/>
                  <a:gd name="T63" fmla="*/ 306 h 402"/>
                  <a:gd name="T64" fmla="*/ 1 w 209"/>
                  <a:gd name="T65" fmla="*/ 288 h 402"/>
                  <a:gd name="T66" fmla="*/ 5 w 209"/>
                  <a:gd name="T67" fmla="*/ 270 h 402"/>
                  <a:gd name="T68" fmla="*/ 12 w 209"/>
                  <a:gd name="T69" fmla="*/ 251 h 402"/>
                  <a:gd name="T70" fmla="*/ 18 w 209"/>
                  <a:gd name="T71" fmla="*/ 230 h 402"/>
                  <a:gd name="T72" fmla="*/ 25 w 209"/>
                  <a:gd name="T73" fmla="*/ 229 h 402"/>
                  <a:gd name="T74" fmla="*/ 23 w 209"/>
                  <a:gd name="T75" fmla="*/ 223 h 402"/>
                  <a:gd name="T76" fmla="*/ 31 w 209"/>
                  <a:gd name="T77" fmla="*/ 209 h 402"/>
                  <a:gd name="T78" fmla="*/ 39 w 209"/>
                  <a:gd name="T79" fmla="*/ 198 h 402"/>
                  <a:gd name="T80" fmla="*/ 35 w 209"/>
                  <a:gd name="T81" fmla="*/ 213 h 402"/>
                  <a:gd name="T82" fmla="*/ 40 w 209"/>
                  <a:gd name="T83" fmla="*/ 205 h 402"/>
                  <a:gd name="T84" fmla="*/ 43 w 209"/>
                  <a:gd name="T85" fmla="*/ 194 h 402"/>
                  <a:gd name="T86" fmla="*/ 55 w 209"/>
                  <a:gd name="T87" fmla="*/ 181 h 402"/>
                  <a:gd name="T88" fmla="*/ 66 w 209"/>
                  <a:gd name="T89" fmla="*/ 179 h 402"/>
                  <a:gd name="T90" fmla="*/ 60 w 209"/>
                  <a:gd name="T91" fmla="*/ 169 h 402"/>
                  <a:gd name="T92" fmla="*/ 58 w 209"/>
                  <a:gd name="T93" fmla="*/ 158 h 402"/>
                  <a:gd name="T94" fmla="*/ 52 w 209"/>
                  <a:gd name="T95" fmla="*/ 169 h 402"/>
                  <a:gd name="T96" fmla="*/ 46 w 209"/>
                  <a:gd name="T97" fmla="*/ 184 h 402"/>
                  <a:gd name="T98" fmla="*/ 40 w 209"/>
                  <a:gd name="T99" fmla="*/ 190 h 402"/>
                  <a:gd name="T100" fmla="*/ 49 w 209"/>
                  <a:gd name="T101" fmla="*/ 171 h 402"/>
                  <a:gd name="T102" fmla="*/ 56 w 209"/>
                  <a:gd name="T103" fmla="*/ 154 h 402"/>
                  <a:gd name="T104" fmla="*/ 60 w 209"/>
                  <a:gd name="T105" fmla="*/ 135 h 402"/>
                  <a:gd name="T106" fmla="*/ 60 w 209"/>
                  <a:gd name="T107" fmla="*/ 117 h 402"/>
                  <a:gd name="T108" fmla="*/ 52 w 209"/>
                  <a:gd name="T109" fmla="*/ 109 h 402"/>
                  <a:gd name="T110" fmla="*/ 51 w 209"/>
                  <a:gd name="T111" fmla="*/ 93 h 402"/>
                  <a:gd name="T112" fmla="*/ 59 w 209"/>
                  <a:gd name="T113" fmla="*/ 78 h 402"/>
                  <a:gd name="T114" fmla="*/ 65 w 209"/>
                  <a:gd name="T115" fmla="*/ 60 h 402"/>
                  <a:gd name="T116" fmla="*/ 68 w 209"/>
                  <a:gd name="T117" fmla="*/ 40 h 402"/>
                  <a:gd name="T118" fmla="*/ 70 w 209"/>
                  <a:gd name="T119" fmla="*/ 21 h 402"/>
                  <a:gd name="T120" fmla="*/ 72 w 209"/>
                  <a:gd name="T121" fmla="*/ 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" h="402">
                    <a:moveTo>
                      <a:pt x="51" y="182"/>
                    </a:moveTo>
                    <a:lnTo>
                      <a:pt x="51" y="181"/>
                    </a:lnTo>
                    <a:lnTo>
                      <a:pt x="52" y="180"/>
                    </a:lnTo>
                    <a:lnTo>
                      <a:pt x="53" y="181"/>
                    </a:lnTo>
                    <a:lnTo>
                      <a:pt x="52" y="181"/>
                    </a:lnTo>
                    <a:lnTo>
                      <a:pt x="51" y="182"/>
                    </a:lnTo>
                    <a:close/>
                    <a:moveTo>
                      <a:pt x="52" y="179"/>
                    </a:moveTo>
                    <a:lnTo>
                      <a:pt x="52" y="180"/>
                    </a:lnTo>
                    <a:lnTo>
                      <a:pt x="51" y="180"/>
                    </a:lnTo>
                    <a:lnTo>
                      <a:pt x="50" y="181"/>
                    </a:lnTo>
                    <a:lnTo>
                      <a:pt x="49" y="181"/>
                    </a:lnTo>
                    <a:lnTo>
                      <a:pt x="48" y="181"/>
                    </a:lnTo>
                    <a:lnTo>
                      <a:pt x="48" y="182"/>
                    </a:lnTo>
                    <a:lnTo>
                      <a:pt x="48" y="181"/>
                    </a:lnTo>
                    <a:lnTo>
                      <a:pt x="49" y="179"/>
                    </a:lnTo>
                    <a:lnTo>
                      <a:pt x="50" y="179"/>
                    </a:lnTo>
                    <a:lnTo>
                      <a:pt x="50" y="178"/>
                    </a:lnTo>
                    <a:lnTo>
                      <a:pt x="51" y="179"/>
                    </a:lnTo>
                    <a:lnTo>
                      <a:pt x="52" y="178"/>
                    </a:lnTo>
                    <a:lnTo>
                      <a:pt x="52" y="179"/>
                    </a:lnTo>
                    <a:close/>
                    <a:moveTo>
                      <a:pt x="133" y="0"/>
                    </a:moveTo>
                    <a:lnTo>
                      <a:pt x="133" y="3"/>
                    </a:lnTo>
                    <a:lnTo>
                      <a:pt x="133" y="6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3" y="18"/>
                    </a:lnTo>
                    <a:lnTo>
                      <a:pt x="133" y="24"/>
                    </a:lnTo>
                    <a:lnTo>
                      <a:pt x="136" y="24"/>
                    </a:lnTo>
                    <a:lnTo>
                      <a:pt x="137" y="24"/>
                    </a:lnTo>
                    <a:lnTo>
                      <a:pt x="138" y="23"/>
                    </a:lnTo>
                    <a:lnTo>
                      <a:pt x="141" y="23"/>
                    </a:lnTo>
                    <a:lnTo>
                      <a:pt x="144" y="23"/>
                    </a:lnTo>
                    <a:lnTo>
                      <a:pt x="145" y="23"/>
                    </a:lnTo>
                    <a:lnTo>
                      <a:pt x="151" y="23"/>
                    </a:lnTo>
                    <a:lnTo>
                      <a:pt x="152" y="23"/>
                    </a:lnTo>
                    <a:lnTo>
                      <a:pt x="155" y="23"/>
                    </a:lnTo>
                    <a:lnTo>
                      <a:pt x="156" y="23"/>
                    </a:lnTo>
                    <a:lnTo>
                      <a:pt x="159" y="23"/>
                    </a:lnTo>
                    <a:lnTo>
                      <a:pt x="161" y="23"/>
                    </a:lnTo>
                    <a:lnTo>
                      <a:pt x="163" y="23"/>
                    </a:lnTo>
                    <a:lnTo>
                      <a:pt x="164" y="23"/>
                    </a:lnTo>
                    <a:lnTo>
                      <a:pt x="168" y="23"/>
                    </a:lnTo>
                    <a:lnTo>
                      <a:pt x="169" y="23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79" y="23"/>
                    </a:lnTo>
                    <a:lnTo>
                      <a:pt x="180" y="23"/>
                    </a:lnTo>
                    <a:lnTo>
                      <a:pt x="183" y="23"/>
                    </a:lnTo>
                    <a:lnTo>
                      <a:pt x="184" y="23"/>
                    </a:lnTo>
                    <a:lnTo>
                      <a:pt x="185" y="23"/>
                    </a:lnTo>
                    <a:lnTo>
                      <a:pt x="186" y="23"/>
                    </a:lnTo>
                    <a:lnTo>
                      <a:pt x="187" y="23"/>
                    </a:lnTo>
                    <a:lnTo>
                      <a:pt x="188" y="23"/>
                    </a:lnTo>
                    <a:lnTo>
                      <a:pt x="189" y="23"/>
                    </a:lnTo>
                    <a:lnTo>
                      <a:pt x="189" y="24"/>
                    </a:lnTo>
                    <a:lnTo>
                      <a:pt x="192" y="24"/>
                    </a:lnTo>
                    <a:lnTo>
                      <a:pt x="193" y="25"/>
                    </a:lnTo>
                    <a:lnTo>
                      <a:pt x="193" y="26"/>
                    </a:lnTo>
                    <a:lnTo>
                      <a:pt x="194" y="26"/>
                    </a:lnTo>
                    <a:lnTo>
                      <a:pt x="194" y="27"/>
                    </a:lnTo>
                    <a:lnTo>
                      <a:pt x="195" y="27"/>
                    </a:lnTo>
                    <a:lnTo>
                      <a:pt x="195" y="28"/>
                    </a:lnTo>
                    <a:lnTo>
                      <a:pt x="194" y="29"/>
                    </a:lnTo>
                    <a:lnTo>
                      <a:pt x="194" y="31"/>
                    </a:lnTo>
                    <a:lnTo>
                      <a:pt x="194" y="32"/>
                    </a:lnTo>
                    <a:lnTo>
                      <a:pt x="194" y="33"/>
                    </a:lnTo>
                    <a:lnTo>
                      <a:pt x="194" y="34"/>
                    </a:lnTo>
                    <a:lnTo>
                      <a:pt x="194" y="35"/>
                    </a:lnTo>
                    <a:lnTo>
                      <a:pt x="194" y="35"/>
                    </a:lnTo>
                    <a:lnTo>
                      <a:pt x="194" y="36"/>
                    </a:lnTo>
                    <a:lnTo>
                      <a:pt x="195" y="37"/>
                    </a:lnTo>
                    <a:lnTo>
                      <a:pt x="195" y="38"/>
                    </a:lnTo>
                    <a:lnTo>
                      <a:pt x="196" y="40"/>
                    </a:lnTo>
                    <a:lnTo>
                      <a:pt x="197" y="40"/>
                    </a:lnTo>
                    <a:lnTo>
                      <a:pt x="197" y="41"/>
                    </a:lnTo>
                    <a:lnTo>
                      <a:pt x="198" y="41"/>
                    </a:lnTo>
                    <a:lnTo>
                      <a:pt x="198" y="42"/>
                    </a:lnTo>
                    <a:lnTo>
                      <a:pt x="198" y="43"/>
                    </a:lnTo>
                    <a:lnTo>
                      <a:pt x="198" y="44"/>
                    </a:lnTo>
                    <a:lnTo>
                      <a:pt x="200" y="45"/>
                    </a:lnTo>
                    <a:lnTo>
                      <a:pt x="200" y="46"/>
                    </a:lnTo>
                    <a:lnTo>
                      <a:pt x="200" y="48"/>
                    </a:lnTo>
                    <a:lnTo>
                      <a:pt x="198" y="49"/>
                    </a:lnTo>
                    <a:lnTo>
                      <a:pt x="198" y="50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200" y="52"/>
                    </a:lnTo>
                    <a:lnTo>
                      <a:pt x="201" y="52"/>
                    </a:lnTo>
                    <a:lnTo>
                      <a:pt x="202" y="53"/>
                    </a:lnTo>
                    <a:lnTo>
                      <a:pt x="202" y="54"/>
                    </a:lnTo>
                    <a:lnTo>
                      <a:pt x="202" y="55"/>
                    </a:lnTo>
                    <a:lnTo>
                      <a:pt x="202" y="57"/>
                    </a:lnTo>
                    <a:lnTo>
                      <a:pt x="202" y="58"/>
                    </a:lnTo>
                    <a:lnTo>
                      <a:pt x="202" y="59"/>
                    </a:lnTo>
                    <a:lnTo>
                      <a:pt x="202" y="60"/>
                    </a:lnTo>
                    <a:lnTo>
                      <a:pt x="202" y="61"/>
                    </a:lnTo>
                    <a:lnTo>
                      <a:pt x="201" y="61"/>
                    </a:lnTo>
                    <a:lnTo>
                      <a:pt x="201" y="62"/>
                    </a:lnTo>
                    <a:lnTo>
                      <a:pt x="200" y="62"/>
                    </a:lnTo>
                    <a:lnTo>
                      <a:pt x="200" y="62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1" y="65"/>
                    </a:lnTo>
                    <a:lnTo>
                      <a:pt x="202" y="65"/>
                    </a:lnTo>
                    <a:lnTo>
                      <a:pt x="202" y="66"/>
                    </a:lnTo>
                    <a:lnTo>
                      <a:pt x="203" y="66"/>
                    </a:lnTo>
                    <a:lnTo>
                      <a:pt x="203" y="67"/>
                    </a:lnTo>
                    <a:lnTo>
                      <a:pt x="204" y="67"/>
                    </a:lnTo>
                    <a:lnTo>
                      <a:pt x="203" y="68"/>
                    </a:lnTo>
                    <a:lnTo>
                      <a:pt x="204" y="69"/>
                    </a:lnTo>
                    <a:lnTo>
                      <a:pt x="204" y="70"/>
                    </a:lnTo>
                    <a:lnTo>
                      <a:pt x="205" y="71"/>
                    </a:lnTo>
                    <a:lnTo>
                      <a:pt x="205" y="72"/>
                    </a:lnTo>
                    <a:lnTo>
                      <a:pt x="206" y="72"/>
                    </a:lnTo>
                    <a:lnTo>
                      <a:pt x="206" y="74"/>
                    </a:lnTo>
                    <a:lnTo>
                      <a:pt x="207" y="75"/>
                    </a:lnTo>
                    <a:lnTo>
                      <a:pt x="207" y="75"/>
                    </a:lnTo>
                    <a:lnTo>
                      <a:pt x="207" y="76"/>
                    </a:lnTo>
                    <a:lnTo>
                      <a:pt x="207" y="77"/>
                    </a:lnTo>
                    <a:lnTo>
                      <a:pt x="207" y="78"/>
                    </a:lnTo>
                    <a:lnTo>
                      <a:pt x="209" y="79"/>
                    </a:lnTo>
                    <a:lnTo>
                      <a:pt x="209" y="80"/>
                    </a:lnTo>
                    <a:lnTo>
                      <a:pt x="207" y="80"/>
                    </a:lnTo>
                    <a:lnTo>
                      <a:pt x="207" y="82"/>
                    </a:lnTo>
                    <a:lnTo>
                      <a:pt x="207" y="83"/>
                    </a:lnTo>
                    <a:lnTo>
                      <a:pt x="207" y="83"/>
                    </a:lnTo>
                    <a:lnTo>
                      <a:pt x="207" y="84"/>
                    </a:lnTo>
                    <a:lnTo>
                      <a:pt x="206" y="83"/>
                    </a:lnTo>
                    <a:lnTo>
                      <a:pt x="206" y="84"/>
                    </a:lnTo>
                    <a:lnTo>
                      <a:pt x="205" y="84"/>
                    </a:lnTo>
                    <a:lnTo>
                      <a:pt x="204" y="84"/>
                    </a:lnTo>
                    <a:lnTo>
                      <a:pt x="204" y="85"/>
                    </a:lnTo>
                    <a:lnTo>
                      <a:pt x="204" y="86"/>
                    </a:lnTo>
                    <a:lnTo>
                      <a:pt x="205" y="87"/>
                    </a:lnTo>
                    <a:lnTo>
                      <a:pt x="205" y="88"/>
                    </a:lnTo>
                    <a:lnTo>
                      <a:pt x="204" y="88"/>
                    </a:lnTo>
                    <a:lnTo>
                      <a:pt x="205" y="89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2"/>
                    </a:lnTo>
                    <a:lnTo>
                      <a:pt x="205" y="93"/>
                    </a:lnTo>
                    <a:lnTo>
                      <a:pt x="205" y="94"/>
                    </a:lnTo>
                    <a:lnTo>
                      <a:pt x="205" y="95"/>
                    </a:lnTo>
                    <a:lnTo>
                      <a:pt x="205" y="96"/>
                    </a:lnTo>
                    <a:lnTo>
                      <a:pt x="204" y="96"/>
                    </a:lnTo>
                    <a:lnTo>
                      <a:pt x="204" y="97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3" y="100"/>
                    </a:lnTo>
                    <a:lnTo>
                      <a:pt x="203" y="101"/>
                    </a:lnTo>
                    <a:lnTo>
                      <a:pt x="203" y="102"/>
                    </a:lnTo>
                    <a:lnTo>
                      <a:pt x="203" y="103"/>
                    </a:lnTo>
                    <a:lnTo>
                      <a:pt x="202" y="104"/>
                    </a:lnTo>
                    <a:lnTo>
                      <a:pt x="201" y="104"/>
                    </a:lnTo>
                    <a:lnTo>
                      <a:pt x="200" y="104"/>
                    </a:lnTo>
                    <a:lnTo>
                      <a:pt x="198" y="103"/>
                    </a:lnTo>
                    <a:lnTo>
                      <a:pt x="197" y="103"/>
                    </a:lnTo>
                    <a:lnTo>
                      <a:pt x="197" y="104"/>
                    </a:lnTo>
                    <a:lnTo>
                      <a:pt x="198" y="104"/>
                    </a:lnTo>
                    <a:lnTo>
                      <a:pt x="198" y="105"/>
                    </a:lnTo>
                    <a:lnTo>
                      <a:pt x="198" y="106"/>
                    </a:lnTo>
                    <a:lnTo>
                      <a:pt x="197" y="108"/>
                    </a:lnTo>
                    <a:lnTo>
                      <a:pt x="198" y="109"/>
                    </a:lnTo>
                    <a:lnTo>
                      <a:pt x="198" y="110"/>
                    </a:lnTo>
                    <a:lnTo>
                      <a:pt x="200" y="110"/>
                    </a:lnTo>
                    <a:lnTo>
                      <a:pt x="201" y="111"/>
                    </a:lnTo>
                    <a:lnTo>
                      <a:pt x="201" y="112"/>
                    </a:lnTo>
                    <a:lnTo>
                      <a:pt x="202" y="112"/>
                    </a:lnTo>
                    <a:lnTo>
                      <a:pt x="203" y="112"/>
                    </a:lnTo>
                    <a:lnTo>
                      <a:pt x="204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6" y="113"/>
                    </a:lnTo>
                    <a:lnTo>
                      <a:pt x="206" y="114"/>
                    </a:lnTo>
                    <a:lnTo>
                      <a:pt x="206" y="116"/>
                    </a:lnTo>
                    <a:lnTo>
                      <a:pt x="206" y="117"/>
                    </a:lnTo>
                    <a:lnTo>
                      <a:pt x="206" y="117"/>
                    </a:lnTo>
                    <a:lnTo>
                      <a:pt x="206" y="118"/>
                    </a:lnTo>
                    <a:lnTo>
                      <a:pt x="207" y="119"/>
                    </a:lnTo>
                    <a:lnTo>
                      <a:pt x="207" y="120"/>
                    </a:lnTo>
                    <a:lnTo>
                      <a:pt x="209" y="120"/>
                    </a:lnTo>
                    <a:lnTo>
                      <a:pt x="209" y="121"/>
                    </a:lnTo>
                    <a:lnTo>
                      <a:pt x="209" y="122"/>
                    </a:lnTo>
                    <a:lnTo>
                      <a:pt x="207" y="122"/>
                    </a:lnTo>
                    <a:lnTo>
                      <a:pt x="209" y="124"/>
                    </a:lnTo>
                    <a:lnTo>
                      <a:pt x="209" y="125"/>
                    </a:lnTo>
                    <a:lnTo>
                      <a:pt x="209" y="126"/>
                    </a:lnTo>
                    <a:lnTo>
                      <a:pt x="207" y="126"/>
                    </a:lnTo>
                    <a:lnTo>
                      <a:pt x="207" y="126"/>
                    </a:lnTo>
                    <a:lnTo>
                      <a:pt x="206" y="127"/>
                    </a:lnTo>
                    <a:lnTo>
                      <a:pt x="206" y="128"/>
                    </a:lnTo>
                    <a:lnTo>
                      <a:pt x="205" y="129"/>
                    </a:lnTo>
                    <a:lnTo>
                      <a:pt x="205" y="130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4" y="134"/>
                    </a:lnTo>
                    <a:lnTo>
                      <a:pt x="204" y="135"/>
                    </a:lnTo>
                    <a:lnTo>
                      <a:pt x="203" y="136"/>
                    </a:lnTo>
                    <a:lnTo>
                      <a:pt x="203" y="137"/>
                    </a:lnTo>
                    <a:lnTo>
                      <a:pt x="202" y="137"/>
                    </a:lnTo>
                    <a:lnTo>
                      <a:pt x="202" y="138"/>
                    </a:lnTo>
                    <a:lnTo>
                      <a:pt x="201" y="138"/>
                    </a:lnTo>
                    <a:lnTo>
                      <a:pt x="200" y="138"/>
                    </a:lnTo>
                    <a:lnTo>
                      <a:pt x="200" y="139"/>
                    </a:lnTo>
                    <a:lnTo>
                      <a:pt x="200" y="141"/>
                    </a:lnTo>
                    <a:lnTo>
                      <a:pt x="201" y="141"/>
                    </a:lnTo>
                    <a:lnTo>
                      <a:pt x="202" y="142"/>
                    </a:lnTo>
                    <a:lnTo>
                      <a:pt x="202" y="143"/>
                    </a:lnTo>
                    <a:lnTo>
                      <a:pt x="202" y="143"/>
                    </a:lnTo>
                    <a:lnTo>
                      <a:pt x="201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8" y="145"/>
                    </a:lnTo>
                    <a:lnTo>
                      <a:pt x="197" y="145"/>
                    </a:lnTo>
                    <a:lnTo>
                      <a:pt x="196" y="145"/>
                    </a:lnTo>
                    <a:lnTo>
                      <a:pt x="196" y="146"/>
                    </a:lnTo>
                    <a:lnTo>
                      <a:pt x="195" y="147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4" y="151"/>
                    </a:lnTo>
                    <a:lnTo>
                      <a:pt x="194" y="152"/>
                    </a:lnTo>
                    <a:lnTo>
                      <a:pt x="193" y="152"/>
                    </a:lnTo>
                    <a:lnTo>
                      <a:pt x="192" y="152"/>
                    </a:lnTo>
                    <a:lnTo>
                      <a:pt x="190" y="152"/>
                    </a:lnTo>
                    <a:lnTo>
                      <a:pt x="189" y="152"/>
                    </a:lnTo>
                    <a:lnTo>
                      <a:pt x="188" y="151"/>
                    </a:lnTo>
                    <a:lnTo>
                      <a:pt x="187" y="151"/>
                    </a:lnTo>
                    <a:lnTo>
                      <a:pt x="187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5" y="148"/>
                    </a:lnTo>
                    <a:lnTo>
                      <a:pt x="185" y="147"/>
                    </a:lnTo>
                    <a:lnTo>
                      <a:pt x="184" y="147"/>
                    </a:lnTo>
                    <a:lnTo>
                      <a:pt x="183" y="146"/>
                    </a:lnTo>
                    <a:lnTo>
                      <a:pt x="183" y="147"/>
                    </a:lnTo>
                    <a:lnTo>
                      <a:pt x="181" y="147"/>
                    </a:lnTo>
                    <a:lnTo>
                      <a:pt x="180" y="147"/>
                    </a:lnTo>
                    <a:lnTo>
                      <a:pt x="181" y="146"/>
                    </a:lnTo>
                    <a:lnTo>
                      <a:pt x="180" y="145"/>
                    </a:lnTo>
                    <a:lnTo>
                      <a:pt x="180" y="144"/>
                    </a:lnTo>
                    <a:lnTo>
                      <a:pt x="180" y="144"/>
                    </a:lnTo>
                    <a:lnTo>
                      <a:pt x="179" y="144"/>
                    </a:lnTo>
                    <a:lnTo>
                      <a:pt x="179" y="143"/>
                    </a:lnTo>
                    <a:lnTo>
                      <a:pt x="178" y="143"/>
                    </a:lnTo>
                    <a:lnTo>
                      <a:pt x="177" y="143"/>
                    </a:lnTo>
                    <a:lnTo>
                      <a:pt x="177" y="143"/>
                    </a:lnTo>
                    <a:lnTo>
                      <a:pt x="176" y="143"/>
                    </a:lnTo>
                    <a:lnTo>
                      <a:pt x="176" y="144"/>
                    </a:lnTo>
                    <a:lnTo>
                      <a:pt x="176" y="145"/>
                    </a:lnTo>
                    <a:lnTo>
                      <a:pt x="176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3" y="147"/>
                    </a:lnTo>
                    <a:lnTo>
                      <a:pt x="172" y="147"/>
                    </a:lnTo>
                    <a:lnTo>
                      <a:pt x="172" y="148"/>
                    </a:lnTo>
                    <a:lnTo>
                      <a:pt x="171" y="148"/>
                    </a:lnTo>
                    <a:lnTo>
                      <a:pt x="170" y="148"/>
                    </a:lnTo>
                    <a:lnTo>
                      <a:pt x="170" y="147"/>
                    </a:lnTo>
                    <a:lnTo>
                      <a:pt x="169" y="147"/>
                    </a:lnTo>
                    <a:lnTo>
                      <a:pt x="168" y="148"/>
                    </a:lnTo>
                    <a:lnTo>
                      <a:pt x="167" y="148"/>
                    </a:lnTo>
                    <a:lnTo>
                      <a:pt x="166" y="147"/>
                    </a:lnTo>
                    <a:lnTo>
                      <a:pt x="164" y="147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7" y="151"/>
                    </a:lnTo>
                    <a:lnTo>
                      <a:pt x="166" y="152"/>
                    </a:lnTo>
                    <a:lnTo>
                      <a:pt x="167" y="153"/>
                    </a:lnTo>
                    <a:lnTo>
                      <a:pt x="167" y="154"/>
                    </a:lnTo>
                    <a:lnTo>
                      <a:pt x="168" y="155"/>
                    </a:lnTo>
                    <a:lnTo>
                      <a:pt x="168" y="156"/>
                    </a:lnTo>
                    <a:lnTo>
                      <a:pt x="168" y="158"/>
                    </a:lnTo>
                    <a:lnTo>
                      <a:pt x="168" y="159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70" y="161"/>
                    </a:lnTo>
                    <a:lnTo>
                      <a:pt x="169" y="161"/>
                    </a:lnTo>
                    <a:lnTo>
                      <a:pt x="169" y="162"/>
                    </a:lnTo>
                    <a:lnTo>
                      <a:pt x="168" y="162"/>
                    </a:lnTo>
                    <a:lnTo>
                      <a:pt x="167" y="162"/>
                    </a:lnTo>
                    <a:lnTo>
                      <a:pt x="166" y="162"/>
                    </a:lnTo>
                    <a:lnTo>
                      <a:pt x="167" y="163"/>
                    </a:lnTo>
                    <a:lnTo>
                      <a:pt x="168" y="163"/>
                    </a:lnTo>
                    <a:lnTo>
                      <a:pt x="169" y="163"/>
                    </a:lnTo>
                    <a:lnTo>
                      <a:pt x="170" y="163"/>
                    </a:lnTo>
                    <a:lnTo>
                      <a:pt x="170" y="164"/>
                    </a:lnTo>
                    <a:lnTo>
                      <a:pt x="171" y="165"/>
                    </a:lnTo>
                    <a:lnTo>
                      <a:pt x="171" y="167"/>
                    </a:lnTo>
                    <a:lnTo>
                      <a:pt x="171" y="165"/>
                    </a:lnTo>
                    <a:lnTo>
                      <a:pt x="172" y="165"/>
                    </a:lnTo>
                    <a:lnTo>
                      <a:pt x="173" y="165"/>
                    </a:lnTo>
                    <a:lnTo>
                      <a:pt x="173" y="167"/>
                    </a:lnTo>
                    <a:lnTo>
                      <a:pt x="172" y="167"/>
                    </a:lnTo>
                    <a:lnTo>
                      <a:pt x="172" y="168"/>
                    </a:lnTo>
                    <a:lnTo>
                      <a:pt x="171" y="168"/>
                    </a:lnTo>
                    <a:lnTo>
                      <a:pt x="171" y="169"/>
                    </a:lnTo>
                    <a:lnTo>
                      <a:pt x="172" y="169"/>
                    </a:lnTo>
                    <a:lnTo>
                      <a:pt x="173" y="169"/>
                    </a:lnTo>
                    <a:lnTo>
                      <a:pt x="175" y="169"/>
                    </a:lnTo>
                    <a:lnTo>
                      <a:pt x="173" y="169"/>
                    </a:lnTo>
                    <a:lnTo>
                      <a:pt x="173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1"/>
                    </a:lnTo>
                    <a:lnTo>
                      <a:pt x="175" y="172"/>
                    </a:lnTo>
                    <a:lnTo>
                      <a:pt x="176" y="172"/>
                    </a:lnTo>
                    <a:lnTo>
                      <a:pt x="177" y="172"/>
                    </a:lnTo>
                    <a:lnTo>
                      <a:pt x="177" y="173"/>
                    </a:lnTo>
                    <a:lnTo>
                      <a:pt x="176" y="173"/>
                    </a:lnTo>
                    <a:lnTo>
                      <a:pt x="176" y="175"/>
                    </a:lnTo>
                    <a:lnTo>
                      <a:pt x="177" y="175"/>
                    </a:lnTo>
                    <a:lnTo>
                      <a:pt x="178" y="175"/>
                    </a:lnTo>
                    <a:lnTo>
                      <a:pt x="178" y="176"/>
                    </a:lnTo>
                    <a:lnTo>
                      <a:pt x="177" y="176"/>
                    </a:lnTo>
                    <a:lnTo>
                      <a:pt x="177" y="177"/>
                    </a:lnTo>
                    <a:lnTo>
                      <a:pt x="176" y="177"/>
                    </a:lnTo>
                    <a:lnTo>
                      <a:pt x="176" y="178"/>
                    </a:lnTo>
                    <a:lnTo>
                      <a:pt x="176" y="179"/>
                    </a:lnTo>
                    <a:lnTo>
                      <a:pt x="177" y="180"/>
                    </a:lnTo>
                    <a:lnTo>
                      <a:pt x="178" y="181"/>
                    </a:lnTo>
                    <a:lnTo>
                      <a:pt x="178" y="182"/>
                    </a:lnTo>
                    <a:lnTo>
                      <a:pt x="178" y="184"/>
                    </a:lnTo>
                    <a:lnTo>
                      <a:pt x="179" y="185"/>
                    </a:lnTo>
                    <a:lnTo>
                      <a:pt x="179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7" y="185"/>
                    </a:lnTo>
                    <a:lnTo>
                      <a:pt x="176" y="185"/>
                    </a:lnTo>
                    <a:lnTo>
                      <a:pt x="176" y="186"/>
                    </a:lnTo>
                    <a:lnTo>
                      <a:pt x="177" y="186"/>
                    </a:lnTo>
                    <a:lnTo>
                      <a:pt x="177" y="187"/>
                    </a:lnTo>
                    <a:lnTo>
                      <a:pt x="177" y="188"/>
                    </a:lnTo>
                    <a:lnTo>
                      <a:pt x="177" y="187"/>
                    </a:lnTo>
                    <a:lnTo>
                      <a:pt x="178" y="187"/>
                    </a:lnTo>
                    <a:lnTo>
                      <a:pt x="178" y="188"/>
                    </a:lnTo>
                    <a:lnTo>
                      <a:pt x="178" y="189"/>
                    </a:lnTo>
                    <a:lnTo>
                      <a:pt x="178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0" y="192"/>
                    </a:lnTo>
                    <a:lnTo>
                      <a:pt x="179" y="193"/>
                    </a:lnTo>
                    <a:lnTo>
                      <a:pt x="179" y="194"/>
                    </a:lnTo>
                    <a:lnTo>
                      <a:pt x="179" y="195"/>
                    </a:lnTo>
                    <a:lnTo>
                      <a:pt x="179" y="196"/>
                    </a:lnTo>
                    <a:lnTo>
                      <a:pt x="179" y="197"/>
                    </a:lnTo>
                    <a:lnTo>
                      <a:pt x="179" y="197"/>
                    </a:lnTo>
                    <a:lnTo>
                      <a:pt x="180" y="198"/>
                    </a:lnTo>
                    <a:lnTo>
                      <a:pt x="180" y="199"/>
                    </a:lnTo>
                    <a:lnTo>
                      <a:pt x="180" y="201"/>
                    </a:lnTo>
                    <a:lnTo>
                      <a:pt x="180" y="201"/>
                    </a:lnTo>
                    <a:lnTo>
                      <a:pt x="180" y="203"/>
                    </a:lnTo>
                    <a:lnTo>
                      <a:pt x="180" y="209"/>
                    </a:lnTo>
                    <a:lnTo>
                      <a:pt x="180" y="243"/>
                    </a:lnTo>
                    <a:lnTo>
                      <a:pt x="180" y="268"/>
                    </a:lnTo>
                    <a:lnTo>
                      <a:pt x="180" y="277"/>
                    </a:lnTo>
                    <a:lnTo>
                      <a:pt x="180" y="278"/>
                    </a:lnTo>
                    <a:lnTo>
                      <a:pt x="180" y="323"/>
                    </a:lnTo>
                    <a:lnTo>
                      <a:pt x="180" y="330"/>
                    </a:lnTo>
                    <a:lnTo>
                      <a:pt x="180" y="333"/>
                    </a:lnTo>
                    <a:lnTo>
                      <a:pt x="180" y="334"/>
                    </a:lnTo>
                    <a:lnTo>
                      <a:pt x="180" y="337"/>
                    </a:lnTo>
                    <a:lnTo>
                      <a:pt x="180" y="338"/>
                    </a:lnTo>
                    <a:lnTo>
                      <a:pt x="180" y="340"/>
                    </a:lnTo>
                    <a:lnTo>
                      <a:pt x="180" y="344"/>
                    </a:lnTo>
                    <a:lnTo>
                      <a:pt x="180" y="346"/>
                    </a:lnTo>
                    <a:lnTo>
                      <a:pt x="180" y="347"/>
                    </a:lnTo>
                    <a:lnTo>
                      <a:pt x="180" y="349"/>
                    </a:lnTo>
                    <a:lnTo>
                      <a:pt x="180" y="351"/>
                    </a:lnTo>
                    <a:lnTo>
                      <a:pt x="180" y="354"/>
                    </a:lnTo>
                    <a:lnTo>
                      <a:pt x="180" y="355"/>
                    </a:lnTo>
                    <a:lnTo>
                      <a:pt x="180" y="356"/>
                    </a:lnTo>
                    <a:lnTo>
                      <a:pt x="180" y="357"/>
                    </a:lnTo>
                    <a:lnTo>
                      <a:pt x="180" y="358"/>
                    </a:lnTo>
                    <a:lnTo>
                      <a:pt x="180" y="361"/>
                    </a:lnTo>
                    <a:lnTo>
                      <a:pt x="180" y="361"/>
                    </a:lnTo>
                    <a:lnTo>
                      <a:pt x="180" y="366"/>
                    </a:lnTo>
                    <a:lnTo>
                      <a:pt x="180" y="368"/>
                    </a:lnTo>
                    <a:lnTo>
                      <a:pt x="180" y="370"/>
                    </a:lnTo>
                    <a:lnTo>
                      <a:pt x="180" y="371"/>
                    </a:lnTo>
                    <a:lnTo>
                      <a:pt x="180" y="372"/>
                    </a:lnTo>
                    <a:lnTo>
                      <a:pt x="180" y="373"/>
                    </a:lnTo>
                    <a:lnTo>
                      <a:pt x="180" y="374"/>
                    </a:lnTo>
                    <a:lnTo>
                      <a:pt x="180" y="375"/>
                    </a:lnTo>
                    <a:lnTo>
                      <a:pt x="180" y="382"/>
                    </a:lnTo>
                    <a:lnTo>
                      <a:pt x="180" y="388"/>
                    </a:lnTo>
                    <a:lnTo>
                      <a:pt x="180" y="393"/>
                    </a:lnTo>
                    <a:lnTo>
                      <a:pt x="180" y="401"/>
                    </a:lnTo>
                    <a:lnTo>
                      <a:pt x="180" y="402"/>
                    </a:lnTo>
                    <a:lnTo>
                      <a:pt x="175" y="402"/>
                    </a:lnTo>
                    <a:lnTo>
                      <a:pt x="170" y="402"/>
                    </a:lnTo>
                    <a:lnTo>
                      <a:pt x="166" y="402"/>
                    </a:lnTo>
                    <a:lnTo>
                      <a:pt x="163" y="402"/>
                    </a:lnTo>
                    <a:lnTo>
                      <a:pt x="162" y="402"/>
                    </a:lnTo>
                    <a:lnTo>
                      <a:pt x="160" y="402"/>
                    </a:lnTo>
                    <a:lnTo>
                      <a:pt x="159" y="402"/>
                    </a:lnTo>
                    <a:lnTo>
                      <a:pt x="156" y="402"/>
                    </a:lnTo>
                    <a:lnTo>
                      <a:pt x="153" y="402"/>
                    </a:lnTo>
                    <a:lnTo>
                      <a:pt x="153" y="402"/>
                    </a:lnTo>
                    <a:lnTo>
                      <a:pt x="152" y="402"/>
                    </a:lnTo>
                    <a:lnTo>
                      <a:pt x="149" y="402"/>
                    </a:lnTo>
                    <a:lnTo>
                      <a:pt x="147" y="402"/>
                    </a:lnTo>
                    <a:lnTo>
                      <a:pt x="146" y="402"/>
                    </a:lnTo>
                    <a:lnTo>
                      <a:pt x="143" y="402"/>
                    </a:lnTo>
                    <a:lnTo>
                      <a:pt x="138" y="402"/>
                    </a:lnTo>
                    <a:lnTo>
                      <a:pt x="132" y="402"/>
                    </a:lnTo>
                    <a:lnTo>
                      <a:pt x="130" y="402"/>
                    </a:lnTo>
                    <a:lnTo>
                      <a:pt x="119" y="402"/>
                    </a:lnTo>
                    <a:lnTo>
                      <a:pt x="111" y="402"/>
                    </a:lnTo>
                    <a:lnTo>
                      <a:pt x="109" y="402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3" y="402"/>
                    </a:lnTo>
                    <a:lnTo>
                      <a:pt x="100" y="402"/>
                    </a:lnTo>
                    <a:lnTo>
                      <a:pt x="99" y="402"/>
                    </a:lnTo>
                    <a:lnTo>
                      <a:pt x="98" y="402"/>
                    </a:lnTo>
                    <a:lnTo>
                      <a:pt x="94" y="402"/>
                    </a:lnTo>
                    <a:lnTo>
                      <a:pt x="90" y="402"/>
                    </a:lnTo>
                    <a:lnTo>
                      <a:pt x="89" y="402"/>
                    </a:lnTo>
                    <a:lnTo>
                      <a:pt x="85" y="402"/>
                    </a:lnTo>
                    <a:lnTo>
                      <a:pt x="81" y="402"/>
                    </a:lnTo>
                    <a:lnTo>
                      <a:pt x="80" y="402"/>
                    </a:lnTo>
                    <a:lnTo>
                      <a:pt x="80" y="401"/>
                    </a:lnTo>
                    <a:lnTo>
                      <a:pt x="78" y="400"/>
                    </a:lnTo>
                    <a:lnTo>
                      <a:pt x="77" y="399"/>
                    </a:lnTo>
                    <a:lnTo>
                      <a:pt x="76" y="399"/>
                    </a:lnTo>
                    <a:lnTo>
                      <a:pt x="76" y="398"/>
                    </a:lnTo>
                    <a:lnTo>
                      <a:pt x="75" y="398"/>
                    </a:lnTo>
                    <a:lnTo>
                      <a:pt x="75" y="397"/>
                    </a:lnTo>
                    <a:lnTo>
                      <a:pt x="74" y="397"/>
                    </a:lnTo>
                    <a:lnTo>
                      <a:pt x="73" y="396"/>
                    </a:lnTo>
                    <a:lnTo>
                      <a:pt x="72" y="397"/>
                    </a:lnTo>
                    <a:lnTo>
                      <a:pt x="70" y="397"/>
                    </a:lnTo>
                    <a:lnTo>
                      <a:pt x="70" y="397"/>
                    </a:lnTo>
                    <a:lnTo>
                      <a:pt x="70" y="396"/>
                    </a:lnTo>
                    <a:lnTo>
                      <a:pt x="69" y="395"/>
                    </a:lnTo>
                    <a:lnTo>
                      <a:pt x="69" y="393"/>
                    </a:lnTo>
                    <a:lnTo>
                      <a:pt x="69" y="392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69" y="388"/>
                    </a:lnTo>
                    <a:lnTo>
                      <a:pt x="69" y="388"/>
                    </a:lnTo>
                    <a:lnTo>
                      <a:pt x="69" y="387"/>
                    </a:lnTo>
                    <a:lnTo>
                      <a:pt x="69" y="385"/>
                    </a:lnTo>
                    <a:lnTo>
                      <a:pt x="68" y="384"/>
                    </a:lnTo>
                    <a:lnTo>
                      <a:pt x="68" y="383"/>
                    </a:lnTo>
                    <a:lnTo>
                      <a:pt x="68" y="382"/>
                    </a:lnTo>
                    <a:lnTo>
                      <a:pt x="67" y="382"/>
                    </a:lnTo>
                    <a:lnTo>
                      <a:pt x="67" y="381"/>
                    </a:lnTo>
                    <a:lnTo>
                      <a:pt x="66" y="380"/>
                    </a:lnTo>
                    <a:lnTo>
                      <a:pt x="65" y="379"/>
                    </a:lnTo>
                    <a:lnTo>
                      <a:pt x="65" y="378"/>
                    </a:lnTo>
                    <a:lnTo>
                      <a:pt x="64" y="378"/>
                    </a:lnTo>
                    <a:lnTo>
                      <a:pt x="64" y="376"/>
                    </a:lnTo>
                    <a:lnTo>
                      <a:pt x="63" y="375"/>
                    </a:lnTo>
                    <a:lnTo>
                      <a:pt x="61" y="374"/>
                    </a:lnTo>
                    <a:lnTo>
                      <a:pt x="60" y="374"/>
                    </a:lnTo>
                    <a:lnTo>
                      <a:pt x="59" y="373"/>
                    </a:lnTo>
                    <a:lnTo>
                      <a:pt x="58" y="372"/>
                    </a:lnTo>
                    <a:lnTo>
                      <a:pt x="57" y="372"/>
                    </a:lnTo>
                    <a:lnTo>
                      <a:pt x="56" y="371"/>
                    </a:lnTo>
                    <a:lnTo>
                      <a:pt x="55" y="371"/>
                    </a:lnTo>
                    <a:lnTo>
                      <a:pt x="53" y="371"/>
                    </a:lnTo>
                    <a:lnTo>
                      <a:pt x="52" y="370"/>
                    </a:lnTo>
                    <a:lnTo>
                      <a:pt x="51" y="370"/>
                    </a:lnTo>
                    <a:lnTo>
                      <a:pt x="50" y="370"/>
                    </a:lnTo>
                    <a:lnTo>
                      <a:pt x="49" y="368"/>
                    </a:lnTo>
                    <a:lnTo>
                      <a:pt x="48" y="368"/>
                    </a:lnTo>
                    <a:lnTo>
                      <a:pt x="48" y="367"/>
                    </a:lnTo>
                    <a:lnTo>
                      <a:pt x="47" y="367"/>
                    </a:lnTo>
                    <a:lnTo>
                      <a:pt x="46" y="367"/>
                    </a:lnTo>
                    <a:lnTo>
                      <a:pt x="46" y="366"/>
                    </a:lnTo>
                    <a:lnTo>
                      <a:pt x="44" y="366"/>
                    </a:lnTo>
                    <a:lnTo>
                      <a:pt x="44" y="364"/>
                    </a:lnTo>
                    <a:lnTo>
                      <a:pt x="43" y="364"/>
                    </a:lnTo>
                    <a:lnTo>
                      <a:pt x="43" y="363"/>
                    </a:lnTo>
                    <a:lnTo>
                      <a:pt x="43" y="363"/>
                    </a:lnTo>
                    <a:lnTo>
                      <a:pt x="43" y="362"/>
                    </a:lnTo>
                    <a:lnTo>
                      <a:pt x="43" y="361"/>
                    </a:lnTo>
                    <a:lnTo>
                      <a:pt x="42" y="361"/>
                    </a:lnTo>
                    <a:lnTo>
                      <a:pt x="41" y="361"/>
                    </a:lnTo>
                    <a:lnTo>
                      <a:pt x="41" y="359"/>
                    </a:lnTo>
                    <a:lnTo>
                      <a:pt x="40" y="358"/>
                    </a:lnTo>
                    <a:lnTo>
                      <a:pt x="39" y="358"/>
                    </a:lnTo>
                    <a:lnTo>
                      <a:pt x="38" y="357"/>
                    </a:lnTo>
                    <a:lnTo>
                      <a:pt x="38" y="356"/>
                    </a:lnTo>
                    <a:lnTo>
                      <a:pt x="36" y="356"/>
                    </a:lnTo>
                    <a:lnTo>
                      <a:pt x="35" y="355"/>
                    </a:lnTo>
                    <a:lnTo>
                      <a:pt x="34" y="355"/>
                    </a:lnTo>
                    <a:lnTo>
                      <a:pt x="33" y="354"/>
                    </a:lnTo>
                    <a:lnTo>
                      <a:pt x="32" y="354"/>
                    </a:lnTo>
                    <a:lnTo>
                      <a:pt x="31" y="353"/>
                    </a:lnTo>
                    <a:lnTo>
                      <a:pt x="30" y="351"/>
                    </a:lnTo>
                    <a:lnTo>
                      <a:pt x="29" y="350"/>
                    </a:lnTo>
                    <a:lnTo>
                      <a:pt x="27" y="349"/>
                    </a:lnTo>
                    <a:lnTo>
                      <a:pt x="26" y="349"/>
                    </a:lnTo>
                    <a:lnTo>
                      <a:pt x="25" y="348"/>
                    </a:lnTo>
                    <a:lnTo>
                      <a:pt x="24" y="347"/>
                    </a:lnTo>
                    <a:lnTo>
                      <a:pt x="24" y="346"/>
                    </a:lnTo>
                    <a:lnTo>
                      <a:pt x="23" y="346"/>
                    </a:lnTo>
                    <a:lnTo>
                      <a:pt x="23" y="345"/>
                    </a:lnTo>
                    <a:lnTo>
                      <a:pt x="22" y="345"/>
                    </a:lnTo>
                    <a:lnTo>
                      <a:pt x="21" y="344"/>
                    </a:lnTo>
                    <a:lnTo>
                      <a:pt x="20" y="342"/>
                    </a:lnTo>
                    <a:lnTo>
                      <a:pt x="18" y="341"/>
                    </a:lnTo>
                    <a:lnTo>
                      <a:pt x="17" y="340"/>
                    </a:lnTo>
                    <a:lnTo>
                      <a:pt x="17" y="339"/>
                    </a:lnTo>
                    <a:lnTo>
                      <a:pt x="16" y="338"/>
                    </a:lnTo>
                    <a:lnTo>
                      <a:pt x="16" y="338"/>
                    </a:lnTo>
                    <a:lnTo>
                      <a:pt x="15" y="337"/>
                    </a:lnTo>
                    <a:lnTo>
                      <a:pt x="15" y="336"/>
                    </a:lnTo>
                    <a:lnTo>
                      <a:pt x="14" y="336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2" y="333"/>
                    </a:lnTo>
                    <a:lnTo>
                      <a:pt x="10" y="333"/>
                    </a:lnTo>
                    <a:lnTo>
                      <a:pt x="10" y="332"/>
                    </a:lnTo>
                    <a:lnTo>
                      <a:pt x="10" y="331"/>
                    </a:lnTo>
                    <a:lnTo>
                      <a:pt x="10" y="330"/>
                    </a:lnTo>
                    <a:lnTo>
                      <a:pt x="10" y="329"/>
                    </a:lnTo>
                    <a:lnTo>
                      <a:pt x="10" y="328"/>
                    </a:lnTo>
                    <a:lnTo>
                      <a:pt x="10" y="326"/>
                    </a:lnTo>
                    <a:lnTo>
                      <a:pt x="10" y="325"/>
                    </a:lnTo>
                    <a:lnTo>
                      <a:pt x="12" y="324"/>
                    </a:lnTo>
                    <a:lnTo>
                      <a:pt x="12" y="323"/>
                    </a:lnTo>
                    <a:lnTo>
                      <a:pt x="13" y="323"/>
                    </a:lnTo>
                    <a:lnTo>
                      <a:pt x="12" y="322"/>
                    </a:lnTo>
                    <a:lnTo>
                      <a:pt x="12" y="321"/>
                    </a:lnTo>
                    <a:lnTo>
                      <a:pt x="13" y="320"/>
                    </a:lnTo>
                    <a:lnTo>
                      <a:pt x="13" y="319"/>
                    </a:lnTo>
                    <a:lnTo>
                      <a:pt x="14" y="319"/>
                    </a:lnTo>
                    <a:lnTo>
                      <a:pt x="14" y="317"/>
                    </a:lnTo>
                    <a:lnTo>
                      <a:pt x="14" y="316"/>
                    </a:lnTo>
                    <a:lnTo>
                      <a:pt x="13" y="315"/>
                    </a:lnTo>
                    <a:lnTo>
                      <a:pt x="13" y="314"/>
                    </a:lnTo>
                    <a:lnTo>
                      <a:pt x="13" y="313"/>
                    </a:lnTo>
                    <a:lnTo>
                      <a:pt x="12" y="312"/>
                    </a:lnTo>
                    <a:lnTo>
                      <a:pt x="12" y="311"/>
                    </a:lnTo>
                    <a:lnTo>
                      <a:pt x="10" y="309"/>
                    </a:lnTo>
                    <a:lnTo>
                      <a:pt x="10" y="308"/>
                    </a:lnTo>
                    <a:lnTo>
                      <a:pt x="10" y="307"/>
                    </a:lnTo>
                    <a:lnTo>
                      <a:pt x="10" y="306"/>
                    </a:lnTo>
                    <a:lnTo>
                      <a:pt x="10" y="306"/>
                    </a:lnTo>
                    <a:lnTo>
                      <a:pt x="10" y="305"/>
                    </a:lnTo>
                    <a:lnTo>
                      <a:pt x="10" y="304"/>
                    </a:lnTo>
                    <a:lnTo>
                      <a:pt x="10" y="303"/>
                    </a:lnTo>
                    <a:lnTo>
                      <a:pt x="9" y="302"/>
                    </a:lnTo>
                    <a:lnTo>
                      <a:pt x="9" y="300"/>
                    </a:lnTo>
                    <a:lnTo>
                      <a:pt x="9" y="299"/>
                    </a:lnTo>
                    <a:lnTo>
                      <a:pt x="8" y="296"/>
                    </a:lnTo>
                    <a:lnTo>
                      <a:pt x="7" y="296"/>
                    </a:lnTo>
                    <a:lnTo>
                      <a:pt x="7" y="295"/>
                    </a:lnTo>
                    <a:lnTo>
                      <a:pt x="6" y="294"/>
                    </a:lnTo>
                    <a:lnTo>
                      <a:pt x="5" y="292"/>
                    </a:lnTo>
                    <a:lnTo>
                      <a:pt x="4" y="291"/>
                    </a:lnTo>
                    <a:lnTo>
                      <a:pt x="4" y="290"/>
                    </a:lnTo>
                    <a:lnTo>
                      <a:pt x="3" y="290"/>
                    </a:lnTo>
                    <a:lnTo>
                      <a:pt x="3" y="289"/>
                    </a:lnTo>
                    <a:lnTo>
                      <a:pt x="1" y="288"/>
                    </a:lnTo>
                    <a:lnTo>
                      <a:pt x="1" y="287"/>
                    </a:lnTo>
                    <a:lnTo>
                      <a:pt x="1" y="286"/>
                    </a:lnTo>
                    <a:lnTo>
                      <a:pt x="1" y="285"/>
                    </a:lnTo>
                    <a:lnTo>
                      <a:pt x="0" y="283"/>
                    </a:lnTo>
                    <a:lnTo>
                      <a:pt x="0" y="282"/>
                    </a:lnTo>
                    <a:lnTo>
                      <a:pt x="0" y="281"/>
                    </a:lnTo>
                    <a:lnTo>
                      <a:pt x="1" y="280"/>
                    </a:lnTo>
                    <a:lnTo>
                      <a:pt x="1" y="279"/>
                    </a:lnTo>
                    <a:lnTo>
                      <a:pt x="3" y="279"/>
                    </a:lnTo>
                    <a:lnTo>
                      <a:pt x="3" y="278"/>
                    </a:lnTo>
                    <a:lnTo>
                      <a:pt x="4" y="277"/>
                    </a:lnTo>
                    <a:lnTo>
                      <a:pt x="4" y="275"/>
                    </a:lnTo>
                    <a:lnTo>
                      <a:pt x="4" y="274"/>
                    </a:lnTo>
                    <a:lnTo>
                      <a:pt x="5" y="273"/>
                    </a:lnTo>
                    <a:lnTo>
                      <a:pt x="5" y="272"/>
                    </a:lnTo>
                    <a:lnTo>
                      <a:pt x="5" y="271"/>
                    </a:lnTo>
                    <a:lnTo>
                      <a:pt x="5" y="270"/>
                    </a:lnTo>
                    <a:lnTo>
                      <a:pt x="6" y="270"/>
                    </a:lnTo>
                    <a:lnTo>
                      <a:pt x="6" y="269"/>
                    </a:lnTo>
                    <a:lnTo>
                      <a:pt x="6" y="266"/>
                    </a:lnTo>
                    <a:lnTo>
                      <a:pt x="5" y="265"/>
                    </a:lnTo>
                    <a:lnTo>
                      <a:pt x="5" y="264"/>
                    </a:lnTo>
                    <a:lnTo>
                      <a:pt x="5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1"/>
                    </a:lnTo>
                    <a:lnTo>
                      <a:pt x="7" y="260"/>
                    </a:lnTo>
                    <a:lnTo>
                      <a:pt x="8" y="257"/>
                    </a:lnTo>
                    <a:lnTo>
                      <a:pt x="8" y="256"/>
                    </a:lnTo>
                    <a:lnTo>
                      <a:pt x="9" y="255"/>
                    </a:lnTo>
                    <a:lnTo>
                      <a:pt x="9" y="254"/>
                    </a:lnTo>
                    <a:lnTo>
                      <a:pt x="10" y="253"/>
                    </a:lnTo>
                    <a:lnTo>
                      <a:pt x="10" y="252"/>
                    </a:lnTo>
                    <a:lnTo>
                      <a:pt x="12" y="251"/>
                    </a:lnTo>
                    <a:lnTo>
                      <a:pt x="12" y="249"/>
                    </a:lnTo>
                    <a:lnTo>
                      <a:pt x="13" y="248"/>
                    </a:lnTo>
                    <a:lnTo>
                      <a:pt x="13" y="247"/>
                    </a:lnTo>
                    <a:lnTo>
                      <a:pt x="14" y="245"/>
                    </a:lnTo>
                    <a:lnTo>
                      <a:pt x="14" y="244"/>
                    </a:lnTo>
                    <a:lnTo>
                      <a:pt x="14" y="243"/>
                    </a:lnTo>
                    <a:lnTo>
                      <a:pt x="15" y="241"/>
                    </a:lnTo>
                    <a:lnTo>
                      <a:pt x="15" y="240"/>
                    </a:lnTo>
                    <a:lnTo>
                      <a:pt x="16" y="239"/>
                    </a:lnTo>
                    <a:lnTo>
                      <a:pt x="16" y="238"/>
                    </a:lnTo>
                    <a:lnTo>
                      <a:pt x="16" y="237"/>
                    </a:lnTo>
                    <a:lnTo>
                      <a:pt x="16" y="236"/>
                    </a:lnTo>
                    <a:lnTo>
                      <a:pt x="16" y="235"/>
                    </a:lnTo>
                    <a:lnTo>
                      <a:pt x="17" y="234"/>
                    </a:lnTo>
                    <a:lnTo>
                      <a:pt x="17" y="232"/>
                    </a:lnTo>
                    <a:lnTo>
                      <a:pt x="18" y="231"/>
                    </a:lnTo>
                    <a:lnTo>
                      <a:pt x="18" y="230"/>
                    </a:lnTo>
                    <a:lnTo>
                      <a:pt x="20" y="229"/>
                    </a:lnTo>
                    <a:lnTo>
                      <a:pt x="20" y="228"/>
                    </a:lnTo>
                    <a:lnTo>
                      <a:pt x="20" y="227"/>
                    </a:lnTo>
                    <a:lnTo>
                      <a:pt x="21" y="227"/>
                    </a:lnTo>
                    <a:lnTo>
                      <a:pt x="21" y="228"/>
                    </a:lnTo>
                    <a:lnTo>
                      <a:pt x="20" y="229"/>
                    </a:lnTo>
                    <a:lnTo>
                      <a:pt x="20" y="230"/>
                    </a:lnTo>
                    <a:lnTo>
                      <a:pt x="21" y="230"/>
                    </a:lnTo>
                    <a:lnTo>
                      <a:pt x="21" y="231"/>
                    </a:lnTo>
                    <a:lnTo>
                      <a:pt x="22" y="231"/>
                    </a:lnTo>
                    <a:lnTo>
                      <a:pt x="22" y="232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2" y="231"/>
                    </a:lnTo>
                    <a:lnTo>
                      <a:pt x="23" y="230"/>
                    </a:lnTo>
                    <a:lnTo>
                      <a:pt x="24" y="230"/>
                    </a:lnTo>
                    <a:lnTo>
                      <a:pt x="25" y="229"/>
                    </a:lnTo>
                    <a:lnTo>
                      <a:pt x="24" y="229"/>
                    </a:lnTo>
                    <a:lnTo>
                      <a:pt x="23" y="229"/>
                    </a:lnTo>
                    <a:lnTo>
                      <a:pt x="23" y="228"/>
                    </a:lnTo>
                    <a:lnTo>
                      <a:pt x="22" y="228"/>
                    </a:lnTo>
                    <a:lnTo>
                      <a:pt x="22" y="227"/>
                    </a:lnTo>
                    <a:lnTo>
                      <a:pt x="22" y="226"/>
                    </a:lnTo>
                    <a:lnTo>
                      <a:pt x="22" y="224"/>
                    </a:lnTo>
                    <a:lnTo>
                      <a:pt x="24" y="223"/>
                    </a:lnTo>
                    <a:lnTo>
                      <a:pt x="23" y="222"/>
                    </a:lnTo>
                    <a:lnTo>
                      <a:pt x="22" y="224"/>
                    </a:lnTo>
                    <a:lnTo>
                      <a:pt x="22" y="226"/>
                    </a:lnTo>
                    <a:lnTo>
                      <a:pt x="22" y="227"/>
                    </a:lnTo>
                    <a:lnTo>
                      <a:pt x="21" y="227"/>
                    </a:lnTo>
                    <a:lnTo>
                      <a:pt x="21" y="226"/>
                    </a:lnTo>
                    <a:lnTo>
                      <a:pt x="21" y="224"/>
                    </a:lnTo>
                    <a:lnTo>
                      <a:pt x="22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4" y="221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8"/>
                    </a:lnTo>
                    <a:lnTo>
                      <a:pt x="25" y="216"/>
                    </a:lnTo>
                    <a:lnTo>
                      <a:pt x="26" y="216"/>
                    </a:lnTo>
                    <a:lnTo>
                      <a:pt x="26" y="215"/>
                    </a:lnTo>
                    <a:lnTo>
                      <a:pt x="27" y="214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9" y="212"/>
                    </a:lnTo>
                    <a:lnTo>
                      <a:pt x="29" y="211"/>
                    </a:lnTo>
                    <a:lnTo>
                      <a:pt x="30" y="210"/>
                    </a:lnTo>
                    <a:lnTo>
                      <a:pt x="30" y="209"/>
                    </a:lnTo>
                    <a:lnTo>
                      <a:pt x="31" y="209"/>
                    </a:lnTo>
                    <a:lnTo>
                      <a:pt x="31" y="207"/>
                    </a:lnTo>
                    <a:lnTo>
                      <a:pt x="31" y="206"/>
                    </a:lnTo>
                    <a:lnTo>
                      <a:pt x="32" y="206"/>
                    </a:lnTo>
                    <a:lnTo>
                      <a:pt x="32" y="204"/>
                    </a:lnTo>
                    <a:lnTo>
                      <a:pt x="33" y="204"/>
                    </a:lnTo>
                    <a:lnTo>
                      <a:pt x="33" y="203"/>
                    </a:lnTo>
                    <a:lnTo>
                      <a:pt x="34" y="202"/>
                    </a:lnTo>
                    <a:lnTo>
                      <a:pt x="34" y="201"/>
                    </a:lnTo>
                    <a:lnTo>
                      <a:pt x="35" y="199"/>
                    </a:lnTo>
                    <a:lnTo>
                      <a:pt x="35" y="198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36" y="196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9" y="197"/>
                    </a:lnTo>
                    <a:lnTo>
                      <a:pt x="39" y="198"/>
                    </a:lnTo>
                    <a:lnTo>
                      <a:pt x="38" y="198"/>
                    </a:lnTo>
                    <a:lnTo>
                      <a:pt x="36" y="199"/>
                    </a:lnTo>
                    <a:lnTo>
                      <a:pt x="35" y="202"/>
                    </a:lnTo>
                    <a:lnTo>
                      <a:pt x="34" y="203"/>
                    </a:lnTo>
                    <a:lnTo>
                      <a:pt x="33" y="204"/>
                    </a:lnTo>
                    <a:lnTo>
                      <a:pt x="33" y="205"/>
                    </a:lnTo>
                    <a:lnTo>
                      <a:pt x="32" y="206"/>
                    </a:lnTo>
                    <a:lnTo>
                      <a:pt x="32" y="207"/>
                    </a:lnTo>
                    <a:lnTo>
                      <a:pt x="31" y="209"/>
                    </a:lnTo>
                    <a:lnTo>
                      <a:pt x="31" y="210"/>
                    </a:lnTo>
                    <a:lnTo>
                      <a:pt x="31" y="211"/>
                    </a:lnTo>
                    <a:lnTo>
                      <a:pt x="30" y="211"/>
                    </a:lnTo>
                    <a:lnTo>
                      <a:pt x="30" y="212"/>
                    </a:lnTo>
                    <a:lnTo>
                      <a:pt x="32" y="213"/>
                    </a:lnTo>
                    <a:lnTo>
                      <a:pt x="33" y="213"/>
                    </a:lnTo>
                    <a:lnTo>
                      <a:pt x="34" y="213"/>
                    </a:lnTo>
                    <a:lnTo>
                      <a:pt x="35" y="213"/>
                    </a:lnTo>
                    <a:lnTo>
                      <a:pt x="36" y="214"/>
                    </a:lnTo>
                    <a:lnTo>
                      <a:pt x="38" y="214"/>
                    </a:lnTo>
                    <a:lnTo>
                      <a:pt x="38" y="215"/>
                    </a:lnTo>
                    <a:lnTo>
                      <a:pt x="39" y="215"/>
                    </a:lnTo>
                    <a:lnTo>
                      <a:pt x="40" y="216"/>
                    </a:lnTo>
                    <a:lnTo>
                      <a:pt x="40" y="215"/>
                    </a:lnTo>
                    <a:lnTo>
                      <a:pt x="40" y="214"/>
                    </a:lnTo>
                    <a:lnTo>
                      <a:pt x="40" y="213"/>
                    </a:lnTo>
                    <a:lnTo>
                      <a:pt x="40" y="212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2" y="210"/>
                    </a:lnTo>
                    <a:lnTo>
                      <a:pt x="42" y="209"/>
                    </a:lnTo>
                    <a:lnTo>
                      <a:pt x="41" y="209"/>
                    </a:lnTo>
                    <a:lnTo>
                      <a:pt x="41" y="207"/>
                    </a:lnTo>
                    <a:lnTo>
                      <a:pt x="41" y="206"/>
                    </a:lnTo>
                    <a:lnTo>
                      <a:pt x="40" y="205"/>
                    </a:lnTo>
                    <a:lnTo>
                      <a:pt x="41" y="202"/>
                    </a:lnTo>
                    <a:lnTo>
                      <a:pt x="41" y="201"/>
                    </a:lnTo>
                    <a:lnTo>
                      <a:pt x="40" y="202"/>
                    </a:lnTo>
                    <a:lnTo>
                      <a:pt x="40" y="201"/>
                    </a:lnTo>
                    <a:lnTo>
                      <a:pt x="40" y="199"/>
                    </a:lnTo>
                    <a:lnTo>
                      <a:pt x="41" y="199"/>
                    </a:lnTo>
                    <a:lnTo>
                      <a:pt x="43" y="199"/>
                    </a:lnTo>
                    <a:lnTo>
                      <a:pt x="43" y="198"/>
                    </a:lnTo>
                    <a:lnTo>
                      <a:pt x="44" y="197"/>
                    </a:lnTo>
                    <a:lnTo>
                      <a:pt x="44" y="197"/>
                    </a:lnTo>
                    <a:lnTo>
                      <a:pt x="43" y="195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4" y="192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4" y="194"/>
                    </a:lnTo>
                    <a:lnTo>
                      <a:pt x="44" y="193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6" y="189"/>
                    </a:lnTo>
                    <a:lnTo>
                      <a:pt x="46" y="187"/>
                    </a:lnTo>
                    <a:lnTo>
                      <a:pt x="46" y="186"/>
                    </a:lnTo>
                    <a:lnTo>
                      <a:pt x="47" y="185"/>
                    </a:lnTo>
                    <a:lnTo>
                      <a:pt x="47" y="184"/>
                    </a:lnTo>
                    <a:lnTo>
                      <a:pt x="48" y="184"/>
                    </a:lnTo>
                    <a:lnTo>
                      <a:pt x="49" y="182"/>
                    </a:lnTo>
                    <a:lnTo>
                      <a:pt x="50" y="182"/>
                    </a:lnTo>
                    <a:lnTo>
                      <a:pt x="52" y="182"/>
                    </a:lnTo>
                    <a:lnTo>
                      <a:pt x="53" y="181"/>
                    </a:lnTo>
                    <a:lnTo>
                      <a:pt x="55" y="181"/>
                    </a:lnTo>
                    <a:lnTo>
                      <a:pt x="56" y="181"/>
                    </a:lnTo>
                    <a:lnTo>
                      <a:pt x="56" y="182"/>
                    </a:lnTo>
                    <a:lnTo>
                      <a:pt x="57" y="184"/>
                    </a:lnTo>
                    <a:lnTo>
                      <a:pt x="58" y="184"/>
                    </a:lnTo>
                    <a:lnTo>
                      <a:pt x="57" y="182"/>
                    </a:lnTo>
                    <a:lnTo>
                      <a:pt x="56" y="181"/>
                    </a:lnTo>
                    <a:lnTo>
                      <a:pt x="57" y="181"/>
                    </a:lnTo>
                    <a:lnTo>
                      <a:pt x="57" y="182"/>
                    </a:lnTo>
                    <a:lnTo>
                      <a:pt x="58" y="182"/>
                    </a:lnTo>
                    <a:lnTo>
                      <a:pt x="59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1" y="180"/>
                    </a:lnTo>
                    <a:lnTo>
                      <a:pt x="63" y="180"/>
                    </a:lnTo>
                    <a:lnTo>
                      <a:pt x="64" y="180"/>
                    </a:lnTo>
                    <a:lnTo>
                      <a:pt x="65" y="179"/>
                    </a:lnTo>
                    <a:lnTo>
                      <a:pt x="66" y="179"/>
                    </a:lnTo>
                    <a:lnTo>
                      <a:pt x="66" y="178"/>
                    </a:lnTo>
                    <a:lnTo>
                      <a:pt x="67" y="178"/>
                    </a:lnTo>
                    <a:lnTo>
                      <a:pt x="67" y="177"/>
                    </a:lnTo>
                    <a:lnTo>
                      <a:pt x="68" y="177"/>
                    </a:lnTo>
                    <a:lnTo>
                      <a:pt x="68" y="175"/>
                    </a:lnTo>
                    <a:lnTo>
                      <a:pt x="68" y="173"/>
                    </a:lnTo>
                    <a:lnTo>
                      <a:pt x="68" y="172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7" y="170"/>
                    </a:lnTo>
                    <a:lnTo>
                      <a:pt x="67" y="170"/>
                    </a:lnTo>
                    <a:lnTo>
                      <a:pt x="66" y="169"/>
                    </a:lnTo>
                    <a:lnTo>
                      <a:pt x="65" y="168"/>
                    </a:lnTo>
                    <a:lnTo>
                      <a:pt x="64" y="169"/>
                    </a:lnTo>
                    <a:lnTo>
                      <a:pt x="63" y="170"/>
                    </a:lnTo>
                    <a:lnTo>
                      <a:pt x="61" y="170"/>
                    </a:lnTo>
                    <a:lnTo>
                      <a:pt x="60" y="169"/>
                    </a:lnTo>
                    <a:lnTo>
                      <a:pt x="59" y="169"/>
                    </a:lnTo>
                    <a:lnTo>
                      <a:pt x="58" y="169"/>
                    </a:lnTo>
                    <a:lnTo>
                      <a:pt x="58" y="168"/>
                    </a:lnTo>
                    <a:lnTo>
                      <a:pt x="58" y="167"/>
                    </a:lnTo>
                    <a:lnTo>
                      <a:pt x="57" y="167"/>
                    </a:lnTo>
                    <a:lnTo>
                      <a:pt x="56" y="167"/>
                    </a:lnTo>
                    <a:lnTo>
                      <a:pt x="55" y="167"/>
                    </a:lnTo>
                    <a:lnTo>
                      <a:pt x="55" y="165"/>
                    </a:lnTo>
                    <a:lnTo>
                      <a:pt x="55" y="164"/>
                    </a:lnTo>
                    <a:lnTo>
                      <a:pt x="56" y="164"/>
                    </a:lnTo>
                    <a:lnTo>
                      <a:pt x="56" y="163"/>
                    </a:lnTo>
                    <a:lnTo>
                      <a:pt x="57" y="163"/>
                    </a:lnTo>
                    <a:lnTo>
                      <a:pt x="57" y="162"/>
                    </a:lnTo>
                    <a:lnTo>
                      <a:pt x="57" y="161"/>
                    </a:lnTo>
                    <a:lnTo>
                      <a:pt x="58" y="159"/>
                    </a:lnTo>
                    <a:lnTo>
                      <a:pt x="59" y="158"/>
                    </a:lnTo>
                    <a:lnTo>
                      <a:pt x="58" y="158"/>
                    </a:lnTo>
                    <a:lnTo>
                      <a:pt x="58" y="156"/>
                    </a:lnTo>
                    <a:lnTo>
                      <a:pt x="57" y="156"/>
                    </a:lnTo>
                    <a:lnTo>
                      <a:pt x="57" y="158"/>
                    </a:lnTo>
                    <a:lnTo>
                      <a:pt x="57" y="159"/>
                    </a:lnTo>
                    <a:lnTo>
                      <a:pt x="57" y="160"/>
                    </a:lnTo>
                    <a:lnTo>
                      <a:pt x="57" y="161"/>
                    </a:lnTo>
                    <a:lnTo>
                      <a:pt x="56" y="161"/>
                    </a:lnTo>
                    <a:lnTo>
                      <a:pt x="56" y="162"/>
                    </a:lnTo>
                    <a:lnTo>
                      <a:pt x="56" y="163"/>
                    </a:lnTo>
                    <a:lnTo>
                      <a:pt x="55" y="163"/>
                    </a:lnTo>
                    <a:lnTo>
                      <a:pt x="55" y="164"/>
                    </a:lnTo>
                    <a:lnTo>
                      <a:pt x="55" y="165"/>
                    </a:lnTo>
                    <a:lnTo>
                      <a:pt x="53" y="165"/>
                    </a:lnTo>
                    <a:lnTo>
                      <a:pt x="55" y="167"/>
                    </a:lnTo>
                    <a:lnTo>
                      <a:pt x="55" y="168"/>
                    </a:lnTo>
                    <a:lnTo>
                      <a:pt x="53" y="169"/>
                    </a:lnTo>
                    <a:lnTo>
                      <a:pt x="52" y="169"/>
                    </a:lnTo>
                    <a:lnTo>
                      <a:pt x="52" y="170"/>
                    </a:lnTo>
                    <a:lnTo>
                      <a:pt x="52" y="170"/>
                    </a:lnTo>
                    <a:lnTo>
                      <a:pt x="51" y="171"/>
                    </a:lnTo>
                    <a:lnTo>
                      <a:pt x="50" y="172"/>
                    </a:lnTo>
                    <a:lnTo>
                      <a:pt x="50" y="173"/>
                    </a:lnTo>
                    <a:lnTo>
                      <a:pt x="50" y="175"/>
                    </a:lnTo>
                    <a:lnTo>
                      <a:pt x="50" y="176"/>
                    </a:lnTo>
                    <a:lnTo>
                      <a:pt x="50" y="177"/>
                    </a:lnTo>
                    <a:lnTo>
                      <a:pt x="49" y="177"/>
                    </a:lnTo>
                    <a:lnTo>
                      <a:pt x="49" y="178"/>
                    </a:lnTo>
                    <a:lnTo>
                      <a:pt x="48" y="178"/>
                    </a:lnTo>
                    <a:lnTo>
                      <a:pt x="48" y="179"/>
                    </a:lnTo>
                    <a:lnTo>
                      <a:pt x="47" y="179"/>
                    </a:lnTo>
                    <a:lnTo>
                      <a:pt x="47" y="180"/>
                    </a:lnTo>
                    <a:lnTo>
                      <a:pt x="46" y="181"/>
                    </a:lnTo>
                    <a:lnTo>
                      <a:pt x="46" y="182"/>
                    </a:lnTo>
                    <a:lnTo>
                      <a:pt x="46" y="184"/>
                    </a:lnTo>
                    <a:lnTo>
                      <a:pt x="44" y="185"/>
                    </a:lnTo>
                    <a:lnTo>
                      <a:pt x="44" y="186"/>
                    </a:lnTo>
                    <a:lnTo>
                      <a:pt x="44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2" y="192"/>
                    </a:lnTo>
                    <a:lnTo>
                      <a:pt x="42" y="193"/>
                    </a:lnTo>
                    <a:lnTo>
                      <a:pt x="41" y="194"/>
                    </a:lnTo>
                    <a:lnTo>
                      <a:pt x="40" y="194"/>
                    </a:lnTo>
                    <a:lnTo>
                      <a:pt x="40" y="195"/>
                    </a:lnTo>
                    <a:lnTo>
                      <a:pt x="40" y="196"/>
                    </a:lnTo>
                    <a:lnTo>
                      <a:pt x="39" y="195"/>
                    </a:lnTo>
                    <a:lnTo>
                      <a:pt x="38" y="195"/>
                    </a:lnTo>
                    <a:lnTo>
                      <a:pt x="38" y="194"/>
                    </a:lnTo>
                    <a:lnTo>
                      <a:pt x="38" y="193"/>
                    </a:lnTo>
                    <a:lnTo>
                      <a:pt x="39" y="192"/>
                    </a:lnTo>
                    <a:lnTo>
                      <a:pt x="40" y="190"/>
                    </a:lnTo>
                    <a:lnTo>
                      <a:pt x="40" y="189"/>
                    </a:lnTo>
                    <a:lnTo>
                      <a:pt x="41" y="188"/>
                    </a:lnTo>
                    <a:lnTo>
                      <a:pt x="42" y="187"/>
                    </a:lnTo>
                    <a:lnTo>
                      <a:pt x="42" y="186"/>
                    </a:lnTo>
                    <a:lnTo>
                      <a:pt x="42" y="185"/>
                    </a:lnTo>
                    <a:lnTo>
                      <a:pt x="43" y="184"/>
                    </a:lnTo>
                    <a:lnTo>
                      <a:pt x="43" y="182"/>
                    </a:lnTo>
                    <a:lnTo>
                      <a:pt x="43" y="181"/>
                    </a:lnTo>
                    <a:lnTo>
                      <a:pt x="44" y="180"/>
                    </a:lnTo>
                    <a:lnTo>
                      <a:pt x="44" y="179"/>
                    </a:lnTo>
                    <a:lnTo>
                      <a:pt x="46" y="178"/>
                    </a:lnTo>
                    <a:lnTo>
                      <a:pt x="46" y="177"/>
                    </a:lnTo>
                    <a:lnTo>
                      <a:pt x="47" y="176"/>
                    </a:lnTo>
                    <a:lnTo>
                      <a:pt x="47" y="175"/>
                    </a:lnTo>
                    <a:lnTo>
                      <a:pt x="48" y="173"/>
                    </a:lnTo>
                    <a:lnTo>
                      <a:pt x="48" y="172"/>
                    </a:lnTo>
                    <a:lnTo>
                      <a:pt x="49" y="171"/>
                    </a:lnTo>
                    <a:lnTo>
                      <a:pt x="49" y="170"/>
                    </a:lnTo>
                    <a:lnTo>
                      <a:pt x="50" y="170"/>
                    </a:lnTo>
                    <a:lnTo>
                      <a:pt x="50" y="169"/>
                    </a:lnTo>
                    <a:lnTo>
                      <a:pt x="50" y="168"/>
                    </a:lnTo>
                    <a:lnTo>
                      <a:pt x="51" y="168"/>
                    </a:lnTo>
                    <a:lnTo>
                      <a:pt x="51" y="167"/>
                    </a:lnTo>
                    <a:lnTo>
                      <a:pt x="51" y="165"/>
                    </a:lnTo>
                    <a:lnTo>
                      <a:pt x="52" y="164"/>
                    </a:lnTo>
                    <a:lnTo>
                      <a:pt x="52" y="163"/>
                    </a:lnTo>
                    <a:lnTo>
                      <a:pt x="52" y="162"/>
                    </a:lnTo>
                    <a:lnTo>
                      <a:pt x="53" y="161"/>
                    </a:lnTo>
                    <a:lnTo>
                      <a:pt x="53" y="160"/>
                    </a:lnTo>
                    <a:lnTo>
                      <a:pt x="55" y="159"/>
                    </a:lnTo>
                    <a:lnTo>
                      <a:pt x="55" y="158"/>
                    </a:lnTo>
                    <a:lnTo>
                      <a:pt x="55" y="156"/>
                    </a:lnTo>
                    <a:lnTo>
                      <a:pt x="55" y="155"/>
                    </a:lnTo>
                    <a:lnTo>
                      <a:pt x="56" y="154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7" y="151"/>
                    </a:lnTo>
                    <a:lnTo>
                      <a:pt x="57" y="148"/>
                    </a:lnTo>
                    <a:lnTo>
                      <a:pt x="57" y="147"/>
                    </a:lnTo>
                    <a:lnTo>
                      <a:pt x="58" y="146"/>
                    </a:lnTo>
                    <a:lnTo>
                      <a:pt x="58" y="145"/>
                    </a:lnTo>
                    <a:lnTo>
                      <a:pt x="58" y="144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2"/>
                    </a:lnTo>
                    <a:lnTo>
                      <a:pt x="59" y="141"/>
                    </a:lnTo>
                    <a:lnTo>
                      <a:pt x="59" y="139"/>
                    </a:lnTo>
                    <a:lnTo>
                      <a:pt x="59" y="138"/>
                    </a:lnTo>
                    <a:lnTo>
                      <a:pt x="60" y="138"/>
                    </a:lnTo>
                    <a:lnTo>
                      <a:pt x="60" y="137"/>
                    </a:lnTo>
                    <a:lnTo>
                      <a:pt x="60" y="135"/>
                    </a:lnTo>
                    <a:lnTo>
                      <a:pt x="60" y="134"/>
                    </a:lnTo>
                    <a:lnTo>
                      <a:pt x="61" y="133"/>
                    </a:lnTo>
                    <a:lnTo>
                      <a:pt x="61" y="131"/>
                    </a:lnTo>
                    <a:lnTo>
                      <a:pt x="61" y="130"/>
                    </a:lnTo>
                    <a:lnTo>
                      <a:pt x="61" y="128"/>
                    </a:lnTo>
                    <a:lnTo>
                      <a:pt x="61" y="127"/>
                    </a:lnTo>
                    <a:lnTo>
                      <a:pt x="63" y="126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3" y="122"/>
                    </a:lnTo>
                    <a:lnTo>
                      <a:pt x="63" y="121"/>
                    </a:lnTo>
                    <a:lnTo>
                      <a:pt x="63" y="120"/>
                    </a:lnTo>
                    <a:lnTo>
                      <a:pt x="61" y="120"/>
                    </a:lnTo>
                    <a:lnTo>
                      <a:pt x="61" y="119"/>
                    </a:lnTo>
                    <a:lnTo>
                      <a:pt x="61" y="118"/>
                    </a:lnTo>
                    <a:lnTo>
                      <a:pt x="60" y="117"/>
                    </a:lnTo>
                    <a:lnTo>
                      <a:pt x="60" y="117"/>
                    </a:lnTo>
                    <a:lnTo>
                      <a:pt x="59" y="117"/>
                    </a:lnTo>
                    <a:lnTo>
                      <a:pt x="59" y="116"/>
                    </a:lnTo>
                    <a:lnTo>
                      <a:pt x="58" y="114"/>
                    </a:lnTo>
                    <a:lnTo>
                      <a:pt x="57" y="113"/>
                    </a:lnTo>
                    <a:lnTo>
                      <a:pt x="56" y="113"/>
                    </a:lnTo>
                    <a:lnTo>
                      <a:pt x="55" y="113"/>
                    </a:lnTo>
                    <a:lnTo>
                      <a:pt x="55" y="114"/>
                    </a:lnTo>
                    <a:lnTo>
                      <a:pt x="55" y="116"/>
                    </a:lnTo>
                    <a:lnTo>
                      <a:pt x="53" y="114"/>
                    </a:lnTo>
                    <a:lnTo>
                      <a:pt x="53" y="113"/>
                    </a:lnTo>
                    <a:lnTo>
                      <a:pt x="55" y="113"/>
                    </a:lnTo>
                    <a:lnTo>
                      <a:pt x="55" y="112"/>
                    </a:lnTo>
                    <a:lnTo>
                      <a:pt x="53" y="111"/>
                    </a:lnTo>
                    <a:lnTo>
                      <a:pt x="53" y="110"/>
                    </a:lnTo>
                    <a:lnTo>
                      <a:pt x="52" y="111"/>
                    </a:lnTo>
                    <a:lnTo>
                      <a:pt x="52" y="110"/>
                    </a:lnTo>
                    <a:lnTo>
                      <a:pt x="52" y="109"/>
                    </a:lnTo>
                    <a:lnTo>
                      <a:pt x="52" y="108"/>
                    </a:lnTo>
                    <a:lnTo>
                      <a:pt x="53" y="108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3" y="105"/>
                    </a:lnTo>
                    <a:lnTo>
                      <a:pt x="53" y="104"/>
                    </a:lnTo>
                    <a:lnTo>
                      <a:pt x="52" y="103"/>
                    </a:lnTo>
                    <a:lnTo>
                      <a:pt x="52" y="102"/>
                    </a:lnTo>
                    <a:lnTo>
                      <a:pt x="51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2" y="97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4"/>
                    </a:lnTo>
                    <a:lnTo>
                      <a:pt x="51" y="94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52" y="89"/>
                    </a:lnTo>
                    <a:lnTo>
                      <a:pt x="53" y="89"/>
                    </a:lnTo>
                    <a:lnTo>
                      <a:pt x="55" y="89"/>
                    </a:lnTo>
                    <a:lnTo>
                      <a:pt x="56" y="89"/>
                    </a:lnTo>
                    <a:lnTo>
                      <a:pt x="56" y="88"/>
                    </a:lnTo>
                    <a:lnTo>
                      <a:pt x="57" y="87"/>
                    </a:lnTo>
                    <a:lnTo>
                      <a:pt x="57" y="86"/>
                    </a:lnTo>
                    <a:lnTo>
                      <a:pt x="57" y="85"/>
                    </a:lnTo>
                    <a:lnTo>
                      <a:pt x="58" y="84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60" y="77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1" y="74"/>
                    </a:lnTo>
                    <a:lnTo>
                      <a:pt x="61" y="72"/>
                    </a:lnTo>
                    <a:lnTo>
                      <a:pt x="61" y="71"/>
                    </a:lnTo>
                    <a:lnTo>
                      <a:pt x="61" y="70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4" y="66"/>
                    </a:lnTo>
                    <a:lnTo>
                      <a:pt x="64" y="65"/>
                    </a:lnTo>
                    <a:lnTo>
                      <a:pt x="64" y="63"/>
                    </a:lnTo>
                    <a:lnTo>
                      <a:pt x="64" y="62"/>
                    </a:lnTo>
                    <a:lnTo>
                      <a:pt x="65" y="61"/>
                    </a:lnTo>
                    <a:lnTo>
                      <a:pt x="65" y="60"/>
                    </a:lnTo>
                    <a:lnTo>
                      <a:pt x="65" y="59"/>
                    </a:lnTo>
                    <a:lnTo>
                      <a:pt x="65" y="58"/>
                    </a:lnTo>
                    <a:lnTo>
                      <a:pt x="65" y="57"/>
                    </a:lnTo>
                    <a:lnTo>
                      <a:pt x="65" y="55"/>
                    </a:lnTo>
                    <a:lnTo>
                      <a:pt x="66" y="54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6" y="51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7" y="45"/>
                    </a:lnTo>
                    <a:lnTo>
                      <a:pt x="67" y="44"/>
                    </a:lnTo>
                    <a:lnTo>
                      <a:pt x="68" y="42"/>
                    </a:lnTo>
                    <a:lnTo>
                      <a:pt x="68" y="41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68" y="37"/>
                    </a:lnTo>
                    <a:lnTo>
                      <a:pt x="69" y="36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34"/>
                    </a:lnTo>
                    <a:lnTo>
                      <a:pt x="69" y="33"/>
                    </a:lnTo>
                    <a:lnTo>
                      <a:pt x="69" y="32"/>
                    </a:lnTo>
                    <a:lnTo>
                      <a:pt x="70" y="31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0" y="27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0" y="24"/>
                    </a:lnTo>
                    <a:lnTo>
                      <a:pt x="70" y="23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0" y="19"/>
                    </a:lnTo>
                    <a:lnTo>
                      <a:pt x="70" y="18"/>
                    </a:lnTo>
                    <a:lnTo>
                      <a:pt x="70" y="17"/>
                    </a:lnTo>
                    <a:lnTo>
                      <a:pt x="70" y="16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2" y="12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2" y="3"/>
                    </a:lnTo>
                    <a:lnTo>
                      <a:pt x="72" y="1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109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0" name="Freeform 145"/>
              <p:cNvSpPr>
                <a:spLocks noEditPoints="1"/>
              </p:cNvSpPr>
              <p:nvPr/>
            </p:nvSpPr>
            <p:spPr bwMode="auto">
              <a:xfrm>
                <a:off x="3233738" y="3897313"/>
                <a:ext cx="542925" cy="660400"/>
              </a:xfrm>
              <a:custGeom>
                <a:avLst/>
                <a:gdLst>
                  <a:gd name="T0" fmla="*/ 130 w 342"/>
                  <a:gd name="T1" fmla="*/ 273 h 416"/>
                  <a:gd name="T2" fmla="*/ 138 w 342"/>
                  <a:gd name="T3" fmla="*/ 287 h 416"/>
                  <a:gd name="T4" fmla="*/ 142 w 342"/>
                  <a:gd name="T5" fmla="*/ 297 h 416"/>
                  <a:gd name="T6" fmla="*/ 126 w 342"/>
                  <a:gd name="T7" fmla="*/ 304 h 416"/>
                  <a:gd name="T8" fmla="*/ 109 w 342"/>
                  <a:gd name="T9" fmla="*/ 305 h 416"/>
                  <a:gd name="T10" fmla="*/ 97 w 342"/>
                  <a:gd name="T11" fmla="*/ 292 h 416"/>
                  <a:gd name="T12" fmla="*/ 92 w 342"/>
                  <a:gd name="T13" fmla="*/ 279 h 416"/>
                  <a:gd name="T14" fmla="*/ 109 w 342"/>
                  <a:gd name="T15" fmla="*/ 275 h 416"/>
                  <a:gd name="T16" fmla="*/ 127 w 342"/>
                  <a:gd name="T17" fmla="*/ 272 h 416"/>
                  <a:gd name="T18" fmla="*/ 68 w 342"/>
                  <a:gd name="T19" fmla="*/ 271 h 416"/>
                  <a:gd name="T20" fmla="*/ 60 w 342"/>
                  <a:gd name="T21" fmla="*/ 275 h 416"/>
                  <a:gd name="T22" fmla="*/ 46 w 342"/>
                  <a:gd name="T23" fmla="*/ 273 h 416"/>
                  <a:gd name="T24" fmla="*/ 61 w 342"/>
                  <a:gd name="T25" fmla="*/ 263 h 416"/>
                  <a:gd name="T26" fmla="*/ 178 w 342"/>
                  <a:gd name="T27" fmla="*/ 268 h 416"/>
                  <a:gd name="T28" fmla="*/ 195 w 342"/>
                  <a:gd name="T29" fmla="*/ 270 h 416"/>
                  <a:gd name="T30" fmla="*/ 211 w 342"/>
                  <a:gd name="T31" fmla="*/ 276 h 416"/>
                  <a:gd name="T32" fmla="*/ 226 w 342"/>
                  <a:gd name="T33" fmla="*/ 268 h 416"/>
                  <a:gd name="T34" fmla="*/ 237 w 342"/>
                  <a:gd name="T35" fmla="*/ 275 h 416"/>
                  <a:gd name="T36" fmla="*/ 218 w 342"/>
                  <a:gd name="T37" fmla="*/ 284 h 416"/>
                  <a:gd name="T38" fmla="*/ 197 w 342"/>
                  <a:gd name="T39" fmla="*/ 292 h 416"/>
                  <a:gd name="T40" fmla="*/ 179 w 342"/>
                  <a:gd name="T41" fmla="*/ 291 h 416"/>
                  <a:gd name="T42" fmla="*/ 163 w 342"/>
                  <a:gd name="T43" fmla="*/ 281 h 416"/>
                  <a:gd name="T44" fmla="*/ 155 w 342"/>
                  <a:gd name="T45" fmla="*/ 265 h 416"/>
                  <a:gd name="T46" fmla="*/ 129 w 342"/>
                  <a:gd name="T47" fmla="*/ 7 h 416"/>
                  <a:gd name="T48" fmla="*/ 143 w 342"/>
                  <a:gd name="T49" fmla="*/ 13 h 416"/>
                  <a:gd name="T50" fmla="*/ 155 w 342"/>
                  <a:gd name="T51" fmla="*/ 14 h 416"/>
                  <a:gd name="T52" fmla="*/ 167 w 342"/>
                  <a:gd name="T53" fmla="*/ 20 h 416"/>
                  <a:gd name="T54" fmla="*/ 183 w 342"/>
                  <a:gd name="T55" fmla="*/ 30 h 416"/>
                  <a:gd name="T56" fmla="*/ 201 w 342"/>
                  <a:gd name="T57" fmla="*/ 34 h 416"/>
                  <a:gd name="T58" fmla="*/ 217 w 342"/>
                  <a:gd name="T59" fmla="*/ 41 h 416"/>
                  <a:gd name="T60" fmla="*/ 231 w 342"/>
                  <a:gd name="T61" fmla="*/ 52 h 416"/>
                  <a:gd name="T62" fmla="*/ 255 w 342"/>
                  <a:gd name="T63" fmla="*/ 124 h 416"/>
                  <a:gd name="T64" fmla="*/ 253 w 342"/>
                  <a:gd name="T65" fmla="*/ 177 h 416"/>
                  <a:gd name="T66" fmla="*/ 246 w 342"/>
                  <a:gd name="T67" fmla="*/ 186 h 416"/>
                  <a:gd name="T68" fmla="*/ 223 w 342"/>
                  <a:gd name="T69" fmla="*/ 177 h 416"/>
                  <a:gd name="T70" fmla="*/ 201 w 342"/>
                  <a:gd name="T71" fmla="*/ 181 h 416"/>
                  <a:gd name="T72" fmla="*/ 174 w 342"/>
                  <a:gd name="T73" fmla="*/ 177 h 416"/>
                  <a:gd name="T74" fmla="*/ 157 w 342"/>
                  <a:gd name="T75" fmla="*/ 172 h 416"/>
                  <a:gd name="T76" fmla="*/ 138 w 342"/>
                  <a:gd name="T77" fmla="*/ 165 h 416"/>
                  <a:gd name="T78" fmla="*/ 120 w 342"/>
                  <a:gd name="T79" fmla="*/ 165 h 416"/>
                  <a:gd name="T80" fmla="*/ 102 w 342"/>
                  <a:gd name="T81" fmla="*/ 163 h 416"/>
                  <a:gd name="T82" fmla="*/ 83 w 342"/>
                  <a:gd name="T83" fmla="*/ 164 h 416"/>
                  <a:gd name="T84" fmla="*/ 65 w 342"/>
                  <a:gd name="T85" fmla="*/ 165 h 416"/>
                  <a:gd name="T86" fmla="*/ 47 w 342"/>
                  <a:gd name="T87" fmla="*/ 168 h 416"/>
                  <a:gd name="T88" fmla="*/ 37 w 342"/>
                  <a:gd name="T89" fmla="*/ 157 h 416"/>
                  <a:gd name="T90" fmla="*/ 24 w 342"/>
                  <a:gd name="T91" fmla="*/ 145 h 416"/>
                  <a:gd name="T92" fmla="*/ 6 w 342"/>
                  <a:gd name="T93" fmla="*/ 139 h 416"/>
                  <a:gd name="T94" fmla="*/ 7 w 342"/>
                  <a:gd name="T95" fmla="*/ 123 h 416"/>
                  <a:gd name="T96" fmla="*/ 14 w 342"/>
                  <a:gd name="T97" fmla="*/ 104 h 416"/>
                  <a:gd name="T98" fmla="*/ 7 w 342"/>
                  <a:gd name="T99" fmla="*/ 87 h 416"/>
                  <a:gd name="T100" fmla="*/ 12 w 342"/>
                  <a:gd name="T101" fmla="*/ 64 h 416"/>
                  <a:gd name="T102" fmla="*/ 0 w 342"/>
                  <a:gd name="T103" fmla="*/ 52 h 416"/>
                  <a:gd name="T104" fmla="*/ 5 w 342"/>
                  <a:gd name="T105" fmla="*/ 37 h 416"/>
                  <a:gd name="T106" fmla="*/ 22 w 342"/>
                  <a:gd name="T107" fmla="*/ 34 h 416"/>
                  <a:gd name="T108" fmla="*/ 48 w 342"/>
                  <a:gd name="T109" fmla="*/ 29 h 416"/>
                  <a:gd name="T110" fmla="*/ 65 w 342"/>
                  <a:gd name="T111" fmla="*/ 43 h 416"/>
                  <a:gd name="T112" fmla="*/ 78 w 342"/>
                  <a:gd name="T113" fmla="*/ 48 h 416"/>
                  <a:gd name="T114" fmla="*/ 73 w 342"/>
                  <a:gd name="T115" fmla="*/ 33 h 416"/>
                  <a:gd name="T116" fmla="*/ 77 w 342"/>
                  <a:gd name="T117" fmla="*/ 26 h 416"/>
                  <a:gd name="T118" fmla="*/ 86 w 342"/>
                  <a:gd name="T119" fmla="*/ 21 h 416"/>
                  <a:gd name="T120" fmla="*/ 101 w 342"/>
                  <a:gd name="T121" fmla="*/ 17 h 416"/>
                  <a:gd name="T122" fmla="*/ 109 w 342"/>
                  <a:gd name="T123" fmla="*/ 7 h 416"/>
                  <a:gd name="T124" fmla="*/ 118 w 342"/>
                  <a:gd name="T12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2" h="416">
                    <a:moveTo>
                      <a:pt x="341" y="415"/>
                    </a:moveTo>
                    <a:lnTo>
                      <a:pt x="340" y="416"/>
                    </a:lnTo>
                    <a:lnTo>
                      <a:pt x="339" y="415"/>
                    </a:lnTo>
                    <a:lnTo>
                      <a:pt x="339" y="414"/>
                    </a:lnTo>
                    <a:lnTo>
                      <a:pt x="339" y="413"/>
                    </a:lnTo>
                    <a:lnTo>
                      <a:pt x="338" y="411"/>
                    </a:lnTo>
                    <a:lnTo>
                      <a:pt x="339" y="411"/>
                    </a:lnTo>
                    <a:lnTo>
                      <a:pt x="340" y="411"/>
                    </a:lnTo>
                    <a:lnTo>
                      <a:pt x="340" y="410"/>
                    </a:lnTo>
                    <a:lnTo>
                      <a:pt x="341" y="410"/>
                    </a:lnTo>
                    <a:lnTo>
                      <a:pt x="342" y="413"/>
                    </a:lnTo>
                    <a:lnTo>
                      <a:pt x="341" y="413"/>
                    </a:lnTo>
                    <a:lnTo>
                      <a:pt x="341" y="414"/>
                    </a:lnTo>
                    <a:lnTo>
                      <a:pt x="341" y="415"/>
                    </a:lnTo>
                    <a:close/>
                    <a:moveTo>
                      <a:pt x="128" y="272"/>
                    </a:moveTo>
                    <a:lnTo>
                      <a:pt x="129" y="272"/>
                    </a:lnTo>
                    <a:lnTo>
                      <a:pt x="130" y="272"/>
                    </a:lnTo>
                    <a:lnTo>
                      <a:pt x="130" y="273"/>
                    </a:lnTo>
                    <a:lnTo>
                      <a:pt x="130" y="274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6"/>
                    </a:lnTo>
                    <a:lnTo>
                      <a:pt x="129" y="278"/>
                    </a:lnTo>
                    <a:lnTo>
                      <a:pt x="129" y="279"/>
                    </a:lnTo>
                    <a:lnTo>
                      <a:pt x="129" y="280"/>
                    </a:lnTo>
                    <a:lnTo>
                      <a:pt x="129" y="281"/>
                    </a:lnTo>
                    <a:lnTo>
                      <a:pt x="129" y="282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3" y="284"/>
                    </a:lnTo>
                    <a:lnTo>
                      <a:pt x="134" y="286"/>
                    </a:lnTo>
                    <a:lnTo>
                      <a:pt x="135" y="286"/>
                    </a:lnTo>
                    <a:lnTo>
                      <a:pt x="136" y="286"/>
                    </a:lnTo>
                    <a:lnTo>
                      <a:pt x="136" y="287"/>
                    </a:lnTo>
                    <a:lnTo>
                      <a:pt x="137" y="287"/>
                    </a:lnTo>
                    <a:lnTo>
                      <a:pt x="138" y="287"/>
                    </a:lnTo>
                    <a:lnTo>
                      <a:pt x="140" y="287"/>
                    </a:lnTo>
                    <a:lnTo>
                      <a:pt x="141" y="287"/>
                    </a:lnTo>
                    <a:lnTo>
                      <a:pt x="142" y="286"/>
                    </a:lnTo>
                    <a:lnTo>
                      <a:pt x="143" y="286"/>
                    </a:lnTo>
                    <a:lnTo>
                      <a:pt x="143" y="287"/>
                    </a:lnTo>
                    <a:lnTo>
                      <a:pt x="143" y="288"/>
                    </a:lnTo>
                    <a:lnTo>
                      <a:pt x="143" y="289"/>
                    </a:lnTo>
                    <a:lnTo>
                      <a:pt x="143" y="290"/>
                    </a:lnTo>
                    <a:lnTo>
                      <a:pt x="143" y="291"/>
                    </a:lnTo>
                    <a:lnTo>
                      <a:pt x="144" y="291"/>
                    </a:lnTo>
                    <a:lnTo>
                      <a:pt x="144" y="292"/>
                    </a:lnTo>
                    <a:lnTo>
                      <a:pt x="144" y="293"/>
                    </a:lnTo>
                    <a:lnTo>
                      <a:pt x="145" y="295"/>
                    </a:lnTo>
                    <a:lnTo>
                      <a:pt x="145" y="296"/>
                    </a:lnTo>
                    <a:lnTo>
                      <a:pt x="145" y="297"/>
                    </a:lnTo>
                    <a:lnTo>
                      <a:pt x="144" y="297"/>
                    </a:lnTo>
                    <a:lnTo>
                      <a:pt x="143" y="297"/>
                    </a:lnTo>
                    <a:lnTo>
                      <a:pt x="142" y="297"/>
                    </a:lnTo>
                    <a:lnTo>
                      <a:pt x="141" y="297"/>
                    </a:lnTo>
                    <a:lnTo>
                      <a:pt x="140" y="297"/>
                    </a:lnTo>
                    <a:lnTo>
                      <a:pt x="138" y="297"/>
                    </a:lnTo>
                    <a:lnTo>
                      <a:pt x="137" y="297"/>
                    </a:lnTo>
                    <a:lnTo>
                      <a:pt x="137" y="298"/>
                    </a:lnTo>
                    <a:lnTo>
                      <a:pt x="136" y="298"/>
                    </a:lnTo>
                    <a:lnTo>
                      <a:pt x="136" y="298"/>
                    </a:lnTo>
                    <a:lnTo>
                      <a:pt x="135" y="299"/>
                    </a:lnTo>
                    <a:lnTo>
                      <a:pt x="134" y="299"/>
                    </a:lnTo>
                    <a:lnTo>
                      <a:pt x="133" y="300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1"/>
                    </a:lnTo>
                    <a:lnTo>
                      <a:pt x="129" y="301"/>
                    </a:lnTo>
                    <a:lnTo>
                      <a:pt x="129" y="303"/>
                    </a:lnTo>
                    <a:lnTo>
                      <a:pt x="128" y="303"/>
                    </a:lnTo>
                    <a:lnTo>
                      <a:pt x="127" y="304"/>
                    </a:lnTo>
                    <a:lnTo>
                      <a:pt x="126" y="304"/>
                    </a:lnTo>
                    <a:lnTo>
                      <a:pt x="125" y="304"/>
                    </a:lnTo>
                    <a:lnTo>
                      <a:pt x="124" y="304"/>
                    </a:lnTo>
                    <a:lnTo>
                      <a:pt x="123" y="305"/>
                    </a:lnTo>
                    <a:lnTo>
                      <a:pt x="121" y="305"/>
                    </a:lnTo>
                    <a:lnTo>
                      <a:pt x="120" y="304"/>
                    </a:lnTo>
                    <a:lnTo>
                      <a:pt x="119" y="305"/>
                    </a:lnTo>
                    <a:lnTo>
                      <a:pt x="118" y="305"/>
                    </a:lnTo>
                    <a:lnTo>
                      <a:pt x="117" y="305"/>
                    </a:lnTo>
                    <a:lnTo>
                      <a:pt x="117" y="306"/>
                    </a:lnTo>
                    <a:lnTo>
                      <a:pt x="116" y="307"/>
                    </a:lnTo>
                    <a:lnTo>
                      <a:pt x="116" y="308"/>
                    </a:lnTo>
                    <a:lnTo>
                      <a:pt x="115" y="308"/>
                    </a:lnTo>
                    <a:lnTo>
                      <a:pt x="114" y="308"/>
                    </a:lnTo>
                    <a:lnTo>
                      <a:pt x="112" y="307"/>
                    </a:lnTo>
                    <a:lnTo>
                      <a:pt x="111" y="307"/>
                    </a:lnTo>
                    <a:lnTo>
                      <a:pt x="111" y="306"/>
                    </a:lnTo>
                    <a:lnTo>
                      <a:pt x="110" y="306"/>
                    </a:lnTo>
                    <a:lnTo>
                      <a:pt x="109" y="305"/>
                    </a:lnTo>
                    <a:lnTo>
                      <a:pt x="109" y="305"/>
                    </a:lnTo>
                    <a:lnTo>
                      <a:pt x="108" y="304"/>
                    </a:lnTo>
                    <a:lnTo>
                      <a:pt x="107" y="303"/>
                    </a:lnTo>
                    <a:lnTo>
                      <a:pt x="106" y="303"/>
                    </a:lnTo>
                    <a:lnTo>
                      <a:pt x="104" y="301"/>
                    </a:lnTo>
                    <a:lnTo>
                      <a:pt x="103" y="300"/>
                    </a:lnTo>
                    <a:lnTo>
                      <a:pt x="102" y="300"/>
                    </a:lnTo>
                    <a:lnTo>
                      <a:pt x="102" y="299"/>
                    </a:lnTo>
                    <a:lnTo>
                      <a:pt x="101" y="299"/>
                    </a:lnTo>
                    <a:lnTo>
                      <a:pt x="101" y="298"/>
                    </a:lnTo>
                    <a:lnTo>
                      <a:pt x="101" y="297"/>
                    </a:lnTo>
                    <a:lnTo>
                      <a:pt x="100" y="297"/>
                    </a:lnTo>
                    <a:lnTo>
                      <a:pt x="100" y="296"/>
                    </a:lnTo>
                    <a:lnTo>
                      <a:pt x="100" y="295"/>
                    </a:lnTo>
                    <a:lnTo>
                      <a:pt x="99" y="295"/>
                    </a:lnTo>
                    <a:lnTo>
                      <a:pt x="98" y="295"/>
                    </a:lnTo>
                    <a:lnTo>
                      <a:pt x="98" y="293"/>
                    </a:lnTo>
                    <a:lnTo>
                      <a:pt x="97" y="292"/>
                    </a:lnTo>
                    <a:lnTo>
                      <a:pt x="97" y="291"/>
                    </a:lnTo>
                    <a:lnTo>
                      <a:pt x="97" y="290"/>
                    </a:lnTo>
                    <a:lnTo>
                      <a:pt x="95" y="289"/>
                    </a:lnTo>
                    <a:lnTo>
                      <a:pt x="95" y="288"/>
                    </a:lnTo>
                    <a:lnTo>
                      <a:pt x="94" y="288"/>
                    </a:lnTo>
                    <a:lnTo>
                      <a:pt x="93" y="288"/>
                    </a:lnTo>
                    <a:lnTo>
                      <a:pt x="93" y="287"/>
                    </a:lnTo>
                    <a:lnTo>
                      <a:pt x="93" y="286"/>
                    </a:lnTo>
                    <a:lnTo>
                      <a:pt x="92" y="284"/>
                    </a:lnTo>
                    <a:lnTo>
                      <a:pt x="91" y="284"/>
                    </a:lnTo>
                    <a:lnTo>
                      <a:pt x="90" y="283"/>
                    </a:lnTo>
                    <a:lnTo>
                      <a:pt x="89" y="282"/>
                    </a:lnTo>
                    <a:lnTo>
                      <a:pt x="87" y="282"/>
                    </a:lnTo>
                    <a:lnTo>
                      <a:pt x="87" y="281"/>
                    </a:lnTo>
                    <a:lnTo>
                      <a:pt x="89" y="280"/>
                    </a:lnTo>
                    <a:lnTo>
                      <a:pt x="90" y="279"/>
                    </a:lnTo>
                    <a:lnTo>
                      <a:pt x="91" y="279"/>
                    </a:lnTo>
                    <a:lnTo>
                      <a:pt x="92" y="279"/>
                    </a:lnTo>
                    <a:lnTo>
                      <a:pt x="93" y="279"/>
                    </a:lnTo>
                    <a:lnTo>
                      <a:pt x="94" y="279"/>
                    </a:lnTo>
                    <a:lnTo>
                      <a:pt x="94" y="280"/>
                    </a:lnTo>
                    <a:lnTo>
                      <a:pt x="95" y="280"/>
                    </a:lnTo>
                    <a:lnTo>
                      <a:pt x="97" y="280"/>
                    </a:lnTo>
                    <a:lnTo>
                      <a:pt x="98" y="280"/>
                    </a:lnTo>
                    <a:lnTo>
                      <a:pt x="99" y="280"/>
                    </a:lnTo>
                    <a:lnTo>
                      <a:pt x="100" y="280"/>
                    </a:lnTo>
                    <a:lnTo>
                      <a:pt x="101" y="280"/>
                    </a:lnTo>
                    <a:lnTo>
                      <a:pt x="102" y="280"/>
                    </a:lnTo>
                    <a:lnTo>
                      <a:pt x="103" y="280"/>
                    </a:lnTo>
                    <a:lnTo>
                      <a:pt x="104" y="280"/>
                    </a:lnTo>
                    <a:lnTo>
                      <a:pt x="106" y="279"/>
                    </a:lnTo>
                    <a:lnTo>
                      <a:pt x="107" y="278"/>
                    </a:lnTo>
                    <a:lnTo>
                      <a:pt x="108" y="278"/>
                    </a:lnTo>
                    <a:lnTo>
                      <a:pt x="108" y="276"/>
                    </a:lnTo>
                    <a:lnTo>
                      <a:pt x="109" y="275"/>
                    </a:lnTo>
                    <a:lnTo>
                      <a:pt x="109" y="275"/>
                    </a:lnTo>
                    <a:lnTo>
                      <a:pt x="110" y="274"/>
                    </a:lnTo>
                    <a:lnTo>
                      <a:pt x="111" y="275"/>
                    </a:lnTo>
                    <a:lnTo>
                      <a:pt x="112" y="275"/>
                    </a:lnTo>
                    <a:lnTo>
                      <a:pt x="114" y="275"/>
                    </a:lnTo>
                    <a:lnTo>
                      <a:pt x="115" y="275"/>
                    </a:lnTo>
                    <a:lnTo>
                      <a:pt x="115" y="276"/>
                    </a:lnTo>
                    <a:lnTo>
                      <a:pt x="116" y="276"/>
                    </a:lnTo>
                    <a:lnTo>
                      <a:pt x="117" y="276"/>
                    </a:lnTo>
                    <a:lnTo>
                      <a:pt x="118" y="276"/>
                    </a:lnTo>
                    <a:lnTo>
                      <a:pt x="119" y="276"/>
                    </a:lnTo>
                    <a:lnTo>
                      <a:pt x="120" y="276"/>
                    </a:lnTo>
                    <a:lnTo>
                      <a:pt x="121" y="275"/>
                    </a:lnTo>
                    <a:lnTo>
                      <a:pt x="123" y="275"/>
                    </a:lnTo>
                    <a:lnTo>
                      <a:pt x="124" y="275"/>
                    </a:lnTo>
                    <a:lnTo>
                      <a:pt x="125" y="274"/>
                    </a:lnTo>
                    <a:lnTo>
                      <a:pt x="126" y="274"/>
                    </a:lnTo>
                    <a:lnTo>
                      <a:pt x="126" y="273"/>
                    </a:lnTo>
                    <a:lnTo>
                      <a:pt x="127" y="272"/>
                    </a:lnTo>
                    <a:lnTo>
                      <a:pt x="128" y="272"/>
                    </a:lnTo>
                    <a:close/>
                    <a:moveTo>
                      <a:pt x="49" y="267"/>
                    </a:moveTo>
                    <a:lnTo>
                      <a:pt x="49" y="268"/>
                    </a:lnTo>
                    <a:lnTo>
                      <a:pt x="47" y="268"/>
                    </a:lnTo>
                    <a:lnTo>
                      <a:pt x="46" y="268"/>
                    </a:lnTo>
                    <a:lnTo>
                      <a:pt x="46" y="267"/>
                    </a:lnTo>
                    <a:lnTo>
                      <a:pt x="49" y="267"/>
                    </a:lnTo>
                    <a:close/>
                    <a:moveTo>
                      <a:pt x="70" y="267"/>
                    </a:moveTo>
                    <a:lnTo>
                      <a:pt x="69" y="268"/>
                    </a:lnTo>
                    <a:lnTo>
                      <a:pt x="68" y="267"/>
                    </a:lnTo>
                    <a:lnTo>
                      <a:pt x="69" y="266"/>
                    </a:lnTo>
                    <a:lnTo>
                      <a:pt x="70" y="266"/>
                    </a:lnTo>
                    <a:lnTo>
                      <a:pt x="70" y="267"/>
                    </a:lnTo>
                    <a:close/>
                    <a:moveTo>
                      <a:pt x="64" y="268"/>
                    </a:moveTo>
                    <a:lnTo>
                      <a:pt x="65" y="270"/>
                    </a:lnTo>
                    <a:lnTo>
                      <a:pt x="66" y="271"/>
                    </a:lnTo>
                    <a:lnTo>
                      <a:pt x="67" y="271"/>
                    </a:lnTo>
                    <a:lnTo>
                      <a:pt x="68" y="271"/>
                    </a:lnTo>
                    <a:lnTo>
                      <a:pt x="68" y="270"/>
                    </a:lnTo>
                    <a:lnTo>
                      <a:pt x="69" y="270"/>
                    </a:lnTo>
                    <a:lnTo>
                      <a:pt x="70" y="270"/>
                    </a:lnTo>
                    <a:lnTo>
                      <a:pt x="74" y="272"/>
                    </a:lnTo>
                    <a:lnTo>
                      <a:pt x="75" y="274"/>
                    </a:lnTo>
                    <a:lnTo>
                      <a:pt x="76" y="276"/>
                    </a:lnTo>
                    <a:lnTo>
                      <a:pt x="75" y="276"/>
                    </a:lnTo>
                    <a:lnTo>
                      <a:pt x="74" y="276"/>
                    </a:lnTo>
                    <a:lnTo>
                      <a:pt x="73" y="276"/>
                    </a:lnTo>
                    <a:lnTo>
                      <a:pt x="72" y="276"/>
                    </a:lnTo>
                    <a:lnTo>
                      <a:pt x="69" y="276"/>
                    </a:lnTo>
                    <a:lnTo>
                      <a:pt x="68" y="276"/>
                    </a:lnTo>
                    <a:lnTo>
                      <a:pt x="67" y="276"/>
                    </a:lnTo>
                    <a:lnTo>
                      <a:pt x="66" y="276"/>
                    </a:lnTo>
                    <a:lnTo>
                      <a:pt x="64" y="279"/>
                    </a:lnTo>
                    <a:lnTo>
                      <a:pt x="61" y="276"/>
                    </a:lnTo>
                    <a:lnTo>
                      <a:pt x="60" y="276"/>
                    </a:lnTo>
                    <a:lnTo>
                      <a:pt x="60" y="275"/>
                    </a:lnTo>
                    <a:lnTo>
                      <a:pt x="59" y="275"/>
                    </a:lnTo>
                    <a:lnTo>
                      <a:pt x="58" y="275"/>
                    </a:lnTo>
                    <a:lnTo>
                      <a:pt x="57" y="275"/>
                    </a:lnTo>
                    <a:lnTo>
                      <a:pt x="57" y="274"/>
                    </a:lnTo>
                    <a:lnTo>
                      <a:pt x="56" y="274"/>
                    </a:lnTo>
                    <a:lnTo>
                      <a:pt x="55" y="274"/>
                    </a:lnTo>
                    <a:lnTo>
                      <a:pt x="55" y="273"/>
                    </a:lnTo>
                    <a:lnTo>
                      <a:pt x="55" y="273"/>
                    </a:lnTo>
                    <a:lnTo>
                      <a:pt x="53" y="273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0" y="275"/>
                    </a:lnTo>
                    <a:lnTo>
                      <a:pt x="48" y="274"/>
                    </a:lnTo>
                    <a:lnTo>
                      <a:pt x="47" y="274"/>
                    </a:lnTo>
                    <a:lnTo>
                      <a:pt x="46" y="274"/>
                    </a:lnTo>
                    <a:lnTo>
                      <a:pt x="44" y="274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2"/>
                    </a:lnTo>
                    <a:lnTo>
                      <a:pt x="46" y="272"/>
                    </a:lnTo>
                    <a:lnTo>
                      <a:pt x="47" y="272"/>
                    </a:lnTo>
                    <a:lnTo>
                      <a:pt x="47" y="272"/>
                    </a:lnTo>
                    <a:lnTo>
                      <a:pt x="48" y="272"/>
                    </a:lnTo>
                    <a:lnTo>
                      <a:pt x="48" y="272"/>
                    </a:lnTo>
                    <a:lnTo>
                      <a:pt x="49" y="272"/>
                    </a:lnTo>
                    <a:lnTo>
                      <a:pt x="49" y="271"/>
                    </a:lnTo>
                    <a:lnTo>
                      <a:pt x="50" y="271"/>
                    </a:lnTo>
                    <a:lnTo>
                      <a:pt x="50" y="270"/>
                    </a:lnTo>
                    <a:lnTo>
                      <a:pt x="51" y="270"/>
                    </a:lnTo>
                    <a:lnTo>
                      <a:pt x="52" y="267"/>
                    </a:lnTo>
                    <a:lnTo>
                      <a:pt x="55" y="270"/>
                    </a:lnTo>
                    <a:lnTo>
                      <a:pt x="56" y="268"/>
                    </a:lnTo>
                    <a:lnTo>
                      <a:pt x="58" y="267"/>
                    </a:lnTo>
                    <a:lnTo>
                      <a:pt x="61" y="264"/>
                    </a:lnTo>
                    <a:lnTo>
                      <a:pt x="63" y="264"/>
                    </a:lnTo>
                    <a:lnTo>
                      <a:pt x="61" y="263"/>
                    </a:lnTo>
                    <a:lnTo>
                      <a:pt x="63" y="263"/>
                    </a:lnTo>
                    <a:lnTo>
                      <a:pt x="64" y="263"/>
                    </a:lnTo>
                    <a:lnTo>
                      <a:pt x="64" y="265"/>
                    </a:lnTo>
                    <a:lnTo>
                      <a:pt x="65" y="265"/>
                    </a:lnTo>
                    <a:lnTo>
                      <a:pt x="65" y="266"/>
                    </a:lnTo>
                    <a:lnTo>
                      <a:pt x="65" y="267"/>
                    </a:lnTo>
                    <a:lnTo>
                      <a:pt x="64" y="268"/>
                    </a:lnTo>
                    <a:close/>
                    <a:moveTo>
                      <a:pt x="159" y="263"/>
                    </a:moveTo>
                    <a:lnTo>
                      <a:pt x="160" y="263"/>
                    </a:lnTo>
                    <a:lnTo>
                      <a:pt x="163" y="263"/>
                    </a:lnTo>
                    <a:lnTo>
                      <a:pt x="169" y="264"/>
                    </a:lnTo>
                    <a:lnTo>
                      <a:pt x="172" y="266"/>
                    </a:lnTo>
                    <a:lnTo>
                      <a:pt x="174" y="266"/>
                    </a:lnTo>
                    <a:lnTo>
                      <a:pt x="175" y="266"/>
                    </a:lnTo>
                    <a:lnTo>
                      <a:pt x="175" y="267"/>
                    </a:lnTo>
                    <a:lnTo>
                      <a:pt x="176" y="267"/>
                    </a:lnTo>
                    <a:lnTo>
                      <a:pt x="177" y="268"/>
                    </a:lnTo>
                    <a:lnTo>
                      <a:pt x="178" y="268"/>
                    </a:lnTo>
                    <a:lnTo>
                      <a:pt x="180" y="268"/>
                    </a:lnTo>
                    <a:lnTo>
                      <a:pt x="181" y="268"/>
                    </a:lnTo>
                    <a:lnTo>
                      <a:pt x="181" y="267"/>
                    </a:lnTo>
                    <a:lnTo>
                      <a:pt x="183" y="267"/>
                    </a:lnTo>
                    <a:lnTo>
                      <a:pt x="184" y="267"/>
                    </a:lnTo>
                    <a:lnTo>
                      <a:pt x="185" y="267"/>
                    </a:lnTo>
                    <a:lnTo>
                      <a:pt x="186" y="267"/>
                    </a:lnTo>
                    <a:lnTo>
                      <a:pt x="187" y="268"/>
                    </a:lnTo>
                    <a:lnTo>
                      <a:pt x="188" y="268"/>
                    </a:lnTo>
                    <a:lnTo>
                      <a:pt x="188" y="267"/>
                    </a:lnTo>
                    <a:lnTo>
                      <a:pt x="189" y="267"/>
                    </a:lnTo>
                    <a:lnTo>
                      <a:pt x="190" y="267"/>
                    </a:lnTo>
                    <a:lnTo>
                      <a:pt x="190" y="268"/>
                    </a:lnTo>
                    <a:lnTo>
                      <a:pt x="190" y="268"/>
                    </a:lnTo>
                    <a:lnTo>
                      <a:pt x="192" y="268"/>
                    </a:lnTo>
                    <a:lnTo>
                      <a:pt x="193" y="270"/>
                    </a:lnTo>
                    <a:lnTo>
                      <a:pt x="194" y="271"/>
                    </a:lnTo>
                    <a:lnTo>
                      <a:pt x="195" y="270"/>
                    </a:lnTo>
                    <a:lnTo>
                      <a:pt x="196" y="270"/>
                    </a:lnTo>
                    <a:lnTo>
                      <a:pt x="196" y="271"/>
                    </a:lnTo>
                    <a:lnTo>
                      <a:pt x="197" y="271"/>
                    </a:lnTo>
                    <a:lnTo>
                      <a:pt x="198" y="271"/>
                    </a:lnTo>
                    <a:lnTo>
                      <a:pt x="200" y="272"/>
                    </a:lnTo>
                    <a:lnTo>
                      <a:pt x="201" y="272"/>
                    </a:lnTo>
                    <a:lnTo>
                      <a:pt x="201" y="273"/>
                    </a:lnTo>
                    <a:lnTo>
                      <a:pt x="202" y="273"/>
                    </a:lnTo>
                    <a:lnTo>
                      <a:pt x="203" y="274"/>
                    </a:lnTo>
                    <a:lnTo>
                      <a:pt x="204" y="274"/>
                    </a:lnTo>
                    <a:lnTo>
                      <a:pt x="204" y="275"/>
                    </a:lnTo>
                    <a:lnTo>
                      <a:pt x="204" y="276"/>
                    </a:lnTo>
                    <a:lnTo>
                      <a:pt x="205" y="276"/>
                    </a:lnTo>
                    <a:lnTo>
                      <a:pt x="206" y="276"/>
                    </a:lnTo>
                    <a:lnTo>
                      <a:pt x="207" y="276"/>
                    </a:lnTo>
                    <a:lnTo>
                      <a:pt x="209" y="278"/>
                    </a:lnTo>
                    <a:lnTo>
                      <a:pt x="210" y="276"/>
                    </a:lnTo>
                    <a:lnTo>
                      <a:pt x="211" y="276"/>
                    </a:lnTo>
                    <a:lnTo>
                      <a:pt x="212" y="276"/>
                    </a:lnTo>
                    <a:lnTo>
                      <a:pt x="213" y="278"/>
                    </a:lnTo>
                    <a:lnTo>
                      <a:pt x="214" y="278"/>
                    </a:lnTo>
                    <a:lnTo>
                      <a:pt x="215" y="278"/>
                    </a:lnTo>
                    <a:lnTo>
                      <a:pt x="217" y="278"/>
                    </a:lnTo>
                    <a:lnTo>
                      <a:pt x="218" y="278"/>
                    </a:lnTo>
                    <a:lnTo>
                      <a:pt x="218" y="278"/>
                    </a:lnTo>
                    <a:lnTo>
                      <a:pt x="219" y="276"/>
                    </a:lnTo>
                    <a:lnTo>
                      <a:pt x="220" y="275"/>
                    </a:lnTo>
                    <a:lnTo>
                      <a:pt x="221" y="274"/>
                    </a:lnTo>
                    <a:lnTo>
                      <a:pt x="221" y="273"/>
                    </a:lnTo>
                    <a:lnTo>
                      <a:pt x="220" y="272"/>
                    </a:lnTo>
                    <a:lnTo>
                      <a:pt x="221" y="272"/>
                    </a:lnTo>
                    <a:lnTo>
                      <a:pt x="222" y="271"/>
                    </a:lnTo>
                    <a:lnTo>
                      <a:pt x="223" y="271"/>
                    </a:lnTo>
                    <a:lnTo>
                      <a:pt x="223" y="270"/>
                    </a:lnTo>
                    <a:lnTo>
                      <a:pt x="224" y="270"/>
                    </a:lnTo>
                    <a:lnTo>
                      <a:pt x="226" y="268"/>
                    </a:lnTo>
                    <a:lnTo>
                      <a:pt x="227" y="270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29" y="268"/>
                    </a:lnTo>
                    <a:lnTo>
                      <a:pt x="230" y="268"/>
                    </a:lnTo>
                    <a:lnTo>
                      <a:pt x="231" y="268"/>
                    </a:lnTo>
                    <a:lnTo>
                      <a:pt x="232" y="271"/>
                    </a:lnTo>
                    <a:lnTo>
                      <a:pt x="234" y="271"/>
                    </a:lnTo>
                    <a:lnTo>
                      <a:pt x="235" y="271"/>
                    </a:lnTo>
                    <a:lnTo>
                      <a:pt x="236" y="271"/>
                    </a:lnTo>
                    <a:lnTo>
                      <a:pt x="236" y="272"/>
                    </a:lnTo>
                    <a:lnTo>
                      <a:pt x="237" y="272"/>
                    </a:lnTo>
                    <a:lnTo>
                      <a:pt x="238" y="272"/>
                    </a:lnTo>
                    <a:lnTo>
                      <a:pt x="238" y="272"/>
                    </a:lnTo>
                    <a:lnTo>
                      <a:pt x="239" y="273"/>
                    </a:lnTo>
                    <a:lnTo>
                      <a:pt x="238" y="273"/>
                    </a:lnTo>
                    <a:lnTo>
                      <a:pt x="238" y="274"/>
                    </a:lnTo>
                    <a:lnTo>
                      <a:pt x="237" y="275"/>
                    </a:lnTo>
                    <a:lnTo>
                      <a:pt x="236" y="275"/>
                    </a:lnTo>
                    <a:lnTo>
                      <a:pt x="235" y="276"/>
                    </a:lnTo>
                    <a:lnTo>
                      <a:pt x="235" y="278"/>
                    </a:lnTo>
                    <a:lnTo>
                      <a:pt x="234" y="278"/>
                    </a:lnTo>
                    <a:lnTo>
                      <a:pt x="234" y="279"/>
                    </a:lnTo>
                    <a:lnTo>
                      <a:pt x="234" y="280"/>
                    </a:lnTo>
                    <a:lnTo>
                      <a:pt x="232" y="281"/>
                    </a:lnTo>
                    <a:lnTo>
                      <a:pt x="232" y="282"/>
                    </a:lnTo>
                    <a:lnTo>
                      <a:pt x="231" y="282"/>
                    </a:lnTo>
                    <a:lnTo>
                      <a:pt x="230" y="283"/>
                    </a:lnTo>
                    <a:lnTo>
                      <a:pt x="229" y="282"/>
                    </a:lnTo>
                    <a:lnTo>
                      <a:pt x="228" y="282"/>
                    </a:lnTo>
                    <a:lnTo>
                      <a:pt x="226" y="283"/>
                    </a:lnTo>
                    <a:lnTo>
                      <a:pt x="224" y="284"/>
                    </a:lnTo>
                    <a:lnTo>
                      <a:pt x="221" y="284"/>
                    </a:lnTo>
                    <a:lnTo>
                      <a:pt x="220" y="284"/>
                    </a:lnTo>
                    <a:lnTo>
                      <a:pt x="219" y="284"/>
                    </a:lnTo>
                    <a:lnTo>
                      <a:pt x="218" y="284"/>
                    </a:lnTo>
                    <a:lnTo>
                      <a:pt x="218" y="284"/>
                    </a:lnTo>
                    <a:lnTo>
                      <a:pt x="217" y="284"/>
                    </a:lnTo>
                    <a:lnTo>
                      <a:pt x="215" y="284"/>
                    </a:lnTo>
                    <a:lnTo>
                      <a:pt x="214" y="284"/>
                    </a:lnTo>
                    <a:lnTo>
                      <a:pt x="213" y="284"/>
                    </a:lnTo>
                    <a:lnTo>
                      <a:pt x="212" y="284"/>
                    </a:lnTo>
                    <a:lnTo>
                      <a:pt x="211" y="286"/>
                    </a:lnTo>
                    <a:lnTo>
                      <a:pt x="210" y="286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4" y="289"/>
                    </a:lnTo>
                    <a:lnTo>
                      <a:pt x="203" y="289"/>
                    </a:lnTo>
                    <a:lnTo>
                      <a:pt x="202" y="289"/>
                    </a:lnTo>
                    <a:lnTo>
                      <a:pt x="202" y="290"/>
                    </a:lnTo>
                    <a:lnTo>
                      <a:pt x="201" y="290"/>
                    </a:lnTo>
                    <a:lnTo>
                      <a:pt x="200" y="290"/>
                    </a:lnTo>
                    <a:lnTo>
                      <a:pt x="198" y="291"/>
                    </a:lnTo>
                    <a:lnTo>
                      <a:pt x="197" y="292"/>
                    </a:lnTo>
                    <a:lnTo>
                      <a:pt x="196" y="292"/>
                    </a:lnTo>
                    <a:lnTo>
                      <a:pt x="196" y="291"/>
                    </a:lnTo>
                    <a:lnTo>
                      <a:pt x="194" y="291"/>
                    </a:lnTo>
                    <a:lnTo>
                      <a:pt x="193" y="291"/>
                    </a:lnTo>
                    <a:lnTo>
                      <a:pt x="192" y="291"/>
                    </a:lnTo>
                    <a:lnTo>
                      <a:pt x="190" y="291"/>
                    </a:lnTo>
                    <a:lnTo>
                      <a:pt x="190" y="291"/>
                    </a:lnTo>
                    <a:lnTo>
                      <a:pt x="190" y="292"/>
                    </a:lnTo>
                    <a:lnTo>
                      <a:pt x="188" y="292"/>
                    </a:lnTo>
                    <a:lnTo>
                      <a:pt x="187" y="291"/>
                    </a:lnTo>
                    <a:lnTo>
                      <a:pt x="187" y="292"/>
                    </a:lnTo>
                    <a:lnTo>
                      <a:pt x="186" y="291"/>
                    </a:lnTo>
                    <a:lnTo>
                      <a:pt x="185" y="292"/>
                    </a:lnTo>
                    <a:lnTo>
                      <a:pt x="184" y="292"/>
                    </a:lnTo>
                    <a:lnTo>
                      <a:pt x="183" y="291"/>
                    </a:lnTo>
                    <a:lnTo>
                      <a:pt x="181" y="291"/>
                    </a:lnTo>
                    <a:lnTo>
                      <a:pt x="180" y="291"/>
                    </a:lnTo>
                    <a:lnTo>
                      <a:pt x="179" y="291"/>
                    </a:lnTo>
                    <a:lnTo>
                      <a:pt x="177" y="292"/>
                    </a:lnTo>
                    <a:lnTo>
                      <a:pt x="177" y="291"/>
                    </a:lnTo>
                    <a:lnTo>
                      <a:pt x="176" y="290"/>
                    </a:lnTo>
                    <a:lnTo>
                      <a:pt x="175" y="290"/>
                    </a:lnTo>
                    <a:lnTo>
                      <a:pt x="174" y="289"/>
                    </a:lnTo>
                    <a:lnTo>
                      <a:pt x="172" y="289"/>
                    </a:lnTo>
                    <a:lnTo>
                      <a:pt x="171" y="290"/>
                    </a:lnTo>
                    <a:lnTo>
                      <a:pt x="170" y="290"/>
                    </a:lnTo>
                    <a:lnTo>
                      <a:pt x="169" y="289"/>
                    </a:lnTo>
                    <a:lnTo>
                      <a:pt x="168" y="288"/>
                    </a:lnTo>
                    <a:lnTo>
                      <a:pt x="167" y="287"/>
                    </a:lnTo>
                    <a:lnTo>
                      <a:pt x="164" y="287"/>
                    </a:lnTo>
                    <a:lnTo>
                      <a:pt x="164" y="286"/>
                    </a:lnTo>
                    <a:lnTo>
                      <a:pt x="164" y="284"/>
                    </a:lnTo>
                    <a:lnTo>
                      <a:pt x="163" y="284"/>
                    </a:lnTo>
                    <a:lnTo>
                      <a:pt x="163" y="283"/>
                    </a:lnTo>
                    <a:lnTo>
                      <a:pt x="163" y="282"/>
                    </a:lnTo>
                    <a:lnTo>
                      <a:pt x="163" y="281"/>
                    </a:lnTo>
                    <a:lnTo>
                      <a:pt x="163" y="280"/>
                    </a:lnTo>
                    <a:lnTo>
                      <a:pt x="163" y="278"/>
                    </a:lnTo>
                    <a:lnTo>
                      <a:pt x="164" y="275"/>
                    </a:lnTo>
                    <a:lnTo>
                      <a:pt x="164" y="273"/>
                    </a:lnTo>
                    <a:lnTo>
                      <a:pt x="163" y="273"/>
                    </a:lnTo>
                    <a:lnTo>
                      <a:pt x="163" y="272"/>
                    </a:lnTo>
                    <a:lnTo>
                      <a:pt x="163" y="272"/>
                    </a:lnTo>
                    <a:lnTo>
                      <a:pt x="163" y="272"/>
                    </a:lnTo>
                    <a:lnTo>
                      <a:pt x="161" y="271"/>
                    </a:lnTo>
                    <a:lnTo>
                      <a:pt x="160" y="270"/>
                    </a:lnTo>
                    <a:lnTo>
                      <a:pt x="160" y="268"/>
                    </a:lnTo>
                    <a:lnTo>
                      <a:pt x="159" y="268"/>
                    </a:lnTo>
                    <a:lnTo>
                      <a:pt x="158" y="267"/>
                    </a:lnTo>
                    <a:lnTo>
                      <a:pt x="155" y="268"/>
                    </a:lnTo>
                    <a:lnTo>
                      <a:pt x="153" y="267"/>
                    </a:lnTo>
                    <a:lnTo>
                      <a:pt x="154" y="266"/>
                    </a:lnTo>
                    <a:lnTo>
                      <a:pt x="155" y="266"/>
                    </a:lnTo>
                    <a:lnTo>
                      <a:pt x="155" y="265"/>
                    </a:lnTo>
                    <a:lnTo>
                      <a:pt x="155" y="264"/>
                    </a:lnTo>
                    <a:lnTo>
                      <a:pt x="157" y="262"/>
                    </a:lnTo>
                    <a:lnTo>
                      <a:pt x="158" y="263"/>
                    </a:lnTo>
                    <a:lnTo>
                      <a:pt x="159" y="263"/>
                    </a:lnTo>
                    <a:close/>
                    <a:moveTo>
                      <a:pt x="123" y="0"/>
                    </a:moveTo>
                    <a:lnTo>
                      <a:pt x="123" y="1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5" y="3"/>
                    </a:lnTo>
                    <a:lnTo>
                      <a:pt x="126" y="3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28" y="4"/>
                    </a:lnTo>
                    <a:lnTo>
                      <a:pt x="129" y="5"/>
                    </a:lnTo>
                    <a:lnTo>
                      <a:pt x="129" y="7"/>
                    </a:lnTo>
                    <a:lnTo>
                      <a:pt x="130" y="7"/>
                    </a:lnTo>
                    <a:lnTo>
                      <a:pt x="130" y="5"/>
                    </a:lnTo>
                    <a:lnTo>
                      <a:pt x="132" y="5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5" y="8"/>
                    </a:lnTo>
                    <a:lnTo>
                      <a:pt x="136" y="8"/>
                    </a:lnTo>
                    <a:lnTo>
                      <a:pt x="136" y="8"/>
                    </a:lnTo>
                    <a:lnTo>
                      <a:pt x="136" y="9"/>
                    </a:lnTo>
                    <a:lnTo>
                      <a:pt x="136" y="10"/>
                    </a:lnTo>
                    <a:lnTo>
                      <a:pt x="137" y="10"/>
                    </a:lnTo>
                    <a:lnTo>
                      <a:pt x="138" y="10"/>
                    </a:lnTo>
                    <a:lnTo>
                      <a:pt x="140" y="11"/>
                    </a:lnTo>
                    <a:lnTo>
                      <a:pt x="141" y="12"/>
                    </a:lnTo>
                    <a:lnTo>
                      <a:pt x="142" y="12"/>
                    </a:lnTo>
                    <a:lnTo>
                      <a:pt x="143" y="13"/>
                    </a:lnTo>
                    <a:lnTo>
                      <a:pt x="143" y="12"/>
                    </a:lnTo>
                    <a:lnTo>
                      <a:pt x="143" y="13"/>
                    </a:lnTo>
                    <a:lnTo>
                      <a:pt x="144" y="13"/>
                    </a:lnTo>
                    <a:lnTo>
                      <a:pt x="145" y="13"/>
                    </a:lnTo>
                    <a:lnTo>
                      <a:pt x="145" y="14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7" y="14"/>
                    </a:lnTo>
                    <a:lnTo>
                      <a:pt x="147" y="13"/>
                    </a:lnTo>
                    <a:lnTo>
                      <a:pt x="149" y="14"/>
                    </a:lnTo>
                    <a:lnTo>
                      <a:pt x="149" y="13"/>
                    </a:lnTo>
                    <a:lnTo>
                      <a:pt x="150" y="13"/>
                    </a:lnTo>
                    <a:lnTo>
                      <a:pt x="151" y="14"/>
                    </a:lnTo>
                    <a:lnTo>
                      <a:pt x="152" y="13"/>
                    </a:lnTo>
                    <a:lnTo>
                      <a:pt x="152" y="14"/>
                    </a:lnTo>
                    <a:lnTo>
                      <a:pt x="153" y="14"/>
                    </a:lnTo>
                    <a:lnTo>
                      <a:pt x="153" y="13"/>
                    </a:lnTo>
                    <a:lnTo>
                      <a:pt x="154" y="13"/>
                    </a:lnTo>
                    <a:lnTo>
                      <a:pt x="154" y="14"/>
                    </a:lnTo>
                    <a:lnTo>
                      <a:pt x="155" y="14"/>
                    </a:lnTo>
                    <a:lnTo>
                      <a:pt x="155" y="16"/>
                    </a:lnTo>
                    <a:lnTo>
                      <a:pt x="157" y="14"/>
                    </a:lnTo>
                    <a:lnTo>
                      <a:pt x="157" y="16"/>
                    </a:lnTo>
                    <a:lnTo>
                      <a:pt x="158" y="17"/>
                    </a:lnTo>
                    <a:lnTo>
                      <a:pt x="158" y="18"/>
                    </a:lnTo>
                    <a:lnTo>
                      <a:pt x="159" y="18"/>
                    </a:lnTo>
                    <a:lnTo>
                      <a:pt x="159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2" y="19"/>
                    </a:lnTo>
                    <a:lnTo>
                      <a:pt x="162" y="18"/>
                    </a:lnTo>
                    <a:lnTo>
                      <a:pt x="163" y="18"/>
                    </a:lnTo>
                    <a:lnTo>
                      <a:pt x="163" y="19"/>
                    </a:lnTo>
                    <a:lnTo>
                      <a:pt x="163" y="19"/>
                    </a:lnTo>
                    <a:lnTo>
                      <a:pt x="164" y="19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7" y="20"/>
                    </a:lnTo>
                    <a:lnTo>
                      <a:pt x="168" y="20"/>
                    </a:lnTo>
                    <a:lnTo>
                      <a:pt x="169" y="20"/>
                    </a:lnTo>
                    <a:lnTo>
                      <a:pt x="170" y="21"/>
                    </a:lnTo>
                    <a:lnTo>
                      <a:pt x="170" y="22"/>
                    </a:lnTo>
                    <a:lnTo>
                      <a:pt x="171" y="22"/>
                    </a:lnTo>
                    <a:lnTo>
                      <a:pt x="171" y="24"/>
                    </a:lnTo>
                    <a:lnTo>
                      <a:pt x="171" y="25"/>
                    </a:lnTo>
                    <a:lnTo>
                      <a:pt x="172" y="25"/>
                    </a:lnTo>
                    <a:lnTo>
                      <a:pt x="172" y="26"/>
                    </a:lnTo>
                    <a:lnTo>
                      <a:pt x="175" y="27"/>
                    </a:lnTo>
                    <a:lnTo>
                      <a:pt x="176" y="28"/>
                    </a:lnTo>
                    <a:lnTo>
                      <a:pt x="177" y="28"/>
                    </a:lnTo>
                    <a:lnTo>
                      <a:pt x="178" y="28"/>
                    </a:lnTo>
                    <a:lnTo>
                      <a:pt x="179" y="28"/>
                    </a:lnTo>
                    <a:lnTo>
                      <a:pt x="180" y="28"/>
                    </a:lnTo>
                    <a:lnTo>
                      <a:pt x="181" y="29"/>
                    </a:lnTo>
                    <a:lnTo>
                      <a:pt x="181" y="30"/>
                    </a:lnTo>
                    <a:lnTo>
                      <a:pt x="183" y="30"/>
                    </a:lnTo>
                    <a:lnTo>
                      <a:pt x="184" y="31"/>
                    </a:lnTo>
                    <a:lnTo>
                      <a:pt x="185" y="30"/>
                    </a:lnTo>
                    <a:lnTo>
                      <a:pt x="186" y="30"/>
                    </a:lnTo>
                    <a:lnTo>
                      <a:pt x="187" y="31"/>
                    </a:lnTo>
                    <a:lnTo>
                      <a:pt x="188" y="31"/>
                    </a:lnTo>
                    <a:lnTo>
                      <a:pt x="189" y="33"/>
                    </a:lnTo>
                    <a:lnTo>
                      <a:pt x="190" y="33"/>
                    </a:lnTo>
                    <a:lnTo>
                      <a:pt x="190" y="34"/>
                    </a:lnTo>
                    <a:lnTo>
                      <a:pt x="192" y="35"/>
                    </a:lnTo>
                    <a:lnTo>
                      <a:pt x="193" y="35"/>
                    </a:lnTo>
                    <a:lnTo>
                      <a:pt x="194" y="35"/>
                    </a:lnTo>
                    <a:lnTo>
                      <a:pt x="195" y="35"/>
                    </a:lnTo>
                    <a:lnTo>
                      <a:pt x="195" y="34"/>
                    </a:lnTo>
                    <a:lnTo>
                      <a:pt x="196" y="35"/>
                    </a:lnTo>
                    <a:lnTo>
                      <a:pt x="197" y="35"/>
                    </a:lnTo>
                    <a:lnTo>
                      <a:pt x="198" y="35"/>
                    </a:lnTo>
                    <a:lnTo>
                      <a:pt x="200" y="35"/>
                    </a:lnTo>
                    <a:lnTo>
                      <a:pt x="201" y="34"/>
                    </a:lnTo>
                    <a:lnTo>
                      <a:pt x="202" y="34"/>
                    </a:lnTo>
                    <a:lnTo>
                      <a:pt x="202" y="35"/>
                    </a:lnTo>
                    <a:lnTo>
                      <a:pt x="203" y="35"/>
                    </a:lnTo>
                    <a:lnTo>
                      <a:pt x="204" y="35"/>
                    </a:lnTo>
                    <a:lnTo>
                      <a:pt x="205" y="35"/>
                    </a:lnTo>
                    <a:lnTo>
                      <a:pt x="206" y="35"/>
                    </a:lnTo>
                    <a:lnTo>
                      <a:pt x="207" y="35"/>
                    </a:lnTo>
                    <a:lnTo>
                      <a:pt x="209" y="36"/>
                    </a:lnTo>
                    <a:lnTo>
                      <a:pt x="210" y="36"/>
                    </a:lnTo>
                    <a:lnTo>
                      <a:pt x="210" y="37"/>
                    </a:lnTo>
                    <a:lnTo>
                      <a:pt x="211" y="37"/>
                    </a:lnTo>
                    <a:lnTo>
                      <a:pt x="212" y="38"/>
                    </a:lnTo>
                    <a:lnTo>
                      <a:pt x="212" y="39"/>
                    </a:lnTo>
                    <a:lnTo>
                      <a:pt x="213" y="39"/>
                    </a:lnTo>
                    <a:lnTo>
                      <a:pt x="213" y="41"/>
                    </a:lnTo>
                    <a:lnTo>
                      <a:pt x="214" y="41"/>
                    </a:lnTo>
                    <a:lnTo>
                      <a:pt x="215" y="41"/>
                    </a:lnTo>
                    <a:lnTo>
                      <a:pt x="217" y="41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1"/>
                    </a:lnTo>
                    <a:lnTo>
                      <a:pt x="219" y="41"/>
                    </a:lnTo>
                    <a:lnTo>
                      <a:pt x="219" y="42"/>
                    </a:lnTo>
                    <a:lnTo>
                      <a:pt x="220" y="42"/>
                    </a:lnTo>
                    <a:lnTo>
                      <a:pt x="221" y="43"/>
                    </a:lnTo>
                    <a:lnTo>
                      <a:pt x="222" y="44"/>
                    </a:lnTo>
                    <a:lnTo>
                      <a:pt x="223" y="45"/>
                    </a:lnTo>
                    <a:lnTo>
                      <a:pt x="224" y="46"/>
                    </a:lnTo>
                    <a:lnTo>
                      <a:pt x="224" y="47"/>
                    </a:lnTo>
                    <a:lnTo>
                      <a:pt x="226" y="47"/>
                    </a:lnTo>
                    <a:lnTo>
                      <a:pt x="227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9" y="50"/>
                    </a:lnTo>
                    <a:lnTo>
                      <a:pt x="230" y="51"/>
                    </a:lnTo>
                    <a:lnTo>
                      <a:pt x="231" y="52"/>
                    </a:lnTo>
                    <a:lnTo>
                      <a:pt x="232" y="52"/>
                    </a:lnTo>
                    <a:lnTo>
                      <a:pt x="234" y="53"/>
                    </a:lnTo>
                    <a:lnTo>
                      <a:pt x="235" y="53"/>
                    </a:lnTo>
                    <a:lnTo>
                      <a:pt x="236" y="54"/>
                    </a:lnTo>
                    <a:lnTo>
                      <a:pt x="243" y="55"/>
                    </a:lnTo>
                    <a:lnTo>
                      <a:pt x="246" y="55"/>
                    </a:lnTo>
                    <a:lnTo>
                      <a:pt x="246" y="54"/>
                    </a:lnTo>
                    <a:lnTo>
                      <a:pt x="248" y="54"/>
                    </a:lnTo>
                    <a:lnTo>
                      <a:pt x="253" y="54"/>
                    </a:lnTo>
                    <a:lnTo>
                      <a:pt x="255" y="54"/>
                    </a:lnTo>
                    <a:lnTo>
                      <a:pt x="255" y="66"/>
                    </a:lnTo>
                    <a:lnTo>
                      <a:pt x="255" y="72"/>
                    </a:lnTo>
                    <a:lnTo>
                      <a:pt x="255" y="83"/>
                    </a:lnTo>
                    <a:lnTo>
                      <a:pt x="255" y="83"/>
                    </a:lnTo>
                    <a:lnTo>
                      <a:pt x="255" y="85"/>
                    </a:lnTo>
                    <a:lnTo>
                      <a:pt x="255" y="95"/>
                    </a:lnTo>
                    <a:lnTo>
                      <a:pt x="255" y="122"/>
                    </a:lnTo>
                    <a:lnTo>
                      <a:pt x="255" y="124"/>
                    </a:lnTo>
                    <a:lnTo>
                      <a:pt x="255" y="132"/>
                    </a:lnTo>
                    <a:lnTo>
                      <a:pt x="255" y="139"/>
                    </a:lnTo>
                    <a:lnTo>
                      <a:pt x="255" y="152"/>
                    </a:lnTo>
                    <a:lnTo>
                      <a:pt x="255" y="156"/>
                    </a:lnTo>
                    <a:lnTo>
                      <a:pt x="255" y="163"/>
                    </a:lnTo>
                    <a:lnTo>
                      <a:pt x="255" y="164"/>
                    </a:lnTo>
                    <a:lnTo>
                      <a:pt x="255" y="166"/>
                    </a:lnTo>
                    <a:lnTo>
                      <a:pt x="255" y="168"/>
                    </a:lnTo>
                    <a:lnTo>
                      <a:pt x="255" y="169"/>
                    </a:lnTo>
                    <a:lnTo>
                      <a:pt x="255" y="170"/>
                    </a:lnTo>
                    <a:lnTo>
                      <a:pt x="255" y="171"/>
                    </a:lnTo>
                    <a:lnTo>
                      <a:pt x="255" y="172"/>
                    </a:lnTo>
                    <a:lnTo>
                      <a:pt x="255" y="173"/>
                    </a:lnTo>
                    <a:lnTo>
                      <a:pt x="254" y="173"/>
                    </a:lnTo>
                    <a:lnTo>
                      <a:pt x="253" y="173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3" y="177"/>
                    </a:lnTo>
                    <a:lnTo>
                      <a:pt x="254" y="178"/>
                    </a:lnTo>
                    <a:lnTo>
                      <a:pt x="254" y="179"/>
                    </a:lnTo>
                    <a:lnTo>
                      <a:pt x="255" y="179"/>
                    </a:lnTo>
                    <a:lnTo>
                      <a:pt x="254" y="180"/>
                    </a:lnTo>
                    <a:lnTo>
                      <a:pt x="254" y="181"/>
                    </a:lnTo>
                    <a:lnTo>
                      <a:pt x="253" y="181"/>
                    </a:lnTo>
                    <a:lnTo>
                      <a:pt x="253" y="182"/>
                    </a:lnTo>
                    <a:lnTo>
                      <a:pt x="252" y="183"/>
                    </a:lnTo>
                    <a:lnTo>
                      <a:pt x="250" y="183"/>
                    </a:lnTo>
                    <a:lnTo>
                      <a:pt x="249" y="185"/>
                    </a:lnTo>
                    <a:lnTo>
                      <a:pt x="248" y="186"/>
                    </a:lnTo>
                    <a:lnTo>
                      <a:pt x="248" y="187"/>
                    </a:lnTo>
                    <a:lnTo>
                      <a:pt x="247" y="186"/>
                    </a:lnTo>
                    <a:lnTo>
                      <a:pt x="247" y="187"/>
                    </a:lnTo>
                    <a:lnTo>
                      <a:pt x="248" y="188"/>
                    </a:lnTo>
                    <a:lnTo>
                      <a:pt x="247" y="188"/>
                    </a:lnTo>
                    <a:lnTo>
                      <a:pt x="246" y="187"/>
                    </a:lnTo>
                    <a:lnTo>
                      <a:pt x="246" y="186"/>
                    </a:lnTo>
                    <a:lnTo>
                      <a:pt x="246" y="186"/>
                    </a:lnTo>
                    <a:lnTo>
                      <a:pt x="245" y="185"/>
                    </a:lnTo>
                    <a:lnTo>
                      <a:pt x="244" y="185"/>
                    </a:lnTo>
                    <a:lnTo>
                      <a:pt x="243" y="185"/>
                    </a:lnTo>
                    <a:lnTo>
                      <a:pt x="241" y="185"/>
                    </a:lnTo>
                    <a:lnTo>
                      <a:pt x="240" y="183"/>
                    </a:lnTo>
                    <a:lnTo>
                      <a:pt x="239" y="183"/>
                    </a:lnTo>
                    <a:lnTo>
                      <a:pt x="238" y="182"/>
                    </a:lnTo>
                    <a:lnTo>
                      <a:pt x="237" y="182"/>
                    </a:lnTo>
                    <a:lnTo>
                      <a:pt x="236" y="182"/>
                    </a:lnTo>
                    <a:lnTo>
                      <a:pt x="234" y="180"/>
                    </a:lnTo>
                    <a:lnTo>
                      <a:pt x="232" y="179"/>
                    </a:lnTo>
                    <a:lnTo>
                      <a:pt x="230" y="178"/>
                    </a:lnTo>
                    <a:lnTo>
                      <a:pt x="229" y="177"/>
                    </a:lnTo>
                    <a:lnTo>
                      <a:pt x="229" y="178"/>
                    </a:lnTo>
                    <a:lnTo>
                      <a:pt x="228" y="178"/>
                    </a:lnTo>
                    <a:lnTo>
                      <a:pt x="227" y="178"/>
                    </a:lnTo>
                    <a:lnTo>
                      <a:pt x="223" y="177"/>
                    </a:lnTo>
                    <a:lnTo>
                      <a:pt x="222" y="176"/>
                    </a:lnTo>
                    <a:lnTo>
                      <a:pt x="221" y="176"/>
                    </a:lnTo>
                    <a:lnTo>
                      <a:pt x="220" y="176"/>
                    </a:lnTo>
                    <a:lnTo>
                      <a:pt x="218" y="176"/>
                    </a:lnTo>
                    <a:lnTo>
                      <a:pt x="218" y="176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4" y="177"/>
                    </a:lnTo>
                    <a:lnTo>
                      <a:pt x="213" y="177"/>
                    </a:lnTo>
                    <a:lnTo>
                      <a:pt x="212" y="177"/>
                    </a:lnTo>
                    <a:lnTo>
                      <a:pt x="211" y="177"/>
                    </a:lnTo>
                    <a:lnTo>
                      <a:pt x="209" y="177"/>
                    </a:lnTo>
                    <a:lnTo>
                      <a:pt x="207" y="177"/>
                    </a:lnTo>
                    <a:lnTo>
                      <a:pt x="205" y="178"/>
                    </a:lnTo>
                    <a:lnTo>
                      <a:pt x="204" y="178"/>
                    </a:lnTo>
                    <a:lnTo>
                      <a:pt x="203" y="179"/>
                    </a:lnTo>
                    <a:lnTo>
                      <a:pt x="203" y="180"/>
                    </a:lnTo>
                    <a:lnTo>
                      <a:pt x="201" y="181"/>
                    </a:lnTo>
                    <a:lnTo>
                      <a:pt x="200" y="182"/>
                    </a:lnTo>
                    <a:lnTo>
                      <a:pt x="198" y="182"/>
                    </a:lnTo>
                    <a:lnTo>
                      <a:pt x="197" y="182"/>
                    </a:lnTo>
                    <a:lnTo>
                      <a:pt x="196" y="182"/>
                    </a:lnTo>
                    <a:lnTo>
                      <a:pt x="195" y="182"/>
                    </a:lnTo>
                    <a:lnTo>
                      <a:pt x="194" y="181"/>
                    </a:lnTo>
                    <a:lnTo>
                      <a:pt x="193" y="180"/>
                    </a:lnTo>
                    <a:lnTo>
                      <a:pt x="192" y="180"/>
                    </a:lnTo>
                    <a:lnTo>
                      <a:pt x="190" y="180"/>
                    </a:lnTo>
                    <a:lnTo>
                      <a:pt x="187" y="178"/>
                    </a:lnTo>
                    <a:lnTo>
                      <a:pt x="186" y="178"/>
                    </a:lnTo>
                    <a:lnTo>
                      <a:pt x="184" y="177"/>
                    </a:lnTo>
                    <a:lnTo>
                      <a:pt x="183" y="177"/>
                    </a:lnTo>
                    <a:lnTo>
                      <a:pt x="180" y="177"/>
                    </a:lnTo>
                    <a:lnTo>
                      <a:pt x="179" y="177"/>
                    </a:lnTo>
                    <a:lnTo>
                      <a:pt x="176" y="177"/>
                    </a:lnTo>
                    <a:lnTo>
                      <a:pt x="175" y="177"/>
                    </a:lnTo>
                    <a:lnTo>
                      <a:pt x="174" y="177"/>
                    </a:lnTo>
                    <a:lnTo>
                      <a:pt x="172" y="177"/>
                    </a:lnTo>
                    <a:lnTo>
                      <a:pt x="172" y="178"/>
                    </a:lnTo>
                    <a:lnTo>
                      <a:pt x="171" y="179"/>
                    </a:lnTo>
                    <a:lnTo>
                      <a:pt x="171" y="180"/>
                    </a:lnTo>
                    <a:lnTo>
                      <a:pt x="170" y="179"/>
                    </a:lnTo>
                    <a:lnTo>
                      <a:pt x="169" y="179"/>
                    </a:lnTo>
                    <a:lnTo>
                      <a:pt x="168" y="179"/>
                    </a:lnTo>
                    <a:lnTo>
                      <a:pt x="167" y="179"/>
                    </a:lnTo>
                    <a:lnTo>
                      <a:pt x="166" y="179"/>
                    </a:lnTo>
                    <a:lnTo>
                      <a:pt x="164" y="179"/>
                    </a:lnTo>
                    <a:lnTo>
                      <a:pt x="163" y="178"/>
                    </a:lnTo>
                    <a:lnTo>
                      <a:pt x="163" y="177"/>
                    </a:lnTo>
                    <a:lnTo>
                      <a:pt x="162" y="176"/>
                    </a:lnTo>
                    <a:lnTo>
                      <a:pt x="160" y="176"/>
                    </a:lnTo>
                    <a:lnTo>
                      <a:pt x="160" y="174"/>
                    </a:lnTo>
                    <a:lnTo>
                      <a:pt x="158" y="173"/>
                    </a:lnTo>
                    <a:lnTo>
                      <a:pt x="157" y="173"/>
                    </a:lnTo>
                    <a:lnTo>
                      <a:pt x="157" y="172"/>
                    </a:lnTo>
                    <a:lnTo>
                      <a:pt x="155" y="172"/>
                    </a:lnTo>
                    <a:lnTo>
                      <a:pt x="154" y="172"/>
                    </a:lnTo>
                    <a:lnTo>
                      <a:pt x="153" y="172"/>
                    </a:lnTo>
                    <a:lnTo>
                      <a:pt x="152" y="172"/>
                    </a:lnTo>
                    <a:lnTo>
                      <a:pt x="151" y="172"/>
                    </a:lnTo>
                    <a:lnTo>
                      <a:pt x="150" y="172"/>
                    </a:lnTo>
                    <a:lnTo>
                      <a:pt x="149" y="172"/>
                    </a:lnTo>
                    <a:lnTo>
                      <a:pt x="147" y="171"/>
                    </a:lnTo>
                    <a:lnTo>
                      <a:pt x="146" y="170"/>
                    </a:lnTo>
                    <a:lnTo>
                      <a:pt x="145" y="170"/>
                    </a:lnTo>
                    <a:lnTo>
                      <a:pt x="145" y="169"/>
                    </a:lnTo>
                    <a:lnTo>
                      <a:pt x="144" y="169"/>
                    </a:lnTo>
                    <a:lnTo>
                      <a:pt x="143" y="169"/>
                    </a:lnTo>
                    <a:lnTo>
                      <a:pt x="142" y="168"/>
                    </a:lnTo>
                    <a:lnTo>
                      <a:pt x="141" y="168"/>
                    </a:lnTo>
                    <a:lnTo>
                      <a:pt x="140" y="166"/>
                    </a:lnTo>
                    <a:lnTo>
                      <a:pt x="138" y="166"/>
                    </a:lnTo>
                    <a:lnTo>
                      <a:pt x="138" y="165"/>
                    </a:lnTo>
                    <a:lnTo>
                      <a:pt x="137" y="165"/>
                    </a:lnTo>
                    <a:lnTo>
                      <a:pt x="136" y="165"/>
                    </a:lnTo>
                    <a:lnTo>
                      <a:pt x="136" y="164"/>
                    </a:lnTo>
                    <a:lnTo>
                      <a:pt x="135" y="165"/>
                    </a:lnTo>
                    <a:lnTo>
                      <a:pt x="134" y="165"/>
                    </a:lnTo>
                    <a:lnTo>
                      <a:pt x="133" y="164"/>
                    </a:lnTo>
                    <a:lnTo>
                      <a:pt x="132" y="164"/>
                    </a:lnTo>
                    <a:lnTo>
                      <a:pt x="130" y="164"/>
                    </a:lnTo>
                    <a:lnTo>
                      <a:pt x="129" y="164"/>
                    </a:lnTo>
                    <a:lnTo>
                      <a:pt x="128" y="164"/>
                    </a:lnTo>
                    <a:lnTo>
                      <a:pt x="127" y="165"/>
                    </a:lnTo>
                    <a:lnTo>
                      <a:pt x="126" y="164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4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0" y="165"/>
                    </a:lnTo>
                    <a:lnTo>
                      <a:pt x="119" y="165"/>
                    </a:lnTo>
                    <a:lnTo>
                      <a:pt x="118" y="164"/>
                    </a:lnTo>
                    <a:lnTo>
                      <a:pt x="117" y="164"/>
                    </a:lnTo>
                    <a:lnTo>
                      <a:pt x="117" y="164"/>
                    </a:lnTo>
                    <a:lnTo>
                      <a:pt x="116" y="164"/>
                    </a:lnTo>
                    <a:lnTo>
                      <a:pt x="115" y="164"/>
                    </a:lnTo>
                    <a:lnTo>
                      <a:pt x="114" y="163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0" y="163"/>
                    </a:lnTo>
                    <a:lnTo>
                      <a:pt x="109" y="163"/>
                    </a:lnTo>
                    <a:lnTo>
                      <a:pt x="109" y="163"/>
                    </a:lnTo>
                    <a:lnTo>
                      <a:pt x="108" y="163"/>
                    </a:lnTo>
                    <a:lnTo>
                      <a:pt x="107" y="163"/>
                    </a:lnTo>
                    <a:lnTo>
                      <a:pt x="106" y="163"/>
                    </a:lnTo>
                    <a:lnTo>
                      <a:pt x="104" y="163"/>
                    </a:lnTo>
                    <a:lnTo>
                      <a:pt x="103" y="163"/>
                    </a:lnTo>
                    <a:lnTo>
                      <a:pt x="102" y="163"/>
                    </a:lnTo>
                    <a:lnTo>
                      <a:pt x="101" y="163"/>
                    </a:lnTo>
                    <a:lnTo>
                      <a:pt x="100" y="164"/>
                    </a:lnTo>
                    <a:lnTo>
                      <a:pt x="100" y="163"/>
                    </a:lnTo>
                    <a:lnTo>
                      <a:pt x="99" y="163"/>
                    </a:lnTo>
                    <a:lnTo>
                      <a:pt x="98" y="163"/>
                    </a:lnTo>
                    <a:lnTo>
                      <a:pt x="97" y="163"/>
                    </a:lnTo>
                    <a:lnTo>
                      <a:pt x="95" y="163"/>
                    </a:lnTo>
                    <a:lnTo>
                      <a:pt x="94" y="163"/>
                    </a:lnTo>
                    <a:lnTo>
                      <a:pt x="93" y="163"/>
                    </a:lnTo>
                    <a:lnTo>
                      <a:pt x="92" y="163"/>
                    </a:lnTo>
                    <a:lnTo>
                      <a:pt x="91" y="163"/>
                    </a:lnTo>
                    <a:lnTo>
                      <a:pt x="90" y="164"/>
                    </a:lnTo>
                    <a:lnTo>
                      <a:pt x="89" y="164"/>
                    </a:lnTo>
                    <a:lnTo>
                      <a:pt x="87" y="164"/>
                    </a:lnTo>
                    <a:lnTo>
                      <a:pt x="86" y="164"/>
                    </a:lnTo>
                    <a:lnTo>
                      <a:pt x="85" y="164"/>
                    </a:lnTo>
                    <a:lnTo>
                      <a:pt x="84" y="164"/>
                    </a:lnTo>
                    <a:lnTo>
                      <a:pt x="83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1" y="164"/>
                    </a:lnTo>
                    <a:lnTo>
                      <a:pt x="80" y="164"/>
                    </a:lnTo>
                    <a:lnTo>
                      <a:pt x="78" y="163"/>
                    </a:lnTo>
                    <a:lnTo>
                      <a:pt x="77" y="164"/>
                    </a:lnTo>
                    <a:lnTo>
                      <a:pt x="76" y="164"/>
                    </a:lnTo>
                    <a:lnTo>
                      <a:pt x="75" y="164"/>
                    </a:lnTo>
                    <a:lnTo>
                      <a:pt x="74" y="164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0" y="164"/>
                    </a:lnTo>
                    <a:lnTo>
                      <a:pt x="69" y="164"/>
                    </a:lnTo>
                    <a:lnTo>
                      <a:pt x="69" y="165"/>
                    </a:lnTo>
                    <a:lnTo>
                      <a:pt x="68" y="165"/>
                    </a:lnTo>
                    <a:lnTo>
                      <a:pt x="67" y="165"/>
                    </a:lnTo>
                    <a:lnTo>
                      <a:pt x="66" y="165"/>
                    </a:lnTo>
                    <a:lnTo>
                      <a:pt x="65" y="165"/>
                    </a:lnTo>
                    <a:lnTo>
                      <a:pt x="63" y="166"/>
                    </a:lnTo>
                    <a:lnTo>
                      <a:pt x="61" y="165"/>
                    </a:lnTo>
                    <a:lnTo>
                      <a:pt x="61" y="166"/>
                    </a:lnTo>
                    <a:lnTo>
                      <a:pt x="60" y="166"/>
                    </a:lnTo>
                    <a:lnTo>
                      <a:pt x="59" y="166"/>
                    </a:lnTo>
                    <a:lnTo>
                      <a:pt x="58" y="166"/>
                    </a:lnTo>
                    <a:lnTo>
                      <a:pt x="57" y="166"/>
                    </a:lnTo>
                    <a:lnTo>
                      <a:pt x="56" y="166"/>
                    </a:lnTo>
                    <a:lnTo>
                      <a:pt x="55" y="166"/>
                    </a:lnTo>
                    <a:lnTo>
                      <a:pt x="55" y="166"/>
                    </a:lnTo>
                    <a:lnTo>
                      <a:pt x="53" y="166"/>
                    </a:lnTo>
                    <a:lnTo>
                      <a:pt x="52" y="166"/>
                    </a:lnTo>
                    <a:lnTo>
                      <a:pt x="52" y="168"/>
                    </a:lnTo>
                    <a:lnTo>
                      <a:pt x="51" y="168"/>
                    </a:lnTo>
                    <a:lnTo>
                      <a:pt x="50" y="168"/>
                    </a:lnTo>
                    <a:lnTo>
                      <a:pt x="49" y="168"/>
                    </a:lnTo>
                    <a:lnTo>
                      <a:pt x="48" y="168"/>
                    </a:lnTo>
                    <a:lnTo>
                      <a:pt x="47" y="168"/>
                    </a:lnTo>
                    <a:lnTo>
                      <a:pt x="46" y="168"/>
                    </a:lnTo>
                    <a:lnTo>
                      <a:pt x="46" y="169"/>
                    </a:lnTo>
                    <a:lnTo>
                      <a:pt x="46" y="170"/>
                    </a:lnTo>
                    <a:lnTo>
                      <a:pt x="44" y="170"/>
                    </a:lnTo>
                    <a:lnTo>
                      <a:pt x="43" y="169"/>
                    </a:lnTo>
                    <a:lnTo>
                      <a:pt x="42" y="168"/>
                    </a:lnTo>
                    <a:lnTo>
                      <a:pt x="41" y="169"/>
                    </a:lnTo>
                    <a:lnTo>
                      <a:pt x="41" y="166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3"/>
                    </a:lnTo>
                    <a:lnTo>
                      <a:pt x="40" y="162"/>
                    </a:lnTo>
                    <a:lnTo>
                      <a:pt x="40" y="161"/>
                    </a:lnTo>
                    <a:lnTo>
                      <a:pt x="39" y="161"/>
                    </a:lnTo>
                    <a:lnTo>
                      <a:pt x="39" y="160"/>
                    </a:lnTo>
                    <a:lnTo>
                      <a:pt x="38" y="160"/>
                    </a:lnTo>
                    <a:lnTo>
                      <a:pt x="37" y="158"/>
                    </a:lnTo>
                    <a:lnTo>
                      <a:pt x="37" y="157"/>
                    </a:lnTo>
                    <a:lnTo>
                      <a:pt x="35" y="157"/>
                    </a:lnTo>
                    <a:lnTo>
                      <a:pt x="35" y="156"/>
                    </a:lnTo>
                    <a:lnTo>
                      <a:pt x="35" y="155"/>
                    </a:lnTo>
                    <a:lnTo>
                      <a:pt x="34" y="154"/>
                    </a:lnTo>
                    <a:lnTo>
                      <a:pt x="34" y="153"/>
                    </a:lnTo>
                    <a:lnTo>
                      <a:pt x="33" y="152"/>
                    </a:lnTo>
                    <a:lnTo>
                      <a:pt x="33" y="151"/>
                    </a:lnTo>
                    <a:lnTo>
                      <a:pt x="32" y="151"/>
                    </a:lnTo>
                    <a:lnTo>
                      <a:pt x="32" y="149"/>
                    </a:lnTo>
                    <a:lnTo>
                      <a:pt x="31" y="148"/>
                    </a:lnTo>
                    <a:lnTo>
                      <a:pt x="30" y="147"/>
                    </a:lnTo>
                    <a:lnTo>
                      <a:pt x="29" y="147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5"/>
                    </a:lnTo>
                    <a:lnTo>
                      <a:pt x="26" y="145"/>
                    </a:lnTo>
                    <a:lnTo>
                      <a:pt x="25" y="145"/>
                    </a:lnTo>
                    <a:lnTo>
                      <a:pt x="24" y="145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3"/>
                    </a:lnTo>
                    <a:lnTo>
                      <a:pt x="21" y="141"/>
                    </a:lnTo>
                    <a:lnTo>
                      <a:pt x="20" y="141"/>
                    </a:lnTo>
                    <a:lnTo>
                      <a:pt x="18" y="140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5" y="140"/>
                    </a:lnTo>
                    <a:lnTo>
                      <a:pt x="14" y="140"/>
                    </a:lnTo>
                    <a:lnTo>
                      <a:pt x="13" y="140"/>
                    </a:lnTo>
                    <a:lnTo>
                      <a:pt x="12" y="141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1"/>
                    </a:lnTo>
                    <a:lnTo>
                      <a:pt x="8" y="140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5" y="137"/>
                    </a:lnTo>
                    <a:lnTo>
                      <a:pt x="5" y="136"/>
                    </a:lnTo>
                    <a:lnTo>
                      <a:pt x="4" y="136"/>
                    </a:lnTo>
                    <a:lnTo>
                      <a:pt x="4" y="135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5" y="131"/>
                    </a:lnTo>
                    <a:lnTo>
                      <a:pt x="5" y="130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7" y="126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9" y="118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0" y="114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09"/>
                    </a:lnTo>
                    <a:lnTo>
                      <a:pt x="14" y="107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4" y="104"/>
                    </a:lnTo>
                    <a:lnTo>
                      <a:pt x="14" y="103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7"/>
                    </a:lnTo>
                    <a:lnTo>
                      <a:pt x="10" y="96"/>
                    </a:lnTo>
                    <a:lnTo>
                      <a:pt x="9" y="96"/>
                    </a:lnTo>
                    <a:lnTo>
                      <a:pt x="9" y="95"/>
                    </a:lnTo>
                    <a:lnTo>
                      <a:pt x="8" y="95"/>
                    </a:lnTo>
                    <a:lnTo>
                      <a:pt x="8" y="94"/>
                    </a:lnTo>
                    <a:lnTo>
                      <a:pt x="8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6" y="88"/>
                    </a:lnTo>
                    <a:lnTo>
                      <a:pt x="7" y="87"/>
                    </a:lnTo>
                    <a:lnTo>
                      <a:pt x="7" y="86"/>
                    </a:lnTo>
                    <a:lnTo>
                      <a:pt x="8" y="85"/>
                    </a:lnTo>
                    <a:lnTo>
                      <a:pt x="8" y="84"/>
                    </a:lnTo>
                    <a:lnTo>
                      <a:pt x="8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10" y="75"/>
                    </a:lnTo>
                    <a:lnTo>
                      <a:pt x="12" y="72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9" y="61"/>
                    </a:lnTo>
                    <a:lnTo>
                      <a:pt x="8" y="60"/>
                    </a:lnTo>
                    <a:lnTo>
                      <a:pt x="7" y="60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4" y="54"/>
                    </a:lnTo>
                    <a:lnTo>
                      <a:pt x="3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3" y="41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7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5" y="34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0" y="31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7" y="30"/>
                    </a:lnTo>
                    <a:lnTo>
                      <a:pt x="38" y="30"/>
                    </a:lnTo>
                    <a:lnTo>
                      <a:pt x="39" y="30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48" y="29"/>
                    </a:lnTo>
                    <a:lnTo>
                      <a:pt x="49" y="29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52" y="33"/>
                    </a:lnTo>
                    <a:lnTo>
                      <a:pt x="53" y="33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5" y="36"/>
                    </a:lnTo>
                    <a:lnTo>
                      <a:pt x="57" y="37"/>
                    </a:lnTo>
                    <a:lnTo>
                      <a:pt x="59" y="38"/>
                    </a:lnTo>
                    <a:lnTo>
                      <a:pt x="60" y="39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4" y="42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6" y="44"/>
                    </a:lnTo>
                    <a:lnTo>
                      <a:pt x="67" y="44"/>
                    </a:lnTo>
                    <a:lnTo>
                      <a:pt x="67" y="45"/>
                    </a:lnTo>
                    <a:lnTo>
                      <a:pt x="68" y="46"/>
                    </a:lnTo>
                    <a:lnTo>
                      <a:pt x="69" y="46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3" y="50"/>
                    </a:lnTo>
                    <a:lnTo>
                      <a:pt x="73" y="51"/>
                    </a:lnTo>
                    <a:lnTo>
                      <a:pt x="74" y="53"/>
                    </a:lnTo>
                    <a:lnTo>
                      <a:pt x="75" y="53"/>
                    </a:lnTo>
                    <a:lnTo>
                      <a:pt x="76" y="53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8" y="48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78" y="44"/>
                    </a:lnTo>
                    <a:lnTo>
                      <a:pt x="78" y="43"/>
                    </a:lnTo>
                    <a:lnTo>
                      <a:pt x="78" y="42"/>
                    </a:lnTo>
                    <a:lnTo>
                      <a:pt x="77" y="42"/>
                    </a:lnTo>
                    <a:lnTo>
                      <a:pt x="77" y="41"/>
                    </a:lnTo>
                    <a:lnTo>
                      <a:pt x="76" y="41"/>
                    </a:lnTo>
                    <a:lnTo>
                      <a:pt x="76" y="39"/>
                    </a:lnTo>
                    <a:lnTo>
                      <a:pt x="76" y="38"/>
                    </a:lnTo>
                    <a:lnTo>
                      <a:pt x="77" y="38"/>
                    </a:lnTo>
                    <a:lnTo>
                      <a:pt x="77" y="37"/>
                    </a:lnTo>
                    <a:lnTo>
                      <a:pt x="76" y="37"/>
                    </a:lnTo>
                    <a:lnTo>
                      <a:pt x="74" y="36"/>
                    </a:lnTo>
                    <a:lnTo>
                      <a:pt x="74" y="35"/>
                    </a:lnTo>
                    <a:lnTo>
                      <a:pt x="74" y="34"/>
                    </a:lnTo>
                    <a:lnTo>
                      <a:pt x="74" y="33"/>
                    </a:lnTo>
                    <a:lnTo>
                      <a:pt x="73" y="33"/>
                    </a:lnTo>
                    <a:lnTo>
                      <a:pt x="72" y="33"/>
                    </a:lnTo>
                    <a:lnTo>
                      <a:pt x="72" y="31"/>
                    </a:lnTo>
                    <a:lnTo>
                      <a:pt x="70" y="31"/>
                    </a:lnTo>
                    <a:lnTo>
                      <a:pt x="70" y="29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70" y="27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2" y="25"/>
                    </a:lnTo>
                    <a:lnTo>
                      <a:pt x="72" y="24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4" y="27"/>
                    </a:lnTo>
                    <a:lnTo>
                      <a:pt x="75" y="27"/>
                    </a:lnTo>
                    <a:lnTo>
                      <a:pt x="76" y="26"/>
                    </a:lnTo>
                    <a:lnTo>
                      <a:pt x="77" y="26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5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2" y="26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4" y="24"/>
                    </a:lnTo>
                    <a:lnTo>
                      <a:pt x="85" y="24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6" y="22"/>
                    </a:lnTo>
                    <a:lnTo>
                      <a:pt x="86" y="21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2" y="22"/>
                    </a:lnTo>
                    <a:lnTo>
                      <a:pt x="93" y="22"/>
                    </a:lnTo>
                    <a:lnTo>
                      <a:pt x="93" y="24"/>
                    </a:lnTo>
                    <a:lnTo>
                      <a:pt x="94" y="22"/>
                    </a:lnTo>
                    <a:lnTo>
                      <a:pt x="95" y="22"/>
                    </a:lnTo>
                    <a:lnTo>
                      <a:pt x="97" y="21"/>
                    </a:lnTo>
                    <a:lnTo>
                      <a:pt x="98" y="21"/>
                    </a:lnTo>
                    <a:lnTo>
                      <a:pt x="99" y="20"/>
                    </a:lnTo>
                    <a:lnTo>
                      <a:pt x="100" y="20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101" y="13"/>
                    </a:lnTo>
                    <a:lnTo>
                      <a:pt x="102" y="13"/>
                    </a:lnTo>
                    <a:lnTo>
                      <a:pt x="102" y="12"/>
                    </a:lnTo>
                    <a:lnTo>
                      <a:pt x="103" y="12"/>
                    </a:lnTo>
                    <a:lnTo>
                      <a:pt x="103" y="11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4" y="9"/>
                    </a:lnTo>
                    <a:lnTo>
                      <a:pt x="106" y="9"/>
                    </a:lnTo>
                    <a:lnTo>
                      <a:pt x="107" y="8"/>
                    </a:lnTo>
                    <a:lnTo>
                      <a:pt x="108" y="8"/>
                    </a:lnTo>
                    <a:lnTo>
                      <a:pt x="108" y="7"/>
                    </a:lnTo>
                    <a:lnTo>
                      <a:pt x="108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3"/>
                    </a:lnTo>
                    <a:lnTo>
                      <a:pt x="112" y="3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5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8" y="1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8" y="1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1" name="Freeform 153"/>
              <p:cNvSpPr>
                <a:spLocks noEditPoints="1"/>
              </p:cNvSpPr>
              <p:nvPr/>
            </p:nvSpPr>
            <p:spPr bwMode="auto">
              <a:xfrm>
                <a:off x="3594100" y="3983038"/>
                <a:ext cx="312738" cy="673100"/>
              </a:xfrm>
              <a:custGeom>
                <a:avLst/>
                <a:gdLst>
                  <a:gd name="T0" fmla="*/ 14 w 197"/>
                  <a:gd name="T1" fmla="*/ 408 h 424"/>
                  <a:gd name="T2" fmla="*/ 20 w 197"/>
                  <a:gd name="T3" fmla="*/ 412 h 424"/>
                  <a:gd name="T4" fmla="*/ 26 w 197"/>
                  <a:gd name="T5" fmla="*/ 416 h 424"/>
                  <a:gd name="T6" fmla="*/ 30 w 197"/>
                  <a:gd name="T7" fmla="*/ 421 h 424"/>
                  <a:gd name="T8" fmla="*/ 26 w 197"/>
                  <a:gd name="T9" fmla="*/ 423 h 424"/>
                  <a:gd name="T10" fmla="*/ 19 w 197"/>
                  <a:gd name="T11" fmla="*/ 423 h 424"/>
                  <a:gd name="T12" fmla="*/ 13 w 197"/>
                  <a:gd name="T13" fmla="*/ 422 h 424"/>
                  <a:gd name="T14" fmla="*/ 7 w 197"/>
                  <a:gd name="T15" fmla="*/ 419 h 424"/>
                  <a:gd name="T16" fmla="*/ 1 w 197"/>
                  <a:gd name="T17" fmla="*/ 413 h 424"/>
                  <a:gd name="T18" fmla="*/ 3 w 197"/>
                  <a:gd name="T19" fmla="*/ 410 h 424"/>
                  <a:gd name="T20" fmla="*/ 9 w 197"/>
                  <a:gd name="T21" fmla="*/ 408 h 424"/>
                  <a:gd name="T22" fmla="*/ 37 w 197"/>
                  <a:gd name="T23" fmla="*/ 226 h 424"/>
                  <a:gd name="T24" fmla="*/ 30 w 197"/>
                  <a:gd name="T25" fmla="*/ 224 h 424"/>
                  <a:gd name="T26" fmla="*/ 31 w 197"/>
                  <a:gd name="T27" fmla="*/ 226 h 424"/>
                  <a:gd name="T28" fmla="*/ 46 w 197"/>
                  <a:gd name="T29" fmla="*/ 224 h 424"/>
                  <a:gd name="T30" fmla="*/ 46 w 197"/>
                  <a:gd name="T31" fmla="*/ 224 h 424"/>
                  <a:gd name="T32" fmla="*/ 153 w 197"/>
                  <a:gd name="T33" fmla="*/ 46 h 424"/>
                  <a:gd name="T34" fmla="*/ 159 w 197"/>
                  <a:gd name="T35" fmla="*/ 64 h 424"/>
                  <a:gd name="T36" fmla="*/ 184 w 197"/>
                  <a:gd name="T37" fmla="*/ 125 h 424"/>
                  <a:gd name="T38" fmla="*/ 197 w 197"/>
                  <a:gd name="T39" fmla="*/ 163 h 424"/>
                  <a:gd name="T40" fmla="*/ 185 w 197"/>
                  <a:gd name="T41" fmla="*/ 185 h 424"/>
                  <a:gd name="T42" fmla="*/ 153 w 197"/>
                  <a:gd name="T43" fmla="*/ 194 h 424"/>
                  <a:gd name="T44" fmla="*/ 130 w 197"/>
                  <a:gd name="T45" fmla="*/ 216 h 424"/>
                  <a:gd name="T46" fmla="*/ 123 w 197"/>
                  <a:gd name="T47" fmla="*/ 212 h 424"/>
                  <a:gd name="T48" fmla="*/ 116 w 197"/>
                  <a:gd name="T49" fmla="*/ 209 h 424"/>
                  <a:gd name="T50" fmla="*/ 108 w 197"/>
                  <a:gd name="T51" fmla="*/ 207 h 424"/>
                  <a:gd name="T52" fmla="*/ 102 w 197"/>
                  <a:gd name="T53" fmla="*/ 202 h 424"/>
                  <a:gd name="T54" fmla="*/ 104 w 197"/>
                  <a:gd name="T55" fmla="*/ 203 h 424"/>
                  <a:gd name="T56" fmla="*/ 100 w 197"/>
                  <a:gd name="T57" fmla="*/ 201 h 424"/>
                  <a:gd name="T58" fmla="*/ 96 w 197"/>
                  <a:gd name="T59" fmla="*/ 201 h 424"/>
                  <a:gd name="T60" fmla="*/ 100 w 197"/>
                  <a:gd name="T61" fmla="*/ 203 h 424"/>
                  <a:gd name="T62" fmla="*/ 95 w 197"/>
                  <a:gd name="T63" fmla="*/ 203 h 424"/>
                  <a:gd name="T64" fmla="*/ 88 w 197"/>
                  <a:gd name="T65" fmla="*/ 199 h 424"/>
                  <a:gd name="T66" fmla="*/ 76 w 197"/>
                  <a:gd name="T67" fmla="*/ 191 h 424"/>
                  <a:gd name="T68" fmla="*/ 74 w 197"/>
                  <a:gd name="T69" fmla="*/ 191 h 424"/>
                  <a:gd name="T70" fmla="*/ 73 w 197"/>
                  <a:gd name="T71" fmla="*/ 183 h 424"/>
                  <a:gd name="T72" fmla="*/ 72 w 197"/>
                  <a:gd name="T73" fmla="*/ 184 h 424"/>
                  <a:gd name="T74" fmla="*/ 67 w 197"/>
                  <a:gd name="T75" fmla="*/ 170 h 424"/>
                  <a:gd name="T76" fmla="*/ 65 w 197"/>
                  <a:gd name="T77" fmla="*/ 166 h 424"/>
                  <a:gd name="T78" fmla="*/ 64 w 197"/>
                  <a:gd name="T79" fmla="*/ 163 h 424"/>
                  <a:gd name="T80" fmla="*/ 59 w 197"/>
                  <a:gd name="T81" fmla="*/ 159 h 424"/>
                  <a:gd name="T82" fmla="*/ 52 w 197"/>
                  <a:gd name="T83" fmla="*/ 156 h 424"/>
                  <a:gd name="T84" fmla="*/ 47 w 197"/>
                  <a:gd name="T85" fmla="*/ 151 h 424"/>
                  <a:gd name="T86" fmla="*/ 44 w 197"/>
                  <a:gd name="T87" fmla="*/ 146 h 424"/>
                  <a:gd name="T88" fmla="*/ 38 w 197"/>
                  <a:gd name="T89" fmla="*/ 145 h 424"/>
                  <a:gd name="T90" fmla="*/ 33 w 197"/>
                  <a:gd name="T91" fmla="*/ 139 h 424"/>
                  <a:gd name="T92" fmla="*/ 26 w 197"/>
                  <a:gd name="T93" fmla="*/ 136 h 424"/>
                  <a:gd name="T94" fmla="*/ 20 w 197"/>
                  <a:gd name="T95" fmla="*/ 132 h 424"/>
                  <a:gd name="T96" fmla="*/ 26 w 197"/>
                  <a:gd name="T97" fmla="*/ 127 h 424"/>
                  <a:gd name="T98" fmla="*/ 26 w 197"/>
                  <a:gd name="T99" fmla="*/ 122 h 424"/>
                  <a:gd name="T100" fmla="*/ 28 w 197"/>
                  <a:gd name="T101" fmla="*/ 116 h 424"/>
                  <a:gd name="T102" fmla="*/ 28 w 197"/>
                  <a:gd name="T103" fmla="*/ 98 h 424"/>
                  <a:gd name="T104" fmla="*/ 28 w 197"/>
                  <a:gd name="T105" fmla="*/ 29 h 424"/>
                  <a:gd name="T106" fmla="*/ 40 w 197"/>
                  <a:gd name="T107" fmla="*/ 2 h 424"/>
                  <a:gd name="T108" fmla="*/ 70 w 197"/>
                  <a:gd name="T109" fmla="*/ 10 h 424"/>
                  <a:gd name="T110" fmla="*/ 116 w 197"/>
                  <a:gd name="T111" fmla="*/ 23 h 424"/>
                  <a:gd name="T112" fmla="*/ 147 w 197"/>
                  <a:gd name="T113" fmla="*/ 3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424">
                    <a:moveTo>
                      <a:pt x="10" y="407"/>
                    </a:moveTo>
                    <a:lnTo>
                      <a:pt x="11" y="407"/>
                    </a:lnTo>
                    <a:lnTo>
                      <a:pt x="11" y="408"/>
                    </a:lnTo>
                    <a:lnTo>
                      <a:pt x="12" y="408"/>
                    </a:lnTo>
                    <a:lnTo>
                      <a:pt x="13" y="408"/>
                    </a:lnTo>
                    <a:lnTo>
                      <a:pt x="13" y="408"/>
                    </a:lnTo>
                    <a:lnTo>
                      <a:pt x="14" y="408"/>
                    </a:lnTo>
                    <a:lnTo>
                      <a:pt x="16" y="410"/>
                    </a:lnTo>
                    <a:lnTo>
                      <a:pt x="17" y="411"/>
                    </a:lnTo>
                    <a:lnTo>
                      <a:pt x="18" y="411"/>
                    </a:lnTo>
                    <a:lnTo>
                      <a:pt x="19" y="411"/>
                    </a:lnTo>
                    <a:lnTo>
                      <a:pt x="19" y="411"/>
                    </a:lnTo>
                    <a:lnTo>
                      <a:pt x="19" y="412"/>
                    </a:lnTo>
                    <a:lnTo>
                      <a:pt x="20" y="412"/>
                    </a:lnTo>
                    <a:lnTo>
                      <a:pt x="21" y="413"/>
                    </a:lnTo>
                    <a:lnTo>
                      <a:pt x="22" y="413"/>
                    </a:lnTo>
                    <a:lnTo>
                      <a:pt x="23" y="413"/>
                    </a:lnTo>
                    <a:lnTo>
                      <a:pt x="23" y="414"/>
                    </a:lnTo>
                    <a:lnTo>
                      <a:pt x="25" y="414"/>
                    </a:lnTo>
                    <a:lnTo>
                      <a:pt x="26" y="415"/>
                    </a:lnTo>
                    <a:lnTo>
                      <a:pt x="26" y="416"/>
                    </a:lnTo>
                    <a:lnTo>
                      <a:pt x="27" y="416"/>
                    </a:lnTo>
                    <a:lnTo>
                      <a:pt x="27" y="417"/>
                    </a:lnTo>
                    <a:lnTo>
                      <a:pt x="28" y="417"/>
                    </a:lnTo>
                    <a:lnTo>
                      <a:pt x="28" y="419"/>
                    </a:lnTo>
                    <a:lnTo>
                      <a:pt x="29" y="420"/>
                    </a:lnTo>
                    <a:lnTo>
                      <a:pt x="30" y="420"/>
                    </a:lnTo>
                    <a:lnTo>
                      <a:pt x="30" y="421"/>
                    </a:lnTo>
                    <a:lnTo>
                      <a:pt x="31" y="421"/>
                    </a:lnTo>
                    <a:lnTo>
                      <a:pt x="30" y="422"/>
                    </a:lnTo>
                    <a:lnTo>
                      <a:pt x="29" y="422"/>
                    </a:lnTo>
                    <a:lnTo>
                      <a:pt x="29" y="423"/>
                    </a:lnTo>
                    <a:lnTo>
                      <a:pt x="28" y="423"/>
                    </a:lnTo>
                    <a:lnTo>
                      <a:pt x="27" y="423"/>
                    </a:lnTo>
                    <a:lnTo>
                      <a:pt x="26" y="423"/>
                    </a:lnTo>
                    <a:lnTo>
                      <a:pt x="26" y="424"/>
                    </a:lnTo>
                    <a:lnTo>
                      <a:pt x="25" y="424"/>
                    </a:lnTo>
                    <a:lnTo>
                      <a:pt x="23" y="424"/>
                    </a:lnTo>
                    <a:lnTo>
                      <a:pt x="22" y="424"/>
                    </a:lnTo>
                    <a:lnTo>
                      <a:pt x="21" y="424"/>
                    </a:lnTo>
                    <a:lnTo>
                      <a:pt x="20" y="424"/>
                    </a:lnTo>
                    <a:lnTo>
                      <a:pt x="19" y="423"/>
                    </a:lnTo>
                    <a:lnTo>
                      <a:pt x="19" y="423"/>
                    </a:lnTo>
                    <a:lnTo>
                      <a:pt x="18" y="423"/>
                    </a:lnTo>
                    <a:lnTo>
                      <a:pt x="17" y="423"/>
                    </a:lnTo>
                    <a:lnTo>
                      <a:pt x="16" y="423"/>
                    </a:lnTo>
                    <a:lnTo>
                      <a:pt x="16" y="422"/>
                    </a:lnTo>
                    <a:lnTo>
                      <a:pt x="14" y="422"/>
                    </a:lnTo>
                    <a:lnTo>
                      <a:pt x="13" y="422"/>
                    </a:lnTo>
                    <a:lnTo>
                      <a:pt x="12" y="421"/>
                    </a:lnTo>
                    <a:lnTo>
                      <a:pt x="11" y="421"/>
                    </a:lnTo>
                    <a:lnTo>
                      <a:pt x="10" y="421"/>
                    </a:lnTo>
                    <a:lnTo>
                      <a:pt x="9" y="420"/>
                    </a:lnTo>
                    <a:lnTo>
                      <a:pt x="8" y="420"/>
                    </a:lnTo>
                    <a:lnTo>
                      <a:pt x="7" y="420"/>
                    </a:lnTo>
                    <a:lnTo>
                      <a:pt x="7" y="419"/>
                    </a:lnTo>
                    <a:lnTo>
                      <a:pt x="5" y="419"/>
                    </a:lnTo>
                    <a:lnTo>
                      <a:pt x="4" y="417"/>
                    </a:lnTo>
                    <a:lnTo>
                      <a:pt x="3" y="416"/>
                    </a:lnTo>
                    <a:lnTo>
                      <a:pt x="3" y="415"/>
                    </a:lnTo>
                    <a:lnTo>
                      <a:pt x="3" y="414"/>
                    </a:lnTo>
                    <a:lnTo>
                      <a:pt x="2" y="414"/>
                    </a:lnTo>
                    <a:lnTo>
                      <a:pt x="1" y="413"/>
                    </a:lnTo>
                    <a:lnTo>
                      <a:pt x="1" y="412"/>
                    </a:lnTo>
                    <a:lnTo>
                      <a:pt x="1" y="411"/>
                    </a:lnTo>
                    <a:lnTo>
                      <a:pt x="1" y="410"/>
                    </a:lnTo>
                    <a:lnTo>
                      <a:pt x="0" y="408"/>
                    </a:lnTo>
                    <a:lnTo>
                      <a:pt x="1" y="408"/>
                    </a:lnTo>
                    <a:lnTo>
                      <a:pt x="2" y="408"/>
                    </a:lnTo>
                    <a:lnTo>
                      <a:pt x="3" y="410"/>
                    </a:lnTo>
                    <a:lnTo>
                      <a:pt x="4" y="410"/>
                    </a:lnTo>
                    <a:lnTo>
                      <a:pt x="5" y="410"/>
                    </a:lnTo>
                    <a:lnTo>
                      <a:pt x="5" y="408"/>
                    </a:lnTo>
                    <a:lnTo>
                      <a:pt x="5" y="408"/>
                    </a:lnTo>
                    <a:lnTo>
                      <a:pt x="7" y="408"/>
                    </a:lnTo>
                    <a:lnTo>
                      <a:pt x="8" y="408"/>
                    </a:lnTo>
                    <a:lnTo>
                      <a:pt x="9" y="408"/>
                    </a:lnTo>
                    <a:lnTo>
                      <a:pt x="10" y="407"/>
                    </a:lnTo>
                    <a:close/>
                    <a:moveTo>
                      <a:pt x="40" y="226"/>
                    </a:moveTo>
                    <a:lnTo>
                      <a:pt x="39" y="227"/>
                    </a:lnTo>
                    <a:lnTo>
                      <a:pt x="38" y="227"/>
                    </a:lnTo>
                    <a:lnTo>
                      <a:pt x="37" y="227"/>
                    </a:lnTo>
                    <a:lnTo>
                      <a:pt x="36" y="226"/>
                    </a:lnTo>
                    <a:lnTo>
                      <a:pt x="37" y="226"/>
                    </a:lnTo>
                    <a:lnTo>
                      <a:pt x="38" y="226"/>
                    </a:lnTo>
                    <a:lnTo>
                      <a:pt x="39" y="226"/>
                    </a:lnTo>
                    <a:lnTo>
                      <a:pt x="40" y="225"/>
                    </a:lnTo>
                    <a:lnTo>
                      <a:pt x="42" y="225"/>
                    </a:lnTo>
                    <a:lnTo>
                      <a:pt x="42" y="226"/>
                    </a:lnTo>
                    <a:lnTo>
                      <a:pt x="40" y="226"/>
                    </a:lnTo>
                    <a:close/>
                    <a:moveTo>
                      <a:pt x="30" y="224"/>
                    </a:moveTo>
                    <a:lnTo>
                      <a:pt x="31" y="224"/>
                    </a:lnTo>
                    <a:lnTo>
                      <a:pt x="33" y="224"/>
                    </a:lnTo>
                    <a:lnTo>
                      <a:pt x="34" y="225"/>
                    </a:lnTo>
                    <a:lnTo>
                      <a:pt x="35" y="226"/>
                    </a:lnTo>
                    <a:lnTo>
                      <a:pt x="34" y="226"/>
                    </a:lnTo>
                    <a:lnTo>
                      <a:pt x="33" y="226"/>
                    </a:lnTo>
                    <a:lnTo>
                      <a:pt x="31" y="226"/>
                    </a:lnTo>
                    <a:lnTo>
                      <a:pt x="30" y="225"/>
                    </a:lnTo>
                    <a:lnTo>
                      <a:pt x="29" y="225"/>
                    </a:lnTo>
                    <a:lnTo>
                      <a:pt x="28" y="224"/>
                    </a:lnTo>
                    <a:lnTo>
                      <a:pt x="29" y="224"/>
                    </a:lnTo>
                    <a:lnTo>
                      <a:pt x="30" y="224"/>
                    </a:lnTo>
                    <a:close/>
                    <a:moveTo>
                      <a:pt x="46" y="224"/>
                    </a:moveTo>
                    <a:lnTo>
                      <a:pt x="46" y="224"/>
                    </a:lnTo>
                    <a:lnTo>
                      <a:pt x="45" y="224"/>
                    </a:lnTo>
                    <a:lnTo>
                      <a:pt x="45" y="225"/>
                    </a:lnTo>
                    <a:lnTo>
                      <a:pt x="43" y="225"/>
                    </a:lnTo>
                    <a:lnTo>
                      <a:pt x="43" y="224"/>
                    </a:lnTo>
                    <a:lnTo>
                      <a:pt x="44" y="224"/>
                    </a:lnTo>
                    <a:lnTo>
                      <a:pt x="45" y="224"/>
                    </a:lnTo>
                    <a:lnTo>
                      <a:pt x="46" y="224"/>
                    </a:lnTo>
                    <a:close/>
                    <a:moveTo>
                      <a:pt x="73" y="186"/>
                    </a:moveTo>
                    <a:lnTo>
                      <a:pt x="73" y="185"/>
                    </a:lnTo>
                    <a:lnTo>
                      <a:pt x="73" y="183"/>
                    </a:lnTo>
                    <a:lnTo>
                      <a:pt x="73" y="183"/>
                    </a:lnTo>
                    <a:lnTo>
                      <a:pt x="73" y="186"/>
                    </a:lnTo>
                    <a:close/>
                    <a:moveTo>
                      <a:pt x="149" y="36"/>
                    </a:moveTo>
                    <a:lnTo>
                      <a:pt x="153" y="46"/>
                    </a:lnTo>
                    <a:lnTo>
                      <a:pt x="154" y="47"/>
                    </a:lnTo>
                    <a:lnTo>
                      <a:pt x="154" y="49"/>
                    </a:lnTo>
                    <a:lnTo>
                      <a:pt x="155" y="51"/>
                    </a:lnTo>
                    <a:lnTo>
                      <a:pt x="157" y="58"/>
                    </a:lnTo>
                    <a:lnTo>
                      <a:pt x="157" y="59"/>
                    </a:lnTo>
                    <a:lnTo>
                      <a:pt x="158" y="61"/>
                    </a:lnTo>
                    <a:lnTo>
                      <a:pt x="159" y="64"/>
                    </a:lnTo>
                    <a:lnTo>
                      <a:pt x="163" y="72"/>
                    </a:lnTo>
                    <a:lnTo>
                      <a:pt x="163" y="74"/>
                    </a:lnTo>
                    <a:lnTo>
                      <a:pt x="165" y="77"/>
                    </a:lnTo>
                    <a:lnTo>
                      <a:pt x="170" y="87"/>
                    </a:lnTo>
                    <a:lnTo>
                      <a:pt x="174" y="100"/>
                    </a:lnTo>
                    <a:lnTo>
                      <a:pt x="175" y="102"/>
                    </a:lnTo>
                    <a:lnTo>
                      <a:pt x="184" y="125"/>
                    </a:lnTo>
                    <a:lnTo>
                      <a:pt x="184" y="126"/>
                    </a:lnTo>
                    <a:lnTo>
                      <a:pt x="192" y="145"/>
                    </a:lnTo>
                    <a:lnTo>
                      <a:pt x="197" y="157"/>
                    </a:lnTo>
                    <a:lnTo>
                      <a:pt x="197" y="160"/>
                    </a:lnTo>
                    <a:lnTo>
                      <a:pt x="197" y="161"/>
                    </a:lnTo>
                    <a:lnTo>
                      <a:pt x="197" y="162"/>
                    </a:lnTo>
                    <a:lnTo>
                      <a:pt x="197" y="163"/>
                    </a:lnTo>
                    <a:lnTo>
                      <a:pt x="197" y="166"/>
                    </a:lnTo>
                    <a:lnTo>
                      <a:pt x="197" y="167"/>
                    </a:lnTo>
                    <a:lnTo>
                      <a:pt x="194" y="167"/>
                    </a:lnTo>
                    <a:lnTo>
                      <a:pt x="189" y="167"/>
                    </a:lnTo>
                    <a:lnTo>
                      <a:pt x="189" y="177"/>
                    </a:lnTo>
                    <a:lnTo>
                      <a:pt x="189" y="186"/>
                    </a:lnTo>
                    <a:lnTo>
                      <a:pt x="185" y="185"/>
                    </a:lnTo>
                    <a:lnTo>
                      <a:pt x="184" y="185"/>
                    </a:lnTo>
                    <a:lnTo>
                      <a:pt x="182" y="185"/>
                    </a:lnTo>
                    <a:lnTo>
                      <a:pt x="175" y="185"/>
                    </a:lnTo>
                    <a:lnTo>
                      <a:pt x="164" y="185"/>
                    </a:lnTo>
                    <a:lnTo>
                      <a:pt x="158" y="190"/>
                    </a:lnTo>
                    <a:lnTo>
                      <a:pt x="156" y="191"/>
                    </a:lnTo>
                    <a:lnTo>
                      <a:pt x="153" y="194"/>
                    </a:lnTo>
                    <a:lnTo>
                      <a:pt x="151" y="195"/>
                    </a:lnTo>
                    <a:lnTo>
                      <a:pt x="132" y="209"/>
                    </a:lnTo>
                    <a:lnTo>
                      <a:pt x="132" y="212"/>
                    </a:lnTo>
                    <a:lnTo>
                      <a:pt x="131" y="216"/>
                    </a:lnTo>
                    <a:lnTo>
                      <a:pt x="131" y="217"/>
                    </a:lnTo>
                    <a:lnTo>
                      <a:pt x="130" y="217"/>
                    </a:lnTo>
                    <a:lnTo>
                      <a:pt x="130" y="216"/>
                    </a:lnTo>
                    <a:lnTo>
                      <a:pt x="129" y="216"/>
                    </a:lnTo>
                    <a:lnTo>
                      <a:pt x="128" y="214"/>
                    </a:lnTo>
                    <a:lnTo>
                      <a:pt x="128" y="214"/>
                    </a:lnTo>
                    <a:lnTo>
                      <a:pt x="127" y="213"/>
                    </a:lnTo>
                    <a:lnTo>
                      <a:pt x="125" y="213"/>
                    </a:lnTo>
                    <a:lnTo>
                      <a:pt x="124" y="212"/>
                    </a:lnTo>
                    <a:lnTo>
                      <a:pt x="123" y="212"/>
                    </a:lnTo>
                    <a:lnTo>
                      <a:pt x="122" y="211"/>
                    </a:lnTo>
                    <a:lnTo>
                      <a:pt x="121" y="211"/>
                    </a:lnTo>
                    <a:lnTo>
                      <a:pt x="120" y="211"/>
                    </a:lnTo>
                    <a:lnTo>
                      <a:pt x="119" y="211"/>
                    </a:lnTo>
                    <a:lnTo>
                      <a:pt x="117" y="210"/>
                    </a:lnTo>
                    <a:lnTo>
                      <a:pt x="116" y="210"/>
                    </a:lnTo>
                    <a:lnTo>
                      <a:pt x="116" y="209"/>
                    </a:lnTo>
                    <a:lnTo>
                      <a:pt x="115" y="209"/>
                    </a:lnTo>
                    <a:lnTo>
                      <a:pt x="114" y="208"/>
                    </a:lnTo>
                    <a:lnTo>
                      <a:pt x="113" y="207"/>
                    </a:lnTo>
                    <a:lnTo>
                      <a:pt x="112" y="207"/>
                    </a:lnTo>
                    <a:lnTo>
                      <a:pt x="111" y="207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5" y="204"/>
                    </a:lnTo>
                    <a:lnTo>
                      <a:pt x="104" y="204"/>
                    </a:lnTo>
                    <a:lnTo>
                      <a:pt x="103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2"/>
                    </a:lnTo>
                    <a:lnTo>
                      <a:pt x="102" y="202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4"/>
                    </a:lnTo>
                    <a:lnTo>
                      <a:pt x="105" y="203"/>
                    </a:lnTo>
                    <a:lnTo>
                      <a:pt x="104" y="203"/>
                    </a:lnTo>
                    <a:lnTo>
                      <a:pt x="103" y="203"/>
                    </a:lnTo>
                    <a:lnTo>
                      <a:pt x="103" y="202"/>
                    </a:lnTo>
                    <a:lnTo>
                      <a:pt x="102" y="202"/>
                    </a:lnTo>
                    <a:lnTo>
                      <a:pt x="100" y="202"/>
                    </a:lnTo>
                    <a:lnTo>
                      <a:pt x="100" y="201"/>
                    </a:lnTo>
                    <a:lnTo>
                      <a:pt x="100" y="200"/>
                    </a:lnTo>
                    <a:lnTo>
                      <a:pt x="100" y="201"/>
                    </a:lnTo>
                    <a:lnTo>
                      <a:pt x="100" y="202"/>
                    </a:lnTo>
                    <a:lnTo>
                      <a:pt x="100" y="202"/>
                    </a:lnTo>
                    <a:lnTo>
                      <a:pt x="99" y="202"/>
                    </a:lnTo>
                    <a:lnTo>
                      <a:pt x="98" y="202"/>
                    </a:lnTo>
                    <a:lnTo>
                      <a:pt x="98" y="201"/>
                    </a:lnTo>
                    <a:lnTo>
                      <a:pt x="97" y="201"/>
                    </a:lnTo>
                    <a:lnTo>
                      <a:pt x="96" y="201"/>
                    </a:lnTo>
                    <a:lnTo>
                      <a:pt x="96" y="202"/>
                    </a:lnTo>
                    <a:lnTo>
                      <a:pt x="97" y="202"/>
                    </a:lnTo>
                    <a:lnTo>
                      <a:pt x="98" y="202"/>
                    </a:lnTo>
                    <a:lnTo>
                      <a:pt x="99" y="202"/>
                    </a:lnTo>
                    <a:lnTo>
                      <a:pt x="100" y="202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99" y="203"/>
                    </a:lnTo>
                    <a:lnTo>
                      <a:pt x="98" y="204"/>
                    </a:lnTo>
                    <a:lnTo>
                      <a:pt x="97" y="203"/>
                    </a:lnTo>
                    <a:lnTo>
                      <a:pt x="96" y="203"/>
                    </a:lnTo>
                    <a:lnTo>
                      <a:pt x="95" y="203"/>
                    </a:lnTo>
                    <a:lnTo>
                      <a:pt x="94" y="202"/>
                    </a:lnTo>
                    <a:lnTo>
                      <a:pt x="93" y="202"/>
                    </a:lnTo>
                    <a:lnTo>
                      <a:pt x="91" y="201"/>
                    </a:lnTo>
                    <a:lnTo>
                      <a:pt x="90" y="200"/>
                    </a:lnTo>
                    <a:lnTo>
                      <a:pt x="89" y="200"/>
                    </a:lnTo>
                    <a:lnTo>
                      <a:pt x="89" y="199"/>
                    </a:lnTo>
                    <a:lnTo>
                      <a:pt x="88" y="199"/>
                    </a:lnTo>
                    <a:lnTo>
                      <a:pt x="88" y="197"/>
                    </a:lnTo>
                    <a:lnTo>
                      <a:pt x="86" y="196"/>
                    </a:lnTo>
                    <a:lnTo>
                      <a:pt x="83" y="194"/>
                    </a:lnTo>
                    <a:lnTo>
                      <a:pt x="80" y="192"/>
                    </a:lnTo>
                    <a:lnTo>
                      <a:pt x="78" y="191"/>
                    </a:lnTo>
                    <a:lnTo>
                      <a:pt x="77" y="191"/>
                    </a:lnTo>
                    <a:lnTo>
                      <a:pt x="76" y="191"/>
                    </a:lnTo>
                    <a:lnTo>
                      <a:pt x="77" y="191"/>
                    </a:lnTo>
                    <a:lnTo>
                      <a:pt x="78" y="191"/>
                    </a:lnTo>
                    <a:lnTo>
                      <a:pt x="77" y="191"/>
                    </a:lnTo>
                    <a:lnTo>
                      <a:pt x="77" y="190"/>
                    </a:lnTo>
                    <a:lnTo>
                      <a:pt x="77" y="191"/>
                    </a:lnTo>
                    <a:lnTo>
                      <a:pt x="76" y="191"/>
                    </a:lnTo>
                    <a:lnTo>
                      <a:pt x="74" y="191"/>
                    </a:lnTo>
                    <a:lnTo>
                      <a:pt x="74" y="191"/>
                    </a:lnTo>
                    <a:lnTo>
                      <a:pt x="73" y="188"/>
                    </a:lnTo>
                    <a:lnTo>
                      <a:pt x="73" y="187"/>
                    </a:lnTo>
                    <a:lnTo>
                      <a:pt x="73" y="186"/>
                    </a:lnTo>
                    <a:lnTo>
                      <a:pt x="73" y="185"/>
                    </a:lnTo>
                    <a:lnTo>
                      <a:pt x="73" y="183"/>
                    </a:lnTo>
                    <a:lnTo>
                      <a:pt x="73" y="183"/>
                    </a:lnTo>
                    <a:lnTo>
                      <a:pt x="73" y="182"/>
                    </a:lnTo>
                    <a:lnTo>
                      <a:pt x="73" y="183"/>
                    </a:lnTo>
                    <a:lnTo>
                      <a:pt x="73" y="185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3" y="186"/>
                    </a:lnTo>
                    <a:lnTo>
                      <a:pt x="72" y="184"/>
                    </a:lnTo>
                    <a:lnTo>
                      <a:pt x="71" y="184"/>
                    </a:lnTo>
                    <a:lnTo>
                      <a:pt x="70" y="180"/>
                    </a:lnTo>
                    <a:lnTo>
                      <a:pt x="69" y="178"/>
                    </a:lnTo>
                    <a:lnTo>
                      <a:pt x="69" y="177"/>
                    </a:lnTo>
                    <a:lnTo>
                      <a:pt x="68" y="175"/>
                    </a:lnTo>
                    <a:lnTo>
                      <a:pt x="67" y="173"/>
                    </a:lnTo>
                    <a:lnTo>
                      <a:pt x="67" y="170"/>
                    </a:lnTo>
                    <a:lnTo>
                      <a:pt x="65" y="170"/>
                    </a:lnTo>
                    <a:lnTo>
                      <a:pt x="65" y="169"/>
                    </a:lnTo>
                    <a:lnTo>
                      <a:pt x="65" y="168"/>
                    </a:lnTo>
                    <a:lnTo>
                      <a:pt x="65" y="166"/>
                    </a:lnTo>
                    <a:lnTo>
                      <a:pt x="65" y="165"/>
                    </a:lnTo>
                    <a:lnTo>
                      <a:pt x="65" y="167"/>
                    </a:lnTo>
                    <a:lnTo>
                      <a:pt x="65" y="166"/>
                    </a:lnTo>
                    <a:lnTo>
                      <a:pt x="67" y="166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5" y="165"/>
                    </a:lnTo>
                    <a:lnTo>
                      <a:pt x="64" y="163"/>
                    </a:lnTo>
                    <a:lnTo>
                      <a:pt x="64" y="163"/>
                    </a:lnTo>
                    <a:lnTo>
                      <a:pt x="64" y="162"/>
                    </a:lnTo>
                    <a:lnTo>
                      <a:pt x="63" y="162"/>
                    </a:lnTo>
                    <a:lnTo>
                      <a:pt x="63" y="161"/>
                    </a:lnTo>
                    <a:lnTo>
                      <a:pt x="62" y="160"/>
                    </a:lnTo>
                    <a:lnTo>
                      <a:pt x="61" y="159"/>
                    </a:lnTo>
                    <a:lnTo>
                      <a:pt x="60" y="159"/>
                    </a:lnTo>
                    <a:lnTo>
                      <a:pt x="59" y="159"/>
                    </a:lnTo>
                    <a:lnTo>
                      <a:pt x="57" y="159"/>
                    </a:lnTo>
                    <a:lnTo>
                      <a:pt x="56" y="159"/>
                    </a:lnTo>
                    <a:lnTo>
                      <a:pt x="55" y="159"/>
                    </a:lnTo>
                    <a:lnTo>
                      <a:pt x="54" y="158"/>
                    </a:lnTo>
                    <a:lnTo>
                      <a:pt x="54" y="157"/>
                    </a:lnTo>
                    <a:lnTo>
                      <a:pt x="53" y="157"/>
                    </a:lnTo>
                    <a:lnTo>
                      <a:pt x="52" y="156"/>
                    </a:lnTo>
                    <a:lnTo>
                      <a:pt x="51" y="156"/>
                    </a:lnTo>
                    <a:lnTo>
                      <a:pt x="51" y="154"/>
                    </a:lnTo>
                    <a:lnTo>
                      <a:pt x="50" y="154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2"/>
                    </a:lnTo>
                    <a:lnTo>
                      <a:pt x="47" y="151"/>
                    </a:lnTo>
                    <a:lnTo>
                      <a:pt x="46" y="150"/>
                    </a:lnTo>
                    <a:lnTo>
                      <a:pt x="46" y="150"/>
                    </a:lnTo>
                    <a:lnTo>
                      <a:pt x="46" y="149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3" y="146"/>
                    </a:lnTo>
                    <a:lnTo>
                      <a:pt x="42" y="146"/>
                    </a:lnTo>
                    <a:lnTo>
                      <a:pt x="40" y="148"/>
                    </a:lnTo>
                    <a:lnTo>
                      <a:pt x="39" y="148"/>
                    </a:lnTo>
                    <a:lnTo>
                      <a:pt x="39" y="146"/>
                    </a:lnTo>
                    <a:lnTo>
                      <a:pt x="38" y="146"/>
                    </a:lnTo>
                    <a:lnTo>
                      <a:pt x="38" y="145"/>
                    </a:lnTo>
                    <a:lnTo>
                      <a:pt x="37" y="144"/>
                    </a:lnTo>
                    <a:lnTo>
                      <a:pt x="36" y="143"/>
                    </a:lnTo>
                    <a:lnTo>
                      <a:pt x="35" y="142"/>
                    </a:lnTo>
                    <a:lnTo>
                      <a:pt x="34" y="142"/>
                    </a:lnTo>
                    <a:lnTo>
                      <a:pt x="34" y="141"/>
                    </a:lnTo>
                    <a:lnTo>
                      <a:pt x="33" y="140"/>
                    </a:lnTo>
                    <a:lnTo>
                      <a:pt x="33" y="139"/>
                    </a:lnTo>
                    <a:lnTo>
                      <a:pt x="31" y="139"/>
                    </a:lnTo>
                    <a:lnTo>
                      <a:pt x="30" y="137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7"/>
                    </a:lnTo>
                    <a:lnTo>
                      <a:pt x="27" y="137"/>
                    </a:lnTo>
                    <a:lnTo>
                      <a:pt x="26" y="136"/>
                    </a:lnTo>
                    <a:lnTo>
                      <a:pt x="26" y="135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2" y="133"/>
                    </a:lnTo>
                    <a:lnTo>
                      <a:pt x="21" y="134"/>
                    </a:lnTo>
                    <a:lnTo>
                      <a:pt x="20" y="133"/>
                    </a:lnTo>
                    <a:lnTo>
                      <a:pt x="20" y="132"/>
                    </a:lnTo>
                    <a:lnTo>
                      <a:pt x="21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6" y="128"/>
                    </a:lnTo>
                    <a:lnTo>
                      <a:pt x="26" y="127"/>
                    </a:lnTo>
                    <a:lnTo>
                      <a:pt x="27" y="127"/>
                    </a:lnTo>
                    <a:lnTo>
                      <a:pt x="27" y="126"/>
                    </a:lnTo>
                    <a:lnTo>
                      <a:pt x="28" y="125"/>
                    </a:lnTo>
                    <a:lnTo>
                      <a:pt x="27" y="125"/>
                    </a:lnTo>
                    <a:lnTo>
                      <a:pt x="27" y="124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0"/>
                    </a:lnTo>
                    <a:lnTo>
                      <a:pt x="26" y="119"/>
                    </a:lnTo>
                    <a:lnTo>
                      <a:pt x="27" y="119"/>
                    </a:lnTo>
                    <a:lnTo>
                      <a:pt x="28" y="119"/>
                    </a:lnTo>
                    <a:lnTo>
                      <a:pt x="28" y="118"/>
                    </a:lnTo>
                    <a:lnTo>
                      <a:pt x="28" y="117"/>
                    </a:lnTo>
                    <a:lnTo>
                      <a:pt x="28" y="116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8" y="112"/>
                    </a:lnTo>
                    <a:lnTo>
                      <a:pt x="28" y="110"/>
                    </a:lnTo>
                    <a:lnTo>
                      <a:pt x="28" y="109"/>
                    </a:lnTo>
                    <a:lnTo>
                      <a:pt x="28" y="102"/>
                    </a:lnTo>
                    <a:lnTo>
                      <a:pt x="28" y="98"/>
                    </a:lnTo>
                    <a:lnTo>
                      <a:pt x="28" y="85"/>
                    </a:lnTo>
                    <a:lnTo>
                      <a:pt x="28" y="78"/>
                    </a:lnTo>
                    <a:lnTo>
                      <a:pt x="28" y="70"/>
                    </a:lnTo>
                    <a:lnTo>
                      <a:pt x="28" y="68"/>
                    </a:lnTo>
                    <a:lnTo>
                      <a:pt x="28" y="4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8" y="18"/>
                    </a:lnTo>
                    <a:lnTo>
                      <a:pt x="28" y="12"/>
                    </a:lnTo>
                    <a:lnTo>
                      <a:pt x="28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56" y="5"/>
                    </a:lnTo>
                    <a:lnTo>
                      <a:pt x="63" y="5"/>
                    </a:lnTo>
                    <a:lnTo>
                      <a:pt x="62" y="10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70" y="22"/>
                    </a:lnTo>
                    <a:lnTo>
                      <a:pt x="89" y="22"/>
                    </a:lnTo>
                    <a:lnTo>
                      <a:pt x="91" y="22"/>
                    </a:lnTo>
                    <a:lnTo>
                      <a:pt x="100" y="22"/>
                    </a:lnTo>
                    <a:lnTo>
                      <a:pt x="114" y="23"/>
                    </a:lnTo>
                    <a:lnTo>
                      <a:pt x="115" y="23"/>
                    </a:lnTo>
                    <a:lnTo>
                      <a:pt x="116" y="23"/>
                    </a:lnTo>
                    <a:lnTo>
                      <a:pt x="119" y="23"/>
                    </a:lnTo>
                    <a:lnTo>
                      <a:pt x="120" y="23"/>
                    </a:lnTo>
                    <a:lnTo>
                      <a:pt x="125" y="23"/>
                    </a:lnTo>
                    <a:lnTo>
                      <a:pt x="125" y="29"/>
                    </a:lnTo>
                    <a:lnTo>
                      <a:pt x="141" y="29"/>
                    </a:lnTo>
                    <a:lnTo>
                      <a:pt x="146" y="29"/>
                    </a:lnTo>
                    <a:lnTo>
                      <a:pt x="147" y="31"/>
                    </a:lnTo>
                    <a:lnTo>
                      <a:pt x="149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2" name="Freeform 154"/>
              <p:cNvSpPr>
                <a:spLocks noEditPoints="1"/>
              </p:cNvSpPr>
              <p:nvPr/>
            </p:nvSpPr>
            <p:spPr bwMode="auto">
              <a:xfrm>
                <a:off x="4076700" y="4367213"/>
                <a:ext cx="233363" cy="220663"/>
              </a:xfrm>
              <a:custGeom>
                <a:avLst/>
                <a:gdLst>
                  <a:gd name="T0" fmla="*/ 47 w 147"/>
                  <a:gd name="T1" fmla="*/ 85 h 139"/>
                  <a:gd name="T2" fmla="*/ 43 w 147"/>
                  <a:gd name="T3" fmla="*/ 84 h 139"/>
                  <a:gd name="T4" fmla="*/ 50 w 147"/>
                  <a:gd name="T5" fmla="*/ 0 h 139"/>
                  <a:gd name="T6" fmla="*/ 59 w 147"/>
                  <a:gd name="T7" fmla="*/ 0 h 139"/>
                  <a:gd name="T8" fmla="*/ 82 w 147"/>
                  <a:gd name="T9" fmla="*/ 9 h 139"/>
                  <a:gd name="T10" fmla="*/ 93 w 147"/>
                  <a:gd name="T11" fmla="*/ 21 h 139"/>
                  <a:gd name="T12" fmla="*/ 107 w 147"/>
                  <a:gd name="T13" fmla="*/ 36 h 139"/>
                  <a:gd name="T14" fmla="*/ 123 w 147"/>
                  <a:gd name="T15" fmla="*/ 47 h 139"/>
                  <a:gd name="T16" fmla="*/ 136 w 147"/>
                  <a:gd name="T17" fmla="*/ 87 h 139"/>
                  <a:gd name="T18" fmla="*/ 128 w 147"/>
                  <a:gd name="T19" fmla="*/ 107 h 139"/>
                  <a:gd name="T20" fmla="*/ 127 w 147"/>
                  <a:gd name="T21" fmla="*/ 118 h 139"/>
                  <a:gd name="T22" fmla="*/ 121 w 147"/>
                  <a:gd name="T23" fmla="*/ 122 h 139"/>
                  <a:gd name="T24" fmla="*/ 115 w 147"/>
                  <a:gd name="T25" fmla="*/ 123 h 139"/>
                  <a:gd name="T26" fmla="*/ 111 w 147"/>
                  <a:gd name="T27" fmla="*/ 128 h 139"/>
                  <a:gd name="T28" fmla="*/ 109 w 147"/>
                  <a:gd name="T29" fmla="*/ 138 h 139"/>
                  <a:gd name="T30" fmla="*/ 106 w 147"/>
                  <a:gd name="T31" fmla="*/ 134 h 139"/>
                  <a:gd name="T32" fmla="*/ 98 w 147"/>
                  <a:gd name="T33" fmla="*/ 126 h 139"/>
                  <a:gd name="T34" fmla="*/ 92 w 147"/>
                  <a:gd name="T35" fmla="*/ 121 h 139"/>
                  <a:gd name="T36" fmla="*/ 86 w 147"/>
                  <a:gd name="T37" fmla="*/ 121 h 139"/>
                  <a:gd name="T38" fmla="*/ 82 w 147"/>
                  <a:gd name="T39" fmla="*/ 115 h 139"/>
                  <a:gd name="T40" fmla="*/ 79 w 147"/>
                  <a:gd name="T41" fmla="*/ 112 h 139"/>
                  <a:gd name="T42" fmla="*/ 76 w 147"/>
                  <a:gd name="T43" fmla="*/ 109 h 139"/>
                  <a:gd name="T44" fmla="*/ 70 w 147"/>
                  <a:gd name="T45" fmla="*/ 103 h 139"/>
                  <a:gd name="T46" fmla="*/ 68 w 147"/>
                  <a:gd name="T47" fmla="*/ 100 h 139"/>
                  <a:gd name="T48" fmla="*/ 66 w 147"/>
                  <a:gd name="T49" fmla="*/ 100 h 139"/>
                  <a:gd name="T50" fmla="*/ 61 w 147"/>
                  <a:gd name="T51" fmla="*/ 95 h 139"/>
                  <a:gd name="T52" fmla="*/ 55 w 147"/>
                  <a:gd name="T53" fmla="*/ 90 h 139"/>
                  <a:gd name="T54" fmla="*/ 50 w 147"/>
                  <a:gd name="T55" fmla="*/ 87 h 139"/>
                  <a:gd name="T56" fmla="*/ 44 w 147"/>
                  <a:gd name="T57" fmla="*/ 84 h 139"/>
                  <a:gd name="T58" fmla="*/ 47 w 147"/>
                  <a:gd name="T59" fmla="*/ 80 h 139"/>
                  <a:gd name="T60" fmla="*/ 48 w 147"/>
                  <a:gd name="T61" fmla="*/ 76 h 139"/>
                  <a:gd name="T62" fmla="*/ 50 w 147"/>
                  <a:gd name="T63" fmla="*/ 73 h 139"/>
                  <a:gd name="T64" fmla="*/ 48 w 147"/>
                  <a:gd name="T65" fmla="*/ 78 h 139"/>
                  <a:gd name="T66" fmla="*/ 44 w 147"/>
                  <a:gd name="T67" fmla="*/ 82 h 139"/>
                  <a:gd name="T68" fmla="*/ 41 w 147"/>
                  <a:gd name="T69" fmla="*/ 82 h 139"/>
                  <a:gd name="T70" fmla="*/ 43 w 147"/>
                  <a:gd name="T71" fmla="*/ 85 h 139"/>
                  <a:gd name="T72" fmla="*/ 47 w 147"/>
                  <a:gd name="T73" fmla="*/ 86 h 139"/>
                  <a:gd name="T74" fmla="*/ 44 w 147"/>
                  <a:gd name="T75" fmla="*/ 86 h 139"/>
                  <a:gd name="T76" fmla="*/ 39 w 147"/>
                  <a:gd name="T77" fmla="*/ 82 h 139"/>
                  <a:gd name="T78" fmla="*/ 31 w 147"/>
                  <a:gd name="T79" fmla="*/ 77 h 139"/>
                  <a:gd name="T80" fmla="*/ 23 w 147"/>
                  <a:gd name="T81" fmla="*/ 70 h 139"/>
                  <a:gd name="T82" fmla="*/ 13 w 147"/>
                  <a:gd name="T83" fmla="*/ 59 h 139"/>
                  <a:gd name="T84" fmla="*/ 6 w 147"/>
                  <a:gd name="T85" fmla="*/ 53 h 139"/>
                  <a:gd name="T86" fmla="*/ 12 w 147"/>
                  <a:gd name="T87" fmla="*/ 56 h 139"/>
                  <a:gd name="T88" fmla="*/ 13 w 147"/>
                  <a:gd name="T89" fmla="*/ 58 h 139"/>
                  <a:gd name="T90" fmla="*/ 9 w 147"/>
                  <a:gd name="T91" fmla="*/ 55 h 139"/>
                  <a:gd name="T92" fmla="*/ 9 w 147"/>
                  <a:gd name="T93" fmla="*/ 53 h 139"/>
                  <a:gd name="T94" fmla="*/ 9 w 147"/>
                  <a:gd name="T95" fmla="*/ 53 h 139"/>
                  <a:gd name="T96" fmla="*/ 8 w 147"/>
                  <a:gd name="T97" fmla="*/ 52 h 139"/>
                  <a:gd name="T98" fmla="*/ 7 w 147"/>
                  <a:gd name="T99" fmla="*/ 53 h 139"/>
                  <a:gd name="T100" fmla="*/ 4 w 147"/>
                  <a:gd name="T101" fmla="*/ 52 h 139"/>
                  <a:gd name="T102" fmla="*/ 3 w 147"/>
                  <a:gd name="T103" fmla="*/ 48 h 139"/>
                  <a:gd name="T104" fmla="*/ 5 w 147"/>
                  <a:gd name="T105" fmla="*/ 42 h 139"/>
                  <a:gd name="T106" fmla="*/ 8 w 147"/>
                  <a:gd name="T107" fmla="*/ 35 h 139"/>
                  <a:gd name="T108" fmla="*/ 12 w 147"/>
                  <a:gd name="T109" fmla="*/ 30 h 139"/>
                  <a:gd name="T110" fmla="*/ 13 w 147"/>
                  <a:gd name="T111" fmla="*/ 25 h 139"/>
                  <a:gd name="T112" fmla="*/ 15 w 147"/>
                  <a:gd name="T113" fmla="*/ 21 h 139"/>
                  <a:gd name="T114" fmla="*/ 18 w 147"/>
                  <a:gd name="T115" fmla="*/ 18 h 139"/>
                  <a:gd name="T116" fmla="*/ 24 w 147"/>
                  <a:gd name="T117" fmla="*/ 14 h 139"/>
                  <a:gd name="T118" fmla="*/ 27 w 147"/>
                  <a:gd name="T119" fmla="*/ 11 h 139"/>
                  <a:gd name="T120" fmla="*/ 30 w 147"/>
                  <a:gd name="T121" fmla="*/ 7 h 139"/>
                  <a:gd name="T122" fmla="*/ 30 w 147"/>
                  <a:gd name="T123" fmla="*/ 1 h 139"/>
                  <a:gd name="T124" fmla="*/ 36 w 147"/>
                  <a:gd name="T1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" h="139">
                    <a:moveTo>
                      <a:pt x="48" y="85"/>
                    </a:moveTo>
                    <a:lnTo>
                      <a:pt x="49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6" y="85"/>
                    </a:lnTo>
                    <a:lnTo>
                      <a:pt x="47" y="85"/>
                    </a:lnTo>
                    <a:lnTo>
                      <a:pt x="48" y="85"/>
                    </a:lnTo>
                    <a:close/>
                    <a:moveTo>
                      <a:pt x="43" y="85"/>
                    </a:moveTo>
                    <a:lnTo>
                      <a:pt x="42" y="84"/>
                    </a:lnTo>
                    <a:lnTo>
                      <a:pt x="41" y="82"/>
                    </a:lnTo>
                    <a:lnTo>
                      <a:pt x="42" y="82"/>
                    </a:lnTo>
                    <a:lnTo>
                      <a:pt x="43" y="84"/>
                    </a:lnTo>
                    <a:lnTo>
                      <a:pt x="43" y="85"/>
                    </a:lnTo>
                    <a:close/>
                    <a:moveTo>
                      <a:pt x="42" y="0"/>
                    </a:move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7" y="13"/>
                    </a:lnTo>
                    <a:lnTo>
                      <a:pt x="89" y="14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3" y="19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6" y="25"/>
                    </a:lnTo>
                    <a:lnTo>
                      <a:pt x="99" y="27"/>
                    </a:lnTo>
                    <a:lnTo>
                      <a:pt x="100" y="29"/>
                    </a:lnTo>
                    <a:lnTo>
                      <a:pt x="102" y="31"/>
                    </a:lnTo>
                    <a:lnTo>
                      <a:pt x="107" y="36"/>
                    </a:lnTo>
                    <a:lnTo>
                      <a:pt x="107" y="37"/>
                    </a:lnTo>
                    <a:lnTo>
                      <a:pt x="109" y="39"/>
                    </a:lnTo>
                    <a:lnTo>
                      <a:pt x="111" y="42"/>
                    </a:lnTo>
                    <a:lnTo>
                      <a:pt x="111" y="43"/>
                    </a:lnTo>
                    <a:lnTo>
                      <a:pt x="112" y="44"/>
                    </a:lnTo>
                    <a:lnTo>
                      <a:pt x="123" y="47"/>
                    </a:lnTo>
                    <a:lnTo>
                      <a:pt x="123" y="58"/>
                    </a:lnTo>
                    <a:lnTo>
                      <a:pt x="135" y="60"/>
                    </a:lnTo>
                    <a:lnTo>
                      <a:pt x="147" y="71"/>
                    </a:lnTo>
                    <a:lnTo>
                      <a:pt x="147" y="72"/>
                    </a:lnTo>
                    <a:lnTo>
                      <a:pt x="138" y="85"/>
                    </a:lnTo>
                    <a:lnTo>
                      <a:pt x="136" y="87"/>
                    </a:lnTo>
                    <a:lnTo>
                      <a:pt x="134" y="92"/>
                    </a:lnTo>
                    <a:lnTo>
                      <a:pt x="129" y="98"/>
                    </a:lnTo>
                    <a:lnTo>
                      <a:pt x="127" y="103"/>
                    </a:lnTo>
                    <a:lnTo>
                      <a:pt x="127" y="106"/>
                    </a:lnTo>
                    <a:lnTo>
                      <a:pt x="128" y="106"/>
                    </a:lnTo>
                    <a:lnTo>
                      <a:pt x="128" y="107"/>
                    </a:lnTo>
                    <a:lnTo>
                      <a:pt x="128" y="110"/>
                    </a:lnTo>
                    <a:lnTo>
                      <a:pt x="127" y="110"/>
                    </a:lnTo>
                    <a:lnTo>
                      <a:pt x="127" y="111"/>
                    </a:lnTo>
                    <a:lnTo>
                      <a:pt x="127" y="112"/>
                    </a:lnTo>
                    <a:lnTo>
                      <a:pt x="127" y="113"/>
                    </a:lnTo>
                    <a:lnTo>
                      <a:pt x="127" y="118"/>
                    </a:lnTo>
                    <a:lnTo>
                      <a:pt x="127" y="119"/>
                    </a:lnTo>
                    <a:lnTo>
                      <a:pt x="126" y="119"/>
                    </a:lnTo>
                    <a:lnTo>
                      <a:pt x="125" y="120"/>
                    </a:lnTo>
                    <a:lnTo>
                      <a:pt x="124" y="121"/>
                    </a:lnTo>
                    <a:lnTo>
                      <a:pt x="123" y="122"/>
                    </a:lnTo>
                    <a:lnTo>
                      <a:pt x="121" y="122"/>
                    </a:lnTo>
                    <a:lnTo>
                      <a:pt x="120" y="122"/>
                    </a:lnTo>
                    <a:lnTo>
                      <a:pt x="119" y="122"/>
                    </a:lnTo>
                    <a:lnTo>
                      <a:pt x="118" y="123"/>
                    </a:lnTo>
                    <a:lnTo>
                      <a:pt x="117" y="123"/>
                    </a:lnTo>
                    <a:lnTo>
                      <a:pt x="116" y="123"/>
                    </a:lnTo>
                    <a:lnTo>
                      <a:pt x="115" y="123"/>
                    </a:lnTo>
                    <a:lnTo>
                      <a:pt x="113" y="122"/>
                    </a:lnTo>
                    <a:lnTo>
                      <a:pt x="112" y="122"/>
                    </a:lnTo>
                    <a:lnTo>
                      <a:pt x="112" y="123"/>
                    </a:lnTo>
                    <a:lnTo>
                      <a:pt x="112" y="124"/>
                    </a:lnTo>
                    <a:lnTo>
                      <a:pt x="112" y="127"/>
                    </a:lnTo>
                    <a:lnTo>
                      <a:pt x="111" y="128"/>
                    </a:lnTo>
                    <a:lnTo>
                      <a:pt x="111" y="132"/>
                    </a:lnTo>
                    <a:lnTo>
                      <a:pt x="110" y="134"/>
                    </a:lnTo>
                    <a:lnTo>
                      <a:pt x="110" y="135"/>
                    </a:lnTo>
                    <a:lnTo>
                      <a:pt x="110" y="137"/>
                    </a:lnTo>
                    <a:lnTo>
                      <a:pt x="110" y="138"/>
                    </a:lnTo>
                    <a:lnTo>
                      <a:pt x="109" y="138"/>
                    </a:lnTo>
                    <a:lnTo>
                      <a:pt x="109" y="139"/>
                    </a:lnTo>
                    <a:lnTo>
                      <a:pt x="109" y="139"/>
                    </a:lnTo>
                    <a:lnTo>
                      <a:pt x="108" y="137"/>
                    </a:lnTo>
                    <a:lnTo>
                      <a:pt x="107" y="135"/>
                    </a:lnTo>
                    <a:lnTo>
                      <a:pt x="106" y="135"/>
                    </a:lnTo>
                    <a:lnTo>
                      <a:pt x="106" y="134"/>
                    </a:lnTo>
                    <a:lnTo>
                      <a:pt x="104" y="131"/>
                    </a:lnTo>
                    <a:lnTo>
                      <a:pt x="103" y="131"/>
                    </a:lnTo>
                    <a:lnTo>
                      <a:pt x="102" y="129"/>
                    </a:lnTo>
                    <a:lnTo>
                      <a:pt x="101" y="128"/>
                    </a:lnTo>
                    <a:lnTo>
                      <a:pt x="99" y="127"/>
                    </a:lnTo>
                    <a:lnTo>
                      <a:pt x="98" y="126"/>
                    </a:lnTo>
                    <a:lnTo>
                      <a:pt x="96" y="126"/>
                    </a:lnTo>
                    <a:lnTo>
                      <a:pt x="96" y="124"/>
                    </a:lnTo>
                    <a:lnTo>
                      <a:pt x="95" y="123"/>
                    </a:lnTo>
                    <a:lnTo>
                      <a:pt x="94" y="122"/>
                    </a:lnTo>
                    <a:lnTo>
                      <a:pt x="93" y="121"/>
                    </a:lnTo>
                    <a:lnTo>
                      <a:pt x="92" y="121"/>
                    </a:lnTo>
                    <a:lnTo>
                      <a:pt x="91" y="121"/>
                    </a:lnTo>
                    <a:lnTo>
                      <a:pt x="90" y="121"/>
                    </a:lnTo>
                    <a:lnTo>
                      <a:pt x="89" y="122"/>
                    </a:lnTo>
                    <a:lnTo>
                      <a:pt x="86" y="121"/>
                    </a:lnTo>
                    <a:lnTo>
                      <a:pt x="86" y="120"/>
                    </a:lnTo>
                    <a:lnTo>
                      <a:pt x="86" y="121"/>
                    </a:lnTo>
                    <a:lnTo>
                      <a:pt x="85" y="121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9"/>
                    </a:lnTo>
                    <a:lnTo>
                      <a:pt x="83" y="118"/>
                    </a:lnTo>
                    <a:lnTo>
                      <a:pt x="82" y="115"/>
                    </a:lnTo>
                    <a:lnTo>
                      <a:pt x="82" y="114"/>
                    </a:lnTo>
                    <a:lnTo>
                      <a:pt x="81" y="114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79" y="113"/>
                    </a:lnTo>
                    <a:lnTo>
                      <a:pt x="79" y="112"/>
                    </a:lnTo>
                    <a:lnTo>
                      <a:pt x="78" y="112"/>
                    </a:lnTo>
                    <a:lnTo>
                      <a:pt x="78" y="112"/>
                    </a:lnTo>
                    <a:lnTo>
                      <a:pt x="77" y="112"/>
                    </a:lnTo>
                    <a:lnTo>
                      <a:pt x="77" y="111"/>
                    </a:lnTo>
                    <a:lnTo>
                      <a:pt x="77" y="110"/>
                    </a:lnTo>
                    <a:lnTo>
                      <a:pt x="76" y="109"/>
                    </a:lnTo>
                    <a:lnTo>
                      <a:pt x="75" y="109"/>
                    </a:lnTo>
                    <a:lnTo>
                      <a:pt x="74" y="107"/>
                    </a:lnTo>
                    <a:lnTo>
                      <a:pt x="74" y="106"/>
                    </a:lnTo>
                    <a:lnTo>
                      <a:pt x="73" y="105"/>
                    </a:lnTo>
                    <a:lnTo>
                      <a:pt x="72" y="104"/>
                    </a:lnTo>
                    <a:lnTo>
                      <a:pt x="70" y="103"/>
                    </a:lnTo>
                    <a:lnTo>
                      <a:pt x="70" y="102"/>
                    </a:lnTo>
                    <a:lnTo>
                      <a:pt x="69" y="102"/>
                    </a:lnTo>
                    <a:lnTo>
                      <a:pt x="69" y="101"/>
                    </a:lnTo>
                    <a:lnTo>
                      <a:pt x="69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8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5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3" y="97"/>
                    </a:lnTo>
                    <a:lnTo>
                      <a:pt x="61" y="96"/>
                    </a:lnTo>
                    <a:lnTo>
                      <a:pt x="61" y="95"/>
                    </a:lnTo>
                    <a:lnTo>
                      <a:pt x="60" y="95"/>
                    </a:lnTo>
                    <a:lnTo>
                      <a:pt x="60" y="94"/>
                    </a:lnTo>
                    <a:lnTo>
                      <a:pt x="59" y="94"/>
                    </a:lnTo>
                    <a:lnTo>
                      <a:pt x="59" y="93"/>
                    </a:lnTo>
                    <a:lnTo>
                      <a:pt x="58" y="93"/>
                    </a:lnTo>
                    <a:lnTo>
                      <a:pt x="55" y="90"/>
                    </a:lnTo>
                    <a:lnTo>
                      <a:pt x="53" y="89"/>
                    </a:lnTo>
                    <a:lnTo>
                      <a:pt x="52" y="89"/>
                    </a:lnTo>
                    <a:lnTo>
                      <a:pt x="52" y="88"/>
                    </a:lnTo>
                    <a:lnTo>
                      <a:pt x="51" y="88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9" y="85"/>
                    </a:lnTo>
                    <a:lnTo>
                      <a:pt x="49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4" y="85"/>
                    </a:lnTo>
                    <a:lnTo>
                      <a:pt x="44" y="84"/>
                    </a:lnTo>
                    <a:lnTo>
                      <a:pt x="44" y="82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7" y="82"/>
                    </a:lnTo>
                    <a:lnTo>
                      <a:pt x="47" y="81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49" y="79"/>
                    </a:lnTo>
                    <a:lnTo>
                      <a:pt x="48" y="79"/>
                    </a:lnTo>
                    <a:lnTo>
                      <a:pt x="49" y="79"/>
                    </a:lnTo>
                    <a:lnTo>
                      <a:pt x="48" y="78"/>
                    </a:lnTo>
                    <a:lnTo>
                      <a:pt x="48" y="76"/>
                    </a:lnTo>
                    <a:lnTo>
                      <a:pt x="49" y="76"/>
                    </a:lnTo>
                    <a:lnTo>
                      <a:pt x="49" y="75"/>
                    </a:lnTo>
                    <a:lnTo>
                      <a:pt x="51" y="75"/>
                    </a:lnTo>
                    <a:lnTo>
                      <a:pt x="52" y="73"/>
                    </a:lnTo>
                    <a:lnTo>
                      <a:pt x="51" y="73"/>
                    </a:lnTo>
                    <a:lnTo>
                      <a:pt x="50" y="73"/>
                    </a:lnTo>
                    <a:lnTo>
                      <a:pt x="49" y="73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6"/>
                    </a:lnTo>
                    <a:lnTo>
                      <a:pt x="48" y="77"/>
                    </a:lnTo>
                    <a:lnTo>
                      <a:pt x="48" y="78"/>
                    </a:lnTo>
                    <a:lnTo>
                      <a:pt x="48" y="79"/>
                    </a:lnTo>
                    <a:lnTo>
                      <a:pt x="48" y="80"/>
                    </a:lnTo>
                    <a:lnTo>
                      <a:pt x="47" y="80"/>
                    </a:lnTo>
                    <a:lnTo>
                      <a:pt x="47" y="81"/>
                    </a:lnTo>
                    <a:lnTo>
                      <a:pt x="44" y="81"/>
                    </a:lnTo>
                    <a:lnTo>
                      <a:pt x="44" y="82"/>
                    </a:lnTo>
                    <a:lnTo>
                      <a:pt x="43" y="84"/>
                    </a:lnTo>
                    <a:lnTo>
                      <a:pt x="42" y="82"/>
                    </a:lnTo>
                    <a:lnTo>
                      <a:pt x="41" y="81"/>
                    </a:lnTo>
                    <a:lnTo>
                      <a:pt x="40" y="81"/>
                    </a:lnTo>
                    <a:lnTo>
                      <a:pt x="41" y="81"/>
                    </a:lnTo>
                    <a:lnTo>
                      <a:pt x="41" y="82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4" y="85"/>
                    </a:lnTo>
                    <a:lnTo>
                      <a:pt x="46" y="85"/>
                    </a:lnTo>
                    <a:lnTo>
                      <a:pt x="47" y="85"/>
                    </a:lnTo>
                    <a:lnTo>
                      <a:pt x="47" y="86"/>
                    </a:lnTo>
                    <a:lnTo>
                      <a:pt x="49" y="86"/>
                    </a:lnTo>
                    <a:lnTo>
                      <a:pt x="49" y="87"/>
                    </a:lnTo>
                    <a:lnTo>
                      <a:pt x="48" y="87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41" y="85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39" y="82"/>
                    </a:lnTo>
                    <a:lnTo>
                      <a:pt x="38" y="82"/>
                    </a:lnTo>
                    <a:lnTo>
                      <a:pt x="38" y="81"/>
                    </a:lnTo>
                    <a:lnTo>
                      <a:pt x="35" y="80"/>
                    </a:lnTo>
                    <a:lnTo>
                      <a:pt x="34" y="79"/>
                    </a:lnTo>
                    <a:lnTo>
                      <a:pt x="32" y="78"/>
                    </a:lnTo>
                    <a:lnTo>
                      <a:pt x="31" y="77"/>
                    </a:lnTo>
                    <a:lnTo>
                      <a:pt x="27" y="75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2" y="70"/>
                    </a:lnTo>
                    <a:lnTo>
                      <a:pt x="21" y="69"/>
                    </a:lnTo>
                    <a:lnTo>
                      <a:pt x="18" y="67"/>
                    </a:lnTo>
                    <a:lnTo>
                      <a:pt x="17" y="65"/>
                    </a:lnTo>
                    <a:lnTo>
                      <a:pt x="15" y="61"/>
                    </a:lnTo>
                    <a:lnTo>
                      <a:pt x="13" y="59"/>
                    </a:lnTo>
                    <a:lnTo>
                      <a:pt x="12" y="58"/>
                    </a:lnTo>
                    <a:lnTo>
                      <a:pt x="9" y="56"/>
                    </a:lnTo>
                    <a:lnTo>
                      <a:pt x="8" y="55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7" y="53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2" y="56"/>
                    </a:lnTo>
                    <a:lnTo>
                      <a:pt x="12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2" y="56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8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10" y="53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9" y="51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5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3" y="48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6" y="39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8" y="35"/>
                    </a:lnTo>
                    <a:lnTo>
                      <a:pt x="8" y="34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30" y="10"/>
                    </a:lnTo>
                    <a:lnTo>
                      <a:pt x="30" y="9"/>
                    </a:lnTo>
                    <a:lnTo>
                      <a:pt x="30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3" name="Freeform 79"/>
              <p:cNvSpPr>
                <a:spLocks/>
              </p:cNvSpPr>
              <p:nvPr/>
            </p:nvSpPr>
            <p:spPr bwMode="auto">
              <a:xfrm>
                <a:off x="2770187" y="1787525"/>
                <a:ext cx="328613" cy="368300"/>
              </a:xfrm>
              <a:custGeom>
                <a:avLst/>
                <a:gdLst>
                  <a:gd name="T0" fmla="*/ 144 w 207"/>
                  <a:gd name="T1" fmla="*/ 22 h 232"/>
                  <a:gd name="T2" fmla="*/ 137 w 207"/>
                  <a:gd name="T3" fmla="*/ 45 h 232"/>
                  <a:gd name="T4" fmla="*/ 137 w 207"/>
                  <a:gd name="T5" fmla="*/ 70 h 232"/>
                  <a:gd name="T6" fmla="*/ 143 w 207"/>
                  <a:gd name="T7" fmla="*/ 80 h 232"/>
                  <a:gd name="T8" fmla="*/ 159 w 207"/>
                  <a:gd name="T9" fmla="*/ 96 h 232"/>
                  <a:gd name="T10" fmla="*/ 167 w 207"/>
                  <a:gd name="T11" fmla="*/ 107 h 232"/>
                  <a:gd name="T12" fmla="*/ 180 w 207"/>
                  <a:gd name="T13" fmla="*/ 120 h 232"/>
                  <a:gd name="T14" fmla="*/ 187 w 207"/>
                  <a:gd name="T15" fmla="*/ 130 h 232"/>
                  <a:gd name="T16" fmla="*/ 198 w 207"/>
                  <a:gd name="T17" fmla="*/ 143 h 232"/>
                  <a:gd name="T18" fmla="*/ 207 w 207"/>
                  <a:gd name="T19" fmla="*/ 154 h 232"/>
                  <a:gd name="T20" fmla="*/ 190 w 207"/>
                  <a:gd name="T21" fmla="*/ 170 h 232"/>
                  <a:gd name="T22" fmla="*/ 175 w 207"/>
                  <a:gd name="T23" fmla="*/ 170 h 232"/>
                  <a:gd name="T24" fmla="*/ 159 w 207"/>
                  <a:gd name="T25" fmla="*/ 178 h 232"/>
                  <a:gd name="T26" fmla="*/ 153 w 207"/>
                  <a:gd name="T27" fmla="*/ 187 h 232"/>
                  <a:gd name="T28" fmla="*/ 152 w 207"/>
                  <a:gd name="T29" fmla="*/ 195 h 232"/>
                  <a:gd name="T30" fmla="*/ 147 w 207"/>
                  <a:gd name="T31" fmla="*/ 204 h 232"/>
                  <a:gd name="T32" fmla="*/ 145 w 207"/>
                  <a:gd name="T33" fmla="*/ 211 h 232"/>
                  <a:gd name="T34" fmla="*/ 142 w 207"/>
                  <a:gd name="T35" fmla="*/ 216 h 232"/>
                  <a:gd name="T36" fmla="*/ 134 w 207"/>
                  <a:gd name="T37" fmla="*/ 221 h 232"/>
                  <a:gd name="T38" fmla="*/ 126 w 207"/>
                  <a:gd name="T39" fmla="*/ 222 h 232"/>
                  <a:gd name="T40" fmla="*/ 121 w 207"/>
                  <a:gd name="T41" fmla="*/ 225 h 232"/>
                  <a:gd name="T42" fmla="*/ 113 w 207"/>
                  <a:gd name="T43" fmla="*/ 226 h 232"/>
                  <a:gd name="T44" fmla="*/ 104 w 207"/>
                  <a:gd name="T45" fmla="*/ 229 h 232"/>
                  <a:gd name="T46" fmla="*/ 98 w 207"/>
                  <a:gd name="T47" fmla="*/ 229 h 232"/>
                  <a:gd name="T48" fmla="*/ 94 w 207"/>
                  <a:gd name="T49" fmla="*/ 232 h 232"/>
                  <a:gd name="T50" fmla="*/ 62 w 207"/>
                  <a:gd name="T51" fmla="*/ 230 h 232"/>
                  <a:gd name="T52" fmla="*/ 34 w 207"/>
                  <a:gd name="T53" fmla="*/ 223 h 232"/>
                  <a:gd name="T54" fmla="*/ 35 w 207"/>
                  <a:gd name="T55" fmla="*/ 216 h 232"/>
                  <a:gd name="T56" fmla="*/ 38 w 207"/>
                  <a:gd name="T57" fmla="*/ 208 h 232"/>
                  <a:gd name="T58" fmla="*/ 40 w 207"/>
                  <a:gd name="T59" fmla="*/ 198 h 232"/>
                  <a:gd name="T60" fmla="*/ 41 w 207"/>
                  <a:gd name="T61" fmla="*/ 190 h 232"/>
                  <a:gd name="T62" fmla="*/ 42 w 207"/>
                  <a:gd name="T63" fmla="*/ 181 h 232"/>
                  <a:gd name="T64" fmla="*/ 40 w 207"/>
                  <a:gd name="T65" fmla="*/ 175 h 232"/>
                  <a:gd name="T66" fmla="*/ 45 w 207"/>
                  <a:gd name="T67" fmla="*/ 166 h 232"/>
                  <a:gd name="T68" fmla="*/ 17 w 207"/>
                  <a:gd name="T69" fmla="*/ 169 h 232"/>
                  <a:gd name="T70" fmla="*/ 16 w 207"/>
                  <a:gd name="T71" fmla="*/ 161 h 232"/>
                  <a:gd name="T72" fmla="*/ 16 w 207"/>
                  <a:gd name="T73" fmla="*/ 152 h 232"/>
                  <a:gd name="T74" fmla="*/ 17 w 207"/>
                  <a:gd name="T75" fmla="*/ 144 h 232"/>
                  <a:gd name="T76" fmla="*/ 21 w 207"/>
                  <a:gd name="T77" fmla="*/ 136 h 232"/>
                  <a:gd name="T78" fmla="*/ 15 w 207"/>
                  <a:gd name="T79" fmla="*/ 132 h 232"/>
                  <a:gd name="T80" fmla="*/ 22 w 207"/>
                  <a:gd name="T81" fmla="*/ 129 h 232"/>
                  <a:gd name="T82" fmla="*/ 25 w 207"/>
                  <a:gd name="T83" fmla="*/ 120 h 232"/>
                  <a:gd name="T84" fmla="*/ 24 w 207"/>
                  <a:gd name="T85" fmla="*/ 114 h 232"/>
                  <a:gd name="T86" fmla="*/ 22 w 207"/>
                  <a:gd name="T87" fmla="*/ 113 h 232"/>
                  <a:gd name="T88" fmla="*/ 17 w 207"/>
                  <a:gd name="T89" fmla="*/ 112 h 232"/>
                  <a:gd name="T90" fmla="*/ 10 w 207"/>
                  <a:gd name="T91" fmla="*/ 105 h 232"/>
                  <a:gd name="T92" fmla="*/ 9 w 207"/>
                  <a:gd name="T93" fmla="*/ 97 h 232"/>
                  <a:gd name="T94" fmla="*/ 4 w 207"/>
                  <a:gd name="T95" fmla="*/ 95 h 232"/>
                  <a:gd name="T96" fmla="*/ 2 w 207"/>
                  <a:gd name="T97" fmla="*/ 89 h 232"/>
                  <a:gd name="T98" fmla="*/ 2 w 207"/>
                  <a:gd name="T99" fmla="*/ 81 h 232"/>
                  <a:gd name="T100" fmla="*/ 8 w 207"/>
                  <a:gd name="T101" fmla="*/ 73 h 232"/>
                  <a:gd name="T102" fmla="*/ 24 w 207"/>
                  <a:gd name="T103" fmla="*/ 73 h 232"/>
                  <a:gd name="T104" fmla="*/ 56 w 207"/>
                  <a:gd name="T105" fmla="*/ 72 h 232"/>
                  <a:gd name="T106" fmla="*/ 67 w 207"/>
                  <a:gd name="T107" fmla="*/ 67 h 232"/>
                  <a:gd name="T108" fmla="*/ 70 w 207"/>
                  <a:gd name="T109" fmla="*/ 53 h 232"/>
                  <a:gd name="T110" fmla="*/ 75 w 207"/>
                  <a:gd name="T111" fmla="*/ 48 h 232"/>
                  <a:gd name="T112" fmla="*/ 89 w 207"/>
                  <a:gd name="T113" fmla="*/ 46 h 232"/>
                  <a:gd name="T114" fmla="*/ 94 w 207"/>
                  <a:gd name="T115" fmla="*/ 28 h 232"/>
                  <a:gd name="T116" fmla="*/ 101 w 207"/>
                  <a:gd name="T117" fmla="*/ 14 h 232"/>
                  <a:gd name="T118" fmla="*/ 120 w 207"/>
                  <a:gd name="T11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7" h="232">
                    <a:moveTo>
                      <a:pt x="138" y="0"/>
                    </a:moveTo>
                    <a:lnTo>
                      <a:pt x="138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7" y="22"/>
                    </a:lnTo>
                    <a:lnTo>
                      <a:pt x="144" y="22"/>
                    </a:lnTo>
                    <a:lnTo>
                      <a:pt x="144" y="27"/>
                    </a:lnTo>
                    <a:lnTo>
                      <a:pt x="139" y="27"/>
                    </a:lnTo>
                    <a:lnTo>
                      <a:pt x="139" y="33"/>
                    </a:lnTo>
                    <a:lnTo>
                      <a:pt x="137" y="33"/>
                    </a:lnTo>
                    <a:lnTo>
                      <a:pt x="137" y="37"/>
                    </a:lnTo>
                    <a:lnTo>
                      <a:pt x="135" y="37"/>
                    </a:lnTo>
                    <a:lnTo>
                      <a:pt x="135" y="42"/>
                    </a:lnTo>
                    <a:lnTo>
                      <a:pt x="135" y="45"/>
                    </a:lnTo>
                    <a:lnTo>
                      <a:pt x="137" y="45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60"/>
                    </a:lnTo>
                    <a:lnTo>
                      <a:pt x="137" y="60"/>
                    </a:lnTo>
                    <a:lnTo>
                      <a:pt x="137" y="64"/>
                    </a:lnTo>
                    <a:lnTo>
                      <a:pt x="133" y="64"/>
                    </a:lnTo>
                    <a:lnTo>
                      <a:pt x="133" y="69"/>
                    </a:lnTo>
                    <a:lnTo>
                      <a:pt x="137" y="69"/>
                    </a:lnTo>
                    <a:lnTo>
                      <a:pt x="137" y="70"/>
                    </a:lnTo>
                    <a:lnTo>
                      <a:pt x="137" y="71"/>
                    </a:lnTo>
                    <a:lnTo>
                      <a:pt x="137" y="77"/>
                    </a:lnTo>
                    <a:lnTo>
                      <a:pt x="138" y="77"/>
                    </a:lnTo>
                    <a:lnTo>
                      <a:pt x="139" y="77"/>
                    </a:lnTo>
                    <a:lnTo>
                      <a:pt x="139" y="79"/>
                    </a:lnTo>
                    <a:lnTo>
                      <a:pt x="141" y="79"/>
                    </a:lnTo>
                    <a:lnTo>
                      <a:pt x="142" y="79"/>
                    </a:lnTo>
                    <a:lnTo>
                      <a:pt x="143" y="79"/>
                    </a:lnTo>
                    <a:lnTo>
                      <a:pt x="143" y="80"/>
                    </a:lnTo>
                    <a:lnTo>
                      <a:pt x="149" y="80"/>
                    </a:lnTo>
                    <a:lnTo>
                      <a:pt x="149" y="84"/>
                    </a:lnTo>
                    <a:lnTo>
                      <a:pt x="151" y="84"/>
                    </a:lnTo>
                    <a:lnTo>
                      <a:pt x="151" y="88"/>
                    </a:lnTo>
                    <a:lnTo>
                      <a:pt x="154" y="88"/>
                    </a:lnTo>
                    <a:lnTo>
                      <a:pt x="154" y="93"/>
                    </a:lnTo>
                    <a:lnTo>
                      <a:pt x="156" y="93"/>
                    </a:lnTo>
                    <a:lnTo>
                      <a:pt x="156" y="96"/>
                    </a:lnTo>
                    <a:lnTo>
                      <a:pt x="159" y="96"/>
                    </a:lnTo>
                    <a:lnTo>
                      <a:pt x="159" y="98"/>
                    </a:lnTo>
                    <a:lnTo>
                      <a:pt x="161" y="98"/>
                    </a:lnTo>
                    <a:lnTo>
                      <a:pt x="161" y="99"/>
                    </a:lnTo>
                    <a:lnTo>
                      <a:pt x="162" y="99"/>
                    </a:lnTo>
                    <a:lnTo>
                      <a:pt x="162" y="101"/>
                    </a:lnTo>
                    <a:lnTo>
                      <a:pt x="163" y="101"/>
                    </a:lnTo>
                    <a:lnTo>
                      <a:pt x="163" y="104"/>
                    </a:lnTo>
                    <a:lnTo>
                      <a:pt x="167" y="104"/>
                    </a:lnTo>
                    <a:lnTo>
                      <a:pt x="167" y="107"/>
                    </a:lnTo>
                    <a:lnTo>
                      <a:pt x="169" y="107"/>
                    </a:lnTo>
                    <a:lnTo>
                      <a:pt x="170" y="107"/>
                    </a:lnTo>
                    <a:lnTo>
                      <a:pt x="171" y="112"/>
                    </a:lnTo>
                    <a:lnTo>
                      <a:pt x="176" y="112"/>
                    </a:lnTo>
                    <a:lnTo>
                      <a:pt x="176" y="115"/>
                    </a:lnTo>
                    <a:lnTo>
                      <a:pt x="178" y="115"/>
                    </a:lnTo>
                    <a:lnTo>
                      <a:pt x="179" y="115"/>
                    </a:lnTo>
                    <a:lnTo>
                      <a:pt x="179" y="120"/>
                    </a:lnTo>
                    <a:lnTo>
                      <a:pt x="180" y="120"/>
                    </a:lnTo>
                    <a:lnTo>
                      <a:pt x="180" y="122"/>
                    </a:lnTo>
                    <a:lnTo>
                      <a:pt x="181" y="122"/>
                    </a:lnTo>
                    <a:lnTo>
                      <a:pt x="182" y="122"/>
                    </a:lnTo>
                    <a:lnTo>
                      <a:pt x="182" y="124"/>
                    </a:lnTo>
                    <a:lnTo>
                      <a:pt x="185" y="124"/>
                    </a:lnTo>
                    <a:lnTo>
                      <a:pt x="185" y="126"/>
                    </a:lnTo>
                    <a:lnTo>
                      <a:pt x="187" y="126"/>
                    </a:lnTo>
                    <a:lnTo>
                      <a:pt x="187" y="127"/>
                    </a:lnTo>
                    <a:lnTo>
                      <a:pt x="187" y="130"/>
                    </a:lnTo>
                    <a:lnTo>
                      <a:pt x="187" y="131"/>
                    </a:lnTo>
                    <a:lnTo>
                      <a:pt x="189" y="131"/>
                    </a:lnTo>
                    <a:lnTo>
                      <a:pt x="189" y="132"/>
                    </a:lnTo>
                    <a:lnTo>
                      <a:pt x="190" y="132"/>
                    </a:lnTo>
                    <a:lnTo>
                      <a:pt x="190" y="135"/>
                    </a:lnTo>
                    <a:lnTo>
                      <a:pt x="194" y="135"/>
                    </a:lnTo>
                    <a:lnTo>
                      <a:pt x="194" y="141"/>
                    </a:lnTo>
                    <a:lnTo>
                      <a:pt x="195" y="141"/>
                    </a:lnTo>
                    <a:lnTo>
                      <a:pt x="198" y="143"/>
                    </a:lnTo>
                    <a:lnTo>
                      <a:pt x="198" y="144"/>
                    </a:lnTo>
                    <a:lnTo>
                      <a:pt x="203" y="144"/>
                    </a:lnTo>
                    <a:lnTo>
                      <a:pt x="203" y="145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9"/>
                    </a:lnTo>
                    <a:lnTo>
                      <a:pt x="206" y="149"/>
                    </a:lnTo>
                    <a:lnTo>
                      <a:pt x="207" y="150"/>
                    </a:lnTo>
                    <a:lnTo>
                      <a:pt x="207" y="154"/>
                    </a:lnTo>
                    <a:lnTo>
                      <a:pt x="201" y="154"/>
                    </a:lnTo>
                    <a:lnTo>
                      <a:pt x="201" y="158"/>
                    </a:lnTo>
                    <a:lnTo>
                      <a:pt x="199" y="158"/>
                    </a:lnTo>
                    <a:lnTo>
                      <a:pt x="198" y="161"/>
                    </a:lnTo>
                    <a:lnTo>
                      <a:pt x="194" y="160"/>
                    </a:lnTo>
                    <a:lnTo>
                      <a:pt x="194" y="162"/>
                    </a:lnTo>
                    <a:lnTo>
                      <a:pt x="192" y="162"/>
                    </a:lnTo>
                    <a:lnTo>
                      <a:pt x="192" y="170"/>
                    </a:lnTo>
                    <a:lnTo>
                      <a:pt x="190" y="170"/>
                    </a:lnTo>
                    <a:lnTo>
                      <a:pt x="189" y="170"/>
                    </a:lnTo>
                    <a:lnTo>
                      <a:pt x="189" y="171"/>
                    </a:lnTo>
                    <a:lnTo>
                      <a:pt x="188" y="171"/>
                    </a:lnTo>
                    <a:lnTo>
                      <a:pt x="184" y="172"/>
                    </a:lnTo>
                    <a:lnTo>
                      <a:pt x="184" y="170"/>
                    </a:lnTo>
                    <a:lnTo>
                      <a:pt x="182" y="170"/>
                    </a:lnTo>
                    <a:lnTo>
                      <a:pt x="181" y="170"/>
                    </a:lnTo>
                    <a:lnTo>
                      <a:pt x="180" y="170"/>
                    </a:lnTo>
                    <a:lnTo>
                      <a:pt x="175" y="170"/>
                    </a:lnTo>
                    <a:lnTo>
                      <a:pt x="172" y="170"/>
                    </a:lnTo>
                    <a:lnTo>
                      <a:pt x="172" y="173"/>
                    </a:lnTo>
                    <a:lnTo>
                      <a:pt x="169" y="173"/>
                    </a:lnTo>
                    <a:lnTo>
                      <a:pt x="167" y="173"/>
                    </a:lnTo>
                    <a:lnTo>
                      <a:pt x="165" y="173"/>
                    </a:lnTo>
                    <a:lnTo>
                      <a:pt x="165" y="172"/>
                    </a:lnTo>
                    <a:lnTo>
                      <a:pt x="159" y="172"/>
                    </a:lnTo>
                    <a:lnTo>
                      <a:pt x="159" y="173"/>
                    </a:lnTo>
                    <a:lnTo>
                      <a:pt x="159" y="178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6" y="180"/>
                    </a:lnTo>
                    <a:lnTo>
                      <a:pt x="156" y="183"/>
                    </a:lnTo>
                    <a:lnTo>
                      <a:pt x="155" y="183"/>
                    </a:lnTo>
                    <a:lnTo>
                      <a:pt x="155" y="186"/>
                    </a:lnTo>
                    <a:lnTo>
                      <a:pt x="154" y="186"/>
                    </a:lnTo>
                    <a:lnTo>
                      <a:pt x="154" y="187"/>
                    </a:lnTo>
                    <a:lnTo>
                      <a:pt x="153" y="187"/>
                    </a:lnTo>
                    <a:lnTo>
                      <a:pt x="153" y="189"/>
                    </a:lnTo>
                    <a:lnTo>
                      <a:pt x="152" y="189"/>
                    </a:lnTo>
                    <a:lnTo>
                      <a:pt x="152" y="189"/>
                    </a:lnTo>
                    <a:lnTo>
                      <a:pt x="151" y="189"/>
                    </a:lnTo>
                    <a:lnTo>
                      <a:pt x="151" y="190"/>
                    </a:lnTo>
                    <a:lnTo>
                      <a:pt x="151" y="191"/>
                    </a:lnTo>
                    <a:lnTo>
                      <a:pt x="151" y="192"/>
                    </a:lnTo>
                    <a:lnTo>
                      <a:pt x="152" y="194"/>
                    </a:lnTo>
                    <a:lnTo>
                      <a:pt x="152" y="195"/>
                    </a:lnTo>
                    <a:lnTo>
                      <a:pt x="152" y="196"/>
                    </a:lnTo>
                    <a:lnTo>
                      <a:pt x="153" y="196"/>
                    </a:lnTo>
                    <a:lnTo>
                      <a:pt x="153" y="197"/>
                    </a:lnTo>
                    <a:lnTo>
                      <a:pt x="152" y="198"/>
                    </a:lnTo>
                    <a:lnTo>
                      <a:pt x="150" y="199"/>
                    </a:lnTo>
                    <a:lnTo>
                      <a:pt x="150" y="200"/>
                    </a:lnTo>
                    <a:lnTo>
                      <a:pt x="149" y="202"/>
                    </a:lnTo>
                    <a:lnTo>
                      <a:pt x="147" y="203"/>
                    </a:lnTo>
                    <a:lnTo>
                      <a:pt x="147" y="204"/>
                    </a:lnTo>
                    <a:lnTo>
                      <a:pt x="149" y="204"/>
                    </a:lnTo>
                    <a:lnTo>
                      <a:pt x="149" y="205"/>
                    </a:lnTo>
                    <a:lnTo>
                      <a:pt x="147" y="205"/>
                    </a:lnTo>
                    <a:lnTo>
                      <a:pt x="147" y="206"/>
                    </a:lnTo>
                    <a:lnTo>
                      <a:pt x="147" y="207"/>
                    </a:lnTo>
                    <a:lnTo>
                      <a:pt x="147" y="208"/>
                    </a:lnTo>
                    <a:lnTo>
                      <a:pt x="146" y="209"/>
                    </a:lnTo>
                    <a:lnTo>
                      <a:pt x="146" y="211"/>
                    </a:lnTo>
                    <a:lnTo>
                      <a:pt x="145" y="211"/>
                    </a:lnTo>
                    <a:lnTo>
                      <a:pt x="145" y="212"/>
                    </a:lnTo>
                    <a:lnTo>
                      <a:pt x="145" y="213"/>
                    </a:lnTo>
                    <a:lnTo>
                      <a:pt x="145" y="214"/>
                    </a:lnTo>
                    <a:lnTo>
                      <a:pt x="144" y="214"/>
                    </a:lnTo>
                    <a:lnTo>
                      <a:pt x="144" y="215"/>
                    </a:lnTo>
                    <a:lnTo>
                      <a:pt x="143" y="214"/>
                    </a:lnTo>
                    <a:lnTo>
                      <a:pt x="143" y="215"/>
                    </a:lnTo>
                    <a:lnTo>
                      <a:pt x="142" y="216"/>
                    </a:lnTo>
                    <a:lnTo>
                      <a:pt x="142" y="216"/>
                    </a:lnTo>
                    <a:lnTo>
                      <a:pt x="141" y="216"/>
                    </a:lnTo>
                    <a:lnTo>
                      <a:pt x="139" y="217"/>
                    </a:lnTo>
                    <a:lnTo>
                      <a:pt x="138" y="219"/>
                    </a:lnTo>
                    <a:lnTo>
                      <a:pt x="138" y="220"/>
                    </a:lnTo>
                    <a:lnTo>
                      <a:pt x="137" y="220"/>
                    </a:lnTo>
                    <a:lnTo>
                      <a:pt x="136" y="220"/>
                    </a:lnTo>
                    <a:lnTo>
                      <a:pt x="135" y="220"/>
                    </a:lnTo>
                    <a:lnTo>
                      <a:pt x="135" y="221"/>
                    </a:lnTo>
                    <a:lnTo>
                      <a:pt x="134" y="221"/>
                    </a:lnTo>
                    <a:lnTo>
                      <a:pt x="133" y="221"/>
                    </a:lnTo>
                    <a:lnTo>
                      <a:pt x="132" y="221"/>
                    </a:lnTo>
                    <a:lnTo>
                      <a:pt x="130" y="222"/>
                    </a:lnTo>
                    <a:lnTo>
                      <a:pt x="129" y="223"/>
                    </a:lnTo>
                    <a:lnTo>
                      <a:pt x="129" y="222"/>
                    </a:lnTo>
                    <a:lnTo>
                      <a:pt x="128" y="222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6" y="222"/>
                    </a:lnTo>
                    <a:lnTo>
                      <a:pt x="125" y="222"/>
                    </a:lnTo>
                    <a:lnTo>
                      <a:pt x="124" y="222"/>
                    </a:lnTo>
                    <a:lnTo>
                      <a:pt x="124" y="223"/>
                    </a:lnTo>
                    <a:lnTo>
                      <a:pt x="122" y="223"/>
                    </a:lnTo>
                    <a:lnTo>
                      <a:pt x="122" y="224"/>
                    </a:lnTo>
                    <a:lnTo>
                      <a:pt x="122" y="225"/>
                    </a:lnTo>
                    <a:lnTo>
                      <a:pt x="122" y="226"/>
                    </a:lnTo>
                    <a:lnTo>
                      <a:pt x="121" y="226"/>
                    </a:lnTo>
                    <a:lnTo>
                      <a:pt x="121" y="225"/>
                    </a:lnTo>
                    <a:lnTo>
                      <a:pt x="120" y="225"/>
                    </a:lnTo>
                    <a:lnTo>
                      <a:pt x="119" y="226"/>
                    </a:lnTo>
                    <a:lnTo>
                      <a:pt x="118" y="226"/>
                    </a:lnTo>
                    <a:lnTo>
                      <a:pt x="117" y="226"/>
                    </a:lnTo>
                    <a:lnTo>
                      <a:pt x="116" y="226"/>
                    </a:lnTo>
                    <a:lnTo>
                      <a:pt x="115" y="226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6"/>
                    </a:lnTo>
                    <a:lnTo>
                      <a:pt x="112" y="226"/>
                    </a:lnTo>
                    <a:lnTo>
                      <a:pt x="111" y="226"/>
                    </a:lnTo>
                    <a:lnTo>
                      <a:pt x="110" y="228"/>
                    </a:lnTo>
                    <a:lnTo>
                      <a:pt x="109" y="228"/>
                    </a:lnTo>
                    <a:lnTo>
                      <a:pt x="108" y="229"/>
                    </a:lnTo>
                    <a:lnTo>
                      <a:pt x="107" y="229"/>
                    </a:lnTo>
                    <a:lnTo>
                      <a:pt x="105" y="230"/>
                    </a:lnTo>
                    <a:lnTo>
                      <a:pt x="104" y="230"/>
                    </a:lnTo>
                    <a:lnTo>
                      <a:pt x="104" y="229"/>
                    </a:lnTo>
                    <a:lnTo>
                      <a:pt x="103" y="229"/>
                    </a:lnTo>
                    <a:lnTo>
                      <a:pt x="102" y="228"/>
                    </a:lnTo>
                    <a:lnTo>
                      <a:pt x="101" y="229"/>
                    </a:lnTo>
                    <a:lnTo>
                      <a:pt x="101" y="228"/>
                    </a:lnTo>
                    <a:lnTo>
                      <a:pt x="101" y="228"/>
                    </a:lnTo>
                    <a:lnTo>
                      <a:pt x="101" y="229"/>
                    </a:lnTo>
                    <a:lnTo>
                      <a:pt x="100" y="229"/>
                    </a:lnTo>
                    <a:lnTo>
                      <a:pt x="99" y="229"/>
                    </a:lnTo>
                    <a:lnTo>
                      <a:pt x="98" y="229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6" y="225"/>
                    </a:lnTo>
                    <a:lnTo>
                      <a:pt x="95" y="225"/>
                    </a:lnTo>
                    <a:lnTo>
                      <a:pt x="95" y="226"/>
                    </a:lnTo>
                    <a:lnTo>
                      <a:pt x="94" y="228"/>
                    </a:lnTo>
                    <a:lnTo>
                      <a:pt x="94" y="229"/>
                    </a:lnTo>
                    <a:lnTo>
                      <a:pt x="94" y="231"/>
                    </a:lnTo>
                    <a:lnTo>
                      <a:pt x="94" y="232"/>
                    </a:lnTo>
                    <a:lnTo>
                      <a:pt x="93" y="232"/>
                    </a:lnTo>
                    <a:lnTo>
                      <a:pt x="92" y="232"/>
                    </a:lnTo>
                    <a:lnTo>
                      <a:pt x="92" y="231"/>
                    </a:lnTo>
                    <a:lnTo>
                      <a:pt x="91" y="231"/>
                    </a:lnTo>
                    <a:lnTo>
                      <a:pt x="92" y="229"/>
                    </a:lnTo>
                    <a:lnTo>
                      <a:pt x="83" y="230"/>
                    </a:lnTo>
                    <a:lnTo>
                      <a:pt x="82" y="230"/>
                    </a:lnTo>
                    <a:lnTo>
                      <a:pt x="66" y="230"/>
                    </a:lnTo>
                    <a:lnTo>
                      <a:pt x="62" y="230"/>
                    </a:lnTo>
                    <a:lnTo>
                      <a:pt x="40" y="230"/>
                    </a:lnTo>
                    <a:lnTo>
                      <a:pt x="33" y="230"/>
                    </a:lnTo>
                    <a:lnTo>
                      <a:pt x="33" y="229"/>
                    </a:lnTo>
                    <a:lnTo>
                      <a:pt x="33" y="228"/>
                    </a:lnTo>
                    <a:lnTo>
                      <a:pt x="34" y="228"/>
                    </a:lnTo>
                    <a:lnTo>
                      <a:pt x="34" y="226"/>
                    </a:lnTo>
                    <a:lnTo>
                      <a:pt x="34" y="225"/>
                    </a:lnTo>
                    <a:lnTo>
                      <a:pt x="34" y="224"/>
                    </a:lnTo>
                    <a:lnTo>
                      <a:pt x="34" y="223"/>
                    </a:lnTo>
                    <a:lnTo>
                      <a:pt x="35" y="223"/>
                    </a:lnTo>
                    <a:lnTo>
                      <a:pt x="35" y="222"/>
                    </a:lnTo>
                    <a:lnTo>
                      <a:pt x="35" y="221"/>
                    </a:lnTo>
                    <a:lnTo>
                      <a:pt x="36" y="221"/>
                    </a:lnTo>
                    <a:lnTo>
                      <a:pt x="36" y="220"/>
                    </a:lnTo>
                    <a:lnTo>
                      <a:pt x="35" y="219"/>
                    </a:lnTo>
                    <a:lnTo>
                      <a:pt x="35" y="217"/>
                    </a:lnTo>
                    <a:lnTo>
                      <a:pt x="35" y="216"/>
                    </a:lnTo>
                    <a:lnTo>
                      <a:pt x="35" y="216"/>
                    </a:lnTo>
                    <a:lnTo>
                      <a:pt x="36" y="216"/>
                    </a:lnTo>
                    <a:lnTo>
                      <a:pt x="36" y="215"/>
                    </a:lnTo>
                    <a:lnTo>
                      <a:pt x="36" y="214"/>
                    </a:lnTo>
                    <a:lnTo>
                      <a:pt x="38" y="214"/>
                    </a:lnTo>
                    <a:lnTo>
                      <a:pt x="38" y="212"/>
                    </a:lnTo>
                    <a:lnTo>
                      <a:pt x="39" y="212"/>
                    </a:lnTo>
                    <a:lnTo>
                      <a:pt x="39" y="211"/>
                    </a:lnTo>
                    <a:lnTo>
                      <a:pt x="38" y="209"/>
                    </a:lnTo>
                    <a:lnTo>
                      <a:pt x="38" y="208"/>
                    </a:lnTo>
                    <a:lnTo>
                      <a:pt x="38" y="207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199"/>
                    </a:lnTo>
                    <a:lnTo>
                      <a:pt x="40" y="198"/>
                    </a:lnTo>
                    <a:lnTo>
                      <a:pt x="41" y="196"/>
                    </a:lnTo>
                    <a:lnTo>
                      <a:pt x="41" y="195"/>
                    </a:lnTo>
                    <a:lnTo>
                      <a:pt x="41" y="194"/>
                    </a:lnTo>
                    <a:lnTo>
                      <a:pt x="40" y="194"/>
                    </a:lnTo>
                    <a:lnTo>
                      <a:pt x="41" y="192"/>
                    </a:lnTo>
                    <a:lnTo>
                      <a:pt x="41" y="191"/>
                    </a:lnTo>
                    <a:lnTo>
                      <a:pt x="41" y="190"/>
                    </a:lnTo>
                    <a:lnTo>
                      <a:pt x="42" y="190"/>
                    </a:lnTo>
                    <a:lnTo>
                      <a:pt x="41" y="190"/>
                    </a:lnTo>
                    <a:lnTo>
                      <a:pt x="41" y="189"/>
                    </a:lnTo>
                    <a:lnTo>
                      <a:pt x="41" y="189"/>
                    </a:lnTo>
                    <a:lnTo>
                      <a:pt x="41" y="188"/>
                    </a:lnTo>
                    <a:lnTo>
                      <a:pt x="42" y="187"/>
                    </a:lnTo>
                    <a:lnTo>
                      <a:pt x="42" y="186"/>
                    </a:lnTo>
                    <a:lnTo>
                      <a:pt x="41" y="184"/>
                    </a:lnTo>
                    <a:lnTo>
                      <a:pt x="41" y="183"/>
                    </a:lnTo>
                    <a:lnTo>
                      <a:pt x="41" y="182"/>
                    </a:lnTo>
                    <a:lnTo>
                      <a:pt x="42" y="181"/>
                    </a:lnTo>
                    <a:lnTo>
                      <a:pt x="41" y="181"/>
                    </a:lnTo>
                    <a:lnTo>
                      <a:pt x="41" y="180"/>
                    </a:lnTo>
                    <a:lnTo>
                      <a:pt x="41" y="179"/>
                    </a:lnTo>
                    <a:lnTo>
                      <a:pt x="40" y="179"/>
                    </a:lnTo>
                    <a:lnTo>
                      <a:pt x="40" y="178"/>
                    </a:lnTo>
                    <a:lnTo>
                      <a:pt x="40" y="177"/>
                    </a:lnTo>
                    <a:lnTo>
                      <a:pt x="41" y="177"/>
                    </a:lnTo>
                    <a:lnTo>
                      <a:pt x="41" y="175"/>
                    </a:lnTo>
                    <a:lnTo>
                      <a:pt x="40" y="175"/>
                    </a:lnTo>
                    <a:lnTo>
                      <a:pt x="40" y="174"/>
                    </a:lnTo>
                    <a:lnTo>
                      <a:pt x="40" y="173"/>
                    </a:lnTo>
                    <a:lnTo>
                      <a:pt x="41" y="173"/>
                    </a:lnTo>
                    <a:lnTo>
                      <a:pt x="41" y="172"/>
                    </a:lnTo>
                    <a:lnTo>
                      <a:pt x="42" y="171"/>
                    </a:lnTo>
                    <a:lnTo>
                      <a:pt x="43" y="170"/>
                    </a:lnTo>
                    <a:lnTo>
                      <a:pt x="44" y="167"/>
                    </a:lnTo>
                    <a:lnTo>
                      <a:pt x="45" y="167"/>
                    </a:lnTo>
                    <a:lnTo>
                      <a:pt x="45" y="166"/>
                    </a:lnTo>
                    <a:lnTo>
                      <a:pt x="44" y="166"/>
                    </a:lnTo>
                    <a:lnTo>
                      <a:pt x="27" y="166"/>
                    </a:lnTo>
                    <a:lnTo>
                      <a:pt x="22" y="169"/>
                    </a:lnTo>
                    <a:lnTo>
                      <a:pt x="19" y="169"/>
                    </a:lnTo>
                    <a:lnTo>
                      <a:pt x="19" y="169"/>
                    </a:lnTo>
                    <a:lnTo>
                      <a:pt x="19" y="167"/>
                    </a:lnTo>
                    <a:lnTo>
                      <a:pt x="18" y="167"/>
                    </a:lnTo>
                    <a:lnTo>
                      <a:pt x="18" y="169"/>
                    </a:lnTo>
                    <a:lnTo>
                      <a:pt x="17" y="169"/>
                    </a:lnTo>
                    <a:lnTo>
                      <a:pt x="17" y="167"/>
                    </a:lnTo>
                    <a:lnTo>
                      <a:pt x="16" y="167"/>
                    </a:lnTo>
                    <a:lnTo>
                      <a:pt x="15" y="165"/>
                    </a:lnTo>
                    <a:lnTo>
                      <a:pt x="15" y="164"/>
                    </a:lnTo>
                    <a:lnTo>
                      <a:pt x="15" y="163"/>
                    </a:lnTo>
                    <a:lnTo>
                      <a:pt x="14" y="162"/>
                    </a:lnTo>
                    <a:lnTo>
                      <a:pt x="14" y="162"/>
                    </a:lnTo>
                    <a:lnTo>
                      <a:pt x="15" y="161"/>
                    </a:lnTo>
                    <a:lnTo>
                      <a:pt x="16" y="161"/>
                    </a:lnTo>
                    <a:lnTo>
                      <a:pt x="17" y="160"/>
                    </a:lnTo>
                    <a:lnTo>
                      <a:pt x="16" y="160"/>
                    </a:lnTo>
                    <a:lnTo>
                      <a:pt x="15" y="160"/>
                    </a:lnTo>
                    <a:lnTo>
                      <a:pt x="14" y="158"/>
                    </a:lnTo>
                    <a:lnTo>
                      <a:pt x="14" y="157"/>
                    </a:lnTo>
                    <a:lnTo>
                      <a:pt x="15" y="156"/>
                    </a:lnTo>
                    <a:lnTo>
                      <a:pt x="16" y="155"/>
                    </a:lnTo>
                    <a:lnTo>
                      <a:pt x="16" y="153"/>
                    </a:lnTo>
                    <a:lnTo>
                      <a:pt x="16" y="152"/>
                    </a:lnTo>
                    <a:lnTo>
                      <a:pt x="15" y="150"/>
                    </a:lnTo>
                    <a:lnTo>
                      <a:pt x="16" y="149"/>
                    </a:lnTo>
                    <a:lnTo>
                      <a:pt x="16" y="148"/>
                    </a:lnTo>
                    <a:lnTo>
                      <a:pt x="17" y="147"/>
                    </a:lnTo>
                    <a:lnTo>
                      <a:pt x="18" y="147"/>
                    </a:lnTo>
                    <a:lnTo>
                      <a:pt x="19" y="146"/>
                    </a:lnTo>
                    <a:lnTo>
                      <a:pt x="19" y="145"/>
                    </a:lnTo>
                    <a:lnTo>
                      <a:pt x="18" y="144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6" y="141"/>
                    </a:lnTo>
                    <a:lnTo>
                      <a:pt x="17" y="141"/>
                    </a:lnTo>
                    <a:lnTo>
                      <a:pt x="17" y="140"/>
                    </a:lnTo>
                    <a:lnTo>
                      <a:pt x="17" y="139"/>
                    </a:lnTo>
                    <a:lnTo>
                      <a:pt x="17" y="138"/>
                    </a:lnTo>
                    <a:lnTo>
                      <a:pt x="18" y="137"/>
                    </a:lnTo>
                    <a:lnTo>
                      <a:pt x="19" y="137"/>
                    </a:lnTo>
                    <a:lnTo>
                      <a:pt x="21" y="136"/>
                    </a:lnTo>
                    <a:lnTo>
                      <a:pt x="21" y="135"/>
                    </a:lnTo>
                    <a:lnTo>
                      <a:pt x="21" y="135"/>
                    </a:lnTo>
                    <a:lnTo>
                      <a:pt x="19" y="135"/>
                    </a:lnTo>
                    <a:lnTo>
                      <a:pt x="19" y="133"/>
                    </a:lnTo>
                    <a:lnTo>
                      <a:pt x="18" y="133"/>
                    </a:lnTo>
                    <a:lnTo>
                      <a:pt x="18" y="135"/>
                    </a:lnTo>
                    <a:lnTo>
                      <a:pt x="17" y="135"/>
                    </a:lnTo>
                    <a:lnTo>
                      <a:pt x="16" y="133"/>
                    </a:lnTo>
                    <a:lnTo>
                      <a:pt x="15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8" y="131"/>
                    </a:lnTo>
                    <a:lnTo>
                      <a:pt x="19" y="131"/>
                    </a:lnTo>
                    <a:lnTo>
                      <a:pt x="19" y="130"/>
                    </a:lnTo>
                    <a:lnTo>
                      <a:pt x="19" y="130"/>
                    </a:lnTo>
                    <a:lnTo>
                      <a:pt x="21" y="129"/>
                    </a:lnTo>
                    <a:lnTo>
                      <a:pt x="22" y="130"/>
                    </a:lnTo>
                    <a:lnTo>
                      <a:pt x="22" y="129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4" y="126"/>
                    </a:lnTo>
                    <a:lnTo>
                      <a:pt x="25" y="126"/>
                    </a:lnTo>
                    <a:lnTo>
                      <a:pt x="26" y="124"/>
                    </a:lnTo>
                    <a:lnTo>
                      <a:pt x="26" y="123"/>
                    </a:lnTo>
                    <a:lnTo>
                      <a:pt x="25" y="122"/>
                    </a:lnTo>
                    <a:lnTo>
                      <a:pt x="25" y="121"/>
                    </a:lnTo>
                    <a:lnTo>
                      <a:pt x="25" y="120"/>
                    </a:lnTo>
                    <a:lnTo>
                      <a:pt x="25" y="119"/>
                    </a:lnTo>
                    <a:lnTo>
                      <a:pt x="24" y="119"/>
                    </a:lnTo>
                    <a:lnTo>
                      <a:pt x="24" y="118"/>
                    </a:lnTo>
                    <a:lnTo>
                      <a:pt x="24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4"/>
                    </a:lnTo>
                    <a:lnTo>
                      <a:pt x="24" y="113"/>
                    </a:lnTo>
                    <a:lnTo>
                      <a:pt x="24" y="114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2" y="118"/>
                    </a:lnTo>
                    <a:lnTo>
                      <a:pt x="21" y="118"/>
                    </a:lnTo>
                    <a:lnTo>
                      <a:pt x="21" y="116"/>
                    </a:lnTo>
                    <a:lnTo>
                      <a:pt x="21" y="115"/>
                    </a:lnTo>
                    <a:lnTo>
                      <a:pt x="22" y="114"/>
                    </a:lnTo>
                    <a:lnTo>
                      <a:pt x="22" y="113"/>
                    </a:lnTo>
                    <a:lnTo>
                      <a:pt x="22" y="112"/>
                    </a:lnTo>
                    <a:lnTo>
                      <a:pt x="22" y="111"/>
                    </a:lnTo>
                    <a:lnTo>
                      <a:pt x="21" y="112"/>
                    </a:lnTo>
                    <a:lnTo>
                      <a:pt x="21" y="113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8" y="113"/>
                    </a:lnTo>
                    <a:lnTo>
                      <a:pt x="17" y="112"/>
                    </a:lnTo>
                    <a:lnTo>
                      <a:pt x="17" y="111"/>
                    </a:lnTo>
                    <a:lnTo>
                      <a:pt x="16" y="110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3" y="107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10" y="105"/>
                    </a:lnTo>
                    <a:lnTo>
                      <a:pt x="9" y="105"/>
                    </a:lnTo>
                    <a:lnTo>
                      <a:pt x="9" y="104"/>
                    </a:lnTo>
                    <a:lnTo>
                      <a:pt x="8" y="103"/>
                    </a:lnTo>
                    <a:lnTo>
                      <a:pt x="8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8"/>
                    </a:lnTo>
                    <a:lnTo>
                      <a:pt x="9" y="97"/>
                    </a:lnTo>
                    <a:lnTo>
                      <a:pt x="9" y="96"/>
                    </a:lnTo>
                    <a:lnTo>
                      <a:pt x="8" y="96"/>
                    </a:lnTo>
                    <a:lnTo>
                      <a:pt x="7" y="96"/>
                    </a:lnTo>
                    <a:lnTo>
                      <a:pt x="7" y="97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4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1" y="90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1" y="87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1" y="82"/>
                    </a:lnTo>
                    <a:lnTo>
                      <a:pt x="1" y="81"/>
                    </a:lnTo>
                    <a:lnTo>
                      <a:pt x="2" y="81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5" y="74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2" y="73"/>
                    </a:lnTo>
                    <a:lnTo>
                      <a:pt x="23" y="73"/>
                    </a:lnTo>
                    <a:lnTo>
                      <a:pt x="24" y="73"/>
                    </a:lnTo>
                    <a:lnTo>
                      <a:pt x="26" y="73"/>
                    </a:lnTo>
                    <a:lnTo>
                      <a:pt x="30" y="73"/>
                    </a:lnTo>
                    <a:lnTo>
                      <a:pt x="31" y="73"/>
                    </a:lnTo>
                    <a:lnTo>
                      <a:pt x="39" y="73"/>
                    </a:lnTo>
                    <a:lnTo>
                      <a:pt x="41" y="73"/>
                    </a:lnTo>
                    <a:lnTo>
                      <a:pt x="44" y="73"/>
                    </a:lnTo>
                    <a:lnTo>
                      <a:pt x="47" y="73"/>
                    </a:lnTo>
                    <a:lnTo>
                      <a:pt x="49" y="73"/>
                    </a:lnTo>
                    <a:lnTo>
                      <a:pt x="56" y="72"/>
                    </a:lnTo>
                    <a:lnTo>
                      <a:pt x="55" y="71"/>
                    </a:lnTo>
                    <a:lnTo>
                      <a:pt x="61" y="71"/>
                    </a:lnTo>
                    <a:lnTo>
                      <a:pt x="62" y="70"/>
                    </a:lnTo>
                    <a:lnTo>
                      <a:pt x="64" y="69"/>
                    </a:lnTo>
                    <a:lnTo>
                      <a:pt x="65" y="69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5"/>
                    </a:lnTo>
                    <a:lnTo>
                      <a:pt x="67" y="64"/>
                    </a:lnTo>
                    <a:lnTo>
                      <a:pt x="67" y="61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69" y="54"/>
                    </a:lnTo>
                    <a:lnTo>
                      <a:pt x="69" y="53"/>
                    </a:lnTo>
                    <a:lnTo>
                      <a:pt x="70" y="53"/>
                    </a:lnTo>
                    <a:lnTo>
                      <a:pt x="72" y="53"/>
                    </a:lnTo>
                    <a:lnTo>
                      <a:pt x="72" y="53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4" y="50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6" y="47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82" y="46"/>
                    </a:lnTo>
                    <a:lnTo>
                      <a:pt x="83" y="46"/>
                    </a:lnTo>
                    <a:lnTo>
                      <a:pt x="84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2"/>
                    </a:lnTo>
                    <a:lnTo>
                      <a:pt x="91" y="43"/>
                    </a:lnTo>
                    <a:lnTo>
                      <a:pt x="91" y="42"/>
                    </a:lnTo>
                    <a:lnTo>
                      <a:pt x="91" y="34"/>
                    </a:lnTo>
                    <a:lnTo>
                      <a:pt x="92" y="34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9" y="26"/>
                    </a:lnTo>
                    <a:lnTo>
                      <a:pt x="99" y="21"/>
                    </a:lnTo>
                    <a:lnTo>
                      <a:pt x="99" y="19"/>
                    </a:lnTo>
                    <a:lnTo>
                      <a:pt x="99" y="16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101" y="14"/>
                    </a:lnTo>
                    <a:lnTo>
                      <a:pt x="111" y="14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19" y="13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2" y="10"/>
                    </a:lnTo>
                    <a:lnTo>
                      <a:pt x="122" y="8"/>
                    </a:lnTo>
                    <a:lnTo>
                      <a:pt x="128" y="8"/>
                    </a:lnTo>
                    <a:lnTo>
                      <a:pt x="128" y="5"/>
                    </a:lnTo>
                    <a:lnTo>
                      <a:pt x="129" y="5"/>
                    </a:lnTo>
                    <a:lnTo>
                      <a:pt x="129" y="0"/>
                    </a:lnTo>
                    <a:lnTo>
                      <a:pt x="132" y="0"/>
                    </a:lnTo>
                    <a:lnTo>
                      <a:pt x="13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4" name="Freeform 80"/>
              <p:cNvSpPr>
                <a:spLocks/>
              </p:cNvSpPr>
              <p:nvPr/>
            </p:nvSpPr>
            <p:spPr bwMode="auto">
              <a:xfrm>
                <a:off x="3125787" y="2490788"/>
                <a:ext cx="322263" cy="285750"/>
              </a:xfrm>
              <a:custGeom>
                <a:avLst/>
                <a:gdLst>
                  <a:gd name="T0" fmla="*/ 192 w 203"/>
                  <a:gd name="T1" fmla="*/ 17 h 180"/>
                  <a:gd name="T2" fmla="*/ 200 w 203"/>
                  <a:gd name="T3" fmla="*/ 23 h 180"/>
                  <a:gd name="T4" fmla="*/ 192 w 203"/>
                  <a:gd name="T5" fmla="*/ 26 h 180"/>
                  <a:gd name="T6" fmla="*/ 180 w 203"/>
                  <a:gd name="T7" fmla="*/ 31 h 180"/>
                  <a:gd name="T8" fmla="*/ 172 w 203"/>
                  <a:gd name="T9" fmla="*/ 36 h 180"/>
                  <a:gd name="T10" fmla="*/ 167 w 203"/>
                  <a:gd name="T11" fmla="*/ 44 h 180"/>
                  <a:gd name="T12" fmla="*/ 159 w 203"/>
                  <a:gd name="T13" fmla="*/ 51 h 180"/>
                  <a:gd name="T14" fmla="*/ 154 w 203"/>
                  <a:gd name="T15" fmla="*/ 59 h 180"/>
                  <a:gd name="T16" fmla="*/ 150 w 203"/>
                  <a:gd name="T17" fmla="*/ 67 h 180"/>
                  <a:gd name="T18" fmla="*/ 145 w 203"/>
                  <a:gd name="T19" fmla="*/ 74 h 180"/>
                  <a:gd name="T20" fmla="*/ 141 w 203"/>
                  <a:gd name="T21" fmla="*/ 82 h 180"/>
                  <a:gd name="T22" fmla="*/ 136 w 203"/>
                  <a:gd name="T23" fmla="*/ 90 h 180"/>
                  <a:gd name="T24" fmla="*/ 132 w 203"/>
                  <a:gd name="T25" fmla="*/ 95 h 180"/>
                  <a:gd name="T26" fmla="*/ 128 w 203"/>
                  <a:gd name="T27" fmla="*/ 101 h 180"/>
                  <a:gd name="T28" fmla="*/ 123 w 203"/>
                  <a:gd name="T29" fmla="*/ 107 h 180"/>
                  <a:gd name="T30" fmla="*/ 119 w 203"/>
                  <a:gd name="T31" fmla="*/ 116 h 180"/>
                  <a:gd name="T32" fmla="*/ 115 w 203"/>
                  <a:gd name="T33" fmla="*/ 123 h 180"/>
                  <a:gd name="T34" fmla="*/ 109 w 203"/>
                  <a:gd name="T35" fmla="*/ 132 h 180"/>
                  <a:gd name="T36" fmla="*/ 103 w 203"/>
                  <a:gd name="T37" fmla="*/ 133 h 180"/>
                  <a:gd name="T38" fmla="*/ 101 w 203"/>
                  <a:gd name="T39" fmla="*/ 136 h 180"/>
                  <a:gd name="T40" fmla="*/ 95 w 203"/>
                  <a:gd name="T41" fmla="*/ 138 h 180"/>
                  <a:gd name="T42" fmla="*/ 97 w 203"/>
                  <a:gd name="T43" fmla="*/ 142 h 180"/>
                  <a:gd name="T44" fmla="*/ 97 w 203"/>
                  <a:gd name="T45" fmla="*/ 150 h 180"/>
                  <a:gd name="T46" fmla="*/ 94 w 203"/>
                  <a:gd name="T47" fmla="*/ 155 h 180"/>
                  <a:gd name="T48" fmla="*/ 90 w 203"/>
                  <a:gd name="T49" fmla="*/ 160 h 180"/>
                  <a:gd name="T50" fmla="*/ 84 w 203"/>
                  <a:gd name="T51" fmla="*/ 163 h 180"/>
                  <a:gd name="T52" fmla="*/ 80 w 203"/>
                  <a:gd name="T53" fmla="*/ 169 h 180"/>
                  <a:gd name="T54" fmla="*/ 74 w 203"/>
                  <a:gd name="T55" fmla="*/ 175 h 180"/>
                  <a:gd name="T56" fmla="*/ 46 w 203"/>
                  <a:gd name="T57" fmla="*/ 152 h 180"/>
                  <a:gd name="T58" fmla="*/ 9 w 203"/>
                  <a:gd name="T59" fmla="*/ 103 h 180"/>
                  <a:gd name="T60" fmla="*/ 0 w 203"/>
                  <a:gd name="T61" fmla="*/ 75 h 180"/>
                  <a:gd name="T62" fmla="*/ 8 w 203"/>
                  <a:gd name="T63" fmla="*/ 76 h 180"/>
                  <a:gd name="T64" fmla="*/ 15 w 203"/>
                  <a:gd name="T65" fmla="*/ 74 h 180"/>
                  <a:gd name="T66" fmla="*/ 23 w 203"/>
                  <a:gd name="T67" fmla="*/ 73 h 180"/>
                  <a:gd name="T68" fmla="*/ 31 w 203"/>
                  <a:gd name="T69" fmla="*/ 67 h 180"/>
                  <a:gd name="T70" fmla="*/ 37 w 203"/>
                  <a:gd name="T71" fmla="*/ 61 h 180"/>
                  <a:gd name="T72" fmla="*/ 41 w 203"/>
                  <a:gd name="T73" fmla="*/ 59 h 180"/>
                  <a:gd name="T74" fmla="*/ 49 w 203"/>
                  <a:gd name="T75" fmla="*/ 59 h 180"/>
                  <a:gd name="T76" fmla="*/ 58 w 203"/>
                  <a:gd name="T77" fmla="*/ 52 h 180"/>
                  <a:gd name="T78" fmla="*/ 66 w 203"/>
                  <a:gd name="T79" fmla="*/ 49 h 180"/>
                  <a:gd name="T80" fmla="*/ 74 w 203"/>
                  <a:gd name="T81" fmla="*/ 44 h 180"/>
                  <a:gd name="T82" fmla="*/ 78 w 203"/>
                  <a:gd name="T83" fmla="*/ 40 h 180"/>
                  <a:gd name="T84" fmla="*/ 80 w 203"/>
                  <a:gd name="T85" fmla="*/ 32 h 180"/>
                  <a:gd name="T86" fmla="*/ 86 w 203"/>
                  <a:gd name="T87" fmla="*/ 28 h 180"/>
                  <a:gd name="T88" fmla="*/ 93 w 203"/>
                  <a:gd name="T89" fmla="*/ 24 h 180"/>
                  <a:gd name="T90" fmla="*/ 99 w 203"/>
                  <a:gd name="T91" fmla="*/ 20 h 180"/>
                  <a:gd name="T92" fmla="*/ 103 w 203"/>
                  <a:gd name="T93" fmla="*/ 17 h 180"/>
                  <a:gd name="T94" fmla="*/ 115 w 203"/>
                  <a:gd name="T95" fmla="*/ 15 h 180"/>
                  <a:gd name="T96" fmla="*/ 120 w 203"/>
                  <a:gd name="T97" fmla="*/ 10 h 180"/>
                  <a:gd name="T98" fmla="*/ 127 w 203"/>
                  <a:gd name="T99" fmla="*/ 13 h 180"/>
                  <a:gd name="T100" fmla="*/ 134 w 203"/>
                  <a:gd name="T101" fmla="*/ 11 h 180"/>
                  <a:gd name="T102" fmla="*/ 143 w 203"/>
                  <a:gd name="T103" fmla="*/ 10 h 180"/>
                  <a:gd name="T104" fmla="*/ 151 w 203"/>
                  <a:gd name="T105" fmla="*/ 7 h 180"/>
                  <a:gd name="T106" fmla="*/ 161 w 203"/>
                  <a:gd name="T107" fmla="*/ 5 h 180"/>
                  <a:gd name="T108" fmla="*/ 170 w 203"/>
                  <a:gd name="T109" fmla="*/ 3 h 180"/>
                  <a:gd name="T110" fmla="*/ 178 w 203"/>
                  <a:gd name="T111" fmla="*/ 3 h 180"/>
                  <a:gd name="T112" fmla="*/ 186 w 203"/>
                  <a:gd name="T113" fmla="*/ 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3" h="180">
                    <a:moveTo>
                      <a:pt x="192" y="0"/>
                    </a:moveTo>
                    <a:lnTo>
                      <a:pt x="192" y="2"/>
                    </a:lnTo>
                    <a:lnTo>
                      <a:pt x="192" y="5"/>
                    </a:lnTo>
                    <a:lnTo>
                      <a:pt x="192" y="9"/>
                    </a:lnTo>
                    <a:lnTo>
                      <a:pt x="192" y="10"/>
                    </a:lnTo>
                    <a:lnTo>
                      <a:pt x="192" y="11"/>
                    </a:lnTo>
                    <a:lnTo>
                      <a:pt x="192" y="14"/>
                    </a:lnTo>
                    <a:lnTo>
                      <a:pt x="192" y="15"/>
                    </a:lnTo>
                    <a:lnTo>
                      <a:pt x="192" y="17"/>
                    </a:lnTo>
                    <a:lnTo>
                      <a:pt x="193" y="17"/>
                    </a:lnTo>
                    <a:lnTo>
                      <a:pt x="194" y="17"/>
                    </a:lnTo>
                    <a:lnTo>
                      <a:pt x="195" y="16"/>
                    </a:lnTo>
                    <a:lnTo>
                      <a:pt x="196" y="16"/>
                    </a:lnTo>
                    <a:lnTo>
                      <a:pt x="203" y="18"/>
                    </a:lnTo>
                    <a:lnTo>
                      <a:pt x="203" y="22"/>
                    </a:lnTo>
                    <a:lnTo>
                      <a:pt x="202" y="22"/>
                    </a:lnTo>
                    <a:lnTo>
                      <a:pt x="201" y="23"/>
                    </a:lnTo>
                    <a:lnTo>
                      <a:pt x="200" y="23"/>
                    </a:lnTo>
                    <a:lnTo>
                      <a:pt x="200" y="22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7" y="24"/>
                    </a:lnTo>
                    <a:lnTo>
                      <a:pt x="196" y="24"/>
                    </a:lnTo>
                    <a:lnTo>
                      <a:pt x="195" y="24"/>
                    </a:lnTo>
                    <a:lnTo>
                      <a:pt x="194" y="25"/>
                    </a:lnTo>
                    <a:lnTo>
                      <a:pt x="193" y="25"/>
                    </a:lnTo>
                    <a:lnTo>
                      <a:pt x="192" y="26"/>
                    </a:lnTo>
                    <a:lnTo>
                      <a:pt x="191" y="26"/>
                    </a:lnTo>
                    <a:lnTo>
                      <a:pt x="189" y="27"/>
                    </a:lnTo>
                    <a:lnTo>
                      <a:pt x="188" y="28"/>
                    </a:lnTo>
                    <a:lnTo>
                      <a:pt x="186" y="28"/>
                    </a:lnTo>
                    <a:lnTo>
                      <a:pt x="185" y="28"/>
                    </a:lnTo>
                    <a:lnTo>
                      <a:pt x="184" y="28"/>
                    </a:lnTo>
                    <a:lnTo>
                      <a:pt x="183" y="28"/>
                    </a:lnTo>
                    <a:lnTo>
                      <a:pt x="182" y="30"/>
                    </a:lnTo>
                    <a:lnTo>
                      <a:pt x="180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7" y="32"/>
                    </a:lnTo>
                    <a:lnTo>
                      <a:pt x="176" y="32"/>
                    </a:lnTo>
                    <a:lnTo>
                      <a:pt x="176" y="33"/>
                    </a:lnTo>
                    <a:lnTo>
                      <a:pt x="175" y="33"/>
                    </a:lnTo>
                    <a:lnTo>
                      <a:pt x="174" y="34"/>
                    </a:lnTo>
                    <a:lnTo>
                      <a:pt x="172" y="35"/>
                    </a:lnTo>
                    <a:lnTo>
                      <a:pt x="172" y="36"/>
                    </a:lnTo>
                    <a:lnTo>
                      <a:pt x="171" y="36"/>
                    </a:lnTo>
                    <a:lnTo>
                      <a:pt x="170" y="37"/>
                    </a:lnTo>
                    <a:lnTo>
                      <a:pt x="169" y="40"/>
                    </a:lnTo>
                    <a:lnTo>
                      <a:pt x="169" y="41"/>
                    </a:lnTo>
                    <a:lnTo>
                      <a:pt x="168" y="41"/>
                    </a:lnTo>
                    <a:lnTo>
                      <a:pt x="168" y="42"/>
                    </a:lnTo>
                    <a:lnTo>
                      <a:pt x="168" y="43"/>
                    </a:lnTo>
                    <a:lnTo>
                      <a:pt x="167" y="43"/>
                    </a:lnTo>
                    <a:lnTo>
                      <a:pt x="167" y="44"/>
                    </a:lnTo>
                    <a:lnTo>
                      <a:pt x="167" y="44"/>
                    </a:lnTo>
                    <a:lnTo>
                      <a:pt x="166" y="44"/>
                    </a:lnTo>
                    <a:lnTo>
                      <a:pt x="165" y="47"/>
                    </a:lnTo>
                    <a:lnTo>
                      <a:pt x="163" y="48"/>
                    </a:lnTo>
                    <a:lnTo>
                      <a:pt x="163" y="49"/>
                    </a:lnTo>
                    <a:lnTo>
                      <a:pt x="162" y="49"/>
                    </a:lnTo>
                    <a:lnTo>
                      <a:pt x="161" y="50"/>
                    </a:lnTo>
                    <a:lnTo>
                      <a:pt x="160" y="51"/>
                    </a:lnTo>
                    <a:lnTo>
                      <a:pt x="159" y="51"/>
                    </a:lnTo>
                    <a:lnTo>
                      <a:pt x="159" y="52"/>
                    </a:lnTo>
                    <a:lnTo>
                      <a:pt x="159" y="53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7" y="57"/>
                    </a:lnTo>
                    <a:lnTo>
                      <a:pt x="157" y="58"/>
                    </a:lnTo>
                    <a:lnTo>
                      <a:pt x="155" y="58"/>
                    </a:lnTo>
                    <a:lnTo>
                      <a:pt x="155" y="59"/>
                    </a:lnTo>
                    <a:lnTo>
                      <a:pt x="154" y="59"/>
                    </a:lnTo>
                    <a:lnTo>
                      <a:pt x="153" y="59"/>
                    </a:lnTo>
                    <a:lnTo>
                      <a:pt x="153" y="60"/>
                    </a:lnTo>
                    <a:lnTo>
                      <a:pt x="153" y="61"/>
                    </a:lnTo>
                    <a:lnTo>
                      <a:pt x="152" y="61"/>
                    </a:lnTo>
                    <a:lnTo>
                      <a:pt x="152" y="62"/>
                    </a:lnTo>
                    <a:lnTo>
                      <a:pt x="151" y="64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50" y="67"/>
                    </a:lnTo>
                    <a:lnTo>
                      <a:pt x="150" y="68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8" y="71"/>
                    </a:lnTo>
                    <a:lnTo>
                      <a:pt x="148" y="71"/>
                    </a:lnTo>
                    <a:lnTo>
                      <a:pt x="148" y="73"/>
                    </a:lnTo>
                    <a:lnTo>
                      <a:pt x="146" y="73"/>
                    </a:lnTo>
                    <a:lnTo>
                      <a:pt x="146" y="74"/>
                    </a:lnTo>
                    <a:lnTo>
                      <a:pt x="145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3" y="76"/>
                    </a:lnTo>
                    <a:lnTo>
                      <a:pt x="143" y="77"/>
                    </a:lnTo>
                    <a:lnTo>
                      <a:pt x="142" y="78"/>
                    </a:lnTo>
                    <a:lnTo>
                      <a:pt x="142" y="79"/>
                    </a:lnTo>
                    <a:lnTo>
                      <a:pt x="141" y="79"/>
                    </a:lnTo>
                    <a:lnTo>
                      <a:pt x="141" y="81"/>
                    </a:lnTo>
                    <a:lnTo>
                      <a:pt x="141" y="82"/>
                    </a:lnTo>
                    <a:lnTo>
                      <a:pt x="140" y="83"/>
                    </a:lnTo>
                    <a:lnTo>
                      <a:pt x="138" y="84"/>
                    </a:lnTo>
                    <a:lnTo>
                      <a:pt x="138" y="85"/>
                    </a:lnTo>
                    <a:lnTo>
                      <a:pt x="137" y="86"/>
                    </a:lnTo>
                    <a:lnTo>
                      <a:pt x="136" y="86"/>
                    </a:lnTo>
                    <a:lnTo>
                      <a:pt x="136" y="87"/>
                    </a:lnTo>
                    <a:lnTo>
                      <a:pt x="137" y="89"/>
                    </a:lnTo>
                    <a:lnTo>
                      <a:pt x="136" y="89"/>
                    </a:lnTo>
                    <a:lnTo>
                      <a:pt x="136" y="90"/>
                    </a:lnTo>
                    <a:lnTo>
                      <a:pt x="136" y="91"/>
                    </a:lnTo>
                    <a:lnTo>
                      <a:pt x="135" y="91"/>
                    </a:lnTo>
                    <a:lnTo>
                      <a:pt x="134" y="91"/>
                    </a:lnTo>
                    <a:lnTo>
                      <a:pt x="133" y="92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33" y="94"/>
                    </a:lnTo>
                    <a:lnTo>
                      <a:pt x="133" y="95"/>
                    </a:lnTo>
                    <a:lnTo>
                      <a:pt x="132" y="95"/>
                    </a:lnTo>
                    <a:lnTo>
                      <a:pt x="131" y="95"/>
                    </a:lnTo>
                    <a:lnTo>
                      <a:pt x="129" y="96"/>
                    </a:lnTo>
                    <a:lnTo>
                      <a:pt x="129" y="98"/>
                    </a:lnTo>
                    <a:lnTo>
                      <a:pt x="128" y="98"/>
                    </a:lnTo>
                    <a:lnTo>
                      <a:pt x="128" y="99"/>
                    </a:lnTo>
                    <a:lnTo>
                      <a:pt x="129" y="99"/>
                    </a:lnTo>
                    <a:lnTo>
                      <a:pt x="129" y="99"/>
                    </a:lnTo>
                    <a:lnTo>
                      <a:pt x="128" y="100"/>
                    </a:lnTo>
                    <a:lnTo>
                      <a:pt x="128" y="101"/>
                    </a:lnTo>
                    <a:lnTo>
                      <a:pt x="127" y="101"/>
                    </a:lnTo>
                    <a:lnTo>
                      <a:pt x="127" y="102"/>
                    </a:lnTo>
                    <a:lnTo>
                      <a:pt x="126" y="103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5" y="106"/>
                    </a:lnTo>
                    <a:lnTo>
                      <a:pt x="124" y="106"/>
                    </a:lnTo>
                    <a:lnTo>
                      <a:pt x="124" y="107"/>
                    </a:lnTo>
                    <a:lnTo>
                      <a:pt x="123" y="107"/>
                    </a:lnTo>
                    <a:lnTo>
                      <a:pt x="123" y="108"/>
                    </a:lnTo>
                    <a:lnTo>
                      <a:pt x="123" y="110"/>
                    </a:lnTo>
                    <a:lnTo>
                      <a:pt x="123" y="111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21" y="113"/>
                    </a:lnTo>
                    <a:lnTo>
                      <a:pt x="120" y="115"/>
                    </a:lnTo>
                    <a:lnTo>
                      <a:pt x="119" y="115"/>
                    </a:lnTo>
                    <a:lnTo>
                      <a:pt x="119" y="116"/>
                    </a:lnTo>
                    <a:lnTo>
                      <a:pt x="118" y="117"/>
                    </a:lnTo>
                    <a:lnTo>
                      <a:pt x="118" y="116"/>
                    </a:lnTo>
                    <a:lnTo>
                      <a:pt x="118" y="117"/>
                    </a:lnTo>
                    <a:lnTo>
                      <a:pt x="118" y="118"/>
                    </a:lnTo>
                    <a:lnTo>
                      <a:pt x="118" y="119"/>
                    </a:lnTo>
                    <a:lnTo>
                      <a:pt x="117" y="120"/>
                    </a:lnTo>
                    <a:lnTo>
                      <a:pt x="116" y="120"/>
                    </a:lnTo>
                    <a:lnTo>
                      <a:pt x="115" y="121"/>
                    </a:lnTo>
                    <a:lnTo>
                      <a:pt x="115" y="123"/>
                    </a:lnTo>
                    <a:lnTo>
                      <a:pt x="114" y="124"/>
                    </a:lnTo>
                    <a:lnTo>
                      <a:pt x="114" y="125"/>
                    </a:lnTo>
                    <a:lnTo>
                      <a:pt x="112" y="126"/>
                    </a:lnTo>
                    <a:lnTo>
                      <a:pt x="112" y="126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0" y="129"/>
                    </a:lnTo>
                    <a:lnTo>
                      <a:pt x="109" y="130"/>
                    </a:lnTo>
                    <a:lnTo>
                      <a:pt x="109" y="132"/>
                    </a:lnTo>
                    <a:lnTo>
                      <a:pt x="110" y="132"/>
                    </a:lnTo>
                    <a:lnTo>
                      <a:pt x="110" y="133"/>
                    </a:lnTo>
                    <a:lnTo>
                      <a:pt x="109" y="133"/>
                    </a:lnTo>
                    <a:lnTo>
                      <a:pt x="109" y="132"/>
                    </a:lnTo>
                    <a:lnTo>
                      <a:pt x="108" y="132"/>
                    </a:lnTo>
                    <a:lnTo>
                      <a:pt x="107" y="132"/>
                    </a:lnTo>
                    <a:lnTo>
                      <a:pt x="106" y="133"/>
                    </a:lnTo>
                    <a:lnTo>
                      <a:pt x="105" y="133"/>
                    </a:lnTo>
                    <a:lnTo>
                      <a:pt x="103" y="133"/>
                    </a:lnTo>
                    <a:lnTo>
                      <a:pt x="102" y="134"/>
                    </a:lnTo>
                    <a:lnTo>
                      <a:pt x="102" y="135"/>
                    </a:lnTo>
                    <a:lnTo>
                      <a:pt x="103" y="136"/>
                    </a:lnTo>
                    <a:lnTo>
                      <a:pt x="102" y="136"/>
                    </a:lnTo>
                    <a:lnTo>
                      <a:pt x="102" y="137"/>
                    </a:lnTo>
                    <a:lnTo>
                      <a:pt x="101" y="137"/>
                    </a:lnTo>
                    <a:lnTo>
                      <a:pt x="100" y="137"/>
                    </a:lnTo>
                    <a:lnTo>
                      <a:pt x="100" y="136"/>
                    </a:lnTo>
                    <a:lnTo>
                      <a:pt x="101" y="136"/>
                    </a:lnTo>
                    <a:lnTo>
                      <a:pt x="100" y="135"/>
                    </a:lnTo>
                    <a:lnTo>
                      <a:pt x="100" y="134"/>
                    </a:lnTo>
                    <a:lnTo>
                      <a:pt x="99" y="134"/>
                    </a:lnTo>
                    <a:lnTo>
                      <a:pt x="99" y="135"/>
                    </a:lnTo>
                    <a:lnTo>
                      <a:pt x="98" y="136"/>
                    </a:lnTo>
                    <a:lnTo>
                      <a:pt x="98" y="137"/>
                    </a:lnTo>
                    <a:lnTo>
                      <a:pt x="97" y="137"/>
                    </a:lnTo>
                    <a:lnTo>
                      <a:pt x="95" y="137"/>
                    </a:lnTo>
                    <a:lnTo>
                      <a:pt x="95" y="138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5" y="141"/>
                    </a:lnTo>
                    <a:lnTo>
                      <a:pt x="95" y="141"/>
                    </a:lnTo>
                    <a:lnTo>
                      <a:pt x="94" y="141"/>
                    </a:lnTo>
                    <a:lnTo>
                      <a:pt x="94" y="142"/>
                    </a:lnTo>
                    <a:lnTo>
                      <a:pt x="95" y="142"/>
                    </a:lnTo>
                    <a:lnTo>
                      <a:pt x="95" y="142"/>
                    </a:lnTo>
                    <a:lnTo>
                      <a:pt x="97" y="142"/>
                    </a:lnTo>
                    <a:lnTo>
                      <a:pt x="97" y="143"/>
                    </a:lnTo>
                    <a:lnTo>
                      <a:pt x="97" y="144"/>
                    </a:lnTo>
                    <a:lnTo>
                      <a:pt x="98" y="144"/>
                    </a:lnTo>
                    <a:lnTo>
                      <a:pt x="99" y="145"/>
                    </a:lnTo>
                    <a:lnTo>
                      <a:pt x="100" y="146"/>
                    </a:lnTo>
                    <a:lnTo>
                      <a:pt x="100" y="147"/>
                    </a:lnTo>
                    <a:lnTo>
                      <a:pt x="99" y="149"/>
                    </a:lnTo>
                    <a:lnTo>
                      <a:pt x="98" y="150"/>
                    </a:lnTo>
                    <a:lnTo>
                      <a:pt x="97" y="150"/>
                    </a:lnTo>
                    <a:lnTo>
                      <a:pt x="95" y="150"/>
                    </a:lnTo>
                    <a:lnTo>
                      <a:pt x="95" y="151"/>
                    </a:lnTo>
                    <a:lnTo>
                      <a:pt x="95" y="151"/>
                    </a:lnTo>
                    <a:lnTo>
                      <a:pt x="95" y="152"/>
                    </a:lnTo>
                    <a:lnTo>
                      <a:pt x="95" y="153"/>
                    </a:lnTo>
                    <a:lnTo>
                      <a:pt x="95" y="153"/>
                    </a:lnTo>
                    <a:lnTo>
                      <a:pt x="95" y="154"/>
                    </a:lnTo>
                    <a:lnTo>
                      <a:pt x="95" y="155"/>
                    </a:lnTo>
                    <a:lnTo>
                      <a:pt x="94" y="155"/>
                    </a:lnTo>
                    <a:lnTo>
                      <a:pt x="94" y="157"/>
                    </a:lnTo>
                    <a:lnTo>
                      <a:pt x="94" y="155"/>
                    </a:lnTo>
                    <a:lnTo>
                      <a:pt x="93" y="155"/>
                    </a:lnTo>
                    <a:lnTo>
                      <a:pt x="92" y="157"/>
                    </a:lnTo>
                    <a:lnTo>
                      <a:pt x="92" y="158"/>
                    </a:lnTo>
                    <a:lnTo>
                      <a:pt x="91" y="158"/>
                    </a:lnTo>
                    <a:lnTo>
                      <a:pt x="90" y="158"/>
                    </a:lnTo>
                    <a:lnTo>
                      <a:pt x="90" y="159"/>
                    </a:lnTo>
                    <a:lnTo>
                      <a:pt x="90" y="160"/>
                    </a:lnTo>
                    <a:lnTo>
                      <a:pt x="90" y="161"/>
                    </a:lnTo>
                    <a:lnTo>
                      <a:pt x="90" y="162"/>
                    </a:lnTo>
                    <a:lnTo>
                      <a:pt x="89" y="162"/>
                    </a:lnTo>
                    <a:lnTo>
                      <a:pt x="89" y="163"/>
                    </a:lnTo>
                    <a:lnTo>
                      <a:pt x="88" y="163"/>
                    </a:lnTo>
                    <a:lnTo>
                      <a:pt x="86" y="163"/>
                    </a:lnTo>
                    <a:lnTo>
                      <a:pt x="86" y="162"/>
                    </a:lnTo>
                    <a:lnTo>
                      <a:pt x="85" y="163"/>
                    </a:lnTo>
                    <a:lnTo>
                      <a:pt x="84" y="163"/>
                    </a:lnTo>
                    <a:lnTo>
                      <a:pt x="84" y="164"/>
                    </a:lnTo>
                    <a:lnTo>
                      <a:pt x="83" y="164"/>
                    </a:lnTo>
                    <a:lnTo>
                      <a:pt x="83" y="166"/>
                    </a:lnTo>
                    <a:lnTo>
                      <a:pt x="83" y="167"/>
                    </a:lnTo>
                    <a:lnTo>
                      <a:pt x="82" y="167"/>
                    </a:lnTo>
                    <a:lnTo>
                      <a:pt x="82" y="168"/>
                    </a:lnTo>
                    <a:lnTo>
                      <a:pt x="81" y="168"/>
                    </a:lnTo>
                    <a:lnTo>
                      <a:pt x="81" y="169"/>
                    </a:lnTo>
                    <a:lnTo>
                      <a:pt x="80" y="169"/>
                    </a:lnTo>
                    <a:lnTo>
                      <a:pt x="78" y="170"/>
                    </a:lnTo>
                    <a:lnTo>
                      <a:pt x="77" y="170"/>
                    </a:lnTo>
                    <a:lnTo>
                      <a:pt x="77" y="171"/>
                    </a:lnTo>
                    <a:lnTo>
                      <a:pt x="76" y="171"/>
                    </a:lnTo>
                    <a:lnTo>
                      <a:pt x="76" y="172"/>
                    </a:lnTo>
                    <a:lnTo>
                      <a:pt x="75" y="171"/>
                    </a:lnTo>
                    <a:lnTo>
                      <a:pt x="75" y="172"/>
                    </a:lnTo>
                    <a:lnTo>
                      <a:pt x="74" y="174"/>
                    </a:lnTo>
                    <a:lnTo>
                      <a:pt x="74" y="175"/>
                    </a:lnTo>
                    <a:lnTo>
                      <a:pt x="74" y="176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2" y="178"/>
                    </a:lnTo>
                    <a:lnTo>
                      <a:pt x="72" y="179"/>
                    </a:lnTo>
                    <a:lnTo>
                      <a:pt x="71" y="179"/>
                    </a:lnTo>
                    <a:lnTo>
                      <a:pt x="71" y="180"/>
                    </a:lnTo>
                    <a:lnTo>
                      <a:pt x="60" y="168"/>
                    </a:lnTo>
                    <a:lnTo>
                      <a:pt x="46" y="152"/>
                    </a:lnTo>
                    <a:lnTo>
                      <a:pt x="41" y="146"/>
                    </a:lnTo>
                    <a:lnTo>
                      <a:pt x="32" y="135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3" y="112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6" y="93"/>
                    </a:lnTo>
                    <a:lnTo>
                      <a:pt x="5" y="91"/>
                    </a:lnTo>
                    <a:lnTo>
                      <a:pt x="4" y="89"/>
                    </a:lnTo>
                    <a:lnTo>
                      <a:pt x="3" y="84"/>
                    </a:lnTo>
                    <a:lnTo>
                      <a:pt x="1" y="81"/>
                    </a:lnTo>
                    <a:lnTo>
                      <a:pt x="1" y="78"/>
                    </a:lnTo>
                    <a:lnTo>
                      <a:pt x="0" y="75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6" y="77"/>
                    </a:lnTo>
                    <a:lnTo>
                      <a:pt x="7" y="77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9" y="75"/>
                    </a:lnTo>
                    <a:lnTo>
                      <a:pt x="11" y="76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5" y="74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20" y="76"/>
                    </a:lnTo>
                    <a:lnTo>
                      <a:pt x="21" y="76"/>
                    </a:lnTo>
                    <a:lnTo>
                      <a:pt x="22" y="75"/>
                    </a:lnTo>
                    <a:lnTo>
                      <a:pt x="22" y="74"/>
                    </a:lnTo>
                    <a:lnTo>
                      <a:pt x="23" y="74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6" y="70"/>
                    </a:lnTo>
                    <a:lnTo>
                      <a:pt x="28" y="70"/>
                    </a:lnTo>
                    <a:lnTo>
                      <a:pt x="29" y="70"/>
                    </a:lnTo>
                    <a:lnTo>
                      <a:pt x="29" y="69"/>
                    </a:lnTo>
                    <a:lnTo>
                      <a:pt x="30" y="68"/>
                    </a:lnTo>
                    <a:lnTo>
                      <a:pt x="31" y="67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8" y="60"/>
                    </a:lnTo>
                    <a:lnTo>
                      <a:pt x="38" y="61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40" y="59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7" y="59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49" y="58"/>
                    </a:lnTo>
                    <a:lnTo>
                      <a:pt x="49" y="59"/>
                    </a:lnTo>
                    <a:lnTo>
                      <a:pt x="50" y="58"/>
                    </a:lnTo>
                    <a:lnTo>
                      <a:pt x="50" y="57"/>
                    </a:lnTo>
                    <a:lnTo>
                      <a:pt x="51" y="57"/>
                    </a:lnTo>
                    <a:lnTo>
                      <a:pt x="51" y="56"/>
                    </a:lnTo>
                    <a:lnTo>
                      <a:pt x="52" y="54"/>
                    </a:lnTo>
                    <a:lnTo>
                      <a:pt x="54" y="53"/>
                    </a:lnTo>
                    <a:lnTo>
                      <a:pt x="55" y="53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9" y="51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3" y="51"/>
                    </a:lnTo>
                    <a:lnTo>
                      <a:pt x="64" y="50"/>
                    </a:lnTo>
                    <a:lnTo>
                      <a:pt x="65" y="50"/>
                    </a:lnTo>
                    <a:lnTo>
                      <a:pt x="65" y="49"/>
                    </a:lnTo>
                    <a:lnTo>
                      <a:pt x="66" y="49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8" y="47"/>
                    </a:lnTo>
                    <a:lnTo>
                      <a:pt x="69" y="47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2" y="47"/>
                    </a:lnTo>
                    <a:lnTo>
                      <a:pt x="73" y="45"/>
                    </a:lnTo>
                    <a:lnTo>
                      <a:pt x="74" y="44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75" y="43"/>
                    </a:lnTo>
                    <a:lnTo>
                      <a:pt x="76" y="43"/>
                    </a:lnTo>
                    <a:lnTo>
                      <a:pt x="76" y="42"/>
                    </a:lnTo>
                    <a:lnTo>
                      <a:pt x="76" y="41"/>
                    </a:lnTo>
                    <a:lnTo>
                      <a:pt x="77" y="41"/>
                    </a:lnTo>
                    <a:lnTo>
                      <a:pt x="78" y="41"/>
                    </a:lnTo>
                    <a:lnTo>
                      <a:pt x="78" y="40"/>
                    </a:lnTo>
                    <a:lnTo>
                      <a:pt x="78" y="39"/>
                    </a:lnTo>
                    <a:lnTo>
                      <a:pt x="80" y="37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8" y="35"/>
                    </a:lnTo>
                    <a:lnTo>
                      <a:pt x="78" y="34"/>
                    </a:lnTo>
                    <a:lnTo>
                      <a:pt x="78" y="33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81" y="30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8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89" y="27"/>
                    </a:lnTo>
                    <a:lnTo>
                      <a:pt x="89" y="26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3" y="24"/>
                    </a:lnTo>
                    <a:lnTo>
                      <a:pt x="94" y="24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9" y="20"/>
                    </a:lnTo>
                    <a:lnTo>
                      <a:pt x="100" y="20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8" y="17"/>
                    </a:lnTo>
                    <a:lnTo>
                      <a:pt x="110" y="17"/>
                    </a:lnTo>
                    <a:lnTo>
                      <a:pt x="111" y="17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5" y="15"/>
                    </a:lnTo>
                    <a:lnTo>
                      <a:pt x="115" y="14"/>
                    </a:lnTo>
                    <a:lnTo>
                      <a:pt x="115" y="13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17" y="11"/>
                    </a:lnTo>
                    <a:lnTo>
                      <a:pt x="118" y="11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20" y="10"/>
                    </a:lnTo>
                    <a:lnTo>
                      <a:pt x="121" y="10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3" y="11"/>
                    </a:lnTo>
                    <a:lnTo>
                      <a:pt x="124" y="11"/>
                    </a:lnTo>
                    <a:lnTo>
                      <a:pt x="125" y="11"/>
                    </a:lnTo>
                    <a:lnTo>
                      <a:pt x="126" y="11"/>
                    </a:lnTo>
                    <a:lnTo>
                      <a:pt x="126" y="13"/>
                    </a:lnTo>
                    <a:lnTo>
                      <a:pt x="127" y="13"/>
                    </a:lnTo>
                    <a:lnTo>
                      <a:pt x="127" y="14"/>
                    </a:lnTo>
                    <a:lnTo>
                      <a:pt x="128" y="14"/>
                    </a:lnTo>
                    <a:lnTo>
                      <a:pt x="128" y="13"/>
                    </a:lnTo>
                    <a:lnTo>
                      <a:pt x="129" y="13"/>
                    </a:lnTo>
                    <a:lnTo>
                      <a:pt x="131" y="11"/>
                    </a:lnTo>
                    <a:lnTo>
                      <a:pt x="132" y="11"/>
                    </a:lnTo>
                    <a:lnTo>
                      <a:pt x="133" y="13"/>
                    </a:lnTo>
                    <a:lnTo>
                      <a:pt x="134" y="13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1"/>
                    </a:lnTo>
                    <a:lnTo>
                      <a:pt x="137" y="11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40" y="11"/>
                    </a:lnTo>
                    <a:lnTo>
                      <a:pt x="141" y="11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5" y="9"/>
                    </a:lnTo>
                    <a:lnTo>
                      <a:pt x="146" y="9"/>
                    </a:lnTo>
                    <a:lnTo>
                      <a:pt x="148" y="9"/>
                    </a:lnTo>
                    <a:lnTo>
                      <a:pt x="149" y="9"/>
                    </a:lnTo>
                    <a:lnTo>
                      <a:pt x="150" y="9"/>
                    </a:lnTo>
                    <a:lnTo>
                      <a:pt x="151" y="9"/>
                    </a:lnTo>
                    <a:lnTo>
                      <a:pt x="151" y="8"/>
                    </a:lnTo>
                    <a:lnTo>
                      <a:pt x="151" y="7"/>
                    </a:lnTo>
                    <a:lnTo>
                      <a:pt x="152" y="7"/>
                    </a:lnTo>
                    <a:lnTo>
                      <a:pt x="152" y="6"/>
                    </a:lnTo>
                    <a:lnTo>
                      <a:pt x="153" y="6"/>
                    </a:lnTo>
                    <a:lnTo>
                      <a:pt x="154" y="6"/>
                    </a:lnTo>
                    <a:lnTo>
                      <a:pt x="157" y="7"/>
                    </a:lnTo>
                    <a:lnTo>
                      <a:pt x="158" y="6"/>
                    </a:lnTo>
                    <a:lnTo>
                      <a:pt x="159" y="6"/>
                    </a:lnTo>
                    <a:lnTo>
                      <a:pt x="160" y="5"/>
                    </a:lnTo>
                    <a:lnTo>
                      <a:pt x="161" y="5"/>
                    </a:lnTo>
                    <a:lnTo>
                      <a:pt x="161" y="3"/>
                    </a:lnTo>
                    <a:lnTo>
                      <a:pt x="162" y="3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6" y="2"/>
                    </a:lnTo>
                    <a:lnTo>
                      <a:pt x="167" y="2"/>
                    </a:lnTo>
                    <a:lnTo>
                      <a:pt x="168" y="3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2" y="3"/>
                    </a:lnTo>
                    <a:lnTo>
                      <a:pt x="174" y="5"/>
                    </a:lnTo>
                    <a:lnTo>
                      <a:pt x="175" y="3"/>
                    </a:lnTo>
                    <a:lnTo>
                      <a:pt x="176" y="5"/>
                    </a:lnTo>
                    <a:lnTo>
                      <a:pt x="176" y="3"/>
                    </a:lnTo>
                    <a:lnTo>
                      <a:pt x="177" y="3"/>
                    </a:lnTo>
                    <a:lnTo>
                      <a:pt x="177" y="3"/>
                    </a:lnTo>
                    <a:lnTo>
                      <a:pt x="178" y="3"/>
                    </a:lnTo>
                    <a:lnTo>
                      <a:pt x="179" y="3"/>
                    </a:lnTo>
                    <a:lnTo>
                      <a:pt x="180" y="3"/>
                    </a:lnTo>
                    <a:lnTo>
                      <a:pt x="182" y="3"/>
                    </a:lnTo>
                    <a:lnTo>
                      <a:pt x="183" y="3"/>
                    </a:lnTo>
                    <a:lnTo>
                      <a:pt x="184" y="3"/>
                    </a:lnTo>
                    <a:lnTo>
                      <a:pt x="184" y="2"/>
                    </a:lnTo>
                    <a:lnTo>
                      <a:pt x="184" y="1"/>
                    </a:lnTo>
                    <a:lnTo>
                      <a:pt x="185" y="1"/>
                    </a:lnTo>
                    <a:lnTo>
                      <a:pt x="186" y="1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8" y="1"/>
                    </a:lnTo>
                    <a:lnTo>
                      <a:pt x="189" y="0"/>
                    </a:lnTo>
                    <a:lnTo>
                      <a:pt x="19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5" name="Freeform 81"/>
              <p:cNvSpPr>
                <a:spLocks/>
              </p:cNvSpPr>
              <p:nvPr/>
            </p:nvSpPr>
            <p:spPr bwMode="auto">
              <a:xfrm>
                <a:off x="2533650" y="2105025"/>
                <a:ext cx="327025" cy="209550"/>
              </a:xfrm>
              <a:custGeom>
                <a:avLst/>
                <a:gdLst>
                  <a:gd name="T0" fmla="*/ 188 w 206"/>
                  <a:gd name="T1" fmla="*/ 11 h 132"/>
                  <a:gd name="T2" fmla="*/ 184 w 206"/>
                  <a:gd name="T3" fmla="*/ 17 h 132"/>
                  <a:gd name="T4" fmla="*/ 183 w 206"/>
                  <a:gd name="T5" fmla="*/ 25 h 132"/>
                  <a:gd name="T6" fmla="*/ 180 w 206"/>
                  <a:gd name="T7" fmla="*/ 33 h 132"/>
                  <a:gd name="T8" fmla="*/ 175 w 206"/>
                  <a:gd name="T9" fmla="*/ 42 h 132"/>
                  <a:gd name="T10" fmla="*/ 175 w 206"/>
                  <a:gd name="T11" fmla="*/ 51 h 132"/>
                  <a:gd name="T12" fmla="*/ 176 w 206"/>
                  <a:gd name="T13" fmla="*/ 59 h 132"/>
                  <a:gd name="T14" fmla="*/ 176 w 206"/>
                  <a:gd name="T15" fmla="*/ 65 h 132"/>
                  <a:gd name="T16" fmla="*/ 181 w 206"/>
                  <a:gd name="T17" fmla="*/ 71 h 132"/>
                  <a:gd name="T18" fmla="*/ 176 w 206"/>
                  <a:gd name="T19" fmla="*/ 76 h 132"/>
                  <a:gd name="T20" fmla="*/ 182 w 206"/>
                  <a:gd name="T21" fmla="*/ 81 h 132"/>
                  <a:gd name="T22" fmla="*/ 185 w 206"/>
                  <a:gd name="T23" fmla="*/ 89 h 132"/>
                  <a:gd name="T24" fmla="*/ 191 w 206"/>
                  <a:gd name="T25" fmla="*/ 94 h 132"/>
                  <a:gd name="T26" fmla="*/ 197 w 206"/>
                  <a:gd name="T27" fmla="*/ 96 h 132"/>
                  <a:gd name="T28" fmla="*/ 199 w 206"/>
                  <a:gd name="T29" fmla="*/ 104 h 132"/>
                  <a:gd name="T30" fmla="*/ 204 w 206"/>
                  <a:gd name="T31" fmla="*/ 110 h 132"/>
                  <a:gd name="T32" fmla="*/ 202 w 206"/>
                  <a:gd name="T33" fmla="*/ 115 h 132"/>
                  <a:gd name="T34" fmla="*/ 198 w 206"/>
                  <a:gd name="T35" fmla="*/ 121 h 132"/>
                  <a:gd name="T36" fmla="*/ 197 w 206"/>
                  <a:gd name="T37" fmla="*/ 126 h 132"/>
                  <a:gd name="T38" fmla="*/ 193 w 206"/>
                  <a:gd name="T39" fmla="*/ 132 h 132"/>
                  <a:gd name="T40" fmla="*/ 182 w 206"/>
                  <a:gd name="T41" fmla="*/ 132 h 132"/>
                  <a:gd name="T42" fmla="*/ 172 w 206"/>
                  <a:gd name="T43" fmla="*/ 132 h 132"/>
                  <a:gd name="T44" fmla="*/ 163 w 206"/>
                  <a:gd name="T45" fmla="*/ 132 h 132"/>
                  <a:gd name="T46" fmla="*/ 153 w 206"/>
                  <a:gd name="T47" fmla="*/ 132 h 132"/>
                  <a:gd name="T48" fmla="*/ 141 w 206"/>
                  <a:gd name="T49" fmla="*/ 132 h 132"/>
                  <a:gd name="T50" fmla="*/ 128 w 206"/>
                  <a:gd name="T51" fmla="*/ 132 h 132"/>
                  <a:gd name="T52" fmla="*/ 118 w 206"/>
                  <a:gd name="T53" fmla="*/ 132 h 132"/>
                  <a:gd name="T54" fmla="*/ 105 w 206"/>
                  <a:gd name="T55" fmla="*/ 132 h 132"/>
                  <a:gd name="T56" fmla="*/ 91 w 206"/>
                  <a:gd name="T57" fmla="*/ 131 h 132"/>
                  <a:gd name="T58" fmla="*/ 85 w 206"/>
                  <a:gd name="T59" fmla="*/ 126 h 132"/>
                  <a:gd name="T60" fmla="*/ 78 w 206"/>
                  <a:gd name="T61" fmla="*/ 121 h 132"/>
                  <a:gd name="T62" fmla="*/ 77 w 206"/>
                  <a:gd name="T63" fmla="*/ 114 h 132"/>
                  <a:gd name="T64" fmla="*/ 77 w 206"/>
                  <a:gd name="T65" fmla="*/ 106 h 132"/>
                  <a:gd name="T66" fmla="*/ 69 w 206"/>
                  <a:gd name="T67" fmla="*/ 101 h 132"/>
                  <a:gd name="T68" fmla="*/ 63 w 206"/>
                  <a:gd name="T69" fmla="*/ 98 h 132"/>
                  <a:gd name="T70" fmla="*/ 62 w 206"/>
                  <a:gd name="T71" fmla="*/ 93 h 132"/>
                  <a:gd name="T72" fmla="*/ 61 w 206"/>
                  <a:gd name="T73" fmla="*/ 85 h 132"/>
                  <a:gd name="T74" fmla="*/ 60 w 206"/>
                  <a:gd name="T75" fmla="*/ 76 h 132"/>
                  <a:gd name="T76" fmla="*/ 63 w 206"/>
                  <a:gd name="T77" fmla="*/ 72 h 132"/>
                  <a:gd name="T78" fmla="*/ 62 w 206"/>
                  <a:gd name="T79" fmla="*/ 65 h 132"/>
                  <a:gd name="T80" fmla="*/ 58 w 206"/>
                  <a:gd name="T81" fmla="*/ 59 h 132"/>
                  <a:gd name="T82" fmla="*/ 51 w 206"/>
                  <a:gd name="T83" fmla="*/ 56 h 132"/>
                  <a:gd name="T84" fmla="*/ 43 w 206"/>
                  <a:gd name="T85" fmla="*/ 55 h 132"/>
                  <a:gd name="T86" fmla="*/ 34 w 206"/>
                  <a:gd name="T87" fmla="*/ 51 h 132"/>
                  <a:gd name="T88" fmla="*/ 25 w 206"/>
                  <a:gd name="T89" fmla="*/ 53 h 132"/>
                  <a:gd name="T90" fmla="*/ 20 w 206"/>
                  <a:gd name="T91" fmla="*/ 46 h 132"/>
                  <a:gd name="T92" fmla="*/ 12 w 206"/>
                  <a:gd name="T93" fmla="*/ 41 h 132"/>
                  <a:gd name="T94" fmla="*/ 7 w 206"/>
                  <a:gd name="T95" fmla="*/ 37 h 132"/>
                  <a:gd name="T96" fmla="*/ 2 w 206"/>
                  <a:gd name="T97" fmla="*/ 28 h 132"/>
                  <a:gd name="T98" fmla="*/ 4 w 206"/>
                  <a:gd name="T99" fmla="*/ 19 h 132"/>
                  <a:gd name="T100" fmla="*/ 7 w 206"/>
                  <a:gd name="T101" fmla="*/ 13 h 132"/>
                  <a:gd name="T102" fmla="*/ 0 w 206"/>
                  <a:gd name="T103" fmla="*/ 9 h 132"/>
                  <a:gd name="T104" fmla="*/ 19 w 206"/>
                  <a:gd name="T105" fmla="*/ 8 h 132"/>
                  <a:gd name="T106" fmla="*/ 31 w 206"/>
                  <a:gd name="T107" fmla="*/ 8 h 132"/>
                  <a:gd name="T108" fmla="*/ 45 w 206"/>
                  <a:gd name="T109" fmla="*/ 8 h 132"/>
                  <a:gd name="T110" fmla="*/ 124 w 206"/>
                  <a:gd name="T111" fmla="*/ 8 h 132"/>
                  <a:gd name="T112" fmla="*/ 163 w 206"/>
                  <a:gd name="T113" fmla="*/ 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6" h="132">
                    <a:moveTo>
                      <a:pt x="163" y="6"/>
                    </a:moveTo>
                    <a:lnTo>
                      <a:pt x="163" y="8"/>
                    </a:lnTo>
                    <a:lnTo>
                      <a:pt x="168" y="8"/>
                    </a:lnTo>
                    <a:lnTo>
                      <a:pt x="171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7" y="8"/>
                    </a:lnTo>
                    <a:lnTo>
                      <a:pt x="187" y="9"/>
                    </a:lnTo>
                    <a:lnTo>
                      <a:pt x="188" y="11"/>
                    </a:lnTo>
                    <a:lnTo>
                      <a:pt x="188" y="12"/>
                    </a:lnTo>
                    <a:lnTo>
                      <a:pt x="187" y="12"/>
                    </a:lnTo>
                    <a:lnTo>
                      <a:pt x="187" y="14"/>
                    </a:lnTo>
                    <a:lnTo>
                      <a:pt x="185" y="14"/>
                    </a:lnTo>
                    <a:lnTo>
                      <a:pt x="185" y="15"/>
                    </a:lnTo>
                    <a:lnTo>
                      <a:pt x="185" y="16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4" y="17"/>
                    </a:lnTo>
                    <a:lnTo>
                      <a:pt x="184" y="19"/>
                    </a:lnTo>
                    <a:lnTo>
                      <a:pt x="185" y="20"/>
                    </a:lnTo>
                    <a:lnTo>
                      <a:pt x="185" y="21"/>
                    </a:lnTo>
                    <a:lnTo>
                      <a:pt x="184" y="21"/>
                    </a:lnTo>
                    <a:lnTo>
                      <a:pt x="184" y="22"/>
                    </a:lnTo>
                    <a:lnTo>
                      <a:pt x="184" y="23"/>
                    </a:lnTo>
                    <a:lnTo>
                      <a:pt x="183" y="23"/>
                    </a:lnTo>
                    <a:lnTo>
                      <a:pt x="183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8"/>
                    </a:lnTo>
                    <a:lnTo>
                      <a:pt x="182" y="28"/>
                    </a:lnTo>
                    <a:lnTo>
                      <a:pt x="182" y="29"/>
                    </a:lnTo>
                    <a:lnTo>
                      <a:pt x="182" y="30"/>
                    </a:lnTo>
                    <a:lnTo>
                      <a:pt x="182" y="31"/>
                    </a:lnTo>
                    <a:lnTo>
                      <a:pt x="181" y="31"/>
                    </a:lnTo>
                    <a:lnTo>
                      <a:pt x="181" y="32"/>
                    </a:lnTo>
                    <a:lnTo>
                      <a:pt x="180" y="33"/>
                    </a:lnTo>
                    <a:lnTo>
                      <a:pt x="180" y="34"/>
                    </a:lnTo>
                    <a:lnTo>
                      <a:pt x="180" y="36"/>
                    </a:lnTo>
                    <a:lnTo>
                      <a:pt x="180" y="37"/>
                    </a:lnTo>
                    <a:lnTo>
                      <a:pt x="179" y="38"/>
                    </a:lnTo>
                    <a:lnTo>
                      <a:pt x="178" y="40"/>
                    </a:lnTo>
                    <a:lnTo>
                      <a:pt x="178" y="39"/>
                    </a:lnTo>
                    <a:lnTo>
                      <a:pt x="176" y="40"/>
                    </a:lnTo>
                    <a:lnTo>
                      <a:pt x="175" y="41"/>
                    </a:lnTo>
                    <a:lnTo>
                      <a:pt x="175" y="42"/>
                    </a:lnTo>
                    <a:lnTo>
                      <a:pt x="174" y="43"/>
                    </a:lnTo>
                    <a:lnTo>
                      <a:pt x="174" y="45"/>
                    </a:lnTo>
                    <a:lnTo>
                      <a:pt x="174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5" y="48"/>
                    </a:lnTo>
                    <a:lnTo>
                      <a:pt x="175" y="49"/>
                    </a:lnTo>
                    <a:lnTo>
                      <a:pt x="175" y="50"/>
                    </a:lnTo>
                    <a:lnTo>
                      <a:pt x="175" y="51"/>
                    </a:lnTo>
                    <a:lnTo>
                      <a:pt x="176" y="53"/>
                    </a:lnTo>
                    <a:lnTo>
                      <a:pt x="176" y="54"/>
                    </a:lnTo>
                    <a:lnTo>
                      <a:pt x="178" y="55"/>
                    </a:lnTo>
                    <a:lnTo>
                      <a:pt x="178" y="56"/>
                    </a:lnTo>
                    <a:lnTo>
                      <a:pt x="178" y="57"/>
                    </a:lnTo>
                    <a:lnTo>
                      <a:pt x="178" y="58"/>
                    </a:lnTo>
                    <a:lnTo>
                      <a:pt x="179" y="58"/>
                    </a:lnTo>
                    <a:lnTo>
                      <a:pt x="178" y="59"/>
                    </a:lnTo>
                    <a:lnTo>
                      <a:pt x="176" y="59"/>
                    </a:lnTo>
                    <a:lnTo>
                      <a:pt x="176" y="60"/>
                    </a:lnTo>
                    <a:lnTo>
                      <a:pt x="176" y="62"/>
                    </a:lnTo>
                    <a:lnTo>
                      <a:pt x="175" y="62"/>
                    </a:lnTo>
                    <a:lnTo>
                      <a:pt x="175" y="63"/>
                    </a:lnTo>
                    <a:lnTo>
                      <a:pt x="174" y="63"/>
                    </a:lnTo>
                    <a:lnTo>
                      <a:pt x="174" y="64"/>
                    </a:lnTo>
                    <a:lnTo>
                      <a:pt x="175" y="64"/>
                    </a:lnTo>
                    <a:lnTo>
                      <a:pt x="175" y="65"/>
                    </a:lnTo>
                    <a:lnTo>
                      <a:pt x="176" y="65"/>
                    </a:lnTo>
                    <a:lnTo>
                      <a:pt x="176" y="66"/>
                    </a:lnTo>
                    <a:lnTo>
                      <a:pt x="176" y="67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9" y="70"/>
                    </a:lnTo>
                    <a:lnTo>
                      <a:pt x="179" y="71"/>
                    </a:lnTo>
                    <a:lnTo>
                      <a:pt x="180" y="71"/>
                    </a:lnTo>
                    <a:lnTo>
                      <a:pt x="181" y="71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0" y="73"/>
                    </a:lnTo>
                    <a:lnTo>
                      <a:pt x="179" y="73"/>
                    </a:lnTo>
                    <a:lnTo>
                      <a:pt x="178" y="73"/>
                    </a:lnTo>
                    <a:lnTo>
                      <a:pt x="176" y="73"/>
                    </a:lnTo>
                    <a:lnTo>
                      <a:pt x="175" y="73"/>
                    </a:lnTo>
                    <a:lnTo>
                      <a:pt x="176" y="75"/>
                    </a:lnTo>
                    <a:lnTo>
                      <a:pt x="176" y="76"/>
                    </a:lnTo>
                    <a:lnTo>
                      <a:pt x="178" y="76"/>
                    </a:lnTo>
                    <a:lnTo>
                      <a:pt x="179" y="77"/>
                    </a:lnTo>
                    <a:lnTo>
                      <a:pt x="180" y="79"/>
                    </a:lnTo>
                    <a:lnTo>
                      <a:pt x="181" y="79"/>
                    </a:lnTo>
                    <a:lnTo>
                      <a:pt x="182" y="79"/>
                    </a:lnTo>
                    <a:lnTo>
                      <a:pt x="182" y="80"/>
                    </a:lnTo>
                    <a:lnTo>
                      <a:pt x="182" y="81"/>
                    </a:lnTo>
                    <a:lnTo>
                      <a:pt x="181" y="81"/>
                    </a:lnTo>
                    <a:lnTo>
                      <a:pt x="182" y="81"/>
                    </a:lnTo>
                    <a:lnTo>
                      <a:pt x="183" y="81"/>
                    </a:lnTo>
                    <a:lnTo>
                      <a:pt x="183" y="82"/>
                    </a:lnTo>
                    <a:lnTo>
                      <a:pt x="183" y="83"/>
                    </a:lnTo>
                    <a:lnTo>
                      <a:pt x="183" y="84"/>
                    </a:lnTo>
                    <a:lnTo>
                      <a:pt x="184" y="85"/>
                    </a:lnTo>
                    <a:lnTo>
                      <a:pt x="185" y="85"/>
                    </a:lnTo>
                    <a:lnTo>
                      <a:pt x="185" y="87"/>
                    </a:lnTo>
                    <a:lnTo>
                      <a:pt x="185" y="88"/>
                    </a:lnTo>
                    <a:lnTo>
                      <a:pt x="185" y="89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5" y="91"/>
                    </a:lnTo>
                    <a:lnTo>
                      <a:pt x="187" y="91"/>
                    </a:lnTo>
                    <a:lnTo>
                      <a:pt x="187" y="92"/>
                    </a:lnTo>
                    <a:lnTo>
                      <a:pt x="188" y="92"/>
                    </a:lnTo>
                    <a:lnTo>
                      <a:pt x="190" y="93"/>
                    </a:lnTo>
                    <a:lnTo>
                      <a:pt x="191" y="93"/>
                    </a:lnTo>
                    <a:lnTo>
                      <a:pt x="191" y="94"/>
                    </a:lnTo>
                    <a:lnTo>
                      <a:pt x="192" y="94"/>
                    </a:lnTo>
                    <a:lnTo>
                      <a:pt x="192" y="93"/>
                    </a:lnTo>
                    <a:lnTo>
                      <a:pt x="192" y="94"/>
                    </a:lnTo>
                    <a:lnTo>
                      <a:pt x="193" y="93"/>
                    </a:lnTo>
                    <a:lnTo>
                      <a:pt x="194" y="93"/>
                    </a:lnTo>
                    <a:lnTo>
                      <a:pt x="196" y="93"/>
                    </a:lnTo>
                    <a:lnTo>
                      <a:pt x="196" y="94"/>
                    </a:lnTo>
                    <a:lnTo>
                      <a:pt x="197" y="94"/>
                    </a:lnTo>
                    <a:lnTo>
                      <a:pt x="197" y="96"/>
                    </a:lnTo>
                    <a:lnTo>
                      <a:pt x="196" y="97"/>
                    </a:lnTo>
                    <a:lnTo>
                      <a:pt x="196" y="98"/>
                    </a:lnTo>
                    <a:lnTo>
                      <a:pt x="196" y="98"/>
                    </a:lnTo>
                    <a:lnTo>
                      <a:pt x="197" y="99"/>
                    </a:lnTo>
                    <a:lnTo>
                      <a:pt x="197" y="100"/>
                    </a:lnTo>
                    <a:lnTo>
                      <a:pt x="198" y="100"/>
                    </a:lnTo>
                    <a:lnTo>
                      <a:pt x="198" y="101"/>
                    </a:lnTo>
                    <a:lnTo>
                      <a:pt x="199" y="102"/>
                    </a:lnTo>
                    <a:lnTo>
                      <a:pt x="199" y="104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0" y="107"/>
                    </a:lnTo>
                    <a:lnTo>
                      <a:pt x="199" y="108"/>
                    </a:lnTo>
                    <a:lnTo>
                      <a:pt x="199" y="109"/>
                    </a:lnTo>
                    <a:lnTo>
                      <a:pt x="200" y="110"/>
                    </a:lnTo>
                    <a:lnTo>
                      <a:pt x="201" y="110"/>
                    </a:lnTo>
                    <a:lnTo>
                      <a:pt x="202" y="110"/>
                    </a:lnTo>
                    <a:lnTo>
                      <a:pt x="204" y="110"/>
                    </a:lnTo>
                    <a:lnTo>
                      <a:pt x="204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6" y="113"/>
                    </a:lnTo>
                    <a:lnTo>
                      <a:pt x="206" y="114"/>
                    </a:lnTo>
                    <a:lnTo>
                      <a:pt x="205" y="114"/>
                    </a:lnTo>
                    <a:lnTo>
                      <a:pt x="205" y="115"/>
                    </a:lnTo>
                    <a:lnTo>
                      <a:pt x="204" y="115"/>
                    </a:lnTo>
                    <a:lnTo>
                      <a:pt x="202" y="115"/>
                    </a:lnTo>
                    <a:lnTo>
                      <a:pt x="201" y="115"/>
                    </a:lnTo>
                    <a:lnTo>
                      <a:pt x="200" y="115"/>
                    </a:lnTo>
                    <a:lnTo>
                      <a:pt x="200" y="116"/>
                    </a:lnTo>
                    <a:lnTo>
                      <a:pt x="200" y="117"/>
                    </a:lnTo>
                    <a:lnTo>
                      <a:pt x="200" y="118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7" y="121"/>
                    </a:lnTo>
                    <a:lnTo>
                      <a:pt x="198" y="122"/>
                    </a:lnTo>
                    <a:lnTo>
                      <a:pt x="198" y="123"/>
                    </a:lnTo>
                    <a:lnTo>
                      <a:pt x="197" y="124"/>
                    </a:lnTo>
                    <a:lnTo>
                      <a:pt x="196" y="124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5"/>
                    </a:lnTo>
                    <a:lnTo>
                      <a:pt x="197" y="126"/>
                    </a:lnTo>
                    <a:lnTo>
                      <a:pt x="197" y="127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7" y="130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6" y="132"/>
                    </a:lnTo>
                    <a:lnTo>
                      <a:pt x="194" y="132"/>
                    </a:lnTo>
                    <a:lnTo>
                      <a:pt x="193" y="132"/>
                    </a:lnTo>
                    <a:lnTo>
                      <a:pt x="192" y="132"/>
                    </a:lnTo>
                    <a:lnTo>
                      <a:pt x="191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87" y="132"/>
                    </a:lnTo>
                    <a:lnTo>
                      <a:pt x="185" y="132"/>
                    </a:lnTo>
                    <a:lnTo>
                      <a:pt x="184" y="132"/>
                    </a:lnTo>
                    <a:lnTo>
                      <a:pt x="183" y="132"/>
                    </a:lnTo>
                    <a:lnTo>
                      <a:pt x="182" y="132"/>
                    </a:lnTo>
                    <a:lnTo>
                      <a:pt x="181" y="132"/>
                    </a:lnTo>
                    <a:lnTo>
                      <a:pt x="180" y="132"/>
                    </a:lnTo>
                    <a:lnTo>
                      <a:pt x="179" y="132"/>
                    </a:lnTo>
                    <a:lnTo>
                      <a:pt x="178" y="132"/>
                    </a:lnTo>
                    <a:lnTo>
                      <a:pt x="176" y="132"/>
                    </a:lnTo>
                    <a:lnTo>
                      <a:pt x="175" y="132"/>
                    </a:lnTo>
                    <a:lnTo>
                      <a:pt x="174" y="132"/>
                    </a:lnTo>
                    <a:lnTo>
                      <a:pt x="173" y="132"/>
                    </a:lnTo>
                    <a:lnTo>
                      <a:pt x="172" y="132"/>
                    </a:lnTo>
                    <a:lnTo>
                      <a:pt x="171" y="132"/>
                    </a:lnTo>
                    <a:lnTo>
                      <a:pt x="170" y="132"/>
                    </a:lnTo>
                    <a:lnTo>
                      <a:pt x="168" y="132"/>
                    </a:lnTo>
                    <a:lnTo>
                      <a:pt x="168" y="132"/>
                    </a:lnTo>
                    <a:lnTo>
                      <a:pt x="167" y="132"/>
                    </a:lnTo>
                    <a:lnTo>
                      <a:pt x="166" y="132"/>
                    </a:lnTo>
                    <a:lnTo>
                      <a:pt x="165" y="132"/>
                    </a:lnTo>
                    <a:lnTo>
                      <a:pt x="164" y="132"/>
                    </a:lnTo>
                    <a:lnTo>
                      <a:pt x="163" y="132"/>
                    </a:lnTo>
                    <a:lnTo>
                      <a:pt x="162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8" y="132"/>
                    </a:lnTo>
                    <a:lnTo>
                      <a:pt x="157" y="132"/>
                    </a:lnTo>
                    <a:lnTo>
                      <a:pt x="156" y="132"/>
                    </a:lnTo>
                    <a:lnTo>
                      <a:pt x="155" y="132"/>
                    </a:lnTo>
                    <a:lnTo>
                      <a:pt x="154" y="132"/>
                    </a:lnTo>
                    <a:lnTo>
                      <a:pt x="153" y="132"/>
                    </a:lnTo>
                    <a:lnTo>
                      <a:pt x="151" y="132"/>
                    </a:lnTo>
                    <a:lnTo>
                      <a:pt x="150" y="132"/>
                    </a:lnTo>
                    <a:lnTo>
                      <a:pt x="149" y="132"/>
                    </a:lnTo>
                    <a:lnTo>
                      <a:pt x="148" y="132"/>
                    </a:lnTo>
                    <a:lnTo>
                      <a:pt x="147" y="132"/>
                    </a:lnTo>
                    <a:lnTo>
                      <a:pt x="146" y="132"/>
                    </a:lnTo>
                    <a:lnTo>
                      <a:pt x="145" y="132"/>
                    </a:lnTo>
                    <a:lnTo>
                      <a:pt x="144" y="132"/>
                    </a:lnTo>
                    <a:lnTo>
                      <a:pt x="141" y="132"/>
                    </a:lnTo>
                    <a:lnTo>
                      <a:pt x="139" y="132"/>
                    </a:lnTo>
                    <a:lnTo>
                      <a:pt x="138" y="132"/>
                    </a:lnTo>
                    <a:lnTo>
                      <a:pt x="137" y="132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2"/>
                    </a:lnTo>
                    <a:lnTo>
                      <a:pt x="129" y="132"/>
                    </a:lnTo>
                    <a:lnTo>
                      <a:pt x="128" y="132"/>
                    </a:lnTo>
                    <a:lnTo>
                      <a:pt x="127" y="132"/>
                    </a:lnTo>
                    <a:lnTo>
                      <a:pt x="125" y="132"/>
                    </a:lnTo>
                    <a:lnTo>
                      <a:pt x="124" y="132"/>
                    </a:lnTo>
                    <a:lnTo>
                      <a:pt x="123" y="132"/>
                    </a:lnTo>
                    <a:lnTo>
                      <a:pt x="122" y="132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9" y="132"/>
                    </a:lnTo>
                    <a:lnTo>
                      <a:pt x="118" y="132"/>
                    </a:lnTo>
                    <a:lnTo>
                      <a:pt x="116" y="132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4" y="132"/>
                    </a:lnTo>
                    <a:lnTo>
                      <a:pt x="112" y="132"/>
                    </a:lnTo>
                    <a:lnTo>
                      <a:pt x="110" y="132"/>
                    </a:lnTo>
                    <a:lnTo>
                      <a:pt x="108" y="132"/>
                    </a:lnTo>
                    <a:lnTo>
                      <a:pt x="106" y="132"/>
                    </a:lnTo>
                    <a:lnTo>
                      <a:pt x="105" y="132"/>
                    </a:lnTo>
                    <a:lnTo>
                      <a:pt x="103" y="132"/>
                    </a:lnTo>
                    <a:lnTo>
                      <a:pt x="102" y="132"/>
                    </a:lnTo>
                    <a:lnTo>
                      <a:pt x="99" y="132"/>
                    </a:lnTo>
                    <a:lnTo>
                      <a:pt x="98" y="132"/>
                    </a:lnTo>
                    <a:lnTo>
                      <a:pt x="96" y="132"/>
                    </a:lnTo>
                    <a:lnTo>
                      <a:pt x="95" y="132"/>
                    </a:lnTo>
                    <a:lnTo>
                      <a:pt x="94" y="132"/>
                    </a:lnTo>
                    <a:lnTo>
                      <a:pt x="93" y="132"/>
                    </a:lnTo>
                    <a:lnTo>
                      <a:pt x="91" y="131"/>
                    </a:lnTo>
                    <a:lnTo>
                      <a:pt x="90" y="131"/>
                    </a:lnTo>
                    <a:lnTo>
                      <a:pt x="89" y="131"/>
                    </a:lnTo>
                    <a:lnTo>
                      <a:pt x="89" y="130"/>
                    </a:lnTo>
                    <a:lnTo>
                      <a:pt x="88" y="130"/>
                    </a:lnTo>
                    <a:lnTo>
                      <a:pt x="88" y="129"/>
                    </a:lnTo>
                    <a:lnTo>
                      <a:pt x="87" y="129"/>
                    </a:lnTo>
                    <a:lnTo>
                      <a:pt x="86" y="127"/>
                    </a:lnTo>
                    <a:lnTo>
                      <a:pt x="86" y="127"/>
                    </a:lnTo>
                    <a:lnTo>
                      <a:pt x="85" y="126"/>
                    </a:lnTo>
                    <a:lnTo>
                      <a:pt x="85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4"/>
                    </a:lnTo>
                    <a:lnTo>
                      <a:pt x="80" y="124"/>
                    </a:lnTo>
                    <a:lnTo>
                      <a:pt x="79" y="123"/>
                    </a:lnTo>
                    <a:lnTo>
                      <a:pt x="78" y="122"/>
                    </a:lnTo>
                    <a:lnTo>
                      <a:pt x="79" y="122"/>
                    </a:lnTo>
                    <a:lnTo>
                      <a:pt x="78" y="121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8" y="119"/>
                    </a:lnTo>
                    <a:lnTo>
                      <a:pt x="78" y="118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7" y="116"/>
                    </a:lnTo>
                    <a:lnTo>
                      <a:pt x="76" y="115"/>
                    </a:lnTo>
                    <a:lnTo>
                      <a:pt x="77" y="114"/>
                    </a:lnTo>
                    <a:lnTo>
                      <a:pt x="77" y="113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8" y="107"/>
                    </a:lnTo>
                    <a:lnTo>
                      <a:pt x="78" y="106"/>
                    </a:lnTo>
                    <a:lnTo>
                      <a:pt x="77" y="106"/>
                    </a:lnTo>
                    <a:lnTo>
                      <a:pt x="76" y="106"/>
                    </a:lnTo>
                    <a:lnTo>
                      <a:pt x="74" y="106"/>
                    </a:lnTo>
                    <a:lnTo>
                      <a:pt x="73" y="106"/>
                    </a:lnTo>
                    <a:lnTo>
                      <a:pt x="72" y="106"/>
                    </a:lnTo>
                    <a:lnTo>
                      <a:pt x="71" y="105"/>
                    </a:lnTo>
                    <a:lnTo>
                      <a:pt x="70" y="104"/>
                    </a:lnTo>
                    <a:lnTo>
                      <a:pt x="70" y="102"/>
                    </a:lnTo>
                    <a:lnTo>
                      <a:pt x="69" y="102"/>
                    </a:lnTo>
                    <a:lnTo>
                      <a:pt x="69" y="101"/>
                    </a:lnTo>
                    <a:lnTo>
                      <a:pt x="68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5" y="99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3" y="98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60" y="98"/>
                    </a:lnTo>
                    <a:lnTo>
                      <a:pt x="61" y="97"/>
                    </a:lnTo>
                    <a:lnTo>
                      <a:pt x="60" y="97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62" y="94"/>
                    </a:lnTo>
                    <a:lnTo>
                      <a:pt x="62" y="93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1" y="91"/>
                    </a:lnTo>
                    <a:lnTo>
                      <a:pt x="61" y="90"/>
                    </a:lnTo>
                    <a:lnTo>
                      <a:pt x="62" y="90"/>
                    </a:lnTo>
                    <a:lnTo>
                      <a:pt x="62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5"/>
                    </a:lnTo>
                    <a:lnTo>
                      <a:pt x="61" y="84"/>
                    </a:lnTo>
                    <a:lnTo>
                      <a:pt x="60" y="84"/>
                    </a:lnTo>
                    <a:lnTo>
                      <a:pt x="60" y="83"/>
                    </a:lnTo>
                    <a:lnTo>
                      <a:pt x="60" y="82"/>
                    </a:lnTo>
                    <a:lnTo>
                      <a:pt x="60" y="81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7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4"/>
                    </a:lnTo>
                    <a:lnTo>
                      <a:pt x="61" y="74"/>
                    </a:lnTo>
                    <a:lnTo>
                      <a:pt x="62" y="73"/>
                    </a:lnTo>
                    <a:lnTo>
                      <a:pt x="62" y="74"/>
                    </a:lnTo>
                    <a:lnTo>
                      <a:pt x="63" y="74"/>
                    </a:lnTo>
                    <a:lnTo>
                      <a:pt x="63" y="73"/>
                    </a:lnTo>
                    <a:lnTo>
                      <a:pt x="64" y="72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3" y="70"/>
                    </a:lnTo>
                    <a:lnTo>
                      <a:pt x="62" y="68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4" y="66"/>
                    </a:lnTo>
                    <a:lnTo>
                      <a:pt x="63" y="65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0" y="65"/>
                    </a:lnTo>
                    <a:lnTo>
                      <a:pt x="60" y="64"/>
                    </a:lnTo>
                    <a:lnTo>
                      <a:pt x="60" y="63"/>
                    </a:lnTo>
                    <a:lnTo>
                      <a:pt x="60" y="62"/>
                    </a:lnTo>
                    <a:lnTo>
                      <a:pt x="59" y="60"/>
                    </a:lnTo>
                    <a:lnTo>
                      <a:pt x="59" y="60"/>
                    </a:lnTo>
                    <a:lnTo>
                      <a:pt x="58" y="60"/>
                    </a:lnTo>
                    <a:lnTo>
                      <a:pt x="58" y="59"/>
                    </a:lnTo>
                    <a:lnTo>
                      <a:pt x="56" y="59"/>
                    </a:lnTo>
                    <a:lnTo>
                      <a:pt x="56" y="58"/>
                    </a:lnTo>
                    <a:lnTo>
                      <a:pt x="56" y="57"/>
                    </a:lnTo>
                    <a:lnTo>
                      <a:pt x="56" y="56"/>
                    </a:lnTo>
                    <a:lnTo>
                      <a:pt x="55" y="55"/>
                    </a:lnTo>
                    <a:lnTo>
                      <a:pt x="54" y="55"/>
                    </a:lnTo>
                    <a:lnTo>
                      <a:pt x="53" y="55"/>
                    </a:lnTo>
                    <a:lnTo>
                      <a:pt x="52" y="55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6" y="57"/>
                    </a:lnTo>
                    <a:lnTo>
                      <a:pt x="45" y="57"/>
                    </a:lnTo>
                    <a:lnTo>
                      <a:pt x="44" y="57"/>
                    </a:lnTo>
                    <a:lnTo>
                      <a:pt x="44" y="56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2" y="55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5" y="53"/>
                    </a:lnTo>
                    <a:lnTo>
                      <a:pt x="34" y="51"/>
                    </a:lnTo>
                    <a:lnTo>
                      <a:pt x="33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0" y="53"/>
                    </a:lnTo>
                    <a:lnTo>
                      <a:pt x="29" y="54"/>
                    </a:lnTo>
                    <a:lnTo>
                      <a:pt x="28" y="54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2" y="51"/>
                    </a:lnTo>
                    <a:lnTo>
                      <a:pt x="22" y="50"/>
                    </a:lnTo>
                    <a:lnTo>
                      <a:pt x="22" y="49"/>
                    </a:lnTo>
                    <a:lnTo>
                      <a:pt x="21" y="48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6"/>
                    </a:lnTo>
                    <a:lnTo>
                      <a:pt x="19" y="45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9" y="39"/>
                    </a:lnTo>
                    <a:lnTo>
                      <a:pt x="9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9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118" y="8"/>
                    </a:lnTo>
                    <a:lnTo>
                      <a:pt x="123" y="8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4" y="0"/>
                    </a:lnTo>
                    <a:lnTo>
                      <a:pt x="146" y="0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3" y="3"/>
                    </a:lnTo>
                    <a:lnTo>
                      <a:pt x="163" y="5"/>
                    </a:lnTo>
                    <a:lnTo>
                      <a:pt x="16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6" name="Freeform 83"/>
              <p:cNvSpPr>
                <a:spLocks/>
              </p:cNvSpPr>
              <p:nvPr/>
            </p:nvSpPr>
            <p:spPr bwMode="auto">
              <a:xfrm>
                <a:off x="3076575" y="2252663"/>
                <a:ext cx="417513" cy="241300"/>
              </a:xfrm>
              <a:custGeom>
                <a:avLst/>
                <a:gdLst>
                  <a:gd name="T0" fmla="*/ 259 w 263"/>
                  <a:gd name="T1" fmla="*/ 37 h 152"/>
                  <a:gd name="T2" fmla="*/ 262 w 263"/>
                  <a:gd name="T3" fmla="*/ 45 h 152"/>
                  <a:gd name="T4" fmla="*/ 263 w 263"/>
                  <a:gd name="T5" fmla="*/ 54 h 152"/>
                  <a:gd name="T6" fmla="*/ 258 w 263"/>
                  <a:gd name="T7" fmla="*/ 59 h 152"/>
                  <a:gd name="T8" fmla="*/ 254 w 263"/>
                  <a:gd name="T9" fmla="*/ 66 h 152"/>
                  <a:gd name="T10" fmla="*/ 249 w 263"/>
                  <a:gd name="T11" fmla="*/ 76 h 152"/>
                  <a:gd name="T12" fmla="*/ 237 w 263"/>
                  <a:gd name="T13" fmla="*/ 85 h 152"/>
                  <a:gd name="T14" fmla="*/ 220 w 263"/>
                  <a:gd name="T15" fmla="*/ 99 h 152"/>
                  <a:gd name="T16" fmla="*/ 213 w 263"/>
                  <a:gd name="T17" fmla="*/ 101 h 152"/>
                  <a:gd name="T18" fmla="*/ 211 w 263"/>
                  <a:gd name="T19" fmla="*/ 109 h 152"/>
                  <a:gd name="T20" fmla="*/ 208 w 263"/>
                  <a:gd name="T21" fmla="*/ 115 h 152"/>
                  <a:gd name="T22" fmla="*/ 199 w 263"/>
                  <a:gd name="T23" fmla="*/ 117 h 152"/>
                  <a:gd name="T24" fmla="*/ 192 w 263"/>
                  <a:gd name="T25" fmla="*/ 122 h 152"/>
                  <a:gd name="T26" fmla="*/ 189 w 263"/>
                  <a:gd name="T27" fmla="*/ 130 h 152"/>
                  <a:gd name="T28" fmla="*/ 181 w 263"/>
                  <a:gd name="T29" fmla="*/ 138 h 152"/>
                  <a:gd name="T30" fmla="*/ 172 w 263"/>
                  <a:gd name="T31" fmla="*/ 140 h 152"/>
                  <a:gd name="T32" fmla="*/ 162 w 263"/>
                  <a:gd name="T33" fmla="*/ 140 h 152"/>
                  <a:gd name="T34" fmla="*/ 154 w 263"/>
                  <a:gd name="T35" fmla="*/ 142 h 152"/>
                  <a:gd name="T36" fmla="*/ 146 w 263"/>
                  <a:gd name="T37" fmla="*/ 144 h 152"/>
                  <a:gd name="T38" fmla="*/ 134 w 263"/>
                  <a:gd name="T39" fmla="*/ 148 h 152"/>
                  <a:gd name="T40" fmla="*/ 125 w 263"/>
                  <a:gd name="T41" fmla="*/ 150 h 152"/>
                  <a:gd name="T42" fmla="*/ 115 w 263"/>
                  <a:gd name="T43" fmla="*/ 151 h 152"/>
                  <a:gd name="T44" fmla="*/ 103 w 263"/>
                  <a:gd name="T45" fmla="*/ 150 h 152"/>
                  <a:gd name="T46" fmla="*/ 96 w 263"/>
                  <a:gd name="T47" fmla="*/ 146 h 152"/>
                  <a:gd name="T48" fmla="*/ 88 w 263"/>
                  <a:gd name="T49" fmla="*/ 140 h 152"/>
                  <a:gd name="T50" fmla="*/ 80 w 263"/>
                  <a:gd name="T51" fmla="*/ 139 h 152"/>
                  <a:gd name="T52" fmla="*/ 71 w 263"/>
                  <a:gd name="T53" fmla="*/ 138 h 152"/>
                  <a:gd name="T54" fmla="*/ 64 w 263"/>
                  <a:gd name="T55" fmla="*/ 140 h 152"/>
                  <a:gd name="T56" fmla="*/ 59 w 263"/>
                  <a:gd name="T57" fmla="*/ 143 h 152"/>
                  <a:gd name="T58" fmla="*/ 54 w 263"/>
                  <a:gd name="T59" fmla="*/ 146 h 152"/>
                  <a:gd name="T60" fmla="*/ 45 w 263"/>
                  <a:gd name="T61" fmla="*/ 147 h 152"/>
                  <a:gd name="T62" fmla="*/ 40 w 263"/>
                  <a:gd name="T63" fmla="*/ 147 h 152"/>
                  <a:gd name="T64" fmla="*/ 31 w 263"/>
                  <a:gd name="T65" fmla="*/ 149 h 152"/>
                  <a:gd name="T66" fmla="*/ 18 w 263"/>
                  <a:gd name="T67" fmla="*/ 133 h 152"/>
                  <a:gd name="T68" fmla="*/ 2 w 263"/>
                  <a:gd name="T69" fmla="*/ 96 h 152"/>
                  <a:gd name="T70" fmla="*/ 5 w 263"/>
                  <a:gd name="T71" fmla="*/ 82 h 152"/>
                  <a:gd name="T72" fmla="*/ 10 w 263"/>
                  <a:gd name="T73" fmla="*/ 71 h 152"/>
                  <a:gd name="T74" fmla="*/ 12 w 263"/>
                  <a:gd name="T75" fmla="*/ 63 h 152"/>
                  <a:gd name="T76" fmla="*/ 17 w 263"/>
                  <a:gd name="T77" fmla="*/ 56 h 152"/>
                  <a:gd name="T78" fmla="*/ 19 w 263"/>
                  <a:gd name="T79" fmla="*/ 47 h 152"/>
                  <a:gd name="T80" fmla="*/ 22 w 263"/>
                  <a:gd name="T81" fmla="*/ 41 h 152"/>
                  <a:gd name="T82" fmla="*/ 30 w 263"/>
                  <a:gd name="T83" fmla="*/ 40 h 152"/>
                  <a:gd name="T84" fmla="*/ 38 w 263"/>
                  <a:gd name="T85" fmla="*/ 34 h 152"/>
                  <a:gd name="T86" fmla="*/ 44 w 263"/>
                  <a:gd name="T87" fmla="*/ 29 h 152"/>
                  <a:gd name="T88" fmla="*/ 51 w 263"/>
                  <a:gd name="T89" fmla="*/ 31 h 152"/>
                  <a:gd name="T90" fmla="*/ 60 w 263"/>
                  <a:gd name="T91" fmla="*/ 32 h 152"/>
                  <a:gd name="T92" fmla="*/ 64 w 263"/>
                  <a:gd name="T93" fmla="*/ 26 h 152"/>
                  <a:gd name="T94" fmla="*/ 69 w 263"/>
                  <a:gd name="T95" fmla="*/ 19 h 152"/>
                  <a:gd name="T96" fmla="*/ 76 w 263"/>
                  <a:gd name="T97" fmla="*/ 17 h 152"/>
                  <a:gd name="T98" fmla="*/ 82 w 263"/>
                  <a:gd name="T99" fmla="*/ 19 h 152"/>
                  <a:gd name="T100" fmla="*/ 88 w 263"/>
                  <a:gd name="T101" fmla="*/ 22 h 152"/>
                  <a:gd name="T102" fmla="*/ 96 w 263"/>
                  <a:gd name="T103" fmla="*/ 22 h 152"/>
                  <a:gd name="T104" fmla="*/ 99 w 263"/>
                  <a:gd name="T105" fmla="*/ 31 h 152"/>
                  <a:gd name="T106" fmla="*/ 108 w 263"/>
                  <a:gd name="T107" fmla="*/ 33 h 152"/>
                  <a:gd name="T108" fmla="*/ 116 w 263"/>
                  <a:gd name="T109" fmla="*/ 38 h 152"/>
                  <a:gd name="T110" fmla="*/ 123 w 263"/>
                  <a:gd name="T111" fmla="*/ 40 h 152"/>
                  <a:gd name="T112" fmla="*/ 130 w 263"/>
                  <a:gd name="T113" fmla="*/ 37 h 152"/>
                  <a:gd name="T114" fmla="*/ 137 w 263"/>
                  <a:gd name="T115" fmla="*/ 32 h 152"/>
                  <a:gd name="T116" fmla="*/ 142 w 263"/>
                  <a:gd name="T117" fmla="*/ 24 h 152"/>
                  <a:gd name="T118" fmla="*/ 145 w 263"/>
                  <a:gd name="T119" fmla="*/ 17 h 152"/>
                  <a:gd name="T120" fmla="*/ 151 w 263"/>
                  <a:gd name="T121" fmla="*/ 12 h 152"/>
                  <a:gd name="T122" fmla="*/ 205 w 263"/>
                  <a:gd name="T123" fmla="*/ 8 h 152"/>
                  <a:gd name="T124" fmla="*/ 215 w 263"/>
                  <a:gd name="T125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" h="152">
                    <a:moveTo>
                      <a:pt x="225" y="1"/>
                    </a:moveTo>
                    <a:lnTo>
                      <a:pt x="229" y="1"/>
                    </a:lnTo>
                    <a:lnTo>
                      <a:pt x="232" y="1"/>
                    </a:lnTo>
                    <a:lnTo>
                      <a:pt x="237" y="1"/>
                    </a:lnTo>
                    <a:lnTo>
                      <a:pt x="237" y="19"/>
                    </a:lnTo>
                    <a:lnTo>
                      <a:pt x="249" y="29"/>
                    </a:lnTo>
                    <a:lnTo>
                      <a:pt x="250" y="30"/>
                    </a:lnTo>
                    <a:lnTo>
                      <a:pt x="251" y="31"/>
                    </a:lnTo>
                    <a:lnTo>
                      <a:pt x="254" y="33"/>
                    </a:lnTo>
                    <a:lnTo>
                      <a:pt x="259" y="37"/>
                    </a:lnTo>
                    <a:lnTo>
                      <a:pt x="258" y="38"/>
                    </a:lnTo>
                    <a:lnTo>
                      <a:pt x="259" y="38"/>
                    </a:lnTo>
                    <a:lnTo>
                      <a:pt x="259" y="39"/>
                    </a:lnTo>
                    <a:lnTo>
                      <a:pt x="260" y="39"/>
                    </a:lnTo>
                    <a:lnTo>
                      <a:pt x="260" y="40"/>
                    </a:lnTo>
                    <a:lnTo>
                      <a:pt x="261" y="40"/>
                    </a:lnTo>
                    <a:lnTo>
                      <a:pt x="262" y="41"/>
                    </a:lnTo>
                    <a:lnTo>
                      <a:pt x="262" y="42"/>
                    </a:lnTo>
                    <a:lnTo>
                      <a:pt x="262" y="43"/>
                    </a:lnTo>
                    <a:lnTo>
                      <a:pt x="262" y="45"/>
                    </a:lnTo>
                    <a:lnTo>
                      <a:pt x="262" y="46"/>
                    </a:lnTo>
                    <a:lnTo>
                      <a:pt x="262" y="47"/>
                    </a:lnTo>
                    <a:lnTo>
                      <a:pt x="262" y="48"/>
                    </a:lnTo>
                    <a:lnTo>
                      <a:pt x="262" y="49"/>
                    </a:lnTo>
                    <a:lnTo>
                      <a:pt x="262" y="50"/>
                    </a:lnTo>
                    <a:lnTo>
                      <a:pt x="262" y="51"/>
                    </a:lnTo>
                    <a:lnTo>
                      <a:pt x="262" y="51"/>
                    </a:lnTo>
                    <a:lnTo>
                      <a:pt x="262" y="53"/>
                    </a:lnTo>
                    <a:lnTo>
                      <a:pt x="263" y="53"/>
                    </a:lnTo>
                    <a:lnTo>
                      <a:pt x="263" y="54"/>
                    </a:lnTo>
                    <a:lnTo>
                      <a:pt x="263" y="55"/>
                    </a:lnTo>
                    <a:lnTo>
                      <a:pt x="262" y="56"/>
                    </a:lnTo>
                    <a:lnTo>
                      <a:pt x="262" y="57"/>
                    </a:lnTo>
                    <a:lnTo>
                      <a:pt x="261" y="57"/>
                    </a:lnTo>
                    <a:lnTo>
                      <a:pt x="261" y="58"/>
                    </a:lnTo>
                    <a:lnTo>
                      <a:pt x="260" y="58"/>
                    </a:lnTo>
                    <a:lnTo>
                      <a:pt x="260" y="57"/>
                    </a:lnTo>
                    <a:lnTo>
                      <a:pt x="259" y="58"/>
                    </a:lnTo>
                    <a:lnTo>
                      <a:pt x="258" y="58"/>
                    </a:lnTo>
                    <a:lnTo>
                      <a:pt x="258" y="59"/>
                    </a:lnTo>
                    <a:lnTo>
                      <a:pt x="258" y="59"/>
                    </a:lnTo>
                    <a:lnTo>
                      <a:pt x="258" y="60"/>
                    </a:lnTo>
                    <a:lnTo>
                      <a:pt x="258" y="62"/>
                    </a:lnTo>
                    <a:lnTo>
                      <a:pt x="258" y="63"/>
                    </a:lnTo>
                    <a:lnTo>
                      <a:pt x="257" y="63"/>
                    </a:lnTo>
                    <a:lnTo>
                      <a:pt x="257" y="64"/>
                    </a:lnTo>
                    <a:lnTo>
                      <a:pt x="256" y="64"/>
                    </a:lnTo>
                    <a:lnTo>
                      <a:pt x="254" y="64"/>
                    </a:lnTo>
                    <a:lnTo>
                      <a:pt x="254" y="65"/>
                    </a:lnTo>
                    <a:lnTo>
                      <a:pt x="254" y="66"/>
                    </a:lnTo>
                    <a:lnTo>
                      <a:pt x="253" y="67"/>
                    </a:lnTo>
                    <a:lnTo>
                      <a:pt x="252" y="68"/>
                    </a:lnTo>
                    <a:lnTo>
                      <a:pt x="252" y="70"/>
                    </a:lnTo>
                    <a:lnTo>
                      <a:pt x="251" y="71"/>
                    </a:lnTo>
                    <a:lnTo>
                      <a:pt x="251" y="72"/>
                    </a:lnTo>
                    <a:lnTo>
                      <a:pt x="250" y="72"/>
                    </a:lnTo>
                    <a:lnTo>
                      <a:pt x="250" y="73"/>
                    </a:lnTo>
                    <a:lnTo>
                      <a:pt x="251" y="74"/>
                    </a:lnTo>
                    <a:lnTo>
                      <a:pt x="250" y="75"/>
                    </a:lnTo>
                    <a:lnTo>
                      <a:pt x="249" y="76"/>
                    </a:lnTo>
                    <a:lnTo>
                      <a:pt x="249" y="77"/>
                    </a:lnTo>
                    <a:lnTo>
                      <a:pt x="248" y="77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5" y="79"/>
                    </a:lnTo>
                    <a:lnTo>
                      <a:pt x="244" y="80"/>
                    </a:lnTo>
                    <a:lnTo>
                      <a:pt x="243" y="81"/>
                    </a:lnTo>
                    <a:lnTo>
                      <a:pt x="239" y="84"/>
                    </a:lnTo>
                    <a:lnTo>
                      <a:pt x="237" y="85"/>
                    </a:lnTo>
                    <a:lnTo>
                      <a:pt x="237" y="85"/>
                    </a:lnTo>
                    <a:lnTo>
                      <a:pt x="236" y="87"/>
                    </a:lnTo>
                    <a:lnTo>
                      <a:pt x="234" y="89"/>
                    </a:lnTo>
                    <a:lnTo>
                      <a:pt x="232" y="91"/>
                    </a:lnTo>
                    <a:lnTo>
                      <a:pt x="228" y="93"/>
                    </a:lnTo>
                    <a:lnTo>
                      <a:pt x="225" y="97"/>
                    </a:lnTo>
                    <a:lnTo>
                      <a:pt x="224" y="98"/>
                    </a:lnTo>
                    <a:lnTo>
                      <a:pt x="223" y="98"/>
                    </a:lnTo>
                    <a:lnTo>
                      <a:pt x="223" y="99"/>
                    </a:lnTo>
                    <a:lnTo>
                      <a:pt x="222" y="99"/>
                    </a:lnTo>
                    <a:lnTo>
                      <a:pt x="220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18" y="97"/>
                    </a:lnTo>
                    <a:lnTo>
                      <a:pt x="217" y="97"/>
                    </a:lnTo>
                    <a:lnTo>
                      <a:pt x="217" y="98"/>
                    </a:lnTo>
                    <a:lnTo>
                      <a:pt x="216" y="98"/>
                    </a:lnTo>
                    <a:lnTo>
                      <a:pt x="215" y="98"/>
                    </a:lnTo>
                    <a:lnTo>
                      <a:pt x="214" y="99"/>
                    </a:lnTo>
                    <a:lnTo>
                      <a:pt x="213" y="100"/>
                    </a:lnTo>
                    <a:lnTo>
                      <a:pt x="213" y="101"/>
                    </a:lnTo>
                    <a:lnTo>
                      <a:pt x="211" y="101"/>
                    </a:lnTo>
                    <a:lnTo>
                      <a:pt x="213" y="102"/>
                    </a:lnTo>
                    <a:lnTo>
                      <a:pt x="213" y="104"/>
                    </a:lnTo>
                    <a:lnTo>
                      <a:pt x="214" y="105"/>
                    </a:lnTo>
                    <a:lnTo>
                      <a:pt x="214" y="106"/>
                    </a:lnTo>
                    <a:lnTo>
                      <a:pt x="213" y="106"/>
                    </a:lnTo>
                    <a:lnTo>
                      <a:pt x="213" y="107"/>
                    </a:lnTo>
                    <a:lnTo>
                      <a:pt x="213" y="108"/>
                    </a:lnTo>
                    <a:lnTo>
                      <a:pt x="211" y="108"/>
                    </a:lnTo>
                    <a:lnTo>
                      <a:pt x="211" y="109"/>
                    </a:lnTo>
                    <a:lnTo>
                      <a:pt x="210" y="109"/>
                    </a:lnTo>
                    <a:lnTo>
                      <a:pt x="210" y="110"/>
                    </a:lnTo>
                    <a:lnTo>
                      <a:pt x="209" y="111"/>
                    </a:lnTo>
                    <a:lnTo>
                      <a:pt x="209" y="113"/>
                    </a:lnTo>
                    <a:lnTo>
                      <a:pt x="210" y="113"/>
                    </a:lnTo>
                    <a:lnTo>
                      <a:pt x="210" y="113"/>
                    </a:lnTo>
                    <a:lnTo>
                      <a:pt x="209" y="114"/>
                    </a:lnTo>
                    <a:lnTo>
                      <a:pt x="209" y="115"/>
                    </a:lnTo>
                    <a:lnTo>
                      <a:pt x="208" y="115"/>
                    </a:lnTo>
                    <a:lnTo>
                      <a:pt x="208" y="115"/>
                    </a:lnTo>
                    <a:lnTo>
                      <a:pt x="207" y="115"/>
                    </a:lnTo>
                    <a:lnTo>
                      <a:pt x="207" y="116"/>
                    </a:lnTo>
                    <a:lnTo>
                      <a:pt x="206" y="116"/>
                    </a:lnTo>
                    <a:lnTo>
                      <a:pt x="206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2" y="117"/>
                    </a:lnTo>
                    <a:lnTo>
                      <a:pt x="201" y="116"/>
                    </a:lnTo>
                    <a:lnTo>
                      <a:pt x="200" y="117"/>
                    </a:lnTo>
                    <a:lnTo>
                      <a:pt x="199" y="117"/>
                    </a:lnTo>
                    <a:lnTo>
                      <a:pt x="198" y="117"/>
                    </a:lnTo>
                    <a:lnTo>
                      <a:pt x="197" y="118"/>
                    </a:lnTo>
                    <a:lnTo>
                      <a:pt x="196" y="119"/>
                    </a:lnTo>
                    <a:lnTo>
                      <a:pt x="196" y="118"/>
                    </a:lnTo>
                    <a:lnTo>
                      <a:pt x="194" y="118"/>
                    </a:lnTo>
                    <a:lnTo>
                      <a:pt x="194" y="117"/>
                    </a:lnTo>
                    <a:lnTo>
                      <a:pt x="193" y="118"/>
                    </a:lnTo>
                    <a:lnTo>
                      <a:pt x="193" y="119"/>
                    </a:lnTo>
                    <a:lnTo>
                      <a:pt x="192" y="121"/>
                    </a:lnTo>
                    <a:lnTo>
                      <a:pt x="192" y="122"/>
                    </a:lnTo>
                    <a:lnTo>
                      <a:pt x="192" y="123"/>
                    </a:lnTo>
                    <a:lnTo>
                      <a:pt x="191" y="124"/>
                    </a:lnTo>
                    <a:lnTo>
                      <a:pt x="192" y="124"/>
                    </a:lnTo>
                    <a:lnTo>
                      <a:pt x="192" y="125"/>
                    </a:lnTo>
                    <a:lnTo>
                      <a:pt x="192" y="126"/>
                    </a:lnTo>
                    <a:lnTo>
                      <a:pt x="191" y="127"/>
                    </a:lnTo>
                    <a:lnTo>
                      <a:pt x="190" y="127"/>
                    </a:lnTo>
                    <a:lnTo>
                      <a:pt x="190" y="129"/>
                    </a:lnTo>
                    <a:lnTo>
                      <a:pt x="190" y="130"/>
                    </a:lnTo>
                    <a:lnTo>
                      <a:pt x="189" y="130"/>
                    </a:lnTo>
                    <a:lnTo>
                      <a:pt x="188" y="130"/>
                    </a:lnTo>
                    <a:lnTo>
                      <a:pt x="186" y="130"/>
                    </a:lnTo>
                    <a:lnTo>
                      <a:pt x="185" y="131"/>
                    </a:lnTo>
                    <a:lnTo>
                      <a:pt x="184" y="132"/>
                    </a:lnTo>
                    <a:lnTo>
                      <a:pt x="183" y="133"/>
                    </a:lnTo>
                    <a:lnTo>
                      <a:pt x="183" y="134"/>
                    </a:lnTo>
                    <a:lnTo>
                      <a:pt x="182" y="135"/>
                    </a:lnTo>
                    <a:lnTo>
                      <a:pt x="182" y="136"/>
                    </a:lnTo>
                    <a:lnTo>
                      <a:pt x="181" y="136"/>
                    </a:lnTo>
                    <a:lnTo>
                      <a:pt x="181" y="138"/>
                    </a:lnTo>
                    <a:lnTo>
                      <a:pt x="181" y="138"/>
                    </a:lnTo>
                    <a:lnTo>
                      <a:pt x="180" y="138"/>
                    </a:lnTo>
                    <a:lnTo>
                      <a:pt x="179" y="138"/>
                    </a:lnTo>
                    <a:lnTo>
                      <a:pt x="176" y="138"/>
                    </a:lnTo>
                    <a:lnTo>
                      <a:pt x="176" y="139"/>
                    </a:lnTo>
                    <a:lnTo>
                      <a:pt x="176" y="140"/>
                    </a:lnTo>
                    <a:lnTo>
                      <a:pt x="175" y="140"/>
                    </a:lnTo>
                    <a:lnTo>
                      <a:pt x="174" y="140"/>
                    </a:lnTo>
                    <a:lnTo>
                      <a:pt x="173" y="140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69" y="140"/>
                    </a:lnTo>
                    <a:lnTo>
                      <a:pt x="168" y="140"/>
                    </a:lnTo>
                    <a:lnTo>
                      <a:pt x="167" y="140"/>
                    </a:lnTo>
                    <a:lnTo>
                      <a:pt x="167" y="141"/>
                    </a:lnTo>
                    <a:lnTo>
                      <a:pt x="166" y="141"/>
                    </a:lnTo>
                    <a:lnTo>
                      <a:pt x="165" y="140"/>
                    </a:lnTo>
                    <a:lnTo>
                      <a:pt x="164" y="140"/>
                    </a:lnTo>
                    <a:lnTo>
                      <a:pt x="163" y="140"/>
                    </a:lnTo>
                    <a:lnTo>
                      <a:pt x="162" y="140"/>
                    </a:lnTo>
                    <a:lnTo>
                      <a:pt x="160" y="140"/>
                    </a:lnTo>
                    <a:lnTo>
                      <a:pt x="159" y="140"/>
                    </a:lnTo>
                    <a:lnTo>
                      <a:pt x="158" y="140"/>
                    </a:lnTo>
                    <a:lnTo>
                      <a:pt x="158" y="141"/>
                    </a:lnTo>
                    <a:lnTo>
                      <a:pt x="158" y="142"/>
                    </a:lnTo>
                    <a:lnTo>
                      <a:pt x="157" y="141"/>
                    </a:lnTo>
                    <a:lnTo>
                      <a:pt x="156" y="141"/>
                    </a:lnTo>
                    <a:lnTo>
                      <a:pt x="156" y="142"/>
                    </a:lnTo>
                    <a:lnTo>
                      <a:pt x="155" y="142"/>
                    </a:lnTo>
                    <a:lnTo>
                      <a:pt x="154" y="142"/>
                    </a:lnTo>
                    <a:lnTo>
                      <a:pt x="154" y="142"/>
                    </a:lnTo>
                    <a:lnTo>
                      <a:pt x="154" y="143"/>
                    </a:lnTo>
                    <a:lnTo>
                      <a:pt x="152" y="143"/>
                    </a:lnTo>
                    <a:lnTo>
                      <a:pt x="151" y="144"/>
                    </a:lnTo>
                    <a:lnTo>
                      <a:pt x="150" y="144"/>
                    </a:lnTo>
                    <a:lnTo>
                      <a:pt x="149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7" y="144"/>
                    </a:lnTo>
                    <a:lnTo>
                      <a:pt x="146" y="144"/>
                    </a:lnTo>
                    <a:lnTo>
                      <a:pt x="145" y="144"/>
                    </a:lnTo>
                    <a:lnTo>
                      <a:pt x="143" y="146"/>
                    </a:lnTo>
                    <a:lnTo>
                      <a:pt x="142" y="146"/>
                    </a:lnTo>
                    <a:lnTo>
                      <a:pt x="141" y="146"/>
                    </a:lnTo>
                    <a:lnTo>
                      <a:pt x="140" y="147"/>
                    </a:lnTo>
                    <a:lnTo>
                      <a:pt x="139" y="147"/>
                    </a:lnTo>
                    <a:lnTo>
                      <a:pt x="138" y="147"/>
                    </a:lnTo>
                    <a:lnTo>
                      <a:pt x="137" y="147"/>
                    </a:lnTo>
                    <a:lnTo>
                      <a:pt x="136" y="148"/>
                    </a:lnTo>
                    <a:lnTo>
                      <a:pt x="134" y="148"/>
                    </a:lnTo>
                    <a:lnTo>
                      <a:pt x="134" y="149"/>
                    </a:lnTo>
                    <a:lnTo>
                      <a:pt x="133" y="149"/>
                    </a:lnTo>
                    <a:lnTo>
                      <a:pt x="132" y="149"/>
                    </a:lnTo>
                    <a:lnTo>
                      <a:pt x="131" y="149"/>
                    </a:lnTo>
                    <a:lnTo>
                      <a:pt x="130" y="149"/>
                    </a:lnTo>
                    <a:lnTo>
                      <a:pt x="129" y="149"/>
                    </a:lnTo>
                    <a:lnTo>
                      <a:pt x="128" y="150"/>
                    </a:lnTo>
                    <a:lnTo>
                      <a:pt x="126" y="150"/>
                    </a:lnTo>
                    <a:lnTo>
                      <a:pt x="126" y="150"/>
                    </a:lnTo>
                    <a:lnTo>
                      <a:pt x="125" y="150"/>
                    </a:lnTo>
                    <a:lnTo>
                      <a:pt x="124" y="149"/>
                    </a:lnTo>
                    <a:lnTo>
                      <a:pt x="123" y="149"/>
                    </a:lnTo>
                    <a:lnTo>
                      <a:pt x="122" y="149"/>
                    </a:lnTo>
                    <a:lnTo>
                      <a:pt x="122" y="150"/>
                    </a:lnTo>
                    <a:lnTo>
                      <a:pt x="121" y="150"/>
                    </a:lnTo>
                    <a:lnTo>
                      <a:pt x="120" y="151"/>
                    </a:lnTo>
                    <a:lnTo>
                      <a:pt x="119" y="151"/>
                    </a:lnTo>
                    <a:lnTo>
                      <a:pt x="117" y="151"/>
                    </a:lnTo>
                    <a:lnTo>
                      <a:pt x="116" y="151"/>
                    </a:lnTo>
                    <a:lnTo>
                      <a:pt x="115" y="151"/>
                    </a:lnTo>
                    <a:lnTo>
                      <a:pt x="114" y="151"/>
                    </a:lnTo>
                    <a:lnTo>
                      <a:pt x="112" y="152"/>
                    </a:lnTo>
                    <a:lnTo>
                      <a:pt x="109" y="151"/>
                    </a:lnTo>
                    <a:lnTo>
                      <a:pt x="108" y="151"/>
                    </a:lnTo>
                    <a:lnTo>
                      <a:pt x="107" y="151"/>
                    </a:lnTo>
                    <a:lnTo>
                      <a:pt x="106" y="151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4" y="150"/>
                    </a:lnTo>
                    <a:lnTo>
                      <a:pt x="103" y="150"/>
                    </a:lnTo>
                    <a:lnTo>
                      <a:pt x="102" y="149"/>
                    </a:lnTo>
                    <a:lnTo>
                      <a:pt x="100" y="149"/>
                    </a:lnTo>
                    <a:lnTo>
                      <a:pt x="100" y="148"/>
                    </a:lnTo>
                    <a:lnTo>
                      <a:pt x="99" y="148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7" y="148"/>
                    </a:lnTo>
                    <a:lnTo>
                      <a:pt x="97" y="147"/>
                    </a:lnTo>
                    <a:lnTo>
                      <a:pt x="97" y="146"/>
                    </a:lnTo>
                    <a:lnTo>
                      <a:pt x="96" y="146"/>
                    </a:lnTo>
                    <a:lnTo>
                      <a:pt x="96" y="144"/>
                    </a:lnTo>
                    <a:lnTo>
                      <a:pt x="95" y="144"/>
                    </a:lnTo>
                    <a:lnTo>
                      <a:pt x="94" y="144"/>
                    </a:lnTo>
                    <a:lnTo>
                      <a:pt x="92" y="143"/>
                    </a:lnTo>
                    <a:lnTo>
                      <a:pt x="91" y="142"/>
                    </a:lnTo>
                    <a:lnTo>
                      <a:pt x="90" y="142"/>
                    </a:lnTo>
                    <a:lnTo>
                      <a:pt x="89" y="142"/>
                    </a:lnTo>
                    <a:lnTo>
                      <a:pt x="89" y="141"/>
                    </a:lnTo>
                    <a:lnTo>
                      <a:pt x="88" y="141"/>
                    </a:lnTo>
                    <a:lnTo>
                      <a:pt x="88" y="140"/>
                    </a:lnTo>
                    <a:lnTo>
                      <a:pt x="87" y="140"/>
                    </a:lnTo>
                    <a:lnTo>
                      <a:pt x="86" y="14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3" y="140"/>
                    </a:lnTo>
                    <a:lnTo>
                      <a:pt x="82" y="140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40"/>
                    </a:lnTo>
                    <a:lnTo>
                      <a:pt x="80" y="139"/>
                    </a:lnTo>
                    <a:lnTo>
                      <a:pt x="79" y="139"/>
                    </a:lnTo>
                    <a:lnTo>
                      <a:pt x="78" y="139"/>
                    </a:lnTo>
                    <a:lnTo>
                      <a:pt x="77" y="139"/>
                    </a:lnTo>
                    <a:lnTo>
                      <a:pt x="76" y="139"/>
                    </a:lnTo>
                    <a:lnTo>
                      <a:pt x="74" y="139"/>
                    </a:lnTo>
                    <a:lnTo>
                      <a:pt x="74" y="140"/>
                    </a:lnTo>
                    <a:lnTo>
                      <a:pt x="73" y="139"/>
                    </a:lnTo>
                    <a:lnTo>
                      <a:pt x="72" y="138"/>
                    </a:lnTo>
                    <a:lnTo>
                      <a:pt x="72" y="138"/>
                    </a:lnTo>
                    <a:lnTo>
                      <a:pt x="71" y="138"/>
                    </a:lnTo>
                    <a:lnTo>
                      <a:pt x="70" y="138"/>
                    </a:lnTo>
                    <a:lnTo>
                      <a:pt x="69" y="138"/>
                    </a:lnTo>
                    <a:lnTo>
                      <a:pt x="70" y="136"/>
                    </a:lnTo>
                    <a:lnTo>
                      <a:pt x="69" y="136"/>
                    </a:lnTo>
                    <a:lnTo>
                      <a:pt x="69" y="138"/>
                    </a:lnTo>
                    <a:lnTo>
                      <a:pt x="68" y="138"/>
                    </a:lnTo>
                    <a:lnTo>
                      <a:pt x="66" y="138"/>
                    </a:lnTo>
                    <a:lnTo>
                      <a:pt x="65" y="138"/>
                    </a:lnTo>
                    <a:lnTo>
                      <a:pt x="64" y="139"/>
                    </a:lnTo>
                    <a:lnTo>
                      <a:pt x="64" y="140"/>
                    </a:lnTo>
                    <a:lnTo>
                      <a:pt x="64" y="139"/>
                    </a:lnTo>
                    <a:lnTo>
                      <a:pt x="63" y="139"/>
                    </a:lnTo>
                    <a:lnTo>
                      <a:pt x="63" y="138"/>
                    </a:lnTo>
                    <a:lnTo>
                      <a:pt x="63" y="139"/>
                    </a:lnTo>
                    <a:lnTo>
                      <a:pt x="62" y="139"/>
                    </a:lnTo>
                    <a:lnTo>
                      <a:pt x="61" y="140"/>
                    </a:lnTo>
                    <a:lnTo>
                      <a:pt x="60" y="140"/>
                    </a:lnTo>
                    <a:lnTo>
                      <a:pt x="59" y="141"/>
                    </a:lnTo>
                    <a:lnTo>
                      <a:pt x="59" y="142"/>
                    </a:lnTo>
                    <a:lnTo>
                      <a:pt x="59" y="143"/>
                    </a:lnTo>
                    <a:lnTo>
                      <a:pt x="57" y="143"/>
                    </a:lnTo>
                    <a:lnTo>
                      <a:pt x="57" y="142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5" y="141"/>
                    </a:lnTo>
                    <a:lnTo>
                      <a:pt x="55" y="142"/>
                    </a:lnTo>
                    <a:lnTo>
                      <a:pt x="54" y="142"/>
                    </a:lnTo>
                    <a:lnTo>
                      <a:pt x="54" y="143"/>
                    </a:lnTo>
                    <a:lnTo>
                      <a:pt x="54" y="144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4"/>
                    </a:lnTo>
                    <a:lnTo>
                      <a:pt x="51" y="144"/>
                    </a:lnTo>
                    <a:lnTo>
                      <a:pt x="49" y="144"/>
                    </a:lnTo>
                    <a:lnTo>
                      <a:pt x="49" y="146"/>
                    </a:lnTo>
                    <a:lnTo>
                      <a:pt x="48" y="146"/>
                    </a:lnTo>
                    <a:lnTo>
                      <a:pt x="48" y="147"/>
                    </a:lnTo>
                    <a:lnTo>
                      <a:pt x="47" y="147"/>
                    </a:lnTo>
                    <a:lnTo>
                      <a:pt x="46" y="147"/>
                    </a:lnTo>
                    <a:lnTo>
                      <a:pt x="45" y="147"/>
                    </a:lnTo>
                    <a:lnTo>
                      <a:pt x="45" y="148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4" y="147"/>
                    </a:lnTo>
                    <a:lnTo>
                      <a:pt x="43" y="146"/>
                    </a:lnTo>
                    <a:lnTo>
                      <a:pt x="43" y="144"/>
                    </a:lnTo>
                    <a:lnTo>
                      <a:pt x="42" y="144"/>
                    </a:lnTo>
                    <a:lnTo>
                      <a:pt x="42" y="146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9" y="147"/>
                    </a:lnTo>
                    <a:lnTo>
                      <a:pt x="38" y="147"/>
                    </a:lnTo>
                    <a:lnTo>
                      <a:pt x="37" y="147"/>
                    </a:lnTo>
                    <a:lnTo>
                      <a:pt x="36" y="147"/>
                    </a:lnTo>
                    <a:lnTo>
                      <a:pt x="36" y="148"/>
                    </a:lnTo>
                    <a:lnTo>
                      <a:pt x="35" y="148"/>
                    </a:lnTo>
                    <a:lnTo>
                      <a:pt x="34" y="148"/>
                    </a:lnTo>
                    <a:lnTo>
                      <a:pt x="32" y="148"/>
                    </a:lnTo>
                    <a:lnTo>
                      <a:pt x="31" y="148"/>
                    </a:lnTo>
                    <a:lnTo>
                      <a:pt x="31" y="149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29" y="148"/>
                    </a:lnTo>
                    <a:lnTo>
                      <a:pt x="29" y="147"/>
                    </a:lnTo>
                    <a:lnTo>
                      <a:pt x="28" y="147"/>
                    </a:lnTo>
                    <a:lnTo>
                      <a:pt x="28" y="148"/>
                    </a:lnTo>
                    <a:lnTo>
                      <a:pt x="28" y="149"/>
                    </a:lnTo>
                    <a:lnTo>
                      <a:pt x="27" y="149"/>
                    </a:lnTo>
                    <a:lnTo>
                      <a:pt x="25" y="150"/>
                    </a:lnTo>
                    <a:lnTo>
                      <a:pt x="18" y="133"/>
                    </a:lnTo>
                    <a:lnTo>
                      <a:pt x="12" y="113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2" y="98"/>
                    </a:lnTo>
                    <a:lnTo>
                      <a:pt x="1" y="97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4"/>
                    </a:lnTo>
                    <a:lnTo>
                      <a:pt x="5" y="82"/>
                    </a:lnTo>
                    <a:lnTo>
                      <a:pt x="5" y="81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9" y="73"/>
                    </a:lnTo>
                    <a:lnTo>
                      <a:pt x="10" y="72"/>
                    </a:lnTo>
                    <a:lnTo>
                      <a:pt x="10" y="71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11" y="68"/>
                    </a:lnTo>
                    <a:lnTo>
                      <a:pt x="12" y="67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12" y="65"/>
                    </a:lnTo>
                    <a:lnTo>
                      <a:pt x="11" y="64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58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18" y="56"/>
                    </a:lnTo>
                    <a:lnTo>
                      <a:pt x="18" y="55"/>
                    </a:lnTo>
                    <a:lnTo>
                      <a:pt x="18" y="54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8" y="49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8" y="46"/>
                    </a:lnTo>
                    <a:lnTo>
                      <a:pt x="19" y="46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1" y="43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2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6" y="40"/>
                    </a:lnTo>
                    <a:lnTo>
                      <a:pt x="27" y="40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9" y="34"/>
                    </a:lnTo>
                    <a:lnTo>
                      <a:pt x="40" y="34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6" y="30"/>
                    </a:lnTo>
                    <a:lnTo>
                      <a:pt x="47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9" y="32"/>
                    </a:lnTo>
                    <a:lnTo>
                      <a:pt x="51" y="32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3" y="30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5" y="31"/>
                    </a:lnTo>
                    <a:lnTo>
                      <a:pt x="56" y="31"/>
                    </a:lnTo>
                    <a:lnTo>
                      <a:pt x="57" y="31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0" y="31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0" y="29"/>
                    </a:lnTo>
                    <a:lnTo>
                      <a:pt x="60" y="28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3" y="26"/>
                    </a:lnTo>
                    <a:lnTo>
                      <a:pt x="64" y="26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2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9"/>
                    </a:lnTo>
                    <a:lnTo>
                      <a:pt x="70" y="19"/>
                    </a:lnTo>
                    <a:lnTo>
                      <a:pt x="71" y="19"/>
                    </a:lnTo>
                    <a:lnTo>
                      <a:pt x="72" y="19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4" y="17"/>
                    </a:lnTo>
                    <a:lnTo>
                      <a:pt x="76" y="17"/>
                    </a:lnTo>
                    <a:lnTo>
                      <a:pt x="77" y="17"/>
                    </a:lnTo>
                    <a:lnTo>
                      <a:pt x="78" y="16"/>
                    </a:lnTo>
                    <a:lnTo>
                      <a:pt x="79" y="16"/>
                    </a:lnTo>
                    <a:lnTo>
                      <a:pt x="79" y="17"/>
                    </a:lnTo>
                    <a:lnTo>
                      <a:pt x="80" y="17"/>
                    </a:lnTo>
                    <a:lnTo>
                      <a:pt x="81" y="17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7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7" y="19"/>
                    </a:lnTo>
                    <a:lnTo>
                      <a:pt x="88" y="20"/>
                    </a:lnTo>
                    <a:lnTo>
                      <a:pt x="88" y="21"/>
                    </a:lnTo>
                    <a:lnTo>
                      <a:pt x="88" y="22"/>
                    </a:lnTo>
                    <a:lnTo>
                      <a:pt x="89" y="22"/>
                    </a:lnTo>
                    <a:lnTo>
                      <a:pt x="89" y="23"/>
                    </a:lnTo>
                    <a:lnTo>
                      <a:pt x="90" y="23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5" y="23"/>
                    </a:lnTo>
                    <a:lnTo>
                      <a:pt x="95" y="22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6" y="24"/>
                    </a:lnTo>
                    <a:lnTo>
                      <a:pt x="97" y="25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7" y="28"/>
                    </a:lnTo>
                    <a:lnTo>
                      <a:pt x="97" y="29"/>
                    </a:lnTo>
                    <a:lnTo>
                      <a:pt x="98" y="30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3" y="32"/>
                    </a:lnTo>
                    <a:lnTo>
                      <a:pt x="104" y="33"/>
                    </a:lnTo>
                    <a:lnTo>
                      <a:pt x="105" y="33"/>
                    </a:lnTo>
                    <a:lnTo>
                      <a:pt x="106" y="33"/>
                    </a:lnTo>
                    <a:lnTo>
                      <a:pt x="106" y="32"/>
                    </a:lnTo>
                    <a:lnTo>
                      <a:pt x="108" y="33"/>
                    </a:lnTo>
                    <a:lnTo>
                      <a:pt x="109" y="33"/>
                    </a:lnTo>
                    <a:lnTo>
                      <a:pt x="111" y="33"/>
                    </a:lnTo>
                    <a:lnTo>
                      <a:pt x="111" y="34"/>
                    </a:lnTo>
                    <a:lnTo>
                      <a:pt x="112" y="36"/>
                    </a:lnTo>
                    <a:lnTo>
                      <a:pt x="113" y="36"/>
                    </a:lnTo>
                    <a:lnTo>
                      <a:pt x="114" y="36"/>
                    </a:lnTo>
                    <a:lnTo>
                      <a:pt x="114" y="37"/>
                    </a:lnTo>
                    <a:lnTo>
                      <a:pt x="115" y="37"/>
                    </a:lnTo>
                    <a:lnTo>
                      <a:pt x="116" y="37"/>
                    </a:lnTo>
                    <a:lnTo>
                      <a:pt x="116" y="38"/>
                    </a:lnTo>
                    <a:lnTo>
                      <a:pt x="116" y="39"/>
                    </a:lnTo>
                    <a:lnTo>
                      <a:pt x="116" y="40"/>
                    </a:lnTo>
                    <a:lnTo>
                      <a:pt x="117" y="40"/>
                    </a:lnTo>
                    <a:lnTo>
                      <a:pt x="117" y="41"/>
                    </a:lnTo>
                    <a:lnTo>
                      <a:pt x="120" y="41"/>
                    </a:lnTo>
                    <a:lnTo>
                      <a:pt x="121" y="42"/>
                    </a:lnTo>
                    <a:lnTo>
                      <a:pt x="121" y="41"/>
                    </a:lnTo>
                    <a:lnTo>
                      <a:pt x="122" y="41"/>
                    </a:lnTo>
                    <a:lnTo>
                      <a:pt x="123" y="41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5" y="39"/>
                    </a:lnTo>
                    <a:lnTo>
                      <a:pt x="125" y="38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6" y="38"/>
                    </a:lnTo>
                    <a:lnTo>
                      <a:pt x="128" y="37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1" y="37"/>
                    </a:lnTo>
                    <a:lnTo>
                      <a:pt x="131" y="36"/>
                    </a:lnTo>
                    <a:lnTo>
                      <a:pt x="132" y="36"/>
                    </a:lnTo>
                    <a:lnTo>
                      <a:pt x="133" y="34"/>
                    </a:lnTo>
                    <a:lnTo>
                      <a:pt x="134" y="34"/>
                    </a:lnTo>
                    <a:lnTo>
                      <a:pt x="134" y="33"/>
                    </a:lnTo>
                    <a:lnTo>
                      <a:pt x="136" y="33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7" y="32"/>
                    </a:lnTo>
                    <a:lnTo>
                      <a:pt x="137" y="30"/>
                    </a:lnTo>
                    <a:lnTo>
                      <a:pt x="138" y="30"/>
                    </a:lnTo>
                    <a:lnTo>
                      <a:pt x="139" y="29"/>
                    </a:lnTo>
                    <a:lnTo>
                      <a:pt x="140" y="29"/>
                    </a:lnTo>
                    <a:lnTo>
                      <a:pt x="140" y="28"/>
                    </a:lnTo>
                    <a:lnTo>
                      <a:pt x="140" y="26"/>
                    </a:lnTo>
                    <a:lnTo>
                      <a:pt x="141" y="26"/>
                    </a:lnTo>
                    <a:lnTo>
                      <a:pt x="141" y="25"/>
                    </a:lnTo>
                    <a:lnTo>
                      <a:pt x="142" y="25"/>
                    </a:lnTo>
                    <a:lnTo>
                      <a:pt x="142" y="24"/>
                    </a:lnTo>
                    <a:lnTo>
                      <a:pt x="142" y="23"/>
                    </a:lnTo>
                    <a:lnTo>
                      <a:pt x="143" y="23"/>
                    </a:lnTo>
                    <a:lnTo>
                      <a:pt x="143" y="22"/>
                    </a:lnTo>
                    <a:lnTo>
                      <a:pt x="145" y="22"/>
                    </a:lnTo>
                    <a:lnTo>
                      <a:pt x="145" y="21"/>
                    </a:lnTo>
                    <a:lnTo>
                      <a:pt x="143" y="21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5" y="19"/>
                    </a:lnTo>
                    <a:lnTo>
                      <a:pt x="145" y="17"/>
                    </a:lnTo>
                    <a:lnTo>
                      <a:pt x="145" y="16"/>
                    </a:lnTo>
                    <a:lnTo>
                      <a:pt x="146" y="16"/>
                    </a:lnTo>
                    <a:lnTo>
                      <a:pt x="146" y="15"/>
                    </a:lnTo>
                    <a:lnTo>
                      <a:pt x="146" y="14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7" y="12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51" y="12"/>
                    </a:lnTo>
                    <a:lnTo>
                      <a:pt x="174" y="12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5" y="12"/>
                    </a:lnTo>
                    <a:lnTo>
                      <a:pt x="188" y="12"/>
                    </a:lnTo>
                    <a:lnTo>
                      <a:pt x="189" y="9"/>
                    </a:lnTo>
                    <a:lnTo>
                      <a:pt x="190" y="9"/>
                    </a:lnTo>
                    <a:lnTo>
                      <a:pt x="200" y="9"/>
                    </a:lnTo>
                    <a:lnTo>
                      <a:pt x="200" y="8"/>
                    </a:lnTo>
                    <a:lnTo>
                      <a:pt x="205" y="8"/>
                    </a:lnTo>
                    <a:lnTo>
                      <a:pt x="205" y="6"/>
                    </a:lnTo>
                    <a:lnTo>
                      <a:pt x="207" y="6"/>
                    </a:lnTo>
                    <a:lnTo>
                      <a:pt x="207" y="5"/>
                    </a:lnTo>
                    <a:lnTo>
                      <a:pt x="207" y="3"/>
                    </a:lnTo>
                    <a:lnTo>
                      <a:pt x="208" y="3"/>
                    </a:lnTo>
                    <a:lnTo>
                      <a:pt x="208" y="3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25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7" name="Freeform 87"/>
              <p:cNvSpPr>
                <a:spLocks/>
              </p:cNvSpPr>
              <p:nvPr/>
            </p:nvSpPr>
            <p:spPr bwMode="auto">
              <a:xfrm>
                <a:off x="2482850" y="1939925"/>
                <a:ext cx="358775" cy="179388"/>
              </a:xfrm>
              <a:custGeom>
                <a:avLst/>
                <a:gdLst>
                  <a:gd name="T0" fmla="*/ 39 w 226"/>
                  <a:gd name="T1" fmla="*/ 0 h 113"/>
                  <a:gd name="T2" fmla="*/ 48 w 226"/>
                  <a:gd name="T3" fmla="*/ 0 h 113"/>
                  <a:gd name="T4" fmla="*/ 56 w 226"/>
                  <a:gd name="T5" fmla="*/ 0 h 113"/>
                  <a:gd name="T6" fmla="*/ 66 w 226"/>
                  <a:gd name="T7" fmla="*/ 0 h 113"/>
                  <a:gd name="T8" fmla="*/ 80 w 226"/>
                  <a:gd name="T9" fmla="*/ 0 h 113"/>
                  <a:gd name="T10" fmla="*/ 87 w 226"/>
                  <a:gd name="T11" fmla="*/ 0 h 113"/>
                  <a:gd name="T12" fmla="*/ 95 w 226"/>
                  <a:gd name="T13" fmla="*/ 0 h 113"/>
                  <a:gd name="T14" fmla="*/ 103 w 226"/>
                  <a:gd name="T15" fmla="*/ 0 h 113"/>
                  <a:gd name="T16" fmla="*/ 118 w 226"/>
                  <a:gd name="T17" fmla="*/ 0 h 113"/>
                  <a:gd name="T18" fmla="*/ 140 w 226"/>
                  <a:gd name="T19" fmla="*/ 0 h 113"/>
                  <a:gd name="T20" fmla="*/ 170 w 226"/>
                  <a:gd name="T21" fmla="*/ 0 h 113"/>
                  <a:gd name="T22" fmla="*/ 183 w 226"/>
                  <a:gd name="T23" fmla="*/ 0 h 113"/>
                  <a:gd name="T24" fmla="*/ 188 w 226"/>
                  <a:gd name="T25" fmla="*/ 1 h 113"/>
                  <a:gd name="T26" fmla="*/ 190 w 226"/>
                  <a:gd name="T27" fmla="*/ 3 h 113"/>
                  <a:gd name="T28" fmla="*/ 190 w 226"/>
                  <a:gd name="T29" fmla="*/ 9 h 113"/>
                  <a:gd name="T30" fmla="*/ 196 w 226"/>
                  <a:gd name="T31" fmla="*/ 11 h 113"/>
                  <a:gd name="T32" fmla="*/ 200 w 226"/>
                  <a:gd name="T33" fmla="*/ 17 h 113"/>
                  <a:gd name="T34" fmla="*/ 203 w 226"/>
                  <a:gd name="T35" fmla="*/ 16 h 113"/>
                  <a:gd name="T36" fmla="*/ 203 w 226"/>
                  <a:gd name="T37" fmla="*/ 22 h 113"/>
                  <a:gd name="T38" fmla="*/ 206 w 226"/>
                  <a:gd name="T39" fmla="*/ 18 h 113"/>
                  <a:gd name="T40" fmla="*/ 206 w 226"/>
                  <a:gd name="T41" fmla="*/ 23 h 113"/>
                  <a:gd name="T42" fmla="*/ 206 w 226"/>
                  <a:gd name="T43" fmla="*/ 30 h 113"/>
                  <a:gd name="T44" fmla="*/ 202 w 226"/>
                  <a:gd name="T45" fmla="*/ 33 h 113"/>
                  <a:gd name="T46" fmla="*/ 197 w 226"/>
                  <a:gd name="T47" fmla="*/ 35 h 113"/>
                  <a:gd name="T48" fmla="*/ 200 w 226"/>
                  <a:gd name="T49" fmla="*/ 37 h 113"/>
                  <a:gd name="T50" fmla="*/ 199 w 226"/>
                  <a:gd name="T51" fmla="*/ 41 h 113"/>
                  <a:gd name="T52" fmla="*/ 198 w 226"/>
                  <a:gd name="T53" fmla="*/ 47 h 113"/>
                  <a:gd name="T54" fmla="*/ 198 w 226"/>
                  <a:gd name="T55" fmla="*/ 51 h 113"/>
                  <a:gd name="T56" fmla="*/ 197 w 226"/>
                  <a:gd name="T57" fmla="*/ 59 h 113"/>
                  <a:gd name="T58" fmla="*/ 198 w 226"/>
                  <a:gd name="T59" fmla="*/ 64 h 113"/>
                  <a:gd name="T60" fmla="*/ 196 w 226"/>
                  <a:gd name="T61" fmla="*/ 68 h 113"/>
                  <a:gd name="T62" fmla="*/ 199 w 226"/>
                  <a:gd name="T63" fmla="*/ 71 h 113"/>
                  <a:gd name="T64" fmla="*/ 225 w 226"/>
                  <a:gd name="T65" fmla="*/ 70 h 113"/>
                  <a:gd name="T66" fmla="*/ 222 w 226"/>
                  <a:gd name="T67" fmla="*/ 76 h 113"/>
                  <a:gd name="T68" fmla="*/ 222 w 226"/>
                  <a:gd name="T69" fmla="*/ 81 h 113"/>
                  <a:gd name="T70" fmla="*/ 222 w 226"/>
                  <a:gd name="T71" fmla="*/ 85 h 113"/>
                  <a:gd name="T72" fmla="*/ 223 w 226"/>
                  <a:gd name="T73" fmla="*/ 91 h 113"/>
                  <a:gd name="T74" fmla="*/ 222 w 226"/>
                  <a:gd name="T75" fmla="*/ 94 h 113"/>
                  <a:gd name="T76" fmla="*/ 222 w 226"/>
                  <a:gd name="T77" fmla="*/ 100 h 113"/>
                  <a:gd name="T78" fmla="*/ 219 w 226"/>
                  <a:gd name="T79" fmla="*/ 108 h 113"/>
                  <a:gd name="T80" fmla="*/ 214 w 226"/>
                  <a:gd name="T81" fmla="*/ 112 h 113"/>
                  <a:gd name="T82" fmla="*/ 195 w 226"/>
                  <a:gd name="T83" fmla="*/ 107 h 113"/>
                  <a:gd name="T84" fmla="*/ 166 w 226"/>
                  <a:gd name="T85" fmla="*/ 112 h 113"/>
                  <a:gd name="T86" fmla="*/ 86 w 226"/>
                  <a:gd name="T87" fmla="*/ 112 h 113"/>
                  <a:gd name="T88" fmla="*/ 76 w 226"/>
                  <a:gd name="T89" fmla="*/ 112 h 113"/>
                  <a:gd name="T90" fmla="*/ 67 w 226"/>
                  <a:gd name="T91" fmla="*/ 112 h 113"/>
                  <a:gd name="T92" fmla="*/ 57 w 226"/>
                  <a:gd name="T93" fmla="*/ 112 h 113"/>
                  <a:gd name="T94" fmla="*/ 50 w 226"/>
                  <a:gd name="T95" fmla="*/ 113 h 113"/>
                  <a:gd name="T96" fmla="*/ 42 w 226"/>
                  <a:gd name="T97" fmla="*/ 101 h 113"/>
                  <a:gd name="T98" fmla="*/ 42 w 226"/>
                  <a:gd name="T99" fmla="*/ 67 h 113"/>
                  <a:gd name="T100" fmla="*/ 9 w 226"/>
                  <a:gd name="T101" fmla="*/ 24 h 113"/>
                  <a:gd name="T102" fmla="*/ 0 w 226"/>
                  <a:gd name="T103" fmla="*/ 6 h 113"/>
                  <a:gd name="T104" fmla="*/ 1 w 226"/>
                  <a:gd name="T105" fmla="*/ 0 h 113"/>
                  <a:gd name="T106" fmla="*/ 11 w 226"/>
                  <a:gd name="T107" fmla="*/ 0 h 113"/>
                  <a:gd name="T108" fmla="*/ 19 w 226"/>
                  <a:gd name="T109" fmla="*/ 0 h 113"/>
                  <a:gd name="T110" fmla="*/ 28 w 226"/>
                  <a:gd name="T1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6" h="113">
                    <a:moveTo>
                      <a:pt x="32" y="0"/>
                    </a:move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7" y="0"/>
                    </a:lnTo>
                    <a:lnTo>
                      <a:pt x="140" y="0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6" y="1"/>
                    </a:lnTo>
                    <a:lnTo>
                      <a:pt x="187" y="2"/>
                    </a:lnTo>
                    <a:lnTo>
                      <a:pt x="187" y="1"/>
                    </a:lnTo>
                    <a:lnTo>
                      <a:pt x="188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0" y="0"/>
                    </a:lnTo>
                    <a:lnTo>
                      <a:pt x="190" y="1"/>
                    </a:lnTo>
                    <a:lnTo>
                      <a:pt x="190" y="2"/>
                    </a:lnTo>
                    <a:lnTo>
                      <a:pt x="190" y="3"/>
                    </a:lnTo>
                    <a:lnTo>
                      <a:pt x="190" y="5"/>
                    </a:lnTo>
                    <a:lnTo>
                      <a:pt x="189" y="5"/>
                    </a:lnTo>
                    <a:lnTo>
                      <a:pt x="189" y="6"/>
                    </a:lnTo>
                    <a:lnTo>
                      <a:pt x="189" y="7"/>
                    </a:lnTo>
                    <a:lnTo>
                      <a:pt x="190" y="8"/>
                    </a:lnTo>
                    <a:lnTo>
                      <a:pt x="190" y="9"/>
                    </a:lnTo>
                    <a:lnTo>
                      <a:pt x="191" y="9"/>
                    </a:lnTo>
                    <a:lnTo>
                      <a:pt x="191" y="10"/>
                    </a:lnTo>
                    <a:lnTo>
                      <a:pt x="193" y="10"/>
                    </a:lnTo>
                    <a:lnTo>
                      <a:pt x="193" y="11"/>
                    </a:lnTo>
                    <a:lnTo>
                      <a:pt x="194" y="11"/>
                    </a:lnTo>
                    <a:lnTo>
                      <a:pt x="196" y="11"/>
                    </a:lnTo>
                    <a:lnTo>
                      <a:pt x="196" y="13"/>
                    </a:lnTo>
                    <a:lnTo>
                      <a:pt x="197" y="14"/>
                    </a:lnTo>
                    <a:lnTo>
                      <a:pt x="198" y="15"/>
                    </a:lnTo>
                    <a:lnTo>
                      <a:pt x="198" y="16"/>
                    </a:lnTo>
                    <a:lnTo>
                      <a:pt x="199" y="17"/>
                    </a:lnTo>
                    <a:lnTo>
                      <a:pt x="200" y="17"/>
                    </a:lnTo>
                    <a:lnTo>
                      <a:pt x="200" y="18"/>
                    </a:lnTo>
                    <a:lnTo>
                      <a:pt x="200" y="18"/>
                    </a:lnTo>
                    <a:lnTo>
                      <a:pt x="202" y="17"/>
                    </a:lnTo>
                    <a:lnTo>
                      <a:pt x="202" y="16"/>
                    </a:lnTo>
                    <a:lnTo>
                      <a:pt x="203" y="15"/>
                    </a:lnTo>
                    <a:lnTo>
                      <a:pt x="203" y="16"/>
                    </a:lnTo>
                    <a:lnTo>
                      <a:pt x="203" y="17"/>
                    </a:lnTo>
                    <a:lnTo>
                      <a:pt x="203" y="18"/>
                    </a:lnTo>
                    <a:lnTo>
                      <a:pt x="202" y="19"/>
                    </a:lnTo>
                    <a:lnTo>
                      <a:pt x="202" y="20"/>
                    </a:lnTo>
                    <a:lnTo>
                      <a:pt x="202" y="22"/>
                    </a:lnTo>
                    <a:lnTo>
                      <a:pt x="203" y="22"/>
                    </a:lnTo>
                    <a:lnTo>
                      <a:pt x="204" y="22"/>
                    </a:lnTo>
                    <a:lnTo>
                      <a:pt x="204" y="20"/>
                    </a:lnTo>
                    <a:lnTo>
                      <a:pt x="205" y="19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6" y="18"/>
                    </a:lnTo>
                    <a:lnTo>
                      <a:pt x="206" y="19"/>
                    </a:lnTo>
                    <a:lnTo>
                      <a:pt x="206" y="20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3"/>
                    </a:lnTo>
                    <a:lnTo>
                      <a:pt x="206" y="23"/>
                    </a:lnTo>
                    <a:lnTo>
                      <a:pt x="206" y="24"/>
                    </a:lnTo>
                    <a:lnTo>
                      <a:pt x="206" y="25"/>
                    </a:lnTo>
                    <a:lnTo>
                      <a:pt x="206" y="26"/>
                    </a:lnTo>
                    <a:lnTo>
                      <a:pt x="207" y="27"/>
                    </a:lnTo>
                    <a:lnTo>
                      <a:pt x="207" y="28"/>
                    </a:lnTo>
                    <a:lnTo>
                      <a:pt x="206" y="30"/>
                    </a:lnTo>
                    <a:lnTo>
                      <a:pt x="205" y="30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2" y="33"/>
                    </a:lnTo>
                    <a:lnTo>
                      <a:pt x="200" y="34"/>
                    </a:lnTo>
                    <a:lnTo>
                      <a:pt x="200" y="34"/>
                    </a:lnTo>
                    <a:lnTo>
                      <a:pt x="200" y="35"/>
                    </a:lnTo>
                    <a:lnTo>
                      <a:pt x="199" y="35"/>
                    </a:lnTo>
                    <a:lnTo>
                      <a:pt x="198" y="35"/>
                    </a:lnTo>
                    <a:lnTo>
                      <a:pt x="197" y="35"/>
                    </a:lnTo>
                    <a:lnTo>
                      <a:pt x="196" y="36"/>
                    </a:lnTo>
                    <a:lnTo>
                      <a:pt x="197" y="37"/>
                    </a:lnTo>
                    <a:lnTo>
                      <a:pt x="198" y="39"/>
                    </a:lnTo>
                    <a:lnTo>
                      <a:pt x="199" y="39"/>
                    </a:lnTo>
                    <a:lnTo>
                      <a:pt x="199" y="37"/>
                    </a:lnTo>
                    <a:lnTo>
                      <a:pt x="200" y="37"/>
                    </a:lnTo>
                    <a:lnTo>
                      <a:pt x="200" y="39"/>
                    </a:lnTo>
                    <a:lnTo>
                      <a:pt x="202" y="39"/>
                    </a:lnTo>
                    <a:lnTo>
                      <a:pt x="202" y="39"/>
                    </a:lnTo>
                    <a:lnTo>
                      <a:pt x="202" y="40"/>
                    </a:lnTo>
                    <a:lnTo>
                      <a:pt x="200" y="41"/>
                    </a:lnTo>
                    <a:lnTo>
                      <a:pt x="199" y="41"/>
                    </a:lnTo>
                    <a:lnTo>
                      <a:pt x="198" y="42"/>
                    </a:lnTo>
                    <a:lnTo>
                      <a:pt x="198" y="43"/>
                    </a:lnTo>
                    <a:lnTo>
                      <a:pt x="198" y="44"/>
                    </a:lnTo>
                    <a:lnTo>
                      <a:pt x="198" y="45"/>
                    </a:lnTo>
                    <a:lnTo>
                      <a:pt x="197" y="45"/>
                    </a:lnTo>
                    <a:lnTo>
                      <a:pt x="198" y="47"/>
                    </a:lnTo>
                    <a:lnTo>
                      <a:pt x="198" y="48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0" y="50"/>
                    </a:lnTo>
                    <a:lnTo>
                      <a:pt x="199" y="51"/>
                    </a:lnTo>
                    <a:lnTo>
                      <a:pt x="198" y="51"/>
                    </a:lnTo>
                    <a:lnTo>
                      <a:pt x="197" y="52"/>
                    </a:lnTo>
                    <a:lnTo>
                      <a:pt x="197" y="53"/>
                    </a:lnTo>
                    <a:lnTo>
                      <a:pt x="196" y="54"/>
                    </a:lnTo>
                    <a:lnTo>
                      <a:pt x="197" y="56"/>
                    </a:lnTo>
                    <a:lnTo>
                      <a:pt x="197" y="57"/>
                    </a:lnTo>
                    <a:lnTo>
                      <a:pt x="197" y="59"/>
                    </a:lnTo>
                    <a:lnTo>
                      <a:pt x="196" y="60"/>
                    </a:lnTo>
                    <a:lnTo>
                      <a:pt x="195" y="61"/>
                    </a:lnTo>
                    <a:lnTo>
                      <a:pt x="195" y="62"/>
                    </a:lnTo>
                    <a:lnTo>
                      <a:pt x="196" y="64"/>
                    </a:lnTo>
                    <a:lnTo>
                      <a:pt x="197" y="64"/>
                    </a:lnTo>
                    <a:lnTo>
                      <a:pt x="198" y="64"/>
                    </a:lnTo>
                    <a:lnTo>
                      <a:pt x="197" y="65"/>
                    </a:lnTo>
                    <a:lnTo>
                      <a:pt x="196" y="65"/>
                    </a:lnTo>
                    <a:lnTo>
                      <a:pt x="195" y="66"/>
                    </a:lnTo>
                    <a:lnTo>
                      <a:pt x="195" y="66"/>
                    </a:lnTo>
                    <a:lnTo>
                      <a:pt x="196" y="67"/>
                    </a:lnTo>
                    <a:lnTo>
                      <a:pt x="196" y="68"/>
                    </a:lnTo>
                    <a:lnTo>
                      <a:pt x="196" y="69"/>
                    </a:lnTo>
                    <a:lnTo>
                      <a:pt x="197" y="71"/>
                    </a:lnTo>
                    <a:lnTo>
                      <a:pt x="198" y="71"/>
                    </a:lnTo>
                    <a:lnTo>
                      <a:pt x="198" y="73"/>
                    </a:lnTo>
                    <a:lnTo>
                      <a:pt x="199" y="73"/>
                    </a:lnTo>
                    <a:lnTo>
                      <a:pt x="199" y="71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0" y="73"/>
                    </a:lnTo>
                    <a:lnTo>
                      <a:pt x="203" y="73"/>
                    </a:lnTo>
                    <a:lnTo>
                      <a:pt x="208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1"/>
                    </a:lnTo>
                    <a:lnTo>
                      <a:pt x="225" y="71"/>
                    </a:lnTo>
                    <a:lnTo>
                      <a:pt x="224" y="74"/>
                    </a:lnTo>
                    <a:lnTo>
                      <a:pt x="223" y="75"/>
                    </a:lnTo>
                    <a:lnTo>
                      <a:pt x="222" y="76"/>
                    </a:lnTo>
                    <a:lnTo>
                      <a:pt x="222" y="77"/>
                    </a:lnTo>
                    <a:lnTo>
                      <a:pt x="221" y="77"/>
                    </a:lnTo>
                    <a:lnTo>
                      <a:pt x="221" y="78"/>
                    </a:lnTo>
                    <a:lnTo>
                      <a:pt x="221" y="79"/>
                    </a:lnTo>
                    <a:lnTo>
                      <a:pt x="222" y="79"/>
                    </a:lnTo>
                    <a:lnTo>
                      <a:pt x="222" y="81"/>
                    </a:lnTo>
                    <a:lnTo>
                      <a:pt x="221" y="81"/>
                    </a:lnTo>
                    <a:lnTo>
                      <a:pt x="221" y="82"/>
                    </a:lnTo>
                    <a:lnTo>
                      <a:pt x="221" y="83"/>
                    </a:lnTo>
                    <a:lnTo>
                      <a:pt x="222" y="83"/>
                    </a:lnTo>
                    <a:lnTo>
                      <a:pt x="222" y="84"/>
                    </a:lnTo>
                    <a:lnTo>
                      <a:pt x="222" y="85"/>
                    </a:lnTo>
                    <a:lnTo>
                      <a:pt x="223" y="85"/>
                    </a:lnTo>
                    <a:lnTo>
                      <a:pt x="222" y="86"/>
                    </a:lnTo>
                    <a:lnTo>
                      <a:pt x="222" y="87"/>
                    </a:lnTo>
                    <a:lnTo>
                      <a:pt x="222" y="88"/>
                    </a:lnTo>
                    <a:lnTo>
                      <a:pt x="223" y="90"/>
                    </a:lnTo>
                    <a:lnTo>
                      <a:pt x="223" y="91"/>
                    </a:lnTo>
                    <a:lnTo>
                      <a:pt x="222" y="92"/>
                    </a:lnTo>
                    <a:lnTo>
                      <a:pt x="222" y="93"/>
                    </a:lnTo>
                    <a:lnTo>
                      <a:pt x="222" y="93"/>
                    </a:lnTo>
                    <a:lnTo>
                      <a:pt x="222" y="94"/>
                    </a:lnTo>
                    <a:lnTo>
                      <a:pt x="223" y="94"/>
                    </a:lnTo>
                    <a:lnTo>
                      <a:pt x="222" y="94"/>
                    </a:lnTo>
                    <a:lnTo>
                      <a:pt x="222" y="95"/>
                    </a:lnTo>
                    <a:lnTo>
                      <a:pt x="222" y="96"/>
                    </a:lnTo>
                    <a:lnTo>
                      <a:pt x="221" y="98"/>
                    </a:lnTo>
                    <a:lnTo>
                      <a:pt x="222" y="98"/>
                    </a:lnTo>
                    <a:lnTo>
                      <a:pt x="222" y="99"/>
                    </a:lnTo>
                    <a:lnTo>
                      <a:pt x="222" y="100"/>
                    </a:lnTo>
                    <a:lnTo>
                      <a:pt x="221" y="102"/>
                    </a:lnTo>
                    <a:lnTo>
                      <a:pt x="221" y="103"/>
                    </a:lnTo>
                    <a:lnTo>
                      <a:pt x="220" y="106"/>
                    </a:lnTo>
                    <a:lnTo>
                      <a:pt x="220" y="107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09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2"/>
                    </a:lnTo>
                    <a:lnTo>
                      <a:pt x="216" y="112"/>
                    </a:lnTo>
                    <a:lnTo>
                      <a:pt x="214" y="112"/>
                    </a:lnTo>
                    <a:lnTo>
                      <a:pt x="203" y="112"/>
                    </a:lnTo>
                    <a:lnTo>
                      <a:pt x="200" y="112"/>
                    </a:lnTo>
                    <a:lnTo>
                      <a:pt x="195" y="112"/>
                    </a:lnTo>
                    <a:lnTo>
                      <a:pt x="195" y="110"/>
                    </a:lnTo>
                    <a:lnTo>
                      <a:pt x="195" y="109"/>
                    </a:lnTo>
                    <a:lnTo>
                      <a:pt x="195" y="107"/>
                    </a:lnTo>
                    <a:lnTo>
                      <a:pt x="195" y="104"/>
                    </a:lnTo>
                    <a:lnTo>
                      <a:pt x="194" y="104"/>
                    </a:lnTo>
                    <a:lnTo>
                      <a:pt x="190" y="104"/>
                    </a:lnTo>
                    <a:lnTo>
                      <a:pt x="178" y="104"/>
                    </a:lnTo>
                    <a:lnTo>
                      <a:pt x="166" y="104"/>
                    </a:lnTo>
                    <a:lnTo>
                      <a:pt x="166" y="112"/>
                    </a:lnTo>
                    <a:lnTo>
                      <a:pt x="162" y="112"/>
                    </a:lnTo>
                    <a:lnTo>
                      <a:pt x="156" y="112"/>
                    </a:lnTo>
                    <a:lnTo>
                      <a:pt x="155" y="112"/>
                    </a:lnTo>
                    <a:lnTo>
                      <a:pt x="150" y="112"/>
                    </a:lnTo>
                    <a:lnTo>
                      <a:pt x="88" y="112"/>
                    </a:lnTo>
                    <a:lnTo>
                      <a:pt x="86" y="112"/>
                    </a:lnTo>
                    <a:lnTo>
                      <a:pt x="83" y="112"/>
                    </a:lnTo>
                    <a:lnTo>
                      <a:pt x="82" y="112"/>
                    </a:lnTo>
                    <a:lnTo>
                      <a:pt x="80" y="112"/>
                    </a:lnTo>
                    <a:lnTo>
                      <a:pt x="78" y="112"/>
                    </a:lnTo>
                    <a:lnTo>
                      <a:pt x="77" y="112"/>
                    </a:lnTo>
                    <a:lnTo>
                      <a:pt x="76" y="112"/>
                    </a:lnTo>
                    <a:lnTo>
                      <a:pt x="75" y="112"/>
                    </a:lnTo>
                    <a:lnTo>
                      <a:pt x="74" y="112"/>
                    </a:lnTo>
                    <a:lnTo>
                      <a:pt x="71" y="112"/>
                    </a:lnTo>
                    <a:lnTo>
                      <a:pt x="70" y="112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59" y="112"/>
                    </a:lnTo>
                    <a:lnTo>
                      <a:pt x="57" y="112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5" y="112"/>
                    </a:lnTo>
                    <a:lnTo>
                      <a:pt x="44" y="112"/>
                    </a:lnTo>
                    <a:lnTo>
                      <a:pt x="41" y="112"/>
                    </a:lnTo>
                    <a:lnTo>
                      <a:pt x="42" y="103"/>
                    </a:lnTo>
                    <a:lnTo>
                      <a:pt x="42" y="101"/>
                    </a:lnTo>
                    <a:lnTo>
                      <a:pt x="42" y="98"/>
                    </a:lnTo>
                    <a:lnTo>
                      <a:pt x="42" y="92"/>
                    </a:lnTo>
                    <a:lnTo>
                      <a:pt x="42" y="85"/>
                    </a:lnTo>
                    <a:lnTo>
                      <a:pt x="43" y="76"/>
                    </a:lnTo>
                    <a:lnTo>
                      <a:pt x="42" y="71"/>
                    </a:lnTo>
                    <a:lnTo>
                      <a:pt x="42" y="67"/>
                    </a:lnTo>
                    <a:lnTo>
                      <a:pt x="42" y="59"/>
                    </a:lnTo>
                    <a:lnTo>
                      <a:pt x="9" y="59"/>
                    </a:lnTo>
                    <a:lnTo>
                      <a:pt x="9" y="52"/>
                    </a:lnTo>
                    <a:lnTo>
                      <a:pt x="9" y="49"/>
                    </a:lnTo>
                    <a:lnTo>
                      <a:pt x="9" y="42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8" name="Freeform 92"/>
              <p:cNvSpPr>
                <a:spLocks/>
              </p:cNvSpPr>
              <p:nvPr/>
            </p:nvSpPr>
            <p:spPr bwMode="auto">
              <a:xfrm>
                <a:off x="2430462" y="2033588"/>
                <a:ext cx="250825" cy="390525"/>
              </a:xfrm>
              <a:custGeom>
                <a:avLst/>
                <a:gdLst>
                  <a:gd name="T0" fmla="*/ 74 w 158"/>
                  <a:gd name="T1" fmla="*/ 53 h 246"/>
                  <a:gd name="T2" fmla="*/ 68 w 158"/>
                  <a:gd name="T3" fmla="*/ 57 h 246"/>
                  <a:gd name="T4" fmla="*/ 74 w 158"/>
                  <a:gd name="T5" fmla="*/ 60 h 246"/>
                  <a:gd name="T6" fmla="*/ 69 w 158"/>
                  <a:gd name="T7" fmla="*/ 66 h 246"/>
                  <a:gd name="T8" fmla="*/ 68 w 158"/>
                  <a:gd name="T9" fmla="*/ 74 h 246"/>
                  <a:gd name="T10" fmla="*/ 72 w 158"/>
                  <a:gd name="T11" fmla="*/ 82 h 246"/>
                  <a:gd name="T12" fmla="*/ 77 w 158"/>
                  <a:gd name="T13" fmla="*/ 85 h 246"/>
                  <a:gd name="T14" fmla="*/ 83 w 158"/>
                  <a:gd name="T15" fmla="*/ 88 h 246"/>
                  <a:gd name="T16" fmla="*/ 87 w 158"/>
                  <a:gd name="T17" fmla="*/ 96 h 246"/>
                  <a:gd name="T18" fmla="*/ 95 w 158"/>
                  <a:gd name="T19" fmla="*/ 98 h 246"/>
                  <a:gd name="T20" fmla="*/ 102 w 158"/>
                  <a:gd name="T21" fmla="*/ 99 h 246"/>
                  <a:gd name="T22" fmla="*/ 109 w 158"/>
                  <a:gd name="T23" fmla="*/ 102 h 246"/>
                  <a:gd name="T24" fmla="*/ 118 w 158"/>
                  <a:gd name="T25" fmla="*/ 100 h 246"/>
                  <a:gd name="T26" fmla="*/ 123 w 158"/>
                  <a:gd name="T27" fmla="*/ 105 h 246"/>
                  <a:gd name="T28" fmla="*/ 127 w 158"/>
                  <a:gd name="T29" fmla="*/ 110 h 246"/>
                  <a:gd name="T30" fmla="*/ 128 w 158"/>
                  <a:gd name="T31" fmla="*/ 116 h 246"/>
                  <a:gd name="T32" fmla="*/ 125 w 158"/>
                  <a:gd name="T33" fmla="*/ 119 h 246"/>
                  <a:gd name="T34" fmla="*/ 125 w 158"/>
                  <a:gd name="T35" fmla="*/ 128 h 246"/>
                  <a:gd name="T36" fmla="*/ 126 w 158"/>
                  <a:gd name="T37" fmla="*/ 135 h 246"/>
                  <a:gd name="T38" fmla="*/ 125 w 158"/>
                  <a:gd name="T39" fmla="*/ 142 h 246"/>
                  <a:gd name="T40" fmla="*/ 130 w 158"/>
                  <a:gd name="T41" fmla="*/ 143 h 246"/>
                  <a:gd name="T42" fmla="*/ 135 w 158"/>
                  <a:gd name="T43" fmla="*/ 147 h 246"/>
                  <a:gd name="T44" fmla="*/ 143 w 158"/>
                  <a:gd name="T45" fmla="*/ 151 h 246"/>
                  <a:gd name="T46" fmla="*/ 142 w 158"/>
                  <a:gd name="T47" fmla="*/ 159 h 246"/>
                  <a:gd name="T48" fmla="*/ 144 w 158"/>
                  <a:gd name="T49" fmla="*/ 166 h 246"/>
                  <a:gd name="T50" fmla="*/ 149 w 158"/>
                  <a:gd name="T51" fmla="*/ 170 h 246"/>
                  <a:gd name="T52" fmla="*/ 154 w 158"/>
                  <a:gd name="T53" fmla="*/ 175 h 246"/>
                  <a:gd name="T54" fmla="*/ 153 w 158"/>
                  <a:gd name="T55" fmla="*/ 177 h 246"/>
                  <a:gd name="T56" fmla="*/ 144 w 158"/>
                  <a:gd name="T57" fmla="*/ 177 h 246"/>
                  <a:gd name="T58" fmla="*/ 142 w 158"/>
                  <a:gd name="T59" fmla="*/ 184 h 246"/>
                  <a:gd name="T60" fmla="*/ 145 w 158"/>
                  <a:gd name="T61" fmla="*/ 191 h 246"/>
                  <a:gd name="T62" fmla="*/ 144 w 158"/>
                  <a:gd name="T63" fmla="*/ 196 h 246"/>
                  <a:gd name="T64" fmla="*/ 151 w 158"/>
                  <a:gd name="T65" fmla="*/ 203 h 246"/>
                  <a:gd name="T66" fmla="*/ 149 w 158"/>
                  <a:gd name="T67" fmla="*/ 210 h 246"/>
                  <a:gd name="T68" fmla="*/ 143 w 158"/>
                  <a:gd name="T69" fmla="*/ 213 h 246"/>
                  <a:gd name="T70" fmla="*/ 142 w 158"/>
                  <a:gd name="T71" fmla="*/ 219 h 246"/>
                  <a:gd name="T72" fmla="*/ 128 w 158"/>
                  <a:gd name="T73" fmla="*/ 237 h 246"/>
                  <a:gd name="T74" fmla="*/ 109 w 158"/>
                  <a:gd name="T75" fmla="*/ 243 h 246"/>
                  <a:gd name="T76" fmla="*/ 96 w 158"/>
                  <a:gd name="T77" fmla="*/ 240 h 246"/>
                  <a:gd name="T78" fmla="*/ 92 w 158"/>
                  <a:gd name="T79" fmla="*/ 235 h 246"/>
                  <a:gd name="T80" fmla="*/ 85 w 158"/>
                  <a:gd name="T81" fmla="*/ 235 h 246"/>
                  <a:gd name="T82" fmla="*/ 79 w 158"/>
                  <a:gd name="T83" fmla="*/ 228 h 246"/>
                  <a:gd name="T84" fmla="*/ 78 w 158"/>
                  <a:gd name="T85" fmla="*/ 222 h 246"/>
                  <a:gd name="T86" fmla="*/ 75 w 158"/>
                  <a:gd name="T87" fmla="*/ 217 h 246"/>
                  <a:gd name="T88" fmla="*/ 73 w 158"/>
                  <a:gd name="T89" fmla="*/ 210 h 246"/>
                  <a:gd name="T90" fmla="*/ 66 w 158"/>
                  <a:gd name="T91" fmla="*/ 203 h 246"/>
                  <a:gd name="T92" fmla="*/ 60 w 158"/>
                  <a:gd name="T93" fmla="*/ 201 h 246"/>
                  <a:gd name="T94" fmla="*/ 58 w 158"/>
                  <a:gd name="T95" fmla="*/ 197 h 246"/>
                  <a:gd name="T96" fmla="*/ 46 w 158"/>
                  <a:gd name="T97" fmla="*/ 188 h 246"/>
                  <a:gd name="T98" fmla="*/ 29 w 158"/>
                  <a:gd name="T99" fmla="*/ 177 h 246"/>
                  <a:gd name="T100" fmla="*/ 23 w 158"/>
                  <a:gd name="T101" fmla="*/ 161 h 246"/>
                  <a:gd name="T102" fmla="*/ 15 w 158"/>
                  <a:gd name="T103" fmla="*/ 154 h 246"/>
                  <a:gd name="T104" fmla="*/ 7 w 158"/>
                  <a:gd name="T105" fmla="*/ 139 h 246"/>
                  <a:gd name="T106" fmla="*/ 1 w 158"/>
                  <a:gd name="T107" fmla="*/ 127 h 246"/>
                  <a:gd name="T108" fmla="*/ 10 w 158"/>
                  <a:gd name="T109" fmla="*/ 110 h 246"/>
                  <a:gd name="T110" fmla="*/ 15 w 158"/>
                  <a:gd name="T111" fmla="*/ 101 h 246"/>
                  <a:gd name="T112" fmla="*/ 18 w 158"/>
                  <a:gd name="T113" fmla="*/ 88 h 246"/>
                  <a:gd name="T114" fmla="*/ 10 w 158"/>
                  <a:gd name="T115" fmla="*/ 59 h 246"/>
                  <a:gd name="T116" fmla="*/ 6 w 158"/>
                  <a:gd name="T117" fmla="*/ 39 h 246"/>
                  <a:gd name="T118" fmla="*/ 15 w 158"/>
                  <a:gd name="T119" fmla="*/ 19 h 246"/>
                  <a:gd name="T120" fmla="*/ 42 w 158"/>
                  <a:gd name="T121" fmla="*/ 14 h 246"/>
                  <a:gd name="T122" fmla="*/ 75 w 158"/>
                  <a:gd name="T123" fmla="*/ 1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8" h="246">
                    <a:moveTo>
                      <a:pt x="75" y="12"/>
                    </a:moveTo>
                    <a:lnTo>
                      <a:pt x="76" y="17"/>
                    </a:lnTo>
                    <a:lnTo>
                      <a:pt x="75" y="26"/>
                    </a:lnTo>
                    <a:lnTo>
                      <a:pt x="75" y="33"/>
                    </a:lnTo>
                    <a:lnTo>
                      <a:pt x="75" y="39"/>
                    </a:lnTo>
                    <a:lnTo>
                      <a:pt x="75" y="42"/>
                    </a:lnTo>
                    <a:lnTo>
                      <a:pt x="75" y="44"/>
                    </a:lnTo>
                    <a:lnTo>
                      <a:pt x="74" y="53"/>
                    </a:lnTo>
                    <a:lnTo>
                      <a:pt x="72" y="53"/>
                    </a:lnTo>
                    <a:lnTo>
                      <a:pt x="69" y="53"/>
                    </a:lnTo>
                    <a:lnTo>
                      <a:pt x="66" y="54"/>
                    </a:lnTo>
                    <a:lnTo>
                      <a:pt x="65" y="54"/>
                    </a:lnTo>
                    <a:lnTo>
                      <a:pt x="66" y="54"/>
                    </a:lnTo>
                    <a:lnTo>
                      <a:pt x="67" y="54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6"/>
                    </a:lnTo>
                    <a:lnTo>
                      <a:pt x="69" y="56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72" y="58"/>
                    </a:lnTo>
                    <a:lnTo>
                      <a:pt x="73" y="58"/>
                    </a:lnTo>
                    <a:lnTo>
                      <a:pt x="74" y="59"/>
                    </a:lnTo>
                    <a:lnTo>
                      <a:pt x="74" y="60"/>
                    </a:lnTo>
                    <a:lnTo>
                      <a:pt x="73" y="61"/>
                    </a:lnTo>
                    <a:lnTo>
                      <a:pt x="72" y="61"/>
                    </a:lnTo>
                    <a:lnTo>
                      <a:pt x="72" y="62"/>
                    </a:lnTo>
                    <a:lnTo>
                      <a:pt x="70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9" y="65"/>
                    </a:lnTo>
                    <a:lnTo>
                      <a:pt x="69" y="66"/>
                    </a:lnTo>
                    <a:lnTo>
                      <a:pt x="69" y="67"/>
                    </a:lnTo>
                    <a:lnTo>
                      <a:pt x="69" y="68"/>
                    </a:lnTo>
                    <a:lnTo>
                      <a:pt x="68" y="68"/>
                    </a:lnTo>
                    <a:lnTo>
                      <a:pt x="68" y="69"/>
                    </a:lnTo>
                    <a:lnTo>
                      <a:pt x="68" y="70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8" y="74"/>
                    </a:lnTo>
                    <a:lnTo>
                      <a:pt x="68" y="75"/>
                    </a:lnTo>
                    <a:lnTo>
                      <a:pt x="69" y="75"/>
                    </a:lnTo>
                    <a:lnTo>
                      <a:pt x="69" y="76"/>
                    </a:lnTo>
                    <a:lnTo>
                      <a:pt x="69" y="77"/>
                    </a:lnTo>
                    <a:lnTo>
                      <a:pt x="69" y="78"/>
                    </a:lnTo>
                    <a:lnTo>
                      <a:pt x="70" y="79"/>
                    </a:lnTo>
                    <a:lnTo>
                      <a:pt x="70" y="81"/>
                    </a:lnTo>
                    <a:lnTo>
                      <a:pt x="72" y="82"/>
                    </a:lnTo>
                    <a:lnTo>
                      <a:pt x="73" y="82"/>
                    </a:lnTo>
                    <a:lnTo>
                      <a:pt x="73" y="83"/>
                    </a:lnTo>
                    <a:lnTo>
                      <a:pt x="74" y="83"/>
                    </a:lnTo>
                    <a:lnTo>
                      <a:pt x="74" y="84"/>
                    </a:lnTo>
                    <a:lnTo>
                      <a:pt x="75" y="84"/>
                    </a:lnTo>
                    <a:lnTo>
                      <a:pt x="76" y="84"/>
                    </a:lnTo>
                    <a:lnTo>
                      <a:pt x="77" y="84"/>
                    </a:lnTo>
                    <a:lnTo>
                      <a:pt x="77" y="85"/>
                    </a:lnTo>
                    <a:lnTo>
                      <a:pt x="77" y="86"/>
                    </a:lnTo>
                    <a:lnTo>
                      <a:pt x="78" y="86"/>
                    </a:lnTo>
                    <a:lnTo>
                      <a:pt x="78" y="87"/>
                    </a:lnTo>
                    <a:lnTo>
                      <a:pt x="79" y="87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2" y="88"/>
                    </a:lnTo>
                    <a:lnTo>
                      <a:pt x="83" y="88"/>
                    </a:lnTo>
                    <a:lnTo>
                      <a:pt x="84" y="90"/>
                    </a:lnTo>
                    <a:lnTo>
                      <a:pt x="85" y="91"/>
                    </a:lnTo>
                    <a:lnTo>
                      <a:pt x="85" y="92"/>
                    </a:lnTo>
                    <a:lnTo>
                      <a:pt x="86" y="92"/>
                    </a:lnTo>
                    <a:lnTo>
                      <a:pt x="86" y="93"/>
                    </a:lnTo>
                    <a:lnTo>
                      <a:pt x="87" y="94"/>
                    </a:lnTo>
                    <a:lnTo>
                      <a:pt x="87" y="95"/>
                    </a:lnTo>
                    <a:lnTo>
                      <a:pt x="87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90" y="98"/>
                    </a:lnTo>
                    <a:lnTo>
                      <a:pt x="91" y="99"/>
                    </a:lnTo>
                    <a:lnTo>
                      <a:pt x="92" y="99"/>
                    </a:lnTo>
                    <a:lnTo>
                      <a:pt x="93" y="99"/>
                    </a:lnTo>
                    <a:lnTo>
                      <a:pt x="94" y="99"/>
                    </a:lnTo>
                    <a:lnTo>
                      <a:pt x="95" y="98"/>
                    </a:lnTo>
                    <a:lnTo>
                      <a:pt x="96" y="96"/>
                    </a:lnTo>
                    <a:lnTo>
                      <a:pt x="96" y="96"/>
                    </a:lnTo>
                    <a:lnTo>
                      <a:pt x="98" y="96"/>
                    </a:lnTo>
                    <a:lnTo>
                      <a:pt x="99" y="96"/>
                    </a:lnTo>
                    <a:lnTo>
                      <a:pt x="100" y="98"/>
                    </a:lnTo>
                    <a:lnTo>
                      <a:pt x="101" y="98"/>
                    </a:lnTo>
                    <a:lnTo>
                      <a:pt x="101" y="99"/>
                    </a:lnTo>
                    <a:lnTo>
                      <a:pt x="102" y="99"/>
                    </a:lnTo>
                    <a:lnTo>
                      <a:pt x="103" y="99"/>
                    </a:lnTo>
                    <a:lnTo>
                      <a:pt x="104" y="99"/>
                    </a:lnTo>
                    <a:lnTo>
                      <a:pt x="106" y="100"/>
                    </a:lnTo>
                    <a:lnTo>
                      <a:pt x="107" y="100"/>
                    </a:lnTo>
                    <a:lnTo>
                      <a:pt x="108" y="100"/>
                    </a:lnTo>
                    <a:lnTo>
                      <a:pt x="108" y="101"/>
                    </a:lnTo>
                    <a:lnTo>
                      <a:pt x="109" y="101"/>
                    </a:lnTo>
                    <a:lnTo>
                      <a:pt x="109" y="102"/>
                    </a:lnTo>
                    <a:lnTo>
                      <a:pt x="110" y="102"/>
                    </a:lnTo>
                    <a:lnTo>
                      <a:pt x="111" y="102"/>
                    </a:lnTo>
                    <a:lnTo>
                      <a:pt x="112" y="101"/>
                    </a:lnTo>
                    <a:lnTo>
                      <a:pt x="113" y="101"/>
                    </a:lnTo>
                    <a:lnTo>
                      <a:pt x="115" y="101"/>
                    </a:lnTo>
                    <a:lnTo>
                      <a:pt x="116" y="101"/>
                    </a:lnTo>
                    <a:lnTo>
                      <a:pt x="117" y="100"/>
                    </a:lnTo>
                    <a:lnTo>
                      <a:pt x="118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1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1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25" y="107"/>
                    </a:lnTo>
                    <a:lnTo>
                      <a:pt x="125" y="108"/>
                    </a:lnTo>
                    <a:lnTo>
                      <a:pt x="125" y="109"/>
                    </a:lnTo>
                    <a:lnTo>
                      <a:pt x="125" y="110"/>
                    </a:lnTo>
                    <a:lnTo>
                      <a:pt x="126" y="110"/>
                    </a:lnTo>
                    <a:lnTo>
                      <a:pt x="127" y="110"/>
                    </a:lnTo>
                    <a:lnTo>
                      <a:pt x="128" y="110"/>
                    </a:lnTo>
                    <a:lnTo>
                      <a:pt x="129" y="111"/>
                    </a:lnTo>
                    <a:lnTo>
                      <a:pt x="128" y="112"/>
                    </a:lnTo>
                    <a:lnTo>
                      <a:pt x="128" y="113"/>
                    </a:lnTo>
                    <a:lnTo>
                      <a:pt x="127" y="113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8" y="116"/>
                    </a:lnTo>
                    <a:lnTo>
                      <a:pt x="128" y="117"/>
                    </a:lnTo>
                    <a:lnTo>
                      <a:pt x="129" y="117"/>
                    </a:lnTo>
                    <a:lnTo>
                      <a:pt x="128" y="118"/>
                    </a:lnTo>
                    <a:lnTo>
                      <a:pt x="128" y="119"/>
                    </a:lnTo>
                    <a:lnTo>
                      <a:pt x="127" y="119"/>
                    </a:lnTo>
                    <a:lnTo>
                      <a:pt x="127" y="118"/>
                    </a:lnTo>
                    <a:lnTo>
                      <a:pt x="126" y="119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5" y="121"/>
                    </a:lnTo>
                    <a:lnTo>
                      <a:pt x="124" y="122"/>
                    </a:lnTo>
                    <a:lnTo>
                      <a:pt x="124" y="124"/>
                    </a:lnTo>
                    <a:lnTo>
                      <a:pt x="124" y="125"/>
                    </a:lnTo>
                    <a:lnTo>
                      <a:pt x="125" y="126"/>
                    </a:lnTo>
                    <a:lnTo>
                      <a:pt x="125" y="127"/>
                    </a:lnTo>
                    <a:lnTo>
                      <a:pt x="125" y="128"/>
                    </a:lnTo>
                    <a:lnTo>
                      <a:pt x="125" y="129"/>
                    </a:lnTo>
                    <a:lnTo>
                      <a:pt x="126" y="129"/>
                    </a:lnTo>
                    <a:lnTo>
                      <a:pt x="126" y="130"/>
                    </a:lnTo>
                    <a:lnTo>
                      <a:pt x="126" y="132"/>
                    </a:lnTo>
                    <a:lnTo>
                      <a:pt x="126" y="133"/>
                    </a:lnTo>
                    <a:lnTo>
                      <a:pt x="127" y="134"/>
                    </a:lnTo>
                    <a:lnTo>
                      <a:pt x="127" y="135"/>
                    </a:lnTo>
                    <a:lnTo>
                      <a:pt x="126" y="135"/>
                    </a:lnTo>
                    <a:lnTo>
                      <a:pt x="126" y="136"/>
                    </a:lnTo>
                    <a:lnTo>
                      <a:pt x="126" y="137"/>
                    </a:lnTo>
                    <a:lnTo>
                      <a:pt x="126" y="138"/>
                    </a:lnTo>
                    <a:lnTo>
                      <a:pt x="127" y="138"/>
                    </a:lnTo>
                    <a:lnTo>
                      <a:pt x="127" y="139"/>
                    </a:lnTo>
                    <a:lnTo>
                      <a:pt x="126" y="139"/>
                    </a:lnTo>
                    <a:lnTo>
                      <a:pt x="126" y="141"/>
                    </a:lnTo>
                    <a:lnTo>
                      <a:pt x="125" y="142"/>
                    </a:lnTo>
                    <a:lnTo>
                      <a:pt x="126" y="142"/>
                    </a:lnTo>
                    <a:lnTo>
                      <a:pt x="125" y="143"/>
                    </a:lnTo>
                    <a:lnTo>
                      <a:pt x="126" y="143"/>
                    </a:lnTo>
                    <a:lnTo>
                      <a:pt x="127" y="143"/>
                    </a:lnTo>
                    <a:lnTo>
                      <a:pt x="128" y="143"/>
                    </a:lnTo>
                    <a:lnTo>
                      <a:pt x="128" y="143"/>
                    </a:lnTo>
                    <a:lnTo>
                      <a:pt x="129" y="143"/>
                    </a:lnTo>
                    <a:lnTo>
                      <a:pt x="130" y="143"/>
                    </a:lnTo>
                    <a:lnTo>
                      <a:pt x="132" y="143"/>
                    </a:lnTo>
                    <a:lnTo>
                      <a:pt x="130" y="144"/>
                    </a:lnTo>
                    <a:lnTo>
                      <a:pt x="130" y="145"/>
                    </a:lnTo>
                    <a:lnTo>
                      <a:pt x="132" y="145"/>
                    </a:lnTo>
                    <a:lnTo>
                      <a:pt x="133" y="146"/>
                    </a:lnTo>
                    <a:lnTo>
                      <a:pt x="134" y="146"/>
                    </a:lnTo>
                    <a:lnTo>
                      <a:pt x="134" y="147"/>
                    </a:lnTo>
                    <a:lnTo>
                      <a:pt x="135" y="147"/>
                    </a:lnTo>
                    <a:lnTo>
                      <a:pt x="135" y="149"/>
                    </a:lnTo>
                    <a:lnTo>
                      <a:pt x="136" y="150"/>
                    </a:lnTo>
                    <a:lnTo>
                      <a:pt x="137" y="151"/>
                    </a:lnTo>
                    <a:lnTo>
                      <a:pt x="138" y="151"/>
                    </a:lnTo>
                    <a:lnTo>
                      <a:pt x="139" y="151"/>
                    </a:lnTo>
                    <a:lnTo>
                      <a:pt x="141" y="151"/>
                    </a:lnTo>
                    <a:lnTo>
                      <a:pt x="142" y="151"/>
                    </a:lnTo>
                    <a:lnTo>
                      <a:pt x="143" y="151"/>
                    </a:lnTo>
                    <a:lnTo>
                      <a:pt x="143" y="152"/>
                    </a:lnTo>
                    <a:lnTo>
                      <a:pt x="143" y="153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3" y="157"/>
                    </a:lnTo>
                    <a:lnTo>
                      <a:pt x="143" y="158"/>
                    </a:lnTo>
                    <a:lnTo>
                      <a:pt x="142" y="158"/>
                    </a:lnTo>
                    <a:lnTo>
                      <a:pt x="142" y="159"/>
                    </a:lnTo>
                    <a:lnTo>
                      <a:pt x="141" y="160"/>
                    </a:lnTo>
                    <a:lnTo>
                      <a:pt x="142" y="161"/>
                    </a:lnTo>
                    <a:lnTo>
                      <a:pt x="142" y="162"/>
                    </a:lnTo>
                    <a:lnTo>
                      <a:pt x="142" y="163"/>
                    </a:lnTo>
                    <a:lnTo>
                      <a:pt x="143" y="163"/>
                    </a:lnTo>
                    <a:lnTo>
                      <a:pt x="143" y="164"/>
                    </a:lnTo>
                    <a:lnTo>
                      <a:pt x="144" y="164"/>
                    </a:lnTo>
                    <a:lnTo>
                      <a:pt x="144" y="166"/>
                    </a:lnTo>
                    <a:lnTo>
                      <a:pt x="143" y="166"/>
                    </a:lnTo>
                    <a:lnTo>
                      <a:pt x="144" y="167"/>
                    </a:lnTo>
                    <a:lnTo>
                      <a:pt x="143" y="167"/>
                    </a:lnTo>
                    <a:lnTo>
                      <a:pt x="144" y="168"/>
                    </a:lnTo>
                    <a:lnTo>
                      <a:pt x="145" y="169"/>
                    </a:lnTo>
                    <a:lnTo>
                      <a:pt x="146" y="169"/>
                    </a:lnTo>
                    <a:lnTo>
                      <a:pt x="147" y="170"/>
                    </a:lnTo>
                    <a:lnTo>
                      <a:pt x="149" y="170"/>
                    </a:lnTo>
                    <a:lnTo>
                      <a:pt x="150" y="170"/>
                    </a:lnTo>
                    <a:lnTo>
                      <a:pt x="150" y="171"/>
                    </a:lnTo>
                    <a:lnTo>
                      <a:pt x="151" y="172"/>
                    </a:lnTo>
                    <a:lnTo>
                      <a:pt x="151" y="172"/>
                    </a:lnTo>
                    <a:lnTo>
                      <a:pt x="152" y="174"/>
                    </a:lnTo>
                    <a:lnTo>
                      <a:pt x="153" y="174"/>
                    </a:lnTo>
                    <a:lnTo>
                      <a:pt x="153" y="175"/>
                    </a:lnTo>
                    <a:lnTo>
                      <a:pt x="154" y="175"/>
                    </a:lnTo>
                    <a:lnTo>
                      <a:pt x="154" y="176"/>
                    </a:lnTo>
                    <a:lnTo>
                      <a:pt x="155" y="176"/>
                    </a:lnTo>
                    <a:lnTo>
                      <a:pt x="156" y="176"/>
                    </a:lnTo>
                    <a:lnTo>
                      <a:pt x="158" y="177"/>
                    </a:lnTo>
                    <a:lnTo>
                      <a:pt x="156" y="177"/>
                    </a:lnTo>
                    <a:lnTo>
                      <a:pt x="155" y="177"/>
                    </a:lnTo>
                    <a:lnTo>
                      <a:pt x="154" y="177"/>
                    </a:lnTo>
                    <a:lnTo>
                      <a:pt x="153" y="177"/>
                    </a:lnTo>
                    <a:lnTo>
                      <a:pt x="152" y="177"/>
                    </a:lnTo>
                    <a:lnTo>
                      <a:pt x="151" y="177"/>
                    </a:lnTo>
                    <a:lnTo>
                      <a:pt x="151" y="177"/>
                    </a:lnTo>
                    <a:lnTo>
                      <a:pt x="150" y="177"/>
                    </a:lnTo>
                    <a:lnTo>
                      <a:pt x="149" y="177"/>
                    </a:lnTo>
                    <a:lnTo>
                      <a:pt x="146" y="177"/>
                    </a:lnTo>
                    <a:lnTo>
                      <a:pt x="145" y="177"/>
                    </a:lnTo>
                    <a:lnTo>
                      <a:pt x="144" y="177"/>
                    </a:lnTo>
                    <a:lnTo>
                      <a:pt x="143" y="178"/>
                    </a:lnTo>
                    <a:lnTo>
                      <a:pt x="143" y="179"/>
                    </a:lnTo>
                    <a:lnTo>
                      <a:pt x="143" y="180"/>
                    </a:lnTo>
                    <a:lnTo>
                      <a:pt x="142" y="180"/>
                    </a:lnTo>
                    <a:lnTo>
                      <a:pt x="142" y="181"/>
                    </a:lnTo>
                    <a:lnTo>
                      <a:pt x="141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3" y="186"/>
                    </a:lnTo>
                    <a:lnTo>
                      <a:pt x="143" y="187"/>
                    </a:lnTo>
                    <a:lnTo>
                      <a:pt x="144" y="187"/>
                    </a:lnTo>
                    <a:lnTo>
                      <a:pt x="144" y="188"/>
                    </a:lnTo>
                    <a:lnTo>
                      <a:pt x="144" y="189"/>
                    </a:lnTo>
                    <a:lnTo>
                      <a:pt x="145" y="189"/>
                    </a:lnTo>
                    <a:lnTo>
                      <a:pt x="145" y="191"/>
                    </a:lnTo>
                    <a:lnTo>
                      <a:pt x="146" y="191"/>
                    </a:lnTo>
                    <a:lnTo>
                      <a:pt x="146" y="192"/>
                    </a:lnTo>
                    <a:lnTo>
                      <a:pt x="147" y="192"/>
                    </a:lnTo>
                    <a:lnTo>
                      <a:pt x="147" y="193"/>
                    </a:lnTo>
                    <a:lnTo>
                      <a:pt x="146" y="193"/>
                    </a:lnTo>
                    <a:lnTo>
                      <a:pt x="146" y="194"/>
                    </a:lnTo>
                    <a:lnTo>
                      <a:pt x="145" y="195"/>
                    </a:lnTo>
                    <a:lnTo>
                      <a:pt x="144" y="196"/>
                    </a:lnTo>
                    <a:lnTo>
                      <a:pt x="145" y="196"/>
                    </a:lnTo>
                    <a:lnTo>
                      <a:pt x="147" y="197"/>
                    </a:lnTo>
                    <a:lnTo>
                      <a:pt x="147" y="198"/>
                    </a:lnTo>
                    <a:lnTo>
                      <a:pt x="147" y="200"/>
                    </a:lnTo>
                    <a:lnTo>
                      <a:pt x="149" y="201"/>
                    </a:lnTo>
                    <a:lnTo>
                      <a:pt x="150" y="202"/>
                    </a:lnTo>
                    <a:lnTo>
                      <a:pt x="150" y="203"/>
                    </a:lnTo>
                    <a:lnTo>
                      <a:pt x="151" y="203"/>
                    </a:lnTo>
                    <a:lnTo>
                      <a:pt x="151" y="204"/>
                    </a:lnTo>
                    <a:lnTo>
                      <a:pt x="151" y="205"/>
                    </a:lnTo>
                    <a:lnTo>
                      <a:pt x="151" y="206"/>
                    </a:lnTo>
                    <a:lnTo>
                      <a:pt x="151" y="208"/>
                    </a:lnTo>
                    <a:lnTo>
                      <a:pt x="151" y="209"/>
                    </a:lnTo>
                    <a:lnTo>
                      <a:pt x="150" y="209"/>
                    </a:lnTo>
                    <a:lnTo>
                      <a:pt x="150" y="210"/>
                    </a:lnTo>
                    <a:lnTo>
                      <a:pt x="149" y="210"/>
                    </a:lnTo>
                    <a:lnTo>
                      <a:pt x="147" y="210"/>
                    </a:lnTo>
                    <a:lnTo>
                      <a:pt x="146" y="210"/>
                    </a:lnTo>
                    <a:lnTo>
                      <a:pt x="146" y="209"/>
                    </a:lnTo>
                    <a:lnTo>
                      <a:pt x="145" y="210"/>
                    </a:lnTo>
                    <a:lnTo>
                      <a:pt x="145" y="211"/>
                    </a:lnTo>
                    <a:lnTo>
                      <a:pt x="144" y="211"/>
                    </a:lnTo>
                    <a:lnTo>
                      <a:pt x="144" y="212"/>
                    </a:lnTo>
                    <a:lnTo>
                      <a:pt x="143" y="213"/>
                    </a:lnTo>
                    <a:lnTo>
                      <a:pt x="143" y="214"/>
                    </a:lnTo>
                    <a:lnTo>
                      <a:pt x="144" y="214"/>
                    </a:lnTo>
                    <a:lnTo>
                      <a:pt x="144" y="215"/>
                    </a:lnTo>
                    <a:lnTo>
                      <a:pt x="144" y="217"/>
                    </a:lnTo>
                    <a:lnTo>
                      <a:pt x="144" y="218"/>
                    </a:lnTo>
                    <a:lnTo>
                      <a:pt x="145" y="218"/>
                    </a:lnTo>
                    <a:lnTo>
                      <a:pt x="144" y="218"/>
                    </a:lnTo>
                    <a:lnTo>
                      <a:pt x="142" y="219"/>
                    </a:lnTo>
                    <a:lnTo>
                      <a:pt x="139" y="223"/>
                    </a:lnTo>
                    <a:lnTo>
                      <a:pt x="138" y="223"/>
                    </a:lnTo>
                    <a:lnTo>
                      <a:pt x="137" y="226"/>
                    </a:lnTo>
                    <a:lnTo>
                      <a:pt x="136" y="227"/>
                    </a:lnTo>
                    <a:lnTo>
                      <a:pt x="135" y="230"/>
                    </a:lnTo>
                    <a:lnTo>
                      <a:pt x="133" y="232"/>
                    </a:lnTo>
                    <a:lnTo>
                      <a:pt x="132" y="236"/>
                    </a:lnTo>
                    <a:lnTo>
                      <a:pt x="128" y="237"/>
                    </a:lnTo>
                    <a:lnTo>
                      <a:pt x="124" y="238"/>
                    </a:lnTo>
                    <a:lnTo>
                      <a:pt x="124" y="238"/>
                    </a:lnTo>
                    <a:lnTo>
                      <a:pt x="121" y="239"/>
                    </a:lnTo>
                    <a:lnTo>
                      <a:pt x="120" y="239"/>
                    </a:lnTo>
                    <a:lnTo>
                      <a:pt x="119" y="239"/>
                    </a:lnTo>
                    <a:lnTo>
                      <a:pt x="116" y="240"/>
                    </a:lnTo>
                    <a:lnTo>
                      <a:pt x="111" y="242"/>
                    </a:lnTo>
                    <a:lnTo>
                      <a:pt x="109" y="243"/>
                    </a:lnTo>
                    <a:lnTo>
                      <a:pt x="104" y="244"/>
                    </a:lnTo>
                    <a:lnTo>
                      <a:pt x="102" y="245"/>
                    </a:lnTo>
                    <a:lnTo>
                      <a:pt x="98" y="246"/>
                    </a:lnTo>
                    <a:lnTo>
                      <a:pt x="98" y="245"/>
                    </a:lnTo>
                    <a:lnTo>
                      <a:pt x="98" y="244"/>
                    </a:lnTo>
                    <a:lnTo>
                      <a:pt x="96" y="243"/>
                    </a:lnTo>
                    <a:lnTo>
                      <a:pt x="96" y="242"/>
                    </a:lnTo>
                    <a:lnTo>
                      <a:pt x="96" y="240"/>
                    </a:lnTo>
                    <a:lnTo>
                      <a:pt x="95" y="240"/>
                    </a:lnTo>
                    <a:lnTo>
                      <a:pt x="95" y="239"/>
                    </a:lnTo>
                    <a:lnTo>
                      <a:pt x="95" y="238"/>
                    </a:lnTo>
                    <a:lnTo>
                      <a:pt x="94" y="237"/>
                    </a:lnTo>
                    <a:lnTo>
                      <a:pt x="94" y="236"/>
                    </a:lnTo>
                    <a:lnTo>
                      <a:pt x="94" y="235"/>
                    </a:lnTo>
                    <a:lnTo>
                      <a:pt x="93" y="235"/>
                    </a:lnTo>
                    <a:lnTo>
                      <a:pt x="92" y="235"/>
                    </a:lnTo>
                    <a:lnTo>
                      <a:pt x="92" y="236"/>
                    </a:lnTo>
                    <a:lnTo>
                      <a:pt x="91" y="236"/>
                    </a:lnTo>
                    <a:lnTo>
                      <a:pt x="90" y="235"/>
                    </a:lnTo>
                    <a:lnTo>
                      <a:pt x="89" y="235"/>
                    </a:lnTo>
                    <a:lnTo>
                      <a:pt x="89" y="236"/>
                    </a:lnTo>
                    <a:lnTo>
                      <a:pt x="87" y="235"/>
                    </a:lnTo>
                    <a:lnTo>
                      <a:pt x="86" y="235"/>
                    </a:lnTo>
                    <a:lnTo>
                      <a:pt x="85" y="235"/>
                    </a:lnTo>
                    <a:lnTo>
                      <a:pt x="84" y="234"/>
                    </a:lnTo>
                    <a:lnTo>
                      <a:pt x="83" y="232"/>
                    </a:lnTo>
                    <a:lnTo>
                      <a:pt x="83" y="231"/>
                    </a:lnTo>
                    <a:lnTo>
                      <a:pt x="83" y="230"/>
                    </a:lnTo>
                    <a:lnTo>
                      <a:pt x="82" y="230"/>
                    </a:lnTo>
                    <a:lnTo>
                      <a:pt x="82" y="229"/>
                    </a:lnTo>
                    <a:lnTo>
                      <a:pt x="81" y="228"/>
                    </a:lnTo>
                    <a:lnTo>
                      <a:pt x="79" y="228"/>
                    </a:lnTo>
                    <a:lnTo>
                      <a:pt x="79" y="227"/>
                    </a:lnTo>
                    <a:lnTo>
                      <a:pt x="79" y="226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79" y="223"/>
                    </a:lnTo>
                    <a:lnTo>
                      <a:pt x="79" y="223"/>
                    </a:lnTo>
                    <a:lnTo>
                      <a:pt x="78" y="223"/>
                    </a:lnTo>
                    <a:lnTo>
                      <a:pt x="78" y="222"/>
                    </a:lnTo>
                    <a:lnTo>
                      <a:pt x="77" y="222"/>
                    </a:lnTo>
                    <a:lnTo>
                      <a:pt x="77" y="221"/>
                    </a:lnTo>
                    <a:lnTo>
                      <a:pt x="77" y="220"/>
                    </a:lnTo>
                    <a:lnTo>
                      <a:pt x="76" y="220"/>
                    </a:lnTo>
                    <a:lnTo>
                      <a:pt x="76" y="219"/>
                    </a:lnTo>
                    <a:lnTo>
                      <a:pt x="75" y="219"/>
                    </a:lnTo>
                    <a:lnTo>
                      <a:pt x="75" y="218"/>
                    </a:lnTo>
                    <a:lnTo>
                      <a:pt x="75" y="217"/>
                    </a:lnTo>
                    <a:lnTo>
                      <a:pt x="74" y="215"/>
                    </a:lnTo>
                    <a:lnTo>
                      <a:pt x="73" y="215"/>
                    </a:lnTo>
                    <a:lnTo>
                      <a:pt x="73" y="214"/>
                    </a:lnTo>
                    <a:lnTo>
                      <a:pt x="72" y="213"/>
                    </a:lnTo>
                    <a:lnTo>
                      <a:pt x="72" y="212"/>
                    </a:lnTo>
                    <a:lnTo>
                      <a:pt x="73" y="212"/>
                    </a:lnTo>
                    <a:lnTo>
                      <a:pt x="73" y="211"/>
                    </a:lnTo>
                    <a:lnTo>
                      <a:pt x="73" y="210"/>
                    </a:lnTo>
                    <a:lnTo>
                      <a:pt x="72" y="209"/>
                    </a:lnTo>
                    <a:lnTo>
                      <a:pt x="70" y="209"/>
                    </a:lnTo>
                    <a:lnTo>
                      <a:pt x="69" y="208"/>
                    </a:lnTo>
                    <a:lnTo>
                      <a:pt x="69" y="206"/>
                    </a:lnTo>
                    <a:lnTo>
                      <a:pt x="68" y="205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6" y="203"/>
                    </a:lnTo>
                    <a:lnTo>
                      <a:pt x="65" y="203"/>
                    </a:lnTo>
                    <a:lnTo>
                      <a:pt x="65" y="202"/>
                    </a:lnTo>
                    <a:lnTo>
                      <a:pt x="64" y="202"/>
                    </a:lnTo>
                    <a:lnTo>
                      <a:pt x="64" y="201"/>
                    </a:lnTo>
                    <a:lnTo>
                      <a:pt x="63" y="201"/>
                    </a:lnTo>
                    <a:lnTo>
                      <a:pt x="63" y="200"/>
                    </a:lnTo>
                    <a:lnTo>
                      <a:pt x="61" y="200"/>
                    </a:lnTo>
                    <a:lnTo>
                      <a:pt x="60" y="201"/>
                    </a:lnTo>
                    <a:lnTo>
                      <a:pt x="60" y="200"/>
                    </a:lnTo>
                    <a:lnTo>
                      <a:pt x="60" y="201"/>
                    </a:lnTo>
                    <a:lnTo>
                      <a:pt x="60" y="200"/>
                    </a:lnTo>
                    <a:lnTo>
                      <a:pt x="59" y="200"/>
                    </a:lnTo>
                    <a:lnTo>
                      <a:pt x="59" y="198"/>
                    </a:lnTo>
                    <a:lnTo>
                      <a:pt x="58" y="198"/>
                    </a:lnTo>
                    <a:lnTo>
                      <a:pt x="58" y="197"/>
                    </a:lnTo>
                    <a:lnTo>
                      <a:pt x="58" y="197"/>
                    </a:lnTo>
                    <a:lnTo>
                      <a:pt x="58" y="195"/>
                    </a:lnTo>
                    <a:lnTo>
                      <a:pt x="53" y="195"/>
                    </a:lnTo>
                    <a:lnTo>
                      <a:pt x="53" y="193"/>
                    </a:lnTo>
                    <a:lnTo>
                      <a:pt x="49" y="193"/>
                    </a:lnTo>
                    <a:lnTo>
                      <a:pt x="49" y="191"/>
                    </a:lnTo>
                    <a:lnTo>
                      <a:pt x="46" y="191"/>
                    </a:lnTo>
                    <a:lnTo>
                      <a:pt x="46" y="189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2" y="188"/>
                    </a:lnTo>
                    <a:lnTo>
                      <a:pt x="42" y="185"/>
                    </a:lnTo>
                    <a:lnTo>
                      <a:pt x="39" y="185"/>
                    </a:lnTo>
                    <a:lnTo>
                      <a:pt x="39" y="183"/>
                    </a:lnTo>
                    <a:lnTo>
                      <a:pt x="31" y="184"/>
                    </a:lnTo>
                    <a:lnTo>
                      <a:pt x="31" y="177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6" y="175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5" y="162"/>
                    </a:lnTo>
                    <a:lnTo>
                      <a:pt x="25" y="161"/>
                    </a:lnTo>
                    <a:lnTo>
                      <a:pt x="24" y="161"/>
                    </a:lnTo>
                    <a:lnTo>
                      <a:pt x="23" y="161"/>
                    </a:lnTo>
                    <a:lnTo>
                      <a:pt x="23" y="160"/>
                    </a:lnTo>
                    <a:lnTo>
                      <a:pt x="23" y="158"/>
                    </a:lnTo>
                    <a:lnTo>
                      <a:pt x="17" y="158"/>
                    </a:lnTo>
                    <a:lnTo>
                      <a:pt x="17" y="159"/>
                    </a:lnTo>
                    <a:lnTo>
                      <a:pt x="16" y="159"/>
                    </a:lnTo>
                    <a:lnTo>
                      <a:pt x="16" y="158"/>
                    </a:lnTo>
                    <a:lnTo>
                      <a:pt x="15" y="158"/>
                    </a:lnTo>
                    <a:lnTo>
                      <a:pt x="15" y="154"/>
                    </a:lnTo>
                    <a:lnTo>
                      <a:pt x="13" y="154"/>
                    </a:lnTo>
                    <a:lnTo>
                      <a:pt x="13" y="153"/>
                    </a:lnTo>
                    <a:lnTo>
                      <a:pt x="10" y="153"/>
                    </a:lnTo>
                    <a:lnTo>
                      <a:pt x="10" y="151"/>
                    </a:lnTo>
                    <a:lnTo>
                      <a:pt x="8" y="151"/>
                    </a:lnTo>
                    <a:lnTo>
                      <a:pt x="8" y="143"/>
                    </a:lnTo>
                    <a:lnTo>
                      <a:pt x="7" y="143"/>
                    </a:lnTo>
                    <a:lnTo>
                      <a:pt x="7" y="139"/>
                    </a:lnTo>
                    <a:lnTo>
                      <a:pt x="3" y="139"/>
                    </a:lnTo>
                    <a:lnTo>
                      <a:pt x="3" y="137"/>
                    </a:lnTo>
                    <a:lnTo>
                      <a:pt x="0" y="137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3" y="132"/>
                    </a:lnTo>
                    <a:lnTo>
                      <a:pt x="3" y="127"/>
                    </a:lnTo>
                    <a:lnTo>
                      <a:pt x="1" y="127"/>
                    </a:lnTo>
                    <a:lnTo>
                      <a:pt x="1" y="125"/>
                    </a:lnTo>
                    <a:lnTo>
                      <a:pt x="1" y="124"/>
                    </a:lnTo>
                    <a:lnTo>
                      <a:pt x="1" y="122"/>
                    </a:lnTo>
                    <a:lnTo>
                      <a:pt x="1" y="121"/>
                    </a:lnTo>
                    <a:lnTo>
                      <a:pt x="1" y="119"/>
                    </a:lnTo>
                    <a:lnTo>
                      <a:pt x="4" y="119"/>
                    </a:lnTo>
                    <a:lnTo>
                      <a:pt x="4" y="110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2" y="109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5" y="99"/>
                    </a:lnTo>
                    <a:lnTo>
                      <a:pt x="15" y="96"/>
                    </a:lnTo>
                    <a:lnTo>
                      <a:pt x="17" y="96"/>
                    </a:lnTo>
                    <a:lnTo>
                      <a:pt x="17" y="93"/>
                    </a:lnTo>
                    <a:lnTo>
                      <a:pt x="21" y="93"/>
                    </a:lnTo>
                    <a:lnTo>
                      <a:pt x="21" y="88"/>
                    </a:lnTo>
                    <a:lnTo>
                      <a:pt x="18" y="88"/>
                    </a:lnTo>
                    <a:lnTo>
                      <a:pt x="18" y="82"/>
                    </a:lnTo>
                    <a:lnTo>
                      <a:pt x="15" y="83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3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8" y="47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22"/>
                    </a:lnTo>
                    <a:lnTo>
                      <a:pt x="10" y="22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4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42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2" y="3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75" y="0"/>
                    </a:lnTo>
                    <a:lnTo>
                      <a:pt x="75" y="8"/>
                    </a:lnTo>
                    <a:lnTo>
                      <a:pt x="75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69" name="Freeform 96"/>
              <p:cNvSpPr>
                <a:spLocks/>
              </p:cNvSpPr>
              <p:nvPr/>
            </p:nvSpPr>
            <p:spPr bwMode="auto">
              <a:xfrm>
                <a:off x="3324225" y="2746375"/>
                <a:ext cx="358775" cy="298450"/>
              </a:xfrm>
              <a:custGeom>
                <a:avLst/>
                <a:gdLst>
                  <a:gd name="T0" fmla="*/ 183 w 226"/>
                  <a:gd name="T1" fmla="*/ 5 h 188"/>
                  <a:gd name="T2" fmla="*/ 189 w 226"/>
                  <a:gd name="T3" fmla="*/ 10 h 188"/>
                  <a:gd name="T4" fmla="*/ 193 w 226"/>
                  <a:gd name="T5" fmla="*/ 10 h 188"/>
                  <a:gd name="T6" fmla="*/ 199 w 226"/>
                  <a:gd name="T7" fmla="*/ 11 h 188"/>
                  <a:gd name="T8" fmla="*/ 206 w 226"/>
                  <a:gd name="T9" fmla="*/ 13 h 188"/>
                  <a:gd name="T10" fmla="*/ 209 w 226"/>
                  <a:gd name="T11" fmla="*/ 18 h 188"/>
                  <a:gd name="T12" fmla="*/ 216 w 226"/>
                  <a:gd name="T13" fmla="*/ 19 h 188"/>
                  <a:gd name="T14" fmla="*/ 220 w 226"/>
                  <a:gd name="T15" fmla="*/ 25 h 188"/>
                  <a:gd name="T16" fmla="*/ 225 w 226"/>
                  <a:gd name="T17" fmla="*/ 30 h 188"/>
                  <a:gd name="T18" fmla="*/ 220 w 226"/>
                  <a:gd name="T19" fmla="*/ 39 h 188"/>
                  <a:gd name="T20" fmla="*/ 207 w 226"/>
                  <a:gd name="T21" fmla="*/ 52 h 188"/>
                  <a:gd name="T22" fmla="*/ 187 w 226"/>
                  <a:gd name="T23" fmla="*/ 74 h 188"/>
                  <a:gd name="T24" fmla="*/ 175 w 226"/>
                  <a:gd name="T25" fmla="*/ 84 h 188"/>
                  <a:gd name="T26" fmla="*/ 156 w 226"/>
                  <a:gd name="T27" fmla="*/ 117 h 188"/>
                  <a:gd name="T28" fmla="*/ 128 w 226"/>
                  <a:gd name="T29" fmla="*/ 132 h 188"/>
                  <a:gd name="T30" fmla="*/ 76 w 226"/>
                  <a:gd name="T31" fmla="*/ 185 h 188"/>
                  <a:gd name="T32" fmla="*/ 69 w 226"/>
                  <a:gd name="T33" fmla="*/ 185 h 188"/>
                  <a:gd name="T34" fmla="*/ 62 w 226"/>
                  <a:gd name="T35" fmla="*/ 179 h 188"/>
                  <a:gd name="T36" fmla="*/ 53 w 226"/>
                  <a:gd name="T37" fmla="*/ 176 h 188"/>
                  <a:gd name="T38" fmla="*/ 46 w 226"/>
                  <a:gd name="T39" fmla="*/ 170 h 188"/>
                  <a:gd name="T40" fmla="*/ 43 w 226"/>
                  <a:gd name="T41" fmla="*/ 158 h 188"/>
                  <a:gd name="T42" fmla="*/ 26 w 226"/>
                  <a:gd name="T43" fmla="*/ 133 h 188"/>
                  <a:gd name="T44" fmla="*/ 9 w 226"/>
                  <a:gd name="T45" fmla="*/ 86 h 188"/>
                  <a:gd name="T46" fmla="*/ 3 w 226"/>
                  <a:gd name="T47" fmla="*/ 66 h 188"/>
                  <a:gd name="T48" fmla="*/ 0 w 226"/>
                  <a:gd name="T49" fmla="*/ 58 h 188"/>
                  <a:gd name="T50" fmla="*/ 6 w 226"/>
                  <a:gd name="T51" fmla="*/ 60 h 188"/>
                  <a:gd name="T52" fmla="*/ 10 w 226"/>
                  <a:gd name="T53" fmla="*/ 62 h 188"/>
                  <a:gd name="T54" fmla="*/ 17 w 226"/>
                  <a:gd name="T55" fmla="*/ 66 h 188"/>
                  <a:gd name="T56" fmla="*/ 17 w 226"/>
                  <a:gd name="T57" fmla="*/ 60 h 188"/>
                  <a:gd name="T58" fmla="*/ 12 w 226"/>
                  <a:gd name="T59" fmla="*/ 53 h 188"/>
                  <a:gd name="T60" fmla="*/ 11 w 226"/>
                  <a:gd name="T61" fmla="*/ 47 h 188"/>
                  <a:gd name="T62" fmla="*/ 19 w 226"/>
                  <a:gd name="T63" fmla="*/ 45 h 188"/>
                  <a:gd name="T64" fmla="*/ 23 w 226"/>
                  <a:gd name="T65" fmla="*/ 43 h 188"/>
                  <a:gd name="T66" fmla="*/ 27 w 226"/>
                  <a:gd name="T67" fmla="*/ 44 h 188"/>
                  <a:gd name="T68" fmla="*/ 32 w 226"/>
                  <a:gd name="T69" fmla="*/ 38 h 188"/>
                  <a:gd name="T70" fmla="*/ 38 w 226"/>
                  <a:gd name="T71" fmla="*/ 36 h 188"/>
                  <a:gd name="T72" fmla="*/ 43 w 226"/>
                  <a:gd name="T73" fmla="*/ 36 h 188"/>
                  <a:gd name="T74" fmla="*/ 45 w 226"/>
                  <a:gd name="T75" fmla="*/ 31 h 188"/>
                  <a:gd name="T76" fmla="*/ 50 w 226"/>
                  <a:gd name="T77" fmla="*/ 31 h 188"/>
                  <a:gd name="T78" fmla="*/ 57 w 226"/>
                  <a:gd name="T79" fmla="*/ 30 h 188"/>
                  <a:gd name="T80" fmla="*/ 61 w 226"/>
                  <a:gd name="T81" fmla="*/ 25 h 188"/>
                  <a:gd name="T82" fmla="*/ 64 w 226"/>
                  <a:gd name="T83" fmla="*/ 19 h 188"/>
                  <a:gd name="T84" fmla="*/ 71 w 226"/>
                  <a:gd name="T85" fmla="*/ 22 h 188"/>
                  <a:gd name="T86" fmla="*/ 77 w 226"/>
                  <a:gd name="T87" fmla="*/ 24 h 188"/>
                  <a:gd name="T88" fmla="*/ 81 w 226"/>
                  <a:gd name="T89" fmla="*/ 28 h 188"/>
                  <a:gd name="T90" fmla="*/ 89 w 226"/>
                  <a:gd name="T91" fmla="*/ 32 h 188"/>
                  <a:gd name="T92" fmla="*/ 95 w 226"/>
                  <a:gd name="T93" fmla="*/ 38 h 188"/>
                  <a:gd name="T94" fmla="*/ 104 w 226"/>
                  <a:gd name="T95" fmla="*/ 38 h 188"/>
                  <a:gd name="T96" fmla="*/ 107 w 226"/>
                  <a:gd name="T97" fmla="*/ 34 h 188"/>
                  <a:gd name="T98" fmla="*/ 113 w 226"/>
                  <a:gd name="T99" fmla="*/ 39 h 188"/>
                  <a:gd name="T100" fmla="*/ 119 w 226"/>
                  <a:gd name="T101" fmla="*/ 38 h 188"/>
                  <a:gd name="T102" fmla="*/ 126 w 226"/>
                  <a:gd name="T103" fmla="*/ 36 h 188"/>
                  <a:gd name="T104" fmla="*/ 132 w 226"/>
                  <a:gd name="T105" fmla="*/ 34 h 188"/>
                  <a:gd name="T106" fmla="*/ 139 w 226"/>
                  <a:gd name="T107" fmla="*/ 31 h 188"/>
                  <a:gd name="T108" fmla="*/ 146 w 226"/>
                  <a:gd name="T109" fmla="*/ 28 h 188"/>
                  <a:gd name="T110" fmla="*/ 154 w 226"/>
                  <a:gd name="T111" fmla="*/ 24 h 188"/>
                  <a:gd name="T112" fmla="*/ 156 w 226"/>
                  <a:gd name="T113" fmla="*/ 16 h 188"/>
                  <a:gd name="T114" fmla="*/ 162 w 226"/>
                  <a:gd name="T115" fmla="*/ 14 h 188"/>
                  <a:gd name="T116" fmla="*/ 167 w 226"/>
                  <a:gd name="T117" fmla="*/ 7 h 188"/>
                  <a:gd name="T118" fmla="*/ 172 w 226"/>
                  <a:gd name="T119" fmla="*/ 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188">
                    <a:moveTo>
                      <a:pt x="180" y="0"/>
                    </a:moveTo>
                    <a:lnTo>
                      <a:pt x="179" y="1"/>
                    </a:lnTo>
                    <a:lnTo>
                      <a:pt x="180" y="1"/>
                    </a:lnTo>
                    <a:lnTo>
                      <a:pt x="180" y="2"/>
                    </a:lnTo>
                    <a:lnTo>
                      <a:pt x="180" y="3"/>
                    </a:lnTo>
                    <a:lnTo>
                      <a:pt x="181" y="3"/>
                    </a:lnTo>
                    <a:lnTo>
                      <a:pt x="182" y="5"/>
                    </a:lnTo>
                    <a:lnTo>
                      <a:pt x="183" y="5"/>
                    </a:lnTo>
                    <a:lnTo>
                      <a:pt x="184" y="6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6" y="8"/>
                    </a:lnTo>
                    <a:lnTo>
                      <a:pt x="186" y="9"/>
                    </a:lnTo>
                    <a:lnTo>
                      <a:pt x="187" y="10"/>
                    </a:lnTo>
                    <a:lnTo>
                      <a:pt x="188" y="10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89" y="11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1" y="13"/>
                    </a:lnTo>
                    <a:lnTo>
                      <a:pt x="191" y="11"/>
                    </a:lnTo>
                    <a:lnTo>
                      <a:pt x="192" y="10"/>
                    </a:lnTo>
                    <a:lnTo>
                      <a:pt x="193" y="10"/>
                    </a:lnTo>
                    <a:lnTo>
                      <a:pt x="193" y="9"/>
                    </a:lnTo>
                    <a:lnTo>
                      <a:pt x="195" y="9"/>
                    </a:lnTo>
                    <a:lnTo>
                      <a:pt x="196" y="9"/>
                    </a:lnTo>
                    <a:lnTo>
                      <a:pt x="197" y="9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8" y="11"/>
                    </a:lnTo>
                    <a:lnTo>
                      <a:pt x="199" y="11"/>
                    </a:lnTo>
                    <a:lnTo>
                      <a:pt x="200" y="10"/>
                    </a:lnTo>
                    <a:lnTo>
                      <a:pt x="201" y="10"/>
                    </a:lnTo>
                    <a:lnTo>
                      <a:pt x="203" y="11"/>
                    </a:lnTo>
                    <a:lnTo>
                      <a:pt x="203" y="13"/>
                    </a:lnTo>
                    <a:lnTo>
                      <a:pt x="204" y="13"/>
                    </a:lnTo>
                    <a:lnTo>
                      <a:pt x="204" y="14"/>
                    </a:lnTo>
                    <a:lnTo>
                      <a:pt x="205" y="13"/>
                    </a:lnTo>
                    <a:lnTo>
                      <a:pt x="206" y="13"/>
                    </a:lnTo>
                    <a:lnTo>
                      <a:pt x="206" y="14"/>
                    </a:lnTo>
                    <a:lnTo>
                      <a:pt x="206" y="15"/>
                    </a:lnTo>
                    <a:lnTo>
                      <a:pt x="206" y="16"/>
                    </a:lnTo>
                    <a:lnTo>
                      <a:pt x="206" y="17"/>
                    </a:lnTo>
                    <a:lnTo>
                      <a:pt x="206" y="18"/>
                    </a:lnTo>
                    <a:lnTo>
                      <a:pt x="207" y="18"/>
                    </a:lnTo>
                    <a:lnTo>
                      <a:pt x="208" y="18"/>
                    </a:lnTo>
                    <a:lnTo>
                      <a:pt x="209" y="18"/>
                    </a:lnTo>
                    <a:lnTo>
                      <a:pt x="210" y="18"/>
                    </a:lnTo>
                    <a:lnTo>
                      <a:pt x="212" y="18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8"/>
                    </a:lnTo>
                    <a:lnTo>
                      <a:pt x="214" y="19"/>
                    </a:lnTo>
                    <a:lnTo>
                      <a:pt x="215" y="19"/>
                    </a:lnTo>
                    <a:lnTo>
                      <a:pt x="216" y="19"/>
                    </a:lnTo>
                    <a:lnTo>
                      <a:pt x="217" y="20"/>
                    </a:lnTo>
                    <a:lnTo>
                      <a:pt x="217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8" y="25"/>
                    </a:lnTo>
                    <a:lnTo>
                      <a:pt x="220" y="25"/>
                    </a:lnTo>
                    <a:lnTo>
                      <a:pt x="221" y="26"/>
                    </a:lnTo>
                    <a:lnTo>
                      <a:pt x="221" y="27"/>
                    </a:lnTo>
                    <a:lnTo>
                      <a:pt x="222" y="27"/>
                    </a:lnTo>
                    <a:lnTo>
                      <a:pt x="223" y="27"/>
                    </a:lnTo>
                    <a:lnTo>
                      <a:pt x="223" y="28"/>
                    </a:lnTo>
                    <a:lnTo>
                      <a:pt x="224" y="28"/>
                    </a:lnTo>
                    <a:lnTo>
                      <a:pt x="225" y="28"/>
                    </a:lnTo>
                    <a:lnTo>
                      <a:pt x="225" y="30"/>
                    </a:lnTo>
                    <a:lnTo>
                      <a:pt x="225" y="31"/>
                    </a:lnTo>
                    <a:lnTo>
                      <a:pt x="226" y="32"/>
                    </a:lnTo>
                    <a:lnTo>
                      <a:pt x="225" y="33"/>
                    </a:lnTo>
                    <a:lnTo>
                      <a:pt x="226" y="33"/>
                    </a:lnTo>
                    <a:lnTo>
                      <a:pt x="224" y="34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9"/>
                    </a:lnTo>
                    <a:lnTo>
                      <a:pt x="218" y="40"/>
                    </a:lnTo>
                    <a:lnTo>
                      <a:pt x="218" y="41"/>
                    </a:lnTo>
                    <a:lnTo>
                      <a:pt x="217" y="42"/>
                    </a:lnTo>
                    <a:lnTo>
                      <a:pt x="216" y="43"/>
                    </a:lnTo>
                    <a:lnTo>
                      <a:pt x="215" y="45"/>
                    </a:lnTo>
                    <a:lnTo>
                      <a:pt x="213" y="47"/>
                    </a:lnTo>
                    <a:lnTo>
                      <a:pt x="212" y="47"/>
                    </a:lnTo>
                    <a:lnTo>
                      <a:pt x="207" y="52"/>
                    </a:lnTo>
                    <a:lnTo>
                      <a:pt x="201" y="58"/>
                    </a:lnTo>
                    <a:lnTo>
                      <a:pt x="199" y="60"/>
                    </a:lnTo>
                    <a:lnTo>
                      <a:pt x="196" y="62"/>
                    </a:lnTo>
                    <a:lnTo>
                      <a:pt x="195" y="65"/>
                    </a:lnTo>
                    <a:lnTo>
                      <a:pt x="193" y="66"/>
                    </a:lnTo>
                    <a:lnTo>
                      <a:pt x="192" y="67"/>
                    </a:lnTo>
                    <a:lnTo>
                      <a:pt x="189" y="72"/>
                    </a:lnTo>
                    <a:lnTo>
                      <a:pt x="187" y="74"/>
                    </a:lnTo>
                    <a:lnTo>
                      <a:pt x="186" y="74"/>
                    </a:lnTo>
                    <a:lnTo>
                      <a:pt x="184" y="75"/>
                    </a:lnTo>
                    <a:lnTo>
                      <a:pt x="182" y="77"/>
                    </a:lnTo>
                    <a:lnTo>
                      <a:pt x="181" y="78"/>
                    </a:lnTo>
                    <a:lnTo>
                      <a:pt x="179" y="79"/>
                    </a:lnTo>
                    <a:lnTo>
                      <a:pt x="178" y="82"/>
                    </a:lnTo>
                    <a:lnTo>
                      <a:pt x="177" y="83"/>
                    </a:lnTo>
                    <a:lnTo>
                      <a:pt x="175" y="84"/>
                    </a:lnTo>
                    <a:lnTo>
                      <a:pt x="172" y="87"/>
                    </a:lnTo>
                    <a:lnTo>
                      <a:pt x="169" y="91"/>
                    </a:lnTo>
                    <a:lnTo>
                      <a:pt x="169" y="98"/>
                    </a:lnTo>
                    <a:lnTo>
                      <a:pt x="169" y="108"/>
                    </a:lnTo>
                    <a:lnTo>
                      <a:pt x="162" y="108"/>
                    </a:lnTo>
                    <a:lnTo>
                      <a:pt x="162" y="112"/>
                    </a:lnTo>
                    <a:lnTo>
                      <a:pt x="162" y="117"/>
                    </a:lnTo>
                    <a:lnTo>
                      <a:pt x="156" y="117"/>
                    </a:lnTo>
                    <a:lnTo>
                      <a:pt x="155" y="117"/>
                    </a:lnTo>
                    <a:lnTo>
                      <a:pt x="155" y="120"/>
                    </a:lnTo>
                    <a:lnTo>
                      <a:pt x="155" y="121"/>
                    </a:lnTo>
                    <a:lnTo>
                      <a:pt x="155" y="128"/>
                    </a:lnTo>
                    <a:lnTo>
                      <a:pt x="143" y="128"/>
                    </a:lnTo>
                    <a:lnTo>
                      <a:pt x="138" y="128"/>
                    </a:lnTo>
                    <a:lnTo>
                      <a:pt x="132" y="128"/>
                    </a:lnTo>
                    <a:lnTo>
                      <a:pt x="128" y="132"/>
                    </a:lnTo>
                    <a:lnTo>
                      <a:pt x="115" y="145"/>
                    </a:lnTo>
                    <a:lnTo>
                      <a:pt x="97" y="163"/>
                    </a:lnTo>
                    <a:lnTo>
                      <a:pt x="94" y="167"/>
                    </a:lnTo>
                    <a:lnTo>
                      <a:pt x="92" y="169"/>
                    </a:lnTo>
                    <a:lnTo>
                      <a:pt x="87" y="174"/>
                    </a:lnTo>
                    <a:lnTo>
                      <a:pt x="86" y="175"/>
                    </a:lnTo>
                    <a:lnTo>
                      <a:pt x="81" y="179"/>
                    </a:lnTo>
                    <a:lnTo>
                      <a:pt x="76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88"/>
                    </a:lnTo>
                    <a:lnTo>
                      <a:pt x="70" y="187"/>
                    </a:lnTo>
                    <a:lnTo>
                      <a:pt x="69" y="185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67" y="183"/>
                    </a:lnTo>
                    <a:lnTo>
                      <a:pt x="66" y="183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3" y="180"/>
                    </a:lnTo>
                    <a:lnTo>
                      <a:pt x="62" y="179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9" y="178"/>
                    </a:lnTo>
                    <a:lnTo>
                      <a:pt x="58" y="178"/>
                    </a:lnTo>
                    <a:lnTo>
                      <a:pt x="55" y="177"/>
                    </a:lnTo>
                    <a:lnTo>
                      <a:pt x="54" y="177"/>
                    </a:lnTo>
                    <a:lnTo>
                      <a:pt x="54" y="176"/>
                    </a:lnTo>
                    <a:lnTo>
                      <a:pt x="53" y="176"/>
                    </a:lnTo>
                    <a:lnTo>
                      <a:pt x="52" y="176"/>
                    </a:lnTo>
                    <a:lnTo>
                      <a:pt x="52" y="175"/>
                    </a:lnTo>
                    <a:lnTo>
                      <a:pt x="52" y="175"/>
                    </a:lnTo>
                    <a:lnTo>
                      <a:pt x="51" y="174"/>
                    </a:lnTo>
                    <a:lnTo>
                      <a:pt x="49" y="172"/>
                    </a:lnTo>
                    <a:lnTo>
                      <a:pt x="49" y="171"/>
                    </a:lnTo>
                    <a:lnTo>
                      <a:pt x="47" y="171"/>
                    </a:lnTo>
                    <a:lnTo>
                      <a:pt x="46" y="170"/>
                    </a:lnTo>
                    <a:lnTo>
                      <a:pt x="45" y="169"/>
                    </a:lnTo>
                    <a:lnTo>
                      <a:pt x="45" y="168"/>
                    </a:lnTo>
                    <a:lnTo>
                      <a:pt x="44" y="167"/>
                    </a:lnTo>
                    <a:lnTo>
                      <a:pt x="44" y="166"/>
                    </a:lnTo>
                    <a:lnTo>
                      <a:pt x="43" y="163"/>
                    </a:lnTo>
                    <a:lnTo>
                      <a:pt x="44" y="162"/>
                    </a:lnTo>
                    <a:lnTo>
                      <a:pt x="44" y="161"/>
                    </a:lnTo>
                    <a:lnTo>
                      <a:pt x="43" y="158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0" y="155"/>
                    </a:lnTo>
                    <a:lnTo>
                      <a:pt x="40" y="154"/>
                    </a:lnTo>
                    <a:lnTo>
                      <a:pt x="36" y="149"/>
                    </a:lnTo>
                    <a:lnTo>
                      <a:pt x="33" y="144"/>
                    </a:lnTo>
                    <a:lnTo>
                      <a:pt x="30" y="141"/>
                    </a:lnTo>
                    <a:lnTo>
                      <a:pt x="26" y="133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4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16" y="101"/>
                    </a:lnTo>
                    <a:lnTo>
                      <a:pt x="16" y="101"/>
                    </a:lnTo>
                    <a:lnTo>
                      <a:pt x="9" y="86"/>
                    </a:lnTo>
                    <a:lnTo>
                      <a:pt x="7" y="82"/>
                    </a:lnTo>
                    <a:lnTo>
                      <a:pt x="1" y="72"/>
                    </a:lnTo>
                    <a:lnTo>
                      <a:pt x="1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3" y="66"/>
                    </a:lnTo>
                    <a:lnTo>
                      <a:pt x="2" y="65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1" y="58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7" y="61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2" y="65"/>
                    </a:lnTo>
                    <a:lnTo>
                      <a:pt x="12" y="66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6" y="67"/>
                    </a:lnTo>
                    <a:lnTo>
                      <a:pt x="17" y="66"/>
                    </a:lnTo>
                    <a:lnTo>
                      <a:pt x="18" y="66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5" y="57"/>
                    </a:lnTo>
                    <a:lnTo>
                      <a:pt x="15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6" y="47"/>
                    </a:lnTo>
                    <a:lnTo>
                      <a:pt x="17" y="45"/>
                    </a:lnTo>
                    <a:lnTo>
                      <a:pt x="18" y="45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4" y="42"/>
                    </a:lnTo>
                    <a:lnTo>
                      <a:pt x="25" y="43"/>
                    </a:lnTo>
                    <a:lnTo>
                      <a:pt x="25" y="44"/>
                    </a:lnTo>
                    <a:lnTo>
                      <a:pt x="26" y="44"/>
                    </a:lnTo>
                    <a:lnTo>
                      <a:pt x="27" y="45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40"/>
                    </a:lnTo>
                    <a:lnTo>
                      <a:pt x="32" y="39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7" y="38"/>
                    </a:lnTo>
                    <a:lnTo>
                      <a:pt x="37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1" y="35"/>
                    </a:lnTo>
                    <a:lnTo>
                      <a:pt x="42" y="35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3" y="34"/>
                    </a:lnTo>
                    <a:lnTo>
                      <a:pt x="44" y="34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7" y="30"/>
                    </a:lnTo>
                    <a:lnTo>
                      <a:pt x="49" y="31"/>
                    </a:lnTo>
                    <a:lnTo>
                      <a:pt x="50" y="31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2"/>
                    </a:lnTo>
                    <a:lnTo>
                      <a:pt x="53" y="32"/>
                    </a:lnTo>
                    <a:lnTo>
                      <a:pt x="54" y="32"/>
                    </a:lnTo>
                    <a:lnTo>
                      <a:pt x="55" y="32"/>
                    </a:lnTo>
                    <a:lnTo>
                      <a:pt x="57" y="31"/>
                    </a:lnTo>
                    <a:lnTo>
                      <a:pt x="57" y="30"/>
                    </a:lnTo>
                    <a:lnTo>
                      <a:pt x="58" y="30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2" y="24"/>
                    </a:lnTo>
                    <a:lnTo>
                      <a:pt x="63" y="24"/>
                    </a:lnTo>
                    <a:lnTo>
                      <a:pt x="63" y="23"/>
                    </a:lnTo>
                    <a:lnTo>
                      <a:pt x="63" y="22"/>
                    </a:lnTo>
                    <a:lnTo>
                      <a:pt x="63" y="20"/>
                    </a:lnTo>
                    <a:lnTo>
                      <a:pt x="64" y="20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8" y="20"/>
                    </a:lnTo>
                    <a:lnTo>
                      <a:pt x="69" y="20"/>
                    </a:lnTo>
                    <a:lnTo>
                      <a:pt x="70" y="20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1" y="24"/>
                    </a:lnTo>
                    <a:lnTo>
                      <a:pt x="72" y="24"/>
                    </a:lnTo>
                    <a:lnTo>
                      <a:pt x="73" y="24"/>
                    </a:lnTo>
                    <a:lnTo>
                      <a:pt x="75" y="24"/>
                    </a:lnTo>
                    <a:lnTo>
                      <a:pt x="75" y="25"/>
                    </a:lnTo>
                    <a:lnTo>
                      <a:pt x="76" y="24"/>
                    </a:lnTo>
                    <a:lnTo>
                      <a:pt x="77" y="24"/>
                    </a:lnTo>
                    <a:lnTo>
                      <a:pt x="78" y="24"/>
                    </a:lnTo>
                    <a:lnTo>
                      <a:pt x="78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0" y="26"/>
                    </a:lnTo>
                    <a:lnTo>
                      <a:pt x="80" y="27"/>
                    </a:lnTo>
                    <a:lnTo>
                      <a:pt x="81" y="27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6" y="30"/>
                    </a:lnTo>
                    <a:lnTo>
                      <a:pt x="86" y="31"/>
                    </a:lnTo>
                    <a:lnTo>
                      <a:pt x="87" y="31"/>
                    </a:lnTo>
                    <a:lnTo>
                      <a:pt x="88" y="32"/>
                    </a:lnTo>
                    <a:lnTo>
                      <a:pt x="89" y="32"/>
                    </a:lnTo>
                    <a:lnTo>
                      <a:pt x="89" y="33"/>
                    </a:lnTo>
                    <a:lnTo>
                      <a:pt x="90" y="33"/>
                    </a:lnTo>
                    <a:lnTo>
                      <a:pt x="90" y="34"/>
                    </a:lnTo>
                    <a:lnTo>
                      <a:pt x="92" y="35"/>
                    </a:lnTo>
                    <a:lnTo>
                      <a:pt x="93" y="35"/>
                    </a:lnTo>
                    <a:lnTo>
                      <a:pt x="94" y="36"/>
                    </a:lnTo>
                    <a:lnTo>
                      <a:pt x="94" y="38"/>
                    </a:lnTo>
                    <a:lnTo>
                      <a:pt x="95" y="38"/>
                    </a:lnTo>
                    <a:lnTo>
                      <a:pt x="96" y="38"/>
                    </a:lnTo>
                    <a:lnTo>
                      <a:pt x="97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9"/>
                    </a:lnTo>
                    <a:lnTo>
                      <a:pt x="103" y="39"/>
                    </a:lnTo>
                    <a:lnTo>
                      <a:pt x="104" y="38"/>
                    </a:lnTo>
                    <a:lnTo>
                      <a:pt x="105" y="38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7" y="38"/>
                    </a:lnTo>
                    <a:lnTo>
                      <a:pt x="107" y="36"/>
                    </a:lnTo>
                    <a:lnTo>
                      <a:pt x="109" y="36"/>
                    </a:lnTo>
                    <a:lnTo>
                      <a:pt x="109" y="35"/>
                    </a:lnTo>
                    <a:lnTo>
                      <a:pt x="107" y="34"/>
                    </a:lnTo>
                    <a:lnTo>
                      <a:pt x="109" y="34"/>
                    </a:lnTo>
                    <a:lnTo>
                      <a:pt x="110" y="35"/>
                    </a:lnTo>
                    <a:lnTo>
                      <a:pt x="111" y="35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12" y="38"/>
                    </a:lnTo>
                    <a:lnTo>
                      <a:pt x="112" y="39"/>
                    </a:lnTo>
                    <a:lnTo>
                      <a:pt x="113" y="39"/>
                    </a:lnTo>
                    <a:lnTo>
                      <a:pt x="113" y="38"/>
                    </a:lnTo>
                    <a:lnTo>
                      <a:pt x="114" y="38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7" y="35"/>
                    </a:lnTo>
                    <a:lnTo>
                      <a:pt x="118" y="35"/>
                    </a:lnTo>
                    <a:lnTo>
                      <a:pt x="118" y="36"/>
                    </a:lnTo>
                    <a:lnTo>
                      <a:pt x="119" y="38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2" y="40"/>
                    </a:lnTo>
                    <a:lnTo>
                      <a:pt x="123" y="39"/>
                    </a:lnTo>
                    <a:lnTo>
                      <a:pt x="123" y="38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6" y="36"/>
                    </a:lnTo>
                    <a:lnTo>
                      <a:pt x="127" y="36"/>
                    </a:lnTo>
                    <a:lnTo>
                      <a:pt x="128" y="38"/>
                    </a:lnTo>
                    <a:lnTo>
                      <a:pt x="129" y="36"/>
                    </a:lnTo>
                    <a:lnTo>
                      <a:pt x="130" y="36"/>
                    </a:lnTo>
                    <a:lnTo>
                      <a:pt x="130" y="35"/>
                    </a:lnTo>
                    <a:lnTo>
                      <a:pt x="131" y="35"/>
                    </a:lnTo>
                    <a:lnTo>
                      <a:pt x="132" y="35"/>
                    </a:lnTo>
                    <a:lnTo>
                      <a:pt x="132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3"/>
                    </a:lnTo>
                    <a:lnTo>
                      <a:pt x="135" y="32"/>
                    </a:lnTo>
                    <a:lnTo>
                      <a:pt x="136" y="32"/>
                    </a:lnTo>
                    <a:lnTo>
                      <a:pt x="137" y="31"/>
                    </a:lnTo>
                    <a:lnTo>
                      <a:pt x="138" y="31"/>
                    </a:lnTo>
                    <a:lnTo>
                      <a:pt x="139" y="31"/>
                    </a:lnTo>
                    <a:lnTo>
                      <a:pt x="140" y="30"/>
                    </a:lnTo>
                    <a:lnTo>
                      <a:pt x="141" y="30"/>
                    </a:lnTo>
                    <a:lnTo>
                      <a:pt x="141" y="28"/>
                    </a:lnTo>
                    <a:lnTo>
                      <a:pt x="143" y="28"/>
                    </a:lnTo>
                    <a:lnTo>
                      <a:pt x="144" y="30"/>
                    </a:lnTo>
                    <a:lnTo>
                      <a:pt x="145" y="30"/>
                    </a:lnTo>
                    <a:lnTo>
                      <a:pt x="146" y="30"/>
                    </a:lnTo>
                    <a:lnTo>
                      <a:pt x="146" y="28"/>
                    </a:lnTo>
                    <a:lnTo>
                      <a:pt x="147" y="27"/>
                    </a:lnTo>
                    <a:lnTo>
                      <a:pt x="148" y="27"/>
                    </a:lnTo>
                    <a:lnTo>
                      <a:pt x="149" y="27"/>
                    </a:lnTo>
                    <a:lnTo>
                      <a:pt x="150" y="27"/>
                    </a:lnTo>
                    <a:lnTo>
                      <a:pt x="152" y="27"/>
                    </a:lnTo>
                    <a:lnTo>
                      <a:pt x="152" y="26"/>
                    </a:lnTo>
                    <a:lnTo>
                      <a:pt x="153" y="25"/>
                    </a:lnTo>
                    <a:lnTo>
                      <a:pt x="154" y="24"/>
                    </a:lnTo>
                    <a:lnTo>
                      <a:pt x="155" y="24"/>
                    </a:lnTo>
                    <a:lnTo>
                      <a:pt x="155" y="22"/>
                    </a:lnTo>
                    <a:lnTo>
                      <a:pt x="155" y="20"/>
                    </a:lnTo>
                    <a:lnTo>
                      <a:pt x="155" y="19"/>
                    </a:lnTo>
                    <a:lnTo>
                      <a:pt x="154" y="19"/>
                    </a:lnTo>
                    <a:lnTo>
                      <a:pt x="154" y="18"/>
                    </a:lnTo>
                    <a:lnTo>
                      <a:pt x="155" y="17"/>
                    </a:lnTo>
                    <a:lnTo>
                      <a:pt x="156" y="16"/>
                    </a:lnTo>
                    <a:lnTo>
                      <a:pt x="156" y="15"/>
                    </a:lnTo>
                    <a:lnTo>
                      <a:pt x="157" y="15"/>
                    </a:lnTo>
                    <a:lnTo>
                      <a:pt x="158" y="15"/>
                    </a:lnTo>
                    <a:lnTo>
                      <a:pt x="160" y="15"/>
                    </a:lnTo>
                    <a:lnTo>
                      <a:pt x="161" y="15"/>
                    </a:lnTo>
                    <a:lnTo>
                      <a:pt x="161" y="15"/>
                    </a:lnTo>
                    <a:lnTo>
                      <a:pt x="161" y="14"/>
                    </a:lnTo>
                    <a:lnTo>
                      <a:pt x="162" y="14"/>
                    </a:lnTo>
                    <a:lnTo>
                      <a:pt x="163" y="14"/>
                    </a:lnTo>
                    <a:lnTo>
                      <a:pt x="164" y="13"/>
                    </a:lnTo>
                    <a:lnTo>
                      <a:pt x="165" y="11"/>
                    </a:lnTo>
                    <a:lnTo>
                      <a:pt x="166" y="10"/>
                    </a:lnTo>
                    <a:lnTo>
                      <a:pt x="167" y="9"/>
                    </a:lnTo>
                    <a:lnTo>
                      <a:pt x="169" y="8"/>
                    </a:lnTo>
                    <a:lnTo>
                      <a:pt x="169" y="7"/>
                    </a:lnTo>
                    <a:lnTo>
                      <a:pt x="167" y="7"/>
                    </a:lnTo>
                    <a:lnTo>
                      <a:pt x="167" y="6"/>
                    </a:lnTo>
                    <a:lnTo>
                      <a:pt x="169" y="5"/>
                    </a:lnTo>
                    <a:lnTo>
                      <a:pt x="169" y="3"/>
                    </a:lnTo>
                    <a:lnTo>
                      <a:pt x="169" y="2"/>
                    </a:lnTo>
                    <a:lnTo>
                      <a:pt x="170" y="2"/>
                    </a:lnTo>
                    <a:lnTo>
                      <a:pt x="171" y="2"/>
                    </a:lnTo>
                    <a:lnTo>
                      <a:pt x="171" y="1"/>
                    </a:lnTo>
                    <a:lnTo>
                      <a:pt x="172" y="1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8" y="0"/>
                    </a:lnTo>
                    <a:lnTo>
                      <a:pt x="179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0" name="Freeform 98"/>
              <p:cNvSpPr>
                <a:spLocks/>
              </p:cNvSpPr>
              <p:nvPr/>
            </p:nvSpPr>
            <p:spPr bwMode="auto">
              <a:xfrm>
                <a:off x="3041650" y="2860675"/>
                <a:ext cx="396875" cy="369888"/>
              </a:xfrm>
              <a:custGeom>
                <a:avLst/>
                <a:gdLst>
                  <a:gd name="T0" fmla="*/ 218 w 250"/>
                  <a:gd name="T1" fmla="*/ 83 h 233"/>
                  <a:gd name="T2" fmla="*/ 221 w 250"/>
                  <a:gd name="T3" fmla="*/ 91 h 233"/>
                  <a:gd name="T4" fmla="*/ 225 w 250"/>
                  <a:gd name="T5" fmla="*/ 99 h 233"/>
                  <a:gd name="T6" fmla="*/ 230 w 250"/>
                  <a:gd name="T7" fmla="*/ 104 h 233"/>
                  <a:gd name="T8" fmla="*/ 237 w 250"/>
                  <a:gd name="T9" fmla="*/ 106 h 233"/>
                  <a:gd name="T10" fmla="*/ 242 w 250"/>
                  <a:gd name="T11" fmla="*/ 110 h 233"/>
                  <a:gd name="T12" fmla="*/ 248 w 250"/>
                  <a:gd name="T13" fmla="*/ 115 h 233"/>
                  <a:gd name="T14" fmla="*/ 248 w 250"/>
                  <a:gd name="T15" fmla="*/ 119 h 233"/>
                  <a:gd name="T16" fmla="*/ 240 w 250"/>
                  <a:gd name="T17" fmla="*/ 120 h 233"/>
                  <a:gd name="T18" fmla="*/ 236 w 250"/>
                  <a:gd name="T19" fmla="*/ 122 h 233"/>
                  <a:gd name="T20" fmla="*/ 230 w 250"/>
                  <a:gd name="T21" fmla="*/ 123 h 233"/>
                  <a:gd name="T22" fmla="*/ 225 w 250"/>
                  <a:gd name="T23" fmla="*/ 123 h 233"/>
                  <a:gd name="T24" fmla="*/ 221 w 250"/>
                  <a:gd name="T25" fmla="*/ 123 h 233"/>
                  <a:gd name="T26" fmla="*/ 213 w 250"/>
                  <a:gd name="T27" fmla="*/ 123 h 233"/>
                  <a:gd name="T28" fmla="*/ 205 w 250"/>
                  <a:gd name="T29" fmla="*/ 125 h 233"/>
                  <a:gd name="T30" fmla="*/ 199 w 250"/>
                  <a:gd name="T31" fmla="*/ 125 h 233"/>
                  <a:gd name="T32" fmla="*/ 195 w 250"/>
                  <a:gd name="T33" fmla="*/ 130 h 233"/>
                  <a:gd name="T34" fmla="*/ 188 w 250"/>
                  <a:gd name="T35" fmla="*/ 133 h 233"/>
                  <a:gd name="T36" fmla="*/ 181 w 250"/>
                  <a:gd name="T37" fmla="*/ 134 h 233"/>
                  <a:gd name="T38" fmla="*/ 176 w 250"/>
                  <a:gd name="T39" fmla="*/ 136 h 233"/>
                  <a:gd name="T40" fmla="*/ 171 w 250"/>
                  <a:gd name="T41" fmla="*/ 138 h 233"/>
                  <a:gd name="T42" fmla="*/ 163 w 250"/>
                  <a:gd name="T43" fmla="*/ 139 h 233"/>
                  <a:gd name="T44" fmla="*/ 156 w 250"/>
                  <a:gd name="T45" fmla="*/ 144 h 233"/>
                  <a:gd name="T46" fmla="*/ 136 w 250"/>
                  <a:gd name="T47" fmla="*/ 165 h 233"/>
                  <a:gd name="T48" fmla="*/ 98 w 250"/>
                  <a:gd name="T49" fmla="*/ 203 h 233"/>
                  <a:gd name="T50" fmla="*/ 41 w 250"/>
                  <a:gd name="T51" fmla="*/ 218 h 233"/>
                  <a:gd name="T52" fmla="*/ 26 w 250"/>
                  <a:gd name="T53" fmla="*/ 210 h 233"/>
                  <a:gd name="T54" fmla="*/ 22 w 250"/>
                  <a:gd name="T55" fmla="*/ 205 h 233"/>
                  <a:gd name="T56" fmla="*/ 18 w 250"/>
                  <a:gd name="T57" fmla="*/ 200 h 233"/>
                  <a:gd name="T58" fmla="*/ 15 w 250"/>
                  <a:gd name="T59" fmla="*/ 195 h 233"/>
                  <a:gd name="T60" fmla="*/ 13 w 250"/>
                  <a:gd name="T61" fmla="*/ 190 h 233"/>
                  <a:gd name="T62" fmla="*/ 9 w 250"/>
                  <a:gd name="T63" fmla="*/ 189 h 233"/>
                  <a:gd name="T64" fmla="*/ 4 w 250"/>
                  <a:gd name="T65" fmla="*/ 187 h 233"/>
                  <a:gd name="T66" fmla="*/ 5 w 250"/>
                  <a:gd name="T67" fmla="*/ 180 h 233"/>
                  <a:gd name="T68" fmla="*/ 7 w 250"/>
                  <a:gd name="T69" fmla="*/ 175 h 233"/>
                  <a:gd name="T70" fmla="*/ 0 w 250"/>
                  <a:gd name="T71" fmla="*/ 170 h 233"/>
                  <a:gd name="T72" fmla="*/ 4 w 250"/>
                  <a:gd name="T73" fmla="*/ 165 h 233"/>
                  <a:gd name="T74" fmla="*/ 1 w 250"/>
                  <a:gd name="T75" fmla="*/ 161 h 233"/>
                  <a:gd name="T76" fmla="*/ 2 w 250"/>
                  <a:gd name="T77" fmla="*/ 157 h 233"/>
                  <a:gd name="T78" fmla="*/ 6 w 250"/>
                  <a:gd name="T79" fmla="*/ 151 h 233"/>
                  <a:gd name="T80" fmla="*/ 8 w 250"/>
                  <a:gd name="T81" fmla="*/ 148 h 233"/>
                  <a:gd name="T82" fmla="*/ 4 w 250"/>
                  <a:gd name="T83" fmla="*/ 144 h 233"/>
                  <a:gd name="T84" fmla="*/ 2 w 250"/>
                  <a:gd name="T85" fmla="*/ 140 h 233"/>
                  <a:gd name="T86" fmla="*/ 6 w 250"/>
                  <a:gd name="T87" fmla="*/ 136 h 233"/>
                  <a:gd name="T88" fmla="*/ 5 w 250"/>
                  <a:gd name="T89" fmla="*/ 130 h 233"/>
                  <a:gd name="T90" fmla="*/ 58 w 250"/>
                  <a:gd name="T91" fmla="*/ 77 h 233"/>
                  <a:gd name="T92" fmla="*/ 57 w 250"/>
                  <a:gd name="T93" fmla="*/ 72 h 233"/>
                  <a:gd name="T94" fmla="*/ 56 w 250"/>
                  <a:gd name="T95" fmla="*/ 66 h 233"/>
                  <a:gd name="T96" fmla="*/ 56 w 250"/>
                  <a:gd name="T97" fmla="*/ 64 h 233"/>
                  <a:gd name="T98" fmla="*/ 53 w 250"/>
                  <a:gd name="T99" fmla="*/ 62 h 233"/>
                  <a:gd name="T100" fmla="*/ 60 w 250"/>
                  <a:gd name="T101" fmla="*/ 57 h 233"/>
                  <a:gd name="T102" fmla="*/ 100 w 250"/>
                  <a:gd name="T103" fmla="*/ 38 h 233"/>
                  <a:gd name="T104" fmla="*/ 108 w 250"/>
                  <a:gd name="T105" fmla="*/ 34 h 233"/>
                  <a:gd name="T106" fmla="*/ 121 w 250"/>
                  <a:gd name="T107" fmla="*/ 29 h 233"/>
                  <a:gd name="T108" fmla="*/ 128 w 250"/>
                  <a:gd name="T109" fmla="*/ 24 h 233"/>
                  <a:gd name="T110" fmla="*/ 139 w 250"/>
                  <a:gd name="T111" fmla="*/ 19 h 233"/>
                  <a:gd name="T112" fmla="*/ 148 w 250"/>
                  <a:gd name="T113" fmla="*/ 14 h 233"/>
                  <a:gd name="T114" fmla="*/ 156 w 250"/>
                  <a:gd name="T115" fmla="*/ 11 h 233"/>
                  <a:gd name="T116" fmla="*/ 164 w 250"/>
                  <a:gd name="T117" fmla="*/ 6 h 233"/>
                  <a:gd name="T118" fmla="*/ 194 w 250"/>
                  <a:gd name="T119" fmla="*/ 29 h 233"/>
                  <a:gd name="T120" fmla="*/ 204 w 250"/>
                  <a:gd name="T121" fmla="*/ 6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0" h="233">
                    <a:moveTo>
                      <a:pt x="204" y="61"/>
                    </a:moveTo>
                    <a:lnTo>
                      <a:pt x="208" y="69"/>
                    </a:lnTo>
                    <a:lnTo>
                      <a:pt x="211" y="72"/>
                    </a:lnTo>
                    <a:lnTo>
                      <a:pt x="214" y="77"/>
                    </a:lnTo>
                    <a:lnTo>
                      <a:pt x="218" y="82"/>
                    </a:lnTo>
                    <a:lnTo>
                      <a:pt x="218" y="83"/>
                    </a:lnTo>
                    <a:lnTo>
                      <a:pt x="219" y="85"/>
                    </a:lnTo>
                    <a:lnTo>
                      <a:pt x="220" y="85"/>
                    </a:lnTo>
                    <a:lnTo>
                      <a:pt x="221" y="86"/>
                    </a:lnTo>
                    <a:lnTo>
                      <a:pt x="222" y="89"/>
                    </a:lnTo>
                    <a:lnTo>
                      <a:pt x="222" y="90"/>
                    </a:lnTo>
                    <a:lnTo>
                      <a:pt x="221" y="91"/>
                    </a:lnTo>
                    <a:lnTo>
                      <a:pt x="222" y="94"/>
                    </a:lnTo>
                    <a:lnTo>
                      <a:pt x="222" y="95"/>
                    </a:lnTo>
                    <a:lnTo>
                      <a:pt x="223" y="96"/>
                    </a:lnTo>
                    <a:lnTo>
                      <a:pt x="223" y="97"/>
                    </a:lnTo>
                    <a:lnTo>
                      <a:pt x="224" y="98"/>
                    </a:lnTo>
                    <a:lnTo>
                      <a:pt x="225" y="99"/>
                    </a:lnTo>
                    <a:lnTo>
                      <a:pt x="227" y="99"/>
                    </a:lnTo>
                    <a:lnTo>
                      <a:pt x="227" y="100"/>
                    </a:lnTo>
                    <a:lnTo>
                      <a:pt x="229" y="102"/>
                    </a:lnTo>
                    <a:lnTo>
                      <a:pt x="230" y="103"/>
                    </a:lnTo>
                    <a:lnTo>
                      <a:pt x="230" y="103"/>
                    </a:lnTo>
                    <a:lnTo>
                      <a:pt x="230" y="104"/>
                    </a:lnTo>
                    <a:lnTo>
                      <a:pt x="231" y="104"/>
                    </a:lnTo>
                    <a:lnTo>
                      <a:pt x="232" y="104"/>
                    </a:lnTo>
                    <a:lnTo>
                      <a:pt x="232" y="105"/>
                    </a:lnTo>
                    <a:lnTo>
                      <a:pt x="233" y="105"/>
                    </a:lnTo>
                    <a:lnTo>
                      <a:pt x="236" y="106"/>
                    </a:lnTo>
                    <a:lnTo>
                      <a:pt x="237" y="106"/>
                    </a:lnTo>
                    <a:lnTo>
                      <a:pt x="238" y="107"/>
                    </a:lnTo>
                    <a:lnTo>
                      <a:pt x="239" y="107"/>
                    </a:lnTo>
                    <a:lnTo>
                      <a:pt x="240" y="107"/>
                    </a:lnTo>
                    <a:lnTo>
                      <a:pt x="241" y="108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4" y="111"/>
                    </a:lnTo>
                    <a:lnTo>
                      <a:pt x="245" y="111"/>
                    </a:lnTo>
                    <a:lnTo>
                      <a:pt x="246" y="112"/>
                    </a:lnTo>
                    <a:lnTo>
                      <a:pt x="246" y="113"/>
                    </a:lnTo>
                    <a:lnTo>
                      <a:pt x="247" y="113"/>
                    </a:lnTo>
                    <a:lnTo>
                      <a:pt x="248" y="115"/>
                    </a:lnTo>
                    <a:lnTo>
                      <a:pt x="248" y="116"/>
                    </a:lnTo>
                    <a:lnTo>
                      <a:pt x="249" y="116"/>
                    </a:lnTo>
                    <a:lnTo>
                      <a:pt x="250" y="116"/>
                    </a:lnTo>
                    <a:lnTo>
                      <a:pt x="250" y="117"/>
                    </a:lnTo>
                    <a:lnTo>
                      <a:pt x="249" y="117"/>
                    </a:lnTo>
                    <a:lnTo>
                      <a:pt x="248" y="119"/>
                    </a:lnTo>
                    <a:lnTo>
                      <a:pt x="247" y="119"/>
                    </a:lnTo>
                    <a:lnTo>
                      <a:pt x="245" y="119"/>
                    </a:lnTo>
                    <a:lnTo>
                      <a:pt x="244" y="120"/>
                    </a:lnTo>
                    <a:lnTo>
                      <a:pt x="242" y="121"/>
                    </a:lnTo>
                    <a:lnTo>
                      <a:pt x="241" y="121"/>
                    </a:lnTo>
                    <a:lnTo>
                      <a:pt x="240" y="120"/>
                    </a:lnTo>
                    <a:lnTo>
                      <a:pt x="240" y="121"/>
                    </a:lnTo>
                    <a:lnTo>
                      <a:pt x="239" y="121"/>
                    </a:lnTo>
                    <a:lnTo>
                      <a:pt x="238" y="121"/>
                    </a:lnTo>
                    <a:lnTo>
                      <a:pt x="238" y="122"/>
                    </a:lnTo>
                    <a:lnTo>
                      <a:pt x="237" y="122"/>
                    </a:lnTo>
                    <a:lnTo>
                      <a:pt x="236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2" y="122"/>
                    </a:lnTo>
                    <a:lnTo>
                      <a:pt x="231" y="122"/>
                    </a:lnTo>
                    <a:lnTo>
                      <a:pt x="230" y="122"/>
                    </a:lnTo>
                    <a:lnTo>
                      <a:pt x="230" y="123"/>
                    </a:lnTo>
                    <a:lnTo>
                      <a:pt x="230" y="122"/>
                    </a:lnTo>
                    <a:lnTo>
                      <a:pt x="229" y="122"/>
                    </a:lnTo>
                    <a:lnTo>
                      <a:pt x="228" y="122"/>
                    </a:lnTo>
                    <a:lnTo>
                      <a:pt x="227" y="122"/>
                    </a:lnTo>
                    <a:lnTo>
                      <a:pt x="227" y="123"/>
                    </a:lnTo>
                    <a:lnTo>
                      <a:pt x="225" y="123"/>
                    </a:lnTo>
                    <a:lnTo>
                      <a:pt x="225" y="122"/>
                    </a:lnTo>
                    <a:lnTo>
                      <a:pt x="224" y="122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2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18" y="123"/>
                    </a:lnTo>
                    <a:lnTo>
                      <a:pt x="216" y="123"/>
                    </a:lnTo>
                    <a:lnTo>
                      <a:pt x="215" y="123"/>
                    </a:lnTo>
                    <a:lnTo>
                      <a:pt x="214" y="123"/>
                    </a:lnTo>
                    <a:lnTo>
                      <a:pt x="213" y="123"/>
                    </a:lnTo>
                    <a:lnTo>
                      <a:pt x="212" y="123"/>
                    </a:lnTo>
                    <a:lnTo>
                      <a:pt x="212" y="124"/>
                    </a:lnTo>
                    <a:lnTo>
                      <a:pt x="211" y="124"/>
                    </a:lnTo>
                    <a:lnTo>
                      <a:pt x="208" y="124"/>
                    </a:lnTo>
                    <a:lnTo>
                      <a:pt x="207" y="124"/>
                    </a:lnTo>
                    <a:lnTo>
                      <a:pt x="205" y="125"/>
                    </a:lnTo>
                    <a:lnTo>
                      <a:pt x="204" y="125"/>
                    </a:lnTo>
                    <a:lnTo>
                      <a:pt x="203" y="125"/>
                    </a:lnTo>
                    <a:lnTo>
                      <a:pt x="203" y="125"/>
                    </a:lnTo>
                    <a:lnTo>
                      <a:pt x="202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8" y="127"/>
                    </a:lnTo>
                    <a:lnTo>
                      <a:pt x="197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5" y="130"/>
                    </a:lnTo>
                    <a:lnTo>
                      <a:pt x="194" y="130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0" y="132"/>
                    </a:lnTo>
                    <a:lnTo>
                      <a:pt x="189" y="133"/>
                    </a:lnTo>
                    <a:lnTo>
                      <a:pt x="188" y="133"/>
                    </a:lnTo>
                    <a:lnTo>
                      <a:pt x="187" y="133"/>
                    </a:lnTo>
                    <a:lnTo>
                      <a:pt x="186" y="133"/>
                    </a:lnTo>
                    <a:lnTo>
                      <a:pt x="186" y="134"/>
                    </a:lnTo>
                    <a:lnTo>
                      <a:pt x="185" y="134"/>
                    </a:lnTo>
                    <a:lnTo>
                      <a:pt x="184" y="134"/>
                    </a:lnTo>
                    <a:lnTo>
                      <a:pt x="181" y="134"/>
                    </a:lnTo>
                    <a:lnTo>
                      <a:pt x="181" y="133"/>
                    </a:lnTo>
                    <a:lnTo>
                      <a:pt x="180" y="133"/>
                    </a:lnTo>
                    <a:lnTo>
                      <a:pt x="179" y="133"/>
                    </a:lnTo>
                    <a:lnTo>
                      <a:pt x="179" y="134"/>
                    </a:lnTo>
                    <a:lnTo>
                      <a:pt x="178" y="134"/>
                    </a:lnTo>
                    <a:lnTo>
                      <a:pt x="176" y="136"/>
                    </a:lnTo>
                    <a:lnTo>
                      <a:pt x="176" y="137"/>
                    </a:lnTo>
                    <a:lnTo>
                      <a:pt x="176" y="137"/>
                    </a:lnTo>
                    <a:lnTo>
                      <a:pt x="174" y="137"/>
                    </a:lnTo>
                    <a:lnTo>
                      <a:pt x="173" y="138"/>
                    </a:lnTo>
                    <a:lnTo>
                      <a:pt x="172" y="138"/>
                    </a:lnTo>
                    <a:lnTo>
                      <a:pt x="171" y="138"/>
                    </a:lnTo>
                    <a:lnTo>
                      <a:pt x="170" y="138"/>
                    </a:lnTo>
                    <a:lnTo>
                      <a:pt x="169" y="138"/>
                    </a:lnTo>
                    <a:lnTo>
                      <a:pt x="168" y="138"/>
                    </a:lnTo>
                    <a:lnTo>
                      <a:pt x="165" y="139"/>
                    </a:lnTo>
                    <a:lnTo>
                      <a:pt x="164" y="139"/>
                    </a:lnTo>
                    <a:lnTo>
                      <a:pt x="163" y="139"/>
                    </a:lnTo>
                    <a:lnTo>
                      <a:pt x="162" y="140"/>
                    </a:lnTo>
                    <a:lnTo>
                      <a:pt x="161" y="140"/>
                    </a:lnTo>
                    <a:lnTo>
                      <a:pt x="160" y="141"/>
                    </a:lnTo>
                    <a:lnTo>
                      <a:pt x="159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5" y="145"/>
                    </a:lnTo>
                    <a:lnTo>
                      <a:pt x="153" y="148"/>
                    </a:lnTo>
                    <a:lnTo>
                      <a:pt x="150" y="151"/>
                    </a:lnTo>
                    <a:lnTo>
                      <a:pt x="148" y="153"/>
                    </a:lnTo>
                    <a:lnTo>
                      <a:pt x="147" y="154"/>
                    </a:lnTo>
                    <a:lnTo>
                      <a:pt x="136" y="165"/>
                    </a:lnTo>
                    <a:lnTo>
                      <a:pt x="131" y="168"/>
                    </a:lnTo>
                    <a:lnTo>
                      <a:pt x="130" y="171"/>
                    </a:lnTo>
                    <a:lnTo>
                      <a:pt x="128" y="173"/>
                    </a:lnTo>
                    <a:lnTo>
                      <a:pt x="124" y="178"/>
                    </a:lnTo>
                    <a:lnTo>
                      <a:pt x="99" y="203"/>
                    </a:lnTo>
                    <a:lnTo>
                      <a:pt x="98" y="203"/>
                    </a:lnTo>
                    <a:lnTo>
                      <a:pt x="68" y="233"/>
                    </a:lnTo>
                    <a:lnTo>
                      <a:pt x="66" y="230"/>
                    </a:lnTo>
                    <a:lnTo>
                      <a:pt x="44" y="220"/>
                    </a:lnTo>
                    <a:lnTo>
                      <a:pt x="43" y="220"/>
                    </a:lnTo>
                    <a:lnTo>
                      <a:pt x="42" y="218"/>
                    </a:lnTo>
                    <a:lnTo>
                      <a:pt x="41" y="218"/>
                    </a:lnTo>
                    <a:lnTo>
                      <a:pt x="39" y="217"/>
                    </a:lnTo>
                    <a:lnTo>
                      <a:pt x="34" y="215"/>
                    </a:lnTo>
                    <a:lnTo>
                      <a:pt x="33" y="214"/>
                    </a:lnTo>
                    <a:lnTo>
                      <a:pt x="32" y="213"/>
                    </a:lnTo>
                    <a:lnTo>
                      <a:pt x="31" y="213"/>
                    </a:lnTo>
                    <a:lnTo>
                      <a:pt x="26" y="210"/>
                    </a:lnTo>
                    <a:lnTo>
                      <a:pt x="25" y="210"/>
                    </a:lnTo>
                    <a:lnTo>
                      <a:pt x="23" y="208"/>
                    </a:lnTo>
                    <a:lnTo>
                      <a:pt x="22" y="208"/>
                    </a:lnTo>
                    <a:lnTo>
                      <a:pt x="22" y="207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1" y="205"/>
                    </a:lnTo>
                    <a:lnTo>
                      <a:pt x="21" y="204"/>
                    </a:lnTo>
                    <a:lnTo>
                      <a:pt x="21" y="203"/>
                    </a:lnTo>
                    <a:lnTo>
                      <a:pt x="19" y="201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7" y="199"/>
                    </a:lnTo>
                    <a:lnTo>
                      <a:pt x="17" y="198"/>
                    </a:lnTo>
                    <a:lnTo>
                      <a:pt x="17" y="197"/>
                    </a:lnTo>
                    <a:lnTo>
                      <a:pt x="16" y="196"/>
                    </a:lnTo>
                    <a:lnTo>
                      <a:pt x="16" y="195"/>
                    </a:lnTo>
                    <a:lnTo>
                      <a:pt x="15" y="195"/>
                    </a:lnTo>
                    <a:lnTo>
                      <a:pt x="15" y="193"/>
                    </a:lnTo>
                    <a:lnTo>
                      <a:pt x="14" y="193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10" y="188"/>
                    </a:lnTo>
                    <a:lnTo>
                      <a:pt x="10" y="189"/>
                    </a:lnTo>
                    <a:lnTo>
                      <a:pt x="9" y="189"/>
                    </a:lnTo>
                    <a:lnTo>
                      <a:pt x="8" y="189"/>
                    </a:lnTo>
                    <a:lnTo>
                      <a:pt x="7" y="189"/>
                    </a:lnTo>
                    <a:lnTo>
                      <a:pt x="6" y="189"/>
                    </a:lnTo>
                    <a:lnTo>
                      <a:pt x="6" y="188"/>
                    </a:lnTo>
                    <a:lnTo>
                      <a:pt x="5" y="187"/>
                    </a:lnTo>
                    <a:lnTo>
                      <a:pt x="4" y="187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4" y="183"/>
                    </a:lnTo>
                    <a:lnTo>
                      <a:pt x="4" y="182"/>
                    </a:lnTo>
                    <a:lnTo>
                      <a:pt x="5" y="181"/>
                    </a:lnTo>
                    <a:lnTo>
                      <a:pt x="5" y="180"/>
                    </a:lnTo>
                    <a:lnTo>
                      <a:pt x="6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7" y="175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1" y="171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1" y="167"/>
                    </a:lnTo>
                    <a:lnTo>
                      <a:pt x="1" y="166"/>
                    </a:lnTo>
                    <a:lnTo>
                      <a:pt x="1" y="165"/>
                    </a:lnTo>
                    <a:lnTo>
                      <a:pt x="2" y="165"/>
                    </a:lnTo>
                    <a:lnTo>
                      <a:pt x="4" y="165"/>
                    </a:lnTo>
                    <a:lnTo>
                      <a:pt x="4" y="165"/>
                    </a:lnTo>
                    <a:lnTo>
                      <a:pt x="2" y="164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2" y="162"/>
                    </a:lnTo>
                    <a:lnTo>
                      <a:pt x="1" y="161"/>
                    </a:lnTo>
                    <a:lnTo>
                      <a:pt x="1" y="159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7"/>
                    </a:lnTo>
                    <a:lnTo>
                      <a:pt x="1" y="157"/>
                    </a:lnTo>
                    <a:lnTo>
                      <a:pt x="2" y="157"/>
                    </a:lnTo>
                    <a:lnTo>
                      <a:pt x="2" y="156"/>
                    </a:lnTo>
                    <a:lnTo>
                      <a:pt x="4" y="156"/>
                    </a:lnTo>
                    <a:lnTo>
                      <a:pt x="5" y="155"/>
                    </a:lnTo>
                    <a:lnTo>
                      <a:pt x="5" y="154"/>
                    </a:lnTo>
                    <a:lnTo>
                      <a:pt x="5" y="151"/>
                    </a:lnTo>
                    <a:lnTo>
                      <a:pt x="6" y="151"/>
                    </a:lnTo>
                    <a:lnTo>
                      <a:pt x="6" y="150"/>
                    </a:lnTo>
                    <a:lnTo>
                      <a:pt x="7" y="150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9" y="149"/>
                    </a:lnTo>
                    <a:lnTo>
                      <a:pt x="8" y="148"/>
                    </a:lnTo>
                    <a:lnTo>
                      <a:pt x="8" y="147"/>
                    </a:lnTo>
                    <a:lnTo>
                      <a:pt x="7" y="147"/>
                    </a:lnTo>
                    <a:lnTo>
                      <a:pt x="6" y="146"/>
                    </a:lnTo>
                    <a:lnTo>
                      <a:pt x="5" y="145"/>
                    </a:lnTo>
                    <a:lnTo>
                      <a:pt x="5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1" y="142"/>
                    </a:lnTo>
                    <a:lnTo>
                      <a:pt x="1" y="141"/>
                    </a:lnTo>
                    <a:lnTo>
                      <a:pt x="1" y="140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9"/>
                    </a:lnTo>
                    <a:lnTo>
                      <a:pt x="4" y="138"/>
                    </a:lnTo>
                    <a:lnTo>
                      <a:pt x="5" y="138"/>
                    </a:lnTo>
                    <a:lnTo>
                      <a:pt x="5" y="137"/>
                    </a:lnTo>
                    <a:lnTo>
                      <a:pt x="6" y="136"/>
                    </a:lnTo>
                    <a:lnTo>
                      <a:pt x="7" y="134"/>
                    </a:lnTo>
                    <a:lnTo>
                      <a:pt x="7" y="133"/>
                    </a:lnTo>
                    <a:lnTo>
                      <a:pt x="6" y="133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5" y="130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48" y="86"/>
                    </a:lnTo>
                    <a:lnTo>
                      <a:pt x="49" y="86"/>
                    </a:lnTo>
                    <a:lnTo>
                      <a:pt x="49" y="85"/>
                    </a:lnTo>
                    <a:lnTo>
                      <a:pt x="58" y="77"/>
                    </a:lnTo>
                    <a:lnTo>
                      <a:pt x="59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7" y="74"/>
                    </a:lnTo>
                    <a:lnTo>
                      <a:pt x="57" y="73"/>
                    </a:lnTo>
                    <a:lnTo>
                      <a:pt x="57" y="72"/>
                    </a:lnTo>
                    <a:lnTo>
                      <a:pt x="56" y="70"/>
                    </a:lnTo>
                    <a:lnTo>
                      <a:pt x="57" y="68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7" y="66"/>
                    </a:lnTo>
                    <a:lnTo>
                      <a:pt x="56" y="66"/>
                    </a:lnTo>
                    <a:lnTo>
                      <a:pt x="56" y="68"/>
                    </a:lnTo>
                    <a:lnTo>
                      <a:pt x="56" y="66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3" y="65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2"/>
                    </a:lnTo>
                    <a:lnTo>
                      <a:pt x="54" y="62"/>
                    </a:lnTo>
                    <a:lnTo>
                      <a:pt x="54" y="61"/>
                    </a:lnTo>
                    <a:lnTo>
                      <a:pt x="56" y="61"/>
                    </a:lnTo>
                    <a:lnTo>
                      <a:pt x="56" y="60"/>
                    </a:lnTo>
                    <a:lnTo>
                      <a:pt x="59" y="58"/>
                    </a:lnTo>
                    <a:lnTo>
                      <a:pt x="60" y="57"/>
                    </a:lnTo>
                    <a:lnTo>
                      <a:pt x="65" y="56"/>
                    </a:lnTo>
                    <a:lnTo>
                      <a:pt x="84" y="47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9" y="39"/>
                    </a:lnTo>
                    <a:lnTo>
                      <a:pt x="100" y="38"/>
                    </a:lnTo>
                    <a:lnTo>
                      <a:pt x="102" y="37"/>
                    </a:lnTo>
                    <a:lnTo>
                      <a:pt x="103" y="36"/>
                    </a:lnTo>
                    <a:lnTo>
                      <a:pt x="104" y="36"/>
                    </a:lnTo>
                    <a:lnTo>
                      <a:pt x="105" y="36"/>
                    </a:lnTo>
                    <a:lnTo>
                      <a:pt x="105" y="35"/>
                    </a:lnTo>
                    <a:lnTo>
                      <a:pt x="108" y="34"/>
                    </a:lnTo>
                    <a:lnTo>
                      <a:pt x="116" y="30"/>
                    </a:lnTo>
                    <a:lnTo>
                      <a:pt x="117" y="30"/>
                    </a:lnTo>
                    <a:lnTo>
                      <a:pt x="118" y="29"/>
                    </a:lnTo>
                    <a:lnTo>
                      <a:pt x="119" y="29"/>
                    </a:lnTo>
                    <a:lnTo>
                      <a:pt x="120" y="29"/>
                    </a:lnTo>
                    <a:lnTo>
                      <a:pt x="121" y="29"/>
                    </a:lnTo>
                    <a:lnTo>
                      <a:pt x="121" y="28"/>
                    </a:lnTo>
                    <a:lnTo>
                      <a:pt x="124" y="28"/>
                    </a:lnTo>
                    <a:lnTo>
                      <a:pt x="125" y="27"/>
                    </a:lnTo>
                    <a:lnTo>
                      <a:pt x="126" y="26"/>
                    </a:lnTo>
                    <a:lnTo>
                      <a:pt x="127" y="26"/>
                    </a:lnTo>
                    <a:lnTo>
                      <a:pt x="128" y="24"/>
                    </a:lnTo>
                    <a:lnTo>
                      <a:pt x="129" y="24"/>
                    </a:lnTo>
                    <a:lnTo>
                      <a:pt x="130" y="23"/>
                    </a:lnTo>
                    <a:lnTo>
                      <a:pt x="133" y="22"/>
                    </a:lnTo>
                    <a:lnTo>
                      <a:pt x="135" y="21"/>
                    </a:lnTo>
                    <a:lnTo>
                      <a:pt x="137" y="20"/>
                    </a:lnTo>
                    <a:lnTo>
                      <a:pt x="139" y="19"/>
                    </a:lnTo>
                    <a:lnTo>
                      <a:pt x="142" y="19"/>
                    </a:lnTo>
                    <a:lnTo>
                      <a:pt x="143" y="18"/>
                    </a:lnTo>
                    <a:lnTo>
                      <a:pt x="145" y="17"/>
                    </a:lnTo>
                    <a:lnTo>
                      <a:pt x="146" y="15"/>
                    </a:lnTo>
                    <a:lnTo>
                      <a:pt x="147" y="15"/>
                    </a:lnTo>
                    <a:lnTo>
                      <a:pt x="148" y="14"/>
                    </a:lnTo>
                    <a:lnTo>
                      <a:pt x="151" y="13"/>
                    </a:lnTo>
                    <a:lnTo>
                      <a:pt x="152" y="12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5" y="11"/>
                    </a:lnTo>
                    <a:lnTo>
                      <a:pt x="156" y="11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2" y="7"/>
                    </a:lnTo>
                    <a:lnTo>
                      <a:pt x="164" y="6"/>
                    </a:lnTo>
                    <a:lnTo>
                      <a:pt x="167" y="5"/>
                    </a:lnTo>
                    <a:lnTo>
                      <a:pt x="179" y="0"/>
                    </a:lnTo>
                    <a:lnTo>
                      <a:pt x="185" y="10"/>
                    </a:lnTo>
                    <a:lnTo>
                      <a:pt x="187" y="14"/>
                    </a:lnTo>
                    <a:lnTo>
                      <a:pt x="194" y="29"/>
                    </a:lnTo>
                    <a:lnTo>
                      <a:pt x="194" y="29"/>
                    </a:lnTo>
                    <a:lnTo>
                      <a:pt x="203" y="49"/>
                    </a:lnTo>
                    <a:lnTo>
                      <a:pt x="203" y="51"/>
                    </a:lnTo>
                    <a:lnTo>
                      <a:pt x="203" y="52"/>
                    </a:lnTo>
                    <a:lnTo>
                      <a:pt x="203" y="55"/>
                    </a:lnTo>
                    <a:lnTo>
                      <a:pt x="202" y="56"/>
                    </a:lnTo>
                    <a:lnTo>
                      <a:pt x="204" y="6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1" name="Freeform 106"/>
              <p:cNvSpPr>
                <a:spLocks/>
              </p:cNvSpPr>
              <p:nvPr/>
            </p:nvSpPr>
            <p:spPr bwMode="auto">
              <a:xfrm>
                <a:off x="2963862" y="2146300"/>
                <a:ext cx="488950" cy="258763"/>
              </a:xfrm>
              <a:custGeom>
                <a:avLst/>
                <a:gdLst>
                  <a:gd name="T0" fmla="*/ 296 w 308"/>
                  <a:gd name="T1" fmla="*/ 68 h 163"/>
                  <a:gd name="T2" fmla="*/ 276 w 308"/>
                  <a:gd name="T3" fmla="*/ 73 h 163"/>
                  <a:gd name="T4" fmla="*/ 245 w 308"/>
                  <a:gd name="T5" fmla="*/ 79 h 163"/>
                  <a:gd name="T6" fmla="*/ 216 w 308"/>
                  <a:gd name="T7" fmla="*/ 83 h 163"/>
                  <a:gd name="T8" fmla="*/ 213 w 308"/>
                  <a:gd name="T9" fmla="*/ 90 h 163"/>
                  <a:gd name="T10" fmla="*/ 208 w 308"/>
                  <a:gd name="T11" fmla="*/ 97 h 163"/>
                  <a:gd name="T12" fmla="*/ 202 w 308"/>
                  <a:gd name="T13" fmla="*/ 104 h 163"/>
                  <a:gd name="T14" fmla="*/ 195 w 308"/>
                  <a:gd name="T15" fmla="*/ 107 h 163"/>
                  <a:gd name="T16" fmla="*/ 187 w 308"/>
                  <a:gd name="T17" fmla="*/ 106 h 163"/>
                  <a:gd name="T18" fmla="*/ 180 w 308"/>
                  <a:gd name="T19" fmla="*/ 100 h 163"/>
                  <a:gd name="T20" fmla="*/ 170 w 308"/>
                  <a:gd name="T21" fmla="*/ 98 h 163"/>
                  <a:gd name="T22" fmla="*/ 167 w 308"/>
                  <a:gd name="T23" fmla="*/ 90 h 163"/>
                  <a:gd name="T24" fmla="*/ 160 w 308"/>
                  <a:gd name="T25" fmla="*/ 89 h 163"/>
                  <a:gd name="T26" fmla="*/ 153 w 308"/>
                  <a:gd name="T27" fmla="*/ 84 h 163"/>
                  <a:gd name="T28" fmla="*/ 148 w 308"/>
                  <a:gd name="T29" fmla="*/ 84 h 163"/>
                  <a:gd name="T30" fmla="*/ 141 w 308"/>
                  <a:gd name="T31" fmla="*/ 86 h 163"/>
                  <a:gd name="T32" fmla="*/ 136 w 308"/>
                  <a:gd name="T33" fmla="*/ 93 h 163"/>
                  <a:gd name="T34" fmla="*/ 131 w 308"/>
                  <a:gd name="T35" fmla="*/ 98 h 163"/>
                  <a:gd name="T36" fmla="*/ 123 w 308"/>
                  <a:gd name="T37" fmla="*/ 98 h 163"/>
                  <a:gd name="T38" fmla="*/ 115 w 308"/>
                  <a:gd name="T39" fmla="*/ 97 h 163"/>
                  <a:gd name="T40" fmla="*/ 110 w 308"/>
                  <a:gd name="T41" fmla="*/ 101 h 163"/>
                  <a:gd name="T42" fmla="*/ 102 w 308"/>
                  <a:gd name="T43" fmla="*/ 107 h 163"/>
                  <a:gd name="T44" fmla="*/ 94 w 308"/>
                  <a:gd name="T45" fmla="*/ 108 h 163"/>
                  <a:gd name="T46" fmla="*/ 89 w 308"/>
                  <a:gd name="T47" fmla="*/ 114 h 163"/>
                  <a:gd name="T48" fmla="*/ 89 w 308"/>
                  <a:gd name="T49" fmla="*/ 123 h 163"/>
                  <a:gd name="T50" fmla="*/ 84 w 308"/>
                  <a:gd name="T51" fmla="*/ 130 h 163"/>
                  <a:gd name="T52" fmla="*/ 80 w 308"/>
                  <a:gd name="T53" fmla="*/ 137 h 163"/>
                  <a:gd name="T54" fmla="*/ 76 w 308"/>
                  <a:gd name="T55" fmla="*/ 148 h 163"/>
                  <a:gd name="T56" fmla="*/ 73 w 308"/>
                  <a:gd name="T57" fmla="*/ 161 h 163"/>
                  <a:gd name="T58" fmla="*/ 39 w 308"/>
                  <a:gd name="T59" fmla="*/ 160 h 163"/>
                  <a:gd name="T60" fmla="*/ 6 w 308"/>
                  <a:gd name="T61" fmla="*/ 157 h 163"/>
                  <a:gd name="T62" fmla="*/ 14 w 308"/>
                  <a:gd name="T63" fmla="*/ 103 h 163"/>
                  <a:gd name="T64" fmla="*/ 23 w 308"/>
                  <a:gd name="T65" fmla="*/ 79 h 163"/>
                  <a:gd name="T66" fmla="*/ 31 w 308"/>
                  <a:gd name="T67" fmla="*/ 74 h 163"/>
                  <a:gd name="T68" fmla="*/ 37 w 308"/>
                  <a:gd name="T69" fmla="*/ 72 h 163"/>
                  <a:gd name="T70" fmla="*/ 45 w 308"/>
                  <a:gd name="T71" fmla="*/ 76 h 163"/>
                  <a:gd name="T72" fmla="*/ 53 w 308"/>
                  <a:gd name="T73" fmla="*/ 79 h 163"/>
                  <a:gd name="T74" fmla="*/ 60 w 308"/>
                  <a:gd name="T75" fmla="*/ 81 h 163"/>
                  <a:gd name="T76" fmla="*/ 68 w 308"/>
                  <a:gd name="T77" fmla="*/ 79 h 163"/>
                  <a:gd name="T78" fmla="*/ 74 w 308"/>
                  <a:gd name="T79" fmla="*/ 78 h 163"/>
                  <a:gd name="T80" fmla="*/ 82 w 308"/>
                  <a:gd name="T81" fmla="*/ 82 h 163"/>
                  <a:gd name="T82" fmla="*/ 90 w 308"/>
                  <a:gd name="T83" fmla="*/ 82 h 163"/>
                  <a:gd name="T84" fmla="*/ 96 w 308"/>
                  <a:gd name="T85" fmla="*/ 75 h 163"/>
                  <a:gd name="T86" fmla="*/ 101 w 308"/>
                  <a:gd name="T87" fmla="*/ 67 h 163"/>
                  <a:gd name="T88" fmla="*/ 103 w 308"/>
                  <a:gd name="T89" fmla="*/ 59 h 163"/>
                  <a:gd name="T90" fmla="*/ 109 w 308"/>
                  <a:gd name="T91" fmla="*/ 50 h 163"/>
                  <a:gd name="T92" fmla="*/ 116 w 308"/>
                  <a:gd name="T93" fmla="*/ 45 h 163"/>
                  <a:gd name="T94" fmla="*/ 122 w 308"/>
                  <a:gd name="T95" fmla="*/ 39 h 163"/>
                  <a:gd name="T96" fmla="*/ 130 w 308"/>
                  <a:gd name="T97" fmla="*/ 34 h 163"/>
                  <a:gd name="T98" fmla="*/ 136 w 308"/>
                  <a:gd name="T99" fmla="*/ 27 h 163"/>
                  <a:gd name="T100" fmla="*/ 143 w 308"/>
                  <a:gd name="T101" fmla="*/ 21 h 163"/>
                  <a:gd name="T102" fmla="*/ 151 w 308"/>
                  <a:gd name="T103" fmla="*/ 15 h 163"/>
                  <a:gd name="T104" fmla="*/ 161 w 308"/>
                  <a:gd name="T105" fmla="*/ 7 h 163"/>
                  <a:gd name="T106" fmla="*/ 169 w 308"/>
                  <a:gd name="T107" fmla="*/ 3 h 163"/>
                  <a:gd name="T108" fmla="*/ 192 w 308"/>
                  <a:gd name="T109" fmla="*/ 0 h 163"/>
                  <a:gd name="T110" fmla="*/ 234 w 308"/>
                  <a:gd name="T111" fmla="*/ 0 h 163"/>
                  <a:gd name="T112" fmla="*/ 268 w 308"/>
                  <a:gd name="T113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163">
                    <a:moveTo>
                      <a:pt x="307" y="0"/>
                    </a:moveTo>
                    <a:lnTo>
                      <a:pt x="307" y="11"/>
                    </a:lnTo>
                    <a:lnTo>
                      <a:pt x="307" y="24"/>
                    </a:lnTo>
                    <a:lnTo>
                      <a:pt x="307" y="25"/>
                    </a:lnTo>
                    <a:lnTo>
                      <a:pt x="307" y="41"/>
                    </a:lnTo>
                    <a:lnTo>
                      <a:pt x="308" y="55"/>
                    </a:lnTo>
                    <a:lnTo>
                      <a:pt x="308" y="68"/>
                    </a:lnTo>
                    <a:lnTo>
                      <a:pt x="303" y="68"/>
                    </a:lnTo>
                    <a:lnTo>
                      <a:pt x="300" y="68"/>
                    </a:lnTo>
                    <a:lnTo>
                      <a:pt x="296" y="68"/>
                    </a:lnTo>
                    <a:lnTo>
                      <a:pt x="286" y="67"/>
                    </a:lnTo>
                    <a:lnTo>
                      <a:pt x="282" y="67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9" y="70"/>
                    </a:lnTo>
                    <a:lnTo>
                      <a:pt x="278" y="70"/>
                    </a:lnTo>
                    <a:lnTo>
                      <a:pt x="278" y="72"/>
                    </a:lnTo>
                    <a:lnTo>
                      <a:pt x="278" y="73"/>
                    </a:lnTo>
                    <a:lnTo>
                      <a:pt x="276" y="73"/>
                    </a:lnTo>
                    <a:lnTo>
                      <a:pt x="276" y="75"/>
                    </a:lnTo>
                    <a:lnTo>
                      <a:pt x="271" y="75"/>
                    </a:lnTo>
                    <a:lnTo>
                      <a:pt x="271" y="76"/>
                    </a:lnTo>
                    <a:lnTo>
                      <a:pt x="261" y="76"/>
                    </a:lnTo>
                    <a:lnTo>
                      <a:pt x="260" y="76"/>
                    </a:lnTo>
                    <a:lnTo>
                      <a:pt x="259" y="79"/>
                    </a:lnTo>
                    <a:lnTo>
                      <a:pt x="256" y="79"/>
                    </a:lnTo>
                    <a:lnTo>
                      <a:pt x="255" y="79"/>
                    </a:lnTo>
                    <a:lnTo>
                      <a:pt x="253" y="79"/>
                    </a:lnTo>
                    <a:lnTo>
                      <a:pt x="245" y="79"/>
                    </a:lnTo>
                    <a:lnTo>
                      <a:pt x="222" y="79"/>
                    </a:lnTo>
                    <a:lnTo>
                      <a:pt x="219" y="78"/>
                    </a:lnTo>
                    <a:lnTo>
                      <a:pt x="218" y="78"/>
                    </a:lnTo>
                    <a:lnTo>
                      <a:pt x="218" y="79"/>
                    </a:lnTo>
                    <a:lnTo>
                      <a:pt x="218" y="80"/>
                    </a:lnTo>
                    <a:lnTo>
                      <a:pt x="217" y="80"/>
                    </a:lnTo>
                    <a:lnTo>
                      <a:pt x="217" y="81"/>
                    </a:lnTo>
                    <a:lnTo>
                      <a:pt x="217" y="82"/>
                    </a:lnTo>
                    <a:lnTo>
                      <a:pt x="217" y="83"/>
                    </a:lnTo>
                    <a:lnTo>
                      <a:pt x="216" y="83"/>
                    </a:lnTo>
                    <a:lnTo>
                      <a:pt x="216" y="84"/>
                    </a:lnTo>
                    <a:lnTo>
                      <a:pt x="216" y="86"/>
                    </a:lnTo>
                    <a:lnTo>
                      <a:pt x="216" y="87"/>
                    </a:lnTo>
                    <a:lnTo>
                      <a:pt x="214" y="87"/>
                    </a:lnTo>
                    <a:lnTo>
                      <a:pt x="214" y="88"/>
                    </a:lnTo>
                    <a:lnTo>
                      <a:pt x="216" y="88"/>
                    </a:lnTo>
                    <a:lnTo>
                      <a:pt x="216" y="89"/>
                    </a:lnTo>
                    <a:lnTo>
                      <a:pt x="214" y="89"/>
                    </a:lnTo>
                    <a:lnTo>
                      <a:pt x="214" y="90"/>
                    </a:lnTo>
                    <a:lnTo>
                      <a:pt x="213" y="90"/>
                    </a:lnTo>
                    <a:lnTo>
                      <a:pt x="213" y="91"/>
                    </a:lnTo>
                    <a:lnTo>
                      <a:pt x="213" y="92"/>
                    </a:lnTo>
                    <a:lnTo>
                      <a:pt x="212" y="92"/>
                    </a:lnTo>
                    <a:lnTo>
                      <a:pt x="212" y="93"/>
                    </a:lnTo>
                    <a:lnTo>
                      <a:pt x="211" y="93"/>
                    </a:lnTo>
                    <a:lnTo>
                      <a:pt x="211" y="95"/>
                    </a:lnTo>
                    <a:lnTo>
                      <a:pt x="211" y="96"/>
                    </a:lnTo>
                    <a:lnTo>
                      <a:pt x="210" y="96"/>
                    </a:lnTo>
                    <a:lnTo>
                      <a:pt x="209" y="97"/>
                    </a:lnTo>
                    <a:lnTo>
                      <a:pt x="208" y="97"/>
                    </a:lnTo>
                    <a:lnTo>
                      <a:pt x="208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100"/>
                    </a:lnTo>
                    <a:lnTo>
                      <a:pt x="205" y="100"/>
                    </a:lnTo>
                    <a:lnTo>
                      <a:pt x="205" y="101"/>
                    </a:lnTo>
                    <a:lnTo>
                      <a:pt x="204" y="101"/>
                    </a:lnTo>
                    <a:lnTo>
                      <a:pt x="203" y="103"/>
                    </a:lnTo>
                    <a:lnTo>
                      <a:pt x="202" y="103"/>
                    </a:lnTo>
                    <a:lnTo>
                      <a:pt x="202" y="104"/>
                    </a:lnTo>
                    <a:lnTo>
                      <a:pt x="201" y="104"/>
                    </a:lnTo>
                    <a:lnTo>
                      <a:pt x="200" y="104"/>
                    </a:lnTo>
                    <a:lnTo>
                      <a:pt x="199" y="104"/>
                    </a:lnTo>
                    <a:lnTo>
                      <a:pt x="197" y="105"/>
                    </a:lnTo>
                    <a:lnTo>
                      <a:pt x="197" y="106"/>
                    </a:lnTo>
                    <a:lnTo>
                      <a:pt x="197" y="106"/>
                    </a:lnTo>
                    <a:lnTo>
                      <a:pt x="197" y="105"/>
                    </a:lnTo>
                    <a:lnTo>
                      <a:pt x="196" y="105"/>
                    </a:lnTo>
                    <a:lnTo>
                      <a:pt x="196" y="106"/>
                    </a:lnTo>
                    <a:lnTo>
                      <a:pt x="195" y="107"/>
                    </a:lnTo>
                    <a:lnTo>
                      <a:pt x="194" y="107"/>
                    </a:lnTo>
                    <a:lnTo>
                      <a:pt x="194" y="108"/>
                    </a:lnTo>
                    <a:lnTo>
                      <a:pt x="193" y="108"/>
                    </a:lnTo>
                    <a:lnTo>
                      <a:pt x="192" y="108"/>
                    </a:lnTo>
                    <a:lnTo>
                      <a:pt x="192" y="109"/>
                    </a:lnTo>
                    <a:lnTo>
                      <a:pt x="191" y="108"/>
                    </a:lnTo>
                    <a:lnTo>
                      <a:pt x="188" y="108"/>
                    </a:lnTo>
                    <a:lnTo>
                      <a:pt x="188" y="107"/>
                    </a:lnTo>
                    <a:lnTo>
                      <a:pt x="187" y="107"/>
                    </a:lnTo>
                    <a:lnTo>
                      <a:pt x="187" y="106"/>
                    </a:lnTo>
                    <a:lnTo>
                      <a:pt x="187" y="105"/>
                    </a:lnTo>
                    <a:lnTo>
                      <a:pt x="187" y="104"/>
                    </a:lnTo>
                    <a:lnTo>
                      <a:pt x="186" y="104"/>
                    </a:lnTo>
                    <a:lnTo>
                      <a:pt x="185" y="104"/>
                    </a:lnTo>
                    <a:lnTo>
                      <a:pt x="185" y="103"/>
                    </a:lnTo>
                    <a:lnTo>
                      <a:pt x="184" y="103"/>
                    </a:lnTo>
                    <a:lnTo>
                      <a:pt x="183" y="103"/>
                    </a:lnTo>
                    <a:lnTo>
                      <a:pt x="182" y="101"/>
                    </a:lnTo>
                    <a:lnTo>
                      <a:pt x="182" y="100"/>
                    </a:lnTo>
                    <a:lnTo>
                      <a:pt x="180" y="100"/>
                    </a:lnTo>
                    <a:lnTo>
                      <a:pt x="179" y="100"/>
                    </a:lnTo>
                    <a:lnTo>
                      <a:pt x="177" y="99"/>
                    </a:lnTo>
                    <a:lnTo>
                      <a:pt x="177" y="100"/>
                    </a:lnTo>
                    <a:lnTo>
                      <a:pt x="176" y="100"/>
                    </a:lnTo>
                    <a:lnTo>
                      <a:pt x="175" y="100"/>
                    </a:lnTo>
                    <a:lnTo>
                      <a:pt x="174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1" y="99"/>
                    </a:lnTo>
                    <a:lnTo>
                      <a:pt x="170" y="98"/>
                    </a:lnTo>
                    <a:lnTo>
                      <a:pt x="170" y="98"/>
                    </a:lnTo>
                    <a:lnTo>
                      <a:pt x="169" y="97"/>
                    </a:lnTo>
                    <a:lnTo>
                      <a:pt x="168" y="96"/>
                    </a:lnTo>
                    <a:lnTo>
                      <a:pt x="168" y="95"/>
                    </a:lnTo>
                    <a:lnTo>
                      <a:pt x="167" y="95"/>
                    </a:lnTo>
                    <a:lnTo>
                      <a:pt x="167" y="93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7" y="91"/>
                    </a:lnTo>
                    <a:lnTo>
                      <a:pt x="167" y="90"/>
                    </a:lnTo>
                    <a:lnTo>
                      <a:pt x="167" y="89"/>
                    </a:lnTo>
                    <a:lnTo>
                      <a:pt x="166" y="89"/>
                    </a:lnTo>
                    <a:lnTo>
                      <a:pt x="166" y="90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3" y="91"/>
                    </a:lnTo>
                    <a:lnTo>
                      <a:pt x="162" y="91"/>
                    </a:lnTo>
                    <a:lnTo>
                      <a:pt x="161" y="90"/>
                    </a:lnTo>
                    <a:lnTo>
                      <a:pt x="160" y="90"/>
                    </a:lnTo>
                    <a:lnTo>
                      <a:pt x="160" y="89"/>
                    </a:lnTo>
                    <a:lnTo>
                      <a:pt x="159" y="89"/>
                    </a:lnTo>
                    <a:lnTo>
                      <a:pt x="159" y="88"/>
                    </a:lnTo>
                    <a:lnTo>
                      <a:pt x="159" y="87"/>
                    </a:lnTo>
                    <a:lnTo>
                      <a:pt x="158" y="86"/>
                    </a:lnTo>
                    <a:lnTo>
                      <a:pt x="157" y="84"/>
                    </a:lnTo>
                    <a:lnTo>
                      <a:pt x="157" y="86"/>
                    </a:lnTo>
                    <a:lnTo>
                      <a:pt x="156" y="86"/>
                    </a:lnTo>
                    <a:lnTo>
                      <a:pt x="154" y="86"/>
                    </a:lnTo>
                    <a:lnTo>
                      <a:pt x="154" y="84"/>
                    </a:lnTo>
                    <a:lnTo>
                      <a:pt x="153" y="84"/>
                    </a:lnTo>
                    <a:lnTo>
                      <a:pt x="153" y="86"/>
                    </a:lnTo>
                    <a:lnTo>
                      <a:pt x="153" y="84"/>
                    </a:lnTo>
                    <a:lnTo>
                      <a:pt x="153" y="83"/>
                    </a:lnTo>
                    <a:lnTo>
                      <a:pt x="152" y="83"/>
                    </a:lnTo>
                    <a:lnTo>
                      <a:pt x="152" y="84"/>
                    </a:lnTo>
                    <a:lnTo>
                      <a:pt x="151" y="84"/>
                    </a:lnTo>
                    <a:lnTo>
                      <a:pt x="150" y="84"/>
                    </a:lnTo>
                    <a:lnTo>
                      <a:pt x="150" y="83"/>
                    </a:lnTo>
                    <a:lnTo>
                      <a:pt x="149" y="83"/>
                    </a:lnTo>
                    <a:lnTo>
                      <a:pt x="148" y="84"/>
                    </a:lnTo>
                    <a:lnTo>
                      <a:pt x="147" y="84"/>
                    </a:lnTo>
                    <a:lnTo>
                      <a:pt x="145" y="84"/>
                    </a:lnTo>
                    <a:lnTo>
                      <a:pt x="145" y="86"/>
                    </a:lnTo>
                    <a:lnTo>
                      <a:pt x="144" y="86"/>
                    </a:lnTo>
                    <a:lnTo>
                      <a:pt x="143" y="86"/>
                    </a:lnTo>
                    <a:lnTo>
                      <a:pt x="143" y="87"/>
                    </a:lnTo>
                    <a:lnTo>
                      <a:pt x="143" y="87"/>
                    </a:lnTo>
                    <a:lnTo>
                      <a:pt x="143" y="86"/>
                    </a:lnTo>
                    <a:lnTo>
                      <a:pt x="142" y="86"/>
                    </a:lnTo>
                    <a:lnTo>
                      <a:pt x="141" y="86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8"/>
                    </a:lnTo>
                    <a:lnTo>
                      <a:pt x="137" y="88"/>
                    </a:lnTo>
                    <a:lnTo>
                      <a:pt x="136" y="89"/>
                    </a:lnTo>
                    <a:lnTo>
                      <a:pt x="136" y="90"/>
                    </a:lnTo>
                    <a:lnTo>
                      <a:pt x="136" y="91"/>
                    </a:lnTo>
                    <a:lnTo>
                      <a:pt x="136" y="92"/>
                    </a:lnTo>
                    <a:lnTo>
                      <a:pt x="136" y="93"/>
                    </a:lnTo>
                    <a:lnTo>
                      <a:pt x="135" y="93"/>
                    </a:lnTo>
                    <a:lnTo>
                      <a:pt x="134" y="93"/>
                    </a:lnTo>
                    <a:lnTo>
                      <a:pt x="133" y="92"/>
                    </a:lnTo>
                    <a:lnTo>
                      <a:pt x="132" y="92"/>
                    </a:lnTo>
                    <a:lnTo>
                      <a:pt x="132" y="93"/>
                    </a:lnTo>
                    <a:lnTo>
                      <a:pt x="131" y="95"/>
                    </a:lnTo>
                    <a:lnTo>
                      <a:pt x="131" y="96"/>
                    </a:lnTo>
                    <a:lnTo>
                      <a:pt x="132" y="97"/>
                    </a:lnTo>
                    <a:lnTo>
                      <a:pt x="132" y="98"/>
                    </a:lnTo>
                    <a:lnTo>
                      <a:pt x="131" y="98"/>
                    </a:lnTo>
                    <a:lnTo>
                      <a:pt x="131" y="99"/>
                    </a:lnTo>
                    <a:lnTo>
                      <a:pt x="130" y="99"/>
                    </a:lnTo>
                    <a:lnTo>
                      <a:pt x="128" y="98"/>
                    </a:lnTo>
                    <a:lnTo>
                      <a:pt x="127" y="98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5" y="97"/>
                    </a:lnTo>
                    <a:lnTo>
                      <a:pt x="124" y="97"/>
                    </a:lnTo>
                    <a:lnTo>
                      <a:pt x="123" y="97"/>
                    </a:lnTo>
                    <a:lnTo>
                      <a:pt x="123" y="98"/>
                    </a:lnTo>
                    <a:lnTo>
                      <a:pt x="122" y="98"/>
                    </a:lnTo>
                    <a:lnTo>
                      <a:pt x="122" y="99"/>
                    </a:lnTo>
                    <a:lnTo>
                      <a:pt x="120" y="99"/>
                    </a:lnTo>
                    <a:lnTo>
                      <a:pt x="119" y="99"/>
                    </a:lnTo>
                    <a:lnTo>
                      <a:pt x="119" y="98"/>
                    </a:lnTo>
                    <a:lnTo>
                      <a:pt x="118" y="98"/>
                    </a:lnTo>
                    <a:lnTo>
                      <a:pt x="117" y="97"/>
                    </a:lnTo>
                    <a:lnTo>
                      <a:pt x="116" y="97"/>
                    </a:lnTo>
                    <a:lnTo>
                      <a:pt x="116" y="97"/>
                    </a:lnTo>
                    <a:lnTo>
                      <a:pt x="115" y="97"/>
                    </a:lnTo>
                    <a:lnTo>
                      <a:pt x="115" y="96"/>
                    </a:lnTo>
                    <a:lnTo>
                      <a:pt x="114" y="96"/>
                    </a:lnTo>
                    <a:lnTo>
                      <a:pt x="114" y="97"/>
                    </a:lnTo>
                    <a:lnTo>
                      <a:pt x="114" y="98"/>
                    </a:lnTo>
                    <a:lnTo>
                      <a:pt x="114" y="99"/>
                    </a:lnTo>
                    <a:lnTo>
                      <a:pt x="114" y="100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1" y="101"/>
                    </a:lnTo>
                    <a:lnTo>
                      <a:pt x="110" y="101"/>
                    </a:lnTo>
                    <a:lnTo>
                      <a:pt x="109" y="101"/>
                    </a:lnTo>
                    <a:lnTo>
                      <a:pt x="109" y="103"/>
                    </a:lnTo>
                    <a:lnTo>
                      <a:pt x="108" y="104"/>
                    </a:lnTo>
                    <a:lnTo>
                      <a:pt x="107" y="104"/>
                    </a:lnTo>
                    <a:lnTo>
                      <a:pt x="106" y="105"/>
                    </a:lnTo>
                    <a:lnTo>
                      <a:pt x="105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6"/>
                    </a:lnTo>
                    <a:lnTo>
                      <a:pt x="102" y="107"/>
                    </a:lnTo>
                    <a:lnTo>
                      <a:pt x="101" y="107"/>
                    </a:lnTo>
                    <a:lnTo>
                      <a:pt x="100" y="107"/>
                    </a:lnTo>
                    <a:lnTo>
                      <a:pt x="99" y="107"/>
                    </a:lnTo>
                    <a:lnTo>
                      <a:pt x="99" y="108"/>
                    </a:lnTo>
                    <a:lnTo>
                      <a:pt x="98" y="108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6" y="107"/>
                    </a:lnTo>
                    <a:lnTo>
                      <a:pt x="96" y="108"/>
                    </a:lnTo>
                    <a:lnTo>
                      <a:pt x="94" y="108"/>
                    </a:lnTo>
                    <a:lnTo>
                      <a:pt x="93" y="108"/>
                    </a:lnTo>
                    <a:lnTo>
                      <a:pt x="92" y="108"/>
                    </a:lnTo>
                    <a:lnTo>
                      <a:pt x="92" y="109"/>
                    </a:lnTo>
                    <a:lnTo>
                      <a:pt x="92" y="110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9" y="114"/>
                    </a:lnTo>
                    <a:lnTo>
                      <a:pt x="90" y="114"/>
                    </a:lnTo>
                    <a:lnTo>
                      <a:pt x="91" y="115"/>
                    </a:lnTo>
                    <a:lnTo>
                      <a:pt x="91" y="116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8" y="117"/>
                    </a:lnTo>
                    <a:lnTo>
                      <a:pt x="88" y="118"/>
                    </a:lnTo>
                    <a:lnTo>
                      <a:pt x="89" y="121"/>
                    </a:lnTo>
                    <a:lnTo>
                      <a:pt x="89" y="122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4"/>
                    </a:lnTo>
                    <a:lnTo>
                      <a:pt x="88" y="125"/>
                    </a:lnTo>
                    <a:lnTo>
                      <a:pt x="88" y="126"/>
                    </a:lnTo>
                    <a:lnTo>
                      <a:pt x="88" y="126"/>
                    </a:lnTo>
                    <a:lnTo>
                      <a:pt x="88" y="127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9"/>
                    </a:lnTo>
                    <a:lnTo>
                      <a:pt x="84" y="130"/>
                    </a:lnTo>
                    <a:lnTo>
                      <a:pt x="83" y="130"/>
                    </a:lnTo>
                    <a:lnTo>
                      <a:pt x="82" y="131"/>
                    </a:lnTo>
                    <a:lnTo>
                      <a:pt x="83" y="132"/>
                    </a:lnTo>
                    <a:lnTo>
                      <a:pt x="83" y="133"/>
                    </a:lnTo>
                    <a:lnTo>
                      <a:pt x="84" y="133"/>
                    </a:lnTo>
                    <a:lnTo>
                      <a:pt x="83" y="134"/>
                    </a:lnTo>
                    <a:lnTo>
                      <a:pt x="82" y="135"/>
                    </a:lnTo>
                    <a:lnTo>
                      <a:pt x="81" y="135"/>
                    </a:lnTo>
                    <a:lnTo>
                      <a:pt x="80" y="135"/>
                    </a:lnTo>
                    <a:lnTo>
                      <a:pt x="80" y="137"/>
                    </a:lnTo>
                    <a:lnTo>
                      <a:pt x="81" y="138"/>
                    </a:lnTo>
                    <a:lnTo>
                      <a:pt x="81" y="139"/>
                    </a:lnTo>
                    <a:lnTo>
                      <a:pt x="80" y="140"/>
                    </a:lnTo>
                    <a:lnTo>
                      <a:pt x="80" y="141"/>
                    </a:lnTo>
                    <a:lnTo>
                      <a:pt x="80" y="142"/>
                    </a:lnTo>
                    <a:lnTo>
                      <a:pt x="80" y="143"/>
                    </a:lnTo>
                    <a:lnTo>
                      <a:pt x="79" y="144"/>
                    </a:lnTo>
                    <a:lnTo>
                      <a:pt x="77" y="146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49"/>
                    </a:lnTo>
                    <a:lnTo>
                      <a:pt x="76" y="151"/>
                    </a:lnTo>
                    <a:lnTo>
                      <a:pt x="76" y="152"/>
                    </a:lnTo>
                    <a:lnTo>
                      <a:pt x="75" y="152"/>
                    </a:lnTo>
                    <a:lnTo>
                      <a:pt x="75" y="152"/>
                    </a:lnTo>
                    <a:lnTo>
                      <a:pt x="74" y="157"/>
                    </a:lnTo>
                    <a:lnTo>
                      <a:pt x="73" y="157"/>
                    </a:lnTo>
                    <a:lnTo>
                      <a:pt x="73" y="158"/>
                    </a:lnTo>
                    <a:lnTo>
                      <a:pt x="73" y="160"/>
                    </a:lnTo>
                    <a:lnTo>
                      <a:pt x="73" y="161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1" y="163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0" y="161"/>
                    </a:lnTo>
                    <a:lnTo>
                      <a:pt x="50" y="161"/>
                    </a:lnTo>
                    <a:lnTo>
                      <a:pt x="43" y="160"/>
                    </a:lnTo>
                    <a:lnTo>
                      <a:pt x="40" y="160"/>
                    </a:lnTo>
                    <a:lnTo>
                      <a:pt x="39" y="160"/>
                    </a:lnTo>
                    <a:lnTo>
                      <a:pt x="36" y="159"/>
                    </a:lnTo>
                    <a:lnTo>
                      <a:pt x="34" y="159"/>
                    </a:lnTo>
                    <a:lnTo>
                      <a:pt x="27" y="159"/>
                    </a:lnTo>
                    <a:lnTo>
                      <a:pt x="24" y="159"/>
                    </a:lnTo>
                    <a:lnTo>
                      <a:pt x="22" y="158"/>
                    </a:lnTo>
                    <a:lnTo>
                      <a:pt x="21" y="158"/>
                    </a:lnTo>
                    <a:lnTo>
                      <a:pt x="20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6" y="157"/>
                    </a:lnTo>
                    <a:lnTo>
                      <a:pt x="0" y="156"/>
                    </a:lnTo>
                    <a:lnTo>
                      <a:pt x="0" y="152"/>
                    </a:lnTo>
                    <a:lnTo>
                      <a:pt x="3" y="152"/>
                    </a:lnTo>
                    <a:lnTo>
                      <a:pt x="4" y="135"/>
                    </a:lnTo>
                    <a:lnTo>
                      <a:pt x="4" y="124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5" y="106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4" y="87"/>
                    </a:lnTo>
                    <a:lnTo>
                      <a:pt x="15" y="87"/>
                    </a:lnTo>
                    <a:lnTo>
                      <a:pt x="16" y="86"/>
                    </a:lnTo>
                    <a:lnTo>
                      <a:pt x="17" y="84"/>
                    </a:lnTo>
                    <a:lnTo>
                      <a:pt x="19" y="83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2" y="80"/>
                    </a:lnTo>
                    <a:lnTo>
                      <a:pt x="23" y="79"/>
                    </a:lnTo>
                    <a:lnTo>
                      <a:pt x="23" y="78"/>
                    </a:lnTo>
                    <a:lnTo>
                      <a:pt x="24" y="78"/>
                    </a:lnTo>
                    <a:lnTo>
                      <a:pt x="25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0" y="75"/>
                    </a:lnTo>
                    <a:lnTo>
                      <a:pt x="31" y="75"/>
                    </a:lnTo>
                    <a:lnTo>
                      <a:pt x="31" y="74"/>
                    </a:lnTo>
                    <a:lnTo>
                      <a:pt x="32" y="74"/>
                    </a:lnTo>
                    <a:lnTo>
                      <a:pt x="33" y="73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4" y="72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38" y="72"/>
                    </a:lnTo>
                    <a:lnTo>
                      <a:pt x="38" y="73"/>
                    </a:lnTo>
                    <a:lnTo>
                      <a:pt x="39" y="73"/>
                    </a:lnTo>
                    <a:lnTo>
                      <a:pt x="39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1" y="75"/>
                    </a:lnTo>
                    <a:lnTo>
                      <a:pt x="42" y="76"/>
                    </a:lnTo>
                    <a:lnTo>
                      <a:pt x="43" y="76"/>
                    </a:lnTo>
                    <a:lnTo>
                      <a:pt x="45" y="76"/>
                    </a:lnTo>
                    <a:lnTo>
                      <a:pt x="45" y="78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49" y="78"/>
                    </a:lnTo>
                    <a:lnTo>
                      <a:pt x="49" y="79"/>
                    </a:lnTo>
                    <a:lnTo>
                      <a:pt x="50" y="80"/>
                    </a:lnTo>
                    <a:lnTo>
                      <a:pt x="51" y="80"/>
                    </a:lnTo>
                    <a:lnTo>
                      <a:pt x="51" y="79"/>
                    </a:lnTo>
                    <a:lnTo>
                      <a:pt x="53" y="79"/>
                    </a:lnTo>
                    <a:lnTo>
                      <a:pt x="54" y="80"/>
                    </a:lnTo>
                    <a:lnTo>
                      <a:pt x="54" y="81"/>
                    </a:lnTo>
                    <a:lnTo>
                      <a:pt x="55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8" y="82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3" y="80"/>
                    </a:lnTo>
                    <a:lnTo>
                      <a:pt x="64" y="80"/>
                    </a:lnTo>
                    <a:lnTo>
                      <a:pt x="64" y="81"/>
                    </a:lnTo>
                    <a:lnTo>
                      <a:pt x="65" y="80"/>
                    </a:lnTo>
                    <a:lnTo>
                      <a:pt x="66" y="80"/>
                    </a:lnTo>
                    <a:lnTo>
                      <a:pt x="66" y="79"/>
                    </a:lnTo>
                    <a:lnTo>
                      <a:pt x="68" y="79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0" y="76"/>
                    </a:lnTo>
                    <a:lnTo>
                      <a:pt x="71" y="76"/>
                    </a:lnTo>
                    <a:lnTo>
                      <a:pt x="72" y="75"/>
                    </a:lnTo>
                    <a:lnTo>
                      <a:pt x="73" y="75"/>
                    </a:lnTo>
                    <a:lnTo>
                      <a:pt x="73" y="76"/>
                    </a:lnTo>
                    <a:lnTo>
                      <a:pt x="74" y="76"/>
                    </a:lnTo>
                    <a:lnTo>
                      <a:pt x="75" y="76"/>
                    </a:lnTo>
                    <a:lnTo>
                      <a:pt x="74" y="78"/>
                    </a:lnTo>
                    <a:lnTo>
                      <a:pt x="75" y="78"/>
                    </a:lnTo>
                    <a:lnTo>
                      <a:pt x="75" y="79"/>
                    </a:lnTo>
                    <a:lnTo>
                      <a:pt x="76" y="80"/>
                    </a:lnTo>
                    <a:lnTo>
                      <a:pt x="76" y="81"/>
                    </a:lnTo>
                    <a:lnTo>
                      <a:pt x="77" y="81"/>
                    </a:lnTo>
                    <a:lnTo>
                      <a:pt x="79" y="81"/>
                    </a:lnTo>
                    <a:lnTo>
                      <a:pt x="79" y="82"/>
                    </a:lnTo>
                    <a:lnTo>
                      <a:pt x="80" y="82"/>
                    </a:lnTo>
                    <a:lnTo>
                      <a:pt x="81" y="82"/>
                    </a:lnTo>
                    <a:lnTo>
                      <a:pt x="82" y="82"/>
                    </a:lnTo>
                    <a:lnTo>
                      <a:pt x="83" y="82"/>
                    </a:lnTo>
                    <a:lnTo>
                      <a:pt x="84" y="83"/>
                    </a:lnTo>
                    <a:lnTo>
                      <a:pt x="84" y="84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8" y="84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89" y="83"/>
                    </a:lnTo>
                    <a:lnTo>
                      <a:pt x="90" y="82"/>
                    </a:lnTo>
                    <a:lnTo>
                      <a:pt x="91" y="82"/>
                    </a:lnTo>
                    <a:lnTo>
                      <a:pt x="92" y="82"/>
                    </a:lnTo>
                    <a:lnTo>
                      <a:pt x="92" y="81"/>
                    </a:lnTo>
                    <a:lnTo>
                      <a:pt x="93" y="80"/>
                    </a:lnTo>
                    <a:lnTo>
                      <a:pt x="93" y="79"/>
                    </a:lnTo>
                    <a:lnTo>
                      <a:pt x="94" y="79"/>
                    </a:lnTo>
                    <a:lnTo>
                      <a:pt x="94" y="78"/>
                    </a:lnTo>
                    <a:lnTo>
                      <a:pt x="94" y="76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6" y="74"/>
                    </a:lnTo>
                    <a:lnTo>
                      <a:pt x="97" y="73"/>
                    </a:lnTo>
                    <a:lnTo>
                      <a:pt x="98" y="73"/>
                    </a:lnTo>
                    <a:lnTo>
                      <a:pt x="98" y="72"/>
                    </a:lnTo>
                    <a:lnTo>
                      <a:pt x="99" y="72"/>
                    </a:lnTo>
                    <a:lnTo>
                      <a:pt x="99" y="70"/>
                    </a:lnTo>
                    <a:lnTo>
                      <a:pt x="100" y="70"/>
                    </a:lnTo>
                    <a:lnTo>
                      <a:pt x="100" y="68"/>
                    </a:lnTo>
                    <a:lnTo>
                      <a:pt x="101" y="68"/>
                    </a:lnTo>
                    <a:lnTo>
                      <a:pt x="101" y="67"/>
                    </a:lnTo>
                    <a:lnTo>
                      <a:pt x="101" y="66"/>
                    </a:lnTo>
                    <a:lnTo>
                      <a:pt x="102" y="66"/>
                    </a:lnTo>
                    <a:lnTo>
                      <a:pt x="102" y="65"/>
                    </a:lnTo>
                    <a:lnTo>
                      <a:pt x="101" y="65"/>
                    </a:lnTo>
                    <a:lnTo>
                      <a:pt x="101" y="64"/>
                    </a:lnTo>
                    <a:lnTo>
                      <a:pt x="102" y="64"/>
                    </a:lnTo>
                    <a:lnTo>
                      <a:pt x="103" y="63"/>
                    </a:lnTo>
                    <a:lnTo>
                      <a:pt x="103" y="62"/>
                    </a:lnTo>
                    <a:lnTo>
                      <a:pt x="103" y="61"/>
                    </a:lnTo>
                    <a:lnTo>
                      <a:pt x="103" y="59"/>
                    </a:lnTo>
                    <a:lnTo>
                      <a:pt x="103" y="58"/>
                    </a:lnTo>
                    <a:lnTo>
                      <a:pt x="103" y="57"/>
                    </a:lnTo>
                    <a:lnTo>
                      <a:pt x="103" y="56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5"/>
                    </a:lnTo>
                    <a:lnTo>
                      <a:pt x="107" y="54"/>
                    </a:lnTo>
                    <a:lnTo>
                      <a:pt x="108" y="53"/>
                    </a:lnTo>
                    <a:lnTo>
                      <a:pt x="108" y="51"/>
                    </a:lnTo>
                    <a:lnTo>
                      <a:pt x="109" y="50"/>
                    </a:lnTo>
                    <a:lnTo>
                      <a:pt x="110" y="50"/>
                    </a:lnTo>
                    <a:lnTo>
                      <a:pt x="110" y="49"/>
                    </a:lnTo>
                    <a:lnTo>
                      <a:pt x="111" y="49"/>
                    </a:lnTo>
                    <a:lnTo>
                      <a:pt x="111" y="48"/>
                    </a:lnTo>
                    <a:lnTo>
                      <a:pt x="111" y="47"/>
                    </a:lnTo>
                    <a:lnTo>
                      <a:pt x="113" y="47"/>
                    </a:lnTo>
                    <a:lnTo>
                      <a:pt x="113" y="46"/>
                    </a:lnTo>
                    <a:lnTo>
                      <a:pt x="114" y="46"/>
                    </a:lnTo>
                    <a:lnTo>
                      <a:pt x="114" y="45"/>
                    </a:lnTo>
                    <a:lnTo>
                      <a:pt x="116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19" y="41"/>
                    </a:lnTo>
                    <a:lnTo>
                      <a:pt x="119" y="40"/>
                    </a:lnTo>
                    <a:lnTo>
                      <a:pt x="120" y="40"/>
                    </a:lnTo>
                    <a:lnTo>
                      <a:pt x="122" y="39"/>
                    </a:lnTo>
                    <a:lnTo>
                      <a:pt x="123" y="39"/>
                    </a:lnTo>
                    <a:lnTo>
                      <a:pt x="124" y="39"/>
                    </a:lnTo>
                    <a:lnTo>
                      <a:pt x="124" y="38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4"/>
                    </a:lnTo>
                    <a:lnTo>
                      <a:pt x="130" y="34"/>
                    </a:lnTo>
                    <a:lnTo>
                      <a:pt x="131" y="32"/>
                    </a:lnTo>
                    <a:lnTo>
                      <a:pt x="131" y="31"/>
                    </a:lnTo>
                    <a:lnTo>
                      <a:pt x="131" y="30"/>
                    </a:lnTo>
                    <a:lnTo>
                      <a:pt x="132" y="29"/>
                    </a:lnTo>
                    <a:lnTo>
                      <a:pt x="133" y="29"/>
                    </a:lnTo>
                    <a:lnTo>
                      <a:pt x="133" y="28"/>
                    </a:lnTo>
                    <a:lnTo>
                      <a:pt x="134" y="28"/>
                    </a:lnTo>
                    <a:lnTo>
                      <a:pt x="135" y="28"/>
                    </a:lnTo>
                    <a:lnTo>
                      <a:pt x="135" y="27"/>
                    </a:lnTo>
                    <a:lnTo>
                      <a:pt x="136" y="27"/>
                    </a:lnTo>
                    <a:lnTo>
                      <a:pt x="136" y="25"/>
                    </a:lnTo>
                    <a:lnTo>
                      <a:pt x="137" y="25"/>
                    </a:lnTo>
                    <a:lnTo>
                      <a:pt x="139" y="25"/>
                    </a:lnTo>
                    <a:lnTo>
                      <a:pt x="139" y="24"/>
                    </a:lnTo>
                    <a:lnTo>
                      <a:pt x="140" y="23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3" y="22"/>
                    </a:lnTo>
                    <a:lnTo>
                      <a:pt x="143" y="21"/>
                    </a:lnTo>
                    <a:lnTo>
                      <a:pt x="143" y="21"/>
                    </a:lnTo>
                    <a:lnTo>
                      <a:pt x="144" y="20"/>
                    </a:lnTo>
                    <a:lnTo>
                      <a:pt x="145" y="19"/>
                    </a:lnTo>
                    <a:lnTo>
                      <a:pt x="147" y="17"/>
                    </a:lnTo>
                    <a:lnTo>
                      <a:pt x="147" y="17"/>
                    </a:lnTo>
                    <a:lnTo>
                      <a:pt x="148" y="17"/>
                    </a:lnTo>
                    <a:lnTo>
                      <a:pt x="149" y="17"/>
                    </a:lnTo>
                    <a:lnTo>
                      <a:pt x="149" y="16"/>
                    </a:lnTo>
                    <a:lnTo>
                      <a:pt x="150" y="16"/>
                    </a:lnTo>
                    <a:lnTo>
                      <a:pt x="150" y="15"/>
                    </a:lnTo>
                    <a:lnTo>
                      <a:pt x="151" y="15"/>
                    </a:lnTo>
                    <a:lnTo>
                      <a:pt x="153" y="13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4" y="11"/>
                    </a:lnTo>
                    <a:lnTo>
                      <a:pt x="156" y="11"/>
                    </a:lnTo>
                    <a:lnTo>
                      <a:pt x="157" y="10"/>
                    </a:lnTo>
                    <a:lnTo>
                      <a:pt x="157" y="8"/>
                    </a:lnTo>
                    <a:lnTo>
                      <a:pt x="158" y="8"/>
                    </a:lnTo>
                    <a:lnTo>
                      <a:pt x="160" y="7"/>
                    </a:lnTo>
                    <a:lnTo>
                      <a:pt x="161" y="7"/>
                    </a:lnTo>
                    <a:lnTo>
                      <a:pt x="161" y="6"/>
                    </a:lnTo>
                    <a:lnTo>
                      <a:pt x="162" y="6"/>
                    </a:lnTo>
                    <a:lnTo>
                      <a:pt x="163" y="5"/>
                    </a:lnTo>
                    <a:lnTo>
                      <a:pt x="165" y="5"/>
                    </a:lnTo>
                    <a:lnTo>
                      <a:pt x="165" y="4"/>
                    </a:lnTo>
                    <a:lnTo>
                      <a:pt x="166" y="4"/>
                    </a:lnTo>
                    <a:lnTo>
                      <a:pt x="167" y="4"/>
                    </a:lnTo>
                    <a:lnTo>
                      <a:pt x="167" y="3"/>
                    </a:lnTo>
                    <a:lnTo>
                      <a:pt x="168" y="3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12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30" y="0"/>
                    </a:lnTo>
                    <a:lnTo>
                      <a:pt x="233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5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61" y="0"/>
                    </a:lnTo>
                    <a:lnTo>
                      <a:pt x="262" y="0"/>
                    </a:lnTo>
                    <a:lnTo>
                      <a:pt x="267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5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0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2" name="Freeform 109"/>
              <p:cNvSpPr>
                <a:spLocks noEditPoints="1"/>
              </p:cNvSpPr>
              <p:nvPr/>
            </p:nvSpPr>
            <p:spPr bwMode="auto">
              <a:xfrm>
                <a:off x="2844800" y="2393950"/>
                <a:ext cx="271463" cy="301625"/>
              </a:xfrm>
              <a:custGeom>
                <a:avLst/>
                <a:gdLst>
                  <a:gd name="T0" fmla="*/ 15 w 171"/>
                  <a:gd name="T1" fmla="*/ 188 h 190"/>
                  <a:gd name="T2" fmla="*/ 17 w 171"/>
                  <a:gd name="T3" fmla="*/ 188 h 190"/>
                  <a:gd name="T4" fmla="*/ 6 w 171"/>
                  <a:gd name="T5" fmla="*/ 190 h 190"/>
                  <a:gd name="T6" fmla="*/ 2 w 171"/>
                  <a:gd name="T7" fmla="*/ 180 h 190"/>
                  <a:gd name="T8" fmla="*/ 8 w 171"/>
                  <a:gd name="T9" fmla="*/ 186 h 190"/>
                  <a:gd name="T10" fmla="*/ 0 w 171"/>
                  <a:gd name="T11" fmla="*/ 177 h 190"/>
                  <a:gd name="T12" fmla="*/ 171 w 171"/>
                  <a:gd name="T13" fmla="*/ 61 h 190"/>
                  <a:gd name="T14" fmla="*/ 169 w 171"/>
                  <a:gd name="T15" fmla="*/ 118 h 190"/>
                  <a:gd name="T16" fmla="*/ 163 w 171"/>
                  <a:gd name="T17" fmla="*/ 117 h 190"/>
                  <a:gd name="T18" fmla="*/ 156 w 171"/>
                  <a:gd name="T19" fmla="*/ 121 h 190"/>
                  <a:gd name="T20" fmla="*/ 150 w 171"/>
                  <a:gd name="T21" fmla="*/ 122 h 190"/>
                  <a:gd name="T22" fmla="*/ 142 w 171"/>
                  <a:gd name="T23" fmla="*/ 127 h 190"/>
                  <a:gd name="T24" fmla="*/ 135 w 171"/>
                  <a:gd name="T25" fmla="*/ 129 h 190"/>
                  <a:gd name="T26" fmla="*/ 123 w 171"/>
                  <a:gd name="T27" fmla="*/ 130 h 190"/>
                  <a:gd name="T28" fmla="*/ 114 w 171"/>
                  <a:gd name="T29" fmla="*/ 132 h 190"/>
                  <a:gd name="T30" fmla="*/ 108 w 171"/>
                  <a:gd name="T31" fmla="*/ 134 h 190"/>
                  <a:gd name="T32" fmla="*/ 102 w 171"/>
                  <a:gd name="T33" fmla="*/ 135 h 190"/>
                  <a:gd name="T34" fmla="*/ 94 w 171"/>
                  <a:gd name="T35" fmla="*/ 136 h 190"/>
                  <a:gd name="T36" fmla="*/ 88 w 171"/>
                  <a:gd name="T37" fmla="*/ 132 h 190"/>
                  <a:gd name="T38" fmla="*/ 81 w 171"/>
                  <a:gd name="T39" fmla="*/ 129 h 190"/>
                  <a:gd name="T40" fmla="*/ 75 w 171"/>
                  <a:gd name="T41" fmla="*/ 132 h 190"/>
                  <a:gd name="T42" fmla="*/ 70 w 171"/>
                  <a:gd name="T43" fmla="*/ 140 h 190"/>
                  <a:gd name="T44" fmla="*/ 66 w 171"/>
                  <a:gd name="T45" fmla="*/ 146 h 190"/>
                  <a:gd name="T46" fmla="*/ 64 w 171"/>
                  <a:gd name="T47" fmla="*/ 154 h 190"/>
                  <a:gd name="T48" fmla="*/ 58 w 171"/>
                  <a:gd name="T49" fmla="*/ 159 h 190"/>
                  <a:gd name="T50" fmla="*/ 54 w 171"/>
                  <a:gd name="T51" fmla="*/ 164 h 190"/>
                  <a:gd name="T52" fmla="*/ 56 w 171"/>
                  <a:gd name="T53" fmla="*/ 170 h 190"/>
                  <a:gd name="T54" fmla="*/ 47 w 171"/>
                  <a:gd name="T55" fmla="*/ 169 h 190"/>
                  <a:gd name="T56" fmla="*/ 39 w 171"/>
                  <a:gd name="T57" fmla="*/ 171 h 190"/>
                  <a:gd name="T58" fmla="*/ 34 w 171"/>
                  <a:gd name="T59" fmla="*/ 176 h 190"/>
                  <a:gd name="T60" fmla="*/ 28 w 171"/>
                  <a:gd name="T61" fmla="*/ 185 h 190"/>
                  <a:gd name="T62" fmla="*/ 18 w 171"/>
                  <a:gd name="T63" fmla="*/ 188 h 190"/>
                  <a:gd name="T64" fmla="*/ 11 w 171"/>
                  <a:gd name="T65" fmla="*/ 182 h 190"/>
                  <a:gd name="T66" fmla="*/ 19 w 171"/>
                  <a:gd name="T67" fmla="*/ 177 h 190"/>
                  <a:gd name="T68" fmla="*/ 27 w 171"/>
                  <a:gd name="T69" fmla="*/ 174 h 190"/>
                  <a:gd name="T70" fmla="*/ 30 w 171"/>
                  <a:gd name="T71" fmla="*/ 167 h 190"/>
                  <a:gd name="T72" fmla="*/ 32 w 171"/>
                  <a:gd name="T73" fmla="*/ 159 h 190"/>
                  <a:gd name="T74" fmla="*/ 38 w 171"/>
                  <a:gd name="T75" fmla="*/ 151 h 190"/>
                  <a:gd name="T76" fmla="*/ 43 w 171"/>
                  <a:gd name="T77" fmla="*/ 145 h 190"/>
                  <a:gd name="T78" fmla="*/ 49 w 171"/>
                  <a:gd name="T79" fmla="*/ 140 h 190"/>
                  <a:gd name="T80" fmla="*/ 51 w 171"/>
                  <a:gd name="T81" fmla="*/ 131 h 190"/>
                  <a:gd name="T82" fmla="*/ 49 w 171"/>
                  <a:gd name="T83" fmla="*/ 120 h 190"/>
                  <a:gd name="T84" fmla="*/ 54 w 171"/>
                  <a:gd name="T85" fmla="*/ 110 h 190"/>
                  <a:gd name="T86" fmla="*/ 65 w 171"/>
                  <a:gd name="T87" fmla="*/ 102 h 190"/>
                  <a:gd name="T88" fmla="*/ 68 w 171"/>
                  <a:gd name="T89" fmla="*/ 95 h 190"/>
                  <a:gd name="T90" fmla="*/ 66 w 171"/>
                  <a:gd name="T91" fmla="*/ 85 h 190"/>
                  <a:gd name="T92" fmla="*/ 71 w 171"/>
                  <a:gd name="T93" fmla="*/ 78 h 190"/>
                  <a:gd name="T94" fmla="*/ 64 w 171"/>
                  <a:gd name="T95" fmla="*/ 71 h 190"/>
                  <a:gd name="T96" fmla="*/ 58 w 171"/>
                  <a:gd name="T97" fmla="*/ 64 h 190"/>
                  <a:gd name="T98" fmla="*/ 66 w 171"/>
                  <a:gd name="T99" fmla="*/ 57 h 190"/>
                  <a:gd name="T100" fmla="*/ 69 w 171"/>
                  <a:gd name="T101" fmla="*/ 49 h 190"/>
                  <a:gd name="T102" fmla="*/ 70 w 171"/>
                  <a:gd name="T103" fmla="*/ 40 h 190"/>
                  <a:gd name="T104" fmla="*/ 62 w 171"/>
                  <a:gd name="T105" fmla="*/ 37 h 190"/>
                  <a:gd name="T106" fmla="*/ 56 w 171"/>
                  <a:gd name="T107" fmla="*/ 24 h 190"/>
                  <a:gd name="T108" fmla="*/ 49 w 171"/>
                  <a:gd name="T109" fmla="*/ 21 h 190"/>
                  <a:gd name="T110" fmla="*/ 44 w 171"/>
                  <a:gd name="T111" fmla="*/ 11 h 190"/>
                  <a:gd name="T112" fmla="*/ 51 w 171"/>
                  <a:gd name="T113" fmla="*/ 2 h 190"/>
                  <a:gd name="T114" fmla="*/ 75 w 171"/>
                  <a:gd name="T115" fmla="*/ 0 h 190"/>
                  <a:gd name="T116" fmla="*/ 109 w 171"/>
                  <a:gd name="T117" fmla="*/ 3 h 190"/>
                  <a:gd name="T118" fmla="*/ 146 w 171"/>
                  <a:gd name="T119" fmla="*/ 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1" h="190">
                    <a:moveTo>
                      <a:pt x="17" y="189"/>
                    </a:moveTo>
                    <a:lnTo>
                      <a:pt x="14" y="190"/>
                    </a:lnTo>
                    <a:lnTo>
                      <a:pt x="13" y="190"/>
                    </a:lnTo>
                    <a:lnTo>
                      <a:pt x="12" y="190"/>
                    </a:lnTo>
                    <a:lnTo>
                      <a:pt x="10" y="190"/>
                    </a:lnTo>
                    <a:lnTo>
                      <a:pt x="11" y="189"/>
                    </a:lnTo>
                    <a:lnTo>
                      <a:pt x="12" y="189"/>
                    </a:lnTo>
                    <a:lnTo>
                      <a:pt x="15" y="189"/>
                    </a:lnTo>
                    <a:lnTo>
                      <a:pt x="15" y="188"/>
                    </a:lnTo>
                    <a:lnTo>
                      <a:pt x="17" y="188"/>
                    </a:lnTo>
                    <a:lnTo>
                      <a:pt x="17" y="189"/>
                    </a:lnTo>
                    <a:close/>
                    <a:moveTo>
                      <a:pt x="12" y="188"/>
                    </a:moveTo>
                    <a:lnTo>
                      <a:pt x="12" y="187"/>
                    </a:lnTo>
                    <a:lnTo>
                      <a:pt x="12" y="187"/>
                    </a:lnTo>
                    <a:lnTo>
                      <a:pt x="13" y="187"/>
                    </a:lnTo>
                    <a:lnTo>
                      <a:pt x="15" y="188"/>
                    </a:lnTo>
                    <a:lnTo>
                      <a:pt x="17" y="187"/>
                    </a:lnTo>
                    <a:lnTo>
                      <a:pt x="17" y="188"/>
                    </a:lnTo>
                    <a:lnTo>
                      <a:pt x="15" y="188"/>
                    </a:lnTo>
                    <a:lnTo>
                      <a:pt x="14" y="188"/>
                    </a:lnTo>
                    <a:lnTo>
                      <a:pt x="13" y="189"/>
                    </a:lnTo>
                    <a:lnTo>
                      <a:pt x="12" y="189"/>
                    </a:lnTo>
                    <a:lnTo>
                      <a:pt x="11" y="189"/>
                    </a:lnTo>
                    <a:lnTo>
                      <a:pt x="10" y="189"/>
                    </a:lnTo>
                    <a:lnTo>
                      <a:pt x="9" y="189"/>
                    </a:lnTo>
                    <a:lnTo>
                      <a:pt x="8" y="189"/>
                    </a:lnTo>
                    <a:lnTo>
                      <a:pt x="6" y="190"/>
                    </a:lnTo>
                    <a:lnTo>
                      <a:pt x="5" y="189"/>
                    </a:lnTo>
                    <a:lnTo>
                      <a:pt x="4" y="189"/>
                    </a:lnTo>
                    <a:lnTo>
                      <a:pt x="3" y="188"/>
                    </a:lnTo>
                    <a:lnTo>
                      <a:pt x="3" y="187"/>
                    </a:lnTo>
                    <a:lnTo>
                      <a:pt x="2" y="186"/>
                    </a:lnTo>
                    <a:lnTo>
                      <a:pt x="1" y="182"/>
                    </a:lnTo>
                    <a:lnTo>
                      <a:pt x="1" y="181"/>
                    </a:lnTo>
                    <a:lnTo>
                      <a:pt x="1" y="180"/>
                    </a:lnTo>
                    <a:lnTo>
                      <a:pt x="2" y="180"/>
                    </a:lnTo>
                    <a:lnTo>
                      <a:pt x="3" y="180"/>
                    </a:lnTo>
                    <a:lnTo>
                      <a:pt x="4" y="181"/>
                    </a:lnTo>
                    <a:lnTo>
                      <a:pt x="5" y="181"/>
                    </a:lnTo>
                    <a:lnTo>
                      <a:pt x="6" y="182"/>
                    </a:lnTo>
                    <a:lnTo>
                      <a:pt x="8" y="182"/>
                    </a:lnTo>
                    <a:lnTo>
                      <a:pt x="9" y="182"/>
                    </a:lnTo>
                    <a:lnTo>
                      <a:pt x="9" y="184"/>
                    </a:lnTo>
                    <a:lnTo>
                      <a:pt x="8" y="185"/>
                    </a:lnTo>
                    <a:lnTo>
                      <a:pt x="8" y="186"/>
                    </a:lnTo>
                    <a:lnTo>
                      <a:pt x="8" y="187"/>
                    </a:lnTo>
                    <a:lnTo>
                      <a:pt x="9" y="187"/>
                    </a:lnTo>
                    <a:lnTo>
                      <a:pt x="10" y="187"/>
                    </a:lnTo>
                    <a:lnTo>
                      <a:pt x="11" y="187"/>
                    </a:lnTo>
                    <a:lnTo>
                      <a:pt x="11" y="188"/>
                    </a:lnTo>
                    <a:lnTo>
                      <a:pt x="12" y="188"/>
                    </a:lnTo>
                    <a:close/>
                    <a:moveTo>
                      <a:pt x="1" y="177"/>
                    </a:moveTo>
                    <a:lnTo>
                      <a:pt x="1" y="178"/>
                    </a:lnTo>
                    <a:lnTo>
                      <a:pt x="0" y="177"/>
                    </a:lnTo>
                    <a:lnTo>
                      <a:pt x="1" y="177"/>
                    </a:lnTo>
                    <a:close/>
                    <a:moveTo>
                      <a:pt x="148" y="9"/>
                    </a:moveTo>
                    <a:lnTo>
                      <a:pt x="151" y="5"/>
                    </a:lnTo>
                    <a:lnTo>
                      <a:pt x="151" y="7"/>
                    </a:lnTo>
                    <a:lnTo>
                      <a:pt x="152" y="9"/>
                    </a:lnTo>
                    <a:lnTo>
                      <a:pt x="152" y="10"/>
                    </a:lnTo>
                    <a:lnTo>
                      <a:pt x="158" y="24"/>
                    </a:lnTo>
                    <a:lnTo>
                      <a:pt x="164" y="44"/>
                    </a:lnTo>
                    <a:lnTo>
                      <a:pt x="171" y="61"/>
                    </a:lnTo>
                    <a:lnTo>
                      <a:pt x="171" y="69"/>
                    </a:lnTo>
                    <a:lnTo>
                      <a:pt x="171" y="78"/>
                    </a:lnTo>
                    <a:lnTo>
                      <a:pt x="171" y="85"/>
                    </a:lnTo>
                    <a:lnTo>
                      <a:pt x="171" y="89"/>
                    </a:lnTo>
                    <a:lnTo>
                      <a:pt x="171" y="94"/>
                    </a:lnTo>
                    <a:lnTo>
                      <a:pt x="171" y="100"/>
                    </a:lnTo>
                    <a:lnTo>
                      <a:pt x="171" y="105"/>
                    </a:lnTo>
                    <a:lnTo>
                      <a:pt x="171" y="118"/>
                    </a:lnTo>
                    <a:lnTo>
                      <a:pt x="169" y="118"/>
                    </a:lnTo>
                    <a:lnTo>
                      <a:pt x="168" y="118"/>
                    </a:lnTo>
                    <a:lnTo>
                      <a:pt x="167" y="118"/>
                    </a:lnTo>
                    <a:lnTo>
                      <a:pt x="167" y="119"/>
                    </a:lnTo>
                    <a:lnTo>
                      <a:pt x="166" y="119"/>
                    </a:lnTo>
                    <a:lnTo>
                      <a:pt x="165" y="119"/>
                    </a:lnTo>
                    <a:lnTo>
                      <a:pt x="164" y="118"/>
                    </a:lnTo>
                    <a:lnTo>
                      <a:pt x="163" y="118"/>
                    </a:lnTo>
                    <a:lnTo>
                      <a:pt x="163" y="117"/>
                    </a:lnTo>
                    <a:lnTo>
                      <a:pt x="163" y="117"/>
                    </a:lnTo>
                    <a:lnTo>
                      <a:pt x="162" y="117"/>
                    </a:lnTo>
                    <a:lnTo>
                      <a:pt x="162" y="118"/>
                    </a:lnTo>
                    <a:lnTo>
                      <a:pt x="160" y="119"/>
                    </a:lnTo>
                    <a:lnTo>
                      <a:pt x="159" y="119"/>
                    </a:lnTo>
                    <a:lnTo>
                      <a:pt x="159" y="120"/>
                    </a:lnTo>
                    <a:lnTo>
                      <a:pt x="158" y="120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6" y="121"/>
                    </a:lnTo>
                    <a:lnTo>
                      <a:pt x="156" y="122"/>
                    </a:lnTo>
                    <a:lnTo>
                      <a:pt x="156" y="121"/>
                    </a:lnTo>
                    <a:lnTo>
                      <a:pt x="155" y="121"/>
                    </a:lnTo>
                    <a:lnTo>
                      <a:pt x="154" y="122"/>
                    </a:lnTo>
                    <a:lnTo>
                      <a:pt x="152" y="122"/>
                    </a:lnTo>
                    <a:lnTo>
                      <a:pt x="151" y="122"/>
                    </a:lnTo>
                    <a:lnTo>
                      <a:pt x="151" y="123"/>
                    </a:lnTo>
                    <a:lnTo>
                      <a:pt x="151" y="122"/>
                    </a:lnTo>
                    <a:lnTo>
                      <a:pt x="150" y="122"/>
                    </a:lnTo>
                    <a:lnTo>
                      <a:pt x="149" y="123"/>
                    </a:lnTo>
                    <a:lnTo>
                      <a:pt x="148" y="123"/>
                    </a:lnTo>
                    <a:lnTo>
                      <a:pt x="148" y="125"/>
                    </a:lnTo>
                    <a:lnTo>
                      <a:pt x="147" y="125"/>
                    </a:lnTo>
                    <a:lnTo>
                      <a:pt x="146" y="126"/>
                    </a:lnTo>
                    <a:lnTo>
                      <a:pt x="145" y="126"/>
                    </a:lnTo>
                    <a:lnTo>
                      <a:pt x="143" y="126"/>
                    </a:lnTo>
                    <a:lnTo>
                      <a:pt x="142" y="126"/>
                    </a:lnTo>
                    <a:lnTo>
                      <a:pt x="142" y="127"/>
                    </a:lnTo>
                    <a:lnTo>
                      <a:pt x="142" y="128"/>
                    </a:lnTo>
                    <a:lnTo>
                      <a:pt x="141" y="128"/>
                    </a:lnTo>
                    <a:lnTo>
                      <a:pt x="140" y="128"/>
                    </a:lnTo>
                    <a:lnTo>
                      <a:pt x="140" y="129"/>
                    </a:lnTo>
                    <a:lnTo>
                      <a:pt x="139" y="129"/>
                    </a:lnTo>
                    <a:lnTo>
                      <a:pt x="138" y="129"/>
                    </a:lnTo>
                    <a:lnTo>
                      <a:pt x="137" y="129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4" y="131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8" y="131"/>
                    </a:lnTo>
                    <a:lnTo>
                      <a:pt x="126" y="131"/>
                    </a:lnTo>
                    <a:lnTo>
                      <a:pt x="125" y="131"/>
                    </a:lnTo>
                    <a:lnTo>
                      <a:pt x="124" y="131"/>
                    </a:lnTo>
                    <a:lnTo>
                      <a:pt x="123" y="131"/>
                    </a:lnTo>
                    <a:lnTo>
                      <a:pt x="123" y="130"/>
                    </a:lnTo>
                    <a:lnTo>
                      <a:pt x="122" y="130"/>
                    </a:lnTo>
                    <a:lnTo>
                      <a:pt x="121" y="130"/>
                    </a:lnTo>
                    <a:lnTo>
                      <a:pt x="120" y="130"/>
                    </a:lnTo>
                    <a:lnTo>
                      <a:pt x="118" y="130"/>
                    </a:lnTo>
                    <a:lnTo>
                      <a:pt x="116" y="130"/>
                    </a:lnTo>
                    <a:lnTo>
                      <a:pt x="116" y="131"/>
                    </a:lnTo>
                    <a:lnTo>
                      <a:pt x="115" y="131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3" y="132"/>
                    </a:lnTo>
                    <a:lnTo>
                      <a:pt x="113" y="134"/>
                    </a:lnTo>
                    <a:lnTo>
                      <a:pt x="112" y="134"/>
                    </a:lnTo>
                    <a:lnTo>
                      <a:pt x="111" y="134"/>
                    </a:lnTo>
                    <a:lnTo>
                      <a:pt x="111" y="132"/>
                    </a:lnTo>
                    <a:lnTo>
                      <a:pt x="109" y="132"/>
                    </a:lnTo>
                    <a:lnTo>
                      <a:pt x="109" y="134"/>
                    </a:lnTo>
                    <a:lnTo>
                      <a:pt x="108" y="134"/>
                    </a:lnTo>
                    <a:lnTo>
                      <a:pt x="108" y="134"/>
                    </a:lnTo>
                    <a:lnTo>
                      <a:pt x="107" y="134"/>
                    </a:lnTo>
                    <a:lnTo>
                      <a:pt x="107" y="135"/>
                    </a:lnTo>
                    <a:lnTo>
                      <a:pt x="106" y="135"/>
                    </a:lnTo>
                    <a:lnTo>
                      <a:pt x="105" y="135"/>
                    </a:lnTo>
                    <a:lnTo>
                      <a:pt x="105" y="136"/>
                    </a:lnTo>
                    <a:lnTo>
                      <a:pt x="104" y="136"/>
                    </a:lnTo>
                    <a:lnTo>
                      <a:pt x="104" y="135"/>
                    </a:lnTo>
                    <a:lnTo>
                      <a:pt x="103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9" y="135"/>
                    </a:lnTo>
                    <a:lnTo>
                      <a:pt x="98" y="135"/>
                    </a:lnTo>
                    <a:lnTo>
                      <a:pt x="97" y="135"/>
                    </a:lnTo>
                    <a:lnTo>
                      <a:pt x="96" y="135"/>
                    </a:lnTo>
                    <a:lnTo>
                      <a:pt x="95" y="134"/>
                    </a:lnTo>
                    <a:lnTo>
                      <a:pt x="95" y="135"/>
                    </a:lnTo>
                    <a:lnTo>
                      <a:pt x="94" y="135"/>
                    </a:lnTo>
                    <a:lnTo>
                      <a:pt x="94" y="136"/>
                    </a:lnTo>
                    <a:lnTo>
                      <a:pt x="92" y="136"/>
                    </a:lnTo>
                    <a:lnTo>
                      <a:pt x="92" y="135"/>
                    </a:lnTo>
                    <a:lnTo>
                      <a:pt x="91" y="135"/>
                    </a:lnTo>
                    <a:lnTo>
                      <a:pt x="90" y="134"/>
                    </a:lnTo>
                    <a:lnTo>
                      <a:pt x="90" y="135"/>
                    </a:lnTo>
                    <a:lnTo>
                      <a:pt x="90" y="134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8" y="132"/>
                    </a:lnTo>
                    <a:lnTo>
                      <a:pt x="87" y="132"/>
                    </a:lnTo>
                    <a:lnTo>
                      <a:pt x="87" y="131"/>
                    </a:lnTo>
                    <a:lnTo>
                      <a:pt x="87" y="130"/>
                    </a:lnTo>
                    <a:lnTo>
                      <a:pt x="86" y="129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2" y="129"/>
                    </a:lnTo>
                    <a:lnTo>
                      <a:pt x="81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7" y="128"/>
                    </a:lnTo>
                    <a:lnTo>
                      <a:pt x="77" y="129"/>
                    </a:lnTo>
                    <a:lnTo>
                      <a:pt x="77" y="130"/>
                    </a:lnTo>
                    <a:lnTo>
                      <a:pt x="77" y="131"/>
                    </a:lnTo>
                    <a:lnTo>
                      <a:pt x="75" y="132"/>
                    </a:lnTo>
                    <a:lnTo>
                      <a:pt x="74" y="132"/>
                    </a:lnTo>
                    <a:lnTo>
                      <a:pt x="74" y="134"/>
                    </a:lnTo>
                    <a:lnTo>
                      <a:pt x="73" y="135"/>
                    </a:lnTo>
                    <a:lnTo>
                      <a:pt x="72" y="136"/>
                    </a:lnTo>
                    <a:lnTo>
                      <a:pt x="70" y="137"/>
                    </a:lnTo>
                    <a:lnTo>
                      <a:pt x="70" y="138"/>
                    </a:lnTo>
                    <a:lnTo>
                      <a:pt x="71" y="139"/>
                    </a:lnTo>
                    <a:lnTo>
                      <a:pt x="71" y="140"/>
                    </a:lnTo>
                    <a:lnTo>
                      <a:pt x="70" y="140"/>
                    </a:lnTo>
                    <a:lnTo>
                      <a:pt x="70" y="142"/>
                    </a:lnTo>
                    <a:lnTo>
                      <a:pt x="70" y="143"/>
                    </a:lnTo>
                    <a:lnTo>
                      <a:pt x="69" y="143"/>
                    </a:lnTo>
                    <a:lnTo>
                      <a:pt x="68" y="143"/>
                    </a:lnTo>
                    <a:lnTo>
                      <a:pt x="66" y="143"/>
                    </a:lnTo>
                    <a:lnTo>
                      <a:pt x="66" y="144"/>
                    </a:lnTo>
                    <a:lnTo>
                      <a:pt x="65" y="145"/>
                    </a:lnTo>
                    <a:lnTo>
                      <a:pt x="65" y="146"/>
                    </a:lnTo>
                    <a:lnTo>
                      <a:pt x="66" y="146"/>
                    </a:lnTo>
                    <a:lnTo>
                      <a:pt x="66" y="147"/>
                    </a:lnTo>
                    <a:lnTo>
                      <a:pt x="65" y="148"/>
                    </a:lnTo>
                    <a:lnTo>
                      <a:pt x="66" y="148"/>
                    </a:lnTo>
                    <a:lnTo>
                      <a:pt x="66" y="150"/>
                    </a:lnTo>
                    <a:lnTo>
                      <a:pt x="66" y="151"/>
                    </a:lnTo>
                    <a:lnTo>
                      <a:pt x="65" y="152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4" y="154"/>
                    </a:lnTo>
                    <a:lnTo>
                      <a:pt x="64" y="155"/>
                    </a:lnTo>
                    <a:lnTo>
                      <a:pt x="64" y="156"/>
                    </a:lnTo>
                    <a:lnTo>
                      <a:pt x="63" y="156"/>
                    </a:lnTo>
                    <a:lnTo>
                      <a:pt x="62" y="156"/>
                    </a:lnTo>
                    <a:lnTo>
                      <a:pt x="62" y="157"/>
                    </a:lnTo>
                    <a:lnTo>
                      <a:pt x="61" y="157"/>
                    </a:lnTo>
                    <a:lnTo>
                      <a:pt x="61" y="159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58" y="160"/>
                    </a:lnTo>
                    <a:lnTo>
                      <a:pt x="60" y="160"/>
                    </a:lnTo>
                    <a:lnTo>
                      <a:pt x="60" y="160"/>
                    </a:lnTo>
                    <a:lnTo>
                      <a:pt x="58" y="160"/>
                    </a:lnTo>
                    <a:lnTo>
                      <a:pt x="57" y="160"/>
                    </a:lnTo>
                    <a:lnTo>
                      <a:pt x="56" y="161"/>
                    </a:lnTo>
                    <a:lnTo>
                      <a:pt x="55" y="162"/>
                    </a:lnTo>
                    <a:lnTo>
                      <a:pt x="54" y="163"/>
                    </a:lnTo>
                    <a:lnTo>
                      <a:pt x="54" y="164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5" y="167"/>
                    </a:lnTo>
                    <a:lnTo>
                      <a:pt x="56" y="168"/>
                    </a:lnTo>
                    <a:lnTo>
                      <a:pt x="57" y="169"/>
                    </a:lnTo>
                    <a:lnTo>
                      <a:pt x="57" y="170"/>
                    </a:lnTo>
                    <a:lnTo>
                      <a:pt x="57" y="171"/>
                    </a:lnTo>
                    <a:lnTo>
                      <a:pt x="56" y="171"/>
                    </a:lnTo>
                    <a:lnTo>
                      <a:pt x="56" y="170"/>
                    </a:lnTo>
                    <a:lnTo>
                      <a:pt x="55" y="170"/>
                    </a:lnTo>
                    <a:lnTo>
                      <a:pt x="54" y="170"/>
                    </a:lnTo>
                    <a:lnTo>
                      <a:pt x="53" y="169"/>
                    </a:lnTo>
                    <a:lnTo>
                      <a:pt x="52" y="169"/>
                    </a:lnTo>
                    <a:lnTo>
                      <a:pt x="51" y="168"/>
                    </a:lnTo>
                    <a:lnTo>
                      <a:pt x="49" y="168"/>
                    </a:lnTo>
                    <a:lnTo>
                      <a:pt x="49" y="169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6" y="169"/>
                    </a:lnTo>
                    <a:lnTo>
                      <a:pt x="45" y="170"/>
                    </a:lnTo>
                    <a:lnTo>
                      <a:pt x="44" y="170"/>
                    </a:lnTo>
                    <a:lnTo>
                      <a:pt x="44" y="171"/>
                    </a:lnTo>
                    <a:lnTo>
                      <a:pt x="44" y="172"/>
                    </a:lnTo>
                    <a:lnTo>
                      <a:pt x="43" y="172"/>
                    </a:lnTo>
                    <a:lnTo>
                      <a:pt x="42" y="172"/>
                    </a:lnTo>
                    <a:lnTo>
                      <a:pt x="40" y="171"/>
                    </a:lnTo>
                    <a:lnTo>
                      <a:pt x="39" y="171"/>
                    </a:lnTo>
                    <a:lnTo>
                      <a:pt x="38" y="170"/>
                    </a:lnTo>
                    <a:lnTo>
                      <a:pt x="37" y="171"/>
                    </a:lnTo>
                    <a:lnTo>
                      <a:pt x="36" y="171"/>
                    </a:lnTo>
                    <a:lnTo>
                      <a:pt x="35" y="171"/>
                    </a:lnTo>
                    <a:lnTo>
                      <a:pt x="35" y="172"/>
                    </a:lnTo>
                    <a:lnTo>
                      <a:pt x="34" y="172"/>
                    </a:lnTo>
                    <a:lnTo>
                      <a:pt x="32" y="173"/>
                    </a:lnTo>
                    <a:lnTo>
                      <a:pt x="32" y="174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4" y="178"/>
                    </a:lnTo>
                    <a:lnTo>
                      <a:pt x="34" y="179"/>
                    </a:lnTo>
                    <a:lnTo>
                      <a:pt x="34" y="180"/>
                    </a:lnTo>
                    <a:lnTo>
                      <a:pt x="32" y="181"/>
                    </a:lnTo>
                    <a:lnTo>
                      <a:pt x="31" y="182"/>
                    </a:lnTo>
                    <a:lnTo>
                      <a:pt x="30" y="184"/>
                    </a:lnTo>
                    <a:lnTo>
                      <a:pt x="29" y="184"/>
                    </a:lnTo>
                    <a:lnTo>
                      <a:pt x="28" y="185"/>
                    </a:lnTo>
                    <a:lnTo>
                      <a:pt x="27" y="186"/>
                    </a:lnTo>
                    <a:lnTo>
                      <a:pt x="27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3" y="187"/>
                    </a:lnTo>
                    <a:lnTo>
                      <a:pt x="22" y="188"/>
                    </a:lnTo>
                    <a:lnTo>
                      <a:pt x="21" y="188"/>
                    </a:lnTo>
                    <a:lnTo>
                      <a:pt x="20" y="188"/>
                    </a:lnTo>
                    <a:lnTo>
                      <a:pt x="18" y="188"/>
                    </a:lnTo>
                    <a:lnTo>
                      <a:pt x="17" y="187"/>
                    </a:lnTo>
                    <a:lnTo>
                      <a:pt x="15" y="187"/>
                    </a:lnTo>
                    <a:lnTo>
                      <a:pt x="14" y="187"/>
                    </a:lnTo>
                    <a:lnTo>
                      <a:pt x="13" y="187"/>
                    </a:lnTo>
                    <a:lnTo>
                      <a:pt x="12" y="187"/>
                    </a:lnTo>
                    <a:lnTo>
                      <a:pt x="11" y="185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1" y="182"/>
                    </a:lnTo>
                    <a:lnTo>
                      <a:pt x="11" y="181"/>
                    </a:lnTo>
                    <a:lnTo>
                      <a:pt x="12" y="180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4" y="179"/>
                    </a:lnTo>
                    <a:lnTo>
                      <a:pt x="15" y="179"/>
                    </a:lnTo>
                    <a:lnTo>
                      <a:pt x="17" y="178"/>
                    </a:lnTo>
                    <a:lnTo>
                      <a:pt x="18" y="177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22" y="174"/>
                    </a:lnTo>
                    <a:lnTo>
                      <a:pt x="23" y="174"/>
                    </a:lnTo>
                    <a:lnTo>
                      <a:pt x="23" y="176"/>
                    </a:lnTo>
                    <a:lnTo>
                      <a:pt x="25" y="176"/>
                    </a:lnTo>
                    <a:lnTo>
                      <a:pt x="26" y="176"/>
                    </a:lnTo>
                    <a:lnTo>
                      <a:pt x="27" y="174"/>
                    </a:lnTo>
                    <a:lnTo>
                      <a:pt x="27" y="174"/>
                    </a:lnTo>
                    <a:lnTo>
                      <a:pt x="28" y="174"/>
                    </a:lnTo>
                    <a:lnTo>
                      <a:pt x="28" y="173"/>
                    </a:lnTo>
                    <a:lnTo>
                      <a:pt x="28" y="172"/>
                    </a:lnTo>
                    <a:lnTo>
                      <a:pt x="28" y="171"/>
                    </a:lnTo>
                    <a:lnTo>
                      <a:pt x="28" y="170"/>
                    </a:lnTo>
                    <a:lnTo>
                      <a:pt x="28" y="169"/>
                    </a:lnTo>
                    <a:lnTo>
                      <a:pt x="29" y="167"/>
                    </a:lnTo>
                    <a:lnTo>
                      <a:pt x="30" y="167"/>
                    </a:lnTo>
                    <a:lnTo>
                      <a:pt x="30" y="165"/>
                    </a:lnTo>
                    <a:lnTo>
                      <a:pt x="31" y="165"/>
                    </a:lnTo>
                    <a:lnTo>
                      <a:pt x="31" y="164"/>
                    </a:lnTo>
                    <a:lnTo>
                      <a:pt x="31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2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4" y="156"/>
                    </a:lnTo>
                    <a:lnTo>
                      <a:pt x="35" y="155"/>
                    </a:lnTo>
                    <a:lnTo>
                      <a:pt x="36" y="154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7" y="151"/>
                    </a:lnTo>
                    <a:lnTo>
                      <a:pt x="38" y="151"/>
                    </a:lnTo>
                    <a:lnTo>
                      <a:pt x="39" y="151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39" y="148"/>
                    </a:lnTo>
                    <a:lnTo>
                      <a:pt x="40" y="148"/>
                    </a:lnTo>
                    <a:lnTo>
                      <a:pt x="42" y="147"/>
                    </a:lnTo>
                    <a:lnTo>
                      <a:pt x="42" y="146"/>
                    </a:lnTo>
                    <a:lnTo>
                      <a:pt x="43" y="146"/>
                    </a:lnTo>
                    <a:lnTo>
                      <a:pt x="43" y="145"/>
                    </a:lnTo>
                    <a:lnTo>
                      <a:pt x="44" y="145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7" y="145"/>
                    </a:lnTo>
                    <a:lnTo>
                      <a:pt x="48" y="145"/>
                    </a:lnTo>
                    <a:lnTo>
                      <a:pt x="48" y="144"/>
                    </a:lnTo>
                    <a:lnTo>
                      <a:pt x="48" y="143"/>
                    </a:lnTo>
                    <a:lnTo>
                      <a:pt x="48" y="142"/>
                    </a:lnTo>
                    <a:lnTo>
                      <a:pt x="49" y="140"/>
                    </a:lnTo>
                    <a:lnTo>
                      <a:pt x="49" y="139"/>
                    </a:lnTo>
                    <a:lnTo>
                      <a:pt x="51" y="139"/>
                    </a:lnTo>
                    <a:lnTo>
                      <a:pt x="51" y="138"/>
                    </a:lnTo>
                    <a:lnTo>
                      <a:pt x="51" y="137"/>
                    </a:lnTo>
                    <a:lnTo>
                      <a:pt x="51" y="136"/>
                    </a:lnTo>
                    <a:lnTo>
                      <a:pt x="51" y="135"/>
                    </a:lnTo>
                    <a:lnTo>
                      <a:pt x="51" y="134"/>
                    </a:lnTo>
                    <a:lnTo>
                      <a:pt x="51" y="132"/>
                    </a:lnTo>
                    <a:lnTo>
                      <a:pt x="51" y="131"/>
                    </a:lnTo>
                    <a:lnTo>
                      <a:pt x="51" y="130"/>
                    </a:lnTo>
                    <a:lnTo>
                      <a:pt x="51" y="129"/>
                    </a:lnTo>
                    <a:lnTo>
                      <a:pt x="51" y="127"/>
                    </a:lnTo>
                    <a:lnTo>
                      <a:pt x="51" y="126"/>
                    </a:lnTo>
                    <a:lnTo>
                      <a:pt x="51" y="125"/>
                    </a:lnTo>
                    <a:lnTo>
                      <a:pt x="51" y="123"/>
                    </a:lnTo>
                    <a:lnTo>
                      <a:pt x="51" y="122"/>
                    </a:lnTo>
                    <a:lnTo>
                      <a:pt x="51" y="121"/>
                    </a:lnTo>
                    <a:lnTo>
                      <a:pt x="49" y="120"/>
                    </a:lnTo>
                    <a:lnTo>
                      <a:pt x="51" y="120"/>
                    </a:lnTo>
                    <a:lnTo>
                      <a:pt x="51" y="119"/>
                    </a:lnTo>
                    <a:lnTo>
                      <a:pt x="52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3" y="113"/>
                    </a:lnTo>
                    <a:lnTo>
                      <a:pt x="53" y="111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5" y="109"/>
                    </a:lnTo>
                    <a:lnTo>
                      <a:pt x="56" y="108"/>
                    </a:lnTo>
                    <a:lnTo>
                      <a:pt x="57" y="106"/>
                    </a:lnTo>
                    <a:lnTo>
                      <a:pt x="58" y="105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4" y="104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6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66" y="97"/>
                    </a:lnTo>
                    <a:lnTo>
                      <a:pt x="66" y="96"/>
                    </a:lnTo>
                    <a:lnTo>
                      <a:pt x="66" y="95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69" y="93"/>
                    </a:lnTo>
                    <a:lnTo>
                      <a:pt x="69" y="92"/>
                    </a:lnTo>
                    <a:lnTo>
                      <a:pt x="69" y="91"/>
                    </a:lnTo>
                    <a:lnTo>
                      <a:pt x="69" y="89"/>
                    </a:lnTo>
                    <a:lnTo>
                      <a:pt x="69" y="88"/>
                    </a:lnTo>
                    <a:lnTo>
                      <a:pt x="68" y="87"/>
                    </a:lnTo>
                    <a:lnTo>
                      <a:pt x="68" y="86"/>
                    </a:lnTo>
                    <a:lnTo>
                      <a:pt x="66" y="85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5" y="80"/>
                    </a:lnTo>
                    <a:lnTo>
                      <a:pt x="68" y="80"/>
                    </a:lnTo>
                    <a:lnTo>
                      <a:pt x="69" y="80"/>
                    </a:lnTo>
                    <a:lnTo>
                      <a:pt x="70" y="80"/>
                    </a:lnTo>
                    <a:lnTo>
                      <a:pt x="71" y="79"/>
                    </a:lnTo>
                    <a:lnTo>
                      <a:pt x="71" y="78"/>
                    </a:lnTo>
                    <a:lnTo>
                      <a:pt x="71" y="78"/>
                    </a:lnTo>
                    <a:lnTo>
                      <a:pt x="71" y="76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0" y="71"/>
                    </a:lnTo>
                    <a:lnTo>
                      <a:pt x="69" y="71"/>
                    </a:lnTo>
                    <a:lnTo>
                      <a:pt x="68" y="70"/>
                    </a:lnTo>
                    <a:lnTo>
                      <a:pt x="66" y="70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4" y="70"/>
                    </a:lnTo>
                    <a:lnTo>
                      <a:pt x="63" y="70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1" y="68"/>
                    </a:lnTo>
                    <a:lnTo>
                      <a:pt x="61" y="67"/>
                    </a:lnTo>
                    <a:lnTo>
                      <a:pt x="60" y="66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8" y="63"/>
                    </a:lnTo>
                    <a:lnTo>
                      <a:pt x="60" y="62"/>
                    </a:lnTo>
                    <a:lnTo>
                      <a:pt x="60" y="60"/>
                    </a:lnTo>
                    <a:lnTo>
                      <a:pt x="61" y="60"/>
                    </a:lnTo>
                    <a:lnTo>
                      <a:pt x="63" y="59"/>
                    </a:lnTo>
                    <a:lnTo>
                      <a:pt x="64" y="59"/>
                    </a:lnTo>
                    <a:lnTo>
                      <a:pt x="65" y="59"/>
                    </a:lnTo>
                    <a:lnTo>
                      <a:pt x="66" y="58"/>
                    </a:lnTo>
                    <a:lnTo>
                      <a:pt x="66" y="57"/>
                    </a:lnTo>
                    <a:lnTo>
                      <a:pt x="65" y="57"/>
                    </a:lnTo>
                    <a:lnTo>
                      <a:pt x="65" y="55"/>
                    </a:lnTo>
                    <a:lnTo>
                      <a:pt x="65" y="54"/>
                    </a:lnTo>
                    <a:lnTo>
                      <a:pt x="68" y="53"/>
                    </a:lnTo>
                    <a:lnTo>
                      <a:pt x="69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8" y="47"/>
                    </a:lnTo>
                    <a:lnTo>
                      <a:pt x="68" y="46"/>
                    </a:lnTo>
                    <a:lnTo>
                      <a:pt x="68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0" y="37"/>
                    </a:lnTo>
                    <a:lnTo>
                      <a:pt x="69" y="37"/>
                    </a:lnTo>
                    <a:lnTo>
                      <a:pt x="69" y="36"/>
                    </a:lnTo>
                    <a:lnTo>
                      <a:pt x="68" y="36"/>
                    </a:lnTo>
                    <a:lnTo>
                      <a:pt x="66" y="36"/>
                    </a:lnTo>
                    <a:lnTo>
                      <a:pt x="65" y="36"/>
                    </a:lnTo>
                    <a:lnTo>
                      <a:pt x="64" y="36"/>
                    </a:lnTo>
                    <a:lnTo>
                      <a:pt x="63" y="36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0" y="34"/>
                    </a:lnTo>
                    <a:lnTo>
                      <a:pt x="58" y="33"/>
                    </a:lnTo>
                    <a:lnTo>
                      <a:pt x="58" y="26"/>
                    </a:lnTo>
                    <a:lnTo>
                      <a:pt x="57" y="25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4" y="25"/>
                    </a:lnTo>
                    <a:lnTo>
                      <a:pt x="53" y="25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49" y="22"/>
                    </a:lnTo>
                    <a:lnTo>
                      <a:pt x="49" y="21"/>
                    </a:lnTo>
                    <a:lnTo>
                      <a:pt x="48" y="20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4" y="13"/>
                    </a:lnTo>
                    <a:lnTo>
                      <a:pt x="44" y="12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81" y="1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9" y="3"/>
                    </a:lnTo>
                    <a:lnTo>
                      <a:pt x="102" y="3"/>
                    </a:lnTo>
                    <a:lnTo>
                      <a:pt x="109" y="3"/>
                    </a:lnTo>
                    <a:lnTo>
                      <a:pt x="111" y="3"/>
                    </a:lnTo>
                    <a:lnTo>
                      <a:pt x="114" y="4"/>
                    </a:lnTo>
                    <a:lnTo>
                      <a:pt x="115" y="4"/>
                    </a:lnTo>
                    <a:lnTo>
                      <a:pt x="118" y="4"/>
                    </a:lnTo>
                    <a:lnTo>
                      <a:pt x="125" y="5"/>
                    </a:lnTo>
                    <a:lnTo>
                      <a:pt x="135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6" y="7"/>
                    </a:lnTo>
                    <a:lnTo>
                      <a:pt x="147" y="8"/>
                    </a:lnTo>
                    <a:lnTo>
                      <a:pt x="148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3" name="Freeform 112"/>
              <p:cNvSpPr>
                <a:spLocks/>
              </p:cNvSpPr>
              <p:nvPr/>
            </p:nvSpPr>
            <p:spPr bwMode="auto">
              <a:xfrm>
                <a:off x="2930525" y="2579688"/>
                <a:ext cx="219075" cy="342900"/>
              </a:xfrm>
              <a:custGeom>
                <a:avLst/>
                <a:gdLst>
                  <a:gd name="T0" fmla="*/ 119 w 138"/>
                  <a:gd name="T1" fmla="*/ 6 h 216"/>
                  <a:gd name="T2" fmla="*/ 129 w 138"/>
                  <a:gd name="T3" fmla="*/ 37 h 216"/>
                  <a:gd name="T4" fmla="*/ 137 w 138"/>
                  <a:gd name="T5" fmla="*/ 60 h 216"/>
                  <a:gd name="T6" fmla="*/ 138 w 138"/>
                  <a:gd name="T7" fmla="*/ 145 h 216"/>
                  <a:gd name="T8" fmla="*/ 132 w 138"/>
                  <a:gd name="T9" fmla="*/ 148 h 216"/>
                  <a:gd name="T10" fmla="*/ 127 w 138"/>
                  <a:gd name="T11" fmla="*/ 146 h 216"/>
                  <a:gd name="T12" fmla="*/ 122 w 138"/>
                  <a:gd name="T13" fmla="*/ 145 h 216"/>
                  <a:gd name="T14" fmla="*/ 117 w 138"/>
                  <a:gd name="T15" fmla="*/ 148 h 216"/>
                  <a:gd name="T16" fmla="*/ 109 w 138"/>
                  <a:gd name="T17" fmla="*/ 146 h 216"/>
                  <a:gd name="T18" fmla="*/ 103 w 138"/>
                  <a:gd name="T19" fmla="*/ 149 h 216"/>
                  <a:gd name="T20" fmla="*/ 98 w 138"/>
                  <a:gd name="T21" fmla="*/ 150 h 216"/>
                  <a:gd name="T22" fmla="*/ 93 w 138"/>
                  <a:gd name="T23" fmla="*/ 153 h 216"/>
                  <a:gd name="T24" fmla="*/ 88 w 138"/>
                  <a:gd name="T25" fmla="*/ 156 h 216"/>
                  <a:gd name="T26" fmla="*/ 84 w 138"/>
                  <a:gd name="T27" fmla="*/ 160 h 216"/>
                  <a:gd name="T28" fmla="*/ 79 w 138"/>
                  <a:gd name="T29" fmla="*/ 161 h 216"/>
                  <a:gd name="T30" fmla="*/ 75 w 138"/>
                  <a:gd name="T31" fmla="*/ 166 h 216"/>
                  <a:gd name="T32" fmla="*/ 64 w 138"/>
                  <a:gd name="T33" fmla="*/ 175 h 216"/>
                  <a:gd name="T34" fmla="*/ 44 w 138"/>
                  <a:gd name="T35" fmla="*/ 196 h 216"/>
                  <a:gd name="T36" fmla="*/ 24 w 138"/>
                  <a:gd name="T37" fmla="*/ 213 h 216"/>
                  <a:gd name="T38" fmla="*/ 18 w 138"/>
                  <a:gd name="T39" fmla="*/ 206 h 216"/>
                  <a:gd name="T40" fmla="*/ 9 w 138"/>
                  <a:gd name="T41" fmla="*/ 204 h 216"/>
                  <a:gd name="T42" fmla="*/ 6 w 138"/>
                  <a:gd name="T43" fmla="*/ 132 h 216"/>
                  <a:gd name="T44" fmla="*/ 9 w 138"/>
                  <a:gd name="T45" fmla="*/ 121 h 216"/>
                  <a:gd name="T46" fmla="*/ 7 w 138"/>
                  <a:gd name="T47" fmla="*/ 118 h 216"/>
                  <a:gd name="T48" fmla="*/ 1 w 138"/>
                  <a:gd name="T49" fmla="*/ 116 h 216"/>
                  <a:gd name="T50" fmla="*/ 1 w 138"/>
                  <a:gd name="T51" fmla="*/ 110 h 216"/>
                  <a:gd name="T52" fmla="*/ 3 w 138"/>
                  <a:gd name="T53" fmla="*/ 103 h 216"/>
                  <a:gd name="T54" fmla="*/ 4 w 138"/>
                  <a:gd name="T55" fmla="*/ 97 h 216"/>
                  <a:gd name="T56" fmla="*/ 2 w 138"/>
                  <a:gd name="T57" fmla="*/ 93 h 216"/>
                  <a:gd name="T58" fmla="*/ 1 w 138"/>
                  <a:gd name="T59" fmla="*/ 88 h 216"/>
                  <a:gd name="T60" fmla="*/ 1 w 138"/>
                  <a:gd name="T61" fmla="*/ 80 h 216"/>
                  <a:gd name="T62" fmla="*/ 1 w 138"/>
                  <a:gd name="T63" fmla="*/ 76 h 216"/>
                  <a:gd name="T64" fmla="*/ 3 w 138"/>
                  <a:gd name="T65" fmla="*/ 72 h 216"/>
                  <a:gd name="T66" fmla="*/ 0 w 138"/>
                  <a:gd name="T67" fmla="*/ 64 h 216"/>
                  <a:gd name="T68" fmla="*/ 7 w 138"/>
                  <a:gd name="T69" fmla="*/ 64 h 216"/>
                  <a:gd name="T70" fmla="*/ 12 w 138"/>
                  <a:gd name="T71" fmla="*/ 71 h 216"/>
                  <a:gd name="T72" fmla="*/ 14 w 138"/>
                  <a:gd name="T73" fmla="*/ 71 h 216"/>
                  <a:gd name="T74" fmla="*/ 17 w 138"/>
                  <a:gd name="T75" fmla="*/ 69 h 216"/>
                  <a:gd name="T76" fmla="*/ 11 w 138"/>
                  <a:gd name="T77" fmla="*/ 63 h 216"/>
                  <a:gd name="T78" fmla="*/ 2 w 138"/>
                  <a:gd name="T79" fmla="*/ 56 h 216"/>
                  <a:gd name="T80" fmla="*/ 0 w 138"/>
                  <a:gd name="T81" fmla="*/ 50 h 216"/>
                  <a:gd name="T82" fmla="*/ 6 w 138"/>
                  <a:gd name="T83" fmla="*/ 43 h 216"/>
                  <a:gd name="T84" fmla="*/ 10 w 138"/>
                  <a:gd name="T85" fmla="*/ 39 h 216"/>
                  <a:gd name="T86" fmla="*/ 11 w 138"/>
                  <a:gd name="T87" fmla="*/ 31 h 216"/>
                  <a:gd name="T88" fmla="*/ 16 w 138"/>
                  <a:gd name="T89" fmla="*/ 26 h 216"/>
                  <a:gd name="T90" fmla="*/ 20 w 138"/>
                  <a:gd name="T91" fmla="*/ 17 h 216"/>
                  <a:gd name="T92" fmla="*/ 26 w 138"/>
                  <a:gd name="T93" fmla="*/ 11 h 216"/>
                  <a:gd name="T94" fmla="*/ 33 w 138"/>
                  <a:gd name="T95" fmla="*/ 14 h 216"/>
                  <a:gd name="T96" fmla="*/ 38 w 138"/>
                  <a:gd name="T97" fmla="*/ 18 h 216"/>
                  <a:gd name="T98" fmla="*/ 45 w 138"/>
                  <a:gd name="T99" fmla="*/ 18 h 216"/>
                  <a:gd name="T100" fmla="*/ 53 w 138"/>
                  <a:gd name="T101" fmla="*/ 18 h 216"/>
                  <a:gd name="T102" fmla="*/ 59 w 138"/>
                  <a:gd name="T103" fmla="*/ 17 h 216"/>
                  <a:gd name="T104" fmla="*/ 67 w 138"/>
                  <a:gd name="T105" fmla="*/ 13 h 216"/>
                  <a:gd name="T106" fmla="*/ 77 w 138"/>
                  <a:gd name="T107" fmla="*/ 14 h 216"/>
                  <a:gd name="T108" fmla="*/ 87 w 138"/>
                  <a:gd name="T109" fmla="*/ 11 h 216"/>
                  <a:gd name="T110" fmla="*/ 94 w 138"/>
                  <a:gd name="T111" fmla="*/ 6 h 216"/>
                  <a:gd name="T112" fmla="*/ 102 w 138"/>
                  <a:gd name="T113" fmla="*/ 4 h 216"/>
                  <a:gd name="T114" fmla="*/ 108 w 138"/>
                  <a:gd name="T115" fmla="*/ 1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" h="216">
                    <a:moveTo>
                      <a:pt x="110" y="1"/>
                    </a:moveTo>
                    <a:lnTo>
                      <a:pt x="111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9" y="6"/>
                    </a:lnTo>
                    <a:lnTo>
                      <a:pt x="121" y="15"/>
                    </a:lnTo>
                    <a:lnTo>
                      <a:pt x="123" y="18"/>
                    </a:lnTo>
                    <a:lnTo>
                      <a:pt x="123" y="19"/>
                    </a:lnTo>
                    <a:lnTo>
                      <a:pt x="124" y="22"/>
                    </a:lnTo>
                    <a:lnTo>
                      <a:pt x="124" y="25"/>
                    </a:lnTo>
                    <a:lnTo>
                      <a:pt x="126" y="28"/>
                    </a:lnTo>
                    <a:lnTo>
                      <a:pt x="127" y="33"/>
                    </a:lnTo>
                    <a:lnTo>
                      <a:pt x="128" y="35"/>
                    </a:lnTo>
                    <a:lnTo>
                      <a:pt x="129" y="37"/>
                    </a:lnTo>
                    <a:lnTo>
                      <a:pt x="131" y="44"/>
                    </a:lnTo>
                    <a:lnTo>
                      <a:pt x="131" y="45"/>
                    </a:lnTo>
                    <a:lnTo>
                      <a:pt x="132" y="47"/>
                    </a:lnTo>
                    <a:lnTo>
                      <a:pt x="134" y="52"/>
                    </a:lnTo>
                    <a:lnTo>
                      <a:pt x="135" y="54"/>
                    </a:lnTo>
                    <a:lnTo>
                      <a:pt x="135" y="56"/>
                    </a:lnTo>
                    <a:lnTo>
                      <a:pt x="136" y="56"/>
                    </a:lnTo>
                    <a:lnTo>
                      <a:pt x="137" y="59"/>
                    </a:lnTo>
                    <a:lnTo>
                      <a:pt x="137" y="60"/>
                    </a:lnTo>
                    <a:lnTo>
                      <a:pt x="137" y="95"/>
                    </a:lnTo>
                    <a:lnTo>
                      <a:pt x="137" y="96"/>
                    </a:lnTo>
                    <a:lnTo>
                      <a:pt x="137" y="102"/>
                    </a:lnTo>
                    <a:lnTo>
                      <a:pt x="137" y="106"/>
                    </a:lnTo>
                    <a:lnTo>
                      <a:pt x="137" y="127"/>
                    </a:lnTo>
                    <a:lnTo>
                      <a:pt x="137" y="133"/>
                    </a:lnTo>
                    <a:lnTo>
                      <a:pt x="137" y="144"/>
                    </a:lnTo>
                    <a:lnTo>
                      <a:pt x="138" y="144"/>
                    </a:lnTo>
                    <a:lnTo>
                      <a:pt x="138" y="145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38" y="148"/>
                    </a:lnTo>
                    <a:lnTo>
                      <a:pt x="137" y="148"/>
                    </a:lnTo>
                    <a:lnTo>
                      <a:pt x="137" y="149"/>
                    </a:lnTo>
                    <a:lnTo>
                      <a:pt x="136" y="148"/>
                    </a:lnTo>
                    <a:lnTo>
                      <a:pt x="135" y="148"/>
                    </a:lnTo>
                    <a:lnTo>
                      <a:pt x="134" y="148"/>
                    </a:lnTo>
                    <a:lnTo>
                      <a:pt x="132" y="148"/>
                    </a:lnTo>
                    <a:lnTo>
                      <a:pt x="132" y="149"/>
                    </a:lnTo>
                    <a:lnTo>
                      <a:pt x="131" y="149"/>
                    </a:lnTo>
                    <a:lnTo>
                      <a:pt x="131" y="148"/>
                    </a:lnTo>
                    <a:lnTo>
                      <a:pt x="130" y="148"/>
                    </a:lnTo>
                    <a:lnTo>
                      <a:pt x="129" y="148"/>
                    </a:lnTo>
                    <a:lnTo>
                      <a:pt x="129" y="147"/>
                    </a:lnTo>
                    <a:lnTo>
                      <a:pt x="128" y="147"/>
                    </a:lnTo>
                    <a:lnTo>
                      <a:pt x="128" y="146"/>
                    </a:lnTo>
                    <a:lnTo>
                      <a:pt x="127" y="146"/>
                    </a:lnTo>
                    <a:lnTo>
                      <a:pt x="127" y="145"/>
                    </a:lnTo>
                    <a:lnTo>
                      <a:pt x="126" y="145"/>
                    </a:lnTo>
                    <a:lnTo>
                      <a:pt x="126" y="144"/>
                    </a:lnTo>
                    <a:lnTo>
                      <a:pt x="124" y="144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2" y="143"/>
                    </a:lnTo>
                    <a:lnTo>
                      <a:pt x="122" y="144"/>
                    </a:lnTo>
                    <a:lnTo>
                      <a:pt x="122" y="145"/>
                    </a:lnTo>
                    <a:lnTo>
                      <a:pt x="121" y="145"/>
                    </a:lnTo>
                    <a:lnTo>
                      <a:pt x="120" y="146"/>
                    </a:lnTo>
                    <a:lnTo>
                      <a:pt x="119" y="146"/>
                    </a:lnTo>
                    <a:lnTo>
                      <a:pt x="119" y="145"/>
                    </a:lnTo>
                    <a:lnTo>
                      <a:pt x="119" y="144"/>
                    </a:lnTo>
                    <a:lnTo>
                      <a:pt x="118" y="145"/>
                    </a:lnTo>
                    <a:lnTo>
                      <a:pt x="117" y="146"/>
                    </a:lnTo>
                    <a:lnTo>
                      <a:pt x="117" y="147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4" y="148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1" y="148"/>
                    </a:lnTo>
                    <a:lnTo>
                      <a:pt x="110" y="147"/>
                    </a:lnTo>
                    <a:lnTo>
                      <a:pt x="111" y="146"/>
                    </a:lnTo>
                    <a:lnTo>
                      <a:pt x="110" y="146"/>
                    </a:lnTo>
                    <a:lnTo>
                      <a:pt x="109" y="146"/>
                    </a:lnTo>
                    <a:lnTo>
                      <a:pt x="109" y="147"/>
                    </a:lnTo>
                    <a:lnTo>
                      <a:pt x="109" y="147"/>
                    </a:lnTo>
                    <a:lnTo>
                      <a:pt x="109" y="148"/>
                    </a:lnTo>
                    <a:lnTo>
                      <a:pt x="108" y="149"/>
                    </a:lnTo>
                    <a:lnTo>
                      <a:pt x="106" y="149"/>
                    </a:lnTo>
                    <a:lnTo>
                      <a:pt x="105" y="149"/>
                    </a:lnTo>
                    <a:lnTo>
                      <a:pt x="105" y="148"/>
                    </a:lnTo>
                    <a:lnTo>
                      <a:pt x="104" y="148"/>
                    </a:lnTo>
                    <a:lnTo>
                      <a:pt x="103" y="149"/>
                    </a:lnTo>
                    <a:lnTo>
                      <a:pt x="103" y="150"/>
                    </a:lnTo>
                    <a:lnTo>
                      <a:pt x="102" y="150"/>
                    </a:lnTo>
                    <a:lnTo>
                      <a:pt x="102" y="149"/>
                    </a:lnTo>
                    <a:lnTo>
                      <a:pt x="101" y="149"/>
                    </a:lnTo>
                    <a:lnTo>
                      <a:pt x="101" y="148"/>
                    </a:lnTo>
                    <a:lnTo>
                      <a:pt x="100" y="148"/>
                    </a:lnTo>
                    <a:lnTo>
                      <a:pt x="98" y="148"/>
                    </a:lnTo>
                    <a:lnTo>
                      <a:pt x="98" y="149"/>
                    </a:lnTo>
                    <a:lnTo>
                      <a:pt x="98" y="150"/>
                    </a:lnTo>
                    <a:lnTo>
                      <a:pt x="100" y="150"/>
                    </a:lnTo>
                    <a:lnTo>
                      <a:pt x="98" y="152"/>
                    </a:lnTo>
                    <a:lnTo>
                      <a:pt x="97" y="152"/>
                    </a:lnTo>
                    <a:lnTo>
                      <a:pt x="96" y="153"/>
                    </a:lnTo>
                    <a:lnTo>
                      <a:pt x="95" y="153"/>
                    </a:lnTo>
                    <a:lnTo>
                      <a:pt x="95" y="152"/>
                    </a:lnTo>
                    <a:lnTo>
                      <a:pt x="94" y="152"/>
                    </a:lnTo>
                    <a:lnTo>
                      <a:pt x="93" y="152"/>
                    </a:lnTo>
                    <a:lnTo>
                      <a:pt x="93" y="153"/>
                    </a:lnTo>
                    <a:lnTo>
                      <a:pt x="92" y="153"/>
                    </a:lnTo>
                    <a:lnTo>
                      <a:pt x="92" y="154"/>
                    </a:lnTo>
                    <a:lnTo>
                      <a:pt x="91" y="154"/>
                    </a:lnTo>
                    <a:lnTo>
                      <a:pt x="91" y="153"/>
                    </a:lnTo>
                    <a:lnTo>
                      <a:pt x="89" y="153"/>
                    </a:lnTo>
                    <a:lnTo>
                      <a:pt x="88" y="154"/>
                    </a:lnTo>
                    <a:lnTo>
                      <a:pt x="88" y="155"/>
                    </a:lnTo>
                    <a:lnTo>
                      <a:pt x="87" y="156"/>
                    </a:lnTo>
                    <a:lnTo>
                      <a:pt x="88" y="156"/>
                    </a:lnTo>
                    <a:lnTo>
                      <a:pt x="88" y="157"/>
                    </a:lnTo>
                    <a:lnTo>
                      <a:pt x="87" y="157"/>
                    </a:lnTo>
                    <a:lnTo>
                      <a:pt x="87" y="158"/>
                    </a:lnTo>
                    <a:lnTo>
                      <a:pt x="86" y="158"/>
                    </a:lnTo>
                    <a:lnTo>
                      <a:pt x="85" y="157"/>
                    </a:lnTo>
                    <a:lnTo>
                      <a:pt x="84" y="157"/>
                    </a:lnTo>
                    <a:lnTo>
                      <a:pt x="84" y="158"/>
                    </a:lnTo>
                    <a:lnTo>
                      <a:pt x="85" y="158"/>
                    </a:lnTo>
                    <a:lnTo>
                      <a:pt x="84" y="160"/>
                    </a:lnTo>
                    <a:lnTo>
                      <a:pt x="84" y="161"/>
                    </a:lnTo>
                    <a:lnTo>
                      <a:pt x="84" y="162"/>
                    </a:lnTo>
                    <a:lnTo>
                      <a:pt x="83" y="162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80" y="161"/>
                    </a:lnTo>
                    <a:lnTo>
                      <a:pt x="80" y="160"/>
                    </a:lnTo>
                    <a:lnTo>
                      <a:pt x="79" y="160"/>
                    </a:lnTo>
                    <a:lnTo>
                      <a:pt x="79" y="161"/>
                    </a:lnTo>
                    <a:lnTo>
                      <a:pt x="79" y="162"/>
                    </a:lnTo>
                    <a:lnTo>
                      <a:pt x="78" y="162"/>
                    </a:lnTo>
                    <a:lnTo>
                      <a:pt x="77" y="162"/>
                    </a:lnTo>
                    <a:lnTo>
                      <a:pt x="77" y="163"/>
                    </a:lnTo>
                    <a:lnTo>
                      <a:pt x="76" y="163"/>
                    </a:lnTo>
                    <a:lnTo>
                      <a:pt x="76" y="164"/>
                    </a:lnTo>
                    <a:lnTo>
                      <a:pt x="76" y="165"/>
                    </a:lnTo>
                    <a:lnTo>
                      <a:pt x="76" y="166"/>
                    </a:lnTo>
                    <a:lnTo>
                      <a:pt x="75" y="166"/>
                    </a:lnTo>
                    <a:lnTo>
                      <a:pt x="75" y="167"/>
                    </a:lnTo>
                    <a:lnTo>
                      <a:pt x="74" y="167"/>
                    </a:lnTo>
                    <a:lnTo>
                      <a:pt x="75" y="169"/>
                    </a:lnTo>
                    <a:lnTo>
                      <a:pt x="74" y="169"/>
                    </a:lnTo>
                    <a:lnTo>
                      <a:pt x="72" y="169"/>
                    </a:lnTo>
                    <a:lnTo>
                      <a:pt x="71" y="169"/>
                    </a:lnTo>
                    <a:lnTo>
                      <a:pt x="68" y="172"/>
                    </a:lnTo>
                    <a:lnTo>
                      <a:pt x="64" y="174"/>
                    </a:lnTo>
                    <a:lnTo>
                      <a:pt x="64" y="175"/>
                    </a:lnTo>
                    <a:lnTo>
                      <a:pt x="62" y="178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5" y="183"/>
                    </a:lnTo>
                    <a:lnTo>
                      <a:pt x="54" y="184"/>
                    </a:lnTo>
                    <a:lnTo>
                      <a:pt x="54" y="186"/>
                    </a:lnTo>
                    <a:lnTo>
                      <a:pt x="53" y="187"/>
                    </a:lnTo>
                    <a:lnTo>
                      <a:pt x="46" y="194"/>
                    </a:lnTo>
                    <a:lnTo>
                      <a:pt x="44" y="196"/>
                    </a:lnTo>
                    <a:lnTo>
                      <a:pt x="38" y="201"/>
                    </a:lnTo>
                    <a:lnTo>
                      <a:pt x="37" y="203"/>
                    </a:lnTo>
                    <a:lnTo>
                      <a:pt x="36" y="204"/>
                    </a:lnTo>
                    <a:lnTo>
                      <a:pt x="31" y="208"/>
                    </a:lnTo>
                    <a:lnTo>
                      <a:pt x="27" y="211"/>
                    </a:lnTo>
                    <a:lnTo>
                      <a:pt x="24" y="216"/>
                    </a:lnTo>
                    <a:lnTo>
                      <a:pt x="24" y="215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3"/>
                    </a:lnTo>
                    <a:lnTo>
                      <a:pt x="23" y="212"/>
                    </a:lnTo>
                    <a:lnTo>
                      <a:pt x="21" y="212"/>
                    </a:lnTo>
                    <a:lnTo>
                      <a:pt x="20" y="211"/>
                    </a:lnTo>
                    <a:lnTo>
                      <a:pt x="19" y="211"/>
                    </a:lnTo>
                    <a:lnTo>
                      <a:pt x="18" y="209"/>
                    </a:lnTo>
                    <a:lnTo>
                      <a:pt x="19" y="208"/>
                    </a:lnTo>
                    <a:lnTo>
                      <a:pt x="18" y="207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1" y="205"/>
                    </a:lnTo>
                    <a:lnTo>
                      <a:pt x="9" y="204"/>
                    </a:lnTo>
                    <a:lnTo>
                      <a:pt x="8" y="204"/>
                    </a:lnTo>
                    <a:lnTo>
                      <a:pt x="7" y="203"/>
                    </a:lnTo>
                    <a:lnTo>
                      <a:pt x="6" y="200"/>
                    </a:lnTo>
                    <a:lnTo>
                      <a:pt x="6" y="189"/>
                    </a:lnTo>
                    <a:lnTo>
                      <a:pt x="6" y="180"/>
                    </a:lnTo>
                    <a:lnTo>
                      <a:pt x="6" y="177"/>
                    </a:lnTo>
                    <a:lnTo>
                      <a:pt x="6" y="157"/>
                    </a:lnTo>
                    <a:lnTo>
                      <a:pt x="6" y="148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5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6" y="124"/>
                    </a:lnTo>
                    <a:lnTo>
                      <a:pt x="7" y="123"/>
                    </a:lnTo>
                    <a:lnTo>
                      <a:pt x="8" y="123"/>
                    </a:lnTo>
                    <a:lnTo>
                      <a:pt x="9" y="122"/>
                    </a:lnTo>
                    <a:lnTo>
                      <a:pt x="9" y="121"/>
                    </a:lnTo>
                    <a:lnTo>
                      <a:pt x="9" y="120"/>
                    </a:lnTo>
                    <a:lnTo>
                      <a:pt x="10" y="120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8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6" y="115"/>
                    </a:lnTo>
                    <a:lnTo>
                      <a:pt x="6" y="116"/>
                    </a:lnTo>
                    <a:lnTo>
                      <a:pt x="4" y="116"/>
                    </a:lnTo>
                    <a:lnTo>
                      <a:pt x="4" y="118"/>
                    </a:lnTo>
                    <a:lnTo>
                      <a:pt x="3" y="118"/>
                    </a:lnTo>
                    <a:lnTo>
                      <a:pt x="3" y="116"/>
                    </a:lnTo>
                    <a:lnTo>
                      <a:pt x="2" y="116"/>
                    </a:lnTo>
                    <a:lnTo>
                      <a:pt x="1" y="116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3" y="105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2" y="103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3" y="101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4" y="97"/>
                    </a:lnTo>
                    <a:lnTo>
                      <a:pt x="4" y="97"/>
                    </a:lnTo>
                    <a:lnTo>
                      <a:pt x="4" y="96"/>
                    </a:lnTo>
                    <a:lnTo>
                      <a:pt x="3" y="96"/>
                    </a:lnTo>
                    <a:lnTo>
                      <a:pt x="4" y="96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4" y="94"/>
                    </a:lnTo>
                    <a:lnTo>
                      <a:pt x="3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1"/>
                    </a:lnTo>
                    <a:lnTo>
                      <a:pt x="2" y="91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1" y="88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1" y="79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" y="78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1" y="74"/>
                    </a:lnTo>
                    <a:lnTo>
                      <a:pt x="2" y="73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1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2" y="70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4"/>
                    </a:lnTo>
                    <a:lnTo>
                      <a:pt x="14" y="76"/>
                    </a:lnTo>
                    <a:lnTo>
                      <a:pt x="15" y="73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2" y="69"/>
                    </a:lnTo>
                    <a:lnTo>
                      <a:pt x="14" y="67"/>
                    </a:lnTo>
                    <a:lnTo>
                      <a:pt x="15" y="65"/>
                    </a:lnTo>
                    <a:lnTo>
                      <a:pt x="16" y="67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7" y="70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8" y="68"/>
                    </a:lnTo>
                    <a:lnTo>
                      <a:pt x="17" y="67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2"/>
                    </a:lnTo>
                    <a:lnTo>
                      <a:pt x="10" y="61"/>
                    </a:lnTo>
                    <a:lnTo>
                      <a:pt x="6" y="63"/>
                    </a:lnTo>
                    <a:lnTo>
                      <a:pt x="7" y="62"/>
                    </a:lnTo>
                    <a:lnTo>
                      <a:pt x="6" y="60"/>
                    </a:lnTo>
                    <a:lnTo>
                      <a:pt x="2" y="57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2" y="51"/>
                    </a:lnTo>
                    <a:lnTo>
                      <a:pt x="1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2" y="44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1" y="31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8" y="18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5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0" y="19"/>
                    </a:lnTo>
                    <a:lnTo>
                      <a:pt x="51" y="19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3" y="18"/>
                    </a:lnTo>
                    <a:lnTo>
                      <a:pt x="53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7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1" y="15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4" y="13"/>
                    </a:lnTo>
                    <a:lnTo>
                      <a:pt x="66" y="13"/>
                    </a:lnTo>
                    <a:lnTo>
                      <a:pt x="67" y="13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1" y="14"/>
                    </a:lnTo>
                    <a:lnTo>
                      <a:pt x="72" y="14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80" y="14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4" y="12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86" y="11"/>
                    </a:lnTo>
                    <a:lnTo>
                      <a:pt x="87" y="11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8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2" y="9"/>
                    </a:lnTo>
                    <a:lnTo>
                      <a:pt x="93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6" y="5"/>
                    </a:lnTo>
                    <a:lnTo>
                      <a:pt x="97" y="5"/>
                    </a:lnTo>
                    <a:lnTo>
                      <a:pt x="97" y="6"/>
                    </a:lnTo>
                    <a:lnTo>
                      <a:pt x="97" y="5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5" y="2"/>
                    </a:lnTo>
                    <a:lnTo>
                      <a:pt x="106" y="2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1"/>
                    </a:lnTo>
                    <a:lnTo>
                      <a:pt x="11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4" name="Freeform 120"/>
              <p:cNvSpPr>
                <a:spLocks/>
              </p:cNvSpPr>
              <p:nvPr/>
            </p:nvSpPr>
            <p:spPr bwMode="auto">
              <a:xfrm>
                <a:off x="3103562" y="1951038"/>
                <a:ext cx="349250" cy="163513"/>
              </a:xfrm>
              <a:custGeom>
                <a:avLst/>
                <a:gdLst>
                  <a:gd name="T0" fmla="*/ 44 w 220"/>
                  <a:gd name="T1" fmla="*/ 4 h 103"/>
                  <a:gd name="T2" fmla="*/ 47 w 220"/>
                  <a:gd name="T3" fmla="*/ 7 h 103"/>
                  <a:gd name="T4" fmla="*/ 52 w 220"/>
                  <a:gd name="T5" fmla="*/ 9 h 103"/>
                  <a:gd name="T6" fmla="*/ 54 w 220"/>
                  <a:gd name="T7" fmla="*/ 13 h 103"/>
                  <a:gd name="T8" fmla="*/ 57 w 220"/>
                  <a:gd name="T9" fmla="*/ 17 h 103"/>
                  <a:gd name="T10" fmla="*/ 64 w 220"/>
                  <a:gd name="T11" fmla="*/ 15 h 103"/>
                  <a:gd name="T12" fmla="*/ 68 w 220"/>
                  <a:gd name="T13" fmla="*/ 18 h 103"/>
                  <a:gd name="T14" fmla="*/ 73 w 220"/>
                  <a:gd name="T15" fmla="*/ 19 h 103"/>
                  <a:gd name="T16" fmla="*/ 77 w 220"/>
                  <a:gd name="T17" fmla="*/ 23 h 103"/>
                  <a:gd name="T18" fmla="*/ 80 w 220"/>
                  <a:gd name="T19" fmla="*/ 26 h 103"/>
                  <a:gd name="T20" fmla="*/ 85 w 220"/>
                  <a:gd name="T21" fmla="*/ 21 h 103"/>
                  <a:gd name="T22" fmla="*/ 120 w 220"/>
                  <a:gd name="T23" fmla="*/ 19 h 103"/>
                  <a:gd name="T24" fmla="*/ 150 w 220"/>
                  <a:gd name="T25" fmla="*/ 18 h 103"/>
                  <a:gd name="T26" fmla="*/ 179 w 220"/>
                  <a:gd name="T27" fmla="*/ 18 h 103"/>
                  <a:gd name="T28" fmla="*/ 194 w 220"/>
                  <a:gd name="T29" fmla="*/ 17 h 103"/>
                  <a:gd name="T30" fmla="*/ 208 w 220"/>
                  <a:gd name="T31" fmla="*/ 18 h 103"/>
                  <a:gd name="T32" fmla="*/ 217 w 220"/>
                  <a:gd name="T33" fmla="*/ 18 h 103"/>
                  <a:gd name="T34" fmla="*/ 220 w 220"/>
                  <a:gd name="T35" fmla="*/ 13 h 103"/>
                  <a:gd name="T36" fmla="*/ 220 w 220"/>
                  <a:gd name="T37" fmla="*/ 85 h 103"/>
                  <a:gd name="T38" fmla="*/ 200 w 220"/>
                  <a:gd name="T39" fmla="*/ 87 h 103"/>
                  <a:gd name="T40" fmla="*/ 139 w 220"/>
                  <a:gd name="T41" fmla="*/ 88 h 103"/>
                  <a:gd name="T42" fmla="*/ 112 w 220"/>
                  <a:gd name="T43" fmla="*/ 86 h 103"/>
                  <a:gd name="T44" fmla="*/ 109 w 220"/>
                  <a:gd name="T45" fmla="*/ 80 h 103"/>
                  <a:gd name="T46" fmla="*/ 107 w 220"/>
                  <a:gd name="T47" fmla="*/ 75 h 103"/>
                  <a:gd name="T48" fmla="*/ 105 w 220"/>
                  <a:gd name="T49" fmla="*/ 70 h 103"/>
                  <a:gd name="T50" fmla="*/ 103 w 220"/>
                  <a:gd name="T51" fmla="*/ 68 h 103"/>
                  <a:gd name="T52" fmla="*/ 96 w 220"/>
                  <a:gd name="T53" fmla="*/ 68 h 103"/>
                  <a:gd name="T54" fmla="*/ 90 w 220"/>
                  <a:gd name="T55" fmla="*/ 69 h 103"/>
                  <a:gd name="T56" fmla="*/ 87 w 220"/>
                  <a:gd name="T57" fmla="*/ 68 h 103"/>
                  <a:gd name="T58" fmla="*/ 81 w 220"/>
                  <a:gd name="T59" fmla="*/ 68 h 103"/>
                  <a:gd name="T60" fmla="*/ 79 w 220"/>
                  <a:gd name="T61" fmla="*/ 72 h 103"/>
                  <a:gd name="T62" fmla="*/ 74 w 220"/>
                  <a:gd name="T63" fmla="*/ 76 h 103"/>
                  <a:gd name="T64" fmla="*/ 71 w 220"/>
                  <a:gd name="T65" fmla="*/ 80 h 103"/>
                  <a:gd name="T66" fmla="*/ 66 w 220"/>
                  <a:gd name="T67" fmla="*/ 84 h 103"/>
                  <a:gd name="T68" fmla="*/ 62 w 220"/>
                  <a:gd name="T69" fmla="*/ 87 h 103"/>
                  <a:gd name="T70" fmla="*/ 55 w 220"/>
                  <a:gd name="T71" fmla="*/ 89 h 103"/>
                  <a:gd name="T72" fmla="*/ 53 w 220"/>
                  <a:gd name="T73" fmla="*/ 91 h 103"/>
                  <a:gd name="T74" fmla="*/ 48 w 220"/>
                  <a:gd name="T75" fmla="*/ 89 h 103"/>
                  <a:gd name="T76" fmla="*/ 43 w 220"/>
                  <a:gd name="T77" fmla="*/ 92 h 103"/>
                  <a:gd name="T78" fmla="*/ 37 w 220"/>
                  <a:gd name="T79" fmla="*/ 93 h 103"/>
                  <a:gd name="T80" fmla="*/ 31 w 220"/>
                  <a:gd name="T81" fmla="*/ 94 h 103"/>
                  <a:gd name="T82" fmla="*/ 27 w 220"/>
                  <a:gd name="T83" fmla="*/ 96 h 103"/>
                  <a:gd name="T84" fmla="*/ 21 w 220"/>
                  <a:gd name="T85" fmla="*/ 96 h 103"/>
                  <a:gd name="T86" fmla="*/ 18 w 220"/>
                  <a:gd name="T87" fmla="*/ 97 h 103"/>
                  <a:gd name="T88" fmla="*/ 12 w 220"/>
                  <a:gd name="T89" fmla="*/ 100 h 103"/>
                  <a:gd name="T90" fmla="*/ 10 w 220"/>
                  <a:gd name="T91" fmla="*/ 102 h 103"/>
                  <a:gd name="T92" fmla="*/ 5 w 220"/>
                  <a:gd name="T93" fmla="*/ 70 h 103"/>
                  <a:gd name="T94" fmla="*/ 2 w 220"/>
                  <a:gd name="T95" fmla="*/ 67 h 103"/>
                  <a:gd name="T96" fmla="*/ 2 w 220"/>
                  <a:gd name="T97" fmla="*/ 62 h 103"/>
                  <a:gd name="T98" fmla="*/ 8 w 220"/>
                  <a:gd name="T99" fmla="*/ 59 h 103"/>
                  <a:gd name="T100" fmla="*/ 17 w 220"/>
                  <a:gd name="T101" fmla="*/ 34 h 103"/>
                  <a:gd name="T102" fmla="*/ 20 w 220"/>
                  <a:gd name="T103" fmla="*/ 30 h 103"/>
                  <a:gd name="T104" fmla="*/ 23 w 220"/>
                  <a:gd name="T105" fmla="*/ 27 h 103"/>
                  <a:gd name="T106" fmla="*/ 26 w 220"/>
                  <a:gd name="T107" fmla="*/ 23 h 103"/>
                  <a:gd name="T108" fmla="*/ 27 w 220"/>
                  <a:gd name="T109" fmla="*/ 20 h 103"/>
                  <a:gd name="T110" fmla="*/ 28 w 220"/>
                  <a:gd name="T111" fmla="*/ 9 h 103"/>
                  <a:gd name="T112" fmla="*/ 30 w 220"/>
                  <a:gd name="T113" fmla="*/ 4 h 103"/>
                  <a:gd name="T114" fmla="*/ 36 w 220"/>
                  <a:gd name="T115" fmla="*/ 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0" h="103">
                    <a:moveTo>
                      <a:pt x="40" y="0"/>
                    </a:moveTo>
                    <a:lnTo>
                      <a:pt x="40" y="1"/>
                    </a:lnTo>
                    <a:lnTo>
                      <a:pt x="42" y="1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8" y="7"/>
                    </a:lnTo>
                    <a:lnTo>
                      <a:pt x="49" y="8"/>
                    </a:lnTo>
                    <a:lnTo>
                      <a:pt x="51" y="8"/>
                    </a:lnTo>
                    <a:lnTo>
                      <a:pt x="52" y="7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2"/>
                    </a:lnTo>
                    <a:lnTo>
                      <a:pt x="53" y="13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60" y="17"/>
                    </a:lnTo>
                    <a:lnTo>
                      <a:pt x="60" y="16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0" y="18"/>
                    </a:lnTo>
                    <a:lnTo>
                      <a:pt x="71" y="18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3" y="20"/>
                    </a:lnTo>
                    <a:lnTo>
                      <a:pt x="74" y="20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8" y="24"/>
                    </a:lnTo>
                    <a:lnTo>
                      <a:pt x="78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0" y="27"/>
                    </a:lnTo>
                    <a:lnTo>
                      <a:pt x="80" y="26"/>
                    </a:lnTo>
                    <a:lnTo>
                      <a:pt x="81" y="26"/>
                    </a:lnTo>
                    <a:lnTo>
                      <a:pt x="82" y="25"/>
                    </a:lnTo>
                    <a:lnTo>
                      <a:pt x="82" y="25"/>
                    </a:lnTo>
                    <a:lnTo>
                      <a:pt x="83" y="24"/>
                    </a:lnTo>
                    <a:lnTo>
                      <a:pt x="83" y="23"/>
                    </a:lnTo>
                    <a:lnTo>
                      <a:pt x="85" y="21"/>
                    </a:lnTo>
                    <a:lnTo>
                      <a:pt x="85" y="18"/>
                    </a:lnTo>
                    <a:lnTo>
                      <a:pt x="107" y="18"/>
                    </a:lnTo>
                    <a:lnTo>
                      <a:pt x="109" y="18"/>
                    </a:lnTo>
                    <a:lnTo>
                      <a:pt x="111" y="19"/>
                    </a:lnTo>
                    <a:lnTo>
                      <a:pt x="116" y="19"/>
                    </a:lnTo>
                    <a:lnTo>
                      <a:pt x="120" y="19"/>
                    </a:lnTo>
                    <a:lnTo>
                      <a:pt x="124" y="19"/>
                    </a:lnTo>
                    <a:lnTo>
                      <a:pt x="124" y="18"/>
                    </a:lnTo>
                    <a:lnTo>
                      <a:pt x="128" y="18"/>
                    </a:lnTo>
                    <a:lnTo>
                      <a:pt x="132" y="18"/>
                    </a:lnTo>
                    <a:lnTo>
                      <a:pt x="142" y="18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69" y="18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5" y="18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3" y="18"/>
                    </a:lnTo>
                    <a:lnTo>
                      <a:pt x="186" y="18"/>
                    </a:lnTo>
                    <a:lnTo>
                      <a:pt x="191" y="18"/>
                    </a:lnTo>
                    <a:lnTo>
                      <a:pt x="192" y="18"/>
                    </a:lnTo>
                    <a:lnTo>
                      <a:pt x="194" y="17"/>
                    </a:lnTo>
                    <a:lnTo>
                      <a:pt x="197" y="17"/>
                    </a:lnTo>
                    <a:lnTo>
                      <a:pt x="198" y="17"/>
                    </a:lnTo>
                    <a:lnTo>
                      <a:pt x="198" y="18"/>
                    </a:lnTo>
                    <a:lnTo>
                      <a:pt x="203" y="18"/>
                    </a:lnTo>
                    <a:lnTo>
                      <a:pt x="206" y="18"/>
                    </a:lnTo>
                    <a:lnTo>
                      <a:pt x="208" y="18"/>
                    </a:lnTo>
                    <a:lnTo>
                      <a:pt x="209" y="18"/>
                    </a:lnTo>
                    <a:lnTo>
                      <a:pt x="210" y="18"/>
                    </a:lnTo>
                    <a:lnTo>
                      <a:pt x="211" y="18"/>
                    </a:lnTo>
                    <a:lnTo>
                      <a:pt x="214" y="18"/>
                    </a:lnTo>
                    <a:lnTo>
                      <a:pt x="215" y="18"/>
                    </a:lnTo>
                    <a:lnTo>
                      <a:pt x="217" y="18"/>
                    </a:lnTo>
                    <a:lnTo>
                      <a:pt x="218" y="18"/>
                    </a:lnTo>
                    <a:lnTo>
                      <a:pt x="218" y="16"/>
                    </a:lnTo>
                    <a:lnTo>
                      <a:pt x="218" y="15"/>
                    </a:lnTo>
                    <a:lnTo>
                      <a:pt x="218" y="13"/>
                    </a:lnTo>
                    <a:lnTo>
                      <a:pt x="218" y="13"/>
                    </a:lnTo>
                    <a:lnTo>
                      <a:pt x="220" y="13"/>
                    </a:lnTo>
                    <a:lnTo>
                      <a:pt x="220" y="26"/>
                    </a:lnTo>
                    <a:lnTo>
                      <a:pt x="220" y="28"/>
                    </a:lnTo>
                    <a:lnTo>
                      <a:pt x="220" y="40"/>
                    </a:lnTo>
                    <a:lnTo>
                      <a:pt x="220" y="41"/>
                    </a:lnTo>
                    <a:lnTo>
                      <a:pt x="220" y="83"/>
                    </a:lnTo>
                    <a:lnTo>
                      <a:pt x="220" y="85"/>
                    </a:lnTo>
                    <a:lnTo>
                      <a:pt x="220" y="87"/>
                    </a:lnTo>
                    <a:lnTo>
                      <a:pt x="219" y="87"/>
                    </a:lnTo>
                    <a:lnTo>
                      <a:pt x="218" y="87"/>
                    </a:lnTo>
                    <a:lnTo>
                      <a:pt x="211" y="87"/>
                    </a:lnTo>
                    <a:lnTo>
                      <a:pt x="209" y="87"/>
                    </a:lnTo>
                    <a:lnTo>
                      <a:pt x="200" y="87"/>
                    </a:lnTo>
                    <a:lnTo>
                      <a:pt x="196" y="87"/>
                    </a:lnTo>
                    <a:lnTo>
                      <a:pt x="192" y="87"/>
                    </a:lnTo>
                    <a:lnTo>
                      <a:pt x="176" y="87"/>
                    </a:lnTo>
                    <a:lnTo>
                      <a:pt x="162" y="87"/>
                    </a:lnTo>
                    <a:lnTo>
                      <a:pt x="157" y="87"/>
                    </a:lnTo>
                    <a:lnTo>
                      <a:pt x="139" y="88"/>
                    </a:lnTo>
                    <a:lnTo>
                      <a:pt x="117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4" y="86"/>
                    </a:lnTo>
                    <a:lnTo>
                      <a:pt x="113" y="86"/>
                    </a:lnTo>
                    <a:lnTo>
                      <a:pt x="112" y="86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09" y="83"/>
                    </a:lnTo>
                    <a:lnTo>
                      <a:pt x="109" y="81"/>
                    </a:lnTo>
                    <a:lnTo>
                      <a:pt x="109" y="80"/>
                    </a:lnTo>
                    <a:lnTo>
                      <a:pt x="109" y="79"/>
                    </a:lnTo>
                    <a:lnTo>
                      <a:pt x="109" y="78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6"/>
                    </a:lnTo>
                    <a:lnTo>
                      <a:pt x="107" y="75"/>
                    </a:lnTo>
                    <a:lnTo>
                      <a:pt x="107" y="74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1"/>
                    </a:lnTo>
                    <a:lnTo>
                      <a:pt x="105" y="71"/>
                    </a:lnTo>
                    <a:lnTo>
                      <a:pt x="105" y="70"/>
                    </a:lnTo>
                    <a:lnTo>
                      <a:pt x="105" y="69"/>
                    </a:lnTo>
                    <a:lnTo>
                      <a:pt x="104" y="69"/>
                    </a:lnTo>
                    <a:lnTo>
                      <a:pt x="104" y="70"/>
                    </a:lnTo>
                    <a:lnTo>
                      <a:pt x="103" y="70"/>
                    </a:lnTo>
                    <a:lnTo>
                      <a:pt x="103" y="69"/>
                    </a:lnTo>
                    <a:lnTo>
                      <a:pt x="103" y="68"/>
                    </a:lnTo>
                    <a:lnTo>
                      <a:pt x="102" y="68"/>
                    </a:lnTo>
                    <a:lnTo>
                      <a:pt x="100" y="68"/>
                    </a:lnTo>
                    <a:lnTo>
                      <a:pt x="99" y="68"/>
                    </a:lnTo>
                    <a:lnTo>
                      <a:pt x="98" y="68"/>
                    </a:lnTo>
                    <a:lnTo>
                      <a:pt x="97" y="68"/>
                    </a:lnTo>
                    <a:lnTo>
                      <a:pt x="96" y="68"/>
                    </a:lnTo>
                    <a:lnTo>
                      <a:pt x="95" y="68"/>
                    </a:lnTo>
                    <a:lnTo>
                      <a:pt x="94" y="68"/>
                    </a:lnTo>
                    <a:lnTo>
                      <a:pt x="92" y="68"/>
                    </a:lnTo>
                    <a:lnTo>
                      <a:pt x="91" y="68"/>
                    </a:lnTo>
                    <a:lnTo>
                      <a:pt x="90" y="68"/>
                    </a:lnTo>
                    <a:lnTo>
                      <a:pt x="90" y="69"/>
                    </a:lnTo>
                    <a:lnTo>
                      <a:pt x="90" y="68"/>
                    </a:lnTo>
                    <a:lnTo>
                      <a:pt x="89" y="67"/>
                    </a:lnTo>
                    <a:lnTo>
                      <a:pt x="89" y="68"/>
                    </a:lnTo>
                    <a:lnTo>
                      <a:pt x="88" y="67"/>
                    </a:lnTo>
                    <a:lnTo>
                      <a:pt x="88" y="68"/>
                    </a:lnTo>
                    <a:lnTo>
                      <a:pt x="87" y="68"/>
                    </a:lnTo>
                    <a:lnTo>
                      <a:pt x="86" y="68"/>
                    </a:lnTo>
                    <a:lnTo>
                      <a:pt x="85" y="68"/>
                    </a:lnTo>
                    <a:lnTo>
                      <a:pt x="85" y="67"/>
                    </a:lnTo>
                    <a:lnTo>
                      <a:pt x="83" y="67"/>
                    </a:lnTo>
                    <a:lnTo>
                      <a:pt x="82" y="68"/>
                    </a:lnTo>
                    <a:lnTo>
                      <a:pt x="81" y="68"/>
                    </a:lnTo>
                    <a:lnTo>
                      <a:pt x="81" y="69"/>
                    </a:lnTo>
                    <a:lnTo>
                      <a:pt x="80" y="69"/>
                    </a:lnTo>
                    <a:lnTo>
                      <a:pt x="80" y="70"/>
                    </a:lnTo>
                    <a:lnTo>
                      <a:pt x="79" y="70"/>
                    </a:lnTo>
                    <a:lnTo>
                      <a:pt x="79" y="71"/>
                    </a:lnTo>
                    <a:lnTo>
                      <a:pt x="79" y="72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5" y="74"/>
                    </a:lnTo>
                    <a:lnTo>
                      <a:pt x="75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3" y="77"/>
                    </a:lnTo>
                    <a:lnTo>
                      <a:pt x="72" y="77"/>
                    </a:lnTo>
                    <a:lnTo>
                      <a:pt x="72" y="78"/>
                    </a:lnTo>
                    <a:lnTo>
                      <a:pt x="72" y="79"/>
                    </a:lnTo>
                    <a:lnTo>
                      <a:pt x="72" y="80"/>
                    </a:lnTo>
                    <a:lnTo>
                      <a:pt x="71" y="80"/>
                    </a:lnTo>
                    <a:lnTo>
                      <a:pt x="70" y="81"/>
                    </a:lnTo>
                    <a:lnTo>
                      <a:pt x="70" y="83"/>
                    </a:lnTo>
                    <a:lnTo>
                      <a:pt x="69" y="83"/>
                    </a:lnTo>
                    <a:lnTo>
                      <a:pt x="68" y="83"/>
                    </a:lnTo>
                    <a:lnTo>
                      <a:pt x="66" y="83"/>
                    </a:lnTo>
                    <a:lnTo>
                      <a:pt x="66" y="84"/>
                    </a:lnTo>
                    <a:lnTo>
                      <a:pt x="66" y="85"/>
                    </a:lnTo>
                    <a:lnTo>
                      <a:pt x="65" y="86"/>
                    </a:lnTo>
                    <a:lnTo>
                      <a:pt x="64" y="86"/>
                    </a:lnTo>
                    <a:lnTo>
                      <a:pt x="63" y="86"/>
                    </a:lnTo>
                    <a:lnTo>
                      <a:pt x="62" y="86"/>
                    </a:lnTo>
                    <a:lnTo>
                      <a:pt x="62" y="87"/>
                    </a:lnTo>
                    <a:lnTo>
                      <a:pt x="61" y="87"/>
                    </a:lnTo>
                    <a:lnTo>
                      <a:pt x="60" y="87"/>
                    </a:lnTo>
                    <a:lnTo>
                      <a:pt x="59" y="87"/>
                    </a:lnTo>
                    <a:lnTo>
                      <a:pt x="57" y="88"/>
                    </a:lnTo>
                    <a:lnTo>
                      <a:pt x="56" y="88"/>
                    </a:lnTo>
                    <a:lnTo>
                      <a:pt x="55" y="89"/>
                    </a:lnTo>
                    <a:lnTo>
                      <a:pt x="55" y="89"/>
                    </a:lnTo>
                    <a:lnTo>
                      <a:pt x="55" y="91"/>
                    </a:lnTo>
                    <a:lnTo>
                      <a:pt x="54" y="91"/>
                    </a:lnTo>
                    <a:lnTo>
                      <a:pt x="53" y="91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2" y="89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9" y="92"/>
                    </a:lnTo>
                    <a:lnTo>
                      <a:pt x="49" y="91"/>
                    </a:lnTo>
                    <a:lnTo>
                      <a:pt x="48" y="89"/>
                    </a:lnTo>
                    <a:lnTo>
                      <a:pt x="47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4" y="91"/>
                    </a:lnTo>
                    <a:lnTo>
                      <a:pt x="43" y="91"/>
                    </a:lnTo>
                    <a:lnTo>
                      <a:pt x="43" y="92"/>
                    </a:lnTo>
                    <a:lnTo>
                      <a:pt x="42" y="92"/>
                    </a:lnTo>
                    <a:lnTo>
                      <a:pt x="42" y="93"/>
                    </a:lnTo>
                    <a:lnTo>
                      <a:pt x="40" y="93"/>
                    </a:lnTo>
                    <a:lnTo>
                      <a:pt x="40" y="92"/>
                    </a:lnTo>
                    <a:lnTo>
                      <a:pt x="39" y="93"/>
                    </a:lnTo>
                    <a:lnTo>
                      <a:pt x="37" y="93"/>
                    </a:lnTo>
                    <a:lnTo>
                      <a:pt x="36" y="93"/>
                    </a:lnTo>
                    <a:lnTo>
                      <a:pt x="36" y="94"/>
                    </a:lnTo>
                    <a:lnTo>
                      <a:pt x="35" y="94"/>
                    </a:lnTo>
                    <a:lnTo>
                      <a:pt x="34" y="94"/>
                    </a:lnTo>
                    <a:lnTo>
                      <a:pt x="32" y="94"/>
                    </a:lnTo>
                    <a:lnTo>
                      <a:pt x="31" y="94"/>
                    </a:lnTo>
                    <a:lnTo>
                      <a:pt x="30" y="94"/>
                    </a:lnTo>
                    <a:lnTo>
                      <a:pt x="30" y="95"/>
                    </a:lnTo>
                    <a:lnTo>
                      <a:pt x="29" y="95"/>
                    </a:lnTo>
                    <a:lnTo>
                      <a:pt x="28" y="95"/>
                    </a:lnTo>
                    <a:lnTo>
                      <a:pt x="28" y="96"/>
                    </a:lnTo>
                    <a:lnTo>
                      <a:pt x="27" y="96"/>
                    </a:lnTo>
                    <a:lnTo>
                      <a:pt x="26" y="96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1" y="96"/>
                    </a:lnTo>
                    <a:lnTo>
                      <a:pt x="20" y="96"/>
                    </a:lnTo>
                    <a:lnTo>
                      <a:pt x="19" y="96"/>
                    </a:lnTo>
                    <a:lnTo>
                      <a:pt x="18" y="96"/>
                    </a:lnTo>
                    <a:lnTo>
                      <a:pt x="17" y="96"/>
                    </a:lnTo>
                    <a:lnTo>
                      <a:pt x="17" y="97"/>
                    </a:lnTo>
                    <a:lnTo>
                      <a:pt x="18" y="97"/>
                    </a:lnTo>
                    <a:lnTo>
                      <a:pt x="17" y="97"/>
                    </a:lnTo>
                    <a:lnTo>
                      <a:pt x="15" y="97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2" y="99"/>
                    </a:lnTo>
                    <a:lnTo>
                      <a:pt x="12" y="100"/>
                    </a:lnTo>
                    <a:lnTo>
                      <a:pt x="11" y="100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1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8" y="94"/>
                    </a:lnTo>
                    <a:lnTo>
                      <a:pt x="6" y="81"/>
                    </a:lnTo>
                    <a:lnTo>
                      <a:pt x="6" y="76"/>
                    </a:lnTo>
                    <a:lnTo>
                      <a:pt x="5" y="70"/>
                    </a:lnTo>
                    <a:lnTo>
                      <a:pt x="4" y="70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2" y="68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1" y="66"/>
                    </a:lnTo>
                    <a:lnTo>
                      <a:pt x="0" y="64"/>
                    </a:lnTo>
                    <a:lnTo>
                      <a:pt x="0" y="63"/>
                    </a:lnTo>
                    <a:lnTo>
                      <a:pt x="1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5" y="59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6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5" name="Freeform 125"/>
              <p:cNvSpPr>
                <a:spLocks/>
              </p:cNvSpPr>
              <p:nvPr/>
            </p:nvSpPr>
            <p:spPr bwMode="auto">
              <a:xfrm>
                <a:off x="2286000" y="2346325"/>
                <a:ext cx="390525" cy="312738"/>
              </a:xfrm>
              <a:custGeom>
                <a:avLst/>
                <a:gdLst>
                  <a:gd name="T0" fmla="*/ 117 w 246"/>
                  <a:gd name="T1" fmla="*/ 0 h 197"/>
                  <a:gd name="T2" fmla="*/ 130 w 246"/>
                  <a:gd name="T3" fmla="*/ 0 h 197"/>
                  <a:gd name="T4" fmla="*/ 141 w 246"/>
                  <a:gd name="T5" fmla="*/ 0 h 197"/>
                  <a:gd name="T6" fmla="*/ 151 w 246"/>
                  <a:gd name="T7" fmla="*/ 3 h 197"/>
                  <a:gd name="T8" fmla="*/ 157 w 246"/>
                  <a:gd name="T9" fmla="*/ 6 h 197"/>
                  <a:gd name="T10" fmla="*/ 163 w 246"/>
                  <a:gd name="T11" fmla="*/ 15 h 197"/>
                  <a:gd name="T12" fmla="*/ 168 w 246"/>
                  <a:gd name="T13" fmla="*/ 24 h 197"/>
                  <a:gd name="T14" fmla="*/ 172 w 246"/>
                  <a:gd name="T15" fmla="*/ 31 h 197"/>
                  <a:gd name="T16" fmla="*/ 180 w 246"/>
                  <a:gd name="T17" fmla="*/ 38 h 197"/>
                  <a:gd name="T18" fmla="*/ 186 w 246"/>
                  <a:gd name="T19" fmla="*/ 43 h 197"/>
                  <a:gd name="T20" fmla="*/ 187 w 246"/>
                  <a:gd name="T21" fmla="*/ 57 h 197"/>
                  <a:gd name="T22" fmla="*/ 186 w 246"/>
                  <a:gd name="T23" fmla="*/ 70 h 197"/>
                  <a:gd name="T24" fmla="*/ 192 w 246"/>
                  <a:gd name="T25" fmla="*/ 79 h 197"/>
                  <a:gd name="T26" fmla="*/ 200 w 246"/>
                  <a:gd name="T27" fmla="*/ 84 h 197"/>
                  <a:gd name="T28" fmla="*/ 207 w 246"/>
                  <a:gd name="T29" fmla="*/ 89 h 197"/>
                  <a:gd name="T30" fmla="*/ 207 w 246"/>
                  <a:gd name="T31" fmla="*/ 97 h 197"/>
                  <a:gd name="T32" fmla="*/ 214 w 246"/>
                  <a:gd name="T33" fmla="*/ 102 h 197"/>
                  <a:gd name="T34" fmla="*/ 218 w 246"/>
                  <a:gd name="T35" fmla="*/ 109 h 197"/>
                  <a:gd name="T36" fmla="*/ 221 w 246"/>
                  <a:gd name="T37" fmla="*/ 122 h 197"/>
                  <a:gd name="T38" fmla="*/ 226 w 246"/>
                  <a:gd name="T39" fmla="*/ 131 h 197"/>
                  <a:gd name="T40" fmla="*/ 233 w 246"/>
                  <a:gd name="T41" fmla="*/ 136 h 197"/>
                  <a:gd name="T42" fmla="*/ 236 w 246"/>
                  <a:gd name="T43" fmla="*/ 147 h 197"/>
                  <a:gd name="T44" fmla="*/ 238 w 246"/>
                  <a:gd name="T45" fmla="*/ 155 h 197"/>
                  <a:gd name="T46" fmla="*/ 242 w 246"/>
                  <a:gd name="T47" fmla="*/ 161 h 197"/>
                  <a:gd name="T48" fmla="*/ 244 w 246"/>
                  <a:gd name="T49" fmla="*/ 178 h 197"/>
                  <a:gd name="T50" fmla="*/ 236 w 246"/>
                  <a:gd name="T51" fmla="*/ 189 h 197"/>
                  <a:gd name="T52" fmla="*/ 224 w 246"/>
                  <a:gd name="T53" fmla="*/ 194 h 197"/>
                  <a:gd name="T54" fmla="*/ 215 w 246"/>
                  <a:gd name="T55" fmla="*/ 195 h 197"/>
                  <a:gd name="T56" fmla="*/ 208 w 246"/>
                  <a:gd name="T57" fmla="*/ 187 h 197"/>
                  <a:gd name="T58" fmla="*/ 202 w 246"/>
                  <a:gd name="T59" fmla="*/ 181 h 197"/>
                  <a:gd name="T60" fmla="*/ 197 w 246"/>
                  <a:gd name="T61" fmla="*/ 177 h 197"/>
                  <a:gd name="T62" fmla="*/ 186 w 246"/>
                  <a:gd name="T63" fmla="*/ 178 h 197"/>
                  <a:gd name="T64" fmla="*/ 176 w 246"/>
                  <a:gd name="T65" fmla="*/ 175 h 197"/>
                  <a:gd name="T66" fmla="*/ 164 w 246"/>
                  <a:gd name="T67" fmla="*/ 170 h 197"/>
                  <a:gd name="T68" fmla="*/ 147 w 246"/>
                  <a:gd name="T69" fmla="*/ 156 h 197"/>
                  <a:gd name="T70" fmla="*/ 130 w 246"/>
                  <a:gd name="T71" fmla="*/ 143 h 197"/>
                  <a:gd name="T72" fmla="*/ 124 w 246"/>
                  <a:gd name="T73" fmla="*/ 143 h 197"/>
                  <a:gd name="T74" fmla="*/ 115 w 246"/>
                  <a:gd name="T75" fmla="*/ 143 h 197"/>
                  <a:gd name="T76" fmla="*/ 106 w 246"/>
                  <a:gd name="T77" fmla="*/ 144 h 197"/>
                  <a:gd name="T78" fmla="*/ 103 w 246"/>
                  <a:gd name="T79" fmla="*/ 142 h 197"/>
                  <a:gd name="T80" fmla="*/ 98 w 246"/>
                  <a:gd name="T81" fmla="*/ 143 h 197"/>
                  <a:gd name="T82" fmla="*/ 96 w 246"/>
                  <a:gd name="T83" fmla="*/ 142 h 197"/>
                  <a:gd name="T84" fmla="*/ 97 w 246"/>
                  <a:gd name="T85" fmla="*/ 132 h 197"/>
                  <a:gd name="T86" fmla="*/ 91 w 246"/>
                  <a:gd name="T87" fmla="*/ 121 h 197"/>
                  <a:gd name="T88" fmla="*/ 86 w 246"/>
                  <a:gd name="T89" fmla="*/ 110 h 197"/>
                  <a:gd name="T90" fmla="*/ 78 w 246"/>
                  <a:gd name="T91" fmla="*/ 101 h 197"/>
                  <a:gd name="T92" fmla="*/ 66 w 246"/>
                  <a:gd name="T93" fmla="*/ 93 h 197"/>
                  <a:gd name="T94" fmla="*/ 57 w 246"/>
                  <a:gd name="T95" fmla="*/ 89 h 197"/>
                  <a:gd name="T96" fmla="*/ 49 w 246"/>
                  <a:gd name="T97" fmla="*/ 81 h 197"/>
                  <a:gd name="T98" fmla="*/ 43 w 246"/>
                  <a:gd name="T99" fmla="*/ 76 h 197"/>
                  <a:gd name="T100" fmla="*/ 38 w 246"/>
                  <a:gd name="T101" fmla="*/ 68 h 197"/>
                  <a:gd name="T102" fmla="*/ 34 w 246"/>
                  <a:gd name="T103" fmla="*/ 63 h 197"/>
                  <a:gd name="T104" fmla="*/ 27 w 246"/>
                  <a:gd name="T105" fmla="*/ 55 h 197"/>
                  <a:gd name="T106" fmla="*/ 22 w 246"/>
                  <a:gd name="T107" fmla="*/ 47 h 197"/>
                  <a:gd name="T108" fmla="*/ 15 w 246"/>
                  <a:gd name="T109" fmla="*/ 37 h 197"/>
                  <a:gd name="T110" fmla="*/ 6 w 246"/>
                  <a:gd name="T111" fmla="*/ 30 h 197"/>
                  <a:gd name="T112" fmla="*/ 0 w 246"/>
                  <a:gd name="T113" fmla="*/ 22 h 197"/>
                  <a:gd name="T114" fmla="*/ 6 w 246"/>
                  <a:gd name="T115" fmla="*/ 21 h 197"/>
                  <a:gd name="T116" fmla="*/ 30 w 246"/>
                  <a:gd name="T117" fmla="*/ 20 h 197"/>
                  <a:gd name="T118" fmla="*/ 58 w 246"/>
                  <a:gd name="T119" fmla="*/ 11 h 197"/>
                  <a:gd name="T120" fmla="*/ 79 w 246"/>
                  <a:gd name="T121" fmla="*/ 11 h 197"/>
                  <a:gd name="T122" fmla="*/ 105 w 246"/>
                  <a:gd name="T123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" h="197">
                    <a:moveTo>
                      <a:pt x="106" y="0"/>
                    </a:moveTo>
                    <a:lnTo>
                      <a:pt x="107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2" y="3"/>
                    </a:lnTo>
                    <a:lnTo>
                      <a:pt x="154" y="3"/>
                    </a:lnTo>
                    <a:lnTo>
                      <a:pt x="154" y="4"/>
                    </a:lnTo>
                    <a:lnTo>
                      <a:pt x="155" y="4"/>
                    </a:lnTo>
                    <a:lnTo>
                      <a:pt x="155" y="5"/>
                    </a:lnTo>
                    <a:lnTo>
                      <a:pt x="156" y="5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58" y="7"/>
                    </a:lnTo>
                    <a:lnTo>
                      <a:pt x="159" y="7"/>
                    </a:lnTo>
                    <a:lnTo>
                      <a:pt x="159" y="8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61" y="12"/>
                    </a:lnTo>
                    <a:lnTo>
                      <a:pt x="163" y="12"/>
                    </a:lnTo>
                    <a:lnTo>
                      <a:pt x="164" y="13"/>
                    </a:lnTo>
                    <a:lnTo>
                      <a:pt x="164" y="14"/>
                    </a:lnTo>
                    <a:lnTo>
                      <a:pt x="164" y="15"/>
                    </a:lnTo>
                    <a:lnTo>
                      <a:pt x="163" y="15"/>
                    </a:lnTo>
                    <a:lnTo>
                      <a:pt x="163" y="16"/>
                    </a:lnTo>
                    <a:lnTo>
                      <a:pt x="164" y="17"/>
                    </a:lnTo>
                    <a:lnTo>
                      <a:pt x="164" y="18"/>
                    </a:lnTo>
                    <a:lnTo>
                      <a:pt x="165" y="18"/>
                    </a:lnTo>
                    <a:lnTo>
                      <a:pt x="166" y="20"/>
                    </a:lnTo>
                    <a:lnTo>
                      <a:pt x="166" y="21"/>
                    </a:lnTo>
                    <a:lnTo>
                      <a:pt x="166" y="22"/>
                    </a:lnTo>
                    <a:lnTo>
                      <a:pt x="167" y="22"/>
                    </a:lnTo>
                    <a:lnTo>
                      <a:pt x="167" y="23"/>
                    </a:lnTo>
                    <a:lnTo>
                      <a:pt x="168" y="23"/>
                    </a:lnTo>
                    <a:lnTo>
                      <a:pt x="168" y="24"/>
                    </a:lnTo>
                    <a:lnTo>
                      <a:pt x="168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2" y="26"/>
                    </a:lnTo>
                    <a:lnTo>
                      <a:pt x="172" y="28"/>
                    </a:lnTo>
                    <a:lnTo>
                      <a:pt x="170" y="29"/>
                    </a:lnTo>
                    <a:lnTo>
                      <a:pt x="170" y="30"/>
                    </a:lnTo>
                    <a:lnTo>
                      <a:pt x="170" y="31"/>
                    </a:lnTo>
                    <a:lnTo>
                      <a:pt x="172" y="31"/>
                    </a:lnTo>
                    <a:lnTo>
                      <a:pt x="173" y="32"/>
                    </a:lnTo>
                    <a:lnTo>
                      <a:pt x="173" y="33"/>
                    </a:lnTo>
                    <a:lnTo>
                      <a:pt x="174" y="33"/>
                    </a:lnTo>
                    <a:lnTo>
                      <a:pt x="174" y="34"/>
                    </a:lnTo>
                    <a:lnTo>
                      <a:pt x="174" y="35"/>
                    </a:lnTo>
                    <a:lnTo>
                      <a:pt x="175" y="37"/>
                    </a:lnTo>
                    <a:lnTo>
                      <a:pt x="176" y="38"/>
                    </a:lnTo>
                    <a:lnTo>
                      <a:pt x="177" y="38"/>
                    </a:lnTo>
                    <a:lnTo>
                      <a:pt x="178" y="38"/>
                    </a:lnTo>
                    <a:lnTo>
                      <a:pt x="180" y="39"/>
                    </a:lnTo>
                    <a:lnTo>
                      <a:pt x="180" y="38"/>
                    </a:lnTo>
                    <a:lnTo>
                      <a:pt x="181" y="38"/>
                    </a:lnTo>
                    <a:lnTo>
                      <a:pt x="182" y="39"/>
                    </a:lnTo>
                    <a:lnTo>
                      <a:pt x="183" y="39"/>
                    </a:lnTo>
                    <a:lnTo>
                      <a:pt x="183" y="38"/>
                    </a:lnTo>
                    <a:lnTo>
                      <a:pt x="184" y="38"/>
                    </a:lnTo>
                    <a:lnTo>
                      <a:pt x="185" y="38"/>
                    </a:lnTo>
                    <a:lnTo>
                      <a:pt x="185" y="39"/>
                    </a:lnTo>
                    <a:lnTo>
                      <a:pt x="185" y="40"/>
                    </a:lnTo>
                    <a:lnTo>
                      <a:pt x="186" y="41"/>
                    </a:lnTo>
                    <a:lnTo>
                      <a:pt x="186" y="42"/>
                    </a:lnTo>
                    <a:lnTo>
                      <a:pt x="186" y="43"/>
                    </a:lnTo>
                    <a:lnTo>
                      <a:pt x="187" y="43"/>
                    </a:lnTo>
                    <a:lnTo>
                      <a:pt x="187" y="45"/>
                    </a:lnTo>
                    <a:lnTo>
                      <a:pt x="187" y="46"/>
                    </a:lnTo>
                    <a:lnTo>
                      <a:pt x="189" y="47"/>
                    </a:lnTo>
                    <a:lnTo>
                      <a:pt x="189" y="48"/>
                    </a:lnTo>
                    <a:lnTo>
                      <a:pt x="189" y="49"/>
                    </a:lnTo>
                    <a:lnTo>
                      <a:pt x="189" y="50"/>
                    </a:lnTo>
                    <a:lnTo>
                      <a:pt x="189" y="54"/>
                    </a:lnTo>
                    <a:lnTo>
                      <a:pt x="189" y="54"/>
                    </a:lnTo>
                    <a:lnTo>
                      <a:pt x="187" y="55"/>
                    </a:lnTo>
                    <a:lnTo>
                      <a:pt x="187" y="57"/>
                    </a:lnTo>
                    <a:lnTo>
                      <a:pt x="187" y="59"/>
                    </a:lnTo>
                    <a:lnTo>
                      <a:pt x="187" y="59"/>
                    </a:lnTo>
                    <a:lnTo>
                      <a:pt x="187" y="60"/>
                    </a:lnTo>
                    <a:lnTo>
                      <a:pt x="187" y="62"/>
                    </a:lnTo>
                    <a:lnTo>
                      <a:pt x="187" y="63"/>
                    </a:lnTo>
                    <a:lnTo>
                      <a:pt x="186" y="64"/>
                    </a:lnTo>
                    <a:lnTo>
                      <a:pt x="186" y="65"/>
                    </a:lnTo>
                    <a:lnTo>
                      <a:pt x="185" y="66"/>
                    </a:lnTo>
                    <a:lnTo>
                      <a:pt x="185" y="67"/>
                    </a:lnTo>
                    <a:lnTo>
                      <a:pt x="186" y="68"/>
                    </a:lnTo>
                    <a:lnTo>
                      <a:pt x="186" y="70"/>
                    </a:lnTo>
                    <a:lnTo>
                      <a:pt x="187" y="71"/>
                    </a:lnTo>
                    <a:lnTo>
                      <a:pt x="187" y="72"/>
                    </a:lnTo>
                    <a:lnTo>
                      <a:pt x="187" y="73"/>
                    </a:lnTo>
                    <a:lnTo>
                      <a:pt x="187" y="74"/>
                    </a:lnTo>
                    <a:lnTo>
                      <a:pt x="187" y="75"/>
                    </a:lnTo>
                    <a:lnTo>
                      <a:pt x="189" y="75"/>
                    </a:lnTo>
                    <a:lnTo>
                      <a:pt x="190" y="76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1" y="79"/>
                    </a:lnTo>
                    <a:lnTo>
                      <a:pt x="192" y="79"/>
                    </a:lnTo>
                    <a:lnTo>
                      <a:pt x="193" y="79"/>
                    </a:lnTo>
                    <a:lnTo>
                      <a:pt x="194" y="79"/>
                    </a:lnTo>
                    <a:lnTo>
                      <a:pt x="195" y="80"/>
                    </a:lnTo>
                    <a:lnTo>
                      <a:pt x="197" y="80"/>
                    </a:lnTo>
                    <a:lnTo>
                      <a:pt x="197" y="81"/>
                    </a:lnTo>
                    <a:lnTo>
                      <a:pt x="198" y="81"/>
                    </a:lnTo>
                    <a:lnTo>
                      <a:pt x="199" y="81"/>
                    </a:lnTo>
                    <a:lnTo>
                      <a:pt x="199" y="82"/>
                    </a:lnTo>
                    <a:lnTo>
                      <a:pt x="200" y="82"/>
                    </a:lnTo>
                    <a:lnTo>
                      <a:pt x="200" y="83"/>
                    </a:lnTo>
                    <a:lnTo>
                      <a:pt x="200" y="84"/>
                    </a:lnTo>
                    <a:lnTo>
                      <a:pt x="201" y="84"/>
                    </a:lnTo>
                    <a:lnTo>
                      <a:pt x="201" y="85"/>
                    </a:lnTo>
                    <a:lnTo>
                      <a:pt x="201" y="87"/>
                    </a:lnTo>
                    <a:lnTo>
                      <a:pt x="202" y="87"/>
                    </a:lnTo>
                    <a:lnTo>
                      <a:pt x="203" y="87"/>
                    </a:lnTo>
                    <a:lnTo>
                      <a:pt x="204" y="87"/>
                    </a:lnTo>
                    <a:lnTo>
                      <a:pt x="204" y="88"/>
                    </a:lnTo>
                    <a:lnTo>
                      <a:pt x="206" y="88"/>
                    </a:lnTo>
                    <a:lnTo>
                      <a:pt x="207" y="88"/>
                    </a:lnTo>
                    <a:lnTo>
                      <a:pt x="206" y="89"/>
                    </a:lnTo>
                    <a:lnTo>
                      <a:pt x="207" y="89"/>
                    </a:lnTo>
                    <a:lnTo>
                      <a:pt x="207" y="90"/>
                    </a:lnTo>
                    <a:lnTo>
                      <a:pt x="206" y="90"/>
                    </a:lnTo>
                    <a:lnTo>
                      <a:pt x="206" y="91"/>
                    </a:lnTo>
                    <a:lnTo>
                      <a:pt x="207" y="91"/>
                    </a:lnTo>
                    <a:lnTo>
                      <a:pt x="207" y="92"/>
                    </a:lnTo>
                    <a:lnTo>
                      <a:pt x="208" y="93"/>
                    </a:lnTo>
                    <a:lnTo>
                      <a:pt x="207" y="94"/>
                    </a:lnTo>
                    <a:lnTo>
                      <a:pt x="207" y="93"/>
                    </a:lnTo>
                    <a:lnTo>
                      <a:pt x="206" y="94"/>
                    </a:lnTo>
                    <a:lnTo>
                      <a:pt x="207" y="96"/>
                    </a:lnTo>
                    <a:lnTo>
                      <a:pt x="207" y="97"/>
                    </a:lnTo>
                    <a:lnTo>
                      <a:pt x="208" y="97"/>
                    </a:lnTo>
                    <a:lnTo>
                      <a:pt x="208" y="98"/>
                    </a:lnTo>
                    <a:lnTo>
                      <a:pt x="209" y="99"/>
                    </a:lnTo>
                    <a:lnTo>
                      <a:pt x="209" y="100"/>
                    </a:lnTo>
                    <a:lnTo>
                      <a:pt x="209" y="101"/>
                    </a:lnTo>
                    <a:lnTo>
                      <a:pt x="209" y="102"/>
                    </a:lnTo>
                    <a:lnTo>
                      <a:pt x="210" y="101"/>
                    </a:lnTo>
                    <a:lnTo>
                      <a:pt x="211" y="101"/>
                    </a:lnTo>
                    <a:lnTo>
                      <a:pt x="212" y="101"/>
                    </a:lnTo>
                    <a:lnTo>
                      <a:pt x="212" y="102"/>
                    </a:lnTo>
                    <a:lnTo>
                      <a:pt x="214" y="102"/>
                    </a:lnTo>
                    <a:lnTo>
                      <a:pt x="215" y="104"/>
                    </a:lnTo>
                    <a:lnTo>
                      <a:pt x="214" y="104"/>
                    </a:lnTo>
                    <a:lnTo>
                      <a:pt x="214" y="105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6" y="106"/>
                    </a:lnTo>
                    <a:lnTo>
                      <a:pt x="217" y="106"/>
                    </a:lnTo>
                    <a:lnTo>
                      <a:pt x="218" y="107"/>
                    </a:lnTo>
                    <a:lnTo>
                      <a:pt x="219" y="108"/>
                    </a:lnTo>
                    <a:lnTo>
                      <a:pt x="219" y="108"/>
                    </a:lnTo>
                    <a:lnTo>
                      <a:pt x="218" y="109"/>
                    </a:lnTo>
                    <a:lnTo>
                      <a:pt x="218" y="110"/>
                    </a:lnTo>
                    <a:lnTo>
                      <a:pt x="217" y="111"/>
                    </a:lnTo>
                    <a:lnTo>
                      <a:pt x="217" y="110"/>
                    </a:lnTo>
                    <a:lnTo>
                      <a:pt x="216" y="111"/>
                    </a:lnTo>
                    <a:lnTo>
                      <a:pt x="216" y="113"/>
                    </a:lnTo>
                    <a:lnTo>
                      <a:pt x="216" y="114"/>
                    </a:lnTo>
                    <a:lnTo>
                      <a:pt x="220" y="117"/>
                    </a:lnTo>
                    <a:lnTo>
                      <a:pt x="220" y="118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2"/>
                    </a:lnTo>
                    <a:lnTo>
                      <a:pt x="223" y="123"/>
                    </a:lnTo>
                    <a:lnTo>
                      <a:pt x="224" y="124"/>
                    </a:lnTo>
                    <a:lnTo>
                      <a:pt x="225" y="125"/>
                    </a:lnTo>
                    <a:lnTo>
                      <a:pt x="226" y="126"/>
                    </a:lnTo>
                    <a:lnTo>
                      <a:pt x="226" y="127"/>
                    </a:lnTo>
                    <a:lnTo>
                      <a:pt x="225" y="127"/>
                    </a:lnTo>
                    <a:lnTo>
                      <a:pt x="224" y="128"/>
                    </a:lnTo>
                    <a:lnTo>
                      <a:pt x="224" y="130"/>
                    </a:lnTo>
                    <a:lnTo>
                      <a:pt x="225" y="130"/>
                    </a:lnTo>
                    <a:lnTo>
                      <a:pt x="225" y="131"/>
                    </a:lnTo>
                    <a:lnTo>
                      <a:pt x="226" y="131"/>
                    </a:lnTo>
                    <a:lnTo>
                      <a:pt x="226" y="132"/>
                    </a:lnTo>
                    <a:lnTo>
                      <a:pt x="227" y="132"/>
                    </a:lnTo>
                    <a:lnTo>
                      <a:pt x="228" y="132"/>
                    </a:lnTo>
                    <a:lnTo>
                      <a:pt x="228" y="133"/>
                    </a:lnTo>
                    <a:lnTo>
                      <a:pt x="229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2" y="135"/>
                    </a:lnTo>
                    <a:lnTo>
                      <a:pt x="232" y="136"/>
                    </a:lnTo>
                    <a:lnTo>
                      <a:pt x="233" y="135"/>
                    </a:lnTo>
                    <a:lnTo>
                      <a:pt x="233" y="136"/>
                    </a:lnTo>
                    <a:lnTo>
                      <a:pt x="234" y="138"/>
                    </a:lnTo>
                    <a:lnTo>
                      <a:pt x="234" y="139"/>
                    </a:lnTo>
                    <a:lnTo>
                      <a:pt x="234" y="140"/>
                    </a:lnTo>
                    <a:lnTo>
                      <a:pt x="234" y="141"/>
                    </a:lnTo>
                    <a:lnTo>
                      <a:pt x="235" y="141"/>
                    </a:lnTo>
                    <a:lnTo>
                      <a:pt x="236" y="142"/>
                    </a:lnTo>
                    <a:lnTo>
                      <a:pt x="236" y="143"/>
                    </a:lnTo>
                    <a:lnTo>
                      <a:pt x="237" y="144"/>
                    </a:lnTo>
                    <a:lnTo>
                      <a:pt x="237" y="145"/>
                    </a:lnTo>
                    <a:lnTo>
                      <a:pt x="236" y="145"/>
                    </a:lnTo>
                    <a:lnTo>
                      <a:pt x="236" y="147"/>
                    </a:lnTo>
                    <a:lnTo>
                      <a:pt x="235" y="147"/>
                    </a:lnTo>
                    <a:lnTo>
                      <a:pt x="236" y="148"/>
                    </a:lnTo>
                    <a:lnTo>
                      <a:pt x="236" y="149"/>
                    </a:lnTo>
                    <a:lnTo>
                      <a:pt x="236" y="150"/>
                    </a:lnTo>
                    <a:lnTo>
                      <a:pt x="236" y="151"/>
                    </a:lnTo>
                    <a:lnTo>
                      <a:pt x="235" y="151"/>
                    </a:lnTo>
                    <a:lnTo>
                      <a:pt x="236" y="152"/>
                    </a:lnTo>
                    <a:lnTo>
                      <a:pt x="236" y="153"/>
                    </a:lnTo>
                    <a:lnTo>
                      <a:pt x="236" y="155"/>
                    </a:lnTo>
                    <a:lnTo>
                      <a:pt x="237" y="155"/>
                    </a:lnTo>
                    <a:lnTo>
                      <a:pt x="238" y="155"/>
                    </a:lnTo>
                    <a:lnTo>
                      <a:pt x="238" y="153"/>
                    </a:lnTo>
                    <a:lnTo>
                      <a:pt x="238" y="155"/>
                    </a:lnTo>
                    <a:lnTo>
                      <a:pt x="238" y="156"/>
                    </a:lnTo>
                    <a:lnTo>
                      <a:pt x="238" y="157"/>
                    </a:lnTo>
                    <a:lnTo>
                      <a:pt x="238" y="158"/>
                    </a:lnTo>
                    <a:lnTo>
                      <a:pt x="240" y="159"/>
                    </a:lnTo>
                    <a:lnTo>
                      <a:pt x="241" y="159"/>
                    </a:lnTo>
                    <a:lnTo>
                      <a:pt x="241" y="160"/>
                    </a:lnTo>
                    <a:lnTo>
                      <a:pt x="242" y="161"/>
                    </a:lnTo>
                    <a:lnTo>
                      <a:pt x="242" y="162"/>
                    </a:lnTo>
                    <a:lnTo>
                      <a:pt x="242" y="161"/>
                    </a:lnTo>
                    <a:lnTo>
                      <a:pt x="243" y="161"/>
                    </a:lnTo>
                    <a:lnTo>
                      <a:pt x="244" y="166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0"/>
                    </a:lnTo>
                    <a:lnTo>
                      <a:pt x="245" y="173"/>
                    </a:lnTo>
                    <a:lnTo>
                      <a:pt x="246" y="174"/>
                    </a:lnTo>
                    <a:lnTo>
                      <a:pt x="246" y="175"/>
                    </a:lnTo>
                    <a:lnTo>
                      <a:pt x="244" y="174"/>
                    </a:lnTo>
                    <a:lnTo>
                      <a:pt x="244" y="175"/>
                    </a:lnTo>
                    <a:lnTo>
                      <a:pt x="244" y="178"/>
                    </a:lnTo>
                    <a:lnTo>
                      <a:pt x="242" y="178"/>
                    </a:lnTo>
                    <a:lnTo>
                      <a:pt x="243" y="181"/>
                    </a:lnTo>
                    <a:lnTo>
                      <a:pt x="243" y="183"/>
                    </a:lnTo>
                    <a:lnTo>
                      <a:pt x="242" y="185"/>
                    </a:lnTo>
                    <a:lnTo>
                      <a:pt x="242" y="185"/>
                    </a:lnTo>
                    <a:lnTo>
                      <a:pt x="241" y="184"/>
                    </a:lnTo>
                    <a:lnTo>
                      <a:pt x="238" y="184"/>
                    </a:lnTo>
                    <a:lnTo>
                      <a:pt x="235" y="185"/>
                    </a:lnTo>
                    <a:lnTo>
                      <a:pt x="235" y="186"/>
                    </a:lnTo>
                    <a:lnTo>
                      <a:pt x="235" y="187"/>
                    </a:lnTo>
                    <a:lnTo>
                      <a:pt x="236" y="189"/>
                    </a:lnTo>
                    <a:lnTo>
                      <a:pt x="236" y="190"/>
                    </a:lnTo>
                    <a:lnTo>
                      <a:pt x="232" y="192"/>
                    </a:lnTo>
                    <a:lnTo>
                      <a:pt x="230" y="192"/>
                    </a:lnTo>
                    <a:lnTo>
                      <a:pt x="230" y="193"/>
                    </a:lnTo>
                    <a:lnTo>
                      <a:pt x="229" y="193"/>
                    </a:lnTo>
                    <a:lnTo>
                      <a:pt x="228" y="194"/>
                    </a:lnTo>
                    <a:lnTo>
                      <a:pt x="227" y="195"/>
                    </a:lnTo>
                    <a:lnTo>
                      <a:pt x="226" y="195"/>
                    </a:lnTo>
                    <a:lnTo>
                      <a:pt x="225" y="195"/>
                    </a:lnTo>
                    <a:lnTo>
                      <a:pt x="225" y="194"/>
                    </a:lnTo>
                    <a:lnTo>
                      <a:pt x="224" y="194"/>
                    </a:lnTo>
                    <a:lnTo>
                      <a:pt x="223" y="195"/>
                    </a:lnTo>
                    <a:lnTo>
                      <a:pt x="221" y="195"/>
                    </a:lnTo>
                    <a:lnTo>
                      <a:pt x="220" y="195"/>
                    </a:lnTo>
                    <a:lnTo>
                      <a:pt x="219" y="195"/>
                    </a:lnTo>
                    <a:lnTo>
                      <a:pt x="218" y="195"/>
                    </a:lnTo>
                    <a:lnTo>
                      <a:pt x="218" y="197"/>
                    </a:lnTo>
                    <a:lnTo>
                      <a:pt x="217" y="197"/>
                    </a:lnTo>
                    <a:lnTo>
                      <a:pt x="216" y="197"/>
                    </a:lnTo>
                    <a:lnTo>
                      <a:pt x="215" y="197"/>
                    </a:lnTo>
                    <a:lnTo>
                      <a:pt x="215" y="195"/>
                    </a:lnTo>
                    <a:lnTo>
                      <a:pt x="215" y="195"/>
                    </a:lnTo>
                    <a:lnTo>
                      <a:pt x="215" y="194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4" y="191"/>
                    </a:lnTo>
                    <a:lnTo>
                      <a:pt x="212" y="190"/>
                    </a:lnTo>
                    <a:lnTo>
                      <a:pt x="212" y="190"/>
                    </a:lnTo>
                    <a:lnTo>
                      <a:pt x="211" y="190"/>
                    </a:lnTo>
                    <a:lnTo>
                      <a:pt x="211" y="189"/>
                    </a:lnTo>
                    <a:lnTo>
                      <a:pt x="210" y="189"/>
                    </a:lnTo>
                    <a:lnTo>
                      <a:pt x="209" y="187"/>
                    </a:lnTo>
                    <a:lnTo>
                      <a:pt x="208" y="187"/>
                    </a:lnTo>
                    <a:lnTo>
                      <a:pt x="207" y="185"/>
                    </a:lnTo>
                    <a:lnTo>
                      <a:pt x="206" y="184"/>
                    </a:lnTo>
                    <a:lnTo>
                      <a:pt x="206" y="185"/>
                    </a:lnTo>
                    <a:lnTo>
                      <a:pt x="204" y="185"/>
                    </a:lnTo>
                    <a:lnTo>
                      <a:pt x="203" y="184"/>
                    </a:lnTo>
                    <a:lnTo>
                      <a:pt x="203" y="183"/>
                    </a:lnTo>
                    <a:lnTo>
                      <a:pt x="204" y="183"/>
                    </a:lnTo>
                    <a:lnTo>
                      <a:pt x="204" y="182"/>
                    </a:lnTo>
                    <a:lnTo>
                      <a:pt x="203" y="182"/>
                    </a:lnTo>
                    <a:lnTo>
                      <a:pt x="202" y="182"/>
                    </a:lnTo>
                    <a:lnTo>
                      <a:pt x="202" y="181"/>
                    </a:lnTo>
                    <a:lnTo>
                      <a:pt x="202" y="180"/>
                    </a:lnTo>
                    <a:lnTo>
                      <a:pt x="201" y="180"/>
                    </a:lnTo>
                    <a:lnTo>
                      <a:pt x="201" y="178"/>
                    </a:lnTo>
                    <a:lnTo>
                      <a:pt x="201" y="177"/>
                    </a:lnTo>
                    <a:lnTo>
                      <a:pt x="200" y="177"/>
                    </a:lnTo>
                    <a:lnTo>
                      <a:pt x="200" y="178"/>
                    </a:lnTo>
                    <a:lnTo>
                      <a:pt x="200" y="177"/>
                    </a:lnTo>
                    <a:lnTo>
                      <a:pt x="199" y="177"/>
                    </a:lnTo>
                    <a:lnTo>
                      <a:pt x="198" y="177"/>
                    </a:lnTo>
                    <a:lnTo>
                      <a:pt x="198" y="176"/>
                    </a:lnTo>
                    <a:lnTo>
                      <a:pt x="197" y="177"/>
                    </a:lnTo>
                    <a:lnTo>
                      <a:pt x="195" y="176"/>
                    </a:lnTo>
                    <a:lnTo>
                      <a:pt x="194" y="177"/>
                    </a:lnTo>
                    <a:lnTo>
                      <a:pt x="193" y="177"/>
                    </a:lnTo>
                    <a:lnTo>
                      <a:pt x="193" y="178"/>
                    </a:lnTo>
                    <a:lnTo>
                      <a:pt x="192" y="178"/>
                    </a:lnTo>
                    <a:lnTo>
                      <a:pt x="191" y="178"/>
                    </a:lnTo>
                    <a:lnTo>
                      <a:pt x="190" y="178"/>
                    </a:lnTo>
                    <a:lnTo>
                      <a:pt x="189" y="178"/>
                    </a:lnTo>
                    <a:lnTo>
                      <a:pt x="187" y="180"/>
                    </a:lnTo>
                    <a:lnTo>
                      <a:pt x="187" y="178"/>
                    </a:lnTo>
                    <a:lnTo>
                      <a:pt x="186" y="178"/>
                    </a:lnTo>
                    <a:lnTo>
                      <a:pt x="185" y="178"/>
                    </a:lnTo>
                    <a:lnTo>
                      <a:pt x="184" y="178"/>
                    </a:lnTo>
                    <a:lnTo>
                      <a:pt x="184" y="177"/>
                    </a:lnTo>
                    <a:lnTo>
                      <a:pt x="183" y="177"/>
                    </a:lnTo>
                    <a:lnTo>
                      <a:pt x="182" y="177"/>
                    </a:lnTo>
                    <a:lnTo>
                      <a:pt x="181" y="177"/>
                    </a:lnTo>
                    <a:lnTo>
                      <a:pt x="181" y="176"/>
                    </a:lnTo>
                    <a:lnTo>
                      <a:pt x="180" y="176"/>
                    </a:lnTo>
                    <a:lnTo>
                      <a:pt x="178" y="176"/>
                    </a:lnTo>
                    <a:lnTo>
                      <a:pt x="177" y="176"/>
                    </a:lnTo>
                    <a:lnTo>
                      <a:pt x="176" y="175"/>
                    </a:lnTo>
                    <a:lnTo>
                      <a:pt x="175" y="175"/>
                    </a:lnTo>
                    <a:lnTo>
                      <a:pt x="174" y="174"/>
                    </a:lnTo>
                    <a:lnTo>
                      <a:pt x="173" y="174"/>
                    </a:lnTo>
                    <a:lnTo>
                      <a:pt x="172" y="174"/>
                    </a:lnTo>
                    <a:lnTo>
                      <a:pt x="170" y="174"/>
                    </a:lnTo>
                    <a:lnTo>
                      <a:pt x="170" y="173"/>
                    </a:lnTo>
                    <a:lnTo>
                      <a:pt x="169" y="172"/>
                    </a:lnTo>
                    <a:lnTo>
                      <a:pt x="168" y="172"/>
                    </a:lnTo>
                    <a:lnTo>
                      <a:pt x="166" y="172"/>
                    </a:lnTo>
                    <a:lnTo>
                      <a:pt x="165" y="172"/>
                    </a:lnTo>
                    <a:lnTo>
                      <a:pt x="164" y="170"/>
                    </a:lnTo>
                    <a:lnTo>
                      <a:pt x="163" y="169"/>
                    </a:lnTo>
                    <a:lnTo>
                      <a:pt x="160" y="166"/>
                    </a:lnTo>
                    <a:lnTo>
                      <a:pt x="159" y="165"/>
                    </a:lnTo>
                    <a:lnTo>
                      <a:pt x="156" y="162"/>
                    </a:lnTo>
                    <a:lnTo>
                      <a:pt x="155" y="162"/>
                    </a:lnTo>
                    <a:lnTo>
                      <a:pt x="152" y="161"/>
                    </a:lnTo>
                    <a:lnTo>
                      <a:pt x="152" y="160"/>
                    </a:lnTo>
                    <a:lnTo>
                      <a:pt x="151" y="159"/>
                    </a:lnTo>
                    <a:lnTo>
                      <a:pt x="150" y="159"/>
                    </a:lnTo>
                    <a:lnTo>
                      <a:pt x="148" y="157"/>
                    </a:lnTo>
                    <a:lnTo>
                      <a:pt x="147" y="156"/>
                    </a:lnTo>
                    <a:lnTo>
                      <a:pt x="143" y="153"/>
                    </a:lnTo>
                    <a:lnTo>
                      <a:pt x="141" y="151"/>
                    </a:lnTo>
                    <a:lnTo>
                      <a:pt x="140" y="150"/>
                    </a:lnTo>
                    <a:lnTo>
                      <a:pt x="139" y="149"/>
                    </a:lnTo>
                    <a:lnTo>
                      <a:pt x="138" y="149"/>
                    </a:lnTo>
                    <a:lnTo>
                      <a:pt x="137" y="148"/>
                    </a:lnTo>
                    <a:lnTo>
                      <a:pt x="133" y="143"/>
                    </a:lnTo>
                    <a:lnTo>
                      <a:pt x="133" y="142"/>
                    </a:lnTo>
                    <a:lnTo>
                      <a:pt x="132" y="142"/>
                    </a:lnTo>
                    <a:lnTo>
                      <a:pt x="131" y="143"/>
                    </a:lnTo>
                    <a:lnTo>
                      <a:pt x="130" y="143"/>
                    </a:lnTo>
                    <a:lnTo>
                      <a:pt x="130" y="142"/>
                    </a:lnTo>
                    <a:lnTo>
                      <a:pt x="130" y="141"/>
                    </a:lnTo>
                    <a:lnTo>
                      <a:pt x="130" y="142"/>
                    </a:lnTo>
                    <a:lnTo>
                      <a:pt x="129" y="142"/>
                    </a:lnTo>
                    <a:lnTo>
                      <a:pt x="129" y="143"/>
                    </a:lnTo>
                    <a:lnTo>
                      <a:pt x="129" y="144"/>
                    </a:lnTo>
                    <a:lnTo>
                      <a:pt x="127" y="144"/>
                    </a:lnTo>
                    <a:lnTo>
                      <a:pt x="127" y="143"/>
                    </a:lnTo>
                    <a:lnTo>
                      <a:pt x="126" y="143"/>
                    </a:lnTo>
                    <a:lnTo>
                      <a:pt x="125" y="143"/>
                    </a:lnTo>
                    <a:lnTo>
                      <a:pt x="124" y="143"/>
                    </a:lnTo>
                    <a:lnTo>
                      <a:pt x="122" y="143"/>
                    </a:lnTo>
                    <a:lnTo>
                      <a:pt x="121" y="143"/>
                    </a:lnTo>
                    <a:lnTo>
                      <a:pt x="120" y="143"/>
                    </a:lnTo>
                    <a:lnTo>
                      <a:pt x="120" y="142"/>
                    </a:lnTo>
                    <a:lnTo>
                      <a:pt x="118" y="142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7" y="143"/>
                    </a:lnTo>
                    <a:lnTo>
                      <a:pt x="116" y="143"/>
                    </a:lnTo>
                    <a:lnTo>
                      <a:pt x="115" y="143"/>
                    </a:lnTo>
                    <a:lnTo>
                      <a:pt x="113" y="145"/>
                    </a:lnTo>
                    <a:lnTo>
                      <a:pt x="112" y="145"/>
                    </a:lnTo>
                    <a:lnTo>
                      <a:pt x="112" y="147"/>
                    </a:lnTo>
                    <a:lnTo>
                      <a:pt x="110" y="147"/>
                    </a:lnTo>
                    <a:lnTo>
                      <a:pt x="110" y="148"/>
                    </a:lnTo>
                    <a:lnTo>
                      <a:pt x="109" y="148"/>
                    </a:lnTo>
                    <a:lnTo>
                      <a:pt x="109" y="147"/>
                    </a:lnTo>
                    <a:lnTo>
                      <a:pt x="108" y="147"/>
                    </a:lnTo>
                    <a:lnTo>
                      <a:pt x="108" y="145"/>
                    </a:lnTo>
                    <a:lnTo>
                      <a:pt x="107" y="145"/>
                    </a:lnTo>
                    <a:lnTo>
                      <a:pt x="106" y="144"/>
                    </a:lnTo>
                    <a:lnTo>
                      <a:pt x="106" y="143"/>
                    </a:lnTo>
                    <a:lnTo>
                      <a:pt x="105" y="143"/>
                    </a:lnTo>
                    <a:lnTo>
                      <a:pt x="104" y="143"/>
                    </a:lnTo>
                    <a:lnTo>
                      <a:pt x="101" y="143"/>
                    </a:lnTo>
                    <a:lnTo>
                      <a:pt x="100" y="144"/>
                    </a:lnTo>
                    <a:lnTo>
                      <a:pt x="100" y="145"/>
                    </a:lnTo>
                    <a:lnTo>
                      <a:pt x="99" y="144"/>
                    </a:lnTo>
                    <a:lnTo>
                      <a:pt x="100" y="143"/>
                    </a:lnTo>
                    <a:lnTo>
                      <a:pt x="101" y="142"/>
                    </a:lnTo>
                    <a:lnTo>
                      <a:pt x="104" y="142"/>
                    </a:lnTo>
                    <a:lnTo>
                      <a:pt x="103" y="142"/>
                    </a:lnTo>
                    <a:lnTo>
                      <a:pt x="104" y="141"/>
                    </a:lnTo>
                    <a:lnTo>
                      <a:pt x="103" y="139"/>
                    </a:lnTo>
                    <a:lnTo>
                      <a:pt x="101" y="138"/>
                    </a:lnTo>
                    <a:lnTo>
                      <a:pt x="100" y="138"/>
                    </a:lnTo>
                    <a:lnTo>
                      <a:pt x="99" y="136"/>
                    </a:lnTo>
                    <a:lnTo>
                      <a:pt x="99" y="138"/>
                    </a:lnTo>
                    <a:lnTo>
                      <a:pt x="99" y="139"/>
                    </a:lnTo>
                    <a:lnTo>
                      <a:pt x="100" y="142"/>
                    </a:lnTo>
                    <a:lnTo>
                      <a:pt x="99" y="142"/>
                    </a:lnTo>
                    <a:lnTo>
                      <a:pt x="99" y="143"/>
                    </a:lnTo>
                    <a:lnTo>
                      <a:pt x="98" y="143"/>
                    </a:lnTo>
                    <a:lnTo>
                      <a:pt x="99" y="144"/>
                    </a:lnTo>
                    <a:lnTo>
                      <a:pt x="99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9" y="147"/>
                    </a:lnTo>
                    <a:lnTo>
                      <a:pt x="98" y="147"/>
                    </a:lnTo>
                    <a:lnTo>
                      <a:pt x="98" y="145"/>
                    </a:lnTo>
                    <a:lnTo>
                      <a:pt x="97" y="144"/>
                    </a:lnTo>
                    <a:lnTo>
                      <a:pt x="97" y="143"/>
                    </a:lnTo>
                    <a:lnTo>
                      <a:pt x="97" y="142"/>
                    </a:lnTo>
                    <a:lnTo>
                      <a:pt x="96" y="142"/>
                    </a:lnTo>
                    <a:lnTo>
                      <a:pt x="96" y="141"/>
                    </a:lnTo>
                    <a:lnTo>
                      <a:pt x="95" y="141"/>
                    </a:lnTo>
                    <a:lnTo>
                      <a:pt x="96" y="140"/>
                    </a:lnTo>
                    <a:lnTo>
                      <a:pt x="97" y="139"/>
                    </a:lnTo>
                    <a:lnTo>
                      <a:pt x="97" y="138"/>
                    </a:lnTo>
                    <a:lnTo>
                      <a:pt x="97" y="136"/>
                    </a:lnTo>
                    <a:lnTo>
                      <a:pt x="97" y="135"/>
                    </a:lnTo>
                    <a:lnTo>
                      <a:pt x="97" y="135"/>
                    </a:lnTo>
                    <a:lnTo>
                      <a:pt x="97" y="134"/>
                    </a:lnTo>
                    <a:lnTo>
                      <a:pt x="97" y="133"/>
                    </a:lnTo>
                    <a:lnTo>
                      <a:pt x="97" y="132"/>
                    </a:lnTo>
                    <a:lnTo>
                      <a:pt x="97" y="131"/>
                    </a:lnTo>
                    <a:lnTo>
                      <a:pt x="96" y="130"/>
                    </a:lnTo>
                    <a:lnTo>
                      <a:pt x="96" y="128"/>
                    </a:lnTo>
                    <a:lnTo>
                      <a:pt x="95" y="127"/>
                    </a:lnTo>
                    <a:lnTo>
                      <a:pt x="95" y="126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3"/>
                    </a:lnTo>
                    <a:lnTo>
                      <a:pt x="92" y="122"/>
                    </a:lnTo>
                    <a:lnTo>
                      <a:pt x="91" y="122"/>
                    </a:lnTo>
                    <a:lnTo>
                      <a:pt x="91" y="121"/>
                    </a:lnTo>
                    <a:lnTo>
                      <a:pt x="90" y="119"/>
                    </a:lnTo>
                    <a:lnTo>
                      <a:pt x="90" y="118"/>
                    </a:lnTo>
                    <a:lnTo>
                      <a:pt x="90" y="117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8" y="115"/>
                    </a:lnTo>
                    <a:lnTo>
                      <a:pt x="87" y="114"/>
                    </a:lnTo>
                    <a:lnTo>
                      <a:pt x="87" y="113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6" y="110"/>
                    </a:lnTo>
                    <a:lnTo>
                      <a:pt x="86" y="109"/>
                    </a:lnTo>
                    <a:lnTo>
                      <a:pt x="84" y="109"/>
                    </a:lnTo>
                    <a:lnTo>
                      <a:pt x="84" y="108"/>
                    </a:lnTo>
                    <a:lnTo>
                      <a:pt x="83" y="107"/>
                    </a:lnTo>
                    <a:lnTo>
                      <a:pt x="82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79" y="104"/>
                    </a:lnTo>
                    <a:lnTo>
                      <a:pt x="79" y="102"/>
                    </a:lnTo>
                    <a:lnTo>
                      <a:pt x="78" y="102"/>
                    </a:lnTo>
                    <a:lnTo>
                      <a:pt x="78" y="101"/>
                    </a:lnTo>
                    <a:lnTo>
                      <a:pt x="77" y="100"/>
                    </a:lnTo>
                    <a:lnTo>
                      <a:pt x="75" y="100"/>
                    </a:lnTo>
                    <a:lnTo>
                      <a:pt x="74" y="99"/>
                    </a:lnTo>
                    <a:lnTo>
                      <a:pt x="73" y="98"/>
                    </a:lnTo>
                    <a:lnTo>
                      <a:pt x="72" y="97"/>
                    </a:lnTo>
                    <a:lnTo>
                      <a:pt x="71" y="97"/>
                    </a:lnTo>
                    <a:lnTo>
                      <a:pt x="70" y="96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6" y="93"/>
                    </a:lnTo>
                    <a:lnTo>
                      <a:pt x="65" y="93"/>
                    </a:lnTo>
                    <a:lnTo>
                      <a:pt x="64" y="93"/>
                    </a:lnTo>
                    <a:lnTo>
                      <a:pt x="63" y="92"/>
                    </a:lnTo>
                    <a:lnTo>
                      <a:pt x="62" y="92"/>
                    </a:lnTo>
                    <a:lnTo>
                      <a:pt x="62" y="91"/>
                    </a:lnTo>
                    <a:lnTo>
                      <a:pt x="61" y="91"/>
                    </a:lnTo>
                    <a:lnTo>
                      <a:pt x="60" y="90"/>
                    </a:lnTo>
                    <a:lnTo>
                      <a:pt x="58" y="91"/>
                    </a:lnTo>
                    <a:lnTo>
                      <a:pt x="58" y="90"/>
                    </a:lnTo>
                    <a:lnTo>
                      <a:pt x="57" y="90"/>
                    </a:lnTo>
                    <a:lnTo>
                      <a:pt x="57" y="89"/>
                    </a:lnTo>
                    <a:lnTo>
                      <a:pt x="56" y="88"/>
                    </a:lnTo>
                    <a:lnTo>
                      <a:pt x="55" y="87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3" y="84"/>
                    </a:lnTo>
                    <a:lnTo>
                      <a:pt x="53" y="83"/>
                    </a:lnTo>
                    <a:lnTo>
                      <a:pt x="52" y="83"/>
                    </a:lnTo>
                    <a:lnTo>
                      <a:pt x="52" y="83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9" y="81"/>
                    </a:lnTo>
                    <a:lnTo>
                      <a:pt x="48" y="81"/>
                    </a:lnTo>
                    <a:lnTo>
                      <a:pt x="48" y="81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6" y="79"/>
                    </a:lnTo>
                    <a:lnTo>
                      <a:pt x="45" y="79"/>
                    </a:lnTo>
                    <a:lnTo>
                      <a:pt x="45" y="77"/>
                    </a:lnTo>
                    <a:lnTo>
                      <a:pt x="44" y="77"/>
                    </a:lnTo>
                    <a:lnTo>
                      <a:pt x="44" y="76"/>
                    </a:lnTo>
                    <a:lnTo>
                      <a:pt x="43" y="76"/>
                    </a:lnTo>
                    <a:lnTo>
                      <a:pt x="41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40" y="74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0" y="72"/>
                    </a:lnTo>
                    <a:lnTo>
                      <a:pt x="39" y="71"/>
                    </a:lnTo>
                    <a:lnTo>
                      <a:pt x="39" y="70"/>
                    </a:lnTo>
                    <a:lnTo>
                      <a:pt x="38" y="68"/>
                    </a:lnTo>
                    <a:lnTo>
                      <a:pt x="38" y="67"/>
                    </a:lnTo>
                    <a:lnTo>
                      <a:pt x="37" y="67"/>
                    </a:lnTo>
                    <a:lnTo>
                      <a:pt x="36" y="67"/>
                    </a:lnTo>
                    <a:lnTo>
                      <a:pt x="36" y="66"/>
                    </a:lnTo>
                    <a:lnTo>
                      <a:pt x="35" y="66"/>
                    </a:lnTo>
                    <a:lnTo>
                      <a:pt x="34" y="66"/>
                    </a:lnTo>
                    <a:lnTo>
                      <a:pt x="34" y="65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2" y="62"/>
                    </a:lnTo>
                    <a:lnTo>
                      <a:pt x="31" y="60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8" y="54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6" y="51"/>
                    </a:lnTo>
                    <a:lnTo>
                      <a:pt x="26" y="50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4" y="48"/>
                    </a:lnTo>
                    <a:lnTo>
                      <a:pt x="23" y="47"/>
                    </a:lnTo>
                    <a:lnTo>
                      <a:pt x="22" y="47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0" y="42"/>
                    </a:lnTo>
                    <a:lnTo>
                      <a:pt x="20" y="41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8" y="39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5" y="37"/>
                    </a:lnTo>
                    <a:lnTo>
                      <a:pt x="15" y="35"/>
                    </a:lnTo>
                    <a:lnTo>
                      <a:pt x="14" y="34"/>
                    </a:lnTo>
                    <a:lnTo>
                      <a:pt x="13" y="34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30" y="20"/>
                    </a:lnTo>
                    <a:lnTo>
                      <a:pt x="34" y="20"/>
                    </a:lnTo>
                    <a:lnTo>
                      <a:pt x="34" y="12"/>
                    </a:lnTo>
                    <a:lnTo>
                      <a:pt x="39" y="12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3" y="12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7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1" y="11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7" y="11"/>
                    </a:lnTo>
                    <a:lnTo>
                      <a:pt x="69" y="11"/>
                    </a:lnTo>
                    <a:lnTo>
                      <a:pt x="74" y="11"/>
                    </a:lnTo>
                    <a:lnTo>
                      <a:pt x="75" y="11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1" y="3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6" name="Freeform 126"/>
              <p:cNvSpPr>
                <a:spLocks/>
              </p:cNvSpPr>
              <p:nvPr/>
            </p:nvSpPr>
            <p:spPr bwMode="auto">
              <a:xfrm>
                <a:off x="2962275" y="2673350"/>
                <a:ext cx="363538" cy="393700"/>
              </a:xfrm>
              <a:custGeom>
                <a:avLst/>
                <a:gdLst>
                  <a:gd name="T0" fmla="*/ 205 w 229"/>
                  <a:gd name="T1" fmla="*/ 95 h 248"/>
                  <a:gd name="T2" fmla="*/ 213 w 229"/>
                  <a:gd name="T3" fmla="*/ 102 h 248"/>
                  <a:gd name="T4" fmla="*/ 229 w 229"/>
                  <a:gd name="T5" fmla="*/ 118 h 248"/>
                  <a:gd name="T6" fmla="*/ 206 w 229"/>
                  <a:gd name="T7" fmla="*/ 128 h 248"/>
                  <a:gd name="T8" fmla="*/ 198 w 229"/>
                  <a:gd name="T9" fmla="*/ 132 h 248"/>
                  <a:gd name="T10" fmla="*/ 187 w 229"/>
                  <a:gd name="T11" fmla="*/ 138 h 248"/>
                  <a:gd name="T12" fmla="*/ 176 w 229"/>
                  <a:gd name="T13" fmla="*/ 144 h 248"/>
                  <a:gd name="T14" fmla="*/ 168 w 229"/>
                  <a:gd name="T15" fmla="*/ 147 h 248"/>
                  <a:gd name="T16" fmla="*/ 153 w 229"/>
                  <a:gd name="T17" fmla="*/ 154 h 248"/>
                  <a:gd name="T18" fmla="*/ 115 w 229"/>
                  <a:gd name="T19" fmla="*/ 174 h 248"/>
                  <a:gd name="T20" fmla="*/ 103 w 229"/>
                  <a:gd name="T21" fmla="*/ 180 h 248"/>
                  <a:gd name="T22" fmla="*/ 106 w 229"/>
                  <a:gd name="T23" fmla="*/ 183 h 248"/>
                  <a:gd name="T24" fmla="*/ 108 w 229"/>
                  <a:gd name="T25" fmla="*/ 184 h 248"/>
                  <a:gd name="T26" fmla="*/ 108 w 229"/>
                  <a:gd name="T27" fmla="*/ 192 h 248"/>
                  <a:gd name="T28" fmla="*/ 84 w 229"/>
                  <a:gd name="T29" fmla="*/ 220 h 248"/>
                  <a:gd name="T30" fmla="*/ 51 w 229"/>
                  <a:gd name="T31" fmla="*/ 242 h 248"/>
                  <a:gd name="T32" fmla="*/ 44 w 229"/>
                  <a:gd name="T33" fmla="*/ 238 h 248"/>
                  <a:gd name="T34" fmla="*/ 41 w 229"/>
                  <a:gd name="T35" fmla="*/ 239 h 248"/>
                  <a:gd name="T36" fmla="*/ 35 w 229"/>
                  <a:gd name="T37" fmla="*/ 239 h 248"/>
                  <a:gd name="T38" fmla="*/ 31 w 229"/>
                  <a:gd name="T39" fmla="*/ 238 h 248"/>
                  <a:gd name="T40" fmla="*/ 24 w 229"/>
                  <a:gd name="T41" fmla="*/ 237 h 248"/>
                  <a:gd name="T42" fmla="*/ 22 w 229"/>
                  <a:gd name="T43" fmla="*/ 243 h 248"/>
                  <a:gd name="T44" fmla="*/ 16 w 229"/>
                  <a:gd name="T45" fmla="*/ 241 h 248"/>
                  <a:gd name="T46" fmla="*/ 16 w 229"/>
                  <a:gd name="T47" fmla="*/ 234 h 248"/>
                  <a:gd name="T48" fmla="*/ 15 w 229"/>
                  <a:gd name="T49" fmla="*/ 229 h 248"/>
                  <a:gd name="T50" fmla="*/ 11 w 229"/>
                  <a:gd name="T51" fmla="*/ 224 h 248"/>
                  <a:gd name="T52" fmla="*/ 7 w 229"/>
                  <a:gd name="T53" fmla="*/ 218 h 248"/>
                  <a:gd name="T54" fmla="*/ 7 w 229"/>
                  <a:gd name="T55" fmla="*/ 211 h 248"/>
                  <a:gd name="T56" fmla="*/ 9 w 229"/>
                  <a:gd name="T57" fmla="*/ 206 h 248"/>
                  <a:gd name="T58" fmla="*/ 15 w 229"/>
                  <a:gd name="T59" fmla="*/ 203 h 248"/>
                  <a:gd name="T60" fmla="*/ 16 w 229"/>
                  <a:gd name="T61" fmla="*/ 198 h 248"/>
                  <a:gd name="T62" fmla="*/ 13 w 229"/>
                  <a:gd name="T63" fmla="*/ 189 h 248"/>
                  <a:gd name="T64" fmla="*/ 16 w 229"/>
                  <a:gd name="T65" fmla="*/ 182 h 248"/>
                  <a:gd name="T66" fmla="*/ 8 w 229"/>
                  <a:gd name="T67" fmla="*/ 180 h 248"/>
                  <a:gd name="T68" fmla="*/ 6 w 229"/>
                  <a:gd name="T69" fmla="*/ 174 h 248"/>
                  <a:gd name="T70" fmla="*/ 6 w 229"/>
                  <a:gd name="T71" fmla="*/ 169 h 248"/>
                  <a:gd name="T72" fmla="*/ 4 w 229"/>
                  <a:gd name="T73" fmla="*/ 163 h 248"/>
                  <a:gd name="T74" fmla="*/ 7 w 229"/>
                  <a:gd name="T75" fmla="*/ 152 h 248"/>
                  <a:gd name="T76" fmla="*/ 33 w 229"/>
                  <a:gd name="T77" fmla="*/ 128 h 248"/>
                  <a:gd name="T78" fmla="*/ 44 w 229"/>
                  <a:gd name="T79" fmla="*/ 116 h 248"/>
                  <a:gd name="T80" fmla="*/ 54 w 229"/>
                  <a:gd name="T81" fmla="*/ 108 h 248"/>
                  <a:gd name="T82" fmla="*/ 57 w 229"/>
                  <a:gd name="T83" fmla="*/ 104 h 248"/>
                  <a:gd name="T84" fmla="*/ 60 w 229"/>
                  <a:gd name="T85" fmla="*/ 102 h 248"/>
                  <a:gd name="T86" fmla="*/ 65 w 229"/>
                  <a:gd name="T87" fmla="*/ 99 h 248"/>
                  <a:gd name="T88" fmla="*/ 68 w 229"/>
                  <a:gd name="T89" fmla="*/ 98 h 248"/>
                  <a:gd name="T90" fmla="*/ 71 w 229"/>
                  <a:gd name="T91" fmla="*/ 95 h 248"/>
                  <a:gd name="T92" fmla="*/ 75 w 229"/>
                  <a:gd name="T93" fmla="*/ 94 h 248"/>
                  <a:gd name="T94" fmla="*/ 78 w 229"/>
                  <a:gd name="T95" fmla="*/ 89 h 248"/>
                  <a:gd name="T96" fmla="*/ 83 w 229"/>
                  <a:gd name="T97" fmla="*/ 90 h 248"/>
                  <a:gd name="T98" fmla="*/ 89 w 229"/>
                  <a:gd name="T99" fmla="*/ 88 h 248"/>
                  <a:gd name="T100" fmla="*/ 92 w 229"/>
                  <a:gd name="T101" fmla="*/ 89 h 248"/>
                  <a:gd name="T102" fmla="*/ 98 w 229"/>
                  <a:gd name="T103" fmla="*/ 86 h 248"/>
                  <a:gd name="T104" fmla="*/ 102 w 229"/>
                  <a:gd name="T105" fmla="*/ 85 h 248"/>
                  <a:gd name="T106" fmla="*/ 107 w 229"/>
                  <a:gd name="T107" fmla="*/ 86 h 248"/>
                  <a:gd name="T108" fmla="*/ 111 w 229"/>
                  <a:gd name="T109" fmla="*/ 89 h 248"/>
                  <a:gd name="T110" fmla="*/ 117 w 229"/>
                  <a:gd name="T111" fmla="*/ 90 h 248"/>
                  <a:gd name="T112" fmla="*/ 117 w 229"/>
                  <a:gd name="T113" fmla="*/ 85 h 248"/>
                  <a:gd name="T114" fmla="*/ 117 w 229"/>
                  <a:gd name="T115" fmla="*/ 1 h 248"/>
                  <a:gd name="T116" fmla="*/ 174 w 229"/>
                  <a:gd name="T117" fmla="*/ 6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9" h="248">
                    <a:moveTo>
                      <a:pt x="174" y="65"/>
                    </a:moveTo>
                    <a:lnTo>
                      <a:pt x="176" y="66"/>
                    </a:lnTo>
                    <a:lnTo>
                      <a:pt x="195" y="85"/>
                    </a:lnTo>
                    <a:lnTo>
                      <a:pt x="200" y="89"/>
                    </a:lnTo>
                    <a:lnTo>
                      <a:pt x="203" y="93"/>
                    </a:lnTo>
                    <a:lnTo>
                      <a:pt x="204" y="94"/>
                    </a:lnTo>
                    <a:lnTo>
                      <a:pt x="205" y="95"/>
                    </a:lnTo>
                    <a:lnTo>
                      <a:pt x="206" y="96"/>
                    </a:lnTo>
                    <a:lnTo>
                      <a:pt x="209" y="97"/>
                    </a:lnTo>
                    <a:lnTo>
                      <a:pt x="209" y="98"/>
                    </a:lnTo>
                    <a:lnTo>
                      <a:pt x="210" y="98"/>
                    </a:lnTo>
                    <a:lnTo>
                      <a:pt x="211" y="99"/>
                    </a:lnTo>
                    <a:lnTo>
                      <a:pt x="212" y="101"/>
                    </a:lnTo>
                    <a:lnTo>
                      <a:pt x="213" y="102"/>
                    </a:lnTo>
                    <a:lnTo>
                      <a:pt x="214" y="103"/>
                    </a:lnTo>
                    <a:lnTo>
                      <a:pt x="215" y="104"/>
                    </a:lnTo>
                    <a:lnTo>
                      <a:pt x="217" y="105"/>
                    </a:lnTo>
                    <a:lnTo>
                      <a:pt x="218" y="106"/>
                    </a:lnTo>
                    <a:lnTo>
                      <a:pt x="219" y="106"/>
                    </a:lnTo>
                    <a:lnTo>
                      <a:pt x="228" y="116"/>
                    </a:lnTo>
                    <a:lnTo>
                      <a:pt x="229" y="118"/>
                    </a:lnTo>
                    <a:lnTo>
                      <a:pt x="217" y="123"/>
                    </a:lnTo>
                    <a:lnTo>
                      <a:pt x="214" y="124"/>
                    </a:lnTo>
                    <a:lnTo>
                      <a:pt x="212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8" y="128"/>
                    </a:lnTo>
                    <a:lnTo>
                      <a:pt x="206" y="128"/>
                    </a:lnTo>
                    <a:lnTo>
                      <a:pt x="206" y="129"/>
                    </a:lnTo>
                    <a:lnTo>
                      <a:pt x="205" y="129"/>
                    </a:lnTo>
                    <a:lnTo>
                      <a:pt x="204" y="130"/>
                    </a:lnTo>
                    <a:lnTo>
                      <a:pt x="203" y="130"/>
                    </a:lnTo>
                    <a:lnTo>
                      <a:pt x="202" y="130"/>
                    </a:lnTo>
                    <a:lnTo>
                      <a:pt x="201" y="131"/>
                    </a:lnTo>
                    <a:lnTo>
                      <a:pt x="198" y="132"/>
                    </a:lnTo>
                    <a:lnTo>
                      <a:pt x="197" y="133"/>
                    </a:lnTo>
                    <a:lnTo>
                      <a:pt x="196" y="133"/>
                    </a:lnTo>
                    <a:lnTo>
                      <a:pt x="195" y="135"/>
                    </a:lnTo>
                    <a:lnTo>
                      <a:pt x="193" y="136"/>
                    </a:lnTo>
                    <a:lnTo>
                      <a:pt x="192" y="137"/>
                    </a:lnTo>
                    <a:lnTo>
                      <a:pt x="189" y="137"/>
                    </a:lnTo>
                    <a:lnTo>
                      <a:pt x="187" y="138"/>
                    </a:lnTo>
                    <a:lnTo>
                      <a:pt x="185" y="139"/>
                    </a:lnTo>
                    <a:lnTo>
                      <a:pt x="183" y="140"/>
                    </a:lnTo>
                    <a:lnTo>
                      <a:pt x="180" y="141"/>
                    </a:lnTo>
                    <a:lnTo>
                      <a:pt x="179" y="142"/>
                    </a:lnTo>
                    <a:lnTo>
                      <a:pt x="178" y="142"/>
                    </a:lnTo>
                    <a:lnTo>
                      <a:pt x="177" y="144"/>
                    </a:lnTo>
                    <a:lnTo>
                      <a:pt x="176" y="144"/>
                    </a:lnTo>
                    <a:lnTo>
                      <a:pt x="175" y="145"/>
                    </a:lnTo>
                    <a:lnTo>
                      <a:pt x="174" y="146"/>
                    </a:lnTo>
                    <a:lnTo>
                      <a:pt x="171" y="146"/>
                    </a:lnTo>
                    <a:lnTo>
                      <a:pt x="171" y="147"/>
                    </a:lnTo>
                    <a:lnTo>
                      <a:pt x="170" y="147"/>
                    </a:lnTo>
                    <a:lnTo>
                      <a:pt x="169" y="147"/>
                    </a:lnTo>
                    <a:lnTo>
                      <a:pt x="168" y="147"/>
                    </a:lnTo>
                    <a:lnTo>
                      <a:pt x="167" y="148"/>
                    </a:lnTo>
                    <a:lnTo>
                      <a:pt x="166" y="148"/>
                    </a:lnTo>
                    <a:lnTo>
                      <a:pt x="158" y="152"/>
                    </a:lnTo>
                    <a:lnTo>
                      <a:pt x="155" y="153"/>
                    </a:lnTo>
                    <a:lnTo>
                      <a:pt x="155" y="154"/>
                    </a:lnTo>
                    <a:lnTo>
                      <a:pt x="154" y="154"/>
                    </a:lnTo>
                    <a:lnTo>
                      <a:pt x="153" y="154"/>
                    </a:lnTo>
                    <a:lnTo>
                      <a:pt x="152" y="155"/>
                    </a:lnTo>
                    <a:lnTo>
                      <a:pt x="150" y="156"/>
                    </a:lnTo>
                    <a:lnTo>
                      <a:pt x="149" y="157"/>
                    </a:lnTo>
                    <a:lnTo>
                      <a:pt x="141" y="162"/>
                    </a:lnTo>
                    <a:lnTo>
                      <a:pt x="140" y="162"/>
                    </a:lnTo>
                    <a:lnTo>
                      <a:pt x="134" y="165"/>
                    </a:lnTo>
                    <a:lnTo>
                      <a:pt x="115" y="174"/>
                    </a:lnTo>
                    <a:lnTo>
                      <a:pt x="110" y="175"/>
                    </a:lnTo>
                    <a:lnTo>
                      <a:pt x="109" y="176"/>
                    </a:lnTo>
                    <a:lnTo>
                      <a:pt x="106" y="178"/>
                    </a:lnTo>
                    <a:lnTo>
                      <a:pt x="106" y="179"/>
                    </a:lnTo>
                    <a:lnTo>
                      <a:pt x="104" y="179"/>
                    </a:lnTo>
                    <a:lnTo>
                      <a:pt x="104" y="180"/>
                    </a:lnTo>
                    <a:lnTo>
                      <a:pt x="103" y="180"/>
                    </a:lnTo>
                    <a:lnTo>
                      <a:pt x="103" y="181"/>
                    </a:lnTo>
                    <a:lnTo>
                      <a:pt x="103" y="182"/>
                    </a:lnTo>
                    <a:lnTo>
                      <a:pt x="103" y="183"/>
                    </a:lnTo>
                    <a:lnTo>
                      <a:pt x="103" y="182"/>
                    </a:lnTo>
                    <a:lnTo>
                      <a:pt x="104" y="182"/>
                    </a:lnTo>
                    <a:lnTo>
                      <a:pt x="106" y="182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4" y="184"/>
                    </a:lnTo>
                    <a:lnTo>
                      <a:pt x="106" y="184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7" y="184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7" y="186"/>
                    </a:lnTo>
                    <a:lnTo>
                      <a:pt x="106" y="188"/>
                    </a:lnTo>
                    <a:lnTo>
                      <a:pt x="107" y="190"/>
                    </a:lnTo>
                    <a:lnTo>
                      <a:pt x="107" y="191"/>
                    </a:lnTo>
                    <a:lnTo>
                      <a:pt x="107" y="192"/>
                    </a:lnTo>
                    <a:lnTo>
                      <a:pt x="108" y="192"/>
                    </a:lnTo>
                    <a:lnTo>
                      <a:pt x="108" y="194"/>
                    </a:lnTo>
                    <a:lnTo>
                      <a:pt x="109" y="194"/>
                    </a:lnTo>
                    <a:lnTo>
                      <a:pt x="108" y="195"/>
                    </a:lnTo>
                    <a:lnTo>
                      <a:pt x="99" y="203"/>
                    </a:lnTo>
                    <a:lnTo>
                      <a:pt x="99" y="204"/>
                    </a:lnTo>
                    <a:lnTo>
                      <a:pt x="98" y="204"/>
                    </a:lnTo>
                    <a:lnTo>
                      <a:pt x="84" y="220"/>
                    </a:lnTo>
                    <a:lnTo>
                      <a:pt x="83" y="220"/>
                    </a:lnTo>
                    <a:lnTo>
                      <a:pt x="55" y="248"/>
                    </a:lnTo>
                    <a:lnTo>
                      <a:pt x="54" y="247"/>
                    </a:lnTo>
                    <a:lnTo>
                      <a:pt x="52" y="245"/>
                    </a:lnTo>
                    <a:lnTo>
                      <a:pt x="52" y="243"/>
                    </a:lnTo>
                    <a:lnTo>
                      <a:pt x="52" y="242"/>
                    </a:lnTo>
                    <a:lnTo>
                      <a:pt x="51" y="242"/>
                    </a:lnTo>
                    <a:lnTo>
                      <a:pt x="50" y="242"/>
                    </a:lnTo>
                    <a:lnTo>
                      <a:pt x="49" y="242"/>
                    </a:lnTo>
                    <a:lnTo>
                      <a:pt x="48" y="242"/>
                    </a:lnTo>
                    <a:lnTo>
                      <a:pt x="47" y="241"/>
                    </a:lnTo>
                    <a:lnTo>
                      <a:pt x="47" y="240"/>
                    </a:lnTo>
                    <a:lnTo>
                      <a:pt x="46" y="239"/>
                    </a:lnTo>
                    <a:lnTo>
                      <a:pt x="44" y="238"/>
                    </a:lnTo>
                    <a:lnTo>
                      <a:pt x="44" y="237"/>
                    </a:lnTo>
                    <a:lnTo>
                      <a:pt x="43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1" y="237"/>
                    </a:lnTo>
                    <a:lnTo>
                      <a:pt x="41" y="238"/>
                    </a:lnTo>
                    <a:lnTo>
                      <a:pt x="41" y="239"/>
                    </a:lnTo>
                    <a:lnTo>
                      <a:pt x="40" y="239"/>
                    </a:lnTo>
                    <a:lnTo>
                      <a:pt x="40" y="240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8" y="240"/>
                    </a:lnTo>
                    <a:lnTo>
                      <a:pt x="37" y="239"/>
                    </a:lnTo>
                    <a:lnTo>
                      <a:pt x="35" y="239"/>
                    </a:lnTo>
                    <a:lnTo>
                      <a:pt x="35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3" y="239"/>
                    </a:lnTo>
                    <a:lnTo>
                      <a:pt x="32" y="239"/>
                    </a:lnTo>
                    <a:lnTo>
                      <a:pt x="32" y="238"/>
                    </a:lnTo>
                    <a:lnTo>
                      <a:pt x="31" y="238"/>
                    </a:lnTo>
                    <a:lnTo>
                      <a:pt x="31" y="237"/>
                    </a:lnTo>
                    <a:lnTo>
                      <a:pt x="30" y="237"/>
                    </a:lnTo>
                    <a:lnTo>
                      <a:pt x="29" y="235"/>
                    </a:lnTo>
                    <a:lnTo>
                      <a:pt x="28" y="235"/>
                    </a:lnTo>
                    <a:lnTo>
                      <a:pt x="26" y="235"/>
                    </a:lnTo>
                    <a:lnTo>
                      <a:pt x="25" y="237"/>
                    </a:lnTo>
                    <a:lnTo>
                      <a:pt x="24" y="237"/>
                    </a:lnTo>
                    <a:lnTo>
                      <a:pt x="24" y="238"/>
                    </a:lnTo>
                    <a:lnTo>
                      <a:pt x="23" y="238"/>
                    </a:lnTo>
                    <a:lnTo>
                      <a:pt x="23" y="239"/>
                    </a:lnTo>
                    <a:lnTo>
                      <a:pt x="22" y="240"/>
                    </a:lnTo>
                    <a:lnTo>
                      <a:pt x="22" y="241"/>
                    </a:lnTo>
                    <a:lnTo>
                      <a:pt x="22" y="242"/>
                    </a:lnTo>
                    <a:lnTo>
                      <a:pt x="22" y="243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0" y="245"/>
                    </a:lnTo>
                    <a:lnTo>
                      <a:pt x="18" y="245"/>
                    </a:lnTo>
                    <a:lnTo>
                      <a:pt x="18" y="243"/>
                    </a:lnTo>
                    <a:lnTo>
                      <a:pt x="17" y="242"/>
                    </a:lnTo>
                    <a:lnTo>
                      <a:pt x="16" y="241"/>
                    </a:lnTo>
                    <a:lnTo>
                      <a:pt x="16" y="240"/>
                    </a:lnTo>
                    <a:lnTo>
                      <a:pt x="16" y="239"/>
                    </a:lnTo>
                    <a:lnTo>
                      <a:pt x="15" y="239"/>
                    </a:lnTo>
                    <a:lnTo>
                      <a:pt x="16" y="238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6" y="232"/>
                    </a:lnTo>
                    <a:lnTo>
                      <a:pt x="15" y="232"/>
                    </a:lnTo>
                    <a:lnTo>
                      <a:pt x="15" y="231"/>
                    </a:lnTo>
                    <a:lnTo>
                      <a:pt x="15" y="230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4" y="229"/>
                    </a:lnTo>
                    <a:lnTo>
                      <a:pt x="14" y="228"/>
                    </a:lnTo>
                    <a:lnTo>
                      <a:pt x="14" y="226"/>
                    </a:lnTo>
                    <a:lnTo>
                      <a:pt x="13" y="225"/>
                    </a:lnTo>
                    <a:lnTo>
                      <a:pt x="12" y="225"/>
                    </a:lnTo>
                    <a:lnTo>
                      <a:pt x="12" y="224"/>
                    </a:lnTo>
                    <a:lnTo>
                      <a:pt x="11" y="224"/>
                    </a:lnTo>
                    <a:lnTo>
                      <a:pt x="9" y="223"/>
                    </a:lnTo>
                    <a:lnTo>
                      <a:pt x="8" y="222"/>
                    </a:lnTo>
                    <a:lnTo>
                      <a:pt x="8" y="221"/>
                    </a:lnTo>
                    <a:lnTo>
                      <a:pt x="7" y="221"/>
                    </a:lnTo>
                    <a:lnTo>
                      <a:pt x="7" y="220"/>
                    </a:lnTo>
                    <a:lnTo>
                      <a:pt x="7" y="218"/>
                    </a:lnTo>
                    <a:lnTo>
                      <a:pt x="7" y="218"/>
                    </a:lnTo>
                    <a:lnTo>
                      <a:pt x="7" y="217"/>
                    </a:lnTo>
                    <a:lnTo>
                      <a:pt x="7" y="216"/>
                    </a:lnTo>
                    <a:lnTo>
                      <a:pt x="7" y="215"/>
                    </a:lnTo>
                    <a:lnTo>
                      <a:pt x="7" y="214"/>
                    </a:lnTo>
                    <a:lnTo>
                      <a:pt x="7" y="213"/>
                    </a:lnTo>
                    <a:lnTo>
                      <a:pt x="7" y="212"/>
                    </a:lnTo>
                    <a:lnTo>
                      <a:pt x="7" y="211"/>
                    </a:lnTo>
                    <a:lnTo>
                      <a:pt x="7" y="211"/>
                    </a:lnTo>
                    <a:lnTo>
                      <a:pt x="7" y="209"/>
                    </a:lnTo>
                    <a:lnTo>
                      <a:pt x="7" y="208"/>
                    </a:lnTo>
                    <a:lnTo>
                      <a:pt x="7" y="207"/>
                    </a:lnTo>
                    <a:lnTo>
                      <a:pt x="7" y="206"/>
                    </a:lnTo>
                    <a:lnTo>
                      <a:pt x="8" y="206"/>
                    </a:lnTo>
                    <a:lnTo>
                      <a:pt x="9" y="206"/>
                    </a:lnTo>
                    <a:lnTo>
                      <a:pt x="11" y="207"/>
                    </a:lnTo>
                    <a:lnTo>
                      <a:pt x="12" y="206"/>
                    </a:lnTo>
                    <a:lnTo>
                      <a:pt x="13" y="206"/>
                    </a:lnTo>
                    <a:lnTo>
                      <a:pt x="13" y="205"/>
                    </a:lnTo>
                    <a:lnTo>
                      <a:pt x="14" y="204"/>
                    </a:lnTo>
                    <a:lnTo>
                      <a:pt x="15" y="204"/>
                    </a:lnTo>
                    <a:lnTo>
                      <a:pt x="15" y="203"/>
                    </a:lnTo>
                    <a:lnTo>
                      <a:pt x="16" y="201"/>
                    </a:lnTo>
                    <a:lnTo>
                      <a:pt x="17" y="201"/>
                    </a:lnTo>
                    <a:lnTo>
                      <a:pt x="16" y="201"/>
                    </a:lnTo>
                    <a:lnTo>
                      <a:pt x="16" y="201"/>
                    </a:lnTo>
                    <a:lnTo>
                      <a:pt x="16" y="200"/>
                    </a:lnTo>
                    <a:lnTo>
                      <a:pt x="16" y="199"/>
                    </a:lnTo>
                    <a:lnTo>
                      <a:pt x="16" y="198"/>
                    </a:lnTo>
                    <a:lnTo>
                      <a:pt x="16" y="197"/>
                    </a:lnTo>
                    <a:lnTo>
                      <a:pt x="14" y="194"/>
                    </a:lnTo>
                    <a:lnTo>
                      <a:pt x="14" y="192"/>
                    </a:lnTo>
                    <a:lnTo>
                      <a:pt x="14" y="191"/>
                    </a:lnTo>
                    <a:lnTo>
                      <a:pt x="14" y="190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4" y="188"/>
                    </a:lnTo>
                    <a:lnTo>
                      <a:pt x="14" y="187"/>
                    </a:lnTo>
                    <a:lnTo>
                      <a:pt x="15" y="186"/>
                    </a:lnTo>
                    <a:lnTo>
                      <a:pt x="15" y="184"/>
                    </a:lnTo>
                    <a:lnTo>
                      <a:pt x="16" y="184"/>
                    </a:lnTo>
                    <a:lnTo>
                      <a:pt x="16" y="183"/>
                    </a:lnTo>
                    <a:lnTo>
                      <a:pt x="16" y="182"/>
                    </a:lnTo>
                    <a:lnTo>
                      <a:pt x="15" y="181"/>
                    </a:lnTo>
                    <a:lnTo>
                      <a:pt x="14" y="181"/>
                    </a:lnTo>
                    <a:lnTo>
                      <a:pt x="13" y="180"/>
                    </a:lnTo>
                    <a:lnTo>
                      <a:pt x="12" y="180"/>
                    </a:lnTo>
                    <a:lnTo>
                      <a:pt x="11" y="180"/>
                    </a:lnTo>
                    <a:lnTo>
                      <a:pt x="9" y="180"/>
                    </a:lnTo>
                    <a:lnTo>
                      <a:pt x="8" y="180"/>
                    </a:lnTo>
                    <a:lnTo>
                      <a:pt x="8" y="181"/>
                    </a:lnTo>
                    <a:lnTo>
                      <a:pt x="7" y="180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7" y="176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4" y="173"/>
                    </a:lnTo>
                    <a:lnTo>
                      <a:pt x="4" y="172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5" y="170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6" y="165"/>
                    </a:lnTo>
                    <a:lnTo>
                      <a:pt x="5" y="165"/>
                    </a:lnTo>
                    <a:lnTo>
                      <a:pt x="5" y="164"/>
                    </a:lnTo>
                    <a:lnTo>
                      <a:pt x="4" y="164"/>
                    </a:lnTo>
                    <a:lnTo>
                      <a:pt x="4" y="163"/>
                    </a:lnTo>
                    <a:lnTo>
                      <a:pt x="3" y="162"/>
                    </a:lnTo>
                    <a:lnTo>
                      <a:pt x="1" y="162"/>
                    </a:lnTo>
                    <a:lnTo>
                      <a:pt x="0" y="159"/>
                    </a:lnTo>
                    <a:lnTo>
                      <a:pt x="1" y="158"/>
                    </a:lnTo>
                    <a:lnTo>
                      <a:pt x="3" y="157"/>
                    </a:lnTo>
                    <a:lnTo>
                      <a:pt x="4" y="157"/>
                    </a:lnTo>
                    <a:lnTo>
                      <a:pt x="7" y="152"/>
                    </a:lnTo>
                    <a:lnTo>
                      <a:pt x="11" y="149"/>
                    </a:lnTo>
                    <a:lnTo>
                      <a:pt x="16" y="145"/>
                    </a:lnTo>
                    <a:lnTo>
                      <a:pt x="17" y="144"/>
                    </a:lnTo>
                    <a:lnTo>
                      <a:pt x="18" y="142"/>
                    </a:lnTo>
                    <a:lnTo>
                      <a:pt x="24" y="137"/>
                    </a:lnTo>
                    <a:lnTo>
                      <a:pt x="26" y="135"/>
                    </a:lnTo>
                    <a:lnTo>
                      <a:pt x="33" y="128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5" y="124"/>
                    </a:lnTo>
                    <a:lnTo>
                      <a:pt x="40" y="120"/>
                    </a:lnTo>
                    <a:lnTo>
                      <a:pt x="41" y="120"/>
                    </a:lnTo>
                    <a:lnTo>
                      <a:pt x="42" y="119"/>
                    </a:lnTo>
                    <a:lnTo>
                      <a:pt x="44" y="116"/>
                    </a:lnTo>
                    <a:lnTo>
                      <a:pt x="44" y="115"/>
                    </a:lnTo>
                    <a:lnTo>
                      <a:pt x="48" y="113"/>
                    </a:lnTo>
                    <a:lnTo>
                      <a:pt x="51" y="110"/>
                    </a:lnTo>
                    <a:lnTo>
                      <a:pt x="52" y="110"/>
                    </a:lnTo>
                    <a:lnTo>
                      <a:pt x="54" y="110"/>
                    </a:lnTo>
                    <a:lnTo>
                      <a:pt x="55" y="110"/>
                    </a:lnTo>
                    <a:lnTo>
                      <a:pt x="54" y="108"/>
                    </a:lnTo>
                    <a:lnTo>
                      <a:pt x="55" y="108"/>
                    </a:lnTo>
                    <a:lnTo>
                      <a:pt x="55" y="107"/>
                    </a:lnTo>
                    <a:lnTo>
                      <a:pt x="56" y="107"/>
                    </a:lnTo>
                    <a:lnTo>
                      <a:pt x="56" y="106"/>
                    </a:lnTo>
                    <a:lnTo>
                      <a:pt x="56" y="105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3"/>
                    </a:lnTo>
                    <a:lnTo>
                      <a:pt x="58" y="103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1"/>
                    </a:lnTo>
                    <a:lnTo>
                      <a:pt x="60" y="101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63" y="103"/>
                    </a:lnTo>
                    <a:lnTo>
                      <a:pt x="64" y="103"/>
                    </a:lnTo>
                    <a:lnTo>
                      <a:pt x="64" y="102"/>
                    </a:lnTo>
                    <a:lnTo>
                      <a:pt x="64" y="101"/>
                    </a:lnTo>
                    <a:lnTo>
                      <a:pt x="65" y="99"/>
                    </a:lnTo>
                    <a:lnTo>
                      <a:pt x="64" y="99"/>
                    </a:lnTo>
                    <a:lnTo>
                      <a:pt x="64" y="98"/>
                    </a:lnTo>
                    <a:lnTo>
                      <a:pt x="65" y="98"/>
                    </a:lnTo>
                    <a:lnTo>
                      <a:pt x="66" y="99"/>
                    </a:lnTo>
                    <a:lnTo>
                      <a:pt x="67" y="99"/>
                    </a:lnTo>
                    <a:lnTo>
                      <a:pt x="67" y="98"/>
                    </a:lnTo>
                    <a:lnTo>
                      <a:pt x="68" y="98"/>
                    </a:lnTo>
                    <a:lnTo>
                      <a:pt x="68" y="97"/>
                    </a:lnTo>
                    <a:lnTo>
                      <a:pt x="67" y="97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71" y="94"/>
                    </a:lnTo>
                    <a:lnTo>
                      <a:pt x="71" y="95"/>
                    </a:lnTo>
                    <a:lnTo>
                      <a:pt x="72" y="95"/>
                    </a:lnTo>
                    <a:lnTo>
                      <a:pt x="72" y="94"/>
                    </a:lnTo>
                    <a:lnTo>
                      <a:pt x="73" y="94"/>
                    </a:lnTo>
                    <a:lnTo>
                      <a:pt x="73" y="93"/>
                    </a:lnTo>
                    <a:lnTo>
                      <a:pt x="74" y="93"/>
                    </a:lnTo>
                    <a:lnTo>
                      <a:pt x="75" y="93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7" y="93"/>
                    </a:lnTo>
                    <a:lnTo>
                      <a:pt x="78" y="93"/>
                    </a:lnTo>
                    <a:lnTo>
                      <a:pt x="80" y="91"/>
                    </a:lnTo>
                    <a:lnTo>
                      <a:pt x="78" y="91"/>
                    </a:lnTo>
                    <a:lnTo>
                      <a:pt x="78" y="90"/>
                    </a:lnTo>
                    <a:lnTo>
                      <a:pt x="78" y="89"/>
                    </a:lnTo>
                    <a:lnTo>
                      <a:pt x="80" y="89"/>
                    </a:lnTo>
                    <a:lnTo>
                      <a:pt x="81" y="89"/>
                    </a:lnTo>
                    <a:lnTo>
                      <a:pt x="81" y="90"/>
                    </a:lnTo>
                    <a:lnTo>
                      <a:pt x="82" y="90"/>
                    </a:lnTo>
                    <a:lnTo>
                      <a:pt x="82" y="91"/>
                    </a:lnTo>
                    <a:lnTo>
                      <a:pt x="83" y="91"/>
                    </a:lnTo>
                    <a:lnTo>
                      <a:pt x="83" y="90"/>
                    </a:lnTo>
                    <a:lnTo>
                      <a:pt x="84" y="89"/>
                    </a:lnTo>
                    <a:lnTo>
                      <a:pt x="85" y="89"/>
                    </a:lnTo>
                    <a:lnTo>
                      <a:pt x="85" y="90"/>
                    </a:lnTo>
                    <a:lnTo>
                      <a:pt x="86" y="90"/>
                    </a:lnTo>
                    <a:lnTo>
                      <a:pt x="88" y="90"/>
                    </a:lnTo>
                    <a:lnTo>
                      <a:pt x="89" y="89"/>
                    </a:lnTo>
                    <a:lnTo>
                      <a:pt x="89" y="88"/>
                    </a:lnTo>
                    <a:lnTo>
                      <a:pt x="89" y="88"/>
                    </a:lnTo>
                    <a:lnTo>
                      <a:pt x="89" y="87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0" y="88"/>
                    </a:lnTo>
                    <a:lnTo>
                      <a:pt x="91" y="89"/>
                    </a:lnTo>
                    <a:lnTo>
                      <a:pt x="92" y="89"/>
                    </a:lnTo>
                    <a:lnTo>
                      <a:pt x="93" y="89"/>
                    </a:lnTo>
                    <a:lnTo>
                      <a:pt x="94" y="89"/>
                    </a:lnTo>
                    <a:lnTo>
                      <a:pt x="95" y="89"/>
                    </a:lnTo>
                    <a:lnTo>
                      <a:pt x="97" y="89"/>
                    </a:lnTo>
                    <a:lnTo>
                      <a:pt x="97" y="88"/>
                    </a:lnTo>
                    <a:lnTo>
                      <a:pt x="97" y="87"/>
                    </a:lnTo>
                    <a:lnTo>
                      <a:pt x="98" y="86"/>
                    </a:lnTo>
                    <a:lnTo>
                      <a:pt x="99" y="85"/>
                    </a:lnTo>
                    <a:lnTo>
                      <a:pt x="99" y="86"/>
                    </a:lnTo>
                    <a:lnTo>
                      <a:pt x="99" y="87"/>
                    </a:lnTo>
                    <a:lnTo>
                      <a:pt x="100" y="87"/>
                    </a:lnTo>
                    <a:lnTo>
                      <a:pt x="101" y="86"/>
                    </a:lnTo>
                    <a:lnTo>
                      <a:pt x="102" y="86"/>
                    </a:lnTo>
                    <a:lnTo>
                      <a:pt x="102" y="85"/>
                    </a:lnTo>
                    <a:lnTo>
                      <a:pt x="102" y="84"/>
                    </a:lnTo>
                    <a:lnTo>
                      <a:pt x="103" y="84"/>
                    </a:lnTo>
                    <a:lnTo>
                      <a:pt x="103" y="85"/>
                    </a:lnTo>
                    <a:lnTo>
                      <a:pt x="104" y="85"/>
                    </a:lnTo>
                    <a:lnTo>
                      <a:pt x="106" y="85"/>
                    </a:lnTo>
                    <a:lnTo>
                      <a:pt x="106" y="86"/>
                    </a:lnTo>
                    <a:lnTo>
                      <a:pt x="107" y="86"/>
                    </a:lnTo>
                    <a:lnTo>
                      <a:pt x="107" y="87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09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2" y="89"/>
                    </a:lnTo>
                    <a:lnTo>
                      <a:pt x="114" y="89"/>
                    </a:lnTo>
                    <a:lnTo>
                      <a:pt x="115" y="89"/>
                    </a:lnTo>
                    <a:lnTo>
                      <a:pt x="116" y="89"/>
                    </a:lnTo>
                    <a:lnTo>
                      <a:pt x="117" y="90"/>
                    </a:lnTo>
                    <a:lnTo>
                      <a:pt x="117" y="89"/>
                    </a:lnTo>
                    <a:lnTo>
                      <a:pt x="118" y="89"/>
                    </a:lnTo>
                    <a:lnTo>
                      <a:pt x="118" y="88"/>
                    </a:lnTo>
                    <a:lnTo>
                      <a:pt x="118" y="87"/>
                    </a:lnTo>
                    <a:lnTo>
                      <a:pt x="118" y="86"/>
                    </a:lnTo>
                    <a:lnTo>
                      <a:pt x="118" y="85"/>
                    </a:lnTo>
                    <a:lnTo>
                      <a:pt x="117" y="85"/>
                    </a:lnTo>
                    <a:lnTo>
                      <a:pt x="117" y="74"/>
                    </a:lnTo>
                    <a:lnTo>
                      <a:pt x="117" y="68"/>
                    </a:lnTo>
                    <a:lnTo>
                      <a:pt x="117" y="47"/>
                    </a:lnTo>
                    <a:lnTo>
                      <a:pt x="117" y="43"/>
                    </a:lnTo>
                    <a:lnTo>
                      <a:pt x="117" y="37"/>
                    </a:lnTo>
                    <a:lnTo>
                      <a:pt x="117" y="36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8" y="2"/>
                    </a:lnTo>
                    <a:lnTo>
                      <a:pt x="135" y="20"/>
                    </a:lnTo>
                    <a:lnTo>
                      <a:pt x="144" y="31"/>
                    </a:lnTo>
                    <a:lnTo>
                      <a:pt x="149" y="37"/>
                    </a:lnTo>
                    <a:lnTo>
                      <a:pt x="163" y="53"/>
                    </a:lnTo>
                    <a:lnTo>
                      <a:pt x="174" y="6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7" name="Freeform 133"/>
              <p:cNvSpPr>
                <a:spLocks/>
              </p:cNvSpPr>
              <p:nvPr/>
            </p:nvSpPr>
            <p:spPr bwMode="auto">
              <a:xfrm>
                <a:off x="3238500" y="2519363"/>
                <a:ext cx="481013" cy="341313"/>
              </a:xfrm>
              <a:custGeom>
                <a:avLst/>
                <a:gdLst>
                  <a:gd name="T0" fmla="*/ 171 w 303"/>
                  <a:gd name="T1" fmla="*/ 16 h 215"/>
                  <a:gd name="T2" fmla="*/ 185 w 303"/>
                  <a:gd name="T3" fmla="*/ 8 h 215"/>
                  <a:gd name="T4" fmla="*/ 199 w 303"/>
                  <a:gd name="T5" fmla="*/ 12 h 215"/>
                  <a:gd name="T6" fmla="*/ 210 w 303"/>
                  <a:gd name="T7" fmla="*/ 32 h 215"/>
                  <a:gd name="T8" fmla="*/ 212 w 303"/>
                  <a:gd name="T9" fmla="*/ 43 h 215"/>
                  <a:gd name="T10" fmla="*/ 217 w 303"/>
                  <a:gd name="T11" fmla="*/ 56 h 215"/>
                  <a:gd name="T12" fmla="*/ 217 w 303"/>
                  <a:gd name="T13" fmla="*/ 67 h 215"/>
                  <a:gd name="T14" fmla="*/ 228 w 303"/>
                  <a:gd name="T15" fmla="*/ 77 h 215"/>
                  <a:gd name="T16" fmla="*/ 240 w 303"/>
                  <a:gd name="T17" fmla="*/ 78 h 215"/>
                  <a:gd name="T18" fmla="*/ 246 w 303"/>
                  <a:gd name="T19" fmla="*/ 83 h 215"/>
                  <a:gd name="T20" fmla="*/ 251 w 303"/>
                  <a:gd name="T21" fmla="*/ 91 h 215"/>
                  <a:gd name="T22" fmla="*/ 261 w 303"/>
                  <a:gd name="T23" fmla="*/ 90 h 215"/>
                  <a:gd name="T24" fmla="*/ 270 w 303"/>
                  <a:gd name="T25" fmla="*/ 95 h 215"/>
                  <a:gd name="T26" fmla="*/ 279 w 303"/>
                  <a:gd name="T27" fmla="*/ 108 h 215"/>
                  <a:gd name="T28" fmla="*/ 278 w 303"/>
                  <a:gd name="T29" fmla="*/ 124 h 215"/>
                  <a:gd name="T30" fmla="*/ 287 w 303"/>
                  <a:gd name="T31" fmla="*/ 135 h 215"/>
                  <a:gd name="T32" fmla="*/ 300 w 303"/>
                  <a:gd name="T33" fmla="*/ 144 h 215"/>
                  <a:gd name="T34" fmla="*/ 298 w 303"/>
                  <a:gd name="T35" fmla="*/ 158 h 215"/>
                  <a:gd name="T36" fmla="*/ 301 w 303"/>
                  <a:gd name="T37" fmla="*/ 167 h 215"/>
                  <a:gd name="T38" fmla="*/ 295 w 303"/>
                  <a:gd name="T39" fmla="*/ 177 h 215"/>
                  <a:gd name="T40" fmla="*/ 285 w 303"/>
                  <a:gd name="T41" fmla="*/ 185 h 215"/>
                  <a:gd name="T42" fmla="*/ 278 w 303"/>
                  <a:gd name="T43" fmla="*/ 171 h 215"/>
                  <a:gd name="T44" fmla="*/ 268 w 303"/>
                  <a:gd name="T45" fmla="*/ 162 h 215"/>
                  <a:gd name="T46" fmla="*/ 258 w 303"/>
                  <a:gd name="T47" fmla="*/ 157 h 215"/>
                  <a:gd name="T48" fmla="*/ 245 w 303"/>
                  <a:gd name="T49" fmla="*/ 154 h 215"/>
                  <a:gd name="T50" fmla="*/ 235 w 303"/>
                  <a:gd name="T51" fmla="*/ 146 h 215"/>
                  <a:gd name="T52" fmla="*/ 223 w 303"/>
                  <a:gd name="T53" fmla="*/ 146 h 215"/>
                  <a:gd name="T54" fmla="*/ 212 w 303"/>
                  <a:gd name="T55" fmla="*/ 158 h 215"/>
                  <a:gd name="T56" fmla="*/ 203 w 303"/>
                  <a:gd name="T57" fmla="*/ 170 h 215"/>
                  <a:gd name="T58" fmla="*/ 187 w 303"/>
                  <a:gd name="T59" fmla="*/ 176 h 215"/>
                  <a:gd name="T60" fmla="*/ 176 w 303"/>
                  <a:gd name="T61" fmla="*/ 183 h 215"/>
                  <a:gd name="T62" fmla="*/ 165 w 303"/>
                  <a:gd name="T63" fmla="*/ 178 h 215"/>
                  <a:gd name="T64" fmla="*/ 152 w 303"/>
                  <a:gd name="T65" fmla="*/ 181 h 215"/>
                  <a:gd name="T66" fmla="*/ 139 w 303"/>
                  <a:gd name="T67" fmla="*/ 173 h 215"/>
                  <a:gd name="T68" fmla="*/ 126 w 303"/>
                  <a:gd name="T69" fmla="*/ 167 h 215"/>
                  <a:gd name="T70" fmla="*/ 117 w 303"/>
                  <a:gd name="T71" fmla="*/ 167 h 215"/>
                  <a:gd name="T72" fmla="*/ 106 w 303"/>
                  <a:gd name="T73" fmla="*/ 175 h 215"/>
                  <a:gd name="T74" fmla="*/ 98 w 303"/>
                  <a:gd name="T75" fmla="*/ 177 h 215"/>
                  <a:gd name="T76" fmla="*/ 88 w 303"/>
                  <a:gd name="T77" fmla="*/ 181 h 215"/>
                  <a:gd name="T78" fmla="*/ 79 w 303"/>
                  <a:gd name="T79" fmla="*/ 186 h 215"/>
                  <a:gd name="T80" fmla="*/ 67 w 303"/>
                  <a:gd name="T81" fmla="*/ 190 h 215"/>
                  <a:gd name="T82" fmla="*/ 70 w 303"/>
                  <a:gd name="T83" fmla="*/ 200 h 215"/>
                  <a:gd name="T84" fmla="*/ 66 w 303"/>
                  <a:gd name="T85" fmla="*/ 208 h 215"/>
                  <a:gd name="T86" fmla="*/ 57 w 303"/>
                  <a:gd name="T87" fmla="*/ 202 h 215"/>
                  <a:gd name="T88" fmla="*/ 55 w 303"/>
                  <a:gd name="T89" fmla="*/ 213 h 215"/>
                  <a:gd name="T90" fmla="*/ 30 w 303"/>
                  <a:gd name="T91" fmla="*/ 191 h 215"/>
                  <a:gd name="T92" fmla="*/ 5 w 303"/>
                  <a:gd name="T93" fmla="*/ 154 h 215"/>
                  <a:gd name="T94" fmla="*/ 15 w 303"/>
                  <a:gd name="T95" fmla="*/ 144 h 215"/>
                  <a:gd name="T96" fmla="*/ 23 w 303"/>
                  <a:gd name="T97" fmla="*/ 137 h 215"/>
                  <a:gd name="T98" fmla="*/ 26 w 303"/>
                  <a:gd name="T99" fmla="*/ 126 h 215"/>
                  <a:gd name="T100" fmla="*/ 28 w 303"/>
                  <a:gd name="T101" fmla="*/ 117 h 215"/>
                  <a:gd name="T102" fmla="*/ 36 w 303"/>
                  <a:gd name="T103" fmla="*/ 114 h 215"/>
                  <a:gd name="T104" fmla="*/ 44 w 303"/>
                  <a:gd name="T105" fmla="*/ 103 h 215"/>
                  <a:gd name="T106" fmla="*/ 52 w 303"/>
                  <a:gd name="T107" fmla="*/ 90 h 215"/>
                  <a:gd name="T108" fmla="*/ 58 w 303"/>
                  <a:gd name="T109" fmla="*/ 80 h 215"/>
                  <a:gd name="T110" fmla="*/ 65 w 303"/>
                  <a:gd name="T111" fmla="*/ 68 h 215"/>
                  <a:gd name="T112" fmla="*/ 75 w 303"/>
                  <a:gd name="T113" fmla="*/ 55 h 215"/>
                  <a:gd name="T114" fmla="*/ 83 w 303"/>
                  <a:gd name="T115" fmla="*/ 41 h 215"/>
                  <a:gd name="T116" fmla="*/ 95 w 303"/>
                  <a:gd name="T117" fmla="*/ 26 h 215"/>
                  <a:gd name="T118" fmla="*/ 105 w 303"/>
                  <a:gd name="T119" fmla="*/ 14 h 215"/>
                  <a:gd name="T120" fmla="*/ 124 w 303"/>
                  <a:gd name="T121" fmla="*/ 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3" h="215">
                    <a:moveTo>
                      <a:pt x="135" y="4"/>
                    </a:moveTo>
                    <a:lnTo>
                      <a:pt x="142" y="8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9" y="14"/>
                    </a:lnTo>
                    <a:lnTo>
                      <a:pt x="159" y="19"/>
                    </a:lnTo>
                    <a:lnTo>
                      <a:pt x="160" y="22"/>
                    </a:lnTo>
                    <a:lnTo>
                      <a:pt x="161" y="22"/>
                    </a:lnTo>
                    <a:lnTo>
                      <a:pt x="163" y="21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6" y="19"/>
                    </a:lnTo>
                    <a:lnTo>
                      <a:pt x="166" y="18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2" y="15"/>
                    </a:lnTo>
                    <a:lnTo>
                      <a:pt x="173" y="15"/>
                    </a:lnTo>
                    <a:lnTo>
                      <a:pt x="174" y="15"/>
                    </a:lnTo>
                    <a:lnTo>
                      <a:pt x="175" y="15"/>
                    </a:lnTo>
                    <a:lnTo>
                      <a:pt x="175" y="14"/>
                    </a:lnTo>
                    <a:lnTo>
                      <a:pt x="176" y="13"/>
                    </a:lnTo>
                    <a:lnTo>
                      <a:pt x="177" y="12"/>
                    </a:lnTo>
                    <a:lnTo>
                      <a:pt x="177" y="10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1" y="10"/>
                    </a:lnTo>
                    <a:lnTo>
                      <a:pt x="182" y="9"/>
                    </a:lnTo>
                    <a:lnTo>
                      <a:pt x="183" y="9"/>
                    </a:lnTo>
                    <a:lnTo>
                      <a:pt x="184" y="9"/>
                    </a:lnTo>
                    <a:lnTo>
                      <a:pt x="185" y="9"/>
                    </a:lnTo>
                    <a:lnTo>
                      <a:pt x="185" y="8"/>
                    </a:lnTo>
                    <a:lnTo>
                      <a:pt x="186" y="8"/>
                    </a:lnTo>
                    <a:lnTo>
                      <a:pt x="186" y="7"/>
                    </a:lnTo>
                    <a:lnTo>
                      <a:pt x="187" y="7"/>
                    </a:lnTo>
                    <a:lnTo>
                      <a:pt x="187" y="6"/>
                    </a:lnTo>
                    <a:lnTo>
                      <a:pt x="189" y="6"/>
                    </a:lnTo>
                    <a:lnTo>
                      <a:pt x="191" y="6"/>
                    </a:lnTo>
                    <a:lnTo>
                      <a:pt x="193" y="6"/>
                    </a:lnTo>
                    <a:lnTo>
                      <a:pt x="194" y="6"/>
                    </a:lnTo>
                    <a:lnTo>
                      <a:pt x="195" y="6"/>
                    </a:lnTo>
                    <a:lnTo>
                      <a:pt x="197" y="6"/>
                    </a:lnTo>
                    <a:lnTo>
                      <a:pt x="198" y="7"/>
                    </a:lnTo>
                    <a:lnTo>
                      <a:pt x="198" y="8"/>
                    </a:lnTo>
                    <a:lnTo>
                      <a:pt x="199" y="8"/>
                    </a:lnTo>
                    <a:lnTo>
                      <a:pt x="199" y="9"/>
                    </a:lnTo>
                    <a:lnTo>
                      <a:pt x="199" y="10"/>
                    </a:lnTo>
                    <a:lnTo>
                      <a:pt x="199" y="12"/>
                    </a:lnTo>
                    <a:lnTo>
                      <a:pt x="199" y="13"/>
                    </a:lnTo>
                    <a:lnTo>
                      <a:pt x="200" y="14"/>
                    </a:lnTo>
                    <a:lnTo>
                      <a:pt x="200" y="15"/>
                    </a:lnTo>
                    <a:lnTo>
                      <a:pt x="200" y="16"/>
                    </a:lnTo>
                    <a:lnTo>
                      <a:pt x="200" y="17"/>
                    </a:lnTo>
                    <a:lnTo>
                      <a:pt x="200" y="18"/>
                    </a:lnTo>
                    <a:lnTo>
                      <a:pt x="199" y="21"/>
                    </a:lnTo>
                    <a:lnTo>
                      <a:pt x="200" y="22"/>
                    </a:lnTo>
                    <a:lnTo>
                      <a:pt x="203" y="24"/>
                    </a:lnTo>
                    <a:lnTo>
                      <a:pt x="204" y="25"/>
                    </a:lnTo>
                    <a:lnTo>
                      <a:pt x="206" y="25"/>
                    </a:lnTo>
                    <a:lnTo>
                      <a:pt x="207" y="26"/>
                    </a:lnTo>
                    <a:lnTo>
                      <a:pt x="208" y="26"/>
                    </a:lnTo>
                    <a:lnTo>
                      <a:pt x="209" y="27"/>
                    </a:lnTo>
                    <a:lnTo>
                      <a:pt x="211" y="31"/>
                    </a:lnTo>
                    <a:lnTo>
                      <a:pt x="210" y="32"/>
                    </a:lnTo>
                    <a:lnTo>
                      <a:pt x="210" y="33"/>
                    </a:lnTo>
                    <a:lnTo>
                      <a:pt x="211" y="33"/>
                    </a:lnTo>
                    <a:lnTo>
                      <a:pt x="211" y="34"/>
                    </a:lnTo>
                    <a:lnTo>
                      <a:pt x="211" y="35"/>
                    </a:lnTo>
                    <a:lnTo>
                      <a:pt x="211" y="36"/>
                    </a:lnTo>
                    <a:lnTo>
                      <a:pt x="210" y="38"/>
                    </a:lnTo>
                    <a:lnTo>
                      <a:pt x="211" y="39"/>
                    </a:lnTo>
                    <a:lnTo>
                      <a:pt x="211" y="40"/>
                    </a:lnTo>
                    <a:lnTo>
                      <a:pt x="210" y="40"/>
                    </a:lnTo>
                    <a:lnTo>
                      <a:pt x="210" y="41"/>
                    </a:lnTo>
                    <a:lnTo>
                      <a:pt x="209" y="41"/>
                    </a:lnTo>
                    <a:lnTo>
                      <a:pt x="209" y="42"/>
                    </a:lnTo>
                    <a:lnTo>
                      <a:pt x="210" y="42"/>
                    </a:lnTo>
                    <a:lnTo>
                      <a:pt x="210" y="43"/>
                    </a:lnTo>
                    <a:lnTo>
                      <a:pt x="211" y="43"/>
                    </a:lnTo>
                    <a:lnTo>
                      <a:pt x="212" y="43"/>
                    </a:lnTo>
                    <a:lnTo>
                      <a:pt x="212" y="44"/>
                    </a:lnTo>
                    <a:lnTo>
                      <a:pt x="214" y="46"/>
                    </a:lnTo>
                    <a:lnTo>
                      <a:pt x="214" y="47"/>
                    </a:lnTo>
                    <a:lnTo>
                      <a:pt x="215" y="47"/>
                    </a:lnTo>
                    <a:lnTo>
                      <a:pt x="215" y="47"/>
                    </a:lnTo>
                    <a:lnTo>
                      <a:pt x="215" y="48"/>
                    </a:lnTo>
                    <a:lnTo>
                      <a:pt x="216" y="48"/>
                    </a:lnTo>
                    <a:lnTo>
                      <a:pt x="216" y="49"/>
                    </a:lnTo>
                    <a:lnTo>
                      <a:pt x="215" y="50"/>
                    </a:lnTo>
                    <a:lnTo>
                      <a:pt x="215" y="51"/>
                    </a:lnTo>
                    <a:lnTo>
                      <a:pt x="216" y="52"/>
                    </a:lnTo>
                    <a:lnTo>
                      <a:pt x="216" y="53"/>
                    </a:lnTo>
                    <a:lnTo>
                      <a:pt x="217" y="53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7" y="56"/>
                    </a:lnTo>
                    <a:lnTo>
                      <a:pt x="216" y="56"/>
                    </a:lnTo>
                    <a:lnTo>
                      <a:pt x="215" y="56"/>
                    </a:lnTo>
                    <a:lnTo>
                      <a:pt x="215" y="57"/>
                    </a:lnTo>
                    <a:lnTo>
                      <a:pt x="215" y="58"/>
                    </a:lnTo>
                    <a:lnTo>
                      <a:pt x="215" y="59"/>
                    </a:lnTo>
                    <a:lnTo>
                      <a:pt x="215" y="60"/>
                    </a:lnTo>
                    <a:lnTo>
                      <a:pt x="215" y="61"/>
                    </a:lnTo>
                    <a:lnTo>
                      <a:pt x="215" y="63"/>
                    </a:lnTo>
                    <a:lnTo>
                      <a:pt x="214" y="63"/>
                    </a:lnTo>
                    <a:lnTo>
                      <a:pt x="214" y="64"/>
                    </a:lnTo>
                    <a:lnTo>
                      <a:pt x="214" y="65"/>
                    </a:lnTo>
                    <a:lnTo>
                      <a:pt x="214" y="66"/>
                    </a:lnTo>
                    <a:lnTo>
                      <a:pt x="215" y="66"/>
                    </a:lnTo>
                    <a:lnTo>
                      <a:pt x="215" y="67"/>
                    </a:lnTo>
                    <a:lnTo>
                      <a:pt x="216" y="67"/>
                    </a:lnTo>
                    <a:lnTo>
                      <a:pt x="217" y="67"/>
                    </a:lnTo>
                    <a:lnTo>
                      <a:pt x="218" y="68"/>
                    </a:lnTo>
                    <a:lnTo>
                      <a:pt x="219" y="69"/>
                    </a:lnTo>
                    <a:lnTo>
                      <a:pt x="220" y="69"/>
                    </a:lnTo>
                    <a:lnTo>
                      <a:pt x="220" y="68"/>
                    </a:lnTo>
                    <a:lnTo>
                      <a:pt x="221" y="68"/>
                    </a:lnTo>
                    <a:lnTo>
                      <a:pt x="223" y="69"/>
                    </a:lnTo>
                    <a:lnTo>
                      <a:pt x="224" y="71"/>
                    </a:lnTo>
                    <a:lnTo>
                      <a:pt x="224" y="72"/>
                    </a:lnTo>
                    <a:lnTo>
                      <a:pt x="224" y="73"/>
                    </a:lnTo>
                    <a:lnTo>
                      <a:pt x="224" y="74"/>
                    </a:lnTo>
                    <a:lnTo>
                      <a:pt x="224" y="75"/>
                    </a:lnTo>
                    <a:lnTo>
                      <a:pt x="225" y="76"/>
                    </a:lnTo>
                    <a:lnTo>
                      <a:pt x="226" y="76"/>
                    </a:lnTo>
                    <a:lnTo>
                      <a:pt x="227" y="76"/>
                    </a:lnTo>
                    <a:lnTo>
                      <a:pt x="227" y="77"/>
                    </a:lnTo>
                    <a:lnTo>
                      <a:pt x="228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8"/>
                    </a:lnTo>
                    <a:lnTo>
                      <a:pt x="231" y="80"/>
                    </a:lnTo>
                    <a:lnTo>
                      <a:pt x="232" y="80"/>
                    </a:lnTo>
                    <a:lnTo>
                      <a:pt x="233" y="80"/>
                    </a:lnTo>
                    <a:lnTo>
                      <a:pt x="234" y="80"/>
                    </a:lnTo>
                    <a:lnTo>
                      <a:pt x="235" y="81"/>
                    </a:lnTo>
                    <a:lnTo>
                      <a:pt x="236" y="81"/>
                    </a:lnTo>
                    <a:lnTo>
                      <a:pt x="237" y="81"/>
                    </a:lnTo>
                    <a:lnTo>
                      <a:pt x="237" y="81"/>
                    </a:lnTo>
                    <a:lnTo>
                      <a:pt x="238" y="81"/>
                    </a:lnTo>
                    <a:lnTo>
                      <a:pt x="240" y="81"/>
                    </a:lnTo>
                    <a:lnTo>
                      <a:pt x="240" y="81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40" y="77"/>
                    </a:lnTo>
                    <a:lnTo>
                      <a:pt x="240" y="76"/>
                    </a:lnTo>
                    <a:lnTo>
                      <a:pt x="241" y="75"/>
                    </a:lnTo>
                    <a:lnTo>
                      <a:pt x="241" y="76"/>
                    </a:lnTo>
                    <a:lnTo>
                      <a:pt x="242" y="76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2" y="80"/>
                    </a:lnTo>
                    <a:lnTo>
                      <a:pt x="243" y="80"/>
                    </a:lnTo>
                    <a:lnTo>
                      <a:pt x="243" y="81"/>
                    </a:lnTo>
                    <a:lnTo>
                      <a:pt x="243" y="81"/>
                    </a:lnTo>
                    <a:lnTo>
                      <a:pt x="243" y="82"/>
                    </a:lnTo>
                    <a:lnTo>
                      <a:pt x="243" y="82"/>
                    </a:lnTo>
                    <a:lnTo>
                      <a:pt x="244" y="82"/>
                    </a:lnTo>
                    <a:lnTo>
                      <a:pt x="245" y="83"/>
                    </a:lnTo>
                    <a:lnTo>
                      <a:pt x="246" y="83"/>
                    </a:lnTo>
                    <a:lnTo>
                      <a:pt x="246" y="84"/>
                    </a:lnTo>
                    <a:lnTo>
                      <a:pt x="246" y="85"/>
                    </a:lnTo>
                    <a:lnTo>
                      <a:pt x="245" y="85"/>
                    </a:lnTo>
                    <a:lnTo>
                      <a:pt x="246" y="86"/>
                    </a:lnTo>
                    <a:lnTo>
                      <a:pt x="247" y="88"/>
                    </a:lnTo>
                    <a:lnTo>
                      <a:pt x="247" y="89"/>
                    </a:lnTo>
                    <a:lnTo>
                      <a:pt x="249" y="88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7" y="90"/>
                    </a:lnTo>
                    <a:lnTo>
                      <a:pt x="247" y="91"/>
                    </a:lnTo>
                    <a:lnTo>
                      <a:pt x="247" y="92"/>
                    </a:lnTo>
                    <a:lnTo>
                      <a:pt x="249" y="92"/>
                    </a:lnTo>
                    <a:lnTo>
                      <a:pt x="250" y="92"/>
                    </a:lnTo>
                    <a:lnTo>
                      <a:pt x="250" y="91"/>
                    </a:lnTo>
                    <a:lnTo>
                      <a:pt x="251" y="91"/>
                    </a:lnTo>
                    <a:lnTo>
                      <a:pt x="251" y="92"/>
                    </a:lnTo>
                    <a:lnTo>
                      <a:pt x="252" y="92"/>
                    </a:lnTo>
                    <a:lnTo>
                      <a:pt x="253" y="92"/>
                    </a:lnTo>
                    <a:lnTo>
                      <a:pt x="252" y="91"/>
                    </a:lnTo>
                    <a:lnTo>
                      <a:pt x="252" y="90"/>
                    </a:lnTo>
                    <a:lnTo>
                      <a:pt x="253" y="90"/>
                    </a:lnTo>
                    <a:lnTo>
                      <a:pt x="253" y="89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7" y="89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60" y="89"/>
                    </a:lnTo>
                    <a:lnTo>
                      <a:pt x="261" y="90"/>
                    </a:lnTo>
                    <a:lnTo>
                      <a:pt x="261" y="89"/>
                    </a:lnTo>
                    <a:lnTo>
                      <a:pt x="262" y="89"/>
                    </a:lnTo>
                    <a:lnTo>
                      <a:pt x="263" y="90"/>
                    </a:lnTo>
                    <a:lnTo>
                      <a:pt x="263" y="91"/>
                    </a:lnTo>
                    <a:lnTo>
                      <a:pt x="264" y="91"/>
                    </a:lnTo>
                    <a:lnTo>
                      <a:pt x="266" y="91"/>
                    </a:lnTo>
                    <a:lnTo>
                      <a:pt x="266" y="92"/>
                    </a:lnTo>
                    <a:lnTo>
                      <a:pt x="266" y="93"/>
                    </a:lnTo>
                    <a:lnTo>
                      <a:pt x="267" y="92"/>
                    </a:lnTo>
                    <a:lnTo>
                      <a:pt x="267" y="93"/>
                    </a:lnTo>
                    <a:lnTo>
                      <a:pt x="268" y="94"/>
                    </a:lnTo>
                    <a:lnTo>
                      <a:pt x="268" y="93"/>
                    </a:lnTo>
                    <a:lnTo>
                      <a:pt x="269" y="93"/>
                    </a:lnTo>
                    <a:lnTo>
                      <a:pt x="270" y="94"/>
                    </a:lnTo>
                    <a:lnTo>
                      <a:pt x="270" y="95"/>
                    </a:lnTo>
                    <a:lnTo>
                      <a:pt x="270" y="95"/>
                    </a:lnTo>
                    <a:lnTo>
                      <a:pt x="271" y="94"/>
                    </a:lnTo>
                    <a:lnTo>
                      <a:pt x="271" y="95"/>
                    </a:lnTo>
                    <a:lnTo>
                      <a:pt x="272" y="97"/>
                    </a:lnTo>
                    <a:lnTo>
                      <a:pt x="274" y="98"/>
                    </a:lnTo>
                    <a:lnTo>
                      <a:pt x="274" y="99"/>
                    </a:lnTo>
                    <a:lnTo>
                      <a:pt x="275" y="100"/>
                    </a:lnTo>
                    <a:lnTo>
                      <a:pt x="276" y="100"/>
                    </a:lnTo>
                    <a:lnTo>
                      <a:pt x="276" y="101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8" y="106"/>
                    </a:lnTo>
                    <a:lnTo>
                      <a:pt x="279" y="106"/>
                    </a:lnTo>
                    <a:lnTo>
                      <a:pt x="279" y="107"/>
                    </a:lnTo>
                    <a:lnTo>
                      <a:pt x="279" y="108"/>
                    </a:lnTo>
                    <a:lnTo>
                      <a:pt x="279" y="108"/>
                    </a:lnTo>
                    <a:lnTo>
                      <a:pt x="280" y="109"/>
                    </a:lnTo>
                    <a:lnTo>
                      <a:pt x="280" y="110"/>
                    </a:lnTo>
                    <a:lnTo>
                      <a:pt x="280" y="111"/>
                    </a:lnTo>
                    <a:lnTo>
                      <a:pt x="280" y="112"/>
                    </a:lnTo>
                    <a:lnTo>
                      <a:pt x="280" y="114"/>
                    </a:lnTo>
                    <a:lnTo>
                      <a:pt x="280" y="115"/>
                    </a:lnTo>
                    <a:lnTo>
                      <a:pt x="280" y="116"/>
                    </a:lnTo>
                    <a:lnTo>
                      <a:pt x="280" y="117"/>
                    </a:lnTo>
                    <a:lnTo>
                      <a:pt x="279" y="118"/>
                    </a:lnTo>
                    <a:lnTo>
                      <a:pt x="279" y="119"/>
                    </a:lnTo>
                    <a:lnTo>
                      <a:pt x="278" y="119"/>
                    </a:lnTo>
                    <a:lnTo>
                      <a:pt x="278" y="120"/>
                    </a:lnTo>
                    <a:lnTo>
                      <a:pt x="278" y="122"/>
                    </a:lnTo>
                    <a:lnTo>
                      <a:pt x="279" y="123"/>
                    </a:lnTo>
                    <a:lnTo>
                      <a:pt x="278" y="123"/>
                    </a:lnTo>
                    <a:lnTo>
                      <a:pt x="278" y="124"/>
                    </a:lnTo>
                    <a:lnTo>
                      <a:pt x="278" y="125"/>
                    </a:lnTo>
                    <a:lnTo>
                      <a:pt x="277" y="125"/>
                    </a:lnTo>
                    <a:lnTo>
                      <a:pt x="278" y="126"/>
                    </a:lnTo>
                    <a:lnTo>
                      <a:pt x="278" y="127"/>
                    </a:lnTo>
                    <a:lnTo>
                      <a:pt x="279" y="127"/>
                    </a:lnTo>
                    <a:lnTo>
                      <a:pt x="279" y="128"/>
                    </a:lnTo>
                    <a:lnTo>
                      <a:pt x="279" y="129"/>
                    </a:lnTo>
                    <a:lnTo>
                      <a:pt x="279" y="131"/>
                    </a:lnTo>
                    <a:lnTo>
                      <a:pt x="280" y="132"/>
                    </a:lnTo>
                    <a:lnTo>
                      <a:pt x="281" y="133"/>
                    </a:lnTo>
                    <a:lnTo>
                      <a:pt x="283" y="133"/>
                    </a:lnTo>
                    <a:lnTo>
                      <a:pt x="284" y="134"/>
                    </a:lnTo>
                    <a:lnTo>
                      <a:pt x="284" y="135"/>
                    </a:lnTo>
                    <a:lnTo>
                      <a:pt x="285" y="135"/>
                    </a:lnTo>
                    <a:lnTo>
                      <a:pt x="286" y="135"/>
                    </a:lnTo>
                    <a:lnTo>
                      <a:pt x="287" y="135"/>
                    </a:lnTo>
                    <a:lnTo>
                      <a:pt x="288" y="135"/>
                    </a:lnTo>
                    <a:lnTo>
                      <a:pt x="289" y="136"/>
                    </a:lnTo>
                    <a:lnTo>
                      <a:pt x="289" y="137"/>
                    </a:lnTo>
                    <a:lnTo>
                      <a:pt x="289" y="139"/>
                    </a:lnTo>
                    <a:lnTo>
                      <a:pt x="289" y="140"/>
                    </a:lnTo>
                    <a:lnTo>
                      <a:pt x="291" y="141"/>
                    </a:lnTo>
                    <a:lnTo>
                      <a:pt x="292" y="141"/>
                    </a:lnTo>
                    <a:lnTo>
                      <a:pt x="293" y="141"/>
                    </a:lnTo>
                    <a:lnTo>
                      <a:pt x="294" y="141"/>
                    </a:lnTo>
                    <a:lnTo>
                      <a:pt x="295" y="141"/>
                    </a:lnTo>
                    <a:lnTo>
                      <a:pt x="296" y="141"/>
                    </a:lnTo>
                    <a:lnTo>
                      <a:pt x="297" y="142"/>
                    </a:lnTo>
                    <a:lnTo>
                      <a:pt x="297" y="142"/>
                    </a:lnTo>
                    <a:lnTo>
                      <a:pt x="297" y="143"/>
                    </a:lnTo>
                    <a:lnTo>
                      <a:pt x="298" y="144"/>
                    </a:lnTo>
                    <a:lnTo>
                      <a:pt x="300" y="144"/>
                    </a:lnTo>
                    <a:lnTo>
                      <a:pt x="301" y="144"/>
                    </a:lnTo>
                    <a:lnTo>
                      <a:pt x="301" y="145"/>
                    </a:lnTo>
                    <a:lnTo>
                      <a:pt x="301" y="146"/>
                    </a:lnTo>
                    <a:lnTo>
                      <a:pt x="302" y="146"/>
                    </a:lnTo>
                    <a:lnTo>
                      <a:pt x="303" y="148"/>
                    </a:lnTo>
                    <a:lnTo>
                      <a:pt x="302" y="149"/>
                    </a:lnTo>
                    <a:lnTo>
                      <a:pt x="302" y="148"/>
                    </a:lnTo>
                    <a:lnTo>
                      <a:pt x="301" y="149"/>
                    </a:lnTo>
                    <a:lnTo>
                      <a:pt x="301" y="150"/>
                    </a:lnTo>
                    <a:lnTo>
                      <a:pt x="300" y="151"/>
                    </a:lnTo>
                    <a:lnTo>
                      <a:pt x="300" y="152"/>
                    </a:lnTo>
                    <a:lnTo>
                      <a:pt x="300" y="153"/>
                    </a:lnTo>
                    <a:lnTo>
                      <a:pt x="300" y="154"/>
                    </a:lnTo>
                    <a:lnTo>
                      <a:pt x="300" y="156"/>
                    </a:lnTo>
                    <a:lnTo>
                      <a:pt x="300" y="157"/>
                    </a:lnTo>
                    <a:lnTo>
                      <a:pt x="298" y="158"/>
                    </a:lnTo>
                    <a:lnTo>
                      <a:pt x="300" y="158"/>
                    </a:lnTo>
                    <a:lnTo>
                      <a:pt x="301" y="159"/>
                    </a:lnTo>
                    <a:lnTo>
                      <a:pt x="301" y="158"/>
                    </a:lnTo>
                    <a:lnTo>
                      <a:pt x="302" y="158"/>
                    </a:lnTo>
                    <a:lnTo>
                      <a:pt x="303" y="159"/>
                    </a:lnTo>
                    <a:lnTo>
                      <a:pt x="302" y="159"/>
                    </a:lnTo>
                    <a:lnTo>
                      <a:pt x="302" y="160"/>
                    </a:lnTo>
                    <a:lnTo>
                      <a:pt x="301" y="160"/>
                    </a:lnTo>
                    <a:lnTo>
                      <a:pt x="301" y="161"/>
                    </a:lnTo>
                    <a:lnTo>
                      <a:pt x="302" y="162"/>
                    </a:lnTo>
                    <a:lnTo>
                      <a:pt x="302" y="162"/>
                    </a:lnTo>
                    <a:lnTo>
                      <a:pt x="301" y="162"/>
                    </a:lnTo>
                    <a:lnTo>
                      <a:pt x="300" y="163"/>
                    </a:lnTo>
                    <a:lnTo>
                      <a:pt x="298" y="165"/>
                    </a:lnTo>
                    <a:lnTo>
                      <a:pt x="300" y="166"/>
                    </a:lnTo>
                    <a:lnTo>
                      <a:pt x="301" y="167"/>
                    </a:lnTo>
                    <a:lnTo>
                      <a:pt x="302" y="167"/>
                    </a:lnTo>
                    <a:lnTo>
                      <a:pt x="302" y="168"/>
                    </a:lnTo>
                    <a:lnTo>
                      <a:pt x="302" y="169"/>
                    </a:lnTo>
                    <a:lnTo>
                      <a:pt x="302" y="170"/>
                    </a:lnTo>
                    <a:lnTo>
                      <a:pt x="302" y="171"/>
                    </a:lnTo>
                    <a:lnTo>
                      <a:pt x="302" y="173"/>
                    </a:lnTo>
                    <a:lnTo>
                      <a:pt x="301" y="173"/>
                    </a:lnTo>
                    <a:lnTo>
                      <a:pt x="300" y="173"/>
                    </a:lnTo>
                    <a:lnTo>
                      <a:pt x="298" y="174"/>
                    </a:lnTo>
                    <a:lnTo>
                      <a:pt x="298" y="175"/>
                    </a:lnTo>
                    <a:lnTo>
                      <a:pt x="298" y="176"/>
                    </a:lnTo>
                    <a:lnTo>
                      <a:pt x="297" y="176"/>
                    </a:lnTo>
                    <a:lnTo>
                      <a:pt x="297" y="176"/>
                    </a:lnTo>
                    <a:lnTo>
                      <a:pt x="297" y="177"/>
                    </a:lnTo>
                    <a:lnTo>
                      <a:pt x="296" y="177"/>
                    </a:lnTo>
                    <a:lnTo>
                      <a:pt x="295" y="177"/>
                    </a:lnTo>
                    <a:lnTo>
                      <a:pt x="295" y="178"/>
                    </a:lnTo>
                    <a:lnTo>
                      <a:pt x="294" y="179"/>
                    </a:lnTo>
                    <a:lnTo>
                      <a:pt x="294" y="181"/>
                    </a:lnTo>
                    <a:lnTo>
                      <a:pt x="293" y="182"/>
                    </a:lnTo>
                    <a:lnTo>
                      <a:pt x="292" y="182"/>
                    </a:lnTo>
                    <a:lnTo>
                      <a:pt x="292" y="183"/>
                    </a:lnTo>
                    <a:lnTo>
                      <a:pt x="292" y="184"/>
                    </a:lnTo>
                    <a:lnTo>
                      <a:pt x="292" y="185"/>
                    </a:lnTo>
                    <a:lnTo>
                      <a:pt x="291" y="185"/>
                    </a:lnTo>
                    <a:lnTo>
                      <a:pt x="291" y="186"/>
                    </a:lnTo>
                    <a:lnTo>
                      <a:pt x="289" y="186"/>
                    </a:lnTo>
                    <a:lnTo>
                      <a:pt x="288" y="187"/>
                    </a:lnTo>
                    <a:lnTo>
                      <a:pt x="287" y="186"/>
                    </a:lnTo>
                    <a:lnTo>
                      <a:pt x="286" y="186"/>
                    </a:lnTo>
                    <a:lnTo>
                      <a:pt x="286" y="185"/>
                    </a:lnTo>
                    <a:lnTo>
                      <a:pt x="285" y="185"/>
                    </a:lnTo>
                    <a:lnTo>
                      <a:pt x="284" y="184"/>
                    </a:lnTo>
                    <a:lnTo>
                      <a:pt x="284" y="183"/>
                    </a:lnTo>
                    <a:lnTo>
                      <a:pt x="284" y="182"/>
                    </a:lnTo>
                    <a:lnTo>
                      <a:pt x="284" y="181"/>
                    </a:lnTo>
                    <a:lnTo>
                      <a:pt x="284" y="179"/>
                    </a:lnTo>
                    <a:lnTo>
                      <a:pt x="283" y="178"/>
                    </a:lnTo>
                    <a:lnTo>
                      <a:pt x="281" y="178"/>
                    </a:lnTo>
                    <a:lnTo>
                      <a:pt x="281" y="177"/>
                    </a:lnTo>
                    <a:lnTo>
                      <a:pt x="280" y="177"/>
                    </a:lnTo>
                    <a:lnTo>
                      <a:pt x="280" y="176"/>
                    </a:lnTo>
                    <a:lnTo>
                      <a:pt x="279" y="176"/>
                    </a:lnTo>
                    <a:lnTo>
                      <a:pt x="280" y="175"/>
                    </a:lnTo>
                    <a:lnTo>
                      <a:pt x="279" y="174"/>
                    </a:lnTo>
                    <a:lnTo>
                      <a:pt x="279" y="173"/>
                    </a:lnTo>
                    <a:lnTo>
                      <a:pt x="279" y="171"/>
                    </a:lnTo>
                    <a:lnTo>
                      <a:pt x="278" y="171"/>
                    </a:lnTo>
                    <a:lnTo>
                      <a:pt x="277" y="171"/>
                    </a:lnTo>
                    <a:lnTo>
                      <a:pt x="277" y="170"/>
                    </a:lnTo>
                    <a:lnTo>
                      <a:pt x="276" y="170"/>
                    </a:lnTo>
                    <a:lnTo>
                      <a:pt x="275" y="170"/>
                    </a:lnTo>
                    <a:lnTo>
                      <a:pt x="275" y="169"/>
                    </a:lnTo>
                    <a:lnTo>
                      <a:pt x="274" y="168"/>
                    </a:lnTo>
                    <a:lnTo>
                      <a:pt x="272" y="168"/>
                    </a:lnTo>
                    <a:lnTo>
                      <a:pt x="271" y="168"/>
                    </a:lnTo>
                    <a:lnTo>
                      <a:pt x="271" y="167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1" y="165"/>
                    </a:lnTo>
                    <a:lnTo>
                      <a:pt x="271" y="163"/>
                    </a:lnTo>
                    <a:lnTo>
                      <a:pt x="270" y="162"/>
                    </a:lnTo>
                    <a:lnTo>
                      <a:pt x="269" y="162"/>
                    </a:lnTo>
                    <a:lnTo>
                      <a:pt x="268" y="162"/>
                    </a:lnTo>
                    <a:lnTo>
                      <a:pt x="267" y="161"/>
                    </a:lnTo>
                    <a:lnTo>
                      <a:pt x="267" y="160"/>
                    </a:lnTo>
                    <a:lnTo>
                      <a:pt x="266" y="160"/>
                    </a:lnTo>
                    <a:lnTo>
                      <a:pt x="266" y="161"/>
                    </a:lnTo>
                    <a:lnTo>
                      <a:pt x="264" y="161"/>
                    </a:lnTo>
                    <a:lnTo>
                      <a:pt x="263" y="161"/>
                    </a:lnTo>
                    <a:lnTo>
                      <a:pt x="262" y="161"/>
                    </a:lnTo>
                    <a:lnTo>
                      <a:pt x="261" y="161"/>
                    </a:lnTo>
                    <a:lnTo>
                      <a:pt x="260" y="161"/>
                    </a:lnTo>
                    <a:lnTo>
                      <a:pt x="260" y="160"/>
                    </a:lnTo>
                    <a:lnTo>
                      <a:pt x="260" y="159"/>
                    </a:lnTo>
                    <a:lnTo>
                      <a:pt x="260" y="158"/>
                    </a:lnTo>
                    <a:lnTo>
                      <a:pt x="260" y="157"/>
                    </a:lnTo>
                    <a:lnTo>
                      <a:pt x="260" y="156"/>
                    </a:lnTo>
                    <a:lnTo>
                      <a:pt x="259" y="156"/>
                    </a:lnTo>
                    <a:lnTo>
                      <a:pt x="258" y="157"/>
                    </a:lnTo>
                    <a:lnTo>
                      <a:pt x="258" y="156"/>
                    </a:lnTo>
                    <a:lnTo>
                      <a:pt x="257" y="156"/>
                    </a:lnTo>
                    <a:lnTo>
                      <a:pt x="257" y="154"/>
                    </a:lnTo>
                    <a:lnTo>
                      <a:pt x="255" y="153"/>
                    </a:lnTo>
                    <a:lnTo>
                      <a:pt x="254" y="153"/>
                    </a:lnTo>
                    <a:lnTo>
                      <a:pt x="253" y="154"/>
                    </a:lnTo>
                    <a:lnTo>
                      <a:pt x="252" y="154"/>
                    </a:lnTo>
                    <a:lnTo>
                      <a:pt x="252" y="153"/>
                    </a:lnTo>
                    <a:lnTo>
                      <a:pt x="252" y="152"/>
                    </a:lnTo>
                    <a:lnTo>
                      <a:pt x="251" y="152"/>
                    </a:lnTo>
                    <a:lnTo>
                      <a:pt x="250" y="152"/>
                    </a:lnTo>
                    <a:lnTo>
                      <a:pt x="249" y="152"/>
                    </a:lnTo>
                    <a:lnTo>
                      <a:pt x="247" y="152"/>
                    </a:lnTo>
                    <a:lnTo>
                      <a:pt x="247" y="153"/>
                    </a:lnTo>
                    <a:lnTo>
                      <a:pt x="246" y="153"/>
                    </a:lnTo>
                    <a:lnTo>
                      <a:pt x="245" y="154"/>
                    </a:lnTo>
                    <a:lnTo>
                      <a:pt x="245" y="156"/>
                    </a:lnTo>
                    <a:lnTo>
                      <a:pt x="245" y="154"/>
                    </a:lnTo>
                    <a:lnTo>
                      <a:pt x="244" y="154"/>
                    </a:lnTo>
                    <a:lnTo>
                      <a:pt x="243" y="154"/>
                    </a:lnTo>
                    <a:lnTo>
                      <a:pt x="243" y="153"/>
                    </a:lnTo>
                    <a:lnTo>
                      <a:pt x="243" y="153"/>
                    </a:lnTo>
                    <a:lnTo>
                      <a:pt x="242" y="153"/>
                    </a:lnTo>
                    <a:lnTo>
                      <a:pt x="241" y="153"/>
                    </a:lnTo>
                    <a:lnTo>
                      <a:pt x="240" y="152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38" y="149"/>
                    </a:lnTo>
                    <a:lnTo>
                      <a:pt x="237" y="148"/>
                    </a:lnTo>
                    <a:lnTo>
                      <a:pt x="236" y="148"/>
                    </a:lnTo>
                    <a:lnTo>
                      <a:pt x="235" y="146"/>
                    </a:lnTo>
                    <a:lnTo>
                      <a:pt x="234" y="146"/>
                    </a:lnTo>
                    <a:lnTo>
                      <a:pt x="234" y="145"/>
                    </a:lnTo>
                    <a:lnTo>
                      <a:pt x="234" y="144"/>
                    </a:lnTo>
                    <a:lnTo>
                      <a:pt x="233" y="144"/>
                    </a:lnTo>
                    <a:lnTo>
                      <a:pt x="234" y="143"/>
                    </a:lnTo>
                    <a:lnTo>
                      <a:pt x="233" y="143"/>
                    </a:lnTo>
                    <a:lnTo>
                      <a:pt x="232" y="143"/>
                    </a:lnTo>
                    <a:lnTo>
                      <a:pt x="228" y="143"/>
                    </a:lnTo>
                    <a:lnTo>
                      <a:pt x="227" y="143"/>
                    </a:lnTo>
                    <a:lnTo>
                      <a:pt x="226" y="143"/>
                    </a:lnTo>
                    <a:lnTo>
                      <a:pt x="226" y="144"/>
                    </a:lnTo>
                    <a:lnTo>
                      <a:pt x="225" y="144"/>
                    </a:lnTo>
                    <a:lnTo>
                      <a:pt x="225" y="145"/>
                    </a:lnTo>
                    <a:lnTo>
                      <a:pt x="224" y="145"/>
                    </a:lnTo>
                    <a:lnTo>
                      <a:pt x="223" y="145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9"/>
                    </a:lnTo>
                    <a:lnTo>
                      <a:pt x="221" y="150"/>
                    </a:lnTo>
                    <a:lnTo>
                      <a:pt x="223" y="150"/>
                    </a:lnTo>
                    <a:lnTo>
                      <a:pt x="223" y="151"/>
                    </a:lnTo>
                    <a:lnTo>
                      <a:pt x="221" y="152"/>
                    </a:lnTo>
                    <a:lnTo>
                      <a:pt x="220" y="153"/>
                    </a:lnTo>
                    <a:lnTo>
                      <a:pt x="219" y="154"/>
                    </a:lnTo>
                    <a:lnTo>
                      <a:pt x="218" y="156"/>
                    </a:lnTo>
                    <a:lnTo>
                      <a:pt x="217" y="157"/>
                    </a:lnTo>
                    <a:lnTo>
                      <a:pt x="216" y="157"/>
                    </a:lnTo>
                    <a:lnTo>
                      <a:pt x="215" y="157"/>
                    </a:lnTo>
                    <a:lnTo>
                      <a:pt x="215" y="158"/>
                    </a:lnTo>
                    <a:lnTo>
                      <a:pt x="215" y="158"/>
                    </a:lnTo>
                    <a:lnTo>
                      <a:pt x="214" y="158"/>
                    </a:lnTo>
                    <a:lnTo>
                      <a:pt x="212" y="158"/>
                    </a:lnTo>
                    <a:lnTo>
                      <a:pt x="211" y="158"/>
                    </a:lnTo>
                    <a:lnTo>
                      <a:pt x="210" y="158"/>
                    </a:lnTo>
                    <a:lnTo>
                      <a:pt x="210" y="159"/>
                    </a:lnTo>
                    <a:lnTo>
                      <a:pt x="209" y="160"/>
                    </a:lnTo>
                    <a:lnTo>
                      <a:pt x="208" y="161"/>
                    </a:lnTo>
                    <a:lnTo>
                      <a:pt x="208" y="162"/>
                    </a:lnTo>
                    <a:lnTo>
                      <a:pt x="209" y="162"/>
                    </a:lnTo>
                    <a:lnTo>
                      <a:pt x="209" y="163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8" y="167"/>
                    </a:lnTo>
                    <a:lnTo>
                      <a:pt x="207" y="168"/>
                    </a:lnTo>
                    <a:lnTo>
                      <a:pt x="206" y="169"/>
                    </a:lnTo>
                    <a:lnTo>
                      <a:pt x="206" y="170"/>
                    </a:lnTo>
                    <a:lnTo>
                      <a:pt x="204" y="170"/>
                    </a:lnTo>
                    <a:lnTo>
                      <a:pt x="203" y="170"/>
                    </a:lnTo>
                    <a:lnTo>
                      <a:pt x="202" y="170"/>
                    </a:lnTo>
                    <a:lnTo>
                      <a:pt x="201" y="170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199" y="173"/>
                    </a:lnTo>
                    <a:lnTo>
                      <a:pt x="198" y="173"/>
                    </a:lnTo>
                    <a:lnTo>
                      <a:pt x="197" y="171"/>
                    </a:lnTo>
                    <a:lnTo>
                      <a:pt x="195" y="171"/>
                    </a:lnTo>
                    <a:lnTo>
                      <a:pt x="195" y="173"/>
                    </a:lnTo>
                    <a:lnTo>
                      <a:pt x="194" y="173"/>
                    </a:lnTo>
                    <a:lnTo>
                      <a:pt x="193" y="174"/>
                    </a:lnTo>
                    <a:lnTo>
                      <a:pt x="192" y="174"/>
                    </a:lnTo>
                    <a:lnTo>
                      <a:pt x="191" y="174"/>
                    </a:lnTo>
                    <a:lnTo>
                      <a:pt x="190" y="175"/>
                    </a:lnTo>
                    <a:lnTo>
                      <a:pt x="189" y="175"/>
                    </a:lnTo>
                    <a:lnTo>
                      <a:pt x="187" y="176"/>
                    </a:lnTo>
                    <a:lnTo>
                      <a:pt x="187" y="177"/>
                    </a:lnTo>
                    <a:lnTo>
                      <a:pt x="187" y="177"/>
                    </a:lnTo>
                    <a:lnTo>
                      <a:pt x="186" y="177"/>
                    </a:lnTo>
                    <a:lnTo>
                      <a:pt x="186" y="178"/>
                    </a:lnTo>
                    <a:lnTo>
                      <a:pt x="185" y="178"/>
                    </a:lnTo>
                    <a:lnTo>
                      <a:pt x="184" y="178"/>
                    </a:lnTo>
                    <a:lnTo>
                      <a:pt x="184" y="179"/>
                    </a:lnTo>
                    <a:lnTo>
                      <a:pt x="183" y="179"/>
                    </a:lnTo>
                    <a:lnTo>
                      <a:pt x="182" y="181"/>
                    </a:lnTo>
                    <a:lnTo>
                      <a:pt x="181" y="179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78" y="181"/>
                    </a:lnTo>
                    <a:lnTo>
                      <a:pt x="177" y="181"/>
                    </a:lnTo>
                    <a:lnTo>
                      <a:pt x="177" y="182"/>
                    </a:lnTo>
                    <a:lnTo>
                      <a:pt x="176" y="183"/>
                    </a:lnTo>
                    <a:lnTo>
                      <a:pt x="175" y="182"/>
                    </a:lnTo>
                    <a:lnTo>
                      <a:pt x="174" y="182"/>
                    </a:lnTo>
                    <a:lnTo>
                      <a:pt x="173" y="181"/>
                    </a:lnTo>
                    <a:lnTo>
                      <a:pt x="172" y="179"/>
                    </a:lnTo>
                    <a:lnTo>
                      <a:pt x="172" y="178"/>
                    </a:lnTo>
                    <a:lnTo>
                      <a:pt x="171" y="178"/>
                    </a:lnTo>
                    <a:lnTo>
                      <a:pt x="169" y="178"/>
                    </a:lnTo>
                    <a:lnTo>
                      <a:pt x="169" y="179"/>
                    </a:lnTo>
                    <a:lnTo>
                      <a:pt x="168" y="181"/>
                    </a:lnTo>
                    <a:lnTo>
                      <a:pt x="167" y="181"/>
                    </a:lnTo>
                    <a:lnTo>
                      <a:pt x="167" y="182"/>
                    </a:lnTo>
                    <a:lnTo>
                      <a:pt x="166" y="182"/>
                    </a:lnTo>
                    <a:lnTo>
                      <a:pt x="166" y="181"/>
                    </a:lnTo>
                    <a:lnTo>
                      <a:pt x="165" y="181"/>
                    </a:lnTo>
                    <a:lnTo>
                      <a:pt x="165" y="179"/>
                    </a:lnTo>
                    <a:lnTo>
                      <a:pt x="165" y="178"/>
                    </a:lnTo>
                    <a:lnTo>
                      <a:pt x="164" y="178"/>
                    </a:lnTo>
                    <a:lnTo>
                      <a:pt x="163" y="177"/>
                    </a:lnTo>
                    <a:lnTo>
                      <a:pt x="161" y="177"/>
                    </a:lnTo>
                    <a:lnTo>
                      <a:pt x="163" y="178"/>
                    </a:lnTo>
                    <a:lnTo>
                      <a:pt x="163" y="179"/>
                    </a:lnTo>
                    <a:lnTo>
                      <a:pt x="161" y="179"/>
                    </a:lnTo>
                    <a:lnTo>
                      <a:pt x="161" y="181"/>
                    </a:lnTo>
                    <a:lnTo>
                      <a:pt x="160" y="181"/>
                    </a:lnTo>
                    <a:lnTo>
                      <a:pt x="160" y="181"/>
                    </a:lnTo>
                    <a:lnTo>
                      <a:pt x="159" y="181"/>
                    </a:lnTo>
                    <a:lnTo>
                      <a:pt x="158" y="181"/>
                    </a:lnTo>
                    <a:lnTo>
                      <a:pt x="157" y="182"/>
                    </a:lnTo>
                    <a:lnTo>
                      <a:pt x="156" y="182"/>
                    </a:lnTo>
                    <a:lnTo>
                      <a:pt x="155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1" y="179"/>
                    </a:lnTo>
                    <a:lnTo>
                      <a:pt x="150" y="181"/>
                    </a:lnTo>
                    <a:lnTo>
                      <a:pt x="149" y="181"/>
                    </a:lnTo>
                    <a:lnTo>
                      <a:pt x="148" y="181"/>
                    </a:lnTo>
                    <a:lnTo>
                      <a:pt x="148" y="179"/>
                    </a:lnTo>
                    <a:lnTo>
                      <a:pt x="147" y="178"/>
                    </a:lnTo>
                    <a:lnTo>
                      <a:pt x="146" y="178"/>
                    </a:lnTo>
                    <a:lnTo>
                      <a:pt x="144" y="177"/>
                    </a:lnTo>
                    <a:lnTo>
                      <a:pt x="144" y="176"/>
                    </a:lnTo>
                    <a:lnTo>
                      <a:pt x="143" y="176"/>
                    </a:lnTo>
                    <a:lnTo>
                      <a:pt x="143" y="175"/>
                    </a:lnTo>
                    <a:lnTo>
                      <a:pt x="142" y="175"/>
                    </a:lnTo>
                    <a:lnTo>
                      <a:pt x="141" y="174"/>
                    </a:lnTo>
                    <a:lnTo>
                      <a:pt x="140" y="174"/>
                    </a:lnTo>
                    <a:lnTo>
                      <a:pt x="140" y="173"/>
                    </a:lnTo>
                    <a:lnTo>
                      <a:pt x="139" y="173"/>
                    </a:lnTo>
                    <a:lnTo>
                      <a:pt x="138" y="171"/>
                    </a:lnTo>
                    <a:lnTo>
                      <a:pt x="137" y="171"/>
                    </a:lnTo>
                    <a:lnTo>
                      <a:pt x="135" y="171"/>
                    </a:lnTo>
                    <a:lnTo>
                      <a:pt x="135" y="170"/>
                    </a:lnTo>
                    <a:lnTo>
                      <a:pt x="134" y="170"/>
                    </a:lnTo>
                    <a:lnTo>
                      <a:pt x="134" y="169"/>
                    </a:lnTo>
                    <a:lnTo>
                      <a:pt x="133" y="169"/>
                    </a:lnTo>
                    <a:lnTo>
                      <a:pt x="133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1" y="167"/>
                    </a:lnTo>
                    <a:lnTo>
                      <a:pt x="130" y="167"/>
                    </a:lnTo>
                    <a:lnTo>
                      <a:pt x="129" y="168"/>
                    </a:lnTo>
                    <a:lnTo>
                      <a:pt x="129" y="167"/>
                    </a:lnTo>
                    <a:lnTo>
                      <a:pt x="127" y="167"/>
                    </a:lnTo>
                    <a:lnTo>
                      <a:pt x="126" y="167"/>
                    </a:lnTo>
                    <a:lnTo>
                      <a:pt x="125" y="167"/>
                    </a:lnTo>
                    <a:lnTo>
                      <a:pt x="125" y="166"/>
                    </a:lnTo>
                    <a:lnTo>
                      <a:pt x="125" y="165"/>
                    </a:lnTo>
                    <a:lnTo>
                      <a:pt x="124" y="165"/>
                    </a:lnTo>
                    <a:lnTo>
                      <a:pt x="124" y="163"/>
                    </a:lnTo>
                    <a:lnTo>
                      <a:pt x="123" y="163"/>
                    </a:lnTo>
                    <a:lnTo>
                      <a:pt x="122" y="163"/>
                    </a:lnTo>
                    <a:lnTo>
                      <a:pt x="122" y="162"/>
                    </a:lnTo>
                    <a:lnTo>
                      <a:pt x="121" y="162"/>
                    </a:lnTo>
                    <a:lnTo>
                      <a:pt x="120" y="162"/>
                    </a:lnTo>
                    <a:lnTo>
                      <a:pt x="118" y="162"/>
                    </a:lnTo>
                    <a:lnTo>
                      <a:pt x="118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6"/>
                    </a:lnTo>
                    <a:lnTo>
                      <a:pt x="117" y="167"/>
                    </a:lnTo>
                    <a:lnTo>
                      <a:pt x="116" y="167"/>
                    </a:lnTo>
                    <a:lnTo>
                      <a:pt x="116" y="168"/>
                    </a:lnTo>
                    <a:lnTo>
                      <a:pt x="115" y="168"/>
                    </a:lnTo>
                    <a:lnTo>
                      <a:pt x="115" y="169"/>
                    </a:lnTo>
                    <a:lnTo>
                      <a:pt x="115" y="170"/>
                    </a:lnTo>
                    <a:lnTo>
                      <a:pt x="114" y="170"/>
                    </a:lnTo>
                    <a:lnTo>
                      <a:pt x="114" y="171"/>
                    </a:lnTo>
                    <a:lnTo>
                      <a:pt x="113" y="171"/>
                    </a:lnTo>
                    <a:lnTo>
                      <a:pt x="112" y="171"/>
                    </a:lnTo>
                    <a:lnTo>
                      <a:pt x="112" y="173"/>
                    </a:lnTo>
                    <a:lnTo>
                      <a:pt x="111" y="173"/>
                    </a:lnTo>
                    <a:lnTo>
                      <a:pt x="111" y="174"/>
                    </a:lnTo>
                    <a:lnTo>
                      <a:pt x="109" y="175"/>
                    </a:lnTo>
                    <a:lnTo>
                      <a:pt x="108" y="175"/>
                    </a:lnTo>
                    <a:lnTo>
                      <a:pt x="107" y="175"/>
                    </a:lnTo>
                    <a:lnTo>
                      <a:pt x="106" y="175"/>
                    </a:lnTo>
                    <a:lnTo>
                      <a:pt x="106" y="174"/>
                    </a:lnTo>
                    <a:lnTo>
                      <a:pt x="105" y="174"/>
                    </a:lnTo>
                    <a:lnTo>
                      <a:pt x="104" y="174"/>
                    </a:lnTo>
                    <a:lnTo>
                      <a:pt x="103" y="174"/>
                    </a:lnTo>
                    <a:lnTo>
                      <a:pt x="101" y="173"/>
                    </a:lnTo>
                    <a:lnTo>
                      <a:pt x="100" y="171"/>
                    </a:lnTo>
                    <a:lnTo>
                      <a:pt x="100" y="170"/>
                    </a:lnTo>
                    <a:lnTo>
                      <a:pt x="99" y="171"/>
                    </a:lnTo>
                    <a:lnTo>
                      <a:pt x="98" y="171"/>
                    </a:lnTo>
                    <a:lnTo>
                      <a:pt x="98" y="173"/>
                    </a:lnTo>
                    <a:lnTo>
                      <a:pt x="99" y="174"/>
                    </a:lnTo>
                    <a:lnTo>
                      <a:pt x="98" y="174"/>
                    </a:lnTo>
                    <a:lnTo>
                      <a:pt x="98" y="175"/>
                    </a:lnTo>
                    <a:lnTo>
                      <a:pt x="97" y="175"/>
                    </a:lnTo>
                    <a:lnTo>
                      <a:pt x="97" y="176"/>
                    </a:lnTo>
                    <a:lnTo>
                      <a:pt x="98" y="177"/>
                    </a:lnTo>
                    <a:lnTo>
                      <a:pt x="97" y="177"/>
                    </a:lnTo>
                    <a:lnTo>
                      <a:pt x="97" y="178"/>
                    </a:lnTo>
                    <a:lnTo>
                      <a:pt x="97" y="179"/>
                    </a:lnTo>
                    <a:lnTo>
                      <a:pt x="96" y="179"/>
                    </a:lnTo>
                    <a:lnTo>
                      <a:pt x="96" y="178"/>
                    </a:lnTo>
                    <a:lnTo>
                      <a:pt x="95" y="178"/>
                    </a:lnTo>
                    <a:lnTo>
                      <a:pt x="95" y="179"/>
                    </a:lnTo>
                    <a:lnTo>
                      <a:pt x="95" y="181"/>
                    </a:lnTo>
                    <a:lnTo>
                      <a:pt x="94" y="181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1" y="179"/>
                    </a:lnTo>
                    <a:lnTo>
                      <a:pt x="91" y="181"/>
                    </a:lnTo>
                    <a:lnTo>
                      <a:pt x="90" y="181"/>
                    </a:lnTo>
                    <a:lnTo>
                      <a:pt x="89" y="181"/>
                    </a:lnTo>
                    <a:lnTo>
                      <a:pt x="88" y="181"/>
                    </a:lnTo>
                    <a:lnTo>
                      <a:pt x="87" y="181"/>
                    </a:lnTo>
                    <a:lnTo>
                      <a:pt x="87" y="179"/>
                    </a:lnTo>
                    <a:lnTo>
                      <a:pt x="86" y="181"/>
                    </a:lnTo>
                    <a:lnTo>
                      <a:pt x="86" y="182"/>
                    </a:lnTo>
                    <a:lnTo>
                      <a:pt x="86" y="183"/>
                    </a:lnTo>
                    <a:lnTo>
                      <a:pt x="84" y="184"/>
                    </a:lnTo>
                    <a:lnTo>
                      <a:pt x="83" y="184"/>
                    </a:lnTo>
                    <a:lnTo>
                      <a:pt x="82" y="184"/>
                    </a:lnTo>
                    <a:lnTo>
                      <a:pt x="82" y="185"/>
                    </a:lnTo>
                    <a:lnTo>
                      <a:pt x="81" y="186"/>
                    </a:lnTo>
                    <a:lnTo>
                      <a:pt x="81" y="187"/>
                    </a:lnTo>
                    <a:lnTo>
                      <a:pt x="82" y="187"/>
                    </a:lnTo>
                    <a:lnTo>
                      <a:pt x="81" y="188"/>
                    </a:lnTo>
                    <a:lnTo>
                      <a:pt x="80" y="187"/>
                    </a:lnTo>
                    <a:lnTo>
                      <a:pt x="79" y="187"/>
                    </a:lnTo>
                    <a:lnTo>
                      <a:pt x="79" y="186"/>
                    </a:lnTo>
                    <a:lnTo>
                      <a:pt x="78" y="185"/>
                    </a:lnTo>
                    <a:lnTo>
                      <a:pt x="78" y="186"/>
                    </a:lnTo>
                    <a:lnTo>
                      <a:pt x="77" y="186"/>
                    </a:lnTo>
                    <a:lnTo>
                      <a:pt x="77" y="187"/>
                    </a:lnTo>
                    <a:lnTo>
                      <a:pt x="78" y="187"/>
                    </a:lnTo>
                    <a:lnTo>
                      <a:pt x="78" y="188"/>
                    </a:lnTo>
                    <a:lnTo>
                      <a:pt x="77" y="188"/>
                    </a:lnTo>
                    <a:lnTo>
                      <a:pt x="77" y="190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3" y="188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90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6" y="190"/>
                    </a:lnTo>
                    <a:lnTo>
                      <a:pt x="66" y="190"/>
                    </a:lnTo>
                    <a:lnTo>
                      <a:pt x="65" y="190"/>
                    </a:lnTo>
                    <a:lnTo>
                      <a:pt x="64" y="190"/>
                    </a:lnTo>
                    <a:lnTo>
                      <a:pt x="65" y="191"/>
                    </a:lnTo>
                    <a:lnTo>
                      <a:pt x="65" y="192"/>
                    </a:lnTo>
                    <a:lnTo>
                      <a:pt x="65" y="193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6" y="196"/>
                    </a:lnTo>
                    <a:lnTo>
                      <a:pt x="67" y="196"/>
                    </a:lnTo>
                    <a:lnTo>
                      <a:pt x="67" y="198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2" y="204"/>
                    </a:lnTo>
                    <a:lnTo>
                      <a:pt x="72" y="205"/>
                    </a:lnTo>
                    <a:lnTo>
                      <a:pt x="72" y="207"/>
                    </a:lnTo>
                    <a:lnTo>
                      <a:pt x="71" y="208"/>
                    </a:lnTo>
                    <a:lnTo>
                      <a:pt x="72" y="208"/>
                    </a:lnTo>
                    <a:lnTo>
                      <a:pt x="72" y="209"/>
                    </a:lnTo>
                    <a:lnTo>
                      <a:pt x="71" y="209"/>
                    </a:lnTo>
                    <a:lnTo>
                      <a:pt x="70" y="210"/>
                    </a:lnTo>
                    <a:lnTo>
                      <a:pt x="69" y="210"/>
                    </a:lnTo>
                    <a:lnTo>
                      <a:pt x="67" y="210"/>
                    </a:lnTo>
                    <a:lnTo>
                      <a:pt x="66" y="209"/>
                    </a:lnTo>
                    <a:lnTo>
                      <a:pt x="66" y="208"/>
                    </a:lnTo>
                    <a:lnTo>
                      <a:pt x="65" y="207"/>
                    </a:lnTo>
                    <a:lnTo>
                      <a:pt x="64" y="207"/>
                    </a:lnTo>
                    <a:lnTo>
                      <a:pt x="64" y="205"/>
                    </a:lnTo>
                    <a:lnTo>
                      <a:pt x="64" y="204"/>
                    </a:lnTo>
                    <a:lnTo>
                      <a:pt x="63" y="204"/>
                    </a:lnTo>
                    <a:lnTo>
                      <a:pt x="63" y="203"/>
                    </a:lnTo>
                    <a:lnTo>
                      <a:pt x="62" y="203"/>
                    </a:lnTo>
                    <a:lnTo>
                      <a:pt x="61" y="203"/>
                    </a:lnTo>
                    <a:lnTo>
                      <a:pt x="61" y="204"/>
                    </a:lnTo>
                    <a:lnTo>
                      <a:pt x="61" y="203"/>
                    </a:lnTo>
                    <a:lnTo>
                      <a:pt x="60" y="203"/>
                    </a:lnTo>
                    <a:lnTo>
                      <a:pt x="60" y="202"/>
                    </a:lnTo>
                    <a:lnTo>
                      <a:pt x="58" y="202"/>
                    </a:lnTo>
                    <a:lnTo>
                      <a:pt x="57" y="202"/>
                    </a:lnTo>
                    <a:lnTo>
                      <a:pt x="57" y="201"/>
                    </a:lnTo>
                    <a:lnTo>
                      <a:pt x="57" y="202"/>
                    </a:lnTo>
                    <a:lnTo>
                      <a:pt x="56" y="201"/>
                    </a:lnTo>
                    <a:lnTo>
                      <a:pt x="55" y="201"/>
                    </a:lnTo>
                    <a:lnTo>
                      <a:pt x="54" y="201"/>
                    </a:lnTo>
                    <a:lnTo>
                      <a:pt x="54" y="202"/>
                    </a:lnTo>
                    <a:lnTo>
                      <a:pt x="54" y="203"/>
                    </a:lnTo>
                    <a:lnTo>
                      <a:pt x="54" y="204"/>
                    </a:lnTo>
                    <a:lnTo>
                      <a:pt x="54" y="205"/>
                    </a:lnTo>
                    <a:lnTo>
                      <a:pt x="55" y="207"/>
                    </a:lnTo>
                    <a:lnTo>
                      <a:pt x="55" y="208"/>
                    </a:lnTo>
                    <a:lnTo>
                      <a:pt x="56" y="208"/>
                    </a:lnTo>
                    <a:lnTo>
                      <a:pt x="57" y="209"/>
                    </a:lnTo>
                    <a:lnTo>
                      <a:pt x="57" y="210"/>
                    </a:lnTo>
                    <a:lnTo>
                      <a:pt x="57" y="211"/>
                    </a:lnTo>
                    <a:lnTo>
                      <a:pt x="56" y="211"/>
                    </a:lnTo>
                    <a:lnTo>
                      <a:pt x="56" y="212"/>
                    </a:lnTo>
                    <a:lnTo>
                      <a:pt x="55" y="213"/>
                    </a:lnTo>
                    <a:lnTo>
                      <a:pt x="55" y="215"/>
                    </a:lnTo>
                    <a:lnTo>
                      <a:pt x="54" y="213"/>
                    </a:lnTo>
                    <a:lnTo>
                      <a:pt x="45" y="203"/>
                    </a:lnTo>
                    <a:lnTo>
                      <a:pt x="44" y="203"/>
                    </a:lnTo>
                    <a:lnTo>
                      <a:pt x="43" y="202"/>
                    </a:lnTo>
                    <a:lnTo>
                      <a:pt x="41" y="201"/>
                    </a:lnTo>
                    <a:lnTo>
                      <a:pt x="40" y="200"/>
                    </a:lnTo>
                    <a:lnTo>
                      <a:pt x="39" y="199"/>
                    </a:lnTo>
                    <a:lnTo>
                      <a:pt x="38" y="198"/>
                    </a:lnTo>
                    <a:lnTo>
                      <a:pt x="37" y="196"/>
                    </a:lnTo>
                    <a:lnTo>
                      <a:pt x="36" y="195"/>
                    </a:lnTo>
                    <a:lnTo>
                      <a:pt x="35" y="195"/>
                    </a:lnTo>
                    <a:lnTo>
                      <a:pt x="35" y="194"/>
                    </a:lnTo>
                    <a:lnTo>
                      <a:pt x="32" y="193"/>
                    </a:lnTo>
                    <a:lnTo>
                      <a:pt x="31" y="192"/>
                    </a:lnTo>
                    <a:lnTo>
                      <a:pt x="30" y="191"/>
                    </a:lnTo>
                    <a:lnTo>
                      <a:pt x="29" y="190"/>
                    </a:lnTo>
                    <a:lnTo>
                      <a:pt x="26" y="186"/>
                    </a:lnTo>
                    <a:lnTo>
                      <a:pt x="21" y="182"/>
                    </a:lnTo>
                    <a:lnTo>
                      <a:pt x="2" y="163"/>
                    </a:lnTo>
                    <a:lnTo>
                      <a:pt x="0" y="162"/>
                    </a:lnTo>
                    <a:lnTo>
                      <a:pt x="0" y="161"/>
                    </a:lnTo>
                    <a:lnTo>
                      <a:pt x="1" y="161"/>
                    </a:lnTo>
                    <a:lnTo>
                      <a:pt x="1" y="160"/>
                    </a:lnTo>
                    <a:lnTo>
                      <a:pt x="2" y="160"/>
                    </a:lnTo>
                    <a:lnTo>
                      <a:pt x="2" y="159"/>
                    </a:lnTo>
                    <a:lnTo>
                      <a:pt x="3" y="158"/>
                    </a:lnTo>
                    <a:lnTo>
                      <a:pt x="3" y="157"/>
                    </a:lnTo>
                    <a:lnTo>
                      <a:pt x="3" y="156"/>
                    </a:lnTo>
                    <a:lnTo>
                      <a:pt x="4" y="154"/>
                    </a:lnTo>
                    <a:lnTo>
                      <a:pt x="4" y="153"/>
                    </a:lnTo>
                    <a:lnTo>
                      <a:pt x="5" y="154"/>
                    </a:lnTo>
                    <a:lnTo>
                      <a:pt x="5" y="153"/>
                    </a:lnTo>
                    <a:lnTo>
                      <a:pt x="6" y="153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9" y="151"/>
                    </a:lnTo>
                    <a:lnTo>
                      <a:pt x="10" y="151"/>
                    </a:lnTo>
                    <a:lnTo>
                      <a:pt x="10" y="150"/>
                    </a:lnTo>
                    <a:lnTo>
                      <a:pt x="11" y="150"/>
                    </a:lnTo>
                    <a:lnTo>
                      <a:pt x="11" y="149"/>
                    </a:lnTo>
                    <a:lnTo>
                      <a:pt x="12" y="149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3" y="146"/>
                    </a:lnTo>
                    <a:lnTo>
                      <a:pt x="13" y="145"/>
                    </a:lnTo>
                    <a:lnTo>
                      <a:pt x="14" y="145"/>
                    </a:lnTo>
                    <a:lnTo>
                      <a:pt x="15" y="144"/>
                    </a:lnTo>
                    <a:lnTo>
                      <a:pt x="15" y="145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19" y="144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19" y="141"/>
                    </a:lnTo>
                    <a:lnTo>
                      <a:pt x="19" y="140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1" y="139"/>
                    </a:lnTo>
                    <a:lnTo>
                      <a:pt x="22" y="137"/>
                    </a:lnTo>
                    <a:lnTo>
                      <a:pt x="23" y="137"/>
                    </a:lnTo>
                    <a:lnTo>
                      <a:pt x="23" y="139"/>
                    </a:lnTo>
                    <a:lnTo>
                      <a:pt x="23" y="137"/>
                    </a:lnTo>
                    <a:lnTo>
                      <a:pt x="24" y="137"/>
                    </a:lnTo>
                    <a:lnTo>
                      <a:pt x="24" y="136"/>
                    </a:lnTo>
                    <a:lnTo>
                      <a:pt x="24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2"/>
                    </a:lnTo>
                    <a:lnTo>
                      <a:pt x="26" y="132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29"/>
                    </a:lnTo>
                    <a:lnTo>
                      <a:pt x="29" y="128"/>
                    </a:lnTo>
                    <a:lnTo>
                      <a:pt x="28" y="127"/>
                    </a:lnTo>
                    <a:lnTo>
                      <a:pt x="27" y="126"/>
                    </a:lnTo>
                    <a:lnTo>
                      <a:pt x="26" y="126"/>
                    </a:lnTo>
                    <a:lnTo>
                      <a:pt x="26" y="125"/>
                    </a:lnTo>
                    <a:lnTo>
                      <a:pt x="26" y="124"/>
                    </a:lnTo>
                    <a:lnTo>
                      <a:pt x="24" y="124"/>
                    </a:lnTo>
                    <a:lnTo>
                      <a:pt x="24" y="124"/>
                    </a:lnTo>
                    <a:lnTo>
                      <a:pt x="23" y="124"/>
                    </a:lnTo>
                    <a:lnTo>
                      <a:pt x="23" y="123"/>
                    </a:lnTo>
                    <a:lnTo>
                      <a:pt x="24" y="123"/>
                    </a:lnTo>
                    <a:lnTo>
                      <a:pt x="24" y="123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4" y="120"/>
                    </a:lnTo>
                    <a:lnTo>
                      <a:pt x="24" y="119"/>
                    </a:lnTo>
                    <a:lnTo>
                      <a:pt x="26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7"/>
                    </a:lnTo>
                    <a:lnTo>
                      <a:pt x="28" y="116"/>
                    </a:lnTo>
                    <a:lnTo>
                      <a:pt x="29" y="116"/>
                    </a:lnTo>
                    <a:lnTo>
                      <a:pt x="29" y="117"/>
                    </a:lnTo>
                    <a:lnTo>
                      <a:pt x="30" y="118"/>
                    </a:lnTo>
                    <a:lnTo>
                      <a:pt x="29" y="118"/>
                    </a:lnTo>
                    <a:lnTo>
                      <a:pt x="29" y="119"/>
                    </a:lnTo>
                    <a:lnTo>
                      <a:pt x="30" y="119"/>
                    </a:lnTo>
                    <a:lnTo>
                      <a:pt x="31" y="119"/>
                    </a:lnTo>
                    <a:lnTo>
                      <a:pt x="31" y="118"/>
                    </a:lnTo>
                    <a:lnTo>
                      <a:pt x="32" y="118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2" y="115"/>
                    </a:lnTo>
                    <a:lnTo>
                      <a:pt x="34" y="115"/>
                    </a:lnTo>
                    <a:lnTo>
                      <a:pt x="35" y="115"/>
                    </a:lnTo>
                    <a:lnTo>
                      <a:pt x="36" y="114"/>
                    </a:lnTo>
                    <a:lnTo>
                      <a:pt x="37" y="114"/>
                    </a:lnTo>
                    <a:lnTo>
                      <a:pt x="38" y="114"/>
                    </a:lnTo>
                    <a:lnTo>
                      <a:pt x="38" y="115"/>
                    </a:lnTo>
                    <a:lnTo>
                      <a:pt x="39" y="115"/>
                    </a:lnTo>
                    <a:lnTo>
                      <a:pt x="39" y="114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39" y="111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41" y="108"/>
                    </a:lnTo>
                    <a:lnTo>
                      <a:pt x="41" y="108"/>
                    </a:lnTo>
                    <a:lnTo>
                      <a:pt x="43" y="107"/>
                    </a:lnTo>
                    <a:lnTo>
                      <a:pt x="43" y="106"/>
                    </a:lnTo>
                    <a:lnTo>
                      <a:pt x="44" y="105"/>
                    </a:lnTo>
                    <a:lnTo>
                      <a:pt x="44" y="103"/>
                    </a:lnTo>
                    <a:lnTo>
                      <a:pt x="45" y="102"/>
                    </a:lnTo>
                    <a:lnTo>
                      <a:pt x="46" y="102"/>
                    </a:lnTo>
                    <a:lnTo>
                      <a:pt x="47" y="101"/>
                    </a:lnTo>
                    <a:lnTo>
                      <a:pt x="47" y="100"/>
                    </a:lnTo>
                    <a:lnTo>
                      <a:pt x="47" y="99"/>
                    </a:lnTo>
                    <a:lnTo>
                      <a:pt x="47" y="98"/>
                    </a:lnTo>
                    <a:lnTo>
                      <a:pt x="47" y="99"/>
                    </a:lnTo>
                    <a:lnTo>
                      <a:pt x="48" y="98"/>
                    </a:lnTo>
                    <a:lnTo>
                      <a:pt x="48" y="97"/>
                    </a:lnTo>
                    <a:lnTo>
                      <a:pt x="49" y="97"/>
                    </a:lnTo>
                    <a:lnTo>
                      <a:pt x="50" y="95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2" y="93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2" y="89"/>
                    </a:lnTo>
                    <a:lnTo>
                      <a:pt x="53" y="89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5" y="88"/>
                    </a:lnTo>
                    <a:lnTo>
                      <a:pt x="55" y="86"/>
                    </a:lnTo>
                    <a:lnTo>
                      <a:pt x="55" y="85"/>
                    </a:lnTo>
                    <a:lnTo>
                      <a:pt x="56" y="84"/>
                    </a:lnTo>
                    <a:lnTo>
                      <a:pt x="56" y="83"/>
                    </a:lnTo>
                    <a:lnTo>
                      <a:pt x="57" y="83"/>
                    </a:lnTo>
                    <a:lnTo>
                      <a:pt x="57" y="82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7" y="81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60" y="77"/>
                    </a:lnTo>
                    <a:lnTo>
                      <a:pt x="61" y="77"/>
                    </a:lnTo>
                    <a:lnTo>
                      <a:pt x="62" y="77"/>
                    </a:lnTo>
                    <a:lnTo>
                      <a:pt x="62" y="76"/>
                    </a:lnTo>
                    <a:lnTo>
                      <a:pt x="61" y="75"/>
                    </a:lnTo>
                    <a:lnTo>
                      <a:pt x="62" y="75"/>
                    </a:lnTo>
                    <a:lnTo>
                      <a:pt x="62" y="74"/>
                    </a:lnTo>
                    <a:lnTo>
                      <a:pt x="63" y="73"/>
                    </a:lnTo>
                    <a:lnTo>
                      <a:pt x="64" y="73"/>
                    </a:lnTo>
                    <a:lnTo>
                      <a:pt x="65" y="73"/>
                    </a:lnTo>
                    <a:lnTo>
                      <a:pt x="65" y="72"/>
                    </a:lnTo>
                    <a:lnTo>
                      <a:pt x="65" y="71"/>
                    </a:lnTo>
                    <a:lnTo>
                      <a:pt x="66" y="71"/>
                    </a:lnTo>
                    <a:lnTo>
                      <a:pt x="65" y="69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7" y="67"/>
                    </a:lnTo>
                    <a:lnTo>
                      <a:pt x="67" y="66"/>
                    </a:lnTo>
                    <a:lnTo>
                      <a:pt x="69" y="65"/>
                    </a:lnTo>
                    <a:lnTo>
                      <a:pt x="70" y="64"/>
                    </a:lnTo>
                    <a:lnTo>
                      <a:pt x="70" y="63"/>
                    </a:lnTo>
                    <a:lnTo>
                      <a:pt x="70" y="61"/>
                    </a:lnTo>
                    <a:lnTo>
                      <a:pt x="71" y="61"/>
                    </a:lnTo>
                    <a:lnTo>
                      <a:pt x="71" y="60"/>
                    </a:lnTo>
                    <a:lnTo>
                      <a:pt x="72" y="59"/>
                    </a:lnTo>
                    <a:lnTo>
                      <a:pt x="72" y="58"/>
                    </a:lnTo>
                    <a:lnTo>
                      <a:pt x="73" y="57"/>
                    </a:lnTo>
                    <a:lnTo>
                      <a:pt x="73" y="56"/>
                    </a:lnTo>
                    <a:lnTo>
                      <a:pt x="74" y="56"/>
                    </a:lnTo>
                    <a:lnTo>
                      <a:pt x="75" y="56"/>
                    </a:lnTo>
                    <a:lnTo>
                      <a:pt x="75" y="55"/>
                    </a:lnTo>
                    <a:lnTo>
                      <a:pt x="77" y="55"/>
                    </a:lnTo>
                    <a:lnTo>
                      <a:pt x="77" y="53"/>
                    </a:lnTo>
                    <a:lnTo>
                      <a:pt x="77" y="53"/>
                    </a:lnTo>
                    <a:lnTo>
                      <a:pt x="77" y="52"/>
                    </a:lnTo>
                    <a:lnTo>
                      <a:pt x="78" y="51"/>
                    </a:lnTo>
                    <a:lnTo>
                      <a:pt x="79" y="50"/>
                    </a:lnTo>
                    <a:lnTo>
                      <a:pt x="79" y="49"/>
                    </a:lnTo>
                    <a:lnTo>
                      <a:pt x="79" y="48"/>
                    </a:lnTo>
                    <a:lnTo>
                      <a:pt x="79" y="46"/>
                    </a:lnTo>
                    <a:lnTo>
                      <a:pt x="80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3" y="41"/>
                    </a:lnTo>
                    <a:lnTo>
                      <a:pt x="84" y="41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39"/>
                    </a:lnTo>
                    <a:lnTo>
                      <a:pt x="87" y="38"/>
                    </a:lnTo>
                    <a:lnTo>
                      <a:pt x="87" y="36"/>
                    </a:lnTo>
                    <a:lnTo>
                      <a:pt x="88" y="35"/>
                    </a:lnTo>
                    <a:lnTo>
                      <a:pt x="88" y="34"/>
                    </a:lnTo>
                    <a:lnTo>
                      <a:pt x="88" y="33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1" y="31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4" y="29"/>
                    </a:lnTo>
                    <a:lnTo>
                      <a:pt x="95" y="26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19"/>
                    </a:lnTo>
                    <a:lnTo>
                      <a:pt x="100" y="18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3" y="16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4"/>
                    </a:lnTo>
                    <a:lnTo>
                      <a:pt x="106" y="14"/>
                    </a:lnTo>
                    <a:lnTo>
                      <a:pt x="106" y="13"/>
                    </a:lnTo>
                    <a:lnTo>
                      <a:pt x="107" y="13"/>
                    </a:lnTo>
                    <a:lnTo>
                      <a:pt x="109" y="13"/>
                    </a:lnTo>
                    <a:lnTo>
                      <a:pt x="111" y="12"/>
                    </a:lnTo>
                    <a:lnTo>
                      <a:pt x="112" y="10"/>
                    </a:lnTo>
                    <a:lnTo>
                      <a:pt x="113" y="10"/>
                    </a:lnTo>
                    <a:lnTo>
                      <a:pt x="114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8" y="9"/>
                    </a:lnTo>
                    <a:lnTo>
                      <a:pt x="120" y="8"/>
                    </a:lnTo>
                    <a:lnTo>
                      <a:pt x="121" y="8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6"/>
                    </a:lnTo>
                    <a:lnTo>
                      <a:pt x="125" y="6"/>
                    </a:lnTo>
                    <a:lnTo>
                      <a:pt x="126" y="6"/>
                    </a:lnTo>
                    <a:lnTo>
                      <a:pt x="126" y="5"/>
                    </a:lnTo>
                    <a:lnTo>
                      <a:pt x="127" y="5"/>
                    </a:lnTo>
                    <a:lnTo>
                      <a:pt x="129" y="4"/>
                    </a:lnTo>
                    <a:lnTo>
                      <a:pt x="129" y="5"/>
                    </a:lnTo>
                    <a:lnTo>
                      <a:pt x="130" y="5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2" y="0"/>
                    </a:lnTo>
                    <a:lnTo>
                      <a:pt x="135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8" name="Freeform 134"/>
              <p:cNvSpPr>
                <a:spLocks/>
              </p:cNvSpPr>
              <p:nvPr/>
            </p:nvSpPr>
            <p:spPr bwMode="auto">
              <a:xfrm>
                <a:off x="2654300" y="2314575"/>
                <a:ext cx="303213" cy="258763"/>
              </a:xfrm>
              <a:custGeom>
                <a:avLst/>
                <a:gdLst>
                  <a:gd name="T0" fmla="*/ 94 w 191"/>
                  <a:gd name="T1" fmla="*/ 0 h 163"/>
                  <a:gd name="T2" fmla="*/ 105 w 191"/>
                  <a:gd name="T3" fmla="*/ 0 h 163"/>
                  <a:gd name="T4" fmla="*/ 117 w 191"/>
                  <a:gd name="T5" fmla="*/ 0 h 163"/>
                  <a:gd name="T6" fmla="*/ 128 w 191"/>
                  <a:gd name="T7" fmla="*/ 3 h 163"/>
                  <a:gd name="T8" fmla="*/ 130 w 191"/>
                  <a:gd name="T9" fmla="*/ 7 h 163"/>
                  <a:gd name="T10" fmla="*/ 125 w 191"/>
                  <a:gd name="T11" fmla="*/ 14 h 163"/>
                  <a:gd name="T12" fmla="*/ 132 w 191"/>
                  <a:gd name="T13" fmla="*/ 18 h 163"/>
                  <a:gd name="T14" fmla="*/ 142 w 191"/>
                  <a:gd name="T15" fmla="*/ 18 h 163"/>
                  <a:gd name="T16" fmla="*/ 146 w 191"/>
                  <a:gd name="T17" fmla="*/ 26 h 163"/>
                  <a:gd name="T18" fmla="*/ 149 w 191"/>
                  <a:gd name="T19" fmla="*/ 33 h 163"/>
                  <a:gd name="T20" fmla="*/ 151 w 191"/>
                  <a:gd name="T21" fmla="*/ 42 h 163"/>
                  <a:gd name="T22" fmla="*/ 155 w 191"/>
                  <a:gd name="T23" fmla="*/ 48 h 163"/>
                  <a:gd name="T24" fmla="*/ 158 w 191"/>
                  <a:gd name="T25" fmla="*/ 42 h 163"/>
                  <a:gd name="T26" fmla="*/ 163 w 191"/>
                  <a:gd name="T27" fmla="*/ 41 h 163"/>
                  <a:gd name="T28" fmla="*/ 167 w 191"/>
                  <a:gd name="T29" fmla="*/ 38 h 163"/>
                  <a:gd name="T30" fmla="*/ 173 w 191"/>
                  <a:gd name="T31" fmla="*/ 46 h 163"/>
                  <a:gd name="T32" fmla="*/ 169 w 191"/>
                  <a:gd name="T33" fmla="*/ 57 h 163"/>
                  <a:gd name="T34" fmla="*/ 165 w 191"/>
                  <a:gd name="T35" fmla="*/ 66 h 163"/>
                  <a:gd name="T36" fmla="*/ 174 w 191"/>
                  <a:gd name="T37" fmla="*/ 74 h 163"/>
                  <a:gd name="T38" fmla="*/ 180 w 191"/>
                  <a:gd name="T39" fmla="*/ 86 h 163"/>
                  <a:gd name="T40" fmla="*/ 190 w 191"/>
                  <a:gd name="T41" fmla="*/ 87 h 163"/>
                  <a:gd name="T42" fmla="*/ 189 w 191"/>
                  <a:gd name="T43" fmla="*/ 99 h 163"/>
                  <a:gd name="T44" fmla="*/ 186 w 191"/>
                  <a:gd name="T45" fmla="*/ 108 h 163"/>
                  <a:gd name="T46" fmla="*/ 180 w 191"/>
                  <a:gd name="T47" fmla="*/ 116 h 163"/>
                  <a:gd name="T48" fmla="*/ 188 w 191"/>
                  <a:gd name="T49" fmla="*/ 120 h 163"/>
                  <a:gd name="T50" fmla="*/ 189 w 191"/>
                  <a:gd name="T51" fmla="*/ 130 h 163"/>
                  <a:gd name="T52" fmla="*/ 189 w 191"/>
                  <a:gd name="T53" fmla="*/ 141 h 163"/>
                  <a:gd name="T54" fmla="*/ 188 w 191"/>
                  <a:gd name="T55" fmla="*/ 151 h 163"/>
                  <a:gd name="T56" fmla="*/ 175 w 191"/>
                  <a:gd name="T57" fmla="*/ 159 h 163"/>
                  <a:gd name="T58" fmla="*/ 159 w 191"/>
                  <a:gd name="T59" fmla="*/ 162 h 163"/>
                  <a:gd name="T60" fmla="*/ 146 w 191"/>
                  <a:gd name="T61" fmla="*/ 104 h 163"/>
                  <a:gd name="T62" fmla="*/ 137 w 191"/>
                  <a:gd name="T63" fmla="*/ 107 h 163"/>
                  <a:gd name="T64" fmla="*/ 131 w 191"/>
                  <a:gd name="T65" fmla="*/ 107 h 163"/>
                  <a:gd name="T66" fmla="*/ 120 w 191"/>
                  <a:gd name="T67" fmla="*/ 103 h 163"/>
                  <a:gd name="T68" fmla="*/ 108 w 191"/>
                  <a:gd name="T69" fmla="*/ 104 h 163"/>
                  <a:gd name="T70" fmla="*/ 98 w 191"/>
                  <a:gd name="T71" fmla="*/ 107 h 163"/>
                  <a:gd name="T72" fmla="*/ 91 w 191"/>
                  <a:gd name="T73" fmla="*/ 112 h 163"/>
                  <a:gd name="T74" fmla="*/ 82 w 191"/>
                  <a:gd name="T75" fmla="*/ 116 h 163"/>
                  <a:gd name="T76" fmla="*/ 74 w 191"/>
                  <a:gd name="T77" fmla="*/ 110 h 163"/>
                  <a:gd name="T78" fmla="*/ 65 w 191"/>
                  <a:gd name="T79" fmla="*/ 108 h 163"/>
                  <a:gd name="T80" fmla="*/ 63 w 191"/>
                  <a:gd name="T81" fmla="*/ 99 h 163"/>
                  <a:gd name="T82" fmla="*/ 60 w 191"/>
                  <a:gd name="T83" fmla="*/ 86 h 163"/>
                  <a:gd name="T84" fmla="*/ 53 w 191"/>
                  <a:gd name="T85" fmla="*/ 82 h 163"/>
                  <a:gd name="T86" fmla="*/ 53 w 191"/>
                  <a:gd name="T87" fmla="*/ 74 h 163"/>
                  <a:gd name="T88" fmla="*/ 46 w 191"/>
                  <a:gd name="T89" fmla="*/ 68 h 163"/>
                  <a:gd name="T90" fmla="*/ 43 w 191"/>
                  <a:gd name="T91" fmla="*/ 62 h 163"/>
                  <a:gd name="T92" fmla="*/ 38 w 191"/>
                  <a:gd name="T93" fmla="*/ 50 h 163"/>
                  <a:gd name="T94" fmla="*/ 35 w 191"/>
                  <a:gd name="T95" fmla="*/ 40 h 163"/>
                  <a:gd name="T96" fmla="*/ 30 w 191"/>
                  <a:gd name="T97" fmla="*/ 29 h 163"/>
                  <a:gd name="T98" fmla="*/ 25 w 191"/>
                  <a:gd name="T99" fmla="*/ 21 h 163"/>
                  <a:gd name="T100" fmla="*/ 15 w 191"/>
                  <a:gd name="T101" fmla="*/ 21 h 163"/>
                  <a:gd name="T102" fmla="*/ 10 w 191"/>
                  <a:gd name="T103" fmla="*/ 20 h 163"/>
                  <a:gd name="T104" fmla="*/ 6 w 191"/>
                  <a:gd name="T105" fmla="*/ 15 h 163"/>
                  <a:gd name="T106" fmla="*/ 1 w 191"/>
                  <a:gd name="T107" fmla="*/ 8 h 163"/>
                  <a:gd name="T108" fmla="*/ 4 w 191"/>
                  <a:gd name="T109" fmla="*/ 0 h 163"/>
                  <a:gd name="T110" fmla="*/ 15 w 191"/>
                  <a:gd name="T111" fmla="*/ 0 h 163"/>
                  <a:gd name="T112" fmla="*/ 30 w 191"/>
                  <a:gd name="T113" fmla="*/ 0 h 163"/>
                  <a:gd name="T114" fmla="*/ 44 w 191"/>
                  <a:gd name="T115" fmla="*/ 0 h 163"/>
                  <a:gd name="T116" fmla="*/ 55 w 191"/>
                  <a:gd name="T117" fmla="*/ 0 h 163"/>
                  <a:gd name="T118" fmla="*/ 71 w 191"/>
                  <a:gd name="T119" fmla="*/ 0 h 163"/>
                  <a:gd name="T120" fmla="*/ 82 w 191"/>
                  <a:gd name="T121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63">
                    <a:moveTo>
                      <a:pt x="85" y="0"/>
                    </a:moveTo>
                    <a:lnTo>
                      <a:pt x="86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89" y="0"/>
                    </a:lnTo>
                    <a:lnTo>
                      <a:pt x="90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26" y="3"/>
                    </a:lnTo>
                    <a:lnTo>
                      <a:pt x="125" y="3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29" y="6"/>
                    </a:lnTo>
                    <a:lnTo>
                      <a:pt x="130" y="6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7"/>
                    </a:lnTo>
                    <a:lnTo>
                      <a:pt x="130" y="7"/>
                    </a:lnTo>
                    <a:lnTo>
                      <a:pt x="129" y="6"/>
                    </a:lnTo>
                    <a:lnTo>
                      <a:pt x="128" y="7"/>
                    </a:lnTo>
                    <a:lnTo>
                      <a:pt x="129" y="7"/>
                    </a:lnTo>
                    <a:lnTo>
                      <a:pt x="128" y="8"/>
                    </a:lnTo>
                    <a:lnTo>
                      <a:pt x="128" y="9"/>
                    </a:lnTo>
                    <a:lnTo>
                      <a:pt x="128" y="10"/>
                    </a:lnTo>
                    <a:lnTo>
                      <a:pt x="126" y="10"/>
                    </a:lnTo>
                    <a:lnTo>
                      <a:pt x="125" y="11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6" y="15"/>
                    </a:lnTo>
                    <a:lnTo>
                      <a:pt x="128" y="15"/>
                    </a:lnTo>
                    <a:lnTo>
                      <a:pt x="129" y="15"/>
                    </a:lnTo>
                    <a:lnTo>
                      <a:pt x="129" y="16"/>
                    </a:lnTo>
                    <a:lnTo>
                      <a:pt x="129" y="17"/>
                    </a:lnTo>
                    <a:lnTo>
                      <a:pt x="130" y="16"/>
                    </a:lnTo>
                    <a:lnTo>
                      <a:pt x="130" y="17"/>
                    </a:lnTo>
                    <a:lnTo>
                      <a:pt x="131" y="17"/>
                    </a:lnTo>
                    <a:lnTo>
                      <a:pt x="132" y="17"/>
                    </a:lnTo>
                    <a:lnTo>
                      <a:pt x="132" y="18"/>
                    </a:lnTo>
                    <a:lnTo>
                      <a:pt x="133" y="18"/>
                    </a:lnTo>
                    <a:lnTo>
                      <a:pt x="134" y="17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38" y="16"/>
                    </a:lnTo>
                    <a:lnTo>
                      <a:pt x="140" y="15"/>
                    </a:lnTo>
                    <a:lnTo>
                      <a:pt x="140" y="16"/>
                    </a:lnTo>
                    <a:lnTo>
                      <a:pt x="141" y="17"/>
                    </a:lnTo>
                    <a:lnTo>
                      <a:pt x="142" y="18"/>
                    </a:lnTo>
                    <a:lnTo>
                      <a:pt x="143" y="18"/>
                    </a:lnTo>
                    <a:lnTo>
                      <a:pt x="145" y="18"/>
                    </a:lnTo>
                    <a:lnTo>
                      <a:pt x="145" y="20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3"/>
                    </a:lnTo>
                    <a:lnTo>
                      <a:pt x="143" y="24"/>
                    </a:lnTo>
                    <a:lnTo>
                      <a:pt x="145" y="25"/>
                    </a:lnTo>
                    <a:lnTo>
                      <a:pt x="146" y="25"/>
                    </a:lnTo>
                    <a:lnTo>
                      <a:pt x="146" y="26"/>
                    </a:lnTo>
                    <a:lnTo>
                      <a:pt x="146" y="27"/>
                    </a:lnTo>
                    <a:lnTo>
                      <a:pt x="146" y="28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6" y="32"/>
                    </a:lnTo>
                    <a:lnTo>
                      <a:pt x="146" y="33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8" y="33"/>
                    </a:lnTo>
                    <a:lnTo>
                      <a:pt x="149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1" y="36"/>
                    </a:lnTo>
                    <a:lnTo>
                      <a:pt x="151" y="37"/>
                    </a:lnTo>
                    <a:lnTo>
                      <a:pt x="151" y="38"/>
                    </a:lnTo>
                    <a:lnTo>
                      <a:pt x="152" y="38"/>
                    </a:lnTo>
                    <a:lnTo>
                      <a:pt x="152" y="40"/>
                    </a:lnTo>
                    <a:lnTo>
                      <a:pt x="152" y="41"/>
                    </a:lnTo>
                    <a:lnTo>
                      <a:pt x="151" y="42"/>
                    </a:lnTo>
                    <a:lnTo>
                      <a:pt x="151" y="43"/>
                    </a:lnTo>
                    <a:lnTo>
                      <a:pt x="152" y="43"/>
                    </a:lnTo>
                    <a:lnTo>
                      <a:pt x="154" y="43"/>
                    </a:lnTo>
                    <a:lnTo>
                      <a:pt x="154" y="44"/>
                    </a:lnTo>
                    <a:lnTo>
                      <a:pt x="155" y="44"/>
                    </a:lnTo>
                    <a:lnTo>
                      <a:pt x="156" y="44"/>
                    </a:lnTo>
                    <a:lnTo>
                      <a:pt x="156" y="45"/>
                    </a:lnTo>
                    <a:lnTo>
                      <a:pt x="155" y="46"/>
                    </a:lnTo>
                    <a:lnTo>
                      <a:pt x="155" y="46"/>
                    </a:lnTo>
                    <a:lnTo>
                      <a:pt x="155" y="48"/>
                    </a:lnTo>
                    <a:lnTo>
                      <a:pt x="156" y="48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7" y="46"/>
                    </a:lnTo>
                    <a:lnTo>
                      <a:pt x="158" y="46"/>
                    </a:lnTo>
                    <a:lnTo>
                      <a:pt x="158" y="45"/>
                    </a:lnTo>
                    <a:lnTo>
                      <a:pt x="158" y="44"/>
                    </a:lnTo>
                    <a:lnTo>
                      <a:pt x="157" y="43"/>
                    </a:lnTo>
                    <a:lnTo>
                      <a:pt x="157" y="42"/>
                    </a:lnTo>
                    <a:lnTo>
                      <a:pt x="158" y="42"/>
                    </a:lnTo>
                    <a:lnTo>
                      <a:pt x="158" y="43"/>
                    </a:lnTo>
                    <a:lnTo>
                      <a:pt x="159" y="43"/>
                    </a:lnTo>
                    <a:lnTo>
                      <a:pt x="160" y="43"/>
                    </a:lnTo>
                    <a:lnTo>
                      <a:pt x="162" y="43"/>
                    </a:lnTo>
                    <a:lnTo>
                      <a:pt x="163" y="43"/>
                    </a:lnTo>
                    <a:lnTo>
                      <a:pt x="163" y="42"/>
                    </a:lnTo>
                    <a:lnTo>
                      <a:pt x="162" y="42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3" y="41"/>
                    </a:lnTo>
                    <a:lnTo>
                      <a:pt x="163" y="42"/>
                    </a:lnTo>
                    <a:lnTo>
                      <a:pt x="164" y="43"/>
                    </a:lnTo>
                    <a:lnTo>
                      <a:pt x="164" y="42"/>
                    </a:lnTo>
                    <a:lnTo>
                      <a:pt x="164" y="41"/>
                    </a:lnTo>
                    <a:lnTo>
                      <a:pt x="164" y="40"/>
                    </a:lnTo>
                    <a:lnTo>
                      <a:pt x="165" y="40"/>
                    </a:lnTo>
                    <a:lnTo>
                      <a:pt x="165" y="38"/>
                    </a:lnTo>
                    <a:lnTo>
                      <a:pt x="165" y="37"/>
                    </a:lnTo>
                    <a:lnTo>
                      <a:pt x="166" y="37"/>
                    </a:lnTo>
                    <a:lnTo>
                      <a:pt x="167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40"/>
                    </a:lnTo>
                    <a:lnTo>
                      <a:pt x="171" y="41"/>
                    </a:lnTo>
                    <a:lnTo>
                      <a:pt x="172" y="41"/>
                    </a:lnTo>
                    <a:lnTo>
                      <a:pt x="172" y="42"/>
                    </a:lnTo>
                    <a:lnTo>
                      <a:pt x="173" y="43"/>
                    </a:lnTo>
                    <a:lnTo>
                      <a:pt x="173" y="44"/>
                    </a:lnTo>
                    <a:lnTo>
                      <a:pt x="173" y="45"/>
                    </a:lnTo>
                    <a:lnTo>
                      <a:pt x="173" y="46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1" y="49"/>
                    </a:lnTo>
                    <a:lnTo>
                      <a:pt x="171" y="50"/>
                    </a:lnTo>
                    <a:lnTo>
                      <a:pt x="171" y="51"/>
                    </a:lnTo>
                    <a:lnTo>
                      <a:pt x="171" y="52"/>
                    </a:lnTo>
                    <a:lnTo>
                      <a:pt x="171" y="53"/>
                    </a:lnTo>
                    <a:lnTo>
                      <a:pt x="169" y="54"/>
                    </a:lnTo>
                    <a:lnTo>
                      <a:pt x="169" y="55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6" y="60"/>
                    </a:lnTo>
                    <a:lnTo>
                      <a:pt x="165" y="60"/>
                    </a:lnTo>
                    <a:lnTo>
                      <a:pt x="165" y="61"/>
                    </a:lnTo>
                    <a:lnTo>
                      <a:pt x="164" y="61"/>
                    </a:lnTo>
                    <a:lnTo>
                      <a:pt x="164" y="62"/>
                    </a:lnTo>
                    <a:lnTo>
                      <a:pt x="164" y="63"/>
                    </a:lnTo>
                    <a:lnTo>
                      <a:pt x="164" y="65"/>
                    </a:lnTo>
                    <a:lnTo>
                      <a:pt x="164" y="66"/>
                    </a:lnTo>
                    <a:lnTo>
                      <a:pt x="165" y="66"/>
                    </a:lnTo>
                    <a:lnTo>
                      <a:pt x="165" y="67"/>
                    </a:lnTo>
                    <a:lnTo>
                      <a:pt x="166" y="68"/>
                    </a:lnTo>
                    <a:lnTo>
                      <a:pt x="168" y="70"/>
                    </a:lnTo>
                    <a:lnTo>
                      <a:pt x="169" y="71"/>
                    </a:lnTo>
                    <a:lnTo>
                      <a:pt x="169" y="72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3" y="75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5" y="74"/>
                    </a:lnTo>
                    <a:lnTo>
                      <a:pt x="175" y="74"/>
                    </a:lnTo>
                    <a:lnTo>
                      <a:pt x="176" y="74"/>
                    </a:lnTo>
                    <a:lnTo>
                      <a:pt x="177" y="74"/>
                    </a:lnTo>
                    <a:lnTo>
                      <a:pt x="177" y="75"/>
                    </a:lnTo>
                    <a:lnTo>
                      <a:pt x="178" y="76"/>
                    </a:lnTo>
                    <a:lnTo>
                      <a:pt x="178" y="83"/>
                    </a:lnTo>
                    <a:lnTo>
                      <a:pt x="180" y="84"/>
                    </a:lnTo>
                    <a:lnTo>
                      <a:pt x="180" y="85"/>
                    </a:lnTo>
                    <a:lnTo>
                      <a:pt x="180" y="86"/>
                    </a:lnTo>
                    <a:lnTo>
                      <a:pt x="181" y="86"/>
                    </a:lnTo>
                    <a:lnTo>
                      <a:pt x="182" y="87"/>
                    </a:lnTo>
                    <a:lnTo>
                      <a:pt x="183" y="86"/>
                    </a:lnTo>
                    <a:lnTo>
                      <a:pt x="184" y="86"/>
                    </a:lnTo>
                    <a:lnTo>
                      <a:pt x="185" y="86"/>
                    </a:lnTo>
                    <a:lnTo>
                      <a:pt x="186" y="86"/>
                    </a:lnTo>
                    <a:lnTo>
                      <a:pt x="188" y="86"/>
                    </a:lnTo>
                    <a:lnTo>
                      <a:pt x="189" y="86"/>
                    </a:lnTo>
                    <a:lnTo>
                      <a:pt x="189" y="87"/>
                    </a:lnTo>
                    <a:lnTo>
                      <a:pt x="190" y="87"/>
                    </a:lnTo>
                    <a:lnTo>
                      <a:pt x="190" y="90"/>
                    </a:lnTo>
                    <a:lnTo>
                      <a:pt x="190" y="91"/>
                    </a:lnTo>
                    <a:lnTo>
                      <a:pt x="190" y="92"/>
                    </a:lnTo>
                    <a:lnTo>
                      <a:pt x="190" y="93"/>
                    </a:lnTo>
                    <a:lnTo>
                      <a:pt x="189" y="94"/>
                    </a:lnTo>
                    <a:lnTo>
                      <a:pt x="189" y="95"/>
                    </a:lnTo>
                    <a:lnTo>
                      <a:pt x="188" y="95"/>
                    </a:lnTo>
                    <a:lnTo>
                      <a:pt x="188" y="96"/>
                    </a:lnTo>
                    <a:lnTo>
                      <a:pt x="188" y="97"/>
                    </a:lnTo>
                    <a:lnTo>
                      <a:pt x="189" y="99"/>
                    </a:lnTo>
                    <a:lnTo>
                      <a:pt x="189" y="100"/>
                    </a:lnTo>
                    <a:lnTo>
                      <a:pt x="189" y="101"/>
                    </a:lnTo>
                    <a:lnTo>
                      <a:pt x="190" y="101"/>
                    </a:lnTo>
                    <a:lnTo>
                      <a:pt x="189" y="102"/>
                    </a:lnTo>
                    <a:lnTo>
                      <a:pt x="188" y="103"/>
                    </a:lnTo>
                    <a:lnTo>
                      <a:pt x="185" y="104"/>
                    </a:lnTo>
                    <a:lnTo>
                      <a:pt x="185" y="105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86" y="108"/>
                    </a:lnTo>
                    <a:lnTo>
                      <a:pt x="185" y="109"/>
                    </a:lnTo>
                    <a:lnTo>
                      <a:pt x="184" y="109"/>
                    </a:lnTo>
                    <a:lnTo>
                      <a:pt x="183" y="109"/>
                    </a:lnTo>
                    <a:lnTo>
                      <a:pt x="181" y="110"/>
                    </a:lnTo>
                    <a:lnTo>
                      <a:pt x="180" y="110"/>
                    </a:lnTo>
                    <a:lnTo>
                      <a:pt x="180" y="112"/>
                    </a:lnTo>
                    <a:lnTo>
                      <a:pt x="178" y="113"/>
                    </a:lnTo>
                    <a:lnTo>
                      <a:pt x="178" y="114"/>
                    </a:lnTo>
                    <a:lnTo>
                      <a:pt x="180" y="114"/>
                    </a:lnTo>
                    <a:lnTo>
                      <a:pt x="180" y="116"/>
                    </a:lnTo>
                    <a:lnTo>
                      <a:pt x="181" y="117"/>
                    </a:lnTo>
                    <a:lnTo>
                      <a:pt x="181" y="118"/>
                    </a:lnTo>
                    <a:lnTo>
                      <a:pt x="182" y="119"/>
                    </a:lnTo>
                    <a:lnTo>
                      <a:pt x="182" y="120"/>
                    </a:lnTo>
                    <a:lnTo>
                      <a:pt x="183" y="120"/>
                    </a:lnTo>
                    <a:lnTo>
                      <a:pt x="184" y="120"/>
                    </a:lnTo>
                    <a:lnTo>
                      <a:pt x="184" y="121"/>
                    </a:lnTo>
                    <a:lnTo>
                      <a:pt x="185" y="121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89" y="121"/>
                    </a:lnTo>
                    <a:lnTo>
                      <a:pt x="190" y="121"/>
                    </a:lnTo>
                    <a:lnTo>
                      <a:pt x="191" y="121"/>
                    </a:lnTo>
                    <a:lnTo>
                      <a:pt x="191" y="122"/>
                    </a:lnTo>
                    <a:lnTo>
                      <a:pt x="191" y="126"/>
                    </a:lnTo>
                    <a:lnTo>
                      <a:pt x="191" y="128"/>
                    </a:lnTo>
                    <a:lnTo>
                      <a:pt x="191" y="128"/>
                    </a:lnTo>
                    <a:lnTo>
                      <a:pt x="191" y="129"/>
                    </a:lnTo>
                    <a:lnTo>
                      <a:pt x="190" y="130"/>
                    </a:lnTo>
                    <a:lnTo>
                      <a:pt x="189" y="130"/>
                    </a:lnTo>
                    <a:lnTo>
                      <a:pt x="188" y="130"/>
                    </a:lnTo>
                    <a:lnTo>
                      <a:pt x="185" y="130"/>
                    </a:lnTo>
                    <a:lnTo>
                      <a:pt x="185" y="131"/>
                    </a:lnTo>
                    <a:lnTo>
                      <a:pt x="185" y="133"/>
                    </a:lnTo>
                    <a:lnTo>
                      <a:pt x="186" y="135"/>
                    </a:lnTo>
                    <a:lnTo>
                      <a:pt x="188" y="136"/>
                    </a:lnTo>
                    <a:lnTo>
                      <a:pt x="188" y="137"/>
                    </a:lnTo>
                    <a:lnTo>
                      <a:pt x="189" y="138"/>
                    </a:lnTo>
                    <a:lnTo>
                      <a:pt x="189" y="139"/>
                    </a:lnTo>
                    <a:lnTo>
                      <a:pt x="189" y="141"/>
                    </a:lnTo>
                    <a:lnTo>
                      <a:pt x="189" y="142"/>
                    </a:lnTo>
                    <a:lnTo>
                      <a:pt x="189" y="143"/>
                    </a:lnTo>
                    <a:lnTo>
                      <a:pt x="189" y="144"/>
                    </a:lnTo>
                    <a:lnTo>
                      <a:pt x="188" y="145"/>
                    </a:lnTo>
                    <a:lnTo>
                      <a:pt x="186" y="145"/>
                    </a:lnTo>
                    <a:lnTo>
                      <a:pt x="186" y="146"/>
                    </a:lnTo>
                    <a:lnTo>
                      <a:pt x="186" y="147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8" y="151"/>
                    </a:lnTo>
                    <a:lnTo>
                      <a:pt x="186" y="151"/>
                    </a:lnTo>
                    <a:lnTo>
                      <a:pt x="186" y="152"/>
                    </a:lnTo>
                    <a:lnTo>
                      <a:pt x="185" y="152"/>
                    </a:lnTo>
                    <a:lnTo>
                      <a:pt x="184" y="154"/>
                    </a:lnTo>
                    <a:lnTo>
                      <a:pt x="182" y="155"/>
                    </a:lnTo>
                    <a:lnTo>
                      <a:pt x="180" y="155"/>
                    </a:lnTo>
                    <a:lnTo>
                      <a:pt x="178" y="155"/>
                    </a:lnTo>
                    <a:lnTo>
                      <a:pt x="177" y="156"/>
                    </a:lnTo>
                    <a:lnTo>
                      <a:pt x="176" y="158"/>
                    </a:lnTo>
                    <a:lnTo>
                      <a:pt x="175" y="159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68" y="163"/>
                    </a:lnTo>
                    <a:lnTo>
                      <a:pt x="167" y="163"/>
                    </a:lnTo>
                    <a:lnTo>
                      <a:pt x="165" y="162"/>
                    </a:lnTo>
                    <a:lnTo>
                      <a:pt x="159" y="162"/>
                    </a:lnTo>
                    <a:lnTo>
                      <a:pt x="150" y="162"/>
                    </a:lnTo>
                    <a:lnTo>
                      <a:pt x="150" y="117"/>
                    </a:lnTo>
                    <a:lnTo>
                      <a:pt x="150" y="109"/>
                    </a:lnTo>
                    <a:lnTo>
                      <a:pt x="150" y="107"/>
                    </a:lnTo>
                    <a:lnTo>
                      <a:pt x="150" y="105"/>
                    </a:lnTo>
                    <a:lnTo>
                      <a:pt x="149" y="105"/>
                    </a:lnTo>
                    <a:lnTo>
                      <a:pt x="148" y="104"/>
                    </a:lnTo>
                    <a:lnTo>
                      <a:pt x="147" y="103"/>
                    </a:lnTo>
                    <a:lnTo>
                      <a:pt x="147" y="103"/>
                    </a:lnTo>
                    <a:lnTo>
                      <a:pt x="146" y="104"/>
                    </a:lnTo>
                    <a:lnTo>
                      <a:pt x="145" y="103"/>
                    </a:lnTo>
                    <a:lnTo>
                      <a:pt x="143" y="103"/>
                    </a:lnTo>
                    <a:lnTo>
                      <a:pt x="142" y="103"/>
                    </a:lnTo>
                    <a:lnTo>
                      <a:pt x="141" y="104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39" y="105"/>
                    </a:lnTo>
                    <a:lnTo>
                      <a:pt x="138" y="105"/>
                    </a:lnTo>
                    <a:lnTo>
                      <a:pt x="137" y="105"/>
                    </a:lnTo>
                    <a:lnTo>
                      <a:pt x="137" y="107"/>
                    </a:lnTo>
                    <a:lnTo>
                      <a:pt x="135" y="107"/>
                    </a:lnTo>
                    <a:lnTo>
                      <a:pt x="135" y="105"/>
                    </a:lnTo>
                    <a:lnTo>
                      <a:pt x="135" y="104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3" y="105"/>
                    </a:lnTo>
                    <a:lnTo>
                      <a:pt x="132" y="107"/>
                    </a:lnTo>
                    <a:lnTo>
                      <a:pt x="132" y="108"/>
                    </a:lnTo>
                    <a:lnTo>
                      <a:pt x="132" y="107"/>
                    </a:lnTo>
                    <a:lnTo>
                      <a:pt x="131" y="107"/>
                    </a:lnTo>
                    <a:lnTo>
                      <a:pt x="130" y="105"/>
                    </a:lnTo>
                    <a:lnTo>
                      <a:pt x="129" y="105"/>
                    </a:lnTo>
                    <a:lnTo>
                      <a:pt x="126" y="107"/>
                    </a:lnTo>
                    <a:lnTo>
                      <a:pt x="125" y="107"/>
                    </a:lnTo>
                    <a:lnTo>
                      <a:pt x="125" y="105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4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18" y="103"/>
                    </a:lnTo>
                    <a:lnTo>
                      <a:pt x="117" y="103"/>
                    </a:lnTo>
                    <a:lnTo>
                      <a:pt x="116" y="103"/>
                    </a:lnTo>
                    <a:lnTo>
                      <a:pt x="115" y="103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1" y="103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8" y="104"/>
                    </a:lnTo>
                    <a:lnTo>
                      <a:pt x="107" y="105"/>
                    </a:lnTo>
                    <a:lnTo>
                      <a:pt x="106" y="105"/>
                    </a:lnTo>
                    <a:lnTo>
                      <a:pt x="104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4"/>
                    </a:lnTo>
                    <a:lnTo>
                      <a:pt x="100" y="104"/>
                    </a:lnTo>
                    <a:lnTo>
                      <a:pt x="99" y="104"/>
                    </a:lnTo>
                    <a:lnTo>
                      <a:pt x="98" y="105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6" y="107"/>
                    </a:lnTo>
                    <a:lnTo>
                      <a:pt x="95" y="108"/>
                    </a:lnTo>
                    <a:lnTo>
                      <a:pt x="94" y="108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2" y="110"/>
                    </a:lnTo>
                    <a:lnTo>
                      <a:pt x="92" y="110"/>
                    </a:lnTo>
                    <a:lnTo>
                      <a:pt x="92" y="111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8" y="114"/>
                    </a:lnTo>
                    <a:lnTo>
                      <a:pt x="87" y="116"/>
                    </a:lnTo>
                    <a:lnTo>
                      <a:pt x="86" y="116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2" y="116"/>
                    </a:lnTo>
                    <a:lnTo>
                      <a:pt x="81" y="116"/>
                    </a:lnTo>
                    <a:lnTo>
                      <a:pt x="80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9" y="113"/>
                    </a:lnTo>
                    <a:lnTo>
                      <a:pt x="79" y="112"/>
                    </a:lnTo>
                    <a:lnTo>
                      <a:pt x="78" y="111"/>
                    </a:lnTo>
                    <a:lnTo>
                      <a:pt x="77" y="111"/>
                    </a:lnTo>
                    <a:lnTo>
                      <a:pt x="75" y="109"/>
                    </a:lnTo>
                    <a:lnTo>
                      <a:pt x="74" y="110"/>
                    </a:lnTo>
                    <a:lnTo>
                      <a:pt x="73" y="110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10"/>
                    </a:lnTo>
                    <a:lnTo>
                      <a:pt x="65" y="110"/>
                    </a:lnTo>
                    <a:lnTo>
                      <a:pt x="65" y="109"/>
                    </a:lnTo>
                    <a:lnTo>
                      <a:pt x="65" y="108"/>
                    </a:lnTo>
                    <a:lnTo>
                      <a:pt x="65" y="107"/>
                    </a:lnTo>
                    <a:lnTo>
                      <a:pt x="64" y="107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3"/>
                    </a:lnTo>
                    <a:lnTo>
                      <a:pt x="64" y="102"/>
                    </a:lnTo>
                    <a:lnTo>
                      <a:pt x="63" y="101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3" y="99"/>
                    </a:lnTo>
                    <a:lnTo>
                      <a:pt x="62" y="97"/>
                    </a:lnTo>
                    <a:lnTo>
                      <a:pt x="62" y="94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1" y="91"/>
                    </a:lnTo>
                    <a:lnTo>
                      <a:pt x="61" y="90"/>
                    </a:lnTo>
                    <a:lnTo>
                      <a:pt x="60" y="90"/>
                    </a:lnTo>
                    <a:lnTo>
                      <a:pt x="60" y="88"/>
                    </a:lnTo>
                    <a:lnTo>
                      <a:pt x="60" y="87"/>
                    </a:lnTo>
                    <a:lnTo>
                      <a:pt x="60" y="86"/>
                    </a:lnTo>
                    <a:lnTo>
                      <a:pt x="58" y="85"/>
                    </a:lnTo>
                    <a:lnTo>
                      <a:pt x="58" y="84"/>
                    </a:lnTo>
                    <a:lnTo>
                      <a:pt x="57" y="84"/>
                    </a:lnTo>
                    <a:lnTo>
                      <a:pt x="57" y="83"/>
                    </a:lnTo>
                    <a:lnTo>
                      <a:pt x="57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3" y="82"/>
                    </a:lnTo>
                    <a:lnTo>
                      <a:pt x="53" y="80"/>
                    </a:lnTo>
                    <a:lnTo>
                      <a:pt x="52" y="80"/>
                    </a:lnTo>
                    <a:lnTo>
                      <a:pt x="52" y="79"/>
                    </a:lnTo>
                    <a:lnTo>
                      <a:pt x="52" y="78"/>
                    </a:lnTo>
                    <a:lnTo>
                      <a:pt x="53" y="78"/>
                    </a:lnTo>
                    <a:lnTo>
                      <a:pt x="54" y="77"/>
                    </a:lnTo>
                    <a:lnTo>
                      <a:pt x="53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3" y="72"/>
                    </a:lnTo>
                    <a:lnTo>
                      <a:pt x="52" y="72"/>
                    </a:lnTo>
                    <a:lnTo>
                      <a:pt x="51" y="71"/>
                    </a:lnTo>
                    <a:lnTo>
                      <a:pt x="49" y="71"/>
                    </a:lnTo>
                    <a:lnTo>
                      <a:pt x="48" y="71"/>
                    </a:lnTo>
                    <a:lnTo>
                      <a:pt x="47" y="70"/>
                    </a:lnTo>
                    <a:lnTo>
                      <a:pt x="47" y="69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5" y="67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5" y="62"/>
                    </a:lnTo>
                    <a:lnTo>
                      <a:pt x="44" y="62"/>
                    </a:lnTo>
                    <a:lnTo>
                      <a:pt x="44" y="61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2" y="61"/>
                    </a:lnTo>
                    <a:lnTo>
                      <a:pt x="40" y="60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39" y="53"/>
                    </a:lnTo>
                    <a:lnTo>
                      <a:pt x="39" y="52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8" y="49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5" y="41"/>
                    </a:lnTo>
                    <a:lnTo>
                      <a:pt x="35" y="40"/>
                    </a:lnTo>
                    <a:lnTo>
                      <a:pt x="35" y="38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32" y="34"/>
                    </a:lnTo>
                    <a:lnTo>
                      <a:pt x="31" y="33"/>
                    </a:lnTo>
                    <a:lnTo>
                      <a:pt x="31" y="32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28" y="23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79" name="Freeform 77"/>
              <p:cNvSpPr>
                <a:spLocks/>
              </p:cNvSpPr>
              <p:nvPr/>
            </p:nvSpPr>
            <p:spPr bwMode="auto">
              <a:xfrm>
                <a:off x="3430588" y="2311400"/>
                <a:ext cx="176213" cy="257175"/>
              </a:xfrm>
              <a:custGeom>
                <a:avLst/>
                <a:gdLst>
                  <a:gd name="T0" fmla="*/ 85 w 111"/>
                  <a:gd name="T1" fmla="*/ 44 h 162"/>
                  <a:gd name="T2" fmla="*/ 102 w 111"/>
                  <a:gd name="T3" fmla="*/ 62 h 162"/>
                  <a:gd name="T4" fmla="*/ 99 w 111"/>
                  <a:gd name="T5" fmla="*/ 68 h 162"/>
                  <a:gd name="T6" fmla="*/ 97 w 111"/>
                  <a:gd name="T7" fmla="*/ 71 h 162"/>
                  <a:gd name="T8" fmla="*/ 95 w 111"/>
                  <a:gd name="T9" fmla="*/ 76 h 162"/>
                  <a:gd name="T10" fmla="*/ 95 w 111"/>
                  <a:gd name="T11" fmla="*/ 80 h 162"/>
                  <a:gd name="T12" fmla="*/ 94 w 111"/>
                  <a:gd name="T13" fmla="*/ 86 h 162"/>
                  <a:gd name="T14" fmla="*/ 96 w 111"/>
                  <a:gd name="T15" fmla="*/ 90 h 162"/>
                  <a:gd name="T16" fmla="*/ 99 w 111"/>
                  <a:gd name="T17" fmla="*/ 93 h 162"/>
                  <a:gd name="T18" fmla="*/ 100 w 111"/>
                  <a:gd name="T19" fmla="*/ 97 h 162"/>
                  <a:gd name="T20" fmla="*/ 102 w 111"/>
                  <a:gd name="T21" fmla="*/ 103 h 162"/>
                  <a:gd name="T22" fmla="*/ 105 w 111"/>
                  <a:gd name="T23" fmla="*/ 105 h 162"/>
                  <a:gd name="T24" fmla="*/ 106 w 111"/>
                  <a:gd name="T25" fmla="*/ 110 h 162"/>
                  <a:gd name="T26" fmla="*/ 108 w 111"/>
                  <a:gd name="T27" fmla="*/ 115 h 162"/>
                  <a:gd name="T28" fmla="*/ 110 w 111"/>
                  <a:gd name="T29" fmla="*/ 118 h 162"/>
                  <a:gd name="T30" fmla="*/ 110 w 111"/>
                  <a:gd name="T31" fmla="*/ 123 h 162"/>
                  <a:gd name="T32" fmla="*/ 107 w 111"/>
                  <a:gd name="T33" fmla="*/ 128 h 162"/>
                  <a:gd name="T34" fmla="*/ 106 w 111"/>
                  <a:gd name="T35" fmla="*/ 131 h 162"/>
                  <a:gd name="T36" fmla="*/ 106 w 111"/>
                  <a:gd name="T37" fmla="*/ 137 h 162"/>
                  <a:gd name="T38" fmla="*/ 104 w 111"/>
                  <a:gd name="T39" fmla="*/ 141 h 162"/>
                  <a:gd name="T40" fmla="*/ 99 w 111"/>
                  <a:gd name="T41" fmla="*/ 141 h 162"/>
                  <a:gd name="T42" fmla="*/ 95 w 111"/>
                  <a:gd name="T43" fmla="*/ 143 h 162"/>
                  <a:gd name="T44" fmla="*/ 94 w 111"/>
                  <a:gd name="T45" fmla="*/ 147 h 162"/>
                  <a:gd name="T46" fmla="*/ 96 w 111"/>
                  <a:gd name="T47" fmla="*/ 150 h 162"/>
                  <a:gd name="T48" fmla="*/ 94 w 111"/>
                  <a:gd name="T49" fmla="*/ 153 h 162"/>
                  <a:gd name="T50" fmla="*/ 93 w 111"/>
                  <a:gd name="T51" fmla="*/ 155 h 162"/>
                  <a:gd name="T52" fmla="*/ 93 w 111"/>
                  <a:gd name="T53" fmla="*/ 158 h 162"/>
                  <a:gd name="T54" fmla="*/ 87 w 111"/>
                  <a:gd name="T55" fmla="*/ 157 h 162"/>
                  <a:gd name="T56" fmla="*/ 79 w 111"/>
                  <a:gd name="T57" fmla="*/ 153 h 162"/>
                  <a:gd name="T58" fmla="*/ 79 w 111"/>
                  <a:gd name="T59" fmla="*/ 146 h 162"/>
                  <a:gd name="T60" fmla="*/ 78 w 111"/>
                  <a:gd name="T61" fmla="*/ 140 h 162"/>
                  <a:gd name="T62" fmla="*/ 74 w 111"/>
                  <a:gd name="T63" fmla="*/ 137 h 162"/>
                  <a:gd name="T64" fmla="*/ 66 w 111"/>
                  <a:gd name="T65" fmla="*/ 137 h 162"/>
                  <a:gd name="T66" fmla="*/ 64 w 111"/>
                  <a:gd name="T67" fmla="*/ 140 h 162"/>
                  <a:gd name="T68" fmla="*/ 59 w 111"/>
                  <a:gd name="T69" fmla="*/ 141 h 162"/>
                  <a:gd name="T70" fmla="*/ 54 w 111"/>
                  <a:gd name="T71" fmla="*/ 145 h 162"/>
                  <a:gd name="T72" fmla="*/ 50 w 111"/>
                  <a:gd name="T73" fmla="*/ 147 h 162"/>
                  <a:gd name="T74" fmla="*/ 44 w 111"/>
                  <a:gd name="T75" fmla="*/ 150 h 162"/>
                  <a:gd name="T76" fmla="*/ 38 w 111"/>
                  <a:gd name="T77" fmla="*/ 150 h 162"/>
                  <a:gd name="T78" fmla="*/ 14 w 111"/>
                  <a:gd name="T79" fmla="*/ 135 h 162"/>
                  <a:gd name="T80" fmla="*/ 1 w 111"/>
                  <a:gd name="T81" fmla="*/ 130 h 162"/>
                  <a:gd name="T82" fmla="*/ 0 w 111"/>
                  <a:gd name="T83" fmla="*/ 123 h 162"/>
                  <a:gd name="T84" fmla="*/ 0 w 111"/>
                  <a:gd name="T85" fmla="*/ 103 h 162"/>
                  <a:gd name="T86" fmla="*/ 0 w 111"/>
                  <a:gd name="T87" fmla="*/ 76 h 162"/>
                  <a:gd name="T88" fmla="*/ 0 w 111"/>
                  <a:gd name="T89" fmla="*/ 64 h 162"/>
                  <a:gd name="T90" fmla="*/ 5 w 111"/>
                  <a:gd name="T91" fmla="*/ 56 h 162"/>
                  <a:gd name="T92" fmla="*/ 14 w 111"/>
                  <a:gd name="T93" fmla="*/ 48 h 162"/>
                  <a:gd name="T94" fmla="*/ 23 w 111"/>
                  <a:gd name="T95" fmla="*/ 42 h 162"/>
                  <a:gd name="T96" fmla="*/ 27 w 111"/>
                  <a:gd name="T97" fmla="*/ 38 h 162"/>
                  <a:gd name="T98" fmla="*/ 28 w 111"/>
                  <a:gd name="T99" fmla="*/ 34 h 162"/>
                  <a:gd name="T100" fmla="*/ 31 w 111"/>
                  <a:gd name="T101" fmla="*/ 28 h 162"/>
                  <a:gd name="T102" fmla="*/ 35 w 111"/>
                  <a:gd name="T103" fmla="*/ 26 h 162"/>
                  <a:gd name="T104" fmla="*/ 35 w 111"/>
                  <a:gd name="T105" fmla="*/ 21 h 162"/>
                  <a:gd name="T106" fmla="*/ 38 w 111"/>
                  <a:gd name="T107" fmla="*/ 20 h 162"/>
                  <a:gd name="T108" fmla="*/ 40 w 111"/>
                  <a:gd name="T109" fmla="*/ 16 h 162"/>
                  <a:gd name="T110" fmla="*/ 39 w 111"/>
                  <a:gd name="T111" fmla="*/ 12 h 162"/>
                  <a:gd name="T112" fmla="*/ 39 w 111"/>
                  <a:gd name="T113" fmla="*/ 6 h 162"/>
                  <a:gd name="T114" fmla="*/ 37 w 111"/>
                  <a:gd name="T115" fmla="*/ 2 h 162"/>
                  <a:gd name="T116" fmla="*/ 39 w 111"/>
                  <a:gd name="T117" fmla="*/ 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1" h="162">
                    <a:moveTo>
                      <a:pt x="39" y="3"/>
                    </a:moveTo>
                    <a:lnTo>
                      <a:pt x="62" y="22"/>
                    </a:lnTo>
                    <a:lnTo>
                      <a:pt x="64" y="25"/>
                    </a:lnTo>
                    <a:lnTo>
                      <a:pt x="79" y="38"/>
                    </a:lnTo>
                    <a:lnTo>
                      <a:pt x="85" y="44"/>
                    </a:lnTo>
                    <a:lnTo>
                      <a:pt x="102" y="59"/>
                    </a:lnTo>
                    <a:lnTo>
                      <a:pt x="103" y="60"/>
                    </a:lnTo>
                    <a:lnTo>
                      <a:pt x="103" y="61"/>
                    </a:lnTo>
                    <a:lnTo>
                      <a:pt x="102" y="61"/>
                    </a:lnTo>
                    <a:lnTo>
                      <a:pt x="102" y="62"/>
                    </a:lnTo>
                    <a:lnTo>
                      <a:pt x="100" y="63"/>
                    </a:lnTo>
                    <a:lnTo>
                      <a:pt x="100" y="64"/>
                    </a:lnTo>
                    <a:lnTo>
                      <a:pt x="99" y="65"/>
                    </a:lnTo>
                    <a:lnTo>
                      <a:pt x="100" y="67"/>
                    </a:lnTo>
                    <a:lnTo>
                      <a:pt x="99" y="68"/>
                    </a:lnTo>
                    <a:lnTo>
                      <a:pt x="99" y="69"/>
                    </a:lnTo>
                    <a:lnTo>
                      <a:pt x="98" y="69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7" y="71"/>
                    </a:lnTo>
                    <a:lnTo>
                      <a:pt x="96" y="71"/>
                    </a:lnTo>
                    <a:lnTo>
                      <a:pt x="95" y="72"/>
                    </a:lnTo>
                    <a:lnTo>
                      <a:pt x="95" y="73"/>
                    </a:lnTo>
                    <a:lnTo>
                      <a:pt x="95" y="74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5" y="77"/>
                    </a:lnTo>
                    <a:lnTo>
                      <a:pt x="95" y="78"/>
                    </a:lnTo>
                    <a:lnTo>
                      <a:pt x="95" y="79"/>
                    </a:lnTo>
                    <a:lnTo>
                      <a:pt x="95" y="80"/>
                    </a:lnTo>
                    <a:lnTo>
                      <a:pt x="95" y="81"/>
                    </a:lnTo>
                    <a:lnTo>
                      <a:pt x="94" y="82"/>
                    </a:lnTo>
                    <a:lnTo>
                      <a:pt x="94" y="84"/>
                    </a:lnTo>
                    <a:lnTo>
                      <a:pt x="94" y="85"/>
                    </a:lnTo>
                    <a:lnTo>
                      <a:pt x="94" y="86"/>
                    </a:lnTo>
                    <a:lnTo>
                      <a:pt x="94" y="87"/>
                    </a:lnTo>
                    <a:lnTo>
                      <a:pt x="94" y="88"/>
                    </a:lnTo>
                    <a:lnTo>
                      <a:pt x="95" y="88"/>
                    </a:lnTo>
                    <a:lnTo>
                      <a:pt x="96" y="89"/>
                    </a:lnTo>
                    <a:lnTo>
                      <a:pt x="96" y="90"/>
                    </a:lnTo>
                    <a:lnTo>
                      <a:pt x="97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9" y="92"/>
                    </a:lnTo>
                    <a:lnTo>
                      <a:pt x="99" y="93"/>
                    </a:lnTo>
                    <a:lnTo>
                      <a:pt x="99" y="94"/>
                    </a:lnTo>
                    <a:lnTo>
                      <a:pt x="99" y="95"/>
                    </a:lnTo>
                    <a:lnTo>
                      <a:pt x="100" y="95"/>
                    </a:lnTo>
                    <a:lnTo>
                      <a:pt x="100" y="96"/>
                    </a:lnTo>
                    <a:lnTo>
                      <a:pt x="100" y="97"/>
                    </a:lnTo>
                    <a:lnTo>
                      <a:pt x="100" y="98"/>
                    </a:lnTo>
                    <a:lnTo>
                      <a:pt x="100" y="99"/>
                    </a:lnTo>
                    <a:lnTo>
                      <a:pt x="102" y="101"/>
                    </a:lnTo>
                    <a:lnTo>
                      <a:pt x="102" y="102"/>
                    </a:lnTo>
                    <a:lnTo>
                      <a:pt x="102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4" y="104"/>
                    </a:lnTo>
                    <a:lnTo>
                      <a:pt x="105" y="104"/>
                    </a:lnTo>
                    <a:lnTo>
                      <a:pt x="105" y="105"/>
                    </a:lnTo>
                    <a:lnTo>
                      <a:pt x="105" y="106"/>
                    </a:lnTo>
                    <a:lnTo>
                      <a:pt x="105" y="107"/>
                    </a:lnTo>
                    <a:lnTo>
                      <a:pt x="105" y="109"/>
                    </a:lnTo>
                    <a:lnTo>
                      <a:pt x="106" y="109"/>
                    </a:lnTo>
                    <a:lnTo>
                      <a:pt x="106" y="110"/>
                    </a:lnTo>
                    <a:lnTo>
                      <a:pt x="107" y="111"/>
                    </a:lnTo>
                    <a:lnTo>
                      <a:pt x="107" y="112"/>
                    </a:lnTo>
                    <a:lnTo>
                      <a:pt x="107" y="113"/>
                    </a:lnTo>
                    <a:lnTo>
                      <a:pt x="107" y="114"/>
                    </a:lnTo>
                    <a:lnTo>
                      <a:pt x="108" y="115"/>
                    </a:lnTo>
                    <a:lnTo>
                      <a:pt x="110" y="115"/>
                    </a:lnTo>
                    <a:lnTo>
                      <a:pt x="111" y="115"/>
                    </a:lnTo>
                    <a:lnTo>
                      <a:pt x="111" y="116"/>
                    </a:lnTo>
                    <a:lnTo>
                      <a:pt x="111" y="118"/>
                    </a:lnTo>
                    <a:lnTo>
                      <a:pt x="110" y="118"/>
                    </a:lnTo>
                    <a:lnTo>
                      <a:pt x="110" y="119"/>
                    </a:lnTo>
                    <a:lnTo>
                      <a:pt x="111" y="120"/>
                    </a:lnTo>
                    <a:lnTo>
                      <a:pt x="111" y="121"/>
                    </a:lnTo>
                    <a:lnTo>
                      <a:pt x="110" y="122"/>
                    </a:lnTo>
                    <a:lnTo>
                      <a:pt x="110" y="123"/>
                    </a:lnTo>
                    <a:lnTo>
                      <a:pt x="108" y="123"/>
                    </a:lnTo>
                    <a:lnTo>
                      <a:pt x="107" y="124"/>
                    </a:lnTo>
                    <a:lnTo>
                      <a:pt x="107" y="126"/>
                    </a:lnTo>
                    <a:lnTo>
                      <a:pt x="107" y="127"/>
                    </a:lnTo>
                    <a:lnTo>
                      <a:pt x="107" y="128"/>
                    </a:lnTo>
                    <a:lnTo>
                      <a:pt x="107" y="129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6" y="130"/>
                    </a:lnTo>
                    <a:lnTo>
                      <a:pt x="106" y="131"/>
                    </a:lnTo>
                    <a:lnTo>
                      <a:pt x="105" y="132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6" y="136"/>
                    </a:lnTo>
                    <a:lnTo>
                      <a:pt x="106" y="137"/>
                    </a:lnTo>
                    <a:lnTo>
                      <a:pt x="106" y="138"/>
                    </a:lnTo>
                    <a:lnTo>
                      <a:pt x="106" y="139"/>
                    </a:lnTo>
                    <a:lnTo>
                      <a:pt x="105" y="140"/>
                    </a:lnTo>
                    <a:lnTo>
                      <a:pt x="105" y="141"/>
                    </a:lnTo>
                    <a:lnTo>
                      <a:pt x="104" y="141"/>
                    </a:lnTo>
                    <a:lnTo>
                      <a:pt x="103" y="141"/>
                    </a:lnTo>
                    <a:lnTo>
                      <a:pt x="102" y="143"/>
                    </a:lnTo>
                    <a:lnTo>
                      <a:pt x="100" y="143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98" y="141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94" y="143"/>
                    </a:lnTo>
                    <a:lnTo>
                      <a:pt x="94" y="144"/>
                    </a:lnTo>
                    <a:lnTo>
                      <a:pt x="94" y="145"/>
                    </a:lnTo>
                    <a:lnTo>
                      <a:pt x="94" y="146"/>
                    </a:lnTo>
                    <a:lnTo>
                      <a:pt x="94" y="147"/>
                    </a:lnTo>
                    <a:lnTo>
                      <a:pt x="95" y="147"/>
                    </a:lnTo>
                    <a:lnTo>
                      <a:pt x="95" y="148"/>
                    </a:lnTo>
                    <a:lnTo>
                      <a:pt x="95" y="149"/>
                    </a:lnTo>
                    <a:lnTo>
                      <a:pt x="96" y="149"/>
                    </a:lnTo>
                    <a:lnTo>
                      <a:pt x="96" y="150"/>
                    </a:lnTo>
                    <a:lnTo>
                      <a:pt x="97" y="152"/>
                    </a:lnTo>
                    <a:lnTo>
                      <a:pt x="96" y="152"/>
                    </a:lnTo>
                    <a:lnTo>
                      <a:pt x="95" y="152"/>
                    </a:lnTo>
                    <a:lnTo>
                      <a:pt x="94" y="152"/>
                    </a:lnTo>
                    <a:lnTo>
                      <a:pt x="94" y="153"/>
                    </a:lnTo>
                    <a:lnTo>
                      <a:pt x="94" y="153"/>
                    </a:lnTo>
                    <a:lnTo>
                      <a:pt x="93" y="154"/>
                    </a:lnTo>
                    <a:lnTo>
                      <a:pt x="93" y="155"/>
                    </a:lnTo>
                    <a:lnTo>
                      <a:pt x="91" y="155"/>
                    </a:lnTo>
                    <a:lnTo>
                      <a:pt x="93" y="155"/>
                    </a:lnTo>
                    <a:lnTo>
                      <a:pt x="93" y="156"/>
                    </a:lnTo>
                    <a:lnTo>
                      <a:pt x="94" y="156"/>
                    </a:lnTo>
                    <a:lnTo>
                      <a:pt x="93" y="157"/>
                    </a:lnTo>
                    <a:lnTo>
                      <a:pt x="93" y="157"/>
                    </a:lnTo>
                    <a:lnTo>
                      <a:pt x="93" y="158"/>
                    </a:lnTo>
                    <a:lnTo>
                      <a:pt x="93" y="160"/>
                    </a:lnTo>
                    <a:lnTo>
                      <a:pt x="91" y="161"/>
                    </a:lnTo>
                    <a:lnTo>
                      <a:pt x="90" y="162"/>
                    </a:lnTo>
                    <a:lnTo>
                      <a:pt x="88" y="158"/>
                    </a:lnTo>
                    <a:lnTo>
                      <a:pt x="87" y="157"/>
                    </a:lnTo>
                    <a:lnTo>
                      <a:pt x="86" y="157"/>
                    </a:lnTo>
                    <a:lnTo>
                      <a:pt x="85" y="156"/>
                    </a:lnTo>
                    <a:lnTo>
                      <a:pt x="83" y="156"/>
                    </a:lnTo>
                    <a:lnTo>
                      <a:pt x="82" y="155"/>
                    </a:lnTo>
                    <a:lnTo>
                      <a:pt x="79" y="153"/>
                    </a:lnTo>
                    <a:lnTo>
                      <a:pt x="78" y="152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9" y="147"/>
                    </a:lnTo>
                    <a:lnTo>
                      <a:pt x="79" y="146"/>
                    </a:lnTo>
                    <a:lnTo>
                      <a:pt x="79" y="145"/>
                    </a:lnTo>
                    <a:lnTo>
                      <a:pt x="78" y="144"/>
                    </a:lnTo>
                    <a:lnTo>
                      <a:pt x="78" y="143"/>
                    </a:lnTo>
                    <a:lnTo>
                      <a:pt x="78" y="141"/>
                    </a:lnTo>
                    <a:lnTo>
                      <a:pt x="78" y="140"/>
                    </a:lnTo>
                    <a:lnTo>
                      <a:pt x="78" y="139"/>
                    </a:lnTo>
                    <a:lnTo>
                      <a:pt x="77" y="139"/>
                    </a:lnTo>
                    <a:lnTo>
                      <a:pt x="77" y="138"/>
                    </a:lnTo>
                    <a:lnTo>
                      <a:pt x="76" y="137"/>
                    </a:lnTo>
                    <a:lnTo>
                      <a:pt x="74" y="137"/>
                    </a:lnTo>
                    <a:lnTo>
                      <a:pt x="73" y="137"/>
                    </a:lnTo>
                    <a:lnTo>
                      <a:pt x="72" y="137"/>
                    </a:lnTo>
                    <a:lnTo>
                      <a:pt x="70" y="137"/>
                    </a:lnTo>
                    <a:lnTo>
                      <a:pt x="68" y="137"/>
                    </a:lnTo>
                    <a:lnTo>
                      <a:pt x="66" y="137"/>
                    </a:lnTo>
                    <a:lnTo>
                      <a:pt x="66" y="138"/>
                    </a:lnTo>
                    <a:lnTo>
                      <a:pt x="65" y="138"/>
                    </a:lnTo>
                    <a:lnTo>
                      <a:pt x="65" y="139"/>
                    </a:lnTo>
                    <a:lnTo>
                      <a:pt x="64" y="139"/>
                    </a:lnTo>
                    <a:lnTo>
                      <a:pt x="64" y="140"/>
                    </a:lnTo>
                    <a:lnTo>
                      <a:pt x="63" y="140"/>
                    </a:lnTo>
                    <a:lnTo>
                      <a:pt x="62" y="140"/>
                    </a:lnTo>
                    <a:lnTo>
                      <a:pt x="61" y="140"/>
                    </a:lnTo>
                    <a:lnTo>
                      <a:pt x="60" y="141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6" y="141"/>
                    </a:lnTo>
                    <a:lnTo>
                      <a:pt x="56" y="143"/>
                    </a:lnTo>
                    <a:lnTo>
                      <a:pt x="55" y="144"/>
                    </a:lnTo>
                    <a:lnTo>
                      <a:pt x="54" y="145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6"/>
                    </a:lnTo>
                    <a:lnTo>
                      <a:pt x="51" y="146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5" y="149"/>
                    </a:lnTo>
                    <a:lnTo>
                      <a:pt x="45" y="150"/>
                    </a:lnTo>
                    <a:lnTo>
                      <a:pt x="44" y="150"/>
                    </a:lnTo>
                    <a:lnTo>
                      <a:pt x="43" y="150"/>
                    </a:lnTo>
                    <a:lnTo>
                      <a:pt x="42" y="152"/>
                    </a:lnTo>
                    <a:lnTo>
                      <a:pt x="40" y="153"/>
                    </a:lnTo>
                    <a:lnTo>
                      <a:pt x="39" y="153"/>
                    </a:lnTo>
                    <a:lnTo>
                      <a:pt x="38" y="150"/>
                    </a:lnTo>
                    <a:lnTo>
                      <a:pt x="28" y="145"/>
                    </a:lnTo>
                    <a:lnTo>
                      <a:pt x="25" y="141"/>
                    </a:lnTo>
                    <a:lnTo>
                      <a:pt x="23" y="141"/>
                    </a:lnTo>
                    <a:lnTo>
                      <a:pt x="21" y="139"/>
                    </a:lnTo>
                    <a:lnTo>
                      <a:pt x="14" y="135"/>
                    </a:lnTo>
                    <a:lnTo>
                      <a:pt x="11" y="131"/>
                    </a:lnTo>
                    <a:lnTo>
                      <a:pt x="4" y="129"/>
                    </a:lnTo>
                    <a:lnTo>
                      <a:pt x="3" y="129"/>
                    </a:lnTo>
                    <a:lnTo>
                      <a:pt x="2" y="130"/>
                    </a:lnTo>
                    <a:lnTo>
                      <a:pt x="1" y="130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0" y="118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6"/>
                    </a:lnTo>
                    <a:lnTo>
                      <a:pt x="0" y="9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1" y="61"/>
                    </a:lnTo>
                    <a:lnTo>
                      <a:pt x="2" y="60"/>
                    </a:lnTo>
                    <a:lnTo>
                      <a:pt x="5" y="56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6" y="47"/>
                    </a:lnTo>
                    <a:lnTo>
                      <a:pt x="20" y="44"/>
                    </a:lnTo>
                    <a:lnTo>
                      <a:pt x="21" y="43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7" y="38"/>
                    </a:lnTo>
                    <a:lnTo>
                      <a:pt x="28" y="37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4" y="27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9" y="20"/>
                    </a:lnTo>
                    <a:lnTo>
                      <a:pt x="39" y="19"/>
                    </a:lnTo>
                    <a:lnTo>
                      <a:pt x="40" y="18"/>
                    </a:lnTo>
                    <a:lnTo>
                      <a:pt x="40" y="17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0" name="Freeform 78"/>
              <p:cNvSpPr>
                <a:spLocks/>
              </p:cNvSpPr>
              <p:nvPr/>
            </p:nvSpPr>
            <p:spPr bwMode="auto">
              <a:xfrm>
                <a:off x="3116262" y="2406650"/>
                <a:ext cx="314325" cy="206375"/>
              </a:xfrm>
              <a:custGeom>
                <a:avLst/>
                <a:gdLst>
                  <a:gd name="T0" fmla="*/ 198 w 198"/>
                  <a:gd name="T1" fmla="*/ 5 h 130"/>
                  <a:gd name="T2" fmla="*/ 198 w 198"/>
                  <a:gd name="T3" fmla="*/ 43 h 130"/>
                  <a:gd name="T4" fmla="*/ 190 w 198"/>
                  <a:gd name="T5" fmla="*/ 55 h 130"/>
                  <a:gd name="T6" fmla="*/ 182 w 198"/>
                  <a:gd name="T7" fmla="*/ 56 h 130"/>
                  <a:gd name="T8" fmla="*/ 173 w 198"/>
                  <a:gd name="T9" fmla="*/ 55 h 130"/>
                  <a:gd name="T10" fmla="*/ 164 w 198"/>
                  <a:gd name="T11" fmla="*/ 59 h 130"/>
                  <a:gd name="T12" fmla="*/ 156 w 198"/>
                  <a:gd name="T13" fmla="*/ 62 h 130"/>
                  <a:gd name="T14" fmla="*/ 146 w 198"/>
                  <a:gd name="T15" fmla="*/ 64 h 130"/>
                  <a:gd name="T16" fmla="*/ 138 w 198"/>
                  <a:gd name="T17" fmla="*/ 64 h 130"/>
                  <a:gd name="T18" fmla="*/ 131 w 198"/>
                  <a:gd name="T19" fmla="*/ 64 h 130"/>
                  <a:gd name="T20" fmla="*/ 124 w 198"/>
                  <a:gd name="T21" fmla="*/ 64 h 130"/>
                  <a:gd name="T22" fmla="*/ 117 w 198"/>
                  <a:gd name="T23" fmla="*/ 70 h 130"/>
                  <a:gd name="T24" fmla="*/ 109 w 198"/>
                  <a:gd name="T25" fmla="*/ 70 h 130"/>
                  <a:gd name="T26" fmla="*/ 104 w 198"/>
                  <a:gd name="T27" fmla="*/ 76 h 130"/>
                  <a:gd name="T28" fmla="*/ 97 w 198"/>
                  <a:gd name="T29" fmla="*/ 78 h 130"/>
                  <a:gd name="T30" fmla="*/ 90 w 198"/>
                  <a:gd name="T31" fmla="*/ 83 h 130"/>
                  <a:gd name="T32" fmla="*/ 84 w 198"/>
                  <a:gd name="T33" fmla="*/ 87 h 130"/>
                  <a:gd name="T34" fmla="*/ 82 w 198"/>
                  <a:gd name="T35" fmla="*/ 94 h 130"/>
                  <a:gd name="T36" fmla="*/ 77 w 198"/>
                  <a:gd name="T37" fmla="*/ 101 h 130"/>
                  <a:gd name="T38" fmla="*/ 70 w 198"/>
                  <a:gd name="T39" fmla="*/ 103 h 130"/>
                  <a:gd name="T40" fmla="*/ 60 w 198"/>
                  <a:gd name="T41" fmla="*/ 106 h 130"/>
                  <a:gd name="T42" fmla="*/ 53 w 198"/>
                  <a:gd name="T43" fmla="*/ 111 h 130"/>
                  <a:gd name="T44" fmla="*/ 46 w 198"/>
                  <a:gd name="T45" fmla="*/ 112 h 130"/>
                  <a:gd name="T46" fmla="*/ 41 w 198"/>
                  <a:gd name="T47" fmla="*/ 117 h 130"/>
                  <a:gd name="T48" fmla="*/ 35 w 198"/>
                  <a:gd name="T49" fmla="*/ 123 h 130"/>
                  <a:gd name="T50" fmla="*/ 28 w 198"/>
                  <a:gd name="T51" fmla="*/ 128 h 130"/>
                  <a:gd name="T52" fmla="*/ 20 w 198"/>
                  <a:gd name="T53" fmla="*/ 129 h 130"/>
                  <a:gd name="T54" fmla="*/ 12 w 198"/>
                  <a:gd name="T55" fmla="*/ 130 h 130"/>
                  <a:gd name="T56" fmla="*/ 2 w 198"/>
                  <a:gd name="T57" fmla="*/ 115 h 130"/>
                  <a:gd name="T58" fmla="*/ 0 w 198"/>
                  <a:gd name="T59" fmla="*/ 53 h 130"/>
                  <a:gd name="T60" fmla="*/ 6 w 198"/>
                  <a:gd name="T61" fmla="*/ 52 h 130"/>
                  <a:gd name="T62" fmla="*/ 14 w 198"/>
                  <a:gd name="T63" fmla="*/ 50 h 130"/>
                  <a:gd name="T64" fmla="*/ 20 w 198"/>
                  <a:gd name="T65" fmla="*/ 52 h 130"/>
                  <a:gd name="T66" fmla="*/ 26 w 198"/>
                  <a:gd name="T67" fmla="*/ 47 h 130"/>
                  <a:gd name="T68" fmla="*/ 31 w 198"/>
                  <a:gd name="T69" fmla="*/ 44 h 130"/>
                  <a:gd name="T70" fmla="*/ 37 w 198"/>
                  <a:gd name="T71" fmla="*/ 42 h 130"/>
                  <a:gd name="T72" fmla="*/ 43 w 198"/>
                  <a:gd name="T73" fmla="*/ 41 h 130"/>
                  <a:gd name="T74" fmla="*/ 48 w 198"/>
                  <a:gd name="T75" fmla="*/ 42 h 130"/>
                  <a:gd name="T76" fmla="*/ 56 w 198"/>
                  <a:gd name="T77" fmla="*/ 42 h 130"/>
                  <a:gd name="T78" fmla="*/ 63 w 198"/>
                  <a:gd name="T79" fmla="*/ 44 h 130"/>
                  <a:gd name="T80" fmla="*/ 71 w 198"/>
                  <a:gd name="T81" fmla="*/ 49 h 130"/>
                  <a:gd name="T82" fmla="*/ 77 w 198"/>
                  <a:gd name="T83" fmla="*/ 52 h 130"/>
                  <a:gd name="T84" fmla="*/ 87 w 198"/>
                  <a:gd name="T85" fmla="*/ 55 h 130"/>
                  <a:gd name="T86" fmla="*/ 97 w 198"/>
                  <a:gd name="T87" fmla="*/ 52 h 130"/>
                  <a:gd name="T88" fmla="*/ 106 w 198"/>
                  <a:gd name="T89" fmla="*/ 52 h 130"/>
                  <a:gd name="T90" fmla="*/ 115 w 198"/>
                  <a:gd name="T91" fmla="*/ 50 h 130"/>
                  <a:gd name="T92" fmla="*/ 124 w 198"/>
                  <a:gd name="T93" fmla="*/ 47 h 130"/>
                  <a:gd name="T94" fmla="*/ 131 w 198"/>
                  <a:gd name="T95" fmla="*/ 44 h 130"/>
                  <a:gd name="T96" fmla="*/ 139 w 198"/>
                  <a:gd name="T97" fmla="*/ 43 h 130"/>
                  <a:gd name="T98" fmla="*/ 148 w 198"/>
                  <a:gd name="T99" fmla="*/ 43 h 130"/>
                  <a:gd name="T100" fmla="*/ 156 w 198"/>
                  <a:gd name="T101" fmla="*/ 41 h 130"/>
                  <a:gd name="T102" fmla="*/ 163 w 198"/>
                  <a:gd name="T103" fmla="*/ 33 h 130"/>
                  <a:gd name="T104" fmla="*/ 166 w 198"/>
                  <a:gd name="T105" fmla="*/ 27 h 130"/>
                  <a:gd name="T106" fmla="*/ 171 w 198"/>
                  <a:gd name="T107" fmla="*/ 22 h 130"/>
                  <a:gd name="T108" fmla="*/ 181 w 198"/>
                  <a:gd name="T109" fmla="*/ 20 h 130"/>
                  <a:gd name="T110" fmla="*/ 185 w 198"/>
                  <a:gd name="T111" fmla="*/ 16 h 130"/>
                  <a:gd name="T112" fmla="*/ 188 w 198"/>
                  <a:gd name="T113" fmla="*/ 9 h 130"/>
                  <a:gd name="T114" fmla="*/ 190 w 198"/>
                  <a:gd name="T115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8" h="130">
                    <a:moveTo>
                      <a:pt x="197" y="0"/>
                    </a:moveTo>
                    <a:lnTo>
                      <a:pt x="197" y="2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8" y="1"/>
                    </a:lnTo>
                    <a:lnTo>
                      <a:pt x="198" y="2"/>
                    </a:lnTo>
                    <a:lnTo>
                      <a:pt x="198" y="4"/>
                    </a:lnTo>
                    <a:lnTo>
                      <a:pt x="198" y="5"/>
                    </a:lnTo>
                    <a:lnTo>
                      <a:pt x="198" y="8"/>
                    </a:lnTo>
                    <a:lnTo>
                      <a:pt x="198" y="12"/>
                    </a:lnTo>
                    <a:lnTo>
                      <a:pt x="198" y="13"/>
                    </a:lnTo>
                    <a:lnTo>
                      <a:pt x="198" y="16"/>
                    </a:lnTo>
                    <a:lnTo>
                      <a:pt x="198" y="17"/>
                    </a:lnTo>
                    <a:lnTo>
                      <a:pt x="198" y="21"/>
                    </a:lnTo>
                    <a:lnTo>
                      <a:pt x="198" y="35"/>
                    </a:lnTo>
                    <a:lnTo>
                      <a:pt x="198" y="36"/>
                    </a:lnTo>
                    <a:lnTo>
                      <a:pt x="198" y="43"/>
                    </a:lnTo>
                    <a:lnTo>
                      <a:pt x="198" y="53"/>
                    </a:lnTo>
                    <a:lnTo>
                      <a:pt x="195" y="53"/>
                    </a:lnTo>
                    <a:lnTo>
                      <a:pt x="194" y="54"/>
                    </a:lnTo>
                    <a:lnTo>
                      <a:pt x="194" y="53"/>
                    </a:lnTo>
                    <a:lnTo>
                      <a:pt x="193" y="54"/>
                    </a:lnTo>
                    <a:lnTo>
                      <a:pt x="192" y="54"/>
                    </a:lnTo>
                    <a:lnTo>
                      <a:pt x="191" y="54"/>
                    </a:lnTo>
                    <a:lnTo>
                      <a:pt x="190" y="54"/>
                    </a:lnTo>
                    <a:lnTo>
                      <a:pt x="190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5" y="56"/>
                    </a:lnTo>
                    <a:lnTo>
                      <a:pt x="184" y="56"/>
                    </a:lnTo>
                    <a:lnTo>
                      <a:pt x="183" y="56"/>
                    </a:lnTo>
                    <a:lnTo>
                      <a:pt x="183" y="56"/>
                    </a:lnTo>
                    <a:lnTo>
                      <a:pt x="182" y="56"/>
                    </a:lnTo>
                    <a:lnTo>
                      <a:pt x="182" y="58"/>
                    </a:lnTo>
                    <a:lnTo>
                      <a:pt x="181" y="56"/>
                    </a:lnTo>
                    <a:lnTo>
                      <a:pt x="180" y="58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5" y="56"/>
                    </a:lnTo>
                    <a:lnTo>
                      <a:pt x="174" y="56"/>
                    </a:lnTo>
                    <a:lnTo>
                      <a:pt x="173" y="55"/>
                    </a:lnTo>
                    <a:lnTo>
                      <a:pt x="172" y="55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8" y="56"/>
                    </a:lnTo>
                    <a:lnTo>
                      <a:pt x="167" y="56"/>
                    </a:lnTo>
                    <a:lnTo>
                      <a:pt x="167" y="58"/>
                    </a:lnTo>
                    <a:lnTo>
                      <a:pt x="166" y="58"/>
                    </a:lnTo>
                    <a:lnTo>
                      <a:pt x="165" y="59"/>
                    </a:lnTo>
                    <a:lnTo>
                      <a:pt x="164" y="59"/>
                    </a:lnTo>
                    <a:lnTo>
                      <a:pt x="163" y="60"/>
                    </a:lnTo>
                    <a:lnTo>
                      <a:pt x="160" y="59"/>
                    </a:lnTo>
                    <a:lnTo>
                      <a:pt x="159" y="59"/>
                    </a:lnTo>
                    <a:lnTo>
                      <a:pt x="158" y="59"/>
                    </a:lnTo>
                    <a:lnTo>
                      <a:pt x="158" y="60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2"/>
                    </a:lnTo>
                    <a:lnTo>
                      <a:pt x="156" y="62"/>
                    </a:lnTo>
                    <a:lnTo>
                      <a:pt x="155" y="62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1" y="62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63"/>
                    </a:lnTo>
                    <a:lnTo>
                      <a:pt x="147" y="64"/>
                    </a:lnTo>
                    <a:lnTo>
                      <a:pt x="146" y="64"/>
                    </a:lnTo>
                    <a:lnTo>
                      <a:pt x="144" y="66"/>
                    </a:lnTo>
                    <a:lnTo>
                      <a:pt x="143" y="66"/>
                    </a:lnTo>
                    <a:lnTo>
                      <a:pt x="143" y="64"/>
                    </a:lnTo>
                    <a:lnTo>
                      <a:pt x="142" y="64"/>
                    </a:lnTo>
                    <a:lnTo>
                      <a:pt x="141" y="64"/>
                    </a:lnTo>
                    <a:lnTo>
                      <a:pt x="140" y="64"/>
                    </a:lnTo>
                    <a:lnTo>
                      <a:pt x="140" y="66"/>
                    </a:lnTo>
                    <a:lnTo>
                      <a:pt x="139" y="66"/>
                    </a:lnTo>
                    <a:lnTo>
                      <a:pt x="138" y="64"/>
                    </a:lnTo>
                    <a:lnTo>
                      <a:pt x="137" y="64"/>
                    </a:lnTo>
                    <a:lnTo>
                      <a:pt x="135" y="66"/>
                    </a:lnTo>
                    <a:lnTo>
                      <a:pt x="134" y="66"/>
                    </a:lnTo>
                    <a:lnTo>
                      <a:pt x="134" y="67"/>
                    </a:lnTo>
                    <a:lnTo>
                      <a:pt x="133" y="67"/>
                    </a:lnTo>
                    <a:lnTo>
                      <a:pt x="133" y="66"/>
                    </a:lnTo>
                    <a:lnTo>
                      <a:pt x="132" y="66"/>
                    </a:lnTo>
                    <a:lnTo>
                      <a:pt x="132" y="64"/>
                    </a:lnTo>
                    <a:lnTo>
                      <a:pt x="131" y="64"/>
                    </a:lnTo>
                    <a:lnTo>
                      <a:pt x="130" y="64"/>
                    </a:lnTo>
                    <a:lnTo>
                      <a:pt x="129" y="64"/>
                    </a:lnTo>
                    <a:lnTo>
                      <a:pt x="129" y="64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6" y="63"/>
                    </a:lnTo>
                    <a:lnTo>
                      <a:pt x="125" y="63"/>
                    </a:lnTo>
                    <a:lnTo>
                      <a:pt x="124" y="63"/>
                    </a:lnTo>
                    <a:lnTo>
                      <a:pt x="124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2" y="66"/>
                    </a:lnTo>
                    <a:lnTo>
                      <a:pt x="121" y="66"/>
                    </a:lnTo>
                    <a:lnTo>
                      <a:pt x="121" y="67"/>
                    </a:lnTo>
                    <a:lnTo>
                      <a:pt x="121" y="68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17" y="70"/>
                    </a:lnTo>
                    <a:lnTo>
                      <a:pt x="116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12" y="70"/>
                    </a:lnTo>
                    <a:lnTo>
                      <a:pt x="111" y="70"/>
                    </a:lnTo>
                    <a:lnTo>
                      <a:pt x="109" y="70"/>
                    </a:lnTo>
                    <a:lnTo>
                      <a:pt x="108" y="70"/>
                    </a:lnTo>
                    <a:lnTo>
                      <a:pt x="109" y="70"/>
                    </a:lnTo>
                    <a:lnTo>
                      <a:pt x="109" y="70"/>
                    </a:lnTo>
                    <a:lnTo>
                      <a:pt x="108" y="70"/>
                    </a:lnTo>
                    <a:lnTo>
                      <a:pt x="107" y="70"/>
                    </a:lnTo>
                    <a:lnTo>
                      <a:pt x="107" y="71"/>
                    </a:lnTo>
                    <a:lnTo>
                      <a:pt x="107" y="72"/>
                    </a:lnTo>
                    <a:lnTo>
                      <a:pt x="106" y="73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4" y="75"/>
                    </a:lnTo>
                    <a:lnTo>
                      <a:pt x="104" y="76"/>
                    </a:lnTo>
                    <a:lnTo>
                      <a:pt x="103" y="76"/>
                    </a:lnTo>
                    <a:lnTo>
                      <a:pt x="103" y="77"/>
                    </a:lnTo>
                    <a:lnTo>
                      <a:pt x="101" y="77"/>
                    </a:lnTo>
                    <a:lnTo>
                      <a:pt x="101" y="77"/>
                    </a:lnTo>
                    <a:lnTo>
                      <a:pt x="100" y="77"/>
                    </a:lnTo>
                    <a:lnTo>
                      <a:pt x="99" y="77"/>
                    </a:lnTo>
                    <a:lnTo>
                      <a:pt x="98" y="77"/>
                    </a:lnTo>
                    <a:lnTo>
                      <a:pt x="98" y="78"/>
                    </a:lnTo>
                    <a:lnTo>
                      <a:pt x="97" y="78"/>
                    </a:lnTo>
                    <a:lnTo>
                      <a:pt x="96" y="78"/>
                    </a:lnTo>
                    <a:lnTo>
                      <a:pt x="95" y="78"/>
                    </a:lnTo>
                    <a:lnTo>
                      <a:pt x="95" y="79"/>
                    </a:lnTo>
                    <a:lnTo>
                      <a:pt x="95" y="80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0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6" y="84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6"/>
                    </a:lnTo>
                    <a:lnTo>
                      <a:pt x="84" y="87"/>
                    </a:lnTo>
                    <a:lnTo>
                      <a:pt x="84" y="88"/>
                    </a:lnTo>
                    <a:lnTo>
                      <a:pt x="84" y="89"/>
                    </a:lnTo>
                    <a:lnTo>
                      <a:pt x="86" y="89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82" y="95"/>
                    </a:lnTo>
                    <a:lnTo>
                      <a:pt x="82" y="96"/>
                    </a:lnTo>
                    <a:lnTo>
                      <a:pt x="81" y="96"/>
                    </a:lnTo>
                    <a:lnTo>
                      <a:pt x="81" y="97"/>
                    </a:lnTo>
                    <a:lnTo>
                      <a:pt x="81" y="97"/>
                    </a:lnTo>
                    <a:lnTo>
                      <a:pt x="80" y="97"/>
                    </a:lnTo>
                    <a:lnTo>
                      <a:pt x="79" y="98"/>
                    </a:lnTo>
                    <a:lnTo>
                      <a:pt x="78" y="100"/>
                    </a:lnTo>
                    <a:lnTo>
                      <a:pt x="77" y="101"/>
                    </a:lnTo>
                    <a:lnTo>
                      <a:pt x="75" y="101"/>
                    </a:lnTo>
                    <a:lnTo>
                      <a:pt x="75" y="100"/>
                    </a:lnTo>
                    <a:lnTo>
                      <a:pt x="74" y="100"/>
                    </a:lnTo>
                    <a:lnTo>
                      <a:pt x="73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71" y="103"/>
                    </a:lnTo>
                    <a:lnTo>
                      <a:pt x="70" y="103"/>
                    </a:lnTo>
                    <a:lnTo>
                      <a:pt x="69" y="104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5" y="104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3" y="105"/>
                    </a:lnTo>
                    <a:lnTo>
                      <a:pt x="61" y="106"/>
                    </a:lnTo>
                    <a:lnTo>
                      <a:pt x="60" y="106"/>
                    </a:lnTo>
                    <a:lnTo>
                      <a:pt x="58" y="107"/>
                    </a:lnTo>
                    <a:lnTo>
                      <a:pt x="57" y="109"/>
                    </a:lnTo>
                    <a:lnTo>
                      <a:pt x="57" y="110"/>
                    </a:lnTo>
                    <a:lnTo>
                      <a:pt x="56" y="110"/>
                    </a:lnTo>
                    <a:lnTo>
                      <a:pt x="56" y="111"/>
                    </a:lnTo>
                    <a:lnTo>
                      <a:pt x="55" y="112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49" y="112"/>
                    </a:lnTo>
                    <a:lnTo>
                      <a:pt x="48" y="112"/>
                    </a:lnTo>
                    <a:lnTo>
                      <a:pt x="47" y="112"/>
                    </a:lnTo>
                    <a:lnTo>
                      <a:pt x="47" y="113"/>
                    </a:lnTo>
                    <a:lnTo>
                      <a:pt x="47" y="112"/>
                    </a:lnTo>
                    <a:lnTo>
                      <a:pt x="46" y="112"/>
                    </a:lnTo>
                    <a:lnTo>
                      <a:pt x="45" y="112"/>
                    </a:lnTo>
                    <a:lnTo>
                      <a:pt x="45" y="113"/>
                    </a:lnTo>
                    <a:lnTo>
                      <a:pt x="44" y="114"/>
                    </a:lnTo>
                    <a:lnTo>
                      <a:pt x="44" y="113"/>
                    </a:lnTo>
                    <a:lnTo>
                      <a:pt x="43" y="113"/>
                    </a:lnTo>
                    <a:lnTo>
                      <a:pt x="43" y="114"/>
                    </a:lnTo>
                    <a:lnTo>
                      <a:pt x="43" y="115"/>
                    </a:lnTo>
                    <a:lnTo>
                      <a:pt x="41" y="115"/>
                    </a:lnTo>
                    <a:lnTo>
                      <a:pt x="41" y="117"/>
                    </a:lnTo>
                    <a:lnTo>
                      <a:pt x="40" y="117"/>
                    </a:lnTo>
                    <a:lnTo>
                      <a:pt x="40" y="118"/>
                    </a:lnTo>
                    <a:lnTo>
                      <a:pt x="39" y="118"/>
                    </a:lnTo>
                    <a:lnTo>
                      <a:pt x="38" y="119"/>
                    </a:lnTo>
                    <a:lnTo>
                      <a:pt x="37" y="119"/>
                    </a:lnTo>
                    <a:lnTo>
                      <a:pt x="37" y="120"/>
                    </a:lnTo>
                    <a:lnTo>
                      <a:pt x="36" y="121"/>
                    </a:lnTo>
                    <a:lnTo>
                      <a:pt x="35" y="122"/>
                    </a:lnTo>
                    <a:lnTo>
                      <a:pt x="35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1" y="124"/>
                    </a:lnTo>
                    <a:lnTo>
                      <a:pt x="30" y="124"/>
                    </a:lnTo>
                    <a:lnTo>
                      <a:pt x="29" y="124"/>
                    </a:lnTo>
                    <a:lnTo>
                      <a:pt x="29" y="126"/>
                    </a:lnTo>
                    <a:lnTo>
                      <a:pt x="29" y="127"/>
                    </a:lnTo>
                    <a:lnTo>
                      <a:pt x="28" y="127"/>
                    </a:lnTo>
                    <a:lnTo>
                      <a:pt x="28" y="128"/>
                    </a:lnTo>
                    <a:lnTo>
                      <a:pt x="27" y="129"/>
                    </a:lnTo>
                    <a:lnTo>
                      <a:pt x="26" y="129"/>
                    </a:lnTo>
                    <a:lnTo>
                      <a:pt x="24" y="129"/>
                    </a:lnTo>
                    <a:lnTo>
                      <a:pt x="23" y="128"/>
                    </a:lnTo>
                    <a:lnTo>
                      <a:pt x="22" y="127"/>
                    </a:lnTo>
                    <a:lnTo>
                      <a:pt x="21" y="127"/>
                    </a:lnTo>
                    <a:lnTo>
                      <a:pt x="20" y="128"/>
                    </a:lnTo>
                    <a:lnTo>
                      <a:pt x="20" y="128"/>
                    </a:lnTo>
                    <a:lnTo>
                      <a:pt x="20" y="129"/>
                    </a:lnTo>
                    <a:lnTo>
                      <a:pt x="19" y="129"/>
                    </a:lnTo>
                    <a:lnTo>
                      <a:pt x="18" y="129"/>
                    </a:lnTo>
                    <a:lnTo>
                      <a:pt x="17" y="129"/>
                    </a:lnTo>
                    <a:lnTo>
                      <a:pt x="15" y="128"/>
                    </a:lnTo>
                    <a:lnTo>
                      <a:pt x="14" y="128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0" y="130"/>
                    </a:lnTo>
                    <a:lnTo>
                      <a:pt x="10" y="129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4" y="124"/>
                    </a:lnTo>
                    <a:lnTo>
                      <a:pt x="2" y="115"/>
                    </a:lnTo>
                    <a:lnTo>
                      <a:pt x="0" y="110"/>
                    </a:lnTo>
                    <a:lnTo>
                      <a:pt x="0" y="97"/>
                    </a:lnTo>
                    <a:lnTo>
                      <a:pt x="0" y="92"/>
                    </a:lnTo>
                    <a:lnTo>
                      <a:pt x="0" y="86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1"/>
                    </a:lnTo>
                    <a:lnTo>
                      <a:pt x="0" y="53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7" y="51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7" y="47"/>
                    </a:lnTo>
                    <a:lnTo>
                      <a:pt x="18" y="47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20" y="51"/>
                    </a:lnTo>
                    <a:lnTo>
                      <a:pt x="20" y="52"/>
                    </a:lnTo>
                    <a:lnTo>
                      <a:pt x="20" y="51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9"/>
                    </a:lnTo>
                    <a:lnTo>
                      <a:pt x="24" y="49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5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1" y="45"/>
                    </a:lnTo>
                    <a:lnTo>
                      <a:pt x="32" y="45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4" y="45"/>
                    </a:lnTo>
                    <a:lnTo>
                      <a:pt x="34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7" y="42"/>
                    </a:lnTo>
                    <a:lnTo>
                      <a:pt x="38" y="42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4" y="41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6" y="41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8" y="42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2"/>
                    </a:lnTo>
                    <a:lnTo>
                      <a:pt x="54" y="42"/>
                    </a:lnTo>
                    <a:lnTo>
                      <a:pt x="55" y="42"/>
                    </a:lnTo>
                    <a:lnTo>
                      <a:pt x="56" y="43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1" y="43"/>
                    </a:lnTo>
                    <a:lnTo>
                      <a:pt x="62" y="43"/>
                    </a:lnTo>
                    <a:lnTo>
                      <a:pt x="63" y="43"/>
                    </a:lnTo>
                    <a:lnTo>
                      <a:pt x="63" y="44"/>
                    </a:lnTo>
                    <a:lnTo>
                      <a:pt x="64" y="44"/>
                    </a:lnTo>
                    <a:lnTo>
                      <a:pt x="64" y="45"/>
                    </a:lnTo>
                    <a:lnTo>
                      <a:pt x="65" y="45"/>
                    </a:lnTo>
                    <a:lnTo>
                      <a:pt x="66" y="45"/>
                    </a:lnTo>
                    <a:lnTo>
                      <a:pt x="67" y="46"/>
                    </a:lnTo>
                    <a:lnTo>
                      <a:pt x="69" y="47"/>
                    </a:lnTo>
                    <a:lnTo>
                      <a:pt x="70" y="47"/>
                    </a:lnTo>
                    <a:lnTo>
                      <a:pt x="71" y="47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75" y="51"/>
                    </a:lnTo>
                    <a:lnTo>
                      <a:pt x="75" y="52"/>
                    </a:lnTo>
                    <a:lnTo>
                      <a:pt x="77" y="52"/>
                    </a:lnTo>
                    <a:lnTo>
                      <a:pt x="78" y="53"/>
                    </a:lnTo>
                    <a:lnTo>
                      <a:pt x="79" y="53"/>
                    </a:lnTo>
                    <a:lnTo>
                      <a:pt x="80" y="53"/>
                    </a:lnTo>
                    <a:lnTo>
                      <a:pt x="80" y="54"/>
                    </a:lnTo>
                    <a:lnTo>
                      <a:pt x="81" y="54"/>
                    </a:lnTo>
                    <a:lnTo>
                      <a:pt x="82" y="54"/>
                    </a:lnTo>
                    <a:lnTo>
                      <a:pt x="83" y="54"/>
                    </a:lnTo>
                    <a:lnTo>
                      <a:pt x="84" y="54"/>
                    </a:lnTo>
                    <a:lnTo>
                      <a:pt x="87" y="55"/>
                    </a:lnTo>
                    <a:lnTo>
                      <a:pt x="89" y="54"/>
                    </a:lnTo>
                    <a:lnTo>
                      <a:pt x="90" y="54"/>
                    </a:lnTo>
                    <a:lnTo>
                      <a:pt x="91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6" y="53"/>
                    </a:lnTo>
                    <a:lnTo>
                      <a:pt x="97" y="53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9" y="52"/>
                    </a:lnTo>
                    <a:lnTo>
                      <a:pt x="100" y="53"/>
                    </a:lnTo>
                    <a:lnTo>
                      <a:pt x="101" y="53"/>
                    </a:lnTo>
                    <a:lnTo>
                      <a:pt x="101" y="53"/>
                    </a:lnTo>
                    <a:lnTo>
                      <a:pt x="103" y="53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6" y="52"/>
                    </a:lnTo>
                    <a:lnTo>
                      <a:pt x="107" y="52"/>
                    </a:lnTo>
                    <a:lnTo>
                      <a:pt x="108" y="52"/>
                    </a:lnTo>
                    <a:lnTo>
                      <a:pt x="109" y="52"/>
                    </a:lnTo>
                    <a:lnTo>
                      <a:pt x="109" y="51"/>
                    </a:lnTo>
                    <a:lnTo>
                      <a:pt x="111" y="51"/>
                    </a:lnTo>
                    <a:lnTo>
                      <a:pt x="112" y="50"/>
                    </a:lnTo>
                    <a:lnTo>
                      <a:pt x="113" y="50"/>
                    </a:lnTo>
                    <a:lnTo>
                      <a:pt x="114" y="50"/>
                    </a:lnTo>
                    <a:lnTo>
                      <a:pt x="115" y="50"/>
                    </a:lnTo>
                    <a:lnTo>
                      <a:pt x="116" y="49"/>
                    </a:lnTo>
                    <a:lnTo>
                      <a:pt x="117" y="49"/>
                    </a:lnTo>
                    <a:lnTo>
                      <a:pt x="118" y="49"/>
                    </a:lnTo>
                    <a:lnTo>
                      <a:pt x="120" y="47"/>
                    </a:lnTo>
                    <a:lnTo>
                      <a:pt x="121" y="47"/>
                    </a:lnTo>
                    <a:lnTo>
                      <a:pt x="122" y="47"/>
                    </a:lnTo>
                    <a:lnTo>
                      <a:pt x="123" y="47"/>
                    </a:lnTo>
                    <a:lnTo>
                      <a:pt x="123" y="49"/>
                    </a:lnTo>
                    <a:lnTo>
                      <a:pt x="124" y="47"/>
                    </a:lnTo>
                    <a:lnTo>
                      <a:pt x="125" y="47"/>
                    </a:lnTo>
                    <a:lnTo>
                      <a:pt x="126" y="47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30" y="45"/>
                    </a:lnTo>
                    <a:lnTo>
                      <a:pt x="131" y="45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3" y="44"/>
                    </a:lnTo>
                    <a:lnTo>
                      <a:pt x="133" y="43"/>
                    </a:lnTo>
                    <a:lnTo>
                      <a:pt x="134" y="43"/>
                    </a:lnTo>
                    <a:lnTo>
                      <a:pt x="135" y="43"/>
                    </a:lnTo>
                    <a:lnTo>
                      <a:pt x="137" y="43"/>
                    </a:lnTo>
                    <a:lnTo>
                      <a:pt x="138" y="43"/>
                    </a:lnTo>
                    <a:lnTo>
                      <a:pt x="139" y="43"/>
                    </a:lnTo>
                    <a:lnTo>
                      <a:pt x="140" y="43"/>
                    </a:lnTo>
                    <a:lnTo>
                      <a:pt x="141" y="44"/>
                    </a:lnTo>
                    <a:lnTo>
                      <a:pt x="142" y="44"/>
                    </a:lnTo>
                    <a:lnTo>
                      <a:pt x="142" y="43"/>
                    </a:lnTo>
                    <a:lnTo>
                      <a:pt x="143" y="43"/>
                    </a:lnTo>
                    <a:lnTo>
                      <a:pt x="144" y="43"/>
                    </a:lnTo>
                    <a:lnTo>
                      <a:pt x="146" y="43"/>
                    </a:lnTo>
                    <a:lnTo>
                      <a:pt x="147" y="43"/>
                    </a:lnTo>
                    <a:lnTo>
                      <a:pt x="148" y="43"/>
                    </a:lnTo>
                    <a:lnTo>
                      <a:pt x="149" y="43"/>
                    </a:lnTo>
                    <a:lnTo>
                      <a:pt x="150" y="43"/>
                    </a:lnTo>
                    <a:lnTo>
                      <a:pt x="151" y="43"/>
                    </a:lnTo>
                    <a:lnTo>
                      <a:pt x="151" y="42"/>
                    </a:lnTo>
                    <a:lnTo>
                      <a:pt x="151" y="41"/>
                    </a:lnTo>
                    <a:lnTo>
                      <a:pt x="154" y="41"/>
                    </a:lnTo>
                    <a:lnTo>
                      <a:pt x="155" y="41"/>
                    </a:lnTo>
                    <a:lnTo>
                      <a:pt x="156" y="41"/>
                    </a:lnTo>
                    <a:lnTo>
                      <a:pt x="156" y="41"/>
                    </a:lnTo>
                    <a:lnTo>
                      <a:pt x="156" y="39"/>
                    </a:lnTo>
                    <a:lnTo>
                      <a:pt x="157" y="39"/>
                    </a:lnTo>
                    <a:lnTo>
                      <a:pt x="157" y="38"/>
                    </a:lnTo>
                    <a:lnTo>
                      <a:pt x="158" y="37"/>
                    </a:lnTo>
                    <a:lnTo>
                      <a:pt x="158" y="36"/>
                    </a:lnTo>
                    <a:lnTo>
                      <a:pt x="159" y="35"/>
                    </a:lnTo>
                    <a:lnTo>
                      <a:pt x="160" y="34"/>
                    </a:lnTo>
                    <a:lnTo>
                      <a:pt x="161" y="33"/>
                    </a:lnTo>
                    <a:lnTo>
                      <a:pt x="163" y="33"/>
                    </a:lnTo>
                    <a:lnTo>
                      <a:pt x="164" y="33"/>
                    </a:lnTo>
                    <a:lnTo>
                      <a:pt x="165" y="33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6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7" y="27"/>
                    </a:lnTo>
                    <a:lnTo>
                      <a:pt x="166" y="27"/>
                    </a:lnTo>
                    <a:lnTo>
                      <a:pt x="167" y="26"/>
                    </a:lnTo>
                    <a:lnTo>
                      <a:pt x="167" y="25"/>
                    </a:lnTo>
                    <a:lnTo>
                      <a:pt x="167" y="24"/>
                    </a:lnTo>
                    <a:lnTo>
                      <a:pt x="168" y="22"/>
                    </a:lnTo>
                    <a:lnTo>
                      <a:pt x="168" y="21"/>
                    </a:lnTo>
                    <a:lnTo>
                      <a:pt x="169" y="20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2"/>
                    </a:lnTo>
                    <a:lnTo>
                      <a:pt x="172" y="21"/>
                    </a:lnTo>
                    <a:lnTo>
                      <a:pt x="173" y="20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6" y="19"/>
                    </a:lnTo>
                    <a:lnTo>
                      <a:pt x="177" y="20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1" y="20"/>
                    </a:lnTo>
                    <a:lnTo>
                      <a:pt x="181" y="19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8"/>
                    </a:lnTo>
                    <a:lnTo>
                      <a:pt x="184" y="18"/>
                    </a:lnTo>
                    <a:lnTo>
                      <a:pt x="184" y="17"/>
                    </a:lnTo>
                    <a:lnTo>
                      <a:pt x="185" y="16"/>
                    </a:lnTo>
                    <a:lnTo>
                      <a:pt x="185" y="16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5" y="13"/>
                    </a:lnTo>
                    <a:lnTo>
                      <a:pt x="185" y="12"/>
                    </a:lnTo>
                    <a:lnTo>
                      <a:pt x="186" y="12"/>
                    </a:lnTo>
                    <a:lnTo>
                      <a:pt x="186" y="11"/>
                    </a:lnTo>
                    <a:lnTo>
                      <a:pt x="188" y="11"/>
                    </a:lnTo>
                    <a:lnTo>
                      <a:pt x="188" y="10"/>
                    </a:lnTo>
                    <a:lnTo>
                      <a:pt x="188" y="9"/>
                    </a:lnTo>
                    <a:lnTo>
                      <a:pt x="189" y="9"/>
                    </a:lnTo>
                    <a:lnTo>
                      <a:pt x="189" y="8"/>
                    </a:lnTo>
                    <a:lnTo>
                      <a:pt x="188" y="7"/>
                    </a:lnTo>
                    <a:lnTo>
                      <a:pt x="188" y="5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88" y="3"/>
                    </a:lnTo>
                    <a:lnTo>
                      <a:pt x="189" y="2"/>
                    </a:lnTo>
                    <a:lnTo>
                      <a:pt x="190" y="1"/>
                    </a:lnTo>
                    <a:lnTo>
                      <a:pt x="191" y="1"/>
                    </a:lnTo>
                    <a:lnTo>
                      <a:pt x="192" y="1"/>
                    </a:lnTo>
                    <a:lnTo>
                      <a:pt x="192" y="0"/>
                    </a:lnTo>
                    <a:lnTo>
                      <a:pt x="193" y="0"/>
                    </a:lnTo>
                    <a:lnTo>
                      <a:pt x="19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1" name="Freeform 104"/>
              <p:cNvSpPr>
                <a:spLocks/>
              </p:cNvSpPr>
              <p:nvPr/>
            </p:nvSpPr>
            <p:spPr bwMode="auto">
              <a:xfrm>
                <a:off x="2579687" y="2341563"/>
                <a:ext cx="192088" cy="298450"/>
              </a:xfrm>
              <a:custGeom>
                <a:avLst/>
                <a:gdLst>
                  <a:gd name="T0" fmla="*/ 58 w 121"/>
                  <a:gd name="T1" fmla="*/ 4 h 188"/>
                  <a:gd name="T2" fmla="*/ 62 w 121"/>
                  <a:gd name="T3" fmla="*/ 4 h 188"/>
                  <a:gd name="T4" fmla="*/ 69 w 121"/>
                  <a:gd name="T5" fmla="*/ 6 h 188"/>
                  <a:gd name="T6" fmla="*/ 75 w 121"/>
                  <a:gd name="T7" fmla="*/ 8 h 188"/>
                  <a:gd name="T8" fmla="*/ 79 w 121"/>
                  <a:gd name="T9" fmla="*/ 17 h 188"/>
                  <a:gd name="T10" fmla="*/ 83 w 121"/>
                  <a:gd name="T11" fmla="*/ 25 h 188"/>
                  <a:gd name="T12" fmla="*/ 85 w 121"/>
                  <a:gd name="T13" fmla="*/ 33 h 188"/>
                  <a:gd name="T14" fmla="*/ 87 w 121"/>
                  <a:gd name="T15" fmla="*/ 43 h 188"/>
                  <a:gd name="T16" fmla="*/ 92 w 121"/>
                  <a:gd name="T17" fmla="*/ 48 h 188"/>
                  <a:gd name="T18" fmla="*/ 95 w 121"/>
                  <a:gd name="T19" fmla="*/ 54 h 188"/>
                  <a:gd name="T20" fmla="*/ 100 w 121"/>
                  <a:gd name="T21" fmla="*/ 58 h 188"/>
                  <a:gd name="T22" fmla="*/ 100 w 121"/>
                  <a:gd name="T23" fmla="*/ 65 h 188"/>
                  <a:gd name="T24" fmla="*/ 105 w 121"/>
                  <a:gd name="T25" fmla="*/ 67 h 188"/>
                  <a:gd name="T26" fmla="*/ 108 w 121"/>
                  <a:gd name="T27" fmla="*/ 75 h 188"/>
                  <a:gd name="T28" fmla="*/ 111 w 121"/>
                  <a:gd name="T29" fmla="*/ 85 h 188"/>
                  <a:gd name="T30" fmla="*/ 112 w 121"/>
                  <a:gd name="T31" fmla="*/ 93 h 188"/>
                  <a:gd name="T32" fmla="*/ 110 w 121"/>
                  <a:gd name="T33" fmla="*/ 109 h 188"/>
                  <a:gd name="T34" fmla="*/ 110 w 121"/>
                  <a:gd name="T35" fmla="*/ 119 h 188"/>
                  <a:gd name="T36" fmla="*/ 115 w 121"/>
                  <a:gd name="T37" fmla="*/ 127 h 188"/>
                  <a:gd name="T38" fmla="*/ 119 w 121"/>
                  <a:gd name="T39" fmla="*/ 136 h 188"/>
                  <a:gd name="T40" fmla="*/ 121 w 121"/>
                  <a:gd name="T41" fmla="*/ 143 h 188"/>
                  <a:gd name="T42" fmla="*/ 108 w 121"/>
                  <a:gd name="T43" fmla="*/ 145 h 188"/>
                  <a:gd name="T44" fmla="*/ 92 w 121"/>
                  <a:gd name="T45" fmla="*/ 147 h 188"/>
                  <a:gd name="T46" fmla="*/ 94 w 121"/>
                  <a:gd name="T47" fmla="*/ 156 h 188"/>
                  <a:gd name="T48" fmla="*/ 89 w 121"/>
                  <a:gd name="T49" fmla="*/ 159 h 188"/>
                  <a:gd name="T50" fmla="*/ 92 w 121"/>
                  <a:gd name="T51" fmla="*/ 163 h 188"/>
                  <a:gd name="T52" fmla="*/ 93 w 121"/>
                  <a:gd name="T53" fmla="*/ 168 h 188"/>
                  <a:gd name="T54" fmla="*/ 91 w 121"/>
                  <a:gd name="T55" fmla="*/ 176 h 188"/>
                  <a:gd name="T56" fmla="*/ 92 w 121"/>
                  <a:gd name="T57" fmla="*/ 184 h 188"/>
                  <a:gd name="T58" fmla="*/ 83 w 121"/>
                  <a:gd name="T59" fmla="*/ 188 h 188"/>
                  <a:gd name="T60" fmla="*/ 75 w 121"/>
                  <a:gd name="T61" fmla="*/ 183 h 188"/>
                  <a:gd name="T62" fmla="*/ 70 w 121"/>
                  <a:gd name="T63" fmla="*/ 176 h 188"/>
                  <a:gd name="T64" fmla="*/ 68 w 121"/>
                  <a:gd name="T65" fmla="*/ 178 h 188"/>
                  <a:gd name="T66" fmla="*/ 73 w 121"/>
                  <a:gd name="T67" fmla="*/ 185 h 188"/>
                  <a:gd name="T68" fmla="*/ 53 w 121"/>
                  <a:gd name="T69" fmla="*/ 188 h 188"/>
                  <a:gd name="T70" fmla="*/ 58 w 121"/>
                  <a:gd name="T71" fmla="*/ 186 h 188"/>
                  <a:gd name="T72" fmla="*/ 60 w 121"/>
                  <a:gd name="T73" fmla="*/ 176 h 188"/>
                  <a:gd name="T74" fmla="*/ 57 w 121"/>
                  <a:gd name="T75" fmla="*/ 164 h 188"/>
                  <a:gd name="T76" fmla="*/ 53 w 121"/>
                  <a:gd name="T77" fmla="*/ 156 h 188"/>
                  <a:gd name="T78" fmla="*/ 51 w 121"/>
                  <a:gd name="T79" fmla="*/ 153 h 188"/>
                  <a:gd name="T80" fmla="*/ 51 w 121"/>
                  <a:gd name="T81" fmla="*/ 146 h 188"/>
                  <a:gd name="T82" fmla="*/ 48 w 121"/>
                  <a:gd name="T83" fmla="*/ 138 h 188"/>
                  <a:gd name="T84" fmla="*/ 42 w 121"/>
                  <a:gd name="T85" fmla="*/ 135 h 188"/>
                  <a:gd name="T86" fmla="*/ 41 w 121"/>
                  <a:gd name="T87" fmla="*/ 130 h 188"/>
                  <a:gd name="T88" fmla="*/ 35 w 121"/>
                  <a:gd name="T89" fmla="*/ 121 h 188"/>
                  <a:gd name="T90" fmla="*/ 33 w 121"/>
                  <a:gd name="T91" fmla="*/ 112 h 188"/>
                  <a:gd name="T92" fmla="*/ 29 w 121"/>
                  <a:gd name="T93" fmla="*/ 108 h 188"/>
                  <a:gd name="T94" fmla="*/ 24 w 121"/>
                  <a:gd name="T95" fmla="*/ 105 h 188"/>
                  <a:gd name="T96" fmla="*/ 21 w 121"/>
                  <a:gd name="T97" fmla="*/ 97 h 188"/>
                  <a:gd name="T98" fmla="*/ 22 w 121"/>
                  <a:gd name="T99" fmla="*/ 93 h 188"/>
                  <a:gd name="T100" fmla="*/ 17 w 121"/>
                  <a:gd name="T101" fmla="*/ 90 h 188"/>
                  <a:gd name="T102" fmla="*/ 14 w 121"/>
                  <a:gd name="T103" fmla="*/ 84 h 188"/>
                  <a:gd name="T104" fmla="*/ 6 w 121"/>
                  <a:gd name="T105" fmla="*/ 82 h 188"/>
                  <a:gd name="T106" fmla="*/ 2 w 121"/>
                  <a:gd name="T107" fmla="*/ 75 h 188"/>
                  <a:gd name="T108" fmla="*/ 2 w 121"/>
                  <a:gd name="T109" fmla="*/ 66 h 188"/>
                  <a:gd name="T110" fmla="*/ 4 w 121"/>
                  <a:gd name="T111" fmla="*/ 57 h 188"/>
                  <a:gd name="T112" fmla="*/ 25 w 121"/>
                  <a:gd name="T113" fmla="*/ 45 h 188"/>
                  <a:gd name="T114" fmla="*/ 41 w 121"/>
                  <a:gd name="T115" fmla="*/ 36 h 188"/>
                  <a:gd name="T116" fmla="*/ 50 w 121"/>
                  <a:gd name="T117" fmla="*/ 24 h 188"/>
                  <a:gd name="T118" fmla="*/ 51 w 121"/>
                  <a:gd name="T119" fmla="*/ 17 h 188"/>
                  <a:gd name="T120" fmla="*/ 57 w 121"/>
                  <a:gd name="T121" fmla="*/ 15 h 188"/>
                  <a:gd name="T122" fmla="*/ 55 w 121"/>
                  <a:gd name="T123" fmla="*/ 7 h 188"/>
                  <a:gd name="T124" fmla="*/ 53 w 121"/>
                  <a:gd name="T125" fmla="*/ 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" h="188">
                    <a:moveTo>
                      <a:pt x="53" y="2"/>
                    </a:moveTo>
                    <a:lnTo>
                      <a:pt x="55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8" y="4"/>
                    </a:lnTo>
                    <a:lnTo>
                      <a:pt x="69" y="6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3" y="6"/>
                    </a:lnTo>
                    <a:lnTo>
                      <a:pt x="74" y="6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5" y="8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7" y="11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8" y="15"/>
                    </a:lnTo>
                    <a:lnTo>
                      <a:pt x="78" y="16"/>
                    </a:lnTo>
                    <a:lnTo>
                      <a:pt x="79" y="17"/>
                    </a:lnTo>
                    <a:lnTo>
                      <a:pt x="79" y="18"/>
                    </a:lnTo>
                    <a:lnTo>
                      <a:pt x="81" y="18"/>
                    </a:lnTo>
                    <a:lnTo>
                      <a:pt x="81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3" y="25"/>
                    </a:lnTo>
                    <a:lnTo>
                      <a:pt x="83" y="26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29"/>
                    </a:lnTo>
                    <a:lnTo>
                      <a:pt x="84" y="29"/>
                    </a:lnTo>
                    <a:lnTo>
                      <a:pt x="84" y="31"/>
                    </a:lnTo>
                    <a:lnTo>
                      <a:pt x="85" y="32"/>
                    </a:lnTo>
                    <a:lnTo>
                      <a:pt x="85" y="33"/>
                    </a:lnTo>
                    <a:lnTo>
                      <a:pt x="85" y="34"/>
                    </a:lnTo>
                    <a:lnTo>
                      <a:pt x="86" y="35"/>
                    </a:lnTo>
                    <a:lnTo>
                      <a:pt x="86" y="36"/>
                    </a:lnTo>
                    <a:lnTo>
                      <a:pt x="87" y="37"/>
                    </a:lnTo>
                    <a:lnTo>
                      <a:pt x="86" y="37"/>
                    </a:lnTo>
                    <a:lnTo>
                      <a:pt x="87" y="41"/>
                    </a:lnTo>
                    <a:lnTo>
                      <a:pt x="87" y="42"/>
                    </a:lnTo>
                    <a:lnTo>
                      <a:pt x="87" y="43"/>
                    </a:lnTo>
                    <a:lnTo>
                      <a:pt x="89" y="44"/>
                    </a:lnTo>
                    <a:lnTo>
                      <a:pt x="90" y="45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1" y="45"/>
                    </a:lnTo>
                    <a:lnTo>
                      <a:pt x="92" y="45"/>
                    </a:lnTo>
                    <a:lnTo>
                      <a:pt x="92" y="46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92" y="49"/>
                    </a:lnTo>
                    <a:lnTo>
                      <a:pt x="92" y="50"/>
                    </a:lnTo>
                    <a:lnTo>
                      <a:pt x="93" y="51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3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9" y="55"/>
                    </a:lnTo>
                    <a:lnTo>
                      <a:pt x="100" y="55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0" y="58"/>
                    </a:lnTo>
                    <a:lnTo>
                      <a:pt x="100" y="59"/>
                    </a:lnTo>
                    <a:lnTo>
                      <a:pt x="101" y="60"/>
                    </a:lnTo>
                    <a:lnTo>
                      <a:pt x="100" y="61"/>
                    </a:lnTo>
                    <a:lnTo>
                      <a:pt x="99" y="61"/>
                    </a:lnTo>
                    <a:lnTo>
                      <a:pt x="99" y="62"/>
                    </a:lnTo>
                    <a:lnTo>
                      <a:pt x="99" y="63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1" y="65"/>
                    </a:lnTo>
                    <a:lnTo>
                      <a:pt x="102" y="63"/>
                    </a:lnTo>
                    <a:lnTo>
                      <a:pt x="103" y="63"/>
                    </a:lnTo>
                    <a:lnTo>
                      <a:pt x="103" y="65"/>
                    </a:lnTo>
                    <a:lnTo>
                      <a:pt x="104" y="65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5" y="67"/>
                    </a:lnTo>
                    <a:lnTo>
                      <a:pt x="105" y="68"/>
                    </a:lnTo>
                    <a:lnTo>
                      <a:pt x="107" y="69"/>
                    </a:lnTo>
                    <a:lnTo>
                      <a:pt x="107" y="70"/>
                    </a:lnTo>
                    <a:lnTo>
                      <a:pt x="107" y="71"/>
                    </a:lnTo>
                    <a:lnTo>
                      <a:pt x="107" y="73"/>
                    </a:lnTo>
                    <a:lnTo>
                      <a:pt x="108" y="73"/>
                    </a:lnTo>
                    <a:lnTo>
                      <a:pt x="108" y="74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9" y="77"/>
                    </a:lnTo>
                    <a:lnTo>
                      <a:pt x="109" y="80"/>
                    </a:lnTo>
                    <a:lnTo>
                      <a:pt x="110" y="82"/>
                    </a:lnTo>
                    <a:lnTo>
                      <a:pt x="110" y="83"/>
                    </a:lnTo>
                    <a:lnTo>
                      <a:pt x="110" y="84"/>
                    </a:lnTo>
                    <a:lnTo>
                      <a:pt x="110" y="84"/>
                    </a:lnTo>
                    <a:lnTo>
                      <a:pt x="111" y="85"/>
                    </a:lnTo>
                    <a:lnTo>
                      <a:pt x="111" y="86"/>
                    </a:lnTo>
                    <a:lnTo>
                      <a:pt x="111" y="87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2" y="91"/>
                    </a:lnTo>
                    <a:lnTo>
                      <a:pt x="112" y="92"/>
                    </a:lnTo>
                    <a:lnTo>
                      <a:pt x="112" y="93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9"/>
                    </a:lnTo>
                    <a:lnTo>
                      <a:pt x="112" y="99"/>
                    </a:lnTo>
                    <a:lnTo>
                      <a:pt x="112" y="100"/>
                    </a:lnTo>
                    <a:lnTo>
                      <a:pt x="112" y="101"/>
                    </a:lnTo>
                    <a:lnTo>
                      <a:pt x="111" y="103"/>
                    </a:lnTo>
                    <a:lnTo>
                      <a:pt x="110" y="109"/>
                    </a:lnTo>
                    <a:lnTo>
                      <a:pt x="109" y="111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9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10" y="118"/>
                    </a:lnTo>
                    <a:lnTo>
                      <a:pt x="110" y="119"/>
                    </a:lnTo>
                    <a:lnTo>
                      <a:pt x="111" y="120"/>
                    </a:lnTo>
                    <a:lnTo>
                      <a:pt x="112" y="121"/>
                    </a:lnTo>
                    <a:lnTo>
                      <a:pt x="112" y="122"/>
                    </a:lnTo>
                    <a:lnTo>
                      <a:pt x="112" y="124"/>
                    </a:lnTo>
                    <a:lnTo>
                      <a:pt x="113" y="125"/>
                    </a:lnTo>
                    <a:lnTo>
                      <a:pt x="113" y="126"/>
                    </a:lnTo>
                    <a:lnTo>
                      <a:pt x="115" y="126"/>
                    </a:lnTo>
                    <a:lnTo>
                      <a:pt x="115" y="127"/>
                    </a:lnTo>
                    <a:lnTo>
                      <a:pt x="116" y="128"/>
                    </a:lnTo>
                    <a:lnTo>
                      <a:pt x="116" y="129"/>
                    </a:lnTo>
                    <a:lnTo>
                      <a:pt x="117" y="129"/>
                    </a:lnTo>
                    <a:lnTo>
                      <a:pt x="117" y="130"/>
                    </a:lnTo>
                    <a:lnTo>
                      <a:pt x="118" y="134"/>
                    </a:lnTo>
                    <a:lnTo>
                      <a:pt x="119" y="134"/>
                    </a:lnTo>
                    <a:lnTo>
                      <a:pt x="119" y="135"/>
                    </a:lnTo>
                    <a:lnTo>
                      <a:pt x="119" y="136"/>
                    </a:lnTo>
                    <a:lnTo>
                      <a:pt x="119" y="137"/>
                    </a:lnTo>
                    <a:lnTo>
                      <a:pt x="119" y="138"/>
                    </a:lnTo>
                    <a:lnTo>
                      <a:pt x="119" y="138"/>
                    </a:lnTo>
                    <a:lnTo>
                      <a:pt x="120" y="138"/>
                    </a:lnTo>
                    <a:lnTo>
                      <a:pt x="120" y="139"/>
                    </a:lnTo>
                    <a:lnTo>
                      <a:pt x="121" y="141"/>
                    </a:lnTo>
                    <a:lnTo>
                      <a:pt x="121" y="142"/>
                    </a:lnTo>
                    <a:lnTo>
                      <a:pt x="121" y="143"/>
                    </a:lnTo>
                    <a:lnTo>
                      <a:pt x="120" y="144"/>
                    </a:lnTo>
                    <a:lnTo>
                      <a:pt x="120" y="145"/>
                    </a:lnTo>
                    <a:lnTo>
                      <a:pt x="118" y="145"/>
                    </a:lnTo>
                    <a:lnTo>
                      <a:pt x="115" y="145"/>
                    </a:lnTo>
                    <a:lnTo>
                      <a:pt x="113" y="145"/>
                    </a:lnTo>
                    <a:lnTo>
                      <a:pt x="112" y="145"/>
                    </a:lnTo>
                    <a:lnTo>
                      <a:pt x="111" y="145"/>
                    </a:lnTo>
                    <a:lnTo>
                      <a:pt x="108" y="145"/>
                    </a:lnTo>
                    <a:lnTo>
                      <a:pt x="107" y="145"/>
                    </a:lnTo>
                    <a:lnTo>
                      <a:pt x="102" y="145"/>
                    </a:lnTo>
                    <a:lnTo>
                      <a:pt x="100" y="145"/>
                    </a:lnTo>
                    <a:lnTo>
                      <a:pt x="99" y="145"/>
                    </a:lnTo>
                    <a:lnTo>
                      <a:pt x="96" y="145"/>
                    </a:lnTo>
                    <a:lnTo>
                      <a:pt x="91" y="145"/>
                    </a:lnTo>
                    <a:lnTo>
                      <a:pt x="91" y="146"/>
                    </a:lnTo>
                    <a:lnTo>
                      <a:pt x="92" y="147"/>
                    </a:lnTo>
                    <a:lnTo>
                      <a:pt x="92" y="148"/>
                    </a:lnTo>
                    <a:lnTo>
                      <a:pt x="93" y="150"/>
                    </a:lnTo>
                    <a:lnTo>
                      <a:pt x="92" y="151"/>
                    </a:lnTo>
                    <a:lnTo>
                      <a:pt x="92" y="153"/>
                    </a:lnTo>
                    <a:lnTo>
                      <a:pt x="93" y="153"/>
                    </a:lnTo>
                    <a:lnTo>
                      <a:pt x="93" y="154"/>
                    </a:lnTo>
                    <a:lnTo>
                      <a:pt x="94" y="155"/>
                    </a:lnTo>
                    <a:lnTo>
                      <a:pt x="94" y="156"/>
                    </a:lnTo>
                    <a:lnTo>
                      <a:pt x="95" y="158"/>
                    </a:lnTo>
                    <a:lnTo>
                      <a:pt x="94" y="158"/>
                    </a:lnTo>
                    <a:lnTo>
                      <a:pt x="93" y="158"/>
                    </a:lnTo>
                    <a:lnTo>
                      <a:pt x="92" y="158"/>
                    </a:lnTo>
                    <a:lnTo>
                      <a:pt x="91" y="158"/>
                    </a:lnTo>
                    <a:lnTo>
                      <a:pt x="90" y="158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89" y="160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2" y="161"/>
                    </a:lnTo>
                    <a:lnTo>
                      <a:pt x="93" y="161"/>
                    </a:lnTo>
                    <a:lnTo>
                      <a:pt x="94" y="162"/>
                    </a:lnTo>
                    <a:lnTo>
                      <a:pt x="93" y="163"/>
                    </a:lnTo>
                    <a:lnTo>
                      <a:pt x="92" y="163"/>
                    </a:lnTo>
                    <a:lnTo>
                      <a:pt x="91" y="163"/>
                    </a:lnTo>
                    <a:lnTo>
                      <a:pt x="90" y="163"/>
                    </a:lnTo>
                    <a:lnTo>
                      <a:pt x="90" y="164"/>
                    </a:lnTo>
                    <a:lnTo>
                      <a:pt x="91" y="164"/>
                    </a:lnTo>
                    <a:lnTo>
                      <a:pt x="91" y="165"/>
                    </a:lnTo>
                    <a:lnTo>
                      <a:pt x="92" y="165"/>
                    </a:lnTo>
                    <a:lnTo>
                      <a:pt x="92" y="165"/>
                    </a:lnTo>
                    <a:lnTo>
                      <a:pt x="93" y="168"/>
                    </a:lnTo>
                    <a:lnTo>
                      <a:pt x="93" y="169"/>
                    </a:lnTo>
                    <a:lnTo>
                      <a:pt x="94" y="170"/>
                    </a:lnTo>
                    <a:lnTo>
                      <a:pt x="93" y="171"/>
                    </a:lnTo>
                    <a:lnTo>
                      <a:pt x="93" y="172"/>
                    </a:lnTo>
                    <a:lnTo>
                      <a:pt x="93" y="173"/>
                    </a:lnTo>
                    <a:lnTo>
                      <a:pt x="92" y="173"/>
                    </a:lnTo>
                    <a:lnTo>
                      <a:pt x="91" y="173"/>
                    </a:lnTo>
                    <a:lnTo>
                      <a:pt x="91" y="176"/>
                    </a:lnTo>
                    <a:lnTo>
                      <a:pt x="91" y="177"/>
                    </a:lnTo>
                    <a:lnTo>
                      <a:pt x="90" y="178"/>
                    </a:lnTo>
                    <a:lnTo>
                      <a:pt x="91" y="179"/>
                    </a:lnTo>
                    <a:lnTo>
                      <a:pt x="89" y="179"/>
                    </a:lnTo>
                    <a:lnTo>
                      <a:pt x="90" y="181"/>
                    </a:lnTo>
                    <a:lnTo>
                      <a:pt x="90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5"/>
                    </a:lnTo>
                    <a:lnTo>
                      <a:pt x="93" y="185"/>
                    </a:lnTo>
                    <a:lnTo>
                      <a:pt x="94" y="186"/>
                    </a:lnTo>
                    <a:lnTo>
                      <a:pt x="93" y="187"/>
                    </a:lnTo>
                    <a:lnTo>
                      <a:pt x="93" y="188"/>
                    </a:lnTo>
                    <a:lnTo>
                      <a:pt x="90" y="188"/>
                    </a:lnTo>
                    <a:lnTo>
                      <a:pt x="89" y="188"/>
                    </a:lnTo>
                    <a:lnTo>
                      <a:pt x="83" y="188"/>
                    </a:lnTo>
                    <a:lnTo>
                      <a:pt x="82" y="188"/>
                    </a:lnTo>
                    <a:lnTo>
                      <a:pt x="79" y="188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4" y="187"/>
                    </a:lnTo>
                    <a:lnTo>
                      <a:pt x="75" y="185"/>
                    </a:lnTo>
                    <a:lnTo>
                      <a:pt x="75" y="184"/>
                    </a:lnTo>
                    <a:lnTo>
                      <a:pt x="75" y="183"/>
                    </a:lnTo>
                    <a:lnTo>
                      <a:pt x="74" y="183"/>
                    </a:lnTo>
                    <a:lnTo>
                      <a:pt x="74" y="181"/>
                    </a:lnTo>
                    <a:lnTo>
                      <a:pt x="73" y="180"/>
                    </a:lnTo>
                    <a:lnTo>
                      <a:pt x="72" y="180"/>
                    </a:lnTo>
                    <a:lnTo>
                      <a:pt x="70" y="181"/>
                    </a:lnTo>
                    <a:lnTo>
                      <a:pt x="69" y="177"/>
                    </a:lnTo>
                    <a:lnTo>
                      <a:pt x="69" y="176"/>
                    </a:lnTo>
                    <a:lnTo>
                      <a:pt x="70" y="176"/>
                    </a:lnTo>
                    <a:lnTo>
                      <a:pt x="70" y="175"/>
                    </a:lnTo>
                    <a:lnTo>
                      <a:pt x="70" y="173"/>
                    </a:lnTo>
                    <a:lnTo>
                      <a:pt x="70" y="172"/>
                    </a:lnTo>
                    <a:lnTo>
                      <a:pt x="70" y="173"/>
                    </a:lnTo>
                    <a:lnTo>
                      <a:pt x="70" y="175"/>
                    </a:lnTo>
                    <a:lnTo>
                      <a:pt x="69" y="176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8" y="180"/>
                    </a:lnTo>
                    <a:lnTo>
                      <a:pt x="67" y="180"/>
                    </a:lnTo>
                    <a:lnTo>
                      <a:pt x="68" y="181"/>
                    </a:lnTo>
                    <a:lnTo>
                      <a:pt x="69" y="181"/>
                    </a:lnTo>
                    <a:lnTo>
                      <a:pt x="70" y="184"/>
                    </a:lnTo>
                    <a:lnTo>
                      <a:pt x="73" y="184"/>
                    </a:lnTo>
                    <a:lnTo>
                      <a:pt x="73" y="185"/>
                    </a:lnTo>
                    <a:lnTo>
                      <a:pt x="72" y="188"/>
                    </a:lnTo>
                    <a:lnTo>
                      <a:pt x="65" y="188"/>
                    </a:lnTo>
                    <a:lnTo>
                      <a:pt x="58" y="188"/>
                    </a:lnTo>
                    <a:lnTo>
                      <a:pt x="57" y="188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5" y="188"/>
                    </a:lnTo>
                    <a:lnTo>
                      <a:pt x="53" y="18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0" y="188"/>
                    </a:lnTo>
                    <a:lnTo>
                      <a:pt x="53" y="187"/>
                    </a:lnTo>
                    <a:lnTo>
                      <a:pt x="56" y="187"/>
                    </a:lnTo>
                    <a:lnTo>
                      <a:pt x="57" y="188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7" y="181"/>
                    </a:lnTo>
                    <a:lnTo>
                      <a:pt x="59" y="181"/>
                    </a:lnTo>
                    <a:lnTo>
                      <a:pt x="59" y="178"/>
                    </a:lnTo>
                    <a:lnTo>
                      <a:pt x="59" y="177"/>
                    </a:lnTo>
                    <a:lnTo>
                      <a:pt x="61" y="178"/>
                    </a:lnTo>
                    <a:lnTo>
                      <a:pt x="61" y="177"/>
                    </a:lnTo>
                    <a:lnTo>
                      <a:pt x="60" y="176"/>
                    </a:lnTo>
                    <a:lnTo>
                      <a:pt x="59" y="173"/>
                    </a:lnTo>
                    <a:lnTo>
                      <a:pt x="59" y="172"/>
                    </a:lnTo>
                    <a:lnTo>
                      <a:pt x="59" y="170"/>
                    </a:lnTo>
                    <a:lnTo>
                      <a:pt x="59" y="169"/>
                    </a:lnTo>
                    <a:lnTo>
                      <a:pt x="58" y="164"/>
                    </a:lnTo>
                    <a:lnTo>
                      <a:pt x="57" y="164"/>
                    </a:lnTo>
                    <a:lnTo>
                      <a:pt x="57" y="165"/>
                    </a:lnTo>
                    <a:lnTo>
                      <a:pt x="57" y="164"/>
                    </a:lnTo>
                    <a:lnTo>
                      <a:pt x="56" y="163"/>
                    </a:lnTo>
                    <a:lnTo>
                      <a:pt x="56" y="162"/>
                    </a:lnTo>
                    <a:lnTo>
                      <a:pt x="55" y="162"/>
                    </a:lnTo>
                    <a:lnTo>
                      <a:pt x="53" y="161"/>
                    </a:lnTo>
                    <a:lnTo>
                      <a:pt x="53" y="160"/>
                    </a:lnTo>
                    <a:lnTo>
                      <a:pt x="53" y="159"/>
                    </a:lnTo>
                    <a:lnTo>
                      <a:pt x="53" y="158"/>
                    </a:lnTo>
                    <a:lnTo>
                      <a:pt x="53" y="156"/>
                    </a:lnTo>
                    <a:lnTo>
                      <a:pt x="53" y="158"/>
                    </a:lnTo>
                    <a:lnTo>
                      <a:pt x="52" y="158"/>
                    </a:lnTo>
                    <a:lnTo>
                      <a:pt x="51" y="158"/>
                    </a:lnTo>
                    <a:lnTo>
                      <a:pt x="51" y="156"/>
                    </a:lnTo>
                    <a:lnTo>
                      <a:pt x="51" y="155"/>
                    </a:lnTo>
                    <a:lnTo>
                      <a:pt x="50" y="154"/>
                    </a:lnTo>
                    <a:lnTo>
                      <a:pt x="51" y="154"/>
                    </a:lnTo>
                    <a:lnTo>
                      <a:pt x="51" y="153"/>
                    </a:lnTo>
                    <a:lnTo>
                      <a:pt x="51" y="152"/>
                    </a:lnTo>
                    <a:lnTo>
                      <a:pt x="51" y="151"/>
                    </a:lnTo>
                    <a:lnTo>
                      <a:pt x="50" y="150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52" y="148"/>
                    </a:lnTo>
                    <a:lnTo>
                      <a:pt x="52" y="147"/>
                    </a:lnTo>
                    <a:lnTo>
                      <a:pt x="51" y="146"/>
                    </a:lnTo>
                    <a:lnTo>
                      <a:pt x="51" y="145"/>
                    </a:lnTo>
                    <a:lnTo>
                      <a:pt x="50" y="144"/>
                    </a:lnTo>
                    <a:lnTo>
                      <a:pt x="49" y="144"/>
                    </a:lnTo>
                    <a:lnTo>
                      <a:pt x="49" y="143"/>
                    </a:lnTo>
                    <a:lnTo>
                      <a:pt x="49" y="142"/>
                    </a:lnTo>
                    <a:lnTo>
                      <a:pt x="49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7" y="139"/>
                    </a:lnTo>
                    <a:lnTo>
                      <a:pt x="47" y="138"/>
                    </a:lnTo>
                    <a:lnTo>
                      <a:pt x="45" y="138"/>
                    </a:lnTo>
                    <a:lnTo>
                      <a:pt x="45" y="137"/>
                    </a:lnTo>
                    <a:lnTo>
                      <a:pt x="44" y="136"/>
                    </a:lnTo>
                    <a:lnTo>
                      <a:pt x="43" y="136"/>
                    </a:lnTo>
                    <a:lnTo>
                      <a:pt x="43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4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9" y="133"/>
                    </a:lnTo>
                    <a:lnTo>
                      <a:pt x="39" y="131"/>
                    </a:lnTo>
                    <a:lnTo>
                      <a:pt x="40" y="130"/>
                    </a:lnTo>
                    <a:lnTo>
                      <a:pt x="41" y="130"/>
                    </a:lnTo>
                    <a:lnTo>
                      <a:pt x="41" y="129"/>
                    </a:lnTo>
                    <a:lnTo>
                      <a:pt x="40" y="128"/>
                    </a:lnTo>
                    <a:lnTo>
                      <a:pt x="39" y="127"/>
                    </a:lnTo>
                    <a:lnTo>
                      <a:pt x="38" y="126"/>
                    </a:lnTo>
                    <a:lnTo>
                      <a:pt x="36" y="125"/>
                    </a:lnTo>
                    <a:lnTo>
                      <a:pt x="36" y="124"/>
                    </a:lnTo>
                    <a:lnTo>
                      <a:pt x="36" y="122"/>
                    </a:lnTo>
                    <a:lnTo>
                      <a:pt x="35" y="121"/>
                    </a:lnTo>
                    <a:lnTo>
                      <a:pt x="35" y="120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2" y="113"/>
                    </a:lnTo>
                    <a:lnTo>
                      <a:pt x="32" y="114"/>
                    </a:lnTo>
                    <a:lnTo>
                      <a:pt x="33" y="113"/>
                    </a:lnTo>
                    <a:lnTo>
                      <a:pt x="33" y="112"/>
                    </a:lnTo>
                    <a:lnTo>
                      <a:pt x="34" y="111"/>
                    </a:lnTo>
                    <a:lnTo>
                      <a:pt x="34" y="111"/>
                    </a:lnTo>
                    <a:lnTo>
                      <a:pt x="33" y="110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30" y="107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4" y="105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4" y="102"/>
                    </a:lnTo>
                    <a:lnTo>
                      <a:pt x="23" y="101"/>
                    </a:lnTo>
                    <a:lnTo>
                      <a:pt x="23" y="100"/>
                    </a:lnTo>
                    <a:lnTo>
                      <a:pt x="22" y="100"/>
                    </a:lnTo>
                    <a:lnTo>
                      <a:pt x="22" y="99"/>
                    </a:lnTo>
                    <a:lnTo>
                      <a:pt x="21" y="97"/>
                    </a:lnTo>
                    <a:lnTo>
                      <a:pt x="22" y="96"/>
                    </a:lnTo>
                    <a:lnTo>
                      <a:pt x="22" y="97"/>
                    </a:lnTo>
                    <a:lnTo>
                      <a:pt x="23" y="96"/>
                    </a:lnTo>
                    <a:lnTo>
                      <a:pt x="22" y="95"/>
                    </a:lnTo>
                    <a:lnTo>
                      <a:pt x="22" y="94"/>
                    </a:lnTo>
                    <a:lnTo>
                      <a:pt x="21" y="94"/>
                    </a:lnTo>
                    <a:lnTo>
                      <a:pt x="21" y="93"/>
                    </a:lnTo>
                    <a:lnTo>
                      <a:pt x="22" y="93"/>
                    </a:lnTo>
                    <a:lnTo>
                      <a:pt x="22" y="92"/>
                    </a:lnTo>
                    <a:lnTo>
                      <a:pt x="21" y="92"/>
                    </a:lnTo>
                    <a:lnTo>
                      <a:pt x="22" y="91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19" y="90"/>
                    </a:lnTo>
                    <a:lnTo>
                      <a:pt x="18" y="90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7"/>
                    </a:lnTo>
                    <a:lnTo>
                      <a:pt x="15" y="87"/>
                    </a:lnTo>
                    <a:lnTo>
                      <a:pt x="15" y="86"/>
                    </a:lnTo>
                    <a:lnTo>
                      <a:pt x="15" y="85"/>
                    </a:lnTo>
                    <a:lnTo>
                      <a:pt x="14" y="85"/>
                    </a:lnTo>
                    <a:lnTo>
                      <a:pt x="14" y="84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9" y="82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6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5" y="79"/>
                    </a:lnTo>
                    <a:lnTo>
                      <a:pt x="4" y="78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1" y="73"/>
                    </a:lnTo>
                    <a:lnTo>
                      <a:pt x="1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8"/>
                    </a:lnTo>
                    <a:lnTo>
                      <a:pt x="1" y="67"/>
                    </a:lnTo>
                    <a:lnTo>
                      <a:pt x="2" y="66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8" y="51"/>
                    </a:lnTo>
                    <a:lnTo>
                      <a:pt x="10" y="50"/>
                    </a:lnTo>
                    <a:lnTo>
                      <a:pt x="15" y="49"/>
                    </a:lnTo>
                    <a:lnTo>
                      <a:pt x="17" y="48"/>
                    </a:lnTo>
                    <a:lnTo>
                      <a:pt x="22" y="46"/>
                    </a:lnTo>
                    <a:lnTo>
                      <a:pt x="25" y="45"/>
                    </a:lnTo>
                    <a:lnTo>
                      <a:pt x="26" y="45"/>
                    </a:lnTo>
                    <a:lnTo>
                      <a:pt x="27" y="45"/>
                    </a:lnTo>
                    <a:lnTo>
                      <a:pt x="30" y="44"/>
                    </a:lnTo>
                    <a:lnTo>
                      <a:pt x="30" y="44"/>
                    </a:lnTo>
                    <a:lnTo>
                      <a:pt x="34" y="43"/>
                    </a:lnTo>
                    <a:lnTo>
                      <a:pt x="38" y="42"/>
                    </a:lnTo>
                    <a:lnTo>
                      <a:pt x="39" y="38"/>
                    </a:lnTo>
                    <a:lnTo>
                      <a:pt x="41" y="36"/>
                    </a:lnTo>
                    <a:lnTo>
                      <a:pt x="42" y="33"/>
                    </a:lnTo>
                    <a:lnTo>
                      <a:pt x="43" y="32"/>
                    </a:lnTo>
                    <a:lnTo>
                      <a:pt x="44" y="29"/>
                    </a:lnTo>
                    <a:lnTo>
                      <a:pt x="45" y="29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0" y="20"/>
                    </a:lnTo>
                    <a:lnTo>
                      <a:pt x="49" y="20"/>
                    </a:lnTo>
                    <a:lnTo>
                      <a:pt x="49" y="19"/>
                    </a:lnTo>
                    <a:lnTo>
                      <a:pt x="50" y="18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1" y="16"/>
                    </a:lnTo>
                    <a:lnTo>
                      <a:pt x="52" y="15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6" y="15"/>
                    </a:lnTo>
                    <a:lnTo>
                      <a:pt x="57" y="15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5" y="7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0"/>
                    </a:lnTo>
                    <a:lnTo>
                      <a:pt x="53" y="1"/>
                    </a:lnTo>
                    <a:lnTo>
                      <a:pt x="53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2" name="Freeform 105"/>
              <p:cNvSpPr>
                <a:spLocks/>
              </p:cNvSpPr>
              <p:nvPr/>
            </p:nvSpPr>
            <p:spPr bwMode="auto">
              <a:xfrm>
                <a:off x="3030537" y="2057400"/>
                <a:ext cx="422275" cy="222250"/>
              </a:xfrm>
              <a:custGeom>
                <a:avLst/>
                <a:gdLst>
                  <a:gd name="T0" fmla="*/ 136 w 266"/>
                  <a:gd name="T1" fmla="*/ 1 h 140"/>
                  <a:gd name="T2" fmla="*/ 143 w 266"/>
                  <a:gd name="T3" fmla="*/ 1 h 140"/>
                  <a:gd name="T4" fmla="*/ 150 w 266"/>
                  <a:gd name="T5" fmla="*/ 3 h 140"/>
                  <a:gd name="T6" fmla="*/ 153 w 266"/>
                  <a:gd name="T7" fmla="*/ 7 h 140"/>
                  <a:gd name="T8" fmla="*/ 155 w 266"/>
                  <a:gd name="T9" fmla="*/ 14 h 140"/>
                  <a:gd name="T10" fmla="*/ 161 w 266"/>
                  <a:gd name="T11" fmla="*/ 19 h 140"/>
                  <a:gd name="T12" fmla="*/ 242 w 266"/>
                  <a:gd name="T13" fmla="*/ 20 h 140"/>
                  <a:gd name="T14" fmla="*/ 265 w 266"/>
                  <a:gd name="T15" fmla="*/ 39 h 140"/>
                  <a:gd name="T16" fmla="*/ 234 w 266"/>
                  <a:gd name="T17" fmla="*/ 56 h 140"/>
                  <a:gd name="T18" fmla="*/ 202 w 266"/>
                  <a:gd name="T19" fmla="*/ 56 h 140"/>
                  <a:gd name="T20" fmla="*/ 170 w 266"/>
                  <a:gd name="T21" fmla="*/ 56 h 140"/>
                  <a:gd name="T22" fmla="*/ 134 w 266"/>
                  <a:gd name="T23" fmla="*/ 56 h 140"/>
                  <a:gd name="T24" fmla="*/ 126 w 266"/>
                  <a:gd name="T25" fmla="*/ 59 h 140"/>
                  <a:gd name="T26" fmla="*/ 119 w 266"/>
                  <a:gd name="T27" fmla="*/ 62 h 140"/>
                  <a:gd name="T28" fmla="*/ 112 w 266"/>
                  <a:gd name="T29" fmla="*/ 68 h 140"/>
                  <a:gd name="T30" fmla="*/ 106 w 266"/>
                  <a:gd name="T31" fmla="*/ 73 h 140"/>
                  <a:gd name="T32" fmla="*/ 100 w 266"/>
                  <a:gd name="T33" fmla="*/ 79 h 140"/>
                  <a:gd name="T34" fmla="*/ 93 w 266"/>
                  <a:gd name="T35" fmla="*/ 83 h 140"/>
                  <a:gd name="T36" fmla="*/ 89 w 266"/>
                  <a:gd name="T37" fmla="*/ 88 h 140"/>
                  <a:gd name="T38" fmla="*/ 82 w 266"/>
                  <a:gd name="T39" fmla="*/ 94 h 140"/>
                  <a:gd name="T40" fmla="*/ 76 w 266"/>
                  <a:gd name="T41" fmla="*/ 98 h 140"/>
                  <a:gd name="T42" fmla="*/ 71 w 266"/>
                  <a:gd name="T43" fmla="*/ 102 h 140"/>
                  <a:gd name="T44" fmla="*/ 66 w 266"/>
                  <a:gd name="T45" fmla="*/ 107 h 140"/>
                  <a:gd name="T46" fmla="*/ 61 w 266"/>
                  <a:gd name="T47" fmla="*/ 114 h 140"/>
                  <a:gd name="T48" fmla="*/ 60 w 266"/>
                  <a:gd name="T49" fmla="*/ 121 h 140"/>
                  <a:gd name="T50" fmla="*/ 57 w 266"/>
                  <a:gd name="T51" fmla="*/ 128 h 140"/>
                  <a:gd name="T52" fmla="*/ 52 w 266"/>
                  <a:gd name="T53" fmla="*/ 134 h 140"/>
                  <a:gd name="T54" fmla="*/ 47 w 266"/>
                  <a:gd name="T55" fmla="*/ 139 h 140"/>
                  <a:gd name="T56" fmla="*/ 41 w 266"/>
                  <a:gd name="T57" fmla="*/ 138 h 140"/>
                  <a:gd name="T58" fmla="*/ 34 w 266"/>
                  <a:gd name="T59" fmla="*/ 136 h 140"/>
                  <a:gd name="T60" fmla="*/ 30 w 266"/>
                  <a:gd name="T61" fmla="*/ 131 h 140"/>
                  <a:gd name="T62" fmla="*/ 23 w 266"/>
                  <a:gd name="T63" fmla="*/ 136 h 140"/>
                  <a:gd name="T64" fmla="*/ 18 w 266"/>
                  <a:gd name="T65" fmla="*/ 137 h 140"/>
                  <a:gd name="T66" fmla="*/ 12 w 266"/>
                  <a:gd name="T67" fmla="*/ 136 h 140"/>
                  <a:gd name="T68" fmla="*/ 5 w 266"/>
                  <a:gd name="T69" fmla="*/ 134 h 140"/>
                  <a:gd name="T70" fmla="*/ 0 w 266"/>
                  <a:gd name="T71" fmla="*/ 126 h 140"/>
                  <a:gd name="T72" fmla="*/ 0 w 266"/>
                  <a:gd name="T73" fmla="*/ 107 h 140"/>
                  <a:gd name="T74" fmla="*/ 0 w 266"/>
                  <a:gd name="T75" fmla="*/ 95 h 140"/>
                  <a:gd name="T76" fmla="*/ 0 w 266"/>
                  <a:gd name="T77" fmla="*/ 80 h 140"/>
                  <a:gd name="T78" fmla="*/ 4 w 266"/>
                  <a:gd name="T79" fmla="*/ 73 h 140"/>
                  <a:gd name="T80" fmla="*/ 4 w 266"/>
                  <a:gd name="T81" fmla="*/ 68 h 140"/>
                  <a:gd name="T82" fmla="*/ 14 w 266"/>
                  <a:gd name="T83" fmla="*/ 64 h 140"/>
                  <a:gd name="T84" fmla="*/ 16 w 266"/>
                  <a:gd name="T85" fmla="*/ 58 h 140"/>
                  <a:gd name="T86" fmla="*/ 20 w 266"/>
                  <a:gd name="T87" fmla="*/ 51 h 140"/>
                  <a:gd name="T88" fmla="*/ 25 w 266"/>
                  <a:gd name="T89" fmla="*/ 50 h 140"/>
                  <a:gd name="T90" fmla="*/ 30 w 266"/>
                  <a:gd name="T91" fmla="*/ 44 h 140"/>
                  <a:gd name="T92" fmla="*/ 33 w 266"/>
                  <a:gd name="T93" fmla="*/ 41 h 140"/>
                  <a:gd name="T94" fmla="*/ 39 w 266"/>
                  <a:gd name="T95" fmla="*/ 37 h 140"/>
                  <a:gd name="T96" fmla="*/ 46 w 266"/>
                  <a:gd name="T97" fmla="*/ 36 h 140"/>
                  <a:gd name="T98" fmla="*/ 48 w 266"/>
                  <a:gd name="T99" fmla="*/ 36 h 140"/>
                  <a:gd name="T100" fmla="*/ 55 w 266"/>
                  <a:gd name="T101" fmla="*/ 36 h 140"/>
                  <a:gd name="T102" fmla="*/ 58 w 266"/>
                  <a:gd name="T103" fmla="*/ 33 h 140"/>
                  <a:gd name="T104" fmla="*/ 63 w 266"/>
                  <a:gd name="T105" fmla="*/ 29 h 140"/>
                  <a:gd name="T106" fmla="*/ 71 w 266"/>
                  <a:gd name="T107" fmla="*/ 28 h 140"/>
                  <a:gd name="T108" fmla="*/ 77 w 266"/>
                  <a:gd name="T109" fmla="*/ 27 h 140"/>
                  <a:gd name="T110" fmla="*/ 86 w 266"/>
                  <a:gd name="T111" fmla="*/ 25 h 140"/>
                  <a:gd name="T112" fmla="*/ 92 w 266"/>
                  <a:gd name="T113" fmla="*/ 24 h 140"/>
                  <a:gd name="T114" fmla="*/ 99 w 266"/>
                  <a:gd name="T115" fmla="*/ 24 h 140"/>
                  <a:gd name="T116" fmla="*/ 103 w 266"/>
                  <a:gd name="T117" fmla="*/ 21 h 140"/>
                  <a:gd name="T118" fmla="*/ 111 w 266"/>
                  <a:gd name="T119" fmla="*/ 19 h 140"/>
                  <a:gd name="T120" fmla="*/ 117 w 266"/>
                  <a:gd name="T121" fmla="*/ 13 h 140"/>
                  <a:gd name="T122" fmla="*/ 121 w 266"/>
                  <a:gd name="T123" fmla="*/ 8 h 140"/>
                  <a:gd name="T124" fmla="*/ 126 w 266"/>
                  <a:gd name="T125" fmla="*/ 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6" h="140">
                    <a:moveTo>
                      <a:pt x="131" y="1"/>
                    </a:move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4" y="0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36" y="1"/>
                    </a:lnTo>
                    <a:lnTo>
                      <a:pt x="136" y="2"/>
                    </a:lnTo>
                    <a:lnTo>
                      <a:pt x="136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40" y="1"/>
                    </a:lnTo>
                    <a:lnTo>
                      <a:pt x="141" y="1"/>
                    </a:lnTo>
                    <a:lnTo>
                      <a:pt x="142" y="1"/>
                    </a:lnTo>
                    <a:lnTo>
                      <a:pt x="143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3"/>
                    </a:lnTo>
                    <a:lnTo>
                      <a:pt x="150" y="3"/>
                    </a:lnTo>
                    <a:lnTo>
                      <a:pt x="150" y="2"/>
                    </a:lnTo>
                    <a:lnTo>
                      <a:pt x="151" y="2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2" y="4"/>
                    </a:lnTo>
                    <a:lnTo>
                      <a:pt x="152" y="5"/>
                    </a:lnTo>
                    <a:lnTo>
                      <a:pt x="153" y="5"/>
                    </a:lnTo>
                    <a:lnTo>
                      <a:pt x="153" y="7"/>
                    </a:lnTo>
                    <a:lnTo>
                      <a:pt x="153" y="8"/>
                    </a:lnTo>
                    <a:lnTo>
                      <a:pt x="153" y="9"/>
                    </a:lnTo>
                    <a:lnTo>
                      <a:pt x="154" y="10"/>
                    </a:lnTo>
                    <a:lnTo>
                      <a:pt x="155" y="10"/>
                    </a:lnTo>
                    <a:lnTo>
                      <a:pt x="155" y="11"/>
                    </a:lnTo>
                    <a:lnTo>
                      <a:pt x="155" y="12"/>
                    </a:lnTo>
                    <a:lnTo>
                      <a:pt x="155" y="13"/>
                    </a:lnTo>
                    <a:lnTo>
                      <a:pt x="155" y="14"/>
                    </a:lnTo>
                    <a:lnTo>
                      <a:pt x="155" y="16"/>
                    </a:lnTo>
                    <a:lnTo>
                      <a:pt x="155" y="17"/>
                    </a:lnTo>
                    <a:lnTo>
                      <a:pt x="155" y="18"/>
                    </a:lnTo>
                    <a:lnTo>
                      <a:pt x="157" y="18"/>
                    </a:lnTo>
                    <a:lnTo>
                      <a:pt x="158" y="19"/>
                    </a:lnTo>
                    <a:lnTo>
                      <a:pt x="159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85" y="21"/>
                    </a:lnTo>
                    <a:lnTo>
                      <a:pt x="203" y="20"/>
                    </a:lnTo>
                    <a:lnTo>
                      <a:pt x="208" y="20"/>
                    </a:lnTo>
                    <a:lnTo>
                      <a:pt x="222" y="20"/>
                    </a:lnTo>
                    <a:lnTo>
                      <a:pt x="238" y="20"/>
                    </a:lnTo>
                    <a:lnTo>
                      <a:pt x="242" y="20"/>
                    </a:lnTo>
                    <a:lnTo>
                      <a:pt x="246" y="20"/>
                    </a:lnTo>
                    <a:lnTo>
                      <a:pt x="255" y="20"/>
                    </a:lnTo>
                    <a:lnTo>
                      <a:pt x="257" y="20"/>
                    </a:lnTo>
                    <a:lnTo>
                      <a:pt x="264" y="20"/>
                    </a:lnTo>
                    <a:lnTo>
                      <a:pt x="265" y="20"/>
                    </a:lnTo>
                    <a:lnTo>
                      <a:pt x="266" y="20"/>
                    </a:lnTo>
                    <a:lnTo>
                      <a:pt x="265" y="33"/>
                    </a:lnTo>
                    <a:lnTo>
                      <a:pt x="265" y="39"/>
                    </a:lnTo>
                    <a:lnTo>
                      <a:pt x="265" y="47"/>
                    </a:lnTo>
                    <a:lnTo>
                      <a:pt x="265" y="49"/>
                    </a:lnTo>
                    <a:lnTo>
                      <a:pt x="265" y="56"/>
                    </a:lnTo>
                    <a:lnTo>
                      <a:pt x="264" y="56"/>
                    </a:lnTo>
                    <a:lnTo>
                      <a:pt x="260" y="56"/>
                    </a:lnTo>
                    <a:lnTo>
                      <a:pt x="243" y="56"/>
                    </a:lnTo>
                    <a:lnTo>
                      <a:pt x="236" y="56"/>
                    </a:lnTo>
                    <a:lnTo>
                      <a:pt x="234" y="56"/>
                    </a:lnTo>
                    <a:lnTo>
                      <a:pt x="226" y="56"/>
                    </a:lnTo>
                    <a:lnTo>
                      <a:pt x="225" y="56"/>
                    </a:lnTo>
                    <a:lnTo>
                      <a:pt x="220" y="56"/>
                    </a:lnTo>
                    <a:lnTo>
                      <a:pt x="219" y="56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03" y="56"/>
                    </a:lnTo>
                    <a:lnTo>
                      <a:pt x="202" y="56"/>
                    </a:lnTo>
                    <a:lnTo>
                      <a:pt x="198" y="56"/>
                    </a:lnTo>
                    <a:lnTo>
                      <a:pt x="194" y="56"/>
                    </a:lnTo>
                    <a:lnTo>
                      <a:pt x="192" y="56"/>
                    </a:lnTo>
                    <a:lnTo>
                      <a:pt x="191" y="56"/>
                    </a:lnTo>
                    <a:lnTo>
                      <a:pt x="188" y="56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0" y="56"/>
                    </a:lnTo>
                    <a:lnTo>
                      <a:pt x="159" y="56"/>
                    </a:lnTo>
                    <a:lnTo>
                      <a:pt x="158" y="56"/>
                    </a:lnTo>
                    <a:lnTo>
                      <a:pt x="153" y="56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37" y="56"/>
                    </a:lnTo>
                    <a:lnTo>
                      <a:pt x="135" y="56"/>
                    </a:lnTo>
                    <a:lnTo>
                      <a:pt x="134" y="56"/>
                    </a:lnTo>
                    <a:lnTo>
                      <a:pt x="132" y="56"/>
                    </a:lnTo>
                    <a:lnTo>
                      <a:pt x="131" y="58"/>
                    </a:lnTo>
                    <a:lnTo>
                      <a:pt x="131" y="59"/>
                    </a:lnTo>
                    <a:lnTo>
                      <a:pt x="129" y="59"/>
                    </a:lnTo>
                    <a:lnTo>
                      <a:pt x="128" y="59"/>
                    </a:lnTo>
                    <a:lnTo>
                      <a:pt x="128" y="59"/>
                    </a:lnTo>
                    <a:lnTo>
                      <a:pt x="127" y="59"/>
                    </a:lnTo>
                    <a:lnTo>
                      <a:pt x="126" y="59"/>
                    </a:lnTo>
                    <a:lnTo>
                      <a:pt x="125" y="59"/>
                    </a:lnTo>
                    <a:lnTo>
                      <a:pt x="125" y="60"/>
                    </a:lnTo>
                    <a:lnTo>
                      <a:pt x="124" y="60"/>
                    </a:lnTo>
                    <a:lnTo>
                      <a:pt x="123" y="60"/>
                    </a:lnTo>
                    <a:lnTo>
                      <a:pt x="123" y="61"/>
                    </a:lnTo>
                    <a:lnTo>
                      <a:pt x="121" y="61"/>
                    </a:lnTo>
                    <a:lnTo>
                      <a:pt x="120" y="62"/>
                    </a:lnTo>
                    <a:lnTo>
                      <a:pt x="119" y="62"/>
                    </a:lnTo>
                    <a:lnTo>
                      <a:pt x="119" y="63"/>
                    </a:lnTo>
                    <a:lnTo>
                      <a:pt x="118" y="63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4" y="67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1" y="68"/>
                    </a:lnTo>
                    <a:lnTo>
                      <a:pt x="111" y="69"/>
                    </a:lnTo>
                    <a:lnTo>
                      <a:pt x="109" y="71"/>
                    </a:lnTo>
                    <a:lnTo>
                      <a:pt x="108" y="71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7" y="73"/>
                    </a:lnTo>
                    <a:lnTo>
                      <a:pt x="106" y="73"/>
                    </a:lnTo>
                    <a:lnTo>
                      <a:pt x="105" y="73"/>
                    </a:lnTo>
                    <a:lnTo>
                      <a:pt x="105" y="73"/>
                    </a:lnTo>
                    <a:lnTo>
                      <a:pt x="103" y="75"/>
                    </a:lnTo>
                    <a:lnTo>
                      <a:pt x="102" y="76"/>
                    </a:lnTo>
                    <a:lnTo>
                      <a:pt x="101" y="77"/>
                    </a:lnTo>
                    <a:lnTo>
                      <a:pt x="101" y="77"/>
                    </a:lnTo>
                    <a:lnTo>
                      <a:pt x="101" y="78"/>
                    </a:lnTo>
                    <a:lnTo>
                      <a:pt x="100" y="79"/>
                    </a:lnTo>
                    <a:lnTo>
                      <a:pt x="99" y="79"/>
                    </a:lnTo>
                    <a:lnTo>
                      <a:pt x="98" y="79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5" y="81"/>
                    </a:lnTo>
                    <a:lnTo>
                      <a:pt x="94" y="81"/>
                    </a:lnTo>
                    <a:lnTo>
                      <a:pt x="94" y="83"/>
                    </a:lnTo>
                    <a:lnTo>
                      <a:pt x="93" y="83"/>
                    </a:lnTo>
                    <a:lnTo>
                      <a:pt x="93" y="84"/>
                    </a:lnTo>
                    <a:lnTo>
                      <a:pt x="92" y="84"/>
                    </a:lnTo>
                    <a:lnTo>
                      <a:pt x="91" y="84"/>
                    </a:lnTo>
                    <a:lnTo>
                      <a:pt x="91" y="85"/>
                    </a:lnTo>
                    <a:lnTo>
                      <a:pt x="90" y="85"/>
                    </a:lnTo>
                    <a:lnTo>
                      <a:pt x="89" y="86"/>
                    </a:lnTo>
                    <a:lnTo>
                      <a:pt x="89" y="87"/>
                    </a:lnTo>
                    <a:lnTo>
                      <a:pt x="89" y="88"/>
                    </a:lnTo>
                    <a:lnTo>
                      <a:pt x="88" y="90"/>
                    </a:lnTo>
                    <a:lnTo>
                      <a:pt x="86" y="90"/>
                    </a:lnTo>
                    <a:lnTo>
                      <a:pt x="86" y="92"/>
                    </a:lnTo>
                    <a:lnTo>
                      <a:pt x="86" y="93"/>
                    </a:lnTo>
                    <a:lnTo>
                      <a:pt x="86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82" y="95"/>
                    </a:lnTo>
                    <a:lnTo>
                      <a:pt x="81" y="95"/>
                    </a:lnTo>
                    <a:lnTo>
                      <a:pt x="80" y="95"/>
                    </a:lnTo>
                    <a:lnTo>
                      <a:pt x="78" y="96"/>
                    </a:lnTo>
                    <a:lnTo>
                      <a:pt x="77" y="96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5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101"/>
                    </a:lnTo>
                    <a:lnTo>
                      <a:pt x="74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4"/>
                    </a:lnTo>
                    <a:lnTo>
                      <a:pt x="69" y="105"/>
                    </a:lnTo>
                    <a:lnTo>
                      <a:pt x="68" y="105"/>
                    </a:lnTo>
                    <a:lnTo>
                      <a:pt x="68" y="106"/>
                    </a:lnTo>
                    <a:lnTo>
                      <a:pt x="67" y="106"/>
                    </a:lnTo>
                    <a:lnTo>
                      <a:pt x="66" y="107"/>
                    </a:lnTo>
                    <a:lnTo>
                      <a:pt x="66" y="109"/>
                    </a:lnTo>
                    <a:lnTo>
                      <a:pt x="65" y="110"/>
                    </a:lnTo>
                    <a:lnTo>
                      <a:pt x="64" y="111"/>
                    </a:lnTo>
                    <a:lnTo>
                      <a:pt x="64" y="112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61" y="113"/>
                    </a:lnTo>
                    <a:lnTo>
                      <a:pt x="61" y="114"/>
                    </a:lnTo>
                    <a:lnTo>
                      <a:pt x="61" y="115"/>
                    </a:lnTo>
                    <a:lnTo>
                      <a:pt x="61" y="117"/>
                    </a:lnTo>
                    <a:lnTo>
                      <a:pt x="61" y="118"/>
                    </a:lnTo>
                    <a:lnTo>
                      <a:pt x="61" y="119"/>
                    </a:lnTo>
                    <a:lnTo>
                      <a:pt x="60" y="120"/>
                    </a:lnTo>
                    <a:lnTo>
                      <a:pt x="59" y="120"/>
                    </a:lnTo>
                    <a:lnTo>
                      <a:pt x="59" y="121"/>
                    </a:lnTo>
                    <a:lnTo>
                      <a:pt x="60" y="121"/>
                    </a:lnTo>
                    <a:lnTo>
                      <a:pt x="60" y="122"/>
                    </a:lnTo>
                    <a:lnTo>
                      <a:pt x="59" y="122"/>
                    </a:lnTo>
                    <a:lnTo>
                      <a:pt x="59" y="123"/>
                    </a:lnTo>
                    <a:lnTo>
                      <a:pt x="59" y="124"/>
                    </a:lnTo>
                    <a:lnTo>
                      <a:pt x="58" y="124"/>
                    </a:lnTo>
                    <a:lnTo>
                      <a:pt x="58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6" y="129"/>
                    </a:lnTo>
                    <a:lnTo>
                      <a:pt x="55" y="129"/>
                    </a:lnTo>
                    <a:lnTo>
                      <a:pt x="54" y="130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32"/>
                    </a:lnTo>
                    <a:lnTo>
                      <a:pt x="52" y="134"/>
                    </a:lnTo>
                    <a:lnTo>
                      <a:pt x="52" y="135"/>
                    </a:lnTo>
                    <a:lnTo>
                      <a:pt x="51" y="135"/>
                    </a:lnTo>
                    <a:lnTo>
                      <a:pt x="51" y="136"/>
                    </a:lnTo>
                    <a:lnTo>
                      <a:pt x="50" y="137"/>
                    </a:lnTo>
                    <a:lnTo>
                      <a:pt x="50" y="138"/>
                    </a:lnTo>
                    <a:lnTo>
                      <a:pt x="49" y="138"/>
                    </a:lnTo>
                    <a:lnTo>
                      <a:pt x="48" y="138"/>
                    </a:lnTo>
                    <a:lnTo>
                      <a:pt x="47" y="139"/>
                    </a:lnTo>
                    <a:lnTo>
                      <a:pt x="46" y="139"/>
                    </a:lnTo>
                    <a:lnTo>
                      <a:pt x="46" y="139"/>
                    </a:lnTo>
                    <a:lnTo>
                      <a:pt x="46" y="140"/>
                    </a:lnTo>
                    <a:lnTo>
                      <a:pt x="45" y="140"/>
                    </a:lnTo>
                    <a:lnTo>
                      <a:pt x="43" y="140"/>
                    </a:lnTo>
                    <a:lnTo>
                      <a:pt x="42" y="140"/>
                    </a:lnTo>
                    <a:lnTo>
                      <a:pt x="42" y="139"/>
                    </a:lnTo>
                    <a:lnTo>
                      <a:pt x="41" y="138"/>
                    </a:lnTo>
                    <a:lnTo>
                      <a:pt x="40" y="138"/>
                    </a:lnTo>
                    <a:lnTo>
                      <a:pt x="39" y="138"/>
                    </a:lnTo>
                    <a:lnTo>
                      <a:pt x="38" y="138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5" y="137"/>
                    </a:lnTo>
                    <a:lnTo>
                      <a:pt x="34" y="137"/>
                    </a:lnTo>
                    <a:lnTo>
                      <a:pt x="34" y="136"/>
                    </a:lnTo>
                    <a:lnTo>
                      <a:pt x="33" y="135"/>
                    </a:lnTo>
                    <a:lnTo>
                      <a:pt x="33" y="134"/>
                    </a:lnTo>
                    <a:lnTo>
                      <a:pt x="32" y="134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31" y="132"/>
                    </a:lnTo>
                    <a:lnTo>
                      <a:pt x="31" y="131"/>
                    </a:lnTo>
                    <a:lnTo>
                      <a:pt x="30" y="131"/>
                    </a:lnTo>
                    <a:lnTo>
                      <a:pt x="29" y="132"/>
                    </a:lnTo>
                    <a:lnTo>
                      <a:pt x="28" y="132"/>
                    </a:lnTo>
                    <a:lnTo>
                      <a:pt x="28" y="134"/>
                    </a:lnTo>
                    <a:lnTo>
                      <a:pt x="26" y="134"/>
                    </a:lnTo>
                    <a:lnTo>
                      <a:pt x="26" y="135"/>
                    </a:lnTo>
                    <a:lnTo>
                      <a:pt x="24" y="135"/>
                    </a:lnTo>
                    <a:lnTo>
                      <a:pt x="24" y="136"/>
                    </a:lnTo>
                    <a:lnTo>
                      <a:pt x="23" y="136"/>
                    </a:lnTo>
                    <a:lnTo>
                      <a:pt x="22" y="137"/>
                    </a:lnTo>
                    <a:lnTo>
                      <a:pt x="22" y="136"/>
                    </a:lnTo>
                    <a:lnTo>
                      <a:pt x="21" y="136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8" y="137"/>
                    </a:lnTo>
                    <a:lnTo>
                      <a:pt x="18" y="137"/>
                    </a:lnTo>
                    <a:lnTo>
                      <a:pt x="17" y="137"/>
                    </a:lnTo>
                    <a:lnTo>
                      <a:pt x="16" y="137"/>
                    </a:lnTo>
                    <a:lnTo>
                      <a:pt x="16" y="138"/>
                    </a:lnTo>
                    <a:lnTo>
                      <a:pt x="15" y="138"/>
                    </a:lnTo>
                    <a:lnTo>
                      <a:pt x="14" y="138"/>
                    </a:lnTo>
                    <a:lnTo>
                      <a:pt x="13" y="138"/>
                    </a:lnTo>
                    <a:lnTo>
                      <a:pt x="12" y="137"/>
                    </a:lnTo>
                    <a:lnTo>
                      <a:pt x="12" y="136"/>
                    </a:lnTo>
                    <a:lnTo>
                      <a:pt x="11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7" y="135"/>
                    </a:lnTo>
                    <a:lnTo>
                      <a:pt x="7" y="134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4" y="134"/>
                    </a:lnTo>
                    <a:lnTo>
                      <a:pt x="3" y="134"/>
                    </a:lnTo>
                    <a:lnTo>
                      <a:pt x="3" y="132"/>
                    </a:lnTo>
                    <a:lnTo>
                      <a:pt x="1" y="132"/>
                    </a:lnTo>
                    <a:lnTo>
                      <a:pt x="0" y="132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5"/>
                    </a:lnTo>
                    <a:lnTo>
                      <a:pt x="0" y="94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3" y="77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3" y="73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5" y="72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3" y="69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11" y="66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4"/>
                    </a:lnTo>
                    <a:lnTo>
                      <a:pt x="14" y="63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6" y="62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7" y="55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0" y="52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5" y="51"/>
                    </a:lnTo>
                    <a:lnTo>
                      <a:pt x="25" y="50"/>
                    </a:lnTo>
                    <a:lnTo>
                      <a:pt x="26" y="49"/>
                    </a:lnTo>
                    <a:lnTo>
                      <a:pt x="26" y="47"/>
                    </a:lnTo>
                    <a:lnTo>
                      <a:pt x="28" y="47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1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5" y="39"/>
                    </a:lnTo>
                    <a:lnTo>
                      <a:pt x="37" y="39"/>
                    </a:lnTo>
                    <a:lnTo>
                      <a:pt x="38" y="39"/>
                    </a:lnTo>
                    <a:lnTo>
                      <a:pt x="38" y="38"/>
                    </a:lnTo>
                    <a:lnTo>
                      <a:pt x="39" y="38"/>
                    </a:lnTo>
                    <a:lnTo>
                      <a:pt x="39" y="37"/>
                    </a:lnTo>
                    <a:lnTo>
                      <a:pt x="40" y="38"/>
                    </a:lnTo>
                    <a:lnTo>
                      <a:pt x="41" y="38"/>
                    </a:lnTo>
                    <a:lnTo>
                      <a:pt x="41" y="37"/>
                    </a:lnTo>
                    <a:lnTo>
                      <a:pt x="41" y="36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7" y="35"/>
                    </a:lnTo>
                    <a:lnTo>
                      <a:pt x="48" y="35"/>
                    </a:lnTo>
                    <a:lnTo>
                      <a:pt x="48" y="36"/>
                    </a:lnTo>
                    <a:lnTo>
                      <a:pt x="49" y="36"/>
                    </a:lnTo>
                    <a:lnTo>
                      <a:pt x="48" y="36"/>
                    </a:lnTo>
                    <a:lnTo>
                      <a:pt x="48" y="37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5"/>
                    </a:lnTo>
                    <a:lnTo>
                      <a:pt x="52" y="36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6" y="34"/>
                    </a:lnTo>
                    <a:lnTo>
                      <a:pt x="56" y="33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2"/>
                    </a:lnTo>
                    <a:lnTo>
                      <a:pt x="59" y="30"/>
                    </a:lnTo>
                    <a:lnTo>
                      <a:pt x="60" y="30"/>
                    </a:lnTo>
                    <a:lnTo>
                      <a:pt x="61" y="30"/>
                    </a:lnTo>
                    <a:lnTo>
                      <a:pt x="63" y="30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5" y="29"/>
                    </a:lnTo>
                    <a:lnTo>
                      <a:pt x="66" y="29"/>
                    </a:lnTo>
                    <a:lnTo>
                      <a:pt x="67" y="29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8"/>
                    </a:lnTo>
                    <a:lnTo>
                      <a:pt x="72" y="29"/>
                    </a:lnTo>
                    <a:lnTo>
                      <a:pt x="73" y="29"/>
                    </a:lnTo>
                    <a:lnTo>
                      <a:pt x="74" y="29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6" y="28"/>
                    </a:lnTo>
                    <a:lnTo>
                      <a:pt x="76" y="27"/>
                    </a:lnTo>
                    <a:lnTo>
                      <a:pt x="77" y="27"/>
                    </a:lnTo>
                    <a:lnTo>
                      <a:pt x="78" y="27"/>
                    </a:lnTo>
                    <a:lnTo>
                      <a:pt x="80" y="27"/>
                    </a:lnTo>
                    <a:lnTo>
                      <a:pt x="81" y="27"/>
                    </a:lnTo>
                    <a:lnTo>
                      <a:pt x="82" y="27"/>
                    </a:lnTo>
                    <a:lnTo>
                      <a:pt x="82" y="26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6" y="25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89" y="25"/>
                    </a:lnTo>
                    <a:lnTo>
                      <a:pt x="89" y="24"/>
                    </a:lnTo>
                    <a:lnTo>
                      <a:pt x="90" y="24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3" y="22"/>
                    </a:lnTo>
                    <a:lnTo>
                      <a:pt x="94" y="22"/>
                    </a:lnTo>
                    <a:lnTo>
                      <a:pt x="95" y="24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8" y="22"/>
                    </a:lnTo>
                    <a:lnTo>
                      <a:pt x="99" y="24"/>
                    </a:lnTo>
                    <a:lnTo>
                      <a:pt x="98" y="24"/>
                    </a:lnTo>
                    <a:lnTo>
                      <a:pt x="99" y="24"/>
                    </a:lnTo>
                    <a:lnTo>
                      <a:pt x="100" y="24"/>
                    </a:lnTo>
                    <a:lnTo>
                      <a:pt x="101" y="24"/>
                    </a:lnTo>
                    <a:lnTo>
                      <a:pt x="101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20"/>
                    </a:lnTo>
                    <a:lnTo>
                      <a:pt x="108" y="20"/>
                    </a:lnTo>
                    <a:lnTo>
                      <a:pt x="108" y="19"/>
                    </a:lnTo>
                    <a:lnTo>
                      <a:pt x="109" y="19"/>
                    </a:lnTo>
                    <a:lnTo>
                      <a:pt x="110" y="19"/>
                    </a:lnTo>
                    <a:lnTo>
                      <a:pt x="111" y="19"/>
                    </a:lnTo>
                    <a:lnTo>
                      <a:pt x="112" y="18"/>
                    </a:lnTo>
                    <a:lnTo>
                      <a:pt x="112" y="17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17" y="13"/>
                    </a:lnTo>
                    <a:lnTo>
                      <a:pt x="118" y="13"/>
                    </a:lnTo>
                    <a:lnTo>
                      <a:pt x="118" y="12"/>
                    </a:lnTo>
                    <a:lnTo>
                      <a:pt x="118" y="11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20" y="9"/>
                    </a:lnTo>
                    <a:lnTo>
                      <a:pt x="120" y="8"/>
                    </a:lnTo>
                    <a:lnTo>
                      <a:pt x="121" y="8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4" y="5"/>
                    </a:lnTo>
                    <a:lnTo>
                      <a:pt x="125" y="5"/>
                    </a:lnTo>
                    <a:lnTo>
                      <a:pt x="125" y="4"/>
                    </a:lnTo>
                    <a:lnTo>
                      <a:pt x="125" y="3"/>
                    </a:lnTo>
                    <a:lnTo>
                      <a:pt x="126" y="3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1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3" name="Freeform 124"/>
              <p:cNvSpPr>
                <a:spLocks noEditPoints="1"/>
              </p:cNvSpPr>
              <p:nvPr/>
            </p:nvSpPr>
            <p:spPr bwMode="auto">
              <a:xfrm>
                <a:off x="2659062" y="2478088"/>
                <a:ext cx="268288" cy="211138"/>
              </a:xfrm>
              <a:custGeom>
                <a:avLst/>
                <a:gdLst>
                  <a:gd name="T0" fmla="*/ 79 w 169"/>
                  <a:gd name="T1" fmla="*/ 125 h 133"/>
                  <a:gd name="T2" fmla="*/ 88 w 169"/>
                  <a:gd name="T3" fmla="*/ 121 h 133"/>
                  <a:gd name="T4" fmla="*/ 79 w 169"/>
                  <a:gd name="T5" fmla="*/ 124 h 133"/>
                  <a:gd name="T6" fmla="*/ 77 w 169"/>
                  <a:gd name="T7" fmla="*/ 119 h 133"/>
                  <a:gd name="T8" fmla="*/ 142 w 169"/>
                  <a:gd name="T9" fmla="*/ 119 h 133"/>
                  <a:gd name="T10" fmla="*/ 22 w 169"/>
                  <a:gd name="T11" fmla="*/ 103 h 133"/>
                  <a:gd name="T12" fmla="*/ 25 w 169"/>
                  <a:gd name="T13" fmla="*/ 111 h 133"/>
                  <a:gd name="T14" fmla="*/ 32 w 169"/>
                  <a:gd name="T15" fmla="*/ 121 h 133"/>
                  <a:gd name="T16" fmla="*/ 25 w 169"/>
                  <a:gd name="T17" fmla="*/ 120 h 133"/>
                  <a:gd name="T18" fmla="*/ 1 w 169"/>
                  <a:gd name="T19" fmla="*/ 102 h 133"/>
                  <a:gd name="T20" fmla="*/ 113 w 169"/>
                  <a:gd name="T21" fmla="*/ 0 h 133"/>
                  <a:gd name="T22" fmla="*/ 126 w 169"/>
                  <a:gd name="T23" fmla="*/ 2 h 133"/>
                  <a:gd name="T24" fmla="*/ 132 w 169"/>
                  <a:gd name="T25" fmla="*/ 4 h 133"/>
                  <a:gd name="T26" fmla="*/ 143 w 169"/>
                  <a:gd name="T27" fmla="*/ 1 h 133"/>
                  <a:gd name="T28" fmla="*/ 162 w 169"/>
                  <a:gd name="T29" fmla="*/ 59 h 133"/>
                  <a:gd name="T30" fmla="*/ 168 w 169"/>
                  <a:gd name="T31" fmla="*/ 70 h 133"/>
                  <a:gd name="T32" fmla="*/ 168 w 169"/>
                  <a:gd name="T33" fmla="*/ 84 h 133"/>
                  <a:gd name="T34" fmla="*/ 162 w 169"/>
                  <a:gd name="T35" fmla="*/ 92 h 133"/>
                  <a:gd name="T36" fmla="*/ 154 w 169"/>
                  <a:gd name="T37" fmla="*/ 95 h 133"/>
                  <a:gd name="T38" fmla="*/ 148 w 169"/>
                  <a:gd name="T39" fmla="*/ 107 h 133"/>
                  <a:gd name="T40" fmla="*/ 144 w 169"/>
                  <a:gd name="T41" fmla="*/ 114 h 133"/>
                  <a:gd name="T42" fmla="*/ 136 w 169"/>
                  <a:gd name="T43" fmla="*/ 121 h 133"/>
                  <a:gd name="T44" fmla="*/ 126 w 169"/>
                  <a:gd name="T45" fmla="*/ 127 h 133"/>
                  <a:gd name="T46" fmla="*/ 115 w 169"/>
                  <a:gd name="T47" fmla="*/ 124 h 133"/>
                  <a:gd name="T48" fmla="*/ 106 w 169"/>
                  <a:gd name="T49" fmla="*/ 131 h 133"/>
                  <a:gd name="T50" fmla="*/ 101 w 169"/>
                  <a:gd name="T51" fmla="*/ 126 h 133"/>
                  <a:gd name="T52" fmla="*/ 97 w 169"/>
                  <a:gd name="T53" fmla="*/ 123 h 133"/>
                  <a:gd name="T54" fmla="*/ 88 w 169"/>
                  <a:gd name="T55" fmla="*/ 120 h 133"/>
                  <a:gd name="T56" fmla="*/ 84 w 169"/>
                  <a:gd name="T57" fmla="*/ 117 h 133"/>
                  <a:gd name="T58" fmla="*/ 87 w 169"/>
                  <a:gd name="T59" fmla="*/ 109 h 133"/>
                  <a:gd name="T60" fmla="*/ 75 w 169"/>
                  <a:gd name="T61" fmla="*/ 107 h 133"/>
                  <a:gd name="T62" fmla="*/ 76 w 169"/>
                  <a:gd name="T63" fmla="*/ 100 h 133"/>
                  <a:gd name="T64" fmla="*/ 86 w 169"/>
                  <a:gd name="T65" fmla="*/ 95 h 133"/>
                  <a:gd name="T66" fmla="*/ 72 w 169"/>
                  <a:gd name="T67" fmla="*/ 103 h 133"/>
                  <a:gd name="T68" fmla="*/ 67 w 169"/>
                  <a:gd name="T69" fmla="*/ 110 h 133"/>
                  <a:gd name="T70" fmla="*/ 70 w 169"/>
                  <a:gd name="T71" fmla="*/ 112 h 133"/>
                  <a:gd name="T72" fmla="*/ 63 w 169"/>
                  <a:gd name="T73" fmla="*/ 121 h 133"/>
                  <a:gd name="T74" fmla="*/ 58 w 169"/>
                  <a:gd name="T75" fmla="*/ 132 h 133"/>
                  <a:gd name="T76" fmla="*/ 49 w 169"/>
                  <a:gd name="T77" fmla="*/ 129 h 133"/>
                  <a:gd name="T78" fmla="*/ 41 w 169"/>
                  <a:gd name="T79" fmla="*/ 126 h 133"/>
                  <a:gd name="T80" fmla="*/ 33 w 169"/>
                  <a:gd name="T81" fmla="*/ 120 h 133"/>
                  <a:gd name="T82" fmla="*/ 28 w 169"/>
                  <a:gd name="T83" fmla="*/ 109 h 133"/>
                  <a:gd name="T84" fmla="*/ 24 w 169"/>
                  <a:gd name="T85" fmla="*/ 102 h 133"/>
                  <a:gd name="T86" fmla="*/ 42 w 169"/>
                  <a:gd name="T87" fmla="*/ 99 h 133"/>
                  <a:gd name="T88" fmla="*/ 42 w 169"/>
                  <a:gd name="T89" fmla="*/ 87 h 133"/>
                  <a:gd name="T90" fmla="*/ 40 w 169"/>
                  <a:gd name="T91" fmla="*/ 78 h 133"/>
                  <a:gd name="T92" fmla="*/ 39 w 169"/>
                  <a:gd name="T93" fmla="*/ 73 h 133"/>
                  <a:gd name="T94" fmla="*/ 43 w 169"/>
                  <a:gd name="T95" fmla="*/ 67 h 133"/>
                  <a:gd name="T96" fmla="*/ 52 w 169"/>
                  <a:gd name="T97" fmla="*/ 59 h 133"/>
                  <a:gd name="T98" fmla="*/ 71 w 169"/>
                  <a:gd name="T99" fmla="*/ 56 h 133"/>
                  <a:gd name="T100" fmla="*/ 67 w 169"/>
                  <a:gd name="T101" fmla="*/ 44 h 133"/>
                  <a:gd name="T102" fmla="*/ 61 w 169"/>
                  <a:gd name="T103" fmla="*/ 34 h 133"/>
                  <a:gd name="T104" fmla="*/ 62 w 169"/>
                  <a:gd name="T105" fmla="*/ 15 h 133"/>
                  <a:gd name="T106" fmla="*/ 68 w 169"/>
                  <a:gd name="T107" fmla="*/ 7 h 133"/>
                  <a:gd name="T108" fmla="*/ 77 w 169"/>
                  <a:gd name="T109" fmla="*/ 13 h 133"/>
                  <a:gd name="T110" fmla="*/ 87 w 169"/>
                  <a:gd name="T111" fmla="*/ 9 h 133"/>
                  <a:gd name="T112" fmla="*/ 95 w 169"/>
                  <a:gd name="T113" fmla="*/ 4 h 133"/>
                  <a:gd name="T114" fmla="*/ 106 w 169"/>
                  <a:gd name="T11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9" h="133">
                    <a:moveTo>
                      <a:pt x="79" y="125"/>
                    </a:moveTo>
                    <a:lnTo>
                      <a:pt x="78" y="126"/>
                    </a:lnTo>
                    <a:lnTo>
                      <a:pt x="78" y="125"/>
                    </a:lnTo>
                    <a:lnTo>
                      <a:pt x="77" y="125"/>
                    </a:lnTo>
                    <a:lnTo>
                      <a:pt x="76" y="125"/>
                    </a:lnTo>
                    <a:lnTo>
                      <a:pt x="75" y="125"/>
                    </a:lnTo>
                    <a:lnTo>
                      <a:pt x="76" y="124"/>
                    </a:lnTo>
                    <a:lnTo>
                      <a:pt x="77" y="124"/>
                    </a:lnTo>
                    <a:lnTo>
                      <a:pt x="78" y="124"/>
                    </a:lnTo>
                    <a:lnTo>
                      <a:pt x="79" y="124"/>
                    </a:lnTo>
                    <a:lnTo>
                      <a:pt x="79" y="125"/>
                    </a:lnTo>
                    <a:close/>
                    <a:moveTo>
                      <a:pt x="89" y="125"/>
                    </a:move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5"/>
                    </a:lnTo>
                    <a:close/>
                    <a:moveTo>
                      <a:pt x="88" y="123"/>
                    </a:moveTo>
                    <a:lnTo>
                      <a:pt x="89" y="123"/>
                    </a:lnTo>
                    <a:lnTo>
                      <a:pt x="88" y="124"/>
                    </a:lnTo>
                    <a:lnTo>
                      <a:pt x="87" y="123"/>
                    </a:lnTo>
                    <a:lnTo>
                      <a:pt x="86" y="123"/>
                    </a:lnTo>
                    <a:lnTo>
                      <a:pt x="87" y="121"/>
                    </a:lnTo>
                    <a:lnTo>
                      <a:pt x="88" y="121"/>
                    </a:lnTo>
                    <a:lnTo>
                      <a:pt x="88" y="123"/>
                    </a:lnTo>
                    <a:close/>
                    <a:moveTo>
                      <a:pt x="83" y="120"/>
                    </a:moveTo>
                    <a:lnTo>
                      <a:pt x="84" y="120"/>
                    </a:lnTo>
                    <a:lnTo>
                      <a:pt x="84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4" y="124"/>
                    </a:lnTo>
                    <a:lnTo>
                      <a:pt x="83" y="124"/>
                    </a:lnTo>
                    <a:lnTo>
                      <a:pt x="80" y="124"/>
                    </a:lnTo>
                    <a:lnTo>
                      <a:pt x="79" y="124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9" y="120"/>
                    </a:lnTo>
                    <a:lnTo>
                      <a:pt x="78" y="120"/>
                    </a:lnTo>
                    <a:lnTo>
                      <a:pt x="77" y="120"/>
                    </a:lnTo>
                    <a:lnTo>
                      <a:pt x="77" y="119"/>
                    </a:lnTo>
                    <a:lnTo>
                      <a:pt x="76" y="119"/>
                    </a:lnTo>
                    <a:lnTo>
                      <a:pt x="76" y="118"/>
                    </a:lnTo>
                    <a:lnTo>
                      <a:pt x="77" y="119"/>
                    </a:lnTo>
                    <a:lnTo>
                      <a:pt x="78" y="119"/>
                    </a:lnTo>
                    <a:lnTo>
                      <a:pt x="79" y="119"/>
                    </a:lnTo>
                    <a:lnTo>
                      <a:pt x="80" y="119"/>
                    </a:lnTo>
                    <a:lnTo>
                      <a:pt x="82" y="119"/>
                    </a:lnTo>
                    <a:lnTo>
                      <a:pt x="82" y="120"/>
                    </a:lnTo>
                    <a:lnTo>
                      <a:pt x="83" y="120"/>
                    </a:lnTo>
                    <a:close/>
                    <a:moveTo>
                      <a:pt x="143" y="121"/>
                    </a:moveTo>
                    <a:lnTo>
                      <a:pt x="142" y="121"/>
                    </a:lnTo>
                    <a:lnTo>
                      <a:pt x="140" y="121"/>
                    </a:lnTo>
                    <a:lnTo>
                      <a:pt x="139" y="120"/>
                    </a:lnTo>
                    <a:lnTo>
                      <a:pt x="142" y="119"/>
                    </a:lnTo>
                    <a:lnTo>
                      <a:pt x="143" y="118"/>
                    </a:lnTo>
                    <a:lnTo>
                      <a:pt x="144" y="117"/>
                    </a:lnTo>
                    <a:lnTo>
                      <a:pt x="144" y="117"/>
                    </a:lnTo>
                    <a:lnTo>
                      <a:pt x="144" y="116"/>
                    </a:lnTo>
                    <a:lnTo>
                      <a:pt x="145" y="117"/>
                    </a:lnTo>
                    <a:lnTo>
                      <a:pt x="144" y="119"/>
                    </a:lnTo>
                    <a:lnTo>
                      <a:pt x="144" y="120"/>
                    </a:lnTo>
                    <a:lnTo>
                      <a:pt x="144" y="121"/>
                    </a:lnTo>
                    <a:lnTo>
                      <a:pt x="143" y="121"/>
                    </a:lnTo>
                    <a:close/>
                    <a:moveTo>
                      <a:pt x="22" y="102"/>
                    </a:moveTo>
                    <a:lnTo>
                      <a:pt x="22" y="103"/>
                    </a:lnTo>
                    <a:lnTo>
                      <a:pt x="23" y="103"/>
                    </a:lnTo>
                    <a:lnTo>
                      <a:pt x="23" y="104"/>
                    </a:lnTo>
                    <a:lnTo>
                      <a:pt x="24" y="104"/>
                    </a:lnTo>
                    <a:lnTo>
                      <a:pt x="24" y="106"/>
                    </a:lnTo>
                    <a:lnTo>
                      <a:pt x="25" y="106"/>
                    </a:lnTo>
                    <a:lnTo>
                      <a:pt x="25" y="107"/>
                    </a:lnTo>
                    <a:lnTo>
                      <a:pt x="26" y="107"/>
                    </a:lnTo>
                    <a:lnTo>
                      <a:pt x="25" y="107"/>
                    </a:lnTo>
                    <a:lnTo>
                      <a:pt x="25" y="108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6" y="114"/>
                    </a:lnTo>
                    <a:lnTo>
                      <a:pt x="27" y="114"/>
                    </a:lnTo>
                    <a:lnTo>
                      <a:pt x="27" y="115"/>
                    </a:lnTo>
                    <a:lnTo>
                      <a:pt x="28" y="116"/>
                    </a:lnTo>
                    <a:lnTo>
                      <a:pt x="28" y="117"/>
                    </a:lnTo>
                    <a:lnTo>
                      <a:pt x="29" y="118"/>
                    </a:lnTo>
                    <a:lnTo>
                      <a:pt x="31" y="119"/>
                    </a:lnTo>
                    <a:lnTo>
                      <a:pt x="31" y="120"/>
                    </a:lnTo>
                    <a:lnTo>
                      <a:pt x="32" y="120"/>
                    </a:lnTo>
                    <a:lnTo>
                      <a:pt x="32" y="121"/>
                    </a:lnTo>
                    <a:lnTo>
                      <a:pt x="33" y="121"/>
                    </a:lnTo>
                    <a:lnTo>
                      <a:pt x="33" y="123"/>
                    </a:lnTo>
                    <a:lnTo>
                      <a:pt x="33" y="124"/>
                    </a:lnTo>
                    <a:lnTo>
                      <a:pt x="33" y="125"/>
                    </a:lnTo>
                    <a:lnTo>
                      <a:pt x="32" y="125"/>
                    </a:lnTo>
                    <a:lnTo>
                      <a:pt x="31" y="125"/>
                    </a:lnTo>
                    <a:lnTo>
                      <a:pt x="31" y="126"/>
                    </a:lnTo>
                    <a:lnTo>
                      <a:pt x="29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5" y="120"/>
                    </a:lnTo>
                    <a:lnTo>
                      <a:pt x="24" y="119"/>
                    </a:lnTo>
                    <a:lnTo>
                      <a:pt x="24" y="118"/>
                    </a:lnTo>
                    <a:lnTo>
                      <a:pt x="18" y="112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2" y="106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2"/>
                    </a:lnTo>
                    <a:lnTo>
                      <a:pt x="8" y="102"/>
                    </a:lnTo>
                    <a:lnTo>
                      <a:pt x="15" y="102"/>
                    </a:lnTo>
                    <a:lnTo>
                      <a:pt x="22" y="102"/>
                    </a:lnTo>
                    <a:close/>
                    <a:moveTo>
                      <a:pt x="112" y="0"/>
                    </a:move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8" y="1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8" y="4"/>
                    </a:lnTo>
                    <a:lnTo>
                      <a:pt x="129" y="4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2" y="2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37" y="2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3" y="1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7" y="6"/>
                    </a:lnTo>
                    <a:lnTo>
                      <a:pt x="147" y="14"/>
                    </a:lnTo>
                    <a:lnTo>
                      <a:pt x="147" y="59"/>
                    </a:lnTo>
                    <a:lnTo>
                      <a:pt x="156" y="59"/>
                    </a:lnTo>
                    <a:lnTo>
                      <a:pt x="162" y="59"/>
                    </a:lnTo>
                    <a:lnTo>
                      <a:pt x="164" y="60"/>
                    </a:lnTo>
                    <a:lnTo>
                      <a:pt x="165" y="60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68" y="66"/>
                    </a:lnTo>
                    <a:lnTo>
                      <a:pt x="168" y="67"/>
                    </a:lnTo>
                    <a:lnTo>
                      <a:pt x="166" y="67"/>
                    </a:lnTo>
                    <a:lnTo>
                      <a:pt x="168" y="68"/>
                    </a:lnTo>
                    <a:lnTo>
                      <a:pt x="168" y="69"/>
                    </a:lnTo>
                    <a:lnTo>
                      <a:pt x="168" y="70"/>
                    </a:lnTo>
                    <a:lnTo>
                      <a:pt x="168" y="72"/>
                    </a:lnTo>
                    <a:lnTo>
                      <a:pt x="168" y="73"/>
                    </a:lnTo>
                    <a:lnTo>
                      <a:pt x="168" y="74"/>
                    </a:lnTo>
                    <a:lnTo>
                      <a:pt x="168" y="76"/>
                    </a:lnTo>
                    <a:lnTo>
                      <a:pt x="168" y="77"/>
                    </a:lnTo>
                    <a:lnTo>
                      <a:pt x="168" y="78"/>
                    </a:lnTo>
                    <a:lnTo>
                      <a:pt x="168" y="79"/>
                    </a:lnTo>
                    <a:lnTo>
                      <a:pt x="168" y="81"/>
                    </a:lnTo>
                    <a:lnTo>
                      <a:pt x="168" y="82"/>
                    </a:lnTo>
                    <a:lnTo>
                      <a:pt x="168" y="83"/>
                    </a:lnTo>
                    <a:lnTo>
                      <a:pt x="168" y="84"/>
                    </a:lnTo>
                    <a:lnTo>
                      <a:pt x="168" y="85"/>
                    </a:lnTo>
                    <a:lnTo>
                      <a:pt x="168" y="86"/>
                    </a:lnTo>
                    <a:lnTo>
                      <a:pt x="166" y="86"/>
                    </a:lnTo>
                    <a:lnTo>
                      <a:pt x="166" y="87"/>
                    </a:lnTo>
                    <a:lnTo>
                      <a:pt x="165" y="89"/>
                    </a:lnTo>
                    <a:lnTo>
                      <a:pt x="165" y="90"/>
                    </a:lnTo>
                    <a:lnTo>
                      <a:pt x="165" y="91"/>
                    </a:lnTo>
                    <a:lnTo>
                      <a:pt x="165" y="92"/>
                    </a:lnTo>
                    <a:lnTo>
                      <a:pt x="164" y="92"/>
                    </a:lnTo>
                    <a:lnTo>
                      <a:pt x="163" y="92"/>
                    </a:lnTo>
                    <a:lnTo>
                      <a:pt x="162" y="92"/>
                    </a:lnTo>
                    <a:lnTo>
                      <a:pt x="161" y="92"/>
                    </a:lnTo>
                    <a:lnTo>
                      <a:pt x="160" y="92"/>
                    </a:lnTo>
                    <a:lnTo>
                      <a:pt x="160" y="93"/>
                    </a:lnTo>
                    <a:lnTo>
                      <a:pt x="159" y="93"/>
                    </a:lnTo>
                    <a:lnTo>
                      <a:pt x="159" y="94"/>
                    </a:lnTo>
                    <a:lnTo>
                      <a:pt x="157" y="95"/>
                    </a:lnTo>
                    <a:lnTo>
                      <a:pt x="156" y="95"/>
                    </a:lnTo>
                    <a:lnTo>
                      <a:pt x="155" y="95"/>
                    </a:lnTo>
                    <a:lnTo>
                      <a:pt x="155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3" y="97"/>
                    </a:lnTo>
                    <a:lnTo>
                      <a:pt x="153" y="98"/>
                    </a:lnTo>
                    <a:lnTo>
                      <a:pt x="152" y="99"/>
                    </a:lnTo>
                    <a:lnTo>
                      <a:pt x="151" y="99"/>
                    </a:lnTo>
                    <a:lnTo>
                      <a:pt x="151" y="100"/>
                    </a:lnTo>
                    <a:lnTo>
                      <a:pt x="149" y="101"/>
                    </a:lnTo>
                    <a:lnTo>
                      <a:pt x="148" y="102"/>
                    </a:lnTo>
                    <a:lnTo>
                      <a:pt x="148" y="103"/>
                    </a:lnTo>
                    <a:lnTo>
                      <a:pt x="148" y="104"/>
                    </a:lnTo>
                    <a:lnTo>
                      <a:pt x="148" y="106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8"/>
                    </a:lnTo>
                    <a:lnTo>
                      <a:pt x="147" y="109"/>
                    </a:lnTo>
                    <a:lnTo>
                      <a:pt x="146" y="109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4" y="112"/>
                    </a:lnTo>
                    <a:lnTo>
                      <a:pt x="144" y="114"/>
                    </a:lnTo>
                    <a:lnTo>
                      <a:pt x="144" y="115"/>
                    </a:lnTo>
                    <a:lnTo>
                      <a:pt x="143" y="115"/>
                    </a:lnTo>
                    <a:lnTo>
                      <a:pt x="143" y="116"/>
                    </a:lnTo>
                    <a:lnTo>
                      <a:pt x="142" y="116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39" y="118"/>
                    </a:lnTo>
                    <a:lnTo>
                      <a:pt x="139" y="119"/>
                    </a:lnTo>
                    <a:lnTo>
                      <a:pt x="138" y="119"/>
                    </a:lnTo>
                    <a:lnTo>
                      <a:pt x="137" y="120"/>
                    </a:lnTo>
                    <a:lnTo>
                      <a:pt x="136" y="121"/>
                    </a:lnTo>
                    <a:lnTo>
                      <a:pt x="135" y="121"/>
                    </a:lnTo>
                    <a:lnTo>
                      <a:pt x="134" y="121"/>
                    </a:lnTo>
                    <a:lnTo>
                      <a:pt x="132" y="123"/>
                    </a:lnTo>
                    <a:lnTo>
                      <a:pt x="131" y="124"/>
                    </a:lnTo>
                    <a:lnTo>
                      <a:pt x="130" y="124"/>
                    </a:lnTo>
                    <a:lnTo>
                      <a:pt x="130" y="125"/>
                    </a:lnTo>
                    <a:lnTo>
                      <a:pt x="129" y="125"/>
                    </a:lnTo>
                    <a:lnTo>
                      <a:pt x="128" y="126"/>
                    </a:lnTo>
                    <a:lnTo>
                      <a:pt x="127" y="126"/>
                    </a:lnTo>
                    <a:lnTo>
                      <a:pt x="127" y="127"/>
                    </a:lnTo>
                    <a:lnTo>
                      <a:pt x="126" y="127"/>
                    </a:lnTo>
                    <a:lnTo>
                      <a:pt x="125" y="127"/>
                    </a:lnTo>
                    <a:lnTo>
                      <a:pt x="123" y="127"/>
                    </a:lnTo>
                    <a:lnTo>
                      <a:pt x="123" y="126"/>
                    </a:lnTo>
                    <a:lnTo>
                      <a:pt x="122" y="126"/>
                    </a:lnTo>
                    <a:lnTo>
                      <a:pt x="121" y="126"/>
                    </a:lnTo>
                    <a:lnTo>
                      <a:pt x="120" y="125"/>
                    </a:lnTo>
                    <a:lnTo>
                      <a:pt x="119" y="125"/>
                    </a:lnTo>
                    <a:lnTo>
                      <a:pt x="118" y="124"/>
                    </a:lnTo>
                    <a:lnTo>
                      <a:pt x="117" y="124"/>
                    </a:lnTo>
                    <a:lnTo>
                      <a:pt x="117" y="124"/>
                    </a:lnTo>
                    <a:lnTo>
                      <a:pt x="115" y="124"/>
                    </a:lnTo>
                    <a:lnTo>
                      <a:pt x="114" y="124"/>
                    </a:lnTo>
                    <a:lnTo>
                      <a:pt x="113" y="125"/>
                    </a:lnTo>
                    <a:lnTo>
                      <a:pt x="112" y="126"/>
                    </a:lnTo>
                    <a:lnTo>
                      <a:pt x="112" y="127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0" y="128"/>
                    </a:lnTo>
                    <a:lnTo>
                      <a:pt x="109" y="129"/>
                    </a:lnTo>
                    <a:lnTo>
                      <a:pt x="108" y="129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3" y="131"/>
                    </a:lnTo>
                    <a:lnTo>
                      <a:pt x="102" y="131"/>
                    </a:lnTo>
                    <a:lnTo>
                      <a:pt x="101" y="131"/>
                    </a:lnTo>
                    <a:lnTo>
                      <a:pt x="100" y="131"/>
                    </a:lnTo>
                    <a:lnTo>
                      <a:pt x="99" y="129"/>
                    </a:lnTo>
                    <a:lnTo>
                      <a:pt x="100" y="128"/>
                    </a:lnTo>
                    <a:lnTo>
                      <a:pt x="101" y="128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2" y="125"/>
                    </a:lnTo>
                    <a:lnTo>
                      <a:pt x="103" y="124"/>
                    </a:lnTo>
                    <a:lnTo>
                      <a:pt x="104" y="124"/>
                    </a:lnTo>
                    <a:lnTo>
                      <a:pt x="103" y="123"/>
                    </a:lnTo>
                    <a:lnTo>
                      <a:pt x="103" y="121"/>
                    </a:lnTo>
                    <a:lnTo>
                      <a:pt x="102" y="121"/>
                    </a:lnTo>
                    <a:lnTo>
                      <a:pt x="101" y="121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99" y="121"/>
                    </a:lnTo>
                    <a:lnTo>
                      <a:pt x="97" y="123"/>
                    </a:lnTo>
                    <a:lnTo>
                      <a:pt x="94" y="124"/>
                    </a:lnTo>
                    <a:lnTo>
                      <a:pt x="93" y="123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89" y="124"/>
                    </a:ln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1"/>
                    </a:lnTo>
                    <a:lnTo>
                      <a:pt x="88" y="120"/>
                    </a:lnTo>
                    <a:lnTo>
                      <a:pt x="87" y="120"/>
                    </a:lnTo>
                    <a:lnTo>
                      <a:pt x="86" y="121"/>
                    </a:lnTo>
                    <a:lnTo>
                      <a:pt x="85" y="120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7"/>
                    </a:lnTo>
                    <a:lnTo>
                      <a:pt x="83" y="117"/>
                    </a:lnTo>
                    <a:lnTo>
                      <a:pt x="84" y="117"/>
                    </a:lnTo>
                    <a:lnTo>
                      <a:pt x="84" y="116"/>
                    </a:lnTo>
                    <a:lnTo>
                      <a:pt x="85" y="116"/>
                    </a:lnTo>
                    <a:lnTo>
                      <a:pt x="86" y="116"/>
                    </a:lnTo>
                    <a:lnTo>
                      <a:pt x="86" y="115"/>
                    </a:lnTo>
                    <a:lnTo>
                      <a:pt x="87" y="115"/>
                    </a:lnTo>
                    <a:lnTo>
                      <a:pt x="87" y="114"/>
                    </a:lnTo>
                    <a:lnTo>
                      <a:pt x="88" y="114"/>
                    </a:lnTo>
                    <a:lnTo>
                      <a:pt x="88" y="112"/>
                    </a:lnTo>
                    <a:lnTo>
                      <a:pt x="87" y="111"/>
                    </a:lnTo>
                    <a:lnTo>
                      <a:pt x="87" y="110"/>
                    </a:lnTo>
                    <a:lnTo>
                      <a:pt x="87" y="109"/>
                    </a:lnTo>
                    <a:lnTo>
                      <a:pt x="86" y="108"/>
                    </a:lnTo>
                    <a:lnTo>
                      <a:pt x="85" y="107"/>
                    </a:lnTo>
                    <a:lnTo>
                      <a:pt x="84" y="107"/>
                    </a:lnTo>
                    <a:lnTo>
                      <a:pt x="83" y="107"/>
                    </a:lnTo>
                    <a:lnTo>
                      <a:pt x="82" y="107"/>
                    </a:lnTo>
                    <a:lnTo>
                      <a:pt x="80" y="107"/>
                    </a:lnTo>
                    <a:lnTo>
                      <a:pt x="79" y="107"/>
                    </a:lnTo>
                    <a:lnTo>
                      <a:pt x="78" y="107"/>
                    </a:lnTo>
                    <a:lnTo>
                      <a:pt x="77" y="107"/>
                    </a:lnTo>
                    <a:lnTo>
                      <a:pt x="76" y="107"/>
                    </a:lnTo>
                    <a:lnTo>
                      <a:pt x="75" y="107"/>
                    </a:lnTo>
                    <a:lnTo>
                      <a:pt x="74" y="107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1" y="107"/>
                    </a:lnTo>
                    <a:lnTo>
                      <a:pt x="72" y="106"/>
                    </a:lnTo>
                    <a:lnTo>
                      <a:pt x="72" y="104"/>
                    </a:lnTo>
                    <a:lnTo>
                      <a:pt x="74" y="103"/>
                    </a:lnTo>
                    <a:lnTo>
                      <a:pt x="75" y="102"/>
                    </a:lnTo>
                    <a:lnTo>
                      <a:pt x="76" y="101"/>
                    </a:lnTo>
                    <a:lnTo>
                      <a:pt x="76" y="100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8" y="99"/>
                    </a:lnTo>
                    <a:lnTo>
                      <a:pt x="79" y="99"/>
                    </a:lnTo>
                    <a:lnTo>
                      <a:pt x="82" y="99"/>
                    </a:lnTo>
                    <a:lnTo>
                      <a:pt x="83" y="97"/>
                    </a:lnTo>
                    <a:lnTo>
                      <a:pt x="85" y="95"/>
                    </a:lnTo>
                    <a:lnTo>
                      <a:pt x="86" y="95"/>
                    </a:lnTo>
                    <a:lnTo>
                      <a:pt x="87" y="95"/>
                    </a:lnTo>
                    <a:lnTo>
                      <a:pt x="87" y="94"/>
                    </a:lnTo>
                    <a:lnTo>
                      <a:pt x="86" y="95"/>
                    </a:lnTo>
                    <a:lnTo>
                      <a:pt x="84" y="95"/>
                    </a:lnTo>
                    <a:lnTo>
                      <a:pt x="82" y="97"/>
                    </a:lnTo>
                    <a:lnTo>
                      <a:pt x="80" y="99"/>
                    </a:lnTo>
                    <a:lnTo>
                      <a:pt x="79" y="99"/>
                    </a:lnTo>
                    <a:lnTo>
                      <a:pt x="78" y="98"/>
                    </a:lnTo>
                    <a:lnTo>
                      <a:pt x="77" y="98"/>
                    </a:lnTo>
                    <a:lnTo>
                      <a:pt x="76" y="99"/>
                    </a:lnTo>
                    <a:lnTo>
                      <a:pt x="75" y="100"/>
                    </a:lnTo>
                    <a:lnTo>
                      <a:pt x="74" y="101"/>
                    </a:lnTo>
                    <a:lnTo>
                      <a:pt x="74" y="102"/>
                    </a:lnTo>
                    <a:lnTo>
                      <a:pt x="72" y="103"/>
                    </a:lnTo>
                    <a:lnTo>
                      <a:pt x="72" y="104"/>
                    </a:lnTo>
                    <a:lnTo>
                      <a:pt x="71" y="106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8"/>
                    </a:lnTo>
                    <a:lnTo>
                      <a:pt x="71" y="109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7" y="110"/>
                    </a:lnTo>
                    <a:lnTo>
                      <a:pt x="67" y="109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7" y="108"/>
                    </a:lnTo>
                    <a:lnTo>
                      <a:pt x="67" y="109"/>
                    </a:lnTo>
                    <a:lnTo>
                      <a:pt x="67" y="110"/>
                    </a:lnTo>
                    <a:lnTo>
                      <a:pt x="68" y="110"/>
                    </a:lnTo>
                    <a:lnTo>
                      <a:pt x="68" y="111"/>
                    </a:lnTo>
                    <a:lnTo>
                      <a:pt x="69" y="111"/>
                    </a:lnTo>
                    <a:lnTo>
                      <a:pt x="70" y="111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69" y="116"/>
                    </a:lnTo>
                    <a:lnTo>
                      <a:pt x="69" y="117"/>
                    </a:lnTo>
                    <a:lnTo>
                      <a:pt x="68" y="117"/>
                    </a:lnTo>
                    <a:lnTo>
                      <a:pt x="68" y="118"/>
                    </a:lnTo>
                    <a:lnTo>
                      <a:pt x="67" y="118"/>
                    </a:lnTo>
                    <a:lnTo>
                      <a:pt x="66" y="119"/>
                    </a:lnTo>
                    <a:lnTo>
                      <a:pt x="66" y="120"/>
                    </a:lnTo>
                    <a:lnTo>
                      <a:pt x="65" y="120"/>
                    </a:lnTo>
                    <a:lnTo>
                      <a:pt x="63" y="121"/>
                    </a:lnTo>
                    <a:lnTo>
                      <a:pt x="62" y="121"/>
                    </a:lnTo>
                    <a:lnTo>
                      <a:pt x="62" y="123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1" y="125"/>
                    </a:lnTo>
                    <a:lnTo>
                      <a:pt x="60" y="126"/>
                    </a:lnTo>
                    <a:lnTo>
                      <a:pt x="60" y="127"/>
                    </a:lnTo>
                    <a:lnTo>
                      <a:pt x="59" y="128"/>
                    </a:lnTo>
                    <a:lnTo>
                      <a:pt x="59" y="129"/>
                    </a:lnTo>
                    <a:lnTo>
                      <a:pt x="58" y="131"/>
                    </a:lnTo>
                    <a:lnTo>
                      <a:pt x="58" y="132"/>
                    </a:lnTo>
                    <a:lnTo>
                      <a:pt x="57" y="133"/>
                    </a:lnTo>
                    <a:lnTo>
                      <a:pt x="55" y="133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2" y="133"/>
                    </a:lnTo>
                    <a:lnTo>
                      <a:pt x="52" y="132"/>
                    </a:lnTo>
                    <a:lnTo>
                      <a:pt x="51" y="133"/>
                    </a:lnTo>
                    <a:lnTo>
                      <a:pt x="51" y="132"/>
                    </a:lnTo>
                    <a:lnTo>
                      <a:pt x="50" y="131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6"/>
                    </a:lnTo>
                    <a:lnTo>
                      <a:pt x="45" y="125"/>
                    </a:lnTo>
                    <a:lnTo>
                      <a:pt x="44" y="126"/>
                    </a:lnTo>
                    <a:lnTo>
                      <a:pt x="44" y="127"/>
                    </a:lnTo>
                    <a:lnTo>
                      <a:pt x="43" y="128"/>
                    </a:lnTo>
                    <a:lnTo>
                      <a:pt x="43" y="127"/>
                    </a:lnTo>
                    <a:lnTo>
                      <a:pt x="42" y="127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0" y="126"/>
                    </a:lnTo>
                    <a:lnTo>
                      <a:pt x="39" y="126"/>
                    </a:lnTo>
                    <a:lnTo>
                      <a:pt x="37" y="126"/>
                    </a:lnTo>
                    <a:lnTo>
                      <a:pt x="36" y="126"/>
                    </a:lnTo>
                    <a:lnTo>
                      <a:pt x="35" y="125"/>
                    </a:lnTo>
                    <a:lnTo>
                      <a:pt x="35" y="125"/>
                    </a:lnTo>
                    <a:lnTo>
                      <a:pt x="35" y="124"/>
                    </a:lnTo>
                    <a:lnTo>
                      <a:pt x="35" y="123"/>
                    </a:lnTo>
                    <a:lnTo>
                      <a:pt x="34" y="123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2" y="119"/>
                    </a:lnTo>
                    <a:lnTo>
                      <a:pt x="32" y="118"/>
                    </a:lnTo>
                    <a:lnTo>
                      <a:pt x="31" y="118"/>
                    </a:lnTo>
                    <a:lnTo>
                      <a:pt x="29" y="117"/>
                    </a:lnTo>
                    <a:lnTo>
                      <a:pt x="29" y="116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8" y="109"/>
                    </a:lnTo>
                    <a:lnTo>
                      <a:pt x="28" y="108"/>
                    </a:lnTo>
                    <a:lnTo>
                      <a:pt x="28" y="107"/>
                    </a:lnTo>
                    <a:lnTo>
                      <a:pt x="29" y="107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6" y="106"/>
                    </a:lnTo>
                    <a:lnTo>
                      <a:pt x="25" y="104"/>
                    </a:lnTo>
                    <a:lnTo>
                      <a:pt x="25" y="103"/>
                    </a:lnTo>
                    <a:lnTo>
                      <a:pt x="24" y="102"/>
                    </a:lnTo>
                    <a:lnTo>
                      <a:pt x="25" y="102"/>
                    </a:lnTo>
                    <a:lnTo>
                      <a:pt x="29" y="102"/>
                    </a:lnTo>
                    <a:lnTo>
                      <a:pt x="32" y="102"/>
                    </a:lnTo>
                    <a:lnTo>
                      <a:pt x="33" y="102"/>
                    </a:lnTo>
                    <a:lnTo>
                      <a:pt x="39" y="102"/>
                    </a:lnTo>
                    <a:lnTo>
                      <a:pt x="40" y="102"/>
                    </a:lnTo>
                    <a:lnTo>
                      <a:pt x="43" y="102"/>
                    </a:lnTo>
                    <a:lnTo>
                      <a:pt x="43" y="101"/>
                    </a:lnTo>
                    <a:lnTo>
                      <a:pt x="44" y="100"/>
                    </a:lnTo>
                    <a:lnTo>
                      <a:pt x="43" y="99"/>
                    </a:lnTo>
                    <a:lnTo>
                      <a:pt x="42" y="99"/>
                    </a:lnTo>
                    <a:lnTo>
                      <a:pt x="42" y="98"/>
                    </a:lnTo>
                    <a:lnTo>
                      <a:pt x="41" y="98"/>
                    </a:lnTo>
                    <a:lnTo>
                      <a:pt x="40" y="98"/>
                    </a:lnTo>
                    <a:lnTo>
                      <a:pt x="40" y="95"/>
                    </a:lnTo>
                    <a:lnTo>
                      <a:pt x="39" y="93"/>
                    </a:lnTo>
                    <a:lnTo>
                      <a:pt x="41" y="93"/>
                    </a:lnTo>
                    <a:lnTo>
                      <a:pt x="40" y="92"/>
                    </a:lnTo>
                    <a:lnTo>
                      <a:pt x="41" y="91"/>
                    </a:lnTo>
                    <a:lnTo>
                      <a:pt x="41" y="90"/>
                    </a:lnTo>
                    <a:lnTo>
                      <a:pt x="41" y="87"/>
                    </a:lnTo>
                    <a:lnTo>
                      <a:pt x="42" y="87"/>
                    </a:lnTo>
                    <a:lnTo>
                      <a:pt x="43" y="87"/>
                    </a:lnTo>
                    <a:lnTo>
                      <a:pt x="43" y="86"/>
                    </a:lnTo>
                    <a:lnTo>
                      <a:pt x="43" y="85"/>
                    </a:lnTo>
                    <a:lnTo>
                      <a:pt x="44" y="84"/>
                    </a:lnTo>
                    <a:lnTo>
                      <a:pt x="43" y="83"/>
                    </a:lnTo>
                    <a:lnTo>
                      <a:pt x="43" y="82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1" y="79"/>
                    </a:lnTo>
                    <a:lnTo>
                      <a:pt x="41" y="78"/>
                    </a:lnTo>
                    <a:lnTo>
                      <a:pt x="40" y="78"/>
                    </a:lnTo>
                    <a:lnTo>
                      <a:pt x="40" y="77"/>
                    </a:lnTo>
                    <a:lnTo>
                      <a:pt x="41" y="77"/>
                    </a:lnTo>
                    <a:lnTo>
                      <a:pt x="42" y="77"/>
                    </a:lnTo>
                    <a:lnTo>
                      <a:pt x="43" y="77"/>
                    </a:lnTo>
                    <a:lnTo>
                      <a:pt x="44" y="76"/>
                    </a:lnTo>
                    <a:lnTo>
                      <a:pt x="43" y="75"/>
                    </a:lnTo>
                    <a:lnTo>
                      <a:pt x="42" y="75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2" y="72"/>
                    </a:lnTo>
                    <a:lnTo>
                      <a:pt x="43" y="72"/>
                    </a:lnTo>
                    <a:lnTo>
                      <a:pt x="44" y="72"/>
                    </a:lnTo>
                    <a:lnTo>
                      <a:pt x="45" y="72"/>
                    </a:lnTo>
                    <a:lnTo>
                      <a:pt x="44" y="70"/>
                    </a:lnTo>
                    <a:lnTo>
                      <a:pt x="44" y="69"/>
                    </a:lnTo>
                    <a:lnTo>
                      <a:pt x="43" y="68"/>
                    </a:lnTo>
                    <a:lnTo>
                      <a:pt x="43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3" y="64"/>
                    </a:lnTo>
                    <a:lnTo>
                      <a:pt x="42" y="62"/>
                    </a:lnTo>
                    <a:lnTo>
                      <a:pt x="42" y="61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6" y="59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2" y="59"/>
                    </a:lnTo>
                    <a:lnTo>
                      <a:pt x="57" y="59"/>
                    </a:lnTo>
                    <a:lnTo>
                      <a:pt x="58" y="59"/>
                    </a:lnTo>
                    <a:lnTo>
                      <a:pt x="61" y="59"/>
                    </a:lnTo>
                    <a:lnTo>
                      <a:pt x="62" y="59"/>
                    </a:lnTo>
                    <a:lnTo>
                      <a:pt x="63" y="59"/>
                    </a:lnTo>
                    <a:lnTo>
                      <a:pt x="65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0" y="58"/>
                    </a:lnTo>
                    <a:lnTo>
                      <a:pt x="71" y="57"/>
                    </a:lnTo>
                    <a:lnTo>
                      <a:pt x="71" y="56"/>
                    </a:lnTo>
                    <a:lnTo>
                      <a:pt x="71" y="55"/>
                    </a:lnTo>
                    <a:lnTo>
                      <a:pt x="70" y="53"/>
                    </a:lnTo>
                    <a:lnTo>
                      <a:pt x="70" y="52"/>
                    </a:lnTo>
                    <a:lnTo>
                      <a:pt x="69" y="52"/>
                    </a:lnTo>
                    <a:lnTo>
                      <a:pt x="69" y="52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9" y="48"/>
                    </a:lnTo>
                    <a:lnTo>
                      <a:pt x="68" y="48"/>
                    </a:lnTo>
                    <a:lnTo>
                      <a:pt x="67" y="44"/>
                    </a:lnTo>
                    <a:lnTo>
                      <a:pt x="67" y="43"/>
                    </a:lnTo>
                    <a:lnTo>
                      <a:pt x="66" y="43"/>
                    </a:lnTo>
                    <a:lnTo>
                      <a:pt x="66" y="42"/>
                    </a:lnTo>
                    <a:lnTo>
                      <a:pt x="65" y="41"/>
                    </a:lnTo>
                    <a:lnTo>
                      <a:pt x="65" y="40"/>
                    </a:lnTo>
                    <a:lnTo>
                      <a:pt x="63" y="40"/>
                    </a:lnTo>
                    <a:lnTo>
                      <a:pt x="63" y="39"/>
                    </a:lnTo>
                    <a:lnTo>
                      <a:pt x="62" y="38"/>
                    </a:lnTo>
                    <a:lnTo>
                      <a:pt x="62" y="36"/>
                    </a:lnTo>
                    <a:lnTo>
                      <a:pt x="62" y="35"/>
                    </a:lnTo>
                    <a:lnTo>
                      <a:pt x="61" y="34"/>
                    </a:lnTo>
                    <a:lnTo>
                      <a:pt x="60" y="33"/>
                    </a:lnTo>
                    <a:lnTo>
                      <a:pt x="60" y="32"/>
                    </a:lnTo>
                    <a:lnTo>
                      <a:pt x="59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59" y="27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60" y="23"/>
                    </a:lnTo>
                    <a:lnTo>
                      <a:pt x="61" y="17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2" y="6"/>
                    </a:lnTo>
                    <a:lnTo>
                      <a:pt x="74" y="8"/>
                    </a:lnTo>
                    <a:lnTo>
                      <a:pt x="75" y="8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5" y="11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5" y="4"/>
                    </a:lnTo>
                    <a:lnTo>
                      <a:pt x="95" y="2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4" name="Freeform 127"/>
              <p:cNvSpPr>
                <a:spLocks/>
              </p:cNvSpPr>
              <p:nvPr/>
            </p:nvSpPr>
            <p:spPr bwMode="auto">
              <a:xfrm>
                <a:off x="2809875" y="2151063"/>
                <a:ext cx="176213" cy="242888"/>
              </a:xfrm>
              <a:custGeom>
                <a:avLst/>
                <a:gdLst>
                  <a:gd name="T0" fmla="*/ 68 w 111"/>
                  <a:gd name="T1" fmla="*/ 9 h 153"/>
                  <a:gd name="T2" fmla="*/ 67 w 111"/>
                  <a:gd name="T3" fmla="*/ 13 h 153"/>
                  <a:gd name="T4" fmla="*/ 66 w 111"/>
                  <a:gd name="T5" fmla="*/ 18 h 153"/>
                  <a:gd name="T6" fmla="*/ 70 w 111"/>
                  <a:gd name="T7" fmla="*/ 21 h 153"/>
                  <a:gd name="T8" fmla="*/ 67 w 111"/>
                  <a:gd name="T9" fmla="*/ 27 h 153"/>
                  <a:gd name="T10" fmla="*/ 69 w 111"/>
                  <a:gd name="T11" fmla="*/ 35 h 153"/>
                  <a:gd name="T12" fmla="*/ 71 w 111"/>
                  <a:gd name="T13" fmla="*/ 42 h 153"/>
                  <a:gd name="T14" fmla="*/ 74 w 111"/>
                  <a:gd name="T15" fmla="*/ 48 h 153"/>
                  <a:gd name="T16" fmla="*/ 74 w 111"/>
                  <a:gd name="T17" fmla="*/ 56 h 153"/>
                  <a:gd name="T18" fmla="*/ 75 w 111"/>
                  <a:gd name="T19" fmla="*/ 61 h 153"/>
                  <a:gd name="T20" fmla="*/ 71 w 111"/>
                  <a:gd name="T21" fmla="*/ 73 h 153"/>
                  <a:gd name="T22" fmla="*/ 73 w 111"/>
                  <a:gd name="T23" fmla="*/ 79 h 153"/>
                  <a:gd name="T24" fmla="*/ 76 w 111"/>
                  <a:gd name="T25" fmla="*/ 83 h 153"/>
                  <a:gd name="T26" fmla="*/ 76 w 111"/>
                  <a:gd name="T27" fmla="*/ 92 h 153"/>
                  <a:gd name="T28" fmla="*/ 77 w 111"/>
                  <a:gd name="T29" fmla="*/ 98 h 153"/>
                  <a:gd name="T30" fmla="*/ 77 w 111"/>
                  <a:gd name="T31" fmla="*/ 103 h 153"/>
                  <a:gd name="T32" fmla="*/ 82 w 111"/>
                  <a:gd name="T33" fmla="*/ 96 h 153"/>
                  <a:gd name="T34" fmla="*/ 88 w 111"/>
                  <a:gd name="T35" fmla="*/ 90 h 153"/>
                  <a:gd name="T36" fmla="*/ 96 w 111"/>
                  <a:gd name="T37" fmla="*/ 85 h 153"/>
                  <a:gd name="T38" fmla="*/ 103 w 111"/>
                  <a:gd name="T39" fmla="*/ 84 h 153"/>
                  <a:gd name="T40" fmla="*/ 111 w 111"/>
                  <a:gd name="T41" fmla="*/ 100 h 153"/>
                  <a:gd name="T42" fmla="*/ 97 w 111"/>
                  <a:gd name="T43" fmla="*/ 149 h 153"/>
                  <a:gd name="T44" fmla="*/ 73 w 111"/>
                  <a:gd name="T45" fmla="*/ 153 h 153"/>
                  <a:gd name="T46" fmla="*/ 74 w 111"/>
                  <a:gd name="T47" fmla="*/ 145 h 153"/>
                  <a:gd name="T48" fmla="*/ 67 w 111"/>
                  <a:gd name="T49" fmla="*/ 140 h 153"/>
                  <a:gd name="T50" fmla="*/ 65 w 111"/>
                  <a:gd name="T51" fmla="*/ 144 h 153"/>
                  <a:gd name="T52" fmla="*/ 61 w 111"/>
                  <a:gd name="T53" fmla="*/ 146 h 153"/>
                  <a:gd name="T54" fmla="*/ 59 w 111"/>
                  <a:gd name="T55" fmla="*/ 149 h 153"/>
                  <a:gd name="T56" fmla="*/ 58 w 111"/>
                  <a:gd name="T57" fmla="*/ 147 h 153"/>
                  <a:gd name="T58" fmla="*/ 54 w 111"/>
                  <a:gd name="T59" fmla="*/ 143 h 153"/>
                  <a:gd name="T60" fmla="*/ 51 w 111"/>
                  <a:gd name="T61" fmla="*/ 136 h 153"/>
                  <a:gd name="T62" fmla="*/ 48 w 111"/>
                  <a:gd name="T63" fmla="*/ 131 h 153"/>
                  <a:gd name="T64" fmla="*/ 47 w 111"/>
                  <a:gd name="T65" fmla="*/ 123 h 153"/>
                  <a:gd name="T66" fmla="*/ 40 w 111"/>
                  <a:gd name="T67" fmla="*/ 119 h 153"/>
                  <a:gd name="T68" fmla="*/ 33 w 111"/>
                  <a:gd name="T69" fmla="*/ 120 h 153"/>
                  <a:gd name="T70" fmla="*/ 27 w 111"/>
                  <a:gd name="T71" fmla="*/ 117 h 153"/>
                  <a:gd name="T72" fmla="*/ 30 w 111"/>
                  <a:gd name="T73" fmla="*/ 110 h 153"/>
                  <a:gd name="T74" fmla="*/ 30 w 111"/>
                  <a:gd name="T75" fmla="*/ 107 h 153"/>
                  <a:gd name="T76" fmla="*/ 25 w 111"/>
                  <a:gd name="T77" fmla="*/ 104 h 153"/>
                  <a:gd name="T78" fmla="*/ 23 w 111"/>
                  <a:gd name="T79" fmla="*/ 98 h 153"/>
                  <a:gd name="T80" fmla="*/ 24 w 111"/>
                  <a:gd name="T81" fmla="*/ 93 h 153"/>
                  <a:gd name="T82" fmla="*/ 26 w 111"/>
                  <a:gd name="T83" fmla="*/ 87 h 153"/>
                  <a:gd name="T84" fmla="*/ 32 w 111"/>
                  <a:gd name="T85" fmla="*/ 84 h 153"/>
                  <a:gd name="T86" fmla="*/ 25 w 111"/>
                  <a:gd name="T87" fmla="*/ 80 h 153"/>
                  <a:gd name="T88" fmla="*/ 24 w 111"/>
                  <a:gd name="T89" fmla="*/ 71 h 153"/>
                  <a:gd name="T90" fmla="*/ 22 w 111"/>
                  <a:gd name="T91" fmla="*/ 65 h 153"/>
                  <a:gd name="T92" fmla="*/ 17 w 111"/>
                  <a:gd name="T93" fmla="*/ 64 h 153"/>
                  <a:gd name="T94" fmla="*/ 11 w 111"/>
                  <a:gd name="T95" fmla="*/ 60 h 153"/>
                  <a:gd name="T96" fmla="*/ 9 w 111"/>
                  <a:gd name="T97" fmla="*/ 52 h 153"/>
                  <a:gd name="T98" fmla="*/ 5 w 111"/>
                  <a:gd name="T99" fmla="*/ 48 h 153"/>
                  <a:gd name="T100" fmla="*/ 6 w 111"/>
                  <a:gd name="T101" fmla="*/ 44 h 153"/>
                  <a:gd name="T102" fmla="*/ 2 w 111"/>
                  <a:gd name="T103" fmla="*/ 41 h 153"/>
                  <a:gd name="T104" fmla="*/ 0 w 111"/>
                  <a:gd name="T105" fmla="*/ 34 h 153"/>
                  <a:gd name="T106" fmla="*/ 4 w 111"/>
                  <a:gd name="T107" fmla="*/ 29 h 153"/>
                  <a:gd name="T108" fmla="*/ 1 w 111"/>
                  <a:gd name="T109" fmla="*/ 20 h 153"/>
                  <a:gd name="T110" fmla="*/ 1 w 111"/>
                  <a:gd name="T111" fmla="*/ 12 h 153"/>
                  <a:gd name="T112" fmla="*/ 6 w 111"/>
                  <a:gd name="T113" fmla="*/ 4 h 153"/>
                  <a:gd name="T114" fmla="*/ 57 w 111"/>
                  <a:gd name="T115" fmla="*/ 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1" h="153">
                    <a:moveTo>
                      <a:pt x="68" y="3"/>
                    </a:moveTo>
                    <a:lnTo>
                      <a:pt x="68" y="4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7" y="8"/>
                    </a:lnTo>
                    <a:lnTo>
                      <a:pt x="68" y="9"/>
                    </a:lnTo>
                    <a:lnTo>
                      <a:pt x="68" y="10"/>
                    </a:lnTo>
                    <a:lnTo>
                      <a:pt x="67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7" y="11"/>
                    </a:lnTo>
                    <a:lnTo>
                      <a:pt x="68" y="12"/>
                    </a:lnTo>
                    <a:lnTo>
                      <a:pt x="68" y="13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6" y="13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6" y="18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7" y="21"/>
                    </a:lnTo>
                    <a:lnTo>
                      <a:pt x="68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21"/>
                    </a:lnTo>
                    <a:lnTo>
                      <a:pt x="70" y="21"/>
                    </a:lnTo>
                    <a:lnTo>
                      <a:pt x="69" y="22"/>
                    </a:lnTo>
                    <a:lnTo>
                      <a:pt x="69" y="24"/>
                    </a:lnTo>
                    <a:lnTo>
                      <a:pt x="70" y="25"/>
                    </a:lnTo>
                    <a:lnTo>
                      <a:pt x="70" y="26"/>
                    </a:lnTo>
                    <a:lnTo>
                      <a:pt x="69" y="26"/>
                    </a:lnTo>
                    <a:lnTo>
                      <a:pt x="69" y="27"/>
                    </a:lnTo>
                    <a:lnTo>
                      <a:pt x="68" y="27"/>
                    </a:lnTo>
                    <a:lnTo>
                      <a:pt x="67" y="27"/>
                    </a:lnTo>
                    <a:lnTo>
                      <a:pt x="67" y="28"/>
                    </a:lnTo>
                    <a:lnTo>
                      <a:pt x="68" y="29"/>
                    </a:lnTo>
                    <a:lnTo>
                      <a:pt x="68" y="30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70" y="33"/>
                    </a:lnTo>
                    <a:lnTo>
                      <a:pt x="69" y="34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0" y="37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0" y="41"/>
                    </a:lnTo>
                    <a:lnTo>
                      <a:pt x="71" y="41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3" y="46"/>
                    </a:lnTo>
                    <a:lnTo>
                      <a:pt x="73" y="47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3" y="52"/>
                    </a:lnTo>
                    <a:lnTo>
                      <a:pt x="73" y="53"/>
                    </a:lnTo>
                    <a:lnTo>
                      <a:pt x="73" y="54"/>
                    </a:lnTo>
                    <a:lnTo>
                      <a:pt x="73" y="55"/>
                    </a:lnTo>
                    <a:lnTo>
                      <a:pt x="73" y="56"/>
                    </a:lnTo>
                    <a:lnTo>
                      <a:pt x="74" y="56"/>
                    </a:lnTo>
                    <a:lnTo>
                      <a:pt x="75" y="55"/>
                    </a:lnTo>
                    <a:lnTo>
                      <a:pt x="76" y="55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6" y="59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5" y="61"/>
                    </a:lnTo>
                    <a:lnTo>
                      <a:pt x="74" y="62"/>
                    </a:lnTo>
                    <a:lnTo>
                      <a:pt x="74" y="63"/>
                    </a:lnTo>
                    <a:lnTo>
                      <a:pt x="73" y="65"/>
                    </a:lnTo>
                    <a:lnTo>
                      <a:pt x="71" y="67"/>
                    </a:lnTo>
                    <a:lnTo>
                      <a:pt x="71" y="68"/>
                    </a:lnTo>
                    <a:lnTo>
                      <a:pt x="71" y="69"/>
                    </a:lnTo>
                    <a:lnTo>
                      <a:pt x="71" y="72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5" y="77"/>
                    </a:lnTo>
                    <a:lnTo>
                      <a:pt x="74" y="78"/>
                    </a:lnTo>
                    <a:lnTo>
                      <a:pt x="74" y="79"/>
                    </a:lnTo>
                    <a:lnTo>
                      <a:pt x="73" y="79"/>
                    </a:lnTo>
                    <a:lnTo>
                      <a:pt x="74" y="79"/>
                    </a:lnTo>
                    <a:lnTo>
                      <a:pt x="74" y="80"/>
                    </a:lnTo>
                    <a:lnTo>
                      <a:pt x="75" y="80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7" y="81"/>
                    </a:lnTo>
                    <a:lnTo>
                      <a:pt x="76" y="81"/>
                    </a:lnTo>
                    <a:lnTo>
                      <a:pt x="76" y="83"/>
                    </a:lnTo>
                    <a:lnTo>
                      <a:pt x="76" y="84"/>
                    </a:lnTo>
                    <a:lnTo>
                      <a:pt x="76" y="85"/>
                    </a:lnTo>
                    <a:lnTo>
                      <a:pt x="76" y="86"/>
                    </a:lnTo>
                    <a:lnTo>
                      <a:pt x="76" y="87"/>
                    </a:lnTo>
                    <a:lnTo>
                      <a:pt x="76" y="88"/>
                    </a:lnTo>
                    <a:lnTo>
                      <a:pt x="76" y="89"/>
                    </a:lnTo>
                    <a:lnTo>
                      <a:pt x="76" y="90"/>
                    </a:lnTo>
                    <a:lnTo>
                      <a:pt x="76" y="92"/>
                    </a:lnTo>
                    <a:lnTo>
                      <a:pt x="76" y="93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6" y="97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6" y="100"/>
                    </a:lnTo>
                    <a:lnTo>
                      <a:pt x="76" y="101"/>
                    </a:lnTo>
                    <a:lnTo>
                      <a:pt x="76" y="102"/>
                    </a:lnTo>
                    <a:lnTo>
                      <a:pt x="76" y="103"/>
                    </a:lnTo>
                    <a:lnTo>
                      <a:pt x="77" y="103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7" y="102"/>
                    </a:lnTo>
                    <a:lnTo>
                      <a:pt x="78" y="101"/>
                    </a:lnTo>
                    <a:lnTo>
                      <a:pt x="78" y="100"/>
                    </a:lnTo>
                    <a:lnTo>
                      <a:pt x="78" y="98"/>
                    </a:lnTo>
                    <a:lnTo>
                      <a:pt x="79" y="97"/>
                    </a:lnTo>
                    <a:lnTo>
                      <a:pt x="79" y="96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3" y="95"/>
                    </a:lnTo>
                    <a:lnTo>
                      <a:pt x="84" y="93"/>
                    </a:lnTo>
                    <a:lnTo>
                      <a:pt x="84" y="92"/>
                    </a:lnTo>
                    <a:lnTo>
                      <a:pt x="84" y="90"/>
                    </a:lnTo>
                    <a:lnTo>
                      <a:pt x="85" y="90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8" y="90"/>
                    </a:lnTo>
                    <a:lnTo>
                      <a:pt x="90" y="89"/>
                    </a:lnTo>
                    <a:lnTo>
                      <a:pt x="91" y="88"/>
                    </a:lnTo>
                    <a:lnTo>
                      <a:pt x="92" y="87"/>
                    </a:lnTo>
                    <a:lnTo>
                      <a:pt x="92" y="88"/>
                    </a:lnTo>
                    <a:lnTo>
                      <a:pt x="95" y="87"/>
                    </a:lnTo>
                    <a:lnTo>
                      <a:pt x="95" y="86"/>
                    </a:lnTo>
                    <a:lnTo>
                      <a:pt x="96" y="86"/>
                    </a:lnTo>
                    <a:lnTo>
                      <a:pt x="96" y="85"/>
                    </a:lnTo>
                    <a:lnTo>
                      <a:pt x="97" y="85"/>
                    </a:lnTo>
                    <a:lnTo>
                      <a:pt x="99" y="85"/>
                    </a:lnTo>
                    <a:lnTo>
                      <a:pt x="100" y="85"/>
                    </a:lnTo>
                    <a:lnTo>
                      <a:pt x="101" y="85"/>
                    </a:lnTo>
                    <a:lnTo>
                      <a:pt x="101" y="84"/>
                    </a:lnTo>
                    <a:lnTo>
                      <a:pt x="102" y="84"/>
                    </a:lnTo>
                    <a:lnTo>
                      <a:pt x="103" y="84"/>
                    </a:lnTo>
                    <a:lnTo>
                      <a:pt x="103" y="84"/>
                    </a:lnTo>
                    <a:lnTo>
                      <a:pt x="104" y="84"/>
                    </a:lnTo>
                    <a:lnTo>
                      <a:pt x="104" y="85"/>
                    </a:lnTo>
                    <a:lnTo>
                      <a:pt x="105" y="85"/>
                    </a:lnTo>
                    <a:lnTo>
                      <a:pt x="107" y="85"/>
                    </a:lnTo>
                    <a:lnTo>
                      <a:pt x="108" y="84"/>
                    </a:lnTo>
                    <a:lnTo>
                      <a:pt x="110" y="84"/>
                    </a:lnTo>
                    <a:lnTo>
                      <a:pt x="111" y="84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02" y="103"/>
                    </a:lnTo>
                    <a:lnTo>
                      <a:pt x="101" y="103"/>
                    </a:lnTo>
                    <a:lnTo>
                      <a:pt x="101" y="104"/>
                    </a:lnTo>
                    <a:lnTo>
                      <a:pt x="101" y="121"/>
                    </a:lnTo>
                    <a:lnTo>
                      <a:pt x="101" y="132"/>
                    </a:lnTo>
                    <a:lnTo>
                      <a:pt x="100" y="149"/>
                    </a:lnTo>
                    <a:lnTo>
                      <a:pt x="97" y="149"/>
                    </a:lnTo>
                    <a:lnTo>
                      <a:pt x="97" y="153"/>
                    </a:lnTo>
                    <a:lnTo>
                      <a:pt x="96" y="153"/>
                    </a:lnTo>
                    <a:lnTo>
                      <a:pt x="92" y="153"/>
                    </a:lnTo>
                    <a:lnTo>
                      <a:pt x="88" y="153"/>
                    </a:lnTo>
                    <a:lnTo>
                      <a:pt x="85" y="153"/>
                    </a:lnTo>
                    <a:lnTo>
                      <a:pt x="80" y="153"/>
                    </a:lnTo>
                    <a:lnTo>
                      <a:pt x="79" y="153"/>
                    </a:lnTo>
                    <a:lnTo>
                      <a:pt x="73" y="153"/>
                    </a:lnTo>
                    <a:lnTo>
                      <a:pt x="73" y="152"/>
                    </a:lnTo>
                    <a:lnTo>
                      <a:pt x="74" y="151"/>
                    </a:lnTo>
                    <a:lnTo>
                      <a:pt x="74" y="149"/>
                    </a:lnTo>
                    <a:lnTo>
                      <a:pt x="75" y="149"/>
                    </a:lnTo>
                    <a:lnTo>
                      <a:pt x="75" y="148"/>
                    </a:lnTo>
                    <a:lnTo>
                      <a:pt x="75" y="147"/>
                    </a:lnTo>
                    <a:lnTo>
                      <a:pt x="75" y="146"/>
                    </a:lnTo>
                    <a:lnTo>
                      <a:pt x="74" y="145"/>
                    </a:lnTo>
                    <a:lnTo>
                      <a:pt x="74" y="144"/>
                    </a:lnTo>
                    <a:lnTo>
                      <a:pt x="73" y="144"/>
                    </a:lnTo>
                    <a:lnTo>
                      <a:pt x="73" y="143"/>
                    </a:lnTo>
                    <a:lnTo>
                      <a:pt x="71" y="141"/>
                    </a:lnTo>
                    <a:lnTo>
                      <a:pt x="70" y="141"/>
                    </a:lnTo>
                    <a:lnTo>
                      <a:pt x="69" y="141"/>
                    </a:lnTo>
                    <a:lnTo>
                      <a:pt x="68" y="140"/>
                    </a:lnTo>
                    <a:lnTo>
                      <a:pt x="67" y="140"/>
                    </a:lnTo>
                    <a:lnTo>
                      <a:pt x="67" y="141"/>
                    </a:lnTo>
                    <a:lnTo>
                      <a:pt x="67" y="143"/>
                    </a:lnTo>
                    <a:lnTo>
                      <a:pt x="66" y="143"/>
                    </a:lnTo>
                    <a:lnTo>
                      <a:pt x="66" y="144"/>
                    </a:lnTo>
                    <a:lnTo>
                      <a:pt x="66" y="145"/>
                    </a:lnTo>
                    <a:lnTo>
                      <a:pt x="66" y="146"/>
                    </a:lnTo>
                    <a:lnTo>
                      <a:pt x="65" y="145"/>
                    </a:lnTo>
                    <a:lnTo>
                      <a:pt x="65" y="144"/>
                    </a:lnTo>
                    <a:lnTo>
                      <a:pt x="64" y="144"/>
                    </a:lnTo>
                    <a:lnTo>
                      <a:pt x="62" y="144"/>
                    </a:lnTo>
                    <a:lnTo>
                      <a:pt x="64" y="145"/>
                    </a:lnTo>
                    <a:lnTo>
                      <a:pt x="65" y="145"/>
                    </a:lnTo>
                    <a:lnTo>
                      <a:pt x="65" y="146"/>
                    </a:lnTo>
                    <a:lnTo>
                      <a:pt x="64" y="146"/>
                    </a:lnTo>
                    <a:lnTo>
                      <a:pt x="62" y="146"/>
                    </a:lnTo>
                    <a:lnTo>
                      <a:pt x="61" y="146"/>
                    </a:lnTo>
                    <a:lnTo>
                      <a:pt x="60" y="146"/>
                    </a:lnTo>
                    <a:lnTo>
                      <a:pt x="60" y="145"/>
                    </a:lnTo>
                    <a:lnTo>
                      <a:pt x="59" y="145"/>
                    </a:lnTo>
                    <a:lnTo>
                      <a:pt x="59" y="146"/>
                    </a:lnTo>
                    <a:lnTo>
                      <a:pt x="60" y="147"/>
                    </a:lnTo>
                    <a:lnTo>
                      <a:pt x="60" y="148"/>
                    </a:lnTo>
                    <a:lnTo>
                      <a:pt x="60" y="149"/>
                    </a:lnTo>
                    <a:lnTo>
                      <a:pt x="59" y="149"/>
                    </a:lnTo>
                    <a:lnTo>
                      <a:pt x="58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7" y="151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58" y="148"/>
                    </a:lnTo>
                    <a:lnTo>
                      <a:pt x="58" y="147"/>
                    </a:lnTo>
                    <a:lnTo>
                      <a:pt x="57" y="147"/>
                    </a:lnTo>
                    <a:lnTo>
                      <a:pt x="56" y="147"/>
                    </a:lnTo>
                    <a:lnTo>
                      <a:pt x="56" y="146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3" y="145"/>
                    </a:lnTo>
                    <a:lnTo>
                      <a:pt x="54" y="144"/>
                    </a:lnTo>
                    <a:lnTo>
                      <a:pt x="54" y="143"/>
                    </a:lnTo>
                    <a:lnTo>
                      <a:pt x="54" y="141"/>
                    </a:lnTo>
                    <a:lnTo>
                      <a:pt x="53" y="141"/>
                    </a:lnTo>
                    <a:lnTo>
                      <a:pt x="53" y="140"/>
                    </a:lnTo>
                    <a:lnTo>
                      <a:pt x="53" y="139"/>
                    </a:lnTo>
                    <a:lnTo>
                      <a:pt x="53" y="138"/>
                    </a:lnTo>
                    <a:lnTo>
                      <a:pt x="52" y="137"/>
                    </a:lnTo>
                    <a:lnTo>
                      <a:pt x="52" y="136"/>
                    </a:lnTo>
                    <a:lnTo>
                      <a:pt x="51" y="136"/>
                    </a:lnTo>
                    <a:lnTo>
                      <a:pt x="50" y="136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8" y="136"/>
                    </a:lnTo>
                    <a:lnTo>
                      <a:pt x="48" y="135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48" y="131"/>
                    </a:lnTo>
                    <a:lnTo>
                      <a:pt x="48" y="130"/>
                    </a:lnTo>
                    <a:lnTo>
                      <a:pt x="48" y="129"/>
                    </a:lnTo>
                    <a:lnTo>
                      <a:pt x="48" y="128"/>
                    </a:lnTo>
                    <a:lnTo>
                      <a:pt x="47" y="128"/>
                    </a:lnTo>
                    <a:lnTo>
                      <a:pt x="45" y="127"/>
                    </a:lnTo>
                    <a:lnTo>
                      <a:pt x="47" y="126"/>
                    </a:lnTo>
                    <a:lnTo>
                      <a:pt x="47" y="124"/>
                    </a:lnTo>
                    <a:lnTo>
                      <a:pt x="47" y="123"/>
                    </a:lnTo>
                    <a:lnTo>
                      <a:pt x="47" y="123"/>
                    </a:lnTo>
                    <a:lnTo>
                      <a:pt x="47" y="121"/>
                    </a:lnTo>
                    <a:lnTo>
                      <a:pt x="45" y="121"/>
                    </a:lnTo>
                    <a:lnTo>
                      <a:pt x="44" y="121"/>
                    </a:lnTo>
                    <a:lnTo>
                      <a:pt x="43" y="120"/>
                    </a:lnTo>
                    <a:lnTo>
                      <a:pt x="42" y="119"/>
                    </a:lnTo>
                    <a:lnTo>
                      <a:pt x="42" y="118"/>
                    </a:lnTo>
                    <a:lnTo>
                      <a:pt x="40" y="119"/>
                    </a:lnTo>
                    <a:lnTo>
                      <a:pt x="40" y="120"/>
                    </a:lnTo>
                    <a:lnTo>
                      <a:pt x="39" y="120"/>
                    </a:lnTo>
                    <a:lnTo>
                      <a:pt x="37" y="120"/>
                    </a:lnTo>
                    <a:lnTo>
                      <a:pt x="36" y="120"/>
                    </a:lnTo>
                    <a:lnTo>
                      <a:pt x="35" y="121"/>
                    </a:lnTo>
                    <a:lnTo>
                      <a:pt x="34" y="121"/>
                    </a:lnTo>
                    <a:lnTo>
                      <a:pt x="34" y="120"/>
                    </a:lnTo>
                    <a:lnTo>
                      <a:pt x="33" y="120"/>
                    </a:lnTo>
                    <a:lnTo>
                      <a:pt x="32" y="120"/>
                    </a:lnTo>
                    <a:lnTo>
                      <a:pt x="32" y="119"/>
                    </a:lnTo>
                    <a:lnTo>
                      <a:pt x="31" y="120"/>
                    </a:lnTo>
                    <a:lnTo>
                      <a:pt x="31" y="119"/>
                    </a:lnTo>
                    <a:lnTo>
                      <a:pt x="31" y="118"/>
                    </a:lnTo>
                    <a:lnTo>
                      <a:pt x="30" y="118"/>
                    </a:lnTo>
                    <a:lnTo>
                      <a:pt x="28" y="118"/>
                    </a:lnTo>
                    <a:lnTo>
                      <a:pt x="27" y="117"/>
                    </a:lnTo>
                    <a:lnTo>
                      <a:pt x="27" y="115"/>
                    </a:lnTo>
                    <a:lnTo>
                      <a:pt x="27" y="114"/>
                    </a:lnTo>
                    <a:lnTo>
                      <a:pt x="28" y="113"/>
                    </a:lnTo>
                    <a:lnTo>
                      <a:pt x="30" y="113"/>
                    </a:lnTo>
                    <a:lnTo>
                      <a:pt x="30" y="112"/>
                    </a:lnTo>
                    <a:lnTo>
                      <a:pt x="30" y="111"/>
                    </a:lnTo>
                    <a:lnTo>
                      <a:pt x="31" y="110"/>
                    </a:lnTo>
                    <a:lnTo>
                      <a:pt x="30" y="110"/>
                    </a:lnTo>
                    <a:lnTo>
                      <a:pt x="31" y="109"/>
                    </a:lnTo>
                    <a:lnTo>
                      <a:pt x="32" y="110"/>
                    </a:lnTo>
                    <a:lnTo>
                      <a:pt x="33" y="110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30" y="107"/>
                    </a:lnTo>
                    <a:lnTo>
                      <a:pt x="28" y="107"/>
                    </a:lnTo>
                    <a:lnTo>
                      <a:pt x="27" y="106"/>
                    </a:lnTo>
                    <a:lnTo>
                      <a:pt x="28" y="106"/>
                    </a:lnTo>
                    <a:lnTo>
                      <a:pt x="30" y="106"/>
                    </a:lnTo>
                    <a:lnTo>
                      <a:pt x="30" y="105"/>
                    </a:lnTo>
                    <a:lnTo>
                      <a:pt x="28" y="105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3" y="103"/>
                    </a:lnTo>
                    <a:lnTo>
                      <a:pt x="23" y="102"/>
                    </a:lnTo>
                    <a:lnTo>
                      <a:pt x="23" y="101"/>
                    </a:lnTo>
                    <a:lnTo>
                      <a:pt x="24" y="100"/>
                    </a:lnTo>
                    <a:lnTo>
                      <a:pt x="24" y="98"/>
                    </a:lnTo>
                    <a:lnTo>
                      <a:pt x="23" y="98"/>
                    </a:lnTo>
                    <a:lnTo>
                      <a:pt x="23" y="97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24" y="90"/>
                    </a:lnTo>
                    <a:lnTo>
                      <a:pt x="25" y="90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6" y="88"/>
                    </a:lnTo>
                    <a:lnTo>
                      <a:pt x="26" y="87"/>
                    </a:lnTo>
                    <a:lnTo>
                      <a:pt x="26" y="86"/>
                    </a:lnTo>
                    <a:lnTo>
                      <a:pt x="27" y="86"/>
                    </a:lnTo>
                    <a:lnTo>
                      <a:pt x="28" y="86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2" y="85"/>
                    </a:lnTo>
                    <a:lnTo>
                      <a:pt x="32" y="84"/>
                    </a:lnTo>
                    <a:lnTo>
                      <a:pt x="31" y="84"/>
                    </a:lnTo>
                    <a:lnTo>
                      <a:pt x="31" y="83"/>
                    </a:lnTo>
                    <a:lnTo>
                      <a:pt x="30" y="83"/>
                    </a:lnTo>
                    <a:lnTo>
                      <a:pt x="30" y="81"/>
                    </a:lnTo>
                    <a:lnTo>
                      <a:pt x="28" y="81"/>
                    </a:lnTo>
                    <a:lnTo>
                      <a:pt x="27" y="81"/>
                    </a:lnTo>
                    <a:lnTo>
                      <a:pt x="26" y="81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6" y="77"/>
                    </a:lnTo>
                    <a:lnTo>
                      <a:pt x="26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3" y="67"/>
                    </a:lnTo>
                    <a:lnTo>
                      <a:pt x="23" y="65"/>
                    </a:lnTo>
                    <a:lnTo>
                      <a:pt x="22" y="65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4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4" y="63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5" y="48"/>
                    </a:lnTo>
                    <a:lnTo>
                      <a:pt x="4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6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15" y="1"/>
                    </a:lnTo>
                    <a:lnTo>
                      <a:pt x="37" y="1"/>
                    </a:lnTo>
                    <a:lnTo>
                      <a:pt x="41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67" y="0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7" y="3"/>
                    </a:lnTo>
                    <a:lnTo>
                      <a:pt x="6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5" name="Freeform 135"/>
              <p:cNvSpPr>
                <a:spLocks/>
              </p:cNvSpPr>
              <p:nvPr/>
            </p:nvSpPr>
            <p:spPr bwMode="auto">
              <a:xfrm>
                <a:off x="2914650" y="2008188"/>
                <a:ext cx="206375" cy="307975"/>
              </a:xfrm>
              <a:custGeom>
                <a:avLst/>
                <a:gdLst>
                  <a:gd name="T0" fmla="*/ 121 w 130"/>
                  <a:gd name="T1" fmla="*/ 68 h 194"/>
                  <a:gd name="T2" fmla="*/ 119 w 130"/>
                  <a:gd name="T3" fmla="*/ 68 h 194"/>
                  <a:gd name="T4" fmla="*/ 113 w 130"/>
                  <a:gd name="T5" fmla="*/ 69 h 194"/>
                  <a:gd name="T6" fmla="*/ 107 w 130"/>
                  <a:gd name="T7" fmla="*/ 72 h 194"/>
                  <a:gd name="T8" fmla="*/ 103 w 130"/>
                  <a:gd name="T9" fmla="*/ 74 h 194"/>
                  <a:gd name="T10" fmla="*/ 99 w 130"/>
                  <a:gd name="T11" fmla="*/ 80 h 194"/>
                  <a:gd name="T12" fmla="*/ 94 w 130"/>
                  <a:gd name="T13" fmla="*/ 82 h 194"/>
                  <a:gd name="T14" fmla="*/ 89 w 130"/>
                  <a:gd name="T15" fmla="*/ 87 h 194"/>
                  <a:gd name="T16" fmla="*/ 87 w 130"/>
                  <a:gd name="T17" fmla="*/ 94 h 194"/>
                  <a:gd name="T18" fmla="*/ 79 w 130"/>
                  <a:gd name="T19" fmla="*/ 99 h 194"/>
                  <a:gd name="T20" fmla="*/ 78 w 130"/>
                  <a:gd name="T21" fmla="*/ 104 h 194"/>
                  <a:gd name="T22" fmla="*/ 73 w 130"/>
                  <a:gd name="T23" fmla="*/ 110 h 194"/>
                  <a:gd name="T24" fmla="*/ 73 w 130"/>
                  <a:gd name="T25" fmla="*/ 125 h 194"/>
                  <a:gd name="T26" fmla="*/ 73 w 130"/>
                  <a:gd name="T27" fmla="*/ 137 h 194"/>
                  <a:gd name="T28" fmla="*/ 73 w 130"/>
                  <a:gd name="T29" fmla="*/ 155 h 194"/>
                  <a:gd name="T30" fmla="*/ 70 w 130"/>
                  <a:gd name="T31" fmla="*/ 161 h 194"/>
                  <a:gd name="T32" fmla="*/ 64 w 130"/>
                  <a:gd name="T33" fmla="*/ 159 h 194"/>
                  <a:gd name="T34" fmla="*/ 61 w 130"/>
                  <a:gd name="T35" fmla="*/ 162 h 194"/>
                  <a:gd name="T36" fmla="*/ 54 w 130"/>
                  <a:gd name="T37" fmla="*/ 166 h 194"/>
                  <a:gd name="T38" fmla="*/ 46 w 130"/>
                  <a:gd name="T39" fmla="*/ 174 h 194"/>
                  <a:gd name="T40" fmla="*/ 37 w 130"/>
                  <a:gd name="T41" fmla="*/ 174 h 194"/>
                  <a:gd name="T42" fmla="*/ 30 w 130"/>
                  <a:gd name="T43" fmla="*/ 175 h 194"/>
                  <a:gd name="T44" fmla="*/ 22 w 130"/>
                  <a:gd name="T45" fmla="*/ 180 h 194"/>
                  <a:gd name="T46" fmla="*/ 16 w 130"/>
                  <a:gd name="T47" fmla="*/ 186 h 194"/>
                  <a:gd name="T48" fmla="*/ 11 w 130"/>
                  <a:gd name="T49" fmla="*/ 193 h 194"/>
                  <a:gd name="T50" fmla="*/ 11 w 130"/>
                  <a:gd name="T51" fmla="*/ 188 h 194"/>
                  <a:gd name="T52" fmla="*/ 10 w 130"/>
                  <a:gd name="T53" fmla="*/ 182 h 194"/>
                  <a:gd name="T54" fmla="*/ 10 w 130"/>
                  <a:gd name="T55" fmla="*/ 173 h 194"/>
                  <a:gd name="T56" fmla="*/ 7 w 130"/>
                  <a:gd name="T57" fmla="*/ 169 h 194"/>
                  <a:gd name="T58" fmla="*/ 5 w 130"/>
                  <a:gd name="T59" fmla="*/ 163 h 194"/>
                  <a:gd name="T60" fmla="*/ 9 w 130"/>
                  <a:gd name="T61" fmla="*/ 151 h 194"/>
                  <a:gd name="T62" fmla="*/ 8 w 130"/>
                  <a:gd name="T63" fmla="*/ 146 h 194"/>
                  <a:gd name="T64" fmla="*/ 8 w 130"/>
                  <a:gd name="T65" fmla="*/ 138 h 194"/>
                  <a:gd name="T66" fmla="*/ 5 w 130"/>
                  <a:gd name="T67" fmla="*/ 132 h 194"/>
                  <a:gd name="T68" fmla="*/ 3 w 130"/>
                  <a:gd name="T69" fmla="*/ 125 h 194"/>
                  <a:gd name="T70" fmla="*/ 1 w 130"/>
                  <a:gd name="T71" fmla="*/ 117 h 194"/>
                  <a:gd name="T72" fmla="*/ 4 w 130"/>
                  <a:gd name="T73" fmla="*/ 111 h 194"/>
                  <a:gd name="T74" fmla="*/ 0 w 130"/>
                  <a:gd name="T75" fmla="*/ 108 h 194"/>
                  <a:gd name="T76" fmla="*/ 1 w 130"/>
                  <a:gd name="T77" fmla="*/ 103 h 194"/>
                  <a:gd name="T78" fmla="*/ 2 w 130"/>
                  <a:gd name="T79" fmla="*/ 99 h 194"/>
                  <a:gd name="T80" fmla="*/ 3 w 130"/>
                  <a:gd name="T81" fmla="*/ 93 h 194"/>
                  <a:gd name="T82" fmla="*/ 7 w 130"/>
                  <a:gd name="T83" fmla="*/ 89 h 194"/>
                  <a:gd name="T84" fmla="*/ 11 w 130"/>
                  <a:gd name="T85" fmla="*/ 89 h 194"/>
                  <a:gd name="T86" fmla="*/ 19 w 130"/>
                  <a:gd name="T87" fmla="*/ 89 h 194"/>
                  <a:gd name="T88" fmla="*/ 26 w 130"/>
                  <a:gd name="T89" fmla="*/ 87 h 194"/>
                  <a:gd name="T90" fmla="*/ 31 w 130"/>
                  <a:gd name="T91" fmla="*/ 85 h 194"/>
                  <a:gd name="T92" fmla="*/ 37 w 130"/>
                  <a:gd name="T93" fmla="*/ 83 h 194"/>
                  <a:gd name="T94" fmla="*/ 44 w 130"/>
                  <a:gd name="T95" fmla="*/ 81 h 194"/>
                  <a:gd name="T96" fmla="*/ 51 w 130"/>
                  <a:gd name="T97" fmla="*/ 77 h 194"/>
                  <a:gd name="T98" fmla="*/ 54 w 130"/>
                  <a:gd name="T99" fmla="*/ 72 h 194"/>
                  <a:gd name="T100" fmla="*/ 58 w 130"/>
                  <a:gd name="T101" fmla="*/ 65 h 194"/>
                  <a:gd name="T102" fmla="*/ 62 w 130"/>
                  <a:gd name="T103" fmla="*/ 57 h 194"/>
                  <a:gd name="T104" fmla="*/ 61 w 130"/>
                  <a:gd name="T105" fmla="*/ 50 h 194"/>
                  <a:gd name="T106" fmla="*/ 65 w 130"/>
                  <a:gd name="T107" fmla="*/ 44 h 194"/>
                  <a:gd name="T108" fmla="*/ 74 w 130"/>
                  <a:gd name="T109" fmla="*/ 34 h 194"/>
                  <a:gd name="T110" fmla="*/ 91 w 130"/>
                  <a:gd name="T111" fmla="*/ 31 h 194"/>
                  <a:gd name="T112" fmla="*/ 101 w 130"/>
                  <a:gd name="T113" fmla="*/ 23 h 194"/>
                  <a:gd name="T114" fmla="*/ 116 w 130"/>
                  <a:gd name="T115" fmla="*/ 11 h 194"/>
                  <a:gd name="T116" fmla="*/ 125 w 130"/>
                  <a:gd name="T117" fmla="*/ 4 h 194"/>
                  <a:gd name="T118" fmla="*/ 122 w 130"/>
                  <a:gd name="T119" fmla="*/ 24 h 194"/>
                  <a:gd name="T120" fmla="*/ 120 w 130"/>
                  <a:gd name="T121" fmla="*/ 31 h 194"/>
                  <a:gd name="T122" fmla="*/ 125 w 130"/>
                  <a:gd name="T123" fmla="*/ 4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" h="194">
                    <a:moveTo>
                      <a:pt x="128" y="67"/>
                    </a:moveTo>
                    <a:lnTo>
                      <a:pt x="127" y="68"/>
                    </a:lnTo>
                    <a:lnTo>
                      <a:pt x="125" y="67"/>
                    </a:lnTo>
                    <a:lnTo>
                      <a:pt x="124" y="66"/>
                    </a:lnTo>
                    <a:lnTo>
                      <a:pt x="124" y="67"/>
                    </a:lnTo>
                    <a:lnTo>
                      <a:pt x="123" y="68"/>
                    </a:lnTo>
                    <a:lnTo>
                      <a:pt x="122" y="68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2" y="67"/>
                    </a:lnTo>
                    <a:lnTo>
                      <a:pt x="121" y="67"/>
                    </a:lnTo>
                    <a:lnTo>
                      <a:pt x="121" y="66"/>
                    </a:lnTo>
                    <a:lnTo>
                      <a:pt x="120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19" y="68"/>
                    </a:lnTo>
                    <a:lnTo>
                      <a:pt x="119" y="67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5" y="67"/>
                    </a:lnTo>
                    <a:lnTo>
                      <a:pt x="114" y="67"/>
                    </a:lnTo>
                    <a:lnTo>
                      <a:pt x="114" y="68"/>
                    </a:lnTo>
                    <a:lnTo>
                      <a:pt x="114" y="69"/>
                    </a:lnTo>
                    <a:lnTo>
                      <a:pt x="113" y="69"/>
                    </a:lnTo>
                    <a:lnTo>
                      <a:pt x="112" y="68"/>
                    </a:lnTo>
                    <a:lnTo>
                      <a:pt x="112" y="69"/>
                    </a:lnTo>
                    <a:lnTo>
                      <a:pt x="111" y="69"/>
                    </a:lnTo>
                    <a:lnTo>
                      <a:pt x="111" y="70"/>
                    </a:lnTo>
                    <a:lnTo>
                      <a:pt x="110" y="70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0"/>
                    </a:lnTo>
                    <a:lnTo>
                      <a:pt x="105" y="70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4" y="73"/>
                    </a:lnTo>
                    <a:lnTo>
                      <a:pt x="104" y="74"/>
                    </a:lnTo>
                    <a:lnTo>
                      <a:pt x="103" y="74"/>
                    </a:lnTo>
                    <a:lnTo>
                      <a:pt x="103" y="75"/>
                    </a:lnTo>
                    <a:lnTo>
                      <a:pt x="103" y="76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1" y="78"/>
                    </a:lnTo>
                    <a:lnTo>
                      <a:pt x="99" y="78"/>
                    </a:lnTo>
                    <a:lnTo>
                      <a:pt x="99" y="80"/>
                    </a:lnTo>
                    <a:lnTo>
                      <a:pt x="98" y="81"/>
                    </a:lnTo>
                    <a:lnTo>
                      <a:pt x="98" y="82"/>
                    </a:lnTo>
                    <a:lnTo>
                      <a:pt x="98" y="83"/>
                    </a:lnTo>
                    <a:lnTo>
                      <a:pt x="97" y="83"/>
                    </a:lnTo>
                    <a:lnTo>
                      <a:pt x="97" y="82"/>
                    </a:lnTo>
                    <a:lnTo>
                      <a:pt x="96" y="82"/>
                    </a:lnTo>
                    <a:lnTo>
                      <a:pt x="95" y="82"/>
                    </a:lnTo>
                    <a:lnTo>
                      <a:pt x="94" y="82"/>
                    </a:lnTo>
                    <a:lnTo>
                      <a:pt x="93" y="82"/>
                    </a:lnTo>
                    <a:lnTo>
                      <a:pt x="93" y="83"/>
                    </a:lnTo>
                    <a:lnTo>
                      <a:pt x="93" y="84"/>
                    </a:lnTo>
                    <a:lnTo>
                      <a:pt x="91" y="84"/>
                    </a:lnTo>
                    <a:lnTo>
                      <a:pt x="91" y="84"/>
                    </a:lnTo>
                    <a:lnTo>
                      <a:pt x="91" y="85"/>
                    </a:lnTo>
                    <a:lnTo>
                      <a:pt x="90" y="86"/>
                    </a:lnTo>
                    <a:lnTo>
                      <a:pt x="89" y="87"/>
                    </a:lnTo>
                    <a:lnTo>
                      <a:pt x="89" y="89"/>
                    </a:lnTo>
                    <a:lnTo>
                      <a:pt x="89" y="90"/>
                    </a:lnTo>
                    <a:lnTo>
                      <a:pt x="90" y="91"/>
                    </a:lnTo>
                    <a:lnTo>
                      <a:pt x="89" y="92"/>
                    </a:lnTo>
                    <a:lnTo>
                      <a:pt x="89" y="93"/>
                    </a:lnTo>
                    <a:lnTo>
                      <a:pt x="88" y="93"/>
                    </a:lnTo>
                    <a:lnTo>
                      <a:pt x="88" y="94"/>
                    </a:lnTo>
                    <a:lnTo>
                      <a:pt x="87" y="94"/>
                    </a:lnTo>
                    <a:lnTo>
                      <a:pt x="87" y="95"/>
                    </a:lnTo>
                    <a:lnTo>
                      <a:pt x="87" y="97"/>
                    </a:lnTo>
                    <a:lnTo>
                      <a:pt x="86" y="97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1" y="97"/>
                    </a:lnTo>
                    <a:lnTo>
                      <a:pt x="80" y="98"/>
                    </a:lnTo>
                    <a:lnTo>
                      <a:pt x="79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6" y="100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6" y="104"/>
                    </a:lnTo>
                    <a:lnTo>
                      <a:pt x="76" y="106"/>
                    </a:lnTo>
                    <a:lnTo>
                      <a:pt x="76" y="107"/>
                    </a:lnTo>
                    <a:lnTo>
                      <a:pt x="76" y="108"/>
                    </a:lnTo>
                    <a:lnTo>
                      <a:pt x="74" y="109"/>
                    </a:lnTo>
                    <a:lnTo>
                      <a:pt x="74" y="110"/>
                    </a:lnTo>
                    <a:lnTo>
                      <a:pt x="73" y="110"/>
                    </a:lnTo>
                    <a:lnTo>
                      <a:pt x="73" y="111"/>
                    </a:lnTo>
                    <a:lnTo>
                      <a:pt x="73" y="114"/>
                    </a:lnTo>
                    <a:lnTo>
                      <a:pt x="73" y="116"/>
                    </a:lnTo>
                    <a:lnTo>
                      <a:pt x="73" y="118"/>
                    </a:lnTo>
                    <a:lnTo>
                      <a:pt x="73" y="119"/>
                    </a:lnTo>
                    <a:lnTo>
                      <a:pt x="73" y="120"/>
                    </a:lnTo>
                    <a:lnTo>
                      <a:pt x="73" y="121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3" y="131"/>
                    </a:lnTo>
                    <a:lnTo>
                      <a:pt x="73" y="133"/>
                    </a:lnTo>
                    <a:lnTo>
                      <a:pt x="73" y="134"/>
                    </a:lnTo>
                    <a:lnTo>
                      <a:pt x="73" y="135"/>
                    </a:lnTo>
                    <a:lnTo>
                      <a:pt x="73" y="137"/>
                    </a:lnTo>
                    <a:lnTo>
                      <a:pt x="73" y="138"/>
                    </a:lnTo>
                    <a:lnTo>
                      <a:pt x="73" y="140"/>
                    </a:lnTo>
                    <a:lnTo>
                      <a:pt x="73" y="141"/>
                    </a:lnTo>
                    <a:lnTo>
                      <a:pt x="73" y="143"/>
                    </a:lnTo>
                    <a:lnTo>
                      <a:pt x="73" y="149"/>
                    </a:lnTo>
                    <a:lnTo>
                      <a:pt x="73" y="151"/>
                    </a:lnTo>
                    <a:lnTo>
                      <a:pt x="73" y="153"/>
                    </a:lnTo>
                    <a:lnTo>
                      <a:pt x="73" y="155"/>
                    </a:lnTo>
                    <a:lnTo>
                      <a:pt x="73" y="157"/>
                    </a:lnTo>
                    <a:lnTo>
                      <a:pt x="73" y="158"/>
                    </a:lnTo>
                    <a:lnTo>
                      <a:pt x="73" y="160"/>
                    </a:lnTo>
                    <a:lnTo>
                      <a:pt x="73" y="163"/>
                    </a:lnTo>
                    <a:lnTo>
                      <a:pt x="72" y="162"/>
                    </a:lnTo>
                    <a:lnTo>
                      <a:pt x="71" y="162"/>
                    </a:lnTo>
                    <a:lnTo>
                      <a:pt x="71" y="161"/>
                    </a:lnTo>
                    <a:lnTo>
                      <a:pt x="70" y="161"/>
                    </a:lnTo>
                    <a:lnTo>
                      <a:pt x="70" y="160"/>
                    </a:lnTo>
                    <a:lnTo>
                      <a:pt x="69" y="160"/>
                    </a:lnTo>
                    <a:lnTo>
                      <a:pt x="69" y="159"/>
                    </a:lnTo>
                    <a:lnTo>
                      <a:pt x="68" y="159"/>
                    </a:lnTo>
                    <a:lnTo>
                      <a:pt x="68" y="159"/>
                    </a:lnTo>
                    <a:lnTo>
                      <a:pt x="67" y="159"/>
                    </a:lnTo>
                    <a:lnTo>
                      <a:pt x="65" y="159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4" y="161"/>
                    </a:lnTo>
                    <a:lnTo>
                      <a:pt x="64" y="161"/>
                    </a:lnTo>
                    <a:lnTo>
                      <a:pt x="64" y="160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2"/>
                    </a:lnTo>
                    <a:lnTo>
                      <a:pt x="61" y="162"/>
                    </a:lnTo>
                    <a:lnTo>
                      <a:pt x="60" y="163"/>
                    </a:lnTo>
                    <a:lnTo>
                      <a:pt x="59" y="163"/>
                    </a:lnTo>
                    <a:lnTo>
                      <a:pt x="59" y="165"/>
                    </a:lnTo>
                    <a:lnTo>
                      <a:pt x="58" y="165"/>
                    </a:lnTo>
                    <a:lnTo>
                      <a:pt x="56" y="163"/>
                    </a:lnTo>
                    <a:lnTo>
                      <a:pt x="55" y="165"/>
                    </a:lnTo>
                    <a:lnTo>
                      <a:pt x="54" y="165"/>
                    </a:lnTo>
                    <a:lnTo>
                      <a:pt x="54" y="166"/>
                    </a:lnTo>
                    <a:lnTo>
                      <a:pt x="53" y="167"/>
                    </a:lnTo>
                    <a:lnTo>
                      <a:pt x="52" y="168"/>
                    </a:lnTo>
                    <a:lnTo>
                      <a:pt x="52" y="169"/>
                    </a:lnTo>
                    <a:lnTo>
                      <a:pt x="51" y="169"/>
                    </a:lnTo>
                    <a:lnTo>
                      <a:pt x="50" y="170"/>
                    </a:lnTo>
                    <a:lnTo>
                      <a:pt x="48" y="171"/>
                    </a:lnTo>
                    <a:lnTo>
                      <a:pt x="47" y="173"/>
                    </a:lnTo>
                    <a:lnTo>
                      <a:pt x="46" y="174"/>
                    </a:lnTo>
                    <a:lnTo>
                      <a:pt x="45" y="174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1" y="175"/>
                    </a:lnTo>
                    <a:lnTo>
                      <a:pt x="39" y="175"/>
                    </a:lnTo>
                    <a:lnTo>
                      <a:pt x="38" y="175"/>
                    </a:lnTo>
                    <a:lnTo>
                      <a:pt x="38" y="174"/>
                    </a:lnTo>
                    <a:lnTo>
                      <a:pt x="37" y="174"/>
                    </a:lnTo>
                    <a:lnTo>
                      <a:pt x="37" y="174"/>
                    </a:lnTo>
                    <a:lnTo>
                      <a:pt x="36" y="174"/>
                    </a:lnTo>
                    <a:lnTo>
                      <a:pt x="35" y="174"/>
                    </a:lnTo>
                    <a:lnTo>
                      <a:pt x="35" y="175"/>
                    </a:lnTo>
                    <a:lnTo>
                      <a:pt x="34" y="175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0" y="175"/>
                    </a:lnTo>
                    <a:lnTo>
                      <a:pt x="30" y="176"/>
                    </a:lnTo>
                    <a:lnTo>
                      <a:pt x="29" y="176"/>
                    </a:lnTo>
                    <a:lnTo>
                      <a:pt x="29" y="177"/>
                    </a:lnTo>
                    <a:lnTo>
                      <a:pt x="26" y="178"/>
                    </a:lnTo>
                    <a:lnTo>
                      <a:pt x="26" y="177"/>
                    </a:lnTo>
                    <a:lnTo>
                      <a:pt x="25" y="178"/>
                    </a:lnTo>
                    <a:lnTo>
                      <a:pt x="24" y="179"/>
                    </a:lnTo>
                    <a:lnTo>
                      <a:pt x="22" y="180"/>
                    </a:lnTo>
                    <a:lnTo>
                      <a:pt x="21" y="180"/>
                    </a:lnTo>
                    <a:lnTo>
                      <a:pt x="20" y="180"/>
                    </a:lnTo>
                    <a:lnTo>
                      <a:pt x="19" y="180"/>
                    </a:lnTo>
                    <a:lnTo>
                      <a:pt x="18" y="180"/>
                    </a:lnTo>
                    <a:lnTo>
                      <a:pt x="18" y="182"/>
                    </a:lnTo>
                    <a:lnTo>
                      <a:pt x="18" y="183"/>
                    </a:lnTo>
                    <a:lnTo>
                      <a:pt x="17" y="185"/>
                    </a:lnTo>
                    <a:lnTo>
                      <a:pt x="16" y="186"/>
                    </a:lnTo>
                    <a:lnTo>
                      <a:pt x="14" y="186"/>
                    </a:lnTo>
                    <a:lnTo>
                      <a:pt x="13" y="186"/>
                    </a:lnTo>
                    <a:lnTo>
                      <a:pt x="13" y="187"/>
                    </a:lnTo>
                    <a:lnTo>
                      <a:pt x="12" y="188"/>
                    </a:lnTo>
                    <a:lnTo>
                      <a:pt x="12" y="190"/>
                    </a:lnTo>
                    <a:lnTo>
                      <a:pt x="12" y="191"/>
                    </a:lnTo>
                    <a:lnTo>
                      <a:pt x="11" y="192"/>
                    </a:lnTo>
                    <a:lnTo>
                      <a:pt x="11" y="193"/>
                    </a:lnTo>
                    <a:lnTo>
                      <a:pt x="11" y="194"/>
                    </a:lnTo>
                    <a:lnTo>
                      <a:pt x="11" y="193"/>
                    </a:lnTo>
                    <a:lnTo>
                      <a:pt x="10" y="193"/>
                    </a:lnTo>
                    <a:lnTo>
                      <a:pt x="10" y="192"/>
                    </a:lnTo>
                    <a:lnTo>
                      <a:pt x="10" y="191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10" y="187"/>
                    </a:lnTo>
                    <a:lnTo>
                      <a:pt x="10" y="186"/>
                    </a:lnTo>
                    <a:lnTo>
                      <a:pt x="10" y="186"/>
                    </a:lnTo>
                    <a:lnTo>
                      <a:pt x="10" y="185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0" y="182"/>
                    </a:lnTo>
                    <a:lnTo>
                      <a:pt x="10" y="180"/>
                    </a:lnTo>
                    <a:lnTo>
                      <a:pt x="10" y="179"/>
                    </a:lnTo>
                    <a:lnTo>
                      <a:pt x="10" y="178"/>
                    </a:lnTo>
                    <a:lnTo>
                      <a:pt x="10" y="177"/>
                    </a:lnTo>
                    <a:lnTo>
                      <a:pt x="10" y="176"/>
                    </a:lnTo>
                    <a:lnTo>
                      <a:pt x="10" y="175"/>
                    </a:lnTo>
                    <a:lnTo>
                      <a:pt x="10" y="174"/>
                    </a:lnTo>
                    <a:lnTo>
                      <a:pt x="10" y="173"/>
                    </a:lnTo>
                    <a:lnTo>
                      <a:pt x="10" y="171"/>
                    </a:lnTo>
                    <a:lnTo>
                      <a:pt x="11" y="171"/>
                    </a:lnTo>
                    <a:lnTo>
                      <a:pt x="10" y="170"/>
                    </a:lnTo>
                    <a:lnTo>
                      <a:pt x="10" y="170"/>
                    </a:lnTo>
                    <a:lnTo>
                      <a:pt x="9" y="170"/>
                    </a:lnTo>
                    <a:lnTo>
                      <a:pt x="8" y="170"/>
                    </a:lnTo>
                    <a:lnTo>
                      <a:pt x="8" y="169"/>
                    </a:lnTo>
                    <a:lnTo>
                      <a:pt x="7" y="169"/>
                    </a:lnTo>
                    <a:lnTo>
                      <a:pt x="8" y="169"/>
                    </a:lnTo>
                    <a:lnTo>
                      <a:pt x="8" y="168"/>
                    </a:lnTo>
                    <a:lnTo>
                      <a:pt x="9" y="167"/>
                    </a:lnTo>
                    <a:lnTo>
                      <a:pt x="8" y="166"/>
                    </a:lnTo>
                    <a:lnTo>
                      <a:pt x="8" y="165"/>
                    </a:lnTo>
                    <a:lnTo>
                      <a:pt x="7" y="165"/>
                    </a:lnTo>
                    <a:lnTo>
                      <a:pt x="7" y="163"/>
                    </a:lnTo>
                    <a:lnTo>
                      <a:pt x="5" y="163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8"/>
                    </a:lnTo>
                    <a:lnTo>
                      <a:pt x="5" y="157"/>
                    </a:lnTo>
                    <a:lnTo>
                      <a:pt x="7" y="155"/>
                    </a:lnTo>
                    <a:lnTo>
                      <a:pt x="8" y="153"/>
                    </a:lnTo>
                    <a:lnTo>
                      <a:pt x="8" y="152"/>
                    </a:lnTo>
                    <a:lnTo>
                      <a:pt x="9" y="151"/>
                    </a:lnTo>
                    <a:lnTo>
                      <a:pt x="9" y="150"/>
                    </a:lnTo>
                    <a:lnTo>
                      <a:pt x="10" y="150"/>
                    </a:lnTo>
                    <a:lnTo>
                      <a:pt x="10" y="149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5"/>
                    </a:lnTo>
                    <a:lnTo>
                      <a:pt x="9" y="145"/>
                    </a:lnTo>
                    <a:lnTo>
                      <a:pt x="8" y="146"/>
                    </a:lnTo>
                    <a:lnTo>
                      <a:pt x="7" y="146"/>
                    </a:lnTo>
                    <a:lnTo>
                      <a:pt x="7" y="145"/>
                    </a:lnTo>
                    <a:lnTo>
                      <a:pt x="7" y="144"/>
                    </a:lnTo>
                    <a:lnTo>
                      <a:pt x="7" y="143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7"/>
                    </a:lnTo>
                    <a:lnTo>
                      <a:pt x="7" y="137"/>
                    </a:lnTo>
                    <a:lnTo>
                      <a:pt x="7" y="136"/>
                    </a:lnTo>
                    <a:lnTo>
                      <a:pt x="7" y="135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5" y="133"/>
                    </a:lnTo>
                    <a:lnTo>
                      <a:pt x="5" y="132"/>
                    </a:lnTo>
                    <a:lnTo>
                      <a:pt x="5" y="132"/>
                    </a:lnTo>
                    <a:lnTo>
                      <a:pt x="5" y="131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4" y="127"/>
                    </a:lnTo>
                    <a:lnTo>
                      <a:pt x="4" y="126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9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2" y="117"/>
                    </a:lnTo>
                    <a:lnTo>
                      <a:pt x="3" y="117"/>
                    </a:lnTo>
                    <a:lnTo>
                      <a:pt x="3" y="116"/>
                    </a:lnTo>
                    <a:lnTo>
                      <a:pt x="4" y="116"/>
                    </a:lnTo>
                    <a:lnTo>
                      <a:pt x="4" y="115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4" y="111"/>
                    </a:lnTo>
                    <a:lnTo>
                      <a:pt x="3" y="111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2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9"/>
                    </a:lnTo>
                    <a:lnTo>
                      <a:pt x="0" y="108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3"/>
                    </a:lnTo>
                    <a:lnTo>
                      <a:pt x="1" y="103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1" y="101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100"/>
                    </a:lnTo>
                    <a:lnTo>
                      <a:pt x="2" y="99"/>
                    </a:lnTo>
                    <a:lnTo>
                      <a:pt x="1" y="98"/>
                    </a:lnTo>
                    <a:lnTo>
                      <a:pt x="1" y="97"/>
                    </a:lnTo>
                    <a:lnTo>
                      <a:pt x="1" y="95"/>
                    </a:lnTo>
                    <a:lnTo>
                      <a:pt x="0" y="94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3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4" y="87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7" y="87"/>
                    </a:lnTo>
                    <a:lnTo>
                      <a:pt x="7" y="89"/>
                    </a:lnTo>
                    <a:lnTo>
                      <a:pt x="7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90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0" y="90"/>
                    </a:lnTo>
                    <a:lnTo>
                      <a:pt x="11" y="89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4" y="91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89"/>
                    </a:lnTo>
                    <a:lnTo>
                      <a:pt x="19" y="89"/>
                    </a:lnTo>
                    <a:lnTo>
                      <a:pt x="20" y="87"/>
                    </a:lnTo>
                    <a:lnTo>
                      <a:pt x="21" y="87"/>
                    </a:lnTo>
                    <a:lnTo>
                      <a:pt x="22" y="87"/>
                    </a:lnTo>
                    <a:lnTo>
                      <a:pt x="22" y="86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5" y="87"/>
                    </a:lnTo>
                    <a:lnTo>
                      <a:pt x="26" y="87"/>
                    </a:lnTo>
                    <a:lnTo>
                      <a:pt x="27" y="87"/>
                    </a:lnTo>
                    <a:lnTo>
                      <a:pt x="28" y="87"/>
                    </a:lnTo>
                    <a:lnTo>
                      <a:pt x="29" y="86"/>
                    </a:lnTo>
                    <a:lnTo>
                      <a:pt x="30" y="86"/>
                    </a:lnTo>
                    <a:lnTo>
                      <a:pt x="30" y="87"/>
                    </a:lnTo>
                    <a:lnTo>
                      <a:pt x="31" y="87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3" y="83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6" y="83"/>
                    </a:lnTo>
                    <a:lnTo>
                      <a:pt x="37" y="82"/>
                    </a:lnTo>
                    <a:lnTo>
                      <a:pt x="37" y="83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3"/>
                    </a:lnTo>
                    <a:lnTo>
                      <a:pt x="41" y="82"/>
                    </a:lnTo>
                    <a:lnTo>
                      <a:pt x="42" y="82"/>
                    </a:lnTo>
                    <a:lnTo>
                      <a:pt x="43" y="82"/>
                    </a:lnTo>
                    <a:lnTo>
                      <a:pt x="44" y="82"/>
                    </a:lnTo>
                    <a:lnTo>
                      <a:pt x="44" y="81"/>
                    </a:lnTo>
                    <a:lnTo>
                      <a:pt x="45" y="81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7" y="80"/>
                    </a:lnTo>
                    <a:lnTo>
                      <a:pt x="48" y="78"/>
                    </a:lnTo>
                    <a:lnTo>
                      <a:pt x="50" y="77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2" y="76"/>
                    </a:lnTo>
                    <a:lnTo>
                      <a:pt x="52" y="75"/>
                    </a:lnTo>
                    <a:lnTo>
                      <a:pt x="53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4" y="74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5" y="70"/>
                    </a:lnTo>
                    <a:lnTo>
                      <a:pt x="56" y="69"/>
                    </a:lnTo>
                    <a:lnTo>
                      <a:pt x="56" y="68"/>
                    </a:lnTo>
                    <a:lnTo>
                      <a:pt x="56" y="67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8" y="63"/>
                    </a:lnTo>
                    <a:lnTo>
                      <a:pt x="59" y="61"/>
                    </a:lnTo>
                    <a:lnTo>
                      <a:pt x="59" y="60"/>
                    </a:lnTo>
                    <a:lnTo>
                      <a:pt x="61" y="59"/>
                    </a:lnTo>
                    <a:lnTo>
                      <a:pt x="62" y="58"/>
                    </a:lnTo>
                    <a:lnTo>
                      <a:pt x="62" y="57"/>
                    </a:lnTo>
                    <a:lnTo>
                      <a:pt x="61" y="57"/>
                    </a:lnTo>
                    <a:lnTo>
                      <a:pt x="61" y="56"/>
                    </a:lnTo>
                    <a:lnTo>
                      <a:pt x="61" y="55"/>
                    </a:lnTo>
                    <a:lnTo>
                      <a:pt x="60" y="53"/>
                    </a:lnTo>
                    <a:lnTo>
                      <a:pt x="60" y="52"/>
                    </a:lnTo>
                    <a:lnTo>
                      <a:pt x="60" y="51"/>
                    </a:lnTo>
                    <a:lnTo>
                      <a:pt x="60" y="50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64" y="47"/>
                    </a:lnTo>
                    <a:lnTo>
                      <a:pt x="64" y="44"/>
                    </a:lnTo>
                    <a:lnTo>
                      <a:pt x="65" y="44"/>
                    </a:lnTo>
                    <a:lnTo>
                      <a:pt x="65" y="41"/>
                    </a:lnTo>
                    <a:lnTo>
                      <a:pt x="67" y="41"/>
                    </a:lnTo>
                    <a:lnTo>
                      <a:pt x="67" y="39"/>
                    </a:lnTo>
                    <a:lnTo>
                      <a:pt x="68" y="39"/>
                    </a:lnTo>
                    <a:lnTo>
                      <a:pt x="68" y="34"/>
                    </a:lnTo>
                    <a:lnTo>
                      <a:pt x="68" y="33"/>
                    </a:lnTo>
                    <a:lnTo>
                      <a:pt x="74" y="33"/>
                    </a:lnTo>
                    <a:lnTo>
                      <a:pt x="74" y="34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84" y="31"/>
                    </a:lnTo>
                    <a:lnTo>
                      <a:pt x="89" y="31"/>
                    </a:lnTo>
                    <a:lnTo>
                      <a:pt x="90" y="31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7" y="32"/>
                    </a:lnTo>
                    <a:lnTo>
                      <a:pt x="98" y="32"/>
                    </a:lnTo>
                    <a:lnTo>
                      <a:pt x="98" y="31"/>
                    </a:lnTo>
                    <a:lnTo>
                      <a:pt x="99" y="31"/>
                    </a:lnTo>
                    <a:lnTo>
                      <a:pt x="101" y="31"/>
                    </a:lnTo>
                    <a:lnTo>
                      <a:pt x="101" y="23"/>
                    </a:lnTo>
                    <a:lnTo>
                      <a:pt x="103" y="23"/>
                    </a:lnTo>
                    <a:lnTo>
                      <a:pt x="103" y="21"/>
                    </a:lnTo>
                    <a:lnTo>
                      <a:pt x="107" y="22"/>
                    </a:lnTo>
                    <a:lnTo>
                      <a:pt x="108" y="19"/>
                    </a:lnTo>
                    <a:lnTo>
                      <a:pt x="110" y="19"/>
                    </a:lnTo>
                    <a:lnTo>
                      <a:pt x="110" y="15"/>
                    </a:lnTo>
                    <a:lnTo>
                      <a:pt x="116" y="15"/>
                    </a:lnTo>
                    <a:lnTo>
                      <a:pt x="116" y="11"/>
                    </a:lnTo>
                    <a:lnTo>
                      <a:pt x="118" y="10"/>
                    </a:lnTo>
                    <a:lnTo>
                      <a:pt x="119" y="9"/>
                    </a:lnTo>
                    <a:lnTo>
                      <a:pt x="119" y="9"/>
                    </a:lnTo>
                    <a:lnTo>
                      <a:pt x="120" y="8"/>
                    </a:lnTo>
                    <a:lnTo>
                      <a:pt x="121" y="7"/>
                    </a:lnTo>
                    <a:lnTo>
                      <a:pt x="122" y="6"/>
                    </a:lnTo>
                    <a:lnTo>
                      <a:pt x="124" y="4"/>
                    </a:lnTo>
                    <a:lnTo>
                      <a:pt x="125" y="4"/>
                    </a:lnTo>
                    <a:lnTo>
                      <a:pt x="128" y="2"/>
                    </a:lnTo>
                    <a:lnTo>
                      <a:pt x="128" y="1"/>
                    </a:lnTo>
                    <a:lnTo>
                      <a:pt x="130" y="0"/>
                    </a:lnTo>
                    <a:lnTo>
                      <a:pt x="127" y="22"/>
                    </a:lnTo>
                    <a:lnTo>
                      <a:pt x="127" y="23"/>
                    </a:lnTo>
                    <a:lnTo>
                      <a:pt x="124" y="23"/>
                    </a:lnTo>
                    <a:lnTo>
                      <a:pt x="123" y="24"/>
                    </a:lnTo>
                    <a:lnTo>
                      <a:pt x="122" y="24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6"/>
                    </a:lnTo>
                    <a:lnTo>
                      <a:pt x="120" y="26"/>
                    </a:lnTo>
                    <a:lnTo>
                      <a:pt x="119" y="27"/>
                    </a:lnTo>
                    <a:lnTo>
                      <a:pt x="119" y="28"/>
                    </a:lnTo>
                    <a:lnTo>
                      <a:pt x="120" y="30"/>
                    </a:lnTo>
                    <a:lnTo>
                      <a:pt x="120" y="31"/>
                    </a:lnTo>
                    <a:lnTo>
                      <a:pt x="121" y="31"/>
                    </a:lnTo>
                    <a:lnTo>
                      <a:pt x="121" y="32"/>
                    </a:lnTo>
                    <a:lnTo>
                      <a:pt x="120" y="32"/>
                    </a:lnTo>
                    <a:lnTo>
                      <a:pt x="121" y="33"/>
                    </a:lnTo>
                    <a:lnTo>
                      <a:pt x="122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5" y="40"/>
                    </a:lnTo>
                    <a:lnTo>
                      <a:pt x="125" y="45"/>
                    </a:lnTo>
                    <a:lnTo>
                      <a:pt x="127" y="58"/>
                    </a:lnTo>
                    <a:lnTo>
                      <a:pt x="128" y="6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6" name="Freeform 76"/>
              <p:cNvSpPr>
                <a:spLocks noEditPoints="1"/>
              </p:cNvSpPr>
              <p:nvPr/>
            </p:nvSpPr>
            <p:spPr bwMode="auto">
              <a:xfrm>
                <a:off x="2678112" y="2744788"/>
                <a:ext cx="292100" cy="190500"/>
              </a:xfrm>
              <a:custGeom>
                <a:avLst/>
                <a:gdLst>
                  <a:gd name="T0" fmla="*/ 8 w 184"/>
                  <a:gd name="T1" fmla="*/ 31 h 120"/>
                  <a:gd name="T2" fmla="*/ 16 w 184"/>
                  <a:gd name="T3" fmla="*/ 32 h 120"/>
                  <a:gd name="T4" fmla="*/ 24 w 184"/>
                  <a:gd name="T5" fmla="*/ 36 h 120"/>
                  <a:gd name="T6" fmla="*/ 21 w 184"/>
                  <a:gd name="T7" fmla="*/ 41 h 120"/>
                  <a:gd name="T8" fmla="*/ 14 w 184"/>
                  <a:gd name="T9" fmla="*/ 37 h 120"/>
                  <a:gd name="T10" fmla="*/ 11 w 184"/>
                  <a:gd name="T11" fmla="*/ 34 h 120"/>
                  <a:gd name="T12" fmla="*/ 3 w 184"/>
                  <a:gd name="T13" fmla="*/ 32 h 120"/>
                  <a:gd name="T14" fmla="*/ 17 w 184"/>
                  <a:gd name="T15" fmla="*/ 1 h 120"/>
                  <a:gd name="T16" fmla="*/ 21 w 184"/>
                  <a:gd name="T17" fmla="*/ 6 h 120"/>
                  <a:gd name="T18" fmla="*/ 27 w 184"/>
                  <a:gd name="T19" fmla="*/ 9 h 120"/>
                  <a:gd name="T20" fmla="*/ 29 w 184"/>
                  <a:gd name="T21" fmla="*/ 15 h 120"/>
                  <a:gd name="T22" fmla="*/ 33 w 184"/>
                  <a:gd name="T23" fmla="*/ 20 h 120"/>
                  <a:gd name="T24" fmla="*/ 38 w 184"/>
                  <a:gd name="T25" fmla="*/ 24 h 120"/>
                  <a:gd name="T26" fmla="*/ 45 w 184"/>
                  <a:gd name="T27" fmla="*/ 27 h 120"/>
                  <a:gd name="T28" fmla="*/ 58 w 184"/>
                  <a:gd name="T29" fmla="*/ 28 h 120"/>
                  <a:gd name="T30" fmla="*/ 70 w 184"/>
                  <a:gd name="T31" fmla="*/ 34 h 120"/>
                  <a:gd name="T32" fmla="*/ 75 w 184"/>
                  <a:gd name="T33" fmla="*/ 46 h 120"/>
                  <a:gd name="T34" fmla="*/ 91 w 184"/>
                  <a:gd name="T35" fmla="*/ 48 h 120"/>
                  <a:gd name="T36" fmla="*/ 165 w 184"/>
                  <a:gd name="T37" fmla="*/ 28 h 120"/>
                  <a:gd name="T38" fmla="*/ 166 w 184"/>
                  <a:gd name="T39" fmla="*/ 99 h 120"/>
                  <a:gd name="T40" fmla="*/ 176 w 184"/>
                  <a:gd name="T41" fmla="*/ 101 h 120"/>
                  <a:gd name="T42" fmla="*/ 177 w 184"/>
                  <a:gd name="T43" fmla="*/ 105 h 120"/>
                  <a:gd name="T44" fmla="*/ 184 w 184"/>
                  <a:gd name="T45" fmla="*/ 110 h 120"/>
                  <a:gd name="T46" fmla="*/ 163 w 184"/>
                  <a:gd name="T47" fmla="*/ 112 h 120"/>
                  <a:gd name="T48" fmla="*/ 149 w 184"/>
                  <a:gd name="T49" fmla="*/ 112 h 120"/>
                  <a:gd name="T50" fmla="*/ 120 w 184"/>
                  <a:gd name="T51" fmla="*/ 111 h 120"/>
                  <a:gd name="T52" fmla="*/ 106 w 184"/>
                  <a:gd name="T53" fmla="*/ 111 h 120"/>
                  <a:gd name="T54" fmla="*/ 98 w 184"/>
                  <a:gd name="T55" fmla="*/ 114 h 120"/>
                  <a:gd name="T56" fmla="*/ 93 w 184"/>
                  <a:gd name="T57" fmla="*/ 117 h 120"/>
                  <a:gd name="T58" fmla="*/ 88 w 184"/>
                  <a:gd name="T59" fmla="*/ 119 h 120"/>
                  <a:gd name="T60" fmla="*/ 84 w 184"/>
                  <a:gd name="T61" fmla="*/ 116 h 120"/>
                  <a:gd name="T62" fmla="*/ 79 w 184"/>
                  <a:gd name="T63" fmla="*/ 117 h 120"/>
                  <a:gd name="T64" fmla="*/ 70 w 184"/>
                  <a:gd name="T65" fmla="*/ 116 h 120"/>
                  <a:gd name="T66" fmla="*/ 62 w 184"/>
                  <a:gd name="T67" fmla="*/ 113 h 120"/>
                  <a:gd name="T68" fmla="*/ 59 w 184"/>
                  <a:gd name="T69" fmla="*/ 108 h 120"/>
                  <a:gd name="T70" fmla="*/ 50 w 184"/>
                  <a:gd name="T71" fmla="*/ 107 h 120"/>
                  <a:gd name="T72" fmla="*/ 47 w 184"/>
                  <a:gd name="T73" fmla="*/ 95 h 120"/>
                  <a:gd name="T74" fmla="*/ 42 w 184"/>
                  <a:gd name="T75" fmla="*/ 85 h 120"/>
                  <a:gd name="T76" fmla="*/ 41 w 184"/>
                  <a:gd name="T77" fmla="*/ 76 h 120"/>
                  <a:gd name="T78" fmla="*/ 39 w 184"/>
                  <a:gd name="T79" fmla="*/ 63 h 120"/>
                  <a:gd name="T80" fmla="*/ 33 w 184"/>
                  <a:gd name="T81" fmla="*/ 57 h 120"/>
                  <a:gd name="T82" fmla="*/ 32 w 184"/>
                  <a:gd name="T83" fmla="*/ 51 h 120"/>
                  <a:gd name="T84" fmla="*/ 21 w 184"/>
                  <a:gd name="T85" fmla="*/ 48 h 120"/>
                  <a:gd name="T86" fmla="*/ 23 w 184"/>
                  <a:gd name="T87" fmla="*/ 42 h 120"/>
                  <a:gd name="T88" fmla="*/ 29 w 184"/>
                  <a:gd name="T89" fmla="*/ 46 h 120"/>
                  <a:gd name="T90" fmla="*/ 27 w 184"/>
                  <a:gd name="T91" fmla="*/ 41 h 120"/>
                  <a:gd name="T92" fmla="*/ 22 w 184"/>
                  <a:gd name="T93" fmla="*/ 34 h 120"/>
                  <a:gd name="T94" fmla="*/ 16 w 184"/>
                  <a:gd name="T95" fmla="*/ 31 h 120"/>
                  <a:gd name="T96" fmla="*/ 4 w 184"/>
                  <a:gd name="T97" fmla="*/ 28 h 120"/>
                  <a:gd name="T98" fmla="*/ 2 w 184"/>
                  <a:gd name="T99" fmla="*/ 27 h 120"/>
                  <a:gd name="T100" fmla="*/ 7 w 184"/>
                  <a:gd name="T101" fmla="*/ 21 h 120"/>
                  <a:gd name="T102" fmla="*/ 11 w 184"/>
                  <a:gd name="T103" fmla="*/ 20 h 120"/>
                  <a:gd name="T104" fmla="*/ 10 w 184"/>
                  <a:gd name="T105" fmla="*/ 15 h 120"/>
                  <a:gd name="T106" fmla="*/ 5 w 184"/>
                  <a:gd name="T107" fmla="*/ 10 h 120"/>
                  <a:gd name="T108" fmla="*/ 6 w 184"/>
                  <a:gd name="T109" fmla="*/ 4 h 120"/>
                  <a:gd name="T110" fmla="*/ 13 w 184"/>
                  <a:gd name="T111" fmla="*/ 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" h="120">
                    <a:moveTo>
                      <a:pt x="21" y="33"/>
                    </a:moveTo>
                    <a:lnTo>
                      <a:pt x="22" y="34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1" y="32"/>
                    </a:lnTo>
                    <a:lnTo>
                      <a:pt x="21" y="33"/>
                    </a:lnTo>
                    <a:close/>
                    <a:moveTo>
                      <a:pt x="8" y="31"/>
                    </a:moveTo>
                    <a:lnTo>
                      <a:pt x="10" y="31"/>
                    </a:lnTo>
                    <a:lnTo>
                      <a:pt x="11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2"/>
                    </a:lnTo>
                    <a:lnTo>
                      <a:pt x="19" y="33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5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4" y="37"/>
                    </a:lnTo>
                    <a:lnTo>
                      <a:pt x="25" y="37"/>
                    </a:lnTo>
                    <a:lnTo>
                      <a:pt x="25" y="40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3" y="36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7" y="31"/>
                    </a:lnTo>
                    <a:lnTo>
                      <a:pt x="8" y="31"/>
                    </a:lnTo>
                    <a:close/>
                    <a:moveTo>
                      <a:pt x="16" y="0"/>
                    </a:moveTo>
                    <a:lnTo>
                      <a:pt x="16" y="1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1" y="17"/>
                    </a:lnTo>
                    <a:lnTo>
                      <a:pt x="32" y="18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4" y="23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40" y="23"/>
                    </a:lnTo>
                    <a:lnTo>
                      <a:pt x="40" y="24"/>
                    </a:lnTo>
                    <a:lnTo>
                      <a:pt x="41" y="24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3" y="28"/>
                    </a:lnTo>
                    <a:lnTo>
                      <a:pt x="55" y="28"/>
                    </a:lnTo>
                    <a:lnTo>
                      <a:pt x="57" y="28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0" y="28"/>
                    </a:lnTo>
                    <a:lnTo>
                      <a:pt x="63" y="28"/>
                    </a:lnTo>
                    <a:lnTo>
                      <a:pt x="65" y="31"/>
                    </a:lnTo>
                    <a:lnTo>
                      <a:pt x="66" y="32"/>
                    </a:lnTo>
                    <a:lnTo>
                      <a:pt x="68" y="33"/>
                    </a:lnTo>
                    <a:lnTo>
                      <a:pt x="70" y="34"/>
                    </a:lnTo>
                    <a:lnTo>
                      <a:pt x="72" y="36"/>
                    </a:lnTo>
                    <a:lnTo>
                      <a:pt x="73" y="39"/>
                    </a:lnTo>
                    <a:lnTo>
                      <a:pt x="71" y="41"/>
                    </a:lnTo>
                    <a:lnTo>
                      <a:pt x="71" y="43"/>
                    </a:lnTo>
                    <a:lnTo>
                      <a:pt x="73" y="45"/>
                    </a:lnTo>
                    <a:lnTo>
                      <a:pt x="74" y="45"/>
                    </a:lnTo>
                    <a:lnTo>
                      <a:pt x="75" y="46"/>
                    </a:lnTo>
                    <a:lnTo>
                      <a:pt x="76" y="48"/>
                    </a:lnTo>
                    <a:lnTo>
                      <a:pt x="77" y="48"/>
                    </a:lnTo>
                    <a:lnTo>
                      <a:pt x="77" y="48"/>
                    </a:lnTo>
                    <a:lnTo>
                      <a:pt x="80" y="50"/>
                    </a:lnTo>
                    <a:lnTo>
                      <a:pt x="84" y="49"/>
                    </a:lnTo>
                    <a:lnTo>
                      <a:pt x="84" y="48"/>
                    </a:lnTo>
                    <a:lnTo>
                      <a:pt x="91" y="48"/>
                    </a:lnTo>
                    <a:lnTo>
                      <a:pt x="99" y="44"/>
                    </a:lnTo>
                    <a:lnTo>
                      <a:pt x="118" y="39"/>
                    </a:lnTo>
                    <a:lnTo>
                      <a:pt x="141" y="31"/>
                    </a:lnTo>
                    <a:lnTo>
                      <a:pt x="159" y="25"/>
                    </a:lnTo>
                    <a:lnTo>
                      <a:pt x="160" y="25"/>
                    </a:lnTo>
                    <a:lnTo>
                      <a:pt x="165" y="24"/>
                    </a:lnTo>
                    <a:lnTo>
                      <a:pt x="165" y="28"/>
                    </a:lnTo>
                    <a:lnTo>
                      <a:pt x="165" y="44"/>
                    </a:lnTo>
                    <a:lnTo>
                      <a:pt x="165" y="53"/>
                    </a:lnTo>
                    <a:lnTo>
                      <a:pt x="165" y="73"/>
                    </a:lnTo>
                    <a:lnTo>
                      <a:pt x="165" y="76"/>
                    </a:lnTo>
                    <a:lnTo>
                      <a:pt x="165" y="85"/>
                    </a:lnTo>
                    <a:lnTo>
                      <a:pt x="165" y="96"/>
                    </a:lnTo>
                    <a:lnTo>
                      <a:pt x="166" y="99"/>
                    </a:lnTo>
                    <a:lnTo>
                      <a:pt x="167" y="100"/>
                    </a:lnTo>
                    <a:lnTo>
                      <a:pt x="168" y="100"/>
                    </a:lnTo>
                    <a:lnTo>
                      <a:pt x="170" y="101"/>
                    </a:lnTo>
                    <a:lnTo>
                      <a:pt x="171" y="101"/>
                    </a:lnTo>
                    <a:lnTo>
                      <a:pt x="173" y="101"/>
                    </a:lnTo>
                    <a:lnTo>
                      <a:pt x="175" y="101"/>
                    </a:lnTo>
                    <a:lnTo>
                      <a:pt x="176" y="101"/>
                    </a:lnTo>
                    <a:lnTo>
                      <a:pt x="176" y="102"/>
                    </a:lnTo>
                    <a:lnTo>
                      <a:pt x="177" y="102"/>
                    </a:lnTo>
                    <a:lnTo>
                      <a:pt x="176" y="102"/>
                    </a:lnTo>
                    <a:lnTo>
                      <a:pt x="177" y="102"/>
                    </a:lnTo>
                    <a:lnTo>
                      <a:pt x="177" y="103"/>
                    </a:lnTo>
                    <a:lnTo>
                      <a:pt x="178" y="104"/>
                    </a:lnTo>
                    <a:lnTo>
                      <a:pt x="177" y="105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80" y="108"/>
                    </a:lnTo>
                    <a:lnTo>
                      <a:pt x="182" y="108"/>
                    </a:lnTo>
                    <a:lnTo>
                      <a:pt x="182" y="109"/>
                    </a:lnTo>
                    <a:lnTo>
                      <a:pt x="183" y="109"/>
                    </a:lnTo>
                    <a:lnTo>
                      <a:pt x="184" y="110"/>
                    </a:lnTo>
                    <a:lnTo>
                      <a:pt x="183" y="111"/>
                    </a:lnTo>
                    <a:lnTo>
                      <a:pt x="183" y="112"/>
                    </a:lnTo>
                    <a:lnTo>
                      <a:pt x="179" y="112"/>
                    </a:lnTo>
                    <a:lnTo>
                      <a:pt x="176" y="112"/>
                    </a:lnTo>
                    <a:lnTo>
                      <a:pt x="170" y="112"/>
                    </a:lnTo>
                    <a:lnTo>
                      <a:pt x="169" y="112"/>
                    </a:lnTo>
                    <a:lnTo>
                      <a:pt x="163" y="112"/>
                    </a:lnTo>
                    <a:lnTo>
                      <a:pt x="162" y="112"/>
                    </a:lnTo>
                    <a:lnTo>
                      <a:pt x="159" y="112"/>
                    </a:lnTo>
                    <a:lnTo>
                      <a:pt x="154" y="112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50" y="112"/>
                    </a:lnTo>
                    <a:lnTo>
                      <a:pt x="149" y="112"/>
                    </a:lnTo>
                    <a:lnTo>
                      <a:pt x="143" y="112"/>
                    </a:lnTo>
                    <a:lnTo>
                      <a:pt x="141" y="112"/>
                    </a:lnTo>
                    <a:lnTo>
                      <a:pt x="136" y="112"/>
                    </a:lnTo>
                    <a:lnTo>
                      <a:pt x="132" y="111"/>
                    </a:lnTo>
                    <a:lnTo>
                      <a:pt x="126" y="111"/>
                    </a:lnTo>
                    <a:lnTo>
                      <a:pt x="122" y="111"/>
                    </a:lnTo>
                    <a:lnTo>
                      <a:pt x="120" y="111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4" y="111"/>
                    </a:lnTo>
                    <a:lnTo>
                      <a:pt x="109" y="111"/>
                    </a:lnTo>
                    <a:lnTo>
                      <a:pt x="108" y="111"/>
                    </a:lnTo>
                    <a:lnTo>
                      <a:pt x="107" y="111"/>
                    </a:lnTo>
                    <a:lnTo>
                      <a:pt x="106" y="111"/>
                    </a:lnTo>
                    <a:lnTo>
                      <a:pt x="105" y="111"/>
                    </a:lnTo>
                    <a:lnTo>
                      <a:pt x="103" y="111"/>
                    </a:lnTo>
                    <a:lnTo>
                      <a:pt x="102" y="111"/>
                    </a:lnTo>
                    <a:lnTo>
                      <a:pt x="101" y="111"/>
                    </a:lnTo>
                    <a:lnTo>
                      <a:pt x="100" y="112"/>
                    </a:lnTo>
                    <a:lnTo>
                      <a:pt x="99" y="113"/>
                    </a:lnTo>
                    <a:lnTo>
                      <a:pt x="98" y="114"/>
                    </a:lnTo>
                    <a:lnTo>
                      <a:pt x="97" y="116"/>
                    </a:lnTo>
                    <a:lnTo>
                      <a:pt x="97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4" y="116"/>
                    </a:lnTo>
                    <a:lnTo>
                      <a:pt x="93" y="116"/>
                    </a:lnTo>
                    <a:lnTo>
                      <a:pt x="93" y="117"/>
                    </a:lnTo>
                    <a:lnTo>
                      <a:pt x="92" y="117"/>
                    </a:lnTo>
                    <a:lnTo>
                      <a:pt x="91" y="117"/>
                    </a:lnTo>
                    <a:lnTo>
                      <a:pt x="91" y="118"/>
                    </a:lnTo>
                    <a:lnTo>
                      <a:pt x="90" y="118"/>
                    </a:lnTo>
                    <a:lnTo>
                      <a:pt x="90" y="119"/>
                    </a:lnTo>
                    <a:lnTo>
                      <a:pt x="89" y="119"/>
                    </a:lnTo>
                    <a:lnTo>
                      <a:pt x="88" y="119"/>
                    </a:lnTo>
                    <a:lnTo>
                      <a:pt x="88" y="120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5" y="118"/>
                    </a:lnTo>
                    <a:lnTo>
                      <a:pt x="84" y="117"/>
                    </a:lnTo>
                    <a:lnTo>
                      <a:pt x="83" y="117"/>
                    </a:lnTo>
                    <a:lnTo>
                      <a:pt x="84" y="116"/>
                    </a:lnTo>
                    <a:lnTo>
                      <a:pt x="83" y="116"/>
                    </a:lnTo>
                    <a:lnTo>
                      <a:pt x="83" y="117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1" y="117"/>
                    </a:lnTo>
                    <a:lnTo>
                      <a:pt x="80" y="117"/>
                    </a:lnTo>
                    <a:lnTo>
                      <a:pt x="79" y="117"/>
                    </a:lnTo>
                    <a:lnTo>
                      <a:pt x="79" y="118"/>
                    </a:lnTo>
                    <a:lnTo>
                      <a:pt x="77" y="118"/>
                    </a:lnTo>
                    <a:lnTo>
                      <a:pt x="77" y="118"/>
                    </a:lnTo>
                    <a:lnTo>
                      <a:pt x="76" y="118"/>
                    </a:lnTo>
                    <a:lnTo>
                      <a:pt x="75" y="117"/>
                    </a:lnTo>
                    <a:lnTo>
                      <a:pt x="74" y="116"/>
                    </a:lnTo>
                    <a:lnTo>
                      <a:pt x="70" y="116"/>
                    </a:lnTo>
                    <a:lnTo>
                      <a:pt x="68" y="116"/>
                    </a:lnTo>
                    <a:lnTo>
                      <a:pt x="66" y="116"/>
                    </a:lnTo>
                    <a:lnTo>
                      <a:pt x="65" y="116"/>
                    </a:lnTo>
                    <a:lnTo>
                      <a:pt x="64" y="116"/>
                    </a:lnTo>
                    <a:lnTo>
                      <a:pt x="62" y="116"/>
                    </a:lnTo>
                    <a:lnTo>
                      <a:pt x="60" y="114"/>
                    </a:lnTo>
                    <a:lnTo>
                      <a:pt x="62" y="113"/>
                    </a:lnTo>
                    <a:lnTo>
                      <a:pt x="60" y="110"/>
                    </a:lnTo>
                    <a:lnTo>
                      <a:pt x="63" y="109"/>
                    </a:lnTo>
                    <a:lnTo>
                      <a:pt x="64" y="109"/>
                    </a:lnTo>
                    <a:lnTo>
                      <a:pt x="63" y="109"/>
                    </a:lnTo>
                    <a:lnTo>
                      <a:pt x="62" y="109"/>
                    </a:lnTo>
                    <a:lnTo>
                      <a:pt x="60" y="108"/>
                    </a:lnTo>
                    <a:lnTo>
                      <a:pt x="59" y="108"/>
                    </a:lnTo>
                    <a:lnTo>
                      <a:pt x="58" y="108"/>
                    </a:lnTo>
                    <a:lnTo>
                      <a:pt x="57" y="107"/>
                    </a:lnTo>
                    <a:lnTo>
                      <a:pt x="56" y="107"/>
                    </a:lnTo>
                    <a:lnTo>
                      <a:pt x="55" y="107"/>
                    </a:lnTo>
                    <a:lnTo>
                      <a:pt x="54" y="105"/>
                    </a:lnTo>
                    <a:lnTo>
                      <a:pt x="54" y="107"/>
                    </a:lnTo>
                    <a:lnTo>
                      <a:pt x="50" y="107"/>
                    </a:lnTo>
                    <a:lnTo>
                      <a:pt x="50" y="107"/>
                    </a:lnTo>
                    <a:lnTo>
                      <a:pt x="50" y="104"/>
                    </a:lnTo>
                    <a:lnTo>
                      <a:pt x="50" y="102"/>
                    </a:lnTo>
                    <a:lnTo>
                      <a:pt x="49" y="100"/>
                    </a:lnTo>
                    <a:lnTo>
                      <a:pt x="48" y="96"/>
                    </a:lnTo>
                    <a:lnTo>
                      <a:pt x="48" y="95"/>
                    </a:lnTo>
                    <a:lnTo>
                      <a:pt x="47" y="95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5" y="90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2" y="85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42" y="82"/>
                    </a:lnTo>
                    <a:lnTo>
                      <a:pt x="42" y="79"/>
                    </a:lnTo>
                    <a:lnTo>
                      <a:pt x="42" y="78"/>
                    </a:lnTo>
                    <a:lnTo>
                      <a:pt x="41" y="77"/>
                    </a:lnTo>
                    <a:lnTo>
                      <a:pt x="41" y="76"/>
                    </a:lnTo>
                    <a:lnTo>
                      <a:pt x="41" y="75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40" y="70"/>
                    </a:lnTo>
                    <a:lnTo>
                      <a:pt x="40" y="69"/>
                    </a:lnTo>
                    <a:lnTo>
                      <a:pt x="40" y="67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38" y="62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6" y="60"/>
                    </a:lnTo>
                    <a:lnTo>
                      <a:pt x="34" y="57"/>
                    </a:lnTo>
                    <a:lnTo>
                      <a:pt x="33" y="57"/>
                    </a:lnTo>
                    <a:lnTo>
                      <a:pt x="33" y="56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1" y="53"/>
                    </a:lnTo>
                    <a:lnTo>
                      <a:pt x="30" y="52"/>
                    </a:lnTo>
                    <a:lnTo>
                      <a:pt x="32" y="51"/>
                    </a:lnTo>
                    <a:lnTo>
                      <a:pt x="31" y="51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2" y="49"/>
                    </a:lnTo>
                    <a:lnTo>
                      <a:pt x="21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19" y="44"/>
                    </a:lnTo>
                    <a:lnTo>
                      <a:pt x="20" y="43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6"/>
                    </a:lnTo>
                    <a:lnTo>
                      <a:pt x="29" y="48"/>
                    </a:lnTo>
                    <a:lnTo>
                      <a:pt x="29" y="46"/>
                    </a:lnTo>
                    <a:lnTo>
                      <a:pt x="28" y="45"/>
                    </a:lnTo>
                    <a:lnTo>
                      <a:pt x="28" y="44"/>
                    </a:lnTo>
                    <a:lnTo>
                      <a:pt x="27" y="43"/>
                    </a:lnTo>
                    <a:lnTo>
                      <a:pt x="29" y="44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7" y="41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1" y="32"/>
                    </a:lnTo>
                    <a:lnTo>
                      <a:pt x="20" y="32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6" y="31"/>
                    </a:lnTo>
                    <a:lnTo>
                      <a:pt x="15" y="31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6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6" y="24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7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5" y="21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7" name="Freeform 91"/>
              <p:cNvSpPr>
                <a:spLocks/>
              </p:cNvSpPr>
              <p:nvPr/>
            </p:nvSpPr>
            <p:spPr bwMode="auto">
              <a:xfrm>
                <a:off x="3351213" y="3335338"/>
                <a:ext cx="276225" cy="285750"/>
              </a:xfrm>
              <a:custGeom>
                <a:avLst/>
                <a:gdLst>
                  <a:gd name="T0" fmla="*/ 164 w 174"/>
                  <a:gd name="T1" fmla="*/ 23 h 180"/>
                  <a:gd name="T2" fmla="*/ 174 w 174"/>
                  <a:gd name="T3" fmla="*/ 42 h 180"/>
                  <a:gd name="T4" fmla="*/ 162 w 174"/>
                  <a:gd name="T5" fmla="*/ 91 h 180"/>
                  <a:gd name="T6" fmla="*/ 162 w 174"/>
                  <a:gd name="T7" fmla="*/ 109 h 180"/>
                  <a:gd name="T8" fmla="*/ 162 w 174"/>
                  <a:gd name="T9" fmla="*/ 118 h 180"/>
                  <a:gd name="T10" fmla="*/ 160 w 174"/>
                  <a:gd name="T11" fmla="*/ 180 h 180"/>
                  <a:gd name="T12" fmla="*/ 154 w 174"/>
                  <a:gd name="T13" fmla="*/ 180 h 180"/>
                  <a:gd name="T14" fmla="*/ 149 w 174"/>
                  <a:gd name="T15" fmla="*/ 180 h 180"/>
                  <a:gd name="T16" fmla="*/ 144 w 174"/>
                  <a:gd name="T17" fmla="*/ 180 h 180"/>
                  <a:gd name="T18" fmla="*/ 139 w 174"/>
                  <a:gd name="T19" fmla="*/ 180 h 180"/>
                  <a:gd name="T20" fmla="*/ 111 w 174"/>
                  <a:gd name="T21" fmla="*/ 180 h 180"/>
                  <a:gd name="T22" fmla="*/ 96 w 174"/>
                  <a:gd name="T23" fmla="*/ 180 h 180"/>
                  <a:gd name="T24" fmla="*/ 92 w 174"/>
                  <a:gd name="T25" fmla="*/ 180 h 180"/>
                  <a:gd name="T26" fmla="*/ 86 w 174"/>
                  <a:gd name="T27" fmla="*/ 180 h 180"/>
                  <a:gd name="T28" fmla="*/ 79 w 174"/>
                  <a:gd name="T29" fmla="*/ 180 h 180"/>
                  <a:gd name="T30" fmla="*/ 72 w 174"/>
                  <a:gd name="T31" fmla="*/ 180 h 180"/>
                  <a:gd name="T32" fmla="*/ 68 w 174"/>
                  <a:gd name="T33" fmla="*/ 180 h 180"/>
                  <a:gd name="T34" fmla="*/ 63 w 174"/>
                  <a:gd name="T35" fmla="*/ 180 h 180"/>
                  <a:gd name="T36" fmla="*/ 60 w 174"/>
                  <a:gd name="T37" fmla="*/ 180 h 180"/>
                  <a:gd name="T38" fmla="*/ 55 w 174"/>
                  <a:gd name="T39" fmla="*/ 180 h 180"/>
                  <a:gd name="T40" fmla="*/ 51 w 174"/>
                  <a:gd name="T41" fmla="*/ 180 h 180"/>
                  <a:gd name="T42" fmla="*/ 45 w 174"/>
                  <a:gd name="T43" fmla="*/ 180 h 180"/>
                  <a:gd name="T44" fmla="*/ 41 w 174"/>
                  <a:gd name="T45" fmla="*/ 180 h 180"/>
                  <a:gd name="T46" fmla="*/ 36 w 174"/>
                  <a:gd name="T47" fmla="*/ 180 h 180"/>
                  <a:gd name="T48" fmla="*/ 33 w 174"/>
                  <a:gd name="T49" fmla="*/ 180 h 180"/>
                  <a:gd name="T50" fmla="*/ 27 w 174"/>
                  <a:gd name="T51" fmla="*/ 180 h 180"/>
                  <a:gd name="T52" fmla="*/ 20 w 174"/>
                  <a:gd name="T53" fmla="*/ 179 h 180"/>
                  <a:gd name="T54" fmla="*/ 19 w 174"/>
                  <a:gd name="T55" fmla="*/ 176 h 180"/>
                  <a:gd name="T56" fmla="*/ 18 w 174"/>
                  <a:gd name="T57" fmla="*/ 172 h 180"/>
                  <a:gd name="T58" fmla="*/ 15 w 174"/>
                  <a:gd name="T59" fmla="*/ 171 h 180"/>
                  <a:gd name="T60" fmla="*/ 12 w 174"/>
                  <a:gd name="T61" fmla="*/ 168 h 180"/>
                  <a:gd name="T62" fmla="*/ 11 w 174"/>
                  <a:gd name="T63" fmla="*/ 164 h 180"/>
                  <a:gd name="T64" fmla="*/ 15 w 174"/>
                  <a:gd name="T65" fmla="*/ 161 h 180"/>
                  <a:gd name="T66" fmla="*/ 13 w 174"/>
                  <a:gd name="T67" fmla="*/ 158 h 180"/>
                  <a:gd name="T68" fmla="*/ 11 w 174"/>
                  <a:gd name="T69" fmla="*/ 155 h 180"/>
                  <a:gd name="T70" fmla="*/ 9 w 174"/>
                  <a:gd name="T71" fmla="*/ 152 h 180"/>
                  <a:gd name="T72" fmla="*/ 8 w 174"/>
                  <a:gd name="T73" fmla="*/ 150 h 180"/>
                  <a:gd name="T74" fmla="*/ 4 w 174"/>
                  <a:gd name="T75" fmla="*/ 150 h 180"/>
                  <a:gd name="T76" fmla="*/ 0 w 174"/>
                  <a:gd name="T77" fmla="*/ 150 h 180"/>
                  <a:gd name="T78" fmla="*/ 4 w 174"/>
                  <a:gd name="T79" fmla="*/ 145 h 180"/>
                  <a:gd name="T80" fmla="*/ 9 w 174"/>
                  <a:gd name="T81" fmla="*/ 141 h 180"/>
                  <a:gd name="T82" fmla="*/ 21 w 174"/>
                  <a:gd name="T83" fmla="*/ 129 h 180"/>
                  <a:gd name="T84" fmla="*/ 26 w 174"/>
                  <a:gd name="T85" fmla="*/ 125 h 180"/>
                  <a:gd name="T86" fmla="*/ 32 w 174"/>
                  <a:gd name="T87" fmla="*/ 120 h 180"/>
                  <a:gd name="T88" fmla="*/ 37 w 174"/>
                  <a:gd name="T89" fmla="*/ 113 h 180"/>
                  <a:gd name="T90" fmla="*/ 43 w 174"/>
                  <a:gd name="T91" fmla="*/ 109 h 180"/>
                  <a:gd name="T92" fmla="*/ 47 w 174"/>
                  <a:gd name="T93" fmla="*/ 104 h 180"/>
                  <a:gd name="T94" fmla="*/ 53 w 174"/>
                  <a:gd name="T95" fmla="*/ 99 h 180"/>
                  <a:gd name="T96" fmla="*/ 58 w 174"/>
                  <a:gd name="T97" fmla="*/ 94 h 180"/>
                  <a:gd name="T98" fmla="*/ 62 w 174"/>
                  <a:gd name="T99" fmla="*/ 91 h 180"/>
                  <a:gd name="T100" fmla="*/ 68 w 174"/>
                  <a:gd name="T101" fmla="*/ 84 h 180"/>
                  <a:gd name="T102" fmla="*/ 73 w 174"/>
                  <a:gd name="T103" fmla="*/ 60 h 180"/>
                  <a:gd name="T104" fmla="*/ 116 w 174"/>
                  <a:gd name="T105" fmla="*/ 24 h 180"/>
                  <a:gd name="T106" fmla="*/ 116 w 174"/>
                  <a:gd name="T107" fmla="*/ 20 h 180"/>
                  <a:gd name="T108" fmla="*/ 119 w 174"/>
                  <a:gd name="T109" fmla="*/ 18 h 180"/>
                  <a:gd name="T110" fmla="*/ 121 w 174"/>
                  <a:gd name="T111" fmla="*/ 18 h 180"/>
                  <a:gd name="T112" fmla="*/ 124 w 174"/>
                  <a:gd name="T113" fmla="*/ 18 h 180"/>
                  <a:gd name="T114" fmla="*/ 127 w 174"/>
                  <a:gd name="T115" fmla="*/ 16 h 180"/>
                  <a:gd name="T116" fmla="*/ 131 w 174"/>
                  <a:gd name="T117" fmla="*/ 16 h 180"/>
                  <a:gd name="T118" fmla="*/ 133 w 174"/>
                  <a:gd name="T119" fmla="*/ 16 h 180"/>
                  <a:gd name="T120" fmla="*/ 153 w 174"/>
                  <a:gd name="T121" fmla="*/ 0 h 180"/>
                  <a:gd name="T122" fmla="*/ 164 w 174"/>
                  <a:gd name="T123" fmla="*/ 8 h 180"/>
                  <a:gd name="T124" fmla="*/ 164 w 174"/>
                  <a:gd name="T125" fmla="*/ 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" h="180">
                    <a:moveTo>
                      <a:pt x="164" y="17"/>
                    </a:moveTo>
                    <a:lnTo>
                      <a:pt x="164" y="18"/>
                    </a:lnTo>
                    <a:lnTo>
                      <a:pt x="164" y="19"/>
                    </a:lnTo>
                    <a:lnTo>
                      <a:pt x="164" y="23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4" y="35"/>
                    </a:lnTo>
                    <a:lnTo>
                      <a:pt x="174" y="42"/>
                    </a:lnTo>
                    <a:lnTo>
                      <a:pt x="173" y="57"/>
                    </a:lnTo>
                    <a:lnTo>
                      <a:pt x="164" y="55"/>
                    </a:lnTo>
                    <a:lnTo>
                      <a:pt x="163" y="91"/>
                    </a:lnTo>
                    <a:lnTo>
                      <a:pt x="162" y="91"/>
                    </a:lnTo>
                    <a:lnTo>
                      <a:pt x="162" y="95"/>
                    </a:lnTo>
                    <a:lnTo>
                      <a:pt x="162" y="101"/>
                    </a:lnTo>
                    <a:lnTo>
                      <a:pt x="162" y="105"/>
                    </a:lnTo>
                    <a:lnTo>
                      <a:pt x="162" y="109"/>
                    </a:lnTo>
                    <a:lnTo>
                      <a:pt x="162" y="110"/>
                    </a:lnTo>
                    <a:lnTo>
                      <a:pt x="162" y="112"/>
                    </a:lnTo>
                    <a:lnTo>
                      <a:pt x="162" y="117"/>
                    </a:lnTo>
                    <a:lnTo>
                      <a:pt x="162" y="118"/>
                    </a:lnTo>
                    <a:lnTo>
                      <a:pt x="162" y="125"/>
                    </a:lnTo>
                    <a:lnTo>
                      <a:pt x="162" y="126"/>
                    </a:lnTo>
                    <a:lnTo>
                      <a:pt x="162" y="180"/>
                    </a:lnTo>
                    <a:lnTo>
                      <a:pt x="160" y="180"/>
                    </a:lnTo>
                    <a:lnTo>
                      <a:pt x="158" y="180"/>
                    </a:lnTo>
                    <a:lnTo>
                      <a:pt x="157" y="180"/>
                    </a:lnTo>
                    <a:lnTo>
                      <a:pt x="156" y="180"/>
                    </a:lnTo>
                    <a:lnTo>
                      <a:pt x="154" y="180"/>
                    </a:lnTo>
                    <a:lnTo>
                      <a:pt x="153" y="180"/>
                    </a:lnTo>
                    <a:lnTo>
                      <a:pt x="152" y="180"/>
                    </a:lnTo>
                    <a:lnTo>
                      <a:pt x="150" y="180"/>
                    </a:lnTo>
                    <a:lnTo>
                      <a:pt x="149" y="180"/>
                    </a:lnTo>
                    <a:lnTo>
                      <a:pt x="147" y="180"/>
                    </a:lnTo>
                    <a:lnTo>
                      <a:pt x="146" y="180"/>
                    </a:lnTo>
                    <a:lnTo>
                      <a:pt x="145" y="180"/>
                    </a:lnTo>
                    <a:lnTo>
                      <a:pt x="144" y="180"/>
                    </a:lnTo>
                    <a:lnTo>
                      <a:pt x="144" y="180"/>
                    </a:lnTo>
                    <a:lnTo>
                      <a:pt x="143" y="180"/>
                    </a:lnTo>
                    <a:lnTo>
                      <a:pt x="140" y="180"/>
                    </a:lnTo>
                    <a:lnTo>
                      <a:pt x="139" y="180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5" y="180"/>
                    </a:lnTo>
                    <a:lnTo>
                      <a:pt x="111" y="180"/>
                    </a:lnTo>
                    <a:lnTo>
                      <a:pt x="107" y="180"/>
                    </a:lnTo>
                    <a:lnTo>
                      <a:pt x="105" y="180"/>
                    </a:lnTo>
                    <a:lnTo>
                      <a:pt x="102" y="180"/>
                    </a:lnTo>
                    <a:lnTo>
                      <a:pt x="96" y="180"/>
                    </a:lnTo>
                    <a:lnTo>
                      <a:pt x="95" y="180"/>
                    </a:lnTo>
                    <a:lnTo>
                      <a:pt x="94" y="180"/>
                    </a:lnTo>
                    <a:lnTo>
                      <a:pt x="93" y="180"/>
                    </a:lnTo>
                    <a:lnTo>
                      <a:pt x="92" y="180"/>
                    </a:lnTo>
                    <a:lnTo>
                      <a:pt x="90" y="180"/>
                    </a:lnTo>
                    <a:lnTo>
                      <a:pt x="89" y="180"/>
                    </a:lnTo>
                    <a:lnTo>
                      <a:pt x="89" y="180"/>
                    </a:lnTo>
                    <a:lnTo>
                      <a:pt x="86" y="180"/>
                    </a:lnTo>
                    <a:lnTo>
                      <a:pt x="84" y="180"/>
                    </a:lnTo>
                    <a:lnTo>
                      <a:pt x="83" y="180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8" y="180"/>
                    </a:lnTo>
                    <a:lnTo>
                      <a:pt x="76" y="180"/>
                    </a:lnTo>
                    <a:lnTo>
                      <a:pt x="75" y="180"/>
                    </a:lnTo>
                    <a:lnTo>
                      <a:pt x="72" y="180"/>
                    </a:lnTo>
                    <a:lnTo>
                      <a:pt x="71" y="180"/>
                    </a:lnTo>
                    <a:lnTo>
                      <a:pt x="70" y="180"/>
                    </a:lnTo>
                    <a:lnTo>
                      <a:pt x="69" y="180"/>
                    </a:lnTo>
                    <a:lnTo>
                      <a:pt x="68" y="180"/>
                    </a:lnTo>
                    <a:lnTo>
                      <a:pt x="67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3" y="180"/>
                    </a:lnTo>
                    <a:lnTo>
                      <a:pt x="62" y="180"/>
                    </a:lnTo>
                    <a:lnTo>
                      <a:pt x="62" y="180"/>
                    </a:lnTo>
                    <a:lnTo>
                      <a:pt x="61" y="180"/>
                    </a:lnTo>
                    <a:lnTo>
                      <a:pt x="60" y="180"/>
                    </a:lnTo>
                    <a:lnTo>
                      <a:pt x="59" y="180"/>
                    </a:lnTo>
                    <a:lnTo>
                      <a:pt x="58" y="180"/>
                    </a:lnTo>
                    <a:lnTo>
                      <a:pt x="56" y="180"/>
                    </a:lnTo>
                    <a:lnTo>
                      <a:pt x="55" y="180"/>
                    </a:lnTo>
                    <a:lnTo>
                      <a:pt x="54" y="180"/>
                    </a:lnTo>
                    <a:lnTo>
                      <a:pt x="53" y="180"/>
                    </a:lnTo>
                    <a:lnTo>
                      <a:pt x="52" y="180"/>
                    </a:lnTo>
                    <a:lnTo>
                      <a:pt x="51" y="180"/>
                    </a:lnTo>
                    <a:lnTo>
                      <a:pt x="50" y="180"/>
                    </a:lnTo>
                    <a:lnTo>
                      <a:pt x="49" y="180"/>
                    </a:lnTo>
                    <a:lnTo>
                      <a:pt x="47" y="180"/>
                    </a:lnTo>
                    <a:lnTo>
                      <a:pt x="45" y="180"/>
                    </a:lnTo>
                    <a:lnTo>
                      <a:pt x="44" y="180"/>
                    </a:lnTo>
                    <a:lnTo>
                      <a:pt x="43" y="180"/>
                    </a:lnTo>
                    <a:lnTo>
                      <a:pt x="42" y="180"/>
                    </a:lnTo>
                    <a:lnTo>
                      <a:pt x="41" y="180"/>
                    </a:lnTo>
                    <a:lnTo>
                      <a:pt x="40" y="180"/>
                    </a:lnTo>
                    <a:lnTo>
                      <a:pt x="38" y="180"/>
                    </a:lnTo>
                    <a:lnTo>
                      <a:pt x="37" y="180"/>
                    </a:lnTo>
                    <a:lnTo>
                      <a:pt x="36" y="180"/>
                    </a:lnTo>
                    <a:lnTo>
                      <a:pt x="35" y="180"/>
                    </a:lnTo>
                    <a:lnTo>
                      <a:pt x="35" y="180"/>
                    </a:lnTo>
                    <a:lnTo>
                      <a:pt x="34" y="180"/>
                    </a:lnTo>
                    <a:lnTo>
                      <a:pt x="33" y="180"/>
                    </a:lnTo>
                    <a:lnTo>
                      <a:pt x="30" y="180"/>
                    </a:lnTo>
                    <a:lnTo>
                      <a:pt x="29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25" y="180"/>
                    </a:lnTo>
                    <a:lnTo>
                      <a:pt x="21" y="180"/>
                    </a:lnTo>
                    <a:lnTo>
                      <a:pt x="20" y="180"/>
                    </a:lnTo>
                    <a:lnTo>
                      <a:pt x="20" y="179"/>
                    </a:lnTo>
                    <a:lnTo>
                      <a:pt x="20" y="178"/>
                    </a:lnTo>
                    <a:lnTo>
                      <a:pt x="19" y="177"/>
                    </a:lnTo>
                    <a:lnTo>
                      <a:pt x="20" y="177"/>
                    </a:lnTo>
                    <a:lnTo>
                      <a:pt x="19" y="176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9" y="172"/>
                    </a:lnTo>
                    <a:lnTo>
                      <a:pt x="18" y="172"/>
                    </a:lnTo>
                    <a:lnTo>
                      <a:pt x="17" y="172"/>
                    </a:lnTo>
                    <a:lnTo>
                      <a:pt x="17" y="171"/>
                    </a:lnTo>
                    <a:lnTo>
                      <a:pt x="16" y="171"/>
                    </a:lnTo>
                    <a:lnTo>
                      <a:pt x="15" y="171"/>
                    </a:lnTo>
                    <a:lnTo>
                      <a:pt x="13" y="171"/>
                    </a:lnTo>
                    <a:lnTo>
                      <a:pt x="13" y="170"/>
                    </a:lnTo>
                    <a:lnTo>
                      <a:pt x="12" y="169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1" y="165"/>
                    </a:lnTo>
                    <a:lnTo>
                      <a:pt x="11" y="164"/>
                    </a:lnTo>
                    <a:lnTo>
                      <a:pt x="11" y="164"/>
                    </a:lnTo>
                    <a:lnTo>
                      <a:pt x="12" y="163"/>
                    </a:lnTo>
                    <a:lnTo>
                      <a:pt x="13" y="162"/>
                    </a:lnTo>
                    <a:lnTo>
                      <a:pt x="15" y="161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5" y="159"/>
                    </a:lnTo>
                    <a:lnTo>
                      <a:pt x="13" y="158"/>
                    </a:lnTo>
                    <a:lnTo>
                      <a:pt x="13" y="156"/>
                    </a:lnTo>
                    <a:lnTo>
                      <a:pt x="12" y="156"/>
                    </a:lnTo>
                    <a:lnTo>
                      <a:pt x="12" y="155"/>
                    </a:lnTo>
                    <a:lnTo>
                      <a:pt x="11" y="155"/>
                    </a:lnTo>
                    <a:lnTo>
                      <a:pt x="11" y="154"/>
                    </a:lnTo>
                    <a:lnTo>
                      <a:pt x="10" y="153"/>
                    </a:lnTo>
                    <a:lnTo>
                      <a:pt x="9" y="153"/>
                    </a:lnTo>
                    <a:lnTo>
                      <a:pt x="9" y="152"/>
                    </a:lnTo>
                    <a:lnTo>
                      <a:pt x="8" y="152"/>
                    </a:lnTo>
                    <a:lnTo>
                      <a:pt x="8" y="151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7" y="151"/>
                    </a:lnTo>
                    <a:lnTo>
                      <a:pt x="6" y="151"/>
                    </a:lnTo>
                    <a:lnTo>
                      <a:pt x="4" y="151"/>
                    </a:lnTo>
                    <a:lnTo>
                      <a:pt x="4" y="150"/>
                    </a:lnTo>
                    <a:lnTo>
                      <a:pt x="3" y="150"/>
                    </a:lnTo>
                    <a:lnTo>
                      <a:pt x="2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148"/>
                    </a:lnTo>
                    <a:lnTo>
                      <a:pt x="2" y="147"/>
                    </a:lnTo>
                    <a:lnTo>
                      <a:pt x="3" y="146"/>
                    </a:lnTo>
                    <a:lnTo>
                      <a:pt x="4" y="145"/>
                    </a:lnTo>
                    <a:lnTo>
                      <a:pt x="6" y="144"/>
                    </a:lnTo>
                    <a:lnTo>
                      <a:pt x="7" y="143"/>
                    </a:lnTo>
                    <a:lnTo>
                      <a:pt x="8" y="142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11" y="138"/>
                    </a:lnTo>
                    <a:lnTo>
                      <a:pt x="12" y="137"/>
                    </a:lnTo>
                    <a:lnTo>
                      <a:pt x="21" y="129"/>
                    </a:lnTo>
                    <a:lnTo>
                      <a:pt x="23" y="128"/>
                    </a:lnTo>
                    <a:lnTo>
                      <a:pt x="24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7" y="124"/>
                    </a:lnTo>
                    <a:lnTo>
                      <a:pt x="28" y="122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4" y="118"/>
                    </a:lnTo>
                    <a:lnTo>
                      <a:pt x="35" y="116"/>
                    </a:lnTo>
                    <a:lnTo>
                      <a:pt x="36" y="114"/>
                    </a:lnTo>
                    <a:lnTo>
                      <a:pt x="37" y="113"/>
                    </a:lnTo>
                    <a:lnTo>
                      <a:pt x="38" y="112"/>
                    </a:lnTo>
                    <a:lnTo>
                      <a:pt x="38" y="111"/>
                    </a:lnTo>
                    <a:lnTo>
                      <a:pt x="41" y="110"/>
                    </a:lnTo>
                    <a:lnTo>
                      <a:pt x="43" y="109"/>
                    </a:lnTo>
                    <a:lnTo>
                      <a:pt x="44" y="108"/>
                    </a:lnTo>
                    <a:lnTo>
                      <a:pt x="45" y="107"/>
                    </a:lnTo>
                    <a:lnTo>
                      <a:pt x="46" y="105"/>
                    </a:lnTo>
                    <a:lnTo>
                      <a:pt x="47" y="104"/>
                    </a:lnTo>
                    <a:lnTo>
                      <a:pt x="49" y="103"/>
                    </a:lnTo>
                    <a:lnTo>
                      <a:pt x="50" y="102"/>
                    </a:lnTo>
                    <a:lnTo>
                      <a:pt x="52" y="100"/>
                    </a:lnTo>
                    <a:lnTo>
                      <a:pt x="53" y="99"/>
                    </a:lnTo>
                    <a:lnTo>
                      <a:pt x="54" y="99"/>
                    </a:lnTo>
                    <a:lnTo>
                      <a:pt x="56" y="96"/>
                    </a:lnTo>
                    <a:lnTo>
                      <a:pt x="58" y="95"/>
                    </a:lnTo>
                    <a:lnTo>
                      <a:pt x="58" y="94"/>
                    </a:lnTo>
                    <a:lnTo>
                      <a:pt x="59" y="94"/>
                    </a:lnTo>
                    <a:lnTo>
                      <a:pt x="60" y="92"/>
                    </a:lnTo>
                    <a:lnTo>
                      <a:pt x="61" y="92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4" y="87"/>
                    </a:lnTo>
                    <a:lnTo>
                      <a:pt x="66" y="86"/>
                    </a:lnTo>
                    <a:lnTo>
                      <a:pt x="68" y="84"/>
                    </a:lnTo>
                    <a:lnTo>
                      <a:pt x="69" y="83"/>
                    </a:lnTo>
                    <a:lnTo>
                      <a:pt x="71" y="82"/>
                    </a:lnTo>
                    <a:lnTo>
                      <a:pt x="73" y="79"/>
                    </a:lnTo>
                    <a:lnTo>
                      <a:pt x="73" y="60"/>
                    </a:lnTo>
                    <a:lnTo>
                      <a:pt x="73" y="59"/>
                    </a:lnTo>
                    <a:lnTo>
                      <a:pt x="73" y="24"/>
                    </a:lnTo>
                    <a:lnTo>
                      <a:pt x="105" y="24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6" y="23"/>
                    </a:lnTo>
                    <a:lnTo>
                      <a:pt x="116" y="21"/>
                    </a:lnTo>
                    <a:lnTo>
                      <a:pt x="116" y="20"/>
                    </a:lnTo>
                    <a:lnTo>
                      <a:pt x="116" y="19"/>
                    </a:lnTo>
                    <a:lnTo>
                      <a:pt x="118" y="19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20" y="19"/>
                    </a:lnTo>
                    <a:lnTo>
                      <a:pt x="120" y="18"/>
                    </a:lnTo>
                    <a:lnTo>
                      <a:pt x="121" y="18"/>
                    </a:lnTo>
                    <a:lnTo>
                      <a:pt x="121" y="17"/>
                    </a:lnTo>
                    <a:lnTo>
                      <a:pt x="122" y="18"/>
                    </a:lnTo>
                    <a:lnTo>
                      <a:pt x="123" y="18"/>
                    </a:lnTo>
                    <a:lnTo>
                      <a:pt x="124" y="18"/>
                    </a:lnTo>
                    <a:lnTo>
                      <a:pt x="126" y="18"/>
                    </a:lnTo>
                    <a:lnTo>
                      <a:pt x="126" y="17"/>
                    </a:lnTo>
                    <a:lnTo>
                      <a:pt x="126" y="16"/>
                    </a:lnTo>
                    <a:lnTo>
                      <a:pt x="127" y="16"/>
                    </a:lnTo>
                    <a:lnTo>
                      <a:pt x="128" y="16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1" y="16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5" y="17"/>
                    </a:lnTo>
                    <a:lnTo>
                      <a:pt x="135" y="18"/>
                    </a:lnTo>
                    <a:lnTo>
                      <a:pt x="141" y="11"/>
                    </a:lnTo>
                    <a:lnTo>
                      <a:pt x="153" y="0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7"/>
                    </a:lnTo>
                    <a:lnTo>
                      <a:pt x="164" y="8"/>
                    </a:lnTo>
                    <a:lnTo>
                      <a:pt x="164" y="9"/>
                    </a:lnTo>
                    <a:lnTo>
                      <a:pt x="164" y="10"/>
                    </a:lnTo>
                    <a:lnTo>
                      <a:pt x="164" y="11"/>
                    </a:lnTo>
                    <a:lnTo>
                      <a:pt x="164" y="12"/>
                    </a:lnTo>
                    <a:lnTo>
                      <a:pt x="164" y="14"/>
                    </a:lnTo>
                    <a:lnTo>
                      <a:pt x="164" y="15"/>
                    </a:lnTo>
                    <a:lnTo>
                      <a:pt x="164" y="1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8" name="Freeform 95"/>
              <p:cNvSpPr>
                <a:spLocks/>
              </p:cNvSpPr>
              <p:nvPr/>
            </p:nvSpPr>
            <p:spPr bwMode="auto">
              <a:xfrm>
                <a:off x="3275013" y="2798763"/>
                <a:ext cx="503238" cy="422275"/>
              </a:xfrm>
              <a:custGeom>
                <a:avLst/>
                <a:gdLst>
                  <a:gd name="T0" fmla="*/ 272 w 317"/>
                  <a:gd name="T1" fmla="*/ 14 h 266"/>
                  <a:gd name="T2" fmla="*/ 279 w 317"/>
                  <a:gd name="T3" fmla="*/ 14 h 266"/>
                  <a:gd name="T4" fmla="*/ 291 w 317"/>
                  <a:gd name="T5" fmla="*/ 12 h 266"/>
                  <a:gd name="T6" fmla="*/ 301 w 317"/>
                  <a:gd name="T7" fmla="*/ 17 h 266"/>
                  <a:gd name="T8" fmla="*/ 308 w 317"/>
                  <a:gd name="T9" fmla="*/ 27 h 266"/>
                  <a:gd name="T10" fmla="*/ 313 w 317"/>
                  <a:gd name="T11" fmla="*/ 37 h 266"/>
                  <a:gd name="T12" fmla="*/ 315 w 317"/>
                  <a:gd name="T13" fmla="*/ 48 h 266"/>
                  <a:gd name="T14" fmla="*/ 292 w 317"/>
                  <a:gd name="T15" fmla="*/ 75 h 266"/>
                  <a:gd name="T16" fmla="*/ 261 w 317"/>
                  <a:gd name="T17" fmla="*/ 108 h 266"/>
                  <a:gd name="T18" fmla="*/ 254 w 317"/>
                  <a:gd name="T19" fmla="*/ 117 h 266"/>
                  <a:gd name="T20" fmla="*/ 253 w 317"/>
                  <a:gd name="T21" fmla="*/ 126 h 266"/>
                  <a:gd name="T22" fmla="*/ 254 w 317"/>
                  <a:gd name="T23" fmla="*/ 137 h 266"/>
                  <a:gd name="T24" fmla="*/ 252 w 317"/>
                  <a:gd name="T25" fmla="*/ 151 h 266"/>
                  <a:gd name="T26" fmla="*/ 244 w 317"/>
                  <a:gd name="T27" fmla="*/ 161 h 266"/>
                  <a:gd name="T28" fmla="*/ 235 w 317"/>
                  <a:gd name="T29" fmla="*/ 162 h 266"/>
                  <a:gd name="T30" fmla="*/ 224 w 317"/>
                  <a:gd name="T31" fmla="*/ 168 h 266"/>
                  <a:gd name="T32" fmla="*/ 220 w 317"/>
                  <a:gd name="T33" fmla="*/ 176 h 266"/>
                  <a:gd name="T34" fmla="*/ 215 w 317"/>
                  <a:gd name="T35" fmla="*/ 166 h 266"/>
                  <a:gd name="T36" fmla="*/ 206 w 317"/>
                  <a:gd name="T37" fmla="*/ 167 h 266"/>
                  <a:gd name="T38" fmla="*/ 209 w 317"/>
                  <a:gd name="T39" fmla="*/ 176 h 266"/>
                  <a:gd name="T40" fmla="*/ 204 w 317"/>
                  <a:gd name="T41" fmla="*/ 185 h 266"/>
                  <a:gd name="T42" fmla="*/ 194 w 317"/>
                  <a:gd name="T43" fmla="*/ 189 h 266"/>
                  <a:gd name="T44" fmla="*/ 189 w 317"/>
                  <a:gd name="T45" fmla="*/ 200 h 266"/>
                  <a:gd name="T46" fmla="*/ 185 w 317"/>
                  <a:gd name="T47" fmla="*/ 201 h 266"/>
                  <a:gd name="T48" fmla="*/ 174 w 317"/>
                  <a:gd name="T49" fmla="*/ 204 h 266"/>
                  <a:gd name="T50" fmla="*/ 168 w 317"/>
                  <a:gd name="T51" fmla="*/ 218 h 266"/>
                  <a:gd name="T52" fmla="*/ 162 w 317"/>
                  <a:gd name="T53" fmla="*/ 228 h 266"/>
                  <a:gd name="T54" fmla="*/ 155 w 317"/>
                  <a:gd name="T55" fmla="*/ 237 h 266"/>
                  <a:gd name="T56" fmla="*/ 145 w 317"/>
                  <a:gd name="T57" fmla="*/ 240 h 266"/>
                  <a:gd name="T58" fmla="*/ 137 w 317"/>
                  <a:gd name="T59" fmla="*/ 242 h 266"/>
                  <a:gd name="T60" fmla="*/ 128 w 317"/>
                  <a:gd name="T61" fmla="*/ 245 h 266"/>
                  <a:gd name="T62" fmla="*/ 117 w 317"/>
                  <a:gd name="T63" fmla="*/ 247 h 266"/>
                  <a:gd name="T64" fmla="*/ 108 w 317"/>
                  <a:gd name="T65" fmla="*/ 253 h 266"/>
                  <a:gd name="T66" fmla="*/ 94 w 317"/>
                  <a:gd name="T67" fmla="*/ 252 h 266"/>
                  <a:gd name="T68" fmla="*/ 81 w 317"/>
                  <a:gd name="T69" fmla="*/ 257 h 266"/>
                  <a:gd name="T70" fmla="*/ 74 w 317"/>
                  <a:gd name="T71" fmla="*/ 262 h 266"/>
                  <a:gd name="T72" fmla="*/ 64 w 317"/>
                  <a:gd name="T73" fmla="*/ 262 h 266"/>
                  <a:gd name="T74" fmla="*/ 56 w 317"/>
                  <a:gd name="T75" fmla="*/ 264 h 266"/>
                  <a:gd name="T76" fmla="*/ 52 w 317"/>
                  <a:gd name="T77" fmla="*/ 263 h 266"/>
                  <a:gd name="T78" fmla="*/ 46 w 317"/>
                  <a:gd name="T79" fmla="*/ 261 h 266"/>
                  <a:gd name="T80" fmla="*/ 40 w 317"/>
                  <a:gd name="T81" fmla="*/ 259 h 266"/>
                  <a:gd name="T82" fmla="*/ 35 w 317"/>
                  <a:gd name="T83" fmla="*/ 257 h 266"/>
                  <a:gd name="T84" fmla="*/ 29 w 317"/>
                  <a:gd name="T85" fmla="*/ 249 h 266"/>
                  <a:gd name="T86" fmla="*/ 22 w 317"/>
                  <a:gd name="T87" fmla="*/ 243 h 266"/>
                  <a:gd name="T88" fmla="*/ 17 w 317"/>
                  <a:gd name="T89" fmla="*/ 234 h 266"/>
                  <a:gd name="T90" fmla="*/ 17 w 317"/>
                  <a:gd name="T91" fmla="*/ 227 h 266"/>
                  <a:gd name="T92" fmla="*/ 13 w 317"/>
                  <a:gd name="T93" fmla="*/ 215 h 266"/>
                  <a:gd name="T94" fmla="*/ 6 w 317"/>
                  <a:gd name="T95" fmla="*/ 204 h 266"/>
                  <a:gd name="T96" fmla="*/ 0 w 317"/>
                  <a:gd name="T97" fmla="*/ 198 h 266"/>
                  <a:gd name="T98" fmla="*/ 13 w 317"/>
                  <a:gd name="T99" fmla="*/ 180 h 266"/>
                  <a:gd name="T100" fmla="*/ 29 w 317"/>
                  <a:gd name="T101" fmla="*/ 176 h 266"/>
                  <a:gd name="T102" fmla="*/ 40 w 317"/>
                  <a:gd name="T103" fmla="*/ 172 h 266"/>
                  <a:gd name="T104" fmla="*/ 52 w 317"/>
                  <a:gd name="T105" fmla="*/ 164 h 266"/>
                  <a:gd name="T106" fmla="*/ 67 w 317"/>
                  <a:gd name="T107" fmla="*/ 162 h 266"/>
                  <a:gd name="T108" fmla="*/ 80 w 317"/>
                  <a:gd name="T109" fmla="*/ 161 h 266"/>
                  <a:gd name="T110" fmla="*/ 91 w 317"/>
                  <a:gd name="T111" fmla="*/ 160 h 266"/>
                  <a:gd name="T112" fmla="*/ 104 w 317"/>
                  <a:gd name="T113" fmla="*/ 155 h 266"/>
                  <a:gd name="T114" fmla="*/ 169 w 317"/>
                  <a:gd name="T115" fmla="*/ 95 h 266"/>
                  <a:gd name="T116" fmla="*/ 203 w 317"/>
                  <a:gd name="T117" fmla="*/ 54 h 266"/>
                  <a:gd name="T118" fmla="*/ 226 w 317"/>
                  <a:gd name="T119" fmla="*/ 32 h 266"/>
                  <a:gd name="T120" fmla="*/ 253 w 317"/>
                  <a:gd name="T121" fmla="*/ 3 h 266"/>
                  <a:gd name="T122" fmla="*/ 262 w 317"/>
                  <a:gd name="T123" fmla="*/ 9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7" h="266">
                    <a:moveTo>
                      <a:pt x="264" y="10"/>
                    </a:moveTo>
                    <a:lnTo>
                      <a:pt x="265" y="11"/>
                    </a:lnTo>
                    <a:lnTo>
                      <a:pt x="266" y="11"/>
                    </a:lnTo>
                    <a:lnTo>
                      <a:pt x="266" y="12"/>
                    </a:lnTo>
                    <a:lnTo>
                      <a:pt x="268" y="12"/>
                    </a:lnTo>
                    <a:lnTo>
                      <a:pt x="268" y="14"/>
                    </a:lnTo>
                    <a:lnTo>
                      <a:pt x="268" y="14"/>
                    </a:lnTo>
                    <a:lnTo>
                      <a:pt x="269" y="14"/>
                    </a:lnTo>
                    <a:lnTo>
                      <a:pt x="269" y="14"/>
                    </a:lnTo>
                    <a:lnTo>
                      <a:pt x="270" y="14"/>
                    </a:lnTo>
                    <a:lnTo>
                      <a:pt x="271" y="14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4" y="15"/>
                    </a:lnTo>
                    <a:lnTo>
                      <a:pt x="274" y="16"/>
                    </a:lnTo>
                    <a:lnTo>
                      <a:pt x="274" y="16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7" y="16"/>
                    </a:lnTo>
                    <a:lnTo>
                      <a:pt x="277" y="15"/>
                    </a:lnTo>
                    <a:lnTo>
                      <a:pt x="278" y="15"/>
                    </a:lnTo>
                    <a:lnTo>
                      <a:pt x="278" y="14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9" y="12"/>
                    </a:lnTo>
                    <a:lnTo>
                      <a:pt x="280" y="11"/>
                    </a:lnTo>
                    <a:lnTo>
                      <a:pt x="281" y="11"/>
                    </a:lnTo>
                    <a:lnTo>
                      <a:pt x="282" y="11"/>
                    </a:lnTo>
                    <a:lnTo>
                      <a:pt x="283" y="11"/>
                    </a:lnTo>
                    <a:lnTo>
                      <a:pt x="284" y="12"/>
                    </a:lnTo>
                    <a:lnTo>
                      <a:pt x="286" y="11"/>
                    </a:lnTo>
                    <a:lnTo>
                      <a:pt x="287" y="11"/>
                    </a:lnTo>
                    <a:lnTo>
                      <a:pt x="288" y="11"/>
                    </a:lnTo>
                    <a:lnTo>
                      <a:pt x="289" y="11"/>
                    </a:lnTo>
                    <a:lnTo>
                      <a:pt x="289" y="12"/>
                    </a:lnTo>
                    <a:lnTo>
                      <a:pt x="290" y="12"/>
                    </a:lnTo>
                    <a:lnTo>
                      <a:pt x="291" y="12"/>
                    </a:lnTo>
                    <a:lnTo>
                      <a:pt x="292" y="12"/>
                    </a:lnTo>
                    <a:lnTo>
                      <a:pt x="294" y="11"/>
                    </a:lnTo>
                    <a:lnTo>
                      <a:pt x="294" y="12"/>
                    </a:lnTo>
                    <a:lnTo>
                      <a:pt x="295" y="12"/>
                    </a:lnTo>
                    <a:lnTo>
                      <a:pt x="296" y="12"/>
                    </a:lnTo>
                    <a:lnTo>
                      <a:pt x="297" y="12"/>
                    </a:lnTo>
                    <a:lnTo>
                      <a:pt x="297" y="14"/>
                    </a:lnTo>
                    <a:lnTo>
                      <a:pt x="298" y="14"/>
                    </a:lnTo>
                    <a:lnTo>
                      <a:pt x="299" y="14"/>
                    </a:lnTo>
                    <a:lnTo>
                      <a:pt x="299" y="15"/>
                    </a:lnTo>
                    <a:lnTo>
                      <a:pt x="300" y="16"/>
                    </a:lnTo>
                    <a:lnTo>
                      <a:pt x="300" y="17"/>
                    </a:lnTo>
                    <a:lnTo>
                      <a:pt x="301" y="17"/>
                    </a:lnTo>
                    <a:lnTo>
                      <a:pt x="301" y="18"/>
                    </a:lnTo>
                    <a:lnTo>
                      <a:pt x="301" y="19"/>
                    </a:lnTo>
                    <a:lnTo>
                      <a:pt x="303" y="19"/>
                    </a:lnTo>
                    <a:lnTo>
                      <a:pt x="303" y="20"/>
                    </a:lnTo>
                    <a:lnTo>
                      <a:pt x="304" y="20"/>
                    </a:lnTo>
                    <a:lnTo>
                      <a:pt x="304" y="22"/>
                    </a:lnTo>
                    <a:lnTo>
                      <a:pt x="305" y="22"/>
                    </a:lnTo>
                    <a:lnTo>
                      <a:pt x="306" y="23"/>
                    </a:lnTo>
                    <a:lnTo>
                      <a:pt x="306" y="24"/>
                    </a:lnTo>
                    <a:lnTo>
                      <a:pt x="307" y="24"/>
                    </a:lnTo>
                    <a:lnTo>
                      <a:pt x="307" y="25"/>
                    </a:lnTo>
                    <a:lnTo>
                      <a:pt x="308" y="26"/>
                    </a:lnTo>
                    <a:lnTo>
                      <a:pt x="308" y="27"/>
                    </a:lnTo>
                    <a:lnTo>
                      <a:pt x="308" y="28"/>
                    </a:lnTo>
                    <a:lnTo>
                      <a:pt x="308" y="29"/>
                    </a:lnTo>
                    <a:lnTo>
                      <a:pt x="309" y="31"/>
                    </a:lnTo>
                    <a:lnTo>
                      <a:pt x="308" y="31"/>
                    </a:lnTo>
                    <a:lnTo>
                      <a:pt x="308" y="32"/>
                    </a:lnTo>
                    <a:lnTo>
                      <a:pt x="308" y="33"/>
                    </a:lnTo>
                    <a:lnTo>
                      <a:pt x="309" y="33"/>
                    </a:lnTo>
                    <a:lnTo>
                      <a:pt x="309" y="34"/>
                    </a:lnTo>
                    <a:lnTo>
                      <a:pt x="311" y="34"/>
                    </a:lnTo>
                    <a:lnTo>
                      <a:pt x="311" y="35"/>
                    </a:lnTo>
                    <a:lnTo>
                      <a:pt x="311" y="36"/>
                    </a:lnTo>
                    <a:lnTo>
                      <a:pt x="312" y="37"/>
                    </a:lnTo>
                    <a:lnTo>
                      <a:pt x="313" y="37"/>
                    </a:lnTo>
                    <a:lnTo>
                      <a:pt x="313" y="39"/>
                    </a:lnTo>
                    <a:lnTo>
                      <a:pt x="314" y="39"/>
                    </a:lnTo>
                    <a:lnTo>
                      <a:pt x="314" y="40"/>
                    </a:lnTo>
                    <a:lnTo>
                      <a:pt x="315" y="40"/>
                    </a:lnTo>
                    <a:lnTo>
                      <a:pt x="315" y="41"/>
                    </a:lnTo>
                    <a:lnTo>
                      <a:pt x="315" y="41"/>
                    </a:lnTo>
                    <a:lnTo>
                      <a:pt x="315" y="42"/>
                    </a:lnTo>
                    <a:lnTo>
                      <a:pt x="315" y="43"/>
                    </a:lnTo>
                    <a:lnTo>
                      <a:pt x="315" y="44"/>
                    </a:lnTo>
                    <a:lnTo>
                      <a:pt x="314" y="44"/>
                    </a:lnTo>
                    <a:lnTo>
                      <a:pt x="314" y="45"/>
                    </a:lnTo>
                    <a:lnTo>
                      <a:pt x="315" y="46"/>
                    </a:lnTo>
                    <a:lnTo>
                      <a:pt x="315" y="48"/>
                    </a:lnTo>
                    <a:lnTo>
                      <a:pt x="316" y="48"/>
                    </a:lnTo>
                    <a:lnTo>
                      <a:pt x="316" y="49"/>
                    </a:lnTo>
                    <a:lnTo>
                      <a:pt x="316" y="50"/>
                    </a:lnTo>
                    <a:lnTo>
                      <a:pt x="317" y="51"/>
                    </a:lnTo>
                    <a:lnTo>
                      <a:pt x="313" y="54"/>
                    </a:lnTo>
                    <a:lnTo>
                      <a:pt x="308" y="59"/>
                    </a:lnTo>
                    <a:lnTo>
                      <a:pt x="307" y="61"/>
                    </a:lnTo>
                    <a:lnTo>
                      <a:pt x="303" y="65"/>
                    </a:lnTo>
                    <a:lnTo>
                      <a:pt x="301" y="66"/>
                    </a:lnTo>
                    <a:lnTo>
                      <a:pt x="300" y="68"/>
                    </a:lnTo>
                    <a:lnTo>
                      <a:pt x="296" y="73"/>
                    </a:lnTo>
                    <a:lnTo>
                      <a:pt x="295" y="73"/>
                    </a:lnTo>
                    <a:lnTo>
                      <a:pt x="292" y="75"/>
                    </a:lnTo>
                    <a:lnTo>
                      <a:pt x="283" y="84"/>
                    </a:lnTo>
                    <a:lnTo>
                      <a:pt x="282" y="85"/>
                    </a:lnTo>
                    <a:lnTo>
                      <a:pt x="281" y="87"/>
                    </a:lnTo>
                    <a:lnTo>
                      <a:pt x="280" y="87"/>
                    </a:lnTo>
                    <a:lnTo>
                      <a:pt x="278" y="91"/>
                    </a:lnTo>
                    <a:lnTo>
                      <a:pt x="274" y="95"/>
                    </a:lnTo>
                    <a:lnTo>
                      <a:pt x="271" y="97"/>
                    </a:lnTo>
                    <a:lnTo>
                      <a:pt x="270" y="99"/>
                    </a:lnTo>
                    <a:lnTo>
                      <a:pt x="264" y="104"/>
                    </a:lnTo>
                    <a:lnTo>
                      <a:pt x="263" y="105"/>
                    </a:lnTo>
                    <a:lnTo>
                      <a:pt x="262" y="105"/>
                    </a:lnTo>
                    <a:lnTo>
                      <a:pt x="262" y="107"/>
                    </a:lnTo>
                    <a:lnTo>
                      <a:pt x="261" y="108"/>
                    </a:lnTo>
                    <a:lnTo>
                      <a:pt x="260" y="109"/>
                    </a:lnTo>
                    <a:lnTo>
                      <a:pt x="258" y="109"/>
                    </a:lnTo>
                    <a:lnTo>
                      <a:pt x="258" y="110"/>
                    </a:lnTo>
                    <a:lnTo>
                      <a:pt x="257" y="111"/>
                    </a:lnTo>
                    <a:lnTo>
                      <a:pt x="257" y="112"/>
                    </a:lnTo>
                    <a:lnTo>
                      <a:pt x="256" y="112"/>
                    </a:lnTo>
                    <a:lnTo>
                      <a:pt x="256" y="113"/>
                    </a:lnTo>
                    <a:lnTo>
                      <a:pt x="256" y="115"/>
                    </a:lnTo>
                    <a:lnTo>
                      <a:pt x="256" y="116"/>
                    </a:lnTo>
                    <a:lnTo>
                      <a:pt x="255" y="117"/>
                    </a:lnTo>
                    <a:lnTo>
                      <a:pt x="254" y="117"/>
                    </a:lnTo>
                    <a:lnTo>
                      <a:pt x="253" y="117"/>
                    </a:lnTo>
                    <a:lnTo>
                      <a:pt x="254" y="117"/>
                    </a:lnTo>
                    <a:lnTo>
                      <a:pt x="254" y="118"/>
                    </a:lnTo>
                    <a:lnTo>
                      <a:pt x="255" y="119"/>
                    </a:lnTo>
                    <a:lnTo>
                      <a:pt x="255" y="120"/>
                    </a:lnTo>
                    <a:lnTo>
                      <a:pt x="255" y="121"/>
                    </a:lnTo>
                    <a:lnTo>
                      <a:pt x="254" y="121"/>
                    </a:lnTo>
                    <a:lnTo>
                      <a:pt x="253" y="121"/>
                    </a:lnTo>
                    <a:lnTo>
                      <a:pt x="253" y="122"/>
                    </a:lnTo>
                    <a:lnTo>
                      <a:pt x="252" y="122"/>
                    </a:lnTo>
                    <a:lnTo>
                      <a:pt x="252" y="122"/>
                    </a:lnTo>
                    <a:lnTo>
                      <a:pt x="252" y="124"/>
                    </a:lnTo>
                    <a:lnTo>
                      <a:pt x="252" y="125"/>
                    </a:lnTo>
                    <a:lnTo>
                      <a:pt x="253" y="125"/>
                    </a:lnTo>
                    <a:lnTo>
                      <a:pt x="253" y="126"/>
                    </a:lnTo>
                    <a:lnTo>
                      <a:pt x="253" y="127"/>
                    </a:lnTo>
                    <a:lnTo>
                      <a:pt x="253" y="128"/>
                    </a:lnTo>
                    <a:lnTo>
                      <a:pt x="253" y="129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2" y="132"/>
                    </a:lnTo>
                    <a:lnTo>
                      <a:pt x="252" y="133"/>
                    </a:lnTo>
                    <a:lnTo>
                      <a:pt x="253" y="133"/>
                    </a:lnTo>
                    <a:lnTo>
                      <a:pt x="253" y="134"/>
                    </a:lnTo>
                    <a:lnTo>
                      <a:pt x="254" y="134"/>
                    </a:lnTo>
                    <a:lnTo>
                      <a:pt x="254" y="135"/>
                    </a:lnTo>
                    <a:lnTo>
                      <a:pt x="254" y="136"/>
                    </a:lnTo>
                    <a:lnTo>
                      <a:pt x="254" y="137"/>
                    </a:lnTo>
                    <a:lnTo>
                      <a:pt x="254" y="138"/>
                    </a:lnTo>
                    <a:lnTo>
                      <a:pt x="254" y="139"/>
                    </a:lnTo>
                    <a:lnTo>
                      <a:pt x="254" y="141"/>
                    </a:lnTo>
                    <a:lnTo>
                      <a:pt x="253" y="142"/>
                    </a:lnTo>
                    <a:lnTo>
                      <a:pt x="252" y="143"/>
                    </a:lnTo>
                    <a:lnTo>
                      <a:pt x="252" y="145"/>
                    </a:lnTo>
                    <a:lnTo>
                      <a:pt x="252" y="146"/>
                    </a:lnTo>
                    <a:lnTo>
                      <a:pt x="251" y="147"/>
                    </a:lnTo>
                    <a:lnTo>
                      <a:pt x="251" y="149"/>
                    </a:lnTo>
                    <a:lnTo>
                      <a:pt x="252" y="149"/>
                    </a:lnTo>
                    <a:lnTo>
                      <a:pt x="253" y="150"/>
                    </a:lnTo>
                    <a:lnTo>
                      <a:pt x="253" y="150"/>
                    </a:lnTo>
                    <a:lnTo>
                      <a:pt x="252" y="151"/>
                    </a:lnTo>
                    <a:lnTo>
                      <a:pt x="251" y="152"/>
                    </a:lnTo>
                    <a:lnTo>
                      <a:pt x="251" y="153"/>
                    </a:lnTo>
                    <a:lnTo>
                      <a:pt x="249" y="154"/>
                    </a:lnTo>
                    <a:lnTo>
                      <a:pt x="249" y="155"/>
                    </a:lnTo>
                    <a:lnTo>
                      <a:pt x="248" y="155"/>
                    </a:lnTo>
                    <a:lnTo>
                      <a:pt x="247" y="155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59"/>
                    </a:lnTo>
                    <a:lnTo>
                      <a:pt x="247" y="160"/>
                    </a:lnTo>
                    <a:lnTo>
                      <a:pt x="246" y="161"/>
                    </a:lnTo>
                    <a:lnTo>
                      <a:pt x="245" y="161"/>
                    </a:lnTo>
                    <a:lnTo>
                      <a:pt x="244" y="161"/>
                    </a:lnTo>
                    <a:lnTo>
                      <a:pt x="244" y="162"/>
                    </a:lnTo>
                    <a:lnTo>
                      <a:pt x="244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4"/>
                    </a:lnTo>
                    <a:lnTo>
                      <a:pt x="241" y="166"/>
                    </a:lnTo>
                    <a:lnTo>
                      <a:pt x="240" y="166"/>
                    </a:lnTo>
                    <a:lnTo>
                      <a:pt x="238" y="166"/>
                    </a:lnTo>
                    <a:lnTo>
                      <a:pt x="238" y="164"/>
                    </a:lnTo>
                    <a:lnTo>
                      <a:pt x="237" y="163"/>
                    </a:lnTo>
                    <a:lnTo>
                      <a:pt x="237" y="162"/>
                    </a:lnTo>
                    <a:lnTo>
                      <a:pt x="236" y="162"/>
                    </a:lnTo>
                    <a:lnTo>
                      <a:pt x="235" y="162"/>
                    </a:lnTo>
                    <a:lnTo>
                      <a:pt x="234" y="162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1" y="162"/>
                    </a:lnTo>
                    <a:lnTo>
                      <a:pt x="231" y="163"/>
                    </a:lnTo>
                    <a:lnTo>
                      <a:pt x="231" y="164"/>
                    </a:lnTo>
                    <a:lnTo>
                      <a:pt x="231" y="166"/>
                    </a:lnTo>
                    <a:lnTo>
                      <a:pt x="230" y="167"/>
                    </a:lnTo>
                    <a:lnTo>
                      <a:pt x="229" y="167"/>
                    </a:lnTo>
                    <a:lnTo>
                      <a:pt x="228" y="167"/>
                    </a:lnTo>
                    <a:lnTo>
                      <a:pt x="227" y="167"/>
                    </a:lnTo>
                    <a:lnTo>
                      <a:pt x="226" y="167"/>
                    </a:lnTo>
                    <a:lnTo>
                      <a:pt x="224" y="168"/>
                    </a:lnTo>
                    <a:lnTo>
                      <a:pt x="224" y="169"/>
                    </a:lnTo>
                    <a:lnTo>
                      <a:pt x="224" y="170"/>
                    </a:lnTo>
                    <a:lnTo>
                      <a:pt x="223" y="170"/>
                    </a:lnTo>
                    <a:lnTo>
                      <a:pt x="223" y="171"/>
                    </a:lnTo>
                    <a:lnTo>
                      <a:pt x="223" y="172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3" y="175"/>
                    </a:lnTo>
                    <a:lnTo>
                      <a:pt x="223" y="176"/>
                    </a:lnTo>
                    <a:lnTo>
                      <a:pt x="222" y="176"/>
                    </a:lnTo>
                    <a:lnTo>
                      <a:pt x="221" y="176"/>
                    </a:lnTo>
                    <a:lnTo>
                      <a:pt x="221" y="177"/>
                    </a:lnTo>
                    <a:lnTo>
                      <a:pt x="220" y="176"/>
                    </a:lnTo>
                    <a:lnTo>
                      <a:pt x="220" y="175"/>
                    </a:lnTo>
                    <a:lnTo>
                      <a:pt x="220" y="175"/>
                    </a:lnTo>
                    <a:lnTo>
                      <a:pt x="220" y="173"/>
                    </a:lnTo>
                    <a:lnTo>
                      <a:pt x="220" y="172"/>
                    </a:lnTo>
                    <a:lnTo>
                      <a:pt x="219" y="172"/>
                    </a:lnTo>
                    <a:lnTo>
                      <a:pt x="220" y="171"/>
                    </a:lnTo>
                    <a:lnTo>
                      <a:pt x="220" y="170"/>
                    </a:lnTo>
                    <a:lnTo>
                      <a:pt x="220" y="169"/>
                    </a:lnTo>
                    <a:lnTo>
                      <a:pt x="220" y="168"/>
                    </a:lnTo>
                    <a:lnTo>
                      <a:pt x="219" y="167"/>
                    </a:lnTo>
                    <a:lnTo>
                      <a:pt x="218" y="167"/>
                    </a:lnTo>
                    <a:lnTo>
                      <a:pt x="217" y="166"/>
                    </a:lnTo>
                    <a:lnTo>
                      <a:pt x="215" y="166"/>
                    </a:lnTo>
                    <a:lnTo>
                      <a:pt x="214" y="166"/>
                    </a:lnTo>
                    <a:lnTo>
                      <a:pt x="214" y="167"/>
                    </a:lnTo>
                    <a:lnTo>
                      <a:pt x="213" y="168"/>
                    </a:lnTo>
                    <a:lnTo>
                      <a:pt x="213" y="169"/>
                    </a:lnTo>
                    <a:lnTo>
                      <a:pt x="213" y="170"/>
                    </a:lnTo>
                    <a:lnTo>
                      <a:pt x="213" y="171"/>
                    </a:lnTo>
                    <a:lnTo>
                      <a:pt x="212" y="171"/>
                    </a:lnTo>
                    <a:lnTo>
                      <a:pt x="211" y="170"/>
                    </a:lnTo>
                    <a:lnTo>
                      <a:pt x="210" y="170"/>
                    </a:lnTo>
                    <a:lnTo>
                      <a:pt x="209" y="169"/>
                    </a:lnTo>
                    <a:lnTo>
                      <a:pt x="208" y="168"/>
                    </a:lnTo>
                    <a:lnTo>
                      <a:pt x="208" y="167"/>
                    </a:lnTo>
                    <a:lnTo>
                      <a:pt x="206" y="167"/>
                    </a:lnTo>
                    <a:lnTo>
                      <a:pt x="205" y="167"/>
                    </a:lnTo>
                    <a:lnTo>
                      <a:pt x="204" y="168"/>
                    </a:lnTo>
                    <a:lnTo>
                      <a:pt x="204" y="169"/>
                    </a:lnTo>
                    <a:lnTo>
                      <a:pt x="204" y="170"/>
                    </a:lnTo>
                    <a:lnTo>
                      <a:pt x="204" y="171"/>
                    </a:lnTo>
                    <a:lnTo>
                      <a:pt x="204" y="172"/>
                    </a:lnTo>
                    <a:lnTo>
                      <a:pt x="203" y="173"/>
                    </a:lnTo>
                    <a:lnTo>
                      <a:pt x="203" y="175"/>
                    </a:lnTo>
                    <a:lnTo>
                      <a:pt x="204" y="175"/>
                    </a:lnTo>
                    <a:lnTo>
                      <a:pt x="205" y="175"/>
                    </a:lnTo>
                    <a:lnTo>
                      <a:pt x="206" y="175"/>
                    </a:lnTo>
                    <a:lnTo>
                      <a:pt x="208" y="175"/>
                    </a:lnTo>
                    <a:lnTo>
                      <a:pt x="209" y="176"/>
                    </a:lnTo>
                    <a:lnTo>
                      <a:pt x="210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09" y="178"/>
                    </a:lnTo>
                    <a:lnTo>
                      <a:pt x="209" y="179"/>
                    </a:lnTo>
                    <a:lnTo>
                      <a:pt x="208" y="179"/>
                    </a:lnTo>
                    <a:lnTo>
                      <a:pt x="206" y="180"/>
                    </a:lnTo>
                    <a:lnTo>
                      <a:pt x="205" y="180"/>
                    </a:lnTo>
                    <a:lnTo>
                      <a:pt x="205" y="181"/>
                    </a:lnTo>
                    <a:lnTo>
                      <a:pt x="205" y="183"/>
                    </a:lnTo>
                    <a:lnTo>
                      <a:pt x="204" y="183"/>
                    </a:lnTo>
                    <a:lnTo>
                      <a:pt x="204" y="184"/>
                    </a:lnTo>
                    <a:lnTo>
                      <a:pt x="204" y="185"/>
                    </a:lnTo>
                    <a:lnTo>
                      <a:pt x="204" y="186"/>
                    </a:lnTo>
                    <a:lnTo>
                      <a:pt x="204" y="187"/>
                    </a:lnTo>
                    <a:lnTo>
                      <a:pt x="203" y="188"/>
                    </a:lnTo>
                    <a:lnTo>
                      <a:pt x="202" y="187"/>
                    </a:lnTo>
                    <a:lnTo>
                      <a:pt x="201" y="187"/>
                    </a:lnTo>
                    <a:lnTo>
                      <a:pt x="200" y="187"/>
                    </a:lnTo>
                    <a:lnTo>
                      <a:pt x="198" y="187"/>
                    </a:lnTo>
                    <a:lnTo>
                      <a:pt x="197" y="186"/>
                    </a:lnTo>
                    <a:lnTo>
                      <a:pt x="196" y="186"/>
                    </a:lnTo>
                    <a:lnTo>
                      <a:pt x="195" y="186"/>
                    </a:lnTo>
                    <a:lnTo>
                      <a:pt x="194" y="187"/>
                    </a:lnTo>
                    <a:lnTo>
                      <a:pt x="194" y="188"/>
                    </a:lnTo>
                    <a:lnTo>
                      <a:pt x="194" y="189"/>
                    </a:lnTo>
                    <a:lnTo>
                      <a:pt x="194" y="190"/>
                    </a:lnTo>
                    <a:lnTo>
                      <a:pt x="193" y="190"/>
                    </a:lnTo>
                    <a:lnTo>
                      <a:pt x="193" y="192"/>
                    </a:lnTo>
                    <a:lnTo>
                      <a:pt x="194" y="192"/>
                    </a:lnTo>
                    <a:lnTo>
                      <a:pt x="194" y="193"/>
                    </a:lnTo>
                    <a:lnTo>
                      <a:pt x="193" y="194"/>
                    </a:lnTo>
                    <a:lnTo>
                      <a:pt x="193" y="195"/>
                    </a:lnTo>
                    <a:lnTo>
                      <a:pt x="193" y="196"/>
                    </a:lnTo>
                    <a:lnTo>
                      <a:pt x="192" y="196"/>
                    </a:lnTo>
                    <a:lnTo>
                      <a:pt x="192" y="197"/>
                    </a:lnTo>
                    <a:lnTo>
                      <a:pt x="192" y="198"/>
                    </a:lnTo>
                    <a:lnTo>
                      <a:pt x="191" y="200"/>
                    </a:lnTo>
                    <a:lnTo>
                      <a:pt x="189" y="200"/>
                    </a:lnTo>
                    <a:lnTo>
                      <a:pt x="189" y="198"/>
                    </a:lnTo>
                    <a:lnTo>
                      <a:pt x="191" y="197"/>
                    </a:lnTo>
                    <a:lnTo>
                      <a:pt x="191" y="196"/>
                    </a:lnTo>
                    <a:lnTo>
                      <a:pt x="188" y="194"/>
                    </a:lnTo>
                    <a:lnTo>
                      <a:pt x="188" y="193"/>
                    </a:lnTo>
                    <a:lnTo>
                      <a:pt x="187" y="193"/>
                    </a:lnTo>
                    <a:lnTo>
                      <a:pt x="186" y="194"/>
                    </a:lnTo>
                    <a:lnTo>
                      <a:pt x="185" y="194"/>
                    </a:lnTo>
                    <a:lnTo>
                      <a:pt x="185" y="195"/>
                    </a:lnTo>
                    <a:lnTo>
                      <a:pt x="185" y="196"/>
                    </a:lnTo>
                    <a:lnTo>
                      <a:pt x="185" y="198"/>
                    </a:lnTo>
                    <a:lnTo>
                      <a:pt x="185" y="200"/>
                    </a:lnTo>
                    <a:lnTo>
                      <a:pt x="185" y="201"/>
                    </a:lnTo>
                    <a:lnTo>
                      <a:pt x="185" y="202"/>
                    </a:lnTo>
                    <a:lnTo>
                      <a:pt x="184" y="202"/>
                    </a:lnTo>
                    <a:lnTo>
                      <a:pt x="183" y="202"/>
                    </a:lnTo>
                    <a:lnTo>
                      <a:pt x="180" y="203"/>
                    </a:lnTo>
                    <a:lnTo>
                      <a:pt x="180" y="202"/>
                    </a:lnTo>
                    <a:lnTo>
                      <a:pt x="179" y="202"/>
                    </a:lnTo>
                    <a:lnTo>
                      <a:pt x="178" y="202"/>
                    </a:lnTo>
                    <a:lnTo>
                      <a:pt x="177" y="202"/>
                    </a:lnTo>
                    <a:lnTo>
                      <a:pt x="176" y="203"/>
                    </a:lnTo>
                    <a:lnTo>
                      <a:pt x="176" y="204"/>
                    </a:lnTo>
                    <a:lnTo>
                      <a:pt x="175" y="204"/>
                    </a:lnTo>
                    <a:lnTo>
                      <a:pt x="175" y="204"/>
                    </a:lnTo>
                    <a:lnTo>
                      <a:pt x="174" y="204"/>
                    </a:lnTo>
                    <a:lnTo>
                      <a:pt x="174" y="205"/>
                    </a:lnTo>
                    <a:lnTo>
                      <a:pt x="172" y="206"/>
                    </a:lnTo>
                    <a:lnTo>
                      <a:pt x="171" y="207"/>
                    </a:lnTo>
                    <a:lnTo>
                      <a:pt x="170" y="209"/>
                    </a:lnTo>
                    <a:lnTo>
                      <a:pt x="169" y="210"/>
                    </a:lnTo>
                    <a:lnTo>
                      <a:pt x="168" y="210"/>
                    </a:lnTo>
                    <a:lnTo>
                      <a:pt x="167" y="211"/>
                    </a:lnTo>
                    <a:lnTo>
                      <a:pt x="167" y="212"/>
                    </a:lnTo>
                    <a:lnTo>
                      <a:pt x="167" y="215"/>
                    </a:lnTo>
                    <a:lnTo>
                      <a:pt x="166" y="217"/>
                    </a:lnTo>
                    <a:lnTo>
                      <a:pt x="167" y="217"/>
                    </a:lnTo>
                    <a:lnTo>
                      <a:pt x="168" y="217"/>
                    </a:lnTo>
                    <a:lnTo>
                      <a:pt x="168" y="218"/>
                    </a:lnTo>
                    <a:lnTo>
                      <a:pt x="168" y="219"/>
                    </a:lnTo>
                    <a:lnTo>
                      <a:pt x="167" y="219"/>
                    </a:lnTo>
                    <a:lnTo>
                      <a:pt x="167" y="220"/>
                    </a:lnTo>
                    <a:lnTo>
                      <a:pt x="166" y="220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4" y="222"/>
                    </a:lnTo>
                    <a:lnTo>
                      <a:pt x="164" y="223"/>
                    </a:lnTo>
                    <a:lnTo>
                      <a:pt x="164" y="225"/>
                    </a:lnTo>
                    <a:lnTo>
                      <a:pt x="164" y="226"/>
                    </a:lnTo>
                    <a:lnTo>
                      <a:pt x="164" y="227"/>
                    </a:lnTo>
                    <a:lnTo>
                      <a:pt x="163" y="227"/>
                    </a:lnTo>
                    <a:lnTo>
                      <a:pt x="162" y="228"/>
                    </a:lnTo>
                    <a:lnTo>
                      <a:pt x="161" y="228"/>
                    </a:lnTo>
                    <a:lnTo>
                      <a:pt x="160" y="228"/>
                    </a:lnTo>
                    <a:lnTo>
                      <a:pt x="160" y="229"/>
                    </a:lnTo>
                    <a:lnTo>
                      <a:pt x="159" y="230"/>
                    </a:lnTo>
                    <a:lnTo>
                      <a:pt x="158" y="231"/>
                    </a:lnTo>
                    <a:lnTo>
                      <a:pt x="158" y="231"/>
                    </a:lnTo>
                    <a:lnTo>
                      <a:pt x="158" y="232"/>
                    </a:lnTo>
                    <a:lnTo>
                      <a:pt x="158" y="234"/>
                    </a:lnTo>
                    <a:lnTo>
                      <a:pt x="158" y="235"/>
                    </a:lnTo>
                    <a:lnTo>
                      <a:pt x="158" y="236"/>
                    </a:lnTo>
                    <a:lnTo>
                      <a:pt x="157" y="236"/>
                    </a:lnTo>
                    <a:lnTo>
                      <a:pt x="157" y="237"/>
                    </a:lnTo>
                    <a:lnTo>
                      <a:pt x="155" y="237"/>
                    </a:lnTo>
                    <a:lnTo>
                      <a:pt x="154" y="238"/>
                    </a:lnTo>
                    <a:lnTo>
                      <a:pt x="154" y="239"/>
                    </a:lnTo>
                    <a:lnTo>
                      <a:pt x="153" y="239"/>
                    </a:lnTo>
                    <a:lnTo>
                      <a:pt x="153" y="240"/>
                    </a:lnTo>
                    <a:lnTo>
                      <a:pt x="152" y="242"/>
                    </a:lnTo>
                    <a:lnTo>
                      <a:pt x="152" y="243"/>
                    </a:lnTo>
                    <a:lnTo>
                      <a:pt x="151" y="243"/>
                    </a:lnTo>
                    <a:lnTo>
                      <a:pt x="150" y="243"/>
                    </a:lnTo>
                    <a:lnTo>
                      <a:pt x="149" y="243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6" y="240"/>
                    </a:lnTo>
                    <a:lnTo>
                      <a:pt x="145" y="240"/>
                    </a:lnTo>
                    <a:lnTo>
                      <a:pt x="144" y="242"/>
                    </a:lnTo>
                    <a:lnTo>
                      <a:pt x="144" y="243"/>
                    </a:lnTo>
                    <a:lnTo>
                      <a:pt x="143" y="243"/>
                    </a:lnTo>
                    <a:lnTo>
                      <a:pt x="143" y="244"/>
                    </a:lnTo>
                    <a:lnTo>
                      <a:pt x="143" y="243"/>
                    </a:lnTo>
                    <a:lnTo>
                      <a:pt x="142" y="243"/>
                    </a:lnTo>
                    <a:lnTo>
                      <a:pt x="142" y="242"/>
                    </a:lnTo>
                    <a:lnTo>
                      <a:pt x="142" y="243"/>
                    </a:lnTo>
                    <a:lnTo>
                      <a:pt x="141" y="243"/>
                    </a:lnTo>
                    <a:lnTo>
                      <a:pt x="140" y="243"/>
                    </a:lnTo>
                    <a:lnTo>
                      <a:pt x="138" y="243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2"/>
                    </a:lnTo>
                    <a:lnTo>
                      <a:pt x="137" y="243"/>
                    </a:lnTo>
                    <a:lnTo>
                      <a:pt x="136" y="243"/>
                    </a:lnTo>
                    <a:lnTo>
                      <a:pt x="135" y="243"/>
                    </a:lnTo>
                    <a:lnTo>
                      <a:pt x="134" y="243"/>
                    </a:lnTo>
                    <a:lnTo>
                      <a:pt x="134" y="244"/>
                    </a:lnTo>
                    <a:lnTo>
                      <a:pt x="133" y="244"/>
                    </a:lnTo>
                    <a:lnTo>
                      <a:pt x="133" y="245"/>
                    </a:lnTo>
                    <a:lnTo>
                      <a:pt x="132" y="245"/>
                    </a:lnTo>
                    <a:lnTo>
                      <a:pt x="131" y="245"/>
                    </a:lnTo>
                    <a:lnTo>
                      <a:pt x="129" y="245"/>
                    </a:lnTo>
                    <a:lnTo>
                      <a:pt x="128" y="244"/>
                    </a:lnTo>
                    <a:lnTo>
                      <a:pt x="128" y="245"/>
                    </a:lnTo>
                    <a:lnTo>
                      <a:pt x="127" y="245"/>
                    </a:lnTo>
                    <a:lnTo>
                      <a:pt x="127" y="246"/>
                    </a:lnTo>
                    <a:lnTo>
                      <a:pt x="127" y="247"/>
                    </a:lnTo>
                    <a:lnTo>
                      <a:pt x="126" y="247"/>
                    </a:lnTo>
                    <a:lnTo>
                      <a:pt x="125" y="248"/>
                    </a:lnTo>
                    <a:lnTo>
                      <a:pt x="123" y="248"/>
                    </a:lnTo>
                    <a:lnTo>
                      <a:pt x="123" y="247"/>
                    </a:lnTo>
                    <a:lnTo>
                      <a:pt x="121" y="247"/>
                    </a:lnTo>
                    <a:lnTo>
                      <a:pt x="120" y="248"/>
                    </a:lnTo>
                    <a:lnTo>
                      <a:pt x="119" y="248"/>
                    </a:lnTo>
                    <a:lnTo>
                      <a:pt x="118" y="248"/>
                    </a:lnTo>
                    <a:lnTo>
                      <a:pt x="118" y="247"/>
                    </a:lnTo>
                    <a:lnTo>
                      <a:pt x="117" y="247"/>
                    </a:lnTo>
                    <a:lnTo>
                      <a:pt x="117" y="246"/>
                    </a:lnTo>
                    <a:lnTo>
                      <a:pt x="116" y="246"/>
                    </a:lnTo>
                    <a:lnTo>
                      <a:pt x="115" y="246"/>
                    </a:lnTo>
                    <a:lnTo>
                      <a:pt x="115" y="247"/>
                    </a:lnTo>
                    <a:lnTo>
                      <a:pt x="115" y="248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9"/>
                    </a:lnTo>
                    <a:lnTo>
                      <a:pt x="109" y="251"/>
                    </a:lnTo>
                    <a:lnTo>
                      <a:pt x="109" y="252"/>
                    </a:lnTo>
                    <a:lnTo>
                      <a:pt x="109" y="253"/>
                    </a:lnTo>
                    <a:lnTo>
                      <a:pt x="108" y="253"/>
                    </a:lnTo>
                    <a:lnTo>
                      <a:pt x="104" y="253"/>
                    </a:lnTo>
                    <a:lnTo>
                      <a:pt x="103" y="253"/>
                    </a:lnTo>
                    <a:lnTo>
                      <a:pt x="103" y="252"/>
                    </a:lnTo>
                    <a:lnTo>
                      <a:pt x="102" y="251"/>
                    </a:lnTo>
                    <a:lnTo>
                      <a:pt x="101" y="251"/>
                    </a:lnTo>
                    <a:lnTo>
                      <a:pt x="101" y="252"/>
                    </a:lnTo>
                    <a:lnTo>
                      <a:pt x="100" y="252"/>
                    </a:lnTo>
                    <a:lnTo>
                      <a:pt x="99" y="252"/>
                    </a:lnTo>
                    <a:lnTo>
                      <a:pt x="98" y="252"/>
                    </a:lnTo>
                    <a:lnTo>
                      <a:pt x="98" y="251"/>
                    </a:lnTo>
                    <a:lnTo>
                      <a:pt x="97" y="251"/>
                    </a:lnTo>
                    <a:lnTo>
                      <a:pt x="95" y="251"/>
                    </a:lnTo>
                    <a:lnTo>
                      <a:pt x="94" y="252"/>
                    </a:lnTo>
                    <a:lnTo>
                      <a:pt x="93" y="253"/>
                    </a:lnTo>
                    <a:lnTo>
                      <a:pt x="92" y="253"/>
                    </a:lnTo>
                    <a:lnTo>
                      <a:pt x="91" y="254"/>
                    </a:lnTo>
                    <a:lnTo>
                      <a:pt x="90" y="254"/>
                    </a:lnTo>
                    <a:lnTo>
                      <a:pt x="89" y="253"/>
                    </a:lnTo>
                    <a:lnTo>
                      <a:pt x="88" y="254"/>
                    </a:lnTo>
                    <a:lnTo>
                      <a:pt x="85" y="254"/>
                    </a:lnTo>
                    <a:lnTo>
                      <a:pt x="84" y="255"/>
                    </a:lnTo>
                    <a:lnTo>
                      <a:pt x="83" y="255"/>
                    </a:lnTo>
                    <a:lnTo>
                      <a:pt x="83" y="256"/>
                    </a:lnTo>
                    <a:lnTo>
                      <a:pt x="83" y="256"/>
                    </a:lnTo>
                    <a:lnTo>
                      <a:pt x="82" y="257"/>
                    </a:lnTo>
                    <a:lnTo>
                      <a:pt x="81" y="257"/>
                    </a:lnTo>
                    <a:lnTo>
                      <a:pt x="80" y="257"/>
                    </a:lnTo>
                    <a:lnTo>
                      <a:pt x="78" y="256"/>
                    </a:lnTo>
                    <a:lnTo>
                      <a:pt x="77" y="256"/>
                    </a:lnTo>
                    <a:lnTo>
                      <a:pt x="77" y="257"/>
                    </a:lnTo>
                    <a:lnTo>
                      <a:pt x="77" y="259"/>
                    </a:lnTo>
                    <a:lnTo>
                      <a:pt x="76" y="259"/>
                    </a:lnTo>
                    <a:lnTo>
                      <a:pt x="76" y="259"/>
                    </a:lnTo>
                    <a:lnTo>
                      <a:pt x="75" y="259"/>
                    </a:lnTo>
                    <a:lnTo>
                      <a:pt x="75" y="260"/>
                    </a:lnTo>
                    <a:lnTo>
                      <a:pt x="76" y="260"/>
                    </a:lnTo>
                    <a:lnTo>
                      <a:pt x="75" y="261"/>
                    </a:lnTo>
                    <a:lnTo>
                      <a:pt x="75" y="262"/>
                    </a:lnTo>
                    <a:lnTo>
                      <a:pt x="74" y="262"/>
                    </a:lnTo>
                    <a:lnTo>
                      <a:pt x="73" y="262"/>
                    </a:lnTo>
                    <a:lnTo>
                      <a:pt x="72" y="261"/>
                    </a:lnTo>
                    <a:lnTo>
                      <a:pt x="71" y="260"/>
                    </a:lnTo>
                    <a:lnTo>
                      <a:pt x="72" y="260"/>
                    </a:lnTo>
                    <a:lnTo>
                      <a:pt x="72" y="259"/>
                    </a:lnTo>
                    <a:lnTo>
                      <a:pt x="71" y="259"/>
                    </a:lnTo>
                    <a:lnTo>
                      <a:pt x="69" y="259"/>
                    </a:lnTo>
                    <a:lnTo>
                      <a:pt x="68" y="259"/>
                    </a:lnTo>
                    <a:lnTo>
                      <a:pt x="67" y="260"/>
                    </a:lnTo>
                    <a:lnTo>
                      <a:pt x="66" y="261"/>
                    </a:lnTo>
                    <a:lnTo>
                      <a:pt x="65" y="261"/>
                    </a:lnTo>
                    <a:lnTo>
                      <a:pt x="65" y="262"/>
                    </a:lnTo>
                    <a:lnTo>
                      <a:pt x="64" y="262"/>
                    </a:lnTo>
                    <a:lnTo>
                      <a:pt x="65" y="262"/>
                    </a:lnTo>
                    <a:lnTo>
                      <a:pt x="65" y="263"/>
                    </a:lnTo>
                    <a:lnTo>
                      <a:pt x="65" y="264"/>
                    </a:lnTo>
                    <a:lnTo>
                      <a:pt x="64" y="264"/>
                    </a:lnTo>
                    <a:lnTo>
                      <a:pt x="63" y="264"/>
                    </a:lnTo>
                    <a:lnTo>
                      <a:pt x="61" y="264"/>
                    </a:lnTo>
                    <a:lnTo>
                      <a:pt x="61" y="263"/>
                    </a:lnTo>
                    <a:lnTo>
                      <a:pt x="60" y="263"/>
                    </a:lnTo>
                    <a:lnTo>
                      <a:pt x="60" y="264"/>
                    </a:lnTo>
                    <a:lnTo>
                      <a:pt x="59" y="264"/>
                    </a:lnTo>
                    <a:lnTo>
                      <a:pt x="58" y="263"/>
                    </a:lnTo>
                    <a:lnTo>
                      <a:pt x="57" y="263"/>
                    </a:lnTo>
                    <a:lnTo>
                      <a:pt x="56" y="264"/>
                    </a:lnTo>
                    <a:lnTo>
                      <a:pt x="56" y="264"/>
                    </a:lnTo>
                    <a:lnTo>
                      <a:pt x="56" y="265"/>
                    </a:lnTo>
                    <a:lnTo>
                      <a:pt x="55" y="265"/>
                    </a:lnTo>
                    <a:lnTo>
                      <a:pt x="55" y="264"/>
                    </a:lnTo>
                    <a:lnTo>
                      <a:pt x="55" y="263"/>
                    </a:lnTo>
                    <a:lnTo>
                      <a:pt x="54" y="263"/>
                    </a:lnTo>
                    <a:lnTo>
                      <a:pt x="54" y="264"/>
                    </a:lnTo>
                    <a:lnTo>
                      <a:pt x="54" y="265"/>
                    </a:lnTo>
                    <a:lnTo>
                      <a:pt x="54" y="266"/>
                    </a:lnTo>
                    <a:lnTo>
                      <a:pt x="52" y="266"/>
                    </a:lnTo>
                    <a:lnTo>
                      <a:pt x="52" y="265"/>
                    </a:lnTo>
                    <a:lnTo>
                      <a:pt x="52" y="264"/>
                    </a:lnTo>
                    <a:lnTo>
                      <a:pt x="52" y="263"/>
                    </a:lnTo>
                    <a:lnTo>
                      <a:pt x="51" y="263"/>
                    </a:lnTo>
                    <a:lnTo>
                      <a:pt x="51" y="264"/>
                    </a:lnTo>
                    <a:lnTo>
                      <a:pt x="50" y="264"/>
                    </a:lnTo>
                    <a:lnTo>
                      <a:pt x="49" y="264"/>
                    </a:lnTo>
                    <a:lnTo>
                      <a:pt x="50" y="263"/>
                    </a:lnTo>
                    <a:lnTo>
                      <a:pt x="51" y="263"/>
                    </a:lnTo>
                    <a:lnTo>
                      <a:pt x="51" y="262"/>
                    </a:lnTo>
                    <a:lnTo>
                      <a:pt x="50" y="262"/>
                    </a:lnTo>
                    <a:lnTo>
                      <a:pt x="49" y="261"/>
                    </a:lnTo>
                    <a:lnTo>
                      <a:pt x="48" y="262"/>
                    </a:lnTo>
                    <a:lnTo>
                      <a:pt x="47" y="262"/>
                    </a:lnTo>
                    <a:lnTo>
                      <a:pt x="46" y="262"/>
                    </a:lnTo>
                    <a:lnTo>
                      <a:pt x="46" y="261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4" y="261"/>
                    </a:lnTo>
                    <a:lnTo>
                      <a:pt x="43" y="261"/>
                    </a:lnTo>
                    <a:lnTo>
                      <a:pt x="43" y="260"/>
                    </a:lnTo>
                    <a:lnTo>
                      <a:pt x="43" y="259"/>
                    </a:lnTo>
                    <a:lnTo>
                      <a:pt x="42" y="259"/>
                    </a:lnTo>
                    <a:lnTo>
                      <a:pt x="41" y="259"/>
                    </a:lnTo>
                    <a:lnTo>
                      <a:pt x="41" y="259"/>
                    </a:lnTo>
                    <a:lnTo>
                      <a:pt x="41" y="257"/>
                    </a:lnTo>
                    <a:lnTo>
                      <a:pt x="40" y="257"/>
                    </a:lnTo>
                    <a:lnTo>
                      <a:pt x="40" y="259"/>
                    </a:lnTo>
                    <a:lnTo>
                      <a:pt x="40" y="259"/>
                    </a:lnTo>
                    <a:lnTo>
                      <a:pt x="41" y="259"/>
                    </a:lnTo>
                    <a:lnTo>
                      <a:pt x="41" y="260"/>
                    </a:lnTo>
                    <a:lnTo>
                      <a:pt x="41" y="261"/>
                    </a:lnTo>
                    <a:lnTo>
                      <a:pt x="41" y="260"/>
                    </a:lnTo>
                    <a:lnTo>
                      <a:pt x="40" y="260"/>
                    </a:lnTo>
                    <a:lnTo>
                      <a:pt x="39" y="260"/>
                    </a:lnTo>
                    <a:lnTo>
                      <a:pt x="38" y="260"/>
                    </a:lnTo>
                    <a:lnTo>
                      <a:pt x="37" y="260"/>
                    </a:lnTo>
                    <a:lnTo>
                      <a:pt x="35" y="261"/>
                    </a:lnTo>
                    <a:lnTo>
                      <a:pt x="35" y="260"/>
                    </a:lnTo>
                    <a:lnTo>
                      <a:pt x="35" y="259"/>
                    </a:lnTo>
                    <a:lnTo>
                      <a:pt x="35" y="259"/>
                    </a:lnTo>
                    <a:lnTo>
                      <a:pt x="35" y="257"/>
                    </a:lnTo>
                    <a:lnTo>
                      <a:pt x="35" y="256"/>
                    </a:lnTo>
                    <a:lnTo>
                      <a:pt x="35" y="255"/>
                    </a:lnTo>
                    <a:lnTo>
                      <a:pt x="37" y="255"/>
                    </a:lnTo>
                    <a:lnTo>
                      <a:pt x="35" y="254"/>
                    </a:lnTo>
                    <a:lnTo>
                      <a:pt x="35" y="255"/>
                    </a:lnTo>
                    <a:lnTo>
                      <a:pt x="34" y="255"/>
                    </a:lnTo>
                    <a:lnTo>
                      <a:pt x="34" y="254"/>
                    </a:lnTo>
                    <a:lnTo>
                      <a:pt x="34" y="253"/>
                    </a:lnTo>
                    <a:lnTo>
                      <a:pt x="32" y="251"/>
                    </a:lnTo>
                    <a:lnTo>
                      <a:pt x="31" y="251"/>
                    </a:lnTo>
                    <a:lnTo>
                      <a:pt x="30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9" y="248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27" y="246"/>
                    </a:lnTo>
                    <a:lnTo>
                      <a:pt x="27" y="247"/>
                    </a:lnTo>
                    <a:lnTo>
                      <a:pt x="26" y="247"/>
                    </a:lnTo>
                    <a:lnTo>
                      <a:pt x="26" y="246"/>
                    </a:lnTo>
                    <a:lnTo>
                      <a:pt x="25" y="246"/>
                    </a:lnTo>
                    <a:lnTo>
                      <a:pt x="24" y="246"/>
                    </a:lnTo>
                    <a:lnTo>
                      <a:pt x="24" y="245"/>
                    </a:lnTo>
                    <a:lnTo>
                      <a:pt x="23" y="244"/>
                    </a:lnTo>
                    <a:lnTo>
                      <a:pt x="22" y="244"/>
                    </a:lnTo>
                    <a:lnTo>
                      <a:pt x="22" y="243"/>
                    </a:lnTo>
                    <a:lnTo>
                      <a:pt x="22" y="242"/>
                    </a:lnTo>
                    <a:lnTo>
                      <a:pt x="21" y="242"/>
                    </a:lnTo>
                    <a:lnTo>
                      <a:pt x="20" y="242"/>
                    </a:lnTo>
                    <a:lnTo>
                      <a:pt x="18" y="240"/>
                    </a:lnTo>
                    <a:lnTo>
                      <a:pt x="18" y="239"/>
                    </a:lnTo>
                    <a:lnTo>
                      <a:pt x="20" y="239"/>
                    </a:lnTo>
                    <a:lnTo>
                      <a:pt x="20" y="238"/>
                    </a:lnTo>
                    <a:lnTo>
                      <a:pt x="18" y="237"/>
                    </a:lnTo>
                    <a:lnTo>
                      <a:pt x="17" y="237"/>
                    </a:lnTo>
                    <a:lnTo>
                      <a:pt x="17" y="236"/>
                    </a:lnTo>
                    <a:lnTo>
                      <a:pt x="18" y="236"/>
                    </a:lnTo>
                    <a:lnTo>
                      <a:pt x="18" y="235"/>
                    </a:lnTo>
                    <a:lnTo>
                      <a:pt x="17" y="234"/>
                    </a:lnTo>
                    <a:lnTo>
                      <a:pt x="16" y="234"/>
                    </a:lnTo>
                    <a:lnTo>
                      <a:pt x="16" y="232"/>
                    </a:lnTo>
                    <a:lnTo>
                      <a:pt x="16" y="231"/>
                    </a:lnTo>
                    <a:lnTo>
                      <a:pt x="17" y="231"/>
                    </a:lnTo>
                    <a:lnTo>
                      <a:pt x="16" y="230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8" y="230"/>
                    </a:lnTo>
                    <a:lnTo>
                      <a:pt x="18" y="229"/>
                    </a:lnTo>
                    <a:lnTo>
                      <a:pt x="20" y="228"/>
                    </a:lnTo>
                    <a:lnTo>
                      <a:pt x="20" y="227"/>
                    </a:lnTo>
                    <a:lnTo>
                      <a:pt x="18" y="227"/>
                    </a:lnTo>
                    <a:lnTo>
                      <a:pt x="17" y="227"/>
                    </a:lnTo>
                    <a:lnTo>
                      <a:pt x="17" y="226"/>
                    </a:lnTo>
                    <a:lnTo>
                      <a:pt x="18" y="226"/>
                    </a:lnTo>
                    <a:lnTo>
                      <a:pt x="18" y="225"/>
                    </a:lnTo>
                    <a:lnTo>
                      <a:pt x="17" y="225"/>
                    </a:lnTo>
                    <a:lnTo>
                      <a:pt x="17" y="223"/>
                    </a:lnTo>
                    <a:lnTo>
                      <a:pt x="16" y="222"/>
                    </a:lnTo>
                    <a:lnTo>
                      <a:pt x="16" y="221"/>
                    </a:lnTo>
                    <a:lnTo>
                      <a:pt x="15" y="221"/>
                    </a:lnTo>
                    <a:lnTo>
                      <a:pt x="14" y="221"/>
                    </a:lnTo>
                    <a:lnTo>
                      <a:pt x="14" y="220"/>
                    </a:lnTo>
                    <a:lnTo>
                      <a:pt x="13" y="218"/>
                    </a:lnTo>
                    <a:lnTo>
                      <a:pt x="14" y="217"/>
                    </a:lnTo>
                    <a:lnTo>
                      <a:pt x="13" y="215"/>
                    </a:lnTo>
                    <a:lnTo>
                      <a:pt x="13" y="214"/>
                    </a:lnTo>
                    <a:lnTo>
                      <a:pt x="12" y="214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2" y="211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8" y="209"/>
                    </a:lnTo>
                    <a:lnTo>
                      <a:pt x="8" y="207"/>
                    </a:lnTo>
                    <a:lnTo>
                      <a:pt x="8" y="205"/>
                    </a:lnTo>
                    <a:lnTo>
                      <a:pt x="8" y="204"/>
                    </a:lnTo>
                    <a:lnTo>
                      <a:pt x="7" y="204"/>
                    </a:lnTo>
                    <a:lnTo>
                      <a:pt x="6" y="204"/>
                    </a:lnTo>
                    <a:lnTo>
                      <a:pt x="7" y="204"/>
                    </a:lnTo>
                    <a:lnTo>
                      <a:pt x="7" y="203"/>
                    </a:lnTo>
                    <a:lnTo>
                      <a:pt x="6" y="203"/>
                    </a:lnTo>
                    <a:lnTo>
                      <a:pt x="6" y="202"/>
                    </a:lnTo>
                    <a:lnTo>
                      <a:pt x="4" y="202"/>
                    </a:lnTo>
                    <a:lnTo>
                      <a:pt x="3" y="202"/>
                    </a:lnTo>
                    <a:lnTo>
                      <a:pt x="1" y="202"/>
                    </a:lnTo>
                    <a:lnTo>
                      <a:pt x="3" y="201"/>
                    </a:lnTo>
                    <a:lnTo>
                      <a:pt x="3" y="20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198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0" y="196"/>
                    </a:lnTo>
                    <a:lnTo>
                      <a:pt x="1" y="196"/>
                    </a:lnTo>
                    <a:lnTo>
                      <a:pt x="1" y="194"/>
                    </a:lnTo>
                    <a:lnTo>
                      <a:pt x="0" y="193"/>
                    </a:lnTo>
                    <a:lnTo>
                      <a:pt x="1" y="192"/>
                    </a:lnTo>
                    <a:lnTo>
                      <a:pt x="3" y="190"/>
                    </a:lnTo>
                    <a:lnTo>
                      <a:pt x="6" y="187"/>
                    </a:lnTo>
                    <a:lnTo>
                      <a:pt x="8" y="184"/>
                    </a:lnTo>
                    <a:lnTo>
                      <a:pt x="9" y="183"/>
                    </a:lnTo>
                    <a:lnTo>
                      <a:pt x="11" y="183"/>
                    </a:lnTo>
                    <a:lnTo>
                      <a:pt x="12" y="181"/>
                    </a:lnTo>
                    <a:lnTo>
                      <a:pt x="13" y="180"/>
                    </a:lnTo>
                    <a:lnTo>
                      <a:pt x="14" y="179"/>
                    </a:lnTo>
                    <a:lnTo>
                      <a:pt x="15" y="179"/>
                    </a:lnTo>
                    <a:lnTo>
                      <a:pt x="16" y="178"/>
                    </a:lnTo>
                    <a:lnTo>
                      <a:pt x="17" y="178"/>
                    </a:lnTo>
                    <a:lnTo>
                      <a:pt x="18" y="178"/>
                    </a:lnTo>
                    <a:lnTo>
                      <a:pt x="21" y="177"/>
                    </a:lnTo>
                    <a:lnTo>
                      <a:pt x="22" y="177"/>
                    </a:lnTo>
                    <a:lnTo>
                      <a:pt x="23" y="177"/>
                    </a:lnTo>
                    <a:lnTo>
                      <a:pt x="24" y="177"/>
                    </a:lnTo>
                    <a:lnTo>
                      <a:pt x="25" y="177"/>
                    </a:lnTo>
                    <a:lnTo>
                      <a:pt x="26" y="177"/>
                    </a:lnTo>
                    <a:lnTo>
                      <a:pt x="27" y="176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29" y="175"/>
                    </a:lnTo>
                    <a:lnTo>
                      <a:pt x="31" y="173"/>
                    </a:lnTo>
                    <a:lnTo>
                      <a:pt x="32" y="173"/>
                    </a:lnTo>
                    <a:lnTo>
                      <a:pt x="32" y="172"/>
                    </a:lnTo>
                    <a:lnTo>
                      <a:pt x="33" y="172"/>
                    </a:lnTo>
                    <a:lnTo>
                      <a:pt x="34" y="172"/>
                    </a:lnTo>
                    <a:lnTo>
                      <a:pt x="34" y="173"/>
                    </a:lnTo>
                    <a:lnTo>
                      <a:pt x="37" y="173"/>
                    </a:lnTo>
                    <a:lnTo>
                      <a:pt x="38" y="173"/>
                    </a:lnTo>
                    <a:lnTo>
                      <a:pt x="39" y="173"/>
                    </a:lnTo>
                    <a:lnTo>
                      <a:pt x="39" y="172"/>
                    </a:lnTo>
                    <a:lnTo>
                      <a:pt x="40" y="172"/>
                    </a:lnTo>
                    <a:lnTo>
                      <a:pt x="41" y="172"/>
                    </a:lnTo>
                    <a:lnTo>
                      <a:pt x="42" y="172"/>
                    </a:lnTo>
                    <a:lnTo>
                      <a:pt x="43" y="171"/>
                    </a:lnTo>
                    <a:lnTo>
                      <a:pt x="44" y="170"/>
                    </a:lnTo>
                    <a:lnTo>
                      <a:pt x="46" y="170"/>
                    </a:lnTo>
                    <a:lnTo>
                      <a:pt x="47" y="169"/>
                    </a:lnTo>
                    <a:lnTo>
                      <a:pt x="48" y="169"/>
                    </a:lnTo>
                    <a:lnTo>
                      <a:pt x="48" y="168"/>
                    </a:lnTo>
                    <a:lnTo>
                      <a:pt x="49" y="168"/>
                    </a:lnTo>
                    <a:lnTo>
                      <a:pt x="50" y="168"/>
                    </a:lnTo>
                    <a:lnTo>
                      <a:pt x="51" y="166"/>
                    </a:lnTo>
                    <a:lnTo>
                      <a:pt x="52" y="166"/>
                    </a:lnTo>
                    <a:lnTo>
                      <a:pt x="52" y="164"/>
                    </a:lnTo>
                    <a:lnTo>
                      <a:pt x="54" y="164"/>
                    </a:lnTo>
                    <a:lnTo>
                      <a:pt x="55" y="164"/>
                    </a:lnTo>
                    <a:lnTo>
                      <a:pt x="56" y="164"/>
                    </a:lnTo>
                    <a:lnTo>
                      <a:pt x="56" y="164"/>
                    </a:lnTo>
                    <a:lnTo>
                      <a:pt x="57" y="164"/>
                    </a:lnTo>
                    <a:lnTo>
                      <a:pt x="58" y="164"/>
                    </a:lnTo>
                    <a:lnTo>
                      <a:pt x="60" y="163"/>
                    </a:lnTo>
                    <a:lnTo>
                      <a:pt x="61" y="163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62"/>
                    </a:lnTo>
                    <a:lnTo>
                      <a:pt x="66" y="162"/>
                    </a:lnTo>
                    <a:lnTo>
                      <a:pt x="67" y="162"/>
                    </a:lnTo>
                    <a:lnTo>
                      <a:pt x="68" y="162"/>
                    </a:lnTo>
                    <a:lnTo>
                      <a:pt x="69" y="162"/>
                    </a:lnTo>
                    <a:lnTo>
                      <a:pt x="71" y="162"/>
                    </a:lnTo>
                    <a:lnTo>
                      <a:pt x="72" y="162"/>
                    </a:lnTo>
                    <a:lnTo>
                      <a:pt x="74" y="162"/>
                    </a:lnTo>
                    <a:lnTo>
                      <a:pt x="75" y="162"/>
                    </a:lnTo>
                    <a:lnTo>
                      <a:pt x="76" y="162"/>
                    </a:lnTo>
                    <a:lnTo>
                      <a:pt x="77" y="162"/>
                    </a:lnTo>
                    <a:lnTo>
                      <a:pt x="77" y="161"/>
                    </a:lnTo>
                    <a:lnTo>
                      <a:pt x="78" y="161"/>
                    </a:lnTo>
                    <a:lnTo>
                      <a:pt x="78" y="162"/>
                    </a:lnTo>
                    <a:lnTo>
                      <a:pt x="80" y="162"/>
                    </a:lnTo>
                    <a:lnTo>
                      <a:pt x="80" y="161"/>
                    </a:lnTo>
                    <a:lnTo>
                      <a:pt x="81" y="161"/>
                    </a:lnTo>
                    <a:lnTo>
                      <a:pt x="82" y="161"/>
                    </a:lnTo>
                    <a:lnTo>
                      <a:pt x="83" y="161"/>
                    </a:lnTo>
                    <a:lnTo>
                      <a:pt x="83" y="162"/>
                    </a:lnTo>
                    <a:lnTo>
                      <a:pt x="83" y="161"/>
                    </a:lnTo>
                    <a:lnTo>
                      <a:pt x="84" y="161"/>
                    </a:lnTo>
                    <a:lnTo>
                      <a:pt x="85" y="161"/>
                    </a:lnTo>
                    <a:lnTo>
                      <a:pt x="86" y="161"/>
                    </a:lnTo>
                    <a:lnTo>
                      <a:pt x="88" y="161"/>
                    </a:lnTo>
                    <a:lnTo>
                      <a:pt x="89" y="161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1" y="160"/>
                    </a:lnTo>
                    <a:lnTo>
                      <a:pt x="92" y="160"/>
                    </a:lnTo>
                    <a:lnTo>
                      <a:pt x="93" y="160"/>
                    </a:lnTo>
                    <a:lnTo>
                      <a:pt x="93" y="159"/>
                    </a:lnTo>
                    <a:lnTo>
                      <a:pt x="94" y="160"/>
                    </a:lnTo>
                    <a:lnTo>
                      <a:pt x="95" y="160"/>
                    </a:lnTo>
                    <a:lnTo>
                      <a:pt x="97" y="159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1" y="158"/>
                    </a:lnTo>
                    <a:lnTo>
                      <a:pt x="102" y="156"/>
                    </a:lnTo>
                    <a:lnTo>
                      <a:pt x="103" y="156"/>
                    </a:lnTo>
                    <a:lnTo>
                      <a:pt x="103" y="155"/>
                    </a:lnTo>
                    <a:lnTo>
                      <a:pt x="104" y="155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7" y="152"/>
                    </a:lnTo>
                    <a:lnTo>
                      <a:pt x="112" y="146"/>
                    </a:lnTo>
                    <a:lnTo>
                      <a:pt x="117" y="142"/>
                    </a:lnTo>
                    <a:lnTo>
                      <a:pt x="118" y="141"/>
                    </a:lnTo>
                    <a:lnTo>
                      <a:pt x="123" y="136"/>
                    </a:lnTo>
                    <a:lnTo>
                      <a:pt x="125" y="134"/>
                    </a:lnTo>
                    <a:lnTo>
                      <a:pt x="128" y="130"/>
                    </a:lnTo>
                    <a:lnTo>
                      <a:pt x="146" y="112"/>
                    </a:lnTo>
                    <a:lnTo>
                      <a:pt x="159" y="99"/>
                    </a:lnTo>
                    <a:lnTo>
                      <a:pt x="163" y="95"/>
                    </a:lnTo>
                    <a:lnTo>
                      <a:pt x="169" y="95"/>
                    </a:lnTo>
                    <a:lnTo>
                      <a:pt x="174" y="95"/>
                    </a:lnTo>
                    <a:lnTo>
                      <a:pt x="186" y="95"/>
                    </a:lnTo>
                    <a:lnTo>
                      <a:pt x="186" y="88"/>
                    </a:lnTo>
                    <a:lnTo>
                      <a:pt x="186" y="87"/>
                    </a:lnTo>
                    <a:lnTo>
                      <a:pt x="186" y="84"/>
                    </a:lnTo>
                    <a:lnTo>
                      <a:pt x="187" y="84"/>
                    </a:lnTo>
                    <a:lnTo>
                      <a:pt x="193" y="84"/>
                    </a:lnTo>
                    <a:lnTo>
                      <a:pt x="193" y="79"/>
                    </a:lnTo>
                    <a:lnTo>
                      <a:pt x="193" y="75"/>
                    </a:lnTo>
                    <a:lnTo>
                      <a:pt x="200" y="75"/>
                    </a:lnTo>
                    <a:lnTo>
                      <a:pt x="200" y="65"/>
                    </a:lnTo>
                    <a:lnTo>
                      <a:pt x="200" y="58"/>
                    </a:lnTo>
                    <a:lnTo>
                      <a:pt x="203" y="54"/>
                    </a:lnTo>
                    <a:lnTo>
                      <a:pt x="206" y="51"/>
                    </a:lnTo>
                    <a:lnTo>
                      <a:pt x="208" y="50"/>
                    </a:lnTo>
                    <a:lnTo>
                      <a:pt x="209" y="49"/>
                    </a:lnTo>
                    <a:lnTo>
                      <a:pt x="210" y="46"/>
                    </a:lnTo>
                    <a:lnTo>
                      <a:pt x="212" y="45"/>
                    </a:lnTo>
                    <a:lnTo>
                      <a:pt x="213" y="44"/>
                    </a:lnTo>
                    <a:lnTo>
                      <a:pt x="215" y="42"/>
                    </a:lnTo>
                    <a:lnTo>
                      <a:pt x="217" y="41"/>
                    </a:lnTo>
                    <a:lnTo>
                      <a:pt x="218" y="41"/>
                    </a:lnTo>
                    <a:lnTo>
                      <a:pt x="220" y="39"/>
                    </a:lnTo>
                    <a:lnTo>
                      <a:pt x="223" y="34"/>
                    </a:lnTo>
                    <a:lnTo>
                      <a:pt x="224" y="33"/>
                    </a:lnTo>
                    <a:lnTo>
                      <a:pt x="226" y="32"/>
                    </a:lnTo>
                    <a:lnTo>
                      <a:pt x="227" y="29"/>
                    </a:lnTo>
                    <a:lnTo>
                      <a:pt x="230" y="27"/>
                    </a:lnTo>
                    <a:lnTo>
                      <a:pt x="232" y="25"/>
                    </a:lnTo>
                    <a:lnTo>
                      <a:pt x="238" y="19"/>
                    </a:lnTo>
                    <a:lnTo>
                      <a:pt x="243" y="14"/>
                    </a:lnTo>
                    <a:lnTo>
                      <a:pt x="244" y="14"/>
                    </a:lnTo>
                    <a:lnTo>
                      <a:pt x="246" y="12"/>
                    </a:lnTo>
                    <a:lnTo>
                      <a:pt x="247" y="10"/>
                    </a:lnTo>
                    <a:lnTo>
                      <a:pt x="248" y="9"/>
                    </a:lnTo>
                    <a:lnTo>
                      <a:pt x="249" y="8"/>
                    </a:lnTo>
                    <a:lnTo>
                      <a:pt x="249" y="7"/>
                    </a:lnTo>
                    <a:lnTo>
                      <a:pt x="251" y="6"/>
                    </a:lnTo>
                    <a:lnTo>
                      <a:pt x="253" y="3"/>
                    </a:lnTo>
                    <a:lnTo>
                      <a:pt x="255" y="2"/>
                    </a:lnTo>
                    <a:lnTo>
                      <a:pt x="255" y="1"/>
                    </a:lnTo>
                    <a:lnTo>
                      <a:pt x="257" y="0"/>
                    </a:lnTo>
                    <a:lnTo>
                      <a:pt x="257" y="1"/>
                    </a:lnTo>
                    <a:lnTo>
                      <a:pt x="258" y="1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1" y="3"/>
                    </a:lnTo>
                    <a:lnTo>
                      <a:pt x="261" y="5"/>
                    </a:lnTo>
                    <a:lnTo>
                      <a:pt x="261" y="6"/>
                    </a:lnTo>
                    <a:lnTo>
                      <a:pt x="261" y="7"/>
                    </a:lnTo>
                    <a:lnTo>
                      <a:pt x="261" y="8"/>
                    </a:lnTo>
                    <a:lnTo>
                      <a:pt x="262" y="9"/>
                    </a:lnTo>
                    <a:lnTo>
                      <a:pt x="263" y="9"/>
                    </a:lnTo>
                    <a:lnTo>
                      <a:pt x="263" y="10"/>
                    </a:lnTo>
                    <a:lnTo>
                      <a:pt x="26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89" name="Freeform 114"/>
              <p:cNvSpPr>
                <a:spLocks/>
              </p:cNvSpPr>
              <p:nvPr/>
            </p:nvSpPr>
            <p:spPr bwMode="auto">
              <a:xfrm>
                <a:off x="2620962" y="2827338"/>
                <a:ext cx="134938" cy="252413"/>
              </a:xfrm>
              <a:custGeom>
                <a:avLst/>
                <a:gdLst>
                  <a:gd name="T0" fmla="*/ 26 w 85"/>
                  <a:gd name="T1" fmla="*/ 0 h 159"/>
                  <a:gd name="T2" fmla="*/ 27 w 85"/>
                  <a:gd name="T3" fmla="*/ 11 h 159"/>
                  <a:gd name="T4" fmla="*/ 30 w 85"/>
                  <a:gd name="T5" fmla="*/ 13 h 159"/>
                  <a:gd name="T6" fmla="*/ 29 w 85"/>
                  <a:gd name="T7" fmla="*/ 17 h 159"/>
                  <a:gd name="T8" fmla="*/ 30 w 85"/>
                  <a:gd name="T9" fmla="*/ 21 h 159"/>
                  <a:gd name="T10" fmla="*/ 31 w 85"/>
                  <a:gd name="T11" fmla="*/ 22 h 159"/>
                  <a:gd name="T12" fmla="*/ 31 w 85"/>
                  <a:gd name="T13" fmla="*/ 25 h 159"/>
                  <a:gd name="T14" fmla="*/ 35 w 85"/>
                  <a:gd name="T15" fmla="*/ 32 h 159"/>
                  <a:gd name="T16" fmla="*/ 42 w 85"/>
                  <a:gd name="T17" fmla="*/ 33 h 159"/>
                  <a:gd name="T18" fmla="*/ 48 w 85"/>
                  <a:gd name="T19" fmla="*/ 38 h 159"/>
                  <a:gd name="T20" fmla="*/ 50 w 85"/>
                  <a:gd name="T21" fmla="*/ 36 h 159"/>
                  <a:gd name="T22" fmla="*/ 57 w 85"/>
                  <a:gd name="T23" fmla="*/ 40 h 159"/>
                  <a:gd name="T24" fmla="*/ 60 w 85"/>
                  <a:gd name="T25" fmla="*/ 42 h 159"/>
                  <a:gd name="T26" fmla="*/ 58 w 85"/>
                  <a:gd name="T27" fmla="*/ 48 h 159"/>
                  <a:gd name="T28" fmla="*/ 58 w 85"/>
                  <a:gd name="T29" fmla="*/ 53 h 159"/>
                  <a:gd name="T30" fmla="*/ 59 w 85"/>
                  <a:gd name="T31" fmla="*/ 48 h 159"/>
                  <a:gd name="T32" fmla="*/ 65 w 85"/>
                  <a:gd name="T33" fmla="*/ 45 h 159"/>
                  <a:gd name="T34" fmla="*/ 64 w 85"/>
                  <a:gd name="T35" fmla="*/ 52 h 159"/>
                  <a:gd name="T36" fmla="*/ 66 w 85"/>
                  <a:gd name="T37" fmla="*/ 50 h 159"/>
                  <a:gd name="T38" fmla="*/ 70 w 85"/>
                  <a:gd name="T39" fmla="*/ 51 h 159"/>
                  <a:gd name="T40" fmla="*/ 78 w 85"/>
                  <a:gd name="T41" fmla="*/ 53 h 159"/>
                  <a:gd name="T42" fmla="*/ 83 w 85"/>
                  <a:gd name="T43" fmla="*/ 61 h 159"/>
                  <a:gd name="T44" fmla="*/ 83 w 85"/>
                  <a:gd name="T45" fmla="*/ 68 h 159"/>
                  <a:gd name="T46" fmla="*/ 75 w 85"/>
                  <a:gd name="T47" fmla="*/ 68 h 159"/>
                  <a:gd name="T48" fmla="*/ 70 w 85"/>
                  <a:gd name="T49" fmla="*/ 73 h 159"/>
                  <a:gd name="T50" fmla="*/ 68 w 85"/>
                  <a:gd name="T51" fmla="*/ 77 h 159"/>
                  <a:gd name="T52" fmla="*/ 68 w 85"/>
                  <a:gd name="T53" fmla="*/ 85 h 159"/>
                  <a:gd name="T54" fmla="*/ 66 w 85"/>
                  <a:gd name="T55" fmla="*/ 92 h 159"/>
                  <a:gd name="T56" fmla="*/ 69 w 85"/>
                  <a:gd name="T57" fmla="*/ 99 h 159"/>
                  <a:gd name="T58" fmla="*/ 68 w 85"/>
                  <a:gd name="T59" fmla="*/ 103 h 159"/>
                  <a:gd name="T60" fmla="*/ 74 w 85"/>
                  <a:gd name="T61" fmla="*/ 106 h 159"/>
                  <a:gd name="T62" fmla="*/ 77 w 85"/>
                  <a:gd name="T63" fmla="*/ 110 h 159"/>
                  <a:gd name="T64" fmla="*/ 77 w 85"/>
                  <a:gd name="T65" fmla="*/ 124 h 159"/>
                  <a:gd name="T66" fmla="*/ 58 w 85"/>
                  <a:gd name="T67" fmla="*/ 131 h 159"/>
                  <a:gd name="T68" fmla="*/ 44 w 85"/>
                  <a:gd name="T69" fmla="*/ 151 h 159"/>
                  <a:gd name="T70" fmla="*/ 47 w 85"/>
                  <a:gd name="T71" fmla="*/ 159 h 159"/>
                  <a:gd name="T72" fmla="*/ 40 w 85"/>
                  <a:gd name="T73" fmla="*/ 158 h 159"/>
                  <a:gd name="T74" fmla="*/ 36 w 85"/>
                  <a:gd name="T75" fmla="*/ 150 h 159"/>
                  <a:gd name="T76" fmla="*/ 33 w 85"/>
                  <a:gd name="T77" fmla="*/ 144 h 159"/>
                  <a:gd name="T78" fmla="*/ 29 w 85"/>
                  <a:gd name="T79" fmla="*/ 138 h 159"/>
                  <a:gd name="T80" fmla="*/ 24 w 85"/>
                  <a:gd name="T81" fmla="*/ 135 h 159"/>
                  <a:gd name="T82" fmla="*/ 23 w 85"/>
                  <a:gd name="T83" fmla="*/ 128 h 159"/>
                  <a:gd name="T84" fmla="*/ 22 w 85"/>
                  <a:gd name="T85" fmla="*/ 120 h 159"/>
                  <a:gd name="T86" fmla="*/ 23 w 85"/>
                  <a:gd name="T87" fmla="*/ 112 h 159"/>
                  <a:gd name="T88" fmla="*/ 24 w 85"/>
                  <a:gd name="T89" fmla="*/ 104 h 159"/>
                  <a:gd name="T90" fmla="*/ 25 w 85"/>
                  <a:gd name="T91" fmla="*/ 98 h 159"/>
                  <a:gd name="T92" fmla="*/ 23 w 85"/>
                  <a:gd name="T93" fmla="*/ 90 h 159"/>
                  <a:gd name="T94" fmla="*/ 19 w 85"/>
                  <a:gd name="T95" fmla="*/ 79 h 159"/>
                  <a:gd name="T96" fmla="*/ 16 w 85"/>
                  <a:gd name="T97" fmla="*/ 74 h 159"/>
                  <a:gd name="T98" fmla="*/ 14 w 85"/>
                  <a:gd name="T99" fmla="*/ 61 h 159"/>
                  <a:gd name="T100" fmla="*/ 5 w 85"/>
                  <a:gd name="T101" fmla="*/ 55 h 159"/>
                  <a:gd name="T102" fmla="*/ 4 w 85"/>
                  <a:gd name="T103" fmla="*/ 52 h 159"/>
                  <a:gd name="T104" fmla="*/ 1 w 85"/>
                  <a:gd name="T105" fmla="*/ 44 h 159"/>
                  <a:gd name="T106" fmla="*/ 0 w 85"/>
                  <a:gd name="T107" fmla="*/ 35 h 159"/>
                  <a:gd name="T108" fmla="*/ 4 w 85"/>
                  <a:gd name="T109" fmla="*/ 28 h 159"/>
                  <a:gd name="T110" fmla="*/ 5 w 85"/>
                  <a:gd name="T111" fmla="*/ 18 h 159"/>
                  <a:gd name="T112" fmla="*/ 4 w 85"/>
                  <a:gd name="T113" fmla="*/ 2 h 159"/>
                  <a:gd name="T114" fmla="*/ 10 w 85"/>
                  <a:gd name="T115" fmla="*/ 0 h 159"/>
                  <a:gd name="T116" fmla="*/ 18 w 85"/>
                  <a:gd name="T11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159">
                    <a:moveTo>
                      <a:pt x="19" y="0"/>
                    </a:move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10"/>
                    </a:lnTo>
                    <a:lnTo>
                      <a:pt x="29" y="10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2" y="24"/>
                    </a:lnTo>
                    <a:lnTo>
                      <a:pt x="34" y="25"/>
                    </a:lnTo>
                    <a:lnTo>
                      <a:pt x="33" y="26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32" y="30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32"/>
                    </a:lnTo>
                    <a:lnTo>
                      <a:pt x="36" y="32"/>
                    </a:lnTo>
                    <a:lnTo>
                      <a:pt x="38" y="31"/>
                    </a:lnTo>
                    <a:lnTo>
                      <a:pt x="39" y="31"/>
                    </a:lnTo>
                    <a:lnTo>
                      <a:pt x="39" y="32"/>
                    </a:lnTo>
                    <a:lnTo>
                      <a:pt x="41" y="31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3" y="34"/>
                    </a:lnTo>
                    <a:lnTo>
                      <a:pt x="43" y="35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48" y="38"/>
                    </a:lnTo>
                    <a:lnTo>
                      <a:pt x="48" y="36"/>
                    </a:lnTo>
                    <a:lnTo>
                      <a:pt x="48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2" y="38"/>
                    </a:lnTo>
                    <a:lnTo>
                      <a:pt x="53" y="36"/>
                    </a:lnTo>
                    <a:lnTo>
                      <a:pt x="55" y="36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8" y="40"/>
                    </a:lnTo>
                    <a:lnTo>
                      <a:pt x="58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60" y="42"/>
                    </a:lnTo>
                    <a:lnTo>
                      <a:pt x="60" y="43"/>
                    </a:lnTo>
                    <a:lnTo>
                      <a:pt x="61" y="43"/>
                    </a:lnTo>
                    <a:lnTo>
                      <a:pt x="61" y="44"/>
                    </a:lnTo>
                    <a:lnTo>
                      <a:pt x="60" y="45"/>
                    </a:lnTo>
                    <a:lnTo>
                      <a:pt x="59" y="47"/>
                    </a:lnTo>
                    <a:lnTo>
                      <a:pt x="59" y="48"/>
                    </a:lnTo>
                    <a:lnTo>
                      <a:pt x="58" y="48"/>
                    </a:lnTo>
                    <a:lnTo>
                      <a:pt x="58" y="49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8" y="53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49"/>
                    </a:lnTo>
                    <a:lnTo>
                      <a:pt x="59" y="48"/>
                    </a:lnTo>
                    <a:lnTo>
                      <a:pt x="59" y="48"/>
                    </a:lnTo>
                    <a:lnTo>
                      <a:pt x="60" y="47"/>
                    </a:lnTo>
                    <a:lnTo>
                      <a:pt x="60" y="45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63" y="45"/>
                    </a:lnTo>
                    <a:lnTo>
                      <a:pt x="64" y="45"/>
                    </a:lnTo>
                    <a:lnTo>
                      <a:pt x="65" y="45"/>
                    </a:lnTo>
                    <a:lnTo>
                      <a:pt x="66" y="45"/>
                    </a:lnTo>
                    <a:lnTo>
                      <a:pt x="67" y="45"/>
                    </a:lnTo>
                    <a:lnTo>
                      <a:pt x="67" y="47"/>
                    </a:lnTo>
                    <a:lnTo>
                      <a:pt x="68" y="48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1" y="53"/>
                    </a:lnTo>
                    <a:lnTo>
                      <a:pt x="63" y="53"/>
                    </a:lnTo>
                    <a:lnTo>
                      <a:pt x="64" y="55"/>
                    </a:lnTo>
                    <a:lnTo>
                      <a:pt x="64" y="53"/>
                    </a:lnTo>
                    <a:lnTo>
                      <a:pt x="65" y="51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7" y="50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9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72" y="52"/>
                    </a:lnTo>
                    <a:lnTo>
                      <a:pt x="73" y="53"/>
                    </a:lnTo>
                    <a:lnTo>
                      <a:pt x="74" y="53"/>
                    </a:lnTo>
                    <a:lnTo>
                      <a:pt x="74" y="56"/>
                    </a:lnTo>
                    <a:lnTo>
                      <a:pt x="75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3"/>
                    </a:lnTo>
                    <a:lnTo>
                      <a:pt x="81" y="53"/>
                    </a:lnTo>
                    <a:lnTo>
                      <a:pt x="82" y="55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3" y="58"/>
                    </a:lnTo>
                    <a:lnTo>
                      <a:pt x="83" y="61"/>
                    </a:lnTo>
                    <a:lnTo>
                      <a:pt x="83" y="62"/>
                    </a:lnTo>
                    <a:lnTo>
                      <a:pt x="84" y="64"/>
                    </a:lnTo>
                    <a:lnTo>
                      <a:pt x="85" y="65"/>
                    </a:lnTo>
                    <a:lnTo>
                      <a:pt x="84" y="65"/>
                    </a:lnTo>
                    <a:lnTo>
                      <a:pt x="83" y="66"/>
                    </a:lnTo>
                    <a:lnTo>
                      <a:pt x="83" y="67"/>
                    </a:lnTo>
                    <a:lnTo>
                      <a:pt x="83" y="68"/>
                    </a:lnTo>
                    <a:lnTo>
                      <a:pt x="82" y="68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7" y="67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5" y="68"/>
                    </a:lnTo>
                    <a:lnTo>
                      <a:pt x="75" y="67"/>
                    </a:lnTo>
                    <a:lnTo>
                      <a:pt x="74" y="68"/>
                    </a:lnTo>
                    <a:lnTo>
                      <a:pt x="73" y="69"/>
                    </a:lnTo>
                    <a:lnTo>
                      <a:pt x="72" y="70"/>
                    </a:lnTo>
                    <a:lnTo>
                      <a:pt x="72" y="72"/>
                    </a:lnTo>
                    <a:lnTo>
                      <a:pt x="70" y="72"/>
                    </a:lnTo>
                    <a:lnTo>
                      <a:pt x="70" y="73"/>
                    </a:lnTo>
                    <a:lnTo>
                      <a:pt x="69" y="74"/>
                    </a:lnTo>
                    <a:lnTo>
                      <a:pt x="68" y="74"/>
                    </a:lnTo>
                    <a:lnTo>
                      <a:pt x="68" y="76"/>
                    </a:lnTo>
                    <a:lnTo>
                      <a:pt x="69" y="76"/>
                    </a:lnTo>
                    <a:lnTo>
                      <a:pt x="69" y="77"/>
                    </a:lnTo>
                    <a:lnTo>
                      <a:pt x="69" y="77"/>
                    </a:lnTo>
                    <a:lnTo>
                      <a:pt x="68" y="77"/>
                    </a:lnTo>
                    <a:lnTo>
                      <a:pt x="68" y="78"/>
                    </a:lnTo>
                    <a:lnTo>
                      <a:pt x="68" y="79"/>
                    </a:lnTo>
                    <a:lnTo>
                      <a:pt x="68" y="81"/>
                    </a:lnTo>
                    <a:lnTo>
                      <a:pt x="68" y="82"/>
                    </a:lnTo>
                    <a:lnTo>
                      <a:pt x="68" y="83"/>
                    </a:lnTo>
                    <a:lnTo>
                      <a:pt x="68" y="84"/>
                    </a:lnTo>
                    <a:lnTo>
                      <a:pt x="68" y="85"/>
                    </a:lnTo>
                    <a:lnTo>
                      <a:pt x="68" y="86"/>
                    </a:lnTo>
                    <a:lnTo>
                      <a:pt x="67" y="86"/>
                    </a:lnTo>
                    <a:lnTo>
                      <a:pt x="67" y="87"/>
                    </a:lnTo>
                    <a:lnTo>
                      <a:pt x="67" y="89"/>
                    </a:lnTo>
                    <a:lnTo>
                      <a:pt x="66" y="90"/>
                    </a:lnTo>
                    <a:lnTo>
                      <a:pt x="66" y="91"/>
                    </a:lnTo>
                    <a:lnTo>
                      <a:pt x="66" y="92"/>
                    </a:lnTo>
                    <a:lnTo>
                      <a:pt x="66" y="93"/>
                    </a:lnTo>
                    <a:lnTo>
                      <a:pt x="67" y="94"/>
                    </a:lnTo>
                    <a:lnTo>
                      <a:pt x="67" y="95"/>
                    </a:lnTo>
                    <a:lnTo>
                      <a:pt x="68" y="97"/>
                    </a:lnTo>
                    <a:lnTo>
                      <a:pt x="68" y="98"/>
                    </a:lnTo>
                    <a:lnTo>
                      <a:pt x="69" y="98"/>
                    </a:lnTo>
                    <a:lnTo>
                      <a:pt x="69" y="99"/>
                    </a:lnTo>
                    <a:lnTo>
                      <a:pt x="70" y="99"/>
                    </a:lnTo>
                    <a:lnTo>
                      <a:pt x="70" y="100"/>
                    </a:lnTo>
                    <a:lnTo>
                      <a:pt x="72" y="102"/>
                    </a:lnTo>
                    <a:lnTo>
                      <a:pt x="70" y="101"/>
                    </a:lnTo>
                    <a:lnTo>
                      <a:pt x="69" y="102"/>
                    </a:lnTo>
                    <a:lnTo>
                      <a:pt x="69" y="103"/>
                    </a:lnTo>
                    <a:lnTo>
                      <a:pt x="68" y="103"/>
                    </a:lnTo>
                    <a:lnTo>
                      <a:pt x="69" y="104"/>
                    </a:lnTo>
                    <a:lnTo>
                      <a:pt x="69" y="104"/>
                    </a:lnTo>
                    <a:lnTo>
                      <a:pt x="70" y="104"/>
                    </a:lnTo>
                    <a:lnTo>
                      <a:pt x="72" y="104"/>
                    </a:lnTo>
                    <a:lnTo>
                      <a:pt x="73" y="104"/>
                    </a:lnTo>
                    <a:lnTo>
                      <a:pt x="73" y="106"/>
                    </a:lnTo>
                    <a:lnTo>
                      <a:pt x="74" y="106"/>
                    </a:lnTo>
                    <a:lnTo>
                      <a:pt x="75" y="107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4" y="109"/>
                    </a:lnTo>
                    <a:lnTo>
                      <a:pt x="75" y="109"/>
                    </a:lnTo>
                    <a:lnTo>
                      <a:pt x="76" y="110"/>
                    </a:lnTo>
                    <a:lnTo>
                      <a:pt x="77" y="110"/>
                    </a:lnTo>
                    <a:lnTo>
                      <a:pt x="77" y="111"/>
                    </a:lnTo>
                    <a:lnTo>
                      <a:pt x="77" y="112"/>
                    </a:lnTo>
                    <a:lnTo>
                      <a:pt x="77" y="115"/>
                    </a:lnTo>
                    <a:lnTo>
                      <a:pt x="77" y="118"/>
                    </a:lnTo>
                    <a:lnTo>
                      <a:pt x="77" y="121"/>
                    </a:lnTo>
                    <a:lnTo>
                      <a:pt x="77" y="123"/>
                    </a:lnTo>
                    <a:lnTo>
                      <a:pt x="77" y="124"/>
                    </a:lnTo>
                    <a:lnTo>
                      <a:pt x="77" y="126"/>
                    </a:lnTo>
                    <a:lnTo>
                      <a:pt x="77" y="127"/>
                    </a:lnTo>
                    <a:lnTo>
                      <a:pt x="77" y="128"/>
                    </a:lnTo>
                    <a:lnTo>
                      <a:pt x="76" y="131"/>
                    </a:lnTo>
                    <a:lnTo>
                      <a:pt x="74" y="131"/>
                    </a:lnTo>
                    <a:lnTo>
                      <a:pt x="70" y="131"/>
                    </a:lnTo>
                    <a:lnTo>
                      <a:pt x="58" y="131"/>
                    </a:lnTo>
                    <a:lnTo>
                      <a:pt x="58" y="136"/>
                    </a:lnTo>
                    <a:lnTo>
                      <a:pt x="53" y="136"/>
                    </a:lnTo>
                    <a:lnTo>
                      <a:pt x="49" y="137"/>
                    </a:lnTo>
                    <a:lnTo>
                      <a:pt x="41" y="137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4" y="151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7" y="154"/>
                    </a:lnTo>
                    <a:lnTo>
                      <a:pt x="48" y="157"/>
                    </a:lnTo>
                    <a:lnTo>
                      <a:pt x="48" y="158"/>
                    </a:lnTo>
                    <a:lnTo>
                      <a:pt x="48" y="159"/>
                    </a:lnTo>
                    <a:lnTo>
                      <a:pt x="47" y="159"/>
                    </a:lnTo>
                    <a:lnTo>
                      <a:pt x="47" y="158"/>
                    </a:lnTo>
                    <a:lnTo>
                      <a:pt x="46" y="158"/>
                    </a:lnTo>
                    <a:lnTo>
                      <a:pt x="44" y="157"/>
                    </a:lnTo>
                    <a:lnTo>
                      <a:pt x="43" y="157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0" y="158"/>
                    </a:lnTo>
                    <a:lnTo>
                      <a:pt x="39" y="157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8" y="152"/>
                    </a:lnTo>
                    <a:lnTo>
                      <a:pt x="38" y="151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4" y="149"/>
                    </a:lnTo>
                    <a:lnTo>
                      <a:pt x="34" y="148"/>
                    </a:lnTo>
                    <a:lnTo>
                      <a:pt x="33" y="148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3" y="144"/>
                    </a:lnTo>
                    <a:lnTo>
                      <a:pt x="32" y="143"/>
                    </a:lnTo>
                    <a:lnTo>
                      <a:pt x="32" y="142"/>
                    </a:lnTo>
                    <a:lnTo>
                      <a:pt x="31" y="141"/>
                    </a:lnTo>
                    <a:lnTo>
                      <a:pt x="31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6" y="138"/>
                    </a:lnTo>
                    <a:lnTo>
                      <a:pt x="26" y="137"/>
                    </a:lnTo>
                    <a:lnTo>
                      <a:pt x="26" y="136"/>
                    </a:lnTo>
                    <a:lnTo>
                      <a:pt x="25" y="136"/>
                    </a:lnTo>
                    <a:lnTo>
                      <a:pt x="25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4" y="131"/>
                    </a:lnTo>
                    <a:lnTo>
                      <a:pt x="24" y="129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2" y="126"/>
                    </a:lnTo>
                    <a:lnTo>
                      <a:pt x="22" y="125"/>
                    </a:lnTo>
                    <a:lnTo>
                      <a:pt x="22" y="124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20"/>
                    </a:lnTo>
                    <a:lnTo>
                      <a:pt x="22" y="119"/>
                    </a:lnTo>
                    <a:lnTo>
                      <a:pt x="22" y="118"/>
                    </a:lnTo>
                    <a:lnTo>
                      <a:pt x="23" y="117"/>
                    </a:lnTo>
                    <a:lnTo>
                      <a:pt x="23" y="116"/>
                    </a:lnTo>
                    <a:lnTo>
                      <a:pt x="23" y="115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4" y="111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5" y="103"/>
                    </a:lnTo>
                    <a:lnTo>
                      <a:pt x="24" y="102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5" y="98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5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3" y="90"/>
                    </a:lnTo>
                    <a:lnTo>
                      <a:pt x="23" y="87"/>
                    </a:lnTo>
                    <a:lnTo>
                      <a:pt x="22" y="86"/>
                    </a:lnTo>
                    <a:lnTo>
                      <a:pt x="21" y="84"/>
                    </a:lnTo>
                    <a:lnTo>
                      <a:pt x="21" y="83"/>
                    </a:lnTo>
                    <a:lnTo>
                      <a:pt x="21" y="82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9" y="78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17" y="77"/>
                    </a:lnTo>
                    <a:lnTo>
                      <a:pt x="17" y="76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6" y="72"/>
                    </a:lnTo>
                    <a:lnTo>
                      <a:pt x="16" y="69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4" y="61"/>
                    </a:lnTo>
                    <a:lnTo>
                      <a:pt x="14" y="60"/>
                    </a:lnTo>
                    <a:lnTo>
                      <a:pt x="12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8" y="55"/>
                    </a:lnTo>
                    <a:lnTo>
                      <a:pt x="7" y="55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5" y="22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90" name="Freeform 115"/>
              <p:cNvSpPr>
                <a:spLocks/>
              </p:cNvSpPr>
              <p:nvPr/>
            </p:nvSpPr>
            <p:spPr bwMode="auto">
              <a:xfrm>
                <a:off x="2725737" y="2921000"/>
                <a:ext cx="330200" cy="244475"/>
              </a:xfrm>
              <a:custGeom>
                <a:avLst/>
                <a:gdLst>
                  <a:gd name="T0" fmla="*/ 87 w 208"/>
                  <a:gd name="T1" fmla="*/ 0 h 154"/>
                  <a:gd name="T2" fmla="*/ 121 w 208"/>
                  <a:gd name="T3" fmla="*/ 1 h 154"/>
                  <a:gd name="T4" fmla="*/ 153 w 208"/>
                  <a:gd name="T5" fmla="*/ 1 h 154"/>
                  <a:gd name="T6" fmla="*/ 155 w 208"/>
                  <a:gd name="T7" fmla="*/ 9 h 154"/>
                  <a:gd name="T8" fmla="*/ 155 w 208"/>
                  <a:gd name="T9" fmla="*/ 18 h 154"/>
                  <a:gd name="T10" fmla="*/ 161 w 208"/>
                  <a:gd name="T11" fmla="*/ 24 h 154"/>
                  <a:gd name="T12" fmla="*/ 163 w 208"/>
                  <a:gd name="T13" fmla="*/ 32 h 154"/>
                  <a:gd name="T14" fmla="*/ 165 w 208"/>
                  <a:gd name="T15" fmla="*/ 44 h 154"/>
                  <a:gd name="T16" fmla="*/ 161 w 208"/>
                  <a:gd name="T17" fmla="*/ 50 h 154"/>
                  <a:gd name="T18" fmla="*/ 156 w 208"/>
                  <a:gd name="T19" fmla="*/ 56 h 154"/>
                  <a:gd name="T20" fmla="*/ 157 w 208"/>
                  <a:gd name="T21" fmla="*/ 65 h 154"/>
                  <a:gd name="T22" fmla="*/ 164 w 208"/>
                  <a:gd name="T23" fmla="*/ 73 h 154"/>
                  <a:gd name="T24" fmla="*/ 165 w 208"/>
                  <a:gd name="T25" fmla="*/ 82 h 154"/>
                  <a:gd name="T26" fmla="*/ 170 w 208"/>
                  <a:gd name="T27" fmla="*/ 87 h 154"/>
                  <a:gd name="T28" fmla="*/ 175 w 208"/>
                  <a:gd name="T29" fmla="*/ 79 h 154"/>
                  <a:gd name="T30" fmla="*/ 183 w 208"/>
                  <a:gd name="T31" fmla="*/ 84 h 154"/>
                  <a:gd name="T32" fmla="*/ 190 w 208"/>
                  <a:gd name="T33" fmla="*/ 82 h 154"/>
                  <a:gd name="T34" fmla="*/ 197 w 208"/>
                  <a:gd name="T35" fmla="*/ 86 h 154"/>
                  <a:gd name="T36" fmla="*/ 205 w 208"/>
                  <a:gd name="T37" fmla="*/ 94 h 154"/>
                  <a:gd name="T38" fmla="*/ 201 w 208"/>
                  <a:gd name="T39" fmla="*/ 102 h 154"/>
                  <a:gd name="T40" fmla="*/ 206 w 208"/>
                  <a:gd name="T41" fmla="*/ 109 h 154"/>
                  <a:gd name="T42" fmla="*/ 204 w 208"/>
                  <a:gd name="T43" fmla="*/ 116 h 154"/>
                  <a:gd name="T44" fmla="*/ 200 w 208"/>
                  <a:gd name="T45" fmla="*/ 123 h 154"/>
                  <a:gd name="T46" fmla="*/ 200 w 208"/>
                  <a:gd name="T47" fmla="*/ 129 h 154"/>
                  <a:gd name="T48" fmla="*/ 200 w 208"/>
                  <a:gd name="T49" fmla="*/ 137 h 154"/>
                  <a:gd name="T50" fmla="*/ 164 w 208"/>
                  <a:gd name="T51" fmla="*/ 137 h 154"/>
                  <a:gd name="T52" fmla="*/ 155 w 208"/>
                  <a:gd name="T53" fmla="*/ 130 h 154"/>
                  <a:gd name="T54" fmla="*/ 145 w 208"/>
                  <a:gd name="T55" fmla="*/ 137 h 154"/>
                  <a:gd name="T56" fmla="*/ 141 w 208"/>
                  <a:gd name="T57" fmla="*/ 143 h 154"/>
                  <a:gd name="T58" fmla="*/ 135 w 208"/>
                  <a:gd name="T59" fmla="*/ 151 h 154"/>
                  <a:gd name="T60" fmla="*/ 128 w 208"/>
                  <a:gd name="T61" fmla="*/ 148 h 154"/>
                  <a:gd name="T62" fmla="*/ 117 w 208"/>
                  <a:gd name="T63" fmla="*/ 145 h 154"/>
                  <a:gd name="T64" fmla="*/ 111 w 208"/>
                  <a:gd name="T65" fmla="*/ 137 h 154"/>
                  <a:gd name="T66" fmla="*/ 103 w 208"/>
                  <a:gd name="T67" fmla="*/ 130 h 154"/>
                  <a:gd name="T68" fmla="*/ 101 w 208"/>
                  <a:gd name="T69" fmla="*/ 126 h 154"/>
                  <a:gd name="T70" fmla="*/ 94 w 208"/>
                  <a:gd name="T71" fmla="*/ 115 h 154"/>
                  <a:gd name="T72" fmla="*/ 84 w 208"/>
                  <a:gd name="T73" fmla="*/ 110 h 154"/>
                  <a:gd name="T74" fmla="*/ 76 w 208"/>
                  <a:gd name="T75" fmla="*/ 103 h 154"/>
                  <a:gd name="T76" fmla="*/ 67 w 208"/>
                  <a:gd name="T77" fmla="*/ 100 h 154"/>
                  <a:gd name="T78" fmla="*/ 55 w 208"/>
                  <a:gd name="T79" fmla="*/ 95 h 154"/>
                  <a:gd name="T80" fmla="*/ 46 w 208"/>
                  <a:gd name="T81" fmla="*/ 91 h 154"/>
                  <a:gd name="T82" fmla="*/ 38 w 208"/>
                  <a:gd name="T83" fmla="*/ 84 h 154"/>
                  <a:gd name="T84" fmla="*/ 33 w 208"/>
                  <a:gd name="T85" fmla="*/ 75 h 154"/>
                  <a:gd name="T86" fmla="*/ 26 w 208"/>
                  <a:gd name="T87" fmla="*/ 69 h 154"/>
                  <a:gd name="T88" fmla="*/ 19 w 208"/>
                  <a:gd name="T89" fmla="*/ 61 h 154"/>
                  <a:gd name="T90" fmla="*/ 12 w 208"/>
                  <a:gd name="T91" fmla="*/ 56 h 154"/>
                  <a:gd name="T92" fmla="*/ 9 w 208"/>
                  <a:gd name="T93" fmla="*/ 49 h 154"/>
                  <a:gd name="T94" fmla="*/ 3 w 208"/>
                  <a:gd name="T95" fmla="*/ 44 h 154"/>
                  <a:gd name="T96" fmla="*/ 1 w 208"/>
                  <a:gd name="T97" fmla="*/ 36 h 154"/>
                  <a:gd name="T98" fmla="*/ 2 w 208"/>
                  <a:gd name="T99" fmla="*/ 26 h 154"/>
                  <a:gd name="T100" fmla="*/ 3 w 208"/>
                  <a:gd name="T101" fmla="*/ 17 h 154"/>
                  <a:gd name="T102" fmla="*/ 9 w 208"/>
                  <a:gd name="T103" fmla="*/ 8 h 154"/>
                  <a:gd name="T104" fmla="*/ 17 w 208"/>
                  <a:gd name="T105" fmla="*/ 7 h 154"/>
                  <a:gd name="T106" fmla="*/ 26 w 208"/>
                  <a:gd name="T107" fmla="*/ 10 h 154"/>
                  <a:gd name="T108" fmla="*/ 35 w 208"/>
                  <a:gd name="T109" fmla="*/ 8 h 154"/>
                  <a:gd name="T110" fmla="*/ 49 w 208"/>
                  <a:gd name="T111" fmla="*/ 7 h 154"/>
                  <a:gd name="T112" fmla="*/ 54 w 208"/>
                  <a:gd name="T113" fmla="*/ 6 h 154"/>
                  <a:gd name="T114" fmla="*/ 61 w 208"/>
                  <a:gd name="T115" fmla="*/ 6 h 154"/>
                  <a:gd name="T116" fmla="*/ 69 w 208"/>
                  <a:gd name="T117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8" h="154">
                    <a:moveTo>
                      <a:pt x="72" y="0"/>
                    </a:moveTo>
                    <a:lnTo>
                      <a:pt x="73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1" y="1"/>
                    </a:lnTo>
                    <a:lnTo>
                      <a:pt x="113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4" y="1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9" y="1"/>
                    </a:lnTo>
                    <a:lnTo>
                      <a:pt x="140" y="1"/>
                    </a:lnTo>
                    <a:lnTo>
                      <a:pt x="146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2" y="1"/>
                    </a:lnTo>
                    <a:lnTo>
                      <a:pt x="150" y="2"/>
                    </a:lnTo>
                    <a:lnTo>
                      <a:pt x="149" y="3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3" y="7"/>
                    </a:lnTo>
                    <a:lnTo>
                      <a:pt x="153" y="8"/>
                    </a:lnTo>
                    <a:lnTo>
                      <a:pt x="154" y="8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5" y="10"/>
                    </a:lnTo>
                    <a:lnTo>
                      <a:pt x="155" y="11"/>
                    </a:lnTo>
                    <a:lnTo>
                      <a:pt x="155" y="13"/>
                    </a:lnTo>
                    <a:lnTo>
                      <a:pt x="154" y="14"/>
                    </a:lnTo>
                    <a:lnTo>
                      <a:pt x="154" y="15"/>
                    </a:lnTo>
                    <a:lnTo>
                      <a:pt x="153" y="15"/>
                    </a:lnTo>
                    <a:lnTo>
                      <a:pt x="153" y="16"/>
                    </a:lnTo>
                    <a:lnTo>
                      <a:pt x="153" y="17"/>
                    </a:lnTo>
                    <a:lnTo>
                      <a:pt x="154" y="18"/>
                    </a:lnTo>
                    <a:lnTo>
                      <a:pt x="155" y="18"/>
                    </a:lnTo>
                    <a:lnTo>
                      <a:pt x="156" y="20"/>
                    </a:lnTo>
                    <a:lnTo>
                      <a:pt x="156" y="22"/>
                    </a:lnTo>
                    <a:lnTo>
                      <a:pt x="156" y="23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57" y="25"/>
                    </a:lnTo>
                    <a:lnTo>
                      <a:pt x="157" y="24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61" y="24"/>
                    </a:lnTo>
                    <a:lnTo>
                      <a:pt x="162" y="24"/>
                    </a:lnTo>
                    <a:lnTo>
                      <a:pt x="163" y="25"/>
                    </a:lnTo>
                    <a:lnTo>
                      <a:pt x="164" y="25"/>
                    </a:lnTo>
                    <a:lnTo>
                      <a:pt x="165" y="26"/>
                    </a:lnTo>
                    <a:lnTo>
                      <a:pt x="165" y="27"/>
                    </a:lnTo>
                    <a:lnTo>
                      <a:pt x="165" y="28"/>
                    </a:lnTo>
                    <a:lnTo>
                      <a:pt x="164" y="28"/>
                    </a:lnTo>
                    <a:lnTo>
                      <a:pt x="164" y="30"/>
                    </a:lnTo>
                    <a:lnTo>
                      <a:pt x="163" y="31"/>
                    </a:lnTo>
                    <a:lnTo>
                      <a:pt x="163" y="32"/>
                    </a:lnTo>
                    <a:lnTo>
                      <a:pt x="162" y="33"/>
                    </a:lnTo>
                    <a:lnTo>
                      <a:pt x="162" y="34"/>
                    </a:lnTo>
                    <a:lnTo>
                      <a:pt x="163" y="34"/>
                    </a:lnTo>
                    <a:lnTo>
                      <a:pt x="163" y="35"/>
                    </a:lnTo>
                    <a:lnTo>
                      <a:pt x="163" y="36"/>
                    </a:lnTo>
                    <a:lnTo>
                      <a:pt x="163" y="38"/>
                    </a:lnTo>
                    <a:lnTo>
                      <a:pt x="165" y="41"/>
                    </a:lnTo>
                    <a:lnTo>
                      <a:pt x="165" y="42"/>
                    </a:lnTo>
                    <a:lnTo>
                      <a:pt x="165" y="43"/>
                    </a:lnTo>
                    <a:lnTo>
                      <a:pt x="165" y="44"/>
                    </a:lnTo>
                    <a:lnTo>
                      <a:pt x="165" y="45"/>
                    </a:lnTo>
                    <a:lnTo>
                      <a:pt x="165" y="45"/>
                    </a:lnTo>
                    <a:lnTo>
                      <a:pt x="166" y="45"/>
                    </a:lnTo>
                    <a:lnTo>
                      <a:pt x="165" y="45"/>
                    </a:lnTo>
                    <a:lnTo>
                      <a:pt x="164" y="47"/>
                    </a:lnTo>
                    <a:lnTo>
                      <a:pt x="164" y="48"/>
                    </a:lnTo>
                    <a:lnTo>
                      <a:pt x="163" y="48"/>
                    </a:lnTo>
                    <a:lnTo>
                      <a:pt x="162" y="49"/>
                    </a:lnTo>
                    <a:lnTo>
                      <a:pt x="162" y="50"/>
                    </a:lnTo>
                    <a:lnTo>
                      <a:pt x="161" y="50"/>
                    </a:lnTo>
                    <a:lnTo>
                      <a:pt x="160" y="51"/>
                    </a:lnTo>
                    <a:lnTo>
                      <a:pt x="158" y="50"/>
                    </a:lnTo>
                    <a:lnTo>
                      <a:pt x="157" y="50"/>
                    </a:lnTo>
                    <a:lnTo>
                      <a:pt x="156" y="50"/>
                    </a:lnTo>
                    <a:lnTo>
                      <a:pt x="156" y="51"/>
                    </a:lnTo>
                    <a:lnTo>
                      <a:pt x="156" y="52"/>
                    </a:lnTo>
                    <a:lnTo>
                      <a:pt x="156" y="53"/>
                    </a:lnTo>
                    <a:lnTo>
                      <a:pt x="156" y="55"/>
                    </a:lnTo>
                    <a:lnTo>
                      <a:pt x="156" y="55"/>
                    </a:lnTo>
                    <a:lnTo>
                      <a:pt x="156" y="56"/>
                    </a:lnTo>
                    <a:lnTo>
                      <a:pt x="156" y="57"/>
                    </a:lnTo>
                    <a:lnTo>
                      <a:pt x="156" y="58"/>
                    </a:lnTo>
                    <a:lnTo>
                      <a:pt x="156" y="59"/>
                    </a:lnTo>
                    <a:lnTo>
                      <a:pt x="156" y="60"/>
                    </a:lnTo>
                    <a:lnTo>
                      <a:pt x="156" y="61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4"/>
                    </a:lnTo>
                    <a:lnTo>
                      <a:pt x="156" y="65"/>
                    </a:lnTo>
                    <a:lnTo>
                      <a:pt x="157" y="65"/>
                    </a:lnTo>
                    <a:lnTo>
                      <a:pt x="157" y="66"/>
                    </a:lnTo>
                    <a:lnTo>
                      <a:pt x="158" y="67"/>
                    </a:lnTo>
                    <a:lnTo>
                      <a:pt x="160" y="68"/>
                    </a:lnTo>
                    <a:lnTo>
                      <a:pt x="161" y="68"/>
                    </a:lnTo>
                    <a:lnTo>
                      <a:pt x="161" y="69"/>
                    </a:lnTo>
                    <a:lnTo>
                      <a:pt x="162" y="69"/>
                    </a:lnTo>
                    <a:lnTo>
                      <a:pt x="163" y="70"/>
                    </a:lnTo>
                    <a:lnTo>
                      <a:pt x="163" y="72"/>
                    </a:lnTo>
                    <a:lnTo>
                      <a:pt x="163" y="73"/>
                    </a:lnTo>
                    <a:lnTo>
                      <a:pt x="164" y="73"/>
                    </a:lnTo>
                    <a:lnTo>
                      <a:pt x="164" y="73"/>
                    </a:lnTo>
                    <a:lnTo>
                      <a:pt x="164" y="74"/>
                    </a:lnTo>
                    <a:lnTo>
                      <a:pt x="164" y="75"/>
                    </a:lnTo>
                    <a:lnTo>
                      <a:pt x="164" y="76"/>
                    </a:lnTo>
                    <a:lnTo>
                      <a:pt x="165" y="76"/>
                    </a:lnTo>
                    <a:lnTo>
                      <a:pt x="165" y="77"/>
                    </a:lnTo>
                    <a:lnTo>
                      <a:pt x="165" y="78"/>
                    </a:lnTo>
                    <a:lnTo>
                      <a:pt x="165" y="79"/>
                    </a:lnTo>
                    <a:lnTo>
                      <a:pt x="165" y="81"/>
                    </a:lnTo>
                    <a:lnTo>
                      <a:pt x="165" y="82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5" y="84"/>
                    </a:lnTo>
                    <a:lnTo>
                      <a:pt x="165" y="85"/>
                    </a:lnTo>
                    <a:lnTo>
                      <a:pt x="166" y="86"/>
                    </a:lnTo>
                    <a:lnTo>
                      <a:pt x="167" y="87"/>
                    </a:lnTo>
                    <a:lnTo>
                      <a:pt x="167" y="89"/>
                    </a:lnTo>
                    <a:lnTo>
                      <a:pt x="169" y="89"/>
                    </a:lnTo>
                    <a:lnTo>
                      <a:pt x="170" y="89"/>
                    </a:lnTo>
                    <a:lnTo>
                      <a:pt x="170" y="87"/>
                    </a:lnTo>
                    <a:lnTo>
                      <a:pt x="171" y="87"/>
                    </a:lnTo>
                    <a:lnTo>
                      <a:pt x="171" y="86"/>
                    </a:lnTo>
                    <a:lnTo>
                      <a:pt x="171" y="85"/>
                    </a:lnTo>
                    <a:lnTo>
                      <a:pt x="171" y="84"/>
                    </a:lnTo>
                    <a:lnTo>
                      <a:pt x="172" y="83"/>
                    </a:lnTo>
                    <a:lnTo>
                      <a:pt x="172" y="82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4" y="81"/>
                    </a:lnTo>
                    <a:lnTo>
                      <a:pt x="175" y="79"/>
                    </a:lnTo>
                    <a:lnTo>
                      <a:pt x="177" y="79"/>
                    </a:lnTo>
                    <a:lnTo>
                      <a:pt x="178" y="79"/>
                    </a:lnTo>
                    <a:lnTo>
                      <a:pt x="179" y="81"/>
                    </a:lnTo>
                    <a:lnTo>
                      <a:pt x="180" y="81"/>
                    </a:lnTo>
                    <a:lnTo>
                      <a:pt x="180" y="82"/>
                    </a:lnTo>
                    <a:lnTo>
                      <a:pt x="181" y="82"/>
                    </a:lnTo>
                    <a:lnTo>
                      <a:pt x="181" y="83"/>
                    </a:lnTo>
                    <a:lnTo>
                      <a:pt x="182" y="83"/>
                    </a:lnTo>
                    <a:lnTo>
                      <a:pt x="183" y="84"/>
                    </a:lnTo>
                    <a:lnTo>
                      <a:pt x="183" y="84"/>
                    </a:lnTo>
                    <a:lnTo>
                      <a:pt x="184" y="84"/>
                    </a:lnTo>
                    <a:lnTo>
                      <a:pt x="184" y="83"/>
                    </a:lnTo>
                    <a:lnTo>
                      <a:pt x="186" y="83"/>
                    </a:lnTo>
                    <a:lnTo>
                      <a:pt x="187" y="84"/>
                    </a:lnTo>
                    <a:lnTo>
                      <a:pt x="188" y="83"/>
                    </a:lnTo>
                    <a:lnTo>
                      <a:pt x="188" y="84"/>
                    </a:lnTo>
                    <a:lnTo>
                      <a:pt x="189" y="84"/>
                    </a:lnTo>
                    <a:lnTo>
                      <a:pt x="189" y="83"/>
                    </a:lnTo>
                    <a:lnTo>
                      <a:pt x="190" y="83"/>
                    </a:lnTo>
                    <a:lnTo>
                      <a:pt x="190" y="82"/>
                    </a:lnTo>
                    <a:lnTo>
                      <a:pt x="190" y="81"/>
                    </a:lnTo>
                    <a:lnTo>
                      <a:pt x="191" y="81"/>
                    </a:lnTo>
                    <a:lnTo>
                      <a:pt x="191" y="79"/>
                    </a:lnTo>
                    <a:lnTo>
                      <a:pt x="192" y="79"/>
                    </a:lnTo>
                    <a:lnTo>
                      <a:pt x="193" y="81"/>
                    </a:lnTo>
                    <a:lnTo>
                      <a:pt x="193" y="82"/>
                    </a:lnTo>
                    <a:lnTo>
                      <a:pt x="195" y="83"/>
                    </a:lnTo>
                    <a:lnTo>
                      <a:pt x="196" y="84"/>
                    </a:lnTo>
                    <a:lnTo>
                      <a:pt x="196" y="85"/>
                    </a:lnTo>
                    <a:lnTo>
                      <a:pt x="197" y="86"/>
                    </a:lnTo>
                    <a:lnTo>
                      <a:pt x="198" y="86"/>
                    </a:lnTo>
                    <a:lnTo>
                      <a:pt x="199" y="86"/>
                    </a:lnTo>
                    <a:lnTo>
                      <a:pt x="200" y="86"/>
                    </a:lnTo>
                    <a:lnTo>
                      <a:pt x="201" y="86"/>
                    </a:lnTo>
                    <a:lnTo>
                      <a:pt x="201" y="87"/>
                    </a:lnTo>
                    <a:lnTo>
                      <a:pt x="201" y="89"/>
                    </a:lnTo>
                    <a:lnTo>
                      <a:pt x="203" y="91"/>
                    </a:lnTo>
                    <a:lnTo>
                      <a:pt x="204" y="92"/>
                    </a:lnTo>
                    <a:lnTo>
                      <a:pt x="205" y="93"/>
                    </a:lnTo>
                    <a:lnTo>
                      <a:pt x="205" y="94"/>
                    </a:lnTo>
                    <a:lnTo>
                      <a:pt x="205" y="95"/>
                    </a:lnTo>
                    <a:lnTo>
                      <a:pt x="206" y="95"/>
                    </a:lnTo>
                    <a:lnTo>
                      <a:pt x="206" y="96"/>
                    </a:lnTo>
                    <a:lnTo>
                      <a:pt x="205" y="98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3" y="100"/>
                    </a:lnTo>
                    <a:lnTo>
                      <a:pt x="203" y="101"/>
                    </a:lnTo>
                    <a:lnTo>
                      <a:pt x="203" y="102"/>
                    </a:lnTo>
                    <a:lnTo>
                      <a:pt x="201" y="102"/>
                    </a:lnTo>
                    <a:lnTo>
                      <a:pt x="200" y="102"/>
                    </a:lnTo>
                    <a:lnTo>
                      <a:pt x="200" y="103"/>
                    </a:lnTo>
                    <a:lnTo>
                      <a:pt x="200" y="104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4" y="106"/>
                    </a:lnTo>
                    <a:lnTo>
                      <a:pt x="204" y="107"/>
                    </a:lnTo>
                    <a:lnTo>
                      <a:pt x="205" y="108"/>
                    </a:lnTo>
                    <a:lnTo>
                      <a:pt x="206" y="109"/>
                    </a:lnTo>
                    <a:lnTo>
                      <a:pt x="207" y="109"/>
                    </a:lnTo>
                    <a:lnTo>
                      <a:pt x="207" y="110"/>
                    </a:lnTo>
                    <a:lnTo>
                      <a:pt x="208" y="111"/>
                    </a:lnTo>
                    <a:lnTo>
                      <a:pt x="207" y="112"/>
                    </a:lnTo>
                    <a:lnTo>
                      <a:pt x="207" y="113"/>
                    </a:lnTo>
                    <a:lnTo>
                      <a:pt x="206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4" y="113"/>
                    </a:lnTo>
                    <a:lnTo>
                      <a:pt x="204" y="116"/>
                    </a:lnTo>
                    <a:lnTo>
                      <a:pt x="204" y="117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19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9" y="120"/>
                    </a:lnTo>
                    <a:lnTo>
                      <a:pt x="199" y="121"/>
                    </a:lnTo>
                    <a:lnTo>
                      <a:pt x="200" y="121"/>
                    </a:lnTo>
                    <a:lnTo>
                      <a:pt x="200" y="123"/>
                    </a:lnTo>
                    <a:lnTo>
                      <a:pt x="201" y="124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1" y="126"/>
                    </a:lnTo>
                    <a:lnTo>
                      <a:pt x="203" y="127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0" y="127"/>
                    </a:lnTo>
                    <a:lnTo>
                      <a:pt x="200" y="128"/>
                    </a:lnTo>
                    <a:lnTo>
                      <a:pt x="200" y="129"/>
                    </a:lnTo>
                    <a:lnTo>
                      <a:pt x="199" y="130"/>
                    </a:lnTo>
                    <a:lnTo>
                      <a:pt x="199" y="132"/>
                    </a:lnTo>
                    <a:lnTo>
                      <a:pt x="200" y="133"/>
                    </a:lnTo>
                    <a:lnTo>
                      <a:pt x="201" y="134"/>
                    </a:lnTo>
                    <a:lnTo>
                      <a:pt x="203" y="135"/>
                    </a:lnTo>
                    <a:lnTo>
                      <a:pt x="204" y="136"/>
                    </a:lnTo>
                    <a:lnTo>
                      <a:pt x="205" y="136"/>
                    </a:lnTo>
                    <a:lnTo>
                      <a:pt x="206" y="137"/>
                    </a:lnTo>
                    <a:lnTo>
                      <a:pt x="205" y="137"/>
                    </a:lnTo>
                    <a:lnTo>
                      <a:pt x="200" y="137"/>
                    </a:lnTo>
                    <a:lnTo>
                      <a:pt x="195" y="137"/>
                    </a:lnTo>
                    <a:lnTo>
                      <a:pt x="181" y="137"/>
                    </a:lnTo>
                    <a:lnTo>
                      <a:pt x="179" y="137"/>
                    </a:lnTo>
                    <a:lnTo>
                      <a:pt x="178" y="137"/>
                    </a:lnTo>
                    <a:lnTo>
                      <a:pt x="174" y="137"/>
                    </a:lnTo>
                    <a:lnTo>
                      <a:pt x="173" y="137"/>
                    </a:lnTo>
                    <a:lnTo>
                      <a:pt x="172" y="137"/>
                    </a:lnTo>
                    <a:lnTo>
                      <a:pt x="171" y="137"/>
                    </a:lnTo>
                    <a:lnTo>
                      <a:pt x="167" y="137"/>
                    </a:lnTo>
                    <a:lnTo>
                      <a:pt x="164" y="137"/>
                    </a:lnTo>
                    <a:lnTo>
                      <a:pt x="163" y="137"/>
                    </a:lnTo>
                    <a:lnTo>
                      <a:pt x="161" y="135"/>
                    </a:lnTo>
                    <a:lnTo>
                      <a:pt x="161" y="134"/>
                    </a:lnTo>
                    <a:lnTo>
                      <a:pt x="160" y="134"/>
                    </a:lnTo>
                    <a:lnTo>
                      <a:pt x="160" y="133"/>
                    </a:lnTo>
                    <a:lnTo>
                      <a:pt x="158" y="133"/>
                    </a:lnTo>
                    <a:lnTo>
                      <a:pt x="157" y="132"/>
                    </a:lnTo>
                    <a:lnTo>
                      <a:pt x="156" y="130"/>
                    </a:lnTo>
                    <a:lnTo>
                      <a:pt x="156" y="130"/>
                    </a:lnTo>
                    <a:lnTo>
                      <a:pt x="155" y="130"/>
                    </a:lnTo>
                    <a:lnTo>
                      <a:pt x="154" y="132"/>
                    </a:lnTo>
                    <a:lnTo>
                      <a:pt x="155" y="133"/>
                    </a:lnTo>
                    <a:lnTo>
                      <a:pt x="154" y="133"/>
                    </a:lnTo>
                    <a:lnTo>
                      <a:pt x="153" y="133"/>
                    </a:lnTo>
                    <a:lnTo>
                      <a:pt x="149" y="132"/>
                    </a:lnTo>
                    <a:lnTo>
                      <a:pt x="147" y="134"/>
                    </a:lnTo>
                    <a:lnTo>
                      <a:pt x="146" y="135"/>
                    </a:lnTo>
                    <a:lnTo>
                      <a:pt x="146" y="136"/>
                    </a:lnTo>
                    <a:lnTo>
                      <a:pt x="146" y="137"/>
                    </a:lnTo>
                    <a:lnTo>
                      <a:pt x="145" y="137"/>
                    </a:lnTo>
                    <a:lnTo>
                      <a:pt x="145" y="138"/>
                    </a:lnTo>
                    <a:lnTo>
                      <a:pt x="144" y="138"/>
                    </a:lnTo>
                    <a:lnTo>
                      <a:pt x="145" y="138"/>
                    </a:lnTo>
                    <a:lnTo>
                      <a:pt x="145" y="140"/>
                    </a:lnTo>
                    <a:lnTo>
                      <a:pt x="144" y="140"/>
                    </a:lnTo>
                    <a:lnTo>
                      <a:pt x="144" y="141"/>
                    </a:lnTo>
                    <a:lnTo>
                      <a:pt x="144" y="142"/>
                    </a:lnTo>
                    <a:lnTo>
                      <a:pt x="144" y="143"/>
                    </a:lnTo>
                    <a:lnTo>
                      <a:pt x="143" y="143"/>
                    </a:lnTo>
                    <a:lnTo>
                      <a:pt x="141" y="143"/>
                    </a:lnTo>
                    <a:lnTo>
                      <a:pt x="141" y="144"/>
                    </a:lnTo>
                    <a:lnTo>
                      <a:pt x="140" y="145"/>
                    </a:lnTo>
                    <a:lnTo>
                      <a:pt x="139" y="146"/>
                    </a:lnTo>
                    <a:lnTo>
                      <a:pt x="138" y="148"/>
                    </a:lnTo>
                    <a:lnTo>
                      <a:pt x="138" y="149"/>
                    </a:lnTo>
                    <a:lnTo>
                      <a:pt x="137" y="149"/>
                    </a:lnTo>
                    <a:lnTo>
                      <a:pt x="137" y="150"/>
                    </a:lnTo>
                    <a:lnTo>
                      <a:pt x="136" y="150"/>
                    </a:lnTo>
                    <a:lnTo>
                      <a:pt x="135" y="150"/>
                    </a:lnTo>
                    <a:lnTo>
                      <a:pt x="135" y="151"/>
                    </a:lnTo>
                    <a:lnTo>
                      <a:pt x="133" y="152"/>
                    </a:lnTo>
                    <a:lnTo>
                      <a:pt x="133" y="154"/>
                    </a:lnTo>
                    <a:lnTo>
                      <a:pt x="131" y="154"/>
                    </a:lnTo>
                    <a:lnTo>
                      <a:pt x="130" y="154"/>
                    </a:lnTo>
                    <a:lnTo>
                      <a:pt x="129" y="154"/>
                    </a:lnTo>
                    <a:lnTo>
                      <a:pt x="129" y="153"/>
                    </a:lnTo>
                    <a:lnTo>
                      <a:pt x="129" y="152"/>
                    </a:lnTo>
                    <a:lnTo>
                      <a:pt x="129" y="149"/>
                    </a:lnTo>
                    <a:lnTo>
                      <a:pt x="128" y="149"/>
                    </a:lnTo>
                    <a:lnTo>
                      <a:pt x="128" y="148"/>
                    </a:lnTo>
                    <a:lnTo>
                      <a:pt x="124" y="148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19" y="143"/>
                    </a:lnTo>
                    <a:lnTo>
                      <a:pt x="118" y="144"/>
                    </a:lnTo>
                    <a:lnTo>
                      <a:pt x="117" y="144"/>
                    </a:lnTo>
                    <a:lnTo>
                      <a:pt x="118" y="145"/>
                    </a:lnTo>
                    <a:lnTo>
                      <a:pt x="117" y="145"/>
                    </a:lnTo>
                    <a:lnTo>
                      <a:pt x="115" y="144"/>
                    </a:lnTo>
                    <a:lnTo>
                      <a:pt x="114" y="143"/>
                    </a:lnTo>
                    <a:lnTo>
                      <a:pt x="114" y="142"/>
                    </a:lnTo>
                    <a:lnTo>
                      <a:pt x="114" y="141"/>
                    </a:lnTo>
                    <a:lnTo>
                      <a:pt x="113" y="141"/>
                    </a:lnTo>
                    <a:lnTo>
                      <a:pt x="112" y="140"/>
                    </a:lnTo>
                    <a:lnTo>
                      <a:pt x="112" y="138"/>
                    </a:lnTo>
                    <a:lnTo>
                      <a:pt x="112" y="137"/>
                    </a:lnTo>
                    <a:lnTo>
                      <a:pt x="112" y="136"/>
                    </a:lnTo>
                    <a:lnTo>
                      <a:pt x="111" y="137"/>
                    </a:lnTo>
                    <a:lnTo>
                      <a:pt x="110" y="136"/>
                    </a:lnTo>
                    <a:lnTo>
                      <a:pt x="107" y="136"/>
                    </a:lnTo>
                    <a:lnTo>
                      <a:pt x="106" y="136"/>
                    </a:lnTo>
                    <a:lnTo>
                      <a:pt x="105" y="135"/>
                    </a:lnTo>
                    <a:lnTo>
                      <a:pt x="105" y="134"/>
                    </a:lnTo>
                    <a:lnTo>
                      <a:pt x="105" y="133"/>
                    </a:lnTo>
                    <a:lnTo>
                      <a:pt x="105" y="132"/>
                    </a:lnTo>
                    <a:lnTo>
                      <a:pt x="105" y="130"/>
                    </a:lnTo>
                    <a:lnTo>
                      <a:pt x="104" y="130"/>
                    </a:lnTo>
                    <a:lnTo>
                      <a:pt x="103" y="130"/>
                    </a:lnTo>
                    <a:lnTo>
                      <a:pt x="103" y="129"/>
                    </a:lnTo>
                    <a:lnTo>
                      <a:pt x="102" y="129"/>
                    </a:lnTo>
                    <a:lnTo>
                      <a:pt x="102" y="128"/>
                    </a:lnTo>
                    <a:lnTo>
                      <a:pt x="98" y="129"/>
                    </a:lnTo>
                    <a:lnTo>
                      <a:pt x="97" y="129"/>
                    </a:lnTo>
                    <a:lnTo>
                      <a:pt x="98" y="129"/>
                    </a:lnTo>
                    <a:lnTo>
                      <a:pt x="100" y="128"/>
                    </a:lnTo>
                    <a:lnTo>
                      <a:pt x="100" y="127"/>
                    </a:lnTo>
                    <a:lnTo>
                      <a:pt x="102" y="126"/>
                    </a:lnTo>
                    <a:lnTo>
                      <a:pt x="101" y="126"/>
                    </a:lnTo>
                    <a:lnTo>
                      <a:pt x="100" y="125"/>
                    </a:lnTo>
                    <a:lnTo>
                      <a:pt x="97" y="124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98" y="121"/>
                    </a:lnTo>
                    <a:lnTo>
                      <a:pt x="97" y="120"/>
                    </a:lnTo>
                    <a:lnTo>
                      <a:pt x="95" y="119"/>
                    </a:lnTo>
                    <a:lnTo>
                      <a:pt x="95" y="118"/>
                    </a:lnTo>
                    <a:lnTo>
                      <a:pt x="94" y="116"/>
                    </a:lnTo>
                    <a:lnTo>
                      <a:pt x="94" y="115"/>
                    </a:lnTo>
                    <a:lnTo>
                      <a:pt x="93" y="115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8" y="112"/>
                    </a:lnTo>
                    <a:lnTo>
                      <a:pt x="87" y="111"/>
                    </a:lnTo>
                    <a:lnTo>
                      <a:pt x="86" y="111"/>
                    </a:lnTo>
                    <a:lnTo>
                      <a:pt x="85" y="111"/>
                    </a:lnTo>
                    <a:lnTo>
                      <a:pt x="84" y="110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1" y="108"/>
                    </a:lnTo>
                    <a:lnTo>
                      <a:pt x="80" y="107"/>
                    </a:lnTo>
                    <a:lnTo>
                      <a:pt x="80" y="106"/>
                    </a:lnTo>
                    <a:lnTo>
                      <a:pt x="79" y="104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6" y="103"/>
                    </a:lnTo>
                    <a:lnTo>
                      <a:pt x="75" y="102"/>
                    </a:lnTo>
                    <a:lnTo>
                      <a:pt x="75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1" y="100"/>
                    </a:lnTo>
                    <a:lnTo>
                      <a:pt x="70" y="100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4" y="99"/>
                    </a:lnTo>
                    <a:lnTo>
                      <a:pt x="63" y="99"/>
                    </a:lnTo>
                    <a:lnTo>
                      <a:pt x="62" y="99"/>
                    </a:lnTo>
                    <a:lnTo>
                      <a:pt x="61" y="99"/>
                    </a:lnTo>
                    <a:lnTo>
                      <a:pt x="58" y="96"/>
                    </a:lnTo>
                    <a:lnTo>
                      <a:pt x="57" y="95"/>
                    </a:lnTo>
                    <a:lnTo>
                      <a:pt x="55" y="95"/>
                    </a:lnTo>
                    <a:lnTo>
                      <a:pt x="54" y="95"/>
                    </a:lnTo>
                    <a:lnTo>
                      <a:pt x="53" y="94"/>
                    </a:lnTo>
                    <a:lnTo>
                      <a:pt x="52" y="94"/>
                    </a:lnTo>
                    <a:lnTo>
                      <a:pt x="51" y="94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9" y="92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46" y="91"/>
                    </a:lnTo>
                    <a:lnTo>
                      <a:pt x="45" y="90"/>
                    </a:lnTo>
                    <a:lnTo>
                      <a:pt x="44" y="90"/>
                    </a:lnTo>
                    <a:lnTo>
                      <a:pt x="44" y="89"/>
                    </a:lnTo>
                    <a:lnTo>
                      <a:pt x="43" y="87"/>
                    </a:lnTo>
                    <a:lnTo>
                      <a:pt x="43" y="86"/>
                    </a:lnTo>
                    <a:lnTo>
                      <a:pt x="42" y="85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7" y="84"/>
                    </a:lnTo>
                    <a:lnTo>
                      <a:pt x="37" y="83"/>
                    </a:lnTo>
                    <a:lnTo>
                      <a:pt x="37" y="82"/>
                    </a:lnTo>
                    <a:lnTo>
                      <a:pt x="36" y="81"/>
                    </a:lnTo>
                    <a:lnTo>
                      <a:pt x="36" y="79"/>
                    </a:lnTo>
                    <a:lnTo>
                      <a:pt x="36" y="78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4" y="76"/>
                    </a:lnTo>
                    <a:lnTo>
                      <a:pt x="33" y="75"/>
                    </a:lnTo>
                    <a:lnTo>
                      <a:pt x="33" y="74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9" y="73"/>
                    </a:lnTo>
                    <a:lnTo>
                      <a:pt x="28" y="73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0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5" y="69"/>
                    </a:lnTo>
                    <a:lnTo>
                      <a:pt x="24" y="69"/>
                    </a:lnTo>
                    <a:lnTo>
                      <a:pt x="23" y="69"/>
                    </a:lnTo>
                    <a:lnTo>
                      <a:pt x="23" y="68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0" y="64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59"/>
                    </a:lnTo>
                    <a:lnTo>
                      <a:pt x="16" y="60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9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6" y="45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6" y="43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21" y="8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9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32" y="10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4" y="8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4" y="6"/>
                    </a:lnTo>
                    <a:lnTo>
                      <a:pt x="45" y="6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3" y="6"/>
                    </a:lnTo>
                    <a:lnTo>
                      <a:pt x="54" y="6"/>
                    </a:lnTo>
                    <a:lnTo>
                      <a:pt x="55" y="7"/>
                    </a:lnTo>
                    <a:lnTo>
                      <a:pt x="57" y="8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3" y="6"/>
                    </a:lnTo>
                    <a:lnTo>
                      <a:pt x="63" y="5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8" y="3"/>
                    </a:lnTo>
                    <a:lnTo>
                      <a:pt x="69" y="2"/>
                    </a:lnTo>
                    <a:lnTo>
                      <a:pt x="70" y="1"/>
                    </a:lnTo>
                    <a:lnTo>
                      <a:pt x="71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91" name="Freeform 116"/>
              <p:cNvSpPr>
                <a:spLocks/>
              </p:cNvSpPr>
              <p:nvPr/>
            </p:nvSpPr>
            <p:spPr bwMode="auto">
              <a:xfrm>
                <a:off x="2686050" y="3003550"/>
                <a:ext cx="244475" cy="180975"/>
              </a:xfrm>
              <a:custGeom>
                <a:avLst/>
                <a:gdLst>
                  <a:gd name="T0" fmla="*/ 45 w 154"/>
                  <a:gd name="T1" fmla="*/ 12 h 114"/>
                  <a:gd name="T2" fmla="*/ 48 w 154"/>
                  <a:gd name="T3" fmla="*/ 17 h 114"/>
                  <a:gd name="T4" fmla="*/ 52 w 154"/>
                  <a:gd name="T5" fmla="*/ 20 h 114"/>
                  <a:gd name="T6" fmla="*/ 58 w 154"/>
                  <a:gd name="T7" fmla="*/ 22 h 114"/>
                  <a:gd name="T8" fmla="*/ 61 w 154"/>
                  <a:gd name="T9" fmla="*/ 27 h 114"/>
                  <a:gd name="T10" fmla="*/ 65 w 154"/>
                  <a:gd name="T11" fmla="*/ 32 h 114"/>
                  <a:gd name="T12" fmla="*/ 69 w 154"/>
                  <a:gd name="T13" fmla="*/ 37 h 114"/>
                  <a:gd name="T14" fmla="*/ 74 w 154"/>
                  <a:gd name="T15" fmla="*/ 40 h 114"/>
                  <a:gd name="T16" fmla="*/ 79 w 154"/>
                  <a:gd name="T17" fmla="*/ 43 h 114"/>
                  <a:gd name="T18" fmla="*/ 88 w 154"/>
                  <a:gd name="T19" fmla="*/ 47 h 114"/>
                  <a:gd name="T20" fmla="*/ 94 w 154"/>
                  <a:gd name="T21" fmla="*/ 48 h 114"/>
                  <a:gd name="T22" fmla="*/ 100 w 154"/>
                  <a:gd name="T23" fmla="*/ 49 h 114"/>
                  <a:gd name="T24" fmla="*/ 103 w 154"/>
                  <a:gd name="T25" fmla="*/ 52 h 114"/>
                  <a:gd name="T26" fmla="*/ 108 w 154"/>
                  <a:gd name="T27" fmla="*/ 57 h 114"/>
                  <a:gd name="T28" fmla="*/ 114 w 154"/>
                  <a:gd name="T29" fmla="*/ 61 h 114"/>
                  <a:gd name="T30" fmla="*/ 119 w 154"/>
                  <a:gd name="T31" fmla="*/ 64 h 114"/>
                  <a:gd name="T32" fmla="*/ 123 w 154"/>
                  <a:gd name="T33" fmla="*/ 71 h 114"/>
                  <a:gd name="T34" fmla="*/ 125 w 154"/>
                  <a:gd name="T35" fmla="*/ 76 h 114"/>
                  <a:gd name="T36" fmla="*/ 128 w 154"/>
                  <a:gd name="T37" fmla="*/ 77 h 114"/>
                  <a:gd name="T38" fmla="*/ 130 w 154"/>
                  <a:gd name="T39" fmla="*/ 82 h 114"/>
                  <a:gd name="T40" fmla="*/ 137 w 154"/>
                  <a:gd name="T41" fmla="*/ 84 h 114"/>
                  <a:gd name="T42" fmla="*/ 139 w 154"/>
                  <a:gd name="T43" fmla="*/ 90 h 114"/>
                  <a:gd name="T44" fmla="*/ 143 w 154"/>
                  <a:gd name="T45" fmla="*/ 92 h 114"/>
                  <a:gd name="T46" fmla="*/ 149 w 154"/>
                  <a:gd name="T47" fmla="*/ 96 h 114"/>
                  <a:gd name="T48" fmla="*/ 154 w 154"/>
                  <a:gd name="T49" fmla="*/ 102 h 114"/>
                  <a:gd name="T50" fmla="*/ 148 w 154"/>
                  <a:gd name="T51" fmla="*/ 101 h 114"/>
                  <a:gd name="T52" fmla="*/ 143 w 154"/>
                  <a:gd name="T53" fmla="*/ 102 h 114"/>
                  <a:gd name="T54" fmla="*/ 140 w 154"/>
                  <a:gd name="T55" fmla="*/ 101 h 114"/>
                  <a:gd name="T56" fmla="*/ 137 w 154"/>
                  <a:gd name="T57" fmla="*/ 99 h 114"/>
                  <a:gd name="T58" fmla="*/ 132 w 154"/>
                  <a:gd name="T59" fmla="*/ 101 h 114"/>
                  <a:gd name="T60" fmla="*/ 129 w 154"/>
                  <a:gd name="T61" fmla="*/ 98 h 114"/>
                  <a:gd name="T62" fmla="*/ 127 w 154"/>
                  <a:gd name="T63" fmla="*/ 100 h 114"/>
                  <a:gd name="T64" fmla="*/ 125 w 154"/>
                  <a:gd name="T65" fmla="*/ 99 h 114"/>
                  <a:gd name="T66" fmla="*/ 119 w 154"/>
                  <a:gd name="T67" fmla="*/ 101 h 114"/>
                  <a:gd name="T68" fmla="*/ 115 w 154"/>
                  <a:gd name="T69" fmla="*/ 105 h 114"/>
                  <a:gd name="T70" fmla="*/ 112 w 154"/>
                  <a:gd name="T71" fmla="*/ 106 h 114"/>
                  <a:gd name="T72" fmla="*/ 109 w 154"/>
                  <a:gd name="T73" fmla="*/ 111 h 114"/>
                  <a:gd name="T74" fmla="*/ 103 w 154"/>
                  <a:gd name="T75" fmla="*/ 108 h 114"/>
                  <a:gd name="T76" fmla="*/ 96 w 154"/>
                  <a:gd name="T77" fmla="*/ 93 h 114"/>
                  <a:gd name="T78" fmla="*/ 87 w 154"/>
                  <a:gd name="T79" fmla="*/ 83 h 114"/>
                  <a:gd name="T80" fmla="*/ 79 w 154"/>
                  <a:gd name="T81" fmla="*/ 81 h 114"/>
                  <a:gd name="T82" fmla="*/ 75 w 154"/>
                  <a:gd name="T83" fmla="*/ 85 h 114"/>
                  <a:gd name="T84" fmla="*/ 70 w 154"/>
                  <a:gd name="T85" fmla="*/ 85 h 114"/>
                  <a:gd name="T86" fmla="*/ 62 w 154"/>
                  <a:gd name="T87" fmla="*/ 85 h 114"/>
                  <a:gd name="T88" fmla="*/ 60 w 154"/>
                  <a:gd name="T89" fmla="*/ 88 h 114"/>
                  <a:gd name="T90" fmla="*/ 53 w 154"/>
                  <a:gd name="T91" fmla="*/ 89 h 114"/>
                  <a:gd name="T92" fmla="*/ 46 w 154"/>
                  <a:gd name="T93" fmla="*/ 88 h 114"/>
                  <a:gd name="T94" fmla="*/ 42 w 154"/>
                  <a:gd name="T95" fmla="*/ 84 h 114"/>
                  <a:gd name="T96" fmla="*/ 36 w 154"/>
                  <a:gd name="T97" fmla="*/ 82 h 114"/>
                  <a:gd name="T98" fmla="*/ 32 w 154"/>
                  <a:gd name="T99" fmla="*/ 77 h 114"/>
                  <a:gd name="T100" fmla="*/ 27 w 154"/>
                  <a:gd name="T101" fmla="*/ 74 h 114"/>
                  <a:gd name="T102" fmla="*/ 20 w 154"/>
                  <a:gd name="T103" fmla="*/ 69 h 114"/>
                  <a:gd name="T104" fmla="*/ 15 w 154"/>
                  <a:gd name="T105" fmla="*/ 60 h 114"/>
                  <a:gd name="T106" fmla="*/ 11 w 154"/>
                  <a:gd name="T107" fmla="*/ 52 h 114"/>
                  <a:gd name="T108" fmla="*/ 7 w 154"/>
                  <a:gd name="T109" fmla="*/ 48 h 114"/>
                  <a:gd name="T110" fmla="*/ 5 w 154"/>
                  <a:gd name="T111" fmla="*/ 41 h 114"/>
                  <a:gd name="T112" fmla="*/ 12 w 154"/>
                  <a:gd name="T113" fmla="*/ 25 h 114"/>
                  <a:gd name="T114" fmla="*/ 36 w 154"/>
                  <a:gd name="T115" fmla="*/ 17 h 114"/>
                  <a:gd name="T116" fmla="*/ 36 w 154"/>
                  <a:gd name="T117" fmla="*/ 7 h 114"/>
                  <a:gd name="T118" fmla="*/ 36 w 154"/>
                  <a:gd name="T119" fmla="*/ 4 h 114"/>
                  <a:gd name="T120" fmla="*/ 40 w 154"/>
                  <a:gd name="T121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4" h="114">
                    <a:moveTo>
                      <a:pt x="41" y="8"/>
                    </a:moveTo>
                    <a:lnTo>
                      <a:pt x="42" y="7"/>
                    </a:lnTo>
                    <a:lnTo>
                      <a:pt x="43" y="8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12"/>
                    </a:lnTo>
                    <a:lnTo>
                      <a:pt x="45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3" y="20"/>
                    </a:lnTo>
                    <a:lnTo>
                      <a:pt x="53" y="21"/>
                    </a:lnTo>
                    <a:lnTo>
                      <a:pt x="54" y="21"/>
                    </a:lnTo>
                    <a:lnTo>
                      <a:pt x="55" y="21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8" y="23"/>
                    </a:lnTo>
                    <a:lnTo>
                      <a:pt x="59" y="24"/>
                    </a:lnTo>
                    <a:lnTo>
                      <a:pt x="60" y="25"/>
                    </a:lnTo>
                    <a:lnTo>
                      <a:pt x="61" y="25"/>
                    </a:lnTo>
                    <a:lnTo>
                      <a:pt x="61" y="26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2" y="30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8" y="34"/>
                    </a:lnTo>
                    <a:lnTo>
                      <a:pt x="68" y="35"/>
                    </a:lnTo>
                    <a:lnTo>
                      <a:pt x="69" y="37"/>
                    </a:lnTo>
                    <a:lnTo>
                      <a:pt x="69" y="38"/>
                    </a:lnTo>
                    <a:lnTo>
                      <a:pt x="70" y="38"/>
                    </a:lnTo>
                    <a:lnTo>
                      <a:pt x="71" y="39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74" y="40"/>
                    </a:lnTo>
                    <a:lnTo>
                      <a:pt x="75" y="41"/>
                    </a:lnTo>
                    <a:lnTo>
                      <a:pt x="76" y="41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79" y="43"/>
                    </a:lnTo>
                    <a:lnTo>
                      <a:pt x="80" y="43"/>
                    </a:lnTo>
                    <a:lnTo>
                      <a:pt x="82" y="43"/>
                    </a:lnTo>
                    <a:lnTo>
                      <a:pt x="83" y="44"/>
                    </a:lnTo>
                    <a:lnTo>
                      <a:pt x="86" y="47"/>
                    </a:lnTo>
                    <a:lnTo>
                      <a:pt x="87" y="47"/>
                    </a:lnTo>
                    <a:lnTo>
                      <a:pt x="88" y="47"/>
                    </a:lnTo>
                    <a:lnTo>
                      <a:pt x="89" y="47"/>
                    </a:lnTo>
                    <a:lnTo>
                      <a:pt x="89" y="48"/>
                    </a:lnTo>
                    <a:lnTo>
                      <a:pt x="91" y="48"/>
                    </a:lnTo>
                    <a:lnTo>
                      <a:pt x="91" y="48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5" y="48"/>
                    </a:lnTo>
                    <a:lnTo>
                      <a:pt x="96" y="48"/>
                    </a:lnTo>
                    <a:lnTo>
                      <a:pt x="97" y="48"/>
                    </a:lnTo>
                    <a:lnTo>
                      <a:pt x="96" y="49"/>
                    </a:lnTo>
                    <a:lnTo>
                      <a:pt x="98" y="49"/>
                    </a:lnTo>
                    <a:lnTo>
                      <a:pt x="100" y="4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1" y="51"/>
                    </a:lnTo>
                    <a:lnTo>
                      <a:pt x="102" y="51"/>
                    </a:lnTo>
                    <a:lnTo>
                      <a:pt x="102" y="52"/>
                    </a:lnTo>
                    <a:lnTo>
                      <a:pt x="103" y="52"/>
                    </a:lnTo>
                    <a:lnTo>
                      <a:pt x="104" y="52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6" y="56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8"/>
                    </a:lnTo>
                    <a:lnTo>
                      <a:pt x="110" y="59"/>
                    </a:lnTo>
                    <a:lnTo>
                      <a:pt x="111" y="59"/>
                    </a:lnTo>
                    <a:lnTo>
                      <a:pt x="112" y="59"/>
                    </a:lnTo>
                    <a:lnTo>
                      <a:pt x="113" y="60"/>
                    </a:lnTo>
                    <a:lnTo>
                      <a:pt x="114" y="61"/>
                    </a:lnTo>
                    <a:lnTo>
                      <a:pt x="115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8" y="63"/>
                    </a:lnTo>
                    <a:lnTo>
                      <a:pt x="119" y="63"/>
                    </a:lnTo>
                    <a:lnTo>
                      <a:pt x="119" y="64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2" y="68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2" y="72"/>
                    </a:lnTo>
                    <a:lnTo>
                      <a:pt x="125" y="73"/>
                    </a:lnTo>
                    <a:lnTo>
                      <a:pt x="126" y="74"/>
                    </a:lnTo>
                    <a:lnTo>
                      <a:pt x="127" y="74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3" y="77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7" y="76"/>
                    </a:lnTo>
                    <a:lnTo>
                      <a:pt x="127" y="77"/>
                    </a:lnTo>
                    <a:lnTo>
                      <a:pt x="128" y="77"/>
                    </a:lnTo>
                    <a:lnTo>
                      <a:pt x="128" y="78"/>
                    </a:lnTo>
                    <a:lnTo>
                      <a:pt x="129" y="78"/>
                    </a:lnTo>
                    <a:lnTo>
                      <a:pt x="130" y="78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30" y="83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5" y="84"/>
                    </a:lnTo>
                    <a:lnTo>
                      <a:pt x="136" y="85"/>
                    </a:lnTo>
                    <a:lnTo>
                      <a:pt x="137" y="84"/>
                    </a:lnTo>
                    <a:lnTo>
                      <a:pt x="137" y="85"/>
                    </a:lnTo>
                    <a:lnTo>
                      <a:pt x="137" y="86"/>
                    </a:lnTo>
                    <a:lnTo>
                      <a:pt x="137" y="88"/>
                    </a:lnTo>
                    <a:lnTo>
                      <a:pt x="138" y="89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39" y="91"/>
                    </a:lnTo>
                    <a:lnTo>
                      <a:pt x="140" y="92"/>
                    </a:lnTo>
                    <a:lnTo>
                      <a:pt x="142" y="93"/>
                    </a:lnTo>
                    <a:lnTo>
                      <a:pt x="143" y="93"/>
                    </a:lnTo>
                    <a:lnTo>
                      <a:pt x="142" y="92"/>
                    </a:lnTo>
                    <a:lnTo>
                      <a:pt x="143" y="92"/>
                    </a:lnTo>
                    <a:lnTo>
                      <a:pt x="144" y="91"/>
                    </a:lnTo>
                    <a:lnTo>
                      <a:pt x="146" y="91"/>
                    </a:lnTo>
                    <a:lnTo>
                      <a:pt x="146" y="92"/>
                    </a:lnTo>
                    <a:lnTo>
                      <a:pt x="146" y="91"/>
                    </a:lnTo>
                    <a:lnTo>
                      <a:pt x="146" y="92"/>
                    </a:lnTo>
                    <a:lnTo>
                      <a:pt x="149" y="96"/>
                    </a:lnTo>
                    <a:lnTo>
                      <a:pt x="153" y="96"/>
                    </a:lnTo>
                    <a:lnTo>
                      <a:pt x="153" y="97"/>
                    </a:lnTo>
                    <a:lnTo>
                      <a:pt x="154" y="97"/>
                    </a:lnTo>
                    <a:lnTo>
                      <a:pt x="154" y="100"/>
                    </a:lnTo>
                    <a:lnTo>
                      <a:pt x="154" y="101"/>
                    </a:lnTo>
                    <a:lnTo>
                      <a:pt x="154" y="102"/>
                    </a:lnTo>
                    <a:lnTo>
                      <a:pt x="154" y="102"/>
                    </a:lnTo>
                    <a:lnTo>
                      <a:pt x="153" y="102"/>
                    </a:lnTo>
                    <a:lnTo>
                      <a:pt x="152" y="102"/>
                    </a:lnTo>
                    <a:lnTo>
                      <a:pt x="151" y="102"/>
                    </a:lnTo>
                    <a:lnTo>
                      <a:pt x="149" y="102"/>
                    </a:lnTo>
                    <a:lnTo>
                      <a:pt x="148" y="101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5" y="99"/>
                    </a:lnTo>
                    <a:lnTo>
                      <a:pt x="144" y="101"/>
                    </a:lnTo>
                    <a:lnTo>
                      <a:pt x="143" y="102"/>
                    </a:lnTo>
                    <a:lnTo>
                      <a:pt x="143" y="102"/>
                    </a:lnTo>
                    <a:lnTo>
                      <a:pt x="142" y="102"/>
                    </a:lnTo>
                    <a:lnTo>
                      <a:pt x="142" y="102"/>
                    </a:lnTo>
                    <a:lnTo>
                      <a:pt x="142" y="101"/>
                    </a:lnTo>
                    <a:lnTo>
                      <a:pt x="140" y="101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39" y="101"/>
                    </a:lnTo>
                    <a:lnTo>
                      <a:pt x="139" y="100"/>
                    </a:lnTo>
                    <a:lnTo>
                      <a:pt x="140" y="100"/>
                    </a:lnTo>
                    <a:lnTo>
                      <a:pt x="139" y="99"/>
                    </a:lnTo>
                    <a:lnTo>
                      <a:pt x="138" y="99"/>
                    </a:lnTo>
                    <a:lnTo>
                      <a:pt x="137" y="99"/>
                    </a:lnTo>
                    <a:lnTo>
                      <a:pt x="136" y="99"/>
                    </a:lnTo>
                    <a:lnTo>
                      <a:pt x="136" y="100"/>
                    </a:lnTo>
                    <a:lnTo>
                      <a:pt x="135" y="100"/>
                    </a:lnTo>
                    <a:lnTo>
                      <a:pt x="135" y="101"/>
                    </a:lnTo>
                    <a:lnTo>
                      <a:pt x="134" y="101"/>
                    </a:lnTo>
                    <a:lnTo>
                      <a:pt x="132" y="101"/>
                    </a:lnTo>
                    <a:lnTo>
                      <a:pt x="131" y="101"/>
                    </a:lnTo>
                    <a:lnTo>
                      <a:pt x="131" y="100"/>
                    </a:lnTo>
                    <a:lnTo>
                      <a:pt x="131" y="99"/>
                    </a:lnTo>
                    <a:lnTo>
                      <a:pt x="130" y="99"/>
                    </a:lnTo>
                    <a:lnTo>
                      <a:pt x="130" y="98"/>
                    </a:lnTo>
                    <a:lnTo>
                      <a:pt x="129" y="98"/>
                    </a:lnTo>
                    <a:lnTo>
                      <a:pt x="129" y="99"/>
                    </a:lnTo>
                    <a:lnTo>
                      <a:pt x="128" y="99"/>
                    </a:lnTo>
                    <a:lnTo>
                      <a:pt x="128" y="98"/>
                    </a:lnTo>
                    <a:lnTo>
                      <a:pt x="127" y="98"/>
                    </a:lnTo>
                    <a:lnTo>
                      <a:pt x="127" y="99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7" y="99"/>
                    </a:lnTo>
                    <a:lnTo>
                      <a:pt x="126" y="99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5" y="99"/>
                    </a:lnTo>
                    <a:lnTo>
                      <a:pt x="123" y="100"/>
                    </a:lnTo>
                    <a:lnTo>
                      <a:pt x="122" y="100"/>
                    </a:lnTo>
                    <a:lnTo>
                      <a:pt x="121" y="100"/>
                    </a:lnTo>
                    <a:lnTo>
                      <a:pt x="120" y="100"/>
                    </a:lnTo>
                    <a:lnTo>
                      <a:pt x="120" y="101"/>
                    </a:lnTo>
                    <a:lnTo>
                      <a:pt x="119" y="101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5" y="105"/>
                    </a:lnTo>
                    <a:lnTo>
                      <a:pt x="115" y="106"/>
                    </a:lnTo>
                    <a:lnTo>
                      <a:pt x="114" y="106"/>
                    </a:lnTo>
                    <a:lnTo>
                      <a:pt x="113" y="106"/>
                    </a:lnTo>
                    <a:lnTo>
                      <a:pt x="113" y="105"/>
                    </a:lnTo>
                    <a:lnTo>
                      <a:pt x="112" y="105"/>
                    </a:lnTo>
                    <a:lnTo>
                      <a:pt x="112" y="106"/>
                    </a:lnTo>
                    <a:lnTo>
                      <a:pt x="111" y="106"/>
                    </a:lnTo>
                    <a:lnTo>
                      <a:pt x="110" y="107"/>
                    </a:lnTo>
                    <a:lnTo>
                      <a:pt x="110" y="108"/>
                    </a:lnTo>
                    <a:lnTo>
                      <a:pt x="109" y="109"/>
                    </a:lnTo>
                    <a:lnTo>
                      <a:pt x="109" y="110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8" y="114"/>
                    </a:lnTo>
                    <a:lnTo>
                      <a:pt x="106" y="114"/>
                    </a:lnTo>
                    <a:lnTo>
                      <a:pt x="106" y="113"/>
                    </a:lnTo>
                    <a:lnTo>
                      <a:pt x="105" y="111"/>
                    </a:lnTo>
                    <a:lnTo>
                      <a:pt x="103" y="108"/>
                    </a:lnTo>
                    <a:lnTo>
                      <a:pt x="103" y="107"/>
                    </a:lnTo>
                    <a:lnTo>
                      <a:pt x="101" y="102"/>
                    </a:lnTo>
                    <a:lnTo>
                      <a:pt x="100" y="101"/>
                    </a:lnTo>
                    <a:lnTo>
                      <a:pt x="100" y="99"/>
                    </a:lnTo>
                    <a:lnTo>
                      <a:pt x="97" y="96"/>
                    </a:lnTo>
                    <a:lnTo>
                      <a:pt x="96" y="93"/>
                    </a:lnTo>
                    <a:lnTo>
                      <a:pt x="95" y="92"/>
                    </a:lnTo>
                    <a:lnTo>
                      <a:pt x="94" y="91"/>
                    </a:lnTo>
                    <a:lnTo>
                      <a:pt x="94" y="90"/>
                    </a:lnTo>
                    <a:lnTo>
                      <a:pt x="93" y="89"/>
                    </a:lnTo>
                    <a:lnTo>
                      <a:pt x="89" y="85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4" y="82"/>
                    </a:lnTo>
                    <a:lnTo>
                      <a:pt x="83" y="81"/>
                    </a:lnTo>
                    <a:lnTo>
                      <a:pt x="82" y="81"/>
                    </a:lnTo>
                    <a:lnTo>
                      <a:pt x="80" y="81"/>
                    </a:lnTo>
                    <a:lnTo>
                      <a:pt x="79" y="81"/>
                    </a:lnTo>
                    <a:lnTo>
                      <a:pt x="79" y="82"/>
                    </a:lnTo>
                    <a:lnTo>
                      <a:pt x="78" y="83"/>
                    </a:lnTo>
                    <a:lnTo>
                      <a:pt x="77" y="83"/>
                    </a:lnTo>
                    <a:lnTo>
                      <a:pt x="76" y="83"/>
                    </a:lnTo>
                    <a:lnTo>
                      <a:pt x="75" y="84"/>
                    </a:lnTo>
                    <a:lnTo>
                      <a:pt x="75" y="85"/>
                    </a:lnTo>
                    <a:lnTo>
                      <a:pt x="75" y="86"/>
                    </a:lnTo>
                    <a:lnTo>
                      <a:pt x="74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1" y="86"/>
                    </a:lnTo>
                    <a:lnTo>
                      <a:pt x="70" y="85"/>
                    </a:lnTo>
                    <a:lnTo>
                      <a:pt x="69" y="86"/>
                    </a:lnTo>
                    <a:lnTo>
                      <a:pt x="68" y="85"/>
                    </a:lnTo>
                    <a:lnTo>
                      <a:pt x="67" y="85"/>
                    </a:lnTo>
                    <a:lnTo>
                      <a:pt x="66" y="85"/>
                    </a:lnTo>
                    <a:lnTo>
                      <a:pt x="65" y="85"/>
                    </a:lnTo>
                    <a:lnTo>
                      <a:pt x="62" y="85"/>
                    </a:lnTo>
                    <a:lnTo>
                      <a:pt x="62" y="86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88"/>
                    </a:lnTo>
                    <a:lnTo>
                      <a:pt x="61" y="89"/>
                    </a:lnTo>
                    <a:lnTo>
                      <a:pt x="60" y="88"/>
                    </a:lnTo>
                    <a:lnTo>
                      <a:pt x="59" y="88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4" y="89"/>
                    </a:lnTo>
                    <a:lnTo>
                      <a:pt x="53" y="89"/>
                    </a:lnTo>
                    <a:lnTo>
                      <a:pt x="52" y="89"/>
                    </a:lnTo>
                    <a:lnTo>
                      <a:pt x="51" y="89"/>
                    </a:lnTo>
                    <a:lnTo>
                      <a:pt x="50" y="88"/>
                    </a:lnTo>
                    <a:lnTo>
                      <a:pt x="49" y="88"/>
                    </a:lnTo>
                    <a:lnTo>
                      <a:pt x="48" y="88"/>
                    </a:lnTo>
                    <a:lnTo>
                      <a:pt x="46" y="88"/>
                    </a:lnTo>
                    <a:lnTo>
                      <a:pt x="45" y="88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2" y="8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38" y="82"/>
                    </a:lnTo>
                    <a:lnTo>
                      <a:pt x="37" y="81"/>
                    </a:lnTo>
                    <a:lnTo>
                      <a:pt x="36" y="81"/>
                    </a:lnTo>
                    <a:lnTo>
                      <a:pt x="36" y="82"/>
                    </a:lnTo>
                    <a:lnTo>
                      <a:pt x="35" y="82"/>
                    </a:lnTo>
                    <a:lnTo>
                      <a:pt x="35" y="81"/>
                    </a:lnTo>
                    <a:lnTo>
                      <a:pt x="35" y="80"/>
                    </a:lnTo>
                    <a:lnTo>
                      <a:pt x="34" y="78"/>
                    </a:lnTo>
                    <a:lnTo>
                      <a:pt x="33" y="78"/>
                    </a:lnTo>
                    <a:lnTo>
                      <a:pt x="32" y="77"/>
                    </a:lnTo>
                    <a:lnTo>
                      <a:pt x="32" y="76"/>
                    </a:lnTo>
                    <a:lnTo>
                      <a:pt x="31" y="76"/>
                    </a:lnTo>
                    <a:lnTo>
                      <a:pt x="29" y="76"/>
                    </a:lnTo>
                    <a:lnTo>
                      <a:pt x="29" y="75"/>
                    </a:lnTo>
                    <a:lnTo>
                      <a:pt x="28" y="75"/>
                    </a:lnTo>
                    <a:lnTo>
                      <a:pt x="27" y="74"/>
                    </a:lnTo>
                    <a:lnTo>
                      <a:pt x="26" y="74"/>
                    </a:lnTo>
                    <a:lnTo>
                      <a:pt x="25" y="73"/>
                    </a:lnTo>
                    <a:lnTo>
                      <a:pt x="24" y="73"/>
                    </a:lnTo>
                    <a:lnTo>
                      <a:pt x="23" y="71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2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8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6" y="43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12" y="25"/>
                    </a:lnTo>
                    <a:lnTo>
                      <a:pt x="17" y="25"/>
                    </a:lnTo>
                    <a:lnTo>
                      <a:pt x="17" y="20"/>
                    </a:lnTo>
                    <a:lnTo>
                      <a:pt x="29" y="20"/>
                    </a:lnTo>
                    <a:lnTo>
                      <a:pt x="33" y="20"/>
                    </a:lnTo>
                    <a:lnTo>
                      <a:pt x="35" y="20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41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92" name="Freeform 136"/>
              <p:cNvSpPr>
                <a:spLocks noEditPoints="1"/>
              </p:cNvSpPr>
              <p:nvPr/>
            </p:nvSpPr>
            <p:spPr bwMode="auto">
              <a:xfrm>
                <a:off x="2651125" y="2663825"/>
                <a:ext cx="295275" cy="160338"/>
              </a:xfrm>
              <a:custGeom>
                <a:avLst/>
                <a:gdLst>
                  <a:gd name="T0" fmla="*/ 117 w 186"/>
                  <a:gd name="T1" fmla="*/ 15 h 101"/>
                  <a:gd name="T2" fmla="*/ 122 w 186"/>
                  <a:gd name="T3" fmla="*/ 17 h 101"/>
                  <a:gd name="T4" fmla="*/ 119 w 186"/>
                  <a:gd name="T5" fmla="*/ 11 h 101"/>
                  <a:gd name="T6" fmla="*/ 123 w 186"/>
                  <a:gd name="T7" fmla="*/ 18 h 101"/>
                  <a:gd name="T8" fmla="*/ 174 w 186"/>
                  <a:gd name="T9" fmla="*/ 9 h 101"/>
                  <a:gd name="T10" fmla="*/ 168 w 186"/>
                  <a:gd name="T11" fmla="*/ 17 h 101"/>
                  <a:gd name="T12" fmla="*/ 176 w 186"/>
                  <a:gd name="T13" fmla="*/ 17 h 101"/>
                  <a:gd name="T14" fmla="*/ 179 w 186"/>
                  <a:gd name="T15" fmla="*/ 19 h 101"/>
                  <a:gd name="T16" fmla="*/ 178 w 186"/>
                  <a:gd name="T17" fmla="*/ 23 h 101"/>
                  <a:gd name="T18" fmla="*/ 177 w 186"/>
                  <a:gd name="T19" fmla="*/ 26 h 101"/>
                  <a:gd name="T20" fmla="*/ 176 w 186"/>
                  <a:gd name="T21" fmla="*/ 33 h 101"/>
                  <a:gd name="T22" fmla="*/ 177 w 186"/>
                  <a:gd name="T23" fmla="*/ 37 h 101"/>
                  <a:gd name="T24" fmla="*/ 179 w 186"/>
                  <a:gd name="T25" fmla="*/ 41 h 101"/>
                  <a:gd name="T26" fmla="*/ 180 w 186"/>
                  <a:gd name="T27" fmla="*/ 46 h 101"/>
                  <a:gd name="T28" fmla="*/ 178 w 186"/>
                  <a:gd name="T29" fmla="*/ 51 h 101"/>
                  <a:gd name="T30" fmla="*/ 177 w 186"/>
                  <a:gd name="T31" fmla="*/ 58 h 101"/>
                  <a:gd name="T32" fmla="*/ 177 w 186"/>
                  <a:gd name="T33" fmla="*/ 63 h 101"/>
                  <a:gd name="T34" fmla="*/ 183 w 186"/>
                  <a:gd name="T35" fmla="*/ 63 h 101"/>
                  <a:gd name="T36" fmla="*/ 186 w 186"/>
                  <a:gd name="T37" fmla="*/ 67 h 101"/>
                  <a:gd name="T38" fmla="*/ 183 w 186"/>
                  <a:gd name="T39" fmla="*/ 71 h 101"/>
                  <a:gd name="T40" fmla="*/ 108 w 186"/>
                  <a:gd name="T41" fmla="*/ 99 h 101"/>
                  <a:gd name="T42" fmla="*/ 91 w 186"/>
                  <a:gd name="T43" fmla="*/ 96 h 101"/>
                  <a:gd name="T44" fmla="*/ 83 w 186"/>
                  <a:gd name="T45" fmla="*/ 83 h 101"/>
                  <a:gd name="T46" fmla="*/ 70 w 186"/>
                  <a:gd name="T47" fmla="*/ 79 h 101"/>
                  <a:gd name="T48" fmla="*/ 58 w 186"/>
                  <a:gd name="T49" fmla="*/ 75 h 101"/>
                  <a:gd name="T50" fmla="*/ 50 w 186"/>
                  <a:gd name="T51" fmla="*/ 72 h 101"/>
                  <a:gd name="T52" fmla="*/ 47 w 186"/>
                  <a:gd name="T53" fmla="*/ 66 h 101"/>
                  <a:gd name="T54" fmla="*/ 44 w 186"/>
                  <a:gd name="T55" fmla="*/ 60 h 101"/>
                  <a:gd name="T56" fmla="*/ 38 w 186"/>
                  <a:gd name="T57" fmla="*/ 55 h 101"/>
                  <a:gd name="T58" fmla="*/ 33 w 186"/>
                  <a:gd name="T59" fmla="*/ 52 h 101"/>
                  <a:gd name="T60" fmla="*/ 25 w 186"/>
                  <a:gd name="T61" fmla="*/ 53 h 101"/>
                  <a:gd name="T62" fmla="*/ 19 w 186"/>
                  <a:gd name="T63" fmla="*/ 50 h 101"/>
                  <a:gd name="T64" fmla="*/ 12 w 186"/>
                  <a:gd name="T65" fmla="*/ 48 h 101"/>
                  <a:gd name="T66" fmla="*/ 10 w 186"/>
                  <a:gd name="T67" fmla="*/ 48 h 101"/>
                  <a:gd name="T68" fmla="*/ 4 w 186"/>
                  <a:gd name="T69" fmla="*/ 43 h 101"/>
                  <a:gd name="T70" fmla="*/ 3 w 186"/>
                  <a:gd name="T71" fmla="*/ 36 h 101"/>
                  <a:gd name="T72" fmla="*/ 10 w 186"/>
                  <a:gd name="T73" fmla="*/ 36 h 101"/>
                  <a:gd name="T74" fmla="*/ 14 w 186"/>
                  <a:gd name="T75" fmla="*/ 27 h 101"/>
                  <a:gd name="T76" fmla="*/ 15 w 186"/>
                  <a:gd name="T77" fmla="*/ 24 h 101"/>
                  <a:gd name="T78" fmla="*/ 24 w 186"/>
                  <a:gd name="T79" fmla="*/ 24 h 101"/>
                  <a:gd name="T80" fmla="*/ 31 w 186"/>
                  <a:gd name="T81" fmla="*/ 18 h 101"/>
                  <a:gd name="T82" fmla="*/ 37 w 186"/>
                  <a:gd name="T83" fmla="*/ 12 h 101"/>
                  <a:gd name="T84" fmla="*/ 46 w 186"/>
                  <a:gd name="T85" fmla="*/ 12 h 101"/>
                  <a:gd name="T86" fmla="*/ 57 w 186"/>
                  <a:gd name="T87" fmla="*/ 19 h 101"/>
                  <a:gd name="T88" fmla="*/ 64 w 186"/>
                  <a:gd name="T89" fmla="*/ 18 h 101"/>
                  <a:gd name="T90" fmla="*/ 71 w 186"/>
                  <a:gd name="T91" fmla="*/ 15 h 101"/>
                  <a:gd name="T92" fmla="*/ 80 w 186"/>
                  <a:gd name="T93" fmla="*/ 14 h 101"/>
                  <a:gd name="T94" fmla="*/ 88 w 186"/>
                  <a:gd name="T95" fmla="*/ 12 h 101"/>
                  <a:gd name="T96" fmla="*/ 97 w 186"/>
                  <a:gd name="T97" fmla="*/ 14 h 101"/>
                  <a:gd name="T98" fmla="*/ 105 w 186"/>
                  <a:gd name="T99" fmla="*/ 15 h 101"/>
                  <a:gd name="T100" fmla="*/ 114 w 186"/>
                  <a:gd name="T101" fmla="*/ 17 h 101"/>
                  <a:gd name="T102" fmla="*/ 123 w 186"/>
                  <a:gd name="T103" fmla="*/ 19 h 101"/>
                  <a:gd name="T104" fmla="*/ 136 w 186"/>
                  <a:gd name="T105" fmla="*/ 23 h 101"/>
                  <a:gd name="T106" fmla="*/ 150 w 186"/>
                  <a:gd name="T107" fmla="*/ 24 h 101"/>
                  <a:gd name="T108" fmla="*/ 153 w 186"/>
                  <a:gd name="T109" fmla="*/ 20 h 101"/>
                  <a:gd name="T110" fmla="*/ 149 w 186"/>
                  <a:gd name="T111" fmla="*/ 17 h 101"/>
                  <a:gd name="T112" fmla="*/ 157 w 186"/>
                  <a:gd name="T113" fmla="*/ 11 h 101"/>
                  <a:gd name="T114" fmla="*/ 161 w 186"/>
                  <a:gd name="T115" fmla="*/ 3 h 101"/>
                  <a:gd name="T116" fmla="*/ 175 w 186"/>
                  <a:gd name="T117" fmla="*/ 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6" h="101">
                    <a:moveTo>
                      <a:pt x="120" y="17"/>
                    </a:moveTo>
                    <a:lnTo>
                      <a:pt x="119" y="17"/>
                    </a:lnTo>
                    <a:lnTo>
                      <a:pt x="117" y="17"/>
                    </a:lnTo>
                    <a:lnTo>
                      <a:pt x="116" y="17"/>
                    </a:lnTo>
                    <a:lnTo>
                      <a:pt x="115" y="17"/>
                    </a:lnTo>
                    <a:lnTo>
                      <a:pt x="115" y="16"/>
                    </a:lnTo>
                    <a:lnTo>
                      <a:pt x="116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6"/>
                    </a:lnTo>
                    <a:lnTo>
                      <a:pt x="120" y="17"/>
                    </a:lnTo>
                    <a:lnTo>
                      <a:pt x="120" y="17"/>
                    </a:lnTo>
                    <a:close/>
                    <a:moveTo>
                      <a:pt x="122" y="18"/>
                    </a:moveTo>
                    <a:lnTo>
                      <a:pt x="122" y="18"/>
                    </a:lnTo>
                    <a:lnTo>
                      <a:pt x="122" y="17"/>
                    </a:lnTo>
                    <a:lnTo>
                      <a:pt x="120" y="16"/>
                    </a:lnTo>
                    <a:lnTo>
                      <a:pt x="120" y="15"/>
                    </a:lnTo>
                    <a:lnTo>
                      <a:pt x="119" y="15"/>
                    </a:lnTo>
                    <a:lnTo>
                      <a:pt x="119" y="14"/>
                    </a:lnTo>
                    <a:lnTo>
                      <a:pt x="119" y="12"/>
                    </a:lnTo>
                    <a:lnTo>
                      <a:pt x="120" y="12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20" y="10"/>
                    </a:lnTo>
                    <a:lnTo>
                      <a:pt x="120" y="11"/>
                    </a:lnTo>
                    <a:lnTo>
                      <a:pt x="122" y="15"/>
                    </a:lnTo>
                    <a:lnTo>
                      <a:pt x="122" y="16"/>
                    </a:lnTo>
                    <a:lnTo>
                      <a:pt x="122" y="17"/>
                    </a:lnTo>
                    <a:lnTo>
                      <a:pt x="122" y="17"/>
                    </a:lnTo>
                    <a:lnTo>
                      <a:pt x="123" y="17"/>
                    </a:lnTo>
                    <a:lnTo>
                      <a:pt x="123" y="18"/>
                    </a:lnTo>
                    <a:lnTo>
                      <a:pt x="122" y="18"/>
                    </a:lnTo>
                    <a:close/>
                    <a:moveTo>
                      <a:pt x="176" y="2"/>
                    </a:moveTo>
                    <a:lnTo>
                      <a:pt x="177" y="4"/>
                    </a:lnTo>
                    <a:lnTo>
                      <a:pt x="177" y="7"/>
                    </a:lnTo>
                    <a:lnTo>
                      <a:pt x="176" y="8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4" y="9"/>
                    </a:lnTo>
                    <a:lnTo>
                      <a:pt x="171" y="11"/>
                    </a:lnTo>
                    <a:lnTo>
                      <a:pt x="170" y="11"/>
                    </a:lnTo>
                    <a:lnTo>
                      <a:pt x="169" y="12"/>
                    </a:lnTo>
                    <a:lnTo>
                      <a:pt x="168" y="11"/>
                    </a:lnTo>
                    <a:lnTo>
                      <a:pt x="168" y="14"/>
                    </a:lnTo>
                    <a:lnTo>
                      <a:pt x="168" y="15"/>
                    </a:lnTo>
                    <a:lnTo>
                      <a:pt x="166" y="15"/>
                    </a:lnTo>
                    <a:lnTo>
                      <a:pt x="168" y="17"/>
                    </a:lnTo>
                    <a:lnTo>
                      <a:pt x="170" y="19"/>
                    </a:lnTo>
                    <a:lnTo>
                      <a:pt x="171" y="21"/>
                    </a:lnTo>
                    <a:lnTo>
                      <a:pt x="173" y="20"/>
                    </a:lnTo>
                    <a:lnTo>
                      <a:pt x="174" y="19"/>
                    </a:lnTo>
                    <a:lnTo>
                      <a:pt x="175" y="18"/>
                    </a:lnTo>
                    <a:lnTo>
                      <a:pt x="176" y="18"/>
                    </a:lnTo>
                    <a:lnTo>
                      <a:pt x="176" y="18"/>
                    </a:lnTo>
                    <a:lnTo>
                      <a:pt x="176" y="17"/>
                    </a:lnTo>
                    <a:lnTo>
                      <a:pt x="176" y="17"/>
                    </a:lnTo>
                    <a:lnTo>
                      <a:pt x="176" y="16"/>
                    </a:lnTo>
                    <a:lnTo>
                      <a:pt x="177" y="16"/>
                    </a:lnTo>
                    <a:lnTo>
                      <a:pt x="178" y="17"/>
                    </a:lnTo>
                    <a:lnTo>
                      <a:pt x="177" y="17"/>
                    </a:lnTo>
                    <a:lnTo>
                      <a:pt x="178" y="18"/>
                    </a:lnTo>
                    <a:lnTo>
                      <a:pt x="179" y="18"/>
                    </a:lnTo>
                    <a:lnTo>
                      <a:pt x="179" y="19"/>
                    </a:lnTo>
                    <a:lnTo>
                      <a:pt x="179" y="20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79" y="21"/>
                    </a:lnTo>
                    <a:lnTo>
                      <a:pt x="178" y="20"/>
                    </a:lnTo>
                    <a:lnTo>
                      <a:pt x="177" y="21"/>
                    </a:lnTo>
                    <a:lnTo>
                      <a:pt x="178" y="21"/>
                    </a:lnTo>
                    <a:lnTo>
                      <a:pt x="178" y="23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6" y="24"/>
                    </a:lnTo>
                    <a:lnTo>
                      <a:pt x="176" y="25"/>
                    </a:lnTo>
                    <a:lnTo>
                      <a:pt x="177" y="25"/>
                    </a:lnTo>
                    <a:lnTo>
                      <a:pt x="178" y="25"/>
                    </a:lnTo>
                    <a:lnTo>
                      <a:pt x="178" y="26"/>
                    </a:lnTo>
                    <a:lnTo>
                      <a:pt x="177" y="26"/>
                    </a:lnTo>
                    <a:lnTo>
                      <a:pt x="176" y="27"/>
                    </a:lnTo>
                    <a:lnTo>
                      <a:pt x="177" y="27"/>
                    </a:lnTo>
                    <a:lnTo>
                      <a:pt x="177" y="28"/>
                    </a:lnTo>
                    <a:lnTo>
                      <a:pt x="176" y="28"/>
                    </a:lnTo>
                    <a:lnTo>
                      <a:pt x="176" y="29"/>
                    </a:lnTo>
                    <a:lnTo>
                      <a:pt x="176" y="31"/>
                    </a:lnTo>
                    <a:lnTo>
                      <a:pt x="177" y="32"/>
                    </a:lnTo>
                    <a:lnTo>
                      <a:pt x="176" y="33"/>
                    </a:lnTo>
                    <a:lnTo>
                      <a:pt x="177" y="33"/>
                    </a:lnTo>
                    <a:lnTo>
                      <a:pt x="177" y="34"/>
                    </a:lnTo>
                    <a:lnTo>
                      <a:pt x="177" y="35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7"/>
                    </a:lnTo>
                    <a:lnTo>
                      <a:pt x="178" y="37"/>
                    </a:lnTo>
                    <a:lnTo>
                      <a:pt x="177" y="37"/>
                    </a:lnTo>
                    <a:lnTo>
                      <a:pt x="177" y="38"/>
                    </a:lnTo>
                    <a:lnTo>
                      <a:pt x="178" y="38"/>
                    </a:lnTo>
                    <a:lnTo>
                      <a:pt x="179" y="38"/>
                    </a:lnTo>
                    <a:lnTo>
                      <a:pt x="178" y="40"/>
                    </a:lnTo>
                    <a:lnTo>
                      <a:pt x="178" y="41"/>
                    </a:lnTo>
                    <a:lnTo>
                      <a:pt x="179" y="41"/>
                    </a:lnTo>
                    <a:lnTo>
                      <a:pt x="180" y="41"/>
                    </a:lnTo>
                    <a:lnTo>
                      <a:pt x="179" y="41"/>
                    </a:lnTo>
                    <a:lnTo>
                      <a:pt x="179" y="42"/>
                    </a:lnTo>
                    <a:lnTo>
                      <a:pt x="180" y="43"/>
                    </a:lnTo>
                    <a:lnTo>
                      <a:pt x="179" y="43"/>
                    </a:lnTo>
                    <a:lnTo>
                      <a:pt x="180" y="43"/>
                    </a:lnTo>
                    <a:lnTo>
                      <a:pt x="180" y="44"/>
                    </a:lnTo>
                    <a:lnTo>
                      <a:pt x="180" y="44"/>
                    </a:lnTo>
                    <a:lnTo>
                      <a:pt x="180" y="45"/>
                    </a:lnTo>
                    <a:lnTo>
                      <a:pt x="180" y="46"/>
                    </a:lnTo>
                    <a:lnTo>
                      <a:pt x="182" y="46"/>
                    </a:lnTo>
                    <a:lnTo>
                      <a:pt x="180" y="46"/>
                    </a:lnTo>
                    <a:lnTo>
                      <a:pt x="179" y="46"/>
                    </a:lnTo>
                    <a:lnTo>
                      <a:pt x="179" y="48"/>
                    </a:lnTo>
                    <a:lnTo>
                      <a:pt x="179" y="49"/>
                    </a:lnTo>
                    <a:lnTo>
                      <a:pt x="179" y="50"/>
                    </a:lnTo>
                    <a:lnTo>
                      <a:pt x="178" y="50"/>
                    </a:lnTo>
                    <a:lnTo>
                      <a:pt x="178" y="51"/>
                    </a:lnTo>
                    <a:lnTo>
                      <a:pt x="178" y="52"/>
                    </a:lnTo>
                    <a:lnTo>
                      <a:pt x="179" y="52"/>
                    </a:lnTo>
                    <a:lnTo>
                      <a:pt x="179" y="53"/>
                    </a:lnTo>
                    <a:lnTo>
                      <a:pt x="178" y="54"/>
                    </a:lnTo>
                    <a:lnTo>
                      <a:pt x="177" y="54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7" y="58"/>
                    </a:lnTo>
                    <a:lnTo>
                      <a:pt x="176" y="58"/>
                    </a:lnTo>
                    <a:lnTo>
                      <a:pt x="176" y="59"/>
                    </a:lnTo>
                    <a:lnTo>
                      <a:pt x="176" y="60"/>
                    </a:lnTo>
                    <a:lnTo>
                      <a:pt x="177" y="61"/>
                    </a:lnTo>
                    <a:lnTo>
                      <a:pt x="177" y="62"/>
                    </a:lnTo>
                    <a:lnTo>
                      <a:pt x="176" y="62"/>
                    </a:lnTo>
                    <a:lnTo>
                      <a:pt x="176" y="63"/>
                    </a:lnTo>
                    <a:lnTo>
                      <a:pt x="177" y="63"/>
                    </a:lnTo>
                    <a:lnTo>
                      <a:pt x="178" y="63"/>
                    </a:lnTo>
                    <a:lnTo>
                      <a:pt x="179" y="63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2" y="62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4" y="65"/>
                    </a:lnTo>
                    <a:lnTo>
                      <a:pt x="185" y="65"/>
                    </a:lnTo>
                    <a:lnTo>
                      <a:pt x="184" y="65"/>
                    </a:lnTo>
                    <a:lnTo>
                      <a:pt x="184" y="66"/>
                    </a:lnTo>
                    <a:lnTo>
                      <a:pt x="185" y="66"/>
                    </a:lnTo>
                    <a:lnTo>
                      <a:pt x="186" y="66"/>
                    </a:lnTo>
                    <a:lnTo>
                      <a:pt x="186" y="67"/>
                    </a:lnTo>
                    <a:lnTo>
                      <a:pt x="185" y="67"/>
                    </a:lnTo>
                    <a:lnTo>
                      <a:pt x="185" y="68"/>
                    </a:lnTo>
                    <a:lnTo>
                      <a:pt x="185" y="69"/>
                    </a:lnTo>
                    <a:lnTo>
                      <a:pt x="184" y="70"/>
                    </a:lnTo>
                    <a:lnTo>
                      <a:pt x="183" y="70"/>
                    </a:lnTo>
                    <a:lnTo>
                      <a:pt x="182" y="71"/>
                    </a:lnTo>
                    <a:lnTo>
                      <a:pt x="183" y="71"/>
                    </a:lnTo>
                    <a:lnTo>
                      <a:pt x="183" y="71"/>
                    </a:lnTo>
                    <a:lnTo>
                      <a:pt x="182" y="72"/>
                    </a:lnTo>
                    <a:lnTo>
                      <a:pt x="182" y="75"/>
                    </a:lnTo>
                    <a:lnTo>
                      <a:pt x="177" y="76"/>
                    </a:lnTo>
                    <a:lnTo>
                      <a:pt x="176" y="76"/>
                    </a:lnTo>
                    <a:lnTo>
                      <a:pt x="158" y="82"/>
                    </a:lnTo>
                    <a:lnTo>
                      <a:pt x="135" y="90"/>
                    </a:lnTo>
                    <a:lnTo>
                      <a:pt x="116" y="95"/>
                    </a:lnTo>
                    <a:lnTo>
                      <a:pt x="108" y="99"/>
                    </a:lnTo>
                    <a:lnTo>
                      <a:pt x="101" y="99"/>
                    </a:lnTo>
                    <a:lnTo>
                      <a:pt x="101" y="100"/>
                    </a:lnTo>
                    <a:lnTo>
                      <a:pt x="97" y="101"/>
                    </a:lnTo>
                    <a:lnTo>
                      <a:pt x="94" y="99"/>
                    </a:lnTo>
                    <a:lnTo>
                      <a:pt x="94" y="99"/>
                    </a:lnTo>
                    <a:lnTo>
                      <a:pt x="93" y="99"/>
                    </a:lnTo>
                    <a:lnTo>
                      <a:pt x="92" y="97"/>
                    </a:lnTo>
                    <a:lnTo>
                      <a:pt x="91" y="96"/>
                    </a:lnTo>
                    <a:lnTo>
                      <a:pt x="90" y="96"/>
                    </a:lnTo>
                    <a:lnTo>
                      <a:pt x="88" y="94"/>
                    </a:lnTo>
                    <a:lnTo>
                      <a:pt x="88" y="92"/>
                    </a:lnTo>
                    <a:lnTo>
                      <a:pt x="90" y="90"/>
                    </a:lnTo>
                    <a:lnTo>
                      <a:pt x="89" y="87"/>
                    </a:lnTo>
                    <a:lnTo>
                      <a:pt x="87" y="85"/>
                    </a:lnTo>
                    <a:lnTo>
                      <a:pt x="85" y="84"/>
                    </a:lnTo>
                    <a:lnTo>
                      <a:pt x="83" y="83"/>
                    </a:lnTo>
                    <a:lnTo>
                      <a:pt x="82" y="82"/>
                    </a:lnTo>
                    <a:lnTo>
                      <a:pt x="80" y="79"/>
                    </a:lnTo>
                    <a:lnTo>
                      <a:pt x="77" y="79"/>
                    </a:lnTo>
                    <a:lnTo>
                      <a:pt x="76" y="79"/>
                    </a:lnTo>
                    <a:lnTo>
                      <a:pt x="75" y="79"/>
                    </a:lnTo>
                    <a:lnTo>
                      <a:pt x="74" y="79"/>
                    </a:lnTo>
                    <a:lnTo>
                      <a:pt x="72" y="79"/>
                    </a:lnTo>
                    <a:lnTo>
                      <a:pt x="70" y="79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6" y="78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58" y="75"/>
                    </a:lnTo>
                    <a:lnTo>
                      <a:pt x="57" y="75"/>
                    </a:lnTo>
                    <a:lnTo>
                      <a:pt x="57" y="74"/>
                    </a:lnTo>
                    <a:lnTo>
                      <a:pt x="55" y="75"/>
                    </a:lnTo>
                    <a:lnTo>
                      <a:pt x="54" y="75"/>
                    </a:lnTo>
                    <a:lnTo>
                      <a:pt x="53" y="75"/>
                    </a:lnTo>
                    <a:lnTo>
                      <a:pt x="51" y="74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1" y="71"/>
                    </a:lnTo>
                    <a:lnTo>
                      <a:pt x="50" y="70"/>
                    </a:lnTo>
                    <a:lnTo>
                      <a:pt x="49" y="69"/>
                    </a:lnTo>
                    <a:lnTo>
                      <a:pt x="48" y="68"/>
                    </a:lnTo>
                    <a:lnTo>
                      <a:pt x="47" y="67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5" y="66"/>
                    </a:lnTo>
                    <a:lnTo>
                      <a:pt x="45" y="65"/>
                    </a:lnTo>
                    <a:lnTo>
                      <a:pt x="44" y="63"/>
                    </a:lnTo>
                    <a:lnTo>
                      <a:pt x="44" y="62"/>
                    </a:lnTo>
                    <a:lnTo>
                      <a:pt x="42" y="62"/>
                    </a:lnTo>
                    <a:lnTo>
                      <a:pt x="44" y="61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9"/>
                    </a:lnTo>
                    <a:lnTo>
                      <a:pt x="41" y="58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7" y="53"/>
                    </a:lnTo>
                    <a:lnTo>
                      <a:pt x="36" y="53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1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2" y="51"/>
                    </a:lnTo>
                    <a:lnTo>
                      <a:pt x="31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2" y="54"/>
                    </a:lnTo>
                    <a:lnTo>
                      <a:pt x="21" y="52"/>
                    </a:lnTo>
                    <a:lnTo>
                      <a:pt x="22" y="51"/>
                    </a:lnTo>
                    <a:lnTo>
                      <a:pt x="21" y="50"/>
                    </a:lnTo>
                    <a:lnTo>
                      <a:pt x="20" y="50"/>
                    </a:lnTo>
                    <a:lnTo>
                      <a:pt x="19" y="50"/>
                    </a:lnTo>
                    <a:lnTo>
                      <a:pt x="16" y="50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3" y="48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1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5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4" y="24"/>
                    </a:lnTo>
                    <a:lnTo>
                      <a:pt x="25" y="23"/>
                    </a:lnTo>
                    <a:lnTo>
                      <a:pt x="27" y="24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9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8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0"/>
                    </a:lnTo>
                    <a:lnTo>
                      <a:pt x="59" y="20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3" y="18"/>
                    </a:lnTo>
                    <a:lnTo>
                      <a:pt x="64" y="18"/>
                    </a:lnTo>
                    <a:lnTo>
                      <a:pt x="65" y="17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2" y="15"/>
                    </a:lnTo>
                    <a:lnTo>
                      <a:pt x="73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5" y="12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0" y="14"/>
                    </a:lnTo>
                    <a:lnTo>
                      <a:pt x="80" y="12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8" y="12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2"/>
                    </a:lnTo>
                    <a:lnTo>
                      <a:pt x="93" y="14"/>
                    </a:lnTo>
                    <a:lnTo>
                      <a:pt x="94" y="15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9" y="15"/>
                    </a:lnTo>
                    <a:lnTo>
                      <a:pt x="99" y="14"/>
                    </a:lnTo>
                    <a:lnTo>
                      <a:pt x="100" y="14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6"/>
                    </a:lnTo>
                    <a:lnTo>
                      <a:pt x="108" y="16"/>
                    </a:lnTo>
                    <a:lnTo>
                      <a:pt x="109" y="17"/>
                    </a:lnTo>
                    <a:lnTo>
                      <a:pt x="110" y="16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4" y="17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7" y="18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4" y="19"/>
                    </a:lnTo>
                    <a:lnTo>
                      <a:pt x="125" y="19"/>
                    </a:lnTo>
                    <a:lnTo>
                      <a:pt x="126" y="20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7" y="21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2" y="21"/>
                    </a:lnTo>
                    <a:lnTo>
                      <a:pt x="145" y="20"/>
                    </a:lnTo>
                    <a:lnTo>
                      <a:pt x="145" y="23"/>
                    </a:lnTo>
                    <a:lnTo>
                      <a:pt x="149" y="25"/>
                    </a:lnTo>
                    <a:lnTo>
                      <a:pt x="150" y="24"/>
                    </a:lnTo>
                    <a:lnTo>
                      <a:pt x="149" y="24"/>
                    </a:lnTo>
                    <a:lnTo>
                      <a:pt x="149" y="23"/>
                    </a:lnTo>
                    <a:lnTo>
                      <a:pt x="150" y="23"/>
                    </a:lnTo>
                    <a:lnTo>
                      <a:pt x="151" y="24"/>
                    </a:lnTo>
                    <a:lnTo>
                      <a:pt x="153" y="23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3" y="20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19"/>
                    </a:lnTo>
                    <a:lnTo>
                      <a:pt x="148" y="19"/>
                    </a:lnTo>
                    <a:lnTo>
                      <a:pt x="148" y="18"/>
                    </a:lnTo>
                    <a:lnTo>
                      <a:pt x="148" y="17"/>
                    </a:lnTo>
                    <a:lnTo>
                      <a:pt x="149" y="17"/>
                    </a:lnTo>
                    <a:lnTo>
                      <a:pt x="150" y="17"/>
                    </a:lnTo>
                    <a:lnTo>
                      <a:pt x="152" y="17"/>
                    </a:lnTo>
                    <a:lnTo>
                      <a:pt x="152" y="16"/>
                    </a:lnTo>
                    <a:lnTo>
                      <a:pt x="153" y="15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1"/>
                    </a:lnTo>
                    <a:lnTo>
                      <a:pt x="157" y="11"/>
                    </a:lnTo>
                    <a:lnTo>
                      <a:pt x="157" y="10"/>
                    </a:lnTo>
                    <a:lnTo>
                      <a:pt x="157" y="9"/>
                    </a:lnTo>
                    <a:lnTo>
                      <a:pt x="157" y="6"/>
                    </a:lnTo>
                    <a:lnTo>
                      <a:pt x="157" y="4"/>
                    </a:lnTo>
                    <a:lnTo>
                      <a:pt x="157" y="3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1" y="3"/>
                    </a:lnTo>
                    <a:lnTo>
                      <a:pt x="162" y="3"/>
                    </a:lnTo>
                    <a:lnTo>
                      <a:pt x="164" y="4"/>
                    </a:lnTo>
                    <a:lnTo>
                      <a:pt x="167" y="3"/>
                    </a:lnTo>
                    <a:lnTo>
                      <a:pt x="168" y="2"/>
                    </a:lnTo>
                    <a:lnTo>
                      <a:pt x="168" y="1"/>
                    </a:lnTo>
                    <a:lnTo>
                      <a:pt x="168" y="0"/>
                    </a:lnTo>
                    <a:lnTo>
                      <a:pt x="171" y="0"/>
                    </a:lnTo>
                    <a:lnTo>
                      <a:pt x="175" y="1"/>
                    </a:lnTo>
                    <a:lnTo>
                      <a:pt x="176" y="1"/>
                    </a:lnTo>
                    <a:lnTo>
                      <a:pt x="17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93" name="Freeform 142"/>
              <p:cNvSpPr>
                <a:spLocks noEditPoints="1"/>
              </p:cNvSpPr>
              <p:nvPr/>
            </p:nvSpPr>
            <p:spPr bwMode="auto">
              <a:xfrm>
                <a:off x="2454275" y="2570163"/>
                <a:ext cx="201613" cy="211138"/>
              </a:xfrm>
              <a:custGeom>
                <a:avLst/>
                <a:gdLst>
                  <a:gd name="T0" fmla="*/ 121 w 127"/>
                  <a:gd name="T1" fmla="*/ 121 h 133"/>
                  <a:gd name="T2" fmla="*/ 27 w 127"/>
                  <a:gd name="T3" fmla="*/ 2 h 133"/>
                  <a:gd name="T4" fmla="*/ 46 w 127"/>
                  <a:gd name="T5" fmla="*/ 19 h 133"/>
                  <a:gd name="T6" fmla="*/ 63 w 127"/>
                  <a:gd name="T7" fmla="*/ 31 h 133"/>
                  <a:gd name="T8" fmla="*/ 75 w 127"/>
                  <a:gd name="T9" fmla="*/ 35 h 133"/>
                  <a:gd name="T10" fmla="*/ 84 w 127"/>
                  <a:gd name="T11" fmla="*/ 37 h 133"/>
                  <a:gd name="T12" fmla="*/ 94 w 127"/>
                  <a:gd name="T13" fmla="*/ 36 h 133"/>
                  <a:gd name="T14" fmla="*/ 98 w 127"/>
                  <a:gd name="T15" fmla="*/ 42 h 133"/>
                  <a:gd name="T16" fmla="*/ 108 w 127"/>
                  <a:gd name="T17" fmla="*/ 54 h 133"/>
                  <a:gd name="T18" fmla="*/ 111 w 127"/>
                  <a:gd name="T19" fmla="*/ 70 h 133"/>
                  <a:gd name="T20" fmla="*/ 110 w 127"/>
                  <a:gd name="T21" fmla="*/ 82 h 133"/>
                  <a:gd name="T22" fmla="*/ 118 w 127"/>
                  <a:gd name="T23" fmla="*/ 91 h 133"/>
                  <a:gd name="T24" fmla="*/ 111 w 127"/>
                  <a:gd name="T25" fmla="*/ 96 h 133"/>
                  <a:gd name="T26" fmla="*/ 109 w 127"/>
                  <a:gd name="T27" fmla="*/ 102 h 133"/>
                  <a:gd name="T28" fmla="*/ 114 w 127"/>
                  <a:gd name="T29" fmla="*/ 108 h 133"/>
                  <a:gd name="T30" fmla="*/ 120 w 127"/>
                  <a:gd name="T31" fmla="*/ 114 h 133"/>
                  <a:gd name="T32" fmla="*/ 117 w 127"/>
                  <a:gd name="T33" fmla="*/ 121 h 133"/>
                  <a:gd name="T34" fmla="*/ 109 w 127"/>
                  <a:gd name="T35" fmla="*/ 112 h 133"/>
                  <a:gd name="T36" fmla="*/ 106 w 127"/>
                  <a:gd name="T37" fmla="*/ 116 h 133"/>
                  <a:gd name="T38" fmla="*/ 110 w 127"/>
                  <a:gd name="T39" fmla="*/ 121 h 133"/>
                  <a:gd name="T40" fmla="*/ 112 w 127"/>
                  <a:gd name="T41" fmla="*/ 130 h 133"/>
                  <a:gd name="T42" fmla="*/ 103 w 127"/>
                  <a:gd name="T43" fmla="*/ 133 h 133"/>
                  <a:gd name="T44" fmla="*/ 93 w 127"/>
                  <a:gd name="T45" fmla="*/ 122 h 133"/>
                  <a:gd name="T46" fmla="*/ 84 w 127"/>
                  <a:gd name="T47" fmla="*/ 118 h 133"/>
                  <a:gd name="T48" fmla="*/ 72 w 127"/>
                  <a:gd name="T49" fmla="*/ 110 h 133"/>
                  <a:gd name="T50" fmla="*/ 70 w 127"/>
                  <a:gd name="T51" fmla="*/ 103 h 133"/>
                  <a:gd name="T52" fmla="*/ 71 w 127"/>
                  <a:gd name="T53" fmla="*/ 110 h 133"/>
                  <a:gd name="T54" fmla="*/ 61 w 127"/>
                  <a:gd name="T55" fmla="*/ 109 h 133"/>
                  <a:gd name="T56" fmla="*/ 53 w 127"/>
                  <a:gd name="T57" fmla="*/ 101 h 133"/>
                  <a:gd name="T58" fmla="*/ 48 w 127"/>
                  <a:gd name="T59" fmla="*/ 91 h 133"/>
                  <a:gd name="T60" fmla="*/ 37 w 127"/>
                  <a:gd name="T61" fmla="*/ 83 h 133"/>
                  <a:gd name="T62" fmla="*/ 21 w 127"/>
                  <a:gd name="T63" fmla="*/ 77 h 133"/>
                  <a:gd name="T64" fmla="*/ 27 w 127"/>
                  <a:gd name="T65" fmla="*/ 76 h 133"/>
                  <a:gd name="T66" fmla="*/ 24 w 127"/>
                  <a:gd name="T67" fmla="*/ 75 h 133"/>
                  <a:gd name="T68" fmla="*/ 18 w 127"/>
                  <a:gd name="T69" fmla="*/ 73 h 133"/>
                  <a:gd name="T70" fmla="*/ 19 w 127"/>
                  <a:gd name="T71" fmla="*/ 66 h 133"/>
                  <a:gd name="T72" fmla="*/ 15 w 127"/>
                  <a:gd name="T73" fmla="*/ 68 h 133"/>
                  <a:gd name="T74" fmla="*/ 16 w 127"/>
                  <a:gd name="T75" fmla="*/ 71 h 133"/>
                  <a:gd name="T76" fmla="*/ 14 w 127"/>
                  <a:gd name="T77" fmla="*/ 77 h 133"/>
                  <a:gd name="T78" fmla="*/ 11 w 127"/>
                  <a:gd name="T79" fmla="*/ 87 h 133"/>
                  <a:gd name="T80" fmla="*/ 2 w 127"/>
                  <a:gd name="T81" fmla="*/ 86 h 133"/>
                  <a:gd name="T82" fmla="*/ 4 w 127"/>
                  <a:gd name="T83" fmla="*/ 78 h 133"/>
                  <a:gd name="T84" fmla="*/ 10 w 127"/>
                  <a:gd name="T85" fmla="*/ 66 h 133"/>
                  <a:gd name="T86" fmla="*/ 14 w 127"/>
                  <a:gd name="T87" fmla="*/ 53 h 133"/>
                  <a:gd name="T88" fmla="*/ 15 w 127"/>
                  <a:gd name="T89" fmla="*/ 42 h 133"/>
                  <a:gd name="T90" fmla="*/ 11 w 127"/>
                  <a:gd name="T91" fmla="*/ 32 h 133"/>
                  <a:gd name="T92" fmla="*/ 6 w 127"/>
                  <a:gd name="T93" fmla="*/ 21 h 133"/>
                  <a:gd name="T94" fmla="*/ 16 w 127"/>
                  <a:gd name="T95" fmla="*/ 32 h 133"/>
                  <a:gd name="T96" fmla="*/ 24 w 127"/>
                  <a:gd name="T97" fmla="*/ 43 h 133"/>
                  <a:gd name="T98" fmla="*/ 29 w 127"/>
                  <a:gd name="T99" fmla="*/ 52 h 133"/>
                  <a:gd name="T100" fmla="*/ 36 w 127"/>
                  <a:gd name="T101" fmla="*/ 60 h 133"/>
                  <a:gd name="T102" fmla="*/ 38 w 127"/>
                  <a:gd name="T103" fmla="*/ 59 h 133"/>
                  <a:gd name="T104" fmla="*/ 32 w 127"/>
                  <a:gd name="T105" fmla="*/ 50 h 133"/>
                  <a:gd name="T106" fmla="*/ 26 w 127"/>
                  <a:gd name="T107" fmla="*/ 40 h 133"/>
                  <a:gd name="T108" fmla="*/ 20 w 127"/>
                  <a:gd name="T109" fmla="*/ 29 h 133"/>
                  <a:gd name="T110" fmla="*/ 15 w 127"/>
                  <a:gd name="T111" fmla="*/ 27 h 133"/>
                  <a:gd name="T112" fmla="*/ 11 w 127"/>
                  <a:gd name="T113" fmla="*/ 21 h 133"/>
                  <a:gd name="T114" fmla="*/ 7 w 127"/>
                  <a:gd name="T115" fmla="*/ 11 h 133"/>
                  <a:gd name="T116" fmla="*/ 11 w 127"/>
                  <a:gd name="T117" fmla="*/ 2 h 133"/>
                  <a:gd name="T118" fmla="*/ 20 w 127"/>
                  <a:gd name="T11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" h="133">
                    <a:moveTo>
                      <a:pt x="126" y="122"/>
                    </a:moveTo>
                    <a:lnTo>
                      <a:pt x="127" y="125"/>
                    </a:lnTo>
                    <a:lnTo>
                      <a:pt x="126" y="125"/>
                    </a:lnTo>
                    <a:lnTo>
                      <a:pt x="124" y="124"/>
                    </a:lnTo>
                    <a:lnTo>
                      <a:pt x="123" y="124"/>
                    </a:lnTo>
                    <a:lnTo>
                      <a:pt x="122" y="125"/>
                    </a:lnTo>
                    <a:lnTo>
                      <a:pt x="121" y="124"/>
                    </a:lnTo>
                    <a:lnTo>
                      <a:pt x="121" y="122"/>
                    </a:lnTo>
                    <a:lnTo>
                      <a:pt x="120" y="122"/>
                    </a:lnTo>
                    <a:lnTo>
                      <a:pt x="121" y="122"/>
                    </a:lnTo>
                    <a:lnTo>
                      <a:pt x="121" y="121"/>
                    </a:lnTo>
                    <a:lnTo>
                      <a:pt x="122" y="120"/>
                    </a:lnTo>
                    <a:lnTo>
                      <a:pt x="123" y="120"/>
                    </a:lnTo>
                    <a:lnTo>
                      <a:pt x="124" y="120"/>
                    </a:lnTo>
                    <a:lnTo>
                      <a:pt x="126" y="120"/>
                    </a:lnTo>
                    <a:lnTo>
                      <a:pt x="126" y="121"/>
                    </a:lnTo>
                    <a:lnTo>
                      <a:pt x="126" y="122"/>
                    </a:lnTo>
                    <a:close/>
                    <a:moveTo>
                      <a:pt x="24" y="2"/>
                    </a:moveTo>
                    <a:lnTo>
                      <a:pt x="25" y="2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7" y="12"/>
                    </a:lnTo>
                    <a:lnTo>
                      <a:pt x="41" y="15"/>
                    </a:lnTo>
                    <a:lnTo>
                      <a:pt x="42" y="16"/>
                    </a:lnTo>
                    <a:lnTo>
                      <a:pt x="44" y="18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3" y="24"/>
                    </a:lnTo>
                    <a:lnTo>
                      <a:pt x="54" y="25"/>
                    </a:lnTo>
                    <a:lnTo>
                      <a:pt x="57" y="28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3" y="31"/>
                    </a:lnTo>
                    <a:lnTo>
                      <a:pt x="64" y="32"/>
                    </a:lnTo>
                    <a:lnTo>
                      <a:pt x="64" y="33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8" y="33"/>
                    </a:lnTo>
                    <a:lnTo>
                      <a:pt x="69" y="34"/>
                    </a:lnTo>
                    <a:lnTo>
                      <a:pt x="70" y="34"/>
                    </a:lnTo>
                    <a:lnTo>
                      <a:pt x="71" y="35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5" y="35"/>
                    </a:lnTo>
                    <a:lnTo>
                      <a:pt x="75" y="36"/>
                    </a:lnTo>
                    <a:lnTo>
                      <a:pt x="76" y="36"/>
                    </a:lnTo>
                    <a:lnTo>
                      <a:pt x="77" y="36"/>
                    </a:lnTo>
                    <a:lnTo>
                      <a:pt x="78" y="36"/>
                    </a:lnTo>
                    <a:lnTo>
                      <a:pt x="78" y="37"/>
                    </a:lnTo>
                    <a:lnTo>
                      <a:pt x="79" y="37"/>
                    </a:lnTo>
                    <a:lnTo>
                      <a:pt x="80" y="37"/>
                    </a:lnTo>
                    <a:lnTo>
                      <a:pt x="81" y="37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4" y="37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7" y="37"/>
                    </a:lnTo>
                    <a:lnTo>
                      <a:pt x="87" y="36"/>
                    </a:lnTo>
                    <a:lnTo>
                      <a:pt x="88" y="36"/>
                    </a:lnTo>
                    <a:lnTo>
                      <a:pt x="89" y="35"/>
                    </a:lnTo>
                    <a:lnTo>
                      <a:pt x="91" y="36"/>
                    </a:lnTo>
                    <a:lnTo>
                      <a:pt x="92" y="35"/>
                    </a:lnTo>
                    <a:lnTo>
                      <a:pt x="92" y="36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5" y="37"/>
                    </a:lnTo>
                    <a:lnTo>
                      <a:pt x="95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6" y="41"/>
                    </a:lnTo>
                    <a:lnTo>
                      <a:pt x="97" y="41"/>
                    </a:lnTo>
                    <a:lnTo>
                      <a:pt x="98" y="41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3" y="48"/>
                    </a:lnTo>
                    <a:lnTo>
                      <a:pt x="105" y="49"/>
                    </a:lnTo>
                    <a:lnTo>
                      <a:pt x="106" y="49"/>
                    </a:lnTo>
                    <a:lnTo>
                      <a:pt x="106" y="51"/>
                    </a:lnTo>
                    <a:lnTo>
                      <a:pt x="106" y="52"/>
                    </a:lnTo>
                    <a:lnTo>
                      <a:pt x="108" y="53"/>
                    </a:lnTo>
                    <a:lnTo>
                      <a:pt x="108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9" y="56"/>
                    </a:lnTo>
                    <a:lnTo>
                      <a:pt x="110" y="57"/>
                    </a:lnTo>
                    <a:lnTo>
                      <a:pt x="111" y="57"/>
                    </a:lnTo>
                    <a:lnTo>
                      <a:pt x="112" y="59"/>
                    </a:lnTo>
                    <a:lnTo>
                      <a:pt x="112" y="63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1" y="69"/>
                    </a:lnTo>
                    <a:lnTo>
                      <a:pt x="111" y="70"/>
                    </a:lnTo>
                    <a:lnTo>
                      <a:pt x="110" y="70"/>
                    </a:lnTo>
                    <a:lnTo>
                      <a:pt x="110" y="71"/>
                    </a:lnTo>
                    <a:lnTo>
                      <a:pt x="110" y="73"/>
                    </a:lnTo>
                    <a:lnTo>
                      <a:pt x="110" y="74"/>
                    </a:lnTo>
                    <a:lnTo>
                      <a:pt x="110" y="76"/>
                    </a:lnTo>
                    <a:lnTo>
                      <a:pt x="109" y="77"/>
                    </a:lnTo>
                    <a:lnTo>
                      <a:pt x="109" y="78"/>
                    </a:lnTo>
                    <a:lnTo>
                      <a:pt x="109" y="79"/>
                    </a:lnTo>
                    <a:lnTo>
                      <a:pt x="109" y="80"/>
                    </a:lnTo>
                    <a:lnTo>
                      <a:pt x="110" y="80"/>
                    </a:lnTo>
                    <a:lnTo>
                      <a:pt x="110" y="82"/>
                    </a:lnTo>
                    <a:lnTo>
                      <a:pt x="111" y="82"/>
                    </a:lnTo>
                    <a:lnTo>
                      <a:pt x="112" y="83"/>
                    </a:lnTo>
                    <a:lnTo>
                      <a:pt x="113" y="84"/>
                    </a:lnTo>
                    <a:lnTo>
                      <a:pt x="114" y="84"/>
                    </a:lnTo>
                    <a:lnTo>
                      <a:pt x="115" y="84"/>
                    </a:lnTo>
                    <a:lnTo>
                      <a:pt x="117" y="85"/>
                    </a:lnTo>
                    <a:lnTo>
                      <a:pt x="118" y="86"/>
                    </a:lnTo>
                    <a:lnTo>
                      <a:pt x="119" y="87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18" y="91"/>
                    </a:lnTo>
                    <a:lnTo>
                      <a:pt x="115" y="90"/>
                    </a:lnTo>
                    <a:lnTo>
                      <a:pt x="114" y="90"/>
                    </a:lnTo>
                    <a:lnTo>
                      <a:pt x="114" y="92"/>
                    </a:lnTo>
                    <a:lnTo>
                      <a:pt x="113" y="93"/>
                    </a:lnTo>
                    <a:lnTo>
                      <a:pt x="112" y="93"/>
                    </a:lnTo>
                    <a:lnTo>
                      <a:pt x="111" y="93"/>
                    </a:lnTo>
                    <a:lnTo>
                      <a:pt x="111" y="94"/>
                    </a:lnTo>
                    <a:lnTo>
                      <a:pt x="110" y="93"/>
                    </a:lnTo>
                    <a:lnTo>
                      <a:pt x="110" y="94"/>
                    </a:lnTo>
                    <a:lnTo>
                      <a:pt x="111" y="95"/>
                    </a:lnTo>
                    <a:lnTo>
                      <a:pt x="111" y="96"/>
                    </a:lnTo>
                    <a:lnTo>
                      <a:pt x="111" y="97"/>
                    </a:lnTo>
                    <a:lnTo>
                      <a:pt x="111" y="99"/>
                    </a:lnTo>
                    <a:lnTo>
                      <a:pt x="112" y="100"/>
                    </a:lnTo>
                    <a:lnTo>
                      <a:pt x="113" y="101"/>
                    </a:lnTo>
                    <a:lnTo>
                      <a:pt x="112" y="102"/>
                    </a:lnTo>
                    <a:lnTo>
                      <a:pt x="111" y="102"/>
                    </a:lnTo>
                    <a:lnTo>
                      <a:pt x="110" y="102"/>
                    </a:lnTo>
                    <a:lnTo>
                      <a:pt x="109" y="102"/>
                    </a:lnTo>
                    <a:lnTo>
                      <a:pt x="109" y="101"/>
                    </a:lnTo>
                    <a:lnTo>
                      <a:pt x="109" y="101"/>
                    </a:lnTo>
                    <a:lnTo>
                      <a:pt x="109" y="102"/>
                    </a:lnTo>
                    <a:lnTo>
                      <a:pt x="109" y="103"/>
                    </a:lnTo>
                    <a:lnTo>
                      <a:pt x="109" y="103"/>
                    </a:lnTo>
                    <a:lnTo>
                      <a:pt x="109" y="104"/>
                    </a:lnTo>
                    <a:lnTo>
                      <a:pt x="109" y="104"/>
                    </a:lnTo>
                    <a:lnTo>
                      <a:pt x="109" y="105"/>
                    </a:lnTo>
                    <a:lnTo>
                      <a:pt x="110" y="105"/>
                    </a:lnTo>
                    <a:lnTo>
                      <a:pt x="111" y="105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3" y="108"/>
                    </a:lnTo>
                    <a:lnTo>
                      <a:pt x="114" y="108"/>
                    </a:lnTo>
                    <a:lnTo>
                      <a:pt x="114" y="109"/>
                    </a:lnTo>
                    <a:lnTo>
                      <a:pt x="113" y="110"/>
                    </a:lnTo>
                    <a:lnTo>
                      <a:pt x="114" y="110"/>
                    </a:lnTo>
                    <a:lnTo>
                      <a:pt x="114" y="111"/>
                    </a:lnTo>
                    <a:lnTo>
                      <a:pt x="115" y="111"/>
                    </a:lnTo>
                    <a:lnTo>
                      <a:pt x="115" y="112"/>
                    </a:lnTo>
                    <a:lnTo>
                      <a:pt x="117" y="112"/>
                    </a:lnTo>
                    <a:lnTo>
                      <a:pt x="118" y="113"/>
                    </a:lnTo>
                    <a:lnTo>
                      <a:pt x="119" y="113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1" y="117"/>
                    </a:lnTo>
                    <a:lnTo>
                      <a:pt x="121" y="118"/>
                    </a:lnTo>
                    <a:lnTo>
                      <a:pt x="120" y="119"/>
                    </a:lnTo>
                    <a:lnTo>
                      <a:pt x="119" y="119"/>
                    </a:lnTo>
                    <a:lnTo>
                      <a:pt x="118" y="119"/>
                    </a:lnTo>
                    <a:lnTo>
                      <a:pt x="117" y="119"/>
                    </a:lnTo>
                    <a:lnTo>
                      <a:pt x="117" y="120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15" y="120"/>
                    </a:lnTo>
                    <a:lnTo>
                      <a:pt x="114" y="119"/>
                    </a:lnTo>
                    <a:lnTo>
                      <a:pt x="114" y="118"/>
                    </a:lnTo>
                    <a:lnTo>
                      <a:pt x="115" y="118"/>
                    </a:lnTo>
                    <a:lnTo>
                      <a:pt x="114" y="117"/>
                    </a:lnTo>
                    <a:lnTo>
                      <a:pt x="113" y="114"/>
                    </a:lnTo>
                    <a:lnTo>
                      <a:pt x="112" y="114"/>
                    </a:lnTo>
                    <a:lnTo>
                      <a:pt x="111" y="113"/>
                    </a:lnTo>
                    <a:lnTo>
                      <a:pt x="110" y="113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3"/>
                    </a:lnTo>
                    <a:lnTo>
                      <a:pt x="109" y="114"/>
                    </a:lnTo>
                    <a:lnTo>
                      <a:pt x="109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10" y="118"/>
                    </a:lnTo>
                    <a:lnTo>
                      <a:pt x="109" y="117"/>
                    </a:lnTo>
                    <a:lnTo>
                      <a:pt x="109" y="117"/>
                    </a:lnTo>
                    <a:lnTo>
                      <a:pt x="108" y="117"/>
                    </a:lnTo>
                    <a:lnTo>
                      <a:pt x="108" y="116"/>
                    </a:lnTo>
                    <a:lnTo>
                      <a:pt x="106" y="116"/>
                    </a:lnTo>
                    <a:lnTo>
                      <a:pt x="105" y="116"/>
                    </a:lnTo>
                    <a:lnTo>
                      <a:pt x="105" y="114"/>
                    </a:lnTo>
                    <a:lnTo>
                      <a:pt x="105" y="113"/>
                    </a:lnTo>
                    <a:lnTo>
                      <a:pt x="104" y="114"/>
                    </a:lnTo>
                    <a:lnTo>
                      <a:pt x="105" y="116"/>
                    </a:lnTo>
                    <a:lnTo>
                      <a:pt x="106" y="117"/>
                    </a:lnTo>
                    <a:lnTo>
                      <a:pt x="108" y="118"/>
                    </a:lnTo>
                    <a:lnTo>
                      <a:pt x="109" y="119"/>
                    </a:lnTo>
                    <a:lnTo>
                      <a:pt x="109" y="119"/>
                    </a:lnTo>
                    <a:lnTo>
                      <a:pt x="109" y="120"/>
                    </a:lnTo>
                    <a:lnTo>
                      <a:pt x="110" y="121"/>
                    </a:lnTo>
                    <a:lnTo>
                      <a:pt x="111" y="121"/>
                    </a:lnTo>
                    <a:lnTo>
                      <a:pt x="112" y="122"/>
                    </a:lnTo>
                    <a:lnTo>
                      <a:pt x="113" y="124"/>
                    </a:lnTo>
                    <a:lnTo>
                      <a:pt x="113" y="125"/>
                    </a:lnTo>
                    <a:lnTo>
                      <a:pt x="113" y="126"/>
                    </a:lnTo>
                    <a:lnTo>
                      <a:pt x="113" y="127"/>
                    </a:lnTo>
                    <a:lnTo>
                      <a:pt x="114" y="129"/>
                    </a:lnTo>
                    <a:lnTo>
                      <a:pt x="114" y="130"/>
                    </a:lnTo>
                    <a:lnTo>
                      <a:pt x="113" y="130"/>
                    </a:lnTo>
                    <a:lnTo>
                      <a:pt x="113" y="131"/>
                    </a:lnTo>
                    <a:lnTo>
                      <a:pt x="112" y="130"/>
                    </a:lnTo>
                    <a:lnTo>
                      <a:pt x="111" y="130"/>
                    </a:lnTo>
                    <a:lnTo>
                      <a:pt x="110" y="131"/>
                    </a:lnTo>
                    <a:lnTo>
                      <a:pt x="109" y="131"/>
                    </a:lnTo>
                    <a:lnTo>
                      <a:pt x="109" y="133"/>
                    </a:lnTo>
                    <a:lnTo>
                      <a:pt x="109" y="133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4" y="133"/>
                    </a:lnTo>
                    <a:lnTo>
                      <a:pt x="103" y="133"/>
                    </a:lnTo>
                    <a:lnTo>
                      <a:pt x="102" y="131"/>
                    </a:lnTo>
                    <a:lnTo>
                      <a:pt x="102" y="130"/>
                    </a:lnTo>
                    <a:lnTo>
                      <a:pt x="101" y="130"/>
                    </a:lnTo>
                    <a:lnTo>
                      <a:pt x="100" y="129"/>
                    </a:lnTo>
                    <a:lnTo>
                      <a:pt x="98" y="128"/>
                    </a:lnTo>
                    <a:lnTo>
                      <a:pt x="97" y="127"/>
                    </a:lnTo>
                    <a:lnTo>
                      <a:pt x="96" y="126"/>
                    </a:lnTo>
                    <a:lnTo>
                      <a:pt x="96" y="125"/>
                    </a:lnTo>
                    <a:lnTo>
                      <a:pt x="95" y="125"/>
                    </a:lnTo>
                    <a:lnTo>
                      <a:pt x="94" y="124"/>
                    </a:lnTo>
                    <a:lnTo>
                      <a:pt x="93" y="122"/>
                    </a:lnTo>
                    <a:lnTo>
                      <a:pt x="92" y="124"/>
                    </a:lnTo>
                    <a:lnTo>
                      <a:pt x="92" y="122"/>
                    </a:lnTo>
                    <a:lnTo>
                      <a:pt x="91" y="122"/>
                    </a:lnTo>
                    <a:lnTo>
                      <a:pt x="91" y="121"/>
                    </a:lnTo>
                    <a:lnTo>
                      <a:pt x="89" y="120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7" y="118"/>
                    </a:lnTo>
                    <a:lnTo>
                      <a:pt x="86" y="118"/>
                    </a:lnTo>
                    <a:lnTo>
                      <a:pt x="85" y="118"/>
                    </a:lnTo>
                    <a:lnTo>
                      <a:pt x="84" y="118"/>
                    </a:lnTo>
                    <a:lnTo>
                      <a:pt x="83" y="117"/>
                    </a:lnTo>
                    <a:lnTo>
                      <a:pt x="81" y="117"/>
                    </a:lnTo>
                    <a:lnTo>
                      <a:pt x="81" y="116"/>
                    </a:lnTo>
                    <a:lnTo>
                      <a:pt x="81" y="113"/>
                    </a:lnTo>
                    <a:lnTo>
                      <a:pt x="79" y="112"/>
                    </a:lnTo>
                    <a:lnTo>
                      <a:pt x="78" y="111"/>
                    </a:lnTo>
                    <a:lnTo>
                      <a:pt x="77" y="111"/>
                    </a:lnTo>
                    <a:lnTo>
                      <a:pt x="76" y="110"/>
                    </a:lnTo>
                    <a:lnTo>
                      <a:pt x="75" y="110"/>
                    </a:lnTo>
                    <a:lnTo>
                      <a:pt x="74" y="110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71" y="109"/>
                    </a:lnTo>
                    <a:lnTo>
                      <a:pt x="72" y="110"/>
                    </a:lnTo>
                    <a:lnTo>
                      <a:pt x="74" y="109"/>
                    </a:lnTo>
                    <a:lnTo>
                      <a:pt x="76" y="109"/>
                    </a:lnTo>
                    <a:lnTo>
                      <a:pt x="75" y="108"/>
                    </a:lnTo>
                    <a:lnTo>
                      <a:pt x="75" y="107"/>
                    </a:lnTo>
                    <a:lnTo>
                      <a:pt x="74" y="105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70" y="103"/>
                    </a:lnTo>
                    <a:lnTo>
                      <a:pt x="69" y="103"/>
                    </a:lnTo>
                    <a:lnTo>
                      <a:pt x="68" y="103"/>
                    </a:lnTo>
                    <a:lnTo>
                      <a:pt x="68" y="103"/>
                    </a:lnTo>
                    <a:lnTo>
                      <a:pt x="69" y="105"/>
                    </a:lnTo>
                    <a:lnTo>
                      <a:pt x="70" y="105"/>
                    </a:lnTo>
                    <a:lnTo>
                      <a:pt x="70" y="107"/>
                    </a:lnTo>
                    <a:lnTo>
                      <a:pt x="71" y="107"/>
                    </a:lnTo>
                    <a:lnTo>
                      <a:pt x="72" y="108"/>
                    </a:lnTo>
                    <a:lnTo>
                      <a:pt x="72" y="109"/>
                    </a:lnTo>
                    <a:lnTo>
                      <a:pt x="71" y="109"/>
                    </a:lnTo>
                    <a:lnTo>
                      <a:pt x="71" y="110"/>
                    </a:lnTo>
                    <a:lnTo>
                      <a:pt x="69" y="111"/>
                    </a:lnTo>
                    <a:lnTo>
                      <a:pt x="68" y="112"/>
                    </a:lnTo>
                    <a:lnTo>
                      <a:pt x="68" y="113"/>
                    </a:lnTo>
                    <a:lnTo>
                      <a:pt x="67" y="113"/>
                    </a:lnTo>
                    <a:lnTo>
                      <a:pt x="66" y="112"/>
                    </a:lnTo>
                    <a:lnTo>
                      <a:pt x="64" y="112"/>
                    </a:lnTo>
                    <a:lnTo>
                      <a:pt x="63" y="111"/>
                    </a:lnTo>
                    <a:lnTo>
                      <a:pt x="62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1" y="109"/>
                    </a:lnTo>
                    <a:lnTo>
                      <a:pt x="61" y="108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59" y="104"/>
                    </a:lnTo>
                    <a:lnTo>
                      <a:pt x="58" y="103"/>
                    </a:lnTo>
                    <a:lnTo>
                      <a:pt x="57" y="103"/>
                    </a:lnTo>
                    <a:lnTo>
                      <a:pt x="55" y="103"/>
                    </a:lnTo>
                    <a:lnTo>
                      <a:pt x="54" y="103"/>
                    </a:lnTo>
                    <a:lnTo>
                      <a:pt x="54" y="102"/>
                    </a:lnTo>
                    <a:lnTo>
                      <a:pt x="53" y="101"/>
                    </a:lnTo>
                    <a:lnTo>
                      <a:pt x="52" y="101"/>
                    </a:lnTo>
                    <a:lnTo>
                      <a:pt x="52" y="100"/>
                    </a:lnTo>
                    <a:lnTo>
                      <a:pt x="51" y="100"/>
                    </a:lnTo>
                    <a:lnTo>
                      <a:pt x="51" y="99"/>
                    </a:lnTo>
                    <a:lnTo>
                      <a:pt x="50" y="97"/>
                    </a:lnTo>
                    <a:lnTo>
                      <a:pt x="50" y="96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8" y="93"/>
                    </a:lnTo>
                    <a:lnTo>
                      <a:pt x="48" y="92"/>
                    </a:lnTo>
                    <a:lnTo>
                      <a:pt x="48" y="91"/>
                    </a:lnTo>
                    <a:lnTo>
                      <a:pt x="46" y="91"/>
                    </a:lnTo>
                    <a:lnTo>
                      <a:pt x="45" y="90"/>
                    </a:lnTo>
                    <a:lnTo>
                      <a:pt x="44" y="90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1" y="85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8" y="83"/>
                    </a:lnTo>
                    <a:lnTo>
                      <a:pt x="37" y="83"/>
                    </a:lnTo>
                    <a:lnTo>
                      <a:pt x="36" y="83"/>
                    </a:lnTo>
                    <a:lnTo>
                      <a:pt x="36" y="82"/>
                    </a:lnTo>
                    <a:lnTo>
                      <a:pt x="35" y="80"/>
                    </a:lnTo>
                    <a:lnTo>
                      <a:pt x="34" y="80"/>
                    </a:lnTo>
                    <a:lnTo>
                      <a:pt x="33" y="80"/>
                    </a:lnTo>
                    <a:lnTo>
                      <a:pt x="33" y="79"/>
                    </a:lnTo>
                    <a:lnTo>
                      <a:pt x="32" y="79"/>
                    </a:lnTo>
                    <a:lnTo>
                      <a:pt x="31" y="78"/>
                    </a:lnTo>
                    <a:lnTo>
                      <a:pt x="27" y="78"/>
                    </a:lnTo>
                    <a:lnTo>
                      <a:pt x="24" y="77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21" y="76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5" y="76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7"/>
                    </a:lnTo>
                    <a:lnTo>
                      <a:pt x="26" y="77"/>
                    </a:lnTo>
                    <a:lnTo>
                      <a:pt x="26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3"/>
                    </a:lnTo>
                    <a:lnTo>
                      <a:pt x="24" y="74"/>
                    </a:lnTo>
                    <a:lnTo>
                      <a:pt x="24" y="75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20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20" y="70"/>
                    </a:lnTo>
                    <a:lnTo>
                      <a:pt x="23" y="69"/>
                    </a:lnTo>
                    <a:lnTo>
                      <a:pt x="21" y="68"/>
                    </a:lnTo>
                    <a:lnTo>
                      <a:pt x="23" y="68"/>
                    </a:lnTo>
                    <a:lnTo>
                      <a:pt x="21" y="67"/>
                    </a:lnTo>
                    <a:lnTo>
                      <a:pt x="21" y="68"/>
                    </a:lnTo>
                    <a:lnTo>
                      <a:pt x="20" y="69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8" y="65"/>
                    </a:lnTo>
                    <a:lnTo>
                      <a:pt x="18" y="66"/>
                    </a:lnTo>
                    <a:lnTo>
                      <a:pt x="18" y="67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5" y="67"/>
                    </a:lnTo>
                    <a:lnTo>
                      <a:pt x="14" y="68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5" y="70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4" y="71"/>
                    </a:lnTo>
                    <a:lnTo>
                      <a:pt x="15" y="73"/>
                    </a:lnTo>
                    <a:lnTo>
                      <a:pt x="16" y="74"/>
                    </a:lnTo>
                    <a:lnTo>
                      <a:pt x="17" y="76"/>
                    </a:lnTo>
                    <a:lnTo>
                      <a:pt x="18" y="76"/>
                    </a:lnTo>
                    <a:lnTo>
                      <a:pt x="18" y="77"/>
                    </a:lnTo>
                    <a:lnTo>
                      <a:pt x="17" y="77"/>
                    </a:lnTo>
                    <a:lnTo>
                      <a:pt x="16" y="77"/>
                    </a:lnTo>
                    <a:lnTo>
                      <a:pt x="14" y="77"/>
                    </a:lnTo>
                    <a:lnTo>
                      <a:pt x="12" y="78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10" y="80"/>
                    </a:lnTo>
                    <a:lnTo>
                      <a:pt x="9" y="82"/>
                    </a:lnTo>
                    <a:lnTo>
                      <a:pt x="9" y="83"/>
                    </a:lnTo>
                    <a:lnTo>
                      <a:pt x="8" y="84"/>
                    </a:lnTo>
                    <a:lnTo>
                      <a:pt x="8" y="85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7"/>
                    </a:lnTo>
                    <a:lnTo>
                      <a:pt x="12" y="88"/>
                    </a:lnTo>
                    <a:lnTo>
                      <a:pt x="11" y="88"/>
                    </a:lnTo>
                    <a:lnTo>
                      <a:pt x="10" y="87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3" y="87"/>
                    </a:lnTo>
                    <a:lnTo>
                      <a:pt x="3" y="86"/>
                    </a:lnTo>
                    <a:lnTo>
                      <a:pt x="2" y="86"/>
                    </a:lnTo>
                    <a:lnTo>
                      <a:pt x="1" y="87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3" y="82"/>
                    </a:lnTo>
                    <a:lnTo>
                      <a:pt x="3" y="80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2" y="58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3"/>
                    </a:lnTo>
                    <a:lnTo>
                      <a:pt x="14" y="52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6" y="45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4" y="39"/>
                    </a:lnTo>
                    <a:lnTo>
                      <a:pt x="12" y="37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1" y="31"/>
                    </a:lnTo>
                    <a:lnTo>
                      <a:pt x="10" y="29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9" y="24"/>
                    </a:lnTo>
                    <a:lnTo>
                      <a:pt x="10" y="25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4" y="29"/>
                    </a:lnTo>
                    <a:lnTo>
                      <a:pt x="15" y="31"/>
                    </a:lnTo>
                    <a:lnTo>
                      <a:pt x="16" y="32"/>
                    </a:lnTo>
                    <a:lnTo>
                      <a:pt x="16" y="33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8" y="35"/>
                    </a:lnTo>
                    <a:lnTo>
                      <a:pt x="19" y="36"/>
                    </a:lnTo>
                    <a:lnTo>
                      <a:pt x="19" y="37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2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5" y="45"/>
                    </a:lnTo>
                    <a:lnTo>
                      <a:pt x="26" y="46"/>
                    </a:lnTo>
                    <a:lnTo>
                      <a:pt x="26" y="48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2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33" y="56"/>
                    </a:lnTo>
                    <a:lnTo>
                      <a:pt x="33" y="57"/>
                    </a:lnTo>
                    <a:lnTo>
                      <a:pt x="34" y="57"/>
                    </a:lnTo>
                    <a:lnTo>
                      <a:pt x="34" y="58"/>
                    </a:lnTo>
                    <a:lnTo>
                      <a:pt x="35" y="59"/>
                    </a:lnTo>
                    <a:lnTo>
                      <a:pt x="36" y="59"/>
                    </a:lnTo>
                    <a:lnTo>
                      <a:pt x="36" y="60"/>
                    </a:lnTo>
                    <a:lnTo>
                      <a:pt x="37" y="61"/>
                    </a:lnTo>
                    <a:lnTo>
                      <a:pt x="38" y="61"/>
                    </a:lnTo>
                    <a:lnTo>
                      <a:pt x="38" y="62"/>
                    </a:lnTo>
                    <a:lnTo>
                      <a:pt x="40" y="63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1" y="61"/>
                    </a:lnTo>
                    <a:lnTo>
                      <a:pt x="41" y="60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7" y="57"/>
                    </a:lnTo>
                    <a:lnTo>
                      <a:pt x="36" y="57"/>
                    </a:lnTo>
                    <a:lnTo>
                      <a:pt x="35" y="57"/>
                    </a:lnTo>
                    <a:lnTo>
                      <a:pt x="36" y="56"/>
                    </a:lnTo>
                    <a:lnTo>
                      <a:pt x="35" y="54"/>
                    </a:lnTo>
                    <a:lnTo>
                      <a:pt x="34" y="54"/>
                    </a:lnTo>
                    <a:lnTo>
                      <a:pt x="33" y="53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29" y="48"/>
                    </a:lnTo>
                    <a:lnTo>
                      <a:pt x="28" y="46"/>
                    </a:lnTo>
                    <a:lnTo>
                      <a:pt x="27" y="45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3" y="34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19" y="28"/>
                    </a:lnTo>
                    <a:lnTo>
                      <a:pt x="19" y="29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6" y="27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94" name="Freeform 144"/>
              <p:cNvSpPr>
                <a:spLocks noEditPoints="1"/>
              </p:cNvSpPr>
              <p:nvPr/>
            </p:nvSpPr>
            <p:spPr bwMode="auto">
              <a:xfrm>
                <a:off x="2401887" y="2776538"/>
                <a:ext cx="271463" cy="57150"/>
              </a:xfrm>
              <a:custGeom>
                <a:avLst/>
                <a:gdLst>
                  <a:gd name="T0" fmla="*/ 37 w 171"/>
                  <a:gd name="T1" fmla="*/ 34 h 36"/>
                  <a:gd name="T2" fmla="*/ 36 w 171"/>
                  <a:gd name="T3" fmla="*/ 33 h 36"/>
                  <a:gd name="T4" fmla="*/ 39 w 171"/>
                  <a:gd name="T5" fmla="*/ 36 h 36"/>
                  <a:gd name="T6" fmla="*/ 39 w 171"/>
                  <a:gd name="T7" fmla="*/ 33 h 36"/>
                  <a:gd name="T8" fmla="*/ 33 w 171"/>
                  <a:gd name="T9" fmla="*/ 28 h 36"/>
                  <a:gd name="T10" fmla="*/ 18 w 171"/>
                  <a:gd name="T11" fmla="*/ 19 h 36"/>
                  <a:gd name="T12" fmla="*/ 18 w 171"/>
                  <a:gd name="T13" fmla="*/ 19 h 36"/>
                  <a:gd name="T14" fmla="*/ 17 w 171"/>
                  <a:gd name="T15" fmla="*/ 16 h 36"/>
                  <a:gd name="T16" fmla="*/ 15 w 171"/>
                  <a:gd name="T17" fmla="*/ 15 h 36"/>
                  <a:gd name="T18" fmla="*/ 2 w 171"/>
                  <a:gd name="T19" fmla="*/ 14 h 36"/>
                  <a:gd name="T20" fmla="*/ 1 w 171"/>
                  <a:gd name="T21" fmla="*/ 12 h 36"/>
                  <a:gd name="T22" fmla="*/ 4 w 171"/>
                  <a:gd name="T23" fmla="*/ 14 h 36"/>
                  <a:gd name="T24" fmla="*/ 150 w 171"/>
                  <a:gd name="T25" fmla="*/ 7 h 36"/>
                  <a:gd name="T26" fmla="*/ 153 w 171"/>
                  <a:gd name="T27" fmla="*/ 6 h 36"/>
                  <a:gd name="T28" fmla="*/ 156 w 171"/>
                  <a:gd name="T29" fmla="*/ 6 h 36"/>
                  <a:gd name="T30" fmla="*/ 160 w 171"/>
                  <a:gd name="T31" fmla="*/ 6 h 36"/>
                  <a:gd name="T32" fmla="*/ 163 w 171"/>
                  <a:gd name="T33" fmla="*/ 6 h 36"/>
                  <a:gd name="T34" fmla="*/ 164 w 171"/>
                  <a:gd name="T35" fmla="*/ 8 h 36"/>
                  <a:gd name="T36" fmla="*/ 167 w 171"/>
                  <a:gd name="T37" fmla="*/ 11 h 36"/>
                  <a:gd name="T38" fmla="*/ 167 w 171"/>
                  <a:gd name="T39" fmla="*/ 14 h 36"/>
                  <a:gd name="T40" fmla="*/ 168 w 171"/>
                  <a:gd name="T41" fmla="*/ 16 h 36"/>
                  <a:gd name="T42" fmla="*/ 167 w 171"/>
                  <a:gd name="T43" fmla="*/ 17 h 36"/>
                  <a:gd name="T44" fmla="*/ 168 w 171"/>
                  <a:gd name="T45" fmla="*/ 19 h 36"/>
                  <a:gd name="T46" fmla="*/ 169 w 171"/>
                  <a:gd name="T47" fmla="*/ 21 h 36"/>
                  <a:gd name="T48" fmla="*/ 165 w 171"/>
                  <a:gd name="T49" fmla="*/ 22 h 36"/>
                  <a:gd name="T50" fmla="*/ 169 w 171"/>
                  <a:gd name="T51" fmla="*/ 23 h 36"/>
                  <a:gd name="T52" fmla="*/ 169 w 171"/>
                  <a:gd name="T53" fmla="*/ 25 h 36"/>
                  <a:gd name="T54" fmla="*/ 170 w 171"/>
                  <a:gd name="T55" fmla="*/ 26 h 36"/>
                  <a:gd name="T56" fmla="*/ 170 w 171"/>
                  <a:gd name="T57" fmla="*/ 28 h 36"/>
                  <a:gd name="T58" fmla="*/ 171 w 171"/>
                  <a:gd name="T59" fmla="*/ 29 h 36"/>
                  <a:gd name="T60" fmla="*/ 169 w 171"/>
                  <a:gd name="T61" fmla="*/ 30 h 36"/>
                  <a:gd name="T62" fmla="*/ 168 w 171"/>
                  <a:gd name="T63" fmla="*/ 29 h 36"/>
                  <a:gd name="T64" fmla="*/ 168 w 171"/>
                  <a:gd name="T65" fmla="*/ 31 h 36"/>
                  <a:gd name="T66" fmla="*/ 168 w 171"/>
                  <a:gd name="T67" fmla="*/ 32 h 36"/>
                  <a:gd name="T68" fmla="*/ 164 w 171"/>
                  <a:gd name="T69" fmla="*/ 32 h 36"/>
                  <a:gd name="T70" fmla="*/ 161 w 171"/>
                  <a:gd name="T71" fmla="*/ 32 h 36"/>
                  <a:gd name="T72" fmla="*/ 157 w 171"/>
                  <a:gd name="T73" fmla="*/ 32 h 36"/>
                  <a:gd name="T74" fmla="*/ 154 w 171"/>
                  <a:gd name="T75" fmla="*/ 32 h 36"/>
                  <a:gd name="T76" fmla="*/ 151 w 171"/>
                  <a:gd name="T77" fmla="*/ 32 h 36"/>
                  <a:gd name="T78" fmla="*/ 147 w 171"/>
                  <a:gd name="T79" fmla="*/ 32 h 36"/>
                  <a:gd name="T80" fmla="*/ 143 w 171"/>
                  <a:gd name="T81" fmla="*/ 32 h 36"/>
                  <a:gd name="T82" fmla="*/ 142 w 171"/>
                  <a:gd name="T83" fmla="*/ 31 h 36"/>
                  <a:gd name="T84" fmla="*/ 141 w 171"/>
                  <a:gd name="T85" fmla="*/ 28 h 36"/>
                  <a:gd name="T86" fmla="*/ 141 w 171"/>
                  <a:gd name="T87" fmla="*/ 24 h 36"/>
                  <a:gd name="T88" fmla="*/ 141 w 171"/>
                  <a:gd name="T89" fmla="*/ 21 h 36"/>
                  <a:gd name="T90" fmla="*/ 141 w 171"/>
                  <a:gd name="T91" fmla="*/ 17 h 36"/>
                  <a:gd name="T92" fmla="*/ 139 w 171"/>
                  <a:gd name="T93" fmla="*/ 14 h 36"/>
                  <a:gd name="T94" fmla="*/ 141 w 171"/>
                  <a:gd name="T95" fmla="*/ 12 h 36"/>
                  <a:gd name="T96" fmla="*/ 143 w 171"/>
                  <a:gd name="T97" fmla="*/ 12 h 36"/>
                  <a:gd name="T98" fmla="*/ 145 w 171"/>
                  <a:gd name="T99" fmla="*/ 9 h 36"/>
                  <a:gd name="T100" fmla="*/ 146 w 171"/>
                  <a:gd name="T101" fmla="*/ 6 h 36"/>
                  <a:gd name="T102" fmla="*/ 148 w 171"/>
                  <a:gd name="T103" fmla="*/ 6 h 36"/>
                  <a:gd name="T104" fmla="*/ 169 w 171"/>
                  <a:gd name="T105" fmla="*/ 5 h 36"/>
                  <a:gd name="T106" fmla="*/ 170 w 171"/>
                  <a:gd name="T107" fmla="*/ 6 h 36"/>
                  <a:gd name="T108" fmla="*/ 169 w 171"/>
                  <a:gd name="T109" fmla="*/ 4 h 36"/>
                  <a:gd name="T110" fmla="*/ 169 w 171"/>
                  <a:gd name="T111" fmla="*/ 0 h 36"/>
                  <a:gd name="T112" fmla="*/ 170 w 171"/>
                  <a:gd name="T113" fmla="*/ 1 h 36"/>
                  <a:gd name="T114" fmla="*/ 169 w 171"/>
                  <a:gd name="T11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36">
                    <a:moveTo>
                      <a:pt x="36" y="33"/>
                    </a:moveTo>
                    <a:lnTo>
                      <a:pt x="36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5" y="34"/>
                    </a:lnTo>
                    <a:lnTo>
                      <a:pt x="36" y="33"/>
                    </a:lnTo>
                    <a:lnTo>
                      <a:pt x="36" y="33"/>
                    </a:lnTo>
                    <a:close/>
                    <a:moveTo>
                      <a:pt x="40" y="34"/>
                    </a:moveTo>
                    <a:lnTo>
                      <a:pt x="39" y="36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4"/>
                    </a:lnTo>
                    <a:close/>
                    <a:moveTo>
                      <a:pt x="32" y="28"/>
                    </a:moveTo>
                    <a:lnTo>
                      <a:pt x="33" y="28"/>
                    </a:lnTo>
                    <a:lnTo>
                      <a:pt x="32" y="28"/>
                    </a:lnTo>
                    <a:lnTo>
                      <a:pt x="32" y="28"/>
                    </a:lnTo>
                    <a:close/>
                    <a:moveTo>
                      <a:pt x="18" y="19"/>
                    </a:moveTo>
                    <a:lnTo>
                      <a:pt x="17" y="19"/>
                    </a:lnTo>
                    <a:lnTo>
                      <a:pt x="17" y="17"/>
                    </a:lnTo>
                    <a:lnTo>
                      <a:pt x="18" y="19"/>
                    </a:lnTo>
                    <a:lnTo>
                      <a:pt x="18" y="19"/>
                    </a:lnTo>
                    <a:close/>
                    <a:moveTo>
                      <a:pt x="17" y="15"/>
                    </a:moveTo>
                    <a:lnTo>
                      <a:pt x="17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7" y="15"/>
                    </a:lnTo>
                    <a:close/>
                    <a:moveTo>
                      <a:pt x="2" y="14"/>
                    </a:moveTo>
                    <a:lnTo>
                      <a:pt x="1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4"/>
                    </a:lnTo>
                    <a:close/>
                    <a:moveTo>
                      <a:pt x="148" y="6"/>
                    </a:moveTo>
                    <a:lnTo>
                      <a:pt x="150" y="7"/>
                    </a:lnTo>
                    <a:lnTo>
                      <a:pt x="151" y="7"/>
                    </a:lnTo>
                    <a:lnTo>
                      <a:pt x="152" y="6"/>
                    </a:lnTo>
                    <a:lnTo>
                      <a:pt x="153" y="6"/>
                    </a:lnTo>
                    <a:lnTo>
                      <a:pt x="154" y="6"/>
                    </a:lnTo>
                    <a:lnTo>
                      <a:pt x="155" y="6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59" y="6"/>
                    </a:lnTo>
                    <a:lnTo>
                      <a:pt x="160" y="6"/>
                    </a:lnTo>
                    <a:lnTo>
                      <a:pt x="161" y="5"/>
                    </a:lnTo>
                    <a:lnTo>
                      <a:pt x="162" y="6"/>
                    </a:lnTo>
                    <a:lnTo>
                      <a:pt x="163" y="6"/>
                    </a:lnTo>
                    <a:lnTo>
                      <a:pt x="163" y="7"/>
                    </a:lnTo>
                    <a:lnTo>
                      <a:pt x="164" y="7"/>
                    </a:lnTo>
                    <a:lnTo>
                      <a:pt x="164" y="8"/>
                    </a:lnTo>
                    <a:lnTo>
                      <a:pt x="165" y="9"/>
                    </a:lnTo>
                    <a:lnTo>
                      <a:pt x="165" y="11"/>
                    </a:lnTo>
                    <a:lnTo>
                      <a:pt x="167" y="11"/>
                    </a:lnTo>
                    <a:lnTo>
                      <a:pt x="167" y="12"/>
                    </a:lnTo>
                    <a:lnTo>
                      <a:pt x="167" y="13"/>
                    </a:lnTo>
                    <a:lnTo>
                      <a:pt x="167" y="14"/>
                    </a:lnTo>
                    <a:lnTo>
                      <a:pt x="165" y="14"/>
                    </a:lnTo>
                    <a:lnTo>
                      <a:pt x="167" y="15"/>
                    </a:lnTo>
                    <a:lnTo>
                      <a:pt x="168" y="16"/>
                    </a:lnTo>
                    <a:lnTo>
                      <a:pt x="167" y="15"/>
                    </a:lnTo>
                    <a:lnTo>
                      <a:pt x="167" y="16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8" y="17"/>
                    </a:lnTo>
                    <a:lnTo>
                      <a:pt x="168" y="19"/>
                    </a:lnTo>
                    <a:lnTo>
                      <a:pt x="168" y="20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69" y="22"/>
                    </a:lnTo>
                    <a:lnTo>
                      <a:pt x="165" y="23"/>
                    </a:lnTo>
                    <a:lnTo>
                      <a:pt x="165" y="22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69" y="24"/>
                    </a:lnTo>
                    <a:lnTo>
                      <a:pt x="169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9" y="26"/>
                    </a:lnTo>
                    <a:lnTo>
                      <a:pt x="170" y="26"/>
                    </a:lnTo>
                    <a:lnTo>
                      <a:pt x="171" y="28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71" y="29"/>
                    </a:lnTo>
                    <a:lnTo>
                      <a:pt x="170" y="29"/>
                    </a:lnTo>
                    <a:lnTo>
                      <a:pt x="171" y="29"/>
                    </a:lnTo>
                    <a:lnTo>
                      <a:pt x="170" y="29"/>
                    </a:lnTo>
                    <a:lnTo>
                      <a:pt x="170" y="30"/>
                    </a:lnTo>
                    <a:lnTo>
                      <a:pt x="169" y="30"/>
                    </a:lnTo>
                    <a:lnTo>
                      <a:pt x="169" y="29"/>
                    </a:lnTo>
                    <a:lnTo>
                      <a:pt x="169" y="28"/>
                    </a:lnTo>
                    <a:lnTo>
                      <a:pt x="168" y="29"/>
                    </a:lnTo>
                    <a:lnTo>
                      <a:pt x="167" y="29"/>
                    </a:lnTo>
                    <a:lnTo>
                      <a:pt x="168" y="30"/>
                    </a:lnTo>
                    <a:lnTo>
                      <a:pt x="168" y="31"/>
                    </a:lnTo>
                    <a:lnTo>
                      <a:pt x="168" y="32"/>
                    </a:lnTo>
                    <a:lnTo>
                      <a:pt x="169" y="32"/>
                    </a:lnTo>
                    <a:lnTo>
                      <a:pt x="168" y="32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4" y="32"/>
                    </a:lnTo>
                    <a:lnTo>
                      <a:pt x="163" y="32"/>
                    </a:lnTo>
                    <a:lnTo>
                      <a:pt x="162" y="32"/>
                    </a:lnTo>
                    <a:lnTo>
                      <a:pt x="161" y="32"/>
                    </a:lnTo>
                    <a:lnTo>
                      <a:pt x="160" y="32"/>
                    </a:lnTo>
                    <a:lnTo>
                      <a:pt x="159" y="32"/>
                    </a:lnTo>
                    <a:lnTo>
                      <a:pt x="157" y="32"/>
                    </a:lnTo>
                    <a:lnTo>
                      <a:pt x="156" y="32"/>
                    </a:lnTo>
                    <a:lnTo>
                      <a:pt x="155" y="32"/>
                    </a:lnTo>
                    <a:lnTo>
                      <a:pt x="154" y="32"/>
                    </a:lnTo>
                    <a:lnTo>
                      <a:pt x="153" y="32"/>
                    </a:lnTo>
                    <a:lnTo>
                      <a:pt x="152" y="32"/>
                    </a:lnTo>
                    <a:lnTo>
                      <a:pt x="151" y="32"/>
                    </a:lnTo>
                    <a:lnTo>
                      <a:pt x="150" y="32"/>
                    </a:lnTo>
                    <a:lnTo>
                      <a:pt x="148" y="32"/>
                    </a:lnTo>
                    <a:lnTo>
                      <a:pt x="147" y="32"/>
                    </a:lnTo>
                    <a:lnTo>
                      <a:pt x="146" y="32"/>
                    </a:lnTo>
                    <a:lnTo>
                      <a:pt x="145" y="32"/>
                    </a:lnTo>
                    <a:lnTo>
                      <a:pt x="143" y="32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2" y="30"/>
                    </a:lnTo>
                    <a:lnTo>
                      <a:pt x="142" y="29"/>
                    </a:lnTo>
                    <a:lnTo>
                      <a:pt x="141" y="28"/>
                    </a:lnTo>
                    <a:lnTo>
                      <a:pt x="141" y="26"/>
                    </a:lnTo>
                    <a:lnTo>
                      <a:pt x="141" y="25"/>
                    </a:lnTo>
                    <a:lnTo>
                      <a:pt x="141" y="24"/>
                    </a:lnTo>
                    <a:lnTo>
                      <a:pt x="141" y="23"/>
                    </a:lnTo>
                    <a:lnTo>
                      <a:pt x="141" y="22"/>
                    </a:lnTo>
                    <a:lnTo>
                      <a:pt x="141" y="21"/>
                    </a:lnTo>
                    <a:lnTo>
                      <a:pt x="141" y="20"/>
                    </a:lnTo>
                    <a:lnTo>
                      <a:pt x="141" y="19"/>
                    </a:lnTo>
                    <a:lnTo>
                      <a:pt x="141" y="17"/>
                    </a:lnTo>
                    <a:lnTo>
                      <a:pt x="139" y="16"/>
                    </a:lnTo>
                    <a:lnTo>
                      <a:pt x="139" y="15"/>
                    </a:lnTo>
                    <a:lnTo>
                      <a:pt x="139" y="14"/>
                    </a:lnTo>
                    <a:lnTo>
                      <a:pt x="139" y="13"/>
                    </a:lnTo>
                    <a:lnTo>
                      <a:pt x="141" y="13"/>
                    </a:lnTo>
                    <a:lnTo>
                      <a:pt x="141" y="12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3" y="12"/>
                    </a:lnTo>
                    <a:lnTo>
                      <a:pt x="144" y="11"/>
                    </a:lnTo>
                    <a:lnTo>
                      <a:pt x="145" y="11"/>
                    </a:lnTo>
                    <a:lnTo>
                      <a:pt x="145" y="9"/>
                    </a:lnTo>
                    <a:lnTo>
                      <a:pt x="145" y="8"/>
                    </a:lnTo>
                    <a:lnTo>
                      <a:pt x="146" y="7"/>
                    </a:lnTo>
                    <a:lnTo>
                      <a:pt x="146" y="6"/>
                    </a:lnTo>
                    <a:lnTo>
                      <a:pt x="146" y="5"/>
                    </a:lnTo>
                    <a:lnTo>
                      <a:pt x="147" y="6"/>
                    </a:lnTo>
                    <a:lnTo>
                      <a:pt x="148" y="6"/>
                    </a:lnTo>
                    <a:lnTo>
                      <a:pt x="148" y="6"/>
                    </a:lnTo>
                    <a:close/>
                    <a:moveTo>
                      <a:pt x="169" y="4"/>
                    </a:moveTo>
                    <a:lnTo>
                      <a:pt x="169" y="5"/>
                    </a:lnTo>
                    <a:lnTo>
                      <a:pt x="171" y="4"/>
                    </a:lnTo>
                    <a:lnTo>
                      <a:pt x="171" y="5"/>
                    </a:lnTo>
                    <a:lnTo>
                      <a:pt x="170" y="6"/>
                    </a:lnTo>
                    <a:lnTo>
                      <a:pt x="169" y="6"/>
                    </a:lnTo>
                    <a:lnTo>
                      <a:pt x="169" y="5"/>
                    </a:lnTo>
                    <a:lnTo>
                      <a:pt x="169" y="4"/>
                    </a:lnTo>
                    <a:close/>
                    <a:moveTo>
                      <a:pt x="169" y="4"/>
                    </a:moveTo>
                    <a:lnTo>
                      <a:pt x="168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1"/>
                    </a:lnTo>
                    <a:lnTo>
                      <a:pt x="170" y="3"/>
                    </a:lnTo>
                    <a:lnTo>
                      <a:pt x="169" y="4"/>
                    </a:lnTo>
                    <a:lnTo>
                      <a:pt x="16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795" name="组合 794"/>
            <p:cNvGrpSpPr/>
            <p:nvPr/>
          </p:nvGrpSpPr>
          <p:grpSpPr>
            <a:xfrm>
              <a:off x="1221187" y="1030386"/>
              <a:ext cx="3218533" cy="3895977"/>
              <a:chOff x="2878138" y="300038"/>
              <a:chExt cx="3898900" cy="4708525"/>
            </a:xfrm>
            <a:solidFill>
              <a:srgbClr val="C00000"/>
            </a:solidFill>
          </p:grpSpPr>
          <p:sp>
            <p:nvSpPr>
              <p:cNvPr id="796" name="Freeform 177"/>
              <p:cNvSpPr>
                <a:spLocks noEditPoints="1"/>
              </p:cNvSpPr>
              <p:nvPr/>
            </p:nvSpPr>
            <p:spPr bwMode="auto">
              <a:xfrm>
                <a:off x="5557838" y="4545013"/>
                <a:ext cx="352425" cy="463550"/>
              </a:xfrm>
              <a:custGeom>
                <a:avLst/>
                <a:gdLst>
                  <a:gd name="T0" fmla="*/ 90 w 222"/>
                  <a:gd name="T1" fmla="*/ 31 h 292"/>
                  <a:gd name="T2" fmla="*/ 99 w 222"/>
                  <a:gd name="T3" fmla="*/ 40 h 292"/>
                  <a:gd name="T4" fmla="*/ 96 w 222"/>
                  <a:gd name="T5" fmla="*/ 58 h 292"/>
                  <a:gd name="T6" fmla="*/ 90 w 222"/>
                  <a:gd name="T7" fmla="*/ 71 h 292"/>
                  <a:gd name="T8" fmla="*/ 94 w 222"/>
                  <a:gd name="T9" fmla="*/ 77 h 292"/>
                  <a:gd name="T10" fmla="*/ 111 w 222"/>
                  <a:gd name="T11" fmla="*/ 94 h 292"/>
                  <a:gd name="T12" fmla="*/ 122 w 222"/>
                  <a:gd name="T13" fmla="*/ 88 h 292"/>
                  <a:gd name="T14" fmla="*/ 109 w 222"/>
                  <a:gd name="T15" fmla="*/ 85 h 292"/>
                  <a:gd name="T16" fmla="*/ 113 w 222"/>
                  <a:gd name="T17" fmla="*/ 83 h 292"/>
                  <a:gd name="T18" fmla="*/ 134 w 222"/>
                  <a:gd name="T19" fmla="*/ 98 h 292"/>
                  <a:gd name="T20" fmla="*/ 145 w 222"/>
                  <a:gd name="T21" fmla="*/ 119 h 292"/>
                  <a:gd name="T22" fmla="*/ 132 w 222"/>
                  <a:gd name="T23" fmla="*/ 133 h 292"/>
                  <a:gd name="T24" fmla="*/ 136 w 222"/>
                  <a:gd name="T25" fmla="*/ 136 h 292"/>
                  <a:gd name="T26" fmla="*/ 144 w 222"/>
                  <a:gd name="T27" fmla="*/ 152 h 292"/>
                  <a:gd name="T28" fmla="*/ 151 w 222"/>
                  <a:gd name="T29" fmla="*/ 163 h 292"/>
                  <a:gd name="T30" fmla="*/ 136 w 222"/>
                  <a:gd name="T31" fmla="*/ 177 h 292"/>
                  <a:gd name="T32" fmla="*/ 126 w 222"/>
                  <a:gd name="T33" fmla="*/ 186 h 292"/>
                  <a:gd name="T34" fmla="*/ 165 w 222"/>
                  <a:gd name="T35" fmla="*/ 186 h 292"/>
                  <a:gd name="T36" fmla="*/ 188 w 222"/>
                  <a:gd name="T37" fmla="*/ 192 h 292"/>
                  <a:gd name="T38" fmla="*/ 218 w 222"/>
                  <a:gd name="T39" fmla="*/ 190 h 292"/>
                  <a:gd name="T40" fmla="*/ 215 w 222"/>
                  <a:gd name="T41" fmla="*/ 209 h 292"/>
                  <a:gd name="T42" fmla="*/ 184 w 222"/>
                  <a:gd name="T43" fmla="*/ 215 h 292"/>
                  <a:gd name="T44" fmla="*/ 176 w 222"/>
                  <a:gd name="T45" fmla="*/ 223 h 292"/>
                  <a:gd name="T46" fmla="*/ 172 w 222"/>
                  <a:gd name="T47" fmla="*/ 232 h 292"/>
                  <a:gd name="T48" fmla="*/ 180 w 222"/>
                  <a:gd name="T49" fmla="*/ 236 h 292"/>
                  <a:gd name="T50" fmla="*/ 165 w 222"/>
                  <a:gd name="T51" fmla="*/ 234 h 292"/>
                  <a:gd name="T52" fmla="*/ 144 w 222"/>
                  <a:gd name="T53" fmla="*/ 246 h 292"/>
                  <a:gd name="T54" fmla="*/ 163 w 222"/>
                  <a:gd name="T55" fmla="*/ 252 h 292"/>
                  <a:gd name="T56" fmla="*/ 155 w 222"/>
                  <a:gd name="T57" fmla="*/ 269 h 292"/>
                  <a:gd name="T58" fmla="*/ 144 w 222"/>
                  <a:gd name="T59" fmla="*/ 275 h 292"/>
                  <a:gd name="T60" fmla="*/ 165 w 222"/>
                  <a:gd name="T61" fmla="*/ 282 h 292"/>
                  <a:gd name="T62" fmla="*/ 167 w 222"/>
                  <a:gd name="T63" fmla="*/ 280 h 292"/>
                  <a:gd name="T64" fmla="*/ 138 w 222"/>
                  <a:gd name="T65" fmla="*/ 290 h 292"/>
                  <a:gd name="T66" fmla="*/ 111 w 222"/>
                  <a:gd name="T67" fmla="*/ 282 h 292"/>
                  <a:gd name="T68" fmla="*/ 101 w 222"/>
                  <a:gd name="T69" fmla="*/ 250 h 292"/>
                  <a:gd name="T70" fmla="*/ 80 w 222"/>
                  <a:gd name="T71" fmla="*/ 246 h 292"/>
                  <a:gd name="T72" fmla="*/ 80 w 222"/>
                  <a:gd name="T73" fmla="*/ 221 h 292"/>
                  <a:gd name="T74" fmla="*/ 76 w 222"/>
                  <a:gd name="T75" fmla="*/ 198 h 292"/>
                  <a:gd name="T76" fmla="*/ 76 w 222"/>
                  <a:gd name="T77" fmla="*/ 167 h 292"/>
                  <a:gd name="T78" fmla="*/ 69 w 222"/>
                  <a:gd name="T79" fmla="*/ 135 h 292"/>
                  <a:gd name="T80" fmla="*/ 55 w 222"/>
                  <a:gd name="T81" fmla="*/ 108 h 292"/>
                  <a:gd name="T82" fmla="*/ 44 w 222"/>
                  <a:gd name="T83" fmla="*/ 87 h 292"/>
                  <a:gd name="T84" fmla="*/ 19 w 222"/>
                  <a:gd name="T85" fmla="*/ 52 h 292"/>
                  <a:gd name="T86" fmla="*/ 13 w 222"/>
                  <a:gd name="T87" fmla="*/ 35 h 292"/>
                  <a:gd name="T88" fmla="*/ 17 w 222"/>
                  <a:gd name="T89" fmla="*/ 33 h 292"/>
                  <a:gd name="T90" fmla="*/ 1 w 222"/>
                  <a:gd name="T91" fmla="*/ 17 h 292"/>
                  <a:gd name="T92" fmla="*/ 24 w 222"/>
                  <a:gd name="T93" fmla="*/ 10 h 292"/>
                  <a:gd name="T94" fmla="*/ 61 w 222"/>
                  <a:gd name="T95" fmla="*/ 25 h 292"/>
                  <a:gd name="T96" fmla="*/ 63 w 222"/>
                  <a:gd name="T97" fmla="*/ 35 h 292"/>
                  <a:gd name="T98" fmla="*/ 72 w 222"/>
                  <a:gd name="T99" fmla="*/ 46 h 292"/>
                  <a:gd name="T100" fmla="*/ 101 w 222"/>
                  <a:gd name="T101" fmla="*/ 146 h 292"/>
                  <a:gd name="T102" fmla="*/ 117 w 222"/>
                  <a:gd name="T103" fmla="*/ 144 h 292"/>
                  <a:gd name="T104" fmla="*/ 113 w 222"/>
                  <a:gd name="T105" fmla="*/ 133 h 292"/>
                  <a:gd name="T106" fmla="*/ 111 w 222"/>
                  <a:gd name="T107" fmla="*/ 117 h 292"/>
                  <a:gd name="T108" fmla="*/ 94 w 222"/>
                  <a:gd name="T109" fmla="*/ 125 h 292"/>
                  <a:gd name="T110" fmla="*/ 105 w 222"/>
                  <a:gd name="T111" fmla="*/ 140 h 292"/>
                  <a:gd name="T112" fmla="*/ 51 w 222"/>
                  <a:gd name="T113" fmla="*/ 73 h 292"/>
                  <a:gd name="T114" fmla="*/ 76 w 222"/>
                  <a:gd name="T115" fmla="*/ 56 h 292"/>
                  <a:gd name="T116" fmla="*/ 180 w 222"/>
                  <a:gd name="T117" fmla="*/ 202 h 292"/>
                  <a:gd name="T118" fmla="*/ 124 w 222"/>
                  <a:gd name="T119" fmla="*/ 100 h 292"/>
                  <a:gd name="T120" fmla="*/ 122 w 222"/>
                  <a:gd name="T121" fmla="*/ 98 h 292"/>
                  <a:gd name="T122" fmla="*/ 80 w 222"/>
                  <a:gd name="T123" fmla="*/ 50 h 292"/>
                  <a:gd name="T124" fmla="*/ 145 w 222"/>
                  <a:gd name="T125" fmla="*/ 9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2" h="292">
                    <a:moveTo>
                      <a:pt x="78" y="40"/>
                    </a:moveTo>
                    <a:lnTo>
                      <a:pt x="78" y="39"/>
                    </a:lnTo>
                    <a:lnTo>
                      <a:pt x="78" y="37"/>
                    </a:lnTo>
                    <a:lnTo>
                      <a:pt x="78" y="35"/>
                    </a:lnTo>
                    <a:lnTo>
                      <a:pt x="80" y="35"/>
                    </a:lnTo>
                    <a:lnTo>
                      <a:pt x="80" y="33"/>
                    </a:lnTo>
                    <a:lnTo>
                      <a:pt x="80" y="31"/>
                    </a:lnTo>
                    <a:lnTo>
                      <a:pt x="82" y="31"/>
                    </a:lnTo>
                    <a:lnTo>
                      <a:pt x="82" y="29"/>
                    </a:lnTo>
                    <a:lnTo>
                      <a:pt x="82" y="27"/>
                    </a:lnTo>
                    <a:lnTo>
                      <a:pt x="84" y="27"/>
                    </a:lnTo>
                    <a:lnTo>
                      <a:pt x="84" y="29"/>
                    </a:lnTo>
                    <a:lnTo>
                      <a:pt x="86" y="29"/>
                    </a:lnTo>
                    <a:lnTo>
                      <a:pt x="86" y="31"/>
                    </a:lnTo>
                    <a:lnTo>
                      <a:pt x="86" y="29"/>
                    </a:lnTo>
                    <a:lnTo>
                      <a:pt x="88" y="29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7" y="33"/>
                    </a:lnTo>
                    <a:lnTo>
                      <a:pt x="97" y="35"/>
                    </a:lnTo>
                    <a:lnTo>
                      <a:pt x="96" y="35"/>
                    </a:lnTo>
                    <a:lnTo>
                      <a:pt x="96" y="37"/>
                    </a:lnTo>
                    <a:lnTo>
                      <a:pt x="94" y="37"/>
                    </a:lnTo>
                    <a:lnTo>
                      <a:pt x="94" y="39"/>
                    </a:lnTo>
                    <a:lnTo>
                      <a:pt x="92" y="39"/>
                    </a:lnTo>
                    <a:lnTo>
                      <a:pt x="92" y="40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7" y="40"/>
                    </a:lnTo>
                    <a:lnTo>
                      <a:pt x="99" y="40"/>
                    </a:lnTo>
                    <a:lnTo>
                      <a:pt x="99" y="42"/>
                    </a:lnTo>
                    <a:lnTo>
                      <a:pt x="99" y="4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3" y="42"/>
                    </a:lnTo>
                    <a:lnTo>
                      <a:pt x="103" y="44"/>
                    </a:lnTo>
                    <a:lnTo>
                      <a:pt x="105" y="44"/>
                    </a:lnTo>
                    <a:lnTo>
                      <a:pt x="105" y="46"/>
                    </a:lnTo>
                    <a:lnTo>
                      <a:pt x="105" y="50"/>
                    </a:lnTo>
                    <a:lnTo>
                      <a:pt x="103" y="50"/>
                    </a:lnTo>
                    <a:lnTo>
                      <a:pt x="101" y="50"/>
                    </a:lnTo>
                    <a:lnTo>
                      <a:pt x="99" y="50"/>
                    </a:lnTo>
                    <a:lnTo>
                      <a:pt x="99" y="52"/>
                    </a:lnTo>
                    <a:lnTo>
                      <a:pt x="97" y="52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7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4" y="58"/>
                    </a:lnTo>
                    <a:lnTo>
                      <a:pt x="94" y="60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90" y="62"/>
                    </a:lnTo>
                    <a:lnTo>
                      <a:pt x="90" y="64"/>
                    </a:lnTo>
                    <a:lnTo>
                      <a:pt x="88" y="64"/>
                    </a:lnTo>
                    <a:lnTo>
                      <a:pt x="88" y="65"/>
                    </a:lnTo>
                    <a:lnTo>
                      <a:pt x="90" y="65"/>
                    </a:lnTo>
                    <a:lnTo>
                      <a:pt x="90" y="64"/>
                    </a:lnTo>
                    <a:lnTo>
                      <a:pt x="92" y="64"/>
                    </a:lnTo>
                    <a:lnTo>
                      <a:pt x="94" y="64"/>
                    </a:lnTo>
                    <a:lnTo>
                      <a:pt x="96" y="64"/>
                    </a:lnTo>
                    <a:lnTo>
                      <a:pt x="96" y="65"/>
                    </a:lnTo>
                    <a:lnTo>
                      <a:pt x="96" y="67"/>
                    </a:lnTo>
                    <a:lnTo>
                      <a:pt x="94" y="67"/>
                    </a:lnTo>
                    <a:lnTo>
                      <a:pt x="94" y="69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90" y="71"/>
                    </a:lnTo>
                    <a:lnTo>
                      <a:pt x="88" y="71"/>
                    </a:lnTo>
                    <a:lnTo>
                      <a:pt x="88" y="69"/>
                    </a:lnTo>
                    <a:lnTo>
                      <a:pt x="86" y="69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4" y="75"/>
                    </a:lnTo>
                    <a:lnTo>
                      <a:pt x="86" y="75"/>
                    </a:lnTo>
                    <a:lnTo>
                      <a:pt x="88" y="75"/>
                    </a:lnTo>
                    <a:lnTo>
                      <a:pt x="90" y="75"/>
                    </a:lnTo>
                    <a:lnTo>
                      <a:pt x="90" y="77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88" y="77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2" y="81"/>
                    </a:lnTo>
                    <a:lnTo>
                      <a:pt x="92" y="79"/>
                    </a:lnTo>
                    <a:lnTo>
                      <a:pt x="92" y="77"/>
                    </a:lnTo>
                    <a:lnTo>
                      <a:pt x="94" y="77"/>
                    </a:lnTo>
                    <a:lnTo>
                      <a:pt x="94" y="79"/>
                    </a:lnTo>
                    <a:lnTo>
                      <a:pt x="94" y="81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92" y="85"/>
                    </a:lnTo>
                    <a:lnTo>
                      <a:pt x="92" y="87"/>
                    </a:lnTo>
                    <a:lnTo>
                      <a:pt x="94" y="87"/>
                    </a:lnTo>
                    <a:lnTo>
                      <a:pt x="92" y="87"/>
                    </a:lnTo>
                    <a:lnTo>
                      <a:pt x="92" y="88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7" y="88"/>
                    </a:lnTo>
                    <a:lnTo>
                      <a:pt x="97" y="90"/>
                    </a:lnTo>
                    <a:lnTo>
                      <a:pt x="97" y="92"/>
                    </a:lnTo>
                    <a:lnTo>
                      <a:pt x="99" y="92"/>
                    </a:lnTo>
                    <a:lnTo>
                      <a:pt x="101" y="92"/>
                    </a:lnTo>
                    <a:lnTo>
                      <a:pt x="105" y="92"/>
                    </a:lnTo>
                    <a:lnTo>
                      <a:pt x="107" y="92"/>
                    </a:lnTo>
                    <a:lnTo>
                      <a:pt x="109" y="92"/>
                    </a:lnTo>
                    <a:lnTo>
                      <a:pt x="111" y="94"/>
                    </a:lnTo>
                    <a:lnTo>
                      <a:pt x="113" y="94"/>
                    </a:lnTo>
                    <a:lnTo>
                      <a:pt x="113" y="92"/>
                    </a:lnTo>
                    <a:lnTo>
                      <a:pt x="113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7" y="98"/>
                    </a:lnTo>
                    <a:lnTo>
                      <a:pt x="119" y="98"/>
                    </a:lnTo>
                    <a:lnTo>
                      <a:pt x="120" y="98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0" y="92"/>
                    </a:lnTo>
                    <a:lnTo>
                      <a:pt x="122" y="92"/>
                    </a:lnTo>
                    <a:lnTo>
                      <a:pt x="120" y="92"/>
                    </a:lnTo>
                    <a:lnTo>
                      <a:pt x="122" y="90"/>
                    </a:lnTo>
                    <a:lnTo>
                      <a:pt x="120" y="90"/>
                    </a:lnTo>
                    <a:lnTo>
                      <a:pt x="119" y="90"/>
                    </a:lnTo>
                    <a:lnTo>
                      <a:pt x="119" y="88"/>
                    </a:lnTo>
                    <a:lnTo>
                      <a:pt x="120" y="88"/>
                    </a:lnTo>
                    <a:lnTo>
                      <a:pt x="122" y="88"/>
                    </a:lnTo>
                    <a:lnTo>
                      <a:pt x="122" y="87"/>
                    </a:lnTo>
                    <a:lnTo>
                      <a:pt x="120" y="87"/>
                    </a:lnTo>
                    <a:lnTo>
                      <a:pt x="122" y="87"/>
                    </a:lnTo>
                    <a:lnTo>
                      <a:pt x="120" y="87"/>
                    </a:lnTo>
                    <a:lnTo>
                      <a:pt x="120" y="85"/>
                    </a:lnTo>
                    <a:lnTo>
                      <a:pt x="120" y="87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0" y="88"/>
                    </a:lnTo>
                    <a:lnTo>
                      <a:pt x="119" y="88"/>
                    </a:lnTo>
                    <a:lnTo>
                      <a:pt x="117" y="88"/>
                    </a:lnTo>
                    <a:lnTo>
                      <a:pt x="117" y="90"/>
                    </a:lnTo>
                    <a:lnTo>
                      <a:pt x="115" y="90"/>
                    </a:lnTo>
                    <a:lnTo>
                      <a:pt x="115" y="92"/>
                    </a:lnTo>
                    <a:lnTo>
                      <a:pt x="113" y="92"/>
                    </a:lnTo>
                    <a:lnTo>
                      <a:pt x="111" y="90"/>
                    </a:lnTo>
                    <a:lnTo>
                      <a:pt x="111" y="88"/>
                    </a:lnTo>
                    <a:lnTo>
                      <a:pt x="109" y="88"/>
                    </a:lnTo>
                    <a:lnTo>
                      <a:pt x="109" y="87"/>
                    </a:lnTo>
                    <a:lnTo>
                      <a:pt x="109" y="85"/>
                    </a:lnTo>
                    <a:lnTo>
                      <a:pt x="107" y="83"/>
                    </a:lnTo>
                    <a:lnTo>
                      <a:pt x="107" y="81"/>
                    </a:lnTo>
                    <a:lnTo>
                      <a:pt x="107" y="83"/>
                    </a:lnTo>
                    <a:lnTo>
                      <a:pt x="109" y="83"/>
                    </a:lnTo>
                    <a:lnTo>
                      <a:pt x="109" y="85"/>
                    </a:lnTo>
                    <a:lnTo>
                      <a:pt x="109" y="87"/>
                    </a:lnTo>
                    <a:lnTo>
                      <a:pt x="111" y="87"/>
                    </a:lnTo>
                    <a:lnTo>
                      <a:pt x="109" y="87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11" y="87"/>
                    </a:lnTo>
                    <a:lnTo>
                      <a:pt x="113" y="87"/>
                    </a:lnTo>
                    <a:lnTo>
                      <a:pt x="113" y="85"/>
                    </a:lnTo>
                    <a:lnTo>
                      <a:pt x="113" y="87"/>
                    </a:lnTo>
                    <a:lnTo>
                      <a:pt x="113" y="85"/>
                    </a:lnTo>
                    <a:lnTo>
                      <a:pt x="115" y="85"/>
                    </a:lnTo>
                    <a:lnTo>
                      <a:pt x="113" y="85"/>
                    </a:lnTo>
                    <a:lnTo>
                      <a:pt x="113" y="83"/>
                    </a:lnTo>
                    <a:lnTo>
                      <a:pt x="111" y="83"/>
                    </a:lnTo>
                    <a:lnTo>
                      <a:pt x="113" y="83"/>
                    </a:lnTo>
                    <a:lnTo>
                      <a:pt x="115" y="83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7" y="83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19" y="85"/>
                    </a:lnTo>
                    <a:lnTo>
                      <a:pt x="122" y="85"/>
                    </a:lnTo>
                    <a:lnTo>
                      <a:pt x="122" y="87"/>
                    </a:lnTo>
                    <a:lnTo>
                      <a:pt x="122" y="88"/>
                    </a:lnTo>
                    <a:lnTo>
                      <a:pt x="126" y="88"/>
                    </a:lnTo>
                    <a:lnTo>
                      <a:pt x="128" y="88"/>
                    </a:lnTo>
                    <a:lnTo>
                      <a:pt x="128" y="90"/>
                    </a:lnTo>
                    <a:lnTo>
                      <a:pt x="130" y="90"/>
                    </a:lnTo>
                    <a:lnTo>
                      <a:pt x="130" y="92"/>
                    </a:lnTo>
                    <a:lnTo>
                      <a:pt x="132" y="92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2" y="98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36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38" y="104"/>
                    </a:lnTo>
                    <a:lnTo>
                      <a:pt x="138" y="106"/>
                    </a:lnTo>
                    <a:lnTo>
                      <a:pt x="138" y="108"/>
                    </a:lnTo>
                    <a:lnTo>
                      <a:pt x="140" y="108"/>
                    </a:lnTo>
                    <a:lnTo>
                      <a:pt x="140" y="106"/>
                    </a:lnTo>
                    <a:lnTo>
                      <a:pt x="142" y="106"/>
                    </a:lnTo>
                    <a:lnTo>
                      <a:pt x="142" y="108"/>
                    </a:lnTo>
                    <a:lnTo>
                      <a:pt x="140" y="112"/>
                    </a:lnTo>
                    <a:lnTo>
                      <a:pt x="142" y="112"/>
                    </a:lnTo>
                    <a:lnTo>
                      <a:pt x="145" y="112"/>
                    </a:lnTo>
                    <a:lnTo>
                      <a:pt x="145" y="115"/>
                    </a:lnTo>
                    <a:lnTo>
                      <a:pt x="145" y="117"/>
                    </a:lnTo>
                    <a:lnTo>
                      <a:pt x="144" y="117"/>
                    </a:lnTo>
                    <a:lnTo>
                      <a:pt x="144" y="119"/>
                    </a:lnTo>
                    <a:lnTo>
                      <a:pt x="145" y="119"/>
                    </a:lnTo>
                    <a:lnTo>
                      <a:pt x="144" y="119"/>
                    </a:lnTo>
                    <a:lnTo>
                      <a:pt x="144" y="121"/>
                    </a:lnTo>
                    <a:lnTo>
                      <a:pt x="144" y="119"/>
                    </a:lnTo>
                    <a:lnTo>
                      <a:pt x="142" y="119"/>
                    </a:lnTo>
                    <a:lnTo>
                      <a:pt x="140" y="119"/>
                    </a:lnTo>
                    <a:lnTo>
                      <a:pt x="140" y="121"/>
                    </a:lnTo>
                    <a:lnTo>
                      <a:pt x="138" y="121"/>
                    </a:lnTo>
                    <a:lnTo>
                      <a:pt x="138" y="123"/>
                    </a:lnTo>
                    <a:lnTo>
                      <a:pt x="140" y="123"/>
                    </a:lnTo>
                    <a:lnTo>
                      <a:pt x="140" y="125"/>
                    </a:lnTo>
                    <a:lnTo>
                      <a:pt x="140" y="127"/>
                    </a:lnTo>
                    <a:lnTo>
                      <a:pt x="138" y="127"/>
                    </a:lnTo>
                    <a:lnTo>
                      <a:pt x="140" y="127"/>
                    </a:lnTo>
                    <a:lnTo>
                      <a:pt x="138" y="127"/>
                    </a:lnTo>
                    <a:lnTo>
                      <a:pt x="136" y="127"/>
                    </a:lnTo>
                    <a:lnTo>
                      <a:pt x="136" y="129"/>
                    </a:lnTo>
                    <a:lnTo>
                      <a:pt x="136" y="131"/>
                    </a:lnTo>
                    <a:lnTo>
                      <a:pt x="134" y="131"/>
                    </a:lnTo>
                    <a:lnTo>
                      <a:pt x="132" y="131"/>
                    </a:lnTo>
                    <a:lnTo>
                      <a:pt x="132" y="133"/>
                    </a:lnTo>
                    <a:lnTo>
                      <a:pt x="134" y="133"/>
                    </a:lnTo>
                    <a:lnTo>
                      <a:pt x="134" y="135"/>
                    </a:lnTo>
                    <a:lnTo>
                      <a:pt x="132" y="135"/>
                    </a:lnTo>
                    <a:lnTo>
                      <a:pt x="130" y="135"/>
                    </a:lnTo>
                    <a:lnTo>
                      <a:pt x="130" y="133"/>
                    </a:lnTo>
                    <a:lnTo>
                      <a:pt x="128" y="133"/>
                    </a:lnTo>
                    <a:lnTo>
                      <a:pt x="126" y="133"/>
                    </a:lnTo>
                    <a:lnTo>
                      <a:pt x="126" y="135"/>
                    </a:lnTo>
                    <a:lnTo>
                      <a:pt x="126" y="136"/>
                    </a:lnTo>
                    <a:lnTo>
                      <a:pt x="128" y="136"/>
                    </a:lnTo>
                    <a:lnTo>
                      <a:pt x="130" y="136"/>
                    </a:lnTo>
                    <a:lnTo>
                      <a:pt x="132" y="136"/>
                    </a:lnTo>
                    <a:lnTo>
                      <a:pt x="134" y="136"/>
                    </a:lnTo>
                    <a:lnTo>
                      <a:pt x="136" y="136"/>
                    </a:lnTo>
                    <a:lnTo>
                      <a:pt x="136" y="135"/>
                    </a:lnTo>
                    <a:lnTo>
                      <a:pt x="138" y="135"/>
                    </a:lnTo>
                    <a:lnTo>
                      <a:pt x="138" y="136"/>
                    </a:lnTo>
                    <a:lnTo>
                      <a:pt x="136" y="136"/>
                    </a:lnTo>
                    <a:lnTo>
                      <a:pt x="138" y="136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4" y="138"/>
                    </a:lnTo>
                    <a:lnTo>
                      <a:pt x="134" y="140"/>
                    </a:lnTo>
                    <a:lnTo>
                      <a:pt x="136" y="140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8" y="144"/>
                    </a:lnTo>
                    <a:lnTo>
                      <a:pt x="138" y="146"/>
                    </a:lnTo>
                    <a:lnTo>
                      <a:pt x="140" y="146"/>
                    </a:lnTo>
                    <a:lnTo>
                      <a:pt x="140" y="148"/>
                    </a:lnTo>
                    <a:lnTo>
                      <a:pt x="142" y="148"/>
                    </a:lnTo>
                    <a:lnTo>
                      <a:pt x="140" y="150"/>
                    </a:lnTo>
                    <a:lnTo>
                      <a:pt x="142" y="150"/>
                    </a:lnTo>
                    <a:lnTo>
                      <a:pt x="142" y="152"/>
                    </a:lnTo>
                    <a:lnTo>
                      <a:pt x="140" y="152"/>
                    </a:lnTo>
                    <a:lnTo>
                      <a:pt x="142" y="152"/>
                    </a:lnTo>
                    <a:lnTo>
                      <a:pt x="144" y="152"/>
                    </a:lnTo>
                    <a:lnTo>
                      <a:pt x="144" y="154"/>
                    </a:lnTo>
                    <a:lnTo>
                      <a:pt x="144" y="152"/>
                    </a:lnTo>
                    <a:lnTo>
                      <a:pt x="144" y="154"/>
                    </a:lnTo>
                    <a:lnTo>
                      <a:pt x="142" y="154"/>
                    </a:lnTo>
                    <a:lnTo>
                      <a:pt x="142" y="156"/>
                    </a:lnTo>
                    <a:lnTo>
                      <a:pt x="144" y="156"/>
                    </a:lnTo>
                    <a:lnTo>
                      <a:pt x="144" y="158"/>
                    </a:lnTo>
                    <a:lnTo>
                      <a:pt x="142" y="158"/>
                    </a:lnTo>
                    <a:lnTo>
                      <a:pt x="144" y="158"/>
                    </a:lnTo>
                    <a:lnTo>
                      <a:pt x="144" y="160"/>
                    </a:lnTo>
                    <a:lnTo>
                      <a:pt x="142" y="160"/>
                    </a:lnTo>
                    <a:lnTo>
                      <a:pt x="140" y="160"/>
                    </a:lnTo>
                    <a:lnTo>
                      <a:pt x="140" y="161"/>
                    </a:lnTo>
                    <a:lnTo>
                      <a:pt x="142" y="161"/>
                    </a:lnTo>
                    <a:lnTo>
                      <a:pt x="144" y="161"/>
                    </a:lnTo>
                    <a:lnTo>
                      <a:pt x="144" y="160"/>
                    </a:lnTo>
                    <a:lnTo>
                      <a:pt x="145" y="160"/>
                    </a:lnTo>
                    <a:lnTo>
                      <a:pt x="147" y="160"/>
                    </a:lnTo>
                    <a:lnTo>
                      <a:pt x="149" y="160"/>
                    </a:lnTo>
                    <a:lnTo>
                      <a:pt x="151" y="160"/>
                    </a:lnTo>
                    <a:lnTo>
                      <a:pt x="151" y="161"/>
                    </a:lnTo>
                    <a:lnTo>
                      <a:pt x="151" y="163"/>
                    </a:lnTo>
                    <a:lnTo>
                      <a:pt x="149" y="163"/>
                    </a:lnTo>
                    <a:lnTo>
                      <a:pt x="147" y="163"/>
                    </a:lnTo>
                    <a:lnTo>
                      <a:pt x="147" y="165"/>
                    </a:lnTo>
                    <a:lnTo>
                      <a:pt x="145" y="165"/>
                    </a:lnTo>
                    <a:lnTo>
                      <a:pt x="145" y="167"/>
                    </a:lnTo>
                    <a:lnTo>
                      <a:pt x="145" y="169"/>
                    </a:lnTo>
                    <a:lnTo>
                      <a:pt x="144" y="169"/>
                    </a:lnTo>
                    <a:lnTo>
                      <a:pt x="142" y="169"/>
                    </a:lnTo>
                    <a:lnTo>
                      <a:pt x="142" y="171"/>
                    </a:lnTo>
                    <a:lnTo>
                      <a:pt x="140" y="171"/>
                    </a:lnTo>
                    <a:lnTo>
                      <a:pt x="140" y="173"/>
                    </a:lnTo>
                    <a:lnTo>
                      <a:pt x="138" y="173"/>
                    </a:lnTo>
                    <a:lnTo>
                      <a:pt x="136" y="173"/>
                    </a:lnTo>
                    <a:lnTo>
                      <a:pt x="136" y="175"/>
                    </a:lnTo>
                    <a:lnTo>
                      <a:pt x="134" y="175"/>
                    </a:lnTo>
                    <a:lnTo>
                      <a:pt x="132" y="175"/>
                    </a:lnTo>
                    <a:lnTo>
                      <a:pt x="130" y="175"/>
                    </a:lnTo>
                    <a:lnTo>
                      <a:pt x="134" y="175"/>
                    </a:lnTo>
                    <a:lnTo>
                      <a:pt x="136" y="175"/>
                    </a:lnTo>
                    <a:lnTo>
                      <a:pt x="136" y="177"/>
                    </a:lnTo>
                    <a:lnTo>
                      <a:pt x="138" y="177"/>
                    </a:lnTo>
                    <a:lnTo>
                      <a:pt x="138" y="175"/>
                    </a:lnTo>
                    <a:lnTo>
                      <a:pt x="140" y="175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0" y="177"/>
                    </a:lnTo>
                    <a:lnTo>
                      <a:pt x="138" y="177"/>
                    </a:lnTo>
                    <a:lnTo>
                      <a:pt x="136" y="177"/>
                    </a:lnTo>
                    <a:lnTo>
                      <a:pt x="134" y="177"/>
                    </a:lnTo>
                    <a:lnTo>
                      <a:pt x="132" y="177"/>
                    </a:lnTo>
                    <a:lnTo>
                      <a:pt x="130" y="177"/>
                    </a:lnTo>
                    <a:lnTo>
                      <a:pt x="128" y="177"/>
                    </a:lnTo>
                    <a:lnTo>
                      <a:pt x="130" y="177"/>
                    </a:lnTo>
                    <a:lnTo>
                      <a:pt x="130" y="179"/>
                    </a:lnTo>
                    <a:lnTo>
                      <a:pt x="130" y="181"/>
                    </a:lnTo>
                    <a:lnTo>
                      <a:pt x="128" y="181"/>
                    </a:lnTo>
                    <a:lnTo>
                      <a:pt x="128" y="183"/>
                    </a:lnTo>
                    <a:lnTo>
                      <a:pt x="130" y="183"/>
                    </a:lnTo>
                    <a:lnTo>
                      <a:pt x="130" y="184"/>
                    </a:lnTo>
                    <a:lnTo>
                      <a:pt x="126" y="186"/>
                    </a:lnTo>
                    <a:lnTo>
                      <a:pt x="130" y="186"/>
                    </a:lnTo>
                    <a:lnTo>
                      <a:pt x="130" y="190"/>
                    </a:lnTo>
                    <a:lnTo>
                      <a:pt x="136" y="190"/>
                    </a:lnTo>
                    <a:lnTo>
                      <a:pt x="144" y="190"/>
                    </a:lnTo>
                    <a:lnTo>
                      <a:pt x="144" y="188"/>
                    </a:lnTo>
                    <a:lnTo>
                      <a:pt x="145" y="186"/>
                    </a:lnTo>
                    <a:lnTo>
                      <a:pt x="145" y="184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7" y="181"/>
                    </a:lnTo>
                    <a:lnTo>
                      <a:pt x="159" y="181"/>
                    </a:lnTo>
                    <a:lnTo>
                      <a:pt x="161" y="181"/>
                    </a:lnTo>
                    <a:lnTo>
                      <a:pt x="161" y="183"/>
                    </a:lnTo>
                    <a:lnTo>
                      <a:pt x="163" y="183"/>
                    </a:lnTo>
                    <a:lnTo>
                      <a:pt x="163" y="181"/>
                    </a:lnTo>
                    <a:lnTo>
                      <a:pt x="163" y="183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8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0" y="192"/>
                    </a:lnTo>
                    <a:lnTo>
                      <a:pt x="172" y="192"/>
                    </a:lnTo>
                    <a:lnTo>
                      <a:pt x="174" y="192"/>
                    </a:lnTo>
                    <a:lnTo>
                      <a:pt x="176" y="192"/>
                    </a:lnTo>
                    <a:lnTo>
                      <a:pt x="178" y="194"/>
                    </a:lnTo>
                    <a:lnTo>
                      <a:pt x="178" y="192"/>
                    </a:lnTo>
                    <a:lnTo>
                      <a:pt x="180" y="192"/>
                    </a:lnTo>
                    <a:lnTo>
                      <a:pt x="182" y="192"/>
                    </a:lnTo>
                    <a:lnTo>
                      <a:pt x="182" y="190"/>
                    </a:lnTo>
                    <a:lnTo>
                      <a:pt x="184" y="190"/>
                    </a:lnTo>
                    <a:lnTo>
                      <a:pt x="184" y="188"/>
                    </a:lnTo>
                    <a:lnTo>
                      <a:pt x="186" y="188"/>
                    </a:lnTo>
                    <a:lnTo>
                      <a:pt x="186" y="190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4"/>
                    </a:lnTo>
                    <a:lnTo>
                      <a:pt x="190" y="194"/>
                    </a:lnTo>
                    <a:lnTo>
                      <a:pt x="190" y="192"/>
                    </a:lnTo>
                    <a:lnTo>
                      <a:pt x="190" y="194"/>
                    </a:lnTo>
                    <a:lnTo>
                      <a:pt x="190" y="196"/>
                    </a:lnTo>
                    <a:lnTo>
                      <a:pt x="192" y="196"/>
                    </a:lnTo>
                    <a:lnTo>
                      <a:pt x="192" y="198"/>
                    </a:lnTo>
                    <a:lnTo>
                      <a:pt x="193" y="198"/>
                    </a:lnTo>
                    <a:lnTo>
                      <a:pt x="193" y="196"/>
                    </a:lnTo>
                    <a:lnTo>
                      <a:pt x="195" y="196"/>
                    </a:lnTo>
                    <a:lnTo>
                      <a:pt x="197" y="194"/>
                    </a:lnTo>
                    <a:lnTo>
                      <a:pt x="197" y="192"/>
                    </a:lnTo>
                    <a:lnTo>
                      <a:pt x="199" y="192"/>
                    </a:lnTo>
                    <a:lnTo>
                      <a:pt x="199" y="190"/>
                    </a:lnTo>
                    <a:lnTo>
                      <a:pt x="199" y="192"/>
                    </a:lnTo>
                    <a:lnTo>
                      <a:pt x="201" y="192"/>
                    </a:lnTo>
                    <a:lnTo>
                      <a:pt x="201" y="190"/>
                    </a:lnTo>
                    <a:lnTo>
                      <a:pt x="207" y="188"/>
                    </a:lnTo>
                    <a:lnTo>
                      <a:pt x="215" y="190"/>
                    </a:lnTo>
                    <a:lnTo>
                      <a:pt x="218" y="190"/>
                    </a:lnTo>
                    <a:lnTo>
                      <a:pt x="220" y="190"/>
                    </a:lnTo>
                    <a:lnTo>
                      <a:pt x="220" y="192"/>
                    </a:lnTo>
                    <a:lnTo>
                      <a:pt x="218" y="192"/>
                    </a:lnTo>
                    <a:lnTo>
                      <a:pt x="220" y="192"/>
                    </a:lnTo>
                    <a:lnTo>
                      <a:pt x="220" y="194"/>
                    </a:lnTo>
                    <a:lnTo>
                      <a:pt x="222" y="194"/>
                    </a:lnTo>
                    <a:lnTo>
                      <a:pt x="220" y="194"/>
                    </a:lnTo>
                    <a:lnTo>
                      <a:pt x="220" y="196"/>
                    </a:lnTo>
                    <a:lnTo>
                      <a:pt x="220" y="198"/>
                    </a:lnTo>
                    <a:lnTo>
                      <a:pt x="218" y="198"/>
                    </a:lnTo>
                    <a:lnTo>
                      <a:pt x="218" y="200"/>
                    </a:lnTo>
                    <a:lnTo>
                      <a:pt x="216" y="200"/>
                    </a:lnTo>
                    <a:lnTo>
                      <a:pt x="216" y="202"/>
                    </a:lnTo>
                    <a:lnTo>
                      <a:pt x="215" y="202"/>
                    </a:lnTo>
                    <a:lnTo>
                      <a:pt x="215" y="204"/>
                    </a:lnTo>
                    <a:lnTo>
                      <a:pt x="213" y="204"/>
                    </a:lnTo>
                    <a:lnTo>
                      <a:pt x="213" y="206"/>
                    </a:lnTo>
                    <a:lnTo>
                      <a:pt x="213" y="208"/>
                    </a:lnTo>
                    <a:lnTo>
                      <a:pt x="215" y="208"/>
                    </a:lnTo>
                    <a:lnTo>
                      <a:pt x="215" y="209"/>
                    </a:lnTo>
                    <a:lnTo>
                      <a:pt x="213" y="209"/>
                    </a:lnTo>
                    <a:lnTo>
                      <a:pt x="211" y="209"/>
                    </a:lnTo>
                    <a:lnTo>
                      <a:pt x="209" y="209"/>
                    </a:lnTo>
                    <a:lnTo>
                      <a:pt x="209" y="211"/>
                    </a:lnTo>
                    <a:lnTo>
                      <a:pt x="209" y="213"/>
                    </a:lnTo>
                    <a:lnTo>
                      <a:pt x="207" y="213"/>
                    </a:lnTo>
                    <a:lnTo>
                      <a:pt x="205" y="213"/>
                    </a:lnTo>
                    <a:lnTo>
                      <a:pt x="203" y="211"/>
                    </a:lnTo>
                    <a:lnTo>
                      <a:pt x="201" y="211"/>
                    </a:lnTo>
                    <a:lnTo>
                      <a:pt x="199" y="211"/>
                    </a:lnTo>
                    <a:lnTo>
                      <a:pt x="197" y="211"/>
                    </a:lnTo>
                    <a:lnTo>
                      <a:pt x="195" y="211"/>
                    </a:lnTo>
                    <a:lnTo>
                      <a:pt x="193" y="211"/>
                    </a:lnTo>
                    <a:lnTo>
                      <a:pt x="192" y="211"/>
                    </a:lnTo>
                    <a:lnTo>
                      <a:pt x="190" y="211"/>
                    </a:lnTo>
                    <a:lnTo>
                      <a:pt x="190" y="213"/>
                    </a:lnTo>
                    <a:lnTo>
                      <a:pt x="188" y="213"/>
                    </a:lnTo>
                    <a:lnTo>
                      <a:pt x="188" y="215"/>
                    </a:lnTo>
                    <a:lnTo>
                      <a:pt x="186" y="215"/>
                    </a:lnTo>
                    <a:lnTo>
                      <a:pt x="184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4" y="209"/>
                    </a:lnTo>
                    <a:lnTo>
                      <a:pt x="184" y="208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80" y="213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4" y="213"/>
                    </a:lnTo>
                    <a:lnTo>
                      <a:pt x="172" y="213"/>
                    </a:lnTo>
                    <a:lnTo>
                      <a:pt x="172" y="217"/>
                    </a:lnTo>
                    <a:lnTo>
                      <a:pt x="174" y="217"/>
                    </a:lnTo>
                    <a:lnTo>
                      <a:pt x="176" y="217"/>
                    </a:lnTo>
                    <a:lnTo>
                      <a:pt x="176" y="219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4" y="221"/>
                    </a:lnTo>
                    <a:lnTo>
                      <a:pt x="174" y="223"/>
                    </a:lnTo>
                    <a:lnTo>
                      <a:pt x="172" y="223"/>
                    </a:lnTo>
                    <a:lnTo>
                      <a:pt x="172" y="225"/>
                    </a:lnTo>
                    <a:lnTo>
                      <a:pt x="170" y="225"/>
                    </a:lnTo>
                    <a:lnTo>
                      <a:pt x="170" y="227"/>
                    </a:lnTo>
                    <a:lnTo>
                      <a:pt x="168" y="227"/>
                    </a:lnTo>
                    <a:lnTo>
                      <a:pt x="167" y="227"/>
                    </a:lnTo>
                    <a:lnTo>
                      <a:pt x="167" y="229"/>
                    </a:lnTo>
                    <a:lnTo>
                      <a:pt x="165" y="229"/>
                    </a:lnTo>
                    <a:lnTo>
                      <a:pt x="167" y="231"/>
                    </a:lnTo>
                    <a:lnTo>
                      <a:pt x="167" y="229"/>
                    </a:lnTo>
                    <a:lnTo>
                      <a:pt x="168" y="229"/>
                    </a:lnTo>
                    <a:lnTo>
                      <a:pt x="168" y="231"/>
                    </a:lnTo>
                    <a:lnTo>
                      <a:pt x="170" y="231"/>
                    </a:lnTo>
                    <a:lnTo>
                      <a:pt x="172" y="231"/>
                    </a:lnTo>
                    <a:lnTo>
                      <a:pt x="172" y="232"/>
                    </a:lnTo>
                    <a:lnTo>
                      <a:pt x="170" y="232"/>
                    </a:lnTo>
                    <a:lnTo>
                      <a:pt x="172" y="232"/>
                    </a:lnTo>
                    <a:lnTo>
                      <a:pt x="174" y="232"/>
                    </a:lnTo>
                    <a:lnTo>
                      <a:pt x="174" y="234"/>
                    </a:lnTo>
                    <a:lnTo>
                      <a:pt x="176" y="234"/>
                    </a:lnTo>
                    <a:lnTo>
                      <a:pt x="178" y="234"/>
                    </a:lnTo>
                    <a:lnTo>
                      <a:pt x="178" y="232"/>
                    </a:lnTo>
                    <a:lnTo>
                      <a:pt x="178" y="231"/>
                    </a:lnTo>
                    <a:lnTo>
                      <a:pt x="180" y="231"/>
                    </a:lnTo>
                    <a:lnTo>
                      <a:pt x="182" y="231"/>
                    </a:lnTo>
                    <a:lnTo>
                      <a:pt x="182" y="232"/>
                    </a:lnTo>
                    <a:lnTo>
                      <a:pt x="180" y="232"/>
                    </a:lnTo>
                    <a:lnTo>
                      <a:pt x="182" y="232"/>
                    </a:lnTo>
                    <a:lnTo>
                      <a:pt x="184" y="232"/>
                    </a:lnTo>
                    <a:lnTo>
                      <a:pt x="182" y="232"/>
                    </a:lnTo>
                    <a:lnTo>
                      <a:pt x="182" y="234"/>
                    </a:lnTo>
                    <a:lnTo>
                      <a:pt x="184" y="234"/>
                    </a:lnTo>
                    <a:lnTo>
                      <a:pt x="184" y="232"/>
                    </a:lnTo>
                    <a:lnTo>
                      <a:pt x="184" y="234"/>
                    </a:lnTo>
                    <a:lnTo>
                      <a:pt x="184" y="236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78" y="238"/>
                    </a:lnTo>
                    <a:lnTo>
                      <a:pt x="178" y="240"/>
                    </a:lnTo>
                    <a:lnTo>
                      <a:pt x="178" y="242"/>
                    </a:lnTo>
                    <a:lnTo>
                      <a:pt x="176" y="240"/>
                    </a:lnTo>
                    <a:lnTo>
                      <a:pt x="174" y="240"/>
                    </a:lnTo>
                    <a:lnTo>
                      <a:pt x="174" y="242"/>
                    </a:lnTo>
                    <a:lnTo>
                      <a:pt x="172" y="242"/>
                    </a:lnTo>
                    <a:lnTo>
                      <a:pt x="172" y="240"/>
                    </a:lnTo>
                    <a:lnTo>
                      <a:pt x="170" y="240"/>
                    </a:lnTo>
                    <a:lnTo>
                      <a:pt x="172" y="240"/>
                    </a:lnTo>
                    <a:lnTo>
                      <a:pt x="172" y="238"/>
                    </a:lnTo>
                    <a:lnTo>
                      <a:pt x="172" y="236"/>
                    </a:lnTo>
                    <a:lnTo>
                      <a:pt x="170" y="236"/>
                    </a:lnTo>
                    <a:lnTo>
                      <a:pt x="170" y="234"/>
                    </a:lnTo>
                    <a:lnTo>
                      <a:pt x="168" y="234"/>
                    </a:lnTo>
                    <a:lnTo>
                      <a:pt x="167" y="234"/>
                    </a:lnTo>
                    <a:lnTo>
                      <a:pt x="167" y="236"/>
                    </a:lnTo>
                    <a:lnTo>
                      <a:pt x="165" y="236"/>
                    </a:lnTo>
                    <a:lnTo>
                      <a:pt x="165" y="234"/>
                    </a:lnTo>
                    <a:lnTo>
                      <a:pt x="163" y="234"/>
                    </a:lnTo>
                    <a:lnTo>
                      <a:pt x="161" y="234"/>
                    </a:lnTo>
                    <a:lnTo>
                      <a:pt x="159" y="234"/>
                    </a:lnTo>
                    <a:lnTo>
                      <a:pt x="159" y="232"/>
                    </a:lnTo>
                    <a:lnTo>
                      <a:pt x="159" y="234"/>
                    </a:lnTo>
                    <a:lnTo>
                      <a:pt x="157" y="236"/>
                    </a:lnTo>
                    <a:lnTo>
                      <a:pt x="157" y="238"/>
                    </a:lnTo>
                    <a:lnTo>
                      <a:pt x="155" y="238"/>
                    </a:lnTo>
                    <a:lnTo>
                      <a:pt x="155" y="240"/>
                    </a:lnTo>
                    <a:lnTo>
                      <a:pt x="155" y="242"/>
                    </a:lnTo>
                    <a:lnTo>
                      <a:pt x="153" y="242"/>
                    </a:lnTo>
                    <a:lnTo>
                      <a:pt x="153" y="240"/>
                    </a:lnTo>
                    <a:lnTo>
                      <a:pt x="151" y="240"/>
                    </a:lnTo>
                    <a:lnTo>
                      <a:pt x="149" y="240"/>
                    </a:lnTo>
                    <a:lnTo>
                      <a:pt x="149" y="242"/>
                    </a:lnTo>
                    <a:lnTo>
                      <a:pt x="149" y="244"/>
                    </a:lnTo>
                    <a:lnTo>
                      <a:pt x="147" y="244"/>
                    </a:lnTo>
                    <a:lnTo>
                      <a:pt x="145" y="244"/>
                    </a:lnTo>
                    <a:lnTo>
                      <a:pt x="145" y="246"/>
                    </a:lnTo>
                    <a:lnTo>
                      <a:pt x="144" y="246"/>
                    </a:lnTo>
                    <a:lnTo>
                      <a:pt x="142" y="246"/>
                    </a:lnTo>
                    <a:lnTo>
                      <a:pt x="144" y="246"/>
                    </a:lnTo>
                    <a:lnTo>
                      <a:pt x="144" y="248"/>
                    </a:lnTo>
                    <a:lnTo>
                      <a:pt x="145" y="248"/>
                    </a:lnTo>
                    <a:lnTo>
                      <a:pt x="147" y="248"/>
                    </a:lnTo>
                    <a:lnTo>
                      <a:pt x="147" y="250"/>
                    </a:lnTo>
                    <a:lnTo>
                      <a:pt x="149" y="250"/>
                    </a:lnTo>
                    <a:lnTo>
                      <a:pt x="149" y="252"/>
                    </a:lnTo>
                    <a:lnTo>
                      <a:pt x="151" y="252"/>
                    </a:lnTo>
                    <a:lnTo>
                      <a:pt x="153" y="252"/>
                    </a:lnTo>
                    <a:lnTo>
                      <a:pt x="155" y="252"/>
                    </a:lnTo>
                    <a:lnTo>
                      <a:pt x="155" y="250"/>
                    </a:lnTo>
                    <a:lnTo>
                      <a:pt x="155" y="248"/>
                    </a:lnTo>
                    <a:lnTo>
                      <a:pt x="157" y="248"/>
                    </a:lnTo>
                    <a:lnTo>
                      <a:pt x="157" y="250"/>
                    </a:lnTo>
                    <a:lnTo>
                      <a:pt x="159" y="250"/>
                    </a:lnTo>
                    <a:lnTo>
                      <a:pt x="159" y="248"/>
                    </a:lnTo>
                    <a:lnTo>
                      <a:pt x="163" y="248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1" y="252"/>
                    </a:lnTo>
                    <a:lnTo>
                      <a:pt x="161" y="254"/>
                    </a:lnTo>
                    <a:lnTo>
                      <a:pt x="161" y="256"/>
                    </a:lnTo>
                    <a:lnTo>
                      <a:pt x="161" y="257"/>
                    </a:lnTo>
                    <a:lnTo>
                      <a:pt x="159" y="257"/>
                    </a:lnTo>
                    <a:lnTo>
                      <a:pt x="161" y="257"/>
                    </a:lnTo>
                    <a:lnTo>
                      <a:pt x="163" y="257"/>
                    </a:lnTo>
                    <a:lnTo>
                      <a:pt x="163" y="259"/>
                    </a:lnTo>
                    <a:lnTo>
                      <a:pt x="161" y="259"/>
                    </a:lnTo>
                    <a:lnTo>
                      <a:pt x="161" y="261"/>
                    </a:lnTo>
                    <a:lnTo>
                      <a:pt x="161" y="263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9"/>
                    </a:lnTo>
                    <a:lnTo>
                      <a:pt x="159" y="263"/>
                    </a:lnTo>
                    <a:lnTo>
                      <a:pt x="157" y="263"/>
                    </a:lnTo>
                    <a:lnTo>
                      <a:pt x="157" y="265"/>
                    </a:lnTo>
                    <a:lnTo>
                      <a:pt x="157" y="267"/>
                    </a:lnTo>
                    <a:lnTo>
                      <a:pt x="155" y="267"/>
                    </a:lnTo>
                    <a:lnTo>
                      <a:pt x="155" y="269"/>
                    </a:lnTo>
                    <a:lnTo>
                      <a:pt x="155" y="267"/>
                    </a:lnTo>
                    <a:lnTo>
                      <a:pt x="153" y="267"/>
                    </a:lnTo>
                    <a:lnTo>
                      <a:pt x="153" y="265"/>
                    </a:lnTo>
                    <a:lnTo>
                      <a:pt x="153" y="263"/>
                    </a:lnTo>
                    <a:lnTo>
                      <a:pt x="151" y="263"/>
                    </a:lnTo>
                    <a:lnTo>
                      <a:pt x="151" y="265"/>
                    </a:lnTo>
                    <a:lnTo>
                      <a:pt x="151" y="267"/>
                    </a:lnTo>
                    <a:lnTo>
                      <a:pt x="151" y="269"/>
                    </a:lnTo>
                    <a:lnTo>
                      <a:pt x="151" y="267"/>
                    </a:lnTo>
                    <a:lnTo>
                      <a:pt x="149" y="267"/>
                    </a:lnTo>
                    <a:lnTo>
                      <a:pt x="147" y="267"/>
                    </a:lnTo>
                    <a:lnTo>
                      <a:pt x="147" y="265"/>
                    </a:lnTo>
                    <a:lnTo>
                      <a:pt x="147" y="267"/>
                    </a:lnTo>
                    <a:lnTo>
                      <a:pt x="145" y="267"/>
                    </a:lnTo>
                    <a:lnTo>
                      <a:pt x="144" y="267"/>
                    </a:lnTo>
                    <a:lnTo>
                      <a:pt x="144" y="269"/>
                    </a:lnTo>
                    <a:lnTo>
                      <a:pt x="142" y="269"/>
                    </a:lnTo>
                    <a:lnTo>
                      <a:pt x="142" y="271"/>
                    </a:lnTo>
                    <a:lnTo>
                      <a:pt x="142" y="273"/>
                    </a:lnTo>
                    <a:lnTo>
                      <a:pt x="144" y="275"/>
                    </a:lnTo>
                    <a:lnTo>
                      <a:pt x="144" y="277"/>
                    </a:lnTo>
                    <a:lnTo>
                      <a:pt x="144" y="279"/>
                    </a:lnTo>
                    <a:lnTo>
                      <a:pt x="145" y="279"/>
                    </a:lnTo>
                    <a:lnTo>
                      <a:pt x="145" y="280"/>
                    </a:lnTo>
                    <a:lnTo>
                      <a:pt x="145" y="279"/>
                    </a:lnTo>
                    <a:lnTo>
                      <a:pt x="149" y="279"/>
                    </a:lnTo>
                    <a:lnTo>
                      <a:pt x="151" y="279"/>
                    </a:lnTo>
                    <a:lnTo>
                      <a:pt x="151" y="280"/>
                    </a:lnTo>
                    <a:lnTo>
                      <a:pt x="153" y="280"/>
                    </a:lnTo>
                    <a:lnTo>
                      <a:pt x="153" y="279"/>
                    </a:lnTo>
                    <a:lnTo>
                      <a:pt x="155" y="279"/>
                    </a:lnTo>
                    <a:lnTo>
                      <a:pt x="155" y="280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61" y="282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2"/>
                    </a:lnTo>
                    <a:lnTo>
                      <a:pt x="165" y="282"/>
                    </a:lnTo>
                    <a:lnTo>
                      <a:pt x="165" y="280"/>
                    </a:lnTo>
                    <a:lnTo>
                      <a:pt x="165" y="279"/>
                    </a:lnTo>
                    <a:lnTo>
                      <a:pt x="163" y="279"/>
                    </a:lnTo>
                    <a:lnTo>
                      <a:pt x="161" y="279"/>
                    </a:lnTo>
                    <a:lnTo>
                      <a:pt x="161" y="277"/>
                    </a:lnTo>
                    <a:lnTo>
                      <a:pt x="163" y="277"/>
                    </a:lnTo>
                    <a:lnTo>
                      <a:pt x="161" y="277"/>
                    </a:lnTo>
                    <a:lnTo>
                      <a:pt x="161" y="275"/>
                    </a:lnTo>
                    <a:lnTo>
                      <a:pt x="163" y="273"/>
                    </a:lnTo>
                    <a:lnTo>
                      <a:pt x="163" y="275"/>
                    </a:lnTo>
                    <a:lnTo>
                      <a:pt x="165" y="275"/>
                    </a:lnTo>
                    <a:lnTo>
                      <a:pt x="167" y="275"/>
                    </a:lnTo>
                    <a:lnTo>
                      <a:pt x="165" y="277"/>
                    </a:lnTo>
                    <a:lnTo>
                      <a:pt x="163" y="277"/>
                    </a:lnTo>
                    <a:lnTo>
                      <a:pt x="165" y="277"/>
                    </a:lnTo>
                    <a:lnTo>
                      <a:pt x="165" y="279"/>
                    </a:lnTo>
                    <a:lnTo>
                      <a:pt x="167" y="279"/>
                    </a:lnTo>
                    <a:lnTo>
                      <a:pt x="167" y="280"/>
                    </a:lnTo>
                    <a:lnTo>
                      <a:pt x="168" y="280"/>
                    </a:lnTo>
                    <a:lnTo>
                      <a:pt x="167" y="280"/>
                    </a:lnTo>
                    <a:lnTo>
                      <a:pt x="167" y="282"/>
                    </a:lnTo>
                    <a:lnTo>
                      <a:pt x="167" y="284"/>
                    </a:lnTo>
                    <a:lnTo>
                      <a:pt x="168" y="284"/>
                    </a:lnTo>
                    <a:lnTo>
                      <a:pt x="168" y="286"/>
                    </a:lnTo>
                    <a:lnTo>
                      <a:pt x="167" y="288"/>
                    </a:lnTo>
                    <a:lnTo>
                      <a:pt x="165" y="288"/>
                    </a:lnTo>
                    <a:lnTo>
                      <a:pt x="163" y="288"/>
                    </a:lnTo>
                    <a:lnTo>
                      <a:pt x="161" y="288"/>
                    </a:lnTo>
                    <a:lnTo>
                      <a:pt x="159" y="288"/>
                    </a:lnTo>
                    <a:lnTo>
                      <a:pt x="157" y="288"/>
                    </a:lnTo>
                    <a:lnTo>
                      <a:pt x="155" y="288"/>
                    </a:lnTo>
                    <a:lnTo>
                      <a:pt x="153" y="288"/>
                    </a:lnTo>
                    <a:lnTo>
                      <a:pt x="151" y="288"/>
                    </a:lnTo>
                    <a:lnTo>
                      <a:pt x="149" y="288"/>
                    </a:lnTo>
                    <a:lnTo>
                      <a:pt x="147" y="288"/>
                    </a:lnTo>
                    <a:lnTo>
                      <a:pt x="145" y="290"/>
                    </a:lnTo>
                    <a:lnTo>
                      <a:pt x="144" y="290"/>
                    </a:lnTo>
                    <a:lnTo>
                      <a:pt x="142" y="290"/>
                    </a:lnTo>
                    <a:lnTo>
                      <a:pt x="140" y="290"/>
                    </a:lnTo>
                    <a:lnTo>
                      <a:pt x="138" y="290"/>
                    </a:lnTo>
                    <a:lnTo>
                      <a:pt x="136" y="290"/>
                    </a:lnTo>
                    <a:lnTo>
                      <a:pt x="134" y="290"/>
                    </a:lnTo>
                    <a:lnTo>
                      <a:pt x="132" y="290"/>
                    </a:lnTo>
                    <a:lnTo>
                      <a:pt x="130" y="290"/>
                    </a:lnTo>
                    <a:lnTo>
                      <a:pt x="128" y="290"/>
                    </a:lnTo>
                    <a:lnTo>
                      <a:pt x="128" y="292"/>
                    </a:lnTo>
                    <a:lnTo>
                      <a:pt x="126" y="292"/>
                    </a:lnTo>
                    <a:lnTo>
                      <a:pt x="124" y="292"/>
                    </a:lnTo>
                    <a:lnTo>
                      <a:pt x="122" y="292"/>
                    </a:lnTo>
                    <a:lnTo>
                      <a:pt x="120" y="292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5" y="292"/>
                    </a:lnTo>
                    <a:lnTo>
                      <a:pt x="113" y="292"/>
                    </a:lnTo>
                    <a:lnTo>
                      <a:pt x="113" y="290"/>
                    </a:lnTo>
                    <a:lnTo>
                      <a:pt x="113" y="288"/>
                    </a:lnTo>
                    <a:lnTo>
                      <a:pt x="113" y="286"/>
                    </a:lnTo>
                    <a:lnTo>
                      <a:pt x="111" y="286"/>
                    </a:lnTo>
                    <a:lnTo>
                      <a:pt x="111" y="284"/>
                    </a:lnTo>
                    <a:lnTo>
                      <a:pt x="111" y="282"/>
                    </a:lnTo>
                    <a:lnTo>
                      <a:pt x="111" y="280"/>
                    </a:lnTo>
                    <a:lnTo>
                      <a:pt x="111" y="279"/>
                    </a:lnTo>
                    <a:lnTo>
                      <a:pt x="111" y="277"/>
                    </a:lnTo>
                    <a:lnTo>
                      <a:pt x="111" y="275"/>
                    </a:lnTo>
                    <a:lnTo>
                      <a:pt x="111" y="273"/>
                    </a:lnTo>
                    <a:lnTo>
                      <a:pt x="111" y="271"/>
                    </a:lnTo>
                    <a:lnTo>
                      <a:pt x="111" y="269"/>
                    </a:lnTo>
                    <a:lnTo>
                      <a:pt x="109" y="269"/>
                    </a:lnTo>
                    <a:lnTo>
                      <a:pt x="109" y="267"/>
                    </a:lnTo>
                    <a:lnTo>
                      <a:pt x="109" y="265"/>
                    </a:lnTo>
                    <a:lnTo>
                      <a:pt x="109" y="263"/>
                    </a:lnTo>
                    <a:lnTo>
                      <a:pt x="107" y="261"/>
                    </a:lnTo>
                    <a:lnTo>
                      <a:pt x="107" y="259"/>
                    </a:lnTo>
                    <a:lnTo>
                      <a:pt x="107" y="257"/>
                    </a:lnTo>
                    <a:lnTo>
                      <a:pt x="105" y="257"/>
                    </a:lnTo>
                    <a:lnTo>
                      <a:pt x="105" y="256"/>
                    </a:lnTo>
                    <a:lnTo>
                      <a:pt x="103" y="254"/>
                    </a:lnTo>
                    <a:lnTo>
                      <a:pt x="103" y="252"/>
                    </a:lnTo>
                    <a:lnTo>
                      <a:pt x="101" y="252"/>
                    </a:lnTo>
                    <a:lnTo>
                      <a:pt x="101" y="250"/>
                    </a:lnTo>
                    <a:lnTo>
                      <a:pt x="99" y="250"/>
                    </a:lnTo>
                    <a:lnTo>
                      <a:pt x="97" y="248"/>
                    </a:lnTo>
                    <a:lnTo>
                      <a:pt x="96" y="248"/>
                    </a:lnTo>
                    <a:lnTo>
                      <a:pt x="96" y="246"/>
                    </a:lnTo>
                    <a:lnTo>
                      <a:pt x="94" y="246"/>
                    </a:lnTo>
                    <a:lnTo>
                      <a:pt x="92" y="246"/>
                    </a:lnTo>
                    <a:lnTo>
                      <a:pt x="90" y="246"/>
                    </a:lnTo>
                    <a:lnTo>
                      <a:pt x="90" y="248"/>
                    </a:lnTo>
                    <a:lnTo>
                      <a:pt x="88" y="248"/>
                    </a:lnTo>
                    <a:lnTo>
                      <a:pt x="86" y="248"/>
                    </a:lnTo>
                    <a:lnTo>
                      <a:pt x="84" y="248"/>
                    </a:lnTo>
                    <a:lnTo>
                      <a:pt x="84" y="250"/>
                    </a:lnTo>
                    <a:lnTo>
                      <a:pt x="84" y="252"/>
                    </a:lnTo>
                    <a:lnTo>
                      <a:pt x="84" y="254"/>
                    </a:lnTo>
                    <a:lnTo>
                      <a:pt x="82" y="254"/>
                    </a:lnTo>
                    <a:lnTo>
                      <a:pt x="82" y="252"/>
                    </a:lnTo>
                    <a:lnTo>
                      <a:pt x="82" y="250"/>
                    </a:lnTo>
                    <a:lnTo>
                      <a:pt x="82" y="248"/>
                    </a:lnTo>
                    <a:lnTo>
                      <a:pt x="80" y="248"/>
                    </a:lnTo>
                    <a:lnTo>
                      <a:pt x="80" y="246"/>
                    </a:lnTo>
                    <a:lnTo>
                      <a:pt x="82" y="246"/>
                    </a:lnTo>
                    <a:lnTo>
                      <a:pt x="80" y="246"/>
                    </a:lnTo>
                    <a:lnTo>
                      <a:pt x="80" y="244"/>
                    </a:lnTo>
                    <a:lnTo>
                      <a:pt x="80" y="242"/>
                    </a:lnTo>
                    <a:lnTo>
                      <a:pt x="80" y="240"/>
                    </a:lnTo>
                    <a:lnTo>
                      <a:pt x="80" y="238"/>
                    </a:lnTo>
                    <a:lnTo>
                      <a:pt x="80" y="236"/>
                    </a:lnTo>
                    <a:lnTo>
                      <a:pt x="78" y="236"/>
                    </a:lnTo>
                    <a:lnTo>
                      <a:pt x="78" y="234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1"/>
                    </a:lnTo>
                    <a:lnTo>
                      <a:pt x="80" y="229"/>
                    </a:lnTo>
                    <a:lnTo>
                      <a:pt x="80" y="227"/>
                    </a:lnTo>
                    <a:lnTo>
                      <a:pt x="80" y="225"/>
                    </a:lnTo>
                    <a:lnTo>
                      <a:pt x="78" y="227"/>
                    </a:lnTo>
                    <a:lnTo>
                      <a:pt x="78" y="225"/>
                    </a:lnTo>
                    <a:lnTo>
                      <a:pt x="80" y="225"/>
                    </a:lnTo>
                    <a:lnTo>
                      <a:pt x="80" y="223"/>
                    </a:lnTo>
                    <a:lnTo>
                      <a:pt x="80" y="221"/>
                    </a:lnTo>
                    <a:lnTo>
                      <a:pt x="80" y="219"/>
                    </a:lnTo>
                    <a:lnTo>
                      <a:pt x="80" y="217"/>
                    </a:lnTo>
                    <a:lnTo>
                      <a:pt x="80" y="215"/>
                    </a:lnTo>
                    <a:lnTo>
                      <a:pt x="80" y="213"/>
                    </a:lnTo>
                    <a:lnTo>
                      <a:pt x="78" y="213"/>
                    </a:lnTo>
                    <a:lnTo>
                      <a:pt x="78" y="211"/>
                    </a:lnTo>
                    <a:lnTo>
                      <a:pt x="76" y="211"/>
                    </a:lnTo>
                    <a:lnTo>
                      <a:pt x="76" y="209"/>
                    </a:lnTo>
                    <a:lnTo>
                      <a:pt x="74" y="209"/>
                    </a:lnTo>
                    <a:lnTo>
                      <a:pt x="74" y="208"/>
                    </a:lnTo>
                    <a:lnTo>
                      <a:pt x="74" y="206"/>
                    </a:lnTo>
                    <a:lnTo>
                      <a:pt x="72" y="206"/>
                    </a:lnTo>
                    <a:lnTo>
                      <a:pt x="74" y="206"/>
                    </a:lnTo>
                    <a:lnTo>
                      <a:pt x="74" y="204"/>
                    </a:lnTo>
                    <a:lnTo>
                      <a:pt x="72" y="204"/>
                    </a:lnTo>
                    <a:lnTo>
                      <a:pt x="72" y="202"/>
                    </a:lnTo>
                    <a:lnTo>
                      <a:pt x="72" y="200"/>
                    </a:lnTo>
                    <a:lnTo>
                      <a:pt x="74" y="200"/>
                    </a:lnTo>
                    <a:lnTo>
                      <a:pt x="74" y="198"/>
                    </a:lnTo>
                    <a:lnTo>
                      <a:pt x="76" y="198"/>
                    </a:lnTo>
                    <a:lnTo>
                      <a:pt x="78" y="198"/>
                    </a:lnTo>
                    <a:lnTo>
                      <a:pt x="78" y="196"/>
                    </a:lnTo>
                    <a:lnTo>
                      <a:pt x="80" y="196"/>
                    </a:lnTo>
                    <a:lnTo>
                      <a:pt x="80" y="194"/>
                    </a:lnTo>
                    <a:lnTo>
                      <a:pt x="80" y="192"/>
                    </a:lnTo>
                    <a:lnTo>
                      <a:pt x="80" y="190"/>
                    </a:lnTo>
                    <a:lnTo>
                      <a:pt x="80" y="188"/>
                    </a:lnTo>
                    <a:lnTo>
                      <a:pt x="80" y="186"/>
                    </a:lnTo>
                    <a:lnTo>
                      <a:pt x="80" y="184"/>
                    </a:lnTo>
                    <a:lnTo>
                      <a:pt x="80" y="183"/>
                    </a:lnTo>
                    <a:lnTo>
                      <a:pt x="80" y="181"/>
                    </a:lnTo>
                    <a:lnTo>
                      <a:pt x="80" y="179"/>
                    </a:lnTo>
                    <a:lnTo>
                      <a:pt x="78" y="179"/>
                    </a:lnTo>
                    <a:lnTo>
                      <a:pt x="78" y="177"/>
                    </a:lnTo>
                    <a:lnTo>
                      <a:pt x="78" y="175"/>
                    </a:lnTo>
                    <a:lnTo>
                      <a:pt x="78" y="173"/>
                    </a:lnTo>
                    <a:lnTo>
                      <a:pt x="78" y="171"/>
                    </a:lnTo>
                    <a:lnTo>
                      <a:pt x="78" y="169"/>
                    </a:lnTo>
                    <a:lnTo>
                      <a:pt x="78" y="167"/>
                    </a:lnTo>
                    <a:lnTo>
                      <a:pt x="76" y="167"/>
                    </a:lnTo>
                    <a:lnTo>
                      <a:pt x="76" y="165"/>
                    </a:lnTo>
                    <a:lnTo>
                      <a:pt x="76" y="163"/>
                    </a:lnTo>
                    <a:lnTo>
                      <a:pt x="76" y="161"/>
                    </a:lnTo>
                    <a:lnTo>
                      <a:pt x="76" y="160"/>
                    </a:lnTo>
                    <a:lnTo>
                      <a:pt x="76" y="158"/>
                    </a:lnTo>
                    <a:lnTo>
                      <a:pt x="74" y="158"/>
                    </a:lnTo>
                    <a:lnTo>
                      <a:pt x="74" y="156"/>
                    </a:lnTo>
                    <a:lnTo>
                      <a:pt x="74" y="154"/>
                    </a:lnTo>
                    <a:lnTo>
                      <a:pt x="74" y="152"/>
                    </a:lnTo>
                    <a:lnTo>
                      <a:pt x="74" y="150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2" y="144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9" y="138"/>
                    </a:lnTo>
                    <a:lnTo>
                      <a:pt x="69" y="136"/>
                    </a:lnTo>
                    <a:lnTo>
                      <a:pt x="69" y="135"/>
                    </a:lnTo>
                    <a:lnTo>
                      <a:pt x="67" y="135"/>
                    </a:lnTo>
                    <a:lnTo>
                      <a:pt x="67" y="133"/>
                    </a:lnTo>
                    <a:lnTo>
                      <a:pt x="67" y="131"/>
                    </a:lnTo>
                    <a:lnTo>
                      <a:pt x="67" y="129"/>
                    </a:lnTo>
                    <a:lnTo>
                      <a:pt x="65" y="129"/>
                    </a:lnTo>
                    <a:lnTo>
                      <a:pt x="65" y="127"/>
                    </a:lnTo>
                    <a:lnTo>
                      <a:pt x="65" y="125"/>
                    </a:lnTo>
                    <a:lnTo>
                      <a:pt x="65" y="123"/>
                    </a:lnTo>
                    <a:lnTo>
                      <a:pt x="63" y="123"/>
                    </a:lnTo>
                    <a:lnTo>
                      <a:pt x="63" y="121"/>
                    </a:lnTo>
                    <a:lnTo>
                      <a:pt x="63" y="119"/>
                    </a:lnTo>
                    <a:lnTo>
                      <a:pt x="63" y="117"/>
                    </a:lnTo>
                    <a:lnTo>
                      <a:pt x="61" y="117"/>
                    </a:lnTo>
                    <a:lnTo>
                      <a:pt x="61" y="115"/>
                    </a:lnTo>
                    <a:lnTo>
                      <a:pt x="59" y="113"/>
                    </a:lnTo>
                    <a:lnTo>
                      <a:pt x="59" y="112"/>
                    </a:lnTo>
                    <a:lnTo>
                      <a:pt x="59" y="110"/>
                    </a:lnTo>
                    <a:lnTo>
                      <a:pt x="57" y="110"/>
                    </a:lnTo>
                    <a:lnTo>
                      <a:pt x="57" y="108"/>
                    </a:lnTo>
                    <a:lnTo>
                      <a:pt x="55" y="108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1" y="102"/>
                    </a:lnTo>
                    <a:lnTo>
                      <a:pt x="51" y="100"/>
                    </a:lnTo>
                    <a:lnTo>
                      <a:pt x="51" y="98"/>
                    </a:lnTo>
                    <a:lnTo>
                      <a:pt x="49" y="98"/>
                    </a:lnTo>
                    <a:lnTo>
                      <a:pt x="49" y="96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4" y="87"/>
                    </a:lnTo>
                    <a:lnTo>
                      <a:pt x="42" y="88"/>
                    </a:lnTo>
                    <a:lnTo>
                      <a:pt x="42" y="87"/>
                    </a:lnTo>
                    <a:lnTo>
                      <a:pt x="42" y="85"/>
                    </a:lnTo>
                    <a:lnTo>
                      <a:pt x="40" y="85"/>
                    </a:lnTo>
                    <a:lnTo>
                      <a:pt x="40" y="83"/>
                    </a:lnTo>
                    <a:lnTo>
                      <a:pt x="42" y="83"/>
                    </a:lnTo>
                    <a:lnTo>
                      <a:pt x="42" y="81"/>
                    </a:lnTo>
                    <a:lnTo>
                      <a:pt x="40" y="81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6" y="73"/>
                    </a:lnTo>
                    <a:lnTo>
                      <a:pt x="34" y="71"/>
                    </a:lnTo>
                    <a:lnTo>
                      <a:pt x="32" y="71"/>
                    </a:lnTo>
                    <a:lnTo>
                      <a:pt x="32" y="69"/>
                    </a:lnTo>
                    <a:lnTo>
                      <a:pt x="28" y="64"/>
                    </a:lnTo>
                    <a:lnTo>
                      <a:pt x="26" y="64"/>
                    </a:lnTo>
                    <a:lnTo>
                      <a:pt x="26" y="62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19" y="52"/>
                    </a:lnTo>
                    <a:lnTo>
                      <a:pt x="15" y="48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3" y="35"/>
                    </a:lnTo>
                    <a:lnTo>
                      <a:pt x="15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4" y="40"/>
                    </a:lnTo>
                    <a:lnTo>
                      <a:pt x="24" y="39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3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8" y="10"/>
                    </a:lnTo>
                    <a:lnTo>
                      <a:pt x="36" y="12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7" y="23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59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29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5" y="29"/>
                    </a:lnTo>
                    <a:lnTo>
                      <a:pt x="65" y="31"/>
                    </a:lnTo>
                    <a:lnTo>
                      <a:pt x="63" y="31"/>
                    </a:lnTo>
                    <a:lnTo>
                      <a:pt x="63" y="33"/>
                    </a:lnTo>
                    <a:lnTo>
                      <a:pt x="63" y="35"/>
                    </a:lnTo>
                    <a:lnTo>
                      <a:pt x="63" y="37"/>
                    </a:lnTo>
                    <a:lnTo>
                      <a:pt x="63" y="39"/>
                    </a:lnTo>
                    <a:lnTo>
                      <a:pt x="63" y="40"/>
                    </a:lnTo>
                    <a:lnTo>
                      <a:pt x="63" y="42"/>
                    </a:lnTo>
                    <a:lnTo>
                      <a:pt x="65" y="42"/>
                    </a:lnTo>
                    <a:lnTo>
                      <a:pt x="65" y="40"/>
                    </a:lnTo>
                    <a:lnTo>
                      <a:pt x="65" y="44"/>
                    </a:lnTo>
                    <a:lnTo>
                      <a:pt x="65" y="46"/>
                    </a:lnTo>
                    <a:lnTo>
                      <a:pt x="65" y="48"/>
                    </a:lnTo>
                    <a:lnTo>
                      <a:pt x="65" y="50"/>
                    </a:lnTo>
                    <a:lnTo>
                      <a:pt x="65" y="52"/>
                    </a:lnTo>
                    <a:lnTo>
                      <a:pt x="65" y="54"/>
                    </a:lnTo>
                    <a:lnTo>
                      <a:pt x="67" y="54"/>
                    </a:lnTo>
                    <a:lnTo>
                      <a:pt x="69" y="54"/>
                    </a:lnTo>
                    <a:lnTo>
                      <a:pt x="69" y="52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2" y="46"/>
                    </a:lnTo>
                    <a:lnTo>
                      <a:pt x="74" y="46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0"/>
                    </a:lnTo>
                    <a:close/>
                    <a:moveTo>
                      <a:pt x="105" y="142"/>
                    </a:moveTo>
                    <a:lnTo>
                      <a:pt x="105" y="144"/>
                    </a:lnTo>
                    <a:lnTo>
                      <a:pt x="105" y="146"/>
                    </a:lnTo>
                    <a:lnTo>
                      <a:pt x="105" y="144"/>
                    </a:lnTo>
                    <a:lnTo>
                      <a:pt x="103" y="144"/>
                    </a:lnTo>
                    <a:lnTo>
                      <a:pt x="105" y="144"/>
                    </a:lnTo>
                    <a:lnTo>
                      <a:pt x="105" y="142"/>
                    </a:lnTo>
                    <a:lnTo>
                      <a:pt x="105" y="140"/>
                    </a:lnTo>
                    <a:lnTo>
                      <a:pt x="105" y="142"/>
                    </a:lnTo>
                    <a:lnTo>
                      <a:pt x="103" y="142"/>
                    </a:lnTo>
                    <a:lnTo>
                      <a:pt x="103" y="140"/>
                    </a:lnTo>
                    <a:lnTo>
                      <a:pt x="105" y="142"/>
                    </a:lnTo>
                    <a:lnTo>
                      <a:pt x="103" y="142"/>
                    </a:lnTo>
                    <a:lnTo>
                      <a:pt x="103" y="144"/>
                    </a:lnTo>
                    <a:lnTo>
                      <a:pt x="101" y="144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8"/>
                    </a:lnTo>
                    <a:lnTo>
                      <a:pt x="99" y="150"/>
                    </a:lnTo>
                    <a:lnTo>
                      <a:pt x="101" y="150"/>
                    </a:lnTo>
                    <a:lnTo>
                      <a:pt x="101" y="148"/>
                    </a:lnTo>
                    <a:lnTo>
                      <a:pt x="101" y="150"/>
                    </a:lnTo>
                    <a:lnTo>
                      <a:pt x="105" y="150"/>
                    </a:lnTo>
                    <a:lnTo>
                      <a:pt x="105" y="146"/>
                    </a:lnTo>
                    <a:lnTo>
                      <a:pt x="109" y="146"/>
                    </a:lnTo>
                    <a:lnTo>
                      <a:pt x="111" y="146"/>
                    </a:lnTo>
                    <a:lnTo>
                      <a:pt x="111" y="144"/>
                    </a:lnTo>
                    <a:lnTo>
                      <a:pt x="113" y="144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5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20" y="144"/>
                    </a:lnTo>
                    <a:lnTo>
                      <a:pt x="120" y="140"/>
                    </a:lnTo>
                    <a:lnTo>
                      <a:pt x="120" y="138"/>
                    </a:lnTo>
                    <a:lnTo>
                      <a:pt x="120" y="136"/>
                    </a:lnTo>
                    <a:lnTo>
                      <a:pt x="119" y="135"/>
                    </a:lnTo>
                    <a:lnTo>
                      <a:pt x="117" y="135"/>
                    </a:lnTo>
                    <a:lnTo>
                      <a:pt x="117" y="133"/>
                    </a:lnTo>
                    <a:lnTo>
                      <a:pt x="117" y="135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5" y="135"/>
                    </a:lnTo>
                    <a:lnTo>
                      <a:pt x="115" y="136"/>
                    </a:lnTo>
                    <a:lnTo>
                      <a:pt x="115" y="138"/>
                    </a:lnTo>
                    <a:lnTo>
                      <a:pt x="115" y="140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13" y="138"/>
                    </a:lnTo>
                    <a:lnTo>
                      <a:pt x="113" y="136"/>
                    </a:lnTo>
                    <a:lnTo>
                      <a:pt x="113" y="135"/>
                    </a:lnTo>
                    <a:lnTo>
                      <a:pt x="113" y="133"/>
                    </a:lnTo>
                    <a:lnTo>
                      <a:pt x="113" y="131"/>
                    </a:lnTo>
                    <a:lnTo>
                      <a:pt x="115" y="129"/>
                    </a:lnTo>
                    <a:lnTo>
                      <a:pt x="111" y="129"/>
                    </a:lnTo>
                    <a:lnTo>
                      <a:pt x="111" y="127"/>
                    </a:lnTo>
                    <a:lnTo>
                      <a:pt x="109" y="127"/>
                    </a:lnTo>
                    <a:lnTo>
                      <a:pt x="111" y="127"/>
                    </a:lnTo>
                    <a:lnTo>
                      <a:pt x="113" y="127"/>
                    </a:lnTo>
                    <a:lnTo>
                      <a:pt x="113" y="123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3" y="121"/>
                    </a:lnTo>
                    <a:lnTo>
                      <a:pt x="113" y="123"/>
                    </a:lnTo>
                    <a:lnTo>
                      <a:pt x="111" y="123"/>
                    </a:lnTo>
                    <a:lnTo>
                      <a:pt x="111" y="121"/>
                    </a:lnTo>
                    <a:lnTo>
                      <a:pt x="113" y="121"/>
                    </a:lnTo>
                    <a:lnTo>
                      <a:pt x="111" y="121"/>
                    </a:lnTo>
                    <a:lnTo>
                      <a:pt x="111" y="119"/>
                    </a:lnTo>
                    <a:lnTo>
                      <a:pt x="113" y="119"/>
                    </a:lnTo>
                    <a:lnTo>
                      <a:pt x="111" y="119"/>
                    </a:lnTo>
                    <a:lnTo>
                      <a:pt x="111" y="117"/>
                    </a:lnTo>
                    <a:lnTo>
                      <a:pt x="113" y="117"/>
                    </a:lnTo>
                    <a:lnTo>
                      <a:pt x="111" y="117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09" y="117"/>
                    </a:lnTo>
                    <a:lnTo>
                      <a:pt x="109" y="119"/>
                    </a:lnTo>
                    <a:lnTo>
                      <a:pt x="105" y="119"/>
                    </a:lnTo>
                    <a:lnTo>
                      <a:pt x="105" y="121"/>
                    </a:lnTo>
                    <a:lnTo>
                      <a:pt x="103" y="121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101" y="121"/>
                    </a:lnTo>
                    <a:lnTo>
                      <a:pt x="101" y="123"/>
                    </a:lnTo>
                    <a:lnTo>
                      <a:pt x="99" y="123"/>
                    </a:lnTo>
                    <a:lnTo>
                      <a:pt x="97" y="123"/>
                    </a:lnTo>
                    <a:lnTo>
                      <a:pt x="97" y="125"/>
                    </a:lnTo>
                    <a:lnTo>
                      <a:pt x="96" y="125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0" y="125"/>
                    </a:lnTo>
                    <a:lnTo>
                      <a:pt x="90" y="127"/>
                    </a:lnTo>
                    <a:lnTo>
                      <a:pt x="90" y="129"/>
                    </a:lnTo>
                    <a:lnTo>
                      <a:pt x="92" y="129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4" y="133"/>
                    </a:lnTo>
                    <a:lnTo>
                      <a:pt x="96" y="133"/>
                    </a:lnTo>
                    <a:lnTo>
                      <a:pt x="96" y="135"/>
                    </a:lnTo>
                    <a:lnTo>
                      <a:pt x="97" y="135"/>
                    </a:lnTo>
                    <a:lnTo>
                      <a:pt x="99" y="135"/>
                    </a:lnTo>
                    <a:lnTo>
                      <a:pt x="99" y="136"/>
                    </a:lnTo>
                    <a:lnTo>
                      <a:pt x="101" y="136"/>
                    </a:lnTo>
                    <a:lnTo>
                      <a:pt x="101" y="138"/>
                    </a:lnTo>
                    <a:lnTo>
                      <a:pt x="103" y="138"/>
                    </a:lnTo>
                    <a:lnTo>
                      <a:pt x="103" y="140"/>
                    </a:lnTo>
                    <a:lnTo>
                      <a:pt x="105" y="140"/>
                    </a:lnTo>
                    <a:lnTo>
                      <a:pt x="107" y="140"/>
                    </a:lnTo>
                    <a:lnTo>
                      <a:pt x="107" y="142"/>
                    </a:lnTo>
                    <a:lnTo>
                      <a:pt x="105" y="142"/>
                    </a:lnTo>
                    <a:lnTo>
                      <a:pt x="107" y="142"/>
                    </a:lnTo>
                    <a:lnTo>
                      <a:pt x="105" y="142"/>
                    </a:lnTo>
                    <a:close/>
                    <a:moveTo>
                      <a:pt x="65" y="73"/>
                    </a:moveTo>
                    <a:lnTo>
                      <a:pt x="65" y="71"/>
                    </a:lnTo>
                    <a:lnTo>
                      <a:pt x="67" y="71"/>
                    </a:lnTo>
                    <a:lnTo>
                      <a:pt x="61" y="65"/>
                    </a:lnTo>
                    <a:lnTo>
                      <a:pt x="61" y="67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7" y="65"/>
                    </a:lnTo>
                    <a:lnTo>
                      <a:pt x="55" y="65"/>
                    </a:lnTo>
                    <a:lnTo>
                      <a:pt x="53" y="65"/>
                    </a:lnTo>
                    <a:lnTo>
                      <a:pt x="51" y="65"/>
                    </a:lnTo>
                    <a:lnTo>
                      <a:pt x="49" y="67"/>
                    </a:lnTo>
                    <a:lnTo>
                      <a:pt x="49" y="69"/>
                    </a:lnTo>
                    <a:lnTo>
                      <a:pt x="51" y="71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49" y="77"/>
                    </a:lnTo>
                    <a:lnTo>
                      <a:pt x="51" y="79"/>
                    </a:lnTo>
                    <a:lnTo>
                      <a:pt x="57" y="81"/>
                    </a:lnTo>
                    <a:lnTo>
                      <a:pt x="59" y="77"/>
                    </a:lnTo>
                    <a:lnTo>
                      <a:pt x="61" y="77"/>
                    </a:lnTo>
                    <a:lnTo>
                      <a:pt x="65" y="73"/>
                    </a:lnTo>
                    <a:close/>
                    <a:moveTo>
                      <a:pt x="69" y="58"/>
                    </a:moveTo>
                    <a:lnTo>
                      <a:pt x="69" y="60"/>
                    </a:lnTo>
                    <a:lnTo>
                      <a:pt x="69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71" y="65"/>
                    </a:lnTo>
                    <a:lnTo>
                      <a:pt x="72" y="65"/>
                    </a:lnTo>
                    <a:lnTo>
                      <a:pt x="71" y="67"/>
                    </a:lnTo>
                    <a:lnTo>
                      <a:pt x="74" y="64"/>
                    </a:lnTo>
                    <a:lnTo>
                      <a:pt x="76" y="62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76" y="54"/>
                    </a:lnTo>
                    <a:lnTo>
                      <a:pt x="69" y="54"/>
                    </a:lnTo>
                    <a:lnTo>
                      <a:pt x="69" y="56"/>
                    </a:lnTo>
                    <a:lnTo>
                      <a:pt x="69" y="58"/>
                    </a:lnTo>
                    <a:close/>
                    <a:moveTo>
                      <a:pt x="186" y="196"/>
                    </a:moveTo>
                    <a:lnTo>
                      <a:pt x="184" y="196"/>
                    </a:lnTo>
                    <a:lnTo>
                      <a:pt x="184" y="198"/>
                    </a:lnTo>
                    <a:lnTo>
                      <a:pt x="182" y="198"/>
                    </a:lnTo>
                    <a:lnTo>
                      <a:pt x="180" y="198"/>
                    </a:lnTo>
                    <a:lnTo>
                      <a:pt x="180" y="200"/>
                    </a:lnTo>
                    <a:lnTo>
                      <a:pt x="178" y="200"/>
                    </a:lnTo>
                    <a:lnTo>
                      <a:pt x="176" y="200"/>
                    </a:lnTo>
                    <a:lnTo>
                      <a:pt x="178" y="202"/>
                    </a:lnTo>
                    <a:lnTo>
                      <a:pt x="180" y="202"/>
                    </a:lnTo>
                    <a:lnTo>
                      <a:pt x="178" y="202"/>
                    </a:lnTo>
                    <a:lnTo>
                      <a:pt x="180" y="202"/>
                    </a:lnTo>
                    <a:lnTo>
                      <a:pt x="180" y="204"/>
                    </a:lnTo>
                    <a:lnTo>
                      <a:pt x="180" y="202"/>
                    </a:lnTo>
                    <a:lnTo>
                      <a:pt x="180" y="204"/>
                    </a:lnTo>
                    <a:lnTo>
                      <a:pt x="180" y="202"/>
                    </a:lnTo>
                    <a:lnTo>
                      <a:pt x="182" y="202"/>
                    </a:lnTo>
                    <a:lnTo>
                      <a:pt x="182" y="204"/>
                    </a:lnTo>
                    <a:lnTo>
                      <a:pt x="182" y="202"/>
                    </a:lnTo>
                    <a:lnTo>
                      <a:pt x="184" y="202"/>
                    </a:lnTo>
                    <a:lnTo>
                      <a:pt x="186" y="202"/>
                    </a:lnTo>
                    <a:lnTo>
                      <a:pt x="188" y="202"/>
                    </a:lnTo>
                    <a:lnTo>
                      <a:pt x="188" y="200"/>
                    </a:lnTo>
                    <a:lnTo>
                      <a:pt x="190" y="200"/>
                    </a:lnTo>
                    <a:lnTo>
                      <a:pt x="190" y="202"/>
                    </a:lnTo>
                    <a:lnTo>
                      <a:pt x="192" y="202"/>
                    </a:lnTo>
                    <a:lnTo>
                      <a:pt x="192" y="200"/>
                    </a:lnTo>
                    <a:lnTo>
                      <a:pt x="192" y="198"/>
                    </a:lnTo>
                    <a:lnTo>
                      <a:pt x="192" y="196"/>
                    </a:lnTo>
                    <a:lnTo>
                      <a:pt x="190" y="196"/>
                    </a:lnTo>
                    <a:lnTo>
                      <a:pt x="186" y="196"/>
                    </a:lnTo>
                    <a:close/>
                    <a:moveTo>
                      <a:pt x="122" y="98"/>
                    </a:moveTo>
                    <a:lnTo>
                      <a:pt x="122" y="100"/>
                    </a:lnTo>
                    <a:lnTo>
                      <a:pt x="124" y="100"/>
                    </a:lnTo>
                    <a:lnTo>
                      <a:pt x="124" y="98"/>
                    </a:lnTo>
                    <a:lnTo>
                      <a:pt x="124" y="100"/>
                    </a:lnTo>
                    <a:lnTo>
                      <a:pt x="124" y="102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30" y="102"/>
                    </a:lnTo>
                    <a:lnTo>
                      <a:pt x="128" y="102"/>
                    </a:lnTo>
                    <a:lnTo>
                      <a:pt x="128" y="98"/>
                    </a:lnTo>
                    <a:lnTo>
                      <a:pt x="128" y="94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4" y="92"/>
                    </a:lnTo>
                    <a:lnTo>
                      <a:pt x="124" y="90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22" y="94"/>
                    </a:lnTo>
                    <a:lnTo>
                      <a:pt x="122" y="96"/>
                    </a:lnTo>
                    <a:lnTo>
                      <a:pt x="122" y="98"/>
                    </a:lnTo>
                    <a:close/>
                    <a:moveTo>
                      <a:pt x="88" y="65"/>
                    </a:moveTo>
                    <a:lnTo>
                      <a:pt x="88" y="67"/>
                    </a:lnTo>
                    <a:lnTo>
                      <a:pt x="86" y="67"/>
                    </a:lnTo>
                    <a:lnTo>
                      <a:pt x="86" y="69"/>
                    </a:lnTo>
                    <a:lnTo>
                      <a:pt x="84" y="69"/>
                    </a:lnTo>
                    <a:lnTo>
                      <a:pt x="84" y="71"/>
                    </a:lnTo>
                    <a:lnTo>
                      <a:pt x="84" y="73"/>
                    </a:lnTo>
                    <a:lnTo>
                      <a:pt x="84" y="71"/>
                    </a:lnTo>
                    <a:lnTo>
                      <a:pt x="86" y="71"/>
                    </a:lnTo>
                    <a:lnTo>
                      <a:pt x="86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5"/>
                    </a:lnTo>
                    <a:close/>
                    <a:moveTo>
                      <a:pt x="107" y="113"/>
                    </a:moveTo>
                    <a:lnTo>
                      <a:pt x="107" y="115"/>
                    </a:lnTo>
                    <a:lnTo>
                      <a:pt x="109" y="115"/>
                    </a:lnTo>
                    <a:lnTo>
                      <a:pt x="109" y="113"/>
                    </a:lnTo>
                    <a:lnTo>
                      <a:pt x="107" y="113"/>
                    </a:lnTo>
                    <a:close/>
                    <a:moveTo>
                      <a:pt x="80" y="48"/>
                    </a:moveTo>
                    <a:lnTo>
                      <a:pt x="80" y="50"/>
                    </a:lnTo>
                    <a:lnTo>
                      <a:pt x="80" y="48"/>
                    </a:lnTo>
                    <a:close/>
                    <a:moveTo>
                      <a:pt x="145" y="104"/>
                    </a:moveTo>
                    <a:lnTo>
                      <a:pt x="145" y="102"/>
                    </a:lnTo>
                    <a:lnTo>
                      <a:pt x="149" y="102"/>
                    </a:lnTo>
                    <a:lnTo>
                      <a:pt x="147" y="102"/>
                    </a:lnTo>
                    <a:lnTo>
                      <a:pt x="147" y="104"/>
                    </a:lnTo>
                    <a:lnTo>
                      <a:pt x="145" y="104"/>
                    </a:lnTo>
                    <a:close/>
                    <a:moveTo>
                      <a:pt x="140" y="104"/>
                    </a:moveTo>
                    <a:lnTo>
                      <a:pt x="140" y="102"/>
                    </a:lnTo>
                    <a:lnTo>
                      <a:pt x="142" y="102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5" y="102"/>
                    </a:lnTo>
                    <a:lnTo>
                      <a:pt x="144" y="102"/>
                    </a:lnTo>
                    <a:lnTo>
                      <a:pt x="142" y="102"/>
                    </a:lnTo>
                    <a:lnTo>
                      <a:pt x="140" y="104"/>
                    </a:lnTo>
                    <a:close/>
                    <a:moveTo>
                      <a:pt x="144" y="100"/>
                    </a:moveTo>
                    <a:lnTo>
                      <a:pt x="145" y="100"/>
                    </a:lnTo>
                    <a:lnTo>
                      <a:pt x="145" y="98"/>
                    </a:lnTo>
                    <a:lnTo>
                      <a:pt x="145" y="100"/>
                    </a:lnTo>
                    <a:lnTo>
                      <a:pt x="145" y="98"/>
                    </a:lnTo>
                    <a:lnTo>
                      <a:pt x="147" y="98"/>
                    </a:lnTo>
                    <a:lnTo>
                      <a:pt x="145" y="98"/>
                    </a:lnTo>
                    <a:lnTo>
                      <a:pt x="145" y="100"/>
                    </a:lnTo>
                    <a:lnTo>
                      <a:pt x="144" y="100"/>
                    </a:lnTo>
                    <a:close/>
                    <a:moveTo>
                      <a:pt x="176" y="219"/>
                    </a:moveTo>
                    <a:lnTo>
                      <a:pt x="176" y="217"/>
                    </a:lnTo>
                    <a:lnTo>
                      <a:pt x="176" y="219"/>
                    </a:lnTo>
                    <a:close/>
                    <a:moveTo>
                      <a:pt x="144" y="104"/>
                    </a:moveTo>
                    <a:lnTo>
                      <a:pt x="145" y="104"/>
                    </a:lnTo>
                    <a:lnTo>
                      <a:pt x="144" y="104"/>
                    </a:lnTo>
                    <a:lnTo>
                      <a:pt x="145" y="104"/>
                    </a:lnTo>
                    <a:lnTo>
                      <a:pt x="144" y="10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97" name="Freeform 7"/>
              <p:cNvSpPr>
                <a:spLocks/>
              </p:cNvSpPr>
              <p:nvPr/>
            </p:nvSpPr>
            <p:spPr bwMode="auto">
              <a:xfrm>
                <a:off x="5740400" y="4968876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0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98" name="Freeform 8"/>
              <p:cNvSpPr>
                <a:spLocks/>
              </p:cNvSpPr>
              <p:nvPr/>
            </p:nvSpPr>
            <p:spPr bwMode="auto">
              <a:xfrm>
                <a:off x="5691188" y="4892676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99" name="Freeform 9"/>
              <p:cNvSpPr>
                <a:spLocks/>
              </p:cNvSpPr>
              <p:nvPr/>
            </p:nvSpPr>
            <p:spPr bwMode="auto">
              <a:xfrm>
                <a:off x="5694363" y="4886326"/>
                <a:ext cx="9525" cy="12700"/>
              </a:xfrm>
              <a:custGeom>
                <a:avLst/>
                <a:gdLst>
                  <a:gd name="T0" fmla="*/ 4 w 6"/>
                  <a:gd name="T1" fmla="*/ 4 h 8"/>
                  <a:gd name="T2" fmla="*/ 4 w 6"/>
                  <a:gd name="T3" fmla="*/ 6 h 8"/>
                  <a:gd name="T4" fmla="*/ 6 w 6"/>
                  <a:gd name="T5" fmla="*/ 6 h 8"/>
                  <a:gd name="T6" fmla="*/ 6 w 6"/>
                  <a:gd name="T7" fmla="*/ 8 h 8"/>
                  <a:gd name="T8" fmla="*/ 4 w 6"/>
                  <a:gd name="T9" fmla="*/ 8 h 8"/>
                  <a:gd name="T10" fmla="*/ 4 w 6"/>
                  <a:gd name="T11" fmla="*/ 6 h 8"/>
                  <a:gd name="T12" fmla="*/ 2 w 6"/>
                  <a:gd name="T13" fmla="*/ 6 h 8"/>
                  <a:gd name="T14" fmla="*/ 2 w 6"/>
                  <a:gd name="T15" fmla="*/ 8 h 8"/>
                  <a:gd name="T16" fmla="*/ 2 w 6"/>
                  <a:gd name="T17" fmla="*/ 6 h 8"/>
                  <a:gd name="T18" fmla="*/ 0 w 6"/>
                  <a:gd name="T19" fmla="*/ 6 h 8"/>
                  <a:gd name="T20" fmla="*/ 2 w 6"/>
                  <a:gd name="T21" fmla="*/ 6 h 8"/>
                  <a:gd name="T22" fmla="*/ 2 w 6"/>
                  <a:gd name="T23" fmla="*/ 4 h 8"/>
                  <a:gd name="T24" fmla="*/ 2 w 6"/>
                  <a:gd name="T25" fmla="*/ 2 h 8"/>
                  <a:gd name="T26" fmla="*/ 4 w 6"/>
                  <a:gd name="T27" fmla="*/ 0 h 8"/>
                  <a:gd name="T28" fmla="*/ 4 w 6"/>
                  <a:gd name="T29" fmla="*/ 2 h 8"/>
                  <a:gd name="T30" fmla="*/ 4 w 6"/>
                  <a:gd name="T3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8">
                    <a:moveTo>
                      <a:pt x="4" y="4"/>
                    </a:move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0" name="Freeform 13"/>
              <p:cNvSpPr>
                <a:spLocks/>
              </p:cNvSpPr>
              <p:nvPr/>
            </p:nvSpPr>
            <p:spPr bwMode="auto">
              <a:xfrm>
                <a:off x="4965700" y="4554538"/>
                <a:ext cx="9525" cy="9525"/>
              </a:xfrm>
              <a:custGeom>
                <a:avLst/>
                <a:gdLst>
                  <a:gd name="T0" fmla="*/ 4 w 6"/>
                  <a:gd name="T1" fmla="*/ 6 h 6"/>
                  <a:gd name="T2" fmla="*/ 2 w 6"/>
                  <a:gd name="T3" fmla="*/ 6 h 6"/>
                  <a:gd name="T4" fmla="*/ 2 w 6"/>
                  <a:gd name="T5" fmla="*/ 4 h 6"/>
                  <a:gd name="T6" fmla="*/ 0 w 6"/>
                  <a:gd name="T7" fmla="*/ 2 h 6"/>
                  <a:gd name="T8" fmla="*/ 2 w 6"/>
                  <a:gd name="T9" fmla="*/ 2 h 6"/>
                  <a:gd name="T10" fmla="*/ 4 w 6"/>
                  <a:gd name="T11" fmla="*/ 0 h 6"/>
                  <a:gd name="T12" fmla="*/ 6 w 6"/>
                  <a:gd name="T13" fmla="*/ 0 h 6"/>
                  <a:gd name="T14" fmla="*/ 6 w 6"/>
                  <a:gd name="T15" fmla="*/ 2 h 6"/>
                  <a:gd name="T16" fmla="*/ 6 w 6"/>
                  <a:gd name="T17" fmla="*/ 4 h 6"/>
                  <a:gd name="T18" fmla="*/ 4 w 6"/>
                  <a:gd name="T19" fmla="*/ 4 h 6"/>
                  <a:gd name="T20" fmla="*/ 4 w 6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1" name="Freeform 14"/>
              <p:cNvSpPr>
                <a:spLocks/>
              </p:cNvSpPr>
              <p:nvPr/>
            </p:nvSpPr>
            <p:spPr bwMode="auto">
              <a:xfrm>
                <a:off x="5426075" y="4495801"/>
                <a:ext cx="6350" cy="0"/>
              </a:xfrm>
              <a:custGeom>
                <a:avLst/>
                <a:gdLst>
                  <a:gd name="T0" fmla="*/ 4 w 4"/>
                  <a:gd name="T1" fmla="*/ 0 w 4"/>
                  <a:gd name="T2" fmla="*/ 2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2" name="Freeform 15"/>
              <p:cNvSpPr>
                <a:spLocks/>
              </p:cNvSpPr>
              <p:nvPr/>
            </p:nvSpPr>
            <p:spPr bwMode="auto">
              <a:xfrm>
                <a:off x="5416550" y="4491038"/>
                <a:ext cx="6350" cy="476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0 w 4"/>
                  <a:gd name="T7" fmla="*/ 2 h 3"/>
                  <a:gd name="T8" fmla="*/ 4 w 4"/>
                  <a:gd name="T9" fmla="*/ 2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3" name="Freeform 16"/>
              <p:cNvSpPr>
                <a:spLocks/>
              </p:cNvSpPr>
              <p:nvPr/>
            </p:nvSpPr>
            <p:spPr bwMode="auto">
              <a:xfrm>
                <a:off x="5334000" y="4422776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4" name="Freeform 17"/>
              <p:cNvSpPr>
                <a:spLocks/>
              </p:cNvSpPr>
              <p:nvPr/>
            </p:nvSpPr>
            <p:spPr bwMode="auto">
              <a:xfrm>
                <a:off x="5276850" y="4418013"/>
                <a:ext cx="20638" cy="26988"/>
              </a:xfrm>
              <a:custGeom>
                <a:avLst/>
                <a:gdLst>
                  <a:gd name="T0" fmla="*/ 13 w 13"/>
                  <a:gd name="T1" fmla="*/ 3 h 17"/>
                  <a:gd name="T2" fmla="*/ 13 w 13"/>
                  <a:gd name="T3" fmla="*/ 5 h 17"/>
                  <a:gd name="T4" fmla="*/ 11 w 13"/>
                  <a:gd name="T5" fmla="*/ 3 h 17"/>
                  <a:gd name="T6" fmla="*/ 9 w 13"/>
                  <a:gd name="T7" fmla="*/ 5 h 17"/>
                  <a:gd name="T8" fmla="*/ 8 w 13"/>
                  <a:gd name="T9" fmla="*/ 5 h 17"/>
                  <a:gd name="T10" fmla="*/ 8 w 13"/>
                  <a:gd name="T11" fmla="*/ 7 h 17"/>
                  <a:gd name="T12" fmla="*/ 9 w 13"/>
                  <a:gd name="T13" fmla="*/ 9 h 17"/>
                  <a:gd name="T14" fmla="*/ 11 w 13"/>
                  <a:gd name="T15" fmla="*/ 9 h 17"/>
                  <a:gd name="T16" fmla="*/ 11 w 13"/>
                  <a:gd name="T17" fmla="*/ 7 h 17"/>
                  <a:gd name="T18" fmla="*/ 13 w 13"/>
                  <a:gd name="T19" fmla="*/ 7 h 17"/>
                  <a:gd name="T20" fmla="*/ 9 w 13"/>
                  <a:gd name="T21" fmla="*/ 9 h 17"/>
                  <a:gd name="T22" fmla="*/ 8 w 13"/>
                  <a:gd name="T23" fmla="*/ 9 h 17"/>
                  <a:gd name="T24" fmla="*/ 9 w 13"/>
                  <a:gd name="T25" fmla="*/ 13 h 17"/>
                  <a:gd name="T26" fmla="*/ 6 w 13"/>
                  <a:gd name="T27" fmla="*/ 15 h 17"/>
                  <a:gd name="T28" fmla="*/ 8 w 13"/>
                  <a:gd name="T29" fmla="*/ 17 h 17"/>
                  <a:gd name="T30" fmla="*/ 6 w 13"/>
                  <a:gd name="T31" fmla="*/ 17 h 17"/>
                  <a:gd name="T32" fmla="*/ 4 w 13"/>
                  <a:gd name="T33" fmla="*/ 17 h 17"/>
                  <a:gd name="T34" fmla="*/ 4 w 13"/>
                  <a:gd name="T35" fmla="*/ 13 h 17"/>
                  <a:gd name="T36" fmla="*/ 6 w 13"/>
                  <a:gd name="T37" fmla="*/ 11 h 17"/>
                  <a:gd name="T38" fmla="*/ 8 w 13"/>
                  <a:gd name="T39" fmla="*/ 11 h 17"/>
                  <a:gd name="T40" fmla="*/ 8 w 13"/>
                  <a:gd name="T41" fmla="*/ 7 h 17"/>
                  <a:gd name="T42" fmla="*/ 6 w 13"/>
                  <a:gd name="T43" fmla="*/ 5 h 17"/>
                  <a:gd name="T44" fmla="*/ 6 w 13"/>
                  <a:gd name="T45" fmla="*/ 7 h 17"/>
                  <a:gd name="T46" fmla="*/ 6 w 13"/>
                  <a:gd name="T47" fmla="*/ 9 h 17"/>
                  <a:gd name="T48" fmla="*/ 6 w 13"/>
                  <a:gd name="T49" fmla="*/ 11 h 17"/>
                  <a:gd name="T50" fmla="*/ 4 w 13"/>
                  <a:gd name="T51" fmla="*/ 11 h 17"/>
                  <a:gd name="T52" fmla="*/ 2 w 13"/>
                  <a:gd name="T53" fmla="*/ 11 h 17"/>
                  <a:gd name="T54" fmla="*/ 2 w 13"/>
                  <a:gd name="T55" fmla="*/ 9 h 17"/>
                  <a:gd name="T56" fmla="*/ 0 w 13"/>
                  <a:gd name="T57" fmla="*/ 9 h 17"/>
                  <a:gd name="T58" fmla="*/ 2 w 13"/>
                  <a:gd name="T59" fmla="*/ 11 h 17"/>
                  <a:gd name="T60" fmla="*/ 2 w 13"/>
                  <a:gd name="T61" fmla="*/ 15 h 17"/>
                  <a:gd name="T62" fmla="*/ 0 w 13"/>
                  <a:gd name="T63" fmla="*/ 13 h 17"/>
                  <a:gd name="T64" fmla="*/ 0 w 13"/>
                  <a:gd name="T65" fmla="*/ 11 h 17"/>
                  <a:gd name="T66" fmla="*/ 0 w 13"/>
                  <a:gd name="T67" fmla="*/ 9 h 17"/>
                  <a:gd name="T68" fmla="*/ 0 w 13"/>
                  <a:gd name="T69" fmla="*/ 7 h 17"/>
                  <a:gd name="T70" fmla="*/ 2 w 13"/>
                  <a:gd name="T71" fmla="*/ 5 h 17"/>
                  <a:gd name="T72" fmla="*/ 4 w 13"/>
                  <a:gd name="T73" fmla="*/ 3 h 17"/>
                  <a:gd name="T74" fmla="*/ 6 w 13"/>
                  <a:gd name="T75" fmla="*/ 1 h 17"/>
                  <a:gd name="T76" fmla="*/ 8 w 13"/>
                  <a:gd name="T77" fmla="*/ 1 h 17"/>
                  <a:gd name="T78" fmla="*/ 9 w 13"/>
                  <a:gd name="T79" fmla="*/ 1 h 17"/>
                  <a:gd name="T80" fmla="*/ 11 w 13"/>
                  <a:gd name="T81" fmla="*/ 1 h 17"/>
                  <a:gd name="T82" fmla="*/ 11 w 13"/>
                  <a:gd name="T83" fmla="*/ 0 h 17"/>
                  <a:gd name="T84" fmla="*/ 13 w 13"/>
                  <a:gd name="T85" fmla="*/ 1 h 17"/>
                  <a:gd name="T86" fmla="*/ 13 w 13"/>
                  <a:gd name="T8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7">
                    <a:moveTo>
                      <a:pt x="13" y="3"/>
                    </a:moveTo>
                    <a:lnTo>
                      <a:pt x="13" y="5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3" y="3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5" name="Freeform 18"/>
              <p:cNvSpPr>
                <a:spLocks/>
              </p:cNvSpPr>
              <p:nvPr/>
            </p:nvSpPr>
            <p:spPr bwMode="auto">
              <a:xfrm>
                <a:off x="4822825" y="4302126"/>
                <a:ext cx="7938" cy="1588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2 w 5"/>
                  <a:gd name="T5" fmla="*/ 1 h 1"/>
                  <a:gd name="T6" fmla="*/ 0 w 5"/>
                  <a:gd name="T7" fmla="*/ 1 h 1"/>
                  <a:gd name="T8" fmla="*/ 2 w 5"/>
                  <a:gd name="T9" fmla="*/ 1 h 1"/>
                  <a:gd name="T10" fmla="*/ 4 w 5"/>
                  <a:gd name="T11" fmla="*/ 1 h 1"/>
                  <a:gd name="T12" fmla="*/ 5 w 5"/>
                  <a:gd name="T13" fmla="*/ 0 h 1"/>
                  <a:gd name="T14" fmla="*/ 5 w 5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6" name="Freeform 19"/>
              <p:cNvSpPr>
                <a:spLocks/>
              </p:cNvSpPr>
              <p:nvPr/>
            </p:nvSpPr>
            <p:spPr bwMode="auto">
              <a:xfrm>
                <a:off x="4806950" y="4298951"/>
                <a:ext cx="12700" cy="4763"/>
              </a:xfrm>
              <a:custGeom>
                <a:avLst/>
                <a:gdLst>
                  <a:gd name="T0" fmla="*/ 4 w 8"/>
                  <a:gd name="T1" fmla="*/ 0 h 3"/>
                  <a:gd name="T2" fmla="*/ 6 w 8"/>
                  <a:gd name="T3" fmla="*/ 0 h 3"/>
                  <a:gd name="T4" fmla="*/ 6 w 8"/>
                  <a:gd name="T5" fmla="*/ 2 h 3"/>
                  <a:gd name="T6" fmla="*/ 8 w 8"/>
                  <a:gd name="T7" fmla="*/ 2 h 3"/>
                  <a:gd name="T8" fmla="*/ 8 w 8"/>
                  <a:gd name="T9" fmla="*/ 3 h 3"/>
                  <a:gd name="T10" fmla="*/ 6 w 8"/>
                  <a:gd name="T11" fmla="*/ 3 h 3"/>
                  <a:gd name="T12" fmla="*/ 4 w 8"/>
                  <a:gd name="T13" fmla="*/ 2 h 3"/>
                  <a:gd name="T14" fmla="*/ 2 w 8"/>
                  <a:gd name="T15" fmla="*/ 2 h 3"/>
                  <a:gd name="T16" fmla="*/ 0 w 8"/>
                  <a:gd name="T17" fmla="*/ 2 h 3"/>
                  <a:gd name="T18" fmla="*/ 0 w 8"/>
                  <a:gd name="T19" fmla="*/ 0 h 3"/>
                  <a:gd name="T20" fmla="*/ 2 w 8"/>
                  <a:gd name="T21" fmla="*/ 2 h 3"/>
                  <a:gd name="T22" fmla="*/ 2 w 8"/>
                  <a:gd name="T23" fmla="*/ 0 h 3"/>
                  <a:gd name="T24" fmla="*/ 4 w 8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7" name="Freeform 20"/>
              <p:cNvSpPr>
                <a:spLocks/>
              </p:cNvSpPr>
              <p:nvPr/>
            </p:nvSpPr>
            <p:spPr bwMode="auto">
              <a:xfrm>
                <a:off x="4833938" y="4298951"/>
                <a:ext cx="9525" cy="3175"/>
              </a:xfrm>
              <a:custGeom>
                <a:avLst/>
                <a:gdLst>
                  <a:gd name="T0" fmla="*/ 6 w 6"/>
                  <a:gd name="T1" fmla="*/ 0 h 2"/>
                  <a:gd name="T2" fmla="*/ 4 w 6"/>
                  <a:gd name="T3" fmla="*/ 0 h 2"/>
                  <a:gd name="T4" fmla="*/ 4 w 6"/>
                  <a:gd name="T5" fmla="*/ 2 h 2"/>
                  <a:gd name="T6" fmla="*/ 2 w 6"/>
                  <a:gd name="T7" fmla="*/ 2 h 2"/>
                  <a:gd name="T8" fmla="*/ 0 w 6"/>
                  <a:gd name="T9" fmla="*/ 2 h 2"/>
                  <a:gd name="T10" fmla="*/ 0 w 6"/>
                  <a:gd name="T11" fmla="*/ 0 h 2"/>
                  <a:gd name="T12" fmla="*/ 2 w 6"/>
                  <a:gd name="T13" fmla="*/ 0 h 2"/>
                  <a:gd name="T14" fmla="*/ 4 w 6"/>
                  <a:gd name="T15" fmla="*/ 0 h 2"/>
                  <a:gd name="T16" fmla="*/ 6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8" name="Freeform 22"/>
              <p:cNvSpPr>
                <a:spLocks/>
              </p:cNvSpPr>
              <p:nvPr/>
            </p:nvSpPr>
            <p:spPr bwMode="auto">
              <a:xfrm>
                <a:off x="4402138" y="4279901"/>
                <a:ext cx="7938" cy="0"/>
              </a:xfrm>
              <a:custGeom>
                <a:avLst/>
                <a:gdLst>
                  <a:gd name="T0" fmla="*/ 5 w 5"/>
                  <a:gd name="T1" fmla="*/ 4 w 5"/>
                  <a:gd name="T2" fmla="*/ 2 w 5"/>
                  <a:gd name="T3" fmla="*/ 0 w 5"/>
                  <a:gd name="T4" fmla="*/ 2 w 5"/>
                  <a:gd name="T5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09" name="Freeform 23"/>
              <p:cNvSpPr>
                <a:spLocks/>
              </p:cNvSpPr>
              <p:nvPr/>
            </p:nvSpPr>
            <p:spPr bwMode="auto">
              <a:xfrm>
                <a:off x="4448175" y="4276726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0 h 2"/>
                  <a:gd name="T4" fmla="*/ 1 w 3"/>
                  <a:gd name="T5" fmla="*/ 0 h 2"/>
                  <a:gd name="T6" fmla="*/ 3 w 3"/>
                  <a:gd name="T7" fmla="*/ 0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0" name="Freeform 26"/>
              <p:cNvSpPr>
                <a:spLocks/>
              </p:cNvSpPr>
              <p:nvPr/>
            </p:nvSpPr>
            <p:spPr bwMode="auto">
              <a:xfrm>
                <a:off x="4895850" y="4219576"/>
                <a:ext cx="0" cy="6350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1" name="Freeform 27"/>
              <p:cNvSpPr>
                <a:spLocks/>
              </p:cNvSpPr>
              <p:nvPr/>
            </p:nvSpPr>
            <p:spPr bwMode="auto">
              <a:xfrm>
                <a:off x="3376613" y="2476501"/>
                <a:ext cx="3175" cy="1588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2" name="Freeform 28"/>
              <p:cNvSpPr>
                <a:spLocks/>
              </p:cNvSpPr>
              <p:nvPr/>
            </p:nvSpPr>
            <p:spPr bwMode="auto">
              <a:xfrm>
                <a:off x="3379788" y="2473326"/>
                <a:ext cx="3175" cy="476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2 w 2"/>
                  <a:gd name="T5" fmla="*/ 2 h 3"/>
                  <a:gd name="T6" fmla="*/ 0 w 2"/>
                  <a:gd name="T7" fmla="*/ 2 h 3"/>
                  <a:gd name="T8" fmla="*/ 2 w 2"/>
                  <a:gd name="T9" fmla="*/ 2 h 3"/>
                  <a:gd name="T10" fmla="*/ 2 w 2"/>
                  <a:gd name="T11" fmla="*/ 0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3" name="Rectangle 29"/>
              <p:cNvSpPr>
                <a:spLocks noChangeArrowheads="1"/>
              </p:cNvSpPr>
              <p:nvPr/>
            </p:nvSpPr>
            <p:spPr bwMode="auto">
              <a:xfrm>
                <a:off x="3368675" y="2460626"/>
                <a:ext cx="3175" cy="3175"/>
              </a:xfrm>
              <a:prstGeom prst="rect">
                <a:avLst/>
              </a:pr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4" name="Freeform 30"/>
              <p:cNvSpPr>
                <a:spLocks/>
              </p:cNvSpPr>
              <p:nvPr/>
            </p:nvSpPr>
            <p:spPr bwMode="auto">
              <a:xfrm>
                <a:off x="3340100" y="2444751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5" name="Freeform 31"/>
              <p:cNvSpPr>
                <a:spLocks/>
              </p:cNvSpPr>
              <p:nvPr/>
            </p:nvSpPr>
            <p:spPr bwMode="auto">
              <a:xfrm>
                <a:off x="3338513" y="2436813"/>
                <a:ext cx="1588" cy="476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0 h 3"/>
                  <a:gd name="T12" fmla="*/ 1 w 1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6" name="Freeform 32"/>
              <p:cNvSpPr>
                <a:spLocks/>
              </p:cNvSpPr>
              <p:nvPr/>
            </p:nvSpPr>
            <p:spPr bwMode="auto">
              <a:xfrm>
                <a:off x="3683000" y="2433638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7" name="Freeform 33"/>
              <p:cNvSpPr>
                <a:spLocks/>
              </p:cNvSpPr>
              <p:nvPr/>
            </p:nvSpPr>
            <p:spPr bwMode="auto">
              <a:xfrm>
                <a:off x="3309938" y="2433638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2 w 4"/>
                  <a:gd name="T7" fmla="*/ 0 h 2"/>
                  <a:gd name="T8" fmla="*/ 4 w 4"/>
                  <a:gd name="T9" fmla="*/ 2 h 2"/>
                  <a:gd name="T10" fmla="*/ 2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8" name="Freeform 34"/>
              <p:cNvSpPr>
                <a:spLocks/>
              </p:cNvSpPr>
              <p:nvPr/>
            </p:nvSpPr>
            <p:spPr bwMode="auto">
              <a:xfrm>
                <a:off x="3648075" y="2427288"/>
                <a:ext cx="42863" cy="23813"/>
              </a:xfrm>
              <a:custGeom>
                <a:avLst/>
                <a:gdLst>
                  <a:gd name="T0" fmla="*/ 6 w 27"/>
                  <a:gd name="T1" fmla="*/ 2 h 15"/>
                  <a:gd name="T2" fmla="*/ 8 w 27"/>
                  <a:gd name="T3" fmla="*/ 2 h 15"/>
                  <a:gd name="T4" fmla="*/ 10 w 27"/>
                  <a:gd name="T5" fmla="*/ 2 h 15"/>
                  <a:gd name="T6" fmla="*/ 12 w 27"/>
                  <a:gd name="T7" fmla="*/ 2 h 15"/>
                  <a:gd name="T8" fmla="*/ 14 w 27"/>
                  <a:gd name="T9" fmla="*/ 2 h 15"/>
                  <a:gd name="T10" fmla="*/ 16 w 27"/>
                  <a:gd name="T11" fmla="*/ 2 h 15"/>
                  <a:gd name="T12" fmla="*/ 16 w 27"/>
                  <a:gd name="T13" fmla="*/ 4 h 15"/>
                  <a:gd name="T14" fmla="*/ 20 w 27"/>
                  <a:gd name="T15" fmla="*/ 6 h 15"/>
                  <a:gd name="T16" fmla="*/ 22 w 27"/>
                  <a:gd name="T17" fmla="*/ 6 h 15"/>
                  <a:gd name="T18" fmla="*/ 23 w 27"/>
                  <a:gd name="T19" fmla="*/ 8 h 15"/>
                  <a:gd name="T20" fmla="*/ 25 w 27"/>
                  <a:gd name="T21" fmla="*/ 9 h 15"/>
                  <a:gd name="T22" fmla="*/ 27 w 27"/>
                  <a:gd name="T23" fmla="*/ 9 h 15"/>
                  <a:gd name="T24" fmla="*/ 27 w 27"/>
                  <a:gd name="T25" fmla="*/ 13 h 15"/>
                  <a:gd name="T26" fmla="*/ 25 w 27"/>
                  <a:gd name="T27" fmla="*/ 15 h 15"/>
                  <a:gd name="T28" fmla="*/ 23 w 27"/>
                  <a:gd name="T29" fmla="*/ 15 h 15"/>
                  <a:gd name="T30" fmla="*/ 22 w 27"/>
                  <a:gd name="T31" fmla="*/ 13 h 15"/>
                  <a:gd name="T32" fmla="*/ 20 w 27"/>
                  <a:gd name="T33" fmla="*/ 13 h 15"/>
                  <a:gd name="T34" fmla="*/ 18 w 27"/>
                  <a:gd name="T35" fmla="*/ 11 h 15"/>
                  <a:gd name="T36" fmla="*/ 16 w 27"/>
                  <a:gd name="T37" fmla="*/ 11 h 15"/>
                  <a:gd name="T38" fmla="*/ 16 w 27"/>
                  <a:gd name="T39" fmla="*/ 9 h 15"/>
                  <a:gd name="T40" fmla="*/ 14 w 27"/>
                  <a:gd name="T41" fmla="*/ 9 h 15"/>
                  <a:gd name="T42" fmla="*/ 12 w 27"/>
                  <a:gd name="T43" fmla="*/ 9 h 15"/>
                  <a:gd name="T44" fmla="*/ 10 w 27"/>
                  <a:gd name="T45" fmla="*/ 9 h 15"/>
                  <a:gd name="T46" fmla="*/ 10 w 27"/>
                  <a:gd name="T47" fmla="*/ 8 h 15"/>
                  <a:gd name="T48" fmla="*/ 8 w 27"/>
                  <a:gd name="T49" fmla="*/ 8 h 15"/>
                  <a:gd name="T50" fmla="*/ 10 w 27"/>
                  <a:gd name="T51" fmla="*/ 8 h 15"/>
                  <a:gd name="T52" fmla="*/ 10 w 27"/>
                  <a:gd name="T53" fmla="*/ 6 h 15"/>
                  <a:gd name="T54" fmla="*/ 6 w 27"/>
                  <a:gd name="T55" fmla="*/ 6 h 15"/>
                  <a:gd name="T56" fmla="*/ 6 w 27"/>
                  <a:gd name="T57" fmla="*/ 8 h 15"/>
                  <a:gd name="T58" fmla="*/ 4 w 27"/>
                  <a:gd name="T59" fmla="*/ 6 h 15"/>
                  <a:gd name="T60" fmla="*/ 2 w 27"/>
                  <a:gd name="T61" fmla="*/ 6 h 15"/>
                  <a:gd name="T62" fmla="*/ 0 w 27"/>
                  <a:gd name="T63" fmla="*/ 4 h 15"/>
                  <a:gd name="T64" fmla="*/ 0 w 27"/>
                  <a:gd name="T65" fmla="*/ 2 h 15"/>
                  <a:gd name="T66" fmla="*/ 0 w 27"/>
                  <a:gd name="T67" fmla="*/ 0 h 15"/>
                  <a:gd name="T68" fmla="*/ 6 w 27"/>
                  <a:gd name="T6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5">
                    <a:moveTo>
                      <a:pt x="6" y="2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13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2" y="13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19" name="Freeform 35"/>
              <p:cNvSpPr>
                <a:spLocks/>
              </p:cNvSpPr>
              <p:nvPr/>
            </p:nvSpPr>
            <p:spPr bwMode="auto">
              <a:xfrm>
                <a:off x="3633788" y="2417763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0" name="Freeform 36"/>
              <p:cNvSpPr>
                <a:spLocks/>
              </p:cNvSpPr>
              <p:nvPr/>
            </p:nvSpPr>
            <p:spPr bwMode="auto">
              <a:xfrm>
                <a:off x="3630613" y="2408238"/>
                <a:ext cx="6350" cy="9525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2 h 6"/>
                  <a:gd name="T4" fmla="*/ 2 w 4"/>
                  <a:gd name="T5" fmla="*/ 0 h 6"/>
                  <a:gd name="T6" fmla="*/ 4 w 4"/>
                  <a:gd name="T7" fmla="*/ 2 h 6"/>
                  <a:gd name="T8" fmla="*/ 4 w 4"/>
                  <a:gd name="T9" fmla="*/ 4 h 6"/>
                  <a:gd name="T10" fmla="*/ 4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1" name="Freeform 37"/>
              <p:cNvSpPr>
                <a:spLocks/>
              </p:cNvSpPr>
              <p:nvPr/>
            </p:nvSpPr>
            <p:spPr bwMode="auto">
              <a:xfrm>
                <a:off x="3603625" y="2390776"/>
                <a:ext cx="11113" cy="9525"/>
              </a:xfrm>
              <a:custGeom>
                <a:avLst/>
                <a:gdLst>
                  <a:gd name="T0" fmla="*/ 7 w 7"/>
                  <a:gd name="T1" fmla="*/ 4 h 6"/>
                  <a:gd name="T2" fmla="*/ 7 w 7"/>
                  <a:gd name="T3" fmla="*/ 6 h 6"/>
                  <a:gd name="T4" fmla="*/ 5 w 7"/>
                  <a:gd name="T5" fmla="*/ 6 h 6"/>
                  <a:gd name="T6" fmla="*/ 3 w 7"/>
                  <a:gd name="T7" fmla="*/ 4 h 6"/>
                  <a:gd name="T8" fmla="*/ 3 w 7"/>
                  <a:gd name="T9" fmla="*/ 6 h 6"/>
                  <a:gd name="T10" fmla="*/ 2 w 7"/>
                  <a:gd name="T11" fmla="*/ 4 h 6"/>
                  <a:gd name="T12" fmla="*/ 0 w 7"/>
                  <a:gd name="T13" fmla="*/ 4 h 6"/>
                  <a:gd name="T14" fmla="*/ 2 w 7"/>
                  <a:gd name="T15" fmla="*/ 2 h 6"/>
                  <a:gd name="T16" fmla="*/ 2 w 7"/>
                  <a:gd name="T17" fmla="*/ 0 h 6"/>
                  <a:gd name="T18" fmla="*/ 3 w 7"/>
                  <a:gd name="T19" fmla="*/ 0 h 6"/>
                  <a:gd name="T20" fmla="*/ 5 w 7"/>
                  <a:gd name="T21" fmla="*/ 0 h 6"/>
                  <a:gd name="T22" fmla="*/ 7 w 7"/>
                  <a:gd name="T23" fmla="*/ 2 h 6"/>
                  <a:gd name="T24" fmla="*/ 7 w 7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lnTo>
                      <a:pt x="7" y="6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2" name="Freeform 38"/>
              <p:cNvSpPr>
                <a:spLocks/>
              </p:cNvSpPr>
              <p:nvPr/>
            </p:nvSpPr>
            <p:spPr bwMode="auto">
              <a:xfrm>
                <a:off x="3865563" y="2311401"/>
                <a:ext cx="11113" cy="3175"/>
              </a:xfrm>
              <a:custGeom>
                <a:avLst/>
                <a:gdLst>
                  <a:gd name="T0" fmla="*/ 7 w 7"/>
                  <a:gd name="T1" fmla="*/ 0 h 2"/>
                  <a:gd name="T2" fmla="*/ 4 w 7"/>
                  <a:gd name="T3" fmla="*/ 2 h 2"/>
                  <a:gd name="T4" fmla="*/ 2 w 7"/>
                  <a:gd name="T5" fmla="*/ 2 h 2"/>
                  <a:gd name="T6" fmla="*/ 0 w 7"/>
                  <a:gd name="T7" fmla="*/ 2 h 2"/>
                  <a:gd name="T8" fmla="*/ 2 w 7"/>
                  <a:gd name="T9" fmla="*/ 0 h 2"/>
                  <a:gd name="T10" fmla="*/ 5 w 7"/>
                  <a:gd name="T11" fmla="*/ 0 h 2"/>
                  <a:gd name="T12" fmla="*/ 7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3" name="Freeform 39"/>
              <p:cNvSpPr>
                <a:spLocks/>
              </p:cNvSpPr>
              <p:nvPr/>
            </p:nvSpPr>
            <p:spPr bwMode="auto">
              <a:xfrm>
                <a:off x="3832225" y="2298701"/>
                <a:ext cx="11113" cy="9525"/>
              </a:xfrm>
              <a:custGeom>
                <a:avLst/>
                <a:gdLst>
                  <a:gd name="T0" fmla="*/ 5 w 7"/>
                  <a:gd name="T1" fmla="*/ 6 h 6"/>
                  <a:gd name="T2" fmla="*/ 3 w 7"/>
                  <a:gd name="T3" fmla="*/ 6 h 6"/>
                  <a:gd name="T4" fmla="*/ 2 w 7"/>
                  <a:gd name="T5" fmla="*/ 6 h 6"/>
                  <a:gd name="T6" fmla="*/ 2 w 7"/>
                  <a:gd name="T7" fmla="*/ 4 h 6"/>
                  <a:gd name="T8" fmla="*/ 0 w 7"/>
                  <a:gd name="T9" fmla="*/ 4 h 6"/>
                  <a:gd name="T10" fmla="*/ 0 w 7"/>
                  <a:gd name="T11" fmla="*/ 2 h 6"/>
                  <a:gd name="T12" fmla="*/ 2 w 7"/>
                  <a:gd name="T13" fmla="*/ 2 h 6"/>
                  <a:gd name="T14" fmla="*/ 3 w 7"/>
                  <a:gd name="T15" fmla="*/ 2 h 6"/>
                  <a:gd name="T16" fmla="*/ 3 w 7"/>
                  <a:gd name="T17" fmla="*/ 0 h 6"/>
                  <a:gd name="T18" fmla="*/ 3 w 7"/>
                  <a:gd name="T19" fmla="*/ 2 h 6"/>
                  <a:gd name="T20" fmla="*/ 5 w 7"/>
                  <a:gd name="T21" fmla="*/ 2 h 6"/>
                  <a:gd name="T22" fmla="*/ 7 w 7"/>
                  <a:gd name="T23" fmla="*/ 4 h 6"/>
                  <a:gd name="T24" fmla="*/ 7 w 7"/>
                  <a:gd name="T25" fmla="*/ 6 h 6"/>
                  <a:gd name="T26" fmla="*/ 5 w 7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lnTo>
                      <a:pt x="3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4" name="Freeform 40"/>
              <p:cNvSpPr>
                <a:spLocks/>
              </p:cNvSpPr>
              <p:nvPr/>
            </p:nvSpPr>
            <p:spPr bwMode="auto">
              <a:xfrm>
                <a:off x="3836988" y="2292351"/>
                <a:ext cx="9525" cy="19050"/>
              </a:xfrm>
              <a:custGeom>
                <a:avLst/>
                <a:gdLst>
                  <a:gd name="T0" fmla="*/ 4 w 6"/>
                  <a:gd name="T1" fmla="*/ 12 h 12"/>
                  <a:gd name="T2" fmla="*/ 4 w 6"/>
                  <a:gd name="T3" fmla="*/ 10 h 12"/>
                  <a:gd name="T4" fmla="*/ 4 w 6"/>
                  <a:gd name="T5" fmla="*/ 6 h 12"/>
                  <a:gd name="T6" fmla="*/ 2 w 6"/>
                  <a:gd name="T7" fmla="*/ 6 h 12"/>
                  <a:gd name="T8" fmla="*/ 2 w 6"/>
                  <a:gd name="T9" fmla="*/ 4 h 12"/>
                  <a:gd name="T10" fmla="*/ 0 w 6"/>
                  <a:gd name="T11" fmla="*/ 4 h 12"/>
                  <a:gd name="T12" fmla="*/ 0 w 6"/>
                  <a:gd name="T13" fmla="*/ 2 h 12"/>
                  <a:gd name="T14" fmla="*/ 2 w 6"/>
                  <a:gd name="T15" fmla="*/ 2 h 12"/>
                  <a:gd name="T16" fmla="*/ 2 w 6"/>
                  <a:gd name="T17" fmla="*/ 0 h 12"/>
                  <a:gd name="T18" fmla="*/ 2 w 6"/>
                  <a:gd name="T19" fmla="*/ 2 h 12"/>
                  <a:gd name="T20" fmla="*/ 4 w 6"/>
                  <a:gd name="T21" fmla="*/ 2 h 12"/>
                  <a:gd name="T22" fmla="*/ 4 w 6"/>
                  <a:gd name="T23" fmla="*/ 6 h 12"/>
                  <a:gd name="T24" fmla="*/ 4 w 6"/>
                  <a:gd name="T25" fmla="*/ 8 h 12"/>
                  <a:gd name="T26" fmla="*/ 6 w 6"/>
                  <a:gd name="T27" fmla="*/ 8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2">
                    <a:moveTo>
                      <a:pt x="4" y="12"/>
                    </a:moveTo>
                    <a:lnTo>
                      <a:pt x="4" y="10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5" name="Freeform 41"/>
              <p:cNvSpPr>
                <a:spLocks/>
              </p:cNvSpPr>
              <p:nvPr/>
            </p:nvSpPr>
            <p:spPr bwMode="auto">
              <a:xfrm>
                <a:off x="3846513" y="2292351"/>
                <a:ext cx="30163" cy="22225"/>
              </a:xfrm>
              <a:custGeom>
                <a:avLst/>
                <a:gdLst>
                  <a:gd name="T0" fmla="*/ 14 w 19"/>
                  <a:gd name="T1" fmla="*/ 10 h 14"/>
                  <a:gd name="T2" fmla="*/ 14 w 19"/>
                  <a:gd name="T3" fmla="*/ 8 h 14"/>
                  <a:gd name="T4" fmla="*/ 16 w 19"/>
                  <a:gd name="T5" fmla="*/ 8 h 14"/>
                  <a:gd name="T6" fmla="*/ 17 w 19"/>
                  <a:gd name="T7" fmla="*/ 10 h 14"/>
                  <a:gd name="T8" fmla="*/ 19 w 19"/>
                  <a:gd name="T9" fmla="*/ 10 h 14"/>
                  <a:gd name="T10" fmla="*/ 17 w 19"/>
                  <a:gd name="T11" fmla="*/ 10 h 14"/>
                  <a:gd name="T12" fmla="*/ 17 w 19"/>
                  <a:gd name="T13" fmla="*/ 12 h 14"/>
                  <a:gd name="T14" fmla="*/ 16 w 19"/>
                  <a:gd name="T15" fmla="*/ 12 h 14"/>
                  <a:gd name="T16" fmla="*/ 14 w 19"/>
                  <a:gd name="T17" fmla="*/ 12 h 14"/>
                  <a:gd name="T18" fmla="*/ 12 w 19"/>
                  <a:gd name="T19" fmla="*/ 12 h 14"/>
                  <a:gd name="T20" fmla="*/ 10 w 19"/>
                  <a:gd name="T21" fmla="*/ 12 h 14"/>
                  <a:gd name="T22" fmla="*/ 8 w 19"/>
                  <a:gd name="T23" fmla="*/ 12 h 14"/>
                  <a:gd name="T24" fmla="*/ 8 w 19"/>
                  <a:gd name="T25" fmla="*/ 14 h 14"/>
                  <a:gd name="T26" fmla="*/ 6 w 19"/>
                  <a:gd name="T27" fmla="*/ 12 h 14"/>
                  <a:gd name="T28" fmla="*/ 4 w 19"/>
                  <a:gd name="T29" fmla="*/ 10 h 14"/>
                  <a:gd name="T30" fmla="*/ 2 w 19"/>
                  <a:gd name="T31" fmla="*/ 6 h 14"/>
                  <a:gd name="T32" fmla="*/ 2 w 19"/>
                  <a:gd name="T33" fmla="*/ 2 h 14"/>
                  <a:gd name="T34" fmla="*/ 0 w 19"/>
                  <a:gd name="T35" fmla="*/ 2 h 14"/>
                  <a:gd name="T36" fmla="*/ 0 w 19"/>
                  <a:gd name="T37" fmla="*/ 0 h 14"/>
                  <a:gd name="T38" fmla="*/ 2 w 19"/>
                  <a:gd name="T39" fmla="*/ 0 h 14"/>
                  <a:gd name="T40" fmla="*/ 4 w 19"/>
                  <a:gd name="T41" fmla="*/ 0 h 14"/>
                  <a:gd name="T42" fmla="*/ 6 w 19"/>
                  <a:gd name="T43" fmla="*/ 2 h 14"/>
                  <a:gd name="T44" fmla="*/ 8 w 19"/>
                  <a:gd name="T45" fmla="*/ 2 h 14"/>
                  <a:gd name="T46" fmla="*/ 10 w 19"/>
                  <a:gd name="T47" fmla="*/ 2 h 14"/>
                  <a:gd name="T48" fmla="*/ 10 w 19"/>
                  <a:gd name="T49" fmla="*/ 4 h 14"/>
                  <a:gd name="T50" fmla="*/ 8 w 19"/>
                  <a:gd name="T51" fmla="*/ 4 h 14"/>
                  <a:gd name="T52" fmla="*/ 8 w 19"/>
                  <a:gd name="T53" fmla="*/ 6 h 14"/>
                  <a:gd name="T54" fmla="*/ 10 w 19"/>
                  <a:gd name="T55" fmla="*/ 8 h 14"/>
                  <a:gd name="T56" fmla="*/ 12 w 19"/>
                  <a:gd name="T57" fmla="*/ 8 h 14"/>
                  <a:gd name="T58" fmla="*/ 14 w 19"/>
                  <a:gd name="T5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" h="14">
                    <a:moveTo>
                      <a:pt x="14" y="10"/>
                    </a:moveTo>
                    <a:lnTo>
                      <a:pt x="14" y="8"/>
                    </a:lnTo>
                    <a:lnTo>
                      <a:pt x="16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1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6" name="Freeform 42"/>
              <p:cNvSpPr>
                <a:spLocks/>
              </p:cNvSpPr>
              <p:nvPr/>
            </p:nvSpPr>
            <p:spPr bwMode="auto">
              <a:xfrm>
                <a:off x="3763963" y="2287588"/>
                <a:ext cx="9525" cy="1588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1 h 1"/>
                  <a:gd name="T4" fmla="*/ 2 w 6"/>
                  <a:gd name="T5" fmla="*/ 1 h 1"/>
                  <a:gd name="T6" fmla="*/ 0 w 6"/>
                  <a:gd name="T7" fmla="*/ 0 h 1"/>
                  <a:gd name="T8" fmla="*/ 2 w 6"/>
                  <a:gd name="T9" fmla="*/ 0 h 1"/>
                  <a:gd name="T10" fmla="*/ 4 w 6"/>
                  <a:gd name="T11" fmla="*/ 0 h 1"/>
                  <a:gd name="T12" fmla="*/ 6 w 6"/>
                  <a:gd name="T13" fmla="*/ 0 h 1"/>
                  <a:gd name="T14" fmla="*/ 6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7" name="Freeform 43"/>
              <p:cNvSpPr>
                <a:spLocks/>
              </p:cNvSpPr>
              <p:nvPr/>
            </p:nvSpPr>
            <p:spPr bwMode="auto">
              <a:xfrm>
                <a:off x="3843338" y="2287588"/>
                <a:ext cx="6350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8" name="Freeform 44"/>
              <p:cNvSpPr>
                <a:spLocks/>
              </p:cNvSpPr>
              <p:nvPr/>
            </p:nvSpPr>
            <p:spPr bwMode="auto">
              <a:xfrm>
                <a:off x="3792538" y="2287588"/>
                <a:ext cx="3175" cy="1588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29" name="Freeform 45"/>
              <p:cNvSpPr>
                <a:spLocks/>
              </p:cNvSpPr>
              <p:nvPr/>
            </p:nvSpPr>
            <p:spPr bwMode="auto">
              <a:xfrm>
                <a:off x="3786188" y="2281238"/>
                <a:ext cx="3175" cy="6350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2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0" name="Freeform 46"/>
              <p:cNvSpPr>
                <a:spLocks/>
              </p:cNvSpPr>
              <p:nvPr/>
            </p:nvSpPr>
            <p:spPr bwMode="auto">
              <a:xfrm>
                <a:off x="3767138" y="2274888"/>
                <a:ext cx="15875" cy="12700"/>
              </a:xfrm>
              <a:custGeom>
                <a:avLst/>
                <a:gdLst>
                  <a:gd name="T0" fmla="*/ 8 w 10"/>
                  <a:gd name="T1" fmla="*/ 4 h 8"/>
                  <a:gd name="T2" fmla="*/ 10 w 10"/>
                  <a:gd name="T3" fmla="*/ 4 h 8"/>
                  <a:gd name="T4" fmla="*/ 10 w 10"/>
                  <a:gd name="T5" fmla="*/ 6 h 8"/>
                  <a:gd name="T6" fmla="*/ 10 w 10"/>
                  <a:gd name="T7" fmla="*/ 8 h 8"/>
                  <a:gd name="T8" fmla="*/ 8 w 10"/>
                  <a:gd name="T9" fmla="*/ 8 h 8"/>
                  <a:gd name="T10" fmla="*/ 4 w 10"/>
                  <a:gd name="T11" fmla="*/ 8 h 8"/>
                  <a:gd name="T12" fmla="*/ 4 w 10"/>
                  <a:gd name="T13" fmla="*/ 6 h 8"/>
                  <a:gd name="T14" fmla="*/ 4 w 10"/>
                  <a:gd name="T15" fmla="*/ 4 h 8"/>
                  <a:gd name="T16" fmla="*/ 2 w 10"/>
                  <a:gd name="T17" fmla="*/ 4 h 8"/>
                  <a:gd name="T18" fmla="*/ 0 w 10"/>
                  <a:gd name="T19" fmla="*/ 4 h 8"/>
                  <a:gd name="T20" fmla="*/ 0 w 10"/>
                  <a:gd name="T21" fmla="*/ 2 h 8"/>
                  <a:gd name="T22" fmla="*/ 0 w 10"/>
                  <a:gd name="T23" fmla="*/ 0 h 8"/>
                  <a:gd name="T24" fmla="*/ 0 w 10"/>
                  <a:gd name="T25" fmla="*/ 2 h 8"/>
                  <a:gd name="T26" fmla="*/ 2 w 10"/>
                  <a:gd name="T27" fmla="*/ 2 h 8"/>
                  <a:gd name="T28" fmla="*/ 4 w 10"/>
                  <a:gd name="T29" fmla="*/ 2 h 8"/>
                  <a:gd name="T30" fmla="*/ 6 w 10"/>
                  <a:gd name="T31" fmla="*/ 2 h 8"/>
                  <a:gd name="T32" fmla="*/ 6 w 10"/>
                  <a:gd name="T33" fmla="*/ 4 h 8"/>
                  <a:gd name="T34" fmla="*/ 8 w 10"/>
                  <a:gd name="T3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1" name="Freeform 47"/>
              <p:cNvSpPr>
                <a:spLocks/>
              </p:cNvSpPr>
              <p:nvPr/>
            </p:nvSpPr>
            <p:spPr bwMode="auto">
              <a:xfrm>
                <a:off x="3889375" y="2271713"/>
                <a:ext cx="9525" cy="9525"/>
              </a:xfrm>
              <a:custGeom>
                <a:avLst/>
                <a:gdLst>
                  <a:gd name="T0" fmla="*/ 2 w 6"/>
                  <a:gd name="T1" fmla="*/ 6 h 6"/>
                  <a:gd name="T2" fmla="*/ 0 w 6"/>
                  <a:gd name="T3" fmla="*/ 6 h 6"/>
                  <a:gd name="T4" fmla="*/ 2 w 6"/>
                  <a:gd name="T5" fmla="*/ 4 h 6"/>
                  <a:gd name="T6" fmla="*/ 4 w 6"/>
                  <a:gd name="T7" fmla="*/ 2 h 6"/>
                  <a:gd name="T8" fmla="*/ 6 w 6"/>
                  <a:gd name="T9" fmla="*/ 0 h 6"/>
                  <a:gd name="T10" fmla="*/ 6 w 6"/>
                  <a:gd name="T11" fmla="*/ 2 h 6"/>
                  <a:gd name="T12" fmla="*/ 6 w 6"/>
                  <a:gd name="T13" fmla="*/ 4 h 6"/>
                  <a:gd name="T14" fmla="*/ 6 w 6"/>
                  <a:gd name="T15" fmla="*/ 6 h 6"/>
                  <a:gd name="T16" fmla="*/ 4 w 6"/>
                  <a:gd name="T17" fmla="*/ 6 h 6"/>
                  <a:gd name="T18" fmla="*/ 2 w 6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2" name="Freeform 48"/>
              <p:cNvSpPr>
                <a:spLocks/>
              </p:cNvSpPr>
              <p:nvPr/>
            </p:nvSpPr>
            <p:spPr bwMode="auto">
              <a:xfrm>
                <a:off x="2914650" y="866776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2 w 3"/>
                  <a:gd name="T11" fmla="*/ 0 h 2"/>
                  <a:gd name="T12" fmla="*/ 2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3" name="Freeform 49"/>
              <p:cNvSpPr>
                <a:spLocks/>
              </p:cNvSpPr>
              <p:nvPr/>
            </p:nvSpPr>
            <p:spPr bwMode="auto">
              <a:xfrm>
                <a:off x="2911475" y="860426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2 w 4"/>
                  <a:gd name="T5" fmla="*/ 4 h 4"/>
                  <a:gd name="T6" fmla="*/ 0 w 4"/>
                  <a:gd name="T7" fmla="*/ 4 h 4"/>
                  <a:gd name="T8" fmla="*/ 0 w 4"/>
                  <a:gd name="T9" fmla="*/ 2 h 4"/>
                  <a:gd name="T10" fmla="*/ 2 w 4"/>
                  <a:gd name="T11" fmla="*/ 2 h 4"/>
                  <a:gd name="T12" fmla="*/ 2 w 4"/>
                  <a:gd name="T13" fmla="*/ 0 h 4"/>
                  <a:gd name="T14" fmla="*/ 2 w 4"/>
                  <a:gd name="T15" fmla="*/ 2 h 4"/>
                  <a:gd name="T16" fmla="*/ 4 w 4"/>
                  <a:gd name="T17" fmla="*/ 0 h 4"/>
                  <a:gd name="T18" fmla="*/ 4 w 4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4" name="Freeform 56"/>
              <p:cNvSpPr>
                <a:spLocks/>
              </p:cNvSpPr>
              <p:nvPr/>
            </p:nvSpPr>
            <p:spPr bwMode="auto">
              <a:xfrm>
                <a:off x="3770313" y="2295526"/>
                <a:ext cx="171450" cy="85725"/>
              </a:xfrm>
              <a:custGeom>
                <a:avLst/>
                <a:gdLst>
                  <a:gd name="T0" fmla="*/ 92 w 108"/>
                  <a:gd name="T1" fmla="*/ 35 h 54"/>
                  <a:gd name="T2" fmla="*/ 92 w 108"/>
                  <a:gd name="T3" fmla="*/ 33 h 54"/>
                  <a:gd name="T4" fmla="*/ 89 w 108"/>
                  <a:gd name="T5" fmla="*/ 33 h 54"/>
                  <a:gd name="T6" fmla="*/ 89 w 108"/>
                  <a:gd name="T7" fmla="*/ 44 h 54"/>
                  <a:gd name="T8" fmla="*/ 83 w 108"/>
                  <a:gd name="T9" fmla="*/ 44 h 54"/>
                  <a:gd name="T10" fmla="*/ 79 w 108"/>
                  <a:gd name="T11" fmla="*/ 46 h 54"/>
                  <a:gd name="T12" fmla="*/ 77 w 108"/>
                  <a:gd name="T13" fmla="*/ 54 h 54"/>
                  <a:gd name="T14" fmla="*/ 73 w 108"/>
                  <a:gd name="T15" fmla="*/ 52 h 54"/>
                  <a:gd name="T16" fmla="*/ 75 w 108"/>
                  <a:gd name="T17" fmla="*/ 52 h 54"/>
                  <a:gd name="T18" fmla="*/ 75 w 108"/>
                  <a:gd name="T19" fmla="*/ 50 h 54"/>
                  <a:gd name="T20" fmla="*/ 73 w 108"/>
                  <a:gd name="T21" fmla="*/ 46 h 54"/>
                  <a:gd name="T22" fmla="*/ 71 w 108"/>
                  <a:gd name="T23" fmla="*/ 43 h 54"/>
                  <a:gd name="T24" fmla="*/ 69 w 108"/>
                  <a:gd name="T25" fmla="*/ 43 h 54"/>
                  <a:gd name="T26" fmla="*/ 71 w 108"/>
                  <a:gd name="T27" fmla="*/ 39 h 54"/>
                  <a:gd name="T28" fmla="*/ 64 w 108"/>
                  <a:gd name="T29" fmla="*/ 37 h 54"/>
                  <a:gd name="T30" fmla="*/ 64 w 108"/>
                  <a:gd name="T31" fmla="*/ 41 h 54"/>
                  <a:gd name="T32" fmla="*/ 60 w 108"/>
                  <a:gd name="T33" fmla="*/ 43 h 54"/>
                  <a:gd name="T34" fmla="*/ 52 w 108"/>
                  <a:gd name="T35" fmla="*/ 39 h 54"/>
                  <a:gd name="T36" fmla="*/ 56 w 108"/>
                  <a:gd name="T37" fmla="*/ 37 h 54"/>
                  <a:gd name="T38" fmla="*/ 54 w 108"/>
                  <a:gd name="T39" fmla="*/ 33 h 54"/>
                  <a:gd name="T40" fmla="*/ 48 w 108"/>
                  <a:gd name="T41" fmla="*/ 29 h 54"/>
                  <a:gd name="T42" fmla="*/ 42 w 108"/>
                  <a:gd name="T43" fmla="*/ 21 h 54"/>
                  <a:gd name="T44" fmla="*/ 31 w 108"/>
                  <a:gd name="T45" fmla="*/ 21 h 54"/>
                  <a:gd name="T46" fmla="*/ 31 w 108"/>
                  <a:gd name="T47" fmla="*/ 20 h 54"/>
                  <a:gd name="T48" fmla="*/ 27 w 108"/>
                  <a:gd name="T49" fmla="*/ 16 h 54"/>
                  <a:gd name="T50" fmla="*/ 25 w 108"/>
                  <a:gd name="T51" fmla="*/ 14 h 54"/>
                  <a:gd name="T52" fmla="*/ 21 w 108"/>
                  <a:gd name="T53" fmla="*/ 21 h 54"/>
                  <a:gd name="T54" fmla="*/ 17 w 108"/>
                  <a:gd name="T55" fmla="*/ 20 h 54"/>
                  <a:gd name="T56" fmla="*/ 12 w 108"/>
                  <a:gd name="T57" fmla="*/ 14 h 54"/>
                  <a:gd name="T58" fmla="*/ 6 w 108"/>
                  <a:gd name="T59" fmla="*/ 14 h 54"/>
                  <a:gd name="T60" fmla="*/ 0 w 108"/>
                  <a:gd name="T61" fmla="*/ 10 h 54"/>
                  <a:gd name="T62" fmla="*/ 8 w 108"/>
                  <a:gd name="T63" fmla="*/ 6 h 54"/>
                  <a:gd name="T64" fmla="*/ 10 w 108"/>
                  <a:gd name="T65" fmla="*/ 0 h 54"/>
                  <a:gd name="T66" fmla="*/ 19 w 108"/>
                  <a:gd name="T67" fmla="*/ 0 h 54"/>
                  <a:gd name="T68" fmla="*/ 27 w 108"/>
                  <a:gd name="T69" fmla="*/ 4 h 54"/>
                  <a:gd name="T70" fmla="*/ 37 w 108"/>
                  <a:gd name="T71" fmla="*/ 4 h 54"/>
                  <a:gd name="T72" fmla="*/ 44 w 108"/>
                  <a:gd name="T73" fmla="*/ 4 h 54"/>
                  <a:gd name="T74" fmla="*/ 46 w 108"/>
                  <a:gd name="T75" fmla="*/ 8 h 54"/>
                  <a:gd name="T76" fmla="*/ 56 w 108"/>
                  <a:gd name="T77" fmla="*/ 12 h 54"/>
                  <a:gd name="T78" fmla="*/ 65 w 108"/>
                  <a:gd name="T79" fmla="*/ 12 h 54"/>
                  <a:gd name="T80" fmla="*/ 71 w 108"/>
                  <a:gd name="T81" fmla="*/ 12 h 54"/>
                  <a:gd name="T82" fmla="*/ 75 w 108"/>
                  <a:gd name="T83" fmla="*/ 14 h 54"/>
                  <a:gd name="T84" fmla="*/ 75 w 108"/>
                  <a:gd name="T85" fmla="*/ 12 h 54"/>
                  <a:gd name="T86" fmla="*/ 77 w 108"/>
                  <a:gd name="T87" fmla="*/ 16 h 54"/>
                  <a:gd name="T88" fmla="*/ 83 w 108"/>
                  <a:gd name="T89" fmla="*/ 16 h 54"/>
                  <a:gd name="T90" fmla="*/ 81 w 108"/>
                  <a:gd name="T91" fmla="*/ 16 h 54"/>
                  <a:gd name="T92" fmla="*/ 87 w 108"/>
                  <a:gd name="T93" fmla="*/ 16 h 54"/>
                  <a:gd name="T94" fmla="*/ 90 w 108"/>
                  <a:gd name="T95" fmla="*/ 14 h 54"/>
                  <a:gd name="T96" fmla="*/ 96 w 108"/>
                  <a:gd name="T97" fmla="*/ 14 h 54"/>
                  <a:gd name="T98" fmla="*/ 92 w 108"/>
                  <a:gd name="T99" fmla="*/ 8 h 54"/>
                  <a:gd name="T100" fmla="*/ 92 w 108"/>
                  <a:gd name="T101" fmla="*/ 4 h 54"/>
                  <a:gd name="T102" fmla="*/ 98 w 108"/>
                  <a:gd name="T103" fmla="*/ 4 h 54"/>
                  <a:gd name="T104" fmla="*/ 102 w 108"/>
                  <a:gd name="T105" fmla="*/ 6 h 54"/>
                  <a:gd name="T106" fmla="*/ 108 w 108"/>
                  <a:gd name="T107" fmla="*/ 12 h 54"/>
                  <a:gd name="T108" fmla="*/ 102 w 108"/>
                  <a:gd name="T109" fmla="*/ 16 h 54"/>
                  <a:gd name="T110" fmla="*/ 102 w 108"/>
                  <a:gd name="T111" fmla="*/ 25 h 54"/>
                  <a:gd name="T112" fmla="*/ 96 w 108"/>
                  <a:gd name="T113" fmla="*/ 23 h 54"/>
                  <a:gd name="T114" fmla="*/ 90 w 108"/>
                  <a:gd name="T115" fmla="*/ 21 h 54"/>
                  <a:gd name="T116" fmla="*/ 90 w 108"/>
                  <a:gd name="T117" fmla="*/ 27 h 54"/>
                  <a:gd name="T118" fmla="*/ 92 w 108"/>
                  <a:gd name="T11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" h="54">
                    <a:moveTo>
                      <a:pt x="94" y="29"/>
                    </a:moveTo>
                    <a:lnTo>
                      <a:pt x="94" y="31"/>
                    </a:lnTo>
                    <a:lnTo>
                      <a:pt x="94" y="33"/>
                    </a:lnTo>
                    <a:lnTo>
                      <a:pt x="94" y="35"/>
                    </a:lnTo>
                    <a:lnTo>
                      <a:pt x="92" y="35"/>
                    </a:lnTo>
                    <a:lnTo>
                      <a:pt x="94" y="35"/>
                    </a:lnTo>
                    <a:lnTo>
                      <a:pt x="92" y="35"/>
                    </a:lnTo>
                    <a:lnTo>
                      <a:pt x="92" y="33"/>
                    </a:lnTo>
                    <a:lnTo>
                      <a:pt x="94" y="33"/>
                    </a:lnTo>
                    <a:lnTo>
                      <a:pt x="92" y="33"/>
                    </a:lnTo>
                    <a:lnTo>
                      <a:pt x="92" y="31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89" y="29"/>
                    </a:lnTo>
                    <a:lnTo>
                      <a:pt x="89" y="33"/>
                    </a:lnTo>
                    <a:lnTo>
                      <a:pt x="89" y="37"/>
                    </a:lnTo>
                    <a:lnTo>
                      <a:pt x="89" y="39"/>
                    </a:lnTo>
                    <a:lnTo>
                      <a:pt x="89" y="41"/>
                    </a:lnTo>
                    <a:lnTo>
                      <a:pt x="89" y="43"/>
                    </a:lnTo>
                    <a:lnTo>
                      <a:pt x="89" y="44"/>
                    </a:lnTo>
                    <a:lnTo>
                      <a:pt x="89" y="46"/>
                    </a:lnTo>
                    <a:lnTo>
                      <a:pt x="89" y="44"/>
                    </a:lnTo>
                    <a:lnTo>
                      <a:pt x="87" y="44"/>
                    </a:lnTo>
                    <a:lnTo>
                      <a:pt x="85" y="44"/>
                    </a:lnTo>
                    <a:lnTo>
                      <a:pt x="83" y="44"/>
                    </a:lnTo>
                    <a:lnTo>
                      <a:pt x="81" y="44"/>
                    </a:lnTo>
                    <a:lnTo>
                      <a:pt x="79" y="44"/>
                    </a:lnTo>
                    <a:lnTo>
                      <a:pt x="79" y="46"/>
                    </a:lnTo>
                    <a:lnTo>
                      <a:pt x="81" y="46"/>
                    </a:lnTo>
                    <a:lnTo>
                      <a:pt x="79" y="46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7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52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5" y="50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3" y="50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5" y="48"/>
                    </a:lnTo>
                    <a:lnTo>
                      <a:pt x="75" y="46"/>
                    </a:lnTo>
                    <a:lnTo>
                      <a:pt x="73" y="46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69" y="43"/>
                    </a:lnTo>
                    <a:lnTo>
                      <a:pt x="67" y="43"/>
                    </a:lnTo>
                    <a:lnTo>
                      <a:pt x="69" y="43"/>
                    </a:lnTo>
                    <a:lnTo>
                      <a:pt x="69" y="41"/>
                    </a:lnTo>
                    <a:lnTo>
                      <a:pt x="71" y="41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69" y="37"/>
                    </a:lnTo>
                    <a:lnTo>
                      <a:pt x="67" y="37"/>
                    </a:lnTo>
                    <a:lnTo>
                      <a:pt x="65" y="37"/>
                    </a:lnTo>
                    <a:lnTo>
                      <a:pt x="64" y="37"/>
                    </a:lnTo>
                    <a:lnTo>
                      <a:pt x="62" y="37"/>
                    </a:lnTo>
                    <a:lnTo>
                      <a:pt x="62" y="41"/>
                    </a:lnTo>
                    <a:lnTo>
                      <a:pt x="64" y="41"/>
                    </a:lnTo>
                    <a:lnTo>
                      <a:pt x="64" y="39"/>
                    </a:lnTo>
                    <a:lnTo>
                      <a:pt x="64" y="41"/>
                    </a:lnTo>
                    <a:lnTo>
                      <a:pt x="64" y="43"/>
                    </a:lnTo>
                    <a:lnTo>
                      <a:pt x="64" y="44"/>
                    </a:lnTo>
                    <a:lnTo>
                      <a:pt x="64" y="43"/>
                    </a:lnTo>
                    <a:lnTo>
                      <a:pt x="62" y="43"/>
                    </a:lnTo>
                    <a:lnTo>
                      <a:pt x="60" y="43"/>
                    </a:lnTo>
                    <a:lnTo>
                      <a:pt x="58" y="41"/>
                    </a:lnTo>
                    <a:lnTo>
                      <a:pt x="56" y="41"/>
                    </a:lnTo>
                    <a:lnTo>
                      <a:pt x="54" y="41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6" y="39"/>
                    </a:lnTo>
                    <a:lnTo>
                      <a:pt x="58" y="39"/>
                    </a:lnTo>
                    <a:lnTo>
                      <a:pt x="58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2" y="37"/>
                    </a:lnTo>
                    <a:lnTo>
                      <a:pt x="52" y="35"/>
                    </a:lnTo>
                    <a:lnTo>
                      <a:pt x="52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6" y="29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4" y="4"/>
                    </a:lnTo>
                    <a:lnTo>
                      <a:pt x="46" y="8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5" y="12"/>
                    </a:lnTo>
                    <a:lnTo>
                      <a:pt x="67" y="12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1" y="16"/>
                    </a:lnTo>
                    <a:lnTo>
                      <a:pt x="81" y="14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4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6" y="10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2" y="18"/>
                    </a:lnTo>
                    <a:lnTo>
                      <a:pt x="102" y="20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2" y="25"/>
                    </a:lnTo>
                    <a:lnTo>
                      <a:pt x="100" y="25"/>
                    </a:lnTo>
                    <a:lnTo>
                      <a:pt x="98" y="25"/>
                    </a:lnTo>
                    <a:lnTo>
                      <a:pt x="96" y="23"/>
                    </a:lnTo>
                    <a:lnTo>
                      <a:pt x="94" y="21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0" y="23"/>
                    </a:lnTo>
                    <a:lnTo>
                      <a:pt x="90" y="21"/>
                    </a:lnTo>
                    <a:lnTo>
                      <a:pt x="90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92" y="27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2" y="29"/>
                    </a:lnTo>
                    <a:lnTo>
                      <a:pt x="94" y="2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5" name="Freeform 57"/>
              <p:cNvSpPr>
                <a:spLocks/>
              </p:cNvSpPr>
              <p:nvPr/>
            </p:nvSpPr>
            <p:spPr bwMode="auto">
              <a:xfrm>
                <a:off x="2925763" y="760413"/>
                <a:ext cx="52388" cy="93663"/>
              </a:xfrm>
              <a:custGeom>
                <a:avLst/>
                <a:gdLst>
                  <a:gd name="T0" fmla="*/ 21 w 33"/>
                  <a:gd name="T1" fmla="*/ 34 h 59"/>
                  <a:gd name="T2" fmla="*/ 18 w 33"/>
                  <a:gd name="T3" fmla="*/ 36 h 59"/>
                  <a:gd name="T4" fmla="*/ 19 w 33"/>
                  <a:gd name="T5" fmla="*/ 40 h 59"/>
                  <a:gd name="T6" fmla="*/ 21 w 33"/>
                  <a:gd name="T7" fmla="*/ 44 h 59"/>
                  <a:gd name="T8" fmla="*/ 21 w 33"/>
                  <a:gd name="T9" fmla="*/ 48 h 59"/>
                  <a:gd name="T10" fmla="*/ 19 w 33"/>
                  <a:gd name="T11" fmla="*/ 48 h 59"/>
                  <a:gd name="T12" fmla="*/ 19 w 33"/>
                  <a:gd name="T13" fmla="*/ 50 h 59"/>
                  <a:gd name="T14" fmla="*/ 19 w 33"/>
                  <a:gd name="T15" fmla="*/ 52 h 59"/>
                  <a:gd name="T16" fmla="*/ 18 w 33"/>
                  <a:gd name="T17" fmla="*/ 57 h 59"/>
                  <a:gd name="T18" fmla="*/ 18 w 33"/>
                  <a:gd name="T19" fmla="*/ 59 h 59"/>
                  <a:gd name="T20" fmla="*/ 14 w 33"/>
                  <a:gd name="T21" fmla="*/ 55 h 59"/>
                  <a:gd name="T22" fmla="*/ 4 w 33"/>
                  <a:gd name="T23" fmla="*/ 57 h 59"/>
                  <a:gd name="T24" fmla="*/ 6 w 33"/>
                  <a:gd name="T25" fmla="*/ 53 h 59"/>
                  <a:gd name="T26" fmla="*/ 8 w 33"/>
                  <a:gd name="T27" fmla="*/ 50 h 59"/>
                  <a:gd name="T28" fmla="*/ 6 w 33"/>
                  <a:gd name="T29" fmla="*/ 40 h 59"/>
                  <a:gd name="T30" fmla="*/ 8 w 33"/>
                  <a:gd name="T31" fmla="*/ 36 h 59"/>
                  <a:gd name="T32" fmla="*/ 12 w 33"/>
                  <a:gd name="T33" fmla="*/ 34 h 59"/>
                  <a:gd name="T34" fmla="*/ 12 w 33"/>
                  <a:gd name="T35" fmla="*/ 30 h 59"/>
                  <a:gd name="T36" fmla="*/ 8 w 33"/>
                  <a:gd name="T37" fmla="*/ 32 h 59"/>
                  <a:gd name="T38" fmla="*/ 6 w 33"/>
                  <a:gd name="T39" fmla="*/ 28 h 59"/>
                  <a:gd name="T40" fmla="*/ 2 w 33"/>
                  <a:gd name="T41" fmla="*/ 27 h 59"/>
                  <a:gd name="T42" fmla="*/ 0 w 33"/>
                  <a:gd name="T43" fmla="*/ 25 h 59"/>
                  <a:gd name="T44" fmla="*/ 2 w 33"/>
                  <a:gd name="T45" fmla="*/ 21 h 59"/>
                  <a:gd name="T46" fmla="*/ 2 w 33"/>
                  <a:gd name="T47" fmla="*/ 15 h 59"/>
                  <a:gd name="T48" fmla="*/ 4 w 33"/>
                  <a:gd name="T49" fmla="*/ 11 h 59"/>
                  <a:gd name="T50" fmla="*/ 6 w 33"/>
                  <a:gd name="T51" fmla="*/ 5 h 59"/>
                  <a:gd name="T52" fmla="*/ 6 w 33"/>
                  <a:gd name="T53" fmla="*/ 0 h 59"/>
                  <a:gd name="T54" fmla="*/ 12 w 33"/>
                  <a:gd name="T55" fmla="*/ 0 h 59"/>
                  <a:gd name="T56" fmla="*/ 12 w 33"/>
                  <a:gd name="T57" fmla="*/ 4 h 59"/>
                  <a:gd name="T58" fmla="*/ 14 w 33"/>
                  <a:gd name="T59" fmla="*/ 7 h 59"/>
                  <a:gd name="T60" fmla="*/ 14 w 33"/>
                  <a:gd name="T61" fmla="*/ 9 h 59"/>
                  <a:gd name="T62" fmla="*/ 14 w 33"/>
                  <a:gd name="T63" fmla="*/ 11 h 59"/>
                  <a:gd name="T64" fmla="*/ 14 w 33"/>
                  <a:gd name="T65" fmla="*/ 13 h 59"/>
                  <a:gd name="T66" fmla="*/ 18 w 33"/>
                  <a:gd name="T67" fmla="*/ 15 h 59"/>
                  <a:gd name="T68" fmla="*/ 16 w 33"/>
                  <a:gd name="T69" fmla="*/ 19 h 59"/>
                  <a:gd name="T70" fmla="*/ 16 w 33"/>
                  <a:gd name="T71" fmla="*/ 25 h 59"/>
                  <a:gd name="T72" fmla="*/ 19 w 33"/>
                  <a:gd name="T73" fmla="*/ 27 h 59"/>
                  <a:gd name="T74" fmla="*/ 21 w 33"/>
                  <a:gd name="T75" fmla="*/ 30 h 59"/>
                  <a:gd name="T76" fmla="*/ 25 w 33"/>
                  <a:gd name="T77" fmla="*/ 32 h 59"/>
                  <a:gd name="T78" fmla="*/ 27 w 33"/>
                  <a:gd name="T79" fmla="*/ 36 h 59"/>
                  <a:gd name="T80" fmla="*/ 29 w 33"/>
                  <a:gd name="T81" fmla="*/ 30 h 59"/>
                  <a:gd name="T82" fmla="*/ 29 w 33"/>
                  <a:gd name="T83" fmla="*/ 32 h 59"/>
                  <a:gd name="T84" fmla="*/ 31 w 33"/>
                  <a:gd name="T85" fmla="*/ 36 h 59"/>
                  <a:gd name="T86" fmla="*/ 33 w 33"/>
                  <a:gd name="T87" fmla="*/ 36 h 59"/>
                  <a:gd name="T88" fmla="*/ 29 w 33"/>
                  <a:gd name="T89" fmla="*/ 38 h 59"/>
                  <a:gd name="T90" fmla="*/ 29 w 33"/>
                  <a:gd name="T91" fmla="*/ 40 h 59"/>
                  <a:gd name="T92" fmla="*/ 27 w 33"/>
                  <a:gd name="T93" fmla="*/ 3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3" h="59">
                    <a:moveTo>
                      <a:pt x="23" y="36"/>
                    </a:moveTo>
                    <a:lnTo>
                      <a:pt x="23" y="34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50"/>
                    </a:lnTo>
                    <a:lnTo>
                      <a:pt x="19" y="52"/>
                    </a:lnTo>
                    <a:lnTo>
                      <a:pt x="18" y="52"/>
                    </a:lnTo>
                    <a:lnTo>
                      <a:pt x="19" y="52"/>
                    </a:lnTo>
                    <a:lnTo>
                      <a:pt x="19" y="53"/>
                    </a:lnTo>
                    <a:lnTo>
                      <a:pt x="19" y="55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9" y="59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4" y="59"/>
                    </a:lnTo>
                    <a:lnTo>
                      <a:pt x="14" y="55"/>
                    </a:lnTo>
                    <a:lnTo>
                      <a:pt x="8" y="55"/>
                    </a:lnTo>
                    <a:lnTo>
                      <a:pt x="8" y="57"/>
                    </a:lnTo>
                    <a:lnTo>
                      <a:pt x="4" y="57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6" y="48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0" y="32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7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19" y="28"/>
                    </a:lnTo>
                    <a:lnTo>
                      <a:pt x="21" y="28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29" y="28"/>
                    </a:lnTo>
                    <a:lnTo>
                      <a:pt x="29" y="30"/>
                    </a:lnTo>
                    <a:lnTo>
                      <a:pt x="29" y="32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38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6" name="Freeform 58"/>
              <p:cNvSpPr>
                <a:spLocks noEditPoints="1"/>
              </p:cNvSpPr>
              <p:nvPr/>
            </p:nvSpPr>
            <p:spPr bwMode="auto">
              <a:xfrm>
                <a:off x="4286250" y="3722688"/>
                <a:ext cx="82550" cy="85725"/>
              </a:xfrm>
              <a:custGeom>
                <a:avLst/>
                <a:gdLst>
                  <a:gd name="T0" fmla="*/ 46 w 52"/>
                  <a:gd name="T1" fmla="*/ 34 h 54"/>
                  <a:gd name="T2" fmla="*/ 44 w 52"/>
                  <a:gd name="T3" fmla="*/ 31 h 54"/>
                  <a:gd name="T4" fmla="*/ 44 w 52"/>
                  <a:gd name="T5" fmla="*/ 34 h 54"/>
                  <a:gd name="T6" fmla="*/ 44 w 52"/>
                  <a:gd name="T7" fmla="*/ 36 h 54"/>
                  <a:gd name="T8" fmla="*/ 44 w 52"/>
                  <a:gd name="T9" fmla="*/ 40 h 54"/>
                  <a:gd name="T10" fmla="*/ 40 w 52"/>
                  <a:gd name="T11" fmla="*/ 42 h 54"/>
                  <a:gd name="T12" fmla="*/ 36 w 52"/>
                  <a:gd name="T13" fmla="*/ 42 h 54"/>
                  <a:gd name="T14" fmla="*/ 40 w 52"/>
                  <a:gd name="T15" fmla="*/ 44 h 54"/>
                  <a:gd name="T16" fmla="*/ 46 w 52"/>
                  <a:gd name="T17" fmla="*/ 44 h 54"/>
                  <a:gd name="T18" fmla="*/ 44 w 52"/>
                  <a:gd name="T19" fmla="*/ 48 h 54"/>
                  <a:gd name="T20" fmla="*/ 44 w 52"/>
                  <a:gd name="T21" fmla="*/ 50 h 54"/>
                  <a:gd name="T22" fmla="*/ 50 w 52"/>
                  <a:gd name="T23" fmla="*/ 50 h 54"/>
                  <a:gd name="T24" fmla="*/ 50 w 52"/>
                  <a:gd name="T25" fmla="*/ 52 h 54"/>
                  <a:gd name="T26" fmla="*/ 48 w 52"/>
                  <a:gd name="T27" fmla="*/ 52 h 54"/>
                  <a:gd name="T28" fmla="*/ 44 w 52"/>
                  <a:gd name="T29" fmla="*/ 50 h 54"/>
                  <a:gd name="T30" fmla="*/ 44 w 52"/>
                  <a:gd name="T31" fmla="*/ 52 h 54"/>
                  <a:gd name="T32" fmla="*/ 38 w 52"/>
                  <a:gd name="T33" fmla="*/ 44 h 54"/>
                  <a:gd name="T34" fmla="*/ 36 w 52"/>
                  <a:gd name="T35" fmla="*/ 40 h 54"/>
                  <a:gd name="T36" fmla="*/ 38 w 52"/>
                  <a:gd name="T37" fmla="*/ 36 h 54"/>
                  <a:gd name="T38" fmla="*/ 36 w 52"/>
                  <a:gd name="T39" fmla="*/ 32 h 54"/>
                  <a:gd name="T40" fmla="*/ 32 w 52"/>
                  <a:gd name="T41" fmla="*/ 31 h 54"/>
                  <a:gd name="T42" fmla="*/ 29 w 52"/>
                  <a:gd name="T43" fmla="*/ 29 h 54"/>
                  <a:gd name="T44" fmla="*/ 27 w 52"/>
                  <a:gd name="T45" fmla="*/ 25 h 54"/>
                  <a:gd name="T46" fmla="*/ 27 w 52"/>
                  <a:gd name="T47" fmla="*/ 19 h 54"/>
                  <a:gd name="T48" fmla="*/ 23 w 52"/>
                  <a:gd name="T49" fmla="*/ 17 h 54"/>
                  <a:gd name="T50" fmla="*/ 19 w 52"/>
                  <a:gd name="T51" fmla="*/ 15 h 54"/>
                  <a:gd name="T52" fmla="*/ 15 w 52"/>
                  <a:gd name="T53" fmla="*/ 13 h 54"/>
                  <a:gd name="T54" fmla="*/ 13 w 52"/>
                  <a:gd name="T55" fmla="*/ 9 h 54"/>
                  <a:gd name="T56" fmla="*/ 9 w 52"/>
                  <a:gd name="T57" fmla="*/ 7 h 54"/>
                  <a:gd name="T58" fmla="*/ 4 w 52"/>
                  <a:gd name="T59" fmla="*/ 7 h 54"/>
                  <a:gd name="T60" fmla="*/ 2 w 52"/>
                  <a:gd name="T61" fmla="*/ 7 h 54"/>
                  <a:gd name="T62" fmla="*/ 0 w 52"/>
                  <a:gd name="T63" fmla="*/ 6 h 54"/>
                  <a:gd name="T64" fmla="*/ 2 w 52"/>
                  <a:gd name="T65" fmla="*/ 2 h 54"/>
                  <a:gd name="T66" fmla="*/ 5 w 52"/>
                  <a:gd name="T67" fmla="*/ 0 h 54"/>
                  <a:gd name="T68" fmla="*/ 11 w 52"/>
                  <a:gd name="T69" fmla="*/ 2 h 54"/>
                  <a:gd name="T70" fmla="*/ 11 w 52"/>
                  <a:gd name="T71" fmla="*/ 4 h 54"/>
                  <a:gd name="T72" fmla="*/ 13 w 52"/>
                  <a:gd name="T73" fmla="*/ 7 h 54"/>
                  <a:gd name="T74" fmla="*/ 15 w 52"/>
                  <a:gd name="T75" fmla="*/ 11 h 54"/>
                  <a:gd name="T76" fmla="*/ 17 w 52"/>
                  <a:gd name="T77" fmla="*/ 11 h 54"/>
                  <a:gd name="T78" fmla="*/ 21 w 52"/>
                  <a:gd name="T79" fmla="*/ 13 h 54"/>
                  <a:gd name="T80" fmla="*/ 25 w 52"/>
                  <a:gd name="T81" fmla="*/ 17 h 54"/>
                  <a:gd name="T82" fmla="*/ 29 w 52"/>
                  <a:gd name="T83" fmla="*/ 13 h 54"/>
                  <a:gd name="T84" fmla="*/ 32 w 52"/>
                  <a:gd name="T85" fmla="*/ 17 h 54"/>
                  <a:gd name="T86" fmla="*/ 34 w 52"/>
                  <a:gd name="T87" fmla="*/ 17 h 54"/>
                  <a:gd name="T88" fmla="*/ 38 w 52"/>
                  <a:gd name="T89" fmla="*/ 15 h 54"/>
                  <a:gd name="T90" fmla="*/ 42 w 52"/>
                  <a:gd name="T91" fmla="*/ 13 h 54"/>
                  <a:gd name="T92" fmla="*/ 46 w 52"/>
                  <a:gd name="T93" fmla="*/ 15 h 54"/>
                  <a:gd name="T94" fmla="*/ 48 w 52"/>
                  <a:gd name="T95" fmla="*/ 19 h 54"/>
                  <a:gd name="T96" fmla="*/ 48 w 52"/>
                  <a:gd name="T97" fmla="*/ 21 h 54"/>
                  <a:gd name="T98" fmla="*/ 46 w 52"/>
                  <a:gd name="T99" fmla="*/ 25 h 54"/>
                  <a:gd name="T100" fmla="*/ 48 w 52"/>
                  <a:gd name="T101" fmla="*/ 29 h 54"/>
                  <a:gd name="T102" fmla="*/ 46 w 52"/>
                  <a:gd name="T103" fmla="*/ 34 h 54"/>
                  <a:gd name="T104" fmla="*/ 38 w 52"/>
                  <a:gd name="T105" fmla="*/ 32 h 54"/>
                  <a:gd name="T106" fmla="*/ 40 w 52"/>
                  <a:gd name="T107" fmla="*/ 34 h 54"/>
                  <a:gd name="T108" fmla="*/ 38 w 52"/>
                  <a:gd name="T109" fmla="*/ 31 h 54"/>
                  <a:gd name="T110" fmla="*/ 50 w 52"/>
                  <a:gd name="T111" fmla="*/ 36 h 54"/>
                  <a:gd name="T112" fmla="*/ 52 w 52"/>
                  <a:gd name="T113" fmla="*/ 40 h 54"/>
                  <a:gd name="T114" fmla="*/ 50 w 52"/>
                  <a:gd name="T115" fmla="*/ 40 h 54"/>
                  <a:gd name="T116" fmla="*/ 48 w 52"/>
                  <a:gd name="T117" fmla="*/ 40 h 54"/>
                  <a:gd name="T118" fmla="*/ 50 w 52"/>
                  <a:gd name="T119" fmla="*/ 3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2" h="54">
                    <a:moveTo>
                      <a:pt x="48" y="36"/>
                    </a:moveTo>
                    <a:lnTo>
                      <a:pt x="48" y="34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2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40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6" y="42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4" y="44"/>
                    </a:lnTo>
                    <a:lnTo>
                      <a:pt x="44" y="46"/>
                    </a:lnTo>
                    <a:lnTo>
                      <a:pt x="44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38" y="48"/>
                    </a:lnTo>
                    <a:lnTo>
                      <a:pt x="38" y="46"/>
                    </a:lnTo>
                    <a:lnTo>
                      <a:pt x="38" y="44"/>
                    </a:lnTo>
                    <a:lnTo>
                      <a:pt x="36" y="44"/>
                    </a:lnTo>
                    <a:lnTo>
                      <a:pt x="36" y="42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29" y="15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2" y="15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6"/>
                    </a:lnTo>
                    <a:close/>
                    <a:moveTo>
                      <a:pt x="38" y="32"/>
                    </a:moveTo>
                    <a:lnTo>
                      <a:pt x="38" y="34"/>
                    </a:lnTo>
                    <a:lnTo>
                      <a:pt x="40" y="36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0" y="31"/>
                    </a:lnTo>
                    <a:lnTo>
                      <a:pt x="38" y="31"/>
                    </a:lnTo>
                    <a:lnTo>
                      <a:pt x="38" y="32"/>
                    </a:lnTo>
                    <a:close/>
                    <a:moveTo>
                      <a:pt x="48" y="36"/>
                    </a:moveTo>
                    <a:lnTo>
                      <a:pt x="50" y="36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0" y="40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48" y="40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36"/>
                    </a:lnTo>
                    <a:lnTo>
                      <a:pt x="48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7" name="Freeform 59"/>
              <p:cNvSpPr>
                <a:spLocks/>
              </p:cNvSpPr>
              <p:nvPr/>
            </p:nvSpPr>
            <p:spPr bwMode="auto">
              <a:xfrm>
                <a:off x="5041900" y="3706813"/>
                <a:ext cx="20638" cy="26988"/>
              </a:xfrm>
              <a:custGeom>
                <a:avLst/>
                <a:gdLst>
                  <a:gd name="T0" fmla="*/ 13 w 13"/>
                  <a:gd name="T1" fmla="*/ 17 h 17"/>
                  <a:gd name="T2" fmla="*/ 2 w 13"/>
                  <a:gd name="T3" fmla="*/ 17 h 17"/>
                  <a:gd name="T4" fmla="*/ 2 w 13"/>
                  <a:gd name="T5" fmla="*/ 17 h 17"/>
                  <a:gd name="T6" fmla="*/ 2 w 13"/>
                  <a:gd name="T7" fmla="*/ 17 h 17"/>
                  <a:gd name="T8" fmla="*/ 0 w 13"/>
                  <a:gd name="T9" fmla="*/ 17 h 17"/>
                  <a:gd name="T10" fmla="*/ 0 w 13"/>
                  <a:gd name="T11" fmla="*/ 12 h 17"/>
                  <a:gd name="T12" fmla="*/ 0 w 13"/>
                  <a:gd name="T13" fmla="*/ 8 h 17"/>
                  <a:gd name="T14" fmla="*/ 0 w 13"/>
                  <a:gd name="T15" fmla="*/ 8 h 17"/>
                  <a:gd name="T16" fmla="*/ 0 w 13"/>
                  <a:gd name="T17" fmla="*/ 8 h 17"/>
                  <a:gd name="T18" fmla="*/ 0 w 13"/>
                  <a:gd name="T19" fmla="*/ 8 h 17"/>
                  <a:gd name="T20" fmla="*/ 0 w 13"/>
                  <a:gd name="T21" fmla="*/ 8 h 17"/>
                  <a:gd name="T22" fmla="*/ 0 w 13"/>
                  <a:gd name="T23" fmla="*/ 0 h 17"/>
                  <a:gd name="T24" fmla="*/ 4 w 13"/>
                  <a:gd name="T25" fmla="*/ 0 h 17"/>
                  <a:gd name="T26" fmla="*/ 4 w 13"/>
                  <a:gd name="T27" fmla="*/ 0 h 17"/>
                  <a:gd name="T28" fmla="*/ 4 w 13"/>
                  <a:gd name="T29" fmla="*/ 0 h 17"/>
                  <a:gd name="T30" fmla="*/ 8 w 13"/>
                  <a:gd name="T31" fmla="*/ 0 h 17"/>
                  <a:gd name="T32" fmla="*/ 10 w 13"/>
                  <a:gd name="T33" fmla="*/ 0 h 17"/>
                  <a:gd name="T34" fmla="*/ 10 w 13"/>
                  <a:gd name="T35" fmla="*/ 0 h 17"/>
                  <a:gd name="T36" fmla="*/ 10 w 13"/>
                  <a:gd name="T37" fmla="*/ 0 h 17"/>
                  <a:gd name="T38" fmla="*/ 10 w 13"/>
                  <a:gd name="T39" fmla="*/ 0 h 17"/>
                  <a:gd name="T40" fmla="*/ 13 w 13"/>
                  <a:gd name="T41" fmla="*/ 0 h 17"/>
                  <a:gd name="T42" fmla="*/ 13 w 13"/>
                  <a:gd name="T43" fmla="*/ 8 h 17"/>
                  <a:gd name="T44" fmla="*/ 13 w 13"/>
                  <a:gd name="T45" fmla="*/ 8 h 17"/>
                  <a:gd name="T46" fmla="*/ 13 w 13"/>
                  <a:gd name="T47" fmla="*/ 8 h 17"/>
                  <a:gd name="T48" fmla="*/ 13 w 13"/>
                  <a:gd name="T49" fmla="*/ 16 h 17"/>
                  <a:gd name="T50" fmla="*/ 13 w 13"/>
                  <a:gd name="T5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16"/>
                    </a:lnTo>
                    <a:lnTo>
                      <a:pt x="13" y="1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8" name="Freeform 60"/>
              <p:cNvSpPr>
                <a:spLocks noEditPoints="1"/>
              </p:cNvSpPr>
              <p:nvPr/>
            </p:nvSpPr>
            <p:spPr bwMode="auto">
              <a:xfrm>
                <a:off x="4133850" y="1814513"/>
                <a:ext cx="42863" cy="69850"/>
              </a:xfrm>
              <a:custGeom>
                <a:avLst/>
                <a:gdLst>
                  <a:gd name="T0" fmla="*/ 5 w 27"/>
                  <a:gd name="T1" fmla="*/ 36 h 44"/>
                  <a:gd name="T2" fmla="*/ 4 w 27"/>
                  <a:gd name="T3" fmla="*/ 36 h 44"/>
                  <a:gd name="T4" fmla="*/ 4 w 27"/>
                  <a:gd name="T5" fmla="*/ 35 h 44"/>
                  <a:gd name="T6" fmla="*/ 2 w 27"/>
                  <a:gd name="T7" fmla="*/ 31 h 44"/>
                  <a:gd name="T8" fmla="*/ 2 w 27"/>
                  <a:gd name="T9" fmla="*/ 29 h 44"/>
                  <a:gd name="T10" fmla="*/ 2 w 27"/>
                  <a:gd name="T11" fmla="*/ 23 h 44"/>
                  <a:gd name="T12" fmla="*/ 2 w 27"/>
                  <a:gd name="T13" fmla="*/ 21 h 44"/>
                  <a:gd name="T14" fmla="*/ 0 w 27"/>
                  <a:gd name="T15" fmla="*/ 17 h 44"/>
                  <a:gd name="T16" fmla="*/ 0 w 27"/>
                  <a:gd name="T17" fmla="*/ 11 h 44"/>
                  <a:gd name="T18" fmla="*/ 2 w 27"/>
                  <a:gd name="T19" fmla="*/ 11 h 44"/>
                  <a:gd name="T20" fmla="*/ 5 w 27"/>
                  <a:gd name="T21" fmla="*/ 10 h 44"/>
                  <a:gd name="T22" fmla="*/ 4 w 27"/>
                  <a:gd name="T23" fmla="*/ 6 h 44"/>
                  <a:gd name="T24" fmla="*/ 7 w 27"/>
                  <a:gd name="T25" fmla="*/ 4 h 44"/>
                  <a:gd name="T26" fmla="*/ 7 w 27"/>
                  <a:gd name="T27" fmla="*/ 2 h 44"/>
                  <a:gd name="T28" fmla="*/ 9 w 27"/>
                  <a:gd name="T29" fmla="*/ 2 h 44"/>
                  <a:gd name="T30" fmla="*/ 13 w 27"/>
                  <a:gd name="T31" fmla="*/ 0 h 44"/>
                  <a:gd name="T32" fmla="*/ 11 w 27"/>
                  <a:gd name="T33" fmla="*/ 2 h 44"/>
                  <a:gd name="T34" fmla="*/ 15 w 27"/>
                  <a:gd name="T35" fmla="*/ 4 h 44"/>
                  <a:gd name="T36" fmla="*/ 17 w 27"/>
                  <a:gd name="T37" fmla="*/ 8 h 44"/>
                  <a:gd name="T38" fmla="*/ 21 w 27"/>
                  <a:gd name="T39" fmla="*/ 10 h 44"/>
                  <a:gd name="T40" fmla="*/ 19 w 27"/>
                  <a:gd name="T41" fmla="*/ 10 h 44"/>
                  <a:gd name="T42" fmla="*/ 17 w 27"/>
                  <a:gd name="T43" fmla="*/ 10 h 44"/>
                  <a:gd name="T44" fmla="*/ 15 w 27"/>
                  <a:gd name="T45" fmla="*/ 10 h 44"/>
                  <a:gd name="T46" fmla="*/ 17 w 27"/>
                  <a:gd name="T47" fmla="*/ 13 h 44"/>
                  <a:gd name="T48" fmla="*/ 23 w 27"/>
                  <a:gd name="T49" fmla="*/ 13 h 44"/>
                  <a:gd name="T50" fmla="*/ 23 w 27"/>
                  <a:gd name="T51" fmla="*/ 11 h 44"/>
                  <a:gd name="T52" fmla="*/ 21 w 27"/>
                  <a:gd name="T53" fmla="*/ 15 h 44"/>
                  <a:gd name="T54" fmla="*/ 19 w 27"/>
                  <a:gd name="T55" fmla="*/ 17 h 44"/>
                  <a:gd name="T56" fmla="*/ 21 w 27"/>
                  <a:gd name="T57" fmla="*/ 21 h 44"/>
                  <a:gd name="T58" fmla="*/ 23 w 27"/>
                  <a:gd name="T59" fmla="*/ 25 h 44"/>
                  <a:gd name="T60" fmla="*/ 21 w 27"/>
                  <a:gd name="T61" fmla="*/ 29 h 44"/>
                  <a:gd name="T62" fmla="*/ 19 w 27"/>
                  <a:gd name="T63" fmla="*/ 29 h 44"/>
                  <a:gd name="T64" fmla="*/ 17 w 27"/>
                  <a:gd name="T65" fmla="*/ 33 h 44"/>
                  <a:gd name="T66" fmla="*/ 17 w 27"/>
                  <a:gd name="T67" fmla="*/ 35 h 44"/>
                  <a:gd name="T68" fmla="*/ 15 w 27"/>
                  <a:gd name="T69" fmla="*/ 38 h 44"/>
                  <a:gd name="T70" fmla="*/ 15 w 27"/>
                  <a:gd name="T71" fmla="*/ 40 h 44"/>
                  <a:gd name="T72" fmla="*/ 13 w 27"/>
                  <a:gd name="T73" fmla="*/ 40 h 44"/>
                  <a:gd name="T74" fmla="*/ 11 w 27"/>
                  <a:gd name="T75" fmla="*/ 44 h 44"/>
                  <a:gd name="T76" fmla="*/ 9 w 27"/>
                  <a:gd name="T77" fmla="*/ 40 h 44"/>
                  <a:gd name="T78" fmla="*/ 7 w 27"/>
                  <a:gd name="T79" fmla="*/ 44 h 44"/>
                  <a:gd name="T80" fmla="*/ 5 w 27"/>
                  <a:gd name="T81" fmla="*/ 40 h 44"/>
                  <a:gd name="T82" fmla="*/ 2 w 27"/>
                  <a:gd name="T83" fmla="*/ 42 h 44"/>
                  <a:gd name="T84" fmla="*/ 2 w 27"/>
                  <a:gd name="T85" fmla="*/ 40 h 44"/>
                  <a:gd name="T86" fmla="*/ 5 w 27"/>
                  <a:gd name="T87" fmla="*/ 38 h 44"/>
                  <a:gd name="T88" fmla="*/ 4 w 27"/>
                  <a:gd name="T89" fmla="*/ 38 h 44"/>
                  <a:gd name="T90" fmla="*/ 25 w 27"/>
                  <a:gd name="T91" fmla="*/ 11 h 44"/>
                  <a:gd name="T92" fmla="*/ 25 w 27"/>
                  <a:gd name="T93" fmla="*/ 10 h 44"/>
                  <a:gd name="T94" fmla="*/ 25 w 27"/>
                  <a:gd name="T95" fmla="*/ 8 h 44"/>
                  <a:gd name="T96" fmla="*/ 25 w 27"/>
                  <a:gd name="T97" fmla="*/ 6 h 44"/>
                  <a:gd name="T98" fmla="*/ 27 w 27"/>
                  <a:gd name="T99" fmla="*/ 8 h 44"/>
                  <a:gd name="T100" fmla="*/ 27 w 27"/>
                  <a:gd name="T101" fmla="*/ 10 h 44"/>
                  <a:gd name="T102" fmla="*/ 25 w 27"/>
                  <a:gd name="T103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" h="44">
                    <a:moveTo>
                      <a:pt x="2" y="38"/>
                    </a:move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2" y="38"/>
                    </a:lnTo>
                    <a:close/>
                    <a:moveTo>
                      <a:pt x="23" y="11"/>
                    </a:moveTo>
                    <a:lnTo>
                      <a:pt x="25" y="11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3" y="1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39" name="Freeform 61"/>
              <p:cNvSpPr>
                <a:spLocks/>
              </p:cNvSpPr>
              <p:nvPr/>
            </p:nvSpPr>
            <p:spPr bwMode="auto">
              <a:xfrm>
                <a:off x="4518025" y="3279776"/>
                <a:ext cx="42863" cy="68263"/>
              </a:xfrm>
              <a:custGeom>
                <a:avLst/>
                <a:gdLst>
                  <a:gd name="T0" fmla="*/ 19 w 27"/>
                  <a:gd name="T1" fmla="*/ 23 h 43"/>
                  <a:gd name="T2" fmla="*/ 19 w 27"/>
                  <a:gd name="T3" fmla="*/ 23 h 43"/>
                  <a:gd name="T4" fmla="*/ 13 w 27"/>
                  <a:gd name="T5" fmla="*/ 23 h 43"/>
                  <a:gd name="T6" fmla="*/ 13 w 27"/>
                  <a:gd name="T7" fmla="*/ 27 h 43"/>
                  <a:gd name="T8" fmla="*/ 13 w 27"/>
                  <a:gd name="T9" fmla="*/ 29 h 43"/>
                  <a:gd name="T10" fmla="*/ 13 w 27"/>
                  <a:gd name="T11" fmla="*/ 29 h 43"/>
                  <a:gd name="T12" fmla="*/ 13 w 27"/>
                  <a:gd name="T13" fmla="*/ 41 h 43"/>
                  <a:gd name="T14" fmla="*/ 13 w 27"/>
                  <a:gd name="T15" fmla="*/ 41 h 43"/>
                  <a:gd name="T16" fmla="*/ 13 w 27"/>
                  <a:gd name="T17" fmla="*/ 41 h 43"/>
                  <a:gd name="T18" fmla="*/ 13 w 27"/>
                  <a:gd name="T19" fmla="*/ 41 h 43"/>
                  <a:gd name="T20" fmla="*/ 9 w 27"/>
                  <a:gd name="T21" fmla="*/ 43 h 43"/>
                  <a:gd name="T22" fmla="*/ 9 w 27"/>
                  <a:gd name="T23" fmla="*/ 41 h 43"/>
                  <a:gd name="T24" fmla="*/ 9 w 27"/>
                  <a:gd name="T25" fmla="*/ 33 h 43"/>
                  <a:gd name="T26" fmla="*/ 2 w 27"/>
                  <a:gd name="T27" fmla="*/ 31 h 43"/>
                  <a:gd name="T28" fmla="*/ 0 w 27"/>
                  <a:gd name="T29" fmla="*/ 31 h 43"/>
                  <a:gd name="T30" fmla="*/ 0 w 27"/>
                  <a:gd name="T31" fmla="*/ 23 h 43"/>
                  <a:gd name="T32" fmla="*/ 0 w 27"/>
                  <a:gd name="T33" fmla="*/ 23 h 43"/>
                  <a:gd name="T34" fmla="*/ 0 w 27"/>
                  <a:gd name="T35" fmla="*/ 23 h 43"/>
                  <a:gd name="T36" fmla="*/ 0 w 27"/>
                  <a:gd name="T37" fmla="*/ 23 h 43"/>
                  <a:gd name="T38" fmla="*/ 13 w 27"/>
                  <a:gd name="T39" fmla="*/ 10 h 43"/>
                  <a:gd name="T40" fmla="*/ 15 w 27"/>
                  <a:gd name="T41" fmla="*/ 8 h 43"/>
                  <a:gd name="T42" fmla="*/ 17 w 27"/>
                  <a:gd name="T43" fmla="*/ 8 h 43"/>
                  <a:gd name="T44" fmla="*/ 17 w 27"/>
                  <a:gd name="T45" fmla="*/ 8 h 43"/>
                  <a:gd name="T46" fmla="*/ 23 w 27"/>
                  <a:gd name="T47" fmla="*/ 0 h 43"/>
                  <a:gd name="T48" fmla="*/ 25 w 27"/>
                  <a:gd name="T49" fmla="*/ 0 h 43"/>
                  <a:gd name="T50" fmla="*/ 25 w 27"/>
                  <a:gd name="T51" fmla="*/ 0 h 43"/>
                  <a:gd name="T52" fmla="*/ 27 w 27"/>
                  <a:gd name="T53" fmla="*/ 0 h 43"/>
                  <a:gd name="T54" fmla="*/ 27 w 27"/>
                  <a:gd name="T55" fmla="*/ 2 h 43"/>
                  <a:gd name="T56" fmla="*/ 23 w 27"/>
                  <a:gd name="T57" fmla="*/ 6 h 43"/>
                  <a:gd name="T58" fmla="*/ 23 w 27"/>
                  <a:gd name="T59" fmla="*/ 8 h 43"/>
                  <a:gd name="T60" fmla="*/ 23 w 27"/>
                  <a:gd name="T61" fmla="*/ 8 h 43"/>
                  <a:gd name="T62" fmla="*/ 23 w 27"/>
                  <a:gd name="T63" fmla="*/ 8 h 43"/>
                  <a:gd name="T64" fmla="*/ 23 w 27"/>
                  <a:gd name="T65" fmla="*/ 12 h 43"/>
                  <a:gd name="T66" fmla="*/ 23 w 27"/>
                  <a:gd name="T67" fmla="*/ 12 h 43"/>
                  <a:gd name="T68" fmla="*/ 23 w 27"/>
                  <a:gd name="T69" fmla="*/ 12 h 43"/>
                  <a:gd name="T70" fmla="*/ 23 w 27"/>
                  <a:gd name="T71" fmla="*/ 14 h 43"/>
                  <a:gd name="T72" fmla="*/ 19 w 27"/>
                  <a:gd name="T73" fmla="*/ 14 h 43"/>
                  <a:gd name="T74" fmla="*/ 19 w 27"/>
                  <a:gd name="T7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" h="43">
                    <a:moveTo>
                      <a:pt x="19" y="20"/>
                    </a:move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3" y="23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37"/>
                    </a:lnTo>
                    <a:lnTo>
                      <a:pt x="9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0" name="Freeform 62"/>
              <p:cNvSpPr>
                <a:spLocks/>
              </p:cNvSpPr>
              <p:nvPr/>
            </p:nvSpPr>
            <p:spPr bwMode="auto">
              <a:xfrm>
                <a:off x="4879975" y="3590926"/>
                <a:ext cx="195263" cy="115888"/>
              </a:xfrm>
              <a:custGeom>
                <a:avLst/>
                <a:gdLst>
                  <a:gd name="T0" fmla="*/ 37 w 123"/>
                  <a:gd name="T1" fmla="*/ 2 h 73"/>
                  <a:gd name="T2" fmla="*/ 39 w 123"/>
                  <a:gd name="T3" fmla="*/ 2 h 73"/>
                  <a:gd name="T4" fmla="*/ 39 w 123"/>
                  <a:gd name="T5" fmla="*/ 4 h 73"/>
                  <a:gd name="T6" fmla="*/ 41 w 123"/>
                  <a:gd name="T7" fmla="*/ 4 h 73"/>
                  <a:gd name="T8" fmla="*/ 48 w 123"/>
                  <a:gd name="T9" fmla="*/ 4 h 73"/>
                  <a:gd name="T10" fmla="*/ 56 w 123"/>
                  <a:gd name="T11" fmla="*/ 4 h 73"/>
                  <a:gd name="T12" fmla="*/ 56 w 123"/>
                  <a:gd name="T13" fmla="*/ 4 h 73"/>
                  <a:gd name="T14" fmla="*/ 58 w 123"/>
                  <a:gd name="T15" fmla="*/ 4 h 73"/>
                  <a:gd name="T16" fmla="*/ 60 w 123"/>
                  <a:gd name="T17" fmla="*/ 4 h 73"/>
                  <a:gd name="T18" fmla="*/ 67 w 123"/>
                  <a:gd name="T19" fmla="*/ 8 h 73"/>
                  <a:gd name="T20" fmla="*/ 71 w 123"/>
                  <a:gd name="T21" fmla="*/ 12 h 73"/>
                  <a:gd name="T22" fmla="*/ 77 w 123"/>
                  <a:gd name="T23" fmla="*/ 12 h 73"/>
                  <a:gd name="T24" fmla="*/ 77 w 123"/>
                  <a:gd name="T25" fmla="*/ 12 h 73"/>
                  <a:gd name="T26" fmla="*/ 79 w 123"/>
                  <a:gd name="T27" fmla="*/ 10 h 73"/>
                  <a:gd name="T28" fmla="*/ 79 w 123"/>
                  <a:gd name="T29" fmla="*/ 6 h 73"/>
                  <a:gd name="T30" fmla="*/ 83 w 123"/>
                  <a:gd name="T31" fmla="*/ 6 h 73"/>
                  <a:gd name="T32" fmla="*/ 85 w 123"/>
                  <a:gd name="T33" fmla="*/ 6 h 73"/>
                  <a:gd name="T34" fmla="*/ 87 w 123"/>
                  <a:gd name="T35" fmla="*/ 6 h 73"/>
                  <a:gd name="T36" fmla="*/ 87 w 123"/>
                  <a:gd name="T37" fmla="*/ 6 h 73"/>
                  <a:gd name="T38" fmla="*/ 89 w 123"/>
                  <a:gd name="T39" fmla="*/ 4 h 73"/>
                  <a:gd name="T40" fmla="*/ 90 w 123"/>
                  <a:gd name="T41" fmla="*/ 6 h 73"/>
                  <a:gd name="T42" fmla="*/ 92 w 123"/>
                  <a:gd name="T43" fmla="*/ 8 h 73"/>
                  <a:gd name="T44" fmla="*/ 96 w 123"/>
                  <a:gd name="T45" fmla="*/ 10 h 73"/>
                  <a:gd name="T46" fmla="*/ 104 w 123"/>
                  <a:gd name="T47" fmla="*/ 8 h 73"/>
                  <a:gd name="T48" fmla="*/ 123 w 123"/>
                  <a:gd name="T49" fmla="*/ 12 h 73"/>
                  <a:gd name="T50" fmla="*/ 110 w 123"/>
                  <a:gd name="T51" fmla="*/ 21 h 73"/>
                  <a:gd name="T52" fmla="*/ 102 w 123"/>
                  <a:gd name="T53" fmla="*/ 21 h 73"/>
                  <a:gd name="T54" fmla="*/ 102 w 123"/>
                  <a:gd name="T55" fmla="*/ 39 h 73"/>
                  <a:gd name="T56" fmla="*/ 102 w 123"/>
                  <a:gd name="T57" fmla="*/ 39 h 73"/>
                  <a:gd name="T58" fmla="*/ 92 w 123"/>
                  <a:gd name="T59" fmla="*/ 42 h 73"/>
                  <a:gd name="T60" fmla="*/ 92 w 123"/>
                  <a:gd name="T61" fmla="*/ 54 h 73"/>
                  <a:gd name="T62" fmla="*/ 92 w 123"/>
                  <a:gd name="T63" fmla="*/ 60 h 73"/>
                  <a:gd name="T64" fmla="*/ 92 w 123"/>
                  <a:gd name="T65" fmla="*/ 62 h 73"/>
                  <a:gd name="T66" fmla="*/ 92 w 123"/>
                  <a:gd name="T67" fmla="*/ 71 h 73"/>
                  <a:gd name="T68" fmla="*/ 89 w 123"/>
                  <a:gd name="T69" fmla="*/ 71 h 73"/>
                  <a:gd name="T70" fmla="*/ 83 w 123"/>
                  <a:gd name="T71" fmla="*/ 67 h 73"/>
                  <a:gd name="T72" fmla="*/ 83 w 123"/>
                  <a:gd name="T73" fmla="*/ 52 h 73"/>
                  <a:gd name="T74" fmla="*/ 83 w 123"/>
                  <a:gd name="T75" fmla="*/ 46 h 73"/>
                  <a:gd name="T76" fmla="*/ 81 w 123"/>
                  <a:gd name="T77" fmla="*/ 44 h 73"/>
                  <a:gd name="T78" fmla="*/ 73 w 123"/>
                  <a:gd name="T79" fmla="*/ 54 h 73"/>
                  <a:gd name="T80" fmla="*/ 65 w 123"/>
                  <a:gd name="T81" fmla="*/ 66 h 73"/>
                  <a:gd name="T82" fmla="*/ 64 w 123"/>
                  <a:gd name="T83" fmla="*/ 66 h 73"/>
                  <a:gd name="T84" fmla="*/ 56 w 123"/>
                  <a:gd name="T85" fmla="*/ 64 h 73"/>
                  <a:gd name="T86" fmla="*/ 39 w 123"/>
                  <a:gd name="T87" fmla="*/ 62 h 73"/>
                  <a:gd name="T88" fmla="*/ 25 w 123"/>
                  <a:gd name="T89" fmla="*/ 54 h 73"/>
                  <a:gd name="T90" fmla="*/ 23 w 123"/>
                  <a:gd name="T91" fmla="*/ 41 h 73"/>
                  <a:gd name="T92" fmla="*/ 19 w 123"/>
                  <a:gd name="T93" fmla="*/ 44 h 73"/>
                  <a:gd name="T94" fmla="*/ 4 w 123"/>
                  <a:gd name="T95" fmla="*/ 50 h 73"/>
                  <a:gd name="T96" fmla="*/ 0 w 123"/>
                  <a:gd name="T97" fmla="*/ 52 h 73"/>
                  <a:gd name="T98" fmla="*/ 2 w 123"/>
                  <a:gd name="T99" fmla="*/ 50 h 73"/>
                  <a:gd name="T100" fmla="*/ 4 w 123"/>
                  <a:gd name="T101" fmla="*/ 48 h 73"/>
                  <a:gd name="T102" fmla="*/ 12 w 123"/>
                  <a:gd name="T103" fmla="*/ 44 h 73"/>
                  <a:gd name="T104" fmla="*/ 19 w 123"/>
                  <a:gd name="T105" fmla="*/ 39 h 73"/>
                  <a:gd name="T106" fmla="*/ 12 w 123"/>
                  <a:gd name="T107" fmla="*/ 35 h 73"/>
                  <a:gd name="T108" fmla="*/ 12 w 123"/>
                  <a:gd name="T109" fmla="*/ 25 h 73"/>
                  <a:gd name="T110" fmla="*/ 21 w 123"/>
                  <a:gd name="T111" fmla="*/ 21 h 73"/>
                  <a:gd name="T112" fmla="*/ 16 w 123"/>
                  <a:gd name="T113" fmla="*/ 8 h 73"/>
                  <a:gd name="T114" fmla="*/ 31 w 123"/>
                  <a:gd name="T11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" h="73">
                    <a:moveTo>
                      <a:pt x="31" y="0"/>
                    </a:move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9" y="6"/>
                    </a:lnTo>
                    <a:lnTo>
                      <a:pt x="89" y="4"/>
                    </a:lnTo>
                    <a:lnTo>
                      <a:pt x="89" y="4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100" y="8"/>
                    </a:lnTo>
                    <a:lnTo>
                      <a:pt x="100" y="8"/>
                    </a:lnTo>
                    <a:lnTo>
                      <a:pt x="100" y="8"/>
                    </a:lnTo>
                    <a:lnTo>
                      <a:pt x="100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19" y="8"/>
                    </a:lnTo>
                    <a:lnTo>
                      <a:pt x="119" y="10"/>
                    </a:lnTo>
                    <a:lnTo>
                      <a:pt x="123" y="10"/>
                    </a:lnTo>
                    <a:lnTo>
                      <a:pt x="123" y="12"/>
                    </a:lnTo>
                    <a:lnTo>
                      <a:pt x="115" y="12"/>
                    </a:lnTo>
                    <a:lnTo>
                      <a:pt x="115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102" y="21"/>
                    </a:lnTo>
                    <a:lnTo>
                      <a:pt x="102" y="21"/>
                    </a:lnTo>
                    <a:lnTo>
                      <a:pt x="102" y="21"/>
                    </a:lnTo>
                    <a:lnTo>
                      <a:pt x="102" y="21"/>
                    </a:lnTo>
                    <a:lnTo>
                      <a:pt x="102" y="21"/>
                    </a:lnTo>
                    <a:lnTo>
                      <a:pt x="102" y="21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6" y="41"/>
                    </a:lnTo>
                    <a:lnTo>
                      <a:pt x="92" y="41"/>
                    </a:lnTo>
                    <a:lnTo>
                      <a:pt x="92" y="42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8"/>
                    </a:lnTo>
                    <a:lnTo>
                      <a:pt x="92" y="58"/>
                    </a:lnTo>
                    <a:lnTo>
                      <a:pt x="92" y="58"/>
                    </a:lnTo>
                    <a:lnTo>
                      <a:pt x="92" y="58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7"/>
                    </a:lnTo>
                    <a:lnTo>
                      <a:pt x="92" y="67"/>
                    </a:lnTo>
                    <a:lnTo>
                      <a:pt x="92" y="71"/>
                    </a:lnTo>
                    <a:lnTo>
                      <a:pt x="92" y="71"/>
                    </a:lnTo>
                    <a:lnTo>
                      <a:pt x="92" y="71"/>
                    </a:lnTo>
                    <a:lnTo>
                      <a:pt x="92" y="71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90" y="73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1"/>
                    </a:lnTo>
                    <a:lnTo>
                      <a:pt x="89" y="71"/>
                    </a:lnTo>
                    <a:lnTo>
                      <a:pt x="89" y="71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3" y="67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56"/>
                    </a:lnTo>
                    <a:lnTo>
                      <a:pt x="83" y="56"/>
                    </a:lnTo>
                    <a:lnTo>
                      <a:pt x="83" y="54"/>
                    </a:lnTo>
                    <a:lnTo>
                      <a:pt x="83" y="52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0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79" y="44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3" y="54"/>
                    </a:lnTo>
                    <a:lnTo>
                      <a:pt x="71" y="64"/>
                    </a:lnTo>
                    <a:lnTo>
                      <a:pt x="65" y="64"/>
                    </a:lnTo>
                    <a:lnTo>
                      <a:pt x="65" y="66"/>
                    </a:lnTo>
                    <a:lnTo>
                      <a:pt x="65" y="66"/>
                    </a:lnTo>
                    <a:lnTo>
                      <a:pt x="65" y="66"/>
                    </a:lnTo>
                    <a:lnTo>
                      <a:pt x="65" y="66"/>
                    </a:lnTo>
                    <a:lnTo>
                      <a:pt x="65" y="66"/>
                    </a:lnTo>
                    <a:lnTo>
                      <a:pt x="65" y="66"/>
                    </a:lnTo>
                    <a:lnTo>
                      <a:pt x="65" y="66"/>
                    </a:lnTo>
                    <a:lnTo>
                      <a:pt x="65" y="6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6" y="62"/>
                    </a:lnTo>
                    <a:lnTo>
                      <a:pt x="41" y="62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9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4" y="42"/>
                    </a:lnTo>
                    <a:lnTo>
                      <a:pt x="17" y="42"/>
                    </a:lnTo>
                    <a:lnTo>
                      <a:pt x="17" y="41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1" name="Freeform 63"/>
              <p:cNvSpPr>
                <a:spLocks/>
              </p:cNvSpPr>
              <p:nvPr/>
            </p:nvSpPr>
            <p:spPr bwMode="auto">
              <a:xfrm>
                <a:off x="5724525" y="3856038"/>
                <a:ext cx="88900" cy="58738"/>
              </a:xfrm>
              <a:custGeom>
                <a:avLst/>
                <a:gdLst>
                  <a:gd name="T0" fmla="*/ 37 w 56"/>
                  <a:gd name="T1" fmla="*/ 2 h 37"/>
                  <a:gd name="T2" fmla="*/ 37 w 56"/>
                  <a:gd name="T3" fmla="*/ 2 h 37"/>
                  <a:gd name="T4" fmla="*/ 37 w 56"/>
                  <a:gd name="T5" fmla="*/ 2 h 37"/>
                  <a:gd name="T6" fmla="*/ 39 w 56"/>
                  <a:gd name="T7" fmla="*/ 2 h 37"/>
                  <a:gd name="T8" fmla="*/ 39 w 56"/>
                  <a:gd name="T9" fmla="*/ 2 h 37"/>
                  <a:gd name="T10" fmla="*/ 39 w 56"/>
                  <a:gd name="T11" fmla="*/ 2 h 37"/>
                  <a:gd name="T12" fmla="*/ 40 w 56"/>
                  <a:gd name="T13" fmla="*/ 2 h 37"/>
                  <a:gd name="T14" fmla="*/ 40 w 56"/>
                  <a:gd name="T15" fmla="*/ 4 h 37"/>
                  <a:gd name="T16" fmla="*/ 42 w 56"/>
                  <a:gd name="T17" fmla="*/ 4 h 37"/>
                  <a:gd name="T18" fmla="*/ 44 w 56"/>
                  <a:gd name="T19" fmla="*/ 4 h 37"/>
                  <a:gd name="T20" fmla="*/ 46 w 56"/>
                  <a:gd name="T21" fmla="*/ 10 h 37"/>
                  <a:gd name="T22" fmla="*/ 44 w 56"/>
                  <a:gd name="T23" fmla="*/ 10 h 37"/>
                  <a:gd name="T24" fmla="*/ 44 w 56"/>
                  <a:gd name="T25" fmla="*/ 12 h 37"/>
                  <a:gd name="T26" fmla="*/ 46 w 56"/>
                  <a:gd name="T27" fmla="*/ 14 h 37"/>
                  <a:gd name="T28" fmla="*/ 56 w 56"/>
                  <a:gd name="T29" fmla="*/ 18 h 37"/>
                  <a:gd name="T30" fmla="*/ 54 w 56"/>
                  <a:gd name="T31" fmla="*/ 18 h 37"/>
                  <a:gd name="T32" fmla="*/ 54 w 56"/>
                  <a:gd name="T33" fmla="*/ 19 h 37"/>
                  <a:gd name="T34" fmla="*/ 54 w 56"/>
                  <a:gd name="T35" fmla="*/ 19 h 37"/>
                  <a:gd name="T36" fmla="*/ 42 w 56"/>
                  <a:gd name="T37" fmla="*/ 16 h 37"/>
                  <a:gd name="T38" fmla="*/ 40 w 56"/>
                  <a:gd name="T39" fmla="*/ 18 h 37"/>
                  <a:gd name="T40" fmla="*/ 39 w 56"/>
                  <a:gd name="T41" fmla="*/ 19 h 37"/>
                  <a:gd name="T42" fmla="*/ 35 w 56"/>
                  <a:gd name="T43" fmla="*/ 19 h 37"/>
                  <a:gd name="T44" fmla="*/ 31 w 56"/>
                  <a:gd name="T45" fmla="*/ 19 h 37"/>
                  <a:gd name="T46" fmla="*/ 23 w 56"/>
                  <a:gd name="T47" fmla="*/ 19 h 37"/>
                  <a:gd name="T48" fmla="*/ 19 w 56"/>
                  <a:gd name="T49" fmla="*/ 35 h 37"/>
                  <a:gd name="T50" fmla="*/ 17 w 56"/>
                  <a:gd name="T51" fmla="*/ 35 h 37"/>
                  <a:gd name="T52" fmla="*/ 17 w 56"/>
                  <a:gd name="T53" fmla="*/ 35 h 37"/>
                  <a:gd name="T54" fmla="*/ 17 w 56"/>
                  <a:gd name="T55" fmla="*/ 37 h 37"/>
                  <a:gd name="T56" fmla="*/ 15 w 56"/>
                  <a:gd name="T57" fmla="*/ 37 h 37"/>
                  <a:gd name="T58" fmla="*/ 14 w 56"/>
                  <a:gd name="T59" fmla="*/ 37 h 37"/>
                  <a:gd name="T60" fmla="*/ 6 w 56"/>
                  <a:gd name="T61" fmla="*/ 29 h 37"/>
                  <a:gd name="T62" fmla="*/ 4 w 56"/>
                  <a:gd name="T63" fmla="*/ 23 h 37"/>
                  <a:gd name="T64" fmla="*/ 6 w 56"/>
                  <a:gd name="T65" fmla="*/ 21 h 37"/>
                  <a:gd name="T66" fmla="*/ 6 w 56"/>
                  <a:gd name="T67" fmla="*/ 21 h 37"/>
                  <a:gd name="T68" fmla="*/ 0 w 56"/>
                  <a:gd name="T69" fmla="*/ 16 h 37"/>
                  <a:gd name="T70" fmla="*/ 12 w 56"/>
                  <a:gd name="T71" fmla="*/ 10 h 37"/>
                  <a:gd name="T72" fmla="*/ 12 w 56"/>
                  <a:gd name="T73" fmla="*/ 10 h 37"/>
                  <a:gd name="T74" fmla="*/ 15 w 56"/>
                  <a:gd name="T75" fmla="*/ 10 h 37"/>
                  <a:gd name="T76" fmla="*/ 15 w 56"/>
                  <a:gd name="T77" fmla="*/ 10 h 37"/>
                  <a:gd name="T78" fmla="*/ 15 w 56"/>
                  <a:gd name="T79" fmla="*/ 10 h 37"/>
                  <a:gd name="T80" fmla="*/ 21 w 56"/>
                  <a:gd name="T81" fmla="*/ 10 h 37"/>
                  <a:gd name="T82" fmla="*/ 25 w 56"/>
                  <a:gd name="T83" fmla="*/ 6 h 37"/>
                  <a:gd name="T84" fmla="*/ 25 w 56"/>
                  <a:gd name="T85" fmla="*/ 6 h 37"/>
                  <a:gd name="T86" fmla="*/ 25 w 56"/>
                  <a:gd name="T87" fmla="*/ 6 h 37"/>
                  <a:gd name="T88" fmla="*/ 27 w 56"/>
                  <a:gd name="T89" fmla="*/ 6 h 37"/>
                  <a:gd name="T90" fmla="*/ 27 w 56"/>
                  <a:gd name="T91" fmla="*/ 6 h 37"/>
                  <a:gd name="T92" fmla="*/ 29 w 56"/>
                  <a:gd name="T93" fmla="*/ 4 h 37"/>
                  <a:gd name="T94" fmla="*/ 31 w 56"/>
                  <a:gd name="T95" fmla="*/ 4 h 37"/>
                  <a:gd name="T96" fmla="*/ 31 w 56"/>
                  <a:gd name="T97" fmla="*/ 4 h 37"/>
                  <a:gd name="T98" fmla="*/ 31 w 56"/>
                  <a:gd name="T99" fmla="*/ 4 h 37"/>
                  <a:gd name="T100" fmla="*/ 31 w 56"/>
                  <a:gd name="T101" fmla="*/ 4 h 37"/>
                  <a:gd name="T102" fmla="*/ 31 w 56"/>
                  <a:gd name="T103" fmla="*/ 4 h 37"/>
                  <a:gd name="T104" fmla="*/ 31 w 56"/>
                  <a:gd name="T105" fmla="*/ 4 h 37"/>
                  <a:gd name="T106" fmla="*/ 31 w 56"/>
                  <a:gd name="T107" fmla="*/ 4 h 37"/>
                  <a:gd name="T108" fmla="*/ 31 w 56"/>
                  <a:gd name="T109" fmla="*/ 4 h 37"/>
                  <a:gd name="T110" fmla="*/ 31 w 56"/>
                  <a:gd name="T111" fmla="*/ 2 h 37"/>
                  <a:gd name="T112" fmla="*/ 35 w 56"/>
                  <a:gd name="T1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" h="37">
                    <a:moveTo>
                      <a:pt x="37" y="0"/>
                    </a:move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44" y="19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21" y="33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0" y="37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2" name="Freeform 64"/>
              <p:cNvSpPr>
                <a:spLocks/>
              </p:cNvSpPr>
              <p:nvPr/>
            </p:nvSpPr>
            <p:spPr bwMode="auto">
              <a:xfrm>
                <a:off x="5791200" y="4164013"/>
                <a:ext cx="88900" cy="42863"/>
              </a:xfrm>
              <a:custGeom>
                <a:avLst/>
                <a:gdLst>
                  <a:gd name="T0" fmla="*/ 37 w 56"/>
                  <a:gd name="T1" fmla="*/ 2 h 27"/>
                  <a:gd name="T2" fmla="*/ 39 w 56"/>
                  <a:gd name="T3" fmla="*/ 4 h 27"/>
                  <a:gd name="T4" fmla="*/ 41 w 56"/>
                  <a:gd name="T5" fmla="*/ 6 h 27"/>
                  <a:gd name="T6" fmla="*/ 43 w 56"/>
                  <a:gd name="T7" fmla="*/ 8 h 27"/>
                  <a:gd name="T8" fmla="*/ 45 w 56"/>
                  <a:gd name="T9" fmla="*/ 10 h 27"/>
                  <a:gd name="T10" fmla="*/ 45 w 56"/>
                  <a:gd name="T11" fmla="*/ 14 h 27"/>
                  <a:gd name="T12" fmla="*/ 48 w 56"/>
                  <a:gd name="T13" fmla="*/ 14 h 27"/>
                  <a:gd name="T14" fmla="*/ 52 w 56"/>
                  <a:gd name="T15" fmla="*/ 14 h 27"/>
                  <a:gd name="T16" fmla="*/ 54 w 56"/>
                  <a:gd name="T17" fmla="*/ 16 h 27"/>
                  <a:gd name="T18" fmla="*/ 54 w 56"/>
                  <a:gd name="T19" fmla="*/ 17 h 27"/>
                  <a:gd name="T20" fmla="*/ 50 w 56"/>
                  <a:gd name="T21" fmla="*/ 17 h 27"/>
                  <a:gd name="T22" fmla="*/ 46 w 56"/>
                  <a:gd name="T23" fmla="*/ 21 h 27"/>
                  <a:gd name="T24" fmla="*/ 45 w 56"/>
                  <a:gd name="T25" fmla="*/ 21 h 27"/>
                  <a:gd name="T26" fmla="*/ 43 w 56"/>
                  <a:gd name="T27" fmla="*/ 23 h 27"/>
                  <a:gd name="T28" fmla="*/ 41 w 56"/>
                  <a:gd name="T29" fmla="*/ 27 h 27"/>
                  <a:gd name="T30" fmla="*/ 37 w 56"/>
                  <a:gd name="T31" fmla="*/ 27 h 27"/>
                  <a:gd name="T32" fmla="*/ 35 w 56"/>
                  <a:gd name="T33" fmla="*/ 27 h 27"/>
                  <a:gd name="T34" fmla="*/ 33 w 56"/>
                  <a:gd name="T35" fmla="*/ 25 h 27"/>
                  <a:gd name="T36" fmla="*/ 29 w 56"/>
                  <a:gd name="T37" fmla="*/ 25 h 27"/>
                  <a:gd name="T38" fmla="*/ 27 w 56"/>
                  <a:gd name="T39" fmla="*/ 23 h 27"/>
                  <a:gd name="T40" fmla="*/ 27 w 56"/>
                  <a:gd name="T41" fmla="*/ 23 h 27"/>
                  <a:gd name="T42" fmla="*/ 23 w 56"/>
                  <a:gd name="T43" fmla="*/ 23 h 27"/>
                  <a:gd name="T44" fmla="*/ 20 w 56"/>
                  <a:gd name="T45" fmla="*/ 23 h 27"/>
                  <a:gd name="T46" fmla="*/ 18 w 56"/>
                  <a:gd name="T47" fmla="*/ 25 h 27"/>
                  <a:gd name="T48" fmla="*/ 16 w 56"/>
                  <a:gd name="T49" fmla="*/ 23 h 27"/>
                  <a:gd name="T50" fmla="*/ 14 w 56"/>
                  <a:gd name="T51" fmla="*/ 21 h 27"/>
                  <a:gd name="T52" fmla="*/ 12 w 56"/>
                  <a:gd name="T53" fmla="*/ 23 h 27"/>
                  <a:gd name="T54" fmla="*/ 10 w 56"/>
                  <a:gd name="T55" fmla="*/ 21 h 27"/>
                  <a:gd name="T56" fmla="*/ 6 w 56"/>
                  <a:gd name="T57" fmla="*/ 21 h 27"/>
                  <a:gd name="T58" fmla="*/ 2 w 56"/>
                  <a:gd name="T59" fmla="*/ 21 h 27"/>
                  <a:gd name="T60" fmla="*/ 0 w 56"/>
                  <a:gd name="T61" fmla="*/ 19 h 27"/>
                  <a:gd name="T62" fmla="*/ 0 w 56"/>
                  <a:gd name="T63" fmla="*/ 16 h 27"/>
                  <a:gd name="T64" fmla="*/ 2 w 56"/>
                  <a:gd name="T65" fmla="*/ 14 h 27"/>
                  <a:gd name="T66" fmla="*/ 4 w 56"/>
                  <a:gd name="T67" fmla="*/ 12 h 27"/>
                  <a:gd name="T68" fmla="*/ 6 w 56"/>
                  <a:gd name="T69" fmla="*/ 10 h 27"/>
                  <a:gd name="T70" fmla="*/ 8 w 56"/>
                  <a:gd name="T71" fmla="*/ 8 h 27"/>
                  <a:gd name="T72" fmla="*/ 10 w 56"/>
                  <a:gd name="T73" fmla="*/ 6 h 27"/>
                  <a:gd name="T74" fmla="*/ 8 w 56"/>
                  <a:gd name="T75" fmla="*/ 4 h 27"/>
                  <a:gd name="T76" fmla="*/ 8 w 56"/>
                  <a:gd name="T77" fmla="*/ 4 h 27"/>
                  <a:gd name="T78" fmla="*/ 6 w 56"/>
                  <a:gd name="T79" fmla="*/ 2 h 27"/>
                  <a:gd name="T80" fmla="*/ 10 w 56"/>
                  <a:gd name="T81" fmla="*/ 2 h 27"/>
                  <a:gd name="T82" fmla="*/ 12 w 56"/>
                  <a:gd name="T83" fmla="*/ 4 h 27"/>
                  <a:gd name="T84" fmla="*/ 14 w 56"/>
                  <a:gd name="T85" fmla="*/ 2 h 27"/>
                  <a:gd name="T86" fmla="*/ 16 w 56"/>
                  <a:gd name="T87" fmla="*/ 4 h 27"/>
                  <a:gd name="T88" fmla="*/ 18 w 56"/>
                  <a:gd name="T89" fmla="*/ 6 h 27"/>
                  <a:gd name="T90" fmla="*/ 21 w 56"/>
                  <a:gd name="T91" fmla="*/ 4 h 27"/>
                  <a:gd name="T92" fmla="*/ 25 w 56"/>
                  <a:gd name="T93" fmla="*/ 4 h 27"/>
                  <a:gd name="T94" fmla="*/ 29 w 56"/>
                  <a:gd name="T95" fmla="*/ 4 h 27"/>
                  <a:gd name="T96" fmla="*/ 31 w 56"/>
                  <a:gd name="T97" fmla="*/ 2 h 27"/>
                  <a:gd name="T98" fmla="*/ 33 w 56"/>
                  <a:gd name="T99" fmla="*/ 0 h 27"/>
                  <a:gd name="T100" fmla="*/ 35 w 56"/>
                  <a:gd name="T10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27">
                    <a:moveTo>
                      <a:pt x="35" y="2"/>
                    </a:moveTo>
                    <a:lnTo>
                      <a:pt x="37" y="2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3" y="8"/>
                    </a:lnTo>
                    <a:lnTo>
                      <a:pt x="43" y="10"/>
                    </a:lnTo>
                    <a:lnTo>
                      <a:pt x="45" y="10"/>
                    </a:lnTo>
                    <a:lnTo>
                      <a:pt x="45" y="12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4" y="17"/>
                    </a:lnTo>
                    <a:lnTo>
                      <a:pt x="52" y="17"/>
                    </a:lnTo>
                    <a:lnTo>
                      <a:pt x="50" y="17"/>
                    </a:lnTo>
                    <a:lnTo>
                      <a:pt x="48" y="19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5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3" name="Freeform 65"/>
              <p:cNvSpPr>
                <a:spLocks/>
              </p:cNvSpPr>
              <p:nvPr/>
            </p:nvSpPr>
            <p:spPr bwMode="auto">
              <a:xfrm>
                <a:off x="5191125" y="2633663"/>
                <a:ext cx="52388" cy="22225"/>
              </a:xfrm>
              <a:custGeom>
                <a:avLst/>
                <a:gdLst>
                  <a:gd name="T0" fmla="*/ 23 w 33"/>
                  <a:gd name="T1" fmla="*/ 2 h 14"/>
                  <a:gd name="T2" fmla="*/ 25 w 33"/>
                  <a:gd name="T3" fmla="*/ 2 h 14"/>
                  <a:gd name="T4" fmla="*/ 25 w 33"/>
                  <a:gd name="T5" fmla="*/ 2 h 14"/>
                  <a:gd name="T6" fmla="*/ 25 w 33"/>
                  <a:gd name="T7" fmla="*/ 4 h 14"/>
                  <a:gd name="T8" fmla="*/ 25 w 33"/>
                  <a:gd name="T9" fmla="*/ 4 h 14"/>
                  <a:gd name="T10" fmla="*/ 27 w 33"/>
                  <a:gd name="T11" fmla="*/ 4 h 14"/>
                  <a:gd name="T12" fmla="*/ 27 w 33"/>
                  <a:gd name="T13" fmla="*/ 4 h 14"/>
                  <a:gd name="T14" fmla="*/ 27 w 33"/>
                  <a:gd name="T15" fmla="*/ 2 h 14"/>
                  <a:gd name="T16" fmla="*/ 31 w 33"/>
                  <a:gd name="T17" fmla="*/ 2 h 14"/>
                  <a:gd name="T18" fmla="*/ 31 w 33"/>
                  <a:gd name="T19" fmla="*/ 4 h 14"/>
                  <a:gd name="T20" fmla="*/ 33 w 33"/>
                  <a:gd name="T21" fmla="*/ 6 h 14"/>
                  <a:gd name="T22" fmla="*/ 33 w 33"/>
                  <a:gd name="T23" fmla="*/ 10 h 14"/>
                  <a:gd name="T24" fmla="*/ 33 w 33"/>
                  <a:gd name="T25" fmla="*/ 10 h 14"/>
                  <a:gd name="T26" fmla="*/ 31 w 33"/>
                  <a:gd name="T27" fmla="*/ 10 h 14"/>
                  <a:gd name="T28" fmla="*/ 29 w 33"/>
                  <a:gd name="T29" fmla="*/ 10 h 14"/>
                  <a:gd name="T30" fmla="*/ 27 w 33"/>
                  <a:gd name="T31" fmla="*/ 10 h 14"/>
                  <a:gd name="T32" fmla="*/ 27 w 33"/>
                  <a:gd name="T33" fmla="*/ 10 h 14"/>
                  <a:gd name="T34" fmla="*/ 25 w 33"/>
                  <a:gd name="T35" fmla="*/ 10 h 14"/>
                  <a:gd name="T36" fmla="*/ 25 w 33"/>
                  <a:gd name="T37" fmla="*/ 10 h 14"/>
                  <a:gd name="T38" fmla="*/ 25 w 33"/>
                  <a:gd name="T39" fmla="*/ 10 h 14"/>
                  <a:gd name="T40" fmla="*/ 25 w 33"/>
                  <a:gd name="T41" fmla="*/ 10 h 14"/>
                  <a:gd name="T42" fmla="*/ 25 w 33"/>
                  <a:gd name="T43" fmla="*/ 10 h 14"/>
                  <a:gd name="T44" fmla="*/ 25 w 33"/>
                  <a:gd name="T45" fmla="*/ 12 h 14"/>
                  <a:gd name="T46" fmla="*/ 25 w 33"/>
                  <a:gd name="T47" fmla="*/ 12 h 14"/>
                  <a:gd name="T48" fmla="*/ 25 w 33"/>
                  <a:gd name="T49" fmla="*/ 14 h 14"/>
                  <a:gd name="T50" fmla="*/ 23 w 33"/>
                  <a:gd name="T51" fmla="*/ 14 h 14"/>
                  <a:gd name="T52" fmla="*/ 23 w 33"/>
                  <a:gd name="T53" fmla="*/ 14 h 14"/>
                  <a:gd name="T54" fmla="*/ 21 w 33"/>
                  <a:gd name="T55" fmla="*/ 14 h 14"/>
                  <a:gd name="T56" fmla="*/ 21 w 33"/>
                  <a:gd name="T57" fmla="*/ 14 h 14"/>
                  <a:gd name="T58" fmla="*/ 15 w 33"/>
                  <a:gd name="T59" fmla="*/ 14 h 14"/>
                  <a:gd name="T60" fmla="*/ 10 w 33"/>
                  <a:gd name="T61" fmla="*/ 12 h 14"/>
                  <a:gd name="T62" fmla="*/ 10 w 33"/>
                  <a:gd name="T63" fmla="*/ 10 h 14"/>
                  <a:gd name="T64" fmla="*/ 10 w 33"/>
                  <a:gd name="T65" fmla="*/ 10 h 14"/>
                  <a:gd name="T66" fmla="*/ 8 w 33"/>
                  <a:gd name="T67" fmla="*/ 10 h 14"/>
                  <a:gd name="T68" fmla="*/ 8 w 33"/>
                  <a:gd name="T69" fmla="*/ 10 h 14"/>
                  <a:gd name="T70" fmla="*/ 6 w 33"/>
                  <a:gd name="T71" fmla="*/ 10 h 14"/>
                  <a:gd name="T72" fmla="*/ 6 w 33"/>
                  <a:gd name="T73" fmla="*/ 12 h 14"/>
                  <a:gd name="T74" fmla="*/ 2 w 33"/>
                  <a:gd name="T75" fmla="*/ 14 h 14"/>
                  <a:gd name="T76" fmla="*/ 2 w 33"/>
                  <a:gd name="T77" fmla="*/ 12 h 14"/>
                  <a:gd name="T78" fmla="*/ 0 w 33"/>
                  <a:gd name="T79" fmla="*/ 10 h 14"/>
                  <a:gd name="T80" fmla="*/ 0 w 33"/>
                  <a:gd name="T81" fmla="*/ 8 h 14"/>
                  <a:gd name="T82" fmla="*/ 2 w 33"/>
                  <a:gd name="T83" fmla="*/ 8 h 14"/>
                  <a:gd name="T84" fmla="*/ 2 w 33"/>
                  <a:gd name="T85" fmla="*/ 4 h 14"/>
                  <a:gd name="T86" fmla="*/ 2 w 33"/>
                  <a:gd name="T87" fmla="*/ 4 h 14"/>
                  <a:gd name="T88" fmla="*/ 2 w 33"/>
                  <a:gd name="T89" fmla="*/ 2 h 14"/>
                  <a:gd name="T90" fmla="*/ 4 w 33"/>
                  <a:gd name="T91" fmla="*/ 2 h 14"/>
                  <a:gd name="T92" fmla="*/ 4 w 33"/>
                  <a:gd name="T93" fmla="*/ 4 h 14"/>
                  <a:gd name="T94" fmla="*/ 6 w 33"/>
                  <a:gd name="T95" fmla="*/ 4 h 14"/>
                  <a:gd name="T96" fmla="*/ 8 w 33"/>
                  <a:gd name="T97" fmla="*/ 4 h 14"/>
                  <a:gd name="T98" fmla="*/ 8 w 33"/>
                  <a:gd name="T99" fmla="*/ 6 h 14"/>
                  <a:gd name="T100" fmla="*/ 10 w 33"/>
                  <a:gd name="T101" fmla="*/ 6 h 14"/>
                  <a:gd name="T102" fmla="*/ 10 w 33"/>
                  <a:gd name="T103" fmla="*/ 6 h 14"/>
                  <a:gd name="T104" fmla="*/ 10 w 33"/>
                  <a:gd name="T105" fmla="*/ 6 h 14"/>
                  <a:gd name="T106" fmla="*/ 10 w 33"/>
                  <a:gd name="T107" fmla="*/ 6 h 14"/>
                  <a:gd name="T108" fmla="*/ 14 w 33"/>
                  <a:gd name="T109" fmla="*/ 4 h 14"/>
                  <a:gd name="T110" fmla="*/ 14 w 33"/>
                  <a:gd name="T111" fmla="*/ 4 h 14"/>
                  <a:gd name="T112" fmla="*/ 14 w 33"/>
                  <a:gd name="T113" fmla="*/ 0 h 14"/>
                  <a:gd name="T114" fmla="*/ 14 w 33"/>
                  <a:gd name="T115" fmla="*/ 0 h 14"/>
                  <a:gd name="T116" fmla="*/ 14 w 33"/>
                  <a:gd name="T117" fmla="*/ 0 h 14"/>
                  <a:gd name="T118" fmla="*/ 15 w 33"/>
                  <a:gd name="T119" fmla="*/ 0 h 14"/>
                  <a:gd name="T120" fmla="*/ 21 w 33"/>
                  <a:gd name="T121" fmla="*/ 0 h 14"/>
                  <a:gd name="T122" fmla="*/ 23 w 33"/>
                  <a:gd name="T1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" h="14">
                    <a:moveTo>
                      <a:pt x="23" y="0"/>
                    </a:moveTo>
                    <a:lnTo>
                      <a:pt x="23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4" name="Freeform 66"/>
              <p:cNvSpPr>
                <a:spLocks/>
              </p:cNvSpPr>
              <p:nvPr/>
            </p:nvSpPr>
            <p:spPr bwMode="auto">
              <a:xfrm>
                <a:off x="6734175" y="4481513"/>
                <a:ext cx="42863" cy="30163"/>
              </a:xfrm>
              <a:custGeom>
                <a:avLst/>
                <a:gdLst>
                  <a:gd name="T0" fmla="*/ 11 w 27"/>
                  <a:gd name="T1" fmla="*/ 2 h 19"/>
                  <a:gd name="T2" fmla="*/ 13 w 27"/>
                  <a:gd name="T3" fmla="*/ 2 h 19"/>
                  <a:gd name="T4" fmla="*/ 17 w 27"/>
                  <a:gd name="T5" fmla="*/ 2 h 19"/>
                  <a:gd name="T6" fmla="*/ 17 w 27"/>
                  <a:gd name="T7" fmla="*/ 2 h 19"/>
                  <a:gd name="T8" fmla="*/ 19 w 27"/>
                  <a:gd name="T9" fmla="*/ 8 h 19"/>
                  <a:gd name="T10" fmla="*/ 19 w 27"/>
                  <a:gd name="T11" fmla="*/ 8 h 19"/>
                  <a:gd name="T12" fmla="*/ 19 w 27"/>
                  <a:gd name="T13" fmla="*/ 8 h 19"/>
                  <a:gd name="T14" fmla="*/ 19 w 27"/>
                  <a:gd name="T15" fmla="*/ 8 h 19"/>
                  <a:gd name="T16" fmla="*/ 19 w 27"/>
                  <a:gd name="T17" fmla="*/ 8 h 19"/>
                  <a:gd name="T18" fmla="*/ 19 w 27"/>
                  <a:gd name="T19" fmla="*/ 8 h 19"/>
                  <a:gd name="T20" fmla="*/ 19 w 27"/>
                  <a:gd name="T21" fmla="*/ 8 h 19"/>
                  <a:gd name="T22" fmla="*/ 19 w 27"/>
                  <a:gd name="T23" fmla="*/ 8 h 19"/>
                  <a:gd name="T24" fmla="*/ 19 w 27"/>
                  <a:gd name="T25" fmla="*/ 8 h 19"/>
                  <a:gd name="T26" fmla="*/ 21 w 27"/>
                  <a:gd name="T27" fmla="*/ 8 h 19"/>
                  <a:gd name="T28" fmla="*/ 21 w 27"/>
                  <a:gd name="T29" fmla="*/ 8 h 19"/>
                  <a:gd name="T30" fmla="*/ 21 w 27"/>
                  <a:gd name="T31" fmla="*/ 8 h 19"/>
                  <a:gd name="T32" fmla="*/ 23 w 27"/>
                  <a:gd name="T33" fmla="*/ 8 h 19"/>
                  <a:gd name="T34" fmla="*/ 23 w 27"/>
                  <a:gd name="T35" fmla="*/ 8 h 19"/>
                  <a:gd name="T36" fmla="*/ 23 w 27"/>
                  <a:gd name="T37" fmla="*/ 9 h 19"/>
                  <a:gd name="T38" fmla="*/ 27 w 27"/>
                  <a:gd name="T39" fmla="*/ 9 h 19"/>
                  <a:gd name="T40" fmla="*/ 27 w 27"/>
                  <a:gd name="T41" fmla="*/ 9 h 19"/>
                  <a:gd name="T42" fmla="*/ 27 w 27"/>
                  <a:gd name="T43" fmla="*/ 9 h 19"/>
                  <a:gd name="T44" fmla="*/ 27 w 27"/>
                  <a:gd name="T45" fmla="*/ 9 h 19"/>
                  <a:gd name="T46" fmla="*/ 27 w 27"/>
                  <a:gd name="T47" fmla="*/ 9 h 19"/>
                  <a:gd name="T48" fmla="*/ 25 w 27"/>
                  <a:gd name="T49" fmla="*/ 15 h 19"/>
                  <a:gd name="T50" fmla="*/ 25 w 27"/>
                  <a:gd name="T51" fmla="*/ 17 h 19"/>
                  <a:gd name="T52" fmla="*/ 23 w 27"/>
                  <a:gd name="T53" fmla="*/ 19 h 19"/>
                  <a:gd name="T54" fmla="*/ 23 w 27"/>
                  <a:gd name="T55" fmla="*/ 17 h 19"/>
                  <a:gd name="T56" fmla="*/ 23 w 27"/>
                  <a:gd name="T57" fmla="*/ 15 h 19"/>
                  <a:gd name="T58" fmla="*/ 25 w 27"/>
                  <a:gd name="T59" fmla="*/ 13 h 19"/>
                  <a:gd name="T60" fmla="*/ 25 w 27"/>
                  <a:gd name="T61" fmla="*/ 9 h 19"/>
                  <a:gd name="T62" fmla="*/ 19 w 27"/>
                  <a:gd name="T63" fmla="*/ 9 h 19"/>
                  <a:gd name="T64" fmla="*/ 19 w 27"/>
                  <a:gd name="T65" fmla="*/ 11 h 19"/>
                  <a:gd name="T66" fmla="*/ 19 w 27"/>
                  <a:gd name="T67" fmla="*/ 11 h 19"/>
                  <a:gd name="T68" fmla="*/ 19 w 27"/>
                  <a:gd name="T69" fmla="*/ 11 h 19"/>
                  <a:gd name="T70" fmla="*/ 17 w 27"/>
                  <a:gd name="T71" fmla="*/ 15 h 19"/>
                  <a:gd name="T72" fmla="*/ 15 w 27"/>
                  <a:gd name="T73" fmla="*/ 13 h 19"/>
                  <a:gd name="T74" fmla="*/ 9 w 27"/>
                  <a:gd name="T75" fmla="*/ 15 h 19"/>
                  <a:gd name="T76" fmla="*/ 9 w 27"/>
                  <a:gd name="T77" fmla="*/ 15 h 19"/>
                  <a:gd name="T78" fmla="*/ 9 w 27"/>
                  <a:gd name="T79" fmla="*/ 15 h 19"/>
                  <a:gd name="T80" fmla="*/ 9 w 27"/>
                  <a:gd name="T81" fmla="*/ 15 h 19"/>
                  <a:gd name="T82" fmla="*/ 7 w 27"/>
                  <a:gd name="T83" fmla="*/ 15 h 19"/>
                  <a:gd name="T84" fmla="*/ 7 w 27"/>
                  <a:gd name="T85" fmla="*/ 15 h 19"/>
                  <a:gd name="T86" fmla="*/ 7 w 27"/>
                  <a:gd name="T87" fmla="*/ 15 h 19"/>
                  <a:gd name="T88" fmla="*/ 7 w 27"/>
                  <a:gd name="T89" fmla="*/ 15 h 19"/>
                  <a:gd name="T90" fmla="*/ 7 w 27"/>
                  <a:gd name="T91" fmla="*/ 13 h 19"/>
                  <a:gd name="T92" fmla="*/ 4 w 27"/>
                  <a:gd name="T93" fmla="*/ 11 h 19"/>
                  <a:gd name="T94" fmla="*/ 4 w 27"/>
                  <a:gd name="T95" fmla="*/ 2 h 19"/>
                  <a:gd name="T96" fmla="*/ 7 w 27"/>
                  <a:gd name="T97" fmla="*/ 2 h 19"/>
                  <a:gd name="T98" fmla="*/ 7 w 27"/>
                  <a:gd name="T99" fmla="*/ 2 h 19"/>
                  <a:gd name="T100" fmla="*/ 9 w 27"/>
                  <a:gd name="T101" fmla="*/ 2 h 19"/>
                  <a:gd name="T102" fmla="*/ 9 w 27"/>
                  <a:gd name="T103" fmla="*/ 2 h 19"/>
                  <a:gd name="T104" fmla="*/ 9 w 27"/>
                  <a:gd name="T105" fmla="*/ 0 h 19"/>
                  <a:gd name="T106" fmla="*/ 9 w 27"/>
                  <a:gd name="T107" fmla="*/ 0 h 19"/>
                  <a:gd name="T108" fmla="*/ 9 w 27"/>
                  <a:gd name="T109" fmla="*/ 0 h 19"/>
                  <a:gd name="T110" fmla="*/ 9 w 27"/>
                  <a:gd name="T111" fmla="*/ 2 h 19"/>
                  <a:gd name="T112" fmla="*/ 9 w 27"/>
                  <a:gd name="T11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" h="19">
                    <a:moveTo>
                      <a:pt x="9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5" name="Freeform 67"/>
              <p:cNvSpPr>
                <a:spLocks/>
              </p:cNvSpPr>
              <p:nvPr/>
            </p:nvSpPr>
            <p:spPr bwMode="auto">
              <a:xfrm>
                <a:off x="4614863" y="2822576"/>
                <a:ext cx="26988" cy="52388"/>
              </a:xfrm>
              <a:custGeom>
                <a:avLst/>
                <a:gdLst>
                  <a:gd name="T0" fmla="*/ 15 w 17"/>
                  <a:gd name="T1" fmla="*/ 0 h 33"/>
                  <a:gd name="T2" fmla="*/ 17 w 17"/>
                  <a:gd name="T3" fmla="*/ 0 h 33"/>
                  <a:gd name="T4" fmla="*/ 17 w 17"/>
                  <a:gd name="T5" fmla="*/ 0 h 33"/>
                  <a:gd name="T6" fmla="*/ 17 w 17"/>
                  <a:gd name="T7" fmla="*/ 2 h 33"/>
                  <a:gd name="T8" fmla="*/ 17 w 17"/>
                  <a:gd name="T9" fmla="*/ 4 h 33"/>
                  <a:gd name="T10" fmla="*/ 17 w 17"/>
                  <a:gd name="T11" fmla="*/ 4 h 33"/>
                  <a:gd name="T12" fmla="*/ 17 w 17"/>
                  <a:gd name="T13" fmla="*/ 6 h 33"/>
                  <a:gd name="T14" fmla="*/ 17 w 17"/>
                  <a:gd name="T15" fmla="*/ 6 h 33"/>
                  <a:gd name="T16" fmla="*/ 15 w 17"/>
                  <a:gd name="T17" fmla="*/ 6 h 33"/>
                  <a:gd name="T18" fmla="*/ 15 w 17"/>
                  <a:gd name="T19" fmla="*/ 6 h 33"/>
                  <a:gd name="T20" fmla="*/ 15 w 17"/>
                  <a:gd name="T21" fmla="*/ 6 h 33"/>
                  <a:gd name="T22" fmla="*/ 15 w 17"/>
                  <a:gd name="T23" fmla="*/ 6 h 33"/>
                  <a:gd name="T24" fmla="*/ 14 w 17"/>
                  <a:gd name="T25" fmla="*/ 10 h 33"/>
                  <a:gd name="T26" fmla="*/ 14 w 17"/>
                  <a:gd name="T27" fmla="*/ 10 h 33"/>
                  <a:gd name="T28" fmla="*/ 14 w 17"/>
                  <a:gd name="T29" fmla="*/ 10 h 33"/>
                  <a:gd name="T30" fmla="*/ 14 w 17"/>
                  <a:gd name="T31" fmla="*/ 10 h 33"/>
                  <a:gd name="T32" fmla="*/ 12 w 17"/>
                  <a:gd name="T33" fmla="*/ 10 h 33"/>
                  <a:gd name="T34" fmla="*/ 12 w 17"/>
                  <a:gd name="T35" fmla="*/ 16 h 33"/>
                  <a:gd name="T36" fmla="*/ 17 w 17"/>
                  <a:gd name="T37" fmla="*/ 23 h 33"/>
                  <a:gd name="T38" fmla="*/ 17 w 17"/>
                  <a:gd name="T39" fmla="*/ 25 h 33"/>
                  <a:gd name="T40" fmla="*/ 17 w 17"/>
                  <a:gd name="T41" fmla="*/ 25 h 33"/>
                  <a:gd name="T42" fmla="*/ 17 w 17"/>
                  <a:gd name="T43" fmla="*/ 25 h 33"/>
                  <a:gd name="T44" fmla="*/ 17 w 17"/>
                  <a:gd name="T45" fmla="*/ 25 h 33"/>
                  <a:gd name="T46" fmla="*/ 17 w 17"/>
                  <a:gd name="T47" fmla="*/ 29 h 33"/>
                  <a:gd name="T48" fmla="*/ 15 w 17"/>
                  <a:gd name="T49" fmla="*/ 29 h 33"/>
                  <a:gd name="T50" fmla="*/ 14 w 17"/>
                  <a:gd name="T51" fmla="*/ 29 h 33"/>
                  <a:gd name="T52" fmla="*/ 10 w 17"/>
                  <a:gd name="T53" fmla="*/ 31 h 33"/>
                  <a:gd name="T54" fmla="*/ 8 w 17"/>
                  <a:gd name="T55" fmla="*/ 31 h 33"/>
                  <a:gd name="T56" fmla="*/ 8 w 17"/>
                  <a:gd name="T57" fmla="*/ 31 h 33"/>
                  <a:gd name="T58" fmla="*/ 8 w 17"/>
                  <a:gd name="T59" fmla="*/ 31 h 33"/>
                  <a:gd name="T60" fmla="*/ 8 w 17"/>
                  <a:gd name="T61" fmla="*/ 33 h 33"/>
                  <a:gd name="T62" fmla="*/ 8 w 17"/>
                  <a:gd name="T63" fmla="*/ 33 h 33"/>
                  <a:gd name="T64" fmla="*/ 8 w 17"/>
                  <a:gd name="T65" fmla="*/ 31 h 33"/>
                  <a:gd name="T66" fmla="*/ 0 w 17"/>
                  <a:gd name="T67" fmla="*/ 29 h 33"/>
                  <a:gd name="T68" fmla="*/ 2 w 17"/>
                  <a:gd name="T69" fmla="*/ 22 h 33"/>
                  <a:gd name="T70" fmla="*/ 2 w 17"/>
                  <a:gd name="T71" fmla="*/ 18 h 33"/>
                  <a:gd name="T72" fmla="*/ 2 w 17"/>
                  <a:gd name="T73" fmla="*/ 18 h 33"/>
                  <a:gd name="T74" fmla="*/ 0 w 17"/>
                  <a:gd name="T75" fmla="*/ 18 h 33"/>
                  <a:gd name="T76" fmla="*/ 0 w 17"/>
                  <a:gd name="T77" fmla="*/ 16 h 33"/>
                  <a:gd name="T78" fmla="*/ 0 w 17"/>
                  <a:gd name="T79" fmla="*/ 16 h 33"/>
                  <a:gd name="T80" fmla="*/ 0 w 17"/>
                  <a:gd name="T81" fmla="*/ 16 h 33"/>
                  <a:gd name="T82" fmla="*/ 0 w 17"/>
                  <a:gd name="T83" fmla="*/ 16 h 33"/>
                  <a:gd name="T84" fmla="*/ 0 w 17"/>
                  <a:gd name="T85" fmla="*/ 16 h 33"/>
                  <a:gd name="T86" fmla="*/ 0 w 17"/>
                  <a:gd name="T87" fmla="*/ 16 h 33"/>
                  <a:gd name="T88" fmla="*/ 8 w 17"/>
                  <a:gd name="T89" fmla="*/ 0 h 33"/>
                  <a:gd name="T90" fmla="*/ 10 w 17"/>
                  <a:gd name="T91" fmla="*/ 0 h 33"/>
                  <a:gd name="T92" fmla="*/ 12 w 17"/>
                  <a:gd name="T93" fmla="*/ 0 h 33"/>
                  <a:gd name="T94" fmla="*/ 14 w 17"/>
                  <a:gd name="T9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" h="33">
                    <a:moveTo>
                      <a:pt x="14" y="0"/>
                    </a:move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8" y="16"/>
                    </a:lnTo>
                    <a:lnTo>
                      <a:pt x="8" y="23"/>
                    </a:lnTo>
                    <a:lnTo>
                      <a:pt x="17" y="23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2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16"/>
                    </a:lnTo>
                    <a:lnTo>
                      <a:pt x="8" y="1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6" name="Freeform 68"/>
              <p:cNvSpPr>
                <a:spLocks/>
              </p:cNvSpPr>
              <p:nvPr/>
            </p:nvSpPr>
            <p:spPr bwMode="auto">
              <a:xfrm>
                <a:off x="6361113" y="4786313"/>
                <a:ext cx="25400" cy="23813"/>
              </a:xfrm>
              <a:custGeom>
                <a:avLst/>
                <a:gdLst>
                  <a:gd name="T0" fmla="*/ 10 w 16"/>
                  <a:gd name="T1" fmla="*/ 0 h 15"/>
                  <a:gd name="T2" fmla="*/ 12 w 16"/>
                  <a:gd name="T3" fmla="*/ 0 h 15"/>
                  <a:gd name="T4" fmla="*/ 12 w 16"/>
                  <a:gd name="T5" fmla="*/ 0 h 15"/>
                  <a:gd name="T6" fmla="*/ 14 w 16"/>
                  <a:gd name="T7" fmla="*/ 0 h 15"/>
                  <a:gd name="T8" fmla="*/ 14 w 16"/>
                  <a:gd name="T9" fmla="*/ 2 h 15"/>
                  <a:gd name="T10" fmla="*/ 14 w 16"/>
                  <a:gd name="T11" fmla="*/ 6 h 15"/>
                  <a:gd name="T12" fmla="*/ 14 w 16"/>
                  <a:gd name="T13" fmla="*/ 6 h 15"/>
                  <a:gd name="T14" fmla="*/ 14 w 16"/>
                  <a:gd name="T15" fmla="*/ 8 h 15"/>
                  <a:gd name="T16" fmla="*/ 14 w 16"/>
                  <a:gd name="T17" fmla="*/ 9 h 15"/>
                  <a:gd name="T18" fmla="*/ 14 w 16"/>
                  <a:gd name="T19" fmla="*/ 9 h 15"/>
                  <a:gd name="T20" fmla="*/ 14 w 16"/>
                  <a:gd name="T21" fmla="*/ 11 h 15"/>
                  <a:gd name="T22" fmla="*/ 16 w 16"/>
                  <a:gd name="T23" fmla="*/ 11 h 15"/>
                  <a:gd name="T24" fmla="*/ 16 w 16"/>
                  <a:gd name="T25" fmla="*/ 13 h 15"/>
                  <a:gd name="T26" fmla="*/ 14 w 16"/>
                  <a:gd name="T27" fmla="*/ 13 h 15"/>
                  <a:gd name="T28" fmla="*/ 12 w 16"/>
                  <a:gd name="T29" fmla="*/ 13 h 15"/>
                  <a:gd name="T30" fmla="*/ 12 w 16"/>
                  <a:gd name="T31" fmla="*/ 13 h 15"/>
                  <a:gd name="T32" fmla="*/ 10 w 16"/>
                  <a:gd name="T33" fmla="*/ 13 h 15"/>
                  <a:gd name="T34" fmla="*/ 8 w 16"/>
                  <a:gd name="T35" fmla="*/ 13 h 15"/>
                  <a:gd name="T36" fmla="*/ 6 w 16"/>
                  <a:gd name="T37" fmla="*/ 13 h 15"/>
                  <a:gd name="T38" fmla="*/ 4 w 16"/>
                  <a:gd name="T39" fmla="*/ 13 h 15"/>
                  <a:gd name="T40" fmla="*/ 4 w 16"/>
                  <a:gd name="T41" fmla="*/ 13 h 15"/>
                  <a:gd name="T42" fmla="*/ 4 w 16"/>
                  <a:gd name="T43" fmla="*/ 13 h 15"/>
                  <a:gd name="T44" fmla="*/ 4 w 16"/>
                  <a:gd name="T45" fmla="*/ 13 h 15"/>
                  <a:gd name="T46" fmla="*/ 4 w 16"/>
                  <a:gd name="T47" fmla="*/ 13 h 15"/>
                  <a:gd name="T48" fmla="*/ 2 w 16"/>
                  <a:gd name="T49" fmla="*/ 15 h 15"/>
                  <a:gd name="T50" fmla="*/ 2 w 16"/>
                  <a:gd name="T51" fmla="*/ 13 h 15"/>
                  <a:gd name="T52" fmla="*/ 0 w 16"/>
                  <a:gd name="T53" fmla="*/ 13 h 15"/>
                  <a:gd name="T54" fmla="*/ 0 w 16"/>
                  <a:gd name="T55" fmla="*/ 13 h 15"/>
                  <a:gd name="T56" fmla="*/ 0 w 16"/>
                  <a:gd name="T57" fmla="*/ 13 h 15"/>
                  <a:gd name="T58" fmla="*/ 0 w 16"/>
                  <a:gd name="T59" fmla="*/ 11 h 15"/>
                  <a:gd name="T60" fmla="*/ 0 w 16"/>
                  <a:gd name="T61" fmla="*/ 13 h 15"/>
                  <a:gd name="T62" fmla="*/ 0 w 16"/>
                  <a:gd name="T63" fmla="*/ 13 h 15"/>
                  <a:gd name="T64" fmla="*/ 2 w 16"/>
                  <a:gd name="T65" fmla="*/ 11 h 15"/>
                  <a:gd name="T66" fmla="*/ 2 w 16"/>
                  <a:gd name="T67" fmla="*/ 9 h 15"/>
                  <a:gd name="T68" fmla="*/ 2 w 16"/>
                  <a:gd name="T69" fmla="*/ 9 h 15"/>
                  <a:gd name="T70" fmla="*/ 2 w 16"/>
                  <a:gd name="T71" fmla="*/ 8 h 15"/>
                  <a:gd name="T72" fmla="*/ 2 w 16"/>
                  <a:gd name="T73" fmla="*/ 8 h 15"/>
                  <a:gd name="T74" fmla="*/ 2 w 16"/>
                  <a:gd name="T75" fmla="*/ 6 h 15"/>
                  <a:gd name="T76" fmla="*/ 4 w 16"/>
                  <a:gd name="T77" fmla="*/ 6 h 15"/>
                  <a:gd name="T78" fmla="*/ 4 w 16"/>
                  <a:gd name="T79" fmla="*/ 6 h 15"/>
                  <a:gd name="T80" fmla="*/ 4 w 16"/>
                  <a:gd name="T81" fmla="*/ 4 h 15"/>
                  <a:gd name="T82" fmla="*/ 4 w 16"/>
                  <a:gd name="T83" fmla="*/ 4 h 15"/>
                  <a:gd name="T84" fmla="*/ 4 w 16"/>
                  <a:gd name="T85" fmla="*/ 4 h 15"/>
                  <a:gd name="T86" fmla="*/ 4 w 16"/>
                  <a:gd name="T87" fmla="*/ 4 h 15"/>
                  <a:gd name="T88" fmla="*/ 4 w 16"/>
                  <a:gd name="T89" fmla="*/ 4 h 15"/>
                  <a:gd name="T90" fmla="*/ 4 w 16"/>
                  <a:gd name="T91" fmla="*/ 2 h 15"/>
                  <a:gd name="T92" fmla="*/ 4 w 16"/>
                  <a:gd name="T93" fmla="*/ 2 h 15"/>
                  <a:gd name="T94" fmla="*/ 4 w 16"/>
                  <a:gd name="T95" fmla="*/ 2 h 15"/>
                  <a:gd name="T96" fmla="*/ 6 w 16"/>
                  <a:gd name="T97" fmla="*/ 2 h 15"/>
                  <a:gd name="T98" fmla="*/ 6 w 16"/>
                  <a:gd name="T99" fmla="*/ 2 h 15"/>
                  <a:gd name="T100" fmla="*/ 6 w 16"/>
                  <a:gd name="T101" fmla="*/ 2 h 15"/>
                  <a:gd name="T102" fmla="*/ 8 w 16"/>
                  <a:gd name="T103" fmla="*/ 2 h 15"/>
                  <a:gd name="T104" fmla="*/ 8 w 16"/>
                  <a:gd name="T105" fmla="*/ 0 h 15"/>
                  <a:gd name="T106" fmla="*/ 8 w 16"/>
                  <a:gd name="T107" fmla="*/ 0 h 15"/>
                  <a:gd name="T108" fmla="*/ 8 w 16"/>
                  <a:gd name="T109" fmla="*/ 0 h 15"/>
                  <a:gd name="T110" fmla="*/ 10 w 16"/>
                  <a:gd name="T111" fmla="*/ 0 h 15"/>
                  <a:gd name="T112" fmla="*/ 10 w 16"/>
                  <a:gd name="T1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" h="15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7" name="Freeform 69"/>
              <p:cNvSpPr>
                <a:spLocks/>
              </p:cNvSpPr>
              <p:nvPr/>
            </p:nvSpPr>
            <p:spPr bwMode="auto">
              <a:xfrm>
                <a:off x="5370513" y="3732213"/>
                <a:ext cx="49213" cy="41275"/>
              </a:xfrm>
              <a:custGeom>
                <a:avLst/>
                <a:gdLst>
                  <a:gd name="T0" fmla="*/ 31 w 31"/>
                  <a:gd name="T1" fmla="*/ 13 h 26"/>
                  <a:gd name="T2" fmla="*/ 31 w 31"/>
                  <a:gd name="T3" fmla="*/ 21 h 26"/>
                  <a:gd name="T4" fmla="*/ 27 w 31"/>
                  <a:gd name="T5" fmla="*/ 21 h 26"/>
                  <a:gd name="T6" fmla="*/ 27 w 31"/>
                  <a:gd name="T7" fmla="*/ 21 h 26"/>
                  <a:gd name="T8" fmla="*/ 27 w 31"/>
                  <a:gd name="T9" fmla="*/ 21 h 26"/>
                  <a:gd name="T10" fmla="*/ 27 w 31"/>
                  <a:gd name="T11" fmla="*/ 21 h 26"/>
                  <a:gd name="T12" fmla="*/ 27 w 31"/>
                  <a:gd name="T13" fmla="*/ 21 h 26"/>
                  <a:gd name="T14" fmla="*/ 27 w 31"/>
                  <a:gd name="T15" fmla="*/ 26 h 26"/>
                  <a:gd name="T16" fmla="*/ 27 w 31"/>
                  <a:gd name="T17" fmla="*/ 26 h 26"/>
                  <a:gd name="T18" fmla="*/ 27 w 31"/>
                  <a:gd name="T19" fmla="*/ 26 h 26"/>
                  <a:gd name="T20" fmla="*/ 25 w 31"/>
                  <a:gd name="T21" fmla="*/ 26 h 26"/>
                  <a:gd name="T22" fmla="*/ 20 w 31"/>
                  <a:gd name="T23" fmla="*/ 26 h 26"/>
                  <a:gd name="T24" fmla="*/ 20 w 31"/>
                  <a:gd name="T25" fmla="*/ 26 h 26"/>
                  <a:gd name="T26" fmla="*/ 20 w 31"/>
                  <a:gd name="T27" fmla="*/ 26 h 26"/>
                  <a:gd name="T28" fmla="*/ 18 w 31"/>
                  <a:gd name="T29" fmla="*/ 26 h 26"/>
                  <a:gd name="T30" fmla="*/ 18 w 31"/>
                  <a:gd name="T31" fmla="*/ 26 h 26"/>
                  <a:gd name="T32" fmla="*/ 16 w 31"/>
                  <a:gd name="T33" fmla="*/ 26 h 26"/>
                  <a:gd name="T34" fmla="*/ 16 w 31"/>
                  <a:gd name="T35" fmla="*/ 26 h 26"/>
                  <a:gd name="T36" fmla="*/ 14 w 31"/>
                  <a:gd name="T37" fmla="*/ 26 h 26"/>
                  <a:gd name="T38" fmla="*/ 14 w 31"/>
                  <a:gd name="T39" fmla="*/ 26 h 26"/>
                  <a:gd name="T40" fmla="*/ 14 w 31"/>
                  <a:gd name="T41" fmla="*/ 26 h 26"/>
                  <a:gd name="T42" fmla="*/ 14 w 31"/>
                  <a:gd name="T43" fmla="*/ 26 h 26"/>
                  <a:gd name="T44" fmla="*/ 14 w 31"/>
                  <a:gd name="T45" fmla="*/ 26 h 26"/>
                  <a:gd name="T46" fmla="*/ 14 w 31"/>
                  <a:gd name="T47" fmla="*/ 26 h 26"/>
                  <a:gd name="T48" fmla="*/ 0 w 31"/>
                  <a:gd name="T49" fmla="*/ 26 h 26"/>
                  <a:gd name="T50" fmla="*/ 0 w 31"/>
                  <a:gd name="T51" fmla="*/ 23 h 26"/>
                  <a:gd name="T52" fmla="*/ 0 w 31"/>
                  <a:gd name="T53" fmla="*/ 21 h 26"/>
                  <a:gd name="T54" fmla="*/ 0 w 31"/>
                  <a:gd name="T55" fmla="*/ 19 h 26"/>
                  <a:gd name="T56" fmla="*/ 0 w 31"/>
                  <a:gd name="T57" fmla="*/ 19 h 26"/>
                  <a:gd name="T58" fmla="*/ 0 w 31"/>
                  <a:gd name="T59" fmla="*/ 17 h 26"/>
                  <a:gd name="T60" fmla="*/ 0 w 31"/>
                  <a:gd name="T61" fmla="*/ 17 h 26"/>
                  <a:gd name="T62" fmla="*/ 0 w 31"/>
                  <a:gd name="T63" fmla="*/ 17 h 26"/>
                  <a:gd name="T64" fmla="*/ 0 w 31"/>
                  <a:gd name="T65" fmla="*/ 17 h 26"/>
                  <a:gd name="T66" fmla="*/ 0 w 31"/>
                  <a:gd name="T67" fmla="*/ 17 h 26"/>
                  <a:gd name="T68" fmla="*/ 0 w 31"/>
                  <a:gd name="T69" fmla="*/ 15 h 26"/>
                  <a:gd name="T70" fmla="*/ 0 w 31"/>
                  <a:gd name="T71" fmla="*/ 11 h 26"/>
                  <a:gd name="T72" fmla="*/ 0 w 31"/>
                  <a:gd name="T73" fmla="*/ 5 h 26"/>
                  <a:gd name="T74" fmla="*/ 0 w 31"/>
                  <a:gd name="T75" fmla="*/ 0 h 26"/>
                  <a:gd name="T76" fmla="*/ 10 w 31"/>
                  <a:gd name="T77" fmla="*/ 0 h 26"/>
                  <a:gd name="T78" fmla="*/ 12 w 31"/>
                  <a:gd name="T79" fmla="*/ 0 h 26"/>
                  <a:gd name="T80" fmla="*/ 14 w 31"/>
                  <a:gd name="T81" fmla="*/ 0 h 26"/>
                  <a:gd name="T82" fmla="*/ 14 w 31"/>
                  <a:gd name="T83" fmla="*/ 0 h 26"/>
                  <a:gd name="T84" fmla="*/ 14 w 31"/>
                  <a:gd name="T85" fmla="*/ 0 h 26"/>
                  <a:gd name="T86" fmla="*/ 14 w 31"/>
                  <a:gd name="T87" fmla="*/ 0 h 26"/>
                  <a:gd name="T88" fmla="*/ 14 w 31"/>
                  <a:gd name="T89" fmla="*/ 0 h 26"/>
                  <a:gd name="T90" fmla="*/ 16 w 31"/>
                  <a:gd name="T91" fmla="*/ 0 h 26"/>
                  <a:gd name="T92" fmla="*/ 18 w 31"/>
                  <a:gd name="T93" fmla="*/ 0 h 26"/>
                  <a:gd name="T94" fmla="*/ 20 w 31"/>
                  <a:gd name="T95" fmla="*/ 0 h 26"/>
                  <a:gd name="T96" fmla="*/ 21 w 31"/>
                  <a:gd name="T97" fmla="*/ 0 h 26"/>
                  <a:gd name="T98" fmla="*/ 21 w 31"/>
                  <a:gd name="T99" fmla="*/ 3 h 26"/>
                  <a:gd name="T100" fmla="*/ 31 w 31"/>
                  <a:gd name="T101" fmla="*/ 3 h 26"/>
                  <a:gd name="T102" fmla="*/ 31 w 31"/>
                  <a:gd name="T10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1" h="26">
                    <a:moveTo>
                      <a:pt x="31" y="13"/>
                    </a:moveTo>
                    <a:lnTo>
                      <a:pt x="31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5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31" y="3"/>
                    </a:lnTo>
                    <a:lnTo>
                      <a:pt x="31" y="1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8" name="Freeform 70"/>
              <p:cNvSpPr>
                <a:spLocks/>
              </p:cNvSpPr>
              <p:nvPr/>
            </p:nvSpPr>
            <p:spPr bwMode="auto">
              <a:xfrm>
                <a:off x="3541713" y="2019301"/>
                <a:ext cx="19050" cy="14288"/>
              </a:xfrm>
              <a:custGeom>
                <a:avLst/>
                <a:gdLst>
                  <a:gd name="T0" fmla="*/ 6 w 12"/>
                  <a:gd name="T1" fmla="*/ 2 h 9"/>
                  <a:gd name="T2" fmla="*/ 6 w 12"/>
                  <a:gd name="T3" fmla="*/ 3 h 9"/>
                  <a:gd name="T4" fmla="*/ 6 w 12"/>
                  <a:gd name="T5" fmla="*/ 3 h 9"/>
                  <a:gd name="T6" fmla="*/ 6 w 12"/>
                  <a:gd name="T7" fmla="*/ 3 h 9"/>
                  <a:gd name="T8" fmla="*/ 8 w 12"/>
                  <a:gd name="T9" fmla="*/ 3 h 9"/>
                  <a:gd name="T10" fmla="*/ 8 w 12"/>
                  <a:gd name="T11" fmla="*/ 3 h 9"/>
                  <a:gd name="T12" fmla="*/ 8 w 12"/>
                  <a:gd name="T13" fmla="*/ 3 h 9"/>
                  <a:gd name="T14" fmla="*/ 10 w 12"/>
                  <a:gd name="T15" fmla="*/ 3 h 9"/>
                  <a:gd name="T16" fmla="*/ 10 w 12"/>
                  <a:gd name="T17" fmla="*/ 3 h 9"/>
                  <a:gd name="T18" fmla="*/ 10 w 12"/>
                  <a:gd name="T19" fmla="*/ 5 h 9"/>
                  <a:gd name="T20" fmla="*/ 10 w 12"/>
                  <a:gd name="T21" fmla="*/ 7 h 9"/>
                  <a:gd name="T22" fmla="*/ 10 w 12"/>
                  <a:gd name="T23" fmla="*/ 7 h 9"/>
                  <a:gd name="T24" fmla="*/ 12 w 12"/>
                  <a:gd name="T25" fmla="*/ 9 h 9"/>
                  <a:gd name="T26" fmla="*/ 12 w 12"/>
                  <a:gd name="T27" fmla="*/ 9 h 9"/>
                  <a:gd name="T28" fmla="*/ 12 w 12"/>
                  <a:gd name="T29" fmla="*/ 9 h 9"/>
                  <a:gd name="T30" fmla="*/ 12 w 12"/>
                  <a:gd name="T31" fmla="*/ 9 h 9"/>
                  <a:gd name="T32" fmla="*/ 10 w 12"/>
                  <a:gd name="T33" fmla="*/ 9 h 9"/>
                  <a:gd name="T34" fmla="*/ 10 w 12"/>
                  <a:gd name="T35" fmla="*/ 9 h 9"/>
                  <a:gd name="T36" fmla="*/ 10 w 12"/>
                  <a:gd name="T37" fmla="*/ 7 h 9"/>
                  <a:gd name="T38" fmla="*/ 10 w 12"/>
                  <a:gd name="T39" fmla="*/ 7 h 9"/>
                  <a:gd name="T40" fmla="*/ 8 w 12"/>
                  <a:gd name="T41" fmla="*/ 7 h 9"/>
                  <a:gd name="T42" fmla="*/ 8 w 12"/>
                  <a:gd name="T43" fmla="*/ 9 h 9"/>
                  <a:gd name="T44" fmla="*/ 8 w 12"/>
                  <a:gd name="T45" fmla="*/ 9 h 9"/>
                  <a:gd name="T46" fmla="*/ 4 w 12"/>
                  <a:gd name="T47" fmla="*/ 9 h 9"/>
                  <a:gd name="T48" fmla="*/ 4 w 12"/>
                  <a:gd name="T49" fmla="*/ 9 h 9"/>
                  <a:gd name="T50" fmla="*/ 4 w 12"/>
                  <a:gd name="T51" fmla="*/ 7 h 9"/>
                  <a:gd name="T52" fmla="*/ 2 w 12"/>
                  <a:gd name="T53" fmla="*/ 7 h 9"/>
                  <a:gd name="T54" fmla="*/ 0 w 12"/>
                  <a:gd name="T55" fmla="*/ 7 h 9"/>
                  <a:gd name="T56" fmla="*/ 0 w 12"/>
                  <a:gd name="T57" fmla="*/ 5 h 9"/>
                  <a:gd name="T58" fmla="*/ 0 w 12"/>
                  <a:gd name="T59" fmla="*/ 3 h 9"/>
                  <a:gd name="T60" fmla="*/ 0 w 12"/>
                  <a:gd name="T61" fmla="*/ 3 h 9"/>
                  <a:gd name="T62" fmla="*/ 2 w 12"/>
                  <a:gd name="T63" fmla="*/ 2 h 9"/>
                  <a:gd name="T64" fmla="*/ 0 w 12"/>
                  <a:gd name="T65" fmla="*/ 2 h 9"/>
                  <a:gd name="T66" fmla="*/ 0 w 12"/>
                  <a:gd name="T67" fmla="*/ 2 h 9"/>
                  <a:gd name="T68" fmla="*/ 0 w 12"/>
                  <a:gd name="T69" fmla="*/ 2 h 9"/>
                  <a:gd name="T70" fmla="*/ 0 w 12"/>
                  <a:gd name="T71" fmla="*/ 2 h 9"/>
                  <a:gd name="T72" fmla="*/ 0 w 12"/>
                  <a:gd name="T73" fmla="*/ 2 h 9"/>
                  <a:gd name="T74" fmla="*/ 0 w 12"/>
                  <a:gd name="T75" fmla="*/ 2 h 9"/>
                  <a:gd name="T76" fmla="*/ 2 w 12"/>
                  <a:gd name="T77" fmla="*/ 2 h 9"/>
                  <a:gd name="T78" fmla="*/ 2 w 12"/>
                  <a:gd name="T79" fmla="*/ 2 h 9"/>
                  <a:gd name="T80" fmla="*/ 2 w 12"/>
                  <a:gd name="T81" fmla="*/ 2 h 9"/>
                  <a:gd name="T82" fmla="*/ 4 w 12"/>
                  <a:gd name="T83" fmla="*/ 0 h 9"/>
                  <a:gd name="T84" fmla="*/ 4 w 12"/>
                  <a:gd name="T85" fmla="*/ 0 h 9"/>
                  <a:gd name="T86" fmla="*/ 4 w 12"/>
                  <a:gd name="T87" fmla="*/ 2 h 9"/>
                  <a:gd name="T88" fmla="*/ 6 w 12"/>
                  <a:gd name="T89" fmla="*/ 2 h 9"/>
                  <a:gd name="T90" fmla="*/ 6 w 12"/>
                  <a:gd name="T91" fmla="*/ 2 h 9"/>
                  <a:gd name="T92" fmla="*/ 6 w 12"/>
                  <a:gd name="T9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9">
                    <a:moveTo>
                      <a:pt x="6" y="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49" name="Freeform 71"/>
              <p:cNvSpPr>
                <a:spLocks/>
              </p:cNvSpPr>
              <p:nvPr/>
            </p:nvSpPr>
            <p:spPr bwMode="auto">
              <a:xfrm>
                <a:off x="4935538" y="4170363"/>
                <a:ext cx="63500" cy="49213"/>
              </a:xfrm>
              <a:custGeom>
                <a:avLst/>
                <a:gdLst>
                  <a:gd name="T0" fmla="*/ 21 w 40"/>
                  <a:gd name="T1" fmla="*/ 29 h 31"/>
                  <a:gd name="T2" fmla="*/ 23 w 40"/>
                  <a:gd name="T3" fmla="*/ 23 h 31"/>
                  <a:gd name="T4" fmla="*/ 13 w 40"/>
                  <a:gd name="T5" fmla="*/ 23 h 31"/>
                  <a:gd name="T6" fmla="*/ 11 w 40"/>
                  <a:gd name="T7" fmla="*/ 25 h 31"/>
                  <a:gd name="T8" fmla="*/ 9 w 40"/>
                  <a:gd name="T9" fmla="*/ 23 h 31"/>
                  <a:gd name="T10" fmla="*/ 7 w 40"/>
                  <a:gd name="T11" fmla="*/ 21 h 31"/>
                  <a:gd name="T12" fmla="*/ 4 w 40"/>
                  <a:gd name="T13" fmla="*/ 21 h 31"/>
                  <a:gd name="T14" fmla="*/ 2 w 40"/>
                  <a:gd name="T15" fmla="*/ 19 h 31"/>
                  <a:gd name="T16" fmla="*/ 4 w 40"/>
                  <a:gd name="T17" fmla="*/ 17 h 31"/>
                  <a:gd name="T18" fmla="*/ 2 w 40"/>
                  <a:gd name="T19" fmla="*/ 15 h 31"/>
                  <a:gd name="T20" fmla="*/ 0 w 40"/>
                  <a:gd name="T21" fmla="*/ 12 h 31"/>
                  <a:gd name="T22" fmla="*/ 2 w 40"/>
                  <a:gd name="T23" fmla="*/ 10 h 31"/>
                  <a:gd name="T24" fmla="*/ 4 w 40"/>
                  <a:gd name="T25" fmla="*/ 8 h 31"/>
                  <a:gd name="T26" fmla="*/ 7 w 40"/>
                  <a:gd name="T27" fmla="*/ 10 h 31"/>
                  <a:gd name="T28" fmla="*/ 11 w 40"/>
                  <a:gd name="T29" fmla="*/ 10 h 31"/>
                  <a:gd name="T30" fmla="*/ 13 w 40"/>
                  <a:gd name="T31" fmla="*/ 8 h 31"/>
                  <a:gd name="T32" fmla="*/ 17 w 40"/>
                  <a:gd name="T33" fmla="*/ 8 h 31"/>
                  <a:gd name="T34" fmla="*/ 19 w 40"/>
                  <a:gd name="T35" fmla="*/ 10 h 31"/>
                  <a:gd name="T36" fmla="*/ 21 w 40"/>
                  <a:gd name="T37" fmla="*/ 8 h 31"/>
                  <a:gd name="T38" fmla="*/ 25 w 40"/>
                  <a:gd name="T39" fmla="*/ 8 h 31"/>
                  <a:gd name="T40" fmla="*/ 29 w 40"/>
                  <a:gd name="T41" fmla="*/ 6 h 31"/>
                  <a:gd name="T42" fmla="*/ 32 w 40"/>
                  <a:gd name="T43" fmla="*/ 4 h 31"/>
                  <a:gd name="T44" fmla="*/ 30 w 40"/>
                  <a:gd name="T45" fmla="*/ 2 h 31"/>
                  <a:gd name="T46" fmla="*/ 32 w 40"/>
                  <a:gd name="T47" fmla="*/ 0 h 31"/>
                  <a:gd name="T48" fmla="*/ 32 w 40"/>
                  <a:gd name="T49" fmla="*/ 0 h 31"/>
                  <a:gd name="T50" fmla="*/ 32 w 40"/>
                  <a:gd name="T51" fmla="*/ 2 h 31"/>
                  <a:gd name="T52" fmla="*/ 32 w 40"/>
                  <a:gd name="T53" fmla="*/ 2 h 31"/>
                  <a:gd name="T54" fmla="*/ 34 w 40"/>
                  <a:gd name="T55" fmla="*/ 0 h 31"/>
                  <a:gd name="T56" fmla="*/ 36 w 40"/>
                  <a:gd name="T57" fmla="*/ 2 h 31"/>
                  <a:gd name="T58" fmla="*/ 36 w 40"/>
                  <a:gd name="T59" fmla="*/ 6 h 31"/>
                  <a:gd name="T60" fmla="*/ 38 w 40"/>
                  <a:gd name="T61" fmla="*/ 6 h 31"/>
                  <a:gd name="T62" fmla="*/ 34 w 40"/>
                  <a:gd name="T63" fmla="*/ 6 h 31"/>
                  <a:gd name="T64" fmla="*/ 32 w 40"/>
                  <a:gd name="T65" fmla="*/ 8 h 31"/>
                  <a:gd name="T66" fmla="*/ 34 w 40"/>
                  <a:gd name="T67" fmla="*/ 12 h 31"/>
                  <a:gd name="T68" fmla="*/ 40 w 40"/>
                  <a:gd name="T69" fmla="*/ 13 h 31"/>
                  <a:gd name="T70" fmla="*/ 38 w 40"/>
                  <a:gd name="T71" fmla="*/ 15 h 31"/>
                  <a:gd name="T72" fmla="*/ 34 w 40"/>
                  <a:gd name="T73" fmla="*/ 21 h 31"/>
                  <a:gd name="T74" fmla="*/ 36 w 40"/>
                  <a:gd name="T75" fmla="*/ 23 h 31"/>
                  <a:gd name="T76" fmla="*/ 38 w 40"/>
                  <a:gd name="T77" fmla="*/ 25 h 31"/>
                  <a:gd name="T78" fmla="*/ 30 w 40"/>
                  <a:gd name="T79" fmla="*/ 27 h 31"/>
                  <a:gd name="T80" fmla="*/ 29 w 40"/>
                  <a:gd name="T81" fmla="*/ 25 h 31"/>
                  <a:gd name="T82" fmla="*/ 27 w 40"/>
                  <a:gd name="T83" fmla="*/ 23 h 31"/>
                  <a:gd name="T84" fmla="*/ 27 w 40"/>
                  <a:gd name="T85" fmla="*/ 27 h 31"/>
                  <a:gd name="T86" fmla="*/ 25 w 40"/>
                  <a:gd name="T87" fmla="*/ 31 h 31"/>
                  <a:gd name="T88" fmla="*/ 21 w 40"/>
                  <a:gd name="T8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1">
                    <a:moveTo>
                      <a:pt x="21" y="31"/>
                    </a:moveTo>
                    <a:lnTo>
                      <a:pt x="21" y="29"/>
                    </a:lnTo>
                    <a:lnTo>
                      <a:pt x="23" y="27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2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38" y="17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36" y="23"/>
                    </a:lnTo>
                    <a:lnTo>
                      <a:pt x="36" y="25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0" y="27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0" name="Freeform 72"/>
              <p:cNvSpPr>
                <a:spLocks/>
              </p:cNvSpPr>
              <p:nvPr/>
            </p:nvSpPr>
            <p:spPr bwMode="auto">
              <a:xfrm>
                <a:off x="4133850" y="3533776"/>
                <a:ext cx="30163" cy="36513"/>
              </a:xfrm>
              <a:custGeom>
                <a:avLst/>
                <a:gdLst>
                  <a:gd name="T0" fmla="*/ 5 w 19"/>
                  <a:gd name="T1" fmla="*/ 2 h 23"/>
                  <a:gd name="T2" fmla="*/ 5 w 19"/>
                  <a:gd name="T3" fmla="*/ 0 h 23"/>
                  <a:gd name="T4" fmla="*/ 5 w 19"/>
                  <a:gd name="T5" fmla="*/ 0 h 23"/>
                  <a:gd name="T6" fmla="*/ 7 w 19"/>
                  <a:gd name="T7" fmla="*/ 0 h 23"/>
                  <a:gd name="T8" fmla="*/ 9 w 19"/>
                  <a:gd name="T9" fmla="*/ 4 h 23"/>
                  <a:gd name="T10" fmla="*/ 11 w 19"/>
                  <a:gd name="T11" fmla="*/ 4 h 23"/>
                  <a:gd name="T12" fmla="*/ 13 w 19"/>
                  <a:gd name="T13" fmla="*/ 6 h 23"/>
                  <a:gd name="T14" fmla="*/ 13 w 19"/>
                  <a:gd name="T15" fmla="*/ 6 h 23"/>
                  <a:gd name="T16" fmla="*/ 13 w 19"/>
                  <a:gd name="T17" fmla="*/ 4 h 23"/>
                  <a:gd name="T18" fmla="*/ 15 w 19"/>
                  <a:gd name="T19" fmla="*/ 6 h 23"/>
                  <a:gd name="T20" fmla="*/ 15 w 19"/>
                  <a:gd name="T21" fmla="*/ 6 h 23"/>
                  <a:gd name="T22" fmla="*/ 15 w 19"/>
                  <a:gd name="T23" fmla="*/ 6 h 23"/>
                  <a:gd name="T24" fmla="*/ 15 w 19"/>
                  <a:gd name="T25" fmla="*/ 6 h 23"/>
                  <a:gd name="T26" fmla="*/ 13 w 19"/>
                  <a:gd name="T27" fmla="*/ 6 h 23"/>
                  <a:gd name="T28" fmla="*/ 13 w 19"/>
                  <a:gd name="T29" fmla="*/ 6 h 23"/>
                  <a:gd name="T30" fmla="*/ 13 w 19"/>
                  <a:gd name="T31" fmla="*/ 6 h 23"/>
                  <a:gd name="T32" fmla="*/ 13 w 19"/>
                  <a:gd name="T33" fmla="*/ 7 h 23"/>
                  <a:gd name="T34" fmla="*/ 15 w 19"/>
                  <a:gd name="T35" fmla="*/ 11 h 23"/>
                  <a:gd name="T36" fmla="*/ 17 w 19"/>
                  <a:gd name="T37" fmla="*/ 15 h 23"/>
                  <a:gd name="T38" fmla="*/ 17 w 19"/>
                  <a:gd name="T39" fmla="*/ 19 h 23"/>
                  <a:gd name="T40" fmla="*/ 19 w 19"/>
                  <a:gd name="T41" fmla="*/ 23 h 23"/>
                  <a:gd name="T42" fmla="*/ 17 w 19"/>
                  <a:gd name="T43" fmla="*/ 23 h 23"/>
                  <a:gd name="T44" fmla="*/ 17 w 19"/>
                  <a:gd name="T45" fmla="*/ 23 h 23"/>
                  <a:gd name="T46" fmla="*/ 17 w 19"/>
                  <a:gd name="T47" fmla="*/ 23 h 23"/>
                  <a:gd name="T48" fmla="*/ 15 w 19"/>
                  <a:gd name="T49" fmla="*/ 23 h 23"/>
                  <a:gd name="T50" fmla="*/ 15 w 19"/>
                  <a:gd name="T51" fmla="*/ 21 h 23"/>
                  <a:gd name="T52" fmla="*/ 15 w 19"/>
                  <a:gd name="T53" fmla="*/ 21 h 23"/>
                  <a:gd name="T54" fmla="*/ 15 w 19"/>
                  <a:gd name="T55" fmla="*/ 21 h 23"/>
                  <a:gd name="T56" fmla="*/ 13 w 19"/>
                  <a:gd name="T57" fmla="*/ 21 h 23"/>
                  <a:gd name="T58" fmla="*/ 13 w 19"/>
                  <a:gd name="T59" fmla="*/ 19 h 23"/>
                  <a:gd name="T60" fmla="*/ 13 w 19"/>
                  <a:gd name="T61" fmla="*/ 19 h 23"/>
                  <a:gd name="T62" fmla="*/ 13 w 19"/>
                  <a:gd name="T63" fmla="*/ 19 h 23"/>
                  <a:gd name="T64" fmla="*/ 11 w 19"/>
                  <a:gd name="T65" fmla="*/ 17 h 23"/>
                  <a:gd name="T66" fmla="*/ 11 w 19"/>
                  <a:gd name="T67" fmla="*/ 17 h 23"/>
                  <a:gd name="T68" fmla="*/ 11 w 19"/>
                  <a:gd name="T69" fmla="*/ 17 h 23"/>
                  <a:gd name="T70" fmla="*/ 9 w 19"/>
                  <a:gd name="T71" fmla="*/ 15 h 23"/>
                  <a:gd name="T72" fmla="*/ 9 w 19"/>
                  <a:gd name="T73" fmla="*/ 15 h 23"/>
                  <a:gd name="T74" fmla="*/ 9 w 19"/>
                  <a:gd name="T75" fmla="*/ 13 h 23"/>
                  <a:gd name="T76" fmla="*/ 7 w 19"/>
                  <a:gd name="T77" fmla="*/ 13 h 23"/>
                  <a:gd name="T78" fmla="*/ 7 w 19"/>
                  <a:gd name="T79" fmla="*/ 13 h 23"/>
                  <a:gd name="T80" fmla="*/ 7 w 19"/>
                  <a:gd name="T81" fmla="*/ 11 h 23"/>
                  <a:gd name="T82" fmla="*/ 7 w 19"/>
                  <a:gd name="T83" fmla="*/ 11 h 23"/>
                  <a:gd name="T84" fmla="*/ 5 w 19"/>
                  <a:gd name="T85" fmla="*/ 11 h 23"/>
                  <a:gd name="T86" fmla="*/ 5 w 19"/>
                  <a:gd name="T87" fmla="*/ 9 h 23"/>
                  <a:gd name="T88" fmla="*/ 5 w 19"/>
                  <a:gd name="T89" fmla="*/ 9 h 23"/>
                  <a:gd name="T90" fmla="*/ 5 w 19"/>
                  <a:gd name="T91" fmla="*/ 9 h 23"/>
                  <a:gd name="T92" fmla="*/ 5 w 19"/>
                  <a:gd name="T93" fmla="*/ 9 h 23"/>
                  <a:gd name="T94" fmla="*/ 5 w 19"/>
                  <a:gd name="T95" fmla="*/ 7 h 23"/>
                  <a:gd name="T96" fmla="*/ 5 w 19"/>
                  <a:gd name="T97" fmla="*/ 7 h 23"/>
                  <a:gd name="T98" fmla="*/ 4 w 19"/>
                  <a:gd name="T99" fmla="*/ 7 h 23"/>
                  <a:gd name="T100" fmla="*/ 4 w 19"/>
                  <a:gd name="T101" fmla="*/ 7 h 23"/>
                  <a:gd name="T102" fmla="*/ 4 w 19"/>
                  <a:gd name="T103" fmla="*/ 7 h 23"/>
                  <a:gd name="T104" fmla="*/ 4 w 19"/>
                  <a:gd name="T105" fmla="*/ 6 h 23"/>
                  <a:gd name="T106" fmla="*/ 4 w 19"/>
                  <a:gd name="T107" fmla="*/ 6 h 23"/>
                  <a:gd name="T108" fmla="*/ 2 w 19"/>
                  <a:gd name="T109" fmla="*/ 4 h 23"/>
                  <a:gd name="T110" fmla="*/ 2 w 19"/>
                  <a:gd name="T111" fmla="*/ 2 h 23"/>
                  <a:gd name="T112" fmla="*/ 2 w 19"/>
                  <a:gd name="T113" fmla="*/ 2 h 23"/>
                  <a:gd name="T114" fmla="*/ 0 w 19"/>
                  <a:gd name="T115" fmla="*/ 0 h 23"/>
                  <a:gd name="T116" fmla="*/ 2 w 19"/>
                  <a:gd name="T1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" h="2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1" name="Freeform 73"/>
              <p:cNvSpPr>
                <a:spLocks noEditPoints="1"/>
              </p:cNvSpPr>
              <p:nvPr/>
            </p:nvSpPr>
            <p:spPr bwMode="auto">
              <a:xfrm>
                <a:off x="3816350" y="1387476"/>
                <a:ext cx="82550" cy="98425"/>
              </a:xfrm>
              <a:custGeom>
                <a:avLst/>
                <a:gdLst>
                  <a:gd name="T0" fmla="*/ 2 w 52"/>
                  <a:gd name="T1" fmla="*/ 19 h 62"/>
                  <a:gd name="T2" fmla="*/ 4 w 52"/>
                  <a:gd name="T3" fmla="*/ 16 h 62"/>
                  <a:gd name="T4" fmla="*/ 6 w 52"/>
                  <a:gd name="T5" fmla="*/ 12 h 62"/>
                  <a:gd name="T6" fmla="*/ 6 w 52"/>
                  <a:gd name="T7" fmla="*/ 10 h 62"/>
                  <a:gd name="T8" fmla="*/ 2 w 52"/>
                  <a:gd name="T9" fmla="*/ 4 h 62"/>
                  <a:gd name="T10" fmla="*/ 2 w 52"/>
                  <a:gd name="T11" fmla="*/ 2 h 62"/>
                  <a:gd name="T12" fmla="*/ 6 w 52"/>
                  <a:gd name="T13" fmla="*/ 0 h 62"/>
                  <a:gd name="T14" fmla="*/ 10 w 52"/>
                  <a:gd name="T15" fmla="*/ 2 h 62"/>
                  <a:gd name="T16" fmla="*/ 13 w 52"/>
                  <a:gd name="T17" fmla="*/ 2 h 62"/>
                  <a:gd name="T18" fmla="*/ 15 w 52"/>
                  <a:gd name="T19" fmla="*/ 2 h 62"/>
                  <a:gd name="T20" fmla="*/ 17 w 52"/>
                  <a:gd name="T21" fmla="*/ 6 h 62"/>
                  <a:gd name="T22" fmla="*/ 19 w 52"/>
                  <a:gd name="T23" fmla="*/ 10 h 62"/>
                  <a:gd name="T24" fmla="*/ 23 w 52"/>
                  <a:gd name="T25" fmla="*/ 12 h 62"/>
                  <a:gd name="T26" fmla="*/ 31 w 52"/>
                  <a:gd name="T27" fmla="*/ 16 h 62"/>
                  <a:gd name="T28" fmla="*/ 35 w 52"/>
                  <a:gd name="T29" fmla="*/ 14 h 62"/>
                  <a:gd name="T30" fmla="*/ 40 w 52"/>
                  <a:gd name="T31" fmla="*/ 10 h 62"/>
                  <a:gd name="T32" fmla="*/ 44 w 52"/>
                  <a:gd name="T33" fmla="*/ 6 h 62"/>
                  <a:gd name="T34" fmla="*/ 46 w 52"/>
                  <a:gd name="T35" fmla="*/ 2 h 62"/>
                  <a:gd name="T36" fmla="*/ 52 w 52"/>
                  <a:gd name="T37" fmla="*/ 2 h 62"/>
                  <a:gd name="T38" fmla="*/ 50 w 52"/>
                  <a:gd name="T39" fmla="*/ 6 h 62"/>
                  <a:gd name="T40" fmla="*/ 48 w 52"/>
                  <a:gd name="T41" fmla="*/ 10 h 62"/>
                  <a:gd name="T42" fmla="*/ 46 w 52"/>
                  <a:gd name="T43" fmla="*/ 14 h 62"/>
                  <a:gd name="T44" fmla="*/ 42 w 52"/>
                  <a:gd name="T45" fmla="*/ 16 h 62"/>
                  <a:gd name="T46" fmla="*/ 40 w 52"/>
                  <a:gd name="T47" fmla="*/ 19 h 62"/>
                  <a:gd name="T48" fmla="*/ 35 w 52"/>
                  <a:gd name="T49" fmla="*/ 21 h 62"/>
                  <a:gd name="T50" fmla="*/ 40 w 52"/>
                  <a:gd name="T51" fmla="*/ 21 h 62"/>
                  <a:gd name="T52" fmla="*/ 42 w 52"/>
                  <a:gd name="T53" fmla="*/ 23 h 62"/>
                  <a:gd name="T54" fmla="*/ 38 w 52"/>
                  <a:gd name="T55" fmla="*/ 27 h 62"/>
                  <a:gd name="T56" fmla="*/ 40 w 52"/>
                  <a:gd name="T57" fmla="*/ 27 h 62"/>
                  <a:gd name="T58" fmla="*/ 38 w 52"/>
                  <a:gd name="T59" fmla="*/ 27 h 62"/>
                  <a:gd name="T60" fmla="*/ 35 w 52"/>
                  <a:gd name="T61" fmla="*/ 35 h 62"/>
                  <a:gd name="T62" fmla="*/ 38 w 52"/>
                  <a:gd name="T63" fmla="*/ 37 h 62"/>
                  <a:gd name="T64" fmla="*/ 35 w 52"/>
                  <a:gd name="T65" fmla="*/ 35 h 62"/>
                  <a:gd name="T66" fmla="*/ 35 w 52"/>
                  <a:gd name="T67" fmla="*/ 39 h 62"/>
                  <a:gd name="T68" fmla="*/ 36 w 52"/>
                  <a:gd name="T69" fmla="*/ 44 h 62"/>
                  <a:gd name="T70" fmla="*/ 36 w 52"/>
                  <a:gd name="T71" fmla="*/ 46 h 62"/>
                  <a:gd name="T72" fmla="*/ 31 w 52"/>
                  <a:gd name="T73" fmla="*/ 44 h 62"/>
                  <a:gd name="T74" fmla="*/ 29 w 52"/>
                  <a:gd name="T75" fmla="*/ 50 h 62"/>
                  <a:gd name="T76" fmla="*/ 29 w 52"/>
                  <a:gd name="T77" fmla="*/ 54 h 62"/>
                  <a:gd name="T78" fmla="*/ 31 w 52"/>
                  <a:gd name="T79" fmla="*/ 60 h 62"/>
                  <a:gd name="T80" fmla="*/ 29 w 52"/>
                  <a:gd name="T81" fmla="*/ 60 h 62"/>
                  <a:gd name="T82" fmla="*/ 27 w 52"/>
                  <a:gd name="T83" fmla="*/ 54 h 62"/>
                  <a:gd name="T84" fmla="*/ 29 w 52"/>
                  <a:gd name="T85" fmla="*/ 50 h 62"/>
                  <a:gd name="T86" fmla="*/ 31 w 52"/>
                  <a:gd name="T87" fmla="*/ 44 h 62"/>
                  <a:gd name="T88" fmla="*/ 29 w 52"/>
                  <a:gd name="T89" fmla="*/ 41 h 62"/>
                  <a:gd name="T90" fmla="*/ 23 w 52"/>
                  <a:gd name="T91" fmla="*/ 39 h 62"/>
                  <a:gd name="T92" fmla="*/ 21 w 52"/>
                  <a:gd name="T93" fmla="*/ 39 h 62"/>
                  <a:gd name="T94" fmla="*/ 15 w 52"/>
                  <a:gd name="T95" fmla="*/ 39 h 62"/>
                  <a:gd name="T96" fmla="*/ 12 w 52"/>
                  <a:gd name="T97" fmla="*/ 37 h 62"/>
                  <a:gd name="T98" fmla="*/ 13 w 52"/>
                  <a:gd name="T99" fmla="*/ 33 h 62"/>
                  <a:gd name="T100" fmla="*/ 10 w 52"/>
                  <a:gd name="T101" fmla="*/ 31 h 62"/>
                  <a:gd name="T102" fmla="*/ 4 w 52"/>
                  <a:gd name="T103" fmla="*/ 29 h 62"/>
                  <a:gd name="T104" fmla="*/ 4 w 52"/>
                  <a:gd name="T105" fmla="*/ 23 h 62"/>
                  <a:gd name="T106" fmla="*/ 0 w 52"/>
                  <a:gd name="T107" fmla="*/ 21 h 62"/>
                  <a:gd name="T108" fmla="*/ 0 w 52"/>
                  <a:gd name="T109" fmla="*/ 2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" h="62">
                    <a:moveTo>
                      <a:pt x="0" y="21"/>
                    </a:moveTo>
                    <a:lnTo>
                      <a:pt x="0" y="19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9" y="12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36" y="19"/>
                    </a:lnTo>
                    <a:lnTo>
                      <a:pt x="36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2" y="25"/>
                    </a:lnTo>
                    <a:lnTo>
                      <a:pt x="40" y="25"/>
                    </a:lnTo>
                    <a:lnTo>
                      <a:pt x="38" y="27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0" y="27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5" y="35"/>
                    </a:lnTo>
                    <a:lnTo>
                      <a:pt x="36" y="35"/>
                    </a:lnTo>
                    <a:lnTo>
                      <a:pt x="36" y="37"/>
                    </a:lnTo>
                    <a:lnTo>
                      <a:pt x="38" y="37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7"/>
                    </a:lnTo>
                    <a:lnTo>
                      <a:pt x="35" y="39"/>
                    </a:lnTo>
                    <a:lnTo>
                      <a:pt x="35" y="41"/>
                    </a:lnTo>
                    <a:lnTo>
                      <a:pt x="36" y="42"/>
                    </a:lnTo>
                    <a:lnTo>
                      <a:pt x="36" y="44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5" y="46"/>
                    </a:lnTo>
                    <a:lnTo>
                      <a:pt x="33" y="46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29" y="48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9" y="52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9" y="50"/>
                    </a:lnTo>
                    <a:lnTo>
                      <a:pt x="29" y="48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2" y="39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  <a:moveTo>
                      <a:pt x="0" y="21"/>
                    </a:moveTo>
                    <a:lnTo>
                      <a:pt x="0" y="23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2" name="Freeform 74"/>
              <p:cNvSpPr>
                <a:spLocks/>
              </p:cNvSpPr>
              <p:nvPr/>
            </p:nvSpPr>
            <p:spPr bwMode="auto">
              <a:xfrm>
                <a:off x="4465638" y="2759076"/>
                <a:ext cx="42863" cy="33338"/>
              </a:xfrm>
              <a:custGeom>
                <a:avLst/>
                <a:gdLst>
                  <a:gd name="T0" fmla="*/ 23 w 27"/>
                  <a:gd name="T1" fmla="*/ 6 h 21"/>
                  <a:gd name="T2" fmla="*/ 23 w 27"/>
                  <a:gd name="T3" fmla="*/ 10 h 21"/>
                  <a:gd name="T4" fmla="*/ 23 w 27"/>
                  <a:gd name="T5" fmla="*/ 14 h 21"/>
                  <a:gd name="T6" fmla="*/ 21 w 27"/>
                  <a:gd name="T7" fmla="*/ 14 h 21"/>
                  <a:gd name="T8" fmla="*/ 21 w 27"/>
                  <a:gd name="T9" fmla="*/ 14 h 21"/>
                  <a:gd name="T10" fmla="*/ 21 w 27"/>
                  <a:gd name="T11" fmla="*/ 15 h 21"/>
                  <a:gd name="T12" fmla="*/ 21 w 27"/>
                  <a:gd name="T13" fmla="*/ 15 h 21"/>
                  <a:gd name="T14" fmla="*/ 21 w 27"/>
                  <a:gd name="T15" fmla="*/ 15 h 21"/>
                  <a:gd name="T16" fmla="*/ 21 w 27"/>
                  <a:gd name="T17" fmla="*/ 15 h 21"/>
                  <a:gd name="T18" fmla="*/ 21 w 27"/>
                  <a:gd name="T19" fmla="*/ 17 h 21"/>
                  <a:gd name="T20" fmla="*/ 21 w 27"/>
                  <a:gd name="T21" fmla="*/ 17 h 21"/>
                  <a:gd name="T22" fmla="*/ 21 w 27"/>
                  <a:gd name="T23" fmla="*/ 17 h 21"/>
                  <a:gd name="T24" fmla="*/ 23 w 27"/>
                  <a:gd name="T25" fmla="*/ 17 h 21"/>
                  <a:gd name="T26" fmla="*/ 23 w 27"/>
                  <a:gd name="T27" fmla="*/ 17 h 21"/>
                  <a:gd name="T28" fmla="*/ 25 w 27"/>
                  <a:gd name="T29" fmla="*/ 17 h 21"/>
                  <a:gd name="T30" fmla="*/ 25 w 27"/>
                  <a:gd name="T31" fmla="*/ 17 h 21"/>
                  <a:gd name="T32" fmla="*/ 27 w 27"/>
                  <a:gd name="T33" fmla="*/ 17 h 21"/>
                  <a:gd name="T34" fmla="*/ 27 w 27"/>
                  <a:gd name="T35" fmla="*/ 19 h 21"/>
                  <a:gd name="T36" fmla="*/ 27 w 27"/>
                  <a:gd name="T37" fmla="*/ 19 h 21"/>
                  <a:gd name="T38" fmla="*/ 27 w 27"/>
                  <a:gd name="T39" fmla="*/ 21 h 21"/>
                  <a:gd name="T40" fmla="*/ 27 w 27"/>
                  <a:gd name="T41" fmla="*/ 21 h 21"/>
                  <a:gd name="T42" fmla="*/ 25 w 27"/>
                  <a:gd name="T43" fmla="*/ 21 h 21"/>
                  <a:gd name="T44" fmla="*/ 25 w 27"/>
                  <a:gd name="T45" fmla="*/ 21 h 21"/>
                  <a:gd name="T46" fmla="*/ 25 w 27"/>
                  <a:gd name="T47" fmla="*/ 21 h 21"/>
                  <a:gd name="T48" fmla="*/ 21 w 27"/>
                  <a:gd name="T49" fmla="*/ 17 h 21"/>
                  <a:gd name="T50" fmla="*/ 21 w 27"/>
                  <a:gd name="T51" fmla="*/ 17 h 21"/>
                  <a:gd name="T52" fmla="*/ 21 w 27"/>
                  <a:gd name="T53" fmla="*/ 15 h 21"/>
                  <a:gd name="T54" fmla="*/ 21 w 27"/>
                  <a:gd name="T55" fmla="*/ 15 h 21"/>
                  <a:gd name="T56" fmla="*/ 21 w 27"/>
                  <a:gd name="T57" fmla="*/ 15 h 21"/>
                  <a:gd name="T58" fmla="*/ 21 w 27"/>
                  <a:gd name="T59" fmla="*/ 14 h 21"/>
                  <a:gd name="T60" fmla="*/ 21 w 27"/>
                  <a:gd name="T61" fmla="*/ 14 h 21"/>
                  <a:gd name="T62" fmla="*/ 21 w 27"/>
                  <a:gd name="T63" fmla="*/ 14 h 21"/>
                  <a:gd name="T64" fmla="*/ 19 w 27"/>
                  <a:gd name="T65" fmla="*/ 14 h 21"/>
                  <a:gd name="T66" fmla="*/ 8 w 27"/>
                  <a:gd name="T67" fmla="*/ 14 h 21"/>
                  <a:gd name="T68" fmla="*/ 2 w 27"/>
                  <a:gd name="T69" fmla="*/ 14 h 21"/>
                  <a:gd name="T70" fmla="*/ 0 w 27"/>
                  <a:gd name="T71" fmla="*/ 10 h 21"/>
                  <a:gd name="T72" fmla="*/ 0 w 27"/>
                  <a:gd name="T73" fmla="*/ 6 h 21"/>
                  <a:gd name="T74" fmla="*/ 2 w 27"/>
                  <a:gd name="T75" fmla="*/ 6 h 21"/>
                  <a:gd name="T76" fmla="*/ 2 w 27"/>
                  <a:gd name="T77" fmla="*/ 6 h 21"/>
                  <a:gd name="T78" fmla="*/ 2 w 27"/>
                  <a:gd name="T79" fmla="*/ 6 h 21"/>
                  <a:gd name="T80" fmla="*/ 4 w 27"/>
                  <a:gd name="T81" fmla="*/ 6 h 21"/>
                  <a:gd name="T82" fmla="*/ 4 w 27"/>
                  <a:gd name="T83" fmla="*/ 6 h 21"/>
                  <a:gd name="T84" fmla="*/ 4 w 27"/>
                  <a:gd name="T85" fmla="*/ 6 h 21"/>
                  <a:gd name="T86" fmla="*/ 6 w 27"/>
                  <a:gd name="T87" fmla="*/ 6 h 21"/>
                  <a:gd name="T88" fmla="*/ 6 w 27"/>
                  <a:gd name="T89" fmla="*/ 4 h 21"/>
                  <a:gd name="T90" fmla="*/ 6 w 27"/>
                  <a:gd name="T91" fmla="*/ 4 h 21"/>
                  <a:gd name="T92" fmla="*/ 6 w 27"/>
                  <a:gd name="T93" fmla="*/ 4 h 21"/>
                  <a:gd name="T94" fmla="*/ 8 w 27"/>
                  <a:gd name="T95" fmla="*/ 4 h 21"/>
                  <a:gd name="T96" fmla="*/ 10 w 27"/>
                  <a:gd name="T97" fmla="*/ 4 h 21"/>
                  <a:gd name="T98" fmla="*/ 10 w 27"/>
                  <a:gd name="T99" fmla="*/ 4 h 21"/>
                  <a:gd name="T100" fmla="*/ 10 w 27"/>
                  <a:gd name="T101" fmla="*/ 4 h 21"/>
                  <a:gd name="T102" fmla="*/ 10 w 27"/>
                  <a:gd name="T103" fmla="*/ 4 h 21"/>
                  <a:gd name="T104" fmla="*/ 10 w 27"/>
                  <a:gd name="T105" fmla="*/ 4 h 21"/>
                  <a:gd name="T106" fmla="*/ 12 w 27"/>
                  <a:gd name="T107" fmla="*/ 2 h 21"/>
                  <a:gd name="T108" fmla="*/ 13 w 27"/>
                  <a:gd name="T109" fmla="*/ 2 h 21"/>
                  <a:gd name="T110" fmla="*/ 13 w 27"/>
                  <a:gd name="T111" fmla="*/ 2 h 21"/>
                  <a:gd name="T112" fmla="*/ 15 w 27"/>
                  <a:gd name="T113" fmla="*/ 2 h 21"/>
                  <a:gd name="T114" fmla="*/ 15 w 27"/>
                  <a:gd name="T115" fmla="*/ 2 h 21"/>
                  <a:gd name="T116" fmla="*/ 17 w 27"/>
                  <a:gd name="T117" fmla="*/ 2 h 21"/>
                  <a:gd name="T118" fmla="*/ 19 w 27"/>
                  <a:gd name="T119" fmla="*/ 0 h 21"/>
                  <a:gd name="T120" fmla="*/ 21 w 27"/>
                  <a:gd name="T1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21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10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5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3" name="Freeform 75"/>
              <p:cNvSpPr>
                <a:spLocks noEditPoints="1"/>
              </p:cNvSpPr>
              <p:nvPr/>
            </p:nvSpPr>
            <p:spPr bwMode="auto">
              <a:xfrm>
                <a:off x="3490913" y="1808163"/>
                <a:ext cx="60325" cy="52388"/>
              </a:xfrm>
              <a:custGeom>
                <a:avLst/>
                <a:gdLst>
                  <a:gd name="T0" fmla="*/ 28 w 38"/>
                  <a:gd name="T1" fmla="*/ 29 h 33"/>
                  <a:gd name="T2" fmla="*/ 26 w 38"/>
                  <a:gd name="T3" fmla="*/ 27 h 33"/>
                  <a:gd name="T4" fmla="*/ 24 w 38"/>
                  <a:gd name="T5" fmla="*/ 25 h 33"/>
                  <a:gd name="T6" fmla="*/ 23 w 38"/>
                  <a:gd name="T7" fmla="*/ 23 h 33"/>
                  <a:gd name="T8" fmla="*/ 23 w 38"/>
                  <a:gd name="T9" fmla="*/ 23 h 33"/>
                  <a:gd name="T10" fmla="*/ 23 w 38"/>
                  <a:gd name="T11" fmla="*/ 19 h 33"/>
                  <a:gd name="T12" fmla="*/ 21 w 38"/>
                  <a:gd name="T13" fmla="*/ 17 h 33"/>
                  <a:gd name="T14" fmla="*/ 19 w 38"/>
                  <a:gd name="T15" fmla="*/ 15 h 33"/>
                  <a:gd name="T16" fmla="*/ 17 w 38"/>
                  <a:gd name="T17" fmla="*/ 14 h 33"/>
                  <a:gd name="T18" fmla="*/ 13 w 38"/>
                  <a:gd name="T19" fmla="*/ 12 h 33"/>
                  <a:gd name="T20" fmla="*/ 11 w 38"/>
                  <a:gd name="T21" fmla="*/ 10 h 33"/>
                  <a:gd name="T22" fmla="*/ 7 w 38"/>
                  <a:gd name="T23" fmla="*/ 10 h 33"/>
                  <a:gd name="T24" fmla="*/ 7 w 38"/>
                  <a:gd name="T25" fmla="*/ 6 h 33"/>
                  <a:gd name="T26" fmla="*/ 5 w 38"/>
                  <a:gd name="T27" fmla="*/ 4 h 33"/>
                  <a:gd name="T28" fmla="*/ 3 w 38"/>
                  <a:gd name="T29" fmla="*/ 2 h 33"/>
                  <a:gd name="T30" fmla="*/ 0 w 38"/>
                  <a:gd name="T31" fmla="*/ 2 h 33"/>
                  <a:gd name="T32" fmla="*/ 1 w 38"/>
                  <a:gd name="T33" fmla="*/ 0 h 33"/>
                  <a:gd name="T34" fmla="*/ 1 w 38"/>
                  <a:gd name="T35" fmla="*/ 0 h 33"/>
                  <a:gd name="T36" fmla="*/ 3 w 38"/>
                  <a:gd name="T37" fmla="*/ 2 h 33"/>
                  <a:gd name="T38" fmla="*/ 5 w 38"/>
                  <a:gd name="T39" fmla="*/ 4 h 33"/>
                  <a:gd name="T40" fmla="*/ 7 w 38"/>
                  <a:gd name="T41" fmla="*/ 6 h 33"/>
                  <a:gd name="T42" fmla="*/ 9 w 38"/>
                  <a:gd name="T43" fmla="*/ 8 h 33"/>
                  <a:gd name="T44" fmla="*/ 9 w 38"/>
                  <a:gd name="T45" fmla="*/ 8 h 33"/>
                  <a:gd name="T46" fmla="*/ 9 w 38"/>
                  <a:gd name="T47" fmla="*/ 8 h 33"/>
                  <a:gd name="T48" fmla="*/ 11 w 38"/>
                  <a:gd name="T49" fmla="*/ 10 h 33"/>
                  <a:gd name="T50" fmla="*/ 11 w 38"/>
                  <a:gd name="T51" fmla="*/ 6 h 33"/>
                  <a:gd name="T52" fmla="*/ 9 w 38"/>
                  <a:gd name="T53" fmla="*/ 4 h 33"/>
                  <a:gd name="T54" fmla="*/ 11 w 38"/>
                  <a:gd name="T55" fmla="*/ 4 h 33"/>
                  <a:gd name="T56" fmla="*/ 17 w 38"/>
                  <a:gd name="T57" fmla="*/ 4 h 33"/>
                  <a:gd name="T58" fmla="*/ 19 w 38"/>
                  <a:gd name="T59" fmla="*/ 6 h 33"/>
                  <a:gd name="T60" fmla="*/ 21 w 38"/>
                  <a:gd name="T61" fmla="*/ 8 h 33"/>
                  <a:gd name="T62" fmla="*/ 23 w 38"/>
                  <a:gd name="T63" fmla="*/ 10 h 33"/>
                  <a:gd name="T64" fmla="*/ 26 w 38"/>
                  <a:gd name="T65" fmla="*/ 10 h 33"/>
                  <a:gd name="T66" fmla="*/ 28 w 38"/>
                  <a:gd name="T67" fmla="*/ 8 h 33"/>
                  <a:gd name="T68" fmla="*/ 32 w 38"/>
                  <a:gd name="T69" fmla="*/ 8 h 33"/>
                  <a:gd name="T70" fmla="*/ 32 w 38"/>
                  <a:gd name="T71" fmla="*/ 19 h 33"/>
                  <a:gd name="T72" fmla="*/ 32 w 38"/>
                  <a:gd name="T73" fmla="*/ 23 h 33"/>
                  <a:gd name="T74" fmla="*/ 38 w 38"/>
                  <a:gd name="T75" fmla="*/ 25 h 33"/>
                  <a:gd name="T76" fmla="*/ 36 w 38"/>
                  <a:gd name="T77" fmla="*/ 27 h 33"/>
                  <a:gd name="T78" fmla="*/ 34 w 38"/>
                  <a:gd name="T79" fmla="*/ 29 h 33"/>
                  <a:gd name="T80" fmla="*/ 36 w 38"/>
                  <a:gd name="T81" fmla="*/ 31 h 33"/>
                  <a:gd name="T82" fmla="*/ 34 w 38"/>
                  <a:gd name="T83" fmla="*/ 33 h 33"/>
                  <a:gd name="T84" fmla="*/ 32 w 38"/>
                  <a:gd name="T85" fmla="*/ 31 h 33"/>
                  <a:gd name="T86" fmla="*/ 30 w 38"/>
                  <a:gd name="T87" fmla="*/ 33 h 33"/>
                  <a:gd name="T88" fmla="*/ 28 w 38"/>
                  <a:gd name="T89" fmla="*/ 33 h 33"/>
                  <a:gd name="T90" fmla="*/ 28 w 38"/>
                  <a:gd name="T91" fmla="*/ 33 h 33"/>
                  <a:gd name="T92" fmla="*/ 24 w 38"/>
                  <a:gd name="T93" fmla="*/ 33 h 33"/>
                  <a:gd name="T94" fmla="*/ 26 w 38"/>
                  <a:gd name="T95" fmla="*/ 31 h 33"/>
                  <a:gd name="T96" fmla="*/ 28 w 38"/>
                  <a:gd name="T97" fmla="*/ 33 h 33"/>
                  <a:gd name="T98" fmla="*/ 28 w 38"/>
                  <a:gd name="T99" fmla="*/ 33 h 33"/>
                  <a:gd name="T100" fmla="*/ 28 w 38"/>
                  <a:gd name="T10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" h="33">
                    <a:moveTo>
                      <a:pt x="28" y="31"/>
                    </a:moveTo>
                    <a:lnTo>
                      <a:pt x="28" y="29"/>
                    </a:lnTo>
                    <a:lnTo>
                      <a:pt x="28" y="27"/>
                    </a:lnTo>
                    <a:lnTo>
                      <a:pt x="26" y="27"/>
                    </a:lnTo>
                    <a:lnTo>
                      <a:pt x="26" y="25"/>
                    </a:lnTo>
                    <a:lnTo>
                      <a:pt x="24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2" y="15"/>
                    </a:lnTo>
                    <a:lnTo>
                      <a:pt x="32" y="19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2" y="25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36" y="27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30" y="33"/>
                    </a:lnTo>
                    <a:lnTo>
                      <a:pt x="30" y="31"/>
                    </a:lnTo>
                    <a:lnTo>
                      <a:pt x="28" y="33"/>
                    </a:lnTo>
                    <a:lnTo>
                      <a:pt x="28" y="31"/>
                    </a:lnTo>
                    <a:close/>
                    <a:moveTo>
                      <a:pt x="28" y="33"/>
                    </a:moveTo>
                    <a:lnTo>
                      <a:pt x="26" y="33"/>
                    </a:lnTo>
                    <a:lnTo>
                      <a:pt x="24" y="33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6" y="33"/>
                    </a:lnTo>
                    <a:lnTo>
                      <a:pt x="28" y="33"/>
                    </a:lnTo>
                    <a:lnTo>
                      <a:pt x="28" y="31"/>
                    </a:lnTo>
                    <a:lnTo>
                      <a:pt x="28" y="33"/>
                    </a:lnTo>
                    <a:lnTo>
                      <a:pt x="28" y="31"/>
                    </a:lnTo>
                    <a:lnTo>
                      <a:pt x="28" y="3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4" name="Freeform 76"/>
              <p:cNvSpPr>
                <a:spLocks/>
              </p:cNvSpPr>
              <p:nvPr/>
            </p:nvSpPr>
            <p:spPr bwMode="auto">
              <a:xfrm>
                <a:off x="3368675" y="1897063"/>
                <a:ext cx="14288" cy="30163"/>
              </a:xfrm>
              <a:custGeom>
                <a:avLst/>
                <a:gdLst>
                  <a:gd name="T0" fmla="*/ 7 w 9"/>
                  <a:gd name="T1" fmla="*/ 2 h 19"/>
                  <a:gd name="T2" fmla="*/ 5 w 9"/>
                  <a:gd name="T3" fmla="*/ 4 h 19"/>
                  <a:gd name="T4" fmla="*/ 9 w 9"/>
                  <a:gd name="T5" fmla="*/ 4 h 19"/>
                  <a:gd name="T6" fmla="*/ 9 w 9"/>
                  <a:gd name="T7" fmla="*/ 4 h 19"/>
                  <a:gd name="T8" fmla="*/ 9 w 9"/>
                  <a:gd name="T9" fmla="*/ 6 h 19"/>
                  <a:gd name="T10" fmla="*/ 9 w 9"/>
                  <a:gd name="T11" fmla="*/ 6 h 19"/>
                  <a:gd name="T12" fmla="*/ 9 w 9"/>
                  <a:gd name="T13" fmla="*/ 6 h 19"/>
                  <a:gd name="T14" fmla="*/ 9 w 9"/>
                  <a:gd name="T15" fmla="*/ 6 h 19"/>
                  <a:gd name="T16" fmla="*/ 9 w 9"/>
                  <a:gd name="T17" fmla="*/ 6 h 19"/>
                  <a:gd name="T18" fmla="*/ 7 w 9"/>
                  <a:gd name="T19" fmla="*/ 7 h 19"/>
                  <a:gd name="T20" fmla="*/ 5 w 9"/>
                  <a:gd name="T21" fmla="*/ 9 h 19"/>
                  <a:gd name="T22" fmla="*/ 7 w 9"/>
                  <a:gd name="T23" fmla="*/ 11 h 19"/>
                  <a:gd name="T24" fmla="*/ 7 w 9"/>
                  <a:gd name="T25" fmla="*/ 15 h 19"/>
                  <a:gd name="T26" fmla="*/ 9 w 9"/>
                  <a:gd name="T27" fmla="*/ 17 h 19"/>
                  <a:gd name="T28" fmla="*/ 7 w 9"/>
                  <a:gd name="T29" fmla="*/ 15 h 19"/>
                  <a:gd name="T30" fmla="*/ 7 w 9"/>
                  <a:gd name="T31" fmla="*/ 15 h 19"/>
                  <a:gd name="T32" fmla="*/ 7 w 9"/>
                  <a:gd name="T33" fmla="*/ 15 h 19"/>
                  <a:gd name="T34" fmla="*/ 7 w 9"/>
                  <a:gd name="T35" fmla="*/ 15 h 19"/>
                  <a:gd name="T36" fmla="*/ 5 w 9"/>
                  <a:gd name="T37" fmla="*/ 17 h 19"/>
                  <a:gd name="T38" fmla="*/ 5 w 9"/>
                  <a:gd name="T39" fmla="*/ 19 h 19"/>
                  <a:gd name="T40" fmla="*/ 5 w 9"/>
                  <a:gd name="T41" fmla="*/ 19 h 19"/>
                  <a:gd name="T42" fmla="*/ 4 w 9"/>
                  <a:gd name="T43" fmla="*/ 17 h 19"/>
                  <a:gd name="T44" fmla="*/ 4 w 9"/>
                  <a:gd name="T45" fmla="*/ 17 h 19"/>
                  <a:gd name="T46" fmla="*/ 2 w 9"/>
                  <a:gd name="T47" fmla="*/ 15 h 19"/>
                  <a:gd name="T48" fmla="*/ 2 w 9"/>
                  <a:gd name="T49" fmla="*/ 15 h 19"/>
                  <a:gd name="T50" fmla="*/ 2 w 9"/>
                  <a:gd name="T51" fmla="*/ 11 h 19"/>
                  <a:gd name="T52" fmla="*/ 0 w 9"/>
                  <a:gd name="T53" fmla="*/ 9 h 19"/>
                  <a:gd name="T54" fmla="*/ 0 w 9"/>
                  <a:gd name="T55" fmla="*/ 9 h 19"/>
                  <a:gd name="T56" fmla="*/ 2 w 9"/>
                  <a:gd name="T57" fmla="*/ 7 h 19"/>
                  <a:gd name="T58" fmla="*/ 2 w 9"/>
                  <a:gd name="T59" fmla="*/ 6 h 19"/>
                  <a:gd name="T60" fmla="*/ 2 w 9"/>
                  <a:gd name="T61" fmla="*/ 6 h 19"/>
                  <a:gd name="T62" fmla="*/ 2 w 9"/>
                  <a:gd name="T63" fmla="*/ 6 h 19"/>
                  <a:gd name="T64" fmla="*/ 4 w 9"/>
                  <a:gd name="T65" fmla="*/ 4 h 19"/>
                  <a:gd name="T66" fmla="*/ 5 w 9"/>
                  <a:gd name="T67" fmla="*/ 2 h 19"/>
                  <a:gd name="T68" fmla="*/ 5 w 9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9">
                    <a:moveTo>
                      <a:pt x="5" y="2"/>
                    </a:move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5" name="Freeform 77"/>
              <p:cNvSpPr>
                <a:spLocks noEditPoints="1"/>
              </p:cNvSpPr>
              <p:nvPr/>
            </p:nvSpPr>
            <p:spPr bwMode="auto">
              <a:xfrm>
                <a:off x="4432300" y="3238501"/>
                <a:ext cx="23813" cy="30163"/>
              </a:xfrm>
              <a:custGeom>
                <a:avLst/>
                <a:gdLst>
                  <a:gd name="T0" fmla="*/ 11 w 15"/>
                  <a:gd name="T1" fmla="*/ 7 h 19"/>
                  <a:gd name="T2" fmla="*/ 15 w 15"/>
                  <a:gd name="T3" fmla="*/ 9 h 19"/>
                  <a:gd name="T4" fmla="*/ 15 w 15"/>
                  <a:gd name="T5" fmla="*/ 11 h 19"/>
                  <a:gd name="T6" fmla="*/ 13 w 15"/>
                  <a:gd name="T7" fmla="*/ 13 h 19"/>
                  <a:gd name="T8" fmla="*/ 13 w 15"/>
                  <a:gd name="T9" fmla="*/ 13 h 19"/>
                  <a:gd name="T10" fmla="*/ 13 w 15"/>
                  <a:gd name="T11" fmla="*/ 17 h 19"/>
                  <a:gd name="T12" fmla="*/ 13 w 15"/>
                  <a:gd name="T13" fmla="*/ 17 h 19"/>
                  <a:gd name="T14" fmla="*/ 11 w 15"/>
                  <a:gd name="T15" fmla="*/ 17 h 19"/>
                  <a:gd name="T16" fmla="*/ 10 w 15"/>
                  <a:gd name="T17" fmla="*/ 17 h 19"/>
                  <a:gd name="T18" fmla="*/ 10 w 15"/>
                  <a:gd name="T19" fmla="*/ 19 h 19"/>
                  <a:gd name="T20" fmla="*/ 6 w 15"/>
                  <a:gd name="T21" fmla="*/ 19 h 19"/>
                  <a:gd name="T22" fmla="*/ 6 w 15"/>
                  <a:gd name="T23" fmla="*/ 19 h 19"/>
                  <a:gd name="T24" fmla="*/ 6 w 15"/>
                  <a:gd name="T25" fmla="*/ 19 h 19"/>
                  <a:gd name="T26" fmla="*/ 6 w 15"/>
                  <a:gd name="T27" fmla="*/ 19 h 19"/>
                  <a:gd name="T28" fmla="*/ 6 w 15"/>
                  <a:gd name="T29" fmla="*/ 17 h 19"/>
                  <a:gd name="T30" fmla="*/ 6 w 15"/>
                  <a:gd name="T31" fmla="*/ 17 h 19"/>
                  <a:gd name="T32" fmla="*/ 6 w 15"/>
                  <a:gd name="T33" fmla="*/ 17 h 19"/>
                  <a:gd name="T34" fmla="*/ 6 w 15"/>
                  <a:gd name="T35" fmla="*/ 17 h 19"/>
                  <a:gd name="T36" fmla="*/ 6 w 15"/>
                  <a:gd name="T37" fmla="*/ 17 h 19"/>
                  <a:gd name="T38" fmla="*/ 6 w 15"/>
                  <a:gd name="T39" fmla="*/ 17 h 19"/>
                  <a:gd name="T40" fmla="*/ 6 w 15"/>
                  <a:gd name="T41" fmla="*/ 17 h 19"/>
                  <a:gd name="T42" fmla="*/ 4 w 15"/>
                  <a:gd name="T43" fmla="*/ 17 h 19"/>
                  <a:gd name="T44" fmla="*/ 2 w 15"/>
                  <a:gd name="T45" fmla="*/ 19 h 19"/>
                  <a:gd name="T46" fmla="*/ 2 w 15"/>
                  <a:gd name="T47" fmla="*/ 19 h 19"/>
                  <a:gd name="T48" fmla="*/ 2 w 15"/>
                  <a:gd name="T49" fmla="*/ 19 h 19"/>
                  <a:gd name="T50" fmla="*/ 2 w 15"/>
                  <a:gd name="T51" fmla="*/ 19 h 19"/>
                  <a:gd name="T52" fmla="*/ 2 w 15"/>
                  <a:gd name="T53" fmla="*/ 19 h 19"/>
                  <a:gd name="T54" fmla="*/ 2 w 15"/>
                  <a:gd name="T55" fmla="*/ 19 h 19"/>
                  <a:gd name="T56" fmla="*/ 2 w 15"/>
                  <a:gd name="T57" fmla="*/ 19 h 19"/>
                  <a:gd name="T58" fmla="*/ 2 w 15"/>
                  <a:gd name="T59" fmla="*/ 19 h 19"/>
                  <a:gd name="T60" fmla="*/ 2 w 15"/>
                  <a:gd name="T61" fmla="*/ 19 h 19"/>
                  <a:gd name="T62" fmla="*/ 2 w 15"/>
                  <a:gd name="T63" fmla="*/ 19 h 19"/>
                  <a:gd name="T64" fmla="*/ 2 w 15"/>
                  <a:gd name="T65" fmla="*/ 19 h 19"/>
                  <a:gd name="T66" fmla="*/ 2 w 15"/>
                  <a:gd name="T67" fmla="*/ 19 h 19"/>
                  <a:gd name="T68" fmla="*/ 2 w 15"/>
                  <a:gd name="T69" fmla="*/ 19 h 19"/>
                  <a:gd name="T70" fmla="*/ 0 w 15"/>
                  <a:gd name="T71" fmla="*/ 17 h 19"/>
                  <a:gd name="T72" fmla="*/ 0 w 15"/>
                  <a:gd name="T73" fmla="*/ 15 h 19"/>
                  <a:gd name="T74" fmla="*/ 0 w 15"/>
                  <a:gd name="T75" fmla="*/ 13 h 19"/>
                  <a:gd name="T76" fmla="*/ 0 w 15"/>
                  <a:gd name="T77" fmla="*/ 11 h 19"/>
                  <a:gd name="T78" fmla="*/ 2 w 15"/>
                  <a:gd name="T79" fmla="*/ 9 h 19"/>
                  <a:gd name="T80" fmla="*/ 2 w 15"/>
                  <a:gd name="T81" fmla="*/ 7 h 19"/>
                  <a:gd name="T82" fmla="*/ 2 w 15"/>
                  <a:gd name="T83" fmla="*/ 5 h 19"/>
                  <a:gd name="T84" fmla="*/ 2 w 15"/>
                  <a:gd name="T85" fmla="*/ 1 h 19"/>
                  <a:gd name="T86" fmla="*/ 2 w 15"/>
                  <a:gd name="T87" fmla="*/ 0 h 19"/>
                  <a:gd name="T88" fmla="*/ 2 w 15"/>
                  <a:gd name="T89" fmla="*/ 0 h 19"/>
                  <a:gd name="T90" fmla="*/ 4 w 15"/>
                  <a:gd name="T91" fmla="*/ 0 h 19"/>
                  <a:gd name="T92" fmla="*/ 6 w 15"/>
                  <a:gd name="T93" fmla="*/ 0 h 19"/>
                  <a:gd name="T94" fmla="*/ 6 w 15"/>
                  <a:gd name="T95" fmla="*/ 0 h 19"/>
                  <a:gd name="T96" fmla="*/ 6 w 15"/>
                  <a:gd name="T97" fmla="*/ 1 h 19"/>
                  <a:gd name="T98" fmla="*/ 6 w 15"/>
                  <a:gd name="T99" fmla="*/ 5 h 19"/>
                  <a:gd name="T100" fmla="*/ 8 w 15"/>
                  <a:gd name="T101" fmla="*/ 5 h 19"/>
                  <a:gd name="T102" fmla="*/ 8 w 15"/>
                  <a:gd name="T103" fmla="*/ 5 h 19"/>
                  <a:gd name="T104" fmla="*/ 8 w 15"/>
                  <a:gd name="T105" fmla="*/ 5 h 19"/>
                  <a:gd name="T106" fmla="*/ 10 w 15"/>
                  <a:gd name="T107" fmla="*/ 5 h 19"/>
                  <a:gd name="T108" fmla="*/ 11 w 15"/>
                  <a:gd name="T109" fmla="*/ 5 h 19"/>
                  <a:gd name="T110" fmla="*/ 11 w 15"/>
                  <a:gd name="T111" fmla="*/ 5 h 19"/>
                  <a:gd name="T112" fmla="*/ 11 w 15"/>
                  <a:gd name="T113" fmla="*/ 5 h 19"/>
                  <a:gd name="T114" fmla="*/ 11 w 15"/>
                  <a:gd name="T115" fmla="*/ 5 h 19"/>
                  <a:gd name="T116" fmla="*/ 11 w 15"/>
                  <a:gd name="T11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" h="19">
                    <a:moveTo>
                      <a:pt x="10" y="5"/>
                    </a:move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  <a:moveTo>
                      <a:pt x="11" y="5"/>
                    </a:move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6" name="Freeform 78"/>
              <p:cNvSpPr>
                <a:spLocks/>
              </p:cNvSpPr>
              <p:nvPr/>
            </p:nvSpPr>
            <p:spPr bwMode="auto">
              <a:xfrm>
                <a:off x="3770313" y="1695451"/>
                <a:ext cx="12700" cy="19050"/>
              </a:xfrm>
              <a:custGeom>
                <a:avLst/>
                <a:gdLst>
                  <a:gd name="T0" fmla="*/ 2 w 8"/>
                  <a:gd name="T1" fmla="*/ 0 h 12"/>
                  <a:gd name="T2" fmla="*/ 4 w 8"/>
                  <a:gd name="T3" fmla="*/ 2 h 12"/>
                  <a:gd name="T4" fmla="*/ 4 w 8"/>
                  <a:gd name="T5" fmla="*/ 2 h 12"/>
                  <a:gd name="T6" fmla="*/ 6 w 8"/>
                  <a:gd name="T7" fmla="*/ 4 h 12"/>
                  <a:gd name="T8" fmla="*/ 6 w 8"/>
                  <a:gd name="T9" fmla="*/ 4 h 12"/>
                  <a:gd name="T10" fmla="*/ 8 w 8"/>
                  <a:gd name="T11" fmla="*/ 4 h 12"/>
                  <a:gd name="T12" fmla="*/ 8 w 8"/>
                  <a:gd name="T13" fmla="*/ 4 h 12"/>
                  <a:gd name="T14" fmla="*/ 8 w 8"/>
                  <a:gd name="T15" fmla="*/ 4 h 12"/>
                  <a:gd name="T16" fmla="*/ 8 w 8"/>
                  <a:gd name="T17" fmla="*/ 4 h 12"/>
                  <a:gd name="T18" fmla="*/ 8 w 8"/>
                  <a:gd name="T19" fmla="*/ 4 h 12"/>
                  <a:gd name="T20" fmla="*/ 8 w 8"/>
                  <a:gd name="T21" fmla="*/ 4 h 12"/>
                  <a:gd name="T22" fmla="*/ 8 w 8"/>
                  <a:gd name="T23" fmla="*/ 6 h 12"/>
                  <a:gd name="T24" fmla="*/ 8 w 8"/>
                  <a:gd name="T25" fmla="*/ 6 h 12"/>
                  <a:gd name="T26" fmla="*/ 8 w 8"/>
                  <a:gd name="T27" fmla="*/ 6 h 12"/>
                  <a:gd name="T28" fmla="*/ 8 w 8"/>
                  <a:gd name="T29" fmla="*/ 6 h 12"/>
                  <a:gd name="T30" fmla="*/ 8 w 8"/>
                  <a:gd name="T31" fmla="*/ 8 h 12"/>
                  <a:gd name="T32" fmla="*/ 8 w 8"/>
                  <a:gd name="T33" fmla="*/ 8 h 12"/>
                  <a:gd name="T34" fmla="*/ 8 w 8"/>
                  <a:gd name="T35" fmla="*/ 10 h 12"/>
                  <a:gd name="T36" fmla="*/ 8 w 8"/>
                  <a:gd name="T37" fmla="*/ 10 h 12"/>
                  <a:gd name="T38" fmla="*/ 8 w 8"/>
                  <a:gd name="T39" fmla="*/ 10 h 12"/>
                  <a:gd name="T40" fmla="*/ 8 w 8"/>
                  <a:gd name="T41" fmla="*/ 10 h 12"/>
                  <a:gd name="T42" fmla="*/ 8 w 8"/>
                  <a:gd name="T43" fmla="*/ 10 h 12"/>
                  <a:gd name="T44" fmla="*/ 8 w 8"/>
                  <a:gd name="T45" fmla="*/ 10 h 12"/>
                  <a:gd name="T46" fmla="*/ 8 w 8"/>
                  <a:gd name="T47" fmla="*/ 12 h 12"/>
                  <a:gd name="T48" fmla="*/ 8 w 8"/>
                  <a:gd name="T49" fmla="*/ 12 h 12"/>
                  <a:gd name="T50" fmla="*/ 6 w 8"/>
                  <a:gd name="T51" fmla="*/ 12 h 12"/>
                  <a:gd name="T52" fmla="*/ 4 w 8"/>
                  <a:gd name="T53" fmla="*/ 12 h 12"/>
                  <a:gd name="T54" fmla="*/ 4 w 8"/>
                  <a:gd name="T55" fmla="*/ 12 h 12"/>
                  <a:gd name="T56" fmla="*/ 4 w 8"/>
                  <a:gd name="T57" fmla="*/ 12 h 12"/>
                  <a:gd name="T58" fmla="*/ 4 w 8"/>
                  <a:gd name="T59" fmla="*/ 12 h 12"/>
                  <a:gd name="T60" fmla="*/ 6 w 8"/>
                  <a:gd name="T61" fmla="*/ 12 h 12"/>
                  <a:gd name="T62" fmla="*/ 4 w 8"/>
                  <a:gd name="T63" fmla="*/ 10 h 12"/>
                  <a:gd name="T64" fmla="*/ 4 w 8"/>
                  <a:gd name="T65" fmla="*/ 10 h 12"/>
                  <a:gd name="T66" fmla="*/ 4 w 8"/>
                  <a:gd name="T67" fmla="*/ 8 h 12"/>
                  <a:gd name="T68" fmla="*/ 4 w 8"/>
                  <a:gd name="T69" fmla="*/ 8 h 12"/>
                  <a:gd name="T70" fmla="*/ 4 w 8"/>
                  <a:gd name="T71" fmla="*/ 10 h 12"/>
                  <a:gd name="T72" fmla="*/ 4 w 8"/>
                  <a:gd name="T73" fmla="*/ 10 h 12"/>
                  <a:gd name="T74" fmla="*/ 2 w 8"/>
                  <a:gd name="T75" fmla="*/ 10 h 12"/>
                  <a:gd name="T76" fmla="*/ 2 w 8"/>
                  <a:gd name="T77" fmla="*/ 10 h 12"/>
                  <a:gd name="T78" fmla="*/ 0 w 8"/>
                  <a:gd name="T79" fmla="*/ 10 h 12"/>
                  <a:gd name="T80" fmla="*/ 0 w 8"/>
                  <a:gd name="T81" fmla="*/ 8 h 12"/>
                  <a:gd name="T82" fmla="*/ 2 w 8"/>
                  <a:gd name="T83" fmla="*/ 8 h 12"/>
                  <a:gd name="T84" fmla="*/ 2 w 8"/>
                  <a:gd name="T85" fmla="*/ 8 h 12"/>
                  <a:gd name="T86" fmla="*/ 2 w 8"/>
                  <a:gd name="T87" fmla="*/ 8 h 12"/>
                  <a:gd name="T88" fmla="*/ 2 w 8"/>
                  <a:gd name="T89" fmla="*/ 8 h 12"/>
                  <a:gd name="T90" fmla="*/ 2 w 8"/>
                  <a:gd name="T91" fmla="*/ 8 h 12"/>
                  <a:gd name="T92" fmla="*/ 2 w 8"/>
                  <a:gd name="T93" fmla="*/ 6 h 12"/>
                  <a:gd name="T94" fmla="*/ 4 w 8"/>
                  <a:gd name="T95" fmla="*/ 6 h 12"/>
                  <a:gd name="T96" fmla="*/ 4 w 8"/>
                  <a:gd name="T97" fmla="*/ 6 h 12"/>
                  <a:gd name="T98" fmla="*/ 2 w 8"/>
                  <a:gd name="T99" fmla="*/ 6 h 12"/>
                  <a:gd name="T100" fmla="*/ 2 w 8"/>
                  <a:gd name="T101" fmla="*/ 6 h 12"/>
                  <a:gd name="T102" fmla="*/ 2 w 8"/>
                  <a:gd name="T103" fmla="*/ 4 h 12"/>
                  <a:gd name="T104" fmla="*/ 2 w 8"/>
                  <a:gd name="T105" fmla="*/ 4 h 12"/>
                  <a:gd name="T106" fmla="*/ 0 w 8"/>
                  <a:gd name="T107" fmla="*/ 2 h 12"/>
                  <a:gd name="T108" fmla="*/ 0 w 8"/>
                  <a:gd name="T109" fmla="*/ 0 h 12"/>
                  <a:gd name="T110" fmla="*/ 0 w 8"/>
                  <a:gd name="T111" fmla="*/ 0 h 12"/>
                  <a:gd name="T112" fmla="*/ 2 w 8"/>
                  <a:gd name="T113" fmla="*/ 0 h 12"/>
                  <a:gd name="T114" fmla="*/ 2 w 8"/>
                  <a:gd name="T1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7" name="Freeform 79"/>
              <p:cNvSpPr>
                <a:spLocks/>
              </p:cNvSpPr>
              <p:nvPr/>
            </p:nvSpPr>
            <p:spPr bwMode="auto">
              <a:xfrm>
                <a:off x="3694113" y="2301876"/>
                <a:ext cx="168275" cy="228600"/>
              </a:xfrm>
              <a:custGeom>
                <a:avLst/>
                <a:gdLst>
                  <a:gd name="T0" fmla="*/ 60 w 106"/>
                  <a:gd name="T1" fmla="*/ 46 h 144"/>
                  <a:gd name="T2" fmla="*/ 62 w 106"/>
                  <a:gd name="T3" fmla="*/ 52 h 144"/>
                  <a:gd name="T4" fmla="*/ 69 w 106"/>
                  <a:gd name="T5" fmla="*/ 54 h 144"/>
                  <a:gd name="T6" fmla="*/ 71 w 106"/>
                  <a:gd name="T7" fmla="*/ 56 h 144"/>
                  <a:gd name="T8" fmla="*/ 73 w 106"/>
                  <a:gd name="T9" fmla="*/ 62 h 144"/>
                  <a:gd name="T10" fmla="*/ 87 w 106"/>
                  <a:gd name="T11" fmla="*/ 71 h 144"/>
                  <a:gd name="T12" fmla="*/ 87 w 106"/>
                  <a:gd name="T13" fmla="*/ 81 h 144"/>
                  <a:gd name="T14" fmla="*/ 87 w 106"/>
                  <a:gd name="T15" fmla="*/ 92 h 144"/>
                  <a:gd name="T16" fmla="*/ 77 w 106"/>
                  <a:gd name="T17" fmla="*/ 96 h 144"/>
                  <a:gd name="T18" fmla="*/ 89 w 106"/>
                  <a:gd name="T19" fmla="*/ 102 h 144"/>
                  <a:gd name="T20" fmla="*/ 92 w 106"/>
                  <a:gd name="T21" fmla="*/ 106 h 144"/>
                  <a:gd name="T22" fmla="*/ 96 w 106"/>
                  <a:gd name="T23" fmla="*/ 113 h 144"/>
                  <a:gd name="T24" fmla="*/ 104 w 106"/>
                  <a:gd name="T25" fmla="*/ 121 h 144"/>
                  <a:gd name="T26" fmla="*/ 106 w 106"/>
                  <a:gd name="T27" fmla="*/ 131 h 144"/>
                  <a:gd name="T28" fmla="*/ 100 w 106"/>
                  <a:gd name="T29" fmla="*/ 125 h 144"/>
                  <a:gd name="T30" fmla="*/ 92 w 106"/>
                  <a:gd name="T31" fmla="*/ 135 h 144"/>
                  <a:gd name="T32" fmla="*/ 89 w 106"/>
                  <a:gd name="T33" fmla="*/ 140 h 144"/>
                  <a:gd name="T34" fmla="*/ 83 w 106"/>
                  <a:gd name="T35" fmla="*/ 140 h 144"/>
                  <a:gd name="T36" fmla="*/ 77 w 106"/>
                  <a:gd name="T37" fmla="*/ 125 h 144"/>
                  <a:gd name="T38" fmla="*/ 73 w 106"/>
                  <a:gd name="T39" fmla="*/ 117 h 144"/>
                  <a:gd name="T40" fmla="*/ 67 w 106"/>
                  <a:gd name="T41" fmla="*/ 111 h 144"/>
                  <a:gd name="T42" fmla="*/ 65 w 106"/>
                  <a:gd name="T43" fmla="*/ 108 h 144"/>
                  <a:gd name="T44" fmla="*/ 65 w 106"/>
                  <a:gd name="T45" fmla="*/ 94 h 144"/>
                  <a:gd name="T46" fmla="*/ 60 w 106"/>
                  <a:gd name="T47" fmla="*/ 98 h 144"/>
                  <a:gd name="T48" fmla="*/ 56 w 106"/>
                  <a:gd name="T49" fmla="*/ 94 h 144"/>
                  <a:gd name="T50" fmla="*/ 54 w 106"/>
                  <a:gd name="T51" fmla="*/ 92 h 144"/>
                  <a:gd name="T52" fmla="*/ 56 w 106"/>
                  <a:gd name="T53" fmla="*/ 81 h 144"/>
                  <a:gd name="T54" fmla="*/ 54 w 106"/>
                  <a:gd name="T55" fmla="*/ 75 h 144"/>
                  <a:gd name="T56" fmla="*/ 42 w 106"/>
                  <a:gd name="T57" fmla="*/ 71 h 144"/>
                  <a:gd name="T58" fmla="*/ 35 w 106"/>
                  <a:gd name="T59" fmla="*/ 62 h 144"/>
                  <a:gd name="T60" fmla="*/ 33 w 106"/>
                  <a:gd name="T61" fmla="*/ 67 h 144"/>
                  <a:gd name="T62" fmla="*/ 27 w 106"/>
                  <a:gd name="T63" fmla="*/ 77 h 144"/>
                  <a:gd name="T64" fmla="*/ 21 w 106"/>
                  <a:gd name="T65" fmla="*/ 71 h 144"/>
                  <a:gd name="T66" fmla="*/ 16 w 106"/>
                  <a:gd name="T67" fmla="*/ 67 h 144"/>
                  <a:gd name="T68" fmla="*/ 6 w 106"/>
                  <a:gd name="T69" fmla="*/ 60 h 144"/>
                  <a:gd name="T70" fmla="*/ 8 w 106"/>
                  <a:gd name="T71" fmla="*/ 56 h 144"/>
                  <a:gd name="T72" fmla="*/ 2 w 106"/>
                  <a:gd name="T73" fmla="*/ 48 h 144"/>
                  <a:gd name="T74" fmla="*/ 6 w 106"/>
                  <a:gd name="T75" fmla="*/ 40 h 144"/>
                  <a:gd name="T76" fmla="*/ 17 w 106"/>
                  <a:gd name="T77" fmla="*/ 40 h 144"/>
                  <a:gd name="T78" fmla="*/ 23 w 106"/>
                  <a:gd name="T79" fmla="*/ 44 h 144"/>
                  <a:gd name="T80" fmla="*/ 27 w 106"/>
                  <a:gd name="T81" fmla="*/ 37 h 144"/>
                  <a:gd name="T82" fmla="*/ 27 w 106"/>
                  <a:gd name="T83" fmla="*/ 31 h 144"/>
                  <a:gd name="T84" fmla="*/ 21 w 106"/>
                  <a:gd name="T85" fmla="*/ 25 h 144"/>
                  <a:gd name="T86" fmla="*/ 23 w 106"/>
                  <a:gd name="T87" fmla="*/ 21 h 144"/>
                  <a:gd name="T88" fmla="*/ 19 w 106"/>
                  <a:gd name="T89" fmla="*/ 16 h 144"/>
                  <a:gd name="T90" fmla="*/ 17 w 106"/>
                  <a:gd name="T91" fmla="*/ 6 h 144"/>
                  <a:gd name="T92" fmla="*/ 25 w 106"/>
                  <a:gd name="T93" fmla="*/ 2 h 144"/>
                  <a:gd name="T94" fmla="*/ 37 w 106"/>
                  <a:gd name="T95" fmla="*/ 4 h 144"/>
                  <a:gd name="T96" fmla="*/ 39 w 106"/>
                  <a:gd name="T97" fmla="*/ 4 h 144"/>
                  <a:gd name="T98" fmla="*/ 42 w 106"/>
                  <a:gd name="T99" fmla="*/ 4 h 144"/>
                  <a:gd name="T100" fmla="*/ 44 w 106"/>
                  <a:gd name="T101" fmla="*/ 14 h 144"/>
                  <a:gd name="T102" fmla="*/ 48 w 106"/>
                  <a:gd name="T103" fmla="*/ 6 h 144"/>
                  <a:gd name="T104" fmla="*/ 56 w 106"/>
                  <a:gd name="T105" fmla="*/ 10 h 144"/>
                  <a:gd name="T106" fmla="*/ 67 w 106"/>
                  <a:gd name="T107" fmla="*/ 17 h 144"/>
                  <a:gd name="T108" fmla="*/ 77 w 106"/>
                  <a:gd name="T109" fmla="*/ 29 h 144"/>
                  <a:gd name="T110" fmla="*/ 79 w 106"/>
                  <a:gd name="T111" fmla="*/ 39 h 144"/>
                  <a:gd name="T112" fmla="*/ 71 w 106"/>
                  <a:gd name="T113" fmla="*/ 40 h 144"/>
                  <a:gd name="T114" fmla="*/ 65 w 106"/>
                  <a:gd name="T115" fmla="*/ 3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6" h="144">
                    <a:moveTo>
                      <a:pt x="64" y="39"/>
                    </a:moveTo>
                    <a:lnTo>
                      <a:pt x="62" y="39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2" y="42"/>
                    </a:lnTo>
                    <a:lnTo>
                      <a:pt x="60" y="44"/>
                    </a:lnTo>
                    <a:lnTo>
                      <a:pt x="60" y="46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5" y="52"/>
                    </a:lnTo>
                    <a:lnTo>
                      <a:pt x="65" y="54"/>
                    </a:lnTo>
                    <a:lnTo>
                      <a:pt x="67" y="56"/>
                    </a:lnTo>
                    <a:lnTo>
                      <a:pt x="67" y="54"/>
                    </a:lnTo>
                    <a:lnTo>
                      <a:pt x="67" y="56"/>
                    </a:lnTo>
                    <a:lnTo>
                      <a:pt x="67" y="54"/>
                    </a:lnTo>
                    <a:lnTo>
                      <a:pt x="69" y="54"/>
                    </a:lnTo>
                    <a:lnTo>
                      <a:pt x="69" y="56"/>
                    </a:lnTo>
                    <a:lnTo>
                      <a:pt x="67" y="56"/>
                    </a:lnTo>
                    <a:lnTo>
                      <a:pt x="69" y="56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71" y="56"/>
                    </a:lnTo>
                    <a:lnTo>
                      <a:pt x="69" y="56"/>
                    </a:lnTo>
                    <a:lnTo>
                      <a:pt x="71" y="56"/>
                    </a:lnTo>
                    <a:lnTo>
                      <a:pt x="73" y="56"/>
                    </a:lnTo>
                    <a:lnTo>
                      <a:pt x="73" y="58"/>
                    </a:lnTo>
                    <a:lnTo>
                      <a:pt x="73" y="60"/>
                    </a:lnTo>
                    <a:lnTo>
                      <a:pt x="71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5" y="62"/>
                    </a:lnTo>
                    <a:lnTo>
                      <a:pt x="73" y="62"/>
                    </a:lnTo>
                    <a:lnTo>
                      <a:pt x="73" y="64"/>
                    </a:lnTo>
                    <a:lnTo>
                      <a:pt x="75" y="64"/>
                    </a:lnTo>
                    <a:lnTo>
                      <a:pt x="75" y="65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1" y="67"/>
                    </a:lnTo>
                    <a:lnTo>
                      <a:pt x="87" y="71"/>
                    </a:lnTo>
                    <a:lnTo>
                      <a:pt x="89" y="71"/>
                    </a:lnTo>
                    <a:lnTo>
                      <a:pt x="90" y="71"/>
                    </a:lnTo>
                    <a:lnTo>
                      <a:pt x="92" y="71"/>
                    </a:lnTo>
                    <a:lnTo>
                      <a:pt x="89" y="75"/>
                    </a:lnTo>
                    <a:lnTo>
                      <a:pt x="89" y="77"/>
                    </a:lnTo>
                    <a:lnTo>
                      <a:pt x="87" y="77"/>
                    </a:lnTo>
                    <a:lnTo>
                      <a:pt x="87" y="79"/>
                    </a:lnTo>
                    <a:lnTo>
                      <a:pt x="87" y="81"/>
                    </a:lnTo>
                    <a:lnTo>
                      <a:pt x="87" y="83"/>
                    </a:lnTo>
                    <a:lnTo>
                      <a:pt x="87" y="85"/>
                    </a:lnTo>
                    <a:lnTo>
                      <a:pt x="85" y="85"/>
                    </a:lnTo>
                    <a:lnTo>
                      <a:pt x="85" y="87"/>
                    </a:lnTo>
                    <a:lnTo>
                      <a:pt x="85" y="88"/>
                    </a:lnTo>
                    <a:lnTo>
                      <a:pt x="85" y="90"/>
                    </a:lnTo>
                    <a:lnTo>
                      <a:pt x="87" y="90"/>
                    </a:lnTo>
                    <a:lnTo>
                      <a:pt x="87" y="92"/>
                    </a:lnTo>
                    <a:lnTo>
                      <a:pt x="85" y="92"/>
                    </a:lnTo>
                    <a:lnTo>
                      <a:pt x="85" y="94"/>
                    </a:lnTo>
                    <a:lnTo>
                      <a:pt x="85" y="96"/>
                    </a:lnTo>
                    <a:lnTo>
                      <a:pt x="83" y="96"/>
                    </a:lnTo>
                    <a:lnTo>
                      <a:pt x="81" y="94"/>
                    </a:lnTo>
                    <a:lnTo>
                      <a:pt x="79" y="94"/>
                    </a:lnTo>
                    <a:lnTo>
                      <a:pt x="77" y="94"/>
                    </a:lnTo>
                    <a:lnTo>
                      <a:pt x="77" y="96"/>
                    </a:lnTo>
                    <a:lnTo>
                      <a:pt x="77" y="98"/>
                    </a:lnTo>
                    <a:lnTo>
                      <a:pt x="79" y="100"/>
                    </a:lnTo>
                    <a:lnTo>
                      <a:pt x="81" y="100"/>
                    </a:lnTo>
                    <a:lnTo>
                      <a:pt x="83" y="98"/>
                    </a:lnTo>
                    <a:lnTo>
                      <a:pt x="85" y="98"/>
                    </a:lnTo>
                    <a:lnTo>
                      <a:pt x="87" y="98"/>
                    </a:lnTo>
                    <a:lnTo>
                      <a:pt x="89" y="100"/>
                    </a:lnTo>
                    <a:lnTo>
                      <a:pt x="89" y="102"/>
                    </a:lnTo>
                    <a:lnTo>
                      <a:pt x="89" y="100"/>
                    </a:lnTo>
                    <a:lnTo>
                      <a:pt x="90" y="100"/>
                    </a:lnTo>
                    <a:lnTo>
                      <a:pt x="92" y="102"/>
                    </a:lnTo>
                    <a:lnTo>
                      <a:pt x="92" y="104"/>
                    </a:lnTo>
                    <a:lnTo>
                      <a:pt x="94" y="104"/>
                    </a:lnTo>
                    <a:lnTo>
                      <a:pt x="92" y="104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0" y="106"/>
                    </a:lnTo>
                    <a:lnTo>
                      <a:pt x="90" y="108"/>
                    </a:lnTo>
                    <a:lnTo>
                      <a:pt x="92" y="108"/>
                    </a:lnTo>
                    <a:lnTo>
                      <a:pt x="94" y="108"/>
                    </a:lnTo>
                    <a:lnTo>
                      <a:pt x="94" y="110"/>
                    </a:lnTo>
                    <a:lnTo>
                      <a:pt x="94" y="111"/>
                    </a:lnTo>
                    <a:lnTo>
                      <a:pt x="94" y="113"/>
                    </a:lnTo>
                    <a:lnTo>
                      <a:pt x="96" y="113"/>
                    </a:lnTo>
                    <a:lnTo>
                      <a:pt x="96" y="115"/>
                    </a:lnTo>
                    <a:lnTo>
                      <a:pt x="98" y="115"/>
                    </a:lnTo>
                    <a:lnTo>
                      <a:pt x="98" y="117"/>
                    </a:lnTo>
                    <a:lnTo>
                      <a:pt x="100" y="117"/>
                    </a:lnTo>
                    <a:lnTo>
                      <a:pt x="100" y="119"/>
                    </a:lnTo>
                    <a:lnTo>
                      <a:pt x="102" y="119"/>
                    </a:lnTo>
                    <a:lnTo>
                      <a:pt x="104" y="119"/>
                    </a:lnTo>
                    <a:lnTo>
                      <a:pt x="104" y="121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6" y="125"/>
                    </a:lnTo>
                    <a:lnTo>
                      <a:pt x="104" y="125"/>
                    </a:lnTo>
                    <a:lnTo>
                      <a:pt x="106" y="125"/>
                    </a:lnTo>
                    <a:lnTo>
                      <a:pt x="106" y="127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6" y="133"/>
                    </a:lnTo>
                    <a:lnTo>
                      <a:pt x="104" y="135"/>
                    </a:lnTo>
                    <a:lnTo>
                      <a:pt x="104" y="133"/>
                    </a:lnTo>
                    <a:lnTo>
                      <a:pt x="102" y="133"/>
                    </a:lnTo>
                    <a:lnTo>
                      <a:pt x="102" y="131"/>
                    </a:lnTo>
                    <a:lnTo>
                      <a:pt x="102" y="129"/>
                    </a:lnTo>
                    <a:lnTo>
                      <a:pt x="100" y="129"/>
                    </a:lnTo>
                    <a:lnTo>
                      <a:pt x="100" y="125"/>
                    </a:lnTo>
                    <a:lnTo>
                      <a:pt x="98" y="125"/>
                    </a:lnTo>
                    <a:lnTo>
                      <a:pt x="98" y="131"/>
                    </a:lnTo>
                    <a:lnTo>
                      <a:pt x="96" y="131"/>
                    </a:lnTo>
                    <a:lnTo>
                      <a:pt x="92" y="127"/>
                    </a:lnTo>
                    <a:lnTo>
                      <a:pt x="92" y="129"/>
                    </a:lnTo>
                    <a:lnTo>
                      <a:pt x="92" y="131"/>
                    </a:lnTo>
                    <a:lnTo>
                      <a:pt x="92" y="133"/>
                    </a:lnTo>
                    <a:lnTo>
                      <a:pt x="92" y="135"/>
                    </a:lnTo>
                    <a:lnTo>
                      <a:pt x="89" y="135"/>
                    </a:lnTo>
                    <a:lnTo>
                      <a:pt x="89" y="133"/>
                    </a:lnTo>
                    <a:lnTo>
                      <a:pt x="87" y="131"/>
                    </a:lnTo>
                    <a:lnTo>
                      <a:pt x="85" y="131"/>
                    </a:lnTo>
                    <a:lnTo>
                      <a:pt x="87" y="133"/>
                    </a:lnTo>
                    <a:lnTo>
                      <a:pt x="87" y="135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83" y="144"/>
                    </a:lnTo>
                    <a:lnTo>
                      <a:pt x="85" y="144"/>
                    </a:lnTo>
                    <a:lnTo>
                      <a:pt x="83" y="144"/>
                    </a:lnTo>
                    <a:lnTo>
                      <a:pt x="83" y="142"/>
                    </a:lnTo>
                    <a:lnTo>
                      <a:pt x="83" y="140"/>
                    </a:lnTo>
                    <a:lnTo>
                      <a:pt x="83" y="138"/>
                    </a:lnTo>
                    <a:lnTo>
                      <a:pt x="81" y="138"/>
                    </a:lnTo>
                    <a:lnTo>
                      <a:pt x="81" y="136"/>
                    </a:lnTo>
                    <a:lnTo>
                      <a:pt x="79" y="136"/>
                    </a:lnTo>
                    <a:lnTo>
                      <a:pt x="79" y="135"/>
                    </a:lnTo>
                    <a:lnTo>
                      <a:pt x="77" y="135"/>
                    </a:lnTo>
                    <a:lnTo>
                      <a:pt x="77" y="133"/>
                    </a:lnTo>
                    <a:lnTo>
                      <a:pt x="77" y="125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7" y="121"/>
                    </a:lnTo>
                    <a:lnTo>
                      <a:pt x="75" y="121"/>
                    </a:lnTo>
                    <a:lnTo>
                      <a:pt x="73" y="121"/>
                    </a:lnTo>
                    <a:lnTo>
                      <a:pt x="73" y="117"/>
                    </a:lnTo>
                    <a:lnTo>
                      <a:pt x="71" y="117"/>
                    </a:lnTo>
                    <a:lnTo>
                      <a:pt x="71" y="115"/>
                    </a:lnTo>
                    <a:lnTo>
                      <a:pt x="71" y="113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9" y="113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4" y="111"/>
                    </a:lnTo>
                    <a:lnTo>
                      <a:pt x="62" y="111"/>
                    </a:lnTo>
                    <a:lnTo>
                      <a:pt x="62" y="110"/>
                    </a:lnTo>
                    <a:lnTo>
                      <a:pt x="62" y="111"/>
                    </a:lnTo>
                    <a:lnTo>
                      <a:pt x="62" y="110"/>
                    </a:lnTo>
                    <a:lnTo>
                      <a:pt x="62" y="108"/>
                    </a:lnTo>
                    <a:lnTo>
                      <a:pt x="64" y="108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9" y="104"/>
                    </a:lnTo>
                    <a:lnTo>
                      <a:pt x="67" y="104"/>
                    </a:lnTo>
                    <a:lnTo>
                      <a:pt x="65" y="98"/>
                    </a:lnTo>
                    <a:lnTo>
                      <a:pt x="65" y="96"/>
                    </a:lnTo>
                    <a:lnTo>
                      <a:pt x="65" y="94"/>
                    </a:lnTo>
                    <a:lnTo>
                      <a:pt x="64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0" y="92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8"/>
                    </a:lnTo>
                    <a:lnTo>
                      <a:pt x="60" y="96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58" y="96"/>
                    </a:lnTo>
                    <a:lnTo>
                      <a:pt x="60" y="96"/>
                    </a:lnTo>
                    <a:lnTo>
                      <a:pt x="58" y="96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2"/>
                    </a:lnTo>
                    <a:lnTo>
                      <a:pt x="58" y="92"/>
                    </a:lnTo>
                    <a:lnTo>
                      <a:pt x="58" y="90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4" y="87"/>
                    </a:lnTo>
                    <a:lnTo>
                      <a:pt x="56" y="87"/>
                    </a:lnTo>
                    <a:lnTo>
                      <a:pt x="56" y="85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4" y="77"/>
                    </a:lnTo>
                    <a:lnTo>
                      <a:pt x="54" y="75"/>
                    </a:lnTo>
                    <a:lnTo>
                      <a:pt x="56" y="75"/>
                    </a:lnTo>
                    <a:lnTo>
                      <a:pt x="54" y="75"/>
                    </a:lnTo>
                    <a:lnTo>
                      <a:pt x="56" y="75"/>
                    </a:lnTo>
                    <a:lnTo>
                      <a:pt x="54" y="75"/>
                    </a:lnTo>
                    <a:lnTo>
                      <a:pt x="52" y="75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48" y="71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1" y="67"/>
                    </a:lnTo>
                    <a:lnTo>
                      <a:pt x="41" y="65"/>
                    </a:lnTo>
                    <a:lnTo>
                      <a:pt x="41" y="64"/>
                    </a:lnTo>
                    <a:lnTo>
                      <a:pt x="37" y="62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3" y="62"/>
                    </a:lnTo>
                    <a:lnTo>
                      <a:pt x="33" y="65"/>
                    </a:lnTo>
                    <a:lnTo>
                      <a:pt x="31" y="65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29" y="71"/>
                    </a:lnTo>
                    <a:lnTo>
                      <a:pt x="27" y="71"/>
                    </a:lnTo>
                    <a:lnTo>
                      <a:pt x="27" y="73"/>
                    </a:lnTo>
                    <a:lnTo>
                      <a:pt x="27" y="75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27" y="77"/>
                    </a:lnTo>
                    <a:lnTo>
                      <a:pt x="21" y="77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1" y="75"/>
                    </a:lnTo>
                    <a:lnTo>
                      <a:pt x="21" y="77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9" y="71"/>
                    </a:lnTo>
                    <a:lnTo>
                      <a:pt x="17" y="69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0" y="62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8" y="58"/>
                    </a:lnTo>
                    <a:lnTo>
                      <a:pt x="6" y="58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4" y="14"/>
                    </a:lnTo>
                    <a:lnTo>
                      <a:pt x="64" y="16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17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3" y="27"/>
                    </a:lnTo>
                    <a:lnTo>
                      <a:pt x="73" y="29"/>
                    </a:lnTo>
                    <a:lnTo>
                      <a:pt x="75" y="29"/>
                    </a:lnTo>
                    <a:lnTo>
                      <a:pt x="77" y="29"/>
                    </a:lnTo>
                    <a:lnTo>
                      <a:pt x="77" y="31"/>
                    </a:lnTo>
                    <a:lnTo>
                      <a:pt x="77" y="33"/>
                    </a:lnTo>
                    <a:lnTo>
                      <a:pt x="77" y="35"/>
                    </a:lnTo>
                    <a:lnTo>
                      <a:pt x="77" y="37"/>
                    </a:lnTo>
                    <a:lnTo>
                      <a:pt x="79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1" y="40"/>
                    </a:lnTo>
                    <a:lnTo>
                      <a:pt x="79" y="40"/>
                    </a:lnTo>
                    <a:lnTo>
                      <a:pt x="77" y="40"/>
                    </a:lnTo>
                    <a:lnTo>
                      <a:pt x="77" y="39"/>
                    </a:lnTo>
                    <a:lnTo>
                      <a:pt x="77" y="40"/>
                    </a:lnTo>
                    <a:lnTo>
                      <a:pt x="75" y="40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69" y="39"/>
                    </a:lnTo>
                    <a:lnTo>
                      <a:pt x="69" y="37"/>
                    </a:lnTo>
                    <a:lnTo>
                      <a:pt x="69" y="35"/>
                    </a:lnTo>
                    <a:lnTo>
                      <a:pt x="67" y="35"/>
                    </a:lnTo>
                    <a:lnTo>
                      <a:pt x="65" y="35"/>
                    </a:lnTo>
                    <a:lnTo>
                      <a:pt x="65" y="37"/>
                    </a:lnTo>
                    <a:lnTo>
                      <a:pt x="65" y="39"/>
                    </a:lnTo>
                    <a:lnTo>
                      <a:pt x="64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8" name="Freeform 80"/>
              <p:cNvSpPr>
                <a:spLocks/>
              </p:cNvSpPr>
              <p:nvPr/>
            </p:nvSpPr>
            <p:spPr bwMode="auto">
              <a:xfrm>
                <a:off x="4746625" y="3268663"/>
                <a:ext cx="23813" cy="39688"/>
              </a:xfrm>
              <a:custGeom>
                <a:avLst/>
                <a:gdLst>
                  <a:gd name="T0" fmla="*/ 15 w 15"/>
                  <a:gd name="T1" fmla="*/ 0 h 25"/>
                  <a:gd name="T2" fmla="*/ 15 w 15"/>
                  <a:gd name="T3" fmla="*/ 0 h 25"/>
                  <a:gd name="T4" fmla="*/ 15 w 15"/>
                  <a:gd name="T5" fmla="*/ 0 h 25"/>
                  <a:gd name="T6" fmla="*/ 15 w 15"/>
                  <a:gd name="T7" fmla="*/ 0 h 25"/>
                  <a:gd name="T8" fmla="*/ 15 w 15"/>
                  <a:gd name="T9" fmla="*/ 0 h 25"/>
                  <a:gd name="T10" fmla="*/ 15 w 15"/>
                  <a:gd name="T11" fmla="*/ 0 h 25"/>
                  <a:gd name="T12" fmla="*/ 15 w 15"/>
                  <a:gd name="T13" fmla="*/ 0 h 25"/>
                  <a:gd name="T14" fmla="*/ 15 w 15"/>
                  <a:gd name="T15" fmla="*/ 0 h 25"/>
                  <a:gd name="T16" fmla="*/ 15 w 15"/>
                  <a:gd name="T17" fmla="*/ 2 h 25"/>
                  <a:gd name="T18" fmla="*/ 15 w 15"/>
                  <a:gd name="T19" fmla="*/ 2 h 25"/>
                  <a:gd name="T20" fmla="*/ 15 w 15"/>
                  <a:gd name="T21" fmla="*/ 2 h 25"/>
                  <a:gd name="T22" fmla="*/ 15 w 15"/>
                  <a:gd name="T23" fmla="*/ 11 h 25"/>
                  <a:gd name="T24" fmla="*/ 15 w 15"/>
                  <a:gd name="T25" fmla="*/ 13 h 25"/>
                  <a:gd name="T26" fmla="*/ 15 w 15"/>
                  <a:gd name="T27" fmla="*/ 13 h 25"/>
                  <a:gd name="T28" fmla="*/ 15 w 15"/>
                  <a:gd name="T29" fmla="*/ 13 h 25"/>
                  <a:gd name="T30" fmla="*/ 15 w 15"/>
                  <a:gd name="T31" fmla="*/ 13 h 25"/>
                  <a:gd name="T32" fmla="*/ 15 w 15"/>
                  <a:gd name="T33" fmla="*/ 15 h 25"/>
                  <a:gd name="T34" fmla="*/ 15 w 15"/>
                  <a:gd name="T35" fmla="*/ 15 h 25"/>
                  <a:gd name="T36" fmla="*/ 15 w 15"/>
                  <a:gd name="T37" fmla="*/ 15 h 25"/>
                  <a:gd name="T38" fmla="*/ 15 w 15"/>
                  <a:gd name="T39" fmla="*/ 15 h 25"/>
                  <a:gd name="T40" fmla="*/ 15 w 15"/>
                  <a:gd name="T41" fmla="*/ 15 h 25"/>
                  <a:gd name="T42" fmla="*/ 15 w 15"/>
                  <a:gd name="T43" fmla="*/ 15 h 25"/>
                  <a:gd name="T44" fmla="*/ 15 w 15"/>
                  <a:gd name="T45" fmla="*/ 15 h 25"/>
                  <a:gd name="T46" fmla="*/ 15 w 15"/>
                  <a:gd name="T47" fmla="*/ 17 h 25"/>
                  <a:gd name="T48" fmla="*/ 15 w 15"/>
                  <a:gd name="T49" fmla="*/ 17 h 25"/>
                  <a:gd name="T50" fmla="*/ 15 w 15"/>
                  <a:gd name="T51" fmla="*/ 17 h 25"/>
                  <a:gd name="T52" fmla="*/ 15 w 15"/>
                  <a:gd name="T53" fmla="*/ 17 h 25"/>
                  <a:gd name="T54" fmla="*/ 15 w 15"/>
                  <a:gd name="T55" fmla="*/ 17 h 25"/>
                  <a:gd name="T56" fmla="*/ 15 w 15"/>
                  <a:gd name="T57" fmla="*/ 17 h 25"/>
                  <a:gd name="T58" fmla="*/ 15 w 15"/>
                  <a:gd name="T59" fmla="*/ 17 h 25"/>
                  <a:gd name="T60" fmla="*/ 15 w 15"/>
                  <a:gd name="T61" fmla="*/ 17 h 25"/>
                  <a:gd name="T62" fmla="*/ 15 w 15"/>
                  <a:gd name="T63" fmla="*/ 17 h 25"/>
                  <a:gd name="T64" fmla="*/ 15 w 15"/>
                  <a:gd name="T65" fmla="*/ 19 h 25"/>
                  <a:gd name="T66" fmla="*/ 15 w 15"/>
                  <a:gd name="T67" fmla="*/ 21 h 25"/>
                  <a:gd name="T68" fmla="*/ 15 w 15"/>
                  <a:gd name="T69" fmla="*/ 21 h 25"/>
                  <a:gd name="T70" fmla="*/ 15 w 15"/>
                  <a:gd name="T71" fmla="*/ 21 h 25"/>
                  <a:gd name="T72" fmla="*/ 15 w 15"/>
                  <a:gd name="T73" fmla="*/ 21 h 25"/>
                  <a:gd name="T74" fmla="*/ 15 w 15"/>
                  <a:gd name="T75" fmla="*/ 25 h 25"/>
                  <a:gd name="T76" fmla="*/ 5 w 15"/>
                  <a:gd name="T77" fmla="*/ 25 h 25"/>
                  <a:gd name="T78" fmla="*/ 5 w 15"/>
                  <a:gd name="T79" fmla="*/ 23 h 25"/>
                  <a:gd name="T80" fmla="*/ 5 w 15"/>
                  <a:gd name="T81" fmla="*/ 21 h 25"/>
                  <a:gd name="T82" fmla="*/ 5 w 15"/>
                  <a:gd name="T83" fmla="*/ 21 h 25"/>
                  <a:gd name="T84" fmla="*/ 5 w 15"/>
                  <a:gd name="T85" fmla="*/ 19 h 25"/>
                  <a:gd name="T86" fmla="*/ 5 w 15"/>
                  <a:gd name="T87" fmla="*/ 17 h 25"/>
                  <a:gd name="T88" fmla="*/ 5 w 15"/>
                  <a:gd name="T89" fmla="*/ 15 h 25"/>
                  <a:gd name="T90" fmla="*/ 5 w 15"/>
                  <a:gd name="T91" fmla="*/ 15 h 25"/>
                  <a:gd name="T92" fmla="*/ 0 w 15"/>
                  <a:gd name="T93" fmla="*/ 13 h 25"/>
                  <a:gd name="T94" fmla="*/ 0 w 15"/>
                  <a:gd name="T95" fmla="*/ 7 h 25"/>
                  <a:gd name="T96" fmla="*/ 0 w 15"/>
                  <a:gd name="T97" fmla="*/ 0 h 25"/>
                  <a:gd name="T98" fmla="*/ 5 w 15"/>
                  <a:gd name="T9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" h="25">
                    <a:moveTo>
                      <a:pt x="15" y="0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7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59" name="Freeform 81"/>
              <p:cNvSpPr>
                <a:spLocks/>
              </p:cNvSpPr>
              <p:nvPr/>
            </p:nvSpPr>
            <p:spPr bwMode="auto">
              <a:xfrm>
                <a:off x="3700463" y="1301751"/>
                <a:ext cx="26988" cy="52388"/>
              </a:xfrm>
              <a:custGeom>
                <a:avLst/>
                <a:gdLst>
                  <a:gd name="T0" fmla="*/ 10 w 17"/>
                  <a:gd name="T1" fmla="*/ 2 h 33"/>
                  <a:gd name="T2" fmla="*/ 10 w 17"/>
                  <a:gd name="T3" fmla="*/ 4 h 33"/>
                  <a:gd name="T4" fmla="*/ 8 w 17"/>
                  <a:gd name="T5" fmla="*/ 4 h 33"/>
                  <a:gd name="T6" fmla="*/ 6 w 17"/>
                  <a:gd name="T7" fmla="*/ 8 h 33"/>
                  <a:gd name="T8" fmla="*/ 10 w 17"/>
                  <a:gd name="T9" fmla="*/ 8 h 33"/>
                  <a:gd name="T10" fmla="*/ 10 w 17"/>
                  <a:gd name="T11" fmla="*/ 12 h 33"/>
                  <a:gd name="T12" fmla="*/ 10 w 17"/>
                  <a:gd name="T13" fmla="*/ 14 h 33"/>
                  <a:gd name="T14" fmla="*/ 10 w 17"/>
                  <a:gd name="T15" fmla="*/ 16 h 33"/>
                  <a:gd name="T16" fmla="*/ 10 w 17"/>
                  <a:gd name="T17" fmla="*/ 14 h 33"/>
                  <a:gd name="T18" fmla="*/ 10 w 17"/>
                  <a:gd name="T19" fmla="*/ 16 h 33"/>
                  <a:gd name="T20" fmla="*/ 10 w 17"/>
                  <a:gd name="T21" fmla="*/ 16 h 33"/>
                  <a:gd name="T22" fmla="*/ 10 w 17"/>
                  <a:gd name="T23" fmla="*/ 16 h 33"/>
                  <a:gd name="T24" fmla="*/ 10 w 17"/>
                  <a:gd name="T25" fmla="*/ 16 h 33"/>
                  <a:gd name="T26" fmla="*/ 10 w 17"/>
                  <a:gd name="T27" fmla="*/ 18 h 33"/>
                  <a:gd name="T28" fmla="*/ 10 w 17"/>
                  <a:gd name="T29" fmla="*/ 18 h 33"/>
                  <a:gd name="T30" fmla="*/ 12 w 17"/>
                  <a:gd name="T31" fmla="*/ 18 h 33"/>
                  <a:gd name="T32" fmla="*/ 12 w 17"/>
                  <a:gd name="T33" fmla="*/ 16 h 33"/>
                  <a:gd name="T34" fmla="*/ 13 w 17"/>
                  <a:gd name="T35" fmla="*/ 16 h 33"/>
                  <a:gd name="T36" fmla="*/ 13 w 17"/>
                  <a:gd name="T37" fmla="*/ 16 h 33"/>
                  <a:gd name="T38" fmla="*/ 15 w 17"/>
                  <a:gd name="T39" fmla="*/ 14 h 33"/>
                  <a:gd name="T40" fmla="*/ 15 w 17"/>
                  <a:gd name="T41" fmla="*/ 16 h 33"/>
                  <a:gd name="T42" fmla="*/ 17 w 17"/>
                  <a:gd name="T43" fmla="*/ 16 h 33"/>
                  <a:gd name="T44" fmla="*/ 15 w 17"/>
                  <a:gd name="T45" fmla="*/ 18 h 33"/>
                  <a:gd name="T46" fmla="*/ 13 w 17"/>
                  <a:gd name="T47" fmla="*/ 18 h 33"/>
                  <a:gd name="T48" fmla="*/ 13 w 17"/>
                  <a:gd name="T49" fmla="*/ 18 h 33"/>
                  <a:gd name="T50" fmla="*/ 13 w 17"/>
                  <a:gd name="T51" fmla="*/ 20 h 33"/>
                  <a:gd name="T52" fmla="*/ 12 w 17"/>
                  <a:gd name="T53" fmla="*/ 20 h 33"/>
                  <a:gd name="T54" fmla="*/ 12 w 17"/>
                  <a:gd name="T55" fmla="*/ 20 h 33"/>
                  <a:gd name="T56" fmla="*/ 10 w 17"/>
                  <a:gd name="T57" fmla="*/ 22 h 33"/>
                  <a:gd name="T58" fmla="*/ 10 w 17"/>
                  <a:gd name="T59" fmla="*/ 22 h 33"/>
                  <a:gd name="T60" fmla="*/ 8 w 17"/>
                  <a:gd name="T61" fmla="*/ 23 h 33"/>
                  <a:gd name="T62" fmla="*/ 8 w 17"/>
                  <a:gd name="T63" fmla="*/ 23 h 33"/>
                  <a:gd name="T64" fmla="*/ 8 w 17"/>
                  <a:gd name="T65" fmla="*/ 23 h 33"/>
                  <a:gd name="T66" fmla="*/ 8 w 17"/>
                  <a:gd name="T67" fmla="*/ 22 h 33"/>
                  <a:gd name="T68" fmla="*/ 6 w 17"/>
                  <a:gd name="T69" fmla="*/ 22 h 33"/>
                  <a:gd name="T70" fmla="*/ 8 w 17"/>
                  <a:gd name="T71" fmla="*/ 27 h 33"/>
                  <a:gd name="T72" fmla="*/ 6 w 17"/>
                  <a:gd name="T73" fmla="*/ 31 h 33"/>
                  <a:gd name="T74" fmla="*/ 6 w 17"/>
                  <a:gd name="T75" fmla="*/ 33 h 33"/>
                  <a:gd name="T76" fmla="*/ 6 w 17"/>
                  <a:gd name="T77" fmla="*/ 29 h 33"/>
                  <a:gd name="T78" fmla="*/ 2 w 17"/>
                  <a:gd name="T79" fmla="*/ 27 h 33"/>
                  <a:gd name="T80" fmla="*/ 2 w 17"/>
                  <a:gd name="T81" fmla="*/ 27 h 33"/>
                  <a:gd name="T82" fmla="*/ 2 w 17"/>
                  <a:gd name="T83" fmla="*/ 27 h 33"/>
                  <a:gd name="T84" fmla="*/ 2 w 17"/>
                  <a:gd name="T85" fmla="*/ 22 h 33"/>
                  <a:gd name="T86" fmla="*/ 2 w 17"/>
                  <a:gd name="T87" fmla="*/ 18 h 33"/>
                  <a:gd name="T88" fmla="*/ 2 w 17"/>
                  <a:gd name="T89" fmla="*/ 18 h 33"/>
                  <a:gd name="T90" fmla="*/ 2 w 17"/>
                  <a:gd name="T91" fmla="*/ 18 h 33"/>
                  <a:gd name="T92" fmla="*/ 0 w 17"/>
                  <a:gd name="T93" fmla="*/ 16 h 33"/>
                  <a:gd name="T94" fmla="*/ 0 w 17"/>
                  <a:gd name="T95" fmla="*/ 16 h 33"/>
                  <a:gd name="T96" fmla="*/ 0 w 17"/>
                  <a:gd name="T97" fmla="*/ 16 h 33"/>
                  <a:gd name="T98" fmla="*/ 0 w 17"/>
                  <a:gd name="T99" fmla="*/ 16 h 33"/>
                  <a:gd name="T100" fmla="*/ 0 w 17"/>
                  <a:gd name="T101" fmla="*/ 14 h 33"/>
                  <a:gd name="T102" fmla="*/ 2 w 17"/>
                  <a:gd name="T103" fmla="*/ 14 h 33"/>
                  <a:gd name="T104" fmla="*/ 4 w 17"/>
                  <a:gd name="T105" fmla="*/ 16 h 33"/>
                  <a:gd name="T106" fmla="*/ 6 w 17"/>
                  <a:gd name="T107" fmla="*/ 14 h 33"/>
                  <a:gd name="T108" fmla="*/ 6 w 17"/>
                  <a:gd name="T109" fmla="*/ 14 h 33"/>
                  <a:gd name="T110" fmla="*/ 6 w 17"/>
                  <a:gd name="T111" fmla="*/ 8 h 33"/>
                  <a:gd name="T112" fmla="*/ 6 w 17"/>
                  <a:gd name="T113" fmla="*/ 6 h 33"/>
                  <a:gd name="T114" fmla="*/ 8 w 17"/>
                  <a:gd name="T115" fmla="*/ 4 h 33"/>
                  <a:gd name="T116" fmla="*/ 6 w 17"/>
                  <a:gd name="T117" fmla="*/ 4 h 33"/>
                  <a:gd name="T118" fmla="*/ 6 w 17"/>
                  <a:gd name="T119" fmla="*/ 2 h 33"/>
                  <a:gd name="T120" fmla="*/ 6 w 17"/>
                  <a:gd name="T121" fmla="*/ 2 h 33"/>
                  <a:gd name="T122" fmla="*/ 8 w 17"/>
                  <a:gd name="T123" fmla="*/ 0 h 33"/>
                  <a:gd name="T124" fmla="*/ 8 w 17"/>
                  <a:gd name="T1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" h="33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8" y="31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0" name="Freeform 82"/>
              <p:cNvSpPr>
                <a:spLocks/>
              </p:cNvSpPr>
              <p:nvPr/>
            </p:nvSpPr>
            <p:spPr bwMode="auto">
              <a:xfrm>
                <a:off x="2878138" y="300038"/>
                <a:ext cx="47625" cy="73025"/>
              </a:xfrm>
              <a:custGeom>
                <a:avLst/>
                <a:gdLst>
                  <a:gd name="T0" fmla="*/ 28 w 30"/>
                  <a:gd name="T1" fmla="*/ 4 h 46"/>
                  <a:gd name="T2" fmla="*/ 30 w 30"/>
                  <a:gd name="T3" fmla="*/ 7 h 46"/>
                  <a:gd name="T4" fmla="*/ 28 w 30"/>
                  <a:gd name="T5" fmla="*/ 9 h 46"/>
                  <a:gd name="T6" fmla="*/ 28 w 30"/>
                  <a:gd name="T7" fmla="*/ 17 h 46"/>
                  <a:gd name="T8" fmla="*/ 30 w 30"/>
                  <a:gd name="T9" fmla="*/ 23 h 46"/>
                  <a:gd name="T10" fmla="*/ 26 w 30"/>
                  <a:gd name="T11" fmla="*/ 25 h 46"/>
                  <a:gd name="T12" fmla="*/ 25 w 30"/>
                  <a:gd name="T13" fmla="*/ 29 h 46"/>
                  <a:gd name="T14" fmla="*/ 25 w 30"/>
                  <a:gd name="T15" fmla="*/ 31 h 46"/>
                  <a:gd name="T16" fmla="*/ 21 w 30"/>
                  <a:gd name="T17" fmla="*/ 32 h 46"/>
                  <a:gd name="T18" fmla="*/ 17 w 30"/>
                  <a:gd name="T19" fmla="*/ 34 h 46"/>
                  <a:gd name="T20" fmla="*/ 17 w 30"/>
                  <a:gd name="T21" fmla="*/ 40 h 46"/>
                  <a:gd name="T22" fmla="*/ 19 w 30"/>
                  <a:gd name="T23" fmla="*/ 36 h 46"/>
                  <a:gd name="T24" fmla="*/ 23 w 30"/>
                  <a:gd name="T25" fmla="*/ 34 h 46"/>
                  <a:gd name="T26" fmla="*/ 26 w 30"/>
                  <a:gd name="T27" fmla="*/ 36 h 46"/>
                  <a:gd name="T28" fmla="*/ 28 w 30"/>
                  <a:gd name="T29" fmla="*/ 40 h 46"/>
                  <a:gd name="T30" fmla="*/ 25 w 30"/>
                  <a:gd name="T31" fmla="*/ 42 h 46"/>
                  <a:gd name="T32" fmla="*/ 23 w 30"/>
                  <a:gd name="T33" fmla="*/ 38 h 46"/>
                  <a:gd name="T34" fmla="*/ 21 w 30"/>
                  <a:gd name="T35" fmla="*/ 42 h 46"/>
                  <a:gd name="T36" fmla="*/ 19 w 30"/>
                  <a:gd name="T37" fmla="*/ 42 h 46"/>
                  <a:gd name="T38" fmla="*/ 17 w 30"/>
                  <a:gd name="T39" fmla="*/ 42 h 46"/>
                  <a:gd name="T40" fmla="*/ 15 w 30"/>
                  <a:gd name="T41" fmla="*/ 46 h 46"/>
                  <a:gd name="T42" fmla="*/ 15 w 30"/>
                  <a:gd name="T43" fmla="*/ 44 h 46"/>
                  <a:gd name="T44" fmla="*/ 11 w 30"/>
                  <a:gd name="T45" fmla="*/ 42 h 46"/>
                  <a:gd name="T46" fmla="*/ 9 w 30"/>
                  <a:gd name="T47" fmla="*/ 38 h 46"/>
                  <a:gd name="T48" fmla="*/ 5 w 30"/>
                  <a:gd name="T49" fmla="*/ 34 h 46"/>
                  <a:gd name="T50" fmla="*/ 1 w 30"/>
                  <a:gd name="T51" fmla="*/ 32 h 46"/>
                  <a:gd name="T52" fmla="*/ 0 w 30"/>
                  <a:gd name="T53" fmla="*/ 29 h 46"/>
                  <a:gd name="T54" fmla="*/ 3 w 30"/>
                  <a:gd name="T55" fmla="*/ 25 h 46"/>
                  <a:gd name="T56" fmla="*/ 7 w 30"/>
                  <a:gd name="T57" fmla="*/ 17 h 46"/>
                  <a:gd name="T58" fmla="*/ 9 w 30"/>
                  <a:gd name="T59" fmla="*/ 17 h 46"/>
                  <a:gd name="T60" fmla="*/ 11 w 30"/>
                  <a:gd name="T61" fmla="*/ 13 h 46"/>
                  <a:gd name="T62" fmla="*/ 13 w 30"/>
                  <a:gd name="T63" fmla="*/ 9 h 46"/>
                  <a:gd name="T64" fmla="*/ 15 w 30"/>
                  <a:gd name="T65" fmla="*/ 13 h 46"/>
                  <a:gd name="T66" fmla="*/ 13 w 30"/>
                  <a:gd name="T67" fmla="*/ 17 h 46"/>
                  <a:gd name="T68" fmla="*/ 13 w 30"/>
                  <a:gd name="T69" fmla="*/ 23 h 46"/>
                  <a:gd name="T70" fmla="*/ 13 w 30"/>
                  <a:gd name="T71" fmla="*/ 25 h 46"/>
                  <a:gd name="T72" fmla="*/ 13 w 30"/>
                  <a:gd name="T73" fmla="*/ 27 h 46"/>
                  <a:gd name="T74" fmla="*/ 17 w 30"/>
                  <a:gd name="T75" fmla="*/ 29 h 46"/>
                  <a:gd name="T76" fmla="*/ 21 w 30"/>
                  <a:gd name="T77" fmla="*/ 23 h 46"/>
                  <a:gd name="T78" fmla="*/ 23 w 30"/>
                  <a:gd name="T79" fmla="*/ 23 h 46"/>
                  <a:gd name="T80" fmla="*/ 26 w 30"/>
                  <a:gd name="T81" fmla="*/ 19 h 46"/>
                  <a:gd name="T82" fmla="*/ 26 w 30"/>
                  <a:gd name="T83" fmla="*/ 13 h 46"/>
                  <a:gd name="T84" fmla="*/ 28 w 30"/>
                  <a:gd name="T85" fmla="*/ 9 h 46"/>
                  <a:gd name="T86" fmla="*/ 25 w 30"/>
                  <a:gd name="T87" fmla="*/ 7 h 46"/>
                  <a:gd name="T88" fmla="*/ 26 w 30"/>
                  <a:gd name="T89" fmla="*/ 4 h 46"/>
                  <a:gd name="T90" fmla="*/ 28 w 30"/>
                  <a:gd name="T9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46">
                    <a:moveTo>
                      <a:pt x="30" y="0"/>
                    </a:moveTo>
                    <a:lnTo>
                      <a:pt x="30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8" y="17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6" y="25"/>
                    </a:lnTo>
                    <a:lnTo>
                      <a:pt x="26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7" y="34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40"/>
                    </a:lnTo>
                    <a:lnTo>
                      <a:pt x="28" y="42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7" y="40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6" y="19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1" name="Freeform 83"/>
              <p:cNvSpPr>
                <a:spLocks/>
              </p:cNvSpPr>
              <p:nvPr/>
            </p:nvSpPr>
            <p:spPr bwMode="auto">
              <a:xfrm>
                <a:off x="3862388" y="2022476"/>
                <a:ext cx="50800" cy="36513"/>
              </a:xfrm>
              <a:custGeom>
                <a:avLst/>
                <a:gdLst>
                  <a:gd name="T0" fmla="*/ 9 w 32"/>
                  <a:gd name="T1" fmla="*/ 23 h 23"/>
                  <a:gd name="T2" fmla="*/ 7 w 32"/>
                  <a:gd name="T3" fmla="*/ 21 h 23"/>
                  <a:gd name="T4" fmla="*/ 7 w 32"/>
                  <a:gd name="T5" fmla="*/ 17 h 23"/>
                  <a:gd name="T6" fmla="*/ 6 w 32"/>
                  <a:gd name="T7" fmla="*/ 15 h 23"/>
                  <a:gd name="T8" fmla="*/ 2 w 32"/>
                  <a:gd name="T9" fmla="*/ 15 h 23"/>
                  <a:gd name="T10" fmla="*/ 0 w 32"/>
                  <a:gd name="T11" fmla="*/ 9 h 23"/>
                  <a:gd name="T12" fmla="*/ 4 w 32"/>
                  <a:gd name="T13" fmla="*/ 9 h 23"/>
                  <a:gd name="T14" fmla="*/ 7 w 32"/>
                  <a:gd name="T15" fmla="*/ 9 h 23"/>
                  <a:gd name="T16" fmla="*/ 7 w 32"/>
                  <a:gd name="T17" fmla="*/ 5 h 23"/>
                  <a:gd name="T18" fmla="*/ 9 w 32"/>
                  <a:gd name="T19" fmla="*/ 1 h 23"/>
                  <a:gd name="T20" fmla="*/ 7 w 32"/>
                  <a:gd name="T21" fmla="*/ 0 h 23"/>
                  <a:gd name="T22" fmla="*/ 11 w 32"/>
                  <a:gd name="T23" fmla="*/ 0 h 23"/>
                  <a:gd name="T24" fmla="*/ 13 w 32"/>
                  <a:gd name="T25" fmla="*/ 1 h 23"/>
                  <a:gd name="T26" fmla="*/ 15 w 32"/>
                  <a:gd name="T27" fmla="*/ 5 h 23"/>
                  <a:gd name="T28" fmla="*/ 19 w 32"/>
                  <a:gd name="T29" fmla="*/ 5 h 23"/>
                  <a:gd name="T30" fmla="*/ 19 w 32"/>
                  <a:gd name="T31" fmla="*/ 5 h 23"/>
                  <a:gd name="T32" fmla="*/ 23 w 32"/>
                  <a:gd name="T33" fmla="*/ 5 h 23"/>
                  <a:gd name="T34" fmla="*/ 25 w 32"/>
                  <a:gd name="T35" fmla="*/ 9 h 23"/>
                  <a:gd name="T36" fmla="*/ 27 w 32"/>
                  <a:gd name="T37" fmla="*/ 11 h 23"/>
                  <a:gd name="T38" fmla="*/ 29 w 32"/>
                  <a:gd name="T39" fmla="*/ 13 h 23"/>
                  <a:gd name="T40" fmla="*/ 32 w 32"/>
                  <a:gd name="T41" fmla="*/ 11 h 23"/>
                  <a:gd name="T42" fmla="*/ 32 w 32"/>
                  <a:gd name="T43" fmla="*/ 17 h 23"/>
                  <a:gd name="T44" fmla="*/ 27 w 32"/>
                  <a:gd name="T45" fmla="*/ 17 h 23"/>
                  <a:gd name="T46" fmla="*/ 27 w 32"/>
                  <a:gd name="T47" fmla="*/ 21 h 23"/>
                  <a:gd name="T48" fmla="*/ 25 w 32"/>
                  <a:gd name="T49" fmla="*/ 19 h 23"/>
                  <a:gd name="T50" fmla="*/ 23 w 32"/>
                  <a:gd name="T51" fmla="*/ 17 h 23"/>
                  <a:gd name="T52" fmla="*/ 21 w 32"/>
                  <a:gd name="T53" fmla="*/ 19 h 23"/>
                  <a:gd name="T54" fmla="*/ 17 w 32"/>
                  <a:gd name="T55" fmla="*/ 19 h 23"/>
                  <a:gd name="T56" fmla="*/ 15 w 32"/>
                  <a:gd name="T57" fmla="*/ 17 h 23"/>
                  <a:gd name="T58" fmla="*/ 13 w 32"/>
                  <a:gd name="T59" fmla="*/ 19 h 23"/>
                  <a:gd name="T60" fmla="*/ 13 w 32"/>
                  <a:gd name="T61" fmla="*/ 19 h 23"/>
                  <a:gd name="T62" fmla="*/ 11 w 32"/>
                  <a:gd name="T6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" h="23">
                    <a:moveTo>
                      <a:pt x="11" y="21"/>
                    </a:moveTo>
                    <a:lnTo>
                      <a:pt x="9" y="23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7"/>
                    </a:lnTo>
                    <a:lnTo>
                      <a:pt x="31" y="17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2" name="Freeform 84"/>
              <p:cNvSpPr>
                <a:spLocks/>
              </p:cNvSpPr>
              <p:nvPr/>
            </p:nvSpPr>
            <p:spPr bwMode="auto">
              <a:xfrm>
                <a:off x="4852988" y="3432176"/>
                <a:ext cx="49213" cy="34925"/>
              </a:xfrm>
              <a:custGeom>
                <a:avLst/>
                <a:gdLst>
                  <a:gd name="T0" fmla="*/ 27 w 31"/>
                  <a:gd name="T1" fmla="*/ 0 h 22"/>
                  <a:gd name="T2" fmla="*/ 29 w 31"/>
                  <a:gd name="T3" fmla="*/ 0 h 22"/>
                  <a:gd name="T4" fmla="*/ 29 w 31"/>
                  <a:gd name="T5" fmla="*/ 0 h 22"/>
                  <a:gd name="T6" fmla="*/ 29 w 31"/>
                  <a:gd name="T7" fmla="*/ 0 h 22"/>
                  <a:gd name="T8" fmla="*/ 29 w 31"/>
                  <a:gd name="T9" fmla="*/ 0 h 22"/>
                  <a:gd name="T10" fmla="*/ 29 w 31"/>
                  <a:gd name="T11" fmla="*/ 0 h 22"/>
                  <a:gd name="T12" fmla="*/ 31 w 31"/>
                  <a:gd name="T13" fmla="*/ 0 h 22"/>
                  <a:gd name="T14" fmla="*/ 31 w 31"/>
                  <a:gd name="T15" fmla="*/ 8 h 22"/>
                  <a:gd name="T16" fmla="*/ 31 w 31"/>
                  <a:gd name="T17" fmla="*/ 8 h 22"/>
                  <a:gd name="T18" fmla="*/ 31 w 31"/>
                  <a:gd name="T19" fmla="*/ 14 h 22"/>
                  <a:gd name="T20" fmla="*/ 31 w 31"/>
                  <a:gd name="T21" fmla="*/ 14 h 22"/>
                  <a:gd name="T22" fmla="*/ 27 w 31"/>
                  <a:gd name="T23" fmla="*/ 20 h 22"/>
                  <a:gd name="T24" fmla="*/ 23 w 31"/>
                  <a:gd name="T25" fmla="*/ 20 h 22"/>
                  <a:gd name="T26" fmla="*/ 23 w 31"/>
                  <a:gd name="T27" fmla="*/ 22 h 22"/>
                  <a:gd name="T28" fmla="*/ 23 w 31"/>
                  <a:gd name="T29" fmla="*/ 22 h 22"/>
                  <a:gd name="T30" fmla="*/ 23 w 31"/>
                  <a:gd name="T31" fmla="*/ 22 h 22"/>
                  <a:gd name="T32" fmla="*/ 23 w 31"/>
                  <a:gd name="T33" fmla="*/ 22 h 22"/>
                  <a:gd name="T34" fmla="*/ 23 w 31"/>
                  <a:gd name="T35" fmla="*/ 22 h 22"/>
                  <a:gd name="T36" fmla="*/ 23 w 31"/>
                  <a:gd name="T37" fmla="*/ 22 h 22"/>
                  <a:gd name="T38" fmla="*/ 23 w 31"/>
                  <a:gd name="T39" fmla="*/ 20 h 22"/>
                  <a:gd name="T40" fmla="*/ 21 w 31"/>
                  <a:gd name="T41" fmla="*/ 20 h 22"/>
                  <a:gd name="T42" fmla="*/ 17 w 31"/>
                  <a:gd name="T43" fmla="*/ 18 h 22"/>
                  <a:gd name="T44" fmla="*/ 15 w 31"/>
                  <a:gd name="T45" fmla="*/ 14 h 22"/>
                  <a:gd name="T46" fmla="*/ 8 w 31"/>
                  <a:gd name="T47" fmla="*/ 14 h 22"/>
                  <a:gd name="T48" fmla="*/ 2 w 31"/>
                  <a:gd name="T49" fmla="*/ 8 h 22"/>
                  <a:gd name="T50" fmla="*/ 0 w 31"/>
                  <a:gd name="T51" fmla="*/ 8 h 22"/>
                  <a:gd name="T52" fmla="*/ 0 w 31"/>
                  <a:gd name="T53" fmla="*/ 4 h 22"/>
                  <a:gd name="T54" fmla="*/ 2 w 31"/>
                  <a:gd name="T55" fmla="*/ 4 h 22"/>
                  <a:gd name="T56" fmla="*/ 2 w 31"/>
                  <a:gd name="T57" fmla="*/ 4 h 22"/>
                  <a:gd name="T58" fmla="*/ 2 w 31"/>
                  <a:gd name="T59" fmla="*/ 2 h 22"/>
                  <a:gd name="T60" fmla="*/ 2 w 31"/>
                  <a:gd name="T61" fmla="*/ 0 h 22"/>
                  <a:gd name="T62" fmla="*/ 2 w 31"/>
                  <a:gd name="T63" fmla="*/ 0 h 22"/>
                  <a:gd name="T64" fmla="*/ 2 w 31"/>
                  <a:gd name="T65" fmla="*/ 0 h 22"/>
                  <a:gd name="T66" fmla="*/ 6 w 31"/>
                  <a:gd name="T67" fmla="*/ 0 h 22"/>
                  <a:gd name="T68" fmla="*/ 8 w 31"/>
                  <a:gd name="T69" fmla="*/ 0 h 22"/>
                  <a:gd name="T70" fmla="*/ 8 w 31"/>
                  <a:gd name="T71" fmla="*/ 0 h 22"/>
                  <a:gd name="T72" fmla="*/ 10 w 31"/>
                  <a:gd name="T73" fmla="*/ 0 h 22"/>
                  <a:gd name="T74" fmla="*/ 11 w 31"/>
                  <a:gd name="T75" fmla="*/ 0 h 22"/>
                  <a:gd name="T76" fmla="*/ 11 w 31"/>
                  <a:gd name="T77" fmla="*/ 0 h 22"/>
                  <a:gd name="T78" fmla="*/ 15 w 31"/>
                  <a:gd name="T79" fmla="*/ 0 h 22"/>
                  <a:gd name="T80" fmla="*/ 15 w 31"/>
                  <a:gd name="T81" fmla="*/ 0 h 22"/>
                  <a:gd name="T82" fmla="*/ 15 w 31"/>
                  <a:gd name="T83" fmla="*/ 0 h 22"/>
                  <a:gd name="T84" fmla="*/ 15 w 31"/>
                  <a:gd name="T85" fmla="*/ 0 h 22"/>
                  <a:gd name="T86" fmla="*/ 15 w 31"/>
                  <a:gd name="T87" fmla="*/ 0 h 22"/>
                  <a:gd name="T88" fmla="*/ 17 w 31"/>
                  <a:gd name="T89" fmla="*/ 0 h 22"/>
                  <a:gd name="T90" fmla="*/ 19 w 31"/>
                  <a:gd name="T91" fmla="*/ 0 h 22"/>
                  <a:gd name="T92" fmla="*/ 19 w 31"/>
                  <a:gd name="T93" fmla="*/ 0 h 22"/>
                  <a:gd name="T94" fmla="*/ 19 w 31"/>
                  <a:gd name="T95" fmla="*/ 0 h 22"/>
                  <a:gd name="T96" fmla="*/ 19 w 31"/>
                  <a:gd name="T97" fmla="*/ 0 h 22"/>
                  <a:gd name="T98" fmla="*/ 19 w 31"/>
                  <a:gd name="T99" fmla="*/ 0 h 22"/>
                  <a:gd name="T100" fmla="*/ 21 w 31"/>
                  <a:gd name="T101" fmla="*/ 0 h 22"/>
                  <a:gd name="T102" fmla="*/ 27 w 31"/>
                  <a:gd name="T10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1" h="22">
                    <a:moveTo>
                      <a:pt x="27" y="0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8" y="14"/>
                    </a:lnTo>
                    <a:lnTo>
                      <a:pt x="8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3" name="Freeform 85"/>
              <p:cNvSpPr>
                <a:spLocks noEditPoints="1"/>
              </p:cNvSpPr>
              <p:nvPr/>
            </p:nvSpPr>
            <p:spPr bwMode="auto">
              <a:xfrm>
                <a:off x="5956300" y="4310063"/>
                <a:ext cx="63500" cy="42863"/>
              </a:xfrm>
              <a:custGeom>
                <a:avLst/>
                <a:gdLst>
                  <a:gd name="T0" fmla="*/ 6 w 40"/>
                  <a:gd name="T1" fmla="*/ 10 h 27"/>
                  <a:gd name="T2" fmla="*/ 10 w 40"/>
                  <a:gd name="T3" fmla="*/ 10 h 27"/>
                  <a:gd name="T4" fmla="*/ 8 w 40"/>
                  <a:gd name="T5" fmla="*/ 6 h 27"/>
                  <a:gd name="T6" fmla="*/ 8 w 40"/>
                  <a:gd name="T7" fmla="*/ 0 h 27"/>
                  <a:gd name="T8" fmla="*/ 8 w 40"/>
                  <a:gd name="T9" fmla="*/ 0 h 27"/>
                  <a:gd name="T10" fmla="*/ 10 w 40"/>
                  <a:gd name="T11" fmla="*/ 2 h 27"/>
                  <a:gd name="T12" fmla="*/ 12 w 40"/>
                  <a:gd name="T13" fmla="*/ 0 h 27"/>
                  <a:gd name="T14" fmla="*/ 15 w 40"/>
                  <a:gd name="T15" fmla="*/ 0 h 27"/>
                  <a:gd name="T16" fmla="*/ 17 w 40"/>
                  <a:gd name="T17" fmla="*/ 2 h 27"/>
                  <a:gd name="T18" fmla="*/ 19 w 40"/>
                  <a:gd name="T19" fmla="*/ 4 h 27"/>
                  <a:gd name="T20" fmla="*/ 21 w 40"/>
                  <a:gd name="T21" fmla="*/ 2 h 27"/>
                  <a:gd name="T22" fmla="*/ 21 w 40"/>
                  <a:gd name="T23" fmla="*/ 6 h 27"/>
                  <a:gd name="T24" fmla="*/ 25 w 40"/>
                  <a:gd name="T25" fmla="*/ 6 h 27"/>
                  <a:gd name="T26" fmla="*/ 25 w 40"/>
                  <a:gd name="T27" fmla="*/ 10 h 27"/>
                  <a:gd name="T28" fmla="*/ 31 w 40"/>
                  <a:gd name="T29" fmla="*/ 10 h 27"/>
                  <a:gd name="T30" fmla="*/ 31 w 40"/>
                  <a:gd name="T31" fmla="*/ 14 h 27"/>
                  <a:gd name="T32" fmla="*/ 33 w 40"/>
                  <a:gd name="T33" fmla="*/ 18 h 27"/>
                  <a:gd name="T34" fmla="*/ 37 w 40"/>
                  <a:gd name="T35" fmla="*/ 20 h 27"/>
                  <a:gd name="T36" fmla="*/ 40 w 40"/>
                  <a:gd name="T37" fmla="*/ 21 h 27"/>
                  <a:gd name="T38" fmla="*/ 37 w 40"/>
                  <a:gd name="T39" fmla="*/ 27 h 27"/>
                  <a:gd name="T40" fmla="*/ 35 w 40"/>
                  <a:gd name="T41" fmla="*/ 25 h 27"/>
                  <a:gd name="T42" fmla="*/ 33 w 40"/>
                  <a:gd name="T43" fmla="*/ 23 h 27"/>
                  <a:gd name="T44" fmla="*/ 31 w 40"/>
                  <a:gd name="T45" fmla="*/ 21 h 27"/>
                  <a:gd name="T46" fmla="*/ 27 w 40"/>
                  <a:gd name="T47" fmla="*/ 21 h 27"/>
                  <a:gd name="T48" fmla="*/ 25 w 40"/>
                  <a:gd name="T49" fmla="*/ 27 h 27"/>
                  <a:gd name="T50" fmla="*/ 23 w 40"/>
                  <a:gd name="T51" fmla="*/ 21 h 27"/>
                  <a:gd name="T52" fmla="*/ 14 w 40"/>
                  <a:gd name="T53" fmla="*/ 21 h 27"/>
                  <a:gd name="T54" fmla="*/ 8 w 40"/>
                  <a:gd name="T55" fmla="*/ 23 h 27"/>
                  <a:gd name="T56" fmla="*/ 6 w 40"/>
                  <a:gd name="T57" fmla="*/ 21 h 27"/>
                  <a:gd name="T58" fmla="*/ 10 w 40"/>
                  <a:gd name="T59" fmla="*/ 21 h 27"/>
                  <a:gd name="T60" fmla="*/ 12 w 40"/>
                  <a:gd name="T61" fmla="*/ 20 h 27"/>
                  <a:gd name="T62" fmla="*/ 12 w 40"/>
                  <a:gd name="T63" fmla="*/ 14 h 27"/>
                  <a:gd name="T64" fmla="*/ 8 w 40"/>
                  <a:gd name="T65" fmla="*/ 14 h 27"/>
                  <a:gd name="T66" fmla="*/ 6 w 40"/>
                  <a:gd name="T67" fmla="*/ 12 h 27"/>
                  <a:gd name="T68" fmla="*/ 4 w 40"/>
                  <a:gd name="T69" fmla="*/ 10 h 27"/>
                  <a:gd name="T70" fmla="*/ 2 w 40"/>
                  <a:gd name="T71" fmla="*/ 10 h 27"/>
                  <a:gd name="T72" fmla="*/ 0 w 40"/>
                  <a:gd name="T73" fmla="*/ 8 h 27"/>
                  <a:gd name="T74" fmla="*/ 4 w 40"/>
                  <a:gd name="T75" fmla="*/ 8 h 27"/>
                  <a:gd name="T76" fmla="*/ 4 w 40"/>
                  <a:gd name="T77" fmla="*/ 10 h 27"/>
                  <a:gd name="T78" fmla="*/ 4 w 40"/>
                  <a:gd name="T79" fmla="*/ 10 h 27"/>
                  <a:gd name="T80" fmla="*/ 4 w 40"/>
                  <a:gd name="T8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" h="27">
                    <a:moveTo>
                      <a:pt x="4" y="10"/>
                    </a:moveTo>
                    <a:lnTo>
                      <a:pt x="6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7" y="20"/>
                    </a:lnTo>
                    <a:lnTo>
                      <a:pt x="40" y="20"/>
                    </a:lnTo>
                    <a:lnTo>
                      <a:pt x="40" y="21"/>
                    </a:lnTo>
                    <a:lnTo>
                      <a:pt x="40" y="27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3" y="21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4" y="10"/>
                    </a:lnTo>
                    <a:close/>
                    <a:moveTo>
                      <a:pt x="4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0"/>
                    </a:lnTo>
                    <a:close/>
                    <a:moveTo>
                      <a:pt x="4" y="10"/>
                    </a:moveTo>
                    <a:lnTo>
                      <a:pt x="6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4" name="Freeform 86"/>
              <p:cNvSpPr>
                <a:spLocks/>
              </p:cNvSpPr>
              <p:nvPr/>
            </p:nvSpPr>
            <p:spPr bwMode="auto">
              <a:xfrm>
                <a:off x="3922713" y="2360613"/>
                <a:ext cx="39688" cy="33338"/>
              </a:xfrm>
              <a:custGeom>
                <a:avLst/>
                <a:gdLst>
                  <a:gd name="T0" fmla="*/ 8 w 25"/>
                  <a:gd name="T1" fmla="*/ 0 h 21"/>
                  <a:gd name="T2" fmla="*/ 8 w 25"/>
                  <a:gd name="T3" fmla="*/ 0 h 21"/>
                  <a:gd name="T4" fmla="*/ 8 w 25"/>
                  <a:gd name="T5" fmla="*/ 0 h 21"/>
                  <a:gd name="T6" fmla="*/ 10 w 25"/>
                  <a:gd name="T7" fmla="*/ 2 h 21"/>
                  <a:gd name="T8" fmla="*/ 12 w 25"/>
                  <a:gd name="T9" fmla="*/ 3 h 21"/>
                  <a:gd name="T10" fmla="*/ 10 w 25"/>
                  <a:gd name="T11" fmla="*/ 3 h 21"/>
                  <a:gd name="T12" fmla="*/ 8 w 25"/>
                  <a:gd name="T13" fmla="*/ 3 h 21"/>
                  <a:gd name="T14" fmla="*/ 10 w 25"/>
                  <a:gd name="T15" fmla="*/ 3 h 21"/>
                  <a:gd name="T16" fmla="*/ 10 w 25"/>
                  <a:gd name="T17" fmla="*/ 0 h 21"/>
                  <a:gd name="T18" fmla="*/ 23 w 25"/>
                  <a:gd name="T19" fmla="*/ 0 h 21"/>
                  <a:gd name="T20" fmla="*/ 23 w 25"/>
                  <a:gd name="T21" fmla="*/ 2 h 21"/>
                  <a:gd name="T22" fmla="*/ 23 w 25"/>
                  <a:gd name="T23" fmla="*/ 2 h 21"/>
                  <a:gd name="T24" fmla="*/ 23 w 25"/>
                  <a:gd name="T25" fmla="*/ 3 h 21"/>
                  <a:gd name="T26" fmla="*/ 21 w 25"/>
                  <a:gd name="T27" fmla="*/ 3 h 21"/>
                  <a:gd name="T28" fmla="*/ 21 w 25"/>
                  <a:gd name="T29" fmla="*/ 3 h 21"/>
                  <a:gd name="T30" fmla="*/ 21 w 25"/>
                  <a:gd name="T31" fmla="*/ 3 h 21"/>
                  <a:gd name="T32" fmla="*/ 21 w 25"/>
                  <a:gd name="T33" fmla="*/ 5 h 21"/>
                  <a:gd name="T34" fmla="*/ 21 w 25"/>
                  <a:gd name="T35" fmla="*/ 5 h 21"/>
                  <a:gd name="T36" fmla="*/ 21 w 25"/>
                  <a:gd name="T37" fmla="*/ 7 h 21"/>
                  <a:gd name="T38" fmla="*/ 19 w 25"/>
                  <a:gd name="T39" fmla="*/ 7 h 21"/>
                  <a:gd name="T40" fmla="*/ 19 w 25"/>
                  <a:gd name="T41" fmla="*/ 9 h 21"/>
                  <a:gd name="T42" fmla="*/ 21 w 25"/>
                  <a:gd name="T43" fmla="*/ 9 h 21"/>
                  <a:gd name="T44" fmla="*/ 21 w 25"/>
                  <a:gd name="T45" fmla="*/ 11 h 21"/>
                  <a:gd name="T46" fmla="*/ 21 w 25"/>
                  <a:gd name="T47" fmla="*/ 11 h 21"/>
                  <a:gd name="T48" fmla="*/ 21 w 25"/>
                  <a:gd name="T49" fmla="*/ 13 h 21"/>
                  <a:gd name="T50" fmla="*/ 19 w 25"/>
                  <a:gd name="T51" fmla="*/ 11 h 21"/>
                  <a:gd name="T52" fmla="*/ 19 w 25"/>
                  <a:gd name="T53" fmla="*/ 13 h 21"/>
                  <a:gd name="T54" fmla="*/ 16 w 25"/>
                  <a:gd name="T55" fmla="*/ 13 h 21"/>
                  <a:gd name="T56" fmla="*/ 12 w 25"/>
                  <a:gd name="T57" fmla="*/ 13 h 21"/>
                  <a:gd name="T58" fmla="*/ 10 w 25"/>
                  <a:gd name="T59" fmla="*/ 13 h 21"/>
                  <a:gd name="T60" fmla="*/ 8 w 25"/>
                  <a:gd name="T61" fmla="*/ 13 h 21"/>
                  <a:gd name="T62" fmla="*/ 2 w 25"/>
                  <a:gd name="T63" fmla="*/ 15 h 21"/>
                  <a:gd name="T64" fmla="*/ 2 w 25"/>
                  <a:gd name="T65" fmla="*/ 19 h 21"/>
                  <a:gd name="T66" fmla="*/ 4 w 25"/>
                  <a:gd name="T67" fmla="*/ 19 h 21"/>
                  <a:gd name="T68" fmla="*/ 8 w 25"/>
                  <a:gd name="T69" fmla="*/ 19 h 21"/>
                  <a:gd name="T70" fmla="*/ 6 w 25"/>
                  <a:gd name="T71" fmla="*/ 19 h 21"/>
                  <a:gd name="T72" fmla="*/ 4 w 25"/>
                  <a:gd name="T73" fmla="*/ 21 h 21"/>
                  <a:gd name="T74" fmla="*/ 2 w 25"/>
                  <a:gd name="T75" fmla="*/ 21 h 21"/>
                  <a:gd name="T76" fmla="*/ 2 w 25"/>
                  <a:gd name="T77" fmla="*/ 21 h 21"/>
                  <a:gd name="T78" fmla="*/ 2 w 25"/>
                  <a:gd name="T79" fmla="*/ 21 h 21"/>
                  <a:gd name="T80" fmla="*/ 0 w 25"/>
                  <a:gd name="T81" fmla="*/ 19 h 21"/>
                  <a:gd name="T82" fmla="*/ 0 w 25"/>
                  <a:gd name="T83" fmla="*/ 19 h 21"/>
                  <a:gd name="T84" fmla="*/ 2 w 25"/>
                  <a:gd name="T85" fmla="*/ 19 h 21"/>
                  <a:gd name="T86" fmla="*/ 2 w 25"/>
                  <a:gd name="T87" fmla="*/ 19 h 21"/>
                  <a:gd name="T88" fmla="*/ 2 w 25"/>
                  <a:gd name="T89" fmla="*/ 17 h 21"/>
                  <a:gd name="T90" fmla="*/ 0 w 25"/>
                  <a:gd name="T91" fmla="*/ 15 h 21"/>
                  <a:gd name="T92" fmla="*/ 0 w 25"/>
                  <a:gd name="T93" fmla="*/ 15 h 21"/>
                  <a:gd name="T94" fmla="*/ 0 w 25"/>
                  <a:gd name="T95" fmla="*/ 15 h 21"/>
                  <a:gd name="T96" fmla="*/ 0 w 25"/>
                  <a:gd name="T97" fmla="*/ 15 h 21"/>
                  <a:gd name="T98" fmla="*/ 0 w 25"/>
                  <a:gd name="T99" fmla="*/ 15 h 21"/>
                  <a:gd name="T100" fmla="*/ 0 w 25"/>
                  <a:gd name="T101" fmla="*/ 13 h 21"/>
                  <a:gd name="T102" fmla="*/ 2 w 25"/>
                  <a:gd name="T103" fmla="*/ 13 h 21"/>
                  <a:gd name="T104" fmla="*/ 2 w 25"/>
                  <a:gd name="T105" fmla="*/ 11 h 21"/>
                  <a:gd name="T106" fmla="*/ 6 w 25"/>
                  <a:gd name="T107" fmla="*/ 9 h 21"/>
                  <a:gd name="T108" fmla="*/ 8 w 25"/>
                  <a:gd name="T109" fmla="*/ 7 h 21"/>
                  <a:gd name="T110" fmla="*/ 8 w 25"/>
                  <a:gd name="T111" fmla="*/ 3 h 21"/>
                  <a:gd name="T112" fmla="*/ 8 w 25"/>
                  <a:gd name="T113" fmla="*/ 3 h 21"/>
                  <a:gd name="T114" fmla="*/ 8 w 25"/>
                  <a:gd name="T1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" h="21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5" name="Freeform 87"/>
              <p:cNvSpPr>
                <a:spLocks/>
              </p:cNvSpPr>
              <p:nvPr/>
            </p:nvSpPr>
            <p:spPr bwMode="auto">
              <a:xfrm>
                <a:off x="3836988" y="2082801"/>
                <a:ext cx="25400" cy="30163"/>
              </a:xfrm>
              <a:custGeom>
                <a:avLst/>
                <a:gdLst>
                  <a:gd name="T0" fmla="*/ 10 w 16"/>
                  <a:gd name="T1" fmla="*/ 0 h 19"/>
                  <a:gd name="T2" fmla="*/ 10 w 16"/>
                  <a:gd name="T3" fmla="*/ 0 h 19"/>
                  <a:gd name="T4" fmla="*/ 12 w 16"/>
                  <a:gd name="T5" fmla="*/ 0 h 19"/>
                  <a:gd name="T6" fmla="*/ 12 w 16"/>
                  <a:gd name="T7" fmla="*/ 0 h 19"/>
                  <a:gd name="T8" fmla="*/ 12 w 16"/>
                  <a:gd name="T9" fmla="*/ 2 h 19"/>
                  <a:gd name="T10" fmla="*/ 12 w 16"/>
                  <a:gd name="T11" fmla="*/ 2 h 19"/>
                  <a:gd name="T12" fmla="*/ 10 w 16"/>
                  <a:gd name="T13" fmla="*/ 2 h 19"/>
                  <a:gd name="T14" fmla="*/ 14 w 16"/>
                  <a:gd name="T15" fmla="*/ 2 h 19"/>
                  <a:gd name="T16" fmla="*/ 16 w 16"/>
                  <a:gd name="T17" fmla="*/ 2 h 19"/>
                  <a:gd name="T18" fmla="*/ 14 w 16"/>
                  <a:gd name="T19" fmla="*/ 2 h 19"/>
                  <a:gd name="T20" fmla="*/ 14 w 16"/>
                  <a:gd name="T21" fmla="*/ 4 h 19"/>
                  <a:gd name="T22" fmla="*/ 14 w 16"/>
                  <a:gd name="T23" fmla="*/ 8 h 19"/>
                  <a:gd name="T24" fmla="*/ 14 w 16"/>
                  <a:gd name="T25" fmla="*/ 6 h 19"/>
                  <a:gd name="T26" fmla="*/ 14 w 16"/>
                  <a:gd name="T27" fmla="*/ 6 h 19"/>
                  <a:gd name="T28" fmla="*/ 14 w 16"/>
                  <a:gd name="T29" fmla="*/ 6 h 19"/>
                  <a:gd name="T30" fmla="*/ 14 w 16"/>
                  <a:gd name="T31" fmla="*/ 6 h 19"/>
                  <a:gd name="T32" fmla="*/ 14 w 16"/>
                  <a:gd name="T33" fmla="*/ 6 h 19"/>
                  <a:gd name="T34" fmla="*/ 14 w 16"/>
                  <a:gd name="T35" fmla="*/ 6 h 19"/>
                  <a:gd name="T36" fmla="*/ 14 w 16"/>
                  <a:gd name="T37" fmla="*/ 6 h 19"/>
                  <a:gd name="T38" fmla="*/ 14 w 16"/>
                  <a:gd name="T39" fmla="*/ 8 h 19"/>
                  <a:gd name="T40" fmla="*/ 14 w 16"/>
                  <a:gd name="T41" fmla="*/ 10 h 19"/>
                  <a:gd name="T42" fmla="*/ 14 w 16"/>
                  <a:gd name="T43" fmla="*/ 10 h 19"/>
                  <a:gd name="T44" fmla="*/ 14 w 16"/>
                  <a:gd name="T45" fmla="*/ 11 h 19"/>
                  <a:gd name="T46" fmla="*/ 12 w 16"/>
                  <a:gd name="T47" fmla="*/ 11 h 19"/>
                  <a:gd name="T48" fmla="*/ 12 w 16"/>
                  <a:gd name="T49" fmla="*/ 13 h 19"/>
                  <a:gd name="T50" fmla="*/ 10 w 16"/>
                  <a:gd name="T51" fmla="*/ 13 h 19"/>
                  <a:gd name="T52" fmla="*/ 10 w 16"/>
                  <a:gd name="T53" fmla="*/ 15 h 19"/>
                  <a:gd name="T54" fmla="*/ 10 w 16"/>
                  <a:gd name="T55" fmla="*/ 19 h 19"/>
                  <a:gd name="T56" fmla="*/ 6 w 16"/>
                  <a:gd name="T57" fmla="*/ 19 h 19"/>
                  <a:gd name="T58" fmla="*/ 4 w 16"/>
                  <a:gd name="T59" fmla="*/ 19 h 19"/>
                  <a:gd name="T60" fmla="*/ 0 w 16"/>
                  <a:gd name="T61" fmla="*/ 19 h 19"/>
                  <a:gd name="T62" fmla="*/ 0 w 16"/>
                  <a:gd name="T63" fmla="*/ 15 h 19"/>
                  <a:gd name="T64" fmla="*/ 0 w 16"/>
                  <a:gd name="T65" fmla="*/ 11 h 19"/>
                  <a:gd name="T66" fmla="*/ 0 w 16"/>
                  <a:gd name="T67" fmla="*/ 10 h 19"/>
                  <a:gd name="T68" fmla="*/ 2 w 16"/>
                  <a:gd name="T69" fmla="*/ 10 h 19"/>
                  <a:gd name="T70" fmla="*/ 2 w 16"/>
                  <a:gd name="T71" fmla="*/ 10 h 19"/>
                  <a:gd name="T72" fmla="*/ 0 w 16"/>
                  <a:gd name="T73" fmla="*/ 10 h 19"/>
                  <a:gd name="T74" fmla="*/ 0 w 16"/>
                  <a:gd name="T75" fmla="*/ 10 h 19"/>
                  <a:gd name="T76" fmla="*/ 0 w 16"/>
                  <a:gd name="T77" fmla="*/ 10 h 19"/>
                  <a:gd name="T78" fmla="*/ 0 w 16"/>
                  <a:gd name="T79" fmla="*/ 10 h 19"/>
                  <a:gd name="T80" fmla="*/ 0 w 16"/>
                  <a:gd name="T81" fmla="*/ 10 h 19"/>
                  <a:gd name="T82" fmla="*/ 0 w 16"/>
                  <a:gd name="T83" fmla="*/ 10 h 19"/>
                  <a:gd name="T84" fmla="*/ 0 w 16"/>
                  <a:gd name="T85" fmla="*/ 10 h 19"/>
                  <a:gd name="T86" fmla="*/ 2 w 16"/>
                  <a:gd name="T87" fmla="*/ 10 h 19"/>
                  <a:gd name="T88" fmla="*/ 4 w 16"/>
                  <a:gd name="T89" fmla="*/ 6 h 19"/>
                  <a:gd name="T90" fmla="*/ 6 w 16"/>
                  <a:gd name="T91" fmla="*/ 4 h 19"/>
                  <a:gd name="T92" fmla="*/ 6 w 16"/>
                  <a:gd name="T93" fmla="*/ 4 h 19"/>
                  <a:gd name="T94" fmla="*/ 8 w 16"/>
                  <a:gd name="T95" fmla="*/ 2 h 19"/>
                  <a:gd name="T96" fmla="*/ 10 w 16"/>
                  <a:gd name="T97" fmla="*/ 0 h 19"/>
                  <a:gd name="T98" fmla="*/ 10 w 16"/>
                  <a:gd name="T99" fmla="*/ 0 h 19"/>
                  <a:gd name="T100" fmla="*/ 10 w 16"/>
                  <a:gd name="T101" fmla="*/ 0 h 19"/>
                  <a:gd name="T102" fmla="*/ 10 w 16"/>
                  <a:gd name="T103" fmla="*/ 0 h 19"/>
                  <a:gd name="T104" fmla="*/ 12 w 16"/>
                  <a:gd name="T105" fmla="*/ 0 h 19"/>
                  <a:gd name="T106" fmla="*/ 10 w 16"/>
                  <a:gd name="T107" fmla="*/ 0 h 19"/>
                  <a:gd name="T108" fmla="*/ 10 w 16"/>
                  <a:gd name="T10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19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6" name="Freeform 88"/>
              <p:cNvSpPr>
                <a:spLocks/>
              </p:cNvSpPr>
              <p:nvPr/>
            </p:nvSpPr>
            <p:spPr bwMode="auto">
              <a:xfrm>
                <a:off x="4319588" y="2832101"/>
                <a:ext cx="20638" cy="19050"/>
              </a:xfrm>
              <a:custGeom>
                <a:avLst/>
                <a:gdLst>
                  <a:gd name="T0" fmla="*/ 6 w 13"/>
                  <a:gd name="T1" fmla="*/ 0 h 12"/>
                  <a:gd name="T2" fmla="*/ 8 w 13"/>
                  <a:gd name="T3" fmla="*/ 0 h 12"/>
                  <a:gd name="T4" fmla="*/ 8 w 13"/>
                  <a:gd name="T5" fmla="*/ 0 h 12"/>
                  <a:gd name="T6" fmla="*/ 9 w 13"/>
                  <a:gd name="T7" fmla="*/ 0 h 12"/>
                  <a:gd name="T8" fmla="*/ 11 w 13"/>
                  <a:gd name="T9" fmla="*/ 0 h 12"/>
                  <a:gd name="T10" fmla="*/ 11 w 13"/>
                  <a:gd name="T11" fmla="*/ 2 h 12"/>
                  <a:gd name="T12" fmla="*/ 11 w 13"/>
                  <a:gd name="T13" fmla="*/ 2 h 12"/>
                  <a:gd name="T14" fmla="*/ 11 w 13"/>
                  <a:gd name="T15" fmla="*/ 2 h 12"/>
                  <a:gd name="T16" fmla="*/ 11 w 13"/>
                  <a:gd name="T17" fmla="*/ 2 h 12"/>
                  <a:gd name="T18" fmla="*/ 13 w 13"/>
                  <a:gd name="T19" fmla="*/ 4 h 12"/>
                  <a:gd name="T20" fmla="*/ 13 w 13"/>
                  <a:gd name="T21" fmla="*/ 4 h 12"/>
                  <a:gd name="T22" fmla="*/ 13 w 13"/>
                  <a:gd name="T23" fmla="*/ 4 h 12"/>
                  <a:gd name="T24" fmla="*/ 9 w 13"/>
                  <a:gd name="T25" fmla="*/ 6 h 12"/>
                  <a:gd name="T26" fmla="*/ 9 w 13"/>
                  <a:gd name="T27" fmla="*/ 6 h 12"/>
                  <a:gd name="T28" fmla="*/ 9 w 13"/>
                  <a:gd name="T29" fmla="*/ 6 h 12"/>
                  <a:gd name="T30" fmla="*/ 6 w 13"/>
                  <a:gd name="T31" fmla="*/ 8 h 12"/>
                  <a:gd name="T32" fmla="*/ 6 w 13"/>
                  <a:gd name="T33" fmla="*/ 8 h 12"/>
                  <a:gd name="T34" fmla="*/ 6 w 13"/>
                  <a:gd name="T35" fmla="*/ 8 h 12"/>
                  <a:gd name="T36" fmla="*/ 6 w 13"/>
                  <a:gd name="T37" fmla="*/ 8 h 12"/>
                  <a:gd name="T38" fmla="*/ 6 w 13"/>
                  <a:gd name="T39" fmla="*/ 8 h 12"/>
                  <a:gd name="T40" fmla="*/ 4 w 13"/>
                  <a:gd name="T41" fmla="*/ 8 h 12"/>
                  <a:gd name="T42" fmla="*/ 4 w 13"/>
                  <a:gd name="T43" fmla="*/ 8 h 12"/>
                  <a:gd name="T44" fmla="*/ 4 w 13"/>
                  <a:gd name="T45" fmla="*/ 8 h 12"/>
                  <a:gd name="T46" fmla="*/ 2 w 13"/>
                  <a:gd name="T47" fmla="*/ 10 h 12"/>
                  <a:gd name="T48" fmla="*/ 2 w 13"/>
                  <a:gd name="T49" fmla="*/ 10 h 12"/>
                  <a:gd name="T50" fmla="*/ 2 w 13"/>
                  <a:gd name="T51" fmla="*/ 10 h 12"/>
                  <a:gd name="T52" fmla="*/ 4 w 13"/>
                  <a:gd name="T53" fmla="*/ 12 h 12"/>
                  <a:gd name="T54" fmla="*/ 4 w 13"/>
                  <a:gd name="T55" fmla="*/ 12 h 12"/>
                  <a:gd name="T56" fmla="*/ 2 w 13"/>
                  <a:gd name="T57" fmla="*/ 10 h 12"/>
                  <a:gd name="T58" fmla="*/ 2 w 13"/>
                  <a:gd name="T59" fmla="*/ 10 h 12"/>
                  <a:gd name="T60" fmla="*/ 2 w 13"/>
                  <a:gd name="T61" fmla="*/ 10 h 12"/>
                  <a:gd name="T62" fmla="*/ 2 w 13"/>
                  <a:gd name="T63" fmla="*/ 12 h 12"/>
                  <a:gd name="T64" fmla="*/ 2 w 13"/>
                  <a:gd name="T65" fmla="*/ 12 h 12"/>
                  <a:gd name="T66" fmla="*/ 2 w 13"/>
                  <a:gd name="T67" fmla="*/ 12 h 12"/>
                  <a:gd name="T68" fmla="*/ 2 w 13"/>
                  <a:gd name="T69" fmla="*/ 12 h 12"/>
                  <a:gd name="T70" fmla="*/ 0 w 13"/>
                  <a:gd name="T71" fmla="*/ 12 h 12"/>
                  <a:gd name="T72" fmla="*/ 2 w 13"/>
                  <a:gd name="T73" fmla="*/ 10 h 12"/>
                  <a:gd name="T74" fmla="*/ 2 w 13"/>
                  <a:gd name="T75" fmla="*/ 10 h 12"/>
                  <a:gd name="T76" fmla="*/ 0 w 13"/>
                  <a:gd name="T77" fmla="*/ 10 h 12"/>
                  <a:gd name="T78" fmla="*/ 0 w 13"/>
                  <a:gd name="T79" fmla="*/ 10 h 12"/>
                  <a:gd name="T80" fmla="*/ 0 w 13"/>
                  <a:gd name="T81" fmla="*/ 10 h 12"/>
                  <a:gd name="T82" fmla="*/ 0 w 13"/>
                  <a:gd name="T83" fmla="*/ 8 h 12"/>
                  <a:gd name="T84" fmla="*/ 0 w 13"/>
                  <a:gd name="T85" fmla="*/ 8 h 12"/>
                  <a:gd name="T86" fmla="*/ 2 w 13"/>
                  <a:gd name="T87" fmla="*/ 8 h 12"/>
                  <a:gd name="T88" fmla="*/ 2 w 13"/>
                  <a:gd name="T89" fmla="*/ 8 h 12"/>
                  <a:gd name="T90" fmla="*/ 2 w 13"/>
                  <a:gd name="T91" fmla="*/ 6 h 12"/>
                  <a:gd name="T92" fmla="*/ 2 w 13"/>
                  <a:gd name="T93" fmla="*/ 4 h 12"/>
                  <a:gd name="T94" fmla="*/ 2 w 13"/>
                  <a:gd name="T95" fmla="*/ 4 h 12"/>
                  <a:gd name="T96" fmla="*/ 2 w 13"/>
                  <a:gd name="T97" fmla="*/ 2 h 12"/>
                  <a:gd name="T98" fmla="*/ 2 w 13"/>
                  <a:gd name="T99" fmla="*/ 2 h 12"/>
                  <a:gd name="T100" fmla="*/ 2 w 13"/>
                  <a:gd name="T101" fmla="*/ 2 h 12"/>
                  <a:gd name="T102" fmla="*/ 2 w 13"/>
                  <a:gd name="T103" fmla="*/ 2 h 12"/>
                  <a:gd name="T104" fmla="*/ 4 w 13"/>
                  <a:gd name="T105" fmla="*/ 2 h 12"/>
                  <a:gd name="T106" fmla="*/ 4 w 13"/>
                  <a:gd name="T107" fmla="*/ 2 h 12"/>
                  <a:gd name="T108" fmla="*/ 6 w 13"/>
                  <a:gd name="T10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7" name="Freeform 89"/>
              <p:cNvSpPr>
                <a:spLocks/>
              </p:cNvSpPr>
              <p:nvPr/>
            </p:nvSpPr>
            <p:spPr bwMode="auto">
              <a:xfrm>
                <a:off x="4862513" y="3332163"/>
                <a:ext cx="23813" cy="63500"/>
              </a:xfrm>
              <a:custGeom>
                <a:avLst/>
                <a:gdLst>
                  <a:gd name="T0" fmla="*/ 5 w 15"/>
                  <a:gd name="T1" fmla="*/ 0 h 40"/>
                  <a:gd name="T2" fmla="*/ 4 w 15"/>
                  <a:gd name="T3" fmla="*/ 2 h 40"/>
                  <a:gd name="T4" fmla="*/ 4 w 15"/>
                  <a:gd name="T5" fmla="*/ 6 h 40"/>
                  <a:gd name="T6" fmla="*/ 5 w 15"/>
                  <a:gd name="T7" fmla="*/ 8 h 40"/>
                  <a:gd name="T8" fmla="*/ 5 w 15"/>
                  <a:gd name="T9" fmla="*/ 12 h 40"/>
                  <a:gd name="T10" fmla="*/ 5 w 15"/>
                  <a:gd name="T11" fmla="*/ 15 h 40"/>
                  <a:gd name="T12" fmla="*/ 5 w 15"/>
                  <a:gd name="T13" fmla="*/ 15 h 40"/>
                  <a:gd name="T14" fmla="*/ 9 w 15"/>
                  <a:gd name="T15" fmla="*/ 15 h 40"/>
                  <a:gd name="T16" fmla="*/ 7 w 15"/>
                  <a:gd name="T17" fmla="*/ 17 h 40"/>
                  <a:gd name="T18" fmla="*/ 9 w 15"/>
                  <a:gd name="T19" fmla="*/ 19 h 40"/>
                  <a:gd name="T20" fmla="*/ 9 w 15"/>
                  <a:gd name="T21" fmla="*/ 23 h 40"/>
                  <a:gd name="T22" fmla="*/ 9 w 15"/>
                  <a:gd name="T23" fmla="*/ 27 h 40"/>
                  <a:gd name="T24" fmla="*/ 9 w 15"/>
                  <a:gd name="T25" fmla="*/ 31 h 40"/>
                  <a:gd name="T26" fmla="*/ 13 w 15"/>
                  <a:gd name="T27" fmla="*/ 31 h 40"/>
                  <a:gd name="T28" fmla="*/ 15 w 15"/>
                  <a:gd name="T29" fmla="*/ 33 h 40"/>
                  <a:gd name="T30" fmla="*/ 11 w 15"/>
                  <a:gd name="T31" fmla="*/ 33 h 40"/>
                  <a:gd name="T32" fmla="*/ 11 w 15"/>
                  <a:gd name="T33" fmla="*/ 38 h 40"/>
                  <a:gd name="T34" fmla="*/ 9 w 15"/>
                  <a:gd name="T35" fmla="*/ 40 h 40"/>
                  <a:gd name="T36" fmla="*/ 7 w 15"/>
                  <a:gd name="T37" fmla="*/ 38 h 40"/>
                  <a:gd name="T38" fmla="*/ 5 w 15"/>
                  <a:gd name="T39" fmla="*/ 37 h 40"/>
                  <a:gd name="T40" fmla="*/ 5 w 15"/>
                  <a:gd name="T41" fmla="*/ 33 h 40"/>
                  <a:gd name="T42" fmla="*/ 7 w 15"/>
                  <a:gd name="T43" fmla="*/ 31 h 40"/>
                  <a:gd name="T44" fmla="*/ 7 w 15"/>
                  <a:gd name="T45" fmla="*/ 27 h 40"/>
                  <a:gd name="T46" fmla="*/ 5 w 15"/>
                  <a:gd name="T47" fmla="*/ 25 h 40"/>
                  <a:gd name="T48" fmla="*/ 5 w 15"/>
                  <a:gd name="T49" fmla="*/ 21 h 40"/>
                  <a:gd name="T50" fmla="*/ 4 w 15"/>
                  <a:gd name="T51" fmla="*/ 19 h 40"/>
                  <a:gd name="T52" fmla="*/ 5 w 15"/>
                  <a:gd name="T53" fmla="*/ 17 h 40"/>
                  <a:gd name="T54" fmla="*/ 4 w 15"/>
                  <a:gd name="T55" fmla="*/ 13 h 40"/>
                  <a:gd name="T56" fmla="*/ 4 w 15"/>
                  <a:gd name="T57" fmla="*/ 10 h 40"/>
                  <a:gd name="T58" fmla="*/ 2 w 15"/>
                  <a:gd name="T59" fmla="*/ 8 h 40"/>
                  <a:gd name="T60" fmla="*/ 2 w 15"/>
                  <a:gd name="T61" fmla="*/ 8 h 40"/>
                  <a:gd name="T62" fmla="*/ 2 w 15"/>
                  <a:gd name="T63" fmla="*/ 8 h 40"/>
                  <a:gd name="T64" fmla="*/ 4 w 15"/>
                  <a:gd name="T65" fmla="*/ 6 h 40"/>
                  <a:gd name="T66" fmla="*/ 2 w 15"/>
                  <a:gd name="T67" fmla="*/ 4 h 40"/>
                  <a:gd name="T68" fmla="*/ 2 w 15"/>
                  <a:gd name="T6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40">
                    <a:moveTo>
                      <a:pt x="4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8" name="Freeform 90"/>
              <p:cNvSpPr>
                <a:spLocks/>
              </p:cNvSpPr>
              <p:nvPr/>
            </p:nvSpPr>
            <p:spPr bwMode="auto">
              <a:xfrm>
                <a:off x="6337300" y="4846638"/>
                <a:ext cx="69850" cy="101600"/>
              </a:xfrm>
              <a:custGeom>
                <a:avLst/>
                <a:gdLst>
                  <a:gd name="T0" fmla="*/ 37 w 44"/>
                  <a:gd name="T1" fmla="*/ 21 h 64"/>
                  <a:gd name="T2" fmla="*/ 31 w 44"/>
                  <a:gd name="T3" fmla="*/ 23 h 64"/>
                  <a:gd name="T4" fmla="*/ 29 w 44"/>
                  <a:gd name="T5" fmla="*/ 27 h 64"/>
                  <a:gd name="T6" fmla="*/ 31 w 44"/>
                  <a:gd name="T7" fmla="*/ 31 h 64"/>
                  <a:gd name="T8" fmla="*/ 25 w 44"/>
                  <a:gd name="T9" fmla="*/ 31 h 64"/>
                  <a:gd name="T10" fmla="*/ 25 w 44"/>
                  <a:gd name="T11" fmla="*/ 33 h 64"/>
                  <a:gd name="T12" fmla="*/ 23 w 44"/>
                  <a:gd name="T13" fmla="*/ 37 h 64"/>
                  <a:gd name="T14" fmla="*/ 25 w 44"/>
                  <a:gd name="T15" fmla="*/ 41 h 64"/>
                  <a:gd name="T16" fmla="*/ 27 w 44"/>
                  <a:gd name="T17" fmla="*/ 44 h 64"/>
                  <a:gd name="T18" fmla="*/ 27 w 44"/>
                  <a:gd name="T19" fmla="*/ 50 h 64"/>
                  <a:gd name="T20" fmla="*/ 33 w 44"/>
                  <a:gd name="T21" fmla="*/ 50 h 64"/>
                  <a:gd name="T22" fmla="*/ 37 w 44"/>
                  <a:gd name="T23" fmla="*/ 52 h 64"/>
                  <a:gd name="T24" fmla="*/ 39 w 44"/>
                  <a:gd name="T25" fmla="*/ 52 h 64"/>
                  <a:gd name="T26" fmla="*/ 42 w 44"/>
                  <a:gd name="T27" fmla="*/ 54 h 64"/>
                  <a:gd name="T28" fmla="*/ 42 w 44"/>
                  <a:gd name="T29" fmla="*/ 56 h 64"/>
                  <a:gd name="T30" fmla="*/ 40 w 44"/>
                  <a:gd name="T31" fmla="*/ 62 h 64"/>
                  <a:gd name="T32" fmla="*/ 37 w 44"/>
                  <a:gd name="T33" fmla="*/ 64 h 64"/>
                  <a:gd name="T34" fmla="*/ 31 w 44"/>
                  <a:gd name="T35" fmla="*/ 64 h 64"/>
                  <a:gd name="T36" fmla="*/ 25 w 44"/>
                  <a:gd name="T37" fmla="*/ 64 h 64"/>
                  <a:gd name="T38" fmla="*/ 25 w 44"/>
                  <a:gd name="T39" fmla="*/ 62 h 64"/>
                  <a:gd name="T40" fmla="*/ 25 w 44"/>
                  <a:gd name="T41" fmla="*/ 60 h 64"/>
                  <a:gd name="T42" fmla="*/ 27 w 44"/>
                  <a:gd name="T43" fmla="*/ 56 h 64"/>
                  <a:gd name="T44" fmla="*/ 27 w 44"/>
                  <a:gd name="T45" fmla="*/ 50 h 64"/>
                  <a:gd name="T46" fmla="*/ 25 w 44"/>
                  <a:gd name="T47" fmla="*/ 46 h 64"/>
                  <a:gd name="T48" fmla="*/ 21 w 44"/>
                  <a:gd name="T49" fmla="*/ 44 h 64"/>
                  <a:gd name="T50" fmla="*/ 21 w 44"/>
                  <a:gd name="T51" fmla="*/ 39 h 64"/>
                  <a:gd name="T52" fmla="*/ 17 w 44"/>
                  <a:gd name="T53" fmla="*/ 37 h 64"/>
                  <a:gd name="T54" fmla="*/ 17 w 44"/>
                  <a:gd name="T55" fmla="*/ 44 h 64"/>
                  <a:gd name="T56" fmla="*/ 15 w 44"/>
                  <a:gd name="T57" fmla="*/ 41 h 64"/>
                  <a:gd name="T58" fmla="*/ 15 w 44"/>
                  <a:gd name="T59" fmla="*/ 33 h 64"/>
                  <a:gd name="T60" fmla="*/ 8 w 44"/>
                  <a:gd name="T61" fmla="*/ 33 h 64"/>
                  <a:gd name="T62" fmla="*/ 8 w 44"/>
                  <a:gd name="T63" fmla="*/ 23 h 64"/>
                  <a:gd name="T64" fmla="*/ 4 w 44"/>
                  <a:gd name="T65" fmla="*/ 25 h 64"/>
                  <a:gd name="T66" fmla="*/ 2 w 44"/>
                  <a:gd name="T67" fmla="*/ 25 h 64"/>
                  <a:gd name="T68" fmla="*/ 2 w 44"/>
                  <a:gd name="T69" fmla="*/ 23 h 64"/>
                  <a:gd name="T70" fmla="*/ 8 w 44"/>
                  <a:gd name="T71" fmla="*/ 23 h 64"/>
                  <a:gd name="T72" fmla="*/ 12 w 44"/>
                  <a:gd name="T73" fmla="*/ 18 h 64"/>
                  <a:gd name="T74" fmla="*/ 8 w 44"/>
                  <a:gd name="T75" fmla="*/ 16 h 64"/>
                  <a:gd name="T76" fmla="*/ 8 w 44"/>
                  <a:gd name="T77" fmla="*/ 10 h 64"/>
                  <a:gd name="T78" fmla="*/ 8 w 44"/>
                  <a:gd name="T79" fmla="*/ 4 h 64"/>
                  <a:gd name="T80" fmla="*/ 14 w 44"/>
                  <a:gd name="T81" fmla="*/ 2 h 64"/>
                  <a:gd name="T82" fmla="*/ 15 w 44"/>
                  <a:gd name="T83" fmla="*/ 2 h 64"/>
                  <a:gd name="T84" fmla="*/ 17 w 44"/>
                  <a:gd name="T85" fmla="*/ 6 h 64"/>
                  <a:gd name="T86" fmla="*/ 19 w 44"/>
                  <a:gd name="T87" fmla="*/ 10 h 64"/>
                  <a:gd name="T88" fmla="*/ 15 w 44"/>
                  <a:gd name="T89" fmla="*/ 12 h 64"/>
                  <a:gd name="T90" fmla="*/ 17 w 44"/>
                  <a:gd name="T91" fmla="*/ 16 h 64"/>
                  <a:gd name="T92" fmla="*/ 19 w 44"/>
                  <a:gd name="T93" fmla="*/ 16 h 64"/>
                  <a:gd name="T94" fmla="*/ 19 w 44"/>
                  <a:gd name="T95" fmla="*/ 18 h 64"/>
                  <a:gd name="T96" fmla="*/ 17 w 44"/>
                  <a:gd name="T97" fmla="*/ 21 h 64"/>
                  <a:gd name="T98" fmla="*/ 23 w 44"/>
                  <a:gd name="T99" fmla="*/ 23 h 64"/>
                  <a:gd name="T100" fmla="*/ 29 w 44"/>
                  <a:gd name="T101" fmla="*/ 23 h 64"/>
                  <a:gd name="T102" fmla="*/ 35 w 44"/>
                  <a:gd name="T103" fmla="*/ 21 h 64"/>
                  <a:gd name="T104" fmla="*/ 39 w 44"/>
                  <a:gd name="T105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4" h="64">
                    <a:moveTo>
                      <a:pt x="39" y="23"/>
                    </a:moveTo>
                    <a:lnTo>
                      <a:pt x="39" y="21"/>
                    </a:lnTo>
                    <a:lnTo>
                      <a:pt x="37" y="21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6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3" y="50"/>
                    </a:lnTo>
                    <a:lnTo>
                      <a:pt x="35" y="50"/>
                    </a:lnTo>
                    <a:lnTo>
                      <a:pt x="35" y="52"/>
                    </a:lnTo>
                    <a:lnTo>
                      <a:pt x="37" y="52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2" y="54"/>
                    </a:lnTo>
                    <a:lnTo>
                      <a:pt x="42" y="56"/>
                    </a:lnTo>
                    <a:lnTo>
                      <a:pt x="42" y="58"/>
                    </a:lnTo>
                    <a:lnTo>
                      <a:pt x="40" y="58"/>
                    </a:lnTo>
                    <a:lnTo>
                      <a:pt x="40" y="62"/>
                    </a:lnTo>
                    <a:lnTo>
                      <a:pt x="40" y="64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5" y="64"/>
                    </a:lnTo>
                    <a:lnTo>
                      <a:pt x="33" y="64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5" y="64"/>
                    </a:lnTo>
                    <a:lnTo>
                      <a:pt x="23" y="64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25" y="60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7" y="41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39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4" y="33"/>
                    </a:lnTo>
                    <a:lnTo>
                      <a:pt x="12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12" y="21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7" y="18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2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69" name="Freeform 91"/>
              <p:cNvSpPr>
                <a:spLocks/>
              </p:cNvSpPr>
              <p:nvPr/>
            </p:nvSpPr>
            <p:spPr bwMode="auto">
              <a:xfrm>
                <a:off x="4286250" y="3478213"/>
                <a:ext cx="57150" cy="155575"/>
              </a:xfrm>
              <a:custGeom>
                <a:avLst/>
                <a:gdLst>
                  <a:gd name="T0" fmla="*/ 36 w 36"/>
                  <a:gd name="T1" fmla="*/ 8 h 98"/>
                  <a:gd name="T2" fmla="*/ 29 w 36"/>
                  <a:gd name="T3" fmla="*/ 17 h 98"/>
                  <a:gd name="T4" fmla="*/ 25 w 36"/>
                  <a:gd name="T5" fmla="*/ 19 h 98"/>
                  <a:gd name="T6" fmla="*/ 29 w 36"/>
                  <a:gd name="T7" fmla="*/ 31 h 98"/>
                  <a:gd name="T8" fmla="*/ 23 w 36"/>
                  <a:gd name="T9" fmla="*/ 33 h 98"/>
                  <a:gd name="T10" fmla="*/ 19 w 36"/>
                  <a:gd name="T11" fmla="*/ 29 h 98"/>
                  <a:gd name="T12" fmla="*/ 13 w 36"/>
                  <a:gd name="T13" fmla="*/ 27 h 98"/>
                  <a:gd name="T14" fmla="*/ 13 w 36"/>
                  <a:gd name="T15" fmla="*/ 35 h 98"/>
                  <a:gd name="T16" fmla="*/ 13 w 36"/>
                  <a:gd name="T17" fmla="*/ 39 h 98"/>
                  <a:gd name="T18" fmla="*/ 13 w 36"/>
                  <a:gd name="T19" fmla="*/ 42 h 98"/>
                  <a:gd name="T20" fmla="*/ 11 w 36"/>
                  <a:gd name="T21" fmla="*/ 46 h 98"/>
                  <a:gd name="T22" fmla="*/ 9 w 36"/>
                  <a:gd name="T23" fmla="*/ 52 h 98"/>
                  <a:gd name="T24" fmla="*/ 15 w 36"/>
                  <a:gd name="T25" fmla="*/ 54 h 98"/>
                  <a:gd name="T26" fmla="*/ 21 w 36"/>
                  <a:gd name="T27" fmla="*/ 56 h 98"/>
                  <a:gd name="T28" fmla="*/ 25 w 36"/>
                  <a:gd name="T29" fmla="*/ 60 h 98"/>
                  <a:gd name="T30" fmla="*/ 27 w 36"/>
                  <a:gd name="T31" fmla="*/ 65 h 98"/>
                  <a:gd name="T32" fmla="*/ 29 w 36"/>
                  <a:gd name="T33" fmla="*/ 71 h 98"/>
                  <a:gd name="T34" fmla="*/ 32 w 36"/>
                  <a:gd name="T35" fmla="*/ 75 h 98"/>
                  <a:gd name="T36" fmla="*/ 34 w 36"/>
                  <a:gd name="T37" fmla="*/ 79 h 98"/>
                  <a:gd name="T38" fmla="*/ 36 w 36"/>
                  <a:gd name="T39" fmla="*/ 85 h 98"/>
                  <a:gd name="T40" fmla="*/ 34 w 36"/>
                  <a:gd name="T41" fmla="*/ 92 h 98"/>
                  <a:gd name="T42" fmla="*/ 32 w 36"/>
                  <a:gd name="T43" fmla="*/ 98 h 98"/>
                  <a:gd name="T44" fmla="*/ 29 w 36"/>
                  <a:gd name="T45" fmla="*/ 98 h 98"/>
                  <a:gd name="T46" fmla="*/ 30 w 36"/>
                  <a:gd name="T47" fmla="*/ 96 h 98"/>
                  <a:gd name="T48" fmla="*/ 34 w 36"/>
                  <a:gd name="T49" fmla="*/ 92 h 98"/>
                  <a:gd name="T50" fmla="*/ 32 w 36"/>
                  <a:gd name="T51" fmla="*/ 85 h 98"/>
                  <a:gd name="T52" fmla="*/ 29 w 36"/>
                  <a:gd name="T53" fmla="*/ 85 h 98"/>
                  <a:gd name="T54" fmla="*/ 27 w 36"/>
                  <a:gd name="T55" fmla="*/ 81 h 98"/>
                  <a:gd name="T56" fmla="*/ 23 w 36"/>
                  <a:gd name="T57" fmla="*/ 77 h 98"/>
                  <a:gd name="T58" fmla="*/ 19 w 36"/>
                  <a:gd name="T59" fmla="*/ 77 h 98"/>
                  <a:gd name="T60" fmla="*/ 11 w 36"/>
                  <a:gd name="T61" fmla="*/ 77 h 98"/>
                  <a:gd name="T62" fmla="*/ 7 w 36"/>
                  <a:gd name="T63" fmla="*/ 77 h 98"/>
                  <a:gd name="T64" fmla="*/ 5 w 36"/>
                  <a:gd name="T65" fmla="*/ 73 h 98"/>
                  <a:gd name="T66" fmla="*/ 2 w 36"/>
                  <a:gd name="T67" fmla="*/ 69 h 98"/>
                  <a:gd name="T68" fmla="*/ 2 w 36"/>
                  <a:gd name="T69" fmla="*/ 64 h 98"/>
                  <a:gd name="T70" fmla="*/ 2 w 36"/>
                  <a:gd name="T71" fmla="*/ 60 h 98"/>
                  <a:gd name="T72" fmla="*/ 5 w 36"/>
                  <a:gd name="T73" fmla="*/ 56 h 98"/>
                  <a:gd name="T74" fmla="*/ 7 w 36"/>
                  <a:gd name="T75" fmla="*/ 52 h 98"/>
                  <a:gd name="T76" fmla="*/ 4 w 36"/>
                  <a:gd name="T77" fmla="*/ 48 h 98"/>
                  <a:gd name="T78" fmla="*/ 2 w 36"/>
                  <a:gd name="T79" fmla="*/ 46 h 98"/>
                  <a:gd name="T80" fmla="*/ 5 w 36"/>
                  <a:gd name="T81" fmla="*/ 41 h 98"/>
                  <a:gd name="T82" fmla="*/ 11 w 36"/>
                  <a:gd name="T83" fmla="*/ 33 h 98"/>
                  <a:gd name="T84" fmla="*/ 13 w 36"/>
                  <a:gd name="T85" fmla="*/ 25 h 98"/>
                  <a:gd name="T86" fmla="*/ 9 w 36"/>
                  <a:gd name="T87" fmla="*/ 21 h 98"/>
                  <a:gd name="T88" fmla="*/ 9 w 36"/>
                  <a:gd name="T89" fmla="*/ 19 h 98"/>
                  <a:gd name="T90" fmla="*/ 11 w 36"/>
                  <a:gd name="T91" fmla="*/ 14 h 98"/>
                  <a:gd name="T92" fmla="*/ 13 w 36"/>
                  <a:gd name="T93" fmla="*/ 12 h 98"/>
                  <a:gd name="T94" fmla="*/ 21 w 36"/>
                  <a:gd name="T95" fmla="*/ 14 h 98"/>
                  <a:gd name="T96" fmla="*/ 25 w 36"/>
                  <a:gd name="T97" fmla="*/ 6 h 98"/>
                  <a:gd name="T98" fmla="*/ 30 w 36"/>
                  <a:gd name="T9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98">
                    <a:moveTo>
                      <a:pt x="32" y="0"/>
                    </a:moveTo>
                    <a:lnTo>
                      <a:pt x="32" y="2"/>
                    </a:lnTo>
                    <a:lnTo>
                      <a:pt x="36" y="2"/>
                    </a:lnTo>
                    <a:lnTo>
                      <a:pt x="36" y="8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29" y="16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3" y="33"/>
                    </a:lnTo>
                    <a:lnTo>
                      <a:pt x="13" y="35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1" y="41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17" y="54"/>
                    </a:lnTo>
                    <a:lnTo>
                      <a:pt x="19" y="54"/>
                    </a:lnTo>
                    <a:lnTo>
                      <a:pt x="19" y="56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3" y="58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5" y="62"/>
                    </a:lnTo>
                    <a:lnTo>
                      <a:pt x="25" y="64"/>
                    </a:lnTo>
                    <a:lnTo>
                      <a:pt x="27" y="64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29" y="71"/>
                    </a:lnTo>
                    <a:lnTo>
                      <a:pt x="30" y="71"/>
                    </a:lnTo>
                    <a:lnTo>
                      <a:pt x="30" y="73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2" y="77"/>
                    </a:lnTo>
                    <a:lnTo>
                      <a:pt x="34" y="77"/>
                    </a:lnTo>
                    <a:lnTo>
                      <a:pt x="32" y="79"/>
                    </a:lnTo>
                    <a:lnTo>
                      <a:pt x="34" y="79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6" y="87"/>
                    </a:lnTo>
                    <a:lnTo>
                      <a:pt x="34" y="89"/>
                    </a:lnTo>
                    <a:lnTo>
                      <a:pt x="34" y="90"/>
                    </a:lnTo>
                    <a:lnTo>
                      <a:pt x="34" y="92"/>
                    </a:lnTo>
                    <a:lnTo>
                      <a:pt x="36" y="94"/>
                    </a:lnTo>
                    <a:lnTo>
                      <a:pt x="36" y="96"/>
                    </a:lnTo>
                    <a:lnTo>
                      <a:pt x="34" y="96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0" y="96"/>
                    </a:lnTo>
                    <a:lnTo>
                      <a:pt x="30" y="98"/>
                    </a:lnTo>
                    <a:lnTo>
                      <a:pt x="29" y="98"/>
                    </a:lnTo>
                    <a:lnTo>
                      <a:pt x="27" y="98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30" y="96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4" y="94"/>
                    </a:lnTo>
                    <a:lnTo>
                      <a:pt x="34" y="92"/>
                    </a:lnTo>
                    <a:lnTo>
                      <a:pt x="34" y="89"/>
                    </a:lnTo>
                    <a:lnTo>
                      <a:pt x="34" y="87"/>
                    </a:lnTo>
                    <a:lnTo>
                      <a:pt x="34" y="85"/>
                    </a:lnTo>
                    <a:lnTo>
                      <a:pt x="32" y="85"/>
                    </a:lnTo>
                    <a:lnTo>
                      <a:pt x="30" y="85"/>
                    </a:lnTo>
                    <a:lnTo>
                      <a:pt x="30" y="87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1" y="75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11" y="77"/>
                    </a:lnTo>
                    <a:lnTo>
                      <a:pt x="11" y="79"/>
                    </a:lnTo>
                    <a:lnTo>
                      <a:pt x="9" y="79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0" y="62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7" y="54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5" y="37"/>
                    </a:lnTo>
                    <a:lnTo>
                      <a:pt x="7" y="35"/>
                    </a:lnTo>
                    <a:lnTo>
                      <a:pt x="9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0" name="Freeform 92"/>
              <p:cNvSpPr>
                <a:spLocks noEditPoints="1"/>
              </p:cNvSpPr>
              <p:nvPr/>
            </p:nvSpPr>
            <p:spPr bwMode="auto">
              <a:xfrm>
                <a:off x="4176713" y="2417763"/>
                <a:ext cx="20638" cy="22225"/>
              </a:xfrm>
              <a:custGeom>
                <a:avLst/>
                <a:gdLst>
                  <a:gd name="T0" fmla="*/ 3 w 13"/>
                  <a:gd name="T1" fmla="*/ 4 h 14"/>
                  <a:gd name="T2" fmla="*/ 5 w 13"/>
                  <a:gd name="T3" fmla="*/ 4 h 14"/>
                  <a:gd name="T4" fmla="*/ 5 w 13"/>
                  <a:gd name="T5" fmla="*/ 2 h 14"/>
                  <a:gd name="T6" fmla="*/ 5 w 13"/>
                  <a:gd name="T7" fmla="*/ 2 h 14"/>
                  <a:gd name="T8" fmla="*/ 5 w 13"/>
                  <a:gd name="T9" fmla="*/ 2 h 14"/>
                  <a:gd name="T10" fmla="*/ 5 w 13"/>
                  <a:gd name="T11" fmla="*/ 2 h 14"/>
                  <a:gd name="T12" fmla="*/ 5 w 13"/>
                  <a:gd name="T13" fmla="*/ 2 h 14"/>
                  <a:gd name="T14" fmla="*/ 5 w 13"/>
                  <a:gd name="T15" fmla="*/ 2 h 14"/>
                  <a:gd name="T16" fmla="*/ 9 w 13"/>
                  <a:gd name="T17" fmla="*/ 6 h 14"/>
                  <a:gd name="T18" fmla="*/ 9 w 13"/>
                  <a:gd name="T19" fmla="*/ 6 h 14"/>
                  <a:gd name="T20" fmla="*/ 9 w 13"/>
                  <a:gd name="T21" fmla="*/ 6 h 14"/>
                  <a:gd name="T22" fmla="*/ 9 w 13"/>
                  <a:gd name="T23" fmla="*/ 6 h 14"/>
                  <a:gd name="T24" fmla="*/ 9 w 13"/>
                  <a:gd name="T25" fmla="*/ 6 h 14"/>
                  <a:gd name="T26" fmla="*/ 9 w 13"/>
                  <a:gd name="T27" fmla="*/ 6 h 14"/>
                  <a:gd name="T28" fmla="*/ 9 w 13"/>
                  <a:gd name="T29" fmla="*/ 6 h 14"/>
                  <a:gd name="T30" fmla="*/ 9 w 13"/>
                  <a:gd name="T31" fmla="*/ 8 h 14"/>
                  <a:gd name="T32" fmla="*/ 9 w 13"/>
                  <a:gd name="T33" fmla="*/ 8 h 14"/>
                  <a:gd name="T34" fmla="*/ 11 w 13"/>
                  <a:gd name="T35" fmla="*/ 8 h 14"/>
                  <a:gd name="T36" fmla="*/ 11 w 13"/>
                  <a:gd name="T37" fmla="*/ 8 h 14"/>
                  <a:gd name="T38" fmla="*/ 11 w 13"/>
                  <a:gd name="T39" fmla="*/ 8 h 14"/>
                  <a:gd name="T40" fmla="*/ 11 w 13"/>
                  <a:gd name="T41" fmla="*/ 8 h 14"/>
                  <a:gd name="T42" fmla="*/ 11 w 13"/>
                  <a:gd name="T43" fmla="*/ 8 h 14"/>
                  <a:gd name="T44" fmla="*/ 13 w 13"/>
                  <a:gd name="T45" fmla="*/ 12 h 14"/>
                  <a:gd name="T46" fmla="*/ 13 w 13"/>
                  <a:gd name="T47" fmla="*/ 14 h 14"/>
                  <a:gd name="T48" fmla="*/ 13 w 13"/>
                  <a:gd name="T49" fmla="*/ 14 h 14"/>
                  <a:gd name="T50" fmla="*/ 9 w 13"/>
                  <a:gd name="T51" fmla="*/ 12 h 14"/>
                  <a:gd name="T52" fmla="*/ 7 w 13"/>
                  <a:gd name="T53" fmla="*/ 10 h 14"/>
                  <a:gd name="T54" fmla="*/ 7 w 13"/>
                  <a:gd name="T55" fmla="*/ 10 h 14"/>
                  <a:gd name="T56" fmla="*/ 5 w 13"/>
                  <a:gd name="T57" fmla="*/ 10 h 14"/>
                  <a:gd name="T58" fmla="*/ 5 w 13"/>
                  <a:gd name="T59" fmla="*/ 12 h 14"/>
                  <a:gd name="T60" fmla="*/ 5 w 13"/>
                  <a:gd name="T61" fmla="*/ 12 h 14"/>
                  <a:gd name="T62" fmla="*/ 5 w 13"/>
                  <a:gd name="T63" fmla="*/ 12 h 14"/>
                  <a:gd name="T64" fmla="*/ 5 w 13"/>
                  <a:gd name="T65" fmla="*/ 14 h 14"/>
                  <a:gd name="T66" fmla="*/ 5 w 13"/>
                  <a:gd name="T67" fmla="*/ 14 h 14"/>
                  <a:gd name="T68" fmla="*/ 5 w 13"/>
                  <a:gd name="T69" fmla="*/ 14 h 14"/>
                  <a:gd name="T70" fmla="*/ 5 w 13"/>
                  <a:gd name="T71" fmla="*/ 14 h 14"/>
                  <a:gd name="T72" fmla="*/ 5 w 13"/>
                  <a:gd name="T73" fmla="*/ 14 h 14"/>
                  <a:gd name="T74" fmla="*/ 5 w 13"/>
                  <a:gd name="T75" fmla="*/ 14 h 14"/>
                  <a:gd name="T76" fmla="*/ 3 w 13"/>
                  <a:gd name="T77" fmla="*/ 12 h 14"/>
                  <a:gd name="T78" fmla="*/ 3 w 13"/>
                  <a:gd name="T79" fmla="*/ 12 h 14"/>
                  <a:gd name="T80" fmla="*/ 3 w 13"/>
                  <a:gd name="T81" fmla="*/ 12 h 14"/>
                  <a:gd name="T82" fmla="*/ 3 w 13"/>
                  <a:gd name="T83" fmla="*/ 10 h 14"/>
                  <a:gd name="T84" fmla="*/ 3 w 13"/>
                  <a:gd name="T85" fmla="*/ 10 h 14"/>
                  <a:gd name="T86" fmla="*/ 2 w 13"/>
                  <a:gd name="T87" fmla="*/ 10 h 14"/>
                  <a:gd name="T88" fmla="*/ 2 w 13"/>
                  <a:gd name="T89" fmla="*/ 10 h 14"/>
                  <a:gd name="T90" fmla="*/ 0 w 13"/>
                  <a:gd name="T91" fmla="*/ 10 h 14"/>
                  <a:gd name="T92" fmla="*/ 0 w 13"/>
                  <a:gd name="T93" fmla="*/ 8 h 14"/>
                  <a:gd name="T94" fmla="*/ 0 w 13"/>
                  <a:gd name="T95" fmla="*/ 6 h 14"/>
                  <a:gd name="T96" fmla="*/ 0 w 13"/>
                  <a:gd name="T97" fmla="*/ 6 h 14"/>
                  <a:gd name="T98" fmla="*/ 0 w 13"/>
                  <a:gd name="T99" fmla="*/ 6 h 14"/>
                  <a:gd name="T100" fmla="*/ 0 w 13"/>
                  <a:gd name="T101" fmla="*/ 6 h 14"/>
                  <a:gd name="T102" fmla="*/ 0 w 13"/>
                  <a:gd name="T103" fmla="*/ 6 h 14"/>
                  <a:gd name="T104" fmla="*/ 0 w 13"/>
                  <a:gd name="T105" fmla="*/ 6 h 14"/>
                  <a:gd name="T106" fmla="*/ 0 w 13"/>
                  <a:gd name="T107" fmla="*/ 2 h 14"/>
                  <a:gd name="T108" fmla="*/ 0 w 13"/>
                  <a:gd name="T109" fmla="*/ 2 h 14"/>
                  <a:gd name="T110" fmla="*/ 0 w 13"/>
                  <a:gd name="T111" fmla="*/ 2 h 14"/>
                  <a:gd name="T112" fmla="*/ 2 w 13"/>
                  <a:gd name="T113" fmla="*/ 2 h 14"/>
                  <a:gd name="T114" fmla="*/ 5 w 13"/>
                  <a:gd name="T115" fmla="*/ 4 h 14"/>
                  <a:gd name="T116" fmla="*/ 5 w 13"/>
                  <a:gd name="T117" fmla="*/ 4 h 14"/>
                  <a:gd name="T118" fmla="*/ 3 w 13"/>
                  <a:gd name="T119" fmla="*/ 10 h 14"/>
                  <a:gd name="T120" fmla="*/ 3 w 13"/>
                  <a:gd name="T1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" h="14">
                    <a:moveTo>
                      <a:pt x="3" y="4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4"/>
                    </a:lnTo>
                    <a:close/>
                    <a:moveTo>
                      <a:pt x="5" y="4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  <a:moveTo>
                      <a:pt x="3" y="10"/>
                    </a:move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1" name="Freeform 93"/>
              <p:cNvSpPr>
                <a:spLocks noEditPoints="1"/>
              </p:cNvSpPr>
              <p:nvPr/>
            </p:nvSpPr>
            <p:spPr bwMode="auto">
              <a:xfrm>
                <a:off x="2892425" y="836613"/>
                <a:ext cx="58738" cy="90488"/>
              </a:xfrm>
              <a:custGeom>
                <a:avLst/>
                <a:gdLst>
                  <a:gd name="T0" fmla="*/ 6 w 37"/>
                  <a:gd name="T1" fmla="*/ 27 h 57"/>
                  <a:gd name="T2" fmla="*/ 6 w 37"/>
                  <a:gd name="T3" fmla="*/ 25 h 57"/>
                  <a:gd name="T4" fmla="*/ 6 w 37"/>
                  <a:gd name="T5" fmla="*/ 21 h 57"/>
                  <a:gd name="T6" fmla="*/ 8 w 37"/>
                  <a:gd name="T7" fmla="*/ 15 h 57"/>
                  <a:gd name="T8" fmla="*/ 12 w 37"/>
                  <a:gd name="T9" fmla="*/ 13 h 57"/>
                  <a:gd name="T10" fmla="*/ 14 w 37"/>
                  <a:gd name="T11" fmla="*/ 9 h 57"/>
                  <a:gd name="T12" fmla="*/ 14 w 37"/>
                  <a:gd name="T13" fmla="*/ 7 h 57"/>
                  <a:gd name="T14" fmla="*/ 16 w 37"/>
                  <a:gd name="T15" fmla="*/ 4 h 57"/>
                  <a:gd name="T16" fmla="*/ 17 w 37"/>
                  <a:gd name="T17" fmla="*/ 0 h 57"/>
                  <a:gd name="T18" fmla="*/ 16 w 37"/>
                  <a:gd name="T19" fmla="*/ 4 h 57"/>
                  <a:gd name="T20" fmla="*/ 14 w 37"/>
                  <a:gd name="T21" fmla="*/ 7 h 57"/>
                  <a:gd name="T22" fmla="*/ 12 w 37"/>
                  <a:gd name="T23" fmla="*/ 11 h 57"/>
                  <a:gd name="T24" fmla="*/ 12 w 37"/>
                  <a:gd name="T25" fmla="*/ 13 h 57"/>
                  <a:gd name="T26" fmla="*/ 12 w 37"/>
                  <a:gd name="T27" fmla="*/ 15 h 57"/>
                  <a:gd name="T28" fmla="*/ 23 w 37"/>
                  <a:gd name="T29" fmla="*/ 11 h 57"/>
                  <a:gd name="T30" fmla="*/ 35 w 37"/>
                  <a:gd name="T31" fmla="*/ 13 h 57"/>
                  <a:gd name="T32" fmla="*/ 35 w 37"/>
                  <a:gd name="T33" fmla="*/ 15 h 57"/>
                  <a:gd name="T34" fmla="*/ 33 w 37"/>
                  <a:gd name="T35" fmla="*/ 17 h 57"/>
                  <a:gd name="T36" fmla="*/ 35 w 37"/>
                  <a:gd name="T37" fmla="*/ 17 h 57"/>
                  <a:gd name="T38" fmla="*/ 35 w 37"/>
                  <a:gd name="T39" fmla="*/ 19 h 57"/>
                  <a:gd name="T40" fmla="*/ 33 w 37"/>
                  <a:gd name="T41" fmla="*/ 19 h 57"/>
                  <a:gd name="T42" fmla="*/ 31 w 37"/>
                  <a:gd name="T43" fmla="*/ 19 h 57"/>
                  <a:gd name="T44" fmla="*/ 29 w 37"/>
                  <a:gd name="T45" fmla="*/ 21 h 57"/>
                  <a:gd name="T46" fmla="*/ 25 w 37"/>
                  <a:gd name="T47" fmla="*/ 21 h 57"/>
                  <a:gd name="T48" fmla="*/ 25 w 37"/>
                  <a:gd name="T49" fmla="*/ 23 h 57"/>
                  <a:gd name="T50" fmla="*/ 27 w 37"/>
                  <a:gd name="T51" fmla="*/ 27 h 57"/>
                  <a:gd name="T52" fmla="*/ 29 w 37"/>
                  <a:gd name="T53" fmla="*/ 27 h 57"/>
                  <a:gd name="T54" fmla="*/ 29 w 37"/>
                  <a:gd name="T55" fmla="*/ 28 h 57"/>
                  <a:gd name="T56" fmla="*/ 27 w 37"/>
                  <a:gd name="T57" fmla="*/ 32 h 57"/>
                  <a:gd name="T58" fmla="*/ 23 w 37"/>
                  <a:gd name="T59" fmla="*/ 30 h 57"/>
                  <a:gd name="T60" fmla="*/ 23 w 37"/>
                  <a:gd name="T61" fmla="*/ 36 h 57"/>
                  <a:gd name="T62" fmla="*/ 21 w 37"/>
                  <a:gd name="T63" fmla="*/ 40 h 57"/>
                  <a:gd name="T64" fmla="*/ 21 w 37"/>
                  <a:gd name="T65" fmla="*/ 42 h 57"/>
                  <a:gd name="T66" fmla="*/ 21 w 37"/>
                  <a:gd name="T67" fmla="*/ 44 h 57"/>
                  <a:gd name="T68" fmla="*/ 17 w 37"/>
                  <a:gd name="T69" fmla="*/ 42 h 57"/>
                  <a:gd name="T70" fmla="*/ 16 w 37"/>
                  <a:gd name="T71" fmla="*/ 38 h 57"/>
                  <a:gd name="T72" fmla="*/ 10 w 37"/>
                  <a:gd name="T73" fmla="*/ 42 h 57"/>
                  <a:gd name="T74" fmla="*/ 8 w 37"/>
                  <a:gd name="T75" fmla="*/ 38 h 57"/>
                  <a:gd name="T76" fmla="*/ 6 w 37"/>
                  <a:gd name="T77" fmla="*/ 40 h 57"/>
                  <a:gd name="T78" fmla="*/ 8 w 37"/>
                  <a:gd name="T79" fmla="*/ 44 h 57"/>
                  <a:gd name="T80" fmla="*/ 12 w 37"/>
                  <a:gd name="T81" fmla="*/ 46 h 57"/>
                  <a:gd name="T82" fmla="*/ 12 w 37"/>
                  <a:gd name="T83" fmla="*/ 46 h 57"/>
                  <a:gd name="T84" fmla="*/ 10 w 37"/>
                  <a:gd name="T85" fmla="*/ 48 h 57"/>
                  <a:gd name="T86" fmla="*/ 8 w 37"/>
                  <a:gd name="T87" fmla="*/ 52 h 57"/>
                  <a:gd name="T88" fmla="*/ 8 w 37"/>
                  <a:gd name="T89" fmla="*/ 53 h 57"/>
                  <a:gd name="T90" fmla="*/ 6 w 37"/>
                  <a:gd name="T91" fmla="*/ 57 h 57"/>
                  <a:gd name="T92" fmla="*/ 4 w 37"/>
                  <a:gd name="T93" fmla="*/ 53 h 57"/>
                  <a:gd name="T94" fmla="*/ 2 w 37"/>
                  <a:gd name="T95" fmla="*/ 50 h 57"/>
                  <a:gd name="T96" fmla="*/ 0 w 37"/>
                  <a:gd name="T97" fmla="*/ 46 h 57"/>
                  <a:gd name="T98" fmla="*/ 2 w 37"/>
                  <a:gd name="T99" fmla="*/ 46 h 57"/>
                  <a:gd name="T100" fmla="*/ 2 w 37"/>
                  <a:gd name="T101" fmla="*/ 44 h 57"/>
                  <a:gd name="T102" fmla="*/ 2 w 37"/>
                  <a:gd name="T103" fmla="*/ 42 h 57"/>
                  <a:gd name="T104" fmla="*/ 6 w 37"/>
                  <a:gd name="T105" fmla="*/ 38 h 57"/>
                  <a:gd name="T106" fmla="*/ 4 w 37"/>
                  <a:gd name="T107" fmla="*/ 34 h 57"/>
                  <a:gd name="T108" fmla="*/ 8 w 37"/>
                  <a:gd name="T109" fmla="*/ 25 h 57"/>
                  <a:gd name="T110" fmla="*/ 6 w 37"/>
                  <a:gd name="T111" fmla="*/ 25 h 57"/>
                  <a:gd name="T112" fmla="*/ 4 w 37"/>
                  <a:gd name="T113" fmla="*/ 28 h 57"/>
                  <a:gd name="T114" fmla="*/ 10 w 37"/>
                  <a:gd name="T115" fmla="*/ 15 h 57"/>
                  <a:gd name="T116" fmla="*/ 4 w 37"/>
                  <a:gd name="T117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7" h="57">
                    <a:moveTo>
                      <a:pt x="4" y="28"/>
                    </a:moveTo>
                    <a:lnTo>
                      <a:pt x="4" y="27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31" y="13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0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30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3" y="32"/>
                    </a:lnTo>
                    <a:lnTo>
                      <a:pt x="23" y="34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2" y="46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28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4" y="28"/>
                    </a:lnTo>
                    <a:close/>
                    <a:moveTo>
                      <a:pt x="10" y="15"/>
                    </a:moveTo>
                    <a:lnTo>
                      <a:pt x="12" y="15"/>
                    </a:lnTo>
                    <a:lnTo>
                      <a:pt x="10" y="15"/>
                    </a:lnTo>
                    <a:close/>
                    <a:moveTo>
                      <a:pt x="4" y="28"/>
                    </a:move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2" name="Freeform 94"/>
              <p:cNvSpPr>
                <a:spLocks/>
              </p:cNvSpPr>
              <p:nvPr/>
            </p:nvSpPr>
            <p:spPr bwMode="auto">
              <a:xfrm>
                <a:off x="3709988" y="2155826"/>
                <a:ext cx="119063" cy="88900"/>
              </a:xfrm>
              <a:custGeom>
                <a:avLst/>
                <a:gdLst>
                  <a:gd name="T0" fmla="*/ 44 w 75"/>
                  <a:gd name="T1" fmla="*/ 6 h 56"/>
                  <a:gd name="T2" fmla="*/ 42 w 75"/>
                  <a:gd name="T3" fmla="*/ 12 h 56"/>
                  <a:gd name="T4" fmla="*/ 48 w 75"/>
                  <a:gd name="T5" fmla="*/ 13 h 56"/>
                  <a:gd name="T6" fmla="*/ 50 w 75"/>
                  <a:gd name="T7" fmla="*/ 12 h 56"/>
                  <a:gd name="T8" fmla="*/ 54 w 75"/>
                  <a:gd name="T9" fmla="*/ 8 h 56"/>
                  <a:gd name="T10" fmla="*/ 59 w 75"/>
                  <a:gd name="T11" fmla="*/ 8 h 56"/>
                  <a:gd name="T12" fmla="*/ 63 w 75"/>
                  <a:gd name="T13" fmla="*/ 8 h 56"/>
                  <a:gd name="T14" fmla="*/ 63 w 75"/>
                  <a:gd name="T15" fmla="*/ 15 h 56"/>
                  <a:gd name="T16" fmla="*/ 71 w 75"/>
                  <a:gd name="T17" fmla="*/ 15 h 56"/>
                  <a:gd name="T18" fmla="*/ 69 w 75"/>
                  <a:gd name="T19" fmla="*/ 19 h 56"/>
                  <a:gd name="T20" fmla="*/ 65 w 75"/>
                  <a:gd name="T21" fmla="*/ 27 h 56"/>
                  <a:gd name="T22" fmla="*/ 57 w 75"/>
                  <a:gd name="T23" fmla="*/ 29 h 56"/>
                  <a:gd name="T24" fmla="*/ 52 w 75"/>
                  <a:gd name="T25" fmla="*/ 31 h 56"/>
                  <a:gd name="T26" fmla="*/ 50 w 75"/>
                  <a:gd name="T27" fmla="*/ 31 h 56"/>
                  <a:gd name="T28" fmla="*/ 44 w 75"/>
                  <a:gd name="T29" fmla="*/ 29 h 56"/>
                  <a:gd name="T30" fmla="*/ 40 w 75"/>
                  <a:gd name="T31" fmla="*/ 29 h 56"/>
                  <a:gd name="T32" fmla="*/ 40 w 75"/>
                  <a:gd name="T33" fmla="*/ 33 h 56"/>
                  <a:gd name="T34" fmla="*/ 38 w 75"/>
                  <a:gd name="T35" fmla="*/ 35 h 56"/>
                  <a:gd name="T36" fmla="*/ 40 w 75"/>
                  <a:gd name="T37" fmla="*/ 31 h 56"/>
                  <a:gd name="T38" fmla="*/ 36 w 75"/>
                  <a:gd name="T39" fmla="*/ 33 h 56"/>
                  <a:gd name="T40" fmla="*/ 36 w 75"/>
                  <a:gd name="T41" fmla="*/ 33 h 56"/>
                  <a:gd name="T42" fmla="*/ 34 w 75"/>
                  <a:gd name="T43" fmla="*/ 36 h 56"/>
                  <a:gd name="T44" fmla="*/ 32 w 75"/>
                  <a:gd name="T45" fmla="*/ 31 h 56"/>
                  <a:gd name="T46" fmla="*/ 29 w 75"/>
                  <a:gd name="T47" fmla="*/ 36 h 56"/>
                  <a:gd name="T48" fmla="*/ 17 w 75"/>
                  <a:gd name="T49" fmla="*/ 38 h 56"/>
                  <a:gd name="T50" fmla="*/ 11 w 75"/>
                  <a:gd name="T51" fmla="*/ 40 h 56"/>
                  <a:gd name="T52" fmla="*/ 13 w 75"/>
                  <a:gd name="T53" fmla="*/ 48 h 56"/>
                  <a:gd name="T54" fmla="*/ 15 w 75"/>
                  <a:gd name="T55" fmla="*/ 56 h 56"/>
                  <a:gd name="T56" fmla="*/ 11 w 75"/>
                  <a:gd name="T57" fmla="*/ 56 h 56"/>
                  <a:gd name="T58" fmla="*/ 7 w 75"/>
                  <a:gd name="T59" fmla="*/ 50 h 56"/>
                  <a:gd name="T60" fmla="*/ 7 w 75"/>
                  <a:gd name="T61" fmla="*/ 48 h 56"/>
                  <a:gd name="T62" fmla="*/ 6 w 75"/>
                  <a:gd name="T63" fmla="*/ 48 h 56"/>
                  <a:gd name="T64" fmla="*/ 4 w 75"/>
                  <a:gd name="T65" fmla="*/ 44 h 56"/>
                  <a:gd name="T66" fmla="*/ 0 w 75"/>
                  <a:gd name="T67" fmla="*/ 46 h 56"/>
                  <a:gd name="T68" fmla="*/ 6 w 75"/>
                  <a:gd name="T69" fmla="*/ 42 h 56"/>
                  <a:gd name="T70" fmla="*/ 7 w 75"/>
                  <a:gd name="T71" fmla="*/ 36 h 56"/>
                  <a:gd name="T72" fmla="*/ 7 w 75"/>
                  <a:gd name="T73" fmla="*/ 31 h 56"/>
                  <a:gd name="T74" fmla="*/ 11 w 75"/>
                  <a:gd name="T75" fmla="*/ 31 h 56"/>
                  <a:gd name="T76" fmla="*/ 15 w 75"/>
                  <a:gd name="T77" fmla="*/ 31 h 56"/>
                  <a:gd name="T78" fmla="*/ 15 w 75"/>
                  <a:gd name="T79" fmla="*/ 31 h 56"/>
                  <a:gd name="T80" fmla="*/ 13 w 75"/>
                  <a:gd name="T81" fmla="*/ 33 h 56"/>
                  <a:gd name="T82" fmla="*/ 17 w 75"/>
                  <a:gd name="T83" fmla="*/ 31 h 56"/>
                  <a:gd name="T84" fmla="*/ 23 w 75"/>
                  <a:gd name="T85" fmla="*/ 29 h 56"/>
                  <a:gd name="T86" fmla="*/ 23 w 75"/>
                  <a:gd name="T87" fmla="*/ 21 h 56"/>
                  <a:gd name="T88" fmla="*/ 19 w 75"/>
                  <a:gd name="T89" fmla="*/ 17 h 56"/>
                  <a:gd name="T90" fmla="*/ 23 w 75"/>
                  <a:gd name="T91" fmla="*/ 17 h 56"/>
                  <a:gd name="T92" fmla="*/ 23 w 75"/>
                  <a:gd name="T93" fmla="*/ 12 h 56"/>
                  <a:gd name="T94" fmla="*/ 31 w 75"/>
                  <a:gd name="T95" fmla="*/ 13 h 56"/>
                  <a:gd name="T96" fmla="*/ 34 w 75"/>
                  <a:gd name="T97" fmla="*/ 10 h 56"/>
                  <a:gd name="T98" fmla="*/ 38 w 75"/>
                  <a:gd name="T99" fmla="*/ 6 h 56"/>
                  <a:gd name="T100" fmla="*/ 40 w 75"/>
                  <a:gd name="T10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5" h="56">
                    <a:moveTo>
                      <a:pt x="42" y="2"/>
                    </a:moveTo>
                    <a:lnTo>
                      <a:pt x="44" y="2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4" y="12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8" y="13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7" y="8"/>
                    </a:lnTo>
                    <a:lnTo>
                      <a:pt x="59" y="6"/>
                    </a:lnTo>
                    <a:lnTo>
                      <a:pt x="59" y="8"/>
                    </a:lnTo>
                    <a:lnTo>
                      <a:pt x="61" y="8"/>
                    </a:lnTo>
                    <a:lnTo>
                      <a:pt x="61" y="6"/>
                    </a:lnTo>
                    <a:lnTo>
                      <a:pt x="63" y="6"/>
                    </a:lnTo>
                    <a:lnTo>
                      <a:pt x="63" y="8"/>
                    </a:lnTo>
                    <a:lnTo>
                      <a:pt x="63" y="10"/>
                    </a:lnTo>
                    <a:lnTo>
                      <a:pt x="63" y="12"/>
                    </a:lnTo>
                    <a:lnTo>
                      <a:pt x="63" y="13"/>
                    </a:lnTo>
                    <a:lnTo>
                      <a:pt x="63" y="15"/>
                    </a:lnTo>
                    <a:lnTo>
                      <a:pt x="63" y="17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71" y="15"/>
                    </a:lnTo>
                    <a:lnTo>
                      <a:pt x="73" y="13"/>
                    </a:lnTo>
                    <a:lnTo>
                      <a:pt x="75" y="15"/>
                    </a:lnTo>
                    <a:lnTo>
                      <a:pt x="71" y="17"/>
                    </a:lnTo>
                    <a:lnTo>
                      <a:pt x="69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5" y="23"/>
                    </a:lnTo>
                    <a:lnTo>
                      <a:pt x="65" y="27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5" y="31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48" y="31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4" y="29"/>
                    </a:lnTo>
                    <a:lnTo>
                      <a:pt x="44" y="31"/>
                    </a:lnTo>
                    <a:lnTo>
                      <a:pt x="44" y="29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1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38" y="31"/>
                    </a:lnTo>
                    <a:lnTo>
                      <a:pt x="38" y="33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6" y="35"/>
                    </a:lnTo>
                    <a:lnTo>
                      <a:pt x="36" y="33"/>
                    </a:lnTo>
                    <a:lnTo>
                      <a:pt x="36" y="35"/>
                    </a:lnTo>
                    <a:lnTo>
                      <a:pt x="36" y="33"/>
                    </a:lnTo>
                    <a:lnTo>
                      <a:pt x="36" y="35"/>
                    </a:lnTo>
                    <a:lnTo>
                      <a:pt x="36" y="33"/>
                    </a:lnTo>
                    <a:lnTo>
                      <a:pt x="34" y="35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34" y="31"/>
                    </a:lnTo>
                    <a:lnTo>
                      <a:pt x="32" y="31"/>
                    </a:lnTo>
                    <a:lnTo>
                      <a:pt x="31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9" y="36"/>
                    </a:lnTo>
                    <a:lnTo>
                      <a:pt x="25" y="36"/>
                    </a:lnTo>
                    <a:lnTo>
                      <a:pt x="25" y="35"/>
                    </a:lnTo>
                    <a:lnTo>
                      <a:pt x="21" y="36"/>
                    </a:lnTo>
                    <a:lnTo>
                      <a:pt x="17" y="38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1" y="40"/>
                    </a:lnTo>
                    <a:lnTo>
                      <a:pt x="11" y="44"/>
                    </a:lnTo>
                    <a:lnTo>
                      <a:pt x="11" y="46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8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7" y="31"/>
                    </a:lnTo>
                    <a:lnTo>
                      <a:pt x="17" y="33"/>
                    </a:lnTo>
                    <a:lnTo>
                      <a:pt x="21" y="31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1" y="13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3" name="Freeform 95"/>
              <p:cNvSpPr>
                <a:spLocks/>
              </p:cNvSpPr>
              <p:nvPr/>
            </p:nvSpPr>
            <p:spPr bwMode="auto">
              <a:xfrm>
                <a:off x="5005388" y="4103688"/>
                <a:ext cx="23813" cy="17463"/>
              </a:xfrm>
              <a:custGeom>
                <a:avLst/>
                <a:gdLst>
                  <a:gd name="T0" fmla="*/ 10 w 15"/>
                  <a:gd name="T1" fmla="*/ 2 h 11"/>
                  <a:gd name="T2" fmla="*/ 11 w 15"/>
                  <a:gd name="T3" fmla="*/ 4 h 11"/>
                  <a:gd name="T4" fmla="*/ 11 w 15"/>
                  <a:gd name="T5" fmla="*/ 4 h 11"/>
                  <a:gd name="T6" fmla="*/ 11 w 15"/>
                  <a:gd name="T7" fmla="*/ 4 h 11"/>
                  <a:gd name="T8" fmla="*/ 11 w 15"/>
                  <a:gd name="T9" fmla="*/ 6 h 11"/>
                  <a:gd name="T10" fmla="*/ 13 w 15"/>
                  <a:gd name="T11" fmla="*/ 6 h 11"/>
                  <a:gd name="T12" fmla="*/ 15 w 15"/>
                  <a:gd name="T13" fmla="*/ 7 h 11"/>
                  <a:gd name="T14" fmla="*/ 15 w 15"/>
                  <a:gd name="T15" fmla="*/ 7 h 11"/>
                  <a:gd name="T16" fmla="*/ 15 w 15"/>
                  <a:gd name="T17" fmla="*/ 7 h 11"/>
                  <a:gd name="T18" fmla="*/ 15 w 15"/>
                  <a:gd name="T19" fmla="*/ 7 h 11"/>
                  <a:gd name="T20" fmla="*/ 13 w 15"/>
                  <a:gd name="T21" fmla="*/ 7 h 11"/>
                  <a:gd name="T22" fmla="*/ 11 w 15"/>
                  <a:gd name="T23" fmla="*/ 7 h 11"/>
                  <a:gd name="T24" fmla="*/ 8 w 15"/>
                  <a:gd name="T25" fmla="*/ 7 h 11"/>
                  <a:gd name="T26" fmla="*/ 8 w 15"/>
                  <a:gd name="T27" fmla="*/ 9 h 11"/>
                  <a:gd name="T28" fmla="*/ 10 w 15"/>
                  <a:gd name="T29" fmla="*/ 9 h 11"/>
                  <a:gd name="T30" fmla="*/ 8 w 15"/>
                  <a:gd name="T31" fmla="*/ 9 h 11"/>
                  <a:gd name="T32" fmla="*/ 8 w 15"/>
                  <a:gd name="T33" fmla="*/ 9 h 11"/>
                  <a:gd name="T34" fmla="*/ 8 w 15"/>
                  <a:gd name="T35" fmla="*/ 9 h 11"/>
                  <a:gd name="T36" fmla="*/ 2 w 15"/>
                  <a:gd name="T37" fmla="*/ 9 h 11"/>
                  <a:gd name="T38" fmla="*/ 2 w 15"/>
                  <a:gd name="T39" fmla="*/ 9 h 11"/>
                  <a:gd name="T40" fmla="*/ 2 w 15"/>
                  <a:gd name="T41" fmla="*/ 7 h 11"/>
                  <a:gd name="T42" fmla="*/ 2 w 15"/>
                  <a:gd name="T43" fmla="*/ 7 h 11"/>
                  <a:gd name="T44" fmla="*/ 4 w 15"/>
                  <a:gd name="T45" fmla="*/ 7 h 11"/>
                  <a:gd name="T46" fmla="*/ 4 w 15"/>
                  <a:gd name="T47" fmla="*/ 4 h 11"/>
                  <a:gd name="T48" fmla="*/ 6 w 15"/>
                  <a:gd name="T49" fmla="*/ 4 h 11"/>
                  <a:gd name="T50" fmla="*/ 4 w 15"/>
                  <a:gd name="T51" fmla="*/ 4 h 11"/>
                  <a:gd name="T52" fmla="*/ 4 w 15"/>
                  <a:gd name="T53" fmla="*/ 4 h 11"/>
                  <a:gd name="T54" fmla="*/ 4 w 15"/>
                  <a:gd name="T55" fmla="*/ 4 h 11"/>
                  <a:gd name="T56" fmla="*/ 2 w 15"/>
                  <a:gd name="T57" fmla="*/ 4 h 11"/>
                  <a:gd name="T58" fmla="*/ 2 w 15"/>
                  <a:gd name="T59" fmla="*/ 4 h 11"/>
                  <a:gd name="T60" fmla="*/ 2 w 15"/>
                  <a:gd name="T61" fmla="*/ 4 h 11"/>
                  <a:gd name="T62" fmla="*/ 0 w 15"/>
                  <a:gd name="T63" fmla="*/ 6 h 11"/>
                  <a:gd name="T64" fmla="*/ 2 w 15"/>
                  <a:gd name="T65" fmla="*/ 6 h 11"/>
                  <a:gd name="T66" fmla="*/ 2 w 15"/>
                  <a:gd name="T67" fmla="*/ 6 h 11"/>
                  <a:gd name="T68" fmla="*/ 0 w 15"/>
                  <a:gd name="T69" fmla="*/ 6 h 11"/>
                  <a:gd name="T70" fmla="*/ 0 w 15"/>
                  <a:gd name="T71" fmla="*/ 6 h 11"/>
                  <a:gd name="T72" fmla="*/ 0 w 15"/>
                  <a:gd name="T73" fmla="*/ 6 h 11"/>
                  <a:gd name="T74" fmla="*/ 0 w 15"/>
                  <a:gd name="T75" fmla="*/ 6 h 11"/>
                  <a:gd name="T76" fmla="*/ 2 w 15"/>
                  <a:gd name="T77" fmla="*/ 4 h 11"/>
                  <a:gd name="T78" fmla="*/ 2 w 15"/>
                  <a:gd name="T79" fmla="*/ 4 h 11"/>
                  <a:gd name="T80" fmla="*/ 2 w 15"/>
                  <a:gd name="T81" fmla="*/ 4 h 11"/>
                  <a:gd name="T82" fmla="*/ 2 w 15"/>
                  <a:gd name="T83" fmla="*/ 4 h 11"/>
                  <a:gd name="T84" fmla="*/ 2 w 15"/>
                  <a:gd name="T85" fmla="*/ 4 h 11"/>
                  <a:gd name="T86" fmla="*/ 4 w 15"/>
                  <a:gd name="T87" fmla="*/ 4 h 11"/>
                  <a:gd name="T88" fmla="*/ 4 w 15"/>
                  <a:gd name="T89" fmla="*/ 4 h 11"/>
                  <a:gd name="T90" fmla="*/ 4 w 15"/>
                  <a:gd name="T91" fmla="*/ 4 h 11"/>
                  <a:gd name="T92" fmla="*/ 6 w 15"/>
                  <a:gd name="T93" fmla="*/ 4 h 11"/>
                  <a:gd name="T94" fmla="*/ 6 w 15"/>
                  <a:gd name="T95" fmla="*/ 4 h 11"/>
                  <a:gd name="T96" fmla="*/ 6 w 15"/>
                  <a:gd name="T97" fmla="*/ 4 h 11"/>
                  <a:gd name="T98" fmla="*/ 6 w 15"/>
                  <a:gd name="T99" fmla="*/ 4 h 11"/>
                  <a:gd name="T100" fmla="*/ 6 w 15"/>
                  <a:gd name="T101" fmla="*/ 4 h 11"/>
                  <a:gd name="T102" fmla="*/ 6 w 15"/>
                  <a:gd name="T103" fmla="*/ 4 h 11"/>
                  <a:gd name="T104" fmla="*/ 6 w 15"/>
                  <a:gd name="T105" fmla="*/ 2 h 11"/>
                  <a:gd name="T106" fmla="*/ 6 w 15"/>
                  <a:gd name="T107" fmla="*/ 2 h 11"/>
                  <a:gd name="T108" fmla="*/ 6 w 15"/>
                  <a:gd name="T109" fmla="*/ 2 h 11"/>
                  <a:gd name="T110" fmla="*/ 6 w 15"/>
                  <a:gd name="T1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4" name="Freeform 96"/>
              <p:cNvSpPr>
                <a:spLocks/>
              </p:cNvSpPr>
              <p:nvPr/>
            </p:nvSpPr>
            <p:spPr bwMode="auto">
              <a:xfrm>
                <a:off x="4386263" y="2887663"/>
                <a:ext cx="26988" cy="30163"/>
              </a:xfrm>
              <a:custGeom>
                <a:avLst/>
                <a:gdLst>
                  <a:gd name="T0" fmla="*/ 2 w 17"/>
                  <a:gd name="T1" fmla="*/ 0 h 19"/>
                  <a:gd name="T2" fmla="*/ 2 w 17"/>
                  <a:gd name="T3" fmla="*/ 2 h 19"/>
                  <a:gd name="T4" fmla="*/ 6 w 17"/>
                  <a:gd name="T5" fmla="*/ 2 h 19"/>
                  <a:gd name="T6" fmla="*/ 10 w 17"/>
                  <a:gd name="T7" fmla="*/ 2 h 19"/>
                  <a:gd name="T8" fmla="*/ 10 w 17"/>
                  <a:gd name="T9" fmla="*/ 2 h 19"/>
                  <a:gd name="T10" fmla="*/ 10 w 17"/>
                  <a:gd name="T11" fmla="*/ 2 h 19"/>
                  <a:gd name="T12" fmla="*/ 10 w 17"/>
                  <a:gd name="T13" fmla="*/ 2 h 19"/>
                  <a:gd name="T14" fmla="*/ 10 w 17"/>
                  <a:gd name="T15" fmla="*/ 4 h 19"/>
                  <a:gd name="T16" fmla="*/ 10 w 17"/>
                  <a:gd name="T17" fmla="*/ 4 h 19"/>
                  <a:gd name="T18" fmla="*/ 12 w 17"/>
                  <a:gd name="T19" fmla="*/ 4 h 19"/>
                  <a:gd name="T20" fmla="*/ 12 w 17"/>
                  <a:gd name="T21" fmla="*/ 6 h 19"/>
                  <a:gd name="T22" fmla="*/ 12 w 17"/>
                  <a:gd name="T23" fmla="*/ 6 h 19"/>
                  <a:gd name="T24" fmla="*/ 10 w 17"/>
                  <a:gd name="T25" fmla="*/ 7 h 19"/>
                  <a:gd name="T26" fmla="*/ 10 w 17"/>
                  <a:gd name="T27" fmla="*/ 7 h 19"/>
                  <a:gd name="T28" fmla="*/ 10 w 17"/>
                  <a:gd name="T29" fmla="*/ 7 h 19"/>
                  <a:gd name="T30" fmla="*/ 12 w 17"/>
                  <a:gd name="T31" fmla="*/ 7 h 19"/>
                  <a:gd name="T32" fmla="*/ 14 w 17"/>
                  <a:gd name="T33" fmla="*/ 7 h 19"/>
                  <a:gd name="T34" fmla="*/ 15 w 17"/>
                  <a:gd name="T35" fmla="*/ 7 h 19"/>
                  <a:gd name="T36" fmla="*/ 15 w 17"/>
                  <a:gd name="T37" fmla="*/ 11 h 19"/>
                  <a:gd name="T38" fmla="*/ 15 w 17"/>
                  <a:gd name="T39" fmla="*/ 11 h 19"/>
                  <a:gd name="T40" fmla="*/ 15 w 17"/>
                  <a:gd name="T41" fmla="*/ 11 h 19"/>
                  <a:gd name="T42" fmla="*/ 15 w 17"/>
                  <a:gd name="T43" fmla="*/ 13 h 19"/>
                  <a:gd name="T44" fmla="*/ 17 w 17"/>
                  <a:gd name="T45" fmla="*/ 13 h 19"/>
                  <a:gd name="T46" fmla="*/ 17 w 17"/>
                  <a:gd name="T47" fmla="*/ 13 h 19"/>
                  <a:gd name="T48" fmla="*/ 17 w 17"/>
                  <a:gd name="T49" fmla="*/ 13 h 19"/>
                  <a:gd name="T50" fmla="*/ 17 w 17"/>
                  <a:gd name="T51" fmla="*/ 15 h 19"/>
                  <a:gd name="T52" fmla="*/ 17 w 17"/>
                  <a:gd name="T53" fmla="*/ 15 h 19"/>
                  <a:gd name="T54" fmla="*/ 17 w 17"/>
                  <a:gd name="T55" fmla="*/ 17 h 19"/>
                  <a:gd name="T56" fmla="*/ 15 w 17"/>
                  <a:gd name="T57" fmla="*/ 17 h 19"/>
                  <a:gd name="T58" fmla="*/ 15 w 17"/>
                  <a:gd name="T59" fmla="*/ 17 h 19"/>
                  <a:gd name="T60" fmla="*/ 14 w 17"/>
                  <a:gd name="T61" fmla="*/ 19 h 19"/>
                  <a:gd name="T62" fmla="*/ 12 w 17"/>
                  <a:gd name="T63" fmla="*/ 19 h 19"/>
                  <a:gd name="T64" fmla="*/ 10 w 17"/>
                  <a:gd name="T65" fmla="*/ 17 h 19"/>
                  <a:gd name="T66" fmla="*/ 10 w 17"/>
                  <a:gd name="T67" fmla="*/ 15 h 19"/>
                  <a:gd name="T68" fmla="*/ 10 w 17"/>
                  <a:gd name="T69" fmla="*/ 13 h 19"/>
                  <a:gd name="T70" fmla="*/ 8 w 17"/>
                  <a:gd name="T71" fmla="*/ 11 h 19"/>
                  <a:gd name="T72" fmla="*/ 6 w 17"/>
                  <a:gd name="T73" fmla="*/ 11 h 19"/>
                  <a:gd name="T74" fmla="*/ 6 w 17"/>
                  <a:gd name="T75" fmla="*/ 11 h 19"/>
                  <a:gd name="T76" fmla="*/ 6 w 17"/>
                  <a:gd name="T77" fmla="*/ 9 h 19"/>
                  <a:gd name="T78" fmla="*/ 6 w 17"/>
                  <a:gd name="T79" fmla="*/ 6 h 19"/>
                  <a:gd name="T80" fmla="*/ 4 w 17"/>
                  <a:gd name="T81" fmla="*/ 4 h 19"/>
                  <a:gd name="T82" fmla="*/ 2 w 17"/>
                  <a:gd name="T83" fmla="*/ 2 h 19"/>
                  <a:gd name="T84" fmla="*/ 0 w 17"/>
                  <a:gd name="T85" fmla="*/ 0 h 19"/>
                  <a:gd name="T86" fmla="*/ 0 w 17"/>
                  <a:gd name="T87" fmla="*/ 0 h 19"/>
                  <a:gd name="T88" fmla="*/ 0 w 17"/>
                  <a:gd name="T89" fmla="*/ 0 h 19"/>
                  <a:gd name="T90" fmla="*/ 2 w 17"/>
                  <a:gd name="T91" fmla="*/ 0 h 19"/>
                  <a:gd name="T92" fmla="*/ 2 w 17"/>
                  <a:gd name="T93" fmla="*/ 0 h 19"/>
                  <a:gd name="T94" fmla="*/ 2 w 17"/>
                  <a:gd name="T9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5" name="Freeform 97"/>
              <p:cNvSpPr>
                <a:spLocks noEditPoints="1"/>
              </p:cNvSpPr>
              <p:nvPr/>
            </p:nvSpPr>
            <p:spPr bwMode="auto">
              <a:xfrm>
                <a:off x="3405188" y="2060576"/>
                <a:ext cx="33338" cy="46038"/>
              </a:xfrm>
              <a:custGeom>
                <a:avLst/>
                <a:gdLst>
                  <a:gd name="T0" fmla="*/ 13 w 21"/>
                  <a:gd name="T1" fmla="*/ 14 h 29"/>
                  <a:gd name="T2" fmla="*/ 9 w 21"/>
                  <a:gd name="T3" fmla="*/ 14 h 29"/>
                  <a:gd name="T4" fmla="*/ 7 w 21"/>
                  <a:gd name="T5" fmla="*/ 12 h 29"/>
                  <a:gd name="T6" fmla="*/ 7 w 21"/>
                  <a:gd name="T7" fmla="*/ 12 h 29"/>
                  <a:gd name="T8" fmla="*/ 6 w 21"/>
                  <a:gd name="T9" fmla="*/ 10 h 29"/>
                  <a:gd name="T10" fmla="*/ 6 w 21"/>
                  <a:gd name="T11" fmla="*/ 6 h 29"/>
                  <a:gd name="T12" fmla="*/ 7 w 21"/>
                  <a:gd name="T13" fmla="*/ 4 h 29"/>
                  <a:gd name="T14" fmla="*/ 7 w 21"/>
                  <a:gd name="T15" fmla="*/ 4 h 29"/>
                  <a:gd name="T16" fmla="*/ 6 w 21"/>
                  <a:gd name="T17" fmla="*/ 2 h 29"/>
                  <a:gd name="T18" fmla="*/ 4 w 21"/>
                  <a:gd name="T19" fmla="*/ 4 h 29"/>
                  <a:gd name="T20" fmla="*/ 4 w 21"/>
                  <a:gd name="T21" fmla="*/ 4 h 29"/>
                  <a:gd name="T22" fmla="*/ 2 w 21"/>
                  <a:gd name="T23" fmla="*/ 6 h 29"/>
                  <a:gd name="T24" fmla="*/ 4 w 21"/>
                  <a:gd name="T25" fmla="*/ 4 h 29"/>
                  <a:gd name="T26" fmla="*/ 2 w 21"/>
                  <a:gd name="T27" fmla="*/ 6 h 29"/>
                  <a:gd name="T28" fmla="*/ 0 w 21"/>
                  <a:gd name="T29" fmla="*/ 4 h 29"/>
                  <a:gd name="T30" fmla="*/ 2 w 21"/>
                  <a:gd name="T31" fmla="*/ 6 h 29"/>
                  <a:gd name="T32" fmla="*/ 4 w 21"/>
                  <a:gd name="T33" fmla="*/ 4 h 29"/>
                  <a:gd name="T34" fmla="*/ 2 w 21"/>
                  <a:gd name="T35" fmla="*/ 2 h 29"/>
                  <a:gd name="T36" fmla="*/ 4 w 21"/>
                  <a:gd name="T37" fmla="*/ 0 h 29"/>
                  <a:gd name="T38" fmla="*/ 6 w 21"/>
                  <a:gd name="T39" fmla="*/ 2 h 29"/>
                  <a:gd name="T40" fmla="*/ 7 w 21"/>
                  <a:gd name="T41" fmla="*/ 4 h 29"/>
                  <a:gd name="T42" fmla="*/ 11 w 21"/>
                  <a:gd name="T43" fmla="*/ 6 h 29"/>
                  <a:gd name="T44" fmla="*/ 13 w 21"/>
                  <a:gd name="T45" fmla="*/ 8 h 29"/>
                  <a:gd name="T46" fmla="*/ 13 w 21"/>
                  <a:gd name="T47" fmla="*/ 8 h 29"/>
                  <a:gd name="T48" fmla="*/ 13 w 21"/>
                  <a:gd name="T49" fmla="*/ 12 h 29"/>
                  <a:gd name="T50" fmla="*/ 13 w 21"/>
                  <a:gd name="T51" fmla="*/ 16 h 29"/>
                  <a:gd name="T52" fmla="*/ 13 w 21"/>
                  <a:gd name="T53" fmla="*/ 16 h 29"/>
                  <a:gd name="T54" fmla="*/ 13 w 21"/>
                  <a:gd name="T55" fmla="*/ 18 h 29"/>
                  <a:gd name="T56" fmla="*/ 17 w 21"/>
                  <a:gd name="T57" fmla="*/ 18 h 29"/>
                  <a:gd name="T58" fmla="*/ 19 w 21"/>
                  <a:gd name="T59" fmla="*/ 20 h 29"/>
                  <a:gd name="T60" fmla="*/ 21 w 21"/>
                  <a:gd name="T61" fmla="*/ 22 h 29"/>
                  <a:gd name="T62" fmla="*/ 19 w 21"/>
                  <a:gd name="T63" fmla="*/ 24 h 29"/>
                  <a:gd name="T64" fmla="*/ 21 w 21"/>
                  <a:gd name="T65" fmla="*/ 25 h 29"/>
                  <a:gd name="T66" fmla="*/ 19 w 21"/>
                  <a:gd name="T67" fmla="*/ 27 h 29"/>
                  <a:gd name="T68" fmla="*/ 15 w 21"/>
                  <a:gd name="T69" fmla="*/ 27 h 29"/>
                  <a:gd name="T70" fmla="*/ 13 w 21"/>
                  <a:gd name="T71" fmla="*/ 29 h 29"/>
                  <a:gd name="T72" fmla="*/ 15 w 21"/>
                  <a:gd name="T73" fmla="*/ 27 h 29"/>
                  <a:gd name="T74" fmla="*/ 17 w 21"/>
                  <a:gd name="T75" fmla="*/ 25 h 29"/>
                  <a:gd name="T76" fmla="*/ 17 w 21"/>
                  <a:gd name="T77" fmla="*/ 25 h 29"/>
                  <a:gd name="T78" fmla="*/ 17 w 21"/>
                  <a:gd name="T79" fmla="*/ 22 h 29"/>
                  <a:gd name="T80" fmla="*/ 15 w 21"/>
                  <a:gd name="T81" fmla="*/ 20 h 29"/>
                  <a:gd name="T82" fmla="*/ 15 w 21"/>
                  <a:gd name="T83" fmla="*/ 20 h 29"/>
                  <a:gd name="T84" fmla="*/ 15 w 21"/>
                  <a:gd name="T85" fmla="*/ 20 h 29"/>
                  <a:gd name="T86" fmla="*/ 13 w 21"/>
                  <a:gd name="T87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9">
                    <a:moveTo>
                      <a:pt x="13" y="16"/>
                    </a:moveTo>
                    <a:lnTo>
                      <a:pt x="13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3" y="16"/>
                    </a:lnTo>
                    <a:close/>
                    <a:moveTo>
                      <a:pt x="13" y="16"/>
                    </a:moveTo>
                    <a:lnTo>
                      <a:pt x="13" y="18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17" y="20"/>
                    </a:lnTo>
                    <a:lnTo>
                      <a:pt x="19" y="20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21" y="24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4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5" y="20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6" name="Freeform 98"/>
              <p:cNvSpPr>
                <a:spLocks noEditPoints="1"/>
              </p:cNvSpPr>
              <p:nvPr/>
            </p:nvSpPr>
            <p:spPr bwMode="auto">
              <a:xfrm>
                <a:off x="3051175" y="1566863"/>
                <a:ext cx="23813" cy="46038"/>
              </a:xfrm>
              <a:custGeom>
                <a:avLst/>
                <a:gdLst>
                  <a:gd name="T0" fmla="*/ 6 w 15"/>
                  <a:gd name="T1" fmla="*/ 29 h 29"/>
                  <a:gd name="T2" fmla="*/ 4 w 15"/>
                  <a:gd name="T3" fmla="*/ 27 h 29"/>
                  <a:gd name="T4" fmla="*/ 4 w 15"/>
                  <a:gd name="T5" fmla="*/ 27 h 29"/>
                  <a:gd name="T6" fmla="*/ 4 w 15"/>
                  <a:gd name="T7" fmla="*/ 23 h 29"/>
                  <a:gd name="T8" fmla="*/ 0 w 15"/>
                  <a:gd name="T9" fmla="*/ 23 h 29"/>
                  <a:gd name="T10" fmla="*/ 0 w 15"/>
                  <a:gd name="T11" fmla="*/ 23 h 29"/>
                  <a:gd name="T12" fmla="*/ 2 w 15"/>
                  <a:gd name="T13" fmla="*/ 22 h 29"/>
                  <a:gd name="T14" fmla="*/ 4 w 15"/>
                  <a:gd name="T15" fmla="*/ 20 h 29"/>
                  <a:gd name="T16" fmla="*/ 2 w 15"/>
                  <a:gd name="T17" fmla="*/ 18 h 29"/>
                  <a:gd name="T18" fmla="*/ 2 w 15"/>
                  <a:gd name="T19" fmla="*/ 14 h 29"/>
                  <a:gd name="T20" fmla="*/ 2 w 15"/>
                  <a:gd name="T21" fmla="*/ 10 h 29"/>
                  <a:gd name="T22" fmla="*/ 2 w 15"/>
                  <a:gd name="T23" fmla="*/ 10 h 29"/>
                  <a:gd name="T24" fmla="*/ 4 w 15"/>
                  <a:gd name="T25" fmla="*/ 8 h 29"/>
                  <a:gd name="T26" fmla="*/ 2 w 15"/>
                  <a:gd name="T27" fmla="*/ 6 h 29"/>
                  <a:gd name="T28" fmla="*/ 4 w 15"/>
                  <a:gd name="T29" fmla="*/ 4 h 29"/>
                  <a:gd name="T30" fmla="*/ 4 w 15"/>
                  <a:gd name="T31" fmla="*/ 0 h 29"/>
                  <a:gd name="T32" fmla="*/ 8 w 15"/>
                  <a:gd name="T33" fmla="*/ 0 h 29"/>
                  <a:gd name="T34" fmla="*/ 10 w 15"/>
                  <a:gd name="T35" fmla="*/ 2 h 29"/>
                  <a:gd name="T36" fmla="*/ 8 w 15"/>
                  <a:gd name="T37" fmla="*/ 4 h 29"/>
                  <a:gd name="T38" fmla="*/ 12 w 15"/>
                  <a:gd name="T39" fmla="*/ 4 h 29"/>
                  <a:gd name="T40" fmla="*/ 12 w 15"/>
                  <a:gd name="T41" fmla="*/ 8 h 29"/>
                  <a:gd name="T42" fmla="*/ 10 w 15"/>
                  <a:gd name="T43" fmla="*/ 6 h 29"/>
                  <a:gd name="T44" fmla="*/ 10 w 15"/>
                  <a:gd name="T45" fmla="*/ 10 h 29"/>
                  <a:gd name="T46" fmla="*/ 12 w 15"/>
                  <a:gd name="T47" fmla="*/ 8 h 29"/>
                  <a:gd name="T48" fmla="*/ 12 w 15"/>
                  <a:gd name="T49" fmla="*/ 12 h 29"/>
                  <a:gd name="T50" fmla="*/ 10 w 15"/>
                  <a:gd name="T51" fmla="*/ 14 h 29"/>
                  <a:gd name="T52" fmla="*/ 12 w 15"/>
                  <a:gd name="T53" fmla="*/ 16 h 29"/>
                  <a:gd name="T54" fmla="*/ 13 w 15"/>
                  <a:gd name="T55" fmla="*/ 18 h 29"/>
                  <a:gd name="T56" fmla="*/ 13 w 15"/>
                  <a:gd name="T57" fmla="*/ 22 h 29"/>
                  <a:gd name="T58" fmla="*/ 10 w 15"/>
                  <a:gd name="T59" fmla="*/ 20 h 29"/>
                  <a:gd name="T60" fmla="*/ 6 w 15"/>
                  <a:gd name="T61" fmla="*/ 20 h 29"/>
                  <a:gd name="T62" fmla="*/ 8 w 15"/>
                  <a:gd name="T63" fmla="*/ 22 h 29"/>
                  <a:gd name="T64" fmla="*/ 10 w 15"/>
                  <a:gd name="T65" fmla="*/ 23 h 29"/>
                  <a:gd name="T66" fmla="*/ 12 w 15"/>
                  <a:gd name="T67" fmla="*/ 25 h 29"/>
                  <a:gd name="T68" fmla="*/ 12 w 15"/>
                  <a:gd name="T69" fmla="*/ 25 h 29"/>
                  <a:gd name="T70" fmla="*/ 13 w 15"/>
                  <a:gd name="T71" fmla="*/ 27 h 29"/>
                  <a:gd name="T72" fmla="*/ 15 w 15"/>
                  <a:gd name="T73" fmla="*/ 29 h 29"/>
                  <a:gd name="T74" fmla="*/ 13 w 15"/>
                  <a:gd name="T75" fmla="*/ 27 h 29"/>
                  <a:gd name="T76" fmla="*/ 12 w 15"/>
                  <a:gd name="T77" fmla="*/ 25 h 29"/>
                  <a:gd name="T78" fmla="*/ 10 w 15"/>
                  <a:gd name="T79" fmla="*/ 23 h 29"/>
                  <a:gd name="T80" fmla="*/ 6 w 15"/>
                  <a:gd name="T81" fmla="*/ 22 h 29"/>
                  <a:gd name="T82" fmla="*/ 4 w 15"/>
                  <a:gd name="T83" fmla="*/ 23 h 29"/>
                  <a:gd name="T84" fmla="*/ 4 w 15"/>
                  <a:gd name="T85" fmla="*/ 27 h 29"/>
                  <a:gd name="T86" fmla="*/ 8 w 15"/>
                  <a:gd name="T87" fmla="*/ 20 h 29"/>
                  <a:gd name="T88" fmla="*/ 10 w 15"/>
                  <a:gd name="T89" fmla="*/ 18 h 29"/>
                  <a:gd name="T90" fmla="*/ 8 w 15"/>
                  <a:gd name="T9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" h="29">
                    <a:moveTo>
                      <a:pt x="6" y="27"/>
                    </a:moveTo>
                    <a:lnTo>
                      <a:pt x="6" y="29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6" y="27"/>
                    </a:lnTo>
                    <a:close/>
                    <a:moveTo>
                      <a:pt x="8" y="20"/>
                    </a:moveTo>
                    <a:lnTo>
                      <a:pt x="8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7" name="Freeform 99"/>
              <p:cNvSpPr>
                <a:spLocks/>
              </p:cNvSpPr>
              <p:nvPr/>
            </p:nvSpPr>
            <p:spPr bwMode="auto">
              <a:xfrm>
                <a:off x="5827713" y="3609976"/>
                <a:ext cx="119063" cy="90488"/>
              </a:xfrm>
              <a:custGeom>
                <a:avLst/>
                <a:gdLst>
                  <a:gd name="T0" fmla="*/ 23 w 75"/>
                  <a:gd name="T1" fmla="*/ 2 h 57"/>
                  <a:gd name="T2" fmla="*/ 23 w 75"/>
                  <a:gd name="T3" fmla="*/ 9 h 57"/>
                  <a:gd name="T4" fmla="*/ 23 w 75"/>
                  <a:gd name="T5" fmla="*/ 13 h 57"/>
                  <a:gd name="T6" fmla="*/ 27 w 75"/>
                  <a:gd name="T7" fmla="*/ 15 h 57"/>
                  <a:gd name="T8" fmla="*/ 29 w 75"/>
                  <a:gd name="T9" fmla="*/ 15 h 57"/>
                  <a:gd name="T10" fmla="*/ 31 w 75"/>
                  <a:gd name="T11" fmla="*/ 17 h 57"/>
                  <a:gd name="T12" fmla="*/ 33 w 75"/>
                  <a:gd name="T13" fmla="*/ 17 h 57"/>
                  <a:gd name="T14" fmla="*/ 35 w 75"/>
                  <a:gd name="T15" fmla="*/ 17 h 57"/>
                  <a:gd name="T16" fmla="*/ 39 w 75"/>
                  <a:gd name="T17" fmla="*/ 19 h 57"/>
                  <a:gd name="T18" fmla="*/ 43 w 75"/>
                  <a:gd name="T19" fmla="*/ 21 h 57"/>
                  <a:gd name="T20" fmla="*/ 45 w 75"/>
                  <a:gd name="T21" fmla="*/ 23 h 57"/>
                  <a:gd name="T22" fmla="*/ 46 w 75"/>
                  <a:gd name="T23" fmla="*/ 23 h 57"/>
                  <a:gd name="T24" fmla="*/ 48 w 75"/>
                  <a:gd name="T25" fmla="*/ 25 h 57"/>
                  <a:gd name="T26" fmla="*/ 52 w 75"/>
                  <a:gd name="T27" fmla="*/ 25 h 57"/>
                  <a:gd name="T28" fmla="*/ 52 w 75"/>
                  <a:gd name="T29" fmla="*/ 25 h 57"/>
                  <a:gd name="T30" fmla="*/ 56 w 75"/>
                  <a:gd name="T31" fmla="*/ 27 h 57"/>
                  <a:gd name="T32" fmla="*/ 56 w 75"/>
                  <a:gd name="T33" fmla="*/ 27 h 57"/>
                  <a:gd name="T34" fmla="*/ 58 w 75"/>
                  <a:gd name="T35" fmla="*/ 27 h 57"/>
                  <a:gd name="T36" fmla="*/ 75 w 75"/>
                  <a:gd name="T37" fmla="*/ 30 h 57"/>
                  <a:gd name="T38" fmla="*/ 66 w 75"/>
                  <a:gd name="T39" fmla="*/ 40 h 57"/>
                  <a:gd name="T40" fmla="*/ 58 w 75"/>
                  <a:gd name="T41" fmla="*/ 48 h 57"/>
                  <a:gd name="T42" fmla="*/ 56 w 75"/>
                  <a:gd name="T43" fmla="*/ 50 h 57"/>
                  <a:gd name="T44" fmla="*/ 58 w 75"/>
                  <a:gd name="T45" fmla="*/ 50 h 57"/>
                  <a:gd name="T46" fmla="*/ 58 w 75"/>
                  <a:gd name="T47" fmla="*/ 50 h 57"/>
                  <a:gd name="T48" fmla="*/ 58 w 75"/>
                  <a:gd name="T49" fmla="*/ 52 h 57"/>
                  <a:gd name="T50" fmla="*/ 58 w 75"/>
                  <a:gd name="T51" fmla="*/ 52 h 57"/>
                  <a:gd name="T52" fmla="*/ 56 w 75"/>
                  <a:gd name="T53" fmla="*/ 54 h 57"/>
                  <a:gd name="T54" fmla="*/ 56 w 75"/>
                  <a:gd name="T55" fmla="*/ 54 h 57"/>
                  <a:gd name="T56" fmla="*/ 56 w 75"/>
                  <a:gd name="T57" fmla="*/ 54 h 57"/>
                  <a:gd name="T58" fmla="*/ 54 w 75"/>
                  <a:gd name="T59" fmla="*/ 54 h 57"/>
                  <a:gd name="T60" fmla="*/ 54 w 75"/>
                  <a:gd name="T61" fmla="*/ 55 h 57"/>
                  <a:gd name="T62" fmla="*/ 52 w 75"/>
                  <a:gd name="T63" fmla="*/ 55 h 57"/>
                  <a:gd name="T64" fmla="*/ 52 w 75"/>
                  <a:gd name="T65" fmla="*/ 55 h 57"/>
                  <a:gd name="T66" fmla="*/ 50 w 75"/>
                  <a:gd name="T67" fmla="*/ 57 h 57"/>
                  <a:gd name="T68" fmla="*/ 50 w 75"/>
                  <a:gd name="T69" fmla="*/ 57 h 57"/>
                  <a:gd name="T70" fmla="*/ 50 w 75"/>
                  <a:gd name="T71" fmla="*/ 55 h 57"/>
                  <a:gd name="T72" fmla="*/ 48 w 75"/>
                  <a:gd name="T73" fmla="*/ 54 h 57"/>
                  <a:gd name="T74" fmla="*/ 48 w 75"/>
                  <a:gd name="T75" fmla="*/ 52 h 57"/>
                  <a:gd name="T76" fmla="*/ 45 w 75"/>
                  <a:gd name="T77" fmla="*/ 52 h 57"/>
                  <a:gd name="T78" fmla="*/ 35 w 75"/>
                  <a:gd name="T79" fmla="*/ 48 h 57"/>
                  <a:gd name="T80" fmla="*/ 33 w 75"/>
                  <a:gd name="T81" fmla="*/ 48 h 57"/>
                  <a:gd name="T82" fmla="*/ 22 w 75"/>
                  <a:gd name="T83" fmla="*/ 40 h 57"/>
                  <a:gd name="T84" fmla="*/ 20 w 75"/>
                  <a:gd name="T85" fmla="*/ 34 h 57"/>
                  <a:gd name="T86" fmla="*/ 20 w 75"/>
                  <a:gd name="T87" fmla="*/ 30 h 57"/>
                  <a:gd name="T88" fmla="*/ 16 w 75"/>
                  <a:gd name="T89" fmla="*/ 27 h 57"/>
                  <a:gd name="T90" fmla="*/ 12 w 75"/>
                  <a:gd name="T91" fmla="*/ 23 h 57"/>
                  <a:gd name="T92" fmla="*/ 6 w 75"/>
                  <a:gd name="T93" fmla="*/ 17 h 57"/>
                  <a:gd name="T94" fmla="*/ 0 w 75"/>
                  <a:gd name="T95" fmla="*/ 13 h 57"/>
                  <a:gd name="T96" fmla="*/ 4 w 75"/>
                  <a:gd name="T97" fmla="*/ 7 h 57"/>
                  <a:gd name="T98" fmla="*/ 6 w 75"/>
                  <a:gd name="T99" fmla="*/ 6 h 57"/>
                  <a:gd name="T100" fmla="*/ 8 w 75"/>
                  <a:gd name="T101" fmla="*/ 4 h 57"/>
                  <a:gd name="T102" fmla="*/ 10 w 75"/>
                  <a:gd name="T103" fmla="*/ 0 h 57"/>
                  <a:gd name="T104" fmla="*/ 16 w 75"/>
                  <a:gd name="T105" fmla="*/ 0 h 57"/>
                  <a:gd name="T106" fmla="*/ 20 w 75"/>
                  <a:gd name="T10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57">
                    <a:moveTo>
                      <a:pt x="22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60" y="27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7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5" y="30"/>
                    </a:lnTo>
                    <a:lnTo>
                      <a:pt x="73" y="32"/>
                    </a:lnTo>
                    <a:lnTo>
                      <a:pt x="73" y="32"/>
                    </a:lnTo>
                    <a:lnTo>
                      <a:pt x="71" y="36"/>
                    </a:lnTo>
                    <a:lnTo>
                      <a:pt x="70" y="36"/>
                    </a:lnTo>
                    <a:lnTo>
                      <a:pt x="70" y="38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0" y="46"/>
                    </a:lnTo>
                    <a:lnTo>
                      <a:pt x="60" y="46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56" y="50"/>
                    </a:lnTo>
                    <a:lnTo>
                      <a:pt x="56" y="50"/>
                    </a:lnTo>
                    <a:lnTo>
                      <a:pt x="56" y="50"/>
                    </a:lnTo>
                    <a:lnTo>
                      <a:pt x="56" y="50"/>
                    </a:lnTo>
                    <a:lnTo>
                      <a:pt x="56" y="50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48" y="55"/>
                    </a:lnTo>
                    <a:lnTo>
                      <a:pt x="48" y="55"/>
                    </a:lnTo>
                    <a:lnTo>
                      <a:pt x="48" y="55"/>
                    </a:lnTo>
                    <a:lnTo>
                      <a:pt x="48" y="55"/>
                    </a:lnTo>
                    <a:lnTo>
                      <a:pt x="48" y="55"/>
                    </a:lnTo>
                    <a:lnTo>
                      <a:pt x="48" y="55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5" y="52"/>
                    </a:lnTo>
                    <a:lnTo>
                      <a:pt x="45" y="52"/>
                    </a:lnTo>
                    <a:lnTo>
                      <a:pt x="43" y="52"/>
                    </a:lnTo>
                    <a:lnTo>
                      <a:pt x="41" y="52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5" y="44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8" name="Freeform 100"/>
              <p:cNvSpPr>
                <a:spLocks/>
              </p:cNvSpPr>
              <p:nvPr/>
            </p:nvSpPr>
            <p:spPr bwMode="auto">
              <a:xfrm>
                <a:off x="2908300" y="966788"/>
                <a:ext cx="36513" cy="42863"/>
              </a:xfrm>
              <a:custGeom>
                <a:avLst/>
                <a:gdLst>
                  <a:gd name="T0" fmla="*/ 9 w 23"/>
                  <a:gd name="T1" fmla="*/ 4 h 27"/>
                  <a:gd name="T2" fmla="*/ 11 w 23"/>
                  <a:gd name="T3" fmla="*/ 2 h 27"/>
                  <a:gd name="T4" fmla="*/ 15 w 23"/>
                  <a:gd name="T5" fmla="*/ 2 h 27"/>
                  <a:gd name="T6" fmla="*/ 15 w 23"/>
                  <a:gd name="T7" fmla="*/ 2 h 27"/>
                  <a:gd name="T8" fmla="*/ 15 w 23"/>
                  <a:gd name="T9" fmla="*/ 6 h 27"/>
                  <a:gd name="T10" fmla="*/ 15 w 23"/>
                  <a:gd name="T11" fmla="*/ 6 h 27"/>
                  <a:gd name="T12" fmla="*/ 13 w 23"/>
                  <a:gd name="T13" fmla="*/ 8 h 27"/>
                  <a:gd name="T14" fmla="*/ 13 w 23"/>
                  <a:gd name="T15" fmla="*/ 12 h 27"/>
                  <a:gd name="T16" fmla="*/ 15 w 23"/>
                  <a:gd name="T17" fmla="*/ 14 h 27"/>
                  <a:gd name="T18" fmla="*/ 15 w 23"/>
                  <a:gd name="T19" fmla="*/ 18 h 27"/>
                  <a:gd name="T20" fmla="*/ 15 w 23"/>
                  <a:gd name="T21" fmla="*/ 21 h 27"/>
                  <a:gd name="T22" fmla="*/ 17 w 23"/>
                  <a:gd name="T23" fmla="*/ 23 h 27"/>
                  <a:gd name="T24" fmla="*/ 19 w 23"/>
                  <a:gd name="T25" fmla="*/ 21 h 27"/>
                  <a:gd name="T26" fmla="*/ 17 w 23"/>
                  <a:gd name="T27" fmla="*/ 23 h 27"/>
                  <a:gd name="T28" fmla="*/ 19 w 23"/>
                  <a:gd name="T29" fmla="*/ 25 h 27"/>
                  <a:gd name="T30" fmla="*/ 21 w 23"/>
                  <a:gd name="T31" fmla="*/ 23 h 27"/>
                  <a:gd name="T32" fmla="*/ 23 w 23"/>
                  <a:gd name="T33" fmla="*/ 25 h 27"/>
                  <a:gd name="T34" fmla="*/ 19 w 23"/>
                  <a:gd name="T35" fmla="*/ 25 h 27"/>
                  <a:gd name="T36" fmla="*/ 19 w 23"/>
                  <a:gd name="T37" fmla="*/ 25 h 27"/>
                  <a:gd name="T38" fmla="*/ 15 w 23"/>
                  <a:gd name="T39" fmla="*/ 25 h 27"/>
                  <a:gd name="T40" fmla="*/ 13 w 23"/>
                  <a:gd name="T41" fmla="*/ 23 h 27"/>
                  <a:gd name="T42" fmla="*/ 13 w 23"/>
                  <a:gd name="T43" fmla="*/ 23 h 27"/>
                  <a:gd name="T44" fmla="*/ 11 w 23"/>
                  <a:gd name="T45" fmla="*/ 25 h 27"/>
                  <a:gd name="T46" fmla="*/ 9 w 23"/>
                  <a:gd name="T47" fmla="*/ 23 h 27"/>
                  <a:gd name="T48" fmla="*/ 9 w 23"/>
                  <a:gd name="T49" fmla="*/ 27 h 27"/>
                  <a:gd name="T50" fmla="*/ 9 w 23"/>
                  <a:gd name="T51" fmla="*/ 23 h 27"/>
                  <a:gd name="T52" fmla="*/ 7 w 23"/>
                  <a:gd name="T53" fmla="*/ 19 h 27"/>
                  <a:gd name="T54" fmla="*/ 7 w 23"/>
                  <a:gd name="T55" fmla="*/ 16 h 27"/>
                  <a:gd name="T56" fmla="*/ 6 w 23"/>
                  <a:gd name="T57" fmla="*/ 14 h 27"/>
                  <a:gd name="T58" fmla="*/ 6 w 23"/>
                  <a:gd name="T59" fmla="*/ 10 h 27"/>
                  <a:gd name="T60" fmla="*/ 4 w 23"/>
                  <a:gd name="T61" fmla="*/ 8 h 27"/>
                  <a:gd name="T62" fmla="*/ 2 w 23"/>
                  <a:gd name="T63" fmla="*/ 6 h 27"/>
                  <a:gd name="T64" fmla="*/ 2 w 23"/>
                  <a:gd name="T65" fmla="*/ 6 h 27"/>
                  <a:gd name="T66" fmla="*/ 0 w 23"/>
                  <a:gd name="T67" fmla="*/ 4 h 27"/>
                  <a:gd name="T68" fmla="*/ 2 w 23"/>
                  <a:gd name="T69" fmla="*/ 2 h 27"/>
                  <a:gd name="T70" fmla="*/ 4 w 23"/>
                  <a:gd name="T71" fmla="*/ 4 h 27"/>
                  <a:gd name="T72" fmla="*/ 4 w 23"/>
                  <a:gd name="T73" fmla="*/ 4 h 27"/>
                  <a:gd name="T74" fmla="*/ 7 w 23"/>
                  <a:gd name="T7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" h="27">
                    <a:moveTo>
                      <a:pt x="7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79" name="Freeform 101"/>
              <p:cNvSpPr>
                <a:spLocks/>
              </p:cNvSpPr>
              <p:nvPr/>
            </p:nvSpPr>
            <p:spPr bwMode="auto">
              <a:xfrm>
                <a:off x="4611688" y="2868613"/>
                <a:ext cx="155575" cy="142875"/>
              </a:xfrm>
              <a:custGeom>
                <a:avLst/>
                <a:gdLst>
                  <a:gd name="T0" fmla="*/ 50 w 98"/>
                  <a:gd name="T1" fmla="*/ 0 h 90"/>
                  <a:gd name="T2" fmla="*/ 52 w 98"/>
                  <a:gd name="T3" fmla="*/ 2 h 90"/>
                  <a:gd name="T4" fmla="*/ 50 w 98"/>
                  <a:gd name="T5" fmla="*/ 4 h 90"/>
                  <a:gd name="T6" fmla="*/ 54 w 98"/>
                  <a:gd name="T7" fmla="*/ 8 h 90"/>
                  <a:gd name="T8" fmla="*/ 58 w 98"/>
                  <a:gd name="T9" fmla="*/ 14 h 90"/>
                  <a:gd name="T10" fmla="*/ 60 w 98"/>
                  <a:gd name="T11" fmla="*/ 14 h 90"/>
                  <a:gd name="T12" fmla="*/ 65 w 98"/>
                  <a:gd name="T13" fmla="*/ 16 h 90"/>
                  <a:gd name="T14" fmla="*/ 77 w 98"/>
                  <a:gd name="T15" fmla="*/ 18 h 90"/>
                  <a:gd name="T16" fmla="*/ 75 w 98"/>
                  <a:gd name="T17" fmla="*/ 19 h 90"/>
                  <a:gd name="T18" fmla="*/ 75 w 98"/>
                  <a:gd name="T19" fmla="*/ 21 h 90"/>
                  <a:gd name="T20" fmla="*/ 79 w 98"/>
                  <a:gd name="T21" fmla="*/ 25 h 90"/>
                  <a:gd name="T22" fmla="*/ 79 w 98"/>
                  <a:gd name="T23" fmla="*/ 29 h 90"/>
                  <a:gd name="T24" fmla="*/ 85 w 98"/>
                  <a:gd name="T25" fmla="*/ 31 h 90"/>
                  <a:gd name="T26" fmla="*/ 87 w 98"/>
                  <a:gd name="T27" fmla="*/ 33 h 90"/>
                  <a:gd name="T28" fmla="*/ 90 w 98"/>
                  <a:gd name="T29" fmla="*/ 35 h 90"/>
                  <a:gd name="T30" fmla="*/ 96 w 98"/>
                  <a:gd name="T31" fmla="*/ 37 h 90"/>
                  <a:gd name="T32" fmla="*/ 94 w 98"/>
                  <a:gd name="T33" fmla="*/ 39 h 90"/>
                  <a:gd name="T34" fmla="*/ 94 w 98"/>
                  <a:gd name="T35" fmla="*/ 39 h 90"/>
                  <a:gd name="T36" fmla="*/ 87 w 98"/>
                  <a:gd name="T37" fmla="*/ 37 h 90"/>
                  <a:gd name="T38" fmla="*/ 81 w 98"/>
                  <a:gd name="T39" fmla="*/ 42 h 90"/>
                  <a:gd name="T40" fmla="*/ 75 w 98"/>
                  <a:gd name="T41" fmla="*/ 44 h 90"/>
                  <a:gd name="T42" fmla="*/ 69 w 98"/>
                  <a:gd name="T43" fmla="*/ 42 h 90"/>
                  <a:gd name="T44" fmla="*/ 69 w 98"/>
                  <a:gd name="T45" fmla="*/ 50 h 90"/>
                  <a:gd name="T46" fmla="*/ 73 w 98"/>
                  <a:gd name="T47" fmla="*/ 50 h 90"/>
                  <a:gd name="T48" fmla="*/ 71 w 98"/>
                  <a:gd name="T49" fmla="*/ 52 h 90"/>
                  <a:gd name="T50" fmla="*/ 75 w 98"/>
                  <a:gd name="T51" fmla="*/ 56 h 90"/>
                  <a:gd name="T52" fmla="*/ 71 w 98"/>
                  <a:gd name="T53" fmla="*/ 56 h 90"/>
                  <a:gd name="T54" fmla="*/ 67 w 98"/>
                  <a:gd name="T55" fmla="*/ 60 h 90"/>
                  <a:gd name="T56" fmla="*/ 67 w 98"/>
                  <a:gd name="T57" fmla="*/ 66 h 90"/>
                  <a:gd name="T58" fmla="*/ 62 w 98"/>
                  <a:gd name="T59" fmla="*/ 69 h 90"/>
                  <a:gd name="T60" fmla="*/ 56 w 98"/>
                  <a:gd name="T61" fmla="*/ 67 h 90"/>
                  <a:gd name="T62" fmla="*/ 54 w 98"/>
                  <a:gd name="T63" fmla="*/ 77 h 90"/>
                  <a:gd name="T64" fmla="*/ 50 w 98"/>
                  <a:gd name="T65" fmla="*/ 81 h 90"/>
                  <a:gd name="T66" fmla="*/ 48 w 98"/>
                  <a:gd name="T67" fmla="*/ 87 h 90"/>
                  <a:gd name="T68" fmla="*/ 46 w 98"/>
                  <a:gd name="T69" fmla="*/ 81 h 90"/>
                  <a:gd name="T70" fmla="*/ 41 w 98"/>
                  <a:gd name="T71" fmla="*/ 81 h 90"/>
                  <a:gd name="T72" fmla="*/ 41 w 98"/>
                  <a:gd name="T73" fmla="*/ 90 h 90"/>
                  <a:gd name="T74" fmla="*/ 35 w 98"/>
                  <a:gd name="T75" fmla="*/ 89 h 90"/>
                  <a:gd name="T76" fmla="*/ 35 w 98"/>
                  <a:gd name="T77" fmla="*/ 85 h 90"/>
                  <a:gd name="T78" fmla="*/ 37 w 98"/>
                  <a:gd name="T79" fmla="*/ 79 h 90"/>
                  <a:gd name="T80" fmla="*/ 33 w 98"/>
                  <a:gd name="T81" fmla="*/ 73 h 90"/>
                  <a:gd name="T82" fmla="*/ 25 w 98"/>
                  <a:gd name="T83" fmla="*/ 73 h 90"/>
                  <a:gd name="T84" fmla="*/ 19 w 98"/>
                  <a:gd name="T85" fmla="*/ 71 h 90"/>
                  <a:gd name="T86" fmla="*/ 17 w 98"/>
                  <a:gd name="T87" fmla="*/ 66 h 90"/>
                  <a:gd name="T88" fmla="*/ 16 w 98"/>
                  <a:gd name="T89" fmla="*/ 60 h 90"/>
                  <a:gd name="T90" fmla="*/ 14 w 98"/>
                  <a:gd name="T91" fmla="*/ 54 h 90"/>
                  <a:gd name="T92" fmla="*/ 4 w 98"/>
                  <a:gd name="T93" fmla="*/ 48 h 90"/>
                  <a:gd name="T94" fmla="*/ 2 w 98"/>
                  <a:gd name="T95" fmla="*/ 42 h 90"/>
                  <a:gd name="T96" fmla="*/ 2 w 98"/>
                  <a:gd name="T97" fmla="*/ 35 h 90"/>
                  <a:gd name="T98" fmla="*/ 2 w 98"/>
                  <a:gd name="T99" fmla="*/ 27 h 90"/>
                  <a:gd name="T100" fmla="*/ 2 w 98"/>
                  <a:gd name="T101" fmla="*/ 23 h 90"/>
                  <a:gd name="T102" fmla="*/ 4 w 98"/>
                  <a:gd name="T103" fmla="*/ 25 h 90"/>
                  <a:gd name="T104" fmla="*/ 8 w 98"/>
                  <a:gd name="T105" fmla="*/ 21 h 90"/>
                  <a:gd name="T106" fmla="*/ 10 w 98"/>
                  <a:gd name="T107" fmla="*/ 19 h 90"/>
                  <a:gd name="T108" fmla="*/ 16 w 98"/>
                  <a:gd name="T109" fmla="*/ 21 h 90"/>
                  <a:gd name="T110" fmla="*/ 19 w 98"/>
                  <a:gd name="T111" fmla="*/ 21 h 90"/>
                  <a:gd name="T112" fmla="*/ 23 w 98"/>
                  <a:gd name="T113" fmla="*/ 21 h 90"/>
                  <a:gd name="T114" fmla="*/ 29 w 98"/>
                  <a:gd name="T115" fmla="*/ 23 h 90"/>
                  <a:gd name="T116" fmla="*/ 29 w 98"/>
                  <a:gd name="T117" fmla="*/ 19 h 90"/>
                  <a:gd name="T118" fmla="*/ 33 w 98"/>
                  <a:gd name="T119" fmla="*/ 16 h 90"/>
                  <a:gd name="T120" fmla="*/ 37 w 98"/>
                  <a:gd name="T121" fmla="*/ 12 h 90"/>
                  <a:gd name="T122" fmla="*/ 41 w 98"/>
                  <a:gd name="T123" fmla="*/ 8 h 90"/>
                  <a:gd name="T124" fmla="*/ 46 w 98"/>
                  <a:gd name="T12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8" h="90">
                    <a:moveTo>
                      <a:pt x="48" y="4"/>
                    </a:move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6"/>
                    </a:lnTo>
                    <a:lnTo>
                      <a:pt x="65" y="16"/>
                    </a:lnTo>
                    <a:lnTo>
                      <a:pt x="65" y="18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7" y="18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3" y="21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79" y="23"/>
                    </a:lnTo>
                    <a:lnTo>
                      <a:pt x="79" y="25"/>
                    </a:lnTo>
                    <a:lnTo>
                      <a:pt x="79" y="27"/>
                    </a:lnTo>
                    <a:lnTo>
                      <a:pt x="81" y="27"/>
                    </a:lnTo>
                    <a:lnTo>
                      <a:pt x="77" y="29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3" y="31"/>
                    </a:lnTo>
                    <a:lnTo>
                      <a:pt x="83" y="33"/>
                    </a:lnTo>
                    <a:lnTo>
                      <a:pt x="85" y="33"/>
                    </a:lnTo>
                    <a:lnTo>
                      <a:pt x="87" y="33"/>
                    </a:lnTo>
                    <a:lnTo>
                      <a:pt x="87" y="37"/>
                    </a:lnTo>
                    <a:lnTo>
                      <a:pt x="89" y="37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2" y="35"/>
                    </a:lnTo>
                    <a:lnTo>
                      <a:pt x="92" y="37"/>
                    </a:lnTo>
                    <a:lnTo>
                      <a:pt x="94" y="37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98" y="39"/>
                    </a:lnTo>
                    <a:lnTo>
                      <a:pt x="96" y="39"/>
                    </a:lnTo>
                    <a:lnTo>
                      <a:pt x="94" y="39"/>
                    </a:lnTo>
                    <a:lnTo>
                      <a:pt x="94" y="41"/>
                    </a:lnTo>
                    <a:lnTo>
                      <a:pt x="92" y="41"/>
                    </a:lnTo>
                    <a:lnTo>
                      <a:pt x="92" y="39"/>
                    </a:lnTo>
                    <a:lnTo>
                      <a:pt x="94" y="39"/>
                    </a:lnTo>
                    <a:lnTo>
                      <a:pt x="92" y="39"/>
                    </a:lnTo>
                    <a:lnTo>
                      <a:pt x="92" y="37"/>
                    </a:lnTo>
                    <a:lnTo>
                      <a:pt x="89" y="37"/>
                    </a:lnTo>
                    <a:lnTo>
                      <a:pt x="87" y="37"/>
                    </a:lnTo>
                    <a:lnTo>
                      <a:pt x="87" y="39"/>
                    </a:lnTo>
                    <a:lnTo>
                      <a:pt x="85" y="41"/>
                    </a:lnTo>
                    <a:lnTo>
                      <a:pt x="81" y="41"/>
                    </a:lnTo>
                    <a:lnTo>
                      <a:pt x="81" y="42"/>
                    </a:lnTo>
                    <a:lnTo>
                      <a:pt x="79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5" y="44"/>
                    </a:lnTo>
                    <a:lnTo>
                      <a:pt x="75" y="42"/>
                    </a:lnTo>
                    <a:lnTo>
                      <a:pt x="73" y="42"/>
                    </a:lnTo>
                    <a:lnTo>
                      <a:pt x="71" y="42"/>
                    </a:lnTo>
                    <a:lnTo>
                      <a:pt x="69" y="42"/>
                    </a:lnTo>
                    <a:lnTo>
                      <a:pt x="69" y="44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3" y="48"/>
                    </a:lnTo>
                    <a:lnTo>
                      <a:pt x="73" y="50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5" y="52"/>
                    </a:lnTo>
                    <a:lnTo>
                      <a:pt x="75" y="54"/>
                    </a:lnTo>
                    <a:lnTo>
                      <a:pt x="75" y="56"/>
                    </a:lnTo>
                    <a:lnTo>
                      <a:pt x="75" y="54"/>
                    </a:lnTo>
                    <a:lnTo>
                      <a:pt x="73" y="54"/>
                    </a:lnTo>
                    <a:lnTo>
                      <a:pt x="71" y="54"/>
                    </a:lnTo>
                    <a:lnTo>
                      <a:pt x="71" y="56"/>
                    </a:lnTo>
                    <a:lnTo>
                      <a:pt x="71" y="58"/>
                    </a:lnTo>
                    <a:lnTo>
                      <a:pt x="69" y="58"/>
                    </a:lnTo>
                    <a:lnTo>
                      <a:pt x="67" y="58"/>
                    </a:lnTo>
                    <a:lnTo>
                      <a:pt x="67" y="60"/>
                    </a:lnTo>
                    <a:lnTo>
                      <a:pt x="69" y="62"/>
                    </a:lnTo>
                    <a:lnTo>
                      <a:pt x="67" y="62"/>
                    </a:lnTo>
                    <a:lnTo>
                      <a:pt x="67" y="64"/>
                    </a:lnTo>
                    <a:lnTo>
                      <a:pt x="67" y="66"/>
                    </a:lnTo>
                    <a:lnTo>
                      <a:pt x="67" y="67"/>
                    </a:lnTo>
                    <a:lnTo>
                      <a:pt x="64" y="67"/>
                    </a:lnTo>
                    <a:lnTo>
                      <a:pt x="64" y="69"/>
                    </a:lnTo>
                    <a:lnTo>
                      <a:pt x="62" y="69"/>
                    </a:lnTo>
                    <a:lnTo>
                      <a:pt x="60" y="69"/>
                    </a:lnTo>
                    <a:lnTo>
                      <a:pt x="58" y="69"/>
                    </a:lnTo>
                    <a:lnTo>
                      <a:pt x="58" y="67"/>
                    </a:lnTo>
                    <a:lnTo>
                      <a:pt x="56" y="67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2" y="81"/>
                    </a:lnTo>
                    <a:lnTo>
                      <a:pt x="50" y="81"/>
                    </a:lnTo>
                    <a:lnTo>
                      <a:pt x="50" y="83"/>
                    </a:lnTo>
                    <a:lnTo>
                      <a:pt x="50" y="85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6" y="85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2" y="81"/>
                    </a:lnTo>
                    <a:lnTo>
                      <a:pt x="42" y="77"/>
                    </a:lnTo>
                    <a:lnTo>
                      <a:pt x="41" y="77"/>
                    </a:lnTo>
                    <a:lnTo>
                      <a:pt x="41" y="81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1" y="89"/>
                    </a:lnTo>
                    <a:lnTo>
                      <a:pt x="41" y="90"/>
                    </a:lnTo>
                    <a:lnTo>
                      <a:pt x="39" y="90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5" y="89"/>
                    </a:lnTo>
                    <a:lnTo>
                      <a:pt x="33" y="89"/>
                    </a:lnTo>
                    <a:lnTo>
                      <a:pt x="33" y="87"/>
                    </a:lnTo>
                    <a:lnTo>
                      <a:pt x="33" y="85"/>
                    </a:lnTo>
                    <a:lnTo>
                      <a:pt x="35" y="85"/>
                    </a:lnTo>
                    <a:lnTo>
                      <a:pt x="37" y="85"/>
                    </a:lnTo>
                    <a:lnTo>
                      <a:pt x="37" y="83"/>
                    </a:lnTo>
                    <a:lnTo>
                      <a:pt x="37" y="81"/>
                    </a:lnTo>
                    <a:lnTo>
                      <a:pt x="37" y="79"/>
                    </a:lnTo>
                    <a:lnTo>
                      <a:pt x="37" y="77"/>
                    </a:lnTo>
                    <a:lnTo>
                      <a:pt x="35" y="77"/>
                    </a:lnTo>
                    <a:lnTo>
                      <a:pt x="33" y="77"/>
                    </a:lnTo>
                    <a:lnTo>
                      <a:pt x="33" y="73"/>
                    </a:lnTo>
                    <a:lnTo>
                      <a:pt x="31" y="73"/>
                    </a:lnTo>
                    <a:lnTo>
                      <a:pt x="29" y="73"/>
                    </a:lnTo>
                    <a:lnTo>
                      <a:pt x="27" y="73"/>
                    </a:lnTo>
                    <a:lnTo>
                      <a:pt x="25" y="73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9" y="73"/>
                    </a:lnTo>
                    <a:lnTo>
                      <a:pt x="19" y="71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0" name="Freeform 102"/>
              <p:cNvSpPr>
                <a:spLocks noEditPoints="1"/>
              </p:cNvSpPr>
              <p:nvPr/>
            </p:nvSpPr>
            <p:spPr bwMode="auto">
              <a:xfrm>
                <a:off x="3892550" y="2735263"/>
                <a:ext cx="82550" cy="115888"/>
              </a:xfrm>
              <a:custGeom>
                <a:avLst/>
                <a:gdLst>
                  <a:gd name="T0" fmla="*/ 6 w 52"/>
                  <a:gd name="T1" fmla="*/ 4 h 73"/>
                  <a:gd name="T2" fmla="*/ 10 w 52"/>
                  <a:gd name="T3" fmla="*/ 4 h 73"/>
                  <a:gd name="T4" fmla="*/ 10 w 52"/>
                  <a:gd name="T5" fmla="*/ 7 h 73"/>
                  <a:gd name="T6" fmla="*/ 13 w 52"/>
                  <a:gd name="T7" fmla="*/ 7 h 73"/>
                  <a:gd name="T8" fmla="*/ 17 w 52"/>
                  <a:gd name="T9" fmla="*/ 9 h 73"/>
                  <a:gd name="T10" fmla="*/ 21 w 52"/>
                  <a:gd name="T11" fmla="*/ 7 h 73"/>
                  <a:gd name="T12" fmla="*/ 27 w 52"/>
                  <a:gd name="T13" fmla="*/ 6 h 73"/>
                  <a:gd name="T14" fmla="*/ 31 w 52"/>
                  <a:gd name="T15" fmla="*/ 9 h 73"/>
                  <a:gd name="T16" fmla="*/ 37 w 52"/>
                  <a:gd name="T17" fmla="*/ 11 h 73"/>
                  <a:gd name="T18" fmla="*/ 35 w 52"/>
                  <a:gd name="T19" fmla="*/ 15 h 73"/>
                  <a:gd name="T20" fmla="*/ 33 w 52"/>
                  <a:gd name="T21" fmla="*/ 21 h 73"/>
                  <a:gd name="T22" fmla="*/ 37 w 52"/>
                  <a:gd name="T23" fmla="*/ 25 h 73"/>
                  <a:gd name="T24" fmla="*/ 38 w 52"/>
                  <a:gd name="T25" fmla="*/ 29 h 73"/>
                  <a:gd name="T26" fmla="*/ 40 w 52"/>
                  <a:gd name="T27" fmla="*/ 30 h 73"/>
                  <a:gd name="T28" fmla="*/ 42 w 52"/>
                  <a:gd name="T29" fmla="*/ 38 h 73"/>
                  <a:gd name="T30" fmla="*/ 42 w 52"/>
                  <a:gd name="T31" fmla="*/ 40 h 73"/>
                  <a:gd name="T32" fmla="*/ 42 w 52"/>
                  <a:gd name="T33" fmla="*/ 44 h 73"/>
                  <a:gd name="T34" fmla="*/ 40 w 52"/>
                  <a:gd name="T35" fmla="*/ 48 h 73"/>
                  <a:gd name="T36" fmla="*/ 40 w 52"/>
                  <a:gd name="T37" fmla="*/ 52 h 73"/>
                  <a:gd name="T38" fmla="*/ 42 w 52"/>
                  <a:gd name="T39" fmla="*/ 52 h 73"/>
                  <a:gd name="T40" fmla="*/ 46 w 52"/>
                  <a:gd name="T41" fmla="*/ 57 h 73"/>
                  <a:gd name="T42" fmla="*/ 48 w 52"/>
                  <a:gd name="T43" fmla="*/ 59 h 73"/>
                  <a:gd name="T44" fmla="*/ 48 w 52"/>
                  <a:gd name="T45" fmla="*/ 63 h 73"/>
                  <a:gd name="T46" fmla="*/ 50 w 52"/>
                  <a:gd name="T47" fmla="*/ 65 h 73"/>
                  <a:gd name="T48" fmla="*/ 50 w 52"/>
                  <a:gd name="T49" fmla="*/ 67 h 73"/>
                  <a:gd name="T50" fmla="*/ 46 w 52"/>
                  <a:gd name="T51" fmla="*/ 69 h 73"/>
                  <a:gd name="T52" fmla="*/ 48 w 52"/>
                  <a:gd name="T53" fmla="*/ 71 h 73"/>
                  <a:gd name="T54" fmla="*/ 44 w 52"/>
                  <a:gd name="T55" fmla="*/ 71 h 73"/>
                  <a:gd name="T56" fmla="*/ 42 w 52"/>
                  <a:gd name="T57" fmla="*/ 67 h 73"/>
                  <a:gd name="T58" fmla="*/ 40 w 52"/>
                  <a:gd name="T59" fmla="*/ 71 h 73"/>
                  <a:gd name="T60" fmla="*/ 23 w 52"/>
                  <a:gd name="T61" fmla="*/ 63 h 73"/>
                  <a:gd name="T62" fmla="*/ 21 w 52"/>
                  <a:gd name="T63" fmla="*/ 61 h 73"/>
                  <a:gd name="T64" fmla="*/ 23 w 52"/>
                  <a:gd name="T65" fmla="*/ 57 h 73"/>
                  <a:gd name="T66" fmla="*/ 17 w 52"/>
                  <a:gd name="T67" fmla="*/ 55 h 73"/>
                  <a:gd name="T68" fmla="*/ 13 w 52"/>
                  <a:gd name="T69" fmla="*/ 59 h 73"/>
                  <a:gd name="T70" fmla="*/ 15 w 52"/>
                  <a:gd name="T71" fmla="*/ 52 h 73"/>
                  <a:gd name="T72" fmla="*/ 21 w 52"/>
                  <a:gd name="T73" fmla="*/ 50 h 73"/>
                  <a:gd name="T74" fmla="*/ 25 w 52"/>
                  <a:gd name="T75" fmla="*/ 54 h 73"/>
                  <a:gd name="T76" fmla="*/ 25 w 52"/>
                  <a:gd name="T77" fmla="*/ 50 h 73"/>
                  <a:gd name="T78" fmla="*/ 31 w 52"/>
                  <a:gd name="T79" fmla="*/ 48 h 73"/>
                  <a:gd name="T80" fmla="*/ 35 w 52"/>
                  <a:gd name="T81" fmla="*/ 44 h 73"/>
                  <a:gd name="T82" fmla="*/ 35 w 52"/>
                  <a:gd name="T83" fmla="*/ 42 h 73"/>
                  <a:gd name="T84" fmla="*/ 31 w 52"/>
                  <a:gd name="T85" fmla="*/ 36 h 73"/>
                  <a:gd name="T86" fmla="*/ 25 w 52"/>
                  <a:gd name="T87" fmla="*/ 34 h 73"/>
                  <a:gd name="T88" fmla="*/ 19 w 52"/>
                  <a:gd name="T89" fmla="*/ 30 h 73"/>
                  <a:gd name="T90" fmla="*/ 19 w 52"/>
                  <a:gd name="T91" fmla="*/ 32 h 73"/>
                  <a:gd name="T92" fmla="*/ 19 w 52"/>
                  <a:gd name="T93" fmla="*/ 30 h 73"/>
                  <a:gd name="T94" fmla="*/ 15 w 52"/>
                  <a:gd name="T95" fmla="*/ 27 h 73"/>
                  <a:gd name="T96" fmla="*/ 13 w 52"/>
                  <a:gd name="T97" fmla="*/ 21 h 73"/>
                  <a:gd name="T98" fmla="*/ 10 w 52"/>
                  <a:gd name="T99" fmla="*/ 21 h 73"/>
                  <a:gd name="T100" fmla="*/ 8 w 52"/>
                  <a:gd name="T101" fmla="*/ 17 h 73"/>
                  <a:gd name="T102" fmla="*/ 12 w 52"/>
                  <a:gd name="T103" fmla="*/ 11 h 73"/>
                  <a:gd name="T104" fmla="*/ 8 w 52"/>
                  <a:gd name="T105" fmla="*/ 7 h 73"/>
                  <a:gd name="T106" fmla="*/ 4 w 52"/>
                  <a:gd name="T107" fmla="*/ 7 h 73"/>
                  <a:gd name="T108" fmla="*/ 4 w 52"/>
                  <a:gd name="T109" fmla="*/ 0 h 73"/>
                  <a:gd name="T110" fmla="*/ 17 w 52"/>
                  <a:gd name="T111" fmla="*/ 52 h 73"/>
                  <a:gd name="T112" fmla="*/ 21 w 52"/>
                  <a:gd name="T113" fmla="*/ 5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" h="73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7" y="17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3" y="17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5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7" y="29"/>
                    </a:lnTo>
                    <a:lnTo>
                      <a:pt x="38" y="29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0" y="40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2" y="55"/>
                    </a:lnTo>
                    <a:lnTo>
                      <a:pt x="44" y="55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48" y="59"/>
                    </a:lnTo>
                    <a:lnTo>
                      <a:pt x="48" y="61"/>
                    </a:lnTo>
                    <a:lnTo>
                      <a:pt x="46" y="61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0" y="61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50" y="65"/>
                    </a:lnTo>
                    <a:lnTo>
                      <a:pt x="48" y="65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8" y="69"/>
                    </a:lnTo>
                    <a:lnTo>
                      <a:pt x="48" y="71"/>
                    </a:lnTo>
                    <a:lnTo>
                      <a:pt x="50" y="71"/>
                    </a:lnTo>
                    <a:lnTo>
                      <a:pt x="48" y="71"/>
                    </a:lnTo>
                    <a:lnTo>
                      <a:pt x="48" y="73"/>
                    </a:lnTo>
                    <a:lnTo>
                      <a:pt x="48" y="71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42" y="71"/>
                    </a:lnTo>
                    <a:lnTo>
                      <a:pt x="40" y="71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35" y="69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21" y="63"/>
                    </a:lnTo>
                    <a:lnTo>
                      <a:pt x="21" y="61"/>
                    </a:lnTo>
                    <a:lnTo>
                      <a:pt x="23" y="63"/>
                    </a:lnTo>
                    <a:lnTo>
                      <a:pt x="23" y="59"/>
                    </a:lnTo>
                    <a:lnTo>
                      <a:pt x="23" y="61"/>
                    </a:lnTo>
                    <a:lnTo>
                      <a:pt x="23" y="57"/>
                    </a:lnTo>
                    <a:lnTo>
                      <a:pt x="23" y="55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7" y="55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9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9" y="50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5" y="48"/>
                    </a:lnTo>
                    <a:lnTo>
                      <a:pt x="35" y="46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3" y="42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1" y="30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7" y="34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  <a:moveTo>
                      <a:pt x="21" y="54"/>
                    </a:moveTo>
                    <a:lnTo>
                      <a:pt x="21" y="52"/>
                    </a:lnTo>
                    <a:lnTo>
                      <a:pt x="17" y="50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4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3" y="55"/>
                    </a:lnTo>
                    <a:lnTo>
                      <a:pt x="23" y="54"/>
                    </a:lnTo>
                    <a:lnTo>
                      <a:pt x="21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1" name="Freeform 103"/>
              <p:cNvSpPr>
                <a:spLocks/>
              </p:cNvSpPr>
              <p:nvPr/>
            </p:nvSpPr>
            <p:spPr bwMode="auto">
              <a:xfrm>
                <a:off x="3998913" y="3067051"/>
                <a:ext cx="15875" cy="19050"/>
              </a:xfrm>
              <a:custGeom>
                <a:avLst/>
                <a:gdLst>
                  <a:gd name="T0" fmla="*/ 4 w 10"/>
                  <a:gd name="T1" fmla="*/ 0 h 12"/>
                  <a:gd name="T2" fmla="*/ 6 w 10"/>
                  <a:gd name="T3" fmla="*/ 2 h 12"/>
                  <a:gd name="T4" fmla="*/ 6 w 10"/>
                  <a:gd name="T5" fmla="*/ 2 h 12"/>
                  <a:gd name="T6" fmla="*/ 6 w 10"/>
                  <a:gd name="T7" fmla="*/ 4 h 12"/>
                  <a:gd name="T8" fmla="*/ 6 w 10"/>
                  <a:gd name="T9" fmla="*/ 4 h 12"/>
                  <a:gd name="T10" fmla="*/ 6 w 10"/>
                  <a:gd name="T11" fmla="*/ 4 h 12"/>
                  <a:gd name="T12" fmla="*/ 8 w 10"/>
                  <a:gd name="T13" fmla="*/ 4 h 12"/>
                  <a:gd name="T14" fmla="*/ 8 w 10"/>
                  <a:gd name="T15" fmla="*/ 4 h 12"/>
                  <a:gd name="T16" fmla="*/ 8 w 10"/>
                  <a:gd name="T17" fmla="*/ 4 h 12"/>
                  <a:gd name="T18" fmla="*/ 8 w 10"/>
                  <a:gd name="T19" fmla="*/ 6 h 12"/>
                  <a:gd name="T20" fmla="*/ 8 w 10"/>
                  <a:gd name="T21" fmla="*/ 6 h 12"/>
                  <a:gd name="T22" fmla="*/ 8 w 10"/>
                  <a:gd name="T23" fmla="*/ 8 h 12"/>
                  <a:gd name="T24" fmla="*/ 8 w 10"/>
                  <a:gd name="T25" fmla="*/ 8 h 12"/>
                  <a:gd name="T26" fmla="*/ 8 w 10"/>
                  <a:gd name="T27" fmla="*/ 10 h 12"/>
                  <a:gd name="T28" fmla="*/ 8 w 10"/>
                  <a:gd name="T29" fmla="*/ 10 h 12"/>
                  <a:gd name="T30" fmla="*/ 8 w 10"/>
                  <a:gd name="T31" fmla="*/ 10 h 12"/>
                  <a:gd name="T32" fmla="*/ 8 w 10"/>
                  <a:gd name="T33" fmla="*/ 10 h 12"/>
                  <a:gd name="T34" fmla="*/ 8 w 10"/>
                  <a:gd name="T35" fmla="*/ 10 h 12"/>
                  <a:gd name="T36" fmla="*/ 10 w 10"/>
                  <a:gd name="T37" fmla="*/ 10 h 12"/>
                  <a:gd name="T38" fmla="*/ 10 w 10"/>
                  <a:gd name="T39" fmla="*/ 12 h 12"/>
                  <a:gd name="T40" fmla="*/ 10 w 10"/>
                  <a:gd name="T41" fmla="*/ 12 h 12"/>
                  <a:gd name="T42" fmla="*/ 10 w 10"/>
                  <a:gd name="T43" fmla="*/ 12 h 12"/>
                  <a:gd name="T44" fmla="*/ 10 w 10"/>
                  <a:gd name="T45" fmla="*/ 12 h 12"/>
                  <a:gd name="T46" fmla="*/ 8 w 10"/>
                  <a:gd name="T47" fmla="*/ 12 h 12"/>
                  <a:gd name="T48" fmla="*/ 8 w 10"/>
                  <a:gd name="T49" fmla="*/ 12 h 12"/>
                  <a:gd name="T50" fmla="*/ 8 w 10"/>
                  <a:gd name="T51" fmla="*/ 12 h 12"/>
                  <a:gd name="T52" fmla="*/ 8 w 10"/>
                  <a:gd name="T53" fmla="*/ 10 h 12"/>
                  <a:gd name="T54" fmla="*/ 8 w 10"/>
                  <a:gd name="T55" fmla="*/ 10 h 12"/>
                  <a:gd name="T56" fmla="*/ 6 w 10"/>
                  <a:gd name="T57" fmla="*/ 8 h 12"/>
                  <a:gd name="T58" fmla="*/ 6 w 10"/>
                  <a:gd name="T59" fmla="*/ 8 h 12"/>
                  <a:gd name="T60" fmla="*/ 4 w 10"/>
                  <a:gd name="T61" fmla="*/ 8 h 12"/>
                  <a:gd name="T62" fmla="*/ 2 w 10"/>
                  <a:gd name="T63" fmla="*/ 8 h 12"/>
                  <a:gd name="T64" fmla="*/ 2 w 10"/>
                  <a:gd name="T65" fmla="*/ 8 h 12"/>
                  <a:gd name="T66" fmla="*/ 2 w 10"/>
                  <a:gd name="T67" fmla="*/ 6 h 12"/>
                  <a:gd name="T68" fmla="*/ 0 w 10"/>
                  <a:gd name="T69" fmla="*/ 6 h 12"/>
                  <a:gd name="T70" fmla="*/ 0 w 10"/>
                  <a:gd name="T71" fmla="*/ 4 h 12"/>
                  <a:gd name="T72" fmla="*/ 0 w 10"/>
                  <a:gd name="T73" fmla="*/ 2 h 12"/>
                  <a:gd name="T74" fmla="*/ 0 w 10"/>
                  <a:gd name="T75" fmla="*/ 2 h 12"/>
                  <a:gd name="T76" fmla="*/ 2 w 10"/>
                  <a:gd name="T77" fmla="*/ 4 h 12"/>
                  <a:gd name="T78" fmla="*/ 4 w 10"/>
                  <a:gd name="T79" fmla="*/ 2 h 12"/>
                  <a:gd name="T80" fmla="*/ 4 w 10"/>
                  <a:gd name="T81" fmla="*/ 2 h 12"/>
                  <a:gd name="T82" fmla="*/ 4 w 10"/>
                  <a:gd name="T83" fmla="*/ 2 h 12"/>
                  <a:gd name="T84" fmla="*/ 4 w 10"/>
                  <a:gd name="T85" fmla="*/ 2 h 12"/>
                  <a:gd name="T86" fmla="*/ 2 w 10"/>
                  <a:gd name="T87" fmla="*/ 2 h 12"/>
                  <a:gd name="T88" fmla="*/ 2 w 10"/>
                  <a:gd name="T89" fmla="*/ 2 h 12"/>
                  <a:gd name="T90" fmla="*/ 4 w 10"/>
                  <a:gd name="T91" fmla="*/ 0 h 12"/>
                  <a:gd name="T92" fmla="*/ 4 w 10"/>
                  <a:gd name="T93" fmla="*/ 0 h 12"/>
                  <a:gd name="T94" fmla="*/ 6 w 10"/>
                  <a:gd name="T9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2" name="Freeform 104"/>
              <p:cNvSpPr>
                <a:spLocks noEditPoints="1"/>
              </p:cNvSpPr>
              <p:nvPr/>
            </p:nvSpPr>
            <p:spPr bwMode="auto">
              <a:xfrm>
                <a:off x="4137025" y="1662113"/>
                <a:ext cx="63500" cy="103188"/>
              </a:xfrm>
              <a:custGeom>
                <a:avLst/>
                <a:gdLst>
                  <a:gd name="T0" fmla="*/ 2 w 40"/>
                  <a:gd name="T1" fmla="*/ 17 h 65"/>
                  <a:gd name="T2" fmla="*/ 5 w 40"/>
                  <a:gd name="T3" fmla="*/ 15 h 65"/>
                  <a:gd name="T4" fmla="*/ 13 w 40"/>
                  <a:gd name="T5" fmla="*/ 17 h 65"/>
                  <a:gd name="T6" fmla="*/ 13 w 40"/>
                  <a:gd name="T7" fmla="*/ 15 h 65"/>
                  <a:gd name="T8" fmla="*/ 17 w 40"/>
                  <a:gd name="T9" fmla="*/ 13 h 65"/>
                  <a:gd name="T10" fmla="*/ 21 w 40"/>
                  <a:gd name="T11" fmla="*/ 11 h 65"/>
                  <a:gd name="T12" fmla="*/ 17 w 40"/>
                  <a:gd name="T13" fmla="*/ 10 h 65"/>
                  <a:gd name="T14" fmla="*/ 17 w 40"/>
                  <a:gd name="T15" fmla="*/ 8 h 65"/>
                  <a:gd name="T16" fmla="*/ 21 w 40"/>
                  <a:gd name="T17" fmla="*/ 10 h 65"/>
                  <a:gd name="T18" fmla="*/ 25 w 40"/>
                  <a:gd name="T19" fmla="*/ 6 h 65"/>
                  <a:gd name="T20" fmla="*/ 23 w 40"/>
                  <a:gd name="T21" fmla="*/ 2 h 65"/>
                  <a:gd name="T22" fmla="*/ 25 w 40"/>
                  <a:gd name="T23" fmla="*/ 6 h 65"/>
                  <a:gd name="T24" fmla="*/ 30 w 40"/>
                  <a:gd name="T25" fmla="*/ 6 h 65"/>
                  <a:gd name="T26" fmla="*/ 34 w 40"/>
                  <a:gd name="T27" fmla="*/ 8 h 65"/>
                  <a:gd name="T28" fmla="*/ 30 w 40"/>
                  <a:gd name="T29" fmla="*/ 10 h 65"/>
                  <a:gd name="T30" fmla="*/ 27 w 40"/>
                  <a:gd name="T31" fmla="*/ 15 h 65"/>
                  <a:gd name="T32" fmla="*/ 30 w 40"/>
                  <a:gd name="T33" fmla="*/ 15 h 65"/>
                  <a:gd name="T34" fmla="*/ 36 w 40"/>
                  <a:gd name="T35" fmla="*/ 11 h 65"/>
                  <a:gd name="T36" fmla="*/ 38 w 40"/>
                  <a:gd name="T37" fmla="*/ 11 h 65"/>
                  <a:gd name="T38" fmla="*/ 36 w 40"/>
                  <a:gd name="T39" fmla="*/ 15 h 65"/>
                  <a:gd name="T40" fmla="*/ 32 w 40"/>
                  <a:gd name="T41" fmla="*/ 21 h 65"/>
                  <a:gd name="T42" fmla="*/ 28 w 40"/>
                  <a:gd name="T43" fmla="*/ 21 h 65"/>
                  <a:gd name="T44" fmla="*/ 30 w 40"/>
                  <a:gd name="T45" fmla="*/ 21 h 65"/>
                  <a:gd name="T46" fmla="*/ 30 w 40"/>
                  <a:gd name="T47" fmla="*/ 23 h 65"/>
                  <a:gd name="T48" fmla="*/ 34 w 40"/>
                  <a:gd name="T49" fmla="*/ 25 h 65"/>
                  <a:gd name="T50" fmla="*/ 27 w 40"/>
                  <a:gd name="T51" fmla="*/ 29 h 65"/>
                  <a:gd name="T52" fmla="*/ 28 w 40"/>
                  <a:gd name="T53" fmla="*/ 29 h 65"/>
                  <a:gd name="T54" fmla="*/ 30 w 40"/>
                  <a:gd name="T55" fmla="*/ 29 h 65"/>
                  <a:gd name="T56" fmla="*/ 32 w 40"/>
                  <a:gd name="T57" fmla="*/ 33 h 65"/>
                  <a:gd name="T58" fmla="*/ 34 w 40"/>
                  <a:gd name="T59" fmla="*/ 36 h 65"/>
                  <a:gd name="T60" fmla="*/ 30 w 40"/>
                  <a:gd name="T61" fmla="*/ 35 h 65"/>
                  <a:gd name="T62" fmla="*/ 27 w 40"/>
                  <a:gd name="T63" fmla="*/ 33 h 65"/>
                  <a:gd name="T64" fmla="*/ 23 w 40"/>
                  <a:gd name="T65" fmla="*/ 35 h 65"/>
                  <a:gd name="T66" fmla="*/ 21 w 40"/>
                  <a:gd name="T67" fmla="*/ 31 h 65"/>
                  <a:gd name="T68" fmla="*/ 15 w 40"/>
                  <a:gd name="T69" fmla="*/ 31 h 65"/>
                  <a:gd name="T70" fmla="*/ 19 w 40"/>
                  <a:gd name="T71" fmla="*/ 36 h 65"/>
                  <a:gd name="T72" fmla="*/ 19 w 40"/>
                  <a:gd name="T73" fmla="*/ 40 h 65"/>
                  <a:gd name="T74" fmla="*/ 21 w 40"/>
                  <a:gd name="T75" fmla="*/ 44 h 65"/>
                  <a:gd name="T76" fmla="*/ 23 w 40"/>
                  <a:gd name="T77" fmla="*/ 44 h 65"/>
                  <a:gd name="T78" fmla="*/ 23 w 40"/>
                  <a:gd name="T79" fmla="*/ 46 h 65"/>
                  <a:gd name="T80" fmla="*/ 23 w 40"/>
                  <a:gd name="T81" fmla="*/ 52 h 65"/>
                  <a:gd name="T82" fmla="*/ 19 w 40"/>
                  <a:gd name="T83" fmla="*/ 59 h 65"/>
                  <a:gd name="T84" fmla="*/ 15 w 40"/>
                  <a:gd name="T85" fmla="*/ 65 h 65"/>
                  <a:gd name="T86" fmla="*/ 11 w 40"/>
                  <a:gd name="T87" fmla="*/ 63 h 65"/>
                  <a:gd name="T88" fmla="*/ 7 w 40"/>
                  <a:gd name="T89" fmla="*/ 61 h 65"/>
                  <a:gd name="T90" fmla="*/ 7 w 40"/>
                  <a:gd name="T91" fmla="*/ 59 h 65"/>
                  <a:gd name="T92" fmla="*/ 3 w 40"/>
                  <a:gd name="T93" fmla="*/ 61 h 65"/>
                  <a:gd name="T94" fmla="*/ 5 w 40"/>
                  <a:gd name="T95" fmla="*/ 61 h 65"/>
                  <a:gd name="T96" fmla="*/ 5 w 40"/>
                  <a:gd name="T97" fmla="*/ 59 h 65"/>
                  <a:gd name="T98" fmla="*/ 9 w 40"/>
                  <a:gd name="T99" fmla="*/ 54 h 65"/>
                  <a:gd name="T100" fmla="*/ 9 w 40"/>
                  <a:gd name="T101" fmla="*/ 46 h 65"/>
                  <a:gd name="T102" fmla="*/ 13 w 40"/>
                  <a:gd name="T103" fmla="*/ 40 h 65"/>
                  <a:gd name="T104" fmla="*/ 15 w 40"/>
                  <a:gd name="T105" fmla="*/ 36 h 65"/>
                  <a:gd name="T106" fmla="*/ 15 w 40"/>
                  <a:gd name="T107" fmla="*/ 35 h 65"/>
                  <a:gd name="T108" fmla="*/ 13 w 40"/>
                  <a:gd name="T109" fmla="*/ 35 h 65"/>
                  <a:gd name="T110" fmla="*/ 7 w 40"/>
                  <a:gd name="T111" fmla="*/ 31 h 65"/>
                  <a:gd name="T112" fmla="*/ 7 w 40"/>
                  <a:gd name="T113" fmla="*/ 29 h 65"/>
                  <a:gd name="T114" fmla="*/ 5 w 40"/>
                  <a:gd name="T115" fmla="*/ 25 h 65"/>
                  <a:gd name="T116" fmla="*/ 5 w 40"/>
                  <a:gd name="T117" fmla="*/ 27 h 65"/>
                  <a:gd name="T118" fmla="*/ 2 w 40"/>
                  <a:gd name="T119" fmla="*/ 21 h 65"/>
                  <a:gd name="T120" fmla="*/ 11 w 40"/>
                  <a:gd name="T121" fmla="*/ 56 h 65"/>
                  <a:gd name="T122" fmla="*/ 11 w 40"/>
                  <a:gd name="T123" fmla="*/ 59 h 65"/>
                  <a:gd name="T124" fmla="*/ 13 w 40"/>
                  <a:gd name="T125" fmla="*/ 3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" h="65">
                    <a:moveTo>
                      <a:pt x="2" y="17"/>
                    </a:move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8" y="15"/>
                    </a:lnTo>
                    <a:lnTo>
                      <a:pt x="28" y="17"/>
                    </a:lnTo>
                    <a:lnTo>
                      <a:pt x="30" y="15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2" y="21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28" y="21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5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30" y="33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6" y="33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30" y="35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28" y="35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1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8"/>
                    </a:lnTo>
                    <a:lnTo>
                      <a:pt x="19" y="59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7" y="65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7" y="59"/>
                    </a:lnTo>
                    <a:lnTo>
                      <a:pt x="7" y="61"/>
                    </a:lnTo>
                    <a:lnTo>
                      <a:pt x="5" y="61"/>
                    </a:lnTo>
                    <a:lnTo>
                      <a:pt x="3" y="61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7" y="59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5" y="35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13" y="33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17"/>
                    </a:lnTo>
                    <a:close/>
                    <a:moveTo>
                      <a:pt x="11" y="56"/>
                    </a:move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9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6"/>
                    </a:lnTo>
                    <a:close/>
                    <a:moveTo>
                      <a:pt x="13" y="36"/>
                    </a:moveTo>
                    <a:lnTo>
                      <a:pt x="15" y="36"/>
                    </a:lnTo>
                    <a:lnTo>
                      <a:pt x="13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3" name="Freeform 105"/>
              <p:cNvSpPr>
                <a:spLocks/>
              </p:cNvSpPr>
              <p:nvPr/>
            </p:nvSpPr>
            <p:spPr bwMode="auto">
              <a:xfrm>
                <a:off x="4075113" y="3159126"/>
                <a:ext cx="19050" cy="17463"/>
              </a:xfrm>
              <a:custGeom>
                <a:avLst/>
                <a:gdLst>
                  <a:gd name="T0" fmla="*/ 10 w 12"/>
                  <a:gd name="T1" fmla="*/ 2 h 11"/>
                  <a:gd name="T2" fmla="*/ 10 w 12"/>
                  <a:gd name="T3" fmla="*/ 5 h 11"/>
                  <a:gd name="T4" fmla="*/ 10 w 12"/>
                  <a:gd name="T5" fmla="*/ 5 h 11"/>
                  <a:gd name="T6" fmla="*/ 10 w 12"/>
                  <a:gd name="T7" fmla="*/ 5 h 11"/>
                  <a:gd name="T8" fmla="*/ 12 w 12"/>
                  <a:gd name="T9" fmla="*/ 7 h 11"/>
                  <a:gd name="T10" fmla="*/ 10 w 12"/>
                  <a:gd name="T11" fmla="*/ 9 h 11"/>
                  <a:gd name="T12" fmla="*/ 10 w 12"/>
                  <a:gd name="T13" fmla="*/ 9 h 11"/>
                  <a:gd name="T14" fmla="*/ 10 w 12"/>
                  <a:gd name="T15" fmla="*/ 9 h 11"/>
                  <a:gd name="T16" fmla="*/ 10 w 12"/>
                  <a:gd name="T17" fmla="*/ 9 h 11"/>
                  <a:gd name="T18" fmla="*/ 10 w 12"/>
                  <a:gd name="T19" fmla="*/ 9 h 11"/>
                  <a:gd name="T20" fmla="*/ 10 w 12"/>
                  <a:gd name="T21" fmla="*/ 9 h 11"/>
                  <a:gd name="T22" fmla="*/ 10 w 12"/>
                  <a:gd name="T23" fmla="*/ 9 h 11"/>
                  <a:gd name="T24" fmla="*/ 8 w 12"/>
                  <a:gd name="T25" fmla="*/ 9 h 11"/>
                  <a:gd name="T26" fmla="*/ 6 w 12"/>
                  <a:gd name="T27" fmla="*/ 9 h 11"/>
                  <a:gd name="T28" fmla="*/ 2 w 12"/>
                  <a:gd name="T29" fmla="*/ 11 h 11"/>
                  <a:gd name="T30" fmla="*/ 0 w 12"/>
                  <a:gd name="T31" fmla="*/ 9 h 11"/>
                  <a:gd name="T32" fmla="*/ 2 w 12"/>
                  <a:gd name="T33" fmla="*/ 7 h 11"/>
                  <a:gd name="T34" fmla="*/ 2 w 12"/>
                  <a:gd name="T35" fmla="*/ 5 h 11"/>
                  <a:gd name="T36" fmla="*/ 2 w 12"/>
                  <a:gd name="T37" fmla="*/ 3 h 11"/>
                  <a:gd name="T38" fmla="*/ 2 w 12"/>
                  <a:gd name="T39" fmla="*/ 3 h 11"/>
                  <a:gd name="T40" fmla="*/ 4 w 12"/>
                  <a:gd name="T41" fmla="*/ 3 h 11"/>
                  <a:gd name="T42" fmla="*/ 2 w 12"/>
                  <a:gd name="T43" fmla="*/ 2 h 11"/>
                  <a:gd name="T44" fmla="*/ 4 w 12"/>
                  <a:gd name="T45" fmla="*/ 2 h 11"/>
                  <a:gd name="T46" fmla="*/ 4 w 12"/>
                  <a:gd name="T47" fmla="*/ 0 h 11"/>
                  <a:gd name="T48" fmla="*/ 4 w 12"/>
                  <a:gd name="T49" fmla="*/ 0 h 11"/>
                  <a:gd name="T50" fmla="*/ 4 w 12"/>
                  <a:gd name="T51" fmla="*/ 0 h 11"/>
                  <a:gd name="T52" fmla="*/ 4 w 12"/>
                  <a:gd name="T53" fmla="*/ 0 h 11"/>
                  <a:gd name="T54" fmla="*/ 4 w 12"/>
                  <a:gd name="T55" fmla="*/ 0 h 11"/>
                  <a:gd name="T56" fmla="*/ 4 w 12"/>
                  <a:gd name="T57" fmla="*/ 0 h 11"/>
                  <a:gd name="T58" fmla="*/ 4 w 12"/>
                  <a:gd name="T59" fmla="*/ 0 h 11"/>
                  <a:gd name="T60" fmla="*/ 6 w 12"/>
                  <a:gd name="T61" fmla="*/ 2 h 11"/>
                  <a:gd name="T62" fmla="*/ 6 w 12"/>
                  <a:gd name="T63" fmla="*/ 2 h 11"/>
                  <a:gd name="T64" fmla="*/ 8 w 12"/>
                  <a:gd name="T6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0" y="2"/>
                    </a:moveTo>
                    <a:lnTo>
                      <a:pt x="10" y="2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4" name="Freeform 106"/>
              <p:cNvSpPr>
                <a:spLocks/>
              </p:cNvSpPr>
              <p:nvPr/>
            </p:nvSpPr>
            <p:spPr bwMode="auto">
              <a:xfrm>
                <a:off x="3889375" y="1612901"/>
                <a:ext cx="39688" cy="28575"/>
              </a:xfrm>
              <a:custGeom>
                <a:avLst/>
                <a:gdLst>
                  <a:gd name="T0" fmla="*/ 17 w 25"/>
                  <a:gd name="T1" fmla="*/ 4 h 18"/>
                  <a:gd name="T2" fmla="*/ 19 w 25"/>
                  <a:gd name="T3" fmla="*/ 0 h 18"/>
                  <a:gd name="T4" fmla="*/ 21 w 25"/>
                  <a:gd name="T5" fmla="*/ 2 h 18"/>
                  <a:gd name="T6" fmla="*/ 21 w 25"/>
                  <a:gd name="T7" fmla="*/ 2 h 18"/>
                  <a:gd name="T8" fmla="*/ 19 w 25"/>
                  <a:gd name="T9" fmla="*/ 2 h 18"/>
                  <a:gd name="T10" fmla="*/ 19 w 25"/>
                  <a:gd name="T11" fmla="*/ 2 h 18"/>
                  <a:gd name="T12" fmla="*/ 19 w 25"/>
                  <a:gd name="T13" fmla="*/ 2 h 18"/>
                  <a:gd name="T14" fmla="*/ 19 w 25"/>
                  <a:gd name="T15" fmla="*/ 2 h 18"/>
                  <a:gd name="T16" fmla="*/ 19 w 25"/>
                  <a:gd name="T17" fmla="*/ 2 h 18"/>
                  <a:gd name="T18" fmla="*/ 19 w 25"/>
                  <a:gd name="T19" fmla="*/ 2 h 18"/>
                  <a:gd name="T20" fmla="*/ 19 w 25"/>
                  <a:gd name="T21" fmla="*/ 4 h 18"/>
                  <a:gd name="T22" fmla="*/ 19 w 25"/>
                  <a:gd name="T23" fmla="*/ 4 h 18"/>
                  <a:gd name="T24" fmla="*/ 19 w 25"/>
                  <a:gd name="T25" fmla="*/ 6 h 18"/>
                  <a:gd name="T26" fmla="*/ 19 w 25"/>
                  <a:gd name="T27" fmla="*/ 8 h 18"/>
                  <a:gd name="T28" fmla="*/ 21 w 25"/>
                  <a:gd name="T29" fmla="*/ 8 h 18"/>
                  <a:gd name="T30" fmla="*/ 21 w 25"/>
                  <a:gd name="T31" fmla="*/ 6 h 18"/>
                  <a:gd name="T32" fmla="*/ 21 w 25"/>
                  <a:gd name="T33" fmla="*/ 6 h 18"/>
                  <a:gd name="T34" fmla="*/ 23 w 25"/>
                  <a:gd name="T35" fmla="*/ 8 h 18"/>
                  <a:gd name="T36" fmla="*/ 23 w 25"/>
                  <a:gd name="T37" fmla="*/ 8 h 18"/>
                  <a:gd name="T38" fmla="*/ 25 w 25"/>
                  <a:gd name="T39" fmla="*/ 10 h 18"/>
                  <a:gd name="T40" fmla="*/ 21 w 25"/>
                  <a:gd name="T41" fmla="*/ 10 h 18"/>
                  <a:gd name="T42" fmla="*/ 19 w 25"/>
                  <a:gd name="T43" fmla="*/ 10 h 18"/>
                  <a:gd name="T44" fmla="*/ 19 w 25"/>
                  <a:gd name="T45" fmla="*/ 10 h 18"/>
                  <a:gd name="T46" fmla="*/ 17 w 25"/>
                  <a:gd name="T47" fmla="*/ 12 h 18"/>
                  <a:gd name="T48" fmla="*/ 17 w 25"/>
                  <a:gd name="T49" fmla="*/ 12 h 18"/>
                  <a:gd name="T50" fmla="*/ 17 w 25"/>
                  <a:gd name="T51" fmla="*/ 12 h 18"/>
                  <a:gd name="T52" fmla="*/ 15 w 25"/>
                  <a:gd name="T53" fmla="*/ 12 h 18"/>
                  <a:gd name="T54" fmla="*/ 15 w 25"/>
                  <a:gd name="T55" fmla="*/ 12 h 18"/>
                  <a:gd name="T56" fmla="*/ 15 w 25"/>
                  <a:gd name="T57" fmla="*/ 12 h 18"/>
                  <a:gd name="T58" fmla="*/ 14 w 25"/>
                  <a:gd name="T59" fmla="*/ 12 h 18"/>
                  <a:gd name="T60" fmla="*/ 14 w 25"/>
                  <a:gd name="T61" fmla="*/ 18 h 18"/>
                  <a:gd name="T62" fmla="*/ 12 w 25"/>
                  <a:gd name="T63" fmla="*/ 18 h 18"/>
                  <a:gd name="T64" fmla="*/ 10 w 25"/>
                  <a:gd name="T65" fmla="*/ 12 h 18"/>
                  <a:gd name="T66" fmla="*/ 10 w 25"/>
                  <a:gd name="T67" fmla="*/ 12 h 18"/>
                  <a:gd name="T68" fmla="*/ 8 w 25"/>
                  <a:gd name="T69" fmla="*/ 12 h 18"/>
                  <a:gd name="T70" fmla="*/ 6 w 25"/>
                  <a:gd name="T71" fmla="*/ 12 h 18"/>
                  <a:gd name="T72" fmla="*/ 4 w 25"/>
                  <a:gd name="T73" fmla="*/ 12 h 18"/>
                  <a:gd name="T74" fmla="*/ 4 w 25"/>
                  <a:gd name="T75" fmla="*/ 8 h 18"/>
                  <a:gd name="T76" fmla="*/ 0 w 25"/>
                  <a:gd name="T77" fmla="*/ 8 h 18"/>
                  <a:gd name="T78" fmla="*/ 0 w 25"/>
                  <a:gd name="T79" fmla="*/ 8 h 18"/>
                  <a:gd name="T80" fmla="*/ 2 w 25"/>
                  <a:gd name="T81" fmla="*/ 6 h 18"/>
                  <a:gd name="T82" fmla="*/ 4 w 25"/>
                  <a:gd name="T83" fmla="*/ 4 h 18"/>
                  <a:gd name="T84" fmla="*/ 6 w 25"/>
                  <a:gd name="T85" fmla="*/ 4 h 18"/>
                  <a:gd name="T86" fmla="*/ 8 w 25"/>
                  <a:gd name="T87" fmla="*/ 4 h 18"/>
                  <a:gd name="T88" fmla="*/ 8 w 25"/>
                  <a:gd name="T89" fmla="*/ 4 h 18"/>
                  <a:gd name="T90" fmla="*/ 10 w 25"/>
                  <a:gd name="T91" fmla="*/ 4 h 18"/>
                  <a:gd name="T92" fmla="*/ 10 w 25"/>
                  <a:gd name="T93" fmla="*/ 4 h 18"/>
                  <a:gd name="T94" fmla="*/ 12 w 25"/>
                  <a:gd name="T95" fmla="*/ 4 h 18"/>
                  <a:gd name="T96" fmla="*/ 14 w 25"/>
                  <a:gd name="T97" fmla="*/ 4 h 18"/>
                  <a:gd name="T98" fmla="*/ 14 w 25"/>
                  <a:gd name="T99" fmla="*/ 8 h 18"/>
                  <a:gd name="T100" fmla="*/ 14 w 25"/>
                  <a:gd name="T101" fmla="*/ 8 h 18"/>
                  <a:gd name="T102" fmla="*/ 14 w 25"/>
                  <a:gd name="T103" fmla="*/ 8 h 18"/>
                  <a:gd name="T104" fmla="*/ 14 w 25"/>
                  <a:gd name="T105" fmla="*/ 10 h 18"/>
                  <a:gd name="T106" fmla="*/ 15 w 25"/>
                  <a:gd name="T107" fmla="*/ 10 h 18"/>
                  <a:gd name="T108" fmla="*/ 15 w 25"/>
                  <a:gd name="T109" fmla="*/ 10 h 18"/>
                  <a:gd name="T110" fmla="*/ 15 w 25"/>
                  <a:gd name="T111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18">
                    <a:moveTo>
                      <a:pt x="17" y="10"/>
                    </a:move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5" name="Freeform 107"/>
              <p:cNvSpPr>
                <a:spLocks/>
              </p:cNvSpPr>
              <p:nvPr/>
            </p:nvSpPr>
            <p:spPr bwMode="auto">
              <a:xfrm>
                <a:off x="4346575" y="3832226"/>
                <a:ext cx="15875" cy="9525"/>
              </a:xfrm>
              <a:custGeom>
                <a:avLst/>
                <a:gdLst>
                  <a:gd name="T0" fmla="*/ 4 w 10"/>
                  <a:gd name="T1" fmla="*/ 6 h 6"/>
                  <a:gd name="T2" fmla="*/ 4 w 10"/>
                  <a:gd name="T3" fmla="*/ 6 h 6"/>
                  <a:gd name="T4" fmla="*/ 4 w 10"/>
                  <a:gd name="T5" fmla="*/ 6 h 6"/>
                  <a:gd name="T6" fmla="*/ 4 w 10"/>
                  <a:gd name="T7" fmla="*/ 6 h 6"/>
                  <a:gd name="T8" fmla="*/ 4 w 10"/>
                  <a:gd name="T9" fmla="*/ 6 h 6"/>
                  <a:gd name="T10" fmla="*/ 4 w 10"/>
                  <a:gd name="T11" fmla="*/ 6 h 6"/>
                  <a:gd name="T12" fmla="*/ 0 w 10"/>
                  <a:gd name="T13" fmla="*/ 6 h 6"/>
                  <a:gd name="T14" fmla="*/ 0 w 10"/>
                  <a:gd name="T15" fmla="*/ 4 h 6"/>
                  <a:gd name="T16" fmla="*/ 0 w 10"/>
                  <a:gd name="T17" fmla="*/ 4 h 6"/>
                  <a:gd name="T18" fmla="*/ 0 w 10"/>
                  <a:gd name="T19" fmla="*/ 4 h 6"/>
                  <a:gd name="T20" fmla="*/ 0 w 10"/>
                  <a:gd name="T21" fmla="*/ 4 h 6"/>
                  <a:gd name="T22" fmla="*/ 0 w 10"/>
                  <a:gd name="T23" fmla="*/ 4 h 6"/>
                  <a:gd name="T24" fmla="*/ 0 w 10"/>
                  <a:gd name="T25" fmla="*/ 2 h 6"/>
                  <a:gd name="T26" fmla="*/ 2 w 10"/>
                  <a:gd name="T27" fmla="*/ 2 h 6"/>
                  <a:gd name="T28" fmla="*/ 2 w 10"/>
                  <a:gd name="T29" fmla="*/ 2 h 6"/>
                  <a:gd name="T30" fmla="*/ 4 w 10"/>
                  <a:gd name="T31" fmla="*/ 2 h 6"/>
                  <a:gd name="T32" fmla="*/ 4 w 10"/>
                  <a:gd name="T33" fmla="*/ 0 h 6"/>
                  <a:gd name="T34" fmla="*/ 4 w 10"/>
                  <a:gd name="T35" fmla="*/ 0 h 6"/>
                  <a:gd name="T36" fmla="*/ 4 w 10"/>
                  <a:gd name="T37" fmla="*/ 0 h 6"/>
                  <a:gd name="T38" fmla="*/ 6 w 10"/>
                  <a:gd name="T39" fmla="*/ 0 h 6"/>
                  <a:gd name="T40" fmla="*/ 6 w 10"/>
                  <a:gd name="T41" fmla="*/ 0 h 6"/>
                  <a:gd name="T42" fmla="*/ 10 w 10"/>
                  <a:gd name="T43" fmla="*/ 0 h 6"/>
                  <a:gd name="T44" fmla="*/ 10 w 10"/>
                  <a:gd name="T45" fmla="*/ 2 h 6"/>
                  <a:gd name="T46" fmla="*/ 10 w 10"/>
                  <a:gd name="T47" fmla="*/ 2 h 6"/>
                  <a:gd name="T48" fmla="*/ 10 w 10"/>
                  <a:gd name="T49" fmla="*/ 2 h 6"/>
                  <a:gd name="T50" fmla="*/ 10 w 10"/>
                  <a:gd name="T51" fmla="*/ 2 h 6"/>
                  <a:gd name="T52" fmla="*/ 8 w 10"/>
                  <a:gd name="T53" fmla="*/ 0 h 6"/>
                  <a:gd name="T54" fmla="*/ 8 w 10"/>
                  <a:gd name="T55" fmla="*/ 2 h 6"/>
                  <a:gd name="T56" fmla="*/ 8 w 10"/>
                  <a:gd name="T57" fmla="*/ 2 h 6"/>
                  <a:gd name="T58" fmla="*/ 8 w 10"/>
                  <a:gd name="T59" fmla="*/ 2 h 6"/>
                  <a:gd name="T60" fmla="*/ 8 w 10"/>
                  <a:gd name="T61" fmla="*/ 2 h 6"/>
                  <a:gd name="T62" fmla="*/ 8 w 10"/>
                  <a:gd name="T63" fmla="*/ 2 h 6"/>
                  <a:gd name="T64" fmla="*/ 8 w 10"/>
                  <a:gd name="T65" fmla="*/ 2 h 6"/>
                  <a:gd name="T66" fmla="*/ 8 w 10"/>
                  <a:gd name="T67" fmla="*/ 2 h 6"/>
                  <a:gd name="T68" fmla="*/ 8 w 10"/>
                  <a:gd name="T69" fmla="*/ 4 h 6"/>
                  <a:gd name="T70" fmla="*/ 8 w 10"/>
                  <a:gd name="T71" fmla="*/ 2 h 6"/>
                  <a:gd name="T72" fmla="*/ 8 w 10"/>
                  <a:gd name="T73" fmla="*/ 2 h 6"/>
                  <a:gd name="T74" fmla="*/ 8 w 10"/>
                  <a:gd name="T75" fmla="*/ 2 h 6"/>
                  <a:gd name="T76" fmla="*/ 8 w 10"/>
                  <a:gd name="T77" fmla="*/ 2 h 6"/>
                  <a:gd name="T78" fmla="*/ 8 w 10"/>
                  <a:gd name="T79" fmla="*/ 2 h 6"/>
                  <a:gd name="T80" fmla="*/ 8 w 10"/>
                  <a:gd name="T81" fmla="*/ 2 h 6"/>
                  <a:gd name="T82" fmla="*/ 8 w 10"/>
                  <a:gd name="T83" fmla="*/ 2 h 6"/>
                  <a:gd name="T84" fmla="*/ 6 w 10"/>
                  <a:gd name="T85" fmla="*/ 2 h 6"/>
                  <a:gd name="T86" fmla="*/ 6 w 10"/>
                  <a:gd name="T87" fmla="*/ 4 h 6"/>
                  <a:gd name="T88" fmla="*/ 6 w 10"/>
                  <a:gd name="T89" fmla="*/ 6 h 6"/>
                  <a:gd name="T90" fmla="*/ 6 w 10"/>
                  <a:gd name="T91" fmla="*/ 6 h 6"/>
                  <a:gd name="T92" fmla="*/ 6 w 10"/>
                  <a:gd name="T93" fmla="*/ 6 h 6"/>
                  <a:gd name="T94" fmla="*/ 4 w 10"/>
                  <a:gd name="T95" fmla="*/ 6 h 6"/>
                  <a:gd name="T96" fmla="*/ 4 w 10"/>
                  <a:gd name="T9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6">
                    <a:moveTo>
                      <a:pt x="4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6" name="Freeform 108"/>
              <p:cNvSpPr>
                <a:spLocks/>
              </p:cNvSpPr>
              <p:nvPr/>
            </p:nvSpPr>
            <p:spPr bwMode="auto">
              <a:xfrm>
                <a:off x="4176713" y="2698751"/>
                <a:ext cx="11113" cy="7938"/>
              </a:xfrm>
              <a:custGeom>
                <a:avLst/>
                <a:gdLst>
                  <a:gd name="T0" fmla="*/ 2 w 7"/>
                  <a:gd name="T1" fmla="*/ 0 h 5"/>
                  <a:gd name="T2" fmla="*/ 2 w 7"/>
                  <a:gd name="T3" fmla="*/ 0 h 5"/>
                  <a:gd name="T4" fmla="*/ 3 w 7"/>
                  <a:gd name="T5" fmla="*/ 0 h 5"/>
                  <a:gd name="T6" fmla="*/ 3 w 7"/>
                  <a:gd name="T7" fmla="*/ 0 h 5"/>
                  <a:gd name="T8" fmla="*/ 5 w 7"/>
                  <a:gd name="T9" fmla="*/ 0 h 5"/>
                  <a:gd name="T10" fmla="*/ 5 w 7"/>
                  <a:gd name="T11" fmla="*/ 0 h 5"/>
                  <a:gd name="T12" fmla="*/ 5 w 7"/>
                  <a:gd name="T13" fmla="*/ 0 h 5"/>
                  <a:gd name="T14" fmla="*/ 5 w 7"/>
                  <a:gd name="T15" fmla="*/ 0 h 5"/>
                  <a:gd name="T16" fmla="*/ 5 w 7"/>
                  <a:gd name="T17" fmla="*/ 2 h 5"/>
                  <a:gd name="T18" fmla="*/ 5 w 7"/>
                  <a:gd name="T19" fmla="*/ 2 h 5"/>
                  <a:gd name="T20" fmla="*/ 5 w 7"/>
                  <a:gd name="T21" fmla="*/ 2 h 5"/>
                  <a:gd name="T22" fmla="*/ 7 w 7"/>
                  <a:gd name="T23" fmla="*/ 2 h 5"/>
                  <a:gd name="T24" fmla="*/ 7 w 7"/>
                  <a:gd name="T25" fmla="*/ 2 h 5"/>
                  <a:gd name="T26" fmla="*/ 7 w 7"/>
                  <a:gd name="T27" fmla="*/ 4 h 5"/>
                  <a:gd name="T28" fmla="*/ 5 w 7"/>
                  <a:gd name="T29" fmla="*/ 4 h 5"/>
                  <a:gd name="T30" fmla="*/ 5 w 7"/>
                  <a:gd name="T31" fmla="*/ 4 h 5"/>
                  <a:gd name="T32" fmla="*/ 5 w 7"/>
                  <a:gd name="T33" fmla="*/ 4 h 5"/>
                  <a:gd name="T34" fmla="*/ 5 w 7"/>
                  <a:gd name="T35" fmla="*/ 4 h 5"/>
                  <a:gd name="T36" fmla="*/ 5 w 7"/>
                  <a:gd name="T37" fmla="*/ 4 h 5"/>
                  <a:gd name="T38" fmla="*/ 3 w 7"/>
                  <a:gd name="T39" fmla="*/ 5 h 5"/>
                  <a:gd name="T40" fmla="*/ 3 w 7"/>
                  <a:gd name="T41" fmla="*/ 5 h 5"/>
                  <a:gd name="T42" fmla="*/ 2 w 7"/>
                  <a:gd name="T43" fmla="*/ 5 h 5"/>
                  <a:gd name="T44" fmla="*/ 2 w 7"/>
                  <a:gd name="T45" fmla="*/ 5 h 5"/>
                  <a:gd name="T46" fmla="*/ 2 w 7"/>
                  <a:gd name="T47" fmla="*/ 5 h 5"/>
                  <a:gd name="T48" fmla="*/ 2 w 7"/>
                  <a:gd name="T49" fmla="*/ 4 h 5"/>
                  <a:gd name="T50" fmla="*/ 2 w 7"/>
                  <a:gd name="T51" fmla="*/ 4 h 5"/>
                  <a:gd name="T52" fmla="*/ 2 w 7"/>
                  <a:gd name="T53" fmla="*/ 4 h 5"/>
                  <a:gd name="T54" fmla="*/ 2 w 7"/>
                  <a:gd name="T55" fmla="*/ 4 h 5"/>
                  <a:gd name="T56" fmla="*/ 2 w 7"/>
                  <a:gd name="T57" fmla="*/ 2 h 5"/>
                  <a:gd name="T58" fmla="*/ 2 w 7"/>
                  <a:gd name="T59" fmla="*/ 2 h 5"/>
                  <a:gd name="T60" fmla="*/ 2 w 7"/>
                  <a:gd name="T61" fmla="*/ 2 h 5"/>
                  <a:gd name="T62" fmla="*/ 2 w 7"/>
                  <a:gd name="T63" fmla="*/ 4 h 5"/>
                  <a:gd name="T64" fmla="*/ 2 w 7"/>
                  <a:gd name="T65" fmla="*/ 4 h 5"/>
                  <a:gd name="T66" fmla="*/ 2 w 7"/>
                  <a:gd name="T67" fmla="*/ 4 h 5"/>
                  <a:gd name="T68" fmla="*/ 2 w 7"/>
                  <a:gd name="T69" fmla="*/ 4 h 5"/>
                  <a:gd name="T70" fmla="*/ 2 w 7"/>
                  <a:gd name="T71" fmla="*/ 4 h 5"/>
                  <a:gd name="T72" fmla="*/ 2 w 7"/>
                  <a:gd name="T73" fmla="*/ 2 h 5"/>
                  <a:gd name="T74" fmla="*/ 2 w 7"/>
                  <a:gd name="T75" fmla="*/ 2 h 5"/>
                  <a:gd name="T76" fmla="*/ 0 w 7"/>
                  <a:gd name="T77" fmla="*/ 2 h 5"/>
                  <a:gd name="T78" fmla="*/ 0 w 7"/>
                  <a:gd name="T79" fmla="*/ 2 h 5"/>
                  <a:gd name="T80" fmla="*/ 0 w 7"/>
                  <a:gd name="T81" fmla="*/ 2 h 5"/>
                  <a:gd name="T82" fmla="*/ 0 w 7"/>
                  <a:gd name="T83" fmla="*/ 2 h 5"/>
                  <a:gd name="T84" fmla="*/ 0 w 7"/>
                  <a:gd name="T85" fmla="*/ 2 h 5"/>
                  <a:gd name="T86" fmla="*/ 0 w 7"/>
                  <a:gd name="T87" fmla="*/ 2 h 5"/>
                  <a:gd name="T88" fmla="*/ 0 w 7"/>
                  <a:gd name="T89" fmla="*/ 2 h 5"/>
                  <a:gd name="T90" fmla="*/ 0 w 7"/>
                  <a:gd name="T91" fmla="*/ 0 h 5"/>
                  <a:gd name="T92" fmla="*/ 0 w 7"/>
                  <a:gd name="T93" fmla="*/ 0 h 5"/>
                  <a:gd name="T94" fmla="*/ 0 w 7"/>
                  <a:gd name="T9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7" name="Freeform 109"/>
              <p:cNvSpPr>
                <a:spLocks/>
              </p:cNvSpPr>
              <p:nvPr/>
            </p:nvSpPr>
            <p:spPr bwMode="auto">
              <a:xfrm>
                <a:off x="3575050" y="2533651"/>
                <a:ext cx="55563" cy="82550"/>
              </a:xfrm>
              <a:custGeom>
                <a:avLst/>
                <a:gdLst>
                  <a:gd name="T0" fmla="*/ 0 w 35"/>
                  <a:gd name="T1" fmla="*/ 0 h 52"/>
                  <a:gd name="T2" fmla="*/ 0 w 35"/>
                  <a:gd name="T3" fmla="*/ 2 h 52"/>
                  <a:gd name="T4" fmla="*/ 2 w 35"/>
                  <a:gd name="T5" fmla="*/ 2 h 52"/>
                  <a:gd name="T6" fmla="*/ 4 w 35"/>
                  <a:gd name="T7" fmla="*/ 6 h 52"/>
                  <a:gd name="T8" fmla="*/ 6 w 35"/>
                  <a:gd name="T9" fmla="*/ 6 h 52"/>
                  <a:gd name="T10" fmla="*/ 10 w 35"/>
                  <a:gd name="T11" fmla="*/ 8 h 52"/>
                  <a:gd name="T12" fmla="*/ 14 w 35"/>
                  <a:gd name="T13" fmla="*/ 8 h 52"/>
                  <a:gd name="T14" fmla="*/ 12 w 35"/>
                  <a:gd name="T15" fmla="*/ 10 h 52"/>
                  <a:gd name="T16" fmla="*/ 10 w 35"/>
                  <a:gd name="T17" fmla="*/ 13 h 52"/>
                  <a:gd name="T18" fmla="*/ 8 w 35"/>
                  <a:gd name="T19" fmla="*/ 17 h 52"/>
                  <a:gd name="T20" fmla="*/ 4 w 35"/>
                  <a:gd name="T21" fmla="*/ 19 h 52"/>
                  <a:gd name="T22" fmla="*/ 4 w 35"/>
                  <a:gd name="T23" fmla="*/ 21 h 52"/>
                  <a:gd name="T24" fmla="*/ 8 w 35"/>
                  <a:gd name="T25" fmla="*/ 23 h 52"/>
                  <a:gd name="T26" fmla="*/ 8 w 35"/>
                  <a:gd name="T27" fmla="*/ 21 h 52"/>
                  <a:gd name="T28" fmla="*/ 10 w 35"/>
                  <a:gd name="T29" fmla="*/ 17 h 52"/>
                  <a:gd name="T30" fmla="*/ 14 w 35"/>
                  <a:gd name="T31" fmla="*/ 19 h 52"/>
                  <a:gd name="T32" fmla="*/ 18 w 35"/>
                  <a:gd name="T33" fmla="*/ 23 h 52"/>
                  <a:gd name="T34" fmla="*/ 20 w 35"/>
                  <a:gd name="T35" fmla="*/ 23 h 52"/>
                  <a:gd name="T36" fmla="*/ 21 w 35"/>
                  <a:gd name="T37" fmla="*/ 27 h 52"/>
                  <a:gd name="T38" fmla="*/ 21 w 35"/>
                  <a:gd name="T39" fmla="*/ 31 h 52"/>
                  <a:gd name="T40" fmla="*/ 23 w 35"/>
                  <a:gd name="T41" fmla="*/ 35 h 52"/>
                  <a:gd name="T42" fmla="*/ 25 w 35"/>
                  <a:gd name="T43" fmla="*/ 35 h 52"/>
                  <a:gd name="T44" fmla="*/ 29 w 35"/>
                  <a:gd name="T45" fmla="*/ 33 h 52"/>
                  <a:gd name="T46" fmla="*/ 33 w 35"/>
                  <a:gd name="T47" fmla="*/ 31 h 52"/>
                  <a:gd name="T48" fmla="*/ 35 w 35"/>
                  <a:gd name="T49" fmla="*/ 31 h 52"/>
                  <a:gd name="T50" fmla="*/ 31 w 35"/>
                  <a:gd name="T51" fmla="*/ 33 h 52"/>
                  <a:gd name="T52" fmla="*/ 27 w 35"/>
                  <a:gd name="T53" fmla="*/ 35 h 52"/>
                  <a:gd name="T54" fmla="*/ 25 w 35"/>
                  <a:gd name="T55" fmla="*/ 38 h 52"/>
                  <a:gd name="T56" fmla="*/ 23 w 35"/>
                  <a:gd name="T57" fmla="*/ 42 h 52"/>
                  <a:gd name="T58" fmla="*/ 23 w 35"/>
                  <a:gd name="T59" fmla="*/ 48 h 52"/>
                  <a:gd name="T60" fmla="*/ 25 w 35"/>
                  <a:gd name="T61" fmla="*/ 48 h 52"/>
                  <a:gd name="T62" fmla="*/ 23 w 35"/>
                  <a:gd name="T63" fmla="*/ 52 h 52"/>
                  <a:gd name="T64" fmla="*/ 20 w 35"/>
                  <a:gd name="T65" fmla="*/ 48 h 52"/>
                  <a:gd name="T66" fmla="*/ 20 w 35"/>
                  <a:gd name="T67" fmla="*/ 46 h 52"/>
                  <a:gd name="T68" fmla="*/ 18 w 35"/>
                  <a:gd name="T69" fmla="*/ 42 h 52"/>
                  <a:gd name="T70" fmla="*/ 18 w 35"/>
                  <a:gd name="T71" fmla="*/ 37 h 52"/>
                  <a:gd name="T72" fmla="*/ 16 w 35"/>
                  <a:gd name="T73" fmla="*/ 33 h 52"/>
                  <a:gd name="T74" fmla="*/ 14 w 35"/>
                  <a:gd name="T75" fmla="*/ 29 h 52"/>
                  <a:gd name="T76" fmla="*/ 10 w 35"/>
                  <a:gd name="T77" fmla="*/ 27 h 52"/>
                  <a:gd name="T78" fmla="*/ 6 w 35"/>
                  <a:gd name="T79" fmla="*/ 29 h 52"/>
                  <a:gd name="T80" fmla="*/ 4 w 35"/>
                  <a:gd name="T81" fmla="*/ 25 h 52"/>
                  <a:gd name="T82" fmla="*/ 0 w 35"/>
                  <a:gd name="T83" fmla="*/ 23 h 52"/>
                  <a:gd name="T84" fmla="*/ 0 w 35"/>
                  <a:gd name="T85" fmla="*/ 17 h 52"/>
                  <a:gd name="T86" fmla="*/ 0 w 35"/>
                  <a:gd name="T87" fmla="*/ 12 h 52"/>
                  <a:gd name="T88" fmla="*/ 0 w 35"/>
                  <a:gd name="T89" fmla="*/ 6 h 52"/>
                  <a:gd name="T90" fmla="*/ 0 w 35"/>
                  <a:gd name="T9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5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0" y="23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0" y="27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21" y="33"/>
                    </a:lnTo>
                    <a:lnTo>
                      <a:pt x="23" y="35"/>
                    </a:lnTo>
                    <a:lnTo>
                      <a:pt x="23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3" y="31"/>
                    </a:lnTo>
                    <a:lnTo>
                      <a:pt x="31" y="31"/>
                    </a:lnTo>
                    <a:lnTo>
                      <a:pt x="31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8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5" y="50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0" y="48"/>
                    </a:lnTo>
                    <a:lnTo>
                      <a:pt x="18" y="48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16" y="35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8" name="Freeform 110"/>
              <p:cNvSpPr>
                <a:spLocks/>
              </p:cNvSpPr>
              <p:nvPr/>
            </p:nvSpPr>
            <p:spPr bwMode="auto">
              <a:xfrm>
                <a:off x="4645025" y="3143251"/>
                <a:ext cx="107950" cy="58738"/>
              </a:xfrm>
              <a:custGeom>
                <a:avLst/>
                <a:gdLst>
                  <a:gd name="T0" fmla="*/ 54 w 68"/>
                  <a:gd name="T1" fmla="*/ 2 h 37"/>
                  <a:gd name="T2" fmla="*/ 62 w 68"/>
                  <a:gd name="T3" fmla="*/ 8 h 37"/>
                  <a:gd name="T4" fmla="*/ 64 w 68"/>
                  <a:gd name="T5" fmla="*/ 12 h 37"/>
                  <a:gd name="T6" fmla="*/ 66 w 68"/>
                  <a:gd name="T7" fmla="*/ 13 h 37"/>
                  <a:gd name="T8" fmla="*/ 68 w 68"/>
                  <a:gd name="T9" fmla="*/ 12 h 37"/>
                  <a:gd name="T10" fmla="*/ 68 w 68"/>
                  <a:gd name="T11" fmla="*/ 13 h 37"/>
                  <a:gd name="T12" fmla="*/ 68 w 68"/>
                  <a:gd name="T13" fmla="*/ 13 h 37"/>
                  <a:gd name="T14" fmla="*/ 68 w 68"/>
                  <a:gd name="T15" fmla="*/ 13 h 37"/>
                  <a:gd name="T16" fmla="*/ 66 w 68"/>
                  <a:gd name="T17" fmla="*/ 13 h 37"/>
                  <a:gd name="T18" fmla="*/ 66 w 68"/>
                  <a:gd name="T19" fmla="*/ 13 h 37"/>
                  <a:gd name="T20" fmla="*/ 66 w 68"/>
                  <a:gd name="T21" fmla="*/ 15 h 37"/>
                  <a:gd name="T22" fmla="*/ 64 w 68"/>
                  <a:gd name="T23" fmla="*/ 15 h 37"/>
                  <a:gd name="T24" fmla="*/ 64 w 68"/>
                  <a:gd name="T25" fmla="*/ 19 h 37"/>
                  <a:gd name="T26" fmla="*/ 60 w 68"/>
                  <a:gd name="T27" fmla="*/ 19 h 37"/>
                  <a:gd name="T28" fmla="*/ 54 w 68"/>
                  <a:gd name="T29" fmla="*/ 23 h 37"/>
                  <a:gd name="T30" fmla="*/ 52 w 68"/>
                  <a:gd name="T31" fmla="*/ 37 h 37"/>
                  <a:gd name="T32" fmla="*/ 48 w 68"/>
                  <a:gd name="T33" fmla="*/ 37 h 37"/>
                  <a:gd name="T34" fmla="*/ 44 w 68"/>
                  <a:gd name="T35" fmla="*/ 33 h 37"/>
                  <a:gd name="T36" fmla="*/ 43 w 68"/>
                  <a:gd name="T37" fmla="*/ 25 h 37"/>
                  <a:gd name="T38" fmla="*/ 39 w 68"/>
                  <a:gd name="T39" fmla="*/ 23 h 37"/>
                  <a:gd name="T40" fmla="*/ 35 w 68"/>
                  <a:gd name="T41" fmla="*/ 23 h 37"/>
                  <a:gd name="T42" fmla="*/ 21 w 68"/>
                  <a:gd name="T43" fmla="*/ 25 h 37"/>
                  <a:gd name="T44" fmla="*/ 21 w 68"/>
                  <a:gd name="T45" fmla="*/ 25 h 37"/>
                  <a:gd name="T46" fmla="*/ 20 w 68"/>
                  <a:gd name="T47" fmla="*/ 25 h 37"/>
                  <a:gd name="T48" fmla="*/ 20 w 68"/>
                  <a:gd name="T49" fmla="*/ 25 h 37"/>
                  <a:gd name="T50" fmla="*/ 20 w 68"/>
                  <a:gd name="T51" fmla="*/ 25 h 37"/>
                  <a:gd name="T52" fmla="*/ 20 w 68"/>
                  <a:gd name="T53" fmla="*/ 27 h 37"/>
                  <a:gd name="T54" fmla="*/ 20 w 68"/>
                  <a:gd name="T55" fmla="*/ 29 h 37"/>
                  <a:gd name="T56" fmla="*/ 18 w 68"/>
                  <a:gd name="T57" fmla="*/ 29 h 37"/>
                  <a:gd name="T58" fmla="*/ 18 w 68"/>
                  <a:gd name="T59" fmla="*/ 31 h 37"/>
                  <a:gd name="T60" fmla="*/ 18 w 68"/>
                  <a:gd name="T61" fmla="*/ 31 h 37"/>
                  <a:gd name="T62" fmla="*/ 18 w 68"/>
                  <a:gd name="T63" fmla="*/ 33 h 37"/>
                  <a:gd name="T64" fmla="*/ 16 w 68"/>
                  <a:gd name="T65" fmla="*/ 33 h 37"/>
                  <a:gd name="T66" fmla="*/ 16 w 68"/>
                  <a:gd name="T67" fmla="*/ 33 h 37"/>
                  <a:gd name="T68" fmla="*/ 14 w 68"/>
                  <a:gd name="T69" fmla="*/ 31 h 37"/>
                  <a:gd name="T70" fmla="*/ 14 w 68"/>
                  <a:gd name="T71" fmla="*/ 33 h 37"/>
                  <a:gd name="T72" fmla="*/ 12 w 68"/>
                  <a:gd name="T73" fmla="*/ 35 h 37"/>
                  <a:gd name="T74" fmla="*/ 10 w 68"/>
                  <a:gd name="T75" fmla="*/ 33 h 37"/>
                  <a:gd name="T76" fmla="*/ 10 w 68"/>
                  <a:gd name="T77" fmla="*/ 31 h 37"/>
                  <a:gd name="T78" fmla="*/ 8 w 68"/>
                  <a:gd name="T79" fmla="*/ 29 h 37"/>
                  <a:gd name="T80" fmla="*/ 8 w 68"/>
                  <a:gd name="T81" fmla="*/ 29 h 37"/>
                  <a:gd name="T82" fmla="*/ 0 w 68"/>
                  <a:gd name="T83" fmla="*/ 27 h 37"/>
                  <a:gd name="T84" fmla="*/ 4 w 68"/>
                  <a:gd name="T85" fmla="*/ 21 h 37"/>
                  <a:gd name="T86" fmla="*/ 10 w 68"/>
                  <a:gd name="T87" fmla="*/ 21 h 37"/>
                  <a:gd name="T88" fmla="*/ 10 w 68"/>
                  <a:gd name="T89" fmla="*/ 21 h 37"/>
                  <a:gd name="T90" fmla="*/ 10 w 68"/>
                  <a:gd name="T91" fmla="*/ 19 h 37"/>
                  <a:gd name="T92" fmla="*/ 10 w 68"/>
                  <a:gd name="T93" fmla="*/ 19 h 37"/>
                  <a:gd name="T94" fmla="*/ 10 w 68"/>
                  <a:gd name="T95" fmla="*/ 19 h 37"/>
                  <a:gd name="T96" fmla="*/ 10 w 68"/>
                  <a:gd name="T97" fmla="*/ 19 h 37"/>
                  <a:gd name="T98" fmla="*/ 10 w 68"/>
                  <a:gd name="T99" fmla="*/ 19 h 37"/>
                  <a:gd name="T100" fmla="*/ 14 w 68"/>
                  <a:gd name="T101" fmla="*/ 15 h 37"/>
                  <a:gd name="T102" fmla="*/ 14 w 68"/>
                  <a:gd name="T103" fmla="*/ 15 h 37"/>
                  <a:gd name="T104" fmla="*/ 14 w 68"/>
                  <a:gd name="T105" fmla="*/ 13 h 37"/>
                  <a:gd name="T106" fmla="*/ 18 w 68"/>
                  <a:gd name="T107" fmla="*/ 13 h 37"/>
                  <a:gd name="T108" fmla="*/ 20 w 68"/>
                  <a:gd name="T109" fmla="*/ 13 h 37"/>
                  <a:gd name="T110" fmla="*/ 27 w 68"/>
                  <a:gd name="T111" fmla="*/ 13 h 37"/>
                  <a:gd name="T112" fmla="*/ 35 w 68"/>
                  <a:gd name="T113" fmla="*/ 13 h 37"/>
                  <a:gd name="T114" fmla="*/ 44 w 68"/>
                  <a:gd name="T115" fmla="*/ 4 h 37"/>
                  <a:gd name="T116" fmla="*/ 44 w 68"/>
                  <a:gd name="T117" fmla="*/ 0 h 37"/>
                  <a:gd name="T118" fmla="*/ 48 w 68"/>
                  <a:gd name="T119" fmla="*/ 0 h 37"/>
                  <a:gd name="T120" fmla="*/ 52 w 68"/>
                  <a:gd name="T1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" h="37">
                    <a:moveTo>
                      <a:pt x="54" y="0"/>
                    </a:moveTo>
                    <a:lnTo>
                      <a:pt x="54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62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54" y="23"/>
                    </a:lnTo>
                    <a:lnTo>
                      <a:pt x="54" y="37"/>
                    </a:lnTo>
                    <a:lnTo>
                      <a:pt x="54" y="37"/>
                    </a:lnTo>
                    <a:lnTo>
                      <a:pt x="54" y="37"/>
                    </a:lnTo>
                    <a:lnTo>
                      <a:pt x="52" y="37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48" y="37"/>
                    </a:lnTo>
                    <a:lnTo>
                      <a:pt x="48" y="37"/>
                    </a:lnTo>
                    <a:lnTo>
                      <a:pt x="48" y="37"/>
                    </a:lnTo>
                    <a:lnTo>
                      <a:pt x="48" y="37"/>
                    </a:lnTo>
                    <a:lnTo>
                      <a:pt x="48" y="33"/>
                    </a:lnTo>
                    <a:lnTo>
                      <a:pt x="44" y="33"/>
                    </a:lnTo>
                    <a:lnTo>
                      <a:pt x="44" y="27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9" y="4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89" name="Freeform 111"/>
              <p:cNvSpPr>
                <a:spLocks noEditPoints="1"/>
              </p:cNvSpPr>
              <p:nvPr/>
            </p:nvSpPr>
            <p:spPr bwMode="auto">
              <a:xfrm>
                <a:off x="5724525" y="4383088"/>
                <a:ext cx="125413" cy="79375"/>
              </a:xfrm>
              <a:custGeom>
                <a:avLst/>
                <a:gdLst>
                  <a:gd name="T0" fmla="*/ 19 w 79"/>
                  <a:gd name="T1" fmla="*/ 37 h 50"/>
                  <a:gd name="T2" fmla="*/ 17 w 79"/>
                  <a:gd name="T3" fmla="*/ 33 h 50"/>
                  <a:gd name="T4" fmla="*/ 15 w 79"/>
                  <a:gd name="T5" fmla="*/ 33 h 50"/>
                  <a:gd name="T6" fmla="*/ 8 w 79"/>
                  <a:gd name="T7" fmla="*/ 33 h 50"/>
                  <a:gd name="T8" fmla="*/ 2 w 79"/>
                  <a:gd name="T9" fmla="*/ 33 h 50"/>
                  <a:gd name="T10" fmla="*/ 2 w 79"/>
                  <a:gd name="T11" fmla="*/ 31 h 50"/>
                  <a:gd name="T12" fmla="*/ 4 w 79"/>
                  <a:gd name="T13" fmla="*/ 27 h 50"/>
                  <a:gd name="T14" fmla="*/ 10 w 79"/>
                  <a:gd name="T15" fmla="*/ 27 h 50"/>
                  <a:gd name="T16" fmla="*/ 15 w 79"/>
                  <a:gd name="T17" fmla="*/ 25 h 50"/>
                  <a:gd name="T18" fmla="*/ 21 w 79"/>
                  <a:gd name="T19" fmla="*/ 25 h 50"/>
                  <a:gd name="T20" fmla="*/ 27 w 79"/>
                  <a:gd name="T21" fmla="*/ 27 h 50"/>
                  <a:gd name="T22" fmla="*/ 35 w 79"/>
                  <a:gd name="T23" fmla="*/ 25 h 50"/>
                  <a:gd name="T24" fmla="*/ 33 w 79"/>
                  <a:gd name="T25" fmla="*/ 22 h 50"/>
                  <a:gd name="T26" fmla="*/ 31 w 79"/>
                  <a:gd name="T27" fmla="*/ 22 h 50"/>
                  <a:gd name="T28" fmla="*/ 33 w 79"/>
                  <a:gd name="T29" fmla="*/ 22 h 50"/>
                  <a:gd name="T30" fmla="*/ 31 w 79"/>
                  <a:gd name="T31" fmla="*/ 18 h 50"/>
                  <a:gd name="T32" fmla="*/ 35 w 79"/>
                  <a:gd name="T33" fmla="*/ 16 h 50"/>
                  <a:gd name="T34" fmla="*/ 37 w 79"/>
                  <a:gd name="T35" fmla="*/ 12 h 50"/>
                  <a:gd name="T36" fmla="*/ 39 w 79"/>
                  <a:gd name="T37" fmla="*/ 8 h 50"/>
                  <a:gd name="T38" fmla="*/ 39 w 79"/>
                  <a:gd name="T39" fmla="*/ 6 h 50"/>
                  <a:gd name="T40" fmla="*/ 48 w 79"/>
                  <a:gd name="T41" fmla="*/ 0 h 50"/>
                  <a:gd name="T42" fmla="*/ 50 w 79"/>
                  <a:gd name="T43" fmla="*/ 6 h 50"/>
                  <a:gd name="T44" fmla="*/ 60 w 79"/>
                  <a:gd name="T45" fmla="*/ 8 h 50"/>
                  <a:gd name="T46" fmla="*/ 60 w 79"/>
                  <a:gd name="T47" fmla="*/ 16 h 50"/>
                  <a:gd name="T48" fmla="*/ 65 w 79"/>
                  <a:gd name="T49" fmla="*/ 20 h 50"/>
                  <a:gd name="T50" fmla="*/ 71 w 79"/>
                  <a:gd name="T51" fmla="*/ 27 h 50"/>
                  <a:gd name="T52" fmla="*/ 77 w 79"/>
                  <a:gd name="T53" fmla="*/ 29 h 50"/>
                  <a:gd name="T54" fmla="*/ 77 w 79"/>
                  <a:gd name="T55" fmla="*/ 31 h 50"/>
                  <a:gd name="T56" fmla="*/ 71 w 79"/>
                  <a:gd name="T57" fmla="*/ 33 h 50"/>
                  <a:gd name="T58" fmla="*/ 65 w 79"/>
                  <a:gd name="T59" fmla="*/ 35 h 50"/>
                  <a:gd name="T60" fmla="*/ 60 w 79"/>
                  <a:gd name="T61" fmla="*/ 41 h 50"/>
                  <a:gd name="T62" fmla="*/ 48 w 79"/>
                  <a:gd name="T63" fmla="*/ 41 h 50"/>
                  <a:gd name="T64" fmla="*/ 50 w 79"/>
                  <a:gd name="T65" fmla="*/ 45 h 50"/>
                  <a:gd name="T66" fmla="*/ 50 w 79"/>
                  <a:gd name="T67" fmla="*/ 46 h 50"/>
                  <a:gd name="T68" fmla="*/ 48 w 79"/>
                  <a:gd name="T69" fmla="*/ 50 h 50"/>
                  <a:gd name="T70" fmla="*/ 46 w 79"/>
                  <a:gd name="T71" fmla="*/ 46 h 50"/>
                  <a:gd name="T72" fmla="*/ 42 w 79"/>
                  <a:gd name="T73" fmla="*/ 43 h 50"/>
                  <a:gd name="T74" fmla="*/ 39 w 79"/>
                  <a:gd name="T75" fmla="*/ 41 h 50"/>
                  <a:gd name="T76" fmla="*/ 35 w 79"/>
                  <a:gd name="T77" fmla="*/ 43 h 50"/>
                  <a:gd name="T78" fmla="*/ 33 w 79"/>
                  <a:gd name="T79" fmla="*/ 39 h 50"/>
                  <a:gd name="T80" fmla="*/ 27 w 79"/>
                  <a:gd name="T81" fmla="*/ 37 h 50"/>
                  <a:gd name="T82" fmla="*/ 29 w 79"/>
                  <a:gd name="T83" fmla="*/ 37 h 50"/>
                  <a:gd name="T84" fmla="*/ 25 w 79"/>
                  <a:gd name="T85" fmla="*/ 39 h 50"/>
                  <a:gd name="T86" fmla="*/ 27 w 79"/>
                  <a:gd name="T87" fmla="*/ 35 h 50"/>
                  <a:gd name="T88" fmla="*/ 31 w 79"/>
                  <a:gd name="T89" fmla="*/ 31 h 50"/>
                  <a:gd name="T90" fmla="*/ 23 w 79"/>
                  <a:gd name="T91" fmla="*/ 29 h 50"/>
                  <a:gd name="T92" fmla="*/ 21 w 79"/>
                  <a:gd name="T93" fmla="*/ 33 h 50"/>
                  <a:gd name="T94" fmla="*/ 19 w 79"/>
                  <a:gd name="T95" fmla="*/ 37 h 50"/>
                  <a:gd name="T96" fmla="*/ 19 w 79"/>
                  <a:gd name="T97" fmla="*/ 43 h 50"/>
                  <a:gd name="T98" fmla="*/ 17 w 79"/>
                  <a:gd name="T99" fmla="*/ 43 h 50"/>
                  <a:gd name="T100" fmla="*/ 31 w 79"/>
                  <a:gd name="T10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9" h="50">
                    <a:moveTo>
                      <a:pt x="17" y="39"/>
                    </a:moveTo>
                    <a:lnTo>
                      <a:pt x="19" y="39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4" y="33"/>
                    </a:lnTo>
                    <a:lnTo>
                      <a:pt x="10" y="33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5" y="25"/>
                    </a:lnTo>
                    <a:lnTo>
                      <a:pt x="17" y="29"/>
                    </a:lnTo>
                    <a:lnTo>
                      <a:pt x="21" y="29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5" y="22"/>
                    </a:lnTo>
                    <a:lnTo>
                      <a:pt x="33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31" y="22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7" y="16"/>
                    </a:lnTo>
                    <a:lnTo>
                      <a:pt x="39" y="16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60" y="8"/>
                    </a:lnTo>
                    <a:lnTo>
                      <a:pt x="60" y="12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2" y="18"/>
                    </a:lnTo>
                    <a:lnTo>
                      <a:pt x="65" y="18"/>
                    </a:lnTo>
                    <a:lnTo>
                      <a:pt x="65" y="20"/>
                    </a:lnTo>
                    <a:lnTo>
                      <a:pt x="67" y="23"/>
                    </a:lnTo>
                    <a:lnTo>
                      <a:pt x="69" y="25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5" y="29"/>
                    </a:lnTo>
                    <a:lnTo>
                      <a:pt x="77" y="29"/>
                    </a:lnTo>
                    <a:lnTo>
                      <a:pt x="79" y="29"/>
                    </a:lnTo>
                    <a:lnTo>
                      <a:pt x="79" y="31"/>
                    </a:lnTo>
                    <a:lnTo>
                      <a:pt x="77" y="31"/>
                    </a:lnTo>
                    <a:lnTo>
                      <a:pt x="75" y="31"/>
                    </a:lnTo>
                    <a:lnTo>
                      <a:pt x="73" y="31"/>
                    </a:lnTo>
                    <a:lnTo>
                      <a:pt x="71" y="33"/>
                    </a:lnTo>
                    <a:lnTo>
                      <a:pt x="69" y="33"/>
                    </a:lnTo>
                    <a:lnTo>
                      <a:pt x="67" y="35"/>
                    </a:lnTo>
                    <a:lnTo>
                      <a:pt x="65" y="35"/>
                    </a:lnTo>
                    <a:lnTo>
                      <a:pt x="62" y="35"/>
                    </a:lnTo>
                    <a:lnTo>
                      <a:pt x="62" y="39"/>
                    </a:lnTo>
                    <a:lnTo>
                      <a:pt x="60" y="41"/>
                    </a:lnTo>
                    <a:lnTo>
                      <a:pt x="58" y="41"/>
                    </a:lnTo>
                    <a:lnTo>
                      <a:pt x="50" y="41"/>
                    </a:lnTo>
                    <a:lnTo>
                      <a:pt x="48" y="41"/>
                    </a:lnTo>
                    <a:lnTo>
                      <a:pt x="48" y="43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0" y="48"/>
                    </a:lnTo>
                    <a:lnTo>
                      <a:pt x="50" y="50"/>
                    </a:lnTo>
                    <a:lnTo>
                      <a:pt x="48" y="50"/>
                    </a:lnTo>
                    <a:lnTo>
                      <a:pt x="46" y="50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2" y="43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39" y="41"/>
                    </a:lnTo>
                    <a:lnTo>
                      <a:pt x="37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5" y="41"/>
                    </a:lnTo>
                    <a:lnTo>
                      <a:pt x="35" y="39"/>
                    </a:lnTo>
                    <a:lnTo>
                      <a:pt x="33" y="39"/>
                    </a:lnTo>
                    <a:lnTo>
                      <a:pt x="31" y="39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9" y="37"/>
                    </a:lnTo>
                    <a:lnTo>
                      <a:pt x="29" y="35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1" y="33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27" y="29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1" y="33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41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7" y="39"/>
                    </a:lnTo>
                    <a:close/>
                    <a:moveTo>
                      <a:pt x="31" y="16"/>
                    </a:moveTo>
                    <a:lnTo>
                      <a:pt x="31" y="14"/>
                    </a:lnTo>
                    <a:lnTo>
                      <a:pt x="31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0" name="Freeform 112"/>
              <p:cNvSpPr>
                <a:spLocks noEditPoints="1"/>
              </p:cNvSpPr>
              <p:nvPr/>
            </p:nvSpPr>
            <p:spPr bwMode="auto">
              <a:xfrm>
                <a:off x="3989388" y="2881313"/>
                <a:ext cx="68263" cy="57150"/>
              </a:xfrm>
              <a:custGeom>
                <a:avLst/>
                <a:gdLst>
                  <a:gd name="T0" fmla="*/ 22 w 43"/>
                  <a:gd name="T1" fmla="*/ 23 h 36"/>
                  <a:gd name="T2" fmla="*/ 18 w 43"/>
                  <a:gd name="T3" fmla="*/ 19 h 36"/>
                  <a:gd name="T4" fmla="*/ 16 w 43"/>
                  <a:gd name="T5" fmla="*/ 17 h 36"/>
                  <a:gd name="T6" fmla="*/ 12 w 43"/>
                  <a:gd name="T7" fmla="*/ 15 h 36"/>
                  <a:gd name="T8" fmla="*/ 10 w 43"/>
                  <a:gd name="T9" fmla="*/ 13 h 36"/>
                  <a:gd name="T10" fmla="*/ 8 w 43"/>
                  <a:gd name="T11" fmla="*/ 15 h 36"/>
                  <a:gd name="T12" fmla="*/ 6 w 43"/>
                  <a:gd name="T13" fmla="*/ 17 h 36"/>
                  <a:gd name="T14" fmla="*/ 2 w 43"/>
                  <a:gd name="T15" fmla="*/ 17 h 36"/>
                  <a:gd name="T16" fmla="*/ 2 w 43"/>
                  <a:gd name="T17" fmla="*/ 17 h 36"/>
                  <a:gd name="T18" fmla="*/ 6 w 43"/>
                  <a:gd name="T19" fmla="*/ 17 h 36"/>
                  <a:gd name="T20" fmla="*/ 8 w 43"/>
                  <a:gd name="T21" fmla="*/ 15 h 36"/>
                  <a:gd name="T22" fmla="*/ 10 w 43"/>
                  <a:gd name="T23" fmla="*/ 13 h 36"/>
                  <a:gd name="T24" fmla="*/ 10 w 43"/>
                  <a:gd name="T25" fmla="*/ 10 h 36"/>
                  <a:gd name="T26" fmla="*/ 10 w 43"/>
                  <a:gd name="T27" fmla="*/ 10 h 36"/>
                  <a:gd name="T28" fmla="*/ 12 w 43"/>
                  <a:gd name="T29" fmla="*/ 8 h 36"/>
                  <a:gd name="T30" fmla="*/ 16 w 43"/>
                  <a:gd name="T31" fmla="*/ 8 h 36"/>
                  <a:gd name="T32" fmla="*/ 18 w 43"/>
                  <a:gd name="T33" fmla="*/ 10 h 36"/>
                  <a:gd name="T34" fmla="*/ 20 w 43"/>
                  <a:gd name="T35" fmla="*/ 8 h 36"/>
                  <a:gd name="T36" fmla="*/ 18 w 43"/>
                  <a:gd name="T37" fmla="*/ 4 h 36"/>
                  <a:gd name="T38" fmla="*/ 18 w 43"/>
                  <a:gd name="T39" fmla="*/ 0 h 36"/>
                  <a:gd name="T40" fmla="*/ 24 w 43"/>
                  <a:gd name="T41" fmla="*/ 0 h 36"/>
                  <a:gd name="T42" fmla="*/ 24 w 43"/>
                  <a:gd name="T43" fmla="*/ 4 h 36"/>
                  <a:gd name="T44" fmla="*/ 25 w 43"/>
                  <a:gd name="T45" fmla="*/ 6 h 36"/>
                  <a:gd name="T46" fmla="*/ 24 w 43"/>
                  <a:gd name="T47" fmla="*/ 10 h 36"/>
                  <a:gd name="T48" fmla="*/ 29 w 43"/>
                  <a:gd name="T49" fmla="*/ 10 h 36"/>
                  <a:gd name="T50" fmla="*/ 31 w 43"/>
                  <a:gd name="T51" fmla="*/ 11 h 36"/>
                  <a:gd name="T52" fmla="*/ 31 w 43"/>
                  <a:gd name="T53" fmla="*/ 25 h 36"/>
                  <a:gd name="T54" fmla="*/ 33 w 43"/>
                  <a:gd name="T55" fmla="*/ 27 h 36"/>
                  <a:gd name="T56" fmla="*/ 35 w 43"/>
                  <a:gd name="T57" fmla="*/ 29 h 36"/>
                  <a:gd name="T58" fmla="*/ 37 w 43"/>
                  <a:gd name="T59" fmla="*/ 31 h 36"/>
                  <a:gd name="T60" fmla="*/ 39 w 43"/>
                  <a:gd name="T61" fmla="*/ 33 h 36"/>
                  <a:gd name="T62" fmla="*/ 37 w 43"/>
                  <a:gd name="T63" fmla="*/ 31 h 36"/>
                  <a:gd name="T64" fmla="*/ 35 w 43"/>
                  <a:gd name="T65" fmla="*/ 29 h 36"/>
                  <a:gd name="T66" fmla="*/ 33 w 43"/>
                  <a:gd name="T67" fmla="*/ 31 h 36"/>
                  <a:gd name="T68" fmla="*/ 31 w 43"/>
                  <a:gd name="T69" fmla="*/ 29 h 36"/>
                  <a:gd name="T70" fmla="*/ 29 w 43"/>
                  <a:gd name="T71" fmla="*/ 27 h 36"/>
                  <a:gd name="T72" fmla="*/ 27 w 43"/>
                  <a:gd name="T73" fmla="*/ 27 h 36"/>
                  <a:gd name="T74" fmla="*/ 27 w 43"/>
                  <a:gd name="T75" fmla="*/ 31 h 36"/>
                  <a:gd name="T76" fmla="*/ 25 w 43"/>
                  <a:gd name="T77" fmla="*/ 29 h 36"/>
                  <a:gd name="T78" fmla="*/ 24 w 43"/>
                  <a:gd name="T79" fmla="*/ 27 h 36"/>
                  <a:gd name="T80" fmla="*/ 24 w 43"/>
                  <a:gd name="T81" fmla="*/ 23 h 36"/>
                  <a:gd name="T82" fmla="*/ 22 w 43"/>
                  <a:gd name="T83" fmla="*/ 23 h 36"/>
                  <a:gd name="T84" fmla="*/ 39 w 43"/>
                  <a:gd name="T85" fmla="*/ 33 h 36"/>
                  <a:gd name="T86" fmla="*/ 43 w 43"/>
                  <a:gd name="T87" fmla="*/ 33 h 36"/>
                  <a:gd name="T88" fmla="*/ 41 w 43"/>
                  <a:gd name="T89" fmla="*/ 34 h 36"/>
                  <a:gd name="T90" fmla="*/ 41 w 43"/>
                  <a:gd name="T91" fmla="*/ 34 h 36"/>
                  <a:gd name="T92" fmla="*/ 41 w 43"/>
                  <a:gd name="T93" fmla="*/ 34 h 36"/>
                  <a:gd name="T94" fmla="*/ 39 w 43"/>
                  <a:gd name="T95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36">
                    <a:moveTo>
                      <a:pt x="20" y="23"/>
                    </a:moveTo>
                    <a:lnTo>
                      <a:pt x="22" y="23"/>
                    </a:lnTo>
                    <a:lnTo>
                      <a:pt x="20" y="21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1" y="1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9" y="31"/>
                    </a:lnTo>
                    <a:lnTo>
                      <a:pt x="39" y="33"/>
                    </a:lnTo>
                    <a:lnTo>
                      <a:pt x="39" y="31"/>
                    </a:lnTo>
                    <a:lnTo>
                      <a:pt x="37" y="31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5" y="31"/>
                    </a:lnTo>
                    <a:lnTo>
                      <a:pt x="33" y="31"/>
                    </a:lnTo>
                    <a:lnTo>
                      <a:pt x="33" y="29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4" y="27"/>
                    </a:lnTo>
                    <a:lnTo>
                      <a:pt x="24" y="25"/>
                    </a:lnTo>
                    <a:lnTo>
                      <a:pt x="24" y="23"/>
                    </a:lnTo>
                    <a:lnTo>
                      <a:pt x="22" y="21"/>
                    </a:lnTo>
                    <a:lnTo>
                      <a:pt x="22" y="23"/>
                    </a:lnTo>
                    <a:lnTo>
                      <a:pt x="20" y="23"/>
                    </a:lnTo>
                    <a:close/>
                    <a:moveTo>
                      <a:pt x="39" y="33"/>
                    </a:moveTo>
                    <a:lnTo>
                      <a:pt x="41" y="33"/>
                    </a:lnTo>
                    <a:lnTo>
                      <a:pt x="43" y="33"/>
                    </a:lnTo>
                    <a:lnTo>
                      <a:pt x="43" y="34"/>
                    </a:lnTo>
                    <a:lnTo>
                      <a:pt x="41" y="34"/>
                    </a:lnTo>
                    <a:lnTo>
                      <a:pt x="41" y="36"/>
                    </a:lnTo>
                    <a:lnTo>
                      <a:pt x="41" y="34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1" y="33"/>
                    </a:lnTo>
                    <a:lnTo>
                      <a:pt x="39" y="3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1" name="Freeform 113"/>
              <p:cNvSpPr>
                <a:spLocks noEditPoints="1"/>
              </p:cNvSpPr>
              <p:nvPr/>
            </p:nvSpPr>
            <p:spPr bwMode="auto">
              <a:xfrm>
                <a:off x="6419850" y="4872038"/>
                <a:ext cx="23813" cy="20638"/>
              </a:xfrm>
              <a:custGeom>
                <a:avLst/>
                <a:gdLst>
                  <a:gd name="T0" fmla="*/ 8 w 15"/>
                  <a:gd name="T1" fmla="*/ 0 h 13"/>
                  <a:gd name="T2" fmla="*/ 10 w 15"/>
                  <a:gd name="T3" fmla="*/ 0 h 13"/>
                  <a:gd name="T4" fmla="*/ 11 w 15"/>
                  <a:gd name="T5" fmla="*/ 0 h 13"/>
                  <a:gd name="T6" fmla="*/ 13 w 15"/>
                  <a:gd name="T7" fmla="*/ 0 h 13"/>
                  <a:gd name="T8" fmla="*/ 13 w 15"/>
                  <a:gd name="T9" fmla="*/ 0 h 13"/>
                  <a:gd name="T10" fmla="*/ 15 w 15"/>
                  <a:gd name="T11" fmla="*/ 0 h 13"/>
                  <a:gd name="T12" fmla="*/ 15 w 15"/>
                  <a:gd name="T13" fmla="*/ 2 h 13"/>
                  <a:gd name="T14" fmla="*/ 15 w 15"/>
                  <a:gd name="T15" fmla="*/ 2 h 13"/>
                  <a:gd name="T16" fmla="*/ 15 w 15"/>
                  <a:gd name="T17" fmla="*/ 2 h 13"/>
                  <a:gd name="T18" fmla="*/ 13 w 15"/>
                  <a:gd name="T19" fmla="*/ 3 h 13"/>
                  <a:gd name="T20" fmla="*/ 13 w 15"/>
                  <a:gd name="T21" fmla="*/ 3 h 13"/>
                  <a:gd name="T22" fmla="*/ 13 w 15"/>
                  <a:gd name="T23" fmla="*/ 3 h 13"/>
                  <a:gd name="T24" fmla="*/ 13 w 15"/>
                  <a:gd name="T25" fmla="*/ 3 h 13"/>
                  <a:gd name="T26" fmla="*/ 13 w 15"/>
                  <a:gd name="T27" fmla="*/ 5 h 13"/>
                  <a:gd name="T28" fmla="*/ 11 w 15"/>
                  <a:gd name="T29" fmla="*/ 5 h 13"/>
                  <a:gd name="T30" fmla="*/ 11 w 15"/>
                  <a:gd name="T31" fmla="*/ 5 h 13"/>
                  <a:gd name="T32" fmla="*/ 11 w 15"/>
                  <a:gd name="T33" fmla="*/ 5 h 13"/>
                  <a:gd name="T34" fmla="*/ 11 w 15"/>
                  <a:gd name="T35" fmla="*/ 5 h 13"/>
                  <a:gd name="T36" fmla="*/ 11 w 15"/>
                  <a:gd name="T37" fmla="*/ 5 h 13"/>
                  <a:gd name="T38" fmla="*/ 10 w 15"/>
                  <a:gd name="T39" fmla="*/ 7 h 13"/>
                  <a:gd name="T40" fmla="*/ 10 w 15"/>
                  <a:gd name="T41" fmla="*/ 7 h 13"/>
                  <a:gd name="T42" fmla="*/ 11 w 15"/>
                  <a:gd name="T43" fmla="*/ 7 h 13"/>
                  <a:gd name="T44" fmla="*/ 10 w 15"/>
                  <a:gd name="T45" fmla="*/ 11 h 13"/>
                  <a:gd name="T46" fmla="*/ 10 w 15"/>
                  <a:gd name="T47" fmla="*/ 9 h 13"/>
                  <a:gd name="T48" fmla="*/ 10 w 15"/>
                  <a:gd name="T49" fmla="*/ 9 h 13"/>
                  <a:gd name="T50" fmla="*/ 10 w 15"/>
                  <a:gd name="T51" fmla="*/ 7 h 13"/>
                  <a:gd name="T52" fmla="*/ 10 w 15"/>
                  <a:gd name="T53" fmla="*/ 7 h 13"/>
                  <a:gd name="T54" fmla="*/ 8 w 15"/>
                  <a:gd name="T55" fmla="*/ 5 h 13"/>
                  <a:gd name="T56" fmla="*/ 8 w 15"/>
                  <a:gd name="T57" fmla="*/ 5 h 13"/>
                  <a:gd name="T58" fmla="*/ 6 w 15"/>
                  <a:gd name="T59" fmla="*/ 5 h 13"/>
                  <a:gd name="T60" fmla="*/ 6 w 15"/>
                  <a:gd name="T61" fmla="*/ 5 h 13"/>
                  <a:gd name="T62" fmla="*/ 6 w 15"/>
                  <a:gd name="T63" fmla="*/ 5 h 13"/>
                  <a:gd name="T64" fmla="*/ 6 w 15"/>
                  <a:gd name="T65" fmla="*/ 5 h 13"/>
                  <a:gd name="T66" fmla="*/ 4 w 15"/>
                  <a:gd name="T67" fmla="*/ 5 h 13"/>
                  <a:gd name="T68" fmla="*/ 4 w 15"/>
                  <a:gd name="T69" fmla="*/ 5 h 13"/>
                  <a:gd name="T70" fmla="*/ 2 w 15"/>
                  <a:gd name="T71" fmla="*/ 7 h 13"/>
                  <a:gd name="T72" fmla="*/ 2 w 15"/>
                  <a:gd name="T73" fmla="*/ 7 h 13"/>
                  <a:gd name="T74" fmla="*/ 2 w 15"/>
                  <a:gd name="T75" fmla="*/ 11 h 13"/>
                  <a:gd name="T76" fmla="*/ 2 w 15"/>
                  <a:gd name="T77" fmla="*/ 11 h 13"/>
                  <a:gd name="T78" fmla="*/ 2 w 15"/>
                  <a:gd name="T79" fmla="*/ 9 h 13"/>
                  <a:gd name="T80" fmla="*/ 2 w 15"/>
                  <a:gd name="T81" fmla="*/ 9 h 13"/>
                  <a:gd name="T82" fmla="*/ 2 w 15"/>
                  <a:gd name="T83" fmla="*/ 7 h 13"/>
                  <a:gd name="T84" fmla="*/ 2 w 15"/>
                  <a:gd name="T85" fmla="*/ 7 h 13"/>
                  <a:gd name="T86" fmla="*/ 0 w 15"/>
                  <a:gd name="T87" fmla="*/ 5 h 13"/>
                  <a:gd name="T88" fmla="*/ 0 w 15"/>
                  <a:gd name="T89" fmla="*/ 5 h 13"/>
                  <a:gd name="T90" fmla="*/ 0 w 15"/>
                  <a:gd name="T91" fmla="*/ 5 h 13"/>
                  <a:gd name="T92" fmla="*/ 4 w 15"/>
                  <a:gd name="T93" fmla="*/ 5 h 13"/>
                  <a:gd name="T94" fmla="*/ 4 w 15"/>
                  <a:gd name="T95" fmla="*/ 3 h 13"/>
                  <a:gd name="T96" fmla="*/ 4 w 15"/>
                  <a:gd name="T97" fmla="*/ 3 h 13"/>
                  <a:gd name="T98" fmla="*/ 4 w 15"/>
                  <a:gd name="T99" fmla="*/ 2 h 13"/>
                  <a:gd name="T100" fmla="*/ 6 w 15"/>
                  <a:gd name="T101" fmla="*/ 2 h 13"/>
                  <a:gd name="T102" fmla="*/ 6 w 15"/>
                  <a:gd name="T103" fmla="*/ 2 h 13"/>
                  <a:gd name="T104" fmla="*/ 6 w 15"/>
                  <a:gd name="T105" fmla="*/ 3 h 13"/>
                  <a:gd name="T106" fmla="*/ 4 w 15"/>
                  <a:gd name="T107" fmla="*/ 0 h 13"/>
                  <a:gd name="T108" fmla="*/ 4 w 15"/>
                  <a:gd name="T109" fmla="*/ 5 h 13"/>
                  <a:gd name="T110" fmla="*/ 10 w 15"/>
                  <a:gd name="T111" fmla="*/ 13 h 13"/>
                  <a:gd name="T112" fmla="*/ 10 w 15"/>
                  <a:gd name="T113" fmla="*/ 13 h 13"/>
                  <a:gd name="T114" fmla="*/ 10 w 15"/>
                  <a:gd name="T115" fmla="*/ 11 h 13"/>
                  <a:gd name="T116" fmla="*/ 4 w 15"/>
                  <a:gd name="T117" fmla="*/ 0 h 13"/>
                  <a:gd name="T118" fmla="*/ 4 w 15"/>
                  <a:gd name="T119" fmla="*/ 0 h 13"/>
                  <a:gd name="T120" fmla="*/ 4 w 15"/>
                  <a:gd name="T121" fmla="*/ 0 h 13"/>
                  <a:gd name="T122" fmla="*/ 4 w 15"/>
                  <a:gd name="T123" fmla="*/ 0 h 13"/>
                  <a:gd name="T124" fmla="*/ 4 w 15"/>
                  <a:gd name="T1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13">
                    <a:moveTo>
                      <a:pt x="4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  <a:moveTo>
                      <a:pt x="10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2" name="Freeform 114"/>
              <p:cNvSpPr>
                <a:spLocks/>
              </p:cNvSpPr>
              <p:nvPr/>
            </p:nvSpPr>
            <p:spPr bwMode="auto">
              <a:xfrm>
                <a:off x="4538663" y="3222626"/>
                <a:ext cx="12700" cy="9525"/>
              </a:xfrm>
              <a:custGeom>
                <a:avLst/>
                <a:gdLst>
                  <a:gd name="T0" fmla="*/ 6 w 8"/>
                  <a:gd name="T1" fmla="*/ 0 h 6"/>
                  <a:gd name="T2" fmla="*/ 6 w 8"/>
                  <a:gd name="T3" fmla="*/ 0 h 6"/>
                  <a:gd name="T4" fmla="*/ 8 w 8"/>
                  <a:gd name="T5" fmla="*/ 0 h 6"/>
                  <a:gd name="T6" fmla="*/ 8 w 8"/>
                  <a:gd name="T7" fmla="*/ 0 h 6"/>
                  <a:gd name="T8" fmla="*/ 8 w 8"/>
                  <a:gd name="T9" fmla="*/ 0 h 6"/>
                  <a:gd name="T10" fmla="*/ 8 w 8"/>
                  <a:gd name="T11" fmla="*/ 0 h 6"/>
                  <a:gd name="T12" fmla="*/ 8 w 8"/>
                  <a:gd name="T13" fmla="*/ 0 h 6"/>
                  <a:gd name="T14" fmla="*/ 8 w 8"/>
                  <a:gd name="T15" fmla="*/ 0 h 6"/>
                  <a:gd name="T16" fmla="*/ 8 w 8"/>
                  <a:gd name="T17" fmla="*/ 0 h 6"/>
                  <a:gd name="T18" fmla="*/ 8 w 8"/>
                  <a:gd name="T19" fmla="*/ 0 h 6"/>
                  <a:gd name="T20" fmla="*/ 8 w 8"/>
                  <a:gd name="T21" fmla="*/ 0 h 6"/>
                  <a:gd name="T22" fmla="*/ 8 w 8"/>
                  <a:gd name="T23" fmla="*/ 2 h 6"/>
                  <a:gd name="T24" fmla="*/ 8 w 8"/>
                  <a:gd name="T25" fmla="*/ 2 h 6"/>
                  <a:gd name="T26" fmla="*/ 8 w 8"/>
                  <a:gd name="T27" fmla="*/ 2 h 6"/>
                  <a:gd name="T28" fmla="*/ 8 w 8"/>
                  <a:gd name="T29" fmla="*/ 6 h 6"/>
                  <a:gd name="T30" fmla="*/ 4 w 8"/>
                  <a:gd name="T31" fmla="*/ 6 h 6"/>
                  <a:gd name="T32" fmla="*/ 4 w 8"/>
                  <a:gd name="T33" fmla="*/ 6 h 6"/>
                  <a:gd name="T34" fmla="*/ 0 w 8"/>
                  <a:gd name="T35" fmla="*/ 6 h 6"/>
                  <a:gd name="T36" fmla="*/ 0 w 8"/>
                  <a:gd name="T37" fmla="*/ 6 h 6"/>
                  <a:gd name="T38" fmla="*/ 0 w 8"/>
                  <a:gd name="T39" fmla="*/ 6 h 6"/>
                  <a:gd name="T40" fmla="*/ 0 w 8"/>
                  <a:gd name="T41" fmla="*/ 6 h 6"/>
                  <a:gd name="T42" fmla="*/ 0 w 8"/>
                  <a:gd name="T43" fmla="*/ 4 h 6"/>
                  <a:gd name="T44" fmla="*/ 0 w 8"/>
                  <a:gd name="T45" fmla="*/ 4 h 6"/>
                  <a:gd name="T46" fmla="*/ 0 w 8"/>
                  <a:gd name="T47" fmla="*/ 4 h 6"/>
                  <a:gd name="T48" fmla="*/ 0 w 8"/>
                  <a:gd name="T49" fmla="*/ 4 h 6"/>
                  <a:gd name="T50" fmla="*/ 0 w 8"/>
                  <a:gd name="T51" fmla="*/ 4 h 6"/>
                  <a:gd name="T52" fmla="*/ 0 w 8"/>
                  <a:gd name="T53" fmla="*/ 4 h 6"/>
                  <a:gd name="T54" fmla="*/ 0 w 8"/>
                  <a:gd name="T55" fmla="*/ 4 h 6"/>
                  <a:gd name="T56" fmla="*/ 0 w 8"/>
                  <a:gd name="T57" fmla="*/ 4 h 6"/>
                  <a:gd name="T58" fmla="*/ 0 w 8"/>
                  <a:gd name="T59" fmla="*/ 4 h 6"/>
                  <a:gd name="T60" fmla="*/ 0 w 8"/>
                  <a:gd name="T61" fmla="*/ 4 h 6"/>
                  <a:gd name="T62" fmla="*/ 0 w 8"/>
                  <a:gd name="T63" fmla="*/ 2 h 6"/>
                  <a:gd name="T64" fmla="*/ 2 w 8"/>
                  <a:gd name="T65" fmla="*/ 2 h 6"/>
                  <a:gd name="T66" fmla="*/ 2 w 8"/>
                  <a:gd name="T67" fmla="*/ 0 h 6"/>
                  <a:gd name="T68" fmla="*/ 2 w 8"/>
                  <a:gd name="T69" fmla="*/ 0 h 6"/>
                  <a:gd name="T70" fmla="*/ 4 w 8"/>
                  <a:gd name="T71" fmla="*/ 0 h 6"/>
                  <a:gd name="T72" fmla="*/ 4 w 8"/>
                  <a:gd name="T73" fmla="*/ 0 h 6"/>
                  <a:gd name="T74" fmla="*/ 4 w 8"/>
                  <a:gd name="T75" fmla="*/ 0 h 6"/>
                  <a:gd name="T76" fmla="*/ 4 w 8"/>
                  <a:gd name="T77" fmla="*/ 0 h 6"/>
                  <a:gd name="T78" fmla="*/ 6 w 8"/>
                  <a:gd name="T7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3" name="Freeform 115"/>
              <p:cNvSpPr>
                <a:spLocks/>
              </p:cNvSpPr>
              <p:nvPr/>
            </p:nvSpPr>
            <p:spPr bwMode="auto">
              <a:xfrm>
                <a:off x="4518025" y="1665288"/>
                <a:ext cx="63500" cy="79375"/>
              </a:xfrm>
              <a:custGeom>
                <a:avLst/>
                <a:gdLst>
                  <a:gd name="T0" fmla="*/ 38 w 40"/>
                  <a:gd name="T1" fmla="*/ 19 h 50"/>
                  <a:gd name="T2" fmla="*/ 36 w 40"/>
                  <a:gd name="T3" fmla="*/ 15 h 50"/>
                  <a:gd name="T4" fmla="*/ 30 w 40"/>
                  <a:gd name="T5" fmla="*/ 15 h 50"/>
                  <a:gd name="T6" fmla="*/ 25 w 40"/>
                  <a:gd name="T7" fmla="*/ 15 h 50"/>
                  <a:gd name="T8" fmla="*/ 23 w 40"/>
                  <a:gd name="T9" fmla="*/ 19 h 50"/>
                  <a:gd name="T10" fmla="*/ 19 w 40"/>
                  <a:gd name="T11" fmla="*/ 23 h 50"/>
                  <a:gd name="T12" fmla="*/ 17 w 40"/>
                  <a:gd name="T13" fmla="*/ 27 h 50"/>
                  <a:gd name="T14" fmla="*/ 19 w 40"/>
                  <a:gd name="T15" fmla="*/ 31 h 50"/>
                  <a:gd name="T16" fmla="*/ 13 w 40"/>
                  <a:gd name="T17" fmla="*/ 33 h 50"/>
                  <a:gd name="T18" fmla="*/ 9 w 40"/>
                  <a:gd name="T19" fmla="*/ 34 h 50"/>
                  <a:gd name="T20" fmla="*/ 7 w 40"/>
                  <a:gd name="T21" fmla="*/ 38 h 50"/>
                  <a:gd name="T22" fmla="*/ 5 w 40"/>
                  <a:gd name="T23" fmla="*/ 42 h 50"/>
                  <a:gd name="T24" fmla="*/ 4 w 40"/>
                  <a:gd name="T25" fmla="*/ 46 h 50"/>
                  <a:gd name="T26" fmla="*/ 2 w 40"/>
                  <a:gd name="T27" fmla="*/ 50 h 50"/>
                  <a:gd name="T28" fmla="*/ 2 w 40"/>
                  <a:gd name="T29" fmla="*/ 48 h 50"/>
                  <a:gd name="T30" fmla="*/ 4 w 40"/>
                  <a:gd name="T31" fmla="*/ 48 h 50"/>
                  <a:gd name="T32" fmla="*/ 2 w 40"/>
                  <a:gd name="T33" fmla="*/ 44 h 50"/>
                  <a:gd name="T34" fmla="*/ 4 w 40"/>
                  <a:gd name="T35" fmla="*/ 40 h 50"/>
                  <a:gd name="T36" fmla="*/ 4 w 40"/>
                  <a:gd name="T37" fmla="*/ 38 h 50"/>
                  <a:gd name="T38" fmla="*/ 5 w 40"/>
                  <a:gd name="T39" fmla="*/ 34 h 50"/>
                  <a:gd name="T40" fmla="*/ 7 w 40"/>
                  <a:gd name="T41" fmla="*/ 34 h 50"/>
                  <a:gd name="T42" fmla="*/ 9 w 40"/>
                  <a:gd name="T43" fmla="*/ 34 h 50"/>
                  <a:gd name="T44" fmla="*/ 11 w 40"/>
                  <a:gd name="T45" fmla="*/ 31 h 50"/>
                  <a:gd name="T46" fmla="*/ 15 w 40"/>
                  <a:gd name="T47" fmla="*/ 27 h 50"/>
                  <a:gd name="T48" fmla="*/ 17 w 40"/>
                  <a:gd name="T49" fmla="*/ 27 h 50"/>
                  <a:gd name="T50" fmla="*/ 17 w 40"/>
                  <a:gd name="T51" fmla="*/ 21 h 50"/>
                  <a:gd name="T52" fmla="*/ 19 w 40"/>
                  <a:gd name="T53" fmla="*/ 21 h 50"/>
                  <a:gd name="T54" fmla="*/ 19 w 40"/>
                  <a:gd name="T55" fmla="*/ 19 h 50"/>
                  <a:gd name="T56" fmla="*/ 21 w 40"/>
                  <a:gd name="T57" fmla="*/ 19 h 50"/>
                  <a:gd name="T58" fmla="*/ 23 w 40"/>
                  <a:gd name="T59" fmla="*/ 15 h 50"/>
                  <a:gd name="T60" fmla="*/ 27 w 40"/>
                  <a:gd name="T61" fmla="*/ 13 h 50"/>
                  <a:gd name="T62" fmla="*/ 28 w 40"/>
                  <a:gd name="T63" fmla="*/ 13 h 50"/>
                  <a:gd name="T64" fmla="*/ 30 w 40"/>
                  <a:gd name="T65" fmla="*/ 13 h 50"/>
                  <a:gd name="T66" fmla="*/ 32 w 40"/>
                  <a:gd name="T67" fmla="*/ 9 h 50"/>
                  <a:gd name="T68" fmla="*/ 34 w 40"/>
                  <a:gd name="T69" fmla="*/ 9 h 50"/>
                  <a:gd name="T70" fmla="*/ 36 w 40"/>
                  <a:gd name="T71" fmla="*/ 11 h 50"/>
                  <a:gd name="T72" fmla="*/ 38 w 40"/>
                  <a:gd name="T73" fmla="*/ 8 h 50"/>
                  <a:gd name="T74" fmla="*/ 38 w 40"/>
                  <a:gd name="T75" fmla="*/ 6 h 50"/>
                  <a:gd name="T76" fmla="*/ 38 w 40"/>
                  <a:gd name="T77" fmla="*/ 4 h 50"/>
                  <a:gd name="T78" fmla="*/ 36 w 40"/>
                  <a:gd name="T79" fmla="*/ 0 h 50"/>
                  <a:gd name="T80" fmla="*/ 40 w 40"/>
                  <a:gd name="T81" fmla="*/ 2 h 50"/>
                  <a:gd name="T82" fmla="*/ 40 w 40"/>
                  <a:gd name="T83" fmla="*/ 0 h 50"/>
                  <a:gd name="T84" fmla="*/ 40 w 40"/>
                  <a:gd name="T8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" h="50">
                    <a:moveTo>
                      <a:pt x="40" y="21"/>
                    </a:moveTo>
                    <a:lnTo>
                      <a:pt x="40" y="19"/>
                    </a:lnTo>
                    <a:lnTo>
                      <a:pt x="38" y="19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4" y="15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28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19" y="23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3" y="34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2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4" name="Freeform 116"/>
              <p:cNvSpPr>
                <a:spLocks noEditPoints="1"/>
              </p:cNvSpPr>
              <p:nvPr/>
            </p:nvSpPr>
            <p:spPr bwMode="auto">
              <a:xfrm>
                <a:off x="5956300" y="4352926"/>
                <a:ext cx="198438" cy="152400"/>
              </a:xfrm>
              <a:custGeom>
                <a:avLst/>
                <a:gdLst>
                  <a:gd name="T0" fmla="*/ 86 w 125"/>
                  <a:gd name="T1" fmla="*/ 73 h 96"/>
                  <a:gd name="T2" fmla="*/ 85 w 125"/>
                  <a:gd name="T3" fmla="*/ 73 h 96"/>
                  <a:gd name="T4" fmla="*/ 83 w 125"/>
                  <a:gd name="T5" fmla="*/ 77 h 96"/>
                  <a:gd name="T6" fmla="*/ 86 w 125"/>
                  <a:gd name="T7" fmla="*/ 83 h 96"/>
                  <a:gd name="T8" fmla="*/ 86 w 125"/>
                  <a:gd name="T9" fmla="*/ 92 h 96"/>
                  <a:gd name="T10" fmla="*/ 85 w 125"/>
                  <a:gd name="T11" fmla="*/ 89 h 96"/>
                  <a:gd name="T12" fmla="*/ 83 w 125"/>
                  <a:gd name="T13" fmla="*/ 85 h 96"/>
                  <a:gd name="T14" fmla="*/ 77 w 125"/>
                  <a:gd name="T15" fmla="*/ 81 h 96"/>
                  <a:gd name="T16" fmla="*/ 77 w 125"/>
                  <a:gd name="T17" fmla="*/ 75 h 96"/>
                  <a:gd name="T18" fmla="*/ 75 w 125"/>
                  <a:gd name="T19" fmla="*/ 71 h 96"/>
                  <a:gd name="T20" fmla="*/ 69 w 125"/>
                  <a:gd name="T21" fmla="*/ 71 h 96"/>
                  <a:gd name="T22" fmla="*/ 65 w 125"/>
                  <a:gd name="T23" fmla="*/ 77 h 96"/>
                  <a:gd name="T24" fmla="*/ 65 w 125"/>
                  <a:gd name="T25" fmla="*/ 67 h 96"/>
                  <a:gd name="T26" fmla="*/ 54 w 125"/>
                  <a:gd name="T27" fmla="*/ 60 h 96"/>
                  <a:gd name="T28" fmla="*/ 54 w 125"/>
                  <a:gd name="T29" fmla="*/ 67 h 96"/>
                  <a:gd name="T30" fmla="*/ 52 w 125"/>
                  <a:gd name="T31" fmla="*/ 67 h 96"/>
                  <a:gd name="T32" fmla="*/ 46 w 125"/>
                  <a:gd name="T33" fmla="*/ 67 h 96"/>
                  <a:gd name="T34" fmla="*/ 46 w 125"/>
                  <a:gd name="T35" fmla="*/ 69 h 96"/>
                  <a:gd name="T36" fmla="*/ 38 w 125"/>
                  <a:gd name="T37" fmla="*/ 71 h 96"/>
                  <a:gd name="T38" fmla="*/ 40 w 125"/>
                  <a:gd name="T39" fmla="*/ 65 h 96"/>
                  <a:gd name="T40" fmla="*/ 42 w 125"/>
                  <a:gd name="T41" fmla="*/ 54 h 96"/>
                  <a:gd name="T42" fmla="*/ 35 w 125"/>
                  <a:gd name="T43" fmla="*/ 48 h 96"/>
                  <a:gd name="T44" fmla="*/ 33 w 125"/>
                  <a:gd name="T45" fmla="*/ 42 h 96"/>
                  <a:gd name="T46" fmla="*/ 29 w 125"/>
                  <a:gd name="T47" fmla="*/ 41 h 96"/>
                  <a:gd name="T48" fmla="*/ 27 w 125"/>
                  <a:gd name="T49" fmla="*/ 44 h 96"/>
                  <a:gd name="T50" fmla="*/ 25 w 125"/>
                  <a:gd name="T51" fmla="*/ 37 h 96"/>
                  <a:gd name="T52" fmla="*/ 15 w 125"/>
                  <a:gd name="T53" fmla="*/ 41 h 96"/>
                  <a:gd name="T54" fmla="*/ 10 w 125"/>
                  <a:gd name="T55" fmla="*/ 41 h 96"/>
                  <a:gd name="T56" fmla="*/ 4 w 125"/>
                  <a:gd name="T57" fmla="*/ 29 h 96"/>
                  <a:gd name="T58" fmla="*/ 2 w 125"/>
                  <a:gd name="T59" fmla="*/ 17 h 96"/>
                  <a:gd name="T60" fmla="*/ 4 w 125"/>
                  <a:gd name="T61" fmla="*/ 10 h 96"/>
                  <a:gd name="T62" fmla="*/ 12 w 125"/>
                  <a:gd name="T63" fmla="*/ 0 h 96"/>
                  <a:gd name="T64" fmla="*/ 17 w 125"/>
                  <a:gd name="T65" fmla="*/ 6 h 96"/>
                  <a:gd name="T66" fmla="*/ 25 w 125"/>
                  <a:gd name="T67" fmla="*/ 14 h 96"/>
                  <a:gd name="T68" fmla="*/ 33 w 125"/>
                  <a:gd name="T69" fmla="*/ 17 h 96"/>
                  <a:gd name="T70" fmla="*/ 56 w 125"/>
                  <a:gd name="T71" fmla="*/ 27 h 96"/>
                  <a:gd name="T72" fmla="*/ 60 w 125"/>
                  <a:gd name="T73" fmla="*/ 39 h 96"/>
                  <a:gd name="T74" fmla="*/ 65 w 125"/>
                  <a:gd name="T75" fmla="*/ 42 h 96"/>
                  <a:gd name="T76" fmla="*/ 71 w 125"/>
                  <a:gd name="T77" fmla="*/ 31 h 96"/>
                  <a:gd name="T78" fmla="*/ 79 w 125"/>
                  <a:gd name="T79" fmla="*/ 39 h 96"/>
                  <a:gd name="T80" fmla="*/ 86 w 125"/>
                  <a:gd name="T81" fmla="*/ 44 h 96"/>
                  <a:gd name="T82" fmla="*/ 94 w 125"/>
                  <a:gd name="T83" fmla="*/ 44 h 96"/>
                  <a:gd name="T84" fmla="*/ 100 w 125"/>
                  <a:gd name="T85" fmla="*/ 48 h 96"/>
                  <a:gd name="T86" fmla="*/ 104 w 125"/>
                  <a:gd name="T87" fmla="*/ 54 h 96"/>
                  <a:gd name="T88" fmla="*/ 104 w 125"/>
                  <a:gd name="T89" fmla="*/ 58 h 96"/>
                  <a:gd name="T90" fmla="*/ 108 w 125"/>
                  <a:gd name="T91" fmla="*/ 64 h 96"/>
                  <a:gd name="T92" fmla="*/ 111 w 125"/>
                  <a:gd name="T93" fmla="*/ 71 h 96"/>
                  <a:gd name="T94" fmla="*/ 113 w 125"/>
                  <a:gd name="T95" fmla="*/ 75 h 96"/>
                  <a:gd name="T96" fmla="*/ 115 w 125"/>
                  <a:gd name="T97" fmla="*/ 77 h 96"/>
                  <a:gd name="T98" fmla="*/ 115 w 125"/>
                  <a:gd name="T99" fmla="*/ 85 h 96"/>
                  <a:gd name="T100" fmla="*/ 123 w 125"/>
                  <a:gd name="T101" fmla="*/ 94 h 96"/>
                  <a:gd name="T102" fmla="*/ 117 w 125"/>
                  <a:gd name="T103" fmla="*/ 96 h 96"/>
                  <a:gd name="T104" fmla="*/ 111 w 125"/>
                  <a:gd name="T105" fmla="*/ 85 h 96"/>
                  <a:gd name="T106" fmla="*/ 100 w 125"/>
                  <a:gd name="T107" fmla="*/ 79 h 96"/>
                  <a:gd name="T108" fmla="*/ 96 w 125"/>
                  <a:gd name="T109" fmla="*/ 75 h 96"/>
                  <a:gd name="T110" fmla="*/ 94 w 125"/>
                  <a:gd name="T111" fmla="*/ 75 h 96"/>
                  <a:gd name="T112" fmla="*/ 90 w 125"/>
                  <a:gd name="T113" fmla="*/ 7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" h="96">
                    <a:moveTo>
                      <a:pt x="94" y="73"/>
                    </a:moveTo>
                    <a:lnTo>
                      <a:pt x="94" y="71"/>
                    </a:lnTo>
                    <a:lnTo>
                      <a:pt x="90" y="71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6" y="71"/>
                    </a:lnTo>
                    <a:lnTo>
                      <a:pt x="85" y="71"/>
                    </a:lnTo>
                    <a:lnTo>
                      <a:pt x="85" y="73"/>
                    </a:lnTo>
                    <a:lnTo>
                      <a:pt x="85" y="71"/>
                    </a:lnTo>
                    <a:lnTo>
                      <a:pt x="85" y="73"/>
                    </a:lnTo>
                    <a:lnTo>
                      <a:pt x="85" y="71"/>
                    </a:lnTo>
                    <a:lnTo>
                      <a:pt x="83" y="71"/>
                    </a:lnTo>
                    <a:lnTo>
                      <a:pt x="83" y="73"/>
                    </a:lnTo>
                    <a:lnTo>
                      <a:pt x="83" y="75"/>
                    </a:lnTo>
                    <a:lnTo>
                      <a:pt x="83" y="77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6" y="79"/>
                    </a:lnTo>
                    <a:lnTo>
                      <a:pt x="86" y="81"/>
                    </a:lnTo>
                    <a:lnTo>
                      <a:pt x="86" y="83"/>
                    </a:lnTo>
                    <a:lnTo>
                      <a:pt x="86" y="85"/>
                    </a:lnTo>
                    <a:lnTo>
                      <a:pt x="86" y="87"/>
                    </a:lnTo>
                    <a:lnTo>
                      <a:pt x="86" y="89"/>
                    </a:lnTo>
                    <a:lnTo>
                      <a:pt x="86" y="90"/>
                    </a:lnTo>
                    <a:lnTo>
                      <a:pt x="86" y="92"/>
                    </a:lnTo>
                    <a:lnTo>
                      <a:pt x="85" y="92"/>
                    </a:lnTo>
                    <a:lnTo>
                      <a:pt x="85" y="90"/>
                    </a:lnTo>
                    <a:lnTo>
                      <a:pt x="83" y="90"/>
                    </a:lnTo>
                    <a:lnTo>
                      <a:pt x="83" y="89"/>
                    </a:lnTo>
                    <a:lnTo>
                      <a:pt x="85" y="89"/>
                    </a:lnTo>
                    <a:lnTo>
                      <a:pt x="85" y="90"/>
                    </a:lnTo>
                    <a:lnTo>
                      <a:pt x="85" y="89"/>
                    </a:lnTo>
                    <a:lnTo>
                      <a:pt x="83" y="89"/>
                    </a:lnTo>
                    <a:lnTo>
                      <a:pt x="83" y="87"/>
                    </a:lnTo>
                    <a:lnTo>
                      <a:pt x="83" y="85"/>
                    </a:lnTo>
                    <a:lnTo>
                      <a:pt x="81" y="85"/>
                    </a:lnTo>
                    <a:lnTo>
                      <a:pt x="79" y="85"/>
                    </a:lnTo>
                    <a:lnTo>
                      <a:pt x="79" y="83"/>
                    </a:lnTo>
                    <a:lnTo>
                      <a:pt x="77" y="83"/>
                    </a:lnTo>
                    <a:lnTo>
                      <a:pt x="77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5"/>
                    </a:lnTo>
                    <a:lnTo>
                      <a:pt x="77" y="75"/>
                    </a:lnTo>
                    <a:lnTo>
                      <a:pt x="79" y="75"/>
                    </a:lnTo>
                    <a:lnTo>
                      <a:pt x="79" y="73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3" y="69"/>
                    </a:lnTo>
                    <a:lnTo>
                      <a:pt x="73" y="71"/>
                    </a:lnTo>
                    <a:lnTo>
                      <a:pt x="71" y="71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69" y="75"/>
                    </a:lnTo>
                    <a:lnTo>
                      <a:pt x="69" y="77"/>
                    </a:lnTo>
                    <a:lnTo>
                      <a:pt x="67" y="77"/>
                    </a:lnTo>
                    <a:lnTo>
                      <a:pt x="65" y="77"/>
                    </a:lnTo>
                    <a:lnTo>
                      <a:pt x="65" y="79"/>
                    </a:lnTo>
                    <a:lnTo>
                      <a:pt x="65" y="77"/>
                    </a:lnTo>
                    <a:lnTo>
                      <a:pt x="65" y="75"/>
                    </a:lnTo>
                    <a:lnTo>
                      <a:pt x="65" y="71"/>
                    </a:lnTo>
                    <a:lnTo>
                      <a:pt x="65" y="67"/>
                    </a:lnTo>
                    <a:lnTo>
                      <a:pt x="65" y="62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6" y="60"/>
                    </a:lnTo>
                    <a:lnTo>
                      <a:pt x="54" y="60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2" y="64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67"/>
                    </a:lnTo>
                    <a:lnTo>
                      <a:pt x="50" y="67"/>
                    </a:lnTo>
                    <a:lnTo>
                      <a:pt x="52" y="69"/>
                    </a:lnTo>
                    <a:lnTo>
                      <a:pt x="50" y="69"/>
                    </a:lnTo>
                    <a:lnTo>
                      <a:pt x="50" y="67"/>
                    </a:lnTo>
                    <a:lnTo>
                      <a:pt x="46" y="67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8" y="67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4" y="69"/>
                    </a:lnTo>
                    <a:lnTo>
                      <a:pt x="42" y="69"/>
                    </a:lnTo>
                    <a:lnTo>
                      <a:pt x="42" y="71"/>
                    </a:lnTo>
                    <a:lnTo>
                      <a:pt x="40" y="71"/>
                    </a:lnTo>
                    <a:lnTo>
                      <a:pt x="38" y="71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2" y="64"/>
                    </a:lnTo>
                    <a:lnTo>
                      <a:pt x="42" y="62"/>
                    </a:lnTo>
                    <a:lnTo>
                      <a:pt x="42" y="58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8" y="48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3" y="48"/>
                    </a:lnTo>
                    <a:lnTo>
                      <a:pt x="35" y="46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29" y="41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5" y="41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5" y="41"/>
                    </a:lnTo>
                    <a:lnTo>
                      <a:pt x="14" y="41"/>
                    </a:lnTo>
                    <a:lnTo>
                      <a:pt x="14" y="42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1"/>
                    </a:lnTo>
                    <a:lnTo>
                      <a:pt x="4" y="37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56" y="21"/>
                    </a:lnTo>
                    <a:lnTo>
                      <a:pt x="56" y="27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2" y="41"/>
                    </a:lnTo>
                    <a:lnTo>
                      <a:pt x="63" y="41"/>
                    </a:lnTo>
                    <a:lnTo>
                      <a:pt x="63" y="42"/>
                    </a:lnTo>
                    <a:lnTo>
                      <a:pt x="65" y="42"/>
                    </a:lnTo>
                    <a:lnTo>
                      <a:pt x="67" y="42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1"/>
                    </a:lnTo>
                    <a:lnTo>
                      <a:pt x="71" y="31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9"/>
                    </a:lnTo>
                    <a:lnTo>
                      <a:pt x="77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3" y="39"/>
                    </a:lnTo>
                    <a:lnTo>
                      <a:pt x="83" y="41"/>
                    </a:lnTo>
                    <a:lnTo>
                      <a:pt x="85" y="42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8" y="42"/>
                    </a:lnTo>
                    <a:lnTo>
                      <a:pt x="88" y="44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102" y="50"/>
                    </a:lnTo>
                    <a:lnTo>
                      <a:pt x="102" y="52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8"/>
                    </a:lnTo>
                    <a:lnTo>
                      <a:pt x="108" y="58"/>
                    </a:lnTo>
                    <a:lnTo>
                      <a:pt x="104" y="58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06" y="64"/>
                    </a:lnTo>
                    <a:lnTo>
                      <a:pt x="108" y="64"/>
                    </a:lnTo>
                    <a:lnTo>
                      <a:pt x="108" y="65"/>
                    </a:lnTo>
                    <a:lnTo>
                      <a:pt x="110" y="65"/>
                    </a:lnTo>
                    <a:lnTo>
                      <a:pt x="110" y="69"/>
                    </a:lnTo>
                    <a:lnTo>
                      <a:pt x="111" y="69"/>
                    </a:lnTo>
                    <a:lnTo>
                      <a:pt x="111" y="71"/>
                    </a:lnTo>
                    <a:lnTo>
                      <a:pt x="110" y="71"/>
                    </a:lnTo>
                    <a:lnTo>
                      <a:pt x="110" y="73"/>
                    </a:lnTo>
                    <a:lnTo>
                      <a:pt x="111" y="73"/>
                    </a:lnTo>
                    <a:lnTo>
                      <a:pt x="113" y="73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3" y="75"/>
                    </a:lnTo>
                    <a:lnTo>
                      <a:pt x="117" y="75"/>
                    </a:lnTo>
                    <a:lnTo>
                      <a:pt x="117" y="77"/>
                    </a:lnTo>
                    <a:lnTo>
                      <a:pt x="115" y="77"/>
                    </a:lnTo>
                    <a:lnTo>
                      <a:pt x="113" y="77"/>
                    </a:lnTo>
                    <a:lnTo>
                      <a:pt x="113" y="79"/>
                    </a:lnTo>
                    <a:lnTo>
                      <a:pt x="117" y="79"/>
                    </a:lnTo>
                    <a:lnTo>
                      <a:pt x="117" y="85"/>
                    </a:lnTo>
                    <a:lnTo>
                      <a:pt x="115" y="85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19" y="89"/>
                    </a:lnTo>
                    <a:lnTo>
                      <a:pt x="121" y="92"/>
                    </a:lnTo>
                    <a:lnTo>
                      <a:pt x="123" y="94"/>
                    </a:lnTo>
                    <a:lnTo>
                      <a:pt x="125" y="96"/>
                    </a:lnTo>
                    <a:lnTo>
                      <a:pt x="121" y="96"/>
                    </a:lnTo>
                    <a:lnTo>
                      <a:pt x="117" y="96"/>
                    </a:lnTo>
                    <a:lnTo>
                      <a:pt x="117" y="94"/>
                    </a:lnTo>
                    <a:lnTo>
                      <a:pt x="117" y="96"/>
                    </a:lnTo>
                    <a:lnTo>
                      <a:pt x="113" y="96"/>
                    </a:lnTo>
                    <a:lnTo>
                      <a:pt x="113" y="92"/>
                    </a:lnTo>
                    <a:lnTo>
                      <a:pt x="113" y="89"/>
                    </a:lnTo>
                    <a:lnTo>
                      <a:pt x="113" y="85"/>
                    </a:lnTo>
                    <a:lnTo>
                      <a:pt x="111" y="85"/>
                    </a:lnTo>
                    <a:lnTo>
                      <a:pt x="110" y="85"/>
                    </a:lnTo>
                    <a:lnTo>
                      <a:pt x="110" y="83"/>
                    </a:lnTo>
                    <a:lnTo>
                      <a:pt x="110" y="81"/>
                    </a:lnTo>
                    <a:lnTo>
                      <a:pt x="108" y="79"/>
                    </a:lnTo>
                    <a:lnTo>
                      <a:pt x="100" y="79"/>
                    </a:lnTo>
                    <a:lnTo>
                      <a:pt x="96" y="79"/>
                    </a:lnTo>
                    <a:lnTo>
                      <a:pt x="94" y="79"/>
                    </a:lnTo>
                    <a:lnTo>
                      <a:pt x="94" y="77"/>
                    </a:lnTo>
                    <a:lnTo>
                      <a:pt x="96" y="77"/>
                    </a:lnTo>
                    <a:lnTo>
                      <a:pt x="96" y="75"/>
                    </a:lnTo>
                    <a:lnTo>
                      <a:pt x="96" y="73"/>
                    </a:lnTo>
                    <a:lnTo>
                      <a:pt x="94" y="73"/>
                    </a:lnTo>
                    <a:close/>
                    <a:moveTo>
                      <a:pt x="92" y="73"/>
                    </a:moveTo>
                    <a:lnTo>
                      <a:pt x="94" y="73"/>
                    </a:lnTo>
                    <a:lnTo>
                      <a:pt x="94" y="75"/>
                    </a:lnTo>
                    <a:lnTo>
                      <a:pt x="94" y="77"/>
                    </a:lnTo>
                    <a:lnTo>
                      <a:pt x="94" y="79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90" y="77"/>
                    </a:lnTo>
                    <a:lnTo>
                      <a:pt x="90" y="75"/>
                    </a:lnTo>
                    <a:lnTo>
                      <a:pt x="90" y="73"/>
                    </a:lnTo>
                    <a:lnTo>
                      <a:pt x="92" y="7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5" name="Freeform 117"/>
              <p:cNvSpPr>
                <a:spLocks/>
              </p:cNvSpPr>
              <p:nvPr/>
            </p:nvSpPr>
            <p:spPr bwMode="auto">
              <a:xfrm>
                <a:off x="4197350" y="2128838"/>
                <a:ext cx="19050" cy="23813"/>
              </a:xfrm>
              <a:custGeom>
                <a:avLst/>
                <a:gdLst>
                  <a:gd name="T0" fmla="*/ 6 w 12"/>
                  <a:gd name="T1" fmla="*/ 0 h 15"/>
                  <a:gd name="T2" fmla="*/ 6 w 12"/>
                  <a:gd name="T3" fmla="*/ 0 h 15"/>
                  <a:gd name="T4" fmla="*/ 10 w 12"/>
                  <a:gd name="T5" fmla="*/ 5 h 15"/>
                  <a:gd name="T6" fmla="*/ 10 w 12"/>
                  <a:gd name="T7" fmla="*/ 7 h 15"/>
                  <a:gd name="T8" fmla="*/ 10 w 12"/>
                  <a:gd name="T9" fmla="*/ 7 h 15"/>
                  <a:gd name="T10" fmla="*/ 10 w 12"/>
                  <a:gd name="T11" fmla="*/ 9 h 15"/>
                  <a:gd name="T12" fmla="*/ 10 w 12"/>
                  <a:gd name="T13" fmla="*/ 9 h 15"/>
                  <a:gd name="T14" fmla="*/ 10 w 12"/>
                  <a:gd name="T15" fmla="*/ 9 h 15"/>
                  <a:gd name="T16" fmla="*/ 10 w 12"/>
                  <a:gd name="T17" fmla="*/ 9 h 15"/>
                  <a:gd name="T18" fmla="*/ 10 w 12"/>
                  <a:gd name="T19" fmla="*/ 9 h 15"/>
                  <a:gd name="T20" fmla="*/ 10 w 12"/>
                  <a:gd name="T21" fmla="*/ 11 h 15"/>
                  <a:gd name="T22" fmla="*/ 10 w 12"/>
                  <a:gd name="T23" fmla="*/ 11 h 15"/>
                  <a:gd name="T24" fmla="*/ 12 w 12"/>
                  <a:gd name="T25" fmla="*/ 11 h 15"/>
                  <a:gd name="T26" fmla="*/ 12 w 12"/>
                  <a:gd name="T27" fmla="*/ 11 h 15"/>
                  <a:gd name="T28" fmla="*/ 12 w 12"/>
                  <a:gd name="T29" fmla="*/ 11 h 15"/>
                  <a:gd name="T30" fmla="*/ 10 w 12"/>
                  <a:gd name="T31" fmla="*/ 15 h 15"/>
                  <a:gd name="T32" fmla="*/ 8 w 12"/>
                  <a:gd name="T33" fmla="*/ 15 h 15"/>
                  <a:gd name="T34" fmla="*/ 8 w 12"/>
                  <a:gd name="T35" fmla="*/ 15 h 15"/>
                  <a:gd name="T36" fmla="*/ 6 w 12"/>
                  <a:gd name="T37" fmla="*/ 13 h 15"/>
                  <a:gd name="T38" fmla="*/ 6 w 12"/>
                  <a:gd name="T39" fmla="*/ 13 h 15"/>
                  <a:gd name="T40" fmla="*/ 6 w 12"/>
                  <a:gd name="T41" fmla="*/ 13 h 15"/>
                  <a:gd name="T42" fmla="*/ 6 w 12"/>
                  <a:gd name="T43" fmla="*/ 11 h 15"/>
                  <a:gd name="T44" fmla="*/ 4 w 12"/>
                  <a:gd name="T45" fmla="*/ 11 h 15"/>
                  <a:gd name="T46" fmla="*/ 4 w 12"/>
                  <a:gd name="T47" fmla="*/ 11 h 15"/>
                  <a:gd name="T48" fmla="*/ 2 w 12"/>
                  <a:gd name="T49" fmla="*/ 11 h 15"/>
                  <a:gd name="T50" fmla="*/ 2 w 12"/>
                  <a:gd name="T51" fmla="*/ 11 h 15"/>
                  <a:gd name="T52" fmla="*/ 2 w 12"/>
                  <a:gd name="T53" fmla="*/ 9 h 15"/>
                  <a:gd name="T54" fmla="*/ 2 w 12"/>
                  <a:gd name="T55" fmla="*/ 9 h 15"/>
                  <a:gd name="T56" fmla="*/ 2 w 12"/>
                  <a:gd name="T57" fmla="*/ 9 h 15"/>
                  <a:gd name="T58" fmla="*/ 2 w 12"/>
                  <a:gd name="T59" fmla="*/ 9 h 15"/>
                  <a:gd name="T60" fmla="*/ 2 w 12"/>
                  <a:gd name="T61" fmla="*/ 9 h 15"/>
                  <a:gd name="T62" fmla="*/ 2 w 12"/>
                  <a:gd name="T63" fmla="*/ 9 h 15"/>
                  <a:gd name="T64" fmla="*/ 2 w 12"/>
                  <a:gd name="T65" fmla="*/ 9 h 15"/>
                  <a:gd name="T66" fmla="*/ 2 w 12"/>
                  <a:gd name="T67" fmla="*/ 9 h 15"/>
                  <a:gd name="T68" fmla="*/ 2 w 12"/>
                  <a:gd name="T69" fmla="*/ 9 h 15"/>
                  <a:gd name="T70" fmla="*/ 2 w 12"/>
                  <a:gd name="T71" fmla="*/ 9 h 15"/>
                  <a:gd name="T72" fmla="*/ 2 w 12"/>
                  <a:gd name="T73" fmla="*/ 9 h 15"/>
                  <a:gd name="T74" fmla="*/ 0 w 12"/>
                  <a:gd name="T75" fmla="*/ 7 h 15"/>
                  <a:gd name="T76" fmla="*/ 0 w 12"/>
                  <a:gd name="T77" fmla="*/ 7 h 15"/>
                  <a:gd name="T78" fmla="*/ 0 w 12"/>
                  <a:gd name="T79" fmla="*/ 5 h 15"/>
                  <a:gd name="T80" fmla="*/ 2 w 12"/>
                  <a:gd name="T81" fmla="*/ 5 h 15"/>
                  <a:gd name="T82" fmla="*/ 2 w 12"/>
                  <a:gd name="T83" fmla="*/ 5 h 15"/>
                  <a:gd name="T84" fmla="*/ 2 w 12"/>
                  <a:gd name="T85" fmla="*/ 5 h 15"/>
                  <a:gd name="T86" fmla="*/ 2 w 12"/>
                  <a:gd name="T87" fmla="*/ 4 h 15"/>
                  <a:gd name="T88" fmla="*/ 2 w 12"/>
                  <a:gd name="T89" fmla="*/ 2 h 15"/>
                  <a:gd name="T90" fmla="*/ 2 w 12"/>
                  <a:gd name="T91" fmla="*/ 2 h 15"/>
                  <a:gd name="T92" fmla="*/ 2 w 12"/>
                  <a:gd name="T93" fmla="*/ 2 h 15"/>
                  <a:gd name="T94" fmla="*/ 2 w 12"/>
                  <a:gd name="T95" fmla="*/ 2 h 15"/>
                  <a:gd name="T96" fmla="*/ 4 w 12"/>
                  <a:gd name="T97" fmla="*/ 2 h 15"/>
                  <a:gd name="T98" fmla="*/ 4 w 12"/>
                  <a:gd name="T9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" h="15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4" y="15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6" name="Freeform 118"/>
              <p:cNvSpPr>
                <a:spLocks/>
              </p:cNvSpPr>
              <p:nvPr/>
            </p:nvSpPr>
            <p:spPr bwMode="auto">
              <a:xfrm>
                <a:off x="4256088" y="2119313"/>
                <a:ext cx="30163" cy="36513"/>
              </a:xfrm>
              <a:custGeom>
                <a:avLst/>
                <a:gdLst>
                  <a:gd name="T0" fmla="*/ 3 w 19"/>
                  <a:gd name="T1" fmla="*/ 0 h 23"/>
                  <a:gd name="T2" fmla="*/ 3 w 19"/>
                  <a:gd name="T3" fmla="*/ 0 h 23"/>
                  <a:gd name="T4" fmla="*/ 5 w 19"/>
                  <a:gd name="T5" fmla="*/ 2 h 23"/>
                  <a:gd name="T6" fmla="*/ 7 w 19"/>
                  <a:gd name="T7" fmla="*/ 2 h 23"/>
                  <a:gd name="T8" fmla="*/ 9 w 19"/>
                  <a:gd name="T9" fmla="*/ 4 h 23"/>
                  <a:gd name="T10" fmla="*/ 7 w 19"/>
                  <a:gd name="T11" fmla="*/ 2 h 23"/>
                  <a:gd name="T12" fmla="*/ 5 w 19"/>
                  <a:gd name="T13" fmla="*/ 4 h 23"/>
                  <a:gd name="T14" fmla="*/ 5 w 19"/>
                  <a:gd name="T15" fmla="*/ 8 h 23"/>
                  <a:gd name="T16" fmla="*/ 7 w 19"/>
                  <a:gd name="T17" fmla="*/ 8 h 23"/>
                  <a:gd name="T18" fmla="*/ 7 w 19"/>
                  <a:gd name="T19" fmla="*/ 8 h 23"/>
                  <a:gd name="T20" fmla="*/ 7 w 19"/>
                  <a:gd name="T21" fmla="*/ 11 h 23"/>
                  <a:gd name="T22" fmla="*/ 7 w 19"/>
                  <a:gd name="T23" fmla="*/ 11 h 23"/>
                  <a:gd name="T24" fmla="*/ 9 w 19"/>
                  <a:gd name="T25" fmla="*/ 13 h 23"/>
                  <a:gd name="T26" fmla="*/ 11 w 19"/>
                  <a:gd name="T27" fmla="*/ 11 h 23"/>
                  <a:gd name="T28" fmla="*/ 11 w 19"/>
                  <a:gd name="T29" fmla="*/ 11 h 23"/>
                  <a:gd name="T30" fmla="*/ 9 w 19"/>
                  <a:gd name="T31" fmla="*/ 10 h 23"/>
                  <a:gd name="T32" fmla="*/ 11 w 19"/>
                  <a:gd name="T33" fmla="*/ 11 h 23"/>
                  <a:gd name="T34" fmla="*/ 13 w 19"/>
                  <a:gd name="T35" fmla="*/ 13 h 23"/>
                  <a:gd name="T36" fmla="*/ 15 w 19"/>
                  <a:gd name="T37" fmla="*/ 11 h 23"/>
                  <a:gd name="T38" fmla="*/ 13 w 19"/>
                  <a:gd name="T39" fmla="*/ 13 h 23"/>
                  <a:gd name="T40" fmla="*/ 15 w 19"/>
                  <a:gd name="T41" fmla="*/ 15 h 23"/>
                  <a:gd name="T42" fmla="*/ 17 w 19"/>
                  <a:gd name="T43" fmla="*/ 13 h 23"/>
                  <a:gd name="T44" fmla="*/ 17 w 19"/>
                  <a:gd name="T45" fmla="*/ 13 h 23"/>
                  <a:gd name="T46" fmla="*/ 15 w 19"/>
                  <a:gd name="T47" fmla="*/ 15 h 23"/>
                  <a:gd name="T48" fmla="*/ 15 w 19"/>
                  <a:gd name="T49" fmla="*/ 19 h 23"/>
                  <a:gd name="T50" fmla="*/ 17 w 19"/>
                  <a:gd name="T51" fmla="*/ 21 h 23"/>
                  <a:gd name="T52" fmla="*/ 17 w 19"/>
                  <a:gd name="T53" fmla="*/ 21 h 23"/>
                  <a:gd name="T54" fmla="*/ 13 w 19"/>
                  <a:gd name="T55" fmla="*/ 19 h 23"/>
                  <a:gd name="T56" fmla="*/ 11 w 19"/>
                  <a:gd name="T57" fmla="*/ 21 h 23"/>
                  <a:gd name="T58" fmla="*/ 11 w 19"/>
                  <a:gd name="T59" fmla="*/ 17 h 23"/>
                  <a:gd name="T60" fmla="*/ 7 w 19"/>
                  <a:gd name="T61" fmla="*/ 17 h 23"/>
                  <a:gd name="T62" fmla="*/ 5 w 19"/>
                  <a:gd name="T63" fmla="*/ 15 h 23"/>
                  <a:gd name="T64" fmla="*/ 7 w 19"/>
                  <a:gd name="T65" fmla="*/ 13 h 23"/>
                  <a:gd name="T66" fmla="*/ 5 w 19"/>
                  <a:gd name="T67" fmla="*/ 11 h 23"/>
                  <a:gd name="T68" fmla="*/ 1 w 19"/>
                  <a:gd name="T69" fmla="*/ 13 h 23"/>
                  <a:gd name="T70" fmla="*/ 0 w 19"/>
                  <a:gd name="T71" fmla="*/ 11 h 23"/>
                  <a:gd name="T72" fmla="*/ 1 w 19"/>
                  <a:gd name="T73" fmla="*/ 10 h 23"/>
                  <a:gd name="T74" fmla="*/ 3 w 19"/>
                  <a:gd name="T75" fmla="*/ 8 h 23"/>
                  <a:gd name="T76" fmla="*/ 1 w 19"/>
                  <a:gd name="T77" fmla="*/ 4 h 23"/>
                  <a:gd name="T78" fmla="*/ 3 w 19"/>
                  <a:gd name="T79" fmla="*/ 2 h 23"/>
                  <a:gd name="T80" fmla="*/ 0 w 19"/>
                  <a:gd name="T81" fmla="*/ 2 h 23"/>
                  <a:gd name="T82" fmla="*/ 0 w 19"/>
                  <a:gd name="T83" fmla="*/ 2 h 23"/>
                  <a:gd name="T84" fmla="*/ 1 w 19"/>
                  <a:gd name="T8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7" name="Freeform 119"/>
              <p:cNvSpPr>
                <a:spLocks/>
              </p:cNvSpPr>
              <p:nvPr/>
            </p:nvSpPr>
            <p:spPr bwMode="auto">
              <a:xfrm>
                <a:off x="4551363" y="2957513"/>
                <a:ext cx="14288" cy="17463"/>
              </a:xfrm>
              <a:custGeom>
                <a:avLst/>
                <a:gdLst>
                  <a:gd name="T0" fmla="*/ 7 w 9"/>
                  <a:gd name="T1" fmla="*/ 2 h 11"/>
                  <a:gd name="T2" fmla="*/ 9 w 9"/>
                  <a:gd name="T3" fmla="*/ 2 h 11"/>
                  <a:gd name="T4" fmla="*/ 9 w 9"/>
                  <a:gd name="T5" fmla="*/ 2 h 11"/>
                  <a:gd name="T6" fmla="*/ 9 w 9"/>
                  <a:gd name="T7" fmla="*/ 4 h 11"/>
                  <a:gd name="T8" fmla="*/ 9 w 9"/>
                  <a:gd name="T9" fmla="*/ 4 h 11"/>
                  <a:gd name="T10" fmla="*/ 9 w 9"/>
                  <a:gd name="T11" fmla="*/ 6 h 11"/>
                  <a:gd name="T12" fmla="*/ 9 w 9"/>
                  <a:gd name="T13" fmla="*/ 6 h 11"/>
                  <a:gd name="T14" fmla="*/ 9 w 9"/>
                  <a:gd name="T15" fmla="*/ 6 h 11"/>
                  <a:gd name="T16" fmla="*/ 9 w 9"/>
                  <a:gd name="T17" fmla="*/ 8 h 11"/>
                  <a:gd name="T18" fmla="*/ 9 w 9"/>
                  <a:gd name="T19" fmla="*/ 8 h 11"/>
                  <a:gd name="T20" fmla="*/ 9 w 9"/>
                  <a:gd name="T21" fmla="*/ 8 h 11"/>
                  <a:gd name="T22" fmla="*/ 9 w 9"/>
                  <a:gd name="T23" fmla="*/ 8 h 11"/>
                  <a:gd name="T24" fmla="*/ 9 w 9"/>
                  <a:gd name="T25" fmla="*/ 8 h 11"/>
                  <a:gd name="T26" fmla="*/ 9 w 9"/>
                  <a:gd name="T27" fmla="*/ 8 h 11"/>
                  <a:gd name="T28" fmla="*/ 9 w 9"/>
                  <a:gd name="T29" fmla="*/ 11 h 11"/>
                  <a:gd name="T30" fmla="*/ 7 w 9"/>
                  <a:gd name="T31" fmla="*/ 11 h 11"/>
                  <a:gd name="T32" fmla="*/ 7 w 9"/>
                  <a:gd name="T33" fmla="*/ 11 h 11"/>
                  <a:gd name="T34" fmla="*/ 7 w 9"/>
                  <a:gd name="T35" fmla="*/ 11 h 11"/>
                  <a:gd name="T36" fmla="*/ 6 w 9"/>
                  <a:gd name="T37" fmla="*/ 11 h 11"/>
                  <a:gd name="T38" fmla="*/ 6 w 9"/>
                  <a:gd name="T39" fmla="*/ 11 h 11"/>
                  <a:gd name="T40" fmla="*/ 4 w 9"/>
                  <a:gd name="T41" fmla="*/ 11 h 11"/>
                  <a:gd name="T42" fmla="*/ 2 w 9"/>
                  <a:gd name="T43" fmla="*/ 11 h 11"/>
                  <a:gd name="T44" fmla="*/ 2 w 9"/>
                  <a:gd name="T45" fmla="*/ 11 h 11"/>
                  <a:gd name="T46" fmla="*/ 2 w 9"/>
                  <a:gd name="T47" fmla="*/ 11 h 11"/>
                  <a:gd name="T48" fmla="*/ 2 w 9"/>
                  <a:gd name="T49" fmla="*/ 11 h 11"/>
                  <a:gd name="T50" fmla="*/ 2 w 9"/>
                  <a:gd name="T51" fmla="*/ 11 h 11"/>
                  <a:gd name="T52" fmla="*/ 2 w 9"/>
                  <a:gd name="T53" fmla="*/ 10 h 11"/>
                  <a:gd name="T54" fmla="*/ 2 w 9"/>
                  <a:gd name="T55" fmla="*/ 8 h 11"/>
                  <a:gd name="T56" fmla="*/ 0 w 9"/>
                  <a:gd name="T57" fmla="*/ 8 h 11"/>
                  <a:gd name="T58" fmla="*/ 0 w 9"/>
                  <a:gd name="T59" fmla="*/ 8 h 11"/>
                  <a:gd name="T60" fmla="*/ 0 w 9"/>
                  <a:gd name="T61" fmla="*/ 8 h 11"/>
                  <a:gd name="T62" fmla="*/ 0 w 9"/>
                  <a:gd name="T63" fmla="*/ 8 h 11"/>
                  <a:gd name="T64" fmla="*/ 0 w 9"/>
                  <a:gd name="T65" fmla="*/ 8 h 11"/>
                  <a:gd name="T66" fmla="*/ 0 w 9"/>
                  <a:gd name="T67" fmla="*/ 6 h 11"/>
                  <a:gd name="T68" fmla="*/ 0 w 9"/>
                  <a:gd name="T69" fmla="*/ 6 h 11"/>
                  <a:gd name="T70" fmla="*/ 0 w 9"/>
                  <a:gd name="T71" fmla="*/ 6 h 11"/>
                  <a:gd name="T72" fmla="*/ 0 w 9"/>
                  <a:gd name="T73" fmla="*/ 4 h 11"/>
                  <a:gd name="T74" fmla="*/ 0 w 9"/>
                  <a:gd name="T75" fmla="*/ 4 h 11"/>
                  <a:gd name="T76" fmla="*/ 0 w 9"/>
                  <a:gd name="T77" fmla="*/ 4 h 11"/>
                  <a:gd name="T78" fmla="*/ 0 w 9"/>
                  <a:gd name="T79" fmla="*/ 4 h 11"/>
                  <a:gd name="T80" fmla="*/ 2 w 9"/>
                  <a:gd name="T81" fmla="*/ 2 h 11"/>
                  <a:gd name="T82" fmla="*/ 4 w 9"/>
                  <a:gd name="T83" fmla="*/ 0 h 11"/>
                  <a:gd name="T84" fmla="*/ 6 w 9"/>
                  <a:gd name="T85" fmla="*/ 0 h 11"/>
                  <a:gd name="T86" fmla="*/ 6 w 9"/>
                  <a:gd name="T87" fmla="*/ 0 h 11"/>
                  <a:gd name="T88" fmla="*/ 6 w 9"/>
                  <a:gd name="T8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8" name="Freeform 120"/>
              <p:cNvSpPr>
                <a:spLocks/>
              </p:cNvSpPr>
              <p:nvPr/>
            </p:nvSpPr>
            <p:spPr bwMode="auto">
              <a:xfrm>
                <a:off x="4117975" y="3209926"/>
                <a:ext cx="23813" cy="39688"/>
              </a:xfrm>
              <a:custGeom>
                <a:avLst/>
                <a:gdLst>
                  <a:gd name="T0" fmla="*/ 10 w 15"/>
                  <a:gd name="T1" fmla="*/ 2 h 25"/>
                  <a:gd name="T2" fmla="*/ 10 w 15"/>
                  <a:gd name="T3" fmla="*/ 0 h 25"/>
                  <a:gd name="T4" fmla="*/ 12 w 15"/>
                  <a:gd name="T5" fmla="*/ 8 h 25"/>
                  <a:gd name="T6" fmla="*/ 12 w 15"/>
                  <a:gd name="T7" fmla="*/ 8 h 25"/>
                  <a:gd name="T8" fmla="*/ 12 w 15"/>
                  <a:gd name="T9" fmla="*/ 8 h 25"/>
                  <a:gd name="T10" fmla="*/ 14 w 15"/>
                  <a:gd name="T11" fmla="*/ 10 h 25"/>
                  <a:gd name="T12" fmla="*/ 14 w 15"/>
                  <a:gd name="T13" fmla="*/ 12 h 25"/>
                  <a:gd name="T14" fmla="*/ 14 w 15"/>
                  <a:gd name="T15" fmla="*/ 14 h 25"/>
                  <a:gd name="T16" fmla="*/ 14 w 15"/>
                  <a:gd name="T17" fmla="*/ 12 h 25"/>
                  <a:gd name="T18" fmla="*/ 12 w 15"/>
                  <a:gd name="T19" fmla="*/ 12 h 25"/>
                  <a:gd name="T20" fmla="*/ 10 w 15"/>
                  <a:gd name="T21" fmla="*/ 16 h 25"/>
                  <a:gd name="T22" fmla="*/ 8 w 15"/>
                  <a:gd name="T23" fmla="*/ 14 h 25"/>
                  <a:gd name="T24" fmla="*/ 8 w 15"/>
                  <a:gd name="T25" fmla="*/ 12 h 25"/>
                  <a:gd name="T26" fmla="*/ 6 w 15"/>
                  <a:gd name="T27" fmla="*/ 12 h 25"/>
                  <a:gd name="T28" fmla="*/ 4 w 15"/>
                  <a:gd name="T29" fmla="*/ 14 h 25"/>
                  <a:gd name="T30" fmla="*/ 4 w 15"/>
                  <a:gd name="T31" fmla="*/ 14 h 25"/>
                  <a:gd name="T32" fmla="*/ 6 w 15"/>
                  <a:gd name="T33" fmla="*/ 16 h 25"/>
                  <a:gd name="T34" fmla="*/ 8 w 15"/>
                  <a:gd name="T35" fmla="*/ 18 h 25"/>
                  <a:gd name="T36" fmla="*/ 8 w 15"/>
                  <a:gd name="T37" fmla="*/ 18 h 25"/>
                  <a:gd name="T38" fmla="*/ 8 w 15"/>
                  <a:gd name="T39" fmla="*/ 21 h 25"/>
                  <a:gd name="T40" fmla="*/ 8 w 15"/>
                  <a:gd name="T41" fmla="*/ 21 h 25"/>
                  <a:gd name="T42" fmla="*/ 8 w 15"/>
                  <a:gd name="T43" fmla="*/ 23 h 25"/>
                  <a:gd name="T44" fmla="*/ 8 w 15"/>
                  <a:gd name="T45" fmla="*/ 23 h 25"/>
                  <a:gd name="T46" fmla="*/ 6 w 15"/>
                  <a:gd name="T47" fmla="*/ 25 h 25"/>
                  <a:gd name="T48" fmla="*/ 6 w 15"/>
                  <a:gd name="T49" fmla="*/ 25 h 25"/>
                  <a:gd name="T50" fmla="*/ 2 w 15"/>
                  <a:gd name="T51" fmla="*/ 23 h 25"/>
                  <a:gd name="T52" fmla="*/ 0 w 15"/>
                  <a:gd name="T53" fmla="*/ 23 h 25"/>
                  <a:gd name="T54" fmla="*/ 2 w 15"/>
                  <a:gd name="T55" fmla="*/ 21 h 25"/>
                  <a:gd name="T56" fmla="*/ 2 w 15"/>
                  <a:gd name="T57" fmla="*/ 21 h 25"/>
                  <a:gd name="T58" fmla="*/ 2 w 15"/>
                  <a:gd name="T59" fmla="*/ 19 h 25"/>
                  <a:gd name="T60" fmla="*/ 2 w 15"/>
                  <a:gd name="T61" fmla="*/ 19 h 25"/>
                  <a:gd name="T62" fmla="*/ 2 w 15"/>
                  <a:gd name="T63" fmla="*/ 19 h 25"/>
                  <a:gd name="T64" fmla="*/ 4 w 15"/>
                  <a:gd name="T65" fmla="*/ 18 h 25"/>
                  <a:gd name="T66" fmla="*/ 4 w 15"/>
                  <a:gd name="T67" fmla="*/ 16 h 25"/>
                  <a:gd name="T68" fmla="*/ 2 w 15"/>
                  <a:gd name="T69" fmla="*/ 14 h 25"/>
                  <a:gd name="T70" fmla="*/ 2 w 15"/>
                  <a:gd name="T71" fmla="*/ 12 h 25"/>
                  <a:gd name="T72" fmla="*/ 2 w 15"/>
                  <a:gd name="T73" fmla="*/ 12 h 25"/>
                  <a:gd name="T74" fmla="*/ 4 w 15"/>
                  <a:gd name="T75" fmla="*/ 12 h 25"/>
                  <a:gd name="T76" fmla="*/ 4 w 15"/>
                  <a:gd name="T77" fmla="*/ 12 h 25"/>
                  <a:gd name="T78" fmla="*/ 4 w 15"/>
                  <a:gd name="T79" fmla="*/ 12 h 25"/>
                  <a:gd name="T80" fmla="*/ 4 w 15"/>
                  <a:gd name="T81" fmla="*/ 10 h 25"/>
                  <a:gd name="T82" fmla="*/ 4 w 15"/>
                  <a:gd name="T83" fmla="*/ 10 h 25"/>
                  <a:gd name="T84" fmla="*/ 4 w 15"/>
                  <a:gd name="T85" fmla="*/ 10 h 25"/>
                  <a:gd name="T86" fmla="*/ 4 w 15"/>
                  <a:gd name="T87" fmla="*/ 10 h 25"/>
                  <a:gd name="T88" fmla="*/ 4 w 15"/>
                  <a:gd name="T89" fmla="*/ 8 h 25"/>
                  <a:gd name="T90" fmla="*/ 6 w 15"/>
                  <a:gd name="T91" fmla="*/ 6 h 25"/>
                  <a:gd name="T92" fmla="*/ 8 w 15"/>
                  <a:gd name="T93" fmla="*/ 4 h 25"/>
                  <a:gd name="T94" fmla="*/ 6 w 15"/>
                  <a:gd name="T95" fmla="*/ 4 h 25"/>
                  <a:gd name="T96" fmla="*/ 6 w 15"/>
                  <a:gd name="T97" fmla="*/ 6 h 25"/>
                  <a:gd name="T98" fmla="*/ 6 w 15"/>
                  <a:gd name="T99" fmla="*/ 6 h 25"/>
                  <a:gd name="T100" fmla="*/ 8 w 15"/>
                  <a:gd name="T101" fmla="*/ 6 h 25"/>
                  <a:gd name="T102" fmla="*/ 8 w 15"/>
                  <a:gd name="T103" fmla="*/ 6 h 25"/>
                  <a:gd name="T104" fmla="*/ 8 w 15"/>
                  <a:gd name="T105" fmla="*/ 6 h 25"/>
                  <a:gd name="T106" fmla="*/ 8 w 15"/>
                  <a:gd name="T107" fmla="*/ 4 h 25"/>
                  <a:gd name="T108" fmla="*/ 8 w 15"/>
                  <a:gd name="T109" fmla="*/ 2 h 25"/>
                  <a:gd name="T110" fmla="*/ 10 w 15"/>
                  <a:gd name="T1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" h="25">
                    <a:moveTo>
                      <a:pt x="10" y="0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99" name="Freeform 121"/>
              <p:cNvSpPr>
                <a:spLocks/>
              </p:cNvSpPr>
              <p:nvPr/>
            </p:nvSpPr>
            <p:spPr bwMode="auto">
              <a:xfrm>
                <a:off x="5648325" y="4167188"/>
                <a:ext cx="82550" cy="36513"/>
              </a:xfrm>
              <a:custGeom>
                <a:avLst/>
                <a:gdLst>
                  <a:gd name="T0" fmla="*/ 2 w 52"/>
                  <a:gd name="T1" fmla="*/ 15 h 23"/>
                  <a:gd name="T2" fmla="*/ 2 w 52"/>
                  <a:gd name="T3" fmla="*/ 12 h 23"/>
                  <a:gd name="T4" fmla="*/ 0 w 52"/>
                  <a:gd name="T5" fmla="*/ 10 h 23"/>
                  <a:gd name="T6" fmla="*/ 2 w 52"/>
                  <a:gd name="T7" fmla="*/ 8 h 23"/>
                  <a:gd name="T8" fmla="*/ 2 w 52"/>
                  <a:gd name="T9" fmla="*/ 4 h 23"/>
                  <a:gd name="T10" fmla="*/ 6 w 52"/>
                  <a:gd name="T11" fmla="*/ 4 h 23"/>
                  <a:gd name="T12" fmla="*/ 8 w 52"/>
                  <a:gd name="T13" fmla="*/ 6 h 23"/>
                  <a:gd name="T14" fmla="*/ 12 w 52"/>
                  <a:gd name="T15" fmla="*/ 6 h 23"/>
                  <a:gd name="T16" fmla="*/ 15 w 52"/>
                  <a:gd name="T17" fmla="*/ 6 h 23"/>
                  <a:gd name="T18" fmla="*/ 17 w 52"/>
                  <a:gd name="T19" fmla="*/ 8 h 23"/>
                  <a:gd name="T20" fmla="*/ 19 w 52"/>
                  <a:gd name="T21" fmla="*/ 10 h 23"/>
                  <a:gd name="T22" fmla="*/ 21 w 52"/>
                  <a:gd name="T23" fmla="*/ 12 h 23"/>
                  <a:gd name="T24" fmla="*/ 23 w 52"/>
                  <a:gd name="T25" fmla="*/ 14 h 23"/>
                  <a:gd name="T26" fmla="*/ 25 w 52"/>
                  <a:gd name="T27" fmla="*/ 12 h 23"/>
                  <a:gd name="T28" fmla="*/ 27 w 52"/>
                  <a:gd name="T29" fmla="*/ 10 h 23"/>
                  <a:gd name="T30" fmla="*/ 29 w 52"/>
                  <a:gd name="T31" fmla="*/ 8 h 23"/>
                  <a:gd name="T32" fmla="*/ 29 w 52"/>
                  <a:gd name="T33" fmla="*/ 4 h 23"/>
                  <a:gd name="T34" fmla="*/ 29 w 52"/>
                  <a:gd name="T35" fmla="*/ 4 h 23"/>
                  <a:gd name="T36" fmla="*/ 27 w 52"/>
                  <a:gd name="T37" fmla="*/ 6 h 23"/>
                  <a:gd name="T38" fmla="*/ 29 w 52"/>
                  <a:gd name="T39" fmla="*/ 4 h 23"/>
                  <a:gd name="T40" fmla="*/ 33 w 52"/>
                  <a:gd name="T41" fmla="*/ 0 h 23"/>
                  <a:gd name="T42" fmla="*/ 35 w 52"/>
                  <a:gd name="T43" fmla="*/ 2 h 23"/>
                  <a:gd name="T44" fmla="*/ 35 w 52"/>
                  <a:gd name="T45" fmla="*/ 2 h 23"/>
                  <a:gd name="T46" fmla="*/ 37 w 52"/>
                  <a:gd name="T47" fmla="*/ 0 h 23"/>
                  <a:gd name="T48" fmla="*/ 37 w 52"/>
                  <a:gd name="T49" fmla="*/ 0 h 23"/>
                  <a:gd name="T50" fmla="*/ 39 w 52"/>
                  <a:gd name="T51" fmla="*/ 2 h 23"/>
                  <a:gd name="T52" fmla="*/ 39 w 52"/>
                  <a:gd name="T53" fmla="*/ 2 h 23"/>
                  <a:gd name="T54" fmla="*/ 40 w 52"/>
                  <a:gd name="T55" fmla="*/ 0 h 23"/>
                  <a:gd name="T56" fmla="*/ 42 w 52"/>
                  <a:gd name="T57" fmla="*/ 2 h 23"/>
                  <a:gd name="T58" fmla="*/ 44 w 52"/>
                  <a:gd name="T59" fmla="*/ 4 h 23"/>
                  <a:gd name="T60" fmla="*/ 46 w 52"/>
                  <a:gd name="T61" fmla="*/ 2 h 23"/>
                  <a:gd name="T62" fmla="*/ 48 w 52"/>
                  <a:gd name="T63" fmla="*/ 6 h 23"/>
                  <a:gd name="T64" fmla="*/ 48 w 52"/>
                  <a:gd name="T65" fmla="*/ 6 h 23"/>
                  <a:gd name="T66" fmla="*/ 52 w 52"/>
                  <a:gd name="T67" fmla="*/ 6 h 23"/>
                  <a:gd name="T68" fmla="*/ 50 w 52"/>
                  <a:gd name="T69" fmla="*/ 8 h 23"/>
                  <a:gd name="T70" fmla="*/ 50 w 52"/>
                  <a:gd name="T71" fmla="*/ 12 h 23"/>
                  <a:gd name="T72" fmla="*/ 46 w 52"/>
                  <a:gd name="T73" fmla="*/ 12 h 23"/>
                  <a:gd name="T74" fmla="*/ 46 w 52"/>
                  <a:gd name="T75" fmla="*/ 15 h 23"/>
                  <a:gd name="T76" fmla="*/ 42 w 52"/>
                  <a:gd name="T77" fmla="*/ 17 h 23"/>
                  <a:gd name="T78" fmla="*/ 40 w 52"/>
                  <a:gd name="T79" fmla="*/ 15 h 23"/>
                  <a:gd name="T80" fmla="*/ 40 w 52"/>
                  <a:gd name="T81" fmla="*/ 15 h 23"/>
                  <a:gd name="T82" fmla="*/ 39 w 52"/>
                  <a:gd name="T83" fmla="*/ 17 h 23"/>
                  <a:gd name="T84" fmla="*/ 35 w 52"/>
                  <a:gd name="T85" fmla="*/ 17 h 23"/>
                  <a:gd name="T86" fmla="*/ 31 w 52"/>
                  <a:gd name="T87" fmla="*/ 17 h 23"/>
                  <a:gd name="T88" fmla="*/ 31 w 52"/>
                  <a:gd name="T89" fmla="*/ 19 h 23"/>
                  <a:gd name="T90" fmla="*/ 29 w 52"/>
                  <a:gd name="T91" fmla="*/ 17 h 23"/>
                  <a:gd name="T92" fmla="*/ 27 w 52"/>
                  <a:gd name="T93" fmla="*/ 19 h 23"/>
                  <a:gd name="T94" fmla="*/ 23 w 52"/>
                  <a:gd name="T95" fmla="*/ 19 h 23"/>
                  <a:gd name="T96" fmla="*/ 19 w 52"/>
                  <a:gd name="T97" fmla="*/ 19 h 23"/>
                  <a:gd name="T98" fmla="*/ 17 w 52"/>
                  <a:gd name="T99" fmla="*/ 17 h 23"/>
                  <a:gd name="T100" fmla="*/ 15 w 52"/>
                  <a:gd name="T101" fmla="*/ 19 h 23"/>
                  <a:gd name="T102" fmla="*/ 14 w 52"/>
                  <a:gd name="T103" fmla="*/ 17 h 23"/>
                  <a:gd name="T104" fmla="*/ 14 w 52"/>
                  <a:gd name="T105" fmla="*/ 17 h 23"/>
                  <a:gd name="T106" fmla="*/ 12 w 52"/>
                  <a:gd name="T107" fmla="*/ 19 h 23"/>
                  <a:gd name="T108" fmla="*/ 10 w 52"/>
                  <a:gd name="T109" fmla="*/ 21 h 23"/>
                  <a:gd name="T110" fmla="*/ 6 w 52"/>
                  <a:gd name="T111" fmla="*/ 21 h 23"/>
                  <a:gd name="T112" fmla="*/ 6 w 52"/>
                  <a:gd name="T113" fmla="*/ 21 h 23"/>
                  <a:gd name="T114" fmla="*/ 4 w 52"/>
                  <a:gd name="T115" fmla="*/ 19 h 23"/>
                  <a:gd name="T116" fmla="*/ 2 w 52"/>
                  <a:gd name="T1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23">
                    <a:moveTo>
                      <a:pt x="2" y="17"/>
                    </a:move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0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6" y="15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5" y="17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0" name="Freeform 122"/>
              <p:cNvSpPr>
                <a:spLocks/>
              </p:cNvSpPr>
              <p:nvPr/>
            </p:nvSpPr>
            <p:spPr bwMode="auto">
              <a:xfrm>
                <a:off x="5441950" y="3994151"/>
                <a:ext cx="20638" cy="30163"/>
              </a:xfrm>
              <a:custGeom>
                <a:avLst/>
                <a:gdLst>
                  <a:gd name="T0" fmla="*/ 3 w 13"/>
                  <a:gd name="T1" fmla="*/ 2 h 19"/>
                  <a:gd name="T2" fmla="*/ 3 w 13"/>
                  <a:gd name="T3" fmla="*/ 2 h 19"/>
                  <a:gd name="T4" fmla="*/ 3 w 13"/>
                  <a:gd name="T5" fmla="*/ 4 h 19"/>
                  <a:gd name="T6" fmla="*/ 7 w 13"/>
                  <a:gd name="T7" fmla="*/ 4 h 19"/>
                  <a:gd name="T8" fmla="*/ 9 w 13"/>
                  <a:gd name="T9" fmla="*/ 4 h 19"/>
                  <a:gd name="T10" fmla="*/ 9 w 13"/>
                  <a:gd name="T11" fmla="*/ 4 h 19"/>
                  <a:gd name="T12" fmla="*/ 13 w 13"/>
                  <a:gd name="T13" fmla="*/ 4 h 19"/>
                  <a:gd name="T14" fmla="*/ 13 w 13"/>
                  <a:gd name="T15" fmla="*/ 4 h 19"/>
                  <a:gd name="T16" fmla="*/ 13 w 13"/>
                  <a:gd name="T17" fmla="*/ 4 h 19"/>
                  <a:gd name="T18" fmla="*/ 13 w 13"/>
                  <a:gd name="T19" fmla="*/ 9 h 19"/>
                  <a:gd name="T20" fmla="*/ 13 w 13"/>
                  <a:gd name="T21" fmla="*/ 13 h 19"/>
                  <a:gd name="T22" fmla="*/ 11 w 13"/>
                  <a:gd name="T23" fmla="*/ 13 h 19"/>
                  <a:gd name="T24" fmla="*/ 9 w 13"/>
                  <a:gd name="T25" fmla="*/ 15 h 19"/>
                  <a:gd name="T26" fmla="*/ 9 w 13"/>
                  <a:gd name="T27" fmla="*/ 17 h 19"/>
                  <a:gd name="T28" fmla="*/ 3 w 13"/>
                  <a:gd name="T29" fmla="*/ 17 h 19"/>
                  <a:gd name="T30" fmla="*/ 3 w 13"/>
                  <a:gd name="T31" fmla="*/ 19 h 19"/>
                  <a:gd name="T32" fmla="*/ 3 w 13"/>
                  <a:gd name="T33" fmla="*/ 19 h 19"/>
                  <a:gd name="T34" fmla="*/ 1 w 13"/>
                  <a:gd name="T35" fmla="*/ 19 h 19"/>
                  <a:gd name="T36" fmla="*/ 0 w 13"/>
                  <a:gd name="T37" fmla="*/ 19 h 19"/>
                  <a:gd name="T38" fmla="*/ 0 w 13"/>
                  <a:gd name="T39" fmla="*/ 17 h 19"/>
                  <a:gd name="T40" fmla="*/ 0 w 13"/>
                  <a:gd name="T41" fmla="*/ 17 h 19"/>
                  <a:gd name="T42" fmla="*/ 1 w 13"/>
                  <a:gd name="T43" fmla="*/ 17 h 19"/>
                  <a:gd name="T44" fmla="*/ 1 w 13"/>
                  <a:gd name="T45" fmla="*/ 17 h 19"/>
                  <a:gd name="T46" fmla="*/ 1 w 13"/>
                  <a:gd name="T47" fmla="*/ 17 h 19"/>
                  <a:gd name="T48" fmla="*/ 3 w 13"/>
                  <a:gd name="T49" fmla="*/ 17 h 19"/>
                  <a:gd name="T50" fmla="*/ 3 w 13"/>
                  <a:gd name="T51" fmla="*/ 17 h 19"/>
                  <a:gd name="T52" fmla="*/ 3 w 13"/>
                  <a:gd name="T53" fmla="*/ 13 h 19"/>
                  <a:gd name="T54" fmla="*/ 3 w 13"/>
                  <a:gd name="T55" fmla="*/ 11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9 h 19"/>
                  <a:gd name="T62" fmla="*/ 3 w 13"/>
                  <a:gd name="T63" fmla="*/ 9 h 19"/>
                  <a:gd name="T64" fmla="*/ 3 w 13"/>
                  <a:gd name="T65" fmla="*/ 9 h 19"/>
                  <a:gd name="T66" fmla="*/ 3 w 13"/>
                  <a:gd name="T67" fmla="*/ 9 h 19"/>
                  <a:gd name="T68" fmla="*/ 3 w 13"/>
                  <a:gd name="T69" fmla="*/ 9 h 19"/>
                  <a:gd name="T70" fmla="*/ 1 w 13"/>
                  <a:gd name="T71" fmla="*/ 9 h 19"/>
                  <a:gd name="T72" fmla="*/ 1 w 13"/>
                  <a:gd name="T73" fmla="*/ 9 h 19"/>
                  <a:gd name="T74" fmla="*/ 0 w 13"/>
                  <a:gd name="T75" fmla="*/ 9 h 19"/>
                  <a:gd name="T76" fmla="*/ 0 w 13"/>
                  <a:gd name="T77" fmla="*/ 7 h 19"/>
                  <a:gd name="T78" fmla="*/ 0 w 13"/>
                  <a:gd name="T79" fmla="*/ 7 h 19"/>
                  <a:gd name="T80" fmla="*/ 0 w 13"/>
                  <a:gd name="T81" fmla="*/ 7 h 19"/>
                  <a:gd name="T82" fmla="*/ 0 w 13"/>
                  <a:gd name="T83" fmla="*/ 7 h 19"/>
                  <a:gd name="T84" fmla="*/ 1 w 13"/>
                  <a:gd name="T85" fmla="*/ 7 h 19"/>
                  <a:gd name="T86" fmla="*/ 1 w 13"/>
                  <a:gd name="T87" fmla="*/ 7 h 19"/>
                  <a:gd name="T88" fmla="*/ 1 w 13"/>
                  <a:gd name="T89" fmla="*/ 5 h 19"/>
                  <a:gd name="T90" fmla="*/ 1 w 13"/>
                  <a:gd name="T91" fmla="*/ 5 h 19"/>
                  <a:gd name="T92" fmla="*/ 1 w 13"/>
                  <a:gd name="T93" fmla="*/ 4 h 19"/>
                  <a:gd name="T94" fmla="*/ 0 w 13"/>
                  <a:gd name="T95" fmla="*/ 4 h 19"/>
                  <a:gd name="T96" fmla="*/ 0 w 13"/>
                  <a:gd name="T97" fmla="*/ 4 h 19"/>
                  <a:gd name="T98" fmla="*/ 0 w 13"/>
                  <a:gd name="T99" fmla="*/ 2 h 19"/>
                  <a:gd name="T100" fmla="*/ 1 w 13"/>
                  <a:gd name="T101" fmla="*/ 2 h 19"/>
                  <a:gd name="T102" fmla="*/ 1 w 13"/>
                  <a:gd name="T103" fmla="*/ 2 h 19"/>
                  <a:gd name="T104" fmla="*/ 1 w 13"/>
                  <a:gd name="T105" fmla="*/ 2 h 19"/>
                  <a:gd name="T106" fmla="*/ 1 w 13"/>
                  <a:gd name="T107" fmla="*/ 0 h 19"/>
                  <a:gd name="T108" fmla="*/ 3 w 13"/>
                  <a:gd name="T10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" h="19">
                    <a:moveTo>
                      <a:pt x="3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1" name="Freeform 123"/>
              <p:cNvSpPr>
                <a:spLocks/>
              </p:cNvSpPr>
              <p:nvPr/>
            </p:nvSpPr>
            <p:spPr bwMode="auto">
              <a:xfrm>
                <a:off x="4141788" y="1781176"/>
                <a:ext cx="52388" cy="46038"/>
              </a:xfrm>
              <a:custGeom>
                <a:avLst/>
                <a:gdLst>
                  <a:gd name="T0" fmla="*/ 27 w 33"/>
                  <a:gd name="T1" fmla="*/ 17 h 29"/>
                  <a:gd name="T2" fmla="*/ 27 w 33"/>
                  <a:gd name="T3" fmla="*/ 17 h 29"/>
                  <a:gd name="T4" fmla="*/ 29 w 33"/>
                  <a:gd name="T5" fmla="*/ 19 h 29"/>
                  <a:gd name="T6" fmla="*/ 31 w 33"/>
                  <a:gd name="T7" fmla="*/ 17 h 29"/>
                  <a:gd name="T8" fmla="*/ 31 w 33"/>
                  <a:gd name="T9" fmla="*/ 17 h 29"/>
                  <a:gd name="T10" fmla="*/ 31 w 33"/>
                  <a:gd name="T11" fmla="*/ 17 h 29"/>
                  <a:gd name="T12" fmla="*/ 29 w 33"/>
                  <a:gd name="T13" fmla="*/ 19 h 29"/>
                  <a:gd name="T14" fmla="*/ 31 w 33"/>
                  <a:gd name="T15" fmla="*/ 21 h 29"/>
                  <a:gd name="T16" fmla="*/ 29 w 33"/>
                  <a:gd name="T17" fmla="*/ 23 h 29"/>
                  <a:gd name="T18" fmla="*/ 27 w 33"/>
                  <a:gd name="T19" fmla="*/ 25 h 29"/>
                  <a:gd name="T20" fmla="*/ 25 w 33"/>
                  <a:gd name="T21" fmla="*/ 27 h 29"/>
                  <a:gd name="T22" fmla="*/ 24 w 33"/>
                  <a:gd name="T23" fmla="*/ 29 h 29"/>
                  <a:gd name="T24" fmla="*/ 24 w 33"/>
                  <a:gd name="T25" fmla="*/ 25 h 29"/>
                  <a:gd name="T26" fmla="*/ 20 w 33"/>
                  <a:gd name="T27" fmla="*/ 25 h 29"/>
                  <a:gd name="T28" fmla="*/ 20 w 33"/>
                  <a:gd name="T29" fmla="*/ 21 h 29"/>
                  <a:gd name="T30" fmla="*/ 16 w 33"/>
                  <a:gd name="T31" fmla="*/ 21 h 29"/>
                  <a:gd name="T32" fmla="*/ 14 w 33"/>
                  <a:gd name="T33" fmla="*/ 19 h 29"/>
                  <a:gd name="T34" fmla="*/ 10 w 33"/>
                  <a:gd name="T35" fmla="*/ 19 h 29"/>
                  <a:gd name="T36" fmla="*/ 12 w 33"/>
                  <a:gd name="T37" fmla="*/ 17 h 29"/>
                  <a:gd name="T38" fmla="*/ 10 w 33"/>
                  <a:gd name="T39" fmla="*/ 15 h 29"/>
                  <a:gd name="T40" fmla="*/ 10 w 33"/>
                  <a:gd name="T41" fmla="*/ 15 h 29"/>
                  <a:gd name="T42" fmla="*/ 8 w 33"/>
                  <a:gd name="T43" fmla="*/ 13 h 29"/>
                  <a:gd name="T44" fmla="*/ 10 w 33"/>
                  <a:gd name="T45" fmla="*/ 11 h 29"/>
                  <a:gd name="T46" fmla="*/ 6 w 33"/>
                  <a:gd name="T47" fmla="*/ 11 h 29"/>
                  <a:gd name="T48" fmla="*/ 6 w 33"/>
                  <a:gd name="T49" fmla="*/ 9 h 29"/>
                  <a:gd name="T50" fmla="*/ 6 w 33"/>
                  <a:gd name="T51" fmla="*/ 9 h 29"/>
                  <a:gd name="T52" fmla="*/ 4 w 33"/>
                  <a:gd name="T53" fmla="*/ 8 h 29"/>
                  <a:gd name="T54" fmla="*/ 2 w 33"/>
                  <a:gd name="T55" fmla="*/ 9 h 29"/>
                  <a:gd name="T56" fmla="*/ 2 w 33"/>
                  <a:gd name="T57" fmla="*/ 8 h 29"/>
                  <a:gd name="T58" fmla="*/ 0 w 33"/>
                  <a:gd name="T59" fmla="*/ 6 h 29"/>
                  <a:gd name="T60" fmla="*/ 4 w 33"/>
                  <a:gd name="T61" fmla="*/ 6 h 29"/>
                  <a:gd name="T62" fmla="*/ 2 w 33"/>
                  <a:gd name="T63" fmla="*/ 4 h 29"/>
                  <a:gd name="T64" fmla="*/ 6 w 33"/>
                  <a:gd name="T65" fmla="*/ 4 h 29"/>
                  <a:gd name="T66" fmla="*/ 8 w 33"/>
                  <a:gd name="T67" fmla="*/ 2 h 29"/>
                  <a:gd name="T68" fmla="*/ 6 w 33"/>
                  <a:gd name="T69" fmla="*/ 0 h 29"/>
                  <a:gd name="T70" fmla="*/ 10 w 33"/>
                  <a:gd name="T71" fmla="*/ 0 h 29"/>
                  <a:gd name="T72" fmla="*/ 10 w 33"/>
                  <a:gd name="T73" fmla="*/ 4 h 29"/>
                  <a:gd name="T74" fmla="*/ 12 w 33"/>
                  <a:gd name="T75" fmla="*/ 2 h 29"/>
                  <a:gd name="T76" fmla="*/ 14 w 33"/>
                  <a:gd name="T77" fmla="*/ 4 h 29"/>
                  <a:gd name="T78" fmla="*/ 14 w 33"/>
                  <a:gd name="T79" fmla="*/ 4 h 29"/>
                  <a:gd name="T80" fmla="*/ 16 w 33"/>
                  <a:gd name="T81" fmla="*/ 6 h 29"/>
                  <a:gd name="T82" fmla="*/ 14 w 33"/>
                  <a:gd name="T83" fmla="*/ 8 h 29"/>
                  <a:gd name="T84" fmla="*/ 16 w 33"/>
                  <a:gd name="T85" fmla="*/ 9 h 29"/>
                  <a:gd name="T86" fmla="*/ 14 w 33"/>
                  <a:gd name="T87" fmla="*/ 11 h 29"/>
                  <a:gd name="T88" fmla="*/ 14 w 33"/>
                  <a:gd name="T89" fmla="*/ 15 h 29"/>
                  <a:gd name="T90" fmla="*/ 18 w 33"/>
                  <a:gd name="T91" fmla="*/ 15 h 29"/>
                  <a:gd name="T92" fmla="*/ 18 w 33"/>
                  <a:gd name="T93" fmla="*/ 15 h 29"/>
                  <a:gd name="T94" fmla="*/ 20 w 33"/>
                  <a:gd name="T95" fmla="*/ 13 h 29"/>
                  <a:gd name="T96" fmla="*/ 18 w 33"/>
                  <a:gd name="T97" fmla="*/ 15 h 29"/>
                  <a:gd name="T98" fmla="*/ 20 w 33"/>
                  <a:gd name="T99" fmla="*/ 17 h 29"/>
                  <a:gd name="T100" fmla="*/ 24 w 33"/>
                  <a:gd name="T101" fmla="*/ 17 h 29"/>
                  <a:gd name="T102" fmla="*/ 24 w 33"/>
                  <a:gd name="T103" fmla="*/ 17 h 29"/>
                  <a:gd name="T104" fmla="*/ 25 w 33"/>
                  <a:gd name="T105" fmla="*/ 19 h 29"/>
                  <a:gd name="T106" fmla="*/ 25 w 33"/>
                  <a:gd name="T107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" h="29">
                    <a:moveTo>
                      <a:pt x="25" y="19"/>
                    </a:moveTo>
                    <a:lnTo>
                      <a:pt x="27" y="17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4" y="29"/>
                    </a:lnTo>
                    <a:lnTo>
                      <a:pt x="24" y="27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4" y="19"/>
                    </a:lnTo>
                    <a:lnTo>
                      <a:pt x="25" y="1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2" name="Freeform 124"/>
              <p:cNvSpPr>
                <a:spLocks noEditPoints="1"/>
              </p:cNvSpPr>
              <p:nvPr/>
            </p:nvSpPr>
            <p:spPr bwMode="auto">
              <a:xfrm>
                <a:off x="3408363" y="1722438"/>
                <a:ext cx="119063" cy="88900"/>
              </a:xfrm>
              <a:custGeom>
                <a:avLst/>
                <a:gdLst>
                  <a:gd name="T0" fmla="*/ 15 w 75"/>
                  <a:gd name="T1" fmla="*/ 12 h 56"/>
                  <a:gd name="T2" fmla="*/ 19 w 75"/>
                  <a:gd name="T3" fmla="*/ 12 h 56"/>
                  <a:gd name="T4" fmla="*/ 23 w 75"/>
                  <a:gd name="T5" fmla="*/ 14 h 56"/>
                  <a:gd name="T6" fmla="*/ 28 w 75"/>
                  <a:gd name="T7" fmla="*/ 18 h 56"/>
                  <a:gd name="T8" fmla="*/ 30 w 75"/>
                  <a:gd name="T9" fmla="*/ 23 h 56"/>
                  <a:gd name="T10" fmla="*/ 28 w 75"/>
                  <a:gd name="T11" fmla="*/ 21 h 56"/>
                  <a:gd name="T12" fmla="*/ 25 w 75"/>
                  <a:gd name="T13" fmla="*/ 18 h 56"/>
                  <a:gd name="T14" fmla="*/ 17 w 75"/>
                  <a:gd name="T15" fmla="*/ 18 h 56"/>
                  <a:gd name="T16" fmla="*/ 13 w 75"/>
                  <a:gd name="T17" fmla="*/ 20 h 56"/>
                  <a:gd name="T18" fmla="*/ 11 w 75"/>
                  <a:gd name="T19" fmla="*/ 18 h 56"/>
                  <a:gd name="T20" fmla="*/ 9 w 75"/>
                  <a:gd name="T21" fmla="*/ 23 h 56"/>
                  <a:gd name="T22" fmla="*/ 7 w 75"/>
                  <a:gd name="T23" fmla="*/ 29 h 56"/>
                  <a:gd name="T24" fmla="*/ 5 w 75"/>
                  <a:gd name="T25" fmla="*/ 31 h 56"/>
                  <a:gd name="T26" fmla="*/ 5 w 75"/>
                  <a:gd name="T27" fmla="*/ 39 h 56"/>
                  <a:gd name="T28" fmla="*/ 5 w 75"/>
                  <a:gd name="T29" fmla="*/ 43 h 56"/>
                  <a:gd name="T30" fmla="*/ 7 w 75"/>
                  <a:gd name="T31" fmla="*/ 48 h 56"/>
                  <a:gd name="T32" fmla="*/ 11 w 75"/>
                  <a:gd name="T33" fmla="*/ 48 h 56"/>
                  <a:gd name="T34" fmla="*/ 13 w 75"/>
                  <a:gd name="T35" fmla="*/ 50 h 56"/>
                  <a:gd name="T36" fmla="*/ 9 w 75"/>
                  <a:gd name="T37" fmla="*/ 54 h 56"/>
                  <a:gd name="T38" fmla="*/ 7 w 75"/>
                  <a:gd name="T39" fmla="*/ 52 h 56"/>
                  <a:gd name="T40" fmla="*/ 4 w 75"/>
                  <a:gd name="T41" fmla="*/ 46 h 56"/>
                  <a:gd name="T42" fmla="*/ 0 w 75"/>
                  <a:gd name="T43" fmla="*/ 46 h 56"/>
                  <a:gd name="T44" fmla="*/ 0 w 75"/>
                  <a:gd name="T45" fmla="*/ 43 h 56"/>
                  <a:gd name="T46" fmla="*/ 0 w 75"/>
                  <a:gd name="T47" fmla="*/ 39 h 56"/>
                  <a:gd name="T48" fmla="*/ 0 w 75"/>
                  <a:gd name="T49" fmla="*/ 33 h 56"/>
                  <a:gd name="T50" fmla="*/ 4 w 75"/>
                  <a:gd name="T51" fmla="*/ 29 h 56"/>
                  <a:gd name="T52" fmla="*/ 4 w 75"/>
                  <a:gd name="T53" fmla="*/ 21 h 56"/>
                  <a:gd name="T54" fmla="*/ 7 w 75"/>
                  <a:gd name="T55" fmla="*/ 18 h 56"/>
                  <a:gd name="T56" fmla="*/ 11 w 75"/>
                  <a:gd name="T57" fmla="*/ 18 h 56"/>
                  <a:gd name="T58" fmla="*/ 15 w 75"/>
                  <a:gd name="T59" fmla="*/ 14 h 56"/>
                  <a:gd name="T60" fmla="*/ 11 w 75"/>
                  <a:gd name="T61" fmla="*/ 8 h 56"/>
                  <a:gd name="T62" fmla="*/ 7 w 75"/>
                  <a:gd name="T63" fmla="*/ 4 h 56"/>
                  <a:gd name="T64" fmla="*/ 5 w 75"/>
                  <a:gd name="T65" fmla="*/ 2 h 56"/>
                  <a:gd name="T66" fmla="*/ 9 w 75"/>
                  <a:gd name="T67" fmla="*/ 2 h 56"/>
                  <a:gd name="T68" fmla="*/ 9 w 75"/>
                  <a:gd name="T69" fmla="*/ 6 h 56"/>
                  <a:gd name="T70" fmla="*/ 13 w 75"/>
                  <a:gd name="T71" fmla="*/ 10 h 56"/>
                  <a:gd name="T72" fmla="*/ 32 w 75"/>
                  <a:gd name="T73" fmla="*/ 23 h 56"/>
                  <a:gd name="T74" fmla="*/ 36 w 75"/>
                  <a:gd name="T75" fmla="*/ 23 h 56"/>
                  <a:gd name="T76" fmla="*/ 38 w 75"/>
                  <a:gd name="T77" fmla="*/ 29 h 56"/>
                  <a:gd name="T78" fmla="*/ 36 w 75"/>
                  <a:gd name="T79" fmla="*/ 31 h 56"/>
                  <a:gd name="T80" fmla="*/ 38 w 75"/>
                  <a:gd name="T81" fmla="*/ 37 h 56"/>
                  <a:gd name="T82" fmla="*/ 40 w 75"/>
                  <a:gd name="T83" fmla="*/ 43 h 56"/>
                  <a:gd name="T84" fmla="*/ 46 w 75"/>
                  <a:gd name="T85" fmla="*/ 43 h 56"/>
                  <a:gd name="T86" fmla="*/ 50 w 75"/>
                  <a:gd name="T87" fmla="*/ 46 h 56"/>
                  <a:gd name="T88" fmla="*/ 55 w 75"/>
                  <a:gd name="T89" fmla="*/ 48 h 56"/>
                  <a:gd name="T90" fmla="*/ 57 w 75"/>
                  <a:gd name="T91" fmla="*/ 50 h 56"/>
                  <a:gd name="T92" fmla="*/ 63 w 75"/>
                  <a:gd name="T93" fmla="*/ 48 h 56"/>
                  <a:gd name="T94" fmla="*/ 63 w 75"/>
                  <a:gd name="T95" fmla="*/ 48 h 56"/>
                  <a:gd name="T96" fmla="*/ 67 w 75"/>
                  <a:gd name="T97" fmla="*/ 48 h 56"/>
                  <a:gd name="T98" fmla="*/ 71 w 75"/>
                  <a:gd name="T99" fmla="*/ 48 h 56"/>
                  <a:gd name="T100" fmla="*/ 75 w 75"/>
                  <a:gd name="T101" fmla="*/ 52 h 56"/>
                  <a:gd name="T102" fmla="*/ 69 w 75"/>
                  <a:gd name="T103" fmla="*/ 50 h 56"/>
                  <a:gd name="T104" fmla="*/ 67 w 75"/>
                  <a:gd name="T105" fmla="*/ 52 h 56"/>
                  <a:gd name="T106" fmla="*/ 61 w 75"/>
                  <a:gd name="T107" fmla="*/ 50 h 56"/>
                  <a:gd name="T108" fmla="*/ 55 w 75"/>
                  <a:gd name="T109" fmla="*/ 48 h 56"/>
                  <a:gd name="T110" fmla="*/ 50 w 75"/>
                  <a:gd name="T111" fmla="*/ 46 h 56"/>
                  <a:gd name="T112" fmla="*/ 46 w 75"/>
                  <a:gd name="T113" fmla="*/ 43 h 56"/>
                  <a:gd name="T114" fmla="*/ 40 w 75"/>
                  <a:gd name="T115" fmla="*/ 41 h 56"/>
                  <a:gd name="T116" fmla="*/ 38 w 75"/>
                  <a:gd name="T117" fmla="*/ 35 h 56"/>
                  <a:gd name="T118" fmla="*/ 36 w 75"/>
                  <a:gd name="T119" fmla="*/ 29 h 56"/>
                  <a:gd name="T120" fmla="*/ 32 w 75"/>
                  <a:gd name="T121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" h="56">
                    <a:moveTo>
                      <a:pt x="17" y="12"/>
                    </a:moveTo>
                    <a:lnTo>
                      <a:pt x="15" y="12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28" y="21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7" y="18"/>
                    </a:lnTo>
                    <a:lnTo>
                      <a:pt x="17" y="16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8"/>
                    </a:lnTo>
                    <a:lnTo>
                      <a:pt x="7" y="48"/>
                    </a:lnTo>
                    <a:lnTo>
                      <a:pt x="7" y="46"/>
                    </a:lnTo>
                    <a:lnTo>
                      <a:pt x="7" y="48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3" y="48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7" y="12"/>
                    </a:lnTo>
                    <a:close/>
                    <a:moveTo>
                      <a:pt x="32" y="23"/>
                    </a:moveTo>
                    <a:lnTo>
                      <a:pt x="32" y="25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6" y="23"/>
                    </a:lnTo>
                    <a:lnTo>
                      <a:pt x="38" y="25"/>
                    </a:lnTo>
                    <a:lnTo>
                      <a:pt x="40" y="27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8" y="31"/>
                    </a:lnTo>
                    <a:lnTo>
                      <a:pt x="38" y="33"/>
                    </a:lnTo>
                    <a:lnTo>
                      <a:pt x="38" y="35"/>
                    </a:lnTo>
                    <a:lnTo>
                      <a:pt x="38" y="37"/>
                    </a:lnTo>
                    <a:lnTo>
                      <a:pt x="38" y="39"/>
                    </a:lnTo>
                    <a:lnTo>
                      <a:pt x="38" y="41"/>
                    </a:lnTo>
                    <a:lnTo>
                      <a:pt x="40" y="41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4" y="45"/>
                    </a:lnTo>
                    <a:lnTo>
                      <a:pt x="44" y="43"/>
                    </a:lnTo>
                    <a:lnTo>
                      <a:pt x="46" y="43"/>
                    </a:lnTo>
                    <a:lnTo>
                      <a:pt x="48" y="43"/>
                    </a:lnTo>
                    <a:lnTo>
                      <a:pt x="48" y="45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3" y="48"/>
                    </a:lnTo>
                    <a:lnTo>
                      <a:pt x="55" y="48"/>
                    </a:lnTo>
                    <a:lnTo>
                      <a:pt x="55" y="50"/>
                    </a:lnTo>
                    <a:lnTo>
                      <a:pt x="55" y="48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61" y="48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5" y="50"/>
                    </a:lnTo>
                    <a:lnTo>
                      <a:pt x="65" y="48"/>
                    </a:lnTo>
                    <a:lnTo>
                      <a:pt x="63" y="48"/>
                    </a:lnTo>
                    <a:lnTo>
                      <a:pt x="65" y="48"/>
                    </a:lnTo>
                    <a:lnTo>
                      <a:pt x="63" y="48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7" y="48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5" y="50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69" y="50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7" y="50"/>
                    </a:lnTo>
                    <a:lnTo>
                      <a:pt x="65" y="50"/>
                    </a:lnTo>
                    <a:lnTo>
                      <a:pt x="63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7" y="50"/>
                    </a:lnTo>
                    <a:lnTo>
                      <a:pt x="55" y="50"/>
                    </a:lnTo>
                    <a:lnTo>
                      <a:pt x="55" y="48"/>
                    </a:lnTo>
                    <a:lnTo>
                      <a:pt x="53" y="48"/>
                    </a:lnTo>
                    <a:lnTo>
                      <a:pt x="52" y="48"/>
                    </a:lnTo>
                    <a:lnTo>
                      <a:pt x="50" y="48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8" y="45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44" y="45"/>
                    </a:lnTo>
                    <a:lnTo>
                      <a:pt x="42" y="45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8" y="39"/>
                    </a:lnTo>
                    <a:lnTo>
                      <a:pt x="38" y="37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2" y="2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3" name="Freeform 125"/>
              <p:cNvSpPr>
                <a:spLocks noEditPoints="1"/>
              </p:cNvSpPr>
              <p:nvPr/>
            </p:nvSpPr>
            <p:spPr bwMode="auto">
              <a:xfrm>
                <a:off x="4097338" y="1674813"/>
                <a:ext cx="20638" cy="44450"/>
              </a:xfrm>
              <a:custGeom>
                <a:avLst/>
                <a:gdLst>
                  <a:gd name="T0" fmla="*/ 7 w 13"/>
                  <a:gd name="T1" fmla="*/ 11 h 28"/>
                  <a:gd name="T2" fmla="*/ 7 w 13"/>
                  <a:gd name="T3" fmla="*/ 15 h 28"/>
                  <a:gd name="T4" fmla="*/ 9 w 13"/>
                  <a:gd name="T5" fmla="*/ 17 h 28"/>
                  <a:gd name="T6" fmla="*/ 11 w 13"/>
                  <a:gd name="T7" fmla="*/ 19 h 28"/>
                  <a:gd name="T8" fmla="*/ 13 w 13"/>
                  <a:gd name="T9" fmla="*/ 17 h 28"/>
                  <a:gd name="T10" fmla="*/ 11 w 13"/>
                  <a:gd name="T11" fmla="*/ 19 h 28"/>
                  <a:gd name="T12" fmla="*/ 11 w 13"/>
                  <a:gd name="T13" fmla="*/ 23 h 28"/>
                  <a:gd name="T14" fmla="*/ 11 w 13"/>
                  <a:gd name="T15" fmla="*/ 23 h 28"/>
                  <a:gd name="T16" fmla="*/ 9 w 13"/>
                  <a:gd name="T17" fmla="*/ 25 h 28"/>
                  <a:gd name="T18" fmla="*/ 7 w 13"/>
                  <a:gd name="T19" fmla="*/ 27 h 28"/>
                  <a:gd name="T20" fmla="*/ 7 w 13"/>
                  <a:gd name="T21" fmla="*/ 27 h 28"/>
                  <a:gd name="T22" fmla="*/ 5 w 13"/>
                  <a:gd name="T23" fmla="*/ 27 h 28"/>
                  <a:gd name="T24" fmla="*/ 5 w 13"/>
                  <a:gd name="T25" fmla="*/ 27 h 28"/>
                  <a:gd name="T26" fmla="*/ 4 w 13"/>
                  <a:gd name="T27" fmla="*/ 25 h 28"/>
                  <a:gd name="T28" fmla="*/ 2 w 13"/>
                  <a:gd name="T29" fmla="*/ 23 h 28"/>
                  <a:gd name="T30" fmla="*/ 0 w 13"/>
                  <a:gd name="T31" fmla="*/ 21 h 28"/>
                  <a:gd name="T32" fmla="*/ 2 w 13"/>
                  <a:gd name="T33" fmla="*/ 19 h 28"/>
                  <a:gd name="T34" fmla="*/ 2 w 13"/>
                  <a:gd name="T35" fmla="*/ 19 h 28"/>
                  <a:gd name="T36" fmla="*/ 4 w 13"/>
                  <a:gd name="T37" fmla="*/ 17 h 28"/>
                  <a:gd name="T38" fmla="*/ 2 w 13"/>
                  <a:gd name="T39" fmla="*/ 15 h 28"/>
                  <a:gd name="T40" fmla="*/ 4 w 13"/>
                  <a:gd name="T41" fmla="*/ 13 h 28"/>
                  <a:gd name="T42" fmla="*/ 0 w 13"/>
                  <a:gd name="T43" fmla="*/ 13 h 28"/>
                  <a:gd name="T44" fmla="*/ 0 w 13"/>
                  <a:gd name="T45" fmla="*/ 9 h 28"/>
                  <a:gd name="T46" fmla="*/ 0 w 13"/>
                  <a:gd name="T47" fmla="*/ 5 h 28"/>
                  <a:gd name="T48" fmla="*/ 2 w 13"/>
                  <a:gd name="T49" fmla="*/ 3 h 28"/>
                  <a:gd name="T50" fmla="*/ 4 w 13"/>
                  <a:gd name="T51" fmla="*/ 2 h 28"/>
                  <a:gd name="T52" fmla="*/ 5 w 13"/>
                  <a:gd name="T53" fmla="*/ 0 h 28"/>
                  <a:gd name="T54" fmla="*/ 7 w 13"/>
                  <a:gd name="T55" fmla="*/ 2 h 28"/>
                  <a:gd name="T56" fmla="*/ 9 w 13"/>
                  <a:gd name="T57" fmla="*/ 3 h 28"/>
                  <a:gd name="T58" fmla="*/ 7 w 13"/>
                  <a:gd name="T59" fmla="*/ 5 h 28"/>
                  <a:gd name="T60" fmla="*/ 7 w 13"/>
                  <a:gd name="T61" fmla="*/ 9 h 28"/>
                  <a:gd name="T62" fmla="*/ 7 w 13"/>
                  <a:gd name="T63" fmla="*/ 13 h 28"/>
                  <a:gd name="T64" fmla="*/ 9 w 13"/>
                  <a:gd name="T65" fmla="*/ 11 h 28"/>
                  <a:gd name="T66" fmla="*/ 11 w 13"/>
                  <a:gd name="T67" fmla="*/ 11 h 28"/>
                  <a:gd name="T68" fmla="*/ 11 w 13"/>
                  <a:gd name="T69" fmla="*/ 11 h 28"/>
                  <a:gd name="T70" fmla="*/ 11 w 13"/>
                  <a:gd name="T71" fmla="*/ 11 h 28"/>
                  <a:gd name="T72" fmla="*/ 11 w 13"/>
                  <a:gd name="T7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28">
                    <a:moveTo>
                      <a:pt x="9" y="11"/>
                    </a:moveTo>
                    <a:lnTo>
                      <a:pt x="7" y="11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1"/>
                    </a:lnTo>
                    <a:close/>
                    <a:moveTo>
                      <a:pt x="9" y="11"/>
                    </a:moveTo>
                    <a:lnTo>
                      <a:pt x="11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4" name="Freeform 126"/>
              <p:cNvSpPr>
                <a:spLocks/>
              </p:cNvSpPr>
              <p:nvPr/>
            </p:nvSpPr>
            <p:spPr bwMode="auto">
              <a:xfrm>
                <a:off x="5254625" y="3935413"/>
                <a:ext cx="165100" cy="122238"/>
              </a:xfrm>
              <a:custGeom>
                <a:avLst/>
                <a:gdLst>
                  <a:gd name="T0" fmla="*/ 41 w 104"/>
                  <a:gd name="T1" fmla="*/ 4 h 77"/>
                  <a:gd name="T2" fmla="*/ 41 w 104"/>
                  <a:gd name="T3" fmla="*/ 12 h 77"/>
                  <a:gd name="T4" fmla="*/ 46 w 104"/>
                  <a:gd name="T5" fmla="*/ 10 h 77"/>
                  <a:gd name="T6" fmla="*/ 50 w 104"/>
                  <a:gd name="T7" fmla="*/ 8 h 77"/>
                  <a:gd name="T8" fmla="*/ 50 w 104"/>
                  <a:gd name="T9" fmla="*/ 14 h 77"/>
                  <a:gd name="T10" fmla="*/ 60 w 104"/>
                  <a:gd name="T11" fmla="*/ 14 h 77"/>
                  <a:gd name="T12" fmla="*/ 68 w 104"/>
                  <a:gd name="T13" fmla="*/ 17 h 77"/>
                  <a:gd name="T14" fmla="*/ 71 w 104"/>
                  <a:gd name="T15" fmla="*/ 19 h 77"/>
                  <a:gd name="T16" fmla="*/ 70 w 104"/>
                  <a:gd name="T17" fmla="*/ 23 h 77"/>
                  <a:gd name="T18" fmla="*/ 68 w 104"/>
                  <a:gd name="T19" fmla="*/ 27 h 77"/>
                  <a:gd name="T20" fmla="*/ 77 w 104"/>
                  <a:gd name="T21" fmla="*/ 33 h 77"/>
                  <a:gd name="T22" fmla="*/ 81 w 104"/>
                  <a:gd name="T23" fmla="*/ 33 h 77"/>
                  <a:gd name="T24" fmla="*/ 87 w 104"/>
                  <a:gd name="T25" fmla="*/ 31 h 77"/>
                  <a:gd name="T26" fmla="*/ 91 w 104"/>
                  <a:gd name="T27" fmla="*/ 31 h 77"/>
                  <a:gd name="T28" fmla="*/ 94 w 104"/>
                  <a:gd name="T29" fmla="*/ 31 h 77"/>
                  <a:gd name="T30" fmla="*/ 104 w 104"/>
                  <a:gd name="T31" fmla="*/ 35 h 77"/>
                  <a:gd name="T32" fmla="*/ 104 w 104"/>
                  <a:gd name="T33" fmla="*/ 41 h 77"/>
                  <a:gd name="T34" fmla="*/ 104 w 104"/>
                  <a:gd name="T35" fmla="*/ 48 h 77"/>
                  <a:gd name="T36" fmla="*/ 104 w 104"/>
                  <a:gd name="T37" fmla="*/ 56 h 77"/>
                  <a:gd name="T38" fmla="*/ 102 w 104"/>
                  <a:gd name="T39" fmla="*/ 62 h 77"/>
                  <a:gd name="T40" fmla="*/ 102 w 104"/>
                  <a:gd name="T41" fmla="*/ 64 h 77"/>
                  <a:gd name="T42" fmla="*/ 98 w 104"/>
                  <a:gd name="T43" fmla="*/ 65 h 77"/>
                  <a:gd name="T44" fmla="*/ 94 w 104"/>
                  <a:gd name="T45" fmla="*/ 67 h 77"/>
                  <a:gd name="T46" fmla="*/ 93 w 104"/>
                  <a:gd name="T47" fmla="*/ 71 h 77"/>
                  <a:gd name="T48" fmla="*/ 89 w 104"/>
                  <a:gd name="T49" fmla="*/ 75 h 77"/>
                  <a:gd name="T50" fmla="*/ 87 w 104"/>
                  <a:gd name="T51" fmla="*/ 75 h 77"/>
                  <a:gd name="T52" fmla="*/ 83 w 104"/>
                  <a:gd name="T53" fmla="*/ 77 h 77"/>
                  <a:gd name="T54" fmla="*/ 81 w 104"/>
                  <a:gd name="T55" fmla="*/ 77 h 77"/>
                  <a:gd name="T56" fmla="*/ 83 w 104"/>
                  <a:gd name="T57" fmla="*/ 75 h 77"/>
                  <a:gd name="T58" fmla="*/ 79 w 104"/>
                  <a:gd name="T59" fmla="*/ 73 h 77"/>
                  <a:gd name="T60" fmla="*/ 75 w 104"/>
                  <a:gd name="T61" fmla="*/ 71 h 77"/>
                  <a:gd name="T62" fmla="*/ 70 w 104"/>
                  <a:gd name="T63" fmla="*/ 77 h 77"/>
                  <a:gd name="T64" fmla="*/ 62 w 104"/>
                  <a:gd name="T65" fmla="*/ 77 h 77"/>
                  <a:gd name="T66" fmla="*/ 58 w 104"/>
                  <a:gd name="T67" fmla="*/ 73 h 77"/>
                  <a:gd name="T68" fmla="*/ 54 w 104"/>
                  <a:gd name="T69" fmla="*/ 71 h 77"/>
                  <a:gd name="T70" fmla="*/ 50 w 104"/>
                  <a:gd name="T71" fmla="*/ 69 h 77"/>
                  <a:gd name="T72" fmla="*/ 45 w 104"/>
                  <a:gd name="T73" fmla="*/ 64 h 77"/>
                  <a:gd name="T74" fmla="*/ 41 w 104"/>
                  <a:gd name="T75" fmla="*/ 60 h 77"/>
                  <a:gd name="T76" fmla="*/ 43 w 104"/>
                  <a:gd name="T77" fmla="*/ 64 h 77"/>
                  <a:gd name="T78" fmla="*/ 33 w 104"/>
                  <a:gd name="T79" fmla="*/ 67 h 77"/>
                  <a:gd name="T80" fmla="*/ 18 w 104"/>
                  <a:gd name="T81" fmla="*/ 69 h 77"/>
                  <a:gd name="T82" fmla="*/ 10 w 104"/>
                  <a:gd name="T83" fmla="*/ 62 h 77"/>
                  <a:gd name="T84" fmla="*/ 12 w 104"/>
                  <a:gd name="T85" fmla="*/ 54 h 77"/>
                  <a:gd name="T86" fmla="*/ 16 w 104"/>
                  <a:gd name="T87" fmla="*/ 56 h 77"/>
                  <a:gd name="T88" fmla="*/ 14 w 104"/>
                  <a:gd name="T89" fmla="*/ 50 h 77"/>
                  <a:gd name="T90" fmla="*/ 23 w 104"/>
                  <a:gd name="T91" fmla="*/ 50 h 77"/>
                  <a:gd name="T92" fmla="*/ 25 w 104"/>
                  <a:gd name="T93" fmla="*/ 46 h 77"/>
                  <a:gd name="T94" fmla="*/ 14 w 104"/>
                  <a:gd name="T95" fmla="*/ 46 h 77"/>
                  <a:gd name="T96" fmla="*/ 14 w 104"/>
                  <a:gd name="T97" fmla="*/ 37 h 77"/>
                  <a:gd name="T98" fmla="*/ 8 w 104"/>
                  <a:gd name="T99" fmla="*/ 35 h 77"/>
                  <a:gd name="T100" fmla="*/ 4 w 104"/>
                  <a:gd name="T101" fmla="*/ 33 h 77"/>
                  <a:gd name="T102" fmla="*/ 0 w 104"/>
                  <a:gd name="T103" fmla="*/ 29 h 77"/>
                  <a:gd name="T104" fmla="*/ 14 w 104"/>
                  <a:gd name="T105" fmla="*/ 27 h 77"/>
                  <a:gd name="T106" fmla="*/ 18 w 104"/>
                  <a:gd name="T107" fmla="*/ 19 h 77"/>
                  <a:gd name="T108" fmla="*/ 25 w 104"/>
                  <a:gd name="T109" fmla="*/ 16 h 77"/>
                  <a:gd name="T110" fmla="*/ 27 w 104"/>
                  <a:gd name="T111" fmla="*/ 19 h 77"/>
                  <a:gd name="T112" fmla="*/ 27 w 104"/>
                  <a:gd name="T113" fmla="*/ 19 h 77"/>
                  <a:gd name="T114" fmla="*/ 39 w 104"/>
                  <a:gd name="T115" fmla="*/ 14 h 77"/>
                  <a:gd name="T116" fmla="*/ 39 w 104"/>
                  <a:gd name="T117" fmla="*/ 6 h 77"/>
                  <a:gd name="T118" fmla="*/ 41 w 104"/>
                  <a:gd name="T1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" h="77">
                    <a:moveTo>
                      <a:pt x="41" y="0"/>
                    </a:moveTo>
                    <a:lnTo>
                      <a:pt x="41" y="2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46" y="14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0" y="12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58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8" y="17"/>
                    </a:lnTo>
                    <a:lnTo>
                      <a:pt x="68" y="19"/>
                    </a:lnTo>
                    <a:lnTo>
                      <a:pt x="70" y="19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68" y="23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68" y="33"/>
                    </a:lnTo>
                    <a:lnTo>
                      <a:pt x="73" y="33"/>
                    </a:lnTo>
                    <a:lnTo>
                      <a:pt x="77" y="33"/>
                    </a:lnTo>
                    <a:lnTo>
                      <a:pt x="77" y="31"/>
                    </a:lnTo>
                    <a:lnTo>
                      <a:pt x="77" y="33"/>
                    </a:lnTo>
                    <a:lnTo>
                      <a:pt x="81" y="33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7" y="31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91" y="31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100" y="31"/>
                    </a:lnTo>
                    <a:lnTo>
                      <a:pt x="104" y="31"/>
                    </a:lnTo>
                    <a:lnTo>
                      <a:pt x="104" y="35"/>
                    </a:lnTo>
                    <a:lnTo>
                      <a:pt x="104" y="37"/>
                    </a:lnTo>
                    <a:lnTo>
                      <a:pt x="104" y="39"/>
                    </a:lnTo>
                    <a:lnTo>
                      <a:pt x="104" y="41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4"/>
                    </a:lnTo>
                    <a:lnTo>
                      <a:pt x="104" y="56"/>
                    </a:lnTo>
                    <a:lnTo>
                      <a:pt x="104" y="60"/>
                    </a:lnTo>
                    <a:lnTo>
                      <a:pt x="102" y="60"/>
                    </a:lnTo>
                    <a:lnTo>
                      <a:pt x="102" y="62"/>
                    </a:lnTo>
                    <a:lnTo>
                      <a:pt x="100" y="62"/>
                    </a:lnTo>
                    <a:lnTo>
                      <a:pt x="102" y="62"/>
                    </a:lnTo>
                    <a:lnTo>
                      <a:pt x="102" y="64"/>
                    </a:lnTo>
                    <a:lnTo>
                      <a:pt x="100" y="64"/>
                    </a:lnTo>
                    <a:lnTo>
                      <a:pt x="98" y="64"/>
                    </a:lnTo>
                    <a:lnTo>
                      <a:pt x="98" y="65"/>
                    </a:lnTo>
                    <a:lnTo>
                      <a:pt x="98" y="67"/>
                    </a:lnTo>
                    <a:lnTo>
                      <a:pt x="96" y="67"/>
                    </a:lnTo>
                    <a:lnTo>
                      <a:pt x="94" y="67"/>
                    </a:lnTo>
                    <a:lnTo>
                      <a:pt x="93" y="67"/>
                    </a:lnTo>
                    <a:lnTo>
                      <a:pt x="93" y="69"/>
                    </a:lnTo>
                    <a:lnTo>
                      <a:pt x="93" y="71"/>
                    </a:lnTo>
                    <a:lnTo>
                      <a:pt x="93" y="73"/>
                    </a:lnTo>
                    <a:lnTo>
                      <a:pt x="93" y="75"/>
                    </a:lnTo>
                    <a:lnTo>
                      <a:pt x="89" y="75"/>
                    </a:lnTo>
                    <a:lnTo>
                      <a:pt x="87" y="75"/>
                    </a:lnTo>
                    <a:lnTo>
                      <a:pt x="87" y="77"/>
                    </a:lnTo>
                    <a:lnTo>
                      <a:pt x="87" y="75"/>
                    </a:lnTo>
                    <a:lnTo>
                      <a:pt x="85" y="75"/>
                    </a:lnTo>
                    <a:lnTo>
                      <a:pt x="83" y="75"/>
                    </a:lnTo>
                    <a:lnTo>
                      <a:pt x="83" y="77"/>
                    </a:lnTo>
                    <a:lnTo>
                      <a:pt x="81" y="77"/>
                    </a:lnTo>
                    <a:lnTo>
                      <a:pt x="83" y="77"/>
                    </a:lnTo>
                    <a:lnTo>
                      <a:pt x="81" y="77"/>
                    </a:lnTo>
                    <a:lnTo>
                      <a:pt x="83" y="77"/>
                    </a:lnTo>
                    <a:lnTo>
                      <a:pt x="81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73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1"/>
                    </a:lnTo>
                    <a:lnTo>
                      <a:pt x="75" y="71"/>
                    </a:lnTo>
                    <a:lnTo>
                      <a:pt x="75" y="77"/>
                    </a:lnTo>
                    <a:lnTo>
                      <a:pt x="73" y="77"/>
                    </a:lnTo>
                    <a:lnTo>
                      <a:pt x="70" y="77"/>
                    </a:lnTo>
                    <a:lnTo>
                      <a:pt x="68" y="77"/>
                    </a:lnTo>
                    <a:lnTo>
                      <a:pt x="66" y="77"/>
                    </a:lnTo>
                    <a:lnTo>
                      <a:pt x="62" y="77"/>
                    </a:lnTo>
                    <a:lnTo>
                      <a:pt x="62" y="75"/>
                    </a:lnTo>
                    <a:lnTo>
                      <a:pt x="58" y="75"/>
                    </a:lnTo>
                    <a:lnTo>
                      <a:pt x="58" y="73"/>
                    </a:lnTo>
                    <a:lnTo>
                      <a:pt x="58" y="71"/>
                    </a:lnTo>
                    <a:lnTo>
                      <a:pt x="56" y="71"/>
                    </a:lnTo>
                    <a:lnTo>
                      <a:pt x="54" y="71"/>
                    </a:lnTo>
                    <a:lnTo>
                      <a:pt x="54" y="69"/>
                    </a:lnTo>
                    <a:lnTo>
                      <a:pt x="52" y="69"/>
                    </a:lnTo>
                    <a:lnTo>
                      <a:pt x="50" y="69"/>
                    </a:lnTo>
                    <a:lnTo>
                      <a:pt x="46" y="69"/>
                    </a:lnTo>
                    <a:lnTo>
                      <a:pt x="45" y="69"/>
                    </a:lnTo>
                    <a:lnTo>
                      <a:pt x="45" y="64"/>
                    </a:lnTo>
                    <a:lnTo>
                      <a:pt x="45" y="60"/>
                    </a:lnTo>
                    <a:lnTo>
                      <a:pt x="43" y="60"/>
                    </a:lnTo>
                    <a:lnTo>
                      <a:pt x="41" y="60"/>
                    </a:lnTo>
                    <a:lnTo>
                      <a:pt x="41" y="62"/>
                    </a:lnTo>
                    <a:lnTo>
                      <a:pt x="41" y="64"/>
                    </a:lnTo>
                    <a:lnTo>
                      <a:pt x="43" y="64"/>
                    </a:lnTo>
                    <a:lnTo>
                      <a:pt x="41" y="64"/>
                    </a:lnTo>
                    <a:lnTo>
                      <a:pt x="33" y="64"/>
                    </a:lnTo>
                    <a:lnTo>
                      <a:pt x="33" y="67"/>
                    </a:lnTo>
                    <a:lnTo>
                      <a:pt x="33" y="69"/>
                    </a:lnTo>
                    <a:lnTo>
                      <a:pt x="27" y="69"/>
                    </a:lnTo>
                    <a:lnTo>
                      <a:pt x="18" y="69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0" y="62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4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5" y="52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0" y="46"/>
                    </a:lnTo>
                    <a:lnTo>
                      <a:pt x="14" y="46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4" y="37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0" y="27"/>
                    </a:lnTo>
                    <a:lnTo>
                      <a:pt x="14" y="27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18" y="19"/>
                    </a:lnTo>
                    <a:lnTo>
                      <a:pt x="23" y="19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7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4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39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5" name="Freeform 127"/>
              <p:cNvSpPr>
                <a:spLocks/>
              </p:cNvSpPr>
              <p:nvPr/>
            </p:nvSpPr>
            <p:spPr bwMode="auto">
              <a:xfrm>
                <a:off x="4618038" y="3195638"/>
                <a:ext cx="19050" cy="6350"/>
              </a:xfrm>
              <a:custGeom>
                <a:avLst/>
                <a:gdLst>
                  <a:gd name="T0" fmla="*/ 12 w 12"/>
                  <a:gd name="T1" fmla="*/ 0 h 4"/>
                  <a:gd name="T2" fmla="*/ 12 w 12"/>
                  <a:gd name="T3" fmla="*/ 0 h 4"/>
                  <a:gd name="T4" fmla="*/ 12 w 12"/>
                  <a:gd name="T5" fmla="*/ 0 h 4"/>
                  <a:gd name="T6" fmla="*/ 12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2 w 12"/>
                  <a:gd name="T13" fmla="*/ 2 h 4"/>
                  <a:gd name="T14" fmla="*/ 12 w 12"/>
                  <a:gd name="T15" fmla="*/ 2 h 4"/>
                  <a:gd name="T16" fmla="*/ 12 w 12"/>
                  <a:gd name="T17" fmla="*/ 4 h 4"/>
                  <a:gd name="T18" fmla="*/ 12 w 12"/>
                  <a:gd name="T19" fmla="*/ 4 h 4"/>
                  <a:gd name="T20" fmla="*/ 12 w 12"/>
                  <a:gd name="T21" fmla="*/ 4 h 4"/>
                  <a:gd name="T22" fmla="*/ 12 w 12"/>
                  <a:gd name="T23" fmla="*/ 4 h 4"/>
                  <a:gd name="T24" fmla="*/ 12 w 12"/>
                  <a:gd name="T25" fmla="*/ 4 h 4"/>
                  <a:gd name="T26" fmla="*/ 12 w 12"/>
                  <a:gd name="T27" fmla="*/ 4 h 4"/>
                  <a:gd name="T28" fmla="*/ 12 w 12"/>
                  <a:gd name="T29" fmla="*/ 4 h 4"/>
                  <a:gd name="T30" fmla="*/ 12 w 12"/>
                  <a:gd name="T31" fmla="*/ 4 h 4"/>
                  <a:gd name="T32" fmla="*/ 12 w 12"/>
                  <a:gd name="T33" fmla="*/ 4 h 4"/>
                  <a:gd name="T34" fmla="*/ 12 w 12"/>
                  <a:gd name="T35" fmla="*/ 4 h 4"/>
                  <a:gd name="T36" fmla="*/ 12 w 12"/>
                  <a:gd name="T37" fmla="*/ 4 h 4"/>
                  <a:gd name="T38" fmla="*/ 12 w 12"/>
                  <a:gd name="T39" fmla="*/ 4 h 4"/>
                  <a:gd name="T40" fmla="*/ 12 w 12"/>
                  <a:gd name="T41" fmla="*/ 4 h 4"/>
                  <a:gd name="T42" fmla="*/ 12 w 12"/>
                  <a:gd name="T43" fmla="*/ 4 h 4"/>
                  <a:gd name="T44" fmla="*/ 12 w 12"/>
                  <a:gd name="T45" fmla="*/ 4 h 4"/>
                  <a:gd name="T46" fmla="*/ 12 w 12"/>
                  <a:gd name="T47" fmla="*/ 4 h 4"/>
                  <a:gd name="T48" fmla="*/ 12 w 12"/>
                  <a:gd name="T49" fmla="*/ 4 h 4"/>
                  <a:gd name="T50" fmla="*/ 10 w 12"/>
                  <a:gd name="T51" fmla="*/ 4 h 4"/>
                  <a:gd name="T52" fmla="*/ 8 w 12"/>
                  <a:gd name="T53" fmla="*/ 4 h 4"/>
                  <a:gd name="T54" fmla="*/ 4 w 12"/>
                  <a:gd name="T55" fmla="*/ 4 h 4"/>
                  <a:gd name="T56" fmla="*/ 2 w 12"/>
                  <a:gd name="T57" fmla="*/ 4 h 4"/>
                  <a:gd name="T58" fmla="*/ 2 w 12"/>
                  <a:gd name="T59" fmla="*/ 4 h 4"/>
                  <a:gd name="T60" fmla="*/ 2 w 12"/>
                  <a:gd name="T61" fmla="*/ 4 h 4"/>
                  <a:gd name="T62" fmla="*/ 2 w 12"/>
                  <a:gd name="T63" fmla="*/ 4 h 4"/>
                  <a:gd name="T64" fmla="*/ 2 w 12"/>
                  <a:gd name="T65" fmla="*/ 4 h 4"/>
                  <a:gd name="T66" fmla="*/ 2 w 12"/>
                  <a:gd name="T67" fmla="*/ 4 h 4"/>
                  <a:gd name="T68" fmla="*/ 2 w 12"/>
                  <a:gd name="T69" fmla="*/ 4 h 4"/>
                  <a:gd name="T70" fmla="*/ 2 w 12"/>
                  <a:gd name="T71" fmla="*/ 4 h 4"/>
                  <a:gd name="T72" fmla="*/ 2 w 12"/>
                  <a:gd name="T73" fmla="*/ 4 h 4"/>
                  <a:gd name="T74" fmla="*/ 2 w 12"/>
                  <a:gd name="T75" fmla="*/ 4 h 4"/>
                  <a:gd name="T76" fmla="*/ 2 w 12"/>
                  <a:gd name="T77" fmla="*/ 2 h 4"/>
                  <a:gd name="T78" fmla="*/ 0 w 12"/>
                  <a:gd name="T79" fmla="*/ 2 h 4"/>
                  <a:gd name="T80" fmla="*/ 0 w 12"/>
                  <a:gd name="T81" fmla="*/ 2 h 4"/>
                  <a:gd name="T82" fmla="*/ 0 w 12"/>
                  <a:gd name="T83" fmla="*/ 2 h 4"/>
                  <a:gd name="T84" fmla="*/ 0 w 12"/>
                  <a:gd name="T85" fmla="*/ 2 h 4"/>
                  <a:gd name="T86" fmla="*/ 0 w 12"/>
                  <a:gd name="T87" fmla="*/ 2 h 4"/>
                  <a:gd name="T88" fmla="*/ 0 w 12"/>
                  <a:gd name="T89" fmla="*/ 2 h 4"/>
                  <a:gd name="T90" fmla="*/ 0 w 12"/>
                  <a:gd name="T91" fmla="*/ 2 h 4"/>
                  <a:gd name="T92" fmla="*/ 2 w 12"/>
                  <a:gd name="T93" fmla="*/ 2 h 4"/>
                  <a:gd name="T94" fmla="*/ 2 w 12"/>
                  <a:gd name="T95" fmla="*/ 2 h 4"/>
                  <a:gd name="T96" fmla="*/ 2 w 12"/>
                  <a:gd name="T97" fmla="*/ 2 h 4"/>
                  <a:gd name="T98" fmla="*/ 2 w 12"/>
                  <a:gd name="T99" fmla="*/ 0 h 4"/>
                  <a:gd name="T100" fmla="*/ 2 w 12"/>
                  <a:gd name="T101" fmla="*/ 0 h 4"/>
                  <a:gd name="T102" fmla="*/ 6 w 12"/>
                  <a:gd name="T103" fmla="*/ 0 h 4"/>
                  <a:gd name="T104" fmla="*/ 8 w 12"/>
                  <a:gd name="T105" fmla="*/ 0 h 4"/>
                  <a:gd name="T106" fmla="*/ 10 w 12"/>
                  <a:gd name="T10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4">
                    <a:moveTo>
                      <a:pt x="10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6" name="Freeform 128"/>
              <p:cNvSpPr>
                <a:spLocks/>
              </p:cNvSpPr>
              <p:nvPr/>
            </p:nvSpPr>
            <p:spPr bwMode="auto">
              <a:xfrm>
                <a:off x="4938713" y="3201988"/>
                <a:ext cx="20638" cy="36513"/>
              </a:xfrm>
              <a:custGeom>
                <a:avLst/>
                <a:gdLst>
                  <a:gd name="T0" fmla="*/ 7 w 13"/>
                  <a:gd name="T1" fmla="*/ 3 h 23"/>
                  <a:gd name="T2" fmla="*/ 7 w 13"/>
                  <a:gd name="T3" fmla="*/ 3 h 23"/>
                  <a:gd name="T4" fmla="*/ 7 w 13"/>
                  <a:gd name="T5" fmla="*/ 5 h 23"/>
                  <a:gd name="T6" fmla="*/ 5 w 13"/>
                  <a:gd name="T7" fmla="*/ 9 h 23"/>
                  <a:gd name="T8" fmla="*/ 7 w 13"/>
                  <a:gd name="T9" fmla="*/ 11 h 23"/>
                  <a:gd name="T10" fmla="*/ 7 w 13"/>
                  <a:gd name="T11" fmla="*/ 11 h 23"/>
                  <a:gd name="T12" fmla="*/ 9 w 13"/>
                  <a:gd name="T13" fmla="*/ 11 h 23"/>
                  <a:gd name="T14" fmla="*/ 9 w 13"/>
                  <a:gd name="T15" fmla="*/ 11 h 23"/>
                  <a:gd name="T16" fmla="*/ 9 w 13"/>
                  <a:gd name="T17" fmla="*/ 11 h 23"/>
                  <a:gd name="T18" fmla="*/ 9 w 13"/>
                  <a:gd name="T19" fmla="*/ 11 h 23"/>
                  <a:gd name="T20" fmla="*/ 11 w 13"/>
                  <a:gd name="T21" fmla="*/ 9 h 23"/>
                  <a:gd name="T22" fmla="*/ 11 w 13"/>
                  <a:gd name="T23" fmla="*/ 9 h 23"/>
                  <a:gd name="T24" fmla="*/ 11 w 13"/>
                  <a:gd name="T25" fmla="*/ 9 h 23"/>
                  <a:gd name="T26" fmla="*/ 11 w 13"/>
                  <a:gd name="T27" fmla="*/ 9 h 23"/>
                  <a:gd name="T28" fmla="*/ 11 w 13"/>
                  <a:gd name="T29" fmla="*/ 9 h 23"/>
                  <a:gd name="T30" fmla="*/ 13 w 13"/>
                  <a:gd name="T31" fmla="*/ 11 h 23"/>
                  <a:gd name="T32" fmla="*/ 13 w 13"/>
                  <a:gd name="T33" fmla="*/ 11 h 23"/>
                  <a:gd name="T34" fmla="*/ 13 w 13"/>
                  <a:gd name="T35" fmla="*/ 13 h 23"/>
                  <a:gd name="T36" fmla="*/ 13 w 13"/>
                  <a:gd name="T37" fmla="*/ 13 h 23"/>
                  <a:gd name="T38" fmla="*/ 11 w 13"/>
                  <a:gd name="T39" fmla="*/ 13 h 23"/>
                  <a:gd name="T40" fmla="*/ 11 w 13"/>
                  <a:gd name="T41" fmla="*/ 13 h 23"/>
                  <a:gd name="T42" fmla="*/ 11 w 13"/>
                  <a:gd name="T43" fmla="*/ 15 h 23"/>
                  <a:gd name="T44" fmla="*/ 11 w 13"/>
                  <a:gd name="T45" fmla="*/ 15 h 23"/>
                  <a:gd name="T46" fmla="*/ 11 w 13"/>
                  <a:gd name="T47" fmla="*/ 17 h 23"/>
                  <a:gd name="T48" fmla="*/ 11 w 13"/>
                  <a:gd name="T49" fmla="*/ 19 h 23"/>
                  <a:gd name="T50" fmla="*/ 11 w 13"/>
                  <a:gd name="T51" fmla="*/ 21 h 23"/>
                  <a:gd name="T52" fmla="*/ 13 w 13"/>
                  <a:gd name="T53" fmla="*/ 21 h 23"/>
                  <a:gd name="T54" fmla="*/ 9 w 13"/>
                  <a:gd name="T55" fmla="*/ 21 h 23"/>
                  <a:gd name="T56" fmla="*/ 9 w 13"/>
                  <a:gd name="T57" fmla="*/ 23 h 23"/>
                  <a:gd name="T58" fmla="*/ 9 w 13"/>
                  <a:gd name="T59" fmla="*/ 23 h 23"/>
                  <a:gd name="T60" fmla="*/ 9 w 13"/>
                  <a:gd name="T61" fmla="*/ 23 h 23"/>
                  <a:gd name="T62" fmla="*/ 7 w 13"/>
                  <a:gd name="T63" fmla="*/ 23 h 23"/>
                  <a:gd name="T64" fmla="*/ 5 w 13"/>
                  <a:gd name="T65" fmla="*/ 23 h 23"/>
                  <a:gd name="T66" fmla="*/ 5 w 13"/>
                  <a:gd name="T67" fmla="*/ 23 h 23"/>
                  <a:gd name="T68" fmla="*/ 5 w 13"/>
                  <a:gd name="T69" fmla="*/ 23 h 23"/>
                  <a:gd name="T70" fmla="*/ 4 w 13"/>
                  <a:gd name="T71" fmla="*/ 23 h 23"/>
                  <a:gd name="T72" fmla="*/ 4 w 13"/>
                  <a:gd name="T73" fmla="*/ 21 h 23"/>
                  <a:gd name="T74" fmla="*/ 2 w 13"/>
                  <a:gd name="T75" fmla="*/ 21 h 23"/>
                  <a:gd name="T76" fmla="*/ 0 w 13"/>
                  <a:gd name="T77" fmla="*/ 19 h 23"/>
                  <a:gd name="T78" fmla="*/ 0 w 13"/>
                  <a:gd name="T79" fmla="*/ 19 h 23"/>
                  <a:gd name="T80" fmla="*/ 0 w 13"/>
                  <a:gd name="T81" fmla="*/ 17 h 23"/>
                  <a:gd name="T82" fmla="*/ 0 w 13"/>
                  <a:gd name="T83" fmla="*/ 13 h 23"/>
                  <a:gd name="T84" fmla="*/ 0 w 13"/>
                  <a:gd name="T85" fmla="*/ 11 h 23"/>
                  <a:gd name="T86" fmla="*/ 0 w 13"/>
                  <a:gd name="T87" fmla="*/ 9 h 23"/>
                  <a:gd name="T88" fmla="*/ 2 w 13"/>
                  <a:gd name="T89" fmla="*/ 9 h 23"/>
                  <a:gd name="T90" fmla="*/ 2 w 13"/>
                  <a:gd name="T91" fmla="*/ 9 h 23"/>
                  <a:gd name="T92" fmla="*/ 4 w 13"/>
                  <a:gd name="T93" fmla="*/ 9 h 23"/>
                  <a:gd name="T94" fmla="*/ 4 w 13"/>
                  <a:gd name="T95" fmla="*/ 9 h 23"/>
                  <a:gd name="T96" fmla="*/ 4 w 13"/>
                  <a:gd name="T97" fmla="*/ 7 h 23"/>
                  <a:gd name="T98" fmla="*/ 2 w 13"/>
                  <a:gd name="T99" fmla="*/ 7 h 23"/>
                  <a:gd name="T100" fmla="*/ 4 w 13"/>
                  <a:gd name="T101" fmla="*/ 5 h 23"/>
                  <a:gd name="T102" fmla="*/ 5 w 13"/>
                  <a:gd name="T103" fmla="*/ 5 h 23"/>
                  <a:gd name="T104" fmla="*/ 4 w 13"/>
                  <a:gd name="T105" fmla="*/ 0 h 23"/>
                  <a:gd name="T106" fmla="*/ 9 w 13"/>
                  <a:gd name="T107" fmla="*/ 0 h 23"/>
                  <a:gd name="T108" fmla="*/ 9 w 13"/>
                  <a:gd name="T109" fmla="*/ 1 h 23"/>
                  <a:gd name="T110" fmla="*/ 9 w 13"/>
                  <a:gd name="T111" fmla="*/ 1 h 23"/>
                  <a:gd name="T112" fmla="*/ 11 w 13"/>
                  <a:gd name="T1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" h="23">
                    <a:moveTo>
                      <a:pt x="11" y="3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7" name="Freeform 129"/>
              <p:cNvSpPr>
                <a:spLocks/>
              </p:cNvSpPr>
              <p:nvPr/>
            </p:nvSpPr>
            <p:spPr bwMode="auto">
              <a:xfrm>
                <a:off x="3911600" y="1655763"/>
                <a:ext cx="14288" cy="23813"/>
              </a:xfrm>
              <a:custGeom>
                <a:avLst/>
                <a:gdLst>
                  <a:gd name="T0" fmla="*/ 3 w 9"/>
                  <a:gd name="T1" fmla="*/ 4 h 15"/>
                  <a:gd name="T2" fmla="*/ 5 w 9"/>
                  <a:gd name="T3" fmla="*/ 4 h 15"/>
                  <a:gd name="T4" fmla="*/ 5 w 9"/>
                  <a:gd name="T5" fmla="*/ 6 h 15"/>
                  <a:gd name="T6" fmla="*/ 5 w 9"/>
                  <a:gd name="T7" fmla="*/ 6 h 15"/>
                  <a:gd name="T8" fmla="*/ 5 w 9"/>
                  <a:gd name="T9" fmla="*/ 8 h 15"/>
                  <a:gd name="T10" fmla="*/ 7 w 9"/>
                  <a:gd name="T11" fmla="*/ 8 h 15"/>
                  <a:gd name="T12" fmla="*/ 5 w 9"/>
                  <a:gd name="T13" fmla="*/ 8 h 15"/>
                  <a:gd name="T14" fmla="*/ 7 w 9"/>
                  <a:gd name="T15" fmla="*/ 8 h 15"/>
                  <a:gd name="T16" fmla="*/ 7 w 9"/>
                  <a:gd name="T17" fmla="*/ 8 h 15"/>
                  <a:gd name="T18" fmla="*/ 7 w 9"/>
                  <a:gd name="T19" fmla="*/ 8 h 15"/>
                  <a:gd name="T20" fmla="*/ 7 w 9"/>
                  <a:gd name="T21" fmla="*/ 8 h 15"/>
                  <a:gd name="T22" fmla="*/ 7 w 9"/>
                  <a:gd name="T23" fmla="*/ 10 h 15"/>
                  <a:gd name="T24" fmla="*/ 7 w 9"/>
                  <a:gd name="T25" fmla="*/ 10 h 15"/>
                  <a:gd name="T26" fmla="*/ 7 w 9"/>
                  <a:gd name="T27" fmla="*/ 10 h 15"/>
                  <a:gd name="T28" fmla="*/ 9 w 9"/>
                  <a:gd name="T29" fmla="*/ 10 h 15"/>
                  <a:gd name="T30" fmla="*/ 9 w 9"/>
                  <a:gd name="T31" fmla="*/ 10 h 15"/>
                  <a:gd name="T32" fmla="*/ 9 w 9"/>
                  <a:gd name="T33" fmla="*/ 10 h 15"/>
                  <a:gd name="T34" fmla="*/ 7 w 9"/>
                  <a:gd name="T35" fmla="*/ 14 h 15"/>
                  <a:gd name="T36" fmla="*/ 7 w 9"/>
                  <a:gd name="T37" fmla="*/ 10 h 15"/>
                  <a:gd name="T38" fmla="*/ 5 w 9"/>
                  <a:gd name="T39" fmla="*/ 10 h 15"/>
                  <a:gd name="T40" fmla="*/ 7 w 9"/>
                  <a:gd name="T41" fmla="*/ 12 h 15"/>
                  <a:gd name="T42" fmla="*/ 7 w 9"/>
                  <a:gd name="T43" fmla="*/ 12 h 15"/>
                  <a:gd name="T44" fmla="*/ 7 w 9"/>
                  <a:gd name="T45" fmla="*/ 12 h 15"/>
                  <a:gd name="T46" fmla="*/ 7 w 9"/>
                  <a:gd name="T47" fmla="*/ 12 h 15"/>
                  <a:gd name="T48" fmla="*/ 7 w 9"/>
                  <a:gd name="T49" fmla="*/ 12 h 15"/>
                  <a:gd name="T50" fmla="*/ 7 w 9"/>
                  <a:gd name="T51" fmla="*/ 12 h 15"/>
                  <a:gd name="T52" fmla="*/ 5 w 9"/>
                  <a:gd name="T53" fmla="*/ 12 h 15"/>
                  <a:gd name="T54" fmla="*/ 5 w 9"/>
                  <a:gd name="T55" fmla="*/ 12 h 15"/>
                  <a:gd name="T56" fmla="*/ 5 w 9"/>
                  <a:gd name="T57" fmla="*/ 12 h 15"/>
                  <a:gd name="T58" fmla="*/ 5 w 9"/>
                  <a:gd name="T59" fmla="*/ 12 h 15"/>
                  <a:gd name="T60" fmla="*/ 5 w 9"/>
                  <a:gd name="T61" fmla="*/ 14 h 15"/>
                  <a:gd name="T62" fmla="*/ 3 w 9"/>
                  <a:gd name="T63" fmla="*/ 12 h 15"/>
                  <a:gd name="T64" fmla="*/ 1 w 9"/>
                  <a:gd name="T65" fmla="*/ 12 h 15"/>
                  <a:gd name="T66" fmla="*/ 1 w 9"/>
                  <a:gd name="T67" fmla="*/ 12 h 15"/>
                  <a:gd name="T68" fmla="*/ 1 w 9"/>
                  <a:gd name="T69" fmla="*/ 12 h 15"/>
                  <a:gd name="T70" fmla="*/ 1 w 9"/>
                  <a:gd name="T71" fmla="*/ 12 h 15"/>
                  <a:gd name="T72" fmla="*/ 1 w 9"/>
                  <a:gd name="T73" fmla="*/ 12 h 15"/>
                  <a:gd name="T74" fmla="*/ 1 w 9"/>
                  <a:gd name="T75" fmla="*/ 12 h 15"/>
                  <a:gd name="T76" fmla="*/ 1 w 9"/>
                  <a:gd name="T77" fmla="*/ 12 h 15"/>
                  <a:gd name="T78" fmla="*/ 1 w 9"/>
                  <a:gd name="T79" fmla="*/ 12 h 15"/>
                  <a:gd name="T80" fmla="*/ 0 w 9"/>
                  <a:gd name="T81" fmla="*/ 14 h 15"/>
                  <a:gd name="T82" fmla="*/ 0 w 9"/>
                  <a:gd name="T83" fmla="*/ 15 h 15"/>
                  <a:gd name="T84" fmla="*/ 0 w 9"/>
                  <a:gd name="T85" fmla="*/ 15 h 15"/>
                  <a:gd name="T86" fmla="*/ 0 w 9"/>
                  <a:gd name="T87" fmla="*/ 10 h 15"/>
                  <a:gd name="T88" fmla="*/ 0 w 9"/>
                  <a:gd name="T89" fmla="*/ 10 h 15"/>
                  <a:gd name="T90" fmla="*/ 0 w 9"/>
                  <a:gd name="T91" fmla="*/ 10 h 15"/>
                  <a:gd name="T92" fmla="*/ 0 w 9"/>
                  <a:gd name="T93" fmla="*/ 10 h 15"/>
                  <a:gd name="T94" fmla="*/ 0 w 9"/>
                  <a:gd name="T95" fmla="*/ 10 h 15"/>
                  <a:gd name="T96" fmla="*/ 1 w 9"/>
                  <a:gd name="T97" fmla="*/ 8 h 15"/>
                  <a:gd name="T98" fmla="*/ 1 w 9"/>
                  <a:gd name="T99" fmla="*/ 6 h 15"/>
                  <a:gd name="T100" fmla="*/ 3 w 9"/>
                  <a:gd name="T101" fmla="*/ 6 h 15"/>
                  <a:gd name="T102" fmla="*/ 1 w 9"/>
                  <a:gd name="T103" fmla="*/ 0 h 15"/>
                  <a:gd name="T104" fmla="*/ 3 w 9"/>
                  <a:gd name="T105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" h="15">
                    <a:moveTo>
                      <a:pt x="3" y="4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8" name="Freeform 130"/>
              <p:cNvSpPr>
                <a:spLocks/>
              </p:cNvSpPr>
              <p:nvPr/>
            </p:nvSpPr>
            <p:spPr bwMode="auto">
              <a:xfrm>
                <a:off x="3843338" y="2460626"/>
                <a:ext cx="61913" cy="49213"/>
              </a:xfrm>
              <a:custGeom>
                <a:avLst/>
                <a:gdLst>
                  <a:gd name="T0" fmla="*/ 12 w 39"/>
                  <a:gd name="T1" fmla="*/ 21 h 31"/>
                  <a:gd name="T2" fmla="*/ 12 w 39"/>
                  <a:gd name="T3" fmla="*/ 17 h 31"/>
                  <a:gd name="T4" fmla="*/ 8 w 39"/>
                  <a:gd name="T5" fmla="*/ 17 h 31"/>
                  <a:gd name="T6" fmla="*/ 8 w 39"/>
                  <a:gd name="T7" fmla="*/ 13 h 31"/>
                  <a:gd name="T8" fmla="*/ 4 w 39"/>
                  <a:gd name="T9" fmla="*/ 13 h 31"/>
                  <a:gd name="T10" fmla="*/ 0 w 39"/>
                  <a:gd name="T11" fmla="*/ 13 h 31"/>
                  <a:gd name="T12" fmla="*/ 0 w 39"/>
                  <a:gd name="T13" fmla="*/ 10 h 31"/>
                  <a:gd name="T14" fmla="*/ 4 w 39"/>
                  <a:gd name="T15" fmla="*/ 10 h 31"/>
                  <a:gd name="T16" fmla="*/ 6 w 39"/>
                  <a:gd name="T17" fmla="*/ 8 h 31"/>
                  <a:gd name="T18" fmla="*/ 8 w 39"/>
                  <a:gd name="T19" fmla="*/ 6 h 31"/>
                  <a:gd name="T20" fmla="*/ 12 w 39"/>
                  <a:gd name="T21" fmla="*/ 6 h 31"/>
                  <a:gd name="T22" fmla="*/ 12 w 39"/>
                  <a:gd name="T23" fmla="*/ 6 h 31"/>
                  <a:gd name="T24" fmla="*/ 14 w 39"/>
                  <a:gd name="T25" fmla="*/ 8 h 31"/>
                  <a:gd name="T26" fmla="*/ 16 w 39"/>
                  <a:gd name="T27" fmla="*/ 10 h 31"/>
                  <a:gd name="T28" fmla="*/ 19 w 39"/>
                  <a:gd name="T29" fmla="*/ 10 h 31"/>
                  <a:gd name="T30" fmla="*/ 23 w 39"/>
                  <a:gd name="T31" fmla="*/ 10 h 31"/>
                  <a:gd name="T32" fmla="*/ 23 w 39"/>
                  <a:gd name="T33" fmla="*/ 6 h 31"/>
                  <a:gd name="T34" fmla="*/ 25 w 39"/>
                  <a:gd name="T35" fmla="*/ 4 h 31"/>
                  <a:gd name="T36" fmla="*/ 25 w 39"/>
                  <a:gd name="T37" fmla="*/ 0 h 31"/>
                  <a:gd name="T38" fmla="*/ 29 w 39"/>
                  <a:gd name="T39" fmla="*/ 0 h 31"/>
                  <a:gd name="T40" fmla="*/ 31 w 39"/>
                  <a:gd name="T41" fmla="*/ 2 h 31"/>
                  <a:gd name="T42" fmla="*/ 33 w 39"/>
                  <a:gd name="T43" fmla="*/ 0 h 31"/>
                  <a:gd name="T44" fmla="*/ 35 w 39"/>
                  <a:gd name="T45" fmla="*/ 2 h 31"/>
                  <a:gd name="T46" fmla="*/ 39 w 39"/>
                  <a:gd name="T47" fmla="*/ 2 h 31"/>
                  <a:gd name="T48" fmla="*/ 39 w 39"/>
                  <a:gd name="T49" fmla="*/ 6 h 31"/>
                  <a:gd name="T50" fmla="*/ 39 w 39"/>
                  <a:gd name="T51" fmla="*/ 10 h 31"/>
                  <a:gd name="T52" fmla="*/ 39 w 39"/>
                  <a:gd name="T53" fmla="*/ 17 h 31"/>
                  <a:gd name="T54" fmla="*/ 37 w 39"/>
                  <a:gd name="T55" fmla="*/ 19 h 31"/>
                  <a:gd name="T56" fmla="*/ 35 w 39"/>
                  <a:gd name="T57" fmla="*/ 21 h 31"/>
                  <a:gd name="T58" fmla="*/ 35 w 39"/>
                  <a:gd name="T59" fmla="*/ 21 h 31"/>
                  <a:gd name="T60" fmla="*/ 31 w 39"/>
                  <a:gd name="T61" fmla="*/ 21 h 31"/>
                  <a:gd name="T62" fmla="*/ 29 w 39"/>
                  <a:gd name="T63" fmla="*/ 23 h 31"/>
                  <a:gd name="T64" fmla="*/ 27 w 39"/>
                  <a:gd name="T65" fmla="*/ 21 h 31"/>
                  <a:gd name="T66" fmla="*/ 25 w 39"/>
                  <a:gd name="T67" fmla="*/ 23 h 31"/>
                  <a:gd name="T68" fmla="*/ 23 w 39"/>
                  <a:gd name="T69" fmla="*/ 25 h 31"/>
                  <a:gd name="T70" fmla="*/ 23 w 39"/>
                  <a:gd name="T71" fmla="*/ 25 h 31"/>
                  <a:gd name="T72" fmla="*/ 21 w 39"/>
                  <a:gd name="T73" fmla="*/ 27 h 31"/>
                  <a:gd name="T74" fmla="*/ 25 w 39"/>
                  <a:gd name="T75" fmla="*/ 27 h 31"/>
                  <a:gd name="T76" fmla="*/ 19 w 39"/>
                  <a:gd name="T77" fmla="*/ 27 h 31"/>
                  <a:gd name="T78" fmla="*/ 18 w 39"/>
                  <a:gd name="T79" fmla="*/ 29 h 31"/>
                  <a:gd name="T80" fmla="*/ 14 w 39"/>
                  <a:gd name="T81" fmla="*/ 29 h 31"/>
                  <a:gd name="T82" fmla="*/ 12 w 39"/>
                  <a:gd name="T83" fmla="*/ 31 h 31"/>
                  <a:gd name="T84" fmla="*/ 12 w 39"/>
                  <a:gd name="T85" fmla="*/ 27 h 31"/>
                  <a:gd name="T86" fmla="*/ 10 w 39"/>
                  <a:gd name="T87" fmla="*/ 25 h 31"/>
                  <a:gd name="T88" fmla="*/ 12 w 39"/>
                  <a:gd name="T89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1">
                    <a:moveTo>
                      <a:pt x="12" y="23"/>
                    </a:moveTo>
                    <a:lnTo>
                      <a:pt x="12" y="21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9" name="Freeform 131"/>
              <p:cNvSpPr>
                <a:spLocks/>
              </p:cNvSpPr>
              <p:nvPr/>
            </p:nvSpPr>
            <p:spPr bwMode="auto">
              <a:xfrm>
                <a:off x="4048125" y="2198688"/>
                <a:ext cx="55563" cy="85725"/>
              </a:xfrm>
              <a:custGeom>
                <a:avLst/>
                <a:gdLst>
                  <a:gd name="T0" fmla="*/ 19 w 35"/>
                  <a:gd name="T1" fmla="*/ 31 h 54"/>
                  <a:gd name="T2" fmla="*/ 17 w 35"/>
                  <a:gd name="T3" fmla="*/ 31 h 54"/>
                  <a:gd name="T4" fmla="*/ 19 w 35"/>
                  <a:gd name="T5" fmla="*/ 27 h 54"/>
                  <a:gd name="T6" fmla="*/ 19 w 35"/>
                  <a:gd name="T7" fmla="*/ 21 h 54"/>
                  <a:gd name="T8" fmla="*/ 19 w 35"/>
                  <a:gd name="T9" fmla="*/ 15 h 54"/>
                  <a:gd name="T10" fmla="*/ 17 w 35"/>
                  <a:gd name="T11" fmla="*/ 11 h 54"/>
                  <a:gd name="T12" fmla="*/ 15 w 35"/>
                  <a:gd name="T13" fmla="*/ 11 h 54"/>
                  <a:gd name="T14" fmla="*/ 11 w 35"/>
                  <a:gd name="T15" fmla="*/ 9 h 54"/>
                  <a:gd name="T16" fmla="*/ 13 w 35"/>
                  <a:gd name="T17" fmla="*/ 6 h 54"/>
                  <a:gd name="T18" fmla="*/ 13 w 35"/>
                  <a:gd name="T19" fmla="*/ 4 h 54"/>
                  <a:gd name="T20" fmla="*/ 11 w 35"/>
                  <a:gd name="T21" fmla="*/ 0 h 54"/>
                  <a:gd name="T22" fmla="*/ 17 w 35"/>
                  <a:gd name="T23" fmla="*/ 4 h 54"/>
                  <a:gd name="T24" fmla="*/ 19 w 35"/>
                  <a:gd name="T25" fmla="*/ 9 h 54"/>
                  <a:gd name="T26" fmla="*/ 19 w 35"/>
                  <a:gd name="T27" fmla="*/ 11 h 54"/>
                  <a:gd name="T28" fmla="*/ 19 w 35"/>
                  <a:gd name="T29" fmla="*/ 19 h 54"/>
                  <a:gd name="T30" fmla="*/ 21 w 35"/>
                  <a:gd name="T31" fmla="*/ 23 h 54"/>
                  <a:gd name="T32" fmla="*/ 23 w 35"/>
                  <a:gd name="T33" fmla="*/ 27 h 54"/>
                  <a:gd name="T34" fmla="*/ 19 w 35"/>
                  <a:gd name="T35" fmla="*/ 29 h 54"/>
                  <a:gd name="T36" fmla="*/ 21 w 35"/>
                  <a:gd name="T37" fmla="*/ 33 h 54"/>
                  <a:gd name="T38" fmla="*/ 25 w 35"/>
                  <a:gd name="T39" fmla="*/ 31 h 54"/>
                  <a:gd name="T40" fmla="*/ 31 w 35"/>
                  <a:gd name="T41" fmla="*/ 34 h 54"/>
                  <a:gd name="T42" fmla="*/ 33 w 35"/>
                  <a:gd name="T43" fmla="*/ 34 h 54"/>
                  <a:gd name="T44" fmla="*/ 31 w 35"/>
                  <a:gd name="T45" fmla="*/ 34 h 54"/>
                  <a:gd name="T46" fmla="*/ 25 w 35"/>
                  <a:gd name="T47" fmla="*/ 34 h 54"/>
                  <a:gd name="T48" fmla="*/ 23 w 35"/>
                  <a:gd name="T49" fmla="*/ 42 h 54"/>
                  <a:gd name="T50" fmla="*/ 25 w 35"/>
                  <a:gd name="T51" fmla="*/ 46 h 54"/>
                  <a:gd name="T52" fmla="*/ 25 w 35"/>
                  <a:gd name="T53" fmla="*/ 52 h 54"/>
                  <a:gd name="T54" fmla="*/ 19 w 35"/>
                  <a:gd name="T55" fmla="*/ 54 h 54"/>
                  <a:gd name="T56" fmla="*/ 19 w 35"/>
                  <a:gd name="T57" fmla="*/ 52 h 54"/>
                  <a:gd name="T58" fmla="*/ 19 w 35"/>
                  <a:gd name="T59" fmla="*/ 46 h 54"/>
                  <a:gd name="T60" fmla="*/ 13 w 35"/>
                  <a:gd name="T61" fmla="*/ 46 h 54"/>
                  <a:gd name="T62" fmla="*/ 8 w 35"/>
                  <a:gd name="T63" fmla="*/ 46 h 54"/>
                  <a:gd name="T64" fmla="*/ 6 w 35"/>
                  <a:gd name="T65" fmla="*/ 46 h 54"/>
                  <a:gd name="T66" fmla="*/ 6 w 35"/>
                  <a:gd name="T67" fmla="*/ 42 h 54"/>
                  <a:gd name="T68" fmla="*/ 8 w 35"/>
                  <a:gd name="T69" fmla="*/ 38 h 54"/>
                  <a:gd name="T70" fmla="*/ 6 w 35"/>
                  <a:gd name="T71" fmla="*/ 34 h 54"/>
                  <a:gd name="T72" fmla="*/ 2 w 35"/>
                  <a:gd name="T73" fmla="*/ 33 h 54"/>
                  <a:gd name="T74" fmla="*/ 0 w 35"/>
                  <a:gd name="T75" fmla="*/ 29 h 54"/>
                  <a:gd name="T76" fmla="*/ 6 w 35"/>
                  <a:gd name="T77" fmla="*/ 19 h 54"/>
                  <a:gd name="T78" fmla="*/ 10 w 35"/>
                  <a:gd name="T79" fmla="*/ 23 h 54"/>
                  <a:gd name="T80" fmla="*/ 11 w 35"/>
                  <a:gd name="T81" fmla="*/ 27 h 54"/>
                  <a:gd name="T82" fmla="*/ 10 w 35"/>
                  <a:gd name="T83" fmla="*/ 31 h 54"/>
                  <a:gd name="T84" fmla="*/ 11 w 35"/>
                  <a:gd name="T85" fmla="*/ 31 h 54"/>
                  <a:gd name="T86" fmla="*/ 13 w 35"/>
                  <a:gd name="T87" fmla="*/ 31 h 54"/>
                  <a:gd name="T88" fmla="*/ 15 w 35"/>
                  <a:gd name="T89" fmla="*/ 31 h 54"/>
                  <a:gd name="T90" fmla="*/ 17 w 35"/>
                  <a:gd name="T9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54">
                    <a:moveTo>
                      <a:pt x="17" y="33"/>
                    </a:moveTo>
                    <a:lnTo>
                      <a:pt x="19" y="33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31" y="34"/>
                    </a:lnTo>
                    <a:lnTo>
                      <a:pt x="33" y="34"/>
                    </a:lnTo>
                    <a:lnTo>
                      <a:pt x="33" y="33"/>
                    </a:lnTo>
                    <a:lnTo>
                      <a:pt x="33" y="34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1" y="52"/>
                    </a:lnTo>
                    <a:lnTo>
                      <a:pt x="19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7" y="3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0" name="Freeform 132"/>
              <p:cNvSpPr>
                <a:spLocks/>
              </p:cNvSpPr>
              <p:nvPr/>
            </p:nvSpPr>
            <p:spPr bwMode="auto">
              <a:xfrm>
                <a:off x="4337050" y="3925888"/>
                <a:ext cx="82550" cy="82550"/>
              </a:xfrm>
              <a:custGeom>
                <a:avLst/>
                <a:gdLst>
                  <a:gd name="T0" fmla="*/ 35 w 52"/>
                  <a:gd name="T1" fmla="*/ 2 h 52"/>
                  <a:gd name="T2" fmla="*/ 37 w 52"/>
                  <a:gd name="T3" fmla="*/ 6 h 52"/>
                  <a:gd name="T4" fmla="*/ 41 w 52"/>
                  <a:gd name="T5" fmla="*/ 8 h 52"/>
                  <a:gd name="T6" fmla="*/ 35 w 52"/>
                  <a:gd name="T7" fmla="*/ 8 h 52"/>
                  <a:gd name="T8" fmla="*/ 35 w 52"/>
                  <a:gd name="T9" fmla="*/ 14 h 52"/>
                  <a:gd name="T10" fmla="*/ 33 w 52"/>
                  <a:gd name="T11" fmla="*/ 18 h 52"/>
                  <a:gd name="T12" fmla="*/ 37 w 52"/>
                  <a:gd name="T13" fmla="*/ 16 h 52"/>
                  <a:gd name="T14" fmla="*/ 41 w 52"/>
                  <a:gd name="T15" fmla="*/ 18 h 52"/>
                  <a:gd name="T16" fmla="*/ 45 w 52"/>
                  <a:gd name="T17" fmla="*/ 20 h 52"/>
                  <a:gd name="T18" fmla="*/ 48 w 52"/>
                  <a:gd name="T19" fmla="*/ 22 h 52"/>
                  <a:gd name="T20" fmla="*/ 52 w 52"/>
                  <a:gd name="T21" fmla="*/ 23 h 52"/>
                  <a:gd name="T22" fmla="*/ 48 w 52"/>
                  <a:gd name="T23" fmla="*/ 25 h 52"/>
                  <a:gd name="T24" fmla="*/ 46 w 52"/>
                  <a:gd name="T25" fmla="*/ 29 h 52"/>
                  <a:gd name="T26" fmla="*/ 45 w 52"/>
                  <a:gd name="T27" fmla="*/ 31 h 52"/>
                  <a:gd name="T28" fmla="*/ 45 w 52"/>
                  <a:gd name="T29" fmla="*/ 35 h 52"/>
                  <a:gd name="T30" fmla="*/ 46 w 52"/>
                  <a:gd name="T31" fmla="*/ 41 h 52"/>
                  <a:gd name="T32" fmla="*/ 46 w 52"/>
                  <a:gd name="T33" fmla="*/ 47 h 52"/>
                  <a:gd name="T34" fmla="*/ 43 w 52"/>
                  <a:gd name="T35" fmla="*/ 48 h 52"/>
                  <a:gd name="T36" fmla="*/ 39 w 52"/>
                  <a:gd name="T37" fmla="*/ 50 h 52"/>
                  <a:gd name="T38" fmla="*/ 37 w 52"/>
                  <a:gd name="T39" fmla="*/ 50 h 52"/>
                  <a:gd name="T40" fmla="*/ 33 w 52"/>
                  <a:gd name="T41" fmla="*/ 48 h 52"/>
                  <a:gd name="T42" fmla="*/ 33 w 52"/>
                  <a:gd name="T43" fmla="*/ 43 h 52"/>
                  <a:gd name="T44" fmla="*/ 31 w 52"/>
                  <a:gd name="T45" fmla="*/ 35 h 52"/>
                  <a:gd name="T46" fmla="*/ 27 w 52"/>
                  <a:gd name="T47" fmla="*/ 33 h 52"/>
                  <a:gd name="T48" fmla="*/ 25 w 52"/>
                  <a:gd name="T49" fmla="*/ 33 h 52"/>
                  <a:gd name="T50" fmla="*/ 22 w 52"/>
                  <a:gd name="T51" fmla="*/ 31 h 52"/>
                  <a:gd name="T52" fmla="*/ 18 w 52"/>
                  <a:gd name="T53" fmla="*/ 31 h 52"/>
                  <a:gd name="T54" fmla="*/ 16 w 52"/>
                  <a:gd name="T55" fmla="*/ 35 h 52"/>
                  <a:gd name="T56" fmla="*/ 14 w 52"/>
                  <a:gd name="T57" fmla="*/ 35 h 52"/>
                  <a:gd name="T58" fmla="*/ 8 w 52"/>
                  <a:gd name="T59" fmla="*/ 29 h 52"/>
                  <a:gd name="T60" fmla="*/ 4 w 52"/>
                  <a:gd name="T61" fmla="*/ 31 h 52"/>
                  <a:gd name="T62" fmla="*/ 4 w 52"/>
                  <a:gd name="T63" fmla="*/ 31 h 52"/>
                  <a:gd name="T64" fmla="*/ 6 w 52"/>
                  <a:gd name="T65" fmla="*/ 27 h 52"/>
                  <a:gd name="T66" fmla="*/ 4 w 52"/>
                  <a:gd name="T67" fmla="*/ 22 h 52"/>
                  <a:gd name="T68" fmla="*/ 2 w 52"/>
                  <a:gd name="T69" fmla="*/ 18 h 52"/>
                  <a:gd name="T70" fmla="*/ 0 w 52"/>
                  <a:gd name="T71" fmla="*/ 14 h 52"/>
                  <a:gd name="T72" fmla="*/ 2 w 52"/>
                  <a:gd name="T73" fmla="*/ 10 h 52"/>
                  <a:gd name="T74" fmla="*/ 2 w 52"/>
                  <a:gd name="T75" fmla="*/ 4 h 52"/>
                  <a:gd name="T76" fmla="*/ 2 w 52"/>
                  <a:gd name="T77" fmla="*/ 2 h 52"/>
                  <a:gd name="T78" fmla="*/ 8 w 52"/>
                  <a:gd name="T79" fmla="*/ 2 h 52"/>
                  <a:gd name="T80" fmla="*/ 14 w 52"/>
                  <a:gd name="T81" fmla="*/ 2 h 52"/>
                  <a:gd name="T82" fmla="*/ 18 w 52"/>
                  <a:gd name="T83" fmla="*/ 0 h 52"/>
                  <a:gd name="T84" fmla="*/ 23 w 52"/>
                  <a:gd name="T85" fmla="*/ 0 h 52"/>
                  <a:gd name="T86" fmla="*/ 29 w 52"/>
                  <a:gd name="T8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52">
                    <a:moveTo>
                      <a:pt x="31" y="2"/>
                    </a:move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1" y="12"/>
                    </a:lnTo>
                    <a:lnTo>
                      <a:pt x="37" y="8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5" y="12"/>
                    </a:lnTo>
                    <a:lnTo>
                      <a:pt x="35" y="14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9" y="16"/>
                    </a:lnTo>
                    <a:lnTo>
                      <a:pt x="39" y="18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5" y="33"/>
                    </a:lnTo>
                    <a:lnTo>
                      <a:pt x="45" y="35"/>
                    </a:lnTo>
                    <a:lnTo>
                      <a:pt x="45" y="37"/>
                    </a:lnTo>
                    <a:lnTo>
                      <a:pt x="45" y="39"/>
                    </a:lnTo>
                    <a:lnTo>
                      <a:pt x="46" y="41"/>
                    </a:lnTo>
                    <a:lnTo>
                      <a:pt x="46" y="43"/>
                    </a:lnTo>
                    <a:lnTo>
                      <a:pt x="46" y="45"/>
                    </a:lnTo>
                    <a:lnTo>
                      <a:pt x="46" y="47"/>
                    </a:lnTo>
                    <a:lnTo>
                      <a:pt x="45" y="47"/>
                    </a:lnTo>
                    <a:lnTo>
                      <a:pt x="45" y="48"/>
                    </a:lnTo>
                    <a:lnTo>
                      <a:pt x="43" y="48"/>
                    </a:lnTo>
                    <a:lnTo>
                      <a:pt x="43" y="50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3" y="48"/>
                    </a:lnTo>
                    <a:lnTo>
                      <a:pt x="33" y="47"/>
                    </a:lnTo>
                    <a:lnTo>
                      <a:pt x="33" y="45"/>
                    </a:lnTo>
                    <a:lnTo>
                      <a:pt x="33" y="43"/>
                    </a:lnTo>
                    <a:lnTo>
                      <a:pt x="33" y="39"/>
                    </a:lnTo>
                    <a:lnTo>
                      <a:pt x="31" y="39"/>
                    </a:lnTo>
                    <a:lnTo>
                      <a:pt x="31" y="35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2" y="31"/>
                    </a:lnTo>
                    <a:lnTo>
                      <a:pt x="22" y="33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4" y="35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1" name="Freeform 133"/>
              <p:cNvSpPr>
                <a:spLocks noEditPoints="1"/>
              </p:cNvSpPr>
              <p:nvPr/>
            </p:nvSpPr>
            <p:spPr bwMode="auto">
              <a:xfrm>
                <a:off x="5035550" y="4140201"/>
                <a:ext cx="555625" cy="384175"/>
              </a:xfrm>
              <a:custGeom>
                <a:avLst/>
                <a:gdLst>
                  <a:gd name="T0" fmla="*/ 40 w 350"/>
                  <a:gd name="T1" fmla="*/ 63 h 242"/>
                  <a:gd name="T2" fmla="*/ 33 w 350"/>
                  <a:gd name="T3" fmla="*/ 48 h 242"/>
                  <a:gd name="T4" fmla="*/ 39 w 350"/>
                  <a:gd name="T5" fmla="*/ 27 h 242"/>
                  <a:gd name="T6" fmla="*/ 60 w 350"/>
                  <a:gd name="T7" fmla="*/ 25 h 242"/>
                  <a:gd name="T8" fmla="*/ 71 w 350"/>
                  <a:gd name="T9" fmla="*/ 13 h 242"/>
                  <a:gd name="T10" fmla="*/ 87 w 350"/>
                  <a:gd name="T11" fmla="*/ 9 h 242"/>
                  <a:gd name="T12" fmla="*/ 115 w 350"/>
                  <a:gd name="T13" fmla="*/ 6 h 242"/>
                  <a:gd name="T14" fmla="*/ 121 w 350"/>
                  <a:gd name="T15" fmla="*/ 15 h 242"/>
                  <a:gd name="T16" fmla="*/ 138 w 350"/>
                  <a:gd name="T17" fmla="*/ 17 h 242"/>
                  <a:gd name="T18" fmla="*/ 165 w 350"/>
                  <a:gd name="T19" fmla="*/ 34 h 242"/>
                  <a:gd name="T20" fmla="*/ 183 w 350"/>
                  <a:gd name="T21" fmla="*/ 40 h 242"/>
                  <a:gd name="T22" fmla="*/ 209 w 350"/>
                  <a:gd name="T23" fmla="*/ 50 h 242"/>
                  <a:gd name="T24" fmla="*/ 259 w 350"/>
                  <a:gd name="T25" fmla="*/ 50 h 242"/>
                  <a:gd name="T26" fmla="*/ 280 w 350"/>
                  <a:gd name="T27" fmla="*/ 57 h 242"/>
                  <a:gd name="T28" fmla="*/ 282 w 350"/>
                  <a:gd name="T29" fmla="*/ 59 h 242"/>
                  <a:gd name="T30" fmla="*/ 307 w 350"/>
                  <a:gd name="T31" fmla="*/ 57 h 242"/>
                  <a:gd name="T32" fmla="*/ 319 w 350"/>
                  <a:gd name="T33" fmla="*/ 54 h 242"/>
                  <a:gd name="T34" fmla="*/ 336 w 350"/>
                  <a:gd name="T35" fmla="*/ 61 h 242"/>
                  <a:gd name="T36" fmla="*/ 350 w 350"/>
                  <a:gd name="T37" fmla="*/ 63 h 242"/>
                  <a:gd name="T38" fmla="*/ 342 w 350"/>
                  <a:gd name="T39" fmla="*/ 84 h 242"/>
                  <a:gd name="T40" fmla="*/ 327 w 350"/>
                  <a:gd name="T41" fmla="*/ 105 h 242"/>
                  <a:gd name="T42" fmla="*/ 309 w 350"/>
                  <a:gd name="T43" fmla="*/ 109 h 242"/>
                  <a:gd name="T44" fmla="*/ 317 w 350"/>
                  <a:gd name="T45" fmla="*/ 125 h 242"/>
                  <a:gd name="T46" fmla="*/ 298 w 350"/>
                  <a:gd name="T47" fmla="*/ 121 h 242"/>
                  <a:gd name="T48" fmla="*/ 288 w 350"/>
                  <a:gd name="T49" fmla="*/ 130 h 242"/>
                  <a:gd name="T50" fmla="*/ 304 w 350"/>
                  <a:gd name="T51" fmla="*/ 148 h 242"/>
                  <a:gd name="T52" fmla="*/ 307 w 350"/>
                  <a:gd name="T53" fmla="*/ 182 h 242"/>
                  <a:gd name="T54" fmla="*/ 302 w 350"/>
                  <a:gd name="T55" fmla="*/ 201 h 242"/>
                  <a:gd name="T56" fmla="*/ 292 w 350"/>
                  <a:gd name="T57" fmla="*/ 219 h 242"/>
                  <a:gd name="T58" fmla="*/ 280 w 350"/>
                  <a:gd name="T59" fmla="*/ 228 h 242"/>
                  <a:gd name="T60" fmla="*/ 275 w 350"/>
                  <a:gd name="T61" fmla="*/ 240 h 242"/>
                  <a:gd name="T62" fmla="*/ 263 w 350"/>
                  <a:gd name="T63" fmla="*/ 236 h 242"/>
                  <a:gd name="T64" fmla="*/ 242 w 350"/>
                  <a:gd name="T65" fmla="*/ 226 h 242"/>
                  <a:gd name="T66" fmla="*/ 227 w 350"/>
                  <a:gd name="T67" fmla="*/ 213 h 242"/>
                  <a:gd name="T68" fmla="*/ 209 w 350"/>
                  <a:gd name="T69" fmla="*/ 198 h 242"/>
                  <a:gd name="T70" fmla="*/ 194 w 350"/>
                  <a:gd name="T71" fmla="*/ 184 h 242"/>
                  <a:gd name="T72" fmla="*/ 175 w 350"/>
                  <a:gd name="T73" fmla="*/ 178 h 242"/>
                  <a:gd name="T74" fmla="*/ 160 w 350"/>
                  <a:gd name="T75" fmla="*/ 184 h 242"/>
                  <a:gd name="T76" fmla="*/ 154 w 350"/>
                  <a:gd name="T77" fmla="*/ 184 h 242"/>
                  <a:gd name="T78" fmla="*/ 152 w 350"/>
                  <a:gd name="T79" fmla="*/ 186 h 242"/>
                  <a:gd name="T80" fmla="*/ 152 w 350"/>
                  <a:gd name="T81" fmla="*/ 186 h 242"/>
                  <a:gd name="T82" fmla="*/ 154 w 350"/>
                  <a:gd name="T83" fmla="*/ 196 h 242"/>
                  <a:gd name="T84" fmla="*/ 142 w 350"/>
                  <a:gd name="T85" fmla="*/ 192 h 242"/>
                  <a:gd name="T86" fmla="*/ 123 w 350"/>
                  <a:gd name="T87" fmla="*/ 184 h 242"/>
                  <a:gd name="T88" fmla="*/ 113 w 350"/>
                  <a:gd name="T89" fmla="*/ 175 h 242"/>
                  <a:gd name="T90" fmla="*/ 123 w 350"/>
                  <a:gd name="T91" fmla="*/ 157 h 242"/>
                  <a:gd name="T92" fmla="*/ 115 w 350"/>
                  <a:gd name="T93" fmla="*/ 136 h 242"/>
                  <a:gd name="T94" fmla="*/ 106 w 350"/>
                  <a:gd name="T95" fmla="*/ 117 h 242"/>
                  <a:gd name="T96" fmla="*/ 94 w 350"/>
                  <a:gd name="T97" fmla="*/ 103 h 242"/>
                  <a:gd name="T98" fmla="*/ 75 w 350"/>
                  <a:gd name="T99" fmla="*/ 92 h 242"/>
                  <a:gd name="T100" fmla="*/ 50 w 350"/>
                  <a:gd name="T101" fmla="*/ 94 h 242"/>
                  <a:gd name="T102" fmla="*/ 27 w 350"/>
                  <a:gd name="T103" fmla="*/ 98 h 242"/>
                  <a:gd name="T104" fmla="*/ 10 w 350"/>
                  <a:gd name="T105" fmla="*/ 98 h 242"/>
                  <a:gd name="T106" fmla="*/ 8 w 350"/>
                  <a:gd name="T107" fmla="*/ 96 h 242"/>
                  <a:gd name="T108" fmla="*/ 25 w 350"/>
                  <a:gd name="T109" fmla="*/ 94 h 242"/>
                  <a:gd name="T110" fmla="*/ 35 w 350"/>
                  <a:gd name="T111" fmla="*/ 90 h 242"/>
                  <a:gd name="T112" fmla="*/ 46 w 350"/>
                  <a:gd name="T113" fmla="*/ 92 h 242"/>
                  <a:gd name="T114" fmla="*/ 56 w 350"/>
                  <a:gd name="T115" fmla="*/ 90 h 242"/>
                  <a:gd name="T116" fmla="*/ 73 w 350"/>
                  <a:gd name="T117" fmla="*/ 92 h 242"/>
                  <a:gd name="T118" fmla="*/ 67 w 350"/>
                  <a:gd name="T119" fmla="*/ 80 h 242"/>
                  <a:gd name="T120" fmla="*/ 69 w 350"/>
                  <a:gd name="T121" fmla="*/ 63 h 242"/>
                  <a:gd name="T122" fmla="*/ 62 w 350"/>
                  <a:gd name="T123" fmla="*/ 73 h 242"/>
                  <a:gd name="T124" fmla="*/ 54 w 350"/>
                  <a:gd name="T125" fmla="*/ 6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0" h="242">
                    <a:moveTo>
                      <a:pt x="50" y="65"/>
                    </a:moveTo>
                    <a:lnTo>
                      <a:pt x="50" y="63"/>
                    </a:lnTo>
                    <a:lnTo>
                      <a:pt x="50" y="65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2" y="65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0" y="65"/>
                    </a:lnTo>
                    <a:lnTo>
                      <a:pt x="40" y="63"/>
                    </a:lnTo>
                    <a:lnTo>
                      <a:pt x="39" y="63"/>
                    </a:lnTo>
                    <a:lnTo>
                      <a:pt x="40" y="63"/>
                    </a:lnTo>
                    <a:lnTo>
                      <a:pt x="40" y="61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40" y="55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3" y="54"/>
                    </a:lnTo>
                    <a:lnTo>
                      <a:pt x="33" y="52"/>
                    </a:lnTo>
                    <a:lnTo>
                      <a:pt x="33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31" y="38"/>
                    </a:lnTo>
                    <a:lnTo>
                      <a:pt x="37" y="38"/>
                    </a:lnTo>
                    <a:lnTo>
                      <a:pt x="40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7" y="32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4" y="25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50" y="27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1" y="15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5" y="13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9"/>
                    </a:lnTo>
                    <a:lnTo>
                      <a:pt x="83" y="7"/>
                    </a:lnTo>
                    <a:lnTo>
                      <a:pt x="87" y="9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5" y="4"/>
                    </a:lnTo>
                    <a:lnTo>
                      <a:pt x="115" y="6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1" y="7"/>
                    </a:lnTo>
                    <a:lnTo>
                      <a:pt x="121" y="9"/>
                    </a:lnTo>
                    <a:lnTo>
                      <a:pt x="119" y="9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21" y="13"/>
                    </a:lnTo>
                    <a:lnTo>
                      <a:pt x="119" y="15"/>
                    </a:lnTo>
                    <a:lnTo>
                      <a:pt x="121" y="15"/>
                    </a:lnTo>
                    <a:lnTo>
                      <a:pt x="119" y="15"/>
                    </a:lnTo>
                    <a:lnTo>
                      <a:pt x="121" y="15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5" y="15"/>
                    </a:lnTo>
                    <a:lnTo>
                      <a:pt x="127" y="15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29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1" y="19"/>
                    </a:lnTo>
                    <a:lnTo>
                      <a:pt x="133" y="19"/>
                    </a:lnTo>
                    <a:lnTo>
                      <a:pt x="138" y="19"/>
                    </a:lnTo>
                    <a:lnTo>
                      <a:pt x="138" y="17"/>
                    </a:lnTo>
                    <a:lnTo>
                      <a:pt x="144" y="17"/>
                    </a:lnTo>
                    <a:lnTo>
                      <a:pt x="146" y="17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5"/>
                    </a:lnTo>
                    <a:lnTo>
                      <a:pt x="148" y="19"/>
                    </a:lnTo>
                    <a:lnTo>
                      <a:pt x="152" y="21"/>
                    </a:lnTo>
                    <a:lnTo>
                      <a:pt x="152" y="19"/>
                    </a:lnTo>
                    <a:lnTo>
                      <a:pt x="156" y="19"/>
                    </a:lnTo>
                    <a:lnTo>
                      <a:pt x="161" y="19"/>
                    </a:lnTo>
                    <a:lnTo>
                      <a:pt x="161" y="23"/>
                    </a:lnTo>
                    <a:lnTo>
                      <a:pt x="161" y="29"/>
                    </a:lnTo>
                    <a:lnTo>
                      <a:pt x="165" y="29"/>
                    </a:lnTo>
                    <a:lnTo>
                      <a:pt x="165" y="31"/>
                    </a:lnTo>
                    <a:lnTo>
                      <a:pt x="165" y="32"/>
                    </a:lnTo>
                    <a:lnTo>
                      <a:pt x="165" y="34"/>
                    </a:lnTo>
                    <a:lnTo>
                      <a:pt x="165" y="32"/>
                    </a:lnTo>
                    <a:lnTo>
                      <a:pt x="169" y="32"/>
                    </a:lnTo>
                    <a:lnTo>
                      <a:pt x="171" y="32"/>
                    </a:lnTo>
                    <a:lnTo>
                      <a:pt x="171" y="29"/>
                    </a:lnTo>
                    <a:lnTo>
                      <a:pt x="173" y="29"/>
                    </a:lnTo>
                    <a:lnTo>
                      <a:pt x="173" y="32"/>
                    </a:lnTo>
                    <a:lnTo>
                      <a:pt x="175" y="32"/>
                    </a:lnTo>
                    <a:lnTo>
                      <a:pt x="175" y="34"/>
                    </a:lnTo>
                    <a:lnTo>
                      <a:pt x="173" y="36"/>
                    </a:lnTo>
                    <a:lnTo>
                      <a:pt x="175" y="36"/>
                    </a:lnTo>
                    <a:lnTo>
                      <a:pt x="177" y="36"/>
                    </a:lnTo>
                    <a:lnTo>
                      <a:pt x="177" y="38"/>
                    </a:lnTo>
                    <a:lnTo>
                      <a:pt x="179" y="38"/>
                    </a:lnTo>
                    <a:lnTo>
                      <a:pt x="181" y="38"/>
                    </a:lnTo>
                    <a:lnTo>
                      <a:pt x="183" y="38"/>
                    </a:lnTo>
                    <a:lnTo>
                      <a:pt x="183" y="40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90" y="42"/>
                    </a:lnTo>
                    <a:lnTo>
                      <a:pt x="192" y="42"/>
                    </a:lnTo>
                    <a:lnTo>
                      <a:pt x="194" y="46"/>
                    </a:lnTo>
                    <a:lnTo>
                      <a:pt x="194" y="44"/>
                    </a:lnTo>
                    <a:lnTo>
                      <a:pt x="196" y="44"/>
                    </a:lnTo>
                    <a:lnTo>
                      <a:pt x="196" y="48"/>
                    </a:lnTo>
                    <a:lnTo>
                      <a:pt x="196" y="46"/>
                    </a:lnTo>
                    <a:lnTo>
                      <a:pt x="200" y="46"/>
                    </a:lnTo>
                    <a:lnTo>
                      <a:pt x="200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09" y="50"/>
                    </a:lnTo>
                    <a:lnTo>
                      <a:pt x="213" y="50"/>
                    </a:lnTo>
                    <a:lnTo>
                      <a:pt x="215" y="50"/>
                    </a:lnTo>
                    <a:lnTo>
                      <a:pt x="215" y="46"/>
                    </a:lnTo>
                    <a:lnTo>
                      <a:pt x="240" y="46"/>
                    </a:lnTo>
                    <a:lnTo>
                      <a:pt x="240" y="54"/>
                    </a:lnTo>
                    <a:lnTo>
                      <a:pt x="244" y="54"/>
                    </a:lnTo>
                    <a:lnTo>
                      <a:pt x="246" y="54"/>
                    </a:lnTo>
                    <a:lnTo>
                      <a:pt x="248" y="55"/>
                    </a:lnTo>
                    <a:lnTo>
                      <a:pt x="248" y="54"/>
                    </a:lnTo>
                    <a:lnTo>
                      <a:pt x="250" y="55"/>
                    </a:lnTo>
                    <a:lnTo>
                      <a:pt x="252" y="55"/>
                    </a:lnTo>
                    <a:lnTo>
                      <a:pt x="252" y="54"/>
                    </a:lnTo>
                    <a:lnTo>
                      <a:pt x="252" y="52"/>
                    </a:lnTo>
                    <a:lnTo>
                      <a:pt x="256" y="52"/>
                    </a:lnTo>
                    <a:lnTo>
                      <a:pt x="256" y="50"/>
                    </a:lnTo>
                    <a:lnTo>
                      <a:pt x="259" y="50"/>
                    </a:lnTo>
                    <a:lnTo>
                      <a:pt x="259" y="54"/>
                    </a:lnTo>
                    <a:lnTo>
                      <a:pt x="259" y="55"/>
                    </a:lnTo>
                    <a:lnTo>
                      <a:pt x="261" y="55"/>
                    </a:lnTo>
                    <a:lnTo>
                      <a:pt x="259" y="55"/>
                    </a:lnTo>
                    <a:lnTo>
                      <a:pt x="261" y="55"/>
                    </a:lnTo>
                    <a:lnTo>
                      <a:pt x="261" y="54"/>
                    </a:lnTo>
                    <a:lnTo>
                      <a:pt x="261" y="52"/>
                    </a:lnTo>
                    <a:lnTo>
                      <a:pt x="261" y="50"/>
                    </a:lnTo>
                    <a:lnTo>
                      <a:pt x="271" y="50"/>
                    </a:lnTo>
                    <a:lnTo>
                      <a:pt x="271" y="54"/>
                    </a:lnTo>
                    <a:lnTo>
                      <a:pt x="271" y="55"/>
                    </a:lnTo>
                    <a:lnTo>
                      <a:pt x="277" y="55"/>
                    </a:lnTo>
                    <a:lnTo>
                      <a:pt x="277" y="59"/>
                    </a:lnTo>
                    <a:lnTo>
                      <a:pt x="279" y="59"/>
                    </a:lnTo>
                    <a:lnTo>
                      <a:pt x="279" y="57"/>
                    </a:lnTo>
                    <a:lnTo>
                      <a:pt x="280" y="57"/>
                    </a:lnTo>
                    <a:lnTo>
                      <a:pt x="282" y="57"/>
                    </a:lnTo>
                    <a:lnTo>
                      <a:pt x="282" y="55"/>
                    </a:lnTo>
                    <a:lnTo>
                      <a:pt x="282" y="54"/>
                    </a:lnTo>
                    <a:lnTo>
                      <a:pt x="282" y="55"/>
                    </a:lnTo>
                    <a:lnTo>
                      <a:pt x="282" y="57"/>
                    </a:lnTo>
                    <a:lnTo>
                      <a:pt x="284" y="57"/>
                    </a:lnTo>
                    <a:lnTo>
                      <a:pt x="286" y="57"/>
                    </a:lnTo>
                    <a:lnTo>
                      <a:pt x="288" y="57"/>
                    </a:lnTo>
                    <a:lnTo>
                      <a:pt x="286" y="57"/>
                    </a:lnTo>
                    <a:lnTo>
                      <a:pt x="288" y="57"/>
                    </a:lnTo>
                    <a:lnTo>
                      <a:pt x="286" y="57"/>
                    </a:lnTo>
                    <a:lnTo>
                      <a:pt x="286" y="59"/>
                    </a:lnTo>
                    <a:lnTo>
                      <a:pt x="284" y="59"/>
                    </a:lnTo>
                    <a:lnTo>
                      <a:pt x="284" y="57"/>
                    </a:lnTo>
                    <a:lnTo>
                      <a:pt x="284" y="59"/>
                    </a:lnTo>
                    <a:lnTo>
                      <a:pt x="282" y="59"/>
                    </a:lnTo>
                    <a:lnTo>
                      <a:pt x="282" y="61"/>
                    </a:lnTo>
                    <a:lnTo>
                      <a:pt x="284" y="61"/>
                    </a:lnTo>
                    <a:lnTo>
                      <a:pt x="286" y="61"/>
                    </a:lnTo>
                    <a:lnTo>
                      <a:pt x="286" y="59"/>
                    </a:lnTo>
                    <a:lnTo>
                      <a:pt x="288" y="59"/>
                    </a:lnTo>
                    <a:lnTo>
                      <a:pt x="292" y="59"/>
                    </a:lnTo>
                    <a:lnTo>
                      <a:pt x="292" y="61"/>
                    </a:lnTo>
                    <a:lnTo>
                      <a:pt x="294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7"/>
                    </a:lnTo>
                    <a:lnTo>
                      <a:pt x="298" y="57"/>
                    </a:lnTo>
                    <a:lnTo>
                      <a:pt x="300" y="57"/>
                    </a:lnTo>
                    <a:lnTo>
                      <a:pt x="302" y="57"/>
                    </a:lnTo>
                    <a:lnTo>
                      <a:pt x="304" y="57"/>
                    </a:lnTo>
                    <a:lnTo>
                      <a:pt x="307" y="57"/>
                    </a:lnTo>
                    <a:lnTo>
                      <a:pt x="307" y="55"/>
                    </a:lnTo>
                    <a:lnTo>
                      <a:pt x="305" y="55"/>
                    </a:lnTo>
                    <a:lnTo>
                      <a:pt x="307" y="55"/>
                    </a:lnTo>
                    <a:lnTo>
                      <a:pt x="307" y="57"/>
                    </a:lnTo>
                    <a:lnTo>
                      <a:pt x="309" y="57"/>
                    </a:lnTo>
                    <a:lnTo>
                      <a:pt x="309" y="55"/>
                    </a:lnTo>
                    <a:lnTo>
                      <a:pt x="311" y="55"/>
                    </a:lnTo>
                    <a:lnTo>
                      <a:pt x="313" y="55"/>
                    </a:lnTo>
                    <a:lnTo>
                      <a:pt x="313" y="54"/>
                    </a:lnTo>
                    <a:lnTo>
                      <a:pt x="313" y="52"/>
                    </a:lnTo>
                    <a:lnTo>
                      <a:pt x="315" y="52"/>
                    </a:lnTo>
                    <a:lnTo>
                      <a:pt x="315" y="54"/>
                    </a:lnTo>
                    <a:lnTo>
                      <a:pt x="315" y="55"/>
                    </a:lnTo>
                    <a:lnTo>
                      <a:pt x="315" y="54"/>
                    </a:lnTo>
                    <a:lnTo>
                      <a:pt x="319" y="55"/>
                    </a:lnTo>
                    <a:lnTo>
                      <a:pt x="319" y="54"/>
                    </a:lnTo>
                    <a:lnTo>
                      <a:pt x="319" y="55"/>
                    </a:lnTo>
                    <a:lnTo>
                      <a:pt x="321" y="55"/>
                    </a:lnTo>
                    <a:lnTo>
                      <a:pt x="321" y="54"/>
                    </a:lnTo>
                    <a:lnTo>
                      <a:pt x="323" y="54"/>
                    </a:lnTo>
                    <a:lnTo>
                      <a:pt x="325" y="54"/>
                    </a:lnTo>
                    <a:lnTo>
                      <a:pt x="327" y="54"/>
                    </a:lnTo>
                    <a:lnTo>
                      <a:pt x="329" y="54"/>
                    </a:lnTo>
                    <a:lnTo>
                      <a:pt x="332" y="54"/>
                    </a:lnTo>
                    <a:lnTo>
                      <a:pt x="334" y="54"/>
                    </a:lnTo>
                    <a:lnTo>
                      <a:pt x="334" y="55"/>
                    </a:lnTo>
                    <a:lnTo>
                      <a:pt x="334" y="54"/>
                    </a:lnTo>
                    <a:lnTo>
                      <a:pt x="334" y="55"/>
                    </a:lnTo>
                    <a:lnTo>
                      <a:pt x="334" y="57"/>
                    </a:lnTo>
                    <a:lnTo>
                      <a:pt x="336" y="57"/>
                    </a:lnTo>
                    <a:lnTo>
                      <a:pt x="336" y="59"/>
                    </a:lnTo>
                    <a:lnTo>
                      <a:pt x="336" y="61"/>
                    </a:lnTo>
                    <a:lnTo>
                      <a:pt x="336" y="59"/>
                    </a:lnTo>
                    <a:lnTo>
                      <a:pt x="336" y="55"/>
                    </a:lnTo>
                    <a:lnTo>
                      <a:pt x="336" y="54"/>
                    </a:lnTo>
                    <a:lnTo>
                      <a:pt x="338" y="54"/>
                    </a:lnTo>
                    <a:lnTo>
                      <a:pt x="342" y="54"/>
                    </a:lnTo>
                    <a:lnTo>
                      <a:pt x="342" y="57"/>
                    </a:lnTo>
                    <a:lnTo>
                      <a:pt x="342" y="59"/>
                    </a:lnTo>
                    <a:lnTo>
                      <a:pt x="346" y="59"/>
                    </a:lnTo>
                    <a:lnTo>
                      <a:pt x="346" y="57"/>
                    </a:lnTo>
                    <a:lnTo>
                      <a:pt x="346" y="55"/>
                    </a:lnTo>
                    <a:lnTo>
                      <a:pt x="346" y="54"/>
                    </a:lnTo>
                    <a:lnTo>
                      <a:pt x="348" y="54"/>
                    </a:lnTo>
                    <a:lnTo>
                      <a:pt x="350" y="54"/>
                    </a:lnTo>
                    <a:lnTo>
                      <a:pt x="350" y="59"/>
                    </a:lnTo>
                    <a:lnTo>
                      <a:pt x="350" y="61"/>
                    </a:lnTo>
                    <a:lnTo>
                      <a:pt x="350" y="63"/>
                    </a:lnTo>
                    <a:lnTo>
                      <a:pt x="348" y="63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4" y="67"/>
                    </a:lnTo>
                    <a:lnTo>
                      <a:pt x="344" y="69"/>
                    </a:lnTo>
                    <a:lnTo>
                      <a:pt x="344" y="71"/>
                    </a:lnTo>
                    <a:lnTo>
                      <a:pt x="344" y="73"/>
                    </a:lnTo>
                    <a:lnTo>
                      <a:pt x="344" y="75"/>
                    </a:lnTo>
                    <a:lnTo>
                      <a:pt x="344" y="77"/>
                    </a:lnTo>
                    <a:lnTo>
                      <a:pt x="342" y="77"/>
                    </a:lnTo>
                    <a:lnTo>
                      <a:pt x="342" y="79"/>
                    </a:lnTo>
                    <a:lnTo>
                      <a:pt x="342" y="80"/>
                    </a:lnTo>
                    <a:lnTo>
                      <a:pt x="342" y="82"/>
                    </a:lnTo>
                    <a:lnTo>
                      <a:pt x="342" y="84"/>
                    </a:lnTo>
                    <a:lnTo>
                      <a:pt x="340" y="84"/>
                    </a:lnTo>
                    <a:lnTo>
                      <a:pt x="342" y="84"/>
                    </a:lnTo>
                    <a:lnTo>
                      <a:pt x="340" y="84"/>
                    </a:lnTo>
                    <a:lnTo>
                      <a:pt x="340" y="86"/>
                    </a:lnTo>
                    <a:lnTo>
                      <a:pt x="340" y="88"/>
                    </a:lnTo>
                    <a:lnTo>
                      <a:pt x="340" y="90"/>
                    </a:lnTo>
                    <a:lnTo>
                      <a:pt x="340" y="92"/>
                    </a:lnTo>
                    <a:lnTo>
                      <a:pt x="340" y="94"/>
                    </a:lnTo>
                    <a:lnTo>
                      <a:pt x="338" y="94"/>
                    </a:lnTo>
                    <a:lnTo>
                      <a:pt x="336" y="94"/>
                    </a:lnTo>
                    <a:lnTo>
                      <a:pt x="334" y="94"/>
                    </a:lnTo>
                    <a:lnTo>
                      <a:pt x="332" y="94"/>
                    </a:lnTo>
                    <a:lnTo>
                      <a:pt x="332" y="98"/>
                    </a:lnTo>
                    <a:lnTo>
                      <a:pt x="332" y="100"/>
                    </a:lnTo>
                    <a:lnTo>
                      <a:pt x="329" y="100"/>
                    </a:lnTo>
                    <a:lnTo>
                      <a:pt x="329" y="103"/>
                    </a:lnTo>
                    <a:lnTo>
                      <a:pt x="329" y="105"/>
                    </a:lnTo>
                    <a:lnTo>
                      <a:pt x="327" y="105"/>
                    </a:lnTo>
                    <a:lnTo>
                      <a:pt x="323" y="105"/>
                    </a:lnTo>
                    <a:lnTo>
                      <a:pt x="323" y="103"/>
                    </a:lnTo>
                    <a:lnTo>
                      <a:pt x="323" y="102"/>
                    </a:lnTo>
                    <a:lnTo>
                      <a:pt x="321" y="102"/>
                    </a:lnTo>
                    <a:lnTo>
                      <a:pt x="321" y="100"/>
                    </a:lnTo>
                    <a:lnTo>
                      <a:pt x="315" y="100"/>
                    </a:lnTo>
                    <a:lnTo>
                      <a:pt x="313" y="100"/>
                    </a:lnTo>
                    <a:lnTo>
                      <a:pt x="313" y="102"/>
                    </a:lnTo>
                    <a:lnTo>
                      <a:pt x="313" y="100"/>
                    </a:lnTo>
                    <a:lnTo>
                      <a:pt x="311" y="100"/>
                    </a:lnTo>
                    <a:lnTo>
                      <a:pt x="309" y="100"/>
                    </a:lnTo>
                    <a:lnTo>
                      <a:pt x="309" y="102"/>
                    </a:lnTo>
                    <a:lnTo>
                      <a:pt x="309" y="103"/>
                    </a:lnTo>
                    <a:lnTo>
                      <a:pt x="309" y="105"/>
                    </a:lnTo>
                    <a:lnTo>
                      <a:pt x="309" y="107"/>
                    </a:lnTo>
                    <a:lnTo>
                      <a:pt x="309" y="109"/>
                    </a:lnTo>
                    <a:lnTo>
                      <a:pt x="315" y="109"/>
                    </a:lnTo>
                    <a:lnTo>
                      <a:pt x="315" y="115"/>
                    </a:lnTo>
                    <a:lnTo>
                      <a:pt x="317" y="115"/>
                    </a:lnTo>
                    <a:lnTo>
                      <a:pt x="319" y="115"/>
                    </a:lnTo>
                    <a:lnTo>
                      <a:pt x="319" y="117"/>
                    </a:lnTo>
                    <a:lnTo>
                      <a:pt x="317" y="117"/>
                    </a:lnTo>
                    <a:lnTo>
                      <a:pt x="315" y="117"/>
                    </a:lnTo>
                    <a:lnTo>
                      <a:pt x="313" y="119"/>
                    </a:lnTo>
                    <a:lnTo>
                      <a:pt x="313" y="121"/>
                    </a:lnTo>
                    <a:lnTo>
                      <a:pt x="313" y="123"/>
                    </a:lnTo>
                    <a:lnTo>
                      <a:pt x="317" y="123"/>
                    </a:lnTo>
                    <a:lnTo>
                      <a:pt x="317" y="121"/>
                    </a:lnTo>
                    <a:lnTo>
                      <a:pt x="319" y="121"/>
                    </a:lnTo>
                    <a:lnTo>
                      <a:pt x="317" y="121"/>
                    </a:lnTo>
                    <a:lnTo>
                      <a:pt x="317" y="123"/>
                    </a:lnTo>
                    <a:lnTo>
                      <a:pt x="317" y="125"/>
                    </a:lnTo>
                    <a:lnTo>
                      <a:pt x="315" y="127"/>
                    </a:lnTo>
                    <a:lnTo>
                      <a:pt x="313" y="127"/>
                    </a:lnTo>
                    <a:lnTo>
                      <a:pt x="313" y="128"/>
                    </a:lnTo>
                    <a:lnTo>
                      <a:pt x="311" y="128"/>
                    </a:lnTo>
                    <a:lnTo>
                      <a:pt x="309" y="128"/>
                    </a:lnTo>
                    <a:lnTo>
                      <a:pt x="307" y="128"/>
                    </a:lnTo>
                    <a:lnTo>
                      <a:pt x="305" y="128"/>
                    </a:lnTo>
                    <a:lnTo>
                      <a:pt x="304" y="128"/>
                    </a:lnTo>
                    <a:lnTo>
                      <a:pt x="304" y="127"/>
                    </a:lnTo>
                    <a:lnTo>
                      <a:pt x="304" y="125"/>
                    </a:lnTo>
                    <a:lnTo>
                      <a:pt x="302" y="125"/>
                    </a:lnTo>
                    <a:lnTo>
                      <a:pt x="304" y="125"/>
                    </a:lnTo>
                    <a:lnTo>
                      <a:pt x="302" y="125"/>
                    </a:lnTo>
                    <a:lnTo>
                      <a:pt x="302" y="123"/>
                    </a:lnTo>
                    <a:lnTo>
                      <a:pt x="300" y="121"/>
                    </a:lnTo>
                    <a:lnTo>
                      <a:pt x="298" y="121"/>
                    </a:lnTo>
                    <a:lnTo>
                      <a:pt x="296" y="121"/>
                    </a:lnTo>
                    <a:lnTo>
                      <a:pt x="298" y="125"/>
                    </a:lnTo>
                    <a:lnTo>
                      <a:pt x="294" y="127"/>
                    </a:lnTo>
                    <a:lnTo>
                      <a:pt x="294" y="125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2" y="121"/>
                    </a:lnTo>
                    <a:lnTo>
                      <a:pt x="288" y="121"/>
                    </a:lnTo>
                    <a:lnTo>
                      <a:pt x="286" y="121"/>
                    </a:lnTo>
                    <a:lnTo>
                      <a:pt x="286" y="127"/>
                    </a:lnTo>
                    <a:lnTo>
                      <a:pt x="284" y="127"/>
                    </a:lnTo>
                    <a:lnTo>
                      <a:pt x="282" y="127"/>
                    </a:lnTo>
                    <a:lnTo>
                      <a:pt x="282" y="128"/>
                    </a:lnTo>
                    <a:lnTo>
                      <a:pt x="284" y="128"/>
                    </a:lnTo>
                    <a:lnTo>
                      <a:pt x="286" y="130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90" y="132"/>
                    </a:lnTo>
                    <a:lnTo>
                      <a:pt x="290" y="134"/>
                    </a:lnTo>
                    <a:lnTo>
                      <a:pt x="292" y="134"/>
                    </a:lnTo>
                    <a:lnTo>
                      <a:pt x="292" y="136"/>
                    </a:lnTo>
                    <a:lnTo>
                      <a:pt x="294" y="136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8" y="138"/>
                    </a:lnTo>
                    <a:lnTo>
                      <a:pt x="298" y="140"/>
                    </a:lnTo>
                    <a:lnTo>
                      <a:pt x="300" y="140"/>
                    </a:lnTo>
                    <a:lnTo>
                      <a:pt x="302" y="142"/>
                    </a:lnTo>
                    <a:lnTo>
                      <a:pt x="302" y="144"/>
                    </a:lnTo>
                    <a:lnTo>
                      <a:pt x="304" y="144"/>
                    </a:lnTo>
                    <a:lnTo>
                      <a:pt x="305" y="148"/>
                    </a:lnTo>
                    <a:lnTo>
                      <a:pt x="304" y="148"/>
                    </a:lnTo>
                    <a:lnTo>
                      <a:pt x="304" y="150"/>
                    </a:lnTo>
                    <a:lnTo>
                      <a:pt x="304" y="151"/>
                    </a:lnTo>
                    <a:lnTo>
                      <a:pt x="304" y="153"/>
                    </a:lnTo>
                    <a:lnTo>
                      <a:pt x="304" y="155"/>
                    </a:lnTo>
                    <a:lnTo>
                      <a:pt x="304" y="157"/>
                    </a:lnTo>
                    <a:lnTo>
                      <a:pt x="304" y="159"/>
                    </a:lnTo>
                    <a:lnTo>
                      <a:pt x="304" y="161"/>
                    </a:lnTo>
                    <a:lnTo>
                      <a:pt x="304" y="163"/>
                    </a:lnTo>
                    <a:lnTo>
                      <a:pt x="304" y="165"/>
                    </a:lnTo>
                    <a:lnTo>
                      <a:pt x="305" y="167"/>
                    </a:lnTo>
                    <a:lnTo>
                      <a:pt x="305" y="169"/>
                    </a:lnTo>
                    <a:lnTo>
                      <a:pt x="305" y="175"/>
                    </a:lnTo>
                    <a:lnTo>
                      <a:pt x="305" y="176"/>
                    </a:lnTo>
                    <a:lnTo>
                      <a:pt x="307" y="178"/>
                    </a:lnTo>
                    <a:lnTo>
                      <a:pt x="307" y="180"/>
                    </a:lnTo>
                    <a:lnTo>
                      <a:pt x="307" y="182"/>
                    </a:lnTo>
                    <a:lnTo>
                      <a:pt x="307" y="184"/>
                    </a:lnTo>
                    <a:lnTo>
                      <a:pt x="309" y="186"/>
                    </a:lnTo>
                    <a:lnTo>
                      <a:pt x="309" y="188"/>
                    </a:lnTo>
                    <a:lnTo>
                      <a:pt x="311" y="192"/>
                    </a:lnTo>
                    <a:lnTo>
                      <a:pt x="311" y="190"/>
                    </a:lnTo>
                    <a:lnTo>
                      <a:pt x="309" y="190"/>
                    </a:lnTo>
                    <a:lnTo>
                      <a:pt x="309" y="192"/>
                    </a:lnTo>
                    <a:lnTo>
                      <a:pt x="311" y="194"/>
                    </a:lnTo>
                    <a:lnTo>
                      <a:pt x="309" y="194"/>
                    </a:lnTo>
                    <a:lnTo>
                      <a:pt x="307" y="194"/>
                    </a:lnTo>
                    <a:lnTo>
                      <a:pt x="307" y="196"/>
                    </a:lnTo>
                    <a:lnTo>
                      <a:pt x="305" y="196"/>
                    </a:lnTo>
                    <a:lnTo>
                      <a:pt x="304" y="198"/>
                    </a:lnTo>
                    <a:lnTo>
                      <a:pt x="304" y="199"/>
                    </a:lnTo>
                    <a:lnTo>
                      <a:pt x="302" y="199"/>
                    </a:lnTo>
                    <a:lnTo>
                      <a:pt x="302" y="201"/>
                    </a:lnTo>
                    <a:lnTo>
                      <a:pt x="302" y="203"/>
                    </a:lnTo>
                    <a:lnTo>
                      <a:pt x="300" y="203"/>
                    </a:lnTo>
                    <a:lnTo>
                      <a:pt x="300" y="205"/>
                    </a:lnTo>
                    <a:lnTo>
                      <a:pt x="298" y="205"/>
                    </a:lnTo>
                    <a:lnTo>
                      <a:pt x="298" y="207"/>
                    </a:lnTo>
                    <a:lnTo>
                      <a:pt x="298" y="209"/>
                    </a:lnTo>
                    <a:lnTo>
                      <a:pt x="296" y="209"/>
                    </a:lnTo>
                    <a:lnTo>
                      <a:pt x="296" y="211"/>
                    </a:lnTo>
                    <a:lnTo>
                      <a:pt x="294" y="211"/>
                    </a:lnTo>
                    <a:lnTo>
                      <a:pt x="294" y="213"/>
                    </a:lnTo>
                    <a:lnTo>
                      <a:pt x="294" y="215"/>
                    </a:lnTo>
                    <a:lnTo>
                      <a:pt x="292" y="215"/>
                    </a:lnTo>
                    <a:lnTo>
                      <a:pt x="294" y="215"/>
                    </a:lnTo>
                    <a:lnTo>
                      <a:pt x="292" y="215"/>
                    </a:lnTo>
                    <a:lnTo>
                      <a:pt x="292" y="217"/>
                    </a:lnTo>
                    <a:lnTo>
                      <a:pt x="292" y="219"/>
                    </a:lnTo>
                    <a:lnTo>
                      <a:pt x="292" y="217"/>
                    </a:lnTo>
                    <a:lnTo>
                      <a:pt x="290" y="217"/>
                    </a:lnTo>
                    <a:lnTo>
                      <a:pt x="288" y="217"/>
                    </a:lnTo>
                    <a:lnTo>
                      <a:pt x="286" y="217"/>
                    </a:lnTo>
                    <a:lnTo>
                      <a:pt x="286" y="219"/>
                    </a:lnTo>
                    <a:lnTo>
                      <a:pt x="284" y="219"/>
                    </a:lnTo>
                    <a:lnTo>
                      <a:pt x="284" y="221"/>
                    </a:lnTo>
                    <a:lnTo>
                      <a:pt x="284" y="223"/>
                    </a:lnTo>
                    <a:lnTo>
                      <a:pt x="282" y="223"/>
                    </a:lnTo>
                    <a:lnTo>
                      <a:pt x="282" y="224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0" y="228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0" y="230"/>
                    </a:lnTo>
                    <a:lnTo>
                      <a:pt x="280" y="232"/>
                    </a:lnTo>
                    <a:lnTo>
                      <a:pt x="280" y="234"/>
                    </a:lnTo>
                    <a:lnTo>
                      <a:pt x="280" y="236"/>
                    </a:lnTo>
                    <a:lnTo>
                      <a:pt x="280" y="238"/>
                    </a:lnTo>
                    <a:lnTo>
                      <a:pt x="279" y="238"/>
                    </a:lnTo>
                    <a:lnTo>
                      <a:pt x="279" y="240"/>
                    </a:lnTo>
                    <a:lnTo>
                      <a:pt x="277" y="240"/>
                    </a:lnTo>
                    <a:lnTo>
                      <a:pt x="279" y="240"/>
                    </a:lnTo>
                    <a:lnTo>
                      <a:pt x="277" y="240"/>
                    </a:lnTo>
                    <a:lnTo>
                      <a:pt x="277" y="242"/>
                    </a:lnTo>
                    <a:lnTo>
                      <a:pt x="275" y="242"/>
                    </a:lnTo>
                    <a:lnTo>
                      <a:pt x="275" y="240"/>
                    </a:lnTo>
                    <a:lnTo>
                      <a:pt x="275" y="242"/>
                    </a:lnTo>
                    <a:lnTo>
                      <a:pt x="275" y="240"/>
                    </a:lnTo>
                    <a:lnTo>
                      <a:pt x="275" y="238"/>
                    </a:lnTo>
                    <a:lnTo>
                      <a:pt x="275" y="236"/>
                    </a:lnTo>
                    <a:lnTo>
                      <a:pt x="277" y="236"/>
                    </a:lnTo>
                    <a:lnTo>
                      <a:pt x="275" y="236"/>
                    </a:lnTo>
                    <a:lnTo>
                      <a:pt x="273" y="236"/>
                    </a:lnTo>
                    <a:lnTo>
                      <a:pt x="273" y="238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69" y="238"/>
                    </a:lnTo>
                    <a:lnTo>
                      <a:pt x="267" y="238"/>
                    </a:lnTo>
                    <a:lnTo>
                      <a:pt x="267" y="236"/>
                    </a:lnTo>
                    <a:lnTo>
                      <a:pt x="265" y="236"/>
                    </a:lnTo>
                    <a:lnTo>
                      <a:pt x="265" y="238"/>
                    </a:lnTo>
                    <a:lnTo>
                      <a:pt x="263" y="238"/>
                    </a:lnTo>
                    <a:lnTo>
                      <a:pt x="263" y="236"/>
                    </a:lnTo>
                    <a:lnTo>
                      <a:pt x="261" y="236"/>
                    </a:lnTo>
                    <a:lnTo>
                      <a:pt x="261" y="234"/>
                    </a:lnTo>
                    <a:lnTo>
                      <a:pt x="259" y="234"/>
                    </a:lnTo>
                    <a:lnTo>
                      <a:pt x="259" y="232"/>
                    </a:lnTo>
                    <a:lnTo>
                      <a:pt x="257" y="232"/>
                    </a:lnTo>
                    <a:lnTo>
                      <a:pt x="256" y="232"/>
                    </a:lnTo>
                    <a:lnTo>
                      <a:pt x="256" y="230"/>
                    </a:lnTo>
                    <a:lnTo>
                      <a:pt x="254" y="230"/>
                    </a:lnTo>
                    <a:lnTo>
                      <a:pt x="254" y="228"/>
                    </a:lnTo>
                    <a:lnTo>
                      <a:pt x="252" y="228"/>
                    </a:lnTo>
                    <a:lnTo>
                      <a:pt x="250" y="228"/>
                    </a:lnTo>
                    <a:lnTo>
                      <a:pt x="248" y="228"/>
                    </a:lnTo>
                    <a:lnTo>
                      <a:pt x="248" y="226"/>
                    </a:lnTo>
                    <a:lnTo>
                      <a:pt x="246" y="226"/>
                    </a:lnTo>
                    <a:lnTo>
                      <a:pt x="244" y="226"/>
                    </a:lnTo>
                    <a:lnTo>
                      <a:pt x="242" y="226"/>
                    </a:lnTo>
                    <a:lnTo>
                      <a:pt x="242" y="224"/>
                    </a:lnTo>
                    <a:lnTo>
                      <a:pt x="240" y="224"/>
                    </a:lnTo>
                    <a:lnTo>
                      <a:pt x="238" y="224"/>
                    </a:lnTo>
                    <a:lnTo>
                      <a:pt x="238" y="223"/>
                    </a:lnTo>
                    <a:lnTo>
                      <a:pt x="236" y="223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4" y="219"/>
                    </a:lnTo>
                    <a:lnTo>
                      <a:pt x="232" y="219"/>
                    </a:lnTo>
                    <a:lnTo>
                      <a:pt x="232" y="217"/>
                    </a:lnTo>
                    <a:lnTo>
                      <a:pt x="231" y="219"/>
                    </a:lnTo>
                    <a:lnTo>
                      <a:pt x="231" y="217"/>
                    </a:lnTo>
                    <a:lnTo>
                      <a:pt x="229" y="217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7" y="213"/>
                    </a:lnTo>
                    <a:lnTo>
                      <a:pt x="225" y="213"/>
                    </a:lnTo>
                    <a:lnTo>
                      <a:pt x="223" y="213"/>
                    </a:lnTo>
                    <a:lnTo>
                      <a:pt x="223" y="211"/>
                    </a:lnTo>
                    <a:lnTo>
                      <a:pt x="221" y="211"/>
                    </a:lnTo>
                    <a:lnTo>
                      <a:pt x="221" y="209"/>
                    </a:lnTo>
                    <a:lnTo>
                      <a:pt x="219" y="209"/>
                    </a:lnTo>
                    <a:lnTo>
                      <a:pt x="219" y="207"/>
                    </a:lnTo>
                    <a:lnTo>
                      <a:pt x="217" y="207"/>
                    </a:lnTo>
                    <a:lnTo>
                      <a:pt x="217" y="205"/>
                    </a:lnTo>
                    <a:lnTo>
                      <a:pt x="215" y="205"/>
                    </a:lnTo>
                    <a:lnTo>
                      <a:pt x="213" y="203"/>
                    </a:lnTo>
                    <a:lnTo>
                      <a:pt x="213" y="201"/>
                    </a:lnTo>
                    <a:lnTo>
                      <a:pt x="211" y="201"/>
                    </a:lnTo>
                    <a:lnTo>
                      <a:pt x="211" y="199"/>
                    </a:lnTo>
                    <a:lnTo>
                      <a:pt x="209" y="199"/>
                    </a:lnTo>
                    <a:lnTo>
                      <a:pt x="209" y="198"/>
                    </a:lnTo>
                    <a:lnTo>
                      <a:pt x="208" y="198"/>
                    </a:lnTo>
                    <a:lnTo>
                      <a:pt x="208" y="196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2" y="190"/>
                    </a:lnTo>
                    <a:lnTo>
                      <a:pt x="200" y="188"/>
                    </a:lnTo>
                    <a:lnTo>
                      <a:pt x="198" y="188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4" y="184"/>
                    </a:lnTo>
                    <a:lnTo>
                      <a:pt x="194" y="186"/>
                    </a:lnTo>
                    <a:lnTo>
                      <a:pt x="194" y="184"/>
                    </a:lnTo>
                    <a:lnTo>
                      <a:pt x="192" y="184"/>
                    </a:lnTo>
                    <a:lnTo>
                      <a:pt x="192" y="182"/>
                    </a:lnTo>
                    <a:lnTo>
                      <a:pt x="190" y="182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86" y="180"/>
                    </a:lnTo>
                    <a:lnTo>
                      <a:pt x="186" y="178"/>
                    </a:lnTo>
                    <a:lnTo>
                      <a:pt x="184" y="178"/>
                    </a:lnTo>
                    <a:lnTo>
                      <a:pt x="183" y="178"/>
                    </a:lnTo>
                    <a:lnTo>
                      <a:pt x="181" y="178"/>
                    </a:lnTo>
                    <a:lnTo>
                      <a:pt x="179" y="176"/>
                    </a:lnTo>
                    <a:lnTo>
                      <a:pt x="177" y="176"/>
                    </a:lnTo>
                    <a:lnTo>
                      <a:pt x="175" y="176"/>
                    </a:lnTo>
                    <a:lnTo>
                      <a:pt x="175" y="178"/>
                    </a:lnTo>
                    <a:lnTo>
                      <a:pt x="173" y="178"/>
                    </a:lnTo>
                    <a:lnTo>
                      <a:pt x="173" y="180"/>
                    </a:lnTo>
                    <a:lnTo>
                      <a:pt x="173" y="184"/>
                    </a:lnTo>
                    <a:lnTo>
                      <a:pt x="175" y="184"/>
                    </a:lnTo>
                    <a:lnTo>
                      <a:pt x="175" y="186"/>
                    </a:lnTo>
                    <a:lnTo>
                      <a:pt x="171" y="186"/>
                    </a:lnTo>
                    <a:lnTo>
                      <a:pt x="171" y="184"/>
                    </a:lnTo>
                    <a:lnTo>
                      <a:pt x="169" y="184"/>
                    </a:lnTo>
                    <a:lnTo>
                      <a:pt x="169" y="186"/>
                    </a:lnTo>
                    <a:lnTo>
                      <a:pt x="165" y="180"/>
                    </a:lnTo>
                    <a:lnTo>
                      <a:pt x="161" y="180"/>
                    </a:lnTo>
                    <a:lnTo>
                      <a:pt x="161" y="182"/>
                    </a:lnTo>
                    <a:lnTo>
                      <a:pt x="165" y="182"/>
                    </a:lnTo>
                    <a:lnTo>
                      <a:pt x="163" y="184"/>
                    </a:lnTo>
                    <a:lnTo>
                      <a:pt x="161" y="184"/>
                    </a:lnTo>
                    <a:lnTo>
                      <a:pt x="160" y="184"/>
                    </a:lnTo>
                    <a:lnTo>
                      <a:pt x="160" y="182"/>
                    </a:lnTo>
                    <a:lnTo>
                      <a:pt x="161" y="188"/>
                    </a:lnTo>
                    <a:lnTo>
                      <a:pt x="158" y="188"/>
                    </a:lnTo>
                    <a:lnTo>
                      <a:pt x="160" y="192"/>
                    </a:lnTo>
                    <a:lnTo>
                      <a:pt x="158" y="192"/>
                    </a:lnTo>
                    <a:lnTo>
                      <a:pt x="156" y="192"/>
                    </a:lnTo>
                    <a:lnTo>
                      <a:pt x="156" y="190"/>
                    </a:lnTo>
                    <a:lnTo>
                      <a:pt x="156" y="188"/>
                    </a:lnTo>
                    <a:lnTo>
                      <a:pt x="158" y="188"/>
                    </a:lnTo>
                    <a:lnTo>
                      <a:pt x="158" y="186"/>
                    </a:lnTo>
                    <a:lnTo>
                      <a:pt x="158" y="184"/>
                    </a:lnTo>
                    <a:lnTo>
                      <a:pt x="158" y="182"/>
                    </a:lnTo>
                    <a:lnTo>
                      <a:pt x="158" y="184"/>
                    </a:lnTo>
                    <a:lnTo>
                      <a:pt x="156" y="186"/>
                    </a:lnTo>
                    <a:lnTo>
                      <a:pt x="154" y="186"/>
                    </a:lnTo>
                    <a:lnTo>
                      <a:pt x="154" y="184"/>
                    </a:lnTo>
                    <a:lnTo>
                      <a:pt x="152" y="184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8"/>
                    </a:lnTo>
                    <a:lnTo>
                      <a:pt x="154" y="186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4" y="188"/>
                    </a:lnTo>
                    <a:lnTo>
                      <a:pt x="152" y="188"/>
                    </a:lnTo>
                    <a:lnTo>
                      <a:pt x="154" y="188"/>
                    </a:lnTo>
                    <a:lnTo>
                      <a:pt x="152" y="188"/>
                    </a:lnTo>
                    <a:lnTo>
                      <a:pt x="154" y="188"/>
                    </a:lnTo>
                    <a:lnTo>
                      <a:pt x="152" y="188"/>
                    </a:lnTo>
                    <a:lnTo>
                      <a:pt x="154" y="188"/>
                    </a:lnTo>
                    <a:lnTo>
                      <a:pt x="152" y="188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2" y="186"/>
                    </a:lnTo>
                    <a:lnTo>
                      <a:pt x="152" y="184"/>
                    </a:lnTo>
                    <a:lnTo>
                      <a:pt x="152" y="182"/>
                    </a:lnTo>
                    <a:lnTo>
                      <a:pt x="154" y="182"/>
                    </a:lnTo>
                    <a:lnTo>
                      <a:pt x="152" y="182"/>
                    </a:lnTo>
                    <a:lnTo>
                      <a:pt x="152" y="180"/>
                    </a:lnTo>
                    <a:lnTo>
                      <a:pt x="150" y="184"/>
                    </a:lnTo>
                    <a:lnTo>
                      <a:pt x="152" y="184"/>
                    </a:lnTo>
                    <a:lnTo>
                      <a:pt x="150" y="184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8"/>
                    </a:lnTo>
                    <a:lnTo>
                      <a:pt x="152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8"/>
                    </a:lnTo>
                    <a:lnTo>
                      <a:pt x="152" y="190"/>
                    </a:lnTo>
                    <a:lnTo>
                      <a:pt x="152" y="188"/>
                    </a:lnTo>
                    <a:lnTo>
                      <a:pt x="152" y="190"/>
                    </a:lnTo>
                    <a:lnTo>
                      <a:pt x="152" y="192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50" y="188"/>
                    </a:lnTo>
                    <a:lnTo>
                      <a:pt x="150" y="190"/>
                    </a:lnTo>
                    <a:lnTo>
                      <a:pt x="150" y="192"/>
                    </a:lnTo>
                    <a:lnTo>
                      <a:pt x="150" y="194"/>
                    </a:lnTo>
                    <a:lnTo>
                      <a:pt x="152" y="194"/>
                    </a:lnTo>
                    <a:lnTo>
                      <a:pt x="150" y="194"/>
                    </a:lnTo>
                    <a:lnTo>
                      <a:pt x="152" y="194"/>
                    </a:lnTo>
                    <a:lnTo>
                      <a:pt x="152" y="196"/>
                    </a:lnTo>
                    <a:lnTo>
                      <a:pt x="154" y="196"/>
                    </a:lnTo>
                    <a:lnTo>
                      <a:pt x="154" y="194"/>
                    </a:lnTo>
                    <a:lnTo>
                      <a:pt x="156" y="194"/>
                    </a:lnTo>
                    <a:lnTo>
                      <a:pt x="158" y="194"/>
                    </a:lnTo>
                    <a:lnTo>
                      <a:pt x="156" y="194"/>
                    </a:lnTo>
                    <a:lnTo>
                      <a:pt x="154" y="194"/>
                    </a:lnTo>
                    <a:lnTo>
                      <a:pt x="154" y="196"/>
                    </a:lnTo>
                    <a:lnTo>
                      <a:pt x="152" y="196"/>
                    </a:lnTo>
                    <a:lnTo>
                      <a:pt x="152" y="194"/>
                    </a:lnTo>
                    <a:lnTo>
                      <a:pt x="150" y="194"/>
                    </a:lnTo>
                    <a:lnTo>
                      <a:pt x="148" y="194"/>
                    </a:lnTo>
                    <a:lnTo>
                      <a:pt x="146" y="194"/>
                    </a:lnTo>
                    <a:lnTo>
                      <a:pt x="146" y="196"/>
                    </a:lnTo>
                    <a:lnTo>
                      <a:pt x="146" y="194"/>
                    </a:lnTo>
                    <a:lnTo>
                      <a:pt x="144" y="194"/>
                    </a:lnTo>
                    <a:lnTo>
                      <a:pt x="144" y="192"/>
                    </a:lnTo>
                    <a:lnTo>
                      <a:pt x="142" y="192"/>
                    </a:lnTo>
                    <a:lnTo>
                      <a:pt x="140" y="192"/>
                    </a:lnTo>
                    <a:lnTo>
                      <a:pt x="140" y="190"/>
                    </a:lnTo>
                    <a:lnTo>
                      <a:pt x="140" y="192"/>
                    </a:lnTo>
                    <a:lnTo>
                      <a:pt x="140" y="190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5" y="190"/>
                    </a:lnTo>
                    <a:lnTo>
                      <a:pt x="135" y="188"/>
                    </a:lnTo>
                    <a:lnTo>
                      <a:pt x="133" y="188"/>
                    </a:lnTo>
                    <a:lnTo>
                      <a:pt x="131" y="188"/>
                    </a:lnTo>
                    <a:lnTo>
                      <a:pt x="131" y="186"/>
                    </a:lnTo>
                    <a:lnTo>
                      <a:pt x="131" y="184"/>
                    </a:lnTo>
                    <a:lnTo>
                      <a:pt x="129" y="184"/>
                    </a:lnTo>
                    <a:lnTo>
                      <a:pt x="127" y="184"/>
                    </a:lnTo>
                    <a:lnTo>
                      <a:pt x="125" y="184"/>
                    </a:lnTo>
                    <a:lnTo>
                      <a:pt x="123" y="184"/>
                    </a:lnTo>
                    <a:lnTo>
                      <a:pt x="121" y="184"/>
                    </a:lnTo>
                    <a:lnTo>
                      <a:pt x="121" y="186"/>
                    </a:lnTo>
                    <a:lnTo>
                      <a:pt x="119" y="186"/>
                    </a:lnTo>
                    <a:lnTo>
                      <a:pt x="119" y="184"/>
                    </a:lnTo>
                    <a:lnTo>
                      <a:pt x="117" y="184"/>
                    </a:lnTo>
                    <a:lnTo>
                      <a:pt x="117" y="182"/>
                    </a:lnTo>
                    <a:lnTo>
                      <a:pt x="115" y="182"/>
                    </a:lnTo>
                    <a:lnTo>
                      <a:pt x="117" y="182"/>
                    </a:lnTo>
                    <a:lnTo>
                      <a:pt x="117" y="180"/>
                    </a:lnTo>
                    <a:lnTo>
                      <a:pt x="115" y="180"/>
                    </a:lnTo>
                    <a:lnTo>
                      <a:pt x="117" y="180"/>
                    </a:lnTo>
                    <a:lnTo>
                      <a:pt x="115" y="180"/>
                    </a:lnTo>
                    <a:lnTo>
                      <a:pt x="115" y="178"/>
                    </a:lnTo>
                    <a:lnTo>
                      <a:pt x="115" y="176"/>
                    </a:lnTo>
                    <a:lnTo>
                      <a:pt x="113" y="176"/>
                    </a:lnTo>
                    <a:lnTo>
                      <a:pt x="113" y="175"/>
                    </a:lnTo>
                    <a:lnTo>
                      <a:pt x="113" y="173"/>
                    </a:lnTo>
                    <a:lnTo>
                      <a:pt x="113" y="171"/>
                    </a:lnTo>
                    <a:lnTo>
                      <a:pt x="115" y="171"/>
                    </a:lnTo>
                    <a:lnTo>
                      <a:pt x="115" y="169"/>
                    </a:lnTo>
                    <a:lnTo>
                      <a:pt x="117" y="169"/>
                    </a:lnTo>
                    <a:lnTo>
                      <a:pt x="117" y="167"/>
                    </a:lnTo>
                    <a:lnTo>
                      <a:pt x="119" y="167"/>
                    </a:lnTo>
                    <a:lnTo>
                      <a:pt x="119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57"/>
                    </a:lnTo>
                    <a:lnTo>
                      <a:pt x="121" y="157"/>
                    </a:lnTo>
                    <a:lnTo>
                      <a:pt x="123" y="157"/>
                    </a:lnTo>
                    <a:lnTo>
                      <a:pt x="123" y="155"/>
                    </a:lnTo>
                    <a:lnTo>
                      <a:pt x="121" y="153"/>
                    </a:lnTo>
                    <a:lnTo>
                      <a:pt x="119" y="153"/>
                    </a:lnTo>
                    <a:lnTo>
                      <a:pt x="119" y="151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19" y="146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0"/>
                    </a:lnTo>
                    <a:lnTo>
                      <a:pt x="115" y="140"/>
                    </a:lnTo>
                    <a:lnTo>
                      <a:pt x="117" y="140"/>
                    </a:lnTo>
                    <a:lnTo>
                      <a:pt x="115" y="140"/>
                    </a:lnTo>
                    <a:lnTo>
                      <a:pt x="115" y="138"/>
                    </a:lnTo>
                    <a:lnTo>
                      <a:pt x="115" y="136"/>
                    </a:lnTo>
                    <a:lnTo>
                      <a:pt x="113" y="134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2" y="130"/>
                    </a:lnTo>
                    <a:lnTo>
                      <a:pt x="112" y="128"/>
                    </a:lnTo>
                    <a:lnTo>
                      <a:pt x="112" y="127"/>
                    </a:lnTo>
                    <a:lnTo>
                      <a:pt x="110" y="127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08" y="123"/>
                    </a:lnTo>
                    <a:lnTo>
                      <a:pt x="108" y="121"/>
                    </a:lnTo>
                    <a:lnTo>
                      <a:pt x="108" y="119"/>
                    </a:lnTo>
                    <a:lnTo>
                      <a:pt x="106" y="119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5"/>
                    </a:lnTo>
                    <a:lnTo>
                      <a:pt x="106" y="115"/>
                    </a:lnTo>
                    <a:lnTo>
                      <a:pt x="104" y="115"/>
                    </a:lnTo>
                    <a:lnTo>
                      <a:pt x="104" y="113"/>
                    </a:lnTo>
                    <a:lnTo>
                      <a:pt x="102" y="111"/>
                    </a:lnTo>
                    <a:lnTo>
                      <a:pt x="102" y="109"/>
                    </a:lnTo>
                    <a:lnTo>
                      <a:pt x="100" y="109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8" y="105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4" y="103"/>
                    </a:lnTo>
                    <a:lnTo>
                      <a:pt x="94" y="102"/>
                    </a:lnTo>
                    <a:lnTo>
                      <a:pt x="94" y="100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7" y="96"/>
                    </a:lnTo>
                    <a:lnTo>
                      <a:pt x="87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1" y="94"/>
                    </a:lnTo>
                    <a:lnTo>
                      <a:pt x="79" y="94"/>
                    </a:lnTo>
                    <a:lnTo>
                      <a:pt x="79" y="92"/>
                    </a:lnTo>
                    <a:lnTo>
                      <a:pt x="77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1" y="94"/>
                    </a:lnTo>
                    <a:lnTo>
                      <a:pt x="71" y="92"/>
                    </a:lnTo>
                    <a:lnTo>
                      <a:pt x="71" y="94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4" y="94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4" y="94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6"/>
                    </a:lnTo>
                    <a:lnTo>
                      <a:pt x="48" y="96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5" y="94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29" y="98"/>
                    </a:lnTo>
                    <a:lnTo>
                      <a:pt x="27" y="98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3" y="100"/>
                    </a:lnTo>
                    <a:lnTo>
                      <a:pt x="21" y="100"/>
                    </a:lnTo>
                    <a:lnTo>
                      <a:pt x="21" y="102"/>
                    </a:lnTo>
                    <a:lnTo>
                      <a:pt x="19" y="103"/>
                    </a:lnTo>
                    <a:lnTo>
                      <a:pt x="17" y="103"/>
                    </a:lnTo>
                    <a:lnTo>
                      <a:pt x="17" y="105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5" y="102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8" y="92"/>
                    </a:lnTo>
                    <a:lnTo>
                      <a:pt x="14" y="92"/>
                    </a:lnTo>
                    <a:lnTo>
                      <a:pt x="19" y="94"/>
                    </a:lnTo>
                    <a:lnTo>
                      <a:pt x="21" y="94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21" y="96"/>
                    </a:lnTo>
                    <a:lnTo>
                      <a:pt x="23" y="96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2"/>
                    </a:lnTo>
                    <a:lnTo>
                      <a:pt x="33" y="92"/>
                    </a:lnTo>
                    <a:lnTo>
                      <a:pt x="33" y="90"/>
                    </a:lnTo>
                    <a:lnTo>
                      <a:pt x="33" y="92"/>
                    </a:lnTo>
                    <a:lnTo>
                      <a:pt x="33" y="90"/>
                    </a:lnTo>
                    <a:lnTo>
                      <a:pt x="35" y="90"/>
                    </a:lnTo>
                    <a:lnTo>
                      <a:pt x="33" y="90"/>
                    </a:lnTo>
                    <a:lnTo>
                      <a:pt x="35" y="90"/>
                    </a:lnTo>
                    <a:lnTo>
                      <a:pt x="33" y="90"/>
                    </a:lnTo>
                    <a:lnTo>
                      <a:pt x="35" y="90"/>
                    </a:lnTo>
                    <a:lnTo>
                      <a:pt x="35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7" y="92"/>
                    </a:lnTo>
                    <a:lnTo>
                      <a:pt x="35" y="92"/>
                    </a:lnTo>
                    <a:lnTo>
                      <a:pt x="35" y="94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39" y="92"/>
                    </a:lnTo>
                    <a:lnTo>
                      <a:pt x="40" y="92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4" y="90"/>
                    </a:lnTo>
                    <a:lnTo>
                      <a:pt x="56" y="90"/>
                    </a:lnTo>
                    <a:lnTo>
                      <a:pt x="58" y="90"/>
                    </a:lnTo>
                    <a:lnTo>
                      <a:pt x="60" y="90"/>
                    </a:lnTo>
                    <a:lnTo>
                      <a:pt x="62" y="90"/>
                    </a:lnTo>
                    <a:lnTo>
                      <a:pt x="64" y="90"/>
                    </a:lnTo>
                    <a:lnTo>
                      <a:pt x="65" y="90"/>
                    </a:lnTo>
                    <a:lnTo>
                      <a:pt x="67" y="90"/>
                    </a:lnTo>
                    <a:lnTo>
                      <a:pt x="67" y="92"/>
                    </a:lnTo>
                    <a:lnTo>
                      <a:pt x="65" y="92"/>
                    </a:lnTo>
                    <a:lnTo>
                      <a:pt x="67" y="92"/>
                    </a:lnTo>
                    <a:lnTo>
                      <a:pt x="67" y="94"/>
                    </a:lnTo>
                    <a:lnTo>
                      <a:pt x="67" y="92"/>
                    </a:lnTo>
                    <a:lnTo>
                      <a:pt x="67" y="94"/>
                    </a:lnTo>
                    <a:lnTo>
                      <a:pt x="67" y="92"/>
                    </a:lnTo>
                    <a:lnTo>
                      <a:pt x="69" y="92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5" y="92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88"/>
                    </a:lnTo>
                    <a:lnTo>
                      <a:pt x="73" y="86"/>
                    </a:lnTo>
                    <a:lnTo>
                      <a:pt x="73" y="84"/>
                    </a:lnTo>
                    <a:lnTo>
                      <a:pt x="73" y="82"/>
                    </a:lnTo>
                    <a:lnTo>
                      <a:pt x="69" y="82"/>
                    </a:lnTo>
                    <a:lnTo>
                      <a:pt x="69" y="84"/>
                    </a:lnTo>
                    <a:lnTo>
                      <a:pt x="67" y="84"/>
                    </a:lnTo>
                    <a:lnTo>
                      <a:pt x="67" y="82"/>
                    </a:lnTo>
                    <a:lnTo>
                      <a:pt x="67" y="80"/>
                    </a:lnTo>
                    <a:lnTo>
                      <a:pt x="67" y="82"/>
                    </a:lnTo>
                    <a:lnTo>
                      <a:pt x="67" y="80"/>
                    </a:lnTo>
                    <a:lnTo>
                      <a:pt x="67" y="79"/>
                    </a:lnTo>
                    <a:lnTo>
                      <a:pt x="69" y="79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77"/>
                    </a:lnTo>
                    <a:lnTo>
                      <a:pt x="69" y="75"/>
                    </a:lnTo>
                    <a:lnTo>
                      <a:pt x="71" y="75"/>
                    </a:lnTo>
                    <a:lnTo>
                      <a:pt x="71" y="73"/>
                    </a:lnTo>
                    <a:lnTo>
                      <a:pt x="71" y="71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69" y="67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7" y="63"/>
                    </a:lnTo>
                    <a:lnTo>
                      <a:pt x="67" y="65"/>
                    </a:lnTo>
                    <a:lnTo>
                      <a:pt x="65" y="67"/>
                    </a:lnTo>
                    <a:lnTo>
                      <a:pt x="65" y="65"/>
                    </a:lnTo>
                    <a:lnTo>
                      <a:pt x="65" y="63"/>
                    </a:lnTo>
                    <a:lnTo>
                      <a:pt x="64" y="63"/>
                    </a:lnTo>
                    <a:lnTo>
                      <a:pt x="62" y="63"/>
                    </a:lnTo>
                    <a:lnTo>
                      <a:pt x="60" y="63"/>
                    </a:lnTo>
                    <a:lnTo>
                      <a:pt x="60" y="65"/>
                    </a:lnTo>
                    <a:lnTo>
                      <a:pt x="60" y="67"/>
                    </a:lnTo>
                    <a:lnTo>
                      <a:pt x="62" y="67"/>
                    </a:lnTo>
                    <a:lnTo>
                      <a:pt x="64" y="67"/>
                    </a:lnTo>
                    <a:lnTo>
                      <a:pt x="64" y="69"/>
                    </a:lnTo>
                    <a:lnTo>
                      <a:pt x="64" y="71"/>
                    </a:lnTo>
                    <a:lnTo>
                      <a:pt x="64" y="73"/>
                    </a:lnTo>
                    <a:lnTo>
                      <a:pt x="62" y="73"/>
                    </a:lnTo>
                    <a:lnTo>
                      <a:pt x="62" y="71"/>
                    </a:lnTo>
                    <a:lnTo>
                      <a:pt x="62" y="69"/>
                    </a:lnTo>
                    <a:lnTo>
                      <a:pt x="60" y="69"/>
                    </a:lnTo>
                    <a:lnTo>
                      <a:pt x="62" y="69"/>
                    </a:lnTo>
                    <a:lnTo>
                      <a:pt x="62" y="67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6" y="67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4" y="71"/>
                    </a:lnTo>
                    <a:lnTo>
                      <a:pt x="54" y="69"/>
                    </a:lnTo>
                    <a:lnTo>
                      <a:pt x="54" y="67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5"/>
                    </a:lnTo>
                    <a:close/>
                    <a:moveTo>
                      <a:pt x="152" y="188"/>
                    </a:moveTo>
                    <a:lnTo>
                      <a:pt x="154" y="188"/>
                    </a:lnTo>
                    <a:lnTo>
                      <a:pt x="152" y="188"/>
                    </a:lnTo>
                    <a:close/>
                    <a:moveTo>
                      <a:pt x="50" y="65"/>
                    </a:moveTo>
                    <a:lnTo>
                      <a:pt x="50" y="67"/>
                    </a:lnTo>
                    <a:lnTo>
                      <a:pt x="50" y="6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2" name="Freeform 134"/>
              <p:cNvSpPr>
                <a:spLocks/>
              </p:cNvSpPr>
              <p:nvPr/>
            </p:nvSpPr>
            <p:spPr bwMode="auto">
              <a:xfrm>
                <a:off x="4227513" y="2782888"/>
                <a:ext cx="39688" cy="31750"/>
              </a:xfrm>
              <a:custGeom>
                <a:avLst/>
                <a:gdLst>
                  <a:gd name="T0" fmla="*/ 18 w 25"/>
                  <a:gd name="T1" fmla="*/ 0 h 20"/>
                  <a:gd name="T2" fmla="*/ 18 w 25"/>
                  <a:gd name="T3" fmla="*/ 2 h 20"/>
                  <a:gd name="T4" fmla="*/ 18 w 25"/>
                  <a:gd name="T5" fmla="*/ 2 h 20"/>
                  <a:gd name="T6" fmla="*/ 23 w 25"/>
                  <a:gd name="T7" fmla="*/ 2 h 20"/>
                  <a:gd name="T8" fmla="*/ 25 w 25"/>
                  <a:gd name="T9" fmla="*/ 2 h 20"/>
                  <a:gd name="T10" fmla="*/ 23 w 25"/>
                  <a:gd name="T11" fmla="*/ 6 h 20"/>
                  <a:gd name="T12" fmla="*/ 25 w 25"/>
                  <a:gd name="T13" fmla="*/ 12 h 20"/>
                  <a:gd name="T14" fmla="*/ 25 w 25"/>
                  <a:gd name="T15" fmla="*/ 12 h 20"/>
                  <a:gd name="T16" fmla="*/ 23 w 25"/>
                  <a:gd name="T17" fmla="*/ 12 h 20"/>
                  <a:gd name="T18" fmla="*/ 19 w 25"/>
                  <a:gd name="T19" fmla="*/ 14 h 20"/>
                  <a:gd name="T20" fmla="*/ 19 w 25"/>
                  <a:gd name="T21" fmla="*/ 16 h 20"/>
                  <a:gd name="T22" fmla="*/ 18 w 25"/>
                  <a:gd name="T23" fmla="*/ 16 h 20"/>
                  <a:gd name="T24" fmla="*/ 16 w 25"/>
                  <a:gd name="T25" fmla="*/ 18 h 20"/>
                  <a:gd name="T26" fmla="*/ 14 w 25"/>
                  <a:gd name="T27" fmla="*/ 18 h 20"/>
                  <a:gd name="T28" fmla="*/ 14 w 25"/>
                  <a:gd name="T29" fmla="*/ 18 h 20"/>
                  <a:gd name="T30" fmla="*/ 14 w 25"/>
                  <a:gd name="T31" fmla="*/ 18 h 20"/>
                  <a:gd name="T32" fmla="*/ 14 w 25"/>
                  <a:gd name="T33" fmla="*/ 18 h 20"/>
                  <a:gd name="T34" fmla="*/ 12 w 25"/>
                  <a:gd name="T35" fmla="*/ 16 h 20"/>
                  <a:gd name="T36" fmla="*/ 10 w 25"/>
                  <a:gd name="T37" fmla="*/ 16 h 20"/>
                  <a:gd name="T38" fmla="*/ 4 w 25"/>
                  <a:gd name="T39" fmla="*/ 16 h 20"/>
                  <a:gd name="T40" fmla="*/ 4 w 25"/>
                  <a:gd name="T41" fmla="*/ 16 h 20"/>
                  <a:gd name="T42" fmla="*/ 0 w 25"/>
                  <a:gd name="T43" fmla="*/ 16 h 20"/>
                  <a:gd name="T44" fmla="*/ 0 w 25"/>
                  <a:gd name="T45" fmla="*/ 16 h 20"/>
                  <a:gd name="T46" fmla="*/ 0 w 25"/>
                  <a:gd name="T47" fmla="*/ 16 h 20"/>
                  <a:gd name="T48" fmla="*/ 0 w 25"/>
                  <a:gd name="T49" fmla="*/ 14 h 20"/>
                  <a:gd name="T50" fmla="*/ 0 w 25"/>
                  <a:gd name="T51" fmla="*/ 14 h 20"/>
                  <a:gd name="T52" fmla="*/ 0 w 25"/>
                  <a:gd name="T53" fmla="*/ 14 h 20"/>
                  <a:gd name="T54" fmla="*/ 0 w 25"/>
                  <a:gd name="T55" fmla="*/ 14 h 20"/>
                  <a:gd name="T56" fmla="*/ 0 w 25"/>
                  <a:gd name="T57" fmla="*/ 12 h 20"/>
                  <a:gd name="T58" fmla="*/ 0 w 25"/>
                  <a:gd name="T59" fmla="*/ 12 h 20"/>
                  <a:gd name="T60" fmla="*/ 0 w 25"/>
                  <a:gd name="T61" fmla="*/ 12 h 20"/>
                  <a:gd name="T62" fmla="*/ 0 w 25"/>
                  <a:gd name="T63" fmla="*/ 12 h 20"/>
                  <a:gd name="T64" fmla="*/ 0 w 25"/>
                  <a:gd name="T65" fmla="*/ 12 h 20"/>
                  <a:gd name="T66" fmla="*/ 0 w 25"/>
                  <a:gd name="T67" fmla="*/ 12 h 20"/>
                  <a:gd name="T68" fmla="*/ 4 w 25"/>
                  <a:gd name="T69" fmla="*/ 6 h 20"/>
                  <a:gd name="T70" fmla="*/ 10 w 25"/>
                  <a:gd name="T71" fmla="*/ 6 h 20"/>
                  <a:gd name="T72" fmla="*/ 10 w 25"/>
                  <a:gd name="T73" fmla="*/ 6 h 20"/>
                  <a:gd name="T74" fmla="*/ 10 w 25"/>
                  <a:gd name="T75" fmla="*/ 4 h 20"/>
                  <a:gd name="T76" fmla="*/ 10 w 25"/>
                  <a:gd name="T77" fmla="*/ 4 h 20"/>
                  <a:gd name="T78" fmla="*/ 10 w 25"/>
                  <a:gd name="T79" fmla="*/ 4 h 20"/>
                  <a:gd name="T80" fmla="*/ 10 w 25"/>
                  <a:gd name="T81" fmla="*/ 2 h 20"/>
                  <a:gd name="T82" fmla="*/ 10 w 25"/>
                  <a:gd name="T83" fmla="*/ 2 h 20"/>
                  <a:gd name="T84" fmla="*/ 10 w 25"/>
                  <a:gd name="T85" fmla="*/ 2 h 20"/>
                  <a:gd name="T86" fmla="*/ 14 w 25"/>
                  <a:gd name="T87" fmla="*/ 2 h 20"/>
                  <a:gd name="T88" fmla="*/ 14 w 25"/>
                  <a:gd name="T89" fmla="*/ 2 h 20"/>
                  <a:gd name="T90" fmla="*/ 14 w 25"/>
                  <a:gd name="T91" fmla="*/ 2 h 20"/>
                  <a:gd name="T92" fmla="*/ 14 w 25"/>
                  <a:gd name="T93" fmla="*/ 0 h 20"/>
                  <a:gd name="T94" fmla="*/ 14 w 25"/>
                  <a:gd name="T95" fmla="*/ 0 h 20"/>
                  <a:gd name="T96" fmla="*/ 18 w 25"/>
                  <a:gd name="T9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" h="20">
                    <a:moveTo>
                      <a:pt x="18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3" name="Freeform 135"/>
              <p:cNvSpPr>
                <a:spLocks/>
              </p:cNvSpPr>
              <p:nvPr/>
            </p:nvSpPr>
            <p:spPr bwMode="auto">
              <a:xfrm>
                <a:off x="4870450" y="3481388"/>
                <a:ext cx="34925" cy="22225"/>
              </a:xfrm>
              <a:custGeom>
                <a:avLst/>
                <a:gdLst>
                  <a:gd name="T0" fmla="*/ 22 w 22"/>
                  <a:gd name="T1" fmla="*/ 0 h 14"/>
                  <a:gd name="T2" fmla="*/ 22 w 22"/>
                  <a:gd name="T3" fmla="*/ 2 h 14"/>
                  <a:gd name="T4" fmla="*/ 22 w 22"/>
                  <a:gd name="T5" fmla="*/ 4 h 14"/>
                  <a:gd name="T6" fmla="*/ 22 w 22"/>
                  <a:gd name="T7" fmla="*/ 4 h 14"/>
                  <a:gd name="T8" fmla="*/ 22 w 22"/>
                  <a:gd name="T9" fmla="*/ 14 h 14"/>
                  <a:gd name="T10" fmla="*/ 22 w 22"/>
                  <a:gd name="T11" fmla="*/ 14 h 14"/>
                  <a:gd name="T12" fmla="*/ 20 w 22"/>
                  <a:gd name="T13" fmla="*/ 14 h 14"/>
                  <a:gd name="T14" fmla="*/ 20 w 22"/>
                  <a:gd name="T15" fmla="*/ 14 h 14"/>
                  <a:gd name="T16" fmla="*/ 18 w 22"/>
                  <a:gd name="T17" fmla="*/ 14 h 14"/>
                  <a:gd name="T18" fmla="*/ 18 w 22"/>
                  <a:gd name="T19" fmla="*/ 14 h 14"/>
                  <a:gd name="T20" fmla="*/ 18 w 22"/>
                  <a:gd name="T21" fmla="*/ 14 h 14"/>
                  <a:gd name="T22" fmla="*/ 18 w 22"/>
                  <a:gd name="T23" fmla="*/ 14 h 14"/>
                  <a:gd name="T24" fmla="*/ 18 w 22"/>
                  <a:gd name="T25" fmla="*/ 14 h 14"/>
                  <a:gd name="T26" fmla="*/ 16 w 22"/>
                  <a:gd name="T27" fmla="*/ 14 h 14"/>
                  <a:gd name="T28" fmla="*/ 16 w 22"/>
                  <a:gd name="T29" fmla="*/ 14 h 14"/>
                  <a:gd name="T30" fmla="*/ 16 w 22"/>
                  <a:gd name="T31" fmla="*/ 14 h 14"/>
                  <a:gd name="T32" fmla="*/ 16 w 22"/>
                  <a:gd name="T33" fmla="*/ 14 h 14"/>
                  <a:gd name="T34" fmla="*/ 16 w 22"/>
                  <a:gd name="T35" fmla="*/ 14 h 14"/>
                  <a:gd name="T36" fmla="*/ 16 w 22"/>
                  <a:gd name="T37" fmla="*/ 14 h 14"/>
                  <a:gd name="T38" fmla="*/ 14 w 22"/>
                  <a:gd name="T39" fmla="*/ 14 h 14"/>
                  <a:gd name="T40" fmla="*/ 12 w 22"/>
                  <a:gd name="T41" fmla="*/ 14 h 14"/>
                  <a:gd name="T42" fmla="*/ 12 w 22"/>
                  <a:gd name="T43" fmla="*/ 14 h 14"/>
                  <a:gd name="T44" fmla="*/ 10 w 22"/>
                  <a:gd name="T45" fmla="*/ 14 h 14"/>
                  <a:gd name="T46" fmla="*/ 8 w 22"/>
                  <a:gd name="T47" fmla="*/ 14 h 14"/>
                  <a:gd name="T48" fmla="*/ 8 w 22"/>
                  <a:gd name="T49" fmla="*/ 14 h 14"/>
                  <a:gd name="T50" fmla="*/ 6 w 22"/>
                  <a:gd name="T51" fmla="*/ 14 h 14"/>
                  <a:gd name="T52" fmla="*/ 6 w 22"/>
                  <a:gd name="T53" fmla="*/ 14 h 14"/>
                  <a:gd name="T54" fmla="*/ 6 w 22"/>
                  <a:gd name="T55" fmla="*/ 4 h 14"/>
                  <a:gd name="T56" fmla="*/ 0 w 22"/>
                  <a:gd name="T57" fmla="*/ 0 h 14"/>
                  <a:gd name="T58" fmla="*/ 0 w 22"/>
                  <a:gd name="T59" fmla="*/ 0 h 14"/>
                  <a:gd name="T60" fmla="*/ 0 w 22"/>
                  <a:gd name="T61" fmla="*/ 0 h 14"/>
                  <a:gd name="T62" fmla="*/ 6 w 22"/>
                  <a:gd name="T63" fmla="*/ 0 h 14"/>
                  <a:gd name="T64" fmla="*/ 10 w 22"/>
                  <a:gd name="T65" fmla="*/ 0 h 14"/>
                  <a:gd name="T66" fmla="*/ 12 w 22"/>
                  <a:gd name="T67" fmla="*/ 0 h 14"/>
                  <a:gd name="T68" fmla="*/ 12 w 22"/>
                  <a:gd name="T69" fmla="*/ 0 h 14"/>
                  <a:gd name="T70" fmla="*/ 14 w 22"/>
                  <a:gd name="T71" fmla="*/ 0 h 14"/>
                  <a:gd name="T72" fmla="*/ 14 w 22"/>
                  <a:gd name="T73" fmla="*/ 0 h 14"/>
                  <a:gd name="T74" fmla="*/ 16 w 22"/>
                  <a:gd name="T75" fmla="*/ 0 h 14"/>
                  <a:gd name="T76" fmla="*/ 16 w 22"/>
                  <a:gd name="T77" fmla="*/ 0 h 14"/>
                  <a:gd name="T78" fmla="*/ 20 w 22"/>
                  <a:gd name="T7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4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4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4" name="Freeform 136"/>
              <p:cNvSpPr>
                <a:spLocks/>
              </p:cNvSpPr>
              <p:nvPr/>
            </p:nvSpPr>
            <p:spPr bwMode="auto">
              <a:xfrm>
                <a:off x="4532313" y="2805113"/>
                <a:ext cx="49213" cy="63500"/>
              </a:xfrm>
              <a:custGeom>
                <a:avLst/>
                <a:gdLst>
                  <a:gd name="T0" fmla="*/ 16 w 31"/>
                  <a:gd name="T1" fmla="*/ 0 h 40"/>
                  <a:gd name="T2" fmla="*/ 25 w 31"/>
                  <a:gd name="T3" fmla="*/ 0 h 40"/>
                  <a:gd name="T4" fmla="*/ 25 w 31"/>
                  <a:gd name="T5" fmla="*/ 10 h 40"/>
                  <a:gd name="T6" fmla="*/ 19 w 31"/>
                  <a:gd name="T7" fmla="*/ 11 h 40"/>
                  <a:gd name="T8" fmla="*/ 19 w 31"/>
                  <a:gd name="T9" fmla="*/ 17 h 40"/>
                  <a:gd name="T10" fmla="*/ 25 w 31"/>
                  <a:gd name="T11" fmla="*/ 17 h 40"/>
                  <a:gd name="T12" fmla="*/ 25 w 31"/>
                  <a:gd name="T13" fmla="*/ 17 h 40"/>
                  <a:gd name="T14" fmla="*/ 25 w 31"/>
                  <a:gd name="T15" fmla="*/ 21 h 40"/>
                  <a:gd name="T16" fmla="*/ 27 w 31"/>
                  <a:gd name="T17" fmla="*/ 19 h 40"/>
                  <a:gd name="T18" fmla="*/ 29 w 31"/>
                  <a:gd name="T19" fmla="*/ 21 h 40"/>
                  <a:gd name="T20" fmla="*/ 27 w 31"/>
                  <a:gd name="T21" fmla="*/ 23 h 40"/>
                  <a:gd name="T22" fmla="*/ 27 w 31"/>
                  <a:gd name="T23" fmla="*/ 23 h 40"/>
                  <a:gd name="T24" fmla="*/ 25 w 31"/>
                  <a:gd name="T25" fmla="*/ 25 h 40"/>
                  <a:gd name="T26" fmla="*/ 25 w 31"/>
                  <a:gd name="T27" fmla="*/ 25 h 40"/>
                  <a:gd name="T28" fmla="*/ 25 w 31"/>
                  <a:gd name="T29" fmla="*/ 29 h 40"/>
                  <a:gd name="T30" fmla="*/ 29 w 31"/>
                  <a:gd name="T31" fmla="*/ 29 h 40"/>
                  <a:gd name="T32" fmla="*/ 31 w 31"/>
                  <a:gd name="T33" fmla="*/ 31 h 40"/>
                  <a:gd name="T34" fmla="*/ 31 w 31"/>
                  <a:gd name="T35" fmla="*/ 34 h 40"/>
                  <a:gd name="T36" fmla="*/ 27 w 31"/>
                  <a:gd name="T37" fmla="*/ 34 h 40"/>
                  <a:gd name="T38" fmla="*/ 23 w 31"/>
                  <a:gd name="T39" fmla="*/ 34 h 40"/>
                  <a:gd name="T40" fmla="*/ 27 w 31"/>
                  <a:gd name="T41" fmla="*/ 38 h 40"/>
                  <a:gd name="T42" fmla="*/ 25 w 31"/>
                  <a:gd name="T43" fmla="*/ 40 h 40"/>
                  <a:gd name="T44" fmla="*/ 18 w 31"/>
                  <a:gd name="T45" fmla="*/ 40 h 40"/>
                  <a:gd name="T46" fmla="*/ 14 w 31"/>
                  <a:gd name="T47" fmla="*/ 40 h 40"/>
                  <a:gd name="T48" fmla="*/ 14 w 31"/>
                  <a:gd name="T49" fmla="*/ 36 h 40"/>
                  <a:gd name="T50" fmla="*/ 10 w 31"/>
                  <a:gd name="T51" fmla="*/ 34 h 40"/>
                  <a:gd name="T52" fmla="*/ 6 w 31"/>
                  <a:gd name="T53" fmla="*/ 36 h 40"/>
                  <a:gd name="T54" fmla="*/ 4 w 31"/>
                  <a:gd name="T55" fmla="*/ 34 h 40"/>
                  <a:gd name="T56" fmla="*/ 8 w 31"/>
                  <a:gd name="T57" fmla="*/ 34 h 40"/>
                  <a:gd name="T58" fmla="*/ 8 w 31"/>
                  <a:gd name="T59" fmla="*/ 34 h 40"/>
                  <a:gd name="T60" fmla="*/ 8 w 31"/>
                  <a:gd name="T61" fmla="*/ 31 h 40"/>
                  <a:gd name="T62" fmla="*/ 4 w 31"/>
                  <a:gd name="T63" fmla="*/ 31 h 40"/>
                  <a:gd name="T64" fmla="*/ 4 w 31"/>
                  <a:gd name="T65" fmla="*/ 27 h 40"/>
                  <a:gd name="T66" fmla="*/ 4 w 31"/>
                  <a:gd name="T67" fmla="*/ 23 h 40"/>
                  <a:gd name="T68" fmla="*/ 0 w 31"/>
                  <a:gd name="T69" fmla="*/ 21 h 40"/>
                  <a:gd name="T70" fmla="*/ 0 w 31"/>
                  <a:gd name="T71" fmla="*/ 17 h 40"/>
                  <a:gd name="T72" fmla="*/ 6 w 31"/>
                  <a:gd name="T73" fmla="*/ 17 h 40"/>
                  <a:gd name="T74" fmla="*/ 4 w 31"/>
                  <a:gd name="T75" fmla="*/ 13 h 40"/>
                  <a:gd name="T76" fmla="*/ 4 w 31"/>
                  <a:gd name="T77" fmla="*/ 13 h 40"/>
                  <a:gd name="T78" fmla="*/ 6 w 31"/>
                  <a:gd name="T79" fmla="*/ 10 h 40"/>
                  <a:gd name="T80" fmla="*/ 10 w 31"/>
                  <a:gd name="T81" fmla="*/ 8 h 40"/>
                  <a:gd name="T82" fmla="*/ 14 w 31"/>
                  <a:gd name="T8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40">
                    <a:moveTo>
                      <a:pt x="14" y="0"/>
                    </a:moveTo>
                    <a:lnTo>
                      <a:pt x="16" y="0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19" y="11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1" y="33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5" y="36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19" y="40"/>
                    </a:lnTo>
                    <a:lnTo>
                      <a:pt x="18" y="40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4"/>
                    </a:lnTo>
                    <a:lnTo>
                      <a:pt x="10" y="34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5" name="Freeform 137"/>
              <p:cNvSpPr>
                <a:spLocks/>
              </p:cNvSpPr>
              <p:nvPr/>
            </p:nvSpPr>
            <p:spPr bwMode="auto">
              <a:xfrm>
                <a:off x="4975225" y="2497138"/>
                <a:ext cx="82550" cy="30163"/>
              </a:xfrm>
              <a:custGeom>
                <a:avLst/>
                <a:gdLst>
                  <a:gd name="T0" fmla="*/ 7 w 52"/>
                  <a:gd name="T1" fmla="*/ 17 h 19"/>
                  <a:gd name="T2" fmla="*/ 4 w 52"/>
                  <a:gd name="T3" fmla="*/ 17 h 19"/>
                  <a:gd name="T4" fmla="*/ 0 w 52"/>
                  <a:gd name="T5" fmla="*/ 13 h 19"/>
                  <a:gd name="T6" fmla="*/ 5 w 52"/>
                  <a:gd name="T7" fmla="*/ 13 h 19"/>
                  <a:gd name="T8" fmla="*/ 5 w 52"/>
                  <a:gd name="T9" fmla="*/ 10 h 19"/>
                  <a:gd name="T10" fmla="*/ 5 w 52"/>
                  <a:gd name="T11" fmla="*/ 10 h 19"/>
                  <a:gd name="T12" fmla="*/ 5 w 52"/>
                  <a:gd name="T13" fmla="*/ 8 h 19"/>
                  <a:gd name="T14" fmla="*/ 5 w 52"/>
                  <a:gd name="T15" fmla="*/ 6 h 19"/>
                  <a:gd name="T16" fmla="*/ 5 w 52"/>
                  <a:gd name="T17" fmla="*/ 4 h 19"/>
                  <a:gd name="T18" fmla="*/ 7 w 52"/>
                  <a:gd name="T19" fmla="*/ 2 h 19"/>
                  <a:gd name="T20" fmla="*/ 9 w 52"/>
                  <a:gd name="T21" fmla="*/ 2 h 19"/>
                  <a:gd name="T22" fmla="*/ 9 w 52"/>
                  <a:gd name="T23" fmla="*/ 0 h 19"/>
                  <a:gd name="T24" fmla="*/ 9 w 52"/>
                  <a:gd name="T25" fmla="*/ 0 h 19"/>
                  <a:gd name="T26" fmla="*/ 11 w 52"/>
                  <a:gd name="T27" fmla="*/ 0 h 19"/>
                  <a:gd name="T28" fmla="*/ 15 w 52"/>
                  <a:gd name="T29" fmla="*/ 0 h 19"/>
                  <a:gd name="T30" fmla="*/ 17 w 52"/>
                  <a:gd name="T31" fmla="*/ 0 h 19"/>
                  <a:gd name="T32" fmla="*/ 19 w 52"/>
                  <a:gd name="T33" fmla="*/ 0 h 19"/>
                  <a:gd name="T34" fmla="*/ 23 w 52"/>
                  <a:gd name="T35" fmla="*/ 2 h 19"/>
                  <a:gd name="T36" fmla="*/ 23 w 52"/>
                  <a:gd name="T37" fmla="*/ 6 h 19"/>
                  <a:gd name="T38" fmla="*/ 27 w 52"/>
                  <a:gd name="T39" fmla="*/ 6 h 19"/>
                  <a:gd name="T40" fmla="*/ 27 w 52"/>
                  <a:gd name="T41" fmla="*/ 6 h 19"/>
                  <a:gd name="T42" fmla="*/ 27 w 52"/>
                  <a:gd name="T43" fmla="*/ 6 h 19"/>
                  <a:gd name="T44" fmla="*/ 29 w 52"/>
                  <a:gd name="T45" fmla="*/ 6 h 19"/>
                  <a:gd name="T46" fmla="*/ 30 w 52"/>
                  <a:gd name="T47" fmla="*/ 6 h 19"/>
                  <a:gd name="T48" fmla="*/ 30 w 52"/>
                  <a:gd name="T49" fmla="*/ 6 h 19"/>
                  <a:gd name="T50" fmla="*/ 32 w 52"/>
                  <a:gd name="T51" fmla="*/ 6 h 19"/>
                  <a:gd name="T52" fmla="*/ 34 w 52"/>
                  <a:gd name="T53" fmla="*/ 8 h 19"/>
                  <a:gd name="T54" fmla="*/ 36 w 52"/>
                  <a:gd name="T55" fmla="*/ 8 h 19"/>
                  <a:gd name="T56" fmla="*/ 36 w 52"/>
                  <a:gd name="T57" fmla="*/ 8 h 19"/>
                  <a:gd name="T58" fmla="*/ 38 w 52"/>
                  <a:gd name="T59" fmla="*/ 8 h 19"/>
                  <a:gd name="T60" fmla="*/ 42 w 52"/>
                  <a:gd name="T61" fmla="*/ 8 h 19"/>
                  <a:gd name="T62" fmla="*/ 42 w 52"/>
                  <a:gd name="T63" fmla="*/ 8 h 19"/>
                  <a:gd name="T64" fmla="*/ 48 w 52"/>
                  <a:gd name="T65" fmla="*/ 10 h 19"/>
                  <a:gd name="T66" fmla="*/ 50 w 52"/>
                  <a:gd name="T67" fmla="*/ 12 h 19"/>
                  <a:gd name="T68" fmla="*/ 52 w 52"/>
                  <a:gd name="T69" fmla="*/ 12 h 19"/>
                  <a:gd name="T70" fmla="*/ 52 w 52"/>
                  <a:gd name="T71" fmla="*/ 13 h 19"/>
                  <a:gd name="T72" fmla="*/ 50 w 52"/>
                  <a:gd name="T73" fmla="*/ 13 h 19"/>
                  <a:gd name="T74" fmla="*/ 48 w 52"/>
                  <a:gd name="T75" fmla="*/ 12 h 19"/>
                  <a:gd name="T76" fmla="*/ 46 w 52"/>
                  <a:gd name="T77" fmla="*/ 12 h 19"/>
                  <a:gd name="T78" fmla="*/ 42 w 52"/>
                  <a:gd name="T79" fmla="*/ 10 h 19"/>
                  <a:gd name="T80" fmla="*/ 40 w 52"/>
                  <a:gd name="T81" fmla="*/ 10 h 19"/>
                  <a:gd name="T82" fmla="*/ 38 w 52"/>
                  <a:gd name="T83" fmla="*/ 10 h 19"/>
                  <a:gd name="T84" fmla="*/ 36 w 52"/>
                  <a:gd name="T85" fmla="*/ 8 h 19"/>
                  <a:gd name="T86" fmla="*/ 36 w 52"/>
                  <a:gd name="T87" fmla="*/ 8 h 19"/>
                  <a:gd name="T88" fmla="*/ 34 w 52"/>
                  <a:gd name="T89" fmla="*/ 8 h 19"/>
                  <a:gd name="T90" fmla="*/ 32 w 52"/>
                  <a:gd name="T91" fmla="*/ 8 h 19"/>
                  <a:gd name="T92" fmla="*/ 30 w 52"/>
                  <a:gd name="T93" fmla="*/ 8 h 19"/>
                  <a:gd name="T94" fmla="*/ 30 w 52"/>
                  <a:gd name="T95" fmla="*/ 8 h 19"/>
                  <a:gd name="T96" fmla="*/ 29 w 52"/>
                  <a:gd name="T97" fmla="*/ 8 h 19"/>
                  <a:gd name="T98" fmla="*/ 25 w 52"/>
                  <a:gd name="T99" fmla="*/ 8 h 19"/>
                  <a:gd name="T100" fmla="*/ 23 w 52"/>
                  <a:gd name="T101" fmla="*/ 8 h 19"/>
                  <a:gd name="T102" fmla="*/ 19 w 52"/>
                  <a:gd name="T103" fmla="*/ 12 h 19"/>
                  <a:gd name="T104" fmla="*/ 15 w 52"/>
                  <a:gd name="T105" fmla="*/ 12 h 19"/>
                  <a:gd name="T106" fmla="*/ 15 w 52"/>
                  <a:gd name="T107" fmla="*/ 12 h 19"/>
                  <a:gd name="T108" fmla="*/ 13 w 52"/>
                  <a:gd name="T109" fmla="*/ 12 h 19"/>
                  <a:gd name="T110" fmla="*/ 13 w 52"/>
                  <a:gd name="T111" fmla="*/ 13 h 19"/>
                  <a:gd name="T112" fmla="*/ 13 w 52"/>
                  <a:gd name="T113" fmla="*/ 13 h 19"/>
                  <a:gd name="T114" fmla="*/ 11 w 52"/>
                  <a:gd name="T115" fmla="*/ 13 h 19"/>
                  <a:gd name="T116" fmla="*/ 9 w 52"/>
                  <a:gd name="T117" fmla="*/ 12 h 19"/>
                  <a:gd name="T118" fmla="*/ 9 w 52"/>
                  <a:gd name="T119" fmla="*/ 12 h 19"/>
                  <a:gd name="T120" fmla="*/ 7 w 52"/>
                  <a:gd name="T12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19">
                    <a:moveTo>
                      <a:pt x="7" y="13"/>
                    </a:moveTo>
                    <a:lnTo>
                      <a:pt x="7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6" name="Freeform 138"/>
              <p:cNvSpPr>
                <a:spLocks noEditPoints="1"/>
              </p:cNvSpPr>
              <p:nvPr/>
            </p:nvSpPr>
            <p:spPr bwMode="auto">
              <a:xfrm>
                <a:off x="4064000" y="2393951"/>
                <a:ext cx="84138" cy="73025"/>
              </a:xfrm>
              <a:custGeom>
                <a:avLst/>
                <a:gdLst>
                  <a:gd name="T0" fmla="*/ 19 w 53"/>
                  <a:gd name="T1" fmla="*/ 2 h 46"/>
                  <a:gd name="T2" fmla="*/ 21 w 53"/>
                  <a:gd name="T3" fmla="*/ 0 h 46"/>
                  <a:gd name="T4" fmla="*/ 21 w 53"/>
                  <a:gd name="T5" fmla="*/ 4 h 46"/>
                  <a:gd name="T6" fmla="*/ 21 w 53"/>
                  <a:gd name="T7" fmla="*/ 7 h 46"/>
                  <a:gd name="T8" fmla="*/ 23 w 53"/>
                  <a:gd name="T9" fmla="*/ 9 h 46"/>
                  <a:gd name="T10" fmla="*/ 28 w 53"/>
                  <a:gd name="T11" fmla="*/ 9 h 46"/>
                  <a:gd name="T12" fmla="*/ 30 w 53"/>
                  <a:gd name="T13" fmla="*/ 11 h 46"/>
                  <a:gd name="T14" fmla="*/ 30 w 53"/>
                  <a:gd name="T15" fmla="*/ 21 h 46"/>
                  <a:gd name="T16" fmla="*/ 30 w 53"/>
                  <a:gd name="T17" fmla="*/ 25 h 46"/>
                  <a:gd name="T18" fmla="*/ 30 w 53"/>
                  <a:gd name="T19" fmla="*/ 29 h 46"/>
                  <a:gd name="T20" fmla="*/ 30 w 53"/>
                  <a:gd name="T21" fmla="*/ 29 h 46"/>
                  <a:gd name="T22" fmla="*/ 26 w 53"/>
                  <a:gd name="T23" fmla="*/ 29 h 46"/>
                  <a:gd name="T24" fmla="*/ 25 w 53"/>
                  <a:gd name="T25" fmla="*/ 30 h 46"/>
                  <a:gd name="T26" fmla="*/ 21 w 53"/>
                  <a:gd name="T27" fmla="*/ 30 h 46"/>
                  <a:gd name="T28" fmla="*/ 17 w 53"/>
                  <a:gd name="T29" fmla="*/ 29 h 46"/>
                  <a:gd name="T30" fmla="*/ 9 w 53"/>
                  <a:gd name="T31" fmla="*/ 29 h 46"/>
                  <a:gd name="T32" fmla="*/ 3 w 53"/>
                  <a:gd name="T33" fmla="*/ 29 h 46"/>
                  <a:gd name="T34" fmla="*/ 1 w 53"/>
                  <a:gd name="T35" fmla="*/ 30 h 46"/>
                  <a:gd name="T36" fmla="*/ 0 w 53"/>
                  <a:gd name="T37" fmla="*/ 29 h 46"/>
                  <a:gd name="T38" fmla="*/ 1 w 53"/>
                  <a:gd name="T39" fmla="*/ 27 h 46"/>
                  <a:gd name="T40" fmla="*/ 3 w 53"/>
                  <a:gd name="T41" fmla="*/ 25 h 46"/>
                  <a:gd name="T42" fmla="*/ 7 w 53"/>
                  <a:gd name="T43" fmla="*/ 25 h 46"/>
                  <a:gd name="T44" fmla="*/ 7 w 53"/>
                  <a:gd name="T45" fmla="*/ 23 h 46"/>
                  <a:gd name="T46" fmla="*/ 9 w 53"/>
                  <a:gd name="T47" fmla="*/ 21 h 46"/>
                  <a:gd name="T48" fmla="*/ 9 w 53"/>
                  <a:gd name="T49" fmla="*/ 17 h 46"/>
                  <a:gd name="T50" fmla="*/ 9 w 53"/>
                  <a:gd name="T51" fmla="*/ 13 h 46"/>
                  <a:gd name="T52" fmla="*/ 11 w 53"/>
                  <a:gd name="T53" fmla="*/ 11 h 46"/>
                  <a:gd name="T54" fmla="*/ 13 w 53"/>
                  <a:gd name="T55" fmla="*/ 9 h 46"/>
                  <a:gd name="T56" fmla="*/ 15 w 53"/>
                  <a:gd name="T57" fmla="*/ 7 h 46"/>
                  <a:gd name="T58" fmla="*/ 15 w 53"/>
                  <a:gd name="T59" fmla="*/ 11 h 46"/>
                  <a:gd name="T60" fmla="*/ 19 w 53"/>
                  <a:gd name="T61" fmla="*/ 11 h 46"/>
                  <a:gd name="T62" fmla="*/ 21 w 53"/>
                  <a:gd name="T63" fmla="*/ 9 h 46"/>
                  <a:gd name="T64" fmla="*/ 19 w 53"/>
                  <a:gd name="T65" fmla="*/ 2 h 46"/>
                  <a:gd name="T66" fmla="*/ 32 w 53"/>
                  <a:gd name="T67" fmla="*/ 30 h 46"/>
                  <a:gd name="T68" fmla="*/ 36 w 53"/>
                  <a:gd name="T69" fmla="*/ 32 h 46"/>
                  <a:gd name="T70" fmla="*/ 38 w 53"/>
                  <a:gd name="T71" fmla="*/ 34 h 46"/>
                  <a:gd name="T72" fmla="*/ 40 w 53"/>
                  <a:gd name="T73" fmla="*/ 32 h 46"/>
                  <a:gd name="T74" fmla="*/ 44 w 53"/>
                  <a:gd name="T75" fmla="*/ 32 h 46"/>
                  <a:gd name="T76" fmla="*/ 44 w 53"/>
                  <a:gd name="T77" fmla="*/ 32 h 46"/>
                  <a:gd name="T78" fmla="*/ 44 w 53"/>
                  <a:gd name="T79" fmla="*/ 36 h 46"/>
                  <a:gd name="T80" fmla="*/ 48 w 53"/>
                  <a:gd name="T81" fmla="*/ 36 h 46"/>
                  <a:gd name="T82" fmla="*/ 49 w 53"/>
                  <a:gd name="T83" fmla="*/ 38 h 46"/>
                  <a:gd name="T84" fmla="*/ 53 w 53"/>
                  <a:gd name="T85" fmla="*/ 38 h 46"/>
                  <a:gd name="T86" fmla="*/ 49 w 53"/>
                  <a:gd name="T87" fmla="*/ 38 h 46"/>
                  <a:gd name="T88" fmla="*/ 48 w 53"/>
                  <a:gd name="T89" fmla="*/ 40 h 46"/>
                  <a:gd name="T90" fmla="*/ 48 w 53"/>
                  <a:gd name="T91" fmla="*/ 44 h 46"/>
                  <a:gd name="T92" fmla="*/ 44 w 53"/>
                  <a:gd name="T93" fmla="*/ 44 h 46"/>
                  <a:gd name="T94" fmla="*/ 44 w 53"/>
                  <a:gd name="T95" fmla="*/ 44 h 46"/>
                  <a:gd name="T96" fmla="*/ 42 w 53"/>
                  <a:gd name="T97" fmla="*/ 46 h 46"/>
                  <a:gd name="T98" fmla="*/ 40 w 53"/>
                  <a:gd name="T99" fmla="*/ 44 h 46"/>
                  <a:gd name="T100" fmla="*/ 40 w 53"/>
                  <a:gd name="T101" fmla="*/ 44 h 46"/>
                  <a:gd name="T102" fmla="*/ 38 w 53"/>
                  <a:gd name="T103" fmla="*/ 46 h 46"/>
                  <a:gd name="T104" fmla="*/ 38 w 53"/>
                  <a:gd name="T105" fmla="*/ 42 h 46"/>
                  <a:gd name="T106" fmla="*/ 38 w 53"/>
                  <a:gd name="T107" fmla="*/ 38 h 46"/>
                  <a:gd name="T108" fmla="*/ 38 w 53"/>
                  <a:gd name="T109" fmla="*/ 34 h 46"/>
                  <a:gd name="T110" fmla="*/ 36 w 53"/>
                  <a:gd name="T111" fmla="*/ 32 h 46"/>
                  <a:gd name="T112" fmla="*/ 32 w 53"/>
                  <a:gd name="T113" fmla="*/ 30 h 46"/>
                  <a:gd name="T114" fmla="*/ 17 w 53"/>
                  <a:gd name="T115" fmla="*/ 2 h 46"/>
                  <a:gd name="T116" fmla="*/ 15 w 53"/>
                  <a:gd name="T117" fmla="*/ 0 h 46"/>
                  <a:gd name="T118" fmla="*/ 17 w 53"/>
                  <a:gd name="T119" fmla="*/ 0 h 46"/>
                  <a:gd name="T120" fmla="*/ 17 w 53"/>
                  <a:gd name="T12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" h="46">
                    <a:moveTo>
                      <a:pt x="19" y="0"/>
                    </a:move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0" y="17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0" y="29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6" y="29"/>
                    </a:lnTo>
                    <a:lnTo>
                      <a:pt x="25" y="29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17" y="29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  <a:moveTo>
                      <a:pt x="32" y="30"/>
                    </a:moveTo>
                    <a:lnTo>
                      <a:pt x="34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51" y="38"/>
                    </a:lnTo>
                    <a:lnTo>
                      <a:pt x="53" y="38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8" y="38"/>
                    </a:lnTo>
                    <a:lnTo>
                      <a:pt x="48" y="40"/>
                    </a:lnTo>
                    <a:lnTo>
                      <a:pt x="48" y="42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4" y="44"/>
                    </a:lnTo>
                    <a:lnTo>
                      <a:pt x="44" y="46"/>
                    </a:lnTo>
                    <a:lnTo>
                      <a:pt x="44" y="44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2" y="44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38" y="46"/>
                    </a:lnTo>
                    <a:lnTo>
                      <a:pt x="38" y="44"/>
                    </a:lnTo>
                    <a:lnTo>
                      <a:pt x="38" y="42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0"/>
                    </a:lnTo>
                    <a:close/>
                    <a:moveTo>
                      <a:pt x="17" y="0"/>
                    </a:moveTo>
                    <a:lnTo>
                      <a:pt x="17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  <a:moveTo>
                      <a:pt x="17" y="0"/>
                    </a:move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7" name="Freeform 139"/>
              <p:cNvSpPr>
                <a:spLocks/>
              </p:cNvSpPr>
              <p:nvPr/>
            </p:nvSpPr>
            <p:spPr bwMode="auto">
              <a:xfrm>
                <a:off x="6135688" y="4505326"/>
                <a:ext cx="33338" cy="26988"/>
              </a:xfrm>
              <a:custGeom>
                <a:avLst/>
                <a:gdLst>
                  <a:gd name="T0" fmla="*/ 21 w 21"/>
                  <a:gd name="T1" fmla="*/ 10 h 17"/>
                  <a:gd name="T2" fmla="*/ 18 w 21"/>
                  <a:gd name="T3" fmla="*/ 10 h 17"/>
                  <a:gd name="T4" fmla="*/ 18 w 21"/>
                  <a:gd name="T5" fmla="*/ 10 h 17"/>
                  <a:gd name="T6" fmla="*/ 12 w 21"/>
                  <a:gd name="T7" fmla="*/ 10 h 17"/>
                  <a:gd name="T8" fmla="*/ 8 w 21"/>
                  <a:gd name="T9" fmla="*/ 10 h 17"/>
                  <a:gd name="T10" fmla="*/ 8 w 21"/>
                  <a:gd name="T11" fmla="*/ 12 h 17"/>
                  <a:gd name="T12" fmla="*/ 8 w 21"/>
                  <a:gd name="T13" fmla="*/ 12 h 17"/>
                  <a:gd name="T14" fmla="*/ 8 w 21"/>
                  <a:gd name="T15" fmla="*/ 12 h 17"/>
                  <a:gd name="T16" fmla="*/ 8 w 21"/>
                  <a:gd name="T17" fmla="*/ 12 h 17"/>
                  <a:gd name="T18" fmla="*/ 8 w 21"/>
                  <a:gd name="T19" fmla="*/ 12 h 17"/>
                  <a:gd name="T20" fmla="*/ 8 w 21"/>
                  <a:gd name="T21" fmla="*/ 16 h 17"/>
                  <a:gd name="T22" fmla="*/ 8 w 21"/>
                  <a:gd name="T23" fmla="*/ 16 h 17"/>
                  <a:gd name="T24" fmla="*/ 8 w 21"/>
                  <a:gd name="T25" fmla="*/ 16 h 17"/>
                  <a:gd name="T26" fmla="*/ 4 w 21"/>
                  <a:gd name="T27" fmla="*/ 16 h 17"/>
                  <a:gd name="T28" fmla="*/ 4 w 21"/>
                  <a:gd name="T29" fmla="*/ 16 h 17"/>
                  <a:gd name="T30" fmla="*/ 4 w 21"/>
                  <a:gd name="T31" fmla="*/ 16 h 17"/>
                  <a:gd name="T32" fmla="*/ 4 w 21"/>
                  <a:gd name="T33" fmla="*/ 16 h 17"/>
                  <a:gd name="T34" fmla="*/ 4 w 21"/>
                  <a:gd name="T35" fmla="*/ 16 h 17"/>
                  <a:gd name="T36" fmla="*/ 2 w 21"/>
                  <a:gd name="T37" fmla="*/ 17 h 17"/>
                  <a:gd name="T38" fmla="*/ 2 w 21"/>
                  <a:gd name="T39" fmla="*/ 17 h 17"/>
                  <a:gd name="T40" fmla="*/ 2 w 21"/>
                  <a:gd name="T41" fmla="*/ 16 h 17"/>
                  <a:gd name="T42" fmla="*/ 2 w 21"/>
                  <a:gd name="T43" fmla="*/ 16 h 17"/>
                  <a:gd name="T44" fmla="*/ 2 w 21"/>
                  <a:gd name="T45" fmla="*/ 16 h 17"/>
                  <a:gd name="T46" fmla="*/ 2 w 21"/>
                  <a:gd name="T47" fmla="*/ 16 h 17"/>
                  <a:gd name="T48" fmla="*/ 2 w 21"/>
                  <a:gd name="T49" fmla="*/ 16 h 17"/>
                  <a:gd name="T50" fmla="*/ 2 w 21"/>
                  <a:gd name="T51" fmla="*/ 16 h 17"/>
                  <a:gd name="T52" fmla="*/ 2 w 21"/>
                  <a:gd name="T53" fmla="*/ 16 h 17"/>
                  <a:gd name="T54" fmla="*/ 2 w 21"/>
                  <a:gd name="T55" fmla="*/ 16 h 17"/>
                  <a:gd name="T56" fmla="*/ 2 w 21"/>
                  <a:gd name="T57" fmla="*/ 16 h 17"/>
                  <a:gd name="T58" fmla="*/ 0 w 21"/>
                  <a:gd name="T59" fmla="*/ 16 h 17"/>
                  <a:gd name="T60" fmla="*/ 0 w 21"/>
                  <a:gd name="T61" fmla="*/ 16 h 17"/>
                  <a:gd name="T62" fmla="*/ 0 w 21"/>
                  <a:gd name="T63" fmla="*/ 12 h 17"/>
                  <a:gd name="T64" fmla="*/ 4 w 21"/>
                  <a:gd name="T65" fmla="*/ 10 h 17"/>
                  <a:gd name="T66" fmla="*/ 6 w 21"/>
                  <a:gd name="T67" fmla="*/ 10 h 17"/>
                  <a:gd name="T68" fmla="*/ 8 w 21"/>
                  <a:gd name="T69" fmla="*/ 12 h 17"/>
                  <a:gd name="T70" fmla="*/ 8 w 21"/>
                  <a:gd name="T71" fmla="*/ 12 h 17"/>
                  <a:gd name="T72" fmla="*/ 8 w 21"/>
                  <a:gd name="T73" fmla="*/ 12 h 17"/>
                  <a:gd name="T74" fmla="*/ 8 w 21"/>
                  <a:gd name="T75" fmla="*/ 10 h 17"/>
                  <a:gd name="T76" fmla="*/ 8 w 21"/>
                  <a:gd name="T77" fmla="*/ 10 h 17"/>
                  <a:gd name="T78" fmla="*/ 12 w 21"/>
                  <a:gd name="T79" fmla="*/ 0 h 17"/>
                  <a:gd name="T80" fmla="*/ 14 w 21"/>
                  <a:gd name="T81" fmla="*/ 0 h 17"/>
                  <a:gd name="T82" fmla="*/ 16 w 21"/>
                  <a:gd name="T83" fmla="*/ 2 h 17"/>
                  <a:gd name="T84" fmla="*/ 18 w 21"/>
                  <a:gd name="T85" fmla="*/ 4 h 17"/>
                  <a:gd name="T86" fmla="*/ 20 w 21"/>
                  <a:gd name="T87" fmla="*/ 6 h 17"/>
                  <a:gd name="T88" fmla="*/ 21 w 21"/>
                  <a:gd name="T89" fmla="*/ 8 h 17"/>
                  <a:gd name="T90" fmla="*/ 21 w 21"/>
                  <a:gd name="T91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17">
                    <a:moveTo>
                      <a:pt x="21" y="8"/>
                    </a:move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8" name="Freeform 140"/>
              <p:cNvSpPr>
                <a:spLocks/>
              </p:cNvSpPr>
              <p:nvPr/>
            </p:nvSpPr>
            <p:spPr bwMode="auto">
              <a:xfrm>
                <a:off x="4422775" y="2938463"/>
                <a:ext cx="19050" cy="31750"/>
              </a:xfrm>
              <a:custGeom>
                <a:avLst/>
                <a:gdLst>
                  <a:gd name="T0" fmla="*/ 8 w 12"/>
                  <a:gd name="T1" fmla="*/ 0 h 20"/>
                  <a:gd name="T2" fmla="*/ 8 w 12"/>
                  <a:gd name="T3" fmla="*/ 2 h 20"/>
                  <a:gd name="T4" fmla="*/ 12 w 12"/>
                  <a:gd name="T5" fmla="*/ 2 h 20"/>
                  <a:gd name="T6" fmla="*/ 12 w 12"/>
                  <a:gd name="T7" fmla="*/ 6 h 20"/>
                  <a:gd name="T8" fmla="*/ 12 w 12"/>
                  <a:gd name="T9" fmla="*/ 10 h 20"/>
                  <a:gd name="T10" fmla="*/ 12 w 12"/>
                  <a:gd name="T11" fmla="*/ 10 h 20"/>
                  <a:gd name="T12" fmla="*/ 12 w 12"/>
                  <a:gd name="T13" fmla="*/ 12 h 20"/>
                  <a:gd name="T14" fmla="*/ 8 w 12"/>
                  <a:gd name="T15" fmla="*/ 12 h 20"/>
                  <a:gd name="T16" fmla="*/ 8 w 12"/>
                  <a:gd name="T17" fmla="*/ 12 h 20"/>
                  <a:gd name="T18" fmla="*/ 10 w 12"/>
                  <a:gd name="T19" fmla="*/ 12 h 20"/>
                  <a:gd name="T20" fmla="*/ 10 w 12"/>
                  <a:gd name="T21" fmla="*/ 14 h 20"/>
                  <a:gd name="T22" fmla="*/ 10 w 12"/>
                  <a:gd name="T23" fmla="*/ 14 h 20"/>
                  <a:gd name="T24" fmla="*/ 10 w 12"/>
                  <a:gd name="T25" fmla="*/ 16 h 20"/>
                  <a:gd name="T26" fmla="*/ 10 w 12"/>
                  <a:gd name="T27" fmla="*/ 16 h 20"/>
                  <a:gd name="T28" fmla="*/ 10 w 12"/>
                  <a:gd name="T29" fmla="*/ 16 h 20"/>
                  <a:gd name="T30" fmla="*/ 12 w 12"/>
                  <a:gd name="T31" fmla="*/ 16 h 20"/>
                  <a:gd name="T32" fmla="*/ 12 w 12"/>
                  <a:gd name="T33" fmla="*/ 16 h 20"/>
                  <a:gd name="T34" fmla="*/ 12 w 12"/>
                  <a:gd name="T35" fmla="*/ 16 h 20"/>
                  <a:gd name="T36" fmla="*/ 12 w 12"/>
                  <a:gd name="T37" fmla="*/ 16 h 20"/>
                  <a:gd name="T38" fmla="*/ 12 w 12"/>
                  <a:gd name="T39" fmla="*/ 16 h 20"/>
                  <a:gd name="T40" fmla="*/ 12 w 12"/>
                  <a:gd name="T41" fmla="*/ 16 h 20"/>
                  <a:gd name="T42" fmla="*/ 12 w 12"/>
                  <a:gd name="T43" fmla="*/ 16 h 20"/>
                  <a:gd name="T44" fmla="*/ 12 w 12"/>
                  <a:gd name="T45" fmla="*/ 16 h 20"/>
                  <a:gd name="T46" fmla="*/ 10 w 12"/>
                  <a:gd name="T47" fmla="*/ 16 h 20"/>
                  <a:gd name="T48" fmla="*/ 8 w 12"/>
                  <a:gd name="T49" fmla="*/ 18 h 20"/>
                  <a:gd name="T50" fmla="*/ 8 w 12"/>
                  <a:gd name="T51" fmla="*/ 18 h 20"/>
                  <a:gd name="T52" fmla="*/ 4 w 12"/>
                  <a:gd name="T53" fmla="*/ 20 h 20"/>
                  <a:gd name="T54" fmla="*/ 4 w 12"/>
                  <a:gd name="T55" fmla="*/ 20 h 20"/>
                  <a:gd name="T56" fmla="*/ 4 w 12"/>
                  <a:gd name="T57" fmla="*/ 20 h 20"/>
                  <a:gd name="T58" fmla="*/ 4 w 12"/>
                  <a:gd name="T59" fmla="*/ 20 h 20"/>
                  <a:gd name="T60" fmla="*/ 4 w 12"/>
                  <a:gd name="T61" fmla="*/ 20 h 20"/>
                  <a:gd name="T62" fmla="*/ 2 w 12"/>
                  <a:gd name="T63" fmla="*/ 20 h 20"/>
                  <a:gd name="T64" fmla="*/ 0 w 12"/>
                  <a:gd name="T65" fmla="*/ 20 h 20"/>
                  <a:gd name="T66" fmla="*/ 0 w 12"/>
                  <a:gd name="T67" fmla="*/ 20 h 20"/>
                  <a:gd name="T68" fmla="*/ 0 w 12"/>
                  <a:gd name="T69" fmla="*/ 20 h 20"/>
                  <a:gd name="T70" fmla="*/ 0 w 12"/>
                  <a:gd name="T71" fmla="*/ 20 h 20"/>
                  <a:gd name="T72" fmla="*/ 0 w 12"/>
                  <a:gd name="T73" fmla="*/ 18 h 20"/>
                  <a:gd name="T74" fmla="*/ 0 w 12"/>
                  <a:gd name="T75" fmla="*/ 16 h 20"/>
                  <a:gd name="T76" fmla="*/ 0 w 12"/>
                  <a:gd name="T77" fmla="*/ 14 h 20"/>
                  <a:gd name="T78" fmla="*/ 0 w 12"/>
                  <a:gd name="T79" fmla="*/ 10 h 20"/>
                  <a:gd name="T80" fmla="*/ 0 w 12"/>
                  <a:gd name="T81" fmla="*/ 10 h 20"/>
                  <a:gd name="T82" fmla="*/ 0 w 12"/>
                  <a:gd name="T83" fmla="*/ 10 h 20"/>
                  <a:gd name="T84" fmla="*/ 0 w 12"/>
                  <a:gd name="T85" fmla="*/ 8 h 20"/>
                  <a:gd name="T86" fmla="*/ 0 w 12"/>
                  <a:gd name="T87" fmla="*/ 6 h 20"/>
                  <a:gd name="T88" fmla="*/ 2 w 12"/>
                  <a:gd name="T89" fmla="*/ 4 h 20"/>
                  <a:gd name="T90" fmla="*/ 2 w 12"/>
                  <a:gd name="T91" fmla="*/ 4 h 20"/>
                  <a:gd name="T92" fmla="*/ 2 w 12"/>
                  <a:gd name="T93" fmla="*/ 4 h 20"/>
                  <a:gd name="T94" fmla="*/ 2 w 12"/>
                  <a:gd name="T95" fmla="*/ 4 h 20"/>
                  <a:gd name="T96" fmla="*/ 2 w 12"/>
                  <a:gd name="T97" fmla="*/ 4 h 20"/>
                  <a:gd name="T98" fmla="*/ 2 w 12"/>
                  <a:gd name="T99" fmla="*/ 4 h 20"/>
                  <a:gd name="T100" fmla="*/ 4 w 12"/>
                  <a:gd name="T101" fmla="*/ 4 h 20"/>
                  <a:gd name="T102" fmla="*/ 4 w 12"/>
                  <a:gd name="T103" fmla="*/ 4 h 20"/>
                  <a:gd name="T104" fmla="*/ 8 w 12"/>
                  <a:gd name="T105" fmla="*/ 2 h 20"/>
                  <a:gd name="T106" fmla="*/ 8 w 12"/>
                  <a:gd name="T107" fmla="*/ 2 h 20"/>
                  <a:gd name="T108" fmla="*/ 8 w 12"/>
                  <a:gd name="T109" fmla="*/ 0 h 20"/>
                  <a:gd name="T110" fmla="*/ 8 w 12"/>
                  <a:gd name="T1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" h="20">
                    <a:moveTo>
                      <a:pt x="8" y="0"/>
                    </a:moveTo>
                    <a:lnTo>
                      <a:pt x="8" y="2"/>
                    </a:lnTo>
                    <a:lnTo>
                      <a:pt x="12" y="2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9" name="Freeform 141"/>
              <p:cNvSpPr>
                <a:spLocks noEditPoints="1"/>
              </p:cNvSpPr>
              <p:nvPr/>
            </p:nvSpPr>
            <p:spPr bwMode="auto">
              <a:xfrm>
                <a:off x="4313238" y="2616201"/>
                <a:ext cx="109538" cy="100013"/>
              </a:xfrm>
              <a:custGeom>
                <a:avLst/>
                <a:gdLst>
                  <a:gd name="T0" fmla="*/ 4 w 69"/>
                  <a:gd name="T1" fmla="*/ 2 h 63"/>
                  <a:gd name="T2" fmla="*/ 10 w 69"/>
                  <a:gd name="T3" fmla="*/ 6 h 63"/>
                  <a:gd name="T4" fmla="*/ 17 w 69"/>
                  <a:gd name="T5" fmla="*/ 6 h 63"/>
                  <a:gd name="T6" fmla="*/ 23 w 69"/>
                  <a:gd name="T7" fmla="*/ 8 h 63"/>
                  <a:gd name="T8" fmla="*/ 25 w 69"/>
                  <a:gd name="T9" fmla="*/ 9 h 63"/>
                  <a:gd name="T10" fmla="*/ 33 w 69"/>
                  <a:gd name="T11" fmla="*/ 13 h 63"/>
                  <a:gd name="T12" fmla="*/ 31 w 69"/>
                  <a:gd name="T13" fmla="*/ 15 h 63"/>
                  <a:gd name="T14" fmla="*/ 29 w 69"/>
                  <a:gd name="T15" fmla="*/ 21 h 63"/>
                  <a:gd name="T16" fmla="*/ 35 w 69"/>
                  <a:gd name="T17" fmla="*/ 25 h 63"/>
                  <a:gd name="T18" fmla="*/ 38 w 69"/>
                  <a:gd name="T19" fmla="*/ 25 h 63"/>
                  <a:gd name="T20" fmla="*/ 48 w 69"/>
                  <a:gd name="T21" fmla="*/ 21 h 63"/>
                  <a:gd name="T22" fmla="*/ 50 w 69"/>
                  <a:gd name="T23" fmla="*/ 23 h 63"/>
                  <a:gd name="T24" fmla="*/ 50 w 69"/>
                  <a:gd name="T25" fmla="*/ 19 h 63"/>
                  <a:gd name="T26" fmla="*/ 56 w 69"/>
                  <a:gd name="T27" fmla="*/ 15 h 63"/>
                  <a:gd name="T28" fmla="*/ 54 w 69"/>
                  <a:gd name="T29" fmla="*/ 17 h 63"/>
                  <a:gd name="T30" fmla="*/ 52 w 69"/>
                  <a:gd name="T31" fmla="*/ 23 h 63"/>
                  <a:gd name="T32" fmla="*/ 61 w 69"/>
                  <a:gd name="T33" fmla="*/ 25 h 63"/>
                  <a:gd name="T34" fmla="*/ 65 w 69"/>
                  <a:gd name="T35" fmla="*/ 19 h 63"/>
                  <a:gd name="T36" fmla="*/ 63 w 69"/>
                  <a:gd name="T37" fmla="*/ 27 h 63"/>
                  <a:gd name="T38" fmla="*/ 63 w 69"/>
                  <a:gd name="T39" fmla="*/ 31 h 63"/>
                  <a:gd name="T40" fmla="*/ 63 w 69"/>
                  <a:gd name="T41" fmla="*/ 38 h 63"/>
                  <a:gd name="T42" fmla="*/ 69 w 69"/>
                  <a:gd name="T43" fmla="*/ 40 h 63"/>
                  <a:gd name="T44" fmla="*/ 65 w 69"/>
                  <a:gd name="T45" fmla="*/ 44 h 63"/>
                  <a:gd name="T46" fmla="*/ 61 w 69"/>
                  <a:gd name="T47" fmla="*/ 48 h 63"/>
                  <a:gd name="T48" fmla="*/ 50 w 69"/>
                  <a:gd name="T49" fmla="*/ 48 h 63"/>
                  <a:gd name="T50" fmla="*/ 37 w 69"/>
                  <a:gd name="T51" fmla="*/ 50 h 63"/>
                  <a:gd name="T52" fmla="*/ 38 w 69"/>
                  <a:gd name="T53" fmla="*/ 56 h 63"/>
                  <a:gd name="T54" fmla="*/ 38 w 69"/>
                  <a:gd name="T55" fmla="*/ 59 h 63"/>
                  <a:gd name="T56" fmla="*/ 35 w 69"/>
                  <a:gd name="T57" fmla="*/ 61 h 63"/>
                  <a:gd name="T58" fmla="*/ 37 w 69"/>
                  <a:gd name="T59" fmla="*/ 54 h 63"/>
                  <a:gd name="T60" fmla="*/ 38 w 69"/>
                  <a:gd name="T61" fmla="*/ 44 h 63"/>
                  <a:gd name="T62" fmla="*/ 35 w 69"/>
                  <a:gd name="T63" fmla="*/ 38 h 63"/>
                  <a:gd name="T64" fmla="*/ 29 w 69"/>
                  <a:gd name="T65" fmla="*/ 33 h 63"/>
                  <a:gd name="T66" fmla="*/ 25 w 69"/>
                  <a:gd name="T67" fmla="*/ 31 h 63"/>
                  <a:gd name="T68" fmla="*/ 25 w 69"/>
                  <a:gd name="T69" fmla="*/ 38 h 63"/>
                  <a:gd name="T70" fmla="*/ 15 w 69"/>
                  <a:gd name="T71" fmla="*/ 38 h 63"/>
                  <a:gd name="T72" fmla="*/ 21 w 69"/>
                  <a:gd name="T73" fmla="*/ 36 h 63"/>
                  <a:gd name="T74" fmla="*/ 19 w 69"/>
                  <a:gd name="T75" fmla="*/ 29 h 63"/>
                  <a:gd name="T76" fmla="*/ 13 w 69"/>
                  <a:gd name="T77" fmla="*/ 31 h 63"/>
                  <a:gd name="T78" fmla="*/ 13 w 69"/>
                  <a:gd name="T79" fmla="*/ 23 h 63"/>
                  <a:gd name="T80" fmla="*/ 8 w 69"/>
                  <a:gd name="T81" fmla="*/ 21 h 63"/>
                  <a:gd name="T82" fmla="*/ 0 w 69"/>
                  <a:gd name="T83" fmla="*/ 21 h 63"/>
                  <a:gd name="T84" fmla="*/ 2 w 69"/>
                  <a:gd name="T85" fmla="*/ 17 h 63"/>
                  <a:gd name="T86" fmla="*/ 12 w 69"/>
                  <a:gd name="T87" fmla="*/ 17 h 63"/>
                  <a:gd name="T88" fmla="*/ 12 w 69"/>
                  <a:gd name="T89" fmla="*/ 13 h 63"/>
                  <a:gd name="T90" fmla="*/ 8 w 69"/>
                  <a:gd name="T91" fmla="*/ 9 h 63"/>
                  <a:gd name="T92" fmla="*/ 8 w 69"/>
                  <a:gd name="T93" fmla="*/ 6 h 63"/>
                  <a:gd name="T94" fmla="*/ 2 w 69"/>
                  <a:gd name="T95" fmla="*/ 2 h 63"/>
                  <a:gd name="T96" fmla="*/ 2 w 69"/>
                  <a:gd name="T97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9" h="63">
                    <a:moveTo>
                      <a:pt x="2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3" y="15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44" y="25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2" y="15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7"/>
                    </a:lnTo>
                    <a:lnTo>
                      <a:pt x="56" y="17"/>
                    </a:lnTo>
                    <a:lnTo>
                      <a:pt x="54" y="17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5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5" y="29"/>
                    </a:lnTo>
                    <a:lnTo>
                      <a:pt x="65" y="31"/>
                    </a:lnTo>
                    <a:lnTo>
                      <a:pt x="63" y="31"/>
                    </a:lnTo>
                    <a:lnTo>
                      <a:pt x="63" y="33"/>
                    </a:lnTo>
                    <a:lnTo>
                      <a:pt x="63" y="34"/>
                    </a:lnTo>
                    <a:lnTo>
                      <a:pt x="63" y="36"/>
                    </a:lnTo>
                    <a:lnTo>
                      <a:pt x="63" y="38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67" y="40"/>
                    </a:lnTo>
                    <a:lnTo>
                      <a:pt x="69" y="40"/>
                    </a:lnTo>
                    <a:lnTo>
                      <a:pt x="69" y="42"/>
                    </a:lnTo>
                    <a:lnTo>
                      <a:pt x="69" y="44"/>
                    </a:lnTo>
                    <a:lnTo>
                      <a:pt x="67" y="44"/>
                    </a:lnTo>
                    <a:lnTo>
                      <a:pt x="65" y="44"/>
                    </a:lnTo>
                    <a:lnTo>
                      <a:pt x="65" y="46"/>
                    </a:lnTo>
                    <a:lnTo>
                      <a:pt x="63" y="46"/>
                    </a:lnTo>
                    <a:lnTo>
                      <a:pt x="61" y="46"/>
                    </a:lnTo>
                    <a:lnTo>
                      <a:pt x="61" y="48"/>
                    </a:lnTo>
                    <a:lnTo>
                      <a:pt x="60" y="48"/>
                    </a:lnTo>
                    <a:lnTo>
                      <a:pt x="56" y="48"/>
                    </a:lnTo>
                    <a:lnTo>
                      <a:pt x="52" y="48"/>
                    </a:lnTo>
                    <a:lnTo>
                      <a:pt x="50" y="48"/>
                    </a:lnTo>
                    <a:lnTo>
                      <a:pt x="48" y="48"/>
                    </a:lnTo>
                    <a:lnTo>
                      <a:pt x="44" y="48"/>
                    </a:lnTo>
                    <a:lnTo>
                      <a:pt x="38" y="48"/>
                    </a:lnTo>
                    <a:lnTo>
                      <a:pt x="37" y="50"/>
                    </a:lnTo>
                    <a:lnTo>
                      <a:pt x="37" y="52"/>
                    </a:lnTo>
                    <a:lnTo>
                      <a:pt x="37" y="54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38" y="57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38" y="59"/>
                    </a:lnTo>
                    <a:lnTo>
                      <a:pt x="38" y="6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5" y="61"/>
                    </a:lnTo>
                    <a:lnTo>
                      <a:pt x="35" y="57"/>
                    </a:lnTo>
                    <a:lnTo>
                      <a:pt x="35" y="56"/>
                    </a:lnTo>
                    <a:lnTo>
                      <a:pt x="35" y="54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8" y="48"/>
                    </a:lnTo>
                    <a:lnTo>
                      <a:pt x="38" y="46"/>
                    </a:lnTo>
                    <a:lnTo>
                      <a:pt x="38" y="44"/>
                    </a:lnTo>
                    <a:lnTo>
                      <a:pt x="38" y="42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5" y="38"/>
                    </a:lnTo>
                    <a:lnTo>
                      <a:pt x="35" y="34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3"/>
                    </a:lnTo>
                    <a:lnTo>
                      <a:pt x="19" y="33"/>
                    </a:lnTo>
                    <a:lnTo>
                      <a:pt x="19" y="29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2"/>
                    </a:lnTo>
                    <a:close/>
                    <a:moveTo>
                      <a:pt x="2" y="2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0" name="Freeform 142"/>
              <p:cNvSpPr>
                <a:spLocks/>
              </p:cNvSpPr>
              <p:nvPr/>
            </p:nvSpPr>
            <p:spPr bwMode="auto">
              <a:xfrm>
                <a:off x="5456238" y="4441826"/>
                <a:ext cx="139700" cy="166688"/>
              </a:xfrm>
              <a:custGeom>
                <a:avLst/>
                <a:gdLst>
                  <a:gd name="T0" fmla="*/ 50 w 88"/>
                  <a:gd name="T1" fmla="*/ 9 h 105"/>
                  <a:gd name="T2" fmla="*/ 67 w 88"/>
                  <a:gd name="T3" fmla="*/ 19 h 105"/>
                  <a:gd name="T4" fmla="*/ 67 w 88"/>
                  <a:gd name="T5" fmla="*/ 25 h 105"/>
                  <a:gd name="T6" fmla="*/ 69 w 88"/>
                  <a:gd name="T7" fmla="*/ 31 h 105"/>
                  <a:gd name="T8" fmla="*/ 77 w 88"/>
                  <a:gd name="T9" fmla="*/ 36 h 105"/>
                  <a:gd name="T10" fmla="*/ 75 w 88"/>
                  <a:gd name="T11" fmla="*/ 42 h 105"/>
                  <a:gd name="T12" fmla="*/ 69 w 88"/>
                  <a:gd name="T13" fmla="*/ 50 h 105"/>
                  <a:gd name="T14" fmla="*/ 69 w 88"/>
                  <a:gd name="T15" fmla="*/ 59 h 105"/>
                  <a:gd name="T16" fmla="*/ 64 w 88"/>
                  <a:gd name="T17" fmla="*/ 63 h 105"/>
                  <a:gd name="T18" fmla="*/ 56 w 88"/>
                  <a:gd name="T19" fmla="*/ 61 h 105"/>
                  <a:gd name="T20" fmla="*/ 52 w 88"/>
                  <a:gd name="T21" fmla="*/ 65 h 105"/>
                  <a:gd name="T22" fmla="*/ 58 w 88"/>
                  <a:gd name="T23" fmla="*/ 71 h 105"/>
                  <a:gd name="T24" fmla="*/ 64 w 88"/>
                  <a:gd name="T25" fmla="*/ 71 h 105"/>
                  <a:gd name="T26" fmla="*/ 64 w 88"/>
                  <a:gd name="T27" fmla="*/ 81 h 105"/>
                  <a:gd name="T28" fmla="*/ 62 w 88"/>
                  <a:gd name="T29" fmla="*/ 88 h 105"/>
                  <a:gd name="T30" fmla="*/ 58 w 88"/>
                  <a:gd name="T31" fmla="*/ 98 h 105"/>
                  <a:gd name="T32" fmla="*/ 64 w 88"/>
                  <a:gd name="T33" fmla="*/ 94 h 105"/>
                  <a:gd name="T34" fmla="*/ 64 w 88"/>
                  <a:gd name="T35" fmla="*/ 88 h 105"/>
                  <a:gd name="T36" fmla="*/ 69 w 88"/>
                  <a:gd name="T37" fmla="*/ 92 h 105"/>
                  <a:gd name="T38" fmla="*/ 75 w 88"/>
                  <a:gd name="T39" fmla="*/ 96 h 105"/>
                  <a:gd name="T40" fmla="*/ 81 w 88"/>
                  <a:gd name="T41" fmla="*/ 100 h 105"/>
                  <a:gd name="T42" fmla="*/ 87 w 88"/>
                  <a:gd name="T43" fmla="*/ 104 h 105"/>
                  <a:gd name="T44" fmla="*/ 87 w 88"/>
                  <a:gd name="T45" fmla="*/ 104 h 105"/>
                  <a:gd name="T46" fmla="*/ 81 w 88"/>
                  <a:gd name="T47" fmla="*/ 100 h 105"/>
                  <a:gd name="T48" fmla="*/ 75 w 88"/>
                  <a:gd name="T49" fmla="*/ 100 h 105"/>
                  <a:gd name="T50" fmla="*/ 69 w 88"/>
                  <a:gd name="T51" fmla="*/ 100 h 105"/>
                  <a:gd name="T52" fmla="*/ 67 w 88"/>
                  <a:gd name="T53" fmla="*/ 104 h 105"/>
                  <a:gd name="T54" fmla="*/ 62 w 88"/>
                  <a:gd name="T55" fmla="*/ 102 h 105"/>
                  <a:gd name="T56" fmla="*/ 56 w 88"/>
                  <a:gd name="T57" fmla="*/ 98 h 105"/>
                  <a:gd name="T58" fmla="*/ 52 w 88"/>
                  <a:gd name="T59" fmla="*/ 92 h 105"/>
                  <a:gd name="T60" fmla="*/ 48 w 88"/>
                  <a:gd name="T61" fmla="*/ 86 h 105"/>
                  <a:gd name="T62" fmla="*/ 40 w 88"/>
                  <a:gd name="T63" fmla="*/ 81 h 105"/>
                  <a:gd name="T64" fmla="*/ 33 w 88"/>
                  <a:gd name="T65" fmla="*/ 79 h 105"/>
                  <a:gd name="T66" fmla="*/ 27 w 88"/>
                  <a:gd name="T67" fmla="*/ 77 h 105"/>
                  <a:gd name="T68" fmla="*/ 23 w 88"/>
                  <a:gd name="T69" fmla="*/ 71 h 105"/>
                  <a:gd name="T70" fmla="*/ 19 w 88"/>
                  <a:gd name="T71" fmla="*/ 65 h 105"/>
                  <a:gd name="T72" fmla="*/ 15 w 88"/>
                  <a:gd name="T73" fmla="*/ 59 h 105"/>
                  <a:gd name="T74" fmla="*/ 10 w 88"/>
                  <a:gd name="T75" fmla="*/ 54 h 105"/>
                  <a:gd name="T76" fmla="*/ 6 w 88"/>
                  <a:gd name="T77" fmla="*/ 52 h 105"/>
                  <a:gd name="T78" fmla="*/ 0 w 88"/>
                  <a:gd name="T79" fmla="*/ 46 h 105"/>
                  <a:gd name="T80" fmla="*/ 6 w 88"/>
                  <a:gd name="T81" fmla="*/ 50 h 105"/>
                  <a:gd name="T82" fmla="*/ 12 w 88"/>
                  <a:gd name="T83" fmla="*/ 46 h 105"/>
                  <a:gd name="T84" fmla="*/ 10 w 88"/>
                  <a:gd name="T85" fmla="*/ 50 h 105"/>
                  <a:gd name="T86" fmla="*/ 12 w 88"/>
                  <a:gd name="T87" fmla="*/ 50 h 105"/>
                  <a:gd name="T88" fmla="*/ 15 w 88"/>
                  <a:gd name="T89" fmla="*/ 44 h 105"/>
                  <a:gd name="T90" fmla="*/ 15 w 88"/>
                  <a:gd name="T91" fmla="*/ 36 h 105"/>
                  <a:gd name="T92" fmla="*/ 17 w 88"/>
                  <a:gd name="T93" fmla="*/ 34 h 105"/>
                  <a:gd name="T94" fmla="*/ 21 w 88"/>
                  <a:gd name="T95" fmla="*/ 29 h 105"/>
                  <a:gd name="T96" fmla="*/ 27 w 88"/>
                  <a:gd name="T97" fmla="*/ 29 h 105"/>
                  <a:gd name="T98" fmla="*/ 29 w 88"/>
                  <a:gd name="T99" fmla="*/ 25 h 105"/>
                  <a:gd name="T100" fmla="*/ 33 w 88"/>
                  <a:gd name="T101" fmla="*/ 19 h 105"/>
                  <a:gd name="T102" fmla="*/ 37 w 88"/>
                  <a:gd name="T103" fmla="*/ 13 h 105"/>
                  <a:gd name="T104" fmla="*/ 40 w 88"/>
                  <a:gd name="T105" fmla="*/ 6 h 105"/>
                  <a:gd name="T106" fmla="*/ 46 w 88"/>
                  <a:gd name="T107" fmla="*/ 2 h 105"/>
                  <a:gd name="T108" fmla="*/ 46 w 88"/>
                  <a:gd name="T109" fmla="*/ 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8" h="105">
                    <a:moveTo>
                      <a:pt x="50" y="2"/>
                    </a:moveTo>
                    <a:lnTo>
                      <a:pt x="50" y="4"/>
                    </a:lnTo>
                    <a:lnTo>
                      <a:pt x="48" y="4"/>
                    </a:lnTo>
                    <a:lnTo>
                      <a:pt x="50" y="8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67" y="9"/>
                    </a:lnTo>
                    <a:lnTo>
                      <a:pt x="67" y="19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67" y="29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71" y="31"/>
                    </a:lnTo>
                    <a:lnTo>
                      <a:pt x="71" y="33"/>
                    </a:lnTo>
                    <a:lnTo>
                      <a:pt x="73" y="33"/>
                    </a:lnTo>
                    <a:lnTo>
                      <a:pt x="75" y="34"/>
                    </a:lnTo>
                    <a:lnTo>
                      <a:pt x="77" y="36"/>
                    </a:lnTo>
                    <a:lnTo>
                      <a:pt x="79" y="38"/>
                    </a:lnTo>
                    <a:lnTo>
                      <a:pt x="79" y="40"/>
                    </a:lnTo>
                    <a:lnTo>
                      <a:pt x="77" y="40"/>
                    </a:lnTo>
                    <a:lnTo>
                      <a:pt x="77" y="42"/>
                    </a:lnTo>
                    <a:lnTo>
                      <a:pt x="75" y="42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71" y="46"/>
                    </a:lnTo>
                    <a:lnTo>
                      <a:pt x="71" y="48"/>
                    </a:lnTo>
                    <a:lnTo>
                      <a:pt x="69" y="50"/>
                    </a:lnTo>
                    <a:lnTo>
                      <a:pt x="69" y="52"/>
                    </a:lnTo>
                    <a:lnTo>
                      <a:pt x="69" y="54"/>
                    </a:lnTo>
                    <a:lnTo>
                      <a:pt x="69" y="56"/>
                    </a:lnTo>
                    <a:lnTo>
                      <a:pt x="69" y="57"/>
                    </a:lnTo>
                    <a:lnTo>
                      <a:pt x="69" y="59"/>
                    </a:lnTo>
                    <a:lnTo>
                      <a:pt x="67" y="59"/>
                    </a:lnTo>
                    <a:lnTo>
                      <a:pt x="67" y="61"/>
                    </a:lnTo>
                    <a:lnTo>
                      <a:pt x="65" y="61"/>
                    </a:lnTo>
                    <a:lnTo>
                      <a:pt x="65" y="63"/>
                    </a:lnTo>
                    <a:lnTo>
                      <a:pt x="64" y="63"/>
                    </a:lnTo>
                    <a:lnTo>
                      <a:pt x="62" y="63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58" y="61"/>
                    </a:lnTo>
                    <a:lnTo>
                      <a:pt x="56" y="61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60" y="71"/>
                    </a:lnTo>
                    <a:lnTo>
                      <a:pt x="62" y="71"/>
                    </a:lnTo>
                    <a:lnTo>
                      <a:pt x="62" y="69"/>
                    </a:lnTo>
                    <a:lnTo>
                      <a:pt x="62" y="71"/>
                    </a:lnTo>
                    <a:lnTo>
                      <a:pt x="64" y="71"/>
                    </a:lnTo>
                    <a:lnTo>
                      <a:pt x="64" y="73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2" y="82"/>
                    </a:lnTo>
                    <a:lnTo>
                      <a:pt x="62" y="84"/>
                    </a:lnTo>
                    <a:lnTo>
                      <a:pt x="62" y="86"/>
                    </a:lnTo>
                    <a:lnTo>
                      <a:pt x="62" y="88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4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0" y="96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4" y="94"/>
                    </a:lnTo>
                    <a:lnTo>
                      <a:pt x="64" y="92"/>
                    </a:lnTo>
                    <a:lnTo>
                      <a:pt x="64" y="94"/>
                    </a:lnTo>
                    <a:lnTo>
                      <a:pt x="64" y="92"/>
                    </a:lnTo>
                    <a:lnTo>
                      <a:pt x="64" y="90"/>
                    </a:lnTo>
                    <a:lnTo>
                      <a:pt x="64" y="88"/>
                    </a:lnTo>
                    <a:lnTo>
                      <a:pt x="65" y="88"/>
                    </a:lnTo>
                    <a:lnTo>
                      <a:pt x="65" y="90"/>
                    </a:lnTo>
                    <a:lnTo>
                      <a:pt x="67" y="90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5" y="96"/>
                    </a:lnTo>
                    <a:lnTo>
                      <a:pt x="75" y="98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81" y="98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3" y="102"/>
                    </a:lnTo>
                    <a:lnTo>
                      <a:pt x="85" y="102"/>
                    </a:lnTo>
                    <a:lnTo>
                      <a:pt x="87" y="102"/>
                    </a:lnTo>
                    <a:lnTo>
                      <a:pt x="87" y="104"/>
                    </a:lnTo>
                    <a:lnTo>
                      <a:pt x="88" y="104"/>
                    </a:lnTo>
                    <a:lnTo>
                      <a:pt x="88" y="105"/>
                    </a:lnTo>
                    <a:lnTo>
                      <a:pt x="87" y="104"/>
                    </a:lnTo>
                    <a:lnTo>
                      <a:pt x="85" y="104"/>
                    </a:lnTo>
                    <a:lnTo>
                      <a:pt x="87" y="104"/>
                    </a:lnTo>
                    <a:lnTo>
                      <a:pt x="87" y="102"/>
                    </a:lnTo>
                    <a:lnTo>
                      <a:pt x="85" y="102"/>
                    </a:lnTo>
                    <a:lnTo>
                      <a:pt x="83" y="102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79" y="100"/>
                    </a:lnTo>
                    <a:lnTo>
                      <a:pt x="77" y="100"/>
                    </a:lnTo>
                    <a:lnTo>
                      <a:pt x="77" y="98"/>
                    </a:lnTo>
                    <a:lnTo>
                      <a:pt x="77" y="100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3" y="98"/>
                    </a:lnTo>
                    <a:lnTo>
                      <a:pt x="71" y="98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7" y="100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4"/>
                    </a:lnTo>
                    <a:lnTo>
                      <a:pt x="69" y="105"/>
                    </a:lnTo>
                    <a:lnTo>
                      <a:pt x="67" y="105"/>
                    </a:lnTo>
                    <a:lnTo>
                      <a:pt x="65" y="104"/>
                    </a:lnTo>
                    <a:lnTo>
                      <a:pt x="62" y="102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56" y="98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2"/>
                    </a:lnTo>
                    <a:lnTo>
                      <a:pt x="40" y="82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5" y="79"/>
                    </a:lnTo>
                    <a:lnTo>
                      <a:pt x="33" y="79"/>
                    </a:lnTo>
                    <a:lnTo>
                      <a:pt x="33" y="81"/>
                    </a:lnTo>
                    <a:lnTo>
                      <a:pt x="31" y="79"/>
                    </a:lnTo>
                    <a:lnTo>
                      <a:pt x="29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5" y="59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7" y="38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5" y="13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7" y="9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1" name="Freeform 143"/>
              <p:cNvSpPr>
                <a:spLocks noEditPoints="1"/>
              </p:cNvSpPr>
              <p:nvPr/>
            </p:nvSpPr>
            <p:spPr bwMode="auto">
              <a:xfrm>
                <a:off x="4140200" y="2430463"/>
                <a:ext cx="136525" cy="123825"/>
              </a:xfrm>
              <a:custGeom>
                <a:avLst/>
                <a:gdLst>
                  <a:gd name="T0" fmla="*/ 48 w 86"/>
                  <a:gd name="T1" fmla="*/ 23 h 78"/>
                  <a:gd name="T2" fmla="*/ 46 w 86"/>
                  <a:gd name="T3" fmla="*/ 27 h 78"/>
                  <a:gd name="T4" fmla="*/ 40 w 86"/>
                  <a:gd name="T5" fmla="*/ 25 h 78"/>
                  <a:gd name="T6" fmla="*/ 38 w 86"/>
                  <a:gd name="T7" fmla="*/ 29 h 78"/>
                  <a:gd name="T8" fmla="*/ 44 w 86"/>
                  <a:gd name="T9" fmla="*/ 32 h 78"/>
                  <a:gd name="T10" fmla="*/ 49 w 86"/>
                  <a:gd name="T11" fmla="*/ 38 h 78"/>
                  <a:gd name="T12" fmla="*/ 55 w 86"/>
                  <a:gd name="T13" fmla="*/ 40 h 78"/>
                  <a:gd name="T14" fmla="*/ 53 w 86"/>
                  <a:gd name="T15" fmla="*/ 48 h 78"/>
                  <a:gd name="T16" fmla="*/ 55 w 86"/>
                  <a:gd name="T17" fmla="*/ 52 h 78"/>
                  <a:gd name="T18" fmla="*/ 57 w 86"/>
                  <a:gd name="T19" fmla="*/ 57 h 78"/>
                  <a:gd name="T20" fmla="*/ 65 w 86"/>
                  <a:gd name="T21" fmla="*/ 57 h 78"/>
                  <a:gd name="T22" fmla="*/ 63 w 86"/>
                  <a:gd name="T23" fmla="*/ 65 h 78"/>
                  <a:gd name="T24" fmla="*/ 51 w 86"/>
                  <a:gd name="T25" fmla="*/ 57 h 78"/>
                  <a:gd name="T26" fmla="*/ 46 w 86"/>
                  <a:gd name="T27" fmla="*/ 55 h 78"/>
                  <a:gd name="T28" fmla="*/ 46 w 86"/>
                  <a:gd name="T29" fmla="*/ 57 h 78"/>
                  <a:gd name="T30" fmla="*/ 48 w 86"/>
                  <a:gd name="T31" fmla="*/ 63 h 78"/>
                  <a:gd name="T32" fmla="*/ 46 w 86"/>
                  <a:gd name="T33" fmla="*/ 67 h 78"/>
                  <a:gd name="T34" fmla="*/ 51 w 86"/>
                  <a:gd name="T35" fmla="*/ 73 h 78"/>
                  <a:gd name="T36" fmla="*/ 49 w 86"/>
                  <a:gd name="T37" fmla="*/ 77 h 78"/>
                  <a:gd name="T38" fmla="*/ 42 w 86"/>
                  <a:gd name="T39" fmla="*/ 73 h 78"/>
                  <a:gd name="T40" fmla="*/ 34 w 86"/>
                  <a:gd name="T41" fmla="*/ 71 h 78"/>
                  <a:gd name="T42" fmla="*/ 30 w 86"/>
                  <a:gd name="T43" fmla="*/ 69 h 78"/>
                  <a:gd name="T44" fmla="*/ 28 w 86"/>
                  <a:gd name="T45" fmla="*/ 71 h 78"/>
                  <a:gd name="T46" fmla="*/ 26 w 86"/>
                  <a:gd name="T47" fmla="*/ 63 h 78"/>
                  <a:gd name="T48" fmla="*/ 13 w 86"/>
                  <a:gd name="T49" fmla="*/ 63 h 78"/>
                  <a:gd name="T50" fmla="*/ 13 w 86"/>
                  <a:gd name="T51" fmla="*/ 55 h 78"/>
                  <a:gd name="T52" fmla="*/ 19 w 86"/>
                  <a:gd name="T53" fmla="*/ 52 h 78"/>
                  <a:gd name="T54" fmla="*/ 15 w 86"/>
                  <a:gd name="T55" fmla="*/ 46 h 78"/>
                  <a:gd name="T56" fmla="*/ 11 w 86"/>
                  <a:gd name="T57" fmla="*/ 44 h 78"/>
                  <a:gd name="T58" fmla="*/ 13 w 86"/>
                  <a:gd name="T59" fmla="*/ 40 h 78"/>
                  <a:gd name="T60" fmla="*/ 7 w 86"/>
                  <a:gd name="T61" fmla="*/ 34 h 78"/>
                  <a:gd name="T62" fmla="*/ 1 w 86"/>
                  <a:gd name="T63" fmla="*/ 21 h 78"/>
                  <a:gd name="T64" fmla="*/ 1 w 86"/>
                  <a:gd name="T65" fmla="*/ 17 h 78"/>
                  <a:gd name="T66" fmla="*/ 9 w 86"/>
                  <a:gd name="T67" fmla="*/ 21 h 78"/>
                  <a:gd name="T68" fmla="*/ 15 w 86"/>
                  <a:gd name="T69" fmla="*/ 25 h 78"/>
                  <a:gd name="T70" fmla="*/ 25 w 86"/>
                  <a:gd name="T71" fmla="*/ 23 h 78"/>
                  <a:gd name="T72" fmla="*/ 25 w 86"/>
                  <a:gd name="T73" fmla="*/ 17 h 78"/>
                  <a:gd name="T74" fmla="*/ 21 w 86"/>
                  <a:gd name="T75" fmla="*/ 15 h 78"/>
                  <a:gd name="T76" fmla="*/ 25 w 86"/>
                  <a:gd name="T77" fmla="*/ 11 h 78"/>
                  <a:gd name="T78" fmla="*/ 26 w 86"/>
                  <a:gd name="T79" fmla="*/ 11 h 78"/>
                  <a:gd name="T80" fmla="*/ 36 w 86"/>
                  <a:gd name="T81" fmla="*/ 15 h 78"/>
                  <a:gd name="T82" fmla="*/ 44 w 86"/>
                  <a:gd name="T83" fmla="*/ 15 h 78"/>
                  <a:gd name="T84" fmla="*/ 48 w 86"/>
                  <a:gd name="T85" fmla="*/ 13 h 78"/>
                  <a:gd name="T86" fmla="*/ 53 w 86"/>
                  <a:gd name="T87" fmla="*/ 6 h 78"/>
                  <a:gd name="T88" fmla="*/ 61 w 86"/>
                  <a:gd name="T89" fmla="*/ 4 h 78"/>
                  <a:gd name="T90" fmla="*/ 67 w 86"/>
                  <a:gd name="T91" fmla="*/ 4 h 78"/>
                  <a:gd name="T92" fmla="*/ 74 w 86"/>
                  <a:gd name="T93" fmla="*/ 0 h 78"/>
                  <a:gd name="T94" fmla="*/ 84 w 86"/>
                  <a:gd name="T95" fmla="*/ 0 h 78"/>
                  <a:gd name="T96" fmla="*/ 82 w 86"/>
                  <a:gd name="T97" fmla="*/ 6 h 78"/>
                  <a:gd name="T98" fmla="*/ 73 w 86"/>
                  <a:gd name="T99" fmla="*/ 7 h 78"/>
                  <a:gd name="T100" fmla="*/ 74 w 86"/>
                  <a:gd name="T101" fmla="*/ 11 h 78"/>
                  <a:gd name="T102" fmla="*/ 71 w 86"/>
                  <a:gd name="T103" fmla="*/ 17 h 78"/>
                  <a:gd name="T104" fmla="*/ 65 w 86"/>
                  <a:gd name="T105" fmla="*/ 13 h 78"/>
                  <a:gd name="T106" fmla="*/ 57 w 86"/>
                  <a:gd name="T107" fmla="*/ 15 h 78"/>
                  <a:gd name="T108" fmla="*/ 53 w 86"/>
                  <a:gd name="T109" fmla="*/ 13 h 78"/>
                  <a:gd name="T110" fmla="*/ 38 w 86"/>
                  <a:gd name="T111" fmla="*/ 69 h 78"/>
                  <a:gd name="T112" fmla="*/ 38 w 86"/>
                  <a:gd name="T113" fmla="*/ 67 h 78"/>
                  <a:gd name="T114" fmla="*/ 51 w 86"/>
                  <a:gd name="T115" fmla="*/ 19 h 78"/>
                  <a:gd name="T116" fmla="*/ 53 w 86"/>
                  <a:gd name="T117" fmla="*/ 1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6" h="78">
                    <a:moveTo>
                      <a:pt x="51" y="19"/>
                    </a:moveTo>
                    <a:lnTo>
                      <a:pt x="51" y="21"/>
                    </a:lnTo>
                    <a:lnTo>
                      <a:pt x="49" y="21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32"/>
                    </a:lnTo>
                    <a:lnTo>
                      <a:pt x="48" y="34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51" y="38"/>
                    </a:lnTo>
                    <a:lnTo>
                      <a:pt x="51" y="36"/>
                    </a:lnTo>
                    <a:lnTo>
                      <a:pt x="51" y="38"/>
                    </a:lnTo>
                    <a:lnTo>
                      <a:pt x="53" y="40"/>
                    </a:lnTo>
                    <a:lnTo>
                      <a:pt x="55" y="40"/>
                    </a:lnTo>
                    <a:lnTo>
                      <a:pt x="57" y="40"/>
                    </a:lnTo>
                    <a:lnTo>
                      <a:pt x="57" y="44"/>
                    </a:lnTo>
                    <a:lnTo>
                      <a:pt x="55" y="44"/>
                    </a:lnTo>
                    <a:lnTo>
                      <a:pt x="53" y="44"/>
                    </a:lnTo>
                    <a:lnTo>
                      <a:pt x="53" y="48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50"/>
                    </a:lnTo>
                    <a:lnTo>
                      <a:pt x="53" y="50"/>
                    </a:lnTo>
                    <a:lnTo>
                      <a:pt x="55" y="52"/>
                    </a:lnTo>
                    <a:lnTo>
                      <a:pt x="53" y="52"/>
                    </a:lnTo>
                    <a:lnTo>
                      <a:pt x="53" y="54"/>
                    </a:lnTo>
                    <a:lnTo>
                      <a:pt x="53" y="55"/>
                    </a:lnTo>
                    <a:lnTo>
                      <a:pt x="55" y="57"/>
                    </a:lnTo>
                    <a:lnTo>
                      <a:pt x="57" y="57"/>
                    </a:lnTo>
                    <a:lnTo>
                      <a:pt x="61" y="57"/>
                    </a:lnTo>
                    <a:lnTo>
                      <a:pt x="63" y="57"/>
                    </a:lnTo>
                    <a:lnTo>
                      <a:pt x="65" y="57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5" y="61"/>
                    </a:lnTo>
                    <a:lnTo>
                      <a:pt x="65" y="63"/>
                    </a:lnTo>
                    <a:lnTo>
                      <a:pt x="63" y="63"/>
                    </a:lnTo>
                    <a:lnTo>
                      <a:pt x="63" y="65"/>
                    </a:lnTo>
                    <a:lnTo>
                      <a:pt x="61" y="63"/>
                    </a:lnTo>
                    <a:lnTo>
                      <a:pt x="59" y="63"/>
                    </a:lnTo>
                    <a:lnTo>
                      <a:pt x="59" y="61"/>
                    </a:lnTo>
                    <a:lnTo>
                      <a:pt x="57" y="57"/>
                    </a:lnTo>
                    <a:lnTo>
                      <a:pt x="51" y="57"/>
                    </a:lnTo>
                    <a:lnTo>
                      <a:pt x="51" y="55"/>
                    </a:lnTo>
                    <a:lnTo>
                      <a:pt x="51" y="54"/>
                    </a:lnTo>
                    <a:lnTo>
                      <a:pt x="49" y="54"/>
                    </a:lnTo>
                    <a:lnTo>
                      <a:pt x="48" y="55"/>
                    </a:lnTo>
                    <a:lnTo>
                      <a:pt x="46" y="55"/>
                    </a:lnTo>
                    <a:lnTo>
                      <a:pt x="44" y="55"/>
                    </a:lnTo>
                    <a:lnTo>
                      <a:pt x="44" y="57"/>
                    </a:lnTo>
                    <a:lnTo>
                      <a:pt x="44" y="55"/>
                    </a:lnTo>
                    <a:lnTo>
                      <a:pt x="46" y="55"/>
                    </a:lnTo>
                    <a:lnTo>
                      <a:pt x="46" y="57"/>
                    </a:lnTo>
                    <a:lnTo>
                      <a:pt x="48" y="57"/>
                    </a:lnTo>
                    <a:lnTo>
                      <a:pt x="49" y="57"/>
                    </a:lnTo>
                    <a:lnTo>
                      <a:pt x="48" y="57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4" y="65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6" y="69"/>
                    </a:lnTo>
                    <a:lnTo>
                      <a:pt x="48" y="67"/>
                    </a:lnTo>
                    <a:lnTo>
                      <a:pt x="48" y="69"/>
                    </a:lnTo>
                    <a:lnTo>
                      <a:pt x="51" y="69"/>
                    </a:lnTo>
                    <a:lnTo>
                      <a:pt x="51" y="73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51" y="78"/>
                    </a:lnTo>
                    <a:lnTo>
                      <a:pt x="49" y="78"/>
                    </a:lnTo>
                    <a:lnTo>
                      <a:pt x="49" y="77"/>
                    </a:lnTo>
                    <a:lnTo>
                      <a:pt x="48" y="77"/>
                    </a:lnTo>
                    <a:lnTo>
                      <a:pt x="44" y="77"/>
                    </a:lnTo>
                    <a:lnTo>
                      <a:pt x="42" y="77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2" y="71"/>
                    </a:lnTo>
                    <a:lnTo>
                      <a:pt x="38" y="69"/>
                    </a:lnTo>
                    <a:lnTo>
                      <a:pt x="38" y="71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4" y="69"/>
                    </a:lnTo>
                    <a:lnTo>
                      <a:pt x="32" y="69"/>
                    </a:lnTo>
                    <a:lnTo>
                      <a:pt x="32" y="67"/>
                    </a:lnTo>
                    <a:lnTo>
                      <a:pt x="30" y="67"/>
                    </a:lnTo>
                    <a:lnTo>
                      <a:pt x="30" y="69"/>
                    </a:lnTo>
                    <a:lnTo>
                      <a:pt x="30" y="73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8" y="71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8" y="65"/>
                    </a:lnTo>
                    <a:lnTo>
                      <a:pt x="28" y="63"/>
                    </a:lnTo>
                    <a:lnTo>
                      <a:pt x="26" y="63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7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17" y="54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11" y="42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5" y="36"/>
                    </a:lnTo>
                    <a:lnTo>
                      <a:pt x="13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3" y="34"/>
                    </a:lnTo>
                    <a:lnTo>
                      <a:pt x="1" y="34"/>
                    </a:lnTo>
                    <a:lnTo>
                      <a:pt x="1" y="3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9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8" y="9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7"/>
                    </a:lnTo>
                    <a:lnTo>
                      <a:pt x="40" y="17"/>
                    </a:lnTo>
                    <a:lnTo>
                      <a:pt x="42" y="15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3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3" y="6"/>
                    </a:lnTo>
                    <a:lnTo>
                      <a:pt x="55" y="6"/>
                    </a:lnTo>
                    <a:lnTo>
                      <a:pt x="57" y="6"/>
                    </a:lnTo>
                    <a:lnTo>
                      <a:pt x="59" y="6"/>
                    </a:lnTo>
                    <a:lnTo>
                      <a:pt x="61" y="6"/>
                    </a:lnTo>
                    <a:lnTo>
                      <a:pt x="61" y="4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4" y="6"/>
                    </a:lnTo>
                    <a:lnTo>
                      <a:pt x="73" y="6"/>
                    </a:lnTo>
                    <a:lnTo>
                      <a:pt x="73" y="7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4" y="13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3" y="13"/>
                    </a:lnTo>
                    <a:lnTo>
                      <a:pt x="61" y="13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11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5"/>
                    </a:lnTo>
                    <a:lnTo>
                      <a:pt x="51" y="17"/>
                    </a:lnTo>
                    <a:lnTo>
                      <a:pt x="51" y="19"/>
                    </a:lnTo>
                    <a:close/>
                    <a:moveTo>
                      <a:pt x="38" y="69"/>
                    </a:moveTo>
                    <a:lnTo>
                      <a:pt x="40" y="69"/>
                    </a:lnTo>
                    <a:lnTo>
                      <a:pt x="42" y="69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38" y="67"/>
                    </a:lnTo>
                    <a:lnTo>
                      <a:pt x="38" y="69"/>
                    </a:lnTo>
                    <a:close/>
                    <a:moveTo>
                      <a:pt x="53" y="19"/>
                    </a:moveTo>
                    <a:lnTo>
                      <a:pt x="55" y="19"/>
                    </a:lnTo>
                    <a:lnTo>
                      <a:pt x="53" y="19"/>
                    </a:lnTo>
                    <a:close/>
                    <a:moveTo>
                      <a:pt x="51" y="19"/>
                    </a:moveTo>
                    <a:lnTo>
                      <a:pt x="53" y="19"/>
                    </a:lnTo>
                    <a:lnTo>
                      <a:pt x="51" y="19"/>
                    </a:lnTo>
                    <a:close/>
                    <a:moveTo>
                      <a:pt x="53" y="19"/>
                    </a:moveTo>
                    <a:lnTo>
                      <a:pt x="53" y="21"/>
                    </a:lnTo>
                    <a:lnTo>
                      <a:pt x="53" y="1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2" name="Freeform 144"/>
              <p:cNvSpPr>
                <a:spLocks/>
              </p:cNvSpPr>
              <p:nvPr/>
            </p:nvSpPr>
            <p:spPr bwMode="auto">
              <a:xfrm>
                <a:off x="4213225" y="3594101"/>
                <a:ext cx="53975" cy="85725"/>
              </a:xfrm>
              <a:custGeom>
                <a:avLst/>
                <a:gdLst>
                  <a:gd name="T0" fmla="*/ 11 w 34"/>
                  <a:gd name="T1" fmla="*/ 4 h 54"/>
                  <a:gd name="T2" fmla="*/ 13 w 34"/>
                  <a:gd name="T3" fmla="*/ 8 h 54"/>
                  <a:gd name="T4" fmla="*/ 17 w 34"/>
                  <a:gd name="T5" fmla="*/ 10 h 54"/>
                  <a:gd name="T6" fmla="*/ 19 w 34"/>
                  <a:gd name="T7" fmla="*/ 14 h 54"/>
                  <a:gd name="T8" fmla="*/ 17 w 34"/>
                  <a:gd name="T9" fmla="*/ 17 h 54"/>
                  <a:gd name="T10" fmla="*/ 21 w 34"/>
                  <a:gd name="T11" fmla="*/ 19 h 54"/>
                  <a:gd name="T12" fmla="*/ 23 w 34"/>
                  <a:gd name="T13" fmla="*/ 23 h 54"/>
                  <a:gd name="T14" fmla="*/ 19 w 34"/>
                  <a:gd name="T15" fmla="*/ 25 h 54"/>
                  <a:gd name="T16" fmla="*/ 23 w 34"/>
                  <a:gd name="T17" fmla="*/ 27 h 54"/>
                  <a:gd name="T18" fmla="*/ 27 w 34"/>
                  <a:gd name="T19" fmla="*/ 29 h 54"/>
                  <a:gd name="T20" fmla="*/ 30 w 34"/>
                  <a:gd name="T21" fmla="*/ 31 h 54"/>
                  <a:gd name="T22" fmla="*/ 30 w 34"/>
                  <a:gd name="T23" fmla="*/ 33 h 54"/>
                  <a:gd name="T24" fmla="*/ 30 w 34"/>
                  <a:gd name="T25" fmla="*/ 35 h 54"/>
                  <a:gd name="T26" fmla="*/ 34 w 34"/>
                  <a:gd name="T27" fmla="*/ 37 h 54"/>
                  <a:gd name="T28" fmla="*/ 30 w 34"/>
                  <a:gd name="T29" fmla="*/ 39 h 54"/>
                  <a:gd name="T30" fmla="*/ 28 w 34"/>
                  <a:gd name="T31" fmla="*/ 42 h 54"/>
                  <a:gd name="T32" fmla="*/ 28 w 34"/>
                  <a:gd name="T33" fmla="*/ 40 h 54"/>
                  <a:gd name="T34" fmla="*/ 27 w 34"/>
                  <a:gd name="T35" fmla="*/ 44 h 54"/>
                  <a:gd name="T36" fmla="*/ 30 w 34"/>
                  <a:gd name="T37" fmla="*/ 46 h 54"/>
                  <a:gd name="T38" fmla="*/ 30 w 34"/>
                  <a:gd name="T39" fmla="*/ 48 h 54"/>
                  <a:gd name="T40" fmla="*/ 27 w 34"/>
                  <a:gd name="T41" fmla="*/ 50 h 54"/>
                  <a:gd name="T42" fmla="*/ 25 w 34"/>
                  <a:gd name="T43" fmla="*/ 54 h 54"/>
                  <a:gd name="T44" fmla="*/ 19 w 34"/>
                  <a:gd name="T45" fmla="*/ 52 h 54"/>
                  <a:gd name="T46" fmla="*/ 17 w 34"/>
                  <a:gd name="T47" fmla="*/ 50 h 54"/>
                  <a:gd name="T48" fmla="*/ 15 w 34"/>
                  <a:gd name="T49" fmla="*/ 46 h 54"/>
                  <a:gd name="T50" fmla="*/ 19 w 34"/>
                  <a:gd name="T51" fmla="*/ 44 h 54"/>
                  <a:gd name="T52" fmla="*/ 19 w 34"/>
                  <a:gd name="T53" fmla="*/ 42 h 54"/>
                  <a:gd name="T54" fmla="*/ 23 w 34"/>
                  <a:gd name="T55" fmla="*/ 40 h 54"/>
                  <a:gd name="T56" fmla="*/ 23 w 34"/>
                  <a:gd name="T57" fmla="*/ 39 h 54"/>
                  <a:gd name="T58" fmla="*/ 21 w 34"/>
                  <a:gd name="T59" fmla="*/ 39 h 54"/>
                  <a:gd name="T60" fmla="*/ 17 w 34"/>
                  <a:gd name="T61" fmla="*/ 33 h 54"/>
                  <a:gd name="T62" fmla="*/ 13 w 34"/>
                  <a:gd name="T63" fmla="*/ 29 h 54"/>
                  <a:gd name="T64" fmla="*/ 15 w 34"/>
                  <a:gd name="T65" fmla="*/ 29 h 54"/>
                  <a:gd name="T66" fmla="*/ 15 w 34"/>
                  <a:gd name="T67" fmla="*/ 23 h 54"/>
                  <a:gd name="T68" fmla="*/ 15 w 34"/>
                  <a:gd name="T69" fmla="*/ 17 h 54"/>
                  <a:gd name="T70" fmla="*/ 13 w 34"/>
                  <a:gd name="T71" fmla="*/ 14 h 54"/>
                  <a:gd name="T72" fmla="*/ 11 w 34"/>
                  <a:gd name="T73" fmla="*/ 10 h 54"/>
                  <a:gd name="T74" fmla="*/ 7 w 34"/>
                  <a:gd name="T75" fmla="*/ 8 h 54"/>
                  <a:gd name="T76" fmla="*/ 5 w 34"/>
                  <a:gd name="T77" fmla="*/ 4 h 54"/>
                  <a:gd name="T78" fmla="*/ 0 w 34"/>
                  <a:gd name="T79" fmla="*/ 4 h 54"/>
                  <a:gd name="T80" fmla="*/ 3 w 34"/>
                  <a:gd name="T81" fmla="*/ 2 h 54"/>
                  <a:gd name="T82" fmla="*/ 7 w 34"/>
                  <a:gd name="T8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54">
                    <a:moveTo>
                      <a:pt x="9" y="2"/>
                    </a:moveTo>
                    <a:lnTo>
                      <a:pt x="9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30" y="31"/>
                    </a:lnTo>
                    <a:lnTo>
                      <a:pt x="28" y="31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0" y="35"/>
                    </a:lnTo>
                    <a:lnTo>
                      <a:pt x="30" y="33"/>
                    </a:lnTo>
                    <a:lnTo>
                      <a:pt x="30" y="35"/>
                    </a:lnTo>
                    <a:lnTo>
                      <a:pt x="32" y="35"/>
                    </a:lnTo>
                    <a:lnTo>
                      <a:pt x="32" y="37"/>
                    </a:lnTo>
                    <a:lnTo>
                      <a:pt x="34" y="37"/>
                    </a:lnTo>
                    <a:lnTo>
                      <a:pt x="34" y="39"/>
                    </a:lnTo>
                    <a:lnTo>
                      <a:pt x="32" y="39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21" y="52"/>
                    </a:lnTo>
                    <a:lnTo>
                      <a:pt x="19" y="52"/>
                    </a:lnTo>
                    <a:lnTo>
                      <a:pt x="17" y="52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3" name="Freeform 145"/>
              <p:cNvSpPr>
                <a:spLocks/>
              </p:cNvSpPr>
              <p:nvPr/>
            </p:nvSpPr>
            <p:spPr bwMode="auto">
              <a:xfrm>
                <a:off x="3959225" y="2427288"/>
                <a:ext cx="9525" cy="14288"/>
              </a:xfrm>
              <a:custGeom>
                <a:avLst/>
                <a:gdLst>
                  <a:gd name="T0" fmla="*/ 2 w 6"/>
                  <a:gd name="T1" fmla="*/ 9 h 9"/>
                  <a:gd name="T2" fmla="*/ 0 w 6"/>
                  <a:gd name="T3" fmla="*/ 9 h 9"/>
                  <a:gd name="T4" fmla="*/ 0 w 6"/>
                  <a:gd name="T5" fmla="*/ 6 h 9"/>
                  <a:gd name="T6" fmla="*/ 2 w 6"/>
                  <a:gd name="T7" fmla="*/ 4 h 9"/>
                  <a:gd name="T8" fmla="*/ 4 w 6"/>
                  <a:gd name="T9" fmla="*/ 4 h 9"/>
                  <a:gd name="T10" fmla="*/ 4 w 6"/>
                  <a:gd name="T11" fmla="*/ 4 h 9"/>
                  <a:gd name="T12" fmla="*/ 4 w 6"/>
                  <a:gd name="T13" fmla="*/ 4 h 9"/>
                  <a:gd name="T14" fmla="*/ 4 w 6"/>
                  <a:gd name="T15" fmla="*/ 4 h 9"/>
                  <a:gd name="T16" fmla="*/ 4 w 6"/>
                  <a:gd name="T17" fmla="*/ 4 h 9"/>
                  <a:gd name="T18" fmla="*/ 4 w 6"/>
                  <a:gd name="T19" fmla="*/ 4 h 9"/>
                  <a:gd name="T20" fmla="*/ 4 w 6"/>
                  <a:gd name="T21" fmla="*/ 4 h 9"/>
                  <a:gd name="T22" fmla="*/ 4 w 6"/>
                  <a:gd name="T23" fmla="*/ 4 h 9"/>
                  <a:gd name="T24" fmla="*/ 4 w 6"/>
                  <a:gd name="T25" fmla="*/ 4 h 9"/>
                  <a:gd name="T26" fmla="*/ 4 w 6"/>
                  <a:gd name="T27" fmla="*/ 2 h 9"/>
                  <a:gd name="T28" fmla="*/ 4 w 6"/>
                  <a:gd name="T29" fmla="*/ 2 h 9"/>
                  <a:gd name="T30" fmla="*/ 4 w 6"/>
                  <a:gd name="T31" fmla="*/ 2 h 9"/>
                  <a:gd name="T32" fmla="*/ 4 w 6"/>
                  <a:gd name="T33" fmla="*/ 2 h 9"/>
                  <a:gd name="T34" fmla="*/ 4 w 6"/>
                  <a:gd name="T35" fmla="*/ 2 h 9"/>
                  <a:gd name="T36" fmla="*/ 2 w 6"/>
                  <a:gd name="T37" fmla="*/ 2 h 9"/>
                  <a:gd name="T38" fmla="*/ 2 w 6"/>
                  <a:gd name="T39" fmla="*/ 2 h 9"/>
                  <a:gd name="T40" fmla="*/ 2 w 6"/>
                  <a:gd name="T41" fmla="*/ 2 h 9"/>
                  <a:gd name="T42" fmla="*/ 2 w 6"/>
                  <a:gd name="T43" fmla="*/ 2 h 9"/>
                  <a:gd name="T44" fmla="*/ 2 w 6"/>
                  <a:gd name="T45" fmla="*/ 2 h 9"/>
                  <a:gd name="T46" fmla="*/ 2 w 6"/>
                  <a:gd name="T47" fmla="*/ 2 h 9"/>
                  <a:gd name="T48" fmla="*/ 2 w 6"/>
                  <a:gd name="T49" fmla="*/ 2 h 9"/>
                  <a:gd name="T50" fmla="*/ 2 w 6"/>
                  <a:gd name="T51" fmla="*/ 2 h 9"/>
                  <a:gd name="T52" fmla="*/ 2 w 6"/>
                  <a:gd name="T53" fmla="*/ 2 h 9"/>
                  <a:gd name="T54" fmla="*/ 2 w 6"/>
                  <a:gd name="T55" fmla="*/ 2 h 9"/>
                  <a:gd name="T56" fmla="*/ 2 w 6"/>
                  <a:gd name="T57" fmla="*/ 2 h 9"/>
                  <a:gd name="T58" fmla="*/ 2 w 6"/>
                  <a:gd name="T59" fmla="*/ 2 h 9"/>
                  <a:gd name="T60" fmla="*/ 2 w 6"/>
                  <a:gd name="T61" fmla="*/ 2 h 9"/>
                  <a:gd name="T62" fmla="*/ 2 w 6"/>
                  <a:gd name="T63" fmla="*/ 2 h 9"/>
                  <a:gd name="T64" fmla="*/ 2 w 6"/>
                  <a:gd name="T65" fmla="*/ 2 h 9"/>
                  <a:gd name="T66" fmla="*/ 2 w 6"/>
                  <a:gd name="T67" fmla="*/ 2 h 9"/>
                  <a:gd name="T68" fmla="*/ 2 w 6"/>
                  <a:gd name="T69" fmla="*/ 2 h 9"/>
                  <a:gd name="T70" fmla="*/ 2 w 6"/>
                  <a:gd name="T71" fmla="*/ 2 h 9"/>
                  <a:gd name="T72" fmla="*/ 2 w 6"/>
                  <a:gd name="T73" fmla="*/ 2 h 9"/>
                  <a:gd name="T74" fmla="*/ 2 w 6"/>
                  <a:gd name="T75" fmla="*/ 2 h 9"/>
                  <a:gd name="T76" fmla="*/ 2 w 6"/>
                  <a:gd name="T77" fmla="*/ 2 h 9"/>
                  <a:gd name="T78" fmla="*/ 2 w 6"/>
                  <a:gd name="T79" fmla="*/ 2 h 9"/>
                  <a:gd name="T80" fmla="*/ 2 w 6"/>
                  <a:gd name="T81" fmla="*/ 2 h 9"/>
                  <a:gd name="T82" fmla="*/ 2 w 6"/>
                  <a:gd name="T83" fmla="*/ 2 h 9"/>
                  <a:gd name="T84" fmla="*/ 2 w 6"/>
                  <a:gd name="T85" fmla="*/ 2 h 9"/>
                  <a:gd name="T86" fmla="*/ 2 w 6"/>
                  <a:gd name="T87" fmla="*/ 2 h 9"/>
                  <a:gd name="T88" fmla="*/ 2 w 6"/>
                  <a:gd name="T89" fmla="*/ 2 h 9"/>
                  <a:gd name="T90" fmla="*/ 2 w 6"/>
                  <a:gd name="T91" fmla="*/ 2 h 9"/>
                  <a:gd name="T92" fmla="*/ 2 w 6"/>
                  <a:gd name="T93" fmla="*/ 2 h 9"/>
                  <a:gd name="T94" fmla="*/ 2 w 6"/>
                  <a:gd name="T95" fmla="*/ 2 h 9"/>
                  <a:gd name="T96" fmla="*/ 2 w 6"/>
                  <a:gd name="T97" fmla="*/ 2 h 9"/>
                  <a:gd name="T98" fmla="*/ 2 w 6"/>
                  <a:gd name="T99" fmla="*/ 2 h 9"/>
                  <a:gd name="T100" fmla="*/ 2 w 6"/>
                  <a:gd name="T101" fmla="*/ 2 h 9"/>
                  <a:gd name="T102" fmla="*/ 2 w 6"/>
                  <a:gd name="T103" fmla="*/ 2 h 9"/>
                  <a:gd name="T104" fmla="*/ 2 w 6"/>
                  <a:gd name="T105" fmla="*/ 2 h 9"/>
                  <a:gd name="T106" fmla="*/ 4 w 6"/>
                  <a:gd name="T107" fmla="*/ 4 h 9"/>
                  <a:gd name="T108" fmla="*/ 4 w 6"/>
                  <a:gd name="T109" fmla="*/ 6 h 9"/>
                  <a:gd name="T110" fmla="*/ 4 w 6"/>
                  <a:gd name="T111" fmla="*/ 8 h 9"/>
                  <a:gd name="T112" fmla="*/ 4 w 6"/>
                  <a:gd name="T113" fmla="*/ 8 h 9"/>
                  <a:gd name="T114" fmla="*/ 6 w 6"/>
                  <a:gd name="T115" fmla="*/ 8 h 9"/>
                  <a:gd name="T116" fmla="*/ 6 w 6"/>
                  <a:gd name="T117" fmla="*/ 9 h 9"/>
                  <a:gd name="T118" fmla="*/ 4 w 6"/>
                  <a:gd name="T1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4" name="Freeform 146"/>
              <p:cNvSpPr>
                <a:spLocks/>
              </p:cNvSpPr>
              <p:nvPr/>
            </p:nvSpPr>
            <p:spPr bwMode="auto">
              <a:xfrm>
                <a:off x="3621088" y="531813"/>
                <a:ext cx="49213" cy="84138"/>
              </a:xfrm>
              <a:custGeom>
                <a:avLst/>
                <a:gdLst>
                  <a:gd name="T0" fmla="*/ 25 w 31"/>
                  <a:gd name="T1" fmla="*/ 50 h 53"/>
                  <a:gd name="T2" fmla="*/ 29 w 31"/>
                  <a:gd name="T3" fmla="*/ 52 h 53"/>
                  <a:gd name="T4" fmla="*/ 27 w 31"/>
                  <a:gd name="T5" fmla="*/ 52 h 53"/>
                  <a:gd name="T6" fmla="*/ 27 w 31"/>
                  <a:gd name="T7" fmla="*/ 53 h 53"/>
                  <a:gd name="T8" fmla="*/ 23 w 31"/>
                  <a:gd name="T9" fmla="*/ 52 h 53"/>
                  <a:gd name="T10" fmla="*/ 19 w 31"/>
                  <a:gd name="T11" fmla="*/ 52 h 53"/>
                  <a:gd name="T12" fmla="*/ 19 w 31"/>
                  <a:gd name="T13" fmla="*/ 50 h 53"/>
                  <a:gd name="T14" fmla="*/ 19 w 31"/>
                  <a:gd name="T15" fmla="*/ 48 h 53"/>
                  <a:gd name="T16" fmla="*/ 19 w 31"/>
                  <a:gd name="T17" fmla="*/ 46 h 53"/>
                  <a:gd name="T18" fmla="*/ 17 w 31"/>
                  <a:gd name="T19" fmla="*/ 42 h 53"/>
                  <a:gd name="T20" fmla="*/ 15 w 31"/>
                  <a:gd name="T21" fmla="*/ 38 h 53"/>
                  <a:gd name="T22" fmla="*/ 12 w 31"/>
                  <a:gd name="T23" fmla="*/ 36 h 53"/>
                  <a:gd name="T24" fmla="*/ 10 w 31"/>
                  <a:gd name="T25" fmla="*/ 32 h 53"/>
                  <a:gd name="T26" fmla="*/ 12 w 31"/>
                  <a:gd name="T27" fmla="*/ 32 h 53"/>
                  <a:gd name="T28" fmla="*/ 14 w 31"/>
                  <a:gd name="T29" fmla="*/ 32 h 53"/>
                  <a:gd name="T30" fmla="*/ 14 w 31"/>
                  <a:gd name="T31" fmla="*/ 32 h 53"/>
                  <a:gd name="T32" fmla="*/ 10 w 31"/>
                  <a:gd name="T33" fmla="*/ 29 h 53"/>
                  <a:gd name="T34" fmla="*/ 8 w 31"/>
                  <a:gd name="T35" fmla="*/ 25 h 53"/>
                  <a:gd name="T36" fmla="*/ 8 w 31"/>
                  <a:gd name="T37" fmla="*/ 19 h 53"/>
                  <a:gd name="T38" fmla="*/ 6 w 31"/>
                  <a:gd name="T39" fmla="*/ 15 h 53"/>
                  <a:gd name="T40" fmla="*/ 4 w 31"/>
                  <a:gd name="T41" fmla="*/ 11 h 53"/>
                  <a:gd name="T42" fmla="*/ 4 w 31"/>
                  <a:gd name="T43" fmla="*/ 13 h 53"/>
                  <a:gd name="T44" fmla="*/ 0 w 31"/>
                  <a:gd name="T45" fmla="*/ 11 h 53"/>
                  <a:gd name="T46" fmla="*/ 4 w 31"/>
                  <a:gd name="T47" fmla="*/ 7 h 53"/>
                  <a:gd name="T48" fmla="*/ 0 w 31"/>
                  <a:gd name="T49" fmla="*/ 5 h 53"/>
                  <a:gd name="T50" fmla="*/ 2 w 31"/>
                  <a:gd name="T51" fmla="*/ 5 h 53"/>
                  <a:gd name="T52" fmla="*/ 4 w 31"/>
                  <a:gd name="T53" fmla="*/ 2 h 53"/>
                  <a:gd name="T54" fmla="*/ 4 w 31"/>
                  <a:gd name="T55" fmla="*/ 0 h 53"/>
                  <a:gd name="T56" fmla="*/ 6 w 31"/>
                  <a:gd name="T57" fmla="*/ 0 h 53"/>
                  <a:gd name="T58" fmla="*/ 8 w 31"/>
                  <a:gd name="T59" fmla="*/ 2 h 53"/>
                  <a:gd name="T60" fmla="*/ 6 w 31"/>
                  <a:gd name="T61" fmla="*/ 5 h 53"/>
                  <a:gd name="T62" fmla="*/ 6 w 31"/>
                  <a:gd name="T63" fmla="*/ 7 h 53"/>
                  <a:gd name="T64" fmla="*/ 6 w 31"/>
                  <a:gd name="T65" fmla="*/ 9 h 53"/>
                  <a:gd name="T66" fmla="*/ 6 w 31"/>
                  <a:gd name="T67" fmla="*/ 15 h 53"/>
                  <a:gd name="T68" fmla="*/ 8 w 31"/>
                  <a:gd name="T69" fmla="*/ 19 h 53"/>
                  <a:gd name="T70" fmla="*/ 8 w 31"/>
                  <a:gd name="T71" fmla="*/ 21 h 53"/>
                  <a:gd name="T72" fmla="*/ 10 w 31"/>
                  <a:gd name="T73" fmla="*/ 25 h 53"/>
                  <a:gd name="T74" fmla="*/ 12 w 31"/>
                  <a:gd name="T75" fmla="*/ 29 h 53"/>
                  <a:gd name="T76" fmla="*/ 15 w 31"/>
                  <a:gd name="T77" fmla="*/ 30 h 53"/>
                  <a:gd name="T78" fmla="*/ 19 w 31"/>
                  <a:gd name="T79" fmla="*/ 34 h 53"/>
                  <a:gd name="T80" fmla="*/ 23 w 31"/>
                  <a:gd name="T81" fmla="*/ 36 h 53"/>
                  <a:gd name="T82" fmla="*/ 27 w 31"/>
                  <a:gd name="T83" fmla="*/ 38 h 53"/>
                  <a:gd name="T84" fmla="*/ 29 w 31"/>
                  <a:gd name="T85" fmla="*/ 38 h 53"/>
                  <a:gd name="T86" fmla="*/ 31 w 31"/>
                  <a:gd name="T87" fmla="*/ 42 h 53"/>
                  <a:gd name="T88" fmla="*/ 27 w 31"/>
                  <a:gd name="T89" fmla="*/ 44 h 53"/>
                  <a:gd name="T90" fmla="*/ 29 w 31"/>
                  <a:gd name="T91" fmla="*/ 4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1" h="53">
                    <a:moveTo>
                      <a:pt x="27" y="48"/>
                    </a:moveTo>
                    <a:lnTo>
                      <a:pt x="25" y="48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3"/>
                    </a:lnTo>
                    <a:lnTo>
                      <a:pt x="27" y="52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3" y="53"/>
                    </a:lnTo>
                    <a:lnTo>
                      <a:pt x="23" y="52"/>
                    </a:lnTo>
                    <a:lnTo>
                      <a:pt x="21" y="53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5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7" y="4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5" name="Freeform 147"/>
              <p:cNvSpPr>
                <a:spLocks noEditPoints="1"/>
              </p:cNvSpPr>
              <p:nvPr/>
            </p:nvSpPr>
            <p:spPr bwMode="auto">
              <a:xfrm>
                <a:off x="5618163" y="4383088"/>
                <a:ext cx="149225" cy="195263"/>
              </a:xfrm>
              <a:custGeom>
                <a:avLst/>
                <a:gdLst>
                  <a:gd name="T0" fmla="*/ 71 w 94"/>
                  <a:gd name="T1" fmla="*/ 45 h 123"/>
                  <a:gd name="T2" fmla="*/ 71 w 94"/>
                  <a:gd name="T3" fmla="*/ 56 h 123"/>
                  <a:gd name="T4" fmla="*/ 71 w 94"/>
                  <a:gd name="T5" fmla="*/ 58 h 123"/>
                  <a:gd name="T6" fmla="*/ 69 w 94"/>
                  <a:gd name="T7" fmla="*/ 62 h 123"/>
                  <a:gd name="T8" fmla="*/ 67 w 94"/>
                  <a:gd name="T9" fmla="*/ 70 h 123"/>
                  <a:gd name="T10" fmla="*/ 81 w 94"/>
                  <a:gd name="T11" fmla="*/ 70 h 123"/>
                  <a:gd name="T12" fmla="*/ 82 w 94"/>
                  <a:gd name="T13" fmla="*/ 64 h 123"/>
                  <a:gd name="T14" fmla="*/ 84 w 94"/>
                  <a:gd name="T15" fmla="*/ 64 h 123"/>
                  <a:gd name="T16" fmla="*/ 86 w 94"/>
                  <a:gd name="T17" fmla="*/ 79 h 123"/>
                  <a:gd name="T18" fmla="*/ 84 w 94"/>
                  <a:gd name="T19" fmla="*/ 87 h 123"/>
                  <a:gd name="T20" fmla="*/ 84 w 94"/>
                  <a:gd name="T21" fmla="*/ 94 h 123"/>
                  <a:gd name="T22" fmla="*/ 84 w 94"/>
                  <a:gd name="T23" fmla="*/ 98 h 123"/>
                  <a:gd name="T24" fmla="*/ 90 w 94"/>
                  <a:gd name="T25" fmla="*/ 98 h 123"/>
                  <a:gd name="T26" fmla="*/ 86 w 94"/>
                  <a:gd name="T27" fmla="*/ 104 h 123"/>
                  <a:gd name="T28" fmla="*/ 90 w 94"/>
                  <a:gd name="T29" fmla="*/ 104 h 123"/>
                  <a:gd name="T30" fmla="*/ 92 w 94"/>
                  <a:gd name="T31" fmla="*/ 108 h 123"/>
                  <a:gd name="T32" fmla="*/ 92 w 94"/>
                  <a:gd name="T33" fmla="*/ 114 h 123"/>
                  <a:gd name="T34" fmla="*/ 71 w 94"/>
                  <a:gd name="T35" fmla="*/ 123 h 123"/>
                  <a:gd name="T36" fmla="*/ 71 w 94"/>
                  <a:gd name="T37" fmla="*/ 114 h 123"/>
                  <a:gd name="T38" fmla="*/ 63 w 94"/>
                  <a:gd name="T39" fmla="*/ 104 h 123"/>
                  <a:gd name="T40" fmla="*/ 58 w 94"/>
                  <a:gd name="T41" fmla="*/ 98 h 123"/>
                  <a:gd name="T42" fmla="*/ 52 w 94"/>
                  <a:gd name="T43" fmla="*/ 93 h 123"/>
                  <a:gd name="T44" fmla="*/ 46 w 94"/>
                  <a:gd name="T45" fmla="*/ 89 h 123"/>
                  <a:gd name="T46" fmla="*/ 44 w 94"/>
                  <a:gd name="T47" fmla="*/ 85 h 123"/>
                  <a:gd name="T48" fmla="*/ 40 w 94"/>
                  <a:gd name="T49" fmla="*/ 83 h 123"/>
                  <a:gd name="T50" fmla="*/ 36 w 94"/>
                  <a:gd name="T51" fmla="*/ 83 h 123"/>
                  <a:gd name="T52" fmla="*/ 38 w 94"/>
                  <a:gd name="T53" fmla="*/ 79 h 123"/>
                  <a:gd name="T54" fmla="*/ 31 w 94"/>
                  <a:gd name="T55" fmla="*/ 75 h 123"/>
                  <a:gd name="T56" fmla="*/ 31 w 94"/>
                  <a:gd name="T57" fmla="*/ 73 h 123"/>
                  <a:gd name="T58" fmla="*/ 25 w 94"/>
                  <a:gd name="T59" fmla="*/ 70 h 123"/>
                  <a:gd name="T60" fmla="*/ 19 w 94"/>
                  <a:gd name="T61" fmla="*/ 64 h 123"/>
                  <a:gd name="T62" fmla="*/ 13 w 94"/>
                  <a:gd name="T63" fmla="*/ 60 h 123"/>
                  <a:gd name="T64" fmla="*/ 0 w 94"/>
                  <a:gd name="T65" fmla="*/ 48 h 123"/>
                  <a:gd name="T66" fmla="*/ 6 w 94"/>
                  <a:gd name="T67" fmla="*/ 39 h 123"/>
                  <a:gd name="T68" fmla="*/ 10 w 94"/>
                  <a:gd name="T69" fmla="*/ 35 h 123"/>
                  <a:gd name="T70" fmla="*/ 21 w 94"/>
                  <a:gd name="T71" fmla="*/ 37 h 123"/>
                  <a:gd name="T72" fmla="*/ 29 w 94"/>
                  <a:gd name="T73" fmla="*/ 35 h 123"/>
                  <a:gd name="T74" fmla="*/ 33 w 94"/>
                  <a:gd name="T75" fmla="*/ 31 h 123"/>
                  <a:gd name="T76" fmla="*/ 38 w 94"/>
                  <a:gd name="T77" fmla="*/ 35 h 123"/>
                  <a:gd name="T78" fmla="*/ 44 w 94"/>
                  <a:gd name="T79" fmla="*/ 39 h 123"/>
                  <a:gd name="T80" fmla="*/ 54 w 94"/>
                  <a:gd name="T81" fmla="*/ 31 h 123"/>
                  <a:gd name="T82" fmla="*/ 61 w 94"/>
                  <a:gd name="T83" fmla="*/ 20 h 123"/>
                  <a:gd name="T84" fmla="*/ 82 w 94"/>
                  <a:gd name="T85" fmla="*/ 14 h 123"/>
                  <a:gd name="T86" fmla="*/ 67 w 94"/>
                  <a:gd name="T87" fmla="*/ 22 h 123"/>
                  <a:gd name="T88" fmla="*/ 77 w 94"/>
                  <a:gd name="T89" fmla="*/ 25 h 123"/>
                  <a:gd name="T90" fmla="*/ 73 w 94"/>
                  <a:gd name="T91" fmla="*/ 27 h 123"/>
                  <a:gd name="T92" fmla="*/ 67 w 94"/>
                  <a:gd name="T93" fmla="*/ 31 h 123"/>
                  <a:gd name="T94" fmla="*/ 71 w 94"/>
                  <a:gd name="T95" fmla="*/ 37 h 123"/>
                  <a:gd name="T96" fmla="*/ 69 w 94"/>
                  <a:gd name="T97" fmla="*/ 41 h 123"/>
                  <a:gd name="T98" fmla="*/ 71 w 94"/>
                  <a:gd name="T99" fmla="*/ 45 h 123"/>
                  <a:gd name="T100" fmla="*/ 46 w 94"/>
                  <a:gd name="T101" fmla="*/ 89 h 123"/>
                  <a:gd name="T102" fmla="*/ 79 w 94"/>
                  <a:gd name="T103" fmla="*/ 4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4" h="123">
                    <a:moveTo>
                      <a:pt x="77" y="43"/>
                    </a:moveTo>
                    <a:lnTo>
                      <a:pt x="77" y="45"/>
                    </a:lnTo>
                    <a:lnTo>
                      <a:pt x="75" y="45"/>
                    </a:lnTo>
                    <a:lnTo>
                      <a:pt x="73" y="45"/>
                    </a:lnTo>
                    <a:lnTo>
                      <a:pt x="71" y="45"/>
                    </a:lnTo>
                    <a:lnTo>
                      <a:pt x="71" y="46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1" y="56"/>
                    </a:lnTo>
                    <a:lnTo>
                      <a:pt x="71" y="58"/>
                    </a:lnTo>
                    <a:lnTo>
                      <a:pt x="69" y="58"/>
                    </a:lnTo>
                    <a:lnTo>
                      <a:pt x="71" y="58"/>
                    </a:lnTo>
                    <a:lnTo>
                      <a:pt x="71" y="60"/>
                    </a:lnTo>
                    <a:lnTo>
                      <a:pt x="71" y="58"/>
                    </a:lnTo>
                    <a:lnTo>
                      <a:pt x="73" y="58"/>
                    </a:lnTo>
                    <a:lnTo>
                      <a:pt x="73" y="60"/>
                    </a:lnTo>
                    <a:lnTo>
                      <a:pt x="71" y="60"/>
                    </a:lnTo>
                    <a:lnTo>
                      <a:pt x="69" y="60"/>
                    </a:lnTo>
                    <a:lnTo>
                      <a:pt x="69" y="62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7" y="70"/>
                    </a:lnTo>
                    <a:lnTo>
                      <a:pt x="73" y="70"/>
                    </a:lnTo>
                    <a:lnTo>
                      <a:pt x="75" y="70"/>
                    </a:lnTo>
                    <a:lnTo>
                      <a:pt x="77" y="70"/>
                    </a:lnTo>
                    <a:lnTo>
                      <a:pt x="79" y="70"/>
                    </a:lnTo>
                    <a:lnTo>
                      <a:pt x="81" y="70"/>
                    </a:lnTo>
                    <a:lnTo>
                      <a:pt x="79" y="70"/>
                    </a:lnTo>
                    <a:lnTo>
                      <a:pt x="79" y="68"/>
                    </a:lnTo>
                    <a:lnTo>
                      <a:pt x="81" y="68"/>
                    </a:lnTo>
                    <a:lnTo>
                      <a:pt x="82" y="66"/>
                    </a:lnTo>
                    <a:lnTo>
                      <a:pt x="82" y="64"/>
                    </a:lnTo>
                    <a:lnTo>
                      <a:pt x="84" y="64"/>
                    </a:lnTo>
                    <a:lnTo>
                      <a:pt x="84" y="62"/>
                    </a:lnTo>
                    <a:lnTo>
                      <a:pt x="86" y="62"/>
                    </a:lnTo>
                    <a:lnTo>
                      <a:pt x="86" y="64"/>
                    </a:lnTo>
                    <a:lnTo>
                      <a:pt x="84" y="64"/>
                    </a:lnTo>
                    <a:lnTo>
                      <a:pt x="84" y="66"/>
                    </a:lnTo>
                    <a:lnTo>
                      <a:pt x="84" y="68"/>
                    </a:lnTo>
                    <a:lnTo>
                      <a:pt x="84" y="70"/>
                    </a:lnTo>
                    <a:lnTo>
                      <a:pt x="86" y="70"/>
                    </a:lnTo>
                    <a:lnTo>
                      <a:pt x="86" y="79"/>
                    </a:lnTo>
                    <a:lnTo>
                      <a:pt x="81" y="81"/>
                    </a:lnTo>
                    <a:lnTo>
                      <a:pt x="81" y="83"/>
                    </a:lnTo>
                    <a:lnTo>
                      <a:pt x="81" y="85"/>
                    </a:lnTo>
                    <a:lnTo>
                      <a:pt x="81" y="87"/>
                    </a:lnTo>
                    <a:lnTo>
                      <a:pt x="84" y="87"/>
                    </a:lnTo>
                    <a:lnTo>
                      <a:pt x="84" y="93"/>
                    </a:lnTo>
                    <a:lnTo>
                      <a:pt x="81" y="93"/>
                    </a:lnTo>
                    <a:lnTo>
                      <a:pt x="81" y="94"/>
                    </a:lnTo>
                    <a:lnTo>
                      <a:pt x="82" y="94"/>
                    </a:lnTo>
                    <a:lnTo>
                      <a:pt x="84" y="94"/>
                    </a:lnTo>
                    <a:lnTo>
                      <a:pt x="86" y="94"/>
                    </a:lnTo>
                    <a:lnTo>
                      <a:pt x="86" y="96"/>
                    </a:lnTo>
                    <a:lnTo>
                      <a:pt x="84" y="96"/>
                    </a:lnTo>
                    <a:lnTo>
                      <a:pt x="82" y="98"/>
                    </a:lnTo>
                    <a:lnTo>
                      <a:pt x="84" y="98"/>
                    </a:lnTo>
                    <a:lnTo>
                      <a:pt x="86" y="98"/>
                    </a:lnTo>
                    <a:lnTo>
                      <a:pt x="88" y="98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88" y="98"/>
                    </a:lnTo>
                    <a:lnTo>
                      <a:pt x="88" y="100"/>
                    </a:lnTo>
                    <a:lnTo>
                      <a:pt x="86" y="100"/>
                    </a:lnTo>
                    <a:lnTo>
                      <a:pt x="86" y="102"/>
                    </a:lnTo>
                    <a:lnTo>
                      <a:pt x="86" y="104"/>
                    </a:lnTo>
                    <a:lnTo>
                      <a:pt x="88" y="102"/>
                    </a:lnTo>
                    <a:lnTo>
                      <a:pt x="88" y="104"/>
                    </a:lnTo>
                    <a:lnTo>
                      <a:pt x="88" y="106"/>
                    </a:lnTo>
                    <a:lnTo>
                      <a:pt x="88" y="104"/>
                    </a:lnTo>
                    <a:lnTo>
                      <a:pt x="90" y="104"/>
                    </a:lnTo>
                    <a:lnTo>
                      <a:pt x="92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2" y="108"/>
                    </a:lnTo>
                    <a:lnTo>
                      <a:pt x="92" y="110"/>
                    </a:lnTo>
                    <a:lnTo>
                      <a:pt x="94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4"/>
                    </a:lnTo>
                    <a:lnTo>
                      <a:pt x="90" y="114"/>
                    </a:lnTo>
                    <a:lnTo>
                      <a:pt x="88" y="121"/>
                    </a:lnTo>
                    <a:lnTo>
                      <a:pt x="81" y="121"/>
                    </a:lnTo>
                    <a:lnTo>
                      <a:pt x="75" y="118"/>
                    </a:lnTo>
                    <a:lnTo>
                      <a:pt x="71" y="123"/>
                    </a:lnTo>
                    <a:lnTo>
                      <a:pt x="69" y="123"/>
                    </a:lnTo>
                    <a:lnTo>
                      <a:pt x="71" y="121"/>
                    </a:lnTo>
                    <a:lnTo>
                      <a:pt x="71" y="119"/>
                    </a:lnTo>
                    <a:lnTo>
                      <a:pt x="71" y="116"/>
                    </a:lnTo>
                    <a:lnTo>
                      <a:pt x="71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5" y="106"/>
                    </a:lnTo>
                    <a:lnTo>
                      <a:pt x="65" y="104"/>
                    </a:lnTo>
                    <a:lnTo>
                      <a:pt x="63" y="104"/>
                    </a:lnTo>
                    <a:lnTo>
                      <a:pt x="61" y="104"/>
                    </a:lnTo>
                    <a:lnTo>
                      <a:pt x="61" y="102"/>
                    </a:lnTo>
                    <a:lnTo>
                      <a:pt x="59" y="102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56" y="98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2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6" y="91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6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4" y="85"/>
                    </a:lnTo>
                    <a:lnTo>
                      <a:pt x="42" y="85"/>
                    </a:lnTo>
                    <a:lnTo>
                      <a:pt x="42" y="87"/>
                    </a:lnTo>
                    <a:lnTo>
                      <a:pt x="42" y="85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40" y="85"/>
                    </a:lnTo>
                    <a:lnTo>
                      <a:pt x="40" y="87"/>
                    </a:lnTo>
                    <a:lnTo>
                      <a:pt x="38" y="87"/>
                    </a:lnTo>
                    <a:lnTo>
                      <a:pt x="38" y="85"/>
                    </a:lnTo>
                    <a:lnTo>
                      <a:pt x="36" y="83"/>
                    </a:lnTo>
                    <a:lnTo>
                      <a:pt x="36" y="81"/>
                    </a:lnTo>
                    <a:lnTo>
                      <a:pt x="36" y="79"/>
                    </a:lnTo>
                    <a:lnTo>
                      <a:pt x="38" y="79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1" y="71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29" y="71"/>
                    </a:lnTo>
                    <a:lnTo>
                      <a:pt x="29" y="70"/>
                    </a:lnTo>
                    <a:lnTo>
                      <a:pt x="27" y="70"/>
                    </a:lnTo>
                    <a:lnTo>
                      <a:pt x="25" y="70"/>
                    </a:lnTo>
                    <a:lnTo>
                      <a:pt x="23" y="70"/>
                    </a:lnTo>
                    <a:lnTo>
                      <a:pt x="23" y="68"/>
                    </a:lnTo>
                    <a:lnTo>
                      <a:pt x="23" y="66"/>
                    </a:lnTo>
                    <a:lnTo>
                      <a:pt x="21" y="64"/>
                    </a:lnTo>
                    <a:lnTo>
                      <a:pt x="19" y="64"/>
                    </a:lnTo>
                    <a:lnTo>
                      <a:pt x="17" y="64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58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6" y="48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10" y="29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5" y="35"/>
                    </a:lnTo>
                    <a:lnTo>
                      <a:pt x="21" y="35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9" y="39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8" y="31"/>
                    </a:lnTo>
                    <a:lnTo>
                      <a:pt x="38" y="33"/>
                    </a:lnTo>
                    <a:lnTo>
                      <a:pt x="38" y="35"/>
                    </a:lnTo>
                    <a:lnTo>
                      <a:pt x="38" y="37"/>
                    </a:lnTo>
                    <a:lnTo>
                      <a:pt x="40" y="35"/>
                    </a:lnTo>
                    <a:lnTo>
                      <a:pt x="40" y="39"/>
                    </a:lnTo>
                    <a:lnTo>
                      <a:pt x="42" y="39"/>
                    </a:lnTo>
                    <a:lnTo>
                      <a:pt x="44" y="39"/>
                    </a:lnTo>
                    <a:lnTo>
                      <a:pt x="44" y="29"/>
                    </a:lnTo>
                    <a:lnTo>
                      <a:pt x="50" y="29"/>
                    </a:lnTo>
                    <a:lnTo>
                      <a:pt x="52" y="29"/>
                    </a:lnTo>
                    <a:lnTo>
                      <a:pt x="52" y="31"/>
                    </a:lnTo>
                    <a:lnTo>
                      <a:pt x="54" y="31"/>
                    </a:lnTo>
                    <a:lnTo>
                      <a:pt x="58" y="25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1" y="16"/>
                    </a:lnTo>
                    <a:lnTo>
                      <a:pt x="67" y="12"/>
                    </a:lnTo>
                    <a:lnTo>
                      <a:pt x="75" y="0"/>
                    </a:lnTo>
                    <a:lnTo>
                      <a:pt x="82" y="0"/>
                    </a:lnTo>
                    <a:lnTo>
                      <a:pt x="82" y="14"/>
                    </a:lnTo>
                    <a:lnTo>
                      <a:pt x="73" y="14"/>
                    </a:lnTo>
                    <a:lnTo>
                      <a:pt x="71" y="14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67" y="22"/>
                    </a:lnTo>
                    <a:lnTo>
                      <a:pt x="69" y="22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5" y="23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7" y="25"/>
                    </a:lnTo>
                    <a:lnTo>
                      <a:pt x="77" y="27"/>
                    </a:lnTo>
                    <a:lnTo>
                      <a:pt x="75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1" y="29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67" y="31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1" y="35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1" y="41"/>
                    </a:lnTo>
                    <a:lnTo>
                      <a:pt x="69" y="41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71" y="45"/>
                    </a:lnTo>
                    <a:lnTo>
                      <a:pt x="71" y="43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5" y="45"/>
                    </a:lnTo>
                    <a:lnTo>
                      <a:pt x="75" y="43"/>
                    </a:lnTo>
                    <a:lnTo>
                      <a:pt x="77" y="43"/>
                    </a:lnTo>
                    <a:close/>
                    <a:moveTo>
                      <a:pt x="46" y="89"/>
                    </a:moveTo>
                    <a:lnTo>
                      <a:pt x="44" y="89"/>
                    </a:lnTo>
                    <a:lnTo>
                      <a:pt x="46" y="89"/>
                    </a:lnTo>
                    <a:close/>
                    <a:moveTo>
                      <a:pt x="77" y="43"/>
                    </a:moveTo>
                    <a:lnTo>
                      <a:pt x="77" y="41"/>
                    </a:lnTo>
                    <a:lnTo>
                      <a:pt x="79" y="41"/>
                    </a:lnTo>
                    <a:lnTo>
                      <a:pt x="79" y="43"/>
                    </a:lnTo>
                    <a:lnTo>
                      <a:pt x="77" y="4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6" name="Freeform 148"/>
              <p:cNvSpPr>
                <a:spLocks noEditPoints="1"/>
              </p:cNvSpPr>
              <p:nvPr/>
            </p:nvSpPr>
            <p:spPr bwMode="auto">
              <a:xfrm>
                <a:off x="3640138" y="2136776"/>
                <a:ext cx="53975" cy="82550"/>
              </a:xfrm>
              <a:custGeom>
                <a:avLst/>
                <a:gdLst>
                  <a:gd name="T0" fmla="*/ 5 w 34"/>
                  <a:gd name="T1" fmla="*/ 4 h 52"/>
                  <a:gd name="T2" fmla="*/ 11 w 34"/>
                  <a:gd name="T3" fmla="*/ 2 h 52"/>
                  <a:gd name="T4" fmla="*/ 19 w 34"/>
                  <a:gd name="T5" fmla="*/ 14 h 52"/>
                  <a:gd name="T6" fmla="*/ 21 w 34"/>
                  <a:gd name="T7" fmla="*/ 10 h 52"/>
                  <a:gd name="T8" fmla="*/ 23 w 34"/>
                  <a:gd name="T9" fmla="*/ 6 h 52"/>
                  <a:gd name="T10" fmla="*/ 25 w 34"/>
                  <a:gd name="T11" fmla="*/ 4 h 52"/>
                  <a:gd name="T12" fmla="*/ 28 w 34"/>
                  <a:gd name="T13" fmla="*/ 2 h 52"/>
                  <a:gd name="T14" fmla="*/ 27 w 34"/>
                  <a:gd name="T15" fmla="*/ 6 h 52"/>
                  <a:gd name="T16" fmla="*/ 25 w 34"/>
                  <a:gd name="T17" fmla="*/ 10 h 52"/>
                  <a:gd name="T18" fmla="*/ 25 w 34"/>
                  <a:gd name="T19" fmla="*/ 14 h 52"/>
                  <a:gd name="T20" fmla="*/ 25 w 34"/>
                  <a:gd name="T21" fmla="*/ 20 h 52"/>
                  <a:gd name="T22" fmla="*/ 30 w 34"/>
                  <a:gd name="T23" fmla="*/ 20 h 52"/>
                  <a:gd name="T24" fmla="*/ 34 w 34"/>
                  <a:gd name="T25" fmla="*/ 24 h 52"/>
                  <a:gd name="T26" fmla="*/ 28 w 34"/>
                  <a:gd name="T27" fmla="*/ 25 h 52"/>
                  <a:gd name="T28" fmla="*/ 27 w 34"/>
                  <a:gd name="T29" fmla="*/ 29 h 52"/>
                  <a:gd name="T30" fmla="*/ 27 w 34"/>
                  <a:gd name="T31" fmla="*/ 31 h 52"/>
                  <a:gd name="T32" fmla="*/ 25 w 34"/>
                  <a:gd name="T33" fmla="*/ 31 h 52"/>
                  <a:gd name="T34" fmla="*/ 21 w 34"/>
                  <a:gd name="T35" fmla="*/ 33 h 52"/>
                  <a:gd name="T36" fmla="*/ 21 w 34"/>
                  <a:gd name="T37" fmla="*/ 39 h 52"/>
                  <a:gd name="T38" fmla="*/ 23 w 34"/>
                  <a:gd name="T39" fmla="*/ 43 h 52"/>
                  <a:gd name="T40" fmla="*/ 27 w 34"/>
                  <a:gd name="T41" fmla="*/ 45 h 52"/>
                  <a:gd name="T42" fmla="*/ 25 w 34"/>
                  <a:gd name="T43" fmla="*/ 48 h 52"/>
                  <a:gd name="T44" fmla="*/ 27 w 34"/>
                  <a:gd name="T45" fmla="*/ 48 h 52"/>
                  <a:gd name="T46" fmla="*/ 25 w 34"/>
                  <a:gd name="T47" fmla="*/ 52 h 52"/>
                  <a:gd name="T48" fmla="*/ 19 w 34"/>
                  <a:gd name="T49" fmla="*/ 52 h 52"/>
                  <a:gd name="T50" fmla="*/ 17 w 34"/>
                  <a:gd name="T51" fmla="*/ 48 h 52"/>
                  <a:gd name="T52" fmla="*/ 17 w 34"/>
                  <a:gd name="T53" fmla="*/ 47 h 52"/>
                  <a:gd name="T54" fmla="*/ 21 w 34"/>
                  <a:gd name="T55" fmla="*/ 48 h 52"/>
                  <a:gd name="T56" fmla="*/ 21 w 34"/>
                  <a:gd name="T57" fmla="*/ 45 h 52"/>
                  <a:gd name="T58" fmla="*/ 19 w 34"/>
                  <a:gd name="T59" fmla="*/ 43 h 52"/>
                  <a:gd name="T60" fmla="*/ 17 w 34"/>
                  <a:gd name="T61" fmla="*/ 43 h 52"/>
                  <a:gd name="T62" fmla="*/ 13 w 34"/>
                  <a:gd name="T63" fmla="*/ 45 h 52"/>
                  <a:gd name="T64" fmla="*/ 11 w 34"/>
                  <a:gd name="T65" fmla="*/ 41 h 52"/>
                  <a:gd name="T66" fmla="*/ 13 w 34"/>
                  <a:gd name="T67" fmla="*/ 39 h 52"/>
                  <a:gd name="T68" fmla="*/ 13 w 34"/>
                  <a:gd name="T69" fmla="*/ 33 h 52"/>
                  <a:gd name="T70" fmla="*/ 13 w 34"/>
                  <a:gd name="T71" fmla="*/ 31 h 52"/>
                  <a:gd name="T72" fmla="*/ 11 w 34"/>
                  <a:gd name="T73" fmla="*/ 31 h 52"/>
                  <a:gd name="T74" fmla="*/ 11 w 34"/>
                  <a:gd name="T75" fmla="*/ 29 h 52"/>
                  <a:gd name="T76" fmla="*/ 9 w 34"/>
                  <a:gd name="T77" fmla="*/ 25 h 52"/>
                  <a:gd name="T78" fmla="*/ 3 w 34"/>
                  <a:gd name="T79" fmla="*/ 27 h 52"/>
                  <a:gd name="T80" fmla="*/ 0 w 34"/>
                  <a:gd name="T81" fmla="*/ 22 h 52"/>
                  <a:gd name="T82" fmla="*/ 2 w 34"/>
                  <a:gd name="T83" fmla="*/ 18 h 52"/>
                  <a:gd name="T84" fmla="*/ 3 w 34"/>
                  <a:gd name="T85" fmla="*/ 18 h 52"/>
                  <a:gd name="T86" fmla="*/ 5 w 34"/>
                  <a:gd name="T87" fmla="*/ 18 h 52"/>
                  <a:gd name="T88" fmla="*/ 5 w 34"/>
                  <a:gd name="T89" fmla="*/ 14 h 52"/>
                  <a:gd name="T90" fmla="*/ 5 w 34"/>
                  <a:gd name="T91" fmla="*/ 10 h 52"/>
                  <a:gd name="T92" fmla="*/ 5 w 34"/>
                  <a:gd name="T93" fmla="*/ 6 h 52"/>
                  <a:gd name="T94" fmla="*/ 3 w 34"/>
                  <a:gd name="T95" fmla="*/ 0 h 52"/>
                  <a:gd name="T96" fmla="*/ 15 w 34"/>
                  <a:gd name="T97" fmla="*/ 29 h 52"/>
                  <a:gd name="T98" fmla="*/ 15 w 34"/>
                  <a:gd name="T99" fmla="*/ 35 h 52"/>
                  <a:gd name="T100" fmla="*/ 17 w 34"/>
                  <a:gd name="T101" fmla="*/ 37 h 52"/>
                  <a:gd name="T102" fmla="*/ 19 w 34"/>
                  <a:gd name="T103" fmla="*/ 37 h 52"/>
                  <a:gd name="T104" fmla="*/ 17 w 34"/>
                  <a:gd name="T105" fmla="*/ 3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" h="52">
                    <a:moveTo>
                      <a:pt x="3" y="0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0" y="22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5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27" y="47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19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7" y="47"/>
                    </a:lnTo>
                    <a:lnTo>
                      <a:pt x="19" y="47"/>
                    </a:lnTo>
                    <a:lnTo>
                      <a:pt x="17" y="47"/>
                    </a:lnTo>
                    <a:lnTo>
                      <a:pt x="19" y="47"/>
                    </a:lnTo>
                    <a:lnTo>
                      <a:pt x="21" y="47"/>
                    </a:lnTo>
                    <a:lnTo>
                      <a:pt x="21" y="48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19" y="43"/>
                    </a:lnTo>
                    <a:lnTo>
                      <a:pt x="19" y="41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3" y="45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1" y="39"/>
                    </a:lnTo>
                    <a:lnTo>
                      <a:pt x="13" y="39"/>
                    </a:lnTo>
                    <a:lnTo>
                      <a:pt x="13" y="37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5" y="14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  <a:moveTo>
                      <a:pt x="19" y="29"/>
                    </a:moveTo>
                    <a:lnTo>
                      <a:pt x="17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5" y="35"/>
                    </a:lnTo>
                    <a:lnTo>
                      <a:pt x="13" y="35"/>
                    </a:lnTo>
                    <a:lnTo>
                      <a:pt x="15" y="37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2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7" name="Freeform 149"/>
              <p:cNvSpPr>
                <a:spLocks/>
              </p:cNvSpPr>
              <p:nvPr/>
            </p:nvSpPr>
            <p:spPr bwMode="auto">
              <a:xfrm>
                <a:off x="4164013" y="2662238"/>
                <a:ext cx="23813" cy="14288"/>
              </a:xfrm>
              <a:custGeom>
                <a:avLst/>
                <a:gdLst>
                  <a:gd name="T0" fmla="*/ 4 w 15"/>
                  <a:gd name="T1" fmla="*/ 0 h 9"/>
                  <a:gd name="T2" fmla="*/ 4 w 15"/>
                  <a:gd name="T3" fmla="*/ 0 h 9"/>
                  <a:gd name="T4" fmla="*/ 6 w 15"/>
                  <a:gd name="T5" fmla="*/ 0 h 9"/>
                  <a:gd name="T6" fmla="*/ 6 w 15"/>
                  <a:gd name="T7" fmla="*/ 0 h 9"/>
                  <a:gd name="T8" fmla="*/ 6 w 15"/>
                  <a:gd name="T9" fmla="*/ 0 h 9"/>
                  <a:gd name="T10" fmla="*/ 8 w 15"/>
                  <a:gd name="T11" fmla="*/ 0 h 9"/>
                  <a:gd name="T12" fmla="*/ 8 w 15"/>
                  <a:gd name="T13" fmla="*/ 0 h 9"/>
                  <a:gd name="T14" fmla="*/ 15 w 15"/>
                  <a:gd name="T15" fmla="*/ 0 h 9"/>
                  <a:gd name="T16" fmla="*/ 15 w 15"/>
                  <a:gd name="T17" fmla="*/ 0 h 9"/>
                  <a:gd name="T18" fmla="*/ 15 w 15"/>
                  <a:gd name="T19" fmla="*/ 0 h 9"/>
                  <a:gd name="T20" fmla="*/ 11 w 15"/>
                  <a:gd name="T21" fmla="*/ 5 h 9"/>
                  <a:gd name="T22" fmla="*/ 10 w 15"/>
                  <a:gd name="T23" fmla="*/ 5 h 9"/>
                  <a:gd name="T24" fmla="*/ 10 w 15"/>
                  <a:gd name="T25" fmla="*/ 7 h 9"/>
                  <a:gd name="T26" fmla="*/ 10 w 15"/>
                  <a:gd name="T27" fmla="*/ 7 h 9"/>
                  <a:gd name="T28" fmla="*/ 10 w 15"/>
                  <a:gd name="T29" fmla="*/ 7 h 9"/>
                  <a:gd name="T30" fmla="*/ 10 w 15"/>
                  <a:gd name="T31" fmla="*/ 9 h 9"/>
                  <a:gd name="T32" fmla="*/ 10 w 15"/>
                  <a:gd name="T33" fmla="*/ 9 h 9"/>
                  <a:gd name="T34" fmla="*/ 8 w 15"/>
                  <a:gd name="T35" fmla="*/ 9 h 9"/>
                  <a:gd name="T36" fmla="*/ 8 w 15"/>
                  <a:gd name="T37" fmla="*/ 9 h 9"/>
                  <a:gd name="T38" fmla="*/ 8 w 15"/>
                  <a:gd name="T39" fmla="*/ 9 h 9"/>
                  <a:gd name="T40" fmla="*/ 8 w 15"/>
                  <a:gd name="T41" fmla="*/ 9 h 9"/>
                  <a:gd name="T42" fmla="*/ 8 w 15"/>
                  <a:gd name="T43" fmla="*/ 9 h 9"/>
                  <a:gd name="T44" fmla="*/ 8 w 15"/>
                  <a:gd name="T45" fmla="*/ 9 h 9"/>
                  <a:gd name="T46" fmla="*/ 6 w 15"/>
                  <a:gd name="T47" fmla="*/ 9 h 9"/>
                  <a:gd name="T48" fmla="*/ 6 w 15"/>
                  <a:gd name="T49" fmla="*/ 9 h 9"/>
                  <a:gd name="T50" fmla="*/ 4 w 15"/>
                  <a:gd name="T51" fmla="*/ 9 h 9"/>
                  <a:gd name="T52" fmla="*/ 4 w 15"/>
                  <a:gd name="T53" fmla="*/ 9 h 9"/>
                  <a:gd name="T54" fmla="*/ 4 w 15"/>
                  <a:gd name="T55" fmla="*/ 9 h 9"/>
                  <a:gd name="T56" fmla="*/ 4 w 15"/>
                  <a:gd name="T57" fmla="*/ 9 h 9"/>
                  <a:gd name="T58" fmla="*/ 4 w 15"/>
                  <a:gd name="T59" fmla="*/ 9 h 9"/>
                  <a:gd name="T60" fmla="*/ 4 w 15"/>
                  <a:gd name="T61" fmla="*/ 9 h 9"/>
                  <a:gd name="T62" fmla="*/ 4 w 15"/>
                  <a:gd name="T63" fmla="*/ 9 h 9"/>
                  <a:gd name="T64" fmla="*/ 4 w 15"/>
                  <a:gd name="T65" fmla="*/ 9 h 9"/>
                  <a:gd name="T66" fmla="*/ 4 w 15"/>
                  <a:gd name="T67" fmla="*/ 9 h 9"/>
                  <a:gd name="T68" fmla="*/ 4 w 15"/>
                  <a:gd name="T69" fmla="*/ 7 h 9"/>
                  <a:gd name="T70" fmla="*/ 4 w 15"/>
                  <a:gd name="T71" fmla="*/ 7 h 9"/>
                  <a:gd name="T72" fmla="*/ 4 w 15"/>
                  <a:gd name="T73" fmla="*/ 7 h 9"/>
                  <a:gd name="T74" fmla="*/ 4 w 15"/>
                  <a:gd name="T75" fmla="*/ 7 h 9"/>
                  <a:gd name="T76" fmla="*/ 4 w 15"/>
                  <a:gd name="T77" fmla="*/ 7 h 9"/>
                  <a:gd name="T78" fmla="*/ 4 w 15"/>
                  <a:gd name="T79" fmla="*/ 7 h 9"/>
                  <a:gd name="T80" fmla="*/ 4 w 15"/>
                  <a:gd name="T81" fmla="*/ 7 h 9"/>
                  <a:gd name="T82" fmla="*/ 2 w 15"/>
                  <a:gd name="T83" fmla="*/ 7 h 9"/>
                  <a:gd name="T84" fmla="*/ 0 w 15"/>
                  <a:gd name="T85" fmla="*/ 7 h 9"/>
                  <a:gd name="T86" fmla="*/ 0 w 15"/>
                  <a:gd name="T87" fmla="*/ 5 h 9"/>
                  <a:gd name="T88" fmla="*/ 0 w 15"/>
                  <a:gd name="T89" fmla="*/ 0 h 9"/>
                  <a:gd name="T90" fmla="*/ 2 w 15"/>
                  <a:gd name="T9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" h="9">
                    <a:moveTo>
                      <a:pt x="2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8" name="Freeform 150"/>
              <p:cNvSpPr>
                <a:spLocks/>
              </p:cNvSpPr>
              <p:nvPr/>
            </p:nvSpPr>
            <p:spPr bwMode="auto">
              <a:xfrm>
                <a:off x="4365625" y="3789363"/>
                <a:ext cx="44450" cy="30163"/>
              </a:xfrm>
              <a:custGeom>
                <a:avLst/>
                <a:gdLst>
                  <a:gd name="T0" fmla="*/ 17 w 28"/>
                  <a:gd name="T1" fmla="*/ 2 h 19"/>
                  <a:gd name="T2" fmla="*/ 19 w 28"/>
                  <a:gd name="T3" fmla="*/ 10 h 19"/>
                  <a:gd name="T4" fmla="*/ 19 w 28"/>
                  <a:gd name="T5" fmla="*/ 10 h 19"/>
                  <a:gd name="T6" fmla="*/ 19 w 28"/>
                  <a:gd name="T7" fmla="*/ 10 h 19"/>
                  <a:gd name="T8" fmla="*/ 19 w 28"/>
                  <a:gd name="T9" fmla="*/ 12 h 19"/>
                  <a:gd name="T10" fmla="*/ 19 w 28"/>
                  <a:gd name="T11" fmla="*/ 12 h 19"/>
                  <a:gd name="T12" fmla="*/ 21 w 28"/>
                  <a:gd name="T13" fmla="*/ 12 h 19"/>
                  <a:gd name="T14" fmla="*/ 21 w 28"/>
                  <a:gd name="T15" fmla="*/ 12 h 19"/>
                  <a:gd name="T16" fmla="*/ 21 w 28"/>
                  <a:gd name="T17" fmla="*/ 13 h 19"/>
                  <a:gd name="T18" fmla="*/ 21 w 28"/>
                  <a:gd name="T19" fmla="*/ 13 h 19"/>
                  <a:gd name="T20" fmla="*/ 21 w 28"/>
                  <a:gd name="T21" fmla="*/ 13 h 19"/>
                  <a:gd name="T22" fmla="*/ 23 w 28"/>
                  <a:gd name="T23" fmla="*/ 15 h 19"/>
                  <a:gd name="T24" fmla="*/ 25 w 28"/>
                  <a:gd name="T25" fmla="*/ 15 h 19"/>
                  <a:gd name="T26" fmla="*/ 28 w 28"/>
                  <a:gd name="T27" fmla="*/ 19 h 19"/>
                  <a:gd name="T28" fmla="*/ 27 w 28"/>
                  <a:gd name="T29" fmla="*/ 19 h 19"/>
                  <a:gd name="T30" fmla="*/ 19 w 28"/>
                  <a:gd name="T31" fmla="*/ 17 h 19"/>
                  <a:gd name="T32" fmla="*/ 17 w 28"/>
                  <a:gd name="T33" fmla="*/ 17 h 19"/>
                  <a:gd name="T34" fmla="*/ 13 w 28"/>
                  <a:gd name="T35" fmla="*/ 17 h 19"/>
                  <a:gd name="T36" fmla="*/ 9 w 28"/>
                  <a:gd name="T37" fmla="*/ 15 h 19"/>
                  <a:gd name="T38" fmla="*/ 7 w 28"/>
                  <a:gd name="T39" fmla="*/ 15 h 19"/>
                  <a:gd name="T40" fmla="*/ 9 w 28"/>
                  <a:gd name="T41" fmla="*/ 13 h 19"/>
                  <a:gd name="T42" fmla="*/ 7 w 28"/>
                  <a:gd name="T43" fmla="*/ 12 h 19"/>
                  <a:gd name="T44" fmla="*/ 5 w 28"/>
                  <a:gd name="T45" fmla="*/ 12 h 19"/>
                  <a:gd name="T46" fmla="*/ 5 w 28"/>
                  <a:gd name="T47" fmla="*/ 12 h 19"/>
                  <a:gd name="T48" fmla="*/ 5 w 28"/>
                  <a:gd name="T49" fmla="*/ 12 h 19"/>
                  <a:gd name="T50" fmla="*/ 5 w 28"/>
                  <a:gd name="T51" fmla="*/ 10 h 19"/>
                  <a:gd name="T52" fmla="*/ 5 w 28"/>
                  <a:gd name="T53" fmla="*/ 10 h 19"/>
                  <a:gd name="T54" fmla="*/ 5 w 28"/>
                  <a:gd name="T55" fmla="*/ 10 h 19"/>
                  <a:gd name="T56" fmla="*/ 5 w 28"/>
                  <a:gd name="T57" fmla="*/ 10 h 19"/>
                  <a:gd name="T58" fmla="*/ 5 w 28"/>
                  <a:gd name="T59" fmla="*/ 10 h 19"/>
                  <a:gd name="T60" fmla="*/ 4 w 28"/>
                  <a:gd name="T61" fmla="*/ 8 h 19"/>
                  <a:gd name="T62" fmla="*/ 4 w 28"/>
                  <a:gd name="T63" fmla="*/ 6 h 19"/>
                  <a:gd name="T64" fmla="*/ 4 w 28"/>
                  <a:gd name="T65" fmla="*/ 6 h 19"/>
                  <a:gd name="T66" fmla="*/ 4 w 28"/>
                  <a:gd name="T67" fmla="*/ 6 h 19"/>
                  <a:gd name="T68" fmla="*/ 4 w 28"/>
                  <a:gd name="T69" fmla="*/ 6 h 19"/>
                  <a:gd name="T70" fmla="*/ 2 w 28"/>
                  <a:gd name="T71" fmla="*/ 6 h 19"/>
                  <a:gd name="T72" fmla="*/ 0 w 28"/>
                  <a:gd name="T73" fmla="*/ 6 h 19"/>
                  <a:gd name="T74" fmla="*/ 0 w 28"/>
                  <a:gd name="T75" fmla="*/ 2 h 19"/>
                  <a:gd name="T76" fmla="*/ 0 w 28"/>
                  <a:gd name="T77" fmla="*/ 2 h 19"/>
                  <a:gd name="T78" fmla="*/ 2 w 28"/>
                  <a:gd name="T79" fmla="*/ 2 h 19"/>
                  <a:gd name="T80" fmla="*/ 4 w 28"/>
                  <a:gd name="T81" fmla="*/ 2 h 19"/>
                  <a:gd name="T82" fmla="*/ 5 w 28"/>
                  <a:gd name="T83" fmla="*/ 4 h 19"/>
                  <a:gd name="T84" fmla="*/ 5 w 28"/>
                  <a:gd name="T85" fmla="*/ 4 h 19"/>
                  <a:gd name="T86" fmla="*/ 5 w 28"/>
                  <a:gd name="T87" fmla="*/ 4 h 19"/>
                  <a:gd name="T88" fmla="*/ 7 w 28"/>
                  <a:gd name="T89" fmla="*/ 4 h 19"/>
                  <a:gd name="T90" fmla="*/ 9 w 28"/>
                  <a:gd name="T91" fmla="*/ 6 h 19"/>
                  <a:gd name="T92" fmla="*/ 9 w 28"/>
                  <a:gd name="T93" fmla="*/ 6 h 19"/>
                  <a:gd name="T94" fmla="*/ 9 w 28"/>
                  <a:gd name="T95" fmla="*/ 8 h 19"/>
                  <a:gd name="T96" fmla="*/ 11 w 28"/>
                  <a:gd name="T9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" h="19">
                    <a:moveTo>
                      <a:pt x="11" y="0"/>
                    </a:moveTo>
                    <a:lnTo>
                      <a:pt x="15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5" y="17"/>
                    </a:lnTo>
                    <a:lnTo>
                      <a:pt x="23" y="19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3" y="6"/>
                    </a:lnTo>
                    <a:lnTo>
                      <a:pt x="9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9" name="Freeform 151"/>
              <p:cNvSpPr>
                <a:spLocks/>
              </p:cNvSpPr>
              <p:nvPr/>
            </p:nvSpPr>
            <p:spPr bwMode="auto">
              <a:xfrm>
                <a:off x="4849813" y="3009901"/>
                <a:ext cx="19050" cy="17463"/>
              </a:xfrm>
              <a:custGeom>
                <a:avLst/>
                <a:gdLst>
                  <a:gd name="T0" fmla="*/ 8 w 12"/>
                  <a:gd name="T1" fmla="*/ 0 h 11"/>
                  <a:gd name="T2" fmla="*/ 8 w 12"/>
                  <a:gd name="T3" fmla="*/ 0 h 11"/>
                  <a:gd name="T4" fmla="*/ 8 w 12"/>
                  <a:gd name="T5" fmla="*/ 3 h 11"/>
                  <a:gd name="T6" fmla="*/ 8 w 12"/>
                  <a:gd name="T7" fmla="*/ 3 h 11"/>
                  <a:gd name="T8" fmla="*/ 10 w 12"/>
                  <a:gd name="T9" fmla="*/ 3 h 11"/>
                  <a:gd name="T10" fmla="*/ 10 w 12"/>
                  <a:gd name="T11" fmla="*/ 3 h 11"/>
                  <a:gd name="T12" fmla="*/ 10 w 12"/>
                  <a:gd name="T13" fmla="*/ 3 h 11"/>
                  <a:gd name="T14" fmla="*/ 10 w 12"/>
                  <a:gd name="T15" fmla="*/ 3 h 11"/>
                  <a:gd name="T16" fmla="*/ 10 w 12"/>
                  <a:gd name="T17" fmla="*/ 3 h 11"/>
                  <a:gd name="T18" fmla="*/ 10 w 12"/>
                  <a:gd name="T19" fmla="*/ 3 h 11"/>
                  <a:gd name="T20" fmla="*/ 10 w 12"/>
                  <a:gd name="T21" fmla="*/ 3 h 11"/>
                  <a:gd name="T22" fmla="*/ 12 w 12"/>
                  <a:gd name="T23" fmla="*/ 3 h 11"/>
                  <a:gd name="T24" fmla="*/ 10 w 12"/>
                  <a:gd name="T25" fmla="*/ 3 h 11"/>
                  <a:gd name="T26" fmla="*/ 10 w 12"/>
                  <a:gd name="T27" fmla="*/ 3 h 11"/>
                  <a:gd name="T28" fmla="*/ 10 w 12"/>
                  <a:gd name="T29" fmla="*/ 3 h 11"/>
                  <a:gd name="T30" fmla="*/ 8 w 12"/>
                  <a:gd name="T31" fmla="*/ 3 h 11"/>
                  <a:gd name="T32" fmla="*/ 8 w 12"/>
                  <a:gd name="T33" fmla="*/ 3 h 11"/>
                  <a:gd name="T34" fmla="*/ 8 w 12"/>
                  <a:gd name="T35" fmla="*/ 5 h 11"/>
                  <a:gd name="T36" fmla="*/ 8 w 12"/>
                  <a:gd name="T37" fmla="*/ 5 h 11"/>
                  <a:gd name="T38" fmla="*/ 8 w 12"/>
                  <a:gd name="T39" fmla="*/ 5 h 11"/>
                  <a:gd name="T40" fmla="*/ 8 w 12"/>
                  <a:gd name="T41" fmla="*/ 5 h 11"/>
                  <a:gd name="T42" fmla="*/ 8 w 12"/>
                  <a:gd name="T43" fmla="*/ 5 h 11"/>
                  <a:gd name="T44" fmla="*/ 8 w 12"/>
                  <a:gd name="T45" fmla="*/ 7 h 11"/>
                  <a:gd name="T46" fmla="*/ 8 w 12"/>
                  <a:gd name="T47" fmla="*/ 7 h 11"/>
                  <a:gd name="T48" fmla="*/ 8 w 12"/>
                  <a:gd name="T49" fmla="*/ 7 h 11"/>
                  <a:gd name="T50" fmla="*/ 8 w 12"/>
                  <a:gd name="T51" fmla="*/ 7 h 11"/>
                  <a:gd name="T52" fmla="*/ 8 w 12"/>
                  <a:gd name="T53" fmla="*/ 7 h 11"/>
                  <a:gd name="T54" fmla="*/ 10 w 12"/>
                  <a:gd name="T55" fmla="*/ 7 h 11"/>
                  <a:gd name="T56" fmla="*/ 8 w 12"/>
                  <a:gd name="T57" fmla="*/ 7 h 11"/>
                  <a:gd name="T58" fmla="*/ 8 w 12"/>
                  <a:gd name="T59" fmla="*/ 9 h 11"/>
                  <a:gd name="T60" fmla="*/ 6 w 12"/>
                  <a:gd name="T61" fmla="*/ 9 h 11"/>
                  <a:gd name="T62" fmla="*/ 4 w 12"/>
                  <a:gd name="T63" fmla="*/ 9 h 11"/>
                  <a:gd name="T64" fmla="*/ 4 w 12"/>
                  <a:gd name="T65" fmla="*/ 9 h 11"/>
                  <a:gd name="T66" fmla="*/ 2 w 12"/>
                  <a:gd name="T67" fmla="*/ 9 h 11"/>
                  <a:gd name="T68" fmla="*/ 2 w 12"/>
                  <a:gd name="T69" fmla="*/ 11 h 11"/>
                  <a:gd name="T70" fmla="*/ 2 w 12"/>
                  <a:gd name="T71" fmla="*/ 11 h 11"/>
                  <a:gd name="T72" fmla="*/ 2 w 12"/>
                  <a:gd name="T73" fmla="*/ 11 h 11"/>
                  <a:gd name="T74" fmla="*/ 2 w 12"/>
                  <a:gd name="T75" fmla="*/ 11 h 11"/>
                  <a:gd name="T76" fmla="*/ 2 w 12"/>
                  <a:gd name="T77" fmla="*/ 11 h 11"/>
                  <a:gd name="T78" fmla="*/ 2 w 12"/>
                  <a:gd name="T79" fmla="*/ 11 h 11"/>
                  <a:gd name="T80" fmla="*/ 0 w 12"/>
                  <a:gd name="T81" fmla="*/ 11 h 11"/>
                  <a:gd name="T82" fmla="*/ 2 w 12"/>
                  <a:gd name="T83" fmla="*/ 9 h 11"/>
                  <a:gd name="T84" fmla="*/ 2 w 12"/>
                  <a:gd name="T85" fmla="*/ 9 h 11"/>
                  <a:gd name="T86" fmla="*/ 2 w 12"/>
                  <a:gd name="T87" fmla="*/ 9 h 11"/>
                  <a:gd name="T88" fmla="*/ 2 w 12"/>
                  <a:gd name="T89" fmla="*/ 7 h 11"/>
                  <a:gd name="T90" fmla="*/ 2 w 12"/>
                  <a:gd name="T91" fmla="*/ 7 h 11"/>
                  <a:gd name="T92" fmla="*/ 2 w 12"/>
                  <a:gd name="T93" fmla="*/ 7 h 11"/>
                  <a:gd name="T94" fmla="*/ 2 w 12"/>
                  <a:gd name="T95" fmla="*/ 5 h 11"/>
                  <a:gd name="T96" fmla="*/ 2 w 12"/>
                  <a:gd name="T97" fmla="*/ 5 h 11"/>
                  <a:gd name="T98" fmla="*/ 2 w 12"/>
                  <a:gd name="T99" fmla="*/ 5 h 11"/>
                  <a:gd name="T100" fmla="*/ 2 w 12"/>
                  <a:gd name="T101" fmla="*/ 3 h 11"/>
                  <a:gd name="T102" fmla="*/ 2 w 12"/>
                  <a:gd name="T103" fmla="*/ 3 h 11"/>
                  <a:gd name="T104" fmla="*/ 2 w 12"/>
                  <a:gd name="T105" fmla="*/ 1 h 11"/>
                  <a:gd name="T106" fmla="*/ 4 w 12"/>
                  <a:gd name="T107" fmla="*/ 3 h 11"/>
                  <a:gd name="T108" fmla="*/ 6 w 12"/>
                  <a:gd name="T109" fmla="*/ 1 h 11"/>
                  <a:gd name="T110" fmla="*/ 6 w 12"/>
                  <a:gd name="T111" fmla="*/ 1 h 11"/>
                  <a:gd name="T112" fmla="*/ 6 w 12"/>
                  <a:gd name="T113" fmla="*/ 1 h 11"/>
                  <a:gd name="T114" fmla="*/ 8 w 12"/>
                  <a:gd name="T115" fmla="*/ 1 h 11"/>
                  <a:gd name="T116" fmla="*/ 8 w 12"/>
                  <a:gd name="T117" fmla="*/ 1 h 11"/>
                  <a:gd name="T118" fmla="*/ 8 w 12"/>
                  <a:gd name="T1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" h="11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0" name="Freeform 152"/>
              <p:cNvSpPr>
                <a:spLocks/>
              </p:cNvSpPr>
              <p:nvPr/>
            </p:nvSpPr>
            <p:spPr bwMode="auto">
              <a:xfrm>
                <a:off x="3687763" y="1412876"/>
                <a:ext cx="33338" cy="26988"/>
              </a:xfrm>
              <a:custGeom>
                <a:avLst/>
                <a:gdLst>
                  <a:gd name="T0" fmla="*/ 10 w 21"/>
                  <a:gd name="T1" fmla="*/ 1 h 17"/>
                  <a:gd name="T2" fmla="*/ 10 w 21"/>
                  <a:gd name="T3" fmla="*/ 1 h 17"/>
                  <a:gd name="T4" fmla="*/ 12 w 21"/>
                  <a:gd name="T5" fmla="*/ 0 h 17"/>
                  <a:gd name="T6" fmla="*/ 12 w 21"/>
                  <a:gd name="T7" fmla="*/ 1 h 17"/>
                  <a:gd name="T8" fmla="*/ 12 w 21"/>
                  <a:gd name="T9" fmla="*/ 3 h 17"/>
                  <a:gd name="T10" fmla="*/ 14 w 21"/>
                  <a:gd name="T11" fmla="*/ 3 h 17"/>
                  <a:gd name="T12" fmla="*/ 16 w 21"/>
                  <a:gd name="T13" fmla="*/ 5 h 17"/>
                  <a:gd name="T14" fmla="*/ 18 w 21"/>
                  <a:gd name="T15" fmla="*/ 5 h 17"/>
                  <a:gd name="T16" fmla="*/ 20 w 21"/>
                  <a:gd name="T17" fmla="*/ 3 h 17"/>
                  <a:gd name="T18" fmla="*/ 21 w 21"/>
                  <a:gd name="T19" fmla="*/ 3 h 17"/>
                  <a:gd name="T20" fmla="*/ 21 w 21"/>
                  <a:gd name="T21" fmla="*/ 5 h 17"/>
                  <a:gd name="T22" fmla="*/ 21 w 21"/>
                  <a:gd name="T23" fmla="*/ 7 h 17"/>
                  <a:gd name="T24" fmla="*/ 20 w 21"/>
                  <a:gd name="T25" fmla="*/ 7 h 17"/>
                  <a:gd name="T26" fmla="*/ 20 w 21"/>
                  <a:gd name="T27" fmla="*/ 11 h 17"/>
                  <a:gd name="T28" fmla="*/ 20 w 21"/>
                  <a:gd name="T29" fmla="*/ 11 h 17"/>
                  <a:gd name="T30" fmla="*/ 20 w 21"/>
                  <a:gd name="T31" fmla="*/ 11 h 17"/>
                  <a:gd name="T32" fmla="*/ 20 w 21"/>
                  <a:gd name="T33" fmla="*/ 11 h 17"/>
                  <a:gd name="T34" fmla="*/ 20 w 21"/>
                  <a:gd name="T35" fmla="*/ 13 h 17"/>
                  <a:gd name="T36" fmla="*/ 21 w 21"/>
                  <a:gd name="T37" fmla="*/ 13 h 17"/>
                  <a:gd name="T38" fmla="*/ 21 w 21"/>
                  <a:gd name="T39" fmla="*/ 13 h 17"/>
                  <a:gd name="T40" fmla="*/ 20 w 21"/>
                  <a:gd name="T41" fmla="*/ 13 h 17"/>
                  <a:gd name="T42" fmla="*/ 18 w 21"/>
                  <a:gd name="T43" fmla="*/ 15 h 17"/>
                  <a:gd name="T44" fmla="*/ 16 w 21"/>
                  <a:gd name="T45" fmla="*/ 17 h 17"/>
                  <a:gd name="T46" fmla="*/ 16 w 21"/>
                  <a:gd name="T47" fmla="*/ 15 h 17"/>
                  <a:gd name="T48" fmla="*/ 16 w 21"/>
                  <a:gd name="T49" fmla="*/ 15 h 17"/>
                  <a:gd name="T50" fmla="*/ 16 w 21"/>
                  <a:gd name="T51" fmla="*/ 15 h 17"/>
                  <a:gd name="T52" fmla="*/ 16 w 21"/>
                  <a:gd name="T53" fmla="*/ 15 h 17"/>
                  <a:gd name="T54" fmla="*/ 16 w 21"/>
                  <a:gd name="T55" fmla="*/ 15 h 17"/>
                  <a:gd name="T56" fmla="*/ 16 w 21"/>
                  <a:gd name="T57" fmla="*/ 17 h 17"/>
                  <a:gd name="T58" fmla="*/ 16 w 21"/>
                  <a:gd name="T59" fmla="*/ 17 h 17"/>
                  <a:gd name="T60" fmla="*/ 16 w 21"/>
                  <a:gd name="T61" fmla="*/ 17 h 17"/>
                  <a:gd name="T62" fmla="*/ 14 w 21"/>
                  <a:gd name="T63" fmla="*/ 17 h 17"/>
                  <a:gd name="T64" fmla="*/ 12 w 21"/>
                  <a:gd name="T65" fmla="*/ 17 h 17"/>
                  <a:gd name="T66" fmla="*/ 12 w 21"/>
                  <a:gd name="T67" fmla="*/ 15 h 17"/>
                  <a:gd name="T68" fmla="*/ 8 w 21"/>
                  <a:gd name="T69" fmla="*/ 15 h 17"/>
                  <a:gd name="T70" fmla="*/ 8 w 21"/>
                  <a:gd name="T71" fmla="*/ 15 h 17"/>
                  <a:gd name="T72" fmla="*/ 8 w 21"/>
                  <a:gd name="T73" fmla="*/ 13 h 17"/>
                  <a:gd name="T74" fmla="*/ 6 w 21"/>
                  <a:gd name="T75" fmla="*/ 13 h 17"/>
                  <a:gd name="T76" fmla="*/ 6 w 21"/>
                  <a:gd name="T77" fmla="*/ 9 h 17"/>
                  <a:gd name="T78" fmla="*/ 6 w 21"/>
                  <a:gd name="T79" fmla="*/ 9 h 17"/>
                  <a:gd name="T80" fmla="*/ 6 w 21"/>
                  <a:gd name="T81" fmla="*/ 9 h 17"/>
                  <a:gd name="T82" fmla="*/ 4 w 21"/>
                  <a:gd name="T83" fmla="*/ 7 h 17"/>
                  <a:gd name="T84" fmla="*/ 4 w 21"/>
                  <a:gd name="T85" fmla="*/ 7 h 17"/>
                  <a:gd name="T86" fmla="*/ 0 w 21"/>
                  <a:gd name="T87" fmla="*/ 7 h 17"/>
                  <a:gd name="T88" fmla="*/ 0 w 21"/>
                  <a:gd name="T89" fmla="*/ 5 h 17"/>
                  <a:gd name="T90" fmla="*/ 2 w 21"/>
                  <a:gd name="T91" fmla="*/ 3 h 17"/>
                  <a:gd name="T92" fmla="*/ 2 w 21"/>
                  <a:gd name="T93" fmla="*/ 3 h 17"/>
                  <a:gd name="T94" fmla="*/ 4 w 21"/>
                  <a:gd name="T95" fmla="*/ 0 h 17"/>
                  <a:gd name="T96" fmla="*/ 4 w 21"/>
                  <a:gd name="T97" fmla="*/ 3 h 17"/>
                  <a:gd name="T98" fmla="*/ 6 w 21"/>
                  <a:gd name="T99" fmla="*/ 5 h 17"/>
                  <a:gd name="T100" fmla="*/ 8 w 21"/>
                  <a:gd name="T101" fmla="*/ 5 h 17"/>
                  <a:gd name="T102" fmla="*/ 8 w 21"/>
                  <a:gd name="T103" fmla="*/ 0 h 17"/>
                  <a:gd name="T104" fmla="*/ 8 w 21"/>
                  <a:gd name="T10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" h="17">
                    <a:moveTo>
                      <a:pt x="10" y="1"/>
                    </a:move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1" name="Freeform 153"/>
              <p:cNvSpPr>
                <a:spLocks/>
              </p:cNvSpPr>
              <p:nvPr/>
            </p:nvSpPr>
            <p:spPr bwMode="auto">
              <a:xfrm>
                <a:off x="4843463" y="3046413"/>
                <a:ext cx="39688" cy="26988"/>
              </a:xfrm>
              <a:custGeom>
                <a:avLst/>
                <a:gdLst>
                  <a:gd name="T0" fmla="*/ 21 w 25"/>
                  <a:gd name="T1" fmla="*/ 3 h 17"/>
                  <a:gd name="T2" fmla="*/ 21 w 25"/>
                  <a:gd name="T3" fmla="*/ 5 h 17"/>
                  <a:gd name="T4" fmla="*/ 21 w 25"/>
                  <a:gd name="T5" fmla="*/ 5 h 17"/>
                  <a:gd name="T6" fmla="*/ 21 w 25"/>
                  <a:gd name="T7" fmla="*/ 5 h 17"/>
                  <a:gd name="T8" fmla="*/ 23 w 25"/>
                  <a:gd name="T9" fmla="*/ 5 h 17"/>
                  <a:gd name="T10" fmla="*/ 23 w 25"/>
                  <a:gd name="T11" fmla="*/ 5 h 17"/>
                  <a:gd name="T12" fmla="*/ 23 w 25"/>
                  <a:gd name="T13" fmla="*/ 5 h 17"/>
                  <a:gd name="T14" fmla="*/ 23 w 25"/>
                  <a:gd name="T15" fmla="*/ 3 h 17"/>
                  <a:gd name="T16" fmla="*/ 23 w 25"/>
                  <a:gd name="T17" fmla="*/ 2 h 17"/>
                  <a:gd name="T18" fmla="*/ 23 w 25"/>
                  <a:gd name="T19" fmla="*/ 0 h 17"/>
                  <a:gd name="T20" fmla="*/ 25 w 25"/>
                  <a:gd name="T21" fmla="*/ 2 h 17"/>
                  <a:gd name="T22" fmla="*/ 25 w 25"/>
                  <a:gd name="T23" fmla="*/ 5 h 17"/>
                  <a:gd name="T24" fmla="*/ 23 w 25"/>
                  <a:gd name="T25" fmla="*/ 5 h 17"/>
                  <a:gd name="T26" fmla="*/ 23 w 25"/>
                  <a:gd name="T27" fmla="*/ 5 h 17"/>
                  <a:gd name="T28" fmla="*/ 23 w 25"/>
                  <a:gd name="T29" fmla="*/ 5 h 17"/>
                  <a:gd name="T30" fmla="*/ 23 w 25"/>
                  <a:gd name="T31" fmla="*/ 7 h 17"/>
                  <a:gd name="T32" fmla="*/ 21 w 25"/>
                  <a:gd name="T33" fmla="*/ 11 h 17"/>
                  <a:gd name="T34" fmla="*/ 19 w 25"/>
                  <a:gd name="T35" fmla="*/ 17 h 17"/>
                  <a:gd name="T36" fmla="*/ 17 w 25"/>
                  <a:gd name="T37" fmla="*/ 15 h 17"/>
                  <a:gd name="T38" fmla="*/ 17 w 25"/>
                  <a:gd name="T39" fmla="*/ 15 h 17"/>
                  <a:gd name="T40" fmla="*/ 16 w 25"/>
                  <a:gd name="T41" fmla="*/ 15 h 17"/>
                  <a:gd name="T42" fmla="*/ 16 w 25"/>
                  <a:gd name="T43" fmla="*/ 13 h 17"/>
                  <a:gd name="T44" fmla="*/ 14 w 25"/>
                  <a:gd name="T45" fmla="*/ 13 h 17"/>
                  <a:gd name="T46" fmla="*/ 12 w 25"/>
                  <a:gd name="T47" fmla="*/ 11 h 17"/>
                  <a:gd name="T48" fmla="*/ 12 w 25"/>
                  <a:gd name="T49" fmla="*/ 7 h 17"/>
                  <a:gd name="T50" fmla="*/ 10 w 25"/>
                  <a:gd name="T51" fmla="*/ 7 h 17"/>
                  <a:gd name="T52" fmla="*/ 8 w 25"/>
                  <a:gd name="T53" fmla="*/ 7 h 17"/>
                  <a:gd name="T54" fmla="*/ 8 w 25"/>
                  <a:gd name="T55" fmla="*/ 7 h 17"/>
                  <a:gd name="T56" fmla="*/ 6 w 25"/>
                  <a:gd name="T57" fmla="*/ 7 h 17"/>
                  <a:gd name="T58" fmla="*/ 4 w 25"/>
                  <a:gd name="T59" fmla="*/ 7 h 17"/>
                  <a:gd name="T60" fmla="*/ 4 w 25"/>
                  <a:gd name="T61" fmla="*/ 7 h 17"/>
                  <a:gd name="T62" fmla="*/ 4 w 25"/>
                  <a:gd name="T63" fmla="*/ 7 h 17"/>
                  <a:gd name="T64" fmla="*/ 4 w 25"/>
                  <a:gd name="T65" fmla="*/ 7 h 17"/>
                  <a:gd name="T66" fmla="*/ 4 w 25"/>
                  <a:gd name="T67" fmla="*/ 7 h 17"/>
                  <a:gd name="T68" fmla="*/ 2 w 25"/>
                  <a:gd name="T69" fmla="*/ 7 h 17"/>
                  <a:gd name="T70" fmla="*/ 2 w 25"/>
                  <a:gd name="T71" fmla="*/ 7 h 17"/>
                  <a:gd name="T72" fmla="*/ 2 w 25"/>
                  <a:gd name="T73" fmla="*/ 7 h 17"/>
                  <a:gd name="T74" fmla="*/ 2 w 25"/>
                  <a:gd name="T75" fmla="*/ 7 h 17"/>
                  <a:gd name="T76" fmla="*/ 0 w 25"/>
                  <a:gd name="T77" fmla="*/ 7 h 17"/>
                  <a:gd name="T78" fmla="*/ 0 w 25"/>
                  <a:gd name="T79" fmla="*/ 5 h 17"/>
                  <a:gd name="T80" fmla="*/ 2 w 25"/>
                  <a:gd name="T81" fmla="*/ 7 h 17"/>
                  <a:gd name="T82" fmla="*/ 4 w 25"/>
                  <a:gd name="T83" fmla="*/ 7 h 17"/>
                  <a:gd name="T84" fmla="*/ 4 w 25"/>
                  <a:gd name="T85" fmla="*/ 5 h 17"/>
                  <a:gd name="T86" fmla="*/ 4 w 25"/>
                  <a:gd name="T87" fmla="*/ 5 h 17"/>
                  <a:gd name="T88" fmla="*/ 4 w 25"/>
                  <a:gd name="T89" fmla="*/ 5 h 17"/>
                  <a:gd name="T90" fmla="*/ 4 w 25"/>
                  <a:gd name="T91" fmla="*/ 5 h 17"/>
                  <a:gd name="T92" fmla="*/ 4 w 25"/>
                  <a:gd name="T93" fmla="*/ 7 h 17"/>
                  <a:gd name="T94" fmla="*/ 6 w 25"/>
                  <a:gd name="T95" fmla="*/ 7 h 17"/>
                  <a:gd name="T96" fmla="*/ 8 w 25"/>
                  <a:gd name="T97" fmla="*/ 7 h 17"/>
                  <a:gd name="T98" fmla="*/ 8 w 25"/>
                  <a:gd name="T99" fmla="*/ 7 h 17"/>
                  <a:gd name="T100" fmla="*/ 10 w 25"/>
                  <a:gd name="T101" fmla="*/ 7 h 17"/>
                  <a:gd name="T102" fmla="*/ 10 w 25"/>
                  <a:gd name="T103" fmla="*/ 7 h 17"/>
                  <a:gd name="T104" fmla="*/ 12 w 25"/>
                  <a:gd name="T105" fmla="*/ 7 h 17"/>
                  <a:gd name="T106" fmla="*/ 12 w 25"/>
                  <a:gd name="T107" fmla="*/ 2 h 17"/>
                  <a:gd name="T108" fmla="*/ 16 w 25"/>
                  <a:gd name="T109" fmla="*/ 2 h 17"/>
                  <a:gd name="T110" fmla="*/ 16 w 25"/>
                  <a:gd name="T111" fmla="*/ 2 h 17"/>
                  <a:gd name="T112" fmla="*/ 16 w 25"/>
                  <a:gd name="T113" fmla="*/ 2 h 17"/>
                  <a:gd name="T114" fmla="*/ 17 w 25"/>
                  <a:gd name="T115" fmla="*/ 2 h 17"/>
                  <a:gd name="T116" fmla="*/ 17 w 25"/>
                  <a:gd name="T117" fmla="*/ 3 h 17"/>
                  <a:gd name="T118" fmla="*/ 17 w 25"/>
                  <a:gd name="T119" fmla="*/ 3 h 17"/>
                  <a:gd name="T120" fmla="*/ 17 w 25"/>
                  <a:gd name="T121" fmla="*/ 3 h 17"/>
                  <a:gd name="T122" fmla="*/ 17 w 25"/>
                  <a:gd name="T123" fmla="*/ 3 h 17"/>
                  <a:gd name="T124" fmla="*/ 17 w 25"/>
                  <a:gd name="T12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" h="17">
                    <a:moveTo>
                      <a:pt x="17" y="3"/>
                    </a:moveTo>
                    <a:lnTo>
                      <a:pt x="17" y="3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2" name="Freeform 154"/>
              <p:cNvSpPr>
                <a:spLocks noEditPoints="1"/>
              </p:cNvSpPr>
              <p:nvPr/>
            </p:nvSpPr>
            <p:spPr bwMode="auto">
              <a:xfrm>
                <a:off x="3911600" y="1525588"/>
                <a:ext cx="103188" cy="87313"/>
              </a:xfrm>
              <a:custGeom>
                <a:avLst/>
                <a:gdLst>
                  <a:gd name="T0" fmla="*/ 61 w 65"/>
                  <a:gd name="T1" fmla="*/ 3 h 55"/>
                  <a:gd name="T2" fmla="*/ 61 w 65"/>
                  <a:gd name="T3" fmla="*/ 5 h 55"/>
                  <a:gd name="T4" fmla="*/ 59 w 65"/>
                  <a:gd name="T5" fmla="*/ 13 h 55"/>
                  <a:gd name="T6" fmla="*/ 63 w 65"/>
                  <a:gd name="T7" fmla="*/ 17 h 55"/>
                  <a:gd name="T8" fmla="*/ 63 w 65"/>
                  <a:gd name="T9" fmla="*/ 21 h 55"/>
                  <a:gd name="T10" fmla="*/ 59 w 65"/>
                  <a:gd name="T11" fmla="*/ 25 h 55"/>
                  <a:gd name="T12" fmla="*/ 59 w 65"/>
                  <a:gd name="T13" fmla="*/ 28 h 55"/>
                  <a:gd name="T14" fmla="*/ 59 w 65"/>
                  <a:gd name="T15" fmla="*/ 34 h 55"/>
                  <a:gd name="T16" fmla="*/ 61 w 65"/>
                  <a:gd name="T17" fmla="*/ 40 h 55"/>
                  <a:gd name="T18" fmla="*/ 59 w 65"/>
                  <a:gd name="T19" fmla="*/ 44 h 55"/>
                  <a:gd name="T20" fmla="*/ 55 w 65"/>
                  <a:gd name="T21" fmla="*/ 48 h 55"/>
                  <a:gd name="T22" fmla="*/ 55 w 65"/>
                  <a:gd name="T23" fmla="*/ 44 h 55"/>
                  <a:gd name="T24" fmla="*/ 51 w 65"/>
                  <a:gd name="T25" fmla="*/ 40 h 55"/>
                  <a:gd name="T26" fmla="*/ 49 w 65"/>
                  <a:gd name="T27" fmla="*/ 42 h 55"/>
                  <a:gd name="T28" fmla="*/ 46 w 65"/>
                  <a:gd name="T29" fmla="*/ 48 h 55"/>
                  <a:gd name="T30" fmla="*/ 42 w 65"/>
                  <a:gd name="T31" fmla="*/ 49 h 55"/>
                  <a:gd name="T32" fmla="*/ 38 w 65"/>
                  <a:gd name="T33" fmla="*/ 53 h 55"/>
                  <a:gd name="T34" fmla="*/ 32 w 65"/>
                  <a:gd name="T35" fmla="*/ 51 h 55"/>
                  <a:gd name="T36" fmla="*/ 28 w 65"/>
                  <a:gd name="T37" fmla="*/ 55 h 55"/>
                  <a:gd name="T38" fmla="*/ 25 w 65"/>
                  <a:gd name="T39" fmla="*/ 48 h 55"/>
                  <a:gd name="T40" fmla="*/ 21 w 65"/>
                  <a:gd name="T41" fmla="*/ 49 h 55"/>
                  <a:gd name="T42" fmla="*/ 19 w 65"/>
                  <a:gd name="T43" fmla="*/ 44 h 55"/>
                  <a:gd name="T44" fmla="*/ 13 w 65"/>
                  <a:gd name="T45" fmla="*/ 40 h 55"/>
                  <a:gd name="T46" fmla="*/ 11 w 65"/>
                  <a:gd name="T47" fmla="*/ 32 h 55"/>
                  <a:gd name="T48" fmla="*/ 11 w 65"/>
                  <a:gd name="T49" fmla="*/ 28 h 55"/>
                  <a:gd name="T50" fmla="*/ 11 w 65"/>
                  <a:gd name="T51" fmla="*/ 28 h 55"/>
                  <a:gd name="T52" fmla="*/ 7 w 65"/>
                  <a:gd name="T53" fmla="*/ 25 h 55"/>
                  <a:gd name="T54" fmla="*/ 7 w 65"/>
                  <a:gd name="T55" fmla="*/ 25 h 55"/>
                  <a:gd name="T56" fmla="*/ 5 w 65"/>
                  <a:gd name="T57" fmla="*/ 26 h 55"/>
                  <a:gd name="T58" fmla="*/ 3 w 65"/>
                  <a:gd name="T59" fmla="*/ 25 h 55"/>
                  <a:gd name="T60" fmla="*/ 3 w 65"/>
                  <a:gd name="T61" fmla="*/ 21 h 55"/>
                  <a:gd name="T62" fmla="*/ 1 w 65"/>
                  <a:gd name="T63" fmla="*/ 19 h 55"/>
                  <a:gd name="T64" fmla="*/ 0 w 65"/>
                  <a:gd name="T65" fmla="*/ 21 h 55"/>
                  <a:gd name="T66" fmla="*/ 5 w 65"/>
                  <a:gd name="T67" fmla="*/ 19 h 55"/>
                  <a:gd name="T68" fmla="*/ 7 w 65"/>
                  <a:gd name="T69" fmla="*/ 17 h 55"/>
                  <a:gd name="T70" fmla="*/ 11 w 65"/>
                  <a:gd name="T71" fmla="*/ 13 h 55"/>
                  <a:gd name="T72" fmla="*/ 17 w 65"/>
                  <a:gd name="T73" fmla="*/ 11 h 55"/>
                  <a:gd name="T74" fmla="*/ 23 w 65"/>
                  <a:gd name="T75" fmla="*/ 7 h 55"/>
                  <a:gd name="T76" fmla="*/ 28 w 65"/>
                  <a:gd name="T77" fmla="*/ 5 h 55"/>
                  <a:gd name="T78" fmla="*/ 30 w 65"/>
                  <a:gd name="T79" fmla="*/ 7 h 55"/>
                  <a:gd name="T80" fmla="*/ 34 w 65"/>
                  <a:gd name="T81" fmla="*/ 9 h 55"/>
                  <a:gd name="T82" fmla="*/ 36 w 65"/>
                  <a:gd name="T83" fmla="*/ 3 h 55"/>
                  <a:gd name="T84" fmla="*/ 42 w 65"/>
                  <a:gd name="T85" fmla="*/ 5 h 55"/>
                  <a:gd name="T86" fmla="*/ 49 w 65"/>
                  <a:gd name="T87" fmla="*/ 7 h 55"/>
                  <a:gd name="T88" fmla="*/ 53 w 65"/>
                  <a:gd name="T89" fmla="*/ 2 h 55"/>
                  <a:gd name="T90" fmla="*/ 57 w 65"/>
                  <a:gd name="T91" fmla="*/ 3 h 55"/>
                  <a:gd name="T92" fmla="*/ 26 w 65"/>
                  <a:gd name="T93" fmla="*/ 28 h 55"/>
                  <a:gd name="T94" fmla="*/ 21 w 65"/>
                  <a:gd name="T95" fmla="*/ 28 h 55"/>
                  <a:gd name="T96" fmla="*/ 17 w 65"/>
                  <a:gd name="T97" fmla="*/ 32 h 55"/>
                  <a:gd name="T98" fmla="*/ 19 w 65"/>
                  <a:gd name="T99" fmla="*/ 30 h 55"/>
                  <a:gd name="T100" fmla="*/ 25 w 65"/>
                  <a:gd name="T101" fmla="*/ 28 h 55"/>
                  <a:gd name="T102" fmla="*/ 26 w 65"/>
                  <a:gd name="T103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55">
                    <a:moveTo>
                      <a:pt x="57" y="5"/>
                    </a:moveTo>
                    <a:lnTo>
                      <a:pt x="59" y="5"/>
                    </a:lnTo>
                    <a:lnTo>
                      <a:pt x="59" y="3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1" y="3"/>
                    </a:lnTo>
                    <a:lnTo>
                      <a:pt x="61" y="5"/>
                    </a:lnTo>
                    <a:lnTo>
                      <a:pt x="63" y="7"/>
                    </a:lnTo>
                    <a:lnTo>
                      <a:pt x="63" y="9"/>
                    </a:lnTo>
                    <a:lnTo>
                      <a:pt x="61" y="11"/>
                    </a:lnTo>
                    <a:lnTo>
                      <a:pt x="59" y="13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5" y="17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5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9" y="26"/>
                    </a:lnTo>
                    <a:lnTo>
                      <a:pt x="59" y="28"/>
                    </a:lnTo>
                    <a:lnTo>
                      <a:pt x="61" y="28"/>
                    </a:lnTo>
                    <a:lnTo>
                      <a:pt x="59" y="28"/>
                    </a:lnTo>
                    <a:lnTo>
                      <a:pt x="61" y="28"/>
                    </a:lnTo>
                    <a:lnTo>
                      <a:pt x="59" y="30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9" y="36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61" y="40"/>
                    </a:lnTo>
                    <a:lnTo>
                      <a:pt x="61" y="42"/>
                    </a:lnTo>
                    <a:lnTo>
                      <a:pt x="59" y="42"/>
                    </a:lnTo>
                    <a:lnTo>
                      <a:pt x="61" y="42"/>
                    </a:lnTo>
                    <a:lnTo>
                      <a:pt x="59" y="44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7" y="48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46"/>
                    </a:lnTo>
                    <a:lnTo>
                      <a:pt x="55" y="46"/>
                    </a:lnTo>
                    <a:lnTo>
                      <a:pt x="55" y="44"/>
                    </a:lnTo>
                    <a:lnTo>
                      <a:pt x="53" y="44"/>
                    </a:lnTo>
                    <a:lnTo>
                      <a:pt x="53" y="42"/>
                    </a:lnTo>
                    <a:lnTo>
                      <a:pt x="53" y="40"/>
                    </a:lnTo>
                    <a:lnTo>
                      <a:pt x="51" y="40"/>
                    </a:lnTo>
                    <a:lnTo>
                      <a:pt x="49" y="40"/>
                    </a:lnTo>
                    <a:lnTo>
                      <a:pt x="49" y="42"/>
                    </a:lnTo>
                    <a:lnTo>
                      <a:pt x="48" y="42"/>
                    </a:lnTo>
                    <a:lnTo>
                      <a:pt x="49" y="42"/>
                    </a:lnTo>
                    <a:lnTo>
                      <a:pt x="49" y="44"/>
                    </a:lnTo>
                    <a:lnTo>
                      <a:pt x="48" y="44"/>
                    </a:lnTo>
                    <a:lnTo>
                      <a:pt x="48" y="46"/>
                    </a:lnTo>
                    <a:lnTo>
                      <a:pt x="46" y="48"/>
                    </a:lnTo>
                    <a:lnTo>
                      <a:pt x="44" y="49"/>
                    </a:lnTo>
                    <a:lnTo>
                      <a:pt x="46" y="49"/>
                    </a:lnTo>
                    <a:lnTo>
                      <a:pt x="44" y="49"/>
                    </a:lnTo>
                    <a:lnTo>
                      <a:pt x="42" y="49"/>
                    </a:lnTo>
                    <a:lnTo>
                      <a:pt x="42" y="51"/>
                    </a:lnTo>
                    <a:lnTo>
                      <a:pt x="40" y="51"/>
                    </a:lnTo>
                    <a:lnTo>
                      <a:pt x="38" y="51"/>
                    </a:lnTo>
                    <a:lnTo>
                      <a:pt x="38" y="53"/>
                    </a:lnTo>
                    <a:lnTo>
                      <a:pt x="36" y="53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51"/>
                    </a:lnTo>
                    <a:lnTo>
                      <a:pt x="30" y="51"/>
                    </a:lnTo>
                    <a:lnTo>
                      <a:pt x="30" y="53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6" y="55"/>
                    </a:lnTo>
                    <a:lnTo>
                      <a:pt x="26" y="51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5" y="48"/>
                    </a:lnTo>
                    <a:lnTo>
                      <a:pt x="23" y="49"/>
                    </a:lnTo>
                    <a:lnTo>
                      <a:pt x="21" y="49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28" y="7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7" y="3"/>
                    </a:lnTo>
                    <a:lnTo>
                      <a:pt x="57" y="5"/>
                    </a:lnTo>
                    <a:close/>
                    <a:moveTo>
                      <a:pt x="26" y="28"/>
                    </a:moveTo>
                    <a:lnTo>
                      <a:pt x="28" y="28"/>
                    </a:lnTo>
                    <a:lnTo>
                      <a:pt x="26" y="28"/>
                    </a:lnTo>
                    <a:close/>
                    <a:moveTo>
                      <a:pt x="25" y="26"/>
                    </a:moveTo>
                    <a:lnTo>
                      <a:pt x="23" y="26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7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6" y="26"/>
                    </a:lnTo>
                    <a:lnTo>
                      <a:pt x="26" y="25"/>
                    </a:lnTo>
                    <a:lnTo>
                      <a:pt x="25" y="25"/>
                    </a:lnTo>
                    <a:lnTo>
                      <a:pt x="25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3" name="Freeform 155"/>
              <p:cNvSpPr>
                <a:spLocks noEditPoints="1"/>
              </p:cNvSpPr>
              <p:nvPr/>
            </p:nvSpPr>
            <p:spPr bwMode="auto">
              <a:xfrm>
                <a:off x="4852988" y="4078288"/>
                <a:ext cx="100013" cy="184150"/>
              </a:xfrm>
              <a:custGeom>
                <a:avLst/>
                <a:gdLst>
                  <a:gd name="T0" fmla="*/ 27 w 63"/>
                  <a:gd name="T1" fmla="*/ 6 h 116"/>
                  <a:gd name="T2" fmla="*/ 27 w 63"/>
                  <a:gd name="T3" fmla="*/ 8 h 116"/>
                  <a:gd name="T4" fmla="*/ 19 w 63"/>
                  <a:gd name="T5" fmla="*/ 14 h 116"/>
                  <a:gd name="T6" fmla="*/ 13 w 63"/>
                  <a:gd name="T7" fmla="*/ 20 h 116"/>
                  <a:gd name="T8" fmla="*/ 8 w 63"/>
                  <a:gd name="T9" fmla="*/ 25 h 116"/>
                  <a:gd name="T10" fmla="*/ 10 w 63"/>
                  <a:gd name="T11" fmla="*/ 27 h 116"/>
                  <a:gd name="T12" fmla="*/ 10 w 63"/>
                  <a:gd name="T13" fmla="*/ 27 h 116"/>
                  <a:gd name="T14" fmla="*/ 11 w 63"/>
                  <a:gd name="T15" fmla="*/ 29 h 116"/>
                  <a:gd name="T16" fmla="*/ 6 w 63"/>
                  <a:gd name="T17" fmla="*/ 35 h 116"/>
                  <a:gd name="T18" fmla="*/ 10 w 63"/>
                  <a:gd name="T19" fmla="*/ 41 h 116"/>
                  <a:gd name="T20" fmla="*/ 10 w 63"/>
                  <a:gd name="T21" fmla="*/ 45 h 116"/>
                  <a:gd name="T22" fmla="*/ 11 w 63"/>
                  <a:gd name="T23" fmla="*/ 46 h 116"/>
                  <a:gd name="T24" fmla="*/ 13 w 63"/>
                  <a:gd name="T25" fmla="*/ 48 h 116"/>
                  <a:gd name="T26" fmla="*/ 13 w 63"/>
                  <a:gd name="T27" fmla="*/ 52 h 116"/>
                  <a:gd name="T28" fmla="*/ 13 w 63"/>
                  <a:gd name="T29" fmla="*/ 52 h 116"/>
                  <a:gd name="T30" fmla="*/ 19 w 63"/>
                  <a:gd name="T31" fmla="*/ 58 h 116"/>
                  <a:gd name="T32" fmla="*/ 23 w 63"/>
                  <a:gd name="T33" fmla="*/ 50 h 116"/>
                  <a:gd name="T34" fmla="*/ 25 w 63"/>
                  <a:gd name="T35" fmla="*/ 52 h 116"/>
                  <a:gd name="T36" fmla="*/ 29 w 63"/>
                  <a:gd name="T37" fmla="*/ 52 h 116"/>
                  <a:gd name="T38" fmla="*/ 31 w 63"/>
                  <a:gd name="T39" fmla="*/ 50 h 116"/>
                  <a:gd name="T40" fmla="*/ 38 w 63"/>
                  <a:gd name="T41" fmla="*/ 54 h 116"/>
                  <a:gd name="T42" fmla="*/ 46 w 63"/>
                  <a:gd name="T43" fmla="*/ 48 h 116"/>
                  <a:gd name="T44" fmla="*/ 48 w 63"/>
                  <a:gd name="T45" fmla="*/ 50 h 116"/>
                  <a:gd name="T46" fmla="*/ 52 w 63"/>
                  <a:gd name="T47" fmla="*/ 46 h 116"/>
                  <a:gd name="T48" fmla="*/ 56 w 63"/>
                  <a:gd name="T49" fmla="*/ 45 h 116"/>
                  <a:gd name="T50" fmla="*/ 58 w 63"/>
                  <a:gd name="T51" fmla="*/ 48 h 116"/>
                  <a:gd name="T52" fmla="*/ 50 w 63"/>
                  <a:gd name="T53" fmla="*/ 56 h 116"/>
                  <a:gd name="T54" fmla="*/ 52 w 63"/>
                  <a:gd name="T55" fmla="*/ 60 h 116"/>
                  <a:gd name="T56" fmla="*/ 52 w 63"/>
                  <a:gd name="T57" fmla="*/ 70 h 116"/>
                  <a:gd name="T58" fmla="*/ 56 w 63"/>
                  <a:gd name="T59" fmla="*/ 79 h 116"/>
                  <a:gd name="T60" fmla="*/ 52 w 63"/>
                  <a:gd name="T61" fmla="*/ 83 h 116"/>
                  <a:gd name="T62" fmla="*/ 48 w 63"/>
                  <a:gd name="T63" fmla="*/ 91 h 116"/>
                  <a:gd name="T64" fmla="*/ 54 w 63"/>
                  <a:gd name="T65" fmla="*/ 96 h 116"/>
                  <a:gd name="T66" fmla="*/ 58 w 63"/>
                  <a:gd name="T67" fmla="*/ 104 h 116"/>
                  <a:gd name="T68" fmla="*/ 63 w 63"/>
                  <a:gd name="T69" fmla="*/ 110 h 116"/>
                  <a:gd name="T70" fmla="*/ 58 w 63"/>
                  <a:gd name="T71" fmla="*/ 112 h 116"/>
                  <a:gd name="T72" fmla="*/ 59 w 63"/>
                  <a:gd name="T73" fmla="*/ 114 h 116"/>
                  <a:gd name="T74" fmla="*/ 52 w 63"/>
                  <a:gd name="T75" fmla="*/ 114 h 116"/>
                  <a:gd name="T76" fmla="*/ 44 w 63"/>
                  <a:gd name="T77" fmla="*/ 110 h 116"/>
                  <a:gd name="T78" fmla="*/ 36 w 63"/>
                  <a:gd name="T79" fmla="*/ 102 h 116"/>
                  <a:gd name="T80" fmla="*/ 29 w 63"/>
                  <a:gd name="T81" fmla="*/ 98 h 116"/>
                  <a:gd name="T82" fmla="*/ 23 w 63"/>
                  <a:gd name="T83" fmla="*/ 89 h 116"/>
                  <a:gd name="T84" fmla="*/ 19 w 63"/>
                  <a:gd name="T85" fmla="*/ 79 h 116"/>
                  <a:gd name="T86" fmla="*/ 15 w 63"/>
                  <a:gd name="T87" fmla="*/ 70 h 116"/>
                  <a:gd name="T88" fmla="*/ 11 w 63"/>
                  <a:gd name="T89" fmla="*/ 60 h 116"/>
                  <a:gd name="T90" fmla="*/ 4 w 63"/>
                  <a:gd name="T91" fmla="*/ 60 h 116"/>
                  <a:gd name="T92" fmla="*/ 4 w 63"/>
                  <a:gd name="T93" fmla="*/ 56 h 116"/>
                  <a:gd name="T94" fmla="*/ 8 w 63"/>
                  <a:gd name="T95" fmla="*/ 50 h 116"/>
                  <a:gd name="T96" fmla="*/ 8 w 63"/>
                  <a:gd name="T97" fmla="*/ 41 h 116"/>
                  <a:gd name="T98" fmla="*/ 2 w 63"/>
                  <a:gd name="T99" fmla="*/ 33 h 116"/>
                  <a:gd name="T100" fmla="*/ 4 w 63"/>
                  <a:gd name="T101" fmla="*/ 31 h 116"/>
                  <a:gd name="T102" fmla="*/ 4 w 63"/>
                  <a:gd name="T103" fmla="*/ 27 h 116"/>
                  <a:gd name="T104" fmla="*/ 4 w 63"/>
                  <a:gd name="T105" fmla="*/ 22 h 116"/>
                  <a:gd name="T106" fmla="*/ 4 w 63"/>
                  <a:gd name="T107" fmla="*/ 14 h 116"/>
                  <a:gd name="T108" fmla="*/ 8 w 63"/>
                  <a:gd name="T109" fmla="*/ 6 h 116"/>
                  <a:gd name="T110" fmla="*/ 13 w 63"/>
                  <a:gd name="T111" fmla="*/ 2 h 116"/>
                  <a:gd name="T112" fmla="*/ 17 w 63"/>
                  <a:gd name="T113" fmla="*/ 2 h 116"/>
                  <a:gd name="T114" fmla="*/ 23 w 63"/>
                  <a:gd name="T115" fmla="*/ 0 h 116"/>
                  <a:gd name="T116" fmla="*/ 42 w 63"/>
                  <a:gd name="T117" fmla="*/ 98 h 116"/>
                  <a:gd name="T118" fmla="*/ 46 w 63"/>
                  <a:gd name="T119" fmla="*/ 108 h 116"/>
                  <a:gd name="T120" fmla="*/ 54 w 63"/>
                  <a:gd name="T121" fmla="*/ 104 h 116"/>
                  <a:gd name="T122" fmla="*/ 50 w 63"/>
                  <a:gd name="T123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116">
                    <a:moveTo>
                      <a:pt x="23" y="0"/>
                    </a:moveTo>
                    <a:lnTo>
                      <a:pt x="23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29" y="8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10" y="23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5"/>
                    </a:lnTo>
                    <a:lnTo>
                      <a:pt x="10" y="45"/>
                    </a:lnTo>
                    <a:lnTo>
                      <a:pt x="10" y="46"/>
                    </a:lnTo>
                    <a:lnTo>
                      <a:pt x="11" y="46"/>
                    </a:lnTo>
                    <a:lnTo>
                      <a:pt x="10" y="46"/>
                    </a:lnTo>
                    <a:lnTo>
                      <a:pt x="11" y="46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7" y="54"/>
                    </a:lnTo>
                    <a:lnTo>
                      <a:pt x="17" y="56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21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9" y="52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52"/>
                    </a:lnTo>
                    <a:lnTo>
                      <a:pt x="33" y="52"/>
                    </a:lnTo>
                    <a:lnTo>
                      <a:pt x="33" y="54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8" y="50"/>
                    </a:lnTo>
                    <a:lnTo>
                      <a:pt x="48" y="52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2" y="46"/>
                    </a:lnTo>
                    <a:lnTo>
                      <a:pt x="52" y="45"/>
                    </a:lnTo>
                    <a:lnTo>
                      <a:pt x="50" y="45"/>
                    </a:lnTo>
                    <a:lnTo>
                      <a:pt x="52" y="43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6" y="45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9" y="48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0" y="58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4" y="64"/>
                    </a:lnTo>
                    <a:lnTo>
                      <a:pt x="56" y="66"/>
                    </a:lnTo>
                    <a:lnTo>
                      <a:pt x="52" y="70"/>
                    </a:lnTo>
                    <a:lnTo>
                      <a:pt x="52" y="71"/>
                    </a:lnTo>
                    <a:lnTo>
                      <a:pt x="56" y="75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6" y="77"/>
                    </a:lnTo>
                    <a:lnTo>
                      <a:pt x="56" y="79"/>
                    </a:lnTo>
                    <a:lnTo>
                      <a:pt x="58" y="79"/>
                    </a:lnTo>
                    <a:lnTo>
                      <a:pt x="59" y="79"/>
                    </a:lnTo>
                    <a:lnTo>
                      <a:pt x="59" y="81"/>
                    </a:lnTo>
                    <a:lnTo>
                      <a:pt x="58" y="81"/>
                    </a:lnTo>
                    <a:lnTo>
                      <a:pt x="52" y="81"/>
                    </a:lnTo>
                    <a:lnTo>
                      <a:pt x="52" y="83"/>
                    </a:lnTo>
                    <a:lnTo>
                      <a:pt x="52" y="85"/>
                    </a:lnTo>
                    <a:lnTo>
                      <a:pt x="52" y="83"/>
                    </a:lnTo>
                    <a:lnTo>
                      <a:pt x="52" y="85"/>
                    </a:lnTo>
                    <a:lnTo>
                      <a:pt x="48" y="85"/>
                    </a:lnTo>
                    <a:lnTo>
                      <a:pt x="48" y="87"/>
                    </a:lnTo>
                    <a:lnTo>
                      <a:pt x="48" y="91"/>
                    </a:lnTo>
                    <a:lnTo>
                      <a:pt x="48" y="93"/>
                    </a:lnTo>
                    <a:lnTo>
                      <a:pt x="50" y="93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4" y="94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8" y="100"/>
                    </a:lnTo>
                    <a:lnTo>
                      <a:pt x="58" y="102"/>
                    </a:lnTo>
                    <a:lnTo>
                      <a:pt x="58" y="104"/>
                    </a:lnTo>
                    <a:lnTo>
                      <a:pt x="59" y="104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9" y="106"/>
                    </a:lnTo>
                    <a:lnTo>
                      <a:pt x="61" y="108"/>
                    </a:lnTo>
                    <a:lnTo>
                      <a:pt x="63" y="110"/>
                    </a:lnTo>
                    <a:lnTo>
                      <a:pt x="61" y="110"/>
                    </a:lnTo>
                    <a:lnTo>
                      <a:pt x="59" y="110"/>
                    </a:lnTo>
                    <a:lnTo>
                      <a:pt x="59" y="112"/>
                    </a:lnTo>
                    <a:lnTo>
                      <a:pt x="58" y="112"/>
                    </a:lnTo>
                    <a:lnTo>
                      <a:pt x="58" y="114"/>
                    </a:lnTo>
                    <a:lnTo>
                      <a:pt x="58" y="112"/>
                    </a:lnTo>
                    <a:lnTo>
                      <a:pt x="58" y="114"/>
                    </a:lnTo>
                    <a:lnTo>
                      <a:pt x="59" y="114"/>
                    </a:lnTo>
                    <a:lnTo>
                      <a:pt x="61" y="114"/>
                    </a:lnTo>
                    <a:lnTo>
                      <a:pt x="59" y="114"/>
                    </a:lnTo>
                    <a:lnTo>
                      <a:pt x="61" y="114"/>
                    </a:lnTo>
                    <a:lnTo>
                      <a:pt x="59" y="114"/>
                    </a:lnTo>
                    <a:lnTo>
                      <a:pt x="58" y="114"/>
                    </a:lnTo>
                    <a:lnTo>
                      <a:pt x="58" y="116"/>
                    </a:lnTo>
                    <a:lnTo>
                      <a:pt x="56" y="116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2" y="114"/>
                    </a:lnTo>
                    <a:lnTo>
                      <a:pt x="50" y="114"/>
                    </a:lnTo>
                    <a:lnTo>
                      <a:pt x="50" y="112"/>
                    </a:lnTo>
                    <a:lnTo>
                      <a:pt x="48" y="112"/>
                    </a:lnTo>
                    <a:lnTo>
                      <a:pt x="46" y="112"/>
                    </a:lnTo>
                    <a:lnTo>
                      <a:pt x="46" y="110"/>
                    </a:lnTo>
                    <a:lnTo>
                      <a:pt x="44" y="110"/>
                    </a:lnTo>
                    <a:lnTo>
                      <a:pt x="44" y="108"/>
                    </a:lnTo>
                    <a:lnTo>
                      <a:pt x="42" y="108"/>
                    </a:lnTo>
                    <a:lnTo>
                      <a:pt x="40" y="106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2"/>
                    </a:lnTo>
                    <a:lnTo>
                      <a:pt x="34" y="102"/>
                    </a:lnTo>
                    <a:lnTo>
                      <a:pt x="34" y="100"/>
                    </a:lnTo>
                    <a:lnTo>
                      <a:pt x="33" y="100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9" y="98"/>
                    </a:lnTo>
                    <a:lnTo>
                      <a:pt x="27" y="96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5" y="93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3" y="87"/>
                    </a:lnTo>
                    <a:lnTo>
                      <a:pt x="21" y="87"/>
                    </a:lnTo>
                    <a:lnTo>
                      <a:pt x="21" y="83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7" y="79"/>
                    </a:lnTo>
                    <a:lnTo>
                      <a:pt x="17" y="77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5" y="71"/>
                    </a:lnTo>
                    <a:lnTo>
                      <a:pt x="15" y="70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10" y="60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8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8" y="43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  <a:moveTo>
                      <a:pt x="48" y="94"/>
                    </a:moveTo>
                    <a:lnTo>
                      <a:pt x="48" y="96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4" y="98"/>
                    </a:lnTo>
                    <a:lnTo>
                      <a:pt x="42" y="98"/>
                    </a:lnTo>
                    <a:lnTo>
                      <a:pt x="42" y="100"/>
                    </a:lnTo>
                    <a:lnTo>
                      <a:pt x="42" y="102"/>
                    </a:lnTo>
                    <a:lnTo>
                      <a:pt x="42" y="104"/>
                    </a:lnTo>
                    <a:lnTo>
                      <a:pt x="42" y="106"/>
                    </a:lnTo>
                    <a:lnTo>
                      <a:pt x="44" y="106"/>
                    </a:lnTo>
                    <a:lnTo>
                      <a:pt x="46" y="108"/>
                    </a:lnTo>
                    <a:lnTo>
                      <a:pt x="48" y="110"/>
                    </a:lnTo>
                    <a:lnTo>
                      <a:pt x="50" y="110"/>
                    </a:lnTo>
                    <a:lnTo>
                      <a:pt x="52" y="108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48" y="9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4" name="Freeform 156"/>
              <p:cNvSpPr>
                <a:spLocks/>
              </p:cNvSpPr>
              <p:nvPr/>
            </p:nvSpPr>
            <p:spPr bwMode="auto">
              <a:xfrm>
                <a:off x="3913188" y="1360488"/>
                <a:ext cx="46038" cy="85725"/>
              </a:xfrm>
              <a:custGeom>
                <a:avLst/>
                <a:gdLst>
                  <a:gd name="T0" fmla="*/ 18 w 29"/>
                  <a:gd name="T1" fmla="*/ 4 h 54"/>
                  <a:gd name="T2" fmla="*/ 22 w 29"/>
                  <a:gd name="T3" fmla="*/ 2 h 54"/>
                  <a:gd name="T4" fmla="*/ 24 w 29"/>
                  <a:gd name="T5" fmla="*/ 6 h 54"/>
                  <a:gd name="T6" fmla="*/ 27 w 29"/>
                  <a:gd name="T7" fmla="*/ 4 h 54"/>
                  <a:gd name="T8" fmla="*/ 25 w 29"/>
                  <a:gd name="T9" fmla="*/ 6 h 54"/>
                  <a:gd name="T10" fmla="*/ 27 w 29"/>
                  <a:gd name="T11" fmla="*/ 2 h 54"/>
                  <a:gd name="T12" fmla="*/ 25 w 29"/>
                  <a:gd name="T13" fmla="*/ 6 h 54"/>
                  <a:gd name="T14" fmla="*/ 24 w 29"/>
                  <a:gd name="T15" fmla="*/ 10 h 54"/>
                  <a:gd name="T16" fmla="*/ 24 w 29"/>
                  <a:gd name="T17" fmla="*/ 15 h 54"/>
                  <a:gd name="T18" fmla="*/ 25 w 29"/>
                  <a:gd name="T19" fmla="*/ 19 h 54"/>
                  <a:gd name="T20" fmla="*/ 25 w 29"/>
                  <a:gd name="T21" fmla="*/ 17 h 54"/>
                  <a:gd name="T22" fmla="*/ 25 w 29"/>
                  <a:gd name="T23" fmla="*/ 19 h 54"/>
                  <a:gd name="T24" fmla="*/ 25 w 29"/>
                  <a:gd name="T25" fmla="*/ 21 h 54"/>
                  <a:gd name="T26" fmla="*/ 27 w 29"/>
                  <a:gd name="T27" fmla="*/ 25 h 54"/>
                  <a:gd name="T28" fmla="*/ 27 w 29"/>
                  <a:gd name="T29" fmla="*/ 27 h 54"/>
                  <a:gd name="T30" fmla="*/ 29 w 29"/>
                  <a:gd name="T31" fmla="*/ 29 h 54"/>
                  <a:gd name="T32" fmla="*/ 27 w 29"/>
                  <a:gd name="T33" fmla="*/ 33 h 54"/>
                  <a:gd name="T34" fmla="*/ 27 w 29"/>
                  <a:gd name="T35" fmla="*/ 34 h 54"/>
                  <a:gd name="T36" fmla="*/ 27 w 29"/>
                  <a:gd name="T37" fmla="*/ 40 h 54"/>
                  <a:gd name="T38" fmla="*/ 27 w 29"/>
                  <a:gd name="T39" fmla="*/ 42 h 54"/>
                  <a:gd name="T40" fmla="*/ 27 w 29"/>
                  <a:gd name="T41" fmla="*/ 48 h 54"/>
                  <a:gd name="T42" fmla="*/ 29 w 29"/>
                  <a:gd name="T43" fmla="*/ 48 h 54"/>
                  <a:gd name="T44" fmla="*/ 27 w 29"/>
                  <a:gd name="T45" fmla="*/ 52 h 54"/>
                  <a:gd name="T46" fmla="*/ 25 w 29"/>
                  <a:gd name="T47" fmla="*/ 52 h 54"/>
                  <a:gd name="T48" fmla="*/ 24 w 29"/>
                  <a:gd name="T49" fmla="*/ 48 h 54"/>
                  <a:gd name="T50" fmla="*/ 24 w 29"/>
                  <a:gd name="T51" fmla="*/ 46 h 54"/>
                  <a:gd name="T52" fmla="*/ 22 w 29"/>
                  <a:gd name="T53" fmla="*/ 50 h 54"/>
                  <a:gd name="T54" fmla="*/ 20 w 29"/>
                  <a:gd name="T55" fmla="*/ 52 h 54"/>
                  <a:gd name="T56" fmla="*/ 14 w 29"/>
                  <a:gd name="T57" fmla="*/ 52 h 54"/>
                  <a:gd name="T58" fmla="*/ 16 w 29"/>
                  <a:gd name="T59" fmla="*/ 48 h 54"/>
                  <a:gd name="T60" fmla="*/ 10 w 29"/>
                  <a:gd name="T61" fmla="*/ 48 h 54"/>
                  <a:gd name="T62" fmla="*/ 4 w 29"/>
                  <a:gd name="T63" fmla="*/ 46 h 54"/>
                  <a:gd name="T64" fmla="*/ 2 w 29"/>
                  <a:gd name="T65" fmla="*/ 36 h 54"/>
                  <a:gd name="T66" fmla="*/ 6 w 29"/>
                  <a:gd name="T67" fmla="*/ 34 h 54"/>
                  <a:gd name="T68" fmla="*/ 8 w 29"/>
                  <a:gd name="T69" fmla="*/ 31 h 54"/>
                  <a:gd name="T70" fmla="*/ 12 w 29"/>
                  <a:gd name="T71" fmla="*/ 27 h 54"/>
                  <a:gd name="T72" fmla="*/ 14 w 29"/>
                  <a:gd name="T73" fmla="*/ 23 h 54"/>
                  <a:gd name="T74" fmla="*/ 16 w 29"/>
                  <a:gd name="T75" fmla="*/ 19 h 54"/>
                  <a:gd name="T76" fmla="*/ 12 w 29"/>
                  <a:gd name="T77" fmla="*/ 15 h 54"/>
                  <a:gd name="T78" fmla="*/ 14 w 29"/>
                  <a:gd name="T79" fmla="*/ 11 h 54"/>
                  <a:gd name="T80" fmla="*/ 16 w 29"/>
                  <a:gd name="T81" fmla="*/ 8 h 54"/>
                  <a:gd name="T82" fmla="*/ 16 w 29"/>
                  <a:gd name="T8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54">
                    <a:moveTo>
                      <a:pt x="16" y="2"/>
                    </a:moveTo>
                    <a:lnTo>
                      <a:pt x="18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6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29" y="50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5" name="Freeform 157"/>
              <p:cNvSpPr>
                <a:spLocks/>
              </p:cNvSpPr>
              <p:nvPr/>
            </p:nvSpPr>
            <p:spPr bwMode="auto">
              <a:xfrm>
                <a:off x="4754563" y="3017838"/>
                <a:ext cx="28575" cy="15875"/>
              </a:xfrm>
              <a:custGeom>
                <a:avLst/>
                <a:gdLst>
                  <a:gd name="T0" fmla="*/ 8 w 18"/>
                  <a:gd name="T1" fmla="*/ 2 h 10"/>
                  <a:gd name="T2" fmla="*/ 8 w 18"/>
                  <a:gd name="T3" fmla="*/ 2 h 10"/>
                  <a:gd name="T4" fmla="*/ 14 w 18"/>
                  <a:gd name="T5" fmla="*/ 2 h 10"/>
                  <a:gd name="T6" fmla="*/ 14 w 18"/>
                  <a:gd name="T7" fmla="*/ 2 h 10"/>
                  <a:gd name="T8" fmla="*/ 16 w 18"/>
                  <a:gd name="T9" fmla="*/ 4 h 10"/>
                  <a:gd name="T10" fmla="*/ 16 w 18"/>
                  <a:gd name="T11" fmla="*/ 6 h 10"/>
                  <a:gd name="T12" fmla="*/ 18 w 18"/>
                  <a:gd name="T13" fmla="*/ 6 h 10"/>
                  <a:gd name="T14" fmla="*/ 18 w 18"/>
                  <a:gd name="T15" fmla="*/ 10 h 10"/>
                  <a:gd name="T16" fmla="*/ 14 w 18"/>
                  <a:gd name="T17" fmla="*/ 10 h 10"/>
                  <a:gd name="T18" fmla="*/ 14 w 18"/>
                  <a:gd name="T19" fmla="*/ 10 h 10"/>
                  <a:gd name="T20" fmla="*/ 14 w 18"/>
                  <a:gd name="T21" fmla="*/ 8 h 10"/>
                  <a:gd name="T22" fmla="*/ 6 w 18"/>
                  <a:gd name="T23" fmla="*/ 8 h 10"/>
                  <a:gd name="T24" fmla="*/ 4 w 18"/>
                  <a:gd name="T25" fmla="*/ 8 h 10"/>
                  <a:gd name="T26" fmla="*/ 2 w 18"/>
                  <a:gd name="T27" fmla="*/ 8 h 10"/>
                  <a:gd name="T28" fmla="*/ 0 w 18"/>
                  <a:gd name="T29" fmla="*/ 8 h 10"/>
                  <a:gd name="T30" fmla="*/ 0 w 18"/>
                  <a:gd name="T31" fmla="*/ 8 h 10"/>
                  <a:gd name="T32" fmla="*/ 2 w 18"/>
                  <a:gd name="T33" fmla="*/ 6 h 10"/>
                  <a:gd name="T34" fmla="*/ 2 w 18"/>
                  <a:gd name="T35" fmla="*/ 6 h 10"/>
                  <a:gd name="T36" fmla="*/ 2 w 18"/>
                  <a:gd name="T37" fmla="*/ 6 h 10"/>
                  <a:gd name="T38" fmla="*/ 2 w 18"/>
                  <a:gd name="T39" fmla="*/ 6 h 10"/>
                  <a:gd name="T40" fmla="*/ 2 w 18"/>
                  <a:gd name="T41" fmla="*/ 6 h 10"/>
                  <a:gd name="T42" fmla="*/ 2 w 18"/>
                  <a:gd name="T43" fmla="*/ 6 h 10"/>
                  <a:gd name="T44" fmla="*/ 2 w 18"/>
                  <a:gd name="T45" fmla="*/ 6 h 10"/>
                  <a:gd name="T46" fmla="*/ 2 w 18"/>
                  <a:gd name="T47" fmla="*/ 6 h 10"/>
                  <a:gd name="T48" fmla="*/ 2 w 18"/>
                  <a:gd name="T49" fmla="*/ 6 h 10"/>
                  <a:gd name="T50" fmla="*/ 2 w 18"/>
                  <a:gd name="T51" fmla="*/ 6 h 10"/>
                  <a:gd name="T52" fmla="*/ 4 w 18"/>
                  <a:gd name="T53" fmla="*/ 6 h 10"/>
                  <a:gd name="T54" fmla="*/ 4 w 18"/>
                  <a:gd name="T55" fmla="*/ 4 h 10"/>
                  <a:gd name="T56" fmla="*/ 4 w 18"/>
                  <a:gd name="T57" fmla="*/ 4 h 10"/>
                  <a:gd name="T58" fmla="*/ 4 w 18"/>
                  <a:gd name="T59" fmla="*/ 4 h 10"/>
                  <a:gd name="T60" fmla="*/ 4 w 18"/>
                  <a:gd name="T61" fmla="*/ 4 h 10"/>
                  <a:gd name="T62" fmla="*/ 4 w 18"/>
                  <a:gd name="T63" fmla="*/ 4 h 10"/>
                  <a:gd name="T64" fmla="*/ 4 w 18"/>
                  <a:gd name="T65" fmla="*/ 4 h 10"/>
                  <a:gd name="T66" fmla="*/ 4 w 18"/>
                  <a:gd name="T67" fmla="*/ 4 h 10"/>
                  <a:gd name="T68" fmla="*/ 4 w 18"/>
                  <a:gd name="T69" fmla="*/ 4 h 10"/>
                  <a:gd name="T70" fmla="*/ 4 w 18"/>
                  <a:gd name="T71" fmla="*/ 4 h 10"/>
                  <a:gd name="T72" fmla="*/ 4 w 18"/>
                  <a:gd name="T73" fmla="*/ 4 h 10"/>
                  <a:gd name="T74" fmla="*/ 4 w 18"/>
                  <a:gd name="T75" fmla="*/ 4 h 10"/>
                  <a:gd name="T76" fmla="*/ 4 w 18"/>
                  <a:gd name="T77" fmla="*/ 4 h 10"/>
                  <a:gd name="T78" fmla="*/ 4 w 18"/>
                  <a:gd name="T79" fmla="*/ 4 h 10"/>
                  <a:gd name="T80" fmla="*/ 4 w 18"/>
                  <a:gd name="T81" fmla="*/ 2 h 10"/>
                  <a:gd name="T82" fmla="*/ 4 w 18"/>
                  <a:gd name="T83" fmla="*/ 2 h 10"/>
                  <a:gd name="T84" fmla="*/ 6 w 18"/>
                  <a:gd name="T85" fmla="*/ 2 h 10"/>
                  <a:gd name="T86" fmla="*/ 6 w 18"/>
                  <a:gd name="T87" fmla="*/ 0 h 10"/>
                  <a:gd name="T88" fmla="*/ 6 w 18"/>
                  <a:gd name="T89" fmla="*/ 0 h 10"/>
                  <a:gd name="T90" fmla="*/ 8 w 18"/>
                  <a:gd name="T9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" h="10">
                    <a:moveTo>
                      <a:pt x="8" y="0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6" name="Freeform 158"/>
              <p:cNvSpPr>
                <a:spLocks noEditPoints="1"/>
              </p:cNvSpPr>
              <p:nvPr/>
            </p:nvSpPr>
            <p:spPr bwMode="auto">
              <a:xfrm>
                <a:off x="4111625" y="2570163"/>
                <a:ext cx="36513" cy="30163"/>
              </a:xfrm>
              <a:custGeom>
                <a:avLst/>
                <a:gdLst>
                  <a:gd name="T0" fmla="*/ 19 w 23"/>
                  <a:gd name="T1" fmla="*/ 14 h 19"/>
                  <a:gd name="T2" fmla="*/ 18 w 23"/>
                  <a:gd name="T3" fmla="*/ 14 h 19"/>
                  <a:gd name="T4" fmla="*/ 19 w 23"/>
                  <a:gd name="T5" fmla="*/ 17 h 19"/>
                  <a:gd name="T6" fmla="*/ 18 w 23"/>
                  <a:gd name="T7" fmla="*/ 19 h 19"/>
                  <a:gd name="T8" fmla="*/ 16 w 23"/>
                  <a:gd name="T9" fmla="*/ 19 h 19"/>
                  <a:gd name="T10" fmla="*/ 16 w 23"/>
                  <a:gd name="T11" fmla="*/ 19 h 19"/>
                  <a:gd name="T12" fmla="*/ 16 w 23"/>
                  <a:gd name="T13" fmla="*/ 19 h 19"/>
                  <a:gd name="T14" fmla="*/ 16 w 23"/>
                  <a:gd name="T15" fmla="*/ 19 h 19"/>
                  <a:gd name="T16" fmla="*/ 14 w 23"/>
                  <a:gd name="T17" fmla="*/ 17 h 19"/>
                  <a:gd name="T18" fmla="*/ 12 w 23"/>
                  <a:gd name="T19" fmla="*/ 17 h 19"/>
                  <a:gd name="T20" fmla="*/ 12 w 23"/>
                  <a:gd name="T21" fmla="*/ 19 h 19"/>
                  <a:gd name="T22" fmla="*/ 10 w 23"/>
                  <a:gd name="T23" fmla="*/ 19 h 19"/>
                  <a:gd name="T24" fmla="*/ 10 w 23"/>
                  <a:gd name="T25" fmla="*/ 17 h 19"/>
                  <a:gd name="T26" fmla="*/ 10 w 23"/>
                  <a:gd name="T27" fmla="*/ 19 h 19"/>
                  <a:gd name="T28" fmla="*/ 8 w 23"/>
                  <a:gd name="T29" fmla="*/ 19 h 19"/>
                  <a:gd name="T30" fmla="*/ 8 w 23"/>
                  <a:gd name="T31" fmla="*/ 19 h 19"/>
                  <a:gd name="T32" fmla="*/ 8 w 23"/>
                  <a:gd name="T33" fmla="*/ 19 h 19"/>
                  <a:gd name="T34" fmla="*/ 8 w 23"/>
                  <a:gd name="T35" fmla="*/ 19 h 19"/>
                  <a:gd name="T36" fmla="*/ 8 w 23"/>
                  <a:gd name="T37" fmla="*/ 19 h 19"/>
                  <a:gd name="T38" fmla="*/ 8 w 23"/>
                  <a:gd name="T39" fmla="*/ 19 h 19"/>
                  <a:gd name="T40" fmla="*/ 6 w 23"/>
                  <a:gd name="T41" fmla="*/ 19 h 19"/>
                  <a:gd name="T42" fmla="*/ 4 w 23"/>
                  <a:gd name="T43" fmla="*/ 17 h 19"/>
                  <a:gd name="T44" fmla="*/ 4 w 23"/>
                  <a:gd name="T45" fmla="*/ 15 h 19"/>
                  <a:gd name="T46" fmla="*/ 4 w 23"/>
                  <a:gd name="T47" fmla="*/ 14 h 19"/>
                  <a:gd name="T48" fmla="*/ 4 w 23"/>
                  <a:gd name="T49" fmla="*/ 14 h 19"/>
                  <a:gd name="T50" fmla="*/ 4 w 23"/>
                  <a:gd name="T51" fmla="*/ 14 h 19"/>
                  <a:gd name="T52" fmla="*/ 4 w 23"/>
                  <a:gd name="T53" fmla="*/ 14 h 19"/>
                  <a:gd name="T54" fmla="*/ 2 w 23"/>
                  <a:gd name="T55" fmla="*/ 12 h 19"/>
                  <a:gd name="T56" fmla="*/ 2 w 23"/>
                  <a:gd name="T57" fmla="*/ 12 h 19"/>
                  <a:gd name="T58" fmla="*/ 4 w 23"/>
                  <a:gd name="T59" fmla="*/ 8 h 19"/>
                  <a:gd name="T60" fmla="*/ 6 w 23"/>
                  <a:gd name="T61" fmla="*/ 8 h 19"/>
                  <a:gd name="T62" fmla="*/ 10 w 23"/>
                  <a:gd name="T63" fmla="*/ 8 h 19"/>
                  <a:gd name="T64" fmla="*/ 6 w 23"/>
                  <a:gd name="T65" fmla="*/ 2 h 19"/>
                  <a:gd name="T66" fmla="*/ 6 w 23"/>
                  <a:gd name="T67" fmla="*/ 2 h 19"/>
                  <a:gd name="T68" fmla="*/ 6 w 23"/>
                  <a:gd name="T69" fmla="*/ 2 h 19"/>
                  <a:gd name="T70" fmla="*/ 6 w 23"/>
                  <a:gd name="T71" fmla="*/ 0 h 19"/>
                  <a:gd name="T72" fmla="*/ 4 w 23"/>
                  <a:gd name="T73" fmla="*/ 0 h 19"/>
                  <a:gd name="T74" fmla="*/ 4 w 23"/>
                  <a:gd name="T75" fmla="*/ 0 h 19"/>
                  <a:gd name="T76" fmla="*/ 6 w 23"/>
                  <a:gd name="T77" fmla="*/ 0 h 19"/>
                  <a:gd name="T78" fmla="*/ 6 w 23"/>
                  <a:gd name="T79" fmla="*/ 0 h 19"/>
                  <a:gd name="T80" fmla="*/ 6 w 23"/>
                  <a:gd name="T81" fmla="*/ 0 h 19"/>
                  <a:gd name="T82" fmla="*/ 8 w 23"/>
                  <a:gd name="T83" fmla="*/ 0 h 19"/>
                  <a:gd name="T84" fmla="*/ 6 w 23"/>
                  <a:gd name="T85" fmla="*/ 2 h 19"/>
                  <a:gd name="T86" fmla="*/ 6 w 23"/>
                  <a:gd name="T87" fmla="*/ 2 h 19"/>
                  <a:gd name="T88" fmla="*/ 10 w 23"/>
                  <a:gd name="T89" fmla="*/ 8 h 19"/>
                  <a:gd name="T90" fmla="*/ 10 w 23"/>
                  <a:gd name="T91" fmla="*/ 8 h 19"/>
                  <a:gd name="T92" fmla="*/ 10 w 23"/>
                  <a:gd name="T93" fmla="*/ 8 h 19"/>
                  <a:gd name="T94" fmla="*/ 10 w 23"/>
                  <a:gd name="T95" fmla="*/ 10 h 19"/>
                  <a:gd name="T96" fmla="*/ 12 w 23"/>
                  <a:gd name="T97" fmla="*/ 10 h 19"/>
                  <a:gd name="T98" fmla="*/ 14 w 23"/>
                  <a:gd name="T99" fmla="*/ 8 h 19"/>
                  <a:gd name="T100" fmla="*/ 16 w 23"/>
                  <a:gd name="T101" fmla="*/ 10 h 19"/>
                  <a:gd name="T102" fmla="*/ 19 w 23"/>
                  <a:gd name="T103" fmla="*/ 14 h 19"/>
                  <a:gd name="T104" fmla="*/ 19 w 23"/>
                  <a:gd name="T105" fmla="*/ 12 h 19"/>
                  <a:gd name="T106" fmla="*/ 21 w 23"/>
                  <a:gd name="T107" fmla="*/ 10 h 19"/>
                  <a:gd name="T108" fmla="*/ 23 w 23"/>
                  <a:gd name="T109" fmla="*/ 8 h 19"/>
                  <a:gd name="T110" fmla="*/ 21 w 23"/>
                  <a:gd name="T111" fmla="*/ 10 h 19"/>
                  <a:gd name="T112" fmla="*/ 19 w 23"/>
                  <a:gd name="T113" fmla="*/ 14 h 19"/>
                  <a:gd name="T114" fmla="*/ 19 w 23"/>
                  <a:gd name="T11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" h="19">
                    <a:moveTo>
                      <a:pt x="19" y="14"/>
                    </a:move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9" y="14"/>
                    </a:lnTo>
                    <a:close/>
                    <a:moveTo>
                      <a:pt x="19" y="14"/>
                    </a:move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7" name="Freeform 159"/>
              <p:cNvSpPr>
                <a:spLocks/>
              </p:cNvSpPr>
              <p:nvPr/>
            </p:nvSpPr>
            <p:spPr bwMode="auto">
              <a:xfrm>
                <a:off x="3495675" y="2165351"/>
                <a:ext cx="58738" cy="53975"/>
              </a:xfrm>
              <a:custGeom>
                <a:avLst/>
                <a:gdLst>
                  <a:gd name="T0" fmla="*/ 8 w 37"/>
                  <a:gd name="T1" fmla="*/ 2 h 34"/>
                  <a:gd name="T2" fmla="*/ 10 w 37"/>
                  <a:gd name="T3" fmla="*/ 4 h 34"/>
                  <a:gd name="T4" fmla="*/ 12 w 37"/>
                  <a:gd name="T5" fmla="*/ 2 h 34"/>
                  <a:gd name="T6" fmla="*/ 16 w 37"/>
                  <a:gd name="T7" fmla="*/ 4 h 34"/>
                  <a:gd name="T8" fmla="*/ 14 w 37"/>
                  <a:gd name="T9" fmla="*/ 6 h 34"/>
                  <a:gd name="T10" fmla="*/ 14 w 37"/>
                  <a:gd name="T11" fmla="*/ 7 h 34"/>
                  <a:gd name="T12" fmla="*/ 14 w 37"/>
                  <a:gd name="T13" fmla="*/ 11 h 34"/>
                  <a:gd name="T14" fmla="*/ 16 w 37"/>
                  <a:gd name="T15" fmla="*/ 13 h 34"/>
                  <a:gd name="T16" fmla="*/ 18 w 37"/>
                  <a:gd name="T17" fmla="*/ 11 h 34"/>
                  <a:gd name="T18" fmla="*/ 20 w 37"/>
                  <a:gd name="T19" fmla="*/ 13 h 34"/>
                  <a:gd name="T20" fmla="*/ 23 w 37"/>
                  <a:gd name="T21" fmla="*/ 15 h 34"/>
                  <a:gd name="T22" fmla="*/ 27 w 37"/>
                  <a:gd name="T23" fmla="*/ 15 h 34"/>
                  <a:gd name="T24" fmla="*/ 25 w 37"/>
                  <a:gd name="T25" fmla="*/ 13 h 34"/>
                  <a:gd name="T26" fmla="*/ 29 w 37"/>
                  <a:gd name="T27" fmla="*/ 15 h 34"/>
                  <a:gd name="T28" fmla="*/ 29 w 37"/>
                  <a:gd name="T29" fmla="*/ 19 h 34"/>
                  <a:gd name="T30" fmla="*/ 29 w 37"/>
                  <a:gd name="T31" fmla="*/ 19 h 34"/>
                  <a:gd name="T32" fmla="*/ 33 w 37"/>
                  <a:gd name="T33" fmla="*/ 19 h 34"/>
                  <a:gd name="T34" fmla="*/ 35 w 37"/>
                  <a:gd name="T35" fmla="*/ 21 h 34"/>
                  <a:gd name="T36" fmla="*/ 33 w 37"/>
                  <a:gd name="T37" fmla="*/ 23 h 34"/>
                  <a:gd name="T38" fmla="*/ 35 w 37"/>
                  <a:gd name="T39" fmla="*/ 25 h 34"/>
                  <a:gd name="T40" fmla="*/ 37 w 37"/>
                  <a:gd name="T41" fmla="*/ 27 h 34"/>
                  <a:gd name="T42" fmla="*/ 35 w 37"/>
                  <a:gd name="T43" fmla="*/ 29 h 34"/>
                  <a:gd name="T44" fmla="*/ 33 w 37"/>
                  <a:gd name="T45" fmla="*/ 27 h 34"/>
                  <a:gd name="T46" fmla="*/ 31 w 37"/>
                  <a:gd name="T47" fmla="*/ 27 h 34"/>
                  <a:gd name="T48" fmla="*/ 29 w 37"/>
                  <a:gd name="T49" fmla="*/ 30 h 34"/>
                  <a:gd name="T50" fmla="*/ 27 w 37"/>
                  <a:gd name="T51" fmla="*/ 29 h 34"/>
                  <a:gd name="T52" fmla="*/ 25 w 37"/>
                  <a:gd name="T53" fmla="*/ 30 h 34"/>
                  <a:gd name="T54" fmla="*/ 23 w 37"/>
                  <a:gd name="T55" fmla="*/ 32 h 34"/>
                  <a:gd name="T56" fmla="*/ 23 w 37"/>
                  <a:gd name="T57" fmla="*/ 34 h 34"/>
                  <a:gd name="T58" fmla="*/ 20 w 37"/>
                  <a:gd name="T59" fmla="*/ 34 h 34"/>
                  <a:gd name="T60" fmla="*/ 20 w 37"/>
                  <a:gd name="T61" fmla="*/ 30 h 34"/>
                  <a:gd name="T62" fmla="*/ 16 w 37"/>
                  <a:gd name="T63" fmla="*/ 30 h 34"/>
                  <a:gd name="T64" fmla="*/ 14 w 37"/>
                  <a:gd name="T65" fmla="*/ 27 h 34"/>
                  <a:gd name="T66" fmla="*/ 10 w 37"/>
                  <a:gd name="T67" fmla="*/ 27 h 34"/>
                  <a:gd name="T68" fmla="*/ 12 w 37"/>
                  <a:gd name="T69" fmla="*/ 25 h 34"/>
                  <a:gd name="T70" fmla="*/ 8 w 37"/>
                  <a:gd name="T71" fmla="*/ 23 h 34"/>
                  <a:gd name="T72" fmla="*/ 4 w 37"/>
                  <a:gd name="T73" fmla="*/ 23 h 34"/>
                  <a:gd name="T74" fmla="*/ 2 w 37"/>
                  <a:gd name="T75" fmla="*/ 21 h 34"/>
                  <a:gd name="T76" fmla="*/ 2 w 37"/>
                  <a:gd name="T77" fmla="*/ 17 h 34"/>
                  <a:gd name="T78" fmla="*/ 0 w 37"/>
                  <a:gd name="T79" fmla="*/ 19 h 34"/>
                  <a:gd name="T80" fmla="*/ 2 w 37"/>
                  <a:gd name="T81" fmla="*/ 17 h 34"/>
                  <a:gd name="T82" fmla="*/ 0 w 37"/>
                  <a:gd name="T83" fmla="*/ 15 h 34"/>
                  <a:gd name="T84" fmla="*/ 0 w 37"/>
                  <a:gd name="T85" fmla="*/ 11 h 34"/>
                  <a:gd name="T86" fmla="*/ 2 w 37"/>
                  <a:gd name="T87" fmla="*/ 9 h 34"/>
                  <a:gd name="T88" fmla="*/ 4 w 37"/>
                  <a:gd name="T89" fmla="*/ 13 h 34"/>
                  <a:gd name="T90" fmla="*/ 4 w 37"/>
                  <a:gd name="T91" fmla="*/ 17 h 34"/>
                  <a:gd name="T92" fmla="*/ 8 w 37"/>
                  <a:gd name="T93" fmla="*/ 17 h 34"/>
                  <a:gd name="T94" fmla="*/ 10 w 37"/>
                  <a:gd name="T95" fmla="*/ 19 h 34"/>
                  <a:gd name="T96" fmla="*/ 10 w 37"/>
                  <a:gd name="T97" fmla="*/ 15 h 34"/>
                  <a:gd name="T98" fmla="*/ 10 w 37"/>
                  <a:gd name="T99" fmla="*/ 13 h 34"/>
                  <a:gd name="T100" fmla="*/ 10 w 37"/>
                  <a:gd name="T101" fmla="*/ 13 h 34"/>
                  <a:gd name="T102" fmla="*/ 8 w 37"/>
                  <a:gd name="T103" fmla="*/ 11 h 34"/>
                  <a:gd name="T104" fmla="*/ 10 w 37"/>
                  <a:gd name="T105" fmla="*/ 11 h 34"/>
                  <a:gd name="T106" fmla="*/ 12 w 37"/>
                  <a:gd name="T107" fmla="*/ 9 h 34"/>
                  <a:gd name="T108" fmla="*/ 10 w 37"/>
                  <a:gd name="T109" fmla="*/ 7 h 34"/>
                  <a:gd name="T110" fmla="*/ 10 w 37"/>
                  <a:gd name="T111" fmla="*/ 7 h 34"/>
                  <a:gd name="T112" fmla="*/ 8 w 37"/>
                  <a:gd name="T113" fmla="*/ 6 h 34"/>
                  <a:gd name="T114" fmla="*/ 8 w 37"/>
                  <a:gd name="T115" fmla="*/ 2 h 34"/>
                  <a:gd name="T116" fmla="*/ 6 w 37"/>
                  <a:gd name="T1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7" h="34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27" y="30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8" name="Freeform 160"/>
              <p:cNvSpPr>
                <a:spLocks/>
              </p:cNvSpPr>
              <p:nvPr/>
            </p:nvSpPr>
            <p:spPr bwMode="auto">
              <a:xfrm>
                <a:off x="5545138" y="4076701"/>
                <a:ext cx="42863" cy="38100"/>
              </a:xfrm>
              <a:custGeom>
                <a:avLst/>
                <a:gdLst>
                  <a:gd name="T0" fmla="*/ 15 w 27"/>
                  <a:gd name="T1" fmla="*/ 1 h 24"/>
                  <a:gd name="T2" fmla="*/ 17 w 27"/>
                  <a:gd name="T3" fmla="*/ 0 h 24"/>
                  <a:gd name="T4" fmla="*/ 15 w 27"/>
                  <a:gd name="T5" fmla="*/ 1 h 24"/>
                  <a:gd name="T6" fmla="*/ 17 w 27"/>
                  <a:gd name="T7" fmla="*/ 3 h 24"/>
                  <a:gd name="T8" fmla="*/ 17 w 27"/>
                  <a:gd name="T9" fmla="*/ 3 h 24"/>
                  <a:gd name="T10" fmla="*/ 19 w 27"/>
                  <a:gd name="T11" fmla="*/ 5 h 24"/>
                  <a:gd name="T12" fmla="*/ 21 w 27"/>
                  <a:gd name="T13" fmla="*/ 7 h 24"/>
                  <a:gd name="T14" fmla="*/ 21 w 27"/>
                  <a:gd name="T15" fmla="*/ 7 h 24"/>
                  <a:gd name="T16" fmla="*/ 23 w 27"/>
                  <a:gd name="T17" fmla="*/ 9 h 24"/>
                  <a:gd name="T18" fmla="*/ 23 w 27"/>
                  <a:gd name="T19" fmla="*/ 9 h 24"/>
                  <a:gd name="T20" fmla="*/ 25 w 27"/>
                  <a:gd name="T21" fmla="*/ 11 h 24"/>
                  <a:gd name="T22" fmla="*/ 27 w 27"/>
                  <a:gd name="T23" fmla="*/ 13 h 24"/>
                  <a:gd name="T24" fmla="*/ 25 w 27"/>
                  <a:gd name="T25" fmla="*/ 15 h 24"/>
                  <a:gd name="T26" fmla="*/ 25 w 27"/>
                  <a:gd name="T27" fmla="*/ 15 h 24"/>
                  <a:gd name="T28" fmla="*/ 25 w 27"/>
                  <a:gd name="T29" fmla="*/ 15 h 24"/>
                  <a:gd name="T30" fmla="*/ 23 w 27"/>
                  <a:gd name="T31" fmla="*/ 17 h 24"/>
                  <a:gd name="T32" fmla="*/ 23 w 27"/>
                  <a:gd name="T33" fmla="*/ 17 h 24"/>
                  <a:gd name="T34" fmla="*/ 21 w 27"/>
                  <a:gd name="T35" fmla="*/ 15 h 24"/>
                  <a:gd name="T36" fmla="*/ 19 w 27"/>
                  <a:gd name="T37" fmla="*/ 17 h 24"/>
                  <a:gd name="T38" fmla="*/ 17 w 27"/>
                  <a:gd name="T39" fmla="*/ 19 h 24"/>
                  <a:gd name="T40" fmla="*/ 15 w 27"/>
                  <a:gd name="T41" fmla="*/ 21 h 24"/>
                  <a:gd name="T42" fmla="*/ 15 w 27"/>
                  <a:gd name="T43" fmla="*/ 24 h 24"/>
                  <a:gd name="T44" fmla="*/ 15 w 27"/>
                  <a:gd name="T45" fmla="*/ 21 h 24"/>
                  <a:gd name="T46" fmla="*/ 15 w 27"/>
                  <a:gd name="T47" fmla="*/ 21 h 24"/>
                  <a:gd name="T48" fmla="*/ 13 w 27"/>
                  <a:gd name="T49" fmla="*/ 19 h 24"/>
                  <a:gd name="T50" fmla="*/ 11 w 27"/>
                  <a:gd name="T51" fmla="*/ 21 h 24"/>
                  <a:gd name="T52" fmla="*/ 9 w 27"/>
                  <a:gd name="T53" fmla="*/ 19 h 24"/>
                  <a:gd name="T54" fmla="*/ 8 w 27"/>
                  <a:gd name="T55" fmla="*/ 17 h 24"/>
                  <a:gd name="T56" fmla="*/ 8 w 27"/>
                  <a:gd name="T57" fmla="*/ 17 h 24"/>
                  <a:gd name="T58" fmla="*/ 6 w 27"/>
                  <a:gd name="T59" fmla="*/ 19 h 24"/>
                  <a:gd name="T60" fmla="*/ 4 w 27"/>
                  <a:gd name="T61" fmla="*/ 21 h 24"/>
                  <a:gd name="T62" fmla="*/ 4 w 27"/>
                  <a:gd name="T63" fmla="*/ 21 h 24"/>
                  <a:gd name="T64" fmla="*/ 2 w 27"/>
                  <a:gd name="T65" fmla="*/ 23 h 24"/>
                  <a:gd name="T66" fmla="*/ 0 w 27"/>
                  <a:gd name="T67" fmla="*/ 21 h 24"/>
                  <a:gd name="T68" fmla="*/ 4 w 27"/>
                  <a:gd name="T69" fmla="*/ 21 h 24"/>
                  <a:gd name="T70" fmla="*/ 2 w 27"/>
                  <a:gd name="T71" fmla="*/ 19 h 24"/>
                  <a:gd name="T72" fmla="*/ 0 w 27"/>
                  <a:gd name="T73" fmla="*/ 17 h 24"/>
                  <a:gd name="T74" fmla="*/ 0 w 27"/>
                  <a:gd name="T75" fmla="*/ 13 h 24"/>
                  <a:gd name="T76" fmla="*/ 2 w 27"/>
                  <a:gd name="T77" fmla="*/ 15 h 24"/>
                  <a:gd name="T78" fmla="*/ 4 w 27"/>
                  <a:gd name="T79" fmla="*/ 13 h 24"/>
                  <a:gd name="T80" fmla="*/ 6 w 27"/>
                  <a:gd name="T81" fmla="*/ 11 h 24"/>
                  <a:gd name="T82" fmla="*/ 9 w 27"/>
                  <a:gd name="T83" fmla="*/ 11 h 24"/>
                  <a:gd name="T84" fmla="*/ 11 w 27"/>
                  <a:gd name="T85" fmla="*/ 9 h 24"/>
                  <a:gd name="T86" fmla="*/ 9 w 27"/>
                  <a:gd name="T87" fmla="*/ 7 h 24"/>
                  <a:gd name="T88" fmla="*/ 6 w 27"/>
                  <a:gd name="T89" fmla="*/ 7 h 24"/>
                  <a:gd name="T90" fmla="*/ 8 w 27"/>
                  <a:gd name="T91" fmla="*/ 5 h 24"/>
                  <a:gd name="T92" fmla="*/ 8 w 27"/>
                  <a:gd name="T93" fmla="*/ 5 h 24"/>
                  <a:gd name="T94" fmla="*/ 9 w 27"/>
                  <a:gd name="T95" fmla="*/ 7 h 24"/>
                  <a:gd name="T96" fmla="*/ 11 w 27"/>
                  <a:gd name="T97" fmla="*/ 5 h 24"/>
                  <a:gd name="T98" fmla="*/ 11 w 27"/>
                  <a:gd name="T9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24">
                    <a:moveTo>
                      <a:pt x="13" y="1"/>
                    </a:moveTo>
                    <a:lnTo>
                      <a:pt x="15" y="1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3" y="17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9" name="Freeform 161"/>
              <p:cNvSpPr>
                <a:spLocks/>
              </p:cNvSpPr>
              <p:nvPr/>
            </p:nvSpPr>
            <p:spPr bwMode="auto">
              <a:xfrm>
                <a:off x="4227513" y="1927226"/>
                <a:ext cx="141288" cy="63500"/>
              </a:xfrm>
              <a:custGeom>
                <a:avLst/>
                <a:gdLst>
                  <a:gd name="T0" fmla="*/ 6 w 89"/>
                  <a:gd name="T1" fmla="*/ 29 h 40"/>
                  <a:gd name="T2" fmla="*/ 8 w 89"/>
                  <a:gd name="T3" fmla="*/ 21 h 40"/>
                  <a:gd name="T4" fmla="*/ 4 w 89"/>
                  <a:gd name="T5" fmla="*/ 19 h 40"/>
                  <a:gd name="T6" fmla="*/ 4 w 89"/>
                  <a:gd name="T7" fmla="*/ 13 h 40"/>
                  <a:gd name="T8" fmla="*/ 6 w 89"/>
                  <a:gd name="T9" fmla="*/ 17 h 40"/>
                  <a:gd name="T10" fmla="*/ 10 w 89"/>
                  <a:gd name="T11" fmla="*/ 15 h 40"/>
                  <a:gd name="T12" fmla="*/ 4 w 89"/>
                  <a:gd name="T13" fmla="*/ 12 h 40"/>
                  <a:gd name="T14" fmla="*/ 0 w 89"/>
                  <a:gd name="T15" fmla="*/ 10 h 40"/>
                  <a:gd name="T16" fmla="*/ 4 w 89"/>
                  <a:gd name="T17" fmla="*/ 8 h 40"/>
                  <a:gd name="T18" fmla="*/ 8 w 89"/>
                  <a:gd name="T19" fmla="*/ 10 h 40"/>
                  <a:gd name="T20" fmla="*/ 14 w 89"/>
                  <a:gd name="T21" fmla="*/ 13 h 40"/>
                  <a:gd name="T22" fmla="*/ 18 w 89"/>
                  <a:gd name="T23" fmla="*/ 8 h 40"/>
                  <a:gd name="T24" fmla="*/ 19 w 89"/>
                  <a:gd name="T25" fmla="*/ 12 h 40"/>
                  <a:gd name="T26" fmla="*/ 21 w 89"/>
                  <a:gd name="T27" fmla="*/ 12 h 40"/>
                  <a:gd name="T28" fmla="*/ 25 w 89"/>
                  <a:gd name="T29" fmla="*/ 10 h 40"/>
                  <a:gd name="T30" fmla="*/ 29 w 89"/>
                  <a:gd name="T31" fmla="*/ 13 h 40"/>
                  <a:gd name="T32" fmla="*/ 35 w 89"/>
                  <a:gd name="T33" fmla="*/ 13 h 40"/>
                  <a:gd name="T34" fmla="*/ 37 w 89"/>
                  <a:gd name="T35" fmla="*/ 13 h 40"/>
                  <a:gd name="T36" fmla="*/ 41 w 89"/>
                  <a:gd name="T37" fmla="*/ 12 h 40"/>
                  <a:gd name="T38" fmla="*/ 44 w 89"/>
                  <a:gd name="T39" fmla="*/ 13 h 40"/>
                  <a:gd name="T40" fmla="*/ 48 w 89"/>
                  <a:gd name="T41" fmla="*/ 12 h 40"/>
                  <a:gd name="T42" fmla="*/ 54 w 89"/>
                  <a:gd name="T43" fmla="*/ 12 h 40"/>
                  <a:gd name="T44" fmla="*/ 60 w 89"/>
                  <a:gd name="T45" fmla="*/ 8 h 40"/>
                  <a:gd name="T46" fmla="*/ 58 w 89"/>
                  <a:gd name="T47" fmla="*/ 8 h 40"/>
                  <a:gd name="T48" fmla="*/ 64 w 89"/>
                  <a:gd name="T49" fmla="*/ 8 h 40"/>
                  <a:gd name="T50" fmla="*/ 66 w 89"/>
                  <a:gd name="T51" fmla="*/ 4 h 40"/>
                  <a:gd name="T52" fmla="*/ 71 w 89"/>
                  <a:gd name="T53" fmla="*/ 6 h 40"/>
                  <a:gd name="T54" fmla="*/ 73 w 89"/>
                  <a:gd name="T55" fmla="*/ 6 h 40"/>
                  <a:gd name="T56" fmla="*/ 79 w 89"/>
                  <a:gd name="T57" fmla="*/ 2 h 40"/>
                  <a:gd name="T58" fmla="*/ 79 w 89"/>
                  <a:gd name="T59" fmla="*/ 0 h 40"/>
                  <a:gd name="T60" fmla="*/ 83 w 89"/>
                  <a:gd name="T61" fmla="*/ 6 h 40"/>
                  <a:gd name="T62" fmla="*/ 87 w 89"/>
                  <a:gd name="T63" fmla="*/ 4 h 40"/>
                  <a:gd name="T64" fmla="*/ 85 w 89"/>
                  <a:gd name="T65" fmla="*/ 4 h 40"/>
                  <a:gd name="T66" fmla="*/ 81 w 89"/>
                  <a:gd name="T67" fmla="*/ 6 h 40"/>
                  <a:gd name="T68" fmla="*/ 85 w 89"/>
                  <a:gd name="T69" fmla="*/ 12 h 40"/>
                  <a:gd name="T70" fmla="*/ 83 w 89"/>
                  <a:gd name="T71" fmla="*/ 15 h 40"/>
                  <a:gd name="T72" fmla="*/ 81 w 89"/>
                  <a:gd name="T73" fmla="*/ 12 h 40"/>
                  <a:gd name="T74" fmla="*/ 83 w 89"/>
                  <a:gd name="T75" fmla="*/ 8 h 40"/>
                  <a:gd name="T76" fmla="*/ 81 w 89"/>
                  <a:gd name="T77" fmla="*/ 8 h 40"/>
                  <a:gd name="T78" fmla="*/ 75 w 89"/>
                  <a:gd name="T79" fmla="*/ 8 h 40"/>
                  <a:gd name="T80" fmla="*/ 67 w 89"/>
                  <a:gd name="T81" fmla="*/ 10 h 40"/>
                  <a:gd name="T82" fmla="*/ 62 w 89"/>
                  <a:gd name="T83" fmla="*/ 12 h 40"/>
                  <a:gd name="T84" fmla="*/ 54 w 89"/>
                  <a:gd name="T85" fmla="*/ 13 h 40"/>
                  <a:gd name="T86" fmla="*/ 48 w 89"/>
                  <a:gd name="T87" fmla="*/ 13 h 40"/>
                  <a:gd name="T88" fmla="*/ 48 w 89"/>
                  <a:gd name="T89" fmla="*/ 15 h 40"/>
                  <a:gd name="T90" fmla="*/ 44 w 89"/>
                  <a:gd name="T91" fmla="*/ 13 h 40"/>
                  <a:gd name="T92" fmla="*/ 41 w 89"/>
                  <a:gd name="T93" fmla="*/ 12 h 40"/>
                  <a:gd name="T94" fmla="*/ 37 w 89"/>
                  <a:gd name="T95" fmla="*/ 17 h 40"/>
                  <a:gd name="T96" fmla="*/ 31 w 89"/>
                  <a:gd name="T97" fmla="*/ 21 h 40"/>
                  <a:gd name="T98" fmla="*/ 23 w 89"/>
                  <a:gd name="T99" fmla="*/ 19 h 40"/>
                  <a:gd name="T100" fmla="*/ 25 w 89"/>
                  <a:gd name="T101" fmla="*/ 23 h 40"/>
                  <a:gd name="T102" fmla="*/ 25 w 89"/>
                  <a:gd name="T103" fmla="*/ 29 h 40"/>
                  <a:gd name="T104" fmla="*/ 29 w 89"/>
                  <a:gd name="T105" fmla="*/ 31 h 40"/>
                  <a:gd name="T106" fmla="*/ 21 w 89"/>
                  <a:gd name="T107" fmla="*/ 33 h 40"/>
                  <a:gd name="T108" fmla="*/ 18 w 89"/>
                  <a:gd name="T109" fmla="*/ 35 h 40"/>
                  <a:gd name="T110" fmla="*/ 14 w 89"/>
                  <a:gd name="T111" fmla="*/ 36 h 40"/>
                  <a:gd name="T112" fmla="*/ 14 w 89"/>
                  <a:gd name="T113" fmla="*/ 35 h 40"/>
                  <a:gd name="T114" fmla="*/ 6 w 89"/>
                  <a:gd name="T115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9" h="40">
                    <a:moveTo>
                      <a:pt x="4" y="35"/>
                    </a:move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5" y="13"/>
                    </a:lnTo>
                    <a:lnTo>
                      <a:pt x="35" y="12"/>
                    </a:lnTo>
                    <a:lnTo>
                      <a:pt x="35" y="13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3"/>
                    </a:lnTo>
                    <a:lnTo>
                      <a:pt x="42" y="12"/>
                    </a:lnTo>
                    <a:lnTo>
                      <a:pt x="44" y="12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3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9" y="8"/>
                    </a:lnTo>
                    <a:lnTo>
                      <a:pt x="69" y="6"/>
                    </a:lnTo>
                    <a:lnTo>
                      <a:pt x="71" y="6"/>
                    </a:lnTo>
                    <a:lnTo>
                      <a:pt x="69" y="6"/>
                    </a:lnTo>
                    <a:lnTo>
                      <a:pt x="69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3" y="4"/>
                    </a:lnTo>
                    <a:lnTo>
                      <a:pt x="85" y="4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5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5" y="10"/>
                    </a:lnTo>
                    <a:lnTo>
                      <a:pt x="85" y="12"/>
                    </a:lnTo>
                    <a:lnTo>
                      <a:pt x="87" y="12"/>
                    </a:lnTo>
                    <a:lnTo>
                      <a:pt x="85" y="12"/>
                    </a:lnTo>
                    <a:lnTo>
                      <a:pt x="85" y="13"/>
                    </a:lnTo>
                    <a:lnTo>
                      <a:pt x="83" y="13"/>
                    </a:lnTo>
                    <a:lnTo>
                      <a:pt x="83" y="15"/>
                    </a:lnTo>
                    <a:lnTo>
                      <a:pt x="81" y="15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3" y="8"/>
                    </a:lnTo>
                    <a:lnTo>
                      <a:pt x="81" y="8"/>
                    </a:lnTo>
                    <a:lnTo>
                      <a:pt x="79" y="8"/>
                    </a:lnTo>
                    <a:lnTo>
                      <a:pt x="81" y="8"/>
                    </a:lnTo>
                    <a:lnTo>
                      <a:pt x="81" y="6"/>
                    </a:lnTo>
                    <a:lnTo>
                      <a:pt x="81" y="8"/>
                    </a:lnTo>
                    <a:lnTo>
                      <a:pt x="79" y="8"/>
                    </a:lnTo>
                    <a:lnTo>
                      <a:pt x="79" y="6"/>
                    </a:lnTo>
                    <a:lnTo>
                      <a:pt x="77" y="6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69" y="10"/>
                    </a:lnTo>
                    <a:lnTo>
                      <a:pt x="67" y="10"/>
                    </a:lnTo>
                    <a:lnTo>
                      <a:pt x="66" y="10"/>
                    </a:lnTo>
                    <a:lnTo>
                      <a:pt x="66" y="12"/>
                    </a:lnTo>
                    <a:lnTo>
                      <a:pt x="64" y="12"/>
                    </a:lnTo>
                    <a:lnTo>
                      <a:pt x="62" y="10"/>
                    </a:lnTo>
                    <a:lnTo>
                      <a:pt x="62" y="12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3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0" y="13"/>
                    </a:lnTo>
                    <a:lnTo>
                      <a:pt x="50" y="12"/>
                    </a:lnTo>
                    <a:lnTo>
                      <a:pt x="48" y="12"/>
                    </a:lnTo>
                    <a:lnTo>
                      <a:pt x="48" y="13"/>
                    </a:lnTo>
                    <a:lnTo>
                      <a:pt x="46" y="13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4" y="15"/>
                    </a:lnTo>
                    <a:lnTo>
                      <a:pt x="44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2" y="13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39" y="13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8" y="35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5"/>
                    </a:lnTo>
                    <a:lnTo>
                      <a:pt x="4" y="3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0" name="Freeform 162"/>
              <p:cNvSpPr>
                <a:spLocks/>
              </p:cNvSpPr>
              <p:nvPr/>
            </p:nvSpPr>
            <p:spPr bwMode="auto">
              <a:xfrm>
                <a:off x="3959225" y="1798638"/>
                <a:ext cx="9525" cy="28575"/>
              </a:xfrm>
              <a:custGeom>
                <a:avLst/>
                <a:gdLst>
                  <a:gd name="T0" fmla="*/ 0 w 6"/>
                  <a:gd name="T1" fmla="*/ 6 h 18"/>
                  <a:gd name="T2" fmla="*/ 0 w 6"/>
                  <a:gd name="T3" fmla="*/ 4 h 18"/>
                  <a:gd name="T4" fmla="*/ 0 w 6"/>
                  <a:gd name="T5" fmla="*/ 4 h 18"/>
                  <a:gd name="T6" fmla="*/ 0 w 6"/>
                  <a:gd name="T7" fmla="*/ 2 h 18"/>
                  <a:gd name="T8" fmla="*/ 0 w 6"/>
                  <a:gd name="T9" fmla="*/ 2 h 18"/>
                  <a:gd name="T10" fmla="*/ 0 w 6"/>
                  <a:gd name="T11" fmla="*/ 2 h 18"/>
                  <a:gd name="T12" fmla="*/ 0 w 6"/>
                  <a:gd name="T13" fmla="*/ 2 h 18"/>
                  <a:gd name="T14" fmla="*/ 0 w 6"/>
                  <a:gd name="T15" fmla="*/ 2 h 18"/>
                  <a:gd name="T16" fmla="*/ 0 w 6"/>
                  <a:gd name="T17" fmla="*/ 2 h 18"/>
                  <a:gd name="T18" fmla="*/ 0 w 6"/>
                  <a:gd name="T19" fmla="*/ 2 h 18"/>
                  <a:gd name="T20" fmla="*/ 0 w 6"/>
                  <a:gd name="T21" fmla="*/ 0 h 18"/>
                  <a:gd name="T22" fmla="*/ 2 w 6"/>
                  <a:gd name="T23" fmla="*/ 0 h 18"/>
                  <a:gd name="T24" fmla="*/ 2 w 6"/>
                  <a:gd name="T25" fmla="*/ 0 h 18"/>
                  <a:gd name="T26" fmla="*/ 2 w 6"/>
                  <a:gd name="T27" fmla="*/ 0 h 18"/>
                  <a:gd name="T28" fmla="*/ 2 w 6"/>
                  <a:gd name="T29" fmla="*/ 0 h 18"/>
                  <a:gd name="T30" fmla="*/ 2 w 6"/>
                  <a:gd name="T31" fmla="*/ 0 h 18"/>
                  <a:gd name="T32" fmla="*/ 2 w 6"/>
                  <a:gd name="T33" fmla="*/ 0 h 18"/>
                  <a:gd name="T34" fmla="*/ 2 w 6"/>
                  <a:gd name="T35" fmla="*/ 0 h 18"/>
                  <a:gd name="T36" fmla="*/ 4 w 6"/>
                  <a:gd name="T37" fmla="*/ 0 h 18"/>
                  <a:gd name="T38" fmla="*/ 4 w 6"/>
                  <a:gd name="T39" fmla="*/ 0 h 18"/>
                  <a:gd name="T40" fmla="*/ 4 w 6"/>
                  <a:gd name="T41" fmla="*/ 0 h 18"/>
                  <a:gd name="T42" fmla="*/ 4 w 6"/>
                  <a:gd name="T43" fmla="*/ 0 h 18"/>
                  <a:gd name="T44" fmla="*/ 4 w 6"/>
                  <a:gd name="T45" fmla="*/ 2 h 18"/>
                  <a:gd name="T46" fmla="*/ 4 w 6"/>
                  <a:gd name="T47" fmla="*/ 6 h 18"/>
                  <a:gd name="T48" fmla="*/ 6 w 6"/>
                  <a:gd name="T49" fmla="*/ 12 h 18"/>
                  <a:gd name="T50" fmla="*/ 6 w 6"/>
                  <a:gd name="T51" fmla="*/ 14 h 18"/>
                  <a:gd name="T52" fmla="*/ 6 w 6"/>
                  <a:gd name="T53" fmla="*/ 16 h 18"/>
                  <a:gd name="T54" fmla="*/ 4 w 6"/>
                  <a:gd name="T55" fmla="*/ 16 h 18"/>
                  <a:gd name="T56" fmla="*/ 4 w 6"/>
                  <a:gd name="T57" fmla="*/ 18 h 18"/>
                  <a:gd name="T58" fmla="*/ 2 w 6"/>
                  <a:gd name="T59" fmla="*/ 18 h 18"/>
                  <a:gd name="T60" fmla="*/ 2 w 6"/>
                  <a:gd name="T61" fmla="*/ 16 h 18"/>
                  <a:gd name="T62" fmla="*/ 2 w 6"/>
                  <a:gd name="T63" fmla="*/ 16 h 18"/>
                  <a:gd name="T64" fmla="*/ 4 w 6"/>
                  <a:gd name="T65" fmla="*/ 14 h 18"/>
                  <a:gd name="T66" fmla="*/ 2 w 6"/>
                  <a:gd name="T67" fmla="*/ 14 h 18"/>
                  <a:gd name="T68" fmla="*/ 2 w 6"/>
                  <a:gd name="T69" fmla="*/ 14 h 18"/>
                  <a:gd name="T70" fmla="*/ 2 w 6"/>
                  <a:gd name="T71" fmla="*/ 14 h 18"/>
                  <a:gd name="T72" fmla="*/ 2 w 6"/>
                  <a:gd name="T73" fmla="*/ 14 h 18"/>
                  <a:gd name="T74" fmla="*/ 2 w 6"/>
                  <a:gd name="T75" fmla="*/ 14 h 18"/>
                  <a:gd name="T76" fmla="*/ 2 w 6"/>
                  <a:gd name="T77" fmla="*/ 14 h 18"/>
                  <a:gd name="T78" fmla="*/ 2 w 6"/>
                  <a:gd name="T79" fmla="*/ 14 h 18"/>
                  <a:gd name="T80" fmla="*/ 2 w 6"/>
                  <a:gd name="T81" fmla="*/ 12 h 18"/>
                  <a:gd name="T82" fmla="*/ 2 w 6"/>
                  <a:gd name="T83" fmla="*/ 12 h 18"/>
                  <a:gd name="T84" fmla="*/ 2 w 6"/>
                  <a:gd name="T85" fmla="*/ 12 h 18"/>
                  <a:gd name="T86" fmla="*/ 2 w 6"/>
                  <a:gd name="T87" fmla="*/ 12 h 18"/>
                  <a:gd name="T88" fmla="*/ 0 w 6"/>
                  <a:gd name="T89" fmla="*/ 10 h 18"/>
                  <a:gd name="T90" fmla="*/ 0 w 6"/>
                  <a:gd name="T91" fmla="*/ 10 h 18"/>
                  <a:gd name="T92" fmla="*/ 0 w 6"/>
                  <a:gd name="T93" fmla="*/ 8 h 18"/>
                  <a:gd name="T94" fmla="*/ 2 w 6"/>
                  <a:gd name="T95" fmla="*/ 8 h 18"/>
                  <a:gd name="T96" fmla="*/ 2 w 6"/>
                  <a:gd name="T97" fmla="*/ 8 h 18"/>
                  <a:gd name="T98" fmla="*/ 2 w 6"/>
                  <a:gd name="T99" fmla="*/ 8 h 18"/>
                  <a:gd name="T100" fmla="*/ 2 w 6"/>
                  <a:gd name="T101" fmla="*/ 8 h 18"/>
                  <a:gd name="T102" fmla="*/ 2 w 6"/>
                  <a:gd name="T103" fmla="*/ 6 h 18"/>
                  <a:gd name="T104" fmla="*/ 2 w 6"/>
                  <a:gd name="T105" fmla="*/ 6 h 18"/>
                  <a:gd name="T106" fmla="*/ 0 w 6"/>
                  <a:gd name="T107" fmla="*/ 8 h 18"/>
                  <a:gd name="T108" fmla="*/ 0 w 6"/>
                  <a:gd name="T109" fmla="*/ 8 h 18"/>
                  <a:gd name="T110" fmla="*/ 0 w 6"/>
                  <a:gd name="T111" fmla="*/ 6 h 18"/>
                  <a:gd name="T112" fmla="*/ 0 w 6"/>
                  <a:gd name="T11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" h="18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1" name="Freeform 163"/>
              <p:cNvSpPr>
                <a:spLocks/>
              </p:cNvSpPr>
              <p:nvPr/>
            </p:nvSpPr>
            <p:spPr bwMode="auto">
              <a:xfrm>
                <a:off x="4941888" y="3252788"/>
                <a:ext cx="79375" cy="66675"/>
              </a:xfrm>
              <a:custGeom>
                <a:avLst/>
                <a:gdLst>
                  <a:gd name="T0" fmla="*/ 11 w 50"/>
                  <a:gd name="T1" fmla="*/ 10 h 42"/>
                  <a:gd name="T2" fmla="*/ 11 w 50"/>
                  <a:gd name="T3" fmla="*/ 6 h 42"/>
                  <a:gd name="T4" fmla="*/ 9 w 50"/>
                  <a:gd name="T5" fmla="*/ 4 h 42"/>
                  <a:gd name="T6" fmla="*/ 9 w 50"/>
                  <a:gd name="T7" fmla="*/ 0 h 42"/>
                  <a:gd name="T8" fmla="*/ 13 w 50"/>
                  <a:gd name="T9" fmla="*/ 0 h 42"/>
                  <a:gd name="T10" fmla="*/ 15 w 50"/>
                  <a:gd name="T11" fmla="*/ 2 h 42"/>
                  <a:gd name="T12" fmla="*/ 17 w 50"/>
                  <a:gd name="T13" fmla="*/ 4 h 42"/>
                  <a:gd name="T14" fmla="*/ 17 w 50"/>
                  <a:gd name="T15" fmla="*/ 10 h 42"/>
                  <a:gd name="T16" fmla="*/ 19 w 50"/>
                  <a:gd name="T17" fmla="*/ 12 h 42"/>
                  <a:gd name="T18" fmla="*/ 19 w 50"/>
                  <a:gd name="T19" fmla="*/ 16 h 42"/>
                  <a:gd name="T20" fmla="*/ 21 w 50"/>
                  <a:gd name="T21" fmla="*/ 17 h 42"/>
                  <a:gd name="T22" fmla="*/ 26 w 50"/>
                  <a:gd name="T23" fmla="*/ 17 h 42"/>
                  <a:gd name="T24" fmla="*/ 30 w 50"/>
                  <a:gd name="T25" fmla="*/ 21 h 42"/>
                  <a:gd name="T26" fmla="*/ 32 w 50"/>
                  <a:gd name="T27" fmla="*/ 23 h 42"/>
                  <a:gd name="T28" fmla="*/ 36 w 50"/>
                  <a:gd name="T29" fmla="*/ 25 h 42"/>
                  <a:gd name="T30" fmla="*/ 36 w 50"/>
                  <a:gd name="T31" fmla="*/ 29 h 42"/>
                  <a:gd name="T32" fmla="*/ 40 w 50"/>
                  <a:gd name="T33" fmla="*/ 31 h 42"/>
                  <a:gd name="T34" fmla="*/ 44 w 50"/>
                  <a:gd name="T35" fmla="*/ 31 h 42"/>
                  <a:gd name="T36" fmla="*/ 46 w 50"/>
                  <a:gd name="T37" fmla="*/ 29 h 42"/>
                  <a:gd name="T38" fmla="*/ 50 w 50"/>
                  <a:gd name="T39" fmla="*/ 29 h 42"/>
                  <a:gd name="T40" fmla="*/ 48 w 50"/>
                  <a:gd name="T41" fmla="*/ 31 h 42"/>
                  <a:gd name="T42" fmla="*/ 46 w 50"/>
                  <a:gd name="T43" fmla="*/ 33 h 42"/>
                  <a:gd name="T44" fmla="*/ 44 w 50"/>
                  <a:gd name="T45" fmla="*/ 35 h 42"/>
                  <a:gd name="T46" fmla="*/ 38 w 50"/>
                  <a:gd name="T47" fmla="*/ 35 h 42"/>
                  <a:gd name="T48" fmla="*/ 34 w 50"/>
                  <a:gd name="T49" fmla="*/ 35 h 42"/>
                  <a:gd name="T50" fmla="*/ 32 w 50"/>
                  <a:gd name="T51" fmla="*/ 37 h 42"/>
                  <a:gd name="T52" fmla="*/ 30 w 50"/>
                  <a:gd name="T53" fmla="*/ 39 h 42"/>
                  <a:gd name="T54" fmla="*/ 28 w 50"/>
                  <a:gd name="T55" fmla="*/ 37 h 42"/>
                  <a:gd name="T56" fmla="*/ 28 w 50"/>
                  <a:gd name="T57" fmla="*/ 37 h 42"/>
                  <a:gd name="T58" fmla="*/ 26 w 50"/>
                  <a:gd name="T59" fmla="*/ 35 h 42"/>
                  <a:gd name="T60" fmla="*/ 23 w 50"/>
                  <a:gd name="T61" fmla="*/ 35 h 42"/>
                  <a:gd name="T62" fmla="*/ 23 w 50"/>
                  <a:gd name="T63" fmla="*/ 39 h 42"/>
                  <a:gd name="T64" fmla="*/ 21 w 50"/>
                  <a:gd name="T65" fmla="*/ 40 h 42"/>
                  <a:gd name="T66" fmla="*/ 15 w 50"/>
                  <a:gd name="T67" fmla="*/ 40 h 42"/>
                  <a:gd name="T68" fmla="*/ 13 w 50"/>
                  <a:gd name="T69" fmla="*/ 42 h 42"/>
                  <a:gd name="T70" fmla="*/ 9 w 50"/>
                  <a:gd name="T71" fmla="*/ 40 h 42"/>
                  <a:gd name="T72" fmla="*/ 7 w 50"/>
                  <a:gd name="T73" fmla="*/ 39 h 42"/>
                  <a:gd name="T74" fmla="*/ 11 w 50"/>
                  <a:gd name="T75" fmla="*/ 37 h 42"/>
                  <a:gd name="T76" fmla="*/ 13 w 50"/>
                  <a:gd name="T77" fmla="*/ 35 h 42"/>
                  <a:gd name="T78" fmla="*/ 13 w 50"/>
                  <a:gd name="T79" fmla="*/ 31 h 42"/>
                  <a:gd name="T80" fmla="*/ 9 w 50"/>
                  <a:gd name="T81" fmla="*/ 29 h 42"/>
                  <a:gd name="T82" fmla="*/ 7 w 50"/>
                  <a:gd name="T83" fmla="*/ 27 h 42"/>
                  <a:gd name="T84" fmla="*/ 3 w 50"/>
                  <a:gd name="T85" fmla="*/ 27 h 42"/>
                  <a:gd name="T86" fmla="*/ 0 w 50"/>
                  <a:gd name="T87" fmla="*/ 27 h 42"/>
                  <a:gd name="T88" fmla="*/ 0 w 50"/>
                  <a:gd name="T89" fmla="*/ 23 h 42"/>
                  <a:gd name="T90" fmla="*/ 3 w 50"/>
                  <a:gd name="T91" fmla="*/ 23 h 42"/>
                  <a:gd name="T92" fmla="*/ 0 w 50"/>
                  <a:gd name="T93" fmla="*/ 23 h 42"/>
                  <a:gd name="T94" fmla="*/ 2 w 50"/>
                  <a:gd name="T95" fmla="*/ 25 h 42"/>
                  <a:gd name="T96" fmla="*/ 2 w 50"/>
                  <a:gd name="T97" fmla="*/ 25 h 42"/>
                  <a:gd name="T98" fmla="*/ 5 w 50"/>
                  <a:gd name="T99" fmla="*/ 25 h 42"/>
                  <a:gd name="T100" fmla="*/ 7 w 50"/>
                  <a:gd name="T101" fmla="*/ 21 h 42"/>
                  <a:gd name="T102" fmla="*/ 9 w 50"/>
                  <a:gd name="T103" fmla="*/ 19 h 42"/>
                  <a:gd name="T104" fmla="*/ 9 w 50"/>
                  <a:gd name="T105" fmla="*/ 16 h 42"/>
                  <a:gd name="T106" fmla="*/ 13 w 50"/>
                  <a:gd name="T107" fmla="*/ 14 h 42"/>
                  <a:gd name="T108" fmla="*/ 13 w 50"/>
                  <a:gd name="T109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0" h="42">
                    <a:moveTo>
                      <a:pt x="13" y="10"/>
                    </a:moveTo>
                    <a:lnTo>
                      <a:pt x="11" y="10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21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2" y="25"/>
                    </a:lnTo>
                    <a:lnTo>
                      <a:pt x="36" y="25"/>
                    </a:lnTo>
                    <a:lnTo>
                      <a:pt x="36" y="27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40" y="31"/>
                    </a:lnTo>
                    <a:lnTo>
                      <a:pt x="42" y="31"/>
                    </a:lnTo>
                    <a:lnTo>
                      <a:pt x="44" y="31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48" y="31"/>
                    </a:lnTo>
                    <a:lnTo>
                      <a:pt x="46" y="31"/>
                    </a:lnTo>
                    <a:lnTo>
                      <a:pt x="46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0" y="35"/>
                    </a:lnTo>
                    <a:lnTo>
                      <a:pt x="38" y="35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32" y="37"/>
                    </a:lnTo>
                    <a:lnTo>
                      <a:pt x="30" y="37"/>
                    </a:lnTo>
                    <a:lnTo>
                      <a:pt x="30" y="39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8" y="37"/>
                    </a:lnTo>
                    <a:lnTo>
                      <a:pt x="28" y="35"/>
                    </a:lnTo>
                    <a:lnTo>
                      <a:pt x="26" y="35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2" name="Freeform 164"/>
              <p:cNvSpPr>
                <a:spLocks/>
              </p:cNvSpPr>
              <p:nvPr/>
            </p:nvSpPr>
            <p:spPr bwMode="auto">
              <a:xfrm>
                <a:off x="5816600" y="4749801"/>
                <a:ext cx="76200" cy="49213"/>
              </a:xfrm>
              <a:custGeom>
                <a:avLst/>
                <a:gdLst>
                  <a:gd name="T0" fmla="*/ 21 w 48"/>
                  <a:gd name="T1" fmla="*/ 0 h 31"/>
                  <a:gd name="T2" fmla="*/ 21 w 48"/>
                  <a:gd name="T3" fmla="*/ 6 h 31"/>
                  <a:gd name="T4" fmla="*/ 23 w 48"/>
                  <a:gd name="T5" fmla="*/ 9 h 31"/>
                  <a:gd name="T6" fmla="*/ 27 w 48"/>
                  <a:gd name="T7" fmla="*/ 11 h 31"/>
                  <a:gd name="T8" fmla="*/ 30 w 48"/>
                  <a:gd name="T9" fmla="*/ 13 h 31"/>
                  <a:gd name="T10" fmla="*/ 29 w 48"/>
                  <a:gd name="T11" fmla="*/ 15 h 31"/>
                  <a:gd name="T12" fmla="*/ 34 w 48"/>
                  <a:gd name="T13" fmla="*/ 15 h 31"/>
                  <a:gd name="T14" fmla="*/ 38 w 48"/>
                  <a:gd name="T15" fmla="*/ 13 h 31"/>
                  <a:gd name="T16" fmla="*/ 46 w 48"/>
                  <a:gd name="T17" fmla="*/ 11 h 31"/>
                  <a:gd name="T18" fmla="*/ 48 w 48"/>
                  <a:gd name="T19" fmla="*/ 15 h 31"/>
                  <a:gd name="T20" fmla="*/ 48 w 48"/>
                  <a:gd name="T21" fmla="*/ 21 h 31"/>
                  <a:gd name="T22" fmla="*/ 44 w 48"/>
                  <a:gd name="T23" fmla="*/ 23 h 31"/>
                  <a:gd name="T24" fmla="*/ 42 w 48"/>
                  <a:gd name="T25" fmla="*/ 27 h 31"/>
                  <a:gd name="T26" fmla="*/ 40 w 48"/>
                  <a:gd name="T27" fmla="*/ 27 h 31"/>
                  <a:gd name="T28" fmla="*/ 36 w 48"/>
                  <a:gd name="T29" fmla="*/ 31 h 31"/>
                  <a:gd name="T30" fmla="*/ 32 w 48"/>
                  <a:gd name="T31" fmla="*/ 29 h 31"/>
                  <a:gd name="T32" fmla="*/ 29 w 48"/>
                  <a:gd name="T33" fmla="*/ 31 h 31"/>
                  <a:gd name="T34" fmla="*/ 27 w 48"/>
                  <a:gd name="T35" fmla="*/ 27 h 31"/>
                  <a:gd name="T36" fmla="*/ 21 w 48"/>
                  <a:gd name="T37" fmla="*/ 25 h 31"/>
                  <a:gd name="T38" fmla="*/ 23 w 48"/>
                  <a:gd name="T39" fmla="*/ 21 h 31"/>
                  <a:gd name="T40" fmla="*/ 23 w 48"/>
                  <a:gd name="T41" fmla="*/ 19 h 31"/>
                  <a:gd name="T42" fmla="*/ 23 w 48"/>
                  <a:gd name="T43" fmla="*/ 17 h 31"/>
                  <a:gd name="T44" fmla="*/ 23 w 48"/>
                  <a:gd name="T45" fmla="*/ 19 h 31"/>
                  <a:gd name="T46" fmla="*/ 23 w 48"/>
                  <a:gd name="T47" fmla="*/ 17 h 31"/>
                  <a:gd name="T48" fmla="*/ 19 w 48"/>
                  <a:gd name="T49" fmla="*/ 19 h 31"/>
                  <a:gd name="T50" fmla="*/ 15 w 48"/>
                  <a:gd name="T51" fmla="*/ 21 h 31"/>
                  <a:gd name="T52" fmla="*/ 11 w 48"/>
                  <a:gd name="T53" fmla="*/ 19 h 31"/>
                  <a:gd name="T54" fmla="*/ 7 w 48"/>
                  <a:gd name="T55" fmla="*/ 23 h 31"/>
                  <a:gd name="T56" fmla="*/ 4 w 48"/>
                  <a:gd name="T57" fmla="*/ 21 h 31"/>
                  <a:gd name="T58" fmla="*/ 4 w 48"/>
                  <a:gd name="T59" fmla="*/ 23 h 31"/>
                  <a:gd name="T60" fmla="*/ 2 w 48"/>
                  <a:gd name="T61" fmla="*/ 23 h 31"/>
                  <a:gd name="T62" fmla="*/ 2 w 48"/>
                  <a:gd name="T63" fmla="*/ 25 h 31"/>
                  <a:gd name="T64" fmla="*/ 4 w 48"/>
                  <a:gd name="T65" fmla="*/ 21 h 31"/>
                  <a:gd name="T66" fmla="*/ 5 w 48"/>
                  <a:gd name="T67" fmla="*/ 17 h 31"/>
                  <a:gd name="T68" fmla="*/ 4 w 48"/>
                  <a:gd name="T69" fmla="*/ 15 h 31"/>
                  <a:gd name="T70" fmla="*/ 2 w 48"/>
                  <a:gd name="T71" fmla="*/ 13 h 31"/>
                  <a:gd name="T72" fmla="*/ 4 w 48"/>
                  <a:gd name="T73" fmla="*/ 11 h 31"/>
                  <a:gd name="T74" fmla="*/ 7 w 48"/>
                  <a:gd name="T75" fmla="*/ 9 h 31"/>
                  <a:gd name="T76" fmla="*/ 11 w 48"/>
                  <a:gd name="T77" fmla="*/ 7 h 31"/>
                  <a:gd name="T78" fmla="*/ 13 w 48"/>
                  <a:gd name="T79" fmla="*/ 4 h 31"/>
                  <a:gd name="T80" fmla="*/ 15 w 48"/>
                  <a:gd name="T81" fmla="*/ 0 h 31"/>
                  <a:gd name="T82" fmla="*/ 19 w 48"/>
                  <a:gd name="T83" fmla="*/ 2 h 31"/>
                  <a:gd name="T84" fmla="*/ 21 w 48"/>
                  <a:gd name="T8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31">
                    <a:moveTo>
                      <a:pt x="21" y="0"/>
                    </a:move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40" y="13"/>
                    </a:lnTo>
                    <a:lnTo>
                      <a:pt x="44" y="13"/>
                    </a:lnTo>
                    <a:lnTo>
                      <a:pt x="46" y="11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31"/>
                    </a:lnTo>
                    <a:lnTo>
                      <a:pt x="27" y="29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3" y="17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3" name="Freeform 165"/>
              <p:cNvSpPr>
                <a:spLocks/>
              </p:cNvSpPr>
              <p:nvPr/>
            </p:nvSpPr>
            <p:spPr bwMode="auto">
              <a:xfrm>
                <a:off x="4230688" y="2222501"/>
                <a:ext cx="26988" cy="58738"/>
              </a:xfrm>
              <a:custGeom>
                <a:avLst/>
                <a:gdLst>
                  <a:gd name="T0" fmla="*/ 8 w 17"/>
                  <a:gd name="T1" fmla="*/ 16 h 37"/>
                  <a:gd name="T2" fmla="*/ 8 w 17"/>
                  <a:gd name="T3" fmla="*/ 12 h 37"/>
                  <a:gd name="T4" fmla="*/ 6 w 17"/>
                  <a:gd name="T5" fmla="*/ 14 h 37"/>
                  <a:gd name="T6" fmla="*/ 4 w 17"/>
                  <a:gd name="T7" fmla="*/ 12 h 37"/>
                  <a:gd name="T8" fmla="*/ 6 w 17"/>
                  <a:gd name="T9" fmla="*/ 10 h 37"/>
                  <a:gd name="T10" fmla="*/ 6 w 17"/>
                  <a:gd name="T11" fmla="*/ 10 h 37"/>
                  <a:gd name="T12" fmla="*/ 8 w 17"/>
                  <a:gd name="T13" fmla="*/ 8 h 37"/>
                  <a:gd name="T14" fmla="*/ 12 w 17"/>
                  <a:gd name="T15" fmla="*/ 10 h 37"/>
                  <a:gd name="T16" fmla="*/ 14 w 17"/>
                  <a:gd name="T17" fmla="*/ 6 h 37"/>
                  <a:gd name="T18" fmla="*/ 14 w 17"/>
                  <a:gd name="T19" fmla="*/ 2 h 37"/>
                  <a:gd name="T20" fmla="*/ 12 w 17"/>
                  <a:gd name="T21" fmla="*/ 4 h 37"/>
                  <a:gd name="T22" fmla="*/ 14 w 17"/>
                  <a:gd name="T23" fmla="*/ 2 h 37"/>
                  <a:gd name="T24" fmla="*/ 14 w 17"/>
                  <a:gd name="T25" fmla="*/ 2 h 37"/>
                  <a:gd name="T26" fmla="*/ 17 w 17"/>
                  <a:gd name="T27" fmla="*/ 2 h 37"/>
                  <a:gd name="T28" fmla="*/ 16 w 17"/>
                  <a:gd name="T29" fmla="*/ 4 h 37"/>
                  <a:gd name="T30" fmla="*/ 16 w 17"/>
                  <a:gd name="T31" fmla="*/ 4 h 37"/>
                  <a:gd name="T32" fmla="*/ 17 w 17"/>
                  <a:gd name="T33" fmla="*/ 6 h 37"/>
                  <a:gd name="T34" fmla="*/ 17 w 17"/>
                  <a:gd name="T35" fmla="*/ 10 h 37"/>
                  <a:gd name="T36" fmla="*/ 17 w 17"/>
                  <a:gd name="T37" fmla="*/ 14 h 37"/>
                  <a:gd name="T38" fmla="*/ 17 w 17"/>
                  <a:gd name="T39" fmla="*/ 14 h 37"/>
                  <a:gd name="T40" fmla="*/ 16 w 17"/>
                  <a:gd name="T41" fmla="*/ 16 h 37"/>
                  <a:gd name="T42" fmla="*/ 14 w 17"/>
                  <a:gd name="T43" fmla="*/ 18 h 37"/>
                  <a:gd name="T44" fmla="*/ 12 w 17"/>
                  <a:gd name="T45" fmla="*/ 16 h 37"/>
                  <a:gd name="T46" fmla="*/ 12 w 17"/>
                  <a:gd name="T47" fmla="*/ 19 h 37"/>
                  <a:gd name="T48" fmla="*/ 12 w 17"/>
                  <a:gd name="T49" fmla="*/ 23 h 37"/>
                  <a:gd name="T50" fmla="*/ 12 w 17"/>
                  <a:gd name="T51" fmla="*/ 27 h 37"/>
                  <a:gd name="T52" fmla="*/ 10 w 17"/>
                  <a:gd name="T53" fmla="*/ 29 h 37"/>
                  <a:gd name="T54" fmla="*/ 10 w 17"/>
                  <a:gd name="T55" fmla="*/ 29 h 37"/>
                  <a:gd name="T56" fmla="*/ 8 w 17"/>
                  <a:gd name="T57" fmla="*/ 31 h 37"/>
                  <a:gd name="T58" fmla="*/ 8 w 17"/>
                  <a:gd name="T59" fmla="*/ 35 h 37"/>
                  <a:gd name="T60" fmla="*/ 6 w 17"/>
                  <a:gd name="T61" fmla="*/ 37 h 37"/>
                  <a:gd name="T62" fmla="*/ 4 w 17"/>
                  <a:gd name="T63" fmla="*/ 35 h 37"/>
                  <a:gd name="T64" fmla="*/ 2 w 17"/>
                  <a:gd name="T65" fmla="*/ 33 h 37"/>
                  <a:gd name="T66" fmla="*/ 0 w 17"/>
                  <a:gd name="T67" fmla="*/ 31 h 37"/>
                  <a:gd name="T68" fmla="*/ 0 w 17"/>
                  <a:gd name="T69" fmla="*/ 27 h 37"/>
                  <a:gd name="T70" fmla="*/ 2 w 17"/>
                  <a:gd name="T71" fmla="*/ 25 h 37"/>
                  <a:gd name="T72" fmla="*/ 2 w 17"/>
                  <a:gd name="T73" fmla="*/ 21 h 37"/>
                  <a:gd name="T74" fmla="*/ 4 w 17"/>
                  <a:gd name="T75" fmla="*/ 19 h 37"/>
                  <a:gd name="T76" fmla="*/ 6 w 17"/>
                  <a:gd name="T77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37">
                    <a:moveTo>
                      <a:pt x="6" y="16"/>
                    </a:move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4" name="Freeform 166"/>
              <p:cNvSpPr>
                <a:spLocks/>
              </p:cNvSpPr>
              <p:nvPr/>
            </p:nvSpPr>
            <p:spPr bwMode="auto">
              <a:xfrm>
                <a:off x="4137025" y="2055813"/>
                <a:ext cx="20638" cy="20638"/>
              </a:xfrm>
              <a:custGeom>
                <a:avLst/>
                <a:gdLst>
                  <a:gd name="T0" fmla="*/ 5 w 13"/>
                  <a:gd name="T1" fmla="*/ 7 h 13"/>
                  <a:gd name="T2" fmla="*/ 5 w 13"/>
                  <a:gd name="T3" fmla="*/ 7 h 13"/>
                  <a:gd name="T4" fmla="*/ 5 w 13"/>
                  <a:gd name="T5" fmla="*/ 5 h 13"/>
                  <a:gd name="T6" fmla="*/ 5 w 13"/>
                  <a:gd name="T7" fmla="*/ 5 h 13"/>
                  <a:gd name="T8" fmla="*/ 5 w 13"/>
                  <a:gd name="T9" fmla="*/ 5 h 13"/>
                  <a:gd name="T10" fmla="*/ 5 w 13"/>
                  <a:gd name="T11" fmla="*/ 5 h 13"/>
                  <a:gd name="T12" fmla="*/ 5 w 13"/>
                  <a:gd name="T13" fmla="*/ 5 h 13"/>
                  <a:gd name="T14" fmla="*/ 5 w 13"/>
                  <a:gd name="T15" fmla="*/ 5 h 13"/>
                  <a:gd name="T16" fmla="*/ 5 w 13"/>
                  <a:gd name="T17" fmla="*/ 5 h 13"/>
                  <a:gd name="T18" fmla="*/ 5 w 13"/>
                  <a:gd name="T19" fmla="*/ 5 h 13"/>
                  <a:gd name="T20" fmla="*/ 5 w 13"/>
                  <a:gd name="T21" fmla="*/ 5 h 13"/>
                  <a:gd name="T22" fmla="*/ 5 w 13"/>
                  <a:gd name="T23" fmla="*/ 3 h 13"/>
                  <a:gd name="T24" fmla="*/ 5 w 13"/>
                  <a:gd name="T25" fmla="*/ 2 h 13"/>
                  <a:gd name="T26" fmla="*/ 5 w 13"/>
                  <a:gd name="T27" fmla="*/ 2 h 13"/>
                  <a:gd name="T28" fmla="*/ 7 w 13"/>
                  <a:gd name="T29" fmla="*/ 2 h 13"/>
                  <a:gd name="T30" fmla="*/ 7 w 13"/>
                  <a:gd name="T31" fmla="*/ 2 h 13"/>
                  <a:gd name="T32" fmla="*/ 7 w 13"/>
                  <a:gd name="T33" fmla="*/ 2 h 13"/>
                  <a:gd name="T34" fmla="*/ 7 w 13"/>
                  <a:gd name="T35" fmla="*/ 2 h 13"/>
                  <a:gd name="T36" fmla="*/ 9 w 13"/>
                  <a:gd name="T37" fmla="*/ 0 h 13"/>
                  <a:gd name="T38" fmla="*/ 13 w 13"/>
                  <a:gd name="T39" fmla="*/ 5 h 13"/>
                  <a:gd name="T40" fmla="*/ 13 w 13"/>
                  <a:gd name="T41" fmla="*/ 9 h 13"/>
                  <a:gd name="T42" fmla="*/ 13 w 13"/>
                  <a:gd name="T43" fmla="*/ 9 h 13"/>
                  <a:gd name="T44" fmla="*/ 13 w 13"/>
                  <a:gd name="T45" fmla="*/ 13 h 13"/>
                  <a:gd name="T46" fmla="*/ 13 w 13"/>
                  <a:gd name="T47" fmla="*/ 13 h 13"/>
                  <a:gd name="T48" fmla="*/ 11 w 13"/>
                  <a:gd name="T49" fmla="*/ 13 h 13"/>
                  <a:gd name="T50" fmla="*/ 11 w 13"/>
                  <a:gd name="T51" fmla="*/ 13 h 13"/>
                  <a:gd name="T52" fmla="*/ 11 w 13"/>
                  <a:gd name="T53" fmla="*/ 13 h 13"/>
                  <a:gd name="T54" fmla="*/ 9 w 13"/>
                  <a:gd name="T55" fmla="*/ 13 h 13"/>
                  <a:gd name="T56" fmla="*/ 9 w 13"/>
                  <a:gd name="T57" fmla="*/ 13 h 13"/>
                  <a:gd name="T58" fmla="*/ 9 w 13"/>
                  <a:gd name="T59" fmla="*/ 13 h 13"/>
                  <a:gd name="T60" fmla="*/ 7 w 13"/>
                  <a:gd name="T61" fmla="*/ 13 h 13"/>
                  <a:gd name="T62" fmla="*/ 7 w 13"/>
                  <a:gd name="T63" fmla="*/ 11 h 13"/>
                  <a:gd name="T64" fmla="*/ 7 w 13"/>
                  <a:gd name="T65" fmla="*/ 11 h 13"/>
                  <a:gd name="T66" fmla="*/ 7 w 13"/>
                  <a:gd name="T67" fmla="*/ 11 h 13"/>
                  <a:gd name="T68" fmla="*/ 5 w 13"/>
                  <a:gd name="T69" fmla="*/ 11 h 13"/>
                  <a:gd name="T70" fmla="*/ 5 w 13"/>
                  <a:gd name="T71" fmla="*/ 11 h 13"/>
                  <a:gd name="T72" fmla="*/ 3 w 13"/>
                  <a:gd name="T73" fmla="*/ 9 h 13"/>
                  <a:gd name="T74" fmla="*/ 3 w 13"/>
                  <a:gd name="T75" fmla="*/ 9 h 13"/>
                  <a:gd name="T76" fmla="*/ 3 w 13"/>
                  <a:gd name="T77" fmla="*/ 11 h 13"/>
                  <a:gd name="T78" fmla="*/ 3 w 13"/>
                  <a:gd name="T79" fmla="*/ 11 h 13"/>
                  <a:gd name="T80" fmla="*/ 3 w 13"/>
                  <a:gd name="T81" fmla="*/ 11 h 13"/>
                  <a:gd name="T82" fmla="*/ 3 w 13"/>
                  <a:gd name="T83" fmla="*/ 11 h 13"/>
                  <a:gd name="T84" fmla="*/ 3 w 13"/>
                  <a:gd name="T85" fmla="*/ 11 h 13"/>
                  <a:gd name="T86" fmla="*/ 2 w 13"/>
                  <a:gd name="T87" fmla="*/ 11 h 13"/>
                  <a:gd name="T88" fmla="*/ 3 w 13"/>
                  <a:gd name="T89" fmla="*/ 11 h 13"/>
                  <a:gd name="T90" fmla="*/ 3 w 13"/>
                  <a:gd name="T91" fmla="*/ 11 h 13"/>
                  <a:gd name="T92" fmla="*/ 2 w 13"/>
                  <a:gd name="T93" fmla="*/ 11 h 13"/>
                  <a:gd name="T94" fmla="*/ 0 w 13"/>
                  <a:gd name="T95" fmla="*/ 11 h 13"/>
                  <a:gd name="T96" fmla="*/ 2 w 13"/>
                  <a:gd name="T97" fmla="*/ 9 h 13"/>
                  <a:gd name="T98" fmla="*/ 2 w 13"/>
                  <a:gd name="T99" fmla="*/ 9 h 13"/>
                  <a:gd name="T100" fmla="*/ 2 w 13"/>
                  <a:gd name="T101" fmla="*/ 9 h 13"/>
                  <a:gd name="T102" fmla="*/ 3 w 13"/>
                  <a:gd name="T103" fmla="*/ 9 h 13"/>
                  <a:gd name="T104" fmla="*/ 3 w 13"/>
                  <a:gd name="T105" fmla="*/ 9 h 13"/>
                  <a:gd name="T106" fmla="*/ 3 w 13"/>
                  <a:gd name="T107" fmla="*/ 7 h 13"/>
                  <a:gd name="T108" fmla="*/ 3 w 13"/>
                  <a:gd name="T109" fmla="*/ 5 h 13"/>
                  <a:gd name="T110" fmla="*/ 3 w 13"/>
                  <a:gd name="T111" fmla="*/ 7 h 13"/>
                  <a:gd name="T112" fmla="*/ 5 w 13"/>
                  <a:gd name="T1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" h="13">
                    <a:moveTo>
                      <a:pt x="5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5" name="Freeform 167"/>
              <p:cNvSpPr>
                <a:spLocks noEditPoints="1"/>
              </p:cNvSpPr>
              <p:nvPr/>
            </p:nvSpPr>
            <p:spPr bwMode="auto">
              <a:xfrm>
                <a:off x="3667125" y="1171576"/>
                <a:ext cx="42863" cy="57150"/>
              </a:xfrm>
              <a:custGeom>
                <a:avLst/>
                <a:gdLst>
                  <a:gd name="T0" fmla="*/ 8 w 27"/>
                  <a:gd name="T1" fmla="*/ 8 h 36"/>
                  <a:gd name="T2" fmla="*/ 8 w 27"/>
                  <a:gd name="T3" fmla="*/ 4 h 36"/>
                  <a:gd name="T4" fmla="*/ 6 w 27"/>
                  <a:gd name="T5" fmla="*/ 2 h 36"/>
                  <a:gd name="T6" fmla="*/ 6 w 27"/>
                  <a:gd name="T7" fmla="*/ 2 h 36"/>
                  <a:gd name="T8" fmla="*/ 8 w 27"/>
                  <a:gd name="T9" fmla="*/ 0 h 36"/>
                  <a:gd name="T10" fmla="*/ 10 w 27"/>
                  <a:gd name="T11" fmla="*/ 2 h 36"/>
                  <a:gd name="T12" fmla="*/ 10 w 27"/>
                  <a:gd name="T13" fmla="*/ 6 h 36"/>
                  <a:gd name="T14" fmla="*/ 11 w 27"/>
                  <a:gd name="T15" fmla="*/ 8 h 36"/>
                  <a:gd name="T16" fmla="*/ 13 w 27"/>
                  <a:gd name="T17" fmla="*/ 9 h 36"/>
                  <a:gd name="T18" fmla="*/ 13 w 27"/>
                  <a:gd name="T19" fmla="*/ 13 h 36"/>
                  <a:gd name="T20" fmla="*/ 15 w 27"/>
                  <a:gd name="T21" fmla="*/ 13 h 36"/>
                  <a:gd name="T22" fmla="*/ 15 w 27"/>
                  <a:gd name="T23" fmla="*/ 13 h 36"/>
                  <a:gd name="T24" fmla="*/ 17 w 27"/>
                  <a:gd name="T25" fmla="*/ 9 h 36"/>
                  <a:gd name="T26" fmla="*/ 19 w 27"/>
                  <a:gd name="T27" fmla="*/ 8 h 36"/>
                  <a:gd name="T28" fmla="*/ 21 w 27"/>
                  <a:gd name="T29" fmla="*/ 6 h 36"/>
                  <a:gd name="T30" fmla="*/ 23 w 27"/>
                  <a:gd name="T31" fmla="*/ 4 h 36"/>
                  <a:gd name="T32" fmla="*/ 25 w 27"/>
                  <a:gd name="T33" fmla="*/ 6 h 36"/>
                  <a:gd name="T34" fmla="*/ 27 w 27"/>
                  <a:gd name="T35" fmla="*/ 8 h 36"/>
                  <a:gd name="T36" fmla="*/ 27 w 27"/>
                  <a:gd name="T37" fmla="*/ 15 h 36"/>
                  <a:gd name="T38" fmla="*/ 27 w 27"/>
                  <a:gd name="T39" fmla="*/ 15 h 36"/>
                  <a:gd name="T40" fmla="*/ 23 w 27"/>
                  <a:gd name="T41" fmla="*/ 15 h 36"/>
                  <a:gd name="T42" fmla="*/ 23 w 27"/>
                  <a:gd name="T43" fmla="*/ 19 h 36"/>
                  <a:gd name="T44" fmla="*/ 19 w 27"/>
                  <a:gd name="T45" fmla="*/ 19 h 36"/>
                  <a:gd name="T46" fmla="*/ 17 w 27"/>
                  <a:gd name="T47" fmla="*/ 21 h 36"/>
                  <a:gd name="T48" fmla="*/ 17 w 27"/>
                  <a:gd name="T49" fmla="*/ 25 h 36"/>
                  <a:gd name="T50" fmla="*/ 17 w 27"/>
                  <a:gd name="T51" fmla="*/ 25 h 36"/>
                  <a:gd name="T52" fmla="*/ 19 w 27"/>
                  <a:gd name="T53" fmla="*/ 31 h 36"/>
                  <a:gd name="T54" fmla="*/ 19 w 27"/>
                  <a:gd name="T55" fmla="*/ 33 h 36"/>
                  <a:gd name="T56" fmla="*/ 19 w 27"/>
                  <a:gd name="T57" fmla="*/ 36 h 36"/>
                  <a:gd name="T58" fmla="*/ 17 w 27"/>
                  <a:gd name="T59" fmla="*/ 34 h 36"/>
                  <a:gd name="T60" fmla="*/ 17 w 27"/>
                  <a:gd name="T61" fmla="*/ 31 h 36"/>
                  <a:gd name="T62" fmla="*/ 15 w 27"/>
                  <a:gd name="T63" fmla="*/ 29 h 36"/>
                  <a:gd name="T64" fmla="*/ 11 w 27"/>
                  <a:gd name="T65" fmla="*/ 29 h 36"/>
                  <a:gd name="T66" fmla="*/ 11 w 27"/>
                  <a:gd name="T67" fmla="*/ 29 h 36"/>
                  <a:gd name="T68" fmla="*/ 10 w 27"/>
                  <a:gd name="T69" fmla="*/ 31 h 36"/>
                  <a:gd name="T70" fmla="*/ 8 w 27"/>
                  <a:gd name="T71" fmla="*/ 29 h 36"/>
                  <a:gd name="T72" fmla="*/ 10 w 27"/>
                  <a:gd name="T73" fmla="*/ 25 h 36"/>
                  <a:gd name="T74" fmla="*/ 8 w 27"/>
                  <a:gd name="T75" fmla="*/ 23 h 36"/>
                  <a:gd name="T76" fmla="*/ 4 w 27"/>
                  <a:gd name="T77" fmla="*/ 23 h 36"/>
                  <a:gd name="T78" fmla="*/ 0 w 27"/>
                  <a:gd name="T79" fmla="*/ 23 h 36"/>
                  <a:gd name="T80" fmla="*/ 0 w 27"/>
                  <a:gd name="T81" fmla="*/ 19 h 36"/>
                  <a:gd name="T82" fmla="*/ 4 w 27"/>
                  <a:gd name="T83" fmla="*/ 19 h 36"/>
                  <a:gd name="T84" fmla="*/ 8 w 27"/>
                  <a:gd name="T85" fmla="*/ 19 h 36"/>
                  <a:gd name="T86" fmla="*/ 6 w 27"/>
                  <a:gd name="T87" fmla="*/ 15 h 36"/>
                  <a:gd name="T88" fmla="*/ 6 w 27"/>
                  <a:gd name="T89" fmla="*/ 11 h 36"/>
                  <a:gd name="T90" fmla="*/ 6 w 27"/>
                  <a:gd name="T91" fmla="*/ 8 h 36"/>
                  <a:gd name="T92" fmla="*/ 4 w 27"/>
                  <a:gd name="T93" fmla="*/ 6 h 36"/>
                  <a:gd name="T94" fmla="*/ 4 w 27"/>
                  <a:gd name="T95" fmla="*/ 6 h 36"/>
                  <a:gd name="T96" fmla="*/ 6 w 27"/>
                  <a:gd name="T97" fmla="*/ 8 h 36"/>
                  <a:gd name="T98" fmla="*/ 11 w 27"/>
                  <a:gd name="T99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36">
                    <a:moveTo>
                      <a:pt x="6" y="8"/>
                    </a:move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7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5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21" y="33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17" y="36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close/>
                    <a:moveTo>
                      <a:pt x="11" y="9"/>
                    </a:moveTo>
                    <a:lnTo>
                      <a:pt x="11" y="8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6" name="Freeform 168"/>
              <p:cNvSpPr>
                <a:spLocks/>
              </p:cNvSpPr>
              <p:nvPr/>
            </p:nvSpPr>
            <p:spPr bwMode="auto">
              <a:xfrm>
                <a:off x="3600450" y="909638"/>
                <a:ext cx="87313" cy="166688"/>
              </a:xfrm>
              <a:custGeom>
                <a:avLst/>
                <a:gdLst>
                  <a:gd name="T0" fmla="*/ 30 w 55"/>
                  <a:gd name="T1" fmla="*/ 4 h 105"/>
                  <a:gd name="T2" fmla="*/ 32 w 55"/>
                  <a:gd name="T3" fmla="*/ 4 h 105"/>
                  <a:gd name="T4" fmla="*/ 34 w 55"/>
                  <a:gd name="T5" fmla="*/ 11 h 105"/>
                  <a:gd name="T6" fmla="*/ 34 w 55"/>
                  <a:gd name="T7" fmla="*/ 13 h 105"/>
                  <a:gd name="T8" fmla="*/ 30 w 55"/>
                  <a:gd name="T9" fmla="*/ 15 h 105"/>
                  <a:gd name="T10" fmla="*/ 28 w 55"/>
                  <a:gd name="T11" fmla="*/ 19 h 105"/>
                  <a:gd name="T12" fmla="*/ 30 w 55"/>
                  <a:gd name="T13" fmla="*/ 23 h 105"/>
                  <a:gd name="T14" fmla="*/ 30 w 55"/>
                  <a:gd name="T15" fmla="*/ 32 h 105"/>
                  <a:gd name="T16" fmla="*/ 34 w 55"/>
                  <a:gd name="T17" fmla="*/ 34 h 105"/>
                  <a:gd name="T18" fmla="*/ 36 w 55"/>
                  <a:gd name="T19" fmla="*/ 34 h 105"/>
                  <a:gd name="T20" fmla="*/ 36 w 55"/>
                  <a:gd name="T21" fmla="*/ 34 h 105"/>
                  <a:gd name="T22" fmla="*/ 34 w 55"/>
                  <a:gd name="T23" fmla="*/ 42 h 105"/>
                  <a:gd name="T24" fmla="*/ 38 w 55"/>
                  <a:gd name="T25" fmla="*/ 48 h 105"/>
                  <a:gd name="T26" fmla="*/ 42 w 55"/>
                  <a:gd name="T27" fmla="*/ 54 h 105"/>
                  <a:gd name="T28" fmla="*/ 42 w 55"/>
                  <a:gd name="T29" fmla="*/ 65 h 105"/>
                  <a:gd name="T30" fmla="*/ 46 w 55"/>
                  <a:gd name="T31" fmla="*/ 78 h 105"/>
                  <a:gd name="T32" fmla="*/ 46 w 55"/>
                  <a:gd name="T33" fmla="*/ 80 h 105"/>
                  <a:gd name="T34" fmla="*/ 50 w 55"/>
                  <a:gd name="T35" fmla="*/ 88 h 105"/>
                  <a:gd name="T36" fmla="*/ 53 w 55"/>
                  <a:gd name="T37" fmla="*/ 90 h 105"/>
                  <a:gd name="T38" fmla="*/ 55 w 55"/>
                  <a:gd name="T39" fmla="*/ 94 h 105"/>
                  <a:gd name="T40" fmla="*/ 52 w 55"/>
                  <a:gd name="T41" fmla="*/ 94 h 105"/>
                  <a:gd name="T42" fmla="*/ 46 w 55"/>
                  <a:gd name="T43" fmla="*/ 98 h 105"/>
                  <a:gd name="T44" fmla="*/ 48 w 55"/>
                  <a:gd name="T45" fmla="*/ 98 h 105"/>
                  <a:gd name="T46" fmla="*/ 44 w 55"/>
                  <a:gd name="T47" fmla="*/ 103 h 105"/>
                  <a:gd name="T48" fmla="*/ 38 w 55"/>
                  <a:gd name="T49" fmla="*/ 100 h 105"/>
                  <a:gd name="T50" fmla="*/ 32 w 55"/>
                  <a:gd name="T51" fmla="*/ 92 h 105"/>
                  <a:gd name="T52" fmla="*/ 15 w 55"/>
                  <a:gd name="T53" fmla="*/ 80 h 105"/>
                  <a:gd name="T54" fmla="*/ 7 w 55"/>
                  <a:gd name="T55" fmla="*/ 80 h 105"/>
                  <a:gd name="T56" fmla="*/ 15 w 55"/>
                  <a:gd name="T57" fmla="*/ 78 h 105"/>
                  <a:gd name="T58" fmla="*/ 15 w 55"/>
                  <a:gd name="T59" fmla="*/ 75 h 105"/>
                  <a:gd name="T60" fmla="*/ 7 w 55"/>
                  <a:gd name="T61" fmla="*/ 71 h 105"/>
                  <a:gd name="T62" fmla="*/ 15 w 55"/>
                  <a:gd name="T63" fmla="*/ 69 h 105"/>
                  <a:gd name="T64" fmla="*/ 13 w 55"/>
                  <a:gd name="T65" fmla="*/ 65 h 105"/>
                  <a:gd name="T66" fmla="*/ 7 w 55"/>
                  <a:gd name="T67" fmla="*/ 65 h 105"/>
                  <a:gd name="T68" fmla="*/ 7 w 55"/>
                  <a:gd name="T69" fmla="*/ 63 h 105"/>
                  <a:gd name="T70" fmla="*/ 2 w 55"/>
                  <a:gd name="T71" fmla="*/ 59 h 105"/>
                  <a:gd name="T72" fmla="*/ 4 w 55"/>
                  <a:gd name="T73" fmla="*/ 50 h 105"/>
                  <a:gd name="T74" fmla="*/ 4 w 55"/>
                  <a:gd name="T75" fmla="*/ 44 h 105"/>
                  <a:gd name="T76" fmla="*/ 4 w 55"/>
                  <a:gd name="T77" fmla="*/ 38 h 105"/>
                  <a:gd name="T78" fmla="*/ 2 w 55"/>
                  <a:gd name="T79" fmla="*/ 34 h 105"/>
                  <a:gd name="T80" fmla="*/ 4 w 55"/>
                  <a:gd name="T81" fmla="*/ 34 h 105"/>
                  <a:gd name="T82" fmla="*/ 9 w 55"/>
                  <a:gd name="T83" fmla="*/ 30 h 105"/>
                  <a:gd name="T84" fmla="*/ 11 w 55"/>
                  <a:gd name="T85" fmla="*/ 30 h 105"/>
                  <a:gd name="T86" fmla="*/ 13 w 55"/>
                  <a:gd name="T87" fmla="*/ 25 h 105"/>
                  <a:gd name="T88" fmla="*/ 15 w 55"/>
                  <a:gd name="T89" fmla="*/ 21 h 105"/>
                  <a:gd name="T90" fmla="*/ 13 w 55"/>
                  <a:gd name="T91" fmla="*/ 17 h 105"/>
                  <a:gd name="T92" fmla="*/ 11 w 55"/>
                  <a:gd name="T93" fmla="*/ 13 h 105"/>
                  <a:gd name="T94" fmla="*/ 7 w 55"/>
                  <a:gd name="T95" fmla="*/ 7 h 105"/>
                  <a:gd name="T96" fmla="*/ 11 w 55"/>
                  <a:gd name="T97" fmla="*/ 6 h 105"/>
                  <a:gd name="T98" fmla="*/ 19 w 55"/>
                  <a:gd name="T99" fmla="*/ 7 h 105"/>
                  <a:gd name="T100" fmla="*/ 21 w 55"/>
                  <a:gd name="T101" fmla="*/ 15 h 105"/>
                  <a:gd name="T102" fmla="*/ 25 w 55"/>
                  <a:gd name="T103" fmla="*/ 7 h 105"/>
                  <a:gd name="T104" fmla="*/ 27 w 55"/>
                  <a:gd name="T105" fmla="*/ 11 h 105"/>
                  <a:gd name="T106" fmla="*/ 27 w 55"/>
                  <a:gd name="T107" fmla="*/ 6 h 105"/>
                  <a:gd name="T108" fmla="*/ 30 w 55"/>
                  <a:gd name="T109" fmla="*/ 2 h 105"/>
                  <a:gd name="T110" fmla="*/ 34 w 55"/>
                  <a:gd name="T1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105">
                    <a:moveTo>
                      <a:pt x="34" y="0"/>
                    </a:moveTo>
                    <a:lnTo>
                      <a:pt x="34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28" y="15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8" y="19"/>
                    </a:lnTo>
                    <a:lnTo>
                      <a:pt x="28" y="21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28" y="27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32"/>
                    </a:lnTo>
                    <a:lnTo>
                      <a:pt x="30" y="34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6" y="44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2" y="55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2" y="67"/>
                    </a:lnTo>
                    <a:lnTo>
                      <a:pt x="42" y="69"/>
                    </a:lnTo>
                    <a:lnTo>
                      <a:pt x="46" y="69"/>
                    </a:lnTo>
                    <a:lnTo>
                      <a:pt x="46" y="77"/>
                    </a:lnTo>
                    <a:lnTo>
                      <a:pt x="46" y="78"/>
                    </a:lnTo>
                    <a:lnTo>
                      <a:pt x="48" y="78"/>
                    </a:lnTo>
                    <a:lnTo>
                      <a:pt x="48" y="80"/>
                    </a:lnTo>
                    <a:lnTo>
                      <a:pt x="48" y="78"/>
                    </a:lnTo>
                    <a:lnTo>
                      <a:pt x="48" y="80"/>
                    </a:lnTo>
                    <a:lnTo>
                      <a:pt x="46" y="80"/>
                    </a:lnTo>
                    <a:lnTo>
                      <a:pt x="46" y="82"/>
                    </a:lnTo>
                    <a:lnTo>
                      <a:pt x="48" y="84"/>
                    </a:lnTo>
                    <a:lnTo>
                      <a:pt x="48" y="86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3" y="88"/>
                    </a:lnTo>
                    <a:lnTo>
                      <a:pt x="55" y="88"/>
                    </a:lnTo>
                    <a:lnTo>
                      <a:pt x="55" y="90"/>
                    </a:lnTo>
                    <a:lnTo>
                      <a:pt x="53" y="90"/>
                    </a:lnTo>
                    <a:lnTo>
                      <a:pt x="53" y="92"/>
                    </a:lnTo>
                    <a:lnTo>
                      <a:pt x="55" y="92"/>
                    </a:lnTo>
                    <a:lnTo>
                      <a:pt x="55" y="94"/>
                    </a:lnTo>
                    <a:lnTo>
                      <a:pt x="53" y="94"/>
                    </a:lnTo>
                    <a:lnTo>
                      <a:pt x="55" y="94"/>
                    </a:lnTo>
                    <a:lnTo>
                      <a:pt x="53" y="94"/>
                    </a:lnTo>
                    <a:lnTo>
                      <a:pt x="53" y="92"/>
                    </a:lnTo>
                    <a:lnTo>
                      <a:pt x="52" y="92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48" y="96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0" y="98"/>
                    </a:lnTo>
                    <a:lnTo>
                      <a:pt x="50" y="100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8" y="100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4" y="102"/>
                    </a:lnTo>
                    <a:lnTo>
                      <a:pt x="44" y="103"/>
                    </a:lnTo>
                    <a:lnTo>
                      <a:pt x="44" y="105"/>
                    </a:lnTo>
                    <a:lnTo>
                      <a:pt x="42" y="103"/>
                    </a:lnTo>
                    <a:lnTo>
                      <a:pt x="36" y="103"/>
                    </a:lnTo>
                    <a:lnTo>
                      <a:pt x="36" y="100"/>
                    </a:lnTo>
                    <a:lnTo>
                      <a:pt x="38" y="100"/>
                    </a:lnTo>
                    <a:lnTo>
                      <a:pt x="38" y="98"/>
                    </a:lnTo>
                    <a:lnTo>
                      <a:pt x="36" y="98"/>
                    </a:lnTo>
                    <a:lnTo>
                      <a:pt x="34" y="96"/>
                    </a:lnTo>
                    <a:lnTo>
                      <a:pt x="32" y="94"/>
                    </a:lnTo>
                    <a:lnTo>
                      <a:pt x="32" y="92"/>
                    </a:lnTo>
                    <a:lnTo>
                      <a:pt x="30" y="92"/>
                    </a:lnTo>
                    <a:lnTo>
                      <a:pt x="30" y="90"/>
                    </a:lnTo>
                    <a:lnTo>
                      <a:pt x="28" y="90"/>
                    </a:lnTo>
                    <a:lnTo>
                      <a:pt x="15" y="78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3" y="78"/>
                    </a:lnTo>
                    <a:lnTo>
                      <a:pt x="11" y="80"/>
                    </a:lnTo>
                    <a:lnTo>
                      <a:pt x="9" y="80"/>
                    </a:lnTo>
                    <a:lnTo>
                      <a:pt x="7" y="80"/>
                    </a:lnTo>
                    <a:lnTo>
                      <a:pt x="9" y="80"/>
                    </a:lnTo>
                    <a:lnTo>
                      <a:pt x="9" y="78"/>
                    </a:lnTo>
                    <a:lnTo>
                      <a:pt x="11" y="78"/>
                    </a:lnTo>
                    <a:lnTo>
                      <a:pt x="13" y="78"/>
                    </a:lnTo>
                    <a:lnTo>
                      <a:pt x="15" y="78"/>
                    </a:lnTo>
                    <a:lnTo>
                      <a:pt x="15" y="77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7" y="77"/>
                    </a:lnTo>
                    <a:lnTo>
                      <a:pt x="15" y="75"/>
                    </a:lnTo>
                    <a:lnTo>
                      <a:pt x="13" y="73"/>
                    </a:lnTo>
                    <a:lnTo>
                      <a:pt x="13" y="75"/>
                    </a:lnTo>
                    <a:lnTo>
                      <a:pt x="9" y="75"/>
                    </a:lnTo>
                    <a:lnTo>
                      <a:pt x="7" y="75"/>
                    </a:lnTo>
                    <a:lnTo>
                      <a:pt x="7" y="71"/>
                    </a:lnTo>
                    <a:lnTo>
                      <a:pt x="9" y="71"/>
                    </a:lnTo>
                    <a:lnTo>
                      <a:pt x="11" y="71"/>
                    </a:lnTo>
                    <a:lnTo>
                      <a:pt x="13" y="71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2" y="59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8" y="11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7" name="Freeform 169"/>
              <p:cNvSpPr>
                <a:spLocks noEditPoints="1"/>
              </p:cNvSpPr>
              <p:nvPr/>
            </p:nvSpPr>
            <p:spPr bwMode="auto">
              <a:xfrm>
                <a:off x="4797425" y="3021013"/>
                <a:ext cx="39688" cy="46038"/>
              </a:xfrm>
              <a:custGeom>
                <a:avLst/>
                <a:gdLst>
                  <a:gd name="T0" fmla="*/ 10 w 25"/>
                  <a:gd name="T1" fmla="*/ 21 h 29"/>
                  <a:gd name="T2" fmla="*/ 10 w 25"/>
                  <a:gd name="T3" fmla="*/ 19 h 29"/>
                  <a:gd name="T4" fmla="*/ 12 w 25"/>
                  <a:gd name="T5" fmla="*/ 18 h 29"/>
                  <a:gd name="T6" fmla="*/ 10 w 25"/>
                  <a:gd name="T7" fmla="*/ 16 h 29"/>
                  <a:gd name="T8" fmla="*/ 4 w 25"/>
                  <a:gd name="T9" fmla="*/ 14 h 29"/>
                  <a:gd name="T10" fmla="*/ 2 w 25"/>
                  <a:gd name="T11" fmla="*/ 18 h 29"/>
                  <a:gd name="T12" fmla="*/ 2 w 25"/>
                  <a:gd name="T13" fmla="*/ 14 h 29"/>
                  <a:gd name="T14" fmla="*/ 0 w 25"/>
                  <a:gd name="T15" fmla="*/ 12 h 29"/>
                  <a:gd name="T16" fmla="*/ 2 w 25"/>
                  <a:gd name="T17" fmla="*/ 10 h 29"/>
                  <a:gd name="T18" fmla="*/ 0 w 25"/>
                  <a:gd name="T19" fmla="*/ 8 h 29"/>
                  <a:gd name="T20" fmla="*/ 0 w 25"/>
                  <a:gd name="T21" fmla="*/ 4 h 29"/>
                  <a:gd name="T22" fmla="*/ 0 w 25"/>
                  <a:gd name="T23" fmla="*/ 0 h 29"/>
                  <a:gd name="T24" fmla="*/ 4 w 25"/>
                  <a:gd name="T25" fmla="*/ 0 h 29"/>
                  <a:gd name="T26" fmla="*/ 8 w 25"/>
                  <a:gd name="T27" fmla="*/ 0 h 29"/>
                  <a:gd name="T28" fmla="*/ 10 w 25"/>
                  <a:gd name="T29" fmla="*/ 2 h 29"/>
                  <a:gd name="T30" fmla="*/ 10 w 25"/>
                  <a:gd name="T31" fmla="*/ 8 h 29"/>
                  <a:gd name="T32" fmla="*/ 12 w 25"/>
                  <a:gd name="T33" fmla="*/ 6 h 29"/>
                  <a:gd name="T34" fmla="*/ 10 w 25"/>
                  <a:gd name="T35" fmla="*/ 8 h 29"/>
                  <a:gd name="T36" fmla="*/ 10 w 25"/>
                  <a:gd name="T37" fmla="*/ 12 h 29"/>
                  <a:gd name="T38" fmla="*/ 12 w 25"/>
                  <a:gd name="T39" fmla="*/ 14 h 29"/>
                  <a:gd name="T40" fmla="*/ 16 w 25"/>
                  <a:gd name="T41" fmla="*/ 14 h 29"/>
                  <a:gd name="T42" fmla="*/ 14 w 25"/>
                  <a:gd name="T43" fmla="*/ 16 h 29"/>
                  <a:gd name="T44" fmla="*/ 16 w 25"/>
                  <a:gd name="T45" fmla="*/ 18 h 29"/>
                  <a:gd name="T46" fmla="*/ 18 w 25"/>
                  <a:gd name="T47" fmla="*/ 16 h 29"/>
                  <a:gd name="T48" fmla="*/ 20 w 25"/>
                  <a:gd name="T49" fmla="*/ 14 h 29"/>
                  <a:gd name="T50" fmla="*/ 21 w 25"/>
                  <a:gd name="T51" fmla="*/ 18 h 29"/>
                  <a:gd name="T52" fmla="*/ 23 w 25"/>
                  <a:gd name="T53" fmla="*/ 16 h 29"/>
                  <a:gd name="T54" fmla="*/ 25 w 25"/>
                  <a:gd name="T55" fmla="*/ 23 h 29"/>
                  <a:gd name="T56" fmla="*/ 23 w 25"/>
                  <a:gd name="T57" fmla="*/ 25 h 29"/>
                  <a:gd name="T58" fmla="*/ 25 w 25"/>
                  <a:gd name="T59" fmla="*/ 27 h 29"/>
                  <a:gd name="T60" fmla="*/ 23 w 25"/>
                  <a:gd name="T61" fmla="*/ 29 h 29"/>
                  <a:gd name="T62" fmla="*/ 20 w 25"/>
                  <a:gd name="T63" fmla="*/ 29 h 29"/>
                  <a:gd name="T64" fmla="*/ 18 w 25"/>
                  <a:gd name="T65" fmla="*/ 27 h 29"/>
                  <a:gd name="T66" fmla="*/ 14 w 25"/>
                  <a:gd name="T67" fmla="*/ 23 h 29"/>
                  <a:gd name="T68" fmla="*/ 10 w 25"/>
                  <a:gd name="T69" fmla="*/ 23 h 29"/>
                  <a:gd name="T70" fmla="*/ 14 w 25"/>
                  <a:gd name="T71" fmla="*/ 16 h 29"/>
                  <a:gd name="T72" fmla="*/ 12 w 25"/>
                  <a:gd name="T73" fmla="*/ 14 h 29"/>
                  <a:gd name="T74" fmla="*/ 12 w 25"/>
                  <a:gd name="T75" fmla="*/ 18 h 29"/>
                  <a:gd name="T76" fmla="*/ 12 w 25"/>
                  <a:gd name="T77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" h="29">
                    <a:moveTo>
                      <a:pt x="10" y="23"/>
                    </a:moveTo>
                    <a:lnTo>
                      <a:pt x="10" y="21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4" y="27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0" y="23"/>
                    </a:lnTo>
                    <a:close/>
                    <a:moveTo>
                      <a:pt x="12" y="16"/>
                    </a:moveTo>
                    <a:lnTo>
                      <a:pt x="14" y="16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8" name="Freeform 170"/>
              <p:cNvSpPr>
                <a:spLocks/>
              </p:cNvSpPr>
              <p:nvPr/>
            </p:nvSpPr>
            <p:spPr bwMode="auto">
              <a:xfrm>
                <a:off x="5475288" y="3484563"/>
                <a:ext cx="63500" cy="66675"/>
              </a:xfrm>
              <a:custGeom>
                <a:avLst/>
                <a:gdLst>
                  <a:gd name="T0" fmla="*/ 40 w 40"/>
                  <a:gd name="T1" fmla="*/ 6 h 42"/>
                  <a:gd name="T2" fmla="*/ 36 w 40"/>
                  <a:gd name="T3" fmla="*/ 10 h 42"/>
                  <a:gd name="T4" fmla="*/ 36 w 40"/>
                  <a:gd name="T5" fmla="*/ 19 h 42"/>
                  <a:gd name="T6" fmla="*/ 36 w 40"/>
                  <a:gd name="T7" fmla="*/ 19 h 42"/>
                  <a:gd name="T8" fmla="*/ 36 w 40"/>
                  <a:gd name="T9" fmla="*/ 19 h 42"/>
                  <a:gd name="T10" fmla="*/ 36 w 40"/>
                  <a:gd name="T11" fmla="*/ 23 h 42"/>
                  <a:gd name="T12" fmla="*/ 38 w 40"/>
                  <a:gd name="T13" fmla="*/ 23 h 42"/>
                  <a:gd name="T14" fmla="*/ 38 w 40"/>
                  <a:gd name="T15" fmla="*/ 25 h 42"/>
                  <a:gd name="T16" fmla="*/ 38 w 40"/>
                  <a:gd name="T17" fmla="*/ 25 h 42"/>
                  <a:gd name="T18" fmla="*/ 38 w 40"/>
                  <a:gd name="T19" fmla="*/ 27 h 42"/>
                  <a:gd name="T20" fmla="*/ 38 w 40"/>
                  <a:gd name="T21" fmla="*/ 27 h 42"/>
                  <a:gd name="T22" fmla="*/ 38 w 40"/>
                  <a:gd name="T23" fmla="*/ 27 h 42"/>
                  <a:gd name="T24" fmla="*/ 36 w 40"/>
                  <a:gd name="T25" fmla="*/ 27 h 42"/>
                  <a:gd name="T26" fmla="*/ 36 w 40"/>
                  <a:gd name="T27" fmla="*/ 37 h 42"/>
                  <a:gd name="T28" fmla="*/ 23 w 40"/>
                  <a:gd name="T29" fmla="*/ 37 h 42"/>
                  <a:gd name="T30" fmla="*/ 19 w 40"/>
                  <a:gd name="T31" fmla="*/ 37 h 42"/>
                  <a:gd name="T32" fmla="*/ 17 w 40"/>
                  <a:gd name="T33" fmla="*/ 42 h 42"/>
                  <a:gd name="T34" fmla="*/ 17 w 40"/>
                  <a:gd name="T35" fmla="*/ 40 h 42"/>
                  <a:gd name="T36" fmla="*/ 17 w 40"/>
                  <a:gd name="T37" fmla="*/ 40 h 42"/>
                  <a:gd name="T38" fmla="*/ 13 w 40"/>
                  <a:gd name="T39" fmla="*/ 38 h 42"/>
                  <a:gd name="T40" fmla="*/ 13 w 40"/>
                  <a:gd name="T41" fmla="*/ 31 h 42"/>
                  <a:gd name="T42" fmla="*/ 13 w 40"/>
                  <a:gd name="T43" fmla="*/ 25 h 42"/>
                  <a:gd name="T44" fmla="*/ 13 w 40"/>
                  <a:gd name="T45" fmla="*/ 23 h 42"/>
                  <a:gd name="T46" fmla="*/ 13 w 40"/>
                  <a:gd name="T47" fmla="*/ 23 h 42"/>
                  <a:gd name="T48" fmla="*/ 13 w 40"/>
                  <a:gd name="T49" fmla="*/ 19 h 42"/>
                  <a:gd name="T50" fmla="*/ 2 w 40"/>
                  <a:gd name="T51" fmla="*/ 15 h 42"/>
                  <a:gd name="T52" fmla="*/ 0 w 40"/>
                  <a:gd name="T53" fmla="*/ 15 h 42"/>
                  <a:gd name="T54" fmla="*/ 2 w 40"/>
                  <a:gd name="T55" fmla="*/ 15 h 42"/>
                  <a:gd name="T56" fmla="*/ 0 w 40"/>
                  <a:gd name="T57" fmla="*/ 13 h 42"/>
                  <a:gd name="T58" fmla="*/ 0 w 40"/>
                  <a:gd name="T59" fmla="*/ 13 h 42"/>
                  <a:gd name="T60" fmla="*/ 0 w 40"/>
                  <a:gd name="T61" fmla="*/ 13 h 42"/>
                  <a:gd name="T62" fmla="*/ 0 w 40"/>
                  <a:gd name="T63" fmla="*/ 13 h 42"/>
                  <a:gd name="T64" fmla="*/ 0 w 40"/>
                  <a:gd name="T65" fmla="*/ 12 h 42"/>
                  <a:gd name="T66" fmla="*/ 2 w 40"/>
                  <a:gd name="T67" fmla="*/ 12 h 42"/>
                  <a:gd name="T68" fmla="*/ 17 w 40"/>
                  <a:gd name="T69" fmla="*/ 10 h 42"/>
                  <a:gd name="T70" fmla="*/ 19 w 40"/>
                  <a:gd name="T71" fmla="*/ 8 h 42"/>
                  <a:gd name="T72" fmla="*/ 19 w 40"/>
                  <a:gd name="T73" fmla="*/ 8 h 42"/>
                  <a:gd name="T74" fmla="*/ 19 w 40"/>
                  <a:gd name="T75" fmla="*/ 8 h 42"/>
                  <a:gd name="T76" fmla="*/ 19 w 40"/>
                  <a:gd name="T77" fmla="*/ 8 h 42"/>
                  <a:gd name="T78" fmla="*/ 19 w 40"/>
                  <a:gd name="T79" fmla="*/ 6 h 42"/>
                  <a:gd name="T80" fmla="*/ 21 w 40"/>
                  <a:gd name="T81" fmla="*/ 6 h 42"/>
                  <a:gd name="T82" fmla="*/ 21 w 40"/>
                  <a:gd name="T83" fmla="*/ 6 h 42"/>
                  <a:gd name="T84" fmla="*/ 21 w 40"/>
                  <a:gd name="T85" fmla="*/ 6 h 42"/>
                  <a:gd name="T86" fmla="*/ 21 w 40"/>
                  <a:gd name="T87" fmla="*/ 6 h 42"/>
                  <a:gd name="T88" fmla="*/ 21 w 40"/>
                  <a:gd name="T89" fmla="*/ 6 h 42"/>
                  <a:gd name="T90" fmla="*/ 23 w 40"/>
                  <a:gd name="T91" fmla="*/ 4 h 42"/>
                  <a:gd name="T92" fmla="*/ 25 w 40"/>
                  <a:gd name="T93" fmla="*/ 2 h 42"/>
                  <a:gd name="T94" fmla="*/ 25 w 40"/>
                  <a:gd name="T95" fmla="*/ 2 h 42"/>
                  <a:gd name="T96" fmla="*/ 25 w 40"/>
                  <a:gd name="T97" fmla="*/ 2 h 42"/>
                  <a:gd name="T98" fmla="*/ 25 w 40"/>
                  <a:gd name="T99" fmla="*/ 2 h 42"/>
                  <a:gd name="T100" fmla="*/ 27 w 40"/>
                  <a:gd name="T101" fmla="*/ 2 h 42"/>
                  <a:gd name="T102" fmla="*/ 27 w 40"/>
                  <a:gd name="T103" fmla="*/ 4 h 42"/>
                  <a:gd name="T104" fmla="*/ 40 w 40"/>
                  <a:gd name="T10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0" h="42">
                    <a:moveTo>
                      <a:pt x="40" y="0"/>
                    </a:moveTo>
                    <a:lnTo>
                      <a:pt x="40" y="6"/>
                    </a:lnTo>
                    <a:lnTo>
                      <a:pt x="40" y="10"/>
                    </a:lnTo>
                    <a:lnTo>
                      <a:pt x="36" y="10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6" y="27"/>
                    </a:lnTo>
                    <a:lnTo>
                      <a:pt x="36" y="31"/>
                    </a:lnTo>
                    <a:lnTo>
                      <a:pt x="36" y="37"/>
                    </a:lnTo>
                    <a:lnTo>
                      <a:pt x="27" y="37"/>
                    </a:lnTo>
                    <a:lnTo>
                      <a:pt x="23" y="37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42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3" y="38"/>
                    </a:lnTo>
                    <a:lnTo>
                      <a:pt x="13" y="35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17" y="10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9" name="Freeform 171"/>
              <p:cNvSpPr>
                <a:spLocks/>
              </p:cNvSpPr>
              <p:nvPr/>
            </p:nvSpPr>
            <p:spPr bwMode="auto">
              <a:xfrm>
                <a:off x="3892550" y="2225676"/>
                <a:ext cx="20638" cy="26988"/>
              </a:xfrm>
              <a:custGeom>
                <a:avLst/>
                <a:gdLst>
                  <a:gd name="T0" fmla="*/ 8 w 13"/>
                  <a:gd name="T1" fmla="*/ 14 h 17"/>
                  <a:gd name="T2" fmla="*/ 6 w 13"/>
                  <a:gd name="T3" fmla="*/ 14 h 17"/>
                  <a:gd name="T4" fmla="*/ 6 w 13"/>
                  <a:gd name="T5" fmla="*/ 12 h 17"/>
                  <a:gd name="T6" fmla="*/ 6 w 13"/>
                  <a:gd name="T7" fmla="*/ 14 h 17"/>
                  <a:gd name="T8" fmla="*/ 4 w 13"/>
                  <a:gd name="T9" fmla="*/ 14 h 17"/>
                  <a:gd name="T10" fmla="*/ 4 w 13"/>
                  <a:gd name="T11" fmla="*/ 12 h 17"/>
                  <a:gd name="T12" fmla="*/ 4 w 13"/>
                  <a:gd name="T13" fmla="*/ 10 h 17"/>
                  <a:gd name="T14" fmla="*/ 2 w 13"/>
                  <a:gd name="T15" fmla="*/ 10 h 17"/>
                  <a:gd name="T16" fmla="*/ 4 w 13"/>
                  <a:gd name="T17" fmla="*/ 8 h 17"/>
                  <a:gd name="T18" fmla="*/ 6 w 13"/>
                  <a:gd name="T19" fmla="*/ 8 h 17"/>
                  <a:gd name="T20" fmla="*/ 6 w 13"/>
                  <a:gd name="T21" fmla="*/ 6 h 17"/>
                  <a:gd name="T22" fmla="*/ 6 w 13"/>
                  <a:gd name="T23" fmla="*/ 4 h 17"/>
                  <a:gd name="T24" fmla="*/ 6 w 13"/>
                  <a:gd name="T25" fmla="*/ 6 h 17"/>
                  <a:gd name="T26" fmla="*/ 4 w 13"/>
                  <a:gd name="T27" fmla="*/ 6 h 17"/>
                  <a:gd name="T28" fmla="*/ 4 w 13"/>
                  <a:gd name="T29" fmla="*/ 4 h 17"/>
                  <a:gd name="T30" fmla="*/ 2 w 13"/>
                  <a:gd name="T31" fmla="*/ 4 h 17"/>
                  <a:gd name="T32" fmla="*/ 2 w 13"/>
                  <a:gd name="T33" fmla="*/ 6 h 17"/>
                  <a:gd name="T34" fmla="*/ 2 w 13"/>
                  <a:gd name="T35" fmla="*/ 4 h 17"/>
                  <a:gd name="T36" fmla="*/ 0 w 13"/>
                  <a:gd name="T37" fmla="*/ 4 h 17"/>
                  <a:gd name="T38" fmla="*/ 0 w 13"/>
                  <a:gd name="T39" fmla="*/ 2 h 17"/>
                  <a:gd name="T40" fmla="*/ 0 w 13"/>
                  <a:gd name="T41" fmla="*/ 0 h 17"/>
                  <a:gd name="T42" fmla="*/ 2 w 13"/>
                  <a:gd name="T43" fmla="*/ 0 h 17"/>
                  <a:gd name="T44" fmla="*/ 4 w 13"/>
                  <a:gd name="T45" fmla="*/ 0 h 17"/>
                  <a:gd name="T46" fmla="*/ 6 w 13"/>
                  <a:gd name="T47" fmla="*/ 2 h 17"/>
                  <a:gd name="T48" fmla="*/ 6 w 13"/>
                  <a:gd name="T49" fmla="*/ 4 h 17"/>
                  <a:gd name="T50" fmla="*/ 8 w 13"/>
                  <a:gd name="T51" fmla="*/ 4 h 17"/>
                  <a:gd name="T52" fmla="*/ 8 w 13"/>
                  <a:gd name="T53" fmla="*/ 6 h 17"/>
                  <a:gd name="T54" fmla="*/ 8 w 13"/>
                  <a:gd name="T55" fmla="*/ 8 h 17"/>
                  <a:gd name="T56" fmla="*/ 10 w 13"/>
                  <a:gd name="T57" fmla="*/ 8 h 17"/>
                  <a:gd name="T58" fmla="*/ 12 w 13"/>
                  <a:gd name="T59" fmla="*/ 8 h 17"/>
                  <a:gd name="T60" fmla="*/ 12 w 13"/>
                  <a:gd name="T61" fmla="*/ 6 h 17"/>
                  <a:gd name="T62" fmla="*/ 13 w 13"/>
                  <a:gd name="T63" fmla="*/ 6 h 17"/>
                  <a:gd name="T64" fmla="*/ 13 w 13"/>
                  <a:gd name="T65" fmla="*/ 8 h 17"/>
                  <a:gd name="T66" fmla="*/ 12 w 13"/>
                  <a:gd name="T67" fmla="*/ 8 h 17"/>
                  <a:gd name="T68" fmla="*/ 13 w 13"/>
                  <a:gd name="T69" fmla="*/ 8 h 17"/>
                  <a:gd name="T70" fmla="*/ 12 w 13"/>
                  <a:gd name="T71" fmla="*/ 8 h 17"/>
                  <a:gd name="T72" fmla="*/ 12 w 13"/>
                  <a:gd name="T73" fmla="*/ 10 h 17"/>
                  <a:gd name="T74" fmla="*/ 10 w 13"/>
                  <a:gd name="T75" fmla="*/ 10 h 17"/>
                  <a:gd name="T76" fmla="*/ 10 w 13"/>
                  <a:gd name="T77" fmla="*/ 12 h 17"/>
                  <a:gd name="T78" fmla="*/ 10 w 13"/>
                  <a:gd name="T79" fmla="*/ 14 h 17"/>
                  <a:gd name="T80" fmla="*/ 10 w 13"/>
                  <a:gd name="T81" fmla="*/ 16 h 17"/>
                  <a:gd name="T82" fmla="*/ 8 w 13"/>
                  <a:gd name="T83" fmla="*/ 16 h 17"/>
                  <a:gd name="T84" fmla="*/ 8 w 13"/>
                  <a:gd name="T85" fmla="*/ 14 h 17"/>
                  <a:gd name="T86" fmla="*/ 8 w 13"/>
                  <a:gd name="T87" fmla="*/ 16 h 17"/>
                  <a:gd name="T88" fmla="*/ 8 w 13"/>
                  <a:gd name="T89" fmla="*/ 17 h 17"/>
                  <a:gd name="T90" fmla="*/ 8 w 13"/>
                  <a:gd name="T91" fmla="*/ 16 h 17"/>
                  <a:gd name="T92" fmla="*/ 8 w 13"/>
                  <a:gd name="T9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" h="17">
                    <a:moveTo>
                      <a:pt x="8" y="14"/>
                    </a:moveTo>
                    <a:lnTo>
                      <a:pt x="6" y="14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0" name="Freeform 172"/>
              <p:cNvSpPr>
                <a:spLocks noEditPoints="1"/>
              </p:cNvSpPr>
              <p:nvPr/>
            </p:nvSpPr>
            <p:spPr bwMode="auto">
              <a:xfrm>
                <a:off x="5483225" y="4189413"/>
                <a:ext cx="373063" cy="258763"/>
              </a:xfrm>
              <a:custGeom>
                <a:avLst/>
                <a:gdLst>
                  <a:gd name="T0" fmla="*/ 8 w 235"/>
                  <a:gd name="T1" fmla="*/ 103 h 163"/>
                  <a:gd name="T2" fmla="*/ 10 w 235"/>
                  <a:gd name="T3" fmla="*/ 90 h 163"/>
                  <a:gd name="T4" fmla="*/ 20 w 235"/>
                  <a:gd name="T5" fmla="*/ 94 h 163"/>
                  <a:gd name="T6" fmla="*/ 35 w 235"/>
                  <a:gd name="T7" fmla="*/ 92 h 163"/>
                  <a:gd name="T8" fmla="*/ 37 w 235"/>
                  <a:gd name="T9" fmla="*/ 84 h 163"/>
                  <a:gd name="T10" fmla="*/ 29 w 235"/>
                  <a:gd name="T11" fmla="*/ 69 h 163"/>
                  <a:gd name="T12" fmla="*/ 47 w 235"/>
                  <a:gd name="T13" fmla="*/ 72 h 163"/>
                  <a:gd name="T14" fmla="*/ 58 w 235"/>
                  <a:gd name="T15" fmla="*/ 55 h 163"/>
                  <a:gd name="T16" fmla="*/ 62 w 235"/>
                  <a:gd name="T17" fmla="*/ 40 h 163"/>
                  <a:gd name="T18" fmla="*/ 70 w 235"/>
                  <a:gd name="T19" fmla="*/ 21 h 163"/>
                  <a:gd name="T20" fmla="*/ 79 w 235"/>
                  <a:gd name="T21" fmla="*/ 13 h 163"/>
                  <a:gd name="T22" fmla="*/ 89 w 235"/>
                  <a:gd name="T23" fmla="*/ 19 h 163"/>
                  <a:gd name="T24" fmla="*/ 102 w 235"/>
                  <a:gd name="T25" fmla="*/ 32 h 163"/>
                  <a:gd name="T26" fmla="*/ 100 w 235"/>
                  <a:gd name="T27" fmla="*/ 19 h 163"/>
                  <a:gd name="T28" fmla="*/ 89 w 235"/>
                  <a:gd name="T29" fmla="*/ 9 h 163"/>
                  <a:gd name="T30" fmla="*/ 85 w 235"/>
                  <a:gd name="T31" fmla="*/ 1 h 163"/>
                  <a:gd name="T32" fmla="*/ 93 w 235"/>
                  <a:gd name="T33" fmla="*/ 3 h 163"/>
                  <a:gd name="T34" fmla="*/ 98 w 235"/>
                  <a:gd name="T35" fmla="*/ 7 h 163"/>
                  <a:gd name="T36" fmla="*/ 106 w 235"/>
                  <a:gd name="T37" fmla="*/ 5 h 163"/>
                  <a:gd name="T38" fmla="*/ 114 w 235"/>
                  <a:gd name="T39" fmla="*/ 17 h 163"/>
                  <a:gd name="T40" fmla="*/ 127 w 235"/>
                  <a:gd name="T41" fmla="*/ 23 h 163"/>
                  <a:gd name="T42" fmla="*/ 148 w 235"/>
                  <a:gd name="T43" fmla="*/ 28 h 163"/>
                  <a:gd name="T44" fmla="*/ 166 w 235"/>
                  <a:gd name="T45" fmla="*/ 40 h 163"/>
                  <a:gd name="T46" fmla="*/ 177 w 235"/>
                  <a:gd name="T47" fmla="*/ 51 h 163"/>
                  <a:gd name="T48" fmla="*/ 192 w 235"/>
                  <a:gd name="T49" fmla="*/ 65 h 163"/>
                  <a:gd name="T50" fmla="*/ 200 w 235"/>
                  <a:gd name="T51" fmla="*/ 72 h 163"/>
                  <a:gd name="T52" fmla="*/ 210 w 235"/>
                  <a:gd name="T53" fmla="*/ 80 h 163"/>
                  <a:gd name="T54" fmla="*/ 219 w 235"/>
                  <a:gd name="T55" fmla="*/ 63 h 163"/>
                  <a:gd name="T56" fmla="*/ 217 w 235"/>
                  <a:gd name="T57" fmla="*/ 78 h 163"/>
                  <a:gd name="T58" fmla="*/ 227 w 235"/>
                  <a:gd name="T59" fmla="*/ 94 h 163"/>
                  <a:gd name="T60" fmla="*/ 231 w 235"/>
                  <a:gd name="T61" fmla="*/ 90 h 163"/>
                  <a:gd name="T62" fmla="*/ 217 w 235"/>
                  <a:gd name="T63" fmla="*/ 103 h 163"/>
                  <a:gd name="T64" fmla="*/ 202 w 235"/>
                  <a:gd name="T65" fmla="*/ 107 h 163"/>
                  <a:gd name="T66" fmla="*/ 191 w 235"/>
                  <a:gd name="T67" fmla="*/ 96 h 163"/>
                  <a:gd name="T68" fmla="*/ 169 w 235"/>
                  <a:gd name="T69" fmla="*/ 82 h 163"/>
                  <a:gd name="T70" fmla="*/ 152 w 235"/>
                  <a:gd name="T71" fmla="*/ 72 h 163"/>
                  <a:gd name="T72" fmla="*/ 121 w 235"/>
                  <a:gd name="T73" fmla="*/ 69 h 163"/>
                  <a:gd name="T74" fmla="*/ 114 w 235"/>
                  <a:gd name="T75" fmla="*/ 82 h 163"/>
                  <a:gd name="T76" fmla="*/ 123 w 235"/>
                  <a:gd name="T77" fmla="*/ 86 h 163"/>
                  <a:gd name="T78" fmla="*/ 139 w 235"/>
                  <a:gd name="T79" fmla="*/ 78 h 163"/>
                  <a:gd name="T80" fmla="*/ 158 w 235"/>
                  <a:gd name="T81" fmla="*/ 94 h 163"/>
                  <a:gd name="T82" fmla="*/ 146 w 235"/>
                  <a:gd name="T83" fmla="*/ 109 h 163"/>
                  <a:gd name="T84" fmla="*/ 146 w 235"/>
                  <a:gd name="T85" fmla="*/ 124 h 163"/>
                  <a:gd name="T86" fmla="*/ 137 w 235"/>
                  <a:gd name="T87" fmla="*/ 153 h 163"/>
                  <a:gd name="T88" fmla="*/ 121 w 235"/>
                  <a:gd name="T89" fmla="*/ 153 h 163"/>
                  <a:gd name="T90" fmla="*/ 104 w 235"/>
                  <a:gd name="T91" fmla="*/ 124 h 163"/>
                  <a:gd name="T92" fmla="*/ 93 w 235"/>
                  <a:gd name="T93" fmla="*/ 120 h 163"/>
                  <a:gd name="T94" fmla="*/ 68 w 235"/>
                  <a:gd name="T95" fmla="*/ 115 h 163"/>
                  <a:gd name="T96" fmla="*/ 62 w 235"/>
                  <a:gd name="T97" fmla="*/ 122 h 163"/>
                  <a:gd name="T98" fmla="*/ 66 w 235"/>
                  <a:gd name="T99" fmla="*/ 134 h 163"/>
                  <a:gd name="T100" fmla="*/ 71 w 235"/>
                  <a:gd name="T101" fmla="*/ 145 h 163"/>
                  <a:gd name="T102" fmla="*/ 87 w 235"/>
                  <a:gd name="T103" fmla="*/ 155 h 163"/>
                  <a:gd name="T104" fmla="*/ 81 w 235"/>
                  <a:gd name="T105" fmla="*/ 163 h 163"/>
                  <a:gd name="T106" fmla="*/ 79 w 235"/>
                  <a:gd name="T107" fmla="*/ 151 h 163"/>
                  <a:gd name="T108" fmla="*/ 68 w 235"/>
                  <a:gd name="T109" fmla="*/ 149 h 163"/>
                  <a:gd name="T110" fmla="*/ 64 w 235"/>
                  <a:gd name="T111" fmla="*/ 145 h 163"/>
                  <a:gd name="T112" fmla="*/ 45 w 235"/>
                  <a:gd name="T113" fmla="*/ 128 h 163"/>
                  <a:gd name="T114" fmla="*/ 29 w 235"/>
                  <a:gd name="T115" fmla="*/ 115 h 163"/>
                  <a:gd name="T116" fmla="*/ 98 w 235"/>
                  <a:gd name="T117" fmla="*/ 12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5" h="163">
                    <a:moveTo>
                      <a:pt x="22" y="113"/>
                    </a:moveTo>
                    <a:lnTo>
                      <a:pt x="20" y="113"/>
                    </a:lnTo>
                    <a:lnTo>
                      <a:pt x="20" y="111"/>
                    </a:lnTo>
                    <a:lnTo>
                      <a:pt x="18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4" y="107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8" y="101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2" y="97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2" y="96"/>
                    </a:lnTo>
                    <a:lnTo>
                      <a:pt x="16" y="94"/>
                    </a:lnTo>
                    <a:lnTo>
                      <a:pt x="14" y="90"/>
                    </a:lnTo>
                    <a:lnTo>
                      <a:pt x="16" y="90"/>
                    </a:lnTo>
                    <a:lnTo>
                      <a:pt x="18" y="90"/>
                    </a:lnTo>
                    <a:lnTo>
                      <a:pt x="20" y="92"/>
                    </a:lnTo>
                    <a:lnTo>
                      <a:pt x="20" y="94"/>
                    </a:lnTo>
                    <a:lnTo>
                      <a:pt x="22" y="94"/>
                    </a:lnTo>
                    <a:lnTo>
                      <a:pt x="20" y="94"/>
                    </a:lnTo>
                    <a:lnTo>
                      <a:pt x="22" y="94"/>
                    </a:lnTo>
                    <a:lnTo>
                      <a:pt x="22" y="96"/>
                    </a:lnTo>
                    <a:lnTo>
                      <a:pt x="22" y="97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7" y="97"/>
                    </a:lnTo>
                    <a:lnTo>
                      <a:pt x="29" y="97"/>
                    </a:lnTo>
                    <a:lnTo>
                      <a:pt x="31" y="97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5" y="94"/>
                    </a:lnTo>
                    <a:lnTo>
                      <a:pt x="35" y="92"/>
                    </a:lnTo>
                    <a:lnTo>
                      <a:pt x="35" y="90"/>
                    </a:lnTo>
                    <a:lnTo>
                      <a:pt x="37" y="90"/>
                    </a:lnTo>
                    <a:lnTo>
                      <a:pt x="35" y="90"/>
                    </a:lnTo>
                    <a:lnTo>
                      <a:pt x="35" y="92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3" y="86"/>
                    </a:lnTo>
                    <a:lnTo>
                      <a:pt x="35" y="86"/>
                    </a:lnTo>
                    <a:lnTo>
                      <a:pt x="37" y="86"/>
                    </a:lnTo>
                    <a:lnTo>
                      <a:pt x="37" y="84"/>
                    </a:lnTo>
                    <a:lnTo>
                      <a:pt x="35" y="84"/>
                    </a:lnTo>
                    <a:lnTo>
                      <a:pt x="33" y="84"/>
                    </a:lnTo>
                    <a:lnTo>
                      <a:pt x="33" y="82"/>
                    </a:lnTo>
                    <a:lnTo>
                      <a:pt x="33" y="80"/>
                    </a:lnTo>
                    <a:lnTo>
                      <a:pt x="33" y="78"/>
                    </a:lnTo>
                    <a:lnTo>
                      <a:pt x="27" y="78"/>
                    </a:lnTo>
                    <a:lnTo>
                      <a:pt x="27" y="76"/>
                    </a:lnTo>
                    <a:lnTo>
                      <a:pt x="27" y="74"/>
                    </a:lnTo>
                    <a:lnTo>
                      <a:pt x="27" y="72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9" y="69"/>
                    </a:lnTo>
                    <a:lnTo>
                      <a:pt x="39" y="71"/>
                    </a:lnTo>
                    <a:lnTo>
                      <a:pt x="41" y="71"/>
                    </a:lnTo>
                    <a:lnTo>
                      <a:pt x="41" y="72"/>
                    </a:lnTo>
                    <a:lnTo>
                      <a:pt x="41" y="74"/>
                    </a:lnTo>
                    <a:lnTo>
                      <a:pt x="45" y="74"/>
                    </a:lnTo>
                    <a:lnTo>
                      <a:pt x="47" y="74"/>
                    </a:lnTo>
                    <a:lnTo>
                      <a:pt x="47" y="72"/>
                    </a:lnTo>
                    <a:lnTo>
                      <a:pt x="47" y="69"/>
                    </a:lnTo>
                    <a:lnTo>
                      <a:pt x="50" y="69"/>
                    </a:lnTo>
                    <a:lnTo>
                      <a:pt x="50" y="67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4" y="63"/>
                    </a:lnTo>
                    <a:lnTo>
                      <a:pt x="56" y="63"/>
                    </a:lnTo>
                    <a:lnTo>
                      <a:pt x="58" y="63"/>
                    </a:lnTo>
                    <a:lnTo>
                      <a:pt x="58" y="61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60" y="53"/>
                    </a:lnTo>
                    <a:lnTo>
                      <a:pt x="58" y="53"/>
                    </a:lnTo>
                    <a:lnTo>
                      <a:pt x="60" y="53"/>
                    </a:lnTo>
                    <a:lnTo>
                      <a:pt x="60" y="51"/>
                    </a:lnTo>
                    <a:lnTo>
                      <a:pt x="60" y="49"/>
                    </a:lnTo>
                    <a:lnTo>
                      <a:pt x="60" y="48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2" y="36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6" y="34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68" y="23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7" y="13"/>
                    </a:lnTo>
                    <a:lnTo>
                      <a:pt x="79" y="13"/>
                    </a:lnTo>
                    <a:lnTo>
                      <a:pt x="79" y="15"/>
                    </a:lnTo>
                    <a:lnTo>
                      <a:pt x="79" y="17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7" y="23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3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6" y="26"/>
                    </a:lnTo>
                    <a:lnTo>
                      <a:pt x="98" y="28"/>
                    </a:lnTo>
                    <a:lnTo>
                      <a:pt x="98" y="30"/>
                    </a:lnTo>
                    <a:lnTo>
                      <a:pt x="100" y="30"/>
                    </a:lnTo>
                    <a:lnTo>
                      <a:pt x="102" y="32"/>
                    </a:lnTo>
                    <a:lnTo>
                      <a:pt x="104" y="32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98" y="24"/>
                    </a:lnTo>
                    <a:lnTo>
                      <a:pt x="100" y="24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0" y="21"/>
                    </a:lnTo>
                    <a:lnTo>
                      <a:pt x="100" y="19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98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5" y="13"/>
                    </a:lnTo>
                    <a:lnTo>
                      <a:pt x="95" y="11"/>
                    </a:lnTo>
                    <a:lnTo>
                      <a:pt x="93" y="11"/>
                    </a:lnTo>
                    <a:lnTo>
                      <a:pt x="91" y="9"/>
                    </a:lnTo>
                    <a:lnTo>
                      <a:pt x="91" y="7"/>
                    </a:lnTo>
                    <a:lnTo>
                      <a:pt x="91" y="9"/>
                    </a:lnTo>
                    <a:lnTo>
                      <a:pt x="89" y="9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7" y="3"/>
                    </a:lnTo>
                    <a:lnTo>
                      <a:pt x="85" y="3"/>
                    </a:lnTo>
                    <a:lnTo>
                      <a:pt x="83" y="3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91" y="1"/>
                    </a:lnTo>
                    <a:lnTo>
                      <a:pt x="89" y="1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5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5" y="7"/>
                    </a:lnTo>
                    <a:lnTo>
                      <a:pt x="95" y="5"/>
                    </a:lnTo>
                    <a:lnTo>
                      <a:pt x="96" y="5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0" y="9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4" y="11"/>
                    </a:lnTo>
                    <a:lnTo>
                      <a:pt x="106" y="11"/>
                    </a:lnTo>
                    <a:lnTo>
                      <a:pt x="106" y="7"/>
                    </a:lnTo>
                    <a:lnTo>
                      <a:pt x="106" y="5"/>
                    </a:lnTo>
                    <a:lnTo>
                      <a:pt x="104" y="5"/>
                    </a:lnTo>
                    <a:lnTo>
                      <a:pt x="106" y="5"/>
                    </a:lnTo>
                    <a:lnTo>
                      <a:pt x="106" y="3"/>
                    </a:lnTo>
                    <a:lnTo>
                      <a:pt x="106" y="5"/>
                    </a:lnTo>
                    <a:lnTo>
                      <a:pt x="108" y="5"/>
                    </a:lnTo>
                    <a:lnTo>
                      <a:pt x="110" y="5"/>
                    </a:lnTo>
                    <a:lnTo>
                      <a:pt x="110" y="7"/>
                    </a:lnTo>
                    <a:lnTo>
                      <a:pt x="110" y="9"/>
                    </a:lnTo>
                    <a:lnTo>
                      <a:pt x="108" y="9"/>
                    </a:lnTo>
                    <a:lnTo>
                      <a:pt x="108" y="13"/>
                    </a:lnTo>
                    <a:lnTo>
                      <a:pt x="110" y="15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4" y="13"/>
                    </a:lnTo>
                    <a:lnTo>
                      <a:pt x="114" y="15"/>
                    </a:lnTo>
                    <a:lnTo>
                      <a:pt x="114" y="17"/>
                    </a:lnTo>
                    <a:lnTo>
                      <a:pt x="116" y="17"/>
                    </a:lnTo>
                    <a:lnTo>
                      <a:pt x="116" y="19"/>
                    </a:lnTo>
                    <a:lnTo>
                      <a:pt x="116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3" y="21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3"/>
                    </a:lnTo>
                    <a:lnTo>
                      <a:pt x="129" y="23"/>
                    </a:lnTo>
                    <a:lnTo>
                      <a:pt x="129" y="24"/>
                    </a:lnTo>
                    <a:lnTo>
                      <a:pt x="135" y="24"/>
                    </a:lnTo>
                    <a:lnTo>
                      <a:pt x="135" y="28"/>
                    </a:lnTo>
                    <a:lnTo>
                      <a:pt x="137" y="28"/>
                    </a:lnTo>
                    <a:lnTo>
                      <a:pt x="139" y="28"/>
                    </a:lnTo>
                    <a:lnTo>
                      <a:pt x="139" y="24"/>
                    </a:lnTo>
                    <a:lnTo>
                      <a:pt x="141" y="26"/>
                    </a:lnTo>
                    <a:lnTo>
                      <a:pt x="141" y="28"/>
                    </a:lnTo>
                    <a:lnTo>
                      <a:pt x="143" y="30"/>
                    </a:lnTo>
                    <a:lnTo>
                      <a:pt x="143" y="28"/>
                    </a:lnTo>
                    <a:lnTo>
                      <a:pt x="148" y="28"/>
                    </a:lnTo>
                    <a:lnTo>
                      <a:pt x="148" y="30"/>
                    </a:lnTo>
                    <a:lnTo>
                      <a:pt x="150" y="30"/>
                    </a:lnTo>
                    <a:lnTo>
                      <a:pt x="150" y="32"/>
                    </a:lnTo>
                    <a:lnTo>
                      <a:pt x="152" y="32"/>
                    </a:lnTo>
                    <a:lnTo>
                      <a:pt x="156" y="32"/>
                    </a:lnTo>
                    <a:lnTo>
                      <a:pt x="156" y="38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58" y="38"/>
                    </a:lnTo>
                    <a:lnTo>
                      <a:pt x="160" y="38"/>
                    </a:lnTo>
                    <a:lnTo>
                      <a:pt x="160" y="40"/>
                    </a:lnTo>
                    <a:lnTo>
                      <a:pt x="166" y="40"/>
                    </a:lnTo>
                    <a:lnTo>
                      <a:pt x="166" y="42"/>
                    </a:lnTo>
                    <a:lnTo>
                      <a:pt x="167" y="42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9" y="46"/>
                    </a:lnTo>
                    <a:lnTo>
                      <a:pt x="173" y="46"/>
                    </a:lnTo>
                    <a:lnTo>
                      <a:pt x="173" y="48"/>
                    </a:lnTo>
                    <a:lnTo>
                      <a:pt x="175" y="48"/>
                    </a:lnTo>
                    <a:lnTo>
                      <a:pt x="175" y="49"/>
                    </a:lnTo>
                    <a:lnTo>
                      <a:pt x="173" y="49"/>
                    </a:lnTo>
                    <a:lnTo>
                      <a:pt x="173" y="51"/>
                    </a:lnTo>
                    <a:lnTo>
                      <a:pt x="177" y="51"/>
                    </a:lnTo>
                    <a:lnTo>
                      <a:pt x="177" y="49"/>
                    </a:lnTo>
                    <a:lnTo>
                      <a:pt x="179" y="49"/>
                    </a:lnTo>
                    <a:lnTo>
                      <a:pt x="181" y="49"/>
                    </a:lnTo>
                    <a:lnTo>
                      <a:pt x="183" y="49"/>
                    </a:lnTo>
                    <a:lnTo>
                      <a:pt x="187" y="49"/>
                    </a:lnTo>
                    <a:lnTo>
                      <a:pt x="189" y="49"/>
                    </a:lnTo>
                    <a:lnTo>
                      <a:pt x="189" y="55"/>
                    </a:lnTo>
                    <a:lnTo>
                      <a:pt x="191" y="55"/>
                    </a:lnTo>
                    <a:lnTo>
                      <a:pt x="191" y="59"/>
                    </a:lnTo>
                    <a:lnTo>
                      <a:pt x="191" y="63"/>
                    </a:lnTo>
                    <a:lnTo>
                      <a:pt x="192" y="63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3"/>
                    </a:lnTo>
                    <a:lnTo>
                      <a:pt x="196" y="63"/>
                    </a:lnTo>
                    <a:lnTo>
                      <a:pt x="196" y="67"/>
                    </a:lnTo>
                    <a:lnTo>
                      <a:pt x="194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200" y="71"/>
                    </a:lnTo>
                    <a:lnTo>
                      <a:pt x="200" y="69"/>
                    </a:lnTo>
                    <a:lnTo>
                      <a:pt x="200" y="72"/>
                    </a:lnTo>
                    <a:lnTo>
                      <a:pt x="202" y="72"/>
                    </a:lnTo>
                    <a:lnTo>
                      <a:pt x="204" y="72"/>
                    </a:lnTo>
                    <a:lnTo>
                      <a:pt x="204" y="74"/>
                    </a:lnTo>
                    <a:lnTo>
                      <a:pt x="202" y="74"/>
                    </a:lnTo>
                    <a:lnTo>
                      <a:pt x="202" y="76"/>
                    </a:lnTo>
                    <a:lnTo>
                      <a:pt x="202" y="78"/>
                    </a:lnTo>
                    <a:lnTo>
                      <a:pt x="204" y="78"/>
                    </a:lnTo>
                    <a:lnTo>
                      <a:pt x="206" y="78"/>
                    </a:lnTo>
                    <a:lnTo>
                      <a:pt x="206" y="80"/>
                    </a:lnTo>
                    <a:lnTo>
                      <a:pt x="206" y="82"/>
                    </a:lnTo>
                    <a:lnTo>
                      <a:pt x="210" y="82"/>
                    </a:lnTo>
                    <a:lnTo>
                      <a:pt x="210" y="80"/>
                    </a:lnTo>
                    <a:lnTo>
                      <a:pt x="212" y="80"/>
                    </a:lnTo>
                    <a:lnTo>
                      <a:pt x="214" y="80"/>
                    </a:lnTo>
                    <a:lnTo>
                      <a:pt x="214" y="76"/>
                    </a:lnTo>
                    <a:lnTo>
                      <a:pt x="214" y="74"/>
                    </a:lnTo>
                    <a:lnTo>
                      <a:pt x="214" y="72"/>
                    </a:lnTo>
                    <a:lnTo>
                      <a:pt x="214" y="71"/>
                    </a:lnTo>
                    <a:lnTo>
                      <a:pt x="215" y="71"/>
                    </a:lnTo>
                    <a:lnTo>
                      <a:pt x="215" y="69"/>
                    </a:lnTo>
                    <a:lnTo>
                      <a:pt x="217" y="69"/>
                    </a:lnTo>
                    <a:lnTo>
                      <a:pt x="217" y="67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21" y="63"/>
                    </a:lnTo>
                    <a:lnTo>
                      <a:pt x="223" y="63"/>
                    </a:lnTo>
                    <a:lnTo>
                      <a:pt x="223" y="69"/>
                    </a:lnTo>
                    <a:lnTo>
                      <a:pt x="217" y="69"/>
                    </a:lnTo>
                    <a:lnTo>
                      <a:pt x="217" y="71"/>
                    </a:lnTo>
                    <a:lnTo>
                      <a:pt x="215" y="71"/>
                    </a:lnTo>
                    <a:lnTo>
                      <a:pt x="215" y="74"/>
                    </a:lnTo>
                    <a:lnTo>
                      <a:pt x="217" y="74"/>
                    </a:lnTo>
                    <a:lnTo>
                      <a:pt x="217" y="76"/>
                    </a:lnTo>
                    <a:lnTo>
                      <a:pt x="215" y="76"/>
                    </a:lnTo>
                    <a:lnTo>
                      <a:pt x="215" y="78"/>
                    </a:lnTo>
                    <a:lnTo>
                      <a:pt x="217" y="78"/>
                    </a:lnTo>
                    <a:lnTo>
                      <a:pt x="217" y="84"/>
                    </a:lnTo>
                    <a:lnTo>
                      <a:pt x="219" y="84"/>
                    </a:lnTo>
                    <a:lnTo>
                      <a:pt x="219" y="86"/>
                    </a:lnTo>
                    <a:lnTo>
                      <a:pt x="221" y="88"/>
                    </a:lnTo>
                    <a:lnTo>
                      <a:pt x="223" y="88"/>
                    </a:lnTo>
                    <a:lnTo>
                      <a:pt x="223" y="90"/>
                    </a:lnTo>
                    <a:lnTo>
                      <a:pt x="225" y="90"/>
                    </a:lnTo>
                    <a:lnTo>
                      <a:pt x="227" y="90"/>
                    </a:lnTo>
                    <a:lnTo>
                      <a:pt x="227" y="92"/>
                    </a:lnTo>
                    <a:lnTo>
                      <a:pt x="229" y="92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31" y="94"/>
                    </a:lnTo>
                    <a:lnTo>
                      <a:pt x="231" y="92"/>
                    </a:lnTo>
                    <a:lnTo>
                      <a:pt x="229" y="92"/>
                    </a:lnTo>
                    <a:lnTo>
                      <a:pt x="231" y="92"/>
                    </a:lnTo>
                    <a:lnTo>
                      <a:pt x="231" y="90"/>
                    </a:lnTo>
                    <a:lnTo>
                      <a:pt x="229" y="90"/>
                    </a:lnTo>
                    <a:lnTo>
                      <a:pt x="231" y="90"/>
                    </a:lnTo>
                    <a:lnTo>
                      <a:pt x="233" y="90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3" y="90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33" y="92"/>
                    </a:lnTo>
                    <a:lnTo>
                      <a:pt x="235" y="92"/>
                    </a:lnTo>
                    <a:lnTo>
                      <a:pt x="235" y="94"/>
                    </a:lnTo>
                    <a:lnTo>
                      <a:pt x="235" y="96"/>
                    </a:lnTo>
                    <a:lnTo>
                      <a:pt x="233" y="96"/>
                    </a:lnTo>
                    <a:lnTo>
                      <a:pt x="231" y="96"/>
                    </a:lnTo>
                    <a:lnTo>
                      <a:pt x="231" y="99"/>
                    </a:lnTo>
                    <a:lnTo>
                      <a:pt x="231" y="103"/>
                    </a:lnTo>
                    <a:lnTo>
                      <a:pt x="229" y="103"/>
                    </a:lnTo>
                    <a:lnTo>
                      <a:pt x="223" y="103"/>
                    </a:lnTo>
                    <a:lnTo>
                      <a:pt x="217" y="103"/>
                    </a:lnTo>
                    <a:lnTo>
                      <a:pt x="217" y="101"/>
                    </a:lnTo>
                    <a:lnTo>
                      <a:pt x="215" y="101"/>
                    </a:lnTo>
                    <a:lnTo>
                      <a:pt x="214" y="101"/>
                    </a:lnTo>
                    <a:lnTo>
                      <a:pt x="214" y="99"/>
                    </a:lnTo>
                    <a:lnTo>
                      <a:pt x="212" y="99"/>
                    </a:lnTo>
                    <a:lnTo>
                      <a:pt x="210" y="99"/>
                    </a:lnTo>
                    <a:lnTo>
                      <a:pt x="210" y="101"/>
                    </a:lnTo>
                    <a:lnTo>
                      <a:pt x="210" y="103"/>
                    </a:lnTo>
                    <a:lnTo>
                      <a:pt x="206" y="103"/>
                    </a:lnTo>
                    <a:lnTo>
                      <a:pt x="206" y="107"/>
                    </a:lnTo>
                    <a:lnTo>
                      <a:pt x="210" y="107"/>
                    </a:lnTo>
                    <a:lnTo>
                      <a:pt x="202" y="107"/>
                    </a:lnTo>
                    <a:lnTo>
                      <a:pt x="202" y="103"/>
                    </a:lnTo>
                    <a:lnTo>
                      <a:pt x="200" y="103"/>
                    </a:lnTo>
                    <a:lnTo>
                      <a:pt x="200" y="101"/>
                    </a:lnTo>
                    <a:lnTo>
                      <a:pt x="198" y="101"/>
                    </a:lnTo>
                    <a:lnTo>
                      <a:pt x="196" y="101"/>
                    </a:lnTo>
                    <a:lnTo>
                      <a:pt x="196" y="99"/>
                    </a:lnTo>
                    <a:lnTo>
                      <a:pt x="194" y="99"/>
                    </a:lnTo>
                    <a:lnTo>
                      <a:pt x="194" y="97"/>
                    </a:lnTo>
                    <a:lnTo>
                      <a:pt x="192" y="97"/>
                    </a:lnTo>
                    <a:lnTo>
                      <a:pt x="192" y="99"/>
                    </a:lnTo>
                    <a:lnTo>
                      <a:pt x="192" y="96"/>
                    </a:lnTo>
                    <a:lnTo>
                      <a:pt x="191" y="96"/>
                    </a:lnTo>
                    <a:lnTo>
                      <a:pt x="189" y="96"/>
                    </a:lnTo>
                    <a:lnTo>
                      <a:pt x="185" y="96"/>
                    </a:lnTo>
                    <a:lnTo>
                      <a:pt x="183" y="97"/>
                    </a:lnTo>
                    <a:lnTo>
                      <a:pt x="183" y="94"/>
                    </a:lnTo>
                    <a:lnTo>
                      <a:pt x="183" y="92"/>
                    </a:lnTo>
                    <a:lnTo>
                      <a:pt x="181" y="92"/>
                    </a:lnTo>
                    <a:lnTo>
                      <a:pt x="179" y="92"/>
                    </a:lnTo>
                    <a:lnTo>
                      <a:pt x="179" y="90"/>
                    </a:lnTo>
                    <a:lnTo>
                      <a:pt x="177" y="88"/>
                    </a:lnTo>
                    <a:lnTo>
                      <a:pt x="173" y="84"/>
                    </a:lnTo>
                    <a:lnTo>
                      <a:pt x="171" y="84"/>
                    </a:lnTo>
                    <a:lnTo>
                      <a:pt x="169" y="82"/>
                    </a:lnTo>
                    <a:lnTo>
                      <a:pt x="167" y="82"/>
                    </a:lnTo>
                    <a:lnTo>
                      <a:pt x="169" y="78"/>
                    </a:lnTo>
                    <a:lnTo>
                      <a:pt x="169" y="76"/>
                    </a:lnTo>
                    <a:lnTo>
                      <a:pt x="164" y="76"/>
                    </a:lnTo>
                    <a:lnTo>
                      <a:pt x="164" y="74"/>
                    </a:lnTo>
                    <a:lnTo>
                      <a:pt x="166" y="72"/>
                    </a:lnTo>
                    <a:lnTo>
                      <a:pt x="162" y="72"/>
                    </a:lnTo>
                    <a:lnTo>
                      <a:pt x="160" y="72"/>
                    </a:lnTo>
                    <a:lnTo>
                      <a:pt x="158" y="72"/>
                    </a:lnTo>
                    <a:lnTo>
                      <a:pt x="156" y="72"/>
                    </a:lnTo>
                    <a:lnTo>
                      <a:pt x="154" y="72"/>
                    </a:lnTo>
                    <a:lnTo>
                      <a:pt x="152" y="72"/>
                    </a:lnTo>
                    <a:lnTo>
                      <a:pt x="148" y="72"/>
                    </a:lnTo>
                    <a:lnTo>
                      <a:pt x="143" y="72"/>
                    </a:lnTo>
                    <a:lnTo>
                      <a:pt x="139" y="72"/>
                    </a:lnTo>
                    <a:lnTo>
                      <a:pt x="135" y="72"/>
                    </a:lnTo>
                    <a:lnTo>
                      <a:pt x="135" y="69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69"/>
                    </a:lnTo>
                    <a:lnTo>
                      <a:pt x="114" y="69"/>
                    </a:lnTo>
                    <a:lnTo>
                      <a:pt x="116" y="69"/>
                    </a:lnTo>
                    <a:lnTo>
                      <a:pt x="116" y="71"/>
                    </a:lnTo>
                    <a:lnTo>
                      <a:pt x="114" y="71"/>
                    </a:lnTo>
                    <a:lnTo>
                      <a:pt x="116" y="72"/>
                    </a:lnTo>
                    <a:lnTo>
                      <a:pt x="116" y="76"/>
                    </a:lnTo>
                    <a:lnTo>
                      <a:pt x="114" y="76"/>
                    </a:lnTo>
                    <a:lnTo>
                      <a:pt x="114" y="78"/>
                    </a:lnTo>
                    <a:lnTo>
                      <a:pt x="114" y="80"/>
                    </a:lnTo>
                    <a:lnTo>
                      <a:pt x="114" y="82"/>
                    </a:lnTo>
                    <a:lnTo>
                      <a:pt x="114" y="84"/>
                    </a:lnTo>
                    <a:lnTo>
                      <a:pt x="114" y="86"/>
                    </a:lnTo>
                    <a:lnTo>
                      <a:pt x="116" y="86"/>
                    </a:lnTo>
                    <a:lnTo>
                      <a:pt x="118" y="86"/>
                    </a:lnTo>
                    <a:lnTo>
                      <a:pt x="119" y="86"/>
                    </a:lnTo>
                    <a:lnTo>
                      <a:pt x="119" y="88"/>
                    </a:lnTo>
                    <a:lnTo>
                      <a:pt x="121" y="88"/>
                    </a:lnTo>
                    <a:lnTo>
                      <a:pt x="121" y="90"/>
                    </a:lnTo>
                    <a:lnTo>
                      <a:pt x="123" y="90"/>
                    </a:lnTo>
                    <a:lnTo>
                      <a:pt x="125" y="88"/>
                    </a:lnTo>
                    <a:lnTo>
                      <a:pt x="123" y="88"/>
                    </a:lnTo>
                    <a:lnTo>
                      <a:pt x="123" y="86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4"/>
                    </a:lnTo>
                    <a:lnTo>
                      <a:pt x="121" y="84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19" y="76"/>
                    </a:lnTo>
                    <a:lnTo>
                      <a:pt x="123" y="78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35" y="78"/>
                    </a:lnTo>
                    <a:lnTo>
                      <a:pt x="139" y="78"/>
                    </a:lnTo>
                    <a:lnTo>
                      <a:pt x="139" y="80"/>
                    </a:lnTo>
                    <a:lnTo>
                      <a:pt x="139" y="86"/>
                    </a:lnTo>
                    <a:lnTo>
                      <a:pt x="144" y="86"/>
                    </a:lnTo>
                    <a:lnTo>
                      <a:pt x="146" y="86"/>
                    </a:lnTo>
                    <a:lnTo>
                      <a:pt x="150" y="86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54" y="88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8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0" y="99"/>
                    </a:lnTo>
                    <a:lnTo>
                      <a:pt x="162" y="103"/>
                    </a:lnTo>
                    <a:lnTo>
                      <a:pt x="156" y="103"/>
                    </a:lnTo>
                    <a:lnTo>
                      <a:pt x="156" y="105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2" y="105"/>
                    </a:lnTo>
                    <a:lnTo>
                      <a:pt x="150" y="105"/>
                    </a:lnTo>
                    <a:lnTo>
                      <a:pt x="146" y="107"/>
                    </a:lnTo>
                    <a:lnTo>
                      <a:pt x="146" y="109"/>
                    </a:lnTo>
                    <a:lnTo>
                      <a:pt x="144" y="111"/>
                    </a:lnTo>
                    <a:lnTo>
                      <a:pt x="143" y="111"/>
                    </a:lnTo>
                    <a:lnTo>
                      <a:pt x="141" y="113"/>
                    </a:lnTo>
                    <a:lnTo>
                      <a:pt x="141" y="115"/>
                    </a:lnTo>
                    <a:lnTo>
                      <a:pt x="139" y="115"/>
                    </a:lnTo>
                    <a:lnTo>
                      <a:pt x="141" y="117"/>
                    </a:lnTo>
                    <a:lnTo>
                      <a:pt x="141" y="120"/>
                    </a:lnTo>
                    <a:lnTo>
                      <a:pt x="143" y="120"/>
                    </a:lnTo>
                    <a:lnTo>
                      <a:pt x="143" y="122"/>
                    </a:lnTo>
                    <a:lnTo>
                      <a:pt x="144" y="122"/>
                    </a:lnTo>
                    <a:lnTo>
                      <a:pt x="144" y="124"/>
                    </a:lnTo>
                    <a:lnTo>
                      <a:pt x="146" y="124"/>
                    </a:lnTo>
                    <a:lnTo>
                      <a:pt x="146" y="126"/>
                    </a:lnTo>
                    <a:lnTo>
                      <a:pt x="146" y="134"/>
                    </a:lnTo>
                    <a:lnTo>
                      <a:pt x="143" y="134"/>
                    </a:lnTo>
                    <a:lnTo>
                      <a:pt x="143" y="138"/>
                    </a:lnTo>
                    <a:lnTo>
                      <a:pt x="143" y="140"/>
                    </a:lnTo>
                    <a:lnTo>
                      <a:pt x="143" y="144"/>
                    </a:lnTo>
                    <a:lnTo>
                      <a:pt x="146" y="144"/>
                    </a:lnTo>
                    <a:lnTo>
                      <a:pt x="146" y="145"/>
                    </a:lnTo>
                    <a:lnTo>
                      <a:pt x="146" y="147"/>
                    </a:lnTo>
                    <a:lnTo>
                      <a:pt x="143" y="147"/>
                    </a:lnTo>
                    <a:lnTo>
                      <a:pt x="139" y="153"/>
                    </a:lnTo>
                    <a:lnTo>
                      <a:pt x="137" y="153"/>
                    </a:lnTo>
                    <a:lnTo>
                      <a:pt x="137" y="151"/>
                    </a:lnTo>
                    <a:lnTo>
                      <a:pt x="135" y="151"/>
                    </a:lnTo>
                    <a:lnTo>
                      <a:pt x="129" y="151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61"/>
                    </a:lnTo>
                    <a:lnTo>
                      <a:pt x="125" y="157"/>
                    </a:lnTo>
                    <a:lnTo>
                      <a:pt x="123" y="159"/>
                    </a:lnTo>
                    <a:lnTo>
                      <a:pt x="123" y="157"/>
                    </a:lnTo>
                    <a:lnTo>
                      <a:pt x="123" y="155"/>
                    </a:lnTo>
                    <a:lnTo>
                      <a:pt x="123" y="153"/>
                    </a:lnTo>
                    <a:lnTo>
                      <a:pt x="121" y="153"/>
                    </a:lnTo>
                    <a:lnTo>
                      <a:pt x="119" y="153"/>
                    </a:lnTo>
                    <a:lnTo>
                      <a:pt x="118" y="153"/>
                    </a:lnTo>
                    <a:lnTo>
                      <a:pt x="116" y="155"/>
                    </a:lnTo>
                    <a:lnTo>
                      <a:pt x="114" y="155"/>
                    </a:lnTo>
                    <a:lnTo>
                      <a:pt x="114" y="153"/>
                    </a:lnTo>
                    <a:lnTo>
                      <a:pt x="114" y="147"/>
                    </a:lnTo>
                    <a:lnTo>
                      <a:pt x="110" y="147"/>
                    </a:lnTo>
                    <a:lnTo>
                      <a:pt x="110" y="124"/>
                    </a:lnTo>
                    <a:lnTo>
                      <a:pt x="108" y="124"/>
                    </a:lnTo>
                    <a:lnTo>
                      <a:pt x="108" y="122"/>
                    </a:lnTo>
                    <a:lnTo>
                      <a:pt x="104" y="122"/>
                    </a:lnTo>
                    <a:lnTo>
                      <a:pt x="104" y="124"/>
                    </a:lnTo>
                    <a:lnTo>
                      <a:pt x="106" y="124"/>
                    </a:lnTo>
                    <a:lnTo>
                      <a:pt x="104" y="124"/>
                    </a:lnTo>
                    <a:lnTo>
                      <a:pt x="102" y="124"/>
                    </a:lnTo>
                    <a:lnTo>
                      <a:pt x="102" y="126"/>
                    </a:lnTo>
                    <a:lnTo>
                      <a:pt x="102" y="124"/>
                    </a:lnTo>
                    <a:lnTo>
                      <a:pt x="100" y="124"/>
                    </a:lnTo>
                    <a:lnTo>
                      <a:pt x="100" y="126"/>
                    </a:lnTo>
                    <a:lnTo>
                      <a:pt x="100" y="124"/>
                    </a:lnTo>
                    <a:lnTo>
                      <a:pt x="102" y="124"/>
                    </a:lnTo>
                    <a:lnTo>
                      <a:pt x="102" y="122"/>
                    </a:lnTo>
                    <a:lnTo>
                      <a:pt x="93" y="122"/>
                    </a:lnTo>
                    <a:lnTo>
                      <a:pt x="93" y="120"/>
                    </a:lnTo>
                    <a:lnTo>
                      <a:pt x="93" y="119"/>
                    </a:lnTo>
                    <a:lnTo>
                      <a:pt x="91" y="119"/>
                    </a:lnTo>
                    <a:lnTo>
                      <a:pt x="89" y="119"/>
                    </a:lnTo>
                    <a:lnTo>
                      <a:pt x="83" y="119"/>
                    </a:lnTo>
                    <a:lnTo>
                      <a:pt x="83" y="120"/>
                    </a:lnTo>
                    <a:lnTo>
                      <a:pt x="75" y="120"/>
                    </a:lnTo>
                    <a:lnTo>
                      <a:pt x="73" y="120"/>
                    </a:lnTo>
                    <a:lnTo>
                      <a:pt x="70" y="120"/>
                    </a:lnTo>
                    <a:lnTo>
                      <a:pt x="70" y="119"/>
                    </a:lnTo>
                    <a:lnTo>
                      <a:pt x="68" y="119"/>
                    </a:lnTo>
                    <a:lnTo>
                      <a:pt x="68" y="117"/>
                    </a:lnTo>
                    <a:lnTo>
                      <a:pt x="68" y="115"/>
                    </a:lnTo>
                    <a:lnTo>
                      <a:pt x="66" y="115"/>
                    </a:lnTo>
                    <a:lnTo>
                      <a:pt x="66" y="113"/>
                    </a:lnTo>
                    <a:lnTo>
                      <a:pt x="64" y="113"/>
                    </a:lnTo>
                    <a:lnTo>
                      <a:pt x="64" y="115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2" y="117"/>
                    </a:lnTo>
                    <a:lnTo>
                      <a:pt x="60" y="117"/>
                    </a:lnTo>
                    <a:lnTo>
                      <a:pt x="60" y="119"/>
                    </a:lnTo>
                    <a:lnTo>
                      <a:pt x="62" y="119"/>
                    </a:lnTo>
                    <a:lnTo>
                      <a:pt x="62" y="120"/>
                    </a:lnTo>
                    <a:lnTo>
                      <a:pt x="62" y="122"/>
                    </a:lnTo>
                    <a:lnTo>
                      <a:pt x="64" y="124"/>
                    </a:lnTo>
                    <a:lnTo>
                      <a:pt x="62" y="126"/>
                    </a:lnTo>
                    <a:lnTo>
                      <a:pt x="64" y="126"/>
                    </a:lnTo>
                    <a:lnTo>
                      <a:pt x="64" y="128"/>
                    </a:lnTo>
                    <a:lnTo>
                      <a:pt x="66" y="128"/>
                    </a:lnTo>
                    <a:lnTo>
                      <a:pt x="64" y="128"/>
                    </a:lnTo>
                    <a:lnTo>
                      <a:pt x="64" y="126"/>
                    </a:lnTo>
                    <a:lnTo>
                      <a:pt x="64" y="128"/>
                    </a:lnTo>
                    <a:lnTo>
                      <a:pt x="66" y="128"/>
                    </a:lnTo>
                    <a:lnTo>
                      <a:pt x="66" y="130"/>
                    </a:lnTo>
                    <a:lnTo>
                      <a:pt x="68" y="130"/>
                    </a:lnTo>
                    <a:lnTo>
                      <a:pt x="66" y="134"/>
                    </a:lnTo>
                    <a:lnTo>
                      <a:pt x="68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70" y="140"/>
                    </a:lnTo>
                    <a:lnTo>
                      <a:pt x="71" y="140"/>
                    </a:lnTo>
                    <a:lnTo>
                      <a:pt x="70" y="140"/>
                    </a:lnTo>
                    <a:lnTo>
                      <a:pt x="68" y="140"/>
                    </a:lnTo>
                    <a:lnTo>
                      <a:pt x="70" y="140"/>
                    </a:lnTo>
                    <a:lnTo>
                      <a:pt x="70" y="142"/>
                    </a:lnTo>
                    <a:lnTo>
                      <a:pt x="70" y="144"/>
                    </a:lnTo>
                    <a:lnTo>
                      <a:pt x="70" y="145"/>
                    </a:lnTo>
                    <a:lnTo>
                      <a:pt x="71" y="145"/>
                    </a:lnTo>
                    <a:lnTo>
                      <a:pt x="73" y="145"/>
                    </a:lnTo>
                    <a:lnTo>
                      <a:pt x="73" y="147"/>
                    </a:lnTo>
                    <a:lnTo>
                      <a:pt x="75" y="147"/>
                    </a:lnTo>
                    <a:lnTo>
                      <a:pt x="75" y="149"/>
                    </a:lnTo>
                    <a:lnTo>
                      <a:pt x="77" y="149"/>
                    </a:lnTo>
                    <a:lnTo>
                      <a:pt x="77" y="151"/>
                    </a:lnTo>
                    <a:lnTo>
                      <a:pt x="79" y="151"/>
                    </a:lnTo>
                    <a:lnTo>
                      <a:pt x="81" y="151"/>
                    </a:lnTo>
                    <a:lnTo>
                      <a:pt x="83" y="151"/>
                    </a:lnTo>
                    <a:lnTo>
                      <a:pt x="83" y="153"/>
                    </a:lnTo>
                    <a:lnTo>
                      <a:pt x="85" y="155"/>
                    </a:lnTo>
                    <a:lnTo>
                      <a:pt x="87" y="155"/>
                    </a:lnTo>
                    <a:lnTo>
                      <a:pt x="89" y="155"/>
                    </a:lnTo>
                    <a:lnTo>
                      <a:pt x="91" y="155"/>
                    </a:lnTo>
                    <a:lnTo>
                      <a:pt x="91" y="157"/>
                    </a:lnTo>
                    <a:lnTo>
                      <a:pt x="91" y="161"/>
                    </a:lnTo>
                    <a:lnTo>
                      <a:pt x="89" y="161"/>
                    </a:lnTo>
                    <a:lnTo>
                      <a:pt x="87" y="161"/>
                    </a:lnTo>
                    <a:lnTo>
                      <a:pt x="89" y="161"/>
                    </a:lnTo>
                    <a:lnTo>
                      <a:pt x="87" y="161"/>
                    </a:lnTo>
                    <a:lnTo>
                      <a:pt x="85" y="161"/>
                    </a:lnTo>
                    <a:lnTo>
                      <a:pt x="83" y="161"/>
                    </a:lnTo>
                    <a:lnTo>
                      <a:pt x="81" y="161"/>
                    </a:lnTo>
                    <a:lnTo>
                      <a:pt x="81" y="163"/>
                    </a:lnTo>
                    <a:lnTo>
                      <a:pt x="79" y="163"/>
                    </a:lnTo>
                    <a:lnTo>
                      <a:pt x="79" y="161"/>
                    </a:lnTo>
                    <a:lnTo>
                      <a:pt x="79" y="159"/>
                    </a:lnTo>
                    <a:lnTo>
                      <a:pt x="81" y="159"/>
                    </a:lnTo>
                    <a:lnTo>
                      <a:pt x="81" y="153"/>
                    </a:lnTo>
                    <a:lnTo>
                      <a:pt x="79" y="151"/>
                    </a:lnTo>
                    <a:lnTo>
                      <a:pt x="79" y="153"/>
                    </a:lnTo>
                    <a:lnTo>
                      <a:pt x="79" y="155"/>
                    </a:lnTo>
                    <a:lnTo>
                      <a:pt x="77" y="155"/>
                    </a:lnTo>
                    <a:lnTo>
                      <a:pt x="77" y="153"/>
                    </a:lnTo>
                    <a:lnTo>
                      <a:pt x="79" y="153"/>
                    </a:lnTo>
                    <a:lnTo>
                      <a:pt x="79" y="151"/>
                    </a:lnTo>
                    <a:lnTo>
                      <a:pt x="77" y="151"/>
                    </a:lnTo>
                    <a:lnTo>
                      <a:pt x="75" y="151"/>
                    </a:lnTo>
                    <a:lnTo>
                      <a:pt x="75" y="153"/>
                    </a:lnTo>
                    <a:lnTo>
                      <a:pt x="75" y="155"/>
                    </a:lnTo>
                    <a:lnTo>
                      <a:pt x="73" y="155"/>
                    </a:lnTo>
                    <a:lnTo>
                      <a:pt x="73" y="153"/>
                    </a:lnTo>
                    <a:lnTo>
                      <a:pt x="71" y="153"/>
                    </a:lnTo>
                    <a:lnTo>
                      <a:pt x="71" y="151"/>
                    </a:lnTo>
                    <a:lnTo>
                      <a:pt x="70" y="149"/>
                    </a:lnTo>
                    <a:lnTo>
                      <a:pt x="68" y="149"/>
                    </a:lnTo>
                    <a:lnTo>
                      <a:pt x="70" y="149"/>
                    </a:lnTo>
                    <a:lnTo>
                      <a:pt x="68" y="149"/>
                    </a:lnTo>
                    <a:lnTo>
                      <a:pt x="68" y="147"/>
                    </a:lnTo>
                    <a:lnTo>
                      <a:pt x="68" y="149"/>
                    </a:lnTo>
                    <a:lnTo>
                      <a:pt x="68" y="147"/>
                    </a:lnTo>
                    <a:lnTo>
                      <a:pt x="68" y="149"/>
                    </a:lnTo>
                    <a:lnTo>
                      <a:pt x="66" y="149"/>
                    </a:lnTo>
                    <a:lnTo>
                      <a:pt x="68" y="149"/>
                    </a:lnTo>
                    <a:lnTo>
                      <a:pt x="68" y="147"/>
                    </a:lnTo>
                    <a:lnTo>
                      <a:pt x="68" y="145"/>
                    </a:lnTo>
                    <a:lnTo>
                      <a:pt x="66" y="145"/>
                    </a:lnTo>
                    <a:lnTo>
                      <a:pt x="66" y="147"/>
                    </a:lnTo>
                    <a:lnTo>
                      <a:pt x="66" y="145"/>
                    </a:lnTo>
                    <a:lnTo>
                      <a:pt x="64" y="145"/>
                    </a:lnTo>
                    <a:lnTo>
                      <a:pt x="62" y="145"/>
                    </a:lnTo>
                    <a:lnTo>
                      <a:pt x="62" y="144"/>
                    </a:lnTo>
                    <a:lnTo>
                      <a:pt x="62" y="142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6" y="134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45" y="128"/>
                    </a:lnTo>
                    <a:lnTo>
                      <a:pt x="43" y="124"/>
                    </a:lnTo>
                    <a:lnTo>
                      <a:pt x="41" y="122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39" y="122"/>
                    </a:lnTo>
                    <a:lnTo>
                      <a:pt x="39" y="120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7" y="113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3" y="113"/>
                    </a:lnTo>
                    <a:lnTo>
                      <a:pt x="22" y="113"/>
                    </a:lnTo>
                    <a:close/>
                    <a:moveTo>
                      <a:pt x="100" y="126"/>
                    </a:moveTo>
                    <a:lnTo>
                      <a:pt x="100" y="128"/>
                    </a:lnTo>
                    <a:lnTo>
                      <a:pt x="100" y="130"/>
                    </a:lnTo>
                    <a:lnTo>
                      <a:pt x="100" y="132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8" y="128"/>
                    </a:lnTo>
                    <a:lnTo>
                      <a:pt x="98" y="126"/>
                    </a:lnTo>
                    <a:lnTo>
                      <a:pt x="100" y="126"/>
                    </a:lnTo>
                    <a:close/>
                    <a:moveTo>
                      <a:pt x="100" y="132"/>
                    </a:moveTo>
                    <a:lnTo>
                      <a:pt x="100" y="134"/>
                    </a:lnTo>
                    <a:lnTo>
                      <a:pt x="100" y="132"/>
                    </a:lnTo>
                    <a:close/>
                    <a:moveTo>
                      <a:pt x="89" y="9"/>
                    </a:moveTo>
                    <a:lnTo>
                      <a:pt x="89" y="11"/>
                    </a:lnTo>
                    <a:lnTo>
                      <a:pt x="89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1" name="Freeform 173"/>
              <p:cNvSpPr>
                <a:spLocks/>
              </p:cNvSpPr>
              <p:nvPr/>
            </p:nvSpPr>
            <p:spPr bwMode="auto">
              <a:xfrm>
                <a:off x="5267325" y="3865563"/>
                <a:ext cx="63500" cy="42863"/>
              </a:xfrm>
              <a:custGeom>
                <a:avLst/>
                <a:gdLst>
                  <a:gd name="T0" fmla="*/ 40 w 40"/>
                  <a:gd name="T1" fmla="*/ 15 h 27"/>
                  <a:gd name="T2" fmla="*/ 40 w 40"/>
                  <a:gd name="T3" fmla="*/ 15 h 27"/>
                  <a:gd name="T4" fmla="*/ 40 w 40"/>
                  <a:gd name="T5" fmla="*/ 17 h 27"/>
                  <a:gd name="T6" fmla="*/ 40 w 40"/>
                  <a:gd name="T7" fmla="*/ 27 h 27"/>
                  <a:gd name="T8" fmla="*/ 33 w 40"/>
                  <a:gd name="T9" fmla="*/ 27 h 27"/>
                  <a:gd name="T10" fmla="*/ 33 w 40"/>
                  <a:gd name="T11" fmla="*/ 27 h 27"/>
                  <a:gd name="T12" fmla="*/ 33 w 40"/>
                  <a:gd name="T13" fmla="*/ 27 h 27"/>
                  <a:gd name="T14" fmla="*/ 31 w 40"/>
                  <a:gd name="T15" fmla="*/ 27 h 27"/>
                  <a:gd name="T16" fmla="*/ 31 w 40"/>
                  <a:gd name="T17" fmla="*/ 27 h 27"/>
                  <a:gd name="T18" fmla="*/ 31 w 40"/>
                  <a:gd name="T19" fmla="*/ 27 h 27"/>
                  <a:gd name="T20" fmla="*/ 31 w 40"/>
                  <a:gd name="T21" fmla="*/ 27 h 27"/>
                  <a:gd name="T22" fmla="*/ 19 w 40"/>
                  <a:gd name="T23" fmla="*/ 27 h 27"/>
                  <a:gd name="T24" fmla="*/ 2 w 40"/>
                  <a:gd name="T25" fmla="*/ 25 h 27"/>
                  <a:gd name="T26" fmla="*/ 2 w 40"/>
                  <a:gd name="T27" fmla="*/ 13 h 27"/>
                  <a:gd name="T28" fmla="*/ 2 w 40"/>
                  <a:gd name="T29" fmla="*/ 10 h 27"/>
                  <a:gd name="T30" fmla="*/ 0 w 40"/>
                  <a:gd name="T31" fmla="*/ 10 h 27"/>
                  <a:gd name="T32" fmla="*/ 0 w 40"/>
                  <a:gd name="T33" fmla="*/ 8 h 27"/>
                  <a:gd name="T34" fmla="*/ 0 w 40"/>
                  <a:gd name="T35" fmla="*/ 8 h 27"/>
                  <a:gd name="T36" fmla="*/ 2 w 40"/>
                  <a:gd name="T37" fmla="*/ 6 h 27"/>
                  <a:gd name="T38" fmla="*/ 2 w 40"/>
                  <a:gd name="T39" fmla="*/ 4 h 27"/>
                  <a:gd name="T40" fmla="*/ 8 w 40"/>
                  <a:gd name="T41" fmla="*/ 4 h 27"/>
                  <a:gd name="T42" fmla="*/ 19 w 40"/>
                  <a:gd name="T43" fmla="*/ 2 h 27"/>
                  <a:gd name="T44" fmla="*/ 21 w 40"/>
                  <a:gd name="T45" fmla="*/ 0 h 27"/>
                  <a:gd name="T46" fmla="*/ 21 w 40"/>
                  <a:gd name="T47" fmla="*/ 0 h 27"/>
                  <a:gd name="T48" fmla="*/ 21 w 40"/>
                  <a:gd name="T49" fmla="*/ 0 h 27"/>
                  <a:gd name="T50" fmla="*/ 21 w 40"/>
                  <a:gd name="T51" fmla="*/ 0 h 27"/>
                  <a:gd name="T52" fmla="*/ 21 w 40"/>
                  <a:gd name="T53" fmla="*/ 0 h 27"/>
                  <a:gd name="T54" fmla="*/ 21 w 40"/>
                  <a:gd name="T55" fmla="*/ 0 h 27"/>
                  <a:gd name="T56" fmla="*/ 21 w 40"/>
                  <a:gd name="T57" fmla="*/ 0 h 27"/>
                  <a:gd name="T58" fmla="*/ 33 w 40"/>
                  <a:gd name="T59" fmla="*/ 0 h 27"/>
                  <a:gd name="T60" fmla="*/ 33 w 40"/>
                  <a:gd name="T61" fmla="*/ 0 h 27"/>
                  <a:gd name="T62" fmla="*/ 33 w 40"/>
                  <a:gd name="T63" fmla="*/ 0 h 27"/>
                  <a:gd name="T64" fmla="*/ 33 w 40"/>
                  <a:gd name="T65" fmla="*/ 0 h 27"/>
                  <a:gd name="T66" fmla="*/ 35 w 40"/>
                  <a:gd name="T67" fmla="*/ 0 h 27"/>
                  <a:gd name="T68" fmla="*/ 35 w 40"/>
                  <a:gd name="T69" fmla="*/ 0 h 27"/>
                  <a:gd name="T70" fmla="*/ 35 w 40"/>
                  <a:gd name="T71" fmla="*/ 0 h 27"/>
                  <a:gd name="T72" fmla="*/ 35 w 40"/>
                  <a:gd name="T7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27">
                    <a:moveTo>
                      <a:pt x="38" y="0"/>
                    </a:moveTo>
                    <a:lnTo>
                      <a:pt x="40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19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17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2" name="Freeform 174"/>
              <p:cNvSpPr>
                <a:spLocks noEditPoints="1"/>
              </p:cNvSpPr>
              <p:nvPr/>
            </p:nvSpPr>
            <p:spPr bwMode="auto">
              <a:xfrm>
                <a:off x="3941763" y="1851026"/>
                <a:ext cx="292100" cy="288925"/>
              </a:xfrm>
              <a:custGeom>
                <a:avLst/>
                <a:gdLst>
                  <a:gd name="T0" fmla="*/ 161 w 184"/>
                  <a:gd name="T1" fmla="*/ 77 h 182"/>
                  <a:gd name="T2" fmla="*/ 174 w 184"/>
                  <a:gd name="T3" fmla="*/ 81 h 182"/>
                  <a:gd name="T4" fmla="*/ 182 w 184"/>
                  <a:gd name="T5" fmla="*/ 81 h 182"/>
                  <a:gd name="T6" fmla="*/ 174 w 184"/>
                  <a:gd name="T7" fmla="*/ 86 h 182"/>
                  <a:gd name="T8" fmla="*/ 163 w 184"/>
                  <a:gd name="T9" fmla="*/ 90 h 182"/>
                  <a:gd name="T10" fmla="*/ 150 w 184"/>
                  <a:gd name="T11" fmla="*/ 88 h 182"/>
                  <a:gd name="T12" fmla="*/ 140 w 184"/>
                  <a:gd name="T13" fmla="*/ 92 h 182"/>
                  <a:gd name="T14" fmla="*/ 144 w 184"/>
                  <a:gd name="T15" fmla="*/ 100 h 182"/>
                  <a:gd name="T16" fmla="*/ 134 w 184"/>
                  <a:gd name="T17" fmla="*/ 100 h 182"/>
                  <a:gd name="T18" fmla="*/ 119 w 184"/>
                  <a:gd name="T19" fmla="*/ 100 h 182"/>
                  <a:gd name="T20" fmla="*/ 103 w 184"/>
                  <a:gd name="T21" fmla="*/ 129 h 182"/>
                  <a:gd name="T22" fmla="*/ 75 w 184"/>
                  <a:gd name="T23" fmla="*/ 125 h 182"/>
                  <a:gd name="T24" fmla="*/ 59 w 184"/>
                  <a:gd name="T25" fmla="*/ 129 h 182"/>
                  <a:gd name="T26" fmla="*/ 69 w 184"/>
                  <a:gd name="T27" fmla="*/ 138 h 182"/>
                  <a:gd name="T28" fmla="*/ 77 w 184"/>
                  <a:gd name="T29" fmla="*/ 154 h 182"/>
                  <a:gd name="T30" fmla="*/ 84 w 184"/>
                  <a:gd name="T31" fmla="*/ 159 h 182"/>
                  <a:gd name="T32" fmla="*/ 77 w 184"/>
                  <a:gd name="T33" fmla="*/ 161 h 182"/>
                  <a:gd name="T34" fmla="*/ 65 w 184"/>
                  <a:gd name="T35" fmla="*/ 173 h 182"/>
                  <a:gd name="T36" fmla="*/ 59 w 184"/>
                  <a:gd name="T37" fmla="*/ 179 h 182"/>
                  <a:gd name="T38" fmla="*/ 36 w 184"/>
                  <a:gd name="T39" fmla="*/ 179 h 182"/>
                  <a:gd name="T40" fmla="*/ 38 w 184"/>
                  <a:gd name="T41" fmla="*/ 171 h 182"/>
                  <a:gd name="T42" fmla="*/ 32 w 184"/>
                  <a:gd name="T43" fmla="*/ 171 h 182"/>
                  <a:gd name="T44" fmla="*/ 29 w 184"/>
                  <a:gd name="T45" fmla="*/ 154 h 182"/>
                  <a:gd name="T46" fmla="*/ 25 w 184"/>
                  <a:gd name="T47" fmla="*/ 150 h 182"/>
                  <a:gd name="T48" fmla="*/ 13 w 184"/>
                  <a:gd name="T49" fmla="*/ 140 h 182"/>
                  <a:gd name="T50" fmla="*/ 4 w 184"/>
                  <a:gd name="T51" fmla="*/ 129 h 182"/>
                  <a:gd name="T52" fmla="*/ 9 w 184"/>
                  <a:gd name="T53" fmla="*/ 106 h 182"/>
                  <a:gd name="T54" fmla="*/ 7 w 184"/>
                  <a:gd name="T55" fmla="*/ 86 h 182"/>
                  <a:gd name="T56" fmla="*/ 0 w 184"/>
                  <a:gd name="T57" fmla="*/ 69 h 182"/>
                  <a:gd name="T58" fmla="*/ 27 w 184"/>
                  <a:gd name="T59" fmla="*/ 77 h 182"/>
                  <a:gd name="T60" fmla="*/ 34 w 184"/>
                  <a:gd name="T61" fmla="*/ 65 h 182"/>
                  <a:gd name="T62" fmla="*/ 50 w 184"/>
                  <a:gd name="T63" fmla="*/ 56 h 182"/>
                  <a:gd name="T64" fmla="*/ 40 w 184"/>
                  <a:gd name="T65" fmla="*/ 40 h 182"/>
                  <a:gd name="T66" fmla="*/ 48 w 184"/>
                  <a:gd name="T67" fmla="*/ 35 h 182"/>
                  <a:gd name="T68" fmla="*/ 59 w 184"/>
                  <a:gd name="T69" fmla="*/ 36 h 182"/>
                  <a:gd name="T70" fmla="*/ 71 w 184"/>
                  <a:gd name="T71" fmla="*/ 21 h 182"/>
                  <a:gd name="T72" fmla="*/ 63 w 184"/>
                  <a:gd name="T73" fmla="*/ 2 h 182"/>
                  <a:gd name="T74" fmla="*/ 80 w 184"/>
                  <a:gd name="T75" fmla="*/ 6 h 182"/>
                  <a:gd name="T76" fmla="*/ 84 w 184"/>
                  <a:gd name="T77" fmla="*/ 12 h 182"/>
                  <a:gd name="T78" fmla="*/ 94 w 184"/>
                  <a:gd name="T79" fmla="*/ 23 h 182"/>
                  <a:gd name="T80" fmla="*/ 102 w 184"/>
                  <a:gd name="T81" fmla="*/ 27 h 182"/>
                  <a:gd name="T82" fmla="*/ 107 w 184"/>
                  <a:gd name="T83" fmla="*/ 23 h 182"/>
                  <a:gd name="T84" fmla="*/ 111 w 184"/>
                  <a:gd name="T85" fmla="*/ 21 h 182"/>
                  <a:gd name="T86" fmla="*/ 115 w 184"/>
                  <a:gd name="T87" fmla="*/ 23 h 182"/>
                  <a:gd name="T88" fmla="*/ 119 w 184"/>
                  <a:gd name="T89" fmla="*/ 17 h 182"/>
                  <a:gd name="T90" fmla="*/ 119 w 184"/>
                  <a:gd name="T91" fmla="*/ 27 h 182"/>
                  <a:gd name="T92" fmla="*/ 125 w 184"/>
                  <a:gd name="T93" fmla="*/ 36 h 182"/>
                  <a:gd name="T94" fmla="*/ 117 w 184"/>
                  <a:gd name="T95" fmla="*/ 50 h 182"/>
                  <a:gd name="T96" fmla="*/ 109 w 184"/>
                  <a:gd name="T97" fmla="*/ 63 h 182"/>
                  <a:gd name="T98" fmla="*/ 123 w 184"/>
                  <a:gd name="T99" fmla="*/ 69 h 182"/>
                  <a:gd name="T100" fmla="*/ 126 w 184"/>
                  <a:gd name="T101" fmla="*/ 67 h 182"/>
                  <a:gd name="T102" fmla="*/ 134 w 184"/>
                  <a:gd name="T103" fmla="*/ 60 h 182"/>
                  <a:gd name="T104" fmla="*/ 136 w 184"/>
                  <a:gd name="T105" fmla="*/ 67 h 182"/>
                  <a:gd name="T106" fmla="*/ 140 w 184"/>
                  <a:gd name="T107" fmla="*/ 75 h 182"/>
                  <a:gd name="T108" fmla="*/ 146 w 184"/>
                  <a:gd name="T109" fmla="*/ 75 h 182"/>
                  <a:gd name="T110" fmla="*/ 155 w 184"/>
                  <a:gd name="T111" fmla="*/ 69 h 182"/>
                  <a:gd name="T112" fmla="*/ 103 w 184"/>
                  <a:gd name="T113" fmla="*/ 50 h 182"/>
                  <a:gd name="T114" fmla="*/ 117 w 184"/>
                  <a:gd name="T115" fmla="*/ 44 h 182"/>
                  <a:gd name="T116" fmla="*/ 111 w 184"/>
                  <a:gd name="T117" fmla="*/ 40 h 182"/>
                  <a:gd name="T118" fmla="*/ 111 w 184"/>
                  <a:gd name="T119" fmla="*/ 38 h 182"/>
                  <a:gd name="T120" fmla="*/ 100 w 184"/>
                  <a:gd name="T121" fmla="*/ 50 h 182"/>
                  <a:gd name="T122" fmla="*/ 167 w 184"/>
                  <a:gd name="T123" fmla="*/ 67 h 182"/>
                  <a:gd name="T124" fmla="*/ 171 w 184"/>
                  <a:gd name="T125" fmla="*/ 73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4" h="182">
                    <a:moveTo>
                      <a:pt x="165" y="69"/>
                    </a:moveTo>
                    <a:lnTo>
                      <a:pt x="165" y="71"/>
                    </a:lnTo>
                    <a:lnTo>
                      <a:pt x="165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5" y="75"/>
                    </a:lnTo>
                    <a:lnTo>
                      <a:pt x="163" y="75"/>
                    </a:lnTo>
                    <a:lnTo>
                      <a:pt x="163" y="73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63" y="77"/>
                    </a:lnTo>
                    <a:lnTo>
                      <a:pt x="163" y="79"/>
                    </a:lnTo>
                    <a:lnTo>
                      <a:pt x="163" y="81"/>
                    </a:lnTo>
                    <a:lnTo>
                      <a:pt x="165" y="81"/>
                    </a:lnTo>
                    <a:lnTo>
                      <a:pt x="167" y="81"/>
                    </a:lnTo>
                    <a:lnTo>
                      <a:pt x="169" y="81"/>
                    </a:lnTo>
                    <a:lnTo>
                      <a:pt x="169" y="83"/>
                    </a:lnTo>
                    <a:lnTo>
                      <a:pt x="171" y="83"/>
                    </a:lnTo>
                    <a:lnTo>
                      <a:pt x="173" y="83"/>
                    </a:lnTo>
                    <a:lnTo>
                      <a:pt x="174" y="83"/>
                    </a:lnTo>
                    <a:lnTo>
                      <a:pt x="174" y="81"/>
                    </a:lnTo>
                    <a:lnTo>
                      <a:pt x="176" y="81"/>
                    </a:lnTo>
                    <a:lnTo>
                      <a:pt x="174" y="81"/>
                    </a:lnTo>
                    <a:lnTo>
                      <a:pt x="174" y="79"/>
                    </a:lnTo>
                    <a:lnTo>
                      <a:pt x="174" y="77"/>
                    </a:lnTo>
                    <a:lnTo>
                      <a:pt x="176" y="77"/>
                    </a:lnTo>
                    <a:lnTo>
                      <a:pt x="176" y="81"/>
                    </a:lnTo>
                    <a:lnTo>
                      <a:pt x="178" y="81"/>
                    </a:lnTo>
                    <a:lnTo>
                      <a:pt x="180" y="81"/>
                    </a:lnTo>
                    <a:lnTo>
                      <a:pt x="180" y="79"/>
                    </a:lnTo>
                    <a:lnTo>
                      <a:pt x="180" y="81"/>
                    </a:lnTo>
                    <a:lnTo>
                      <a:pt x="182" y="81"/>
                    </a:lnTo>
                    <a:lnTo>
                      <a:pt x="184" y="81"/>
                    </a:lnTo>
                    <a:lnTo>
                      <a:pt x="184" y="83"/>
                    </a:lnTo>
                    <a:lnTo>
                      <a:pt x="182" y="83"/>
                    </a:lnTo>
                    <a:lnTo>
                      <a:pt x="180" y="83"/>
                    </a:lnTo>
                    <a:lnTo>
                      <a:pt x="180" y="84"/>
                    </a:lnTo>
                    <a:lnTo>
                      <a:pt x="180" y="83"/>
                    </a:lnTo>
                    <a:lnTo>
                      <a:pt x="178" y="83"/>
                    </a:lnTo>
                    <a:lnTo>
                      <a:pt x="176" y="83"/>
                    </a:lnTo>
                    <a:lnTo>
                      <a:pt x="176" y="84"/>
                    </a:lnTo>
                    <a:lnTo>
                      <a:pt x="176" y="86"/>
                    </a:lnTo>
                    <a:lnTo>
                      <a:pt x="174" y="86"/>
                    </a:lnTo>
                    <a:lnTo>
                      <a:pt x="174" y="90"/>
                    </a:lnTo>
                    <a:lnTo>
                      <a:pt x="174" y="92"/>
                    </a:lnTo>
                    <a:lnTo>
                      <a:pt x="173" y="92"/>
                    </a:lnTo>
                    <a:lnTo>
                      <a:pt x="171" y="92"/>
                    </a:lnTo>
                    <a:lnTo>
                      <a:pt x="171" y="94"/>
                    </a:lnTo>
                    <a:lnTo>
                      <a:pt x="169" y="94"/>
                    </a:lnTo>
                    <a:lnTo>
                      <a:pt x="169" y="92"/>
                    </a:lnTo>
                    <a:lnTo>
                      <a:pt x="167" y="92"/>
                    </a:lnTo>
                    <a:lnTo>
                      <a:pt x="165" y="92"/>
                    </a:lnTo>
                    <a:lnTo>
                      <a:pt x="163" y="92"/>
                    </a:lnTo>
                    <a:lnTo>
                      <a:pt x="163" y="90"/>
                    </a:lnTo>
                    <a:lnTo>
                      <a:pt x="163" y="88"/>
                    </a:lnTo>
                    <a:lnTo>
                      <a:pt x="161" y="88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5" y="86"/>
                    </a:lnTo>
                    <a:lnTo>
                      <a:pt x="153" y="86"/>
                    </a:lnTo>
                    <a:lnTo>
                      <a:pt x="153" y="88"/>
                    </a:lnTo>
                    <a:lnTo>
                      <a:pt x="151" y="88"/>
                    </a:lnTo>
                    <a:lnTo>
                      <a:pt x="151" y="90"/>
                    </a:lnTo>
                    <a:lnTo>
                      <a:pt x="150" y="90"/>
                    </a:lnTo>
                    <a:lnTo>
                      <a:pt x="150" y="88"/>
                    </a:lnTo>
                    <a:lnTo>
                      <a:pt x="148" y="88"/>
                    </a:lnTo>
                    <a:lnTo>
                      <a:pt x="146" y="88"/>
                    </a:lnTo>
                    <a:lnTo>
                      <a:pt x="144" y="88"/>
                    </a:lnTo>
                    <a:lnTo>
                      <a:pt x="142" y="88"/>
                    </a:lnTo>
                    <a:lnTo>
                      <a:pt x="142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42" y="92"/>
                    </a:lnTo>
                    <a:lnTo>
                      <a:pt x="142" y="90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6" y="92"/>
                    </a:lnTo>
                    <a:lnTo>
                      <a:pt x="146" y="94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4" y="96"/>
                    </a:lnTo>
                    <a:lnTo>
                      <a:pt x="144" y="98"/>
                    </a:lnTo>
                    <a:lnTo>
                      <a:pt x="144" y="100"/>
                    </a:lnTo>
                    <a:lnTo>
                      <a:pt x="142" y="100"/>
                    </a:lnTo>
                    <a:lnTo>
                      <a:pt x="142" y="102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6"/>
                    </a:lnTo>
                    <a:lnTo>
                      <a:pt x="140" y="108"/>
                    </a:lnTo>
                    <a:lnTo>
                      <a:pt x="138" y="106"/>
                    </a:lnTo>
                    <a:lnTo>
                      <a:pt x="138" y="104"/>
                    </a:lnTo>
                    <a:lnTo>
                      <a:pt x="136" y="102"/>
                    </a:lnTo>
                    <a:lnTo>
                      <a:pt x="134" y="102"/>
                    </a:lnTo>
                    <a:lnTo>
                      <a:pt x="134" y="100"/>
                    </a:lnTo>
                    <a:lnTo>
                      <a:pt x="134" y="98"/>
                    </a:lnTo>
                    <a:lnTo>
                      <a:pt x="132" y="96"/>
                    </a:lnTo>
                    <a:lnTo>
                      <a:pt x="132" y="94"/>
                    </a:lnTo>
                    <a:lnTo>
                      <a:pt x="132" y="96"/>
                    </a:lnTo>
                    <a:lnTo>
                      <a:pt x="130" y="96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3" y="100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5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09" y="104"/>
                    </a:lnTo>
                    <a:lnTo>
                      <a:pt x="105" y="111"/>
                    </a:lnTo>
                    <a:lnTo>
                      <a:pt x="105" y="117"/>
                    </a:lnTo>
                    <a:lnTo>
                      <a:pt x="105" y="121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3" y="129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0" y="129"/>
                    </a:lnTo>
                    <a:lnTo>
                      <a:pt x="98" y="129"/>
                    </a:lnTo>
                    <a:lnTo>
                      <a:pt x="94" y="129"/>
                    </a:lnTo>
                    <a:lnTo>
                      <a:pt x="92" y="129"/>
                    </a:lnTo>
                    <a:lnTo>
                      <a:pt x="90" y="129"/>
                    </a:lnTo>
                    <a:lnTo>
                      <a:pt x="88" y="129"/>
                    </a:lnTo>
                    <a:lnTo>
                      <a:pt x="80" y="127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7" y="127"/>
                    </a:lnTo>
                    <a:lnTo>
                      <a:pt x="67" y="129"/>
                    </a:lnTo>
                    <a:lnTo>
                      <a:pt x="65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9" y="127"/>
                    </a:lnTo>
                    <a:lnTo>
                      <a:pt x="59" y="129"/>
                    </a:lnTo>
                    <a:lnTo>
                      <a:pt x="59" y="131"/>
                    </a:lnTo>
                    <a:lnTo>
                      <a:pt x="61" y="131"/>
                    </a:lnTo>
                    <a:lnTo>
                      <a:pt x="59" y="131"/>
                    </a:lnTo>
                    <a:lnTo>
                      <a:pt x="59" y="132"/>
                    </a:lnTo>
                    <a:lnTo>
                      <a:pt x="61" y="132"/>
                    </a:lnTo>
                    <a:lnTo>
                      <a:pt x="61" y="134"/>
                    </a:lnTo>
                    <a:lnTo>
                      <a:pt x="65" y="134"/>
                    </a:lnTo>
                    <a:lnTo>
                      <a:pt x="67" y="134"/>
                    </a:lnTo>
                    <a:lnTo>
                      <a:pt x="67" y="136"/>
                    </a:lnTo>
                    <a:lnTo>
                      <a:pt x="67" y="138"/>
                    </a:lnTo>
                    <a:lnTo>
                      <a:pt x="69" y="138"/>
                    </a:lnTo>
                    <a:lnTo>
                      <a:pt x="73" y="138"/>
                    </a:lnTo>
                    <a:lnTo>
                      <a:pt x="73" y="144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7" y="146"/>
                    </a:lnTo>
                    <a:lnTo>
                      <a:pt x="77" y="148"/>
                    </a:lnTo>
                    <a:lnTo>
                      <a:pt x="78" y="148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8" y="154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0" y="154"/>
                    </a:lnTo>
                    <a:lnTo>
                      <a:pt x="80" y="156"/>
                    </a:lnTo>
                    <a:lnTo>
                      <a:pt x="82" y="156"/>
                    </a:lnTo>
                    <a:lnTo>
                      <a:pt x="80" y="156"/>
                    </a:lnTo>
                    <a:lnTo>
                      <a:pt x="80" y="157"/>
                    </a:lnTo>
                    <a:lnTo>
                      <a:pt x="82" y="156"/>
                    </a:lnTo>
                    <a:lnTo>
                      <a:pt x="82" y="157"/>
                    </a:lnTo>
                    <a:lnTo>
                      <a:pt x="84" y="159"/>
                    </a:lnTo>
                    <a:lnTo>
                      <a:pt x="84" y="161"/>
                    </a:lnTo>
                    <a:lnTo>
                      <a:pt x="84" y="159"/>
                    </a:lnTo>
                    <a:lnTo>
                      <a:pt x="82" y="161"/>
                    </a:lnTo>
                    <a:lnTo>
                      <a:pt x="82" y="159"/>
                    </a:lnTo>
                    <a:lnTo>
                      <a:pt x="80" y="161"/>
                    </a:lnTo>
                    <a:lnTo>
                      <a:pt x="82" y="161"/>
                    </a:lnTo>
                    <a:lnTo>
                      <a:pt x="80" y="161"/>
                    </a:lnTo>
                    <a:lnTo>
                      <a:pt x="80" y="163"/>
                    </a:lnTo>
                    <a:lnTo>
                      <a:pt x="78" y="163"/>
                    </a:lnTo>
                    <a:lnTo>
                      <a:pt x="78" y="161"/>
                    </a:lnTo>
                    <a:lnTo>
                      <a:pt x="77" y="161"/>
                    </a:lnTo>
                    <a:lnTo>
                      <a:pt x="77" y="163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3" y="165"/>
                    </a:lnTo>
                    <a:lnTo>
                      <a:pt x="73" y="163"/>
                    </a:lnTo>
                    <a:lnTo>
                      <a:pt x="73" y="165"/>
                    </a:lnTo>
                    <a:lnTo>
                      <a:pt x="71" y="165"/>
                    </a:lnTo>
                    <a:lnTo>
                      <a:pt x="71" y="167"/>
                    </a:lnTo>
                    <a:lnTo>
                      <a:pt x="67" y="171"/>
                    </a:lnTo>
                    <a:lnTo>
                      <a:pt x="67" y="173"/>
                    </a:lnTo>
                    <a:lnTo>
                      <a:pt x="65" y="173"/>
                    </a:lnTo>
                    <a:lnTo>
                      <a:pt x="65" y="175"/>
                    </a:lnTo>
                    <a:lnTo>
                      <a:pt x="63" y="175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5" y="180"/>
                    </a:lnTo>
                    <a:lnTo>
                      <a:pt x="65" y="182"/>
                    </a:lnTo>
                    <a:lnTo>
                      <a:pt x="63" y="182"/>
                    </a:lnTo>
                    <a:lnTo>
                      <a:pt x="63" y="180"/>
                    </a:lnTo>
                    <a:lnTo>
                      <a:pt x="63" y="179"/>
                    </a:lnTo>
                    <a:lnTo>
                      <a:pt x="61" y="179"/>
                    </a:lnTo>
                    <a:lnTo>
                      <a:pt x="59" y="179"/>
                    </a:lnTo>
                    <a:lnTo>
                      <a:pt x="55" y="179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6" y="179"/>
                    </a:lnTo>
                    <a:lnTo>
                      <a:pt x="44" y="179"/>
                    </a:lnTo>
                    <a:lnTo>
                      <a:pt x="42" y="179"/>
                    </a:lnTo>
                    <a:lnTo>
                      <a:pt x="40" y="179"/>
                    </a:lnTo>
                    <a:lnTo>
                      <a:pt x="38" y="179"/>
                    </a:lnTo>
                    <a:lnTo>
                      <a:pt x="36" y="179"/>
                    </a:lnTo>
                    <a:lnTo>
                      <a:pt x="34" y="179"/>
                    </a:lnTo>
                    <a:lnTo>
                      <a:pt x="32" y="179"/>
                    </a:lnTo>
                    <a:lnTo>
                      <a:pt x="32" y="177"/>
                    </a:lnTo>
                    <a:lnTo>
                      <a:pt x="32" y="179"/>
                    </a:lnTo>
                    <a:lnTo>
                      <a:pt x="34" y="179"/>
                    </a:lnTo>
                    <a:lnTo>
                      <a:pt x="36" y="179"/>
                    </a:lnTo>
                    <a:lnTo>
                      <a:pt x="38" y="179"/>
                    </a:lnTo>
                    <a:lnTo>
                      <a:pt x="38" y="177"/>
                    </a:lnTo>
                    <a:lnTo>
                      <a:pt x="38" y="175"/>
                    </a:lnTo>
                    <a:lnTo>
                      <a:pt x="38" y="173"/>
                    </a:lnTo>
                    <a:lnTo>
                      <a:pt x="38" y="171"/>
                    </a:lnTo>
                    <a:lnTo>
                      <a:pt x="38" y="169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36" y="169"/>
                    </a:lnTo>
                    <a:lnTo>
                      <a:pt x="34" y="169"/>
                    </a:lnTo>
                    <a:lnTo>
                      <a:pt x="36" y="169"/>
                    </a:lnTo>
                    <a:lnTo>
                      <a:pt x="34" y="169"/>
                    </a:lnTo>
                    <a:lnTo>
                      <a:pt x="34" y="171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30" y="165"/>
                    </a:lnTo>
                    <a:lnTo>
                      <a:pt x="30" y="163"/>
                    </a:lnTo>
                    <a:lnTo>
                      <a:pt x="29" y="163"/>
                    </a:lnTo>
                    <a:lnTo>
                      <a:pt x="29" y="161"/>
                    </a:lnTo>
                    <a:lnTo>
                      <a:pt x="29" y="159"/>
                    </a:lnTo>
                    <a:lnTo>
                      <a:pt x="29" y="157"/>
                    </a:lnTo>
                    <a:lnTo>
                      <a:pt x="29" y="156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4"/>
                    </a:lnTo>
                    <a:lnTo>
                      <a:pt x="27" y="156"/>
                    </a:lnTo>
                    <a:lnTo>
                      <a:pt x="27" y="157"/>
                    </a:lnTo>
                    <a:lnTo>
                      <a:pt x="25" y="157"/>
                    </a:lnTo>
                    <a:lnTo>
                      <a:pt x="27" y="156"/>
                    </a:lnTo>
                    <a:lnTo>
                      <a:pt x="27" y="154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19" y="146"/>
                    </a:lnTo>
                    <a:lnTo>
                      <a:pt x="17" y="146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13" y="144"/>
                    </a:lnTo>
                    <a:lnTo>
                      <a:pt x="13" y="142"/>
                    </a:lnTo>
                    <a:lnTo>
                      <a:pt x="13" y="140"/>
                    </a:lnTo>
                    <a:lnTo>
                      <a:pt x="11" y="140"/>
                    </a:lnTo>
                    <a:lnTo>
                      <a:pt x="11" y="138"/>
                    </a:lnTo>
                    <a:lnTo>
                      <a:pt x="11" y="136"/>
                    </a:lnTo>
                    <a:lnTo>
                      <a:pt x="9" y="136"/>
                    </a:lnTo>
                    <a:lnTo>
                      <a:pt x="7" y="136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6" y="121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7" y="111"/>
                    </a:lnTo>
                    <a:lnTo>
                      <a:pt x="7" y="109"/>
                    </a:lnTo>
                    <a:lnTo>
                      <a:pt x="7" y="108"/>
                    </a:lnTo>
                    <a:lnTo>
                      <a:pt x="6" y="106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6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1" y="96"/>
                    </a:lnTo>
                    <a:lnTo>
                      <a:pt x="9" y="92"/>
                    </a:lnTo>
                    <a:lnTo>
                      <a:pt x="9" y="90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7" y="86"/>
                    </a:lnTo>
                    <a:lnTo>
                      <a:pt x="9" y="86"/>
                    </a:lnTo>
                    <a:lnTo>
                      <a:pt x="11" y="86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83"/>
                    </a:lnTo>
                    <a:lnTo>
                      <a:pt x="11" y="83"/>
                    </a:lnTo>
                    <a:lnTo>
                      <a:pt x="7" y="83"/>
                    </a:lnTo>
                    <a:lnTo>
                      <a:pt x="6" y="83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69"/>
                    </a:lnTo>
                    <a:lnTo>
                      <a:pt x="4" y="69"/>
                    </a:lnTo>
                    <a:lnTo>
                      <a:pt x="7" y="69"/>
                    </a:lnTo>
                    <a:lnTo>
                      <a:pt x="11" y="69"/>
                    </a:lnTo>
                    <a:lnTo>
                      <a:pt x="11" y="73"/>
                    </a:lnTo>
                    <a:lnTo>
                      <a:pt x="11" y="77"/>
                    </a:lnTo>
                    <a:lnTo>
                      <a:pt x="15" y="77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21" y="77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30" y="73"/>
                    </a:lnTo>
                    <a:lnTo>
                      <a:pt x="32" y="73"/>
                    </a:lnTo>
                    <a:lnTo>
                      <a:pt x="32" y="71"/>
                    </a:lnTo>
                    <a:lnTo>
                      <a:pt x="34" y="71"/>
                    </a:lnTo>
                    <a:lnTo>
                      <a:pt x="34" y="69"/>
                    </a:lnTo>
                    <a:lnTo>
                      <a:pt x="34" y="67"/>
                    </a:lnTo>
                    <a:lnTo>
                      <a:pt x="34" y="65"/>
                    </a:lnTo>
                    <a:lnTo>
                      <a:pt x="32" y="65"/>
                    </a:lnTo>
                    <a:lnTo>
                      <a:pt x="34" y="65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4" y="60"/>
                    </a:lnTo>
                    <a:lnTo>
                      <a:pt x="34" y="58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4" y="56"/>
                    </a:lnTo>
                    <a:lnTo>
                      <a:pt x="50" y="56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6" y="36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5" y="36"/>
                    </a:lnTo>
                    <a:lnTo>
                      <a:pt x="55" y="38"/>
                    </a:lnTo>
                    <a:lnTo>
                      <a:pt x="55" y="36"/>
                    </a:lnTo>
                    <a:lnTo>
                      <a:pt x="55" y="38"/>
                    </a:lnTo>
                    <a:lnTo>
                      <a:pt x="57" y="38"/>
                    </a:lnTo>
                    <a:lnTo>
                      <a:pt x="57" y="36"/>
                    </a:lnTo>
                    <a:lnTo>
                      <a:pt x="59" y="36"/>
                    </a:lnTo>
                    <a:lnTo>
                      <a:pt x="61" y="36"/>
                    </a:lnTo>
                    <a:lnTo>
                      <a:pt x="63" y="36"/>
                    </a:lnTo>
                    <a:lnTo>
                      <a:pt x="63" y="33"/>
                    </a:lnTo>
                    <a:lnTo>
                      <a:pt x="63" y="23"/>
                    </a:lnTo>
                    <a:lnTo>
                      <a:pt x="65" y="23"/>
                    </a:lnTo>
                    <a:lnTo>
                      <a:pt x="69" y="23"/>
                    </a:lnTo>
                    <a:lnTo>
                      <a:pt x="71" y="23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7" y="12"/>
                    </a:lnTo>
                    <a:lnTo>
                      <a:pt x="67" y="10"/>
                    </a:lnTo>
                    <a:lnTo>
                      <a:pt x="61" y="10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7" y="8"/>
                    </a:lnTo>
                    <a:lnTo>
                      <a:pt x="77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80" y="12"/>
                    </a:lnTo>
                    <a:lnTo>
                      <a:pt x="82" y="12"/>
                    </a:lnTo>
                    <a:lnTo>
                      <a:pt x="84" y="12"/>
                    </a:lnTo>
                    <a:lnTo>
                      <a:pt x="86" y="12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4" y="17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4" y="29"/>
                    </a:lnTo>
                    <a:lnTo>
                      <a:pt x="96" y="27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5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7" y="25"/>
                    </a:lnTo>
                    <a:lnTo>
                      <a:pt x="107" y="23"/>
                    </a:lnTo>
                    <a:lnTo>
                      <a:pt x="109" y="23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7" y="19"/>
                    </a:lnTo>
                    <a:lnTo>
                      <a:pt x="109" y="19"/>
                    </a:lnTo>
                    <a:lnTo>
                      <a:pt x="109" y="21"/>
                    </a:lnTo>
                    <a:lnTo>
                      <a:pt x="109" y="23"/>
                    </a:lnTo>
                    <a:lnTo>
                      <a:pt x="109" y="21"/>
                    </a:lnTo>
                    <a:lnTo>
                      <a:pt x="111" y="21"/>
                    </a:lnTo>
                    <a:lnTo>
                      <a:pt x="111" y="23"/>
                    </a:lnTo>
                    <a:lnTo>
                      <a:pt x="109" y="23"/>
                    </a:lnTo>
                    <a:lnTo>
                      <a:pt x="111" y="23"/>
                    </a:lnTo>
                    <a:lnTo>
                      <a:pt x="111" y="21"/>
                    </a:lnTo>
                    <a:lnTo>
                      <a:pt x="111" y="19"/>
                    </a:lnTo>
                    <a:lnTo>
                      <a:pt x="113" y="19"/>
                    </a:lnTo>
                    <a:lnTo>
                      <a:pt x="115" y="19"/>
                    </a:lnTo>
                    <a:lnTo>
                      <a:pt x="115" y="21"/>
                    </a:lnTo>
                    <a:lnTo>
                      <a:pt x="113" y="21"/>
                    </a:lnTo>
                    <a:lnTo>
                      <a:pt x="113" y="19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1" y="23"/>
                    </a:lnTo>
                    <a:lnTo>
                      <a:pt x="113" y="23"/>
                    </a:lnTo>
                    <a:lnTo>
                      <a:pt x="115" y="23"/>
                    </a:lnTo>
                    <a:lnTo>
                      <a:pt x="115" y="21"/>
                    </a:lnTo>
                    <a:lnTo>
                      <a:pt x="117" y="21"/>
                    </a:lnTo>
                    <a:lnTo>
                      <a:pt x="117" y="19"/>
                    </a:lnTo>
                    <a:lnTo>
                      <a:pt x="117" y="17"/>
                    </a:lnTo>
                    <a:lnTo>
                      <a:pt x="117" y="15"/>
                    </a:lnTo>
                    <a:lnTo>
                      <a:pt x="119" y="15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1" y="15"/>
                    </a:lnTo>
                    <a:lnTo>
                      <a:pt x="121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1" y="25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1" y="31"/>
                    </a:lnTo>
                    <a:lnTo>
                      <a:pt x="123" y="31"/>
                    </a:lnTo>
                    <a:lnTo>
                      <a:pt x="123" y="33"/>
                    </a:lnTo>
                    <a:lnTo>
                      <a:pt x="123" y="35"/>
                    </a:lnTo>
                    <a:lnTo>
                      <a:pt x="121" y="35"/>
                    </a:lnTo>
                    <a:lnTo>
                      <a:pt x="123" y="35"/>
                    </a:lnTo>
                    <a:lnTo>
                      <a:pt x="125" y="35"/>
                    </a:lnTo>
                    <a:lnTo>
                      <a:pt x="125" y="36"/>
                    </a:lnTo>
                    <a:lnTo>
                      <a:pt x="123" y="36"/>
                    </a:lnTo>
                    <a:lnTo>
                      <a:pt x="123" y="38"/>
                    </a:lnTo>
                    <a:lnTo>
                      <a:pt x="121" y="38"/>
                    </a:lnTo>
                    <a:lnTo>
                      <a:pt x="121" y="40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1" y="46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19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5" y="52"/>
                    </a:lnTo>
                    <a:lnTo>
                      <a:pt x="115" y="54"/>
                    </a:lnTo>
                    <a:lnTo>
                      <a:pt x="115" y="56"/>
                    </a:lnTo>
                    <a:lnTo>
                      <a:pt x="115" y="58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13" y="61"/>
                    </a:lnTo>
                    <a:lnTo>
                      <a:pt x="111" y="61"/>
                    </a:lnTo>
                    <a:lnTo>
                      <a:pt x="111" y="63"/>
                    </a:lnTo>
                    <a:lnTo>
                      <a:pt x="109" y="63"/>
                    </a:lnTo>
                    <a:lnTo>
                      <a:pt x="109" y="65"/>
                    </a:lnTo>
                    <a:lnTo>
                      <a:pt x="109" y="69"/>
                    </a:lnTo>
                    <a:lnTo>
                      <a:pt x="111" y="69"/>
                    </a:lnTo>
                    <a:lnTo>
                      <a:pt x="113" y="69"/>
                    </a:lnTo>
                    <a:lnTo>
                      <a:pt x="115" y="69"/>
                    </a:lnTo>
                    <a:lnTo>
                      <a:pt x="117" y="69"/>
                    </a:lnTo>
                    <a:lnTo>
                      <a:pt x="117" y="71"/>
                    </a:lnTo>
                    <a:lnTo>
                      <a:pt x="119" y="71"/>
                    </a:lnTo>
                    <a:lnTo>
                      <a:pt x="119" y="69"/>
                    </a:lnTo>
                    <a:lnTo>
                      <a:pt x="121" y="69"/>
                    </a:lnTo>
                    <a:lnTo>
                      <a:pt x="123" y="69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25" y="71"/>
                    </a:lnTo>
                    <a:lnTo>
                      <a:pt x="125" y="73"/>
                    </a:lnTo>
                    <a:lnTo>
                      <a:pt x="126" y="73"/>
                    </a:lnTo>
                    <a:lnTo>
                      <a:pt x="126" y="71"/>
                    </a:lnTo>
                    <a:lnTo>
                      <a:pt x="128" y="71"/>
                    </a:lnTo>
                    <a:lnTo>
                      <a:pt x="128" y="69"/>
                    </a:lnTo>
                    <a:lnTo>
                      <a:pt x="128" y="67"/>
                    </a:lnTo>
                    <a:lnTo>
                      <a:pt x="126" y="67"/>
                    </a:lnTo>
                    <a:lnTo>
                      <a:pt x="126" y="65"/>
                    </a:lnTo>
                    <a:lnTo>
                      <a:pt x="126" y="63"/>
                    </a:lnTo>
                    <a:lnTo>
                      <a:pt x="126" y="61"/>
                    </a:lnTo>
                    <a:lnTo>
                      <a:pt x="128" y="61"/>
                    </a:lnTo>
                    <a:lnTo>
                      <a:pt x="128" y="63"/>
                    </a:lnTo>
                    <a:lnTo>
                      <a:pt x="128" y="61"/>
                    </a:lnTo>
                    <a:lnTo>
                      <a:pt x="130" y="61"/>
                    </a:lnTo>
                    <a:lnTo>
                      <a:pt x="130" y="60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4" y="60"/>
                    </a:lnTo>
                    <a:lnTo>
                      <a:pt x="134" y="61"/>
                    </a:lnTo>
                    <a:lnTo>
                      <a:pt x="134" y="63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2" y="67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8" y="67"/>
                    </a:lnTo>
                    <a:lnTo>
                      <a:pt x="140" y="67"/>
                    </a:lnTo>
                    <a:lnTo>
                      <a:pt x="140" y="69"/>
                    </a:lnTo>
                    <a:lnTo>
                      <a:pt x="140" y="67"/>
                    </a:lnTo>
                    <a:lnTo>
                      <a:pt x="142" y="69"/>
                    </a:lnTo>
                    <a:lnTo>
                      <a:pt x="140" y="69"/>
                    </a:lnTo>
                    <a:lnTo>
                      <a:pt x="142" y="69"/>
                    </a:lnTo>
                    <a:lnTo>
                      <a:pt x="142" y="71"/>
                    </a:lnTo>
                    <a:lnTo>
                      <a:pt x="142" y="73"/>
                    </a:lnTo>
                    <a:lnTo>
                      <a:pt x="140" y="73"/>
                    </a:lnTo>
                    <a:lnTo>
                      <a:pt x="140" y="75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4" y="77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6" y="81"/>
                    </a:lnTo>
                    <a:lnTo>
                      <a:pt x="148" y="81"/>
                    </a:lnTo>
                    <a:lnTo>
                      <a:pt x="148" y="79"/>
                    </a:lnTo>
                    <a:lnTo>
                      <a:pt x="148" y="77"/>
                    </a:lnTo>
                    <a:lnTo>
                      <a:pt x="146" y="77"/>
                    </a:lnTo>
                    <a:lnTo>
                      <a:pt x="146" y="75"/>
                    </a:lnTo>
                    <a:lnTo>
                      <a:pt x="144" y="75"/>
                    </a:lnTo>
                    <a:lnTo>
                      <a:pt x="144" y="73"/>
                    </a:lnTo>
                    <a:lnTo>
                      <a:pt x="144" y="71"/>
                    </a:lnTo>
                    <a:lnTo>
                      <a:pt x="146" y="73"/>
                    </a:lnTo>
                    <a:lnTo>
                      <a:pt x="148" y="73"/>
                    </a:lnTo>
                    <a:lnTo>
                      <a:pt x="150" y="73"/>
                    </a:lnTo>
                    <a:lnTo>
                      <a:pt x="151" y="73"/>
                    </a:lnTo>
                    <a:lnTo>
                      <a:pt x="151" y="71"/>
                    </a:lnTo>
                    <a:lnTo>
                      <a:pt x="153" y="71"/>
                    </a:lnTo>
                    <a:lnTo>
                      <a:pt x="155" y="71"/>
                    </a:lnTo>
                    <a:lnTo>
                      <a:pt x="155" y="69"/>
                    </a:lnTo>
                    <a:lnTo>
                      <a:pt x="157" y="69"/>
                    </a:lnTo>
                    <a:lnTo>
                      <a:pt x="157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3" y="69"/>
                    </a:lnTo>
                    <a:lnTo>
                      <a:pt x="165" y="69"/>
                    </a:lnTo>
                    <a:close/>
                    <a:moveTo>
                      <a:pt x="100" y="52"/>
                    </a:moveTo>
                    <a:lnTo>
                      <a:pt x="102" y="52"/>
                    </a:lnTo>
                    <a:lnTo>
                      <a:pt x="103" y="52"/>
                    </a:lnTo>
                    <a:lnTo>
                      <a:pt x="103" y="50"/>
                    </a:lnTo>
                    <a:lnTo>
                      <a:pt x="107" y="50"/>
                    </a:lnTo>
                    <a:lnTo>
                      <a:pt x="107" y="52"/>
                    </a:lnTo>
                    <a:lnTo>
                      <a:pt x="109" y="52"/>
                    </a:lnTo>
                    <a:lnTo>
                      <a:pt x="111" y="52"/>
                    </a:ln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3" y="46"/>
                    </a:lnTo>
                    <a:lnTo>
                      <a:pt x="115" y="46"/>
                    </a:lnTo>
                    <a:lnTo>
                      <a:pt x="117" y="46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5" y="42"/>
                    </a:lnTo>
                    <a:lnTo>
                      <a:pt x="115" y="40"/>
                    </a:lnTo>
                    <a:lnTo>
                      <a:pt x="115" y="38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3" y="38"/>
                    </a:lnTo>
                    <a:lnTo>
                      <a:pt x="113" y="40"/>
                    </a:lnTo>
                    <a:lnTo>
                      <a:pt x="111" y="40"/>
                    </a:lnTo>
                    <a:lnTo>
                      <a:pt x="111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9" y="38"/>
                    </a:lnTo>
                    <a:lnTo>
                      <a:pt x="109" y="42"/>
                    </a:lnTo>
                    <a:lnTo>
                      <a:pt x="109" y="46"/>
                    </a:lnTo>
                    <a:lnTo>
                      <a:pt x="105" y="46"/>
                    </a:lnTo>
                    <a:lnTo>
                      <a:pt x="105" y="48"/>
                    </a:lnTo>
                    <a:lnTo>
                      <a:pt x="103" y="48"/>
                    </a:lnTo>
                    <a:lnTo>
                      <a:pt x="102" y="48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100" y="52"/>
                    </a:lnTo>
                    <a:close/>
                    <a:moveTo>
                      <a:pt x="119" y="44"/>
                    </a:moveTo>
                    <a:lnTo>
                      <a:pt x="119" y="42"/>
                    </a:lnTo>
                    <a:lnTo>
                      <a:pt x="119" y="44"/>
                    </a:lnTo>
                    <a:close/>
                    <a:moveTo>
                      <a:pt x="165" y="69"/>
                    </a:moveTo>
                    <a:lnTo>
                      <a:pt x="165" y="67"/>
                    </a:lnTo>
                    <a:lnTo>
                      <a:pt x="165" y="65"/>
                    </a:lnTo>
                    <a:lnTo>
                      <a:pt x="167" y="65"/>
                    </a:lnTo>
                    <a:lnTo>
                      <a:pt x="169" y="65"/>
                    </a:lnTo>
                    <a:lnTo>
                      <a:pt x="167" y="65"/>
                    </a:lnTo>
                    <a:lnTo>
                      <a:pt x="167" y="67"/>
                    </a:lnTo>
                    <a:lnTo>
                      <a:pt x="169" y="67"/>
                    </a:lnTo>
                    <a:lnTo>
                      <a:pt x="169" y="65"/>
                    </a:lnTo>
                    <a:lnTo>
                      <a:pt x="169" y="67"/>
                    </a:lnTo>
                    <a:lnTo>
                      <a:pt x="171" y="67"/>
                    </a:lnTo>
                    <a:lnTo>
                      <a:pt x="171" y="69"/>
                    </a:lnTo>
                    <a:lnTo>
                      <a:pt x="171" y="71"/>
                    </a:lnTo>
                    <a:lnTo>
                      <a:pt x="171" y="73"/>
                    </a:lnTo>
                    <a:lnTo>
                      <a:pt x="171" y="75"/>
                    </a:lnTo>
                    <a:lnTo>
                      <a:pt x="169" y="75"/>
                    </a:lnTo>
                    <a:lnTo>
                      <a:pt x="169" y="73"/>
                    </a:lnTo>
                    <a:lnTo>
                      <a:pt x="171" y="73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69"/>
                    </a:lnTo>
                    <a:lnTo>
                      <a:pt x="167" y="69"/>
                    </a:lnTo>
                    <a:lnTo>
                      <a:pt x="165" y="6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3" name="Freeform 175"/>
              <p:cNvSpPr>
                <a:spLocks noEditPoints="1"/>
              </p:cNvSpPr>
              <p:nvPr/>
            </p:nvSpPr>
            <p:spPr bwMode="auto">
              <a:xfrm>
                <a:off x="3584575" y="2043113"/>
                <a:ext cx="23813" cy="36513"/>
              </a:xfrm>
              <a:custGeom>
                <a:avLst/>
                <a:gdLst>
                  <a:gd name="T0" fmla="*/ 10 w 15"/>
                  <a:gd name="T1" fmla="*/ 21 h 23"/>
                  <a:gd name="T2" fmla="*/ 10 w 15"/>
                  <a:gd name="T3" fmla="*/ 21 h 23"/>
                  <a:gd name="T4" fmla="*/ 8 w 15"/>
                  <a:gd name="T5" fmla="*/ 21 h 23"/>
                  <a:gd name="T6" fmla="*/ 4 w 15"/>
                  <a:gd name="T7" fmla="*/ 21 h 23"/>
                  <a:gd name="T8" fmla="*/ 0 w 15"/>
                  <a:gd name="T9" fmla="*/ 19 h 23"/>
                  <a:gd name="T10" fmla="*/ 0 w 15"/>
                  <a:gd name="T11" fmla="*/ 15 h 23"/>
                  <a:gd name="T12" fmla="*/ 0 w 15"/>
                  <a:gd name="T13" fmla="*/ 15 h 23"/>
                  <a:gd name="T14" fmla="*/ 2 w 15"/>
                  <a:gd name="T15" fmla="*/ 13 h 23"/>
                  <a:gd name="T16" fmla="*/ 2 w 15"/>
                  <a:gd name="T17" fmla="*/ 11 h 23"/>
                  <a:gd name="T18" fmla="*/ 4 w 15"/>
                  <a:gd name="T19" fmla="*/ 8 h 23"/>
                  <a:gd name="T20" fmla="*/ 0 w 15"/>
                  <a:gd name="T21" fmla="*/ 8 h 23"/>
                  <a:gd name="T22" fmla="*/ 2 w 15"/>
                  <a:gd name="T23" fmla="*/ 6 h 23"/>
                  <a:gd name="T24" fmla="*/ 4 w 15"/>
                  <a:gd name="T25" fmla="*/ 4 h 23"/>
                  <a:gd name="T26" fmla="*/ 4 w 15"/>
                  <a:gd name="T27" fmla="*/ 0 h 23"/>
                  <a:gd name="T28" fmla="*/ 4 w 15"/>
                  <a:gd name="T29" fmla="*/ 0 h 23"/>
                  <a:gd name="T30" fmla="*/ 4 w 15"/>
                  <a:gd name="T31" fmla="*/ 4 h 23"/>
                  <a:gd name="T32" fmla="*/ 4 w 15"/>
                  <a:gd name="T33" fmla="*/ 4 h 23"/>
                  <a:gd name="T34" fmla="*/ 4 w 15"/>
                  <a:gd name="T35" fmla="*/ 0 h 23"/>
                  <a:gd name="T36" fmla="*/ 6 w 15"/>
                  <a:gd name="T37" fmla="*/ 2 h 23"/>
                  <a:gd name="T38" fmla="*/ 6 w 15"/>
                  <a:gd name="T39" fmla="*/ 6 h 23"/>
                  <a:gd name="T40" fmla="*/ 6 w 15"/>
                  <a:gd name="T41" fmla="*/ 6 h 23"/>
                  <a:gd name="T42" fmla="*/ 6 w 15"/>
                  <a:gd name="T43" fmla="*/ 6 h 23"/>
                  <a:gd name="T44" fmla="*/ 4 w 15"/>
                  <a:gd name="T45" fmla="*/ 8 h 23"/>
                  <a:gd name="T46" fmla="*/ 6 w 15"/>
                  <a:gd name="T47" fmla="*/ 10 h 23"/>
                  <a:gd name="T48" fmla="*/ 8 w 15"/>
                  <a:gd name="T49" fmla="*/ 11 h 23"/>
                  <a:gd name="T50" fmla="*/ 10 w 15"/>
                  <a:gd name="T51" fmla="*/ 13 h 23"/>
                  <a:gd name="T52" fmla="*/ 12 w 15"/>
                  <a:gd name="T53" fmla="*/ 11 h 23"/>
                  <a:gd name="T54" fmla="*/ 12 w 15"/>
                  <a:gd name="T55" fmla="*/ 11 h 23"/>
                  <a:gd name="T56" fmla="*/ 14 w 15"/>
                  <a:gd name="T57" fmla="*/ 10 h 23"/>
                  <a:gd name="T58" fmla="*/ 14 w 15"/>
                  <a:gd name="T59" fmla="*/ 13 h 23"/>
                  <a:gd name="T60" fmla="*/ 14 w 15"/>
                  <a:gd name="T61" fmla="*/ 13 h 23"/>
                  <a:gd name="T62" fmla="*/ 10 w 15"/>
                  <a:gd name="T63" fmla="*/ 13 h 23"/>
                  <a:gd name="T64" fmla="*/ 12 w 15"/>
                  <a:gd name="T65" fmla="*/ 15 h 23"/>
                  <a:gd name="T66" fmla="*/ 15 w 15"/>
                  <a:gd name="T67" fmla="*/ 15 h 23"/>
                  <a:gd name="T68" fmla="*/ 14 w 15"/>
                  <a:gd name="T69" fmla="*/ 17 h 23"/>
                  <a:gd name="T70" fmla="*/ 10 w 15"/>
                  <a:gd name="T71" fmla="*/ 19 h 23"/>
                  <a:gd name="T72" fmla="*/ 12 w 15"/>
                  <a:gd name="T73" fmla="*/ 21 h 23"/>
                  <a:gd name="T74" fmla="*/ 14 w 15"/>
                  <a:gd name="T75" fmla="*/ 21 h 23"/>
                  <a:gd name="T76" fmla="*/ 14 w 15"/>
                  <a:gd name="T77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23">
                    <a:moveTo>
                      <a:pt x="12" y="21"/>
                    </a:moveTo>
                    <a:lnTo>
                      <a:pt x="10" y="21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21"/>
                    </a:lnTo>
                    <a:close/>
                    <a:moveTo>
                      <a:pt x="12" y="21"/>
                    </a:moveTo>
                    <a:lnTo>
                      <a:pt x="14" y="21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4" name="Freeform 176"/>
              <p:cNvSpPr>
                <a:spLocks/>
              </p:cNvSpPr>
              <p:nvPr/>
            </p:nvSpPr>
            <p:spPr bwMode="auto">
              <a:xfrm>
                <a:off x="3876675" y="2898776"/>
                <a:ext cx="76200" cy="161925"/>
              </a:xfrm>
              <a:custGeom>
                <a:avLst/>
                <a:gdLst>
                  <a:gd name="T0" fmla="*/ 10 w 48"/>
                  <a:gd name="T1" fmla="*/ 89 h 102"/>
                  <a:gd name="T2" fmla="*/ 16 w 48"/>
                  <a:gd name="T3" fmla="*/ 83 h 102"/>
                  <a:gd name="T4" fmla="*/ 18 w 48"/>
                  <a:gd name="T5" fmla="*/ 79 h 102"/>
                  <a:gd name="T6" fmla="*/ 18 w 48"/>
                  <a:gd name="T7" fmla="*/ 73 h 102"/>
                  <a:gd name="T8" fmla="*/ 18 w 48"/>
                  <a:gd name="T9" fmla="*/ 66 h 102"/>
                  <a:gd name="T10" fmla="*/ 22 w 48"/>
                  <a:gd name="T11" fmla="*/ 58 h 102"/>
                  <a:gd name="T12" fmla="*/ 22 w 48"/>
                  <a:gd name="T13" fmla="*/ 50 h 102"/>
                  <a:gd name="T14" fmla="*/ 23 w 48"/>
                  <a:gd name="T15" fmla="*/ 47 h 102"/>
                  <a:gd name="T16" fmla="*/ 27 w 48"/>
                  <a:gd name="T17" fmla="*/ 39 h 102"/>
                  <a:gd name="T18" fmla="*/ 23 w 48"/>
                  <a:gd name="T19" fmla="*/ 25 h 102"/>
                  <a:gd name="T20" fmla="*/ 8 w 48"/>
                  <a:gd name="T21" fmla="*/ 29 h 102"/>
                  <a:gd name="T22" fmla="*/ 6 w 48"/>
                  <a:gd name="T23" fmla="*/ 35 h 102"/>
                  <a:gd name="T24" fmla="*/ 0 w 48"/>
                  <a:gd name="T25" fmla="*/ 31 h 102"/>
                  <a:gd name="T26" fmla="*/ 6 w 48"/>
                  <a:gd name="T27" fmla="*/ 27 h 102"/>
                  <a:gd name="T28" fmla="*/ 10 w 48"/>
                  <a:gd name="T29" fmla="*/ 22 h 102"/>
                  <a:gd name="T30" fmla="*/ 12 w 48"/>
                  <a:gd name="T31" fmla="*/ 18 h 102"/>
                  <a:gd name="T32" fmla="*/ 10 w 48"/>
                  <a:gd name="T33" fmla="*/ 14 h 102"/>
                  <a:gd name="T34" fmla="*/ 12 w 48"/>
                  <a:gd name="T35" fmla="*/ 14 h 102"/>
                  <a:gd name="T36" fmla="*/ 20 w 48"/>
                  <a:gd name="T37" fmla="*/ 12 h 102"/>
                  <a:gd name="T38" fmla="*/ 20 w 48"/>
                  <a:gd name="T39" fmla="*/ 6 h 102"/>
                  <a:gd name="T40" fmla="*/ 16 w 48"/>
                  <a:gd name="T41" fmla="*/ 8 h 102"/>
                  <a:gd name="T42" fmla="*/ 14 w 48"/>
                  <a:gd name="T43" fmla="*/ 2 h 102"/>
                  <a:gd name="T44" fmla="*/ 20 w 48"/>
                  <a:gd name="T45" fmla="*/ 2 h 102"/>
                  <a:gd name="T46" fmla="*/ 25 w 48"/>
                  <a:gd name="T47" fmla="*/ 8 h 102"/>
                  <a:gd name="T48" fmla="*/ 33 w 48"/>
                  <a:gd name="T49" fmla="*/ 12 h 102"/>
                  <a:gd name="T50" fmla="*/ 37 w 48"/>
                  <a:gd name="T51" fmla="*/ 14 h 102"/>
                  <a:gd name="T52" fmla="*/ 35 w 48"/>
                  <a:gd name="T53" fmla="*/ 18 h 102"/>
                  <a:gd name="T54" fmla="*/ 33 w 48"/>
                  <a:gd name="T55" fmla="*/ 25 h 102"/>
                  <a:gd name="T56" fmla="*/ 31 w 48"/>
                  <a:gd name="T57" fmla="*/ 29 h 102"/>
                  <a:gd name="T58" fmla="*/ 33 w 48"/>
                  <a:gd name="T59" fmla="*/ 33 h 102"/>
                  <a:gd name="T60" fmla="*/ 41 w 48"/>
                  <a:gd name="T61" fmla="*/ 33 h 102"/>
                  <a:gd name="T62" fmla="*/ 35 w 48"/>
                  <a:gd name="T63" fmla="*/ 35 h 102"/>
                  <a:gd name="T64" fmla="*/ 35 w 48"/>
                  <a:gd name="T65" fmla="*/ 43 h 102"/>
                  <a:gd name="T66" fmla="*/ 39 w 48"/>
                  <a:gd name="T67" fmla="*/ 45 h 102"/>
                  <a:gd name="T68" fmla="*/ 43 w 48"/>
                  <a:gd name="T69" fmla="*/ 43 h 102"/>
                  <a:gd name="T70" fmla="*/ 45 w 48"/>
                  <a:gd name="T71" fmla="*/ 54 h 102"/>
                  <a:gd name="T72" fmla="*/ 43 w 48"/>
                  <a:gd name="T73" fmla="*/ 64 h 102"/>
                  <a:gd name="T74" fmla="*/ 39 w 48"/>
                  <a:gd name="T75" fmla="*/ 70 h 102"/>
                  <a:gd name="T76" fmla="*/ 33 w 48"/>
                  <a:gd name="T77" fmla="*/ 70 h 102"/>
                  <a:gd name="T78" fmla="*/ 29 w 48"/>
                  <a:gd name="T79" fmla="*/ 79 h 102"/>
                  <a:gd name="T80" fmla="*/ 35 w 48"/>
                  <a:gd name="T81" fmla="*/ 87 h 102"/>
                  <a:gd name="T82" fmla="*/ 35 w 48"/>
                  <a:gd name="T83" fmla="*/ 93 h 102"/>
                  <a:gd name="T84" fmla="*/ 31 w 48"/>
                  <a:gd name="T85" fmla="*/ 98 h 102"/>
                  <a:gd name="T86" fmla="*/ 33 w 48"/>
                  <a:gd name="T87" fmla="*/ 95 h 102"/>
                  <a:gd name="T88" fmla="*/ 33 w 48"/>
                  <a:gd name="T89" fmla="*/ 89 h 102"/>
                  <a:gd name="T90" fmla="*/ 31 w 48"/>
                  <a:gd name="T91" fmla="*/ 85 h 102"/>
                  <a:gd name="T92" fmla="*/ 23 w 48"/>
                  <a:gd name="T93" fmla="*/ 85 h 102"/>
                  <a:gd name="T94" fmla="*/ 18 w 48"/>
                  <a:gd name="T95" fmla="*/ 81 h 102"/>
                  <a:gd name="T96" fmla="*/ 18 w 48"/>
                  <a:gd name="T97" fmla="*/ 91 h 102"/>
                  <a:gd name="T98" fmla="*/ 18 w 48"/>
                  <a:gd name="T99" fmla="*/ 93 h 102"/>
                  <a:gd name="T100" fmla="*/ 16 w 48"/>
                  <a:gd name="T101" fmla="*/ 95 h 102"/>
                  <a:gd name="T102" fmla="*/ 10 w 48"/>
                  <a:gd name="T103" fmla="*/ 91 h 102"/>
                  <a:gd name="T104" fmla="*/ 8 w 48"/>
                  <a:gd name="T105" fmla="*/ 96 h 102"/>
                  <a:gd name="T106" fmla="*/ 10 w 48"/>
                  <a:gd name="T107" fmla="*/ 100 h 102"/>
                  <a:gd name="T108" fmla="*/ 6 w 48"/>
                  <a:gd name="T109" fmla="*/ 98 h 102"/>
                  <a:gd name="T110" fmla="*/ 4 w 48"/>
                  <a:gd name="T111" fmla="*/ 9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" h="102">
                    <a:moveTo>
                      <a:pt x="2" y="93"/>
                    </a:moveTo>
                    <a:lnTo>
                      <a:pt x="6" y="91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10" y="89"/>
                    </a:lnTo>
                    <a:lnTo>
                      <a:pt x="12" y="89"/>
                    </a:lnTo>
                    <a:lnTo>
                      <a:pt x="12" y="87"/>
                    </a:lnTo>
                    <a:lnTo>
                      <a:pt x="14" y="87"/>
                    </a:lnTo>
                    <a:lnTo>
                      <a:pt x="14" y="85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20" y="73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8" y="66"/>
                    </a:lnTo>
                    <a:lnTo>
                      <a:pt x="20" y="64"/>
                    </a:lnTo>
                    <a:lnTo>
                      <a:pt x="20" y="62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5" y="45"/>
                    </a:lnTo>
                    <a:lnTo>
                      <a:pt x="27" y="43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7" y="14"/>
                    </a:lnTo>
                    <a:lnTo>
                      <a:pt x="35" y="16"/>
                    </a:lnTo>
                    <a:lnTo>
                      <a:pt x="37" y="18"/>
                    </a:lnTo>
                    <a:lnTo>
                      <a:pt x="35" y="18"/>
                    </a:lnTo>
                    <a:lnTo>
                      <a:pt x="37" y="20"/>
                    </a:lnTo>
                    <a:lnTo>
                      <a:pt x="35" y="22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41" y="33"/>
                    </a:lnTo>
                    <a:lnTo>
                      <a:pt x="39" y="33"/>
                    </a:lnTo>
                    <a:lnTo>
                      <a:pt x="39" y="35"/>
                    </a:lnTo>
                    <a:lnTo>
                      <a:pt x="39" y="33"/>
                    </a:lnTo>
                    <a:lnTo>
                      <a:pt x="37" y="35"/>
                    </a:lnTo>
                    <a:lnTo>
                      <a:pt x="35" y="35"/>
                    </a:lnTo>
                    <a:lnTo>
                      <a:pt x="35" y="37"/>
                    </a:lnTo>
                    <a:lnTo>
                      <a:pt x="33" y="39"/>
                    </a:lnTo>
                    <a:lnTo>
                      <a:pt x="33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5"/>
                    </a:lnTo>
                    <a:lnTo>
                      <a:pt x="41" y="45"/>
                    </a:lnTo>
                    <a:lnTo>
                      <a:pt x="43" y="45"/>
                    </a:lnTo>
                    <a:lnTo>
                      <a:pt x="43" y="43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5" y="47"/>
                    </a:lnTo>
                    <a:lnTo>
                      <a:pt x="47" y="48"/>
                    </a:lnTo>
                    <a:lnTo>
                      <a:pt x="48" y="52"/>
                    </a:lnTo>
                    <a:lnTo>
                      <a:pt x="45" y="54"/>
                    </a:lnTo>
                    <a:lnTo>
                      <a:pt x="45" y="58"/>
                    </a:lnTo>
                    <a:lnTo>
                      <a:pt x="45" y="60"/>
                    </a:lnTo>
                    <a:lnTo>
                      <a:pt x="45" y="62"/>
                    </a:lnTo>
                    <a:lnTo>
                      <a:pt x="43" y="62"/>
                    </a:lnTo>
                    <a:lnTo>
                      <a:pt x="43" y="64"/>
                    </a:lnTo>
                    <a:lnTo>
                      <a:pt x="43" y="66"/>
                    </a:lnTo>
                    <a:lnTo>
                      <a:pt x="41" y="66"/>
                    </a:lnTo>
                    <a:lnTo>
                      <a:pt x="39" y="68"/>
                    </a:lnTo>
                    <a:lnTo>
                      <a:pt x="41" y="70"/>
                    </a:lnTo>
                    <a:lnTo>
                      <a:pt x="39" y="70"/>
                    </a:lnTo>
                    <a:lnTo>
                      <a:pt x="39" y="68"/>
                    </a:lnTo>
                    <a:lnTo>
                      <a:pt x="37" y="68"/>
                    </a:lnTo>
                    <a:lnTo>
                      <a:pt x="35" y="66"/>
                    </a:lnTo>
                    <a:lnTo>
                      <a:pt x="35" y="70"/>
                    </a:lnTo>
                    <a:lnTo>
                      <a:pt x="33" y="70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7"/>
                    </a:lnTo>
                    <a:lnTo>
                      <a:pt x="29" y="77"/>
                    </a:lnTo>
                    <a:lnTo>
                      <a:pt x="29" y="79"/>
                    </a:lnTo>
                    <a:lnTo>
                      <a:pt x="31" y="79"/>
                    </a:lnTo>
                    <a:lnTo>
                      <a:pt x="33" y="81"/>
                    </a:lnTo>
                    <a:lnTo>
                      <a:pt x="35" y="83"/>
                    </a:lnTo>
                    <a:lnTo>
                      <a:pt x="35" y="85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3" y="89"/>
                    </a:lnTo>
                    <a:lnTo>
                      <a:pt x="35" y="89"/>
                    </a:lnTo>
                    <a:lnTo>
                      <a:pt x="35" y="91"/>
                    </a:lnTo>
                    <a:lnTo>
                      <a:pt x="35" y="93"/>
                    </a:lnTo>
                    <a:lnTo>
                      <a:pt x="33" y="93"/>
                    </a:lnTo>
                    <a:lnTo>
                      <a:pt x="33" y="95"/>
                    </a:lnTo>
                    <a:lnTo>
                      <a:pt x="31" y="95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1" y="95"/>
                    </a:lnTo>
                    <a:lnTo>
                      <a:pt x="33" y="95"/>
                    </a:lnTo>
                    <a:lnTo>
                      <a:pt x="33" y="93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1" y="89"/>
                    </a:lnTo>
                    <a:lnTo>
                      <a:pt x="31" y="87"/>
                    </a:lnTo>
                    <a:lnTo>
                      <a:pt x="31" y="85"/>
                    </a:lnTo>
                    <a:lnTo>
                      <a:pt x="29" y="85"/>
                    </a:lnTo>
                    <a:lnTo>
                      <a:pt x="31" y="85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18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18" y="81"/>
                    </a:lnTo>
                    <a:lnTo>
                      <a:pt x="18" y="83"/>
                    </a:lnTo>
                    <a:lnTo>
                      <a:pt x="18" y="85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18" y="91"/>
                    </a:lnTo>
                    <a:lnTo>
                      <a:pt x="18" y="93"/>
                    </a:lnTo>
                    <a:lnTo>
                      <a:pt x="20" y="93"/>
                    </a:lnTo>
                    <a:lnTo>
                      <a:pt x="18" y="93"/>
                    </a:lnTo>
                    <a:lnTo>
                      <a:pt x="18" y="95"/>
                    </a:lnTo>
                    <a:lnTo>
                      <a:pt x="18" y="93"/>
                    </a:lnTo>
                    <a:lnTo>
                      <a:pt x="16" y="93"/>
                    </a:lnTo>
                    <a:lnTo>
                      <a:pt x="16" y="95"/>
                    </a:lnTo>
                    <a:lnTo>
                      <a:pt x="18" y="95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4" y="93"/>
                    </a:lnTo>
                    <a:lnTo>
                      <a:pt x="12" y="91"/>
                    </a:lnTo>
                    <a:lnTo>
                      <a:pt x="10" y="91"/>
                    </a:lnTo>
                    <a:lnTo>
                      <a:pt x="12" y="91"/>
                    </a:lnTo>
                    <a:lnTo>
                      <a:pt x="10" y="91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12" y="95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5" name="Freeform 179"/>
              <p:cNvSpPr>
                <a:spLocks/>
              </p:cNvSpPr>
              <p:nvPr/>
            </p:nvSpPr>
            <p:spPr bwMode="auto">
              <a:xfrm>
                <a:off x="5700713" y="4727576"/>
                <a:ext cx="47625" cy="55563"/>
              </a:xfrm>
              <a:custGeom>
                <a:avLst/>
                <a:gdLst>
                  <a:gd name="T0" fmla="*/ 15 w 30"/>
                  <a:gd name="T1" fmla="*/ 29 h 35"/>
                  <a:gd name="T2" fmla="*/ 15 w 30"/>
                  <a:gd name="T3" fmla="*/ 29 h 35"/>
                  <a:gd name="T4" fmla="*/ 15 w 30"/>
                  <a:gd name="T5" fmla="*/ 29 h 35"/>
                  <a:gd name="T6" fmla="*/ 15 w 30"/>
                  <a:gd name="T7" fmla="*/ 25 h 35"/>
                  <a:gd name="T8" fmla="*/ 13 w 30"/>
                  <a:gd name="T9" fmla="*/ 27 h 35"/>
                  <a:gd name="T10" fmla="*/ 15 w 30"/>
                  <a:gd name="T11" fmla="*/ 27 h 35"/>
                  <a:gd name="T12" fmla="*/ 13 w 30"/>
                  <a:gd name="T13" fmla="*/ 29 h 35"/>
                  <a:gd name="T14" fmla="*/ 11 w 30"/>
                  <a:gd name="T15" fmla="*/ 31 h 35"/>
                  <a:gd name="T16" fmla="*/ 9 w 30"/>
                  <a:gd name="T17" fmla="*/ 33 h 35"/>
                  <a:gd name="T18" fmla="*/ 11 w 30"/>
                  <a:gd name="T19" fmla="*/ 35 h 35"/>
                  <a:gd name="T20" fmla="*/ 11 w 30"/>
                  <a:gd name="T21" fmla="*/ 35 h 35"/>
                  <a:gd name="T22" fmla="*/ 15 w 30"/>
                  <a:gd name="T23" fmla="*/ 31 h 35"/>
                  <a:gd name="T24" fmla="*/ 21 w 30"/>
                  <a:gd name="T25" fmla="*/ 31 h 35"/>
                  <a:gd name="T26" fmla="*/ 23 w 30"/>
                  <a:gd name="T27" fmla="*/ 29 h 35"/>
                  <a:gd name="T28" fmla="*/ 23 w 30"/>
                  <a:gd name="T29" fmla="*/ 29 h 35"/>
                  <a:gd name="T30" fmla="*/ 27 w 30"/>
                  <a:gd name="T31" fmla="*/ 29 h 35"/>
                  <a:gd name="T32" fmla="*/ 25 w 30"/>
                  <a:gd name="T33" fmla="*/ 27 h 35"/>
                  <a:gd name="T34" fmla="*/ 27 w 30"/>
                  <a:gd name="T35" fmla="*/ 29 h 35"/>
                  <a:gd name="T36" fmla="*/ 30 w 30"/>
                  <a:gd name="T37" fmla="*/ 25 h 35"/>
                  <a:gd name="T38" fmla="*/ 30 w 30"/>
                  <a:gd name="T39" fmla="*/ 21 h 35"/>
                  <a:gd name="T40" fmla="*/ 27 w 30"/>
                  <a:gd name="T41" fmla="*/ 20 h 35"/>
                  <a:gd name="T42" fmla="*/ 27 w 30"/>
                  <a:gd name="T43" fmla="*/ 20 h 35"/>
                  <a:gd name="T44" fmla="*/ 25 w 30"/>
                  <a:gd name="T45" fmla="*/ 18 h 35"/>
                  <a:gd name="T46" fmla="*/ 25 w 30"/>
                  <a:gd name="T47" fmla="*/ 21 h 35"/>
                  <a:gd name="T48" fmla="*/ 25 w 30"/>
                  <a:gd name="T49" fmla="*/ 25 h 35"/>
                  <a:gd name="T50" fmla="*/ 21 w 30"/>
                  <a:gd name="T51" fmla="*/ 23 h 35"/>
                  <a:gd name="T52" fmla="*/ 23 w 30"/>
                  <a:gd name="T53" fmla="*/ 21 h 35"/>
                  <a:gd name="T54" fmla="*/ 23 w 30"/>
                  <a:gd name="T55" fmla="*/ 18 h 35"/>
                  <a:gd name="T56" fmla="*/ 25 w 30"/>
                  <a:gd name="T57" fmla="*/ 14 h 35"/>
                  <a:gd name="T58" fmla="*/ 21 w 30"/>
                  <a:gd name="T59" fmla="*/ 12 h 35"/>
                  <a:gd name="T60" fmla="*/ 21 w 30"/>
                  <a:gd name="T61" fmla="*/ 12 h 35"/>
                  <a:gd name="T62" fmla="*/ 23 w 30"/>
                  <a:gd name="T63" fmla="*/ 8 h 35"/>
                  <a:gd name="T64" fmla="*/ 25 w 30"/>
                  <a:gd name="T65" fmla="*/ 6 h 35"/>
                  <a:gd name="T66" fmla="*/ 23 w 30"/>
                  <a:gd name="T67" fmla="*/ 8 h 35"/>
                  <a:gd name="T68" fmla="*/ 21 w 30"/>
                  <a:gd name="T69" fmla="*/ 6 h 35"/>
                  <a:gd name="T70" fmla="*/ 21 w 30"/>
                  <a:gd name="T71" fmla="*/ 6 h 35"/>
                  <a:gd name="T72" fmla="*/ 23 w 30"/>
                  <a:gd name="T73" fmla="*/ 4 h 35"/>
                  <a:gd name="T74" fmla="*/ 21 w 30"/>
                  <a:gd name="T75" fmla="*/ 2 h 35"/>
                  <a:gd name="T76" fmla="*/ 21 w 30"/>
                  <a:gd name="T77" fmla="*/ 2 h 35"/>
                  <a:gd name="T78" fmla="*/ 19 w 30"/>
                  <a:gd name="T79" fmla="*/ 0 h 35"/>
                  <a:gd name="T80" fmla="*/ 19 w 30"/>
                  <a:gd name="T81" fmla="*/ 4 h 35"/>
                  <a:gd name="T82" fmla="*/ 15 w 30"/>
                  <a:gd name="T83" fmla="*/ 6 h 35"/>
                  <a:gd name="T84" fmla="*/ 13 w 30"/>
                  <a:gd name="T85" fmla="*/ 8 h 35"/>
                  <a:gd name="T86" fmla="*/ 11 w 30"/>
                  <a:gd name="T87" fmla="*/ 6 h 35"/>
                  <a:gd name="T88" fmla="*/ 9 w 30"/>
                  <a:gd name="T89" fmla="*/ 8 h 35"/>
                  <a:gd name="T90" fmla="*/ 7 w 30"/>
                  <a:gd name="T91" fmla="*/ 10 h 35"/>
                  <a:gd name="T92" fmla="*/ 6 w 30"/>
                  <a:gd name="T93" fmla="*/ 12 h 35"/>
                  <a:gd name="T94" fmla="*/ 4 w 30"/>
                  <a:gd name="T95" fmla="*/ 10 h 35"/>
                  <a:gd name="T96" fmla="*/ 0 w 30"/>
                  <a:gd name="T97" fmla="*/ 10 h 35"/>
                  <a:gd name="T98" fmla="*/ 0 w 30"/>
                  <a:gd name="T99" fmla="*/ 14 h 35"/>
                  <a:gd name="T100" fmla="*/ 4 w 30"/>
                  <a:gd name="T101" fmla="*/ 14 h 35"/>
                  <a:gd name="T102" fmla="*/ 4 w 30"/>
                  <a:gd name="T103" fmla="*/ 14 h 35"/>
                  <a:gd name="T104" fmla="*/ 4 w 30"/>
                  <a:gd name="T105" fmla="*/ 18 h 35"/>
                  <a:gd name="T106" fmla="*/ 6 w 30"/>
                  <a:gd name="T107" fmla="*/ 20 h 35"/>
                  <a:gd name="T108" fmla="*/ 9 w 30"/>
                  <a:gd name="T109" fmla="*/ 20 h 35"/>
                  <a:gd name="T110" fmla="*/ 11 w 30"/>
                  <a:gd name="T111" fmla="*/ 21 h 35"/>
                  <a:gd name="T112" fmla="*/ 13 w 30"/>
                  <a:gd name="T113" fmla="*/ 23 h 35"/>
                  <a:gd name="T114" fmla="*/ 15 w 30"/>
                  <a:gd name="T115" fmla="*/ 25 h 35"/>
                  <a:gd name="T116" fmla="*/ 17 w 30"/>
                  <a:gd name="T117" fmla="*/ 27 h 35"/>
                  <a:gd name="T118" fmla="*/ 17 w 30"/>
                  <a:gd name="T11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" h="35">
                    <a:moveTo>
                      <a:pt x="15" y="27"/>
                    </a:moveTo>
                    <a:lnTo>
                      <a:pt x="15" y="29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9" y="33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5" y="35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30" y="29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5" y="27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6" name="Freeform 180"/>
              <p:cNvSpPr>
                <a:spLocks/>
              </p:cNvSpPr>
              <p:nvPr/>
            </p:nvSpPr>
            <p:spPr bwMode="auto">
              <a:xfrm>
                <a:off x="5635625" y="4648201"/>
                <a:ext cx="28575" cy="25400"/>
              </a:xfrm>
              <a:custGeom>
                <a:avLst/>
                <a:gdLst>
                  <a:gd name="T0" fmla="*/ 16 w 18"/>
                  <a:gd name="T1" fmla="*/ 8 h 16"/>
                  <a:gd name="T2" fmla="*/ 16 w 18"/>
                  <a:gd name="T3" fmla="*/ 6 h 16"/>
                  <a:gd name="T4" fmla="*/ 18 w 18"/>
                  <a:gd name="T5" fmla="*/ 6 h 16"/>
                  <a:gd name="T6" fmla="*/ 12 w 18"/>
                  <a:gd name="T7" fmla="*/ 0 h 16"/>
                  <a:gd name="T8" fmla="*/ 12 w 18"/>
                  <a:gd name="T9" fmla="*/ 2 h 16"/>
                  <a:gd name="T10" fmla="*/ 10 w 18"/>
                  <a:gd name="T11" fmla="*/ 2 h 16"/>
                  <a:gd name="T12" fmla="*/ 8 w 18"/>
                  <a:gd name="T13" fmla="*/ 2 h 16"/>
                  <a:gd name="T14" fmla="*/ 8 w 18"/>
                  <a:gd name="T15" fmla="*/ 0 h 16"/>
                  <a:gd name="T16" fmla="*/ 6 w 18"/>
                  <a:gd name="T17" fmla="*/ 0 h 16"/>
                  <a:gd name="T18" fmla="*/ 4 w 18"/>
                  <a:gd name="T19" fmla="*/ 0 h 16"/>
                  <a:gd name="T20" fmla="*/ 2 w 18"/>
                  <a:gd name="T21" fmla="*/ 0 h 16"/>
                  <a:gd name="T22" fmla="*/ 0 w 18"/>
                  <a:gd name="T23" fmla="*/ 2 h 16"/>
                  <a:gd name="T24" fmla="*/ 0 w 18"/>
                  <a:gd name="T25" fmla="*/ 4 h 16"/>
                  <a:gd name="T26" fmla="*/ 2 w 18"/>
                  <a:gd name="T27" fmla="*/ 6 h 16"/>
                  <a:gd name="T28" fmla="*/ 2 w 18"/>
                  <a:gd name="T29" fmla="*/ 8 h 16"/>
                  <a:gd name="T30" fmla="*/ 2 w 18"/>
                  <a:gd name="T31" fmla="*/ 10 h 16"/>
                  <a:gd name="T32" fmla="*/ 0 w 18"/>
                  <a:gd name="T33" fmla="*/ 12 h 16"/>
                  <a:gd name="T34" fmla="*/ 2 w 18"/>
                  <a:gd name="T35" fmla="*/ 14 h 16"/>
                  <a:gd name="T36" fmla="*/ 8 w 18"/>
                  <a:gd name="T37" fmla="*/ 16 h 16"/>
                  <a:gd name="T38" fmla="*/ 10 w 18"/>
                  <a:gd name="T39" fmla="*/ 12 h 16"/>
                  <a:gd name="T40" fmla="*/ 12 w 18"/>
                  <a:gd name="T41" fmla="*/ 12 h 16"/>
                  <a:gd name="T42" fmla="*/ 16 w 18"/>
                  <a:gd name="T4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16" y="8"/>
                    </a:moveTo>
                    <a:lnTo>
                      <a:pt x="16" y="6"/>
                    </a:lnTo>
                    <a:lnTo>
                      <a:pt x="18" y="6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8" y="16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6" y="8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7" name="Freeform 181"/>
              <p:cNvSpPr>
                <a:spLocks/>
              </p:cNvSpPr>
              <p:nvPr/>
            </p:nvSpPr>
            <p:spPr bwMode="auto">
              <a:xfrm>
                <a:off x="5667375" y="4630738"/>
                <a:ext cx="14288" cy="20638"/>
              </a:xfrm>
              <a:custGeom>
                <a:avLst/>
                <a:gdLst>
                  <a:gd name="T0" fmla="*/ 0 w 9"/>
                  <a:gd name="T1" fmla="*/ 4 h 13"/>
                  <a:gd name="T2" fmla="*/ 0 w 9"/>
                  <a:gd name="T3" fmla="*/ 6 h 13"/>
                  <a:gd name="T4" fmla="*/ 0 w 9"/>
                  <a:gd name="T5" fmla="*/ 8 h 13"/>
                  <a:gd name="T6" fmla="*/ 2 w 9"/>
                  <a:gd name="T7" fmla="*/ 8 h 13"/>
                  <a:gd name="T8" fmla="*/ 2 w 9"/>
                  <a:gd name="T9" fmla="*/ 10 h 13"/>
                  <a:gd name="T10" fmla="*/ 2 w 9"/>
                  <a:gd name="T11" fmla="*/ 11 h 13"/>
                  <a:gd name="T12" fmla="*/ 3 w 9"/>
                  <a:gd name="T13" fmla="*/ 11 h 13"/>
                  <a:gd name="T14" fmla="*/ 2 w 9"/>
                  <a:gd name="T15" fmla="*/ 13 h 13"/>
                  <a:gd name="T16" fmla="*/ 5 w 9"/>
                  <a:gd name="T17" fmla="*/ 10 h 13"/>
                  <a:gd name="T18" fmla="*/ 7 w 9"/>
                  <a:gd name="T19" fmla="*/ 8 h 13"/>
                  <a:gd name="T20" fmla="*/ 7 w 9"/>
                  <a:gd name="T21" fmla="*/ 6 h 13"/>
                  <a:gd name="T22" fmla="*/ 7 w 9"/>
                  <a:gd name="T23" fmla="*/ 4 h 13"/>
                  <a:gd name="T24" fmla="*/ 7 w 9"/>
                  <a:gd name="T25" fmla="*/ 2 h 13"/>
                  <a:gd name="T26" fmla="*/ 7 w 9"/>
                  <a:gd name="T27" fmla="*/ 0 h 13"/>
                  <a:gd name="T28" fmla="*/ 9 w 9"/>
                  <a:gd name="T29" fmla="*/ 0 h 13"/>
                  <a:gd name="T30" fmla="*/ 7 w 9"/>
                  <a:gd name="T31" fmla="*/ 0 h 13"/>
                  <a:gd name="T32" fmla="*/ 0 w 9"/>
                  <a:gd name="T33" fmla="*/ 0 h 13"/>
                  <a:gd name="T34" fmla="*/ 0 w 9"/>
                  <a:gd name="T35" fmla="*/ 2 h 13"/>
                  <a:gd name="T36" fmla="*/ 0 w 9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3">
                    <a:moveTo>
                      <a:pt x="0" y="4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8" name="Freeform 182"/>
              <p:cNvSpPr>
                <a:spLocks/>
              </p:cNvSpPr>
              <p:nvPr/>
            </p:nvSpPr>
            <p:spPr bwMode="auto">
              <a:xfrm>
                <a:off x="5837238" y="4856163"/>
                <a:ext cx="25400" cy="12700"/>
              </a:xfrm>
              <a:custGeom>
                <a:avLst/>
                <a:gdLst>
                  <a:gd name="T0" fmla="*/ 10 w 16"/>
                  <a:gd name="T1" fmla="*/ 0 h 8"/>
                  <a:gd name="T2" fmla="*/ 8 w 16"/>
                  <a:gd name="T3" fmla="*/ 0 h 8"/>
                  <a:gd name="T4" fmla="*/ 8 w 16"/>
                  <a:gd name="T5" fmla="*/ 2 h 8"/>
                  <a:gd name="T6" fmla="*/ 6 w 16"/>
                  <a:gd name="T7" fmla="*/ 2 h 8"/>
                  <a:gd name="T8" fmla="*/ 4 w 16"/>
                  <a:gd name="T9" fmla="*/ 2 h 8"/>
                  <a:gd name="T10" fmla="*/ 4 w 16"/>
                  <a:gd name="T11" fmla="*/ 4 h 8"/>
                  <a:gd name="T12" fmla="*/ 2 w 16"/>
                  <a:gd name="T13" fmla="*/ 4 h 8"/>
                  <a:gd name="T14" fmla="*/ 0 w 16"/>
                  <a:gd name="T15" fmla="*/ 4 h 8"/>
                  <a:gd name="T16" fmla="*/ 2 w 16"/>
                  <a:gd name="T17" fmla="*/ 6 h 8"/>
                  <a:gd name="T18" fmla="*/ 4 w 16"/>
                  <a:gd name="T19" fmla="*/ 6 h 8"/>
                  <a:gd name="T20" fmla="*/ 2 w 16"/>
                  <a:gd name="T21" fmla="*/ 6 h 8"/>
                  <a:gd name="T22" fmla="*/ 4 w 16"/>
                  <a:gd name="T23" fmla="*/ 6 h 8"/>
                  <a:gd name="T24" fmla="*/ 4 w 16"/>
                  <a:gd name="T25" fmla="*/ 8 h 8"/>
                  <a:gd name="T26" fmla="*/ 4 w 16"/>
                  <a:gd name="T27" fmla="*/ 6 h 8"/>
                  <a:gd name="T28" fmla="*/ 4 w 16"/>
                  <a:gd name="T29" fmla="*/ 8 h 8"/>
                  <a:gd name="T30" fmla="*/ 4 w 16"/>
                  <a:gd name="T31" fmla="*/ 6 h 8"/>
                  <a:gd name="T32" fmla="*/ 6 w 16"/>
                  <a:gd name="T33" fmla="*/ 6 h 8"/>
                  <a:gd name="T34" fmla="*/ 6 w 16"/>
                  <a:gd name="T35" fmla="*/ 8 h 8"/>
                  <a:gd name="T36" fmla="*/ 6 w 16"/>
                  <a:gd name="T37" fmla="*/ 6 h 8"/>
                  <a:gd name="T38" fmla="*/ 8 w 16"/>
                  <a:gd name="T39" fmla="*/ 6 h 8"/>
                  <a:gd name="T40" fmla="*/ 10 w 16"/>
                  <a:gd name="T41" fmla="*/ 6 h 8"/>
                  <a:gd name="T42" fmla="*/ 12 w 16"/>
                  <a:gd name="T43" fmla="*/ 6 h 8"/>
                  <a:gd name="T44" fmla="*/ 12 w 16"/>
                  <a:gd name="T45" fmla="*/ 4 h 8"/>
                  <a:gd name="T46" fmla="*/ 14 w 16"/>
                  <a:gd name="T47" fmla="*/ 4 h 8"/>
                  <a:gd name="T48" fmla="*/ 14 w 16"/>
                  <a:gd name="T49" fmla="*/ 6 h 8"/>
                  <a:gd name="T50" fmla="*/ 16 w 16"/>
                  <a:gd name="T51" fmla="*/ 6 h 8"/>
                  <a:gd name="T52" fmla="*/ 16 w 16"/>
                  <a:gd name="T53" fmla="*/ 4 h 8"/>
                  <a:gd name="T54" fmla="*/ 16 w 16"/>
                  <a:gd name="T55" fmla="*/ 2 h 8"/>
                  <a:gd name="T56" fmla="*/ 16 w 16"/>
                  <a:gd name="T57" fmla="*/ 0 h 8"/>
                  <a:gd name="T58" fmla="*/ 14 w 16"/>
                  <a:gd name="T59" fmla="*/ 0 h 8"/>
                  <a:gd name="T60" fmla="*/ 10 w 16"/>
                  <a:gd name="T6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8">
                    <a:moveTo>
                      <a:pt x="10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9" name="Freeform 183"/>
              <p:cNvSpPr>
                <a:spLocks/>
              </p:cNvSpPr>
              <p:nvPr/>
            </p:nvSpPr>
            <p:spPr bwMode="auto">
              <a:xfrm>
                <a:off x="5751513" y="4687888"/>
                <a:ext cx="12700" cy="19050"/>
              </a:xfrm>
              <a:custGeom>
                <a:avLst/>
                <a:gdLst>
                  <a:gd name="T0" fmla="*/ 0 w 8"/>
                  <a:gd name="T1" fmla="*/ 8 h 12"/>
                  <a:gd name="T2" fmla="*/ 0 w 8"/>
                  <a:gd name="T3" fmla="*/ 10 h 12"/>
                  <a:gd name="T4" fmla="*/ 2 w 8"/>
                  <a:gd name="T5" fmla="*/ 10 h 12"/>
                  <a:gd name="T6" fmla="*/ 2 w 8"/>
                  <a:gd name="T7" fmla="*/ 8 h 12"/>
                  <a:gd name="T8" fmla="*/ 2 w 8"/>
                  <a:gd name="T9" fmla="*/ 10 h 12"/>
                  <a:gd name="T10" fmla="*/ 2 w 8"/>
                  <a:gd name="T11" fmla="*/ 12 h 12"/>
                  <a:gd name="T12" fmla="*/ 6 w 8"/>
                  <a:gd name="T13" fmla="*/ 12 h 12"/>
                  <a:gd name="T14" fmla="*/ 4 w 8"/>
                  <a:gd name="T15" fmla="*/ 12 h 12"/>
                  <a:gd name="T16" fmla="*/ 6 w 8"/>
                  <a:gd name="T17" fmla="*/ 12 h 12"/>
                  <a:gd name="T18" fmla="*/ 4 w 8"/>
                  <a:gd name="T19" fmla="*/ 12 h 12"/>
                  <a:gd name="T20" fmla="*/ 8 w 8"/>
                  <a:gd name="T21" fmla="*/ 12 h 12"/>
                  <a:gd name="T22" fmla="*/ 6 w 8"/>
                  <a:gd name="T23" fmla="*/ 12 h 12"/>
                  <a:gd name="T24" fmla="*/ 6 w 8"/>
                  <a:gd name="T25" fmla="*/ 8 h 12"/>
                  <a:gd name="T26" fmla="*/ 6 w 8"/>
                  <a:gd name="T27" fmla="*/ 4 h 12"/>
                  <a:gd name="T28" fmla="*/ 4 w 8"/>
                  <a:gd name="T29" fmla="*/ 4 h 12"/>
                  <a:gd name="T30" fmla="*/ 2 w 8"/>
                  <a:gd name="T31" fmla="*/ 4 h 12"/>
                  <a:gd name="T32" fmla="*/ 2 w 8"/>
                  <a:gd name="T33" fmla="*/ 2 h 12"/>
                  <a:gd name="T34" fmla="*/ 2 w 8"/>
                  <a:gd name="T35" fmla="*/ 0 h 12"/>
                  <a:gd name="T36" fmla="*/ 0 w 8"/>
                  <a:gd name="T37" fmla="*/ 0 h 12"/>
                  <a:gd name="T38" fmla="*/ 0 w 8"/>
                  <a:gd name="T39" fmla="*/ 2 h 12"/>
                  <a:gd name="T40" fmla="*/ 0 w 8"/>
                  <a:gd name="T41" fmla="*/ 4 h 12"/>
                  <a:gd name="T42" fmla="*/ 0 w 8"/>
                  <a:gd name="T43" fmla="*/ 6 h 12"/>
                  <a:gd name="T44" fmla="*/ 0 w 8"/>
                  <a:gd name="T4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2">
                    <a:moveTo>
                      <a:pt x="0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0" name="Freeform 184"/>
              <p:cNvSpPr>
                <a:spLocks/>
              </p:cNvSpPr>
              <p:nvPr/>
            </p:nvSpPr>
            <p:spPr bwMode="auto">
              <a:xfrm>
                <a:off x="5691188" y="4648201"/>
                <a:ext cx="6350" cy="12700"/>
              </a:xfrm>
              <a:custGeom>
                <a:avLst/>
                <a:gdLst>
                  <a:gd name="T0" fmla="*/ 4 w 4"/>
                  <a:gd name="T1" fmla="*/ 0 h 8"/>
                  <a:gd name="T2" fmla="*/ 4 w 4"/>
                  <a:gd name="T3" fmla="*/ 2 h 8"/>
                  <a:gd name="T4" fmla="*/ 2 w 4"/>
                  <a:gd name="T5" fmla="*/ 2 h 8"/>
                  <a:gd name="T6" fmla="*/ 2 w 4"/>
                  <a:gd name="T7" fmla="*/ 4 h 8"/>
                  <a:gd name="T8" fmla="*/ 0 w 4"/>
                  <a:gd name="T9" fmla="*/ 4 h 8"/>
                  <a:gd name="T10" fmla="*/ 0 w 4"/>
                  <a:gd name="T11" fmla="*/ 6 h 8"/>
                  <a:gd name="T12" fmla="*/ 0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2 w 4"/>
                  <a:gd name="T19" fmla="*/ 4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1" name="Rectangle 185"/>
              <p:cNvSpPr>
                <a:spLocks noChangeArrowheads="1"/>
              </p:cNvSpPr>
              <p:nvPr/>
            </p:nvSpPr>
            <p:spPr bwMode="auto">
              <a:xfrm>
                <a:off x="5727700" y="4724401"/>
                <a:ext cx="3175" cy="3175"/>
              </a:xfrm>
              <a:prstGeom prst="rect">
                <a:avLst/>
              </a:pr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2" name="Freeform 186"/>
              <p:cNvSpPr>
                <a:spLocks/>
              </p:cNvSpPr>
              <p:nvPr/>
            </p:nvSpPr>
            <p:spPr bwMode="auto">
              <a:xfrm>
                <a:off x="5684838" y="46212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3" name="Freeform 187"/>
              <p:cNvSpPr>
                <a:spLocks/>
              </p:cNvSpPr>
              <p:nvPr/>
            </p:nvSpPr>
            <p:spPr bwMode="auto">
              <a:xfrm>
                <a:off x="5788025" y="4706938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2 w 4"/>
                  <a:gd name="T7" fmla="*/ 0 h 2"/>
                  <a:gd name="T8" fmla="*/ 2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4" name="Freeform 188"/>
              <p:cNvSpPr>
                <a:spLocks/>
              </p:cNvSpPr>
              <p:nvPr/>
            </p:nvSpPr>
            <p:spPr bwMode="auto">
              <a:xfrm>
                <a:off x="5780088" y="4703763"/>
                <a:ext cx="7938" cy="6350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2 h 4"/>
                  <a:gd name="T4" fmla="*/ 2 w 5"/>
                  <a:gd name="T5" fmla="*/ 2 h 4"/>
                  <a:gd name="T6" fmla="*/ 4 w 5"/>
                  <a:gd name="T7" fmla="*/ 2 h 4"/>
                  <a:gd name="T8" fmla="*/ 4 w 5"/>
                  <a:gd name="T9" fmla="*/ 0 h 4"/>
                  <a:gd name="T10" fmla="*/ 4 w 5"/>
                  <a:gd name="T11" fmla="*/ 2 h 4"/>
                  <a:gd name="T12" fmla="*/ 5 w 5"/>
                  <a:gd name="T13" fmla="*/ 2 h 4"/>
                  <a:gd name="T14" fmla="*/ 4 w 5"/>
                  <a:gd name="T15" fmla="*/ 2 h 4"/>
                  <a:gd name="T16" fmla="*/ 2 w 5"/>
                  <a:gd name="T17" fmla="*/ 2 h 4"/>
                  <a:gd name="T18" fmla="*/ 0 w 5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5" name="Freeform 189"/>
              <p:cNvSpPr>
                <a:spLocks/>
              </p:cNvSpPr>
              <p:nvPr/>
            </p:nvSpPr>
            <p:spPr bwMode="auto">
              <a:xfrm>
                <a:off x="5786438" y="4700588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0 h 2"/>
                  <a:gd name="T6" fmla="*/ 1 w 3"/>
                  <a:gd name="T7" fmla="*/ 2 h 2"/>
                  <a:gd name="T8" fmla="*/ 1 w 3"/>
                  <a:gd name="T9" fmla="*/ 0 h 2"/>
                  <a:gd name="T10" fmla="*/ 3 w 3"/>
                  <a:gd name="T11" fmla="*/ 0 h 2"/>
                  <a:gd name="T12" fmla="*/ 1 w 3"/>
                  <a:gd name="T13" fmla="*/ 0 h 2"/>
                  <a:gd name="T14" fmla="*/ 1 w 3"/>
                  <a:gd name="T15" fmla="*/ 2 h 2"/>
                  <a:gd name="T16" fmla="*/ 0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6" name="Freeform 190"/>
              <p:cNvSpPr>
                <a:spLocks/>
              </p:cNvSpPr>
              <p:nvPr/>
            </p:nvSpPr>
            <p:spPr bwMode="auto">
              <a:xfrm>
                <a:off x="5837238" y="4889501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7" name="Freeform 191"/>
              <p:cNvSpPr>
                <a:spLocks/>
              </p:cNvSpPr>
              <p:nvPr/>
            </p:nvSpPr>
            <p:spPr bwMode="auto">
              <a:xfrm>
                <a:off x="5786438" y="471011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8" name="Freeform 192"/>
              <p:cNvSpPr>
                <a:spLocks/>
              </p:cNvSpPr>
              <p:nvPr/>
            </p:nvSpPr>
            <p:spPr bwMode="auto">
              <a:xfrm>
                <a:off x="3521075" y="2251076"/>
                <a:ext cx="314325" cy="407989"/>
              </a:xfrm>
              <a:custGeom>
                <a:avLst/>
                <a:gdLst>
                  <a:gd name="T0" fmla="*/ 182 w 198"/>
                  <a:gd name="T1" fmla="*/ 180 h 257"/>
                  <a:gd name="T2" fmla="*/ 190 w 198"/>
                  <a:gd name="T3" fmla="*/ 191 h 257"/>
                  <a:gd name="T4" fmla="*/ 196 w 198"/>
                  <a:gd name="T5" fmla="*/ 215 h 257"/>
                  <a:gd name="T6" fmla="*/ 178 w 198"/>
                  <a:gd name="T7" fmla="*/ 218 h 257"/>
                  <a:gd name="T8" fmla="*/ 153 w 198"/>
                  <a:gd name="T9" fmla="*/ 218 h 257"/>
                  <a:gd name="T10" fmla="*/ 138 w 198"/>
                  <a:gd name="T11" fmla="*/ 216 h 257"/>
                  <a:gd name="T12" fmla="*/ 123 w 198"/>
                  <a:gd name="T13" fmla="*/ 222 h 257"/>
                  <a:gd name="T14" fmla="*/ 115 w 198"/>
                  <a:gd name="T15" fmla="*/ 236 h 257"/>
                  <a:gd name="T16" fmla="*/ 117 w 198"/>
                  <a:gd name="T17" fmla="*/ 255 h 257"/>
                  <a:gd name="T18" fmla="*/ 103 w 198"/>
                  <a:gd name="T19" fmla="*/ 251 h 257"/>
                  <a:gd name="T20" fmla="*/ 100 w 198"/>
                  <a:gd name="T21" fmla="*/ 239 h 257"/>
                  <a:gd name="T22" fmla="*/ 88 w 198"/>
                  <a:gd name="T23" fmla="*/ 232 h 257"/>
                  <a:gd name="T24" fmla="*/ 88 w 198"/>
                  <a:gd name="T25" fmla="*/ 207 h 257"/>
                  <a:gd name="T26" fmla="*/ 71 w 198"/>
                  <a:gd name="T27" fmla="*/ 193 h 257"/>
                  <a:gd name="T28" fmla="*/ 52 w 198"/>
                  <a:gd name="T29" fmla="*/ 167 h 257"/>
                  <a:gd name="T30" fmla="*/ 44 w 198"/>
                  <a:gd name="T31" fmla="*/ 186 h 257"/>
                  <a:gd name="T32" fmla="*/ 34 w 198"/>
                  <a:gd name="T33" fmla="*/ 178 h 257"/>
                  <a:gd name="T34" fmla="*/ 38 w 198"/>
                  <a:gd name="T35" fmla="*/ 168 h 257"/>
                  <a:gd name="T36" fmla="*/ 40 w 198"/>
                  <a:gd name="T37" fmla="*/ 145 h 257"/>
                  <a:gd name="T38" fmla="*/ 34 w 198"/>
                  <a:gd name="T39" fmla="*/ 120 h 257"/>
                  <a:gd name="T40" fmla="*/ 44 w 198"/>
                  <a:gd name="T41" fmla="*/ 101 h 257"/>
                  <a:gd name="T42" fmla="*/ 38 w 198"/>
                  <a:gd name="T43" fmla="*/ 94 h 257"/>
                  <a:gd name="T44" fmla="*/ 27 w 198"/>
                  <a:gd name="T45" fmla="*/ 88 h 257"/>
                  <a:gd name="T46" fmla="*/ 21 w 198"/>
                  <a:gd name="T47" fmla="*/ 72 h 257"/>
                  <a:gd name="T48" fmla="*/ 19 w 198"/>
                  <a:gd name="T49" fmla="*/ 61 h 257"/>
                  <a:gd name="T50" fmla="*/ 13 w 198"/>
                  <a:gd name="T51" fmla="*/ 51 h 257"/>
                  <a:gd name="T52" fmla="*/ 5 w 198"/>
                  <a:gd name="T53" fmla="*/ 48 h 257"/>
                  <a:gd name="T54" fmla="*/ 9 w 198"/>
                  <a:gd name="T55" fmla="*/ 42 h 257"/>
                  <a:gd name="T56" fmla="*/ 13 w 198"/>
                  <a:gd name="T57" fmla="*/ 34 h 257"/>
                  <a:gd name="T58" fmla="*/ 13 w 198"/>
                  <a:gd name="T59" fmla="*/ 19 h 257"/>
                  <a:gd name="T60" fmla="*/ 5 w 198"/>
                  <a:gd name="T61" fmla="*/ 11 h 257"/>
                  <a:gd name="T62" fmla="*/ 25 w 198"/>
                  <a:gd name="T63" fmla="*/ 1 h 257"/>
                  <a:gd name="T64" fmla="*/ 34 w 198"/>
                  <a:gd name="T65" fmla="*/ 3 h 257"/>
                  <a:gd name="T66" fmla="*/ 38 w 198"/>
                  <a:gd name="T67" fmla="*/ 19 h 257"/>
                  <a:gd name="T68" fmla="*/ 36 w 198"/>
                  <a:gd name="T69" fmla="*/ 26 h 257"/>
                  <a:gd name="T70" fmla="*/ 46 w 198"/>
                  <a:gd name="T71" fmla="*/ 44 h 257"/>
                  <a:gd name="T72" fmla="*/ 55 w 198"/>
                  <a:gd name="T73" fmla="*/ 53 h 257"/>
                  <a:gd name="T74" fmla="*/ 69 w 198"/>
                  <a:gd name="T75" fmla="*/ 34 h 257"/>
                  <a:gd name="T76" fmla="*/ 69 w 198"/>
                  <a:gd name="T77" fmla="*/ 9 h 257"/>
                  <a:gd name="T78" fmla="*/ 90 w 198"/>
                  <a:gd name="T79" fmla="*/ 11 h 257"/>
                  <a:gd name="T80" fmla="*/ 102 w 198"/>
                  <a:gd name="T81" fmla="*/ 17 h 257"/>
                  <a:gd name="T82" fmla="*/ 111 w 198"/>
                  <a:gd name="T83" fmla="*/ 28 h 257"/>
                  <a:gd name="T84" fmla="*/ 125 w 198"/>
                  <a:gd name="T85" fmla="*/ 32 h 257"/>
                  <a:gd name="T86" fmla="*/ 140 w 198"/>
                  <a:gd name="T87" fmla="*/ 34 h 257"/>
                  <a:gd name="T88" fmla="*/ 125 w 198"/>
                  <a:gd name="T89" fmla="*/ 38 h 257"/>
                  <a:gd name="T90" fmla="*/ 132 w 198"/>
                  <a:gd name="T91" fmla="*/ 53 h 257"/>
                  <a:gd name="T92" fmla="*/ 136 w 198"/>
                  <a:gd name="T93" fmla="*/ 61 h 257"/>
                  <a:gd name="T94" fmla="*/ 136 w 198"/>
                  <a:gd name="T95" fmla="*/ 76 h 257"/>
                  <a:gd name="T96" fmla="*/ 119 w 198"/>
                  <a:gd name="T97" fmla="*/ 72 h 257"/>
                  <a:gd name="T98" fmla="*/ 113 w 198"/>
                  <a:gd name="T99" fmla="*/ 84 h 257"/>
                  <a:gd name="T100" fmla="*/ 115 w 198"/>
                  <a:gd name="T101" fmla="*/ 97 h 257"/>
                  <a:gd name="T102" fmla="*/ 123 w 198"/>
                  <a:gd name="T103" fmla="*/ 111 h 257"/>
                  <a:gd name="T104" fmla="*/ 136 w 198"/>
                  <a:gd name="T105" fmla="*/ 132 h 257"/>
                  <a:gd name="T106" fmla="*/ 148 w 198"/>
                  <a:gd name="T107" fmla="*/ 134 h 257"/>
                  <a:gd name="T108" fmla="*/ 153 w 198"/>
                  <a:gd name="T109" fmla="*/ 136 h 257"/>
                  <a:gd name="T110" fmla="*/ 159 w 198"/>
                  <a:gd name="T111" fmla="*/ 130 h 257"/>
                  <a:gd name="T112" fmla="*/ 159 w 198"/>
                  <a:gd name="T113" fmla="*/ 145 h 257"/>
                  <a:gd name="T114" fmla="*/ 165 w 198"/>
                  <a:gd name="T115" fmla="*/ 151 h 257"/>
                  <a:gd name="T116" fmla="*/ 169 w 198"/>
                  <a:gd name="T117" fmla="*/ 163 h 257"/>
                  <a:gd name="T118" fmla="*/ 159 w 198"/>
                  <a:gd name="T119" fmla="*/ 163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8" h="257">
                    <a:moveTo>
                      <a:pt x="161" y="172"/>
                    </a:moveTo>
                    <a:lnTo>
                      <a:pt x="163" y="172"/>
                    </a:lnTo>
                    <a:lnTo>
                      <a:pt x="165" y="172"/>
                    </a:lnTo>
                    <a:lnTo>
                      <a:pt x="169" y="172"/>
                    </a:lnTo>
                    <a:lnTo>
                      <a:pt x="171" y="172"/>
                    </a:lnTo>
                    <a:lnTo>
                      <a:pt x="173" y="174"/>
                    </a:lnTo>
                    <a:lnTo>
                      <a:pt x="174" y="178"/>
                    </a:lnTo>
                    <a:lnTo>
                      <a:pt x="176" y="176"/>
                    </a:lnTo>
                    <a:lnTo>
                      <a:pt x="176" y="174"/>
                    </a:lnTo>
                    <a:lnTo>
                      <a:pt x="178" y="174"/>
                    </a:lnTo>
                    <a:lnTo>
                      <a:pt x="180" y="174"/>
                    </a:lnTo>
                    <a:lnTo>
                      <a:pt x="180" y="176"/>
                    </a:lnTo>
                    <a:lnTo>
                      <a:pt x="182" y="176"/>
                    </a:lnTo>
                    <a:lnTo>
                      <a:pt x="182" y="178"/>
                    </a:lnTo>
                    <a:lnTo>
                      <a:pt x="182" y="180"/>
                    </a:lnTo>
                    <a:lnTo>
                      <a:pt x="184" y="180"/>
                    </a:lnTo>
                    <a:lnTo>
                      <a:pt x="182" y="180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4" y="184"/>
                    </a:lnTo>
                    <a:lnTo>
                      <a:pt x="184" y="186"/>
                    </a:lnTo>
                    <a:lnTo>
                      <a:pt x="186" y="186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4" y="186"/>
                    </a:lnTo>
                    <a:lnTo>
                      <a:pt x="186" y="186"/>
                    </a:lnTo>
                    <a:lnTo>
                      <a:pt x="186" y="188"/>
                    </a:lnTo>
                    <a:lnTo>
                      <a:pt x="188" y="188"/>
                    </a:lnTo>
                    <a:lnTo>
                      <a:pt x="188" y="190"/>
                    </a:lnTo>
                    <a:lnTo>
                      <a:pt x="190" y="191"/>
                    </a:lnTo>
                    <a:lnTo>
                      <a:pt x="192" y="190"/>
                    </a:lnTo>
                    <a:lnTo>
                      <a:pt x="192" y="191"/>
                    </a:lnTo>
                    <a:lnTo>
                      <a:pt x="194" y="191"/>
                    </a:lnTo>
                    <a:lnTo>
                      <a:pt x="194" y="193"/>
                    </a:lnTo>
                    <a:lnTo>
                      <a:pt x="196" y="195"/>
                    </a:lnTo>
                    <a:lnTo>
                      <a:pt x="196" y="197"/>
                    </a:lnTo>
                    <a:lnTo>
                      <a:pt x="196" y="201"/>
                    </a:lnTo>
                    <a:lnTo>
                      <a:pt x="196" y="203"/>
                    </a:lnTo>
                    <a:lnTo>
                      <a:pt x="196" y="205"/>
                    </a:lnTo>
                    <a:lnTo>
                      <a:pt x="198" y="209"/>
                    </a:lnTo>
                    <a:lnTo>
                      <a:pt x="196" y="209"/>
                    </a:lnTo>
                    <a:lnTo>
                      <a:pt x="198" y="211"/>
                    </a:lnTo>
                    <a:lnTo>
                      <a:pt x="198" y="213"/>
                    </a:lnTo>
                    <a:lnTo>
                      <a:pt x="196" y="213"/>
                    </a:lnTo>
                    <a:lnTo>
                      <a:pt x="196" y="215"/>
                    </a:lnTo>
                    <a:lnTo>
                      <a:pt x="194" y="215"/>
                    </a:lnTo>
                    <a:lnTo>
                      <a:pt x="192" y="215"/>
                    </a:lnTo>
                    <a:lnTo>
                      <a:pt x="192" y="216"/>
                    </a:lnTo>
                    <a:lnTo>
                      <a:pt x="190" y="216"/>
                    </a:lnTo>
                    <a:lnTo>
                      <a:pt x="188" y="216"/>
                    </a:lnTo>
                    <a:lnTo>
                      <a:pt x="188" y="218"/>
                    </a:lnTo>
                    <a:lnTo>
                      <a:pt x="186" y="218"/>
                    </a:lnTo>
                    <a:lnTo>
                      <a:pt x="186" y="220"/>
                    </a:lnTo>
                    <a:lnTo>
                      <a:pt x="184" y="220"/>
                    </a:lnTo>
                    <a:lnTo>
                      <a:pt x="182" y="220"/>
                    </a:lnTo>
                    <a:lnTo>
                      <a:pt x="182" y="218"/>
                    </a:lnTo>
                    <a:lnTo>
                      <a:pt x="180" y="218"/>
                    </a:lnTo>
                    <a:lnTo>
                      <a:pt x="180" y="216"/>
                    </a:lnTo>
                    <a:lnTo>
                      <a:pt x="178" y="216"/>
                    </a:lnTo>
                    <a:lnTo>
                      <a:pt x="178" y="218"/>
                    </a:lnTo>
                    <a:lnTo>
                      <a:pt x="176" y="218"/>
                    </a:lnTo>
                    <a:lnTo>
                      <a:pt x="174" y="218"/>
                    </a:lnTo>
                    <a:lnTo>
                      <a:pt x="173" y="218"/>
                    </a:lnTo>
                    <a:lnTo>
                      <a:pt x="171" y="218"/>
                    </a:lnTo>
                    <a:lnTo>
                      <a:pt x="169" y="218"/>
                    </a:lnTo>
                    <a:lnTo>
                      <a:pt x="167" y="218"/>
                    </a:lnTo>
                    <a:lnTo>
                      <a:pt x="167" y="216"/>
                    </a:lnTo>
                    <a:lnTo>
                      <a:pt x="165" y="216"/>
                    </a:lnTo>
                    <a:lnTo>
                      <a:pt x="163" y="216"/>
                    </a:lnTo>
                    <a:lnTo>
                      <a:pt x="161" y="216"/>
                    </a:lnTo>
                    <a:lnTo>
                      <a:pt x="159" y="216"/>
                    </a:lnTo>
                    <a:lnTo>
                      <a:pt x="157" y="216"/>
                    </a:lnTo>
                    <a:lnTo>
                      <a:pt x="155" y="216"/>
                    </a:lnTo>
                    <a:lnTo>
                      <a:pt x="155" y="218"/>
                    </a:lnTo>
                    <a:lnTo>
                      <a:pt x="153" y="218"/>
                    </a:lnTo>
                    <a:lnTo>
                      <a:pt x="151" y="218"/>
                    </a:lnTo>
                    <a:lnTo>
                      <a:pt x="150" y="218"/>
                    </a:lnTo>
                    <a:lnTo>
                      <a:pt x="150" y="216"/>
                    </a:lnTo>
                    <a:lnTo>
                      <a:pt x="148" y="216"/>
                    </a:lnTo>
                    <a:lnTo>
                      <a:pt x="148" y="215"/>
                    </a:lnTo>
                    <a:lnTo>
                      <a:pt x="146" y="215"/>
                    </a:lnTo>
                    <a:lnTo>
                      <a:pt x="146" y="213"/>
                    </a:lnTo>
                    <a:lnTo>
                      <a:pt x="144" y="213"/>
                    </a:lnTo>
                    <a:lnTo>
                      <a:pt x="144" y="215"/>
                    </a:lnTo>
                    <a:lnTo>
                      <a:pt x="142" y="215"/>
                    </a:lnTo>
                    <a:lnTo>
                      <a:pt x="142" y="216"/>
                    </a:lnTo>
                    <a:lnTo>
                      <a:pt x="140" y="216"/>
                    </a:lnTo>
                    <a:lnTo>
                      <a:pt x="140" y="218"/>
                    </a:lnTo>
                    <a:lnTo>
                      <a:pt x="140" y="216"/>
                    </a:lnTo>
                    <a:lnTo>
                      <a:pt x="138" y="216"/>
                    </a:lnTo>
                    <a:lnTo>
                      <a:pt x="136" y="216"/>
                    </a:lnTo>
                    <a:lnTo>
                      <a:pt x="134" y="216"/>
                    </a:lnTo>
                    <a:lnTo>
                      <a:pt x="134" y="218"/>
                    </a:lnTo>
                    <a:lnTo>
                      <a:pt x="134" y="220"/>
                    </a:lnTo>
                    <a:lnTo>
                      <a:pt x="132" y="220"/>
                    </a:lnTo>
                    <a:lnTo>
                      <a:pt x="130" y="220"/>
                    </a:lnTo>
                    <a:lnTo>
                      <a:pt x="128" y="220"/>
                    </a:lnTo>
                    <a:lnTo>
                      <a:pt x="128" y="218"/>
                    </a:lnTo>
                    <a:lnTo>
                      <a:pt x="128" y="220"/>
                    </a:lnTo>
                    <a:lnTo>
                      <a:pt x="126" y="220"/>
                    </a:lnTo>
                    <a:lnTo>
                      <a:pt x="126" y="218"/>
                    </a:lnTo>
                    <a:lnTo>
                      <a:pt x="126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4"/>
                    </a:lnTo>
                    <a:lnTo>
                      <a:pt x="119" y="224"/>
                    </a:lnTo>
                    <a:lnTo>
                      <a:pt x="119" y="226"/>
                    </a:lnTo>
                    <a:lnTo>
                      <a:pt x="119" y="224"/>
                    </a:lnTo>
                    <a:lnTo>
                      <a:pt x="119" y="226"/>
                    </a:lnTo>
                    <a:lnTo>
                      <a:pt x="117" y="226"/>
                    </a:lnTo>
                    <a:lnTo>
                      <a:pt x="117" y="228"/>
                    </a:lnTo>
                    <a:lnTo>
                      <a:pt x="117" y="230"/>
                    </a:lnTo>
                    <a:lnTo>
                      <a:pt x="117" y="232"/>
                    </a:lnTo>
                    <a:lnTo>
                      <a:pt x="117" y="234"/>
                    </a:lnTo>
                    <a:lnTo>
                      <a:pt x="115" y="234"/>
                    </a:lnTo>
                    <a:lnTo>
                      <a:pt x="117" y="234"/>
                    </a:lnTo>
                    <a:lnTo>
                      <a:pt x="117" y="236"/>
                    </a:lnTo>
                    <a:lnTo>
                      <a:pt x="115" y="236"/>
                    </a:lnTo>
                    <a:lnTo>
                      <a:pt x="117" y="236"/>
                    </a:lnTo>
                    <a:lnTo>
                      <a:pt x="117" y="238"/>
                    </a:lnTo>
                    <a:lnTo>
                      <a:pt x="117" y="239"/>
                    </a:lnTo>
                    <a:lnTo>
                      <a:pt x="117" y="241"/>
                    </a:lnTo>
                    <a:lnTo>
                      <a:pt x="117" y="243"/>
                    </a:lnTo>
                    <a:lnTo>
                      <a:pt x="115" y="243"/>
                    </a:lnTo>
                    <a:lnTo>
                      <a:pt x="115" y="245"/>
                    </a:lnTo>
                    <a:lnTo>
                      <a:pt x="115" y="247"/>
                    </a:lnTo>
                    <a:lnTo>
                      <a:pt x="115" y="249"/>
                    </a:lnTo>
                    <a:lnTo>
                      <a:pt x="113" y="249"/>
                    </a:lnTo>
                    <a:lnTo>
                      <a:pt x="113" y="251"/>
                    </a:lnTo>
                    <a:lnTo>
                      <a:pt x="115" y="251"/>
                    </a:lnTo>
                    <a:lnTo>
                      <a:pt x="115" y="253"/>
                    </a:lnTo>
                    <a:lnTo>
                      <a:pt x="115" y="255"/>
                    </a:lnTo>
                    <a:lnTo>
                      <a:pt x="117" y="255"/>
                    </a:lnTo>
                    <a:lnTo>
                      <a:pt x="115" y="255"/>
                    </a:lnTo>
                    <a:lnTo>
                      <a:pt x="115" y="257"/>
                    </a:lnTo>
                    <a:lnTo>
                      <a:pt x="115" y="255"/>
                    </a:lnTo>
                    <a:lnTo>
                      <a:pt x="113" y="255"/>
                    </a:lnTo>
                    <a:lnTo>
                      <a:pt x="113" y="257"/>
                    </a:lnTo>
                    <a:lnTo>
                      <a:pt x="113" y="255"/>
                    </a:lnTo>
                    <a:lnTo>
                      <a:pt x="113" y="257"/>
                    </a:lnTo>
                    <a:lnTo>
                      <a:pt x="111" y="257"/>
                    </a:lnTo>
                    <a:lnTo>
                      <a:pt x="109" y="257"/>
                    </a:lnTo>
                    <a:lnTo>
                      <a:pt x="107" y="257"/>
                    </a:lnTo>
                    <a:lnTo>
                      <a:pt x="107" y="255"/>
                    </a:lnTo>
                    <a:lnTo>
                      <a:pt x="105" y="255"/>
                    </a:lnTo>
                    <a:lnTo>
                      <a:pt x="105" y="253"/>
                    </a:lnTo>
                    <a:lnTo>
                      <a:pt x="103" y="253"/>
                    </a:lnTo>
                    <a:lnTo>
                      <a:pt x="103" y="251"/>
                    </a:lnTo>
                    <a:lnTo>
                      <a:pt x="102" y="251"/>
                    </a:lnTo>
                    <a:lnTo>
                      <a:pt x="102" y="249"/>
                    </a:lnTo>
                    <a:lnTo>
                      <a:pt x="102" y="247"/>
                    </a:lnTo>
                    <a:lnTo>
                      <a:pt x="100" y="247"/>
                    </a:lnTo>
                    <a:lnTo>
                      <a:pt x="100" y="245"/>
                    </a:lnTo>
                    <a:lnTo>
                      <a:pt x="98" y="245"/>
                    </a:lnTo>
                    <a:lnTo>
                      <a:pt x="98" y="243"/>
                    </a:lnTo>
                    <a:lnTo>
                      <a:pt x="98" y="241"/>
                    </a:lnTo>
                    <a:lnTo>
                      <a:pt x="96" y="241"/>
                    </a:lnTo>
                    <a:lnTo>
                      <a:pt x="96" y="239"/>
                    </a:lnTo>
                    <a:lnTo>
                      <a:pt x="96" y="241"/>
                    </a:lnTo>
                    <a:lnTo>
                      <a:pt x="96" y="239"/>
                    </a:lnTo>
                    <a:lnTo>
                      <a:pt x="98" y="238"/>
                    </a:lnTo>
                    <a:lnTo>
                      <a:pt x="98" y="239"/>
                    </a:lnTo>
                    <a:lnTo>
                      <a:pt x="100" y="239"/>
                    </a:lnTo>
                    <a:lnTo>
                      <a:pt x="100" y="238"/>
                    </a:lnTo>
                    <a:lnTo>
                      <a:pt x="100" y="239"/>
                    </a:lnTo>
                    <a:lnTo>
                      <a:pt x="102" y="239"/>
                    </a:lnTo>
                    <a:lnTo>
                      <a:pt x="102" y="238"/>
                    </a:lnTo>
                    <a:lnTo>
                      <a:pt x="100" y="238"/>
                    </a:lnTo>
                    <a:lnTo>
                      <a:pt x="100" y="236"/>
                    </a:lnTo>
                    <a:lnTo>
                      <a:pt x="98" y="234"/>
                    </a:lnTo>
                    <a:lnTo>
                      <a:pt x="96" y="234"/>
                    </a:lnTo>
                    <a:lnTo>
                      <a:pt x="96" y="232"/>
                    </a:lnTo>
                    <a:lnTo>
                      <a:pt x="94" y="234"/>
                    </a:lnTo>
                    <a:lnTo>
                      <a:pt x="92" y="234"/>
                    </a:lnTo>
                    <a:lnTo>
                      <a:pt x="90" y="232"/>
                    </a:lnTo>
                    <a:lnTo>
                      <a:pt x="92" y="232"/>
                    </a:lnTo>
                    <a:lnTo>
                      <a:pt x="90" y="232"/>
                    </a:lnTo>
                    <a:lnTo>
                      <a:pt x="88" y="232"/>
                    </a:lnTo>
                    <a:lnTo>
                      <a:pt x="88" y="230"/>
                    </a:lnTo>
                    <a:lnTo>
                      <a:pt x="92" y="228"/>
                    </a:lnTo>
                    <a:lnTo>
                      <a:pt x="94" y="226"/>
                    </a:lnTo>
                    <a:lnTo>
                      <a:pt x="92" y="226"/>
                    </a:lnTo>
                    <a:lnTo>
                      <a:pt x="92" y="224"/>
                    </a:lnTo>
                    <a:lnTo>
                      <a:pt x="94" y="222"/>
                    </a:lnTo>
                    <a:lnTo>
                      <a:pt x="92" y="220"/>
                    </a:lnTo>
                    <a:lnTo>
                      <a:pt x="92" y="218"/>
                    </a:lnTo>
                    <a:lnTo>
                      <a:pt x="92" y="216"/>
                    </a:lnTo>
                    <a:lnTo>
                      <a:pt x="90" y="216"/>
                    </a:lnTo>
                    <a:lnTo>
                      <a:pt x="90" y="215"/>
                    </a:lnTo>
                    <a:lnTo>
                      <a:pt x="90" y="213"/>
                    </a:lnTo>
                    <a:lnTo>
                      <a:pt x="88" y="211"/>
                    </a:lnTo>
                    <a:lnTo>
                      <a:pt x="88" y="209"/>
                    </a:lnTo>
                    <a:lnTo>
                      <a:pt x="88" y="207"/>
                    </a:lnTo>
                    <a:lnTo>
                      <a:pt x="86" y="207"/>
                    </a:lnTo>
                    <a:lnTo>
                      <a:pt x="84" y="207"/>
                    </a:lnTo>
                    <a:lnTo>
                      <a:pt x="84" y="205"/>
                    </a:lnTo>
                    <a:lnTo>
                      <a:pt x="82" y="205"/>
                    </a:lnTo>
                    <a:lnTo>
                      <a:pt x="80" y="205"/>
                    </a:lnTo>
                    <a:lnTo>
                      <a:pt x="78" y="205"/>
                    </a:lnTo>
                    <a:lnTo>
                      <a:pt x="78" y="203"/>
                    </a:lnTo>
                    <a:lnTo>
                      <a:pt x="77" y="203"/>
                    </a:lnTo>
                    <a:lnTo>
                      <a:pt x="77" y="201"/>
                    </a:lnTo>
                    <a:lnTo>
                      <a:pt x="75" y="199"/>
                    </a:lnTo>
                    <a:lnTo>
                      <a:pt x="75" y="197"/>
                    </a:lnTo>
                    <a:lnTo>
                      <a:pt x="73" y="197"/>
                    </a:lnTo>
                    <a:lnTo>
                      <a:pt x="73" y="195"/>
                    </a:lnTo>
                    <a:lnTo>
                      <a:pt x="73" y="193"/>
                    </a:lnTo>
                    <a:lnTo>
                      <a:pt x="71" y="193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9" y="188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5" y="184"/>
                    </a:lnTo>
                    <a:lnTo>
                      <a:pt x="63" y="184"/>
                    </a:lnTo>
                    <a:lnTo>
                      <a:pt x="63" y="182"/>
                    </a:lnTo>
                    <a:lnTo>
                      <a:pt x="61" y="180"/>
                    </a:lnTo>
                    <a:lnTo>
                      <a:pt x="61" y="178"/>
                    </a:lnTo>
                    <a:lnTo>
                      <a:pt x="59" y="176"/>
                    </a:lnTo>
                    <a:lnTo>
                      <a:pt x="57" y="174"/>
                    </a:lnTo>
                    <a:lnTo>
                      <a:pt x="55" y="170"/>
                    </a:lnTo>
                    <a:lnTo>
                      <a:pt x="54" y="168"/>
                    </a:lnTo>
                    <a:lnTo>
                      <a:pt x="52" y="167"/>
                    </a:lnTo>
                    <a:lnTo>
                      <a:pt x="52" y="168"/>
                    </a:lnTo>
                    <a:lnTo>
                      <a:pt x="52" y="170"/>
                    </a:lnTo>
                    <a:lnTo>
                      <a:pt x="54" y="176"/>
                    </a:lnTo>
                    <a:lnTo>
                      <a:pt x="48" y="178"/>
                    </a:lnTo>
                    <a:lnTo>
                      <a:pt x="50" y="178"/>
                    </a:lnTo>
                    <a:lnTo>
                      <a:pt x="50" y="180"/>
                    </a:lnTo>
                    <a:lnTo>
                      <a:pt x="50" y="182"/>
                    </a:lnTo>
                    <a:lnTo>
                      <a:pt x="52" y="182"/>
                    </a:lnTo>
                    <a:lnTo>
                      <a:pt x="52" y="184"/>
                    </a:lnTo>
                    <a:lnTo>
                      <a:pt x="50" y="184"/>
                    </a:lnTo>
                    <a:lnTo>
                      <a:pt x="50" y="186"/>
                    </a:lnTo>
                    <a:lnTo>
                      <a:pt x="48" y="186"/>
                    </a:lnTo>
                    <a:lnTo>
                      <a:pt x="46" y="184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2" y="186"/>
                    </a:lnTo>
                    <a:lnTo>
                      <a:pt x="40" y="186"/>
                    </a:lnTo>
                    <a:lnTo>
                      <a:pt x="40" y="184"/>
                    </a:lnTo>
                    <a:lnTo>
                      <a:pt x="38" y="184"/>
                    </a:lnTo>
                    <a:lnTo>
                      <a:pt x="38" y="182"/>
                    </a:lnTo>
                    <a:lnTo>
                      <a:pt x="38" y="184"/>
                    </a:lnTo>
                    <a:lnTo>
                      <a:pt x="38" y="182"/>
                    </a:lnTo>
                    <a:lnTo>
                      <a:pt x="36" y="182"/>
                    </a:lnTo>
                    <a:lnTo>
                      <a:pt x="36" y="180"/>
                    </a:lnTo>
                    <a:lnTo>
                      <a:pt x="34" y="180"/>
                    </a:lnTo>
                    <a:lnTo>
                      <a:pt x="36" y="180"/>
                    </a:lnTo>
                    <a:lnTo>
                      <a:pt x="34" y="180"/>
                    </a:lnTo>
                    <a:lnTo>
                      <a:pt x="36" y="180"/>
                    </a:lnTo>
                    <a:lnTo>
                      <a:pt x="34" y="180"/>
                    </a:lnTo>
                    <a:lnTo>
                      <a:pt x="34" y="178"/>
                    </a:lnTo>
                    <a:lnTo>
                      <a:pt x="36" y="178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4" y="174"/>
                    </a:lnTo>
                    <a:lnTo>
                      <a:pt x="36" y="174"/>
                    </a:lnTo>
                    <a:lnTo>
                      <a:pt x="36" y="176"/>
                    </a:lnTo>
                    <a:lnTo>
                      <a:pt x="36" y="174"/>
                    </a:lnTo>
                    <a:lnTo>
                      <a:pt x="38" y="174"/>
                    </a:lnTo>
                    <a:lnTo>
                      <a:pt x="38" y="172"/>
                    </a:lnTo>
                    <a:lnTo>
                      <a:pt x="38" y="170"/>
                    </a:lnTo>
                    <a:lnTo>
                      <a:pt x="40" y="170"/>
                    </a:lnTo>
                    <a:lnTo>
                      <a:pt x="38" y="170"/>
                    </a:lnTo>
                    <a:lnTo>
                      <a:pt x="38" y="168"/>
                    </a:lnTo>
                    <a:lnTo>
                      <a:pt x="40" y="168"/>
                    </a:lnTo>
                    <a:lnTo>
                      <a:pt x="38" y="168"/>
                    </a:lnTo>
                    <a:lnTo>
                      <a:pt x="38" y="167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40" y="159"/>
                    </a:lnTo>
                    <a:lnTo>
                      <a:pt x="40" y="157"/>
                    </a:lnTo>
                    <a:lnTo>
                      <a:pt x="40" y="155"/>
                    </a:lnTo>
                    <a:lnTo>
                      <a:pt x="40" y="153"/>
                    </a:lnTo>
                    <a:lnTo>
                      <a:pt x="40" y="151"/>
                    </a:lnTo>
                    <a:lnTo>
                      <a:pt x="40" y="149"/>
                    </a:lnTo>
                    <a:lnTo>
                      <a:pt x="40" y="147"/>
                    </a:lnTo>
                    <a:lnTo>
                      <a:pt x="40" y="145"/>
                    </a:lnTo>
                    <a:lnTo>
                      <a:pt x="38" y="145"/>
                    </a:lnTo>
                    <a:lnTo>
                      <a:pt x="38" y="143"/>
                    </a:lnTo>
                    <a:lnTo>
                      <a:pt x="38" y="142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6" y="136"/>
                    </a:lnTo>
                    <a:lnTo>
                      <a:pt x="36" y="134"/>
                    </a:lnTo>
                    <a:lnTo>
                      <a:pt x="36" y="132"/>
                    </a:lnTo>
                    <a:lnTo>
                      <a:pt x="36" y="130"/>
                    </a:lnTo>
                    <a:lnTo>
                      <a:pt x="36" y="128"/>
                    </a:lnTo>
                    <a:lnTo>
                      <a:pt x="36" y="126"/>
                    </a:lnTo>
                    <a:lnTo>
                      <a:pt x="36" y="124"/>
                    </a:lnTo>
                    <a:lnTo>
                      <a:pt x="36" y="122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4" y="119"/>
                    </a:lnTo>
                    <a:lnTo>
                      <a:pt x="34" y="117"/>
                    </a:lnTo>
                    <a:lnTo>
                      <a:pt x="34" y="115"/>
                    </a:lnTo>
                    <a:lnTo>
                      <a:pt x="36" y="115"/>
                    </a:lnTo>
                    <a:lnTo>
                      <a:pt x="38" y="115"/>
                    </a:lnTo>
                    <a:lnTo>
                      <a:pt x="38" y="113"/>
                    </a:lnTo>
                    <a:lnTo>
                      <a:pt x="38" y="115"/>
                    </a:lnTo>
                    <a:lnTo>
                      <a:pt x="40" y="115"/>
                    </a:lnTo>
                    <a:lnTo>
                      <a:pt x="40" y="113"/>
                    </a:lnTo>
                    <a:lnTo>
                      <a:pt x="42" y="113"/>
                    </a:lnTo>
                    <a:lnTo>
                      <a:pt x="42" y="111"/>
                    </a:lnTo>
                    <a:lnTo>
                      <a:pt x="44" y="111"/>
                    </a:lnTo>
                    <a:lnTo>
                      <a:pt x="44" y="109"/>
                    </a:lnTo>
                    <a:lnTo>
                      <a:pt x="44" y="107"/>
                    </a:lnTo>
                    <a:lnTo>
                      <a:pt x="44" y="101"/>
                    </a:lnTo>
                    <a:lnTo>
                      <a:pt x="42" y="101"/>
                    </a:lnTo>
                    <a:lnTo>
                      <a:pt x="42" y="99"/>
                    </a:lnTo>
                    <a:lnTo>
                      <a:pt x="40" y="99"/>
                    </a:lnTo>
                    <a:lnTo>
                      <a:pt x="40" y="97"/>
                    </a:lnTo>
                    <a:lnTo>
                      <a:pt x="42" y="97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4" y="90"/>
                    </a:lnTo>
                    <a:lnTo>
                      <a:pt x="32" y="90"/>
                    </a:lnTo>
                    <a:lnTo>
                      <a:pt x="32" y="88"/>
                    </a:lnTo>
                    <a:lnTo>
                      <a:pt x="30" y="88"/>
                    </a:lnTo>
                    <a:lnTo>
                      <a:pt x="30" y="90"/>
                    </a:lnTo>
                    <a:lnTo>
                      <a:pt x="29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5" y="84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4"/>
                    </a:lnTo>
                    <a:lnTo>
                      <a:pt x="21" y="74"/>
                    </a:lnTo>
                    <a:lnTo>
                      <a:pt x="21" y="72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3" y="72"/>
                    </a:lnTo>
                    <a:lnTo>
                      <a:pt x="23" y="71"/>
                    </a:lnTo>
                    <a:lnTo>
                      <a:pt x="23" y="72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1" y="67"/>
                    </a:lnTo>
                    <a:lnTo>
                      <a:pt x="23" y="67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21" y="63"/>
                    </a:lnTo>
                    <a:lnTo>
                      <a:pt x="21" y="61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5" y="57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1" y="55"/>
                    </a:lnTo>
                    <a:lnTo>
                      <a:pt x="9" y="55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9" y="53"/>
                    </a:lnTo>
                    <a:lnTo>
                      <a:pt x="11" y="53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3" y="53"/>
                    </a:lnTo>
                    <a:lnTo>
                      <a:pt x="13" y="51"/>
                    </a:lnTo>
                    <a:lnTo>
                      <a:pt x="13" y="49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7" y="36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7" y="32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28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1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30" y="3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38" y="17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4" y="24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3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0" y="30"/>
                    </a:lnTo>
                    <a:lnTo>
                      <a:pt x="40" y="34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8"/>
                    </a:lnTo>
                    <a:lnTo>
                      <a:pt x="52" y="49"/>
                    </a:lnTo>
                    <a:lnTo>
                      <a:pt x="52" y="51"/>
                    </a:lnTo>
                    <a:lnTo>
                      <a:pt x="50" y="53"/>
                    </a:lnTo>
                    <a:lnTo>
                      <a:pt x="48" y="51"/>
                    </a:lnTo>
                    <a:lnTo>
                      <a:pt x="46" y="51"/>
                    </a:lnTo>
                    <a:lnTo>
                      <a:pt x="46" y="53"/>
                    </a:lnTo>
                    <a:lnTo>
                      <a:pt x="44" y="53"/>
                    </a:lnTo>
                    <a:lnTo>
                      <a:pt x="46" y="53"/>
                    </a:lnTo>
                    <a:lnTo>
                      <a:pt x="46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5" y="53"/>
                    </a:lnTo>
                    <a:lnTo>
                      <a:pt x="55" y="51"/>
                    </a:lnTo>
                    <a:lnTo>
                      <a:pt x="57" y="49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1" y="44"/>
                    </a:lnTo>
                    <a:lnTo>
                      <a:pt x="61" y="42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65" y="38"/>
                    </a:lnTo>
                    <a:lnTo>
                      <a:pt x="67" y="38"/>
                    </a:lnTo>
                    <a:lnTo>
                      <a:pt x="67" y="36"/>
                    </a:lnTo>
                    <a:lnTo>
                      <a:pt x="69" y="34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5" y="26"/>
                    </a:lnTo>
                    <a:lnTo>
                      <a:pt x="75" y="24"/>
                    </a:lnTo>
                    <a:lnTo>
                      <a:pt x="77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69" y="11"/>
                    </a:lnTo>
                    <a:lnTo>
                      <a:pt x="69" y="9"/>
                    </a:lnTo>
                    <a:lnTo>
                      <a:pt x="69" y="7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2" y="5"/>
                    </a:lnTo>
                    <a:lnTo>
                      <a:pt x="82" y="7"/>
                    </a:lnTo>
                    <a:lnTo>
                      <a:pt x="84" y="7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6" y="15"/>
                    </a:lnTo>
                    <a:lnTo>
                      <a:pt x="94" y="15"/>
                    </a:lnTo>
                    <a:lnTo>
                      <a:pt x="94" y="17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100" y="21"/>
                    </a:lnTo>
                    <a:lnTo>
                      <a:pt x="102" y="21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2" y="17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2" y="19"/>
                    </a:lnTo>
                    <a:lnTo>
                      <a:pt x="103" y="19"/>
                    </a:lnTo>
                    <a:lnTo>
                      <a:pt x="103" y="21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4"/>
                    </a:lnTo>
                    <a:lnTo>
                      <a:pt x="105" y="26"/>
                    </a:lnTo>
                    <a:lnTo>
                      <a:pt x="103" y="26"/>
                    </a:lnTo>
                    <a:lnTo>
                      <a:pt x="103" y="28"/>
                    </a:lnTo>
                    <a:lnTo>
                      <a:pt x="105" y="28"/>
                    </a:lnTo>
                    <a:lnTo>
                      <a:pt x="107" y="28"/>
                    </a:lnTo>
                    <a:lnTo>
                      <a:pt x="109" y="28"/>
                    </a:lnTo>
                    <a:lnTo>
                      <a:pt x="111" y="28"/>
                    </a:lnTo>
                    <a:lnTo>
                      <a:pt x="113" y="28"/>
                    </a:lnTo>
                    <a:lnTo>
                      <a:pt x="115" y="28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17" y="24"/>
                    </a:lnTo>
                    <a:lnTo>
                      <a:pt x="119" y="24"/>
                    </a:lnTo>
                    <a:lnTo>
                      <a:pt x="119" y="26"/>
                    </a:lnTo>
                    <a:lnTo>
                      <a:pt x="121" y="26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3" y="30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3" y="32"/>
                    </a:lnTo>
                    <a:lnTo>
                      <a:pt x="125" y="32"/>
                    </a:lnTo>
                    <a:lnTo>
                      <a:pt x="126" y="32"/>
                    </a:lnTo>
                    <a:lnTo>
                      <a:pt x="128" y="32"/>
                    </a:lnTo>
                    <a:lnTo>
                      <a:pt x="130" y="32"/>
                    </a:lnTo>
                    <a:lnTo>
                      <a:pt x="132" y="32"/>
                    </a:lnTo>
                    <a:lnTo>
                      <a:pt x="134" y="32"/>
                    </a:lnTo>
                    <a:lnTo>
                      <a:pt x="134" y="30"/>
                    </a:lnTo>
                    <a:lnTo>
                      <a:pt x="134" y="32"/>
                    </a:lnTo>
                    <a:lnTo>
                      <a:pt x="134" y="34"/>
                    </a:lnTo>
                    <a:lnTo>
                      <a:pt x="136" y="34"/>
                    </a:lnTo>
                    <a:lnTo>
                      <a:pt x="136" y="32"/>
                    </a:lnTo>
                    <a:lnTo>
                      <a:pt x="138" y="32"/>
                    </a:lnTo>
                    <a:lnTo>
                      <a:pt x="140" y="32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36" y="38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4" y="34"/>
                    </a:lnTo>
                    <a:lnTo>
                      <a:pt x="134" y="36"/>
                    </a:lnTo>
                    <a:lnTo>
                      <a:pt x="132" y="36"/>
                    </a:lnTo>
                    <a:lnTo>
                      <a:pt x="130" y="36"/>
                    </a:lnTo>
                    <a:lnTo>
                      <a:pt x="130" y="38"/>
                    </a:lnTo>
                    <a:lnTo>
                      <a:pt x="128" y="38"/>
                    </a:lnTo>
                    <a:lnTo>
                      <a:pt x="128" y="40"/>
                    </a:lnTo>
                    <a:lnTo>
                      <a:pt x="126" y="40"/>
                    </a:lnTo>
                    <a:lnTo>
                      <a:pt x="126" y="38"/>
                    </a:lnTo>
                    <a:lnTo>
                      <a:pt x="125" y="38"/>
                    </a:lnTo>
                    <a:lnTo>
                      <a:pt x="126" y="38"/>
                    </a:lnTo>
                    <a:lnTo>
                      <a:pt x="126" y="40"/>
                    </a:lnTo>
                    <a:lnTo>
                      <a:pt x="126" y="42"/>
                    </a:lnTo>
                    <a:lnTo>
                      <a:pt x="126" y="44"/>
                    </a:lnTo>
                    <a:lnTo>
                      <a:pt x="128" y="44"/>
                    </a:lnTo>
                    <a:lnTo>
                      <a:pt x="128" y="46"/>
                    </a:lnTo>
                    <a:lnTo>
                      <a:pt x="128" y="48"/>
                    </a:lnTo>
                    <a:lnTo>
                      <a:pt x="128" y="49"/>
                    </a:lnTo>
                    <a:lnTo>
                      <a:pt x="130" y="49"/>
                    </a:lnTo>
                    <a:lnTo>
                      <a:pt x="132" y="49"/>
                    </a:lnTo>
                    <a:lnTo>
                      <a:pt x="132" y="51"/>
                    </a:lnTo>
                    <a:lnTo>
                      <a:pt x="134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3"/>
                    </a:lnTo>
                    <a:lnTo>
                      <a:pt x="130" y="55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0" y="57"/>
                    </a:lnTo>
                    <a:lnTo>
                      <a:pt x="128" y="57"/>
                    </a:lnTo>
                    <a:lnTo>
                      <a:pt x="130" y="57"/>
                    </a:lnTo>
                    <a:lnTo>
                      <a:pt x="132" y="57"/>
                    </a:lnTo>
                    <a:lnTo>
                      <a:pt x="130" y="57"/>
                    </a:lnTo>
                    <a:lnTo>
                      <a:pt x="130" y="59"/>
                    </a:lnTo>
                    <a:lnTo>
                      <a:pt x="132" y="59"/>
                    </a:lnTo>
                    <a:lnTo>
                      <a:pt x="132" y="57"/>
                    </a:lnTo>
                    <a:lnTo>
                      <a:pt x="134" y="57"/>
                    </a:lnTo>
                    <a:lnTo>
                      <a:pt x="134" y="59"/>
                    </a:lnTo>
                    <a:lnTo>
                      <a:pt x="134" y="61"/>
                    </a:lnTo>
                    <a:lnTo>
                      <a:pt x="136" y="61"/>
                    </a:lnTo>
                    <a:lnTo>
                      <a:pt x="136" y="63"/>
                    </a:lnTo>
                    <a:lnTo>
                      <a:pt x="138" y="63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8" y="65"/>
                    </a:lnTo>
                    <a:lnTo>
                      <a:pt x="136" y="67"/>
                    </a:lnTo>
                    <a:lnTo>
                      <a:pt x="138" y="67"/>
                    </a:lnTo>
                    <a:lnTo>
                      <a:pt x="136" y="67"/>
                    </a:lnTo>
                    <a:lnTo>
                      <a:pt x="136" y="69"/>
                    </a:lnTo>
                    <a:lnTo>
                      <a:pt x="134" y="69"/>
                    </a:lnTo>
                    <a:lnTo>
                      <a:pt x="134" y="71"/>
                    </a:lnTo>
                    <a:lnTo>
                      <a:pt x="134" y="72"/>
                    </a:lnTo>
                    <a:lnTo>
                      <a:pt x="134" y="74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2" y="76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30" y="76"/>
                    </a:lnTo>
                    <a:lnTo>
                      <a:pt x="130" y="74"/>
                    </a:lnTo>
                    <a:lnTo>
                      <a:pt x="128" y="74"/>
                    </a:lnTo>
                    <a:lnTo>
                      <a:pt x="126" y="74"/>
                    </a:lnTo>
                    <a:lnTo>
                      <a:pt x="128" y="72"/>
                    </a:lnTo>
                    <a:lnTo>
                      <a:pt x="126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3" y="72"/>
                    </a:lnTo>
                    <a:lnTo>
                      <a:pt x="121" y="72"/>
                    </a:lnTo>
                    <a:lnTo>
                      <a:pt x="119" y="72"/>
                    </a:lnTo>
                    <a:lnTo>
                      <a:pt x="117" y="72"/>
                    </a:lnTo>
                    <a:lnTo>
                      <a:pt x="115" y="71"/>
                    </a:lnTo>
                    <a:lnTo>
                      <a:pt x="115" y="72"/>
                    </a:lnTo>
                    <a:lnTo>
                      <a:pt x="115" y="74"/>
                    </a:lnTo>
                    <a:lnTo>
                      <a:pt x="113" y="74"/>
                    </a:lnTo>
                    <a:lnTo>
                      <a:pt x="113" y="76"/>
                    </a:lnTo>
                    <a:lnTo>
                      <a:pt x="113" y="78"/>
                    </a:lnTo>
                    <a:lnTo>
                      <a:pt x="111" y="78"/>
                    </a:lnTo>
                    <a:lnTo>
                      <a:pt x="113" y="78"/>
                    </a:lnTo>
                    <a:lnTo>
                      <a:pt x="113" y="80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11" y="82"/>
                    </a:lnTo>
                    <a:lnTo>
                      <a:pt x="111" y="84"/>
                    </a:lnTo>
                    <a:lnTo>
                      <a:pt x="113" y="84"/>
                    </a:lnTo>
                    <a:lnTo>
                      <a:pt x="115" y="84"/>
                    </a:lnTo>
                    <a:lnTo>
                      <a:pt x="117" y="84"/>
                    </a:lnTo>
                    <a:lnTo>
                      <a:pt x="117" y="86"/>
                    </a:lnTo>
                    <a:lnTo>
                      <a:pt x="117" y="88"/>
                    </a:lnTo>
                    <a:lnTo>
                      <a:pt x="115" y="88"/>
                    </a:lnTo>
                    <a:lnTo>
                      <a:pt x="113" y="88"/>
                    </a:lnTo>
                    <a:lnTo>
                      <a:pt x="115" y="88"/>
                    </a:lnTo>
                    <a:lnTo>
                      <a:pt x="113" y="88"/>
                    </a:lnTo>
                    <a:lnTo>
                      <a:pt x="113" y="90"/>
                    </a:lnTo>
                    <a:lnTo>
                      <a:pt x="111" y="92"/>
                    </a:lnTo>
                    <a:lnTo>
                      <a:pt x="111" y="94"/>
                    </a:lnTo>
                    <a:lnTo>
                      <a:pt x="113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7"/>
                    </a:lnTo>
                    <a:lnTo>
                      <a:pt x="117" y="97"/>
                    </a:lnTo>
                    <a:lnTo>
                      <a:pt x="119" y="97"/>
                    </a:lnTo>
                    <a:lnTo>
                      <a:pt x="119" y="99"/>
                    </a:lnTo>
                    <a:lnTo>
                      <a:pt x="119" y="101"/>
                    </a:lnTo>
                    <a:lnTo>
                      <a:pt x="117" y="101"/>
                    </a:lnTo>
                    <a:lnTo>
                      <a:pt x="119" y="101"/>
                    </a:lnTo>
                    <a:lnTo>
                      <a:pt x="117" y="103"/>
                    </a:lnTo>
                    <a:lnTo>
                      <a:pt x="119" y="103"/>
                    </a:lnTo>
                    <a:lnTo>
                      <a:pt x="119" y="105"/>
                    </a:lnTo>
                    <a:lnTo>
                      <a:pt x="121" y="105"/>
                    </a:lnTo>
                    <a:lnTo>
                      <a:pt x="121" y="107"/>
                    </a:lnTo>
                    <a:lnTo>
                      <a:pt x="121" y="109"/>
                    </a:lnTo>
                    <a:lnTo>
                      <a:pt x="123" y="111"/>
                    </a:lnTo>
                    <a:lnTo>
                      <a:pt x="123" y="109"/>
                    </a:lnTo>
                    <a:lnTo>
                      <a:pt x="123" y="111"/>
                    </a:lnTo>
                    <a:lnTo>
                      <a:pt x="125" y="111"/>
                    </a:lnTo>
                    <a:lnTo>
                      <a:pt x="126" y="111"/>
                    </a:lnTo>
                    <a:lnTo>
                      <a:pt x="126" y="113"/>
                    </a:lnTo>
                    <a:lnTo>
                      <a:pt x="128" y="113"/>
                    </a:lnTo>
                    <a:lnTo>
                      <a:pt x="128" y="115"/>
                    </a:lnTo>
                    <a:lnTo>
                      <a:pt x="130" y="117"/>
                    </a:lnTo>
                    <a:lnTo>
                      <a:pt x="130" y="119"/>
                    </a:lnTo>
                    <a:lnTo>
                      <a:pt x="132" y="119"/>
                    </a:lnTo>
                    <a:lnTo>
                      <a:pt x="132" y="120"/>
                    </a:lnTo>
                    <a:lnTo>
                      <a:pt x="134" y="122"/>
                    </a:lnTo>
                    <a:lnTo>
                      <a:pt x="134" y="124"/>
                    </a:lnTo>
                    <a:lnTo>
                      <a:pt x="136" y="126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6" y="132"/>
                    </a:lnTo>
                    <a:lnTo>
                      <a:pt x="134" y="132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0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4" y="130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4" y="132"/>
                    </a:lnTo>
                    <a:lnTo>
                      <a:pt x="146" y="134"/>
                    </a:lnTo>
                    <a:lnTo>
                      <a:pt x="146" y="136"/>
                    </a:lnTo>
                    <a:lnTo>
                      <a:pt x="148" y="136"/>
                    </a:lnTo>
                    <a:lnTo>
                      <a:pt x="148" y="134"/>
                    </a:lnTo>
                    <a:lnTo>
                      <a:pt x="150" y="134"/>
                    </a:lnTo>
                    <a:lnTo>
                      <a:pt x="150" y="132"/>
                    </a:lnTo>
                    <a:lnTo>
                      <a:pt x="150" y="130"/>
                    </a:lnTo>
                    <a:lnTo>
                      <a:pt x="150" y="128"/>
                    </a:lnTo>
                    <a:lnTo>
                      <a:pt x="150" y="126"/>
                    </a:lnTo>
                    <a:lnTo>
                      <a:pt x="151" y="126"/>
                    </a:lnTo>
                    <a:lnTo>
                      <a:pt x="150" y="126"/>
                    </a:lnTo>
                    <a:lnTo>
                      <a:pt x="151" y="128"/>
                    </a:lnTo>
                    <a:lnTo>
                      <a:pt x="151" y="130"/>
                    </a:lnTo>
                    <a:lnTo>
                      <a:pt x="151" y="132"/>
                    </a:lnTo>
                    <a:lnTo>
                      <a:pt x="151" y="134"/>
                    </a:lnTo>
                    <a:lnTo>
                      <a:pt x="151" y="136"/>
                    </a:lnTo>
                    <a:lnTo>
                      <a:pt x="151" y="138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3" y="134"/>
                    </a:lnTo>
                    <a:lnTo>
                      <a:pt x="155" y="134"/>
                    </a:lnTo>
                    <a:lnTo>
                      <a:pt x="155" y="136"/>
                    </a:lnTo>
                    <a:lnTo>
                      <a:pt x="155" y="134"/>
                    </a:lnTo>
                    <a:lnTo>
                      <a:pt x="155" y="132"/>
                    </a:lnTo>
                    <a:lnTo>
                      <a:pt x="155" y="130"/>
                    </a:lnTo>
                    <a:lnTo>
                      <a:pt x="157" y="128"/>
                    </a:lnTo>
                    <a:lnTo>
                      <a:pt x="157" y="126"/>
                    </a:lnTo>
                    <a:lnTo>
                      <a:pt x="157" y="124"/>
                    </a:lnTo>
                    <a:lnTo>
                      <a:pt x="157" y="122"/>
                    </a:lnTo>
                    <a:lnTo>
                      <a:pt x="157" y="124"/>
                    </a:lnTo>
                    <a:lnTo>
                      <a:pt x="157" y="126"/>
                    </a:lnTo>
                    <a:lnTo>
                      <a:pt x="157" y="128"/>
                    </a:lnTo>
                    <a:lnTo>
                      <a:pt x="157" y="130"/>
                    </a:lnTo>
                    <a:lnTo>
                      <a:pt x="159" y="130"/>
                    </a:lnTo>
                    <a:lnTo>
                      <a:pt x="161" y="130"/>
                    </a:lnTo>
                    <a:lnTo>
                      <a:pt x="161" y="132"/>
                    </a:lnTo>
                    <a:lnTo>
                      <a:pt x="163" y="132"/>
                    </a:lnTo>
                    <a:lnTo>
                      <a:pt x="163" y="134"/>
                    </a:lnTo>
                    <a:lnTo>
                      <a:pt x="165" y="134"/>
                    </a:lnTo>
                    <a:lnTo>
                      <a:pt x="165" y="136"/>
                    </a:lnTo>
                    <a:lnTo>
                      <a:pt x="163" y="136"/>
                    </a:lnTo>
                    <a:lnTo>
                      <a:pt x="163" y="138"/>
                    </a:lnTo>
                    <a:lnTo>
                      <a:pt x="161" y="138"/>
                    </a:lnTo>
                    <a:lnTo>
                      <a:pt x="161" y="140"/>
                    </a:lnTo>
                    <a:lnTo>
                      <a:pt x="159" y="142"/>
                    </a:lnTo>
                    <a:lnTo>
                      <a:pt x="161" y="142"/>
                    </a:lnTo>
                    <a:lnTo>
                      <a:pt x="159" y="142"/>
                    </a:lnTo>
                    <a:lnTo>
                      <a:pt x="159" y="143"/>
                    </a:lnTo>
                    <a:lnTo>
                      <a:pt x="159" y="145"/>
                    </a:lnTo>
                    <a:lnTo>
                      <a:pt x="161" y="147"/>
                    </a:lnTo>
                    <a:lnTo>
                      <a:pt x="161" y="149"/>
                    </a:lnTo>
                    <a:lnTo>
                      <a:pt x="163" y="149"/>
                    </a:lnTo>
                    <a:lnTo>
                      <a:pt x="163" y="151"/>
                    </a:lnTo>
                    <a:lnTo>
                      <a:pt x="165" y="151"/>
                    </a:lnTo>
                    <a:lnTo>
                      <a:pt x="165" y="153"/>
                    </a:lnTo>
                    <a:lnTo>
                      <a:pt x="167" y="153"/>
                    </a:lnTo>
                    <a:lnTo>
                      <a:pt x="167" y="155"/>
                    </a:lnTo>
                    <a:lnTo>
                      <a:pt x="169" y="155"/>
                    </a:lnTo>
                    <a:lnTo>
                      <a:pt x="169" y="157"/>
                    </a:lnTo>
                    <a:lnTo>
                      <a:pt x="167" y="157"/>
                    </a:lnTo>
                    <a:lnTo>
                      <a:pt x="167" y="155"/>
                    </a:lnTo>
                    <a:lnTo>
                      <a:pt x="167" y="153"/>
                    </a:lnTo>
                    <a:lnTo>
                      <a:pt x="165" y="153"/>
                    </a:lnTo>
                    <a:lnTo>
                      <a:pt x="165" y="151"/>
                    </a:lnTo>
                    <a:lnTo>
                      <a:pt x="163" y="151"/>
                    </a:lnTo>
                    <a:lnTo>
                      <a:pt x="161" y="151"/>
                    </a:lnTo>
                    <a:lnTo>
                      <a:pt x="159" y="151"/>
                    </a:lnTo>
                    <a:lnTo>
                      <a:pt x="157" y="151"/>
                    </a:lnTo>
                    <a:lnTo>
                      <a:pt x="157" y="153"/>
                    </a:lnTo>
                    <a:lnTo>
                      <a:pt x="159" y="153"/>
                    </a:lnTo>
                    <a:lnTo>
                      <a:pt x="159" y="155"/>
                    </a:lnTo>
                    <a:lnTo>
                      <a:pt x="161" y="155"/>
                    </a:lnTo>
                    <a:lnTo>
                      <a:pt x="163" y="157"/>
                    </a:lnTo>
                    <a:lnTo>
                      <a:pt x="163" y="159"/>
                    </a:lnTo>
                    <a:lnTo>
                      <a:pt x="165" y="159"/>
                    </a:lnTo>
                    <a:lnTo>
                      <a:pt x="165" y="161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5" y="165"/>
                    </a:lnTo>
                    <a:lnTo>
                      <a:pt x="163" y="165"/>
                    </a:lnTo>
                    <a:lnTo>
                      <a:pt x="165" y="165"/>
                    </a:lnTo>
                    <a:lnTo>
                      <a:pt x="165" y="163"/>
                    </a:lnTo>
                    <a:lnTo>
                      <a:pt x="163" y="163"/>
                    </a:lnTo>
                    <a:lnTo>
                      <a:pt x="161" y="163"/>
                    </a:lnTo>
                    <a:lnTo>
                      <a:pt x="161" y="161"/>
                    </a:lnTo>
                    <a:lnTo>
                      <a:pt x="163" y="161"/>
                    </a:lnTo>
                    <a:lnTo>
                      <a:pt x="161" y="161"/>
                    </a:lnTo>
                    <a:lnTo>
                      <a:pt x="161" y="163"/>
                    </a:lnTo>
                    <a:lnTo>
                      <a:pt x="161" y="165"/>
                    </a:lnTo>
                    <a:lnTo>
                      <a:pt x="161" y="163"/>
                    </a:lnTo>
                    <a:lnTo>
                      <a:pt x="159" y="163"/>
                    </a:lnTo>
                    <a:lnTo>
                      <a:pt x="159" y="165"/>
                    </a:lnTo>
                    <a:lnTo>
                      <a:pt x="157" y="165"/>
                    </a:lnTo>
                    <a:lnTo>
                      <a:pt x="157" y="167"/>
                    </a:lnTo>
                    <a:lnTo>
                      <a:pt x="159" y="167"/>
                    </a:lnTo>
                    <a:lnTo>
                      <a:pt x="159" y="168"/>
                    </a:lnTo>
                    <a:lnTo>
                      <a:pt x="161" y="168"/>
                    </a:lnTo>
                    <a:lnTo>
                      <a:pt x="161" y="170"/>
                    </a:lnTo>
                    <a:lnTo>
                      <a:pt x="161" y="17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69" name="Freeform 193"/>
              <p:cNvSpPr>
                <a:spLocks/>
              </p:cNvSpPr>
              <p:nvPr/>
            </p:nvSpPr>
            <p:spPr bwMode="auto">
              <a:xfrm>
                <a:off x="4740275" y="2970213"/>
                <a:ext cx="33338" cy="36513"/>
              </a:xfrm>
              <a:custGeom>
                <a:avLst/>
                <a:gdLst>
                  <a:gd name="T0" fmla="*/ 13 w 21"/>
                  <a:gd name="T1" fmla="*/ 0 h 23"/>
                  <a:gd name="T2" fmla="*/ 15 w 21"/>
                  <a:gd name="T3" fmla="*/ 0 h 23"/>
                  <a:gd name="T4" fmla="*/ 17 w 21"/>
                  <a:gd name="T5" fmla="*/ 2 h 23"/>
                  <a:gd name="T6" fmla="*/ 19 w 21"/>
                  <a:gd name="T7" fmla="*/ 3 h 23"/>
                  <a:gd name="T8" fmla="*/ 19 w 21"/>
                  <a:gd name="T9" fmla="*/ 3 h 23"/>
                  <a:gd name="T10" fmla="*/ 17 w 21"/>
                  <a:gd name="T11" fmla="*/ 3 h 23"/>
                  <a:gd name="T12" fmla="*/ 19 w 21"/>
                  <a:gd name="T13" fmla="*/ 5 h 23"/>
                  <a:gd name="T14" fmla="*/ 19 w 21"/>
                  <a:gd name="T15" fmla="*/ 7 h 23"/>
                  <a:gd name="T16" fmla="*/ 19 w 21"/>
                  <a:gd name="T17" fmla="*/ 9 h 23"/>
                  <a:gd name="T18" fmla="*/ 21 w 21"/>
                  <a:gd name="T19" fmla="*/ 11 h 23"/>
                  <a:gd name="T20" fmla="*/ 19 w 21"/>
                  <a:gd name="T21" fmla="*/ 11 h 23"/>
                  <a:gd name="T22" fmla="*/ 13 w 21"/>
                  <a:gd name="T23" fmla="*/ 13 h 23"/>
                  <a:gd name="T24" fmla="*/ 11 w 21"/>
                  <a:gd name="T25" fmla="*/ 13 h 23"/>
                  <a:gd name="T26" fmla="*/ 9 w 21"/>
                  <a:gd name="T27" fmla="*/ 13 h 23"/>
                  <a:gd name="T28" fmla="*/ 9 w 21"/>
                  <a:gd name="T29" fmla="*/ 17 h 23"/>
                  <a:gd name="T30" fmla="*/ 6 w 21"/>
                  <a:gd name="T31" fmla="*/ 19 h 23"/>
                  <a:gd name="T32" fmla="*/ 6 w 21"/>
                  <a:gd name="T33" fmla="*/ 19 h 23"/>
                  <a:gd name="T34" fmla="*/ 6 w 21"/>
                  <a:gd name="T35" fmla="*/ 19 h 23"/>
                  <a:gd name="T36" fmla="*/ 6 w 21"/>
                  <a:gd name="T37" fmla="*/ 19 h 23"/>
                  <a:gd name="T38" fmla="*/ 6 w 21"/>
                  <a:gd name="T39" fmla="*/ 19 h 23"/>
                  <a:gd name="T40" fmla="*/ 6 w 21"/>
                  <a:gd name="T41" fmla="*/ 19 h 23"/>
                  <a:gd name="T42" fmla="*/ 6 w 21"/>
                  <a:gd name="T43" fmla="*/ 19 h 23"/>
                  <a:gd name="T44" fmla="*/ 6 w 21"/>
                  <a:gd name="T45" fmla="*/ 21 h 23"/>
                  <a:gd name="T46" fmla="*/ 4 w 21"/>
                  <a:gd name="T47" fmla="*/ 21 h 23"/>
                  <a:gd name="T48" fmla="*/ 0 w 21"/>
                  <a:gd name="T49" fmla="*/ 23 h 23"/>
                  <a:gd name="T50" fmla="*/ 0 w 21"/>
                  <a:gd name="T51" fmla="*/ 23 h 23"/>
                  <a:gd name="T52" fmla="*/ 0 w 21"/>
                  <a:gd name="T53" fmla="*/ 21 h 23"/>
                  <a:gd name="T54" fmla="*/ 4 w 21"/>
                  <a:gd name="T55" fmla="*/ 19 h 23"/>
                  <a:gd name="T56" fmla="*/ 4 w 21"/>
                  <a:gd name="T57" fmla="*/ 19 h 23"/>
                  <a:gd name="T58" fmla="*/ 4 w 21"/>
                  <a:gd name="T59" fmla="*/ 17 h 23"/>
                  <a:gd name="T60" fmla="*/ 8 w 21"/>
                  <a:gd name="T61" fmla="*/ 17 h 23"/>
                  <a:gd name="T62" fmla="*/ 8 w 21"/>
                  <a:gd name="T63" fmla="*/ 17 h 23"/>
                  <a:gd name="T64" fmla="*/ 8 w 21"/>
                  <a:gd name="T65" fmla="*/ 17 h 23"/>
                  <a:gd name="T66" fmla="*/ 8 w 21"/>
                  <a:gd name="T67" fmla="*/ 17 h 23"/>
                  <a:gd name="T68" fmla="*/ 8 w 21"/>
                  <a:gd name="T69" fmla="*/ 17 h 23"/>
                  <a:gd name="T70" fmla="*/ 8 w 21"/>
                  <a:gd name="T71" fmla="*/ 17 h 23"/>
                  <a:gd name="T72" fmla="*/ 8 w 21"/>
                  <a:gd name="T73" fmla="*/ 17 h 23"/>
                  <a:gd name="T74" fmla="*/ 9 w 21"/>
                  <a:gd name="T75" fmla="*/ 15 h 23"/>
                  <a:gd name="T76" fmla="*/ 9 w 21"/>
                  <a:gd name="T77" fmla="*/ 15 h 23"/>
                  <a:gd name="T78" fmla="*/ 8 w 21"/>
                  <a:gd name="T79" fmla="*/ 15 h 23"/>
                  <a:gd name="T80" fmla="*/ 8 w 21"/>
                  <a:gd name="T81" fmla="*/ 15 h 23"/>
                  <a:gd name="T82" fmla="*/ 8 w 21"/>
                  <a:gd name="T83" fmla="*/ 15 h 23"/>
                  <a:gd name="T84" fmla="*/ 8 w 21"/>
                  <a:gd name="T85" fmla="*/ 15 h 23"/>
                  <a:gd name="T86" fmla="*/ 8 w 21"/>
                  <a:gd name="T87" fmla="*/ 15 h 23"/>
                  <a:gd name="T88" fmla="*/ 8 w 21"/>
                  <a:gd name="T89" fmla="*/ 15 h 23"/>
                  <a:gd name="T90" fmla="*/ 9 w 21"/>
                  <a:gd name="T91" fmla="*/ 15 h 23"/>
                  <a:gd name="T92" fmla="*/ 9 w 21"/>
                  <a:gd name="T93" fmla="*/ 13 h 23"/>
                  <a:gd name="T94" fmla="*/ 9 w 21"/>
                  <a:gd name="T95" fmla="*/ 13 h 23"/>
                  <a:gd name="T96" fmla="*/ 9 w 21"/>
                  <a:gd name="T97" fmla="*/ 13 h 23"/>
                  <a:gd name="T98" fmla="*/ 9 w 21"/>
                  <a:gd name="T99" fmla="*/ 13 h 23"/>
                  <a:gd name="T100" fmla="*/ 9 w 21"/>
                  <a:gd name="T101" fmla="*/ 13 h 23"/>
                  <a:gd name="T102" fmla="*/ 9 w 21"/>
                  <a:gd name="T103" fmla="*/ 13 h 23"/>
                  <a:gd name="T104" fmla="*/ 9 w 21"/>
                  <a:gd name="T105" fmla="*/ 13 h 23"/>
                  <a:gd name="T106" fmla="*/ 8 w 21"/>
                  <a:gd name="T107" fmla="*/ 9 h 23"/>
                  <a:gd name="T108" fmla="*/ 8 w 21"/>
                  <a:gd name="T109" fmla="*/ 9 h 23"/>
                  <a:gd name="T110" fmla="*/ 8 w 21"/>
                  <a:gd name="T111" fmla="*/ 3 h 23"/>
                  <a:gd name="T112" fmla="*/ 8 w 21"/>
                  <a:gd name="T113" fmla="*/ 3 h 23"/>
                  <a:gd name="T114" fmla="*/ 9 w 21"/>
                  <a:gd name="T1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0" name="Freeform 194"/>
              <p:cNvSpPr>
                <a:spLocks noEditPoints="1"/>
              </p:cNvSpPr>
              <p:nvPr/>
            </p:nvSpPr>
            <p:spPr bwMode="auto">
              <a:xfrm>
                <a:off x="3706813" y="2589213"/>
                <a:ext cx="241300" cy="179388"/>
              </a:xfrm>
              <a:custGeom>
                <a:avLst/>
                <a:gdLst>
                  <a:gd name="T0" fmla="*/ 6 w 152"/>
                  <a:gd name="T1" fmla="*/ 7 h 113"/>
                  <a:gd name="T2" fmla="*/ 17 w 152"/>
                  <a:gd name="T3" fmla="*/ 7 h 113"/>
                  <a:gd name="T4" fmla="*/ 27 w 152"/>
                  <a:gd name="T5" fmla="*/ 0 h 113"/>
                  <a:gd name="T6" fmla="*/ 38 w 152"/>
                  <a:gd name="T7" fmla="*/ 3 h 113"/>
                  <a:gd name="T8" fmla="*/ 56 w 152"/>
                  <a:gd name="T9" fmla="*/ 5 h 113"/>
                  <a:gd name="T10" fmla="*/ 69 w 152"/>
                  <a:gd name="T11" fmla="*/ 7 h 113"/>
                  <a:gd name="T12" fmla="*/ 79 w 152"/>
                  <a:gd name="T13" fmla="*/ 5 h 113"/>
                  <a:gd name="T14" fmla="*/ 81 w 152"/>
                  <a:gd name="T15" fmla="*/ 11 h 113"/>
                  <a:gd name="T16" fmla="*/ 86 w 152"/>
                  <a:gd name="T17" fmla="*/ 9 h 113"/>
                  <a:gd name="T18" fmla="*/ 90 w 152"/>
                  <a:gd name="T19" fmla="*/ 23 h 113"/>
                  <a:gd name="T20" fmla="*/ 102 w 152"/>
                  <a:gd name="T21" fmla="*/ 23 h 113"/>
                  <a:gd name="T22" fmla="*/ 100 w 152"/>
                  <a:gd name="T23" fmla="*/ 30 h 113"/>
                  <a:gd name="T24" fmla="*/ 100 w 152"/>
                  <a:gd name="T25" fmla="*/ 36 h 113"/>
                  <a:gd name="T26" fmla="*/ 105 w 152"/>
                  <a:gd name="T27" fmla="*/ 44 h 113"/>
                  <a:gd name="T28" fmla="*/ 111 w 152"/>
                  <a:gd name="T29" fmla="*/ 50 h 113"/>
                  <a:gd name="T30" fmla="*/ 115 w 152"/>
                  <a:gd name="T31" fmla="*/ 59 h 113"/>
                  <a:gd name="T32" fmla="*/ 115 w 152"/>
                  <a:gd name="T33" fmla="*/ 63 h 113"/>
                  <a:gd name="T34" fmla="*/ 111 w 152"/>
                  <a:gd name="T35" fmla="*/ 67 h 113"/>
                  <a:gd name="T36" fmla="*/ 115 w 152"/>
                  <a:gd name="T37" fmla="*/ 76 h 113"/>
                  <a:gd name="T38" fmla="*/ 123 w 152"/>
                  <a:gd name="T39" fmla="*/ 86 h 113"/>
                  <a:gd name="T40" fmla="*/ 140 w 152"/>
                  <a:gd name="T41" fmla="*/ 88 h 113"/>
                  <a:gd name="T42" fmla="*/ 142 w 152"/>
                  <a:gd name="T43" fmla="*/ 98 h 113"/>
                  <a:gd name="T44" fmla="*/ 132 w 152"/>
                  <a:gd name="T45" fmla="*/ 98 h 113"/>
                  <a:gd name="T46" fmla="*/ 125 w 152"/>
                  <a:gd name="T47" fmla="*/ 96 h 113"/>
                  <a:gd name="T48" fmla="*/ 115 w 152"/>
                  <a:gd name="T49" fmla="*/ 96 h 113"/>
                  <a:gd name="T50" fmla="*/ 107 w 152"/>
                  <a:gd name="T51" fmla="*/ 103 h 113"/>
                  <a:gd name="T52" fmla="*/ 104 w 152"/>
                  <a:gd name="T53" fmla="*/ 103 h 113"/>
                  <a:gd name="T54" fmla="*/ 107 w 152"/>
                  <a:gd name="T55" fmla="*/ 96 h 113"/>
                  <a:gd name="T56" fmla="*/ 102 w 152"/>
                  <a:gd name="T57" fmla="*/ 98 h 113"/>
                  <a:gd name="T58" fmla="*/ 86 w 152"/>
                  <a:gd name="T59" fmla="*/ 101 h 113"/>
                  <a:gd name="T60" fmla="*/ 92 w 152"/>
                  <a:gd name="T61" fmla="*/ 92 h 113"/>
                  <a:gd name="T62" fmla="*/ 79 w 152"/>
                  <a:gd name="T63" fmla="*/ 84 h 113"/>
                  <a:gd name="T64" fmla="*/ 65 w 152"/>
                  <a:gd name="T65" fmla="*/ 84 h 113"/>
                  <a:gd name="T66" fmla="*/ 57 w 152"/>
                  <a:gd name="T67" fmla="*/ 84 h 113"/>
                  <a:gd name="T68" fmla="*/ 50 w 152"/>
                  <a:gd name="T69" fmla="*/ 88 h 113"/>
                  <a:gd name="T70" fmla="*/ 50 w 152"/>
                  <a:gd name="T71" fmla="*/ 96 h 113"/>
                  <a:gd name="T72" fmla="*/ 56 w 152"/>
                  <a:gd name="T73" fmla="*/ 98 h 113"/>
                  <a:gd name="T74" fmla="*/ 56 w 152"/>
                  <a:gd name="T75" fmla="*/ 109 h 113"/>
                  <a:gd name="T76" fmla="*/ 56 w 152"/>
                  <a:gd name="T77" fmla="*/ 109 h 113"/>
                  <a:gd name="T78" fmla="*/ 50 w 152"/>
                  <a:gd name="T79" fmla="*/ 105 h 113"/>
                  <a:gd name="T80" fmla="*/ 50 w 152"/>
                  <a:gd name="T81" fmla="*/ 92 h 113"/>
                  <a:gd name="T82" fmla="*/ 44 w 152"/>
                  <a:gd name="T83" fmla="*/ 80 h 113"/>
                  <a:gd name="T84" fmla="*/ 44 w 152"/>
                  <a:gd name="T85" fmla="*/ 76 h 113"/>
                  <a:gd name="T86" fmla="*/ 34 w 152"/>
                  <a:gd name="T87" fmla="*/ 74 h 113"/>
                  <a:gd name="T88" fmla="*/ 33 w 152"/>
                  <a:gd name="T89" fmla="*/ 73 h 113"/>
                  <a:gd name="T90" fmla="*/ 31 w 152"/>
                  <a:gd name="T91" fmla="*/ 63 h 113"/>
                  <a:gd name="T92" fmla="*/ 29 w 152"/>
                  <a:gd name="T93" fmla="*/ 57 h 113"/>
                  <a:gd name="T94" fmla="*/ 29 w 152"/>
                  <a:gd name="T95" fmla="*/ 50 h 113"/>
                  <a:gd name="T96" fmla="*/ 23 w 152"/>
                  <a:gd name="T97" fmla="*/ 46 h 113"/>
                  <a:gd name="T98" fmla="*/ 17 w 152"/>
                  <a:gd name="T99" fmla="*/ 42 h 113"/>
                  <a:gd name="T100" fmla="*/ 9 w 152"/>
                  <a:gd name="T101" fmla="*/ 42 h 113"/>
                  <a:gd name="T102" fmla="*/ 6 w 152"/>
                  <a:gd name="T103" fmla="*/ 34 h 113"/>
                  <a:gd name="T104" fmla="*/ 8 w 152"/>
                  <a:gd name="T105" fmla="*/ 25 h 113"/>
                  <a:gd name="T106" fmla="*/ 92 w 152"/>
                  <a:gd name="T107" fmla="*/ 82 h 113"/>
                  <a:gd name="T108" fmla="*/ 94 w 152"/>
                  <a:gd name="T109" fmla="*/ 88 h 113"/>
                  <a:gd name="T110" fmla="*/ 98 w 152"/>
                  <a:gd name="T111" fmla="*/ 92 h 113"/>
                  <a:gd name="T112" fmla="*/ 105 w 152"/>
                  <a:gd name="T113" fmla="*/ 86 h 113"/>
                  <a:gd name="T114" fmla="*/ 98 w 152"/>
                  <a:gd name="T115" fmla="*/ 80 h 113"/>
                  <a:gd name="T116" fmla="*/ 88 w 152"/>
                  <a:gd name="T117" fmla="*/ 8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2" h="113">
                    <a:moveTo>
                      <a:pt x="0" y="15"/>
                    </a:moveTo>
                    <a:lnTo>
                      <a:pt x="0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3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8" y="3"/>
                    </a:lnTo>
                    <a:lnTo>
                      <a:pt x="50" y="3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71" y="5"/>
                    </a:lnTo>
                    <a:lnTo>
                      <a:pt x="71" y="3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5" y="5"/>
                    </a:lnTo>
                    <a:lnTo>
                      <a:pt x="77" y="5"/>
                    </a:lnTo>
                    <a:lnTo>
                      <a:pt x="79" y="5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7"/>
                    </a:lnTo>
                    <a:lnTo>
                      <a:pt x="79" y="7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81" y="11"/>
                    </a:lnTo>
                    <a:lnTo>
                      <a:pt x="82" y="11"/>
                    </a:lnTo>
                    <a:lnTo>
                      <a:pt x="82" y="9"/>
                    </a:lnTo>
                    <a:lnTo>
                      <a:pt x="81" y="9"/>
                    </a:lnTo>
                    <a:lnTo>
                      <a:pt x="82" y="7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2" y="7"/>
                    </a:lnTo>
                    <a:lnTo>
                      <a:pt x="84" y="7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6" y="11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0" y="17"/>
                    </a:lnTo>
                    <a:lnTo>
                      <a:pt x="88" y="19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2" y="26"/>
                    </a:lnTo>
                    <a:lnTo>
                      <a:pt x="102" y="28"/>
                    </a:lnTo>
                    <a:lnTo>
                      <a:pt x="102" y="25"/>
                    </a:lnTo>
                    <a:lnTo>
                      <a:pt x="100" y="25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8" y="28"/>
                    </a:lnTo>
                    <a:lnTo>
                      <a:pt x="98" y="30"/>
                    </a:lnTo>
                    <a:lnTo>
                      <a:pt x="100" y="30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2" y="34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98" y="38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5" y="44"/>
                    </a:lnTo>
                    <a:lnTo>
                      <a:pt x="105" y="46"/>
                    </a:lnTo>
                    <a:lnTo>
                      <a:pt x="107" y="46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09" y="50"/>
                    </a:lnTo>
                    <a:lnTo>
                      <a:pt x="109" y="51"/>
                    </a:lnTo>
                    <a:lnTo>
                      <a:pt x="111" y="51"/>
                    </a:lnTo>
                    <a:lnTo>
                      <a:pt x="111" y="53"/>
                    </a:lnTo>
                    <a:lnTo>
                      <a:pt x="113" y="55"/>
                    </a:lnTo>
                    <a:lnTo>
                      <a:pt x="111" y="55"/>
                    </a:lnTo>
                    <a:lnTo>
                      <a:pt x="111" y="57"/>
                    </a:lnTo>
                    <a:lnTo>
                      <a:pt x="111" y="59"/>
                    </a:lnTo>
                    <a:lnTo>
                      <a:pt x="113" y="59"/>
                    </a:lnTo>
                    <a:lnTo>
                      <a:pt x="115" y="59"/>
                    </a:lnTo>
                    <a:lnTo>
                      <a:pt x="121" y="57"/>
                    </a:lnTo>
                    <a:lnTo>
                      <a:pt x="123" y="59"/>
                    </a:lnTo>
                    <a:lnTo>
                      <a:pt x="121" y="59"/>
                    </a:lnTo>
                    <a:lnTo>
                      <a:pt x="123" y="61"/>
                    </a:lnTo>
                    <a:lnTo>
                      <a:pt x="119" y="61"/>
                    </a:lnTo>
                    <a:lnTo>
                      <a:pt x="117" y="61"/>
                    </a:lnTo>
                    <a:lnTo>
                      <a:pt x="115" y="61"/>
                    </a:lnTo>
                    <a:lnTo>
                      <a:pt x="113" y="61"/>
                    </a:lnTo>
                    <a:lnTo>
                      <a:pt x="113" y="63"/>
                    </a:lnTo>
                    <a:lnTo>
                      <a:pt x="115" y="63"/>
                    </a:lnTo>
                    <a:lnTo>
                      <a:pt x="115" y="65"/>
                    </a:lnTo>
                    <a:lnTo>
                      <a:pt x="117" y="65"/>
                    </a:lnTo>
                    <a:lnTo>
                      <a:pt x="117" y="67"/>
                    </a:lnTo>
                    <a:lnTo>
                      <a:pt x="115" y="67"/>
                    </a:lnTo>
                    <a:lnTo>
                      <a:pt x="115" y="65"/>
                    </a:lnTo>
                    <a:lnTo>
                      <a:pt x="115" y="67"/>
                    </a:lnTo>
                    <a:lnTo>
                      <a:pt x="113" y="67"/>
                    </a:lnTo>
                    <a:lnTo>
                      <a:pt x="113" y="65"/>
                    </a:lnTo>
                    <a:lnTo>
                      <a:pt x="111" y="65"/>
                    </a:lnTo>
                    <a:lnTo>
                      <a:pt x="111" y="67"/>
                    </a:lnTo>
                    <a:lnTo>
                      <a:pt x="113" y="69"/>
                    </a:lnTo>
                    <a:lnTo>
                      <a:pt x="115" y="71"/>
                    </a:lnTo>
                    <a:lnTo>
                      <a:pt x="113" y="71"/>
                    </a:lnTo>
                    <a:lnTo>
                      <a:pt x="113" y="73"/>
                    </a:lnTo>
                    <a:lnTo>
                      <a:pt x="115" y="73"/>
                    </a:lnTo>
                    <a:lnTo>
                      <a:pt x="115" y="74"/>
                    </a:lnTo>
                    <a:lnTo>
                      <a:pt x="117" y="74"/>
                    </a:lnTo>
                    <a:lnTo>
                      <a:pt x="119" y="76"/>
                    </a:lnTo>
                    <a:lnTo>
                      <a:pt x="117" y="76"/>
                    </a:lnTo>
                    <a:lnTo>
                      <a:pt x="115" y="76"/>
                    </a:lnTo>
                    <a:lnTo>
                      <a:pt x="113" y="76"/>
                    </a:lnTo>
                    <a:lnTo>
                      <a:pt x="113" y="78"/>
                    </a:lnTo>
                    <a:lnTo>
                      <a:pt x="113" y="80"/>
                    </a:lnTo>
                    <a:lnTo>
                      <a:pt x="115" y="80"/>
                    </a:lnTo>
                    <a:lnTo>
                      <a:pt x="117" y="82"/>
                    </a:lnTo>
                    <a:lnTo>
                      <a:pt x="117" y="84"/>
                    </a:lnTo>
                    <a:lnTo>
                      <a:pt x="119" y="84"/>
                    </a:lnTo>
                    <a:lnTo>
                      <a:pt x="119" y="86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5" y="88"/>
                    </a:lnTo>
                    <a:lnTo>
                      <a:pt x="129" y="88"/>
                    </a:lnTo>
                    <a:lnTo>
                      <a:pt x="130" y="88"/>
                    </a:lnTo>
                    <a:lnTo>
                      <a:pt x="132" y="86"/>
                    </a:lnTo>
                    <a:lnTo>
                      <a:pt x="132" y="84"/>
                    </a:lnTo>
                    <a:lnTo>
                      <a:pt x="134" y="84"/>
                    </a:lnTo>
                    <a:lnTo>
                      <a:pt x="134" y="82"/>
                    </a:lnTo>
                    <a:lnTo>
                      <a:pt x="138" y="82"/>
                    </a:lnTo>
                    <a:lnTo>
                      <a:pt x="140" y="82"/>
                    </a:lnTo>
                    <a:lnTo>
                      <a:pt x="140" y="88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2" y="92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6" y="96"/>
                    </a:lnTo>
                    <a:lnTo>
                      <a:pt x="144" y="98"/>
                    </a:lnTo>
                    <a:lnTo>
                      <a:pt x="142" y="98"/>
                    </a:lnTo>
                    <a:lnTo>
                      <a:pt x="142" y="99"/>
                    </a:lnTo>
                    <a:lnTo>
                      <a:pt x="140" y="99"/>
                    </a:lnTo>
                    <a:lnTo>
                      <a:pt x="138" y="99"/>
                    </a:lnTo>
                    <a:lnTo>
                      <a:pt x="136" y="98"/>
                    </a:lnTo>
                    <a:lnTo>
                      <a:pt x="136" y="99"/>
                    </a:lnTo>
                    <a:lnTo>
                      <a:pt x="136" y="101"/>
                    </a:lnTo>
                    <a:lnTo>
                      <a:pt x="134" y="101"/>
                    </a:lnTo>
                    <a:lnTo>
                      <a:pt x="134" y="99"/>
                    </a:lnTo>
                    <a:lnTo>
                      <a:pt x="132" y="99"/>
                    </a:lnTo>
                    <a:lnTo>
                      <a:pt x="132" y="98"/>
                    </a:lnTo>
                    <a:lnTo>
                      <a:pt x="130" y="99"/>
                    </a:lnTo>
                    <a:lnTo>
                      <a:pt x="129" y="98"/>
                    </a:lnTo>
                    <a:lnTo>
                      <a:pt x="127" y="99"/>
                    </a:lnTo>
                    <a:lnTo>
                      <a:pt x="127" y="98"/>
                    </a:lnTo>
                    <a:lnTo>
                      <a:pt x="125" y="98"/>
                    </a:lnTo>
                    <a:lnTo>
                      <a:pt x="125" y="96"/>
                    </a:lnTo>
                    <a:lnTo>
                      <a:pt x="127" y="96"/>
                    </a:lnTo>
                    <a:lnTo>
                      <a:pt x="127" y="94"/>
                    </a:lnTo>
                    <a:lnTo>
                      <a:pt x="127" y="96"/>
                    </a:lnTo>
                    <a:lnTo>
                      <a:pt x="125" y="96"/>
                    </a:lnTo>
                    <a:lnTo>
                      <a:pt x="123" y="96"/>
                    </a:lnTo>
                    <a:lnTo>
                      <a:pt x="123" y="94"/>
                    </a:lnTo>
                    <a:lnTo>
                      <a:pt x="121" y="94"/>
                    </a:lnTo>
                    <a:lnTo>
                      <a:pt x="121" y="92"/>
                    </a:lnTo>
                    <a:lnTo>
                      <a:pt x="117" y="94"/>
                    </a:lnTo>
                    <a:lnTo>
                      <a:pt x="115" y="92"/>
                    </a:lnTo>
                    <a:lnTo>
                      <a:pt x="115" y="90"/>
                    </a:lnTo>
                    <a:lnTo>
                      <a:pt x="113" y="92"/>
                    </a:lnTo>
                    <a:lnTo>
                      <a:pt x="113" y="94"/>
                    </a:lnTo>
                    <a:lnTo>
                      <a:pt x="115" y="96"/>
                    </a:lnTo>
                    <a:lnTo>
                      <a:pt x="113" y="98"/>
                    </a:lnTo>
                    <a:lnTo>
                      <a:pt x="113" y="99"/>
                    </a:lnTo>
                    <a:lnTo>
                      <a:pt x="115" y="101"/>
                    </a:lnTo>
                    <a:lnTo>
                      <a:pt x="113" y="101"/>
                    </a:lnTo>
                    <a:lnTo>
                      <a:pt x="113" y="103"/>
                    </a:lnTo>
                    <a:lnTo>
                      <a:pt x="111" y="103"/>
                    </a:lnTo>
                    <a:lnTo>
                      <a:pt x="111" y="101"/>
                    </a:lnTo>
                    <a:lnTo>
                      <a:pt x="109" y="101"/>
                    </a:lnTo>
                    <a:lnTo>
                      <a:pt x="109" y="103"/>
                    </a:lnTo>
                    <a:lnTo>
                      <a:pt x="107" y="103"/>
                    </a:lnTo>
                    <a:lnTo>
                      <a:pt x="107" y="105"/>
                    </a:lnTo>
                    <a:lnTo>
                      <a:pt x="105" y="105"/>
                    </a:lnTo>
                    <a:lnTo>
                      <a:pt x="107" y="107"/>
                    </a:lnTo>
                    <a:lnTo>
                      <a:pt x="107" y="109"/>
                    </a:lnTo>
                    <a:lnTo>
                      <a:pt x="105" y="113"/>
                    </a:lnTo>
                    <a:lnTo>
                      <a:pt x="102" y="111"/>
                    </a:lnTo>
                    <a:lnTo>
                      <a:pt x="100" y="109"/>
                    </a:lnTo>
                    <a:lnTo>
                      <a:pt x="98" y="109"/>
                    </a:lnTo>
                    <a:lnTo>
                      <a:pt x="100" y="105"/>
                    </a:lnTo>
                    <a:lnTo>
                      <a:pt x="104" y="103"/>
                    </a:lnTo>
                    <a:lnTo>
                      <a:pt x="102" y="103"/>
                    </a:lnTo>
                    <a:lnTo>
                      <a:pt x="102" y="101"/>
                    </a:lnTo>
                    <a:lnTo>
                      <a:pt x="104" y="101"/>
                    </a:lnTo>
                    <a:lnTo>
                      <a:pt x="105" y="98"/>
                    </a:lnTo>
                    <a:lnTo>
                      <a:pt x="105" y="99"/>
                    </a:lnTo>
                    <a:lnTo>
                      <a:pt x="107" y="99"/>
                    </a:lnTo>
                    <a:lnTo>
                      <a:pt x="109" y="99"/>
                    </a:lnTo>
                    <a:lnTo>
                      <a:pt x="109" y="98"/>
                    </a:lnTo>
                    <a:lnTo>
                      <a:pt x="109" y="96"/>
                    </a:lnTo>
                    <a:lnTo>
                      <a:pt x="107" y="96"/>
                    </a:lnTo>
                    <a:lnTo>
                      <a:pt x="107" y="94"/>
                    </a:lnTo>
                    <a:lnTo>
                      <a:pt x="107" y="96"/>
                    </a:lnTo>
                    <a:lnTo>
                      <a:pt x="105" y="96"/>
                    </a:lnTo>
                    <a:lnTo>
                      <a:pt x="105" y="94"/>
                    </a:lnTo>
                    <a:lnTo>
                      <a:pt x="104" y="94"/>
                    </a:lnTo>
                    <a:lnTo>
                      <a:pt x="102" y="94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2" y="98"/>
                    </a:lnTo>
                    <a:lnTo>
                      <a:pt x="98" y="98"/>
                    </a:lnTo>
                    <a:lnTo>
                      <a:pt x="94" y="98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2" y="98"/>
                    </a:lnTo>
                    <a:lnTo>
                      <a:pt x="92" y="99"/>
                    </a:lnTo>
                    <a:lnTo>
                      <a:pt x="90" y="99"/>
                    </a:lnTo>
                    <a:lnTo>
                      <a:pt x="88" y="99"/>
                    </a:lnTo>
                    <a:lnTo>
                      <a:pt x="88" y="101"/>
                    </a:lnTo>
                    <a:lnTo>
                      <a:pt x="86" y="101"/>
                    </a:lnTo>
                    <a:lnTo>
                      <a:pt x="88" y="101"/>
                    </a:lnTo>
                    <a:lnTo>
                      <a:pt x="88" y="99"/>
                    </a:lnTo>
                    <a:lnTo>
                      <a:pt x="90" y="99"/>
                    </a:lnTo>
                    <a:lnTo>
                      <a:pt x="90" y="98"/>
                    </a:lnTo>
                    <a:lnTo>
                      <a:pt x="92" y="98"/>
                    </a:lnTo>
                    <a:lnTo>
                      <a:pt x="92" y="96"/>
                    </a:lnTo>
                    <a:lnTo>
                      <a:pt x="94" y="96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2" y="92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90"/>
                    </a:lnTo>
                    <a:lnTo>
                      <a:pt x="86" y="90"/>
                    </a:lnTo>
                    <a:lnTo>
                      <a:pt x="84" y="90"/>
                    </a:lnTo>
                    <a:lnTo>
                      <a:pt x="84" y="88"/>
                    </a:lnTo>
                    <a:lnTo>
                      <a:pt x="82" y="88"/>
                    </a:lnTo>
                    <a:lnTo>
                      <a:pt x="82" y="86"/>
                    </a:lnTo>
                    <a:lnTo>
                      <a:pt x="79" y="86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3" y="86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7" y="84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5" y="88"/>
                    </a:lnTo>
                    <a:lnTo>
                      <a:pt x="63" y="88"/>
                    </a:lnTo>
                    <a:lnTo>
                      <a:pt x="61" y="88"/>
                    </a:lnTo>
                    <a:lnTo>
                      <a:pt x="61" y="86"/>
                    </a:lnTo>
                    <a:lnTo>
                      <a:pt x="59" y="86"/>
                    </a:lnTo>
                    <a:lnTo>
                      <a:pt x="57" y="86"/>
                    </a:lnTo>
                    <a:lnTo>
                      <a:pt x="57" y="84"/>
                    </a:lnTo>
                    <a:lnTo>
                      <a:pt x="57" y="86"/>
                    </a:lnTo>
                    <a:lnTo>
                      <a:pt x="57" y="84"/>
                    </a:lnTo>
                    <a:lnTo>
                      <a:pt x="56" y="84"/>
                    </a:lnTo>
                    <a:lnTo>
                      <a:pt x="56" y="86"/>
                    </a:lnTo>
                    <a:lnTo>
                      <a:pt x="54" y="86"/>
                    </a:lnTo>
                    <a:lnTo>
                      <a:pt x="56" y="86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50" y="88"/>
                    </a:lnTo>
                    <a:lnTo>
                      <a:pt x="50" y="90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2" y="98"/>
                    </a:lnTo>
                    <a:lnTo>
                      <a:pt x="54" y="98"/>
                    </a:lnTo>
                    <a:lnTo>
                      <a:pt x="54" y="99"/>
                    </a:lnTo>
                    <a:lnTo>
                      <a:pt x="54" y="98"/>
                    </a:lnTo>
                    <a:lnTo>
                      <a:pt x="54" y="99"/>
                    </a:lnTo>
                    <a:lnTo>
                      <a:pt x="56" y="99"/>
                    </a:lnTo>
                    <a:lnTo>
                      <a:pt x="54" y="99"/>
                    </a:lnTo>
                    <a:lnTo>
                      <a:pt x="56" y="99"/>
                    </a:lnTo>
                    <a:lnTo>
                      <a:pt x="56" y="98"/>
                    </a:lnTo>
                    <a:lnTo>
                      <a:pt x="56" y="99"/>
                    </a:lnTo>
                    <a:lnTo>
                      <a:pt x="57" y="99"/>
                    </a:lnTo>
                    <a:lnTo>
                      <a:pt x="57" y="101"/>
                    </a:lnTo>
                    <a:lnTo>
                      <a:pt x="57" y="103"/>
                    </a:lnTo>
                    <a:lnTo>
                      <a:pt x="56" y="103"/>
                    </a:lnTo>
                    <a:lnTo>
                      <a:pt x="56" y="105"/>
                    </a:lnTo>
                    <a:lnTo>
                      <a:pt x="54" y="105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6" y="109"/>
                    </a:lnTo>
                    <a:lnTo>
                      <a:pt x="57" y="109"/>
                    </a:lnTo>
                    <a:lnTo>
                      <a:pt x="59" y="109"/>
                    </a:lnTo>
                    <a:lnTo>
                      <a:pt x="59" y="111"/>
                    </a:lnTo>
                    <a:lnTo>
                      <a:pt x="59" y="113"/>
                    </a:lnTo>
                    <a:lnTo>
                      <a:pt x="57" y="113"/>
                    </a:lnTo>
                    <a:lnTo>
                      <a:pt x="57" y="111"/>
                    </a:lnTo>
                    <a:lnTo>
                      <a:pt x="56" y="111"/>
                    </a:lnTo>
                    <a:lnTo>
                      <a:pt x="56" y="109"/>
                    </a:lnTo>
                    <a:lnTo>
                      <a:pt x="54" y="109"/>
                    </a:lnTo>
                    <a:lnTo>
                      <a:pt x="56" y="109"/>
                    </a:lnTo>
                    <a:lnTo>
                      <a:pt x="54" y="107"/>
                    </a:lnTo>
                    <a:lnTo>
                      <a:pt x="52" y="107"/>
                    </a:lnTo>
                    <a:lnTo>
                      <a:pt x="52" y="105"/>
                    </a:lnTo>
                    <a:lnTo>
                      <a:pt x="52" y="107"/>
                    </a:lnTo>
                    <a:lnTo>
                      <a:pt x="52" y="105"/>
                    </a:lnTo>
                    <a:lnTo>
                      <a:pt x="50" y="105"/>
                    </a:lnTo>
                    <a:lnTo>
                      <a:pt x="50" y="107"/>
                    </a:lnTo>
                    <a:lnTo>
                      <a:pt x="52" y="107"/>
                    </a:lnTo>
                    <a:lnTo>
                      <a:pt x="50" y="107"/>
                    </a:lnTo>
                    <a:lnTo>
                      <a:pt x="50" y="105"/>
                    </a:lnTo>
                    <a:lnTo>
                      <a:pt x="48" y="103"/>
                    </a:lnTo>
                    <a:lnTo>
                      <a:pt x="50" y="103"/>
                    </a:lnTo>
                    <a:lnTo>
                      <a:pt x="50" y="101"/>
                    </a:lnTo>
                    <a:lnTo>
                      <a:pt x="50" y="99"/>
                    </a:lnTo>
                    <a:lnTo>
                      <a:pt x="50" y="98"/>
                    </a:lnTo>
                    <a:lnTo>
                      <a:pt x="50" y="96"/>
                    </a:lnTo>
                    <a:lnTo>
                      <a:pt x="48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0" y="84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2"/>
                    </a:lnTo>
                    <a:lnTo>
                      <a:pt x="48" y="80"/>
                    </a:lnTo>
                    <a:lnTo>
                      <a:pt x="46" y="80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2" y="82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40" y="80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4" y="78"/>
                    </a:lnTo>
                    <a:lnTo>
                      <a:pt x="44" y="76"/>
                    </a:lnTo>
                    <a:lnTo>
                      <a:pt x="42" y="76"/>
                    </a:lnTo>
                    <a:lnTo>
                      <a:pt x="42" y="78"/>
                    </a:lnTo>
                    <a:lnTo>
                      <a:pt x="42" y="76"/>
                    </a:lnTo>
                    <a:lnTo>
                      <a:pt x="42" y="74"/>
                    </a:lnTo>
                    <a:lnTo>
                      <a:pt x="42" y="76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1" y="65"/>
                    </a:lnTo>
                    <a:lnTo>
                      <a:pt x="33" y="65"/>
                    </a:lnTo>
                    <a:lnTo>
                      <a:pt x="33" y="63"/>
                    </a:lnTo>
                    <a:lnTo>
                      <a:pt x="31" y="63"/>
                    </a:lnTo>
                    <a:lnTo>
                      <a:pt x="31" y="59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27" y="57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5" y="57"/>
                    </a:lnTo>
                    <a:lnTo>
                      <a:pt x="23" y="55"/>
                    </a:lnTo>
                    <a:lnTo>
                      <a:pt x="25" y="55"/>
                    </a:lnTo>
                    <a:lnTo>
                      <a:pt x="25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1" y="44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close/>
                    <a:moveTo>
                      <a:pt x="90" y="82"/>
                    </a:moveTo>
                    <a:lnTo>
                      <a:pt x="92" y="82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2" y="84"/>
                    </a:lnTo>
                    <a:lnTo>
                      <a:pt x="94" y="82"/>
                    </a:lnTo>
                    <a:lnTo>
                      <a:pt x="96" y="82"/>
                    </a:lnTo>
                    <a:lnTo>
                      <a:pt x="98" y="82"/>
                    </a:lnTo>
                    <a:lnTo>
                      <a:pt x="98" y="84"/>
                    </a:lnTo>
                    <a:lnTo>
                      <a:pt x="98" y="88"/>
                    </a:lnTo>
                    <a:lnTo>
                      <a:pt x="96" y="88"/>
                    </a:lnTo>
                    <a:lnTo>
                      <a:pt x="94" y="88"/>
                    </a:lnTo>
                    <a:lnTo>
                      <a:pt x="94" y="86"/>
                    </a:lnTo>
                    <a:lnTo>
                      <a:pt x="92" y="86"/>
                    </a:lnTo>
                    <a:lnTo>
                      <a:pt x="92" y="88"/>
                    </a:lnTo>
                    <a:lnTo>
                      <a:pt x="94" y="88"/>
                    </a:lnTo>
                    <a:lnTo>
                      <a:pt x="94" y="90"/>
                    </a:lnTo>
                    <a:lnTo>
                      <a:pt x="94" y="92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6" y="92"/>
                    </a:lnTo>
                    <a:lnTo>
                      <a:pt x="98" y="92"/>
                    </a:lnTo>
                    <a:lnTo>
                      <a:pt x="100" y="92"/>
                    </a:lnTo>
                    <a:lnTo>
                      <a:pt x="100" y="94"/>
                    </a:lnTo>
                    <a:lnTo>
                      <a:pt x="100" y="92"/>
                    </a:lnTo>
                    <a:lnTo>
                      <a:pt x="102" y="94"/>
                    </a:lnTo>
                    <a:lnTo>
                      <a:pt x="102" y="92"/>
                    </a:lnTo>
                    <a:lnTo>
                      <a:pt x="104" y="92"/>
                    </a:lnTo>
                    <a:lnTo>
                      <a:pt x="105" y="92"/>
                    </a:lnTo>
                    <a:lnTo>
                      <a:pt x="107" y="92"/>
                    </a:lnTo>
                    <a:lnTo>
                      <a:pt x="104" y="88"/>
                    </a:lnTo>
                    <a:lnTo>
                      <a:pt x="105" y="86"/>
                    </a:lnTo>
                    <a:lnTo>
                      <a:pt x="107" y="84"/>
                    </a:lnTo>
                    <a:lnTo>
                      <a:pt x="107" y="82"/>
                    </a:lnTo>
                    <a:lnTo>
                      <a:pt x="105" y="84"/>
                    </a:lnTo>
                    <a:lnTo>
                      <a:pt x="105" y="82"/>
                    </a:lnTo>
                    <a:lnTo>
                      <a:pt x="104" y="80"/>
                    </a:lnTo>
                    <a:lnTo>
                      <a:pt x="104" y="82"/>
                    </a:lnTo>
                    <a:lnTo>
                      <a:pt x="102" y="82"/>
                    </a:lnTo>
                    <a:lnTo>
                      <a:pt x="100" y="82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6" y="80"/>
                    </a:lnTo>
                    <a:lnTo>
                      <a:pt x="94" y="80"/>
                    </a:lnTo>
                    <a:lnTo>
                      <a:pt x="92" y="78"/>
                    </a:lnTo>
                    <a:lnTo>
                      <a:pt x="92" y="80"/>
                    </a:lnTo>
                    <a:lnTo>
                      <a:pt x="92" y="78"/>
                    </a:lnTo>
                    <a:lnTo>
                      <a:pt x="92" y="80"/>
                    </a:lnTo>
                    <a:lnTo>
                      <a:pt x="90" y="80"/>
                    </a:lnTo>
                    <a:lnTo>
                      <a:pt x="90" y="78"/>
                    </a:lnTo>
                    <a:lnTo>
                      <a:pt x="88" y="78"/>
                    </a:lnTo>
                    <a:lnTo>
                      <a:pt x="88" y="80"/>
                    </a:lnTo>
                    <a:lnTo>
                      <a:pt x="90" y="80"/>
                    </a:lnTo>
                    <a:lnTo>
                      <a:pt x="90" y="82"/>
                    </a:lnTo>
                    <a:lnTo>
                      <a:pt x="90" y="80"/>
                    </a:lnTo>
                    <a:lnTo>
                      <a:pt x="90" y="8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1" name="Freeform 195"/>
              <p:cNvSpPr>
                <a:spLocks/>
              </p:cNvSpPr>
              <p:nvPr/>
            </p:nvSpPr>
            <p:spPr bwMode="auto">
              <a:xfrm>
                <a:off x="4286250" y="3656013"/>
                <a:ext cx="50800" cy="63500"/>
              </a:xfrm>
              <a:custGeom>
                <a:avLst/>
                <a:gdLst>
                  <a:gd name="T0" fmla="*/ 25 w 32"/>
                  <a:gd name="T1" fmla="*/ 1 h 40"/>
                  <a:gd name="T2" fmla="*/ 25 w 32"/>
                  <a:gd name="T3" fmla="*/ 1 h 40"/>
                  <a:gd name="T4" fmla="*/ 27 w 32"/>
                  <a:gd name="T5" fmla="*/ 3 h 40"/>
                  <a:gd name="T6" fmla="*/ 25 w 32"/>
                  <a:gd name="T7" fmla="*/ 5 h 40"/>
                  <a:gd name="T8" fmla="*/ 23 w 32"/>
                  <a:gd name="T9" fmla="*/ 7 h 40"/>
                  <a:gd name="T10" fmla="*/ 23 w 32"/>
                  <a:gd name="T11" fmla="*/ 7 h 40"/>
                  <a:gd name="T12" fmla="*/ 23 w 32"/>
                  <a:gd name="T13" fmla="*/ 11 h 40"/>
                  <a:gd name="T14" fmla="*/ 25 w 32"/>
                  <a:gd name="T15" fmla="*/ 11 h 40"/>
                  <a:gd name="T16" fmla="*/ 27 w 32"/>
                  <a:gd name="T17" fmla="*/ 13 h 40"/>
                  <a:gd name="T18" fmla="*/ 30 w 32"/>
                  <a:gd name="T19" fmla="*/ 13 h 40"/>
                  <a:gd name="T20" fmla="*/ 29 w 32"/>
                  <a:gd name="T21" fmla="*/ 15 h 40"/>
                  <a:gd name="T22" fmla="*/ 29 w 32"/>
                  <a:gd name="T23" fmla="*/ 19 h 40"/>
                  <a:gd name="T24" fmla="*/ 27 w 32"/>
                  <a:gd name="T25" fmla="*/ 21 h 40"/>
                  <a:gd name="T26" fmla="*/ 27 w 32"/>
                  <a:gd name="T27" fmla="*/ 21 h 40"/>
                  <a:gd name="T28" fmla="*/ 29 w 32"/>
                  <a:gd name="T29" fmla="*/ 23 h 40"/>
                  <a:gd name="T30" fmla="*/ 30 w 32"/>
                  <a:gd name="T31" fmla="*/ 28 h 40"/>
                  <a:gd name="T32" fmla="*/ 29 w 32"/>
                  <a:gd name="T33" fmla="*/ 30 h 40"/>
                  <a:gd name="T34" fmla="*/ 29 w 32"/>
                  <a:gd name="T35" fmla="*/ 34 h 40"/>
                  <a:gd name="T36" fmla="*/ 30 w 32"/>
                  <a:gd name="T37" fmla="*/ 36 h 40"/>
                  <a:gd name="T38" fmla="*/ 30 w 32"/>
                  <a:gd name="T39" fmla="*/ 40 h 40"/>
                  <a:gd name="T40" fmla="*/ 29 w 32"/>
                  <a:gd name="T41" fmla="*/ 38 h 40"/>
                  <a:gd name="T42" fmla="*/ 29 w 32"/>
                  <a:gd name="T43" fmla="*/ 38 h 40"/>
                  <a:gd name="T44" fmla="*/ 27 w 32"/>
                  <a:gd name="T45" fmla="*/ 36 h 40"/>
                  <a:gd name="T46" fmla="*/ 29 w 32"/>
                  <a:gd name="T47" fmla="*/ 34 h 40"/>
                  <a:gd name="T48" fmla="*/ 27 w 32"/>
                  <a:gd name="T49" fmla="*/ 32 h 40"/>
                  <a:gd name="T50" fmla="*/ 25 w 32"/>
                  <a:gd name="T51" fmla="*/ 30 h 40"/>
                  <a:gd name="T52" fmla="*/ 15 w 32"/>
                  <a:gd name="T53" fmla="*/ 30 h 40"/>
                  <a:gd name="T54" fmla="*/ 13 w 32"/>
                  <a:gd name="T55" fmla="*/ 32 h 40"/>
                  <a:gd name="T56" fmla="*/ 13 w 32"/>
                  <a:gd name="T57" fmla="*/ 30 h 40"/>
                  <a:gd name="T58" fmla="*/ 11 w 32"/>
                  <a:gd name="T59" fmla="*/ 26 h 40"/>
                  <a:gd name="T60" fmla="*/ 7 w 32"/>
                  <a:gd name="T61" fmla="*/ 23 h 40"/>
                  <a:gd name="T62" fmla="*/ 5 w 32"/>
                  <a:gd name="T63" fmla="*/ 21 h 40"/>
                  <a:gd name="T64" fmla="*/ 7 w 32"/>
                  <a:gd name="T65" fmla="*/ 19 h 40"/>
                  <a:gd name="T66" fmla="*/ 9 w 32"/>
                  <a:gd name="T67" fmla="*/ 21 h 40"/>
                  <a:gd name="T68" fmla="*/ 9 w 32"/>
                  <a:gd name="T69" fmla="*/ 17 h 40"/>
                  <a:gd name="T70" fmla="*/ 7 w 32"/>
                  <a:gd name="T71" fmla="*/ 13 h 40"/>
                  <a:gd name="T72" fmla="*/ 4 w 32"/>
                  <a:gd name="T73" fmla="*/ 11 h 40"/>
                  <a:gd name="T74" fmla="*/ 7 w 32"/>
                  <a:gd name="T75" fmla="*/ 13 h 40"/>
                  <a:gd name="T76" fmla="*/ 11 w 32"/>
                  <a:gd name="T77" fmla="*/ 9 h 40"/>
                  <a:gd name="T78" fmla="*/ 11 w 32"/>
                  <a:gd name="T79" fmla="*/ 7 h 40"/>
                  <a:gd name="T80" fmla="*/ 9 w 32"/>
                  <a:gd name="T81" fmla="*/ 5 h 40"/>
                  <a:gd name="T82" fmla="*/ 5 w 32"/>
                  <a:gd name="T83" fmla="*/ 5 h 40"/>
                  <a:gd name="T84" fmla="*/ 4 w 32"/>
                  <a:gd name="T85" fmla="*/ 5 h 40"/>
                  <a:gd name="T86" fmla="*/ 2 w 32"/>
                  <a:gd name="T87" fmla="*/ 5 h 40"/>
                  <a:gd name="T88" fmla="*/ 0 w 32"/>
                  <a:gd name="T89" fmla="*/ 3 h 40"/>
                  <a:gd name="T90" fmla="*/ 2 w 32"/>
                  <a:gd name="T91" fmla="*/ 1 h 40"/>
                  <a:gd name="T92" fmla="*/ 0 w 32"/>
                  <a:gd name="T93" fmla="*/ 1 h 40"/>
                  <a:gd name="T94" fmla="*/ 4 w 32"/>
                  <a:gd name="T95" fmla="*/ 1 h 40"/>
                  <a:gd name="T96" fmla="*/ 5 w 32"/>
                  <a:gd name="T97" fmla="*/ 3 h 40"/>
                  <a:gd name="T98" fmla="*/ 7 w 32"/>
                  <a:gd name="T99" fmla="*/ 5 h 40"/>
                  <a:gd name="T100" fmla="*/ 9 w 32"/>
                  <a:gd name="T101" fmla="*/ 3 h 40"/>
                  <a:gd name="T102" fmla="*/ 13 w 32"/>
                  <a:gd name="T103" fmla="*/ 1 h 40"/>
                  <a:gd name="T104" fmla="*/ 15 w 32"/>
                  <a:gd name="T105" fmla="*/ 3 h 40"/>
                  <a:gd name="T106" fmla="*/ 17 w 32"/>
                  <a:gd name="T107" fmla="*/ 5 h 40"/>
                  <a:gd name="T108" fmla="*/ 19 w 32"/>
                  <a:gd name="T109" fmla="*/ 1 h 40"/>
                  <a:gd name="T110" fmla="*/ 19 w 32"/>
                  <a:gd name="T111" fmla="*/ 1 h 40"/>
                  <a:gd name="T112" fmla="*/ 21 w 32"/>
                  <a:gd name="T113" fmla="*/ 0 h 40"/>
                  <a:gd name="T114" fmla="*/ 23 w 32"/>
                  <a:gd name="T115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" h="40">
                    <a:moveTo>
                      <a:pt x="23" y="1"/>
                    </a:moveTo>
                    <a:lnTo>
                      <a:pt x="25" y="1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6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30"/>
                    </a:lnTo>
                    <a:lnTo>
                      <a:pt x="29" y="32"/>
                    </a:lnTo>
                    <a:lnTo>
                      <a:pt x="29" y="34"/>
                    </a:lnTo>
                    <a:lnTo>
                      <a:pt x="30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40"/>
                    </a:lnTo>
                    <a:lnTo>
                      <a:pt x="29" y="40"/>
                    </a:lnTo>
                    <a:lnTo>
                      <a:pt x="29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1" y="30"/>
                    </a:lnTo>
                    <a:lnTo>
                      <a:pt x="15" y="30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5" y="30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6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3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2" name="Freeform 196"/>
              <p:cNvSpPr>
                <a:spLocks/>
              </p:cNvSpPr>
              <p:nvPr/>
            </p:nvSpPr>
            <p:spPr bwMode="auto">
              <a:xfrm>
                <a:off x="4614863" y="4078288"/>
                <a:ext cx="244475" cy="92075"/>
              </a:xfrm>
              <a:custGeom>
                <a:avLst/>
                <a:gdLst>
                  <a:gd name="T0" fmla="*/ 152 w 154"/>
                  <a:gd name="T1" fmla="*/ 56 h 58"/>
                  <a:gd name="T2" fmla="*/ 146 w 154"/>
                  <a:gd name="T3" fmla="*/ 52 h 58"/>
                  <a:gd name="T4" fmla="*/ 140 w 154"/>
                  <a:gd name="T5" fmla="*/ 48 h 58"/>
                  <a:gd name="T6" fmla="*/ 135 w 154"/>
                  <a:gd name="T7" fmla="*/ 45 h 58"/>
                  <a:gd name="T8" fmla="*/ 129 w 154"/>
                  <a:gd name="T9" fmla="*/ 41 h 58"/>
                  <a:gd name="T10" fmla="*/ 125 w 154"/>
                  <a:gd name="T11" fmla="*/ 35 h 58"/>
                  <a:gd name="T12" fmla="*/ 119 w 154"/>
                  <a:gd name="T13" fmla="*/ 31 h 58"/>
                  <a:gd name="T14" fmla="*/ 112 w 154"/>
                  <a:gd name="T15" fmla="*/ 29 h 58"/>
                  <a:gd name="T16" fmla="*/ 106 w 154"/>
                  <a:gd name="T17" fmla="*/ 25 h 58"/>
                  <a:gd name="T18" fmla="*/ 98 w 154"/>
                  <a:gd name="T19" fmla="*/ 23 h 58"/>
                  <a:gd name="T20" fmla="*/ 90 w 154"/>
                  <a:gd name="T21" fmla="*/ 18 h 58"/>
                  <a:gd name="T22" fmla="*/ 83 w 154"/>
                  <a:gd name="T23" fmla="*/ 16 h 58"/>
                  <a:gd name="T24" fmla="*/ 73 w 154"/>
                  <a:gd name="T25" fmla="*/ 16 h 58"/>
                  <a:gd name="T26" fmla="*/ 67 w 154"/>
                  <a:gd name="T27" fmla="*/ 16 h 58"/>
                  <a:gd name="T28" fmla="*/ 63 w 154"/>
                  <a:gd name="T29" fmla="*/ 18 h 58"/>
                  <a:gd name="T30" fmla="*/ 60 w 154"/>
                  <a:gd name="T31" fmla="*/ 20 h 58"/>
                  <a:gd name="T32" fmla="*/ 58 w 154"/>
                  <a:gd name="T33" fmla="*/ 20 h 58"/>
                  <a:gd name="T34" fmla="*/ 56 w 154"/>
                  <a:gd name="T35" fmla="*/ 23 h 58"/>
                  <a:gd name="T36" fmla="*/ 48 w 154"/>
                  <a:gd name="T37" fmla="*/ 22 h 58"/>
                  <a:gd name="T38" fmla="*/ 40 w 154"/>
                  <a:gd name="T39" fmla="*/ 20 h 58"/>
                  <a:gd name="T40" fmla="*/ 35 w 154"/>
                  <a:gd name="T41" fmla="*/ 16 h 58"/>
                  <a:gd name="T42" fmla="*/ 27 w 154"/>
                  <a:gd name="T43" fmla="*/ 18 h 58"/>
                  <a:gd name="T44" fmla="*/ 21 w 154"/>
                  <a:gd name="T45" fmla="*/ 18 h 58"/>
                  <a:gd name="T46" fmla="*/ 17 w 154"/>
                  <a:gd name="T47" fmla="*/ 20 h 58"/>
                  <a:gd name="T48" fmla="*/ 10 w 154"/>
                  <a:gd name="T49" fmla="*/ 16 h 58"/>
                  <a:gd name="T50" fmla="*/ 2 w 154"/>
                  <a:gd name="T51" fmla="*/ 12 h 58"/>
                  <a:gd name="T52" fmla="*/ 2 w 154"/>
                  <a:gd name="T53" fmla="*/ 6 h 58"/>
                  <a:gd name="T54" fmla="*/ 2 w 154"/>
                  <a:gd name="T55" fmla="*/ 12 h 58"/>
                  <a:gd name="T56" fmla="*/ 6 w 154"/>
                  <a:gd name="T57" fmla="*/ 8 h 58"/>
                  <a:gd name="T58" fmla="*/ 14 w 154"/>
                  <a:gd name="T59" fmla="*/ 8 h 58"/>
                  <a:gd name="T60" fmla="*/ 21 w 154"/>
                  <a:gd name="T61" fmla="*/ 6 h 58"/>
                  <a:gd name="T62" fmla="*/ 23 w 154"/>
                  <a:gd name="T63" fmla="*/ 0 h 58"/>
                  <a:gd name="T64" fmla="*/ 29 w 154"/>
                  <a:gd name="T65" fmla="*/ 4 h 58"/>
                  <a:gd name="T66" fmla="*/ 35 w 154"/>
                  <a:gd name="T67" fmla="*/ 2 h 58"/>
                  <a:gd name="T68" fmla="*/ 39 w 154"/>
                  <a:gd name="T69" fmla="*/ 4 h 58"/>
                  <a:gd name="T70" fmla="*/ 44 w 154"/>
                  <a:gd name="T71" fmla="*/ 2 h 58"/>
                  <a:gd name="T72" fmla="*/ 52 w 154"/>
                  <a:gd name="T73" fmla="*/ 4 h 58"/>
                  <a:gd name="T74" fmla="*/ 58 w 154"/>
                  <a:gd name="T75" fmla="*/ 4 h 58"/>
                  <a:gd name="T76" fmla="*/ 60 w 154"/>
                  <a:gd name="T77" fmla="*/ 4 h 58"/>
                  <a:gd name="T78" fmla="*/ 67 w 154"/>
                  <a:gd name="T79" fmla="*/ 4 h 58"/>
                  <a:gd name="T80" fmla="*/ 75 w 154"/>
                  <a:gd name="T81" fmla="*/ 8 h 58"/>
                  <a:gd name="T82" fmla="*/ 79 w 154"/>
                  <a:gd name="T83" fmla="*/ 6 h 58"/>
                  <a:gd name="T84" fmla="*/ 83 w 154"/>
                  <a:gd name="T85" fmla="*/ 8 h 58"/>
                  <a:gd name="T86" fmla="*/ 87 w 154"/>
                  <a:gd name="T87" fmla="*/ 6 h 58"/>
                  <a:gd name="T88" fmla="*/ 88 w 154"/>
                  <a:gd name="T89" fmla="*/ 12 h 58"/>
                  <a:gd name="T90" fmla="*/ 92 w 154"/>
                  <a:gd name="T91" fmla="*/ 6 h 58"/>
                  <a:gd name="T92" fmla="*/ 90 w 154"/>
                  <a:gd name="T93" fmla="*/ 8 h 58"/>
                  <a:gd name="T94" fmla="*/ 90 w 154"/>
                  <a:gd name="T95" fmla="*/ 14 h 58"/>
                  <a:gd name="T96" fmla="*/ 98 w 154"/>
                  <a:gd name="T97" fmla="*/ 14 h 58"/>
                  <a:gd name="T98" fmla="*/ 100 w 154"/>
                  <a:gd name="T99" fmla="*/ 18 h 58"/>
                  <a:gd name="T100" fmla="*/ 110 w 154"/>
                  <a:gd name="T101" fmla="*/ 22 h 58"/>
                  <a:gd name="T102" fmla="*/ 117 w 154"/>
                  <a:gd name="T103" fmla="*/ 25 h 58"/>
                  <a:gd name="T104" fmla="*/ 115 w 154"/>
                  <a:gd name="T105" fmla="*/ 29 h 58"/>
                  <a:gd name="T106" fmla="*/ 119 w 154"/>
                  <a:gd name="T107" fmla="*/ 31 h 58"/>
                  <a:gd name="T108" fmla="*/ 125 w 154"/>
                  <a:gd name="T109" fmla="*/ 35 h 58"/>
                  <a:gd name="T110" fmla="*/ 129 w 154"/>
                  <a:gd name="T111" fmla="*/ 41 h 58"/>
                  <a:gd name="T112" fmla="*/ 135 w 154"/>
                  <a:gd name="T113" fmla="*/ 45 h 58"/>
                  <a:gd name="T114" fmla="*/ 138 w 154"/>
                  <a:gd name="T115" fmla="*/ 46 h 58"/>
                  <a:gd name="T116" fmla="*/ 144 w 154"/>
                  <a:gd name="T117" fmla="*/ 50 h 58"/>
                  <a:gd name="T118" fmla="*/ 148 w 154"/>
                  <a:gd name="T119" fmla="*/ 5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4" h="58">
                    <a:moveTo>
                      <a:pt x="152" y="56"/>
                    </a:moveTo>
                    <a:lnTo>
                      <a:pt x="152" y="58"/>
                    </a:lnTo>
                    <a:lnTo>
                      <a:pt x="154" y="58"/>
                    </a:lnTo>
                    <a:lnTo>
                      <a:pt x="152" y="58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4"/>
                    </a:lnTo>
                    <a:lnTo>
                      <a:pt x="146" y="54"/>
                    </a:lnTo>
                    <a:lnTo>
                      <a:pt x="146" y="52"/>
                    </a:lnTo>
                    <a:lnTo>
                      <a:pt x="146" y="50"/>
                    </a:lnTo>
                    <a:lnTo>
                      <a:pt x="144" y="50"/>
                    </a:lnTo>
                    <a:lnTo>
                      <a:pt x="142" y="50"/>
                    </a:lnTo>
                    <a:lnTo>
                      <a:pt x="142" y="48"/>
                    </a:lnTo>
                    <a:lnTo>
                      <a:pt x="140" y="48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5" y="46"/>
                    </a:lnTo>
                    <a:lnTo>
                      <a:pt x="135" y="45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1" y="43"/>
                    </a:lnTo>
                    <a:lnTo>
                      <a:pt x="131" y="41"/>
                    </a:lnTo>
                    <a:lnTo>
                      <a:pt x="129" y="41"/>
                    </a:lnTo>
                    <a:lnTo>
                      <a:pt x="129" y="39"/>
                    </a:lnTo>
                    <a:lnTo>
                      <a:pt x="127" y="39"/>
                    </a:lnTo>
                    <a:lnTo>
                      <a:pt x="127" y="37"/>
                    </a:lnTo>
                    <a:lnTo>
                      <a:pt x="125" y="37"/>
                    </a:lnTo>
                    <a:lnTo>
                      <a:pt x="125" y="35"/>
                    </a:lnTo>
                    <a:lnTo>
                      <a:pt x="123" y="35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19" y="33"/>
                    </a:lnTo>
                    <a:lnTo>
                      <a:pt x="119" y="31"/>
                    </a:lnTo>
                    <a:lnTo>
                      <a:pt x="117" y="31"/>
                    </a:lnTo>
                    <a:lnTo>
                      <a:pt x="117" y="29"/>
                    </a:lnTo>
                    <a:lnTo>
                      <a:pt x="115" y="29"/>
                    </a:lnTo>
                    <a:lnTo>
                      <a:pt x="113" y="29"/>
                    </a:lnTo>
                    <a:lnTo>
                      <a:pt x="112" y="29"/>
                    </a:lnTo>
                    <a:lnTo>
                      <a:pt x="112" y="27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6" y="25"/>
                    </a:lnTo>
                    <a:lnTo>
                      <a:pt x="104" y="25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3" y="16"/>
                    </a:lnTo>
                    <a:lnTo>
                      <a:pt x="81" y="16"/>
                    </a:lnTo>
                    <a:lnTo>
                      <a:pt x="79" y="16"/>
                    </a:lnTo>
                    <a:lnTo>
                      <a:pt x="77" y="16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3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69" y="16"/>
                    </a:lnTo>
                    <a:lnTo>
                      <a:pt x="67" y="16"/>
                    </a:lnTo>
                    <a:lnTo>
                      <a:pt x="65" y="16"/>
                    </a:lnTo>
                    <a:lnTo>
                      <a:pt x="65" y="18"/>
                    </a:lnTo>
                    <a:lnTo>
                      <a:pt x="65" y="16"/>
                    </a:lnTo>
                    <a:lnTo>
                      <a:pt x="65" y="18"/>
                    </a:lnTo>
                    <a:lnTo>
                      <a:pt x="63" y="18"/>
                    </a:lnTo>
                    <a:lnTo>
                      <a:pt x="62" y="18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58" y="20"/>
                    </a:lnTo>
                    <a:lnTo>
                      <a:pt x="60" y="20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22"/>
                    </a:lnTo>
                    <a:lnTo>
                      <a:pt x="56" y="22"/>
                    </a:lnTo>
                    <a:lnTo>
                      <a:pt x="56" y="23"/>
                    </a:lnTo>
                    <a:lnTo>
                      <a:pt x="54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7" y="18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9" y="22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7" y="6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5" y="8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8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1" y="8"/>
                    </a:lnTo>
                    <a:lnTo>
                      <a:pt x="81" y="6"/>
                    </a:lnTo>
                    <a:lnTo>
                      <a:pt x="81" y="8"/>
                    </a:lnTo>
                    <a:lnTo>
                      <a:pt x="83" y="8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7" y="8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0" y="8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90" y="12"/>
                    </a:lnTo>
                    <a:lnTo>
                      <a:pt x="88" y="12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8" y="14"/>
                    </a:lnTo>
                    <a:lnTo>
                      <a:pt x="98" y="16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4" y="18"/>
                    </a:lnTo>
                    <a:lnTo>
                      <a:pt x="104" y="20"/>
                    </a:lnTo>
                    <a:lnTo>
                      <a:pt x="108" y="20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7" y="25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3" y="29"/>
                    </a:lnTo>
                    <a:lnTo>
                      <a:pt x="115" y="29"/>
                    </a:lnTo>
                    <a:lnTo>
                      <a:pt x="117" y="29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3" y="35"/>
                    </a:lnTo>
                    <a:lnTo>
                      <a:pt x="125" y="35"/>
                    </a:lnTo>
                    <a:lnTo>
                      <a:pt x="125" y="37"/>
                    </a:lnTo>
                    <a:lnTo>
                      <a:pt x="127" y="37"/>
                    </a:lnTo>
                    <a:lnTo>
                      <a:pt x="127" y="39"/>
                    </a:lnTo>
                    <a:lnTo>
                      <a:pt x="129" y="39"/>
                    </a:lnTo>
                    <a:lnTo>
                      <a:pt x="129" y="41"/>
                    </a:lnTo>
                    <a:lnTo>
                      <a:pt x="131" y="41"/>
                    </a:lnTo>
                    <a:lnTo>
                      <a:pt x="131" y="43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5" y="45"/>
                    </a:lnTo>
                    <a:lnTo>
                      <a:pt x="135" y="46"/>
                    </a:lnTo>
                    <a:lnTo>
                      <a:pt x="136" y="46"/>
                    </a:lnTo>
                    <a:lnTo>
                      <a:pt x="138" y="46"/>
                    </a:lnTo>
                    <a:lnTo>
                      <a:pt x="138" y="45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2" y="48"/>
                    </a:lnTo>
                    <a:lnTo>
                      <a:pt x="144" y="48"/>
                    </a:lnTo>
                    <a:lnTo>
                      <a:pt x="144" y="50"/>
                    </a:lnTo>
                    <a:lnTo>
                      <a:pt x="146" y="50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2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3" name="Freeform 197"/>
              <p:cNvSpPr>
                <a:spLocks/>
              </p:cNvSpPr>
              <p:nvPr/>
            </p:nvSpPr>
            <p:spPr bwMode="auto">
              <a:xfrm>
                <a:off x="5105400" y="4057651"/>
                <a:ext cx="134938" cy="85725"/>
              </a:xfrm>
              <a:custGeom>
                <a:avLst/>
                <a:gdLst>
                  <a:gd name="T0" fmla="*/ 41 w 85"/>
                  <a:gd name="T1" fmla="*/ 50 h 54"/>
                  <a:gd name="T2" fmla="*/ 21 w 85"/>
                  <a:gd name="T3" fmla="*/ 48 h 54"/>
                  <a:gd name="T4" fmla="*/ 0 w 85"/>
                  <a:gd name="T5" fmla="*/ 29 h 54"/>
                  <a:gd name="T6" fmla="*/ 8 w 85"/>
                  <a:gd name="T7" fmla="*/ 25 h 54"/>
                  <a:gd name="T8" fmla="*/ 8 w 85"/>
                  <a:gd name="T9" fmla="*/ 19 h 54"/>
                  <a:gd name="T10" fmla="*/ 14 w 85"/>
                  <a:gd name="T11" fmla="*/ 17 h 54"/>
                  <a:gd name="T12" fmla="*/ 6 w 85"/>
                  <a:gd name="T13" fmla="*/ 15 h 54"/>
                  <a:gd name="T14" fmla="*/ 8 w 85"/>
                  <a:gd name="T15" fmla="*/ 12 h 54"/>
                  <a:gd name="T16" fmla="*/ 12 w 85"/>
                  <a:gd name="T17" fmla="*/ 8 h 54"/>
                  <a:gd name="T18" fmla="*/ 12 w 85"/>
                  <a:gd name="T19" fmla="*/ 6 h 54"/>
                  <a:gd name="T20" fmla="*/ 16 w 85"/>
                  <a:gd name="T21" fmla="*/ 2 h 54"/>
                  <a:gd name="T22" fmla="*/ 18 w 85"/>
                  <a:gd name="T23" fmla="*/ 2 h 54"/>
                  <a:gd name="T24" fmla="*/ 21 w 85"/>
                  <a:gd name="T25" fmla="*/ 6 h 54"/>
                  <a:gd name="T26" fmla="*/ 23 w 85"/>
                  <a:gd name="T27" fmla="*/ 10 h 54"/>
                  <a:gd name="T28" fmla="*/ 31 w 85"/>
                  <a:gd name="T29" fmla="*/ 13 h 54"/>
                  <a:gd name="T30" fmla="*/ 37 w 85"/>
                  <a:gd name="T31" fmla="*/ 12 h 54"/>
                  <a:gd name="T32" fmla="*/ 37 w 85"/>
                  <a:gd name="T33" fmla="*/ 15 h 54"/>
                  <a:gd name="T34" fmla="*/ 39 w 85"/>
                  <a:gd name="T35" fmla="*/ 10 h 54"/>
                  <a:gd name="T36" fmla="*/ 48 w 85"/>
                  <a:gd name="T37" fmla="*/ 10 h 54"/>
                  <a:gd name="T38" fmla="*/ 58 w 85"/>
                  <a:gd name="T39" fmla="*/ 13 h 54"/>
                  <a:gd name="T40" fmla="*/ 60 w 85"/>
                  <a:gd name="T41" fmla="*/ 12 h 54"/>
                  <a:gd name="T42" fmla="*/ 60 w 85"/>
                  <a:gd name="T43" fmla="*/ 12 h 54"/>
                  <a:gd name="T44" fmla="*/ 58 w 85"/>
                  <a:gd name="T45" fmla="*/ 15 h 54"/>
                  <a:gd name="T46" fmla="*/ 52 w 85"/>
                  <a:gd name="T47" fmla="*/ 19 h 54"/>
                  <a:gd name="T48" fmla="*/ 56 w 85"/>
                  <a:gd name="T49" fmla="*/ 19 h 54"/>
                  <a:gd name="T50" fmla="*/ 58 w 85"/>
                  <a:gd name="T51" fmla="*/ 21 h 54"/>
                  <a:gd name="T52" fmla="*/ 60 w 85"/>
                  <a:gd name="T53" fmla="*/ 23 h 54"/>
                  <a:gd name="T54" fmla="*/ 62 w 85"/>
                  <a:gd name="T55" fmla="*/ 25 h 54"/>
                  <a:gd name="T56" fmla="*/ 66 w 85"/>
                  <a:gd name="T57" fmla="*/ 21 h 54"/>
                  <a:gd name="T58" fmla="*/ 68 w 85"/>
                  <a:gd name="T59" fmla="*/ 19 h 54"/>
                  <a:gd name="T60" fmla="*/ 69 w 85"/>
                  <a:gd name="T61" fmla="*/ 17 h 54"/>
                  <a:gd name="T62" fmla="*/ 71 w 85"/>
                  <a:gd name="T63" fmla="*/ 15 h 54"/>
                  <a:gd name="T64" fmla="*/ 77 w 85"/>
                  <a:gd name="T65" fmla="*/ 13 h 54"/>
                  <a:gd name="T66" fmla="*/ 81 w 85"/>
                  <a:gd name="T67" fmla="*/ 10 h 54"/>
                  <a:gd name="T68" fmla="*/ 83 w 85"/>
                  <a:gd name="T69" fmla="*/ 8 h 54"/>
                  <a:gd name="T70" fmla="*/ 83 w 85"/>
                  <a:gd name="T71" fmla="*/ 12 h 54"/>
                  <a:gd name="T72" fmla="*/ 83 w 85"/>
                  <a:gd name="T73" fmla="*/ 15 h 54"/>
                  <a:gd name="T74" fmla="*/ 83 w 85"/>
                  <a:gd name="T75" fmla="*/ 19 h 54"/>
                  <a:gd name="T76" fmla="*/ 81 w 85"/>
                  <a:gd name="T77" fmla="*/ 25 h 54"/>
                  <a:gd name="T78" fmla="*/ 75 w 85"/>
                  <a:gd name="T79" fmla="*/ 27 h 54"/>
                  <a:gd name="T80" fmla="*/ 73 w 85"/>
                  <a:gd name="T81" fmla="*/ 29 h 54"/>
                  <a:gd name="T82" fmla="*/ 73 w 85"/>
                  <a:gd name="T83" fmla="*/ 29 h 54"/>
                  <a:gd name="T84" fmla="*/ 75 w 85"/>
                  <a:gd name="T85" fmla="*/ 31 h 54"/>
                  <a:gd name="T86" fmla="*/ 77 w 85"/>
                  <a:gd name="T87" fmla="*/ 36 h 54"/>
                  <a:gd name="T88" fmla="*/ 73 w 85"/>
                  <a:gd name="T89" fmla="*/ 40 h 54"/>
                  <a:gd name="T90" fmla="*/ 71 w 85"/>
                  <a:gd name="T91" fmla="*/ 40 h 54"/>
                  <a:gd name="T92" fmla="*/ 68 w 85"/>
                  <a:gd name="T93" fmla="*/ 36 h 54"/>
                  <a:gd name="T94" fmla="*/ 62 w 85"/>
                  <a:gd name="T95" fmla="*/ 36 h 54"/>
                  <a:gd name="T96" fmla="*/ 58 w 85"/>
                  <a:gd name="T97" fmla="*/ 38 h 54"/>
                  <a:gd name="T98" fmla="*/ 52 w 85"/>
                  <a:gd name="T99" fmla="*/ 42 h 54"/>
                  <a:gd name="T100" fmla="*/ 50 w 85"/>
                  <a:gd name="T101" fmla="*/ 50 h 54"/>
                  <a:gd name="T102" fmla="*/ 46 w 85"/>
                  <a:gd name="T10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" h="54">
                    <a:moveTo>
                      <a:pt x="44" y="54"/>
                    </a:moveTo>
                    <a:lnTo>
                      <a:pt x="44" y="52"/>
                    </a:lnTo>
                    <a:lnTo>
                      <a:pt x="43" y="52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21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2" y="33"/>
                    </a:lnTo>
                    <a:lnTo>
                      <a:pt x="0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8" y="13"/>
                    </a:lnTo>
                    <a:lnTo>
                      <a:pt x="58" y="15"/>
                    </a:lnTo>
                    <a:lnTo>
                      <a:pt x="58" y="13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58" y="15"/>
                    </a:lnTo>
                    <a:lnTo>
                      <a:pt x="56" y="15"/>
                    </a:lnTo>
                    <a:lnTo>
                      <a:pt x="56" y="17"/>
                    </a:lnTo>
                    <a:lnTo>
                      <a:pt x="54" y="17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4" y="17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8" y="19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2" y="25"/>
                    </a:lnTo>
                    <a:lnTo>
                      <a:pt x="64" y="25"/>
                    </a:lnTo>
                    <a:lnTo>
                      <a:pt x="64" y="23"/>
                    </a:lnTo>
                    <a:lnTo>
                      <a:pt x="66" y="23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68" y="19"/>
                    </a:lnTo>
                    <a:lnTo>
                      <a:pt x="69" y="19"/>
                    </a:lnTo>
                    <a:lnTo>
                      <a:pt x="68" y="19"/>
                    </a:lnTo>
                    <a:lnTo>
                      <a:pt x="68" y="17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1" y="15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5" y="13"/>
                    </a:lnTo>
                    <a:lnTo>
                      <a:pt x="77" y="13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3" y="8"/>
                    </a:lnTo>
                    <a:lnTo>
                      <a:pt x="83" y="10"/>
                    </a:lnTo>
                    <a:lnTo>
                      <a:pt x="83" y="8"/>
                    </a:lnTo>
                    <a:lnTo>
                      <a:pt x="85" y="8"/>
                    </a:lnTo>
                    <a:lnTo>
                      <a:pt x="85" y="10"/>
                    </a:lnTo>
                    <a:lnTo>
                      <a:pt x="83" y="10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5" y="13"/>
                    </a:lnTo>
                    <a:lnTo>
                      <a:pt x="83" y="13"/>
                    </a:lnTo>
                    <a:lnTo>
                      <a:pt x="83" y="15"/>
                    </a:lnTo>
                    <a:lnTo>
                      <a:pt x="83" y="17"/>
                    </a:lnTo>
                    <a:lnTo>
                      <a:pt x="85" y="17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23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79" y="25"/>
                    </a:lnTo>
                    <a:lnTo>
                      <a:pt x="77" y="25"/>
                    </a:lnTo>
                    <a:lnTo>
                      <a:pt x="75" y="25"/>
                    </a:lnTo>
                    <a:lnTo>
                      <a:pt x="75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1" y="29"/>
                    </a:lnTo>
                    <a:lnTo>
                      <a:pt x="73" y="29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1" y="29"/>
                    </a:lnTo>
                    <a:lnTo>
                      <a:pt x="71" y="31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5" y="33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7" y="40"/>
                    </a:lnTo>
                    <a:lnTo>
                      <a:pt x="75" y="40"/>
                    </a:lnTo>
                    <a:lnTo>
                      <a:pt x="73" y="40"/>
                    </a:lnTo>
                    <a:lnTo>
                      <a:pt x="71" y="40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71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9" y="36"/>
                    </a:lnTo>
                    <a:lnTo>
                      <a:pt x="68" y="36"/>
                    </a:lnTo>
                    <a:lnTo>
                      <a:pt x="68" y="38"/>
                    </a:lnTo>
                    <a:lnTo>
                      <a:pt x="66" y="36"/>
                    </a:lnTo>
                    <a:lnTo>
                      <a:pt x="64" y="36"/>
                    </a:lnTo>
                    <a:lnTo>
                      <a:pt x="62" y="36"/>
                    </a:lnTo>
                    <a:lnTo>
                      <a:pt x="62" y="35"/>
                    </a:lnTo>
                    <a:lnTo>
                      <a:pt x="60" y="35"/>
                    </a:lnTo>
                    <a:lnTo>
                      <a:pt x="58" y="36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2" y="42"/>
                    </a:lnTo>
                    <a:lnTo>
                      <a:pt x="50" y="44"/>
                    </a:lnTo>
                    <a:lnTo>
                      <a:pt x="50" y="46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44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4" name="Freeform 198"/>
              <p:cNvSpPr>
                <a:spLocks noEditPoints="1"/>
              </p:cNvSpPr>
              <p:nvPr/>
            </p:nvSpPr>
            <p:spPr bwMode="auto">
              <a:xfrm>
                <a:off x="3713163" y="2732088"/>
                <a:ext cx="142875" cy="152400"/>
              </a:xfrm>
              <a:custGeom>
                <a:avLst/>
                <a:gdLst>
                  <a:gd name="T0" fmla="*/ 82 w 90"/>
                  <a:gd name="T1" fmla="*/ 65 h 96"/>
                  <a:gd name="T2" fmla="*/ 77 w 90"/>
                  <a:gd name="T3" fmla="*/ 73 h 96"/>
                  <a:gd name="T4" fmla="*/ 78 w 90"/>
                  <a:gd name="T5" fmla="*/ 82 h 96"/>
                  <a:gd name="T6" fmla="*/ 88 w 90"/>
                  <a:gd name="T7" fmla="*/ 92 h 96"/>
                  <a:gd name="T8" fmla="*/ 82 w 90"/>
                  <a:gd name="T9" fmla="*/ 88 h 96"/>
                  <a:gd name="T10" fmla="*/ 77 w 90"/>
                  <a:gd name="T11" fmla="*/ 79 h 96"/>
                  <a:gd name="T12" fmla="*/ 67 w 90"/>
                  <a:gd name="T13" fmla="*/ 71 h 96"/>
                  <a:gd name="T14" fmla="*/ 55 w 90"/>
                  <a:gd name="T15" fmla="*/ 71 h 96"/>
                  <a:gd name="T16" fmla="*/ 48 w 90"/>
                  <a:gd name="T17" fmla="*/ 75 h 96"/>
                  <a:gd name="T18" fmla="*/ 42 w 90"/>
                  <a:gd name="T19" fmla="*/ 73 h 96"/>
                  <a:gd name="T20" fmla="*/ 36 w 90"/>
                  <a:gd name="T21" fmla="*/ 77 h 96"/>
                  <a:gd name="T22" fmla="*/ 27 w 90"/>
                  <a:gd name="T23" fmla="*/ 77 h 96"/>
                  <a:gd name="T24" fmla="*/ 23 w 90"/>
                  <a:gd name="T25" fmla="*/ 73 h 96"/>
                  <a:gd name="T26" fmla="*/ 27 w 90"/>
                  <a:gd name="T27" fmla="*/ 61 h 96"/>
                  <a:gd name="T28" fmla="*/ 34 w 90"/>
                  <a:gd name="T29" fmla="*/ 57 h 96"/>
                  <a:gd name="T30" fmla="*/ 29 w 90"/>
                  <a:gd name="T31" fmla="*/ 52 h 96"/>
                  <a:gd name="T32" fmla="*/ 15 w 90"/>
                  <a:gd name="T33" fmla="*/ 57 h 96"/>
                  <a:gd name="T34" fmla="*/ 19 w 90"/>
                  <a:gd name="T35" fmla="*/ 48 h 96"/>
                  <a:gd name="T36" fmla="*/ 23 w 90"/>
                  <a:gd name="T37" fmla="*/ 42 h 96"/>
                  <a:gd name="T38" fmla="*/ 11 w 90"/>
                  <a:gd name="T39" fmla="*/ 32 h 96"/>
                  <a:gd name="T40" fmla="*/ 4 w 90"/>
                  <a:gd name="T41" fmla="*/ 23 h 96"/>
                  <a:gd name="T42" fmla="*/ 0 w 90"/>
                  <a:gd name="T43" fmla="*/ 13 h 96"/>
                  <a:gd name="T44" fmla="*/ 4 w 90"/>
                  <a:gd name="T45" fmla="*/ 9 h 96"/>
                  <a:gd name="T46" fmla="*/ 2 w 90"/>
                  <a:gd name="T47" fmla="*/ 8 h 96"/>
                  <a:gd name="T48" fmla="*/ 5 w 90"/>
                  <a:gd name="T49" fmla="*/ 13 h 96"/>
                  <a:gd name="T50" fmla="*/ 7 w 90"/>
                  <a:gd name="T51" fmla="*/ 9 h 96"/>
                  <a:gd name="T52" fmla="*/ 7 w 90"/>
                  <a:gd name="T53" fmla="*/ 2 h 96"/>
                  <a:gd name="T54" fmla="*/ 9 w 90"/>
                  <a:gd name="T55" fmla="*/ 4 h 96"/>
                  <a:gd name="T56" fmla="*/ 9 w 90"/>
                  <a:gd name="T57" fmla="*/ 6 h 96"/>
                  <a:gd name="T58" fmla="*/ 17 w 90"/>
                  <a:gd name="T59" fmla="*/ 8 h 96"/>
                  <a:gd name="T60" fmla="*/ 13 w 90"/>
                  <a:gd name="T61" fmla="*/ 13 h 96"/>
                  <a:gd name="T62" fmla="*/ 23 w 90"/>
                  <a:gd name="T63" fmla="*/ 15 h 96"/>
                  <a:gd name="T64" fmla="*/ 25 w 90"/>
                  <a:gd name="T65" fmla="*/ 17 h 96"/>
                  <a:gd name="T66" fmla="*/ 27 w 90"/>
                  <a:gd name="T67" fmla="*/ 6 h 96"/>
                  <a:gd name="T68" fmla="*/ 27 w 90"/>
                  <a:gd name="T69" fmla="*/ 13 h 96"/>
                  <a:gd name="T70" fmla="*/ 29 w 90"/>
                  <a:gd name="T71" fmla="*/ 21 h 96"/>
                  <a:gd name="T72" fmla="*/ 32 w 90"/>
                  <a:gd name="T73" fmla="*/ 25 h 96"/>
                  <a:gd name="T74" fmla="*/ 34 w 90"/>
                  <a:gd name="T75" fmla="*/ 31 h 96"/>
                  <a:gd name="T76" fmla="*/ 30 w 90"/>
                  <a:gd name="T77" fmla="*/ 42 h 96"/>
                  <a:gd name="T78" fmla="*/ 34 w 90"/>
                  <a:gd name="T79" fmla="*/ 40 h 96"/>
                  <a:gd name="T80" fmla="*/ 38 w 90"/>
                  <a:gd name="T81" fmla="*/ 42 h 96"/>
                  <a:gd name="T82" fmla="*/ 38 w 90"/>
                  <a:gd name="T83" fmla="*/ 42 h 96"/>
                  <a:gd name="T84" fmla="*/ 46 w 90"/>
                  <a:gd name="T85" fmla="*/ 36 h 96"/>
                  <a:gd name="T86" fmla="*/ 46 w 90"/>
                  <a:gd name="T87" fmla="*/ 46 h 96"/>
                  <a:gd name="T88" fmla="*/ 40 w 90"/>
                  <a:gd name="T89" fmla="*/ 50 h 96"/>
                  <a:gd name="T90" fmla="*/ 42 w 90"/>
                  <a:gd name="T91" fmla="*/ 59 h 96"/>
                  <a:gd name="T92" fmla="*/ 46 w 90"/>
                  <a:gd name="T93" fmla="*/ 59 h 96"/>
                  <a:gd name="T94" fmla="*/ 52 w 90"/>
                  <a:gd name="T95" fmla="*/ 57 h 96"/>
                  <a:gd name="T96" fmla="*/ 53 w 90"/>
                  <a:gd name="T97" fmla="*/ 48 h 96"/>
                  <a:gd name="T98" fmla="*/ 55 w 90"/>
                  <a:gd name="T99" fmla="*/ 46 h 96"/>
                  <a:gd name="T100" fmla="*/ 59 w 90"/>
                  <a:gd name="T101" fmla="*/ 44 h 96"/>
                  <a:gd name="T102" fmla="*/ 61 w 90"/>
                  <a:gd name="T103" fmla="*/ 44 h 96"/>
                  <a:gd name="T104" fmla="*/ 61 w 90"/>
                  <a:gd name="T105" fmla="*/ 48 h 96"/>
                  <a:gd name="T106" fmla="*/ 57 w 90"/>
                  <a:gd name="T107" fmla="*/ 52 h 96"/>
                  <a:gd name="T108" fmla="*/ 59 w 90"/>
                  <a:gd name="T109" fmla="*/ 57 h 96"/>
                  <a:gd name="T110" fmla="*/ 67 w 90"/>
                  <a:gd name="T111" fmla="*/ 57 h 96"/>
                  <a:gd name="T112" fmla="*/ 71 w 90"/>
                  <a:gd name="T113" fmla="*/ 46 h 96"/>
                  <a:gd name="T114" fmla="*/ 77 w 90"/>
                  <a:gd name="T115" fmla="*/ 36 h 96"/>
                  <a:gd name="T116" fmla="*/ 84 w 90"/>
                  <a:gd name="T117" fmla="*/ 48 h 96"/>
                  <a:gd name="T118" fmla="*/ 86 w 90"/>
                  <a:gd name="T119" fmla="*/ 57 h 96"/>
                  <a:gd name="T120" fmla="*/ 88 w 90"/>
                  <a:gd name="T121" fmla="*/ 8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" h="96">
                    <a:moveTo>
                      <a:pt x="90" y="63"/>
                    </a:moveTo>
                    <a:lnTo>
                      <a:pt x="88" y="63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4" y="65"/>
                    </a:lnTo>
                    <a:lnTo>
                      <a:pt x="86" y="65"/>
                    </a:lnTo>
                    <a:lnTo>
                      <a:pt x="84" y="65"/>
                    </a:lnTo>
                    <a:lnTo>
                      <a:pt x="82" y="65"/>
                    </a:lnTo>
                    <a:lnTo>
                      <a:pt x="80" y="65"/>
                    </a:lnTo>
                    <a:lnTo>
                      <a:pt x="78" y="65"/>
                    </a:lnTo>
                    <a:lnTo>
                      <a:pt x="78" y="67"/>
                    </a:lnTo>
                    <a:lnTo>
                      <a:pt x="77" y="69"/>
                    </a:lnTo>
                    <a:lnTo>
                      <a:pt x="78" y="69"/>
                    </a:lnTo>
                    <a:lnTo>
                      <a:pt x="78" y="71"/>
                    </a:lnTo>
                    <a:lnTo>
                      <a:pt x="77" y="71"/>
                    </a:lnTo>
                    <a:lnTo>
                      <a:pt x="77" y="73"/>
                    </a:lnTo>
                    <a:lnTo>
                      <a:pt x="78" y="73"/>
                    </a:lnTo>
                    <a:lnTo>
                      <a:pt x="78" y="75"/>
                    </a:lnTo>
                    <a:lnTo>
                      <a:pt x="80" y="75"/>
                    </a:lnTo>
                    <a:lnTo>
                      <a:pt x="80" y="77"/>
                    </a:lnTo>
                    <a:lnTo>
                      <a:pt x="82" y="77"/>
                    </a:lnTo>
                    <a:lnTo>
                      <a:pt x="82" y="79"/>
                    </a:lnTo>
                    <a:lnTo>
                      <a:pt x="80" y="80"/>
                    </a:lnTo>
                    <a:lnTo>
                      <a:pt x="78" y="82"/>
                    </a:lnTo>
                    <a:lnTo>
                      <a:pt x="80" y="82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4" y="86"/>
                    </a:lnTo>
                    <a:lnTo>
                      <a:pt x="86" y="86"/>
                    </a:lnTo>
                    <a:lnTo>
                      <a:pt x="86" y="88"/>
                    </a:lnTo>
                    <a:lnTo>
                      <a:pt x="88" y="90"/>
                    </a:lnTo>
                    <a:lnTo>
                      <a:pt x="88" y="92"/>
                    </a:lnTo>
                    <a:lnTo>
                      <a:pt x="86" y="94"/>
                    </a:lnTo>
                    <a:lnTo>
                      <a:pt x="86" y="96"/>
                    </a:lnTo>
                    <a:lnTo>
                      <a:pt x="84" y="96"/>
                    </a:lnTo>
                    <a:lnTo>
                      <a:pt x="84" y="94"/>
                    </a:lnTo>
                    <a:lnTo>
                      <a:pt x="84" y="92"/>
                    </a:lnTo>
                    <a:lnTo>
                      <a:pt x="82" y="92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0" y="88"/>
                    </a:lnTo>
                    <a:lnTo>
                      <a:pt x="80" y="86"/>
                    </a:lnTo>
                    <a:lnTo>
                      <a:pt x="80" y="84"/>
                    </a:lnTo>
                    <a:lnTo>
                      <a:pt x="78" y="84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7" y="80"/>
                    </a:lnTo>
                    <a:lnTo>
                      <a:pt x="77" y="79"/>
                    </a:lnTo>
                    <a:lnTo>
                      <a:pt x="75" y="79"/>
                    </a:lnTo>
                    <a:lnTo>
                      <a:pt x="75" y="77"/>
                    </a:lnTo>
                    <a:lnTo>
                      <a:pt x="73" y="75"/>
                    </a:lnTo>
                    <a:lnTo>
                      <a:pt x="71" y="75"/>
                    </a:lnTo>
                    <a:lnTo>
                      <a:pt x="71" y="73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7" y="71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3" y="69"/>
                    </a:lnTo>
                    <a:lnTo>
                      <a:pt x="61" y="69"/>
                    </a:lnTo>
                    <a:lnTo>
                      <a:pt x="59" y="69"/>
                    </a:lnTo>
                    <a:lnTo>
                      <a:pt x="57" y="69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3" y="75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4" y="75"/>
                    </a:lnTo>
                    <a:lnTo>
                      <a:pt x="44" y="73"/>
                    </a:lnTo>
                    <a:lnTo>
                      <a:pt x="44" y="75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36" y="77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29" y="77"/>
                    </a:lnTo>
                    <a:lnTo>
                      <a:pt x="29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3" y="73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9" y="61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30" y="61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2" y="57"/>
                    </a:lnTo>
                    <a:lnTo>
                      <a:pt x="34" y="57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0" y="52"/>
                    </a:lnTo>
                    <a:lnTo>
                      <a:pt x="29" y="50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9" y="52"/>
                    </a:lnTo>
                    <a:lnTo>
                      <a:pt x="27" y="54"/>
                    </a:lnTo>
                    <a:lnTo>
                      <a:pt x="21" y="54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7" y="56"/>
                    </a:lnTo>
                    <a:lnTo>
                      <a:pt x="15" y="57"/>
                    </a:lnTo>
                    <a:lnTo>
                      <a:pt x="15" y="56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9" y="54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7" y="40"/>
                    </a:lnTo>
                    <a:lnTo>
                      <a:pt x="17" y="36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1" y="34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30" y="17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30" y="27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2" y="31"/>
                    </a:lnTo>
                    <a:lnTo>
                      <a:pt x="32" y="32"/>
                    </a:lnTo>
                    <a:lnTo>
                      <a:pt x="32" y="31"/>
                    </a:lnTo>
                    <a:lnTo>
                      <a:pt x="32" y="32"/>
                    </a:lnTo>
                    <a:lnTo>
                      <a:pt x="34" y="31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0" y="36"/>
                    </a:lnTo>
                    <a:lnTo>
                      <a:pt x="30" y="38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4" y="42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36" y="44"/>
                    </a:lnTo>
                    <a:lnTo>
                      <a:pt x="36" y="42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48" y="38"/>
                    </a:lnTo>
                    <a:lnTo>
                      <a:pt x="48" y="40"/>
                    </a:lnTo>
                    <a:lnTo>
                      <a:pt x="48" y="42"/>
                    </a:lnTo>
                    <a:lnTo>
                      <a:pt x="46" y="42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0" y="50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42" y="61"/>
                    </a:lnTo>
                    <a:lnTo>
                      <a:pt x="44" y="61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48" y="61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3" y="57"/>
                    </a:lnTo>
                    <a:lnTo>
                      <a:pt x="53" y="56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3" y="46"/>
                    </a:lnTo>
                    <a:lnTo>
                      <a:pt x="53" y="48"/>
                    </a:lnTo>
                    <a:lnTo>
                      <a:pt x="53" y="52"/>
                    </a:lnTo>
                    <a:lnTo>
                      <a:pt x="53" y="54"/>
                    </a:lnTo>
                    <a:lnTo>
                      <a:pt x="55" y="54"/>
                    </a:lnTo>
                    <a:lnTo>
                      <a:pt x="57" y="54"/>
                    </a:lnTo>
                    <a:lnTo>
                      <a:pt x="57" y="52"/>
                    </a:lnTo>
                    <a:lnTo>
                      <a:pt x="57" y="50"/>
                    </a:lnTo>
                    <a:lnTo>
                      <a:pt x="55" y="48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9" y="44"/>
                    </a:lnTo>
                    <a:lnTo>
                      <a:pt x="59" y="46"/>
                    </a:lnTo>
                    <a:lnTo>
                      <a:pt x="59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63" y="46"/>
                    </a:lnTo>
                    <a:lnTo>
                      <a:pt x="61" y="46"/>
                    </a:lnTo>
                    <a:lnTo>
                      <a:pt x="63" y="46"/>
                    </a:lnTo>
                    <a:lnTo>
                      <a:pt x="61" y="46"/>
                    </a:lnTo>
                    <a:lnTo>
                      <a:pt x="61" y="48"/>
                    </a:lnTo>
                    <a:lnTo>
                      <a:pt x="61" y="46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59" y="50"/>
                    </a:lnTo>
                    <a:lnTo>
                      <a:pt x="57" y="50"/>
                    </a:lnTo>
                    <a:lnTo>
                      <a:pt x="59" y="50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7" y="54"/>
                    </a:lnTo>
                    <a:lnTo>
                      <a:pt x="57" y="56"/>
                    </a:lnTo>
                    <a:lnTo>
                      <a:pt x="57" y="57"/>
                    </a:lnTo>
                    <a:lnTo>
                      <a:pt x="55" y="57"/>
                    </a:lnTo>
                    <a:lnTo>
                      <a:pt x="57" y="57"/>
                    </a:lnTo>
                    <a:lnTo>
                      <a:pt x="59" y="57"/>
                    </a:lnTo>
                    <a:lnTo>
                      <a:pt x="61" y="57"/>
                    </a:lnTo>
                    <a:lnTo>
                      <a:pt x="63" y="56"/>
                    </a:lnTo>
                    <a:lnTo>
                      <a:pt x="63" y="57"/>
                    </a:lnTo>
                    <a:lnTo>
                      <a:pt x="63" y="56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67" y="57"/>
                    </a:lnTo>
                    <a:lnTo>
                      <a:pt x="67" y="56"/>
                    </a:lnTo>
                    <a:lnTo>
                      <a:pt x="67" y="54"/>
                    </a:lnTo>
                    <a:lnTo>
                      <a:pt x="69" y="54"/>
                    </a:lnTo>
                    <a:lnTo>
                      <a:pt x="69" y="52"/>
                    </a:lnTo>
                    <a:lnTo>
                      <a:pt x="71" y="52"/>
                    </a:lnTo>
                    <a:lnTo>
                      <a:pt x="69" y="50"/>
                    </a:lnTo>
                    <a:lnTo>
                      <a:pt x="69" y="48"/>
                    </a:lnTo>
                    <a:lnTo>
                      <a:pt x="71" y="46"/>
                    </a:lnTo>
                    <a:lnTo>
                      <a:pt x="73" y="46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71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8" y="36"/>
                    </a:lnTo>
                    <a:lnTo>
                      <a:pt x="80" y="38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84" y="48"/>
                    </a:lnTo>
                    <a:lnTo>
                      <a:pt x="82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6" y="57"/>
                    </a:lnTo>
                    <a:lnTo>
                      <a:pt x="88" y="57"/>
                    </a:lnTo>
                    <a:lnTo>
                      <a:pt x="88" y="59"/>
                    </a:lnTo>
                    <a:lnTo>
                      <a:pt x="90" y="59"/>
                    </a:lnTo>
                    <a:lnTo>
                      <a:pt x="90" y="61"/>
                    </a:lnTo>
                    <a:lnTo>
                      <a:pt x="90" y="63"/>
                    </a:lnTo>
                    <a:close/>
                    <a:moveTo>
                      <a:pt x="90" y="88"/>
                    </a:moveTo>
                    <a:lnTo>
                      <a:pt x="88" y="90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88" y="88"/>
                    </a:lnTo>
                    <a:lnTo>
                      <a:pt x="90" y="8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5" name="Freeform 199"/>
              <p:cNvSpPr>
                <a:spLocks/>
              </p:cNvSpPr>
              <p:nvPr/>
            </p:nvSpPr>
            <p:spPr bwMode="auto">
              <a:xfrm>
                <a:off x="4383088" y="3819526"/>
                <a:ext cx="58738" cy="79375"/>
              </a:xfrm>
              <a:custGeom>
                <a:avLst/>
                <a:gdLst>
                  <a:gd name="T0" fmla="*/ 17 w 37"/>
                  <a:gd name="T1" fmla="*/ 0 h 50"/>
                  <a:gd name="T2" fmla="*/ 17 w 37"/>
                  <a:gd name="T3" fmla="*/ 4 h 50"/>
                  <a:gd name="T4" fmla="*/ 19 w 37"/>
                  <a:gd name="T5" fmla="*/ 6 h 50"/>
                  <a:gd name="T6" fmla="*/ 21 w 37"/>
                  <a:gd name="T7" fmla="*/ 8 h 50"/>
                  <a:gd name="T8" fmla="*/ 23 w 37"/>
                  <a:gd name="T9" fmla="*/ 10 h 50"/>
                  <a:gd name="T10" fmla="*/ 27 w 37"/>
                  <a:gd name="T11" fmla="*/ 12 h 50"/>
                  <a:gd name="T12" fmla="*/ 29 w 37"/>
                  <a:gd name="T13" fmla="*/ 14 h 50"/>
                  <a:gd name="T14" fmla="*/ 33 w 37"/>
                  <a:gd name="T15" fmla="*/ 14 h 50"/>
                  <a:gd name="T16" fmla="*/ 35 w 37"/>
                  <a:gd name="T17" fmla="*/ 16 h 50"/>
                  <a:gd name="T18" fmla="*/ 37 w 37"/>
                  <a:gd name="T19" fmla="*/ 18 h 50"/>
                  <a:gd name="T20" fmla="*/ 35 w 37"/>
                  <a:gd name="T21" fmla="*/ 19 h 50"/>
                  <a:gd name="T22" fmla="*/ 33 w 37"/>
                  <a:gd name="T23" fmla="*/ 18 h 50"/>
                  <a:gd name="T24" fmla="*/ 23 w 37"/>
                  <a:gd name="T25" fmla="*/ 18 h 50"/>
                  <a:gd name="T26" fmla="*/ 21 w 37"/>
                  <a:gd name="T27" fmla="*/ 19 h 50"/>
                  <a:gd name="T28" fmla="*/ 21 w 37"/>
                  <a:gd name="T29" fmla="*/ 23 h 50"/>
                  <a:gd name="T30" fmla="*/ 21 w 37"/>
                  <a:gd name="T31" fmla="*/ 27 h 50"/>
                  <a:gd name="T32" fmla="*/ 21 w 37"/>
                  <a:gd name="T33" fmla="*/ 33 h 50"/>
                  <a:gd name="T34" fmla="*/ 23 w 37"/>
                  <a:gd name="T35" fmla="*/ 35 h 50"/>
                  <a:gd name="T36" fmla="*/ 25 w 37"/>
                  <a:gd name="T37" fmla="*/ 39 h 50"/>
                  <a:gd name="T38" fmla="*/ 27 w 37"/>
                  <a:gd name="T39" fmla="*/ 41 h 50"/>
                  <a:gd name="T40" fmla="*/ 29 w 37"/>
                  <a:gd name="T41" fmla="*/ 42 h 50"/>
                  <a:gd name="T42" fmla="*/ 31 w 37"/>
                  <a:gd name="T43" fmla="*/ 41 h 50"/>
                  <a:gd name="T44" fmla="*/ 33 w 37"/>
                  <a:gd name="T45" fmla="*/ 42 h 50"/>
                  <a:gd name="T46" fmla="*/ 31 w 37"/>
                  <a:gd name="T47" fmla="*/ 46 h 50"/>
                  <a:gd name="T48" fmla="*/ 29 w 37"/>
                  <a:gd name="T49" fmla="*/ 48 h 50"/>
                  <a:gd name="T50" fmla="*/ 25 w 37"/>
                  <a:gd name="T51" fmla="*/ 48 h 50"/>
                  <a:gd name="T52" fmla="*/ 21 w 37"/>
                  <a:gd name="T53" fmla="*/ 48 h 50"/>
                  <a:gd name="T54" fmla="*/ 19 w 37"/>
                  <a:gd name="T55" fmla="*/ 50 h 50"/>
                  <a:gd name="T56" fmla="*/ 16 w 37"/>
                  <a:gd name="T57" fmla="*/ 50 h 50"/>
                  <a:gd name="T58" fmla="*/ 14 w 37"/>
                  <a:gd name="T59" fmla="*/ 48 h 50"/>
                  <a:gd name="T60" fmla="*/ 12 w 37"/>
                  <a:gd name="T61" fmla="*/ 46 h 50"/>
                  <a:gd name="T62" fmla="*/ 12 w 37"/>
                  <a:gd name="T63" fmla="*/ 42 h 50"/>
                  <a:gd name="T64" fmla="*/ 10 w 37"/>
                  <a:gd name="T65" fmla="*/ 41 h 50"/>
                  <a:gd name="T66" fmla="*/ 4 w 37"/>
                  <a:gd name="T67" fmla="*/ 39 h 50"/>
                  <a:gd name="T68" fmla="*/ 0 w 37"/>
                  <a:gd name="T69" fmla="*/ 37 h 50"/>
                  <a:gd name="T70" fmla="*/ 0 w 37"/>
                  <a:gd name="T71" fmla="*/ 37 h 50"/>
                  <a:gd name="T72" fmla="*/ 2 w 37"/>
                  <a:gd name="T73" fmla="*/ 35 h 50"/>
                  <a:gd name="T74" fmla="*/ 2 w 37"/>
                  <a:gd name="T75" fmla="*/ 27 h 50"/>
                  <a:gd name="T76" fmla="*/ 2 w 37"/>
                  <a:gd name="T77" fmla="*/ 19 h 50"/>
                  <a:gd name="T78" fmla="*/ 8 w 37"/>
                  <a:gd name="T79" fmla="*/ 19 h 50"/>
                  <a:gd name="T80" fmla="*/ 10 w 37"/>
                  <a:gd name="T81" fmla="*/ 16 h 50"/>
                  <a:gd name="T82" fmla="*/ 12 w 37"/>
                  <a:gd name="T83" fmla="*/ 14 h 50"/>
                  <a:gd name="T84" fmla="*/ 12 w 37"/>
                  <a:gd name="T85" fmla="*/ 6 h 50"/>
                  <a:gd name="T86" fmla="*/ 10 w 37"/>
                  <a:gd name="T87" fmla="*/ 4 h 50"/>
                  <a:gd name="T88" fmla="*/ 14 w 37"/>
                  <a:gd name="T89" fmla="*/ 4 h 50"/>
                  <a:gd name="T90" fmla="*/ 17 w 37"/>
                  <a:gd name="T91" fmla="*/ 4 h 50"/>
                  <a:gd name="T92" fmla="*/ 16 w 37"/>
                  <a:gd name="T9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7" h="50">
                    <a:moveTo>
                      <a:pt x="16" y="0"/>
                    </a:move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7" y="18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9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1" y="33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3" y="37"/>
                    </a:lnTo>
                    <a:lnTo>
                      <a:pt x="25" y="39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31" y="46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6" name="Freeform 200"/>
              <p:cNvSpPr>
                <a:spLocks/>
              </p:cNvSpPr>
              <p:nvPr/>
            </p:nvSpPr>
            <p:spPr bwMode="auto">
              <a:xfrm>
                <a:off x="4946650" y="4117976"/>
                <a:ext cx="25400" cy="28575"/>
              </a:xfrm>
              <a:custGeom>
                <a:avLst/>
                <a:gdLst>
                  <a:gd name="T0" fmla="*/ 6 w 16"/>
                  <a:gd name="T1" fmla="*/ 2 h 18"/>
                  <a:gd name="T2" fmla="*/ 8 w 16"/>
                  <a:gd name="T3" fmla="*/ 2 h 18"/>
                  <a:gd name="T4" fmla="*/ 8 w 16"/>
                  <a:gd name="T5" fmla="*/ 2 h 18"/>
                  <a:gd name="T6" fmla="*/ 8 w 16"/>
                  <a:gd name="T7" fmla="*/ 4 h 18"/>
                  <a:gd name="T8" fmla="*/ 10 w 16"/>
                  <a:gd name="T9" fmla="*/ 4 h 18"/>
                  <a:gd name="T10" fmla="*/ 10 w 16"/>
                  <a:gd name="T11" fmla="*/ 4 h 18"/>
                  <a:gd name="T12" fmla="*/ 10 w 16"/>
                  <a:gd name="T13" fmla="*/ 6 h 18"/>
                  <a:gd name="T14" fmla="*/ 10 w 16"/>
                  <a:gd name="T15" fmla="*/ 8 h 18"/>
                  <a:gd name="T16" fmla="*/ 12 w 16"/>
                  <a:gd name="T17" fmla="*/ 8 h 18"/>
                  <a:gd name="T18" fmla="*/ 14 w 16"/>
                  <a:gd name="T19" fmla="*/ 8 h 18"/>
                  <a:gd name="T20" fmla="*/ 14 w 16"/>
                  <a:gd name="T21" fmla="*/ 8 h 18"/>
                  <a:gd name="T22" fmla="*/ 14 w 16"/>
                  <a:gd name="T23" fmla="*/ 8 h 18"/>
                  <a:gd name="T24" fmla="*/ 14 w 16"/>
                  <a:gd name="T25" fmla="*/ 10 h 18"/>
                  <a:gd name="T26" fmla="*/ 12 w 16"/>
                  <a:gd name="T27" fmla="*/ 14 h 18"/>
                  <a:gd name="T28" fmla="*/ 10 w 16"/>
                  <a:gd name="T29" fmla="*/ 14 h 18"/>
                  <a:gd name="T30" fmla="*/ 8 w 16"/>
                  <a:gd name="T31" fmla="*/ 14 h 18"/>
                  <a:gd name="T32" fmla="*/ 6 w 16"/>
                  <a:gd name="T33" fmla="*/ 16 h 18"/>
                  <a:gd name="T34" fmla="*/ 4 w 16"/>
                  <a:gd name="T35" fmla="*/ 18 h 18"/>
                  <a:gd name="T36" fmla="*/ 4 w 16"/>
                  <a:gd name="T37" fmla="*/ 18 h 18"/>
                  <a:gd name="T38" fmla="*/ 2 w 16"/>
                  <a:gd name="T39" fmla="*/ 18 h 18"/>
                  <a:gd name="T40" fmla="*/ 2 w 16"/>
                  <a:gd name="T41" fmla="*/ 18 h 18"/>
                  <a:gd name="T42" fmla="*/ 0 w 16"/>
                  <a:gd name="T43" fmla="*/ 18 h 18"/>
                  <a:gd name="T44" fmla="*/ 0 w 16"/>
                  <a:gd name="T45" fmla="*/ 16 h 18"/>
                  <a:gd name="T46" fmla="*/ 0 w 16"/>
                  <a:gd name="T47" fmla="*/ 16 h 18"/>
                  <a:gd name="T48" fmla="*/ 0 w 16"/>
                  <a:gd name="T49" fmla="*/ 12 h 18"/>
                  <a:gd name="T50" fmla="*/ 0 w 16"/>
                  <a:gd name="T51" fmla="*/ 12 h 18"/>
                  <a:gd name="T52" fmla="*/ 0 w 16"/>
                  <a:gd name="T53" fmla="*/ 12 h 18"/>
                  <a:gd name="T54" fmla="*/ 2 w 16"/>
                  <a:gd name="T55" fmla="*/ 12 h 18"/>
                  <a:gd name="T56" fmla="*/ 2 w 16"/>
                  <a:gd name="T57" fmla="*/ 12 h 18"/>
                  <a:gd name="T58" fmla="*/ 2 w 16"/>
                  <a:gd name="T59" fmla="*/ 12 h 18"/>
                  <a:gd name="T60" fmla="*/ 2 w 16"/>
                  <a:gd name="T61" fmla="*/ 12 h 18"/>
                  <a:gd name="T62" fmla="*/ 4 w 16"/>
                  <a:gd name="T63" fmla="*/ 10 h 18"/>
                  <a:gd name="T64" fmla="*/ 4 w 16"/>
                  <a:gd name="T65" fmla="*/ 10 h 18"/>
                  <a:gd name="T66" fmla="*/ 4 w 16"/>
                  <a:gd name="T67" fmla="*/ 10 h 18"/>
                  <a:gd name="T68" fmla="*/ 6 w 16"/>
                  <a:gd name="T69" fmla="*/ 8 h 18"/>
                  <a:gd name="T70" fmla="*/ 8 w 16"/>
                  <a:gd name="T71" fmla="*/ 6 h 18"/>
                  <a:gd name="T72" fmla="*/ 6 w 16"/>
                  <a:gd name="T73" fmla="*/ 6 h 18"/>
                  <a:gd name="T74" fmla="*/ 6 w 16"/>
                  <a:gd name="T75" fmla="*/ 4 h 18"/>
                  <a:gd name="T76" fmla="*/ 6 w 16"/>
                  <a:gd name="T77" fmla="*/ 4 h 18"/>
                  <a:gd name="T78" fmla="*/ 6 w 16"/>
                  <a:gd name="T79" fmla="*/ 4 h 18"/>
                  <a:gd name="T80" fmla="*/ 6 w 16"/>
                  <a:gd name="T81" fmla="*/ 2 h 18"/>
                  <a:gd name="T82" fmla="*/ 6 w 16"/>
                  <a:gd name="T83" fmla="*/ 2 h 18"/>
                  <a:gd name="T84" fmla="*/ 6 w 16"/>
                  <a:gd name="T85" fmla="*/ 2 h 18"/>
                  <a:gd name="T86" fmla="*/ 4 w 16"/>
                  <a:gd name="T87" fmla="*/ 2 h 18"/>
                  <a:gd name="T88" fmla="*/ 4 w 16"/>
                  <a:gd name="T89" fmla="*/ 2 h 18"/>
                  <a:gd name="T90" fmla="*/ 4 w 16"/>
                  <a:gd name="T91" fmla="*/ 2 h 18"/>
                  <a:gd name="T92" fmla="*/ 4 w 16"/>
                  <a:gd name="T93" fmla="*/ 2 h 18"/>
                  <a:gd name="T94" fmla="*/ 4 w 16"/>
                  <a:gd name="T95" fmla="*/ 2 h 18"/>
                  <a:gd name="T96" fmla="*/ 6 w 16"/>
                  <a:gd name="T97" fmla="*/ 2 h 18"/>
                  <a:gd name="T98" fmla="*/ 6 w 16"/>
                  <a:gd name="T99" fmla="*/ 2 h 18"/>
                  <a:gd name="T100" fmla="*/ 6 w 16"/>
                  <a:gd name="T101" fmla="*/ 2 h 18"/>
                  <a:gd name="T102" fmla="*/ 6 w 16"/>
                  <a:gd name="T103" fmla="*/ 0 h 18"/>
                  <a:gd name="T104" fmla="*/ 6 w 16"/>
                  <a:gd name="T105" fmla="*/ 0 h 18"/>
                  <a:gd name="T106" fmla="*/ 6 w 16"/>
                  <a:gd name="T107" fmla="*/ 0 h 18"/>
                  <a:gd name="T108" fmla="*/ 6 w 16"/>
                  <a:gd name="T10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18">
                    <a:moveTo>
                      <a:pt x="6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7" name="Freeform 201"/>
              <p:cNvSpPr>
                <a:spLocks noEditPoints="1"/>
              </p:cNvSpPr>
              <p:nvPr/>
            </p:nvSpPr>
            <p:spPr bwMode="auto">
              <a:xfrm>
                <a:off x="3414713" y="1960563"/>
                <a:ext cx="152400" cy="211138"/>
              </a:xfrm>
              <a:custGeom>
                <a:avLst/>
                <a:gdLst>
                  <a:gd name="T0" fmla="*/ 19 w 96"/>
                  <a:gd name="T1" fmla="*/ 29 h 133"/>
                  <a:gd name="T2" fmla="*/ 17 w 96"/>
                  <a:gd name="T3" fmla="*/ 35 h 133"/>
                  <a:gd name="T4" fmla="*/ 21 w 96"/>
                  <a:gd name="T5" fmla="*/ 44 h 133"/>
                  <a:gd name="T6" fmla="*/ 30 w 96"/>
                  <a:gd name="T7" fmla="*/ 44 h 133"/>
                  <a:gd name="T8" fmla="*/ 36 w 96"/>
                  <a:gd name="T9" fmla="*/ 50 h 133"/>
                  <a:gd name="T10" fmla="*/ 40 w 96"/>
                  <a:gd name="T11" fmla="*/ 58 h 133"/>
                  <a:gd name="T12" fmla="*/ 48 w 96"/>
                  <a:gd name="T13" fmla="*/ 62 h 133"/>
                  <a:gd name="T14" fmla="*/ 51 w 96"/>
                  <a:gd name="T15" fmla="*/ 65 h 133"/>
                  <a:gd name="T16" fmla="*/ 59 w 96"/>
                  <a:gd name="T17" fmla="*/ 69 h 133"/>
                  <a:gd name="T18" fmla="*/ 65 w 96"/>
                  <a:gd name="T19" fmla="*/ 73 h 133"/>
                  <a:gd name="T20" fmla="*/ 74 w 96"/>
                  <a:gd name="T21" fmla="*/ 79 h 133"/>
                  <a:gd name="T22" fmla="*/ 80 w 96"/>
                  <a:gd name="T23" fmla="*/ 87 h 133"/>
                  <a:gd name="T24" fmla="*/ 86 w 96"/>
                  <a:gd name="T25" fmla="*/ 88 h 133"/>
                  <a:gd name="T26" fmla="*/ 92 w 96"/>
                  <a:gd name="T27" fmla="*/ 94 h 133"/>
                  <a:gd name="T28" fmla="*/ 94 w 96"/>
                  <a:gd name="T29" fmla="*/ 100 h 133"/>
                  <a:gd name="T30" fmla="*/ 84 w 96"/>
                  <a:gd name="T31" fmla="*/ 94 h 133"/>
                  <a:gd name="T32" fmla="*/ 80 w 96"/>
                  <a:gd name="T33" fmla="*/ 94 h 133"/>
                  <a:gd name="T34" fmla="*/ 72 w 96"/>
                  <a:gd name="T35" fmla="*/ 87 h 133"/>
                  <a:gd name="T36" fmla="*/ 69 w 96"/>
                  <a:gd name="T37" fmla="*/ 88 h 133"/>
                  <a:gd name="T38" fmla="*/ 61 w 96"/>
                  <a:gd name="T39" fmla="*/ 96 h 133"/>
                  <a:gd name="T40" fmla="*/ 59 w 96"/>
                  <a:gd name="T41" fmla="*/ 96 h 133"/>
                  <a:gd name="T42" fmla="*/ 53 w 96"/>
                  <a:gd name="T43" fmla="*/ 98 h 133"/>
                  <a:gd name="T44" fmla="*/ 61 w 96"/>
                  <a:gd name="T45" fmla="*/ 108 h 133"/>
                  <a:gd name="T46" fmla="*/ 63 w 96"/>
                  <a:gd name="T47" fmla="*/ 117 h 133"/>
                  <a:gd name="T48" fmla="*/ 65 w 96"/>
                  <a:gd name="T49" fmla="*/ 123 h 133"/>
                  <a:gd name="T50" fmla="*/ 55 w 96"/>
                  <a:gd name="T51" fmla="*/ 131 h 133"/>
                  <a:gd name="T52" fmla="*/ 51 w 96"/>
                  <a:gd name="T53" fmla="*/ 125 h 133"/>
                  <a:gd name="T54" fmla="*/ 44 w 96"/>
                  <a:gd name="T55" fmla="*/ 111 h 133"/>
                  <a:gd name="T56" fmla="*/ 38 w 96"/>
                  <a:gd name="T57" fmla="*/ 100 h 133"/>
                  <a:gd name="T58" fmla="*/ 26 w 96"/>
                  <a:gd name="T59" fmla="*/ 100 h 133"/>
                  <a:gd name="T60" fmla="*/ 36 w 96"/>
                  <a:gd name="T61" fmla="*/ 111 h 133"/>
                  <a:gd name="T62" fmla="*/ 38 w 96"/>
                  <a:gd name="T63" fmla="*/ 123 h 133"/>
                  <a:gd name="T64" fmla="*/ 32 w 96"/>
                  <a:gd name="T65" fmla="*/ 121 h 133"/>
                  <a:gd name="T66" fmla="*/ 28 w 96"/>
                  <a:gd name="T67" fmla="*/ 115 h 133"/>
                  <a:gd name="T68" fmla="*/ 23 w 96"/>
                  <a:gd name="T69" fmla="*/ 115 h 133"/>
                  <a:gd name="T70" fmla="*/ 23 w 96"/>
                  <a:gd name="T71" fmla="*/ 111 h 133"/>
                  <a:gd name="T72" fmla="*/ 19 w 96"/>
                  <a:gd name="T73" fmla="*/ 108 h 133"/>
                  <a:gd name="T74" fmla="*/ 15 w 96"/>
                  <a:gd name="T75" fmla="*/ 98 h 133"/>
                  <a:gd name="T76" fmla="*/ 9 w 96"/>
                  <a:gd name="T77" fmla="*/ 104 h 133"/>
                  <a:gd name="T78" fmla="*/ 7 w 96"/>
                  <a:gd name="T79" fmla="*/ 106 h 133"/>
                  <a:gd name="T80" fmla="*/ 5 w 96"/>
                  <a:gd name="T81" fmla="*/ 100 h 133"/>
                  <a:gd name="T82" fmla="*/ 11 w 96"/>
                  <a:gd name="T83" fmla="*/ 98 h 133"/>
                  <a:gd name="T84" fmla="*/ 13 w 96"/>
                  <a:gd name="T85" fmla="*/ 90 h 133"/>
                  <a:gd name="T86" fmla="*/ 24 w 96"/>
                  <a:gd name="T87" fmla="*/ 94 h 133"/>
                  <a:gd name="T88" fmla="*/ 30 w 96"/>
                  <a:gd name="T89" fmla="*/ 92 h 133"/>
                  <a:gd name="T90" fmla="*/ 36 w 96"/>
                  <a:gd name="T91" fmla="*/ 87 h 133"/>
                  <a:gd name="T92" fmla="*/ 26 w 96"/>
                  <a:gd name="T93" fmla="*/ 81 h 133"/>
                  <a:gd name="T94" fmla="*/ 38 w 96"/>
                  <a:gd name="T95" fmla="*/ 77 h 133"/>
                  <a:gd name="T96" fmla="*/ 36 w 96"/>
                  <a:gd name="T97" fmla="*/ 65 h 133"/>
                  <a:gd name="T98" fmla="*/ 30 w 96"/>
                  <a:gd name="T99" fmla="*/ 67 h 133"/>
                  <a:gd name="T100" fmla="*/ 24 w 96"/>
                  <a:gd name="T101" fmla="*/ 65 h 133"/>
                  <a:gd name="T102" fmla="*/ 26 w 96"/>
                  <a:gd name="T103" fmla="*/ 60 h 133"/>
                  <a:gd name="T104" fmla="*/ 21 w 96"/>
                  <a:gd name="T105" fmla="*/ 54 h 133"/>
                  <a:gd name="T106" fmla="*/ 19 w 96"/>
                  <a:gd name="T107" fmla="*/ 40 h 133"/>
                  <a:gd name="T108" fmla="*/ 11 w 96"/>
                  <a:gd name="T109" fmla="*/ 35 h 133"/>
                  <a:gd name="T110" fmla="*/ 7 w 96"/>
                  <a:gd name="T111" fmla="*/ 23 h 133"/>
                  <a:gd name="T112" fmla="*/ 11 w 96"/>
                  <a:gd name="T113" fmla="*/ 14 h 133"/>
                  <a:gd name="T114" fmla="*/ 5 w 96"/>
                  <a:gd name="T115" fmla="*/ 4 h 133"/>
                  <a:gd name="T116" fmla="*/ 3 w 96"/>
                  <a:gd name="T117" fmla="*/ 2 h 133"/>
                  <a:gd name="T118" fmla="*/ 9 w 96"/>
                  <a:gd name="T119" fmla="*/ 12 h 133"/>
                  <a:gd name="T120" fmla="*/ 76 w 96"/>
                  <a:gd name="T121" fmla="*/ 7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6" h="133">
                    <a:moveTo>
                      <a:pt x="11" y="17"/>
                    </a:moveTo>
                    <a:lnTo>
                      <a:pt x="11" y="19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7" y="19"/>
                    </a:lnTo>
                    <a:lnTo>
                      <a:pt x="17" y="27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1" y="33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6" y="44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38" y="58"/>
                    </a:lnTo>
                    <a:lnTo>
                      <a:pt x="40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48" y="63"/>
                    </a:lnTo>
                    <a:lnTo>
                      <a:pt x="48" y="62"/>
                    </a:lnTo>
                    <a:lnTo>
                      <a:pt x="48" y="60"/>
                    </a:lnTo>
                    <a:lnTo>
                      <a:pt x="49" y="60"/>
                    </a:lnTo>
                    <a:lnTo>
                      <a:pt x="49" y="6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49" y="63"/>
                    </a:lnTo>
                    <a:lnTo>
                      <a:pt x="49" y="65"/>
                    </a:lnTo>
                    <a:lnTo>
                      <a:pt x="51" y="65"/>
                    </a:lnTo>
                    <a:lnTo>
                      <a:pt x="51" y="67"/>
                    </a:lnTo>
                    <a:lnTo>
                      <a:pt x="51" y="69"/>
                    </a:lnTo>
                    <a:lnTo>
                      <a:pt x="53" y="69"/>
                    </a:lnTo>
                    <a:lnTo>
                      <a:pt x="55" y="69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59" y="71"/>
                    </a:lnTo>
                    <a:lnTo>
                      <a:pt x="61" y="71"/>
                    </a:lnTo>
                    <a:lnTo>
                      <a:pt x="63" y="71"/>
                    </a:lnTo>
                    <a:lnTo>
                      <a:pt x="63" y="73"/>
                    </a:lnTo>
                    <a:lnTo>
                      <a:pt x="63" y="71"/>
                    </a:lnTo>
                    <a:lnTo>
                      <a:pt x="65" y="71"/>
                    </a:lnTo>
                    <a:lnTo>
                      <a:pt x="67" y="71"/>
                    </a:lnTo>
                    <a:lnTo>
                      <a:pt x="65" y="73"/>
                    </a:lnTo>
                    <a:lnTo>
                      <a:pt x="67" y="73"/>
                    </a:lnTo>
                    <a:lnTo>
                      <a:pt x="69" y="73"/>
                    </a:lnTo>
                    <a:lnTo>
                      <a:pt x="71" y="75"/>
                    </a:lnTo>
                    <a:lnTo>
                      <a:pt x="72" y="75"/>
                    </a:lnTo>
                    <a:lnTo>
                      <a:pt x="72" y="77"/>
                    </a:lnTo>
                    <a:lnTo>
                      <a:pt x="74" y="79"/>
                    </a:lnTo>
                    <a:lnTo>
                      <a:pt x="76" y="79"/>
                    </a:lnTo>
                    <a:lnTo>
                      <a:pt x="74" y="79"/>
                    </a:lnTo>
                    <a:lnTo>
                      <a:pt x="74" y="81"/>
                    </a:lnTo>
                    <a:lnTo>
                      <a:pt x="74" y="83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8" y="85"/>
                    </a:lnTo>
                    <a:lnTo>
                      <a:pt x="78" y="87"/>
                    </a:lnTo>
                    <a:lnTo>
                      <a:pt x="80" y="87"/>
                    </a:lnTo>
                    <a:lnTo>
                      <a:pt x="82" y="88"/>
                    </a:lnTo>
                    <a:lnTo>
                      <a:pt x="84" y="88"/>
                    </a:lnTo>
                    <a:lnTo>
                      <a:pt x="84" y="87"/>
                    </a:lnTo>
                    <a:lnTo>
                      <a:pt x="84" y="85"/>
                    </a:lnTo>
                    <a:lnTo>
                      <a:pt x="86" y="85"/>
                    </a:lnTo>
                    <a:lnTo>
                      <a:pt x="88" y="87"/>
                    </a:lnTo>
                    <a:lnTo>
                      <a:pt x="86" y="87"/>
                    </a:lnTo>
                    <a:lnTo>
                      <a:pt x="86" y="88"/>
                    </a:lnTo>
                    <a:lnTo>
                      <a:pt x="86" y="90"/>
                    </a:lnTo>
                    <a:lnTo>
                      <a:pt x="90" y="90"/>
                    </a:lnTo>
                    <a:lnTo>
                      <a:pt x="92" y="90"/>
                    </a:lnTo>
                    <a:lnTo>
                      <a:pt x="92" y="92"/>
                    </a:lnTo>
                    <a:lnTo>
                      <a:pt x="90" y="90"/>
                    </a:lnTo>
                    <a:lnTo>
                      <a:pt x="90" y="92"/>
                    </a:lnTo>
                    <a:lnTo>
                      <a:pt x="92" y="92"/>
                    </a:lnTo>
                    <a:lnTo>
                      <a:pt x="92" y="94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4" y="94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2" y="100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4" y="96"/>
                    </a:lnTo>
                    <a:lnTo>
                      <a:pt x="84" y="94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2" y="98"/>
                    </a:lnTo>
                    <a:lnTo>
                      <a:pt x="82" y="96"/>
                    </a:lnTo>
                    <a:lnTo>
                      <a:pt x="82" y="98"/>
                    </a:lnTo>
                    <a:lnTo>
                      <a:pt x="80" y="98"/>
                    </a:lnTo>
                    <a:lnTo>
                      <a:pt x="82" y="94"/>
                    </a:lnTo>
                    <a:lnTo>
                      <a:pt x="80" y="94"/>
                    </a:lnTo>
                    <a:lnTo>
                      <a:pt x="80" y="92"/>
                    </a:lnTo>
                    <a:lnTo>
                      <a:pt x="80" y="90"/>
                    </a:lnTo>
                    <a:lnTo>
                      <a:pt x="78" y="90"/>
                    </a:lnTo>
                    <a:lnTo>
                      <a:pt x="76" y="88"/>
                    </a:lnTo>
                    <a:lnTo>
                      <a:pt x="76" y="87"/>
                    </a:lnTo>
                    <a:lnTo>
                      <a:pt x="74" y="87"/>
                    </a:lnTo>
                    <a:lnTo>
                      <a:pt x="74" y="85"/>
                    </a:lnTo>
                    <a:lnTo>
                      <a:pt x="72" y="87"/>
                    </a:lnTo>
                    <a:lnTo>
                      <a:pt x="72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69" y="85"/>
                    </a:lnTo>
                    <a:lnTo>
                      <a:pt x="69" y="87"/>
                    </a:lnTo>
                    <a:lnTo>
                      <a:pt x="69" y="88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59" y="94"/>
                    </a:lnTo>
                    <a:lnTo>
                      <a:pt x="61" y="94"/>
                    </a:lnTo>
                    <a:lnTo>
                      <a:pt x="59" y="92"/>
                    </a:lnTo>
                    <a:lnTo>
                      <a:pt x="59" y="94"/>
                    </a:lnTo>
                    <a:lnTo>
                      <a:pt x="59" y="96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7" y="96"/>
                    </a:lnTo>
                    <a:lnTo>
                      <a:pt x="55" y="96"/>
                    </a:lnTo>
                    <a:lnTo>
                      <a:pt x="57" y="96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53" y="98"/>
                    </a:lnTo>
                    <a:lnTo>
                      <a:pt x="55" y="98"/>
                    </a:lnTo>
                    <a:lnTo>
                      <a:pt x="55" y="100"/>
                    </a:lnTo>
                    <a:lnTo>
                      <a:pt x="57" y="102"/>
                    </a:lnTo>
                    <a:lnTo>
                      <a:pt x="57" y="104"/>
                    </a:lnTo>
                    <a:lnTo>
                      <a:pt x="57" y="106"/>
                    </a:lnTo>
                    <a:lnTo>
                      <a:pt x="59" y="106"/>
                    </a:lnTo>
                    <a:lnTo>
                      <a:pt x="59" y="108"/>
                    </a:lnTo>
                    <a:lnTo>
                      <a:pt x="61" y="108"/>
                    </a:lnTo>
                    <a:lnTo>
                      <a:pt x="61" y="110"/>
                    </a:lnTo>
                    <a:lnTo>
                      <a:pt x="63" y="110"/>
                    </a:lnTo>
                    <a:lnTo>
                      <a:pt x="63" y="111"/>
                    </a:lnTo>
                    <a:lnTo>
                      <a:pt x="65" y="111"/>
                    </a:lnTo>
                    <a:lnTo>
                      <a:pt x="65" y="113"/>
                    </a:lnTo>
                    <a:lnTo>
                      <a:pt x="63" y="113"/>
                    </a:lnTo>
                    <a:lnTo>
                      <a:pt x="63" y="115"/>
                    </a:lnTo>
                    <a:lnTo>
                      <a:pt x="63" y="117"/>
                    </a:lnTo>
                    <a:lnTo>
                      <a:pt x="63" y="119"/>
                    </a:lnTo>
                    <a:lnTo>
                      <a:pt x="63" y="121"/>
                    </a:lnTo>
                    <a:lnTo>
                      <a:pt x="65" y="121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3" y="123"/>
                    </a:lnTo>
                    <a:lnTo>
                      <a:pt x="63" y="125"/>
                    </a:lnTo>
                    <a:lnTo>
                      <a:pt x="63" y="127"/>
                    </a:lnTo>
                    <a:lnTo>
                      <a:pt x="63" y="129"/>
                    </a:lnTo>
                    <a:lnTo>
                      <a:pt x="59" y="129"/>
                    </a:lnTo>
                    <a:lnTo>
                      <a:pt x="57" y="129"/>
                    </a:lnTo>
                    <a:lnTo>
                      <a:pt x="57" y="131"/>
                    </a:lnTo>
                    <a:lnTo>
                      <a:pt x="55" y="131"/>
                    </a:lnTo>
                    <a:lnTo>
                      <a:pt x="55" y="133"/>
                    </a:lnTo>
                    <a:lnTo>
                      <a:pt x="53" y="131"/>
                    </a:lnTo>
                    <a:lnTo>
                      <a:pt x="53" y="133"/>
                    </a:lnTo>
                    <a:lnTo>
                      <a:pt x="53" y="131"/>
                    </a:lnTo>
                    <a:lnTo>
                      <a:pt x="51" y="131"/>
                    </a:lnTo>
                    <a:lnTo>
                      <a:pt x="51" y="129"/>
                    </a:lnTo>
                    <a:lnTo>
                      <a:pt x="51" y="127"/>
                    </a:lnTo>
                    <a:lnTo>
                      <a:pt x="51" y="125"/>
                    </a:lnTo>
                    <a:lnTo>
                      <a:pt x="49" y="125"/>
                    </a:lnTo>
                    <a:lnTo>
                      <a:pt x="48" y="125"/>
                    </a:lnTo>
                    <a:lnTo>
                      <a:pt x="48" y="123"/>
                    </a:lnTo>
                    <a:lnTo>
                      <a:pt x="46" y="123"/>
                    </a:lnTo>
                    <a:lnTo>
                      <a:pt x="46" y="121"/>
                    </a:lnTo>
                    <a:lnTo>
                      <a:pt x="44" y="121"/>
                    </a:lnTo>
                    <a:lnTo>
                      <a:pt x="44" y="113"/>
                    </a:lnTo>
                    <a:lnTo>
                      <a:pt x="44" y="111"/>
                    </a:lnTo>
                    <a:lnTo>
                      <a:pt x="44" y="110"/>
                    </a:lnTo>
                    <a:lnTo>
                      <a:pt x="44" y="108"/>
                    </a:lnTo>
                    <a:lnTo>
                      <a:pt x="44" y="106"/>
                    </a:lnTo>
                    <a:lnTo>
                      <a:pt x="44" y="102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0" y="100"/>
                    </a:lnTo>
                    <a:lnTo>
                      <a:pt x="38" y="100"/>
                    </a:lnTo>
                    <a:lnTo>
                      <a:pt x="36" y="100"/>
                    </a:lnTo>
                    <a:lnTo>
                      <a:pt x="34" y="100"/>
                    </a:lnTo>
                    <a:lnTo>
                      <a:pt x="34" y="102"/>
                    </a:lnTo>
                    <a:lnTo>
                      <a:pt x="34" y="100"/>
                    </a:lnTo>
                    <a:lnTo>
                      <a:pt x="32" y="100"/>
                    </a:lnTo>
                    <a:lnTo>
                      <a:pt x="32" y="98"/>
                    </a:lnTo>
                    <a:lnTo>
                      <a:pt x="30" y="98"/>
                    </a:lnTo>
                    <a:lnTo>
                      <a:pt x="26" y="100"/>
                    </a:lnTo>
                    <a:lnTo>
                      <a:pt x="26" y="102"/>
                    </a:lnTo>
                    <a:lnTo>
                      <a:pt x="30" y="104"/>
                    </a:lnTo>
                    <a:lnTo>
                      <a:pt x="30" y="106"/>
                    </a:lnTo>
                    <a:lnTo>
                      <a:pt x="32" y="108"/>
                    </a:lnTo>
                    <a:lnTo>
                      <a:pt x="34" y="108"/>
                    </a:lnTo>
                    <a:lnTo>
                      <a:pt x="34" y="110"/>
                    </a:lnTo>
                    <a:lnTo>
                      <a:pt x="36" y="110"/>
                    </a:lnTo>
                    <a:lnTo>
                      <a:pt x="36" y="111"/>
                    </a:lnTo>
                    <a:lnTo>
                      <a:pt x="38" y="111"/>
                    </a:lnTo>
                    <a:lnTo>
                      <a:pt x="38" y="113"/>
                    </a:lnTo>
                    <a:lnTo>
                      <a:pt x="38" y="115"/>
                    </a:lnTo>
                    <a:lnTo>
                      <a:pt x="40" y="117"/>
                    </a:lnTo>
                    <a:lnTo>
                      <a:pt x="40" y="119"/>
                    </a:lnTo>
                    <a:lnTo>
                      <a:pt x="40" y="121"/>
                    </a:lnTo>
                    <a:lnTo>
                      <a:pt x="38" y="121"/>
                    </a:lnTo>
                    <a:lnTo>
                      <a:pt x="38" y="123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6" y="121"/>
                    </a:lnTo>
                    <a:lnTo>
                      <a:pt x="34" y="121"/>
                    </a:lnTo>
                    <a:lnTo>
                      <a:pt x="32" y="121"/>
                    </a:lnTo>
                    <a:lnTo>
                      <a:pt x="32" y="123"/>
                    </a:lnTo>
                    <a:lnTo>
                      <a:pt x="32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32" y="119"/>
                    </a:lnTo>
                    <a:lnTo>
                      <a:pt x="30" y="119"/>
                    </a:lnTo>
                    <a:lnTo>
                      <a:pt x="30" y="117"/>
                    </a:lnTo>
                    <a:lnTo>
                      <a:pt x="30" y="115"/>
                    </a:lnTo>
                    <a:lnTo>
                      <a:pt x="28" y="113"/>
                    </a:lnTo>
                    <a:lnTo>
                      <a:pt x="28" y="115"/>
                    </a:lnTo>
                    <a:lnTo>
                      <a:pt x="26" y="113"/>
                    </a:lnTo>
                    <a:lnTo>
                      <a:pt x="26" y="115"/>
                    </a:lnTo>
                    <a:lnTo>
                      <a:pt x="26" y="117"/>
                    </a:lnTo>
                    <a:lnTo>
                      <a:pt x="24" y="117"/>
                    </a:lnTo>
                    <a:lnTo>
                      <a:pt x="23" y="117"/>
                    </a:lnTo>
                    <a:lnTo>
                      <a:pt x="21" y="117"/>
                    </a:lnTo>
                    <a:lnTo>
                      <a:pt x="21" y="115"/>
                    </a:lnTo>
                    <a:lnTo>
                      <a:pt x="23" y="115"/>
                    </a:lnTo>
                    <a:lnTo>
                      <a:pt x="23" y="117"/>
                    </a:lnTo>
                    <a:lnTo>
                      <a:pt x="24" y="117"/>
                    </a:lnTo>
                    <a:lnTo>
                      <a:pt x="24" y="115"/>
                    </a:lnTo>
                    <a:lnTo>
                      <a:pt x="26" y="115"/>
                    </a:lnTo>
                    <a:lnTo>
                      <a:pt x="24" y="115"/>
                    </a:lnTo>
                    <a:lnTo>
                      <a:pt x="24" y="113"/>
                    </a:lnTo>
                    <a:lnTo>
                      <a:pt x="24" y="111"/>
                    </a:lnTo>
                    <a:lnTo>
                      <a:pt x="23" y="111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9" y="110"/>
                    </a:lnTo>
                    <a:lnTo>
                      <a:pt x="19" y="108"/>
                    </a:lnTo>
                    <a:lnTo>
                      <a:pt x="21" y="108"/>
                    </a:lnTo>
                    <a:lnTo>
                      <a:pt x="19" y="108"/>
                    </a:lnTo>
                    <a:lnTo>
                      <a:pt x="19" y="106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100"/>
                    </a:lnTo>
                    <a:lnTo>
                      <a:pt x="17" y="98"/>
                    </a:lnTo>
                    <a:lnTo>
                      <a:pt x="15" y="98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3" y="100"/>
                    </a:lnTo>
                    <a:lnTo>
                      <a:pt x="11" y="100"/>
                    </a:lnTo>
                    <a:lnTo>
                      <a:pt x="13" y="102"/>
                    </a:lnTo>
                    <a:lnTo>
                      <a:pt x="11" y="102"/>
                    </a:lnTo>
                    <a:lnTo>
                      <a:pt x="11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9" y="108"/>
                    </a:lnTo>
                    <a:lnTo>
                      <a:pt x="7" y="108"/>
                    </a:lnTo>
                    <a:lnTo>
                      <a:pt x="7" y="110"/>
                    </a:lnTo>
                    <a:lnTo>
                      <a:pt x="5" y="110"/>
                    </a:lnTo>
                    <a:lnTo>
                      <a:pt x="5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7" y="104"/>
                    </a:lnTo>
                    <a:lnTo>
                      <a:pt x="7" y="102"/>
                    </a:lnTo>
                    <a:lnTo>
                      <a:pt x="5" y="102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5" y="100"/>
                    </a:lnTo>
                    <a:lnTo>
                      <a:pt x="7" y="100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98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9" y="92"/>
                    </a:lnTo>
                    <a:lnTo>
                      <a:pt x="9" y="90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5" y="90"/>
                    </a:lnTo>
                    <a:lnTo>
                      <a:pt x="17" y="90"/>
                    </a:lnTo>
                    <a:lnTo>
                      <a:pt x="17" y="92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23" y="92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4" y="96"/>
                    </a:lnTo>
                    <a:lnTo>
                      <a:pt x="26" y="96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30" y="90"/>
                    </a:lnTo>
                    <a:lnTo>
                      <a:pt x="30" y="88"/>
                    </a:lnTo>
                    <a:lnTo>
                      <a:pt x="28" y="88"/>
                    </a:lnTo>
                    <a:lnTo>
                      <a:pt x="28" y="87"/>
                    </a:lnTo>
                    <a:lnTo>
                      <a:pt x="30" y="87"/>
                    </a:lnTo>
                    <a:lnTo>
                      <a:pt x="32" y="87"/>
                    </a:lnTo>
                    <a:lnTo>
                      <a:pt x="34" y="87"/>
                    </a:lnTo>
                    <a:lnTo>
                      <a:pt x="36" y="87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2" y="85"/>
                    </a:lnTo>
                    <a:lnTo>
                      <a:pt x="30" y="85"/>
                    </a:lnTo>
                    <a:lnTo>
                      <a:pt x="28" y="85"/>
                    </a:lnTo>
                    <a:lnTo>
                      <a:pt x="26" y="85"/>
                    </a:lnTo>
                    <a:lnTo>
                      <a:pt x="26" y="83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8" y="79"/>
                    </a:lnTo>
                    <a:lnTo>
                      <a:pt x="30" y="79"/>
                    </a:lnTo>
                    <a:lnTo>
                      <a:pt x="32" y="79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6" y="71"/>
                    </a:lnTo>
                    <a:lnTo>
                      <a:pt x="36" y="69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36" y="67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7"/>
                    </a:lnTo>
                    <a:lnTo>
                      <a:pt x="34" y="65"/>
                    </a:lnTo>
                    <a:lnTo>
                      <a:pt x="34" y="67"/>
                    </a:lnTo>
                    <a:lnTo>
                      <a:pt x="32" y="67"/>
                    </a:lnTo>
                    <a:lnTo>
                      <a:pt x="30" y="67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8" y="67"/>
                    </a:lnTo>
                    <a:lnTo>
                      <a:pt x="28" y="69"/>
                    </a:lnTo>
                    <a:lnTo>
                      <a:pt x="26" y="69"/>
                    </a:lnTo>
                    <a:lnTo>
                      <a:pt x="24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3" y="65"/>
                    </a:lnTo>
                    <a:lnTo>
                      <a:pt x="24" y="65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8" y="63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28" y="62"/>
                    </a:lnTo>
                    <a:lnTo>
                      <a:pt x="28" y="60"/>
                    </a:lnTo>
                    <a:lnTo>
                      <a:pt x="26" y="60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3" y="60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7" y="39"/>
                    </a:lnTo>
                    <a:lnTo>
                      <a:pt x="15" y="39"/>
                    </a:lnTo>
                    <a:lnTo>
                      <a:pt x="15" y="37"/>
                    </a:lnTo>
                    <a:lnTo>
                      <a:pt x="13" y="35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9" y="33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19"/>
                    </a:lnTo>
                    <a:lnTo>
                      <a:pt x="11" y="17"/>
                    </a:lnTo>
                    <a:close/>
                    <a:moveTo>
                      <a:pt x="11" y="15"/>
                    </a:moveTo>
                    <a:lnTo>
                      <a:pt x="11" y="17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5"/>
                    </a:lnTo>
                    <a:close/>
                    <a:moveTo>
                      <a:pt x="59" y="69"/>
                    </a:moveTo>
                    <a:lnTo>
                      <a:pt x="59" y="67"/>
                    </a:lnTo>
                    <a:lnTo>
                      <a:pt x="59" y="69"/>
                    </a:lnTo>
                    <a:close/>
                    <a:moveTo>
                      <a:pt x="76" y="79"/>
                    </a:moveTo>
                    <a:lnTo>
                      <a:pt x="76" y="77"/>
                    </a:lnTo>
                    <a:lnTo>
                      <a:pt x="76" y="7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8" name="Freeform 202"/>
              <p:cNvSpPr>
                <a:spLocks/>
              </p:cNvSpPr>
              <p:nvPr/>
            </p:nvSpPr>
            <p:spPr bwMode="auto">
              <a:xfrm>
                <a:off x="3792538" y="2967038"/>
                <a:ext cx="106363" cy="133350"/>
              </a:xfrm>
              <a:custGeom>
                <a:avLst/>
                <a:gdLst>
                  <a:gd name="T0" fmla="*/ 44 w 67"/>
                  <a:gd name="T1" fmla="*/ 7 h 84"/>
                  <a:gd name="T2" fmla="*/ 48 w 67"/>
                  <a:gd name="T3" fmla="*/ 11 h 84"/>
                  <a:gd name="T4" fmla="*/ 59 w 67"/>
                  <a:gd name="T5" fmla="*/ 15 h 84"/>
                  <a:gd name="T6" fmla="*/ 61 w 67"/>
                  <a:gd name="T7" fmla="*/ 23 h 84"/>
                  <a:gd name="T8" fmla="*/ 59 w 67"/>
                  <a:gd name="T9" fmla="*/ 23 h 84"/>
                  <a:gd name="T10" fmla="*/ 50 w 67"/>
                  <a:gd name="T11" fmla="*/ 23 h 84"/>
                  <a:gd name="T12" fmla="*/ 48 w 67"/>
                  <a:gd name="T13" fmla="*/ 27 h 84"/>
                  <a:gd name="T14" fmla="*/ 40 w 67"/>
                  <a:gd name="T15" fmla="*/ 40 h 84"/>
                  <a:gd name="T16" fmla="*/ 46 w 67"/>
                  <a:gd name="T17" fmla="*/ 46 h 84"/>
                  <a:gd name="T18" fmla="*/ 53 w 67"/>
                  <a:gd name="T19" fmla="*/ 44 h 84"/>
                  <a:gd name="T20" fmla="*/ 57 w 67"/>
                  <a:gd name="T21" fmla="*/ 46 h 84"/>
                  <a:gd name="T22" fmla="*/ 53 w 67"/>
                  <a:gd name="T23" fmla="*/ 50 h 84"/>
                  <a:gd name="T24" fmla="*/ 44 w 67"/>
                  <a:gd name="T25" fmla="*/ 50 h 84"/>
                  <a:gd name="T26" fmla="*/ 36 w 67"/>
                  <a:gd name="T27" fmla="*/ 48 h 84"/>
                  <a:gd name="T28" fmla="*/ 30 w 67"/>
                  <a:gd name="T29" fmla="*/ 48 h 84"/>
                  <a:gd name="T30" fmla="*/ 21 w 67"/>
                  <a:gd name="T31" fmla="*/ 46 h 84"/>
                  <a:gd name="T32" fmla="*/ 17 w 67"/>
                  <a:gd name="T33" fmla="*/ 48 h 84"/>
                  <a:gd name="T34" fmla="*/ 21 w 67"/>
                  <a:gd name="T35" fmla="*/ 53 h 84"/>
                  <a:gd name="T36" fmla="*/ 27 w 67"/>
                  <a:gd name="T37" fmla="*/ 57 h 84"/>
                  <a:gd name="T38" fmla="*/ 30 w 67"/>
                  <a:gd name="T39" fmla="*/ 59 h 84"/>
                  <a:gd name="T40" fmla="*/ 38 w 67"/>
                  <a:gd name="T41" fmla="*/ 61 h 84"/>
                  <a:gd name="T42" fmla="*/ 44 w 67"/>
                  <a:gd name="T43" fmla="*/ 61 h 84"/>
                  <a:gd name="T44" fmla="*/ 46 w 67"/>
                  <a:gd name="T45" fmla="*/ 57 h 84"/>
                  <a:gd name="T46" fmla="*/ 42 w 67"/>
                  <a:gd name="T47" fmla="*/ 63 h 84"/>
                  <a:gd name="T48" fmla="*/ 50 w 67"/>
                  <a:gd name="T49" fmla="*/ 67 h 84"/>
                  <a:gd name="T50" fmla="*/ 57 w 67"/>
                  <a:gd name="T51" fmla="*/ 69 h 84"/>
                  <a:gd name="T52" fmla="*/ 61 w 67"/>
                  <a:gd name="T53" fmla="*/ 75 h 84"/>
                  <a:gd name="T54" fmla="*/ 65 w 67"/>
                  <a:gd name="T55" fmla="*/ 80 h 84"/>
                  <a:gd name="T56" fmla="*/ 61 w 67"/>
                  <a:gd name="T57" fmla="*/ 84 h 84"/>
                  <a:gd name="T58" fmla="*/ 63 w 67"/>
                  <a:gd name="T59" fmla="*/ 82 h 84"/>
                  <a:gd name="T60" fmla="*/ 57 w 67"/>
                  <a:gd name="T61" fmla="*/ 76 h 84"/>
                  <a:gd name="T62" fmla="*/ 53 w 67"/>
                  <a:gd name="T63" fmla="*/ 69 h 84"/>
                  <a:gd name="T64" fmla="*/ 48 w 67"/>
                  <a:gd name="T65" fmla="*/ 65 h 84"/>
                  <a:gd name="T66" fmla="*/ 44 w 67"/>
                  <a:gd name="T67" fmla="*/ 67 h 84"/>
                  <a:gd name="T68" fmla="*/ 38 w 67"/>
                  <a:gd name="T69" fmla="*/ 63 h 84"/>
                  <a:gd name="T70" fmla="*/ 32 w 67"/>
                  <a:gd name="T71" fmla="*/ 63 h 84"/>
                  <a:gd name="T72" fmla="*/ 27 w 67"/>
                  <a:gd name="T73" fmla="*/ 59 h 84"/>
                  <a:gd name="T74" fmla="*/ 17 w 67"/>
                  <a:gd name="T75" fmla="*/ 59 h 84"/>
                  <a:gd name="T76" fmla="*/ 11 w 67"/>
                  <a:gd name="T77" fmla="*/ 61 h 84"/>
                  <a:gd name="T78" fmla="*/ 11 w 67"/>
                  <a:gd name="T79" fmla="*/ 52 h 84"/>
                  <a:gd name="T80" fmla="*/ 7 w 67"/>
                  <a:gd name="T81" fmla="*/ 50 h 84"/>
                  <a:gd name="T82" fmla="*/ 2 w 67"/>
                  <a:gd name="T83" fmla="*/ 50 h 84"/>
                  <a:gd name="T84" fmla="*/ 0 w 67"/>
                  <a:gd name="T85" fmla="*/ 46 h 84"/>
                  <a:gd name="T86" fmla="*/ 3 w 67"/>
                  <a:gd name="T87" fmla="*/ 42 h 84"/>
                  <a:gd name="T88" fmla="*/ 7 w 67"/>
                  <a:gd name="T89" fmla="*/ 36 h 84"/>
                  <a:gd name="T90" fmla="*/ 9 w 67"/>
                  <a:gd name="T91" fmla="*/ 28 h 84"/>
                  <a:gd name="T92" fmla="*/ 15 w 67"/>
                  <a:gd name="T93" fmla="*/ 32 h 84"/>
                  <a:gd name="T94" fmla="*/ 21 w 67"/>
                  <a:gd name="T95" fmla="*/ 36 h 84"/>
                  <a:gd name="T96" fmla="*/ 21 w 67"/>
                  <a:gd name="T97" fmla="*/ 38 h 84"/>
                  <a:gd name="T98" fmla="*/ 28 w 67"/>
                  <a:gd name="T99" fmla="*/ 36 h 84"/>
                  <a:gd name="T100" fmla="*/ 34 w 67"/>
                  <a:gd name="T101" fmla="*/ 27 h 84"/>
                  <a:gd name="T102" fmla="*/ 38 w 67"/>
                  <a:gd name="T103" fmla="*/ 19 h 84"/>
                  <a:gd name="T104" fmla="*/ 42 w 67"/>
                  <a:gd name="T105" fmla="*/ 9 h 84"/>
                  <a:gd name="T106" fmla="*/ 44 w 67"/>
                  <a:gd name="T10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84">
                    <a:moveTo>
                      <a:pt x="44" y="4"/>
                    </a:moveTo>
                    <a:lnTo>
                      <a:pt x="46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4" y="7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48" y="11"/>
                    </a:lnTo>
                    <a:lnTo>
                      <a:pt x="55" y="9"/>
                    </a:lnTo>
                    <a:lnTo>
                      <a:pt x="55" y="11"/>
                    </a:lnTo>
                    <a:lnTo>
                      <a:pt x="55" y="13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7" y="17"/>
                    </a:lnTo>
                    <a:lnTo>
                      <a:pt x="55" y="19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3" y="23"/>
                    </a:lnTo>
                    <a:lnTo>
                      <a:pt x="63" y="25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5" y="23"/>
                    </a:lnTo>
                    <a:lnTo>
                      <a:pt x="53" y="23"/>
                    </a:lnTo>
                    <a:lnTo>
                      <a:pt x="51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2" y="40"/>
                    </a:lnTo>
                    <a:lnTo>
                      <a:pt x="40" y="40"/>
                    </a:lnTo>
                    <a:lnTo>
                      <a:pt x="40" y="42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1" y="44"/>
                    </a:lnTo>
                    <a:lnTo>
                      <a:pt x="53" y="44"/>
                    </a:lnTo>
                    <a:lnTo>
                      <a:pt x="53" y="42"/>
                    </a:lnTo>
                    <a:lnTo>
                      <a:pt x="55" y="42"/>
                    </a:lnTo>
                    <a:lnTo>
                      <a:pt x="57" y="42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3" y="48"/>
                    </a:lnTo>
                    <a:lnTo>
                      <a:pt x="55" y="50"/>
                    </a:lnTo>
                    <a:lnTo>
                      <a:pt x="53" y="50"/>
                    </a:lnTo>
                    <a:lnTo>
                      <a:pt x="51" y="50"/>
                    </a:lnTo>
                    <a:lnTo>
                      <a:pt x="50" y="50"/>
                    </a:lnTo>
                    <a:lnTo>
                      <a:pt x="48" y="50"/>
                    </a:lnTo>
                    <a:lnTo>
                      <a:pt x="46" y="50"/>
                    </a:lnTo>
                    <a:lnTo>
                      <a:pt x="44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0" y="48"/>
                    </a:lnTo>
                    <a:lnTo>
                      <a:pt x="38" y="48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7" y="50"/>
                    </a:lnTo>
                    <a:lnTo>
                      <a:pt x="21" y="50"/>
                    </a:lnTo>
                    <a:lnTo>
                      <a:pt x="21" y="52"/>
                    </a:lnTo>
                    <a:lnTo>
                      <a:pt x="21" y="53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57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8" y="61"/>
                    </a:lnTo>
                    <a:lnTo>
                      <a:pt x="40" y="61"/>
                    </a:lnTo>
                    <a:lnTo>
                      <a:pt x="40" y="63"/>
                    </a:lnTo>
                    <a:lnTo>
                      <a:pt x="40" y="61"/>
                    </a:lnTo>
                    <a:lnTo>
                      <a:pt x="42" y="61"/>
                    </a:lnTo>
                    <a:lnTo>
                      <a:pt x="44" y="61"/>
                    </a:lnTo>
                    <a:lnTo>
                      <a:pt x="44" y="59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6" y="57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4" y="63"/>
                    </a:lnTo>
                    <a:lnTo>
                      <a:pt x="46" y="63"/>
                    </a:lnTo>
                    <a:lnTo>
                      <a:pt x="48" y="65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51" y="67"/>
                    </a:lnTo>
                    <a:lnTo>
                      <a:pt x="53" y="67"/>
                    </a:lnTo>
                    <a:lnTo>
                      <a:pt x="53" y="69"/>
                    </a:lnTo>
                    <a:lnTo>
                      <a:pt x="55" y="69"/>
                    </a:lnTo>
                    <a:lnTo>
                      <a:pt x="57" y="69"/>
                    </a:lnTo>
                    <a:lnTo>
                      <a:pt x="59" y="71"/>
                    </a:lnTo>
                    <a:lnTo>
                      <a:pt x="63" y="71"/>
                    </a:lnTo>
                    <a:lnTo>
                      <a:pt x="63" y="73"/>
                    </a:lnTo>
                    <a:lnTo>
                      <a:pt x="63" y="75"/>
                    </a:lnTo>
                    <a:lnTo>
                      <a:pt x="61" y="75"/>
                    </a:lnTo>
                    <a:lnTo>
                      <a:pt x="61" y="76"/>
                    </a:lnTo>
                    <a:lnTo>
                      <a:pt x="65" y="78"/>
                    </a:lnTo>
                    <a:lnTo>
                      <a:pt x="65" y="80"/>
                    </a:lnTo>
                    <a:lnTo>
                      <a:pt x="67" y="80"/>
                    </a:lnTo>
                    <a:lnTo>
                      <a:pt x="65" y="80"/>
                    </a:lnTo>
                    <a:lnTo>
                      <a:pt x="63" y="80"/>
                    </a:lnTo>
                    <a:lnTo>
                      <a:pt x="65" y="82"/>
                    </a:lnTo>
                    <a:lnTo>
                      <a:pt x="63" y="82"/>
                    </a:lnTo>
                    <a:lnTo>
                      <a:pt x="63" y="84"/>
                    </a:lnTo>
                    <a:lnTo>
                      <a:pt x="61" y="84"/>
                    </a:lnTo>
                    <a:lnTo>
                      <a:pt x="59" y="84"/>
                    </a:lnTo>
                    <a:lnTo>
                      <a:pt x="61" y="84"/>
                    </a:lnTo>
                    <a:lnTo>
                      <a:pt x="63" y="84"/>
                    </a:lnTo>
                    <a:lnTo>
                      <a:pt x="61" y="82"/>
                    </a:lnTo>
                    <a:lnTo>
                      <a:pt x="63" y="82"/>
                    </a:lnTo>
                    <a:lnTo>
                      <a:pt x="61" y="82"/>
                    </a:lnTo>
                    <a:lnTo>
                      <a:pt x="61" y="80"/>
                    </a:lnTo>
                    <a:lnTo>
                      <a:pt x="59" y="78"/>
                    </a:lnTo>
                    <a:lnTo>
                      <a:pt x="59" y="76"/>
                    </a:lnTo>
                    <a:lnTo>
                      <a:pt x="57" y="76"/>
                    </a:lnTo>
                    <a:lnTo>
                      <a:pt x="57" y="75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3" y="71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51" y="67"/>
                    </a:lnTo>
                    <a:lnTo>
                      <a:pt x="50" y="67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46" y="65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0" y="65"/>
                    </a:lnTo>
                    <a:lnTo>
                      <a:pt x="40" y="63"/>
                    </a:lnTo>
                    <a:lnTo>
                      <a:pt x="38" y="63"/>
                    </a:lnTo>
                    <a:lnTo>
                      <a:pt x="36" y="63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0" y="63"/>
                    </a:lnTo>
                    <a:lnTo>
                      <a:pt x="30" y="61"/>
                    </a:lnTo>
                    <a:lnTo>
                      <a:pt x="28" y="61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9"/>
                    </a:lnTo>
                    <a:lnTo>
                      <a:pt x="19" y="59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5" y="61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3" y="28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5" y="32"/>
                    </a:lnTo>
                    <a:lnTo>
                      <a:pt x="17" y="32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40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34" y="28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5"/>
                    </a:lnTo>
                    <a:lnTo>
                      <a:pt x="38" y="23"/>
                    </a:lnTo>
                    <a:lnTo>
                      <a:pt x="38" y="21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2" y="9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4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79" name="Freeform 203"/>
              <p:cNvSpPr>
                <a:spLocks/>
              </p:cNvSpPr>
              <p:nvPr/>
            </p:nvSpPr>
            <p:spPr bwMode="auto">
              <a:xfrm>
                <a:off x="4694238" y="2997201"/>
                <a:ext cx="79375" cy="88900"/>
              </a:xfrm>
              <a:custGeom>
                <a:avLst/>
                <a:gdLst>
                  <a:gd name="T0" fmla="*/ 6 w 50"/>
                  <a:gd name="T1" fmla="*/ 4 h 56"/>
                  <a:gd name="T2" fmla="*/ 12 w 50"/>
                  <a:gd name="T3" fmla="*/ 6 h 56"/>
                  <a:gd name="T4" fmla="*/ 15 w 50"/>
                  <a:gd name="T5" fmla="*/ 6 h 56"/>
                  <a:gd name="T6" fmla="*/ 17 w 50"/>
                  <a:gd name="T7" fmla="*/ 8 h 56"/>
                  <a:gd name="T8" fmla="*/ 17 w 50"/>
                  <a:gd name="T9" fmla="*/ 11 h 56"/>
                  <a:gd name="T10" fmla="*/ 17 w 50"/>
                  <a:gd name="T11" fmla="*/ 17 h 56"/>
                  <a:gd name="T12" fmla="*/ 19 w 50"/>
                  <a:gd name="T13" fmla="*/ 19 h 56"/>
                  <a:gd name="T14" fmla="*/ 19 w 50"/>
                  <a:gd name="T15" fmla="*/ 19 h 56"/>
                  <a:gd name="T16" fmla="*/ 19 w 50"/>
                  <a:gd name="T17" fmla="*/ 19 h 56"/>
                  <a:gd name="T18" fmla="*/ 19 w 50"/>
                  <a:gd name="T19" fmla="*/ 19 h 56"/>
                  <a:gd name="T20" fmla="*/ 21 w 50"/>
                  <a:gd name="T21" fmla="*/ 19 h 56"/>
                  <a:gd name="T22" fmla="*/ 23 w 50"/>
                  <a:gd name="T23" fmla="*/ 19 h 56"/>
                  <a:gd name="T24" fmla="*/ 25 w 50"/>
                  <a:gd name="T25" fmla="*/ 19 h 56"/>
                  <a:gd name="T26" fmla="*/ 25 w 50"/>
                  <a:gd name="T27" fmla="*/ 19 h 56"/>
                  <a:gd name="T28" fmla="*/ 31 w 50"/>
                  <a:gd name="T29" fmla="*/ 21 h 56"/>
                  <a:gd name="T30" fmla="*/ 35 w 50"/>
                  <a:gd name="T31" fmla="*/ 23 h 56"/>
                  <a:gd name="T32" fmla="*/ 35 w 50"/>
                  <a:gd name="T33" fmla="*/ 29 h 56"/>
                  <a:gd name="T34" fmla="*/ 35 w 50"/>
                  <a:gd name="T35" fmla="*/ 31 h 56"/>
                  <a:gd name="T36" fmla="*/ 37 w 50"/>
                  <a:gd name="T37" fmla="*/ 36 h 56"/>
                  <a:gd name="T38" fmla="*/ 42 w 50"/>
                  <a:gd name="T39" fmla="*/ 36 h 56"/>
                  <a:gd name="T40" fmla="*/ 48 w 50"/>
                  <a:gd name="T41" fmla="*/ 40 h 56"/>
                  <a:gd name="T42" fmla="*/ 50 w 50"/>
                  <a:gd name="T43" fmla="*/ 44 h 56"/>
                  <a:gd name="T44" fmla="*/ 50 w 50"/>
                  <a:gd name="T45" fmla="*/ 46 h 56"/>
                  <a:gd name="T46" fmla="*/ 50 w 50"/>
                  <a:gd name="T47" fmla="*/ 48 h 56"/>
                  <a:gd name="T48" fmla="*/ 48 w 50"/>
                  <a:gd name="T49" fmla="*/ 48 h 56"/>
                  <a:gd name="T50" fmla="*/ 46 w 50"/>
                  <a:gd name="T51" fmla="*/ 52 h 56"/>
                  <a:gd name="T52" fmla="*/ 48 w 50"/>
                  <a:gd name="T53" fmla="*/ 52 h 56"/>
                  <a:gd name="T54" fmla="*/ 48 w 50"/>
                  <a:gd name="T55" fmla="*/ 52 h 56"/>
                  <a:gd name="T56" fmla="*/ 48 w 50"/>
                  <a:gd name="T57" fmla="*/ 52 h 56"/>
                  <a:gd name="T58" fmla="*/ 48 w 50"/>
                  <a:gd name="T59" fmla="*/ 52 h 56"/>
                  <a:gd name="T60" fmla="*/ 48 w 50"/>
                  <a:gd name="T61" fmla="*/ 52 h 56"/>
                  <a:gd name="T62" fmla="*/ 46 w 50"/>
                  <a:gd name="T63" fmla="*/ 52 h 56"/>
                  <a:gd name="T64" fmla="*/ 46 w 50"/>
                  <a:gd name="T65" fmla="*/ 52 h 56"/>
                  <a:gd name="T66" fmla="*/ 46 w 50"/>
                  <a:gd name="T67" fmla="*/ 52 h 56"/>
                  <a:gd name="T68" fmla="*/ 46 w 50"/>
                  <a:gd name="T69" fmla="*/ 52 h 56"/>
                  <a:gd name="T70" fmla="*/ 44 w 50"/>
                  <a:gd name="T71" fmla="*/ 52 h 56"/>
                  <a:gd name="T72" fmla="*/ 42 w 50"/>
                  <a:gd name="T73" fmla="*/ 52 h 56"/>
                  <a:gd name="T74" fmla="*/ 42 w 50"/>
                  <a:gd name="T75" fmla="*/ 52 h 56"/>
                  <a:gd name="T76" fmla="*/ 40 w 50"/>
                  <a:gd name="T77" fmla="*/ 54 h 56"/>
                  <a:gd name="T78" fmla="*/ 40 w 50"/>
                  <a:gd name="T79" fmla="*/ 54 h 56"/>
                  <a:gd name="T80" fmla="*/ 38 w 50"/>
                  <a:gd name="T81" fmla="*/ 56 h 56"/>
                  <a:gd name="T82" fmla="*/ 38 w 50"/>
                  <a:gd name="T83" fmla="*/ 56 h 56"/>
                  <a:gd name="T84" fmla="*/ 37 w 50"/>
                  <a:gd name="T85" fmla="*/ 46 h 56"/>
                  <a:gd name="T86" fmla="*/ 37 w 50"/>
                  <a:gd name="T87" fmla="*/ 44 h 56"/>
                  <a:gd name="T88" fmla="*/ 33 w 50"/>
                  <a:gd name="T89" fmla="*/ 38 h 56"/>
                  <a:gd name="T90" fmla="*/ 31 w 50"/>
                  <a:gd name="T91" fmla="*/ 36 h 56"/>
                  <a:gd name="T92" fmla="*/ 27 w 50"/>
                  <a:gd name="T93" fmla="*/ 34 h 56"/>
                  <a:gd name="T94" fmla="*/ 27 w 50"/>
                  <a:gd name="T95" fmla="*/ 34 h 56"/>
                  <a:gd name="T96" fmla="*/ 27 w 50"/>
                  <a:gd name="T97" fmla="*/ 34 h 56"/>
                  <a:gd name="T98" fmla="*/ 27 w 50"/>
                  <a:gd name="T99" fmla="*/ 34 h 56"/>
                  <a:gd name="T100" fmla="*/ 27 w 50"/>
                  <a:gd name="T101" fmla="*/ 34 h 56"/>
                  <a:gd name="T102" fmla="*/ 25 w 50"/>
                  <a:gd name="T103" fmla="*/ 34 h 56"/>
                  <a:gd name="T104" fmla="*/ 23 w 50"/>
                  <a:gd name="T105" fmla="*/ 34 h 56"/>
                  <a:gd name="T106" fmla="*/ 15 w 50"/>
                  <a:gd name="T107" fmla="*/ 23 h 56"/>
                  <a:gd name="T108" fmla="*/ 15 w 50"/>
                  <a:gd name="T109" fmla="*/ 19 h 56"/>
                  <a:gd name="T110" fmla="*/ 15 w 50"/>
                  <a:gd name="T111" fmla="*/ 17 h 56"/>
                  <a:gd name="T112" fmla="*/ 10 w 50"/>
                  <a:gd name="T113" fmla="*/ 17 h 56"/>
                  <a:gd name="T114" fmla="*/ 8 w 50"/>
                  <a:gd name="T115" fmla="*/ 9 h 56"/>
                  <a:gd name="T116" fmla="*/ 6 w 50"/>
                  <a:gd name="T117" fmla="*/ 8 h 56"/>
                  <a:gd name="T118" fmla="*/ 0 w 50"/>
                  <a:gd name="T119" fmla="*/ 0 h 56"/>
                  <a:gd name="T120" fmla="*/ 0 w 50"/>
                  <a:gd name="T121" fmla="*/ 0 h 56"/>
                  <a:gd name="T122" fmla="*/ 4 w 50"/>
                  <a:gd name="T1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" h="56">
                    <a:moveTo>
                      <a:pt x="4" y="0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3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8" y="36"/>
                    </a:lnTo>
                    <a:lnTo>
                      <a:pt x="48" y="40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50" y="48"/>
                    </a:lnTo>
                    <a:lnTo>
                      <a:pt x="50" y="48"/>
                    </a:lnTo>
                    <a:lnTo>
                      <a:pt x="50" y="48"/>
                    </a:lnTo>
                    <a:lnTo>
                      <a:pt x="50" y="48"/>
                    </a:lnTo>
                    <a:lnTo>
                      <a:pt x="50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4" y="52"/>
                    </a:lnTo>
                    <a:lnTo>
                      <a:pt x="44" y="52"/>
                    </a:lnTo>
                    <a:lnTo>
                      <a:pt x="44" y="52"/>
                    </a:lnTo>
                    <a:lnTo>
                      <a:pt x="44" y="52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7" y="56"/>
                    </a:lnTo>
                    <a:lnTo>
                      <a:pt x="37" y="54"/>
                    </a:lnTo>
                    <a:lnTo>
                      <a:pt x="37" y="52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1" y="40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0" name="Freeform 204"/>
              <p:cNvSpPr>
                <a:spLocks/>
              </p:cNvSpPr>
              <p:nvPr/>
            </p:nvSpPr>
            <p:spPr bwMode="auto">
              <a:xfrm>
                <a:off x="4865688" y="3563938"/>
                <a:ext cx="66675" cy="39688"/>
              </a:xfrm>
              <a:custGeom>
                <a:avLst/>
                <a:gdLst>
                  <a:gd name="T0" fmla="*/ 5 w 42"/>
                  <a:gd name="T1" fmla="*/ 0 h 25"/>
                  <a:gd name="T2" fmla="*/ 5 w 42"/>
                  <a:gd name="T3" fmla="*/ 0 h 25"/>
                  <a:gd name="T4" fmla="*/ 7 w 42"/>
                  <a:gd name="T5" fmla="*/ 0 h 25"/>
                  <a:gd name="T6" fmla="*/ 9 w 42"/>
                  <a:gd name="T7" fmla="*/ 0 h 25"/>
                  <a:gd name="T8" fmla="*/ 9 w 42"/>
                  <a:gd name="T9" fmla="*/ 0 h 25"/>
                  <a:gd name="T10" fmla="*/ 13 w 42"/>
                  <a:gd name="T11" fmla="*/ 0 h 25"/>
                  <a:gd name="T12" fmla="*/ 13 w 42"/>
                  <a:gd name="T13" fmla="*/ 0 h 25"/>
                  <a:gd name="T14" fmla="*/ 13 w 42"/>
                  <a:gd name="T15" fmla="*/ 2 h 25"/>
                  <a:gd name="T16" fmla="*/ 13 w 42"/>
                  <a:gd name="T17" fmla="*/ 2 h 25"/>
                  <a:gd name="T18" fmla="*/ 13 w 42"/>
                  <a:gd name="T19" fmla="*/ 2 h 25"/>
                  <a:gd name="T20" fmla="*/ 13 w 42"/>
                  <a:gd name="T21" fmla="*/ 2 h 25"/>
                  <a:gd name="T22" fmla="*/ 13 w 42"/>
                  <a:gd name="T23" fmla="*/ 2 h 25"/>
                  <a:gd name="T24" fmla="*/ 15 w 42"/>
                  <a:gd name="T25" fmla="*/ 2 h 25"/>
                  <a:gd name="T26" fmla="*/ 15 w 42"/>
                  <a:gd name="T27" fmla="*/ 2 h 25"/>
                  <a:gd name="T28" fmla="*/ 15 w 42"/>
                  <a:gd name="T29" fmla="*/ 2 h 25"/>
                  <a:gd name="T30" fmla="*/ 15 w 42"/>
                  <a:gd name="T31" fmla="*/ 4 h 25"/>
                  <a:gd name="T32" fmla="*/ 15 w 42"/>
                  <a:gd name="T33" fmla="*/ 4 h 25"/>
                  <a:gd name="T34" fmla="*/ 15 w 42"/>
                  <a:gd name="T35" fmla="*/ 4 h 25"/>
                  <a:gd name="T36" fmla="*/ 21 w 42"/>
                  <a:gd name="T37" fmla="*/ 6 h 25"/>
                  <a:gd name="T38" fmla="*/ 23 w 42"/>
                  <a:gd name="T39" fmla="*/ 2 h 25"/>
                  <a:gd name="T40" fmla="*/ 30 w 42"/>
                  <a:gd name="T41" fmla="*/ 2 h 25"/>
                  <a:gd name="T42" fmla="*/ 36 w 42"/>
                  <a:gd name="T43" fmla="*/ 4 h 25"/>
                  <a:gd name="T44" fmla="*/ 38 w 42"/>
                  <a:gd name="T45" fmla="*/ 4 h 25"/>
                  <a:gd name="T46" fmla="*/ 40 w 42"/>
                  <a:gd name="T47" fmla="*/ 10 h 25"/>
                  <a:gd name="T48" fmla="*/ 40 w 42"/>
                  <a:gd name="T49" fmla="*/ 10 h 25"/>
                  <a:gd name="T50" fmla="*/ 42 w 42"/>
                  <a:gd name="T51" fmla="*/ 10 h 25"/>
                  <a:gd name="T52" fmla="*/ 42 w 42"/>
                  <a:gd name="T53" fmla="*/ 11 h 25"/>
                  <a:gd name="T54" fmla="*/ 40 w 42"/>
                  <a:gd name="T55" fmla="*/ 13 h 25"/>
                  <a:gd name="T56" fmla="*/ 42 w 42"/>
                  <a:gd name="T57" fmla="*/ 13 h 25"/>
                  <a:gd name="T58" fmla="*/ 42 w 42"/>
                  <a:gd name="T59" fmla="*/ 15 h 25"/>
                  <a:gd name="T60" fmla="*/ 36 w 42"/>
                  <a:gd name="T61" fmla="*/ 17 h 25"/>
                  <a:gd name="T62" fmla="*/ 32 w 42"/>
                  <a:gd name="T63" fmla="*/ 25 h 25"/>
                  <a:gd name="T64" fmla="*/ 13 w 42"/>
                  <a:gd name="T65" fmla="*/ 13 h 25"/>
                  <a:gd name="T66" fmla="*/ 36 w 42"/>
                  <a:gd name="T67" fmla="*/ 15 h 25"/>
                  <a:gd name="T68" fmla="*/ 28 w 42"/>
                  <a:gd name="T69" fmla="*/ 11 h 25"/>
                  <a:gd name="T70" fmla="*/ 28 w 42"/>
                  <a:gd name="T71" fmla="*/ 11 h 25"/>
                  <a:gd name="T72" fmla="*/ 26 w 42"/>
                  <a:gd name="T73" fmla="*/ 10 h 25"/>
                  <a:gd name="T74" fmla="*/ 26 w 42"/>
                  <a:gd name="T75" fmla="*/ 10 h 25"/>
                  <a:gd name="T76" fmla="*/ 25 w 42"/>
                  <a:gd name="T77" fmla="*/ 10 h 25"/>
                  <a:gd name="T78" fmla="*/ 23 w 42"/>
                  <a:gd name="T79" fmla="*/ 8 h 25"/>
                  <a:gd name="T80" fmla="*/ 23 w 42"/>
                  <a:gd name="T81" fmla="*/ 8 h 25"/>
                  <a:gd name="T82" fmla="*/ 23 w 42"/>
                  <a:gd name="T83" fmla="*/ 8 h 25"/>
                  <a:gd name="T84" fmla="*/ 15 w 42"/>
                  <a:gd name="T85" fmla="*/ 11 h 25"/>
                  <a:gd name="T86" fmla="*/ 9 w 42"/>
                  <a:gd name="T87" fmla="*/ 15 h 25"/>
                  <a:gd name="T88" fmla="*/ 9 w 42"/>
                  <a:gd name="T89" fmla="*/ 15 h 25"/>
                  <a:gd name="T90" fmla="*/ 11 w 42"/>
                  <a:gd name="T91" fmla="*/ 19 h 25"/>
                  <a:gd name="T92" fmla="*/ 11 w 42"/>
                  <a:gd name="T93" fmla="*/ 23 h 25"/>
                  <a:gd name="T94" fmla="*/ 11 w 42"/>
                  <a:gd name="T95" fmla="*/ 25 h 25"/>
                  <a:gd name="T96" fmla="*/ 11 w 42"/>
                  <a:gd name="T97" fmla="*/ 25 h 25"/>
                  <a:gd name="T98" fmla="*/ 5 w 42"/>
                  <a:gd name="T99" fmla="*/ 25 h 25"/>
                  <a:gd name="T100" fmla="*/ 5 w 42"/>
                  <a:gd name="T101" fmla="*/ 25 h 25"/>
                  <a:gd name="T102" fmla="*/ 0 w 42"/>
                  <a:gd name="T103" fmla="*/ 25 h 25"/>
                  <a:gd name="T104" fmla="*/ 3 w 42"/>
                  <a:gd name="T105" fmla="*/ 21 h 25"/>
                  <a:gd name="T106" fmla="*/ 5 w 42"/>
                  <a:gd name="T107" fmla="*/ 17 h 25"/>
                  <a:gd name="T108" fmla="*/ 2 w 42"/>
                  <a:gd name="T109" fmla="*/ 19 h 25"/>
                  <a:gd name="T110" fmla="*/ 0 w 42"/>
                  <a:gd name="T111" fmla="*/ 13 h 25"/>
                  <a:gd name="T112" fmla="*/ 0 w 42"/>
                  <a:gd name="T113" fmla="*/ 13 h 25"/>
                  <a:gd name="T114" fmla="*/ 0 w 42"/>
                  <a:gd name="T115" fmla="*/ 11 h 25"/>
                  <a:gd name="T116" fmla="*/ 0 w 42"/>
                  <a:gd name="T117" fmla="*/ 10 h 25"/>
                  <a:gd name="T118" fmla="*/ 0 w 42"/>
                  <a:gd name="T119" fmla="*/ 6 h 25"/>
                  <a:gd name="T120" fmla="*/ 2 w 42"/>
                  <a:gd name="T121" fmla="*/ 0 h 25"/>
                  <a:gd name="T122" fmla="*/ 2 w 42"/>
                  <a:gd name="T123" fmla="*/ 0 h 25"/>
                  <a:gd name="T124" fmla="*/ 2 w 42"/>
                  <a:gd name="T1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25">
                    <a:moveTo>
                      <a:pt x="2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2" y="17"/>
                    </a:lnTo>
                    <a:lnTo>
                      <a:pt x="32" y="25"/>
                    </a:lnTo>
                    <a:lnTo>
                      <a:pt x="25" y="25"/>
                    </a:lnTo>
                    <a:lnTo>
                      <a:pt x="15" y="15"/>
                    </a:lnTo>
                    <a:lnTo>
                      <a:pt x="13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0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9" y="11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3" y="25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1" name="Freeform 205"/>
              <p:cNvSpPr>
                <a:spLocks/>
              </p:cNvSpPr>
              <p:nvPr/>
            </p:nvSpPr>
            <p:spPr bwMode="auto">
              <a:xfrm>
                <a:off x="5638800" y="3935413"/>
                <a:ext cx="15875" cy="19050"/>
              </a:xfrm>
              <a:custGeom>
                <a:avLst/>
                <a:gdLst>
                  <a:gd name="T0" fmla="*/ 4 w 10"/>
                  <a:gd name="T1" fmla="*/ 10 h 12"/>
                  <a:gd name="T2" fmla="*/ 4 w 10"/>
                  <a:gd name="T3" fmla="*/ 10 h 12"/>
                  <a:gd name="T4" fmla="*/ 4 w 10"/>
                  <a:gd name="T5" fmla="*/ 10 h 12"/>
                  <a:gd name="T6" fmla="*/ 2 w 10"/>
                  <a:gd name="T7" fmla="*/ 10 h 12"/>
                  <a:gd name="T8" fmla="*/ 2 w 10"/>
                  <a:gd name="T9" fmla="*/ 10 h 12"/>
                  <a:gd name="T10" fmla="*/ 2 w 10"/>
                  <a:gd name="T11" fmla="*/ 10 h 12"/>
                  <a:gd name="T12" fmla="*/ 2 w 10"/>
                  <a:gd name="T13" fmla="*/ 10 h 12"/>
                  <a:gd name="T14" fmla="*/ 0 w 10"/>
                  <a:gd name="T15" fmla="*/ 10 h 12"/>
                  <a:gd name="T16" fmla="*/ 0 w 10"/>
                  <a:gd name="T17" fmla="*/ 10 h 12"/>
                  <a:gd name="T18" fmla="*/ 0 w 10"/>
                  <a:gd name="T19" fmla="*/ 10 h 12"/>
                  <a:gd name="T20" fmla="*/ 0 w 10"/>
                  <a:gd name="T21" fmla="*/ 10 h 12"/>
                  <a:gd name="T22" fmla="*/ 0 w 10"/>
                  <a:gd name="T23" fmla="*/ 10 h 12"/>
                  <a:gd name="T24" fmla="*/ 0 w 10"/>
                  <a:gd name="T25" fmla="*/ 10 h 12"/>
                  <a:gd name="T26" fmla="*/ 0 w 10"/>
                  <a:gd name="T27" fmla="*/ 10 h 12"/>
                  <a:gd name="T28" fmla="*/ 0 w 10"/>
                  <a:gd name="T29" fmla="*/ 8 h 12"/>
                  <a:gd name="T30" fmla="*/ 0 w 10"/>
                  <a:gd name="T31" fmla="*/ 8 h 12"/>
                  <a:gd name="T32" fmla="*/ 0 w 10"/>
                  <a:gd name="T33" fmla="*/ 8 h 12"/>
                  <a:gd name="T34" fmla="*/ 0 w 10"/>
                  <a:gd name="T35" fmla="*/ 8 h 12"/>
                  <a:gd name="T36" fmla="*/ 0 w 10"/>
                  <a:gd name="T37" fmla="*/ 8 h 12"/>
                  <a:gd name="T38" fmla="*/ 2 w 10"/>
                  <a:gd name="T39" fmla="*/ 8 h 12"/>
                  <a:gd name="T40" fmla="*/ 2 w 10"/>
                  <a:gd name="T41" fmla="*/ 8 h 12"/>
                  <a:gd name="T42" fmla="*/ 4 w 10"/>
                  <a:gd name="T43" fmla="*/ 8 h 12"/>
                  <a:gd name="T44" fmla="*/ 4 w 10"/>
                  <a:gd name="T45" fmla="*/ 8 h 12"/>
                  <a:gd name="T46" fmla="*/ 4 w 10"/>
                  <a:gd name="T47" fmla="*/ 8 h 12"/>
                  <a:gd name="T48" fmla="*/ 4 w 10"/>
                  <a:gd name="T49" fmla="*/ 8 h 12"/>
                  <a:gd name="T50" fmla="*/ 4 w 10"/>
                  <a:gd name="T51" fmla="*/ 8 h 12"/>
                  <a:gd name="T52" fmla="*/ 4 w 10"/>
                  <a:gd name="T53" fmla="*/ 6 h 12"/>
                  <a:gd name="T54" fmla="*/ 4 w 10"/>
                  <a:gd name="T55" fmla="*/ 6 h 12"/>
                  <a:gd name="T56" fmla="*/ 4 w 10"/>
                  <a:gd name="T57" fmla="*/ 4 h 12"/>
                  <a:gd name="T58" fmla="*/ 2 w 10"/>
                  <a:gd name="T59" fmla="*/ 4 h 12"/>
                  <a:gd name="T60" fmla="*/ 4 w 10"/>
                  <a:gd name="T61" fmla="*/ 4 h 12"/>
                  <a:gd name="T62" fmla="*/ 4 w 10"/>
                  <a:gd name="T63" fmla="*/ 2 h 12"/>
                  <a:gd name="T64" fmla="*/ 6 w 10"/>
                  <a:gd name="T65" fmla="*/ 2 h 12"/>
                  <a:gd name="T66" fmla="*/ 6 w 10"/>
                  <a:gd name="T67" fmla="*/ 2 h 12"/>
                  <a:gd name="T68" fmla="*/ 6 w 10"/>
                  <a:gd name="T69" fmla="*/ 0 h 12"/>
                  <a:gd name="T70" fmla="*/ 8 w 10"/>
                  <a:gd name="T71" fmla="*/ 0 h 12"/>
                  <a:gd name="T72" fmla="*/ 10 w 10"/>
                  <a:gd name="T73" fmla="*/ 2 h 12"/>
                  <a:gd name="T74" fmla="*/ 10 w 10"/>
                  <a:gd name="T75" fmla="*/ 2 h 12"/>
                  <a:gd name="T76" fmla="*/ 10 w 10"/>
                  <a:gd name="T77" fmla="*/ 4 h 12"/>
                  <a:gd name="T78" fmla="*/ 10 w 10"/>
                  <a:gd name="T79" fmla="*/ 4 h 12"/>
                  <a:gd name="T80" fmla="*/ 10 w 10"/>
                  <a:gd name="T81" fmla="*/ 4 h 12"/>
                  <a:gd name="T82" fmla="*/ 10 w 10"/>
                  <a:gd name="T83" fmla="*/ 4 h 12"/>
                  <a:gd name="T84" fmla="*/ 10 w 10"/>
                  <a:gd name="T85" fmla="*/ 4 h 12"/>
                  <a:gd name="T86" fmla="*/ 10 w 10"/>
                  <a:gd name="T87" fmla="*/ 4 h 12"/>
                  <a:gd name="T88" fmla="*/ 8 w 10"/>
                  <a:gd name="T89" fmla="*/ 6 h 12"/>
                  <a:gd name="T90" fmla="*/ 8 w 10"/>
                  <a:gd name="T91" fmla="*/ 6 h 12"/>
                  <a:gd name="T92" fmla="*/ 8 w 10"/>
                  <a:gd name="T93" fmla="*/ 6 h 12"/>
                  <a:gd name="T94" fmla="*/ 8 w 10"/>
                  <a:gd name="T95" fmla="*/ 6 h 12"/>
                  <a:gd name="T96" fmla="*/ 8 w 10"/>
                  <a:gd name="T97" fmla="*/ 8 h 12"/>
                  <a:gd name="T98" fmla="*/ 8 w 10"/>
                  <a:gd name="T99" fmla="*/ 8 h 12"/>
                  <a:gd name="T100" fmla="*/ 8 w 10"/>
                  <a:gd name="T101" fmla="*/ 8 h 12"/>
                  <a:gd name="T102" fmla="*/ 8 w 10"/>
                  <a:gd name="T103" fmla="*/ 10 h 12"/>
                  <a:gd name="T104" fmla="*/ 6 w 10"/>
                  <a:gd name="T105" fmla="*/ 10 h 12"/>
                  <a:gd name="T106" fmla="*/ 6 w 10"/>
                  <a:gd name="T107" fmla="*/ 12 h 12"/>
                  <a:gd name="T108" fmla="*/ 6 w 10"/>
                  <a:gd name="T10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" h="12">
                    <a:moveTo>
                      <a:pt x="6" y="12"/>
                    </a:moveTo>
                    <a:lnTo>
                      <a:pt x="4" y="1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2" name="Freeform 207"/>
              <p:cNvSpPr>
                <a:spLocks/>
              </p:cNvSpPr>
              <p:nvPr/>
            </p:nvSpPr>
            <p:spPr bwMode="auto">
              <a:xfrm>
                <a:off x="5054600" y="4149725"/>
                <a:ext cx="79375" cy="53975"/>
              </a:xfrm>
              <a:custGeom>
                <a:avLst/>
                <a:gdLst>
                  <a:gd name="T0" fmla="*/ 0 w 50"/>
                  <a:gd name="T1" fmla="*/ 25 h 34"/>
                  <a:gd name="T2" fmla="*/ 2 w 50"/>
                  <a:gd name="T3" fmla="*/ 23 h 34"/>
                  <a:gd name="T4" fmla="*/ 0 w 50"/>
                  <a:gd name="T5" fmla="*/ 21 h 34"/>
                  <a:gd name="T6" fmla="*/ 2 w 50"/>
                  <a:gd name="T7" fmla="*/ 19 h 34"/>
                  <a:gd name="T8" fmla="*/ 3 w 50"/>
                  <a:gd name="T9" fmla="*/ 17 h 34"/>
                  <a:gd name="T10" fmla="*/ 0 w 50"/>
                  <a:gd name="T11" fmla="*/ 15 h 34"/>
                  <a:gd name="T12" fmla="*/ 0 w 50"/>
                  <a:gd name="T13" fmla="*/ 11 h 34"/>
                  <a:gd name="T14" fmla="*/ 0 w 50"/>
                  <a:gd name="T15" fmla="*/ 11 h 34"/>
                  <a:gd name="T16" fmla="*/ 3 w 50"/>
                  <a:gd name="T17" fmla="*/ 11 h 34"/>
                  <a:gd name="T18" fmla="*/ 5 w 50"/>
                  <a:gd name="T19" fmla="*/ 9 h 34"/>
                  <a:gd name="T20" fmla="*/ 15 w 50"/>
                  <a:gd name="T21" fmla="*/ 9 h 34"/>
                  <a:gd name="T22" fmla="*/ 15 w 50"/>
                  <a:gd name="T23" fmla="*/ 3 h 34"/>
                  <a:gd name="T24" fmla="*/ 23 w 50"/>
                  <a:gd name="T25" fmla="*/ 0 h 34"/>
                  <a:gd name="T26" fmla="*/ 28 w 50"/>
                  <a:gd name="T27" fmla="*/ 1 h 34"/>
                  <a:gd name="T28" fmla="*/ 27 w 50"/>
                  <a:gd name="T29" fmla="*/ 3 h 34"/>
                  <a:gd name="T30" fmla="*/ 28 w 50"/>
                  <a:gd name="T31" fmla="*/ 5 h 34"/>
                  <a:gd name="T32" fmla="*/ 32 w 50"/>
                  <a:gd name="T33" fmla="*/ 5 h 34"/>
                  <a:gd name="T34" fmla="*/ 34 w 50"/>
                  <a:gd name="T35" fmla="*/ 7 h 34"/>
                  <a:gd name="T36" fmla="*/ 36 w 50"/>
                  <a:gd name="T37" fmla="*/ 9 h 34"/>
                  <a:gd name="T38" fmla="*/ 38 w 50"/>
                  <a:gd name="T39" fmla="*/ 7 h 34"/>
                  <a:gd name="T40" fmla="*/ 42 w 50"/>
                  <a:gd name="T41" fmla="*/ 9 h 34"/>
                  <a:gd name="T42" fmla="*/ 44 w 50"/>
                  <a:gd name="T43" fmla="*/ 11 h 34"/>
                  <a:gd name="T44" fmla="*/ 44 w 50"/>
                  <a:gd name="T45" fmla="*/ 15 h 34"/>
                  <a:gd name="T46" fmla="*/ 44 w 50"/>
                  <a:gd name="T47" fmla="*/ 15 h 34"/>
                  <a:gd name="T48" fmla="*/ 46 w 50"/>
                  <a:gd name="T49" fmla="*/ 17 h 34"/>
                  <a:gd name="T50" fmla="*/ 50 w 50"/>
                  <a:gd name="T51" fmla="*/ 17 h 34"/>
                  <a:gd name="T52" fmla="*/ 48 w 50"/>
                  <a:gd name="T53" fmla="*/ 19 h 34"/>
                  <a:gd name="T54" fmla="*/ 44 w 50"/>
                  <a:gd name="T55" fmla="*/ 19 h 34"/>
                  <a:gd name="T56" fmla="*/ 42 w 50"/>
                  <a:gd name="T57" fmla="*/ 21 h 34"/>
                  <a:gd name="T58" fmla="*/ 42 w 50"/>
                  <a:gd name="T59" fmla="*/ 21 h 34"/>
                  <a:gd name="T60" fmla="*/ 38 w 50"/>
                  <a:gd name="T61" fmla="*/ 21 h 34"/>
                  <a:gd name="T62" fmla="*/ 38 w 50"/>
                  <a:gd name="T63" fmla="*/ 21 h 34"/>
                  <a:gd name="T64" fmla="*/ 36 w 50"/>
                  <a:gd name="T65" fmla="*/ 19 h 34"/>
                  <a:gd name="T66" fmla="*/ 28 w 50"/>
                  <a:gd name="T67" fmla="*/ 19 h 34"/>
                  <a:gd name="T68" fmla="*/ 27 w 50"/>
                  <a:gd name="T69" fmla="*/ 21 h 34"/>
                  <a:gd name="T70" fmla="*/ 27 w 50"/>
                  <a:gd name="T71" fmla="*/ 25 h 34"/>
                  <a:gd name="T72" fmla="*/ 25 w 50"/>
                  <a:gd name="T73" fmla="*/ 28 h 34"/>
                  <a:gd name="T74" fmla="*/ 25 w 50"/>
                  <a:gd name="T75" fmla="*/ 32 h 34"/>
                  <a:gd name="T76" fmla="*/ 13 w 50"/>
                  <a:gd name="T77" fmla="*/ 34 h 34"/>
                  <a:gd name="T78" fmla="*/ 11 w 50"/>
                  <a:gd name="T79" fmla="*/ 32 h 34"/>
                  <a:gd name="T80" fmla="*/ 7 w 50"/>
                  <a:gd name="T81" fmla="*/ 32 h 34"/>
                  <a:gd name="T82" fmla="*/ 5 w 50"/>
                  <a:gd name="T83" fmla="*/ 30 h 34"/>
                  <a:gd name="T84" fmla="*/ 3 w 50"/>
                  <a:gd name="T85" fmla="*/ 28 h 34"/>
                  <a:gd name="T86" fmla="*/ 3 w 50"/>
                  <a:gd name="T87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34">
                    <a:moveTo>
                      <a:pt x="2" y="25"/>
                    </a:moveTo>
                    <a:lnTo>
                      <a:pt x="0" y="25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48" y="19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38" y="21"/>
                    </a:lnTo>
                    <a:lnTo>
                      <a:pt x="36" y="21"/>
                    </a:lnTo>
                    <a:lnTo>
                      <a:pt x="36" y="19"/>
                    </a:lnTo>
                    <a:lnTo>
                      <a:pt x="32" y="19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8" y="30"/>
                    </a:lnTo>
                    <a:lnTo>
                      <a:pt x="25" y="32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2" y="28"/>
                    </a:lnTo>
                    <a:lnTo>
                      <a:pt x="3" y="26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3" name="Freeform 208"/>
              <p:cNvSpPr>
                <a:spLocks/>
              </p:cNvSpPr>
              <p:nvPr/>
            </p:nvSpPr>
            <p:spPr bwMode="auto">
              <a:xfrm>
                <a:off x="4024312" y="3086100"/>
                <a:ext cx="36513" cy="39688"/>
              </a:xfrm>
              <a:custGeom>
                <a:avLst/>
                <a:gdLst>
                  <a:gd name="T0" fmla="*/ 9 w 23"/>
                  <a:gd name="T1" fmla="*/ 3 h 25"/>
                  <a:gd name="T2" fmla="*/ 7 w 23"/>
                  <a:gd name="T3" fmla="*/ 5 h 25"/>
                  <a:gd name="T4" fmla="*/ 7 w 23"/>
                  <a:gd name="T5" fmla="*/ 7 h 25"/>
                  <a:gd name="T6" fmla="*/ 7 w 23"/>
                  <a:gd name="T7" fmla="*/ 7 h 25"/>
                  <a:gd name="T8" fmla="*/ 5 w 23"/>
                  <a:gd name="T9" fmla="*/ 9 h 25"/>
                  <a:gd name="T10" fmla="*/ 7 w 23"/>
                  <a:gd name="T11" fmla="*/ 11 h 25"/>
                  <a:gd name="T12" fmla="*/ 7 w 23"/>
                  <a:gd name="T13" fmla="*/ 11 h 25"/>
                  <a:gd name="T14" fmla="*/ 9 w 23"/>
                  <a:gd name="T15" fmla="*/ 11 h 25"/>
                  <a:gd name="T16" fmla="*/ 9 w 23"/>
                  <a:gd name="T17" fmla="*/ 11 h 25"/>
                  <a:gd name="T18" fmla="*/ 9 w 23"/>
                  <a:gd name="T19" fmla="*/ 11 h 25"/>
                  <a:gd name="T20" fmla="*/ 9 w 23"/>
                  <a:gd name="T21" fmla="*/ 13 h 25"/>
                  <a:gd name="T22" fmla="*/ 9 w 23"/>
                  <a:gd name="T23" fmla="*/ 13 h 25"/>
                  <a:gd name="T24" fmla="*/ 11 w 23"/>
                  <a:gd name="T25" fmla="*/ 13 h 25"/>
                  <a:gd name="T26" fmla="*/ 11 w 23"/>
                  <a:gd name="T27" fmla="*/ 15 h 25"/>
                  <a:gd name="T28" fmla="*/ 13 w 23"/>
                  <a:gd name="T29" fmla="*/ 15 h 25"/>
                  <a:gd name="T30" fmla="*/ 13 w 23"/>
                  <a:gd name="T31" fmla="*/ 15 h 25"/>
                  <a:gd name="T32" fmla="*/ 13 w 23"/>
                  <a:gd name="T33" fmla="*/ 17 h 25"/>
                  <a:gd name="T34" fmla="*/ 15 w 23"/>
                  <a:gd name="T35" fmla="*/ 17 h 25"/>
                  <a:gd name="T36" fmla="*/ 15 w 23"/>
                  <a:gd name="T37" fmla="*/ 17 h 25"/>
                  <a:gd name="T38" fmla="*/ 15 w 23"/>
                  <a:gd name="T39" fmla="*/ 17 h 25"/>
                  <a:gd name="T40" fmla="*/ 15 w 23"/>
                  <a:gd name="T41" fmla="*/ 17 h 25"/>
                  <a:gd name="T42" fmla="*/ 15 w 23"/>
                  <a:gd name="T43" fmla="*/ 17 h 25"/>
                  <a:gd name="T44" fmla="*/ 17 w 23"/>
                  <a:gd name="T45" fmla="*/ 13 h 25"/>
                  <a:gd name="T46" fmla="*/ 17 w 23"/>
                  <a:gd name="T47" fmla="*/ 13 h 25"/>
                  <a:gd name="T48" fmla="*/ 21 w 23"/>
                  <a:gd name="T49" fmla="*/ 13 h 25"/>
                  <a:gd name="T50" fmla="*/ 21 w 23"/>
                  <a:gd name="T51" fmla="*/ 15 h 25"/>
                  <a:gd name="T52" fmla="*/ 23 w 23"/>
                  <a:gd name="T53" fmla="*/ 19 h 25"/>
                  <a:gd name="T54" fmla="*/ 23 w 23"/>
                  <a:gd name="T55" fmla="*/ 19 h 25"/>
                  <a:gd name="T56" fmla="*/ 23 w 23"/>
                  <a:gd name="T57" fmla="*/ 21 h 25"/>
                  <a:gd name="T58" fmla="*/ 23 w 23"/>
                  <a:gd name="T59" fmla="*/ 21 h 25"/>
                  <a:gd name="T60" fmla="*/ 21 w 23"/>
                  <a:gd name="T61" fmla="*/ 23 h 25"/>
                  <a:gd name="T62" fmla="*/ 21 w 23"/>
                  <a:gd name="T63" fmla="*/ 25 h 25"/>
                  <a:gd name="T64" fmla="*/ 19 w 23"/>
                  <a:gd name="T65" fmla="*/ 25 h 25"/>
                  <a:gd name="T66" fmla="*/ 19 w 23"/>
                  <a:gd name="T67" fmla="*/ 23 h 25"/>
                  <a:gd name="T68" fmla="*/ 17 w 23"/>
                  <a:gd name="T69" fmla="*/ 21 h 25"/>
                  <a:gd name="T70" fmla="*/ 17 w 23"/>
                  <a:gd name="T71" fmla="*/ 19 h 25"/>
                  <a:gd name="T72" fmla="*/ 15 w 23"/>
                  <a:gd name="T73" fmla="*/ 19 h 25"/>
                  <a:gd name="T74" fmla="*/ 15 w 23"/>
                  <a:gd name="T75" fmla="*/ 17 h 25"/>
                  <a:gd name="T76" fmla="*/ 15 w 23"/>
                  <a:gd name="T77" fmla="*/ 17 h 25"/>
                  <a:gd name="T78" fmla="*/ 15 w 23"/>
                  <a:gd name="T79" fmla="*/ 17 h 25"/>
                  <a:gd name="T80" fmla="*/ 13 w 23"/>
                  <a:gd name="T81" fmla="*/ 17 h 25"/>
                  <a:gd name="T82" fmla="*/ 13 w 23"/>
                  <a:gd name="T83" fmla="*/ 17 h 25"/>
                  <a:gd name="T84" fmla="*/ 13 w 23"/>
                  <a:gd name="T85" fmla="*/ 15 h 25"/>
                  <a:gd name="T86" fmla="*/ 11 w 23"/>
                  <a:gd name="T87" fmla="*/ 15 h 25"/>
                  <a:gd name="T88" fmla="*/ 9 w 23"/>
                  <a:gd name="T89" fmla="*/ 13 h 25"/>
                  <a:gd name="T90" fmla="*/ 9 w 23"/>
                  <a:gd name="T91" fmla="*/ 13 h 25"/>
                  <a:gd name="T92" fmla="*/ 9 w 23"/>
                  <a:gd name="T93" fmla="*/ 13 h 25"/>
                  <a:gd name="T94" fmla="*/ 7 w 23"/>
                  <a:gd name="T95" fmla="*/ 11 h 25"/>
                  <a:gd name="T96" fmla="*/ 7 w 23"/>
                  <a:gd name="T97" fmla="*/ 11 h 25"/>
                  <a:gd name="T98" fmla="*/ 5 w 23"/>
                  <a:gd name="T99" fmla="*/ 9 h 25"/>
                  <a:gd name="T100" fmla="*/ 5 w 23"/>
                  <a:gd name="T101" fmla="*/ 9 h 25"/>
                  <a:gd name="T102" fmla="*/ 5 w 23"/>
                  <a:gd name="T103" fmla="*/ 9 h 25"/>
                  <a:gd name="T104" fmla="*/ 3 w 23"/>
                  <a:gd name="T105" fmla="*/ 7 h 25"/>
                  <a:gd name="T106" fmla="*/ 2 w 23"/>
                  <a:gd name="T107" fmla="*/ 7 h 25"/>
                  <a:gd name="T108" fmla="*/ 0 w 23"/>
                  <a:gd name="T109" fmla="*/ 7 h 25"/>
                  <a:gd name="T110" fmla="*/ 2 w 23"/>
                  <a:gd name="T111" fmla="*/ 7 h 25"/>
                  <a:gd name="T112" fmla="*/ 2 w 23"/>
                  <a:gd name="T113" fmla="*/ 5 h 25"/>
                  <a:gd name="T114" fmla="*/ 2 w 23"/>
                  <a:gd name="T115" fmla="*/ 5 h 25"/>
                  <a:gd name="T116" fmla="*/ 7 w 23"/>
                  <a:gd name="T117" fmla="*/ 0 h 25"/>
                  <a:gd name="T118" fmla="*/ 7 w 23"/>
                  <a:gd name="T1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" h="25">
                    <a:moveTo>
                      <a:pt x="7" y="0"/>
                    </a:move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4" name="Freeform 209"/>
              <p:cNvSpPr>
                <a:spLocks/>
              </p:cNvSpPr>
              <p:nvPr/>
            </p:nvSpPr>
            <p:spPr bwMode="auto">
              <a:xfrm>
                <a:off x="4495800" y="3981450"/>
                <a:ext cx="66675" cy="46038"/>
              </a:xfrm>
              <a:custGeom>
                <a:avLst/>
                <a:gdLst>
                  <a:gd name="T0" fmla="*/ 41 w 42"/>
                  <a:gd name="T1" fmla="*/ 19 h 29"/>
                  <a:gd name="T2" fmla="*/ 37 w 42"/>
                  <a:gd name="T3" fmla="*/ 19 h 29"/>
                  <a:gd name="T4" fmla="*/ 33 w 42"/>
                  <a:gd name="T5" fmla="*/ 19 h 29"/>
                  <a:gd name="T6" fmla="*/ 33 w 42"/>
                  <a:gd name="T7" fmla="*/ 23 h 29"/>
                  <a:gd name="T8" fmla="*/ 31 w 42"/>
                  <a:gd name="T9" fmla="*/ 25 h 29"/>
                  <a:gd name="T10" fmla="*/ 29 w 42"/>
                  <a:gd name="T11" fmla="*/ 27 h 29"/>
                  <a:gd name="T12" fmla="*/ 31 w 42"/>
                  <a:gd name="T13" fmla="*/ 25 h 29"/>
                  <a:gd name="T14" fmla="*/ 29 w 42"/>
                  <a:gd name="T15" fmla="*/ 21 h 29"/>
                  <a:gd name="T16" fmla="*/ 27 w 42"/>
                  <a:gd name="T17" fmla="*/ 23 h 29"/>
                  <a:gd name="T18" fmla="*/ 25 w 42"/>
                  <a:gd name="T19" fmla="*/ 21 h 29"/>
                  <a:gd name="T20" fmla="*/ 23 w 42"/>
                  <a:gd name="T21" fmla="*/ 23 h 29"/>
                  <a:gd name="T22" fmla="*/ 21 w 42"/>
                  <a:gd name="T23" fmla="*/ 25 h 29"/>
                  <a:gd name="T24" fmla="*/ 19 w 42"/>
                  <a:gd name="T25" fmla="*/ 27 h 29"/>
                  <a:gd name="T26" fmla="*/ 19 w 42"/>
                  <a:gd name="T27" fmla="*/ 27 h 29"/>
                  <a:gd name="T28" fmla="*/ 16 w 42"/>
                  <a:gd name="T29" fmla="*/ 25 h 29"/>
                  <a:gd name="T30" fmla="*/ 18 w 42"/>
                  <a:gd name="T31" fmla="*/ 23 h 29"/>
                  <a:gd name="T32" fmla="*/ 18 w 42"/>
                  <a:gd name="T33" fmla="*/ 23 h 29"/>
                  <a:gd name="T34" fmla="*/ 16 w 42"/>
                  <a:gd name="T35" fmla="*/ 21 h 29"/>
                  <a:gd name="T36" fmla="*/ 12 w 42"/>
                  <a:gd name="T37" fmla="*/ 21 h 29"/>
                  <a:gd name="T38" fmla="*/ 12 w 42"/>
                  <a:gd name="T39" fmla="*/ 21 h 29"/>
                  <a:gd name="T40" fmla="*/ 12 w 42"/>
                  <a:gd name="T41" fmla="*/ 21 h 29"/>
                  <a:gd name="T42" fmla="*/ 10 w 42"/>
                  <a:gd name="T43" fmla="*/ 19 h 29"/>
                  <a:gd name="T44" fmla="*/ 6 w 42"/>
                  <a:gd name="T45" fmla="*/ 19 h 29"/>
                  <a:gd name="T46" fmla="*/ 2 w 42"/>
                  <a:gd name="T47" fmla="*/ 19 h 29"/>
                  <a:gd name="T48" fmla="*/ 2 w 42"/>
                  <a:gd name="T49" fmla="*/ 15 h 29"/>
                  <a:gd name="T50" fmla="*/ 0 w 42"/>
                  <a:gd name="T51" fmla="*/ 13 h 29"/>
                  <a:gd name="T52" fmla="*/ 4 w 42"/>
                  <a:gd name="T53" fmla="*/ 15 h 29"/>
                  <a:gd name="T54" fmla="*/ 4 w 42"/>
                  <a:gd name="T55" fmla="*/ 15 h 29"/>
                  <a:gd name="T56" fmla="*/ 8 w 42"/>
                  <a:gd name="T57" fmla="*/ 15 h 29"/>
                  <a:gd name="T58" fmla="*/ 8 w 42"/>
                  <a:gd name="T59" fmla="*/ 12 h 29"/>
                  <a:gd name="T60" fmla="*/ 10 w 42"/>
                  <a:gd name="T61" fmla="*/ 10 h 29"/>
                  <a:gd name="T62" fmla="*/ 10 w 42"/>
                  <a:gd name="T63" fmla="*/ 13 h 29"/>
                  <a:gd name="T64" fmla="*/ 10 w 42"/>
                  <a:gd name="T65" fmla="*/ 17 h 29"/>
                  <a:gd name="T66" fmla="*/ 10 w 42"/>
                  <a:gd name="T67" fmla="*/ 19 h 29"/>
                  <a:gd name="T68" fmla="*/ 12 w 42"/>
                  <a:gd name="T69" fmla="*/ 17 h 29"/>
                  <a:gd name="T70" fmla="*/ 14 w 42"/>
                  <a:gd name="T71" fmla="*/ 19 h 29"/>
                  <a:gd name="T72" fmla="*/ 14 w 42"/>
                  <a:gd name="T73" fmla="*/ 19 h 29"/>
                  <a:gd name="T74" fmla="*/ 16 w 42"/>
                  <a:gd name="T75" fmla="*/ 21 h 29"/>
                  <a:gd name="T76" fmla="*/ 19 w 42"/>
                  <a:gd name="T77" fmla="*/ 21 h 29"/>
                  <a:gd name="T78" fmla="*/ 21 w 42"/>
                  <a:gd name="T79" fmla="*/ 19 h 29"/>
                  <a:gd name="T80" fmla="*/ 25 w 42"/>
                  <a:gd name="T81" fmla="*/ 19 h 29"/>
                  <a:gd name="T82" fmla="*/ 25 w 42"/>
                  <a:gd name="T83" fmla="*/ 15 h 29"/>
                  <a:gd name="T84" fmla="*/ 25 w 42"/>
                  <a:gd name="T85" fmla="*/ 19 h 29"/>
                  <a:gd name="T86" fmla="*/ 27 w 42"/>
                  <a:gd name="T87" fmla="*/ 19 h 29"/>
                  <a:gd name="T88" fmla="*/ 27 w 42"/>
                  <a:gd name="T89" fmla="*/ 15 h 29"/>
                  <a:gd name="T90" fmla="*/ 29 w 42"/>
                  <a:gd name="T91" fmla="*/ 17 h 29"/>
                  <a:gd name="T92" fmla="*/ 31 w 42"/>
                  <a:gd name="T93" fmla="*/ 15 h 29"/>
                  <a:gd name="T94" fmla="*/ 29 w 42"/>
                  <a:gd name="T95" fmla="*/ 12 h 29"/>
                  <a:gd name="T96" fmla="*/ 29 w 42"/>
                  <a:gd name="T97" fmla="*/ 6 h 29"/>
                  <a:gd name="T98" fmla="*/ 27 w 42"/>
                  <a:gd name="T99" fmla="*/ 4 h 29"/>
                  <a:gd name="T100" fmla="*/ 27 w 42"/>
                  <a:gd name="T101" fmla="*/ 4 h 29"/>
                  <a:gd name="T102" fmla="*/ 25 w 42"/>
                  <a:gd name="T103" fmla="*/ 2 h 29"/>
                  <a:gd name="T104" fmla="*/ 27 w 42"/>
                  <a:gd name="T105" fmla="*/ 0 h 29"/>
                  <a:gd name="T106" fmla="*/ 29 w 42"/>
                  <a:gd name="T107" fmla="*/ 2 h 29"/>
                  <a:gd name="T108" fmla="*/ 31 w 42"/>
                  <a:gd name="T109" fmla="*/ 4 h 29"/>
                  <a:gd name="T110" fmla="*/ 33 w 42"/>
                  <a:gd name="T111" fmla="*/ 6 h 29"/>
                  <a:gd name="T112" fmla="*/ 31 w 42"/>
                  <a:gd name="T113" fmla="*/ 8 h 29"/>
                  <a:gd name="T114" fmla="*/ 31 w 42"/>
                  <a:gd name="T115" fmla="*/ 8 h 29"/>
                  <a:gd name="T116" fmla="*/ 35 w 42"/>
                  <a:gd name="T117" fmla="*/ 10 h 29"/>
                  <a:gd name="T118" fmla="*/ 37 w 42"/>
                  <a:gd name="T119" fmla="*/ 13 h 29"/>
                  <a:gd name="T120" fmla="*/ 41 w 42"/>
                  <a:gd name="T12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" h="29">
                    <a:moveTo>
                      <a:pt x="42" y="19"/>
                    </a:moveTo>
                    <a:lnTo>
                      <a:pt x="41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8" y="29"/>
                    </a:lnTo>
                    <a:lnTo>
                      <a:pt x="19" y="27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35" y="10"/>
                    </a:lnTo>
                    <a:lnTo>
                      <a:pt x="35" y="12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41" y="17"/>
                    </a:lnTo>
                    <a:lnTo>
                      <a:pt x="42" y="1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5" name="Freeform 210"/>
              <p:cNvSpPr>
                <a:spLocks/>
              </p:cNvSpPr>
              <p:nvPr/>
            </p:nvSpPr>
            <p:spPr bwMode="auto">
              <a:xfrm>
                <a:off x="3567112" y="2128838"/>
                <a:ext cx="44450" cy="73025"/>
              </a:xfrm>
              <a:custGeom>
                <a:avLst/>
                <a:gdLst>
                  <a:gd name="T0" fmla="*/ 17 w 28"/>
                  <a:gd name="T1" fmla="*/ 40 h 46"/>
                  <a:gd name="T2" fmla="*/ 19 w 28"/>
                  <a:gd name="T3" fmla="*/ 44 h 46"/>
                  <a:gd name="T4" fmla="*/ 15 w 28"/>
                  <a:gd name="T5" fmla="*/ 42 h 46"/>
                  <a:gd name="T6" fmla="*/ 11 w 28"/>
                  <a:gd name="T7" fmla="*/ 40 h 46"/>
                  <a:gd name="T8" fmla="*/ 11 w 28"/>
                  <a:gd name="T9" fmla="*/ 38 h 46"/>
                  <a:gd name="T10" fmla="*/ 15 w 28"/>
                  <a:gd name="T11" fmla="*/ 36 h 46"/>
                  <a:gd name="T12" fmla="*/ 17 w 28"/>
                  <a:gd name="T13" fmla="*/ 36 h 46"/>
                  <a:gd name="T14" fmla="*/ 17 w 28"/>
                  <a:gd name="T15" fmla="*/ 34 h 46"/>
                  <a:gd name="T16" fmla="*/ 15 w 28"/>
                  <a:gd name="T17" fmla="*/ 29 h 46"/>
                  <a:gd name="T18" fmla="*/ 11 w 28"/>
                  <a:gd name="T19" fmla="*/ 30 h 46"/>
                  <a:gd name="T20" fmla="*/ 7 w 28"/>
                  <a:gd name="T21" fmla="*/ 29 h 46"/>
                  <a:gd name="T22" fmla="*/ 11 w 28"/>
                  <a:gd name="T23" fmla="*/ 27 h 46"/>
                  <a:gd name="T24" fmla="*/ 9 w 28"/>
                  <a:gd name="T25" fmla="*/ 23 h 46"/>
                  <a:gd name="T26" fmla="*/ 7 w 28"/>
                  <a:gd name="T27" fmla="*/ 19 h 46"/>
                  <a:gd name="T28" fmla="*/ 7 w 28"/>
                  <a:gd name="T29" fmla="*/ 17 h 46"/>
                  <a:gd name="T30" fmla="*/ 3 w 28"/>
                  <a:gd name="T31" fmla="*/ 19 h 46"/>
                  <a:gd name="T32" fmla="*/ 5 w 28"/>
                  <a:gd name="T33" fmla="*/ 15 h 46"/>
                  <a:gd name="T34" fmla="*/ 5 w 28"/>
                  <a:gd name="T35" fmla="*/ 11 h 46"/>
                  <a:gd name="T36" fmla="*/ 3 w 28"/>
                  <a:gd name="T37" fmla="*/ 11 h 46"/>
                  <a:gd name="T38" fmla="*/ 5 w 28"/>
                  <a:gd name="T39" fmla="*/ 11 h 46"/>
                  <a:gd name="T40" fmla="*/ 1 w 28"/>
                  <a:gd name="T41" fmla="*/ 9 h 46"/>
                  <a:gd name="T42" fmla="*/ 3 w 28"/>
                  <a:gd name="T43" fmla="*/ 9 h 46"/>
                  <a:gd name="T44" fmla="*/ 3 w 28"/>
                  <a:gd name="T45" fmla="*/ 7 h 46"/>
                  <a:gd name="T46" fmla="*/ 0 w 28"/>
                  <a:gd name="T47" fmla="*/ 5 h 46"/>
                  <a:gd name="T48" fmla="*/ 0 w 28"/>
                  <a:gd name="T49" fmla="*/ 4 h 46"/>
                  <a:gd name="T50" fmla="*/ 0 w 28"/>
                  <a:gd name="T51" fmla="*/ 5 h 46"/>
                  <a:gd name="T52" fmla="*/ 1 w 28"/>
                  <a:gd name="T53" fmla="*/ 5 h 46"/>
                  <a:gd name="T54" fmla="*/ 3 w 28"/>
                  <a:gd name="T55" fmla="*/ 5 h 46"/>
                  <a:gd name="T56" fmla="*/ 5 w 28"/>
                  <a:gd name="T57" fmla="*/ 2 h 46"/>
                  <a:gd name="T58" fmla="*/ 5 w 28"/>
                  <a:gd name="T59" fmla="*/ 0 h 46"/>
                  <a:gd name="T60" fmla="*/ 5 w 28"/>
                  <a:gd name="T61" fmla="*/ 2 h 46"/>
                  <a:gd name="T62" fmla="*/ 7 w 28"/>
                  <a:gd name="T63" fmla="*/ 5 h 46"/>
                  <a:gd name="T64" fmla="*/ 9 w 28"/>
                  <a:gd name="T65" fmla="*/ 5 h 46"/>
                  <a:gd name="T66" fmla="*/ 9 w 28"/>
                  <a:gd name="T67" fmla="*/ 7 h 46"/>
                  <a:gd name="T68" fmla="*/ 9 w 28"/>
                  <a:gd name="T69" fmla="*/ 13 h 46"/>
                  <a:gd name="T70" fmla="*/ 13 w 28"/>
                  <a:gd name="T71" fmla="*/ 15 h 46"/>
                  <a:gd name="T72" fmla="*/ 13 w 28"/>
                  <a:gd name="T73" fmla="*/ 17 h 46"/>
                  <a:gd name="T74" fmla="*/ 15 w 28"/>
                  <a:gd name="T75" fmla="*/ 17 h 46"/>
                  <a:gd name="T76" fmla="*/ 15 w 28"/>
                  <a:gd name="T77" fmla="*/ 19 h 46"/>
                  <a:gd name="T78" fmla="*/ 17 w 28"/>
                  <a:gd name="T79" fmla="*/ 21 h 46"/>
                  <a:gd name="T80" fmla="*/ 21 w 28"/>
                  <a:gd name="T81" fmla="*/ 23 h 46"/>
                  <a:gd name="T82" fmla="*/ 25 w 28"/>
                  <a:gd name="T83" fmla="*/ 27 h 46"/>
                  <a:gd name="T84" fmla="*/ 26 w 28"/>
                  <a:gd name="T85" fmla="*/ 30 h 46"/>
                  <a:gd name="T86" fmla="*/ 28 w 28"/>
                  <a:gd name="T87" fmla="*/ 30 h 46"/>
                  <a:gd name="T88" fmla="*/ 26 w 28"/>
                  <a:gd name="T89" fmla="*/ 30 h 46"/>
                  <a:gd name="T90" fmla="*/ 25 w 28"/>
                  <a:gd name="T91" fmla="*/ 36 h 46"/>
                  <a:gd name="T92" fmla="*/ 25 w 28"/>
                  <a:gd name="T93" fmla="*/ 42 h 46"/>
                  <a:gd name="T94" fmla="*/ 25 w 28"/>
                  <a:gd name="T95" fmla="*/ 44 h 46"/>
                  <a:gd name="T96" fmla="*/ 23 w 28"/>
                  <a:gd name="T97" fmla="*/ 44 h 46"/>
                  <a:gd name="T98" fmla="*/ 21 w 28"/>
                  <a:gd name="T99" fmla="*/ 40 h 46"/>
                  <a:gd name="T100" fmla="*/ 17 w 28"/>
                  <a:gd name="T101" fmla="*/ 38 h 46"/>
                  <a:gd name="T102" fmla="*/ 13 w 28"/>
                  <a:gd name="T103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" h="46">
                    <a:moveTo>
                      <a:pt x="13" y="40"/>
                    </a:moveTo>
                    <a:lnTo>
                      <a:pt x="17" y="38"/>
                    </a:lnTo>
                    <a:lnTo>
                      <a:pt x="17" y="40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15" y="32"/>
                    </a:lnTo>
                    <a:lnTo>
                      <a:pt x="15" y="30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8" y="30"/>
                    </a:lnTo>
                    <a:lnTo>
                      <a:pt x="28" y="29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6" y="30"/>
                    </a:lnTo>
                    <a:lnTo>
                      <a:pt x="26" y="32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5" y="40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6" y="44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5" y="38"/>
                    </a:lnTo>
                    <a:lnTo>
                      <a:pt x="15" y="40"/>
                    </a:lnTo>
                    <a:lnTo>
                      <a:pt x="13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6" name="Freeform 211"/>
              <p:cNvSpPr>
                <a:spLocks noEditPoints="1"/>
              </p:cNvSpPr>
              <p:nvPr/>
            </p:nvSpPr>
            <p:spPr bwMode="auto">
              <a:xfrm>
                <a:off x="4402137" y="2289175"/>
                <a:ext cx="112713" cy="71438"/>
              </a:xfrm>
              <a:custGeom>
                <a:avLst/>
                <a:gdLst>
                  <a:gd name="T0" fmla="*/ 0 w 71"/>
                  <a:gd name="T1" fmla="*/ 43 h 45"/>
                  <a:gd name="T2" fmla="*/ 5 w 71"/>
                  <a:gd name="T3" fmla="*/ 41 h 45"/>
                  <a:gd name="T4" fmla="*/ 5 w 71"/>
                  <a:gd name="T5" fmla="*/ 37 h 45"/>
                  <a:gd name="T6" fmla="*/ 5 w 71"/>
                  <a:gd name="T7" fmla="*/ 33 h 45"/>
                  <a:gd name="T8" fmla="*/ 5 w 71"/>
                  <a:gd name="T9" fmla="*/ 29 h 45"/>
                  <a:gd name="T10" fmla="*/ 11 w 71"/>
                  <a:gd name="T11" fmla="*/ 27 h 45"/>
                  <a:gd name="T12" fmla="*/ 9 w 71"/>
                  <a:gd name="T13" fmla="*/ 25 h 45"/>
                  <a:gd name="T14" fmla="*/ 13 w 71"/>
                  <a:gd name="T15" fmla="*/ 22 h 45"/>
                  <a:gd name="T16" fmla="*/ 9 w 71"/>
                  <a:gd name="T17" fmla="*/ 18 h 45"/>
                  <a:gd name="T18" fmla="*/ 11 w 71"/>
                  <a:gd name="T19" fmla="*/ 16 h 45"/>
                  <a:gd name="T20" fmla="*/ 13 w 71"/>
                  <a:gd name="T21" fmla="*/ 10 h 45"/>
                  <a:gd name="T22" fmla="*/ 13 w 71"/>
                  <a:gd name="T23" fmla="*/ 10 h 45"/>
                  <a:gd name="T24" fmla="*/ 13 w 71"/>
                  <a:gd name="T25" fmla="*/ 10 h 45"/>
                  <a:gd name="T26" fmla="*/ 19 w 71"/>
                  <a:gd name="T27" fmla="*/ 12 h 45"/>
                  <a:gd name="T28" fmla="*/ 19 w 71"/>
                  <a:gd name="T29" fmla="*/ 16 h 45"/>
                  <a:gd name="T30" fmla="*/ 15 w 71"/>
                  <a:gd name="T31" fmla="*/ 20 h 45"/>
                  <a:gd name="T32" fmla="*/ 19 w 71"/>
                  <a:gd name="T33" fmla="*/ 20 h 45"/>
                  <a:gd name="T34" fmla="*/ 21 w 71"/>
                  <a:gd name="T35" fmla="*/ 24 h 45"/>
                  <a:gd name="T36" fmla="*/ 25 w 71"/>
                  <a:gd name="T37" fmla="*/ 24 h 45"/>
                  <a:gd name="T38" fmla="*/ 27 w 71"/>
                  <a:gd name="T39" fmla="*/ 25 h 45"/>
                  <a:gd name="T40" fmla="*/ 27 w 71"/>
                  <a:gd name="T41" fmla="*/ 29 h 45"/>
                  <a:gd name="T42" fmla="*/ 30 w 71"/>
                  <a:gd name="T43" fmla="*/ 25 h 45"/>
                  <a:gd name="T44" fmla="*/ 29 w 71"/>
                  <a:gd name="T45" fmla="*/ 20 h 45"/>
                  <a:gd name="T46" fmla="*/ 34 w 71"/>
                  <a:gd name="T47" fmla="*/ 18 h 45"/>
                  <a:gd name="T48" fmla="*/ 36 w 71"/>
                  <a:gd name="T49" fmla="*/ 20 h 45"/>
                  <a:gd name="T50" fmla="*/ 40 w 71"/>
                  <a:gd name="T51" fmla="*/ 16 h 45"/>
                  <a:gd name="T52" fmla="*/ 42 w 71"/>
                  <a:gd name="T53" fmla="*/ 18 h 45"/>
                  <a:gd name="T54" fmla="*/ 44 w 71"/>
                  <a:gd name="T55" fmla="*/ 16 h 45"/>
                  <a:gd name="T56" fmla="*/ 46 w 71"/>
                  <a:gd name="T57" fmla="*/ 14 h 45"/>
                  <a:gd name="T58" fmla="*/ 50 w 71"/>
                  <a:gd name="T59" fmla="*/ 10 h 45"/>
                  <a:gd name="T60" fmla="*/ 50 w 71"/>
                  <a:gd name="T61" fmla="*/ 6 h 45"/>
                  <a:gd name="T62" fmla="*/ 55 w 71"/>
                  <a:gd name="T63" fmla="*/ 4 h 45"/>
                  <a:gd name="T64" fmla="*/ 59 w 71"/>
                  <a:gd name="T65" fmla="*/ 4 h 45"/>
                  <a:gd name="T66" fmla="*/ 63 w 71"/>
                  <a:gd name="T67" fmla="*/ 4 h 45"/>
                  <a:gd name="T68" fmla="*/ 67 w 71"/>
                  <a:gd name="T69" fmla="*/ 0 h 45"/>
                  <a:gd name="T70" fmla="*/ 69 w 71"/>
                  <a:gd name="T71" fmla="*/ 2 h 45"/>
                  <a:gd name="T72" fmla="*/ 71 w 71"/>
                  <a:gd name="T73" fmla="*/ 4 h 45"/>
                  <a:gd name="T74" fmla="*/ 67 w 71"/>
                  <a:gd name="T75" fmla="*/ 4 h 45"/>
                  <a:gd name="T76" fmla="*/ 65 w 71"/>
                  <a:gd name="T77" fmla="*/ 6 h 45"/>
                  <a:gd name="T78" fmla="*/ 63 w 71"/>
                  <a:gd name="T79" fmla="*/ 8 h 45"/>
                  <a:gd name="T80" fmla="*/ 59 w 71"/>
                  <a:gd name="T81" fmla="*/ 14 h 45"/>
                  <a:gd name="T82" fmla="*/ 55 w 71"/>
                  <a:gd name="T83" fmla="*/ 14 h 45"/>
                  <a:gd name="T84" fmla="*/ 52 w 71"/>
                  <a:gd name="T85" fmla="*/ 18 h 45"/>
                  <a:gd name="T86" fmla="*/ 52 w 71"/>
                  <a:gd name="T87" fmla="*/ 25 h 45"/>
                  <a:gd name="T88" fmla="*/ 50 w 71"/>
                  <a:gd name="T89" fmla="*/ 27 h 45"/>
                  <a:gd name="T90" fmla="*/ 50 w 71"/>
                  <a:gd name="T91" fmla="*/ 31 h 45"/>
                  <a:gd name="T92" fmla="*/ 46 w 71"/>
                  <a:gd name="T93" fmla="*/ 27 h 45"/>
                  <a:gd name="T94" fmla="*/ 42 w 71"/>
                  <a:gd name="T95" fmla="*/ 29 h 45"/>
                  <a:gd name="T96" fmla="*/ 36 w 71"/>
                  <a:gd name="T97" fmla="*/ 29 h 45"/>
                  <a:gd name="T98" fmla="*/ 36 w 71"/>
                  <a:gd name="T99" fmla="*/ 33 h 45"/>
                  <a:gd name="T100" fmla="*/ 34 w 71"/>
                  <a:gd name="T101" fmla="*/ 35 h 45"/>
                  <a:gd name="T102" fmla="*/ 30 w 71"/>
                  <a:gd name="T103" fmla="*/ 35 h 45"/>
                  <a:gd name="T104" fmla="*/ 27 w 71"/>
                  <a:gd name="T105" fmla="*/ 31 h 45"/>
                  <a:gd name="T106" fmla="*/ 21 w 71"/>
                  <a:gd name="T107" fmla="*/ 33 h 45"/>
                  <a:gd name="T108" fmla="*/ 19 w 71"/>
                  <a:gd name="T109" fmla="*/ 35 h 45"/>
                  <a:gd name="T110" fmla="*/ 17 w 71"/>
                  <a:gd name="T111" fmla="*/ 37 h 45"/>
                  <a:gd name="T112" fmla="*/ 17 w 71"/>
                  <a:gd name="T113" fmla="*/ 41 h 45"/>
                  <a:gd name="T114" fmla="*/ 15 w 71"/>
                  <a:gd name="T115" fmla="*/ 35 h 45"/>
                  <a:gd name="T116" fmla="*/ 11 w 71"/>
                  <a:gd name="T117" fmla="*/ 39 h 45"/>
                  <a:gd name="T118" fmla="*/ 9 w 71"/>
                  <a:gd name="T119" fmla="*/ 41 h 45"/>
                  <a:gd name="T120" fmla="*/ 5 w 71"/>
                  <a:gd name="T121" fmla="*/ 41 h 45"/>
                  <a:gd name="T122" fmla="*/ 0 w 71"/>
                  <a:gd name="T12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1" h="45">
                    <a:moveTo>
                      <a:pt x="0" y="45"/>
                    </a:moveTo>
                    <a:lnTo>
                      <a:pt x="0" y="43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0"/>
                    </a:lnTo>
                    <a:lnTo>
                      <a:pt x="19" y="22"/>
                    </a:lnTo>
                    <a:lnTo>
                      <a:pt x="19" y="24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0" y="29"/>
                    </a:lnTo>
                    <a:lnTo>
                      <a:pt x="30" y="27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29" y="22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0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7" y="6"/>
                    </a:lnTo>
                    <a:lnTo>
                      <a:pt x="59" y="6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69" y="4"/>
                    </a:lnTo>
                    <a:lnTo>
                      <a:pt x="69" y="2"/>
                    </a:lnTo>
                    <a:lnTo>
                      <a:pt x="69" y="4"/>
                    </a:lnTo>
                    <a:lnTo>
                      <a:pt x="67" y="4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8"/>
                    </a:lnTo>
                    <a:lnTo>
                      <a:pt x="61" y="8"/>
                    </a:lnTo>
                    <a:lnTo>
                      <a:pt x="59" y="10"/>
                    </a:lnTo>
                    <a:lnTo>
                      <a:pt x="59" y="12"/>
                    </a:lnTo>
                    <a:lnTo>
                      <a:pt x="59" y="14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48" y="31"/>
                    </a:lnTo>
                    <a:lnTo>
                      <a:pt x="48" y="29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4" y="27"/>
                    </a:lnTo>
                    <a:lnTo>
                      <a:pt x="44" y="29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4" y="33"/>
                    </a:lnTo>
                    <a:lnTo>
                      <a:pt x="36" y="33"/>
                    </a:lnTo>
                    <a:lnTo>
                      <a:pt x="34" y="33"/>
                    </a:lnTo>
                    <a:lnTo>
                      <a:pt x="36" y="33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32" y="37"/>
                    </a:lnTo>
                    <a:lnTo>
                      <a:pt x="30" y="37"/>
                    </a:lnTo>
                    <a:lnTo>
                      <a:pt x="30" y="35"/>
                    </a:lnTo>
                    <a:lnTo>
                      <a:pt x="30" y="33"/>
                    </a:lnTo>
                    <a:lnTo>
                      <a:pt x="29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5" y="37"/>
                    </a:lnTo>
                    <a:lnTo>
                      <a:pt x="15" y="35"/>
                    </a:lnTo>
                    <a:lnTo>
                      <a:pt x="13" y="35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1" y="41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5"/>
                    </a:lnTo>
                    <a:close/>
                    <a:moveTo>
                      <a:pt x="0" y="45"/>
                    </a:move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7" name="Freeform 212"/>
              <p:cNvSpPr>
                <a:spLocks noEditPoints="1"/>
              </p:cNvSpPr>
              <p:nvPr/>
            </p:nvSpPr>
            <p:spPr bwMode="auto">
              <a:xfrm>
                <a:off x="4565650" y="1830388"/>
                <a:ext cx="46038" cy="84138"/>
              </a:xfrm>
              <a:custGeom>
                <a:avLst/>
                <a:gdLst>
                  <a:gd name="T0" fmla="*/ 8 w 29"/>
                  <a:gd name="T1" fmla="*/ 49 h 53"/>
                  <a:gd name="T2" fmla="*/ 6 w 29"/>
                  <a:gd name="T3" fmla="*/ 53 h 53"/>
                  <a:gd name="T4" fmla="*/ 6 w 29"/>
                  <a:gd name="T5" fmla="*/ 48 h 53"/>
                  <a:gd name="T6" fmla="*/ 6 w 29"/>
                  <a:gd name="T7" fmla="*/ 42 h 53"/>
                  <a:gd name="T8" fmla="*/ 4 w 29"/>
                  <a:gd name="T9" fmla="*/ 42 h 53"/>
                  <a:gd name="T10" fmla="*/ 6 w 29"/>
                  <a:gd name="T11" fmla="*/ 42 h 53"/>
                  <a:gd name="T12" fmla="*/ 4 w 29"/>
                  <a:gd name="T13" fmla="*/ 38 h 53"/>
                  <a:gd name="T14" fmla="*/ 2 w 29"/>
                  <a:gd name="T15" fmla="*/ 42 h 53"/>
                  <a:gd name="T16" fmla="*/ 2 w 29"/>
                  <a:gd name="T17" fmla="*/ 40 h 53"/>
                  <a:gd name="T18" fmla="*/ 2 w 29"/>
                  <a:gd name="T19" fmla="*/ 38 h 53"/>
                  <a:gd name="T20" fmla="*/ 0 w 29"/>
                  <a:gd name="T21" fmla="*/ 34 h 53"/>
                  <a:gd name="T22" fmla="*/ 0 w 29"/>
                  <a:gd name="T23" fmla="*/ 28 h 53"/>
                  <a:gd name="T24" fmla="*/ 2 w 29"/>
                  <a:gd name="T25" fmla="*/ 25 h 53"/>
                  <a:gd name="T26" fmla="*/ 4 w 29"/>
                  <a:gd name="T27" fmla="*/ 25 h 53"/>
                  <a:gd name="T28" fmla="*/ 8 w 29"/>
                  <a:gd name="T29" fmla="*/ 23 h 53"/>
                  <a:gd name="T30" fmla="*/ 6 w 29"/>
                  <a:gd name="T31" fmla="*/ 19 h 53"/>
                  <a:gd name="T32" fmla="*/ 6 w 29"/>
                  <a:gd name="T33" fmla="*/ 11 h 53"/>
                  <a:gd name="T34" fmla="*/ 10 w 29"/>
                  <a:gd name="T35" fmla="*/ 9 h 53"/>
                  <a:gd name="T36" fmla="*/ 14 w 29"/>
                  <a:gd name="T37" fmla="*/ 7 h 53"/>
                  <a:gd name="T38" fmla="*/ 20 w 29"/>
                  <a:gd name="T39" fmla="*/ 5 h 53"/>
                  <a:gd name="T40" fmla="*/ 23 w 29"/>
                  <a:gd name="T41" fmla="*/ 1 h 53"/>
                  <a:gd name="T42" fmla="*/ 27 w 29"/>
                  <a:gd name="T43" fmla="*/ 3 h 53"/>
                  <a:gd name="T44" fmla="*/ 29 w 29"/>
                  <a:gd name="T45" fmla="*/ 9 h 53"/>
                  <a:gd name="T46" fmla="*/ 25 w 29"/>
                  <a:gd name="T47" fmla="*/ 11 h 53"/>
                  <a:gd name="T48" fmla="*/ 22 w 29"/>
                  <a:gd name="T49" fmla="*/ 15 h 53"/>
                  <a:gd name="T50" fmla="*/ 23 w 29"/>
                  <a:gd name="T51" fmla="*/ 19 h 53"/>
                  <a:gd name="T52" fmla="*/ 23 w 29"/>
                  <a:gd name="T53" fmla="*/ 21 h 53"/>
                  <a:gd name="T54" fmla="*/ 20 w 29"/>
                  <a:gd name="T55" fmla="*/ 23 h 53"/>
                  <a:gd name="T56" fmla="*/ 16 w 29"/>
                  <a:gd name="T57" fmla="*/ 26 h 53"/>
                  <a:gd name="T58" fmla="*/ 16 w 29"/>
                  <a:gd name="T59" fmla="*/ 32 h 53"/>
                  <a:gd name="T60" fmla="*/ 12 w 29"/>
                  <a:gd name="T61" fmla="*/ 34 h 53"/>
                  <a:gd name="T62" fmla="*/ 12 w 29"/>
                  <a:gd name="T63" fmla="*/ 38 h 53"/>
                  <a:gd name="T64" fmla="*/ 12 w 29"/>
                  <a:gd name="T65" fmla="*/ 36 h 53"/>
                  <a:gd name="T66" fmla="*/ 8 w 29"/>
                  <a:gd name="T67" fmla="*/ 38 h 53"/>
                  <a:gd name="T68" fmla="*/ 6 w 29"/>
                  <a:gd name="T69" fmla="*/ 38 h 53"/>
                  <a:gd name="T70" fmla="*/ 8 w 29"/>
                  <a:gd name="T71" fmla="*/ 44 h 53"/>
                  <a:gd name="T72" fmla="*/ 8 w 29"/>
                  <a:gd name="T73" fmla="*/ 46 h 53"/>
                  <a:gd name="T74" fmla="*/ 4 w 29"/>
                  <a:gd name="T75" fmla="*/ 26 h 53"/>
                  <a:gd name="T76" fmla="*/ 2 w 29"/>
                  <a:gd name="T77" fmla="*/ 26 h 53"/>
                  <a:gd name="T78" fmla="*/ 2 w 29"/>
                  <a:gd name="T79" fmla="*/ 28 h 53"/>
                  <a:gd name="T80" fmla="*/ 2 w 29"/>
                  <a:gd name="T81" fmla="*/ 30 h 53"/>
                  <a:gd name="T82" fmla="*/ 4 w 29"/>
                  <a:gd name="T83" fmla="*/ 34 h 53"/>
                  <a:gd name="T84" fmla="*/ 4 w 29"/>
                  <a:gd name="T85" fmla="*/ 36 h 53"/>
                  <a:gd name="T86" fmla="*/ 4 w 29"/>
                  <a:gd name="T87" fmla="*/ 34 h 53"/>
                  <a:gd name="T88" fmla="*/ 6 w 29"/>
                  <a:gd name="T89" fmla="*/ 30 h 53"/>
                  <a:gd name="T90" fmla="*/ 8 w 29"/>
                  <a:gd name="T91" fmla="*/ 30 h 53"/>
                  <a:gd name="T92" fmla="*/ 8 w 29"/>
                  <a:gd name="T93" fmla="*/ 28 h 53"/>
                  <a:gd name="T94" fmla="*/ 4 w 29"/>
                  <a:gd name="T95" fmla="*/ 26 h 53"/>
                  <a:gd name="T96" fmla="*/ 10 w 29"/>
                  <a:gd name="T97" fmla="*/ 2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9" h="53">
                    <a:moveTo>
                      <a:pt x="8" y="46"/>
                    </a:moveTo>
                    <a:lnTo>
                      <a:pt x="8" y="48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8" y="53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5"/>
                    </a:lnTo>
                    <a:lnTo>
                      <a:pt x="22" y="15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3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6" y="26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8" y="46"/>
                    </a:lnTo>
                    <a:close/>
                    <a:moveTo>
                      <a:pt x="4" y="26"/>
                    </a:moveTo>
                    <a:lnTo>
                      <a:pt x="4" y="25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4" y="26"/>
                    </a:lnTo>
                    <a:close/>
                    <a:moveTo>
                      <a:pt x="10" y="28"/>
                    </a:moveTo>
                    <a:lnTo>
                      <a:pt x="10" y="26"/>
                    </a:lnTo>
                    <a:lnTo>
                      <a:pt x="10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8" name="Freeform 213"/>
              <p:cNvSpPr>
                <a:spLocks noEditPoints="1"/>
              </p:cNvSpPr>
              <p:nvPr/>
            </p:nvSpPr>
            <p:spPr bwMode="auto">
              <a:xfrm>
                <a:off x="4027487" y="2284413"/>
                <a:ext cx="90488" cy="149225"/>
              </a:xfrm>
              <a:custGeom>
                <a:avLst/>
                <a:gdLst>
                  <a:gd name="T0" fmla="*/ 26 w 57"/>
                  <a:gd name="T1" fmla="*/ 92 h 94"/>
                  <a:gd name="T2" fmla="*/ 23 w 57"/>
                  <a:gd name="T3" fmla="*/ 92 h 94"/>
                  <a:gd name="T4" fmla="*/ 21 w 57"/>
                  <a:gd name="T5" fmla="*/ 92 h 94"/>
                  <a:gd name="T6" fmla="*/ 19 w 57"/>
                  <a:gd name="T7" fmla="*/ 92 h 94"/>
                  <a:gd name="T8" fmla="*/ 15 w 57"/>
                  <a:gd name="T9" fmla="*/ 86 h 94"/>
                  <a:gd name="T10" fmla="*/ 19 w 57"/>
                  <a:gd name="T11" fmla="*/ 84 h 94"/>
                  <a:gd name="T12" fmla="*/ 23 w 57"/>
                  <a:gd name="T13" fmla="*/ 84 h 94"/>
                  <a:gd name="T14" fmla="*/ 24 w 57"/>
                  <a:gd name="T15" fmla="*/ 80 h 94"/>
                  <a:gd name="T16" fmla="*/ 21 w 57"/>
                  <a:gd name="T17" fmla="*/ 69 h 94"/>
                  <a:gd name="T18" fmla="*/ 28 w 57"/>
                  <a:gd name="T19" fmla="*/ 67 h 94"/>
                  <a:gd name="T20" fmla="*/ 24 w 57"/>
                  <a:gd name="T21" fmla="*/ 65 h 94"/>
                  <a:gd name="T22" fmla="*/ 23 w 57"/>
                  <a:gd name="T23" fmla="*/ 61 h 94"/>
                  <a:gd name="T24" fmla="*/ 15 w 57"/>
                  <a:gd name="T25" fmla="*/ 59 h 94"/>
                  <a:gd name="T26" fmla="*/ 17 w 57"/>
                  <a:gd name="T27" fmla="*/ 51 h 94"/>
                  <a:gd name="T28" fmla="*/ 13 w 57"/>
                  <a:gd name="T29" fmla="*/ 50 h 94"/>
                  <a:gd name="T30" fmla="*/ 5 w 57"/>
                  <a:gd name="T31" fmla="*/ 44 h 94"/>
                  <a:gd name="T32" fmla="*/ 3 w 57"/>
                  <a:gd name="T33" fmla="*/ 40 h 94"/>
                  <a:gd name="T34" fmla="*/ 5 w 57"/>
                  <a:gd name="T35" fmla="*/ 36 h 94"/>
                  <a:gd name="T36" fmla="*/ 5 w 57"/>
                  <a:gd name="T37" fmla="*/ 30 h 94"/>
                  <a:gd name="T38" fmla="*/ 5 w 57"/>
                  <a:gd name="T39" fmla="*/ 23 h 94"/>
                  <a:gd name="T40" fmla="*/ 5 w 57"/>
                  <a:gd name="T41" fmla="*/ 19 h 94"/>
                  <a:gd name="T42" fmla="*/ 0 w 57"/>
                  <a:gd name="T43" fmla="*/ 11 h 94"/>
                  <a:gd name="T44" fmla="*/ 5 w 57"/>
                  <a:gd name="T45" fmla="*/ 7 h 94"/>
                  <a:gd name="T46" fmla="*/ 23 w 57"/>
                  <a:gd name="T47" fmla="*/ 7 h 94"/>
                  <a:gd name="T48" fmla="*/ 30 w 57"/>
                  <a:gd name="T49" fmla="*/ 3 h 94"/>
                  <a:gd name="T50" fmla="*/ 34 w 57"/>
                  <a:gd name="T51" fmla="*/ 3 h 94"/>
                  <a:gd name="T52" fmla="*/ 32 w 57"/>
                  <a:gd name="T53" fmla="*/ 5 h 94"/>
                  <a:gd name="T54" fmla="*/ 38 w 57"/>
                  <a:gd name="T55" fmla="*/ 9 h 94"/>
                  <a:gd name="T56" fmla="*/ 42 w 57"/>
                  <a:gd name="T57" fmla="*/ 17 h 94"/>
                  <a:gd name="T58" fmla="*/ 40 w 57"/>
                  <a:gd name="T59" fmla="*/ 19 h 94"/>
                  <a:gd name="T60" fmla="*/ 40 w 57"/>
                  <a:gd name="T61" fmla="*/ 27 h 94"/>
                  <a:gd name="T62" fmla="*/ 44 w 57"/>
                  <a:gd name="T63" fmla="*/ 28 h 94"/>
                  <a:gd name="T64" fmla="*/ 46 w 57"/>
                  <a:gd name="T65" fmla="*/ 32 h 94"/>
                  <a:gd name="T66" fmla="*/ 48 w 57"/>
                  <a:gd name="T67" fmla="*/ 27 h 94"/>
                  <a:gd name="T68" fmla="*/ 51 w 57"/>
                  <a:gd name="T69" fmla="*/ 21 h 94"/>
                  <a:gd name="T70" fmla="*/ 55 w 57"/>
                  <a:gd name="T71" fmla="*/ 27 h 94"/>
                  <a:gd name="T72" fmla="*/ 49 w 57"/>
                  <a:gd name="T73" fmla="*/ 30 h 94"/>
                  <a:gd name="T74" fmla="*/ 42 w 57"/>
                  <a:gd name="T75" fmla="*/ 34 h 94"/>
                  <a:gd name="T76" fmla="*/ 53 w 57"/>
                  <a:gd name="T77" fmla="*/ 34 h 94"/>
                  <a:gd name="T78" fmla="*/ 57 w 57"/>
                  <a:gd name="T79" fmla="*/ 34 h 94"/>
                  <a:gd name="T80" fmla="*/ 51 w 57"/>
                  <a:gd name="T81" fmla="*/ 38 h 94"/>
                  <a:gd name="T82" fmla="*/ 44 w 57"/>
                  <a:gd name="T83" fmla="*/ 40 h 94"/>
                  <a:gd name="T84" fmla="*/ 42 w 57"/>
                  <a:gd name="T85" fmla="*/ 46 h 94"/>
                  <a:gd name="T86" fmla="*/ 40 w 57"/>
                  <a:gd name="T87" fmla="*/ 50 h 94"/>
                  <a:gd name="T88" fmla="*/ 46 w 57"/>
                  <a:gd name="T89" fmla="*/ 51 h 94"/>
                  <a:gd name="T90" fmla="*/ 49 w 57"/>
                  <a:gd name="T91" fmla="*/ 51 h 94"/>
                  <a:gd name="T92" fmla="*/ 51 w 57"/>
                  <a:gd name="T93" fmla="*/ 61 h 94"/>
                  <a:gd name="T94" fmla="*/ 48 w 57"/>
                  <a:gd name="T95" fmla="*/ 55 h 94"/>
                  <a:gd name="T96" fmla="*/ 44 w 57"/>
                  <a:gd name="T97" fmla="*/ 57 h 94"/>
                  <a:gd name="T98" fmla="*/ 40 w 57"/>
                  <a:gd name="T99" fmla="*/ 61 h 94"/>
                  <a:gd name="T100" fmla="*/ 32 w 57"/>
                  <a:gd name="T101" fmla="*/ 61 h 94"/>
                  <a:gd name="T102" fmla="*/ 32 w 57"/>
                  <a:gd name="T103" fmla="*/ 65 h 94"/>
                  <a:gd name="T104" fmla="*/ 32 w 57"/>
                  <a:gd name="T105" fmla="*/ 80 h 94"/>
                  <a:gd name="T106" fmla="*/ 32 w 57"/>
                  <a:gd name="T107" fmla="*/ 9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7" h="94">
                    <a:moveTo>
                      <a:pt x="32" y="90"/>
                    </a:moveTo>
                    <a:lnTo>
                      <a:pt x="32" y="92"/>
                    </a:lnTo>
                    <a:lnTo>
                      <a:pt x="30" y="92"/>
                    </a:lnTo>
                    <a:lnTo>
                      <a:pt x="30" y="90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4"/>
                    </a:lnTo>
                    <a:lnTo>
                      <a:pt x="26" y="94"/>
                    </a:lnTo>
                    <a:lnTo>
                      <a:pt x="24" y="92"/>
                    </a:lnTo>
                    <a:lnTo>
                      <a:pt x="23" y="92"/>
                    </a:lnTo>
                    <a:lnTo>
                      <a:pt x="23" y="94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21" y="90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17" y="84"/>
                    </a:lnTo>
                    <a:lnTo>
                      <a:pt x="19" y="84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23" y="84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4" y="84"/>
                    </a:lnTo>
                    <a:lnTo>
                      <a:pt x="24" y="82"/>
                    </a:lnTo>
                    <a:lnTo>
                      <a:pt x="24" y="80"/>
                    </a:lnTo>
                    <a:lnTo>
                      <a:pt x="24" y="78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6" y="69"/>
                    </a:lnTo>
                    <a:lnTo>
                      <a:pt x="21" y="69"/>
                    </a:lnTo>
                    <a:lnTo>
                      <a:pt x="23" y="69"/>
                    </a:lnTo>
                    <a:lnTo>
                      <a:pt x="24" y="69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8" y="65"/>
                    </a:lnTo>
                    <a:lnTo>
                      <a:pt x="28" y="63"/>
                    </a:lnTo>
                    <a:lnTo>
                      <a:pt x="26" y="63"/>
                    </a:lnTo>
                    <a:lnTo>
                      <a:pt x="24" y="63"/>
                    </a:lnTo>
                    <a:lnTo>
                      <a:pt x="24" y="65"/>
                    </a:lnTo>
                    <a:lnTo>
                      <a:pt x="24" y="63"/>
                    </a:lnTo>
                    <a:lnTo>
                      <a:pt x="23" y="63"/>
                    </a:lnTo>
                    <a:lnTo>
                      <a:pt x="23" y="65"/>
                    </a:lnTo>
                    <a:lnTo>
                      <a:pt x="23" y="63"/>
                    </a:lnTo>
                    <a:lnTo>
                      <a:pt x="23" y="61"/>
                    </a:lnTo>
                    <a:lnTo>
                      <a:pt x="21" y="61"/>
                    </a:lnTo>
                    <a:lnTo>
                      <a:pt x="21" y="59"/>
                    </a:lnTo>
                    <a:lnTo>
                      <a:pt x="19" y="59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5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3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3" y="50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3" y="34"/>
                    </a:lnTo>
                    <a:lnTo>
                      <a:pt x="1" y="32"/>
                    </a:lnTo>
                    <a:lnTo>
                      <a:pt x="3" y="32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5" y="7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0" y="17"/>
                    </a:lnTo>
                    <a:lnTo>
                      <a:pt x="38" y="17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42" y="21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38" y="25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2" y="28"/>
                    </a:lnTo>
                    <a:lnTo>
                      <a:pt x="44" y="28"/>
                    </a:lnTo>
                    <a:lnTo>
                      <a:pt x="44" y="27"/>
                    </a:lnTo>
                    <a:lnTo>
                      <a:pt x="44" y="28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6" y="32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28"/>
                    </a:lnTo>
                    <a:lnTo>
                      <a:pt x="48" y="27"/>
                    </a:lnTo>
                    <a:lnTo>
                      <a:pt x="49" y="27"/>
                    </a:lnTo>
                    <a:lnTo>
                      <a:pt x="49" y="25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3" y="21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5" y="25"/>
                    </a:lnTo>
                    <a:lnTo>
                      <a:pt x="55" y="27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1" y="28"/>
                    </a:lnTo>
                    <a:lnTo>
                      <a:pt x="49" y="28"/>
                    </a:lnTo>
                    <a:lnTo>
                      <a:pt x="49" y="30"/>
                    </a:lnTo>
                    <a:lnTo>
                      <a:pt x="48" y="30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4" y="36"/>
                    </a:lnTo>
                    <a:lnTo>
                      <a:pt x="46" y="38"/>
                    </a:lnTo>
                    <a:lnTo>
                      <a:pt x="51" y="36"/>
                    </a:lnTo>
                    <a:lnTo>
                      <a:pt x="51" y="34"/>
                    </a:lnTo>
                    <a:lnTo>
                      <a:pt x="53" y="34"/>
                    </a:lnTo>
                    <a:lnTo>
                      <a:pt x="53" y="32"/>
                    </a:lnTo>
                    <a:lnTo>
                      <a:pt x="53" y="34"/>
                    </a:lnTo>
                    <a:lnTo>
                      <a:pt x="55" y="32"/>
                    </a:lnTo>
                    <a:lnTo>
                      <a:pt x="57" y="32"/>
                    </a:lnTo>
                    <a:lnTo>
                      <a:pt x="57" y="34"/>
                    </a:lnTo>
                    <a:lnTo>
                      <a:pt x="57" y="36"/>
                    </a:lnTo>
                    <a:lnTo>
                      <a:pt x="55" y="36"/>
                    </a:lnTo>
                    <a:lnTo>
                      <a:pt x="55" y="38"/>
                    </a:lnTo>
                    <a:lnTo>
                      <a:pt x="53" y="38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8" y="38"/>
                    </a:lnTo>
                    <a:lnTo>
                      <a:pt x="46" y="38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4" y="44"/>
                    </a:lnTo>
                    <a:lnTo>
                      <a:pt x="42" y="44"/>
                    </a:lnTo>
                    <a:lnTo>
                      <a:pt x="44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0" y="50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2" y="53"/>
                    </a:lnTo>
                    <a:lnTo>
                      <a:pt x="44" y="51"/>
                    </a:lnTo>
                    <a:lnTo>
                      <a:pt x="46" y="51"/>
                    </a:lnTo>
                    <a:lnTo>
                      <a:pt x="46" y="53"/>
                    </a:lnTo>
                    <a:lnTo>
                      <a:pt x="48" y="51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9" y="51"/>
                    </a:lnTo>
                    <a:lnTo>
                      <a:pt x="51" y="53"/>
                    </a:lnTo>
                    <a:lnTo>
                      <a:pt x="49" y="53"/>
                    </a:lnTo>
                    <a:lnTo>
                      <a:pt x="49" y="55"/>
                    </a:lnTo>
                    <a:lnTo>
                      <a:pt x="51" y="55"/>
                    </a:lnTo>
                    <a:lnTo>
                      <a:pt x="51" y="61"/>
                    </a:lnTo>
                    <a:lnTo>
                      <a:pt x="51" y="63"/>
                    </a:lnTo>
                    <a:lnTo>
                      <a:pt x="48" y="63"/>
                    </a:lnTo>
                    <a:lnTo>
                      <a:pt x="48" y="61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6" y="55"/>
                    </a:lnTo>
                    <a:lnTo>
                      <a:pt x="44" y="55"/>
                    </a:lnTo>
                    <a:lnTo>
                      <a:pt x="44" y="57"/>
                    </a:lnTo>
                    <a:lnTo>
                      <a:pt x="44" y="55"/>
                    </a:lnTo>
                    <a:lnTo>
                      <a:pt x="44" y="57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1"/>
                    </a:lnTo>
                    <a:lnTo>
                      <a:pt x="38" y="61"/>
                    </a:lnTo>
                    <a:lnTo>
                      <a:pt x="36" y="61"/>
                    </a:lnTo>
                    <a:lnTo>
                      <a:pt x="36" y="63"/>
                    </a:lnTo>
                    <a:lnTo>
                      <a:pt x="34" y="61"/>
                    </a:lnTo>
                    <a:lnTo>
                      <a:pt x="32" y="61"/>
                    </a:lnTo>
                    <a:lnTo>
                      <a:pt x="30" y="61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0" y="63"/>
                    </a:lnTo>
                    <a:lnTo>
                      <a:pt x="32" y="65"/>
                    </a:lnTo>
                    <a:lnTo>
                      <a:pt x="32" y="71"/>
                    </a:lnTo>
                    <a:lnTo>
                      <a:pt x="34" y="71"/>
                    </a:lnTo>
                    <a:lnTo>
                      <a:pt x="34" y="78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32" y="82"/>
                    </a:lnTo>
                    <a:lnTo>
                      <a:pt x="32" y="84"/>
                    </a:lnTo>
                    <a:lnTo>
                      <a:pt x="32" y="86"/>
                    </a:lnTo>
                    <a:lnTo>
                      <a:pt x="32" y="88"/>
                    </a:lnTo>
                    <a:lnTo>
                      <a:pt x="32" y="90"/>
                    </a:lnTo>
                    <a:close/>
                    <a:moveTo>
                      <a:pt x="30" y="94"/>
                    </a:moveTo>
                    <a:lnTo>
                      <a:pt x="28" y="94"/>
                    </a:lnTo>
                    <a:lnTo>
                      <a:pt x="30" y="92"/>
                    </a:lnTo>
                    <a:lnTo>
                      <a:pt x="30" y="9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9" name="Freeform 214"/>
              <p:cNvSpPr>
                <a:spLocks/>
              </p:cNvSpPr>
              <p:nvPr/>
            </p:nvSpPr>
            <p:spPr bwMode="auto">
              <a:xfrm>
                <a:off x="4313237" y="1058863"/>
                <a:ext cx="39688" cy="39688"/>
              </a:xfrm>
              <a:custGeom>
                <a:avLst/>
                <a:gdLst>
                  <a:gd name="T0" fmla="*/ 23 w 25"/>
                  <a:gd name="T1" fmla="*/ 21 h 25"/>
                  <a:gd name="T2" fmla="*/ 25 w 25"/>
                  <a:gd name="T3" fmla="*/ 23 h 25"/>
                  <a:gd name="T4" fmla="*/ 23 w 25"/>
                  <a:gd name="T5" fmla="*/ 25 h 25"/>
                  <a:gd name="T6" fmla="*/ 21 w 25"/>
                  <a:gd name="T7" fmla="*/ 23 h 25"/>
                  <a:gd name="T8" fmla="*/ 19 w 25"/>
                  <a:gd name="T9" fmla="*/ 21 h 25"/>
                  <a:gd name="T10" fmla="*/ 19 w 25"/>
                  <a:gd name="T11" fmla="*/ 19 h 25"/>
                  <a:gd name="T12" fmla="*/ 19 w 25"/>
                  <a:gd name="T13" fmla="*/ 19 h 25"/>
                  <a:gd name="T14" fmla="*/ 19 w 25"/>
                  <a:gd name="T15" fmla="*/ 19 h 25"/>
                  <a:gd name="T16" fmla="*/ 19 w 25"/>
                  <a:gd name="T17" fmla="*/ 19 h 25"/>
                  <a:gd name="T18" fmla="*/ 17 w 25"/>
                  <a:gd name="T19" fmla="*/ 17 h 25"/>
                  <a:gd name="T20" fmla="*/ 13 w 25"/>
                  <a:gd name="T21" fmla="*/ 17 h 25"/>
                  <a:gd name="T22" fmla="*/ 12 w 25"/>
                  <a:gd name="T23" fmla="*/ 15 h 25"/>
                  <a:gd name="T24" fmla="*/ 8 w 25"/>
                  <a:gd name="T25" fmla="*/ 15 h 25"/>
                  <a:gd name="T26" fmla="*/ 6 w 25"/>
                  <a:gd name="T27" fmla="*/ 13 h 25"/>
                  <a:gd name="T28" fmla="*/ 4 w 25"/>
                  <a:gd name="T29" fmla="*/ 15 h 25"/>
                  <a:gd name="T30" fmla="*/ 2 w 25"/>
                  <a:gd name="T31" fmla="*/ 13 h 25"/>
                  <a:gd name="T32" fmla="*/ 2 w 25"/>
                  <a:gd name="T33" fmla="*/ 13 h 25"/>
                  <a:gd name="T34" fmla="*/ 2 w 25"/>
                  <a:gd name="T35" fmla="*/ 9 h 25"/>
                  <a:gd name="T36" fmla="*/ 0 w 25"/>
                  <a:gd name="T37" fmla="*/ 8 h 25"/>
                  <a:gd name="T38" fmla="*/ 2 w 25"/>
                  <a:gd name="T39" fmla="*/ 6 h 25"/>
                  <a:gd name="T40" fmla="*/ 4 w 25"/>
                  <a:gd name="T41" fmla="*/ 4 h 25"/>
                  <a:gd name="T42" fmla="*/ 6 w 25"/>
                  <a:gd name="T43" fmla="*/ 2 h 25"/>
                  <a:gd name="T44" fmla="*/ 8 w 25"/>
                  <a:gd name="T45" fmla="*/ 0 h 25"/>
                  <a:gd name="T46" fmla="*/ 10 w 25"/>
                  <a:gd name="T47" fmla="*/ 2 h 25"/>
                  <a:gd name="T48" fmla="*/ 12 w 25"/>
                  <a:gd name="T49" fmla="*/ 4 h 25"/>
                  <a:gd name="T50" fmla="*/ 10 w 25"/>
                  <a:gd name="T51" fmla="*/ 6 h 25"/>
                  <a:gd name="T52" fmla="*/ 8 w 25"/>
                  <a:gd name="T53" fmla="*/ 8 h 25"/>
                  <a:gd name="T54" fmla="*/ 12 w 25"/>
                  <a:gd name="T55" fmla="*/ 9 h 25"/>
                  <a:gd name="T56" fmla="*/ 13 w 25"/>
                  <a:gd name="T57" fmla="*/ 11 h 25"/>
                  <a:gd name="T58" fmla="*/ 13 w 25"/>
                  <a:gd name="T59" fmla="*/ 11 h 25"/>
                  <a:gd name="T60" fmla="*/ 13 w 25"/>
                  <a:gd name="T61" fmla="*/ 15 h 25"/>
                  <a:gd name="T62" fmla="*/ 17 w 25"/>
                  <a:gd name="T63" fmla="*/ 15 h 25"/>
                  <a:gd name="T64" fmla="*/ 19 w 25"/>
                  <a:gd name="T65" fmla="*/ 17 h 25"/>
                  <a:gd name="T66" fmla="*/ 21 w 25"/>
                  <a:gd name="T67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25">
                    <a:moveTo>
                      <a:pt x="23" y="19"/>
                    </a:moveTo>
                    <a:lnTo>
                      <a:pt x="23" y="21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3" y="1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0" name="Freeform 215"/>
              <p:cNvSpPr>
                <a:spLocks/>
              </p:cNvSpPr>
              <p:nvPr/>
            </p:nvSpPr>
            <p:spPr bwMode="auto">
              <a:xfrm>
                <a:off x="4783138" y="3733800"/>
                <a:ext cx="50800" cy="39688"/>
              </a:xfrm>
              <a:custGeom>
                <a:avLst/>
                <a:gdLst>
                  <a:gd name="T0" fmla="*/ 23 w 32"/>
                  <a:gd name="T1" fmla="*/ 8 h 25"/>
                  <a:gd name="T2" fmla="*/ 23 w 32"/>
                  <a:gd name="T3" fmla="*/ 12 h 25"/>
                  <a:gd name="T4" fmla="*/ 32 w 32"/>
                  <a:gd name="T5" fmla="*/ 12 h 25"/>
                  <a:gd name="T6" fmla="*/ 32 w 32"/>
                  <a:gd name="T7" fmla="*/ 14 h 25"/>
                  <a:gd name="T8" fmla="*/ 32 w 32"/>
                  <a:gd name="T9" fmla="*/ 16 h 25"/>
                  <a:gd name="T10" fmla="*/ 32 w 32"/>
                  <a:gd name="T11" fmla="*/ 16 h 25"/>
                  <a:gd name="T12" fmla="*/ 32 w 32"/>
                  <a:gd name="T13" fmla="*/ 16 h 25"/>
                  <a:gd name="T14" fmla="*/ 32 w 32"/>
                  <a:gd name="T15" fmla="*/ 16 h 25"/>
                  <a:gd name="T16" fmla="*/ 32 w 32"/>
                  <a:gd name="T17" fmla="*/ 16 h 25"/>
                  <a:gd name="T18" fmla="*/ 32 w 32"/>
                  <a:gd name="T19" fmla="*/ 16 h 25"/>
                  <a:gd name="T20" fmla="*/ 32 w 32"/>
                  <a:gd name="T21" fmla="*/ 18 h 25"/>
                  <a:gd name="T22" fmla="*/ 32 w 32"/>
                  <a:gd name="T23" fmla="*/ 18 h 25"/>
                  <a:gd name="T24" fmla="*/ 32 w 32"/>
                  <a:gd name="T25" fmla="*/ 20 h 25"/>
                  <a:gd name="T26" fmla="*/ 32 w 32"/>
                  <a:gd name="T27" fmla="*/ 20 h 25"/>
                  <a:gd name="T28" fmla="*/ 32 w 32"/>
                  <a:gd name="T29" fmla="*/ 20 h 25"/>
                  <a:gd name="T30" fmla="*/ 32 w 32"/>
                  <a:gd name="T31" fmla="*/ 20 h 25"/>
                  <a:gd name="T32" fmla="*/ 32 w 32"/>
                  <a:gd name="T33" fmla="*/ 20 h 25"/>
                  <a:gd name="T34" fmla="*/ 32 w 32"/>
                  <a:gd name="T35" fmla="*/ 22 h 25"/>
                  <a:gd name="T36" fmla="*/ 32 w 32"/>
                  <a:gd name="T37" fmla="*/ 22 h 25"/>
                  <a:gd name="T38" fmla="*/ 32 w 32"/>
                  <a:gd name="T39" fmla="*/ 22 h 25"/>
                  <a:gd name="T40" fmla="*/ 32 w 32"/>
                  <a:gd name="T41" fmla="*/ 22 h 25"/>
                  <a:gd name="T42" fmla="*/ 32 w 32"/>
                  <a:gd name="T43" fmla="*/ 24 h 25"/>
                  <a:gd name="T44" fmla="*/ 32 w 32"/>
                  <a:gd name="T45" fmla="*/ 24 h 25"/>
                  <a:gd name="T46" fmla="*/ 32 w 32"/>
                  <a:gd name="T47" fmla="*/ 24 h 25"/>
                  <a:gd name="T48" fmla="*/ 32 w 32"/>
                  <a:gd name="T49" fmla="*/ 24 h 25"/>
                  <a:gd name="T50" fmla="*/ 32 w 32"/>
                  <a:gd name="T51" fmla="*/ 25 h 25"/>
                  <a:gd name="T52" fmla="*/ 21 w 32"/>
                  <a:gd name="T53" fmla="*/ 25 h 25"/>
                  <a:gd name="T54" fmla="*/ 21 w 32"/>
                  <a:gd name="T55" fmla="*/ 22 h 25"/>
                  <a:gd name="T56" fmla="*/ 21 w 32"/>
                  <a:gd name="T57" fmla="*/ 22 h 25"/>
                  <a:gd name="T58" fmla="*/ 19 w 32"/>
                  <a:gd name="T59" fmla="*/ 22 h 25"/>
                  <a:gd name="T60" fmla="*/ 19 w 32"/>
                  <a:gd name="T61" fmla="*/ 20 h 25"/>
                  <a:gd name="T62" fmla="*/ 17 w 32"/>
                  <a:gd name="T63" fmla="*/ 20 h 25"/>
                  <a:gd name="T64" fmla="*/ 17 w 32"/>
                  <a:gd name="T65" fmla="*/ 18 h 25"/>
                  <a:gd name="T66" fmla="*/ 15 w 32"/>
                  <a:gd name="T67" fmla="*/ 18 h 25"/>
                  <a:gd name="T68" fmla="*/ 15 w 32"/>
                  <a:gd name="T69" fmla="*/ 18 h 25"/>
                  <a:gd name="T70" fmla="*/ 13 w 32"/>
                  <a:gd name="T71" fmla="*/ 18 h 25"/>
                  <a:gd name="T72" fmla="*/ 13 w 32"/>
                  <a:gd name="T73" fmla="*/ 16 h 25"/>
                  <a:gd name="T74" fmla="*/ 13 w 32"/>
                  <a:gd name="T75" fmla="*/ 16 h 25"/>
                  <a:gd name="T76" fmla="*/ 11 w 32"/>
                  <a:gd name="T77" fmla="*/ 16 h 25"/>
                  <a:gd name="T78" fmla="*/ 11 w 32"/>
                  <a:gd name="T79" fmla="*/ 16 h 25"/>
                  <a:gd name="T80" fmla="*/ 11 w 32"/>
                  <a:gd name="T81" fmla="*/ 16 h 25"/>
                  <a:gd name="T82" fmla="*/ 11 w 32"/>
                  <a:gd name="T83" fmla="*/ 16 h 25"/>
                  <a:gd name="T84" fmla="*/ 9 w 32"/>
                  <a:gd name="T85" fmla="*/ 16 h 25"/>
                  <a:gd name="T86" fmla="*/ 9 w 32"/>
                  <a:gd name="T87" fmla="*/ 16 h 25"/>
                  <a:gd name="T88" fmla="*/ 9 w 32"/>
                  <a:gd name="T89" fmla="*/ 16 h 25"/>
                  <a:gd name="T90" fmla="*/ 9 w 32"/>
                  <a:gd name="T91" fmla="*/ 16 h 25"/>
                  <a:gd name="T92" fmla="*/ 9 w 32"/>
                  <a:gd name="T93" fmla="*/ 16 h 25"/>
                  <a:gd name="T94" fmla="*/ 7 w 32"/>
                  <a:gd name="T95" fmla="*/ 16 h 25"/>
                  <a:gd name="T96" fmla="*/ 7 w 32"/>
                  <a:gd name="T97" fmla="*/ 16 h 25"/>
                  <a:gd name="T98" fmla="*/ 7 w 32"/>
                  <a:gd name="T99" fmla="*/ 16 h 25"/>
                  <a:gd name="T100" fmla="*/ 7 w 32"/>
                  <a:gd name="T101" fmla="*/ 16 h 25"/>
                  <a:gd name="T102" fmla="*/ 7 w 32"/>
                  <a:gd name="T103" fmla="*/ 16 h 25"/>
                  <a:gd name="T104" fmla="*/ 7 w 32"/>
                  <a:gd name="T105" fmla="*/ 16 h 25"/>
                  <a:gd name="T106" fmla="*/ 7 w 32"/>
                  <a:gd name="T107" fmla="*/ 16 h 25"/>
                  <a:gd name="T108" fmla="*/ 6 w 32"/>
                  <a:gd name="T109" fmla="*/ 16 h 25"/>
                  <a:gd name="T110" fmla="*/ 4 w 32"/>
                  <a:gd name="T111" fmla="*/ 16 h 25"/>
                  <a:gd name="T112" fmla="*/ 0 w 32"/>
                  <a:gd name="T113" fmla="*/ 16 h 25"/>
                  <a:gd name="T114" fmla="*/ 0 w 32"/>
                  <a:gd name="T115" fmla="*/ 2 h 25"/>
                  <a:gd name="T116" fmla="*/ 23 w 32"/>
                  <a:gd name="T117" fmla="*/ 0 h 25"/>
                  <a:gd name="T118" fmla="*/ 23 w 32"/>
                  <a:gd name="T119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" h="25">
                    <a:moveTo>
                      <a:pt x="23" y="8"/>
                    </a:moveTo>
                    <a:lnTo>
                      <a:pt x="23" y="12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5"/>
                    </a:lnTo>
                    <a:lnTo>
                      <a:pt x="21" y="25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19" y="22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"/>
                    </a:lnTo>
                    <a:lnTo>
                      <a:pt x="23" y="0"/>
                    </a:lnTo>
                    <a:lnTo>
                      <a:pt x="23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1" name="Freeform 216"/>
              <p:cNvSpPr>
                <a:spLocks/>
              </p:cNvSpPr>
              <p:nvPr/>
            </p:nvSpPr>
            <p:spPr bwMode="auto">
              <a:xfrm>
                <a:off x="5175250" y="3733800"/>
                <a:ext cx="58738" cy="39688"/>
              </a:xfrm>
              <a:custGeom>
                <a:avLst/>
                <a:gdLst>
                  <a:gd name="T0" fmla="*/ 6 w 37"/>
                  <a:gd name="T1" fmla="*/ 0 h 25"/>
                  <a:gd name="T2" fmla="*/ 12 w 37"/>
                  <a:gd name="T3" fmla="*/ 0 h 25"/>
                  <a:gd name="T4" fmla="*/ 12 w 37"/>
                  <a:gd name="T5" fmla="*/ 0 h 25"/>
                  <a:gd name="T6" fmla="*/ 12 w 37"/>
                  <a:gd name="T7" fmla="*/ 2 h 25"/>
                  <a:gd name="T8" fmla="*/ 14 w 37"/>
                  <a:gd name="T9" fmla="*/ 2 h 25"/>
                  <a:gd name="T10" fmla="*/ 14 w 37"/>
                  <a:gd name="T11" fmla="*/ 2 h 25"/>
                  <a:gd name="T12" fmla="*/ 14 w 37"/>
                  <a:gd name="T13" fmla="*/ 2 h 25"/>
                  <a:gd name="T14" fmla="*/ 14 w 37"/>
                  <a:gd name="T15" fmla="*/ 2 h 25"/>
                  <a:gd name="T16" fmla="*/ 29 w 37"/>
                  <a:gd name="T17" fmla="*/ 12 h 25"/>
                  <a:gd name="T18" fmla="*/ 33 w 37"/>
                  <a:gd name="T19" fmla="*/ 12 h 25"/>
                  <a:gd name="T20" fmla="*/ 37 w 37"/>
                  <a:gd name="T21" fmla="*/ 12 h 25"/>
                  <a:gd name="T22" fmla="*/ 37 w 37"/>
                  <a:gd name="T23" fmla="*/ 16 h 25"/>
                  <a:gd name="T24" fmla="*/ 37 w 37"/>
                  <a:gd name="T25" fmla="*/ 25 h 25"/>
                  <a:gd name="T26" fmla="*/ 33 w 37"/>
                  <a:gd name="T27" fmla="*/ 25 h 25"/>
                  <a:gd name="T28" fmla="*/ 27 w 37"/>
                  <a:gd name="T29" fmla="*/ 25 h 25"/>
                  <a:gd name="T30" fmla="*/ 27 w 37"/>
                  <a:gd name="T31" fmla="*/ 25 h 25"/>
                  <a:gd name="T32" fmla="*/ 25 w 37"/>
                  <a:gd name="T33" fmla="*/ 25 h 25"/>
                  <a:gd name="T34" fmla="*/ 22 w 37"/>
                  <a:gd name="T35" fmla="*/ 25 h 25"/>
                  <a:gd name="T36" fmla="*/ 14 w 37"/>
                  <a:gd name="T37" fmla="*/ 25 h 25"/>
                  <a:gd name="T38" fmla="*/ 12 w 37"/>
                  <a:gd name="T39" fmla="*/ 25 h 25"/>
                  <a:gd name="T40" fmla="*/ 10 w 37"/>
                  <a:gd name="T41" fmla="*/ 25 h 25"/>
                  <a:gd name="T42" fmla="*/ 8 w 37"/>
                  <a:gd name="T43" fmla="*/ 25 h 25"/>
                  <a:gd name="T44" fmla="*/ 2 w 37"/>
                  <a:gd name="T45" fmla="*/ 25 h 25"/>
                  <a:gd name="T46" fmla="*/ 0 w 37"/>
                  <a:gd name="T47" fmla="*/ 22 h 25"/>
                  <a:gd name="T48" fmla="*/ 0 w 37"/>
                  <a:gd name="T49" fmla="*/ 20 h 25"/>
                  <a:gd name="T50" fmla="*/ 0 w 37"/>
                  <a:gd name="T51" fmla="*/ 20 h 25"/>
                  <a:gd name="T52" fmla="*/ 0 w 37"/>
                  <a:gd name="T53" fmla="*/ 20 h 25"/>
                  <a:gd name="T54" fmla="*/ 0 w 37"/>
                  <a:gd name="T55" fmla="*/ 20 h 25"/>
                  <a:gd name="T56" fmla="*/ 0 w 37"/>
                  <a:gd name="T57" fmla="*/ 20 h 25"/>
                  <a:gd name="T58" fmla="*/ 0 w 37"/>
                  <a:gd name="T59" fmla="*/ 20 h 25"/>
                  <a:gd name="T60" fmla="*/ 0 w 37"/>
                  <a:gd name="T61" fmla="*/ 20 h 25"/>
                  <a:gd name="T62" fmla="*/ 0 w 37"/>
                  <a:gd name="T63" fmla="*/ 14 h 25"/>
                  <a:gd name="T64" fmla="*/ 0 w 37"/>
                  <a:gd name="T65" fmla="*/ 12 h 25"/>
                  <a:gd name="T66" fmla="*/ 0 w 37"/>
                  <a:gd name="T67" fmla="*/ 10 h 25"/>
                  <a:gd name="T68" fmla="*/ 0 w 37"/>
                  <a:gd name="T69" fmla="*/ 8 h 25"/>
                  <a:gd name="T70" fmla="*/ 0 w 37"/>
                  <a:gd name="T71" fmla="*/ 8 h 25"/>
                  <a:gd name="T72" fmla="*/ 0 w 37"/>
                  <a:gd name="T73" fmla="*/ 8 h 25"/>
                  <a:gd name="T74" fmla="*/ 0 w 37"/>
                  <a:gd name="T75" fmla="*/ 8 h 25"/>
                  <a:gd name="T76" fmla="*/ 0 w 37"/>
                  <a:gd name="T77" fmla="*/ 2 h 25"/>
                  <a:gd name="T78" fmla="*/ 4 w 37"/>
                  <a:gd name="T79" fmla="*/ 0 h 25"/>
                  <a:gd name="T80" fmla="*/ 6 w 37"/>
                  <a:gd name="T81" fmla="*/ 0 h 25"/>
                  <a:gd name="T82" fmla="*/ 6 w 37"/>
                  <a:gd name="T8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25">
                    <a:moveTo>
                      <a:pt x="6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29" y="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4"/>
                    </a:lnTo>
                    <a:lnTo>
                      <a:pt x="37" y="16"/>
                    </a:lnTo>
                    <a:lnTo>
                      <a:pt x="37" y="20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2" name="Freeform 217"/>
              <p:cNvSpPr>
                <a:spLocks/>
              </p:cNvSpPr>
              <p:nvPr/>
            </p:nvSpPr>
            <p:spPr bwMode="auto">
              <a:xfrm>
                <a:off x="4959350" y="4151313"/>
                <a:ext cx="142875" cy="107950"/>
              </a:xfrm>
              <a:custGeom>
                <a:avLst/>
                <a:gdLst>
                  <a:gd name="T0" fmla="*/ 60 w 90"/>
                  <a:gd name="T1" fmla="*/ 10 h 68"/>
                  <a:gd name="T2" fmla="*/ 60 w 90"/>
                  <a:gd name="T3" fmla="*/ 14 h 68"/>
                  <a:gd name="T4" fmla="*/ 62 w 90"/>
                  <a:gd name="T5" fmla="*/ 18 h 68"/>
                  <a:gd name="T6" fmla="*/ 62 w 90"/>
                  <a:gd name="T7" fmla="*/ 22 h 68"/>
                  <a:gd name="T8" fmla="*/ 63 w 90"/>
                  <a:gd name="T9" fmla="*/ 25 h 68"/>
                  <a:gd name="T10" fmla="*/ 65 w 90"/>
                  <a:gd name="T11" fmla="*/ 29 h 68"/>
                  <a:gd name="T12" fmla="*/ 71 w 90"/>
                  <a:gd name="T13" fmla="*/ 31 h 68"/>
                  <a:gd name="T14" fmla="*/ 75 w 90"/>
                  <a:gd name="T15" fmla="*/ 35 h 68"/>
                  <a:gd name="T16" fmla="*/ 81 w 90"/>
                  <a:gd name="T17" fmla="*/ 37 h 68"/>
                  <a:gd name="T18" fmla="*/ 81 w 90"/>
                  <a:gd name="T19" fmla="*/ 45 h 68"/>
                  <a:gd name="T20" fmla="*/ 87 w 90"/>
                  <a:gd name="T21" fmla="*/ 47 h 68"/>
                  <a:gd name="T22" fmla="*/ 88 w 90"/>
                  <a:gd name="T23" fmla="*/ 48 h 68"/>
                  <a:gd name="T24" fmla="*/ 88 w 90"/>
                  <a:gd name="T25" fmla="*/ 56 h 68"/>
                  <a:gd name="T26" fmla="*/ 90 w 90"/>
                  <a:gd name="T27" fmla="*/ 58 h 68"/>
                  <a:gd name="T28" fmla="*/ 88 w 90"/>
                  <a:gd name="T29" fmla="*/ 66 h 68"/>
                  <a:gd name="T30" fmla="*/ 87 w 90"/>
                  <a:gd name="T31" fmla="*/ 58 h 68"/>
                  <a:gd name="T32" fmla="*/ 77 w 90"/>
                  <a:gd name="T33" fmla="*/ 54 h 68"/>
                  <a:gd name="T34" fmla="*/ 79 w 90"/>
                  <a:gd name="T35" fmla="*/ 60 h 68"/>
                  <a:gd name="T36" fmla="*/ 79 w 90"/>
                  <a:gd name="T37" fmla="*/ 68 h 68"/>
                  <a:gd name="T38" fmla="*/ 77 w 90"/>
                  <a:gd name="T39" fmla="*/ 66 h 68"/>
                  <a:gd name="T40" fmla="*/ 71 w 90"/>
                  <a:gd name="T41" fmla="*/ 64 h 68"/>
                  <a:gd name="T42" fmla="*/ 69 w 90"/>
                  <a:gd name="T43" fmla="*/ 62 h 68"/>
                  <a:gd name="T44" fmla="*/ 65 w 90"/>
                  <a:gd name="T45" fmla="*/ 58 h 68"/>
                  <a:gd name="T46" fmla="*/ 60 w 90"/>
                  <a:gd name="T47" fmla="*/ 62 h 68"/>
                  <a:gd name="T48" fmla="*/ 54 w 90"/>
                  <a:gd name="T49" fmla="*/ 60 h 68"/>
                  <a:gd name="T50" fmla="*/ 52 w 90"/>
                  <a:gd name="T51" fmla="*/ 58 h 68"/>
                  <a:gd name="T52" fmla="*/ 50 w 90"/>
                  <a:gd name="T53" fmla="*/ 58 h 68"/>
                  <a:gd name="T54" fmla="*/ 44 w 90"/>
                  <a:gd name="T55" fmla="*/ 60 h 68"/>
                  <a:gd name="T56" fmla="*/ 44 w 90"/>
                  <a:gd name="T57" fmla="*/ 54 h 68"/>
                  <a:gd name="T58" fmla="*/ 37 w 90"/>
                  <a:gd name="T59" fmla="*/ 48 h 68"/>
                  <a:gd name="T60" fmla="*/ 29 w 90"/>
                  <a:gd name="T61" fmla="*/ 50 h 68"/>
                  <a:gd name="T62" fmla="*/ 19 w 90"/>
                  <a:gd name="T63" fmla="*/ 50 h 68"/>
                  <a:gd name="T64" fmla="*/ 8 w 90"/>
                  <a:gd name="T65" fmla="*/ 50 h 68"/>
                  <a:gd name="T66" fmla="*/ 4 w 90"/>
                  <a:gd name="T67" fmla="*/ 48 h 68"/>
                  <a:gd name="T68" fmla="*/ 0 w 90"/>
                  <a:gd name="T69" fmla="*/ 48 h 68"/>
                  <a:gd name="T70" fmla="*/ 4 w 90"/>
                  <a:gd name="T71" fmla="*/ 45 h 68"/>
                  <a:gd name="T72" fmla="*/ 6 w 90"/>
                  <a:gd name="T73" fmla="*/ 43 h 68"/>
                  <a:gd name="T74" fmla="*/ 14 w 90"/>
                  <a:gd name="T75" fmla="*/ 43 h 68"/>
                  <a:gd name="T76" fmla="*/ 10 w 90"/>
                  <a:gd name="T77" fmla="*/ 47 h 68"/>
                  <a:gd name="T78" fmla="*/ 8 w 90"/>
                  <a:gd name="T79" fmla="*/ 48 h 68"/>
                  <a:gd name="T80" fmla="*/ 14 w 90"/>
                  <a:gd name="T81" fmla="*/ 50 h 68"/>
                  <a:gd name="T82" fmla="*/ 19 w 90"/>
                  <a:gd name="T83" fmla="*/ 48 h 68"/>
                  <a:gd name="T84" fmla="*/ 17 w 90"/>
                  <a:gd name="T85" fmla="*/ 45 h 68"/>
                  <a:gd name="T86" fmla="*/ 23 w 90"/>
                  <a:gd name="T87" fmla="*/ 39 h 68"/>
                  <a:gd name="T88" fmla="*/ 21 w 90"/>
                  <a:gd name="T89" fmla="*/ 37 h 68"/>
                  <a:gd name="T90" fmla="*/ 29 w 90"/>
                  <a:gd name="T91" fmla="*/ 33 h 68"/>
                  <a:gd name="T92" fmla="*/ 37 w 90"/>
                  <a:gd name="T93" fmla="*/ 29 h 68"/>
                  <a:gd name="T94" fmla="*/ 37 w 90"/>
                  <a:gd name="T95" fmla="*/ 27 h 68"/>
                  <a:gd name="T96" fmla="*/ 35 w 90"/>
                  <a:gd name="T97" fmla="*/ 25 h 68"/>
                  <a:gd name="T98" fmla="*/ 33 w 90"/>
                  <a:gd name="T99" fmla="*/ 24 h 68"/>
                  <a:gd name="T100" fmla="*/ 35 w 90"/>
                  <a:gd name="T101" fmla="*/ 18 h 68"/>
                  <a:gd name="T102" fmla="*/ 37 w 90"/>
                  <a:gd name="T103" fmla="*/ 16 h 68"/>
                  <a:gd name="T104" fmla="*/ 33 w 90"/>
                  <a:gd name="T105" fmla="*/ 14 h 68"/>
                  <a:gd name="T106" fmla="*/ 39 w 90"/>
                  <a:gd name="T107" fmla="*/ 10 h 68"/>
                  <a:gd name="T108" fmla="*/ 39 w 90"/>
                  <a:gd name="T109" fmla="*/ 6 h 68"/>
                  <a:gd name="T110" fmla="*/ 46 w 90"/>
                  <a:gd name="T111" fmla="*/ 2 h 68"/>
                  <a:gd name="T112" fmla="*/ 44 w 90"/>
                  <a:gd name="T113" fmla="*/ 0 h 68"/>
                  <a:gd name="T114" fmla="*/ 50 w 90"/>
                  <a:gd name="T115" fmla="*/ 4 h 68"/>
                  <a:gd name="T116" fmla="*/ 54 w 90"/>
                  <a:gd name="T117" fmla="*/ 4 h 68"/>
                  <a:gd name="T118" fmla="*/ 60 w 90"/>
                  <a:gd name="T119" fmla="*/ 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" h="68">
                    <a:moveTo>
                      <a:pt x="63" y="8"/>
                    </a:moveTo>
                    <a:lnTo>
                      <a:pt x="63" y="10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0" y="14"/>
                    </a:lnTo>
                    <a:lnTo>
                      <a:pt x="63" y="14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2" y="18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3" y="25"/>
                    </a:lnTo>
                    <a:lnTo>
                      <a:pt x="62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71" y="31"/>
                    </a:lnTo>
                    <a:lnTo>
                      <a:pt x="73" y="31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7"/>
                    </a:lnTo>
                    <a:lnTo>
                      <a:pt x="81" y="37"/>
                    </a:lnTo>
                    <a:lnTo>
                      <a:pt x="81" y="39"/>
                    </a:lnTo>
                    <a:lnTo>
                      <a:pt x="81" y="41"/>
                    </a:lnTo>
                    <a:lnTo>
                      <a:pt x="81" y="43"/>
                    </a:lnTo>
                    <a:lnTo>
                      <a:pt x="81" y="45"/>
                    </a:lnTo>
                    <a:lnTo>
                      <a:pt x="81" y="47"/>
                    </a:lnTo>
                    <a:lnTo>
                      <a:pt x="83" y="47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88" y="47"/>
                    </a:lnTo>
                    <a:lnTo>
                      <a:pt x="88" y="48"/>
                    </a:lnTo>
                    <a:lnTo>
                      <a:pt x="87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88" y="52"/>
                    </a:lnTo>
                    <a:lnTo>
                      <a:pt x="88" y="54"/>
                    </a:lnTo>
                    <a:lnTo>
                      <a:pt x="88" y="56"/>
                    </a:lnTo>
                    <a:lnTo>
                      <a:pt x="87" y="56"/>
                    </a:lnTo>
                    <a:lnTo>
                      <a:pt x="88" y="56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0" y="60"/>
                    </a:lnTo>
                    <a:lnTo>
                      <a:pt x="90" y="62"/>
                    </a:lnTo>
                    <a:lnTo>
                      <a:pt x="88" y="64"/>
                    </a:lnTo>
                    <a:lnTo>
                      <a:pt x="88" y="66"/>
                    </a:lnTo>
                    <a:lnTo>
                      <a:pt x="88" y="64"/>
                    </a:lnTo>
                    <a:lnTo>
                      <a:pt x="87" y="62"/>
                    </a:lnTo>
                    <a:lnTo>
                      <a:pt x="87" y="60"/>
                    </a:lnTo>
                    <a:lnTo>
                      <a:pt x="87" y="58"/>
                    </a:lnTo>
                    <a:lnTo>
                      <a:pt x="85" y="58"/>
                    </a:lnTo>
                    <a:lnTo>
                      <a:pt x="83" y="58"/>
                    </a:lnTo>
                    <a:lnTo>
                      <a:pt x="79" y="54"/>
                    </a:lnTo>
                    <a:lnTo>
                      <a:pt x="77" y="54"/>
                    </a:lnTo>
                    <a:lnTo>
                      <a:pt x="77" y="56"/>
                    </a:lnTo>
                    <a:lnTo>
                      <a:pt x="79" y="56"/>
                    </a:lnTo>
                    <a:lnTo>
                      <a:pt x="79" y="58"/>
                    </a:lnTo>
                    <a:lnTo>
                      <a:pt x="79" y="60"/>
                    </a:lnTo>
                    <a:lnTo>
                      <a:pt x="79" y="62"/>
                    </a:lnTo>
                    <a:lnTo>
                      <a:pt x="79" y="64"/>
                    </a:lnTo>
                    <a:lnTo>
                      <a:pt x="79" y="66"/>
                    </a:lnTo>
                    <a:lnTo>
                      <a:pt x="79" y="68"/>
                    </a:lnTo>
                    <a:lnTo>
                      <a:pt x="81" y="68"/>
                    </a:lnTo>
                    <a:lnTo>
                      <a:pt x="79" y="68"/>
                    </a:lnTo>
                    <a:lnTo>
                      <a:pt x="79" y="66"/>
                    </a:lnTo>
                    <a:lnTo>
                      <a:pt x="77" y="66"/>
                    </a:lnTo>
                    <a:lnTo>
                      <a:pt x="75" y="66"/>
                    </a:lnTo>
                    <a:lnTo>
                      <a:pt x="75" y="64"/>
                    </a:lnTo>
                    <a:lnTo>
                      <a:pt x="73" y="64"/>
                    </a:lnTo>
                    <a:lnTo>
                      <a:pt x="71" y="64"/>
                    </a:lnTo>
                    <a:lnTo>
                      <a:pt x="73" y="64"/>
                    </a:lnTo>
                    <a:lnTo>
                      <a:pt x="71" y="64"/>
                    </a:lnTo>
                    <a:lnTo>
                      <a:pt x="71" y="62"/>
                    </a:lnTo>
                    <a:lnTo>
                      <a:pt x="69" y="62"/>
                    </a:lnTo>
                    <a:lnTo>
                      <a:pt x="69" y="60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5" y="58"/>
                    </a:lnTo>
                    <a:lnTo>
                      <a:pt x="63" y="58"/>
                    </a:lnTo>
                    <a:lnTo>
                      <a:pt x="62" y="60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8" y="62"/>
                    </a:lnTo>
                    <a:lnTo>
                      <a:pt x="54" y="64"/>
                    </a:lnTo>
                    <a:lnTo>
                      <a:pt x="54" y="62"/>
                    </a:lnTo>
                    <a:lnTo>
                      <a:pt x="54" y="60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50" y="58"/>
                    </a:lnTo>
                    <a:lnTo>
                      <a:pt x="52" y="58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48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3" y="50"/>
                    </a:lnTo>
                    <a:lnTo>
                      <a:pt x="31" y="50"/>
                    </a:lnTo>
                    <a:lnTo>
                      <a:pt x="29" y="50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50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6" y="41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12" y="45"/>
                    </a:lnTo>
                    <a:lnTo>
                      <a:pt x="10" y="45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7" y="45"/>
                    </a:lnTo>
                    <a:lnTo>
                      <a:pt x="19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41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1" y="29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9"/>
                    </a:lnTo>
                    <a:lnTo>
                      <a:pt x="37" y="27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3" y="24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3" y="22"/>
                    </a:lnTo>
                    <a:lnTo>
                      <a:pt x="35" y="22"/>
                    </a:lnTo>
                    <a:lnTo>
                      <a:pt x="35" y="20"/>
                    </a:lnTo>
                    <a:lnTo>
                      <a:pt x="35" y="18"/>
                    </a:lnTo>
                    <a:lnTo>
                      <a:pt x="37" y="18"/>
                    </a:lnTo>
                    <a:lnTo>
                      <a:pt x="35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5" y="16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9" y="10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6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8"/>
                    </a:lnTo>
                    <a:lnTo>
                      <a:pt x="63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3" name="Freeform 218"/>
              <p:cNvSpPr>
                <a:spLocks noEditPoints="1"/>
              </p:cNvSpPr>
              <p:nvPr/>
            </p:nvSpPr>
            <p:spPr bwMode="auto">
              <a:xfrm>
                <a:off x="3975100" y="2439988"/>
                <a:ext cx="66675" cy="50800"/>
              </a:xfrm>
              <a:custGeom>
                <a:avLst/>
                <a:gdLst>
                  <a:gd name="T0" fmla="*/ 27 w 42"/>
                  <a:gd name="T1" fmla="*/ 1 h 32"/>
                  <a:gd name="T2" fmla="*/ 33 w 42"/>
                  <a:gd name="T3" fmla="*/ 3 h 32"/>
                  <a:gd name="T4" fmla="*/ 29 w 42"/>
                  <a:gd name="T5" fmla="*/ 5 h 32"/>
                  <a:gd name="T6" fmla="*/ 34 w 42"/>
                  <a:gd name="T7" fmla="*/ 5 h 32"/>
                  <a:gd name="T8" fmla="*/ 38 w 42"/>
                  <a:gd name="T9" fmla="*/ 5 h 32"/>
                  <a:gd name="T10" fmla="*/ 40 w 42"/>
                  <a:gd name="T11" fmla="*/ 5 h 32"/>
                  <a:gd name="T12" fmla="*/ 42 w 42"/>
                  <a:gd name="T13" fmla="*/ 5 h 32"/>
                  <a:gd name="T14" fmla="*/ 40 w 42"/>
                  <a:gd name="T15" fmla="*/ 9 h 32"/>
                  <a:gd name="T16" fmla="*/ 38 w 42"/>
                  <a:gd name="T17" fmla="*/ 11 h 32"/>
                  <a:gd name="T18" fmla="*/ 34 w 42"/>
                  <a:gd name="T19" fmla="*/ 11 h 32"/>
                  <a:gd name="T20" fmla="*/ 33 w 42"/>
                  <a:gd name="T21" fmla="*/ 15 h 32"/>
                  <a:gd name="T22" fmla="*/ 34 w 42"/>
                  <a:gd name="T23" fmla="*/ 17 h 32"/>
                  <a:gd name="T24" fmla="*/ 31 w 42"/>
                  <a:gd name="T25" fmla="*/ 24 h 32"/>
                  <a:gd name="T26" fmla="*/ 27 w 42"/>
                  <a:gd name="T27" fmla="*/ 24 h 32"/>
                  <a:gd name="T28" fmla="*/ 27 w 42"/>
                  <a:gd name="T29" fmla="*/ 24 h 32"/>
                  <a:gd name="T30" fmla="*/ 27 w 42"/>
                  <a:gd name="T31" fmla="*/ 28 h 32"/>
                  <a:gd name="T32" fmla="*/ 25 w 42"/>
                  <a:gd name="T33" fmla="*/ 28 h 32"/>
                  <a:gd name="T34" fmla="*/ 25 w 42"/>
                  <a:gd name="T35" fmla="*/ 28 h 32"/>
                  <a:gd name="T36" fmla="*/ 25 w 42"/>
                  <a:gd name="T37" fmla="*/ 28 h 32"/>
                  <a:gd name="T38" fmla="*/ 25 w 42"/>
                  <a:gd name="T39" fmla="*/ 28 h 32"/>
                  <a:gd name="T40" fmla="*/ 25 w 42"/>
                  <a:gd name="T41" fmla="*/ 30 h 32"/>
                  <a:gd name="T42" fmla="*/ 25 w 42"/>
                  <a:gd name="T43" fmla="*/ 30 h 32"/>
                  <a:gd name="T44" fmla="*/ 23 w 42"/>
                  <a:gd name="T45" fmla="*/ 30 h 32"/>
                  <a:gd name="T46" fmla="*/ 23 w 42"/>
                  <a:gd name="T47" fmla="*/ 30 h 32"/>
                  <a:gd name="T48" fmla="*/ 23 w 42"/>
                  <a:gd name="T49" fmla="*/ 30 h 32"/>
                  <a:gd name="T50" fmla="*/ 21 w 42"/>
                  <a:gd name="T51" fmla="*/ 30 h 32"/>
                  <a:gd name="T52" fmla="*/ 21 w 42"/>
                  <a:gd name="T53" fmla="*/ 30 h 32"/>
                  <a:gd name="T54" fmla="*/ 21 w 42"/>
                  <a:gd name="T55" fmla="*/ 30 h 32"/>
                  <a:gd name="T56" fmla="*/ 21 w 42"/>
                  <a:gd name="T57" fmla="*/ 30 h 32"/>
                  <a:gd name="T58" fmla="*/ 19 w 42"/>
                  <a:gd name="T59" fmla="*/ 30 h 32"/>
                  <a:gd name="T60" fmla="*/ 17 w 42"/>
                  <a:gd name="T61" fmla="*/ 26 h 32"/>
                  <a:gd name="T62" fmla="*/ 17 w 42"/>
                  <a:gd name="T63" fmla="*/ 21 h 32"/>
                  <a:gd name="T64" fmla="*/ 15 w 42"/>
                  <a:gd name="T65" fmla="*/ 17 h 32"/>
                  <a:gd name="T66" fmla="*/ 13 w 42"/>
                  <a:gd name="T67" fmla="*/ 19 h 32"/>
                  <a:gd name="T68" fmla="*/ 11 w 42"/>
                  <a:gd name="T69" fmla="*/ 17 h 32"/>
                  <a:gd name="T70" fmla="*/ 13 w 42"/>
                  <a:gd name="T71" fmla="*/ 13 h 32"/>
                  <a:gd name="T72" fmla="*/ 13 w 42"/>
                  <a:gd name="T73" fmla="*/ 13 h 32"/>
                  <a:gd name="T74" fmla="*/ 11 w 42"/>
                  <a:gd name="T75" fmla="*/ 11 h 32"/>
                  <a:gd name="T76" fmla="*/ 6 w 42"/>
                  <a:gd name="T77" fmla="*/ 11 h 32"/>
                  <a:gd name="T78" fmla="*/ 6 w 42"/>
                  <a:gd name="T79" fmla="*/ 11 h 32"/>
                  <a:gd name="T80" fmla="*/ 4 w 42"/>
                  <a:gd name="T81" fmla="*/ 11 h 32"/>
                  <a:gd name="T82" fmla="*/ 2 w 42"/>
                  <a:gd name="T83" fmla="*/ 9 h 32"/>
                  <a:gd name="T84" fmla="*/ 2 w 42"/>
                  <a:gd name="T85" fmla="*/ 9 h 32"/>
                  <a:gd name="T86" fmla="*/ 0 w 42"/>
                  <a:gd name="T87" fmla="*/ 7 h 32"/>
                  <a:gd name="T88" fmla="*/ 0 w 42"/>
                  <a:gd name="T89" fmla="*/ 9 h 32"/>
                  <a:gd name="T90" fmla="*/ 0 w 42"/>
                  <a:gd name="T91" fmla="*/ 7 h 32"/>
                  <a:gd name="T92" fmla="*/ 0 w 42"/>
                  <a:gd name="T93" fmla="*/ 7 h 32"/>
                  <a:gd name="T94" fmla="*/ 4 w 42"/>
                  <a:gd name="T95" fmla="*/ 7 h 32"/>
                  <a:gd name="T96" fmla="*/ 6 w 42"/>
                  <a:gd name="T97" fmla="*/ 5 h 32"/>
                  <a:gd name="T98" fmla="*/ 9 w 42"/>
                  <a:gd name="T99" fmla="*/ 5 h 32"/>
                  <a:gd name="T100" fmla="*/ 13 w 42"/>
                  <a:gd name="T101" fmla="*/ 1 h 32"/>
                  <a:gd name="T102" fmla="*/ 17 w 42"/>
                  <a:gd name="T103" fmla="*/ 1 h 32"/>
                  <a:gd name="T104" fmla="*/ 19 w 42"/>
                  <a:gd name="T105" fmla="*/ 1 h 32"/>
                  <a:gd name="T106" fmla="*/ 21 w 42"/>
                  <a:gd name="T107" fmla="*/ 1 h 32"/>
                  <a:gd name="T108" fmla="*/ 23 w 42"/>
                  <a:gd name="T109" fmla="*/ 1 h 32"/>
                  <a:gd name="T110" fmla="*/ 25 w 42"/>
                  <a:gd name="T111" fmla="*/ 0 h 32"/>
                  <a:gd name="T112" fmla="*/ 25 w 42"/>
                  <a:gd name="T113" fmla="*/ 0 h 32"/>
                  <a:gd name="T114" fmla="*/ 11 w 42"/>
                  <a:gd name="T115" fmla="*/ 11 h 32"/>
                  <a:gd name="T116" fmla="*/ 11 w 42"/>
                  <a:gd name="T117" fmla="*/ 7 h 32"/>
                  <a:gd name="T118" fmla="*/ 9 w 42"/>
                  <a:gd name="T119" fmla="*/ 9 h 32"/>
                  <a:gd name="T120" fmla="*/ 8 w 42"/>
                  <a:gd name="T12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" h="32">
                    <a:moveTo>
                      <a:pt x="27" y="0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  <a:moveTo>
                      <a:pt x="9" y="11"/>
                    </a:move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4" name="Freeform 219"/>
              <p:cNvSpPr>
                <a:spLocks/>
              </p:cNvSpPr>
              <p:nvPr/>
            </p:nvSpPr>
            <p:spPr bwMode="auto">
              <a:xfrm>
                <a:off x="4462462" y="1612900"/>
                <a:ext cx="92075" cy="39688"/>
              </a:xfrm>
              <a:custGeom>
                <a:avLst/>
                <a:gdLst>
                  <a:gd name="T0" fmla="*/ 0 w 58"/>
                  <a:gd name="T1" fmla="*/ 23 h 25"/>
                  <a:gd name="T2" fmla="*/ 0 w 58"/>
                  <a:gd name="T3" fmla="*/ 19 h 25"/>
                  <a:gd name="T4" fmla="*/ 0 w 58"/>
                  <a:gd name="T5" fmla="*/ 16 h 25"/>
                  <a:gd name="T6" fmla="*/ 0 w 58"/>
                  <a:gd name="T7" fmla="*/ 19 h 25"/>
                  <a:gd name="T8" fmla="*/ 0 w 58"/>
                  <a:gd name="T9" fmla="*/ 19 h 25"/>
                  <a:gd name="T10" fmla="*/ 2 w 58"/>
                  <a:gd name="T11" fmla="*/ 19 h 25"/>
                  <a:gd name="T12" fmla="*/ 4 w 58"/>
                  <a:gd name="T13" fmla="*/ 18 h 25"/>
                  <a:gd name="T14" fmla="*/ 6 w 58"/>
                  <a:gd name="T15" fmla="*/ 19 h 25"/>
                  <a:gd name="T16" fmla="*/ 10 w 58"/>
                  <a:gd name="T17" fmla="*/ 18 h 25"/>
                  <a:gd name="T18" fmla="*/ 14 w 58"/>
                  <a:gd name="T19" fmla="*/ 18 h 25"/>
                  <a:gd name="T20" fmla="*/ 12 w 58"/>
                  <a:gd name="T21" fmla="*/ 16 h 25"/>
                  <a:gd name="T22" fmla="*/ 14 w 58"/>
                  <a:gd name="T23" fmla="*/ 14 h 25"/>
                  <a:gd name="T24" fmla="*/ 8 w 58"/>
                  <a:gd name="T25" fmla="*/ 8 h 25"/>
                  <a:gd name="T26" fmla="*/ 14 w 58"/>
                  <a:gd name="T27" fmla="*/ 4 h 25"/>
                  <a:gd name="T28" fmla="*/ 17 w 58"/>
                  <a:gd name="T29" fmla="*/ 6 h 25"/>
                  <a:gd name="T30" fmla="*/ 21 w 58"/>
                  <a:gd name="T31" fmla="*/ 6 h 25"/>
                  <a:gd name="T32" fmla="*/ 23 w 58"/>
                  <a:gd name="T33" fmla="*/ 8 h 25"/>
                  <a:gd name="T34" fmla="*/ 25 w 58"/>
                  <a:gd name="T35" fmla="*/ 8 h 25"/>
                  <a:gd name="T36" fmla="*/ 27 w 58"/>
                  <a:gd name="T37" fmla="*/ 6 h 25"/>
                  <a:gd name="T38" fmla="*/ 31 w 58"/>
                  <a:gd name="T39" fmla="*/ 6 h 25"/>
                  <a:gd name="T40" fmla="*/ 35 w 58"/>
                  <a:gd name="T41" fmla="*/ 4 h 25"/>
                  <a:gd name="T42" fmla="*/ 37 w 58"/>
                  <a:gd name="T43" fmla="*/ 6 h 25"/>
                  <a:gd name="T44" fmla="*/ 39 w 58"/>
                  <a:gd name="T45" fmla="*/ 4 h 25"/>
                  <a:gd name="T46" fmla="*/ 42 w 58"/>
                  <a:gd name="T47" fmla="*/ 6 h 25"/>
                  <a:gd name="T48" fmla="*/ 46 w 58"/>
                  <a:gd name="T49" fmla="*/ 6 h 25"/>
                  <a:gd name="T50" fmla="*/ 48 w 58"/>
                  <a:gd name="T51" fmla="*/ 4 h 25"/>
                  <a:gd name="T52" fmla="*/ 50 w 58"/>
                  <a:gd name="T53" fmla="*/ 2 h 25"/>
                  <a:gd name="T54" fmla="*/ 52 w 58"/>
                  <a:gd name="T55" fmla="*/ 0 h 25"/>
                  <a:gd name="T56" fmla="*/ 56 w 58"/>
                  <a:gd name="T57" fmla="*/ 0 h 25"/>
                  <a:gd name="T58" fmla="*/ 58 w 58"/>
                  <a:gd name="T59" fmla="*/ 2 h 25"/>
                  <a:gd name="T60" fmla="*/ 58 w 58"/>
                  <a:gd name="T61" fmla="*/ 2 h 25"/>
                  <a:gd name="T62" fmla="*/ 56 w 58"/>
                  <a:gd name="T63" fmla="*/ 4 h 25"/>
                  <a:gd name="T64" fmla="*/ 56 w 58"/>
                  <a:gd name="T65" fmla="*/ 8 h 25"/>
                  <a:gd name="T66" fmla="*/ 58 w 58"/>
                  <a:gd name="T67" fmla="*/ 10 h 25"/>
                  <a:gd name="T68" fmla="*/ 54 w 58"/>
                  <a:gd name="T69" fmla="*/ 14 h 25"/>
                  <a:gd name="T70" fmla="*/ 48 w 58"/>
                  <a:gd name="T71" fmla="*/ 14 h 25"/>
                  <a:gd name="T72" fmla="*/ 46 w 58"/>
                  <a:gd name="T73" fmla="*/ 16 h 25"/>
                  <a:gd name="T74" fmla="*/ 44 w 58"/>
                  <a:gd name="T75" fmla="*/ 18 h 25"/>
                  <a:gd name="T76" fmla="*/ 40 w 58"/>
                  <a:gd name="T77" fmla="*/ 19 h 25"/>
                  <a:gd name="T78" fmla="*/ 37 w 58"/>
                  <a:gd name="T79" fmla="*/ 19 h 25"/>
                  <a:gd name="T80" fmla="*/ 40 w 58"/>
                  <a:gd name="T81" fmla="*/ 21 h 25"/>
                  <a:gd name="T82" fmla="*/ 39 w 58"/>
                  <a:gd name="T83" fmla="*/ 23 h 25"/>
                  <a:gd name="T84" fmla="*/ 33 w 58"/>
                  <a:gd name="T85" fmla="*/ 23 h 25"/>
                  <a:gd name="T86" fmla="*/ 35 w 58"/>
                  <a:gd name="T87" fmla="*/ 25 h 25"/>
                  <a:gd name="T88" fmla="*/ 29 w 58"/>
                  <a:gd name="T89" fmla="*/ 25 h 25"/>
                  <a:gd name="T90" fmla="*/ 27 w 58"/>
                  <a:gd name="T91" fmla="*/ 23 h 25"/>
                  <a:gd name="T92" fmla="*/ 23 w 58"/>
                  <a:gd name="T93" fmla="*/ 23 h 25"/>
                  <a:gd name="T94" fmla="*/ 19 w 58"/>
                  <a:gd name="T95" fmla="*/ 23 h 25"/>
                  <a:gd name="T96" fmla="*/ 14 w 58"/>
                  <a:gd name="T97" fmla="*/ 23 h 25"/>
                  <a:gd name="T98" fmla="*/ 8 w 58"/>
                  <a:gd name="T99" fmla="*/ 23 h 25"/>
                  <a:gd name="T100" fmla="*/ 4 w 58"/>
                  <a:gd name="T10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25">
                    <a:moveTo>
                      <a:pt x="4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8" y="14"/>
                    </a:lnTo>
                    <a:lnTo>
                      <a:pt x="8" y="8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4"/>
                    </a:lnTo>
                    <a:lnTo>
                      <a:pt x="54" y="14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46" y="14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3" y="23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5" name="Freeform 220"/>
              <p:cNvSpPr>
                <a:spLocks noEditPoints="1"/>
              </p:cNvSpPr>
              <p:nvPr/>
            </p:nvSpPr>
            <p:spPr bwMode="auto">
              <a:xfrm>
                <a:off x="4217987" y="2557463"/>
                <a:ext cx="85725" cy="85725"/>
              </a:xfrm>
              <a:custGeom>
                <a:avLst/>
                <a:gdLst>
                  <a:gd name="T0" fmla="*/ 20 w 54"/>
                  <a:gd name="T1" fmla="*/ 23 h 54"/>
                  <a:gd name="T2" fmla="*/ 16 w 54"/>
                  <a:gd name="T3" fmla="*/ 23 h 54"/>
                  <a:gd name="T4" fmla="*/ 12 w 54"/>
                  <a:gd name="T5" fmla="*/ 23 h 54"/>
                  <a:gd name="T6" fmla="*/ 10 w 54"/>
                  <a:gd name="T7" fmla="*/ 20 h 54"/>
                  <a:gd name="T8" fmla="*/ 2 w 54"/>
                  <a:gd name="T9" fmla="*/ 18 h 54"/>
                  <a:gd name="T10" fmla="*/ 2 w 54"/>
                  <a:gd name="T11" fmla="*/ 16 h 54"/>
                  <a:gd name="T12" fmla="*/ 8 w 54"/>
                  <a:gd name="T13" fmla="*/ 16 h 54"/>
                  <a:gd name="T14" fmla="*/ 8 w 54"/>
                  <a:gd name="T15" fmla="*/ 10 h 54"/>
                  <a:gd name="T16" fmla="*/ 6 w 54"/>
                  <a:gd name="T17" fmla="*/ 6 h 54"/>
                  <a:gd name="T18" fmla="*/ 4 w 54"/>
                  <a:gd name="T19" fmla="*/ 2 h 54"/>
                  <a:gd name="T20" fmla="*/ 8 w 54"/>
                  <a:gd name="T21" fmla="*/ 0 h 54"/>
                  <a:gd name="T22" fmla="*/ 14 w 54"/>
                  <a:gd name="T23" fmla="*/ 0 h 54"/>
                  <a:gd name="T24" fmla="*/ 20 w 54"/>
                  <a:gd name="T25" fmla="*/ 0 h 54"/>
                  <a:gd name="T26" fmla="*/ 22 w 54"/>
                  <a:gd name="T27" fmla="*/ 4 h 54"/>
                  <a:gd name="T28" fmla="*/ 25 w 54"/>
                  <a:gd name="T29" fmla="*/ 2 h 54"/>
                  <a:gd name="T30" fmla="*/ 29 w 54"/>
                  <a:gd name="T31" fmla="*/ 0 h 54"/>
                  <a:gd name="T32" fmla="*/ 31 w 54"/>
                  <a:gd name="T33" fmla="*/ 4 h 54"/>
                  <a:gd name="T34" fmla="*/ 31 w 54"/>
                  <a:gd name="T35" fmla="*/ 6 h 54"/>
                  <a:gd name="T36" fmla="*/ 29 w 54"/>
                  <a:gd name="T37" fmla="*/ 10 h 54"/>
                  <a:gd name="T38" fmla="*/ 25 w 54"/>
                  <a:gd name="T39" fmla="*/ 12 h 54"/>
                  <a:gd name="T40" fmla="*/ 22 w 54"/>
                  <a:gd name="T41" fmla="*/ 20 h 54"/>
                  <a:gd name="T42" fmla="*/ 25 w 54"/>
                  <a:gd name="T43" fmla="*/ 25 h 54"/>
                  <a:gd name="T44" fmla="*/ 29 w 54"/>
                  <a:gd name="T45" fmla="*/ 27 h 54"/>
                  <a:gd name="T46" fmla="*/ 33 w 54"/>
                  <a:gd name="T47" fmla="*/ 31 h 54"/>
                  <a:gd name="T48" fmla="*/ 35 w 54"/>
                  <a:gd name="T49" fmla="*/ 31 h 54"/>
                  <a:gd name="T50" fmla="*/ 37 w 54"/>
                  <a:gd name="T51" fmla="*/ 35 h 54"/>
                  <a:gd name="T52" fmla="*/ 41 w 54"/>
                  <a:gd name="T53" fmla="*/ 37 h 54"/>
                  <a:gd name="T54" fmla="*/ 39 w 54"/>
                  <a:gd name="T55" fmla="*/ 41 h 54"/>
                  <a:gd name="T56" fmla="*/ 43 w 54"/>
                  <a:gd name="T57" fmla="*/ 45 h 54"/>
                  <a:gd name="T58" fmla="*/ 45 w 54"/>
                  <a:gd name="T59" fmla="*/ 45 h 54"/>
                  <a:gd name="T60" fmla="*/ 48 w 54"/>
                  <a:gd name="T61" fmla="*/ 43 h 54"/>
                  <a:gd name="T62" fmla="*/ 45 w 54"/>
                  <a:gd name="T63" fmla="*/ 45 h 54"/>
                  <a:gd name="T64" fmla="*/ 48 w 54"/>
                  <a:gd name="T65" fmla="*/ 46 h 54"/>
                  <a:gd name="T66" fmla="*/ 54 w 54"/>
                  <a:gd name="T67" fmla="*/ 46 h 54"/>
                  <a:gd name="T68" fmla="*/ 52 w 54"/>
                  <a:gd name="T69" fmla="*/ 50 h 54"/>
                  <a:gd name="T70" fmla="*/ 52 w 54"/>
                  <a:gd name="T71" fmla="*/ 54 h 54"/>
                  <a:gd name="T72" fmla="*/ 43 w 54"/>
                  <a:gd name="T73" fmla="*/ 54 h 54"/>
                  <a:gd name="T74" fmla="*/ 43 w 54"/>
                  <a:gd name="T75" fmla="*/ 48 h 54"/>
                  <a:gd name="T76" fmla="*/ 43 w 54"/>
                  <a:gd name="T77" fmla="*/ 46 h 54"/>
                  <a:gd name="T78" fmla="*/ 39 w 54"/>
                  <a:gd name="T79" fmla="*/ 46 h 54"/>
                  <a:gd name="T80" fmla="*/ 35 w 54"/>
                  <a:gd name="T81" fmla="*/ 46 h 54"/>
                  <a:gd name="T82" fmla="*/ 33 w 54"/>
                  <a:gd name="T83" fmla="*/ 46 h 54"/>
                  <a:gd name="T84" fmla="*/ 35 w 54"/>
                  <a:gd name="T85" fmla="*/ 46 h 54"/>
                  <a:gd name="T86" fmla="*/ 39 w 54"/>
                  <a:gd name="T87" fmla="*/ 43 h 54"/>
                  <a:gd name="T88" fmla="*/ 39 w 54"/>
                  <a:gd name="T89" fmla="*/ 41 h 54"/>
                  <a:gd name="T90" fmla="*/ 37 w 54"/>
                  <a:gd name="T91" fmla="*/ 41 h 54"/>
                  <a:gd name="T92" fmla="*/ 31 w 54"/>
                  <a:gd name="T93" fmla="*/ 39 h 54"/>
                  <a:gd name="T94" fmla="*/ 29 w 54"/>
                  <a:gd name="T95" fmla="*/ 35 h 54"/>
                  <a:gd name="T96" fmla="*/ 29 w 54"/>
                  <a:gd name="T97" fmla="*/ 29 h 54"/>
                  <a:gd name="T98" fmla="*/ 25 w 54"/>
                  <a:gd name="T99" fmla="*/ 27 h 54"/>
                  <a:gd name="T100" fmla="*/ 27 w 54"/>
                  <a:gd name="T101" fmla="*/ 27 h 54"/>
                  <a:gd name="T102" fmla="*/ 22 w 54"/>
                  <a:gd name="T103" fmla="*/ 20 h 54"/>
                  <a:gd name="T104" fmla="*/ 24 w 54"/>
                  <a:gd name="T105" fmla="*/ 23 h 54"/>
                  <a:gd name="T106" fmla="*/ 24 w 54"/>
                  <a:gd name="T107" fmla="*/ 25 h 54"/>
                  <a:gd name="T108" fmla="*/ 20 w 54"/>
                  <a:gd name="T109" fmla="*/ 25 h 54"/>
                  <a:gd name="T110" fmla="*/ 18 w 54"/>
                  <a:gd name="T111" fmla="*/ 27 h 54"/>
                  <a:gd name="T112" fmla="*/ 20 w 54"/>
                  <a:gd name="T113" fmla="*/ 2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4" h="54">
                    <a:moveTo>
                      <a:pt x="22" y="25"/>
                    </a:moveTo>
                    <a:lnTo>
                      <a:pt x="22" y="23"/>
                    </a:lnTo>
                    <a:lnTo>
                      <a:pt x="20" y="23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29" y="8"/>
                    </a:lnTo>
                    <a:lnTo>
                      <a:pt x="29" y="10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6"/>
                    </a:lnTo>
                    <a:lnTo>
                      <a:pt x="25" y="20"/>
                    </a:lnTo>
                    <a:lnTo>
                      <a:pt x="22" y="20"/>
                    </a:lnTo>
                    <a:lnTo>
                      <a:pt x="24" y="22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7" y="37"/>
                    </a:lnTo>
                    <a:lnTo>
                      <a:pt x="39" y="37"/>
                    </a:lnTo>
                    <a:lnTo>
                      <a:pt x="41" y="37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41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3" y="45"/>
                    </a:lnTo>
                    <a:lnTo>
                      <a:pt x="45" y="45"/>
                    </a:lnTo>
                    <a:lnTo>
                      <a:pt x="45" y="46"/>
                    </a:lnTo>
                    <a:lnTo>
                      <a:pt x="45" y="45"/>
                    </a:lnTo>
                    <a:lnTo>
                      <a:pt x="45" y="43"/>
                    </a:lnTo>
                    <a:lnTo>
                      <a:pt x="47" y="43"/>
                    </a:lnTo>
                    <a:lnTo>
                      <a:pt x="48" y="43"/>
                    </a:lnTo>
                    <a:lnTo>
                      <a:pt x="47" y="43"/>
                    </a:lnTo>
                    <a:lnTo>
                      <a:pt x="47" y="45"/>
                    </a:lnTo>
                    <a:lnTo>
                      <a:pt x="45" y="45"/>
                    </a:lnTo>
                    <a:lnTo>
                      <a:pt x="45" y="46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52"/>
                    </a:lnTo>
                    <a:lnTo>
                      <a:pt x="52" y="54"/>
                    </a:lnTo>
                    <a:lnTo>
                      <a:pt x="48" y="54"/>
                    </a:lnTo>
                    <a:lnTo>
                      <a:pt x="47" y="54"/>
                    </a:lnTo>
                    <a:lnTo>
                      <a:pt x="43" y="54"/>
                    </a:lnTo>
                    <a:lnTo>
                      <a:pt x="43" y="52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3" y="46"/>
                    </a:lnTo>
                    <a:lnTo>
                      <a:pt x="45" y="46"/>
                    </a:lnTo>
                    <a:lnTo>
                      <a:pt x="43" y="46"/>
                    </a:lnTo>
                    <a:lnTo>
                      <a:pt x="43" y="45"/>
                    </a:lnTo>
                    <a:lnTo>
                      <a:pt x="41" y="46"/>
                    </a:lnTo>
                    <a:lnTo>
                      <a:pt x="39" y="46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5" y="46"/>
                    </a:lnTo>
                    <a:lnTo>
                      <a:pt x="35" y="48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5" y="46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7" y="39"/>
                    </a:lnTo>
                    <a:lnTo>
                      <a:pt x="37" y="41"/>
                    </a:lnTo>
                    <a:lnTo>
                      <a:pt x="35" y="39"/>
                    </a:lnTo>
                    <a:lnTo>
                      <a:pt x="33" y="39"/>
                    </a:lnTo>
                    <a:lnTo>
                      <a:pt x="31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4" y="25"/>
                    </a:lnTo>
                    <a:lnTo>
                      <a:pt x="22" y="25"/>
                    </a:lnTo>
                    <a:close/>
                    <a:moveTo>
                      <a:pt x="18" y="27"/>
                    </a:moveTo>
                    <a:lnTo>
                      <a:pt x="20" y="25"/>
                    </a:lnTo>
                    <a:lnTo>
                      <a:pt x="20" y="27"/>
                    </a:lnTo>
                    <a:lnTo>
                      <a:pt x="18" y="27"/>
                    </a:lnTo>
                    <a:close/>
                    <a:moveTo>
                      <a:pt x="18" y="27"/>
                    </a:moveTo>
                    <a:lnTo>
                      <a:pt x="16" y="27"/>
                    </a:lnTo>
                    <a:lnTo>
                      <a:pt x="18" y="27"/>
                    </a:lnTo>
                    <a:close/>
                    <a:moveTo>
                      <a:pt x="20" y="25"/>
                    </a:moveTo>
                    <a:lnTo>
                      <a:pt x="22" y="25"/>
                    </a:lnTo>
                    <a:lnTo>
                      <a:pt x="20" y="2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6" name="Freeform 221"/>
              <p:cNvSpPr>
                <a:spLocks/>
              </p:cNvSpPr>
              <p:nvPr/>
            </p:nvSpPr>
            <p:spPr bwMode="auto">
              <a:xfrm>
                <a:off x="6108700" y="4197350"/>
                <a:ext cx="85725" cy="69850"/>
              </a:xfrm>
              <a:custGeom>
                <a:avLst/>
                <a:gdLst>
                  <a:gd name="T0" fmla="*/ 35 w 54"/>
                  <a:gd name="T1" fmla="*/ 4 h 44"/>
                  <a:gd name="T2" fmla="*/ 35 w 54"/>
                  <a:gd name="T3" fmla="*/ 4 h 44"/>
                  <a:gd name="T4" fmla="*/ 35 w 54"/>
                  <a:gd name="T5" fmla="*/ 6 h 44"/>
                  <a:gd name="T6" fmla="*/ 35 w 54"/>
                  <a:gd name="T7" fmla="*/ 6 h 44"/>
                  <a:gd name="T8" fmla="*/ 37 w 54"/>
                  <a:gd name="T9" fmla="*/ 8 h 44"/>
                  <a:gd name="T10" fmla="*/ 37 w 54"/>
                  <a:gd name="T11" fmla="*/ 8 h 44"/>
                  <a:gd name="T12" fmla="*/ 37 w 54"/>
                  <a:gd name="T13" fmla="*/ 8 h 44"/>
                  <a:gd name="T14" fmla="*/ 38 w 54"/>
                  <a:gd name="T15" fmla="*/ 8 h 44"/>
                  <a:gd name="T16" fmla="*/ 38 w 54"/>
                  <a:gd name="T17" fmla="*/ 8 h 44"/>
                  <a:gd name="T18" fmla="*/ 38 w 54"/>
                  <a:gd name="T19" fmla="*/ 8 h 44"/>
                  <a:gd name="T20" fmla="*/ 38 w 54"/>
                  <a:gd name="T21" fmla="*/ 6 h 44"/>
                  <a:gd name="T22" fmla="*/ 40 w 54"/>
                  <a:gd name="T23" fmla="*/ 6 h 44"/>
                  <a:gd name="T24" fmla="*/ 40 w 54"/>
                  <a:gd name="T25" fmla="*/ 10 h 44"/>
                  <a:gd name="T26" fmla="*/ 50 w 54"/>
                  <a:gd name="T27" fmla="*/ 10 h 44"/>
                  <a:gd name="T28" fmla="*/ 50 w 54"/>
                  <a:gd name="T29" fmla="*/ 10 h 44"/>
                  <a:gd name="T30" fmla="*/ 50 w 54"/>
                  <a:gd name="T31" fmla="*/ 18 h 44"/>
                  <a:gd name="T32" fmla="*/ 50 w 54"/>
                  <a:gd name="T33" fmla="*/ 19 h 44"/>
                  <a:gd name="T34" fmla="*/ 50 w 54"/>
                  <a:gd name="T35" fmla="*/ 19 h 44"/>
                  <a:gd name="T36" fmla="*/ 50 w 54"/>
                  <a:gd name="T37" fmla="*/ 23 h 44"/>
                  <a:gd name="T38" fmla="*/ 54 w 54"/>
                  <a:gd name="T39" fmla="*/ 23 h 44"/>
                  <a:gd name="T40" fmla="*/ 54 w 54"/>
                  <a:gd name="T41" fmla="*/ 27 h 44"/>
                  <a:gd name="T42" fmla="*/ 54 w 54"/>
                  <a:gd name="T43" fmla="*/ 27 h 44"/>
                  <a:gd name="T44" fmla="*/ 54 w 54"/>
                  <a:gd name="T45" fmla="*/ 27 h 44"/>
                  <a:gd name="T46" fmla="*/ 54 w 54"/>
                  <a:gd name="T47" fmla="*/ 31 h 44"/>
                  <a:gd name="T48" fmla="*/ 54 w 54"/>
                  <a:gd name="T49" fmla="*/ 39 h 44"/>
                  <a:gd name="T50" fmla="*/ 50 w 54"/>
                  <a:gd name="T51" fmla="*/ 44 h 44"/>
                  <a:gd name="T52" fmla="*/ 44 w 54"/>
                  <a:gd name="T53" fmla="*/ 44 h 44"/>
                  <a:gd name="T54" fmla="*/ 40 w 54"/>
                  <a:gd name="T55" fmla="*/ 44 h 44"/>
                  <a:gd name="T56" fmla="*/ 40 w 54"/>
                  <a:gd name="T57" fmla="*/ 37 h 44"/>
                  <a:gd name="T58" fmla="*/ 37 w 54"/>
                  <a:gd name="T59" fmla="*/ 33 h 44"/>
                  <a:gd name="T60" fmla="*/ 37 w 54"/>
                  <a:gd name="T61" fmla="*/ 33 h 44"/>
                  <a:gd name="T62" fmla="*/ 31 w 54"/>
                  <a:gd name="T63" fmla="*/ 33 h 44"/>
                  <a:gd name="T64" fmla="*/ 27 w 54"/>
                  <a:gd name="T65" fmla="*/ 33 h 44"/>
                  <a:gd name="T66" fmla="*/ 19 w 54"/>
                  <a:gd name="T67" fmla="*/ 33 h 44"/>
                  <a:gd name="T68" fmla="*/ 15 w 54"/>
                  <a:gd name="T69" fmla="*/ 33 h 44"/>
                  <a:gd name="T70" fmla="*/ 12 w 54"/>
                  <a:gd name="T71" fmla="*/ 33 h 44"/>
                  <a:gd name="T72" fmla="*/ 10 w 54"/>
                  <a:gd name="T73" fmla="*/ 33 h 44"/>
                  <a:gd name="T74" fmla="*/ 0 w 54"/>
                  <a:gd name="T75" fmla="*/ 33 h 44"/>
                  <a:gd name="T76" fmla="*/ 0 w 54"/>
                  <a:gd name="T77" fmla="*/ 27 h 44"/>
                  <a:gd name="T78" fmla="*/ 0 w 54"/>
                  <a:gd name="T79" fmla="*/ 27 h 44"/>
                  <a:gd name="T80" fmla="*/ 0 w 54"/>
                  <a:gd name="T81" fmla="*/ 23 h 44"/>
                  <a:gd name="T82" fmla="*/ 6 w 54"/>
                  <a:gd name="T83" fmla="*/ 19 h 44"/>
                  <a:gd name="T84" fmla="*/ 12 w 54"/>
                  <a:gd name="T85" fmla="*/ 19 h 44"/>
                  <a:gd name="T86" fmla="*/ 12 w 54"/>
                  <a:gd name="T87" fmla="*/ 19 h 44"/>
                  <a:gd name="T88" fmla="*/ 12 w 54"/>
                  <a:gd name="T89" fmla="*/ 19 h 44"/>
                  <a:gd name="T90" fmla="*/ 19 w 54"/>
                  <a:gd name="T91" fmla="*/ 19 h 44"/>
                  <a:gd name="T92" fmla="*/ 25 w 54"/>
                  <a:gd name="T93" fmla="*/ 19 h 44"/>
                  <a:gd name="T94" fmla="*/ 31 w 54"/>
                  <a:gd name="T95" fmla="*/ 18 h 44"/>
                  <a:gd name="T96" fmla="*/ 31 w 54"/>
                  <a:gd name="T97" fmla="*/ 14 h 44"/>
                  <a:gd name="T98" fmla="*/ 31 w 54"/>
                  <a:gd name="T99" fmla="*/ 12 h 44"/>
                  <a:gd name="T100" fmla="*/ 31 w 54"/>
                  <a:gd name="T101" fmla="*/ 12 h 44"/>
                  <a:gd name="T102" fmla="*/ 31 w 54"/>
                  <a:gd name="T103" fmla="*/ 12 h 44"/>
                  <a:gd name="T104" fmla="*/ 31 w 54"/>
                  <a:gd name="T105" fmla="*/ 10 h 44"/>
                  <a:gd name="T106" fmla="*/ 31 w 54"/>
                  <a:gd name="T107" fmla="*/ 6 h 44"/>
                  <a:gd name="T108" fmla="*/ 31 w 54"/>
                  <a:gd name="T109" fmla="*/ 0 h 44"/>
                  <a:gd name="T110" fmla="*/ 33 w 54"/>
                  <a:gd name="T111" fmla="*/ 0 h 44"/>
                  <a:gd name="T112" fmla="*/ 33 w 54"/>
                  <a:gd name="T113" fmla="*/ 0 h 44"/>
                  <a:gd name="T114" fmla="*/ 35 w 54"/>
                  <a:gd name="T115" fmla="*/ 2 h 44"/>
                  <a:gd name="T116" fmla="*/ 35 w 54"/>
                  <a:gd name="T11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44">
                    <a:moveTo>
                      <a:pt x="35" y="4"/>
                    </a:move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9"/>
                    </a:lnTo>
                    <a:lnTo>
                      <a:pt x="54" y="44"/>
                    </a:lnTo>
                    <a:lnTo>
                      <a:pt x="50" y="44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37"/>
                    </a:lnTo>
                    <a:lnTo>
                      <a:pt x="37" y="37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6" y="3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9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7" name="Freeform 222"/>
              <p:cNvSpPr>
                <a:spLocks/>
              </p:cNvSpPr>
              <p:nvPr/>
            </p:nvSpPr>
            <p:spPr bwMode="auto">
              <a:xfrm>
                <a:off x="6026150" y="4084638"/>
                <a:ext cx="165100" cy="125413"/>
              </a:xfrm>
              <a:custGeom>
                <a:avLst/>
                <a:gdLst>
                  <a:gd name="T0" fmla="*/ 90 w 104"/>
                  <a:gd name="T1" fmla="*/ 77 h 79"/>
                  <a:gd name="T2" fmla="*/ 89 w 104"/>
                  <a:gd name="T3" fmla="*/ 77 h 79"/>
                  <a:gd name="T4" fmla="*/ 87 w 104"/>
                  <a:gd name="T5" fmla="*/ 73 h 79"/>
                  <a:gd name="T6" fmla="*/ 83 w 104"/>
                  <a:gd name="T7" fmla="*/ 71 h 79"/>
                  <a:gd name="T8" fmla="*/ 83 w 104"/>
                  <a:gd name="T9" fmla="*/ 66 h 79"/>
                  <a:gd name="T10" fmla="*/ 73 w 104"/>
                  <a:gd name="T11" fmla="*/ 64 h 79"/>
                  <a:gd name="T12" fmla="*/ 66 w 104"/>
                  <a:gd name="T13" fmla="*/ 64 h 79"/>
                  <a:gd name="T14" fmla="*/ 58 w 104"/>
                  <a:gd name="T15" fmla="*/ 64 h 79"/>
                  <a:gd name="T16" fmla="*/ 50 w 104"/>
                  <a:gd name="T17" fmla="*/ 64 h 79"/>
                  <a:gd name="T18" fmla="*/ 42 w 104"/>
                  <a:gd name="T19" fmla="*/ 64 h 79"/>
                  <a:gd name="T20" fmla="*/ 35 w 104"/>
                  <a:gd name="T21" fmla="*/ 64 h 79"/>
                  <a:gd name="T22" fmla="*/ 29 w 104"/>
                  <a:gd name="T23" fmla="*/ 64 h 79"/>
                  <a:gd name="T24" fmla="*/ 21 w 104"/>
                  <a:gd name="T25" fmla="*/ 60 h 79"/>
                  <a:gd name="T26" fmla="*/ 18 w 104"/>
                  <a:gd name="T27" fmla="*/ 56 h 79"/>
                  <a:gd name="T28" fmla="*/ 18 w 104"/>
                  <a:gd name="T29" fmla="*/ 50 h 79"/>
                  <a:gd name="T30" fmla="*/ 14 w 104"/>
                  <a:gd name="T31" fmla="*/ 48 h 79"/>
                  <a:gd name="T32" fmla="*/ 8 w 104"/>
                  <a:gd name="T33" fmla="*/ 37 h 79"/>
                  <a:gd name="T34" fmla="*/ 8 w 104"/>
                  <a:gd name="T35" fmla="*/ 33 h 79"/>
                  <a:gd name="T36" fmla="*/ 2 w 104"/>
                  <a:gd name="T37" fmla="*/ 33 h 79"/>
                  <a:gd name="T38" fmla="*/ 0 w 104"/>
                  <a:gd name="T39" fmla="*/ 29 h 79"/>
                  <a:gd name="T40" fmla="*/ 0 w 104"/>
                  <a:gd name="T41" fmla="*/ 23 h 79"/>
                  <a:gd name="T42" fmla="*/ 0 w 104"/>
                  <a:gd name="T43" fmla="*/ 18 h 79"/>
                  <a:gd name="T44" fmla="*/ 0 w 104"/>
                  <a:gd name="T45" fmla="*/ 10 h 79"/>
                  <a:gd name="T46" fmla="*/ 4 w 104"/>
                  <a:gd name="T47" fmla="*/ 4 h 79"/>
                  <a:gd name="T48" fmla="*/ 8 w 104"/>
                  <a:gd name="T49" fmla="*/ 0 h 79"/>
                  <a:gd name="T50" fmla="*/ 29 w 104"/>
                  <a:gd name="T51" fmla="*/ 0 h 79"/>
                  <a:gd name="T52" fmla="*/ 41 w 104"/>
                  <a:gd name="T53" fmla="*/ 0 h 79"/>
                  <a:gd name="T54" fmla="*/ 46 w 104"/>
                  <a:gd name="T55" fmla="*/ 0 h 79"/>
                  <a:gd name="T56" fmla="*/ 54 w 104"/>
                  <a:gd name="T57" fmla="*/ 0 h 79"/>
                  <a:gd name="T58" fmla="*/ 64 w 104"/>
                  <a:gd name="T59" fmla="*/ 0 h 79"/>
                  <a:gd name="T60" fmla="*/ 77 w 104"/>
                  <a:gd name="T61" fmla="*/ 2 h 79"/>
                  <a:gd name="T62" fmla="*/ 94 w 104"/>
                  <a:gd name="T63" fmla="*/ 2 h 79"/>
                  <a:gd name="T64" fmla="*/ 102 w 104"/>
                  <a:gd name="T65" fmla="*/ 2 h 79"/>
                  <a:gd name="T66" fmla="*/ 104 w 104"/>
                  <a:gd name="T67" fmla="*/ 8 h 79"/>
                  <a:gd name="T68" fmla="*/ 102 w 104"/>
                  <a:gd name="T69" fmla="*/ 12 h 79"/>
                  <a:gd name="T70" fmla="*/ 98 w 104"/>
                  <a:gd name="T71" fmla="*/ 10 h 79"/>
                  <a:gd name="T72" fmla="*/ 94 w 104"/>
                  <a:gd name="T73" fmla="*/ 12 h 79"/>
                  <a:gd name="T74" fmla="*/ 89 w 104"/>
                  <a:gd name="T75" fmla="*/ 12 h 79"/>
                  <a:gd name="T76" fmla="*/ 87 w 104"/>
                  <a:gd name="T77" fmla="*/ 16 h 79"/>
                  <a:gd name="T78" fmla="*/ 87 w 104"/>
                  <a:gd name="T79" fmla="*/ 21 h 79"/>
                  <a:gd name="T80" fmla="*/ 89 w 104"/>
                  <a:gd name="T81" fmla="*/ 25 h 79"/>
                  <a:gd name="T82" fmla="*/ 89 w 104"/>
                  <a:gd name="T83" fmla="*/ 31 h 79"/>
                  <a:gd name="T84" fmla="*/ 89 w 104"/>
                  <a:gd name="T85" fmla="*/ 37 h 79"/>
                  <a:gd name="T86" fmla="*/ 90 w 104"/>
                  <a:gd name="T87" fmla="*/ 41 h 79"/>
                  <a:gd name="T88" fmla="*/ 90 w 104"/>
                  <a:gd name="T89" fmla="*/ 46 h 79"/>
                  <a:gd name="T90" fmla="*/ 92 w 104"/>
                  <a:gd name="T91" fmla="*/ 50 h 79"/>
                  <a:gd name="T92" fmla="*/ 92 w 104"/>
                  <a:gd name="T93" fmla="*/ 56 h 79"/>
                  <a:gd name="T94" fmla="*/ 94 w 104"/>
                  <a:gd name="T95" fmla="*/ 60 h 79"/>
                  <a:gd name="T96" fmla="*/ 94 w 104"/>
                  <a:gd name="T97" fmla="*/ 66 h 79"/>
                  <a:gd name="T98" fmla="*/ 94 w 104"/>
                  <a:gd name="T99" fmla="*/ 67 h 79"/>
                  <a:gd name="T100" fmla="*/ 94 w 104"/>
                  <a:gd name="T101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4" h="79">
                    <a:moveTo>
                      <a:pt x="92" y="75"/>
                    </a:moveTo>
                    <a:lnTo>
                      <a:pt x="92" y="77"/>
                    </a:lnTo>
                    <a:lnTo>
                      <a:pt x="90" y="77"/>
                    </a:lnTo>
                    <a:lnTo>
                      <a:pt x="90" y="79"/>
                    </a:lnTo>
                    <a:lnTo>
                      <a:pt x="89" y="79"/>
                    </a:lnTo>
                    <a:lnTo>
                      <a:pt x="89" y="77"/>
                    </a:lnTo>
                    <a:lnTo>
                      <a:pt x="87" y="77"/>
                    </a:lnTo>
                    <a:lnTo>
                      <a:pt x="87" y="75"/>
                    </a:lnTo>
                    <a:lnTo>
                      <a:pt x="87" y="73"/>
                    </a:lnTo>
                    <a:lnTo>
                      <a:pt x="87" y="71"/>
                    </a:lnTo>
                    <a:lnTo>
                      <a:pt x="85" y="71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3" y="66"/>
                    </a:lnTo>
                    <a:lnTo>
                      <a:pt x="77" y="66"/>
                    </a:lnTo>
                    <a:lnTo>
                      <a:pt x="77" y="64"/>
                    </a:lnTo>
                    <a:lnTo>
                      <a:pt x="73" y="64"/>
                    </a:lnTo>
                    <a:lnTo>
                      <a:pt x="69" y="64"/>
                    </a:lnTo>
                    <a:lnTo>
                      <a:pt x="67" y="64"/>
                    </a:lnTo>
                    <a:lnTo>
                      <a:pt x="66" y="64"/>
                    </a:lnTo>
                    <a:lnTo>
                      <a:pt x="64" y="64"/>
                    </a:lnTo>
                    <a:lnTo>
                      <a:pt x="62" y="64"/>
                    </a:lnTo>
                    <a:lnTo>
                      <a:pt x="58" y="64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4" y="64"/>
                    </a:lnTo>
                    <a:lnTo>
                      <a:pt x="42" y="64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5" y="64"/>
                    </a:lnTo>
                    <a:lnTo>
                      <a:pt x="33" y="64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7" y="60"/>
                    </a:lnTo>
                    <a:lnTo>
                      <a:pt x="21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2"/>
                    </a:lnTo>
                    <a:lnTo>
                      <a:pt x="14" y="37"/>
                    </a:lnTo>
                    <a:lnTo>
                      <a:pt x="8" y="37"/>
                    </a:lnTo>
                    <a:lnTo>
                      <a:pt x="8" y="35"/>
                    </a:lnTo>
                    <a:lnTo>
                      <a:pt x="10" y="33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6" y="2"/>
                    </a:lnTo>
                    <a:lnTo>
                      <a:pt x="71" y="2"/>
                    </a:lnTo>
                    <a:lnTo>
                      <a:pt x="77" y="2"/>
                    </a:lnTo>
                    <a:lnTo>
                      <a:pt x="81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4" y="10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89" y="12"/>
                    </a:lnTo>
                    <a:lnTo>
                      <a:pt x="89" y="14"/>
                    </a:lnTo>
                    <a:lnTo>
                      <a:pt x="87" y="14"/>
                    </a:lnTo>
                    <a:lnTo>
                      <a:pt x="87" y="16"/>
                    </a:lnTo>
                    <a:lnTo>
                      <a:pt x="87" y="18"/>
                    </a:lnTo>
                    <a:lnTo>
                      <a:pt x="87" y="19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9" y="25"/>
                    </a:lnTo>
                    <a:lnTo>
                      <a:pt x="89" y="27"/>
                    </a:lnTo>
                    <a:lnTo>
                      <a:pt x="89" y="29"/>
                    </a:lnTo>
                    <a:lnTo>
                      <a:pt x="89" y="31"/>
                    </a:lnTo>
                    <a:lnTo>
                      <a:pt x="89" y="33"/>
                    </a:lnTo>
                    <a:lnTo>
                      <a:pt x="89" y="35"/>
                    </a:lnTo>
                    <a:lnTo>
                      <a:pt x="89" y="37"/>
                    </a:lnTo>
                    <a:lnTo>
                      <a:pt x="89" y="39"/>
                    </a:lnTo>
                    <a:lnTo>
                      <a:pt x="89" y="41"/>
                    </a:lnTo>
                    <a:lnTo>
                      <a:pt x="90" y="41"/>
                    </a:lnTo>
                    <a:lnTo>
                      <a:pt x="90" y="42"/>
                    </a:lnTo>
                    <a:lnTo>
                      <a:pt x="90" y="44"/>
                    </a:lnTo>
                    <a:lnTo>
                      <a:pt x="90" y="46"/>
                    </a:lnTo>
                    <a:lnTo>
                      <a:pt x="90" y="48"/>
                    </a:lnTo>
                    <a:lnTo>
                      <a:pt x="92" y="48"/>
                    </a:lnTo>
                    <a:lnTo>
                      <a:pt x="92" y="50"/>
                    </a:lnTo>
                    <a:lnTo>
                      <a:pt x="92" y="52"/>
                    </a:lnTo>
                    <a:lnTo>
                      <a:pt x="92" y="54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8"/>
                    </a:lnTo>
                    <a:lnTo>
                      <a:pt x="94" y="60"/>
                    </a:lnTo>
                    <a:lnTo>
                      <a:pt x="94" y="62"/>
                    </a:lnTo>
                    <a:lnTo>
                      <a:pt x="94" y="64"/>
                    </a:lnTo>
                    <a:lnTo>
                      <a:pt x="94" y="66"/>
                    </a:lnTo>
                    <a:lnTo>
                      <a:pt x="94" y="67"/>
                    </a:lnTo>
                    <a:lnTo>
                      <a:pt x="96" y="67"/>
                    </a:lnTo>
                    <a:lnTo>
                      <a:pt x="94" y="67"/>
                    </a:lnTo>
                    <a:lnTo>
                      <a:pt x="94" y="69"/>
                    </a:lnTo>
                    <a:lnTo>
                      <a:pt x="94" y="71"/>
                    </a:lnTo>
                    <a:lnTo>
                      <a:pt x="94" y="75"/>
                    </a:lnTo>
                    <a:lnTo>
                      <a:pt x="92" y="7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8" name="Freeform 223"/>
              <p:cNvSpPr>
                <a:spLocks noEditPoints="1"/>
              </p:cNvSpPr>
              <p:nvPr/>
            </p:nvSpPr>
            <p:spPr bwMode="auto">
              <a:xfrm>
                <a:off x="3282950" y="1658938"/>
                <a:ext cx="42863" cy="109538"/>
              </a:xfrm>
              <a:custGeom>
                <a:avLst/>
                <a:gdLst>
                  <a:gd name="T0" fmla="*/ 13 w 27"/>
                  <a:gd name="T1" fmla="*/ 15 h 69"/>
                  <a:gd name="T2" fmla="*/ 17 w 27"/>
                  <a:gd name="T3" fmla="*/ 15 h 69"/>
                  <a:gd name="T4" fmla="*/ 15 w 27"/>
                  <a:gd name="T5" fmla="*/ 17 h 69"/>
                  <a:gd name="T6" fmla="*/ 13 w 27"/>
                  <a:gd name="T7" fmla="*/ 19 h 69"/>
                  <a:gd name="T8" fmla="*/ 11 w 27"/>
                  <a:gd name="T9" fmla="*/ 25 h 69"/>
                  <a:gd name="T10" fmla="*/ 15 w 27"/>
                  <a:gd name="T11" fmla="*/ 31 h 69"/>
                  <a:gd name="T12" fmla="*/ 11 w 27"/>
                  <a:gd name="T13" fmla="*/ 35 h 69"/>
                  <a:gd name="T14" fmla="*/ 13 w 27"/>
                  <a:gd name="T15" fmla="*/ 40 h 69"/>
                  <a:gd name="T16" fmla="*/ 13 w 27"/>
                  <a:gd name="T17" fmla="*/ 40 h 69"/>
                  <a:gd name="T18" fmla="*/ 15 w 27"/>
                  <a:gd name="T19" fmla="*/ 38 h 69"/>
                  <a:gd name="T20" fmla="*/ 15 w 27"/>
                  <a:gd name="T21" fmla="*/ 40 h 69"/>
                  <a:gd name="T22" fmla="*/ 15 w 27"/>
                  <a:gd name="T23" fmla="*/ 40 h 69"/>
                  <a:gd name="T24" fmla="*/ 19 w 27"/>
                  <a:gd name="T25" fmla="*/ 44 h 69"/>
                  <a:gd name="T26" fmla="*/ 19 w 27"/>
                  <a:gd name="T27" fmla="*/ 44 h 69"/>
                  <a:gd name="T28" fmla="*/ 19 w 27"/>
                  <a:gd name="T29" fmla="*/ 44 h 69"/>
                  <a:gd name="T30" fmla="*/ 17 w 27"/>
                  <a:gd name="T31" fmla="*/ 46 h 69"/>
                  <a:gd name="T32" fmla="*/ 23 w 27"/>
                  <a:gd name="T33" fmla="*/ 52 h 69"/>
                  <a:gd name="T34" fmla="*/ 27 w 27"/>
                  <a:gd name="T35" fmla="*/ 56 h 69"/>
                  <a:gd name="T36" fmla="*/ 21 w 27"/>
                  <a:gd name="T37" fmla="*/ 58 h 69"/>
                  <a:gd name="T38" fmla="*/ 15 w 27"/>
                  <a:gd name="T39" fmla="*/ 54 h 69"/>
                  <a:gd name="T40" fmla="*/ 13 w 27"/>
                  <a:gd name="T41" fmla="*/ 60 h 69"/>
                  <a:gd name="T42" fmla="*/ 13 w 27"/>
                  <a:gd name="T43" fmla="*/ 63 h 69"/>
                  <a:gd name="T44" fmla="*/ 17 w 27"/>
                  <a:gd name="T45" fmla="*/ 69 h 69"/>
                  <a:gd name="T46" fmla="*/ 13 w 27"/>
                  <a:gd name="T47" fmla="*/ 65 h 69"/>
                  <a:gd name="T48" fmla="*/ 10 w 27"/>
                  <a:gd name="T49" fmla="*/ 65 h 69"/>
                  <a:gd name="T50" fmla="*/ 6 w 27"/>
                  <a:gd name="T51" fmla="*/ 67 h 69"/>
                  <a:gd name="T52" fmla="*/ 10 w 27"/>
                  <a:gd name="T53" fmla="*/ 63 h 69"/>
                  <a:gd name="T54" fmla="*/ 10 w 27"/>
                  <a:gd name="T55" fmla="*/ 61 h 69"/>
                  <a:gd name="T56" fmla="*/ 8 w 27"/>
                  <a:gd name="T57" fmla="*/ 60 h 69"/>
                  <a:gd name="T58" fmla="*/ 8 w 27"/>
                  <a:gd name="T59" fmla="*/ 56 h 69"/>
                  <a:gd name="T60" fmla="*/ 6 w 27"/>
                  <a:gd name="T61" fmla="*/ 50 h 69"/>
                  <a:gd name="T62" fmla="*/ 4 w 27"/>
                  <a:gd name="T63" fmla="*/ 48 h 69"/>
                  <a:gd name="T64" fmla="*/ 0 w 27"/>
                  <a:gd name="T65" fmla="*/ 46 h 69"/>
                  <a:gd name="T66" fmla="*/ 6 w 27"/>
                  <a:gd name="T67" fmla="*/ 44 h 69"/>
                  <a:gd name="T68" fmla="*/ 8 w 27"/>
                  <a:gd name="T69" fmla="*/ 38 h 69"/>
                  <a:gd name="T70" fmla="*/ 8 w 27"/>
                  <a:gd name="T71" fmla="*/ 38 h 69"/>
                  <a:gd name="T72" fmla="*/ 10 w 27"/>
                  <a:gd name="T73" fmla="*/ 33 h 69"/>
                  <a:gd name="T74" fmla="*/ 10 w 27"/>
                  <a:gd name="T75" fmla="*/ 29 h 69"/>
                  <a:gd name="T76" fmla="*/ 11 w 27"/>
                  <a:gd name="T77" fmla="*/ 29 h 69"/>
                  <a:gd name="T78" fmla="*/ 10 w 27"/>
                  <a:gd name="T79" fmla="*/ 23 h 69"/>
                  <a:gd name="T80" fmla="*/ 10 w 27"/>
                  <a:gd name="T81" fmla="*/ 15 h 69"/>
                  <a:gd name="T82" fmla="*/ 2 w 27"/>
                  <a:gd name="T83" fmla="*/ 13 h 69"/>
                  <a:gd name="T84" fmla="*/ 6 w 27"/>
                  <a:gd name="T85" fmla="*/ 13 h 69"/>
                  <a:gd name="T86" fmla="*/ 2 w 27"/>
                  <a:gd name="T87" fmla="*/ 10 h 69"/>
                  <a:gd name="T88" fmla="*/ 6 w 27"/>
                  <a:gd name="T89" fmla="*/ 6 h 69"/>
                  <a:gd name="T90" fmla="*/ 8 w 27"/>
                  <a:gd name="T91" fmla="*/ 4 h 69"/>
                  <a:gd name="T92" fmla="*/ 10 w 27"/>
                  <a:gd name="T93" fmla="*/ 6 h 69"/>
                  <a:gd name="T94" fmla="*/ 10 w 27"/>
                  <a:gd name="T95" fmla="*/ 2 h 69"/>
                  <a:gd name="T96" fmla="*/ 11 w 27"/>
                  <a:gd name="T97" fmla="*/ 0 h 69"/>
                  <a:gd name="T98" fmla="*/ 10 w 27"/>
                  <a:gd name="T99" fmla="*/ 6 h 69"/>
                  <a:gd name="T100" fmla="*/ 11 w 27"/>
                  <a:gd name="T101" fmla="*/ 8 h 69"/>
                  <a:gd name="T102" fmla="*/ 15 w 27"/>
                  <a:gd name="T103" fmla="*/ 8 h 69"/>
                  <a:gd name="T104" fmla="*/ 11 w 27"/>
                  <a:gd name="T105" fmla="*/ 12 h 69"/>
                  <a:gd name="T106" fmla="*/ 15 w 27"/>
                  <a:gd name="T107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" h="69">
                    <a:moveTo>
                      <a:pt x="13" y="13"/>
                    </a:moveTo>
                    <a:lnTo>
                      <a:pt x="11" y="13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7" y="46"/>
                    </a:lnTo>
                    <a:lnTo>
                      <a:pt x="19" y="48"/>
                    </a:lnTo>
                    <a:lnTo>
                      <a:pt x="19" y="50"/>
                    </a:lnTo>
                    <a:lnTo>
                      <a:pt x="19" y="52"/>
                    </a:lnTo>
                    <a:lnTo>
                      <a:pt x="23" y="52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3" y="61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5" y="65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0" y="65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8" y="67"/>
                    </a:lnTo>
                    <a:lnTo>
                      <a:pt x="8" y="65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3"/>
                    </a:lnTo>
                    <a:close/>
                    <a:moveTo>
                      <a:pt x="13" y="13"/>
                    </a:moveTo>
                    <a:lnTo>
                      <a:pt x="15" y="13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3" y="1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9" name="Freeform 224"/>
              <p:cNvSpPr>
                <a:spLocks/>
              </p:cNvSpPr>
              <p:nvPr/>
            </p:nvSpPr>
            <p:spPr bwMode="auto">
              <a:xfrm>
                <a:off x="3770312" y="2092325"/>
                <a:ext cx="58738" cy="79375"/>
              </a:xfrm>
              <a:custGeom>
                <a:avLst/>
                <a:gdLst>
                  <a:gd name="T0" fmla="*/ 4 w 37"/>
                  <a:gd name="T1" fmla="*/ 48 h 50"/>
                  <a:gd name="T2" fmla="*/ 6 w 37"/>
                  <a:gd name="T3" fmla="*/ 46 h 50"/>
                  <a:gd name="T4" fmla="*/ 6 w 37"/>
                  <a:gd name="T5" fmla="*/ 42 h 50"/>
                  <a:gd name="T6" fmla="*/ 2 w 37"/>
                  <a:gd name="T7" fmla="*/ 40 h 50"/>
                  <a:gd name="T8" fmla="*/ 4 w 37"/>
                  <a:gd name="T9" fmla="*/ 38 h 50"/>
                  <a:gd name="T10" fmla="*/ 2 w 37"/>
                  <a:gd name="T11" fmla="*/ 36 h 50"/>
                  <a:gd name="T12" fmla="*/ 2 w 37"/>
                  <a:gd name="T13" fmla="*/ 32 h 50"/>
                  <a:gd name="T14" fmla="*/ 2 w 37"/>
                  <a:gd name="T15" fmla="*/ 28 h 50"/>
                  <a:gd name="T16" fmla="*/ 2 w 37"/>
                  <a:gd name="T17" fmla="*/ 25 h 50"/>
                  <a:gd name="T18" fmla="*/ 2 w 37"/>
                  <a:gd name="T19" fmla="*/ 25 h 50"/>
                  <a:gd name="T20" fmla="*/ 6 w 37"/>
                  <a:gd name="T21" fmla="*/ 25 h 50"/>
                  <a:gd name="T22" fmla="*/ 8 w 37"/>
                  <a:gd name="T23" fmla="*/ 23 h 50"/>
                  <a:gd name="T24" fmla="*/ 10 w 37"/>
                  <a:gd name="T25" fmla="*/ 21 h 50"/>
                  <a:gd name="T26" fmla="*/ 8 w 37"/>
                  <a:gd name="T27" fmla="*/ 19 h 50"/>
                  <a:gd name="T28" fmla="*/ 10 w 37"/>
                  <a:gd name="T29" fmla="*/ 17 h 50"/>
                  <a:gd name="T30" fmla="*/ 14 w 37"/>
                  <a:gd name="T31" fmla="*/ 17 h 50"/>
                  <a:gd name="T32" fmla="*/ 17 w 37"/>
                  <a:gd name="T33" fmla="*/ 17 h 50"/>
                  <a:gd name="T34" fmla="*/ 17 w 37"/>
                  <a:gd name="T35" fmla="*/ 13 h 50"/>
                  <a:gd name="T36" fmla="*/ 14 w 37"/>
                  <a:gd name="T37" fmla="*/ 13 h 50"/>
                  <a:gd name="T38" fmla="*/ 16 w 37"/>
                  <a:gd name="T39" fmla="*/ 11 h 50"/>
                  <a:gd name="T40" fmla="*/ 17 w 37"/>
                  <a:gd name="T41" fmla="*/ 9 h 50"/>
                  <a:gd name="T42" fmla="*/ 19 w 37"/>
                  <a:gd name="T43" fmla="*/ 7 h 50"/>
                  <a:gd name="T44" fmla="*/ 19 w 37"/>
                  <a:gd name="T45" fmla="*/ 4 h 50"/>
                  <a:gd name="T46" fmla="*/ 21 w 37"/>
                  <a:gd name="T47" fmla="*/ 2 h 50"/>
                  <a:gd name="T48" fmla="*/ 21 w 37"/>
                  <a:gd name="T49" fmla="*/ 2 h 50"/>
                  <a:gd name="T50" fmla="*/ 23 w 37"/>
                  <a:gd name="T51" fmla="*/ 4 h 50"/>
                  <a:gd name="T52" fmla="*/ 21 w 37"/>
                  <a:gd name="T53" fmla="*/ 7 h 50"/>
                  <a:gd name="T54" fmla="*/ 19 w 37"/>
                  <a:gd name="T55" fmla="*/ 9 h 50"/>
                  <a:gd name="T56" fmla="*/ 21 w 37"/>
                  <a:gd name="T57" fmla="*/ 11 h 50"/>
                  <a:gd name="T58" fmla="*/ 25 w 37"/>
                  <a:gd name="T59" fmla="*/ 11 h 50"/>
                  <a:gd name="T60" fmla="*/ 31 w 37"/>
                  <a:gd name="T61" fmla="*/ 11 h 50"/>
                  <a:gd name="T62" fmla="*/ 35 w 37"/>
                  <a:gd name="T63" fmla="*/ 13 h 50"/>
                  <a:gd name="T64" fmla="*/ 37 w 37"/>
                  <a:gd name="T65" fmla="*/ 11 h 50"/>
                  <a:gd name="T66" fmla="*/ 35 w 37"/>
                  <a:gd name="T67" fmla="*/ 13 h 50"/>
                  <a:gd name="T68" fmla="*/ 35 w 37"/>
                  <a:gd name="T69" fmla="*/ 17 h 50"/>
                  <a:gd name="T70" fmla="*/ 33 w 37"/>
                  <a:gd name="T71" fmla="*/ 19 h 50"/>
                  <a:gd name="T72" fmla="*/ 29 w 37"/>
                  <a:gd name="T73" fmla="*/ 19 h 50"/>
                  <a:gd name="T74" fmla="*/ 29 w 37"/>
                  <a:gd name="T75" fmla="*/ 23 h 50"/>
                  <a:gd name="T76" fmla="*/ 29 w 37"/>
                  <a:gd name="T77" fmla="*/ 27 h 50"/>
                  <a:gd name="T78" fmla="*/ 27 w 37"/>
                  <a:gd name="T79" fmla="*/ 28 h 50"/>
                  <a:gd name="T80" fmla="*/ 27 w 37"/>
                  <a:gd name="T81" fmla="*/ 32 h 50"/>
                  <a:gd name="T82" fmla="*/ 29 w 37"/>
                  <a:gd name="T83" fmla="*/ 34 h 50"/>
                  <a:gd name="T84" fmla="*/ 31 w 37"/>
                  <a:gd name="T85" fmla="*/ 32 h 50"/>
                  <a:gd name="T86" fmla="*/ 33 w 37"/>
                  <a:gd name="T87" fmla="*/ 34 h 50"/>
                  <a:gd name="T88" fmla="*/ 33 w 37"/>
                  <a:gd name="T89" fmla="*/ 38 h 50"/>
                  <a:gd name="T90" fmla="*/ 29 w 37"/>
                  <a:gd name="T91" fmla="*/ 38 h 50"/>
                  <a:gd name="T92" fmla="*/ 27 w 37"/>
                  <a:gd name="T93" fmla="*/ 40 h 50"/>
                  <a:gd name="T94" fmla="*/ 25 w 37"/>
                  <a:gd name="T95" fmla="*/ 42 h 50"/>
                  <a:gd name="T96" fmla="*/ 23 w 37"/>
                  <a:gd name="T97" fmla="*/ 44 h 50"/>
                  <a:gd name="T98" fmla="*/ 21 w 37"/>
                  <a:gd name="T99" fmla="*/ 46 h 50"/>
                  <a:gd name="T100" fmla="*/ 17 w 37"/>
                  <a:gd name="T101" fmla="*/ 46 h 50"/>
                  <a:gd name="T102" fmla="*/ 14 w 37"/>
                  <a:gd name="T103" fmla="*/ 46 h 50"/>
                  <a:gd name="T104" fmla="*/ 14 w 37"/>
                  <a:gd name="T105" fmla="*/ 48 h 50"/>
                  <a:gd name="T106" fmla="*/ 10 w 37"/>
                  <a:gd name="T107" fmla="*/ 48 h 50"/>
                  <a:gd name="T108" fmla="*/ 8 w 37"/>
                  <a:gd name="T109" fmla="*/ 50 h 50"/>
                  <a:gd name="T110" fmla="*/ 6 w 37"/>
                  <a:gd name="T111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" h="50">
                    <a:moveTo>
                      <a:pt x="6" y="48"/>
                    </a:moveTo>
                    <a:lnTo>
                      <a:pt x="4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7" y="28"/>
                    </a:lnTo>
                    <a:lnTo>
                      <a:pt x="27" y="30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31" y="34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0" name="Freeform 225"/>
              <p:cNvSpPr>
                <a:spLocks/>
              </p:cNvSpPr>
              <p:nvPr/>
            </p:nvSpPr>
            <p:spPr bwMode="auto">
              <a:xfrm>
                <a:off x="3663950" y="2219325"/>
                <a:ext cx="76200" cy="82550"/>
              </a:xfrm>
              <a:custGeom>
                <a:avLst/>
                <a:gdLst>
                  <a:gd name="T0" fmla="*/ 33 w 48"/>
                  <a:gd name="T1" fmla="*/ 52 h 52"/>
                  <a:gd name="T2" fmla="*/ 33 w 48"/>
                  <a:gd name="T3" fmla="*/ 50 h 52"/>
                  <a:gd name="T4" fmla="*/ 31 w 48"/>
                  <a:gd name="T5" fmla="*/ 46 h 52"/>
                  <a:gd name="T6" fmla="*/ 27 w 48"/>
                  <a:gd name="T7" fmla="*/ 44 h 52"/>
                  <a:gd name="T8" fmla="*/ 23 w 48"/>
                  <a:gd name="T9" fmla="*/ 48 h 52"/>
                  <a:gd name="T10" fmla="*/ 17 w 48"/>
                  <a:gd name="T11" fmla="*/ 48 h 52"/>
                  <a:gd name="T12" fmla="*/ 13 w 48"/>
                  <a:gd name="T13" fmla="*/ 46 h 52"/>
                  <a:gd name="T14" fmla="*/ 15 w 48"/>
                  <a:gd name="T15" fmla="*/ 43 h 52"/>
                  <a:gd name="T16" fmla="*/ 13 w 48"/>
                  <a:gd name="T17" fmla="*/ 39 h 52"/>
                  <a:gd name="T18" fmla="*/ 12 w 48"/>
                  <a:gd name="T19" fmla="*/ 39 h 52"/>
                  <a:gd name="T20" fmla="*/ 10 w 48"/>
                  <a:gd name="T21" fmla="*/ 39 h 52"/>
                  <a:gd name="T22" fmla="*/ 8 w 48"/>
                  <a:gd name="T23" fmla="*/ 39 h 52"/>
                  <a:gd name="T24" fmla="*/ 4 w 48"/>
                  <a:gd name="T25" fmla="*/ 37 h 52"/>
                  <a:gd name="T26" fmla="*/ 4 w 48"/>
                  <a:gd name="T27" fmla="*/ 33 h 52"/>
                  <a:gd name="T28" fmla="*/ 0 w 48"/>
                  <a:gd name="T29" fmla="*/ 29 h 52"/>
                  <a:gd name="T30" fmla="*/ 2 w 48"/>
                  <a:gd name="T31" fmla="*/ 29 h 52"/>
                  <a:gd name="T32" fmla="*/ 6 w 48"/>
                  <a:gd name="T33" fmla="*/ 27 h 52"/>
                  <a:gd name="T34" fmla="*/ 6 w 48"/>
                  <a:gd name="T35" fmla="*/ 25 h 52"/>
                  <a:gd name="T36" fmla="*/ 6 w 48"/>
                  <a:gd name="T37" fmla="*/ 21 h 52"/>
                  <a:gd name="T38" fmla="*/ 6 w 48"/>
                  <a:gd name="T39" fmla="*/ 20 h 52"/>
                  <a:gd name="T40" fmla="*/ 4 w 48"/>
                  <a:gd name="T41" fmla="*/ 20 h 52"/>
                  <a:gd name="T42" fmla="*/ 2 w 48"/>
                  <a:gd name="T43" fmla="*/ 16 h 52"/>
                  <a:gd name="T44" fmla="*/ 4 w 48"/>
                  <a:gd name="T45" fmla="*/ 12 h 52"/>
                  <a:gd name="T46" fmla="*/ 4 w 48"/>
                  <a:gd name="T47" fmla="*/ 6 h 52"/>
                  <a:gd name="T48" fmla="*/ 4 w 48"/>
                  <a:gd name="T49" fmla="*/ 4 h 52"/>
                  <a:gd name="T50" fmla="*/ 10 w 48"/>
                  <a:gd name="T51" fmla="*/ 0 h 52"/>
                  <a:gd name="T52" fmla="*/ 12 w 48"/>
                  <a:gd name="T53" fmla="*/ 4 h 52"/>
                  <a:gd name="T54" fmla="*/ 13 w 48"/>
                  <a:gd name="T55" fmla="*/ 8 h 52"/>
                  <a:gd name="T56" fmla="*/ 13 w 48"/>
                  <a:gd name="T57" fmla="*/ 10 h 52"/>
                  <a:gd name="T58" fmla="*/ 15 w 48"/>
                  <a:gd name="T59" fmla="*/ 14 h 52"/>
                  <a:gd name="T60" fmla="*/ 19 w 48"/>
                  <a:gd name="T61" fmla="*/ 16 h 52"/>
                  <a:gd name="T62" fmla="*/ 23 w 48"/>
                  <a:gd name="T63" fmla="*/ 20 h 52"/>
                  <a:gd name="T64" fmla="*/ 25 w 48"/>
                  <a:gd name="T65" fmla="*/ 21 h 52"/>
                  <a:gd name="T66" fmla="*/ 25 w 48"/>
                  <a:gd name="T67" fmla="*/ 18 h 52"/>
                  <a:gd name="T68" fmla="*/ 27 w 48"/>
                  <a:gd name="T69" fmla="*/ 14 h 52"/>
                  <a:gd name="T70" fmla="*/ 31 w 48"/>
                  <a:gd name="T71" fmla="*/ 14 h 52"/>
                  <a:gd name="T72" fmla="*/ 33 w 48"/>
                  <a:gd name="T73" fmla="*/ 21 h 52"/>
                  <a:gd name="T74" fmla="*/ 29 w 48"/>
                  <a:gd name="T75" fmla="*/ 27 h 52"/>
                  <a:gd name="T76" fmla="*/ 31 w 48"/>
                  <a:gd name="T77" fmla="*/ 33 h 52"/>
                  <a:gd name="T78" fmla="*/ 33 w 48"/>
                  <a:gd name="T79" fmla="*/ 33 h 52"/>
                  <a:gd name="T80" fmla="*/ 36 w 48"/>
                  <a:gd name="T81" fmla="*/ 35 h 52"/>
                  <a:gd name="T82" fmla="*/ 38 w 48"/>
                  <a:gd name="T83" fmla="*/ 33 h 52"/>
                  <a:gd name="T84" fmla="*/ 40 w 48"/>
                  <a:gd name="T85" fmla="*/ 33 h 52"/>
                  <a:gd name="T86" fmla="*/ 42 w 48"/>
                  <a:gd name="T87" fmla="*/ 37 h 52"/>
                  <a:gd name="T88" fmla="*/ 44 w 48"/>
                  <a:gd name="T89" fmla="*/ 37 h 52"/>
                  <a:gd name="T90" fmla="*/ 48 w 48"/>
                  <a:gd name="T91" fmla="*/ 37 h 52"/>
                  <a:gd name="T92" fmla="*/ 46 w 48"/>
                  <a:gd name="T93" fmla="*/ 35 h 52"/>
                  <a:gd name="T94" fmla="*/ 48 w 48"/>
                  <a:gd name="T95" fmla="*/ 39 h 52"/>
                  <a:gd name="T96" fmla="*/ 46 w 48"/>
                  <a:gd name="T97" fmla="*/ 43 h 52"/>
                  <a:gd name="T98" fmla="*/ 44 w 48"/>
                  <a:gd name="T99" fmla="*/ 46 h 52"/>
                  <a:gd name="T100" fmla="*/ 42 w 48"/>
                  <a:gd name="T101" fmla="*/ 52 h 52"/>
                  <a:gd name="T102" fmla="*/ 36 w 48"/>
                  <a:gd name="T10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" h="52">
                    <a:moveTo>
                      <a:pt x="36" y="52"/>
                    </a:moveTo>
                    <a:lnTo>
                      <a:pt x="35" y="52"/>
                    </a:lnTo>
                    <a:lnTo>
                      <a:pt x="33" y="52"/>
                    </a:lnTo>
                    <a:lnTo>
                      <a:pt x="35" y="52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3" y="39"/>
                    </a:lnTo>
                    <a:lnTo>
                      <a:pt x="12" y="39"/>
                    </a:lnTo>
                    <a:lnTo>
                      <a:pt x="12" y="41"/>
                    </a:lnTo>
                    <a:lnTo>
                      <a:pt x="12" y="39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10" y="39"/>
                    </a:lnTo>
                    <a:lnTo>
                      <a:pt x="12" y="41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20"/>
                    </a:lnTo>
                    <a:lnTo>
                      <a:pt x="25" y="21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3" y="35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5" y="35"/>
                    </a:lnTo>
                    <a:lnTo>
                      <a:pt x="36" y="35"/>
                    </a:lnTo>
                    <a:lnTo>
                      <a:pt x="38" y="35"/>
                    </a:lnTo>
                    <a:lnTo>
                      <a:pt x="40" y="33"/>
                    </a:lnTo>
                    <a:lnTo>
                      <a:pt x="38" y="33"/>
                    </a:lnTo>
                    <a:lnTo>
                      <a:pt x="40" y="33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6" y="37"/>
                    </a:lnTo>
                    <a:lnTo>
                      <a:pt x="46" y="39"/>
                    </a:lnTo>
                    <a:lnTo>
                      <a:pt x="48" y="37"/>
                    </a:lnTo>
                    <a:lnTo>
                      <a:pt x="46" y="37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48" y="37"/>
                    </a:lnTo>
                    <a:lnTo>
                      <a:pt x="48" y="39"/>
                    </a:lnTo>
                    <a:lnTo>
                      <a:pt x="48" y="41"/>
                    </a:lnTo>
                    <a:lnTo>
                      <a:pt x="46" y="41"/>
                    </a:lnTo>
                    <a:lnTo>
                      <a:pt x="46" y="43"/>
                    </a:lnTo>
                    <a:lnTo>
                      <a:pt x="44" y="43"/>
                    </a:lnTo>
                    <a:lnTo>
                      <a:pt x="44" y="44"/>
                    </a:lnTo>
                    <a:lnTo>
                      <a:pt x="44" y="46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6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1" name="Freeform 226"/>
              <p:cNvSpPr>
                <a:spLocks noEditPoints="1"/>
              </p:cNvSpPr>
              <p:nvPr/>
            </p:nvSpPr>
            <p:spPr bwMode="auto">
              <a:xfrm>
                <a:off x="5584825" y="3987800"/>
                <a:ext cx="161925" cy="173038"/>
              </a:xfrm>
              <a:custGeom>
                <a:avLst/>
                <a:gdLst>
                  <a:gd name="T0" fmla="*/ 6 w 102"/>
                  <a:gd name="T1" fmla="*/ 59 h 109"/>
                  <a:gd name="T2" fmla="*/ 11 w 102"/>
                  <a:gd name="T3" fmla="*/ 56 h 109"/>
                  <a:gd name="T4" fmla="*/ 9 w 102"/>
                  <a:gd name="T5" fmla="*/ 46 h 109"/>
                  <a:gd name="T6" fmla="*/ 0 w 102"/>
                  <a:gd name="T7" fmla="*/ 32 h 109"/>
                  <a:gd name="T8" fmla="*/ 7 w 102"/>
                  <a:gd name="T9" fmla="*/ 19 h 109"/>
                  <a:gd name="T10" fmla="*/ 4 w 102"/>
                  <a:gd name="T11" fmla="*/ 4 h 109"/>
                  <a:gd name="T12" fmla="*/ 27 w 102"/>
                  <a:gd name="T13" fmla="*/ 8 h 109"/>
                  <a:gd name="T14" fmla="*/ 38 w 102"/>
                  <a:gd name="T15" fmla="*/ 11 h 109"/>
                  <a:gd name="T16" fmla="*/ 44 w 102"/>
                  <a:gd name="T17" fmla="*/ 21 h 109"/>
                  <a:gd name="T18" fmla="*/ 40 w 102"/>
                  <a:gd name="T19" fmla="*/ 15 h 109"/>
                  <a:gd name="T20" fmla="*/ 44 w 102"/>
                  <a:gd name="T21" fmla="*/ 17 h 109"/>
                  <a:gd name="T22" fmla="*/ 46 w 102"/>
                  <a:gd name="T23" fmla="*/ 21 h 109"/>
                  <a:gd name="T24" fmla="*/ 69 w 102"/>
                  <a:gd name="T25" fmla="*/ 9 h 109"/>
                  <a:gd name="T26" fmla="*/ 84 w 102"/>
                  <a:gd name="T27" fmla="*/ 8 h 109"/>
                  <a:gd name="T28" fmla="*/ 88 w 102"/>
                  <a:gd name="T29" fmla="*/ 27 h 109"/>
                  <a:gd name="T30" fmla="*/ 94 w 102"/>
                  <a:gd name="T31" fmla="*/ 34 h 109"/>
                  <a:gd name="T32" fmla="*/ 88 w 102"/>
                  <a:gd name="T33" fmla="*/ 44 h 109"/>
                  <a:gd name="T34" fmla="*/ 84 w 102"/>
                  <a:gd name="T35" fmla="*/ 59 h 109"/>
                  <a:gd name="T36" fmla="*/ 86 w 102"/>
                  <a:gd name="T37" fmla="*/ 67 h 109"/>
                  <a:gd name="T38" fmla="*/ 88 w 102"/>
                  <a:gd name="T39" fmla="*/ 71 h 109"/>
                  <a:gd name="T40" fmla="*/ 84 w 102"/>
                  <a:gd name="T41" fmla="*/ 73 h 109"/>
                  <a:gd name="T42" fmla="*/ 79 w 102"/>
                  <a:gd name="T43" fmla="*/ 77 h 109"/>
                  <a:gd name="T44" fmla="*/ 75 w 102"/>
                  <a:gd name="T45" fmla="*/ 71 h 109"/>
                  <a:gd name="T46" fmla="*/ 69 w 102"/>
                  <a:gd name="T47" fmla="*/ 69 h 109"/>
                  <a:gd name="T48" fmla="*/ 69 w 102"/>
                  <a:gd name="T49" fmla="*/ 75 h 109"/>
                  <a:gd name="T50" fmla="*/ 67 w 102"/>
                  <a:gd name="T51" fmla="*/ 86 h 109"/>
                  <a:gd name="T52" fmla="*/ 63 w 102"/>
                  <a:gd name="T53" fmla="*/ 94 h 109"/>
                  <a:gd name="T54" fmla="*/ 55 w 102"/>
                  <a:gd name="T55" fmla="*/ 98 h 109"/>
                  <a:gd name="T56" fmla="*/ 63 w 102"/>
                  <a:gd name="T57" fmla="*/ 102 h 109"/>
                  <a:gd name="T58" fmla="*/ 55 w 102"/>
                  <a:gd name="T59" fmla="*/ 107 h 109"/>
                  <a:gd name="T60" fmla="*/ 42 w 102"/>
                  <a:gd name="T61" fmla="*/ 105 h 109"/>
                  <a:gd name="T62" fmla="*/ 31 w 102"/>
                  <a:gd name="T63" fmla="*/ 109 h 109"/>
                  <a:gd name="T64" fmla="*/ 32 w 102"/>
                  <a:gd name="T65" fmla="*/ 102 h 109"/>
                  <a:gd name="T66" fmla="*/ 38 w 102"/>
                  <a:gd name="T67" fmla="*/ 98 h 109"/>
                  <a:gd name="T68" fmla="*/ 36 w 102"/>
                  <a:gd name="T69" fmla="*/ 88 h 109"/>
                  <a:gd name="T70" fmla="*/ 29 w 102"/>
                  <a:gd name="T71" fmla="*/ 90 h 109"/>
                  <a:gd name="T72" fmla="*/ 23 w 102"/>
                  <a:gd name="T73" fmla="*/ 90 h 109"/>
                  <a:gd name="T74" fmla="*/ 21 w 102"/>
                  <a:gd name="T75" fmla="*/ 90 h 109"/>
                  <a:gd name="T76" fmla="*/ 25 w 102"/>
                  <a:gd name="T77" fmla="*/ 82 h 109"/>
                  <a:gd name="T78" fmla="*/ 19 w 102"/>
                  <a:gd name="T79" fmla="*/ 77 h 109"/>
                  <a:gd name="T80" fmla="*/ 19 w 102"/>
                  <a:gd name="T81" fmla="*/ 86 h 109"/>
                  <a:gd name="T82" fmla="*/ 15 w 102"/>
                  <a:gd name="T83" fmla="*/ 88 h 109"/>
                  <a:gd name="T84" fmla="*/ 15 w 102"/>
                  <a:gd name="T85" fmla="*/ 82 h 109"/>
                  <a:gd name="T86" fmla="*/ 11 w 102"/>
                  <a:gd name="T87" fmla="*/ 77 h 109"/>
                  <a:gd name="T88" fmla="*/ 15 w 102"/>
                  <a:gd name="T89" fmla="*/ 71 h 109"/>
                  <a:gd name="T90" fmla="*/ 9 w 102"/>
                  <a:gd name="T91" fmla="*/ 63 h 109"/>
                  <a:gd name="T92" fmla="*/ 21 w 102"/>
                  <a:gd name="T93" fmla="*/ 61 h 109"/>
                  <a:gd name="T94" fmla="*/ 17 w 102"/>
                  <a:gd name="T95" fmla="*/ 63 h 109"/>
                  <a:gd name="T96" fmla="*/ 23 w 102"/>
                  <a:gd name="T97" fmla="*/ 67 h 109"/>
                  <a:gd name="T98" fmla="*/ 23 w 102"/>
                  <a:gd name="T99" fmla="*/ 69 h 109"/>
                  <a:gd name="T100" fmla="*/ 25 w 102"/>
                  <a:gd name="T101" fmla="*/ 59 h 109"/>
                  <a:gd name="T102" fmla="*/ 19 w 102"/>
                  <a:gd name="T103" fmla="*/ 59 h 109"/>
                  <a:gd name="T104" fmla="*/ 17 w 102"/>
                  <a:gd name="T105" fmla="*/ 57 h 109"/>
                  <a:gd name="T106" fmla="*/ 21 w 102"/>
                  <a:gd name="T107" fmla="*/ 73 h 109"/>
                  <a:gd name="T108" fmla="*/ 100 w 102"/>
                  <a:gd name="T109" fmla="*/ 34 h 109"/>
                  <a:gd name="T110" fmla="*/ 98 w 102"/>
                  <a:gd name="T111" fmla="*/ 34 h 109"/>
                  <a:gd name="T112" fmla="*/ 98 w 102"/>
                  <a:gd name="T113" fmla="*/ 42 h 109"/>
                  <a:gd name="T114" fmla="*/ 90 w 102"/>
                  <a:gd name="T115" fmla="*/ 65 h 109"/>
                  <a:gd name="T116" fmla="*/ 94 w 102"/>
                  <a:gd name="T117" fmla="*/ 34 h 109"/>
                  <a:gd name="T118" fmla="*/ 98 w 102"/>
                  <a:gd name="T119" fmla="*/ 42 h 109"/>
                  <a:gd name="T120" fmla="*/ 23 w 102"/>
                  <a:gd name="T121" fmla="*/ 90 h 109"/>
                  <a:gd name="T122" fmla="*/ 19 w 102"/>
                  <a:gd name="T123" fmla="*/ 80 h 109"/>
                  <a:gd name="T124" fmla="*/ 73 w 102"/>
                  <a:gd name="T125" fmla="*/ 7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" h="109">
                    <a:moveTo>
                      <a:pt x="2" y="59"/>
                    </a:moveTo>
                    <a:lnTo>
                      <a:pt x="4" y="59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3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13" y="54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9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6" y="25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1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38" y="15"/>
                    </a:lnTo>
                    <a:lnTo>
                      <a:pt x="38" y="17"/>
                    </a:lnTo>
                    <a:lnTo>
                      <a:pt x="40" y="19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0" y="17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17"/>
                    </a:lnTo>
                    <a:lnTo>
                      <a:pt x="69" y="9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4" y="8"/>
                    </a:lnTo>
                    <a:lnTo>
                      <a:pt x="84" y="9"/>
                    </a:lnTo>
                    <a:lnTo>
                      <a:pt x="84" y="11"/>
                    </a:lnTo>
                    <a:lnTo>
                      <a:pt x="84" y="17"/>
                    </a:lnTo>
                    <a:lnTo>
                      <a:pt x="84" y="19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27"/>
                    </a:lnTo>
                    <a:lnTo>
                      <a:pt x="88" y="29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0" y="32"/>
                    </a:lnTo>
                    <a:lnTo>
                      <a:pt x="92" y="32"/>
                    </a:lnTo>
                    <a:lnTo>
                      <a:pt x="94" y="32"/>
                    </a:lnTo>
                    <a:lnTo>
                      <a:pt x="94" y="34"/>
                    </a:lnTo>
                    <a:lnTo>
                      <a:pt x="92" y="34"/>
                    </a:lnTo>
                    <a:lnTo>
                      <a:pt x="90" y="34"/>
                    </a:lnTo>
                    <a:lnTo>
                      <a:pt x="88" y="34"/>
                    </a:lnTo>
                    <a:lnTo>
                      <a:pt x="88" y="36"/>
                    </a:lnTo>
                    <a:lnTo>
                      <a:pt x="88" y="38"/>
                    </a:lnTo>
                    <a:lnTo>
                      <a:pt x="88" y="42"/>
                    </a:lnTo>
                    <a:lnTo>
                      <a:pt x="88" y="44"/>
                    </a:lnTo>
                    <a:lnTo>
                      <a:pt x="88" y="48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88" y="56"/>
                    </a:lnTo>
                    <a:lnTo>
                      <a:pt x="88" y="57"/>
                    </a:lnTo>
                    <a:lnTo>
                      <a:pt x="88" y="59"/>
                    </a:lnTo>
                    <a:lnTo>
                      <a:pt x="84" y="59"/>
                    </a:lnTo>
                    <a:lnTo>
                      <a:pt x="84" y="61"/>
                    </a:lnTo>
                    <a:lnTo>
                      <a:pt x="86" y="61"/>
                    </a:lnTo>
                    <a:lnTo>
                      <a:pt x="86" y="63"/>
                    </a:lnTo>
                    <a:lnTo>
                      <a:pt x="88" y="63"/>
                    </a:lnTo>
                    <a:lnTo>
                      <a:pt x="86" y="63"/>
                    </a:lnTo>
                    <a:lnTo>
                      <a:pt x="86" y="65"/>
                    </a:lnTo>
                    <a:lnTo>
                      <a:pt x="86" y="67"/>
                    </a:lnTo>
                    <a:lnTo>
                      <a:pt x="84" y="67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6" y="71"/>
                    </a:lnTo>
                    <a:lnTo>
                      <a:pt x="88" y="71"/>
                    </a:lnTo>
                    <a:lnTo>
                      <a:pt x="88" y="69"/>
                    </a:lnTo>
                    <a:lnTo>
                      <a:pt x="88" y="71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8" y="73"/>
                    </a:lnTo>
                    <a:lnTo>
                      <a:pt x="86" y="73"/>
                    </a:lnTo>
                    <a:lnTo>
                      <a:pt x="84" y="73"/>
                    </a:lnTo>
                    <a:lnTo>
                      <a:pt x="82" y="73"/>
                    </a:lnTo>
                    <a:lnTo>
                      <a:pt x="84" y="73"/>
                    </a:lnTo>
                    <a:lnTo>
                      <a:pt x="84" y="71"/>
                    </a:lnTo>
                    <a:lnTo>
                      <a:pt x="82" y="71"/>
                    </a:lnTo>
                    <a:lnTo>
                      <a:pt x="82" y="73"/>
                    </a:lnTo>
                    <a:lnTo>
                      <a:pt x="80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5" y="67"/>
                    </a:lnTo>
                    <a:lnTo>
                      <a:pt x="75" y="65"/>
                    </a:lnTo>
                    <a:lnTo>
                      <a:pt x="71" y="65"/>
                    </a:lnTo>
                    <a:lnTo>
                      <a:pt x="69" y="65"/>
                    </a:lnTo>
                    <a:lnTo>
                      <a:pt x="69" y="67"/>
                    </a:lnTo>
                    <a:lnTo>
                      <a:pt x="69" y="69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9" y="73"/>
                    </a:lnTo>
                    <a:lnTo>
                      <a:pt x="67" y="73"/>
                    </a:lnTo>
                    <a:lnTo>
                      <a:pt x="67" y="75"/>
                    </a:lnTo>
                    <a:lnTo>
                      <a:pt x="69" y="75"/>
                    </a:lnTo>
                    <a:lnTo>
                      <a:pt x="67" y="75"/>
                    </a:lnTo>
                    <a:lnTo>
                      <a:pt x="69" y="75"/>
                    </a:lnTo>
                    <a:lnTo>
                      <a:pt x="67" y="75"/>
                    </a:lnTo>
                    <a:lnTo>
                      <a:pt x="67" y="77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7" y="86"/>
                    </a:lnTo>
                    <a:lnTo>
                      <a:pt x="67" y="88"/>
                    </a:lnTo>
                    <a:lnTo>
                      <a:pt x="65" y="88"/>
                    </a:lnTo>
                    <a:lnTo>
                      <a:pt x="63" y="88"/>
                    </a:lnTo>
                    <a:lnTo>
                      <a:pt x="61" y="88"/>
                    </a:lnTo>
                    <a:lnTo>
                      <a:pt x="61" y="92"/>
                    </a:lnTo>
                    <a:lnTo>
                      <a:pt x="63" y="92"/>
                    </a:lnTo>
                    <a:lnTo>
                      <a:pt x="63" y="94"/>
                    </a:lnTo>
                    <a:lnTo>
                      <a:pt x="65" y="94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1" y="96"/>
                    </a:lnTo>
                    <a:lnTo>
                      <a:pt x="59" y="96"/>
                    </a:lnTo>
                    <a:lnTo>
                      <a:pt x="59" y="98"/>
                    </a:lnTo>
                    <a:lnTo>
                      <a:pt x="55" y="98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7" y="100"/>
                    </a:lnTo>
                    <a:lnTo>
                      <a:pt x="57" y="102"/>
                    </a:lnTo>
                    <a:lnTo>
                      <a:pt x="59" y="102"/>
                    </a:lnTo>
                    <a:lnTo>
                      <a:pt x="61" y="102"/>
                    </a:lnTo>
                    <a:lnTo>
                      <a:pt x="63" y="102"/>
                    </a:lnTo>
                    <a:lnTo>
                      <a:pt x="63" y="100"/>
                    </a:lnTo>
                    <a:lnTo>
                      <a:pt x="65" y="102"/>
                    </a:lnTo>
                    <a:lnTo>
                      <a:pt x="61" y="102"/>
                    </a:lnTo>
                    <a:lnTo>
                      <a:pt x="61" y="105"/>
                    </a:lnTo>
                    <a:lnTo>
                      <a:pt x="57" y="105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4" y="107"/>
                    </a:lnTo>
                    <a:lnTo>
                      <a:pt x="50" y="107"/>
                    </a:lnTo>
                    <a:lnTo>
                      <a:pt x="48" y="107"/>
                    </a:lnTo>
                    <a:lnTo>
                      <a:pt x="46" y="107"/>
                    </a:lnTo>
                    <a:lnTo>
                      <a:pt x="44" y="107"/>
                    </a:lnTo>
                    <a:lnTo>
                      <a:pt x="42" y="107"/>
                    </a:lnTo>
                    <a:lnTo>
                      <a:pt x="42" y="105"/>
                    </a:lnTo>
                    <a:lnTo>
                      <a:pt x="40" y="105"/>
                    </a:lnTo>
                    <a:lnTo>
                      <a:pt x="40" y="107"/>
                    </a:lnTo>
                    <a:lnTo>
                      <a:pt x="38" y="107"/>
                    </a:lnTo>
                    <a:lnTo>
                      <a:pt x="38" y="105"/>
                    </a:lnTo>
                    <a:lnTo>
                      <a:pt x="36" y="103"/>
                    </a:lnTo>
                    <a:lnTo>
                      <a:pt x="36" y="107"/>
                    </a:lnTo>
                    <a:lnTo>
                      <a:pt x="31" y="109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2" y="105"/>
                    </a:lnTo>
                    <a:lnTo>
                      <a:pt x="32" y="103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102"/>
                    </a:lnTo>
                    <a:lnTo>
                      <a:pt x="34" y="102"/>
                    </a:lnTo>
                    <a:lnTo>
                      <a:pt x="34" y="103"/>
                    </a:lnTo>
                    <a:lnTo>
                      <a:pt x="36" y="103"/>
                    </a:lnTo>
                    <a:lnTo>
                      <a:pt x="36" y="102"/>
                    </a:lnTo>
                    <a:lnTo>
                      <a:pt x="38" y="102"/>
                    </a:lnTo>
                    <a:lnTo>
                      <a:pt x="38" y="100"/>
                    </a:lnTo>
                    <a:lnTo>
                      <a:pt x="38" y="98"/>
                    </a:lnTo>
                    <a:lnTo>
                      <a:pt x="38" y="90"/>
                    </a:lnTo>
                    <a:lnTo>
                      <a:pt x="36" y="90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8"/>
                    </a:lnTo>
                    <a:lnTo>
                      <a:pt x="34" y="88"/>
                    </a:lnTo>
                    <a:lnTo>
                      <a:pt x="34" y="86"/>
                    </a:lnTo>
                    <a:lnTo>
                      <a:pt x="34" y="88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29" y="88"/>
                    </a:lnTo>
                    <a:lnTo>
                      <a:pt x="29" y="90"/>
                    </a:lnTo>
                    <a:lnTo>
                      <a:pt x="27" y="90"/>
                    </a:lnTo>
                    <a:lnTo>
                      <a:pt x="29" y="90"/>
                    </a:lnTo>
                    <a:lnTo>
                      <a:pt x="29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5" y="73"/>
                    </a:lnTo>
                    <a:lnTo>
                      <a:pt x="23" y="73"/>
                    </a:lnTo>
                    <a:lnTo>
                      <a:pt x="23" y="75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19" y="77"/>
                    </a:lnTo>
                    <a:lnTo>
                      <a:pt x="19" y="79"/>
                    </a:lnTo>
                    <a:lnTo>
                      <a:pt x="19" y="80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90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3" y="88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7" y="86"/>
                    </a:lnTo>
                    <a:lnTo>
                      <a:pt x="17" y="84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3" y="80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9" y="59"/>
                    </a:lnTo>
                    <a:lnTo>
                      <a:pt x="7" y="59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2" y="59"/>
                    </a:lnTo>
                    <a:close/>
                    <a:moveTo>
                      <a:pt x="21" y="61"/>
                    </a:moveTo>
                    <a:lnTo>
                      <a:pt x="19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3" y="67"/>
                    </a:lnTo>
                    <a:lnTo>
                      <a:pt x="21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1" y="69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7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3" y="61"/>
                    </a:lnTo>
                    <a:lnTo>
                      <a:pt x="23" y="59"/>
                    </a:lnTo>
                    <a:lnTo>
                      <a:pt x="21" y="59"/>
                    </a:lnTo>
                    <a:lnTo>
                      <a:pt x="21" y="61"/>
                    </a:lnTo>
                    <a:lnTo>
                      <a:pt x="21" y="59"/>
                    </a:lnTo>
                    <a:lnTo>
                      <a:pt x="19" y="59"/>
                    </a:lnTo>
                    <a:lnTo>
                      <a:pt x="19" y="61"/>
                    </a:lnTo>
                    <a:lnTo>
                      <a:pt x="21" y="61"/>
                    </a:lnTo>
                    <a:close/>
                    <a:moveTo>
                      <a:pt x="15" y="56"/>
                    </a:moveTo>
                    <a:lnTo>
                      <a:pt x="15" y="57"/>
                    </a:lnTo>
                    <a:lnTo>
                      <a:pt x="17" y="57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15" y="56"/>
                    </a:lnTo>
                    <a:close/>
                    <a:moveTo>
                      <a:pt x="21" y="73"/>
                    </a:moveTo>
                    <a:lnTo>
                      <a:pt x="23" y="73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73"/>
                    </a:lnTo>
                    <a:close/>
                    <a:moveTo>
                      <a:pt x="21" y="59"/>
                    </a:moveTo>
                    <a:lnTo>
                      <a:pt x="23" y="59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9"/>
                    </a:lnTo>
                    <a:close/>
                    <a:moveTo>
                      <a:pt x="98" y="34"/>
                    </a:moveTo>
                    <a:lnTo>
                      <a:pt x="100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8" y="36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98" y="34"/>
                    </a:lnTo>
                    <a:close/>
                    <a:moveTo>
                      <a:pt x="98" y="38"/>
                    </a:moveTo>
                    <a:lnTo>
                      <a:pt x="98" y="40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100" y="40"/>
                    </a:lnTo>
                    <a:lnTo>
                      <a:pt x="100" y="42"/>
                    </a:lnTo>
                    <a:lnTo>
                      <a:pt x="98" y="42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38"/>
                    </a:lnTo>
                    <a:close/>
                    <a:moveTo>
                      <a:pt x="88" y="63"/>
                    </a:moveTo>
                    <a:lnTo>
                      <a:pt x="90" y="63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close/>
                    <a:moveTo>
                      <a:pt x="94" y="34"/>
                    </a:moveTo>
                    <a:lnTo>
                      <a:pt x="96" y="34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4" y="34"/>
                    </a:lnTo>
                    <a:close/>
                    <a:moveTo>
                      <a:pt x="98" y="42"/>
                    </a:moveTo>
                    <a:lnTo>
                      <a:pt x="96" y="42"/>
                    </a:lnTo>
                    <a:lnTo>
                      <a:pt x="98" y="42"/>
                    </a:lnTo>
                    <a:close/>
                    <a:moveTo>
                      <a:pt x="2" y="59"/>
                    </a:moveTo>
                    <a:lnTo>
                      <a:pt x="2" y="61"/>
                    </a:lnTo>
                    <a:lnTo>
                      <a:pt x="2" y="59"/>
                    </a:lnTo>
                    <a:close/>
                    <a:moveTo>
                      <a:pt x="98" y="42"/>
                    </a:moveTo>
                    <a:lnTo>
                      <a:pt x="98" y="44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8" y="42"/>
                    </a:lnTo>
                    <a:close/>
                    <a:moveTo>
                      <a:pt x="23" y="90"/>
                    </a:moveTo>
                    <a:lnTo>
                      <a:pt x="25" y="90"/>
                    </a:lnTo>
                    <a:lnTo>
                      <a:pt x="23" y="90"/>
                    </a:lnTo>
                    <a:close/>
                    <a:moveTo>
                      <a:pt x="13" y="67"/>
                    </a:moveTo>
                    <a:lnTo>
                      <a:pt x="15" y="67"/>
                    </a:lnTo>
                    <a:lnTo>
                      <a:pt x="13" y="67"/>
                    </a:lnTo>
                    <a:close/>
                    <a:moveTo>
                      <a:pt x="75" y="75"/>
                    </a:moveTo>
                    <a:lnTo>
                      <a:pt x="75" y="77"/>
                    </a:lnTo>
                    <a:lnTo>
                      <a:pt x="75" y="75"/>
                    </a:lnTo>
                    <a:close/>
                    <a:moveTo>
                      <a:pt x="19" y="80"/>
                    </a:moveTo>
                    <a:lnTo>
                      <a:pt x="21" y="80"/>
                    </a:lnTo>
                    <a:lnTo>
                      <a:pt x="19" y="80"/>
                    </a:lnTo>
                    <a:close/>
                    <a:moveTo>
                      <a:pt x="75" y="75"/>
                    </a:moveTo>
                    <a:lnTo>
                      <a:pt x="77" y="75"/>
                    </a:lnTo>
                    <a:lnTo>
                      <a:pt x="75" y="75"/>
                    </a:lnTo>
                    <a:close/>
                    <a:moveTo>
                      <a:pt x="75" y="75"/>
                    </a:moveTo>
                    <a:lnTo>
                      <a:pt x="73" y="75"/>
                    </a:lnTo>
                    <a:lnTo>
                      <a:pt x="75" y="7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2" name="Freeform 227"/>
              <p:cNvSpPr>
                <a:spLocks noEditPoints="1"/>
              </p:cNvSpPr>
              <p:nvPr/>
            </p:nvSpPr>
            <p:spPr bwMode="auto">
              <a:xfrm>
                <a:off x="4794250" y="3133725"/>
                <a:ext cx="150813" cy="134938"/>
              </a:xfrm>
              <a:custGeom>
                <a:avLst/>
                <a:gdLst>
                  <a:gd name="T0" fmla="*/ 12 w 95"/>
                  <a:gd name="T1" fmla="*/ 8 h 85"/>
                  <a:gd name="T2" fmla="*/ 18 w 95"/>
                  <a:gd name="T3" fmla="*/ 12 h 85"/>
                  <a:gd name="T4" fmla="*/ 27 w 95"/>
                  <a:gd name="T5" fmla="*/ 12 h 85"/>
                  <a:gd name="T6" fmla="*/ 39 w 95"/>
                  <a:gd name="T7" fmla="*/ 6 h 85"/>
                  <a:gd name="T8" fmla="*/ 45 w 95"/>
                  <a:gd name="T9" fmla="*/ 6 h 85"/>
                  <a:gd name="T10" fmla="*/ 48 w 95"/>
                  <a:gd name="T11" fmla="*/ 2 h 85"/>
                  <a:gd name="T12" fmla="*/ 50 w 95"/>
                  <a:gd name="T13" fmla="*/ 12 h 85"/>
                  <a:gd name="T14" fmla="*/ 56 w 95"/>
                  <a:gd name="T15" fmla="*/ 10 h 85"/>
                  <a:gd name="T16" fmla="*/ 60 w 95"/>
                  <a:gd name="T17" fmla="*/ 14 h 85"/>
                  <a:gd name="T18" fmla="*/ 64 w 95"/>
                  <a:gd name="T19" fmla="*/ 12 h 85"/>
                  <a:gd name="T20" fmla="*/ 68 w 95"/>
                  <a:gd name="T21" fmla="*/ 6 h 85"/>
                  <a:gd name="T22" fmla="*/ 66 w 95"/>
                  <a:gd name="T23" fmla="*/ 12 h 85"/>
                  <a:gd name="T24" fmla="*/ 60 w 95"/>
                  <a:gd name="T25" fmla="*/ 16 h 85"/>
                  <a:gd name="T26" fmla="*/ 66 w 95"/>
                  <a:gd name="T27" fmla="*/ 19 h 85"/>
                  <a:gd name="T28" fmla="*/ 75 w 95"/>
                  <a:gd name="T29" fmla="*/ 19 h 85"/>
                  <a:gd name="T30" fmla="*/ 83 w 95"/>
                  <a:gd name="T31" fmla="*/ 21 h 85"/>
                  <a:gd name="T32" fmla="*/ 77 w 95"/>
                  <a:gd name="T33" fmla="*/ 21 h 85"/>
                  <a:gd name="T34" fmla="*/ 81 w 95"/>
                  <a:gd name="T35" fmla="*/ 23 h 85"/>
                  <a:gd name="T36" fmla="*/ 91 w 95"/>
                  <a:gd name="T37" fmla="*/ 25 h 85"/>
                  <a:gd name="T38" fmla="*/ 93 w 95"/>
                  <a:gd name="T39" fmla="*/ 33 h 85"/>
                  <a:gd name="T40" fmla="*/ 91 w 95"/>
                  <a:gd name="T41" fmla="*/ 37 h 85"/>
                  <a:gd name="T42" fmla="*/ 83 w 95"/>
                  <a:gd name="T43" fmla="*/ 35 h 85"/>
                  <a:gd name="T44" fmla="*/ 77 w 95"/>
                  <a:gd name="T45" fmla="*/ 31 h 85"/>
                  <a:gd name="T46" fmla="*/ 73 w 95"/>
                  <a:gd name="T47" fmla="*/ 29 h 85"/>
                  <a:gd name="T48" fmla="*/ 68 w 95"/>
                  <a:gd name="T49" fmla="*/ 33 h 85"/>
                  <a:gd name="T50" fmla="*/ 60 w 95"/>
                  <a:gd name="T51" fmla="*/ 29 h 85"/>
                  <a:gd name="T52" fmla="*/ 62 w 95"/>
                  <a:gd name="T53" fmla="*/ 33 h 85"/>
                  <a:gd name="T54" fmla="*/ 48 w 95"/>
                  <a:gd name="T55" fmla="*/ 33 h 85"/>
                  <a:gd name="T56" fmla="*/ 43 w 95"/>
                  <a:gd name="T57" fmla="*/ 37 h 85"/>
                  <a:gd name="T58" fmla="*/ 41 w 95"/>
                  <a:gd name="T59" fmla="*/ 41 h 85"/>
                  <a:gd name="T60" fmla="*/ 41 w 95"/>
                  <a:gd name="T61" fmla="*/ 50 h 85"/>
                  <a:gd name="T62" fmla="*/ 45 w 95"/>
                  <a:gd name="T63" fmla="*/ 52 h 85"/>
                  <a:gd name="T64" fmla="*/ 50 w 95"/>
                  <a:gd name="T65" fmla="*/ 58 h 85"/>
                  <a:gd name="T66" fmla="*/ 47 w 95"/>
                  <a:gd name="T67" fmla="*/ 66 h 85"/>
                  <a:gd name="T68" fmla="*/ 39 w 95"/>
                  <a:gd name="T69" fmla="*/ 69 h 85"/>
                  <a:gd name="T70" fmla="*/ 39 w 95"/>
                  <a:gd name="T71" fmla="*/ 75 h 85"/>
                  <a:gd name="T72" fmla="*/ 37 w 95"/>
                  <a:gd name="T73" fmla="*/ 85 h 85"/>
                  <a:gd name="T74" fmla="*/ 31 w 95"/>
                  <a:gd name="T75" fmla="*/ 71 h 85"/>
                  <a:gd name="T76" fmla="*/ 23 w 95"/>
                  <a:gd name="T77" fmla="*/ 69 h 85"/>
                  <a:gd name="T78" fmla="*/ 23 w 95"/>
                  <a:gd name="T79" fmla="*/ 60 h 85"/>
                  <a:gd name="T80" fmla="*/ 27 w 95"/>
                  <a:gd name="T81" fmla="*/ 50 h 85"/>
                  <a:gd name="T82" fmla="*/ 29 w 95"/>
                  <a:gd name="T83" fmla="*/ 46 h 85"/>
                  <a:gd name="T84" fmla="*/ 31 w 95"/>
                  <a:gd name="T85" fmla="*/ 43 h 85"/>
                  <a:gd name="T86" fmla="*/ 41 w 95"/>
                  <a:gd name="T87" fmla="*/ 43 h 85"/>
                  <a:gd name="T88" fmla="*/ 37 w 95"/>
                  <a:gd name="T89" fmla="*/ 35 h 85"/>
                  <a:gd name="T90" fmla="*/ 37 w 95"/>
                  <a:gd name="T91" fmla="*/ 31 h 85"/>
                  <a:gd name="T92" fmla="*/ 22 w 95"/>
                  <a:gd name="T93" fmla="*/ 29 h 85"/>
                  <a:gd name="T94" fmla="*/ 14 w 95"/>
                  <a:gd name="T95" fmla="*/ 27 h 85"/>
                  <a:gd name="T96" fmla="*/ 20 w 95"/>
                  <a:gd name="T97" fmla="*/ 23 h 85"/>
                  <a:gd name="T98" fmla="*/ 14 w 95"/>
                  <a:gd name="T99" fmla="*/ 16 h 85"/>
                  <a:gd name="T100" fmla="*/ 64 w 95"/>
                  <a:gd name="T101" fmla="*/ 6 h 85"/>
                  <a:gd name="T102" fmla="*/ 64 w 95"/>
                  <a:gd name="T103" fmla="*/ 0 h 85"/>
                  <a:gd name="T104" fmla="*/ 66 w 95"/>
                  <a:gd name="T105" fmla="*/ 4 h 85"/>
                  <a:gd name="T106" fmla="*/ 10 w 95"/>
                  <a:gd name="T107" fmla="*/ 14 h 85"/>
                  <a:gd name="T108" fmla="*/ 4 w 95"/>
                  <a:gd name="T109" fmla="*/ 14 h 85"/>
                  <a:gd name="T110" fmla="*/ 2 w 95"/>
                  <a:gd name="T111" fmla="*/ 1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5" h="85">
                    <a:moveTo>
                      <a:pt x="10" y="14"/>
                    </a:move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1" y="6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62" y="10"/>
                    </a:lnTo>
                    <a:lnTo>
                      <a:pt x="62" y="12"/>
                    </a:lnTo>
                    <a:lnTo>
                      <a:pt x="60" y="12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12"/>
                    </a:lnTo>
                    <a:lnTo>
                      <a:pt x="66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70" y="19"/>
                    </a:lnTo>
                    <a:lnTo>
                      <a:pt x="71" y="19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81" y="25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7" y="25"/>
                    </a:lnTo>
                    <a:lnTo>
                      <a:pt x="89" y="25"/>
                    </a:lnTo>
                    <a:lnTo>
                      <a:pt x="91" y="25"/>
                    </a:lnTo>
                    <a:lnTo>
                      <a:pt x="91" y="27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93" y="33"/>
                    </a:lnTo>
                    <a:lnTo>
                      <a:pt x="93" y="35"/>
                    </a:lnTo>
                    <a:lnTo>
                      <a:pt x="93" y="37"/>
                    </a:lnTo>
                    <a:lnTo>
                      <a:pt x="95" y="37"/>
                    </a:lnTo>
                    <a:lnTo>
                      <a:pt x="93" y="37"/>
                    </a:lnTo>
                    <a:lnTo>
                      <a:pt x="91" y="37"/>
                    </a:lnTo>
                    <a:lnTo>
                      <a:pt x="89" y="37"/>
                    </a:lnTo>
                    <a:lnTo>
                      <a:pt x="87" y="37"/>
                    </a:lnTo>
                    <a:lnTo>
                      <a:pt x="85" y="37"/>
                    </a:lnTo>
                    <a:lnTo>
                      <a:pt x="85" y="35"/>
                    </a:lnTo>
                    <a:lnTo>
                      <a:pt x="83" y="35"/>
                    </a:lnTo>
                    <a:lnTo>
                      <a:pt x="81" y="35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79" y="31"/>
                    </a:lnTo>
                    <a:lnTo>
                      <a:pt x="77" y="31"/>
                    </a:lnTo>
                    <a:lnTo>
                      <a:pt x="77" y="33"/>
                    </a:lnTo>
                    <a:lnTo>
                      <a:pt x="77" y="31"/>
                    </a:lnTo>
                    <a:lnTo>
                      <a:pt x="75" y="31"/>
                    </a:lnTo>
                    <a:lnTo>
                      <a:pt x="75" y="29"/>
                    </a:lnTo>
                    <a:lnTo>
                      <a:pt x="73" y="29"/>
                    </a:lnTo>
                    <a:lnTo>
                      <a:pt x="71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68" y="31"/>
                    </a:lnTo>
                    <a:lnTo>
                      <a:pt x="68" y="33"/>
                    </a:lnTo>
                    <a:lnTo>
                      <a:pt x="66" y="33"/>
                    </a:lnTo>
                    <a:lnTo>
                      <a:pt x="66" y="31"/>
                    </a:lnTo>
                    <a:lnTo>
                      <a:pt x="66" y="29"/>
                    </a:lnTo>
                    <a:lnTo>
                      <a:pt x="64" y="29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58" y="33"/>
                    </a:lnTo>
                    <a:lnTo>
                      <a:pt x="54" y="33"/>
                    </a:lnTo>
                    <a:lnTo>
                      <a:pt x="50" y="33"/>
                    </a:lnTo>
                    <a:lnTo>
                      <a:pt x="48" y="33"/>
                    </a:lnTo>
                    <a:lnTo>
                      <a:pt x="48" y="35"/>
                    </a:lnTo>
                    <a:lnTo>
                      <a:pt x="45" y="35"/>
                    </a:lnTo>
                    <a:lnTo>
                      <a:pt x="45" y="33"/>
                    </a:lnTo>
                    <a:lnTo>
                      <a:pt x="43" y="33"/>
                    </a:lnTo>
                    <a:lnTo>
                      <a:pt x="43" y="37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5" y="41"/>
                    </a:lnTo>
                    <a:lnTo>
                      <a:pt x="43" y="41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1" y="44"/>
                    </a:lnTo>
                    <a:lnTo>
                      <a:pt x="41" y="46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43" y="52"/>
                    </a:lnTo>
                    <a:lnTo>
                      <a:pt x="45" y="52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5" y="56"/>
                    </a:lnTo>
                    <a:lnTo>
                      <a:pt x="47" y="56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50" y="62"/>
                    </a:lnTo>
                    <a:lnTo>
                      <a:pt x="47" y="62"/>
                    </a:lnTo>
                    <a:lnTo>
                      <a:pt x="47" y="64"/>
                    </a:lnTo>
                    <a:lnTo>
                      <a:pt x="47" y="66"/>
                    </a:lnTo>
                    <a:lnTo>
                      <a:pt x="47" y="67"/>
                    </a:lnTo>
                    <a:lnTo>
                      <a:pt x="45" y="69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41" y="73"/>
                    </a:lnTo>
                    <a:lnTo>
                      <a:pt x="41" y="75"/>
                    </a:lnTo>
                    <a:lnTo>
                      <a:pt x="39" y="75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39" y="83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7" y="81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29" y="71"/>
                    </a:lnTo>
                    <a:lnTo>
                      <a:pt x="29" y="69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2" y="69"/>
                    </a:lnTo>
                    <a:lnTo>
                      <a:pt x="22" y="67"/>
                    </a:lnTo>
                    <a:lnTo>
                      <a:pt x="22" y="66"/>
                    </a:lnTo>
                    <a:lnTo>
                      <a:pt x="23" y="66"/>
                    </a:lnTo>
                    <a:lnTo>
                      <a:pt x="23" y="60"/>
                    </a:lnTo>
                    <a:lnTo>
                      <a:pt x="23" y="56"/>
                    </a:lnTo>
                    <a:lnTo>
                      <a:pt x="23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9" y="43"/>
                    </a:lnTo>
                    <a:lnTo>
                      <a:pt x="31" y="43"/>
                    </a:lnTo>
                    <a:lnTo>
                      <a:pt x="33" y="43"/>
                    </a:lnTo>
                    <a:lnTo>
                      <a:pt x="33" y="44"/>
                    </a:lnTo>
                    <a:lnTo>
                      <a:pt x="37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41" y="39"/>
                    </a:lnTo>
                    <a:lnTo>
                      <a:pt x="41" y="37"/>
                    </a:lnTo>
                    <a:lnTo>
                      <a:pt x="41" y="33"/>
                    </a:lnTo>
                    <a:lnTo>
                      <a:pt x="37" y="35"/>
                    </a:lnTo>
                    <a:lnTo>
                      <a:pt x="37" y="37"/>
                    </a:lnTo>
                    <a:lnTo>
                      <a:pt x="37" y="39"/>
                    </a:lnTo>
                    <a:lnTo>
                      <a:pt x="37" y="37"/>
                    </a:lnTo>
                    <a:lnTo>
                      <a:pt x="37" y="35"/>
                    </a:lnTo>
                    <a:lnTo>
                      <a:pt x="37" y="31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3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6" y="19"/>
                    </a:lnTo>
                    <a:lnTo>
                      <a:pt x="14" y="19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0" y="14"/>
                    </a:lnTo>
                    <a:close/>
                    <a:moveTo>
                      <a:pt x="66" y="6"/>
                    </a:moveTo>
                    <a:lnTo>
                      <a:pt x="64" y="6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6"/>
                    </a:lnTo>
                    <a:close/>
                    <a:moveTo>
                      <a:pt x="4" y="14"/>
                    </a:move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close/>
                    <a:moveTo>
                      <a:pt x="4" y="14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3" name="Freeform 228"/>
              <p:cNvSpPr>
                <a:spLocks/>
              </p:cNvSpPr>
              <p:nvPr/>
            </p:nvSpPr>
            <p:spPr bwMode="auto">
              <a:xfrm>
                <a:off x="4816475" y="3517900"/>
                <a:ext cx="39688" cy="30163"/>
              </a:xfrm>
              <a:custGeom>
                <a:avLst/>
                <a:gdLst>
                  <a:gd name="T0" fmla="*/ 23 w 25"/>
                  <a:gd name="T1" fmla="*/ 0 h 19"/>
                  <a:gd name="T2" fmla="*/ 25 w 25"/>
                  <a:gd name="T3" fmla="*/ 0 h 19"/>
                  <a:gd name="T4" fmla="*/ 25 w 25"/>
                  <a:gd name="T5" fmla="*/ 4 h 19"/>
                  <a:gd name="T6" fmla="*/ 25 w 25"/>
                  <a:gd name="T7" fmla="*/ 12 h 19"/>
                  <a:gd name="T8" fmla="*/ 23 w 25"/>
                  <a:gd name="T9" fmla="*/ 17 h 19"/>
                  <a:gd name="T10" fmla="*/ 25 w 25"/>
                  <a:gd name="T11" fmla="*/ 17 h 19"/>
                  <a:gd name="T12" fmla="*/ 25 w 25"/>
                  <a:gd name="T13" fmla="*/ 17 h 19"/>
                  <a:gd name="T14" fmla="*/ 21 w 25"/>
                  <a:gd name="T15" fmla="*/ 19 h 19"/>
                  <a:gd name="T16" fmla="*/ 21 w 25"/>
                  <a:gd name="T17" fmla="*/ 17 h 19"/>
                  <a:gd name="T18" fmla="*/ 21 w 25"/>
                  <a:gd name="T19" fmla="*/ 17 h 19"/>
                  <a:gd name="T20" fmla="*/ 21 w 25"/>
                  <a:gd name="T21" fmla="*/ 17 h 19"/>
                  <a:gd name="T22" fmla="*/ 21 w 25"/>
                  <a:gd name="T23" fmla="*/ 12 h 19"/>
                  <a:gd name="T24" fmla="*/ 17 w 25"/>
                  <a:gd name="T25" fmla="*/ 14 h 19"/>
                  <a:gd name="T26" fmla="*/ 17 w 25"/>
                  <a:gd name="T27" fmla="*/ 12 h 19"/>
                  <a:gd name="T28" fmla="*/ 17 w 25"/>
                  <a:gd name="T29" fmla="*/ 12 h 19"/>
                  <a:gd name="T30" fmla="*/ 17 w 25"/>
                  <a:gd name="T31" fmla="*/ 12 h 19"/>
                  <a:gd name="T32" fmla="*/ 17 w 25"/>
                  <a:gd name="T33" fmla="*/ 12 h 19"/>
                  <a:gd name="T34" fmla="*/ 17 w 25"/>
                  <a:gd name="T35" fmla="*/ 12 h 19"/>
                  <a:gd name="T36" fmla="*/ 15 w 25"/>
                  <a:gd name="T37" fmla="*/ 12 h 19"/>
                  <a:gd name="T38" fmla="*/ 15 w 25"/>
                  <a:gd name="T39" fmla="*/ 12 h 19"/>
                  <a:gd name="T40" fmla="*/ 15 w 25"/>
                  <a:gd name="T41" fmla="*/ 10 h 19"/>
                  <a:gd name="T42" fmla="*/ 15 w 25"/>
                  <a:gd name="T43" fmla="*/ 10 h 19"/>
                  <a:gd name="T44" fmla="*/ 13 w 25"/>
                  <a:gd name="T45" fmla="*/ 10 h 19"/>
                  <a:gd name="T46" fmla="*/ 11 w 25"/>
                  <a:gd name="T47" fmla="*/ 10 h 19"/>
                  <a:gd name="T48" fmla="*/ 9 w 25"/>
                  <a:gd name="T49" fmla="*/ 12 h 19"/>
                  <a:gd name="T50" fmla="*/ 4 w 25"/>
                  <a:gd name="T51" fmla="*/ 12 h 19"/>
                  <a:gd name="T52" fmla="*/ 4 w 25"/>
                  <a:gd name="T53" fmla="*/ 12 h 19"/>
                  <a:gd name="T54" fmla="*/ 0 w 25"/>
                  <a:gd name="T55" fmla="*/ 12 h 19"/>
                  <a:gd name="T56" fmla="*/ 0 w 25"/>
                  <a:gd name="T57" fmla="*/ 12 h 19"/>
                  <a:gd name="T58" fmla="*/ 0 w 25"/>
                  <a:gd name="T59" fmla="*/ 10 h 19"/>
                  <a:gd name="T60" fmla="*/ 0 w 25"/>
                  <a:gd name="T61" fmla="*/ 8 h 19"/>
                  <a:gd name="T62" fmla="*/ 0 w 25"/>
                  <a:gd name="T63" fmla="*/ 8 h 19"/>
                  <a:gd name="T64" fmla="*/ 0 w 25"/>
                  <a:gd name="T65" fmla="*/ 8 h 19"/>
                  <a:gd name="T66" fmla="*/ 0 w 25"/>
                  <a:gd name="T67" fmla="*/ 4 h 19"/>
                  <a:gd name="T68" fmla="*/ 4 w 25"/>
                  <a:gd name="T69" fmla="*/ 4 h 19"/>
                  <a:gd name="T70" fmla="*/ 6 w 25"/>
                  <a:gd name="T71" fmla="*/ 0 h 19"/>
                  <a:gd name="T72" fmla="*/ 9 w 25"/>
                  <a:gd name="T73" fmla="*/ 2 h 19"/>
                  <a:gd name="T74" fmla="*/ 19 w 25"/>
                  <a:gd name="T75" fmla="*/ 2 h 19"/>
                  <a:gd name="T76" fmla="*/ 21 w 25"/>
                  <a:gd name="T77" fmla="*/ 2 h 19"/>
                  <a:gd name="T78" fmla="*/ 21 w 25"/>
                  <a:gd name="T79" fmla="*/ 0 h 19"/>
                  <a:gd name="T80" fmla="*/ 23 w 25"/>
                  <a:gd name="T8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9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4" name="Freeform 229"/>
              <p:cNvSpPr>
                <a:spLocks/>
              </p:cNvSpPr>
              <p:nvPr/>
            </p:nvSpPr>
            <p:spPr bwMode="auto">
              <a:xfrm>
                <a:off x="4270375" y="2503488"/>
                <a:ext cx="19050" cy="17463"/>
              </a:xfrm>
              <a:custGeom>
                <a:avLst/>
                <a:gdLst>
                  <a:gd name="T0" fmla="*/ 6 w 12"/>
                  <a:gd name="T1" fmla="*/ 0 h 11"/>
                  <a:gd name="T2" fmla="*/ 8 w 12"/>
                  <a:gd name="T3" fmla="*/ 0 h 11"/>
                  <a:gd name="T4" fmla="*/ 8 w 12"/>
                  <a:gd name="T5" fmla="*/ 0 h 11"/>
                  <a:gd name="T6" fmla="*/ 8 w 12"/>
                  <a:gd name="T7" fmla="*/ 0 h 11"/>
                  <a:gd name="T8" fmla="*/ 8 w 12"/>
                  <a:gd name="T9" fmla="*/ 0 h 11"/>
                  <a:gd name="T10" fmla="*/ 8 w 12"/>
                  <a:gd name="T11" fmla="*/ 0 h 11"/>
                  <a:gd name="T12" fmla="*/ 8 w 12"/>
                  <a:gd name="T13" fmla="*/ 0 h 11"/>
                  <a:gd name="T14" fmla="*/ 10 w 12"/>
                  <a:gd name="T15" fmla="*/ 0 h 11"/>
                  <a:gd name="T16" fmla="*/ 10 w 12"/>
                  <a:gd name="T17" fmla="*/ 2 h 11"/>
                  <a:gd name="T18" fmla="*/ 12 w 12"/>
                  <a:gd name="T19" fmla="*/ 2 h 11"/>
                  <a:gd name="T20" fmla="*/ 12 w 12"/>
                  <a:gd name="T21" fmla="*/ 2 h 11"/>
                  <a:gd name="T22" fmla="*/ 12 w 12"/>
                  <a:gd name="T23" fmla="*/ 2 h 11"/>
                  <a:gd name="T24" fmla="*/ 12 w 12"/>
                  <a:gd name="T25" fmla="*/ 2 h 11"/>
                  <a:gd name="T26" fmla="*/ 12 w 12"/>
                  <a:gd name="T27" fmla="*/ 2 h 11"/>
                  <a:gd name="T28" fmla="*/ 12 w 12"/>
                  <a:gd name="T29" fmla="*/ 2 h 11"/>
                  <a:gd name="T30" fmla="*/ 10 w 12"/>
                  <a:gd name="T31" fmla="*/ 2 h 11"/>
                  <a:gd name="T32" fmla="*/ 10 w 12"/>
                  <a:gd name="T33" fmla="*/ 4 h 11"/>
                  <a:gd name="T34" fmla="*/ 10 w 12"/>
                  <a:gd name="T35" fmla="*/ 4 h 11"/>
                  <a:gd name="T36" fmla="*/ 10 w 12"/>
                  <a:gd name="T37" fmla="*/ 4 h 11"/>
                  <a:gd name="T38" fmla="*/ 10 w 12"/>
                  <a:gd name="T39" fmla="*/ 6 h 11"/>
                  <a:gd name="T40" fmla="*/ 10 w 12"/>
                  <a:gd name="T41" fmla="*/ 6 h 11"/>
                  <a:gd name="T42" fmla="*/ 10 w 12"/>
                  <a:gd name="T43" fmla="*/ 9 h 11"/>
                  <a:gd name="T44" fmla="*/ 10 w 12"/>
                  <a:gd name="T45" fmla="*/ 9 h 11"/>
                  <a:gd name="T46" fmla="*/ 10 w 12"/>
                  <a:gd name="T47" fmla="*/ 9 h 11"/>
                  <a:gd name="T48" fmla="*/ 10 w 12"/>
                  <a:gd name="T49" fmla="*/ 9 h 11"/>
                  <a:gd name="T50" fmla="*/ 8 w 12"/>
                  <a:gd name="T51" fmla="*/ 9 h 11"/>
                  <a:gd name="T52" fmla="*/ 8 w 12"/>
                  <a:gd name="T53" fmla="*/ 11 h 11"/>
                  <a:gd name="T54" fmla="*/ 8 w 12"/>
                  <a:gd name="T55" fmla="*/ 9 h 11"/>
                  <a:gd name="T56" fmla="*/ 8 w 12"/>
                  <a:gd name="T57" fmla="*/ 9 h 11"/>
                  <a:gd name="T58" fmla="*/ 8 w 12"/>
                  <a:gd name="T59" fmla="*/ 9 h 11"/>
                  <a:gd name="T60" fmla="*/ 8 w 12"/>
                  <a:gd name="T61" fmla="*/ 9 h 11"/>
                  <a:gd name="T62" fmla="*/ 8 w 12"/>
                  <a:gd name="T63" fmla="*/ 9 h 11"/>
                  <a:gd name="T64" fmla="*/ 8 w 12"/>
                  <a:gd name="T65" fmla="*/ 9 h 11"/>
                  <a:gd name="T66" fmla="*/ 8 w 12"/>
                  <a:gd name="T67" fmla="*/ 9 h 11"/>
                  <a:gd name="T68" fmla="*/ 8 w 12"/>
                  <a:gd name="T69" fmla="*/ 8 h 11"/>
                  <a:gd name="T70" fmla="*/ 8 w 12"/>
                  <a:gd name="T71" fmla="*/ 6 h 11"/>
                  <a:gd name="T72" fmla="*/ 8 w 12"/>
                  <a:gd name="T73" fmla="*/ 6 h 11"/>
                  <a:gd name="T74" fmla="*/ 8 w 12"/>
                  <a:gd name="T75" fmla="*/ 6 h 11"/>
                  <a:gd name="T76" fmla="*/ 8 w 12"/>
                  <a:gd name="T77" fmla="*/ 6 h 11"/>
                  <a:gd name="T78" fmla="*/ 6 w 12"/>
                  <a:gd name="T79" fmla="*/ 6 h 11"/>
                  <a:gd name="T80" fmla="*/ 6 w 12"/>
                  <a:gd name="T81" fmla="*/ 6 h 11"/>
                  <a:gd name="T82" fmla="*/ 6 w 12"/>
                  <a:gd name="T83" fmla="*/ 4 h 11"/>
                  <a:gd name="T84" fmla="*/ 6 w 12"/>
                  <a:gd name="T85" fmla="*/ 4 h 11"/>
                  <a:gd name="T86" fmla="*/ 6 w 12"/>
                  <a:gd name="T87" fmla="*/ 4 h 11"/>
                  <a:gd name="T88" fmla="*/ 4 w 12"/>
                  <a:gd name="T89" fmla="*/ 4 h 11"/>
                  <a:gd name="T90" fmla="*/ 4 w 12"/>
                  <a:gd name="T91" fmla="*/ 4 h 11"/>
                  <a:gd name="T92" fmla="*/ 4 w 12"/>
                  <a:gd name="T93" fmla="*/ 4 h 11"/>
                  <a:gd name="T94" fmla="*/ 4 w 12"/>
                  <a:gd name="T95" fmla="*/ 6 h 11"/>
                  <a:gd name="T96" fmla="*/ 4 w 12"/>
                  <a:gd name="T97" fmla="*/ 6 h 11"/>
                  <a:gd name="T98" fmla="*/ 2 w 12"/>
                  <a:gd name="T99" fmla="*/ 6 h 11"/>
                  <a:gd name="T100" fmla="*/ 0 w 12"/>
                  <a:gd name="T101" fmla="*/ 6 h 11"/>
                  <a:gd name="T102" fmla="*/ 2 w 12"/>
                  <a:gd name="T103" fmla="*/ 4 h 11"/>
                  <a:gd name="T104" fmla="*/ 0 w 12"/>
                  <a:gd name="T105" fmla="*/ 2 h 11"/>
                  <a:gd name="T106" fmla="*/ 2 w 12"/>
                  <a:gd name="T107" fmla="*/ 2 h 11"/>
                  <a:gd name="T108" fmla="*/ 2 w 12"/>
                  <a:gd name="T109" fmla="*/ 2 h 11"/>
                  <a:gd name="T110" fmla="*/ 2 w 12"/>
                  <a:gd name="T111" fmla="*/ 0 h 11"/>
                  <a:gd name="T112" fmla="*/ 2 w 12"/>
                  <a:gd name="T113" fmla="*/ 0 h 11"/>
                  <a:gd name="T114" fmla="*/ 4 w 12"/>
                  <a:gd name="T115" fmla="*/ 0 h 11"/>
                  <a:gd name="T116" fmla="*/ 4 w 12"/>
                  <a:gd name="T117" fmla="*/ 0 h 11"/>
                  <a:gd name="T118" fmla="*/ 4 w 12"/>
                  <a:gd name="T119" fmla="*/ 0 h 11"/>
                  <a:gd name="T120" fmla="*/ 6 w 12"/>
                  <a:gd name="T1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5" name="Freeform 230"/>
              <p:cNvSpPr>
                <a:spLocks noEditPoints="1"/>
              </p:cNvSpPr>
              <p:nvPr/>
            </p:nvSpPr>
            <p:spPr bwMode="auto">
              <a:xfrm>
                <a:off x="3846512" y="2820988"/>
                <a:ext cx="58738" cy="80963"/>
              </a:xfrm>
              <a:custGeom>
                <a:avLst/>
                <a:gdLst>
                  <a:gd name="T0" fmla="*/ 8 w 37"/>
                  <a:gd name="T1" fmla="*/ 1 h 51"/>
                  <a:gd name="T2" fmla="*/ 10 w 37"/>
                  <a:gd name="T3" fmla="*/ 5 h 51"/>
                  <a:gd name="T4" fmla="*/ 12 w 37"/>
                  <a:gd name="T5" fmla="*/ 5 h 51"/>
                  <a:gd name="T6" fmla="*/ 10 w 37"/>
                  <a:gd name="T7" fmla="*/ 11 h 51"/>
                  <a:gd name="T8" fmla="*/ 12 w 37"/>
                  <a:gd name="T9" fmla="*/ 15 h 51"/>
                  <a:gd name="T10" fmla="*/ 17 w 37"/>
                  <a:gd name="T11" fmla="*/ 15 h 51"/>
                  <a:gd name="T12" fmla="*/ 17 w 37"/>
                  <a:gd name="T13" fmla="*/ 13 h 51"/>
                  <a:gd name="T14" fmla="*/ 17 w 37"/>
                  <a:gd name="T15" fmla="*/ 11 h 51"/>
                  <a:gd name="T16" fmla="*/ 19 w 37"/>
                  <a:gd name="T17" fmla="*/ 15 h 51"/>
                  <a:gd name="T18" fmla="*/ 23 w 37"/>
                  <a:gd name="T19" fmla="*/ 13 h 51"/>
                  <a:gd name="T20" fmla="*/ 25 w 37"/>
                  <a:gd name="T21" fmla="*/ 9 h 51"/>
                  <a:gd name="T22" fmla="*/ 29 w 37"/>
                  <a:gd name="T23" fmla="*/ 11 h 51"/>
                  <a:gd name="T24" fmla="*/ 33 w 37"/>
                  <a:gd name="T25" fmla="*/ 13 h 51"/>
                  <a:gd name="T26" fmla="*/ 31 w 37"/>
                  <a:gd name="T27" fmla="*/ 17 h 51"/>
                  <a:gd name="T28" fmla="*/ 31 w 37"/>
                  <a:gd name="T29" fmla="*/ 21 h 51"/>
                  <a:gd name="T30" fmla="*/ 35 w 37"/>
                  <a:gd name="T31" fmla="*/ 24 h 51"/>
                  <a:gd name="T32" fmla="*/ 37 w 37"/>
                  <a:gd name="T33" fmla="*/ 28 h 51"/>
                  <a:gd name="T34" fmla="*/ 33 w 37"/>
                  <a:gd name="T35" fmla="*/ 30 h 51"/>
                  <a:gd name="T36" fmla="*/ 27 w 37"/>
                  <a:gd name="T37" fmla="*/ 32 h 51"/>
                  <a:gd name="T38" fmla="*/ 23 w 37"/>
                  <a:gd name="T39" fmla="*/ 34 h 51"/>
                  <a:gd name="T40" fmla="*/ 27 w 37"/>
                  <a:gd name="T41" fmla="*/ 36 h 51"/>
                  <a:gd name="T42" fmla="*/ 31 w 37"/>
                  <a:gd name="T43" fmla="*/ 36 h 51"/>
                  <a:gd name="T44" fmla="*/ 27 w 37"/>
                  <a:gd name="T45" fmla="*/ 40 h 51"/>
                  <a:gd name="T46" fmla="*/ 29 w 37"/>
                  <a:gd name="T47" fmla="*/ 44 h 51"/>
                  <a:gd name="T48" fmla="*/ 31 w 37"/>
                  <a:gd name="T49" fmla="*/ 48 h 51"/>
                  <a:gd name="T50" fmla="*/ 27 w 37"/>
                  <a:gd name="T51" fmla="*/ 49 h 51"/>
                  <a:gd name="T52" fmla="*/ 23 w 37"/>
                  <a:gd name="T53" fmla="*/ 51 h 51"/>
                  <a:gd name="T54" fmla="*/ 21 w 37"/>
                  <a:gd name="T55" fmla="*/ 48 h 51"/>
                  <a:gd name="T56" fmla="*/ 21 w 37"/>
                  <a:gd name="T57" fmla="*/ 46 h 51"/>
                  <a:gd name="T58" fmla="*/ 23 w 37"/>
                  <a:gd name="T59" fmla="*/ 40 h 51"/>
                  <a:gd name="T60" fmla="*/ 21 w 37"/>
                  <a:gd name="T61" fmla="*/ 36 h 51"/>
                  <a:gd name="T62" fmla="*/ 19 w 37"/>
                  <a:gd name="T63" fmla="*/ 40 h 51"/>
                  <a:gd name="T64" fmla="*/ 17 w 37"/>
                  <a:gd name="T65" fmla="*/ 40 h 51"/>
                  <a:gd name="T66" fmla="*/ 16 w 37"/>
                  <a:gd name="T67" fmla="*/ 38 h 51"/>
                  <a:gd name="T68" fmla="*/ 16 w 37"/>
                  <a:gd name="T69" fmla="*/ 36 h 51"/>
                  <a:gd name="T70" fmla="*/ 12 w 37"/>
                  <a:gd name="T71" fmla="*/ 34 h 51"/>
                  <a:gd name="T72" fmla="*/ 10 w 37"/>
                  <a:gd name="T73" fmla="*/ 28 h 51"/>
                  <a:gd name="T74" fmla="*/ 6 w 37"/>
                  <a:gd name="T75" fmla="*/ 26 h 51"/>
                  <a:gd name="T76" fmla="*/ 8 w 37"/>
                  <a:gd name="T77" fmla="*/ 26 h 51"/>
                  <a:gd name="T78" fmla="*/ 8 w 37"/>
                  <a:gd name="T79" fmla="*/ 21 h 51"/>
                  <a:gd name="T80" fmla="*/ 10 w 37"/>
                  <a:gd name="T81" fmla="*/ 17 h 51"/>
                  <a:gd name="T82" fmla="*/ 12 w 37"/>
                  <a:gd name="T83" fmla="*/ 17 h 51"/>
                  <a:gd name="T84" fmla="*/ 8 w 37"/>
                  <a:gd name="T85" fmla="*/ 15 h 51"/>
                  <a:gd name="T86" fmla="*/ 6 w 37"/>
                  <a:gd name="T87" fmla="*/ 15 h 51"/>
                  <a:gd name="T88" fmla="*/ 4 w 37"/>
                  <a:gd name="T89" fmla="*/ 15 h 51"/>
                  <a:gd name="T90" fmla="*/ 2 w 37"/>
                  <a:gd name="T91" fmla="*/ 11 h 51"/>
                  <a:gd name="T92" fmla="*/ 2 w 37"/>
                  <a:gd name="T93" fmla="*/ 9 h 51"/>
                  <a:gd name="T94" fmla="*/ 6 w 37"/>
                  <a:gd name="T95" fmla="*/ 7 h 51"/>
                  <a:gd name="T96" fmla="*/ 6 w 37"/>
                  <a:gd name="T97" fmla="*/ 1 h 51"/>
                  <a:gd name="T98" fmla="*/ 6 w 37"/>
                  <a:gd name="T99" fmla="*/ 0 h 51"/>
                  <a:gd name="T100" fmla="*/ 6 w 37"/>
                  <a:gd name="T10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51">
                    <a:moveTo>
                      <a:pt x="6" y="0"/>
                    </a:moveTo>
                    <a:lnTo>
                      <a:pt x="6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5" y="24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31" y="36"/>
                    </a:lnTo>
                    <a:lnTo>
                      <a:pt x="29" y="38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9" y="49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3" y="49"/>
                    </a:lnTo>
                    <a:lnTo>
                      <a:pt x="23" y="51"/>
                    </a:lnTo>
                    <a:lnTo>
                      <a:pt x="21" y="51"/>
                    </a:lnTo>
                    <a:lnTo>
                      <a:pt x="21" y="49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7" y="40"/>
                    </a:lnTo>
                    <a:lnTo>
                      <a:pt x="16" y="38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2" y="34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6" name="Freeform 231"/>
              <p:cNvSpPr>
                <a:spLocks/>
              </p:cNvSpPr>
              <p:nvPr/>
            </p:nvSpPr>
            <p:spPr bwMode="auto">
              <a:xfrm>
                <a:off x="3716337" y="1725613"/>
                <a:ext cx="17463" cy="22225"/>
              </a:xfrm>
              <a:custGeom>
                <a:avLst/>
                <a:gdLst>
                  <a:gd name="T0" fmla="*/ 3 w 11"/>
                  <a:gd name="T1" fmla="*/ 0 h 14"/>
                  <a:gd name="T2" fmla="*/ 3 w 11"/>
                  <a:gd name="T3" fmla="*/ 0 h 14"/>
                  <a:gd name="T4" fmla="*/ 3 w 11"/>
                  <a:gd name="T5" fmla="*/ 0 h 14"/>
                  <a:gd name="T6" fmla="*/ 3 w 11"/>
                  <a:gd name="T7" fmla="*/ 0 h 14"/>
                  <a:gd name="T8" fmla="*/ 3 w 11"/>
                  <a:gd name="T9" fmla="*/ 0 h 14"/>
                  <a:gd name="T10" fmla="*/ 3 w 11"/>
                  <a:gd name="T11" fmla="*/ 0 h 14"/>
                  <a:gd name="T12" fmla="*/ 3 w 11"/>
                  <a:gd name="T13" fmla="*/ 0 h 14"/>
                  <a:gd name="T14" fmla="*/ 3 w 11"/>
                  <a:gd name="T15" fmla="*/ 0 h 14"/>
                  <a:gd name="T16" fmla="*/ 3 w 11"/>
                  <a:gd name="T17" fmla="*/ 2 h 14"/>
                  <a:gd name="T18" fmla="*/ 5 w 11"/>
                  <a:gd name="T19" fmla="*/ 2 h 14"/>
                  <a:gd name="T20" fmla="*/ 5 w 11"/>
                  <a:gd name="T21" fmla="*/ 2 h 14"/>
                  <a:gd name="T22" fmla="*/ 5 w 11"/>
                  <a:gd name="T23" fmla="*/ 2 h 14"/>
                  <a:gd name="T24" fmla="*/ 5 w 11"/>
                  <a:gd name="T25" fmla="*/ 2 h 14"/>
                  <a:gd name="T26" fmla="*/ 5 w 11"/>
                  <a:gd name="T27" fmla="*/ 2 h 14"/>
                  <a:gd name="T28" fmla="*/ 5 w 11"/>
                  <a:gd name="T29" fmla="*/ 2 h 14"/>
                  <a:gd name="T30" fmla="*/ 5 w 11"/>
                  <a:gd name="T31" fmla="*/ 4 h 14"/>
                  <a:gd name="T32" fmla="*/ 5 w 11"/>
                  <a:gd name="T33" fmla="*/ 4 h 14"/>
                  <a:gd name="T34" fmla="*/ 5 w 11"/>
                  <a:gd name="T35" fmla="*/ 4 h 14"/>
                  <a:gd name="T36" fmla="*/ 7 w 11"/>
                  <a:gd name="T37" fmla="*/ 2 h 14"/>
                  <a:gd name="T38" fmla="*/ 7 w 11"/>
                  <a:gd name="T39" fmla="*/ 2 h 14"/>
                  <a:gd name="T40" fmla="*/ 7 w 11"/>
                  <a:gd name="T41" fmla="*/ 2 h 14"/>
                  <a:gd name="T42" fmla="*/ 9 w 11"/>
                  <a:gd name="T43" fmla="*/ 2 h 14"/>
                  <a:gd name="T44" fmla="*/ 11 w 11"/>
                  <a:gd name="T45" fmla="*/ 8 h 14"/>
                  <a:gd name="T46" fmla="*/ 7 w 11"/>
                  <a:gd name="T47" fmla="*/ 8 h 14"/>
                  <a:gd name="T48" fmla="*/ 7 w 11"/>
                  <a:gd name="T49" fmla="*/ 12 h 14"/>
                  <a:gd name="T50" fmla="*/ 7 w 11"/>
                  <a:gd name="T51" fmla="*/ 12 h 14"/>
                  <a:gd name="T52" fmla="*/ 7 w 11"/>
                  <a:gd name="T53" fmla="*/ 14 h 14"/>
                  <a:gd name="T54" fmla="*/ 7 w 11"/>
                  <a:gd name="T55" fmla="*/ 14 h 14"/>
                  <a:gd name="T56" fmla="*/ 7 w 11"/>
                  <a:gd name="T57" fmla="*/ 14 h 14"/>
                  <a:gd name="T58" fmla="*/ 7 w 11"/>
                  <a:gd name="T59" fmla="*/ 14 h 14"/>
                  <a:gd name="T60" fmla="*/ 7 w 11"/>
                  <a:gd name="T61" fmla="*/ 14 h 14"/>
                  <a:gd name="T62" fmla="*/ 7 w 11"/>
                  <a:gd name="T63" fmla="*/ 12 h 14"/>
                  <a:gd name="T64" fmla="*/ 7 w 11"/>
                  <a:gd name="T65" fmla="*/ 12 h 14"/>
                  <a:gd name="T66" fmla="*/ 7 w 11"/>
                  <a:gd name="T67" fmla="*/ 12 h 14"/>
                  <a:gd name="T68" fmla="*/ 7 w 11"/>
                  <a:gd name="T69" fmla="*/ 12 h 14"/>
                  <a:gd name="T70" fmla="*/ 7 w 11"/>
                  <a:gd name="T71" fmla="*/ 12 h 14"/>
                  <a:gd name="T72" fmla="*/ 7 w 11"/>
                  <a:gd name="T73" fmla="*/ 10 h 14"/>
                  <a:gd name="T74" fmla="*/ 7 w 11"/>
                  <a:gd name="T75" fmla="*/ 10 h 14"/>
                  <a:gd name="T76" fmla="*/ 7 w 11"/>
                  <a:gd name="T77" fmla="*/ 10 h 14"/>
                  <a:gd name="T78" fmla="*/ 7 w 11"/>
                  <a:gd name="T79" fmla="*/ 10 h 14"/>
                  <a:gd name="T80" fmla="*/ 7 w 11"/>
                  <a:gd name="T81" fmla="*/ 10 h 14"/>
                  <a:gd name="T82" fmla="*/ 7 w 11"/>
                  <a:gd name="T83" fmla="*/ 8 h 14"/>
                  <a:gd name="T84" fmla="*/ 5 w 11"/>
                  <a:gd name="T85" fmla="*/ 6 h 14"/>
                  <a:gd name="T86" fmla="*/ 5 w 11"/>
                  <a:gd name="T87" fmla="*/ 6 h 14"/>
                  <a:gd name="T88" fmla="*/ 5 w 11"/>
                  <a:gd name="T89" fmla="*/ 6 h 14"/>
                  <a:gd name="T90" fmla="*/ 5 w 11"/>
                  <a:gd name="T91" fmla="*/ 6 h 14"/>
                  <a:gd name="T92" fmla="*/ 3 w 11"/>
                  <a:gd name="T93" fmla="*/ 6 h 14"/>
                  <a:gd name="T94" fmla="*/ 2 w 11"/>
                  <a:gd name="T95" fmla="*/ 8 h 14"/>
                  <a:gd name="T96" fmla="*/ 2 w 11"/>
                  <a:gd name="T97" fmla="*/ 6 h 14"/>
                  <a:gd name="T98" fmla="*/ 0 w 11"/>
                  <a:gd name="T99" fmla="*/ 8 h 14"/>
                  <a:gd name="T100" fmla="*/ 0 w 11"/>
                  <a:gd name="T101" fmla="*/ 6 h 14"/>
                  <a:gd name="T102" fmla="*/ 0 w 11"/>
                  <a:gd name="T103" fmla="*/ 4 h 14"/>
                  <a:gd name="T104" fmla="*/ 0 w 11"/>
                  <a:gd name="T105" fmla="*/ 4 h 14"/>
                  <a:gd name="T106" fmla="*/ 0 w 11"/>
                  <a:gd name="T107" fmla="*/ 2 h 14"/>
                  <a:gd name="T108" fmla="*/ 2 w 11"/>
                  <a:gd name="T109" fmla="*/ 2 h 14"/>
                  <a:gd name="T110" fmla="*/ 2 w 11"/>
                  <a:gd name="T111" fmla="*/ 2 h 14"/>
                  <a:gd name="T112" fmla="*/ 2 w 11"/>
                  <a:gd name="T113" fmla="*/ 2 h 14"/>
                  <a:gd name="T114" fmla="*/ 2 w 11"/>
                  <a:gd name="T115" fmla="*/ 0 h 14"/>
                  <a:gd name="T116" fmla="*/ 2 w 11"/>
                  <a:gd name="T117" fmla="*/ 0 h 14"/>
                  <a:gd name="T118" fmla="*/ 2 w 11"/>
                  <a:gd name="T119" fmla="*/ 0 h 14"/>
                  <a:gd name="T120" fmla="*/ 3 w 11"/>
                  <a:gd name="T1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" h="14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7" name="Freeform 232"/>
              <p:cNvSpPr>
                <a:spLocks/>
              </p:cNvSpPr>
              <p:nvPr/>
            </p:nvSpPr>
            <p:spPr bwMode="auto">
              <a:xfrm>
                <a:off x="3222625" y="1573213"/>
                <a:ext cx="33338" cy="49213"/>
              </a:xfrm>
              <a:custGeom>
                <a:avLst/>
                <a:gdLst>
                  <a:gd name="T0" fmla="*/ 1 w 21"/>
                  <a:gd name="T1" fmla="*/ 0 h 31"/>
                  <a:gd name="T2" fmla="*/ 3 w 21"/>
                  <a:gd name="T3" fmla="*/ 2 h 31"/>
                  <a:gd name="T4" fmla="*/ 5 w 21"/>
                  <a:gd name="T5" fmla="*/ 0 h 31"/>
                  <a:gd name="T6" fmla="*/ 5 w 21"/>
                  <a:gd name="T7" fmla="*/ 4 h 31"/>
                  <a:gd name="T8" fmla="*/ 7 w 21"/>
                  <a:gd name="T9" fmla="*/ 6 h 31"/>
                  <a:gd name="T10" fmla="*/ 3 w 21"/>
                  <a:gd name="T11" fmla="*/ 6 h 31"/>
                  <a:gd name="T12" fmla="*/ 5 w 21"/>
                  <a:gd name="T13" fmla="*/ 8 h 31"/>
                  <a:gd name="T14" fmla="*/ 7 w 21"/>
                  <a:gd name="T15" fmla="*/ 10 h 31"/>
                  <a:gd name="T16" fmla="*/ 9 w 21"/>
                  <a:gd name="T17" fmla="*/ 12 h 31"/>
                  <a:gd name="T18" fmla="*/ 11 w 21"/>
                  <a:gd name="T19" fmla="*/ 14 h 31"/>
                  <a:gd name="T20" fmla="*/ 9 w 21"/>
                  <a:gd name="T21" fmla="*/ 12 h 31"/>
                  <a:gd name="T22" fmla="*/ 9 w 21"/>
                  <a:gd name="T23" fmla="*/ 8 h 31"/>
                  <a:gd name="T24" fmla="*/ 11 w 21"/>
                  <a:gd name="T25" fmla="*/ 10 h 31"/>
                  <a:gd name="T26" fmla="*/ 15 w 21"/>
                  <a:gd name="T27" fmla="*/ 12 h 31"/>
                  <a:gd name="T28" fmla="*/ 15 w 21"/>
                  <a:gd name="T29" fmla="*/ 16 h 31"/>
                  <a:gd name="T30" fmla="*/ 17 w 21"/>
                  <a:gd name="T31" fmla="*/ 18 h 31"/>
                  <a:gd name="T32" fmla="*/ 17 w 21"/>
                  <a:gd name="T33" fmla="*/ 21 h 31"/>
                  <a:gd name="T34" fmla="*/ 17 w 21"/>
                  <a:gd name="T35" fmla="*/ 25 h 31"/>
                  <a:gd name="T36" fmla="*/ 17 w 21"/>
                  <a:gd name="T37" fmla="*/ 29 h 31"/>
                  <a:gd name="T38" fmla="*/ 21 w 21"/>
                  <a:gd name="T39" fmla="*/ 31 h 31"/>
                  <a:gd name="T40" fmla="*/ 17 w 21"/>
                  <a:gd name="T41" fmla="*/ 31 h 31"/>
                  <a:gd name="T42" fmla="*/ 15 w 21"/>
                  <a:gd name="T43" fmla="*/ 27 h 31"/>
                  <a:gd name="T44" fmla="*/ 15 w 21"/>
                  <a:gd name="T45" fmla="*/ 27 h 31"/>
                  <a:gd name="T46" fmla="*/ 11 w 21"/>
                  <a:gd name="T47" fmla="*/ 25 h 31"/>
                  <a:gd name="T48" fmla="*/ 11 w 21"/>
                  <a:gd name="T49" fmla="*/ 21 h 31"/>
                  <a:gd name="T50" fmla="*/ 9 w 21"/>
                  <a:gd name="T51" fmla="*/ 23 h 31"/>
                  <a:gd name="T52" fmla="*/ 7 w 21"/>
                  <a:gd name="T53" fmla="*/ 21 h 31"/>
                  <a:gd name="T54" fmla="*/ 9 w 21"/>
                  <a:gd name="T55" fmla="*/ 19 h 31"/>
                  <a:gd name="T56" fmla="*/ 7 w 21"/>
                  <a:gd name="T57" fmla="*/ 18 h 31"/>
                  <a:gd name="T58" fmla="*/ 9 w 21"/>
                  <a:gd name="T59" fmla="*/ 16 h 31"/>
                  <a:gd name="T60" fmla="*/ 7 w 21"/>
                  <a:gd name="T61" fmla="*/ 14 h 31"/>
                  <a:gd name="T62" fmla="*/ 5 w 21"/>
                  <a:gd name="T63" fmla="*/ 12 h 31"/>
                  <a:gd name="T64" fmla="*/ 5 w 21"/>
                  <a:gd name="T65" fmla="*/ 12 h 31"/>
                  <a:gd name="T66" fmla="*/ 3 w 21"/>
                  <a:gd name="T67" fmla="*/ 10 h 31"/>
                  <a:gd name="T68" fmla="*/ 1 w 21"/>
                  <a:gd name="T69" fmla="*/ 12 h 31"/>
                  <a:gd name="T70" fmla="*/ 0 w 21"/>
                  <a:gd name="T71" fmla="*/ 10 h 31"/>
                  <a:gd name="T72" fmla="*/ 1 w 21"/>
                  <a:gd name="T73" fmla="*/ 8 h 31"/>
                  <a:gd name="T74" fmla="*/ 1 w 21"/>
                  <a:gd name="T75" fmla="*/ 8 h 31"/>
                  <a:gd name="T76" fmla="*/ 0 w 21"/>
                  <a:gd name="T77" fmla="*/ 6 h 31"/>
                  <a:gd name="T78" fmla="*/ 0 w 21"/>
                  <a:gd name="T79" fmla="*/ 6 h 31"/>
                  <a:gd name="T80" fmla="*/ 1 w 21"/>
                  <a:gd name="T81" fmla="*/ 4 h 31"/>
                  <a:gd name="T82" fmla="*/ 1 w 21"/>
                  <a:gd name="T83" fmla="*/ 4 h 31"/>
                  <a:gd name="T84" fmla="*/ 0 w 21"/>
                  <a:gd name="T8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3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17" y="19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7" y="29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8" name="Freeform 233"/>
              <p:cNvSpPr>
                <a:spLocks/>
              </p:cNvSpPr>
              <p:nvPr/>
            </p:nvSpPr>
            <p:spPr bwMode="auto">
              <a:xfrm>
                <a:off x="3690937" y="1533525"/>
                <a:ext cx="25400" cy="25400"/>
              </a:xfrm>
              <a:custGeom>
                <a:avLst/>
                <a:gdLst>
                  <a:gd name="T0" fmla="*/ 10 w 16"/>
                  <a:gd name="T1" fmla="*/ 0 h 16"/>
                  <a:gd name="T2" fmla="*/ 12 w 16"/>
                  <a:gd name="T3" fmla="*/ 0 h 16"/>
                  <a:gd name="T4" fmla="*/ 14 w 16"/>
                  <a:gd name="T5" fmla="*/ 0 h 16"/>
                  <a:gd name="T6" fmla="*/ 14 w 16"/>
                  <a:gd name="T7" fmla="*/ 0 h 16"/>
                  <a:gd name="T8" fmla="*/ 14 w 16"/>
                  <a:gd name="T9" fmla="*/ 0 h 16"/>
                  <a:gd name="T10" fmla="*/ 14 w 16"/>
                  <a:gd name="T11" fmla="*/ 0 h 16"/>
                  <a:gd name="T12" fmla="*/ 14 w 16"/>
                  <a:gd name="T13" fmla="*/ 0 h 16"/>
                  <a:gd name="T14" fmla="*/ 14 w 16"/>
                  <a:gd name="T15" fmla="*/ 2 h 16"/>
                  <a:gd name="T16" fmla="*/ 14 w 16"/>
                  <a:gd name="T17" fmla="*/ 2 h 16"/>
                  <a:gd name="T18" fmla="*/ 14 w 16"/>
                  <a:gd name="T19" fmla="*/ 2 h 16"/>
                  <a:gd name="T20" fmla="*/ 14 w 16"/>
                  <a:gd name="T21" fmla="*/ 2 h 16"/>
                  <a:gd name="T22" fmla="*/ 14 w 16"/>
                  <a:gd name="T23" fmla="*/ 4 h 16"/>
                  <a:gd name="T24" fmla="*/ 16 w 16"/>
                  <a:gd name="T25" fmla="*/ 2 h 16"/>
                  <a:gd name="T26" fmla="*/ 16 w 16"/>
                  <a:gd name="T27" fmla="*/ 2 h 16"/>
                  <a:gd name="T28" fmla="*/ 16 w 16"/>
                  <a:gd name="T29" fmla="*/ 2 h 16"/>
                  <a:gd name="T30" fmla="*/ 16 w 16"/>
                  <a:gd name="T31" fmla="*/ 2 h 16"/>
                  <a:gd name="T32" fmla="*/ 16 w 16"/>
                  <a:gd name="T33" fmla="*/ 4 h 16"/>
                  <a:gd name="T34" fmla="*/ 16 w 16"/>
                  <a:gd name="T35" fmla="*/ 4 h 16"/>
                  <a:gd name="T36" fmla="*/ 16 w 16"/>
                  <a:gd name="T37" fmla="*/ 4 h 16"/>
                  <a:gd name="T38" fmla="*/ 16 w 16"/>
                  <a:gd name="T39" fmla="*/ 4 h 16"/>
                  <a:gd name="T40" fmla="*/ 16 w 16"/>
                  <a:gd name="T41" fmla="*/ 4 h 16"/>
                  <a:gd name="T42" fmla="*/ 16 w 16"/>
                  <a:gd name="T43" fmla="*/ 4 h 16"/>
                  <a:gd name="T44" fmla="*/ 14 w 16"/>
                  <a:gd name="T45" fmla="*/ 4 h 16"/>
                  <a:gd name="T46" fmla="*/ 12 w 16"/>
                  <a:gd name="T47" fmla="*/ 4 h 16"/>
                  <a:gd name="T48" fmla="*/ 12 w 16"/>
                  <a:gd name="T49" fmla="*/ 4 h 16"/>
                  <a:gd name="T50" fmla="*/ 12 w 16"/>
                  <a:gd name="T51" fmla="*/ 4 h 16"/>
                  <a:gd name="T52" fmla="*/ 12 w 16"/>
                  <a:gd name="T53" fmla="*/ 6 h 16"/>
                  <a:gd name="T54" fmla="*/ 14 w 16"/>
                  <a:gd name="T55" fmla="*/ 10 h 16"/>
                  <a:gd name="T56" fmla="*/ 14 w 16"/>
                  <a:gd name="T57" fmla="*/ 14 h 16"/>
                  <a:gd name="T58" fmla="*/ 10 w 16"/>
                  <a:gd name="T59" fmla="*/ 14 h 16"/>
                  <a:gd name="T60" fmla="*/ 8 w 16"/>
                  <a:gd name="T61" fmla="*/ 16 h 16"/>
                  <a:gd name="T62" fmla="*/ 8 w 16"/>
                  <a:gd name="T63" fmla="*/ 16 h 16"/>
                  <a:gd name="T64" fmla="*/ 8 w 16"/>
                  <a:gd name="T65" fmla="*/ 16 h 16"/>
                  <a:gd name="T66" fmla="*/ 8 w 16"/>
                  <a:gd name="T67" fmla="*/ 14 h 16"/>
                  <a:gd name="T68" fmla="*/ 8 w 16"/>
                  <a:gd name="T69" fmla="*/ 14 h 16"/>
                  <a:gd name="T70" fmla="*/ 8 w 16"/>
                  <a:gd name="T71" fmla="*/ 14 h 16"/>
                  <a:gd name="T72" fmla="*/ 8 w 16"/>
                  <a:gd name="T73" fmla="*/ 14 h 16"/>
                  <a:gd name="T74" fmla="*/ 8 w 16"/>
                  <a:gd name="T75" fmla="*/ 14 h 16"/>
                  <a:gd name="T76" fmla="*/ 8 w 16"/>
                  <a:gd name="T77" fmla="*/ 14 h 16"/>
                  <a:gd name="T78" fmla="*/ 8 w 16"/>
                  <a:gd name="T79" fmla="*/ 14 h 16"/>
                  <a:gd name="T80" fmla="*/ 8 w 16"/>
                  <a:gd name="T81" fmla="*/ 14 h 16"/>
                  <a:gd name="T82" fmla="*/ 8 w 16"/>
                  <a:gd name="T83" fmla="*/ 14 h 16"/>
                  <a:gd name="T84" fmla="*/ 8 w 16"/>
                  <a:gd name="T85" fmla="*/ 14 h 16"/>
                  <a:gd name="T86" fmla="*/ 8 w 16"/>
                  <a:gd name="T87" fmla="*/ 14 h 16"/>
                  <a:gd name="T88" fmla="*/ 8 w 16"/>
                  <a:gd name="T89" fmla="*/ 12 h 16"/>
                  <a:gd name="T90" fmla="*/ 4 w 16"/>
                  <a:gd name="T91" fmla="*/ 8 h 16"/>
                  <a:gd name="T92" fmla="*/ 2 w 16"/>
                  <a:gd name="T93" fmla="*/ 6 h 16"/>
                  <a:gd name="T94" fmla="*/ 2 w 16"/>
                  <a:gd name="T95" fmla="*/ 6 h 16"/>
                  <a:gd name="T96" fmla="*/ 2 w 16"/>
                  <a:gd name="T97" fmla="*/ 6 h 16"/>
                  <a:gd name="T98" fmla="*/ 2 w 16"/>
                  <a:gd name="T99" fmla="*/ 6 h 16"/>
                  <a:gd name="T100" fmla="*/ 2 w 16"/>
                  <a:gd name="T101" fmla="*/ 4 h 16"/>
                  <a:gd name="T102" fmla="*/ 2 w 16"/>
                  <a:gd name="T103" fmla="*/ 4 h 16"/>
                  <a:gd name="T104" fmla="*/ 0 w 16"/>
                  <a:gd name="T105" fmla="*/ 4 h 16"/>
                  <a:gd name="T106" fmla="*/ 0 w 16"/>
                  <a:gd name="T107" fmla="*/ 4 h 16"/>
                  <a:gd name="T108" fmla="*/ 0 w 16"/>
                  <a:gd name="T109" fmla="*/ 4 h 16"/>
                  <a:gd name="T110" fmla="*/ 4 w 16"/>
                  <a:gd name="T111" fmla="*/ 2 h 16"/>
                  <a:gd name="T112" fmla="*/ 4 w 16"/>
                  <a:gd name="T113" fmla="*/ 0 h 16"/>
                  <a:gd name="T114" fmla="*/ 4 w 16"/>
                  <a:gd name="T115" fmla="*/ 0 h 16"/>
                  <a:gd name="T116" fmla="*/ 10 w 16"/>
                  <a:gd name="T117" fmla="*/ 0 h 16"/>
                  <a:gd name="T118" fmla="*/ 10 w 16"/>
                  <a:gd name="T119" fmla="*/ 0 h 16"/>
                  <a:gd name="T120" fmla="*/ 10 w 16"/>
                  <a:gd name="T1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" h="16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9" name="Freeform 234"/>
              <p:cNvSpPr>
                <a:spLocks/>
              </p:cNvSpPr>
              <p:nvPr/>
            </p:nvSpPr>
            <p:spPr bwMode="auto">
              <a:xfrm>
                <a:off x="3776662" y="2046288"/>
                <a:ext cx="49213" cy="20638"/>
              </a:xfrm>
              <a:custGeom>
                <a:avLst/>
                <a:gdLst>
                  <a:gd name="T0" fmla="*/ 2 w 31"/>
                  <a:gd name="T1" fmla="*/ 0 h 13"/>
                  <a:gd name="T2" fmla="*/ 2 w 31"/>
                  <a:gd name="T3" fmla="*/ 2 h 13"/>
                  <a:gd name="T4" fmla="*/ 4 w 31"/>
                  <a:gd name="T5" fmla="*/ 2 h 13"/>
                  <a:gd name="T6" fmla="*/ 6 w 31"/>
                  <a:gd name="T7" fmla="*/ 2 h 13"/>
                  <a:gd name="T8" fmla="*/ 6 w 31"/>
                  <a:gd name="T9" fmla="*/ 4 h 13"/>
                  <a:gd name="T10" fmla="*/ 8 w 31"/>
                  <a:gd name="T11" fmla="*/ 4 h 13"/>
                  <a:gd name="T12" fmla="*/ 10 w 31"/>
                  <a:gd name="T13" fmla="*/ 4 h 13"/>
                  <a:gd name="T14" fmla="*/ 12 w 31"/>
                  <a:gd name="T15" fmla="*/ 4 h 13"/>
                  <a:gd name="T16" fmla="*/ 13 w 31"/>
                  <a:gd name="T17" fmla="*/ 4 h 13"/>
                  <a:gd name="T18" fmla="*/ 15 w 31"/>
                  <a:gd name="T19" fmla="*/ 4 h 13"/>
                  <a:gd name="T20" fmla="*/ 15 w 31"/>
                  <a:gd name="T21" fmla="*/ 2 h 13"/>
                  <a:gd name="T22" fmla="*/ 15 w 31"/>
                  <a:gd name="T23" fmla="*/ 4 h 13"/>
                  <a:gd name="T24" fmla="*/ 17 w 31"/>
                  <a:gd name="T25" fmla="*/ 4 h 13"/>
                  <a:gd name="T26" fmla="*/ 19 w 31"/>
                  <a:gd name="T27" fmla="*/ 4 h 13"/>
                  <a:gd name="T28" fmla="*/ 21 w 31"/>
                  <a:gd name="T29" fmla="*/ 4 h 13"/>
                  <a:gd name="T30" fmla="*/ 23 w 31"/>
                  <a:gd name="T31" fmla="*/ 4 h 13"/>
                  <a:gd name="T32" fmla="*/ 25 w 31"/>
                  <a:gd name="T33" fmla="*/ 4 h 13"/>
                  <a:gd name="T34" fmla="*/ 25 w 31"/>
                  <a:gd name="T35" fmla="*/ 6 h 13"/>
                  <a:gd name="T36" fmla="*/ 27 w 31"/>
                  <a:gd name="T37" fmla="*/ 6 h 13"/>
                  <a:gd name="T38" fmla="*/ 27 w 31"/>
                  <a:gd name="T39" fmla="*/ 4 h 13"/>
                  <a:gd name="T40" fmla="*/ 29 w 31"/>
                  <a:gd name="T41" fmla="*/ 4 h 13"/>
                  <a:gd name="T42" fmla="*/ 31 w 31"/>
                  <a:gd name="T43" fmla="*/ 4 h 13"/>
                  <a:gd name="T44" fmla="*/ 29 w 31"/>
                  <a:gd name="T45" fmla="*/ 4 h 13"/>
                  <a:gd name="T46" fmla="*/ 27 w 31"/>
                  <a:gd name="T47" fmla="*/ 4 h 13"/>
                  <a:gd name="T48" fmla="*/ 27 w 31"/>
                  <a:gd name="T49" fmla="*/ 6 h 13"/>
                  <a:gd name="T50" fmla="*/ 25 w 31"/>
                  <a:gd name="T51" fmla="*/ 6 h 13"/>
                  <a:gd name="T52" fmla="*/ 23 w 31"/>
                  <a:gd name="T53" fmla="*/ 6 h 13"/>
                  <a:gd name="T54" fmla="*/ 21 w 31"/>
                  <a:gd name="T55" fmla="*/ 6 h 13"/>
                  <a:gd name="T56" fmla="*/ 21 w 31"/>
                  <a:gd name="T57" fmla="*/ 4 h 13"/>
                  <a:gd name="T58" fmla="*/ 19 w 31"/>
                  <a:gd name="T59" fmla="*/ 4 h 13"/>
                  <a:gd name="T60" fmla="*/ 17 w 31"/>
                  <a:gd name="T61" fmla="*/ 4 h 13"/>
                  <a:gd name="T62" fmla="*/ 17 w 31"/>
                  <a:gd name="T63" fmla="*/ 6 h 13"/>
                  <a:gd name="T64" fmla="*/ 15 w 31"/>
                  <a:gd name="T65" fmla="*/ 6 h 13"/>
                  <a:gd name="T66" fmla="*/ 15 w 31"/>
                  <a:gd name="T67" fmla="*/ 8 h 13"/>
                  <a:gd name="T68" fmla="*/ 13 w 31"/>
                  <a:gd name="T69" fmla="*/ 8 h 13"/>
                  <a:gd name="T70" fmla="*/ 12 w 31"/>
                  <a:gd name="T71" fmla="*/ 8 h 13"/>
                  <a:gd name="T72" fmla="*/ 12 w 31"/>
                  <a:gd name="T73" fmla="*/ 9 h 13"/>
                  <a:gd name="T74" fmla="*/ 10 w 31"/>
                  <a:gd name="T75" fmla="*/ 9 h 13"/>
                  <a:gd name="T76" fmla="*/ 10 w 31"/>
                  <a:gd name="T77" fmla="*/ 11 h 13"/>
                  <a:gd name="T78" fmla="*/ 8 w 31"/>
                  <a:gd name="T79" fmla="*/ 11 h 13"/>
                  <a:gd name="T80" fmla="*/ 8 w 31"/>
                  <a:gd name="T81" fmla="*/ 13 h 13"/>
                  <a:gd name="T82" fmla="*/ 8 w 31"/>
                  <a:gd name="T83" fmla="*/ 11 h 13"/>
                  <a:gd name="T84" fmla="*/ 6 w 31"/>
                  <a:gd name="T85" fmla="*/ 11 h 13"/>
                  <a:gd name="T86" fmla="*/ 6 w 31"/>
                  <a:gd name="T87" fmla="*/ 9 h 13"/>
                  <a:gd name="T88" fmla="*/ 6 w 31"/>
                  <a:gd name="T89" fmla="*/ 8 h 13"/>
                  <a:gd name="T90" fmla="*/ 6 w 31"/>
                  <a:gd name="T91" fmla="*/ 6 h 13"/>
                  <a:gd name="T92" fmla="*/ 4 w 31"/>
                  <a:gd name="T93" fmla="*/ 6 h 13"/>
                  <a:gd name="T94" fmla="*/ 6 w 31"/>
                  <a:gd name="T95" fmla="*/ 6 h 13"/>
                  <a:gd name="T96" fmla="*/ 4 w 31"/>
                  <a:gd name="T97" fmla="*/ 6 h 13"/>
                  <a:gd name="T98" fmla="*/ 4 w 31"/>
                  <a:gd name="T99" fmla="*/ 4 h 13"/>
                  <a:gd name="T100" fmla="*/ 4 w 31"/>
                  <a:gd name="T101" fmla="*/ 2 h 13"/>
                  <a:gd name="T102" fmla="*/ 2 w 31"/>
                  <a:gd name="T103" fmla="*/ 2 h 13"/>
                  <a:gd name="T104" fmla="*/ 0 w 31"/>
                  <a:gd name="T105" fmla="*/ 2 h 13"/>
                  <a:gd name="T106" fmla="*/ 0 w 31"/>
                  <a:gd name="T107" fmla="*/ 0 h 13"/>
                  <a:gd name="T108" fmla="*/ 2 w 31"/>
                  <a:gd name="T10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" h="13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10" name="Freeform 235"/>
              <p:cNvSpPr>
                <a:spLocks/>
              </p:cNvSpPr>
              <p:nvPr/>
            </p:nvSpPr>
            <p:spPr bwMode="auto">
              <a:xfrm>
                <a:off x="4932363" y="3116263"/>
                <a:ext cx="20638" cy="17463"/>
              </a:xfrm>
              <a:custGeom>
                <a:avLst/>
                <a:gdLst>
                  <a:gd name="T0" fmla="*/ 6 w 13"/>
                  <a:gd name="T1" fmla="*/ 0 h 11"/>
                  <a:gd name="T2" fmla="*/ 8 w 13"/>
                  <a:gd name="T3" fmla="*/ 0 h 11"/>
                  <a:gd name="T4" fmla="*/ 8 w 13"/>
                  <a:gd name="T5" fmla="*/ 0 h 11"/>
                  <a:gd name="T6" fmla="*/ 8 w 13"/>
                  <a:gd name="T7" fmla="*/ 0 h 11"/>
                  <a:gd name="T8" fmla="*/ 8 w 13"/>
                  <a:gd name="T9" fmla="*/ 0 h 11"/>
                  <a:gd name="T10" fmla="*/ 9 w 13"/>
                  <a:gd name="T11" fmla="*/ 0 h 11"/>
                  <a:gd name="T12" fmla="*/ 11 w 13"/>
                  <a:gd name="T13" fmla="*/ 0 h 11"/>
                  <a:gd name="T14" fmla="*/ 11 w 13"/>
                  <a:gd name="T15" fmla="*/ 0 h 11"/>
                  <a:gd name="T16" fmla="*/ 11 w 13"/>
                  <a:gd name="T17" fmla="*/ 0 h 11"/>
                  <a:gd name="T18" fmla="*/ 11 w 13"/>
                  <a:gd name="T19" fmla="*/ 0 h 11"/>
                  <a:gd name="T20" fmla="*/ 11 w 13"/>
                  <a:gd name="T21" fmla="*/ 2 h 11"/>
                  <a:gd name="T22" fmla="*/ 11 w 13"/>
                  <a:gd name="T23" fmla="*/ 2 h 11"/>
                  <a:gd name="T24" fmla="*/ 11 w 13"/>
                  <a:gd name="T25" fmla="*/ 2 h 11"/>
                  <a:gd name="T26" fmla="*/ 11 w 13"/>
                  <a:gd name="T27" fmla="*/ 2 h 11"/>
                  <a:gd name="T28" fmla="*/ 11 w 13"/>
                  <a:gd name="T29" fmla="*/ 2 h 11"/>
                  <a:gd name="T30" fmla="*/ 13 w 13"/>
                  <a:gd name="T31" fmla="*/ 2 h 11"/>
                  <a:gd name="T32" fmla="*/ 13 w 13"/>
                  <a:gd name="T33" fmla="*/ 4 h 11"/>
                  <a:gd name="T34" fmla="*/ 13 w 13"/>
                  <a:gd name="T35" fmla="*/ 4 h 11"/>
                  <a:gd name="T36" fmla="*/ 13 w 13"/>
                  <a:gd name="T37" fmla="*/ 4 h 11"/>
                  <a:gd name="T38" fmla="*/ 13 w 13"/>
                  <a:gd name="T39" fmla="*/ 9 h 11"/>
                  <a:gd name="T40" fmla="*/ 11 w 13"/>
                  <a:gd name="T41" fmla="*/ 9 h 11"/>
                  <a:gd name="T42" fmla="*/ 11 w 13"/>
                  <a:gd name="T43" fmla="*/ 9 h 11"/>
                  <a:gd name="T44" fmla="*/ 11 w 13"/>
                  <a:gd name="T45" fmla="*/ 9 h 11"/>
                  <a:gd name="T46" fmla="*/ 9 w 13"/>
                  <a:gd name="T47" fmla="*/ 9 h 11"/>
                  <a:gd name="T48" fmla="*/ 9 w 13"/>
                  <a:gd name="T49" fmla="*/ 9 h 11"/>
                  <a:gd name="T50" fmla="*/ 9 w 13"/>
                  <a:gd name="T51" fmla="*/ 9 h 11"/>
                  <a:gd name="T52" fmla="*/ 9 w 13"/>
                  <a:gd name="T53" fmla="*/ 9 h 11"/>
                  <a:gd name="T54" fmla="*/ 8 w 13"/>
                  <a:gd name="T55" fmla="*/ 9 h 11"/>
                  <a:gd name="T56" fmla="*/ 8 w 13"/>
                  <a:gd name="T57" fmla="*/ 9 h 11"/>
                  <a:gd name="T58" fmla="*/ 8 w 13"/>
                  <a:gd name="T59" fmla="*/ 9 h 11"/>
                  <a:gd name="T60" fmla="*/ 8 w 13"/>
                  <a:gd name="T61" fmla="*/ 9 h 11"/>
                  <a:gd name="T62" fmla="*/ 6 w 13"/>
                  <a:gd name="T63" fmla="*/ 9 h 11"/>
                  <a:gd name="T64" fmla="*/ 6 w 13"/>
                  <a:gd name="T65" fmla="*/ 9 h 11"/>
                  <a:gd name="T66" fmla="*/ 6 w 13"/>
                  <a:gd name="T67" fmla="*/ 9 h 11"/>
                  <a:gd name="T68" fmla="*/ 6 w 13"/>
                  <a:gd name="T69" fmla="*/ 9 h 11"/>
                  <a:gd name="T70" fmla="*/ 4 w 13"/>
                  <a:gd name="T71" fmla="*/ 9 h 11"/>
                  <a:gd name="T72" fmla="*/ 4 w 13"/>
                  <a:gd name="T73" fmla="*/ 9 h 11"/>
                  <a:gd name="T74" fmla="*/ 4 w 13"/>
                  <a:gd name="T75" fmla="*/ 9 h 11"/>
                  <a:gd name="T76" fmla="*/ 4 w 13"/>
                  <a:gd name="T77" fmla="*/ 9 h 11"/>
                  <a:gd name="T78" fmla="*/ 4 w 13"/>
                  <a:gd name="T79" fmla="*/ 6 h 11"/>
                  <a:gd name="T80" fmla="*/ 2 w 13"/>
                  <a:gd name="T81" fmla="*/ 6 h 11"/>
                  <a:gd name="T82" fmla="*/ 0 w 13"/>
                  <a:gd name="T83" fmla="*/ 4 h 11"/>
                  <a:gd name="T84" fmla="*/ 0 w 13"/>
                  <a:gd name="T85" fmla="*/ 4 h 11"/>
                  <a:gd name="T86" fmla="*/ 0 w 13"/>
                  <a:gd name="T87" fmla="*/ 4 h 11"/>
                  <a:gd name="T88" fmla="*/ 4 w 13"/>
                  <a:gd name="T89" fmla="*/ 4 h 11"/>
                  <a:gd name="T90" fmla="*/ 4 w 13"/>
                  <a:gd name="T91" fmla="*/ 4 h 11"/>
                  <a:gd name="T92" fmla="*/ 4 w 13"/>
                  <a:gd name="T93" fmla="*/ 4 h 11"/>
                  <a:gd name="T94" fmla="*/ 6 w 13"/>
                  <a:gd name="T95" fmla="*/ 0 h 11"/>
                  <a:gd name="T96" fmla="*/ 6 w 13"/>
                  <a:gd name="T97" fmla="*/ 0 h 11"/>
                  <a:gd name="T98" fmla="*/ 6 w 13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11" name="Freeform 236"/>
              <p:cNvSpPr>
                <a:spLocks/>
              </p:cNvSpPr>
              <p:nvPr/>
            </p:nvSpPr>
            <p:spPr bwMode="auto">
              <a:xfrm>
                <a:off x="3862387" y="1960563"/>
                <a:ext cx="46038" cy="39688"/>
              </a:xfrm>
              <a:custGeom>
                <a:avLst/>
                <a:gdLst>
                  <a:gd name="T0" fmla="*/ 9 w 29"/>
                  <a:gd name="T1" fmla="*/ 0 h 25"/>
                  <a:gd name="T2" fmla="*/ 9 w 29"/>
                  <a:gd name="T3" fmla="*/ 0 h 25"/>
                  <a:gd name="T4" fmla="*/ 9 w 29"/>
                  <a:gd name="T5" fmla="*/ 4 h 25"/>
                  <a:gd name="T6" fmla="*/ 15 w 29"/>
                  <a:gd name="T7" fmla="*/ 4 h 25"/>
                  <a:gd name="T8" fmla="*/ 17 w 29"/>
                  <a:gd name="T9" fmla="*/ 4 h 25"/>
                  <a:gd name="T10" fmla="*/ 17 w 29"/>
                  <a:gd name="T11" fmla="*/ 4 h 25"/>
                  <a:gd name="T12" fmla="*/ 19 w 29"/>
                  <a:gd name="T13" fmla="*/ 4 h 25"/>
                  <a:gd name="T14" fmla="*/ 21 w 29"/>
                  <a:gd name="T15" fmla="*/ 6 h 25"/>
                  <a:gd name="T16" fmla="*/ 21 w 29"/>
                  <a:gd name="T17" fmla="*/ 8 h 25"/>
                  <a:gd name="T18" fmla="*/ 23 w 29"/>
                  <a:gd name="T19" fmla="*/ 12 h 25"/>
                  <a:gd name="T20" fmla="*/ 23 w 29"/>
                  <a:gd name="T21" fmla="*/ 12 h 25"/>
                  <a:gd name="T22" fmla="*/ 23 w 29"/>
                  <a:gd name="T23" fmla="*/ 12 h 25"/>
                  <a:gd name="T24" fmla="*/ 25 w 29"/>
                  <a:gd name="T25" fmla="*/ 12 h 25"/>
                  <a:gd name="T26" fmla="*/ 27 w 29"/>
                  <a:gd name="T27" fmla="*/ 12 h 25"/>
                  <a:gd name="T28" fmla="*/ 27 w 29"/>
                  <a:gd name="T29" fmla="*/ 12 h 25"/>
                  <a:gd name="T30" fmla="*/ 29 w 29"/>
                  <a:gd name="T31" fmla="*/ 12 h 25"/>
                  <a:gd name="T32" fmla="*/ 29 w 29"/>
                  <a:gd name="T33" fmla="*/ 12 h 25"/>
                  <a:gd name="T34" fmla="*/ 29 w 29"/>
                  <a:gd name="T35" fmla="*/ 14 h 25"/>
                  <a:gd name="T36" fmla="*/ 29 w 29"/>
                  <a:gd name="T37" fmla="*/ 17 h 25"/>
                  <a:gd name="T38" fmla="*/ 29 w 29"/>
                  <a:gd name="T39" fmla="*/ 17 h 25"/>
                  <a:gd name="T40" fmla="*/ 29 w 29"/>
                  <a:gd name="T41" fmla="*/ 19 h 25"/>
                  <a:gd name="T42" fmla="*/ 27 w 29"/>
                  <a:gd name="T43" fmla="*/ 19 h 25"/>
                  <a:gd name="T44" fmla="*/ 23 w 29"/>
                  <a:gd name="T45" fmla="*/ 19 h 25"/>
                  <a:gd name="T46" fmla="*/ 23 w 29"/>
                  <a:gd name="T47" fmla="*/ 21 h 25"/>
                  <a:gd name="T48" fmla="*/ 23 w 29"/>
                  <a:gd name="T49" fmla="*/ 21 h 25"/>
                  <a:gd name="T50" fmla="*/ 19 w 29"/>
                  <a:gd name="T51" fmla="*/ 21 h 25"/>
                  <a:gd name="T52" fmla="*/ 19 w 29"/>
                  <a:gd name="T53" fmla="*/ 21 h 25"/>
                  <a:gd name="T54" fmla="*/ 19 w 29"/>
                  <a:gd name="T55" fmla="*/ 21 h 25"/>
                  <a:gd name="T56" fmla="*/ 19 w 29"/>
                  <a:gd name="T57" fmla="*/ 21 h 25"/>
                  <a:gd name="T58" fmla="*/ 19 w 29"/>
                  <a:gd name="T59" fmla="*/ 23 h 25"/>
                  <a:gd name="T60" fmla="*/ 17 w 29"/>
                  <a:gd name="T61" fmla="*/ 23 h 25"/>
                  <a:gd name="T62" fmla="*/ 13 w 29"/>
                  <a:gd name="T63" fmla="*/ 23 h 25"/>
                  <a:gd name="T64" fmla="*/ 13 w 29"/>
                  <a:gd name="T65" fmla="*/ 23 h 25"/>
                  <a:gd name="T66" fmla="*/ 11 w 29"/>
                  <a:gd name="T67" fmla="*/ 23 h 25"/>
                  <a:gd name="T68" fmla="*/ 11 w 29"/>
                  <a:gd name="T69" fmla="*/ 23 h 25"/>
                  <a:gd name="T70" fmla="*/ 9 w 29"/>
                  <a:gd name="T71" fmla="*/ 25 h 25"/>
                  <a:gd name="T72" fmla="*/ 9 w 29"/>
                  <a:gd name="T73" fmla="*/ 23 h 25"/>
                  <a:gd name="T74" fmla="*/ 9 w 29"/>
                  <a:gd name="T75" fmla="*/ 23 h 25"/>
                  <a:gd name="T76" fmla="*/ 9 w 29"/>
                  <a:gd name="T77" fmla="*/ 21 h 25"/>
                  <a:gd name="T78" fmla="*/ 9 w 29"/>
                  <a:gd name="T79" fmla="*/ 21 h 25"/>
                  <a:gd name="T80" fmla="*/ 7 w 29"/>
                  <a:gd name="T81" fmla="*/ 21 h 25"/>
                  <a:gd name="T82" fmla="*/ 7 w 29"/>
                  <a:gd name="T83" fmla="*/ 19 h 25"/>
                  <a:gd name="T84" fmla="*/ 0 w 29"/>
                  <a:gd name="T85" fmla="*/ 17 h 25"/>
                  <a:gd name="T86" fmla="*/ 0 w 29"/>
                  <a:gd name="T87" fmla="*/ 15 h 25"/>
                  <a:gd name="T88" fmla="*/ 0 w 29"/>
                  <a:gd name="T89" fmla="*/ 12 h 25"/>
                  <a:gd name="T90" fmla="*/ 0 w 29"/>
                  <a:gd name="T91" fmla="*/ 6 h 25"/>
                  <a:gd name="T92" fmla="*/ 0 w 29"/>
                  <a:gd name="T93" fmla="*/ 6 h 25"/>
                  <a:gd name="T94" fmla="*/ 0 w 29"/>
                  <a:gd name="T95" fmla="*/ 4 h 25"/>
                  <a:gd name="T96" fmla="*/ 2 w 29"/>
                  <a:gd name="T97" fmla="*/ 4 h 25"/>
                  <a:gd name="T98" fmla="*/ 2 w 29"/>
                  <a:gd name="T99" fmla="*/ 4 h 25"/>
                  <a:gd name="T100" fmla="*/ 2 w 29"/>
                  <a:gd name="T101" fmla="*/ 4 h 25"/>
                  <a:gd name="T102" fmla="*/ 4 w 29"/>
                  <a:gd name="T103" fmla="*/ 4 h 25"/>
                  <a:gd name="T104" fmla="*/ 4 w 29"/>
                  <a:gd name="T105" fmla="*/ 2 h 25"/>
                  <a:gd name="T106" fmla="*/ 4 w 29"/>
                  <a:gd name="T107" fmla="*/ 2 h 25"/>
                  <a:gd name="T108" fmla="*/ 6 w 29"/>
                  <a:gd name="T109" fmla="*/ 2 h 25"/>
                  <a:gd name="T110" fmla="*/ 6 w 29"/>
                  <a:gd name="T111" fmla="*/ 4 h 25"/>
                  <a:gd name="T112" fmla="*/ 6 w 29"/>
                  <a:gd name="T113" fmla="*/ 4 h 25"/>
                  <a:gd name="T114" fmla="*/ 7 w 29"/>
                  <a:gd name="T115" fmla="*/ 4 h 25"/>
                  <a:gd name="T116" fmla="*/ 9 w 29"/>
                  <a:gd name="T117" fmla="*/ 4 h 25"/>
                  <a:gd name="T118" fmla="*/ 9 w 29"/>
                  <a:gd name="T1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" h="25"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12" name="Freeform 237"/>
              <p:cNvSpPr>
                <a:spLocks/>
              </p:cNvSpPr>
              <p:nvPr/>
            </p:nvSpPr>
            <p:spPr bwMode="auto">
              <a:xfrm>
                <a:off x="3511550" y="342900"/>
                <a:ext cx="36513" cy="60325"/>
              </a:xfrm>
              <a:custGeom>
                <a:avLst/>
                <a:gdLst>
                  <a:gd name="T0" fmla="*/ 23 w 23"/>
                  <a:gd name="T1" fmla="*/ 5 h 38"/>
                  <a:gd name="T2" fmla="*/ 23 w 23"/>
                  <a:gd name="T3" fmla="*/ 9 h 38"/>
                  <a:gd name="T4" fmla="*/ 19 w 23"/>
                  <a:gd name="T5" fmla="*/ 11 h 38"/>
                  <a:gd name="T6" fmla="*/ 17 w 23"/>
                  <a:gd name="T7" fmla="*/ 13 h 38"/>
                  <a:gd name="T8" fmla="*/ 21 w 23"/>
                  <a:gd name="T9" fmla="*/ 15 h 38"/>
                  <a:gd name="T10" fmla="*/ 21 w 23"/>
                  <a:gd name="T11" fmla="*/ 19 h 38"/>
                  <a:gd name="T12" fmla="*/ 21 w 23"/>
                  <a:gd name="T13" fmla="*/ 21 h 38"/>
                  <a:gd name="T14" fmla="*/ 19 w 23"/>
                  <a:gd name="T15" fmla="*/ 23 h 38"/>
                  <a:gd name="T16" fmla="*/ 19 w 23"/>
                  <a:gd name="T17" fmla="*/ 19 h 38"/>
                  <a:gd name="T18" fmla="*/ 15 w 23"/>
                  <a:gd name="T19" fmla="*/ 19 h 38"/>
                  <a:gd name="T20" fmla="*/ 13 w 23"/>
                  <a:gd name="T21" fmla="*/ 21 h 38"/>
                  <a:gd name="T22" fmla="*/ 13 w 23"/>
                  <a:gd name="T23" fmla="*/ 21 h 38"/>
                  <a:gd name="T24" fmla="*/ 11 w 23"/>
                  <a:gd name="T25" fmla="*/ 25 h 38"/>
                  <a:gd name="T26" fmla="*/ 13 w 23"/>
                  <a:gd name="T27" fmla="*/ 27 h 38"/>
                  <a:gd name="T28" fmla="*/ 15 w 23"/>
                  <a:gd name="T29" fmla="*/ 28 h 38"/>
                  <a:gd name="T30" fmla="*/ 15 w 23"/>
                  <a:gd name="T31" fmla="*/ 32 h 38"/>
                  <a:gd name="T32" fmla="*/ 13 w 23"/>
                  <a:gd name="T33" fmla="*/ 30 h 38"/>
                  <a:gd name="T34" fmla="*/ 11 w 23"/>
                  <a:gd name="T35" fmla="*/ 28 h 38"/>
                  <a:gd name="T36" fmla="*/ 11 w 23"/>
                  <a:gd name="T37" fmla="*/ 28 h 38"/>
                  <a:gd name="T38" fmla="*/ 10 w 23"/>
                  <a:gd name="T39" fmla="*/ 30 h 38"/>
                  <a:gd name="T40" fmla="*/ 11 w 23"/>
                  <a:gd name="T41" fmla="*/ 32 h 38"/>
                  <a:gd name="T42" fmla="*/ 11 w 23"/>
                  <a:gd name="T43" fmla="*/ 36 h 38"/>
                  <a:gd name="T44" fmla="*/ 11 w 23"/>
                  <a:gd name="T45" fmla="*/ 36 h 38"/>
                  <a:gd name="T46" fmla="*/ 8 w 23"/>
                  <a:gd name="T47" fmla="*/ 38 h 38"/>
                  <a:gd name="T48" fmla="*/ 6 w 23"/>
                  <a:gd name="T49" fmla="*/ 36 h 38"/>
                  <a:gd name="T50" fmla="*/ 6 w 23"/>
                  <a:gd name="T51" fmla="*/ 32 h 38"/>
                  <a:gd name="T52" fmla="*/ 4 w 23"/>
                  <a:gd name="T53" fmla="*/ 30 h 38"/>
                  <a:gd name="T54" fmla="*/ 6 w 23"/>
                  <a:gd name="T55" fmla="*/ 28 h 38"/>
                  <a:gd name="T56" fmla="*/ 4 w 23"/>
                  <a:gd name="T57" fmla="*/ 27 h 38"/>
                  <a:gd name="T58" fmla="*/ 2 w 23"/>
                  <a:gd name="T59" fmla="*/ 25 h 38"/>
                  <a:gd name="T60" fmla="*/ 2 w 23"/>
                  <a:gd name="T61" fmla="*/ 25 h 38"/>
                  <a:gd name="T62" fmla="*/ 6 w 23"/>
                  <a:gd name="T63" fmla="*/ 25 h 38"/>
                  <a:gd name="T64" fmla="*/ 4 w 23"/>
                  <a:gd name="T65" fmla="*/ 23 h 38"/>
                  <a:gd name="T66" fmla="*/ 2 w 23"/>
                  <a:gd name="T67" fmla="*/ 21 h 38"/>
                  <a:gd name="T68" fmla="*/ 4 w 23"/>
                  <a:gd name="T69" fmla="*/ 21 h 38"/>
                  <a:gd name="T70" fmla="*/ 2 w 23"/>
                  <a:gd name="T71" fmla="*/ 19 h 38"/>
                  <a:gd name="T72" fmla="*/ 4 w 23"/>
                  <a:gd name="T73" fmla="*/ 17 h 38"/>
                  <a:gd name="T74" fmla="*/ 6 w 23"/>
                  <a:gd name="T75" fmla="*/ 15 h 38"/>
                  <a:gd name="T76" fmla="*/ 8 w 23"/>
                  <a:gd name="T77" fmla="*/ 13 h 38"/>
                  <a:gd name="T78" fmla="*/ 10 w 23"/>
                  <a:gd name="T79" fmla="*/ 11 h 38"/>
                  <a:gd name="T80" fmla="*/ 8 w 23"/>
                  <a:gd name="T81" fmla="*/ 9 h 38"/>
                  <a:gd name="T82" fmla="*/ 8 w 23"/>
                  <a:gd name="T83" fmla="*/ 9 h 38"/>
                  <a:gd name="T84" fmla="*/ 10 w 23"/>
                  <a:gd name="T85" fmla="*/ 11 h 38"/>
                  <a:gd name="T86" fmla="*/ 13 w 23"/>
                  <a:gd name="T87" fmla="*/ 11 h 38"/>
                  <a:gd name="T88" fmla="*/ 15 w 23"/>
                  <a:gd name="T89" fmla="*/ 9 h 38"/>
                  <a:gd name="T90" fmla="*/ 17 w 23"/>
                  <a:gd name="T91" fmla="*/ 7 h 38"/>
                  <a:gd name="T92" fmla="*/ 19 w 23"/>
                  <a:gd name="T93" fmla="*/ 5 h 38"/>
                  <a:gd name="T94" fmla="*/ 21 w 23"/>
                  <a:gd name="T95" fmla="*/ 0 h 38"/>
                  <a:gd name="T96" fmla="*/ 23 w 23"/>
                  <a:gd name="T9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" h="38">
                    <a:moveTo>
                      <a:pt x="23" y="4"/>
                    </a:moveTo>
                    <a:lnTo>
                      <a:pt x="23" y="5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13" name="Freeform 238"/>
              <p:cNvSpPr>
                <a:spLocks noEditPoints="1"/>
              </p:cNvSpPr>
              <p:nvPr/>
            </p:nvSpPr>
            <p:spPr bwMode="auto">
              <a:xfrm>
                <a:off x="3879850" y="1695450"/>
                <a:ext cx="101600" cy="106363"/>
              </a:xfrm>
              <a:custGeom>
                <a:avLst/>
                <a:gdLst>
                  <a:gd name="T0" fmla="*/ 37 w 64"/>
                  <a:gd name="T1" fmla="*/ 17 h 67"/>
                  <a:gd name="T2" fmla="*/ 37 w 64"/>
                  <a:gd name="T3" fmla="*/ 21 h 67"/>
                  <a:gd name="T4" fmla="*/ 43 w 64"/>
                  <a:gd name="T5" fmla="*/ 19 h 67"/>
                  <a:gd name="T6" fmla="*/ 50 w 64"/>
                  <a:gd name="T7" fmla="*/ 19 h 67"/>
                  <a:gd name="T8" fmla="*/ 52 w 64"/>
                  <a:gd name="T9" fmla="*/ 15 h 67"/>
                  <a:gd name="T10" fmla="*/ 50 w 64"/>
                  <a:gd name="T11" fmla="*/ 21 h 67"/>
                  <a:gd name="T12" fmla="*/ 46 w 64"/>
                  <a:gd name="T13" fmla="*/ 25 h 67"/>
                  <a:gd name="T14" fmla="*/ 45 w 64"/>
                  <a:gd name="T15" fmla="*/ 29 h 67"/>
                  <a:gd name="T16" fmla="*/ 52 w 64"/>
                  <a:gd name="T17" fmla="*/ 31 h 67"/>
                  <a:gd name="T18" fmla="*/ 56 w 64"/>
                  <a:gd name="T19" fmla="*/ 29 h 67"/>
                  <a:gd name="T20" fmla="*/ 64 w 64"/>
                  <a:gd name="T21" fmla="*/ 29 h 67"/>
                  <a:gd name="T22" fmla="*/ 64 w 64"/>
                  <a:gd name="T23" fmla="*/ 33 h 67"/>
                  <a:gd name="T24" fmla="*/ 60 w 64"/>
                  <a:gd name="T25" fmla="*/ 37 h 67"/>
                  <a:gd name="T26" fmla="*/ 52 w 64"/>
                  <a:gd name="T27" fmla="*/ 38 h 67"/>
                  <a:gd name="T28" fmla="*/ 56 w 64"/>
                  <a:gd name="T29" fmla="*/ 46 h 67"/>
                  <a:gd name="T30" fmla="*/ 60 w 64"/>
                  <a:gd name="T31" fmla="*/ 50 h 67"/>
                  <a:gd name="T32" fmla="*/ 58 w 64"/>
                  <a:gd name="T33" fmla="*/ 52 h 67"/>
                  <a:gd name="T34" fmla="*/ 54 w 64"/>
                  <a:gd name="T35" fmla="*/ 56 h 67"/>
                  <a:gd name="T36" fmla="*/ 54 w 64"/>
                  <a:gd name="T37" fmla="*/ 63 h 67"/>
                  <a:gd name="T38" fmla="*/ 50 w 64"/>
                  <a:gd name="T39" fmla="*/ 67 h 67"/>
                  <a:gd name="T40" fmla="*/ 45 w 64"/>
                  <a:gd name="T41" fmla="*/ 65 h 67"/>
                  <a:gd name="T42" fmla="*/ 45 w 64"/>
                  <a:gd name="T43" fmla="*/ 58 h 67"/>
                  <a:gd name="T44" fmla="*/ 46 w 64"/>
                  <a:gd name="T45" fmla="*/ 52 h 67"/>
                  <a:gd name="T46" fmla="*/ 48 w 64"/>
                  <a:gd name="T47" fmla="*/ 50 h 67"/>
                  <a:gd name="T48" fmla="*/ 50 w 64"/>
                  <a:gd name="T49" fmla="*/ 48 h 67"/>
                  <a:gd name="T50" fmla="*/ 46 w 64"/>
                  <a:gd name="T51" fmla="*/ 40 h 67"/>
                  <a:gd name="T52" fmla="*/ 45 w 64"/>
                  <a:gd name="T53" fmla="*/ 42 h 67"/>
                  <a:gd name="T54" fmla="*/ 41 w 64"/>
                  <a:gd name="T55" fmla="*/ 48 h 67"/>
                  <a:gd name="T56" fmla="*/ 39 w 64"/>
                  <a:gd name="T57" fmla="*/ 54 h 67"/>
                  <a:gd name="T58" fmla="*/ 37 w 64"/>
                  <a:gd name="T59" fmla="*/ 56 h 67"/>
                  <a:gd name="T60" fmla="*/ 39 w 64"/>
                  <a:gd name="T61" fmla="*/ 48 h 67"/>
                  <a:gd name="T62" fmla="*/ 33 w 64"/>
                  <a:gd name="T63" fmla="*/ 46 h 67"/>
                  <a:gd name="T64" fmla="*/ 33 w 64"/>
                  <a:gd name="T65" fmla="*/ 54 h 67"/>
                  <a:gd name="T66" fmla="*/ 29 w 64"/>
                  <a:gd name="T67" fmla="*/ 58 h 67"/>
                  <a:gd name="T68" fmla="*/ 29 w 64"/>
                  <a:gd name="T69" fmla="*/ 50 h 67"/>
                  <a:gd name="T70" fmla="*/ 31 w 64"/>
                  <a:gd name="T71" fmla="*/ 44 h 67"/>
                  <a:gd name="T72" fmla="*/ 25 w 64"/>
                  <a:gd name="T73" fmla="*/ 42 h 67"/>
                  <a:gd name="T74" fmla="*/ 18 w 64"/>
                  <a:gd name="T75" fmla="*/ 42 h 67"/>
                  <a:gd name="T76" fmla="*/ 18 w 64"/>
                  <a:gd name="T77" fmla="*/ 35 h 67"/>
                  <a:gd name="T78" fmla="*/ 16 w 64"/>
                  <a:gd name="T79" fmla="*/ 29 h 67"/>
                  <a:gd name="T80" fmla="*/ 16 w 64"/>
                  <a:gd name="T81" fmla="*/ 21 h 67"/>
                  <a:gd name="T82" fmla="*/ 10 w 64"/>
                  <a:gd name="T83" fmla="*/ 19 h 67"/>
                  <a:gd name="T84" fmla="*/ 4 w 64"/>
                  <a:gd name="T85" fmla="*/ 21 h 67"/>
                  <a:gd name="T86" fmla="*/ 2 w 64"/>
                  <a:gd name="T87" fmla="*/ 23 h 67"/>
                  <a:gd name="T88" fmla="*/ 0 w 64"/>
                  <a:gd name="T89" fmla="*/ 25 h 67"/>
                  <a:gd name="T90" fmla="*/ 0 w 64"/>
                  <a:gd name="T91" fmla="*/ 17 h 67"/>
                  <a:gd name="T92" fmla="*/ 8 w 64"/>
                  <a:gd name="T93" fmla="*/ 17 h 67"/>
                  <a:gd name="T94" fmla="*/ 16 w 64"/>
                  <a:gd name="T95" fmla="*/ 21 h 67"/>
                  <a:gd name="T96" fmla="*/ 20 w 64"/>
                  <a:gd name="T97" fmla="*/ 17 h 67"/>
                  <a:gd name="T98" fmla="*/ 25 w 64"/>
                  <a:gd name="T99" fmla="*/ 15 h 67"/>
                  <a:gd name="T100" fmla="*/ 31 w 64"/>
                  <a:gd name="T101" fmla="*/ 12 h 67"/>
                  <a:gd name="T102" fmla="*/ 29 w 64"/>
                  <a:gd name="T103" fmla="*/ 6 h 67"/>
                  <a:gd name="T104" fmla="*/ 31 w 64"/>
                  <a:gd name="T105" fmla="*/ 0 h 67"/>
                  <a:gd name="T106" fmla="*/ 33 w 64"/>
                  <a:gd name="T107" fmla="*/ 6 h 67"/>
                  <a:gd name="T108" fmla="*/ 31 w 64"/>
                  <a:gd name="T109" fmla="*/ 12 h 67"/>
                  <a:gd name="T110" fmla="*/ 41 w 64"/>
                  <a:gd name="T111" fmla="*/ 31 h 67"/>
                  <a:gd name="T112" fmla="*/ 39 w 64"/>
                  <a:gd name="T113" fmla="*/ 37 h 67"/>
                  <a:gd name="T114" fmla="*/ 43 w 64"/>
                  <a:gd name="T115" fmla="*/ 40 h 67"/>
                  <a:gd name="T116" fmla="*/ 43 w 64"/>
                  <a:gd name="T117" fmla="*/ 3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4" h="67">
                    <a:moveTo>
                      <a:pt x="33" y="14"/>
                    </a:moveTo>
                    <a:lnTo>
                      <a:pt x="33" y="15"/>
                    </a:lnTo>
                    <a:lnTo>
                      <a:pt x="33" y="17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7"/>
                    </a:lnTo>
                    <a:lnTo>
                      <a:pt x="52" y="15"/>
                    </a:lnTo>
                    <a:lnTo>
                      <a:pt x="54" y="15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5" y="29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52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60" y="29"/>
                    </a:lnTo>
                    <a:lnTo>
                      <a:pt x="62" y="27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4" y="33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60" y="35"/>
                    </a:lnTo>
                    <a:lnTo>
                      <a:pt x="60" y="37"/>
                    </a:lnTo>
                    <a:lnTo>
                      <a:pt x="58" y="37"/>
                    </a:lnTo>
                    <a:lnTo>
                      <a:pt x="56" y="37"/>
                    </a:lnTo>
                    <a:lnTo>
                      <a:pt x="50" y="37"/>
                    </a:lnTo>
                    <a:lnTo>
                      <a:pt x="52" y="38"/>
                    </a:lnTo>
                    <a:lnTo>
                      <a:pt x="54" y="40"/>
                    </a:lnTo>
                    <a:lnTo>
                      <a:pt x="54" y="42"/>
                    </a:lnTo>
                    <a:lnTo>
                      <a:pt x="56" y="44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4" y="54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4" y="62"/>
                    </a:lnTo>
                    <a:lnTo>
                      <a:pt x="54" y="63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5" y="62"/>
                    </a:lnTo>
                    <a:lnTo>
                      <a:pt x="45" y="60"/>
                    </a:lnTo>
                    <a:lnTo>
                      <a:pt x="45" y="58"/>
                    </a:lnTo>
                    <a:lnTo>
                      <a:pt x="45" y="56"/>
                    </a:lnTo>
                    <a:lnTo>
                      <a:pt x="45" y="54"/>
                    </a:lnTo>
                    <a:lnTo>
                      <a:pt x="45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0" y="46"/>
                    </a:lnTo>
                    <a:lnTo>
                      <a:pt x="50" y="40"/>
                    </a:lnTo>
                    <a:lnTo>
                      <a:pt x="48" y="40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5" y="40"/>
                    </a:lnTo>
                    <a:lnTo>
                      <a:pt x="45" y="42"/>
                    </a:lnTo>
                    <a:lnTo>
                      <a:pt x="43" y="42"/>
                    </a:lnTo>
                    <a:lnTo>
                      <a:pt x="43" y="44"/>
                    </a:lnTo>
                    <a:lnTo>
                      <a:pt x="43" y="46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7" y="56"/>
                    </a:lnTo>
                    <a:lnTo>
                      <a:pt x="37" y="54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9" y="48"/>
                    </a:lnTo>
                    <a:lnTo>
                      <a:pt x="39" y="46"/>
                    </a:lnTo>
                    <a:lnTo>
                      <a:pt x="37" y="46"/>
                    </a:lnTo>
                    <a:lnTo>
                      <a:pt x="35" y="46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3" y="52"/>
                    </a:lnTo>
                    <a:lnTo>
                      <a:pt x="33" y="54"/>
                    </a:lnTo>
                    <a:lnTo>
                      <a:pt x="33" y="56"/>
                    </a:lnTo>
                    <a:lnTo>
                      <a:pt x="33" y="58"/>
                    </a:lnTo>
                    <a:lnTo>
                      <a:pt x="31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29" y="48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3" y="14"/>
                    </a:lnTo>
                    <a:close/>
                    <a:moveTo>
                      <a:pt x="43" y="31"/>
                    </a:moveTo>
                    <a:lnTo>
                      <a:pt x="41" y="31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41" y="40"/>
                    </a:lnTo>
                    <a:lnTo>
                      <a:pt x="43" y="40"/>
                    </a:lnTo>
                    <a:lnTo>
                      <a:pt x="43" y="38"/>
                    </a:lnTo>
                    <a:lnTo>
                      <a:pt x="45" y="37"/>
                    </a:lnTo>
                    <a:lnTo>
                      <a:pt x="43" y="33"/>
                    </a:lnTo>
                    <a:lnTo>
                      <a:pt x="43" y="3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14" name="Freeform 239"/>
              <p:cNvSpPr>
                <a:spLocks noEditPoints="1"/>
              </p:cNvSpPr>
              <p:nvPr/>
            </p:nvSpPr>
            <p:spPr bwMode="auto">
              <a:xfrm>
                <a:off x="5989638" y="4216400"/>
                <a:ext cx="76200" cy="53975"/>
              </a:xfrm>
              <a:custGeom>
                <a:avLst/>
                <a:gdLst>
                  <a:gd name="T0" fmla="*/ 46 w 48"/>
                  <a:gd name="T1" fmla="*/ 15 h 34"/>
                  <a:gd name="T2" fmla="*/ 48 w 48"/>
                  <a:gd name="T3" fmla="*/ 17 h 34"/>
                  <a:gd name="T4" fmla="*/ 46 w 48"/>
                  <a:gd name="T5" fmla="*/ 17 h 34"/>
                  <a:gd name="T6" fmla="*/ 46 w 48"/>
                  <a:gd name="T7" fmla="*/ 21 h 34"/>
                  <a:gd name="T8" fmla="*/ 46 w 48"/>
                  <a:gd name="T9" fmla="*/ 21 h 34"/>
                  <a:gd name="T10" fmla="*/ 44 w 48"/>
                  <a:gd name="T11" fmla="*/ 23 h 34"/>
                  <a:gd name="T12" fmla="*/ 44 w 48"/>
                  <a:gd name="T13" fmla="*/ 23 h 34"/>
                  <a:gd name="T14" fmla="*/ 41 w 48"/>
                  <a:gd name="T15" fmla="*/ 23 h 34"/>
                  <a:gd name="T16" fmla="*/ 37 w 48"/>
                  <a:gd name="T17" fmla="*/ 23 h 34"/>
                  <a:gd name="T18" fmla="*/ 39 w 48"/>
                  <a:gd name="T19" fmla="*/ 21 h 34"/>
                  <a:gd name="T20" fmla="*/ 37 w 48"/>
                  <a:gd name="T21" fmla="*/ 23 h 34"/>
                  <a:gd name="T22" fmla="*/ 35 w 48"/>
                  <a:gd name="T23" fmla="*/ 21 h 34"/>
                  <a:gd name="T24" fmla="*/ 33 w 48"/>
                  <a:gd name="T25" fmla="*/ 23 h 34"/>
                  <a:gd name="T26" fmla="*/ 31 w 48"/>
                  <a:gd name="T27" fmla="*/ 21 h 34"/>
                  <a:gd name="T28" fmla="*/ 31 w 48"/>
                  <a:gd name="T29" fmla="*/ 29 h 34"/>
                  <a:gd name="T30" fmla="*/ 27 w 48"/>
                  <a:gd name="T31" fmla="*/ 34 h 34"/>
                  <a:gd name="T32" fmla="*/ 17 w 48"/>
                  <a:gd name="T33" fmla="*/ 34 h 34"/>
                  <a:gd name="T34" fmla="*/ 10 w 48"/>
                  <a:gd name="T35" fmla="*/ 34 h 34"/>
                  <a:gd name="T36" fmla="*/ 4 w 48"/>
                  <a:gd name="T37" fmla="*/ 29 h 34"/>
                  <a:gd name="T38" fmla="*/ 4 w 48"/>
                  <a:gd name="T39" fmla="*/ 27 h 34"/>
                  <a:gd name="T40" fmla="*/ 0 w 48"/>
                  <a:gd name="T41" fmla="*/ 27 h 34"/>
                  <a:gd name="T42" fmla="*/ 2 w 48"/>
                  <a:gd name="T43" fmla="*/ 23 h 34"/>
                  <a:gd name="T44" fmla="*/ 0 w 48"/>
                  <a:gd name="T45" fmla="*/ 21 h 34"/>
                  <a:gd name="T46" fmla="*/ 4 w 48"/>
                  <a:gd name="T47" fmla="*/ 15 h 34"/>
                  <a:gd name="T48" fmla="*/ 10 w 48"/>
                  <a:gd name="T49" fmla="*/ 15 h 34"/>
                  <a:gd name="T50" fmla="*/ 10 w 48"/>
                  <a:gd name="T51" fmla="*/ 7 h 34"/>
                  <a:gd name="T52" fmla="*/ 14 w 48"/>
                  <a:gd name="T53" fmla="*/ 6 h 34"/>
                  <a:gd name="T54" fmla="*/ 17 w 48"/>
                  <a:gd name="T55" fmla="*/ 2 h 34"/>
                  <a:gd name="T56" fmla="*/ 19 w 48"/>
                  <a:gd name="T57" fmla="*/ 4 h 34"/>
                  <a:gd name="T58" fmla="*/ 23 w 48"/>
                  <a:gd name="T59" fmla="*/ 6 h 34"/>
                  <a:gd name="T60" fmla="*/ 23 w 48"/>
                  <a:gd name="T61" fmla="*/ 2 h 34"/>
                  <a:gd name="T62" fmla="*/ 25 w 48"/>
                  <a:gd name="T63" fmla="*/ 0 h 34"/>
                  <a:gd name="T64" fmla="*/ 27 w 48"/>
                  <a:gd name="T65" fmla="*/ 2 h 34"/>
                  <a:gd name="T66" fmla="*/ 25 w 48"/>
                  <a:gd name="T67" fmla="*/ 4 h 34"/>
                  <a:gd name="T68" fmla="*/ 23 w 48"/>
                  <a:gd name="T69" fmla="*/ 6 h 34"/>
                  <a:gd name="T70" fmla="*/ 27 w 48"/>
                  <a:gd name="T71" fmla="*/ 4 h 34"/>
                  <a:gd name="T72" fmla="*/ 29 w 48"/>
                  <a:gd name="T73" fmla="*/ 2 h 34"/>
                  <a:gd name="T74" fmla="*/ 29 w 48"/>
                  <a:gd name="T75" fmla="*/ 2 h 34"/>
                  <a:gd name="T76" fmla="*/ 31 w 48"/>
                  <a:gd name="T77" fmla="*/ 4 h 34"/>
                  <a:gd name="T78" fmla="*/ 29 w 48"/>
                  <a:gd name="T79" fmla="*/ 6 h 34"/>
                  <a:gd name="T80" fmla="*/ 37 w 48"/>
                  <a:gd name="T81" fmla="*/ 6 h 34"/>
                  <a:gd name="T82" fmla="*/ 33 w 48"/>
                  <a:gd name="T83" fmla="*/ 11 h 34"/>
                  <a:gd name="T84" fmla="*/ 31 w 48"/>
                  <a:gd name="T85" fmla="*/ 15 h 34"/>
                  <a:gd name="T86" fmla="*/ 33 w 48"/>
                  <a:gd name="T87" fmla="*/ 19 h 34"/>
                  <a:gd name="T88" fmla="*/ 35 w 48"/>
                  <a:gd name="T89" fmla="*/ 21 h 34"/>
                  <a:gd name="T90" fmla="*/ 37 w 48"/>
                  <a:gd name="T91" fmla="*/ 19 h 34"/>
                  <a:gd name="T92" fmla="*/ 39 w 48"/>
                  <a:gd name="T93" fmla="*/ 21 h 34"/>
                  <a:gd name="T94" fmla="*/ 41 w 48"/>
                  <a:gd name="T95" fmla="*/ 19 h 34"/>
                  <a:gd name="T96" fmla="*/ 39 w 48"/>
                  <a:gd name="T97" fmla="*/ 17 h 34"/>
                  <a:gd name="T98" fmla="*/ 41 w 48"/>
                  <a:gd name="T99" fmla="*/ 15 h 34"/>
                  <a:gd name="T100" fmla="*/ 42 w 48"/>
                  <a:gd name="T101" fmla="*/ 13 h 34"/>
                  <a:gd name="T102" fmla="*/ 44 w 48"/>
                  <a:gd name="T103" fmla="*/ 11 h 34"/>
                  <a:gd name="T104" fmla="*/ 46 w 48"/>
                  <a:gd name="T105" fmla="*/ 13 h 34"/>
                  <a:gd name="T106" fmla="*/ 41 w 48"/>
                  <a:gd name="T107" fmla="*/ 17 h 34"/>
                  <a:gd name="T108" fmla="*/ 42 w 48"/>
                  <a:gd name="T109" fmla="*/ 15 h 34"/>
                  <a:gd name="T110" fmla="*/ 31 w 48"/>
                  <a:gd name="T111" fmla="*/ 21 h 34"/>
                  <a:gd name="T112" fmla="*/ 31 w 48"/>
                  <a:gd name="T113" fmla="*/ 21 h 34"/>
                  <a:gd name="T114" fmla="*/ 46 w 48"/>
                  <a:gd name="T115" fmla="*/ 11 h 34"/>
                  <a:gd name="T116" fmla="*/ 48 w 48"/>
                  <a:gd name="T117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" h="34">
                    <a:moveTo>
                      <a:pt x="46" y="13"/>
                    </a:move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2" y="23"/>
                    </a:lnTo>
                    <a:lnTo>
                      <a:pt x="41" y="23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31" y="25"/>
                    </a:lnTo>
                    <a:lnTo>
                      <a:pt x="31" y="29"/>
                    </a:lnTo>
                    <a:lnTo>
                      <a:pt x="31" y="34"/>
                    </a:lnTo>
                    <a:lnTo>
                      <a:pt x="27" y="34"/>
                    </a:lnTo>
                    <a:lnTo>
                      <a:pt x="23" y="34"/>
                    </a:lnTo>
                    <a:lnTo>
                      <a:pt x="17" y="34"/>
                    </a:lnTo>
                    <a:lnTo>
                      <a:pt x="14" y="34"/>
                    </a:lnTo>
                    <a:lnTo>
                      <a:pt x="10" y="34"/>
                    </a:lnTo>
                    <a:lnTo>
                      <a:pt x="4" y="34"/>
                    </a:lnTo>
                    <a:lnTo>
                      <a:pt x="4" y="29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3"/>
                    </a:lnTo>
                    <a:close/>
                    <a:moveTo>
                      <a:pt x="41" y="15"/>
                    </a:moveTo>
                    <a:lnTo>
                      <a:pt x="41" y="17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1" y="15"/>
                    </a:lnTo>
                    <a:close/>
                    <a:moveTo>
                      <a:pt x="31" y="21"/>
                    </a:moveTo>
                    <a:lnTo>
                      <a:pt x="33" y="21"/>
                    </a:lnTo>
                    <a:lnTo>
                      <a:pt x="31" y="21"/>
                    </a:lnTo>
                    <a:close/>
                    <a:moveTo>
                      <a:pt x="46" y="13"/>
                    </a:moveTo>
                    <a:lnTo>
                      <a:pt x="46" y="11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6" y="1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15" name="Freeform 240"/>
              <p:cNvSpPr>
                <a:spLocks noEditPoints="1"/>
              </p:cNvSpPr>
              <p:nvPr/>
            </p:nvSpPr>
            <p:spPr bwMode="auto">
              <a:xfrm>
                <a:off x="4048125" y="2168525"/>
                <a:ext cx="46038" cy="36513"/>
              </a:xfrm>
              <a:custGeom>
                <a:avLst/>
                <a:gdLst>
                  <a:gd name="T0" fmla="*/ 6 w 29"/>
                  <a:gd name="T1" fmla="*/ 9 h 23"/>
                  <a:gd name="T2" fmla="*/ 4 w 29"/>
                  <a:gd name="T3" fmla="*/ 7 h 23"/>
                  <a:gd name="T4" fmla="*/ 4 w 29"/>
                  <a:gd name="T5" fmla="*/ 7 h 23"/>
                  <a:gd name="T6" fmla="*/ 4 w 29"/>
                  <a:gd name="T7" fmla="*/ 7 h 23"/>
                  <a:gd name="T8" fmla="*/ 4 w 29"/>
                  <a:gd name="T9" fmla="*/ 7 h 23"/>
                  <a:gd name="T10" fmla="*/ 6 w 29"/>
                  <a:gd name="T11" fmla="*/ 7 h 23"/>
                  <a:gd name="T12" fmla="*/ 6 w 29"/>
                  <a:gd name="T13" fmla="*/ 5 h 23"/>
                  <a:gd name="T14" fmla="*/ 6 w 29"/>
                  <a:gd name="T15" fmla="*/ 4 h 23"/>
                  <a:gd name="T16" fmla="*/ 6 w 29"/>
                  <a:gd name="T17" fmla="*/ 4 h 23"/>
                  <a:gd name="T18" fmla="*/ 6 w 29"/>
                  <a:gd name="T19" fmla="*/ 4 h 23"/>
                  <a:gd name="T20" fmla="*/ 6 w 29"/>
                  <a:gd name="T21" fmla="*/ 4 h 23"/>
                  <a:gd name="T22" fmla="*/ 10 w 29"/>
                  <a:gd name="T23" fmla="*/ 5 h 23"/>
                  <a:gd name="T24" fmla="*/ 19 w 29"/>
                  <a:gd name="T25" fmla="*/ 5 h 23"/>
                  <a:gd name="T26" fmla="*/ 19 w 29"/>
                  <a:gd name="T27" fmla="*/ 5 h 23"/>
                  <a:gd name="T28" fmla="*/ 21 w 29"/>
                  <a:gd name="T29" fmla="*/ 5 h 23"/>
                  <a:gd name="T30" fmla="*/ 21 w 29"/>
                  <a:gd name="T31" fmla="*/ 5 h 23"/>
                  <a:gd name="T32" fmla="*/ 19 w 29"/>
                  <a:gd name="T33" fmla="*/ 5 h 23"/>
                  <a:gd name="T34" fmla="*/ 17 w 29"/>
                  <a:gd name="T35" fmla="*/ 7 h 23"/>
                  <a:gd name="T36" fmla="*/ 13 w 29"/>
                  <a:gd name="T37" fmla="*/ 13 h 23"/>
                  <a:gd name="T38" fmla="*/ 13 w 29"/>
                  <a:gd name="T39" fmla="*/ 15 h 23"/>
                  <a:gd name="T40" fmla="*/ 11 w 29"/>
                  <a:gd name="T41" fmla="*/ 15 h 23"/>
                  <a:gd name="T42" fmla="*/ 13 w 29"/>
                  <a:gd name="T43" fmla="*/ 17 h 23"/>
                  <a:gd name="T44" fmla="*/ 13 w 29"/>
                  <a:gd name="T45" fmla="*/ 17 h 23"/>
                  <a:gd name="T46" fmla="*/ 13 w 29"/>
                  <a:gd name="T47" fmla="*/ 19 h 23"/>
                  <a:gd name="T48" fmla="*/ 11 w 29"/>
                  <a:gd name="T49" fmla="*/ 19 h 23"/>
                  <a:gd name="T50" fmla="*/ 11 w 29"/>
                  <a:gd name="T51" fmla="*/ 21 h 23"/>
                  <a:gd name="T52" fmla="*/ 11 w 29"/>
                  <a:gd name="T53" fmla="*/ 21 h 23"/>
                  <a:gd name="T54" fmla="*/ 11 w 29"/>
                  <a:gd name="T55" fmla="*/ 21 h 23"/>
                  <a:gd name="T56" fmla="*/ 11 w 29"/>
                  <a:gd name="T57" fmla="*/ 21 h 23"/>
                  <a:gd name="T58" fmla="*/ 11 w 29"/>
                  <a:gd name="T59" fmla="*/ 21 h 23"/>
                  <a:gd name="T60" fmla="*/ 10 w 29"/>
                  <a:gd name="T61" fmla="*/ 23 h 23"/>
                  <a:gd name="T62" fmla="*/ 10 w 29"/>
                  <a:gd name="T63" fmla="*/ 23 h 23"/>
                  <a:gd name="T64" fmla="*/ 10 w 29"/>
                  <a:gd name="T65" fmla="*/ 23 h 23"/>
                  <a:gd name="T66" fmla="*/ 10 w 29"/>
                  <a:gd name="T67" fmla="*/ 23 h 23"/>
                  <a:gd name="T68" fmla="*/ 8 w 29"/>
                  <a:gd name="T69" fmla="*/ 23 h 23"/>
                  <a:gd name="T70" fmla="*/ 8 w 29"/>
                  <a:gd name="T71" fmla="*/ 21 h 23"/>
                  <a:gd name="T72" fmla="*/ 6 w 29"/>
                  <a:gd name="T73" fmla="*/ 21 h 23"/>
                  <a:gd name="T74" fmla="*/ 6 w 29"/>
                  <a:gd name="T75" fmla="*/ 21 h 23"/>
                  <a:gd name="T76" fmla="*/ 4 w 29"/>
                  <a:gd name="T77" fmla="*/ 19 h 23"/>
                  <a:gd name="T78" fmla="*/ 4 w 29"/>
                  <a:gd name="T79" fmla="*/ 19 h 23"/>
                  <a:gd name="T80" fmla="*/ 0 w 29"/>
                  <a:gd name="T81" fmla="*/ 19 h 23"/>
                  <a:gd name="T82" fmla="*/ 0 w 29"/>
                  <a:gd name="T83" fmla="*/ 15 h 23"/>
                  <a:gd name="T84" fmla="*/ 4 w 29"/>
                  <a:gd name="T85" fmla="*/ 15 h 23"/>
                  <a:gd name="T86" fmla="*/ 0 w 29"/>
                  <a:gd name="T87" fmla="*/ 11 h 23"/>
                  <a:gd name="T88" fmla="*/ 21 w 29"/>
                  <a:gd name="T89" fmla="*/ 5 h 23"/>
                  <a:gd name="T90" fmla="*/ 25 w 29"/>
                  <a:gd name="T91" fmla="*/ 4 h 23"/>
                  <a:gd name="T92" fmla="*/ 27 w 29"/>
                  <a:gd name="T93" fmla="*/ 2 h 23"/>
                  <a:gd name="T94" fmla="*/ 25 w 29"/>
                  <a:gd name="T95" fmla="*/ 2 h 23"/>
                  <a:gd name="T96" fmla="*/ 23 w 29"/>
                  <a:gd name="T97" fmla="*/ 4 h 23"/>
                  <a:gd name="T98" fmla="*/ 23 w 29"/>
                  <a:gd name="T99" fmla="*/ 4 h 23"/>
                  <a:gd name="T100" fmla="*/ 23 w 29"/>
                  <a:gd name="T101" fmla="*/ 5 h 23"/>
                  <a:gd name="T102" fmla="*/ 23 w 29"/>
                  <a:gd name="T103" fmla="*/ 5 h 23"/>
                  <a:gd name="T104" fmla="*/ 21 w 29"/>
                  <a:gd name="T105" fmla="*/ 5 h 23"/>
                  <a:gd name="T106" fmla="*/ 21 w 29"/>
                  <a:gd name="T107" fmla="*/ 5 h 23"/>
                  <a:gd name="T108" fmla="*/ 27 w 29"/>
                  <a:gd name="T10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23">
                    <a:moveTo>
                      <a:pt x="4" y="13"/>
                    </a:moveTo>
                    <a:lnTo>
                      <a:pt x="4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3"/>
                    </a:lnTo>
                    <a:close/>
                    <a:moveTo>
                      <a:pt x="4" y="11"/>
                    </a:move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11"/>
                    </a:lnTo>
                    <a:close/>
                    <a:moveTo>
                      <a:pt x="21" y="5"/>
                    </a:moveTo>
                    <a:lnTo>
                      <a:pt x="21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close/>
                    <a:moveTo>
                      <a:pt x="27" y="2"/>
                    </a:moveTo>
                    <a:lnTo>
                      <a:pt x="27" y="2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1016" name="组合 1015"/>
            <p:cNvGrpSpPr/>
            <p:nvPr/>
          </p:nvGrpSpPr>
          <p:grpSpPr>
            <a:xfrm>
              <a:off x="5292080" y="969963"/>
              <a:ext cx="3402000" cy="3956400"/>
              <a:chOff x="1409810" y="1056758"/>
              <a:chExt cx="3167181" cy="3674712"/>
            </a:xfrm>
          </p:grpSpPr>
          <p:sp>
            <p:nvSpPr>
              <p:cNvPr id="1017" name="Freeform 6"/>
              <p:cNvSpPr>
                <a:spLocks noEditPoints="1"/>
              </p:cNvSpPr>
              <p:nvPr/>
            </p:nvSpPr>
            <p:spPr bwMode="auto">
              <a:xfrm>
                <a:off x="1409810" y="1056758"/>
                <a:ext cx="3167181" cy="3674712"/>
              </a:xfrm>
              <a:custGeom>
                <a:avLst/>
                <a:gdLst>
                  <a:gd name="T0" fmla="*/ 1506 w 2596"/>
                  <a:gd name="T1" fmla="*/ 2928 h 3012"/>
                  <a:gd name="T2" fmla="*/ 1223 w 2596"/>
                  <a:gd name="T3" fmla="*/ 2789 h 3012"/>
                  <a:gd name="T4" fmla="*/ 1496 w 2596"/>
                  <a:gd name="T5" fmla="*/ 2764 h 3012"/>
                  <a:gd name="T6" fmla="*/ 1550 w 2596"/>
                  <a:gd name="T7" fmla="*/ 2649 h 3012"/>
                  <a:gd name="T8" fmla="*/ 1072 w 2596"/>
                  <a:gd name="T9" fmla="*/ 2595 h 3012"/>
                  <a:gd name="T10" fmla="*/ 1008 w 2596"/>
                  <a:gd name="T11" fmla="*/ 2551 h 3012"/>
                  <a:gd name="T12" fmla="*/ 1185 w 2596"/>
                  <a:gd name="T13" fmla="*/ 2582 h 3012"/>
                  <a:gd name="T14" fmla="*/ 547 w 2596"/>
                  <a:gd name="T15" fmla="*/ 1401 h 3012"/>
                  <a:gd name="T16" fmla="*/ 651 w 2596"/>
                  <a:gd name="T17" fmla="*/ 1303 h 3012"/>
                  <a:gd name="T18" fmla="*/ 588 w 2596"/>
                  <a:gd name="T19" fmla="*/ 0 h 3012"/>
                  <a:gd name="T20" fmla="*/ 860 w 2596"/>
                  <a:gd name="T21" fmla="*/ 5 h 3012"/>
                  <a:gd name="T22" fmla="*/ 1114 w 2596"/>
                  <a:gd name="T23" fmla="*/ 727 h 3012"/>
                  <a:gd name="T24" fmla="*/ 2470 w 2596"/>
                  <a:gd name="T25" fmla="*/ 2269 h 3012"/>
                  <a:gd name="T26" fmla="*/ 2533 w 2596"/>
                  <a:gd name="T27" fmla="*/ 2421 h 3012"/>
                  <a:gd name="T28" fmla="*/ 2537 w 2596"/>
                  <a:gd name="T29" fmla="*/ 2532 h 3012"/>
                  <a:gd name="T30" fmla="*/ 2504 w 2596"/>
                  <a:gd name="T31" fmla="*/ 2655 h 3012"/>
                  <a:gd name="T32" fmla="*/ 2445 w 2596"/>
                  <a:gd name="T33" fmla="*/ 2782 h 3012"/>
                  <a:gd name="T34" fmla="*/ 2512 w 2596"/>
                  <a:gd name="T35" fmla="*/ 2903 h 3012"/>
                  <a:gd name="T36" fmla="*/ 1846 w 2596"/>
                  <a:gd name="T37" fmla="*/ 3012 h 3012"/>
                  <a:gd name="T38" fmla="*/ 1842 w 2596"/>
                  <a:gd name="T39" fmla="*/ 2972 h 3012"/>
                  <a:gd name="T40" fmla="*/ 1813 w 2596"/>
                  <a:gd name="T41" fmla="*/ 2933 h 3012"/>
                  <a:gd name="T42" fmla="*/ 1771 w 2596"/>
                  <a:gd name="T43" fmla="*/ 2807 h 3012"/>
                  <a:gd name="T44" fmla="*/ 1646 w 2596"/>
                  <a:gd name="T45" fmla="*/ 2688 h 3012"/>
                  <a:gd name="T46" fmla="*/ 1588 w 2596"/>
                  <a:gd name="T47" fmla="*/ 2641 h 3012"/>
                  <a:gd name="T48" fmla="*/ 1548 w 2596"/>
                  <a:gd name="T49" fmla="*/ 2657 h 3012"/>
                  <a:gd name="T50" fmla="*/ 1438 w 2596"/>
                  <a:gd name="T51" fmla="*/ 2561 h 3012"/>
                  <a:gd name="T52" fmla="*/ 1314 w 2596"/>
                  <a:gd name="T53" fmla="*/ 2522 h 3012"/>
                  <a:gd name="T54" fmla="*/ 1189 w 2596"/>
                  <a:gd name="T55" fmla="*/ 2448 h 3012"/>
                  <a:gd name="T56" fmla="*/ 1010 w 2596"/>
                  <a:gd name="T57" fmla="*/ 2430 h 3012"/>
                  <a:gd name="T58" fmla="*/ 956 w 2596"/>
                  <a:gd name="T59" fmla="*/ 2304 h 3012"/>
                  <a:gd name="T60" fmla="*/ 893 w 2596"/>
                  <a:gd name="T61" fmla="*/ 2196 h 3012"/>
                  <a:gd name="T62" fmla="*/ 843 w 2596"/>
                  <a:gd name="T63" fmla="*/ 2102 h 3012"/>
                  <a:gd name="T64" fmla="*/ 743 w 2596"/>
                  <a:gd name="T65" fmla="*/ 1983 h 3012"/>
                  <a:gd name="T66" fmla="*/ 642 w 2596"/>
                  <a:gd name="T67" fmla="*/ 1864 h 3012"/>
                  <a:gd name="T68" fmla="*/ 638 w 2596"/>
                  <a:gd name="T69" fmla="*/ 1766 h 3012"/>
                  <a:gd name="T70" fmla="*/ 617 w 2596"/>
                  <a:gd name="T71" fmla="*/ 1655 h 3012"/>
                  <a:gd name="T72" fmla="*/ 507 w 2596"/>
                  <a:gd name="T73" fmla="*/ 1543 h 3012"/>
                  <a:gd name="T74" fmla="*/ 501 w 2596"/>
                  <a:gd name="T75" fmla="*/ 1382 h 3012"/>
                  <a:gd name="T76" fmla="*/ 547 w 2596"/>
                  <a:gd name="T77" fmla="*/ 1463 h 3012"/>
                  <a:gd name="T78" fmla="*/ 588 w 2596"/>
                  <a:gd name="T79" fmla="*/ 1478 h 3012"/>
                  <a:gd name="T80" fmla="*/ 534 w 2596"/>
                  <a:gd name="T81" fmla="*/ 1372 h 3012"/>
                  <a:gd name="T82" fmla="*/ 572 w 2596"/>
                  <a:gd name="T83" fmla="*/ 1315 h 3012"/>
                  <a:gd name="T84" fmla="*/ 707 w 2596"/>
                  <a:gd name="T85" fmla="*/ 1303 h 3012"/>
                  <a:gd name="T86" fmla="*/ 688 w 2596"/>
                  <a:gd name="T87" fmla="*/ 1303 h 3012"/>
                  <a:gd name="T88" fmla="*/ 643 w 2596"/>
                  <a:gd name="T89" fmla="*/ 1298 h 3012"/>
                  <a:gd name="T90" fmla="*/ 590 w 2596"/>
                  <a:gd name="T91" fmla="*/ 1282 h 3012"/>
                  <a:gd name="T92" fmla="*/ 538 w 2596"/>
                  <a:gd name="T93" fmla="*/ 1282 h 3012"/>
                  <a:gd name="T94" fmla="*/ 480 w 2596"/>
                  <a:gd name="T95" fmla="*/ 1340 h 3012"/>
                  <a:gd name="T96" fmla="*/ 436 w 2596"/>
                  <a:gd name="T97" fmla="*/ 1344 h 3012"/>
                  <a:gd name="T98" fmla="*/ 367 w 2596"/>
                  <a:gd name="T99" fmla="*/ 1305 h 3012"/>
                  <a:gd name="T100" fmla="*/ 382 w 2596"/>
                  <a:gd name="T101" fmla="*/ 1278 h 3012"/>
                  <a:gd name="T102" fmla="*/ 338 w 2596"/>
                  <a:gd name="T103" fmla="*/ 1205 h 3012"/>
                  <a:gd name="T104" fmla="*/ 236 w 2596"/>
                  <a:gd name="T105" fmla="*/ 1088 h 3012"/>
                  <a:gd name="T106" fmla="*/ 171 w 2596"/>
                  <a:gd name="T107" fmla="*/ 952 h 3012"/>
                  <a:gd name="T108" fmla="*/ 163 w 2596"/>
                  <a:gd name="T109" fmla="*/ 814 h 3012"/>
                  <a:gd name="T110" fmla="*/ 83 w 2596"/>
                  <a:gd name="T111" fmla="*/ 660 h 3012"/>
                  <a:gd name="T112" fmla="*/ 2 w 2596"/>
                  <a:gd name="T113" fmla="*/ 520 h 3012"/>
                  <a:gd name="T114" fmla="*/ 46 w 2596"/>
                  <a:gd name="T115" fmla="*/ 443 h 3012"/>
                  <a:gd name="T116" fmla="*/ 58 w 2596"/>
                  <a:gd name="T117" fmla="*/ 403 h 3012"/>
                  <a:gd name="T118" fmla="*/ 65 w 2596"/>
                  <a:gd name="T119" fmla="*/ 292 h 3012"/>
                  <a:gd name="T120" fmla="*/ 79 w 2596"/>
                  <a:gd name="T121" fmla="*/ 138 h 3012"/>
                  <a:gd name="T122" fmla="*/ 71 w 2596"/>
                  <a:gd name="T123" fmla="*/ 4 h 3012"/>
                  <a:gd name="T124" fmla="*/ 359 w 2596"/>
                  <a:gd name="T125" fmla="*/ 2 h 3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96" h="3012">
                    <a:moveTo>
                      <a:pt x="1846" y="2989"/>
                    </a:moveTo>
                    <a:lnTo>
                      <a:pt x="1844" y="2989"/>
                    </a:lnTo>
                    <a:lnTo>
                      <a:pt x="1842" y="2989"/>
                    </a:lnTo>
                    <a:lnTo>
                      <a:pt x="1844" y="2987"/>
                    </a:lnTo>
                    <a:lnTo>
                      <a:pt x="1846" y="2989"/>
                    </a:lnTo>
                    <a:close/>
                    <a:moveTo>
                      <a:pt x="1813" y="2939"/>
                    </a:moveTo>
                    <a:lnTo>
                      <a:pt x="1813" y="2941"/>
                    </a:lnTo>
                    <a:lnTo>
                      <a:pt x="1811" y="2941"/>
                    </a:lnTo>
                    <a:lnTo>
                      <a:pt x="1811" y="2939"/>
                    </a:lnTo>
                    <a:lnTo>
                      <a:pt x="1811" y="2941"/>
                    </a:lnTo>
                    <a:lnTo>
                      <a:pt x="1811" y="2939"/>
                    </a:lnTo>
                    <a:lnTo>
                      <a:pt x="1813" y="2939"/>
                    </a:lnTo>
                    <a:close/>
                    <a:moveTo>
                      <a:pt x="1817" y="2939"/>
                    </a:moveTo>
                    <a:lnTo>
                      <a:pt x="1817" y="2941"/>
                    </a:lnTo>
                    <a:lnTo>
                      <a:pt x="1819" y="2941"/>
                    </a:lnTo>
                    <a:lnTo>
                      <a:pt x="1819" y="2943"/>
                    </a:lnTo>
                    <a:lnTo>
                      <a:pt x="1817" y="2943"/>
                    </a:lnTo>
                    <a:lnTo>
                      <a:pt x="1817" y="2941"/>
                    </a:lnTo>
                    <a:lnTo>
                      <a:pt x="1815" y="2941"/>
                    </a:lnTo>
                    <a:lnTo>
                      <a:pt x="1815" y="2943"/>
                    </a:lnTo>
                    <a:lnTo>
                      <a:pt x="1815" y="2941"/>
                    </a:lnTo>
                    <a:lnTo>
                      <a:pt x="1813" y="2941"/>
                    </a:lnTo>
                    <a:lnTo>
                      <a:pt x="1815" y="2941"/>
                    </a:lnTo>
                    <a:lnTo>
                      <a:pt x="1815" y="2939"/>
                    </a:lnTo>
                    <a:lnTo>
                      <a:pt x="1815" y="2937"/>
                    </a:lnTo>
                    <a:lnTo>
                      <a:pt x="1817" y="2935"/>
                    </a:lnTo>
                    <a:lnTo>
                      <a:pt x="1817" y="2937"/>
                    </a:lnTo>
                    <a:lnTo>
                      <a:pt x="1817" y="2939"/>
                    </a:lnTo>
                    <a:close/>
                    <a:moveTo>
                      <a:pt x="1469" y="2864"/>
                    </a:moveTo>
                    <a:lnTo>
                      <a:pt x="1471" y="2864"/>
                    </a:lnTo>
                    <a:lnTo>
                      <a:pt x="1473" y="2864"/>
                    </a:lnTo>
                    <a:lnTo>
                      <a:pt x="1473" y="2862"/>
                    </a:lnTo>
                    <a:lnTo>
                      <a:pt x="1475" y="2864"/>
                    </a:lnTo>
                    <a:lnTo>
                      <a:pt x="1477" y="2866"/>
                    </a:lnTo>
                    <a:lnTo>
                      <a:pt x="1477" y="2868"/>
                    </a:lnTo>
                    <a:lnTo>
                      <a:pt x="1477" y="2870"/>
                    </a:lnTo>
                    <a:lnTo>
                      <a:pt x="1479" y="2872"/>
                    </a:lnTo>
                    <a:lnTo>
                      <a:pt x="1481" y="2872"/>
                    </a:lnTo>
                    <a:lnTo>
                      <a:pt x="1481" y="2874"/>
                    </a:lnTo>
                    <a:lnTo>
                      <a:pt x="1481" y="2876"/>
                    </a:lnTo>
                    <a:lnTo>
                      <a:pt x="1483" y="2878"/>
                    </a:lnTo>
                    <a:lnTo>
                      <a:pt x="1483" y="2880"/>
                    </a:lnTo>
                    <a:lnTo>
                      <a:pt x="1485" y="2880"/>
                    </a:lnTo>
                    <a:lnTo>
                      <a:pt x="1485" y="2881"/>
                    </a:lnTo>
                    <a:lnTo>
                      <a:pt x="1486" y="2881"/>
                    </a:lnTo>
                    <a:lnTo>
                      <a:pt x="1486" y="2883"/>
                    </a:lnTo>
                    <a:lnTo>
                      <a:pt x="1488" y="2883"/>
                    </a:lnTo>
                    <a:lnTo>
                      <a:pt x="1488" y="2885"/>
                    </a:lnTo>
                    <a:lnTo>
                      <a:pt x="1488" y="2887"/>
                    </a:lnTo>
                    <a:lnTo>
                      <a:pt x="1490" y="2887"/>
                    </a:lnTo>
                    <a:lnTo>
                      <a:pt x="1490" y="2889"/>
                    </a:lnTo>
                    <a:lnTo>
                      <a:pt x="1492" y="2891"/>
                    </a:lnTo>
                    <a:lnTo>
                      <a:pt x="1494" y="2893"/>
                    </a:lnTo>
                    <a:lnTo>
                      <a:pt x="1494" y="2895"/>
                    </a:lnTo>
                    <a:lnTo>
                      <a:pt x="1496" y="2895"/>
                    </a:lnTo>
                    <a:lnTo>
                      <a:pt x="1498" y="2897"/>
                    </a:lnTo>
                    <a:lnTo>
                      <a:pt x="1500" y="2899"/>
                    </a:lnTo>
                    <a:lnTo>
                      <a:pt x="1502" y="2899"/>
                    </a:lnTo>
                    <a:lnTo>
                      <a:pt x="1502" y="2901"/>
                    </a:lnTo>
                    <a:lnTo>
                      <a:pt x="1504" y="2901"/>
                    </a:lnTo>
                    <a:lnTo>
                      <a:pt x="1504" y="2903"/>
                    </a:lnTo>
                    <a:lnTo>
                      <a:pt x="1506" y="2903"/>
                    </a:lnTo>
                    <a:lnTo>
                      <a:pt x="1506" y="2904"/>
                    </a:lnTo>
                    <a:lnTo>
                      <a:pt x="1508" y="2904"/>
                    </a:lnTo>
                    <a:lnTo>
                      <a:pt x="1508" y="2906"/>
                    </a:lnTo>
                    <a:lnTo>
                      <a:pt x="1510" y="2906"/>
                    </a:lnTo>
                    <a:lnTo>
                      <a:pt x="1510" y="2908"/>
                    </a:lnTo>
                    <a:lnTo>
                      <a:pt x="1511" y="2908"/>
                    </a:lnTo>
                    <a:lnTo>
                      <a:pt x="1511" y="2910"/>
                    </a:lnTo>
                    <a:lnTo>
                      <a:pt x="1513" y="2910"/>
                    </a:lnTo>
                    <a:lnTo>
                      <a:pt x="1515" y="2912"/>
                    </a:lnTo>
                    <a:lnTo>
                      <a:pt x="1517" y="2914"/>
                    </a:lnTo>
                    <a:lnTo>
                      <a:pt x="1519" y="2916"/>
                    </a:lnTo>
                    <a:lnTo>
                      <a:pt x="1521" y="2916"/>
                    </a:lnTo>
                    <a:lnTo>
                      <a:pt x="1521" y="2918"/>
                    </a:lnTo>
                    <a:lnTo>
                      <a:pt x="1523" y="2918"/>
                    </a:lnTo>
                    <a:lnTo>
                      <a:pt x="1523" y="2920"/>
                    </a:lnTo>
                    <a:lnTo>
                      <a:pt x="1525" y="2920"/>
                    </a:lnTo>
                    <a:lnTo>
                      <a:pt x="1525" y="2922"/>
                    </a:lnTo>
                    <a:lnTo>
                      <a:pt x="1527" y="2922"/>
                    </a:lnTo>
                    <a:lnTo>
                      <a:pt x="1527" y="2924"/>
                    </a:lnTo>
                    <a:lnTo>
                      <a:pt x="1529" y="2924"/>
                    </a:lnTo>
                    <a:lnTo>
                      <a:pt x="1529" y="2926"/>
                    </a:lnTo>
                    <a:lnTo>
                      <a:pt x="1531" y="2928"/>
                    </a:lnTo>
                    <a:lnTo>
                      <a:pt x="1529" y="2928"/>
                    </a:lnTo>
                    <a:lnTo>
                      <a:pt x="1527" y="2928"/>
                    </a:lnTo>
                    <a:lnTo>
                      <a:pt x="1525" y="2928"/>
                    </a:lnTo>
                    <a:lnTo>
                      <a:pt x="1525" y="2926"/>
                    </a:lnTo>
                    <a:lnTo>
                      <a:pt x="1523" y="2926"/>
                    </a:lnTo>
                    <a:lnTo>
                      <a:pt x="1521" y="2926"/>
                    </a:lnTo>
                    <a:lnTo>
                      <a:pt x="1519" y="2926"/>
                    </a:lnTo>
                    <a:lnTo>
                      <a:pt x="1517" y="2928"/>
                    </a:lnTo>
                    <a:lnTo>
                      <a:pt x="1517" y="2929"/>
                    </a:lnTo>
                    <a:lnTo>
                      <a:pt x="1515" y="2929"/>
                    </a:lnTo>
                    <a:lnTo>
                      <a:pt x="1513" y="2929"/>
                    </a:lnTo>
                    <a:lnTo>
                      <a:pt x="1513" y="2931"/>
                    </a:lnTo>
                    <a:lnTo>
                      <a:pt x="1511" y="2931"/>
                    </a:lnTo>
                    <a:lnTo>
                      <a:pt x="1510" y="2929"/>
                    </a:lnTo>
                    <a:lnTo>
                      <a:pt x="1510" y="2928"/>
                    </a:lnTo>
                    <a:lnTo>
                      <a:pt x="1508" y="2928"/>
                    </a:lnTo>
                    <a:lnTo>
                      <a:pt x="1506" y="2928"/>
                    </a:lnTo>
                    <a:lnTo>
                      <a:pt x="1506" y="2926"/>
                    </a:lnTo>
                    <a:lnTo>
                      <a:pt x="1504" y="2926"/>
                    </a:lnTo>
                    <a:lnTo>
                      <a:pt x="1504" y="2924"/>
                    </a:lnTo>
                    <a:lnTo>
                      <a:pt x="1502" y="2924"/>
                    </a:lnTo>
                    <a:lnTo>
                      <a:pt x="1500" y="2922"/>
                    </a:lnTo>
                    <a:lnTo>
                      <a:pt x="1498" y="2920"/>
                    </a:lnTo>
                    <a:lnTo>
                      <a:pt x="1496" y="2920"/>
                    </a:lnTo>
                    <a:lnTo>
                      <a:pt x="1494" y="2918"/>
                    </a:lnTo>
                    <a:lnTo>
                      <a:pt x="1492" y="2918"/>
                    </a:lnTo>
                    <a:lnTo>
                      <a:pt x="1492" y="2916"/>
                    </a:lnTo>
                    <a:lnTo>
                      <a:pt x="1492" y="2914"/>
                    </a:lnTo>
                    <a:lnTo>
                      <a:pt x="1490" y="2914"/>
                    </a:lnTo>
                    <a:lnTo>
                      <a:pt x="1490" y="2912"/>
                    </a:lnTo>
                    <a:lnTo>
                      <a:pt x="1490" y="2910"/>
                    </a:lnTo>
                    <a:lnTo>
                      <a:pt x="1490" y="2908"/>
                    </a:lnTo>
                    <a:lnTo>
                      <a:pt x="1488" y="2908"/>
                    </a:lnTo>
                    <a:lnTo>
                      <a:pt x="1488" y="2906"/>
                    </a:lnTo>
                    <a:lnTo>
                      <a:pt x="1486" y="2906"/>
                    </a:lnTo>
                    <a:lnTo>
                      <a:pt x="1486" y="2904"/>
                    </a:lnTo>
                    <a:lnTo>
                      <a:pt x="1486" y="2903"/>
                    </a:lnTo>
                    <a:lnTo>
                      <a:pt x="1485" y="2903"/>
                    </a:lnTo>
                    <a:lnTo>
                      <a:pt x="1485" y="2901"/>
                    </a:lnTo>
                    <a:lnTo>
                      <a:pt x="1483" y="2901"/>
                    </a:lnTo>
                    <a:lnTo>
                      <a:pt x="1483" y="2899"/>
                    </a:lnTo>
                    <a:lnTo>
                      <a:pt x="1483" y="2897"/>
                    </a:lnTo>
                    <a:lnTo>
                      <a:pt x="1481" y="2897"/>
                    </a:lnTo>
                    <a:lnTo>
                      <a:pt x="1481" y="2895"/>
                    </a:lnTo>
                    <a:lnTo>
                      <a:pt x="1481" y="2893"/>
                    </a:lnTo>
                    <a:lnTo>
                      <a:pt x="1481" y="2891"/>
                    </a:lnTo>
                    <a:lnTo>
                      <a:pt x="1479" y="2889"/>
                    </a:lnTo>
                    <a:lnTo>
                      <a:pt x="1479" y="2887"/>
                    </a:lnTo>
                    <a:lnTo>
                      <a:pt x="1477" y="2885"/>
                    </a:lnTo>
                    <a:lnTo>
                      <a:pt x="1475" y="2883"/>
                    </a:lnTo>
                    <a:lnTo>
                      <a:pt x="1473" y="2881"/>
                    </a:lnTo>
                    <a:lnTo>
                      <a:pt x="1473" y="2880"/>
                    </a:lnTo>
                    <a:lnTo>
                      <a:pt x="1473" y="2878"/>
                    </a:lnTo>
                    <a:lnTo>
                      <a:pt x="1473" y="2876"/>
                    </a:lnTo>
                    <a:lnTo>
                      <a:pt x="1471" y="2874"/>
                    </a:lnTo>
                    <a:lnTo>
                      <a:pt x="1471" y="2872"/>
                    </a:lnTo>
                    <a:lnTo>
                      <a:pt x="1471" y="2870"/>
                    </a:lnTo>
                    <a:lnTo>
                      <a:pt x="1469" y="2870"/>
                    </a:lnTo>
                    <a:lnTo>
                      <a:pt x="1469" y="2868"/>
                    </a:lnTo>
                    <a:lnTo>
                      <a:pt x="1467" y="2868"/>
                    </a:lnTo>
                    <a:lnTo>
                      <a:pt x="1465" y="2868"/>
                    </a:lnTo>
                    <a:lnTo>
                      <a:pt x="1465" y="2866"/>
                    </a:lnTo>
                    <a:lnTo>
                      <a:pt x="1465" y="2864"/>
                    </a:lnTo>
                    <a:lnTo>
                      <a:pt x="1465" y="2862"/>
                    </a:lnTo>
                    <a:lnTo>
                      <a:pt x="1467" y="2862"/>
                    </a:lnTo>
                    <a:lnTo>
                      <a:pt x="1469" y="2862"/>
                    </a:lnTo>
                    <a:lnTo>
                      <a:pt x="1469" y="2864"/>
                    </a:lnTo>
                    <a:close/>
                    <a:moveTo>
                      <a:pt x="1231" y="2787"/>
                    </a:moveTo>
                    <a:lnTo>
                      <a:pt x="1233" y="2787"/>
                    </a:lnTo>
                    <a:lnTo>
                      <a:pt x="1235" y="2787"/>
                    </a:lnTo>
                    <a:lnTo>
                      <a:pt x="1235" y="2789"/>
                    </a:lnTo>
                    <a:lnTo>
                      <a:pt x="1237" y="2789"/>
                    </a:lnTo>
                    <a:lnTo>
                      <a:pt x="1239" y="2791"/>
                    </a:lnTo>
                    <a:lnTo>
                      <a:pt x="1241" y="2791"/>
                    </a:lnTo>
                    <a:lnTo>
                      <a:pt x="1241" y="2793"/>
                    </a:lnTo>
                    <a:lnTo>
                      <a:pt x="1243" y="2793"/>
                    </a:lnTo>
                    <a:lnTo>
                      <a:pt x="1245" y="2793"/>
                    </a:lnTo>
                    <a:lnTo>
                      <a:pt x="1246" y="2793"/>
                    </a:lnTo>
                    <a:lnTo>
                      <a:pt x="1246" y="2795"/>
                    </a:lnTo>
                    <a:lnTo>
                      <a:pt x="1248" y="2795"/>
                    </a:lnTo>
                    <a:lnTo>
                      <a:pt x="1250" y="2795"/>
                    </a:lnTo>
                    <a:lnTo>
                      <a:pt x="1250" y="2797"/>
                    </a:lnTo>
                    <a:lnTo>
                      <a:pt x="1252" y="2797"/>
                    </a:lnTo>
                    <a:lnTo>
                      <a:pt x="1252" y="2799"/>
                    </a:lnTo>
                    <a:lnTo>
                      <a:pt x="1254" y="2799"/>
                    </a:lnTo>
                    <a:lnTo>
                      <a:pt x="1254" y="2801"/>
                    </a:lnTo>
                    <a:lnTo>
                      <a:pt x="1256" y="2803"/>
                    </a:lnTo>
                    <a:lnTo>
                      <a:pt x="1258" y="2803"/>
                    </a:lnTo>
                    <a:lnTo>
                      <a:pt x="1260" y="2803"/>
                    </a:lnTo>
                    <a:lnTo>
                      <a:pt x="1258" y="2805"/>
                    </a:lnTo>
                    <a:lnTo>
                      <a:pt x="1256" y="2805"/>
                    </a:lnTo>
                    <a:lnTo>
                      <a:pt x="1256" y="2807"/>
                    </a:lnTo>
                    <a:lnTo>
                      <a:pt x="1254" y="2807"/>
                    </a:lnTo>
                    <a:lnTo>
                      <a:pt x="1252" y="2807"/>
                    </a:lnTo>
                    <a:lnTo>
                      <a:pt x="1250" y="2808"/>
                    </a:lnTo>
                    <a:lnTo>
                      <a:pt x="1248" y="2808"/>
                    </a:lnTo>
                    <a:lnTo>
                      <a:pt x="1246" y="2808"/>
                    </a:lnTo>
                    <a:lnTo>
                      <a:pt x="1245" y="2807"/>
                    </a:lnTo>
                    <a:lnTo>
                      <a:pt x="1243" y="2807"/>
                    </a:lnTo>
                    <a:lnTo>
                      <a:pt x="1241" y="2807"/>
                    </a:lnTo>
                    <a:lnTo>
                      <a:pt x="1239" y="2807"/>
                    </a:lnTo>
                    <a:lnTo>
                      <a:pt x="1237" y="2805"/>
                    </a:lnTo>
                    <a:lnTo>
                      <a:pt x="1235" y="2805"/>
                    </a:lnTo>
                    <a:lnTo>
                      <a:pt x="1233" y="2803"/>
                    </a:lnTo>
                    <a:lnTo>
                      <a:pt x="1231" y="2803"/>
                    </a:lnTo>
                    <a:lnTo>
                      <a:pt x="1229" y="2803"/>
                    </a:lnTo>
                    <a:lnTo>
                      <a:pt x="1227" y="2801"/>
                    </a:lnTo>
                    <a:lnTo>
                      <a:pt x="1225" y="2801"/>
                    </a:lnTo>
                    <a:lnTo>
                      <a:pt x="1225" y="2799"/>
                    </a:lnTo>
                    <a:lnTo>
                      <a:pt x="1223" y="2799"/>
                    </a:lnTo>
                    <a:lnTo>
                      <a:pt x="1223" y="2797"/>
                    </a:lnTo>
                    <a:lnTo>
                      <a:pt x="1223" y="2795"/>
                    </a:lnTo>
                    <a:lnTo>
                      <a:pt x="1221" y="2795"/>
                    </a:lnTo>
                    <a:lnTo>
                      <a:pt x="1221" y="2793"/>
                    </a:lnTo>
                    <a:lnTo>
                      <a:pt x="1221" y="2791"/>
                    </a:lnTo>
                    <a:lnTo>
                      <a:pt x="1220" y="2789"/>
                    </a:lnTo>
                    <a:lnTo>
                      <a:pt x="1221" y="2789"/>
                    </a:lnTo>
                    <a:lnTo>
                      <a:pt x="1223" y="2789"/>
                    </a:lnTo>
                    <a:lnTo>
                      <a:pt x="1223" y="2791"/>
                    </a:lnTo>
                    <a:lnTo>
                      <a:pt x="1225" y="2791"/>
                    </a:lnTo>
                    <a:lnTo>
                      <a:pt x="1225" y="2789"/>
                    </a:lnTo>
                    <a:lnTo>
                      <a:pt x="1227" y="2789"/>
                    </a:lnTo>
                    <a:lnTo>
                      <a:pt x="1227" y="2787"/>
                    </a:lnTo>
                    <a:lnTo>
                      <a:pt x="1229" y="2787"/>
                    </a:lnTo>
                    <a:lnTo>
                      <a:pt x="1231" y="2787"/>
                    </a:lnTo>
                    <a:close/>
                    <a:moveTo>
                      <a:pt x="1465" y="2728"/>
                    </a:moveTo>
                    <a:lnTo>
                      <a:pt x="1467" y="2728"/>
                    </a:lnTo>
                    <a:lnTo>
                      <a:pt x="1469" y="2730"/>
                    </a:lnTo>
                    <a:lnTo>
                      <a:pt x="1471" y="2730"/>
                    </a:lnTo>
                    <a:lnTo>
                      <a:pt x="1473" y="2730"/>
                    </a:lnTo>
                    <a:lnTo>
                      <a:pt x="1475" y="2730"/>
                    </a:lnTo>
                    <a:lnTo>
                      <a:pt x="1477" y="2730"/>
                    </a:lnTo>
                    <a:lnTo>
                      <a:pt x="1479" y="2730"/>
                    </a:lnTo>
                    <a:lnTo>
                      <a:pt x="1481" y="2730"/>
                    </a:lnTo>
                    <a:lnTo>
                      <a:pt x="1483" y="2730"/>
                    </a:lnTo>
                    <a:lnTo>
                      <a:pt x="1485" y="2730"/>
                    </a:lnTo>
                    <a:lnTo>
                      <a:pt x="1485" y="2732"/>
                    </a:lnTo>
                    <a:lnTo>
                      <a:pt x="1486" y="2732"/>
                    </a:lnTo>
                    <a:lnTo>
                      <a:pt x="1486" y="2734"/>
                    </a:lnTo>
                    <a:lnTo>
                      <a:pt x="1488" y="2734"/>
                    </a:lnTo>
                    <a:lnTo>
                      <a:pt x="1490" y="2736"/>
                    </a:lnTo>
                    <a:lnTo>
                      <a:pt x="1492" y="2736"/>
                    </a:lnTo>
                    <a:lnTo>
                      <a:pt x="1492" y="2737"/>
                    </a:lnTo>
                    <a:lnTo>
                      <a:pt x="1492" y="2739"/>
                    </a:lnTo>
                    <a:lnTo>
                      <a:pt x="1494" y="2739"/>
                    </a:lnTo>
                    <a:lnTo>
                      <a:pt x="1496" y="2739"/>
                    </a:lnTo>
                    <a:lnTo>
                      <a:pt x="1496" y="2737"/>
                    </a:lnTo>
                    <a:lnTo>
                      <a:pt x="1498" y="2737"/>
                    </a:lnTo>
                    <a:lnTo>
                      <a:pt x="1500" y="2739"/>
                    </a:lnTo>
                    <a:lnTo>
                      <a:pt x="1502" y="2739"/>
                    </a:lnTo>
                    <a:lnTo>
                      <a:pt x="1502" y="2741"/>
                    </a:lnTo>
                    <a:lnTo>
                      <a:pt x="1504" y="2741"/>
                    </a:lnTo>
                    <a:lnTo>
                      <a:pt x="1506" y="2741"/>
                    </a:lnTo>
                    <a:lnTo>
                      <a:pt x="1506" y="2743"/>
                    </a:lnTo>
                    <a:lnTo>
                      <a:pt x="1508" y="2743"/>
                    </a:lnTo>
                    <a:lnTo>
                      <a:pt x="1510" y="2743"/>
                    </a:lnTo>
                    <a:lnTo>
                      <a:pt x="1511" y="2743"/>
                    </a:lnTo>
                    <a:lnTo>
                      <a:pt x="1513" y="2743"/>
                    </a:lnTo>
                    <a:lnTo>
                      <a:pt x="1513" y="2745"/>
                    </a:lnTo>
                    <a:lnTo>
                      <a:pt x="1515" y="2745"/>
                    </a:lnTo>
                    <a:lnTo>
                      <a:pt x="1517" y="2745"/>
                    </a:lnTo>
                    <a:lnTo>
                      <a:pt x="1517" y="2747"/>
                    </a:lnTo>
                    <a:lnTo>
                      <a:pt x="1519" y="2747"/>
                    </a:lnTo>
                    <a:lnTo>
                      <a:pt x="1521" y="2747"/>
                    </a:lnTo>
                    <a:lnTo>
                      <a:pt x="1521" y="2749"/>
                    </a:lnTo>
                    <a:lnTo>
                      <a:pt x="1523" y="2749"/>
                    </a:lnTo>
                    <a:lnTo>
                      <a:pt x="1525" y="2749"/>
                    </a:lnTo>
                    <a:lnTo>
                      <a:pt x="1527" y="2751"/>
                    </a:lnTo>
                    <a:lnTo>
                      <a:pt x="1525" y="2753"/>
                    </a:lnTo>
                    <a:lnTo>
                      <a:pt x="1525" y="2755"/>
                    </a:lnTo>
                    <a:lnTo>
                      <a:pt x="1527" y="2755"/>
                    </a:lnTo>
                    <a:lnTo>
                      <a:pt x="1527" y="2757"/>
                    </a:lnTo>
                    <a:lnTo>
                      <a:pt x="1529" y="2757"/>
                    </a:lnTo>
                    <a:lnTo>
                      <a:pt x="1529" y="2759"/>
                    </a:lnTo>
                    <a:lnTo>
                      <a:pt x="1531" y="2760"/>
                    </a:lnTo>
                    <a:lnTo>
                      <a:pt x="1533" y="2762"/>
                    </a:lnTo>
                    <a:lnTo>
                      <a:pt x="1534" y="2764"/>
                    </a:lnTo>
                    <a:lnTo>
                      <a:pt x="1534" y="2766"/>
                    </a:lnTo>
                    <a:lnTo>
                      <a:pt x="1536" y="2766"/>
                    </a:lnTo>
                    <a:lnTo>
                      <a:pt x="1536" y="2768"/>
                    </a:lnTo>
                    <a:lnTo>
                      <a:pt x="1538" y="2768"/>
                    </a:lnTo>
                    <a:lnTo>
                      <a:pt x="1538" y="2770"/>
                    </a:lnTo>
                    <a:lnTo>
                      <a:pt x="1540" y="2770"/>
                    </a:lnTo>
                    <a:lnTo>
                      <a:pt x="1540" y="2772"/>
                    </a:lnTo>
                    <a:lnTo>
                      <a:pt x="1542" y="2774"/>
                    </a:lnTo>
                    <a:lnTo>
                      <a:pt x="1542" y="2776"/>
                    </a:lnTo>
                    <a:lnTo>
                      <a:pt x="1542" y="2778"/>
                    </a:lnTo>
                    <a:lnTo>
                      <a:pt x="1542" y="2780"/>
                    </a:lnTo>
                    <a:lnTo>
                      <a:pt x="1540" y="2780"/>
                    </a:lnTo>
                    <a:lnTo>
                      <a:pt x="1538" y="2782"/>
                    </a:lnTo>
                    <a:lnTo>
                      <a:pt x="1536" y="2782"/>
                    </a:lnTo>
                    <a:lnTo>
                      <a:pt x="1534" y="2782"/>
                    </a:lnTo>
                    <a:lnTo>
                      <a:pt x="1533" y="2782"/>
                    </a:lnTo>
                    <a:lnTo>
                      <a:pt x="1533" y="2780"/>
                    </a:lnTo>
                    <a:lnTo>
                      <a:pt x="1531" y="2780"/>
                    </a:lnTo>
                    <a:lnTo>
                      <a:pt x="1529" y="2778"/>
                    </a:lnTo>
                    <a:lnTo>
                      <a:pt x="1527" y="2778"/>
                    </a:lnTo>
                    <a:lnTo>
                      <a:pt x="1525" y="2776"/>
                    </a:lnTo>
                    <a:lnTo>
                      <a:pt x="1523" y="2776"/>
                    </a:lnTo>
                    <a:lnTo>
                      <a:pt x="1521" y="2776"/>
                    </a:lnTo>
                    <a:lnTo>
                      <a:pt x="1519" y="2776"/>
                    </a:lnTo>
                    <a:lnTo>
                      <a:pt x="1517" y="2776"/>
                    </a:lnTo>
                    <a:lnTo>
                      <a:pt x="1515" y="2776"/>
                    </a:lnTo>
                    <a:lnTo>
                      <a:pt x="1513" y="2776"/>
                    </a:lnTo>
                    <a:lnTo>
                      <a:pt x="1513" y="2778"/>
                    </a:lnTo>
                    <a:lnTo>
                      <a:pt x="1511" y="2776"/>
                    </a:lnTo>
                    <a:lnTo>
                      <a:pt x="1510" y="2776"/>
                    </a:lnTo>
                    <a:lnTo>
                      <a:pt x="1508" y="2776"/>
                    </a:lnTo>
                    <a:lnTo>
                      <a:pt x="1506" y="2776"/>
                    </a:lnTo>
                    <a:lnTo>
                      <a:pt x="1504" y="2776"/>
                    </a:lnTo>
                    <a:lnTo>
                      <a:pt x="1502" y="2776"/>
                    </a:lnTo>
                    <a:lnTo>
                      <a:pt x="1502" y="2774"/>
                    </a:lnTo>
                    <a:lnTo>
                      <a:pt x="1500" y="2774"/>
                    </a:lnTo>
                    <a:lnTo>
                      <a:pt x="1500" y="2772"/>
                    </a:lnTo>
                    <a:lnTo>
                      <a:pt x="1498" y="2770"/>
                    </a:lnTo>
                    <a:lnTo>
                      <a:pt x="1498" y="2768"/>
                    </a:lnTo>
                    <a:lnTo>
                      <a:pt x="1496" y="2768"/>
                    </a:lnTo>
                    <a:lnTo>
                      <a:pt x="1496" y="2766"/>
                    </a:lnTo>
                    <a:lnTo>
                      <a:pt x="1496" y="2764"/>
                    </a:lnTo>
                    <a:lnTo>
                      <a:pt x="1496" y="2762"/>
                    </a:lnTo>
                    <a:lnTo>
                      <a:pt x="1496" y="2760"/>
                    </a:lnTo>
                    <a:lnTo>
                      <a:pt x="1498" y="2760"/>
                    </a:lnTo>
                    <a:lnTo>
                      <a:pt x="1498" y="2759"/>
                    </a:lnTo>
                    <a:lnTo>
                      <a:pt x="1500" y="2757"/>
                    </a:lnTo>
                    <a:lnTo>
                      <a:pt x="1498" y="2757"/>
                    </a:lnTo>
                    <a:lnTo>
                      <a:pt x="1498" y="2755"/>
                    </a:lnTo>
                    <a:lnTo>
                      <a:pt x="1498" y="2753"/>
                    </a:lnTo>
                    <a:lnTo>
                      <a:pt x="1496" y="2753"/>
                    </a:lnTo>
                    <a:lnTo>
                      <a:pt x="1496" y="2751"/>
                    </a:lnTo>
                    <a:lnTo>
                      <a:pt x="1496" y="2749"/>
                    </a:lnTo>
                    <a:lnTo>
                      <a:pt x="1496" y="2747"/>
                    </a:lnTo>
                    <a:lnTo>
                      <a:pt x="1494" y="2745"/>
                    </a:lnTo>
                    <a:lnTo>
                      <a:pt x="1492" y="2745"/>
                    </a:lnTo>
                    <a:lnTo>
                      <a:pt x="1490" y="2743"/>
                    </a:lnTo>
                    <a:lnTo>
                      <a:pt x="1492" y="2741"/>
                    </a:lnTo>
                    <a:lnTo>
                      <a:pt x="1490" y="2741"/>
                    </a:lnTo>
                    <a:lnTo>
                      <a:pt x="1490" y="2743"/>
                    </a:lnTo>
                    <a:lnTo>
                      <a:pt x="1490" y="2745"/>
                    </a:lnTo>
                    <a:lnTo>
                      <a:pt x="1488" y="2745"/>
                    </a:lnTo>
                    <a:lnTo>
                      <a:pt x="1488" y="2743"/>
                    </a:lnTo>
                    <a:lnTo>
                      <a:pt x="1486" y="2743"/>
                    </a:lnTo>
                    <a:lnTo>
                      <a:pt x="1485" y="2743"/>
                    </a:lnTo>
                    <a:lnTo>
                      <a:pt x="1483" y="2741"/>
                    </a:lnTo>
                    <a:lnTo>
                      <a:pt x="1481" y="2741"/>
                    </a:lnTo>
                    <a:lnTo>
                      <a:pt x="1479" y="2741"/>
                    </a:lnTo>
                    <a:lnTo>
                      <a:pt x="1477" y="2741"/>
                    </a:lnTo>
                    <a:lnTo>
                      <a:pt x="1475" y="2741"/>
                    </a:lnTo>
                    <a:lnTo>
                      <a:pt x="1475" y="2739"/>
                    </a:lnTo>
                    <a:lnTo>
                      <a:pt x="1473" y="2739"/>
                    </a:lnTo>
                    <a:lnTo>
                      <a:pt x="1475" y="2739"/>
                    </a:lnTo>
                    <a:lnTo>
                      <a:pt x="1475" y="2737"/>
                    </a:lnTo>
                    <a:lnTo>
                      <a:pt x="1473" y="2737"/>
                    </a:lnTo>
                    <a:lnTo>
                      <a:pt x="1471" y="2736"/>
                    </a:lnTo>
                    <a:lnTo>
                      <a:pt x="1471" y="2734"/>
                    </a:lnTo>
                    <a:lnTo>
                      <a:pt x="1469" y="2734"/>
                    </a:lnTo>
                    <a:lnTo>
                      <a:pt x="1469" y="2732"/>
                    </a:lnTo>
                    <a:lnTo>
                      <a:pt x="1467" y="2732"/>
                    </a:lnTo>
                    <a:lnTo>
                      <a:pt x="1467" y="2730"/>
                    </a:lnTo>
                    <a:lnTo>
                      <a:pt x="1465" y="2728"/>
                    </a:lnTo>
                    <a:close/>
                    <a:moveTo>
                      <a:pt x="1358" y="2732"/>
                    </a:moveTo>
                    <a:lnTo>
                      <a:pt x="1356" y="2732"/>
                    </a:lnTo>
                    <a:lnTo>
                      <a:pt x="1356" y="2730"/>
                    </a:lnTo>
                    <a:lnTo>
                      <a:pt x="1354" y="2728"/>
                    </a:lnTo>
                    <a:lnTo>
                      <a:pt x="1356" y="2728"/>
                    </a:lnTo>
                    <a:lnTo>
                      <a:pt x="1358" y="2726"/>
                    </a:lnTo>
                    <a:lnTo>
                      <a:pt x="1360" y="2726"/>
                    </a:lnTo>
                    <a:lnTo>
                      <a:pt x="1360" y="2728"/>
                    </a:lnTo>
                    <a:lnTo>
                      <a:pt x="1360" y="2730"/>
                    </a:lnTo>
                    <a:lnTo>
                      <a:pt x="1358" y="2730"/>
                    </a:lnTo>
                    <a:lnTo>
                      <a:pt x="1358" y="2732"/>
                    </a:lnTo>
                    <a:close/>
                    <a:moveTo>
                      <a:pt x="1648" y="2689"/>
                    </a:moveTo>
                    <a:lnTo>
                      <a:pt x="1644" y="2689"/>
                    </a:lnTo>
                    <a:lnTo>
                      <a:pt x="1646" y="2689"/>
                    </a:lnTo>
                    <a:lnTo>
                      <a:pt x="1648" y="2689"/>
                    </a:lnTo>
                    <a:close/>
                    <a:moveTo>
                      <a:pt x="1642" y="2689"/>
                    </a:moveTo>
                    <a:lnTo>
                      <a:pt x="1638" y="2688"/>
                    </a:lnTo>
                    <a:lnTo>
                      <a:pt x="1638" y="2686"/>
                    </a:lnTo>
                    <a:lnTo>
                      <a:pt x="1638" y="2688"/>
                    </a:lnTo>
                    <a:lnTo>
                      <a:pt x="1642" y="2688"/>
                    </a:lnTo>
                    <a:lnTo>
                      <a:pt x="1642" y="2689"/>
                    </a:lnTo>
                    <a:close/>
                    <a:moveTo>
                      <a:pt x="1590" y="2645"/>
                    </a:moveTo>
                    <a:lnTo>
                      <a:pt x="1588" y="2645"/>
                    </a:lnTo>
                    <a:lnTo>
                      <a:pt x="1586" y="2645"/>
                    </a:lnTo>
                    <a:lnTo>
                      <a:pt x="1586" y="2643"/>
                    </a:lnTo>
                    <a:lnTo>
                      <a:pt x="1588" y="2643"/>
                    </a:lnTo>
                    <a:lnTo>
                      <a:pt x="1590" y="2645"/>
                    </a:lnTo>
                    <a:close/>
                    <a:moveTo>
                      <a:pt x="1563" y="2643"/>
                    </a:moveTo>
                    <a:lnTo>
                      <a:pt x="1563" y="2645"/>
                    </a:lnTo>
                    <a:lnTo>
                      <a:pt x="1561" y="2643"/>
                    </a:lnTo>
                    <a:lnTo>
                      <a:pt x="1559" y="2645"/>
                    </a:lnTo>
                    <a:lnTo>
                      <a:pt x="1558" y="2645"/>
                    </a:lnTo>
                    <a:lnTo>
                      <a:pt x="1558" y="2647"/>
                    </a:lnTo>
                    <a:lnTo>
                      <a:pt x="1559" y="2649"/>
                    </a:lnTo>
                    <a:lnTo>
                      <a:pt x="1561" y="2649"/>
                    </a:lnTo>
                    <a:lnTo>
                      <a:pt x="1561" y="2647"/>
                    </a:lnTo>
                    <a:lnTo>
                      <a:pt x="1563" y="2647"/>
                    </a:lnTo>
                    <a:lnTo>
                      <a:pt x="1559" y="2649"/>
                    </a:lnTo>
                    <a:lnTo>
                      <a:pt x="1558" y="2649"/>
                    </a:lnTo>
                    <a:lnTo>
                      <a:pt x="1559" y="2653"/>
                    </a:lnTo>
                    <a:lnTo>
                      <a:pt x="1556" y="2655"/>
                    </a:lnTo>
                    <a:lnTo>
                      <a:pt x="1558" y="2657"/>
                    </a:lnTo>
                    <a:lnTo>
                      <a:pt x="1556" y="2657"/>
                    </a:lnTo>
                    <a:lnTo>
                      <a:pt x="1554" y="2657"/>
                    </a:lnTo>
                    <a:lnTo>
                      <a:pt x="1554" y="2653"/>
                    </a:lnTo>
                    <a:lnTo>
                      <a:pt x="1556" y="2651"/>
                    </a:lnTo>
                    <a:lnTo>
                      <a:pt x="1558" y="2651"/>
                    </a:lnTo>
                    <a:lnTo>
                      <a:pt x="1558" y="2647"/>
                    </a:lnTo>
                    <a:lnTo>
                      <a:pt x="1556" y="2645"/>
                    </a:lnTo>
                    <a:lnTo>
                      <a:pt x="1556" y="2647"/>
                    </a:lnTo>
                    <a:lnTo>
                      <a:pt x="1556" y="2649"/>
                    </a:lnTo>
                    <a:lnTo>
                      <a:pt x="1556" y="2651"/>
                    </a:lnTo>
                    <a:lnTo>
                      <a:pt x="1554" y="2651"/>
                    </a:lnTo>
                    <a:lnTo>
                      <a:pt x="1552" y="2651"/>
                    </a:lnTo>
                    <a:lnTo>
                      <a:pt x="1552" y="2649"/>
                    </a:lnTo>
                    <a:lnTo>
                      <a:pt x="1550" y="2649"/>
                    </a:lnTo>
                    <a:lnTo>
                      <a:pt x="1552" y="2651"/>
                    </a:lnTo>
                    <a:lnTo>
                      <a:pt x="1552" y="2655"/>
                    </a:lnTo>
                    <a:lnTo>
                      <a:pt x="1550" y="2653"/>
                    </a:lnTo>
                    <a:lnTo>
                      <a:pt x="1550" y="2651"/>
                    </a:lnTo>
                    <a:lnTo>
                      <a:pt x="1550" y="2649"/>
                    </a:lnTo>
                    <a:lnTo>
                      <a:pt x="1550" y="2647"/>
                    </a:lnTo>
                    <a:lnTo>
                      <a:pt x="1552" y="2645"/>
                    </a:lnTo>
                    <a:lnTo>
                      <a:pt x="1554" y="2643"/>
                    </a:lnTo>
                    <a:lnTo>
                      <a:pt x="1556" y="2641"/>
                    </a:lnTo>
                    <a:lnTo>
                      <a:pt x="1558" y="2641"/>
                    </a:lnTo>
                    <a:lnTo>
                      <a:pt x="1559" y="2641"/>
                    </a:lnTo>
                    <a:lnTo>
                      <a:pt x="1561" y="2641"/>
                    </a:lnTo>
                    <a:lnTo>
                      <a:pt x="1561" y="2640"/>
                    </a:lnTo>
                    <a:lnTo>
                      <a:pt x="1563" y="2641"/>
                    </a:lnTo>
                    <a:lnTo>
                      <a:pt x="1563" y="2643"/>
                    </a:lnTo>
                    <a:close/>
                    <a:moveTo>
                      <a:pt x="1269" y="2568"/>
                    </a:moveTo>
                    <a:lnTo>
                      <a:pt x="1268" y="2568"/>
                    </a:lnTo>
                    <a:lnTo>
                      <a:pt x="1266" y="2568"/>
                    </a:lnTo>
                    <a:lnTo>
                      <a:pt x="1264" y="2568"/>
                    </a:lnTo>
                    <a:lnTo>
                      <a:pt x="1266" y="2568"/>
                    </a:lnTo>
                    <a:lnTo>
                      <a:pt x="1268" y="2568"/>
                    </a:lnTo>
                    <a:lnTo>
                      <a:pt x="1269" y="2567"/>
                    </a:lnTo>
                    <a:lnTo>
                      <a:pt x="1269" y="2568"/>
                    </a:lnTo>
                    <a:close/>
                    <a:moveTo>
                      <a:pt x="1258" y="2565"/>
                    </a:moveTo>
                    <a:lnTo>
                      <a:pt x="1260" y="2565"/>
                    </a:lnTo>
                    <a:lnTo>
                      <a:pt x="1260" y="2567"/>
                    </a:lnTo>
                    <a:lnTo>
                      <a:pt x="1262" y="2567"/>
                    </a:lnTo>
                    <a:lnTo>
                      <a:pt x="1262" y="2568"/>
                    </a:lnTo>
                    <a:lnTo>
                      <a:pt x="1260" y="2568"/>
                    </a:lnTo>
                    <a:lnTo>
                      <a:pt x="1258" y="2567"/>
                    </a:lnTo>
                    <a:lnTo>
                      <a:pt x="1256" y="2567"/>
                    </a:lnTo>
                    <a:lnTo>
                      <a:pt x="1254" y="2567"/>
                    </a:lnTo>
                    <a:lnTo>
                      <a:pt x="1254" y="2565"/>
                    </a:lnTo>
                    <a:lnTo>
                      <a:pt x="1256" y="2567"/>
                    </a:lnTo>
                    <a:lnTo>
                      <a:pt x="1256" y="2565"/>
                    </a:lnTo>
                    <a:lnTo>
                      <a:pt x="1258" y="2565"/>
                    </a:lnTo>
                    <a:close/>
                    <a:moveTo>
                      <a:pt x="1277" y="2565"/>
                    </a:moveTo>
                    <a:lnTo>
                      <a:pt x="1275" y="2565"/>
                    </a:lnTo>
                    <a:lnTo>
                      <a:pt x="1275" y="2567"/>
                    </a:lnTo>
                    <a:lnTo>
                      <a:pt x="1273" y="2567"/>
                    </a:lnTo>
                    <a:lnTo>
                      <a:pt x="1271" y="2567"/>
                    </a:lnTo>
                    <a:lnTo>
                      <a:pt x="1271" y="2565"/>
                    </a:lnTo>
                    <a:lnTo>
                      <a:pt x="1273" y="2565"/>
                    </a:lnTo>
                    <a:lnTo>
                      <a:pt x="1275" y="2565"/>
                    </a:lnTo>
                    <a:lnTo>
                      <a:pt x="1277" y="2565"/>
                    </a:lnTo>
                    <a:close/>
                    <a:moveTo>
                      <a:pt x="1100" y="2559"/>
                    </a:moveTo>
                    <a:lnTo>
                      <a:pt x="1102" y="2559"/>
                    </a:lnTo>
                    <a:lnTo>
                      <a:pt x="1102" y="2561"/>
                    </a:lnTo>
                    <a:lnTo>
                      <a:pt x="1102" y="2563"/>
                    </a:lnTo>
                    <a:lnTo>
                      <a:pt x="1102" y="2565"/>
                    </a:lnTo>
                    <a:lnTo>
                      <a:pt x="1100" y="2567"/>
                    </a:lnTo>
                    <a:lnTo>
                      <a:pt x="1102" y="2567"/>
                    </a:lnTo>
                    <a:lnTo>
                      <a:pt x="1102" y="2568"/>
                    </a:lnTo>
                    <a:lnTo>
                      <a:pt x="1102" y="2570"/>
                    </a:lnTo>
                    <a:lnTo>
                      <a:pt x="1102" y="2572"/>
                    </a:lnTo>
                    <a:lnTo>
                      <a:pt x="1104" y="2572"/>
                    </a:lnTo>
                    <a:lnTo>
                      <a:pt x="1106" y="2572"/>
                    </a:lnTo>
                    <a:lnTo>
                      <a:pt x="1106" y="2574"/>
                    </a:lnTo>
                    <a:lnTo>
                      <a:pt x="1108" y="2574"/>
                    </a:lnTo>
                    <a:lnTo>
                      <a:pt x="1110" y="2574"/>
                    </a:lnTo>
                    <a:lnTo>
                      <a:pt x="1110" y="2576"/>
                    </a:lnTo>
                    <a:lnTo>
                      <a:pt x="1112" y="2576"/>
                    </a:lnTo>
                    <a:lnTo>
                      <a:pt x="1114" y="2576"/>
                    </a:lnTo>
                    <a:lnTo>
                      <a:pt x="1116" y="2576"/>
                    </a:lnTo>
                    <a:lnTo>
                      <a:pt x="1118" y="2574"/>
                    </a:lnTo>
                    <a:lnTo>
                      <a:pt x="1120" y="2576"/>
                    </a:lnTo>
                    <a:lnTo>
                      <a:pt x="1120" y="2578"/>
                    </a:lnTo>
                    <a:lnTo>
                      <a:pt x="1120" y="2580"/>
                    </a:lnTo>
                    <a:lnTo>
                      <a:pt x="1120" y="2582"/>
                    </a:lnTo>
                    <a:lnTo>
                      <a:pt x="1120" y="2584"/>
                    </a:lnTo>
                    <a:lnTo>
                      <a:pt x="1122" y="2584"/>
                    </a:lnTo>
                    <a:lnTo>
                      <a:pt x="1122" y="2588"/>
                    </a:lnTo>
                    <a:lnTo>
                      <a:pt x="1120" y="2588"/>
                    </a:lnTo>
                    <a:lnTo>
                      <a:pt x="1118" y="2588"/>
                    </a:lnTo>
                    <a:lnTo>
                      <a:pt x="1116" y="2588"/>
                    </a:lnTo>
                    <a:lnTo>
                      <a:pt x="1114" y="2588"/>
                    </a:lnTo>
                    <a:lnTo>
                      <a:pt x="1112" y="2588"/>
                    </a:lnTo>
                    <a:lnTo>
                      <a:pt x="1110" y="2590"/>
                    </a:lnTo>
                    <a:lnTo>
                      <a:pt x="1108" y="2590"/>
                    </a:lnTo>
                    <a:lnTo>
                      <a:pt x="1108" y="2592"/>
                    </a:lnTo>
                    <a:lnTo>
                      <a:pt x="1106" y="2592"/>
                    </a:lnTo>
                    <a:lnTo>
                      <a:pt x="1106" y="2593"/>
                    </a:lnTo>
                    <a:lnTo>
                      <a:pt x="1104" y="2593"/>
                    </a:lnTo>
                    <a:lnTo>
                      <a:pt x="1102" y="2593"/>
                    </a:lnTo>
                    <a:lnTo>
                      <a:pt x="1102" y="2595"/>
                    </a:lnTo>
                    <a:lnTo>
                      <a:pt x="1100" y="2595"/>
                    </a:lnTo>
                    <a:lnTo>
                      <a:pt x="1099" y="2597"/>
                    </a:lnTo>
                    <a:lnTo>
                      <a:pt x="1097" y="2597"/>
                    </a:lnTo>
                    <a:lnTo>
                      <a:pt x="1095" y="2597"/>
                    </a:lnTo>
                    <a:lnTo>
                      <a:pt x="1093" y="2597"/>
                    </a:lnTo>
                    <a:lnTo>
                      <a:pt x="1091" y="2597"/>
                    </a:lnTo>
                    <a:lnTo>
                      <a:pt x="1089" y="2597"/>
                    </a:lnTo>
                    <a:lnTo>
                      <a:pt x="1089" y="2599"/>
                    </a:lnTo>
                    <a:lnTo>
                      <a:pt x="1087" y="2599"/>
                    </a:lnTo>
                    <a:lnTo>
                      <a:pt x="1087" y="2601"/>
                    </a:lnTo>
                    <a:lnTo>
                      <a:pt x="1085" y="2601"/>
                    </a:lnTo>
                    <a:lnTo>
                      <a:pt x="1085" y="2603"/>
                    </a:lnTo>
                    <a:lnTo>
                      <a:pt x="1083" y="2601"/>
                    </a:lnTo>
                    <a:lnTo>
                      <a:pt x="1081" y="2601"/>
                    </a:lnTo>
                    <a:lnTo>
                      <a:pt x="1081" y="2599"/>
                    </a:lnTo>
                    <a:lnTo>
                      <a:pt x="1079" y="2599"/>
                    </a:lnTo>
                    <a:lnTo>
                      <a:pt x="1077" y="2599"/>
                    </a:lnTo>
                    <a:lnTo>
                      <a:pt x="1077" y="2597"/>
                    </a:lnTo>
                    <a:lnTo>
                      <a:pt x="1076" y="2597"/>
                    </a:lnTo>
                    <a:lnTo>
                      <a:pt x="1074" y="2595"/>
                    </a:lnTo>
                    <a:lnTo>
                      <a:pt x="1072" y="2595"/>
                    </a:lnTo>
                    <a:lnTo>
                      <a:pt x="1072" y="2593"/>
                    </a:lnTo>
                    <a:lnTo>
                      <a:pt x="1070" y="2593"/>
                    </a:lnTo>
                    <a:lnTo>
                      <a:pt x="1068" y="2593"/>
                    </a:lnTo>
                    <a:lnTo>
                      <a:pt x="1068" y="2592"/>
                    </a:lnTo>
                    <a:lnTo>
                      <a:pt x="1068" y="2590"/>
                    </a:lnTo>
                    <a:lnTo>
                      <a:pt x="1068" y="2588"/>
                    </a:lnTo>
                    <a:lnTo>
                      <a:pt x="1066" y="2588"/>
                    </a:lnTo>
                    <a:lnTo>
                      <a:pt x="1066" y="2586"/>
                    </a:lnTo>
                    <a:lnTo>
                      <a:pt x="1064" y="2586"/>
                    </a:lnTo>
                    <a:lnTo>
                      <a:pt x="1064" y="2584"/>
                    </a:lnTo>
                    <a:lnTo>
                      <a:pt x="1062" y="2582"/>
                    </a:lnTo>
                    <a:lnTo>
                      <a:pt x="1062" y="2580"/>
                    </a:lnTo>
                    <a:lnTo>
                      <a:pt x="1060" y="2578"/>
                    </a:lnTo>
                    <a:lnTo>
                      <a:pt x="1058" y="2576"/>
                    </a:lnTo>
                    <a:lnTo>
                      <a:pt x="1058" y="2574"/>
                    </a:lnTo>
                    <a:lnTo>
                      <a:pt x="1056" y="2572"/>
                    </a:lnTo>
                    <a:lnTo>
                      <a:pt x="1054" y="2572"/>
                    </a:lnTo>
                    <a:lnTo>
                      <a:pt x="1052" y="2570"/>
                    </a:lnTo>
                    <a:lnTo>
                      <a:pt x="1051" y="2570"/>
                    </a:lnTo>
                    <a:lnTo>
                      <a:pt x="1052" y="2568"/>
                    </a:lnTo>
                    <a:lnTo>
                      <a:pt x="1054" y="2567"/>
                    </a:lnTo>
                    <a:lnTo>
                      <a:pt x="1056" y="2567"/>
                    </a:lnTo>
                    <a:lnTo>
                      <a:pt x="1058" y="2567"/>
                    </a:lnTo>
                    <a:lnTo>
                      <a:pt x="1060" y="2567"/>
                    </a:lnTo>
                    <a:lnTo>
                      <a:pt x="1060" y="2568"/>
                    </a:lnTo>
                    <a:lnTo>
                      <a:pt x="1062" y="2568"/>
                    </a:lnTo>
                    <a:lnTo>
                      <a:pt x="1064" y="2568"/>
                    </a:lnTo>
                    <a:lnTo>
                      <a:pt x="1066" y="2568"/>
                    </a:lnTo>
                    <a:lnTo>
                      <a:pt x="1068" y="2568"/>
                    </a:lnTo>
                    <a:lnTo>
                      <a:pt x="1070" y="2568"/>
                    </a:lnTo>
                    <a:lnTo>
                      <a:pt x="1070" y="2567"/>
                    </a:lnTo>
                    <a:lnTo>
                      <a:pt x="1072" y="2567"/>
                    </a:lnTo>
                    <a:lnTo>
                      <a:pt x="1074" y="2567"/>
                    </a:lnTo>
                    <a:lnTo>
                      <a:pt x="1074" y="2565"/>
                    </a:lnTo>
                    <a:lnTo>
                      <a:pt x="1076" y="2565"/>
                    </a:lnTo>
                    <a:lnTo>
                      <a:pt x="1076" y="2563"/>
                    </a:lnTo>
                    <a:lnTo>
                      <a:pt x="1077" y="2563"/>
                    </a:lnTo>
                    <a:lnTo>
                      <a:pt x="1079" y="2563"/>
                    </a:lnTo>
                    <a:lnTo>
                      <a:pt x="1081" y="2563"/>
                    </a:lnTo>
                    <a:lnTo>
                      <a:pt x="1083" y="2563"/>
                    </a:lnTo>
                    <a:lnTo>
                      <a:pt x="1085" y="2565"/>
                    </a:lnTo>
                    <a:lnTo>
                      <a:pt x="1087" y="2565"/>
                    </a:lnTo>
                    <a:lnTo>
                      <a:pt x="1089" y="2563"/>
                    </a:lnTo>
                    <a:lnTo>
                      <a:pt x="1089" y="2565"/>
                    </a:lnTo>
                    <a:lnTo>
                      <a:pt x="1091" y="2565"/>
                    </a:lnTo>
                    <a:lnTo>
                      <a:pt x="1093" y="2563"/>
                    </a:lnTo>
                    <a:lnTo>
                      <a:pt x="1095" y="2563"/>
                    </a:lnTo>
                    <a:lnTo>
                      <a:pt x="1097" y="2561"/>
                    </a:lnTo>
                    <a:lnTo>
                      <a:pt x="1099" y="2561"/>
                    </a:lnTo>
                    <a:lnTo>
                      <a:pt x="1099" y="2559"/>
                    </a:lnTo>
                    <a:lnTo>
                      <a:pt x="1100" y="2559"/>
                    </a:lnTo>
                    <a:close/>
                    <a:moveTo>
                      <a:pt x="1004" y="2553"/>
                    </a:moveTo>
                    <a:lnTo>
                      <a:pt x="1003" y="2553"/>
                    </a:lnTo>
                    <a:lnTo>
                      <a:pt x="1001" y="2553"/>
                    </a:lnTo>
                    <a:lnTo>
                      <a:pt x="999" y="2553"/>
                    </a:lnTo>
                    <a:lnTo>
                      <a:pt x="1001" y="2553"/>
                    </a:lnTo>
                    <a:lnTo>
                      <a:pt x="1004" y="2553"/>
                    </a:lnTo>
                    <a:close/>
                    <a:moveTo>
                      <a:pt x="1029" y="2553"/>
                    </a:moveTo>
                    <a:lnTo>
                      <a:pt x="1028" y="2551"/>
                    </a:lnTo>
                    <a:lnTo>
                      <a:pt x="1029" y="2551"/>
                    </a:lnTo>
                    <a:lnTo>
                      <a:pt x="1031" y="2551"/>
                    </a:lnTo>
                    <a:lnTo>
                      <a:pt x="1029" y="2553"/>
                    </a:lnTo>
                    <a:close/>
                    <a:moveTo>
                      <a:pt x="1024" y="2553"/>
                    </a:moveTo>
                    <a:lnTo>
                      <a:pt x="1024" y="2555"/>
                    </a:lnTo>
                    <a:lnTo>
                      <a:pt x="1026" y="2555"/>
                    </a:lnTo>
                    <a:lnTo>
                      <a:pt x="1028" y="2555"/>
                    </a:lnTo>
                    <a:lnTo>
                      <a:pt x="1029" y="2555"/>
                    </a:lnTo>
                    <a:lnTo>
                      <a:pt x="1031" y="2555"/>
                    </a:lnTo>
                    <a:lnTo>
                      <a:pt x="1035" y="2559"/>
                    </a:lnTo>
                    <a:lnTo>
                      <a:pt x="1037" y="2561"/>
                    </a:lnTo>
                    <a:lnTo>
                      <a:pt x="1037" y="2563"/>
                    </a:lnTo>
                    <a:lnTo>
                      <a:pt x="1035" y="2565"/>
                    </a:lnTo>
                    <a:lnTo>
                      <a:pt x="1033" y="2565"/>
                    </a:lnTo>
                    <a:lnTo>
                      <a:pt x="1031" y="2565"/>
                    </a:lnTo>
                    <a:lnTo>
                      <a:pt x="1029" y="2565"/>
                    </a:lnTo>
                    <a:lnTo>
                      <a:pt x="1028" y="2565"/>
                    </a:lnTo>
                    <a:lnTo>
                      <a:pt x="1026" y="2565"/>
                    </a:lnTo>
                    <a:lnTo>
                      <a:pt x="1022" y="2567"/>
                    </a:lnTo>
                    <a:lnTo>
                      <a:pt x="1020" y="2565"/>
                    </a:lnTo>
                    <a:lnTo>
                      <a:pt x="1018" y="2565"/>
                    </a:lnTo>
                    <a:lnTo>
                      <a:pt x="1018" y="2563"/>
                    </a:lnTo>
                    <a:lnTo>
                      <a:pt x="1016" y="2563"/>
                    </a:lnTo>
                    <a:lnTo>
                      <a:pt x="1014" y="2563"/>
                    </a:lnTo>
                    <a:lnTo>
                      <a:pt x="1014" y="2561"/>
                    </a:lnTo>
                    <a:lnTo>
                      <a:pt x="1012" y="2561"/>
                    </a:lnTo>
                    <a:lnTo>
                      <a:pt x="1010" y="2561"/>
                    </a:lnTo>
                    <a:lnTo>
                      <a:pt x="1008" y="2561"/>
                    </a:lnTo>
                    <a:lnTo>
                      <a:pt x="1006" y="2563"/>
                    </a:lnTo>
                    <a:lnTo>
                      <a:pt x="1003" y="2561"/>
                    </a:lnTo>
                    <a:lnTo>
                      <a:pt x="1001" y="2561"/>
                    </a:lnTo>
                    <a:lnTo>
                      <a:pt x="999" y="2561"/>
                    </a:lnTo>
                    <a:lnTo>
                      <a:pt x="1001" y="2561"/>
                    </a:lnTo>
                    <a:lnTo>
                      <a:pt x="1001" y="2559"/>
                    </a:lnTo>
                    <a:lnTo>
                      <a:pt x="999" y="2559"/>
                    </a:lnTo>
                    <a:lnTo>
                      <a:pt x="1001" y="2559"/>
                    </a:lnTo>
                    <a:lnTo>
                      <a:pt x="1003" y="2559"/>
                    </a:lnTo>
                    <a:lnTo>
                      <a:pt x="1003" y="2557"/>
                    </a:lnTo>
                    <a:lnTo>
                      <a:pt x="1004" y="2557"/>
                    </a:lnTo>
                    <a:lnTo>
                      <a:pt x="1004" y="2555"/>
                    </a:lnTo>
                    <a:lnTo>
                      <a:pt x="1006" y="2555"/>
                    </a:lnTo>
                    <a:lnTo>
                      <a:pt x="1008" y="2551"/>
                    </a:lnTo>
                    <a:lnTo>
                      <a:pt x="1012" y="2555"/>
                    </a:lnTo>
                    <a:lnTo>
                      <a:pt x="1014" y="2553"/>
                    </a:lnTo>
                    <a:lnTo>
                      <a:pt x="1016" y="2553"/>
                    </a:lnTo>
                    <a:lnTo>
                      <a:pt x="1020" y="2549"/>
                    </a:lnTo>
                    <a:lnTo>
                      <a:pt x="1022" y="2547"/>
                    </a:lnTo>
                    <a:lnTo>
                      <a:pt x="1020" y="2547"/>
                    </a:lnTo>
                    <a:lnTo>
                      <a:pt x="1022" y="2547"/>
                    </a:lnTo>
                    <a:lnTo>
                      <a:pt x="1022" y="2549"/>
                    </a:lnTo>
                    <a:lnTo>
                      <a:pt x="1024" y="2549"/>
                    </a:lnTo>
                    <a:lnTo>
                      <a:pt x="1024" y="2551"/>
                    </a:lnTo>
                    <a:lnTo>
                      <a:pt x="1024" y="2553"/>
                    </a:lnTo>
                    <a:close/>
                    <a:moveTo>
                      <a:pt x="1137" y="2547"/>
                    </a:moveTo>
                    <a:lnTo>
                      <a:pt x="1139" y="2547"/>
                    </a:lnTo>
                    <a:lnTo>
                      <a:pt x="1143" y="2547"/>
                    </a:lnTo>
                    <a:lnTo>
                      <a:pt x="1150" y="2549"/>
                    </a:lnTo>
                    <a:lnTo>
                      <a:pt x="1154" y="2551"/>
                    </a:lnTo>
                    <a:lnTo>
                      <a:pt x="1156" y="2551"/>
                    </a:lnTo>
                    <a:lnTo>
                      <a:pt x="1158" y="2551"/>
                    </a:lnTo>
                    <a:lnTo>
                      <a:pt x="1158" y="2553"/>
                    </a:lnTo>
                    <a:lnTo>
                      <a:pt x="1160" y="2553"/>
                    </a:lnTo>
                    <a:lnTo>
                      <a:pt x="1164" y="2553"/>
                    </a:lnTo>
                    <a:lnTo>
                      <a:pt x="1166" y="2553"/>
                    </a:lnTo>
                    <a:lnTo>
                      <a:pt x="1168" y="2553"/>
                    </a:lnTo>
                    <a:lnTo>
                      <a:pt x="1170" y="2553"/>
                    </a:lnTo>
                    <a:lnTo>
                      <a:pt x="1172" y="2553"/>
                    </a:lnTo>
                    <a:lnTo>
                      <a:pt x="1173" y="2553"/>
                    </a:lnTo>
                    <a:lnTo>
                      <a:pt x="1175" y="2553"/>
                    </a:lnTo>
                    <a:lnTo>
                      <a:pt x="1177" y="2553"/>
                    </a:lnTo>
                    <a:lnTo>
                      <a:pt x="1177" y="2555"/>
                    </a:lnTo>
                    <a:lnTo>
                      <a:pt x="1179" y="2555"/>
                    </a:lnTo>
                    <a:lnTo>
                      <a:pt x="1181" y="2555"/>
                    </a:lnTo>
                    <a:lnTo>
                      <a:pt x="1183" y="2555"/>
                    </a:lnTo>
                    <a:lnTo>
                      <a:pt x="1183" y="2557"/>
                    </a:lnTo>
                    <a:lnTo>
                      <a:pt x="1185" y="2557"/>
                    </a:lnTo>
                    <a:lnTo>
                      <a:pt x="1187" y="2557"/>
                    </a:lnTo>
                    <a:lnTo>
                      <a:pt x="1189" y="2559"/>
                    </a:lnTo>
                    <a:lnTo>
                      <a:pt x="1189" y="2561"/>
                    </a:lnTo>
                    <a:lnTo>
                      <a:pt x="1191" y="2561"/>
                    </a:lnTo>
                    <a:lnTo>
                      <a:pt x="1193" y="2563"/>
                    </a:lnTo>
                    <a:lnTo>
                      <a:pt x="1193" y="2565"/>
                    </a:lnTo>
                    <a:lnTo>
                      <a:pt x="1195" y="2565"/>
                    </a:lnTo>
                    <a:lnTo>
                      <a:pt x="1196" y="2565"/>
                    </a:lnTo>
                    <a:lnTo>
                      <a:pt x="1198" y="2565"/>
                    </a:lnTo>
                    <a:lnTo>
                      <a:pt x="1200" y="2565"/>
                    </a:lnTo>
                    <a:lnTo>
                      <a:pt x="1202" y="2565"/>
                    </a:lnTo>
                    <a:lnTo>
                      <a:pt x="1204" y="2565"/>
                    </a:lnTo>
                    <a:lnTo>
                      <a:pt x="1204" y="2567"/>
                    </a:lnTo>
                    <a:lnTo>
                      <a:pt x="1206" y="2567"/>
                    </a:lnTo>
                    <a:lnTo>
                      <a:pt x="1208" y="2565"/>
                    </a:lnTo>
                    <a:lnTo>
                      <a:pt x="1210" y="2565"/>
                    </a:lnTo>
                    <a:lnTo>
                      <a:pt x="1212" y="2563"/>
                    </a:lnTo>
                    <a:lnTo>
                      <a:pt x="1214" y="2561"/>
                    </a:lnTo>
                    <a:lnTo>
                      <a:pt x="1214" y="2559"/>
                    </a:lnTo>
                    <a:lnTo>
                      <a:pt x="1212" y="2559"/>
                    </a:lnTo>
                    <a:lnTo>
                      <a:pt x="1214" y="2557"/>
                    </a:lnTo>
                    <a:lnTo>
                      <a:pt x="1216" y="2557"/>
                    </a:lnTo>
                    <a:lnTo>
                      <a:pt x="1216" y="2555"/>
                    </a:lnTo>
                    <a:lnTo>
                      <a:pt x="1218" y="2555"/>
                    </a:lnTo>
                    <a:lnTo>
                      <a:pt x="1220" y="2553"/>
                    </a:lnTo>
                    <a:lnTo>
                      <a:pt x="1220" y="2555"/>
                    </a:lnTo>
                    <a:lnTo>
                      <a:pt x="1221" y="2555"/>
                    </a:lnTo>
                    <a:lnTo>
                      <a:pt x="1221" y="2553"/>
                    </a:lnTo>
                    <a:lnTo>
                      <a:pt x="1223" y="2553"/>
                    </a:lnTo>
                    <a:lnTo>
                      <a:pt x="1225" y="2553"/>
                    </a:lnTo>
                    <a:lnTo>
                      <a:pt x="1227" y="2555"/>
                    </a:lnTo>
                    <a:lnTo>
                      <a:pt x="1229" y="2557"/>
                    </a:lnTo>
                    <a:lnTo>
                      <a:pt x="1231" y="2557"/>
                    </a:lnTo>
                    <a:lnTo>
                      <a:pt x="1233" y="2557"/>
                    </a:lnTo>
                    <a:lnTo>
                      <a:pt x="1233" y="2559"/>
                    </a:lnTo>
                    <a:lnTo>
                      <a:pt x="1235" y="2559"/>
                    </a:lnTo>
                    <a:lnTo>
                      <a:pt x="1235" y="2561"/>
                    </a:lnTo>
                    <a:lnTo>
                      <a:pt x="1233" y="2561"/>
                    </a:lnTo>
                    <a:lnTo>
                      <a:pt x="1233" y="2563"/>
                    </a:lnTo>
                    <a:lnTo>
                      <a:pt x="1231" y="2563"/>
                    </a:lnTo>
                    <a:lnTo>
                      <a:pt x="1229" y="2565"/>
                    </a:lnTo>
                    <a:lnTo>
                      <a:pt x="1229" y="2567"/>
                    </a:lnTo>
                    <a:lnTo>
                      <a:pt x="1227" y="2567"/>
                    </a:lnTo>
                    <a:lnTo>
                      <a:pt x="1227" y="2568"/>
                    </a:lnTo>
                    <a:lnTo>
                      <a:pt x="1227" y="2570"/>
                    </a:lnTo>
                    <a:lnTo>
                      <a:pt x="1225" y="2570"/>
                    </a:lnTo>
                    <a:lnTo>
                      <a:pt x="1223" y="2572"/>
                    </a:lnTo>
                    <a:lnTo>
                      <a:pt x="1223" y="2570"/>
                    </a:lnTo>
                    <a:lnTo>
                      <a:pt x="1221" y="2570"/>
                    </a:lnTo>
                    <a:lnTo>
                      <a:pt x="1220" y="2572"/>
                    </a:lnTo>
                    <a:lnTo>
                      <a:pt x="1218" y="2572"/>
                    </a:lnTo>
                    <a:lnTo>
                      <a:pt x="1214" y="2574"/>
                    </a:lnTo>
                    <a:lnTo>
                      <a:pt x="1212" y="2574"/>
                    </a:lnTo>
                    <a:lnTo>
                      <a:pt x="1210" y="2574"/>
                    </a:lnTo>
                    <a:lnTo>
                      <a:pt x="1208" y="2574"/>
                    </a:lnTo>
                    <a:lnTo>
                      <a:pt x="1206" y="2574"/>
                    </a:lnTo>
                    <a:lnTo>
                      <a:pt x="1204" y="2574"/>
                    </a:lnTo>
                    <a:lnTo>
                      <a:pt x="1202" y="2574"/>
                    </a:lnTo>
                    <a:lnTo>
                      <a:pt x="1200" y="2574"/>
                    </a:lnTo>
                    <a:lnTo>
                      <a:pt x="1196" y="2576"/>
                    </a:lnTo>
                    <a:lnTo>
                      <a:pt x="1195" y="2576"/>
                    </a:lnTo>
                    <a:lnTo>
                      <a:pt x="1193" y="2578"/>
                    </a:lnTo>
                    <a:lnTo>
                      <a:pt x="1191" y="2578"/>
                    </a:lnTo>
                    <a:lnTo>
                      <a:pt x="1189" y="2578"/>
                    </a:lnTo>
                    <a:lnTo>
                      <a:pt x="1189" y="2580"/>
                    </a:lnTo>
                    <a:lnTo>
                      <a:pt x="1187" y="2580"/>
                    </a:lnTo>
                    <a:lnTo>
                      <a:pt x="1185" y="2582"/>
                    </a:lnTo>
                    <a:lnTo>
                      <a:pt x="1183" y="2582"/>
                    </a:lnTo>
                    <a:lnTo>
                      <a:pt x="1181" y="2582"/>
                    </a:lnTo>
                    <a:lnTo>
                      <a:pt x="1179" y="2582"/>
                    </a:lnTo>
                    <a:lnTo>
                      <a:pt x="1179" y="2580"/>
                    </a:lnTo>
                    <a:lnTo>
                      <a:pt x="1177" y="2580"/>
                    </a:lnTo>
                    <a:lnTo>
                      <a:pt x="1177" y="2582"/>
                    </a:lnTo>
                    <a:lnTo>
                      <a:pt x="1175" y="2582"/>
                    </a:lnTo>
                    <a:lnTo>
                      <a:pt x="1173" y="2582"/>
                    </a:lnTo>
                    <a:lnTo>
                      <a:pt x="1172" y="2582"/>
                    </a:lnTo>
                    <a:lnTo>
                      <a:pt x="1170" y="2582"/>
                    </a:lnTo>
                    <a:lnTo>
                      <a:pt x="1168" y="2582"/>
                    </a:lnTo>
                    <a:lnTo>
                      <a:pt x="1166" y="2582"/>
                    </a:lnTo>
                    <a:lnTo>
                      <a:pt x="1164" y="2582"/>
                    </a:lnTo>
                    <a:lnTo>
                      <a:pt x="1162" y="2582"/>
                    </a:lnTo>
                    <a:lnTo>
                      <a:pt x="1160" y="2582"/>
                    </a:lnTo>
                    <a:lnTo>
                      <a:pt x="1158" y="2580"/>
                    </a:lnTo>
                    <a:lnTo>
                      <a:pt x="1156" y="2580"/>
                    </a:lnTo>
                    <a:lnTo>
                      <a:pt x="1154" y="2578"/>
                    </a:lnTo>
                    <a:lnTo>
                      <a:pt x="1152" y="2580"/>
                    </a:lnTo>
                    <a:lnTo>
                      <a:pt x="1150" y="2580"/>
                    </a:lnTo>
                    <a:lnTo>
                      <a:pt x="1150" y="2578"/>
                    </a:lnTo>
                    <a:lnTo>
                      <a:pt x="1148" y="2578"/>
                    </a:lnTo>
                    <a:lnTo>
                      <a:pt x="1148" y="2576"/>
                    </a:lnTo>
                    <a:lnTo>
                      <a:pt x="1147" y="2576"/>
                    </a:lnTo>
                    <a:lnTo>
                      <a:pt x="1145" y="2574"/>
                    </a:lnTo>
                    <a:lnTo>
                      <a:pt x="1145" y="2572"/>
                    </a:lnTo>
                    <a:lnTo>
                      <a:pt x="1145" y="2570"/>
                    </a:lnTo>
                    <a:lnTo>
                      <a:pt x="1143" y="2568"/>
                    </a:lnTo>
                    <a:lnTo>
                      <a:pt x="1143" y="2567"/>
                    </a:lnTo>
                    <a:lnTo>
                      <a:pt x="1143" y="2565"/>
                    </a:lnTo>
                    <a:lnTo>
                      <a:pt x="1145" y="2563"/>
                    </a:lnTo>
                    <a:lnTo>
                      <a:pt x="1145" y="2561"/>
                    </a:lnTo>
                    <a:lnTo>
                      <a:pt x="1145" y="2559"/>
                    </a:lnTo>
                    <a:lnTo>
                      <a:pt x="1143" y="2559"/>
                    </a:lnTo>
                    <a:lnTo>
                      <a:pt x="1143" y="2557"/>
                    </a:lnTo>
                    <a:lnTo>
                      <a:pt x="1141" y="2557"/>
                    </a:lnTo>
                    <a:lnTo>
                      <a:pt x="1139" y="2555"/>
                    </a:lnTo>
                    <a:lnTo>
                      <a:pt x="1137" y="2553"/>
                    </a:lnTo>
                    <a:lnTo>
                      <a:pt x="1135" y="2553"/>
                    </a:lnTo>
                    <a:lnTo>
                      <a:pt x="1133" y="2553"/>
                    </a:lnTo>
                    <a:lnTo>
                      <a:pt x="1131" y="2551"/>
                    </a:lnTo>
                    <a:lnTo>
                      <a:pt x="1133" y="2551"/>
                    </a:lnTo>
                    <a:lnTo>
                      <a:pt x="1133" y="2549"/>
                    </a:lnTo>
                    <a:lnTo>
                      <a:pt x="1133" y="2545"/>
                    </a:lnTo>
                    <a:lnTo>
                      <a:pt x="1135" y="2547"/>
                    </a:lnTo>
                    <a:lnTo>
                      <a:pt x="1137" y="2547"/>
                    </a:lnTo>
                    <a:close/>
                    <a:moveTo>
                      <a:pt x="1310" y="2519"/>
                    </a:moveTo>
                    <a:lnTo>
                      <a:pt x="1310" y="2515"/>
                    </a:lnTo>
                    <a:lnTo>
                      <a:pt x="1310" y="2519"/>
                    </a:lnTo>
                    <a:close/>
                    <a:moveTo>
                      <a:pt x="355" y="1417"/>
                    </a:moveTo>
                    <a:lnTo>
                      <a:pt x="355" y="1418"/>
                    </a:lnTo>
                    <a:lnTo>
                      <a:pt x="355" y="1417"/>
                    </a:lnTo>
                    <a:lnTo>
                      <a:pt x="353" y="1417"/>
                    </a:lnTo>
                    <a:lnTo>
                      <a:pt x="355" y="1417"/>
                    </a:lnTo>
                    <a:close/>
                    <a:moveTo>
                      <a:pt x="357" y="1417"/>
                    </a:moveTo>
                    <a:lnTo>
                      <a:pt x="357" y="1418"/>
                    </a:lnTo>
                    <a:lnTo>
                      <a:pt x="357" y="1417"/>
                    </a:lnTo>
                    <a:lnTo>
                      <a:pt x="355" y="1417"/>
                    </a:lnTo>
                    <a:lnTo>
                      <a:pt x="357" y="1417"/>
                    </a:lnTo>
                    <a:lnTo>
                      <a:pt x="357" y="1415"/>
                    </a:lnTo>
                    <a:lnTo>
                      <a:pt x="357" y="1417"/>
                    </a:lnTo>
                    <a:close/>
                    <a:moveTo>
                      <a:pt x="348" y="1407"/>
                    </a:moveTo>
                    <a:lnTo>
                      <a:pt x="350" y="1407"/>
                    </a:lnTo>
                    <a:lnTo>
                      <a:pt x="350" y="1409"/>
                    </a:lnTo>
                    <a:lnTo>
                      <a:pt x="348" y="1409"/>
                    </a:lnTo>
                    <a:lnTo>
                      <a:pt x="348" y="1407"/>
                    </a:lnTo>
                    <a:close/>
                    <a:moveTo>
                      <a:pt x="332" y="1397"/>
                    </a:moveTo>
                    <a:lnTo>
                      <a:pt x="330" y="1397"/>
                    </a:lnTo>
                    <a:lnTo>
                      <a:pt x="332" y="1397"/>
                    </a:lnTo>
                    <a:close/>
                    <a:moveTo>
                      <a:pt x="330" y="1394"/>
                    </a:moveTo>
                    <a:lnTo>
                      <a:pt x="330" y="1395"/>
                    </a:lnTo>
                    <a:lnTo>
                      <a:pt x="330" y="1394"/>
                    </a:lnTo>
                    <a:lnTo>
                      <a:pt x="329" y="1395"/>
                    </a:lnTo>
                    <a:lnTo>
                      <a:pt x="329" y="1394"/>
                    </a:lnTo>
                    <a:lnTo>
                      <a:pt x="330" y="1392"/>
                    </a:lnTo>
                    <a:lnTo>
                      <a:pt x="330" y="1394"/>
                    </a:lnTo>
                    <a:close/>
                    <a:moveTo>
                      <a:pt x="546" y="1390"/>
                    </a:moveTo>
                    <a:lnTo>
                      <a:pt x="547" y="1392"/>
                    </a:lnTo>
                    <a:lnTo>
                      <a:pt x="546" y="1392"/>
                    </a:lnTo>
                    <a:lnTo>
                      <a:pt x="546" y="1390"/>
                    </a:lnTo>
                    <a:close/>
                    <a:moveTo>
                      <a:pt x="313" y="1392"/>
                    </a:moveTo>
                    <a:lnTo>
                      <a:pt x="311" y="1392"/>
                    </a:lnTo>
                    <a:lnTo>
                      <a:pt x="311" y="1390"/>
                    </a:lnTo>
                    <a:lnTo>
                      <a:pt x="313" y="1390"/>
                    </a:lnTo>
                    <a:lnTo>
                      <a:pt x="315" y="1392"/>
                    </a:lnTo>
                    <a:lnTo>
                      <a:pt x="313" y="1392"/>
                    </a:lnTo>
                    <a:close/>
                    <a:moveTo>
                      <a:pt x="530" y="1388"/>
                    </a:moveTo>
                    <a:lnTo>
                      <a:pt x="532" y="1388"/>
                    </a:lnTo>
                    <a:lnTo>
                      <a:pt x="534" y="1388"/>
                    </a:lnTo>
                    <a:lnTo>
                      <a:pt x="536" y="1388"/>
                    </a:lnTo>
                    <a:lnTo>
                      <a:pt x="538" y="1388"/>
                    </a:lnTo>
                    <a:lnTo>
                      <a:pt x="540" y="1388"/>
                    </a:lnTo>
                    <a:lnTo>
                      <a:pt x="540" y="1390"/>
                    </a:lnTo>
                    <a:lnTo>
                      <a:pt x="544" y="1392"/>
                    </a:lnTo>
                    <a:lnTo>
                      <a:pt x="546" y="1392"/>
                    </a:lnTo>
                    <a:lnTo>
                      <a:pt x="547" y="1394"/>
                    </a:lnTo>
                    <a:lnTo>
                      <a:pt x="549" y="1395"/>
                    </a:lnTo>
                    <a:lnTo>
                      <a:pt x="551" y="1395"/>
                    </a:lnTo>
                    <a:lnTo>
                      <a:pt x="551" y="1399"/>
                    </a:lnTo>
                    <a:lnTo>
                      <a:pt x="549" y="1401"/>
                    </a:lnTo>
                    <a:lnTo>
                      <a:pt x="547" y="1401"/>
                    </a:lnTo>
                    <a:lnTo>
                      <a:pt x="546" y="1399"/>
                    </a:lnTo>
                    <a:lnTo>
                      <a:pt x="544" y="1399"/>
                    </a:lnTo>
                    <a:lnTo>
                      <a:pt x="542" y="1397"/>
                    </a:lnTo>
                    <a:lnTo>
                      <a:pt x="540" y="1397"/>
                    </a:lnTo>
                    <a:lnTo>
                      <a:pt x="540" y="1395"/>
                    </a:lnTo>
                    <a:lnTo>
                      <a:pt x="538" y="1395"/>
                    </a:lnTo>
                    <a:lnTo>
                      <a:pt x="536" y="1395"/>
                    </a:lnTo>
                    <a:lnTo>
                      <a:pt x="534" y="1395"/>
                    </a:lnTo>
                    <a:lnTo>
                      <a:pt x="534" y="1394"/>
                    </a:lnTo>
                    <a:lnTo>
                      <a:pt x="532" y="1394"/>
                    </a:lnTo>
                    <a:lnTo>
                      <a:pt x="534" y="1394"/>
                    </a:lnTo>
                    <a:lnTo>
                      <a:pt x="534" y="1392"/>
                    </a:lnTo>
                    <a:lnTo>
                      <a:pt x="530" y="1392"/>
                    </a:lnTo>
                    <a:lnTo>
                      <a:pt x="530" y="1394"/>
                    </a:lnTo>
                    <a:lnTo>
                      <a:pt x="528" y="1392"/>
                    </a:lnTo>
                    <a:lnTo>
                      <a:pt x="526" y="1392"/>
                    </a:lnTo>
                    <a:lnTo>
                      <a:pt x="524" y="1390"/>
                    </a:lnTo>
                    <a:lnTo>
                      <a:pt x="524" y="1388"/>
                    </a:lnTo>
                    <a:lnTo>
                      <a:pt x="524" y="1386"/>
                    </a:lnTo>
                    <a:lnTo>
                      <a:pt x="530" y="1388"/>
                    </a:lnTo>
                    <a:close/>
                    <a:moveTo>
                      <a:pt x="515" y="1380"/>
                    </a:moveTo>
                    <a:lnTo>
                      <a:pt x="517" y="1382"/>
                    </a:lnTo>
                    <a:lnTo>
                      <a:pt x="519" y="1380"/>
                    </a:lnTo>
                    <a:lnTo>
                      <a:pt x="517" y="1382"/>
                    </a:lnTo>
                    <a:lnTo>
                      <a:pt x="515" y="1382"/>
                    </a:lnTo>
                    <a:lnTo>
                      <a:pt x="515" y="1380"/>
                    </a:lnTo>
                    <a:close/>
                    <a:moveTo>
                      <a:pt x="515" y="1380"/>
                    </a:moveTo>
                    <a:lnTo>
                      <a:pt x="513" y="1376"/>
                    </a:lnTo>
                    <a:lnTo>
                      <a:pt x="515" y="1374"/>
                    </a:lnTo>
                    <a:lnTo>
                      <a:pt x="517" y="1376"/>
                    </a:lnTo>
                    <a:lnTo>
                      <a:pt x="517" y="1378"/>
                    </a:lnTo>
                    <a:lnTo>
                      <a:pt x="517" y="1380"/>
                    </a:lnTo>
                    <a:lnTo>
                      <a:pt x="515" y="1380"/>
                    </a:lnTo>
                    <a:close/>
                    <a:moveTo>
                      <a:pt x="503" y="1367"/>
                    </a:moveTo>
                    <a:lnTo>
                      <a:pt x="503" y="1369"/>
                    </a:lnTo>
                    <a:lnTo>
                      <a:pt x="501" y="1369"/>
                    </a:lnTo>
                    <a:lnTo>
                      <a:pt x="499" y="1367"/>
                    </a:lnTo>
                    <a:lnTo>
                      <a:pt x="499" y="1369"/>
                    </a:lnTo>
                    <a:lnTo>
                      <a:pt x="498" y="1367"/>
                    </a:lnTo>
                    <a:lnTo>
                      <a:pt x="496" y="1367"/>
                    </a:lnTo>
                    <a:lnTo>
                      <a:pt x="498" y="1365"/>
                    </a:lnTo>
                    <a:lnTo>
                      <a:pt x="498" y="1363"/>
                    </a:lnTo>
                    <a:lnTo>
                      <a:pt x="499" y="1363"/>
                    </a:lnTo>
                    <a:lnTo>
                      <a:pt x="501" y="1363"/>
                    </a:lnTo>
                    <a:lnTo>
                      <a:pt x="503" y="1365"/>
                    </a:lnTo>
                    <a:lnTo>
                      <a:pt x="503" y="1367"/>
                    </a:lnTo>
                    <a:close/>
                    <a:moveTo>
                      <a:pt x="668" y="1313"/>
                    </a:moveTo>
                    <a:lnTo>
                      <a:pt x="665" y="1315"/>
                    </a:lnTo>
                    <a:lnTo>
                      <a:pt x="663" y="1315"/>
                    </a:lnTo>
                    <a:lnTo>
                      <a:pt x="661" y="1315"/>
                    </a:lnTo>
                    <a:lnTo>
                      <a:pt x="663" y="1313"/>
                    </a:lnTo>
                    <a:lnTo>
                      <a:pt x="666" y="1313"/>
                    </a:lnTo>
                    <a:lnTo>
                      <a:pt x="668" y="1313"/>
                    </a:lnTo>
                    <a:close/>
                    <a:moveTo>
                      <a:pt x="645" y="1311"/>
                    </a:moveTo>
                    <a:lnTo>
                      <a:pt x="643" y="1311"/>
                    </a:lnTo>
                    <a:lnTo>
                      <a:pt x="642" y="1311"/>
                    </a:lnTo>
                    <a:lnTo>
                      <a:pt x="642" y="1309"/>
                    </a:lnTo>
                    <a:lnTo>
                      <a:pt x="640" y="1309"/>
                    </a:lnTo>
                    <a:lnTo>
                      <a:pt x="640" y="1307"/>
                    </a:lnTo>
                    <a:lnTo>
                      <a:pt x="642" y="1307"/>
                    </a:lnTo>
                    <a:lnTo>
                      <a:pt x="643" y="1307"/>
                    </a:lnTo>
                    <a:lnTo>
                      <a:pt x="643" y="1305"/>
                    </a:lnTo>
                    <a:lnTo>
                      <a:pt x="643" y="1307"/>
                    </a:lnTo>
                    <a:lnTo>
                      <a:pt x="645" y="1307"/>
                    </a:lnTo>
                    <a:lnTo>
                      <a:pt x="647" y="1309"/>
                    </a:lnTo>
                    <a:lnTo>
                      <a:pt x="647" y="1311"/>
                    </a:lnTo>
                    <a:lnTo>
                      <a:pt x="645" y="1311"/>
                    </a:lnTo>
                    <a:close/>
                    <a:moveTo>
                      <a:pt x="647" y="1313"/>
                    </a:moveTo>
                    <a:lnTo>
                      <a:pt x="647" y="1311"/>
                    </a:lnTo>
                    <a:lnTo>
                      <a:pt x="647" y="1307"/>
                    </a:lnTo>
                    <a:lnTo>
                      <a:pt x="645" y="1307"/>
                    </a:lnTo>
                    <a:lnTo>
                      <a:pt x="645" y="1305"/>
                    </a:lnTo>
                    <a:lnTo>
                      <a:pt x="643" y="1305"/>
                    </a:lnTo>
                    <a:lnTo>
                      <a:pt x="643" y="1303"/>
                    </a:lnTo>
                    <a:lnTo>
                      <a:pt x="645" y="1303"/>
                    </a:lnTo>
                    <a:lnTo>
                      <a:pt x="645" y="1301"/>
                    </a:lnTo>
                    <a:lnTo>
                      <a:pt x="645" y="1303"/>
                    </a:lnTo>
                    <a:lnTo>
                      <a:pt x="647" y="1303"/>
                    </a:lnTo>
                    <a:lnTo>
                      <a:pt x="647" y="1307"/>
                    </a:lnTo>
                    <a:lnTo>
                      <a:pt x="647" y="1309"/>
                    </a:lnTo>
                    <a:lnTo>
                      <a:pt x="649" y="1309"/>
                    </a:lnTo>
                    <a:lnTo>
                      <a:pt x="649" y="1311"/>
                    </a:lnTo>
                    <a:lnTo>
                      <a:pt x="649" y="1313"/>
                    </a:lnTo>
                    <a:lnTo>
                      <a:pt x="647" y="1313"/>
                    </a:lnTo>
                    <a:close/>
                    <a:moveTo>
                      <a:pt x="663" y="1311"/>
                    </a:moveTo>
                    <a:lnTo>
                      <a:pt x="663" y="1309"/>
                    </a:lnTo>
                    <a:lnTo>
                      <a:pt x="665" y="1309"/>
                    </a:lnTo>
                    <a:lnTo>
                      <a:pt x="666" y="1311"/>
                    </a:lnTo>
                    <a:lnTo>
                      <a:pt x="668" y="1311"/>
                    </a:lnTo>
                    <a:lnTo>
                      <a:pt x="666" y="1311"/>
                    </a:lnTo>
                    <a:lnTo>
                      <a:pt x="666" y="1313"/>
                    </a:lnTo>
                    <a:lnTo>
                      <a:pt x="665" y="1313"/>
                    </a:lnTo>
                    <a:lnTo>
                      <a:pt x="663" y="1313"/>
                    </a:lnTo>
                    <a:lnTo>
                      <a:pt x="661" y="1313"/>
                    </a:lnTo>
                    <a:lnTo>
                      <a:pt x="659" y="1313"/>
                    </a:lnTo>
                    <a:lnTo>
                      <a:pt x="657" y="1313"/>
                    </a:lnTo>
                    <a:lnTo>
                      <a:pt x="657" y="1315"/>
                    </a:lnTo>
                    <a:lnTo>
                      <a:pt x="655" y="1313"/>
                    </a:lnTo>
                    <a:lnTo>
                      <a:pt x="653" y="1311"/>
                    </a:lnTo>
                    <a:lnTo>
                      <a:pt x="651" y="1307"/>
                    </a:lnTo>
                    <a:lnTo>
                      <a:pt x="651" y="1303"/>
                    </a:lnTo>
                    <a:lnTo>
                      <a:pt x="649" y="1303"/>
                    </a:lnTo>
                    <a:lnTo>
                      <a:pt x="649" y="1301"/>
                    </a:lnTo>
                    <a:lnTo>
                      <a:pt x="651" y="1301"/>
                    </a:lnTo>
                    <a:lnTo>
                      <a:pt x="653" y="1301"/>
                    </a:lnTo>
                    <a:lnTo>
                      <a:pt x="655" y="1303"/>
                    </a:lnTo>
                    <a:lnTo>
                      <a:pt x="657" y="1303"/>
                    </a:lnTo>
                    <a:lnTo>
                      <a:pt x="659" y="1303"/>
                    </a:lnTo>
                    <a:lnTo>
                      <a:pt x="659" y="1305"/>
                    </a:lnTo>
                    <a:lnTo>
                      <a:pt x="657" y="1305"/>
                    </a:lnTo>
                    <a:lnTo>
                      <a:pt x="657" y="1307"/>
                    </a:lnTo>
                    <a:lnTo>
                      <a:pt x="659" y="1309"/>
                    </a:lnTo>
                    <a:lnTo>
                      <a:pt x="661" y="1309"/>
                    </a:lnTo>
                    <a:lnTo>
                      <a:pt x="663" y="1311"/>
                    </a:lnTo>
                    <a:close/>
                    <a:moveTo>
                      <a:pt x="603" y="1299"/>
                    </a:moveTo>
                    <a:lnTo>
                      <a:pt x="601" y="1299"/>
                    </a:lnTo>
                    <a:lnTo>
                      <a:pt x="599" y="1299"/>
                    </a:lnTo>
                    <a:lnTo>
                      <a:pt x="597" y="1298"/>
                    </a:lnTo>
                    <a:lnTo>
                      <a:pt x="599" y="1298"/>
                    </a:lnTo>
                    <a:lnTo>
                      <a:pt x="601" y="1298"/>
                    </a:lnTo>
                    <a:lnTo>
                      <a:pt x="603" y="1298"/>
                    </a:lnTo>
                    <a:lnTo>
                      <a:pt x="603" y="1299"/>
                    </a:lnTo>
                    <a:close/>
                    <a:moveTo>
                      <a:pt x="649" y="1298"/>
                    </a:moveTo>
                    <a:lnTo>
                      <a:pt x="651" y="1298"/>
                    </a:lnTo>
                    <a:lnTo>
                      <a:pt x="649" y="1298"/>
                    </a:lnTo>
                    <a:lnTo>
                      <a:pt x="647" y="1298"/>
                    </a:lnTo>
                    <a:lnTo>
                      <a:pt x="649" y="1298"/>
                    </a:lnTo>
                    <a:close/>
                    <a:moveTo>
                      <a:pt x="615" y="1299"/>
                    </a:moveTo>
                    <a:lnTo>
                      <a:pt x="615" y="1298"/>
                    </a:lnTo>
                    <a:lnTo>
                      <a:pt x="617" y="1298"/>
                    </a:lnTo>
                    <a:lnTo>
                      <a:pt x="615" y="1299"/>
                    </a:lnTo>
                    <a:close/>
                    <a:moveTo>
                      <a:pt x="613" y="1296"/>
                    </a:moveTo>
                    <a:lnTo>
                      <a:pt x="613" y="1298"/>
                    </a:lnTo>
                    <a:lnTo>
                      <a:pt x="613" y="1296"/>
                    </a:lnTo>
                    <a:lnTo>
                      <a:pt x="611" y="1296"/>
                    </a:lnTo>
                    <a:lnTo>
                      <a:pt x="611" y="1294"/>
                    </a:lnTo>
                    <a:lnTo>
                      <a:pt x="613" y="1294"/>
                    </a:lnTo>
                    <a:lnTo>
                      <a:pt x="613" y="1296"/>
                    </a:lnTo>
                    <a:close/>
                    <a:moveTo>
                      <a:pt x="607" y="1294"/>
                    </a:moveTo>
                    <a:lnTo>
                      <a:pt x="609" y="1294"/>
                    </a:lnTo>
                    <a:lnTo>
                      <a:pt x="609" y="1296"/>
                    </a:lnTo>
                    <a:lnTo>
                      <a:pt x="609" y="1298"/>
                    </a:lnTo>
                    <a:lnTo>
                      <a:pt x="607" y="1298"/>
                    </a:lnTo>
                    <a:lnTo>
                      <a:pt x="603" y="1298"/>
                    </a:lnTo>
                    <a:lnTo>
                      <a:pt x="603" y="1296"/>
                    </a:lnTo>
                    <a:lnTo>
                      <a:pt x="603" y="1294"/>
                    </a:lnTo>
                    <a:lnTo>
                      <a:pt x="601" y="1294"/>
                    </a:lnTo>
                    <a:lnTo>
                      <a:pt x="599" y="1294"/>
                    </a:lnTo>
                    <a:lnTo>
                      <a:pt x="599" y="1292"/>
                    </a:lnTo>
                    <a:lnTo>
                      <a:pt x="599" y="1290"/>
                    </a:lnTo>
                    <a:lnTo>
                      <a:pt x="599" y="1292"/>
                    </a:lnTo>
                    <a:lnTo>
                      <a:pt x="601" y="1292"/>
                    </a:lnTo>
                    <a:lnTo>
                      <a:pt x="603" y="1292"/>
                    </a:lnTo>
                    <a:lnTo>
                      <a:pt x="605" y="1292"/>
                    </a:lnTo>
                    <a:lnTo>
                      <a:pt x="605" y="1294"/>
                    </a:lnTo>
                    <a:lnTo>
                      <a:pt x="607" y="1294"/>
                    </a:lnTo>
                    <a:close/>
                    <a:moveTo>
                      <a:pt x="678" y="1294"/>
                    </a:moveTo>
                    <a:lnTo>
                      <a:pt x="676" y="1294"/>
                    </a:lnTo>
                    <a:lnTo>
                      <a:pt x="678" y="1292"/>
                    </a:lnTo>
                    <a:lnTo>
                      <a:pt x="680" y="1290"/>
                    </a:lnTo>
                    <a:lnTo>
                      <a:pt x="682" y="1288"/>
                    </a:lnTo>
                    <a:lnTo>
                      <a:pt x="682" y="1290"/>
                    </a:lnTo>
                    <a:lnTo>
                      <a:pt x="682" y="1292"/>
                    </a:lnTo>
                    <a:lnTo>
                      <a:pt x="682" y="1294"/>
                    </a:lnTo>
                    <a:lnTo>
                      <a:pt x="680" y="1294"/>
                    </a:lnTo>
                    <a:lnTo>
                      <a:pt x="678" y="1294"/>
                    </a:lnTo>
                    <a:close/>
                    <a:moveTo>
                      <a:pt x="64" y="405"/>
                    </a:moveTo>
                    <a:lnTo>
                      <a:pt x="62" y="405"/>
                    </a:lnTo>
                    <a:lnTo>
                      <a:pt x="62" y="403"/>
                    </a:lnTo>
                    <a:lnTo>
                      <a:pt x="64" y="403"/>
                    </a:lnTo>
                    <a:lnTo>
                      <a:pt x="65" y="403"/>
                    </a:lnTo>
                    <a:lnTo>
                      <a:pt x="64" y="403"/>
                    </a:lnTo>
                    <a:lnTo>
                      <a:pt x="64" y="405"/>
                    </a:lnTo>
                    <a:close/>
                    <a:moveTo>
                      <a:pt x="64" y="401"/>
                    </a:moveTo>
                    <a:lnTo>
                      <a:pt x="64" y="403"/>
                    </a:lnTo>
                    <a:lnTo>
                      <a:pt x="62" y="403"/>
                    </a:lnTo>
                    <a:lnTo>
                      <a:pt x="60" y="403"/>
                    </a:lnTo>
                    <a:lnTo>
                      <a:pt x="60" y="401"/>
                    </a:lnTo>
                    <a:lnTo>
                      <a:pt x="62" y="401"/>
                    </a:lnTo>
                    <a:lnTo>
                      <a:pt x="62" y="399"/>
                    </a:lnTo>
                    <a:lnTo>
                      <a:pt x="62" y="401"/>
                    </a:lnTo>
                    <a:lnTo>
                      <a:pt x="64" y="399"/>
                    </a:lnTo>
                    <a:lnTo>
                      <a:pt x="64" y="401"/>
                    </a:lnTo>
                    <a:close/>
                    <a:moveTo>
                      <a:pt x="528" y="0"/>
                    </a:moveTo>
                    <a:lnTo>
                      <a:pt x="532" y="0"/>
                    </a:lnTo>
                    <a:lnTo>
                      <a:pt x="536" y="0"/>
                    </a:lnTo>
                    <a:lnTo>
                      <a:pt x="540" y="0"/>
                    </a:lnTo>
                    <a:lnTo>
                      <a:pt x="542" y="0"/>
                    </a:lnTo>
                    <a:lnTo>
                      <a:pt x="546" y="0"/>
                    </a:lnTo>
                    <a:lnTo>
                      <a:pt x="549" y="0"/>
                    </a:lnTo>
                    <a:lnTo>
                      <a:pt x="553" y="0"/>
                    </a:lnTo>
                    <a:lnTo>
                      <a:pt x="555" y="0"/>
                    </a:lnTo>
                    <a:lnTo>
                      <a:pt x="561" y="0"/>
                    </a:lnTo>
                    <a:lnTo>
                      <a:pt x="563" y="0"/>
                    </a:lnTo>
                    <a:lnTo>
                      <a:pt x="565" y="0"/>
                    </a:lnTo>
                    <a:lnTo>
                      <a:pt x="569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4" y="0"/>
                    </a:lnTo>
                    <a:lnTo>
                      <a:pt x="586" y="0"/>
                    </a:lnTo>
                    <a:lnTo>
                      <a:pt x="588" y="0"/>
                    </a:lnTo>
                    <a:lnTo>
                      <a:pt x="592" y="0"/>
                    </a:lnTo>
                    <a:lnTo>
                      <a:pt x="595" y="2"/>
                    </a:lnTo>
                    <a:lnTo>
                      <a:pt x="599" y="2"/>
                    </a:lnTo>
                    <a:lnTo>
                      <a:pt x="603" y="2"/>
                    </a:lnTo>
                    <a:lnTo>
                      <a:pt x="605" y="2"/>
                    </a:lnTo>
                    <a:lnTo>
                      <a:pt x="609" y="2"/>
                    </a:lnTo>
                    <a:lnTo>
                      <a:pt x="615" y="2"/>
                    </a:lnTo>
                    <a:lnTo>
                      <a:pt x="618" y="2"/>
                    </a:lnTo>
                    <a:lnTo>
                      <a:pt x="620" y="2"/>
                    </a:lnTo>
                    <a:lnTo>
                      <a:pt x="628" y="2"/>
                    </a:lnTo>
                    <a:lnTo>
                      <a:pt x="630" y="2"/>
                    </a:lnTo>
                    <a:lnTo>
                      <a:pt x="632" y="2"/>
                    </a:lnTo>
                    <a:lnTo>
                      <a:pt x="634" y="2"/>
                    </a:lnTo>
                    <a:lnTo>
                      <a:pt x="636" y="2"/>
                    </a:lnTo>
                    <a:lnTo>
                      <a:pt x="638" y="2"/>
                    </a:lnTo>
                    <a:lnTo>
                      <a:pt x="640" y="2"/>
                    </a:lnTo>
                    <a:lnTo>
                      <a:pt x="642" y="2"/>
                    </a:lnTo>
                    <a:lnTo>
                      <a:pt x="647" y="2"/>
                    </a:lnTo>
                    <a:lnTo>
                      <a:pt x="653" y="2"/>
                    </a:lnTo>
                    <a:lnTo>
                      <a:pt x="655" y="2"/>
                    </a:lnTo>
                    <a:lnTo>
                      <a:pt x="661" y="2"/>
                    </a:lnTo>
                    <a:lnTo>
                      <a:pt x="665" y="2"/>
                    </a:lnTo>
                    <a:lnTo>
                      <a:pt x="670" y="2"/>
                    </a:lnTo>
                    <a:lnTo>
                      <a:pt x="672" y="2"/>
                    </a:lnTo>
                    <a:lnTo>
                      <a:pt x="676" y="2"/>
                    </a:lnTo>
                    <a:lnTo>
                      <a:pt x="680" y="2"/>
                    </a:lnTo>
                    <a:lnTo>
                      <a:pt x="682" y="2"/>
                    </a:lnTo>
                    <a:lnTo>
                      <a:pt x="684" y="2"/>
                    </a:lnTo>
                    <a:lnTo>
                      <a:pt x="688" y="2"/>
                    </a:lnTo>
                    <a:lnTo>
                      <a:pt x="690" y="2"/>
                    </a:lnTo>
                    <a:lnTo>
                      <a:pt x="691" y="2"/>
                    </a:lnTo>
                    <a:lnTo>
                      <a:pt x="697" y="2"/>
                    </a:lnTo>
                    <a:lnTo>
                      <a:pt x="699" y="2"/>
                    </a:lnTo>
                    <a:lnTo>
                      <a:pt x="703" y="2"/>
                    </a:lnTo>
                    <a:lnTo>
                      <a:pt x="705" y="2"/>
                    </a:lnTo>
                    <a:lnTo>
                      <a:pt x="705" y="4"/>
                    </a:lnTo>
                    <a:lnTo>
                      <a:pt x="707" y="4"/>
                    </a:lnTo>
                    <a:lnTo>
                      <a:pt x="709" y="4"/>
                    </a:lnTo>
                    <a:lnTo>
                      <a:pt x="711" y="4"/>
                    </a:lnTo>
                    <a:lnTo>
                      <a:pt x="713" y="4"/>
                    </a:lnTo>
                    <a:lnTo>
                      <a:pt x="715" y="4"/>
                    </a:lnTo>
                    <a:lnTo>
                      <a:pt x="716" y="4"/>
                    </a:lnTo>
                    <a:lnTo>
                      <a:pt x="718" y="4"/>
                    </a:lnTo>
                    <a:lnTo>
                      <a:pt x="720" y="4"/>
                    </a:lnTo>
                    <a:lnTo>
                      <a:pt x="722" y="4"/>
                    </a:lnTo>
                    <a:lnTo>
                      <a:pt x="724" y="4"/>
                    </a:lnTo>
                    <a:lnTo>
                      <a:pt x="726" y="4"/>
                    </a:lnTo>
                    <a:lnTo>
                      <a:pt x="728" y="4"/>
                    </a:lnTo>
                    <a:lnTo>
                      <a:pt x="730" y="4"/>
                    </a:lnTo>
                    <a:lnTo>
                      <a:pt x="732" y="4"/>
                    </a:lnTo>
                    <a:lnTo>
                      <a:pt x="734" y="4"/>
                    </a:lnTo>
                    <a:lnTo>
                      <a:pt x="736" y="4"/>
                    </a:lnTo>
                    <a:lnTo>
                      <a:pt x="738" y="4"/>
                    </a:lnTo>
                    <a:lnTo>
                      <a:pt x="739" y="4"/>
                    </a:lnTo>
                    <a:lnTo>
                      <a:pt x="741" y="4"/>
                    </a:lnTo>
                    <a:lnTo>
                      <a:pt x="743" y="4"/>
                    </a:lnTo>
                    <a:lnTo>
                      <a:pt x="745" y="4"/>
                    </a:lnTo>
                    <a:lnTo>
                      <a:pt x="747" y="4"/>
                    </a:lnTo>
                    <a:lnTo>
                      <a:pt x="749" y="4"/>
                    </a:lnTo>
                    <a:lnTo>
                      <a:pt x="751" y="4"/>
                    </a:lnTo>
                    <a:lnTo>
                      <a:pt x="753" y="4"/>
                    </a:lnTo>
                    <a:lnTo>
                      <a:pt x="755" y="4"/>
                    </a:lnTo>
                    <a:lnTo>
                      <a:pt x="757" y="4"/>
                    </a:lnTo>
                    <a:lnTo>
                      <a:pt x="759" y="4"/>
                    </a:lnTo>
                    <a:lnTo>
                      <a:pt x="761" y="4"/>
                    </a:lnTo>
                    <a:lnTo>
                      <a:pt x="763" y="4"/>
                    </a:lnTo>
                    <a:lnTo>
                      <a:pt x="766" y="4"/>
                    </a:lnTo>
                    <a:lnTo>
                      <a:pt x="768" y="4"/>
                    </a:lnTo>
                    <a:lnTo>
                      <a:pt x="770" y="4"/>
                    </a:lnTo>
                    <a:lnTo>
                      <a:pt x="772" y="4"/>
                    </a:lnTo>
                    <a:lnTo>
                      <a:pt x="774" y="4"/>
                    </a:lnTo>
                    <a:lnTo>
                      <a:pt x="776" y="4"/>
                    </a:lnTo>
                    <a:lnTo>
                      <a:pt x="778" y="4"/>
                    </a:lnTo>
                    <a:lnTo>
                      <a:pt x="782" y="4"/>
                    </a:lnTo>
                    <a:lnTo>
                      <a:pt x="784" y="4"/>
                    </a:lnTo>
                    <a:lnTo>
                      <a:pt x="786" y="4"/>
                    </a:lnTo>
                    <a:lnTo>
                      <a:pt x="787" y="4"/>
                    </a:lnTo>
                    <a:lnTo>
                      <a:pt x="789" y="4"/>
                    </a:lnTo>
                    <a:lnTo>
                      <a:pt x="791" y="4"/>
                    </a:lnTo>
                    <a:lnTo>
                      <a:pt x="793" y="4"/>
                    </a:lnTo>
                    <a:lnTo>
                      <a:pt x="795" y="4"/>
                    </a:lnTo>
                    <a:lnTo>
                      <a:pt x="797" y="4"/>
                    </a:lnTo>
                    <a:lnTo>
                      <a:pt x="799" y="4"/>
                    </a:lnTo>
                    <a:lnTo>
                      <a:pt x="801" y="4"/>
                    </a:lnTo>
                    <a:lnTo>
                      <a:pt x="803" y="4"/>
                    </a:lnTo>
                    <a:lnTo>
                      <a:pt x="809" y="4"/>
                    </a:lnTo>
                    <a:lnTo>
                      <a:pt x="811" y="4"/>
                    </a:lnTo>
                    <a:lnTo>
                      <a:pt x="816" y="4"/>
                    </a:lnTo>
                    <a:lnTo>
                      <a:pt x="818" y="4"/>
                    </a:lnTo>
                    <a:lnTo>
                      <a:pt x="822" y="4"/>
                    </a:lnTo>
                    <a:lnTo>
                      <a:pt x="830" y="4"/>
                    </a:lnTo>
                    <a:lnTo>
                      <a:pt x="834" y="4"/>
                    </a:lnTo>
                    <a:lnTo>
                      <a:pt x="835" y="4"/>
                    </a:lnTo>
                    <a:lnTo>
                      <a:pt x="837" y="4"/>
                    </a:lnTo>
                    <a:lnTo>
                      <a:pt x="843" y="4"/>
                    </a:lnTo>
                    <a:lnTo>
                      <a:pt x="845" y="4"/>
                    </a:lnTo>
                    <a:lnTo>
                      <a:pt x="847" y="4"/>
                    </a:lnTo>
                    <a:lnTo>
                      <a:pt x="851" y="5"/>
                    </a:lnTo>
                    <a:lnTo>
                      <a:pt x="853" y="5"/>
                    </a:lnTo>
                    <a:lnTo>
                      <a:pt x="857" y="5"/>
                    </a:lnTo>
                    <a:lnTo>
                      <a:pt x="860" y="5"/>
                    </a:lnTo>
                    <a:lnTo>
                      <a:pt x="862" y="5"/>
                    </a:lnTo>
                    <a:lnTo>
                      <a:pt x="864" y="5"/>
                    </a:lnTo>
                    <a:lnTo>
                      <a:pt x="866" y="5"/>
                    </a:lnTo>
                    <a:lnTo>
                      <a:pt x="868" y="5"/>
                    </a:lnTo>
                    <a:lnTo>
                      <a:pt x="870" y="5"/>
                    </a:lnTo>
                    <a:lnTo>
                      <a:pt x="872" y="5"/>
                    </a:lnTo>
                    <a:lnTo>
                      <a:pt x="874" y="5"/>
                    </a:lnTo>
                    <a:lnTo>
                      <a:pt x="878" y="5"/>
                    </a:lnTo>
                    <a:lnTo>
                      <a:pt x="880" y="5"/>
                    </a:lnTo>
                    <a:lnTo>
                      <a:pt x="885" y="5"/>
                    </a:lnTo>
                    <a:lnTo>
                      <a:pt x="887" y="5"/>
                    </a:lnTo>
                    <a:lnTo>
                      <a:pt x="889" y="5"/>
                    </a:lnTo>
                    <a:lnTo>
                      <a:pt x="891" y="5"/>
                    </a:lnTo>
                    <a:lnTo>
                      <a:pt x="893" y="4"/>
                    </a:lnTo>
                    <a:lnTo>
                      <a:pt x="899" y="4"/>
                    </a:lnTo>
                    <a:lnTo>
                      <a:pt x="901" y="4"/>
                    </a:lnTo>
                    <a:lnTo>
                      <a:pt x="905" y="4"/>
                    </a:lnTo>
                    <a:lnTo>
                      <a:pt x="907" y="4"/>
                    </a:lnTo>
                    <a:lnTo>
                      <a:pt x="908" y="4"/>
                    </a:lnTo>
                    <a:lnTo>
                      <a:pt x="916" y="4"/>
                    </a:lnTo>
                    <a:lnTo>
                      <a:pt x="918" y="4"/>
                    </a:lnTo>
                    <a:lnTo>
                      <a:pt x="920" y="4"/>
                    </a:lnTo>
                    <a:lnTo>
                      <a:pt x="924" y="5"/>
                    </a:lnTo>
                    <a:lnTo>
                      <a:pt x="926" y="5"/>
                    </a:lnTo>
                    <a:lnTo>
                      <a:pt x="937" y="4"/>
                    </a:lnTo>
                    <a:lnTo>
                      <a:pt x="939" y="5"/>
                    </a:lnTo>
                    <a:lnTo>
                      <a:pt x="949" y="5"/>
                    </a:lnTo>
                    <a:lnTo>
                      <a:pt x="951" y="5"/>
                    </a:lnTo>
                    <a:lnTo>
                      <a:pt x="953" y="5"/>
                    </a:lnTo>
                    <a:lnTo>
                      <a:pt x="956" y="5"/>
                    </a:lnTo>
                    <a:lnTo>
                      <a:pt x="958" y="5"/>
                    </a:lnTo>
                    <a:lnTo>
                      <a:pt x="960" y="5"/>
                    </a:lnTo>
                    <a:lnTo>
                      <a:pt x="962" y="5"/>
                    </a:lnTo>
                    <a:lnTo>
                      <a:pt x="964" y="5"/>
                    </a:lnTo>
                    <a:lnTo>
                      <a:pt x="966" y="5"/>
                    </a:lnTo>
                    <a:lnTo>
                      <a:pt x="970" y="5"/>
                    </a:lnTo>
                    <a:lnTo>
                      <a:pt x="976" y="5"/>
                    </a:lnTo>
                    <a:lnTo>
                      <a:pt x="980" y="5"/>
                    </a:lnTo>
                    <a:lnTo>
                      <a:pt x="983" y="5"/>
                    </a:lnTo>
                    <a:lnTo>
                      <a:pt x="985" y="5"/>
                    </a:lnTo>
                    <a:lnTo>
                      <a:pt x="987" y="4"/>
                    </a:lnTo>
                    <a:lnTo>
                      <a:pt x="991" y="5"/>
                    </a:lnTo>
                    <a:lnTo>
                      <a:pt x="999" y="5"/>
                    </a:lnTo>
                    <a:lnTo>
                      <a:pt x="1008" y="5"/>
                    </a:lnTo>
                    <a:lnTo>
                      <a:pt x="1012" y="5"/>
                    </a:lnTo>
                    <a:lnTo>
                      <a:pt x="1014" y="5"/>
                    </a:lnTo>
                    <a:lnTo>
                      <a:pt x="1016" y="5"/>
                    </a:lnTo>
                    <a:lnTo>
                      <a:pt x="1018" y="5"/>
                    </a:lnTo>
                    <a:lnTo>
                      <a:pt x="1029" y="5"/>
                    </a:lnTo>
                    <a:lnTo>
                      <a:pt x="1031" y="5"/>
                    </a:lnTo>
                    <a:lnTo>
                      <a:pt x="1033" y="5"/>
                    </a:lnTo>
                    <a:lnTo>
                      <a:pt x="1035" y="5"/>
                    </a:lnTo>
                    <a:lnTo>
                      <a:pt x="1037" y="5"/>
                    </a:lnTo>
                    <a:lnTo>
                      <a:pt x="1039" y="5"/>
                    </a:lnTo>
                    <a:lnTo>
                      <a:pt x="1041" y="5"/>
                    </a:lnTo>
                    <a:lnTo>
                      <a:pt x="1045" y="5"/>
                    </a:lnTo>
                    <a:lnTo>
                      <a:pt x="1047" y="5"/>
                    </a:lnTo>
                    <a:lnTo>
                      <a:pt x="1049" y="5"/>
                    </a:lnTo>
                    <a:lnTo>
                      <a:pt x="1051" y="5"/>
                    </a:lnTo>
                    <a:lnTo>
                      <a:pt x="1052" y="5"/>
                    </a:lnTo>
                    <a:lnTo>
                      <a:pt x="1056" y="4"/>
                    </a:lnTo>
                    <a:lnTo>
                      <a:pt x="1058" y="4"/>
                    </a:lnTo>
                    <a:lnTo>
                      <a:pt x="1062" y="4"/>
                    </a:lnTo>
                    <a:lnTo>
                      <a:pt x="1064" y="4"/>
                    </a:lnTo>
                    <a:lnTo>
                      <a:pt x="1068" y="4"/>
                    </a:lnTo>
                    <a:lnTo>
                      <a:pt x="1072" y="4"/>
                    </a:lnTo>
                    <a:lnTo>
                      <a:pt x="1074" y="4"/>
                    </a:lnTo>
                    <a:lnTo>
                      <a:pt x="1076" y="4"/>
                    </a:lnTo>
                    <a:lnTo>
                      <a:pt x="1079" y="4"/>
                    </a:lnTo>
                    <a:lnTo>
                      <a:pt x="1081" y="4"/>
                    </a:lnTo>
                    <a:lnTo>
                      <a:pt x="1083" y="4"/>
                    </a:lnTo>
                    <a:lnTo>
                      <a:pt x="1085" y="4"/>
                    </a:lnTo>
                    <a:lnTo>
                      <a:pt x="1091" y="4"/>
                    </a:lnTo>
                    <a:lnTo>
                      <a:pt x="1093" y="4"/>
                    </a:lnTo>
                    <a:lnTo>
                      <a:pt x="1095" y="4"/>
                    </a:lnTo>
                    <a:lnTo>
                      <a:pt x="1097" y="4"/>
                    </a:lnTo>
                    <a:lnTo>
                      <a:pt x="1100" y="4"/>
                    </a:lnTo>
                    <a:lnTo>
                      <a:pt x="1102" y="4"/>
                    </a:lnTo>
                    <a:lnTo>
                      <a:pt x="1104" y="4"/>
                    </a:lnTo>
                    <a:lnTo>
                      <a:pt x="1106" y="4"/>
                    </a:lnTo>
                    <a:lnTo>
                      <a:pt x="1108" y="4"/>
                    </a:lnTo>
                    <a:lnTo>
                      <a:pt x="1110" y="4"/>
                    </a:lnTo>
                    <a:lnTo>
                      <a:pt x="1114" y="4"/>
                    </a:lnTo>
                    <a:lnTo>
                      <a:pt x="1114" y="34"/>
                    </a:lnTo>
                    <a:lnTo>
                      <a:pt x="1114" y="36"/>
                    </a:lnTo>
                    <a:lnTo>
                      <a:pt x="1114" y="115"/>
                    </a:lnTo>
                    <a:lnTo>
                      <a:pt x="1114" y="151"/>
                    </a:lnTo>
                    <a:lnTo>
                      <a:pt x="1114" y="155"/>
                    </a:lnTo>
                    <a:lnTo>
                      <a:pt x="1114" y="261"/>
                    </a:lnTo>
                    <a:lnTo>
                      <a:pt x="1114" y="270"/>
                    </a:lnTo>
                    <a:lnTo>
                      <a:pt x="1114" y="278"/>
                    </a:lnTo>
                    <a:lnTo>
                      <a:pt x="1114" y="286"/>
                    </a:lnTo>
                    <a:lnTo>
                      <a:pt x="1114" y="470"/>
                    </a:lnTo>
                    <a:lnTo>
                      <a:pt x="1114" y="487"/>
                    </a:lnTo>
                    <a:lnTo>
                      <a:pt x="1114" y="599"/>
                    </a:lnTo>
                    <a:lnTo>
                      <a:pt x="1114" y="620"/>
                    </a:lnTo>
                    <a:lnTo>
                      <a:pt x="1114" y="639"/>
                    </a:lnTo>
                    <a:lnTo>
                      <a:pt x="1114" y="672"/>
                    </a:lnTo>
                    <a:lnTo>
                      <a:pt x="1114" y="685"/>
                    </a:lnTo>
                    <a:lnTo>
                      <a:pt x="1114" y="702"/>
                    </a:lnTo>
                    <a:lnTo>
                      <a:pt x="1114" y="727"/>
                    </a:lnTo>
                    <a:lnTo>
                      <a:pt x="1114" y="762"/>
                    </a:lnTo>
                    <a:lnTo>
                      <a:pt x="1114" y="777"/>
                    </a:lnTo>
                    <a:lnTo>
                      <a:pt x="1114" y="779"/>
                    </a:lnTo>
                    <a:lnTo>
                      <a:pt x="1114" y="795"/>
                    </a:lnTo>
                    <a:lnTo>
                      <a:pt x="1114" y="846"/>
                    </a:lnTo>
                    <a:lnTo>
                      <a:pt x="1114" y="848"/>
                    </a:lnTo>
                    <a:lnTo>
                      <a:pt x="1114" y="852"/>
                    </a:lnTo>
                    <a:lnTo>
                      <a:pt x="1112" y="866"/>
                    </a:lnTo>
                    <a:lnTo>
                      <a:pt x="1112" y="867"/>
                    </a:lnTo>
                    <a:lnTo>
                      <a:pt x="1112" y="875"/>
                    </a:lnTo>
                    <a:lnTo>
                      <a:pt x="1112" y="885"/>
                    </a:lnTo>
                    <a:lnTo>
                      <a:pt x="1112" y="887"/>
                    </a:lnTo>
                    <a:lnTo>
                      <a:pt x="1112" y="896"/>
                    </a:lnTo>
                    <a:lnTo>
                      <a:pt x="1112" y="908"/>
                    </a:lnTo>
                    <a:lnTo>
                      <a:pt x="1112" y="925"/>
                    </a:lnTo>
                    <a:lnTo>
                      <a:pt x="1112" y="927"/>
                    </a:lnTo>
                    <a:lnTo>
                      <a:pt x="1112" y="944"/>
                    </a:lnTo>
                    <a:lnTo>
                      <a:pt x="1112" y="962"/>
                    </a:lnTo>
                    <a:lnTo>
                      <a:pt x="1114" y="977"/>
                    </a:lnTo>
                    <a:lnTo>
                      <a:pt x="1114" y="998"/>
                    </a:lnTo>
                    <a:lnTo>
                      <a:pt x="1127" y="1010"/>
                    </a:lnTo>
                    <a:lnTo>
                      <a:pt x="1129" y="1011"/>
                    </a:lnTo>
                    <a:lnTo>
                      <a:pt x="1129" y="1013"/>
                    </a:lnTo>
                    <a:lnTo>
                      <a:pt x="1133" y="1015"/>
                    </a:lnTo>
                    <a:lnTo>
                      <a:pt x="1139" y="1021"/>
                    </a:lnTo>
                    <a:lnTo>
                      <a:pt x="1143" y="1025"/>
                    </a:lnTo>
                    <a:lnTo>
                      <a:pt x="1170" y="1048"/>
                    </a:lnTo>
                    <a:lnTo>
                      <a:pt x="1173" y="1052"/>
                    </a:lnTo>
                    <a:lnTo>
                      <a:pt x="1191" y="1067"/>
                    </a:lnTo>
                    <a:lnTo>
                      <a:pt x="1198" y="1073"/>
                    </a:lnTo>
                    <a:lnTo>
                      <a:pt x="1218" y="1092"/>
                    </a:lnTo>
                    <a:lnTo>
                      <a:pt x="1220" y="1092"/>
                    </a:lnTo>
                    <a:lnTo>
                      <a:pt x="1227" y="1100"/>
                    </a:lnTo>
                    <a:lnTo>
                      <a:pt x="1229" y="1100"/>
                    </a:lnTo>
                    <a:lnTo>
                      <a:pt x="1233" y="1104"/>
                    </a:lnTo>
                    <a:lnTo>
                      <a:pt x="1241" y="1111"/>
                    </a:lnTo>
                    <a:lnTo>
                      <a:pt x="1283" y="1150"/>
                    </a:lnTo>
                    <a:lnTo>
                      <a:pt x="1325" y="1186"/>
                    </a:lnTo>
                    <a:lnTo>
                      <a:pt x="1325" y="1188"/>
                    </a:lnTo>
                    <a:lnTo>
                      <a:pt x="1327" y="1188"/>
                    </a:lnTo>
                    <a:lnTo>
                      <a:pt x="1356" y="1213"/>
                    </a:lnTo>
                    <a:lnTo>
                      <a:pt x="1365" y="1223"/>
                    </a:lnTo>
                    <a:lnTo>
                      <a:pt x="1379" y="1234"/>
                    </a:lnTo>
                    <a:lnTo>
                      <a:pt x="1379" y="1236"/>
                    </a:lnTo>
                    <a:lnTo>
                      <a:pt x="1417" y="1271"/>
                    </a:lnTo>
                    <a:lnTo>
                      <a:pt x="1442" y="1294"/>
                    </a:lnTo>
                    <a:lnTo>
                      <a:pt x="1481" y="1328"/>
                    </a:lnTo>
                    <a:lnTo>
                      <a:pt x="1506" y="1349"/>
                    </a:lnTo>
                    <a:lnTo>
                      <a:pt x="1510" y="1353"/>
                    </a:lnTo>
                    <a:lnTo>
                      <a:pt x="1511" y="1355"/>
                    </a:lnTo>
                    <a:lnTo>
                      <a:pt x="1517" y="1361"/>
                    </a:lnTo>
                    <a:lnTo>
                      <a:pt x="1542" y="1384"/>
                    </a:lnTo>
                    <a:lnTo>
                      <a:pt x="1544" y="1386"/>
                    </a:lnTo>
                    <a:lnTo>
                      <a:pt x="1569" y="1409"/>
                    </a:lnTo>
                    <a:lnTo>
                      <a:pt x="1590" y="1428"/>
                    </a:lnTo>
                    <a:lnTo>
                      <a:pt x="1592" y="1430"/>
                    </a:lnTo>
                    <a:lnTo>
                      <a:pt x="1602" y="1438"/>
                    </a:lnTo>
                    <a:lnTo>
                      <a:pt x="1625" y="1459"/>
                    </a:lnTo>
                    <a:lnTo>
                      <a:pt x="1634" y="1468"/>
                    </a:lnTo>
                    <a:lnTo>
                      <a:pt x="1640" y="1474"/>
                    </a:lnTo>
                    <a:lnTo>
                      <a:pt x="1642" y="1476"/>
                    </a:lnTo>
                    <a:lnTo>
                      <a:pt x="1659" y="1490"/>
                    </a:lnTo>
                    <a:lnTo>
                      <a:pt x="1661" y="1491"/>
                    </a:lnTo>
                    <a:lnTo>
                      <a:pt x="1742" y="1566"/>
                    </a:lnTo>
                    <a:lnTo>
                      <a:pt x="1778" y="1601"/>
                    </a:lnTo>
                    <a:lnTo>
                      <a:pt x="1784" y="1607"/>
                    </a:lnTo>
                    <a:lnTo>
                      <a:pt x="1799" y="1620"/>
                    </a:lnTo>
                    <a:lnTo>
                      <a:pt x="1830" y="1649"/>
                    </a:lnTo>
                    <a:lnTo>
                      <a:pt x="1890" y="1705"/>
                    </a:lnTo>
                    <a:lnTo>
                      <a:pt x="1957" y="1770"/>
                    </a:lnTo>
                    <a:lnTo>
                      <a:pt x="1974" y="1785"/>
                    </a:lnTo>
                    <a:lnTo>
                      <a:pt x="1982" y="1793"/>
                    </a:lnTo>
                    <a:lnTo>
                      <a:pt x="2016" y="1826"/>
                    </a:lnTo>
                    <a:lnTo>
                      <a:pt x="2018" y="1827"/>
                    </a:lnTo>
                    <a:lnTo>
                      <a:pt x="2034" y="1843"/>
                    </a:lnTo>
                    <a:lnTo>
                      <a:pt x="2078" y="1883"/>
                    </a:lnTo>
                    <a:lnTo>
                      <a:pt x="2082" y="1887"/>
                    </a:lnTo>
                    <a:lnTo>
                      <a:pt x="2084" y="1889"/>
                    </a:lnTo>
                    <a:lnTo>
                      <a:pt x="2097" y="1902"/>
                    </a:lnTo>
                    <a:lnTo>
                      <a:pt x="2101" y="1904"/>
                    </a:lnTo>
                    <a:lnTo>
                      <a:pt x="2101" y="1906"/>
                    </a:lnTo>
                    <a:lnTo>
                      <a:pt x="2105" y="1910"/>
                    </a:lnTo>
                    <a:lnTo>
                      <a:pt x="2151" y="1954"/>
                    </a:lnTo>
                    <a:lnTo>
                      <a:pt x="2162" y="1966"/>
                    </a:lnTo>
                    <a:lnTo>
                      <a:pt x="2168" y="1969"/>
                    </a:lnTo>
                    <a:lnTo>
                      <a:pt x="2212" y="2012"/>
                    </a:lnTo>
                    <a:lnTo>
                      <a:pt x="2216" y="2016"/>
                    </a:lnTo>
                    <a:lnTo>
                      <a:pt x="2276" y="2075"/>
                    </a:lnTo>
                    <a:lnTo>
                      <a:pt x="2278" y="2077"/>
                    </a:lnTo>
                    <a:lnTo>
                      <a:pt x="2283" y="2081"/>
                    </a:lnTo>
                    <a:lnTo>
                      <a:pt x="2320" y="2117"/>
                    </a:lnTo>
                    <a:lnTo>
                      <a:pt x="2354" y="2150"/>
                    </a:lnTo>
                    <a:lnTo>
                      <a:pt x="2358" y="2156"/>
                    </a:lnTo>
                    <a:lnTo>
                      <a:pt x="2395" y="2190"/>
                    </a:lnTo>
                    <a:lnTo>
                      <a:pt x="2401" y="2196"/>
                    </a:lnTo>
                    <a:lnTo>
                      <a:pt x="2414" y="2209"/>
                    </a:lnTo>
                    <a:lnTo>
                      <a:pt x="2427" y="2221"/>
                    </a:lnTo>
                    <a:lnTo>
                      <a:pt x="2470" y="2263"/>
                    </a:lnTo>
                    <a:lnTo>
                      <a:pt x="2470" y="2265"/>
                    </a:lnTo>
                    <a:lnTo>
                      <a:pt x="2470" y="2267"/>
                    </a:lnTo>
                    <a:lnTo>
                      <a:pt x="2470" y="2269"/>
                    </a:lnTo>
                    <a:lnTo>
                      <a:pt x="2470" y="2271"/>
                    </a:lnTo>
                    <a:lnTo>
                      <a:pt x="2470" y="2273"/>
                    </a:lnTo>
                    <a:lnTo>
                      <a:pt x="2468" y="2273"/>
                    </a:lnTo>
                    <a:lnTo>
                      <a:pt x="2468" y="2275"/>
                    </a:lnTo>
                    <a:lnTo>
                      <a:pt x="2468" y="2277"/>
                    </a:lnTo>
                    <a:lnTo>
                      <a:pt x="2470" y="2277"/>
                    </a:lnTo>
                    <a:lnTo>
                      <a:pt x="2470" y="2279"/>
                    </a:lnTo>
                    <a:lnTo>
                      <a:pt x="2470" y="2281"/>
                    </a:lnTo>
                    <a:lnTo>
                      <a:pt x="2470" y="2282"/>
                    </a:lnTo>
                    <a:lnTo>
                      <a:pt x="2470" y="2284"/>
                    </a:lnTo>
                    <a:lnTo>
                      <a:pt x="2470" y="2286"/>
                    </a:lnTo>
                    <a:lnTo>
                      <a:pt x="2470" y="2288"/>
                    </a:lnTo>
                    <a:lnTo>
                      <a:pt x="2470" y="2290"/>
                    </a:lnTo>
                    <a:lnTo>
                      <a:pt x="2470" y="2292"/>
                    </a:lnTo>
                    <a:lnTo>
                      <a:pt x="2470" y="2294"/>
                    </a:lnTo>
                    <a:lnTo>
                      <a:pt x="2468" y="2296"/>
                    </a:lnTo>
                    <a:lnTo>
                      <a:pt x="2468" y="2298"/>
                    </a:lnTo>
                    <a:lnTo>
                      <a:pt x="2468" y="2300"/>
                    </a:lnTo>
                    <a:lnTo>
                      <a:pt x="2468" y="2302"/>
                    </a:lnTo>
                    <a:lnTo>
                      <a:pt x="2470" y="2304"/>
                    </a:lnTo>
                    <a:lnTo>
                      <a:pt x="2470" y="2305"/>
                    </a:lnTo>
                    <a:lnTo>
                      <a:pt x="2472" y="2305"/>
                    </a:lnTo>
                    <a:lnTo>
                      <a:pt x="2472" y="2307"/>
                    </a:lnTo>
                    <a:lnTo>
                      <a:pt x="2474" y="2307"/>
                    </a:lnTo>
                    <a:lnTo>
                      <a:pt x="2474" y="2309"/>
                    </a:lnTo>
                    <a:lnTo>
                      <a:pt x="2475" y="2309"/>
                    </a:lnTo>
                    <a:lnTo>
                      <a:pt x="2477" y="2311"/>
                    </a:lnTo>
                    <a:lnTo>
                      <a:pt x="2479" y="2311"/>
                    </a:lnTo>
                    <a:lnTo>
                      <a:pt x="2479" y="2313"/>
                    </a:lnTo>
                    <a:lnTo>
                      <a:pt x="2481" y="2313"/>
                    </a:lnTo>
                    <a:lnTo>
                      <a:pt x="2481" y="2315"/>
                    </a:lnTo>
                    <a:lnTo>
                      <a:pt x="2481" y="2317"/>
                    </a:lnTo>
                    <a:lnTo>
                      <a:pt x="2483" y="2317"/>
                    </a:lnTo>
                    <a:lnTo>
                      <a:pt x="2483" y="2319"/>
                    </a:lnTo>
                    <a:lnTo>
                      <a:pt x="2483" y="2321"/>
                    </a:lnTo>
                    <a:lnTo>
                      <a:pt x="2483" y="2323"/>
                    </a:lnTo>
                    <a:lnTo>
                      <a:pt x="2483" y="2325"/>
                    </a:lnTo>
                    <a:lnTo>
                      <a:pt x="2485" y="2325"/>
                    </a:lnTo>
                    <a:lnTo>
                      <a:pt x="2485" y="2327"/>
                    </a:lnTo>
                    <a:lnTo>
                      <a:pt x="2485" y="2329"/>
                    </a:lnTo>
                    <a:lnTo>
                      <a:pt x="2487" y="2329"/>
                    </a:lnTo>
                    <a:lnTo>
                      <a:pt x="2487" y="2330"/>
                    </a:lnTo>
                    <a:lnTo>
                      <a:pt x="2487" y="2332"/>
                    </a:lnTo>
                    <a:lnTo>
                      <a:pt x="2489" y="2336"/>
                    </a:lnTo>
                    <a:lnTo>
                      <a:pt x="2491" y="2336"/>
                    </a:lnTo>
                    <a:lnTo>
                      <a:pt x="2493" y="2338"/>
                    </a:lnTo>
                    <a:lnTo>
                      <a:pt x="2495" y="2340"/>
                    </a:lnTo>
                    <a:lnTo>
                      <a:pt x="2497" y="2342"/>
                    </a:lnTo>
                    <a:lnTo>
                      <a:pt x="2498" y="2344"/>
                    </a:lnTo>
                    <a:lnTo>
                      <a:pt x="2498" y="2346"/>
                    </a:lnTo>
                    <a:lnTo>
                      <a:pt x="2500" y="2346"/>
                    </a:lnTo>
                    <a:lnTo>
                      <a:pt x="2502" y="2346"/>
                    </a:lnTo>
                    <a:lnTo>
                      <a:pt x="2502" y="2348"/>
                    </a:lnTo>
                    <a:lnTo>
                      <a:pt x="2504" y="2348"/>
                    </a:lnTo>
                    <a:lnTo>
                      <a:pt x="2506" y="2350"/>
                    </a:lnTo>
                    <a:lnTo>
                      <a:pt x="2506" y="2352"/>
                    </a:lnTo>
                    <a:lnTo>
                      <a:pt x="2508" y="2352"/>
                    </a:lnTo>
                    <a:lnTo>
                      <a:pt x="2510" y="2352"/>
                    </a:lnTo>
                    <a:lnTo>
                      <a:pt x="2510" y="2353"/>
                    </a:lnTo>
                    <a:lnTo>
                      <a:pt x="2510" y="2355"/>
                    </a:lnTo>
                    <a:lnTo>
                      <a:pt x="2510" y="2357"/>
                    </a:lnTo>
                    <a:lnTo>
                      <a:pt x="2512" y="2357"/>
                    </a:lnTo>
                    <a:lnTo>
                      <a:pt x="2512" y="2359"/>
                    </a:lnTo>
                    <a:lnTo>
                      <a:pt x="2512" y="2361"/>
                    </a:lnTo>
                    <a:lnTo>
                      <a:pt x="2514" y="2363"/>
                    </a:lnTo>
                    <a:lnTo>
                      <a:pt x="2514" y="2365"/>
                    </a:lnTo>
                    <a:lnTo>
                      <a:pt x="2516" y="2365"/>
                    </a:lnTo>
                    <a:lnTo>
                      <a:pt x="2516" y="2367"/>
                    </a:lnTo>
                    <a:lnTo>
                      <a:pt x="2514" y="2367"/>
                    </a:lnTo>
                    <a:lnTo>
                      <a:pt x="2514" y="2369"/>
                    </a:lnTo>
                    <a:lnTo>
                      <a:pt x="2516" y="2371"/>
                    </a:lnTo>
                    <a:lnTo>
                      <a:pt x="2516" y="2373"/>
                    </a:lnTo>
                    <a:lnTo>
                      <a:pt x="2518" y="2373"/>
                    </a:lnTo>
                    <a:lnTo>
                      <a:pt x="2518" y="2375"/>
                    </a:lnTo>
                    <a:lnTo>
                      <a:pt x="2518" y="2377"/>
                    </a:lnTo>
                    <a:lnTo>
                      <a:pt x="2518" y="2378"/>
                    </a:lnTo>
                    <a:lnTo>
                      <a:pt x="2518" y="2380"/>
                    </a:lnTo>
                    <a:lnTo>
                      <a:pt x="2520" y="2380"/>
                    </a:lnTo>
                    <a:lnTo>
                      <a:pt x="2520" y="2382"/>
                    </a:lnTo>
                    <a:lnTo>
                      <a:pt x="2522" y="2382"/>
                    </a:lnTo>
                    <a:lnTo>
                      <a:pt x="2522" y="2384"/>
                    </a:lnTo>
                    <a:lnTo>
                      <a:pt x="2522" y="2386"/>
                    </a:lnTo>
                    <a:lnTo>
                      <a:pt x="2520" y="2386"/>
                    </a:lnTo>
                    <a:lnTo>
                      <a:pt x="2520" y="2388"/>
                    </a:lnTo>
                    <a:lnTo>
                      <a:pt x="2522" y="2392"/>
                    </a:lnTo>
                    <a:lnTo>
                      <a:pt x="2523" y="2394"/>
                    </a:lnTo>
                    <a:lnTo>
                      <a:pt x="2525" y="2396"/>
                    </a:lnTo>
                    <a:lnTo>
                      <a:pt x="2527" y="2396"/>
                    </a:lnTo>
                    <a:lnTo>
                      <a:pt x="2527" y="2398"/>
                    </a:lnTo>
                    <a:lnTo>
                      <a:pt x="2527" y="2400"/>
                    </a:lnTo>
                    <a:lnTo>
                      <a:pt x="2529" y="2400"/>
                    </a:lnTo>
                    <a:lnTo>
                      <a:pt x="2529" y="2403"/>
                    </a:lnTo>
                    <a:lnTo>
                      <a:pt x="2531" y="2403"/>
                    </a:lnTo>
                    <a:lnTo>
                      <a:pt x="2531" y="2405"/>
                    </a:lnTo>
                    <a:lnTo>
                      <a:pt x="2533" y="2407"/>
                    </a:lnTo>
                    <a:lnTo>
                      <a:pt x="2533" y="2411"/>
                    </a:lnTo>
                    <a:lnTo>
                      <a:pt x="2533" y="2413"/>
                    </a:lnTo>
                    <a:lnTo>
                      <a:pt x="2533" y="2415"/>
                    </a:lnTo>
                    <a:lnTo>
                      <a:pt x="2533" y="2417"/>
                    </a:lnTo>
                    <a:lnTo>
                      <a:pt x="2533" y="2419"/>
                    </a:lnTo>
                    <a:lnTo>
                      <a:pt x="2533" y="2421"/>
                    </a:lnTo>
                    <a:lnTo>
                      <a:pt x="2533" y="2423"/>
                    </a:lnTo>
                    <a:lnTo>
                      <a:pt x="2533" y="2425"/>
                    </a:lnTo>
                    <a:lnTo>
                      <a:pt x="2533" y="2426"/>
                    </a:lnTo>
                    <a:lnTo>
                      <a:pt x="2531" y="2426"/>
                    </a:lnTo>
                    <a:lnTo>
                      <a:pt x="2531" y="2428"/>
                    </a:lnTo>
                    <a:lnTo>
                      <a:pt x="2531" y="2430"/>
                    </a:lnTo>
                    <a:lnTo>
                      <a:pt x="2533" y="2432"/>
                    </a:lnTo>
                    <a:lnTo>
                      <a:pt x="2535" y="2434"/>
                    </a:lnTo>
                    <a:lnTo>
                      <a:pt x="2537" y="2434"/>
                    </a:lnTo>
                    <a:lnTo>
                      <a:pt x="2539" y="2432"/>
                    </a:lnTo>
                    <a:lnTo>
                      <a:pt x="2541" y="2432"/>
                    </a:lnTo>
                    <a:lnTo>
                      <a:pt x="2543" y="2432"/>
                    </a:lnTo>
                    <a:lnTo>
                      <a:pt x="2545" y="2432"/>
                    </a:lnTo>
                    <a:lnTo>
                      <a:pt x="2545" y="2434"/>
                    </a:lnTo>
                    <a:lnTo>
                      <a:pt x="2546" y="2434"/>
                    </a:lnTo>
                    <a:lnTo>
                      <a:pt x="2546" y="2436"/>
                    </a:lnTo>
                    <a:lnTo>
                      <a:pt x="2548" y="2436"/>
                    </a:lnTo>
                    <a:lnTo>
                      <a:pt x="2550" y="2438"/>
                    </a:lnTo>
                    <a:lnTo>
                      <a:pt x="2552" y="2438"/>
                    </a:lnTo>
                    <a:lnTo>
                      <a:pt x="2552" y="2440"/>
                    </a:lnTo>
                    <a:lnTo>
                      <a:pt x="2554" y="2442"/>
                    </a:lnTo>
                    <a:lnTo>
                      <a:pt x="2554" y="2444"/>
                    </a:lnTo>
                    <a:lnTo>
                      <a:pt x="2556" y="2444"/>
                    </a:lnTo>
                    <a:lnTo>
                      <a:pt x="2556" y="2446"/>
                    </a:lnTo>
                    <a:lnTo>
                      <a:pt x="2558" y="2446"/>
                    </a:lnTo>
                    <a:lnTo>
                      <a:pt x="2558" y="2448"/>
                    </a:lnTo>
                    <a:lnTo>
                      <a:pt x="2560" y="2448"/>
                    </a:lnTo>
                    <a:lnTo>
                      <a:pt x="2562" y="2448"/>
                    </a:lnTo>
                    <a:lnTo>
                      <a:pt x="2564" y="2449"/>
                    </a:lnTo>
                    <a:lnTo>
                      <a:pt x="2566" y="2451"/>
                    </a:lnTo>
                    <a:lnTo>
                      <a:pt x="2568" y="2453"/>
                    </a:lnTo>
                    <a:lnTo>
                      <a:pt x="2570" y="2453"/>
                    </a:lnTo>
                    <a:lnTo>
                      <a:pt x="2570" y="2455"/>
                    </a:lnTo>
                    <a:lnTo>
                      <a:pt x="2570" y="2457"/>
                    </a:lnTo>
                    <a:lnTo>
                      <a:pt x="2571" y="2457"/>
                    </a:lnTo>
                    <a:lnTo>
                      <a:pt x="2571" y="2459"/>
                    </a:lnTo>
                    <a:lnTo>
                      <a:pt x="2573" y="2459"/>
                    </a:lnTo>
                    <a:lnTo>
                      <a:pt x="2575" y="2459"/>
                    </a:lnTo>
                    <a:lnTo>
                      <a:pt x="2577" y="2459"/>
                    </a:lnTo>
                    <a:lnTo>
                      <a:pt x="2579" y="2459"/>
                    </a:lnTo>
                    <a:lnTo>
                      <a:pt x="2579" y="2461"/>
                    </a:lnTo>
                    <a:lnTo>
                      <a:pt x="2581" y="2461"/>
                    </a:lnTo>
                    <a:lnTo>
                      <a:pt x="2583" y="2461"/>
                    </a:lnTo>
                    <a:lnTo>
                      <a:pt x="2583" y="2463"/>
                    </a:lnTo>
                    <a:lnTo>
                      <a:pt x="2585" y="2463"/>
                    </a:lnTo>
                    <a:lnTo>
                      <a:pt x="2585" y="2465"/>
                    </a:lnTo>
                    <a:lnTo>
                      <a:pt x="2587" y="2467"/>
                    </a:lnTo>
                    <a:lnTo>
                      <a:pt x="2587" y="2469"/>
                    </a:lnTo>
                    <a:lnTo>
                      <a:pt x="2589" y="2471"/>
                    </a:lnTo>
                    <a:lnTo>
                      <a:pt x="2589" y="2472"/>
                    </a:lnTo>
                    <a:lnTo>
                      <a:pt x="2591" y="2474"/>
                    </a:lnTo>
                    <a:lnTo>
                      <a:pt x="2593" y="2474"/>
                    </a:lnTo>
                    <a:lnTo>
                      <a:pt x="2594" y="2478"/>
                    </a:lnTo>
                    <a:lnTo>
                      <a:pt x="2594" y="2480"/>
                    </a:lnTo>
                    <a:lnTo>
                      <a:pt x="2594" y="2482"/>
                    </a:lnTo>
                    <a:lnTo>
                      <a:pt x="2594" y="2484"/>
                    </a:lnTo>
                    <a:lnTo>
                      <a:pt x="2594" y="2486"/>
                    </a:lnTo>
                    <a:lnTo>
                      <a:pt x="2594" y="2488"/>
                    </a:lnTo>
                    <a:lnTo>
                      <a:pt x="2594" y="2490"/>
                    </a:lnTo>
                    <a:lnTo>
                      <a:pt x="2596" y="2490"/>
                    </a:lnTo>
                    <a:lnTo>
                      <a:pt x="2594" y="2492"/>
                    </a:lnTo>
                    <a:lnTo>
                      <a:pt x="2593" y="2492"/>
                    </a:lnTo>
                    <a:lnTo>
                      <a:pt x="2591" y="2492"/>
                    </a:lnTo>
                    <a:lnTo>
                      <a:pt x="2589" y="2492"/>
                    </a:lnTo>
                    <a:lnTo>
                      <a:pt x="2587" y="2490"/>
                    </a:lnTo>
                    <a:lnTo>
                      <a:pt x="2587" y="2492"/>
                    </a:lnTo>
                    <a:lnTo>
                      <a:pt x="2587" y="2494"/>
                    </a:lnTo>
                    <a:lnTo>
                      <a:pt x="2585" y="2494"/>
                    </a:lnTo>
                    <a:lnTo>
                      <a:pt x="2585" y="2496"/>
                    </a:lnTo>
                    <a:lnTo>
                      <a:pt x="2585" y="2497"/>
                    </a:lnTo>
                    <a:lnTo>
                      <a:pt x="2583" y="2497"/>
                    </a:lnTo>
                    <a:lnTo>
                      <a:pt x="2581" y="2499"/>
                    </a:lnTo>
                    <a:lnTo>
                      <a:pt x="2579" y="2501"/>
                    </a:lnTo>
                    <a:lnTo>
                      <a:pt x="2577" y="2503"/>
                    </a:lnTo>
                    <a:lnTo>
                      <a:pt x="2575" y="2505"/>
                    </a:lnTo>
                    <a:lnTo>
                      <a:pt x="2575" y="2507"/>
                    </a:lnTo>
                    <a:lnTo>
                      <a:pt x="2571" y="2507"/>
                    </a:lnTo>
                    <a:lnTo>
                      <a:pt x="2571" y="2509"/>
                    </a:lnTo>
                    <a:lnTo>
                      <a:pt x="2571" y="2511"/>
                    </a:lnTo>
                    <a:lnTo>
                      <a:pt x="2571" y="2513"/>
                    </a:lnTo>
                    <a:lnTo>
                      <a:pt x="2568" y="2515"/>
                    </a:lnTo>
                    <a:lnTo>
                      <a:pt x="2566" y="2517"/>
                    </a:lnTo>
                    <a:lnTo>
                      <a:pt x="2564" y="2517"/>
                    </a:lnTo>
                    <a:lnTo>
                      <a:pt x="2562" y="2519"/>
                    </a:lnTo>
                    <a:lnTo>
                      <a:pt x="2560" y="2517"/>
                    </a:lnTo>
                    <a:lnTo>
                      <a:pt x="2556" y="2519"/>
                    </a:lnTo>
                    <a:lnTo>
                      <a:pt x="2554" y="2519"/>
                    </a:lnTo>
                    <a:lnTo>
                      <a:pt x="2554" y="2520"/>
                    </a:lnTo>
                    <a:lnTo>
                      <a:pt x="2552" y="2522"/>
                    </a:lnTo>
                    <a:lnTo>
                      <a:pt x="2550" y="2524"/>
                    </a:lnTo>
                    <a:lnTo>
                      <a:pt x="2550" y="2526"/>
                    </a:lnTo>
                    <a:lnTo>
                      <a:pt x="2548" y="2526"/>
                    </a:lnTo>
                    <a:lnTo>
                      <a:pt x="2548" y="2528"/>
                    </a:lnTo>
                    <a:lnTo>
                      <a:pt x="2546" y="2528"/>
                    </a:lnTo>
                    <a:lnTo>
                      <a:pt x="2545" y="2528"/>
                    </a:lnTo>
                    <a:lnTo>
                      <a:pt x="2543" y="2528"/>
                    </a:lnTo>
                    <a:lnTo>
                      <a:pt x="2541" y="2528"/>
                    </a:lnTo>
                    <a:lnTo>
                      <a:pt x="2541" y="2530"/>
                    </a:lnTo>
                    <a:lnTo>
                      <a:pt x="2539" y="2530"/>
                    </a:lnTo>
                    <a:lnTo>
                      <a:pt x="2539" y="2532"/>
                    </a:lnTo>
                    <a:lnTo>
                      <a:pt x="2537" y="2532"/>
                    </a:lnTo>
                    <a:lnTo>
                      <a:pt x="2537" y="2534"/>
                    </a:lnTo>
                    <a:lnTo>
                      <a:pt x="2535" y="2534"/>
                    </a:lnTo>
                    <a:lnTo>
                      <a:pt x="2533" y="2534"/>
                    </a:lnTo>
                    <a:lnTo>
                      <a:pt x="2533" y="2536"/>
                    </a:lnTo>
                    <a:lnTo>
                      <a:pt x="2531" y="2536"/>
                    </a:lnTo>
                    <a:lnTo>
                      <a:pt x="2529" y="2536"/>
                    </a:lnTo>
                    <a:lnTo>
                      <a:pt x="2527" y="2536"/>
                    </a:lnTo>
                    <a:lnTo>
                      <a:pt x="2525" y="2536"/>
                    </a:lnTo>
                    <a:lnTo>
                      <a:pt x="2523" y="2538"/>
                    </a:lnTo>
                    <a:lnTo>
                      <a:pt x="2522" y="2540"/>
                    </a:lnTo>
                    <a:lnTo>
                      <a:pt x="2520" y="2542"/>
                    </a:lnTo>
                    <a:lnTo>
                      <a:pt x="2520" y="2544"/>
                    </a:lnTo>
                    <a:lnTo>
                      <a:pt x="2520" y="2545"/>
                    </a:lnTo>
                    <a:lnTo>
                      <a:pt x="2518" y="2547"/>
                    </a:lnTo>
                    <a:lnTo>
                      <a:pt x="2518" y="2549"/>
                    </a:lnTo>
                    <a:lnTo>
                      <a:pt x="2518" y="2551"/>
                    </a:lnTo>
                    <a:lnTo>
                      <a:pt x="2518" y="2553"/>
                    </a:lnTo>
                    <a:lnTo>
                      <a:pt x="2518" y="2555"/>
                    </a:lnTo>
                    <a:lnTo>
                      <a:pt x="2518" y="2557"/>
                    </a:lnTo>
                    <a:lnTo>
                      <a:pt x="2520" y="2557"/>
                    </a:lnTo>
                    <a:lnTo>
                      <a:pt x="2520" y="2559"/>
                    </a:lnTo>
                    <a:lnTo>
                      <a:pt x="2520" y="2561"/>
                    </a:lnTo>
                    <a:lnTo>
                      <a:pt x="2518" y="2563"/>
                    </a:lnTo>
                    <a:lnTo>
                      <a:pt x="2518" y="2565"/>
                    </a:lnTo>
                    <a:lnTo>
                      <a:pt x="2516" y="2565"/>
                    </a:lnTo>
                    <a:lnTo>
                      <a:pt x="2516" y="2567"/>
                    </a:lnTo>
                    <a:lnTo>
                      <a:pt x="2514" y="2567"/>
                    </a:lnTo>
                    <a:lnTo>
                      <a:pt x="2512" y="2567"/>
                    </a:lnTo>
                    <a:lnTo>
                      <a:pt x="2510" y="2568"/>
                    </a:lnTo>
                    <a:lnTo>
                      <a:pt x="2512" y="2568"/>
                    </a:lnTo>
                    <a:lnTo>
                      <a:pt x="2512" y="2570"/>
                    </a:lnTo>
                    <a:lnTo>
                      <a:pt x="2514" y="2570"/>
                    </a:lnTo>
                    <a:lnTo>
                      <a:pt x="2512" y="2572"/>
                    </a:lnTo>
                    <a:lnTo>
                      <a:pt x="2510" y="2572"/>
                    </a:lnTo>
                    <a:lnTo>
                      <a:pt x="2510" y="2574"/>
                    </a:lnTo>
                    <a:lnTo>
                      <a:pt x="2508" y="2574"/>
                    </a:lnTo>
                    <a:lnTo>
                      <a:pt x="2508" y="2576"/>
                    </a:lnTo>
                    <a:lnTo>
                      <a:pt x="2506" y="2576"/>
                    </a:lnTo>
                    <a:lnTo>
                      <a:pt x="2506" y="2578"/>
                    </a:lnTo>
                    <a:lnTo>
                      <a:pt x="2504" y="2578"/>
                    </a:lnTo>
                    <a:lnTo>
                      <a:pt x="2504" y="2580"/>
                    </a:lnTo>
                    <a:lnTo>
                      <a:pt x="2502" y="2582"/>
                    </a:lnTo>
                    <a:lnTo>
                      <a:pt x="2500" y="2584"/>
                    </a:lnTo>
                    <a:lnTo>
                      <a:pt x="2498" y="2582"/>
                    </a:lnTo>
                    <a:lnTo>
                      <a:pt x="2497" y="2584"/>
                    </a:lnTo>
                    <a:lnTo>
                      <a:pt x="2495" y="2586"/>
                    </a:lnTo>
                    <a:lnTo>
                      <a:pt x="2495" y="2588"/>
                    </a:lnTo>
                    <a:lnTo>
                      <a:pt x="2495" y="2590"/>
                    </a:lnTo>
                    <a:lnTo>
                      <a:pt x="2493" y="2590"/>
                    </a:lnTo>
                    <a:lnTo>
                      <a:pt x="2493" y="2592"/>
                    </a:lnTo>
                    <a:lnTo>
                      <a:pt x="2495" y="2593"/>
                    </a:lnTo>
                    <a:lnTo>
                      <a:pt x="2497" y="2593"/>
                    </a:lnTo>
                    <a:lnTo>
                      <a:pt x="2497" y="2595"/>
                    </a:lnTo>
                    <a:lnTo>
                      <a:pt x="2498" y="2595"/>
                    </a:lnTo>
                    <a:lnTo>
                      <a:pt x="2500" y="2597"/>
                    </a:lnTo>
                    <a:lnTo>
                      <a:pt x="2500" y="2599"/>
                    </a:lnTo>
                    <a:lnTo>
                      <a:pt x="2500" y="2601"/>
                    </a:lnTo>
                    <a:lnTo>
                      <a:pt x="2498" y="2601"/>
                    </a:lnTo>
                    <a:lnTo>
                      <a:pt x="2497" y="2599"/>
                    </a:lnTo>
                    <a:lnTo>
                      <a:pt x="2497" y="2601"/>
                    </a:lnTo>
                    <a:lnTo>
                      <a:pt x="2497" y="2603"/>
                    </a:lnTo>
                    <a:lnTo>
                      <a:pt x="2498" y="2603"/>
                    </a:lnTo>
                    <a:lnTo>
                      <a:pt x="2498" y="2605"/>
                    </a:lnTo>
                    <a:lnTo>
                      <a:pt x="2500" y="2605"/>
                    </a:lnTo>
                    <a:lnTo>
                      <a:pt x="2500" y="2607"/>
                    </a:lnTo>
                    <a:lnTo>
                      <a:pt x="2502" y="2607"/>
                    </a:lnTo>
                    <a:lnTo>
                      <a:pt x="2502" y="2609"/>
                    </a:lnTo>
                    <a:lnTo>
                      <a:pt x="2502" y="2611"/>
                    </a:lnTo>
                    <a:lnTo>
                      <a:pt x="2500" y="2611"/>
                    </a:lnTo>
                    <a:lnTo>
                      <a:pt x="2500" y="2613"/>
                    </a:lnTo>
                    <a:lnTo>
                      <a:pt x="2498" y="2613"/>
                    </a:lnTo>
                    <a:lnTo>
                      <a:pt x="2497" y="2613"/>
                    </a:lnTo>
                    <a:lnTo>
                      <a:pt x="2495" y="2613"/>
                    </a:lnTo>
                    <a:lnTo>
                      <a:pt x="2495" y="2615"/>
                    </a:lnTo>
                    <a:lnTo>
                      <a:pt x="2495" y="2616"/>
                    </a:lnTo>
                    <a:lnTo>
                      <a:pt x="2497" y="2618"/>
                    </a:lnTo>
                    <a:lnTo>
                      <a:pt x="2497" y="2620"/>
                    </a:lnTo>
                    <a:lnTo>
                      <a:pt x="2497" y="2622"/>
                    </a:lnTo>
                    <a:lnTo>
                      <a:pt x="2498" y="2622"/>
                    </a:lnTo>
                    <a:lnTo>
                      <a:pt x="2497" y="2624"/>
                    </a:lnTo>
                    <a:lnTo>
                      <a:pt x="2497" y="2626"/>
                    </a:lnTo>
                    <a:lnTo>
                      <a:pt x="2495" y="2626"/>
                    </a:lnTo>
                    <a:lnTo>
                      <a:pt x="2497" y="2626"/>
                    </a:lnTo>
                    <a:lnTo>
                      <a:pt x="2497" y="2628"/>
                    </a:lnTo>
                    <a:lnTo>
                      <a:pt x="2497" y="2630"/>
                    </a:lnTo>
                    <a:lnTo>
                      <a:pt x="2498" y="2632"/>
                    </a:lnTo>
                    <a:lnTo>
                      <a:pt x="2498" y="2634"/>
                    </a:lnTo>
                    <a:lnTo>
                      <a:pt x="2498" y="2636"/>
                    </a:lnTo>
                    <a:lnTo>
                      <a:pt x="2500" y="2638"/>
                    </a:lnTo>
                    <a:lnTo>
                      <a:pt x="2500" y="2640"/>
                    </a:lnTo>
                    <a:lnTo>
                      <a:pt x="2500" y="2641"/>
                    </a:lnTo>
                    <a:lnTo>
                      <a:pt x="2500" y="2643"/>
                    </a:lnTo>
                    <a:lnTo>
                      <a:pt x="2502" y="2643"/>
                    </a:lnTo>
                    <a:lnTo>
                      <a:pt x="2502" y="2645"/>
                    </a:lnTo>
                    <a:lnTo>
                      <a:pt x="2500" y="2647"/>
                    </a:lnTo>
                    <a:lnTo>
                      <a:pt x="2500" y="2649"/>
                    </a:lnTo>
                    <a:lnTo>
                      <a:pt x="2500" y="2651"/>
                    </a:lnTo>
                    <a:lnTo>
                      <a:pt x="2500" y="2653"/>
                    </a:lnTo>
                    <a:lnTo>
                      <a:pt x="2502" y="2653"/>
                    </a:lnTo>
                    <a:lnTo>
                      <a:pt x="2502" y="2655"/>
                    </a:lnTo>
                    <a:lnTo>
                      <a:pt x="2504" y="2655"/>
                    </a:lnTo>
                    <a:lnTo>
                      <a:pt x="2504" y="2657"/>
                    </a:lnTo>
                    <a:lnTo>
                      <a:pt x="2504" y="2659"/>
                    </a:lnTo>
                    <a:lnTo>
                      <a:pt x="2504" y="2661"/>
                    </a:lnTo>
                    <a:lnTo>
                      <a:pt x="2504" y="2663"/>
                    </a:lnTo>
                    <a:lnTo>
                      <a:pt x="2502" y="2663"/>
                    </a:lnTo>
                    <a:lnTo>
                      <a:pt x="2500" y="2663"/>
                    </a:lnTo>
                    <a:lnTo>
                      <a:pt x="2500" y="2664"/>
                    </a:lnTo>
                    <a:lnTo>
                      <a:pt x="2498" y="2664"/>
                    </a:lnTo>
                    <a:lnTo>
                      <a:pt x="2497" y="2664"/>
                    </a:lnTo>
                    <a:lnTo>
                      <a:pt x="2495" y="2666"/>
                    </a:lnTo>
                    <a:lnTo>
                      <a:pt x="2495" y="2668"/>
                    </a:lnTo>
                    <a:lnTo>
                      <a:pt x="2495" y="2670"/>
                    </a:lnTo>
                    <a:lnTo>
                      <a:pt x="2497" y="2672"/>
                    </a:lnTo>
                    <a:lnTo>
                      <a:pt x="2498" y="2672"/>
                    </a:lnTo>
                    <a:lnTo>
                      <a:pt x="2498" y="2674"/>
                    </a:lnTo>
                    <a:lnTo>
                      <a:pt x="2497" y="2674"/>
                    </a:lnTo>
                    <a:lnTo>
                      <a:pt x="2495" y="2674"/>
                    </a:lnTo>
                    <a:lnTo>
                      <a:pt x="2495" y="2676"/>
                    </a:lnTo>
                    <a:lnTo>
                      <a:pt x="2495" y="2678"/>
                    </a:lnTo>
                    <a:lnTo>
                      <a:pt x="2497" y="2680"/>
                    </a:lnTo>
                    <a:lnTo>
                      <a:pt x="2497" y="2682"/>
                    </a:lnTo>
                    <a:lnTo>
                      <a:pt x="2495" y="2682"/>
                    </a:lnTo>
                    <a:lnTo>
                      <a:pt x="2495" y="2684"/>
                    </a:lnTo>
                    <a:lnTo>
                      <a:pt x="2495" y="2686"/>
                    </a:lnTo>
                    <a:lnTo>
                      <a:pt x="2497" y="2688"/>
                    </a:lnTo>
                    <a:lnTo>
                      <a:pt x="2497" y="2689"/>
                    </a:lnTo>
                    <a:lnTo>
                      <a:pt x="2495" y="2689"/>
                    </a:lnTo>
                    <a:lnTo>
                      <a:pt x="2495" y="2691"/>
                    </a:lnTo>
                    <a:lnTo>
                      <a:pt x="2493" y="2693"/>
                    </a:lnTo>
                    <a:lnTo>
                      <a:pt x="2493" y="2695"/>
                    </a:lnTo>
                    <a:lnTo>
                      <a:pt x="2493" y="2697"/>
                    </a:lnTo>
                    <a:lnTo>
                      <a:pt x="2493" y="2699"/>
                    </a:lnTo>
                    <a:lnTo>
                      <a:pt x="2493" y="2701"/>
                    </a:lnTo>
                    <a:lnTo>
                      <a:pt x="2495" y="2701"/>
                    </a:lnTo>
                    <a:lnTo>
                      <a:pt x="2495" y="2703"/>
                    </a:lnTo>
                    <a:lnTo>
                      <a:pt x="2497" y="2705"/>
                    </a:lnTo>
                    <a:lnTo>
                      <a:pt x="2497" y="2707"/>
                    </a:lnTo>
                    <a:lnTo>
                      <a:pt x="2495" y="2707"/>
                    </a:lnTo>
                    <a:lnTo>
                      <a:pt x="2493" y="2709"/>
                    </a:lnTo>
                    <a:lnTo>
                      <a:pt x="2491" y="2711"/>
                    </a:lnTo>
                    <a:lnTo>
                      <a:pt x="2489" y="2711"/>
                    </a:lnTo>
                    <a:lnTo>
                      <a:pt x="2489" y="2712"/>
                    </a:lnTo>
                    <a:lnTo>
                      <a:pt x="2487" y="2712"/>
                    </a:lnTo>
                    <a:lnTo>
                      <a:pt x="2487" y="2714"/>
                    </a:lnTo>
                    <a:lnTo>
                      <a:pt x="2487" y="2716"/>
                    </a:lnTo>
                    <a:lnTo>
                      <a:pt x="2487" y="2718"/>
                    </a:lnTo>
                    <a:lnTo>
                      <a:pt x="2485" y="2718"/>
                    </a:lnTo>
                    <a:lnTo>
                      <a:pt x="2485" y="2720"/>
                    </a:lnTo>
                    <a:lnTo>
                      <a:pt x="2483" y="2720"/>
                    </a:lnTo>
                    <a:lnTo>
                      <a:pt x="2481" y="2720"/>
                    </a:lnTo>
                    <a:lnTo>
                      <a:pt x="2479" y="2722"/>
                    </a:lnTo>
                    <a:lnTo>
                      <a:pt x="2479" y="2724"/>
                    </a:lnTo>
                    <a:lnTo>
                      <a:pt x="2477" y="2724"/>
                    </a:lnTo>
                    <a:lnTo>
                      <a:pt x="2477" y="2726"/>
                    </a:lnTo>
                    <a:lnTo>
                      <a:pt x="2477" y="2728"/>
                    </a:lnTo>
                    <a:lnTo>
                      <a:pt x="2475" y="2728"/>
                    </a:lnTo>
                    <a:lnTo>
                      <a:pt x="2475" y="2730"/>
                    </a:lnTo>
                    <a:lnTo>
                      <a:pt x="2474" y="2732"/>
                    </a:lnTo>
                    <a:lnTo>
                      <a:pt x="2474" y="2734"/>
                    </a:lnTo>
                    <a:lnTo>
                      <a:pt x="2472" y="2736"/>
                    </a:lnTo>
                    <a:lnTo>
                      <a:pt x="2472" y="2737"/>
                    </a:lnTo>
                    <a:lnTo>
                      <a:pt x="2472" y="2739"/>
                    </a:lnTo>
                    <a:lnTo>
                      <a:pt x="2472" y="2741"/>
                    </a:lnTo>
                    <a:lnTo>
                      <a:pt x="2470" y="2741"/>
                    </a:lnTo>
                    <a:lnTo>
                      <a:pt x="2470" y="2743"/>
                    </a:lnTo>
                    <a:lnTo>
                      <a:pt x="2470" y="2745"/>
                    </a:lnTo>
                    <a:lnTo>
                      <a:pt x="2468" y="2745"/>
                    </a:lnTo>
                    <a:lnTo>
                      <a:pt x="2466" y="2747"/>
                    </a:lnTo>
                    <a:lnTo>
                      <a:pt x="2464" y="2747"/>
                    </a:lnTo>
                    <a:lnTo>
                      <a:pt x="2464" y="2749"/>
                    </a:lnTo>
                    <a:lnTo>
                      <a:pt x="2462" y="2747"/>
                    </a:lnTo>
                    <a:lnTo>
                      <a:pt x="2460" y="2747"/>
                    </a:lnTo>
                    <a:lnTo>
                      <a:pt x="2458" y="2747"/>
                    </a:lnTo>
                    <a:lnTo>
                      <a:pt x="2456" y="2747"/>
                    </a:lnTo>
                    <a:lnTo>
                      <a:pt x="2454" y="2747"/>
                    </a:lnTo>
                    <a:lnTo>
                      <a:pt x="2452" y="2747"/>
                    </a:lnTo>
                    <a:lnTo>
                      <a:pt x="2452" y="2749"/>
                    </a:lnTo>
                    <a:lnTo>
                      <a:pt x="2450" y="2749"/>
                    </a:lnTo>
                    <a:lnTo>
                      <a:pt x="2449" y="2749"/>
                    </a:lnTo>
                    <a:lnTo>
                      <a:pt x="2447" y="2749"/>
                    </a:lnTo>
                    <a:lnTo>
                      <a:pt x="2447" y="2751"/>
                    </a:lnTo>
                    <a:lnTo>
                      <a:pt x="2445" y="2751"/>
                    </a:lnTo>
                    <a:lnTo>
                      <a:pt x="2447" y="2751"/>
                    </a:lnTo>
                    <a:lnTo>
                      <a:pt x="2447" y="2753"/>
                    </a:lnTo>
                    <a:lnTo>
                      <a:pt x="2449" y="2755"/>
                    </a:lnTo>
                    <a:lnTo>
                      <a:pt x="2449" y="2757"/>
                    </a:lnTo>
                    <a:lnTo>
                      <a:pt x="2450" y="2757"/>
                    </a:lnTo>
                    <a:lnTo>
                      <a:pt x="2450" y="2759"/>
                    </a:lnTo>
                    <a:lnTo>
                      <a:pt x="2450" y="2760"/>
                    </a:lnTo>
                    <a:lnTo>
                      <a:pt x="2452" y="2764"/>
                    </a:lnTo>
                    <a:lnTo>
                      <a:pt x="2452" y="2766"/>
                    </a:lnTo>
                    <a:lnTo>
                      <a:pt x="2452" y="2768"/>
                    </a:lnTo>
                    <a:lnTo>
                      <a:pt x="2452" y="2770"/>
                    </a:lnTo>
                    <a:lnTo>
                      <a:pt x="2452" y="2772"/>
                    </a:lnTo>
                    <a:lnTo>
                      <a:pt x="2450" y="2772"/>
                    </a:lnTo>
                    <a:lnTo>
                      <a:pt x="2450" y="2776"/>
                    </a:lnTo>
                    <a:lnTo>
                      <a:pt x="2449" y="2776"/>
                    </a:lnTo>
                    <a:lnTo>
                      <a:pt x="2449" y="2778"/>
                    </a:lnTo>
                    <a:lnTo>
                      <a:pt x="2447" y="2778"/>
                    </a:lnTo>
                    <a:lnTo>
                      <a:pt x="2445" y="2780"/>
                    </a:lnTo>
                    <a:lnTo>
                      <a:pt x="2445" y="2782"/>
                    </a:lnTo>
                    <a:lnTo>
                      <a:pt x="2445" y="2784"/>
                    </a:lnTo>
                    <a:lnTo>
                      <a:pt x="2447" y="2785"/>
                    </a:lnTo>
                    <a:lnTo>
                      <a:pt x="2447" y="2787"/>
                    </a:lnTo>
                    <a:lnTo>
                      <a:pt x="2449" y="2787"/>
                    </a:lnTo>
                    <a:lnTo>
                      <a:pt x="2450" y="2787"/>
                    </a:lnTo>
                    <a:lnTo>
                      <a:pt x="2452" y="2787"/>
                    </a:lnTo>
                    <a:lnTo>
                      <a:pt x="2454" y="2789"/>
                    </a:lnTo>
                    <a:lnTo>
                      <a:pt x="2456" y="2789"/>
                    </a:lnTo>
                    <a:lnTo>
                      <a:pt x="2458" y="2791"/>
                    </a:lnTo>
                    <a:lnTo>
                      <a:pt x="2458" y="2793"/>
                    </a:lnTo>
                    <a:lnTo>
                      <a:pt x="2458" y="2795"/>
                    </a:lnTo>
                    <a:lnTo>
                      <a:pt x="2460" y="2795"/>
                    </a:lnTo>
                    <a:lnTo>
                      <a:pt x="2458" y="2795"/>
                    </a:lnTo>
                    <a:lnTo>
                      <a:pt x="2456" y="2797"/>
                    </a:lnTo>
                    <a:lnTo>
                      <a:pt x="2454" y="2797"/>
                    </a:lnTo>
                    <a:lnTo>
                      <a:pt x="2454" y="2799"/>
                    </a:lnTo>
                    <a:lnTo>
                      <a:pt x="2456" y="2801"/>
                    </a:lnTo>
                    <a:lnTo>
                      <a:pt x="2456" y="2803"/>
                    </a:lnTo>
                    <a:lnTo>
                      <a:pt x="2458" y="2803"/>
                    </a:lnTo>
                    <a:lnTo>
                      <a:pt x="2458" y="2805"/>
                    </a:lnTo>
                    <a:lnTo>
                      <a:pt x="2458" y="2807"/>
                    </a:lnTo>
                    <a:lnTo>
                      <a:pt x="2458" y="2808"/>
                    </a:lnTo>
                    <a:lnTo>
                      <a:pt x="2458" y="2810"/>
                    </a:lnTo>
                    <a:lnTo>
                      <a:pt x="2458" y="2812"/>
                    </a:lnTo>
                    <a:lnTo>
                      <a:pt x="2458" y="2814"/>
                    </a:lnTo>
                    <a:lnTo>
                      <a:pt x="2458" y="2816"/>
                    </a:lnTo>
                    <a:lnTo>
                      <a:pt x="2458" y="2818"/>
                    </a:lnTo>
                    <a:lnTo>
                      <a:pt x="2458" y="2820"/>
                    </a:lnTo>
                    <a:lnTo>
                      <a:pt x="2458" y="2822"/>
                    </a:lnTo>
                    <a:lnTo>
                      <a:pt x="2456" y="2822"/>
                    </a:lnTo>
                    <a:lnTo>
                      <a:pt x="2458" y="2824"/>
                    </a:lnTo>
                    <a:lnTo>
                      <a:pt x="2456" y="2826"/>
                    </a:lnTo>
                    <a:lnTo>
                      <a:pt x="2456" y="2828"/>
                    </a:lnTo>
                    <a:lnTo>
                      <a:pt x="2456" y="2830"/>
                    </a:lnTo>
                    <a:lnTo>
                      <a:pt x="2454" y="2832"/>
                    </a:lnTo>
                    <a:lnTo>
                      <a:pt x="2452" y="2833"/>
                    </a:lnTo>
                    <a:lnTo>
                      <a:pt x="2450" y="2837"/>
                    </a:lnTo>
                    <a:lnTo>
                      <a:pt x="2450" y="2841"/>
                    </a:lnTo>
                    <a:lnTo>
                      <a:pt x="2450" y="2843"/>
                    </a:lnTo>
                    <a:lnTo>
                      <a:pt x="2450" y="2845"/>
                    </a:lnTo>
                    <a:lnTo>
                      <a:pt x="2450" y="2847"/>
                    </a:lnTo>
                    <a:lnTo>
                      <a:pt x="2452" y="2847"/>
                    </a:lnTo>
                    <a:lnTo>
                      <a:pt x="2454" y="2847"/>
                    </a:lnTo>
                    <a:lnTo>
                      <a:pt x="2454" y="2849"/>
                    </a:lnTo>
                    <a:lnTo>
                      <a:pt x="2454" y="2851"/>
                    </a:lnTo>
                    <a:lnTo>
                      <a:pt x="2456" y="2851"/>
                    </a:lnTo>
                    <a:lnTo>
                      <a:pt x="2456" y="2853"/>
                    </a:lnTo>
                    <a:lnTo>
                      <a:pt x="2458" y="2855"/>
                    </a:lnTo>
                    <a:lnTo>
                      <a:pt x="2458" y="2856"/>
                    </a:lnTo>
                    <a:lnTo>
                      <a:pt x="2458" y="2858"/>
                    </a:lnTo>
                    <a:lnTo>
                      <a:pt x="2458" y="2860"/>
                    </a:lnTo>
                    <a:lnTo>
                      <a:pt x="2460" y="2862"/>
                    </a:lnTo>
                    <a:lnTo>
                      <a:pt x="2462" y="2862"/>
                    </a:lnTo>
                    <a:lnTo>
                      <a:pt x="2464" y="2860"/>
                    </a:lnTo>
                    <a:lnTo>
                      <a:pt x="2464" y="2858"/>
                    </a:lnTo>
                    <a:lnTo>
                      <a:pt x="2466" y="2858"/>
                    </a:lnTo>
                    <a:lnTo>
                      <a:pt x="2468" y="2860"/>
                    </a:lnTo>
                    <a:lnTo>
                      <a:pt x="2470" y="2864"/>
                    </a:lnTo>
                    <a:lnTo>
                      <a:pt x="2472" y="2864"/>
                    </a:lnTo>
                    <a:lnTo>
                      <a:pt x="2475" y="2864"/>
                    </a:lnTo>
                    <a:lnTo>
                      <a:pt x="2477" y="2864"/>
                    </a:lnTo>
                    <a:lnTo>
                      <a:pt x="2481" y="2864"/>
                    </a:lnTo>
                    <a:lnTo>
                      <a:pt x="2483" y="2862"/>
                    </a:lnTo>
                    <a:lnTo>
                      <a:pt x="2485" y="2862"/>
                    </a:lnTo>
                    <a:lnTo>
                      <a:pt x="2487" y="2862"/>
                    </a:lnTo>
                    <a:lnTo>
                      <a:pt x="2489" y="2862"/>
                    </a:lnTo>
                    <a:lnTo>
                      <a:pt x="2491" y="2862"/>
                    </a:lnTo>
                    <a:lnTo>
                      <a:pt x="2493" y="2862"/>
                    </a:lnTo>
                    <a:lnTo>
                      <a:pt x="2495" y="2862"/>
                    </a:lnTo>
                    <a:lnTo>
                      <a:pt x="2497" y="2864"/>
                    </a:lnTo>
                    <a:lnTo>
                      <a:pt x="2498" y="2864"/>
                    </a:lnTo>
                    <a:lnTo>
                      <a:pt x="2500" y="2866"/>
                    </a:lnTo>
                    <a:lnTo>
                      <a:pt x="2500" y="2868"/>
                    </a:lnTo>
                    <a:lnTo>
                      <a:pt x="2502" y="2868"/>
                    </a:lnTo>
                    <a:lnTo>
                      <a:pt x="2502" y="2870"/>
                    </a:lnTo>
                    <a:lnTo>
                      <a:pt x="2502" y="2872"/>
                    </a:lnTo>
                    <a:lnTo>
                      <a:pt x="2502" y="2874"/>
                    </a:lnTo>
                    <a:lnTo>
                      <a:pt x="2502" y="2876"/>
                    </a:lnTo>
                    <a:lnTo>
                      <a:pt x="2504" y="2876"/>
                    </a:lnTo>
                    <a:lnTo>
                      <a:pt x="2504" y="2878"/>
                    </a:lnTo>
                    <a:lnTo>
                      <a:pt x="2504" y="2880"/>
                    </a:lnTo>
                    <a:lnTo>
                      <a:pt x="2504" y="2881"/>
                    </a:lnTo>
                    <a:lnTo>
                      <a:pt x="2506" y="2881"/>
                    </a:lnTo>
                    <a:lnTo>
                      <a:pt x="2508" y="2881"/>
                    </a:lnTo>
                    <a:lnTo>
                      <a:pt x="2508" y="2880"/>
                    </a:lnTo>
                    <a:lnTo>
                      <a:pt x="2510" y="2880"/>
                    </a:lnTo>
                    <a:lnTo>
                      <a:pt x="2510" y="2881"/>
                    </a:lnTo>
                    <a:lnTo>
                      <a:pt x="2510" y="2883"/>
                    </a:lnTo>
                    <a:lnTo>
                      <a:pt x="2510" y="2885"/>
                    </a:lnTo>
                    <a:lnTo>
                      <a:pt x="2510" y="2887"/>
                    </a:lnTo>
                    <a:lnTo>
                      <a:pt x="2510" y="2889"/>
                    </a:lnTo>
                    <a:lnTo>
                      <a:pt x="2508" y="2889"/>
                    </a:lnTo>
                    <a:lnTo>
                      <a:pt x="2508" y="2891"/>
                    </a:lnTo>
                    <a:lnTo>
                      <a:pt x="2508" y="2893"/>
                    </a:lnTo>
                    <a:lnTo>
                      <a:pt x="2508" y="2895"/>
                    </a:lnTo>
                    <a:lnTo>
                      <a:pt x="2508" y="2897"/>
                    </a:lnTo>
                    <a:lnTo>
                      <a:pt x="2510" y="2897"/>
                    </a:lnTo>
                    <a:lnTo>
                      <a:pt x="2510" y="2899"/>
                    </a:lnTo>
                    <a:lnTo>
                      <a:pt x="2512" y="2899"/>
                    </a:lnTo>
                    <a:lnTo>
                      <a:pt x="2512" y="2901"/>
                    </a:lnTo>
                    <a:lnTo>
                      <a:pt x="2512" y="2903"/>
                    </a:lnTo>
                    <a:lnTo>
                      <a:pt x="2512" y="2904"/>
                    </a:lnTo>
                    <a:lnTo>
                      <a:pt x="2512" y="2908"/>
                    </a:lnTo>
                    <a:lnTo>
                      <a:pt x="2512" y="2910"/>
                    </a:lnTo>
                    <a:lnTo>
                      <a:pt x="2512" y="2912"/>
                    </a:lnTo>
                    <a:lnTo>
                      <a:pt x="2510" y="2920"/>
                    </a:lnTo>
                    <a:lnTo>
                      <a:pt x="2504" y="2926"/>
                    </a:lnTo>
                    <a:lnTo>
                      <a:pt x="2500" y="2928"/>
                    </a:lnTo>
                    <a:lnTo>
                      <a:pt x="2498" y="2929"/>
                    </a:lnTo>
                    <a:lnTo>
                      <a:pt x="2498" y="2931"/>
                    </a:lnTo>
                    <a:lnTo>
                      <a:pt x="2497" y="2931"/>
                    </a:lnTo>
                    <a:lnTo>
                      <a:pt x="2497" y="2933"/>
                    </a:lnTo>
                    <a:lnTo>
                      <a:pt x="2495" y="2933"/>
                    </a:lnTo>
                    <a:lnTo>
                      <a:pt x="2495" y="2935"/>
                    </a:lnTo>
                    <a:lnTo>
                      <a:pt x="2495" y="2937"/>
                    </a:lnTo>
                    <a:lnTo>
                      <a:pt x="2495" y="2939"/>
                    </a:lnTo>
                    <a:lnTo>
                      <a:pt x="2495" y="2941"/>
                    </a:lnTo>
                    <a:lnTo>
                      <a:pt x="2495" y="2943"/>
                    </a:lnTo>
                    <a:lnTo>
                      <a:pt x="2497" y="2945"/>
                    </a:lnTo>
                    <a:lnTo>
                      <a:pt x="2493" y="2945"/>
                    </a:lnTo>
                    <a:lnTo>
                      <a:pt x="2493" y="2949"/>
                    </a:lnTo>
                    <a:lnTo>
                      <a:pt x="2487" y="2949"/>
                    </a:lnTo>
                    <a:lnTo>
                      <a:pt x="2487" y="2951"/>
                    </a:lnTo>
                    <a:lnTo>
                      <a:pt x="2481" y="2951"/>
                    </a:lnTo>
                    <a:lnTo>
                      <a:pt x="2481" y="2952"/>
                    </a:lnTo>
                    <a:lnTo>
                      <a:pt x="2474" y="2952"/>
                    </a:lnTo>
                    <a:lnTo>
                      <a:pt x="2474" y="2954"/>
                    </a:lnTo>
                    <a:lnTo>
                      <a:pt x="2472" y="2954"/>
                    </a:lnTo>
                    <a:lnTo>
                      <a:pt x="2470" y="2954"/>
                    </a:lnTo>
                    <a:lnTo>
                      <a:pt x="2468" y="2952"/>
                    </a:lnTo>
                    <a:lnTo>
                      <a:pt x="2466" y="2952"/>
                    </a:lnTo>
                    <a:lnTo>
                      <a:pt x="2464" y="2952"/>
                    </a:lnTo>
                    <a:lnTo>
                      <a:pt x="2462" y="2952"/>
                    </a:lnTo>
                    <a:lnTo>
                      <a:pt x="2460" y="2952"/>
                    </a:lnTo>
                    <a:lnTo>
                      <a:pt x="2458" y="2952"/>
                    </a:lnTo>
                    <a:lnTo>
                      <a:pt x="2456" y="2952"/>
                    </a:lnTo>
                    <a:lnTo>
                      <a:pt x="2454" y="2951"/>
                    </a:lnTo>
                    <a:lnTo>
                      <a:pt x="2452" y="2951"/>
                    </a:lnTo>
                    <a:lnTo>
                      <a:pt x="2452" y="2949"/>
                    </a:lnTo>
                    <a:lnTo>
                      <a:pt x="2450" y="2951"/>
                    </a:lnTo>
                    <a:lnTo>
                      <a:pt x="2450" y="2952"/>
                    </a:lnTo>
                    <a:lnTo>
                      <a:pt x="2449" y="2952"/>
                    </a:lnTo>
                    <a:lnTo>
                      <a:pt x="2449" y="2954"/>
                    </a:lnTo>
                    <a:lnTo>
                      <a:pt x="2447" y="2956"/>
                    </a:lnTo>
                    <a:lnTo>
                      <a:pt x="2445" y="2958"/>
                    </a:lnTo>
                    <a:lnTo>
                      <a:pt x="2435" y="2958"/>
                    </a:lnTo>
                    <a:lnTo>
                      <a:pt x="2418" y="2960"/>
                    </a:lnTo>
                    <a:lnTo>
                      <a:pt x="2399" y="2960"/>
                    </a:lnTo>
                    <a:lnTo>
                      <a:pt x="2387" y="2962"/>
                    </a:lnTo>
                    <a:lnTo>
                      <a:pt x="2376" y="2962"/>
                    </a:lnTo>
                    <a:lnTo>
                      <a:pt x="2364" y="2964"/>
                    </a:lnTo>
                    <a:lnTo>
                      <a:pt x="2347" y="2966"/>
                    </a:lnTo>
                    <a:lnTo>
                      <a:pt x="2331" y="2966"/>
                    </a:lnTo>
                    <a:lnTo>
                      <a:pt x="2314" y="2968"/>
                    </a:lnTo>
                    <a:lnTo>
                      <a:pt x="2297" y="2970"/>
                    </a:lnTo>
                    <a:lnTo>
                      <a:pt x="2283" y="2970"/>
                    </a:lnTo>
                    <a:lnTo>
                      <a:pt x="2278" y="2972"/>
                    </a:lnTo>
                    <a:lnTo>
                      <a:pt x="2270" y="2972"/>
                    </a:lnTo>
                    <a:lnTo>
                      <a:pt x="2257" y="2974"/>
                    </a:lnTo>
                    <a:lnTo>
                      <a:pt x="2251" y="2974"/>
                    </a:lnTo>
                    <a:lnTo>
                      <a:pt x="2249" y="2974"/>
                    </a:lnTo>
                    <a:lnTo>
                      <a:pt x="2230" y="2976"/>
                    </a:lnTo>
                    <a:lnTo>
                      <a:pt x="2216" y="2977"/>
                    </a:lnTo>
                    <a:lnTo>
                      <a:pt x="2199" y="2977"/>
                    </a:lnTo>
                    <a:lnTo>
                      <a:pt x="2193" y="2979"/>
                    </a:lnTo>
                    <a:lnTo>
                      <a:pt x="2182" y="2979"/>
                    </a:lnTo>
                    <a:lnTo>
                      <a:pt x="2170" y="2981"/>
                    </a:lnTo>
                    <a:lnTo>
                      <a:pt x="2155" y="2981"/>
                    </a:lnTo>
                    <a:lnTo>
                      <a:pt x="2141" y="2983"/>
                    </a:lnTo>
                    <a:lnTo>
                      <a:pt x="2120" y="2985"/>
                    </a:lnTo>
                    <a:lnTo>
                      <a:pt x="2101" y="2987"/>
                    </a:lnTo>
                    <a:lnTo>
                      <a:pt x="2097" y="2987"/>
                    </a:lnTo>
                    <a:lnTo>
                      <a:pt x="2088" y="2989"/>
                    </a:lnTo>
                    <a:lnTo>
                      <a:pt x="2076" y="2989"/>
                    </a:lnTo>
                    <a:lnTo>
                      <a:pt x="2064" y="2991"/>
                    </a:lnTo>
                    <a:lnTo>
                      <a:pt x="2051" y="2991"/>
                    </a:lnTo>
                    <a:lnTo>
                      <a:pt x="2041" y="2993"/>
                    </a:lnTo>
                    <a:lnTo>
                      <a:pt x="2030" y="2993"/>
                    </a:lnTo>
                    <a:lnTo>
                      <a:pt x="2022" y="2995"/>
                    </a:lnTo>
                    <a:lnTo>
                      <a:pt x="2003" y="2997"/>
                    </a:lnTo>
                    <a:lnTo>
                      <a:pt x="1997" y="2997"/>
                    </a:lnTo>
                    <a:lnTo>
                      <a:pt x="1988" y="2999"/>
                    </a:lnTo>
                    <a:lnTo>
                      <a:pt x="1986" y="2999"/>
                    </a:lnTo>
                    <a:lnTo>
                      <a:pt x="1972" y="2999"/>
                    </a:lnTo>
                    <a:lnTo>
                      <a:pt x="1967" y="3000"/>
                    </a:lnTo>
                    <a:lnTo>
                      <a:pt x="1963" y="3000"/>
                    </a:lnTo>
                    <a:lnTo>
                      <a:pt x="1957" y="3000"/>
                    </a:lnTo>
                    <a:lnTo>
                      <a:pt x="1949" y="3002"/>
                    </a:lnTo>
                    <a:lnTo>
                      <a:pt x="1947" y="3002"/>
                    </a:lnTo>
                    <a:lnTo>
                      <a:pt x="1938" y="3002"/>
                    </a:lnTo>
                    <a:lnTo>
                      <a:pt x="1928" y="3004"/>
                    </a:lnTo>
                    <a:lnTo>
                      <a:pt x="1922" y="3004"/>
                    </a:lnTo>
                    <a:lnTo>
                      <a:pt x="1917" y="3004"/>
                    </a:lnTo>
                    <a:lnTo>
                      <a:pt x="1905" y="3006"/>
                    </a:lnTo>
                    <a:lnTo>
                      <a:pt x="1895" y="3006"/>
                    </a:lnTo>
                    <a:lnTo>
                      <a:pt x="1880" y="3008"/>
                    </a:lnTo>
                    <a:lnTo>
                      <a:pt x="1872" y="3010"/>
                    </a:lnTo>
                    <a:lnTo>
                      <a:pt x="1871" y="3010"/>
                    </a:lnTo>
                    <a:lnTo>
                      <a:pt x="1869" y="3010"/>
                    </a:lnTo>
                    <a:lnTo>
                      <a:pt x="1865" y="3010"/>
                    </a:lnTo>
                    <a:lnTo>
                      <a:pt x="1851" y="3012"/>
                    </a:lnTo>
                    <a:lnTo>
                      <a:pt x="1846" y="3012"/>
                    </a:lnTo>
                    <a:lnTo>
                      <a:pt x="1840" y="3012"/>
                    </a:lnTo>
                    <a:lnTo>
                      <a:pt x="1840" y="3010"/>
                    </a:lnTo>
                    <a:lnTo>
                      <a:pt x="1840" y="3008"/>
                    </a:lnTo>
                    <a:lnTo>
                      <a:pt x="1838" y="3004"/>
                    </a:lnTo>
                    <a:lnTo>
                      <a:pt x="1838" y="3002"/>
                    </a:lnTo>
                    <a:lnTo>
                      <a:pt x="1838" y="3000"/>
                    </a:lnTo>
                    <a:lnTo>
                      <a:pt x="1838" y="2999"/>
                    </a:lnTo>
                    <a:lnTo>
                      <a:pt x="1838" y="2997"/>
                    </a:lnTo>
                    <a:lnTo>
                      <a:pt x="1838" y="2995"/>
                    </a:lnTo>
                    <a:lnTo>
                      <a:pt x="1838" y="2993"/>
                    </a:lnTo>
                    <a:lnTo>
                      <a:pt x="1838" y="2991"/>
                    </a:lnTo>
                    <a:lnTo>
                      <a:pt x="1838" y="2989"/>
                    </a:lnTo>
                    <a:lnTo>
                      <a:pt x="1836" y="2987"/>
                    </a:lnTo>
                    <a:lnTo>
                      <a:pt x="1836" y="2985"/>
                    </a:lnTo>
                    <a:lnTo>
                      <a:pt x="1836" y="2983"/>
                    </a:lnTo>
                    <a:lnTo>
                      <a:pt x="1834" y="2981"/>
                    </a:lnTo>
                    <a:lnTo>
                      <a:pt x="1832" y="2979"/>
                    </a:lnTo>
                    <a:lnTo>
                      <a:pt x="1832" y="2977"/>
                    </a:lnTo>
                    <a:lnTo>
                      <a:pt x="1830" y="2974"/>
                    </a:lnTo>
                    <a:lnTo>
                      <a:pt x="1828" y="2972"/>
                    </a:lnTo>
                    <a:lnTo>
                      <a:pt x="1826" y="2970"/>
                    </a:lnTo>
                    <a:lnTo>
                      <a:pt x="1826" y="2968"/>
                    </a:lnTo>
                    <a:lnTo>
                      <a:pt x="1824" y="2968"/>
                    </a:lnTo>
                    <a:lnTo>
                      <a:pt x="1823" y="2968"/>
                    </a:lnTo>
                    <a:lnTo>
                      <a:pt x="1823" y="2966"/>
                    </a:lnTo>
                    <a:lnTo>
                      <a:pt x="1821" y="2966"/>
                    </a:lnTo>
                    <a:lnTo>
                      <a:pt x="1817" y="2966"/>
                    </a:lnTo>
                    <a:lnTo>
                      <a:pt x="1817" y="2968"/>
                    </a:lnTo>
                    <a:lnTo>
                      <a:pt x="1815" y="2968"/>
                    </a:lnTo>
                    <a:lnTo>
                      <a:pt x="1815" y="2966"/>
                    </a:lnTo>
                    <a:lnTo>
                      <a:pt x="1815" y="2964"/>
                    </a:lnTo>
                    <a:lnTo>
                      <a:pt x="1815" y="2962"/>
                    </a:lnTo>
                    <a:lnTo>
                      <a:pt x="1815" y="2960"/>
                    </a:lnTo>
                    <a:lnTo>
                      <a:pt x="1817" y="2960"/>
                    </a:lnTo>
                    <a:lnTo>
                      <a:pt x="1819" y="2958"/>
                    </a:lnTo>
                    <a:lnTo>
                      <a:pt x="1821" y="2958"/>
                    </a:lnTo>
                    <a:lnTo>
                      <a:pt x="1823" y="2958"/>
                    </a:lnTo>
                    <a:lnTo>
                      <a:pt x="1824" y="2960"/>
                    </a:lnTo>
                    <a:lnTo>
                      <a:pt x="1823" y="2960"/>
                    </a:lnTo>
                    <a:lnTo>
                      <a:pt x="1824" y="2960"/>
                    </a:lnTo>
                    <a:lnTo>
                      <a:pt x="1824" y="2962"/>
                    </a:lnTo>
                    <a:lnTo>
                      <a:pt x="1826" y="2962"/>
                    </a:lnTo>
                    <a:lnTo>
                      <a:pt x="1828" y="2962"/>
                    </a:lnTo>
                    <a:lnTo>
                      <a:pt x="1830" y="2964"/>
                    </a:lnTo>
                    <a:lnTo>
                      <a:pt x="1830" y="2966"/>
                    </a:lnTo>
                    <a:lnTo>
                      <a:pt x="1830" y="2968"/>
                    </a:lnTo>
                    <a:lnTo>
                      <a:pt x="1828" y="2970"/>
                    </a:lnTo>
                    <a:lnTo>
                      <a:pt x="1826" y="2968"/>
                    </a:lnTo>
                    <a:lnTo>
                      <a:pt x="1828" y="2970"/>
                    </a:lnTo>
                    <a:lnTo>
                      <a:pt x="1830" y="2970"/>
                    </a:lnTo>
                    <a:lnTo>
                      <a:pt x="1832" y="2968"/>
                    </a:lnTo>
                    <a:lnTo>
                      <a:pt x="1832" y="2970"/>
                    </a:lnTo>
                    <a:lnTo>
                      <a:pt x="1830" y="2972"/>
                    </a:lnTo>
                    <a:lnTo>
                      <a:pt x="1830" y="2974"/>
                    </a:lnTo>
                    <a:lnTo>
                      <a:pt x="1832" y="2974"/>
                    </a:lnTo>
                    <a:lnTo>
                      <a:pt x="1832" y="2976"/>
                    </a:lnTo>
                    <a:lnTo>
                      <a:pt x="1834" y="2976"/>
                    </a:lnTo>
                    <a:lnTo>
                      <a:pt x="1834" y="2977"/>
                    </a:lnTo>
                    <a:lnTo>
                      <a:pt x="1836" y="2981"/>
                    </a:lnTo>
                    <a:lnTo>
                      <a:pt x="1836" y="2983"/>
                    </a:lnTo>
                    <a:lnTo>
                      <a:pt x="1838" y="2983"/>
                    </a:lnTo>
                    <a:lnTo>
                      <a:pt x="1838" y="2985"/>
                    </a:lnTo>
                    <a:lnTo>
                      <a:pt x="1840" y="2987"/>
                    </a:lnTo>
                    <a:lnTo>
                      <a:pt x="1838" y="2987"/>
                    </a:lnTo>
                    <a:lnTo>
                      <a:pt x="1838" y="2985"/>
                    </a:lnTo>
                    <a:lnTo>
                      <a:pt x="1838" y="2987"/>
                    </a:lnTo>
                    <a:lnTo>
                      <a:pt x="1840" y="2987"/>
                    </a:lnTo>
                    <a:lnTo>
                      <a:pt x="1838" y="2989"/>
                    </a:lnTo>
                    <a:lnTo>
                      <a:pt x="1838" y="2991"/>
                    </a:lnTo>
                    <a:lnTo>
                      <a:pt x="1840" y="2991"/>
                    </a:lnTo>
                    <a:lnTo>
                      <a:pt x="1840" y="2993"/>
                    </a:lnTo>
                    <a:lnTo>
                      <a:pt x="1840" y="2995"/>
                    </a:lnTo>
                    <a:lnTo>
                      <a:pt x="1842" y="2995"/>
                    </a:lnTo>
                    <a:lnTo>
                      <a:pt x="1844" y="2997"/>
                    </a:lnTo>
                    <a:lnTo>
                      <a:pt x="1846" y="2997"/>
                    </a:lnTo>
                    <a:lnTo>
                      <a:pt x="1846" y="2995"/>
                    </a:lnTo>
                    <a:lnTo>
                      <a:pt x="1846" y="2993"/>
                    </a:lnTo>
                    <a:lnTo>
                      <a:pt x="1847" y="2993"/>
                    </a:lnTo>
                    <a:lnTo>
                      <a:pt x="1847" y="2991"/>
                    </a:lnTo>
                    <a:lnTo>
                      <a:pt x="1846" y="2991"/>
                    </a:lnTo>
                    <a:lnTo>
                      <a:pt x="1846" y="2989"/>
                    </a:lnTo>
                    <a:lnTo>
                      <a:pt x="1846" y="2987"/>
                    </a:lnTo>
                    <a:lnTo>
                      <a:pt x="1846" y="2985"/>
                    </a:lnTo>
                    <a:lnTo>
                      <a:pt x="1844" y="2985"/>
                    </a:lnTo>
                    <a:lnTo>
                      <a:pt x="1844" y="2983"/>
                    </a:lnTo>
                    <a:lnTo>
                      <a:pt x="1844" y="2981"/>
                    </a:lnTo>
                    <a:lnTo>
                      <a:pt x="1842" y="2981"/>
                    </a:lnTo>
                    <a:lnTo>
                      <a:pt x="1842" y="2979"/>
                    </a:lnTo>
                    <a:lnTo>
                      <a:pt x="1844" y="2977"/>
                    </a:lnTo>
                    <a:lnTo>
                      <a:pt x="1842" y="2977"/>
                    </a:lnTo>
                    <a:lnTo>
                      <a:pt x="1842" y="2979"/>
                    </a:lnTo>
                    <a:lnTo>
                      <a:pt x="1842" y="2977"/>
                    </a:lnTo>
                    <a:lnTo>
                      <a:pt x="1840" y="2977"/>
                    </a:lnTo>
                    <a:lnTo>
                      <a:pt x="1840" y="2976"/>
                    </a:lnTo>
                    <a:lnTo>
                      <a:pt x="1842" y="2976"/>
                    </a:lnTo>
                    <a:lnTo>
                      <a:pt x="1842" y="2974"/>
                    </a:lnTo>
                    <a:lnTo>
                      <a:pt x="1842" y="2972"/>
                    </a:lnTo>
                    <a:lnTo>
                      <a:pt x="1840" y="2972"/>
                    </a:lnTo>
                    <a:lnTo>
                      <a:pt x="1842" y="2972"/>
                    </a:lnTo>
                    <a:lnTo>
                      <a:pt x="1842" y="2970"/>
                    </a:lnTo>
                    <a:lnTo>
                      <a:pt x="1842" y="2972"/>
                    </a:lnTo>
                    <a:lnTo>
                      <a:pt x="1840" y="2970"/>
                    </a:lnTo>
                    <a:lnTo>
                      <a:pt x="1838" y="2968"/>
                    </a:lnTo>
                    <a:lnTo>
                      <a:pt x="1838" y="2966"/>
                    </a:lnTo>
                    <a:lnTo>
                      <a:pt x="1838" y="2968"/>
                    </a:lnTo>
                    <a:lnTo>
                      <a:pt x="1836" y="2966"/>
                    </a:lnTo>
                    <a:lnTo>
                      <a:pt x="1834" y="2966"/>
                    </a:lnTo>
                    <a:lnTo>
                      <a:pt x="1834" y="2964"/>
                    </a:lnTo>
                    <a:lnTo>
                      <a:pt x="1832" y="2964"/>
                    </a:lnTo>
                    <a:lnTo>
                      <a:pt x="1830" y="2962"/>
                    </a:lnTo>
                    <a:lnTo>
                      <a:pt x="1832" y="2962"/>
                    </a:lnTo>
                    <a:lnTo>
                      <a:pt x="1830" y="2962"/>
                    </a:lnTo>
                    <a:lnTo>
                      <a:pt x="1828" y="2962"/>
                    </a:lnTo>
                    <a:lnTo>
                      <a:pt x="1828" y="2960"/>
                    </a:lnTo>
                    <a:lnTo>
                      <a:pt x="1826" y="2960"/>
                    </a:lnTo>
                    <a:lnTo>
                      <a:pt x="1826" y="2958"/>
                    </a:lnTo>
                    <a:lnTo>
                      <a:pt x="1828" y="2958"/>
                    </a:lnTo>
                    <a:lnTo>
                      <a:pt x="1826" y="2958"/>
                    </a:lnTo>
                    <a:lnTo>
                      <a:pt x="1828" y="2958"/>
                    </a:lnTo>
                    <a:lnTo>
                      <a:pt x="1828" y="2956"/>
                    </a:lnTo>
                    <a:lnTo>
                      <a:pt x="1828" y="2954"/>
                    </a:lnTo>
                    <a:lnTo>
                      <a:pt x="1826" y="2954"/>
                    </a:lnTo>
                    <a:lnTo>
                      <a:pt x="1824" y="2954"/>
                    </a:lnTo>
                    <a:lnTo>
                      <a:pt x="1823" y="2954"/>
                    </a:lnTo>
                    <a:lnTo>
                      <a:pt x="1824" y="2954"/>
                    </a:lnTo>
                    <a:lnTo>
                      <a:pt x="1824" y="2956"/>
                    </a:lnTo>
                    <a:lnTo>
                      <a:pt x="1823" y="2956"/>
                    </a:lnTo>
                    <a:lnTo>
                      <a:pt x="1821" y="2956"/>
                    </a:lnTo>
                    <a:lnTo>
                      <a:pt x="1817" y="2956"/>
                    </a:lnTo>
                    <a:lnTo>
                      <a:pt x="1819" y="2954"/>
                    </a:lnTo>
                    <a:lnTo>
                      <a:pt x="1821" y="2954"/>
                    </a:lnTo>
                    <a:lnTo>
                      <a:pt x="1819" y="2954"/>
                    </a:lnTo>
                    <a:lnTo>
                      <a:pt x="1817" y="2954"/>
                    </a:lnTo>
                    <a:lnTo>
                      <a:pt x="1819" y="2952"/>
                    </a:lnTo>
                    <a:lnTo>
                      <a:pt x="1819" y="2951"/>
                    </a:lnTo>
                    <a:lnTo>
                      <a:pt x="1819" y="2952"/>
                    </a:lnTo>
                    <a:lnTo>
                      <a:pt x="1817" y="2952"/>
                    </a:lnTo>
                    <a:lnTo>
                      <a:pt x="1817" y="2954"/>
                    </a:lnTo>
                    <a:lnTo>
                      <a:pt x="1817" y="2956"/>
                    </a:lnTo>
                    <a:lnTo>
                      <a:pt x="1815" y="2956"/>
                    </a:lnTo>
                    <a:lnTo>
                      <a:pt x="1815" y="2954"/>
                    </a:lnTo>
                    <a:lnTo>
                      <a:pt x="1815" y="2956"/>
                    </a:lnTo>
                    <a:lnTo>
                      <a:pt x="1817" y="2956"/>
                    </a:lnTo>
                    <a:lnTo>
                      <a:pt x="1815" y="2958"/>
                    </a:lnTo>
                    <a:lnTo>
                      <a:pt x="1813" y="2960"/>
                    </a:lnTo>
                    <a:lnTo>
                      <a:pt x="1815" y="2958"/>
                    </a:lnTo>
                    <a:lnTo>
                      <a:pt x="1815" y="2956"/>
                    </a:lnTo>
                    <a:lnTo>
                      <a:pt x="1813" y="2958"/>
                    </a:lnTo>
                    <a:lnTo>
                      <a:pt x="1813" y="2956"/>
                    </a:lnTo>
                    <a:lnTo>
                      <a:pt x="1813" y="2958"/>
                    </a:lnTo>
                    <a:lnTo>
                      <a:pt x="1811" y="2960"/>
                    </a:lnTo>
                    <a:lnTo>
                      <a:pt x="1811" y="2962"/>
                    </a:lnTo>
                    <a:lnTo>
                      <a:pt x="1811" y="2964"/>
                    </a:lnTo>
                    <a:lnTo>
                      <a:pt x="1811" y="2966"/>
                    </a:lnTo>
                    <a:lnTo>
                      <a:pt x="1811" y="2968"/>
                    </a:lnTo>
                    <a:lnTo>
                      <a:pt x="1813" y="2968"/>
                    </a:lnTo>
                    <a:lnTo>
                      <a:pt x="1811" y="2968"/>
                    </a:lnTo>
                    <a:lnTo>
                      <a:pt x="1811" y="2970"/>
                    </a:lnTo>
                    <a:lnTo>
                      <a:pt x="1811" y="2972"/>
                    </a:lnTo>
                    <a:lnTo>
                      <a:pt x="1811" y="2974"/>
                    </a:lnTo>
                    <a:lnTo>
                      <a:pt x="1809" y="2974"/>
                    </a:lnTo>
                    <a:lnTo>
                      <a:pt x="1809" y="2972"/>
                    </a:lnTo>
                    <a:lnTo>
                      <a:pt x="1809" y="2970"/>
                    </a:lnTo>
                    <a:lnTo>
                      <a:pt x="1809" y="2968"/>
                    </a:lnTo>
                    <a:lnTo>
                      <a:pt x="1807" y="2968"/>
                    </a:lnTo>
                    <a:lnTo>
                      <a:pt x="1807" y="2966"/>
                    </a:lnTo>
                    <a:lnTo>
                      <a:pt x="1807" y="2964"/>
                    </a:lnTo>
                    <a:lnTo>
                      <a:pt x="1807" y="2962"/>
                    </a:lnTo>
                    <a:lnTo>
                      <a:pt x="1807" y="2960"/>
                    </a:lnTo>
                    <a:lnTo>
                      <a:pt x="1807" y="2958"/>
                    </a:lnTo>
                    <a:lnTo>
                      <a:pt x="1807" y="2956"/>
                    </a:lnTo>
                    <a:lnTo>
                      <a:pt x="1807" y="2954"/>
                    </a:lnTo>
                    <a:lnTo>
                      <a:pt x="1807" y="2952"/>
                    </a:lnTo>
                    <a:lnTo>
                      <a:pt x="1807" y="2951"/>
                    </a:lnTo>
                    <a:lnTo>
                      <a:pt x="1807" y="2949"/>
                    </a:lnTo>
                    <a:lnTo>
                      <a:pt x="1807" y="2947"/>
                    </a:lnTo>
                    <a:lnTo>
                      <a:pt x="1809" y="2947"/>
                    </a:lnTo>
                    <a:lnTo>
                      <a:pt x="1809" y="2945"/>
                    </a:lnTo>
                    <a:lnTo>
                      <a:pt x="1811" y="2945"/>
                    </a:lnTo>
                    <a:lnTo>
                      <a:pt x="1811" y="2943"/>
                    </a:lnTo>
                    <a:lnTo>
                      <a:pt x="1811" y="2945"/>
                    </a:lnTo>
                    <a:lnTo>
                      <a:pt x="1811" y="2943"/>
                    </a:lnTo>
                    <a:lnTo>
                      <a:pt x="1813" y="2943"/>
                    </a:lnTo>
                    <a:lnTo>
                      <a:pt x="1815" y="2943"/>
                    </a:lnTo>
                    <a:lnTo>
                      <a:pt x="1817" y="2943"/>
                    </a:lnTo>
                    <a:lnTo>
                      <a:pt x="1819" y="2943"/>
                    </a:lnTo>
                    <a:lnTo>
                      <a:pt x="1819" y="2941"/>
                    </a:lnTo>
                    <a:lnTo>
                      <a:pt x="1819" y="2939"/>
                    </a:lnTo>
                    <a:lnTo>
                      <a:pt x="1817" y="2939"/>
                    </a:lnTo>
                    <a:lnTo>
                      <a:pt x="1817" y="2937"/>
                    </a:lnTo>
                    <a:lnTo>
                      <a:pt x="1819" y="2937"/>
                    </a:lnTo>
                    <a:lnTo>
                      <a:pt x="1819" y="2939"/>
                    </a:lnTo>
                    <a:lnTo>
                      <a:pt x="1819" y="2937"/>
                    </a:lnTo>
                    <a:lnTo>
                      <a:pt x="1819" y="2935"/>
                    </a:lnTo>
                    <a:lnTo>
                      <a:pt x="1819" y="2933"/>
                    </a:lnTo>
                    <a:lnTo>
                      <a:pt x="1817" y="2933"/>
                    </a:lnTo>
                    <a:lnTo>
                      <a:pt x="1817" y="2935"/>
                    </a:lnTo>
                    <a:lnTo>
                      <a:pt x="1819" y="2935"/>
                    </a:lnTo>
                    <a:lnTo>
                      <a:pt x="1817" y="2935"/>
                    </a:lnTo>
                    <a:lnTo>
                      <a:pt x="1815" y="2935"/>
                    </a:lnTo>
                    <a:lnTo>
                      <a:pt x="1813" y="2935"/>
                    </a:lnTo>
                    <a:lnTo>
                      <a:pt x="1813" y="2933"/>
                    </a:lnTo>
                    <a:lnTo>
                      <a:pt x="1813" y="2935"/>
                    </a:lnTo>
                    <a:lnTo>
                      <a:pt x="1813" y="2937"/>
                    </a:lnTo>
                    <a:lnTo>
                      <a:pt x="1813" y="2939"/>
                    </a:lnTo>
                    <a:lnTo>
                      <a:pt x="1811" y="2939"/>
                    </a:lnTo>
                    <a:lnTo>
                      <a:pt x="1811" y="2937"/>
                    </a:lnTo>
                    <a:lnTo>
                      <a:pt x="1811" y="2935"/>
                    </a:lnTo>
                    <a:lnTo>
                      <a:pt x="1809" y="2935"/>
                    </a:lnTo>
                    <a:lnTo>
                      <a:pt x="1807" y="2935"/>
                    </a:lnTo>
                    <a:lnTo>
                      <a:pt x="1807" y="2937"/>
                    </a:lnTo>
                    <a:lnTo>
                      <a:pt x="1809" y="2937"/>
                    </a:lnTo>
                    <a:lnTo>
                      <a:pt x="1809" y="2939"/>
                    </a:lnTo>
                    <a:lnTo>
                      <a:pt x="1809" y="2937"/>
                    </a:lnTo>
                    <a:lnTo>
                      <a:pt x="1807" y="2937"/>
                    </a:lnTo>
                    <a:lnTo>
                      <a:pt x="1807" y="2939"/>
                    </a:lnTo>
                    <a:lnTo>
                      <a:pt x="1809" y="2939"/>
                    </a:lnTo>
                    <a:lnTo>
                      <a:pt x="1807" y="2939"/>
                    </a:lnTo>
                    <a:lnTo>
                      <a:pt x="1807" y="2941"/>
                    </a:lnTo>
                    <a:lnTo>
                      <a:pt x="1809" y="2941"/>
                    </a:lnTo>
                    <a:lnTo>
                      <a:pt x="1809" y="2943"/>
                    </a:lnTo>
                    <a:lnTo>
                      <a:pt x="1809" y="2941"/>
                    </a:lnTo>
                    <a:lnTo>
                      <a:pt x="1809" y="2943"/>
                    </a:lnTo>
                    <a:lnTo>
                      <a:pt x="1809" y="2945"/>
                    </a:lnTo>
                    <a:lnTo>
                      <a:pt x="1807" y="2945"/>
                    </a:lnTo>
                    <a:lnTo>
                      <a:pt x="1807" y="2943"/>
                    </a:lnTo>
                    <a:lnTo>
                      <a:pt x="1807" y="2941"/>
                    </a:lnTo>
                    <a:lnTo>
                      <a:pt x="1807" y="2939"/>
                    </a:lnTo>
                    <a:lnTo>
                      <a:pt x="1807" y="2937"/>
                    </a:lnTo>
                    <a:lnTo>
                      <a:pt x="1807" y="2935"/>
                    </a:lnTo>
                    <a:lnTo>
                      <a:pt x="1807" y="2933"/>
                    </a:lnTo>
                    <a:lnTo>
                      <a:pt x="1805" y="2933"/>
                    </a:lnTo>
                    <a:lnTo>
                      <a:pt x="1805" y="2931"/>
                    </a:lnTo>
                    <a:lnTo>
                      <a:pt x="1803" y="2931"/>
                    </a:lnTo>
                    <a:lnTo>
                      <a:pt x="1803" y="2929"/>
                    </a:lnTo>
                    <a:lnTo>
                      <a:pt x="1801" y="2928"/>
                    </a:lnTo>
                    <a:lnTo>
                      <a:pt x="1799" y="2926"/>
                    </a:lnTo>
                    <a:lnTo>
                      <a:pt x="1801" y="2926"/>
                    </a:lnTo>
                    <a:lnTo>
                      <a:pt x="1799" y="2924"/>
                    </a:lnTo>
                    <a:lnTo>
                      <a:pt x="1799" y="2922"/>
                    </a:lnTo>
                    <a:lnTo>
                      <a:pt x="1799" y="2920"/>
                    </a:lnTo>
                    <a:lnTo>
                      <a:pt x="1801" y="2920"/>
                    </a:lnTo>
                    <a:lnTo>
                      <a:pt x="1801" y="2918"/>
                    </a:lnTo>
                    <a:lnTo>
                      <a:pt x="1803" y="2918"/>
                    </a:lnTo>
                    <a:lnTo>
                      <a:pt x="1805" y="2918"/>
                    </a:lnTo>
                    <a:lnTo>
                      <a:pt x="1805" y="2916"/>
                    </a:lnTo>
                    <a:lnTo>
                      <a:pt x="1807" y="2914"/>
                    </a:lnTo>
                    <a:lnTo>
                      <a:pt x="1807" y="2912"/>
                    </a:lnTo>
                    <a:lnTo>
                      <a:pt x="1807" y="2910"/>
                    </a:lnTo>
                    <a:lnTo>
                      <a:pt x="1807" y="2908"/>
                    </a:lnTo>
                    <a:lnTo>
                      <a:pt x="1807" y="2906"/>
                    </a:lnTo>
                    <a:lnTo>
                      <a:pt x="1807" y="2904"/>
                    </a:lnTo>
                    <a:lnTo>
                      <a:pt x="1807" y="2903"/>
                    </a:lnTo>
                    <a:lnTo>
                      <a:pt x="1807" y="2901"/>
                    </a:lnTo>
                    <a:lnTo>
                      <a:pt x="1807" y="2899"/>
                    </a:lnTo>
                    <a:lnTo>
                      <a:pt x="1805" y="2899"/>
                    </a:lnTo>
                    <a:lnTo>
                      <a:pt x="1805" y="2897"/>
                    </a:lnTo>
                    <a:lnTo>
                      <a:pt x="1805" y="2895"/>
                    </a:lnTo>
                    <a:lnTo>
                      <a:pt x="1805" y="2893"/>
                    </a:lnTo>
                    <a:lnTo>
                      <a:pt x="1805" y="2891"/>
                    </a:lnTo>
                    <a:lnTo>
                      <a:pt x="1805" y="2889"/>
                    </a:lnTo>
                    <a:lnTo>
                      <a:pt x="1805" y="2887"/>
                    </a:lnTo>
                    <a:lnTo>
                      <a:pt x="1803" y="2887"/>
                    </a:lnTo>
                    <a:lnTo>
                      <a:pt x="1803" y="2885"/>
                    </a:lnTo>
                    <a:lnTo>
                      <a:pt x="1803" y="2883"/>
                    </a:lnTo>
                    <a:lnTo>
                      <a:pt x="1803" y="2880"/>
                    </a:lnTo>
                    <a:lnTo>
                      <a:pt x="1801" y="2878"/>
                    </a:lnTo>
                    <a:lnTo>
                      <a:pt x="1801" y="2876"/>
                    </a:lnTo>
                    <a:lnTo>
                      <a:pt x="1801" y="2874"/>
                    </a:lnTo>
                    <a:lnTo>
                      <a:pt x="1801" y="2872"/>
                    </a:lnTo>
                    <a:lnTo>
                      <a:pt x="1801" y="2870"/>
                    </a:lnTo>
                    <a:lnTo>
                      <a:pt x="1799" y="2868"/>
                    </a:lnTo>
                    <a:lnTo>
                      <a:pt x="1799" y="2866"/>
                    </a:lnTo>
                    <a:lnTo>
                      <a:pt x="1798" y="2862"/>
                    </a:lnTo>
                    <a:lnTo>
                      <a:pt x="1796" y="2860"/>
                    </a:lnTo>
                    <a:lnTo>
                      <a:pt x="1796" y="2858"/>
                    </a:lnTo>
                    <a:lnTo>
                      <a:pt x="1796" y="2856"/>
                    </a:lnTo>
                    <a:lnTo>
                      <a:pt x="1794" y="2853"/>
                    </a:lnTo>
                    <a:lnTo>
                      <a:pt x="1794" y="2851"/>
                    </a:lnTo>
                    <a:lnTo>
                      <a:pt x="1792" y="2849"/>
                    </a:lnTo>
                    <a:lnTo>
                      <a:pt x="1792" y="2847"/>
                    </a:lnTo>
                    <a:lnTo>
                      <a:pt x="1792" y="2845"/>
                    </a:lnTo>
                    <a:lnTo>
                      <a:pt x="1792" y="2843"/>
                    </a:lnTo>
                    <a:lnTo>
                      <a:pt x="1790" y="2839"/>
                    </a:lnTo>
                    <a:lnTo>
                      <a:pt x="1790" y="2837"/>
                    </a:lnTo>
                    <a:lnTo>
                      <a:pt x="1788" y="2835"/>
                    </a:lnTo>
                    <a:lnTo>
                      <a:pt x="1786" y="2833"/>
                    </a:lnTo>
                    <a:lnTo>
                      <a:pt x="1786" y="2832"/>
                    </a:lnTo>
                    <a:lnTo>
                      <a:pt x="1786" y="2830"/>
                    </a:lnTo>
                    <a:lnTo>
                      <a:pt x="1784" y="2830"/>
                    </a:lnTo>
                    <a:lnTo>
                      <a:pt x="1782" y="2828"/>
                    </a:lnTo>
                    <a:lnTo>
                      <a:pt x="1782" y="2824"/>
                    </a:lnTo>
                    <a:lnTo>
                      <a:pt x="1780" y="2824"/>
                    </a:lnTo>
                    <a:lnTo>
                      <a:pt x="1780" y="2822"/>
                    </a:lnTo>
                    <a:lnTo>
                      <a:pt x="1776" y="2818"/>
                    </a:lnTo>
                    <a:lnTo>
                      <a:pt x="1775" y="2814"/>
                    </a:lnTo>
                    <a:lnTo>
                      <a:pt x="1773" y="2812"/>
                    </a:lnTo>
                    <a:lnTo>
                      <a:pt x="1773" y="2810"/>
                    </a:lnTo>
                    <a:lnTo>
                      <a:pt x="1771" y="2810"/>
                    </a:lnTo>
                    <a:lnTo>
                      <a:pt x="1771" y="2808"/>
                    </a:lnTo>
                    <a:lnTo>
                      <a:pt x="1769" y="2808"/>
                    </a:lnTo>
                    <a:lnTo>
                      <a:pt x="1771" y="2808"/>
                    </a:lnTo>
                    <a:lnTo>
                      <a:pt x="1771" y="2807"/>
                    </a:lnTo>
                    <a:lnTo>
                      <a:pt x="1769" y="2807"/>
                    </a:lnTo>
                    <a:lnTo>
                      <a:pt x="1771" y="2808"/>
                    </a:lnTo>
                    <a:lnTo>
                      <a:pt x="1769" y="2808"/>
                    </a:lnTo>
                    <a:lnTo>
                      <a:pt x="1769" y="2807"/>
                    </a:lnTo>
                    <a:lnTo>
                      <a:pt x="1769" y="2805"/>
                    </a:lnTo>
                    <a:lnTo>
                      <a:pt x="1767" y="2803"/>
                    </a:lnTo>
                    <a:lnTo>
                      <a:pt x="1765" y="2801"/>
                    </a:lnTo>
                    <a:lnTo>
                      <a:pt x="1765" y="2799"/>
                    </a:lnTo>
                    <a:lnTo>
                      <a:pt x="1763" y="2799"/>
                    </a:lnTo>
                    <a:lnTo>
                      <a:pt x="1763" y="2797"/>
                    </a:lnTo>
                    <a:lnTo>
                      <a:pt x="1761" y="2795"/>
                    </a:lnTo>
                    <a:lnTo>
                      <a:pt x="1759" y="2793"/>
                    </a:lnTo>
                    <a:lnTo>
                      <a:pt x="1759" y="2791"/>
                    </a:lnTo>
                    <a:lnTo>
                      <a:pt x="1757" y="2789"/>
                    </a:lnTo>
                    <a:lnTo>
                      <a:pt x="1755" y="2785"/>
                    </a:lnTo>
                    <a:lnTo>
                      <a:pt x="1753" y="2785"/>
                    </a:lnTo>
                    <a:lnTo>
                      <a:pt x="1753" y="2784"/>
                    </a:lnTo>
                    <a:lnTo>
                      <a:pt x="1750" y="2780"/>
                    </a:lnTo>
                    <a:lnTo>
                      <a:pt x="1750" y="2778"/>
                    </a:lnTo>
                    <a:lnTo>
                      <a:pt x="1746" y="2776"/>
                    </a:lnTo>
                    <a:lnTo>
                      <a:pt x="1746" y="2774"/>
                    </a:lnTo>
                    <a:lnTo>
                      <a:pt x="1742" y="2772"/>
                    </a:lnTo>
                    <a:lnTo>
                      <a:pt x="1742" y="2770"/>
                    </a:lnTo>
                    <a:lnTo>
                      <a:pt x="1738" y="2768"/>
                    </a:lnTo>
                    <a:lnTo>
                      <a:pt x="1736" y="2766"/>
                    </a:lnTo>
                    <a:lnTo>
                      <a:pt x="1736" y="2764"/>
                    </a:lnTo>
                    <a:lnTo>
                      <a:pt x="1734" y="2764"/>
                    </a:lnTo>
                    <a:lnTo>
                      <a:pt x="1732" y="2762"/>
                    </a:lnTo>
                    <a:lnTo>
                      <a:pt x="1730" y="2760"/>
                    </a:lnTo>
                    <a:lnTo>
                      <a:pt x="1728" y="2759"/>
                    </a:lnTo>
                    <a:lnTo>
                      <a:pt x="1727" y="2759"/>
                    </a:lnTo>
                    <a:lnTo>
                      <a:pt x="1725" y="2759"/>
                    </a:lnTo>
                    <a:lnTo>
                      <a:pt x="1725" y="2757"/>
                    </a:lnTo>
                    <a:lnTo>
                      <a:pt x="1723" y="2757"/>
                    </a:lnTo>
                    <a:lnTo>
                      <a:pt x="1721" y="2757"/>
                    </a:lnTo>
                    <a:lnTo>
                      <a:pt x="1719" y="2753"/>
                    </a:lnTo>
                    <a:lnTo>
                      <a:pt x="1717" y="2751"/>
                    </a:lnTo>
                    <a:lnTo>
                      <a:pt x="1717" y="2749"/>
                    </a:lnTo>
                    <a:lnTo>
                      <a:pt x="1715" y="2747"/>
                    </a:lnTo>
                    <a:lnTo>
                      <a:pt x="1713" y="2745"/>
                    </a:lnTo>
                    <a:lnTo>
                      <a:pt x="1713" y="2743"/>
                    </a:lnTo>
                    <a:lnTo>
                      <a:pt x="1711" y="2741"/>
                    </a:lnTo>
                    <a:lnTo>
                      <a:pt x="1709" y="2739"/>
                    </a:lnTo>
                    <a:lnTo>
                      <a:pt x="1707" y="2739"/>
                    </a:lnTo>
                    <a:lnTo>
                      <a:pt x="1705" y="2737"/>
                    </a:lnTo>
                    <a:lnTo>
                      <a:pt x="1703" y="2737"/>
                    </a:lnTo>
                    <a:lnTo>
                      <a:pt x="1702" y="2736"/>
                    </a:lnTo>
                    <a:lnTo>
                      <a:pt x="1702" y="2734"/>
                    </a:lnTo>
                    <a:lnTo>
                      <a:pt x="1700" y="2734"/>
                    </a:lnTo>
                    <a:lnTo>
                      <a:pt x="1698" y="2734"/>
                    </a:lnTo>
                    <a:lnTo>
                      <a:pt x="1696" y="2734"/>
                    </a:lnTo>
                    <a:lnTo>
                      <a:pt x="1696" y="2736"/>
                    </a:lnTo>
                    <a:lnTo>
                      <a:pt x="1694" y="2734"/>
                    </a:lnTo>
                    <a:lnTo>
                      <a:pt x="1692" y="2734"/>
                    </a:lnTo>
                    <a:lnTo>
                      <a:pt x="1690" y="2734"/>
                    </a:lnTo>
                    <a:lnTo>
                      <a:pt x="1690" y="2732"/>
                    </a:lnTo>
                    <a:lnTo>
                      <a:pt x="1690" y="2730"/>
                    </a:lnTo>
                    <a:lnTo>
                      <a:pt x="1688" y="2730"/>
                    </a:lnTo>
                    <a:lnTo>
                      <a:pt x="1688" y="2728"/>
                    </a:lnTo>
                    <a:lnTo>
                      <a:pt x="1688" y="2726"/>
                    </a:lnTo>
                    <a:lnTo>
                      <a:pt x="1686" y="2726"/>
                    </a:lnTo>
                    <a:lnTo>
                      <a:pt x="1684" y="2726"/>
                    </a:lnTo>
                    <a:lnTo>
                      <a:pt x="1684" y="2724"/>
                    </a:lnTo>
                    <a:lnTo>
                      <a:pt x="1684" y="2722"/>
                    </a:lnTo>
                    <a:lnTo>
                      <a:pt x="1682" y="2722"/>
                    </a:lnTo>
                    <a:lnTo>
                      <a:pt x="1682" y="2720"/>
                    </a:lnTo>
                    <a:lnTo>
                      <a:pt x="1680" y="2718"/>
                    </a:lnTo>
                    <a:lnTo>
                      <a:pt x="1678" y="2718"/>
                    </a:lnTo>
                    <a:lnTo>
                      <a:pt x="1678" y="2716"/>
                    </a:lnTo>
                    <a:lnTo>
                      <a:pt x="1677" y="2714"/>
                    </a:lnTo>
                    <a:lnTo>
                      <a:pt x="1677" y="2712"/>
                    </a:lnTo>
                    <a:lnTo>
                      <a:pt x="1675" y="2712"/>
                    </a:lnTo>
                    <a:lnTo>
                      <a:pt x="1675" y="2711"/>
                    </a:lnTo>
                    <a:lnTo>
                      <a:pt x="1673" y="2709"/>
                    </a:lnTo>
                    <a:lnTo>
                      <a:pt x="1671" y="2709"/>
                    </a:lnTo>
                    <a:lnTo>
                      <a:pt x="1669" y="2709"/>
                    </a:lnTo>
                    <a:lnTo>
                      <a:pt x="1669" y="2707"/>
                    </a:lnTo>
                    <a:lnTo>
                      <a:pt x="1669" y="2709"/>
                    </a:lnTo>
                    <a:lnTo>
                      <a:pt x="1667" y="2707"/>
                    </a:lnTo>
                    <a:lnTo>
                      <a:pt x="1665" y="2707"/>
                    </a:lnTo>
                    <a:lnTo>
                      <a:pt x="1665" y="2705"/>
                    </a:lnTo>
                    <a:lnTo>
                      <a:pt x="1663" y="2703"/>
                    </a:lnTo>
                    <a:lnTo>
                      <a:pt x="1661" y="2703"/>
                    </a:lnTo>
                    <a:lnTo>
                      <a:pt x="1661" y="2701"/>
                    </a:lnTo>
                    <a:lnTo>
                      <a:pt x="1659" y="2701"/>
                    </a:lnTo>
                    <a:lnTo>
                      <a:pt x="1659" y="2699"/>
                    </a:lnTo>
                    <a:lnTo>
                      <a:pt x="1654" y="2697"/>
                    </a:lnTo>
                    <a:lnTo>
                      <a:pt x="1654" y="2695"/>
                    </a:lnTo>
                    <a:lnTo>
                      <a:pt x="1652" y="2695"/>
                    </a:lnTo>
                    <a:lnTo>
                      <a:pt x="1652" y="2693"/>
                    </a:lnTo>
                    <a:lnTo>
                      <a:pt x="1650" y="2693"/>
                    </a:lnTo>
                    <a:lnTo>
                      <a:pt x="1650" y="2691"/>
                    </a:lnTo>
                    <a:lnTo>
                      <a:pt x="1648" y="2691"/>
                    </a:lnTo>
                    <a:lnTo>
                      <a:pt x="1648" y="2689"/>
                    </a:lnTo>
                    <a:lnTo>
                      <a:pt x="1644" y="2689"/>
                    </a:lnTo>
                    <a:lnTo>
                      <a:pt x="1644" y="2688"/>
                    </a:lnTo>
                    <a:lnTo>
                      <a:pt x="1642" y="2688"/>
                    </a:lnTo>
                    <a:lnTo>
                      <a:pt x="1642" y="2686"/>
                    </a:lnTo>
                    <a:lnTo>
                      <a:pt x="1644" y="2686"/>
                    </a:lnTo>
                    <a:lnTo>
                      <a:pt x="1646" y="2686"/>
                    </a:lnTo>
                    <a:lnTo>
                      <a:pt x="1646" y="2688"/>
                    </a:lnTo>
                    <a:lnTo>
                      <a:pt x="1646" y="2686"/>
                    </a:lnTo>
                    <a:lnTo>
                      <a:pt x="1646" y="2684"/>
                    </a:lnTo>
                    <a:lnTo>
                      <a:pt x="1648" y="2684"/>
                    </a:lnTo>
                    <a:lnTo>
                      <a:pt x="1648" y="2682"/>
                    </a:lnTo>
                    <a:lnTo>
                      <a:pt x="1648" y="2680"/>
                    </a:lnTo>
                    <a:lnTo>
                      <a:pt x="1648" y="2678"/>
                    </a:lnTo>
                    <a:lnTo>
                      <a:pt x="1650" y="2676"/>
                    </a:lnTo>
                    <a:lnTo>
                      <a:pt x="1652" y="2676"/>
                    </a:lnTo>
                    <a:lnTo>
                      <a:pt x="1650" y="2676"/>
                    </a:lnTo>
                    <a:lnTo>
                      <a:pt x="1648" y="2676"/>
                    </a:lnTo>
                    <a:lnTo>
                      <a:pt x="1648" y="2678"/>
                    </a:lnTo>
                    <a:lnTo>
                      <a:pt x="1648" y="2676"/>
                    </a:lnTo>
                    <a:lnTo>
                      <a:pt x="1648" y="2678"/>
                    </a:lnTo>
                    <a:lnTo>
                      <a:pt x="1646" y="2680"/>
                    </a:lnTo>
                    <a:lnTo>
                      <a:pt x="1646" y="2682"/>
                    </a:lnTo>
                    <a:lnTo>
                      <a:pt x="1648" y="2682"/>
                    </a:lnTo>
                    <a:lnTo>
                      <a:pt x="1648" y="2684"/>
                    </a:lnTo>
                    <a:lnTo>
                      <a:pt x="1646" y="2684"/>
                    </a:lnTo>
                    <a:lnTo>
                      <a:pt x="1646" y="2686"/>
                    </a:lnTo>
                    <a:lnTo>
                      <a:pt x="1644" y="2686"/>
                    </a:lnTo>
                    <a:lnTo>
                      <a:pt x="1642" y="2686"/>
                    </a:lnTo>
                    <a:lnTo>
                      <a:pt x="1642" y="2688"/>
                    </a:lnTo>
                    <a:lnTo>
                      <a:pt x="1640" y="2686"/>
                    </a:lnTo>
                    <a:lnTo>
                      <a:pt x="1638" y="2686"/>
                    </a:lnTo>
                    <a:lnTo>
                      <a:pt x="1636" y="2686"/>
                    </a:lnTo>
                    <a:lnTo>
                      <a:pt x="1638" y="2686"/>
                    </a:lnTo>
                    <a:lnTo>
                      <a:pt x="1638" y="2688"/>
                    </a:lnTo>
                    <a:lnTo>
                      <a:pt x="1636" y="2688"/>
                    </a:lnTo>
                    <a:lnTo>
                      <a:pt x="1638" y="2688"/>
                    </a:lnTo>
                    <a:lnTo>
                      <a:pt x="1638" y="2689"/>
                    </a:lnTo>
                    <a:lnTo>
                      <a:pt x="1642" y="2689"/>
                    </a:lnTo>
                    <a:lnTo>
                      <a:pt x="1644" y="2689"/>
                    </a:lnTo>
                    <a:lnTo>
                      <a:pt x="1644" y="2691"/>
                    </a:lnTo>
                    <a:lnTo>
                      <a:pt x="1646" y="2691"/>
                    </a:lnTo>
                    <a:lnTo>
                      <a:pt x="1648" y="2691"/>
                    </a:lnTo>
                    <a:lnTo>
                      <a:pt x="1650" y="2693"/>
                    </a:lnTo>
                    <a:lnTo>
                      <a:pt x="1648" y="2693"/>
                    </a:lnTo>
                    <a:lnTo>
                      <a:pt x="1646" y="2691"/>
                    </a:lnTo>
                    <a:lnTo>
                      <a:pt x="1644" y="2691"/>
                    </a:lnTo>
                    <a:lnTo>
                      <a:pt x="1642" y="2691"/>
                    </a:lnTo>
                    <a:lnTo>
                      <a:pt x="1640" y="2691"/>
                    </a:lnTo>
                    <a:lnTo>
                      <a:pt x="1640" y="2689"/>
                    </a:lnTo>
                    <a:lnTo>
                      <a:pt x="1638" y="2689"/>
                    </a:lnTo>
                    <a:lnTo>
                      <a:pt x="1636" y="2689"/>
                    </a:lnTo>
                    <a:lnTo>
                      <a:pt x="1634" y="2688"/>
                    </a:lnTo>
                    <a:lnTo>
                      <a:pt x="1634" y="2686"/>
                    </a:lnTo>
                    <a:lnTo>
                      <a:pt x="1632" y="2684"/>
                    </a:lnTo>
                    <a:lnTo>
                      <a:pt x="1630" y="2684"/>
                    </a:lnTo>
                    <a:lnTo>
                      <a:pt x="1629" y="2682"/>
                    </a:lnTo>
                    <a:lnTo>
                      <a:pt x="1627" y="2682"/>
                    </a:lnTo>
                    <a:lnTo>
                      <a:pt x="1627" y="2680"/>
                    </a:lnTo>
                    <a:lnTo>
                      <a:pt x="1625" y="2680"/>
                    </a:lnTo>
                    <a:lnTo>
                      <a:pt x="1623" y="2678"/>
                    </a:lnTo>
                    <a:lnTo>
                      <a:pt x="1619" y="2674"/>
                    </a:lnTo>
                    <a:lnTo>
                      <a:pt x="1617" y="2674"/>
                    </a:lnTo>
                    <a:lnTo>
                      <a:pt x="1617" y="2672"/>
                    </a:lnTo>
                    <a:lnTo>
                      <a:pt x="1615" y="2672"/>
                    </a:lnTo>
                    <a:lnTo>
                      <a:pt x="1615" y="2670"/>
                    </a:lnTo>
                    <a:lnTo>
                      <a:pt x="1611" y="2668"/>
                    </a:lnTo>
                    <a:lnTo>
                      <a:pt x="1609" y="2666"/>
                    </a:lnTo>
                    <a:lnTo>
                      <a:pt x="1606" y="2663"/>
                    </a:lnTo>
                    <a:lnTo>
                      <a:pt x="1604" y="2659"/>
                    </a:lnTo>
                    <a:lnTo>
                      <a:pt x="1602" y="2657"/>
                    </a:lnTo>
                    <a:lnTo>
                      <a:pt x="1600" y="2655"/>
                    </a:lnTo>
                    <a:lnTo>
                      <a:pt x="1598" y="2653"/>
                    </a:lnTo>
                    <a:lnTo>
                      <a:pt x="1596" y="2653"/>
                    </a:lnTo>
                    <a:lnTo>
                      <a:pt x="1596" y="2651"/>
                    </a:lnTo>
                    <a:lnTo>
                      <a:pt x="1598" y="2651"/>
                    </a:lnTo>
                    <a:lnTo>
                      <a:pt x="1598" y="2653"/>
                    </a:lnTo>
                    <a:lnTo>
                      <a:pt x="1600" y="2653"/>
                    </a:lnTo>
                    <a:lnTo>
                      <a:pt x="1602" y="2655"/>
                    </a:lnTo>
                    <a:lnTo>
                      <a:pt x="1604" y="2655"/>
                    </a:lnTo>
                    <a:lnTo>
                      <a:pt x="1604" y="2657"/>
                    </a:lnTo>
                    <a:lnTo>
                      <a:pt x="1606" y="2657"/>
                    </a:lnTo>
                    <a:lnTo>
                      <a:pt x="1604" y="2657"/>
                    </a:lnTo>
                    <a:lnTo>
                      <a:pt x="1604" y="2655"/>
                    </a:lnTo>
                    <a:lnTo>
                      <a:pt x="1602" y="2653"/>
                    </a:lnTo>
                    <a:lnTo>
                      <a:pt x="1600" y="2653"/>
                    </a:lnTo>
                    <a:lnTo>
                      <a:pt x="1602" y="2653"/>
                    </a:lnTo>
                    <a:lnTo>
                      <a:pt x="1600" y="2653"/>
                    </a:lnTo>
                    <a:lnTo>
                      <a:pt x="1598" y="2653"/>
                    </a:lnTo>
                    <a:lnTo>
                      <a:pt x="1598" y="2651"/>
                    </a:lnTo>
                    <a:lnTo>
                      <a:pt x="1600" y="2651"/>
                    </a:lnTo>
                    <a:lnTo>
                      <a:pt x="1600" y="2649"/>
                    </a:lnTo>
                    <a:lnTo>
                      <a:pt x="1600" y="2651"/>
                    </a:lnTo>
                    <a:lnTo>
                      <a:pt x="1598" y="2651"/>
                    </a:lnTo>
                    <a:lnTo>
                      <a:pt x="1600" y="2651"/>
                    </a:lnTo>
                    <a:lnTo>
                      <a:pt x="1598" y="2651"/>
                    </a:lnTo>
                    <a:lnTo>
                      <a:pt x="1598" y="2649"/>
                    </a:lnTo>
                    <a:lnTo>
                      <a:pt x="1600" y="2649"/>
                    </a:lnTo>
                    <a:lnTo>
                      <a:pt x="1598" y="2649"/>
                    </a:lnTo>
                    <a:lnTo>
                      <a:pt x="1598" y="2651"/>
                    </a:lnTo>
                    <a:lnTo>
                      <a:pt x="1596" y="2651"/>
                    </a:lnTo>
                    <a:lnTo>
                      <a:pt x="1594" y="2649"/>
                    </a:lnTo>
                    <a:lnTo>
                      <a:pt x="1594" y="2651"/>
                    </a:lnTo>
                    <a:lnTo>
                      <a:pt x="1592" y="2649"/>
                    </a:lnTo>
                    <a:lnTo>
                      <a:pt x="1590" y="2649"/>
                    </a:lnTo>
                    <a:lnTo>
                      <a:pt x="1590" y="2647"/>
                    </a:lnTo>
                    <a:lnTo>
                      <a:pt x="1590" y="2645"/>
                    </a:lnTo>
                    <a:lnTo>
                      <a:pt x="1588" y="2643"/>
                    </a:lnTo>
                    <a:lnTo>
                      <a:pt x="1588" y="2641"/>
                    </a:lnTo>
                    <a:lnTo>
                      <a:pt x="1590" y="2641"/>
                    </a:lnTo>
                    <a:lnTo>
                      <a:pt x="1588" y="2641"/>
                    </a:lnTo>
                    <a:lnTo>
                      <a:pt x="1588" y="2643"/>
                    </a:lnTo>
                    <a:lnTo>
                      <a:pt x="1586" y="2640"/>
                    </a:lnTo>
                    <a:lnTo>
                      <a:pt x="1586" y="2641"/>
                    </a:lnTo>
                    <a:lnTo>
                      <a:pt x="1588" y="2641"/>
                    </a:lnTo>
                    <a:lnTo>
                      <a:pt x="1588" y="2643"/>
                    </a:lnTo>
                    <a:lnTo>
                      <a:pt x="1586" y="2643"/>
                    </a:lnTo>
                    <a:lnTo>
                      <a:pt x="1586" y="2645"/>
                    </a:lnTo>
                    <a:lnTo>
                      <a:pt x="1588" y="2645"/>
                    </a:lnTo>
                    <a:lnTo>
                      <a:pt x="1590" y="2647"/>
                    </a:lnTo>
                    <a:lnTo>
                      <a:pt x="1588" y="2647"/>
                    </a:lnTo>
                    <a:lnTo>
                      <a:pt x="1586" y="2645"/>
                    </a:lnTo>
                    <a:lnTo>
                      <a:pt x="1584" y="2643"/>
                    </a:lnTo>
                    <a:lnTo>
                      <a:pt x="1582" y="2643"/>
                    </a:lnTo>
                    <a:lnTo>
                      <a:pt x="1579" y="2643"/>
                    </a:lnTo>
                    <a:lnTo>
                      <a:pt x="1577" y="2641"/>
                    </a:lnTo>
                    <a:lnTo>
                      <a:pt x="1575" y="2641"/>
                    </a:lnTo>
                    <a:lnTo>
                      <a:pt x="1573" y="2641"/>
                    </a:lnTo>
                    <a:lnTo>
                      <a:pt x="1573" y="2643"/>
                    </a:lnTo>
                    <a:lnTo>
                      <a:pt x="1571" y="2643"/>
                    </a:lnTo>
                    <a:lnTo>
                      <a:pt x="1569" y="2643"/>
                    </a:lnTo>
                    <a:lnTo>
                      <a:pt x="1567" y="2641"/>
                    </a:lnTo>
                    <a:lnTo>
                      <a:pt x="1567" y="2643"/>
                    </a:lnTo>
                    <a:lnTo>
                      <a:pt x="1569" y="2643"/>
                    </a:lnTo>
                    <a:lnTo>
                      <a:pt x="1571" y="2645"/>
                    </a:lnTo>
                    <a:lnTo>
                      <a:pt x="1571" y="2649"/>
                    </a:lnTo>
                    <a:lnTo>
                      <a:pt x="1569" y="2649"/>
                    </a:lnTo>
                    <a:lnTo>
                      <a:pt x="1571" y="2649"/>
                    </a:lnTo>
                    <a:lnTo>
                      <a:pt x="1573" y="2649"/>
                    </a:lnTo>
                    <a:lnTo>
                      <a:pt x="1573" y="2651"/>
                    </a:lnTo>
                    <a:lnTo>
                      <a:pt x="1569" y="2651"/>
                    </a:lnTo>
                    <a:lnTo>
                      <a:pt x="1567" y="2651"/>
                    </a:lnTo>
                    <a:lnTo>
                      <a:pt x="1567" y="2649"/>
                    </a:lnTo>
                    <a:lnTo>
                      <a:pt x="1569" y="2649"/>
                    </a:lnTo>
                    <a:lnTo>
                      <a:pt x="1571" y="2647"/>
                    </a:lnTo>
                    <a:lnTo>
                      <a:pt x="1569" y="2647"/>
                    </a:lnTo>
                    <a:lnTo>
                      <a:pt x="1569" y="2645"/>
                    </a:lnTo>
                    <a:lnTo>
                      <a:pt x="1569" y="2647"/>
                    </a:lnTo>
                    <a:lnTo>
                      <a:pt x="1567" y="2647"/>
                    </a:lnTo>
                    <a:lnTo>
                      <a:pt x="1567" y="2645"/>
                    </a:lnTo>
                    <a:lnTo>
                      <a:pt x="1565" y="2647"/>
                    </a:lnTo>
                    <a:lnTo>
                      <a:pt x="1567" y="2647"/>
                    </a:lnTo>
                    <a:lnTo>
                      <a:pt x="1567" y="2649"/>
                    </a:lnTo>
                    <a:lnTo>
                      <a:pt x="1565" y="2647"/>
                    </a:lnTo>
                    <a:lnTo>
                      <a:pt x="1565" y="2645"/>
                    </a:lnTo>
                    <a:lnTo>
                      <a:pt x="1567" y="2643"/>
                    </a:lnTo>
                    <a:lnTo>
                      <a:pt x="1567" y="2641"/>
                    </a:lnTo>
                    <a:lnTo>
                      <a:pt x="1565" y="2641"/>
                    </a:lnTo>
                    <a:lnTo>
                      <a:pt x="1565" y="2643"/>
                    </a:lnTo>
                    <a:lnTo>
                      <a:pt x="1565" y="2641"/>
                    </a:lnTo>
                    <a:lnTo>
                      <a:pt x="1565" y="2643"/>
                    </a:lnTo>
                    <a:lnTo>
                      <a:pt x="1563" y="2643"/>
                    </a:lnTo>
                    <a:lnTo>
                      <a:pt x="1563" y="2641"/>
                    </a:lnTo>
                    <a:lnTo>
                      <a:pt x="1565" y="2640"/>
                    </a:lnTo>
                    <a:lnTo>
                      <a:pt x="1563" y="2640"/>
                    </a:lnTo>
                    <a:lnTo>
                      <a:pt x="1565" y="2638"/>
                    </a:lnTo>
                    <a:lnTo>
                      <a:pt x="1563" y="2640"/>
                    </a:lnTo>
                    <a:lnTo>
                      <a:pt x="1561" y="2640"/>
                    </a:lnTo>
                    <a:lnTo>
                      <a:pt x="1559" y="2641"/>
                    </a:lnTo>
                    <a:lnTo>
                      <a:pt x="1558" y="2641"/>
                    </a:lnTo>
                    <a:lnTo>
                      <a:pt x="1556" y="2641"/>
                    </a:lnTo>
                    <a:lnTo>
                      <a:pt x="1556" y="2640"/>
                    </a:lnTo>
                    <a:lnTo>
                      <a:pt x="1558" y="2638"/>
                    </a:lnTo>
                    <a:lnTo>
                      <a:pt x="1556" y="2638"/>
                    </a:lnTo>
                    <a:lnTo>
                      <a:pt x="1556" y="2640"/>
                    </a:lnTo>
                    <a:lnTo>
                      <a:pt x="1554" y="2643"/>
                    </a:lnTo>
                    <a:lnTo>
                      <a:pt x="1554" y="2641"/>
                    </a:lnTo>
                    <a:lnTo>
                      <a:pt x="1552" y="2641"/>
                    </a:lnTo>
                    <a:lnTo>
                      <a:pt x="1554" y="2641"/>
                    </a:lnTo>
                    <a:lnTo>
                      <a:pt x="1554" y="2643"/>
                    </a:lnTo>
                    <a:lnTo>
                      <a:pt x="1552" y="2645"/>
                    </a:lnTo>
                    <a:lnTo>
                      <a:pt x="1552" y="2643"/>
                    </a:lnTo>
                    <a:lnTo>
                      <a:pt x="1552" y="2641"/>
                    </a:lnTo>
                    <a:lnTo>
                      <a:pt x="1550" y="2643"/>
                    </a:lnTo>
                    <a:lnTo>
                      <a:pt x="1550" y="2645"/>
                    </a:lnTo>
                    <a:lnTo>
                      <a:pt x="1550" y="2643"/>
                    </a:lnTo>
                    <a:lnTo>
                      <a:pt x="1550" y="2641"/>
                    </a:lnTo>
                    <a:lnTo>
                      <a:pt x="1548" y="2641"/>
                    </a:lnTo>
                    <a:lnTo>
                      <a:pt x="1548" y="2640"/>
                    </a:lnTo>
                    <a:lnTo>
                      <a:pt x="1548" y="2641"/>
                    </a:lnTo>
                    <a:lnTo>
                      <a:pt x="1550" y="2643"/>
                    </a:lnTo>
                    <a:lnTo>
                      <a:pt x="1548" y="2643"/>
                    </a:lnTo>
                    <a:lnTo>
                      <a:pt x="1546" y="2645"/>
                    </a:lnTo>
                    <a:lnTo>
                      <a:pt x="1548" y="2645"/>
                    </a:lnTo>
                    <a:lnTo>
                      <a:pt x="1550" y="2645"/>
                    </a:lnTo>
                    <a:lnTo>
                      <a:pt x="1550" y="2647"/>
                    </a:lnTo>
                    <a:lnTo>
                      <a:pt x="1548" y="2645"/>
                    </a:lnTo>
                    <a:lnTo>
                      <a:pt x="1548" y="2647"/>
                    </a:lnTo>
                    <a:lnTo>
                      <a:pt x="1550" y="2647"/>
                    </a:lnTo>
                    <a:lnTo>
                      <a:pt x="1548" y="2649"/>
                    </a:lnTo>
                    <a:lnTo>
                      <a:pt x="1550" y="2651"/>
                    </a:lnTo>
                    <a:lnTo>
                      <a:pt x="1550" y="2653"/>
                    </a:lnTo>
                    <a:lnTo>
                      <a:pt x="1550" y="2655"/>
                    </a:lnTo>
                    <a:lnTo>
                      <a:pt x="1550" y="2653"/>
                    </a:lnTo>
                    <a:lnTo>
                      <a:pt x="1550" y="2655"/>
                    </a:lnTo>
                    <a:lnTo>
                      <a:pt x="1550" y="2657"/>
                    </a:lnTo>
                    <a:lnTo>
                      <a:pt x="1548" y="2655"/>
                    </a:lnTo>
                    <a:lnTo>
                      <a:pt x="1548" y="2653"/>
                    </a:lnTo>
                    <a:lnTo>
                      <a:pt x="1548" y="2655"/>
                    </a:lnTo>
                    <a:lnTo>
                      <a:pt x="1548" y="2657"/>
                    </a:lnTo>
                    <a:lnTo>
                      <a:pt x="1548" y="2659"/>
                    </a:lnTo>
                    <a:lnTo>
                      <a:pt x="1550" y="2659"/>
                    </a:lnTo>
                    <a:lnTo>
                      <a:pt x="1548" y="2659"/>
                    </a:lnTo>
                    <a:lnTo>
                      <a:pt x="1546" y="2659"/>
                    </a:lnTo>
                    <a:lnTo>
                      <a:pt x="1544" y="2661"/>
                    </a:lnTo>
                    <a:lnTo>
                      <a:pt x="1544" y="2659"/>
                    </a:lnTo>
                    <a:lnTo>
                      <a:pt x="1542" y="2659"/>
                    </a:lnTo>
                    <a:lnTo>
                      <a:pt x="1542" y="2657"/>
                    </a:lnTo>
                    <a:lnTo>
                      <a:pt x="1540" y="2657"/>
                    </a:lnTo>
                    <a:lnTo>
                      <a:pt x="1538" y="2657"/>
                    </a:lnTo>
                    <a:lnTo>
                      <a:pt x="1538" y="2655"/>
                    </a:lnTo>
                    <a:lnTo>
                      <a:pt x="1536" y="2655"/>
                    </a:lnTo>
                    <a:lnTo>
                      <a:pt x="1534" y="2655"/>
                    </a:lnTo>
                    <a:lnTo>
                      <a:pt x="1533" y="2655"/>
                    </a:lnTo>
                    <a:lnTo>
                      <a:pt x="1533" y="2653"/>
                    </a:lnTo>
                    <a:lnTo>
                      <a:pt x="1531" y="2653"/>
                    </a:lnTo>
                    <a:lnTo>
                      <a:pt x="1529" y="2653"/>
                    </a:lnTo>
                    <a:lnTo>
                      <a:pt x="1527" y="2649"/>
                    </a:lnTo>
                    <a:lnTo>
                      <a:pt x="1525" y="2651"/>
                    </a:lnTo>
                    <a:lnTo>
                      <a:pt x="1523" y="2649"/>
                    </a:lnTo>
                    <a:lnTo>
                      <a:pt x="1521" y="2649"/>
                    </a:lnTo>
                    <a:lnTo>
                      <a:pt x="1519" y="2649"/>
                    </a:lnTo>
                    <a:lnTo>
                      <a:pt x="1519" y="2651"/>
                    </a:lnTo>
                    <a:lnTo>
                      <a:pt x="1517" y="2651"/>
                    </a:lnTo>
                    <a:lnTo>
                      <a:pt x="1517" y="2649"/>
                    </a:lnTo>
                    <a:lnTo>
                      <a:pt x="1515" y="2649"/>
                    </a:lnTo>
                    <a:lnTo>
                      <a:pt x="1513" y="2647"/>
                    </a:lnTo>
                    <a:lnTo>
                      <a:pt x="1513" y="2645"/>
                    </a:lnTo>
                    <a:lnTo>
                      <a:pt x="1513" y="2643"/>
                    </a:lnTo>
                    <a:lnTo>
                      <a:pt x="1511" y="2641"/>
                    </a:lnTo>
                    <a:lnTo>
                      <a:pt x="1511" y="2640"/>
                    </a:lnTo>
                    <a:lnTo>
                      <a:pt x="1510" y="2640"/>
                    </a:lnTo>
                    <a:lnTo>
                      <a:pt x="1510" y="2638"/>
                    </a:lnTo>
                    <a:lnTo>
                      <a:pt x="1511" y="2638"/>
                    </a:lnTo>
                    <a:lnTo>
                      <a:pt x="1511" y="2636"/>
                    </a:lnTo>
                    <a:lnTo>
                      <a:pt x="1513" y="2636"/>
                    </a:lnTo>
                    <a:lnTo>
                      <a:pt x="1513" y="2634"/>
                    </a:lnTo>
                    <a:lnTo>
                      <a:pt x="1515" y="2634"/>
                    </a:lnTo>
                    <a:lnTo>
                      <a:pt x="1515" y="2632"/>
                    </a:lnTo>
                    <a:lnTo>
                      <a:pt x="1517" y="2630"/>
                    </a:lnTo>
                    <a:lnTo>
                      <a:pt x="1519" y="2630"/>
                    </a:lnTo>
                    <a:lnTo>
                      <a:pt x="1519" y="2626"/>
                    </a:lnTo>
                    <a:lnTo>
                      <a:pt x="1519" y="2622"/>
                    </a:lnTo>
                    <a:lnTo>
                      <a:pt x="1519" y="2618"/>
                    </a:lnTo>
                    <a:lnTo>
                      <a:pt x="1519" y="2616"/>
                    </a:lnTo>
                    <a:lnTo>
                      <a:pt x="1517" y="2616"/>
                    </a:lnTo>
                    <a:lnTo>
                      <a:pt x="1517" y="2615"/>
                    </a:lnTo>
                    <a:lnTo>
                      <a:pt x="1517" y="2613"/>
                    </a:lnTo>
                    <a:lnTo>
                      <a:pt x="1515" y="2607"/>
                    </a:lnTo>
                    <a:lnTo>
                      <a:pt x="1515" y="2605"/>
                    </a:lnTo>
                    <a:lnTo>
                      <a:pt x="1513" y="2605"/>
                    </a:lnTo>
                    <a:lnTo>
                      <a:pt x="1513" y="2603"/>
                    </a:lnTo>
                    <a:lnTo>
                      <a:pt x="1513" y="2601"/>
                    </a:lnTo>
                    <a:lnTo>
                      <a:pt x="1513" y="2599"/>
                    </a:lnTo>
                    <a:lnTo>
                      <a:pt x="1511" y="2599"/>
                    </a:lnTo>
                    <a:lnTo>
                      <a:pt x="1511" y="2597"/>
                    </a:lnTo>
                    <a:lnTo>
                      <a:pt x="1510" y="2595"/>
                    </a:lnTo>
                    <a:lnTo>
                      <a:pt x="1508" y="2588"/>
                    </a:lnTo>
                    <a:lnTo>
                      <a:pt x="1506" y="2586"/>
                    </a:lnTo>
                    <a:lnTo>
                      <a:pt x="1504" y="2582"/>
                    </a:lnTo>
                    <a:lnTo>
                      <a:pt x="1506" y="2580"/>
                    </a:lnTo>
                    <a:lnTo>
                      <a:pt x="1506" y="2576"/>
                    </a:lnTo>
                    <a:lnTo>
                      <a:pt x="1506" y="2580"/>
                    </a:lnTo>
                    <a:lnTo>
                      <a:pt x="1504" y="2580"/>
                    </a:lnTo>
                    <a:lnTo>
                      <a:pt x="1502" y="2580"/>
                    </a:lnTo>
                    <a:lnTo>
                      <a:pt x="1500" y="2576"/>
                    </a:lnTo>
                    <a:lnTo>
                      <a:pt x="1500" y="2574"/>
                    </a:lnTo>
                    <a:lnTo>
                      <a:pt x="1498" y="2574"/>
                    </a:lnTo>
                    <a:lnTo>
                      <a:pt x="1496" y="2570"/>
                    </a:lnTo>
                    <a:lnTo>
                      <a:pt x="1494" y="2568"/>
                    </a:lnTo>
                    <a:lnTo>
                      <a:pt x="1494" y="2567"/>
                    </a:lnTo>
                    <a:lnTo>
                      <a:pt x="1492" y="2565"/>
                    </a:lnTo>
                    <a:lnTo>
                      <a:pt x="1490" y="2563"/>
                    </a:lnTo>
                    <a:lnTo>
                      <a:pt x="1488" y="2563"/>
                    </a:lnTo>
                    <a:lnTo>
                      <a:pt x="1488" y="2561"/>
                    </a:lnTo>
                    <a:lnTo>
                      <a:pt x="1485" y="2559"/>
                    </a:lnTo>
                    <a:lnTo>
                      <a:pt x="1483" y="2559"/>
                    </a:lnTo>
                    <a:lnTo>
                      <a:pt x="1481" y="2559"/>
                    </a:lnTo>
                    <a:lnTo>
                      <a:pt x="1479" y="2559"/>
                    </a:lnTo>
                    <a:lnTo>
                      <a:pt x="1475" y="2557"/>
                    </a:lnTo>
                    <a:lnTo>
                      <a:pt x="1473" y="2557"/>
                    </a:lnTo>
                    <a:lnTo>
                      <a:pt x="1473" y="2559"/>
                    </a:lnTo>
                    <a:lnTo>
                      <a:pt x="1471" y="2559"/>
                    </a:lnTo>
                    <a:lnTo>
                      <a:pt x="1469" y="2559"/>
                    </a:lnTo>
                    <a:lnTo>
                      <a:pt x="1469" y="2557"/>
                    </a:lnTo>
                    <a:lnTo>
                      <a:pt x="1467" y="2559"/>
                    </a:lnTo>
                    <a:lnTo>
                      <a:pt x="1465" y="2559"/>
                    </a:lnTo>
                    <a:lnTo>
                      <a:pt x="1463" y="2559"/>
                    </a:lnTo>
                    <a:lnTo>
                      <a:pt x="1462" y="2559"/>
                    </a:lnTo>
                    <a:lnTo>
                      <a:pt x="1460" y="2559"/>
                    </a:lnTo>
                    <a:lnTo>
                      <a:pt x="1458" y="2559"/>
                    </a:lnTo>
                    <a:lnTo>
                      <a:pt x="1456" y="2559"/>
                    </a:lnTo>
                    <a:lnTo>
                      <a:pt x="1454" y="2559"/>
                    </a:lnTo>
                    <a:lnTo>
                      <a:pt x="1452" y="2559"/>
                    </a:lnTo>
                    <a:lnTo>
                      <a:pt x="1450" y="2559"/>
                    </a:lnTo>
                    <a:lnTo>
                      <a:pt x="1448" y="2559"/>
                    </a:lnTo>
                    <a:lnTo>
                      <a:pt x="1446" y="2561"/>
                    </a:lnTo>
                    <a:lnTo>
                      <a:pt x="1444" y="2561"/>
                    </a:lnTo>
                    <a:lnTo>
                      <a:pt x="1442" y="2561"/>
                    </a:lnTo>
                    <a:lnTo>
                      <a:pt x="1440" y="2561"/>
                    </a:lnTo>
                    <a:lnTo>
                      <a:pt x="1438" y="2561"/>
                    </a:lnTo>
                    <a:lnTo>
                      <a:pt x="1437" y="2561"/>
                    </a:lnTo>
                    <a:lnTo>
                      <a:pt x="1435" y="2561"/>
                    </a:lnTo>
                    <a:lnTo>
                      <a:pt x="1433" y="2561"/>
                    </a:lnTo>
                    <a:lnTo>
                      <a:pt x="1431" y="2561"/>
                    </a:lnTo>
                    <a:lnTo>
                      <a:pt x="1429" y="2561"/>
                    </a:lnTo>
                    <a:lnTo>
                      <a:pt x="1429" y="2563"/>
                    </a:lnTo>
                    <a:lnTo>
                      <a:pt x="1427" y="2563"/>
                    </a:lnTo>
                    <a:lnTo>
                      <a:pt x="1425" y="2563"/>
                    </a:lnTo>
                    <a:lnTo>
                      <a:pt x="1423" y="2563"/>
                    </a:lnTo>
                    <a:lnTo>
                      <a:pt x="1421" y="2563"/>
                    </a:lnTo>
                    <a:lnTo>
                      <a:pt x="1421" y="2565"/>
                    </a:lnTo>
                    <a:lnTo>
                      <a:pt x="1419" y="2565"/>
                    </a:lnTo>
                    <a:lnTo>
                      <a:pt x="1419" y="2567"/>
                    </a:lnTo>
                    <a:lnTo>
                      <a:pt x="1417" y="2568"/>
                    </a:lnTo>
                    <a:lnTo>
                      <a:pt x="1415" y="2568"/>
                    </a:lnTo>
                    <a:lnTo>
                      <a:pt x="1415" y="2570"/>
                    </a:lnTo>
                    <a:lnTo>
                      <a:pt x="1413" y="2568"/>
                    </a:lnTo>
                    <a:lnTo>
                      <a:pt x="1412" y="2567"/>
                    </a:lnTo>
                    <a:lnTo>
                      <a:pt x="1412" y="2565"/>
                    </a:lnTo>
                    <a:lnTo>
                      <a:pt x="1410" y="2565"/>
                    </a:lnTo>
                    <a:lnTo>
                      <a:pt x="1410" y="2563"/>
                    </a:lnTo>
                    <a:lnTo>
                      <a:pt x="1408" y="2563"/>
                    </a:lnTo>
                    <a:lnTo>
                      <a:pt x="1406" y="2561"/>
                    </a:lnTo>
                    <a:lnTo>
                      <a:pt x="1404" y="2561"/>
                    </a:lnTo>
                    <a:lnTo>
                      <a:pt x="1404" y="2559"/>
                    </a:lnTo>
                    <a:lnTo>
                      <a:pt x="1402" y="2559"/>
                    </a:lnTo>
                    <a:lnTo>
                      <a:pt x="1400" y="2559"/>
                    </a:lnTo>
                    <a:lnTo>
                      <a:pt x="1398" y="2559"/>
                    </a:lnTo>
                    <a:lnTo>
                      <a:pt x="1396" y="2559"/>
                    </a:lnTo>
                    <a:lnTo>
                      <a:pt x="1394" y="2559"/>
                    </a:lnTo>
                    <a:lnTo>
                      <a:pt x="1392" y="2559"/>
                    </a:lnTo>
                    <a:lnTo>
                      <a:pt x="1392" y="2557"/>
                    </a:lnTo>
                    <a:lnTo>
                      <a:pt x="1390" y="2557"/>
                    </a:lnTo>
                    <a:lnTo>
                      <a:pt x="1389" y="2557"/>
                    </a:lnTo>
                    <a:lnTo>
                      <a:pt x="1387" y="2557"/>
                    </a:lnTo>
                    <a:lnTo>
                      <a:pt x="1385" y="2557"/>
                    </a:lnTo>
                    <a:lnTo>
                      <a:pt x="1385" y="2555"/>
                    </a:lnTo>
                    <a:lnTo>
                      <a:pt x="1383" y="2557"/>
                    </a:lnTo>
                    <a:lnTo>
                      <a:pt x="1381" y="2557"/>
                    </a:lnTo>
                    <a:lnTo>
                      <a:pt x="1379" y="2555"/>
                    </a:lnTo>
                    <a:lnTo>
                      <a:pt x="1377" y="2555"/>
                    </a:lnTo>
                    <a:lnTo>
                      <a:pt x="1375" y="2555"/>
                    </a:lnTo>
                    <a:lnTo>
                      <a:pt x="1375" y="2553"/>
                    </a:lnTo>
                    <a:lnTo>
                      <a:pt x="1373" y="2553"/>
                    </a:lnTo>
                    <a:lnTo>
                      <a:pt x="1373" y="2551"/>
                    </a:lnTo>
                    <a:lnTo>
                      <a:pt x="1371" y="2551"/>
                    </a:lnTo>
                    <a:lnTo>
                      <a:pt x="1369" y="2551"/>
                    </a:lnTo>
                    <a:lnTo>
                      <a:pt x="1367" y="2549"/>
                    </a:lnTo>
                    <a:lnTo>
                      <a:pt x="1365" y="2549"/>
                    </a:lnTo>
                    <a:lnTo>
                      <a:pt x="1364" y="2549"/>
                    </a:lnTo>
                    <a:lnTo>
                      <a:pt x="1362" y="2549"/>
                    </a:lnTo>
                    <a:lnTo>
                      <a:pt x="1362" y="2547"/>
                    </a:lnTo>
                    <a:lnTo>
                      <a:pt x="1360" y="2547"/>
                    </a:lnTo>
                    <a:lnTo>
                      <a:pt x="1360" y="2545"/>
                    </a:lnTo>
                    <a:lnTo>
                      <a:pt x="1358" y="2545"/>
                    </a:lnTo>
                    <a:lnTo>
                      <a:pt x="1356" y="2544"/>
                    </a:lnTo>
                    <a:lnTo>
                      <a:pt x="1354" y="2544"/>
                    </a:lnTo>
                    <a:lnTo>
                      <a:pt x="1352" y="2544"/>
                    </a:lnTo>
                    <a:lnTo>
                      <a:pt x="1350" y="2544"/>
                    </a:lnTo>
                    <a:lnTo>
                      <a:pt x="1348" y="2542"/>
                    </a:lnTo>
                    <a:lnTo>
                      <a:pt x="1344" y="2540"/>
                    </a:lnTo>
                    <a:lnTo>
                      <a:pt x="1342" y="2540"/>
                    </a:lnTo>
                    <a:lnTo>
                      <a:pt x="1344" y="2540"/>
                    </a:lnTo>
                    <a:lnTo>
                      <a:pt x="1346" y="2540"/>
                    </a:lnTo>
                    <a:lnTo>
                      <a:pt x="1346" y="2542"/>
                    </a:lnTo>
                    <a:lnTo>
                      <a:pt x="1348" y="2542"/>
                    </a:lnTo>
                    <a:lnTo>
                      <a:pt x="1346" y="2540"/>
                    </a:lnTo>
                    <a:lnTo>
                      <a:pt x="1344" y="2540"/>
                    </a:lnTo>
                    <a:lnTo>
                      <a:pt x="1342" y="2538"/>
                    </a:lnTo>
                    <a:lnTo>
                      <a:pt x="1342" y="2536"/>
                    </a:lnTo>
                    <a:lnTo>
                      <a:pt x="1342" y="2538"/>
                    </a:lnTo>
                    <a:lnTo>
                      <a:pt x="1342" y="2540"/>
                    </a:lnTo>
                    <a:lnTo>
                      <a:pt x="1341" y="2540"/>
                    </a:lnTo>
                    <a:lnTo>
                      <a:pt x="1341" y="2538"/>
                    </a:lnTo>
                    <a:lnTo>
                      <a:pt x="1339" y="2538"/>
                    </a:lnTo>
                    <a:lnTo>
                      <a:pt x="1337" y="2538"/>
                    </a:lnTo>
                    <a:lnTo>
                      <a:pt x="1335" y="2538"/>
                    </a:lnTo>
                    <a:lnTo>
                      <a:pt x="1337" y="2538"/>
                    </a:lnTo>
                    <a:lnTo>
                      <a:pt x="1339" y="2540"/>
                    </a:lnTo>
                    <a:lnTo>
                      <a:pt x="1341" y="2540"/>
                    </a:lnTo>
                    <a:lnTo>
                      <a:pt x="1342" y="2540"/>
                    </a:lnTo>
                    <a:lnTo>
                      <a:pt x="1341" y="2540"/>
                    </a:lnTo>
                    <a:lnTo>
                      <a:pt x="1339" y="2542"/>
                    </a:lnTo>
                    <a:lnTo>
                      <a:pt x="1337" y="2542"/>
                    </a:lnTo>
                    <a:lnTo>
                      <a:pt x="1337" y="2540"/>
                    </a:lnTo>
                    <a:lnTo>
                      <a:pt x="1335" y="2540"/>
                    </a:lnTo>
                    <a:lnTo>
                      <a:pt x="1333" y="2540"/>
                    </a:lnTo>
                    <a:lnTo>
                      <a:pt x="1333" y="2538"/>
                    </a:lnTo>
                    <a:lnTo>
                      <a:pt x="1331" y="2538"/>
                    </a:lnTo>
                    <a:lnTo>
                      <a:pt x="1329" y="2536"/>
                    </a:lnTo>
                    <a:lnTo>
                      <a:pt x="1327" y="2536"/>
                    </a:lnTo>
                    <a:lnTo>
                      <a:pt x="1327" y="2534"/>
                    </a:lnTo>
                    <a:lnTo>
                      <a:pt x="1325" y="2532"/>
                    </a:lnTo>
                    <a:lnTo>
                      <a:pt x="1321" y="2530"/>
                    </a:lnTo>
                    <a:lnTo>
                      <a:pt x="1317" y="2528"/>
                    </a:lnTo>
                    <a:lnTo>
                      <a:pt x="1316" y="2526"/>
                    </a:lnTo>
                    <a:lnTo>
                      <a:pt x="1314" y="2526"/>
                    </a:lnTo>
                    <a:lnTo>
                      <a:pt x="1314" y="2524"/>
                    </a:lnTo>
                    <a:lnTo>
                      <a:pt x="1316" y="2524"/>
                    </a:lnTo>
                    <a:lnTo>
                      <a:pt x="1314" y="2524"/>
                    </a:lnTo>
                    <a:lnTo>
                      <a:pt x="1314" y="2522"/>
                    </a:lnTo>
                    <a:lnTo>
                      <a:pt x="1314" y="2524"/>
                    </a:lnTo>
                    <a:lnTo>
                      <a:pt x="1312" y="2526"/>
                    </a:lnTo>
                    <a:lnTo>
                      <a:pt x="1312" y="2524"/>
                    </a:lnTo>
                    <a:lnTo>
                      <a:pt x="1310" y="2522"/>
                    </a:lnTo>
                    <a:lnTo>
                      <a:pt x="1310" y="2520"/>
                    </a:lnTo>
                    <a:lnTo>
                      <a:pt x="1310" y="2519"/>
                    </a:lnTo>
                    <a:lnTo>
                      <a:pt x="1310" y="2515"/>
                    </a:lnTo>
                    <a:lnTo>
                      <a:pt x="1308" y="2515"/>
                    </a:lnTo>
                    <a:lnTo>
                      <a:pt x="1308" y="2513"/>
                    </a:lnTo>
                    <a:lnTo>
                      <a:pt x="1308" y="2515"/>
                    </a:lnTo>
                    <a:lnTo>
                      <a:pt x="1308" y="2519"/>
                    </a:lnTo>
                    <a:lnTo>
                      <a:pt x="1310" y="2520"/>
                    </a:lnTo>
                    <a:lnTo>
                      <a:pt x="1308" y="2520"/>
                    </a:lnTo>
                    <a:lnTo>
                      <a:pt x="1306" y="2517"/>
                    </a:lnTo>
                    <a:lnTo>
                      <a:pt x="1304" y="2513"/>
                    </a:lnTo>
                    <a:lnTo>
                      <a:pt x="1304" y="2509"/>
                    </a:lnTo>
                    <a:lnTo>
                      <a:pt x="1302" y="2509"/>
                    </a:lnTo>
                    <a:lnTo>
                      <a:pt x="1302" y="2507"/>
                    </a:lnTo>
                    <a:lnTo>
                      <a:pt x="1300" y="2503"/>
                    </a:lnTo>
                    <a:lnTo>
                      <a:pt x="1300" y="2501"/>
                    </a:lnTo>
                    <a:lnTo>
                      <a:pt x="1298" y="2499"/>
                    </a:lnTo>
                    <a:lnTo>
                      <a:pt x="1298" y="2497"/>
                    </a:lnTo>
                    <a:lnTo>
                      <a:pt x="1298" y="2496"/>
                    </a:lnTo>
                    <a:lnTo>
                      <a:pt x="1298" y="2494"/>
                    </a:lnTo>
                    <a:lnTo>
                      <a:pt x="1300" y="2496"/>
                    </a:lnTo>
                    <a:lnTo>
                      <a:pt x="1300" y="2494"/>
                    </a:lnTo>
                    <a:lnTo>
                      <a:pt x="1298" y="2494"/>
                    </a:lnTo>
                    <a:lnTo>
                      <a:pt x="1298" y="2492"/>
                    </a:lnTo>
                    <a:lnTo>
                      <a:pt x="1296" y="2492"/>
                    </a:lnTo>
                    <a:lnTo>
                      <a:pt x="1296" y="2490"/>
                    </a:lnTo>
                    <a:lnTo>
                      <a:pt x="1296" y="2488"/>
                    </a:lnTo>
                    <a:lnTo>
                      <a:pt x="1294" y="2488"/>
                    </a:lnTo>
                    <a:lnTo>
                      <a:pt x="1294" y="2486"/>
                    </a:lnTo>
                    <a:lnTo>
                      <a:pt x="1293" y="2486"/>
                    </a:lnTo>
                    <a:lnTo>
                      <a:pt x="1291" y="2486"/>
                    </a:lnTo>
                    <a:lnTo>
                      <a:pt x="1289" y="2486"/>
                    </a:lnTo>
                    <a:lnTo>
                      <a:pt x="1287" y="2486"/>
                    </a:lnTo>
                    <a:lnTo>
                      <a:pt x="1287" y="2484"/>
                    </a:lnTo>
                    <a:lnTo>
                      <a:pt x="1285" y="2484"/>
                    </a:lnTo>
                    <a:lnTo>
                      <a:pt x="1283" y="2482"/>
                    </a:lnTo>
                    <a:lnTo>
                      <a:pt x="1281" y="2482"/>
                    </a:lnTo>
                    <a:lnTo>
                      <a:pt x="1281" y="2480"/>
                    </a:lnTo>
                    <a:lnTo>
                      <a:pt x="1279" y="2480"/>
                    </a:lnTo>
                    <a:lnTo>
                      <a:pt x="1279" y="2478"/>
                    </a:lnTo>
                    <a:lnTo>
                      <a:pt x="1277" y="2476"/>
                    </a:lnTo>
                    <a:lnTo>
                      <a:pt x="1275" y="2476"/>
                    </a:lnTo>
                    <a:lnTo>
                      <a:pt x="1275" y="2474"/>
                    </a:lnTo>
                    <a:lnTo>
                      <a:pt x="1273" y="2472"/>
                    </a:lnTo>
                    <a:lnTo>
                      <a:pt x="1271" y="2472"/>
                    </a:lnTo>
                    <a:lnTo>
                      <a:pt x="1269" y="2472"/>
                    </a:lnTo>
                    <a:lnTo>
                      <a:pt x="1268" y="2472"/>
                    </a:lnTo>
                    <a:lnTo>
                      <a:pt x="1268" y="2471"/>
                    </a:lnTo>
                    <a:lnTo>
                      <a:pt x="1266" y="2471"/>
                    </a:lnTo>
                    <a:lnTo>
                      <a:pt x="1266" y="2469"/>
                    </a:lnTo>
                    <a:lnTo>
                      <a:pt x="1264" y="2469"/>
                    </a:lnTo>
                    <a:lnTo>
                      <a:pt x="1264" y="2467"/>
                    </a:lnTo>
                    <a:lnTo>
                      <a:pt x="1262" y="2467"/>
                    </a:lnTo>
                    <a:lnTo>
                      <a:pt x="1260" y="2465"/>
                    </a:lnTo>
                    <a:lnTo>
                      <a:pt x="1260" y="2463"/>
                    </a:lnTo>
                    <a:lnTo>
                      <a:pt x="1258" y="2463"/>
                    </a:lnTo>
                    <a:lnTo>
                      <a:pt x="1258" y="2461"/>
                    </a:lnTo>
                    <a:lnTo>
                      <a:pt x="1256" y="2461"/>
                    </a:lnTo>
                    <a:lnTo>
                      <a:pt x="1254" y="2461"/>
                    </a:lnTo>
                    <a:lnTo>
                      <a:pt x="1252" y="2459"/>
                    </a:lnTo>
                    <a:lnTo>
                      <a:pt x="1252" y="2457"/>
                    </a:lnTo>
                    <a:lnTo>
                      <a:pt x="1250" y="2457"/>
                    </a:lnTo>
                    <a:lnTo>
                      <a:pt x="1250" y="2455"/>
                    </a:lnTo>
                    <a:lnTo>
                      <a:pt x="1248" y="2455"/>
                    </a:lnTo>
                    <a:lnTo>
                      <a:pt x="1246" y="2455"/>
                    </a:lnTo>
                    <a:lnTo>
                      <a:pt x="1245" y="2455"/>
                    </a:lnTo>
                    <a:lnTo>
                      <a:pt x="1245" y="2453"/>
                    </a:lnTo>
                    <a:lnTo>
                      <a:pt x="1243" y="2453"/>
                    </a:lnTo>
                    <a:lnTo>
                      <a:pt x="1241" y="2453"/>
                    </a:lnTo>
                    <a:lnTo>
                      <a:pt x="1239" y="2453"/>
                    </a:lnTo>
                    <a:lnTo>
                      <a:pt x="1237" y="2451"/>
                    </a:lnTo>
                    <a:lnTo>
                      <a:pt x="1235" y="2451"/>
                    </a:lnTo>
                    <a:lnTo>
                      <a:pt x="1233" y="2449"/>
                    </a:lnTo>
                    <a:lnTo>
                      <a:pt x="1231" y="2449"/>
                    </a:lnTo>
                    <a:lnTo>
                      <a:pt x="1229" y="2448"/>
                    </a:lnTo>
                    <a:lnTo>
                      <a:pt x="1227" y="2446"/>
                    </a:lnTo>
                    <a:lnTo>
                      <a:pt x="1225" y="2444"/>
                    </a:lnTo>
                    <a:lnTo>
                      <a:pt x="1223" y="2444"/>
                    </a:lnTo>
                    <a:lnTo>
                      <a:pt x="1221" y="2444"/>
                    </a:lnTo>
                    <a:lnTo>
                      <a:pt x="1220" y="2444"/>
                    </a:lnTo>
                    <a:lnTo>
                      <a:pt x="1216" y="2442"/>
                    </a:lnTo>
                    <a:lnTo>
                      <a:pt x="1214" y="2442"/>
                    </a:lnTo>
                    <a:lnTo>
                      <a:pt x="1212" y="2442"/>
                    </a:lnTo>
                    <a:lnTo>
                      <a:pt x="1210" y="2442"/>
                    </a:lnTo>
                    <a:lnTo>
                      <a:pt x="1208" y="2442"/>
                    </a:lnTo>
                    <a:lnTo>
                      <a:pt x="1206" y="2442"/>
                    </a:lnTo>
                    <a:lnTo>
                      <a:pt x="1206" y="2444"/>
                    </a:lnTo>
                    <a:lnTo>
                      <a:pt x="1204" y="2444"/>
                    </a:lnTo>
                    <a:lnTo>
                      <a:pt x="1202" y="2442"/>
                    </a:lnTo>
                    <a:lnTo>
                      <a:pt x="1200" y="2442"/>
                    </a:lnTo>
                    <a:lnTo>
                      <a:pt x="1198" y="2444"/>
                    </a:lnTo>
                    <a:lnTo>
                      <a:pt x="1196" y="2444"/>
                    </a:lnTo>
                    <a:lnTo>
                      <a:pt x="1193" y="2444"/>
                    </a:lnTo>
                    <a:lnTo>
                      <a:pt x="1193" y="2446"/>
                    </a:lnTo>
                    <a:lnTo>
                      <a:pt x="1191" y="2446"/>
                    </a:lnTo>
                    <a:lnTo>
                      <a:pt x="1191" y="2448"/>
                    </a:lnTo>
                    <a:lnTo>
                      <a:pt x="1189" y="2448"/>
                    </a:lnTo>
                    <a:lnTo>
                      <a:pt x="1189" y="2449"/>
                    </a:lnTo>
                    <a:lnTo>
                      <a:pt x="1187" y="2449"/>
                    </a:lnTo>
                    <a:lnTo>
                      <a:pt x="1185" y="2449"/>
                    </a:lnTo>
                    <a:lnTo>
                      <a:pt x="1183" y="2449"/>
                    </a:lnTo>
                    <a:lnTo>
                      <a:pt x="1181" y="2449"/>
                    </a:lnTo>
                    <a:lnTo>
                      <a:pt x="1181" y="2448"/>
                    </a:lnTo>
                    <a:lnTo>
                      <a:pt x="1179" y="2448"/>
                    </a:lnTo>
                    <a:lnTo>
                      <a:pt x="1175" y="2446"/>
                    </a:lnTo>
                    <a:lnTo>
                      <a:pt x="1172" y="2444"/>
                    </a:lnTo>
                    <a:lnTo>
                      <a:pt x="1170" y="2444"/>
                    </a:lnTo>
                    <a:lnTo>
                      <a:pt x="1168" y="2444"/>
                    </a:lnTo>
                    <a:lnTo>
                      <a:pt x="1166" y="2442"/>
                    </a:lnTo>
                    <a:lnTo>
                      <a:pt x="1164" y="2442"/>
                    </a:lnTo>
                    <a:lnTo>
                      <a:pt x="1162" y="2444"/>
                    </a:lnTo>
                    <a:lnTo>
                      <a:pt x="1158" y="2442"/>
                    </a:lnTo>
                    <a:lnTo>
                      <a:pt x="1156" y="2442"/>
                    </a:lnTo>
                    <a:lnTo>
                      <a:pt x="1154" y="2444"/>
                    </a:lnTo>
                    <a:lnTo>
                      <a:pt x="1154" y="2446"/>
                    </a:lnTo>
                    <a:lnTo>
                      <a:pt x="1152" y="2446"/>
                    </a:lnTo>
                    <a:lnTo>
                      <a:pt x="1150" y="2446"/>
                    </a:lnTo>
                    <a:lnTo>
                      <a:pt x="1148" y="2446"/>
                    </a:lnTo>
                    <a:lnTo>
                      <a:pt x="1147" y="2446"/>
                    </a:lnTo>
                    <a:lnTo>
                      <a:pt x="1145" y="2446"/>
                    </a:lnTo>
                    <a:lnTo>
                      <a:pt x="1143" y="2444"/>
                    </a:lnTo>
                    <a:lnTo>
                      <a:pt x="1141" y="2442"/>
                    </a:lnTo>
                    <a:lnTo>
                      <a:pt x="1139" y="2442"/>
                    </a:lnTo>
                    <a:lnTo>
                      <a:pt x="1139" y="2440"/>
                    </a:lnTo>
                    <a:lnTo>
                      <a:pt x="1135" y="2440"/>
                    </a:lnTo>
                    <a:lnTo>
                      <a:pt x="1135" y="2438"/>
                    </a:lnTo>
                    <a:lnTo>
                      <a:pt x="1133" y="2438"/>
                    </a:lnTo>
                    <a:lnTo>
                      <a:pt x="1131" y="2438"/>
                    </a:lnTo>
                    <a:lnTo>
                      <a:pt x="1129" y="2438"/>
                    </a:lnTo>
                    <a:lnTo>
                      <a:pt x="1127" y="2438"/>
                    </a:lnTo>
                    <a:lnTo>
                      <a:pt x="1125" y="2438"/>
                    </a:lnTo>
                    <a:lnTo>
                      <a:pt x="1125" y="2436"/>
                    </a:lnTo>
                    <a:lnTo>
                      <a:pt x="1124" y="2436"/>
                    </a:lnTo>
                    <a:lnTo>
                      <a:pt x="1122" y="2434"/>
                    </a:lnTo>
                    <a:lnTo>
                      <a:pt x="1120" y="2434"/>
                    </a:lnTo>
                    <a:lnTo>
                      <a:pt x="1120" y="2432"/>
                    </a:lnTo>
                    <a:lnTo>
                      <a:pt x="1118" y="2432"/>
                    </a:lnTo>
                    <a:lnTo>
                      <a:pt x="1116" y="2432"/>
                    </a:lnTo>
                    <a:lnTo>
                      <a:pt x="1114" y="2430"/>
                    </a:lnTo>
                    <a:lnTo>
                      <a:pt x="1112" y="2430"/>
                    </a:lnTo>
                    <a:lnTo>
                      <a:pt x="1112" y="2428"/>
                    </a:lnTo>
                    <a:lnTo>
                      <a:pt x="1110" y="2428"/>
                    </a:lnTo>
                    <a:lnTo>
                      <a:pt x="1108" y="2428"/>
                    </a:lnTo>
                    <a:lnTo>
                      <a:pt x="1108" y="2430"/>
                    </a:lnTo>
                    <a:lnTo>
                      <a:pt x="1106" y="2428"/>
                    </a:lnTo>
                    <a:lnTo>
                      <a:pt x="1104" y="2428"/>
                    </a:lnTo>
                    <a:lnTo>
                      <a:pt x="1102" y="2428"/>
                    </a:lnTo>
                    <a:lnTo>
                      <a:pt x="1100" y="2428"/>
                    </a:lnTo>
                    <a:lnTo>
                      <a:pt x="1099" y="2428"/>
                    </a:lnTo>
                    <a:lnTo>
                      <a:pt x="1097" y="2428"/>
                    </a:lnTo>
                    <a:lnTo>
                      <a:pt x="1095" y="2428"/>
                    </a:lnTo>
                    <a:lnTo>
                      <a:pt x="1095" y="2430"/>
                    </a:lnTo>
                    <a:lnTo>
                      <a:pt x="1093" y="2430"/>
                    </a:lnTo>
                    <a:lnTo>
                      <a:pt x="1091" y="2430"/>
                    </a:lnTo>
                    <a:lnTo>
                      <a:pt x="1089" y="2428"/>
                    </a:lnTo>
                    <a:lnTo>
                      <a:pt x="1087" y="2428"/>
                    </a:lnTo>
                    <a:lnTo>
                      <a:pt x="1085" y="2426"/>
                    </a:lnTo>
                    <a:lnTo>
                      <a:pt x="1083" y="2426"/>
                    </a:lnTo>
                    <a:lnTo>
                      <a:pt x="1081" y="2426"/>
                    </a:lnTo>
                    <a:lnTo>
                      <a:pt x="1079" y="2426"/>
                    </a:lnTo>
                    <a:lnTo>
                      <a:pt x="1079" y="2425"/>
                    </a:lnTo>
                    <a:lnTo>
                      <a:pt x="1077" y="2425"/>
                    </a:lnTo>
                    <a:lnTo>
                      <a:pt x="1076" y="2425"/>
                    </a:lnTo>
                    <a:lnTo>
                      <a:pt x="1074" y="2426"/>
                    </a:lnTo>
                    <a:lnTo>
                      <a:pt x="1072" y="2426"/>
                    </a:lnTo>
                    <a:lnTo>
                      <a:pt x="1070" y="2426"/>
                    </a:lnTo>
                    <a:lnTo>
                      <a:pt x="1068" y="2426"/>
                    </a:lnTo>
                    <a:lnTo>
                      <a:pt x="1066" y="2426"/>
                    </a:lnTo>
                    <a:lnTo>
                      <a:pt x="1064" y="2426"/>
                    </a:lnTo>
                    <a:lnTo>
                      <a:pt x="1062" y="2426"/>
                    </a:lnTo>
                    <a:lnTo>
                      <a:pt x="1060" y="2426"/>
                    </a:lnTo>
                    <a:lnTo>
                      <a:pt x="1058" y="2426"/>
                    </a:lnTo>
                    <a:lnTo>
                      <a:pt x="1056" y="2426"/>
                    </a:lnTo>
                    <a:lnTo>
                      <a:pt x="1054" y="2426"/>
                    </a:lnTo>
                    <a:lnTo>
                      <a:pt x="1052" y="2426"/>
                    </a:lnTo>
                    <a:lnTo>
                      <a:pt x="1051" y="2426"/>
                    </a:lnTo>
                    <a:lnTo>
                      <a:pt x="1049" y="2426"/>
                    </a:lnTo>
                    <a:lnTo>
                      <a:pt x="1047" y="2426"/>
                    </a:lnTo>
                    <a:lnTo>
                      <a:pt x="1045" y="2426"/>
                    </a:lnTo>
                    <a:lnTo>
                      <a:pt x="1043" y="2426"/>
                    </a:lnTo>
                    <a:lnTo>
                      <a:pt x="1041" y="2426"/>
                    </a:lnTo>
                    <a:lnTo>
                      <a:pt x="1039" y="2426"/>
                    </a:lnTo>
                    <a:lnTo>
                      <a:pt x="1037" y="2428"/>
                    </a:lnTo>
                    <a:lnTo>
                      <a:pt x="1035" y="2428"/>
                    </a:lnTo>
                    <a:lnTo>
                      <a:pt x="1033" y="2428"/>
                    </a:lnTo>
                    <a:lnTo>
                      <a:pt x="1031" y="2428"/>
                    </a:lnTo>
                    <a:lnTo>
                      <a:pt x="1029" y="2428"/>
                    </a:lnTo>
                    <a:lnTo>
                      <a:pt x="1029" y="2430"/>
                    </a:lnTo>
                    <a:lnTo>
                      <a:pt x="1028" y="2430"/>
                    </a:lnTo>
                    <a:lnTo>
                      <a:pt x="1026" y="2430"/>
                    </a:lnTo>
                    <a:lnTo>
                      <a:pt x="1024" y="2430"/>
                    </a:lnTo>
                    <a:lnTo>
                      <a:pt x="1022" y="2430"/>
                    </a:lnTo>
                    <a:lnTo>
                      <a:pt x="1020" y="2430"/>
                    </a:lnTo>
                    <a:lnTo>
                      <a:pt x="1018" y="2430"/>
                    </a:lnTo>
                    <a:lnTo>
                      <a:pt x="1016" y="2430"/>
                    </a:lnTo>
                    <a:lnTo>
                      <a:pt x="1014" y="2430"/>
                    </a:lnTo>
                    <a:lnTo>
                      <a:pt x="1012" y="2430"/>
                    </a:lnTo>
                    <a:lnTo>
                      <a:pt x="1010" y="2430"/>
                    </a:lnTo>
                    <a:lnTo>
                      <a:pt x="1010" y="2432"/>
                    </a:lnTo>
                    <a:lnTo>
                      <a:pt x="1008" y="2432"/>
                    </a:lnTo>
                    <a:lnTo>
                      <a:pt x="1006" y="2432"/>
                    </a:lnTo>
                    <a:lnTo>
                      <a:pt x="1004" y="2432"/>
                    </a:lnTo>
                    <a:lnTo>
                      <a:pt x="1003" y="2432"/>
                    </a:lnTo>
                    <a:lnTo>
                      <a:pt x="1001" y="2432"/>
                    </a:lnTo>
                    <a:lnTo>
                      <a:pt x="1001" y="2434"/>
                    </a:lnTo>
                    <a:lnTo>
                      <a:pt x="999" y="2434"/>
                    </a:lnTo>
                    <a:lnTo>
                      <a:pt x="997" y="2434"/>
                    </a:lnTo>
                    <a:lnTo>
                      <a:pt x="997" y="2432"/>
                    </a:lnTo>
                    <a:lnTo>
                      <a:pt x="995" y="2432"/>
                    </a:lnTo>
                    <a:lnTo>
                      <a:pt x="995" y="2430"/>
                    </a:lnTo>
                    <a:lnTo>
                      <a:pt x="995" y="2428"/>
                    </a:lnTo>
                    <a:lnTo>
                      <a:pt x="993" y="2426"/>
                    </a:lnTo>
                    <a:lnTo>
                      <a:pt x="993" y="2425"/>
                    </a:lnTo>
                    <a:lnTo>
                      <a:pt x="993" y="2423"/>
                    </a:lnTo>
                    <a:lnTo>
                      <a:pt x="991" y="2423"/>
                    </a:lnTo>
                    <a:lnTo>
                      <a:pt x="991" y="2421"/>
                    </a:lnTo>
                    <a:lnTo>
                      <a:pt x="989" y="2421"/>
                    </a:lnTo>
                    <a:lnTo>
                      <a:pt x="989" y="2419"/>
                    </a:lnTo>
                    <a:lnTo>
                      <a:pt x="987" y="2417"/>
                    </a:lnTo>
                    <a:lnTo>
                      <a:pt x="987" y="2415"/>
                    </a:lnTo>
                    <a:lnTo>
                      <a:pt x="987" y="2413"/>
                    </a:lnTo>
                    <a:lnTo>
                      <a:pt x="985" y="2413"/>
                    </a:lnTo>
                    <a:lnTo>
                      <a:pt x="985" y="2411"/>
                    </a:lnTo>
                    <a:lnTo>
                      <a:pt x="985" y="2409"/>
                    </a:lnTo>
                    <a:lnTo>
                      <a:pt x="983" y="2409"/>
                    </a:lnTo>
                    <a:lnTo>
                      <a:pt x="981" y="2407"/>
                    </a:lnTo>
                    <a:lnTo>
                      <a:pt x="980" y="2407"/>
                    </a:lnTo>
                    <a:lnTo>
                      <a:pt x="978" y="2405"/>
                    </a:lnTo>
                    <a:lnTo>
                      <a:pt x="976" y="2405"/>
                    </a:lnTo>
                    <a:lnTo>
                      <a:pt x="974" y="2405"/>
                    </a:lnTo>
                    <a:lnTo>
                      <a:pt x="974" y="2403"/>
                    </a:lnTo>
                    <a:lnTo>
                      <a:pt x="972" y="2403"/>
                    </a:lnTo>
                    <a:lnTo>
                      <a:pt x="970" y="2401"/>
                    </a:lnTo>
                    <a:lnTo>
                      <a:pt x="968" y="2400"/>
                    </a:lnTo>
                    <a:lnTo>
                      <a:pt x="966" y="2400"/>
                    </a:lnTo>
                    <a:lnTo>
                      <a:pt x="964" y="2400"/>
                    </a:lnTo>
                    <a:lnTo>
                      <a:pt x="962" y="2400"/>
                    </a:lnTo>
                    <a:lnTo>
                      <a:pt x="960" y="2400"/>
                    </a:lnTo>
                    <a:lnTo>
                      <a:pt x="958" y="2401"/>
                    </a:lnTo>
                    <a:lnTo>
                      <a:pt x="956" y="2401"/>
                    </a:lnTo>
                    <a:lnTo>
                      <a:pt x="955" y="2400"/>
                    </a:lnTo>
                    <a:lnTo>
                      <a:pt x="953" y="2398"/>
                    </a:lnTo>
                    <a:lnTo>
                      <a:pt x="953" y="2396"/>
                    </a:lnTo>
                    <a:lnTo>
                      <a:pt x="951" y="2394"/>
                    </a:lnTo>
                    <a:lnTo>
                      <a:pt x="951" y="2392"/>
                    </a:lnTo>
                    <a:lnTo>
                      <a:pt x="951" y="2390"/>
                    </a:lnTo>
                    <a:lnTo>
                      <a:pt x="953" y="2388"/>
                    </a:lnTo>
                    <a:lnTo>
                      <a:pt x="953" y="2386"/>
                    </a:lnTo>
                    <a:lnTo>
                      <a:pt x="951" y="2386"/>
                    </a:lnTo>
                    <a:lnTo>
                      <a:pt x="953" y="2384"/>
                    </a:lnTo>
                    <a:lnTo>
                      <a:pt x="953" y="2382"/>
                    </a:lnTo>
                    <a:lnTo>
                      <a:pt x="955" y="2380"/>
                    </a:lnTo>
                    <a:lnTo>
                      <a:pt x="955" y="2378"/>
                    </a:lnTo>
                    <a:lnTo>
                      <a:pt x="955" y="2377"/>
                    </a:lnTo>
                    <a:lnTo>
                      <a:pt x="956" y="2377"/>
                    </a:lnTo>
                    <a:lnTo>
                      <a:pt x="956" y="2375"/>
                    </a:lnTo>
                    <a:lnTo>
                      <a:pt x="956" y="2373"/>
                    </a:lnTo>
                    <a:lnTo>
                      <a:pt x="958" y="2371"/>
                    </a:lnTo>
                    <a:lnTo>
                      <a:pt x="958" y="2369"/>
                    </a:lnTo>
                    <a:lnTo>
                      <a:pt x="958" y="2367"/>
                    </a:lnTo>
                    <a:lnTo>
                      <a:pt x="958" y="2365"/>
                    </a:lnTo>
                    <a:lnTo>
                      <a:pt x="960" y="2365"/>
                    </a:lnTo>
                    <a:lnTo>
                      <a:pt x="960" y="2363"/>
                    </a:lnTo>
                    <a:lnTo>
                      <a:pt x="960" y="2361"/>
                    </a:lnTo>
                    <a:lnTo>
                      <a:pt x="960" y="2359"/>
                    </a:lnTo>
                    <a:lnTo>
                      <a:pt x="962" y="2359"/>
                    </a:lnTo>
                    <a:lnTo>
                      <a:pt x="962" y="2357"/>
                    </a:lnTo>
                    <a:lnTo>
                      <a:pt x="962" y="2355"/>
                    </a:lnTo>
                    <a:lnTo>
                      <a:pt x="962" y="2353"/>
                    </a:lnTo>
                    <a:lnTo>
                      <a:pt x="962" y="2352"/>
                    </a:lnTo>
                    <a:lnTo>
                      <a:pt x="960" y="2352"/>
                    </a:lnTo>
                    <a:lnTo>
                      <a:pt x="960" y="2350"/>
                    </a:lnTo>
                    <a:lnTo>
                      <a:pt x="958" y="2348"/>
                    </a:lnTo>
                    <a:lnTo>
                      <a:pt x="958" y="2346"/>
                    </a:lnTo>
                    <a:lnTo>
                      <a:pt x="956" y="2346"/>
                    </a:lnTo>
                    <a:lnTo>
                      <a:pt x="956" y="2344"/>
                    </a:lnTo>
                    <a:lnTo>
                      <a:pt x="955" y="2344"/>
                    </a:lnTo>
                    <a:lnTo>
                      <a:pt x="955" y="2342"/>
                    </a:lnTo>
                    <a:lnTo>
                      <a:pt x="955" y="2340"/>
                    </a:lnTo>
                    <a:lnTo>
                      <a:pt x="953" y="2338"/>
                    </a:lnTo>
                    <a:lnTo>
                      <a:pt x="953" y="2336"/>
                    </a:lnTo>
                    <a:lnTo>
                      <a:pt x="955" y="2334"/>
                    </a:lnTo>
                    <a:lnTo>
                      <a:pt x="955" y="2332"/>
                    </a:lnTo>
                    <a:lnTo>
                      <a:pt x="956" y="2330"/>
                    </a:lnTo>
                    <a:lnTo>
                      <a:pt x="956" y="2329"/>
                    </a:lnTo>
                    <a:lnTo>
                      <a:pt x="956" y="2327"/>
                    </a:lnTo>
                    <a:lnTo>
                      <a:pt x="956" y="2325"/>
                    </a:lnTo>
                    <a:lnTo>
                      <a:pt x="958" y="2323"/>
                    </a:lnTo>
                    <a:lnTo>
                      <a:pt x="958" y="2321"/>
                    </a:lnTo>
                    <a:lnTo>
                      <a:pt x="958" y="2319"/>
                    </a:lnTo>
                    <a:lnTo>
                      <a:pt x="958" y="2317"/>
                    </a:lnTo>
                    <a:lnTo>
                      <a:pt x="958" y="2315"/>
                    </a:lnTo>
                    <a:lnTo>
                      <a:pt x="960" y="2313"/>
                    </a:lnTo>
                    <a:lnTo>
                      <a:pt x="960" y="2311"/>
                    </a:lnTo>
                    <a:lnTo>
                      <a:pt x="960" y="2309"/>
                    </a:lnTo>
                    <a:lnTo>
                      <a:pt x="960" y="2307"/>
                    </a:lnTo>
                    <a:lnTo>
                      <a:pt x="958" y="2305"/>
                    </a:lnTo>
                    <a:lnTo>
                      <a:pt x="958" y="2304"/>
                    </a:lnTo>
                    <a:lnTo>
                      <a:pt x="956" y="2304"/>
                    </a:lnTo>
                    <a:lnTo>
                      <a:pt x="955" y="2302"/>
                    </a:lnTo>
                    <a:lnTo>
                      <a:pt x="953" y="2302"/>
                    </a:lnTo>
                    <a:lnTo>
                      <a:pt x="953" y="2300"/>
                    </a:lnTo>
                    <a:lnTo>
                      <a:pt x="953" y="2298"/>
                    </a:lnTo>
                    <a:lnTo>
                      <a:pt x="951" y="2296"/>
                    </a:lnTo>
                    <a:lnTo>
                      <a:pt x="951" y="2294"/>
                    </a:lnTo>
                    <a:lnTo>
                      <a:pt x="949" y="2294"/>
                    </a:lnTo>
                    <a:lnTo>
                      <a:pt x="947" y="2294"/>
                    </a:lnTo>
                    <a:lnTo>
                      <a:pt x="945" y="2294"/>
                    </a:lnTo>
                    <a:lnTo>
                      <a:pt x="945" y="2292"/>
                    </a:lnTo>
                    <a:lnTo>
                      <a:pt x="945" y="2290"/>
                    </a:lnTo>
                    <a:lnTo>
                      <a:pt x="947" y="2288"/>
                    </a:lnTo>
                    <a:lnTo>
                      <a:pt x="947" y="2286"/>
                    </a:lnTo>
                    <a:lnTo>
                      <a:pt x="945" y="2284"/>
                    </a:lnTo>
                    <a:lnTo>
                      <a:pt x="947" y="2284"/>
                    </a:lnTo>
                    <a:lnTo>
                      <a:pt x="947" y="2282"/>
                    </a:lnTo>
                    <a:lnTo>
                      <a:pt x="947" y="2281"/>
                    </a:lnTo>
                    <a:lnTo>
                      <a:pt x="949" y="2281"/>
                    </a:lnTo>
                    <a:lnTo>
                      <a:pt x="947" y="2279"/>
                    </a:lnTo>
                    <a:lnTo>
                      <a:pt x="949" y="2279"/>
                    </a:lnTo>
                    <a:lnTo>
                      <a:pt x="947" y="2279"/>
                    </a:lnTo>
                    <a:lnTo>
                      <a:pt x="949" y="2279"/>
                    </a:lnTo>
                    <a:lnTo>
                      <a:pt x="949" y="2277"/>
                    </a:lnTo>
                    <a:lnTo>
                      <a:pt x="949" y="2275"/>
                    </a:lnTo>
                    <a:lnTo>
                      <a:pt x="949" y="2273"/>
                    </a:lnTo>
                    <a:lnTo>
                      <a:pt x="951" y="2273"/>
                    </a:lnTo>
                    <a:lnTo>
                      <a:pt x="949" y="2271"/>
                    </a:lnTo>
                    <a:lnTo>
                      <a:pt x="951" y="2271"/>
                    </a:lnTo>
                    <a:lnTo>
                      <a:pt x="951" y="2269"/>
                    </a:lnTo>
                    <a:lnTo>
                      <a:pt x="951" y="2267"/>
                    </a:lnTo>
                    <a:lnTo>
                      <a:pt x="951" y="2265"/>
                    </a:lnTo>
                    <a:lnTo>
                      <a:pt x="953" y="2263"/>
                    </a:lnTo>
                    <a:lnTo>
                      <a:pt x="953" y="2261"/>
                    </a:lnTo>
                    <a:lnTo>
                      <a:pt x="953" y="2259"/>
                    </a:lnTo>
                    <a:lnTo>
                      <a:pt x="953" y="2257"/>
                    </a:lnTo>
                    <a:lnTo>
                      <a:pt x="953" y="2256"/>
                    </a:lnTo>
                    <a:lnTo>
                      <a:pt x="955" y="2254"/>
                    </a:lnTo>
                    <a:lnTo>
                      <a:pt x="955" y="2252"/>
                    </a:lnTo>
                    <a:lnTo>
                      <a:pt x="955" y="2250"/>
                    </a:lnTo>
                    <a:lnTo>
                      <a:pt x="955" y="2248"/>
                    </a:lnTo>
                    <a:lnTo>
                      <a:pt x="955" y="2246"/>
                    </a:lnTo>
                    <a:lnTo>
                      <a:pt x="955" y="2244"/>
                    </a:lnTo>
                    <a:lnTo>
                      <a:pt x="955" y="2242"/>
                    </a:lnTo>
                    <a:lnTo>
                      <a:pt x="955" y="2240"/>
                    </a:lnTo>
                    <a:lnTo>
                      <a:pt x="955" y="2238"/>
                    </a:lnTo>
                    <a:lnTo>
                      <a:pt x="955" y="2236"/>
                    </a:lnTo>
                    <a:lnTo>
                      <a:pt x="955" y="2234"/>
                    </a:lnTo>
                    <a:lnTo>
                      <a:pt x="955" y="2233"/>
                    </a:lnTo>
                    <a:lnTo>
                      <a:pt x="955" y="2231"/>
                    </a:lnTo>
                    <a:lnTo>
                      <a:pt x="955" y="2229"/>
                    </a:lnTo>
                    <a:lnTo>
                      <a:pt x="955" y="2227"/>
                    </a:lnTo>
                    <a:lnTo>
                      <a:pt x="953" y="2225"/>
                    </a:lnTo>
                    <a:lnTo>
                      <a:pt x="953" y="2223"/>
                    </a:lnTo>
                    <a:lnTo>
                      <a:pt x="951" y="2221"/>
                    </a:lnTo>
                    <a:lnTo>
                      <a:pt x="951" y="2219"/>
                    </a:lnTo>
                    <a:lnTo>
                      <a:pt x="949" y="2217"/>
                    </a:lnTo>
                    <a:lnTo>
                      <a:pt x="947" y="2217"/>
                    </a:lnTo>
                    <a:lnTo>
                      <a:pt x="945" y="2217"/>
                    </a:lnTo>
                    <a:lnTo>
                      <a:pt x="943" y="2215"/>
                    </a:lnTo>
                    <a:lnTo>
                      <a:pt x="941" y="2215"/>
                    </a:lnTo>
                    <a:lnTo>
                      <a:pt x="941" y="2213"/>
                    </a:lnTo>
                    <a:lnTo>
                      <a:pt x="939" y="2213"/>
                    </a:lnTo>
                    <a:lnTo>
                      <a:pt x="939" y="2211"/>
                    </a:lnTo>
                    <a:lnTo>
                      <a:pt x="937" y="2211"/>
                    </a:lnTo>
                    <a:lnTo>
                      <a:pt x="935" y="2209"/>
                    </a:lnTo>
                    <a:lnTo>
                      <a:pt x="933" y="2209"/>
                    </a:lnTo>
                    <a:lnTo>
                      <a:pt x="931" y="2209"/>
                    </a:lnTo>
                    <a:lnTo>
                      <a:pt x="930" y="2209"/>
                    </a:lnTo>
                    <a:lnTo>
                      <a:pt x="928" y="2209"/>
                    </a:lnTo>
                    <a:lnTo>
                      <a:pt x="928" y="2208"/>
                    </a:lnTo>
                    <a:lnTo>
                      <a:pt x="926" y="2209"/>
                    </a:lnTo>
                    <a:lnTo>
                      <a:pt x="924" y="2209"/>
                    </a:lnTo>
                    <a:lnTo>
                      <a:pt x="922" y="2211"/>
                    </a:lnTo>
                    <a:lnTo>
                      <a:pt x="924" y="2213"/>
                    </a:lnTo>
                    <a:lnTo>
                      <a:pt x="922" y="2213"/>
                    </a:lnTo>
                    <a:lnTo>
                      <a:pt x="920" y="2213"/>
                    </a:lnTo>
                    <a:lnTo>
                      <a:pt x="918" y="2213"/>
                    </a:lnTo>
                    <a:lnTo>
                      <a:pt x="918" y="2211"/>
                    </a:lnTo>
                    <a:lnTo>
                      <a:pt x="916" y="2211"/>
                    </a:lnTo>
                    <a:lnTo>
                      <a:pt x="916" y="2209"/>
                    </a:lnTo>
                    <a:lnTo>
                      <a:pt x="914" y="2209"/>
                    </a:lnTo>
                    <a:lnTo>
                      <a:pt x="914" y="2208"/>
                    </a:lnTo>
                    <a:lnTo>
                      <a:pt x="912" y="2208"/>
                    </a:lnTo>
                    <a:lnTo>
                      <a:pt x="910" y="2208"/>
                    </a:lnTo>
                    <a:lnTo>
                      <a:pt x="910" y="2206"/>
                    </a:lnTo>
                    <a:lnTo>
                      <a:pt x="908" y="2206"/>
                    </a:lnTo>
                    <a:lnTo>
                      <a:pt x="907" y="2206"/>
                    </a:lnTo>
                    <a:lnTo>
                      <a:pt x="907" y="2204"/>
                    </a:lnTo>
                    <a:lnTo>
                      <a:pt x="905" y="2204"/>
                    </a:lnTo>
                    <a:lnTo>
                      <a:pt x="903" y="2204"/>
                    </a:lnTo>
                    <a:lnTo>
                      <a:pt x="903" y="2202"/>
                    </a:lnTo>
                    <a:lnTo>
                      <a:pt x="901" y="2202"/>
                    </a:lnTo>
                    <a:lnTo>
                      <a:pt x="901" y="2200"/>
                    </a:lnTo>
                    <a:lnTo>
                      <a:pt x="899" y="2200"/>
                    </a:lnTo>
                    <a:lnTo>
                      <a:pt x="897" y="2200"/>
                    </a:lnTo>
                    <a:lnTo>
                      <a:pt x="899" y="2200"/>
                    </a:lnTo>
                    <a:lnTo>
                      <a:pt x="897" y="2200"/>
                    </a:lnTo>
                    <a:lnTo>
                      <a:pt x="897" y="2198"/>
                    </a:lnTo>
                    <a:lnTo>
                      <a:pt x="897" y="2196"/>
                    </a:lnTo>
                    <a:lnTo>
                      <a:pt x="895" y="2196"/>
                    </a:lnTo>
                    <a:lnTo>
                      <a:pt x="893" y="2196"/>
                    </a:lnTo>
                    <a:lnTo>
                      <a:pt x="893" y="2194"/>
                    </a:lnTo>
                    <a:lnTo>
                      <a:pt x="893" y="2192"/>
                    </a:lnTo>
                    <a:lnTo>
                      <a:pt x="891" y="2192"/>
                    </a:lnTo>
                    <a:lnTo>
                      <a:pt x="891" y="2190"/>
                    </a:lnTo>
                    <a:lnTo>
                      <a:pt x="889" y="2190"/>
                    </a:lnTo>
                    <a:lnTo>
                      <a:pt x="889" y="2188"/>
                    </a:lnTo>
                    <a:lnTo>
                      <a:pt x="887" y="2188"/>
                    </a:lnTo>
                    <a:lnTo>
                      <a:pt x="887" y="2186"/>
                    </a:lnTo>
                    <a:lnTo>
                      <a:pt x="887" y="2185"/>
                    </a:lnTo>
                    <a:lnTo>
                      <a:pt x="887" y="2183"/>
                    </a:lnTo>
                    <a:lnTo>
                      <a:pt x="887" y="2181"/>
                    </a:lnTo>
                    <a:lnTo>
                      <a:pt x="887" y="2179"/>
                    </a:lnTo>
                    <a:lnTo>
                      <a:pt x="889" y="2179"/>
                    </a:lnTo>
                    <a:lnTo>
                      <a:pt x="889" y="2177"/>
                    </a:lnTo>
                    <a:lnTo>
                      <a:pt x="889" y="2175"/>
                    </a:lnTo>
                    <a:lnTo>
                      <a:pt x="891" y="2175"/>
                    </a:lnTo>
                    <a:lnTo>
                      <a:pt x="891" y="2173"/>
                    </a:lnTo>
                    <a:lnTo>
                      <a:pt x="893" y="2171"/>
                    </a:lnTo>
                    <a:lnTo>
                      <a:pt x="893" y="2169"/>
                    </a:lnTo>
                    <a:lnTo>
                      <a:pt x="893" y="2167"/>
                    </a:lnTo>
                    <a:lnTo>
                      <a:pt x="893" y="2165"/>
                    </a:lnTo>
                    <a:lnTo>
                      <a:pt x="895" y="2165"/>
                    </a:lnTo>
                    <a:lnTo>
                      <a:pt x="895" y="2161"/>
                    </a:lnTo>
                    <a:lnTo>
                      <a:pt x="895" y="2160"/>
                    </a:lnTo>
                    <a:lnTo>
                      <a:pt x="895" y="2158"/>
                    </a:lnTo>
                    <a:lnTo>
                      <a:pt x="895" y="2156"/>
                    </a:lnTo>
                    <a:lnTo>
                      <a:pt x="897" y="2156"/>
                    </a:lnTo>
                    <a:lnTo>
                      <a:pt x="897" y="2154"/>
                    </a:lnTo>
                    <a:lnTo>
                      <a:pt x="897" y="2152"/>
                    </a:lnTo>
                    <a:lnTo>
                      <a:pt x="897" y="2150"/>
                    </a:lnTo>
                    <a:lnTo>
                      <a:pt x="897" y="2152"/>
                    </a:lnTo>
                    <a:lnTo>
                      <a:pt x="897" y="2154"/>
                    </a:lnTo>
                    <a:lnTo>
                      <a:pt x="897" y="2156"/>
                    </a:lnTo>
                    <a:lnTo>
                      <a:pt x="897" y="2158"/>
                    </a:lnTo>
                    <a:lnTo>
                      <a:pt x="897" y="2160"/>
                    </a:lnTo>
                    <a:lnTo>
                      <a:pt x="897" y="2161"/>
                    </a:lnTo>
                    <a:lnTo>
                      <a:pt x="897" y="2163"/>
                    </a:lnTo>
                    <a:lnTo>
                      <a:pt x="897" y="2165"/>
                    </a:lnTo>
                    <a:lnTo>
                      <a:pt x="895" y="2165"/>
                    </a:lnTo>
                    <a:lnTo>
                      <a:pt x="895" y="2167"/>
                    </a:lnTo>
                    <a:lnTo>
                      <a:pt x="897" y="2165"/>
                    </a:lnTo>
                    <a:lnTo>
                      <a:pt x="899" y="2165"/>
                    </a:lnTo>
                    <a:lnTo>
                      <a:pt x="901" y="2163"/>
                    </a:lnTo>
                    <a:lnTo>
                      <a:pt x="901" y="2161"/>
                    </a:lnTo>
                    <a:lnTo>
                      <a:pt x="903" y="2161"/>
                    </a:lnTo>
                    <a:lnTo>
                      <a:pt x="905" y="2161"/>
                    </a:lnTo>
                    <a:lnTo>
                      <a:pt x="905" y="2160"/>
                    </a:lnTo>
                    <a:lnTo>
                      <a:pt x="903" y="2160"/>
                    </a:lnTo>
                    <a:lnTo>
                      <a:pt x="903" y="2158"/>
                    </a:lnTo>
                    <a:lnTo>
                      <a:pt x="901" y="2158"/>
                    </a:lnTo>
                    <a:lnTo>
                      <a:pt x="901" y="2156"/>
                    </a:lnTo>
                    <a:lnTo>
                      <a:pt x="901" y="2154"/>
                    </a:lnTo>
                    <a:lnTo>
                      <a:pt x="899" y="2154"/>
                    </a:lnTo>
                    <a:lnTo>
                      <a:pt x="899" y="2152"/>
                    </a:lnTo>
                    <a:lnTo>
                      <a:pt x="897" y="2150"/>
                    </a:lnTo>
                    <a:lnTo>
                      <a:pt x="897" y="2148"/>
                    </a:lnTo>
                    <a:lnTo>
                      <a:pt x="895" y="2150"/>
                    </a:lnTo>
                    <a:lnTo>
                      <a:pt x="895" y="2148"/>
                    </a:lnTo>
                    <a:lnTo>
                      <a:pt x="895" y="2146"/>
                    </a:lnTo>
                    <a:lnTo>
                      <a:pt x="895" y="2144"/>
                    </a:lnTo>
                    <a:lnTo>
                      <a:pt x="895" y="2142"/>
                    </a:lnTo>
                    <a:lnTo>
                      <a:pt x="895" y="2140"/>
                    </a:lnTo>
                    <a:lnTo>
                      <a:pt x="895" y="2138"/>
                    </a:lnTo>
                    <a:lnTo>
                      <a:pt x="893" y="2138"/>
                    </a:lnTo>
                    <a:lnTo>
                      <a:pt x="893" y="2137"/>
                    </a:lnTo>
                    <a:lnTo>
                      <a:pt x="893" y="2135"/>
                    </a:lnTo>
                    <a:lnTo>
                      <a:pt x="891" y="2135"/>
                    </a:lnTo>
                    <a:lnTo>
                      <a:pt x="891" y="2133"/>
                    </a:lnTo>
                    <a:lnTo>
                      <a:pt x="891" y="2131"/>
                    </a:lnTo>
                    <a:lnTo>
                      <a:pt x="889" y="2129"/>
                    </a:lnTo>
                    <a:lnTo>
                      <a:pt x="887" y="2127"/>
                    </a:lnTo>
                    <a:lnTo>
                      <a:pt x="885" y="2125"/>
                    </a:lnTo>
                    <a:lnTo>
                      <a:pt x="883" y="2125"/>
                    </a:lnTo>
                    <a:lnTo>
                      <a:pt x="882" y="2125"/>
                    </a:lnTo>
                    <a:lnTo>
                      <a:pt x="880" y="2125"/>
                    </a:lnTo>
                    <a:lnTo>
                      <a:pt x="878" y="2125"/>
                    </a:lnTo>
                    <a:lnTo>
                      <a:pt x="876" y="2125"/>
                    </a:lnTo>
                    <a:lnTo>
                      <a:pt x="874" y="2125"/>
                    </a:lnTo>
                    <a:lnTo>
                      <a:pt x="874" y="2123"/>
                    </a:lnTo>
                    <a:lnTo>
                      <a:pt x="872" y="2123"/>
                    </a:lnTo>
                    <a:lnTo>
                      <a:pt x="870" y="2123"/>
                    </a:lnTo>
                    <a:lnTo>
                      <a:pt x="870" y="2121"/>
                    </a:lnTo>
                    <a:lnTo>
                      <a:pt x="868" y="2121"/>
                    </a:lnTo>
                    <a:lnTo>
                      <a:pt x="866" y="2121"/>
                    </a:lnTo>
                    <a:lnTo>
                      <a:pt x="864" y="2121"/>
                    </a:lnTo>
                    <a:lnTo>
                      <a:pt x="862" y="2121"/>
                    </a:lnTo>
                    <a:lnTo>
                      <a:pt x="860" y="2121"/>
                    </a:lnTo>
                    <a:lnTo>
                      <a:pt x="859" y="2119"/>
                    </a:lnTo>
                    <a:lnTo>
                      <a:pt x="857" y="2117"/>
                    </a:lnTo>
                    <a:lnTo>
                      <a:pt x="857" y="2115"/>
                    </a:lnTo>
                    <a:lnTo>
                      <a:pt x="855" y="2115"/>
                    </a:lnTo>
                    <a:lnTo>
                      <a:pt x="855" y="2113"/>
                    </a:lnTo>
                    <a:lnTo>
                      <a:pt x="853" y="2113"/>
                    </a:lnTo>
                    <a:lnTo>
                      <a:pt x="853" y="2112"/>
                    </a:lnTo>
                    <a:lnTo>
                      <a:pt x="851" y="2112"/>
                    </a:lnTo>
                    <a:lnTo>
                      <a:pt x="851" y="2110"/>
                    </a:lnTo>
                    <a:lnTo>
                      <a:pt x="849" y="2108"/>
                    </a:lnTo>
                    <a:lnTo>
                      <a:pt x="847" y="2106"/>
                    </a:lnTo>
                    <a:lnTo>
                      <a:pt x="845" y="2106"/>
                    </a:lnTo>
                    <a:lnTo>
                      <a:pt x="845" y="2104"/>
                    </a:lnTo>
                    <a:lnTo>
                      <a:pt x="843" y="2102"/>
                    </a:lnTo>
                    <a:lnTo>
                      <a:pt x="841" y="2100"/>
                    </a:lnTo>
                    <a:lnTo>
                      <a:pt x="839" y="2098"/>
                    </a:lnTo>
                    <a:lnTo>
                      <a:pt x="837" y="2096"/>
                    </a:lnTo>
                    <a:lnTo>
                      <a:pt x="837" y="2094"/>
                    </a:lnTo>
                    <a:lnTo>
                      <a:pt x="835" y="2094"/>
                    </a:lnTo>
                    <a:lnTo>
                      <a:pt x="835" y="2092"/>
                    </a:lnTo>
                    <a:lnTo>
                      <a:pt x="835" y="2090"/>
                    </a:lnTo>
                    <a:lnTo>
                      <a:pt x="834" y="2090"/>
                    </a:lnTo>
                    <a:lnTo>
                      <a:pt x="834" y="2089"/>
                    </a:lnTo>
                    <a:lnTo>
                      <a:pt x="834" y="2087"/>
                    </a:lnTo>
                    <a:lnTo>
                      <a:pt x="832" y="2085"/>
                    </a:lnTo>
                    <a:lnTo>
                      <a:pt x="830" y="2083"/>
                    </a:lnTo>
                    <a:lnTo>
                      <a:pt x="830" y="2079"/>
                    </a:lnTo>
                    <a:lnTo>
                      <a:pt x="828" y="2079"/>
                    </a:lnTo>
                    <a:lnTo>
                      <a:pt x="828" y="2077"/>
                    </a:lnTo>
                    <a:lnTo>
                      <a:pt x="826" y="2077"/>
                    </a:lnTo>
                    <a:lnTo>
                      <a:pt x="826" y="2075"/>
                    </a:lnTo>
                    <a:lnTo>
                      <a:pt x="824" y="2075"/>
                    </a:lnTo>
                    <a:lnTo>
                      <a:pt x="824" y="2073"/>
                    </a:lnTo>
                    <a:lnTo>
                      <a:pt x="822" y="2073"/>
                    </a:lnTo>
                    <a:lnTo>
                      <a:pt x="822" y="2071"/>
                    </a:lnTo>
                    <a:lnTo>
                      <a:pt x="822" y="2069"/>
                    </a:lnTo>
                    <a:lnTo>
                      <a:pt x="820" y="2069"/>
                    </a:lnTo>
                    <a:lnTo>
                      <a:pt x="820" y="2067"/>
                    </a:lnTo>
                    <a:lnTo>
                      <a:pt x="818" y="2067"/>
                    </a:lnTo>
                    <a:lnTo>
                      <a:pt x="818" y="2065"/>
                    </a:lnTo>
                    <a:lnTo>
                      <a:pt x="816" y="2065"/>
                    </a:lnTo>
                    <a:lnTo>
                      <a:pt x="814" y="2065"/>
                    </a:lnTo>
                    <a:lnTo>
                      <a:pt x="812" y="2065"/>
                    </a:lnTo>
                    <a:lnTo>
                      <a:pt x="812" y="2067"/>
                    </a:lnTo>
                    <a:lnTo>
                      <a:pt x="811" y="2067"/>
                    </a:lnTo>
                    <a:lnTo>
                      <a:pt x="811" y="2065"/>
                    </a:lnTo>
                    <a:lnTo>
                      <a:pt x="809" y="2065"/>
                    </a:lnTo>
                    <a:lnTo>
                      <a:pt x="809" y="2064"/>
                    </a:lnTo>
                    <a:lnTo>
                      <a:pt x="807" y="2064"/>
                    </a:lnTo>
                    <a:lnTo>
                      <a:pt x="807" y="2062"/>
                    </a:lnTo>
                    <a:lnTo>
                      <a:pt x="805" y="2062"/>
                    </a:lnTo>
                    <a:lnTo>
                      <a:pt x="803" y="2062"/>
                    </a:lnTo>
                    <a:lnTo>
                      <a:pt x="801" y="2062"/>
                    </a:lnTo>
                    <a:lnTo>
                      <a:pt x="799" y="2062"/>
                    </a:lnTo>
                    <a:lnTo>
                      <a:pt x="797" y="2060"/>
                    </a:lnTo>
                    <a:lnTo>
                      <a:pt x="795" y="2058"/>
                    </a:lnTo>
                    <a:lnTo>
                      <a:pt x="793" y="2058"/>
                    </a:lnTo>
                    <a:lnTo>
                      <a:pt x="791" y="2058"/>
                    </a:lnTo>
                    <a:lnTo>
                      <a:pt x="789" y="2058"/>
                    </a:lnTo>
                    <a:lnTo>
                      <a:pt x="789" y="2056"/>
                    </a:lnTo>
                    <a:lnTo>
                      <a:pt x="789" y="2054"/>
                    </a:lnTo>
                    <a:lnTo>
                      <a:pt x="789" y="2052"/>
                    </a:lnTo>
                    <a:lnTo>
                      <a:pt x="787" y="2050"/>
                    </a:lnTo>
                    <a:lnTo>
                      <a:pt x="787" y="2048"/>
                    </a:lnTo>
                    <a:lnTo>
                      <a:pt x="786" y="2046"/>
                    </a:lnTo>
                    <a:lnTo>
                      <a:pt x="784" y="2046"/>
                    </a:lnTo>
                    <a:lnTo>
                      <a:pt x="784" y="2044"/>
                    </a:lnTo>
                    <a:lnTo>
                      <a:pt x="782" y="2042"/>
                    </a:lnTo>
                    <a:lnTo>
                      <a:pt x="782" y="2041"/>
                    </a:lnTo>
                    <a:lnTo>
                      <a:pt x="782" y="2039"/>
                    </a:lnTo>
                    <a:lnTo>
                      <a:pt x="782" y="2037"/>
                    </a:lnTo>
                    <a:lnTo>
                      <a:pt x="782" y="2035"/>
                    </a:lnTo>
                    <a:lnTo>
                      <a:pt x="782" y="2033"/>
                    </a:lnTo>
                    <a:lnTo>
                      <a:pt x="782" y="2031"/>
                    </a:lnTo>
                    <a:lnTo>
                      <a:pt x="782" y="2029"/>
                    </a:lnTo>
                    <a:lnTo>
                      <a:pt x="780" y="2029"/>
                    </a:lnTo>
                    <a:lnTo>
                      <a:pt x="780" y="2027"/>
                    </a:lnTo>
                    <a:lnTo>
                      <a:pt x="780" y="2025"/>
                    </a:lnTo>
                    <a:lnTo>
                      <a:pt x="778" y="2023"/>
                    </a:lnTo>
                    <a:lnTo>
                      <a:pt x="778" y="2021"/>
                    </a:lnTo>
                    <a:lnTo>
                      <a:pt x="776" y="2021"/>
                    </a:lnTo>
                    <a:lnTo>
                      <a:pt x="776" y="2019"/>
                    </a:lnTo>
                    <a:lnTo>
                      <a:pt x="774" y="2017"/>
                    </a:lnTo>
                    <a:lnTo>
                      <a:pt x="772" y="2016"/>
                    </a:lnTo>
                    <a:lnTo>
                      <a:pt x="770" y="2016"/>
                    </a:lnTo>
                    <a:lnTo>
                      <a:pt x="770" y="2014"/>
                    </a:lnTo>
                    <a:lnTo>
                      <a:pt x="768" y="2014"/>
                    </a:lnTo>
                    <a:lnTo>
                      <a:pt x="768" y="2012"/>
                    </a:lnTo>
                    <a:lnTo>
                      <a:pt x="766" y="2012"/>
                    </a:lnTo>
                    <a:lnTo>
                      <a:pt x="766" y="2010"/>
                    </a:lnTo>
                    <a:lnTo>
                      <a:pt x="764" y="2010"/>
                    </a:lnTo>
                    <a:lnTo>
                      <a:pt x="763" y="2008"/>
                    </a:lnTo>
                    <a:lnTo>
                      <a:pt x="763" y="2006"/>
                    </a:lnTo>
                    <a:lnTo>
                      <a:pt x="761" y="2006"/>
                    </a:lnTo>
                    <a:lnTo>
                      <a:pt x="761" y="2004"/>
                    </a:lnTo>
                    <a:lnTo>
                      <a:pt x="759" y="2002"/>
                    </a:lnTo>
                    <a:lnTo>
                      <a:pt x="759" y="2000"/>
                    </a:lnTo>
                    <a:lnTo>
                      <a:pt x="757" y="2000"/>
                    </a:lnTo>
                    <a:lnTo>
                      <a:pt x="757" y="1998"/>
                    </a:lnTo>
                    <a:lnTo>
                      <a:pt x="755" y="1998"/>
                    </a:lnTo>
                    <a:lnTo>
                      <a:pt x="753" y="1996"/>
                    </a:lnTo>
                    <a:lnTo>
                      <a:pt x="751" y="1996"/>
                    </a:lnTo>
                    <a:lnTo>
                      <a:pt x="751" y="1994"/>
                    </a:lnTo>
                    <a:lnTo>
                      <a:pt x="749" y="1994"/>
                    </a:lnTo>
                    <a:lnTo>
                      <a:pt x="749" y="1993"/>
                    </a:lnTo>
                    <a:lnTo>
                      <a:pt x="747" y="1993"/>
                    </a:lnTo>
                    <a:lnTo>
                      <a:pt x="747" y="1991"/>
                    </a:lnTo>
                    <a:lnTo>
                      <a:pt x="745" y="1991"/>
                    </a:lnTo>
                    <a:lnTo>
                      <a:pt x="745" y="1989"/>
                    </a:lnTo>
                    <a:lnTo>
                      <a:pt x="743" y="1989"/>
                    </a:lnTo>
                    <a:lnTo>
                      <a:pt x="745" y="1987"/>
                    </a:lnTo>
                    <a:lnTo>
                      <a:pt x="745" y="1985"/>
                    </a:lnTo>
                    <a:lnTo>
                      <a:pt x="743" y="1985"/>
                    </a:lnTo>
                    <a:lnTo>
                      <a:pt x="745" y="1983"/>
                    </a:lnTo>
                    <a:lnTo>
                      <a:pt x="743" y="1983"/>
                    </a:lnTo>
                    <a:lnTo>
                      <a:pt x="743" y="1981"/>
                    </a:lnTo>
                    <a:lnTo>
                      <a:pt x="741" y="1979"/>
                    </a:lnTo>
                    <a:lnTo>
                      <a:pt x="743" y="1977"/>
                    </a:lnTo>
                    <a:lnTo>
                      <a:pt x="743" y="1975"/>
                    </a:lnTo>
                    <a:lnTo>
                      <a:pt x="741" y="1975"/>
                    </a:lnTo>
                    <a:lnTo>
                      <a:pt x="741" y="1973"/>
                    </a:lnTo>
                    <a:lnTo>
                      <a:pt x="741" y="1971"/>
                    </a:lnTo>
                    <a:lnTo>
                      <a:pt x="739" y="1971"/>
                    </a:lnTo>
                    <a:lnTo>
                      <a:pt x="739" y="1969"/>
                    </a:lnTo>
                    <a:lnTo>
                      <a:pt x="739" y="1968"/>
                    </a:lnTo>
                    <a:lnTo>
                      <a:pt x="739" y="1966"/>
                    </a:lnTo>
                    <a:lnTo>
                      <a:pt x="739" y="1964"/>
                    </a:lnTo>
                    <a:lnTo>
                      <a:pt x="738" y="1964"/>
                    </a:lnTo>
                    <a:lnTo>
                      <a:pt x="738" y="1962"/>
                    </a:lnTo>
                    <a:lnTo>
                      <a:pt x="738" y="1960"/>
                    </a:lnTo>
                    <a:lnTo>
                      <a:pt x="738" y="1958"/>
                    </a:lnTo>
                    <a:lnTo>
                      <a:pt x="736" y="1958"/>
                    </a:lnTo>
                    <a:lnTo>
                      <a:pt x="736" y="1956"/>
                    </a:lnTo>
                    <a:lnTo>
                      <a:pt x="736" y="1954"/>
                    </a:lnTo>
                    <a:lnTo>
                      <a:pt x="734" y="1954"/>
                    </a:lnTo>
                    <a:lnTo>
                      <a:pt x="734" y="1952"/>
                    </a:lnTo>
                    <a:lnTo>
                      <a:pt x="732" y="1950"/>
                    </a:lnTo>
                    <a:lnTo>
                      <a:pt x="730" y="1950"/>
                    </a:lnTo>
                    <a:lnTo>
                      <a:pt x="728" y="1950"/>
                    </a:lnTo>
                    <a:lnTo>
                      <a:pt x="728" y="1948"/>
                    </a:lnTo>
                    <a:lnTo>
                      <a:pt x="726" y="1948"/>
                    </a:lnTo>
                    <a:lnTo>
                      <a:pt x="724" y="1948"/>
                    </a:lnTo>
                    <a:lnTo>
                      <a:pt x="722" y="1948"/>
                    </a:lnTo>
                    <a:lnTo>
                      <a:pt x="720" y="1946"/>
                    </a:lnTo>
                    <a:lnTo>
                      <a:pt x="718" y="1946"/>
                    </a:lnTo>
                    <a:lnTo>
                      <a:pt x="716" y="1946"/>
                    </a:lnTo>
                    <a:lnTo>
                      <a:pt x="716" y="1945"/>
                    </a:lnTo>
                    <a:lnTo>
                      <a:pt x="715" y="1943"/>
                    </a:lnTo>
                    <a:lnTo>
                      <a:pt x="715" y="1941"/>
                    </a:lnTo>
                    <a:lnTo>
                      <a:pt x="713" y="1939"/>
                    </a:lnTo>
                    <a:lnTo>
                      <a:pt x="713" y="1937"/>
                    </a:lnTo>
                    <a:lnTo>
                      <a:pt x="713" y="1935"/>
                    </a:lnTo>
                    <a:lnTo>
                      <a:pt x="713" y="1933"/>
                    </a:lnTo>
                    <a:lnTo>
                      <a:pt x="711" y="1933"/>
                    </a:lnTo>
                    <a:lnTo>
                      <a:pt x="709" y="1931"/>
                    </a:lnTo>
                    <a:lnTo>
                      <a:pt x="707" y="1929"/>
                    </a:lnTo>
                    <a:lnTo>
                      <a:pt x="707" y="1927"/>
                    </a:lnTo>
                    <a:lnTo>
                      <a:pt x="705" y="1927"/>
                    </a:lnTo>
                    <a:lnTo>
                      <a:pt x="705" y="1925"/>
                    </a:lnTo>
                    <a:lnTo>
                      <a:pt x="705" y="1923"/>
                    </a:lnTo>
                    <a:lnTo>
                      <a:pt x="705" y="1922"/>
                    </a:lnTo>
                    <a:lnTo>
                      <a:pt x="703" y="1922"/>
                    </a:lnTo>
                    <a:lnTo>
                      <a:pt x="703" y="1920"/>
                    </a:lnTo>
                    <a:lnTo>
                      <a:pt x="703" y="1918"/>
                    </a:lnTo>
                    <a:lnTo>
                      <a:pt x="701" y="1918"/>
                    </a:lnTo>
                    <a:lnTo>
                      <a:pt x="701" y="1916"/>
                    </a:lnTo>
                    <a:lnTo>
                      <a:pt x="699" y="1916"/>
                    </a:lnTo>
                    <a:lnTo>
                      <a:pt x="699" y="1914"/>
                    </a:lnTo>
                    <a:lnTo>
                      <a:pt x="697" y="1912"/>
                    </a:lnTo>
                    <a:lnTo>
                      <a:pt x="697" y="1910"/>
                    </a:lnTo>
                    <a:lnTo>
                      <a:pt x="695" y="1910"/>
                    </a:lnTo>
                    <a:lnTo>
                      <a:pt x="695" y="1908"/>
                    </a:lnTo>
                    <a:lnTo>
                      <a:pt x="693" y="1908"/>
                    </a:lnTo>
                    <a:lnTo>
                      <a:pt x="693" y="1906"/>
                    </a:lnTo>
                    <a:lnTo>
                      <a:pt x="691" y="1904"/>
                    </a:lnTo>
                    <a:lnTo>
                      <a:pt x="691" y="1902"/>
                    </a:lnTo>
                    <a:lnTo>
                      <a:pt x="690" y="1902"/>
                    </a:lnTo>
                    <a:lnTo>
                      <a:pt x="688" y="1900"/>
                    </a:lnTo>
                    <a:lnTo>
                      <a:pt x="686" y="1900"/>
                    </a:lnTo>
                    <a:lnTo>
                      <a:pt x="686" y="1898"/>
                    </a:lnTo>
                    <a:lnTo>
                      <a:pt x="684" y="1898"/>
                    </a:lnTo>
                    <a:lnTo>
                      <a:pt x="684" y="1897"/>
                    </a:lnTo>
                    <a:lnTo>
                      <a:pt x="682" y="1897"/>
                    </a:lnTo>
                    <a:lnTo>
                      <a:pt x="682" y="1895"/>
                    </a:lnTo>
                    <a:lnTo>
                      <a:pt x="680" y="1893"/>
                    </a:lnTo>
                    <a:lnTo>
                      <a:pt x="678" y="1891"/>
                    </a:lnTo>
                    <a:lnTo>
                      <a:pt x="676" y="1891"/>
                    </a:lnTo>
                    <a:lnTo>
                      <a:pt x="674" y="1889"/>
                    </a:lnTo>
                    <a:lnTo>
                      <a:pt x="676" y="1889"/>
                    </a:lnTo>
                    <a:lnTo>
                      <a:pt x="674" y="1889"/>
                    </a:lnTo>
                    <a:lnTo>
                      <a:pt x="672" y="1889"/>
                    </a:lnTo>
                    <a:lnTo>
                      <a:pt x="672" y="1887"/>
                    </a:lnTo>
                    <a:lnTo>
                      <a:pt x="670" y="1887"/>
                    </a:lnTo>
                    <a:lnTo>
                      <a:pt x="668" y="1885"/>
                    </a:lnTo>
                    <a:lnTo>
                      <a:pt x="666" y="1885"/>
                    </a:lnTo>
                    <a:lnTo>
                      <a:pt x="666" y="1883"/>
                    </a:lnTo>
                    <a:lnTo>
                      <a:pt x="665" y="1883"/>
                    </a:lnTo>
                    <a:lnTo>
                      <a:pt x="663" y="1881"/>
                    </a:lnTo>
                    <a:lnTo>
                      <a:pt x="661" y="1881"/>
                    </a:lnTo>
                    <a:lnTo>
                      <a:pt x="659" y="1879"/>
                    </a:lnTo>
                    <a:lnTo>
                      <a:pt x="657" y="1881"/>
                    </a:lnTo>
                    <a:lnTo>
                      <a:pt x="655" y="1881"/>
                    </a:lnTo>
                    <a:lnTo>
                      <a:pt x="655" y="1879"/>
                    </a:lnTo>
                    <a:lnTo>
                      <a:pt x="655" y="1877"/>
                    </a:lnTo>
                    <a:lnTo>
                      <a:pt x="653" y="1877"/>
                    </a:lnTo>
                    <a:lnTo>
                      <a:pt x="651" y="1877"/>
                    </a:lnTo>
                    <a:lnTo>
                      <a:pt x="651" y="1875"/>
                    </a:lnTo>
                    <a:lnTo>
                      <a:pt x="649" y="1875"/>
                    </a:lnTo>
                    <a:lnTo>
                      <a:pt x="649" y="1874"/>
                    </a:lnTo>
                    <a:lnTo>
                      <a:pt x="649" y="1872"/>
                    </a:lnTo>
                    <a:lnTo>
                      <a:pt x="649" y="1870"/>
                    </a:lnTo>
                    <a:lnTo>
                      <a:pt x="647" y="1870"/>
                    </a:lnTo>
                    <a:lnTo>
                      <a:pt x="647" y="1868"/>
                    </a:lnTo>
                    <a:lnTo>
                      <a:pt x="645" y="1866"/>
                    </a:lnTo>
                    <a:lnTo>
                      <a:pt x="643" y="1866"/>
                    </a:lnTo>
                    <a:lnTo>
                      <a:pt x="642" y="1864"/>
                    </a:lnTo>
                    <a:lnTo>
                      <a:pt x="640" y="1864"/>
                    </a:lnTo>
                    <a:lnTo>
                      <a:pt x="640" y="1862"/>
                    </a:lnTo>
                    <a:lnTo>
                      <a:pt x="638" y="1860"/>
                    </a:lnTo>
                    <a:lnTo>
                      <a:pt x="638" y="1858"/>
                    </a:lnTo>
                    <a:lnTo>
                      <a:pt x="636" y="1858"/>
                    </a:lnTo>
                    <a:lnTo>
                      <a:pt x="634" y="1858"/>
                    </a:lnTo>
                    <a:lnTo>
                      <a:pt x="636" y="1856"/>
                    </a:lnTo>
                    <a:lnTo>
                      <a:pt x="636" y="1854"/>
                    </a:lnTo>
                    <a:lnTo>
                      <a:pt x="636" y="1852"/>
                    </a:lnTo>
                    <a:lnTo>
                      <a:pt x="636" y="1850"/>
                    </a:lnTo>
                    <a:lnTo>
                      <a:pt x="636" y="1849"/>
                    </a:lnTo>
                    <a:lnTo>
                      <a:pt x="636" y="1847"/>
                    </a:lnTo>
                    <a:lnTo>
                      <a:pt x="636" y="1845"/>
                    </a:lnTo>
                    <a:lnTo>
                      <a:pt x="634" y="1845"/>
                    </a:lnTo>
                    <a:lnTo>
                      <a:pt x="634" y="1843"/>
                    </a:lnTo>
                    <a:lnTo>
                      <a:pt x="632" y="1843"/>
                    </a:lnTo>
                    <a:lnTo>
                      <a:pt x="634" y="1841"/>
                    </a:lnTo>
                    <a:lnTo>
                      <a:pt x="632" y="1841"/>
                    </a:lnTo>
                    <a:lnTo>
                      <a:pt x="634" y="1841"/>
                    </a:lnTo>
                    <a:lnTo>
                      <a:pt x="634" y="1837"/>
                    </a:lnTo>
                    <a:lnTo>
                      <a:pt x="632" y="1837"/>
                    </a:lnTo>
                    <a:lnTo>
                      <a:pt x="632" y="1835"/>
                    </a:lnTo>
                    <a:lnTo>
                      <a:pt x="634" y="1833"/>
                    </a:lnTo>
                    <a:lnTo>
                      <a:pt x="632" y="1831"/>
                    </a:lnTo>
                    <a:lnTo>
                      <a:pt x="634" y="1829"/>
                    </a:lnTo>
                    <a:lnTo>
                      <a:pt x="632" y="1829"/>
                    </a:lnTo>
                    <a:lnTo>
                      <a:pt x="632" y="1827"/>
                    </a:lnTo>
                    <a:lnTo>
                      <a:pt x="630" y="1827"/>
                    </a:lnTo>
                    <a:lnTo>
                      <a:pt x="630" y="1826"/>
                    </a:lnTo>
                    <a:lnTo>
                      <a:pt x="630" y="1824"/>
                    </a:lnTo>
                    <a:lnTo>
                      <a:pt x="630" y="1822"/>
                    </a:lnTo>
                    <a:lnTo>
                      <a:pt x="630" y="1820"/>
                    </a:lnTo>
                    <a:lnTo>
                      <a:pt x="630" y="1818"/>
                    </a:lnTo>
                    <a:lnTo>
                      <a:pt x="628" y="1818"/>
                    </a:lnTo>
                    <a:lnTo>
                      <a:pt x="628" y="1816"/>
                    </a:lnTo>
                    <a:lnTo>
                      <a:pt x="628" y="1814"/>
                    </a:lnTo>
                    <a:lnTo>
                      <a:pt x="626" y="1814"/>
                    </a:lnTo>
                    <a:lnTo>
                      <a:pt x="626" y="1812"/>
                    </a:lnTo>
                    <a:lnTo>
                      <a:pt x="628" y="1812"/>
                    </a:lnTo>
                    <a:lnTo>
                      <a:pt x="628" y="1810"/>
                    </a:lnTo>
                    <a:lnTo>
                      <a:pt x="626" y="1808"/>
                    </a:lnTo>
                    <a:lnTo>
                      <a:pt x="626" y="1806"/>
                    </a:lnTo>
                    <a:lnTo>
                      <a:pt x="624" y="1806"/>
                    </a:lnTo>
                    <a:lnTo>
                      <a:pt x="624" y="1804"/>
                    </a:lnTo>
                    <a:lnTo>
                      <a:pt x="624" y="1802"/>
                    </a:lnTo>
                    <a:lnTo>
                      <a:pt x="624" y="1801"/>
                    </a:lnTo>
                    <a:lnTo>
                      <a:pt x="622" y="1801"/>
                    </a:lnTo>
                    <a:lnTo>
                      <a:pt x="622" y="1799"/>
                    </a:lnTo>
                    <a:lnTo>
                      <a:pt x="624" y="1799"/>
                    </a:lnTo>
                    <a:lnTo>
                      <a:pt x="624" y="1797"/>
                    </a:lnTo>
                    <a:lnTo>
                      <a:pt x="624" y="1795"/>
                    </a:lnTo>
                    <a:lnTo>
                      <a:pt x="622" y="1793"/>
                    </a:lnTo>
                    <a:lnTo>
                      <a:pt x="622" y="1791"/>
                    </a:lnTo>
                    <a:lnTo>
                      <a:pt x="620" y="1791"/>
                    </a:lnTo>
                    <a:lnTo>
                      <a:pt x="620" y="1789"/>
                    </a:lnTo>
                    <a:lnTo>
                      <a:pt x="622" y="1789"/>
                    </a:lnTo>
                    <a:lnTo>
                      <a:pt x="622" y="1791"/>
                    </a:lnTo>
                    <a:lnTo>
                      <a:pt x="624" y="1789"/>
                    </a:lnTo>
                    <a:lnTo>
                      <a:pt x="624" y="1791"/>
                    </a:lnTo>
                    <a:lnTo>
                      <a:pt x="624" y="1789"/>
                    </a:lnTo>
                    <a:lnTo>
                      <a:pt x="626" y="1791"/>
                    </a:lnTo>
                    <a:lnTo>
                      <a:pt x="626" y="1789"/>
                    </a:lnTo>
                    <a:lnTo>
                      <a:pt x="628" y="1789"/>
                    </a:lnTo>
                    <a:lnTo>
                      <a:pt x="628" y="1787"/>
                    </a:lnTo>
                    <a:lnTo>
                      <a:pt x="626" y="1785"/>
                    </a:lnTo>
                    <a:lnTo>
                      <a:pt x="626" y="1783"/>
                    </a:lnTo>
                    <a:lnTo>
                      <a:pt x="626" y="1781"/>
                    </a:lnTo>
                    <a:lnTo>
                      <a:pt x="626" y="1779"/>
                    </a:lnTo>
                    <a:lnTo>
                      <a:pt x="626" y="1778"/>
                    </a:lnTo>
                    <a:lnTo>
                      <a:pt x="624" y="1778"/>
                    </a:lnTo>
                    <a:lnTo>
                      <a:pt x="624" y="1776"/>
                    </a:lnTo>
                    <a:lnTo>
                      <a:pt x="622" y="1776"/>
                    </a:lnTo>
                    <a:lnTo>
                      <a:pt x="620" y="1778"/>
                    </a:lnTo>
                    <a:lnTo>
                      <a:pt x="618" y="1776"/>
                    </a:lnTo>
                    <a:lnTo>
                      <a:pt x="617" y="1776"/>
                    </a:lnTo>
                    <a:lnTo>
                      <a:pt x="617" y="1774"/>
                    </a:lnTo>
                    <a:lnTo>
                      <a:pt x="615" y="1774"/>
                    </a:lnTo>
                    <a:lnTo>
                      <a:pt x="615" y="1772"/>
                    </a:lnTo>
                    <a:lnTo>
                      <a:pt x="617" y="1770"/>
                    </a:lnTo>
                    <a:lnTo>
                      <a:pt x="617" y="1772"/>
                    </a:lnTo>
                    <a:lnTo>
                      <a:pt x="618" y="1770"/>
                    </a:lnTo>
                    <a:lnTo>
                      <a:pt x="618" y="1768"/>
                    </a:lnTo>
                    <a:lnTo>
                      <a:pt x="618" y="1766"/>
                    </a:lnTo>
                    <a:lnTo>
                      <a:pt x="618" y="1764"/>
                    </a:lnTo>
                    <a:lnTo>
                      <a:pt x="620" y="1762"/>
                    </a:lnTo>
                    <a:lnTo>
                      <a:pt x="622" y="1762"/>
                    </a:lnTo>
                    <a:lnTo>
                      <a:pt x="622" y="1760"/>
                    </a:lnTo>
                    <a:lnTo>
                      <a:pt x="624" y="1758"/>
                    </a:lnTo>
                    <a:lnTo>
                      <a:pt x="624" y="1756"/>
                    </a:lnTo>
                    <a:lnTo>
                      <a:pt x="624" y="1754"/>
                    </a:lnTo>
                    <a:lnTo>
                      <a:pt x="626" y="1754"/>
                    </a:lnTo>
                    <a:lnTo>
                      <a:pt x="628" y="1754"/>
                    </a:lnTo>
                    <a:lnTo>
                      <a:pt x="628" y="1756"/>
                    </a:lnTo>
                    <a:lnTo>
                      <a:pt x="630" y="1756"/>
                    </a:lnTo>
                    <a:lnTo>
                      <a:pt x="630" y="1758"/>
                    </a:lnTo>
                    <a:lnTo>
                      <a:pt x="632" y="1758"/>
                    </a:lnTo>
                    <a:lnTo>
                      <a:pt x="634" y="1760"/>
                    </a:lnTo>
                    <a:lnTo>
                      <a:pt x="634" y="1762"/>
                    </a:lnTo>
                    <a:lnTo>
                      <a:pt x="636" y="1762"/>
                    </a:lnTo>
                    <a:lnTo>
                      <a:pt x="636" y="1764"/>
                    </a:lnTo>
                    <a:lnTo>
                      <a:pt x="638" y="1766"/>
                    </a:lnTo>
                    <a:lnTo>
                      <a:pt x="642" y="1764"/>
                    </a:lnTo>
                    <a:lnTo>
                      <a:pt x="643" y="1764"/>
                    </a:lnTo>
                    <a:lnTo>
                      <a:pt x="645" y="1762"/>
                    </a:lnTo>
                    <a:lnTo>
                      <a:pt x="645" y="1760"/>
                    </a:lnTo>
                    <a:lnTo>
                      <a:pt x="647" y="1758"/>
                    </a:lnTo>
                    <a:lnTo>
                      <a:pt x="649" y="1754"/>
                    </a:lnTo>
                    <a:lnTo>
                      <a:pt x="651" y="1753"/>
                    </a:lnTo>
                    <a:lnTo>
                      <a:pt x="651" y="1751"/>
                    </a:lnTo>
                    <a:lnTo>
                      <a:pt x="653" y="1749"/>
                    </a:lnTo>
                    <a:lnTo>
                      <a:pt x="653" y="1747"/>
                    </a:lnTo>
                    <a:lnTo>
                      <a:pt x="655" y="1745"/>
                    </a:lnTo>
                    <a:lnTo>
                      <a:pt x="655" y="1743"/>
                    </a:lnTo>
                    <a:lnTo>
                      <a:pt x="655" y="1741"/>
                    </a:lnTo>
                    <a:lnTo>
                      <a:pt x="655" y="1739"/>
                    </a:lnTo>
                    <a:lnTo>
                      <a:pt x="657" y="1735"/>
                    </a:lnTo>
                    <a:lnTo>
                      <a:pt x="657" y="1733"/>
                    </a:lnTo>
                    <a:lnTo>
                      <a:pt x="657" y="1731"/>
                    </a:lnTo>
                    <a:lnTo>
                      <a:pt x="657" y="1730"/>
                    </a:lnTo>
                    <a:lnTo>
                      <a:pt x="657" y="1726"/>
                    </a:lnTo>
                    <a:lnTo>
                      <a:pt x="657" y="1724"/>
                    </a:lnTo>
                    <a:lnTo>
                      <a:pt x="659" y="1724"/>
                    </a:lnTo>
                    <a:lnTo>
                      <a:pt x="657" y="1722"/>
                    </a:lnTo>
                    <a:lnTo>
                      <a:pt x="657" y="1720"/>
                    </a:lnTo>
                    <a:lnTo>
                      <a:pt x="659" y="1718"/>
                    </a:lnTo>
                    <a:lnTo>
                      <a:pt x="659" y="1716"/>
                    </a:lnTo>
                    <a:lnTo>
                      <a:pt x="659" y="1714"/>
                    </a:lnTo>
                    <a:lnTo>
                      <a:pt x="659" y="1712"/>
                    </a:lnTo>
                    <a:lnTo>
                      <a:pt x="659" y="1710"/>
                    </a:lnTo>
                    <a:lnTo>
                      <a:pt x="661" y="1708"/>
                    </a:lnTo>
                    <a:lnTo>
                      <a:pt x="661" y="1706"/>
                    </a:lnTo>
                    <a:lnTo>
                      <a:pt x="661" y="1705"/>
                    </a:lnTo>
                    <a:lnTo>
                      <a:pt x="661" y="1703"/>
                    </a:lnTo>
                    <a:lnTo>
                      <a:pt x="663" y="1703"/>
                    </a:lnTo>
                    <a:lnTo>
                      <a:pt x="663" y="1701"/>
                    </a:lnTo>
                    <a:lnTo>
                      <a:pt x="663" y="1703"/>
                    </a:lnTo>
                    <a:lnTo>
                      <a:pt x="663" y="1701"/>
                    </a:lnTo>
                    <a:lnTo>
                      <a:pt x="663" y="1699"/>
                    </a:lnTo>
                    <a:lnTo>
                      <a:pt x="665" y="1699"/>
                    </a:lnTo>
                    <a:lnTo>
                      <a:pt x="666" y="1699"/>
                    </a:lnTo>
                    <a:lnTo>
                      <a:pt x="668" y="1699"/>
                    </a:lnTo>
                    <a:lnTo>
                      <a:pt x="670" y="1699"/>
                    </a:lnTo>
                    <a:lnTo>
                      <a:pt x="672" y="1699"/>
                    </a:lnTo>
                    <a:lnTo>
                      <a:pt x="672" y="1697"/>
                    </a:lnTo>
                    <a:lnTo>
                      <a:pt x="674" y="1695"/>
                    </a:lnTo>
                    <a:lnTo>
                      <a:pt x="674" y="1693"/>
                    </a:lnTo>
                    <a:lnTo>
                      <a:pt x="674" y="1691"/>
                    </a:lnTo>
                    <a:lnTo>
                      <a:pt x="674" y="1689"/>
                    </a:lnTo>
                    <a:lnTo>
                      <a:pt x="672" y="1689"/>
                    </a:lnTo>
                    <a:lnTo>
                      <a:pt x="670" y="1689"/>
                    </a:lnTo>
                    <a:lnTo>
                      <a:pt x="670" y="1687"/>
                    </a:lnTo>
                    <a:lnTo>
                      <a:pt x="670" y="1685"/>
                    </a:lnTo>
                    <a:lnTo>
                      <a:pt x="670" y="1683"/>
                    </a:lnTo>
                    <a:lnTo>
                      <a:pt x="668" y="1685"/>
                    </a:lnTo>
                    <a:lnTo>
                      <a:pt x="668" y="1687"/>
                    </a:lnTo>
                    <a:lnTo>
                      <a:pt x="670" y="1687"/>
                    </a:lnTo>
                    <a:lnTo>
                      <a:pt x="670" y="1689"/>
                    </a:lnTo>
                    <a:lnTo>
                      <a:pt x="672" y="1689"/>
                    </a:lnTo>
                    <a:lnTo>
                      <a:pt x="674" y="1691"/>
                    </a:lnTo>
                    <a:lnTo>
                      <a:pt x="674" y="1693"/>
                    </a:lnTo>
                    <a:lnTo>
                      <a:pt x="672" y="1695"/>
                    </a:lnTo>
                    <a:lnTo>
                      <a:pt x="672" y="1697"/>
                    </a:lnTo>
                    <a:lnTo>
                      <a:pt x="670" y="1699"/>
                    </a:lnTo>
                    <a:lnTo>
                      <a:pt x="668" y="1699"/>
                    </a:lnTo>
                    <a:lnTo>
                      <a:pt x="668" y="1697"/>
                    </a:lnTo>
                    <a:lnTo>
                      <a:pt x="666" y="1699"/>
                    </a:lnTo>
                    <a:lnTo>
                      <a:pt x="665" y="1699"/>
                    </a:lnTo>
                    <a:lnTo>
                      <a:pt x="663" y="1699"/>
                    </a:lnTo>
                    <a:lnTo>
                      <a:pt x="661" y="1697"/>
                    </a:lnTo>
                    <a:lnTo>
                      <a:pt x="661" y="1695"/>
                    </a:lnTo>
                    <a:lnTo>
                      <a:pt x="659" y="1695"/>
                    </a:lnTo>
                    <a:lnTo>
                      <a:pt x="659" y="1693"/>
                    </a:lnTo>
                    <a:lnTo>
                      <a:pt x="659" y="1691"/>
                    </a:lnTo>
                    <a:lnTo>
                      <a:pt x="657" y="1689"/>
                    </a:lnTo>
                    <a:lnTo>
                      <a:pt x="657" y="1687"/>
                    </a:lnTo>
                    <a:lnTo>
                      <a:pt x="659" y="1685"/>
                    </a:lnTo>
                    <a:lnTo>
                      <a:pt x="657" y="1685"/>
                    </a:lnTo>
                    <a:lnTo>
                      <a:pt x="655" y="1685"/>
                    </a:lnTo>
                    <a:lnTo>
                      <a:pt x="655" y="1683"/>
                    </a:lnTo>
                    <a:lnTo>
                      <a:pt x="653" y="1680"/>
                    </a:lnTo>
                    <a:lnTo>
                      <a:pt x="653" y="1678"/>
                    </a:lnTo>
                    <a:lnTo>
                      <a:pt x="649" y="1672"/>
                    </a:lnTo>
                    <a:lnTo>
                      <a:pt x="647" y="1670"/>
                    </a:lnTo>
                    <a:lnTo>
                      <a:pt x="647" y="1668"/>
                    </a:lnTo>
                    <a:lnTo>
                      <a:pt x="645" y="1664"/>
                    </a:lnTo>
                    <a:lnTo>
                      <a:pt x="643" y="1660"/>
                    </a:lnTo>
                    <a:lnTo>
                      <a:pt x="642" y="1658"/>
                    </a:lnTo>
                    <a:lnTo>
                      <a:pt x="642" y="1657"/>
                    </a:lnTo>
                    <a:lnTo>
                      <a:pt x="640" y="1657"/>
                    </a:lnTo>
                    <a:lnTo>
                      <a:pt x="640" y="1655"/>
                    </a:lnTo>
                    <a:lnTo>
                      <a:pt x="636" y="1651"/>
                    </a:lnTo>
                    <a:lnTo>
                      <a:pt x="632" y="1649"/>
                    </a:lnTo>
                    <a:lnTo>
                      <a:pt x="630" y="1649"/>
                    </a:lnTo>
                    <a:lnTo>
                      <a:pt x="628" y="1647"/>
                    </a:lnTo>
                    <a:lnTo>
                      <a:pt x="626" y="1647"/>
                    </a:lnTo>
                    <a:lnTo>
                      <a:pt x="624" y="1647"/>
                    </a:lnTo>
                    <a:lnTo>
                      <a:pt x="622" y="1649"/>
                    </a:lnTo>
                    <a:lnTo>
                      <a:pt x="620" y="1649"/>
                    </a:lnTo>
                    <a:lnTo>
                      <a:pt x="618" y="1651"/>
                    </a:lnTo>
                    <a:lnTo>
                      <a:pt x="618" y="1653"/>
                    </a:lnTo>
                    <a:lnTo>
                      <a:pt x="617" y="1653"/>
                    </a:lnTo>
                    <a:lnTo>
                      <a:pt x="617" y="1655"/>
                    </a:lnTo>
                    <a:lnTo>
                      <a:pt x="615" y="1655"/>
                    </a:lnTo>
                    <a:lnTo>
                      <a:pt x="613" y="1653"/>
                    </a:lnTo>
                    <a:lnTo>
                      <a:pt x="611" y="1653"/>
                    </a:lnTo>
                    <a:lnTo>
                      <a:pt x="609" y="1651"/>
                    </a:lnTo>
                    <a:lnTo>
                      <a:pt x="609" y="1653"/>
                    </a:lnTo>
                    <a:lnTo>
                      <a:pt x="607" y="1651"/>
                    </a:lnTo>
                    <a:lnTo>
                      <a:pt x="605" y="1651"/>
                    </a:lnTo>
                    <a:lnTo>
                      <a:pt x="603" y="1651"/>
                    </a:lnTo>
                    <a:lnTo>
                      <a:pt x="603" y="1653"/>
                    </a:lnTo>
                    <a:lnTo>
                      <a:pt x="603" y="1655"/>
                    </a:lnTo>
                    <a:lnTo>
                      <a:pt x="601" y="1655"/>
                    </a:lnTo>
                    <a:lnTo>
                      <a:pt x="599" y="1655"/>
                    </a:lnTo>
                    <a:lnTo>
                      <a:pt x="597" y="1655"/>
                    </a:lnTo>
                    <a:lnTo>
                      <a:pt x="595" y="1657"/>
                    </a:lnTo>
                    <a:lnTo>
                      <a:pt x="595" y="1655"/>
                    </a:lnTo>
                    <a:lnTo>
                      <a:pt x="594" y="1655"/>
                    </a:lnTo>
                    <a:lnTo>
                      <a:pt x="594" y="1657"/>
                    </a:lnTo>
                    <a:lnTo>
                      <a:pt x="592" y="1657"/>
                    </a:lnTo>
                    <a:lnTo>
                      <a:pt x="592" y="1655"/>
                    </a:lnTo>
                    <a:lnTo>
                      <a:pt x="590" y="1655"/>
                    </a:lnTo>
                    <a:lnTo>
                      <a:pt x="588" y="1655"/>
                    </a:lnTo>
                    <a:lnTo>
                      <a:pt x="586" y="1655"/>
                    </a:lnTo>
                    <a:lnTo>
                      <a:pt x="584" y="1655"/>
                    </a:lnTo>
                    <a:lnTo>
                      <a:pt x="584" y="1653"/>
                    </a:lnTo>
                    <a:lnTo>
                      <a:pt x="582" y="1653"/>
                    </a:lnTo>
                    <a:lnTo>
                      <a:pt x="580" y="1653"/>
                    </a:lnTo>
                    <a:lnTo>
                      <a:pt x="580" y="1651"/>
                    </a:lnTo>
                    <a:lnTo>
                      <a:pt x="578" y="1651"/>
                    </a:lnTo>
                    <a:lnTo>
                      <a:pt x="576" y="1651"/>
                    </a:lnTo>
                    <a:lnTo>
                      <a:pt x="574" y="1649"/>
                    </a:lnTo>
                    <a:lnTo>
                      <a:pt x="572" y="1647"/>
                    </a:lnTo>
                    <a:lnTo>
                      <a:pt x="570" y="1647"/>
                    </a:lnTo>
                    <a:lnTo>
                      <a:pt x="569" y="1645"/>
                    </a:lnTo>
                    <a:lnTo>
                      <a:pt x="569" y="1643"/>
                    </a:lnTo>
                    <a:lnTo>
                      <a:pt x="567" y="1643"/>
                    </a:lnTo>
                    <a:lnTo>
                      <a:pt x="565" y="1641"/>
                    </a:lnTo>
                    <a:lnTo>
                      <a:pt x="563" y="1641"/>
                    </a:lnTo>
                    <a:lnTo>
                      <a:pt x="563" y="1639"/>
                    </a:lnTo>
                    <a:lnTo>
                      <a:pt x="561" y="1639"/>
                    </a:lnTo>
                    <a:lnTo>
                      <a:pt x="561" y="1637"/>
                    </a:lnTo>
                    <a:lnTo>
                      <a:pt x="559" y="1637"/>
                    </a:lnTo>
                    <a:lnTo>
                      <a:pt x="559" y="1635"/>
                    </a:lnTo>
                    <a:lnTo>
                      <a:pt x="557" y="1635"/>
                    </a:lnTo>
                    <a:lnTo>
                      <a:pt x="555" y="1634"/>
                    </a:lnTo>
                    <a:lnTo>
                      <a:pt x="555" y="1632"/>
                    </a:lnTo>
                    <a:lnTo>
                      <a:pt x="553" y="1632"/>
                    </a:lnTo>
                    <a:lnTo>
                      <a:pt x="551" y="1630"/>
                    </a:lnTo>
                    <a:lnTo>
                      <a:pt x="551" y="1628"/>
                    </a:lnTo>
                    <a:lnTo>
                      <a:pt x="546" y="1622"/>
                    </a:lnTo>
                    <a:lnTo>
                      <a:pt x="546" y="1620"/>
                    </a:lnTo>
                    <a:lnTo>
                      <a:pt x="544" y="1618"/>
                    </a:lnTo>
                    <a:lnTo>
                      <a:pt x="544" y="1616"/>
                    </a:lnTo>
                    <a:lnTo>
                      <a:pt x="542" y="1614"/>
                    </a:lnTo>
                    <a:lnTo>
                      <a:pt x="540" y="1612"/>
                    </a:lnTo>
                    <a:lnTo>
                      <a:pt x="540" y="1610"/>
                    </a:lnTo>
                    <a:lnTo>
                      <a:pt x="538" y="1609"/>
                    </a:lnTo>
                    <a:lnTo>
                      <a:pt x="536" y="1607"/>
                    </a:lnTo>
                    <a:lnTo>
                      <a:pt x="534" y="1605"/>
                    </a:lnTo>
                    <a:lnTo>
                      <a:pt x="532" y="1603"/>
                    </a:lnTo>
                    <a:lnTo>
                      <a:pt x="530" y="1603"/>
                    </a:lnTo>
                    <a:lnTo>
                      <a:pt x="528" y="1603"/>
                    </a:lnTo>
                    <a:lnTo>
                      <a:pt x="526" y="1603"/>
                    </a:lnTo>
                    <a:lnTo>
                      <a:pt x="526" y="1605"/>
                    </a:lnTo>
                    <a:lnTo>
                      <a:pt x="524" y="1603"/>
                    </a:lnTo>
                    <a:lnTo>
                      <a:pt x="522" y="1601"/>
                    </a:lnTo>
                    <a:lnTo>
                      <a:pt x="524" y="1599"/>
                    </a:lnTo>
                    <a:lnTo>
                      <a:pt x="524" y="1597"/>
                    </a:lnTo>
                    <a:lnTo>
                      <a:pt x="522" y="1595"/>
                    </a:lnTo>
                    <a:lnTo>
                      <a:pt x="521" y="1593"/>
                    </a:lnTo>
                    <a:lnTo>
                      <a:pt x="519" y="1593"/>
                    </a:lnTo>
                    <a:lnTo>
                      <a:pt x="519" y="1591"/>
                    </a:lnTo>
                    <a:lnTo>
                      <a:pt x="519" y="1589"/>
                    </a:lnTo>
                    <a:lnTo>
                      <a:pt x="517" y="1587"/>
                    </a:lnTo>
                    <a:lnTo>
                      <a:pt x="517" y="1586"/>
                    </a:lnTo>
                    <a:lnTo>
                      <a:pt x="515" y="1584"/>
                    </a:lnTo>
                    <a:lnTo>
                      <a:pt x="513" y="1582"/>
                    </a:lnTo>
                    <a:lnTo>
                      <a:pt x="511" y="1582"/>
                    </a:lnTo>
                    <a:lnTo>
                      <a:pt x="509" y="1582"/>
                    </a:lnTo>
                    <a:lnTo>
                      <a:pt x="509" y="1580"/>
                    </a:lnTo>
                    <a:lnTo>
                      <a:pt x="509" y="1578"/>
                    </a:lnTo>
                    <a:lnTo>
                      <a:pt x="507" y="1578"/>
                    </a:lnTo>
                    <a:lnTo>
                      <a:pt x="507" y="1576"/>
                    </a:lnTo>
                    <a:lnTo>
                      <a:pt x="507" y="1574"/>
                    </a:lnTo>
                    <a:lnTo>
                      <a:pt x="505" y="1572"/>
                    </a:lnTo>
                    <a:lnTo>
                      <a:pt x="505" y="1570"/>
                    </a:lnTo>
                    <a:lnTo>
                      <a:pt x="505" y="1568"/>
                    </a:lnTo>
                    <a:lnTo>
                      <a:pt x="505" y="1566"/>
                    </a:lnTo>
                    <a:lnTo>
                      <a:pt x="503" y="1566"/>
                    </a:lnTo>
                    <a:lnTo>
                      <a:pt x="503" y="1564"/>
                    </a:lnTo>
                    <a:lnTo>
                      <a:pt x="503" y="1562"/>
                    </a:lnTo>
                    <a:lnTo>
                      <a:pt x="503" y="1561"/>
                    </a:lnTo>
                    <a:lnTo>
                      <a:pt x="503" y="1559"/>
                    </a:lnTo>
                    <a:lnTo>
                      <a:pt x="503" y="1557"/>
                    </a:lnTo>
                    <a:lnTo>
                      <a:pt x="505" y="1557"/>
                    </a:lnTo>
                    <a:lnTo>
                      <a:pt x="505" y="1555"/>
                    </a:lnTo>
                    <a:lnTo>
                      <a:pt x="505" y="1553"/>
                    </a:lnTo>
                    <a:lnTo>
                      <a:pt x="505" y="1551"/>
                    </a:lnTo>
                    <a:lnTo>
                      <a:pt x="505" y="1549"/>
                    </a:lnTo>
                    <a:lnTo>
                      <a:pt x="505" y="1547"/>
                    </a:lnTo>
                    <a:lnTo>
                      <a:pt x="505" y="1545"/>
                    </a:lnTo>
                    <a:lnTo>
                      <a:pt x="507" y="1543"/>
                    </a:lnTo>
                    <a:lnTo>
                      <a:pt x="507" y="1541"/>
                    </a:lnTo>
                    <a:lnTo>
                      <a:pt x="507" y="1539"/>
                    </a:lnTo>
                    <a:lnTo>
                      <a:pt x="507" y="1538"/>
                    </a:lnTo>
                    <a:lnTo>
                      <a:pt x="507" y="1536"/>
                    </a:lnTo>
                    <a:lnTo>
                      <a:pt x="507" y="1534"/>
                    </a:lnTo>
                    <a:lnTo>
                      <a:pt x="507" y="1532"/>
                    </a:lnTo>
                    <a:lnTo>
                      <a:pt x="507" y="1530"/>
                    </a:lnTo>
                    <a:lnTo>
                      <a:pt x="507" y="1528"/>
                    </a:lnTo>
                    <a:lnTo>
                      <a:pt x="507" y="1526"/>
                    </a:lnTo>
                    <a:lnTo>
                      <a:pt x="507" y="1524"/>
                    </a:lnTo>
                    <a:lnTo>
                      <a:pt x="505" y="1524"/>
                    </a:lnTo>
                    <a:lnTo>
                      <a:pt x="505" y="1522"/>
                    </a:lnTo>
                    <a:lnTo>
                      <a:pt x="505" y="1520"/>
                    </a:lnTo>
                    <a:lnTo>
                      <a:pt x="503" y="1518"/>
                    </a:lnTo>
                    <a:lnTo>
                      <a:pt x="503" y="1516"/>
                    </a:lnTo>
                    <a:lnTo>
                      <a:pt x="501" y="1514"/>
                    </a:lnTo>
                    <a:lnTo>
                      <a:pt x="501" y="1513"/>
                    </a:lnTo>
                    <a:lnTo>
                      <a:pt x="501" y="1511"/>
                    </a:lnTo>
                    <a:lnTo>
                      <a:pt x="501" y="1509"/>
                    </a:lnTo>
                    <a:lnTo>
                      <a:pt x="499" y="1509"/>
                    </a:lnTo>
                    <a:lnTo>
                      <a:pt x="499" y="1507"/>
                    </a:lnTo>
                    <a:lnTo>
                      <a:pt x="498" y="1505"/>
                    </a:lnTo>
                    <a:lnTo>
                      <a:pt x="498" y="1503"/>
                    </a:lnTo>
                    <a:lnTo>
                      <a:pt x="498" y="1501"/>
                    </a:lnTo>
                    <a:lnTo>
                      <a:pt x="496" y="1497"/>
                    </a:lnTo>
                    <a:lnTo>
                      <a:pt x="496" y="1495"/>
                    </a:lnTo>
                    <a:lnTo>
                      <a:pt x="496" y="1493"/>
                    </a:lnTo>
                    <a:lnTo>
                      <a:pt x="496" y="1491"/>
                    </a:lnTo>
                    <a:lnTo>
                      <a:pt x="496" y="1488"/>
                    </a:lnTo>
                    <a:lnTo>
                      <a:pt x="492" y="1484"/>
                    </a:lnTo>
                    <a:lnTo>
                      <a:pt x="490" y="1482"/>
                    </a:lnTo>
                    <a:lnTo>
                      <a:pt x="490" y="1480"/>
                    </a:lnTo>
                    <a:lnTo>
                      <a:pt x="488" y="1480"/>
                    </a:lnTo>
                    <a:lnTo>
                      <a:pt x="486" y="1480"/>
                    </a:lnTo>
                    <a:lnTo>
                      <a:pt x="484" y="1480"/>
                    </a:lnTo>
                    <a:lnTo>
                      <a:pt x="484" y="1482"/>
                    </a:lnTo>
                    <a:lnTo>
                      <a:pt x="482" y="1482"/>
                    </a:lnTo>
                    <a:lnTo>
                      <a:pt x="482" y="1480"/>
                    </a:lnTo>
                    <a:lnTo>
                      <a:pt x="480" y="1478"/>
                    </a:lnTo>
                    <a:lnTo>
                      <a:pt x="480" y="1476"/>
                    </a:lnTo>
                    <a:lnTo>
                      <a:pt x="478" y="1476"/>
                    </a:lnTo>
                    <a:lnTo>
                      <a:pt x="478" y="1474"/>
                    </a:lnTo>
                    <a:lnTo>
                      <a:pt x="478" y="1472"/>
                    </a:lnTo>
                    <a:lnTo>
                      <a:pt x="478" y="1470"/>
                    </a:lnTo>
                    <a:lnTo>
                      <a:pt x="478" y="1468"/>
                    </a:lnTo>
                    <a:lnTo>
                      <a:pt x="478" y="1466"/>
                    </a:lnTo>
                    <a:lnTo>
                      <a:pt x="478" y="1465"/>
                    </a:lnTo>
                    <a:lnTo>
                      <a:pt x="478" y="1463"/>
                    </a:lnTo>
                    <a:lnTo>
                      <a:pt x="478" y="1461"/>
                    </a:lnTo>
                    <a:lnTo>
                      <a:pt x="478" y="1459"/>
                    </a:lnTo>
                    <a:lnTo>
                      <a:pt x="478" y="1457"/>
                    </a:lnTo>
                    <a:lnTo>
                      <a:pt x="478" y="1455"/>
                    </a:lnTo>
                    <a:lnTo>
                      <a:pt x="478" y="1453"/>
                    </a:lnTo>
                    <a:lnTo>
                      <a:pt x="478" y="1451"/>
                    </a:lnTo>
                    <a:lnTo>
                      <a:pt x="478" y="1449"/>
                    </a:lnTo>
                    <a:lnTo>
                      <a:pt x="480" y="1449"/>
                    </a:lnTo>
                    <a:lnTo>
                      <a:pt x="480" y="1451"/>
                    </a:lnTo>
                    <a:lnTo>
                      <a:pt x="482" y="1449"/>
                    </a:lnTo>
                    <a:lnTo>
                      <a:pt x="482" y="1447"/>
                    </a:lnTo>
                    <a:lnTo>
                      <a:pt x="484" y="1445"/>
                    </a:lnTo>
                    <a:lnTo>
                      <a:pt x="482" y="1445"/>
                    </a:lnTo>
                    <a:lnTo>
                      <a:pt x="484" y="1443"/>
                    </a:lnTo>
                    <a:lnTo>
                      <a:pt x="484" y="1440"/>
                    </a:lnTo>
                    <a:lnTo>
                      <a:pt x="484" y="1436"/>
                    </a:lnTo>
                    <a:lnTo>
                      <a:pt x="484" y="1434"/>
                    </a:lnTo>
                    <a:lnTo>
                      <a:pt x="484" y="1432"/>
                    </a:lnTo>
                    <a:lnTo>
                      <a:pt x="484" y="1430"/>
                    </a:lnTo>
                    <a:lnTo>
                      <a:pt x="484" y="1428"/>
                    </a:lnTo>
                    <a:lnTo>
                      <a:pt x="484" y="1426"/>
                    </a:lnTo>
                    <a:lnTo>
                      <a:pt x="484" y="1422"/>
                    </a:lnTo>
                    <a:lnTo>
                      <a:pt x="482" y="1417"/>
                    </a:lnTo>
                    <a:lnTo>
                      <a:pt x="482" y="1415"/>
                    </a:lnTo>
                    <a:lnTo>
                      <a:pt x="482" y="1413"/>
                    </a:lnTo>
                    <a:lnTo>
                      <a:pt x="480" y="1411"/>
                    </a:lnTo>
                    <a:lnTo>
                      <a:pt x="480" y="1407"/>
                    </a:lnTo>
                    <a:lnTo>
                      <a:pt x="480" y="1405"/>
                    </a:lnTo>
                    <a:lnTo>
                      <a:pt x="480" y="1403"/>
                    </a:lnTo>
                    <a:lnTo>
                      <a:pt x="480" y="1401"/>
                    </a:lnTo>
                    <a:lnTo>
                      <a:pt x="480" y="1399"/>
                    </a:lnTo>
                    <a:lnTo>
                      <a:pt x="480" y="1397"/>
                    </a:lnTo>
                    <a:lnTo>
                      <a:pt x="480" y="1395"/>
                    </a:lnTo>
                    <a:lnTo>
                      <a:pt x="478" y="1395"/>
                    </a:lnTo>
                    <a:lnTo>
                      <a:pt x="478" y="1394"/>
                    </a:lnTo>
                    <a:lnTo>
                      <a:pt x="478" y="1392"/>
                    </a:lnTo>
                    <a:lnTo>
                      <a:pt x="478" y="1390"/>
                    </a:lnTo>
                    <a:lnTo>
                      <a:pt x="480" y="1390"/>
                    </a:lnTo>
                    <a:lnTo>
                      <a:pt x="482" y="1390"/>
                    </a:lnTo>
                    <a:lnTo>
                      <a:pt x="484" y="1390"/>
                    </a:lnTo>
                    <a:lnTo>
                      <a:pt x="486" y="1388"/>
                    </a:lnTo>
                    <a:lnTo>
                      <a:pt x="486" y="1386"/>
                    </a:lnTo>
                    <a:lnTo>
                      <a:pt x="488" y="1386"/>
                    </a:lnTo>
                    <a:lnTo>
                      <a:pt x="488" y="1384"/>
                    </a:lnTo>
                    <a:lnTo>
                      <a:pt x="488" y="1382"/>
                    </a:lnTo>
                    <a:lnTo>
                      <a:pt x="490" y="1382"/>
                    </a:lnTo>
                    <a:lnTo>
                      <a:pt x="490" y="1384"/>
                    </a:lnTo>
                    <a:lnTo>
                      <a:pt x="492" y="1384"/>
                    </a:lnTo>
                    <a:lnTo>
                      <a:pt x="494" y="1384"/>
                    </a:lnTo>
                    <a:lnTo>
                      <a:pt x="496" y="1384"/>
                    </a:lnTo>
                    <a:lnTo>
                      <a:pt x="498" y="1382"/>
                    </a:lnTo>
                    <a:lnTo>
                      <a:pt x="499" y="1384"/>
                    </a:lnTo>
                    <a:lnTo>
                      <a:pt x="501" y="1382"/>
                    </a:lnTo>
                    <a:lnTo>
                      <a:pt x="501" y="1384"/>
                    </a:lnTo>
                    <a:lnTo>
                      <a:pt x="503" y="1382"/>
                    </a:lnTo>
                    <a:lnTo>
                      <a:pt x="505" y="1382"/>
                    </a:lnTo>
                    <a:lnTo>
                      <a:pt x="507" y="1382"/>
                    </a:lnTo>
                    <a:lnTo>
                      <a:pt x="509" y="1384"/>
                    </a:lnTo>
                    <a:lnTo>
                      <a:pt x="509" y="1386"/>
                    </a:lnTo>
                    <a:lnTo>
                      <a:pt x="511" y="1388"/>
                    </a:lnTo>
                    <a:lnTo>
                      <a:pt x="511" y="1390"/>
                    </a:lnTo>
                    <a:lnTo>
                      <a:pt x="511" y="1392"/>
                    </a:lnTo>
                    <a:lnTo>
                      <a:pt x="511" y="1394"/>
                    </a:lnTo>
                    <a:lnTo>
                      <a:pt x="513" y="1394"/>
                    </a:lnTo>
                    <a:lnTo>
                      <a:pt x="511" y="1394"/>
                    </a:lnTo>
                    <a:lnTo>
                      <a:pt x="513" y="1395"/>
                    </a:lnTo>
                    <a:lnTo>
                      <a:pt x="511" y="1397"/>
                    </a:lnTo>
                    <a:lnTo>
                      <a:pt x="513" y="1397"/>
                    </a:lnTo>
                    <a:lnTo>
                      <a:pt x="513" y="1399"/>
                    </a:lnTo>
                    <a:lnTo>
                      <a:pt x="513" y="1401"/>
                    </a:lnTo>
                    <a:lnTo>
                      <a:pt x="511" y="1401"/>
                    </a:lnTo>
                    <a:lnTo>
                      <a:pt x="509" y="1401"/>
                    </a:lnTo>
                    <a:lnTo>
                      <a:pt x="511" y="1403"/>
                    </a:lnTo>
                    <a:lnTo>
                      <a:pt x="515" y="1401"/>
                    </a:lnTo>
                    <a:lnTo>
                      <a:pt x="515" y="1403"/>
                    </a:lnTo>
                    <a:lnTo>
                      <a:pt x="515" y="1405"/>
                    </a:lnTo>
                    <a:lnTo>
                      <a:pt x="517" y="1405"/>
                    </a:lnTo>
                    <a:lnTo>
                      <a:pt x="515" y="1405"/>
                    </a:lnTo>
                    <a:lnTo>
                      <a:pt x="513" y="1405"/>
                    </a:lnTo>
                    <a:lnTo>
                      <a:pt x="515" y="1407"/>
                    </a:lnTo>
                    <a:lnTo>
                      <a:pt x="517" y="1407"/>
                    </a:lnTo>
                    <a:lnTo>
                      <a:pt x="519" y="1409"/>
                    </a:lnTo>
                    <a:lnTo>
                      <a:pt x="517" y="1409"/>
                    </a:lnTo>
                    <a:lnTo>
                      <a:pt x="519" y="1409"/>
                    </a:lnTo>
                    <a:lnTo>
                      <a:pt x="517" y="1409"/>
                    </a:lnTo>
                    <a:lnTo>
                      <a:pt x="519" y="1411"/>
                    </a:lnTo>
                    <a:lnTo>
                      <a:pt x="517" y="1409"/>
                    </a:lnTo>
                    <a:lnTo>
                      <a:pt x="519" y="1411"/>
                    </a:lnTo>
                    <a:lnTo>
                      <a:pt x="517" y="1411"/>
                    </a:lnTo>
                    <a:lnTo>
                      <a:pt x="515" y="1411"/>
                    </a:lnTo>
                    <a:lnTo>
                      <a:pt x="513" y="1409"/>
                    </a:lnTo>
                    <a:lnTo>
                      <a:pt x="513" y="1411"/>
                    </a:lnTo>
                    <a:lnTo>
                      <a:pt x="513" y="1413"/>
                    </a:lnTo>
                    <a:lnTo>
                      <a:pt x="513" y="1415"/>
                    </a:lnTo>
                    <a:lnTo>
                      <a:pt x="511" y="1415"/>
                    </a:lnTo>
                    <a:lnTo>
                      <a:pt x="509" y="1415"/>
                    </a:lnTo>
                    <a:lnTo>
                      <a:pt x="511" y="1420"/>
                    </a:lnTo>
                    <a:lnTo>
                      <a:pt x="511" y="1422"/>
                    </a:lnTo>
                    <a:lnTo>
                      <a:pt x="511" y="1424"/>
                    </a:lnTo>
                    <a:lnTo>
                      <a:pt x="513" y="1424"/>
                    </a:lnTo>
                    <a:lnTo>
                      <a:pt x="513" y="1426"/>
                    </a:lnTo>
                    <a:lnTo>
                      <a:pt x="511" y="1426"/>
                    </a:lnTo>
                    <a:lnTo>
                      <a:pt x="509" y="1428"/>
                    </a:lnTo>
                    <a:lnTo>
                      <a:pt x="511" y="1428"/>
                    </a:lnTo>
                    <a:lnTo>
                      <a:pt x="513" y="1428"/>
                    </a:lnTo>
                    <a:lnTo>
                      <a:pt x="515" y="1428"/>
                    </a:lnTo>
                    <a:lnTo>
                      <a:pt x="513" y="1430"/>
                    </a:lnTo>
                    <a:lnTo>
                      <a:pt x="513" y="1432"/>
                    </a:lnTo>
                    <a:lnTo>
                      <a:pt x="513" y="1434"/>
                    </a:lnTo>
                    <a:lnTo>
                      <a:pt x="511" y="1434"/>
                    </a:lnTo>
                    <a:lnTo>
                      <a:pt x="509" y="1434"/>
                    </a:lnTo>
                    <a:lnTo>
                      <a:pt x="509" y="1436"/>
                    </a:lnTo>
                    <a:lnTo>
                      <a:pt x="511" y="1436"/>
                    </a:lnTo>
                    <a:lnTo>
                      <a:pt x="513" y="1438"/>
                    </a:lnTo>
                    <a:lnTo>
                      <a:pt x="511" y="1438"/>
                    </a:lnTo>
                    <a:lnTo>
                      <a:pt x="511" y="1440"/>
                    </a:lnTo>
                    <a:lnTo>
                      <a:pt x="513" y="1440"/>
                    </a:lnTo>
                    <a:lnTo>
                      <a:pt x="515" y="1440"/>
                    </a:lnTo>
                    <a:lnTo>
                      <a:pt x="517" y="1440"/>
                    </a:lnTo>
                    <a:lnTo>
                      <a:pt x="517" y="1442"/>
                    </a:lnTo>
                    <a:lnTo>
                      <a:pt x="517" y="1443"/>
                    </a:lnTo>
                    <a:lnTo>
                      <a:pt x="519" y="1443"/>
                    </a:lnTo>
                    <a:lnTo>
                      <a:pt x="519" y="1445"/>
                    </a:lnTo>
                    <a:lnTo>
                      <a:pt x="515" y="1445"/>
                    </a:lnTo>
                    <a:lnTo>
                      <a:pt x="513" y="1447"/>
                    </a:lnTo>
                    <a:lnTo>
                      <a:pt x="515" y="1447"/>
                    </a:lnTo>
                    <a:lnTo>
                      <a:pt x="515" y="1449"/>
                    </a:lnTo>
                    <a:lnTo>
                      <a:pt x="517" y="1449"/>
                    </a:lnTo>
                    <a:lnTo>
                      <a:pt x="519" y="1451"/>
                    </a:lnTo>
                    <a:lnTo>
                      <a:pt x="521" y="1451"/>
                    </a:lnTo>
                    <a:lnTo>
                      <a:pt x="521" y="1453"/>
                    </a:lnTo>
                    <a:lnTo>
                      <a:pt x="522" y="1453"/>
                    </a:lnTo>
                    <a:lnTo>
                      <a:pt x="522" y="1451"/>
                    </a:lnTo>
                    <a:lnTo>
                      <a:pt x="524" y="1451"/>
                    </a:lnTo>
                    <a:lnTo>
                      <a:pt x="524" y="1453"/>
                    </a:lnTo>
                    <a:lnTo>
                      <a:pt x="526" y="1451"/>
                    </a:lnTo>
                    <a:lnTo>
                      <a:pt x="528" y="1451"/>
                    </a:lnTo>
                    <a:lnTo>
                      <a:pt x="528" y="1453"/>
                    </a:lnTo>
                    <a:lnTo>
                      <a:pt x="530" y="1455"/>
                    </a:lnTo>
                    <a:lnTo>
                      <a:pt x="530" y="1457"/>
                    </a:lnTo>
                    <a:lnTo>
                      <a:pt x="532" y="1457"/>
                    </a:lnTo>
                    <a:lnTo>
                      <a:pt x="534" y="1457"/>
                    </a:lnTo>
                    <a:lnTo>
                      <a:pt x="534" y="1459"/>
                    </a:lnTo>
                    <a:lnTo>
                      <a:pt x="536" y="1459"/>
                    </a:lnTo>
                    <a:lnTo>
                      <a:pt x="534" y="1459"/>
                    </a:lnTo>
                    <a:lnTo>
                      <a:pt x="536" y="1457"/>
                    </a:lnTo>
                    <a:lnTo>
                      <a:pt x="538" y="1457"/>
                    </a:lnTo>
                    <a:lnTo>
                      <a:pt x="538" y="1459"/>
                    </a:lnTo>
                    <a:lnTo>
                      <a:pt x="540" y="1459"/>
                    </a:lnTo>
                    <a:lnTo>
                      <a:pt x="542" y="1457"/>
                    </a:lnTo>
                    <a:lnTo>
                      <a:pt x="544" y="1459"/>
                    </a:lnTo>
                    <a:lnTo>
                      <a:pt x="546" y="1459"/>
                    </a:lnTo>
                    <a:lnTo>
                      <a:pt x="546" y="1461"/>
                    </a:lnTo>
                    <a:lnTo>
                      <a:pt x="547" y="1463"/>
                    </a:lnTo>
                    <a:lnTo>
                      <a:pt x="546" y="1465"/>
                    </a:lnTo>
                    <a:lnTo>
                      <a:pt x="547" y="1465"/>
                    </a:lnTo>
                    <a:lnTo>
                      <a:pt x="549" y="1465"/>
                    </a:lnTo>
                    <a:lnTo>
                      <a:pt x="551" y="1465"/>
                    </a:lnTo>
                    <a:lnTo>
                      <a:pt x="551" y="1466"/>
                    </a:lnTo>
                    <a:lnTo>
                      <a:pt x="551" y="1468"/>
                    </a:lnTo>
                    <a:lnTo>
                      <a:pt x="549" y="1470"/>
                    </a:lnTo>
                    <a:lnTo>
                      <a:pt x="547" y="1470"/>
                    </a:lnTo>
                    <a:lnTo>
                      <a:pt x="547" y="1472"/>
                    </a:lnTo>
                    <a:lnTo>
                      <a:pt x="546" y="1474"/>
                    </a:lnTo>
                    <a:lnTo>
                      <a:pt x="546" y="1476"/>
                    </a:lnTo>
                    <a:lnTo>
                      <a:pt x="546" y="1478"/>
                    </a:lnTo>
                    <a:lnTo>
                      <a:pt x="547" y="1478"/>
                    </a:lnTo>
                    <a:lnTo>
                      <a:pt x="547" y="1476"/>
                    </a:lnTo>
                    <a:lnTo>
                      <a:pt x="547" y="1474"/>
                    </a:lnTo>
                    <a:lnTo>
                      <a:pt x="547" y="1472"/>
                    </a:lnTo>
                    <a:lnTo>
                      <a:pt x="549" y="1472"/>
                    </a:lnTo>
                    <a:lnTo>
                      <a:pt x="549" y="1470"/>
                    </a:lnTo>
                    <a:lnTo>
                      <a:pt x="551" y="1470"/>
                    </a:lnTo>
                    <a:lnTo>
                      <a:pt x="551" y="1468"/>
                    </a:lnTo>
                    <a:lnTo>
                      <a:pt x="553" y="1466"/>
                    </a:lnTo>
                    <a:lnTo>
                      <a:pt x="553" y="1468"/>
                    </a:lnTo>
                    <a:lnTo>
                      <a:pt x="555" y="1468"/>
                    </a:lnTo>
                    <a:lnTo>
                      <a:pt x="557" y="1468"/>
                    </a:lnTo>
                    <a:lnTo>
                      <a:pt x="559" y="1468"/>
                    </a:lnTo>
                    <a:lnTo>
                      <a:pt x="559" y="1470"/>
                    </a:lnTo>
                    <a:lnTo>
                      <a:pt x="557" y="1474"/>
                    </a:lnTo>
                    <a:lnTo>
                      <a:pt x="555" y="1476"/>
                    </a:lnTo>
                    <a:lnTo>
                      <a:pt x="555" y="1478"/>
                    </a:lnTo>
                    <a:lnTo>
                      <a:pt x="553" y="1478"/>
                    </a:lnTo>
                    <a:lnTo>
                      <a:pt x="553" y="1480"/>
                    </a:lnTo>
                    <a:lnTo>
                      <a:pt x="555" y="1480"/>
                    </a:lnTo>
                    <a:lnTo>
                      <a:pt x="555" y="1476"/>
                    </a:lnTo>
                    <a:lnTo>
                      <a:pt x="557" y="1476"/>
                    </a:lnTo>
                    <a:lnTo>
                      <a:pt x="557" y="1474"/>
                    </a:lnTo>
                    <a:lnTo>
                      <a:pt x="559" y="1474"/>
                    </a:lnTo>
                    <a:lnTo>
                      <a:pt x="561" y="1474"/>
                    </a:lnTo>
                    <a:lnTo>
                      <a:pt x="561" y="1476"/>
                    </a:lnTo>
                    <a:lnTo>
                      <a:pt x="563" y="1476"/>
                    </a:lnTo>
                    <a:lnTo>
                      <a:pt x="563" y="1474"/>
                    </a:lnTo>
                    <a:lnTo>
                      <a:pt x="563" y="1476"/>
                    </a:lnTo>
                    <a:lnTo>
                      <a:pt x="565" y="1478"/>
                    </a:lnTo>
                    <a:lnTo>
                      <a:pt x="567" y="1480"/>
                    </a:lnTo>
                    <a:lnTo>
                      <a:pt x="567" y="1482"/>
                    </a:lnTo>
                    <a:lnTo>
                      <a:pt x="569" y="1482"/>
                    </a:lnTo>
                    <a:lnTo>
                      <a:pt x="572" y="1480"/>
                    </a:lnTo>
                    <a:lnTo>
                      <a:pt x="574" y="1478"/>
                    </a:lnTo>
                    <a:lnTo>
                      <a:pt x="574" y="1480"/>
                    </a:lnTo>
                    <a:lnTo>
                      <a:pt x="576" y="1480"/>
                    </a:lnTo>
                    <a:lnTo>
                      <a:pt x="576" y="1482"/>
                    </a:lnTo>
                    <a:lnTo>
                      <a:pt x="576" y="1484"/>
                    </a:lnTo>
                    <a:lnTo>
                      <a:pt x="578" y="1484"/>
                    </a:lnTo>
                    <a:lnTo>
                      <a:pt x="578" y="1486"/>
                    </a:lnTo>
                    <a:lnTo>
                      <a:pt x="578" y="1488"/>
                    </a:lnTo>
                    <a:lnTo>
                      <a:pt x="578" y="1490"/>
                    </a:lnTo>
                    <a:lnTo>
                      <a:pt x="578" y="1491"/>
                    </a:lnTo>
                    <a:lnTo>
                      <a:pt x="580" y="1491"/>
                    </a:lnTo>
                    <a:lnTo>
                      <a:pt x="580" y="1493"/>
                    </a:lnTo>
                    <a:lnTo>
                      <a:pt x="582" y="1493"/>
                    </a:lnTo>
                    <a:lnTo>
                      <a:pt x="584" y="1493"/>
                    </a:lnTo>
                    <a:lnTo>
                      <a:pt x="586" y="1495"/>
                    </a:lnTo>
                    <a:lnTo>
                      <a:pt x="588" y="1497"/>
                    </a:lnTo>
                    <a:lnTo>
                      <a:pt x="590" y="1497"/>
                    </a:lnTo>
                    <a:lnTo>
                      <a:pt x="592" y="1497"/>
                    </a:lnTo>
                    <a:lnTo>
                      <a:pt x="594" y="1497"/>
                    </a:lnTo>
                    <a:lnTo>
                      <a:pt x="594" y="1499"/>
                    </a:lnTo>
                    <a:lnTo>
                      <a:pt x="594" y="1497"/>
                    </a:lnTo>
                    <a:lnTo>
                      <a:pt x="595" y="1497"/>
                    </a:lnTo>
                    <a:lnTo>
                      <a:pt x="597" y="1497"/>
                    </a:lnTo>
                    <a:lnTo>
                      <a:pt x="599" y="1497"/>
                    </a:lnTo>
                    <a:lnTo>
                      <a:pt x="601" y="1497"/>
                    </a:lnTo>
                    <a:lnTo>
                      <a:pt x="601" y="1495"/>
                    </a:lnTo>
                    <a:lnTo>
                      <a:pt x="599" y="1495"/>
                    </a:lnTo>
                    <a:lnTo>
                      <a:pt x="601" y="1493"/>
                    </a:lnTo>
                    <a:lnTo>
                      <a:pt x="603" y="1493"/>
                    </a:lnTo>
                    <a:lnTo>
                      <a:pt x="603" y="1495"/>
                    </a:lnTo>
                    <a:lnTo>
                      <a:pt x="603" y="1493"/>
                    </a:lnTo>
                    <a:lnTo>
                      <a:pt x="611" y="1493"/>
                    </a:lnTo>
                    <a:lnTo>
                      <a:pt x="613" y="1493"/>
                    </a:lnTo>
                    <a:lnTo>
                      <a:pt x="613" y="1491"/>
                    </a:lnTo>
                    <a:lnTo>
                      <a:pt x="611" y="1491"/>
                    </a:lnTo>
                    <a:lnTo>
                      <a:pt x="609" y="1491"/>
                    </a:lnTo>
                    <a:lnTo>
                      <a:pt x="605" y="1491"/>
                    </a:lnTo>
                    <a:lnTo>
                      <a:pt x="603" y="1491"/>
                    </a:lnTo>
                    <a:lnTo>
                      <a:pt x="601" y="1491"/>
                    </a:lnTo>
                    <a:lnTo>
                      <a:pt x="599" y="1491"/>
                    </a:lnTo>
                    <a:lnTo>
                      <a:pt x="595" y="1491"/>
                    </a:lnTo>
                    <a:lnTo>
                      <a:pt x="595" y="1490"/>
                    </a:lnTo>
                    <a:lnTo>
                      <a:pt x="595" y="1488"/>
                    </a:lnTo>
                    <a:lnTo>
                      <a:pt x="595" y="1484"/>
                    </a:lnTo>
                    <a:lnTo>
                      <a:pt x="597" y="1484"/>
                    </a:lnTo>
                    <a:lnTo>
                      <a:pt x="599" y="1484"/>
                    </a:lnTo>
                    <a:lnTo>
                      <a:pt x="597" y="1484"/>
                    </a:lnTo>
                    <a:lnTo>
                      <a:pt x="595" y="1484"/>
                    </a:lnTo>
                    <a:lnTo>
                      <a:pt x="595" y="1482"/>
                    </a:lnTo>
                    <a:lnTo>
                      <a:pt x="594" y="1482"/>
                    </a:lnTo>
                    <a:lnTo>
                      <a:pt x="592" y="1482"/>
                    </a:lnTo>
                    <a:lnTo>
                      <a:pt x="592" y="1480"/>
                    </a:lnTo>
                    <a:lnTo>
                      <a:pt x="590" y="1480"/>
                    </a:lnTo>
                    <a:lnTo>
                      <a:pt x="588" y="1480"/>
                    </a:lnTo>
                    <a:lnTo>
                      <a:pt x="588" y="1478"/>
                    </a:lnTo>
                    <a:lnTo>
                      <a:pt x="586" y="1480"/>
                    </a:lnTo>
                    <a:lnTo>
                      <a:pt x="582" y="1480"/>
                    </a:lnTo>
                    <a:lnTo>
                      <a:pt x="580" y="1478"/>
                    </a:lnTo>
                    <a:lnTo>
                      <a:pt x="580" y="1474"/>
                    </a:lnTo>
                    <a:lnTo>
                      <a:pt x="580" y="1472"/>
                    </a:lnTo>
                    <a:lnTo>
                      <a:pt x="578" y="1466"/>
                    </a:lnTo>
                    <a:lnTo>
                      <a:pt x="576" y="1461"/>
                    </a:lnTo>
                    <a:lnTo>
                      <a:pt x="574" y="1461"/>
                    </a:lnTo>
                    <a:lnTo>
                      <a:pt x="574" y="1459"/>
                    </a:lnTo>
                    <a:lnTo>
                      <a:pt x="572" y="1457"/>
                    </a:lnTo>
                    <a:lnTo>
                      <a:pt x="572" y="1455"/>
                    </a:lnTo>
                    <a:lnTo>
                      <a:pt x="572" y="1453"/>
                    </a:lnTo>
                    <a:lnTo>
                      <a:pt x="572" y="1451"/>
                    </a:lnTo>
                    <a:lnTo>
                      <a:pt x="572" y="1447"/>
                    </a:lnTo>
                    <a:lnTo>
                      <a:pt x="572" y="1445"/>
                    </a:lnTo>
                    <a:lnTo>
                      <a:pt x="570" y="1445"/>
                    </a:lnTo>
                    <a:lnTo>
                      <a:pt x="570" y="1443"/>
                    </a:lnTo>
                    <a:lnTo>
                      <a:pt x="570" y="1442"/>
                    </a:lnTo>
                    <a:lnTo>
                      <a:pt x="570" y="1440"/>
                    </a:lnTo>
                    <a:lnTo>
                      <a:pt x="570" y="1438"/>
                    </a:lnTo>
                    <a:lnTo>
                      <a:pt x="570" y="1436"/>
                    </a:lnTo>
                    <a:lnTo>
                      <a:pt x="570" y="1434"/>
                    </a:lnTo>
                    <a:lnTo>
                      <a:pt x="569" y="1432"/>
                    </a:lnTo>
                    <a:lnTo>
                      <a:pt x="569" y="1428"/>
                    </a:lnTo>
                    <a:lnTo>
                      <a:pt x="569" y="1426"/>
                    </a:lnTo>
                    <a:lnTo>
                      <a:pt x="567" y="1426"/>
                    </a:lnTo>
                    <a:lnTo>
                      <a:pt x="567" y="1424"/>
                    </a:lnTo>
                    <a:lnTo>
                      <a:pt x="565" y="1424"/>
                    </a:lnTo>
                    <a:lnTo>
                      <a:pt x="565" y="1422"/>
                    </a:lnTo>
                    <a:lnTo>
                      <a:pt x="563" y="1420"/>
                    </a:lnTo>
                    <a:lnTo>
                      <a:pt x="561" y="1420"/>
                    </a:lnTo>
                    <a:lnTo>
                      <a:pt x="561" y="1418"/>
                    </a:lnTo>
                    <a:lnTo>
                      <a:pt x="559" y="1418"/>
                    </a:lnTo>
                    <a:lnTo>
                      <a:pt x="561" y="1418"/>
                    </a:lnTo>
                    <a:lnTo>
                      <a:pt x="561" y="1417"/>
                    </a:lnTo>
                    <a:lnTo>
                      <a:pt x="559" y="1417"/>
                    </a:lnTo>
                    <a:lnTo>
                      <a:pt x="557" y="1415"/>
                    </a:lnTo>
                    <a:lnTo>
                      <a:pt x="559" y="1413"/>
                    </a:lnTo>
                    <a:lnTo>
                      <a:pt x="555" y="1415"/>
                    </a:lnTo>
                    <a:lnTo>
                      <a:pt x="555" y="1417"/>
                    </a:lnTo>
                    <a:lnTo>
                      <a:pt x="555" y="1418"/>
                    </a:lnTo>
                    <a:lnTo>
                      <a:pt x="547" y="1411"/>
                    </a:lnTo>
                    <a:lnTo>
                      <a:pt x="546" y="1409"/>
                    </a:lnTo>
                    <a:lnTo>
                      <a:pt x="547" y="1409"/>
                    </a:lnTo>
                    <a:lnTo>
                      <a:pt x="546" y="1407"/>
                    </a:lnTo>
                    <a:lnTo>
                      <a:pt x="546" y="1405"/>
                    </a:lnTo>
                    <a:lnTo>
                      <a:pt x="544" y="1405"/>
                    </a:lnTo>
                    <a:lnTo>
                      <a:pt x="544" y="1403"/>
                    </a:lnTo>
                    <a:lnTo>
                      <a:pt x="546" y="1403"/>
                    </a:lnTo>
                    <a:lnTo>
                      <a:pt x="547" y="1401"/>
                    </a:lnTo>
                    <a:lnTo>
                      <a:pt x="549" y="1401"/>
                    </a:lnTo>
                    <a:lnTo>
                      <a:pt x="551" y="1401"/>
                    </a:lnTo>
                    <a:lnTo>
                      <a:pt x="553" y="1401"/>
                    </a:lnTo>
                    <a:lnTo>
                      <a:pt x="553" y="1403"/>
                    </a:lnTo>
                    <a:lnTo>
                      <a:pt x="555" y="1403"/>
                    </a:lnTo>
                    <a:lnTo>
                      <a:pt x="555" y="1407"/>
                    </a:lnTo>
                    <a:lnTo>
                      <a:pt x="555" y="1405"/>
                    </a:lnTo>
                    <a:lnTo>
                      <a:pt x="555" y="1403"/>
                    </a:lnTo>
                    <a:lnTo>
                      <a:pt x="553" y="1403"/>
                    </a:lnTo>
                    <a:lnTo>
                      <a:pt x="555" y="1403"/>
                    </a:lnTo>
                    <a:lnTo>
                      <a:pt x="557" y="1403"/>
                    </a:lnTo>
                    <a:lnTo>
                      <a:pt x="555" y="1401"/>
                    </a:lnTo>
                    <a:lnTo>
                      <a:pt x="555" y="1399"/>
                    </a:lnTo>
                    <a:lnTo>
                      <a:pt x="553" y="1397"/>
                    </a:lnTo>
                    <a:lnTo>
                      <a:pt x="553" y="1399"/>
                    </a:lnTo>
                    <a:lnTo>
                      <a:pt x="551" y="1397"/>
                    </a:lnTo>
                    <a:lnTo>
                      <a:pt x="551" y="1395"/>
                    </a:lnTo>
                    <a:lnTo>
                      <a:pt x="547" y="1394"/>
                    </a:lnTo>
                    <a:lnTo>
                      <a:pt x="547" y="1392"/>
                    </a:lnTo>
                    <a:lnTo>
                      <a:pt x="547" y="1390"/>
                    </a:lnTo>
                    <a:lnTo>
                      <a:pt x="546" y="1390"/>
                    </a:lnTo>
                    <a:lnTo>
                      <a:pt x="544" y="1390"/>
                    </a:lnTo>
                    <a:lnTo>
                      <a:pt x="542" y="1390"/>
                    </a:lnTo>
                    <a:lnTo>
                      <a:pt x="542" y="1388"/>
                    </a:lnTo>
                    <a:lnTo>
                      <a:pt x="540" y="1388"/>
                    </a:lnTo>
                    <a:lnTo>
                      <a:pt x="538" y="1388"/>
                    </a:lnTo>
                    <a:lnTo>
                      <a:pt x="536" y="1388"/>
                    </a:lnTo>
                    <a:lnTo>
                      <a:pt x="536" y="1386"/>
                    </a:lnTo>
                    <a:lnTo>
                      <a:pt x="534" y="1388"/>
                    </a:lnTo>
                    <a:lnTo>
                      <a:pt x="532" y="1388"/>
                    </a:lnTo>
                    <a:lnTo>
                      <a:pt x="530" y="1386"/>
                    </a:lnTo>
                    <a:lnTo>
                      <a:pt x="526" y="1386"/>
                    </a:lnTo>
                    <a:lnTo>
                      <a:pt x="524" y="1386"/>
                    </a:lnTo>
                    <a:lnTo>
                      <a:pt x="526" y="1386"/>
                    </a:lnTo>
                    <a:lnTo>
                      <a:pt x="526" y="1384"/>
                    </a:lnTo>
                    <a:lnTo>
                      <a:pt x="524" y="1384"/>
                    </a:lnTo>
                    <a:lnTo>
                      <a:pt x="522" y="1384"/>
                    </a:lnTo>
                    <a:lnTo>
                      <a:pt x="524" y="1382"/>
                    </a:lnTo>
                    <a:lnTo>
                      <a:pt x="528" y="1382"/>
                    </a:lnTo>
                    <a:lnTo>
                      <a:pt x="528" y="1380"/>
                    </a:lnTo>
                    <a:lnTo>
                      <a:pt x="530" y="1378"/>
                    </a:lnTo>
                    <a:lnTo>
                      <a:pt x="528" y="1378"/>
                    </a:lnTo>
                    <a:lnTo>
                      <a:pt x="526" y="1378"/>
                    </a:lnTo>
                    <a:lnTo>
                      <a:pt x="528" y="1378"/>
                    </a:lnTo>
                    <a:lnTo>
                      <a:pt x="528" y="1376"/>
                    </a:lnTo>
                    <a:lnTo>
                      <a:pt x="530" y="1376"/>
                    </a:lnTo>
                    <a:lnTo>
                      <a:pt x="534" y="1376"/>
                    </a:lnTo>
                    <a:lnTo>
                      <a:pt x="534" y="1374"/>
                    </a:lnTo>
                    <a:lnTo>
                      <a:pt x="530" y="1372"/>
                    </a:lnTo>
                    <a:lnTo>
                      <a:pt x="532" y="1372"/>
                    </a:lnTo>
                    <a:lnTo>
                      <a:pt x="534" y="1372"/>
                    </a:lnTo>
                    <a:lnTo>
                      <a:pt x="532" y="1371"/>
                    </a:lnTo>
                    <a:lnTo>
                      <a:pt x="534" y="1369"/>
                    </a:lnTo>
                    <a:lnTo>
                      <a:pt x="532" y="1365"/>
                    </a:lnTo>
                    <a:lnTo>
                      <a:pt x="532" y="1367"/>
                    </a:lnTo>
                    <a:lnTo>
                      <a:pt x="532" y="1365"/>
                    </a:lnTo>
                    <a:lnTo>
                      <a:pt x="530" y="1365"/>
                    </a:lnTo>
                    <a:lnTo>
                      <a:pt x="528" y="1365"/>
                    </a:lnTo>
                    <a:lnTo>
                      <a:pt x="528" y="1363"/>
                    </a:lnTo>
                    <a:lnTo>
                      <a:pt x="530" y="1363"/>
                    </a:lnTo>
                    <a:lnTo>
                      <a:pt x="530" y="1361"/>
                    </a:lnTo>
                    <a:lnTo>
                      <a:pt x="530" y="1359"/>
                    </a:lnTo>
                    <a:lnTo>
                      <a:pt x="528" y="1357"/>
                    </a:lnTo>
                    <a:lnTo>
                      <a:pt x="530" y="1355"/>
                    </a:lnTo>
                    <a:lnTo>
                      <a:pt x="530" y="1353"/>
                    </a:lnTo>
                    <a:lnTo>
                      <a:pt x="528" y="1353"/>
                    </a:lnTo>
                    <a:lnTo>
                      <a:pt x="528" y="1355"/>
                    </a:lnTo>
                    <a:lnTo>
                      <a:pt x="526" y="1353"/>
                    </a:lnTo>
                    <a:lnTo>
                      <a:pt x="528" y="1351"/>
                    </a:lnTo>
                    <a:lnTo>
                      <a:pt x="526" y="1351"/>
                    </a:lnTo>
                    <a:lnTo>
                      <a:pt x="526" y="1349"/>
                    </a:lnTo>
                    <a:lnTo>
                      <a:pt x="524" y="1349"/>
                    </a:lnTo>
                    <a:lnTo>
                      <a:pt x="522" y="1351"/>
                    </a:lnTo>
                    <a:lnTo>
                      <a:pt x="521" y="1351"/>
                    </a:lnTo>
                    <a:lnTo>
                      <a:pt x="521" y="1349"/>
                    </a:lnTo>
                    <a:lnTo>
                      <a:pt x="519" y="1349"/>
                    </a:lnTo>
                    <a:lnTo>
                      <a:pt x="517" y="1349"/>
                    </a:lnTo>
                    <a:lnTo>
                      <a:pt x="517" y="1347"/>
                    </a:lnTo>
                    <a:lnTo>
                      <a:pt x="517" y="1351"/>
                    </a:lnTo>
                    <a:lnTo>
                      <a:pt x="515" y="1351"/>
                    </a:lnTo>
                    <a:lnTo>
                      <a:pt x="513" y="1349"/>
                    </a:lnTo>
                    <a:lnTo>
                      <a:pt x="511" y="1351"/>
                    </a:lnTo>
                    <a:lnTo>
                      <a:pt x="511" y="1349"/>
                    </a:lnTo>
                    <a:lnTo>
                      <a:pt x="511" y="1347"/>
                    </a:lnTo>
                    <a:lnTo>
                      <a:pt x="511" y="1346"/>
                    </a:lnTo>
                    <a:lnTo>
                      <a:pt x="509" y="1346"/>
                    </a:lnTo>
                    <a:lnTo>
                      <a:pt x="507" y="1344"/>
                    </a:lnTo>
                    <a:lnTo>
                      <a:pt x="505" y="1344"/>
                    </a:lnTo>
                    <a:lnTo>
                      <a:pt x="505" y="1342"/>
                    </a:lnTo>
                    <a:lnTo>
                      <a:pt x="505" y="1340"/>
                    </a:lnTo>
                    <a:lnTo>
                      <a:pt x="503" y="1338"/>
                    </a:lnTo>
                    <a:lnTo>
                      <a:pt x="503" y="1336"/>
                    </a:lnTo>
                    <a:lnTo>
                      <a:pt x="501" y="1336"/>
                    </a:lnTo>
                    <a:lnTo>
                      <a:pt x="501" y="1334"/>
                    </a:lnTo>
                    <a:lnTo>
                      <a:pt x="501" y="1332"/>
                    </a:lnTo>
                    <a:lnTo>
                      <a:pt x="503" y="1334"/>
                    </a:lnTo>
                    <a:lnTo>
                      <a:pt x="503" y="1332"/>
                    </a:lnTo>
                    <a:lnTo>
                      <a:pt x="505" y="1334"/>
                    </a:lnTo>
                    <a:lnTo>
                      <a:pt x="505" y="1336"/>
                    </a:lnTo>
                    <a:lnTo>
                      <a:pt x="509" y="1336"/>
                    </a:lnTo>
                    <a:lnTo>
                      <a:pt x="509" y="1334"/>
                    </a:lnTo>
                    <a:lnTo>
                      <a:pt x="511" y="1332"/>
                    </a:lnTo>
                    <a:lnTo>
                      <a:pt x="511" y="1330"/>
                    </a:lnTo>
                    <a:lnTo>
                      <a:pt x="513" y="1328"/>
                    </a:lnTo>
                    <a:lnTo>
                      <a:pt x="515" y="1330"/>
                    </a:lnTo>
                    <a:lnTo>
                      <a:pt x="517" y="1328"/>
                    </a:lnTo>
                    <a:lnTo>
                      <a:pt x="517" y="1326"/>
                    </a:lnTo>
                    <a:lnTo>
                      <a:pt x="519" y="1324"/>
                    </a:lnTo>
                    <a:lnTo>
                      <a:pt x="517" y="1323"/>
                    </a:lnTo>
                    <a:lnTo>
                      <a:pt x="517" y="1321"/>
                    </a:lnTo>
                    <a:lnTo>
                      <a:pt x="515" y="1319"/>
                    </a:lnTo>
                    <a:lnTo>
                      <a:pt x="517" y="1317"/>
                    </a:lnTo>
                    <a:lnTo>
                      <a:pt x="517" y="1319"/>
                    </a:lnTo>
                    <a:lnTo>
                      <a:pt x="519" y="1319"/>
                    </a:lnTo>
                    <a:lnTo>
                      <a:pt x="521" y="1319"/>
                    </a:lnTo>
                    <a:lnTo>
                      <a:pt x="522" y="1321"/>
                    </a:lnTo>
                    <a:lnTo>
                      <a:pt x="524" y="1321"/>
                    </a:lnTo>
                    <a:lnTo>
                      <a:pt x="526" y="1321"/>
                    </a:lnTo>
                    <a:lnTo>
                      <a:pt x="528" y="1319"/>
                    </a:lnTo>
                    <a:lnTo>
                      <a:pt x="528" y="1317"/>
                    </a:lnTo>
                    <a:lnTo>
                      <a:pt x="530" y="1317"/>
                    </a:lnTo>
                    <a:lnTo>
                      <a:pt x="530" y="1319"/>
                    </a:lnTo>
                    <a:lnTo>
                      <a:pt x="532" y="1317"/>
                    </a:lnTo>
                    <a:lnTo>
                      <a:pt x="534" y="1317"/>
                    </a:lnTo>
                    <a:lnTo>
                      <a:pt x="534" y="1315"/>
                    </a:lnTo>
                    <a:lnTo>
                      <a:pt x="536" y="1315"/>
                    </a:lnTo>
                    <a:lnTo>
                      <a:pt x="538" y="1313"/>
                    </a:lnTo>
                    <a:lnTo>
                      <a:pt x="538" y="1311"/>
                    </a:lnTo>
                    <a:lnTo>
                      <a:pt x="540" y="1309"/>
                    </a:lnTo>
                    <a:lnTo>
                      <a:pt x="542" y="1309"/>
                    </a:lnTo>
                    <a:lnTo>
                      <a:pt x="542" y="1307"/>
                    </a:lnTo>
                    <a:lnTo>
                      <a:pt x="542" y="1305"/>
                    </a:lnTo>
                    <a:lnTo>
                      <a:pt x="544" y="1303"/>
                    </a:lnTo>
                    <a:lnTo>
                      <a:pt x="544" y="1305"/>
                    </a:lnTo>
                    <a:lnTo>
                      <a:pt x="546" y="1303"/>
                    </a:lnTo>
                    <a:lnTo>
                      <a:pt x="547" y="1303"/>
                    </a:lnTo>
                    <a:lnTo>
                      <a:pt x="549" y="1303"/>
                    </a:lnTo>
                    <a:lnTo>
                      <a:pt x="551" y="1303"/>
                    </a:lnTo>
                    <a:lnTo>
                      <a:pt x="553" y="1303"/>
                    </a:lnTo>
                    <a:lnTo>
                      <a:pt x="555" y="1303"/>
                    </a:lnTo>
                    <a:lnTo>
                      <a:pt x="557" y="1303"/>
                    </a:lnTo>
                    <a:lnTo>
                      <a:pt x="559" y="1303"/>
                    </a:lnTo>
                    <a:lnTo>
                      <a:pt x="561" y="1305"/>
                    </a:lnTo>
                    <a:lnTo>
                      <a:pt x="563" y="1305"/>
                    </a:lnTo>
                    <a:lnTo>
                      <a:pt x="563" y="1307"/>
                    </a:lnTo>
                    <a:lnTo>
                      <a:pt x="565" y="1309"/>
                    </a:lnTo>
                    <a:lnTo>
                      <a:pt x="567" y="1311"/>
                    </a:lnTo>
                    <a:lnTo>
                      <a:pt x="567" y="1313"/>
                    </a:lnTo>
                    <a:lnTo>
                      <a:pt x="569" y="1313"/>
                    </a:lnTo>
                    <a:lnTo>
                      <a:pt x="570" y="1313"/>
                    </a:lnTo>
                    <a:lnTo>
                      <a:pt x="570" y="1315"/>
                    </a:lnTo>
                    <a:lnTo>
                      <a:pt x="572" y="1315"/>
                    </a:lnTo>
                    <a:lnTo>
                      <a:pt x="572" y="1313"/>
                    </a:lnTo>
                    <a:lnTo>
                      <a:pt x="574" y="1313"/>
                    </a:lnTo>
                    <a:lnTo>
                      <a:pt x="576" y="1313"/>
                    </a:lnTo>
                    <a:lnTo>
                      <a:pt x="576" y="1311"/>
                    </a:lnTo>
                    <a:lnTo>
                      <a:pt x="578" y="1311"/>
                    </a:lnTo>
                    <a:lnTo>
                      <a:pt x="580" y="1309"/>
                    </a:lnTo>
                    <a:lnTo>
                      <a:pt x="582" y="1309"/>
                    </a:lnTo>
                    <a:lnTo>
                      <a:pt x="584" y="1307"/>
                    </a:lnTo>
                    <a:lnTo>
                      <a:pt x="586" y="1307"/>
                    </a:lnTo>
                    <a:lnTo>
                      <a:pt x="588" y="1307"/>
                    </a:lnTo>
                    <a:lnTo>
                      <a:pt x="590" y="1305"/>
                    </a:lnTo>
                    <a:lnTo>
                      <a:pt x="592" y="1305"/>
                    </a:lnTo>
                    <a:lnTo>
                      <a:pt x="592" y="1303"/>
                    </a:lnTo>
                    <a:lnTo>
                      <a:pt x="595" y="1305"/>
                    </a:lnTo>
                    <a:lnTo>
                      <a:pt x="597" y="1305"/>
                    </a:lnTo>
                    <a:lnTo>
                      <a:pt x="597" y="1303"/>
                    </a:lnTo>
                    <a:lnTo>
                      <a:pt x="599" y="1303"/>
                    </a:lnTo>
                    <a:lnTo>
                      <a:pt x="601" y="1303"/>
                    </a:lnTo>
                    <a:lnTo>
                      <a:pt x="603" y="1303"/>
                    </a:lnTo>
                    <a:lnTo>
                      <a:pt x="605" y="1303"/>
                    </a:lnTo>
                    <a:lnTo>
                      <a:pt x="607" y="1303"/>
                    </a:lnTo>
                    <a:lnTo>
                      <a:pt x="609" y="1303"/>
                    </a:lnTo>
                    <a:lnTo>
                      <a:pt x="611" y="1303"/>
                    </a:lnTo>
                    <a:lnTo>
                      <a:pt x="613" y="1305"/>
                    </a:lnTo>
                    <a:lnTo>
                      <a:pt x="615" y="1305"/>
                    </a:lnTo>
                    <a:lnTo>
                      <a:pt x="617" y="1305"/>
                    </a:lnTo>
                    <a:lnTo>
                      <a:pt x="618" y="1305"/>
                    </a:lnTo>
                    <a:lnTo>
                      <a:pt x="620" y="1305"/>
                    </a:lnTo>
                    <a:lnTo>
                      <a:pt x="622" y="1305"/>
                    </a:lnTo>
                    <a:lnTo>
                      <a:pt x="624" y="1305"/>
                    </a:lnTo>
                    <a:lnTo>
                      <a:pt x="624" y="1307"/>
                    </a:lnTo>
                    <a:lnTo>
                      <a:pt x="626" y="1307"/>
                    </a:lnTo>
                    <a:lnTo>
                      <a:pt x="628" y="1307"/>
                    </a:lnTo>
                    <a:lnTo>
                      <a:pt x="632" y="1307"/>
                    </a:lnTo>
                    <a:lnTo>
                      <a:pt x="632" y="1309"/>
                    </a:lnTo>
                    <a:lnTo>
                      <a:pt x="634" y="1309"/>
                    </a:lnTo>
                    <a:lnTo>
                      <a:pt x="636" y="1307"/>
                    </a:lnTo>
                    <a:lnTo>
                      <a:pt x="638" y="1309"/>
                    </a:lnTo>
                    <a:lnTo>
                      <a:pt x="638" y="1311"/>
                    </a:lnTo>
                    <a:lnTo>
                      <a:pt x="640" y="1309"/>
                    </a:lnTo>
                    <a:lnTo>
                      <a:pt x="642" y="1311"/>
                    </a:lnTo>
                    <a:lnTo>
                      <a:pt x="643" y="1311"/>
                    </a:lnTo>
                    <a:lnTo>
                      <a:pt x="645" y="1311"/>
                    </a:lnTo>
                    <a:lnTo>
                      <a:pt x="647" y="1313"/>
                    </a:lnTo>
                    <a:lnTo>
                      <a:pt x="649" y="1313"/>
                    </a:lnTo>
                    <a:lnTo>
                      <a:pt x="651" y="1313"/>
                    </a:lnTo>
                    <a:lnTo>
                      <a:pt x="653" y="1313"/>
                    </a:lnTo>
                    <a:lnTo>
                      <a:pt x="655" y="1315"/>
                    </a:lnTo>
                    <a:lnTo>
                      <a:pt x="657" y="1315"/>
                    </a:lnTo>
                    <a:lnTo>
                      <a:pt x="659" y="1317"/>
                    </a:lnTo>
                    <a:lnTo>
                      <a:pt x="659" y="1315"/>
                    </a:lnTo>
                    <a:lnTo>
                      <a:pt x="663" y="1317"/>
                    </a:lnTo>
                    <a:lnTo>
                      <a:pt x="665" y="1317"/>
                    </a:lnTo>
                    <a:lnTo>
                      <a:pt x="666" y="1315"/>
                    </a:lnTo>
                    <a:lnTo>
                      <a:pt x="668" y="1315"/>
                    </a:lnTo>
                    <a:lnTo>
                      <a:pt x="672" y="1315"/>
                    </a:lnTo>
                    <a:lnTo>
                      <a:pt x="676" y="1315"/>
                    </a:lnTo>
                    <a:lnTo>
                      <a:pt x="676" y="1317"/>
                    </a:lnTo>
                    <a:lnTo>
                      <a:pt x="682" y="1319"/>
                    </a:lnTo>
                    <a:lnTo>
                      <a:pt x="682" y="1317"/>
                    </a:lnTo>
                    <a:lnTo>
                      <a:pt x="684" y="1319"/>
                    </a:lnTo>
                    <a:lnTo>
                      <a:pt x="688" y="1317"/>
                    </a:lnTo>
                    <a:lnTo>
                      <a:pt x="688" y="1315"/>
                    </a:lnTo>
                    <a:lnTo>
                      <a:pt x="686" y="1313"/>
                    </a:lnTo>
                    <a:lnTo>
                      <a:pt x="684" y="1315"/>
                    </a:lnTo>
                    <a:lnTo>
                      <a:pt x="682" y="1315"/>
                    </a:lnTo>
                    <a:lnTo>
                      <a:pt x="680" y="1313"/>
                    </a:lnTo>
                    <a:lnTo>
                      <a:pt x="678" y="1313"/>
                    </a:lnTo>
                    <a:lnTo>
                      <a:pt x="680" y="1311"/>
                    </a:lnTo>
                    <a:lnTo>
                      <a:pt x="682" y="1311"/>
                    </a:lnTo>
                    <a:lnTo>
                      <a:pt x="684" y="1309"/>
                    </a:lnTo>
                    <a:lnTo>
                      <a:pt x="686" y="1309"/>
                    </a:lnTo>
                    <a:lnTo>
                      <a:pt x="686" y="1307"/>
                    </a:lnTo>
                    <a:lnTo>
                      <a:pt x="686" y="1305"/>
                    </a:lnTo>
                    <a:lnTo>
                      <a:pt x="688" y="1305"/>
                    </a:lnTo>
                    <a:lnTo>
                      <a:pt x="690" y="1303"/>
                    </a:lnTo>
                    <a:lnTo>
                      <a:pt x="691" y="1303"/>
                    </a:lnTo>
                    <a:lnTo>
                      <a:pt x="691" y="1301"/>
                    </a:lnTo>
                    <a:lnTo>
                      <a:pt x="690" y="1301"/>
                    </a:lnTo>
                    <a:lnTo>
                      <a:pt x="691" y="1299"/>
                    </a:lnTo>
                    <a:lnTo>
                      <a:pt x="690" y="1296"/>
                    </a:lnTo>
                    <a:lnTo>
                      <a:pt x="690" y="1294"/>
                    </a:lnTo>
                    <a:lnTo>
                      <a:pt x="691" y="1292"/>
                    </a:lnTo>
                    <a:lnTo>
                      <a:pt x="693" y="1292"/>
                    </a:lnTo>
                    <a:lnTo>
                      <a:pt x="695" y="1294"/>
                    </a:lnTo>
                    <a:lnTo>
                      <a:pt x="697" y="1294"/>
                    </a:lnTo>
                    <a:lnTo>
                      <a:pt x="699" y="1294"/>
                    </a:lnTo>
                    <a:lnTo>
                      <a:pt x="703" y="1294"/>
                    </a:lnTo>
                    <a:lnTo>
                      <a:pt x="703" y="1292"/>
                    </a:lnTo>
                    <a:lnTo>
                      <a:pt x="705" y="1290"/>
                    </a:lnTo>
                    <a:lnTo>
                      <a:pt x="709" y="1288"/>
                    </a:lnTo>
                    <a:lnTo>
                      <a:pt x="713" y="1290"/>
                    </a:lnTo>
                    <a:lnTo>
                      <a:pt x="713" y="1292"/>
                    </a:lnTo>
                    <a:lnTo>
                      <a:pt x="715" y="1292"/>
                    </a:lnTo>
                    <a:lnTo>
                      <a:pt x="715" y="1296"/>
                    </a:lnTo>
                    <a:lnTo>
                      <a:pt x="716" y="1298"/>
                    </a:lnTo>
                    <a:lnTo>
                      <a:pt x="715" y="1299"/>
                    </a:lnTo>
                    <a:lnTo>
                      <a:pt x="715" y="1301"/>
                    </a:lnTo>
                    <a:lnTo>
                      <a:pt x="713" y="1301"/>
                    </a:lnTo>
                    <a:lnTo>
                      <a:pt x="711" y="1301"/>
                    </a:lnTo>
                    <a:lnTo>
                      <a:pt x="707" y="1303"/>
                    </a:lnTo>
                    <a:lnTo>
                      <a:pt x="705" y="1303"/>
                    </a:lnTo>
                    <a:lnTo>
                      <a:pt x="703" y="1303"/>
                    </a:lnTo>
                    <a:lnTo>
                      <a:pt x="703" y="1305"/>
                    </a:lnTo>
                    <a:lnTo>
                      <a:pt x="705" y="1305"/>
                    </a:lnTo>
                    <a:lnTo>
                      <a:pt x="703" y="1305"/>
                    </a:lnTo>
                    <a:lnTo>
                      <a:pt x="701" y="1305"/>
                    </a:lnTo>
                    <a:lnTo>
                      <a:pt x="701" y="1307"/>
                    </a:lnTo>
                    <a:lnTo>
                      <a:pt x="705" y="1309"/>
                    </a:lnTo>
                    <a:lnTo>
                      <a:pt x="707" y="1313"/>
                    </a:lnTo>
                    <a:lnTo>
                      <a:pt x="709" y="1315"/>
                    </a:lnTo>
                    <a:lnTo>
                      <a:pt x="711" y="1313"/>
                    </a:lnTo>
                    <a:lnTo>
                      <a:pt x="713" y="1313"/>
                    </a:lnTo>
                    <a:lnTo>
                      <a:pt x="713" y="1311"/>
                    </a:lnTo>
                    <a:lnTo>
                      <a:pt x="715" y="1313"/>
                    </a:lnTo>
                    <a:lnTo>
                      <a:pt x="715" y="1311"/>
                    </a:lnTo>
                    <a:lnTo>
                      <a:pt x="715" y="1309"/>
                    </a:lnTo>
                    <a:lnTo>
                      <a:pt x="715" y="1307"/>
                    </a:lnTo>
                    <a:lnTo>
                      <a:pt x="715" y="1305"/>
                    </a:lnTo>
                    <a:lnTo>
                      <a:pt x="715" y="1303"/>
                    </a:lnTo>
                    <a:lnTo>
                      <a:pt x="715" y="1301"/>
                    </a:lnTo>
                    <a:lnTo>
                      <a:pt x="716" y="1301"/>
                    </a:lnTo>
                    <a:lnTo>
                      <a:pt x="716" y="1299"/>
                    </a:lnTo>
                    <a:lnTo>
                      <a:pt x="716" y="1298"/>
                    </a:lnTo>
                    <a:lnTo>
                      <a:pt x="718" y="1298"/>
                    </a:lnTo>
                    <a:lnTo>
                      <a:pt x="718" y="1299"/>
                    </a:lnTo>
                    <a:lnTo>
                      <a:pt x="720" y="1299"/>
                    </a:lnTo>
                    <a:lnTo>
                      <a:pt x="720" y="1301"/>
                    </a:lnTo>
                    <a:lnTo>
                      <a:pt x="720" y="1303"/>
                    </a:lnTo>
                    <a:lnTo>
                      <a:pt x="722" y="1303"/>
                    </a:lnTo>
                    <a:lnTo>
                      <a:pt x="724" y="1303"/>
                    </a:lnTo>
                    <a:lnTo>
                      <a:pt x="726" y="1299"/>
                    </a:lnTo>
                    <a:lnTo>
                      <a:pt x="726" y="1301"/>
                    </a:lnTo>
                    <a:lnTo>
                      <a:pt x="726" y="1303"/>
                    </a:lnTo>
                    <a:lnTo>
                      <a:pt x="726" y="1305"/>
                    </a:lnTo>
                    <a:lnTo>
                      <a:pt x="728" y="1307"/>
                    </a:lnTo>
                    <a:lnTo>
                      <a:pt x="728" y="1311"/>
                    </a:lnTo>
                    <a:lnTo>
                      <a:pt x="730" y="1311"/>
                    </a:lnTo>
                    <a:lnTo>
                      <a:pt x="728" y="1313"/>
                    </a:lnTo>
                    <a:lnTo>
                      <a:pt x="728" y="1315"/>
                    </a:lnTo>
                    <a:lnTo>
                      <a:pt x="730" y="1315"/>
                    </a:lnTo>
                    <a:lnTo>
                      <a:pt x="730" y="1317"/>
                    </a:lnTo>
                    <a:lnTo>
                      <a:pt x="732" y="1315"/>
                    </a:lnTo>
                    <a:lnTo>
                      <a:pt x="730" y="1313"/>
                    </a:lnTo>
                    <a:lnTo>
                      <a:pt x="730" y="1311"/>
                    </a:lnTo>
                    <a:lnTo>
                      <a:pt x="728" y="1307"/>
                    </a:lnTo>
                    <a:lnTo>
                      <a:pt x="730" y="1305"/>
                    </a:lnTo>
                    <a:lnTo>
                      <a:pt x="732" y="1305"/>
                    </a:lnTo>
                    <a:lnTo>
                      <a:pt x="734" y="1305"/>
                    </a:lnTo>
                    <a:lnTo>
                      <a:pt x="734" y="1307"/>
                    </a:lnTo>
                    <a:lnTo>
                      <a:pt x="734" y="1309"/>
                    </a:lnTo>
                    <a:lnTo>
                      <a:pt x="734" y="1307"/>
                    </a:lnTo>
                    <a:lnTo>
                      <a:pt x="736" y="1307"/>
                    </a:lnTo>
                    <a:lnTo>
                      <a:pt x="734" y="1305"/>
                    </a:lnTo>
                    <a:lnTo>
                      <a:pt x="734" y="1303"/>
                    </a:lnTo>
                    <a:lnTo>
                      <a:pt x="732" y="1303"/>
                    </a:lnTo>
                    <a:lnTo>
                      <a:pt x="730" y="1303"/>
                    </a:lnTo>
                    <a:lnTo>
                      <a:pt x="728" y="1303"/>
                    </a:lnTo>
                    <a:lnTo>
                      <a:pt x="728" y="1301"/>
                    </a:lnTo>
                    <a:lnTo>
                      <a:pt x="728" y="1299"/>
                    </a:lnTo>
                    <a:lnTo>
                      <a:pt x="726" y="1299"/>
                    </a:lnTo>
                    <a:lnTo>
                      <a:pt x="720" y="1301"/>
                    </a:lnTo>
                    <a:lnTo>
                      <a:pt x="722" y="1299"/>
                    </a:lnTo>
                    <a:lnTo>
                      <a:pt x="720" y="1298"/>
                    </a:lnTo>
                    <a:lnTo>
                      <a:pt x="718" y="1296"/>
                    </a:lnTo>
                    <a:lnTo>
                      <a:pt x="718" y="1294"/>
                    </a:lnTo>
                    <a:lnTo>
                      <a:pt x="716" y="1292"/>
                    </a:lnTo>
                    <a:lnTo>
                      <a:pt x="718" y="1290"/>
                    </a:lnTo>
                    <a:lnTo>
                      <a:pt x="720" y="1290"/>
                    </a:lnTo>
                    <a:lnTo>
                      <a:pt x="720" y="1288"/>
                    </a:lnTo>
                    <a:lnTo>
                      <a:pt x="716" y="1286"/>
                    </a:lnTo>
                    <a:lnTo>
                      <a:pt x="718" y="1288"/>
                    </a:lnTo>
                    <a:lnTo>
                      <a:pt x="718" y="1290"/>
                    </a:lnTo>
                    <a:lnTo>
                      <a:pt x="716" y="1290"/>
                    </a:lnTo>
                    <a:lnTo>
                      <a:pt x="715" y="1290"/>
                    </a:lnTo>
                    <a:lnTo>
                      <a:pt x="715" y="1288"/>
                    </a:lnTo>
                    <a:lnTo>
                      <a:pt x="713" y="1288"/>
                    </a:lnTo>
                    <a:lnTo>
                      <a:pt x="711" y="1288"/>
                    </a:lnTo>
                    <a:lnTo>
                      <a:pt x="709" y="1286"/>
                    </a:lnTo>
                    <a:lnTo>
                      <a:pt x="709" y="1288"/>
                    </a:lnTo>
                    <a:lnTo>
                      <a:pt x="707" y="1288"/>
                    </a:lnTo>
                    <a:lnTo>
                      <a:pt x="707" y="1286"/>
                    </a:lnTo>
                    <a:lnTo>
                      <a:pt x="705" y="1288"/>
                    </a:lnTo>
                    <a:lnTo>
                      <a:pt x="703" y="1288"/>
                    </a:lnTo>
                    <a:lnTo>
                      <a:pt x="703" y="1290"/>
                    </a:lnTo>
                    <a:lnTo>
                      <a:pt x="701" y="1290"/>
                    </a:lnTo>
                    <a:lnTo>
                      <a:pt x="701" y="1292"/>
                    </a:lnTo>
                    <a:lnTo>
                      <a:pt x="699" y="1292"/>
                    </a:lnTo>
                    <a:lnTo>
                      <a:pt x="697" y="1292"/>
                    </a:lnTo>
                    <a:lnTo>
                      <a:pt x="697" y="1290"/>
                    </a:lnTo>
                    <a:lnTo>
                      <a:pt x="695" y="1290"/>
                    </a:lnTo>
                    <a:lnTo>
                      <a:pt x="693" y="1290"/>
                    </a:lnTo>
                    <a:lnTo>
                      <a:pt x="691" y="1290"/>
                    </a:lnTo>
                    <a:lnTo>
                      <a:pt x="691" y="1292"/>
                    </a:lnTo>
                    <a:lnTo>
                      <a:pt x="690" y="1292"/>
                    </a:lnTo>
                    <a:lnTo>
                      <a:pt x="688" y="1294"/>
                    </a:lnTo>
                    <a:lnTo>
                      <a:pt x="690" y="1296"/>
                    </a:lnTo>
                    <a:lnTo>
                      <a:pt x="690" y="1298"/>
                    </a:lnTo>
                    <a:lnTo>
                      <a:pt x="690" y="1299"/>
                    </a:lnTo>
                    <a:lnTo>
                      <a:pt x="690" y="1301"/>
                    </a:lnTo>
                    <a:lnTo>
                      <a:pt x="688" y="1301"/>
                    </a:lnTo>
                    <a:lnTo>
                      <a:pt x="688" y="1303"/>
                    </a:lnTo>
                    <a:lnTo>
                      <a:pt x="686" y="1303"/>
                    </a:lnTo>
                    <a:lnTo>
                      <a:pt x="686" y="1305"/>
                    </a:lnTo>
                    <a:lnTo>
                      <a:pt x="684" y="1305"/>
                    </a:lnTo>
                    <a:lnTo>
                      <a:pt x="684" y="1307"/>
                    </a:lnTo>
                    <a:lnTo>
                      <a:pt x="682" y="1307"/>
                    </a:lnTo>
                    <a:lnTo>
                      <a:pt x="680" y="1307"/>
                    </a:lnTo>
                    <a:lnTo>
                      <a:pt x="680" y="1309"/>
                    </a:lnTo>
                    <a:lnTo>
                      <a:pt x="678" y="1309"/>
                    </a:lnTo>
                    <a:lnTo>
                      <a:pt x="676" y="1311"/>
                    </a:lnTo>
                    <a:lnTo>
                      <a:pt x="674" y="1311"/>
                    </a:lnTo>
                    <a:lnTo>
                      <a:pt x="672" y="1311"/>
                    </a:lnTo>
                    <a:lnTo>
                      <a:pt x="672" y="1313"/>
                    </a:lnTo>
                    <a:lnTo>
                      <a:pt x="670" y="1311"/>
                    </a:lnTo>
                    <a:lnTo>
                      <a:pt x="668" y="1311"/>
                    </a:lnTo>
                    <a:lnTo>
                      <a:pt x="666" y="1311"/>
                    </a:lnTo>
                    <a:lnTo>
                      <a:pt x="665" y="1309"/>
                    </a:lnTo>
                    <a:lnTo>
                      <a:pt x="663" y="1309"/>
                    </a:lnTo>
                    <a:lnTo>
                      <a:pt x="663" y="1305"/>
                    </a:lnTo>
                    <a:lnTo>
                      <a:pt x="663" y="1303"/>
                    </a:lnTo>
                    <a:lnTo>
                      <a:pt x="661" y="1303"/>
                    </a:lnTo>
                    <a:lnTo>
                      <a:pt x="663" y="1303"/>
                    </a:lnTo>
                    <a:lnTo>
                      <a:pt x="663" y="1301"/>
                    </a:lnTo>
                    <a:lnTo>
                      <a:pt x="665" y="1301"/>
                    </a:lnTo>
                    <a:lnTo>
                      <a:pt x="666" y="1299"/>
                    </a:lnTo>
                    <a:lnTo>
                      <a:pt x="668" y="1299"/>
                    </a:lnTo>
                    <a:lnTo>
                      <a:pt x="668" y="1298"/>
                    </a:lnTo>
                    <a:lnTo>
                      <a:pt x="670" y="1298"/>
                    </a:lnTo>
                    <a:lnTo>
                      <a:pt x="672" y="1298"/>
                    </a:lnTo>
                    <a:lnTo>
                      <a:pt x="672" y="1296"/>
                    </a:lnTo>
                    <a:lnTo>
                      <a:pt x="674" y="1296"/>
                    </a:lnTo>
                    <a:lnTo>
                      <a:pt x="674" y="1294"/>
                    </a:lnTo>
                    <a:lnTo>
                      <a:pt x="676" y="1296"/>
                    </a:lnTo>
                    <a:lnTo>
                      <a:pt x="678" y="1296"/>
                    </a:lnTo>
                    <a:lnTo>
                      <a:pt x="680" y="1296"/>
                    </a:lnTo>
                    <a:lnTo>
                      <a:pt x="682" y="1296"/>
                    </a:lnTo>
                    <a:lnTo>
                      <a:pt x="682" y="1294"/>
                    </a:lnTo>
                    <a:lnTo>
                      <a:pt x="684" y="1294"/>
                    </a:lnTo>
                    <a:lnTo>
                      <a:pt x="684" y="1292"/>
                    </a:lnTo>
                    <a:lnTo>
                      <a:pt x="684" y="1290"/>
                    </a:lnTo>
                    <a:lnTo>
                      <a:pt x="684" y="1288"/>
                    </a:lnTo>
                    <a:lnTo>
                      <a:pt x="684" y="1286"/>
                    </a:lnTo>
                    <a:lnTo>
                      <a:pt x="686" y="1286"/>
                    </a:lnTo>
                    <a:lnTo>
                      <a:pt x="686" y="1284"/>
                    </a:lnTo>
                    <a:lnTo>
                      <a:pt x="686" y="1282"/>
                    </a:lnTo>
                    <a:lnTo>
                      <a:pt x="688" y="1282"/>
                    </a:lnTo>
                    <a:lnTo>
                      <a:pt x="688" y="1280"/>
                    </a:lnTo>
                    <a:lnTo>
                      <a:pt x="688" y="1278"/>
                    </a:lnTo>
                    <a:lnTo>
                      <a:pt x="688" y="1276"/>
                    </a:lnTo>
                    <a:lnTo>
                      <a:pt x="690" y="1275"/>
                    </a:lnTo>
                    <a:lnTo>
                      <a:pt x="690" y="1273"/>
                    </a:lnTo>
                    <a:lnTo>
                      <a:pt x="690" y="1271"/>
                    </a:lnTo>
                    <a:lnTo>
                      <a:pt x="691" y="1271"/>
                    </a:lnTo>
                    <a:lnTo>
                      <a:pt x="691" y="1269"/>
                    </a:lnTo>
                    <a:lnTo>
                      <a:pt x="691" y="1267"/>
                    </a:lnTo>
                    <a:lnTo>
                      <a:pt x="693" y="1267"/>
                    </a:lnTo>
                    <a:lnTo>
                      <a:pt x="695" y="1265"/>
                    </a:lnTo>
                    <a:lnTo>
                      <a:pt x="695" y="1263"/>
                    </a:lnTo>
                    <a:lnTo>
                      <a:pt x="695" y="1261"/>
                    </a:lnTo>
                    <a:lnTo>
                      <a:pt x="693" y="1261"/>
                    </a:lnTo>
                    <a:lnTo>
                      <a:pt x="693" y="1263"/>
                    </a:lnTo>
                    <a:lnTo>
                      <a:pt x="691" y="1263"/>
                    </a:lnTo>
                    <a:lnTo>
                      <a:pt x="691" y="1265"/>
                    </a:lnTo>
                    <a:lnTo>
                      <a:pt x="690" y="1267"/>
                    </a:lnTo>
                    <a:lnTo>
                      <a:pt x="690" y="1269"/>
                    </a:lnTo>
                    <a:lnTo>
                      <a:pt x="688" y="1271"/>
                    </a:lnTo>
                    <a:lnTo>
                      <a:pt x="688" y="1273"/>
                    </a:lnTo>
                    <a:lnTo>
                      <a:pt x="686" y="1273"/>
                    </a:lnTo>
                    <a:lnTo>
                      <a:pt x="686" y="1275"/>
                    </a:lnTo>
                    <a:lnTo>
                      <a:pt x="686" y="1276"/>
                    </a:lnTo>
                    <a:lnTo>
                      <a:pt x="686" y="1278"/>
                    </a:lnTo>
                    <a:lnTo>
                      <a:pt x="686" y="1280"/>
                    </a:lnTo>
                    <a:lnTo>
                      <a:pt x="684" y="1280"/>
                    </a:lnTo>
                    <a:lnTo>
                      <a:pt x="684" y="1282"/>
                    </a:lnTo>
                    <a:lnTo>
                      <a:pt x="682" y="1284"/>
                    </a:lnTo>
                    <a:lnTo>
                      <a:pt x="682" y="1286"/>
                    </a:lnTo>
                    <a:lnTo>
                      <a:pt x="680" y="1286"/>
                    </a:lnTo>
                    <a:lnTo>
                      <a:pt x="680" y="1288"/>
                    </a:lnTo>
                    <a:lnTo>
                      <a:pt x="678" y="1288"/>
                    </a:lnTo>
                    <a:lnTo>
                      <a:pt x="676" y="1290"/>
                    </a:lnTo>
                    <a:lnTo>
                      <a:pt x="674" y="1292"/>
                    </a:lnTo>
                    <a:lnTo>
                      <a:pt x="672" y="1294"/>
                    </a:lnTo>
                    <a:lnTo>
                      <a:pt x="670" y="1294"/>
                    </a:lnTo>
                    <a:lnTo>
                      <a:pt x="670" y="1296"/>
                    </a:lnTo>
                    <a:lnTo>
                      <a:pt x="668" y="1296"/>
                    </a:lnTo>
                    <a:lnTo>
                      <a:pt x="666" y="1296"/>
                    </a:lnTo>
                    <a:lnTo>
                      <a:pt x="666" y="1298"/>
                    </a:lnTo>
                    <a:lnTo>
                      <a:pt x="665" y="1298"/>
                    </a:lnTo>
                    <a:lnTo>
                      <a:pt x="665" y="1299"/>
                    </a:lnTo>
                    <a:lnTo>
                      <a:pt x="663" y="1299"/>
                    </a:lnTo>
                    <a:lnTo>
                      <a:pt x="661" y="1299"/>
                    </a:lnTo>
                    <a:lnTo>
                      <a:pt x="661" y="1301"/>
                    </a:lnTo>
                    <a:lnTo>
                      <a:pt x="659" y="1301"/>
                    </a:lnTo>
                    <a:lnTo>
                      <a:pt x="657" y="1301"/>
                    </a:lnTo>
                    <a:lnTo>
                      <a:pt x="657" y="1299"/>
                    </a:lnTo>
                    <a:lnTo>
                      <a:pt x="655" y="1299"/>
                    </a:lnTo>
                    <a:lnTo>
                      <a:pt x="653" y="1299"/>
                    </a:lnTo>
                    <a:lnTo>
                      <a:pt x="651" y="1298"/>
                    </a:lnTo>
                    <a:lnTo>
                      <a:pt x="649" y="1298"/>
                    </a:lnTo>
                    <a:lnTo>
                      <a:pt x="647" y="1298"/>
                    </a:lnTo>
                    <a:lnTo>
                      <a:pt x="645" y="1298"/>
                    </a:lnTo>
                    <a:lnTo>
                      <a:pt x="643" y="1298"/>
                    </a:lnTo>
                    <a:lnTo>
                      <a:pt x="643" y="1299"/>
                    </a:lnTo>
                    <a:lnTo>
                      <a:pt x="642" y="1299"/>
                    </a:lnTo>
                    <a:lnTo>
                      <a:pt x="642" y="1301"/>
                    </a:lnTo>
                    <a:lnTo>
                      <a:pt x="640" y="1301"/>
                    </a:lnTo>
                    <a:lnTo>
                      <a:pt x="640" y="1303"/>
                    </a:lnTo>
                    <a:lnTo>
                      <a:pt x="638" y="1303"/>
                    </a:lnTo>
                    <a:lnTo>
                      <a:pt x="636" y="1303"/>
                    </a:lnTo>
                    <a:lnTo>
                      <a:pt x="634" y="1305"/>
                    </a:lnTo>
                    <a:lnTo>
                      <a:pt x="632" y="1305"/>
                    </a:lnTo>
                    <a:lnTo>
                      <a:pt x="630" y="1305"/>
                    </a:lnTo>
                    <a:lnTo>
                      <a:pt x="628" y="1305"/>
                    </a:lnTo>
                    <a:lnTo>
                      <a:pt x="626" y="1305"/>
                    </a:lnTo>
                    <a:lnTo>
                      <a:pt x="626" y="1303"/>
                    </a:lnTo>
                    <a:lnTo>
                      <a:pt x="628" y="1303"/>
                    </a:lnTo>
                    <a:lnTo>
                      <a:pt x="630" y="1301"/>
                    </a:lnTo>
                    <a:lnTo>
                      <a:pt x="630" y="1299"/>
                    </a:lnTo>
                    <a:lnTo>
                      <a:pt x="632" y="1298"/>
                    </a:lnTo>
                    <a:lnTo>
                      <a:pt x="632" y="1296"/>
                    </a:lnTo>
                    <a:lnTo>
                      <a:pt x="632" y="1294"/>
                    </a:lnTo>
                    <a:lnTo>
                      <a:pt x="630" y="1294"/>
                    </a:lnTo>
                    <a:lnTo>
                      <a:pt x="628" y="1294"/>
                    </a:lnTo>
                    <a:lnTo>
                      <a:pt x="628" y="1296"/>
                    </a:lnTo>
                    <a:lnTo>
                      <a:pt x="626" y="1296"/>
                    </a:lnTo>
                    <a:lnTo>
                      <a:pt x="620" y="1298"/>
                    </a:lnTo>
                    <a:lnTo>
                      <a:pt x="618" y="1296"/>
                    </a:lnTo>
                    <a:lnTo>
                      <a:pt x="618" y="1298"/>
                    </a:lnTo>
                    <a:lnTo>
                      <a:pt x="617" y="1298"/>
                    </a:lnTo>
                    <a:lnTo>
                      <a:pt x="615" y="1298"/>
                    </a:lnTo>
                    <a:lnTo>
                      <a:pt x="615" y="1296"/>
                    </a:lnTo>
                    <a:lnTo>
                      <a:pt x="613" y="1296"/>
                    </a:lnTo>
                    <a:lnTo>
                      <a:pt x="613" y="1294"/>
                    </a:lnTo>
                    <a:lnTo>
                      <a:pt x="611" y="1294"/>
                    </a:lnTo>
                    <a:lnTo>
                      <a:pt x="609" y="1294"/>
                    </a:lnTo>
                    <a:lnTo>
                      <a:pt x="609" y="1292"/>
                    </a:lnTo>
                    <a:lnTo>
                      <a:pt x="607" y="1292"/>
                    </a:lnTo>
                    <a:lnTo>
                      <a:pt x="605" y="1292"/>
                    </a:lnTo>
                    <a:lnTo>
                      <a:pt x="605" y="1290"/>
                    </a:lnTo>
                    <a:lnTo>
                      <a:pt x="603" y="1290"/>
                    </a:lnTo>
                    <a:lnTo>
                      <a:pt x="605" y="1290"/>
                    </a:lnTo>
                    <a:lnTo>
                      <a:pt x="607" y="1290"/>
                    </a:lnTo>
                    <a:lnTo>
                      <a:pt x="607" y="1288"/>
                    </a:lnTo>
                    <a:lnTo>
                      <a:pt x="609" y="1288"/>
                    </a:lnTo>
                    <a:lnTo>
                      <a:pt x="611" y="1288"/>
                    </a:lnTo>
                    <a:lnTo>
                      <a:pt x="611" y="1286"/>
                    </a:lnTo>
                    <a:lnTo>
                      <a:pt x="613" y="1286"/>
                    </a:lnTo>
                    <a:lnTo>
                      <a:pt x="613" y="1284"/>
                    </a:lnTo>
                    <a:lnTo>
                      <a:pt x="613" y="1282"/>
                    </a:lnTo>
                    <a:lnTo>
                      <a:pt x="611" y="1282"/>
                    </a:lnTo>
                    <a:lnTo>
                      <a:pt x="611" y="1280"/>
                    </a:lnTo>
                    <a:lnTo>
                      <a:pt x="611" y="1278"/>
                    </a:lnTo>
                    <a:lnTo>
                      <a:pt x="609" y="1278"/>
                    </a:lnTo>
                    <a:lnTo>
                      <a:pt x="609" y="1276"/>
                    </a:lnTo>
                    <a:lnTo>
                      <a:pt x="607" y="1276"/>
                    </a:lnTo>
                    <a:lnTo>
                      <a:pt x="605" y="1276"/>
                    </a:lnTo>
                    <a:lnTo>
                      <a:pt x="603" y="1276"/>
                    </a:lnTo>
                    <a:lnTo>
                      <a:pt x="601" y="1276"/>
                    </a:lnTo>
                    <a:lnTo>
                      <a:pt x="599" y="1276"/>
                    </a:lnTo>
                    <a:lnTo>
                      <a:pt x="599" y="1278"/>
                    </a:lnTo>
                    <a:lnTo>
                      <a:pt x="599" y="1276"/>
                    </a:lnTo>
                    <a:lnTo>
                      <a:pt x="597" y="1278"/>
                    </a:lnTo>
                    <a:lnTo>
                      <a:pt x="597" y="1276"/>
                    </a:lnTo>
                    <a:lnTo>
                      <a:pt x="597" y="1278"/>
                    </a:lnTo>
                    <a:lnTo>
                      <a:pt x="595" y="1278"/>
                    </a:lnTo>
                    <a:lnTo>
                      <a:pt x="594" y="1278"/>
                    </a:lnTo>
                    <a:lnTo>
                      <a:pt x="594" y="1276"/>
                    </a:lnTo>
                    <a:lnTo>
                      <a:pt x="594" y="1275"/>
                    </a:lnTo>
                    <a:lnTo>
                      <a:pt x="595" y="1275"/>
                    </a:lnTo>
                    <a:lnTo>
                      <a:pt x="595" y="1273"/>
                    </a:lnTo>
                    <a:lnTo>
                      <a:pt x="597" y="1271"/>
                    </a:lnTo>
                    <a:lnTo>
                      <a:pt x="597" y="1269"/>
                    </a:lnTo>
                    <a:lnTo>
                      <a:pt x="599" y="1267"/>
                    </a:lnTo>
                    <a:lnTo>
                      <a:pt x="601" y="1267"/>
                    </a:lnTo>
                    <a:lnTo>
                      <a:pt x="603" y="1267"/>
                    </a:lnTo>
                    <a:lnTo>
                      <a:pt x="605" y="1267"/>
                    </a:lnTo>
                    <a:lnTo>
                      <a:pt x="607" y="1265"/>
                    </a:lnTo>
                    <a:lnTo>
                      <a:pt x="609" y="1263"/>
                    </a:lnTo>
                    <a:lnTo>
                      <a:pt x="611" y="1263"/>
                    </a:lnTo>
                    <a:lnTo>
                      <a:pt x="609" y="1263"/>
                    </a:lnTo>
                    <a:lnTo>
                      <a:pt x="605" y="1265"/>
                    </a:lnTo>
                    <a:lnTo>
                      <a:pt x="603" y="1267"/>
                    </a:lnTo>
                    <a:lnTo>
                      <a:pt x="601" y="1267"/>
                    </a:lnTo>
                    <a:lnTo>
                      <a:pt x="601" y="1265"/>
                    </a:lnTo>
                    <a:lnTo>
                      <a:pt x="599" y="1267"/>
                    </a:lnTo>
                    <a:lnTo>
                      <a:pt x="597" y="1267"/>
                    </a:lnTo>
                    <a:lnTo>
                      <a:pt x="597" y="1269"/>
                    </a:lnTo>
                    <a:lnTo>
                      <a:pt x="595" y="1271"/>
                    </a:lnTo>
                    <a:lnTo>
                      <a:pt x="595" y="1273"/>
                    </a:lnTo>
                    <a:lnTo>
                      <a:pt x="594" y="1273"/>
                    </a:lnTo>
                    <a:lnTo>
                      <a:pt x="594" y="1275"/>
                    </a:lnTo>
                    <a:lnTo>
                      <a:pt x="594" y="1276"/>
                    </a:lnTo>
                    <a:lnTo>
                      <a:pt x="594" y="1278"/>
                    </a:lnTo>
                    <a:lnTo>
                      <a:pt x="594" y="1280"/>
                    </a:lnTo>
                    <a:lnTo>
                      <a:pt x="594" y="1282"/>
                    </a:lnTo>
                    <a:lnTo>
                      <a:pt x="592" y="1282"/>
                    </a:lnTo>
                    <a:lnTo>
                      <a:pt x="590" y="1282"/>
                    </a:lnTo>
                    <a:lnTo>
                      <a:pt x="590" y="1280"/>
                    </a:lnTo>
                    <a:lnTo>
                      <a:pt x="588" y="1280"/>
                    </a:lnTo>
                    <a:lnTo>
                      <a:pt x="588" y="1278"/>
                    </a:lnTo>
                    <a:lnTo>
                      <a:pt x="588" y="1280"/>
                    </a:lnTo>
                    <a:lnTo>
                      <a:pt x="588" y="1282"/>
                    </a:lnTo>
                    <a:lnTo>
                      <a:pt x="590" y="1282"/>
                    </a:lnTo>
                    <a:lnTo>
                      <a:pt x="592" y="1284"/>
                    </a:lnTo>
                    <a:lnTo>
                      <a:pt x="592" y="1286"/>
                    </a:lnTo>
                    <a:lnTo>
                      <a:pt x="592" y="1288"/>
                    </a:lnTo>
                    <a:lnTo>
                      <a:pt x="590" y="1288"/>
                    </a:lnTo>
                    <a:lnTo>
                      <a:pt x="590" y="1290"/>
                    </a:lnTo>
                    <a:lnTo>
                      <a:pt x="588" y="1290"/>
                    </a:lnTo>
                    <a:lnTo>
                      <a:pt x="588" y="1292"/>
                    </a:lnTo>
                    <a:lnTo>
                      <a:pt x="586" y="1292"/>
                    </a:lnTo>
                    <a:lnTo>
                      <a:pt x="586" y="1294"/>
                    </a:lnTo>
                    <a:lnTo>
                      <a:pt x="584" y="1294"/>
                    </a:lnTo>
                    <a:lnTo>
                      <a:pt x="584" y="1296"/>
                    </a:lnTo>
                    <a:lnTo>
                      <a:pt x="582" y="1298"/>
                    </a:lnTo>
                    <a:lnTo>
                      <a:pt x="580" y="1298"/>
                    </a:lnTo>
                    <a:lnTo>
                      <a:pt x="580" y="1299"/>
                    </a:lnTo>
                    <a:lnTo>
                      <a:pt x="578" y="1301"/>
                    </a:lnTo>
                    <a:lnTo>
                      <a:pt x="578" y="1303"/>
                    </a:lnTo>
                    <a:lnTo>
                      <a:pt x="576" y="1305"/>
                    </a:lnTo>
                    <a:lnTo>
                      <a:pt x="576" y="1307"/>
                    </a:lnTo>
                    <a:lnTo>
                      <a:pt x="574" y="1307"/>
                    </a:lnTo>
                    <a:lnTo>
                      <a:pt x="572" y="1307"/>
                    </a:lnTo>
                    <a:lnTo>
                      <a:pt x="570" y="1307"/>
                    </a:lnTo>
                    <a:lnTo>
                      <a:pt x="569" y="1307"/>
                    </a:lnTo>
                    <a:lnTo>
                      <a:pt x="569" y="1305"/>
                    </a:lnTo>
                    <a:lnTo>
                      <a:pt x="567" y="1305"/>
                    </a:lnTo>
                    <a:lnTo>
                      <a:pt x="567" y="1303"/>
                    </a:lnTo>
                    <a:lnTo>
                      <a:pt x="565" y="1303"/>
                    </a:lnTo>
                    <a:lnTo>
                      <a:pt x="565" y="1301"/>
                    </a:lnTo>
                    <a:lnTo>
                      <a:pt x="563" y="1301"/>
                    </a:lnTo>
                    <a:lnTo>
                      <a:pt x="563" y="1299"/>
                    </a:lnTo>
                    <a:lnTo>
                      <a:pt x="561" y="1299"/>
                    </a:lnTo>
                    <a:lnTo>
                      <a:pt x="561" y="1301"/>
                    </a:lnTo>
                    <a:lnTo>
                      <a:pt x="559" y="1301"/>
                    </a:lnTo>
                    <a:lnTo>
                      <a:pt x="557" y="1301"/>
                    </a:lnTo>
                    <a:lnTo>
                      <a:pt x="557" y="1299"/>
                    </a:lnTo>
                    <a:lnTo>
                      <a:pt x="555" y="1299"/>
                    </a:lnTo>
                    <a:lnTo>
                      <a:pt x="553" y="1299"/>
                    </a:lnTo>
                    <a:lnTo>
                      <a:pt x="551" y="1301"/>
                    </a:lnTo>
                    <a:lnTo>
                      <a:pt x="551" y="1299"/>
                    </a:lnTo>
                    <a:lnTo>
                      <a:pt x="549" y="1299"/>
                    </a:lnTo>
                    <a:lnTo>
                      <a:pt x="549" y="1298"/>
                    </a:lnTo>
                    <a:lnTo>
                      <a:pt x="547" y="1298"/>
                    </a:lnTo>
                    <a:lnTo>
                      <a:pt x="547" y="1296"/>
                    </a:lnTo>
                    <a:lnTo>
                      <a:pt x="546" y="1294"/>
                    </a:lnTo>
                    <a:lnTo>
                      <a:pt x="546" y="1292"/>
                    </a:lnTo>
                    <a:lnTo>
                      <a:pt x="544" y="1292"/>
                    </a:lnTo>
                    <a:lnTo>
                      <a:pt x="544" y="1290"/>
                    </a:lnTo>
                    <a:lnTo>
                      <a:pt x="542" y="1290"/>
                    </a:lnTo>
                    <a:lnTo>
                      <a:pt x="542" y="1288"/>
                    </a:lnTo>
                    <a:lnTo>
                      <a:pt x="542" y="1286"/>
                    </a:lnTo>
                    <a:lnTo>
                      <a:pt x="540" y="1286"/>
                    </a:lnTo>
                    <a:lnTo>
                      <a:pt x="540" y="1284"/>
                    </a:lnTo>
                    <a:lnTo>
                      <a:pt x="540" y="1282"/>
                    </a:lnTo>
                    <a:lnTo>
                      <a:pt x="540" y="1280"/>
                    </a:lnTo>
                    <a:lnTo>
                      <a:pt x="540" y="1278"/>
                    </a:lnTo>
                    <a:lnTo>
                      <a:pt x="542" y="1276"/>
                    </a:lnTo>
                    <a:lnTo>
                      <a:pt x="542" y="1275"/>
                    </a:lnTo>
                    <a:lnTo>
                      <a:pt x="540" y="1275"/>
                    </a:lnTo>
                    <a:lnTo>
                      <a:pt x="540" y="1273"/>
                    </a:lnTo>
                    <a:lnTo>
                      <a:pt x="538" y="1273"/>
                    </a:lnTo>
                    <a:lnTo>
                      <a:pt x="538" y="1275"/>
                    </a:lnTo>
                    <a:lnTo>
                      <a:pt x="538" y="1273"/>
                    </a:lnTo>
                    <a:lnTo>
                      <a:pt x="536" y="1273"/>
                    </a:lnTo>
                    <a:lnTo>
                      <a:pt x="534" y="1271"/>
                    </a:lnTo>
                    <a:lnTo>
                      <a:pt x="536" y="1269"/>
                    </a:lnTo>
                    <a:lnTo>
                      <a:pt x="536" y="1267"/>
                    </a:lnTo>
                    <a:lnTo>
                      <a:pt x="536" y="1265"/>
                    </a:lnTo>
                    <a:lnTo>
                      <a:pt x="538" y="1265"/>
                    </a:lnTo>
                    <a:lnTo>
                      <a:pt x="536" y="1263"/>
                    </a:lnTo>
                    <a:lnTo>
                      <a:pt x="536" y="1265"/>
                    </a:lnTo>
                    <a:lnTo>
                      <a:pt x="536" y="1263"/>
                    </a:lnTo>
                    <a:lnTo>
                      <a:pt x="534" y="1261"/>
                    </a:lnTo>
                    <a:lnTo>
                      <a:pt x="532" y="1263"/>
                    </a:lnTo>
                    <a:lnTo>
                      <a:pt x="530" y="1263"/>
                    </a:lnTo>
                    <a:lnTo>
                      <a:pt x="530" y="1257"/>
                    </a:lnTo>
                    <a:lnTo>
                      <a:pt x="530" y="1255"/>
                    </a:lnTo>
                    <a:lnTo>
                      <a:pt x="532" y="1255"/>
                    </a:lnTo>
                    <a:lnTo>
                      <a:pt x="532" y="1253"/>
                    </a:lnTo>
                    <a:lnTo>
                      <a:pt x="530" y="1253"/>
                    </a:lnTo>
                    <a:lnTo>
                      <a:pt x="532" y="1253"/>
                    </a:lnTo>
                    <a:lnTo>
                      <a:pt x="532" y="1255"/>
                    </a:lnTo>
                    <a:lnTo>
                      <a:pt x="530" y="1255"/>
                    </a:lnTo>
                    <a:lnTo>
                      <a:pt x="530" y="1257"/>
                    </a:lnTo>
                    <a:lnTo>
                      <a:pt x="528" y="1257"/>
                    </a:lnTo>
                    <a:lnTo>
                      <a:pt x="530" y="1259"/>
                    </a:lnTo>
                    <a:lnTo>
                      <a:pt x="530" y="1261"/>
                    </a:lnTo>
                    <a:lnTo>
                      <a:pt x="528" y="1261"/>
                    </a:lnTo>
                    <a:lnTo>
                      <a:pt x="528" y="1263"/>
                    </a:lnTo>
                    <a:lnTo>
                      <a:pt x="530" y="1263"/>
                    </a:lnTo>
                    <a:lnTo>
                      <a:pt x="530" y="1265"/>
                    </a:lnTo>
                    <a:lnTo>
                      <a:pt x="534" y="1265"/>
                    </a:lnTo>
                    <a:lnTo>
                      <a:pt x="534" y="1267"/>
                    </a:lnTo>
                    <a:lnTo>
                      <a:pt x="532" y="1271"/>
                    </a:lnTo>
                    <a:lnTo>
                      <a:pt x="534" y="1271"/>
                    </a:lnTo>
                    <a:lnTo>
                      <a:pt x="534" y="1273"/>
                    </a:lnTo>
                    <a:lnTo>
                      <a:pt x="536" y="1275"/>
                    </a:lnTo>
                    <a:lnTo>
                      <a:pt x="536" y="1276"/>
                    </a:lnTo>
                    <a:lnTo>
                      <a:pt x="538" y="1276"/>
                    </a:lnTo>
                    <a:lnTo>
                      <a:pt x="538" y="1278"/>
                    </a:lnTo>
                    <a:lnTo>
                      <a:pt x="538" y="1280"/>
                    </a:lnTo>
                    <a:lnTo>
                      <a:pt x="536" y="1282"/>
                    </a:lnTo>
                    <a:lnTo>
                      <a:pt x="538" y="1282"/>
                    </a:lnTo>
                    <a:lnTo>
                      <a:pt x="538" y="1284"/>
                    </a:lnTo>
                    <a:lnTo>
                      <a:pt x="540" y="1286"/>
                    </a:lnTo>
                    <a:lnTo>
                      <a:pt x="540" y="1288"/>
                    </a:lnTo>
                    <a:lnTo>
                      <a:pt x="542" y="1290"/>
                    </a:lnTo>
                    <a:lnTo>
                      <a:pt x="542" y="1292"/>
                    </a:lnTo>
                    <a:lnTo>
                      <a:pt x="544" y="1292"/>
                    </a:lnTo>
                    <a:lnTo>
                      <a:pt x="544" y="1294"/>
                    </a:lnTo>
                    <a:lnTo>
                      <a:pt x="546" y="1294"/>
                    </a:lnTo>
                    <a:lnTo>
                      <a:pt x="546" y="1296"/>
                    </a:lnTo>
                    <a:lnTo>
                      <a:pt x="546" y="1298"/>
                    </a:lnTo>
                    <a:lnTo>
                      <a:pt x="544" y="1298"/>
                    </a:lnTo>
                    <a:lnTo>
                      <a:pt x="544" y="1299"/>
                    </a:lnTo>
                    <a:lnTo>
                      <a:pt x="542" y="1299"/>
                    </a:lnTo>
                    <a:lnTo>
                      <a:pt x="540" y="1299"/>
                    </a:lnTo>
                    <a:lnTo>
                      <a:pt x="536" y="1294"/>
                    </a:lnTo>
                    <a:lnTo>
                      <a:pt x="536" y="1292"/>
                    </a:lnTo>
                    <a:lnTo>
                      <a:pt x="536" y="1290"/>
                    </a:lnTo>
                    <a:lnTo>
                      <a:pt x="528" y="1284"/>
                    </a:lnTo>
                    <a:lnTo>
                      <a:pt x="519" y="1280"/>
                    </a:lnTo>
                    <a:lnTo>
                      <a:pt x="515" y="1276"/>
                    </a:lnTo>
                    <a:lnTo>
                      <a:pt x="513" y="1276"/>
                    </a:lnTo>
                    <a:lnTo>
                      <a:pt x="509" y="1275"/>
                    </a:lnTo>
                    <a:lnTo>
                      <a:pt x="507" y="1273"/>
                    </a:lnTo>
                    <a:lnTo>
                      <a:pt x="507" y="1271"/>
                    </a:lnTo>
                    <a:lnTo>
                      <a:pt x="505" y="1271"/>
                    </a:lnTo>
                    <a:lnTo>
                      <a:pt x="505" y="1273"/>
                    </a:lnTo>
                    <a:lnTo>
                      <a:pt x="507" y="1273"/>
                    </a:lnTo>
                    <a:lnTo>
                      <a:pt x="507" y="1275"/>
                    </a:lnTo>
                    <a:lnTo>
                      <a:pt x="507" y="1278"/>
                    </a:lnTo>
                    <a:lnTo>
                      <a:pt x="503" y="1280"/>
                    </a:lnTo>
                    <a:lnTo>
                      <a:pt x="501" y="1280"/>
                    </a:lnTo>
                    <a:lnTo>
                      <a:pt x="501" y="1282"/>
                    </a:lnTo>
                    <a:lnTo>
                      <a:pt x="499" y="1282"/>
                    </a:lnTo>
                    <a:lnTo>
                      <a:pt x="498" y="1284"/>
                    </a:lnTo>
                    <a:lnTo>
                      <a:pt x="496" y="1284"/>
                    </a:lnTo>
                    <a:lnTo>
                      <a:pt x="494" y="1282"/>
                    </a:lnTo>
                    <a:lnTo>
                      <a:pt x="494" y="1284"/>
                    </a:lnTo>
                    <a:lnTo>
                      <a:pt x="492" y="1284"/>
                    </a:lnTo>
                    <a:lnTo>
                      <a:pt x="490" y="1284"/>
                    </a:lnTo>
                    <a:lnTo>
                      <a:pt x="488" y="1284"/>
                    </a:lnTo>
                    <a:lnTo>
                      <a:pt x="486" y="1284"/>
                    </a:lnTo>
                    <a:lnTo>
                      <a:pt x="484" y="1286"/>
                    </a:lnTo>
                    <a:lnTo>
                      <a:pt x="482" y="1284"/>
                    </a:lnTo>
                    <a:lnTo>
                      <a:pt x="480" y="1284"/>
                    </a:lnTo>
                    <a:lnTo>
                      <a:pt x="480" y="1282"/>
                    </a:lnTo>
                    <a:lnTo>
                      <a:pt x="480" y="1278"/>
                    </a:lnTo>
                    <a:lnTo>
                      <a:pt x="478" y="1278"/>
                    </a:lnTo>
                    <a:lnTo>
                      <a:pt x="478" y="1276"/>
                    </a:lnTo>
                    <a:lnTo>
                      <a:pt x="476" y="1275"/>
                    </a:lnTo>
                    <a:lnTo>
                      <a:pt x="474" y="1275"/>
                    </a:lnTo>
                    <a:lnTo>
                      <a:pt x="474" y="1273"/>
                    </a:lnTo>
                    <a:lnTo>
                      <a:pt x="473" y="1271"/>
                    </a:lnTo>
                    <a:lnTo>
                      <a:pt x="471" y="1269"/>
                    </a:lnTo>
                    <a:lnTo>
                      <a:pt x="471" y="1271"/>
                    </a:lnTo>
                    <a:lnTo>
                      <a:pt x="474" y="1275"/>
                    </a:lnTo>
                    <a:lnTo>
                      <a:pt x="478" y="1278"/>
                    </a:lnTo>
                    <a:lnTo>
                      <a:pt x="478" y="1280"/>
                    </a:lnTo>
                    <a:lnTo>
                      <a:pt x="480" y="1282"/>
                    </a:lnTo>
                    <a:lnTo>
                      <a:pt x="480" y="1284"/>
                    </a:lnTo>
                    <a:lnTo>
                      <a:pt x="482" y="1286"/>
                    </a:lnTo>
                    <a:lnTo>
                      <a:pt x="484" y="1286"/>
                    </a:lnTo>
                    <a:lnTo>
                      <a:pt x="486" y="1288"/>
                    </a:lnTo>
                    <a:lnTo>
                      <a:pt x="486" y="1290"/>
                    </a:lnTo>
                    <a:lnTo>
                      <a:pt x="486" y="1294"/>
                    </a:lnTo>
                    <a:lnTo>
                      <a:pt x="486" y="1298"/>
                    </a:lnTo>
                    <a:lnTo>
                      <a:pt x="486" y="1299"/>
                    </a:lnTo>
                    <a:lnTo>
                      <a:pt x="486" y="1301"/>
                    </a:lnTo>
                    <a:lnTo>
                      <a:pt x="484" y="1301"/>
                    </a:lnTo>
                    <a:lnTo>
                      <a:pt x="484" y="1303"/>
                    </a:lnTo>
                    <a:lnTo>
                      <a:pt x="484" y="1305"/>
                    </a:lnTo>
                    <a:lnTo>
                      <a:pt x="484" y="1307"/>
                    </a:lnTo>
                    <a:lnTo>
                      <a:pt x="484" y="1309"/>
                    </a:lnTo>
                    <a:lnTo>
                      <a:pt x="482" y="1311"/>
                    </a:lnTo>
                    <a:lnTo>
                      <a:pt x="482" y="1313"/>
                    </a:lnTo>
                    <a:lnTo>
                      <a:pt x="482" y="1315"/>
                    </a:lnTo>
                    <a:lnTo>
                      <a:pt x="482" y="1317"/>
                    </a:lnTo>
                    <a:lnTo>
                      <a:pt x="484" y="1317"/>
                    </a:lnTo>
                    <a:lnTo>
                      <a:pt x="486" y="1317"/>
                    </a:lnTo>
                    <a:lnTo>
                      <a:pt x="488" y="1319"/>
                    </a:lnTo>
                    <a:lnTo>
                      <a:pt x="490" y="1319"/>
                    </a:lnTo>
                    <a:lnTo>
                      <a:pt x="490" y="1321"/>
                    </a:lnTo>
                    <a:lnTo>
                      <a:pt x="492" y="1321"/>
                    </a:lnTo>
                    <a:lnTo>
                      <a:pt x="494" y="1323"/>
                    </a:lnTo>
                    <a:lnTo>
                      <a:pt x="496" y="1324"/>
                    </a:lnTo>
                    <a:lnTo>
                      <a:pt x="496" y="1326"/>
                    </a:lnTo>
                    <a:lnTo>
                      <a:pt x="494" y="1328"/>
                    </a:lnTo>
                    <a:lnTo>
                      <a:pt x="490" y="1326"/>
                    </a:lnTo>
                    <a:lnTo>
                      <a:pt x="488" y="1328"/>
                    </a:lnTo>
                    <a:lnTo>
                      <a:pt x="488" y="1330"/>
                    </a:lnTo>
                    <a:lnTo>
                      <a:pt x="486" y="1330"/>
                    </a:lnTo>
                    <a:lnTo>
                      <a:pt x="484" y="1330"/>
                    </a:lnTo>
                    <a:lnTo>
                      <a:pt x="484" y="1332"/>
                    </a:lnTo>
                    <a:lnTo>
                      <a:pt x="484" y="1334"/>
                    </a:lnTo>
                    <a:lnTo>
                      <a:pt x="486" y="1336"/>
                    </a:lnTo>
                    <a:lnTo>
                      <a:pt x="486" y="1338"/>
                    </a:lnTo>
                    <a:lnTo>
                      <a:pt x="488" y="1340"/>
                    </a:lnTo>
                    <a:lnTo>
                      <a:pt x="486" y="1340"/>
                    </a:lnTo>
                    <a:lnTo>
                      <a:pt x="486" y="1342"/>
                    </a:lnTo>
                    <a:lnTo>
                      <a:pt x="484" y="1342"/>
                    </a:lnTo>
                    <a:lnTo>
                      <a:pt x="482" y="1340"/>
                    </a:lnTo>
                    <a:lnTo>
                      <a:pt x="480" y="1340"/>
                    </a:lnTo>
                    <a:lnTo>
                      <a:pt x="482" y="1342"/>
                    </a:lnTo>
                    <a:lnTo>
                      <a:pt x="482" y="1344"/>
                    </a:lnTo>
                    <a:lnTo>
                      <a:pt x="482" y="1346"/>
                    </a:lnTo>
                    <a:lnTo>
                      <a:pt x="484" y="1346"/>
                    </a:lnTo>
                    <a:lnTo>
                      <a:pt x="486" y="1347"/>
                    </a:lnTo>
                    <a:lnTo>
                      <a:pt x="488" y="1347"/>
                    </a:lnTo>
                    <a:lnTo>
                      <a:pt x="488" y="1349"/>
                    </a:lnTo>
                    <a:lnTo>
                      <a:pt x="490" y="1349"/>
                    </a:lnTo>
                    <a:lnTo>
                      <a:pt x="488" y="1351"/>
                    </a:lnTo>
                    <a:lnTo>
                      <a:pt x="490" y="1351"/>
                    </a:lnTo>
                    <a:lnTo>
                      <a:pt x="490" y="1353"/>
                    </a:lnTo>
                    <a:lnTo>
                      <a:pt x="492" y="1353"/>
                    </a:lnTo>
                    <a:lnTo>
                      <a:pt x="494" y="1355"/>
                    </a:lnTo>
                    <a:lnTo>
                      <a:pt x="496" y="1355"/>
                    </a:lnTo>
                    <a:lnTo>
                      <a:pt x="498" y="1357"/>
                    </a:lnTo>
                    <a:lnTo>
                      <a:pt x="498" y="1359"/>
                    </a:lnTo>
                    <a:lnTo>
                      <a:pt x="498" y="1361"/>
                    </a:lnTo>
                    <a:lnTo>
                      <a:pt x="496" y="1361"/>
                    </a:lnTo>
                    <a:lnTo>
                      <a:pt x="496" y="1363"/>
                    </a:lnTo>
                    <a:lnTo>
                      <a:pt x="494" y="1363"/>
                    </a:lnTo>
                    <a:lnTo>
                      <a:pt x="494" y="1361"/>
                    </a:lnTo>
                    <a:lnTo>
                      <a:pt x="492" y="1361"/>
                    </a:lnTo>
                    <a:lnTo>
                      <a:pt x="492" y="1363"/>
                    </a:lnTo>
                    <a:lnTo>
                      <a:pt x="494" y="1365"/>
                    </a:lnTo>
                    <a:lnTo>
                      <a:pt x="492" y="1365"/>
                    </a:lnTo>
                    <a:lnTo>
                      <a:pt x="490" y="1363"/>
                    </a:lnTo>
                    <a:lnTo>
                      <a:pt x="490" y="1361"/>
                    </a:lnTo>
                    <a:lnTo>
                      <a:pt x="490" y="1359"/>
                    </a:lnTo>
                    <a:lnTo>
                      <a:pt x="488" y="1357"/>
                    </a:lnTo>
                    <a:lnTo>
                      <a:pt x="486" y="1355"/>
                    </a:lnTo>
                    <a:lnTo>
                      <a:pt x="484" y="1355"/>
                    </a:lnTo>
                    <a:lnTo>
                      <a:pt x="482" y="1355"/>
                    </a:lnTo>
                    <a:lnTo>
                      <a:pt x="482" y="1353"/>
                    </a:lnTo>
                    <a:lnTo>
                      <a:pt x="482" y="1355"/>
                    </a:lnTo>
                    <a:lnTo>
                      <a:pt x="482" y="1357"/>
                    </a:lnTo>
                    <a:lnTo>
                      <a:pt x="484" y="1359"/>
                    </a:lnTo>
                    <a:lnTo>
                      <a:pt x="484" y="1361"/>
                    </a:lnTo>
                    <a:lnTo>
                      <a:pt x="482" y="1359"/>
                    </a:lnTo>
                    <a:lnTo>
                      <a:pt x="480" y="1359"/>
                    </a:lnTo>
                    <a:lnTo>
                      <a:pt x="478" y="1357"/>
                    </a:lnTo>
                    <a:lnTo>
                      <a:pt x="476" y="1355"/>
                    </a:lnTo>
                    <a:lnTo>
                      <a:pt x="476" y="1357"/>
                    </a:lnTo>
                    <a:lnTo>
                      <a:pt x="476" y="1359"/>
                    </a:lnTo>
                    <a:lnTo>
                      <a:pt x="478" y="1359"/>
                    </a:lnTo>
                    <a:lnTo>
                      <a:pt x="480" y="1361"/>
                    </a:lnTo>
                    <a:lnTo>
                      <a:pt x="482" y="1363"/>
                    </a:lnTo>
                    <a:lnTo>
                      <a:pt x="484" y="1363"/>
                    </a:lnTo>
                    <a:lnTo>
                      <a:pt x="484" y="1365"/>
                    </a:lnTo>
                    <a:lnTo>
                      <a:pt x="486" y="1365"/>
                    </a:lnTo>
                    <a:lnTo>
                      <a:pt x="486" y="1367"/>
                    </a:lnTo>
                    <a:lnTo>
                      <a:pt x="488" y="1367"/>
                    </a:lnTo>
                    <a:lnTo>
                      <a:pt x="488" y="1369"/>
                    </a:lnTo>
                    <a:lnTo>
                      <a:pt x="488" y="1371"/>
                    </a:lnTo>
                    <a:lnTo>
                      <a:pt x="490" y="1374"/>
                    </a:lnTo>
                    <a:lnTo>
                      <a:pt x="488" y="1374"/>
                    </a:lnTo>
                    <a:lnTo>
                      <a:pt x="488" y="1376"/>
                    </a:lnTo>
                    <a:lnTo>
                      <a:pt x="486" y="1376"/>
                    </a:lnTo>
                    <a:lnTo>
                      <a:pt x="484" y="1376"/>
                    </a:lnTo>
                    <a:lnTo>
                      <a:pt x="484" y="1378"/>
                    </a:lnTo>
                    <a:lnTo>
                      <a:pt x="482" y="1378"/>
                    </a:lnTo>
                    <a:lnTo>
                      <a:pt x="480" y="1378"/>
                    </a:lnTo>
                    <a:lnTo>
                      <a:pt x="478" y="1376"/>
                    </a:lnTo>
                    <a:lnTo>
                      <a:pt x="476" y="1378"/>
                    </a:lnTo>
                    <a:lnTo>
                      <a:pt x="474" y="1378"/>
                    </a:lnTo>
                    <a:lnTo>
                      <a:pt x="473" y="1376"/>
                    </a:lnTo>
                    <a:lnTo>
                      <a:pt x="473" y="1374"/>
                    </a:lnTo>
                    <a:lnTo>
                      <a:pt x="471" y="1374"/>
                    </a:lnTo>
                    <a:lnTo>
                      <a:pt x="469" y="1372"/>
                    </a:lnTo>
                    <a:lnTo>
                      <a:pt x="467" y="1371"/>
                    </a:lnTo>
                    <a:lnTo>
                      <a:pt x="467" y="1369"/>
                    </a:lnTo>
                    <a:lnTo>
                      <a:pt x="465" y="1369"/>
                    </a:lnTo>
                    <a:lnTo>
                      <a:pt x="465" y="1367"/>
                    </a:lnTo>
                    <a:lnTo>
                      <a:pt x="463" y="1367"/>
                    </a:lnTo>
                    <a:lnTo>
                      <a:pt x="461" y="1367"/>
                    </a:lnTo>
                    <a:lnTo>
                      <a:pt x="461" y="1365"/>
                    </a:lnTo>
                    <a:lnTo>
                      <a:pt x="459" y="1365"/>
                    </a:lnTo>
                    <a:lnTo>
                      <a:pt x="459" y="1363"/>
                    </a:lnTo>
                    <a:lnTo>
                      <a:pt x="457" y="1363"/>
                    </a:lnTo>
                    <a:lnTo>
                      <a:pt x="457" y="1361"/>
                    </a:lnTo>
                    <a:lnTo>
                      <a:pt x="455" y="1361"/>
                    </a:lnTo>
                    <a:lnTo>
                      <a:pt x="453" y="1361"/>
                    </a:lnTo>
                    <a:lnTo>
                      <a:pt x="451" y="1361"/>
                    </a:lnTo>
                    <a:lnTo>
                      <a:pt x="451" y="1359"/>
                    </a:lnTo>
                    <a:lnTo>
                      <a:pt x="449" y="1359"/>
                    </a:lnTo>
                    <a:lnTo>
                      <a:pt x="449" y="1357"/>
                    </a:lnTo>
                    <a:lnTo>
                      <a:pt x="448" y="1355"/>
                    </a:lnTo>
                    <a:lnTo>
                      <a:pt x="446" y="1353"/>
                    </a:lnTo>
                    <a:lnTo>
                      <a:pt x="444" y="1353"/>
                    </a:lnTo>
                    <a:lnTo>
                      <a:pt x="444" y="1351"/>
                    </a:lnTo>
                    <a:lnTo>
                      <a:pt x="442" y="1351"/>
                    </a:lnTo>
                    <a:lnTo>
                      <a:pt x="440" y="1351"/>
                    </a:lnTo>
                    <a:lnTo>
                      <a:pt x="438" y="1351"/>
                    </a:lnTo>
                    <a:lnTo>
                      <a:pt x="436" y="1351"/>
                    </a:lnTo>
                    <a:lnTo>
                      <a:pt x="436" y="1349"/>
                    </a:lnTo>
                    <a:lnTo>
                      <a:pt x="436" y="1351"/>
                    </a:lnTo>
                    <a:lnTo>
                      <a:pt x="438" y="1351"/>
                    </a:lnTo>
                    <a:lnTo>
                      <a:pt x="442" y="1349"/>
                    </a:lnTo>
                    <a:lnTo>
                      <a:pt x="440" y="1347"/>
                    </a:lnTo>
                    <a:lnTo>
                      <a:pt x="440" y="1346"/>
                    </a:lnTo>
                    <a:lnTo>
                      <a:pt x="438" y="1346"/>
                    </a:lnTo>
                    <a:lnTo>
                      <a:pt x="436" y="1344"/>
                    </a:lnTo>
                    <a:lnTo>
                      <a:pt x="434" y="1344"/>
                    </a:lnTo>
                    <a:lnTo>
                      <a:pt x="434" y="1342"/>
                    </a:lnTo>
                    <a:lnTo>
                      <a:pt x="432" y="1342"/>
                    </a:lnTo>
                    <a:lnTo>
                      <a:pt x="432" y="1344"/>
                    </a:lnTo>
                    <a:lnTo>
                      <a:pt x="434" y="1346"/>
                    </a:lnTo>
                    <a:lnTo>
                      <a:pt x="436" y="1346"/>
                    </a:lnTo>
                    <a:lnTo>
                      <a:pt x="436" y="1347"/>
                    </a:lnTo>
                    <a:lnTo>
                      <a:pt x="438" y="1349"/>
                    </a:lnTo>
                    <a:lnTo>
                      <a:pt x="436" y="1349"/>
                    </a:lnTo>
                    <a:lnTo>
                      <a:pt x="436" y="1351"/>
                    </a:lnTo>
                    <a:lnTo>
                      <a:pt x="434" y="1353"/>
                    </a:lnTo>
                    <a:lnTo>
                      <a:pt x="432" y="1353"/>
                    </a:lnTo>
                    <a:lnTo>
                      <a:pt x="432" y="1355"/>
                    </a:lnTo>
                    <a:lnTo>
                      <a:pt x="430" y="1355"/>
                    </a:lnTo>
                    <a:lnTo>
                      <a:pt x="428" y="1353"/>
                    </a:lnTo>
                    <a:lnTo>
                      <a:pt x="426" y="1353"/>
                    </a:lnTo>
                    <a:lnTo>
                      <a:pt x="425" y="1351"/>
                    </a:lnTo>
                    <a:lnTo>
                      <a:pt x="425" y="1349"/>
                    </a:lnTo>
                    <a:lnTo>
                      <a:pt x="425" y="1347"/>
                    </a:lnTo>
                    <a:lnTo>
                      <a:pt x="423" y="1346"/>
                    </a:lnTo>
                    <a:lnTo>
                      <a:pt x="421" y="1344"/>
                    </a:lnTo>
                    <a:lnTo>
                      <a:pt x="419" y="1344"/>
                    </a:lnTo>
                    <a:lnTo>
                      <a:pt x="419" y="1342"/>
                    </a:lnTo>
                    <a:lnTo>
                      <a:pt x="417" y="1342"/>
                    </a:lnTo>
                    <a:lnTo>
                      <a:pt x="415" y="1342"/>
                    </a:lnTo>
                    <a:lnTo>
                      <a:pt x="415" y="1340"/>
                    </a:lnTo>
                    <a:lnTo>
                      <a:pt x="413" y="1340"/>
                    </a:lnTo>
                    <a:lnTo>
                      <a:pt x="413" y="1338"/>
                    </a:lnTo>
                    <a:lnTo>
                      <a:pt x="411" y="1338"/>
                    </a:lnTo>
                    <a:lnTo>
                      <a:pt x="411" y="1336"/>
                    </a:lnTo>
                    <a:lnTo>
                      <a:pt x="411" y="1334"/>
                    </a:lnTo>
                    <a:lnTo>
                      <a:pt x="409" y="1334"/>
                    </a:lnTo>
                    <a:lnTo>
                      <a:pt x="409" y="1332"/>
                    </a:lnTo>
                    <a:lnTo>
                      <a:pt x="409" y="1330"/>
                    </a:lnTo>
                    <a:lnTo>
                      <a:pt x="407" y="1330"/>
                    </a:lnTo>
                    <a:lnTo>
                      <a:pt x="407" y="1328"/>
                    </a:lnTo>
                    <a:lnTo>
                      <a:pt x="405" y="1326"/>
                    </a:lnTo>
                    <a:lnTo>
                      <a:pt x="403" y="1326"/>
                    </a:lnTo>
                    <a:lnTo>
                      <a:pt x="403" y="1324"/>
                    </a:lnTo>
                    <a:lnTo>
                      <a:pt x="401" y="1323"/>
                    </a:lnTo>
                    <a:lnTo>
                      <a:pt x="400" y="1323"/>
                    </a:lnTo>
                    <a:lnTo>
                      <a:pt x="400" y="1321"/>
                    </a:lnTo>
                    <a:lnTo>
                      <a:pt x="398" y="1321"/>
                    </a:lnTo>
                    <a:lnTo>
                      <a:pt x="398" y="1319"/>
                    </a:lnTo>
                    <a:lnTo>
                      <a:pt x="396" y="1319"/>
                    </a:lnTo>
                    <a:lnTo>
                      <a:pt x="394" y="1317"/>
                    </a:lnTo>
                    <a:lnTo>
                      <a:pt x="392" y="1317"/>
                    </a:lnTo>
                    <a:lnTo>
                      <a:pt x="392" y="1315"/>
                    </a:lnTo>
                    <a:lnTo>
                      <a:pt x="390" y="1315"/>
                    </a:lnTo>
                    <a:lnTo>
                      <a:pt x="388" y="1313"/>
                    </a:lnTo>
                    <a:lnTo>
                      <a:pt x="382" y="1313"/>
                    </a:lnTo>
                    <a:lnTo>
                      <a:pt x="378" y="1313"/>
                    </a:lnTo>
                    <a:lnTo>
                      <a:pt x="375" y="1313"/>
                    </a:lnTo>
                    <a:lnTo>
                      <a:pt x="375" y="1311"/>
                    </a:lnTo>
                    <a:lnTo>
                      <a:pt x="377" y="1311"/>
                    </a:lnTo>
                    <a:lnTo>
                      <a:pt x="378" y="1311"/>
                    </a:lnTo>
                    <a:lnTo>
                      <a:pt x="380" y="1311"/>
                    </a:lnTo>
                    <a:lnTo>
                      <a:pt x="384" y="1311"/>
                    </a:lnTo>
                    <a:lnTo>
                      <a:pt x="382" y="1311"/>
                    </a:lnTo>
                    <a:lnTo>
                      <a:pt x="380" y="1311"/>
                    </a:lnTo>
                    <a:lnTo>
                      <a:pt x="378" y="1311"/>
                    </a:lnTo>
                    <a:lnTo>
                      <a:pt x="380" y="1309"/>
                    </a:lnTo>
                    <a:lnTo>
                      <a:pt x="380" y="1307"/>
                    </a:lnTo>
                    <a:lnTo>
                      <a:pt x="380" y="1305"/>
                    </a:lnTo>
                    <a:lnTo>
                      <a:pt x="378" y="1305"/>
                    </a:lnTo>
                    <a:lnTo>
                      <a:pt x="378" y="1307"/>
                    </a:lnTo>
                    <a:lnTo>
                      <a:pt x="378" y="1309"/>
                    </a:lnTo>
                    <a:lnTo>
                      <a:pt x="378" y="1311"/>
                    </a:lnTo>
                    <a:lnTo>
                      <a:pt x="377" y="1311"/>
                    </a:lnTo>
                    <a:lnTo>
                      <a:pt x="375" y="1311"/>
                    </a:lnTo>
                    <a:lnTo>
                      <a:pt x="375" y="1309"/>
                    </a:lnTo>
                    <a:lnTo>
                      <a:pt x="373" y="1309"/>
                    </a:lnTo>
                    <a:lnTo>
                      <a:pt x="371" y="1309"/>
                    </a:lnTo>
                    <a:lnTo>
                      <a:pt x="373" y="1307"/>
                    </a:lnTo>
                    <a:lnTo>
                      <a:pt x="373" y="1305"/>
                    </a:lnTo>
                    <a:lnTo>
                      <a:pt x="373" y="1303"/>
                    </a:lnTo>
                    <a:lnTo>
                      <a:pt x="375" y="1303"/>
                    </a:lnTo>
                    <a:lnTo>
                      <a:pt x="377" y="1301"/>
                    </a:lnTo>
                    <a:lnTo>
                      <a:pt x="377" y="1299"/>
                    </a:lnTo>
                    <a:lnTo>
                      <a:pt x="377" y="1298"/>
                    </a:lnTo>
                    <a:lnTo>
                      <a:pt x="375" y="1299"/>
                    </a:lnTo>
                    <a:lnTo>
                      <a:pt x="375" y="1301"/>
                    </a:lnTo>
                    <a:lnTo>
                      <a:pt x="373" y="1301"/>
                    </a:lnTo>
                    <a:lnTo>
                      <a:pt x="373" y="1299"/>
                    </a:lnTo>
                    <a:lnTo>
                      <a:pt x="373" y="1298"/>
                    </a:lnTo>
                    <a:lnTo>
                      <a:pt x="373" y="1296"/>
                    </a:lnTo>
                    <a:lnTo>
                      <a:pt x="371" y="1296"/>
                    </a:lnTo>
                    <a:lnTo>
                      <a:pt x="371" y="1298"/>
                    </a:lnTo>
                    <a:lnTo>
                      <a:pt x="371" y="1299"/>
                    </a:lnTo>
                    <a:lnTo>
                      <a:pt x="371" y="1301"/>
                    </a:lnTo>
                    <a:lnTo>
                      <a:pt x="369" y="1301"/>
                    </a:lnTo>
                    <a:lnTo>
                      <a:pt x="367" y="1301"/>
                    </a:lnTo>
                    <a:lnTo>
                      <a:pt x="369" y="1301"/>
                    </a:lnTo>
                    <a:lnTo>
                      <a:pt x="369" y="1299"/>
                    </a:lnTo>
                    <a:lnTo>
                      <a:pt x="369" y="1298"/>
                    </a:lnTo>
                    <a:lnTo>
                      <a:pt x="367" y="1298"/>
                    </a:lnTo>
                    <a:lnTo>
                      <a:pt x="367" y="1299"/>
                    </a:lnTo>
                    <a:lnTo>
                      <a:pt x="367" y="1301"/>
                    </a:lnTo>
                    <a:lnTo>
                      <a:pt x="369" y="1303"/>
                    </a:lnTo>
                    <a:lnTo>
                      <a:pt x="369" y="1305"/>
                    </a:lnTo>
                    <a:lnTo>
                      <a:pt x="367" y="1305"/>
                    </a:lnTo>
                    <a:lnTo>
                      <a:pt x="367" y="1303"/>
                    </a:lnTo>
                    <a:lnTo>
                      <a:pt x="367" y="1305"/>
                    </a:lnTo>
                    <a:lnTo>
                      <a:pt x="369" y="1305"/>
                    </a:lnTo>
                    <a:lnTo>
                      <a:pt x="369" y="1307"/>
                    </a:lnTo>
                    <a:lnTo>
                      <a:pt x="371" y="1309"/>
                    </a:lnTo>
                    <a:lnTo>
                      <a:pt x="371" y="1311"/>
                    </a:lnTo>
                    <a:lnTo>
                      <a:pt x="373" y="1311"/>
                    </a:lnTo>
                    <a:lnTo>
                      <a:pt x="371" y="1311"/>
                    </a:lnTo>
                    <a:lnTo>
                      <a:pt x="369" y="1311"/>
                    </a:lnTo>
                    <a:lnTo>
                      <a:pt x="367" y="1313"/>
                    </a:lnTo>
                    <a:lnTo>
                      <a:pt x="365" y="1313"/>
                    </a:lnTo>
                    <a:lnTo>
                      <a:pt x="363" y="1315"/>
                    </a:lnTo>
                    <a:lnTo>
                      <a:pt x="363" y="1317"/>
                    </a:lnTo>
                    <a:lnTo>
                      <a:pt x="361" y="1317"/>
                    </a:lnTo>
                    <a:lnTo>
                      <a:pt x="361" y="1319"/>
                    </a:lnTo>
                    <a:lnTo>
                      <a:pt x="361" y="1321"/>
                    </a:lnTo>
                    <a:lnTo>
                      <a:pt x="361" y="1323"/>
                    </a:lnTo>
                    <a:lnTo>
                      <a:pt x="363" y="1323"/>
                    </a:lnTo>
                    <a:lnTo>
                      <a:pt x="365" y="1324"/>
                    </a:lnTo>
                    <a:lnTo>
                      <a:pt x="363" y="1324"/>
                    </a:lnTo>
                    <a:lnTo>
                      <a:pt x="361" y="1324"/>
                    </a:lnTo>
                    <a:lnTo>
                      <a:pt x="359" y="1324"/>
                    </a:lnTo>
                    <a:lnTo>
                      <a:pt x="359" y="1323"/>
                    </a:lnTo>
                    <a:lnTo>
                      <a:pt x="357" y="1323"/>
                    </a:lnTo>
                    <a:lnTo>
                      <a:pt x="355" y="1324"/>
                    </a:lnTo>
                    <a:lnTo>
                      <a:pt x="355" y="1323"/>
                    </a:lnTo>
                    <a:lnTo>
                      <a:pt x="353" y="1323"/>
                    </a:lnTo>
                    <a:lnTo>
                      <a:pt x="352" y="1323"/>
                    </a:lnTo>
                    <a:lnTo>
                      <a:pt x="352" y="1321"/>
                    </a:lnTo>
                    <a:lnTo>
                      <a:pt x="353" y="1321"/>
                    </a:lnTo>
                    <a:lnTo>
                      <a:pt x="353" y="1319"/>
                    </a:lnTo>
                    <a:lnTo>
                      <a:pt x="355" y="1317"/>
                    </a:lnTo>
                    <a:lnTo>
                      <a:pt x="355" y="1315"/>
                    </a:lnTo>
                    <a:lnTo>
                      <a:pt x="355" y="1313"/>
                    </a:lnTo>
                    <a:lnTo>
                      <a:pt x="357" y="1311"/>
                    </a:lnTo>
                    <a:lnTo>
                      <a:pt x="357" y="1309"/>
                    </a:lnTo>
                    <a:lnTo>
                      <a:pt x="359" y="1307"/>
                    </a:lnTo>
                    <a:lnTo>
                      <a:pt x="359" y="1305"/>
                    </a:lnTo>
                    <a:lnTo>
                      <a:pt x="359" y="1303"/>
                    </a:lnTo>
                    <a:lnTo>
                      <a:pt x="361" y="1301"/>
                    </a:lnTo>
                    <a:lnTo>
                      <a:pt x="361" y="1299"/>
                    </a:lnTo>
                    <a:lnTo>
                      <a:pt x="361" y="1298"/>
                    </a:lnTo>
                    <a:lnTo>
                      <a:pt x="363" y="1298"/>
                    </a:lnTo>
                    <a:lnTo>
                      <a:pt x="363" y="1296"/>
                    </a:lnTo>
                    <a:lnTo>
                      <a:pt x="363" y="1294"/>
                    </a:lnTo>
                    <a:lnTo>
                      <a:pt x="363" y="1292"/>
                    </a:lnTo>
                    <a:lnTo>
                      <a:pt x="365" y="1290"/>
                    </a:lnTo>
                    <a:lnTo>
                      <a:pt x="365" y="1288"/>
                    </a:lnTo>
                    <a:lnTo>
                      <a:pt x="365" y="1286"/>
                    </a:lnTo>
                    <a:lnTo>
                      <a:pt x="367" y="1284"/>
                    </a:lnTo>
                    <a:lnTo>
                      <a:pt x="367" y="1282"/>
                    </a:lnTo>
                    <a:lnTo>
                      <a:pt x="367" y="1280"/>
                    </a:lnTo>
                    <a:lnTo>
                      <a:pt x="369" y="1278"/>
                    </a:lnTo>
                    <a:lnTo>
                      <a:pt x="369" y="1276"/>
                    </a:lnTo>
                    <a:lnTo>
                      <a:pt x="369" y="1275"/>
                    </a:lnTo>
                    <a:lnTo>
                      <a:pt x="369" y="1273"/>
                    </a:lnTo>
                    <a:lnTo>
                      <a:pt x="369" y="1271"/>
                    </a:lnTo>
                    <a:lnTo>
                      <a:pt x="369" y="1269"/>
                    </a:lnTo>
                    <a:lnTo>
                      <a:pt x="369" y="1267"/>
                    </a:lnTo>
                    <a:lnTo>
                      <a:pt x="369" y="1265"/>
                    </a:lnTo>
                    <a:lnTo>
                      <a:pt x="367" y="1265"/>
                    </a:lnTo>
                    <a:lnTo>
                      <a:pt x="367" y="1263"/>
                    </a:lnTo>
                    <a:lnTo>
                      <a:pt x="365" y="1263"/>
                    </a:lnTo>
                    <a:lnTo>
                      <a:pt x="365" y="1261"/>
                    </a:lnTo>
                    <a:lnTo>
                      <a:pt x="365" y="1259"/>
                    </a:lnTo>
                    <a:lnTo>
                      <a:pt x="365" y="1257"/>
                    </a:lnTo>
                    <a:lnTo>
                      <a:pt x="363" y="1255"/>
                    </a:lnTo>
                    <a:lnTo>
                      <a:pt x="363" y="1253"/>
                    </a:lnTo>
                    <a:lnTo>
                      <a:pt x="361" y="1253"/>
                    </a:lnTo>
                    <a:lnTo>
                      <a:pt x="361" y="1251"/>
                    </a:lnTo>
                    <a:lnTo>
                      <a:pt x="361" y="1250"/>
                    </a:lnTo>
                    <a:lnTo>
                      <a:pt x="359" y="1248"/>
                    </a:lnTo>
                    <a:lnTo>
                      <a:pt x="357" y="1246"/>
                    </a:lnTo>
                    <a:lnTo>
                      <a:pt x="357" y="1244"/>
                    </a:lnTo>
                    <a:lnTo>
                      <a:pt x="359" y="1246"/>
                    </a:lnTo>
                    <a:lnTo>
                      <a:pt x="361" y="1246"/>
                    </a:lnTo>
                    <a:lnTo>
                      <a:pt x="361" y="1248"/>
                    </a:lnTo>
                    <a:lnTo>
                      <a:pt x="363" y="1250"/>
                    </a:lnTo>
                    <a:lnTo>
                      <a:pt x="365" y="1251"/>
                    </a:lnTo>
                    <a:lnTo>
                      <a:pt x="365" y="1253"/>
                    </a:lnTo>
                    <a:lnTo>
                      <a:pt x="367" y="1253"/>
                    </a:lnTo>
                    <a:lnTo>
                      <a:pt x="367" y="1255"/>
                    </a:lnTo>
                    <a:lnTo>
                      <a:pt x="369" y="1255"/>
                    </a:lnTo>
                    <a:lnTo>
                      <a:pt x="371" y="1257"/>
                    </a:lnTo>
                    <a:lnTo>
                      <a:pt x="369" y="1257"/>
                    </a:lnTo>
                    <a:lnTo>
                      <a:pt x="369" y="1259"/>
                    </a:lnTo>
                    <a:lnTo>
                      <a:pt x="371" y="1259"/>
                    </a:lnTo>
                    <a:lnTo>
                      <a:pt x="373" y="1261"/>
                    </a:lnTo>
                    <a:lnTo>
                      <a:pt x="375" y="1263"/>
                    </a:lnTo>
                    <a:lnTo>
                      <a:pt x="375" y="1265"/>
                    </a:lnTo>
                    <a:lnTo>
                      <a:pt x="377" y="1265"/>
                    </a:lnTo>
                    <a:lnTo>
                      <a:pt x="377" y="1267"/>
                    </a:lnTo>
                    <a:lnTo>
                      <a:pt x="377" y="1269"/>
                    </a:lnTo>
                    <a:lnTo>
                      <a:pt x="378" y="1269"/>
                    </a:lnTo>
                    <a:lnTo>
                      <a:pt x="378" y="1271"/>
                    </a:lnTo>
                    <a:lnTo>
                      <a:pt x="380" y="1271"/>
                    </a:lnTo>
                    <a:lnTo>
                      <a:pt x="378" y="1273"/>
                    </a:lnTo>
                    <a:lnTo>
                      <a:pt x="380" y="1273"/>
                    </a:lnTo>
                    <a:lnTo>
                      <a:pt x="380" y="1275"/>
                    </a:lnTo>
                    <a:lnTo>
                      <a:pt x="382" y="1276"/>
                    </a:lnTo>
                    <a:lnTo>
                      <a:pt x="382" y="1278"/>
                    </a:lnTo>
                    <a:lnTo>
                      <a:pt x="384" y="1278"/>
                    </a:lnTo>
                    <a:lnTo>
                      <a:pt x="384" y="1280"/>
                    </a:lnTo>
                    <a:lnTo>
                      <a:pt x="386" y="1280"/>
                    </a:lnTo>
                    <a:lnTo>
                      <a:pt x="386" y="1282"/>
                    </a:lnTo>
                    <a:lnTo>
                      <a:pt x="388" y="1282"/>
                    </a:lnTo>
                    <a:lnTo>
                      <a:pt x="388" y="1284"/>
                    </a:lnTo>
                    <a:lnTo>
                      <a:pt x="390" y="1284"/>
                    </a:lnTo>
                    <a:lnTo>
                      <a:pt x="390" y="1286"/>
                    </a:lnTo>
                    <a:lnTo>
                      <a:pt x="392" y="1288"/>
                    </a:lnTo>
                    <a:lnTo>
                      <a:pt x="394" y="1290"/>
                    </a:lnTo>
                    <a:lnTo>
                      <a:pt x="394" y="1292"/>
                    </a:lnTo>
                    <a:lnTo>
                      <a:pt x="396" y="1292"/>
                    </a:lnTo>
                    <a:lnTo>
                      <a:pt x="398" y="1294"/>
                    </a:lnTo>
                    <a:lnTo>
                      <a:pt x="400" y="1294"/>
                    </a:lnTo>
                    <a:lnTo>
                      <a:pt x="400" y="1292"/>
                    </a:lnTo>
                    <a:lnTo>
                      <a:pt x="398" y="1290"/>
                    </a:lnTo>
                    <a:lnTo>
                      <a:pt x="398" y="1288"/>
                    </a:lnTo>
                    <a:lnTo>
                      <a:pt x="396" y="1288"/>
                    </a:lnTo>
                    <a:lnTo>
                      <a:pt x="396" y="1286"/>
                    </a:lnTo>
                    <a:lnTo>
                      <a:pt x="394" y="1288"/>
                    </a:lnTo>
                    <a:lnTo>
                      <a:pt x="394" y="1286"/>
                    </a:lnTo>
                    <a:lnTo>
                      <a:pt x="394" y="1284"/>
                    </a:lnTo>
                    <a:lnTo>
                      <a:pt x="392" y="1284"/>
                    </a:lnTo>
                    <a:lnTo>
                      <a:pt x="390" y="1282"/>
                    </a:lnTo>
                    <a:lnTo>
                      <a:pt x="390" y="1280"/>
                    </a:lnTo>
                    <a:lnTo>
                      <a:pt x="388" y="1278"/>
                    </a:lnTo>
                    <a:lnTo>
                      <a:pt x="388" y="1276"/>
                    </a:lnTo>
                    <a:lnTo>
                      <a:pt x="386" y="1275"/>
                    </a:lnTo>
                    <a:lnTo>
                      <a:pt x="384" y="1273"/>
                    </a:lnTo>
                    <a:lnTo>
                      <a:pt x="384" y="1271"/>
                    </a:lnTo>
                    <a:lnTo>
                      <a:pt x="382" y="1271"/>
                    </a:lnTo>
                    <a:lnTo>
                      <a:pt x="382" y="1269"/>
                    </a:lnTo>
                    <a:lnTo>
                      <a:pt x="380" y="1267"/>
                    </a:lnTo>
                    <a:lnTo>
                      <a:pt x="380" y="1265"/>
                    </a:lnTo>
                    <a:lnTo>
                      <a:pt x="378" y="1263"/>
                    </a:lnTo>
                    <a:lnTo>
                      <a:pt x="378" y="1261"/>
                    </a:lnTo>
                    <a:lnTo>
                      <a:pt x="377" y="1259"/>
                    </a:lnTo>
                    <a:lnTo>
                      <a:pt x="377" y="1257"/>
                    </a:lnTo>
                    <a:lnTo>
                      <a:pt x="375" y="1255"/>
                    </a:lnTo>
                    <a:lnTo>
                      <a:pt x="375" y="1253"/>
                    </a:lnTo>
                    <a:lnTo>
                      <a:pt x="375" y="1251"/>
                    </a:lnTo>
                    <a:lnTo>
                      <a:pt x="375" y="1253"/>
                    </a:lnTo>
                    <a:lnTo>
                      <a:pt x="373" y="1253"/>
                    </a:lnTo>
                    <a:lnTo>
                      <a:pt x="373" y="1251"/>
                    </a:lnTo>
                    <a:lnTo>
                      <a:pt x="371" y="1251"/>
                    </a:lnTo>
                    <a:lnTo>
                      <a:pt x="369" y="1251"/>
                    </a:lnTo>
                    <a:lnTo>
                      <a:pt x="369" y="1250"/>
                    </a:lnTo>
                    <a:lnTo>
                      <a:pt x="369" y="1248"/>
                    </a:lnTo>
                    <a:lnTo>
                      <a:pt x="367" y="1246"/>
                    </a:lnTo>
                    <a:lnTo>
                      <a:pt x="365" y="1246"/>
                    </a:lnTo>
                    <a:lnTo>
                      <a:pt x="365" y="1248"/>
                    </a:lnTo>
                    <a:lnTo>
                      <a:pt x="363" y="1246"/>
                    </a:lnTo>
                    <a:lnTo>
                      <a:pt x="363" y="1244"/>
                    </a:lnTo>
                    <a:lnTo>
                      <a:pt x="365" y="1244"/>
                    </a:lnTo>
                    <a:lnTo>
                      <a:pt x="365" y="1242"/>
                    </a:lnTo>
                    <a:lnTo>
                      <a:pt x="365" y="1240"/>
                    </a:lnTo>
                    <a:lnTo>
                      <a:pt x="363" y="1238"/>
                    </a:lnTo>
                    <a:lnTo>
                      <a:pt x="363" y="1236"/>
                    </a:lnTo>
                    <a:lnTo>
                      <a:pt x="361" y="1236"/>
                    </a:lnTo>
                    <a:lnTo>
                      <a:pt x="361" y="1234"/>
                    </a:lnTo>
                    <a:lnTo>
                      <a:pt x="359" y="1234"/>
                    </a:lnTo>
                    <a:lnTo>
                      <a:pt x="359" y="1232"/>
                    </a:lnTo>
                    <a:lnTo>
                      <a:pt x="357" y="1230"/>
                    </a:lnTo>
                    <a:lnTo>
                      <a:pt x="357" y="1228"/>
                    </a:lnTo>
                    <a:lnTo>
                      <a:pt x="355" y="1228"/>
                    </a:lnTo>
                    <a:lnTo>
                      <a:pt x="355" y="1227"/>
                    </a:lnTo>
                    <a:lnTo>
                      <a:pt x="353" y="1225"/>
                    </a:lnTo>
                    <a:lnTo>
                      <a:pt x="352" y="1223"/>
                    </a:lnTo>
                    <a:lnTo>
                      <a:pt x="350" y="1223"/>
                    </a:lnTo>
                    <a:lnTo>
                      <a:pt x="350" y="1221"/>
                    </a:lnTo>
                    <a:lnTo>
                      <a:pt x="348" y="1221"/>
                    </a:lnTo>
                    <a:lnTo>
                      <a:pt x="346" y="1221"/>
                    </a:lnTo>
                    <a:lnTo>
                      <a:pt x="344" y="1221"/>
                    </a:lnTo>
                    <a:lnTo>
                      <a:pt x="344" y="1223"/>
                    </a:lnTo>
                    <a:lnTo>
                      <a:pt x="342" y="1223"/>
                    </a:lnTo>
                    <a:lnTo>
                      <a:pt x="344" y="1221"/>
                    </a:lnTo>
                    <a:lnTo>
                      <a:pt x="346" y="1221"/>
                    </a:lnTo>
                    <a:lnTo>
                      <a:pt x="346" y="1219"/>
                    </a:lnTo>
                    <a:lnTo>
                      <a:pt x="346" y="1217"/>
                    </a:lnTo>
                    <a:lnTo>
                      <a:pt x="346" y="1215"/>
                    </a:lnTo>
                    <a:lnTo>
                      <a:pt x="344" y="1213"/>
                    </a:lnTo>
                    <a:lnTo>
                      <a:pt x="344" y="1215"/>
                    </a:lnTo>
                    <a:lnTo>
                      <a:pt x="342" y="1213"/>
                    </a:lnTo>
                    <a:lnTo>
                      <a:pt x="342" y="1215"/>
                    </a:lnTo>
                    <a:lnTo>
                      <a:pt x="342" y="1219"/>
                    </a:lnTo>
                    <a:lnTo>
                      <a:pt x="342" y="1221"/>
                    </a:lnTo>
                    <a:lnTo>
                      <a:pt x="340" y="1221"/>
                    </a:lnTo>
                    <a:lnTo>
                      <a:pt x="342" y="1223"/>
                    </a:lnTo>
                    <a:lnTo>
                      <a:pt x="342" y="1225"/>
                    </a:lnTo>
                    <a:lnTo>
                      <a:pt x="340" y="1225"/>
                    </a:lnTo>
                    <a:lnTo>
                      <a:pt x="340" y="1223"/>
                    </a:lnTo>
                    <a:lnTo>
                      <a:pt x="338" y="1221"/>
                    </a:lnTo>
                    <a:lnTo>
                      <a:pt x="338" y="1219"/>
                    </a:lnTo>
                    <a:lnTo>
                      <a:pt x="336" y="1217"/>
                    </a:lnTo>
                    <a:lnTo>
                      <a:pt x="338" y="1217"/>
                    </a:lnTo>
                    <a:lnTo>
                      <a:pt x="338" y="1215"/>
                    </a:lnTo>
                    <a:lnTo>
                      <a:pt x="338" y="1213"/>
                    </a:lnTo>
                    <a:lnTo>
                      <a:pt x="340" y="1211"/>
                    </a:lnTo>
                    <a:lnTo>
                      <a:pt x="340" y="1209"/>
                    </a:lnTo>
                    <a:lnTo>
                      <a:pt x="340" y="1207"/>
                    </a:lnTo>
                    <a:lnTo>
                      <a:pt x="338" y="1205"/>
                    </a:lnTo>
                    <a:lnTo>
                      <a:pt x="338" y="1203"/>
                    </a:lnTo>
                    <a:lnTo>
                      <a:pt x="338" y="1202"/>
                    </a:lnTo>
                    <a:lnTo>
                      <a:pt x="336" y="1202"/>
                    </a:lnTo>
                    <a:lnTo>
                      <a:pt x="336" y="1200"/>
                    </a:lnTo>
                    <a:lnTo>
                      <a:pt x="336" y="1198"/>
                    </a:lnTo>
                    <a:lnTo>
                      <a:pt x="334" y="1198"/>
                    </a:lnTo>
                    <a:lnTo>
                      <a:pt x="334" y="1196"/>
                    </a:lnTo>
                    <a:lnTo>
                      <a:pt x="332" y="1194"/>
                    </a:lnTo>
                    <a:lnTo>
                      <a:pt x="332" y="1192"/>
                    </a:lnTo>
                    <a:lnTo>
                      <a:pt x="330" y="1190"/>
                    </a:lnTo>
                    <a:lnTo>
                      <a:pt x="330" y="1188"/>
                    </a:lnTo>
                    <a:lnTo>
                      <a:pt x="329" y="1186"/>
                    </a:lnTo>
                    <a:lnTo>
                      <a:pt x="327" y="1186"/>
                    </a:lnTo>
                    <a:lnTo>
                      <a:pt x="327" y="1184"/>
                    </a:lnTo>
                    <a:lnTo>
                      <a:pt x="327" y="1182"/>
                    </a:lnTo>
                    <a:lnTo>
                      <a:pt x="325" y="1182"/>
                    </a:lnTo>
                    <a:lnTo>
                      <a:pt x="325" y="1180"/>
                    </a:lnTo>
                    <a:lnTo>
                      <a:pt x="325" y="1179"/>
                    </a:lnTo>
                    <a:lnTo>
                      <a:pt x="323" y="1177"/>
                    </a:lnTo>
                    <a:lnTo>
                      <a:pt x="323" y="1175"/>
                    </a:lnTo>
                    <a:lnTo>
                      <a:pt x="321" y="1175"/>
                    </a:lnTo>
                    <a:lnTo>
                      <a:pt x="319" y="1175"/>
                    </a:lnTo>
                    <a:lnTo>
                      <a:pt x="319" y="1173"/>
                    </a:lnTo>
                    <a:lnTo>
                      <a:pt x="317" y="1173"/>
                    </a:lnTo>
                    <a:lnTo>
                      <a:pt x="317" y="1171"/>
                    </a:lnTo>
                    <a:lnTo>
                      <a:pt x="315" y="1171"/>
                    </a:lnTo>
                    <a:lnTo>
                      <a:pt x="315" y="1169"/>
                    </a:lnTo>
                    <a:lnTo>
                      <a:pt x="313" y="1169"/>
                    </a:lnTo>
                    <a:lnTo>
                      <a:pt x="313" y="1167"/>
                    </a:lnTo>
                    <a:lnTo>
                      <a:pt x="311" y="1167"/>
                    </a:lnTo>
                    <a:lnTo>
                      <a:pt x="309" y="1165"/>
                    </a:lnTo>
                    <a:lnTo>
                      <a:pt x="307" y="1165"/>
                    </a:lnTo>
                    <a:lnTo>
                      <a:pt x="307" y="1163"/>
                    </a:lnTo>
                    <a:lnTo>
                      <a:pt x="305" y="1163"/>
                    </a:lnTo>
                    <a:lnTo>
                      <a:pt x="305" y="1161"/>
                    </a:lnTo>
                    <a:lnTo>
                      <a:pt x="304" y="1161"/>
                    </a:lnTo>
                    <a:lnTo>
                      <a:pt x="302" y="1161"/>
                    </a:lnTo>
                    <a:lnTo>
                      <a:pt x="300" y="1161"/>
                    </a:lnTo>
                    <a:lnTo>
                      <a:pt x="300" y="1159"/>
                    </a:lnTo>
                    <a:lnTo>
                      <a:pt x="298" y="1159"/>
                    </a:lnTo>
                    <a:lnTo>
                      <a:pt x="298" y="1157"/>
                    </a:lnTo>
                    <a:lnTo>
                      <a:pt x="296" y="1157"/>
                    </a:lnTo>
                    <a:lnTo>
                      <a:pt x="294" y="1157"/>
                    </a:lnTo>
                    <a:lnTo>
                      <a:pt x="294" y="1155"/>
                    </a:lnTo>
                    <a:lnTo>
                      <a:pt x="294" y="1157"/>
                    </a:lnTo>
                    <a:lnTo>
                      <a:pt x="292" y="1157"/>
                    </a:lnTo>
                    <a:lnTo>
                      <a:pt x="292" y="1155"/>
                    </a:lnTo>
                    <a:lnTo>
                      <a:pt x="290" y="1154"/>
                    </a:lnTo>
                    <a:lnTo>
                      <a:pt x="288" y="1152"/>
                    </a:lnTo>
                    <a:lnTo>
                      <a:pt x="286" y="1150"/>
                    </a:lnTo>
                    <a:lnTo>
                      <a:pt x="284" y="1148"/>
                    </a:lnTo>
                    <a:lnTo>
                      <a:pt x="282" y="1148"/>
                    </a:lnTo>
                    <a:lnTo>
                      <a:pt x="282" y="1146"/>
                    </a:lnTo>
                    <a:lnTo>
                      <a:pt x="281" y="1146"/>
                    </a:lnTo>
                    <a:lnTo>
                      <a:pt x="279" y="1144"/>
                    </a:lnTo>
                    <a:lnTo>
                      <a:pt x="279" y="1142"/>
                    </a:lnTo>
                    <a:lnTo>
                      <a:pt x="277" y="1142"/>
                    </a:lnTo>
                    <a:lnTo>
                      <a:pt x="275" y="1140"/>
                    </a:lnTo>
                    <a:lnTo>
                      <a:pt x="273" y="1140"/>
                    </a:lnTo>
                    <a:lnTo>
                      <a:pt x="271" y="1138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69" y="1132"/>
                    </a:lnTo>
                    <a:lnTo>
                      <a:pt x="269" y="1131"/>
                    </a:lnTo>
                    <a:lnTo>
                      <a:pt x="267" y="1129"/>
                    </a:lnTo>
                    <a:lnTo>
                      <a:pt x="265" y="1129"/>
                    </a:lnTo>
                    <a:lnTo>
                      <a:pt x="263" y="1127"/>
                    </a:lnTo>
                    <a:lnTo>
                      <a:pt x="263" y="1125"/>
                    </a:lnTo>
                    <a:lnTo>
                      <a:pt x="263" y="1123"/>
                    </a:lnTo>
                    <a:lnTo>
                      <a:pt x="261" y="1123"/>
                    </a:lnTo>
                    <a:lnTo>
                      <a:pt x="259" y="1121"/>
                    </a:lnTo>
                    <a:lnTo>
                      <a:pt x="259" y="1119"/>
                    </a:lnTo>
                    <a:lnTo>
                      <a:pt x="257" y="1119"/>
                    </a:lnTo>
                    <a:lnTo>
                      <a:pt x="257" y="1117"/>
                    </a:lnTo>
                    <a:lnTo>
                      <a:pt x="257" y="1115"/>
                    </a:lnTo>
                    <a:lnTo>
                      <a:pt x="256" y="1115"/>
                    </a:lnTo>
                    <a:lnTo>
                      <a:pt x="256" y="1113"/>
                    </a:lnTo>
                    <a:lnTo>
                      <a:pt x="256" y="1111"/>
                    </a:lnTo>
                    <a:lnTo>
                      <a:pt x="254" y="1111"/>
                    </a:lnTo>
                    <a:lnTo>
                      <a:pt x="254" y="1109"/>
                    </a:lnTo>
                    <a:lnTo>
                      <a:pt x="254" y="1107"/>
                    </a:lnTo>
                    <a:lnTo>
                      <a:pt x="252" y="1107"/>
                    </a:lnTo>
                    <a:lnTo>
                      <a:pt x="252" y="1106"/>
                    </a:lnTo>
                    <a:lnTo>
                      <a:pt x="250" y="1106"/>
                    </a:lnTo>
                    <a:lnTo>
                      <a:pt x="250" y="1104"/>
                    </a:lnTo>
                    <a:lnTo>
                      <a:pt x="248" y="1104"/>
                    </a:lnTo>
                    <a:lnTo>
                      <a:pt x="248" y="1102"/>
                    </a:lnTo>
                    <a:lnTo>
                      <a:pt x="246" y="1102"/>
                    </a:lnTo>
                    <a:lnTo>
                      <a:pt x="248" y="1100"/>
                    </a:lnTo>
                    <a:lnTo>
                      <a:pt x="246" y="1100"/>
                    </a:lnTo>
                    <a:lnTo>
                      <a:pt x="246" y="1098"/>
                    </a:lnTo>
                    <a:lnTo>
                      <a:pt x="246" y="1096"/>
                    </a:lnTo>
                    <a:lnTo>
                      <a:pt x="244" y="1096"/>
                    </a:lnTo>
                    <a:lnTo>
                      <a:pt x="244" y="1094"/>
                    </a:lnTo>
                    <a:lnTo>
                      <a:pt x="242" y="1094"/>
                    </a:lnTo>
                    <a:lnTo>
                      <a:pt x="242" y="1092"/>
                    </a:lnTo>
                    <a:lnTo>
                      <a:pt x="240" y="1092"/>
                    </a:lnTo>
                    <a:lnTo>
                      <a:pt x="240" y="1090"/>
                    </a:lnTo>
                    <a:lnTo>
                      <a:pt x="238" y="1090"/>
                    </a:lnTo>
                    <a:lnTo>
                      <a:pt x="238" y="1088"/>
                    </a:lnTo>
                    <a:lnTo>
                      <a:pt x="236" y="1088"/>
                    </a:lnTo>
                    <a:lnTo>
                      <a:pt x="234" y="1088"/>
                    </a:lnTo>
                    <a:lnTo>
                      <a:pt x="234" y="1086"/>
                    </a:lnTo>
                    <a:lnTo>
                      <a:pt x="233" y="1086"/>
                    </a:lnTo>
                    <a:lnTo>
                      <a:pt x="233" y="1084"/>
                    </a:lnTo>
                    <a:lnTo>
                      <a:pt x="231" y="1084"/>
                    </a:lnTo>
                    <a:lnTo>
                      <a:pt x="229" y="1083"/>
                    </a:lnTo>
                    <a:lnTo>
                      <a:pt x="227" y="1083"/>
                    </a:lnTo>
                    <a:lnTo>
                      <a:pt x="225" y="1081"/>
                    </a:lnTo>
                    <a:lnTo>
                      <a:pt x="223" y="1081"/>
                    </a:lnTo>
                    <a:lnTo>
                      <a:pt x="223" y="1079"/>
                    </a:lnTo>
                    <a:lnTo>
                      <a:pt x="223" y="1077"/>
                    </a:lnTo>
                    <a:lnTo>
                      <a:pt x="223" y="1075"/>
                    </a:lnTo>
                    <a:lnTo>
                      <a:pt x="221" y="1073"/>
                    </a:lnTo>
                    <a:lnTo>
                      <a:pt x="219" y="1073"/>
                    </a:lnTo>
                    <a:lnTo>
                      <a:pt x="219" y="1071"/>
                    </a:lnTo>
                    <a:lnTo>
                      <a:pt x="217" y="1069"/>
                    </a:lnTo>
                    <a:lnTo>
                      <a:pt x="215" y="1069"/>
                    </a:lnTo>
                    <a:lnTo>
                      <a:pt x="215" y="1067"/>
                    </a:lnTo>
                    <a:lnTo>
                      <a:pt x="213" y="1065"/>
                    </a:lnTo>
                    <a:lnTo>
                      <a:pt x="211" y="1065"/>
                    </a:lnTo>
                    <a:lnTo>
                      <a:pt x="211" y="1063"/>
                    </a:lnTo>
                    <a:lnTo>
                      <a:pt x="209" y="1063"/>
                    </a:lnTo>
                    <a:lnTo>
                      <a:pt x="208" y="1063"/>
                    </a:lnTo>
                    <a:lnTo>
                      <a:pt x="208" y="1061"/>
                    </a:lnTo>
                    <a:lnTo>
                      <a:pt x="206" y="1061"/>
                    </a:lnTo>
                    <a:lnTo>
                      <a:pt x="206" y="1059"/>
                    </a:lnTo>
                    <a:lnTo>
                      <a:pt x="204" y="1059"/>
                    </a:lnTo>
                    <a:lnTo>
                      <a:pt x="204" y="1058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0" y="1054"/>
                    </a:lnTo>
                    <a:lnTo>
                      <a:pt x="198" y="1054"/>
                    </a:lnTo>
                    <a:lnTo>
                      <a:pt x="198" y="1052"/>
                    </a:lnTo>
                    <a:lnTo>
                      <a:pt x="196" y="1050"/>
                    </a:lnTo>
                    <a:lnTo>
                      <a:pt x="194" y="1050"/>
                    </a:lnTo>
                    <a:lnTo>
                      <a:pt x="194" y="1048"/>
                    </a:lnTo>
                    <a:lnTo>
                      <a:pt x="192" y="1048"/>
                    </a:lnTo>
                    <a:lnTo>
                      <a:pt x="192" y="1046"/>
                    </a:lnTo>
                    <a:lnTo>
                      <a:pt x="192" y="1044"/>
                    </a:lnTo>
                    <a:lnTo>
                      <a:pt x="190" y="1044"/>
                    </a:lnTo>
                    <a:lnTo>
                      <a:pt x="190" y="1042"/>
                    </a:lnTo>
                    <a:lnTo>
                      <a:pt x="190" y="1040"/>
                    </a:lnTo>
                    <a:lnTo>
                      <a:pt x="188" y="1038"/>
                    </a:lnTo>
                    <a:lnTo>
                      <a:pt x="186" y="1038"/>
                    </a:lnTo>
                    <a:lnTo>
                      <a:pt x="184" y="1036"/>
                    </a:lnTo>
                    <a:lnTo>
                      <a:pt x="183" y="1035"/>
                    </a:lnTo>
                    <a:lnTo>
                      <a:pt x="183" y="1033"/>
                    </a:lnTo>
                    <a:lnTo>
                      <a:pt x="181" y="1033"/>
                    </a:lnTo>
                    <a:lnTo>
                      <a:pt x="179" y="1031"/>
                    </a:lnTo>
                    <a:lnTo>
                      <a:pt x="179" y="1029"/>
                    </a:lnTo>
                    <a:lnTo>
                      <a:pt x="177" y="1029"/>
                    </a:lnTo>
                    <a:lnTo>
                      <a:pt x="177" y="1027"/>
                    </a:lnTo>
                    <a:lnTo>
                      <a:pt x="175" y="1025"/>
                    </a:lnTo>
                    <a:lnTo>
                      <a:pt x="173" y="1025"/>
                    </a:lnTo>
                    <a:lnTo>
                      <a:pt x="173" y="1023"/>
                    </a:lnTo>
                    <a:lnTo>
                      <a:pt x="173" y="1021"/>
                    </a:lnTo>
                    <a:lnTo>
                      <a:pt x="173" y="1019"/>
                    </a:lnTo>
                    <a:lnTo>
                      <a:pt x="171" y="1019"/>
                    </a:lnTo>
                    <a:lnTo>
                      <a:pt x="171" y="1017"/>
                    </a:lnTo>
                    <a:lnTo>
                      <a:pt x="171" y="1015"/>
                    </a:lnTo>
                    <a:lnTo>
                      <a:pt x="169" y="1015"/>
                    </a:lnTo>
                    <a:lnTo>
                      <a:pt x="169" y="1013"/>
                    </a:lnTo>
                    <a:lnTo>
                      <a:pt x="171" y="1013"/>
                    </a:lnTo>
                    <a:lnTo>
                      <a:pt x="173" y="1011"/>
                    </a:lnTo>
                    <a:lnTo>
                      <a:pt x="175" y="1010"/>
                    </a:lnTo>
                    <a:lnTo>
                      <a:pt x="175" y="1008"/>
                    </a:lnTo>
                    <a:lnTo>
                      <a:pt x="177" y="1006"/>
                    </a:lnTo>
                    <a:lnTo>
                      <a:pt x="177" y="1004"/>
                    </a:lnTo>
                    <a:lnTo>
                      <a:pt x="179" y="1002"/>
                    </a:lnTo>
                    <a:lnTo>
                      <a:pt x="179" y="1000"/>
                    </a:lnTo>
                    <a:lnTo>
                      <a:pt x="181" y="998"/>
                    </a:lnTo>
                    <a:lnTo>
                      <a:pt x="181" y="996"/>
                    </a:lnTo>
                    <a:lnTo>
                      <a:pt x="181" y="994"/>
                    </a:lnTo>
                    <a:lnTo>
                      <a:pt x="183" y="992"/>
                    </a:lnTo>
                    <a:lnTo>
                      <a:pt x="181" y="990"/>
                    </a:lnTo>
                    <a:lnTo>
                      <a:pt x="183" y="990"/>
                    </a:lnTo>
                    <a:lnTo>
                      <a:pt x="183" y="988"/>
                    </a:lnTo>
                    <a:lnTo>
                      <a:pt x="183" y="987"/>
                    </a:lnTo>
                    <a:lnTo>
                      <a:pt x="181" y="987"/>
                    </a:lnTo>
                    <a:lnTo>
                      <a:pt x="183" y="987"/>
                    </a:lnTo>
                    <a:lnTo>
                      <a:pt x="181" y="985"/>
                    </a:lnTo>
                    <a:lnTo>
                      <a:pt x="183" y="985"/>
                    </a:lnTo>
                    <a:lnTo>
                      <a:pt x="181" y="983"/>
                    </a:lnTo>
                    <a:lnTo>
                      <a:pt x="181" y="981"/>
                    </a:lnTo>
                    <a:lnTo>
                      <a:pt x="181" y="979"/>
                    </a:lnTo>
                    <a:lnTo>
                      <a:pt x="181" y="977"/>
                    </a:lnTo>
                    <a:lnTo>
                      <a:pt x="179" y="975"/>
                    </a:lnTo>
                    <a:lnTo>
                      <a:pt x="179" y="973"/>
                    </a:lnTo>
                    <a:lnTo>
                      <a:pt x="179" y="971"/>
                    </a:lnTo>
                    <a:lnTo>
                      <a:pt x="179" y="969"/>
                    </a:lnTo>
                    <a:lnTo>
                      <a:pt x="177" y="967"/>
                    </a:lnTo>
                    <a:lnTo>
                      <a:pt x="177" y="965"/>
                    </a:lnTo>
                    <a:lnTo>
                      <a:pt x="177" y="963"/>
                    </a:lnTo>
                    <a:lnTo>
                      <a:pt x="175" y="962"/>
                    </a:lnTo>
                    <a:lnTo>
                      <a:pt x="177" y="962"/>
                    </a:lnTo>
                    <a:lnTo>
                      <a:pt x="175" y="960"/>
                    </a:lnTo>
                    <a:lnTo>
                      <a:pt x="175" y="958"/>
                    </a:lnTo>
                    <a:lnTo>
                      <a:pt x="175" y="956"/>
                    </a:lnTo>
                    <a:lnTo>
                      <a:pt x="173" y="954"/>
                    </a:lnTo>
                    <a:lnTo>
                      <a:pt x="173" y="952"/>
                    </a:lnTo>
                    <a:lnTo>
                      <a:pt x="171" y="952"/>
                    </a:lnTo>
                    <a:lnTo>
                      <a:pt x="171" y="954"/>
                    </a:lnTo>
                    <a:lnTo>
                      <a:pt x="171" y="952"/>
                    </a:lnTo>
                    <a:lnTo>
                      <a:pt x="171" y="954"/>
                    </a:lnTo>
                    <a:lnTo>
                      <a:pt x="169" y="952"/>
                    </a:lnTo>
                    <a:lnTo>
                      <a:pt x="171" y="952"/>
                    </a:lnTo>
                    <a:lnTo>
                      <a:pt x="171" y="950"/>
                    </a:lnTo>
                    <a:lnTo>
                      <a:pt x="169" y="950"/>
                    </a:lnTo>
                    <a:lnTo>
                      <a:pt x="171" y="948"/>
                    </a:lnTo>
                    <a:lnTo>
                      <a:pt x="171" y="946"/>
                    </a:lnTo>
                    <a:lnTo>
                      <a:pt x="169" y="946"/>
                    </a:lnTo>
                    <a:lnTo>
                      <a:pt x="169" y="944"/>
                    </a:lnTo>
                    <a:lnTo>
                      <a:pt x="167" y="942"/>
                    </a:lnTo>
                    <a:lnTo>
                      <a:pt x="165" y="940"/>
                    </a:lnTo>
                    <a:lnTo>
                      <a:pt x="165" y="939"/>
                    </a:lnTo>
                    <a:lnTo>
                      <a:pt x="165" y="937"/>
                    </a:lnTo>
                    <a:lnTo>
                      <a:pt x="163" y="937"/>
                    </a:lnTo>
                    <a:lnTo>
                      <a:pt x="161" y="935"/>
                    </a:lnTo>
                    <a:lnTo>
                      <a:pt x="161" y="933"/>
                    </a:lnTo>
                    <a:lnTo>
                      <a:pt x="161" y="931"/>
                    </a:lnTo>
                    <a:lnTo>
                      <a:pt x="161" y="929"/>
                    </a:lnTo>
                    <a:lnTo>
                      <a:pt x="161" y="927"/>
                    </a:lnTo>
                    <a:lnTo>
                      <a:pt x="160" y="927"/>
                    </a:lnTo>
                    <a:lnTo>
                      <a:pt x="160" y="925"/>
                    </a:lnTo>
                    <a:lnTo>
                      <a:pt x="161" y="925"/>
                    </a:lnTo>
                    <a:lnTo>
                      <a:pt x="161" y="923"/>
                    </a:lnTo>
                    <a:lnTo>
                      <a:pt x="160" y="923"/>
                    </a:lnTo>
                    <a:lnTo>
                      <a:pt x="160" y="921"/>
                    </a:lnTo>
                    <a:lnTo>
                      <a:pt x="161" y="921"/>
                    </a:lnTo>
                    <a:lnTo>
                      <a:pt x="160" y="919"/>
                    </a:lnTo>
                    <a:lnTo>
                      <a:pt x="160" y="917"/>
                    </a:lnTo>
                    <a:lnTo>
                      <a:pt x="158" y="917"/>
                    </a:lnTo>
                    <a:lnTo>
                      <a:pt x="158" y="915"/>
                    </a:lnTo>
                    <a:lnTo>
                      <a:pt x="158" y="914"/>
                    </a:lnTo>
                    <a:lnTo>
                      <a:pt x="158" y="912"/>
                    </a:lnTo>
                    <a:lnTo>
                      <a:pt x="156" y="910"/>
                    </a:lnTo>
                    <a:lnTo>
                      <a:pt x="154" y="910"/>
                    </a:lnTo>
                    <a:lnTo>
                      <a:pt x="154" y="908"/>
                    </a:lnTo>
                    <a:lnTo>
                      <a:pt x="154" y="906"/>
                    </a:lnTo>
                    <a:lnTo>
                      <a:pt x="154" y="904"/>
                    </a:lnTo>
                    <a:lnTo>
                      <a:pt x="156" y="904"/>
                    </a:lnTo>
                    <a:lnTo>
                      <a:pt x="156" y="902"/>
                    </a:lnTo>
                    <a:lnTo>
                      <a:pt x="156" y="900"/>
                    </a:lnTo>
                    <a:lnTo>
                      <a:pt x="154" y="900"/>
                    </a:lnTo>
                    <a:lnTo>
                      <a:pt x="152" y="900"/>
                    </a:lnTo>
                    <a:lnTo>
                      <a:pt x="152" y="898"/>
                    </a:lnTo>
                    <a:lnTo>
                      <a:pt x="154" y="896"/>
                    </a:lnTo>
                    <a:lnTo>
                      <a:pt x="154" y="894"/>
                    </a:lnTo>
                    <a:lnTo>
                      <a:pt x="152" y="892"/>
                    </a:lnTo>
                    <a:lnTo>
                      <a:pt x="154" y="892"/>
                    </a:lnTo>
                    <a:lnTo>
                      <a:pt x="152" y="892"/>
                    </a:lnTo>
                    <a:lnTo>
                      <a:pt x="152" y="891"/>
                    </a:lnTo>
                    <a:lnTo>
                      <a:pt x="150" y="891"/>
                    </a:lnTo>
                    <a:lnTo>
                      <a:pt x="150" y="889"/>
                    </a:lnTo>
                    <a:lnTo>
                      <a:pt x="150" y="887"/>
                    </a:lnTo>
                    <a:lnTo>
                      <a:pt x="148" y="887"/>
                    </a:lnTo>
                    <a:lnTo>
                      <a:pt x="148" y="885"/>
                    </a:lnTo>
                    <a:lnTo>
                      <a:pt x="148" y="883"/>
                    </a:lnTo>
                    <a:lnTo>
                      <a:pt x="148" y="881"/>
                    </a:lnTo>
                    <a:lnTo>
                      <a:pt x="150" y="881"/>
                    </a:lnTo>
                    <a:lnTo>
                      <a:pt x="150" y="879"/>
                    </a:lnTo>
                    <a:lnTo>
                      <a:pt x="148" y="879"/>
                    </a:lnTo>
                    <a:lnTo>
                      <a:pt x="148" y="877"/>
                    </a:lnTo>
                    <a:lnTo>
                      <a:pt x="150" y="875"/>
                    </a:lnTo>
                    <a:lnTo>
                      <a:pt x="148" y="875"/>
                    </a:lnTo>
                    <a:lnTo>
                      <a:pt x="150" y="873"/>
                    </a:lnTo>
                    <a:lnTo>
                      <a:pt x="150" y="871"/>
                    </a:lnTo>
                    <a:lnTo>
                      <a:pt x="150" y="869"/>
                    </a:lnTo>
                    <a:lnTo>
                      <a:pt x="150" y="867"/>
                    </a:lnTo>
                    <a:lnTo>
                      <a:pt x="148" y="866"/>
                    </a:lnTo>
                    <a:lnTo>
                      <a:pt x="150" y="866"/>
                    </a:lnTo>
                    <a:lnTo>
                      <a:pt x="150" y="864"/>
                    </a:lnTo>
                    <a:lnTo>
                      <a:pt x="150" y="862"/>
                    </a:lnTo>
                    <a:lnTo>
                      <a:pt x="150" y="860"/>
                    </a:lnTo>
                    <a:lnTo>
                      <a:pt x="152" y="860"/>
                    </a:lnTo>
                    <a:lnTo>
                      <a:pt x="152" y="858"/>
                    </a:lnTo>
                    <a:lnTo>
                      <a:pt x="150" y="858"/>
                    </a:lnTo>
                    <a:lnTo>
                      <a:pt x="150" y="856"/>
                    </a:lnTo>
                    <a:lnTo>
                      <a:pt x="150" y="854"/>
                    </a:lnTo>
                    <a:lnTo>
                      <a:pt x="150" y="852"/>
                    </a:lnTo>
                    <a:lnTo>
                      <a:pt x="150" y="850"/>
                    </a:lnTo>
                    <a:lnTo>
                      <a:pt x="152" y="850"/>
                    </a:lnTo>
                    <a:lnTo>
                      <a:pt x="152" y="848"/>
                    </a:lnTo>
                    <a:lnTo>
                      <a:pt x="152" y="846"/>
                    </a:lnTo>
                    <a:lnTo>
                      <a:pt x="154" y="844"/>
                    </a:lnTo>
                    <a:lnTo>
                      <a:pt x="154" y="843"/>
                    </a:lnTo>
                    <a:lnTo>
                      <a:pt x="154" y="841"/>
                    </a:lnTo>
                    <a:lnTo>
                      <a:pt x="154" y="839"/>
                    </a:lnTo>
                    <a:lnTo>
                      <a:pt x="156" y="839"/>
                    </a:lnTo>
                    <a:lnTo>
                      <a:pt x="156" y="837"/>
                    </a:lnTo>
                    <a:lnTo>
                      <a:pt x="158" y="835"/>
                    </a:lnTo>
                    <a:lnTo>
                      <a:pt x="158" y="833"/>
                    </a:lnTo>
                    <a:lnTo>
                      <a:pt x="160" y="831"/>
                    </a:lnTo>
                    <a:lnTo>
                      <a:pt x="160" y="829"/>
                    </a:lnTo>
                    <a:lnTo>
                      <a:pt x="160" y="827"/>
                    </a:lnTo>
                    <a:lnTo>
                      <a:pt x="161" y="825"/>
                    </a:lnTo>
                    <a:lnTo>
                      <a:pt x="161" y="821"/>
                    </a:lnTo>
                    <a:lnTo>
                      <a:pt x="161" y="820"/>
                    </a:lnTo>
                    <a:lnTo>
                      <a:pt x="163" y="818"/>
                    </a:lnTo>
                    <a:lnTo>
                      <a:pt x="163" y="816"/>
                    </a:lnTo>
                    <a:lnTo>
                      <a:pt x="161" y="816"/>
                    </a:lnTo>
                    <a:lnTo>
                      <a:pt x="163" y="814"/>
                    </a:lnTo>
                    <a:lnTo>
                      <a:pt x="161" y="814"/>
                    </a:lnTo>
                    <a:lnTo>
                      <a:pt x="161" y="812"/>
                    </a:lnTo>
                    <a:lnTo>
                      <a:pt x="160" y="812"/>
                    </a:lnTo>
                    <a:lnTo>
                      <a:pt x="160" y="810"/>
                    </a:lnTo>
                    <a:lnTo>
                      <a:pt x="160" y="808"/>
                    </a:lnTo>
                    <a:lnTo>
                      <a:pt x="160" y="806"/>
                    </a:lnTo>
                    <a:lnTo>
                      <a:pt x="158" y="806"/>
                    </a:lnTo>
                    <a:lnTo>
                      <a:pt x="158" y="804"/>
                    </a:lnTo>
                    <a:lnTo>
                      <a:pt x="158" y="802"/>
                    </a:lnTo>
                    <a:lnTo>
                      <a:pt x="158" y="800"/>
                    </a:lnTo>
                    <a:lnTo>
                      <a:pt x="160" y="798"/>
                    </a:lnTo>
                    <a:lnTo>
                      <a:pt x="160" y="796"/>
                    </a:lnTo>
                    <a:lnTo>
                      <a:pt x="158" y="795"/>
                    </a:lnTo>
                    <a:lnTo>
                      <a:pt x="158" y="793"/>
                    </a:lnTo>
                    <a:lnTo>
                      <a:pt x="158" y="791"/>
                    </a:lnTo>
                    <a:lnTo>
                      <a:pt x="158" y="789"/>
                    </a:lnTo>
                    <a:lnTo>
                      <a:pt x="158" y="787"/>
                    </a:lnTo>
                    <a:lnTo>
                      <a:pt x="158" y="785"/>
                    </a:lnTo>
                    <a:lnTo>
                      <a:pt x="158" y="783"/>
                    </a:lnTo>
                    <a:lnTo>
                      <a:pt x="158" y="781"/>
                    </a:lnTo>
                    <a:lnTo>
                      <a:pt x="156" y="781"/>
                    </a:lnTo>
                    <a:lnTo>
                      <a:pt x="156" y="779"/>
                    </a:lnTo>
                    <a:lnTo>
                      <a:pt x="156" y="777"/>
                    </a:lnTo>
                    <a:lnTo>
                      <a:pt x="156" y="775"/>
                    </a:lnTo>
                    <a:lnTo>
                      <a:pt x="156" y="773"/>
                    </a:lnTo>
                    <a:lnTo>
                      <a:pt x="154" y="772"/>
                    </a:lnTo>
                    <a:lnTo>
                      <a:pt x="154" y="770"/>
                    </a:lnTo>
                    <a:lnTo>
                      <a:pt x="154" y="768"/>
                    </a:lnTo>
                    <a:lnTo>
                      <a:pt x="152" y="768"/>
                    </a:lnTo>
                    <a:lnTo>
                      <a:pt x="152" y="766"/>
                    </a:lnTo>
                    <a:lnTo>
                      <a:pt x="150" y="766"/>
                    </a:lnTo>
                    <a:lnTo>
                      <a:pt x="148" y="764"/>
                    </a:lnTo>
                    <a:lnTo>
                      <a:pt x="146" y="762"/>
                    </a:lnTo>
                    <a:lnTo>
                      <a:pt x="146" y="760"/>
                    </a:lnTo>
                    <a:lnTo>
                      <a:pt x="146" y="758"/>
                    </a:lnTo>
                    <a:lnTo>
                      <a:pt x="146" y="756"/>
                    </a:lnTo>
                    <a:lnTo>
                      <a:pt x="146" y="754"/>
                    </a:lnTo>
                    <a:lnTo>
                      <a:pt x="144" y="752"/>
                    </a:lnTo>
                    <a:lnTo>
                      <a:pt x="144" y="750"/>
                    </a:lnTo>
                    <a:lnTo>
                      <a:pt x="144" y="748"/>
                    </a:lnTo>
                    <a:lnTo>
                      <a:pt x="144" y="745"/>
                    </a:lnTo>
                    <a:lnTo>
                      <a:pt x="144" y="743"/>
                    </a:lnTo>
                    <a:lnTo>
                      <a:pt x="144" y="741"/>
                    </a:lnTo>
                    <a:lnTo>
                      <a:pt x="144" y="739"/>
                    </a:lnTo>
                    <a:lnTo>
                      <a:pt x="144" y="737"/>
                    </a:lnTo>
                    <a:lnTo>
                      <a:pt x="142" y="735"/>
                    </a:lnTo>
                    <a:lnTo>
                      <a:pt x="142" y="733"/>
                    </a:lnTo>
                    <a:lnTo>
                      <a:pt x="142" y="731"/>
                    </a:lnTo>
                    <a:lnTo>
                      <a:pt x="142" y="729"/>
                    </a:lnTo>
                    <a:lnTo>
                      <a:pt x="142" y="727"/>
                    </a:lnTo>
                    <a:lnTo>
                      <a:pt x="140" y="725"/>
                    </a:lnTo>
                    <a:lnTo>
                      <a:pt x="138" y="725"/>
                    </a:lnTo>
                    <a:lnTo>
                      <a:pt x="136" y="724"/>
                    </a:lnTo>
                    <a:lnTo>
                      <a:pt x="135" y="724"/>
                    </a:lnTo>
                    <a:lnTo>
                      <a:pt x="133" y="722"/>
                    </a:lnTo>
                    <a:lnTo>
                      <a:pt x="133" y="720"/>
                    </a:lnTo>
                    <a:lnTo>
                      <a:pt x="131" y="720"/>
                    </a:lnTo>
                    <a:lnTo>
                      <a:pt x="129" y="720"/>
                    </a:lnTo>
                    <a:lnTo>
                      <a:pt x="129" y="718"/>
                    </a:lnTo>
                    <a:lnTo>
                      <a:pt x="127" y="716"/>
                    </a:lnTo>
                    <a:lnTo>
                      <a:pt x="127" y="714"/>
                    </a:lnTo>
                    <a:lnTo>
                      <a:pt x="125" y="714"/>
                    </a:lnTo>
                    <a:lnTo>
                      <a:pt x="125" y="712"/>
                    </a:lnTo>
                    <a:lnTo>
                      <a:pt x="125" y="710"/>
                    </a:lnTo>
                    <a:lnTo>
                      <a:pt x="125" y="708"/>
                    </a:lnTo>
                    <a:lnTo>
                      <a:pt x="123" y="706"/>
                    </a:lnTo>
                    <a:lnTo>
                      <a:pt x="123" y="704"/>
                    </a:lnTo>
                    <a:lnTo>
                      <a:pt x="121" y="702"/>
                    </a:lnTo>
                    <a:lnTo>
                      <a:pt x="121" y="700"/>
                    </a:lnTo>
                    <a:lnTo>
                      <a:pt x="119" y="700"/>
                    </a:lnTo>
                    <a:lnTo>
                      <a:pt x="119" y="699"/>
                    </a:lnTo>
                    <a:lnTo>
                      <a:pt x="117" y="699"/>
                    </a:lnTo>
                    <a:lnTo>
                      <a:pt x="115" y="697"/>
                    </a:lnTo>
                    <a:lnTo>
                      <a:pt x="113" y="695"/>
                    </a:lnTo>
                    <a:lnTo>
                      <a:pt x="113" y="693"/>
                    </a:lnTo>
                    <a:lnTo>
                      <a:pt x="113" y="691"/>
                    </a:lnTo>
                    <a:lnTo>
                      <a:pt x="112" y="691"/>
                    </a:lnTo>
                    <a:lnTo>
                      <a:pt x="112" y="689"/>
                    </a:lnTo>
                    <a:lnTo>
                      <a:pt x="110" y="687"/>
                    </a:lnTo>
                    <a:lnTo>
                      <a:pt x="110" y="685"/>
                    </a:lnTo>
                    <a:lnTo>
                      <a:pt x="108" y="683"/>
                    </a:lnTo>
                    <a:lnTo>
                      <a:pt x="108" y="681"/>
                    </a:lnTo>
                    <a:lnTo>
                      <a:pt x="106" y="681"/>
                    </a:lnTo>
                    <a:lnTo>
                      <a:pt x="104" y="679"/>
                    </a:lnTo>
                    <a:lnTo>
                      <a:pt x="104" y="677"/>
                    </a:lnTo>
                    <a:lnTo>
                      <a:pt x="102" y="676"/>
                    </a:lnTo>
                    <a:lnTo>
                      <a:pt x="100" y="676"/>
                    </a:lnTo>
                    <a:lnTo>
                      <a:pt x="100" y="674"/>
                    </a:lnTo>
                    <a:lnTo>
                      <a:pt x="98" y="672"/>
                    </a:lnTo>
                    <a:lnTo>
                      <a:pt x="96" y="670"/>
                    </a:lnTo>
                    <a:lnTo>
                      <a:pt x="96" y="668"/>
                    </a:lnTo>
                    <a:lnTo>
                      <a:pt x="94" y="668"/>
                    </a:lnTo>
                    <a:lnTo>
                      <a:pt x="94" y="666"/>
                    </a:lnTo>
                    <a:lnTo>
                      <a:pt x="92" y="666"/>
                    </a:lnTo>
                    <a:lnTo>
                      <a:pt x="90" y="664"/>
                    </a:lnTo>
                    <a:lnTo>
                      <a:pt x="88" y="664"/>
                    </a:lnTo>
                    <a:lnTo>
                      <a:pt x="87" y="664"/>
                    </a:lnTo>
                    <a:lnTo>
                      <a:pt x="85" y="664"/>
                    </a:lnTo>
                    <a:lnTo>
                      <a:pt x="85" y="662"/>
                    </a:lnTo>
                    <a:lnTo>
                      <a:pt x="83" y="662"/>
                    </a:lnTo>
                    <a:lnTo>
                      <a:pt x="83" y="660"/>
                    </a:lnTo>
                    <a:lnTo>
                      <a:pt x="83" y="658"/>
                    </a:lnTo>
                    <a:lnTo>
                      <a:pt x="83" y="656"/>
                    </a:lnTo>
                    <a:lnTo>
                      <a:pt x="83" y="654"/>
                    </a:lnTo>
                    <a:lnTo>
                      <a:pt x="83" y="652"/>
                    </a:lnTo>
                    <a:lnTo>
                      <a:pt x="83" y="651"/>
                    </a:lnTo>
                    <a:lnTo>
                      <a:pt x="83" y="649"/>
                    </a:lnTo>
                    <a:lnTo>
                      <a:pt x="83" y="647"/>
                    </a:lnTo>
                    <a:lnTo>
                      <a:pt x="81" y="645"/>
                    </a:lnTo>
                    <a:lnTo>
                      <a:pt x="79" y="643"/>
                    </a:lnTo>
                    <a:lnTo>
                      <a:pt x="79" y="641"/>
                    </a:lnTo>
                    <a:lnTo>
                      <a:pt x="77" y="641"/>
                    </a:lnTo>
                    <a:lnTo>
                      <a:pt x="77" y="639"/>
                    </a:lnTo>
                    <a:lnTo>
                      <a:pt x="75" y="637"/>
                    </a:lnTo>
                    <a:lnTo>
                      <a:pt x="73" y="637"/>
                    </a:lnTo>
                    <a:lnTo>
                      <a:pt x="73" y="635"/>
                    </a:lnTo>
                    <a:lnTo>
                      <a:pt x="71" y="635"/>
                    </a:lnTo>
                    <a:lnTo>
                      <a:pt x="71" y="633"/>
                    </a:lnTo>
                    <a:lnTo>
                      <a:pt x="69" y="633"/>
                    </a:lnTo>
                    <a:lnTo>
                      <a:pt x="67" y="633"/>
                    </a:lnTo>
                    <a:lnTo>
                      <a:pt x="65" y="633"/>
                    </a:lnTo>
                    <a:lnTo>
                      <a:pt x="65" y="631"/>
                    </a:lnTo>
                    <a:lnTo>
                      <a:pt x="64" y="631"/>
                    </a:lnTo>
                    <a:lnTo>
                      <a:pt x="62" y="631"/>
                    </a:lnTo>
                    <a:lnTo>
                      <a:pt x="60" y="629"/>
                    </a:lnTo>
                    <a:lnTo>
                      <a:pt x="58" y="629"/>
                    </a:lnTo>
                    <a:lnTo>
                      <a:pt x="56" y="628"/>
                    </a:lnTo>
                    <a:lnTo>
                      <a:pt x="56" y="626"/>
                    </a:lnTo>
                    <a:lnTo>
                      <a:pt x="54" y="626"/>
                    </a:lnTo>
                    <a:lnTo>
                      <a:pt x="54" y="624"/>
                    </a:lnTo>
                    <a:lnTo>
                      <a:pt x="52" y="622"/>
                    </a:lnTo>
                    <a:lnTo>
                      <a:pt x="52" y="620"/>
                    </a:lnTo>
                    <a:lnTo>
                      <a:pt x="50" y="620"/>
                    </a:lnTo>
                    <a:lnTo>
                      <a:pt x="50" y="618"/>
                    </a:lnTo>
                    <a:lnTo>
                      <a:pt x="48" y="618"/>
                    </a:lnTo>
                    <a:lnTo>
                      <a:pt x="46" y="616"/>
                    </a:lnTo>
                    <a:lnTo>
                      <a:pt x="46" y="614"/>
                    </a:lnTo>
                    <a:lnTo>
                      <a:pt x="44" y="614"/>
                    </a:lnTo>
                    <a:lnTo>
                      <a:pt x="42" y="612"/>
                    </a:lnTo>
                    <a:lnTo>
                      <a:pt x="40" y="612"/>
                    </a:lnTo>
                    <a:lnTo>
                      <a:pt x="39" y="610"/>
                    </a:lnTo>
                    <a:lnTo>
                      <a:pt x="37" y="608"/>
                    </a:lnTo>
                    <a:lnTo>
                      <a:pt x="35" y="608"/>
                    </a:lnTo>
                    <a:lnTo>
                      <a:pt x="35" y="606"/>
                    </a:lnTo>
                    <a:lnTo>
                      <a:pt x="33" y="606"/>
                    </a:lnTo>
                    <a:lnTo>
                      <a:pt x="33" y="604"/>
                    </a:lnTo>
                    <a:lnTo>
                      <a:pt x="31" y="604"/>
                    </a:lnTo>
                    <a:lnTo>
                      <a:pt x="29" y="603"/>
                    </a:lnTo>
                    <a:lnTo>
                      <a:pt x="27" y="601"/>
                    </a:lnTo>
                    <a:lnTo>
                      <a:pt x="25" y="599"/>
                    </a:lnTo>
                    <a:lnTo>
                      <a:pt x="23" y="597"/>
                    </a:lnTo>
                    <a:lnTo>
                      <a:pt x="21" y="595"/>
                    </a:lnTo>
                    <a:lnTo>
                      <a:pt x="21" y="593"/>
                    </a:lnTo>
                    <a:lnTo>
                      <a:pt x="19" y="593"/>
                    </a:lnTo>
                    <a:lnTo>
                      <a:pt x="17" y="591"/>
                    </a:lnTo>
                    <a:lnTo>
                      <a:pt x="16" y="591"/>
                    </a:lnTo>
                    <a:lnTo>
                      <a:pt x="16" y="589"/>
                    </a:lnTo>
                    <a:lnTo>
                      <a:pt x="14" y="587"/>
                    </a:lnTo>
                    <a:lnTo>
                      <a:pt x="12" y="587"/>
                    </a:lnTo>
                    <a:lnTo>
                      <a:pt x="12" y="585"/>
                    </a:lnTo>
                    <a:lnTo>
                      <a:pt x="12" y="583"/>
                    </a:lnTo>
                    <a:lnTo>
                      <a:pt x="12" y="581"/>
                    </a:lnTo>
                    <a:lnTo>
                      <a:pt x="12" y="580"/>
                    </a:lnTo>
                    <a:lnTo>
                      <a:pt x="12" y="578"/>
                    </a:lnTo>
                    <a:lnTo>
                      <a:pt x="14" y="578"/>
                    </a:lnTo>
                    <a:lnTo>
                      <a:pt x="14" y="576"/>
                    </a:lnTo>
                    <a:lnTo>
                      <a:pt x="14" y="574"/>
                    </a:lnTo>
                    <a:lnTo>
                      <a:pt x="14" y="572"/>
                    </a:lnTo>
                    <a:lnTo>
                      <a:pt x="14" y="570"/>
                    </a:lnTo>
                    <a:lnTo>
                      <a:pt x="16" y="570"/>
                    </a:lnTo>
                    <a:lnTo>
                      <a:pt x="16" y="568"/>
                    </a:lnTo>
                    <a:lnTo>
                      <a:pt x="16" y="566"/>
                    </a:lnTo>
                    <a:lnTo>
                      <a:pt x="16" y="564"/>
                    </a:lnTo>
                    <a:lnTo>
                      <a:pt x="16" y="562"/>
                    </a:lnTo>
                    <a:lnTo>
                      <a:pt x="14" y="562"/>
                    </a:lnTo>
                    <a:lnTo>
                      <a:pt x="14" y="560"/>
                    </a:lnTo>
                    <a:lnTo>
                      <a:pt x="12" y="558"/>
                    </a:lnTo>
                    <a:lnTo>
                      <a:pt x="12" y="556"/>
                    </a:lnTo>
                    <a:lnTo>
                      <a:pt x="12" y="555"/>
                    </a:lnTo>
                    <a:lnTo>
                      <a:pt x="12" y="553"/>
                    </a:lnTo>
                    <a:lnTo>
                      <a:pt x="12" y="551"/>
                    </a:lnTo>
                    <a:lnTo>
                      <a:pt x="12" y="549"/>
                    </a:lnTo>
                    <a:lnTo>
                      <a:pt x="12" y="547"/>
                    </a:lnTo>
                    <a:lnTo>
                      <a:pt x="12" y="545"/>
                    </a:lnTo>
                    <a:lnTo>
                      <a:pt x="10" y="541"/>
                    </a:lnTo>
                    <a:lnTo>
                      <a:pt x="8" y="541"/>
                    </a:lnTo>
                    <a:lnTo>
                      <a:pt x="8" y="539"/>
                    </a:lnTo>
                    <a:lnTo>
                      <a:pt x="6" y="539"/>
                    </a:lnTo>
                    <a:lnTo>
                      <a:pt x="6" y="537"/>
                    </a:lnTo>
                    <a:lnTo>
                      <a:pt x="4" y="537"/>
                    </a:lnTo>
                    <a:lnTo>
                      <a:pt x="4" y="535"/>
                    </a:lnTo>
                    <a:lnTo>
                      <a:pt x="4" y="533"/>
                    </a:lnTo>
                    <a:lnTo>
                      <a:pt x="2" y="533"/>
                    </a:lnTo>
                    <a:lnTo>
                      <a:pt x="2" y="532"/>
                    </a:lnTo>
                    <a:lnTo>
                      <a:pt x="2" y="530"/>
                    </a:lnTo>
                    <a:lnTo>
                      <a:pt x="2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4"/>
                    </a:lnTo>
                    <a:lnTo>
                      <a:pt x="2" y="524"/>
                    </a:lnTo>
                    <a:lnTo>
                      <a:pt x="2" y="522"/>
                    </a:lnTo>
                    <a:lnTo>
                      <a:pt x="2" y="520"/>
                    </a:lnTo>
                    <a:lnTo>
                      <a:pt x="4" y="518"/>
                    </a:lnTo>
                    <a:lnTo>
                      <a:pt x="4" y="516"/>
                    </a:lnTo>
                    <a:lnTo>
                      <a:pt x="6" y="514"/>
                    </a:lnTo>
                    <a:lnTo>
                      <a:pt x="6" y="512"/>
                    </a:lnTo>
                    <a:lnTo>
                      <a:pt x="6" y="510"/>
                    </a:lnTo>
                    <a:lnTo>
                      <a:pt x="6" y="508"/>
                    </a:lnTo>
                    <a:lnTo>
                      <a:pt x="8" y="508"/>
                    </a:lnTo>
                    <a:lnTo>
                      <a:pt x="8" y="507"/>
                    </a:lnTo>
                    <a:lnTo>
                      <a:pt x="6" y="505"/>
                    </a:lnTo>
                    <a:lnTo>
                      <a:pt x="6" y="503"/>
                    </a:lnTo>
                    <a:lnTo>
                      <a:pt x="6" y="501"/>
                    </a:lnTo>
                    <a:lnTo>
                      <a:pt x="8" y="501"/>
                    </a:lnTo>
                    <a:lnTo>
                      <a:pt x="8" y="499"/>
                    </a:lnTo>
                    <a:lnTo>
                      <a:pt x="10" y="495"/>
                    </a:lnTo>
                    <a:lnTo>
                      <a:pt x="12" y="493"/>
                    </a:lnTo>
                    <a:lnTo>
                      <a:pt x="12" y="491"/>
                    </a:lnTo>
                    <a:lnTo>
                      <a:pt x="12" y="489"/>
                    </a:lnTo>
                    <a:lnTo>
                      <a:pt x="12" y="487"/>
                    </a:lnTo>
                    <a:lnTo>
                      <a:pt x="14" y="485"/>
                    </a:lnTo>
                    <a:lnTo>
                      <a:pt x="14" y="484"/>
                    </a:lnTo>
                    <a:lnTo>
                      <a:pt x="16" y="482"/>
                    </a:lnTo>
                    <a:lnTo>
                      <a:pt x="16" y="480"/>
                    </a:lnTo>
                    <a:lnTo>
                      <a:pt x="16" y="478"/>
                    </a:lnTo>
                    <a:lnTo>
                      <a:pt x="17" y="478"/>
                    </a:lnTo>
                    <a:lnTo>
                      <a:pt x="17" y="476"/>
                    </a:lnTo>
                    <a:lnTo>
                      <a:pt x="17" y="474"/>
                    </a:lnTo>
                    <a:lnTo>
                      <a:pt x="19" y="472"/>
                    </a:lnTo>
                    <a:lnTo>
                      <a:pt x="19" y="470"/>
                    </a:lnTo>
                    <a:lnTo>
                      <a:pt x="21" y="468"/>
                    </a:lnTo>
                    <a:lnTo>
                      <a:pt x="21" y="466"/>
                    </a:lnTo>
                    <a:lnTo>
                      <a:pt x="21" y="464"/>
                    </a:lnTo>
                    <a:lnTo>
                      <a:pt x="23" y="464"/>
                    </a:lnTo>
                    <a:lnTo>
                      <a:pt x="23" y="462"/>
                    </a:lnTo>
                    <a:lnTo>
                      <a:pt x="23" y="460"/>
                    </a:lnTo>
                    <a:lnTo>
                      <a:pt x="25" y="459"/>
                    </a:lnTo>
                    <a:lnTo>
                      <a:pt x="25" y="460"/>
                    </a:lnTo>
                    <a:lnTo>
                      <a:pt x="23" y="462"/>
                    </a:lnTo>
                    <a:lnTo>
                      <a:pt x="25" y="462"/>
                    </a:lnTo>
                    <a:lnTo>
                      <a:pt x="25" y="464"/>
                    </a:lnTo>
                    <a:lnTo>
                      <a:pt x="27" y="464"/>
                    </a:lnTo>
                    <a:lnTo>
                      <a:pt x="29" y="466"/>
                    </a:lnTo>
                    <a:lnTo>
                      <a:pt x="29" y="464"/>
                    </a:lnTo>
                    <a:lnTo>
                      <a:pt x="27" y="464"/>
                    </a:lnTo>
                    <a:lnTo>
                      <a:pt x="27" y="462"/>
                    </a:lnTo>
                    <a:lnTo>
                      <a:pt x="29" y="462"/>
                    </a:lnTo>
                    <a:lnTo>
                      <a:pt x="31" y="462"/>
                    </a:lnTo>
                    <a:lnTo>
                      <a:pt x="31" y="460"/>
                    </a:lnTo>
                    <a:lnTo>
                      <a:pt x="29" y="460"/>
                    </a:lnTo>
                    <a:lnTo>
                      <a:pt x="27" y="460"/>
                    </a:lnTo>
                    <a:lnTo>
                      <a:pt x="27" y="459"/>
                    </a:lnTo>
                    <a:lnTo>
                      <a:pt x="27" y="457"/>
                    </a:lnTo>
                    <a:lnTo>
                      <a:pt x="29" y="453"/>
                    </a:lnTo>
                    <a:lnTo>
                      <a:pt x="27" y="455"/>
                    </a:lnTo>
                    <a:lnTo>
                      <a:pt x="27" y="457"/>
                    </a:lnTo>
                    <a:lnTo>
                      <a:pt x="27" y="459"/>
                    </a:lnTo>
                    <a:lnTo>
                      <a:pt x="25" y="459"/>
                    </a:lnTo>
                    <a:lnTo>
                      <a:pt x="25" y="457"/>
                    </a:lnTo>
                    <a:lnTo>
                      <a:pt x="27" y="457"/>
                    </a:lnTo>
                    <a:lnTo>
                      <a:pt x="27" y="453"/>
                    </a:lnTo>
                    <a:lnTo>
                      <a:pt x="29" y="451"/>
                    </a:lnTo>
                    <a:lnTo>
                      <a:pt x="29" y="449"/>
                    </a:lnTo>
                    <a:lnTo>
                      <a:pt x="31" y="447"/>
                    </a:lnTo>
                    <a:lnTo>
                      <a:pt x="31" y="445"/>
                    </a:lnTo>
                    <a:lnTo>
                      <a:pt x="33" y="445"/>
                    </a:lnTo>
                    <a:lnTo>
                      <a:pt x="33" y="443"/>
                    </a:lnTo>
                    <a:lnTo>
                      <a:pt x="33" y="441"/>
                    </a:lnTo>
                    <a:lnTo>
                      <a:pt x="35" y="441"/>
                    </a:lnTo>
                    <a:lnTo>
                      <a:pt x="35" y="439"/>
                    </a:lnTo>
                    <a:lnTo>
                      <a:pt x="35" y="437"/>
                    </a:lnTo>
                    <a:lnTo>
                      <a:pt x="37" y="437"/>
                    </a:lnTo>
                    <a:lnTo>
                      <a:pt x="37" y="436"/>
                    </a:lnTo>
                    <a:lnTo>
                      <a:pt x="37" y="434"/>
                    </a:lnTo>
                    <a:lnTo>
                      <a:pt x="39" y="434"/>
                    </a:lnTo>
                    <a:lnTo>
                      <a:pt x="39" y="432"/>
                    </a:lnTo>
                    <a:lnTo>
                      <a:pt x="40" y="430"/>
                    </a:lnTo>
                    <a:lnTo>
                      <a:pt x="40" y="428"/>
                    </a:lnTo>
                    <a:lnTo>
                      <a:pt x="42" y="426"/>
                    </a:lnTo>
                    <a:lnTo>
                      <a:pt x="42" y="424"/>
                    </a:lnTo>
                    <a:lnTo>
                      <a:pt x="44" y="422"/>
                    </a:lnTo>
                    <a:lnTo>
                      <a:pt x="44" y="420"/>
                    </a:lnTo>
                    <a:lnTo>
                      <a:pt x="44" y="422"/>
                    </a:lnTo>
                    <a:lnTo>
                      <a:pt x="46" y="422"/>
                    </a:lnTo>
                    <a:lnTo>
                      <a:pt x="46" y="424"/>
                    </a:lnTo>
                    <a:lnTo>
                      <a:pt x="44" y="424"/>
                    </a:lnTo>
                    <a:lnTo>
                      <a:pt x="44" y="426"/>
                    </a:lnTo>
                    <a:lnTo>
                      <a:pt x="42" y="428"/>
                    </a:lnTo>
                    <a:lnTo>
                      <a:pt x="40" y="430"/>
                    </a:lnTo>
                    <a:lnTo>
                      <a:pt x="40" y="432"/>
                    </a:lnTo>
                    <a:lnTo>
                      <a:pt x="39" y="434"/>
                    </a:lnTo>
                    <a:lnTo>
                      <a:pt x="39" y="436"/>
                    </a:lnTo>
                    <a:lnTo>
                      <a:pt x="39" y="437"/>
                    </a:lnTo>
                    <a:lnTo>
                      <a:pt x="37" y="437"/>
                    </a:lnTo>
                    <a:lnTo>
                      <a:pt x="37" y="439"/>
                    </a:lnTo>
                    <a:lnTo>
                      <a:pt x="35" y="439"/>
                    </a:lnTo>
                    <a:lnTo>
                      <a:pt x="37" y="441"/>
                    </a:lnTo>
                    <a:lnTo>
                      <a:pt x="39" y="441"/>
                    </a:lnTo>
                    <a:lnTo>
                      <a:pt x="40" y="441"/>
                    </a:lnTo>
                    <a:lnTo>
                      <a:pt x="42" y="441"/>
                    </a:lnTo>
                    <a:lnTo>
                      <a:pt x="44" y="441"/>
                    </a:lnTo>
                    <a:lnTo>
                      <a:pt x="44" y="443"/>
                    </a:lnTo>
                    <a:lnTo>
                      <a:pt x="46" y="443"/>
                    </a:lnTo>
                    <a:lnTo>
                      <a:pt x="46" y="445"/>
                    </a:lnTo>
                    <a:lnTo>
                      <a:pt x="48" y="445"/>
                    </a:lnTo>
                    <a:lnTo>
                      <a:pt x="48" y="443"/>
                    </a:lnTo>
                    <a:lnTo>
                      <a:pt x="48" y="441"/>
                    </a:lnTo>
                    <a:lnTo>
                      <a:pt x="48" y="439"/>
                    </a:lnTo>
                    <a:lnTo>
                      <a:pt x="50" y="439"/>
                    </a:lnTo>
                    <a:lnTo>
                      <a:pt x="50" y="437"/>
                    </a:lnTo>
                    <a:lnTo>
                      <a:pt x="50" y="436"/>
                    </a:lnTo>
                    <a:lnTo>
                      <a:pt x="48" y="436"/>
                    </a:lnTo>
                    <a:lnTo>
                      <a:pt x="48" y="434"/>
                    </a:lnTo>
                    <a:lnTo>
                      <a:pt x="48" y="432"/>
                    </a:lnTo>
                    <a:lnTo>
                      <a:pt x="50" y="428"/>
                    </a:lnTo>
                    <a:lnTo>
                      <a:pt x="48" y="428"/>
                    </a:lnTo>
                    <a:lnTo>
                      <a:pt x="48" y="426"/>
                    </a:lnTo>
                    <a:lnTo>
                      <a:pt x="52" y="426"/>
                    </a:lnTo>
                    <a:lnTo>
                      <a:pt x="52" y="424"/>
                    </a:lnTo>
                    <a:lnTo>
                      <a:pt x="54" y="422"/>
                    </a:lnTo>
                    <a:lnTo>
                      <a:pt x="54" y="418"/>
                    </a:lnTo>
                    <a:lnTo>
                      <a:pt x="52" y="418"/>
                    </a:lnTo>
                    <a:lnTo>
                      <a:pt x="52" y="416"/>
                    </a:lnTo>
                    <a:lnTo>
                      <a:pt x="54" y="414"/>
                    </a:lnTo>
                    <a:lnTo>
                      <a:pt x="54" y="416"/>
                    </a:lnTo>
                    <a:lnTo>
                      <a:pt x="54" y="418"/>
                    </a:lnTo>
                    <a:lnTo>
                      <a:pt x="54" y="420"/>
                    </a:lnTo>
                    <a:lnTo>
                      <a:pt x="54" y="418"/>
                    </a:lnTo>
                    <a:lnTo>
                      <a:pt x="54" y="416"/>
                    </a:lnTo>
                    <a:lnTo>
                      <a:pt x="54" y="414"/>
                    </a:lnTo>
                    <a:lnTo>
                      <a:pt x="54" y="412"/>
                    </a:lnTo>
                    <a:lnTo>
                      <a:pt x="56" y="412"/>
                    </a:lnTo>
                    <a:lnTo>
                      <a:pt x="56" y="411"/>
                    </a:lnTo>
                    <a:lnTo>
                      <a:pt x="56" y="409"/>
                    </a:lnTo>
                    <a:lnTo>
                      <a:pt x="58" y="407"/>
                    </a:lnTo>
                    <a:lnTo>
                      <a:pt x="58" y="405"/>
                    </a:lnTo>
                    <a:lnTo>
                      <a:pt x="60" y="405"/>
                    </a:lnTo>
                    <a:lnTo>
                      <a:pt x="64" y="405"/>
                    </a:lnTo>
                    <a:lnTo>
                      <a:pt x="64" y="403"/>
                    </a:lnTo>
                    <a:lnTo>
                      <a:pt x="65" y="403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05"/>
                    </a:lnTo>
                    <a:lnTo>
                      <a:pt x="69" y="407"/>
                    </a:lnTo>
                    <a:lnTo>
                      <a:pt x="69" y="405"/>
                    </a:lnTo>
                    <a:lnTo>
                      <a:pt x="71" y="405"/>
                    </a:lnTo>
                    <a:lnTo>
                      <a:pt x="69" y="405"/>
                    </a:lnTo>
                    <a:lnTo>
                      <a:pt x="67" y="403"/>
                    </a:lnTo>
                    <a:lnTo>
                      <a:pt x="69" y="403"/>
                    </a:lnTo>
                    <a:lnTo>
                      <a:pt x="69" y="405"/>
                    </a:lnTo>
                    <a:lnTo>
                      <a:pt x="71" y="405"/>
                    </a:lnTo>
                    <a:lnTo>
                      <a:pt x="73" y="405"/>
                    </a:lnTo>
                    <a:lnTo>
                      <a:pt x="73" y="403"/>
                    </a:lnTo>
                    <a:lnTo>
                      <a:pt x="75" y="401"/>
                    </a:lnTo>
                    <a:lnTo>
                      <a:pt x="77" y="401"/>
                    </a:lnTo>
                    <a:lnTo>
                      <a:pt x="79" y="401"/>
                    </a:lnTo>
                    <a:lnTo>
                      <a:pt x="81" y="399"/>
                    </a:lnTo>
                    <a:lnTo>
                      <a:pt x="83" y="397"/>
                    </a:lnTo>
                    <a:lnTo>
                      <a:pt x="83" y="395"/>
                    </a:lnTo>
                    <a:lnTo>
                      <a:pt x="83" y="393"/>
                    </a:lnTo>
                    <a:lnTo>
                      <a:pt x="83" y="391"/>
                    </a:lnTo>
                    <a:lnTo>
                      <a:pt x="83" y="389"/>
                    </a:lnTo>
                    <a:lnTo>
                      <a:pt x="81" y="389"/>
                    </a:lnTo>
                    <a:lnTo>
                      <a:pt x="79" y="388"/>
                    </a:lnTo>
                    <a:lnTo>
                      <a:pt x="79" y="386"/>
                    </a:lnTo>
                    <a:lnTo>
                      <a:pt x="77" y="386"/>
                    </a:lnTo>
                    <a:lnTo>
                      <a:pt x="77" y="388"/>
                    </a:lnTo>
                    <a:lnTo>
                      <a:pt x="75" y="388"/>
                    </a:lnTo>
                    <a:lnTo>
                      <a:pt x="75" y="389"/>
                    </a:lnTo>
                    <a:lnTo>
                      <a:pt x="73" y="389"/>
                    </a:lnTo>
                    <a:lnTo>
                      <a:pt x="73" y="388"/>
                    </a:lnTo>
                    <a:lnTo>
                      <a:pt x="71" y="388"/>
                    </a:lnTo>
                    <a:lnTo>
                      <a:pt x="71" y="386"/>
                    </a:lnTo>
                    <a:lnTo>
                      <a:pt x="69" y="386"/>
                    </a:lnTo>
                    <a:lnTo>
                      <a:pt x="67" y="386"/>
                    </a:lnTo>
                    <a:lnTo>
                      <a:pt x="65" y="384"/>
                    </a:lnTo>
                    <a:lnTo>
                      <a:pt x="67" y="384"/>
                    </a:lnTo>
                    <a:lnTo>
                      <a:pt x="67" y="382"/>
                    </a:lnTo>
                    <a:lnTo>
                      <a:pt x="69" y="380"/>
                    </a:lnTo>
                    <a:lnTo>
                      <a:pt x="69" y="378"/>
                    </a:lnTo>
                    <a:lnTo>
                      <a:pt x="69" y="376"/>
                    </a:lnTo>
                    <a:lnTo>
                      <a:pt x="71" y="374"/>
                    </a:lnTo>
                    <a:lnTo>
                      <a:pt x="69" y="372"/>
                    </a:lnTo>
                    <a:lnTo>
                      <a:pt x="69" y="374"/>
                    </a:lnTo>
                    <a:lnTo>
                      <a:pt x="69" y="376"/>
                    </a:lnTo>
                    <a:lnTo>
                      <a:pt x="69" y="378"/>
                    </a:lnTo>
                    <a:lnTo>
                      <a:pt x="67" y="378"/>
                    </a:lnTo>
                    <a:lnTo>
                      <a:pt x="67" y="380"/>
                    </a:lnTo>
                    <a:lnTo>
                      <a:pt x="67" y="382"/>
                    </a:lnTo>
                    <a:lnTo>
                      <a:pt x="65" y="382"/>
                    </a:lnTo>
                    <a:lnTo>
                      <a:pt x="65" y="384"/>
                    </a:lnTo>
                    <a:lnTo>
                      <a:pt x="65" y="386"/>
                    </a:lnTo>
                    <a:lnTo>
                      <a:pt x="65" y="388"/>
                    </a:lnTo>
                    <a:lnTo>
                      <a:pt x="64" y="388"/>
                    </a:lnTo>
                    <a:lnTo>
                      <a:pt x="64" y="389"/>
                    </a:lnTo>
                    <a:lnTo>
                      <a:pt x="64" y="391"/>
                    </a:lnTo>
                    <a:lnTo>
                      <a:pt x="62" y="391"/>
                    </a:lnTo>
                    <a:lnTo>
                      <a:pt x="62" y="393"/>
                    </a:lnTo>
                    <a:lnTo>
                      <a:pt x="60" y="395"/>
                    </a:lnTo>
                    <a:lnTo>
                      <a:pt x="62" y="397"/>
                    </a:lnTo>
                    <a:lnTo>
                      <a:pt x="60" y="397"/>
                    </a:lnTo>
                    <a:lnTo>
                      <a:pt x="60" y="399"/>
                    </a:lnTo>
                    <a:lnTo>
                      <a:pt x="58" y="401"/>
                    </a:lnTo>
                    <a:lnTo>
                      <a:pt x="58" y="403"/>
                    </a:lnTo>
                    <a:lnTo>
                      <a:pt x="56" y="403"/>
                    </a:lnTo>
                    <a:lnTo>
                      <a:pt x="56" y="405"/>
                    </a:lnTo>
                    <a:lnTo>
                      <a:pt x="56" y="407"/>
                    </a:lnTo>
                    <a:lnTo>
                      <a:pt x="54" y="409"/>
                    </a:lnTo>
                    <a:lnTo>
                      <a:pt x="54" y="411"/>
                    </a:lnTo>
                    <a:lnTo>
                      <a:pt x="54" y="412"/>
                    </a:lnTo>
                    <a:lnTo>
                      <a:pt x="52" y="414"/>
                    </a:lnTo>
                    <a:lnTo>
                      <a:pt x="50" y="414"/>
                    </a:lnTo>
                    <a:lnTo>
                      <a:pt x="50" y="416"/>
                    </a:lnTo>
                    <a:lnTo>
                      <a:pt x="48" y="418"/>
                    </a:lnTo>
                    <a:lnTo>
                      <a:pt x="48" y="420"/>
                    </a:lnTo>
                    <a:lnTo>
                      <a:pt x="46" y="420"/>
                    </a:lnTo>
                    <a:lnTo>
                      <a:pt x="46" y="418"/>
                    </a:lnTo>
                    <a:lnTo>
                      <a:pt x="44" y="418"/>
                    </a:lnTo>
                    <a:lnTo>
                      <a:pt x="46" y="418"/>
                    </a:lnTo>
                    <a:lnTo>
                      <a:pt x="46" y="416"/>
                    </a:lnTo>
                    <a:lnTo>
                      <a:pt x="46" y="414"/>
                    </a:lnTo>
                    <a:lnTo>
                      <a:pt x="48" y="414"/>
                    </a:lnTo>
                    <a:lnTo>
                      <a:pt x="48" y="412"/>
                    </a:lnTo>
                    <a:lnTo>
                      <a:pt x="48" y="411"/>
                    </a:lnTo>
                    <a:lnTo>
                      <a:pt x="50" y="411"/>
                    </a:lnTo>
                    <a:lnTo>
                      <a:pt x="50" y="409"/>
                    </a:lnTo>
                    <a:lnTo>
                      <a:pt x="52" y="407"/>
                    </a:lnTo>
                    <a:lnTo>
                      <a:pt x="52" y="405"/>
                    </a:lnTo>
                    <a:lnTo>
                      <a:pt x="54" y="403"/>
                    </a:lnTo>
                    <a:lnTo>
                      <a:pt x="54" y="401"/>
                    </a:lnTo>
                    <a:lnTo>
                      <a:pt x="56" y="401"/>
                    </a:lnTo>
                    <a:lnTo>
                      <a:pt x="56" y="399"/>
                    </a:lnTo>
                    <a:lnTo>
                      <a:pt x="56" y="397"/>
                    </a:lnTo>
                    <a:lnTo>
                      <a:pt x="58" y="395"/>
                    </a:lnTo>
                    <a:lnTo>
                      <a:pt x="58" y="393"/>
                    </a:lnTo>
                    <a:lnTo>
                      <a:pt x="60" y="393"/>
                    </a:lnTo>
                    <a:lnTo>
                      <a:pt x="60" y="391"/>
                    </a:lnTo>
                    <a:lnTo>
                      <a:pt x="60" y="389"/>
                    </a:lnTo>
                    <a:lnTo>
                      <a:pt x="60" y="388"/>
                    </a:lnTo>
                    <a:lnTo>
                      <a:pt x="62" y="388"/>
                    </a:lnTo>
                    <a:lnTo>
                      <a:pt x="62" y="386"/>
                    </a:lnTo>
                    <a:lnTo>
                      <a:pt x="62" y="384"/>
                    </a:lnTo>
                    <a:lnTo>
                      <a:pt x="64" y="384"/>
                    </a:lnTo>
                    <a:lnTo>
                      <a:pt x="64" y="382"/>
                    </a:lnTo>
                    <a:lnTo>
                      <a:pt x="64" y="380"/>
                    </a:lnTo>
                    <a:lnTo>
                      <a:pt x="65" y="378"/>
                    </a:lnTo>
                    <a:lnTo>
                      <a:pt x="65" y="376"/>
                    </a:lnTo>
                    <a:lnTo>
                      <a:pt x="65" y="374"/>
                    </a:lnTo>
                    <a:lnTo>
                      <a:pt x="67" y="372"/>
                    </a:lnTo>
                    <a:lnTo>
                      <a:pt x="67" y="370"/>
                    </a:lnTo>
                    <a:lnTo>
                      <a:pt x="67" y="368"/>
                    </a:lnTo>
                    <a:lnTo>
                      <a:pt x="67" y="366"/>
                    </a:lnTo>
                    <a:lnTo>
                      <a:pt x="69" y="366"/>
                    </a:lnTo>
                    <a:lnTo>
                      <a:pt x="69" y="364"/>
                    </a:lnTo>
                    <a:lnTo>
                      <a:pt x="69" y="363"/>
                    </a:lnTo>
                    <a:lnTo>
                      <a:pt x="69" y="361"/>
                    </a:lnTo>
                    <a:lnTo>
                      <a:pt x="71" y="359"/>
                    </a:lnTo>
                    <a:lnTo>
                      <a:pt x="71" y="357"/>
                    </a:lnTo>
                    <a:lnTo>
                      <a:pt x="71" y="355"/>
                    </a:lnTo>
                    <a:lnTo>
                      <a:pt x="71" y="353"/>
                    </a:lnTo>
                    <a:lnTo>
                      <a:pt x="71" y="351"/>
                    </a:lnTo>
                    <a:lnTo>
                      <a:pt x="73" y="351"/>
                    </a:lnTo>
                    <a:lnTo>
                      <a:pt x="73" y="349"/>
                    </a:lnTo>
                    <a:lnTo>
                      <a:pt x="73" y="347"/>
                    </a:lnTo>
                    <a:lnTo>
                      <a:pt x="73" y="345"/>
                    </a:lnTo>
                    <a:lnTo>
                      <a:pt x="73" y="343"/>
                    </a:lnTo>
                    <a:lnTo>
                      <a:pt x="75" y="341"/>
                    </a:lnTo>
                    <a:lnTo>
                      <a:pt x="75" y="340"/>
                    </a:lnTo>
                    <a:lnTo>
                      <a:pt x="75" y="338"/>
                    </a:lnTo>
                    <a:lnTo>
                      <a:pt x="75" y="336"/>
                    </a:lnTo>
                    <a:lnTo>
                      <a:pt x="75" y="334"/>
                    </a:lnTo>
                    <a:lnTo>
                      <a:pt x="75" y="332"/>
                    </a:lnTo>
                    <a:lnTo>
                      <a:pt x="75" y="330"/>
                    </a:lnTo>
                    <a:lnTo>
                      <a:pt x="75" y="328"/>
                    </a:lnTo>
                    <a:lnTo>
                      <a:pt x="73" y="328"/>
                    </a:lnTo>
                    <a:lnTo>
                      <a:pt x="73" y="326"/>
                    </a:lnTo>
                    <a:lnTo>
                      <a:pt x="73" y="324"/>
                    </a:lnTo>
                    <a:lnTo>
                      <a:pt x="71" y="324"/>
                    </a:lnTo>
                    <a:lnTo>
                      <a:pt x="71" y="322"/>
                    </a:lnTo>
                    <a:lnTo>
                      <a:pt x="69" y="322"/>
                    </a:lnTo>
                    <a:lnTo>
                      <a:pt x="69" y="320"/>
                    </a:lnTo>
                    <a:lnTo>
                      <a:pt x="67" y="320"/>
                    </a:lnTo>
                    <a:lnTo>
                      <a:pt x="67" y="322"/>
                    </a:lnTo>
                    <a:lnTo>
                      <a:pt x="65" y="322"/>
                    </a:lnTo>
                    <a:lnTo>
                      <a:pt x="65" y="320"/>
                    </a:lnTo>
                    <a:lnTo>
                      <a:pt x="65" y="318"/>
                    </a:lnTo>
                    <a:lnTo>
                      <a:pt x="65" y="316"/>
                    </a:lnTo>
                    <a:lnTo>
                      <a:pt x="64" y="316"/>
                    </a:lnTo>
                    <a:lnTo>
                      <a:pt x="64" y="315"/>
                    </a:lnTo>
                    <a:lnTo>
                      <a:pt x="64" y="313"/>
                    </a:lnTo>
                    <a:lnTo>
                      <a:pt x="64" y="311"/>
                    </a:lnTo>
                    <a:lnTo>
                      <a:pt x="65" y="311"/>
                    </a:lnTo>
                    <a:lnTo>
                      <a:pt x="64" y="309"/>
                    </a:lnTo>
                    <a:lnTo>
                      <a:pt x="64" y="307"/>
                    </a:lnTo>
                    <a:lnTo>
                      <a:pt x="62" y="305"/>
                    </a:lnTo>
                    <a:lnTo>
                      <a:pt x="64" y="305"/>
                    </a:lnTo>
                    <a:lnTo>
                      <a:pt x="64" y="303"/>
                    </a:lnTo>
                    <a:lnTo>
                      <a:pt x="64" y="301"/>
                    </a:lnTo>
                    <a:lnTo>
                      <a:pt x="64" y="299"/>
                    </a:lnTo>
                    <a:lnTo>
                      <a:pt x="64" y="297"/>
                    </a:lnTo>
                    <a:lnTo>
                      <a:pt x="62" y="297"/>
                    </a:lnTo>
                    <a:lnTo>
                      <a:pt x="64" y="295"/>
                    </a:lnTo>
                    <a:lnTo>
                      <a:pt x="64" y="293"/>
                    </a:lnTo>
                    <a:lnTo>
                      <a:pt x="64" y="292"/>
                    </a:lnTo>
                    <a:lnTo>
                      <a:pt x="65" y="292"/>
                    </a:lnTo>
                    <a:lnTo>
                      <a:pt x="67" y="292"/>
                    </a:lnTo>
                    <a:lnTo>
                      <a:pt x="67" y="290"/>
                    </a:lnTo>
                    <a:lnTo>
                      <a:pt x="69" y="288"/>
                    </a:lnTo>
                    <a:lnTo>
                      <a:pt x="69" y="286"/>
                    </a:lnTo>
                    <a:lnTo>
                      <a:pt x="69" y="284"/>
                    </a:lnTo>
                    <a:lnTo>
                      <a:pt x="71" y="282"/>
                    </a:lnTo>
                    <a:lnTo>
                      <a:pt x="71" y="280"/>
                    </a:lnTo>
                    <a:lnTo>
                      <a:pt x="71" y="278"/>
                    </a:lnTo>
                    <a:lnTo>
                      <a:pt x="73" y="276"/>
                    </a:lnTo>
                    <a:lnTo>
                      <a:pt x="73" y="274"/>
                    </a:lnTo>
                    <a:lnTo>
                      <a:pt x="73" y="272"/>
                    </a:lnTo>
                    <a:lnTo>
                      <a:pt x="75" y="270"/>
                    </a:lnTo>
                    <a:lnTo>
                      <a:pt x="75" y="269"/>
                    </a:lnTo>
                    <a:lnTo>
                      <a:pt x="75" y="267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77" y="257"/>
                    </a:lnTo>
                    <a:lnTo>
                      <a:pt x="79" y="255"/>
                    </a:lnTo>
                    <a:lnTo>
                      <a:pt x="79" y="253"/>
                    </a:lnTo>
                    <a:lnTo>
                      <a:pt x="79" y="251"/>
                    </a:lnTo>
                    <a:lnTo>
                      <a:pt x="79" y="249"/>
                    </a:lnTo>
                    <a:lnTo>
                      <a:pt x="79" y="247"/>
                    </a:lnTo>
                    <a:lnTo>
                      <a:pt x="81" y="247"/>
                    </a:lnTo>
                    <a:lnTo>
                      <a:pt x="79" y="245"/>
                    </a:lnTo>
                    <a:lnTo>
                      <a:pt x="81" y="245"/>
                    </a:lnTo>
                    <a:lnTo>
                      <a:pt x="81" y="244"/>
                    </a:lnTo>
                    <a:lnTo>
                      <a:pt x="81" y="242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1" y="236"/>
                    </a:lnTo>
                    <a:lnTo>
                      <a:pt x="83" y="234"/>
                    </a:lnTo>
                    <a:lnTo>
                      <a:pt x="83" y="232"/>
                    </a:lnTo>
                    <a:lnTo>
                      <a:pt x="83" y="230"/>
                    </a:lnTo>
                    <a:lnTo>
                      <a:pt x="83" y="228"/>
                    </a:lnTo>
                    <a:lnTo>
                      <a:pt x="83" y="226"/>
                    </a:lnTo>
                    <a:lnTo>
                      <a:pt x="83" y="224"/>
                    </a:lnTo>
                    <a:lnTo>
                      <a:pt x="85" y="222"/>
                    </a:lnTo>
                    <a:lnTo>
                      <a:pt x="85" y="221"/>
                    </a:lnTo>
                    <a:lnTo>
                      <a:pt x="85" y="219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5" y="213"/>
                    </a:lnTo>
                    <a:lnTo>
                      <a:pt x="87" y="211"/>
                    </a:lnTo>
                    <a:lnTo>
                      <a:pt x="87" y="209"/>
                    </a:lnTo>
                    <a:lnTo>
                      <a:pt x="87" y="207"/>
                    </a:lnTo>
                    <a:lnTo>
                      <a:pt x="87" y="205"/>
                    </a:lnTo>
                    <a:lnTo>
                      <a:pt x="87" y="203"/>
                    </a:lnTo>
                    <a:lnTo>
                      <a:pt x="87" y="201"/>
                    </a:lnTo>
                    <a:lnTo>
                      <a:pt x="87" y="199"/>
                    </a:lnTo>
                    <a:lnTo>
                      <a:pt x="87" y="197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8" y="192"/>
                    </a:lnTo>
                    <a:lnTo>
                      <a:pt x="87" y="190"/>
                    </a:lnTo>
                    <a:lnTo>
                      <a:pt x="87" y="188"/>
                    </a:lnTo>
                    <a:lnTo>
                      <a:pt x="87" y="186"/>
                    </a:lnTo>
                    <a:lnTo>
                      <a:pt x="87" y="184"/>
                    </a:lnTo>
                    <a:lnTo>
                      <a:pt x="87" y="182"/>
                    </a:lnTo>
                    <a:lnTo>
                      <a:pt x="87" y="180"/>
                    </a:lnTo>
                    <a:lnTo>
                      <a:pt x="87" y="178"/>
                    </a:lnTo>
                    <a:lnTo>
                      <a:pt x="87" y="176"/>
                    </a:lnTo>
                    <a:lnTo>
                      <a:pt x="85" y="176"/>
                    </a:lnTo>
                    <a:lnTo>
                      <a:pt x="85" y="174"/>
                    </a:lnTo>
                    <a:lnTo>
                      <a:pt x="85" y="173"/>
                    </a:lnTo>
                    <a:lnTo>
                      <a:pt x="85" y="171"/>
                    </a:lnTo>
                    <a:lnTo>
                      <a:pt x="85" y="169"/>
                    </a:lnTo>
                    <a:lnTo>
                      <a:pt x="83" y="169"/>
                    </a:lnTo>
                    <a:lnTo>
                      <a:pt x="83" y="167"/>
                    </a:lnTo>
                    <a:lnTo>
                      <a:pt x="83" y="165"/>
                    </a:lnTo>
                    <a:lnTo>
                      <a:pt x="83" y="163"/>
                    </a:lnTo>
                    <a:lnTo>
                      <a:pt x="83" y="161"/>
                    </a:lnTo>
                    <a:lnTo>
                      <a:pt x="83" y="159"/>
                    </a:lnTo>
                    <a:lnTo>
                      <a:pt x="83" y="157"/>
                    </a:lnTo>
                    <a:lnTo>
                      <a:pt x="85" y="157"/>
                    </a:lnTo>
                    <a:lnTo>
                      <a:pt x="85" y="159"/>
                    </a:lnTo>
                    <a:lnTo>
                      <a:pt x="85" y="157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2" y="161"/>
                    </a:lnTo>
                    <a:lnTo>
                      <a:pt x="92" y="163"/>
                    </a:lnTo>
                    <a:lnTo>
                      <a:pt x="92" y="161"/>
                    </a:lnTo>
                    <a:lnTo>
                      <a:pt x="92" y="159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8" y="155"/>
                    </a:lnTo>
                    <a:lnTo>
                      <a:pt x="87" y="157"/>
                    </a:lnTo>
                    <a:lnTo>
                      <a:pt x="85" y="155"/>
                    </a:lnTo>
                    <a:lnTo>
                      <a:pt x="83" y="155"/>
                    </a:lnTo>
                    <a:lnTo>
                      <a:pt x="81" y="153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9" y="146"/>
                    </a:lnTo>
                    <a:lnTo>
                      <a:pt x="79" y="144"/>
                    </a:lnTo>
                    <a:lnTo>
                      <a:pt x="79" y="142"/>
                    </a:lnTo>
                    <a:lnTo>
                      <a:pt x="77" y="140"/>
                    </a:lnTo>
                    <a:lnTo>
                      <a:pt x="79" y="138"/>
                    </a:lnTo>
                    <a:lnTo>
                      <a:pt x="77" y="136"/>
                    </a:lnTo>
                    <a:lnTo>
                      <a:pt x="77" y="134"/>
                    </a:lnTo>
                    <a:lnTo>
                      <a:pt x="75" y="132"/>
                    </a:lnTo>
                    <a:lnTo>
                      <a:pt x="75" y="130"/>
                    </a:lnTo>
                    <a:lnTo>
                      <a:pt x="75" y="128"/>
                    </a:lnTo>
                    <a:lnTo>
                      <a:pt x="73" y="126"/>
                    </a:lnTo>
                    <a:lnTo>
                      <a:pt x="73" y="125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19"/>
                    </a:lnTo>
                    <a:lnTo>
                      <a:pt x="69" y="119"/>
                    </a:lnTo>
                    <a:lnTo>
                      <a:pt x="69" y="117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9" y="111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7" y="105"/>
                    </a:lnTo>
                    <a:lnTo>
                      <a:pt x="67" y="103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5" y="96"/>
                    </a:lnTo>
                    <a:lnTo>
                      <a:pt x="65" y="94"/>
                    </a:lnTo>
                    <a:lnTo>
                      <a:pt x="64" y="94"/>
                    </a:lnTo>
                    <a:lnTo>
                      <a:pt x="64" y="92"/>
                    </a:lnTo>
                    <a:lnTo>
                      <a:pt x="62" y="90"/>
                    </a:lnTo>
                    <a:lnTo>
                      <a:pt x="60" y="90"/>
                    </a:lnTo>
                    <a:lnTo>
                      <a:pt x="60" y="88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6" y="88"/>
                    </a:lnTo>
                    <a:lnTo>
                      <a:pt x="56" y="86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39" y="77"/>
                    </a:lnTo>
                    <a:lnTo>
                      <a:pt x="40" y="75"/>
                    </a:lnTo>
                    <a:lnTo>
                      <a:pt x="42" y="73"/>
                    </a:lnTo>
                    <a:lnTo>
                      <a:pt x="42" y="71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6" y="65"/>
                    </a:lnTo>
                    <a:lnTo>
                      <a:pt x="46" y="63"/>
                    </a:lnTo>
                    <a:lnTo>
                      <a:pt x="46" y="61"/>
                    </a:lnTo>
                    <a:lnTo>
                      <a:pt x="46" y="59"/>
                    </a:lnTo>
                    <a:lnTo>
                      <a:pt x="48" y="59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8" y="53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4" y="23"/>
                    </a:lnTo>
                    <a:lnTo>
                      <a:pt x="54" y="21"/>
                    </a:lnTo>
                    <a:lnTo>
                      <a:pt x="52" y="21"/>
                    </a:lnTo>
                    <a:lnTo>
                      <a:pt x="50" y="19"/>
                    </a:lnTo>
                    <a:lnTo>
                      <a:pt x="52" y="17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67" y="4"/>
                    </a:lnTo>
                    <a:lnTo>
                      <a:pt x="71" y="4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3" y="4"/>
                    </a:lnTo>
                    <a:lnTo>
                      <a:pt x="85" y="4"/>
                    </a:lnTo>
                    <a:lnTo>
                      <a:pt x="88" y="4"/>
                    </a:lnTo>
                    <a:lnTo>
                      <a:pt x="92" y="4"/>
                    </a:lnTo>
                    <a:lnTo>
                      <a:pt x="96" y="4"/>
                    </a:lnTo>
                    <a:lnTo>
                      <a:pt x="100" y="4"/>
                    </a:lnTo>
                    <a:lnTo>
                      <a:pt x="104" y="4"/>
                    </a:lnTo>
                    <a:lnTo>
                      <a:pt x="112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21" y="4"/>
                    </a:lnTo>
                    <a:lnTo>
                      <a:pt x="125" y="4"/>
                    </a:lnTo>
                    <a:lnTo>
                      <a:pt x="127" y="4"/>
                    </a:lnTo>
                    <a:lnTo>
                      <a:pt x="131" y="4"/>
                    </a:lnTo>
                    <a:lnTo>
                      <a:pt x="133" y="4"/>
                    </a:lnTo>
                    <a:lnTo>
                      <a:pt x="135" y="4"/>
                    </a:lnTo>
                    <a:lnTo>
                      <a:pt x="136" y="4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6" y="4"/>
                    </a:lnTo>
                    <a:lnTo>
                      <a:pt x="158" y="4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5" y="4"/>
                    </a:lnTo>
                    <a:lnTo>
                      <a:pt x="167" y="4"/>
                    </a:lnTo>
                    <a:lnTo>
                      <a:pt x="171" y="4"/>
                    </a:lnTo>
                    <a:lnTo>
                      <a:pt x="173" y="4"/>
                    </a:lnTo>
                    <a:lnTo>
                      <a:pt x="175" y="4"/>
                    </a:lnTo>
                    <a:lnTo>
                      <a:pt x="188" y="4"/>
                    </a:lnTo>
                    <a:lnTo>
                      <a:pt x="190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4" y="2"/>
                    </a:lnTo>
                    <a:lnTo>
                      <a:pt x="246" y="2"/>
                    </a:lnTo>
                    <a:lnTo>
                      <a:pt x="252" y="2"/>
                    </a:lnTo>
                    <a:lnTo>
                      <a:pt x="254" y="2"/>
                    </a:lnTo>
                    <a:lnTo>
                      <a:pt x="256" y="2"/>
                    </a:lnTo>
                    <a:lnTo>
                      <a:pt x="259" y="4"/>
                    </a:lnTo>
                    <a:lnTo>
                      <a:pt x="261" y="4"/>
                    </a:lnTo>
                    <a:lnTo>
                      <a:pt x="267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9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92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7" y="0"/>
                    </a:lnTo>
                    <a:lnTo>
                      <a:pt x="309" y="0"/>
                    </a:lnTo>
                    <a:lnTo>
                      <a:pt x="313" y="0"/>
                    </a:lnTo>
                    <a:lnTo>
                      <a:pt x="315" y="0"/>
                    </a:lnTo>
                    <a:lnTo>
                      <a:pt x="317" y="0"/>
                    </a:lnTo>
                    <a:lnTo>
                      <a:pt x="319" y="0"/>
                    </a:lnTo>
                    <a:lnTo>
                      <a:pt x="323" y="0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9" y="0"/>
                    </a:lnTo>
                    <a:lnTo>
                      <a:pt x="330" y="0"/>
                    </a:lnTo>
                    <a:lnTo>
                      <a:pt x="334" y="0"/>
                    </a:lnTo>
                    <a:lnTo>
                      <a:pt x="338" y="0"/>
                    </a:lnTo>
                    <a:lnTo>
                      <a:pt x="340" y="2"/>
                    </a:lnTo>
                    <a:lnTo>
                      <a:pt x="344" y="2"/>
                    </a:lnTo>
                    <a:lnTo>
                      <a:pt x="346" y="2"/>
                    </a:lnTo>
                    <a:lnTo>
                      <a:pt x="348" y="2"/>
                    </a:lnTo>
                    <a:lnTo>
                      <a:pt x="352" y="2"/>
                    </a:lnTo>
                    <a:lnTo>
                      <a:pt x="353" y="2"/>
                    </a:lnTo>
                    <a:lnTo>
                      <a:pt x="357" y="2"/>
                    </a:lnTo>
                    <a:lnTo>
                      <a:pt x="359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8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8" y="2"/>
                    </a:lnTo>
                    <a:lnTo>
                      <a:pt x="390" y="2"/>
                    </a:lnTo>
                    <a:lnTo>
                      <a:pt x="396" y="2"/>
                    </a:lnTo>
                    <a:lnTo>
                      <a:pt x="398" y="2"/>
                    </a:lnTo>
                    <a:lnTo>
                      <a:pt x="403" y="2"/>
                    </a:lnTo>
                    <a:lnTo>
                      <a:pt x="405" y="2"/>
                    </a:lnTo>
                    <a:lnTo>
                      <a:pt x="407" y="2"/>
                    </a:lnTo>
                    <a:lnTo>
                      <a:pt x="409" y="2"/>
                    </a:lnTo>
                    <a:lnTo>
                      <a:pt x="411" y="2"/>
                    </a:lnTo>
                    <a:lnTo>
                      <a:pt x="413" y="2"/>
                    </a:lnTo>
                    <a:lnTo>
                      <a:pt x="415" y="2"/>
                    </a:lnTo>
                    <a:lnTo>
                      <a:pt x="417" y="2"/>
                    </a:lnTo>
                    <a:lnTo>
                      <a:pt x="419" y="2"/>
                    </a:lnTo>
                    <a:lnTo>
                      <a:pt x="421" y="2"/>
                    </a:lnTo>
                    <a:lnTo>
                      <a:pt x="423" y="2"/>
                    </a:lnTo>
                    <a:lnTo>
                      <a:pt x="426" y="2"/>
                    </a:lnTo>
                    <a:lnTo>
                      <a:pt x="428" y="2"/>
                    </a:lnTo>
                    <a:lnTo>
                      <a:pt x="430" y="2"/>
                    </a:lnTo>
                    <a:lnTo>
                      <a:pt x="438" y="2"/>
                    </a:lnTo>
                    <a:lnTo>
                      <a:pt x="442" y="2"/>
                    </a:lnTo>
                    <a:lnTo>
                      <a:pt x="444" y="2"/>
                    </a:lnTo>
                    <a:lnTo>
                      <a:pt x="446" y="2"/>
                    </a:lnTo>
                    <a:lnTo>
                      <a:pt x="448" y="2"/>
                    </a:lnTo>
                    <a:lnTo>
                      <a:pt x="449" y="2"/>
                    </a:lnTo>
                    <a:lnTo>
                      <a:pt x="451" y="0"/>
                    </a:lnTo>
                    <a:lnTo>
                      <a:pt x="453" y="0"/>
                    </a:lnTo>
                    <a:lnTo>
                      <a:pt x="459" y="0"/>
                    </a:lnTo>
                    <a:lnTo>
                      <a:pt x="463" y="0"/>
                    </a:lnTo>
                    <a:lnTo>
                      <a:pt x="467" y="0"/>
                    </a:lnTo>
                    <a:lnTo>
                      <a:pt x="469" y="0"/>
                    </a:lnTo>
                    <a:lnTo>
                      <a:pt x="471" y="0"/>
                    </a:lnTo>
                    <a:lnTo>
                      <a:pt x="476" y="0"/>
                    </a:lnTo>
                    <a:lnTo>
                      <a:pt x="480" y="0"/>
                    </a:lnTo>
                    <a:lnTo>
                      <a:pt x="484" y="0"/>
                    </a:lnTo>
                    <a:lnTo>
                      <a:pt x="494" y="0"/>
                    </a:lnTo>
                    <a:lnTo>
                      <a:pt x="498" y="0"/>
                    </a:lnTo>
                    <a:lnTo>
                      <a:pt x="499" y="0"/>
                    </a:lnTo>
                    <a:lnTo>
                      <a:pt x="503" y="0"/>
                    </a:lnTo>
                    <a:lnTo>
                      <a:pt x="505" y="0"/>
                    </a:lnTo>
                    <a:lnTo>
                      <a:pt x="507" y="0"/>
                    </a:lnTo>
                    <a:lnTo>
                      <a:pt x="513" y="0"/>
                    </a:lnTo>
                    <a:lnTo>
                      <a:pt x="517" y="0"/>
                    </a:lnTo>
                    <a:lnTo>
                      <a:pt x="521" y="0"/>
                    </a:lnTo>
                    <a:lnTo>
                      <a:pt x="522" y="0"/>
                    </a:lnTo>
                    <a:lnTo>
                      <a:pt x="526" y="0"/>
                    </a:lnTo>
                    <a:lnTo>
                      <a:pt x="528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grpSp>
            <p:nvGrpSpPr>
              <p:cNvPr id="1018" name="组合 1017"/>
              <p:cNvGrpSpPr/>
              <p:nvPr/>
            </p:nvGrpSpPr>
            <p:grpSpPr>
              <a:xfrm>
                <a:off x="1457391" y="1112879"/>
                <a:ext cx="2996378" cy="3618591"/>
                <a:chOff x="2878138" y="300038"/>
                <a:chExt cx="3898900" cy="4708525"/>
              </a:xfrm>
              <a:solidFill>
                <a:srgbClr val="C00000"/>
              </a:solidFill>
            </p:grpSpPr>
            <p:sp>
              <p:nvSpPr>
                <p:cNvPr id="1019" name="Freeform 177"/>
                <p:cNvSpPr>
                  <a:spLocks noEditPoints="1"/>
                </p:cNvSpPr>
                <p:nvPr/>
              </p:nvSpPr>
              <p:spPr bwMode="auto">
                <a:xfrm>
                  <a:off x="5557838" y="4545013"/>
                  <a:ext cx="352425" cy="463550"/>
                </a:xfrm>
                <a:custGeom>
                  <a:avLst/>
                  <a:gdLst>
                    <a:gd name="T0" fmla="*/ 90 w 222"/>
                    <a:gd name="T1" fmla="*/ 31 h 292"/>
                    <a:gd name="T2" fmla="*/ 99 w 222"/>
                    <a:gd name="T3" fmla="*/ 40 h 292"/>
                    <a:gd name="T4" fmla="*/ 96 w 222"/>
                    <a:gd name="T5" fmla="*/ 58 h 292"/>
                    <a:gd name="T6" fmla="*/ 90 w 222"/>
                    <a:gd name="T7" fmla="*/ 71 h 292"/>
                    <a:gd name="T8" fmla="*/ 94 w 222"/>
                    <a:gd name="T9" fmla="*/ 77 h 292"/>
                    <a:gd name="T10" fmla="*/ 111 w 222"/>
                    <a:gd name="T11" fmla="*/ 94 h 292"/>
                    <a:gd name="T12" fmla="*/ 122 w 222"/>
                    <a:gd name="T13" fmla="*/ 88 h 292"/>
                    <a:gd name="T14" fmla="*/ 109 w 222"/>
                    <a:gd name="T15" fmla="*/ 85 h 292"/>
                    <a:gd name="T16" fmla="*/ 113 w 222"/>
                    <a:gd name="T17" fmla="*/ 83 h 292"/>
                    <a:gd name="T18" fmla="*/ 134 w 222"/>
                    <a:gd name="T19" fmla="*/ 98 h 292"/>
                    <a:gd name="T20" fmla="*/ 145 w 222"/>
                    <a:gd name="T21" fmla="*/ 119 h 292"/>
                    <a:gd name="T22" fmla="*/ 132 w 222"/>
                    <a:gd name="T23" fmla="*/ 133 h 292"/>
                    <a:gd name="T24" fmla="*/ 136 w 222"/>
                    <a:gd name="T25" fmla="*/ 136 h 292"/>
                    <a:gd name="T26" fmla="*/ 144 w 222"/>
                    <a:gd name="T27" fmla="*/ 152 h 292"/>
                    <a:gd name="T28" fmla="*/ 151 w 222"/>
                    <a:gd name="T29" fmla="*/ 163 h 292"/>
                    <a:gd name="T30" fmla="*/ 136 w 222"/>
                    <a:gd name="T31" fmla="*/ 177 h 292"/>
                    <a:gd name="T32" fmla="*/ 126 w 222"/>
                    <a:gd name="T33" fmla="*/ 186 h 292"/>
                    <a:gd name="T34" fmla="*/ 165 w 222"/>
                    <a:gd name="T35" fmla="*/ 186 h 292"/>
                    <a:gd name="T36" fmla="*/ 188 w 222"/>
                    <a:gd name="T37" fmla="*/ 192 h 292"/>
                    <a:gd name="T38" fmla="*/ 218 w 222"/>
                    <a:gd name="T39" fmla="*/ 190 h 292"/>
                    <a:gd name="T40" fmla="*/ 215 w 222"/>
                    <a:gd name="T41" fmla="*/ 209 h 292"/>
                    <a:gd name="T42" fmla="*/ 184 w 222"/>
                    <a:gd name="T43" fmla="*/ 215 h 292"/>
                    <a:gd name="T44" fmla="*/ 176 w 222"/>
                    <a:gd name="T45" fmla="*/ 223 h 292"/>
                    <a:gd name="T46" fmla="*/ 172 w 222"/>
                    <a:gd name="T47" fmla="*/ 232 h 292"/>
                    <a:gd name="T48" fmla="*/ 180 w 222"/>
                    <a:gd name="T49" fmla="*/ 236 h 292"/>
                    <a:gd name="T50" fmla="*/ 165 w 222"/>
                    <a:gd name="T51" fmla="*/ 234 h 292"/>
                    <a:gd name="T52" fmla="*/ 144 w 222"/>
                    <a:gd name="T53" fmla="*/ 246 h 292"/>
                    <a:gd name="T54" fmla="*/ 163 w 222"/>
                    <a:gd name="T55" fmla="*/ 252 h 292"/>
                    <a:gd name="T56" fmla="*/ 155 w 222"/>
                    <a:gd name="T57" fmla="*/ 269 h 292"/>
                    <a:gd name="T58" fmla="*/ 144 w 222"/>
                    <a:gd name="T59" fmla="*/ 275 h 292"/>
                    <a:gd name="T60" fmla="*/ 165 w 222"/>
                    <a:gd name="T61" fmla="*/ 282 h 292"/>
                    <a:gd name="T62" fmla="*/ 167 w 222"/>
                    <a:gd name="T63" fmla="*/ 280 h 292"/>
                    <a:gd name="T64" fmla="*/ 138 w 222"/>
                    <a:gd name="T65" fmla="*/ 290 h 292"/>
                    <a:gd name="T66" fmla="*/ 111 w 222"/>
                    <a:gd name="T67" fmla="*/ 282 h 292"/>
                    <a:gd name="T68" fmla="*/ 101 w 222"/>
                    <a:gd name="T69" fmla="*/ 250 h 292"/>
                    <a:gd name="T70" fmla="*/ 80 w 222"/>
                    <a:gd name="T71" fmla="*/ 246 h 292"/>
                    <a:gd name="T72" fmla="*/ 80 w 222"/>
                    <a:gd name="T73" fmla="*/ 221 h 292"/>
                    <a:gd name="T74" fmla="*/ 76 w 222"/>
                    <a:gd name="T75" fmla="*/ 198 h 292"/>
                    <a:gd name="T76" fmla="*/ 76 w 222"/>
                    <a:gd name="T77" fmla="*/ 167 h 292"/>
                    <a:gd name="T78" fmla="*/ 69 w 222"/>
                    <a:gd name="T79" fmla="*/ 135 h 292"/>
                    <a:gd name="T80" fmla="*/ 55 w 222"/>
                    <a:gd name="T81" fmla="*/ 108 h 292"/>
                    <a:gd name="T82" fmla="*/ 44 w 222"/>
                    <a:gd name="T83" fmla="*/ 87 h 292"/>
                    <a:gd name="T84" fmla="*/ 19 w 222"/>
                    <a:gd name="T85" fmla="*/ 52 h 292"/>
                    <a:gd name="T86" fmla="*/ 13 w 222"/>
                    <a:gd name="T87" fmla="*/ 35 h 292"/>
                    <a:gd name="T88" fmla="*/ 17 w 222"/>
                    <a:gd name="T89" fmla="*/ 33 h 292"/>
                    <a:gd name="T90" fmla="*/ 1 w 222"/>
                    <a:gd name="T91" fmla="*/ 17 h 292"/>
                    <a:gd name="T92" fmla="*/ 24 w 222"/>
                    <a:gd name="T93" fmla="*/ 10 h 292"/>
                    <a:gd name="T94" fmla="*/ 61 w 222"/>
                    <a:gd name="T95" fmla="*/ 25 h 292"/>
                    <a:gd name="T96" fmla="*/ 63 w 222"/>
                    <a:gd name="T97" fmla="*/ 35 h 292"/>
                    <a:gd name="T98" fmla="*/ 72 w 222"/>
                    <a:gd name="T99" fmla="*/ 46 h 292"/>
                    <a:gd name="T100" fmla="*/ 101 w 222"/>
                    <a:gd name="T101" fmla="*/ 146 h 292"/>
                    <a:gd name="T102" fmla="*/ 117 w 222"/>
                    <a:gd name="T103" fmla="*/ 144 h 292"/>
                    <a:gd name="T104" fmla="*/ 113 w 222"/>
                    <a:gd name="T105" fmla="*/ 133 h 292"/>
                    <a:gd name="T106" fmla="*/ 111 w 222"/>
                    <a:gd name="T107" fmla="*/ 117 h 292"/>
                    <a:gd name="T108" fmla="*/ 94 w 222"/>
                    <a:gd name="T109" fmla="*/ 125 h 292"/>
                    <a:gd name="T110" fmla="*/ 105 w 222"/>
                    <a:gd name="T111" fmla="*/ 140 h 292"/>
                    <a:gd name="T112" fmla="*/ 51 w 222"/>
                    <a:gd name="T113" fmla="*/ 73 h 292"/>
                    <a:gd name="T114" fmla="*/ 76 w 222"/>
                    <a:gd name="T115" fmla="*/ 56 h 292"/>
                    <a:gd name="T116" fmla="*/ 180 w 222"/>
                    <a:gd name="T117" fmla="*/ 202 h 292"/>
                    <a:gd name="T118" fmla="*/ 124 w 222"/>
                    <a:gd name="T119" fmla="*/ 100 h 292"/>
                    <a:gd name="T120" fmla="*/ 122 w 222"/>
                    <a:gd name="T121" fmla="*/ 98 h 292"/>
                    <a:gd name="T122" fmla="*/ 80 w 222"/>
                    <a:gd name="T123" fmla="*/ 50 h 292"/>
                    <a:gd name="T124" fmla="*/ 145 w 222"/>
                    <a:gd name="T125" fmla="*/ 9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22" h="292">
                      <a:moveTo>
                        <a:pt x="78" y="40"/>
                      </a:moveTo>
                      <a:lnTo>
                        <a:pt x="78" y="39"/>
                      </a:lnTo>
                      <a:lnTo>
                        <a:pt x="78" y="37"/>
                      </a:lnTo>
                      <a:lnTo>
                        <a:pt x="78" y="35"/>
                      </a:lnTo>
                      <a:lnTo>
                        <a:pt x="80" y="35"/>
                      </a:lnTo>
                      <a:lnTo>
                        <a:pt x="80" y="33"/>
                      </a:lnTo>
                      <a:lnTo>
                        <a:pt x="80" y="31"/>
                      </a:lnTo>
                      <a:lnTo>
                        <a:pt x="82" y="31"/>
                      </a:lnTo>
                      <a:lnTo>
                        <a:pt x="82" y="29"/>
                      </a:lnTo>
                      <a:lnTo>
                        <a:pt x="82" y="27"/>
                      </a:lnTo>
                      <a:lnTo>
                        <a:pt x="84" y="27"/>
                      </a:lnTo>
                      <a:lnTo>
                        <a:pt x="84" y="29"/>
                      </a:lnTo>
                      <a:lnTo>
                        <a:pt x="86" y="29"/>
                      </a:lnTo>
                      <a:lnTo>
                        <a:pt x="86" y="31"/>
                      </a:lnTo>
                      <a:lnTo>
                        <a:pt x="86" y="29"/>
                      </a:lnTo>
                      <a:lnTo>
                        <a:pt x="88" y="29"/>
                      </a:lnTo>
                      <a:lnTo>
                        <a:pt x="88" y="31"/>
                      </a:lnTo>
                      <a:lnTo>
                        <a:pt x="90" y="31"/>
                      </a:lnTo>
                      <a:lnTo>
                        <a:pt x="90" y="29"/>
                      </a:lnTo>
                      <a:lnTo>
                        <a:pt x="90" y="31"/>
                      </a:lnTo>
                      <a:lnTo>
                        <a:pt x="90" y="29"/>
                      </a:lnTo>
                      <a:lnTo>
                        <a:pt x="92" y="29"/>
                      </a:lnTo>
                      <a:lnTo>
                        <a:pt x="90" y="29"/>
                      </a:lnTo>
                      <a:lnTo>
                        <a:pt x="92" y="29"/>
                      </a:lnTo>
                      <a:lnTo>
                        <a:pt x="94" y="29"/>
                      </a:lnTo>
                      <a:lnTo>
                        <a:pt x="94" y="31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7" y="33"/>
                      </a:lnTo>
                      <a:lnTo>
                        <a:pt x="97" y="35"/>
                      </a:lnTo>
                      <a:lnTo>
                        <a:pt x="96" y="35"/>
                      </a:lnTo>
                      <a:lnTo>
                        <a:pt x="96" y="37"/>
                      </a:lnTo>
                      <a:lnTo>
                        <a:pt x="94" y="37"/>
                      </a:lnTo>
                      <a:lnTo>
                        <a:pt x="94" y="39"/>
                      </a:lnTo>
                      <a:lnTo>
                        <a:pt x="92" y="39"/>
                      </a:lnTo>
                      <a:lnTo>
                        <a:pt x="92" y="40"/>
                      </a:lnTo>
                      <a:lnTo>
                        <a:pt x="94" y="40"/>
                      </a:lnTo>
                      <a:lnTo>
                        <a:pt x="96" y="40"/>
                      </a:lnTo>
                      <a:lnTo>
                        <a:pt x="97" y="40"/>
                      </a:lnTo>
                      <a:lnTo>
                        <a:pt x="99" y="40"/>
                      </a:lnTo>
                      <a:lnTo>
                        <a:pt x="99" y="42"/>
                      </a:lnTo>
                      <a:lnTo>
                        <a:pt x="99" y="40"/>
                      </a:lnTo>
                      <a:lnTo>
                        <a:pt x="101" y="40"/>
                      </a:lnTo>
                      <a:lnTo>
                        <a:pt x="103" y="40"/>
                      </a:lnTo>
                      <a:lnTo>
                        <a:pt x="103" y="42"/>
                      </a:lnTo>
                      <a:lnTo>
                        <a:pt x="103" y="44"/>
                      </a:lnTo>
                      <a:lnTo>
                        <a:pt x="105" y="44"/>
                      </a:lnTo>
                      <a:lnTo>
                        <a:pt x="105" y="46"/>
                      </a:lnTo>
                      <a:lnTo>
                        <a:pt x="105" y="50"/>
                      </a:lnTo>
                      <a:lnTo>
                        <a:pt x="103" y="50"/>
                      </a:lnTo>
                      <a:lnTo>
                        <a:pt x="101" y="50"/>
                      </a:lnTo>
                      <a:lnTo>
                        <a:pt x="99" y="50"/>
                      </a:lnTo>
                      <a:lnTo>
                        <a:pt x="99" y="52"/>
                      </a:lnTo>
                      <a:lnTo>
                        <a:pt x="97" y="52"/>
                      </a:lnTo>
                      <a:lnTo>
                        <a:pt x="96" y="52"/>
                      </a:lnTo>
                      <a:lnTo>
                        <a:pt x="96" y="54"/>
                      </a:lnTo>
                      <a:lnTo>
                        <a:pt x="97" y="54"/>
                      </a:lnTo>
                      <a:lnTo>
                        <a:pt x="96" y="54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4" y="58"/>
                      </a:lnTo>
                      <a:lnTo>
                        <a:pt x="94" y="60"/>
                      </a:lnTo>
                      <a:lnTo>
                        <a:pt x="92" y="60"/>
                      </a:lnTo>
                      <a:lnTo>
                        <a:pt x="92" y="62"/>
                      </a:lnTo>
                      <a:lnTo>
                        <a:pt x="90" y="62"/>
                      </a:lnTo>
                      <a:lnTo>
                        <a:pt x="90" y="64"/>
                      </a:lnTo>
                      <a:lnTo>
                        <a:pt x="88" y="64"/>
                      </a:lnTo>
                      <a:lnTo>
                        <a:pt x="88" y="65"/>
                      </a:lnTo>
                      <a:lnTo>
                        <a:pt x="90" y="65"/>
                      </a:lnTo>
                      <a:lnTo>
                        <a:pt x="90" y="64"/>
                      </a:lnTo>
                      <a:lnTo>
                        <a:pt x="92" y="64"/>
                      </a:lnTo>
                      <a:lnTo>
                        <a:pt x="94" y="64"/>
                      </a:lnTo>
                      <a:lnTo>
                        <a:pt x="96" y="64"/>
                      </a:lnTo>
                      <a:lnTo>
                        <a:pt x="96" y="65"/>
                      </a:lnTo>
                      <a:lnTo>
                        <a:pt x="96" y="67"/>
                      </a:lnTo>
                      <a:lnTo>
                        <a:pt x="94" y="67"/>
                      </a:lnTo>
                      <a:lnTo>
                        <a:pt x="94" y="69"/>
                      </a:lnTo>
                      <a:lnTo>
                        <a:pt x="94" y="71"/>
                      </a:lnTo>
                      <a:lnTo>
                        <a:pt x="92" y="71"/>
                      </a:lnTo>
                      <a:lnTo>
                        <a:pt x="90" y="71"/>
                      </a:lnTo>
                      <a:lnTo>
                        <a:pt x="88" y="71"/>
                      </a:lnTo>
                      <a:lnTo>
                        <a:pt x="88" y="69"/>
                      </a:lnTo>
                      <a:lnTo>
                        <a:pt x="86" y="69"/>
                      </a:lnTo>
                      <a:lnTo>
                        <a:pt x="86" y="71"/>
                      </a:lnTo>
                      <a:lnTo>
                        <a:pt x="86" y="73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5"/>
                      </a:lnTo>
                      <a:lnTo>
                        <a:pt x="90" y="75"/>
                      </a:lnTo>
                      <a:lnTo>
                        <a:pt x="90" y="77"/>
                      </a:lnTo>
                      <a:lnTo>
                        <a:pt x="88" y="77"/>
                      </a:lnTo>
                      <a:lnTo>
                        <a:pt x="90" y="77"/>
                      </a:lnTo>
                      <a:lnTo>
                        <a:pt x="88" y="77"/>
                      </a:lnTo>
                      <a:lnTo>
                        <a:pt x="88" y="79"/>
                      </a:lnTo>
                      <a:lnTo>
                        <a:pt x="88" y="81"/>
                      </a:lnTo>
                      <a:lnTo>
                        <a:pt x="90" y="81"/>
                      </a:lnTo>
                      <a:lnTo>
                        <a:pt x="92" y="81"/>
                      </a:lnTo>
                      <a:lnTo>
                        <a:pt x="92" y="79"/>
                      </a:lnTo>
                      <a:lnTo>
                        <a:pt x="92" y="77"/>
                      </a:lnTo>
                      <a:lnTo>
                        <a:pt x="94" y="77"/>
                      </a:lnTo>
                      <a:lnTo>
                        <a:pt x="94" y="79"/>
                      </a:lnTo>
                      <a:lnTo>
                        <a:pt x="94" y="81"/>
                      </a:lnTo>
                      <a:lnTo>
                        <a:pt x="94" y="83"/>
                      </a:lnTo>
                      <a:lnTo>
                        <a:pt x="92" y="83"/>
                      </a:lnTo>
                      <a:lnTo>
                        <a:pt x="92" y="85"/>
                      </a:lnTo>
                      <a:lnTo>
                        <a:pt x="92" y="87"/>
                      </a:lnTo>
                      <a:lnTo>
                        <a:pt x="94" y="87"/>
                      </a:lnTo>
                      <a:lnTo>
                        <a:pt x="92" y="87"/>
                      </a:lnTo>
                      <a:lnTo>
                        <a:pt x="92" y="88"/>
                      </a:lnTo>
                      <a:lnTo>
                        <a:pt x="94" y="88"/>
                      </a:lnTo>
                      <a:lnTo>
                        <a:pt x="96" y="88"/>
                      </a:lnTo>
                      <a:lnTo>
                        <a:pt x="97" y="88"/>
                      </a:lnTo>
                      <a:lnTo>
                        <a:pt x="97" y="90"/>
                      </a:lnTo>
                      <a:lnTo>
                        <a:pt x="97" y="92"/>
                      </a:lnTo>
                      <a:lnTo>
                        <a:pt x="99" y="92"/>
                      </a:lnTo>
                      <a:lnTo>
                        <a:pt x="101" y="92"/>
                      </a:lnTo>
                      <a:lnTo>
                        <a:pt x="105" y="92"/>
                      </a:lnTo>
                      <a:lnTo>
                        <a:pt x="107" y="92"/>
                      </a:lnTo>
                      <a:lnTo>
                        <a:pt x="109" y="92"/>
                      </a:lnTo>
                      <a:lnTo>
                        <a:pt x="111" y="94"/>
                      </a:lnTo>
                      <a:lnTo>
                        <a:pt x="113" y="94"/>
                      </a:lnTo>
                      <a:lnTo>
                        <a:pt x="113" y="92"/>
                      </a:lnTo>
                      <a:lnTo>
                        <a:pt x="113" y="94"/>
                      </a:lnTo>
                      <a:lnTo>
                        <a:pt x="115" y="94"/>
                      </a:lnTo>
                      <a:lnTo>
                        <a:pt x="115" y="96"/>
                      </a:lnTo>
                      <a:lnTo>
                        <a:pt x="115" y="98"/>
                      </a:lnTo>
                      <a:lnTo>
                        <a:pt x="117" y="98"/>
                      </a:lnTo>
                      <a:lnTo>
                        <a:pt x="119" y="98"/>
                      </a:lnTo>
                      <a:lnTo>
                        <a:pt x="120" y="98"/>
                      </a:lnTo>
                      <a:lnTo>
                        <a:pt x="120" y="96"/>
                      </a:lnTo>
                      <a:lnTo>
                        <a:pt x="120" y="94"/>
                      </a:lnTo>
                      <a:lnTo>
                        <a:pt x="120" y="92"/>
                      </a:lnTo>
                      <a:lnTo>
                        <a:pt x="122" y="92"/>
                      </a:lnTo>
                      <a:lnTo>
                        <a:pt x="120" y="92"/>
                      </a:lnTo>
                      <a:lnTo>
                        <a:pt x="122" y="90"/>
                      </a:lnTo>
                      <a:lnTo>
                        <a:pt x="120" y="90"/>
                      </a:lnTo>
                      <a:lnTo>
                        <a:pt x="119" y="90"/>
                      </a:lnTo>
                      <a:lnTo>
                        <a:pt x="119" y="88"/>
                      </a:lnTo>
                      <a:lnTo>
                        <a:pt x="120" y="88"/>
                      </a:lnTo>
                      <a:lnTo>
                        <a:pt x="122" y="88"/>
                      </a:lnTo>
                      <a:lnTo>
                        <a:pt x="122" y="87"/>
                      </a:lnTo>
                      <a:lnTo>
                        <a:pt x="120" y="87"/>
                      </a:lnTo>
                      <a:lnTo>
                        <a:pt x="122" y="87"/>
                      </a:lnTo>
                      <a:lnTo>
                        <a:pt x="120" y="87"/>
                      </a:lnTo>
                      <a:lnTo>
                        <a:pt x="120" y="85"/>
                      </a:lnTo>
                      <a:lnTo>
                        <a:pt x="120" y="87"/>
                      </a:lnTo>
                      <a:lnTo>
                        <a:pt x="120" y="88"/>
                      </a:lnTo>
                      <a:lnTo>
                        <a:pt x="120" y="87"/>
                      </a:lnTo>
                      <a:lnTo>
                        <a:pt x="120" y="88"/>
                      </a:lnTo>
                      <a:lnTo>
                        <a:pt x="119" y="88"/>
                      </a:lnTo>
                      <a:lnTo>
                        <a:pt x="117" y="88"/>
                      </a:lnTo>
                      <a:lnTo>
                        <a:pt x="117" y="90"/>
                      </a:lnTo>
                      <a:lnTo>
                        <a:pt x="115" y="90"/>
                      </a:lnTo>
                      <a:lnTo>
                        <a:pt x="115" y="92"/>
                      </a:lnTo>
                      <a:lnTo>
                        <a:pt x="113" y="92"/>
                      </a:lnTo>
                      <a:lnTo>
                        <a:pt x="111" y="90"/>
                      </a:lnTo>
                      <a:lnTo>
                        <a:pt x="111" y="88"/>
                      </a:lnTo>
                      <a:lnTo>
                        <a:pt x="109" y="88"/>
                      </a:lnTo>
                      <a:lnTo>
                        <a:pt x="109" y="87"/>
                      </a:lnTo>
                      <a:lnTo>
                        <a:pt x="109" y="85"/>
                      </a:lnTo>
                      <a:lnTo>
                        <a:pt x="107" y="83"/>
                      </a:lnTo>
                      <a:lnTo>
                        <a:pt x="107" y="81"/>
                      </a:lnTo>
                      <a:lnTo>
                        <a:pt x="107" y="83"/>
                      </a:lnTo>
                      <a:lnTo>
                        <a:pt x="109" y="83"/>
                      </a:lnTo>
                      <a:lnTo>
                        <a:pt x="109" y="85"/>
                      </a:lnTo>
                      <a:lnTo>
                        <a:pt x="109" y="87"/>
                      </a:lnTo>
                      <a:lnTo>
                        <a:pt x="111" y="87"/>
                      </a:lnTo>
                      <a:lnTo>
                        <a:pt x="109" y="87"/>
                      </a:lnTo>
                      <a:lnTo>
                        <a:pt x="111" y="87"/>
                      </a:lnTo>
                      <a:lnTo>
                        <a:pt x="111" y="85"/>
                      </a:lnTo>
                      <a:lnTo>
                        <a:pt x="111" y="87"/>
                      </a:lnTo>
                      <a:lnTo>
                        <a:pt x="113" y="87"/>
                      </a:lnTo>
                      <a:lnTo>
                        <a:pt x="113" y="85"/>
                      </a:lnTo>
                      <a:lnTo>
                        <a:pt x="113" y="87"/>
                      </a:lnTo>
                      <a:lnTo>
                        <a:pt x="113" y="85"/>
                      </a:lnTo>
                      <a:lnTo>
                        <a:pt x="115" y="85"/>
                      </a:lnTo>
                      <a:lnTo>
                        <a:pt x="113" y="85"/>
                      </a:lnTo>
                      <a:lnTo>
                        <a:pt x="113" y="83"/>
                      </a:lnTo>
                      <a:lnTo>
                        <a:pt x="111" y="83"/>
                      </a:lnTo>
                      <a:lnTo>
                        <a:pt x="113" y="83"/>
                      </a:lnTo>
                      <a:lnTo>
                        <a:pt x="115" y="83"/>
                      </a:lnTo>
                      <a:lnTo>
                        <a:pt x="117" y="83"/>
                      </a:lnTo>
                      <a:lnTo>
                        <a:pt x="117" y="85"/>
                      </a:lnTo>
                      <a:lnTo>
                        <a:pt x="117" y="83"/>
                      </a:lnTo>
                      <a:lnTo>
                        <a:pt x="117" y="81"/>
                      </a:lnTo>
                      <a:lnTo>
                        <a:pt x="119" y="81"/>
                      </a:lnTo>
                      <a:lnTo>
                        <a:pt x="119" y="85"/>
                      </a:lnTo>
                      <a:lnTo>
                        <a:pt x="122" y="85"/>
                      </a:lnTo>
                      <a:lnTo>
                        <a:pt x="122" y="87"/>
                      </a:lnTo>
                      <a:lnTo>
                        <a:pt x="122" y="88"/>
                      </a:lnTo>
                      <a:lnTo>
                        <a:pt x="126" y="88"/>
                      </a:lnTo>
                      <a:lnTo>
                        <a:pt x="128" y="88"/>
                      </a:lnTo>
                      <a:lnTo>
                        <a:pt x="128" y="90"/>
                      </a:lnTo>
                      <a:lnTo>
                        <a:pt x="130" y="90"/>
                      </a:lnTo>
                      <a:lnTo>
                        <a:pt x="130" y="92"/>
                      </a:lnTo>
                      <a:lnTo>
                        <a:pt x="132" y="92"/>
                      </a:lnTo>
                      <a:lnTo>
                        <a:pt x="134" y="94"/>
                      </a:lnTo>
                      <a:lnTo>
                        <a:pt x="132" y="94"/>
                      </a:lnTo>
                      <a:lnTo>
                        <a:pt x="132" y="98"/>
                      </a:lnTo>
                      <a:lnTo>
                        <a:pt x="134" y="98"/>
                      </a:lnTo>
                      <a:lnTo>
                        <a:pt x="136" y="98"/>
                      </a:lnTo>
                      <a:lnTo>
                        <a:pt x="136" y="102"/>
                      </a:lnTo>
                      <a:lnTo>
                        <a:pt x="138" y="102"/>
                      </a:lnTo>
                      <a:lnTo>
                        <a:pt x="140" y="102"/>
                      </a:lnTo>
                      <a:lnTo>
                        <a:pt x="140" y="104"/>
                      </a:lnTo>
                      <a:lnTo>
                        <a:pt x="138" y="104"/>
                      </a:lnTo>
                      <a:lnTo>
                        <a:pt x="138" y="106"/>
                      </a:lnTo>
                      <a:lnTo>
                        <a:pt x="138" y="108"/>
                      </a:lnTo>
                      <a:lnTo>
                        <a:pt x="140" y="108"/>
                      </a:lnTo>
                      <a:lnTo>
                        <a:pt x="140" y="106"/>
                      </a:lnTo>
                      <a:lnTo>
                        <a:pt x="142" y="106"/>
                      </a:lnTo>
                      <a:lnTo>
                        <a:pt x="142" y="108"/>
                      </a:lnTo>
                      <a:lnTo>
                        <a:pt x="140" y="112"/>
                      </a:lnTo>
                      <a:lnTo>
                        <a:pt x="142" y="112"/>
                      </a:lnTo>
                      <a:lnTo>
                        <a:pt x="145" y="112"/>
                      </a:lnTo>
                      <a:lnTo>
                        <a:pt x="145" y="115"/>
                      </a:lnTo>
                      <a:lnTo>
                        <a:pt x="145" y="117"/>
                      </a:lnTo>
                      <a:lnTo>
                        <a:pt x="144" y="117"/>
                      </a:lnTo>
                      <a:lnTo>
                        <a:pt x="144" y="119"/>
                      </a:lnTo>
                      <a:lnTo>
                        <a:pt x="145" y="119"/>
                      </a:lnTo>
                      <a:lnTo>
                        <a:pt x="144" y="119"/>
                      </a:lnTo>
                      <a:lnTo>
                        <a:pt x="144" y="121"/>
                      </a:lnTo>
                      <a:lnTo>
                        <a:pt x="144" y="119"/>
                      </a:lnTo>
                      <a:lnTo>
                        <a:pt x="142" y="119"/>
                      </a:lnTo>
                      <a:lnTo>
                        <a:pt x="140" y="119"/>
                      </a:lnTo>
                      <a:lnTo>
                        <a:pt x="140" y="121"/>
                      </a:lnTo>
                      <a:lnTo>
                        <a:pt x="138" y="121"/>
                      </a:lnTo>
                      <a:lnTo>
                        <a:pt x="138" y="123"/>
                      </a:lnTo>
                      <a:lnTo>
                        <a:pt x="140" y="123"/>
                      </a:lnTo>
                      <a:lnTo>
                        <a:pt x="140" y="125"/>
                      </a:lnTo>
                      <a:lnTo>
                        <a:pt x="140" y="127"/>
                      </a:lnTo>
                      <a:lnTo>
                        <a:pt x="138" y="127"/>
                      </a:lnTo>
                      <a:lnTo>
                        <a:pt x="140" y="127"/>
                      </a:lnTo>
                      <a:lnTo>
                        <a:pt x="138" y="127"/>
                      </a:lnTo>
                      <a:lnTo>
                        <a:pt x="136" y="127"/>
                      </a:lnTo>
                      <a:lnTo>
                        <a:pt x="136" y="129"/>
                      </a:lnTo>
                      <a:lnTo>
                        <a:pt x="136" y="131"/>
                      </a:lnTo>
                      <a:lnTo>
                        <a:pt x="134" y="131"/>
                      </a:lnTo>
                      <a:lnTo>
                        <a:pt x="132" y="131"/>
                      </a:lnTo>
                      <a:lnTo>
                        <a:pt x="132" y="133"/>
                      </a:lnTo>
                      <a:lnTo>
                        <a:pt x="134" y="133"/>
                      </a:lnTo>
                      <a:lnTo>
                        <a:pt x="134" y="135"/>
                      </a:lnTo>
                      <a:lnTo>
                        <a:pt x="132" y="135"/>
                      </a:lnTo>
                      <a:lnTo>
                        <a:pt x="130" y="135"/>
                      </a:lnTo>
                      <a:lnTo>
                        <a:pt x="130" y="133"/>
                      </a:lnTo>
                      <a:lnTo>
                        <a:pt x="128" y="133"/>
                      </a:lnTo>
                      <a:lnTo>
                        <a:pt x="126" y="133"/>
                      </a:lnTo>
                      <a:lnTo>
                        <a:pt x="126" y="135"/>
                      </a:lnTo>
                      <a:lnTo>
                        <a:pt x="126" y="136"/>
                      </a:lnTo>
                      <a:lnTo>
                        <a:pt x="128" y="136"/>
                      </a:lnTo>
                      <a:lnTo>
                        <a:pt x="130" y="136"/>
                      </a:lnTo>
                      <a:lnTo>
                        <a:pt x="132" y="136"/>
                      </a:lnTo>
                      <a:lnTo>
                        <a:pt x="134" y="136"/>
                      </a:lnTo>
                      <a:lnTo>
                        <a:pt x="136" y="136"/>
                      </a:lnTo>
                      <a:lnTo>
                        <a:pt x="136" y="135"/>
                      </a:lnTo>
                      <a:lnTo>
                        <a:pt x="138" y="135"/>
                      </a:lnTo>
                      <a:lnTo>
                        <a:pt x="138" y="136"/>
                      </a:lnTo>
                      <a:lnTo>
                        <a:pt x="136" y="136"/>
                      </a:lnTo>
                      <a:lnTo>
                        <a:pt x="138" y="136"/>
                      </a:lnTo>
                      <a:lnTo>
                        <a:pt x="136" y="136"/>
                      </a:lnTo>
                      <a:lnTo>
                        <a:pt x="136" y="138"/>
                      </a:lnTo>
                      <a:lnTo>
                        <a:pt x="134" y="138"/>
                      </a:lnTo>
                      <a:lnTo>
                        <a:pt x="134" y="140"/>
                      </a:lnTo>
                      <a:lnTo>
                        <a:pt x="136" y="140"/>
                      </a:lnTo>
                      <a:lnTo>
                        <a:pt x="138" y="142"/>
                      </a:lnTo>
                      <a:lnTo>
                        <a:pt x="140" y="142"/>
                      </a:lnTo>
                      <a:lnTo>
                        <a:pt x="138" y="142"/>
                      </a:lnTo>
                      <a:lnTo>
                        <a:pt x="138" y="144"/>
                      </a:lnTo>
                      <a:lnTo>
                        <a:pt x="138" y="146"/>
                      </a:lnTo>
                      <a:lnTo>
                        <a:pt x="140" y="146"/>
                      </a:lnTo>
                      <a:lnTo>
                        <a:pt x="140" y="148"/>
                      </a:lnTo>
                      <a:lnTo>
                        <a:pt x="142" y="148"/>
                      </a:lnTo>
                      <a:lnTo>
                        <a:pt x="140" y="150"/>
                      </a:lnTo>
                      <a:lnTo>
                        <a:pt x="142" y="150"/>
                      </a:lnTo>
                      <a:lnTo>
                        <a:pt x="142" y="152"/>
                      </a:lnTo>
                      <a:lnTo>
                        <a:pt x="140" y="152"/>
                      </a:lnTo>
                      <a:lnTo>
                        <a:pt x="142" y="152"/>
                      </a:lnTo>
                      <a:lnTo>
                        <a:pt x="144" y="152"/>
                      </a:lnTo>
                      <a:lnTo>
                        <a:pt x="144" y="154"/>
                      </a:lnTo>
                      <a:lnTo>
                        <a:pt x="144" y="152"/>
                      </a:lnTo>
                      <a:lnTo>
                        <a:pt x="144" y="154"/>
                      </a:lnTo>
                      <a:lnTo>
                        <a:pt x="142" y="154"/>
                      </a:lnTo>
                      <a:lnTo>
                        <a:pt x="142" y="156"/>
                      </a:lnTo>
                      <a:lnTo>
                        <a:pt x="144" y="156"/>
                      </a:lnTo>
                      <a:lnTo>
                        <a:pt x="144" y="158"/>
                      </a:lnTo>
                      <a:lnTo>
                        <a:pt x="142" y="158"/>
                      </a:lnTo>
                      <a:lnTo>
                        <a:pt x="144" y="158"/>
                      </a:lnTo>
                      <a:lnTo>
                        <a:pt x="144" y="160"/>
                      </a:lnTo>
                      <a:lnTo>
                        <a:pt x="142" y="160"/>
                      </a:lnTo>
                      <a:lnTo>
                        <a:pt x="140" y="160"/>
                      </a:lnTo>
                      <a:lnTo>
                        <a:pt x="140" y="161"/>
                      </a:lnTo>
                      <a:lnTo>
                        <a:pt x="142" y="161"/>
                      </a:lnTo>
                      <a:lnTo>
                        <a:pt x="144" y="161"/>
                      </a:lnTo>
                      <a:lnTo>
                        <a:pt x="144" y="160"/>
                      </a:lnTo>
                      <a:lnTo>
                        <a:pt x="145" y="160"/>
                      </a:lnTo>
                      <a:lnTo>
                        <a:pt x="147" y="160"/>
                      </a:lnTo>
                      <a:lnTo>
                        <a:pt x="149" y="160"/>
                      </a:lnTo>
                      <a:lnTo>
                        <a:pt x="151" y="160"/>
                      </a:lnTo>
                      <a:lnTo>
                        <a:pt x="151" y="161"/>
                      </a:lnTo>
                      <a:lnTo>
                        <a:pt x="151" y="163"/>
                      </a:lnTo>
                      <a:lnTo>
                        <a:pt x="149" y="163"/>
                      </a:lnTo>
                      <a:lnTo>
                        <a:pt x="147" y="163"/>
                      </a:lnTo>
                      <a:lnTo>
                        <a:pt x="147" y="165"/>
                      </a:lnTo>
                      <a:lnTo>
                        <a:pt x="145" y="165"/>
                      </a:lnTo>
                      <a:lnTo>
                        <a:pt x="145" y="167"/>
                      </a:lnTo>
                      <a:lnTo>
                        <a:pt x="145" y="169"/>
                      </a:lnTo>
                      <a:lnTo>
                        <a:pt x="144" y="169"/>
                      </a:lnTo>
                      <a:lnTo>
                        <a:pt x="142" y="169"/>
                      </a:lnTo>
                      <a:lnTo>
                        <a:pt x="142" y="171"/>
                      </a:lnTo>
                      <a:lnTo>
                        <a:pt x="140" y="171"/>
                      </a:lnTo>
                      <a:lnTo>
                        <a:pt x="140" y="173"/>
                      </a:lnTo>
                      <a:lnTo>
                        <a:pt x="138" y="173"/>
                      </a:lnTo>
                      <a:lnTo>
                        <a:pt x="136" y="173"/>
                      </a:lnTo>
                      <a:lnTo>
                        <a:pt x="136" y="175"/>
                      </a:lnTo>
                      <a:lnTo>
                        <a:pt x="134" y="175"/>
                      </a:lnTo>
                      <a:lnTo>
                        <a:pt x="132" y="175"/>
                      </a:lnTo>
                      <a:lnTo>
                        <a:pt x="130" y="175"/>
                      </a:lnTo>
                      <a:lnTo>
                        <a:pt x="134" y="175"/>
                      </a:lnTo>
                      <a:lnTo>
                        <a:pt x="136" y="175"/>
                      </a:lnTo>
                      <a:lnTo>
                        <a:pt x="136" y="177"/>
                      </a:lnTo>
                      <a:lnTo>
                        <a:pt x="138" y="177"/>
                      </a:lnTo>
                      <a:lnTo>
                        <a:pt x="138" y="175"/>
                      </a:lnTo>
                      <a:lnTo>
                        <a:pt x="140" y="175"/>
                      </a:lnTo>
                      <a:lnTo>
                        <a:pt x="142" y="175"/>
                      </a:lnTo>
                      <a:lnTo>
                        <a:pt x="142" y="177"/>
                      </a:lnTo>
                      <a:lnTo>
                        <a:pt x="140" y="177"/>
                      </a:lnTo>
                      <a:lnTo>
                        <a:pt x="138" y="177"/>
                      </a:lnTo>
                      <a:lnTo>
                        <a:pt x="136" y="177"/>
                      </a:lnTo>
                      <a:lnTo>
                        <a:pt x="134" y="177"/>
                      </a:lnTo>
                      <a:lnTo>
                        <a:pt x="132" y="177"/>
                      </a:lnTo>
                      <a:lnTo>
                        <a:pt x="130" y="177"/>
                      </a:lnTo>
                      <a:lnTo>
                        <a:pt x="128" y="177"/>
                      </a:lnTo>
                      <a:lnTo>
                        <a:pt x="130" y="177"/>
                      </a:lnTo>
                      <a:lnTo>
                        <a:pt x="130" y="179"/>
                      </a:lnTo>
                      <a:lnTo>
                        <a:pt x="130" y="181"/>
                      </a:lnTo>
                      <a:lnTo>
                        <a:pt x="128" y="181"/>
                      </a:lnTo>
                      <a:lnTo>
                        <a:pt x="128" y="183"/>
                      </a:lnTo>
                      <a:lnTo>
                        <a:pt x="130" y="183"/>
                      </a:lnTo>
                      <a:lnTo>
                        <a:pt x="130" y="184"/>
                      </a:lnTo>
                      <a:lnTo>
                        <a:pt x="126" y="186"/>
                      </a:lnTo>
                      <a:lnTo>
                        <a:pt x="130" y="186"/>
                      </a:lnTo>
                      <a:lnTo>
                        <a:pt x="130" y="190"/>
                      </a:lnTo>
                      <a:lnTo>
                        <a:pt x="136" y="190"/>
                      </a:lnTo>
                      <a:lnTo>
                        <a:pt x="144" y="190"/>
                      </a:lnTo>
                      <a:lnTo>
                        <a:pt x="144" y="188"/>
                      </a:lnTo>
                      <a:lnTo>
                        <a:pt x="145" y="186"/>
                      </a:lnTo>
                      <a:lnTo>
                        <a:pt x="145" y="184"/>
                      </a:lnTo>
                      <a:lnTo>
                        <a:pt x="147" y="183"/>
                      </a:lnTo>
                      <a:lnTo>
                        <a:pt x="149" y="183"/>
                      </a:lnTo>
                      <a:lnTo>
                        <a:pt x="151" y="183"/>
                      </a:lnTo>
                      <a:lnTo>
                        <a:pt x="153" y="183"/>
                      </a:lnTo>
                      <a:lnTo>
                        <a:pt x="157" y="181"/>
                      </a:lnTo>
                      <a:lnTo>
                        <a:pt x="159" y="181"/>
                      </a:lnTo>
                      <a:lnTo>
                        <a:pt x="161" y="181"/>
                      </a:lnTo>
                      <a:lnTo>
                        <a:pt x="161" y="183"/>
                      </a:lnTo>
                      <a:lnTo>
                        <a:pt x="163" y="183"/>
                      </a:lnTo>
                      <a:lnTo>
                        <a:pt x="163" y="181"/>
                      </a:lnTo>
                      <a:lnTo>
                        <a:pt x="163" y="183"/>
                      </a:lnTo>
                      <a:lnTo>
                        <a:pt x="165" y="184"/>
                      </a:lnTo>
                      <a:lnTo>
                        <a:pt x="165" y="186"/>
                      </a:lnTo>
                      <a:lnTo>
                        <a:pt x="165" y="188"/>
                      </a:lnTo>
                      <a:lnTo>
                        <a:pt x="167" y="190"/>
                      </a:lnTo>
                      <a:lnTo>
                        <a:pt x="168" y="190"/>
                      </a:lnTo>
                      <a:lnTo>
                        <a:pt x="170" y="190"/>
                      </a:lnTo>
                      <a:lnTo>
                        <a:pt x="172" y="190"/>
                      </a:lnTo>
                      <a:lnTo>
                        <a:pt x="170" y="192"/>
                      </a:lnTo>
                      <a:lnTo>
                        <a:pt x="172" y="192"/>
                      </a:lnTo>
                      <a:lnTo>
                        <a:pt x="174" y="192"/>
                      </a:lnTo>
                      <a:lnTo>
                        <a:pt x="176" y="192"/>
                      </a:lnTo>
                      <a:lnTo>
                        <a:pt x="178" y="194"/>
                      </a:lnTo>
                      <a:lnTo>
                        <a:pt x="178" y="192"/>
                      </a:lnTo>
                      <a:lnTo>
                        <a:pt x="180" y="192"/>
                      </a:lnTo>
                      <a:lnTo>
                        <a:pt x="182" y="192"/>
                      </a:lnTo>
                      <a:lnTo>
                        <a:pt x="182" y="190"/>
                      </a:lnTo>
                      <a:lnTo>
                        <a:pt x="184" y="190"/>
                      </a:lnTo>
                      <a:lnTo>
                        <a:pt x="184" y="188"/>
                      </a:lnTo>
                      <a:lnTo>
                        <a:pt x="186" y="188"/>
                      </a:lnTo>
                      <a:lnTo>
                        <a:pt x="186" y="190"/>
                      </a:lnTo>
                      <a:lnTo>
                        <a:pt x="188" y="190"/>
                      </a:lnTo>
                      <a:lnTo>
                        <a:pt x="188" y="192"/>
                      </a:lnTo>
                      <a:lnTo>
                        <a:pt x="188" y="194"/>
                      </a:lnTo>
                      <a:lnTo>
                        <a:pt x="190" y="194"/>
                      </a:lnTo>
                      <a:lnTo>
                        <a:pt x="190" y="192"/>
                      </a:lnTo>
                      <a:lnTo>
                        <a:pt x="190" y="194"/>
                      </a:lnTo>
                      <a:lnTo>
                        <a:pt x="190" y="196"/>
                      </a:lnTo>
                      <a:lnTo>
                        <a:pt x="192" y="196"/>
                      </a:lnTo>
                      <a:lnTo>
                        <a:pt x="192" y="198"/>
                      </a:lnTo>
                      <a:lnTo>
                        <a:pt x="193" y="198"/>
                      </a:lnTo>
                      <a:lnTo>
                        <a:pt x="193" y="196"/>
                      </a:lnTo>
                      <a:lnTo>
                        <a:pt x="195" y="196"/>
                      </a:lnTo>
                      <a:lnTo>
                        <a:pt x="197" y="194"/>
                      </a:lnTo>
                      <a:lnTo>
                        <a:pt x="197" y="192"/>
                      </a:lnTo>
                      <a:lnTo>
                        <a:pt x="199" y="192"/>
                      </a:lnTo>
                      <a:lnTo>
                        <a:pt x="199" y="190"/>
                      </a:lnTo>
                      <a:lnTo>
                        <a:pt x="199" y="192"/>
                      </a:lnTo>
                      <a:lnTo>
                        <a:pt x="201" y="192"/>
                      </a:lnTo>
                      <a:lnTo>
                        <a:pt x="201" y="190"/>
                      </a:lnTo>
                      <a:lnTo>
                        <a:pt x="207" y="188"/>
                      </a:lnTo>
                      <a:lnTo>
                        <a:pt x="215" y="190"/>
                      </a:lnTo>
                      <a:lnTo>
                        <a:pt x="218" y="190"/>
                      </a:lnTo>
                      <a:lnTo>
                        <a:pt x="220" y="190"/>
                      </a:lnTo>
                      <a:lnTo>
                        <a:pt x="220" y="192"/>
                      </a:lnTo>
                      <a:lnTo>
                        <a:pt x="218" y="192"/>
                      </a:lnTo>
                      <a:lnTo>
                        <a:pt x="220" y="192"/>
                      </a:lnTo>
                      <a:lnTo>
                        <a:pt x="220" y="194"/>
                      </a:lnTo>
                      <a:lnTo>
                        <a:pt x="222" y="194"/>
                      </a:lnTo>
                      <a:lnTo>
                        <a:pt x="220" y="194"/>
                      </a:lnTo>
                      <a:lnTo>
                        <a:pt x="220" y="196"/>
                      </a:lnTo>
                      <a:lnTo>
                        <a:pt x="220" y="198"/>
                      </a:lnTo>
                      <a:lnTo>
                        <a:pt x="218" y="198"/>
                      </a:lnTo>
                      <a:lnTo>
                        <a:pt x="218" y="200"/>
                      </a:lnTo>
                      <a:lnTo>
                        <a:pt x="216" y="200"/>
                      </a:lnTo>
                      <a:lnTo>
                        <a:pt x="216" y="202"/>
                      </a:lnTo>
                      <a:lnTo>
                        <a:pt x="215" y="202"/>
                      </a:lnTo>
                      <a:lnTo>
                        <a:pt x="215" y="204"/>
                      </a:lnTo>
                      <a:lnTo>
                        <a:pt x="213" y="204"/>
                      </a:lnTo>
                      <a:lnTo>
                        <a:pt x="213" y="206"/>
                      </a:lnTo>
                      <a:lnTo>
                        <a:pt x="213" y="208"/>
                      </a:lnTo>
                      <a:lnTo>
                        <a:pt x="215" y="208"/>
                      </a:lnTo>
                      <a:lnTo>
                        <a:pt x="215" y="209"/>
                      </a:lnTo>
                      <a:lnTo>
                        <a:pt x="213" y="209"/>
                      </a:lnTo>
                      <a:lnTo>
                        <a:pt x="211" y="209"/>
                      </a:lnTo>
                      <a:lnTo>
                        <a:pt x="209" y="209"/>
                      </a:lnTo>
                      <a:lnTo>
                        <a:pt x="209" y="211"/>
                      </a:lnTo>
                      <a:lnTo>
                        <a:pt x="209" y="213"/>
                      </a:lnTo>
                      <a:lnTo>
                        <a:pt x="207" y="213"/>
                      </a:lnTo>
                      <a:lnTo>
                        <a:pt x="205" y="213"/>
                      </a:lnTo>
                      <a:lnTo>
                        <a:pt x="203" y="211"/>
                      </a:lnTo>
                      <a:lnTo>
                        <a:pt x="201" y="211"/>
                      </a:lnTo>
                      <a:lnTo>
                        <a:pt x="199" y="211"/>
                      </a:lnTo>
                      <a:lnTo>
                        <a:pt x="197" y="211"/>
                      </a:lnTo>
                      <a:lnTo>
                        <a:pt x="195" y="211"/>
                      </a:lnTo>
                      <a:lnTo>
                        <a:pt x="193" y="211"/>
                      </a:lnTo>
                      <a:lnTo>
                        <a:pt x="192" y="211"/>
                      </a:lnTo>
                      <a:lnTo>
                        <a:pt x="190" y="211"/>
                      </a:lnTo>
                      <a:lnTo>
                        <a:pt x="190" y="213"/>
                      </a:lnTo>
                      <a:lnTo>
                        <a:pt x="188" y="213"/>
                      </a:lnTo>
                      <a:lnTo>
                        <a:pt x="188" y="215"/>
                      </a:lnTo>
                      <a:lnTo>
                        <a:pt x="186" y="215"/>
                      </a:lnTo>
                      <a:lnTo>
                        <a:pt x="184" y="215"/>
                      </a:lnTo>
                      <a:lnTo>
                        <a:pt x="184" y="213"/>
                      </a:lnTo>
                      <a:lnTo>
                        <a:pt x="184" y="211"/>
                      </a:lnTo>
                      <a:lnTo>
                        <a:pt x="184" y="209"/>
                      </a:lnTo>
                      <a:lnTo>
                        <a:pt x="184" y="208"/>
                      </a:lnTo>
                      <a:lnTo>
                        <a:pt x="182" y="208"/>
                      </a:lnTo>
                      <a:lnTo>
                        <a:pt x="180" y="208"/>
                      </a:lnTo>
                      <a:lnTo>
                        <a:pt x="180" y="213"/>
                      </a:lnTo>
                      <a:lnTo>
                        <a:pt x="178" y="213"/>
                      </a:lnTo>
                      <a:lnTo>
                        <a:pt x="178" y="215"/>
                      </a:lnTo>
                      <a:lnTo>
                        <a:pt x="178" y="213"/>
                      </a:lnTo>
                      <a:lnTo>
                        <a:pt x="176" y="213"/>
                      </a:lnTo>
                      <a:lnTo>
                        <a:pt x="176" y="215"/>
                      </a:lnTo>
                      <a:lnTo>
                        <a:pt x="176" y="213"/>
                      </a:lnTo>
                      <a:lnTo>
                        <a:pt x="174" y="213"/>
                      </a:lnTo>
                      <a:lnTo>
                        <a:pt x="172" y="213"/>
                      </a:lnTo>
                      <a:lnTo>
                        <a:pt x="172" y="217"/>
                      </a:lnTo>
                      <a:lnTo>
                        <a:pt x="174" y="217"/>
                      </a:lnTo>
                      <a:lnTo>
                        <a:pt x="176" y="217"/>
                      </a:lnTo>
                      <a:lnTo>
                        <a:pt x="176" y="219"/>
                      </a:lnTo>
                      <a:lnTo>
                        <a:pt x="176" y="223"/>
                      </a:lnTo>
                      <a:lnTo>
                        <a:pt x="176" y="221"/>
                      </a:lnTo>
                      <a:lnTo>
                        <a:pt x="174" y="221"/>
                      </a:lnTo>
                      <a:lnTo>
                        <a:pt x="174" y="223"/>
                      </a:lnTo>
                      <a:lnTo>
                        <a:pt x="172" y="223"/>
                      </a:lnTo>
                      <a:lnTo>
                        <a:pt x="172" y="225"/>
                      </a:lnTo>
                      <a:lnTo>
                        <a:pt x="170" y="225"/>
                      </a:lnTo>
                      <a:lnTo>
                        <a:pt x="170" y="227"/>
                      </a:lnTo>
                      <a:lnTo>
                        <a:pt x="168" y="227"/>
                      </a:lnTo>
                      <a:lnTo>
                        <a:pt x="167" y="227"/>
                      </a:lnTo>
                      <a:lnTo>
                        <a:pt x="167" y="229"/>
                      </a:lnTo>
                      <a:lnTo>
                        <a:pt x="165" y="229"/>
                      </a:lnTo>
                      <a:lnTo>
                        <a:pt x="167" y="231"/>
                      </a:lnTo>
                      <a:lnTo>
                        <a:pt x="167" y="229"/>
                      </a:lnTo>
                      <a:lnTo>
                        <a:pt x="168" y="229"/>
                      </a:lnTo>
                      <a:lnTo>
                        <a:pt x="168" y="231"/>
                      </a:lnTo>
                      <a:lnTo>
                        <a:pt x="170" y="231"/>
                      </a:lnTo>
                      <a:lnTo>
                        <a:pt x="172" y="231"/>
                      </a:lnTo>
                      <a:lnTo>
                        <a:pt x="172" y="232"/>
                      </a:lnTo>
                      <a:lnTo>
                        <a:pt x="170" y="232"/>
                      </a:lnTo>
                      <a:lnTo>
                        <a:pt x="172" y="232"/>
                      </a:lnTo>
                      <a:lnTo>
                        <a:pt x="174" y="232"/>
                      </a:lnTo>
                      <a:lnTo>
                        <a:pt x="174" y="234"/>
                      </a:lnTo>
                      <a:lnTo>
                        <a:pt x="176" y="234"/>
                      </a:lnTo>
                      <a:lnTo>
                        <a:pt x="178" y="234"/>
                      </a:lnTo>
                      <a:lnTo>
                        <a:pt x="178" y="232"/>
                      </a:lnTo>
                      <a:lnTo>
                        <a:pt x="178" y="231"/>
                      </a:lnTo>
                      <a:lnTo>
                        <a:pt x="180" y="231"/>
                      </a:lnTo>
                      <a:lnTo>
                        <a:pt x="182" y="231"/>
                      </a:lnTo>
                      <a:lnTo>
                        <a:pt x="182" y="232"/>
                      </a:lnTo>
                      <a:lnTo>
                        <a:pt x="180" y="232"/>
                      </a:lnTo>
                      <a:lnTo>
                        <a:pt x="182" y="232"/>
                      </a:lnTo>
                      <a:lnTo>
                        <a:pt x="184" y="232"/>
                      </a:lnTo>
                      <a:lnTo>
                        <a:pt x="182" y="232"/>
                      </a:lnTo>
                      <a:lnTo>
                        <a:pt x="182" y="234"/>
                      </a:lnTo>
                      <a:lnTo>
                        <a:pt x="184" y="234"/>
                      </a:lnTo>
                      <a:lnTo>
                        <a:pt x="184" y="232"/>
                      </a:lnTo>
                      <a:lnTo>
                        <a:pt x="184" y="234"/>
                      </a:lnTo>
                      <a:lnTo>
                        <a:pt x="184" y="236"/>
                      </a:lnTo>
                      <a:lnTo>
                        <a:pt x="182" y="236"/>
                      </a:lnTo>
                      <a:lnTo>
                        <a:pt x="180" y="236"/>
                      </a:lnTo>
                      <a:lnTo>
                        <a:pt x="180" y="238"/>
                      </a:lnTo>
                      <a:lnTo>
                        <a:pt x="178" y="238"/>
                      </a:lnTo>
                      <a:lnTo>
                        <a:pt x="178" y="240"/>
                      </a:lnTo>
                      <a:lnTo>
                        <a:pt x="178" y="242"/>
                      </a:lnTo>
                      <a:lnTo>
                        <a:pt x="176" y="240"/>
                      </a:lnTo>
                      <a:lnTo>
                        <a:pt x="174" y="240"/>
                      </a:lnTo>
                      <a:lnTo>
                        <a:pt x="174" y="242"/>
                      </a:lnTo>
                      <a:lnTo>
                        <a:pt x="172" y="242"/>
                      </a:lnTo>
                      <a:lnTo>
                        <a:pt x="172" y="240"/>
                      </a:lnTo>
                      <a:lnTo>
                        <a:pt x="170" y="240"/>
                      </a:lnTo>
                      <a:lnTo>
                        <a:pt x="172" y="240"/>
                      </a:lnTo>
                      <a:lnTo>
                        <a:pt x="172" y="238"/>
                      </a:lnTo>
                      <a:lnTo>
                        <a:pt x="172" y="236"/>
                      </a:lnTo>
                      <a:lnTo>
                        <a:pt x="170" y="236"/>
                      </a:lnTo>
                      <a:lnTo>
                        <a:pt x="170" y="234"/>
                      </a:lnTo>
                      <a:lnTo>
                        <a:pt x="168" y="234"/>
                      </a:lnTo>
                      <a:lnTo>
                        <a:pt x="167" y="234"/>
                      </a:lnTo>
                      <a:lnTo>
                        <a:pt x="167" y="236"/>
                      </a:lnTo>
                      <a:lnTo>
                        <a:pt x="165" y="236"/>
                      </a:lnTo>
                      <a:lnTo>
                        <a:pt x="165" y="234"/>
                      </a:lnTo>
                      <a:lnTo>
                        <a:pt x="163" y="234"/>
                      </a:lnTo>
                      <a:lnTo>
                        <a:pt x="161" y="234"/>
                      </a:lnTo>
                      <a:lnTo>
                        <a:pt x="159" y="234"/>
                      </a:lnTo>
                      <a:lnTo>
                        <a:pt x="159" y="232"/>
                      </a:lnTo>
                      <a:lnTo>
                        <a:pt x="159" y="234"/>
                      </a:lnTo>
                      <a:lnTo>
                        <a:pt x="157" y="236"/>
                      </a:lnTo>
                      <a:lnTo>
                        <a:pt x="157" y="238"/>
                      </a:lnTo>
                      <a:lnTo>
                        <a:pt x="155" y="238"/>
                      </a:lnTo>
                      <a:lnTo>
                        <a:pt x="155" y="240"/>
                      </a:lnTo>
                      <a:lnTo>
                        <a:pt x="155" y="242"/>
                      </a:lnTo>
                      <a:lnTo>
                        <a:pt x="153" y="242"/>
                      </a:lnTo>
                      <a:lnTo>
                        <a:pt x="153" y="240"/>
                      </a:lnTo>
                      <a:lnTo>
                        <a:pt x="151" y="240"/>
                      </a:lnTo>
                      <a:lnTo>
                        <a:pt x="149" y="240"/>
                      </a:lnTo>
                      <a:lnTo>
                        <a:pt x="149" y="242"/>
                      </a:lnTo>
                      <a:lnTo>
                        <a:pt x="149" y="244"/>
                      </a:lnTo>
                      <a:lnTo>
                        <a:pt x="147" y="244"/>
                      </a:lnTo>
                      <a:lnTo>
                        <a:pt x="145" y="244"/>
                      </a:lnTo>
                      <a:lnTo>
                        <a:pt x="145" y="246"/>
                      </a:lnTo>
                      <a:lnTo>
                        <a:pt x="144" y="246"/>
                      </a:lnTo>
                      <a:lnTo>
                        <a:pt x="142" y="246"/>
                      </a:lnTo>
                      <a:lnTo>
                        <a:pt x="144" y="246"/>
                      </a:lnTo>
                      <a:lnTo>
                        <a:pt x="144" y="248"/>
                      </a:lnTo>
                      <a:lnTo>
                        <a:pt x="145" y="248"/>
                      </a:lnTo>
                      <a:lnTo>
                        <a:pt x="147" y="248"/>
                      </a:lnTo>
                      <a:lnTo>
                        <a:pt x="147" y="250"/>
                      </a:lnTo>
                      <a:lnTo>
                        <a:pt x="149" y="250"/>
                      </a:lnTo>
                      <a:lnTo>
                        <a:pt x="149" y="252"/>
                      </a:lnTo>
                      <a:lnTo>
                        <a:pt x="151" y="252"/>
                      </a:lnTo>
                      <a:lnTo>
                        <a:pt x="153" y="252"/>
                      </a:lnTo>
                      <a:lnTo>
                        <a:pt x="155" y="252"/>
                      </a:lnTo>
                      <a:lnTo>
                        <a:pt x="155" y="250"/>
                      </a:lnTo>
                      <a:lnTo>
                        <a:pt x="155" y="248"/>
                      </a:lnTo>
                      <a:lnTo>
                        <a:pt x="157" y="248"/>
                      </a:lnTo>
                      <a:lnTo>
                        <a:pt x="157" y="250"/>
                      </a:lnTo>
                      <a:lnTo>
                        <a:pt x="159" y="250"/>
                      </a:lnTo>
                      <a:lnTo>
                        <a:pt x="159" y="248"/>
                      </a:lnTo>
                      <a:lnTo>
                        <a:pt x="163" y="248"/>
                      </a:lnTo>
                      <a:lnTo>
                        <a:pt x="163" y="250"/>
                      </a:lnTo>
                      <a:lnTo>
                        <a:pt x="163" y="252"/>
                      </a:lnTo>
                      <a:lnTo>
                        <a:pt x="161" y="252"/>
                      </a:lnTo>
                      <a:lnTo>
                        <a:pt x="161" y="254"/>
                      </a:lnTo>
                      <a:lnTo>
                        <a:pt x="161" y="256"/>
                      </a:lnTo>
                      <a:lnTo>
                        <a:pt x="161" y="257"/>
                      </a:lnTo>
                      <a:lnTo>
                        <a:pt x="159" y="257"/>
                      </a:lnTo>
                      <a:lnTo>
                        <a:pt x="161" y="257"/>
                      </a:lnTo>
                      <a:lnTo>
                        <a:pt x="163" y="257"/>
                      </a:lnTo>
                      <a:lnTo>
                        <a:pt x="163" y="259"/>
                      </a:lnTo>
                      <a:lnTo>
                        <a:pt x="161" y="259"/>
                      </a:lnTo>
                      <a:lnTo>
                        <a:pt x="161" y="261"/>
                      </a:lnTo>
                      <a:lnTo>
                        <a:pt x="161" y="263"/>
                      </a:lnTo>
                      <a:lnTo>
                        <a:pt x="161" y="265"/>
                      </a:lnTo>
                      <a:lnTo>
                        <a:pt x="161" y="267"/>
                      </a:lnTo>
                      <a:lnTo>
                        <a:pt x="161" y="269"/>
                      </a:lnTo>
                      <a:lnTo>
                        <a:pt x="159" y="263"/>
                      </a:lnTo>
                      <a:lnTo>
                        <a:pt x="157" y="263"/>
                      </a:lnTo>
                      <a:lnTo>
                        <a:pt x="157" y="265"/>
                      </a:lnTo>
                      <a:lnTo>
                        <a:pt x="157" y="267"/>
                      </a:lnTo>
                      <a:lnTo>
                        <a:pt x="155" y="267"/>
                      </a:lnTo>
                      <a:lnTo>
                        <a:pt x="155" y="269"/>
                      </a:lnTo>
                      <a:lnTo>
                        <a:pt x="155" y="267"/>
                      </a:lnTo>
                      <a:lnTo>
                        <a:pt x="153" y="267"/>
                      </a:lnTo>
                      <a:lnTo>
                        <a:pt x="153" y="265"/>
                      </a:lnTo>
                      <a:lnTo>
                        <a:pt x="153" y="263"/>
                      </a:lnTo>
                      <a:lnTo>
                        <a:pt x="151" y="263"/>
                      </a:lnTo>
                      <a:lnTo>
                        <a:pt x="151" y="265"/>
                      </a:lnTo>
                      <a:lnTo>
                        <a:pt x="151" y="267"/>
                      </a:lnTo>
                      <a:lnTo>
                        <a:pt x="151" y="269"/>
                      </a:lnTo>
                      <a:lnTo>
                        <a:pt x="151" y="267"/>
                      </a:lnTo>
                      <a:lnTo>
                        <a:pt x="149" y="267"/>
                      </a:lnTo>
                      <a:lnTo>
                        <a:pt x="147" y="267"/>
                      </a:lnTo>
                      <a:lnTo>
                        <a:pt x="147" y="265"/>
                      </a:lnTo>
                      <a:lnTo>
                        <a:pt x="147" y="267"/>
                      </a:lnTo>
                      <a:lnTo>
                        <a:pt x="145" y="267"/>
                      </a:lnTo>
                      <a:lnTo>
                        <a:pt x="144" y="267"/>
                      </a:lnTo>
                      <a:lnTo>
                        <a:pt x="144" y="269"/>
                      </a:lnTo>
                      <a:lnTo>
                        <a:pt x="142" y="269"/>
                      </a:lnTo>
                      <a:lnTo>
                        <a:pt x="142" y="271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4" y="277"/>
                      </a:lnTo>
                      <a:lnTo>
                        <a:pt x="144" y="279"/>
                      </a:lnTo>
                      <a:lnTo>
                        <a:pt x="145" y="279"/>
                      </a:lnTo>
                      <a:lnTo>
                        <a:pt x="145" y="280"/>
                      </a:lnTo>
                      <a:lnTo>
                        <a:pt x="145" y="279"/>
                      </a:lnTo>
                      <a:lnTo>
                        <a:pt x="149" y="279"/>
                      </a:lnTo>
                      <a:lnTo>
                        <a:pt x="151" y="279"/>
                      </a:lnTo>
                      <a:lnTo>
                        <a:pt x="151" y="280"/>
                      </a:lnTo>
                      <a:lnTo>
                        <a:pt x="153" y="280"/>
                      </a:lnTo>
                      <a:lnTo>
                        <a:pt x="153" y="279"/>
                      </a:lnTo>
                      <a:lnTo>
                        <a:pt x="155" y="279"/>
                      </a:lnTo>
                      <a:lnTo>
                        <a:pt x="155" y="280"/>
                      </a:lnTo>
                      <a:lnTo>
                        <a:pt x="155" y="282"/>
                      </a:lnTo>
                      <a:lnTo>
                        <a:pt x="157" y="282"/>
                      </a:lnTo>
                      <a:lnTo>
                        <a:pt x="159" y="282"/>
                      </a:lnTo>
                      <a:lnTo>
                        <a:pt x="161" y="282"/>
                      </a:lnTo>
                      <a:lnTo>
                        <a:pt x="161" y="284"/>
                      </a:lnTo>
                      <a:lnTo>
                        <a:pt x="163" y="284"/>
                      </a:lnTo>
                      <a:lnTo>
                        <a:pt x="163" y="282"/>
                      </a:lnTo>
                      <a:lnTo>
                        <a:pt x="165" y="282"/>
                      </a:lnTo>
                      <a:lnTo>
                        <a:pt x="165" y="280"/>
                      </a:lnTo>
                      <a:lnTo>
                        <a:pt x="165" y="279"/>
                      </a:lnTo>
                      <a:lnTo>
                        <a:pt x="163" y="279"/>
                      </a:lnTo>
                      <a:lnTo>
                        <a:pt x="161" y="279"/>
                      </a:lnTo>
                      <a:lnTo>
                        <a:pt x="161" y="277"/>
                      </a:lnTo>
                      <a:lnTo>
                        <a:pt x="163" y="277"/>
                      </a:lnTo>
                      <a:lnTo>
                        <a:pt x="161" y="277"/>
                      </a:lnTo>
                      <a:lnTo>
                        <a:pt x="161" y="275"/>
                      </a:lnTo>
                      <a:lnTo>
                        <a:pt x="163" y="273"/>
                      </a:lnTo>
                      <a:lnTo>
                        <a:pt x="163" y="275"/>
                      </a:lnTo>
                      <a:lnTo>
                        <a:pt x="165" y="275"/>
                      </a:lnTo>
                      <a:lnTo>
                        <a:pt x="167" y="275"/>
                      </a:lnTo>
                      <a:lnTo>
                        <a:pt x="165" y="277"/>
                      </a:lnTo>
                      <a:lnTo>
                        <a:pt x="163" y="277"/>
                      </a:lnTo>
                      <a:lnTo>
                        <a:pt x="165" y="277"/>
                      </a:lnTo>
                      <a:lnTo>
                        <a:pt x="165" y="279"/>
                      </a:lnTo>
                      <a:lnTo>
                        <a:pt x="167" y="279"/>
                      </a:lnTo>
                      <a:lnTo>
                        <a:pt x="167" y="280"/>
                      </a:lnTo>
                      <a:lnTo>
                        <a:pt x="168" y="280"/>
                      </a:lnTo>
                      <a:lnTo>
                        <a:pt x="167" y="280"/>
                      </a:lnTo>
                      <a:lnTo>
                        <a:pt x="167" y="282"/>
                      </a:lnTo>
                      <a:lnTo>
                        <a:pt x="167" y="284"/>
                      </a:lnTo>
                      <a:lnTo>
                        <a:pt x="168" y="284"/>
                      </a:lnTo>
                      <a:lnTo>
                        <a:pt x="168" y="286"/>
                      </a:lnTo>
                      <a:lnTo>
                        <a:pt x="167" y="288"/>
                      </a:lnTo>
                      <a:lnTo>
                        <a:pt x="165" y="288"/>
                      </a:lnTo>
                      <a:lnTo>
                        <a:pt x="163" y="288"/>
                      </a:lnTo>
                      <a:lnTo>
                        <a:pt x="161" y="288"/>
                      </a:lnTo>
                      <a:lnTo>
                        <a:pt x="159" y="288"/>
                      </a:lnTo>
                      <a:lnTo>
                        <a:pt x="157" y="288"/>
                      </a:lnTo>
                      <a:lnTo>
                        <a:pt x="155" y="288"/>
                      </a:lnTo>
                      <a:lnTo>
                        <a:pt x="153" y="288"/>
                      </a:lnTo>
                      <a:lnTo>
                        <a:pt x="151" y="288"/>
                      </a:lnTo>
                      <a:lnTo>
                        <a:pt x="149" y="288"/>
                      </a:lnTo>
                      <a:lnTo>
                        <a:pt x="147" y="288"/>
                      </a:lnTo>
                      <a:lnTo>
                        <a:pt x="145" y="290"/>
                      </a:lnTo>
                      <a:lnTo>
                        <a:pt x="144" y="290"/>
                      </a:lnTo>
                      <a:lnTo>
                        <a:pt x="142" y="290"/>
                      </a:lnTo>
                      <a:lnTo>
                        <a:pt x="140" y="290"/>
                      </a:lnTo>
                      <a:lnTo>
                        <a:pt x="138" y="290"/>
                      </a:lnTo>
                      <a:lnTo>
                        <a:pt x="136" y="290"/>
                      </a:lnTo>
                      <a:lnTo>
                        <a:pt x="134" y="290"/>
                      </a:lnTo>
                      <a:lnTo>
                        <a:pt x="132" y="290"/>
                      </a:lnTo>
                      <a:lnTo>
                        <a:pt x="130" y="290"/>
                      </a:lnTo>
                      <a:lnTo>
                        <a:pt x="128" y="290"/>
                      </a:lnTo>
                      <a:lnTo>
                        <a:pt x="128" y="292"/>
                      </a:lnTo>
                      <a:lnTo>
                        <a:pt x="126" y="292"/>
                      </a:lnTo>
                      <a:lnTo>
                        <a:pt x="124" y="292"/>
                      </a:lnTo>
                      <a:lnTo>
                        <a:pt x="122" y="292"/>
                      </a:lnTo>
                      <a:lnTo>
                        <a:pt x="120" y="292"/>
                      </a:lnTo>
                      <a:lnTo>
                        <a:pt x="119" y="292"/>
                      </a:lnTo>
                      <a:lnTo>
                        <a:pt x="117" y="292"/>
                      </a:lnTo>
                      <a:lnTo>
                        <a:pt x="115" y="292"/>
                      </a:lnTo>
                      <a:lnTo>
                        <a:pt x="113" y="292"/>
                      </a:lnTo>
                      <a:lnTo>
                        <a:pt x="113" y="290"/>
                      </a:lnTo>
                      <a:lnTo>
                        <a:pt x="113" y="288"/>
                      </a:lnTo>
                      <a:lnTo>
                        <a:pt x="113" y="286"/>
                      </a:lnTo>
                      <a:lnTo>
                        <a:pt x="111" y="286"/>
                      </a:lnTo>
                      <a:lnTo>
                        <a:pt x="111" y="284"/>
                      </a:lnTo>
                      <a:lnTo>
                        <a:pt x="111" y="282"/>
                      </a:lnTo>
                      <a:lnTo>
                        <a:pt x="111" y="280"/>
                      </a:lnTo>
                      <a:lnTo>
                        <a:pt x="111" y="279"/>
                      </a:lnTo>
                      <a:lnTo>
                        <a:pt x="111" y="277"/>
                      </a:lnTo>
                      <a:lnTo>
                        <a:pt x="111" y="275"/>
                      </a:lnTo>
                      <a:lnTo>
                        <a:pt x="111" y="273"/>
                      </a:lnTo>
                      <a:lnTo>
                        <a:pt x="111" y="271"/>
                      </a:lnTo>
                      <a:lnTo>
                        <a:pt x="111" y="269"/>
                      </a:lnTo>
                      <a:lnTo>
                        <a:pt x="109" y="269"/>
                      </a:lnTo>
                      <a:lnTo>
                        <a:pt x="109" y="267"/>
                      </a:lnTo>
                      <a:lnTo>
                        <a:pt x="109" y="265"/>
                      </a:lnTo>
                      <a:lnTo>
                        <a:pt x="109" y="263"/>
                      </a:lnTo>
                      <a:lnTo>
                        <a:pt x="107" y="261"/>
                      </a:lnTo>
                      <a:lnTo>
                        <a:pt x="107" y="259"/>
                      </a:lnTo>
                      <a:lnTo>
                        <a:pt x="107" y="257"/>
                      </a:lnTo>
                      <a:lnTo>
                        <a:pt x="105" y="257"/>
                      </a:lnTo>
                      <a:lnTo>
                        <a:pt x="105" y="256"/>
                      </a:lnTo>
                      <a:lnTo>
                        <a:pt x="103" y="254"/>
                      </a:lnTo>
                      <a:lnTo>
                        <a:pt x="103" y="252"/>
                      </a:lnTo>
                      <a:lnTo>
                        <a:pt x="101" y="252"/>
                      </a:lnTo>
                      <a:lnTo>
                        <a:pt x="101" y="250"/>
                      </a:lnTo>
                      <a:lnTo>
                        <a:pt x="99" y="250"/>
                      </a:lnTo>
                      <a:lnTo>
                        <a:pt x="97" y="248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4" y="246"/>
                      </a:lnTo>
                      <a:lnTo>
                        <a:pt x="92" y="246"/>
                      </a:lnTo>
                      <a:lnTo>
                        <a:pt x="90" y="246"/>
                      </a:lnTo>
                      <a:lnTo>
                        <a:pt x="90" y="248"/>
                      </a:lnTo>
                      <a:lnTo>
                        <a:pt x="88" y="248"/>
                      </a:lnTo>
                      <a:lnTo>
                        <a:pt x="86" y="248"/>
                      </a:lnTo>
                      <a:lnTo>
                        <a:pt x="84" y="248"/>
                      </a:lnTo>
                      <a:lnTo>
                        <a:pt x="84" y="250"/>
                      </a:lnTo>
                      <a:lnTo>
                        <a:pt x="84" y="252"/>
                      </a:lnTo>
                      <a:lnTo>
                        <a:pt x="84" y="254"/>
                      </a:lnTo>
                      <a:lnTo>
                        <a:pt x="82" y="254"/>
                      </a:lnTo>
                      <a:lnTo>
                        <a:pt x="82" y="252"/>
                      </a:lnTo>
                      <a:lnTo>
                        <a:pt x="82" y="250"/>
                      </a:lnTo>
                      <a:lnTo>
                        <a:pt x="82" y="248"/>
                      </a:lnTo>
                      <a:lnTo>
                        <a:pt x="80" y="248"/>
                      </a:lnTo>
                      <a:lnTo>
                        <a:pt x="80" y="246"/>
                      </a:lnTo>
                      <a:lnTo>
                        <a:pt x="82" y="246"/>
                      </a:lnTo>
                      <a:lnTo>
                        <a:pt x="80" y="246"/>
                      </a:lnTo>
                      <a:lnTo>
                        <a:pt x="80" y="244"/>
                      </a:lnTo>
                      <a:lnTo>
                        <a:pt x="80" y="242"/>
                      </a:lnTo>
                      <a:lnTo>
                        <a:pt x="80" y="240"/>
                      </a:lnTo>
                      <a:lnTo>
                        <a:pt x="80" y="238"/>
                      </a:lnTo>
                      <a:lnTo>
                        <a:pt x="80" y="236"/>
                      </a:lnTo>
                      <a:lnTo>
                        <a:pt x="78" y="236"/>
                      </a:lnTo>
                      <a:lnTo>
                        <a:pt x="78" y="234"/>
                      </a:lnTo>
                      <a:lnTo>
                        <a:pt x="80" y="234"/>
                      </a:lnTo>
                      <a:lnTo>
                        <a:pt x="80" y="232"/>
                      </a:lnTo>
                      <a:lnTo>
                        <a:pt x="80" y="231"/>
                      </a:lnTo>
                      <a:lnTo>
                        <a:pt x="80" y="229"/>
                      </a:lnTo>
                      <a:lnTo>
                        <a:pt x="80" y="227"/>
                      </a:lnTo>
                      <a:lnTo>
                        <a:pt x="80" y="225"/>
                      </a:lnTo>
                      <a:lnTo>
                        <a:pt x="78" y="227"/>
                      </a:lnTo>
                      <a:lnTo>
                        <a:pt x="78" y="225"/>
                      </a:lnTo>
                      <a:lnTo>
                        <a:pt x="80" y="225"/>
                      </a:lnTo>
                      <a:lnTo>
                        <a:pt x="80" y="223"/>
                      </a:lnTo>
                      <a:lnTo>
                        <a:pt x="80" y="221"/>
                      </a:lnTo>
                      <a:lnTo>
                        <a:pt x="80" y="219"/>
                      </a:lnTo>
                      <a:lnTo>
                        <a:pt x="80" y="217"/>
                      </a:lnTo>
                      <a:lnTo>
                        <a:pt x="80" y="215"/>
                      </a:lnTo>
                      <a:lnTo>
                        <a:pt x="80" y="213"/>
                      </a:lnTo>
                      <a:lnTo>
                        <a:pt x="78" y="213"/>
                      </a:lnTo>
                      <a:lnTo>
                        <a:pt x="78" y="211"/>
                      </a:lnTo>
                      <a:lnTo>
                        <a:pt x="76" y="211"/>
                      </a:lnTo>
                      <a:lnTo>
                        <a:pt x="76" y="209"/>
                      </a:lnTo>
                      <a:lnTo>
                        <a:pt x="74" y="209"/>
                      </a:lnTo>
                      <a:lnTo>
                        <a:pt x="74" y="208"/>
                      </a:lnTo>
                      <a:lnTo>
                        <a:pt x="74" y="206"/>
                      </a:lnTo>
                      <a:lnTo>
                        <a:pt x="72" y="206"/>
                      </a:lnTo>
                      <a:lnTo>
                        <a:pt x="74" y="206"/>
                      </a:lnTo>
                      <a:lnTo>
                        <a:pt x="74" y="204"/>
                      </a:lnTo>
                      <a:lnTo>
                        <a:pt x="72" y="204"/>
                      </a:lnTo>
                      <a:lnTo>
                        <a:pt x="72" y="202"/>
                      </a:lnTo>
                      <a:lnTo>
                        <a:pt x="72" y="200"/>
                      </a:lnTo>
                      <a:lnTo>
                        <a:pt x="74" y="200"/>
                      </a:lnTo>
                      <a:lnTo>
                        <a:pt x="74" y="198"/>
                      </a:lnTo>
                      <a:lnTo>
                        <a:pt x="76" y="198"/>
                      </a:lnTo>
                      <a:lnTo>
                        <a:pt x="78" y="198"/>
                      </a:lnTo>
                      <a:lnTo>
                        <a:pt x="78" y="196"/>
                      </a:lnTo>
                      <a:lnTo>
                        <a:pt x="80" y="196"/>
                      </a:lnTo>
                      <a:lnTo>
                        <a:pt x="80" y="194"/>
                      </a:lnTo>
                      <a:lnTo>
                        <a:pt x="80" y="192"/>
                      </a:lnTo>
                      <a:lnTo>
                        <a:pt x="80" y="190"/>
                      </a:lnTo>
                      <a:lnTo>
                        <a:pt x="80" y="188"/>
                      </a:lnTo>
                      <a:lnTo>
                        <a:pt x="80" y="186"/>
                      </a:lnTo>
                      <a:lnTo>
                        <a:pt x="80" y="184"/>
                      </a:lnTo>
                      <a:lnTo>
                        <a:pt x="80" y="183"/>
                      </a:lnTo>
                      <a:lnTo>
                        <a:pt x="80" y="181"/>
                      </a:lnTo>
                      <a:lnTo>
                        <a:pt x="80" y="179"/>
                      </a:lnTo>
                      <a:lnTo>
                        <a:pt x="78" y="179"/>
                      </a:lnTo>
                      <a:lnTo>
                        <a:pt x="78" y="177"/>
                      </a:lnTo>
                      <a:lnTo>
                        <a:pt x="78" y="175"/>
                      </a:lnTo>
                      <a:lnTo>
                        <a:pt x="78" y="173"/>
                      </a:lnTo>
                      <a:lnTo>
                        <a:pt x="78" y="171"/>
                      </a:lnTo>
                      <a:lnTo>
                        <a:pt x="78" y="169"/>
                      </a:lnTo>
                      <a:lnTo>
                        <a:pt x="78" y="167"/>
                      </a:lnTo>
                      <a:lnTo>
                        <a:pt x="76" y="167"/>
                      </a:lnTo>
                      <a:lnTo>
                        <a:pt x="76" y="165"/>
                      </a:lnTo>
                      <a:lnTo>
                        <a:pt x="76" y="163"/>
                      </a:lnTo>
                      <a:lnTo>
                        <a:pt x="76" y="161"/>
                      </a:lnTo>
                      <a:lnTo>
                        <a:pt x="76" y="160"/>
                      </a:lnTo>
                      <a:lnTo>
                        <a:pt x="76" y="158"/>
                      </a:lnTo>
                      <a:lnTo>
                        <a:pt x="74" y="158"/>
                      </a:lnTo>
                      <a:lnTo>
                        <a:pt x="74" y="156"/>
                      </a:lnTo>
                      <a:lnTo>
                        <a:pt x="74" y="154"/>
                      </a:lnTo>
                      <a:lnTo>
                        <a:pt x="74" y="152"/>
                      </a:lnTo>
                      <a:lnTo>
                        <a:pt x="74" y="150"/>
                      </a:lnTo>
                      <a:lnTo>
                        <a:pt x="72" y="148"/>
                      </a:lnTo>
                      <a:lnTo>
                        <a:pt x="72" y="146"/>
                      </a:lnTo>
                      <a:lnTo>
                        <a:pt x="72" y="144"/>
                      </a:lnTo>
                      <a:lnTo>
                        <a:pt x="71" y="144"/>
                      </a:lnTo>
                      <a:lnTo>
                        <a:pt x="71" y="142"/>
                      </a:lnTo>
                      <a:lnTo>
                        <a:pt x="69" y="142"/>
                      </a:lnTo>
                      <a:lnTo>
                        <a:pt x="69" y="140"/>
                      </a:lnTo>
                      <a:lnTo>
                        <a:pt x="69" y="138"/>
                      </a:lnTo>
                      <a:lnTo>
                        <a:pt x="69" y="136"/>
                      </a:lnTo>
                      <a:lnTo>
                        <a:pt x="69" y="135"/>
                      </a:lnTo>
                      <a:lnTo>
                        <a:pt x="67" y="135"/>
                      </a:lnTo>
                      <a:lnTo>
                        <a:pt x="67" y="133"/>
                      </a:lnTo>
                      <a:lnTo>
                        <a:pt x="67" y="131"/>
                      </a:lnTo>
                      <a:lnTo>
                        <a:pt x="67" y="129"/>
                      </a:lnTo>
                      <a:lnTo>
                        <a:pt x="65" y="129"/>
                      </a:lnTo>
                      <a:lnTo>
                        <a:pt x="65" y="127"/>
                      </a:lnTo>
                      <a:lnTo>
                        <a:pt x="65" y="125"/>
                      </a:lnTo>
                      <a:lnTo>
                        <a:pt x="65" y="123"/>
                      </a:lnTo>
                      <a:lnTo>
                        <a:pt x="63" y="123"/>
                      </a:lnTo>
                      <a:lnTo>
                        <a:pt x="63" y="121"/>
                      </a:lnTo>
                      <a:lnTo>
                        <a:pt x="63" y="119"/>
                      </a:lnTo>
                      <a:lnTo>
                        <a:pt x="63" y="117"/>
                      </a:lnTo>
                      <a:lnTo>
                        <a:pt x="61" y="117"/>
                      </a:lnTo>
                      <a:lnTo>
                        <a:pt x="61" y="115"/>
                      </a:lnTo>
                      <a:lnTo>
                        <a:pt x="59" y="113"/>
                      </a:lnTo>
                      <a:lnTo>
                        <a:pt x="59" y="112"/>
                      </a:lnTo>
                      <a:lnTo>
                        <a:pt x="59" y="110"/>
                      </a:lnTo>
                      <a:lnTo>
                        <a:pt x="57" y="110"/>
                      </a:lnTo>
                      <a:lnTo>
                        <a:pt x="57" y="108"/>
                      </a:lnTo>
                      <a:lnTo>
                        <a:pt x="55" y="108"/>
                      </a:lnTo>
                      <a:lnTo>
                        <a:pt x="55" y="106"/>
                      </a:lnTo>
                      <a:lnTo>
                        <a:pt x="55" y="104"/>
                      </a:lnTo>
                      <a:lnTo>
                        <a:pt x="53" y="104"/>
                      </a:lnTo>
                      <a:lnTo>
                        <a:pt x="53" y="102"/>
                      </a:lnTo>
                      <a:lnTo>
                        <a:pt x="51" y="102"/>
                      </a:lnTo>
                      <a:lnTo>
                        <a:pt x="51" y="100"/>
                      </a:lnTo>
                      <a:lnTo>
                        <a:pt x="51" y="98"/>
                      </a:lnTo>
                      <a:lnTo>
                        <a:pt x="49" y="98"/>
                      </a:lnTo>
                      <a:lnTo>
                        <a:pt x="49" y="96"/>
                      </a:lnTo>
                      <a:lnTo>
                        <a:pt x="48" y="96"/>
                      </a:lnTo>
                      <a:lnTo>
                        <a:pt x="48" y="94"/>
                      </a:lnTo>
                      <a:lnTo>
                        <a:pt x="46" y="92"/>
                      </a:lnTo>
                      <a:lnTo>
                        <a:pt x="46" y="90"/>
                      </a:lnTo>
                      <a:lnTo>
                        <a:pt x="44" y="90"/>
                      </a:lnTo>
                      <a:lnTo>
                        <a:pt x="44" y="88"/>
                      </a:lnTo>
                      <a:lnTo>
                        <a:pt x="42" y="88"/>
                      </a:lnTo>
                      <a:lnTo>
                        <a:pt x="44" y="88"/>
                      </a:lnTo>
                      <a:lnTo>
                        <a:pt x="42" y="88"/>
                      </a:lnTo>
                      <a:lnTo>
                        <a:pt x="44" y="88"/>
                      </a:lnTo>
                      <a:lnTo>
                        <a:pt x="44" y="87"/>
                      </a:lnTo>
                      <a:lnTo>
                        <a:pt x="42" y="88"/>
                      </a:lnTo>
                      <a:lnTo>
                        <a:pt x="42" y="87"/>
                      </a:lnTo>
                      <a:lnTo>
                        <a:pt x="42" y="85"/>
                      </a:lnTo>
                      <a:lnTo>
                        <a:pt x="40" y="85"/>
                      </a:lnTo>
                      <a:lnTo>
                        <a:pt x="40" y="83"/>
                      </a:lnTo>
                      <a:lnTo>
                        <a:pt x="42" y="83"/>
                      </a:lnTo>
                      <a:lnTo>
                        <a:pt x="42" y="81"/>
                      </a:lnTo>
                      <a:lnTo>
                        <a:pt x="40" y="81"/>
                      </a:lnTo>
                      <a:lnTo>
                        <a:pt x="40" y="79"/>
                      </a:lnTo>
                      <a:lnTo>
                        <a:pt x="38" y="79"/>
                      </a:lnTo>
                      <a:lnTo>
                        <a:pt x="36" y="73"/>
                      </a:lnTo>
                      <a:lnTo>
                        <a:pt x="34" y="71"/>
                      </a:lnTo>
                      <a:lnTo>
                        <a:pt x="32" y="71"/>
                      </a:lnTo>
                      <a:lnTo>
                        <a:pt x="32" y="69"/>
                      </a:lnTo>
                      <a:lnTo>
                        <a:pt x="28" y="64"/>
                      </a:lnTo>
                      <a:lnTo>
                        <a:pt x="26" y="64"/>
                      </a:lnTo>
                      <a:lnTo>
                        <a:pt x="26" y="62"/>
                      </a:lnTo>
                      <a:lnTo>
                        <a:pt x="23" y="58"/>
                      </a:lnTo>
                      <a:lnTo>
                        <a:pt x="23" y="56"/>
                      </a:lnTo>
                      <a:lnTo>
                        <a:pt x="19" y="52"/>
                      </a:lnTo>
                      <a:lnTo>
                        <a:pt x="15" y="48"/>
                      </a:lnTo>
                      <a:lnTo>
                        <a:pt x="13" y="46"/>
                      </a:lnTo>
                      <a:lnTo>
                        <a:pt x="11" y="46"/>
                      </a:lnTo>
                      <a:lnTo>
                        <a:pt x="5" y="42"/>
                      </a:lnTo>
                      <a:lnTo>
                        <a:pt x="5" y="40"/>
                      </a:lnTo>
                      <a:lnTo>
                        <a:pt x="3" y="40"/>
                      </a:lnTo>
                      <a:lnTo>
                        <a:pt x="5" y="40"/>
                      </a:lnTo>
                      <a:lnTo>
                        <a:pt x="5" y="39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5"/>
                      </a:lnTo>
                      <a:lnTo>
                        <a:pt x="1" y="35"/>
                      </a:lnTo>
                      <a:lnTo>
                        <a:pt x="3" y="35"/>
                      </a:lnTo>
                      <a:lnTo>
                        <a:pt x="5" y="35"/>
                      </a:lnTo>
                      <a:lnTo>
                        <a:pt x="7" y="35"/>
                      </a:lnTo>
                      <a:lnTo>
                        <a:pt x="7" y="33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1" y="35"/>
                      </a:lnTo>
                      <a:lnTo>
                        <a:pt x="13" y="35"/>
                      </a:lnTo>
                      <a:lnTo>
                        <a:pt x="13" y="33"/>
                      </a:lnTo>
                      <a:lnTo>
                        <a:pt x="13" y="35"/>
                      </a:lnTo>
                      <a:lnTo>
                        <a:pt x="15" y="35"/>
                      </a:lnTo>
                      <a:lnTo>
                        <a:pt x="17" y="35"/>
                      </a:lnTo>
                      <a:lnTo>
                        <a:pt x="19" y="35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3" y="39"/>
                      </a:lnTo>
                      <a:lnTo>
                        <a:pt x="21" y="39"/>
                      </a:lnTo>
                      <a:lnTo>
                        <a:pt x="23" y="39"/>
                      </a:lnTo>
                      <a:lnTo>
                        <a:pt x="24" y="40"/>
                      </a:lnTo>
                      <a:lnTo>
                        <a:pt x="24" y="39"/>
                      </a:lnTo>
                      <a:lnTo>
                        <a:pt x="23" y="39"/>
                      </a:lnTo>
                      <a:lnTo>
                        <a:pt x="23" y="37"/>
                      </a:lnTo>
                      <a:lnTo>
                        <a:pt x="21" y="37"/>
                      </a:lnTo>
                      <a:lnTo>
                        <a:pt x="19" y="37"/>
                      </a:lnTo>
                      <a:lnTo>
                        <a:pt x="19" y="35"/>
                      </a:lnTo>
                      <a:lnTo>
                        <a:pt x="17" y="35"/>
                      </a:lnTo>
                      <a:lnTo>
                        <a:pt x="17" y="33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1" y="33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11" y="27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5" y="27"/>
                      </a:lnTo>
                      <a:lnTo>
                        <a:pt x="5" y="25"/>
                      </a:lnTo>
                      <a:lnTo>
                        <a:pt x="3" y="25"/>
                      </a:lnTo>
                      <a:lnTo>
                        <a:pt x="1" y="25"/>
                      </a:lnTo>
                      <a:lnTo>
                        <a:pt x="1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1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3" y="16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9" y="16"/>
                      </a:lnTo>
                      <a:lnTo>
                        <a:pt x="9" y="14"/>
                      </a:lnTo>
                      <a:lnTo>
                        <a:pt x="11" y="14"/>
                      </a:lnTo>
                      <a:lnTo>
                        <a:pt x="15" y="12"/>
                      </a:lnTo>
                      <a:lnTo>
                        <a:pt x="17" y="12"/>
                      </a:lnTo>
                      <a:lnTo>
                        <a:pt x="17" y="10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21" y="0"/>
                      </a:lnTo>
                      <a:lnTo>
                        <a:pt x="23" y="2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6" y="10"/>
                      </a:lnTo>
                      <a:lnTo>
                        <a:pt x="26" y="8"/>
                      </a:lnTo>
                      <a:lnTo>
                        <a:pt x="28" y="10"/>
                      </a:lnTo>
                      <a:lnTo>
                        <a:pt x="36" y="12"/>
                      </a:lnTo>
                      <a:lnTo>
                        <a:pt x="40" y="14"/>
                      </a:lnTo>
                      <a:lnTo>
                        <a:pt x="42" y="14"/>
                      </a:lnTo>
                      <a:lnTo>
                        <a:pt x="44" y="16"/>
                      </a:lnTo>
                      <a:lnTo>
                        <a:pt x="44" y="17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6" y="21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7" y="23"/>
                      </a:lnTo>
                      <a:lnTo>
                        <a:pt x="61" y="23"/>
                      </a:lnTo>
                      <a:lnTo>
                        <a:pt x="61" y="25"/>
                      </a:lnTo>
                      <a:lnTo>
                        <a:pt x="59" y="25"/>
                      </a:lnTo>
                      <a:lnTo>
                        <a:pt x="59" y="27"/>
                      </a:lnTo>
                      <a:lnTo>
                        <a:pt x="61" y="27"/>
                      </a:lnTo>
                      <a:lnTo>
                        <a:pt x="61" y="25"/>
                      </a:lnTo>
                      <a:lnTo>
                        <a:pt x="61" y="27"/>
                      </a:lnTo>
                      <a:lnTo>
                        <a:pt x="61" y="29"/>
                      </a:lnTo>
                      <a:lnTo>
                        <a:pt x="59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3" y="31"/>
                      </a:lnTo>
                      <a:lnTo>
                        <a:pt x="63" y="29"/>
                      </a:lnTo>
                      <a:lnTo>
                        <a:pt x="63" y="27"/>
                      </a:lnTo>
                      <a:lnTo>
                        <a:pt x="65" y="27"/>
                      </a:lnTo>
                      <a:lnTo>
                        <a:pt x="63" y="27"/>
                      </a:lnTo>
                      <a:lnTo>
                        <a:pt x="63" y="29"/>
                      </a:lnTo>
                      <a:lnTo>
                        <a:pt x="65" y="29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3" y="33"/>
                      </a:lnTo>
                      <a:lnTo>
                        <a:pt x="63" y="35"/>
                      </a:lnTo>
                      <a:lnTo>
                        <a:pt x="63" y="37"/>
                      </a:lnTo>
                      <a:lnTo>
                        <a:pt x="63" y="39"/>
                      </a:lnTo>
                      <a:lnTo>
                        <a:pt x="63" y="40"/>
                      </a:lnTo>
                      <a:lnTo>
                        <a:pt x="63" y="42"/>
                      </a:lnTo>
                      <a:lnTo>
                        <a:pt x="65" y="42"/>
                      </a:lnTo>
                      <a:lnTo>
                        <a:pt x="65" y="40"/>
                      </a:lnTo>
                      <a:lnTo>
                        <a:pt x="65" y="44"/>
                      </a:lnTo>
                      <a:lnTo>
                        <a:pt x="65" y="46"/>
                      </a:lnTo>
                      <a:lnTo>
                        <a:pt x="65" y="48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4"/>
                      </a:lnTo>
                      <a:lnTo>
                        <a:pt x="67" y="54"/>
                      </a:lnTo>
                      <a:lnTo>
                        <a:pt x="69" y="54"/>
                      </a:lnTo>
                      <a:lnTo>
                        <a:pt x="69" y="52"/>
                      </a:lnTo>
                      <a:lnTo>
                        <a:pt x="71" y="52"/>
                      </a:lnTo>
                      <a:lnTo>
                        <a:pt x="71" y="50"/>
                      </a:lnTo>
                      <a:lnTo>
                        <a:pt x="72" y="50"/>
                      </a:lnTo>
                      <a:lnTo>
                        <a:pt x="72" y="48"/>
                      </a:lnTo>
                      <a:lnTo>
                        <a:pt x="72" y="46"/>
                      </a:lnTo>
                      <a:lnTo>
                        <a:pt x="74" y="46"/>
                      </a:lnTo>
                      <a:lnTo>
                        <a:pt x="76" y="42"/>
                      </a:lnTo>
                      <a:lnTo>
                        <a:pt x="78" y="42"/>
                      </a:lnTo>
                      <a:lnTo>
                        <a:pt x="78" y="40"/>
                      </a:lnTo>
                      <a:close/>
                      <a:moveTo>
                        <a:pt x="105" y="142"/>
                      </a:moveTo>
                      <a:lnTo>
                        <a:pt x="105" y="144"/>
                      </a:lnTo>
                      <a:lnTo>
                        <a:pt x="105" y="146"/>
                      </a:lnTo>
                      <a:lnTo>
                        <a:pt x="105" y="144"/>
                      </a:lnTo>
                      <a:lnTo>
                        <a:pt x="103" y="144"/>
                      </a:lnTo>
                      <a:lnTo>
                        <a:pt x="105" y="144"/>
                      </a:lnTo>
                      <a:lnTo>
                        <a:pt x="105" y="142"/>
                      </a:lnTo>
                      <a:lnTo>
                        <a:pt x="105" y="140"/>
                      </a:lnTo>
                      <a:lnTo>
                        <a:pt x="105" y="142"/>
                      </a:lnTo>
                      <a:lnTo>
                        <a:pt x="103" y="142"/>
                      </a:lnTo>
                      <a:lnTo>
                        <a:pt x="103" y="140"/>
                      </a:lnTo>
                      <a:lnTo>
                        <a:pt x="105" y="142"/>
                      </a:lnTo>
                      <a:lnTo>
                        <a:pt x="103" y="142"/>
                      </a:lnTo>
                      <a:lnTo>
                        <a:pt x="103" y="144"/>
                      </a:lnTo>
                      <a:lnTo>
                        <a:pt x="101" y="144"/>
                      </a:lnTo>
                      <a:lnTo>
                        <a:pt x="101" y="146"/>
                      </a:lnTo>
                      <a:lnTo>
                        <a:pt x="99" y="146"/>
                      </a:lnTo>
                      <a:lnTo>
                        <a:pt x="99" y="148"/>
                      </a:lnTo>
                      <a:lnTo>
                        <a:pt x="99" y="150"/>
                      </a:lnTo>
                      <a:lnTo>
                        <a:pt x="101" y="150"/>
                      </a:lnTo>
                      <a:lnTo>
                        <a:pt x="101" y="148"/>
                      </a:lnTo>
                      <a:lnTo>
                        <a:pt x="101" y="150"/>
                      </a:lnTo>
                      <a:lnTo>
                        <a:pt x="105" y="150"/>
                      </a:lnTo>
                      <a:lnTo>
                        <a:pt x="105" y="146"/>
                      </a:lnTo>
                      <a:lnTo>
                        <a:pt x="109" y="146"/>
                      </a:lnTo>
                      <a:lnTo>
                        <a:pt x="111" y="146"/>
                      </a:lnTo>
                      <a:lnTo>
                        <a:pt x="111" y="144"/>
                      </a:lnTo>
                      <a:lnTo>
                        <a:pt x="113" y="144"/>
                      </a:lnTo>
                      <a:lnTo>
                        <a:pt x="113" y="146"/>
                      </a:lnTo>
                      <a:lnTo>
                        <a:pt x="113" y="144"/>
                      </a:lnTo>
                      <a:lnTo>
                        <a:pt x="115" y="144"/>
                      </a:lnTo>
                      <a:lnTo>
                        <a:pt x="117" y="144"/>
                      </a:lnTo>
                      <a:lnTo>
                        <a:pt x="117" y="142"/>
                      </a:lnTo>
                      <a:lnTo>
                        <a:pt x="115" y="142"/>
                      </a:lnTo>
                      <a:lnTo>
                        <a:pt x="117" y="142"/>
                      </a:lnTo>
                      <a:lnTo>
                        <a:pt x="117" y="144"/>
                      </a:lnTo>
                      <a:lnTo>
                        <a:pt x="120" y="144"/>
                      </a:lnTo>
                      <a:lnTo>
                        <a:pt x="120" y="140"/>
                      </a:lnTo>
                      <a:lnTo>
                        <a:pt x="120" y="138"/>
                      </a:lnTo>
                      <a:lnTo>
                        <a:pt x="120" y="136"/>
                      </a:lnTo>
                      <a:lnTo>
                        <a:pt x="119" y="135"/>
                      </a:lnTo>
                      <a:lnTo>
                        <a:pt x="117" y="135"/>
                      </a:lnTo>
                      <a:lnTo>
                        <a:pt x="117" y="133"/>
                      </a:lnTo>
                      <a:lnTo>
                        <a:pt x="117" y="135"/>
                      </a:lnTo>
                      <a:lnTo>
                        <a:pt x="117" y="133"/>
                      </a:lnTo>
                      <a:lnTo>
                        <a:pt x="115" y="133"/>
                      </a:lnTo>
                      <a:lnTo>
                        <a:pt x="115" y="135"/>
                      </a:lnTo>
                      <a:lnTo>
                        <a:pt x="115" y="136"/>
                      </a:lnTo>
                      <a:lnTo>
                        <a:pt x="115" y="138"/>
                      </a:lnTo>
                      <a:lnTo>
                        <a:pt x="115" y="140"/>
                      </a:lnTo>
                      <a:lnTo>
                        <a:pt x="111" y="140"/>
                      </a:lnTo>
                      <a:lnTo>
                        <a:pt x="111" y="138"/>
                      </a:lnTo>
                      <a:lnTo>
                        <a:pt x="113" y="138"/>
                      </a:lnTo>
                      <a:lnTo>
                        <a:pt x="113" y="136"/>
                      </a:lnTo>
                      <a:lnTo>
                        <a:pt x="113" y="135"/>
                      </a:lnTo>
                      <a:lnTo>
                        <a:pt x="113" y="133"/>
                      </a:lnTo>
                      <a:lnTo>
                        <a:pt x="113" y="131"/>
                      </a:lnTo>
                      <a:lnTo>
                        <a:pt x="115" y="129"/>
                      </a:lnTo>
                      <a:lnTo>
                        <a:pt x="111" y="129"/>
                      </a:lnTo>
                      <a:lnTo>
                        <a:pt x="111" y="127"/>
                      </a:lnTo>
                      <a:lnTo>
                        <a:pt x="109" y="127"/>
                      </a:lnTo>
                      <a:lnTo>
                        <a:pt x="111" y="127"/>
                      </a:lnTo>
                      <a:lnTo>
                        <a:pt x="113" y="127"/>
                      </a:lnTo>
                      <a:lnTo>
                        <a:pt x="113" y="123"/>
                      </a:lnTo>
                      <a:lnTo>
                        <a:pt x="115" y="123"/>
                      </a:lnTo>
                      <a:lnTo>
                        <a:pt x="115" y="121"/>
                      </a:lnTo>
                      <a:lnTo>
                        <a:pt x="113" y="121"/>
                      </a:lnTo>
                      <a:lnTo>
                        <a:pt x="113" y="123"/>
                      </a:lnTo>
                      <a:lnTo>
                        <a:pt x="111" y="123"/>
                      </a:lnTo>
                      <a:lnTo>
                        <a:pt x="111" y="121"/>
                      </a:lnTo>
                      <a:lnTo>
                        <a:pt x="113" y="121"/>
                      </a:lnTo>
                      <a:lnTo>
                        <a:pt x="111" y="121"/>
                      </a:lnTo>
                      <a:lnTo>
                        <a:pt x="111" y="119"/>
                      </a:lnTo>
                      <a:lnTo>
                        <a:pt x="113" y="119"/>
                      </a:lnTo>
                      <a:lnTo>
                        <a:pt x="111" y="119"/>
                      </a:lnTo>
                      <a:lnTo>
                        <a:pt x="111" y="117"/>
                      </a:lnTo>
                      <a:lnTo>
                        <a:pt x="113" y="117"/>
                      </a:lnTo>
                      <a:lnTo>
                        <a:pt x="111" y="117"/>
                      </a:lnTo>
                      <a:lnTo>
                        <a:pt x="111" y="115"/>
                      </a:lnTo>
                      <a:lnTo>
                        <a:pt x="109" y="115"/>
                      </a:lnTo>
                      <a:lnTo>
                        <a:pt x="109" y="117"/>
                      </a:lnTo>
                      <a:lnTo>
                        <a:pt x="109" y="119"/>
                      </a:lnTo>
                      <a:lnTo>
                        <a:pt x="105" y="119"/>
                      </a:lnTo>
                      <a:lnTo>
                        <a:pt x="105" y="121"/>
                      </a:lnTo>
                      <a:lnTo>
                        <a:pt x="103" y="121"/>
                      </a:lnTo>
                      <a:lnTo>
                        <a:pt x="103" y="123"/>
                      </a:lnTo>
                      <a:lnTo>
                        <a:pt x="101" y="123"/>
                      </a:lnTo>
                      <a:lnTo>
                        <a:pt x="101" y="121"/>
                      </a:lnTo>
                      <a:lnTo>
                        <a:pt x="101" y="123"/>
                      </a:lnTo>
                      <a:lnTo>
                        <a:pt x="99" y="123"/>
                      </a:lnTo>
                      <a:lnTo>
                        <a:pt x="97" y="123"/>
                      </a:lnTo>
                      <a:lnTo>
                        <a:pt x="97" y="125"/>
                      </a:lnTo>
                      <a:lnTo>
                        <a:pt x="96" y="125"/>
                      </a:lnTo>
                      <a:lnTo>
                        <a:pt x="96" y="127"/>
                      </a:lnTo>
                      <a:lnTo>
                        <a:pt x="94" y="127"/>
                      </a:lnTo>
                      <a:lnTo>
                        <a:pt x="94" y="125"/>
                      </a:lnTo>
                      <a:lnTo>
                        <a:pt x="92" y="125"/>
                      </a:lnTo>
                      <a:lnTo>
                        <a:pt x="90" y="125"/>
                      </a:lnTo>
                      <a:lnTo>
                        <a:pt x="90" y="127"/>
                      </a:lnTo>
                      <a:lnTo>
                        <a:pt x="90" y="129"/>
                      </a:lnTo>
                      <a:lnTo>
                        <a:pt x="92" y="129"/>
                      </a:lnTo>
                      <a:lnTo>
                        <a:pt x="94" y="129"/>
                      </a:lnTo>
                      <a:lnTo>
                        <a:pt x="94" y="131"/>
                      </a:lnTo>
                      <a:lnTo>
                        <a:pt x="94" y="129"/>
                      </a:lnTo>
                      <a:lnTo>
                        <a:pt x="94" y="131"/>
                      </a:lnTo>
                      <a:lnTo>
                        <a:pt x="94" y="133"/>
                      </a:lnTo>
                      <a:lnTo>
                        <a:pt x="96" y="133"/>
                      </a:lnTo>
                      <a:lnTo>
                        <a:pt x="96" y="135"/>
                      </a:lnTo>
                      <a:lnTo>
                        <a:pt x="97" y="135"/>
                      </a:lnTo>
                      <a:lnTo>
                        <a:pt x="99" y="135"/>
                      </a:lnTo>
                      <a:lnTo>
                        <a:pt x="99" y="136"/>
                      </a:lnTo>
                      <a:lnTo>
                        <a:pt x="101" y="136"/>
                      </a:lnTo>
                      <a:lnTo>
                        <a:pt x="101" y="138"/>
                      </a:lnTo>
                      <a:lnTo>
                        <a:pt x="103" y="138"/>
                      </a:lnTo>
                      <a:lnTo>
                        <a:pt x="103" y="140"/>
                      </a:lnTo>
                      <a:lnTo>
                        <a:pt x="105" y="140"/>
                      </a:lnTo>
                      <a:lnTo>
                        <a:pt x="107" y="140"/>
                      </a:lnTo>
                      <a:lnTo>
                        <a:pt x="107" y="142"/>
                      </a:lnTo>
                      <a:lnTo>
                        <a:pt x="105" y="142"/>
                      </a:lnTo>
                      <a:lnTo>
                        <a:pt x="107" y="142"/>
                      </a:lnTo>
                      <a:lnTo>
                        <a:pt x="105" y="142"/>
                      </a:lnTo>
                      <a:close/>
                      <a:moveTo>
                        <a:pt x="65" y="73"/>
                      </a:moveTo>
                      <a:lnTo>
                        <a:pt x="65" y="71"/>
                      </a:lnTo>
                      <a:lnTo>
                        <a:pt x="67" y="71"/>
                      </a:lnTo>
                      <a:lnTo>
                        <a:pt x="61" y="65"/>
                      </a:lnTo>
                      <a:lnTo>
                        <a:pt x="61" y="67"/>
                      </a:lnTo>
                      <a:lnTo>
                        <a:pt x="59" y="67"/>
                      </a:lnTo>
                      <a:lnTo>
                        <a:pt x="57" y="67"/>
                      </a:lnTo>
                      <a:lnTo>
                        <a:pt x="57" y="65"/>
                      </a:lnTo>
                      <a:lnTo>
                        <a:pt x="55" y="65"/>
                      </a:lnTo>
                      <a:lnTo>
                        <a:pt x="53" y="65"/>
                      </a:lnTo>
                      <a:lnTo>
                        <a:pt x="51" y="65"/>
                      </a:lnTo>
                      <a:lnTo>
                        <a:pt x="49" y="67"/>
                      </a:lnTo>
                      <a:lnTo>
                        <a:pt x="49" y="69"/>
                      </a:lnTo>
                      <a:lnTo>
                        <a:pt x="51" y="71"/>
                      </a:lnTo>
                      <a:lnTo>
                        <a:pt x="51" y="73"/>
                      </a:lnTo>
                      <a:lnTo>
                        <a:pt x="51" y="75"/>
                      </a:lnTo>
                      <a:lnTo>
                        <a:pt x="49" y="77"/>
                      </a:lnTo>
                      <a:lnTo>
                        <a:pt x="51" y="79"/>
                      </a:lnTo>
                      <a:lnTo>
                        <a:pt x="57" y="81"/>
                      </a:lnTo>
                      <a:lnTo>
                        <a:pt x="59" y="77"/>
                      </a:lnTo>
                      <a:lnTo>
                        <a:pt x="61" y="77"/>
                      </a:lnTo>
                      <a:lnTo>
                        <a:pt x="65" y="73"/>
                      </a:lnTo>
                      <a:close/>
                      <a:moveTo>
                        <a:pt x="69" y="58"/>
                      </a:moveTo>
                      <a:lnTo>
                        <a:pt x="69" y="60"/>
                      </a:lnTo>
                      <a:lnTo>
                        <a:pt x="69" y="62"/>
                      </a:lnTo>
                      <a:lnTo>
                        <a:pt x="71" y="62"/>
                      </a:lnTo>
                      <a:lnTo>
                        <a:pt x="71" y="64"/>
                      </a:lnTo>
                      <a:lnTo>
                        <a:pt x="71" y="65"/>
                      </a:lnTo>
                      <a:lnTo>
                        <a:pt x="72" y="65"/>
                      </a:lnTo>
                      <a:lnTo>
                        <a:pt x="71" y="67"/>
                      </a:lnTo>
                      <a:lnTo>
                        <a:pt x="74" y="64"/>
                      </a:lnTo>
                      <a:lnTo>
                        <a:pt x="76" y="62"/>
                      </a:lnTo>
                      <a:lnTo>
                        <a:pt x="76" y="60"/>
                      </a:lnTo>
                      <a:lnTo>
                        <a:pt x="76" y="58"/>
                      </a:lnTo>
                      <a:lnTo>
                        <a:pt x="76" y="56"/>
                      </a:lnTo>
                      <a:lnTo>
                        <a:pt x="76" y="54"/>
                      </a:lnTo>
                      <a:lnTo>
                        <a:pt x="78" y="54"/>
                      </a:lnTo>
                      <a:lnTo>
                        <a:pt x="76" y="54"/>
                      </a:lnTo>
                      <a:lnTo>
                        <a:pt x="69" y="54"/>
                      </a:lnTo>
                      <a:lnTo>
                        <a:pt x="69" y="56"/>
                      </a:lnTo>
                      <a:lnTo>
                        <a:pt x="69" y="58"/>
                      </a:lnTo>
                      <a:close/>
                      <a:moveTo>
                        <a:pt x="186" y="196"/>
                      </a:moveTo>
                      <a:lnTo>
                        <a:pt x="184" y="196"/>
                      </a:lnTo>
                      <a:lnTo>
                        <a:pt x="184" y="198"/>
                      </a:lnTo>
                      <a:lnTo>
                        <a:pt x="182" y="198"/>
                      </a:lnTo>
                      <a:lnTo>
                        <a:pt x="180" y="198"/>
                      </a:lnTo>
                      <a:lnTo>
                        <a:pt x="180" y="200"/>
                      </a:lnTo>
                      <a:lnTo>
                        <a:pt x="178" y="200"/>
                      </a:lnTo>
                      <a:lnTo>
                        <a:pt x="176" y="200"/>
                      </a:lnTo>
                      <a:lnTo>
                        <a:pt x="178" y="202"/>
                      </a:lnTo>
                      <a:lnTo>
                        <a:pt x="180" y="202"/>
                      </a:lnTo>
                      <a:lnTo>
                        <a:pt x="178" y="202"/>
                      </a:lnTo>
                      <a:lnTo>
                        <a:pt x="180" y="202"/>
                      </a:lnTo>
                      <a:lnTo>
                        <a:pt x="180" y="204"/>
                      </a:lnTo>
                      <a:lnTo>
                        <a:pt x="180" y="202"/>
                      </a:lnTo>
                      <a:lnTo>
                        <a:pt x="180" y="204"/>
                      </a:lnTo>
                      <a:lnTo>
                        <a:pt x="180" y="202"/>
                      </a:lnTo>
                      <a:lnTo>
                        <a:pt x="182" y="202"/>
                      </a:lnTo>
                      <a:lnTo>
                        <a:pt x="182" y="204"/>
                      </a:lnTo>
                      <a:lnTo>
                        <a:pt x="182" y="202"/>
                      </a:lnTo>
                      <a:lnTo>
                        <a:pt x="184" y="202"/>
                      </a:lnTo>
                      <a:lnTo>
                        <a:pt x="186" y="202"/>
                      </a:lnTo>
                      <a:lnTo>
                        <a:pt x="188" y="202"/>
                      </a:lnTo>
                      <a:lnTo>
                        <a:pt x="188" y="200"/>
                      </a:lnTo>
                      <a:lnTo>
                        <a:pt x="190" y="200"/>
                      </a:lnTo>
                      <a:lnTo>
                        <a:pt x="190" y="202"/>
                      </a:lnTo>
                      <a:lnTo>
                        <a:pt x="192" y="202"/>
                      </a:lnTo>
                      <a:lnTo>
                        <a:pt x="192" y="200"/>
                      </a:lnTo>
                      <a:lnTo>
                        <a:pt x="192" y="198"/>
                      </a:lnTo>
                      <a:lnTo>
                        <a:pt x="192" y="196"/>
                      </a:lnTo>
                      <a:lnTo>
                        <a:pt x="190" y="196"/>
                      </a:lnTo>
                      <a:lnTo>
                        <a:pt x="186" y="196"/>
                      </a:lnTo>
                      <a:close/>
                      <a:moveTo>
                        <a:pt x="122" y="98"/>
                      </a:moveTo>
                      <a:lnTo>
                        <a:pt x="122" y="100"/>
                      </a:lnTo>
                      <a:lnTo>
                        <a:pt x="124" y="100"/>
                      </a:lnTo>
                      <a:lnTo>
                        <a:pt x="124" y="98"/>
                      </a:lnTo>
                      <a:lnTo>
                        <a:pt x="124" y="100"/>
                      </a:lnTo>
                      <a:lnTo>
                        <a:pt x="124" y="102"/>
                      </a:lnTo>
                      <a:lnTo>
                        <a:pt x="128" y="102"/>
                      </a:lnTo>
                      <a:lnTo>
                        <a:pt x="126" y="102"/>
                      </a:lnTo>
                      <a:lnTo>
                        <a:pt x="128" y="102"/>
                      </a:lnTo>
                      <a:lnTo>
                        <a:pt x="126" y="102"/>
                      </a:lnTo>
                      <a:lnTo>
                        <a:pt x="130" y="102"/>
                      </a:lnTo>
                      <a:lnTo>
                        <a:pt x="128" y="102"/>
                      </a:lnTo>
                      <a:lnTo>
                        <a:pt x="128" y="98"/>
                      </a:lnTo>
                      <a:lnTo>
                        <a:pt x="128" y="94"/>
                      </a:lnTo>
                      <a:lnTo>
                        <a:pt x="126" y="94"/>
                      </a:lnTo>
                      <a:lnTo>
                        <a:pt x="124" y="94"/>
                      </a:lnTo>
                      <a:lnTo>
                        <a:pt x="124" y="92"/>
                      </a:lnTo>
                      <a:lnTo>
                        <a:pt x="124" y="90"/>
                      </a:lnTo>
                      <a:lnTo>
                        <a:pt x="122" y="90"/>
                      </a:lnTo>
                      <a:lnTo>
                        <a:pt x="122" y="92"/>
                      </a:lnTo>
                      <a:lnTo>
                        <a:pt x="122" y="94"/>
                      </a:lnTo>
                      <a:lnTo>
                        <a:pt x="122" y="96"/>
                      </a:lnTo>
                      <a:lnTo>
                        <a:pt x="122" y="98"/>
                      </a:lnTo>
                      <a:close/>
                      <a:moveTo>
                        <a:pt x="88" y="65"/>
                      </a:moveTo>
                      <a:lnTo>
                        <a:pt x="88" y="67"/>
                      </a:lnTo>
                      <a:lnTo>
                        <a:pt x="86" y="67"/>
                      </a:lnTo>
                      <a:lnTo>
                        <a:pt x="86" y="69"/>
                      </a:lnTo>
                      <a:lnTo>
                        <a:pt x="84" y="69"/>
                      </a:lnTo>
                      <a:lnTo>
                        <a:pt x="84" y="71"/>
                      </a:lnTo>
                      <a:lnTo>
                        <a:pt x="84" y="73"/>
                      </a:lnTo>
                      <a:lnTo>
                        <a:pt x="84" y="71"/>
                      </a:lnTo>
                      <a:lnTo>
                        <a:pt x="86" y="71"/>
                      </a:lnTo>
                      <a:lnTo>
                        <a:pt x="86" y="69"/>
                      </a:lnTo>
                      <a:lnTo>
                        <a:pt x="88" y="69"/>
                      </a:lnTo>
                      <a:lnTo>
                        <a:pt x="88" y="67"/>
                      </a:lnTo>
                      <a:lnTo>
                        <a:pt x="88" y="65"/>
                      </a:lnTo>
                      <a:close/>
                      <a:moveTo>
                        <a:pt x="107" y="113"/>
                      </a:moveTo>
                      <a:lnTo>
                        <a:pt x="107" y="115"/>
                      </a:lnTo>
                      <a:lnTo>
                        <a:pt x="109" y="115"/>
                      </a:lnTo>
                      <a:lnTo>
                        <a:pt x="109" y="113"/>
                      </a:lnTo>
                      <a:lnTo>
                        <a:pt x="107" y="113"/>
                      </a:lnTo>
                      <a:close/>
                      <a:moveTo>
                        <a:pt x="80" y="48"/>
                      </a:moveTo>
                      <a:lnTo>
                        <a:pt x="80" y="50"/>
                      </a:lnTo>
                      <a:lnTo>
                        <a:pt x="80" y="48"/>
                      </a:lnTo>
                      <a:close/>
                      <a:moveTo>
                        <a:pt x="145" y="104"/>
                      </a:moveTo>
                      <a:lnTo>
                        <a:pt x="145" y="102"/>
                      </a:lnTo>
                      <a:lnTo>
                        <a:pt x="149" y="102"/>
                      </a:lnTo>
                      <a:lnTo>
                        <a:pt x="147" y="102"/>
                      </a:lnTo>
                      <a:lnTo>
                        <a:pt x="147" y="104"/>
                      </a:lnTo>
                      <a:lnTo>
                        <a:pt x="145" y="104"/>
                      </a:lnTo>
                      <a:close/>
                      <a:moveTo>
                        <a:pt x="140" y="104"/>
                      </a:moveTo>
                      <a:lnTo>
                        <a:pt x="140" y="102"/>
                      </a:lnTo>
                      <a:lnTo>
                        <a:pt x="142" y="102"/>
                      </a:lnTo>
                      <a:lnTo>
                        <a:pt x="144" y="102"/>
                      </a:lnTo>
                      <a:lnTo>
                        <a:pt x="144" y="100"/>
                      </a:lnTo>
                      <a:lnTo>
                        <a:pt x="144" y="102"/>
                      </a:lnTo>
                      <a:lnTo>
                        <a:pt x="145" y="102"/>
                      </a:lnTo>
                      <a:lnTo>
                        <a:pt x="144" y="102"/>
                      </a:lnTo>
                      <a:lnTo>
                        <a:pt x="142" y="102"/>
                      </a:lnTo>
                      <a:lnTo>
                        <a:pt x="140" y="104"/>
                      </a:lnTo>
                      <a:close/>
                      <a:moveTo>
                        <a:pt x="144" y="100"/>
                      </a:moveTo>
                      <a:lnTo>
                        <a:pt x="145" y="100"/>
                      </a:lnTo>
                      <a:lnTo>
                        <a:pt x="145" y="98"/>
                      </a:lnTo>
                      <a:lnTo>
                        <a:pt x="145" y="100"/>
                      </a:lnTo>
                      <a:lnTo>
                        <a:pt x="145" y="98"/>
                      </a:lnTo>
                      <a:lnTo>
                        <a:pt x="147" y="98"/>
                      </a:lnTo>
                      <a:lnTo>
                        <a:pt x="145" y="98"/>
                      </a:lnTo>
                      <a:lnTo>
                        <a:pt x="145" y="100"/>
                      </a:lnTo>
                      <a:lnTo>
                        <a:pt x="144" y="100"/>
                      </a:lnTo>
                      <a:close/>
                      <a:moveTo>
                        <a:pt x="176" y="219"/>
                      </a:moveTo>
                      <a:lnTo>
                        <a:pt x="176" y="217"/>
                      </a:lnTo>
                      <a:lnTo>
                        <a:pt x="176" y="219"/>
                      </a:lnTo>
                      <a:close/>
                      <a:moveTo>
                        <a:pt x="144" y="104"/>
                      </a:moveTo>
                      <a:lnTo>
                        <a:pt x="145" y="104"/>
                      </a:lnTo>
                      <a:lnTo>
                        <a:pt x="144" y="104"/>
                      </a:lnTo>
                      <a:lnTo>
                        <a:pt x="145" y="104"/>
                      </a:lnTo>
                      <a:lnTo>
                        <a:pt x="144" y="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0" name="Freeform 7"/>
                <p:cNvSpPr>
                  <a:spLocks/>
                </p:cNvSpPr>
                <p:nvPr/>
              </p:nvSpPr>
              <p:spPr bwMode="auto">
                <a:xfrm>
                  <a:off x="5740400" y="4968876"/>
                  <a:ext cx="6350" cy="3175"/>
                </a:xfrm>
                <a:custGeom>
                  <a:avLst/>
                  <a:gdLst>
                    <a:gd name="T0" fmla="*/ 4 w 4"/>
                    <a:gd name="T1" fmla="*/ 2 h 2"/>
                    <a:gd name="T2" fmla="*/ 2 w 4"/>
                    <a:gd name="T3" fmla="*/ 2 h 2"/>
                    <a:gd name="T4" fmla="*/ 0 w 4"/>
                    <a:gd name="T5" fmla="*/ 2 h 2"/>
                    <a:gd name="T6" fmla="*/ 2 w 4"/>
                    <a:gd name="T7" fmla="*/ 0 h 2"/>
                    <a:gd name="T8" fmla="*/ 4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1" name="Freeform 8"/>
                <p:cNvSpPr>
                  <a:spLocks/>
                </p:cNvSpPr>
                <p:nvPr/>
              </p:nvSpPr>
              <p:spPr bwMode="auto">
                <a:xfrm>
                  <a:off x="5691188" y="4892676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  <a:gd name="T8" fmla="*/ 0 w 2"/>
                    <a:gd name="T9" fmla="*/ 2 h 2"/>
                    <a:gd name="T10" fmla="*/ 0 w 2"/>
                    <a:gd name="T11" fmla="*/ 0 h 2"/>
                    <a:gd name="T12" fmla="*/ 2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2" name="Freeform 9"/>
                <p:cNvSpPr>
                  <a:spLocks/>
                </p:cNvSpPr>
                <p:nvPr/>
              </p:nvSpPr>
              <p:spPr bwMode="auto">
                <a:xfrm>
                  <a:off x="5694363" y="4886326"/>
                  <a:ext cx="9525" cy="12700"/>
                </a:xfrm>
                <a:custGeom>
                  <a:avLst/>
                  <a:gdLst>
                    <a:gd name="T0" fmla="*/ 4 w 6"/>
                    <a:gd name="T1" fmla="*/ 4 h 8"/>
                    <a:gd name="T2" fmla="*/ 4 w 6"/>
                    <a:gd name="T3" fmla="*/ 6 h 8"/>
                    <a:gd name="T4" fmla="*/ 6 w 6"/>
                    <a:gd name="T5" fmla="*/ 6 h 8"/>
                    <a:gd name="T6" fmla="*/ 6 w 6"/>
                    <a:gd name="T7" fmla="*/ 8 h 8"/>
                    <a:gd name="T8" fmla="*/ 4 w 6"/>
                    <a:gd name="T9" fmla="*/ 8 h 8"/>
                    <a:gd name="T10" fmla="*/ 4 w 6"/>
                    <a:gd name="T11" fmla="*/ 6 h 8"/>
                    <a:gd name="T12" fmla="*/ 2 w 6"/>
                    <a:gd name="T13" fmla="*/ 6 h 8"/>
                    <a:gd name="T14" fmla="*/ 2 w 6"/>
                    <a:gd name="T15" fmla="*/ 8 h 8"/>
                    <a:gd name="T16" fmla="*/ 2 w 6"/>
                    <a:gd name="T17" fmla="*/ 6 h 8"/>
                    <a:gd name="T18" fmla="*/ 0 w 6"/>
                    <a:gd name="T19" fmla="*/ 6 h 8"/>
                    <a:gd name="T20" fmla="*/ 2 w 6"/>
                    <a:gd name="T21" fmla="*/ 6 h 8"/>
                    <a:gd name="T22" fmla="*/ 2 w 6"/>
                    <a:gd name="T23" fmla="*/ 4 h 8"/>
                    <a:gd name="T24" fmla="*/ 2 w 6"/>
                    <a:gd name="T25" fmla="*/ 2 h 8"/>
                    <a:gd name="T26" fmla="*/ 4 w 6"/>
                    <a:gd name="T27" fmla="*/ 0 h 8"/>
                    <a:gd name="T28" fmla="*/ 4 w 6"/>
                    <a:gd name="T29" fmla="*/ 2 h 8"/>
                    <a:gd name="T30" fmla="*/ 4 w 6"/>
                    <a:gd name="T31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4" y="4"/>
                      </a:move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3" name="Freeform 13"/>
                <p:cNvSpPr>
                  <a:spLocks/>
                </p:cNvSpPr>
                <p:nvPr/>
              </p:nvSpPr>
              <p:spPr bwMode="auto">
                <a:xfrm>
                  <a:off x="4965700" y="4554538"/>
                  <a:ext cx="9525" cy="9525"/>
                </a:xfrm>
                <a:custGeom>
                  <a:avLst/>
                  <a:gdLst>
                    <a:gd name="T0" fmla="*/ 4 w 6"/>
                    <a:gd name="T1" fmla="*/ 6 h 6"/>
                    <a:gd name="T2" fmla="*/ 2 w 6"/>
                    <a:gd name="T3" fmla="*/ 6 h 6"/>
                    <a:gd name="T4" fmla="*/ 2 w 6"/>
                    <a:gd name="T5" fmla="*/ 4 h 6"/>
                    <a:gd name="T6" fmla="*/ 0 w 6"/>
                    <a:gd name="T7" fmla="*/ 2 h 6"/>
                    <a:gd name="T8" fmla="*/ 2 w 6"/>
                    <a:gd name="T9" fmla="*/ 2 h 6"/>
                    <a:gd name="T10" fmla="*/ 4 w 6"/>
                    <a:gd name="T11" fmla="*/ 0 h 6"/>
                    <a:gd name="T12" fmla="*/ 6 w 6"/>
                    <a:gd name="T13" fmla="*/ 0 h 6"/>
                    <a:gd name="T14" fmla="*/ 6 w 6"/>
                    <a:gd name="T15" fmla="*/ 2 h 6"/>
                    <a:gd name="T16" fmla="*/ 6 w 6"/>
                    <a:gd name="T17" fmla="*/ 4 h 6"/>
                    <a:gd name="T18" fmla="*/ 4 w 6"/>
                    <a:gd name="T19" fmla="*/ 4 h 6"/>
                    <a:gd name="T20" fmla="*/ 4 w 6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6">
                      <a:moveTo>
                        <a:pt x="4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6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4" name="Freeform 14"/>
                <p:cNvSpPr>
                  <a:spLocks/>
                </p:cNvSpPr>
                <p:nvPr/>
              </p:nvSpPr>
              <p:spPr bwMode="auto">
                <a:xfrm>
                  <a:off x="5426075" y="4495801"/>
                  <a:ext cx="6350" cy="0"/>
                </a:xfrm>
                <a:custGeom>
                  <a:avLst/>
                  <a:gdLst>
                    <a:gd name="T0" fmla="*/ 4 w 4"/>
                    <a:gd name="T1" fmla="*/ 0 w 4"/>
                    <a:gd name="T2" fmla="*/ 2 w 4"/>
                    <a:gd name="T3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5" name="Freeform 15"/>
                <p:cNvSpPr>
                  <a:spLocks/>
                </p:cNvSpPr>
                <p:nvPr/>
              </p:nvSpPr>
              <p:spPr bwMode="auto">
                <a:xfrm>
                  <a:off x="5416550" y="4491038"/>
                  <a:ext cx="6350" cy="476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2 h 3"/>
                    <a:gd name="T4" fmla="*/ 0 w 4"/>
                    <a:gd name="T5" fmla="*/ 0 h 3"/>
                    <a:gd name="T6" fmla="*/ 0 w 4"/>
                    <a:gd name="T7" fmla="*/ 2 h 3"/>
                    <a:gd name="T8" fmla="*/ 4 w 4"/>
                    <a:gd name="T9" fmla="*/ 2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4" y="3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6" name="Freeform 16"/>
                <p:cNvSpPr>
                  <a:spLocks/>
                </p:cNvSpPr>
                <p:nvPr/>
              </p:nvSpPr>
              <p:spPr bwMode="auto">
                <a:xfrm>
                  <a:off x="5334000" y="4422776"/>
                  <a:ext cx="6350" cy="3175"/>
                </a:xfrm>
                <a:custGeom>
                  <a:avLst/>
                  <a:gdLst>
                    <a:gd name="T0" fmla="*/ 4 w 4"/>
                    <a:gd name="T1" fmla="*/ 2 h 2"/>
                    <a:gd name="T2" fmla="*/ 2 w 4"/>
                    <a:gd name="T3" fmla="*/ 2 h 2"/>
                    <a:gd name="T4" fmla="*/ 0 w 4"/>
                    <a:gd name="T5" fmla="*/ 2 h 2"/>
                    <a:gd name="T6" fmla="*/ 0 w 4"/>
                    <a:gd name="T7" fmla="*/ 0 h 2"/>
                    <a:gd name="T8" fmla="*/ 2 w 4"/>
                    <a:gd name="T9" fmla="*/ 0 h 2"/>
                    <a:gd name="T10" fmla="*/ 4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7" name="Freeform 17"/>
                <p:cNvSpPr>
                  <a:spLocks/>
                </p:cNvSpPr>
                <p:nvPr/>
              </p:nvSpPr>
              <p:spPr bwMode="auto">
                <a:xfrm>
                  <a:off x="5276850" y="4418013"/>
                  <a:ext cx="20638" cy="26988"/>
                </a:xfrm>
                <a:custGeom>
                  <a:avLst/>
                  <a:gdLst>
                    <a:gd name="T0" fmla="*/ 13 w 13"/>
                    <a:gd name="T1" fmla="*/ 3 h 17"/>
                    <a:gd name="T2" fmla="*/ 13 w 13"/>
                    <a:gd name="T3" fmla="*/ 5 h 17"/>
                    <a:gd name="T4" fmla="*/ 11 w 13"/>
                    <a:gd name="T5" fmla="*/ 3 h 17"/>
                    <a:gd name="T6" fmla="*/ 9 w 13"/>
                    <a:gd name="T7" fmla="*/ 5 h 17"/>
                    <a:gd name="T8" fmla="*/ 8 w 13"/>
                    <a:gd name="T9" fmla="*/ 5 h 17"/>
                    <a:gd name="T10" fmla="*/ 8 w 13"/>
                    <a:gd name="T11" fmla="*/ 7 h 17"/>
                    <a:gd name="T12" fmla="*/ 9 w 13"/>
                    <a:gd name="T13" fmla="*/ 9 h 17"/>
                    <a:gd name="T14" fmla="*/ 11 w 13"/>
                    <a:gd name="T15" fmla="*/ 9 h 17"/>
                    <a:gd name="T16" fmla="*/ 11 w 13"/>
                    <a:gd name="T17" fmla="*/ 7 h 17"/>
                    <a:gd name="T18" fmla="*/ 13 w 13"/>
                    <a:gd name="T19" fmla="*/ 7 h 17"/>
                    <a:gd name="T20" fmla="*/ 9 w 13"/>
                    <a:gd name="T21" fmla="*/ 9 h 17"/>
                    <a:gd name="T22" fmla="*/ 8 w 13"/>
                    <a:gd name="T23" fmla="*/ 9 h 17"/>
                    <a:gd name="T24" fmla="*/ 9 w 13"/>
                    <a:gd name="T25" fmla="*/ 13 h 17"/>
                    <a:gd name="T26" fmla="*/ 6 w 13"/>
                    <a:gd name="T27" fmla="*/ 15 h 17"/>
                    <a:gd name="T28" fmla="*/ 8 w 13"/>
                    <a:gd name="T29" fmla="*/ 17 h 17"/>
                    <a:gd name="T30" fmla="*/ 6 w 13"/>
                    <a:gd name="T31" fmla="*/ 17 h 17"/>
                    <a:gd name="T32" fmla="*/ 4 w 13"/>
                    <a:gd name="T33" fmla="*/ 17 h 17"/>
                    <a:gd name="T34" fmla="*/ 4 w 13"/>
                    <a:gd name="T35" fmla="*/ 13 h 17"/>
                    <a:gd name="T36" fmla="*/ 6 w 13"/>
                    <a:gd name="T37" fmla="*/ 11 h 17"/>
                    <a:gd name="T38" fmla="*/ 8 w 13"/>
                    <a:gd name="T39" fmla="*/ 11 h 17"/>
                    <a:gd name="T40" fmla="*/ 8 w 13"/>
                    <a:gd name="T41" fmla="*/ 7 h 17"/>
                    <a:gd name="T42" fmla="*/ 6 w 13"/>
                    <a:gd name="T43" fmla="*/ 5 h 17"/>
                    <a:gd name="T44" fmla="*/ 6 w 13"/>
                    <a:gd name="T45" fmla="*/ 7 h 17"/>
                    <a:gd name="T46" fmla="*/ 6 w 13"/>
                    <a:gd name="T47" fmla="*/ 9 h 17"/>
                    <a:gd name="T48" fmla="*/ 6 w 13"/>
                    <a:gd name="T49" fmla="*/ 11 h 17"/>
                    <a:gd name="T50" fmla="*/ 4 w 13"/>
                    <a:gd name="T51" fmla="*/ 11 h 17"/>
                    <a:gd name="T52" fmla="*/ 2 w 13"/>
                    <a:gd name="T53" fmla="*/ 11 h 17"/>
                    <a:gd name="T54" fmla="*/ 2 w 13"/>
                    <a:gd name="T55" fmla="*/ 9 h 17"/>
                    <a:gd name="T56" fmla="*/ 0 w 13"/>
                    <a:gd name="T57" fmla="*/ 9 h 17"/>
                    <a:gd name="T58" fmla="*/ 2 w 13"/>
                    <a:gd name="T59" fmla="*/ 11 h 17"/>
                    <a:gd name="T60" fmla="*/ 2 w 13"/>
                    <a:gd name="T61" fmla="*/ 15 h 17"/>
                    <a:gd name="T62" fmla="*/ 0 w 13"/>
                    <a:gd name="T63" fmla="*/ 13 h 17"/>
                    <a:gd name="T64" fmla="*/ 0 w 13"/>
                    <a:gd name="T65" fmla="*/ 11 h 17"/>
                    <a:gd name="T66" fmla="*/ 0 w 13"/>
                    <a:gd name="T67" fmla="*/ 9 h 17"/>
                    <a:gd name="T68" fmla="*/ 0 w 13"/>
                    <a:gd name="T69" fmla="*/ 7 h 17"/>
                    <a:gd name="T70" fmla="*/ 2 w 13"/>
                    <a:gd name="T71" fmla="*/ 5 h 17"/>
                    <a:gd name="T72" fmla="*/ 4 w 13"/>
                    <a:gd name="T73" fmla="*/ 3 h 17"/>
                    <a:gd name="T74" fmla="*/ 6 w 13"/>
                    <a:gd name="T75" fmla="*/ 1 h 17"/>
                    <a:gd name="T76" fmla="*/ 8 w 13"/>
                    <a:gd name="T77" fmla="*/ 1 h 17"/>
                    <a:gd name="T78" fmla="*/ 9 w 13"/>
                    <a:gd name="T79" fmla="*/ 1 h 17"/>
                    <a:gd name="T80" fmla="*/ 11 w 13"/>
                    <a:gd name="T81" fmla="*/ 1 h 17"/>
                    <a:gd name="T82" fmla="*/ 11 w 13"/>
                    <a:gd name="T83" fmla="*/ 0 h 17"/>
                    <a:gd name="T84" fmla="*/ 13 w 13"/>
                    <a:gd name="T85" fmla="*/ 1 h 17"/>
                    <a:gd name="T86" fmla="*/ 13 w 13"/>
                    <a:gd name="T87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" h="17">
                      <a:moveTo>
                        <a:pt x="13" y="3"/>
                      </a:moveTo>
                      <a:lnTo>
                        <a:pt x="13" y="5"/>
                      </a:lnTo>
                      <a:lnTo>
                        <a:pt x="11" y="3"/>
                      </a:lnTo>
                      <a:lnTo>
                        <a:pt x="9" y="5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13" y="7"/>
                      </a:lnTo>
                      <a:lnTo>
                        <a:pt x="9" y="9"/>
                      </a:lnTo>
                      <a:lnTo>
                        <a:pt x="8" y="9"/>
                      </a:lnTo>
                      <a:lnTo>
                        <a:pt x="9" y="13"/>
                      </a:lnTo>
                      <a:lnTo>
                        <a:pt x="6" y="15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8" y="7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6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13" y="3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8" name="Freeform 18"/>
                <p:cNvSpPr>
                  <a:spLocks/>
                </p:cNvSpPr>
                <p:nvPr/>
              </p:nvSpPr>
              <p:spPr bwMode="auto">
                <a:xfrm>
                  <a:off x="4822825" y="4302126"/>
                  <a:ext cx="7938" cy="1588"/>
                </a:xfrm>
                <a:custGeom>
                  <a:avLst/>
                  <a:gdLst>
                    <a:gd name="T0" fmla="*/ 5 w 5"/>
                    <a:gd name="T1" fmla="*/ 1 h 1"/>
                    <a:gd name="T2" fmla="*/ 4 w 5"/>
                    <a:gd name="T3" fmla="*/ 1 h 1"/>
                    <a:gd name="T4" fmla="*/ 2 w 5"/>
                    <a:gd name="T5" fmla="*/ 1 h 1"/>
                    <a:gd name="T6" fmla="*/ 0 w 5"/>
                    <a:gd name="T7" fmla="*/ 1 h 1"/>
                    <a:gd name="T8" fmla="*/ 2 w 5"/>
                    <a:gd name="T9" fmla="*/ 1 h 1"/>
                    <a:gd name="T10" fmla="*/ 4 w 5"/>
                    <a:gd name="T11" fmla="*/ 1 h 1"/>
                    <a:gd name="T12" fmla="*/ 5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">
                      <a:moveTo>
                        <a:pt x="5" y="1"/>
                      </a:move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5" y="1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29" name="Freeform 19"/>
                <p:cNvSpPr>
                  <a:spLocks/>
                </p:cNvSpPr>
                <p:nvPr/>
              </p:nvSpPr>
              <p:spPr bwMode="auto">
                <a:xfrm>
                  <a:off x="4806950" y="4298951"/>
                  <a:ext cx="12700" cy="4763"/>
                </a:xfrm>
                <a:custGeom>
                  <a:avLst/>
                  <a:gdLst>
                    <a:gd name="T0" fmla="*/ 4 w 8"/>
                    <a:gd name="T1" fmla="*/ 0 h 3"/>
                    <a:gd name="T2" fmla="*/ 6 w 8"/>
                    <a:gd name="T3" fmla="*/ 0 h 3"/>
                    <a:gd name="T4" fmla="*/ 6 w 8"/>
                    <a:gd name="T5" fmla="*/ 2 h 3"/>
                    <a:gd name="T6" fmla="*/ 8 w 8"/>
                    <a:gd name="T7" fmla="*/ 2 h 3"/>
                    <a:gd name="T8" fmla="*/ 8 w 8"/>
                    <a:gd name="T9" fmla="*/ 3 h 3"/>
                    <a:gd name="T10" fmla="*/ 6 w 8"/>
                    <a:gd name="T11" fmla="*/ 3 h 3"/>
                    <a:gd name="T12" fmla="*/ 4 w 8"/>
                    <a:gd name="T13" fmla="*/ 2 h 3"/>
                    <a:gd name="T14" fmla="*/ 2 w 8"/>
                    <a:gd name="T15" fmla="*/ 2 h 3"/>
                    <a:gd name="T16" fmla="*/ 0 w 8"/>
                    <a:gd name="T17" fmla="*/ 2 h 3"/>
                    <a:gd name="T18" fmla="*/ 0 w 8"/>
                    <a:gd name="T19" fmla="*/ 0 h 3"/>
                    <a:gd name="T20" fmla="*/ 2 w 8"/>
                    <a:gd name="T21" fmla="*/ 2 h 3"/>
                    <a:gd name="T22" fmla="*/ 2 w 8"/>
                    <a:gd name="T23" fmla="*/ 0 h 3"/>
                    <a:gd name="T24" fmla="*/ 4 w 8"/>
                    <a:gd name="T2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3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0" name="Freeform 20"/>
                <p:cNvSpPr>
                  <a:spLocks/>
                </p:cNvSpPr>
                <p:nvPr/>
              </p:nvSpPr>
              <p:spPr bwMode="auto">
                <a:xfrm>
                  <a:off x="4833938" y="4298951"/>
                  <a:ext cx="9525" cy="3175"/>
                </a:xfrm>
                <a:custGeom>
                  <a:avLst/>
                  <a:gdLst>
                    <a:gd name="T0" fmla="*/ 6 w 6"/>
                    <a:gd name="T1" fmla="*/ 0 h 2"/>
                    <a:gd name="T2" fmla="*/ 4 w 6"/>
                    <a:gd name="T3" fmla="*/ 0 h 2"/>
                    <a:gd name="T4" fmla="*/ 4 w 6"/>
                    <a:gd name="T5" fmla="*/ 2 h 2"/>
                    <a:gd name="T6" fmla="*/ 2 w 6"/>
                    <a:gd name="T7" fmla="*/ 2 h 2"/>
                    <a:gd name="T8" fmla="*/ 0 w 6"/>
                    <a:gd name="T9" fmla="*/ 2 h 2"/>
                    <a:gd name="T10" fmla="*/ 0 w 6"/>
                    <a:gd name="T11" fmla="*/ 0 h 2"/>
                    <a:gd name="T12" fmla="*/ 2 w 6"/>
                    <a:gd name="T13" fmla="*/ 0 h 2"/>
                    <a:gd name="T14" fmla="*/ 4 w 6"/>
                    <a:gd name="T15" fmla="*/ 0 h 2"/>
                    <a:gd name="T16" fmla="*/ 6 w 6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1" name="Freeform 22"/>
                <p:cNvSpPr>
                  <a:spLocks/>
                </p:cNvSpPr>
                <p:nvPr/>
              </p:nvSpPr>
              <p:spPr bwMode="auto">
                <a:xfrm>
                  <a:off x="4402138" y="4279901"/>
                  <a:ext cx="7938" cy="0"/>
                </a:xfrm>
                <a:custGeom>
                  <a:avLst/>
                  <a:gdLst>
                    <a:gd name="T0" fmla="*/ 5 w 5"/>
                    <a:gd name="T1" fmla="*/ 4 w 5"/>
                    <a:gd name="T2" fmla="*/ 2 w 5"/>
                    <a:gd name="T3" fmla="*/ 0 w 5"/>
                    <a:gd name="T4" fmla="*/ 2 w 5"/>
                    <a:gd name="T5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2" name="Freeform 23"/>
                <p:cNvSpPr>
                  <a:spLocks/>
                </p:cNvSpPr>
                <p:nvPr/>
              </p:nvSpPr>
              <p:spPr bwMode="auto">
                <a:xfrm>
                  <a:off x="4448175" y="4276726"/>
                  <a:ext cx="4763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0 h 2"/>
                    <a:gd name="T4" fmla="*/ 1 w 3"/>
                    <a:gd name="T5" fmla="*/ 0 h 2"/>
                    <a:gd name="T6" fmla="*/ 3 w 3"/>
                    <a:gd name="T7" fmla="*/ 0 h 2"/>
                    <a:gd name="T8" fmla="*/ 1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3" name="Freeform 26"/>
                <p:cNvSpPr>
                  <a:spLocks/>
                </p:cNvSpPr>
                <p:nvPr/>
              </p:nvSpPr>
              <p:spPr bwMode="auto">
                <a:xfrm>
                  <a:off x="4895850" y="4219576"/>
                  <a:ext cx="0" cy="6350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0" y="4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4" name="Freeform 27"/>
                <p:cNvSpPr>
                  <a:spLocks/>
                </p:cNvSpPr>
                <p:nvPr/>
              </p:nvSpPr>
              <p:spPr bwMode="auto">
                <a:xfrm>
                  <a:off x="3376613" y="2476501"/>
                  <a:ext cx="3175" cy="1588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5" name="Freeform 28"/>
                <p:cNvSpPr>
                  <a:spLocks/>
                </p:cNvSpPr>
                <p:nvPr/>
              </p:nvSpPr>
              <p:spPr bwMode="auto">
                <a:xfrm>
                  <a:off x="3379788" y="2473326"/>
                  <a:ext cx="3175" cy="4763"/>
                </a:xfrm>
                <a:custGeom>
                  <a:avLst/>
                  <a:gdLst>
                    <a:gd name="T0" fmla="*/ 2 w 2"/>
                    <a:gd name="T1" fmla="*/ 2 h 3"/>
                    <a:gd name="T2" fmla="*/ 2 w 2"/>
                    <a:gd name="T3" fmla="*/ 3 h 3"/>
                    <a:gd name="T4" fmla="*/ 2 w 2"/>
                    <a:gd name="T5" fmla="*/ 2 h 3"/>
                    <a:gd name="T6" fmla="*/ 0 w 2"/>
                    <a:gd name="T7" fmla="*/ 2 h 3"/>
                    <a:gd name="T8" fmla="*/ 2 w 2"/>
                    <a:gd name="T9" fmla="*/ 2 h 3"/>
                    <a:gd name="T10" fmla="*/ 2 w 2"/>
                    <a:gd name="T11" fmla="*/ 0 h 3"/>
                    <a:gd name="T12" fmla="*/ 2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368675" y="2460626"/>
                  <a:ext cx="3175" cy="3175"/>
                </a:xfrm>
                <a:prstGeom prst="rect">
                  <a:avLst/>
                </a:pr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7" name="Freeform 30"/>
                <p:cNvSpPr>
                  <a:spLocks/>
                </p:cNvSpPr>
                <p:nvPr/>
              </p:nvSpPr>
              <p:spPr bwMode="auto">
                <a:xfrm>
                  <a:off x="3340100" y="2444751"/>
                  <a:ext cx="3175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8" name="Freeform 31"/>
                <p:cNvSpPr>
                  <a:spLocks/>
                </p:cNvSpPr>
                <p:nvPr/>
              </p:nvSpPr>
              <p:spPr bwMode="auto">
                <a:xfrm>
                  <a:off x="3338513" y="2436813"/>
                  <a:ext cx="1588" cy="4763"/>
                </a:xfrm>
                <a:custGeom>
                  <a:avLst/>
                  <a:gdLst>
                    <a:gd name="T0" fmla="*/ 1 w 1"/>
                    <a:gd name="T1" fmla="*/ 2 h 3"/>
                    <a:gd name="T2" fmla="*/ 1 w 1"/>
                    <a:gd name="T3" fmla="*/ 3 h 3"/>
                    <a:gd name="T4" fmla="*/ 1 w 1"/>
                    <a:gd name="T5" fmla="*/ 2 h 3"/>
                    <a:gd name="T6" fmla="*/ 0 w 1"/>
                    <a:gd name="T7" fmla="*/ 3 h 3"/>
                    <a:gd name="T8" fmla="*/ 0 w 1"/>
                    <a:gd name="T9" fmla="*/ 2 h 3"/>
                    <a:gd name="T10" fmla="*/ 1 w 1"/>
                    <a:gd name="T11" fmla="*/ 0 h 3"/>
                    <a:gd name="T12" fmla="*/ 1 w 1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39" name="Freeform 32"/>
                <p:cNvSpPr>
                  <a:spLocks/>
                </p:cNvSpPr>
                <p:nvPr/>
              </p:nvSpPr>
              <p:spPr bwMode="auto">
                <a:xfrm>
                  <a:off x="3683000" y="2433638"/>
                  <a:ext cx="1588" cy="3175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0" name="Freeform 33"/>
                <p:cNvSpPr>
                  <a:spLocks/>
                </p:cNvSpPr>
                <p:nvPr/>
              </p:nvSpPr>
              <p:spPr bwMode="auto">
                <a:xfrm>
                  <a:off x="3309938" y="2433638"/>
                  <a:ext cx="6350" cy="3175"/>
                </a:xfrm>
                <a:custGeom>
                  <a:avLst/>
                  <a:gdLst>
                    <a:gd name="T0" fmla="*/ 2 w 4"/>
                    <a:gd name="T1" fmla="*/ 2 h 2"/>
                    <a:gd name="T2" fmla="*/ 0 w 4"/>
                    <a:gd name="T3" fmla="*/ 2 h 2"/>
                    <a:gd name="T4" fmla="*/ 0 w 4"/>
                    <a:gd name="T5" fmla="*/ 0 h 2"/>
                    <a:gd name="T6" fmla="*/ 2 w 4"/>
                    <a:gd name="T7" fmla="*/ 0 h 2"/>
                    <a:gd name="T8" fmla="*/ 4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2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1" name="Freeform 34"/>
                <p:cNvSpPr>
                  <a:spLocks/>
                </p:cNvSpPr>
                <p:nvPr/>
              </p:nvSpPr>
              <p:spPr bwMode="auto">
                <a:xfrm>
                  <a:off x="3648075" y="2427288"/>
                  <a:ext cx="42863" cy="23813"/>
                </a:xfrm>
                <a:custGeom>
                  <a:avLst/>
                  <a:gdLst>
                    <a:gd name="T0" fmla="*/ 6 w 27"/>
                    <a:gd name="T1" fmla="*/ 2 h 15"/>
                    <a:gd name="T2" fmla="*/ 8 w 27"/>
                    <a:gd name="T3" fmla="*/ 2 h 15"/>
                    <a:gd name="T4" fmla="*/ 10 w 27"/>
                    <a:gd name="T5" fmla="*/ 2 h 15"/>
                    <a:gd name="T6" fmla="*/ 12 w 27"/>
                    <a:gd name="T7" fmla="*/ 2 h 15"/>
                    <a:gd name="T8" fmla="*/ 14 w 27"/>
                    <a:gd name="T9" fmla="*/ 2 h 15"/>
                    <a:gd name="T10" fmla="*/ 16 w 27"/>
                    <a:gd name="T11" fmla="*/ 2 h 15"/>
                    <a:gd name="T12" fmla="*/ 16 w 27"/>
                    <a:gd name="T13" fmla="*/ 4 h 15"/>
                    <a:gd name="T14" fmla="*/ 20 w 27"/>
                    <a:gd name="T15" fmla="*/ 6 h 15"/>
                    <a:gd name="T16" fmla="*/ 22 w 27"/>
                    <a:gd name="T17" fmla="*/ 6 h 15"/>
                    <a:gd name="T18" fmla="*/ 23 w 27"/>
                    <a:gd name="T19" fmla="*/ 8 h 15"/>
                    <a:gd name="T20" fmla="*/ 25 w 27"/>
                    <a:gd name="T21" fmla="*/ 9 h 15"/>
                    <a:gd name="T22" fmla="*/ 27 w 27"/>
                    <a:gd name="T23" fmla="*/ 9 h 15"/>
                    <a:gd name="T24" fmla="*/ 27 w 27"/>
                    <a:gd name="T25" fmla="*/ 13 h 15"/>
                    <a:gd name="T26" fmla="*/ 25 w 27"/>
                    <a:gd name="T27" fmla="*/ 15 h 15"/>
                    <a:gd name="T28" fmla="*/ 23 w 27"/>
                    <a:gd name="T29" fmla="*/ 15 h 15"/>
                    <a:gd name="T30" fmla="*/ 22 w 27"/>
                    <a:gd name="T31" fmla="*/ 13 h 15"/>
                    <a:gd name="T32" fmla="*/ 20 w 27"/>
                    <a:gd name="T33" fmla="*/ 13 h 15"/>
                    <a:gd name="T34" fmla="*/ 18 w 27"/>
                    <a:gd name="T35" fmla="*/ 11 h 15"/>
                    <a:gd name="T36" fmla="*/ 16 w 27"/>
                    <a:gd name="T37" fmla="*/ 11 h 15"/>
                    <a:gd name="T38" fmla="*/ 16 w 27"/>
                    <a:gd name="T39" fmla="*/ 9 h 15"/>
                    <a:gd name="T40" fmla="*/ 14 w 27"/>
                    <a:gd name="T41" fmla="*/ 9 h 15"/>
                    <a:gd name="T42" fmla="*/ 12 w 27"/>
                    <a:gd name="T43" fmla="*/ 9 h 15"/>
                    <a:gd name="T44" fmla="*/ 10 w 27"/>
                    <a:gd name="T45" fmla="*/ 9 h 15"/>
                    <a:gd name="T46" fmla="*/ 10 w 27"/>
                    <a:gd name="T47" fmla="*/ 8 h 15"/>
                    <a:gd name="T48" fmla="*/ 8 w 27"/>
                    <a:gd name="T49" fmla="*/ 8 h 15"/>
                    <a:gd name="T50" fmla="*/ 10 w 27"/>
                    <a:gd name="T51" fmla="*/ 8 h 15"/>
                    <a:gd name="T52" fmla="*/ 10 w 27"/>
                    <a:gd name="T53" fmla="*/ 6 h 15"/>
                    <a:gd name="T54" fmla="*/ 6 w 27"/>
                    <a:gd name="T55" fmla="*/ 6 h 15"/>
                    <a:gd name="T56" fmla="*/ 6 w 27"/>
                    <a:gd name="T57" fmla="*/ 8 h 15"/>
                    <a:gd name="T58" fmla="*/ 4 w 27"/>
                    <a:gd name="T59" fmla="*/ 6 h 15"/>
                    <a:gd name="T60" fmla="*/ 2 w 27"/>
                    <a:gd name="T61" fmla="*/ 6 h 15"/>
                    <a:gd name="T62" fmla="*/ 0 w 27"/>
                    <a:gd name="T63" fmla="*/ 4 h 15"/>
                    <a:gd name="T64" fmla="*/ 0 w 27"/>
                    <a:gd name="T65" fmla="*/ 2 h 15"/>
                    <a:gd name="T66" fmla="*/ 0 w 27"/>
                    <a:gd name="T67" fmla="*/ 0 h 15"/>
                    <a:gd name="T68" fmla="*/ 6 w 27"/>
                    <a:gd name="T69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" h="15">
                      <a:moveTo>
                        <a:pt x="6" y="2"/>
                      </a:move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20" y="6"/>
                      </a:lnTo>
                      <a:lnTo>
                        <a:pt x="22" y="6"/>
                      </a:lnTo>
                      <a:lnTo>
                        <a:pt x="23" y="8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7" y="13"/>
                      </a:lnTo>
                      <a:lnTo>
                        <a:pt x="25" y="15"/>
                      </a:lnTo>
                      <a:lnTo>
                        <a:pt x="23" y="15"/>
                      </a:lnTo>
                      <a:lnTo>
                        <a:pt x="22" y="13"/>
                      </a:lnTo>
                      <a:lnTo>
                        <a:pt x="20" y="13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14" y="9"/>
                      </a:lnTo>
                      <a:lnTo>
                        <a:pt x="12" y="9"/>
                      </a:lnTo>
                      <a:lnTo>
                        <a:pt x="10" y="9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2" name="Freeform 35"/>
                <p:cNvSpPr>
                  <a:spLocks/>
                </p:cNvSpPr>
                <p:nvPr/>
              </p:nvSpPr>
              <p:spPr bwMode="auto">
                <a:xfrm>
                  <a:off x="3633788" y="2417763"/>
                  <a:ext cx="6350" cy="3175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0 h 2"/>
                    <a:gd name="T6" fmla="*/ 2 w 4"/>
                    <a:gd name="T7" fmla="*/ 2 h 2"/>
                    <a:gd name="T8" fmla="*/ 0 w 4"/>
                    <a:gd name="T9" fmla="*/ 2 h 2"/>
                    <a:gd name="T10" fmla="*/ 0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3" name="Freeform 36"/>
                <p:cNvSpPr>
                  <a:spLocks/>
                </p:cNvSpPr>
                <p:nvPr/>
              </p:nvSpPr>
              <p:spPr bwMode="auto">
                <a:xfrm>
                  <a:off x="3630613" y="2408238"/>
                  <a:ext cx="6350" cy="9525"/>
                </a:xfrm>
                <a:custGeom>
                  <a:avLst/>
                  <a:gdLst>
                    <a:gd name="T0" fmla="*/ 2 w 4"/>
                    <a:gd name="T1" fmla="*/ 6 h 6"/>
                    <a:gd name="T2" fmla="*/ 0 w 4"/>
                    <a:gd name="T3" fmla="*/ 2 h 6"/>
                    <a:gd name="T4" fmla="*/ 2 w 4"/>
                    <a:gd name="T5" fmla="*/ 0 h 6"/>
                    <a:gd name="T6" fmla="*/ 4 w 4"/>
                    <a:gd name="T7" fmla="*/ 2 h 6"/>
                    <a:gd name="T8" fmla="*/ 4 w 4"/>
                    <a:gd name="T9" fmla="*/ 4 h 6"/>
                    <a:gd name="T10" fmla="*/ 4 w 4"/>
                    <a:gd name="T11" fmla="*/ 6 h 6"/>
                    <a:gd name="T12" fmla="*/ 2 w 4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6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4" name="Freeform 37"/>
                <p:cNvSpPr>
                  <a:spLocks/>
                </p:cNvSpPr>
                <p:nvPr/>
              </p:nvSpPr>
              <p:spPr bwMode="auto">
                <a:xfrm>
                  <a:off x="3603625" y="2390776"/>
                  <a:ext cx="11113" cy="9525"/>
                </a:xfrm>
                <a:custGeom>
                  <a:avLst/>
                  <a:gdLst>
                    <a:gd name="T0" fmla="*/ 7 w 7"/>
                    <a:gd name="T1" fmla="*/ 4 h 6"/>
                    <a:gd name="T2" fmla="*/ 7 w 7"/>
                    <a:gd name="T3" fmla="*/ 6 h 6"/>
                    <a:gd name="T4" fmla="*/ 5 w 7"/>
                    <a:gd name="T5" fmla="*/ 6 h 6"/>
                    <a:gd name="T6" fmla="*/ 3 w 7"/>
                    <a:gd name="T7" fmla="*/ 4 h 6"/>
                    <a:gd name="T8" fmla="*/ 3 w 7"/>
                    <a:gd name="T9" fmla="*/ 6 h 6"/>
                    <a:gd name="T10" fmla="*/ 2 w 7"/>
                    <a:gd name="T11" fmla="*/ 4 h 6"/>
                    <a:gd name="T12" fmla="*/ 0 w 7"/>
                    <a:gd name="T13" fmla="*/ 4 h 6"/>
                    <a:gd name="T14" fmla="*/ 2 w 7"/>
                    <a:gd name="T15" fmla="*/ 2 h 6"/>
                    <a:gd name="T16" fmla="*/ 2 w 7"/>
                    <a:gd name="T17" fmla="*/ 0 h 6"/>
                    <a:gd name="T18" fmla="*/ 3 w 7"/>
                    <a:gd name="T19" fmla="*/ 0 h 6"/>
                    <a:gd name="T20" fmla="*/ 5 w 7"/>
                    <a:gd name="T21" fmla="*/ 0 h 6"/>
                    <a:gd name="T22" fmla="*/ 7 w 7"/>
                    <a:gd name="T23" fmla="*/ 2 h 6"/>
                    <a:gd name="T24" fmla="*/ 7 w 7"/>
                    <a:gd name="T2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6">
                      <a:moveTo>
                        <a:pt x="7" y="4"/>
                      </a:moveTo>
                      <a:lnTo>
                        <a:pt x="7" y="6"/>
                      </a:lnTo>
                      <a:lnTo>
                        <a:pt x="5" y="6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7" y="4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5" name="Freeform 38"/>
                <p:cNvSpPr>
                  <a:spLocks/>
                </p:cNvSpPr>
                <p:nvPr/>
              </p:nvSpPr>
              <p:spPr bwMode="auto">
                <a:xfrm>
                  <a:off x="3865563" y="2311401"/>
                  <a:ext cx="11113" cy="3175"/>
                </a:xfrm>
                <a:custGeom>
                  <a:avLst/>
                  <a:gdLst>
                    <a:gd name="T0" fmla="*/ 7 w 7"/>
                    <a:gd name="T1" fmla="*/ 0 h 2"/>
                    <a:gd name="T2" fmla="*/ 4 w 7"/>
                    <a:gd name="T3" fmla="*/ 2 h 2"/>
                    <a:gd name="T4" fmla="*/ 2 w 7"/>
                    <a:gd name="T5" fmla="*/ 2 h 2"/>
                    <a:gd name="T6" fmla="*/ 0 w 7"/>
                    <a:gd name="T7" fmla="*/ 2 h 2"/>
                    <a:gd name="T8" fmla="*/ 2 w 7"/>
                    <a:gd name="T9" fmla="*/ 0 h 2"/>
                    <a:gd name="T10" fmla="*/ 5 w 7"/>
                    <a:gd name="T11" fmla="*/ 0 h 2"/>
                    <a:gd name="T12" fmla="*/ 7 w 7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6" name="Freeform 39"/>
                <p:cNvSpPr>
                  <a:spLocks/>
                </p:cNvSpPr>
                <p:nvPr/>
              </p:nvSpPr>
              <p:spPr bwMode="auto">
                <a:xfrm>
                  <a:off x="3832225" y="2298701"/>
                  <a:ext cx="11113" cy="9525"/>
                </a:xfrm>
                <a:custGeom>
                  <a:avLst/>
                  <a:gdLst>
                    <a:gd name="T0" fmla="*/ 5 w 7"/>
                    <a:gd name="T1" fmla="*/ 6 h 6"/>
                    <a:gd name="T2" fmla="*/ 3 w 7"/>
                    <a:gd name="T3" fmla="*/ 6 h 6"/>
                    <a:gd name="T4" fmla="*/ 2 w 7"/>
                    <a:gd name="T5" fmla="*/ 6 h 6"/>
                    <a:gd name="T6" fmla="*/ 2 w 7"/>
                    <a:gd name="T7" fmla="*/ 4 h 6"/>
                    <a:gd name="T8" fmla="*/ 0 w 7"/>
                    <a:gd name="T9" fmla="*/ 4 h 6"/>
                    <a:gd name="T10" fmla="*/ 0 w 7"/>
                    <a:gd name="T11" fmla="*/ 2 h 6"/>
                    <a:gd name="T12" fmla="*/ 2 w 7"/>
                    <a:gd name="T13" fmla="*/ 2 h 6"/>
                    <a:gd name="T14" fmla="*/ 3 w 7"/>
                    <a:gd name="T15" fmla="*/ 2 h 6"/>
                    <a:gd name="T16" fmla="*/ 3 w 7"/>
                    <a:gd name="T17" fmla="*/ 0 h 6"/>
                    <a:gd name="T18" fmla="*/ 3 w 7"/>
                    <a:gd name="T19" fmla="*/ 2 h 6"/>
                    <a:gd name="T20" fmla="*/ 5 w 7"/>
                    <a:gd name="T21" fmla="*/ 2 h 6"/>
                    <a:gd name="T22" fmla="*/ 7 w 7"/>
                    <a:gd name="T23" fmla="*/ 4 h 6"/>
                    <a:gd name="T24" fmla="*/ 7 w 7"/>
                    <a:gd name="T25" fmla="*/ 6 h 6"/>
                    <a:gd name="T26" fmla="*/ 5 w 7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5" y="6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7" name="Freeform 40"/>
                <p:cNvSpPr>
                  <a:spLocks/>
                </p:cNvSpPr>
                <p:nvPr/>
              </p:nvSpPr>
              <p:spPr bwMode="auto">
                <a:xfrm>
                  <a:off x="3836988" y="2292351"/>
                  <a:ext cx="9525" cy="19050"/>
                </a:xfrm>
                <a:custGeom>
                  <a:avLst/>
                  <a:gdLst>
                    <a:gd name="T0" fmla="*/ 4 w 6"/>
                    <a:gd name="T1" fmla="*/ 12 h 12"/>
                    <a:gd name="T2" fmla="*/ 4 w 6"/>
                    <a:gd name="T3" fmla="*/ 10 h 12"/>
                    <a:gd name="T4" fmla="*/ 4 w 6"/>
                    <a:gd name="T5" fmla="*/ 6 h 12"/>
                    <a:gd name="T6" fmla="*/ 2 w 6"/>
                    <a:gd name="T7" fmla="*/ 6 h 12"/>
                    <a:gd name="T8" fmla="*/ 2 w 6"/>
                    <a:gd name="T9" fmla="*/ 4 h 12"/>
                    <a:gd name="T10" fmla="*/ 0 w 6"/>
                    <a:gd name="T11" fmla="*/ 4 h 12"/>
                    <a:gd name="T12" fmla="*/ 0 w 6"/>
                    <a:gd name="T13" fmla="*/ 2 h 12"/>
                    <a:gd name="T14" fmla="*/ 2 w 6"/>
                    <a:gd name="T15" fmla="*/ 2 h 12"/>
                    <a:gd name="T16" fmla="*/ 2 w 6"/>
                    <a:gd name="T17" fmla="*/ 0 h 12"/>
                    <a:gd name="T18" fmla="*/ 2 w 6"/>
                    <a:gd name="T19" fmla="*/ 2 h 12"/>
                    <a:gd name="T20" fmla="*/ 4 w 6"/>
                    <a:gd name="T21" fmla="*/ 2 h 12"/>
                    <a:gd name="T22" fmla="*/ 4 w 6"/>
                    <a:gd name="T23" fmla="*/ 6 h 12"/>
                    <a:gd name="T24" fmla="*/ 4 w 6"/>
                    <a:gd name="T25" fmla="*/ 8 h 12"/>
                    <a:gd name="T26" fmla="*/ 6 w 6"/>
                    <a:gd name="T27" fmla="*/ 8 h 12"/>
                    <a:gd name="T28" fmla="*/ 6 w 6"/>
                    <a:gd name="T29" fmla="*/ 10 h 12"/>
                    <a:gd name="T30" fmla="*/ 6 w 6"/>
                    <a:gd name="T31" fmla="*/ 12 h 12"/>
                    <a:gd name="T32" fmla="*/ 4 w 6"/>
                    <a:gd name="T3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12">
                      <a:moveTo>
                        <a:pt x="4" y="12"/>
                      </a:moveTo>
                      <a:lnTo>
                        <a:pt x="4" y="10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4" y="1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8" name="Freeform 41"/>
                <p:cNvSpPr>
                  <a:spLocks/>
                </p:cNvSpPr>
                <p:nvPr/>
              </p:nvSpPr>
              <p:spPr bwMode="auto">
                <a:xfrm>
                  <a:off x="3846513" y="2292351"/>
                  <a:ext cx="30163" cy="22225"/>
                </a:xfrm>
                <a:custGeom>
                  <a:avLst/>
                  <a:gdLst>
                    <a:gd name="T0" fmla="*/ 14 w 19"/>
                    <a:gd name="T1" fmla="*/ 10 h 14"/>
                    <a:gd name="T2" fmla="*/ 14 w 19"/>
                    <a:gd name="T3" fmla="*/ 8 h 14"/>
                    <a:gd name="T4" fmla="*/ 16 w 19"/>
                    <a:gd name="T5" fmla="*/ 8 h 14"/>
                    <a:gd name="T6" fmla="*/ 17 w 19"/>
                    <a:gd name="T7" fmla="*/ 10 h 14"/>
                    <a:gd name="T8" fmla="*/ 19 w 19"/>
                    <a:gd name="T9" fmla="*/ 10 h 14"/>
                    <a:gd name="T10" fmla="*/ 17 w 19"/>
                    <a:gd name="T11" fmla="*/ 10 h 14"/>
                    <a:gd name="T12" fmla="*/ 17 w 19"/>
                    <a:gd name="T13" fmla="*/ 12 h 14"/>
                    <a:gd name="T14" fmla="*/ 16 w 19"/>
                    <a:gd name="T15" fmla="*/ 12 h 14"/>
                    <a:gd name="T16" fmla="*/ 14 w 19"/>
                    <a:gd name="T17" fmla="*/ 12 h 14"/>
                    <a:gd name="T18" fmla="*/ 12 w 19"/>
                    <a:gd name="T19" fmla="*/ 12 h 14"/>
                    <a:gd name="T20" fmla="*/ 10 w 19"/>
                    <a:gd name="T21" fmla="*/ 12 h 14"/>
                    <a:gd name="T22" fmla="*/ 8 w 19"/>
                    <a:gd name="T23" fmla="*/ 12 h 14"/>
                    <a:gd name="T24" fmla="*/ 8 w 19"/>
                    <a:gd name="T25" fmla="*/ 14 h 14"/>
                    <a:gd name="T26" fmla="*/ 6 w 19"/>
                    <a:gd name="T27" fmla="*/ 12 h 14"/>
                    <a:gd name="T28" fmla="*/ 4 w 19"/>
                    <a:gd name="T29" fmla="*/ 10 h 14"/>
                    <a:gd name="T30" fmla="*/ 2 w 19"/>
                    <a:gd name="T31" fmla="*/ 6 h 14"/>
                    <a:gd name="T32" fmla="*/ 2 w 19"/>
                    <a:gd name="T33" fmla="*/ 2 h 14"/>
                    <a:gd name="T34" fmla="*/ 0 w 19"/>
                    <a:gd name="T35" fmla="*/ 2 h 14"/>
                    <a:gd name="T36" fmla="*/ 0 w 19"/>
                    <a:gd name="T37" fmla="*/ 0 h 14"/>
                    <a:gd name="T38" fmla="*/ 2 w 19"/>
                    <a:gd name="T39" fmla="*/ 0 h 14"/>
                    <a:gd name="T40" fmla="*/ 4 w 19"/>
                    <a:gd name="T41" fmla="*/ 0 h 14"/>
                    <a:gd name="T42" fmla="*/ 6 w 19"/>
                    <a:gd name="T43" fmla="*/ 2 h 14"/>
                    <a:gd name="T44" fmla="*/ 8 w 19"/>
                    <a:gd name="T45" fmla="*/ 2 h 14"/>
                    <a:gd name="T46" fmla="*/ 10 w 19"/>
                    <a:gd name="T47" fmla="*/ 2 h 14"/>
                    <a:gd name="T48" fmla="*/ 10 w 19"/>
                    <a:gd name="T49" fmla="*/ 4 h 14"/>
                    <a:gd name="T50" fmla="*/ 8 w 19"/>
                    <a:gd name="T51" fmla="*/ 4 h 14"/>
                    <a:gd name="T52" fmla="*/ 8 w 19"/>
                    <a:gd name="T53" fmla="*/ 6 h 14"/>
                    <a:gd name="T54" fmla="*/ 10 w 19"/>
                    <a:gd name="T55" fmla="*/ 8 h 14"/>
                    <a:gd name="T56" fmla="*/ 12 w 19"/>
                    <a:gd name="T57" fmla="*/ 8 h 14"/>
                    <a:gd name="T58" fmla="*/ 14 w 19"/>
                    <a:gd name="T5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9" h="14">
                      <a:moveTo>
                        <a:pt x="14" y="10"/>
                      </a:move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4" y="1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49" name="Freeform 42"/>
                <p:cNvSpPr>
                  <a:spLocks/>
                </p:cNvSpPr>
                <p:nvPr/>
              </p:nvSpPr>
              <p:spPr bwMode="auto">
                <a:xfrm>
                  <a:off x="3763963" y="2287588"/>
                  <a:ext cx="9525" cy="1588"/>
                </a:xfrm>
                <a:custGeom>
                  <a:avLst/>
                  <a:gdLst>
                    <a:gd name="T0" fmla="*/ 6 w 6"/>
                    <a:gd name="T1" fmla="*/ 1 h 1"/>
                    <a:gd name="T2" fmla="*/ 4 w 6"/>
                    <a:gd name="T3" fmla="*/ 1 h 1"/>
                    <a:gd name="T4" fmla="*/ 2 w 6"/>
                    <a:gd name="T5" fmla="*/ 1 h 1"/>
                    <a:gd name="T6" fmla="*/ 0 w 6"/>
                    <a:gd name="T7" fmla="*/ 0 h 1"/>
                    <a:gd name="T8" fmla="*/ 2 w 6"/>
                    <a:gd name="T9" fmla="*/ 0 h 1"/>
                    <a:gd name="T10" fmla="*/ 4 w 6"/>
                    <a:gd name="T11" fmla="*/ 0 h 1"/>
                    <a:gd name="T12" fmla="*/ 6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">
                      <a:moveTo>
                        <a:pt x="6" y="1"/>
                      </a:move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1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0" name="Freeform 43"/>
                <p:cNvSpPr>
                  <a:spLocks/>
                </p:cNvSpPr>
                <p:nvPr/>
              </p:nvSpPr>
              <p:spPr bwMode="auto">
                <a:xfrm>
                  <a:off x="3843338" y="2287588"/>
                  <a:ext cx="6350" cy="0"/>
                </a:xfrm>
                <a:custGeom>
                  <a:avLst/>
                  <a:gdLst>
                    <a:gd name="T0" fmla="*/ 2 w 4"/>
                    <a:gd name="T1" fmla="*/ 4 w 4"/>
                    <a:gd name="T2" fmla="*/ 2 w 4"/>
                    <a:gd name="T3" fmla="*/ 0 w 4"/>
                    <a:gd name="T4" fmla="*/ 2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4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1" name="Freeform 44"/>
                <p:cNvSpPr>
                  <a:spLocks/>
                </p:cNvSpPr>
                <p:nvPr/>
              </p:nvSpPr>
              <p:spPr bwMode="auto">
                <a:xfrm>
                  <a:off x="3792538" y="2287588"/>
                  <a:ext cx="3175" cy="1588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2" name="Freeform 45"/>
                <p:cNvSpPr>
                  <a:spLocks/>
                </p:cNvSpPr>
                <p:nvPr/>
              </p:nvSpPr>
              <p:spPr bwMode="auto">
                <a:xfrm>
                  <a:off x="3786188" y="2281238"/>
                  <a:ext cx="3175" cy="6350"/>
                </a:xfrm>
                <a:custGeom>
                  <a:avLst/>
                  <a:gdLst>
                    <a:gd name="T0" fmla="*/ 2 w 2"/>
                    <a:gd name="T1" fmla="*/ 2 h 4"/>
                    <a:gd name="T2" fmla="*/ 2 w 2"/>
                    <a:gd name="T3" fmla="*/ 4 h 4"/>
                    <a:gd name="T4" fmla="*/ 2 w 2"/>
                    <a:gd name="T5" fmla="*/ 2 h 4"/>
                    <a:gd name="T6" fmla="*/ 0 w 2"/>
                    <a:gd name="T7" fmla="*/ 2 h 4"/>
                    <a:gd name="T8" fmla="*/ 0 w 2"/>
                    <a:gd name="T9" fmla="*/ 0 h 4"/>
                    <a:gd name="T10" fmla="*/ 2 w 2"/>
                    <a:gd name="T11" fmla="*/ 0 h 4"/>
                    <a:gd name="T12" fmla="*/ 2 w 2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3" name="Freeform 46"/>
                <p:cNvSpPr>
                  <a:spLocks/>
                </p:cNvSpPr>
                <p:nvPr/>
              </p:nvSpPr>
              <p:spPr bwMode="auto">
                <a:xfrm>
                  <a:off x="3767138" y="2274888"/>
                  <a:ext cx="15875" cy="12700"/>
                </a:xfrm>
                <a:custGeom>
                  <a:avLst/>
                  <a:gdLst>
                    <a:gd name="T0" fmla="*/ 8 w 10"/>
                    <a:gd name="T1" fmla="*/ 4 h 8"/>
                    <a:gd name="T2" fmla="*/ 10 w 10"/>
                    <a:gd name="T3" fmla="*/ 4 h 8"/>
                    <a:gd name="T4" fmla="*/ 10 w 10"/>
                    <a:gd name="T5" fmla="*/ 6 h 8"/>
                    <a:gd name="T6" fmla="*/ 10 w 10"/>
                    <a:gd name="T7" fmla="*/ 8 h 8"/>
                    <a:gd name="T8" fmla="*/ 8 w 10"/>
                    <a:gd name="T9" fmla="*/ 8 h 8"/>
                    <a:gd name="T10" fmla="*/ 4 w 10"/>
                    <a:gd name="T11" fmla="*/ 8 h 8"/>
                    <a:gd name="T12" fmla="*/ 4 w 10"/>
                    <a:gd name="T13" fmla="*/ 6 h 8"/>
                    <a:gd name="T14" fmla="*/ 4 w 10"/>
                    <a:gd name="T15" fmla="*/ 4 h 8"/>
                    <a:gd name="T16" fmla="*/ 2 w 10"/>
                    <a:gd name="T17" fmla="*/ 4 h 8"/>
                    <a:gd name="T18" fmla="*/ 0 w 10"/>
                    <a:gd name="T19" fmla="*/ 4 h 8"/>
                    <a:gd name="T20" fmla="*/ 0 w 10"/>
                    <a:gd name="T21" fmla="*/ 2 h 8"/>
                    <a:gd name="T22" fmla="*/ 0 w 10"/>
                    <a:gd name="T23" fmla="*/ 0 h 8"/>
                    <a:gd name="T24" fmla="*/ 0 w 10"/>
                    <a:gd name="T25" fmla="*/ 2 h 8"/>
                    <a:gd name="T26" fmla="*/ 2 w 10"/>
                    <a:gd name="T27" fmla="*/ 2 h 8"/>
                    <a:gd name="T28" fmla="*/ 4 w 10"/>
                    <a:gd name="T29" fmla="*/ 2 h 8"/>
                    <a:gd name="T30" fmla="*/ 6 w 10"/>
                    <a:gd name="T31" fmla="*/ 2 h 8"/>
                    <a:gd name="T32" fmla="*/ 6 w 10"/>
                    <a:gd name="T33" fmla="*/ 4 h 8"/>
                    <a:gd name="T34" fmla="*/ 8 w 10"/>
                    <a:gd name="T3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" h="8">
                      <a:moveTo>
                        <a:pt x="8" y="4"/>
                      </a:move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4" name="Freeform 47"/>
                <p:cNvSpPr>
                  <a:spLocks/>
                </p:cNvSpPr>
                <p:nvPr/>
              </p:nvSpPr>
              <p:spPr bwMode="auto">
                <a:xfrm>
                  <a:off x="3889375" y="2271713"/>
                  <a:ext cx="9525" cy="9525"/>
                </a:xfrm>
                <a:custGeom>
                  <a:avLst/>
                  <a:gdLst>
                    <a:gd name="T0" fmla="*/ 2 w 6"/>
                    <a:gd name="T1" fmla="*/ 6 h 6"/>
                    <a:gd name="T2" fmla="*/ 0 w 6"/>
                    <a:gd name="T3" fmla="*/ 6 h 6"/>
                    <a:gd name="T4" fmla="*/ 2 w 6"/>
                    <a:gd name="T5" fmla="*/ 4 h 6"/>
                    <a:gd name="T6" fmla="*/ 4 w 6"/>
                    <a:gd name="T7" fmla="*/ 2 h 6"/>
                    <a:gd name="T8" fmla="*/ 6 w 6"/>
                    <a:gd name="T9" fmla="*/ 0 h 6"/>
                    <a:gd name="T10" fmla="*/ 6 w 6"/>
                    <a:gd name="T11" fmla="*/ 2 h 6"/>
                    <a:gd name="T12" fmla="*/ 6 w 6"/>
                    <a:gd name="T13" fmla="*/ 4 h 6"/>
                    <a:gd name="T14" fmla="*/ 6 w 6"/>
                    <a:gd name="T15" fmla="*/ 6 h 6"/>
                    <a:gd name="T16" fmla="*/ 4 w 6"/>
                    <a:gd name="T17" fmla="*/ 6 h 6"/>
                    <a:gd name="T18" fmla="*/ 2 w 6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6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5" name="Freeform 48"/>
                <p:cNvSpPr>
                  <a:spLocks/>
                </p:cNvSpPr>
                <p:nvPr/>
              </p:nvSpPr>
              <p:spPr bwMode="auto">
                <a:xfrm>
                  <a:off x="2914650" y="866776"/>
                  <a:ext cx="4763" cy="3175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0 w 3"/>
                    <a:gd name="T5" fmla="*/ 0 h 2"/>
                    <a:gd name="T6" fmla="*/ 2 w 3"/>
                    <a:gd name="T7" fmla="*/ 0 h 2"/>
                    <a:gd name="T8" fmla="*/ 3 w 3"/>
                    <a:gd name="T9" fmla="*/ 0 h 2"/>
                    <a:gd name="T10" fmla="*/ 2 w 3"/>
                    <a:gd name="T11" fmla="*/ 0 h 2"/>
                    <a:gd name="T12" fmla="*/ 2 w 3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6" name="Freeform 49"/>
                <p:cNvSpPr>
                  <a:spLocks/>
                </p:cNvSpPr>
                <p:nvPr/>
              </p:nvSpPr>
              <p:spPr bwMode="auto">
                <a:xfrm>
                  <a:off x="2911475" y="860426"/>
                  <a:ext cx="6350" cy="6350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4 h 4"/>
                    <a:gd name="T4" fmla="*/ 2 w 4"/>
                    <a:gd name="T5" fmla="*/ 4 h 4"/>
                    <a:gd name="T6" fmla="*/ 0 w 4"/>
                    <a:gd name="T7" fmla="*/ 4 h 4"/>
                    <a:gd name="T8" fmla="*/ 0 w 4"/>
                    <a:gd name="T9" fmla="*/ 2 h 4"/>
                    <a:gd name="T10" fmla="*/ 2 w 4"/>
                    <a:gd name="T11" fmla="*/ 2 h 4"/>
                    <a:gd name="T12" fmla="*/ 2 w 4"/>
                    <a:gd name="T13" fmla="*/ 0 h 4"/>
                    <a:gd name="T14" fmla="*/ 2 w 4"/>
                    <a:gd name="T15" fmla="*/ 2 h 4"/>
                    <a:gd name="T16" fmla="*/ 4 w 4"/>
                    <a:gd name="T17" fmla="*/ 0 h 4"/>
                    <a:gd name="T18" fmla="*/ 4 w 4"/>
                    <a:gd name="T1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4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7" name="Freeform 56"/>
                <p:cNvSpPr>
                  <a:spLocks/>
                </p:cNvSpPr>
                <p:nvPr/>
              </p:nvSpPr>
              <p:spPr bwMode="auto">
                <a:xfrm>
                  <a:off x="3770313" y="2295526"/>
                  <a:ext cx="171450" cy="85725"/>
                </a:xfrm>
                <a:custGeom>
                  <a:avLst/>
                  <a:gdLst>
                    <a:gd name="T0" fmla="*/ 92 w 108"/>
                    <a:gd name="T1" fmla="*/ 35 h 54"/>
                    <a:gd name="T2" fmla="*/ 92 w 108"/>
                    <a:gd name="T3" fmla="*/ 33 h 54"/>
                    <a:gd name="T4" fmla="*/ 89 w 108"/>
                    <a:gd name="T5" fmla="*/ 33 h 54"/>
                    <a:gd name="T6" fmla="*/ 89 w 108"/>
                    <a:gd name="T7" fmla="*/ 44 h 54"/>
                    <a:gd name="T8" fmla="*/ 83 w 108"/>
                    <a:gd name="T9" fmla="*/ 44 h 54"/>
                    <a:gd name="T10" fmla="*/ 79 w 108"/>
                    <a:gd name="T11" fmla="*/ 46 h 54"/>
                    <a:gd name="T12" fmla="*/ 77 w 108"/>
                    <a:gd name="T13" fmla="*/ 54 h 54"/>
                    <a:gd name="T14" fmla="*/ 73 w 108"/>
                    <a:gd name="T15" fmla="*/ 52 h 54"/>
                    <a:gd name="T16" fmla="*/ 75 w 108"/>
                    <a:gd name="T17" fmla="*/ 52 h 54"/>
                    <a:gd name="T18" fmla="*/ 75 w 108"/>
                    <a:gd name="T19" fmla="*/ 50 h 54"/>
                    <a:gd name="T20" fmla="*/ 73 w 108"/>
                    <a:gd name="T21" fmla="*/ 46 h 54"/>
                    <a:gd name="T22" fmla="*/ 71 w 108"/>
                    <a:gd name="T23" fmla="*/ 43 h 54"/>
                    <a:gd name="T24" fmla="*/ 69 w 108"/>
                    <a:gd name="T25" fmla="*/ 43 h 54"/>
                    <a:gd name="T26" fmla="*/ 71 w 108"/>
                    <a:gd name="T27" fmla="*/ 39 h 54"/>
                    <a:gd name="T28" fmla="*/ 64 w 108"/>
                    <a:gd name="T29" fmla="*/ 37 h 54"/>
                    <a:gd name="T30" fmla="*/ 64 w 108"/>
                    <a:gd name="T31" fmla="*/ 41 h 54"/>
                    <a:gd name="T32" fmla="*/ 60 w 108"/>
                    <a:gd name="T33" fmla="*/ 43 h 54"/>
                    <a:gd name="T34" fmla="*/ 52 w 108"/>
                    <a:gd name="T35" fmla="*/ 39 h 54"/>
                    <a:gd name="T36" fmla="*/ 56 w 108"/>
                    <a:gd name="T37" fmla="*/ 37 h 54"/>
                    <a:gd name="T38" fmla="*/ 54 w 108"/>
                    <a:gd name="T39" fmla="*/ 33 h 54"/>
                    <a:gd name="T40" fmla="*/ 48 w 108"/>
                    <a:gd name="T41" fmla="*/ 29 h 54"/>
                    <a:gd name="T42" fmla="*/ 42 w 108"/>
                    <a:gd name="T43" fmla="*/ 21 h 54"/>
                    <a:gd name="T44" fmla="*/ 31 w 108"/>
                    <a:gd name="T45" fmla="*/ 21 h 54"/>
                    <a:gd name="T46" fmla="*/ 31 w 108"/>
                    <a:gd name="T47" fmla="*/ 20 h 54"/>
                    <a:gd name="T48" fmla="*/ 27 w 108"/>
                    <a:gd name="T49" fmla="*/ 16 h 54"/>
                    <a:gd name="T50" fmla="*/ 25 w 108"/>
                    <a:gd name="T51" fmla="*/ 14 h 54"/>
                    <a:gd name="T52" fmla="*/ 21 w 108"/>
                    <a:gd name="T53" fmla="*/ 21 h 54"/>
                    <a:gd name="T54" fmla="*/ 17 w 108"/>
                    <a:gd name="T55" fmla="*/ 20 h 54"/>
                    <a:gd name="T56" fmla="*/ 12 w 108"/>
                    <a:gd name="T57" fmla="*/ 14 h 54"/>
                    <a:gd name="T58" fmla="*/ 6 w 108"/>
                    <a:gd name="T59" fmla="*/ 14 h 54"/>
                    <a:gd name="T60" fmla="*/ 0 w 108"/>
                    <a:gd name="T61" fmla="*/ 10 h 54"/>
                    <a:gd name="T62" fmla="*/ 8 w 108"/>
                    <a:gd name="T63" fmla="*/ 6 h 54"/>
                    <a:gd name="T64" fmla="*/ 10 w 108"/>
                    <a:gd name="T65" fmla="*/ 0 h 54"/>
                    <a:gd name="T66" fmla="*/ 19 w 108"/>
                    <a:gd name="T67" fmla="*/ 0 h 54"/>
                    <a:gd name="T68" fmla="*/ 27 w 108"/>
                    <a:gd name="T69" fmla="*/ 4 h 54"/>
                    <a:gd name="T70" fmla="*/ 37 w 108"/>
                    <a:gd name="T71" fmla="*/ 4 h 54"/>
                    <a:gd name="T72" fmla="*/ 44 w 108"/>
                    <a:gd name="T73" fmla="*/ 4 h 54"/>
                    <a:gd name="T74" fmla="*/ 46 w 108"/>
                    <a:gd name="T75" fmla="*/ 8 h 54"/>
                    <a:gd name="T76" fmla="*/ 56 w 108"/>
                    <a:gd name="T77" fmla="*/ 12 h 54"/>
                    <a:gd name="T78" fmla="*/ 65 w 108"/>
                    <a:gd name="T79" fmla="*/ 12 h 54"/>
                    <a:gd name="T80" fmla="*/ 71 w 108"/>
                    <a:gd name="T81" fmla="*/ 12 h 54"/>
                    <a:gd name="T82" fmla="*/ 75 w 108"/>
                    <a:gd name="T83" fmla="*/ 14 h 54"/>
                    <a:gd name="T84" fmla="*/ 75 w 108"/>
                    <a:gd name="T85" fmla="*/ 12 h 54"/>
                    <a:gd name="T86" fmla="*/ 77 w 108"/>
                    <a:gd name="T87" fmla="*/ 16 h 54"/>
                    <a:gd name="T88" fmla="*/ 83 w 108"/>
                    <a:gd name="T89" fmla="*/ 16 h 54"/>
                    <a:gd name="T90" fmla="*/ 81 w 108"/>
                    <a:gd name="T91" fmla="*/ 16 h 54"/>
                    <a:gd name="T92" fmla="*/ 87 w 108"/>
                    <a:gd name="T93" fmla="*/ 16 h 54"/>
                    <a:gd name="T94" fmla="*/ 90 w 108"/>
                    <a:gd name="T95" fmla="*/ 14 h 54"/>
                    <a:gd name="T96" fmla="*/ 96 w 108"/>
                    <a:gd name="T97" fmla="*/ 14 h 54"/>
                    <a:gd name="T98" fmla="*/ 92 w 108"/>
                    <a:gd name="T99" fmla="*/ 8 h 54"/>
                    <a:gd name="T100" fmla="*/ 92 w 108"/>
                    <a:gd name="T101" fmla="*/ 4 h 54"/>
                    <a:gd name="T102" fmla="*/ 98 w 108"/>
                    <a:gd name="T103" fmla="*/ 4 h 54"/>
                    <a:gd name="T104" fmla="*/ 102 w 108"/>
                    <a:gd name="T105" fmla="*/ 6 h 54"/>
                    <a:gd name="T106" fmla="*/ 108 w 108"/>
                    <a:gd name="T107" fmla="*/ 12 h 54"/>
                    <a:gd name="T108" fmla="*/ 102 w 108"/>
                    <a:gd name="T109" fmla="*/ 16 h 54"/>
                    <a:gd name="T110" fmla="*/ 102 w 108"/>
                    <a:gd name="T111" fmla="*/ 25 h 54"/>
                    <a:gd name="T112" fmla="*/ 96 w 108"/>
                    <a:gd name="T113" fmla="*/ 23 h 54"/>
                    <a:gd name="T114" fmla="*/ 90 w 108"/>
                    <a:gd name="T115" fmla="*/ 21 h 54"/>
                    <a:gd name="T116" fmla="*/ 90 w 108"/>
                    <a:gd name="T117" fmla="*/ 27 h 54"/>
                    <a:gd name="T118" fmla="*/ 92 w 108"/>
                    <a:gd name="T119" fmla="*/ 2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8" h="54">
                      <a:moveTo>
                        <a:pt x="94" y="29"/>
                      </a:moveTo>
                      <a:lnTo>
                        <a:pt x="94" y="31"/>
                      </a:lnTo>
                      <a:lnTo>
                        <a:pt x="94" y="33"/>
                      </a:lnTo>
                      <a:lnTo>
                        <a:pt x="94" y="35"/>
                      </a:lnTo>
                      <a:lnTo>
                        <a:pt x="92" y="35"/>
                      </a:lnTo>
                      <a:lnTo>
                        <a:pt x="94" y="35"/>
                      </a:lnTo>
                      <a:lnTo>
                        <a:pt x="92" y="35"/>
                      </a:lnTo>
                      <a:lnTo>
                        <a:pt x="92" y="33"/>
                      </a:lnTo>
                      <a:lnTo>
                        <a:pt x="94" y="33"/>
                      </a:lnTo>
                      <a:lnTo>
                        <a:pt x="92" y="33"/>
                      </a:lnTo>
                      <a:lnTo>
                        <a:pt x="92" y="31"/>
                      </a:lnTo>
                      <a:lnTo>
                        <a:pt x="92" y="29"/>
                      </a:lnTo>
                      <a:lnTo>
                        <a:pt x="90" y="29"/>
                      </a:lnTo>
                      <a:lnTo>
                        <a:pt x="89" y="29"/>
                      </a:lnTo>
                      <a:lnTo>
                        <a:pt x="89" y="33"/>
                      </a:lnTo>
                      <a:lnTo>
                        <a:pt x="89" y="37"/>
                      </a:lnTo>
                      <a:lnTo>
                        <a:pt x="89" y="39"/>
                      </a:lnTo>
                      <a:lnTo>
                        <a:pt x="89" y="41"/>
                      </a:lnTo>
                      <a:lnTo>
                        <a:pt x="89" y="43"/>
                      </a:lnTo>
                      <a:lnTo>
                        <a:pt x="89" y="44"/>
                      </a:lnTo>
                      <a:lnTo>
                        <a:pt x="89" y="46"/>
                      </a:lnTo>
                      <a:lnTo>
                        <a:pt x="89" y="44"/>
                      </a:lnTo>
                      <a:lnTo>
                        <a:pt x="87" y="44"/>
                      </a:lnTo>
                      <a:lnTo>
                        <a:pt x="85" y="44"/>
                      </a:lnTo>
                      <a:lnTo>
                        <a:pt x="83" y="44"/>
                      </a:lnTo>
                      <a:lnTo>
                        <a:pt x="81" y="44"/>
                      </a:lnTo>
                      <a:lnTo>
                        <a:pt x="79" y="44"/>
                      </a:lnTo>
                      <a:lnTo>
                        <a:pt x="79" y="46"/>
                      </a:lnTo>
                      <a:lnTo>
                        <a:pt x="81" y="46"/>
                      </a:lnTo>
                      <a:lnTo>
                        <a:pt x="79" y="46"/>
                      </a:lnTo>
                      <a:lnTo>
                        <a:pt x="79" y="48"/>
                      </a:lnTo>
                      <a:lnTo>
                        <a:pt x="79" y="50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7" y="54"/>
                      </a:lnTo>
                      <a:lnTo>
                        <a:pt x="75" y="54"/>
                      </a:lnTo>
                      <a:lnTo>
                        <a:pt x="75" y="52"/>
                      </a:lnTo>
                      <a:lnTo>
                        <a:pt x="73" y="52"/>
                      </a:lnTo>
                      <a:lnTo>
                        <a:pt x="73" y="54"/>
                      </a:lnTo>
                      <a:lnTo>
                        <a:pt x="73" y="52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3" y="50"/>
                      </a:lnTo>
                      <a:lnTo>
                        <a:pt x="75" y="50"/>
                      </a:lnTo>
                      <a:lnTo>
                        <a:pt x="75" y="52"/>
                      </a:lnTo>
                      <a:lnTo>
                        <a:pt x="73" y="52"/>
                      </a:lnTo>
                      <a:lnTo>
                        <a:pt x="73" y="50"/>
                      </a:lnTo>
                      <a:lnTo>
                        <a:pt x="75" y="50"/>
                      </a:lnTo>
                      <a:lnTo>
                        <a:pt x="73" y="50"/>
                      </a:lnTo>
                      <a:lnTo>
                        <a:pt x="75" y="50"/>
                      </a:lnTo>
                      <a:lnTo>
                        <a:pt x="73" y="50"/>
                      </a:lnTo>
                      <a:lnTo>
                        <a:pt x="73" y="48"/>
                      </a:lnTo>
                      <a:lnTo>
                        <a:pt x="75" y="48"/>
                      </a:lnTo>
                      <a:lnTo>
                        <a:pt x="75" y="46"/>
                      </a:lnTo>
                      <a:lnTo>
                        <a:pt x="73" y="46"/>
                      </a:lnTo>
                      <a:lnTo>
                        <a:pt x="73" y="48"/>
                      </a:lnTo>
                      <a:lnTo>
                        <a:pt x="71" y="48"/>
                      </a:lnTo>
                      <a:lnTo>
                        <a:pt x="71" y="46"/>
                      </a:lnTo>
                      <a:lnTo>
                        <a:pt x="71" y="44"/>
                      </a:lnTo>
                      <a:lnTo>
                        <a:pt x="71" y="43"/>
                      </a:lnTo>
                      <a:lnTo>
                        <a:pt x="71" y="44"/>
                      </a:lnTo>
                      <a:lnTo>
                        <a:pt x="69" y="44"/>
                      </a:lnTo>
                      <a:lnTo>
                        <a:pt x="67" y="44"/>
                      </a:lnTo>
                      <a:lnTo>
                        <a:pt x="69" y="44"/>
                      </a:lnTo>
                      <a:lnTo>
                        <a:pt x="69" y="43"/>
                      </a:lnTo>
                      <a:lnTo>
                        <a:pt x="67" y="43"/>
                      </a:lnTo>
                      <a:lnTo>
                        <a:pt x="69" y="43"/>
                      </a:lnTo>
                      <a:lnTo>
                        <a:pt x="69" y="41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69" y="37"/>
                      </a:lnTo>
                      <a:lnTo>
                        <a:pt x="67" y="37"/>
                      </a:lnTo>
                      <a:lnTo>
                        <a:pt x="65" y="37"/>
                      </a:lnTo>
                      <a:lnTo>
                        <a:pt x="64" y="37"/>
                      </a:lnTo>
                      <a:lnTo>
                        <a:pt x="62" y="37"/>
                      </a:lnTo>
                      <a:lnTo>
                        <a:pt x="62" y="41"/>
                      </a:lnTo>
                      <a:lnTo>
                        <a:pt x="64" y="41"/>
                      </a:lnTo>
                      <a:lnTo>
                        <a:pt x="64" y="39"/>
                      </a:lnTo>
                      <a:lnTo>
                        <a:pt x="64" y="41"/>
                      </a:lnTo>
                      <a:lnTo>
                        <a:pt x="64" y="43"/>
                      </a:lnTo>
                      <a:lnTo>
                        <a:pt x="64" y="44"/>
                      </a:lnTo>
                      <a:lnTo>
                        <a:pt x="64" y="43"/>
                      </a:lnTo>
                      <a:lnTo>
                        <a:pt x="62" y="43"/>
                      </a:lnTo>
                      <a:lnTo>
                        <a:pt x="60" y="43"/>
                      </a:lnTo>
                      <a:lnTo>
                        <a:pt x="58" y="41"/>
                      </a:lnTo>
                      <a:lnTo>
                        <a:pt x="56" y="41"/>
                      </a:lnTo>
                      <a:lnTo>
                        <a:pt x="54" y="41"/>
                      </a:lnTo>
                      <a:lnTo>
                        <a:pt x="54" y="39"/>
                      </a:lnTo>
                      <a:lnTo>
                        <a:pt x="52" y="39"/>
                      </a:lnTo>
                      <a:lnTo>
                        <a:pt x="54" y="39"/>
                      </a:lnTo>
                      <a:lnTo>
                        <a:pt x="56" y="39"/>
                      </a:lnTo>
                      <a:lnTo>
                        <a:pt x="58" y="39"/>
                      </a:lnTo>
                      <a:lnTo>
                        <a:pt x="58" y="37"/>
                      </a:lnTo>
                      <a:lnTo>
                        <a:pt x="56" y="37"/>
                      </a:lnTo>
                      <a:lnTo>
                        <a:pt x="54" y="37"/>
                      </a:lnTo>
                      <a:lnTo>
                        <a:pt x="52" y="37"/>
                      </a:lnTo>
                      <a:lnTo>
                        <a:pt x="52" y="35"/>
                      </a:lnTo>
                      <a:lnTo>
                        <a:pt x="52" y="33"/>
                      </a:lnTo>
                      <a:lnTo>
                        <a:pt x="54" y="33"/>
                      </a:lnTo>
                      <a:lnTo>
                        <a:pt x="52" y="33"/>
                      </a:lnTo>
                      <a:lnTo>
                        <a:pt x="52" y="31"/>
                      </a:lnTo>
                      <a:lnTo>
                        <a:pt x="52" y="29"/>
                      </a:lnTo>
                      <a:lnTo>
                        <a:pt x="50" y="29"/>
                      </a:lnTo>
                      <a:lnTo>
                        <a:pt x="48" y="29"/>
                      </a:lnTo>
                      <a:lnTo>
                        <a:pt x="46" y="29"/>
                      </a:lnTo>
                      <a:lnTo>
                        <a:pt x="46" y="25"/>
                      </a:lnTo>
                      <a:lnTo>
                        <a:pt x="46" y="23"/>
                      </a:lnTo>
                      <a:lnTo>
                        <a:pt x="42" y="23"/>
                      </a:lnTo>
                      <a:lnTo>
                        <a:pt x="42" y="21"/>
                      </a:lnTo>
                      <a:lnTo>
                        <a:pt x="41" y="21"/>
                      </a:lnTo>
                      <a:lnTo>
                        <a:pt x="39" y="21"/>
                      </a:lnTo>
                      <a:lnTo>
                        <a:pt x="37" y="21"/>
                      </a:lnTo>
                      <a:lnTo>
                        <a:pt x="35" y="21"/>
                      </a:lnTo>
                      <a:lnTo>
                        <a:pt x="31" y="21"/>
                      </a:lnTo>
                      <a:lnTo>
                        <a:pt x="31" y="20"/>
                      </a:lnTo>
                      <a:lnTo>
                        <a:pt x="31" y="18"/>
                      </a:lnTo>
                      <a:lnTo>
                        <a:pt x="31" y="16"/>
                      </a:lnTo>
                      <a:lnTo>
                        <a:pt x="31" y="18"/>
                      </a:lnTo>
                      <a:lnTo>
                        <a:pt x="31" y="20"/>
                      </a:lnTo>
                      <a:lnTo>
                        <a:pt x="29" y="20"/>
                      </a:lnTo>
                      <a:lnTo>
                        <a:pt x="29" y="18"/>
                      </a:lnTo>
                      <a:lnTo>
                        <a:pt x="27" y="20"/>
                      </a:lnTo>
                      <a:lnTo>
                        <a:pt x="27" y="18"/>
                      </a:lnTo>
                      <a:lnTo>
                        <a:pt x="27" y="16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5" y="14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21" y="18"/>
                      </a:lnTo>
                      <a:lnTo>
                        <a:pt x="21" y="20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7" y="16"/>
                      </a:lnTo>
                      <a:lnTo>
                        <a:pt x="16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44" y="4"/>
                      </a:lnTo>
                      <a:lnTo>
                        <a:pt x="46" y="8"/>
                      </a:lnTo>
                      <a:lnTo>
                        <a:pt x="41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52" y="10"/>
                      </a:lnTo>
                      <a:lnTo>
                        <a:pt x="54" y="10"/>
                      </a:lnTo>
                      <a:lnTo>
                        <a:pt x="54" y="12"/>
                      </a:lnTo>
                      <a:lnTo>
                        <a:pt x="56" y="12"/>
                      </a:lnTo>
                      <a:lnTo>
                        <a:pt x="58" y="12"/>
                      </a:lnTo>
                      <a:lnTo>
                        <a:pt x="60" y="12"/>
                      </a:lnTo>
                      <a:lnTo>
                        <a:pt x="62" y="12"/>
                      </a:lnTo>
                      <a:lnTo>
                        <a:pt x="64" y="12"/>
                      </a:lnTo>
                      <a:lnTo>
                        <a:pt x="65" y="12"/>
                      </a:lnTo>
                      <a:lnTo>
                        <a:pt x="67" y="12"/>
                      </a:lnTo>
                      <a:lnTo>
                        <a:pt x="67" y="10"/>
                      </a:lnTo>
                      <a:lnTo>
                        <a:pt x="69" y="10"/>
                      </a:lnTo>
                      <a:lnTo>
                        <a:pt x="71" y="10"/>
                      </a:lnTo>
                      <a:lnTo>
                        <a:pt x="71" y="12"/>
                      </a:lnTo>
                      <a:lnTo>
                        <a:pt x="73" y="12"/>
                      </a:lnTo>
                      <a:lnTo>
                        <a:pt x="71" y="12"/>
                      </a:lnTo>
                      <a:lnTo>
                        <a:pt x="73" y="12"/>
                      </a:lnTo>
                      <a:lnTo>
                        <a:pt x="73" y="14"/>
                      </a:lnTo>
                      <a:lnTo>
                        <a:pt x="75" y="14"/>
                      </a:lnTo>
                      <a:lnTo>
                        <a:pt x="75" y="12"/>
                      </a:lnTo>
                      <a:lnTo>
                        <a:pt x="73" y="12"/>
                      </a:lnTo>
                      <a:lnTo>
                        <a:pt x="75" y="12"/>
                      </a:lnTo>
                      <a:lnTo>
                        <a:pt x="75" y="14"/>
                      </a:lnTo>
                      <a:lnTo>
                        <a:pt x="75" y="12"/>
                      </a:lnTo>
                      <a:lnTo>
                        <a:pt x="73" y="12"/>
                      </a:lnTo>
                      <a:lnTo>
                        <a:pt x="75" y="12"/>
                      </a:lnTo>
                      <a:lnTo>
                        <a:pt x="75" y="14"/>
                      </a:lnTo>
                      <a:lnTo>
                        <a:pt x="77" y="14"/>
                      </a:lnTo>
                      <a:lnTo>
                        <a:pt x="77" y="16"/>
                      </a:lnTo>
                      <a:lnTo>
                        <a:pt x="77" y="14"/>
                      </a:lnTo>
                      <a:lnTo>
                        <a:pt x="77" y="16"/>
                      </a:lnTo>
                      <a:lnTo>
                        <a:pt x="79" y="16"/>
                      </a:lnTo>
                      <a:lnTo>
                        <a:pt x="81" y="16"/>
                      </a:lnTo>
                      <a:lnTo>
                        <a:pt x="83" y="16"/>
                      </a:lnTo>
                      <a:lnTo>
                        <a:pt x="81" y="16"/>
                      </a:lnTo>
                      <a:lnTo>
                        <a:pt x="81" y="14"/>
                      </a:lnTo>
                      <a:lnTo>
                        <a:pt x="83" y="14"/>
                      </a:lnTo>
                      <a:lnTo>
                        <a:pt x="83" y="16"/>
                      </a:lnTo>
                      <a:lnTo>
                        <a:pt x="81" y="16"/>
                      </a:lnTo>
                      <a:lnTo>
                        <a:pt x="83" y="16"/>
                      </a:lnTo>
                      <a:lnTo>
                        <a:pt x="85" y="16"/>
                      </a:lnTo>
                      <a:lnTo>
                        <a:pt x="83" y="16"/>
                      </a:lnTo>
                      <a:lnTo>
                        <a:pt x="85" y="16"/>
                      </a:lnTo>
                      <a:lnTo>
                        <a:pt x="87" y="16"/>
                      </a:lnTo>
                      <a:lnTo>
                        <a:pt x="87" y="14"/>
                      </a:lnTo>
                      <a:lnTo>
                        <a:pt x="89" y="14"/>
                      </a:lnTo>
                      <a:lnTo>
                        <a:pt x="89" y="16"/>
                      </a:lnTo>
                      <a:lnTo>
                        <a:pt x="89" y="14"/>
                      </a:lnTo>
                      <a:lnTo>
                        <a:pt x="90" y="14"/>
                      </a:lnTo>
                      <a:lnTo>
                        <a:pt x="92" y="14"/>
                      </a:lnTo>
                      <a:lnTo>
                        <a:pt x="94" y="14"/>
                      </a:lnTo>
                      <a:lnTo>
                        <a:pt x="96" y="14"/>
                      </a:lnTo>
                      <a:lnTo>
                        <a:pt x="98" y="14"/>
                      </a:lnTo>
                      <a:lnTo>
                        <a:pt x="96" y="14"/>
                      </a:lnTo>
                      <a:lnTo>
                        <a:pt x="96" y="12"/>
                      </a:lnTo>
                      <a:lnTo>
                        <a:pt x="94" y="12"/>
                      </a:lnTo>
                      <a:lnTo>
                        <a:pt x="94" y="10"/>
                      </a:lnTo>
                      <a:lnTo>
                        <a:pt x="92" y="10"/>
                      </a:lnTo>
                      <a:lnTo>
                        <a:pt x="92" y="8"/>
                      </a:lnTo>
                      <a:lnTo>
                        <a:pt x="90" y="8"/>
                      </a:lnTo>
                      <a:lnTo>
                        <a:pt x="90" y="6"/>
                      </a:lnTo>
                      <a:lnTo>
                        <a:pt x="90" y="4"/>
                      </a:lnTo>
                      <a:lnTo>
                        <a:pt x="90" y="6"/>
                      </a:lnTo>
                      <a:lnTo>
                        <a:pt x="92" y="4"/>
                      </a:lnTo>
                      <a:lnTo>
                        <a:pt x="94" y="4"/>
                      </a:lnTo>
                      <a:lnTo>
                        <a:pt x="94" y="2"/>
                      </a:lnTo>
                      <a:lnTo>
                        <a:pt x="94" y="4"/>
                      </a:lnTo>
                      <a:lnTo>
                        <a:pt x="96" y="4"/>
                      </a:lnTo>
                      <a:lnTo>
                        <a:pt x="98" y="4"/>
                      </a:lnTo>
                      <a:lnTo>
                        <a:pt x="98" y="2"/>
                      </a:lnTo>
                      <a:lnTo>
                        <a:pt x="98" y="4"/>
                      </a:lnTo>
                      <a:lnTo>
                        <a:pt x="100" y="4"/>
                      </a:lnTo>
                      <a:lnTo>
                        <a:pt x="102" y="4"/>
                      </a:lnTo>
                      <a:lnTo>
                        <a:pt x="102" y="6"/>
                      </a:lnTo>
                      <a:lnTo>
                        <a:pt x="104" y="8"/>
                      </a:lnTo>
                      <a:lnTo>
                        <a:pt x="106" y="8"/>
                      </a:lnTo>
                      <a:lnTo>
                        <a:pt x="106" y="10"/>
                      </a:lnTo>
                      <a:lnTo>
                        <a:pt x="106" y="12"/>
                      </a:lnTo>
                      <a:lnTo>
                        <a:pt x="108" y="12"/>
                      </a:lnTo>
                      <a:lnTo>
                        <a:pt x="106" y="12"/>
                      </a:lnTo>
                      <a:lnTo>
                        <a:pt x="106" y="14"/>
                      </a:lnTo>
                      <a:lnTo>
                        <a:pt x="104" y="14"/>
                      </a:lnTo>
                      <a:lnTo>
                        <a:pt x="102" y="14"/>
                      </a:lnTo>
                      <a:lnTo>
                        <a:pt x="102" y="16"/>
                      </a:lnTo>
                      <a:lnTo>
                        <a:pt x="102" y="18"/>
                      </a:lnTo>
                      <a:lnTo>
                        <a:pt x="102" y="20"/>
                      </a:lnTo>
                      <a:lnTo>
                        <a:pt x="102" y="21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2" y="25"/>
                      </a:lnTo>
                      <a:lnTo>
                        <a:pt x="100" y="25"/>
                      </a:lnTo>
                      <a:lnTo>
                        <a:pt x="98" y="25"/>
                      </a:lnTo>
                      <a:lnTo>
                        <a:pt x="96" y="23"/>
                      </a:lnTo>
                      <a:lnTo>
                        <a:pt x="94" y="21"/>
                      </a:lnTo>
                      <a:lnTo>
                        <a:pt x="92" y="21"/>
                      </a:lnTo>
                      <a:lnTo>
                        <a:pt x="92" y="23"/>
                      </a:lnTo>
                      <a:lnTo>
                        <a:pt x="90" y="23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89" y="23"/>
                      </a:lnTo>
                      <a:lnTo>
                        <a:pt x="89" y="25"/>
                      </a:lnTo>
                      <a:lnTo>
                        <a:pt x="90" y="25"/>
                      </a:lnTo>
                      <a:lnTo>
                        <a:pt x="90" y="27"/>
                      </a:lnTo>
                      <a:lnTo>
                        <a:pt x="92" y="27"/>
                      </a:lnTo>
                      <a:lnTo>
                        <a:pt x="90" y="27"/>
                      </a:lnTo>
                      <a:lnTo>
                        <a:pt x="90" y="25"/>
                      </a:lnTo>
                      <a:lnTo>
                        <a:pt x="92" y="25"/>
                      </a:lnTo>
                      <a:lnTo>
                        <a:pt x="92" y="27"/>
                      </a:lnTo>
                      <a:lnTo>
                        <a:pt x="92" y="29"/>
                      </a:lnTo>
                      <a:lnTo>
                        <a:pt x="94" y="2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8" name="Freeform 57"/>
                <p:cNvSpPr>
                  <a:spLocks/>
                </p:cNvSpPr>
                <p:nvPr/>
              </p:nvSpPr>
              <p:spPr bwMode="auto">
                <a:xfrm>
                  <a:off x="2925763" y="760413"/>
                  <a:ext cx="52388" cy="93663"/>
                </a:xfrm>
                <a:custGeom>
                  <a:avLst/>
                  <a:gdLst>
                    <a:gd name="T0" fmla="*/ 21 w 33"/>
                    <a:gd name="T1" fmla="*/ 34 h 59"/>
                    <a:gd name="T2" fmla="*/ 18 w 33"/>
                    <a:gd name="T3" fmla="*/ 36 h 59"/>
                    <a:gd name="T4" fmla="*/ 19 w 33"/>
                    <a:gd name="T5" fmla="*/ 40 h 59"/>
                    <a:gd name="T6" fmla="*/ 21 w 33"/>
                    <a:gd name="T7" fmla="*/ 44 h 59"/>
                    <a:gd name="T8" fmla="*/ 21 w 33"/>
                    <a:gd name="T9" fmla="*/ 48 h 59"/>
                    <a:gd name="T10" fmla="*/ 19 w 33"/>
                    <a:gd name="T11" fmla="*/ 48 h 59"/>
                    <a:gd name="T12" fmla="*/ 19 w 33"/>
                    <a:gd name="T13" fmla="*/ 50 h 59"/>
                    <a:gd name="T14" fmla="*/ 19 w 33"/>
                    <a:gd name="T15" fmla="*/ 52 h 59"/>
                    <a:gd name="T16" fmla="*/ 18 w 33"/>
                    <a:gd name="T17" fmla="*/ 57 h 59"/>
                    <a:gd name="T18" fmla="*/ 18 w 33"/>
                    <a:gd name="T19" fmla="*/ 59 h 59"/>
                    <a:gd name="T20" fmla="*/ 14 w 33"/>
                    <a:gd name="T21" fmla="*/ 55 h 59"/>
                    <a:gd name="T22" fmla="*/ 4 w 33"/>
                    <a:gd name="T23" fmla="*/ 57 h 59"/>
                    <a:gd name="T24" fmla="*/ 6 w 33"/>
                    <a:gd name="T25" fmla="*/ 53 h 59"/>
                    <a:gd name="T26" fmla="*/ 8 w 33"/>
                    <a:gd name="T27" fmla="*/ 50 h 59"/>
                    <a:gd name="T28" fmla="*/ 6 w 33"/>
                    <a:gd name="T29" fmla="*/ 40 h 59"/>
                    <a:gd name="T30" fmla="*/ 8 w 33"/>
                    <a:gd name="T31" fmla="*/ 36 h 59"/>
                    <a:gd name="T32" fmla="*/ 12 w 33"/>
                    <a:gd name="T33" fmla="*/ 34 h 59"/>
                    <a:gd name="T34" fmla="*/ 12 w 33"/>
                    <a:gd name="T35" fmla="*/ 30 h 59"/>
                    <a:gd name="T36" fmla="*/ 8 w 33"/>
                    <a:gd name="T37" fmla="*/ 32 h 59"/>
                    <a:gd name="T38" fmla="*/ 6 w 33"/>
                    <a:gd name="T39" fmla="*/ 28 h 59"/>
                    <a:gd name="T40" fmla="*/ 2 w 33"/>
                    <a:gd name="T41" fmla="*/ 27 h 59"/>
                    <a:gd name="T42" fmla="*/ 0 w 33"/>
                    <a:gd name="T43" fmla="*/ 25 h 59"/>
                    <a:gd name="T44" fmla="*/ 2 w 33"/>
                    <a:gd name="T45" fmla="*/ 21 h 59"/>
                    <a:gd name="T46" fmla="*/ 2 w 33"/>
                    <a:gd name="T47" fmla="*/ 15 h 59"/>
                    <a:gd name="T48" fmla="*/ 4 w 33"/>
                    <a:gd name="T49" fmla="*/ 11 h 59"/>
                    <a:gd name="T50" fmla="*/ 6 w 33"/>
                    <a:gd name="T51" fmla="*/ 5 h 59"/>
                    <a:gd name="T52" fmla="*/ 6 w 33"/>
                    <a:gd name="T53" fmla="*/ 0 h 59"/>
                    <a:gd name="T54" fmla="*/ 12 w 33"/>
                    <a:gd name="T55" fmla="*/ 0 h 59"/>
                    <a:gd name="T56" fmla="*/ 12 w 33"/>
                    <a:gd name="T57" fmla="*/ 4 h 59"/>
                    <a:gd name="T58" fmla="*/ 14 w 33"/>
                    <a:gd name="T59" fmla="*/ 7 h 59"/>
                    <a:gd name="T60" fmla="*/ 14 w 33"/>
                    <a:gd name="T61" fmla="*/ 9 h 59"/>
                    <a:gd name="T62" fmla="*/ 14 w 33"/>
                    <a:gd name="T63" fmla="*/ 11 h 59"/>
                    <a:gd name="T64" fmla="*/ 14 w 33"/>
                    <a:gd name="T65" fmla="*/ 13 h 59"/>
                    <a:gd name="T66" fmla="*/ 18 w 33"/>
                    <a:gd name="T67" fmla="*/ 15 h 59"/>
                    <a:gd name="T68" fmla="*/ 16 w 33"/>
                    <a:gd name="T69" fmla="*/ 19 h 59"/>
                    <a:gd name="T70" fmla="*/ 16 w 33"/>
                    <a:gd name="T71" fmla="*/ 25 h 59"/>
                    <a:gd name="T72" fmla="*/ 19 w 33"/>
                    <a:gd name="T73" fmla="*/ 27 h 59"/>
                    <a:gd name="T74" fmla="*/ 21 w 33"/>
                    <a:gd name="T75" fmla="*/ 30 h 59"/>
                    <a:gd name="T76" fmla="*/ 25 w 33"/>
                    <a:gd name="T77" fmla="*/ 32 h 59"/>
                    <a:gd name="T78" fmla="*/ 27 w 33"/>
                    <a:gd name="T79" fmla="*/ 36 h 59"/>
                    <a:gd name="T80" fmla="*/ 29 w 33"/>
                    <a:gd name="T81" fmla="*/ 30 h 59"/>
                    <a:gd name="T82" fmla="*/ 29 w 33"/>
                    <a:gd name="T83" fmla="*/ 32 h 59"/>
                    <a:gd name="T84" fmla="*/ 31 w 33"/>
                    <a:gd name="T85" fmla="*/ 36 h 59"/>
                    <a:gd name="T86" fmla="*/ 33 w 33"/>
                    <a:gd name="T87" fmla="*/ 36 h 59"/>
                    <a:gd name="T88" fmla="*/ 29 w 33"/>
                    <a:gd name="T89" fmla="*/ 38 h 59"/>
                    <a:gd name="T90" fmla="*/ 29 w 33"/>
                    <a:gd name="T91" fmla="*/ 40 h 59"/>
                    <a:gd name="T92" fmla="*/ 27 w 33"/>
                    <a:gd name="T9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3" h="59">
                      <a:moveTo>
                        <a:pt x="23" y="36"/>
                      </a:moveTo>
                      <a:lnTo>
                        <a:pt x="23" y="34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8" y="34"/>
                      </a:lnTo>
                      <a:lnTo>
                        <a:pt x="18" y="36"/>
                      </a:lnTo>
                      <a:lnTo>
                        <a:pt x="18" y="38"/>
                      </a:lnTo>
                      <a:lnTo>
                        <a:pt x="19" y="38"/>
                      </a:lnTo>
                      <a:lnTo>
                        <a:pt x="19" y="40"/>
                      </a:lnTo>
                      <a:lnTo>
                        <a:pt x="19" y="42"/>
                      </a:lnTo>
                      <a:lnTo>
                        <a:pt x="21" y="42"/>
                      </a:lnTo>
                      <a:lnTo>
                        <a:pt x="21" y="44"/>
                      </a:lnTo>
                      <a:lnTo>
                        <a:pt x="23" y="44"/>
                      </a:lnTo>
                      <a:lnTo>
                        <a:pt x="23" y="48"/>
                      </a:lnTo>
                      <a:lnTo>
                        <a:pt x="21" y="48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19" y="48"/>
                      </a:lnTo>
                      <a:lnTo>
                        <a:pt x="19" y="50"/>
                      </a:lnTo>
                      <a:lnTo>
                        <a:pt x="19" y="52"/>
                      </a:lnTo>
                      <a:lnTo>
                        <a:pt x="18" y="52"/>
                      </a:lnTo>
                      <a:lnTo>
                        <a:pt x="19" y="52"/>
                      </a:lnTo>
                      <a:lnTo>
                        <a:pt x="19" y="53"/>
                      </a:lnTo>
                      <a:lnTo>
                        <a:pt x="19" y="55"/>
                      </a:lnTo>
                      <a:lnTo>
                        <a:pt x="18" y="57"/>
                      </a:lnTo>
                      <a:lnTo>
                        <a:pt x="18" y="59"/>
                      </a:lnTo>
                      <a:lnTo>
                        <a:pt x="19" y="59"/>
                      </a:lnTo>
                      <a:lnTo>
                        <a:pt x="18" y="59"/>
                      </a:lnTo>
                      <a:lnTo>
                        <a:pt x="16" y="59"/>
                      </a:lnTo>
                      <a:lnTo>
                        <a:pt x="14" y="59"/>
                      </a:lnTo>
                      <a:lnTo>
                        <a:pt x="14" y="55"/>
                      </a:lnTo>
                      <a:lnTo>
                        <a:pt x="8" y="55"/>
                      </a:lnTo>
                      <a:lnTo>
                        <a:pt x="8" y="57"/>
                      </a:lnTo>
                      <a:lnTo>
                        <a:pt x="4" y="57"/>
                      </a:lnTo>
                      <a:lnTo>
                        <a:pt x="4" y="52"/>
                      </a:ln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6" y="52"/>
                      </a:lnTo>
                      <a:lnTo>
                        <a:pt x="8" y="52"/>
                      </a:lnTo>
                      <a:lnTo>
                        <a:pt x="8" y="50"/>
                      </a:lnTo>
                      <a:lnTo>
                        <a:pt x="6" y="48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12" y="34"/>
                      </a:lnTo>
                      <a:lnTo>
                        <a:pt x="12" y="30"/>
                      </a:lnTo>
                      <a:lnTo>
                        <a:pt x="12" y="32"/>
                      </a:lnTo>
                      <a:lnTo>
                        <a:pt x="10" y="32"/>
                      </a:lnTo>
                      <a:lnTo>
                        <a:pt x="8" y="32"/>
                      </a:lnTo>
                      <a:lnTo>
                        <a:pt x="8" y="30"/>
                      </a:lnTo>
                      <a:lnTo>
                        <a:pt x="6" y="30"/>
                      </a:lnTo>
                      <a:lnTo>
                        <a:pt x="6" y="28"/>
                      </a:lnTo>
                      <a:lnTo>
                        <a:pt x="4" y="28"/>
                      </a:lnTo>
                      <a:lnTo>
                        <a:pt x="2" y="28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4" y="7"/>
                      </a:lnTo>
                      <a:lnTo>
                        <a:pt x="14" y="9"/>
                      </a:lnTo>
                      <a:lnTo>
                        <a:pt x="12" y="9"/>
                      </a:lnTo>
                      <a:lnTo>
                        <a:pt x="12" y="11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4" y="15"/>
                      </a:lnTo>
                      <a:lnTo>
                        <a:pt x="16" y="15"/>
                      </a:lnTo>
                      <a:lnTo>
                        <a:pt x="18" y="15"/>
                      </a:lnTo>
                      <a:lnTo>
                        <a:pt x="18" y="17"/>
                      </a:lnTo>
                      <a:lnTo>
                        <a:pt x="18" y="19"/>
                      </a:lnTo>
                      <a:lnTo>
                        <a:pt x="16" y="19"/>
                      </a:lnTo>
                      <a:lnTo>
                        <a:pt x="16" y="21"/>
                      </a:lnTo>
                      <a:lnTo>
                        <a:pt x="16" y="23"/>
                      </a:lnTo>
                      <a:lnTo>
                        <a:pt x="16" y="25"/>
                      </a:lnTo>
                      <a:lnTo>
                        <a:pt x="18" y="25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19" y="28"/>
                      </a:lnTo>
                      <a:lnTo>
                        <a:pt x="21" y="28"/>
                      </a:lnTo>
                      <a:lnTo>
                        <a:pt x="21" y="30"/>
                      </a:lnTo>
                      <a:lnTo>
                        <a:pt x="23" y="30"/>
                      </a:lnTo>
                      <a:lnTo>
                        <a:pt x="23" y="32"/>
                      </a:lnTo>
                      <a:lnTo>
                        <a:pt x="25" y="32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27" y="36"/>
                      </a:lnTo>
                      <a:lnTo>
                        <a:pt x="29" y="36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29" y="28"/>
                      </a:lnTo>
                      <a:lnTo>
                        <a:pt x="29" y="30"/>
                      </a:lnTo>
                      <a:lnTo>
                        <a:pt x="29" y="32"/>
                      </a:lnTo>
                      <a:lnTo>
                        <a:pt x="29" y="34"/>
                      </a:lnTo>
                      <a:lnTo>
                        <a:pt x="29" y="36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31" y="36"/>
                      </a:lnTo>
                      <a:lnTo>
                        <a:pt x="33" y="36"/>
                      </a:lnTo>
                      <a:lnTo>
                        <a:pt x="31" y="36"/>
                      </a:lnTo>
                      <a:lnTo>
                        <a:pt x="31" y="38"/>
                      </a:lnTo>
                      <a:lnTo>
                        <a:pt x="29" y="38"/>
                      </a:lnTo>
                      <a:lnTo>
                        <a:pt x="29" y="36"/>
                      </a:lnTo>
                      <a:lnTo>
                        <a:pt x="29" y="38"/>
                      </a:lnTo>
                      <a:lnTo>
                        <a:pt x="29" y="40"/>
                      </a:lnTo>
                      <a:lnTo>
                        <a:pt x="29" y="38"/>
                      </a:lnTo>
                      <a:lnTo>
                        <a:pt x="27" y="38"/>
                      </a:lnTo>
                      <a:lnTo>
                        <a:pt x="27" y="36"/>
                      </a:lnTo>
                      <a:lnTo>
                        <a:pt x="25" y="36"/>
                      </a:lnTo>
                      <a:lnTo>
                        <a:pt x="23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59" name="Freeform 58"/>
                <p:cNvSpPr>
                  <a:spLocks noEditPoints="1"/>
                </p:cNvSpPr>
                <p:nvPr/>
              </p:nvSpPr>
              <p:spPr bwMode="auto">
                <a:xfrm>
                  <a:off x="4286250" y="3722688"/>
                  <a:ext cx="82550" cy="85725"/>
                </a:xfrm>
                <a:custGeom>
                  <a:avLst/>
                  <a:gdLst>
                    <a:gd name="T0" fmla="*/ 46 w 52"/>
                    <a:gd name="T1" fmla="*/ 34 h 54"/>
                    <a:gd name="T2" fmla="*/ 44 w 52"/>
                    <a:gd name="T3" fmla="*/ 31 h 54"/>
                    <a:gd name="T4" fmla="*/ 44 w 52"/>
                    <a:gd name="T5" fmla="*/ 34 h 54"/>
                    <a:gd name="T6" fmla="*/ 44 w 52"/>
                    <a:gd name="T7" fmla="*/ 36 h 54"/>
                    <a:gd name="T8" fmla="*/ 44 w 52"/>
                    <a:gd name="T9" fmla="*/ 40 h 54"/>
                    <a:gd name="T10" fmla="*/ 40 w 52"/>
                    <a:gd name="T11" fmla="*/ 42 h 54"/>
                    <a:gd name="T12" fmla="*/ 36 w 52"/>
                    <a:gd name="T13" fmla="*/ 42 h 54"/>
                    <a:gd name="T14" fmla="*/ 40 w 52"/>
                    <a:gd name="T15" fmla="*/ 44 h 54"/>
                    <a:gd name="T16" fmla="*/ 46 w 52"/>
                    <a:gd name="T17" fmla="*/ 44 h 54"/>
                    <a:gd name="T18" fmla="*/ 44 w 52"/>
                    <a:gd name="T19" fmla="*/ 48 h 54"/>
                    <a:gd name="T20" fmla="*/ 44 w 52"/>
                    <a:gd name="T21" fmla="*/ 50 h 54"/>
                    <a:gd name="T22" fmla="*/ 50 w 52"/>
                    <a:gd name="T23" fmla="*/ 50 h 54"/>
                    <a:gd name="T24" fmla="*/ 50 w 52"/>
                    <a:gd name="T25" fmla="*/ 52 h 54"/>
                    <a:gd name="T26" fmla="*/ 48 w 52"/>
                    <a:gd name="T27" fmla="*/ 52 h 54"/>
                    <a:gd name="T28" fmla="*/ 44 w 52"/>
                    <a:gd name="T29" fmla="*/ 50 h 54"/>
                    <a:gd name="T30" fmla="*/ 44 w 52"/>
                    <a:gd name="T31" fmla="*/ 52 h 54"/>
                    <a:gd name="T32" fmla="*/ 38 w 52"/>
                    <a:gd name="T33" fmla="*/ 44 h 54"/>
                    <a:gd name="T34" fmla="*/ 36 w 52"/>
                    <a:gd name="T35" fmla="*/ 40 h 54"/>
                    <a:gd name="T36" fmla="*/ 38 w 52"/>
                    <a:gd name="T37" fmla="*/ 36 h 54"/>
                    <a:gd name="T38" fmla="*/ 36 w 52"/>
                    <a:gd name="T39" fmla="*/ 32 h 54"/>
                    <a:gd name="T40" fmla="*/ 32 w 52"/>
                    <a:gd name="T41" fmla="*/ 31 h 54"/>
                    <a:gd name="T42" fmla="*/ 29 w 52"/>
                    <a:gd name="T43" fmla="*/ 29 h 54"/>
                    <a:gd name="T44" fmla="*/ 27 w 52"/>
                    <a:gd name="T45" fmla="*/ 25 h 54"/>
                    <a:gd name="T46" fmla="*/ 27 w 52"/>
                    <a:gd name="T47" fmla="*/ 19 h 54"/>
                    <a:gd name="T48" fmla="*/ 23 w 52"/>
                    <a:gd name="T49" fmla="*/ 17 h 54"/>
                    <a:gd name="T50" fmla="*/ 19 w 52"/>
                    <a:gd name="T51" fmla="*/ 15 h 54"/>
                    <a:gd name="T52" fmla="*/ 15 w 52"/>
                    <a:gd name="T53" fmla="*/ 13 h 54"/>
                    <a:gd name="T54" fmla="*/ 13 w 52"/>
                    <a:gd name="T55" fmla="*/ 9 h 54"/>
                    <a:gd name="T56" fmla="*/ 9 w 52"/>
                    <a:gd name="T57" fmla="*/ 7 h 54"/>
                    <a:gd name="T58" fmla="*/ 4 w 52"/>
                    <a:gd name="T59" fmla="*/ 7 h 54"/>
                    <a:gd name="T60" fmla="*/ 2 w 52"/>
                    <a:gd name="T61" fmla="*/ 7 h 54"/>
                    <a:gd name="T62" fmla="*/ 0 w 52"/>
                    <a:gd name="T63" fmla="*/ 6 h 54"/>
                    <a:gd name="T64" fmla="*/ 2 w 52"/>
                    <a:gd name="T65" fmla="*/ 2 h 54"/>
                    <a:gd name="T66" fmla="*/ 5 w 52"/>
                    <a:gd name="T67" fmla="*/ 0 h 54"/>
                    <a:gd name="T68" fmla="*/ 11 w 52"/>
                    <a:gd name="T69" fmla="*/ 2 h 54"/>
                    <a:gd name="T70" fmla="*/ 11 w 52"/>
                    <a:gd name="T71" fmla="*/ 4 h 54"/>
                    <a:gd name="T72" fmla="*/ 13 w 52"/>
                    <a:gd name="T73" fmla="*/ 7 h 54"/>
                    <a:gd name="T74" fmla="*/ 15 w 52"/>
                    <a:gd name="T75" fmla="*/ 11 h 54"/>
                    <a:gd name="T76" fmla="*/ 17 w 52"/>
                    <a:gd name="T77" fmla="*/ 11 h 54"/>
                    <a:gd name="T78" fmla="*/ 21 w 52"/>
                    <a:gd name="T79" fmla="*/ 13 h 54"/>
                    <a:gd name="T80" fmla="*/ 25 w 52"/>
                    <a:gd name="T81" fmla="*/ 17 h 54"/>
                    <a:gd name="T82" fmla="*/ 29 w 52"/>
                    <a:gd name="T83" fmla="*/ 13 h 54"/>
                    <a:gd name="T84" fmla="*/ 32 w 52"/>
                    <a:gd name="T85" fmla="*/ 17 h 54"/>
                    <a:gd name="T86" fmla="*/ 34 w 52"/>
                    <a:gd name="T87" fmla="*/ 17 h 54"/>
                    <a:gd name="T88" fmla="*/ 38 w 52"/>
                    <a:gd name="T89" fmla="*/ 15 h 54"/>
                    <a:gd name="T90" fmla="*/ 42 w 52"/>
                    <a:gd name="T91" fmla="*/ 13 h 54"/>
                    <a:gd name="T92" fmla="*/ 46 w 52"/>
                    <a:gd name="T93" fmla="*/ 15 h 54"/>
                    <a:gd name="T94" fmla="*/ 48 w 52"/>
                    <a:gd name="T95" fmla="*/ 19 h 54"/>
                    <a:gd name="T96" fmla="*/ 48 w 52"/>
                    <a:gd name="T97" fmla="*/ 21 h 54"/>
                    <a:gd name="T98" fmla="*/ 46 w 52"/>
                    <a:gd name="T99" fmla="*/ 25 h 54"/>
                    <a:gd name="T100" fmla="*/ 48 w 52"/>
                    <a:gd name="T101" fmla="*/ 29 h 54"/>
                    <a:gd name="T102" fmla="*/ 46 w 52"/>
                    <a:gd name="T103" fmla="*/ 34 h 54"/>
                    <a:gd name="T104" fmla="*/ 38 w 52"/>
                    <a:gd name="T105" fmla="*/ 32 h 54"/>
                    <a:gd name="T106" fmla="*/ 40 w 52"/>
                    <a:gd name="T107" fmla="*/ 34 h 54"/>
                    <a:gd name="T108" fmla="*/ 38 w 52"/>
                    <a:gd name="T109" fmla="*/ 31 h 54"/>
                    <a:gd name="T110" fmla="*/ 50 w 52"/>
                    <a:gd name="T111" fmla="*/ 36 h 54"/>
                    <a:gd name="T112" fmla="*/ 52 w 52"/>
                    <a:gd name="T113" fmla="*/ 40 h 54"/>
                    <a:gd name="T114" fmla="*/ 50 w 52"/>
                    <a:gd name="T115" fmla="*/ 40 h 54"/>
                    <a:gd name="T116" fmla="*/ 48 w 52"/>
                    <a:gd name="T117" fmla="*/ 40 h 54"/>
                    <a:gd name="T118" fmla="*/ 50 w 52"/>
                    <a:gd name="T119" fmla="*/ 36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2" h="54">
                      <a:moveTo>
                        <a:pt x="48" y="36"/>
                      </a:moveTo>
                      <a:lnTo>
                        <a:pt x="48" y="34"/>
                      </a:lnTo>
                      <a:lnTo>
                        <a:pt x="46" y="34"/>
                      </a:lnTo>
                      <a:lnTo>
                        <a:pt x="46" y="32"/>
                      </a:lnTo>
                      <a:lnTo>
                        <a:pt x="44" y="32"/>
                      </a:lnTo>
                      <a:lnTo>
                        <a:pt x="44" y="31"/>
                      </a:lnTo>
                      <a:lnTo>
                        <a:pt x="42" y="31"/>
                      </a:lnTo>
                      <a:lnTo>
                        <a:pt x="42" y="32"/>
                      </a:lnTo>
                      <a:lnTo>
                        <a:pt x="44" y="34"/>
                      </a:lnTo>
                      <a:lnTo>
                        <a:pt x="42" y="34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4" y="42"/>
                      </a:lnTo>
                      <a:lnTo>
                        <a:pt x="42" y="42"/>
                      </a:lnTo>
                      <a:lnTo>
                        <a:pt x="40" y="42"/>
                      </a:lnTo>
                      <a:lnTo>
                        <a:pt x="40" y="40"/>
                      </a:lnTo>
                      <a:lnTo>
                        <a:pt x="38" y="40"/>
                      </a:lnTo>
                      <a:lnTo>
                        <a:pt x="36" y="42"/>
                      </a:lnTo>
                      <a:lnTo>
                        <a:pt x="36" y="44"/>
                      </a:lnTo>
                      <a:lnTo>
                        <a:pt x="38" y="44"/>
                      </a:lnTo>
                      <a:lnTo>
                        <a:pt x="40" y="44"/>
                      </a:lnTo>
                      <a:lnTo>
                        <a:pt x="42" y="44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4" y="44"/>
                      </a:lnTo>
                      <a:lnTo>
                        <a:pt x="44" y="46"/>
                      </a:lnTo>
                      <a:lnTo>
                        <a:pt x="44" y="48"/>
                      </a:lnTo>
                      <a:lnTo>
                        <a:pt x="42" y="48"/>
                      </a:lnTo>
                      <a:lnTo>
                        <a:pt x="44" y="48"/>
                      </a:lnTo>
                      <a:lnTo>
                        <a:pt x="44" y="50"/>
                      </a:lnTo>
                      <a:lnTo>
                        <a:pt x="46" y="50"/>
                      </a:lnTo>
                      <a:lnTo>
                        <a:pt x="48" y="50"/>
                      </a:lnTo>
                      <a:lnTo>
                        <a:pt x="50" y="50"/>
                      </a:lnTo>
                      <a:lnTo>
                        <a:pt x="50" y="52"/>
                      </a:lnTo>
                      <a:lnTo>
                        <a:pt x="48" y="52"/>
                      </a:lnTo>
                      <a:lnTo>
                        <a:pt x="50" y="52"/>
                      </a:lnTo>
                      <a:lnTo>
                        <a:pt x="48" y="52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46" y="52"/>
                      </a:lnTo>
                      <a:lnTo>
                        <a:pt x="46" y="50"/>
                      </a:lnTo>
                      <a:lnTo>
                        <a:pt x="44" y="50"/>
                      </a:lnTo>
                      <a:lnTo>
                        <a:pt x="44" y="52"/>
                      </a:lnTo>
                      <a:lnTo>
                        <a:pt x="46" y="52"/>
                      </a:lnTo>
                      <a:lnTo>
                        <a:pt x="44" y="52"/>
                      </a:lnTo>
                      <a:lnTo>
                        <a:pt x="38" y="48"/>
                      </a:lnTo>
                      <a:lnTo>
                        <a:pt x="38" y="46"/>
                      </a:lnTo>
                      <a:lnTo>
                        <a:pt x="38" y="44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6" y="40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36" y="34"/>
                      </a:lnTo>
                      <a:lnTo>
                        <a:pt x="36" y="32"/>
                      </a:lnTo>
                      <a:lnTo>
                        <a:pt x="34" y="32"/>
                      </a:lnTo>
                      <a:lnTo>
                        <a:pt x="32" y="32"/>
                      </a:lnTo>
                      <a:lnTo>
                        <a:pt x="32" y="31"/>
                      </a:lnTo>
                      <a:lnTo>
                        <a:pt x="30" y="31"/>
                      </a:lnTo>
                      <a:lnTo>
                        <a:pt x="29" y="31"/>
                      </a:lnTo>
                      <a:lnTo>
                        <a:pt x="29" y="29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7" y="23"/>
                      </a:lnTo>
                      <a:lnTo>
                        <a:pt x="27" y="21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1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5" y="9"/>
                      </a:lnTo>
                      <a:lnTo>
                        <a:pt x="15" y="11"/>
                      </a:lnTo>
                      <a:lnTo>
                        <a:pt x="17" y="11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21" y="13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7" y="15"/>
                      </a:lnTo>
                      <a:lnTo>
                        <a:pt x="27" y="13"/>
                      </a:lnTo>
                      <a:lnTo>
                        <a:pt x="29" y="13"/>
                      </a:lnTo>
                      <a:lnTo>
                        <a:pt x="29" y="15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4" y="19"/>
                      </a:lnTo>
                      <a:lnTo>
                        <a:pt x="34" y="17"/>
                      </a:lnTo>
                      <a:lnTo>
                        <a:pt x="36" y="17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42" y="13"/>
                      </a:lnTo>
                      <a:lnTo>
                        <a:pt x="42" y="15"/>
                      </a:lnTo>
                      <a:lnTo>
                        <a:pt x="44" y="13"/>
                      </a:lnTo>
                      <a:lnTo>
                        <a:pt x="46" y="15"/>
                      </a:lnTo>
                      <a:lnTo>
                        <a:pt x="46" y="17"/>
                      </a:lnTo>
                      <a:lnTo>
                        <a:pt x="48" y="17"/>
                      </a:lnTo>
                      <a:lnTo>
                        <a:pt x="48" y="19"/>
                      </a:lnTo>
                      <a:lnTo>
                        <a:pt x="50" y="19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8" y="23"/>
                      </a:lnTo>
                      <a:lnTo>
                        <a:pt x="48" y="25"/>
                      </a:lnTo>
                      <a:lnTo>
                        <a:pt x="46" y="25"/>
                      </a:lnTo>
                      <a:lnTo>
                        <a:pt x="46" y="27"/>
                      </a:lnTo>
                      <a:lnTo>
                        <a:pt x="46" y="29"/>
                      </a:lnTo>
                      <a:lnTo>
                        <a:pt x="48" y="29"/>
                      </a:lnTo>
                      <a:lnTo>
                        <a:pt x="46" y="31"/>
                      </a:lnTo>
                      <a:lnTo>
                        <a:pt x="46" y="32"/>
                      </a:lnTo>
                      <a:lnTo>
                        <a:pt x="46" y="34"/>
                      </a:lnTo>
                      <a:lnTo>
                        <a:pt x="48" y="34"/>
                      </a:lnTo>
                      <a:lnTo>
                        <a:pt x="48" y="36"/>
                      </a:lnTo>
                      <a:close/>
                      <a:moveTo>
                        <a:pt x="38" y="32"/>
                      </a:move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1"/>
                      </a:lnTo>
                      <a:lnTo>
                        <a:pt x="38" y="31"/>
                      </a:lnTo>
                      <a:lnTo>
                        <a:pt x="38" y="32"/>
                      </a:lnTo>
                      <a:close/>
                      <a:moveTo>
                        <a:pt x="48" y="36"/>
                      </a:moveTo>
                      <a:lnTo>
                        <a:pt x="50" y="36"/>
                      </a:lnTo>
                      <a:lnTo>
                        <a:pt x="50" y="38"/>
                      </a:lnTo>
                      <a:lnTo>
                        <a:pt x="52" y="38"/>
                      </a:lnTo>
                      <a:lnTo>
                        <a:pt x="52" y="40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0" y="40"/>
                      </a:lnTo>
                      <a:lnTo>
                        <a:pt x="50" y="42"/>
                      </a:lnTo>
                      <a:lnTo>
                        <a:pt x="50" y="40"/>
                      </a:lnTo>
                      <a:lnTo>
                        <a:pt x="48" y="40"/>
                      </a:lnTo>
                      <a:lnTo>
                        <a:pt x="48" y="38"/>
                      </a:lnTo>
                      <a:lnTo>
                        <a:pt x="50" y="38"/>
                      </a:lnTo>
                      <a:lnTo>
                        <a:pt x="50" y="36"/>
                      </a:lnTo>
                      <a:lnTo>
                        <a:pt x="48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0" name="Freeform 59"/>
                <p:cNvSpPr>
                  <a:spLocks/>
                </p:cNvSpPr>
                <p:nvPr/>
              </p:nvSpPr>
              <p:spPr bwMode="auto">
                <a:xfrm>
                  <a:off x="5041900" y="3706813"/>
                  <a:ext cx="20638" cy="26988"/>
                </a:xfrm>
                <a:custGeom>
                  <a:avLst/>
                  <a:gdLst>
                    <a:gd name="T0" fmla="*/ 13 w 13"/>
                    <a:gd name="T1" fmla="*/ 17 h 17"/>
                    <a:gd name="T2" fmla="*/ 2 w 13"/>
                    <a:gd name="T3" fmla="*/ 17 h 17"/>
                    <a:gd name="T4" fmla="*/ 2 w 13"/>
                    <a:gd name="T5" fmla="*/ 17 h 17"/>
                    <a:gd name="T6" fmla="*/ 2 w 13"/>
                    <a:gd name="T7" fmla="*/ 17 h 17"/>
                    <a:gd name="T8" fmla="*/ 0 w 13"/>
                    <a:gd name="T9" fmla="*/ 17 h 17"/>
                    <a:gd name="T10" fmla="*/ 0 w 13"/>
                    <a:gd name="T11" fmla="*/ 12 h 17"/>
                    <a:gd name="T12" fmla="*/ 0 w 13"/>
                    <a:gd name="T13" fmla="*/ 8 h 17"/>
                    <a:gd name="T14" fmla="*/ 0 w 13"/>
                    <a:gd name="T15" fmla="*/ 8 h 17"/>
                    <a:gd name="T16" fmla="*/ 0 w 13"/>
                    <a:gd name="T17" fmla="*/ 8 h 17"/>
                    <a:gd name="T18" fmla="*/ 0 w 13"/>
                    <a:gd name="T19" fmla="*/ 8 h 17"/>
                    <a:gd name="T20" fmla="*/ 0 w 13"/>
                    <a:gd name="T21" fmla="*/ 8 h 17"/>
                    <a:gd name="T22" fmla="*/ 0 w 13"/>
                    <a:gd name="T23" fmla="*/ 0 h 17"/>
                    <a:gd name="T24" fmla="*/ 4 w 13"/>
                    <a:gd name="T25" fmla="*/ 0 h 17"/>
                    <a:gd name="T26" fmla="*/ 4 w 13"/>
                    <a:gd name="T27" fmla="*/ 0 h 17"/>
                    <a:gd name="T28" fmla="*/ 4 w 13"/>
                    <a:gd name="T29" fmla="*/ 0 h 17"/>
                    <a:gd name="T30" fmla="*/ 8 w 13"/>
                    <a:gd name="T31" fmla="*/ 0 h 17"/>
                    <a:gd name="T32" fmla="*/ 10 w 13"/>
                    <a:gd name="T33" fmla="*/ 0 h 17"/>
                    <a:gd name="T34" fmla="*/ 10 w 13"/>
                    <a:gd name="T35" fmla="*/ 0 h 17"/>
                    <a:gd name="T36" fmla="*/ 10 w 13"/>
                    <a:gd name="T37" fmla="*/ 0 h 17"/>
                    <a:gd name="T38" fmla="*/ 10 w 13"/>
                    <a:gd name="T39" fmla="*/ 0 h 17"/>
                    <a:gd name="T40" fmla="*/ 13 w 13"/>
                    <a:gd name="T41" fmla="*/ 0 h 17"/>
                    <a:gd name="T42" fmla="*/ 13 w 13"/>
                    <a:gd name="T43" fmla="*/ 8 h 17"/>
                    <a:gd name="T44" fmla="*/ 13 w 13"/>
                    <a:gd name="T45" fmla="*/ 8 h 17"/>
                    <a:gd name="T46" fmla="*/ 13 w 13"/>
                    <a:gd name="T47" fmla="*/ 8 h 17"/>
                    <a:gd name="T48" fmla="*/ 13 w 13"/>
                    <a:gd name="T49" fmla="*/ 16 h 17"/>
                    <a:gd name="T50" fmla="*/ 13 w 13"/>
                    <a:gd name="T5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3" h="17">
                      <a:moveTo>
                        <a:pt x="13" y="17"/>
                      </a:move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3" y="8"/>
                      </a:lnTo>
                      <a:lnTo>
                        <a:pt x="13" y="8"/>
                      </a:lnTo>
                      <a:lnTo>
                        <a:pt x="13" y="8"/>
                      </a:lnTo>
                      <a:lnTo>
                        <a:pt x="13" y="16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1" name="Freeform 60"/>
                <p:cNvSpPr>
                  <a:spLocks noEditPoints="1"/>
                </p:cNvSpPr>
                <p:nvPr/>
              </p:nvSpPr>
              <p:spPr bwMode="auto">
                <a:xfrm>
                  <a:off x="4133850" y="1814513"/>
                  <a:ext cx="42863" cy="69850"/>
                </a:xfrm>
                <a:custGeom>
                  <a:avLst/>
                  <a:gdLst>
                    <a:gd name="T0" fmla="*/ 5 w 27"/>
                    <a:gd name="T1" fmla="*/ 36 h 44"/>
                    <a:gd name="T2" fmla="*/ 4 w 27"/>
                    <a:gd name="T3" fmla="*/ 36 h 44"/>
                    <a:gd name="T4" fmla="*/ 4 w 27"/>
                    <a:gd name="T5" fmla="*/ 35 h 44"/>
                    <a:gd name="T6" fmla="*/ 2 w 27"/>
                    <a:gd name="T7" fmla="*/ 31 h 44"/>
                    <a:gd name="T8" fmla="*/ 2 w 27"/>
                    <a:gd name="T9" fmla="*/ 29 h 44"/>
                    <a:gd name="T10" fmla="*/ 2 w 27"/>
                    <a:gd name="T11" fmla="*/ 23 h 44"/>
                    <a:gd name="T12" fmla="*/ 2 w 27"/>
                    <a:gd name="T13" fmla="*/ 21 h 44"/>
                    <a:gd name="T14" fmla="*/ 0 w 27"/>
                    <a:gd name="T15" fmla="*/ 17 h 44"/>
                    <a:gd name="T16" fmla="*/ 0 w 27"/>
                    <a:gd name="T17" fmla="*/ 11 h 44"/>
                    <a:gd name="T18" fmla="*/ 2 w 27"/>
                    <a:gd name="T19" fmla="*/ 11 h 44"/>
                    <a:gd name="T20" fmla="*/ 5 w 27"/>
                    <a:gd name="T21" fmla="*/ 10 h 44"/>
                    <a:gd name="T22" fmla="*/ 4 w 27"/>
                    <a:gd name="T23" fmla="*/ 6 h 44"/>
                    <a:gd name="T24" fmla="*/ 7 w 27"/>
                    <a:gd name="T25" fmla="*/ 4 h 44"/>
                    <a:gd name="T26" fmla="*/ 7 w 27"/>
                    <a:gd name="T27" fmla="*/ 2 h 44"/>
                    <a:gd name="T28" fmla="*/ 9 w 27"/>
                    <a:gd name="T29" fmla="*/ 2 h 44"/>
                    <a:gd name="T30" fmla="*/ 13 w 27"/>
                    <a:gd name="T31" fmla="*/ 0 h 44"/>
                    <a:gd name="T32" fmla="*/ 11 w 27"/>
                    <a:gd name="T33" fmla="*/ 2 h 44"/>
                    <a:gd name="T34" fmla="*/ 15 w 27"/>
                    <a:gd name="T35" fmla="*/ 4 h 44"/>
                    <a:gd name="T36" fmla="*/ 17 w 27"/>
                    <a:gd name="T37" fmla="*/ 8 h 44"/>
                    <a:gd name="T38" fmla="*/ 21 w 27"/>
                    <a:gd name="T39" fmla="*/ 10 h 44"/>
                    <a:gd name="T40" fmla="*/ 19 w 27"/>
                    <a:gd name="T41" fmla="*/ 10 h 44"/>
                    <a:gd name="T42" fmla="*/ 17 w 27"/>
                    <a:gd name="T43" fmla="*/ 10 h 44"/>
                    <a:gd name="T44" fmla="*/ 15 w 27"/>
                    <a:gd name="T45" fmla="*/ 10 h 44"/>
                    <a:gd name="T46" fmla="*/ 17 w 27"/>
                    <a:gd name="T47" fmla="*/ 13 h 44"/>
                    <a:gd name="T48" fmla="*/ 23 w 27"/>
                    <a:gd name="T49" fmla="*/ 13 h 44"/>
                    <a:gd name="T50" fmla="*/ 23 w 27"/>
                    <a:gd name="T51" fmla="*/ 11 h 44"/>
                    <a:gd name="T52" fmla="*/ 21 w 27"/>
                    <a:gd name="T53" fmla="*/ 15 h 44"/>
                    <a:gd name="T54" fmla="*/ 19 w 27"/>
                    <a:gd name="T55" fmla="*/ 17 h 44"/>
                    <a:gd name="T56" fmla="*/ 21 w 27"/>
                    <a:gd name="T57" fmla="*/ 21 h 44"/>
                    <a:gd name="T58" fmla="*/ 23 w 27"/>
                    <a:gd name="T59" fmla="*/ 25 h 44"/>
                    <a:gd name="T60" fmla="*/ 21 w 27"/>
                    <a:gd name="T61" fmla="*/ 29 h 44"/>
                    <a:gd name="T62" fmla="*/ 19 w 27"/>
                    <a:gd name="T63" fmla="*/ 29 h 44"/>
                    <a:gd name="T64" fmla="*/ 17 w 27"/>
                    <a:gd name="T65" fmla="*/ 33 h 44"/>
                    <a:gd name="T66" fmla="*/ 17 w 27"/>
                    <a:gd name="T67" fmla="*/ 35 h 44"/>
                    <a:gd name="T68" fmla="*/ 15 w 27"/>
                    <a:gd name="T69" fmla="*/ 38 h 44"/>
                    <a:gd name="T70" fmla="*/ 15 w 27"/>
                    <a:gd name="T71" fmla="*/ 40 h 44"/>
                    <a:gd name="T72" fmla="*/ 13 w 27"/>
                    <a:gd name="T73" fmla="*/ 40 h 44"/>
                    <a:gd name="T74" fmla="*/ 11 w 27"/>
                    <a:gd name="T75" fmla="*/ 44 h 44"/>
                    <a:gd name="T76" fmla="*/ 9 w 27"/>
                    <a:gd name="T77" fmla="*/ 40 h 44"/>
                    <a:gd name="T78" fmla="*/ 7 w 27"/>
                    <a:gd name="T79" fmla="*/ 44 h 44"/>
                    <a:gd name="T80" fmla="*/ 5 w 27"/>
                    <a:gd name="T81" fmla="*/ 40 h 44"/>
                    <a:gd name="T82" fmla="*/ 2 w 27"/>
                    <a:gd name="T83" fmla="*/ 42 h 44"/>
                    <a:gd name="T84" fmla="*/ 2 w 27"/>
                    <a:gd name="T85" fmla="*/ 40 h 44"/>
                    <a:gd name="T86" fmla="*/ 5 w 27"/>
                    <a:gd name="T87" fmla="*/ 38 h 44"/>
                    <a:gd name="T88" fmla="*/ 4 w 27"/>
                    <a:gd name="T89" fmla="*/ 38 h 44"/>
                    <a:gd name="T90" fmla="*/ 25 w 27"/>
                    <a:gd name="T91" fmla="*/ 11 h 44"/>
                    <a:gd name="T92" fmla="*/ 25 w 27"/>
                    <a:gd name="T93" fmla="*/ 10 h 44"/>
                    <a:gd name="T94" fmla="*/ 25 w 27"/>
                    <a:gd name="T95" fmla="*/ 8 h 44"/>
                    <a:gd name="T96" fmla="*/ 25 w 27"/>
                    <a:gd name="T97" fmla="*/ 6 h 44"/>
                    <a:gd name="T98" fmla="*/ 27 w 27"/>
                    <a:gd name="T99" fmla="*/ 8 h 44"/>
                    <a:gd name="T100" fmla="*/ 27 w 27"/>
                    <a:gd name="T101" fmla="*/ 10 h 44"/>
                    <a:gd name="T102" fmla="*/ 25 w 27"/>
                    <a:gd name="T103" fmla="*/ 1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7" h="44">
                      <a:moveTo>
                        <a:pt x="2" y="38"/>
                      </a:moveTo>
                      <a:lnTo>
                        <a:pt x="4" y="36"/>
                      </a:lnTo>
                      <a:lnTo>
                        <a:pt x="5" y="36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5" y="36"/>
                      </a:lnTo>
                      <a:lnTo>
                        <a:pt x="5" y="35"/>
                      </a:lnTo>
                      <a:lnTo>
                        <a:pt x="4" y="35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0" y="29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8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5" y="10"/>
                      </a:ln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9" y="13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3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1" y="13"/>
                      </a:lnTo>
                      <a:lnTo>
                        <a:pt x="21" y="15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15" y="35"/>
                      </a:lnTo>
                      <a:lnTo>
                        <a:pt x="15" y="36"/>
                      </a:lnTo>
                      <a:lnTo>
                        <a:pt x="15" y="38"/>
                      </a:lnTo>
                      <a:lnTo>
                        <a:pt x="13" y="38"/>
                      </a:lnTo>
                      <a:lnTo>
                        <a:pt x="13" y="40"/>
                      </a:lnTo>
                      <a:lnTo>
                        <a:pt x="15" y="40"/>
                      </a:lnTo>
                      <a:lnTo>
                        <a:pt x="15" y="42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13" y="42"/>
                      </a:lnTo>
                      <a:lnTo>
                        <a:pt x="11" y="42"/>
                      </a:lnTo>
                      <a:lnTo>
                        <a:pt x="11" y="44"/>
                      </a:lnTo>
                      <a:lnTo>
                        <a:pt x="11" y="42"/>
                      </a:lnTo>
                      <a:lnTo>
                        <a:pt x="11" y="40"/>
                      </a:lnTo>
                      <a:lnTo>
                        <a:pt x="9" y="40"/>
                      </a:lnTo>
                      <a:lnTo>
                        <a:pt x="9" y="42"/>
                      </a:lnTo>
                      <a:lnTo>
                        <a:pt x="9" y="44"/>
                      </a:lnTo>
                      <a:lnTo>
                        <a:pt x="7" y="44"/>
                      </a:lnTo>
                      <a:lnTo>
                        <a:pt x="5" y="44"/>
                      </a:lnTo>
                      <a:lnTo>
                        <a:pt x="5" y="42"/>
                      </a:lnTo>
                      <a:lnTo>
                        <a:pt x="5" y="40"/>
                      </a:lnTo>
                      <a:lnTo>
                        <a:pt x="4" y="40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5" y="40"/>
                      </a:lnTo>
                      <a:lnTo>
                        <a:pt x="5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close/>
                      <a:moveTo>
                        <a:pt x="23" y="11"/>
                      </a:moveTo>
                      <a:lnTo>
                        <a:pt x="25" y="11"/>
                      </a:lnTo>
                      <a:lnTo>
                        <a:pt x="25" y="10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5" y="8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2" name="Freeform 61"/>
                <p:cNvSpPr>
                  <a:spLocks/>
                </p:cNvSpPr>
                <p:nvPr/>
              </p:nvSpPr>
              <p:spPr bwMode="auto">
                <a:xfrm>
                  <a:off x="4518025" y="3279776"/>
                  <a:ext cx="42863" cy="68263"/>
                </a:xfrm>
                <a:custGeom>
                  <a:avLst/>
                  <a:gdLst>
                    <a:gd name="T0" fmla="*/ 19 w 27"/>
                    <a:gd name="T1" fmla="*/ 23 h 43"/>
                    <a:gd name="T2" fmla="*/ 19 w 27"/>
                    <a:gd name="T3" fmla="*/ 23 h 43"/>
                    <a:gd name="T4" fmla="*/ 13 w 27"/>
                    <a:gd name="T5" fmla="*/ 23 h 43"/>
                    <a:gd name="T6" fmla="*/ 13 w 27"/>
                    <a:gd name="T7" fmla="*/ 27 h 43"/>
                    <a:gd name="T8" fmla="*/ 13 w 27"/>
                    <a:gd name="T9" fmla="*/ 29 h 43"/>
                    <a:gd name="T10" fmla="*/ 13 w 27"/>
                    <a:gd name="T11" fmla="*/ 29 h 43"/>
                    <a:gd name="T12" fmla="*/ 13 w 27"/>
                    <a:gd name="T13" fmla="*/ 41 h 43"/>
                    <a:gd name="T14" fmla="*/ 13 w 27"/>
                    <a:gd name="T15" fmla="*/ 41 h 43"/>
                    <a:gd name="T16" fmla="*/ 13 w 27"/>
                    <a:gd name="T17" fmla="*/ 41 h 43"/>
                    <a:gd name="T18" fmla="*/ 13 w 27"/>
                    <a:gd name="T19" fmla="*/ 41 h 43"/>
                    <a:gd name="T20" fmla="*/ 9 w 27"/>
                    <a:gd name="T21" fmla="*/ 43 h 43"/>
                    <a:gd name="T22" fmla="*/ 9 w 27"/>
                    <a:gd name="T23" fmla="*/ 41 h 43"/>
                    <a:gd name="T24" fmla="*/ 9 w 27"/>
                    <a:gd name="T25" fmla="*/ 33 h 43"/>
                    <a:gd name="T26" fmla="*/ 2 w 27"/>
                    <a:gd name="T27" fmla="*/ 31 h 43"/>
                    <a:gd name="T28" fmla="*/ 0 w 27"/>
                    <a:gd name="T29" fmla="*/ 31 h 43"/>
                    <a:gd name="T30" fmla="*/ 0 w 27"/>
                    <a:gd name="T31" fmla="*/ 23 h 43"/>
                    <a:gd name="T32" fmla="*/ 0 w 27"/>
                    <a:gd name="T33" fmla="*/ 23 h 43"/>
                    <a:gd name="T34" fmla="*/ 0 w 27"/>
                    <a:gd name="T35" fmla="*/ 23 h 43"/>
                    <a:gd name="T36" fmla="*/ 0 w 27"/>
                    <a:gd name="T37" fmla="*/ 23 h 43"/>
                    <a:gd name="T38" fmla="*/ 13 w 27"/>
                    <a:gd name="T39" fmla="*/ 10 h 43"/>
                    <a:gd name="T40" fmla="*/ 15 w 27"/>
                    <a:gd name="T41" fmla="*/ 8 h 43"/>
                    <a:gd name="T42" fmla="*/ 17 w 27"/>
                    <a:gd name="T43" fmla="*/ 8 h 43"/>
                    <a:gd name="T44" fmla="*/ 17 w 27"/>
                    <a:gd name="T45" fmla="*/ 8 h 43"/>
                    <a:gd name="T46" fmla="*/ 23 w 27"/>
                    <a:gd name="T47" fmla="*/ 0 h 43"/>
                    <a:gd name="T48" fmla="*/ 25 w 27"/>
                    <a:gd name="T49" fmla="*/ 0 h 43"/>
                    <a:gd name="T50" fmla="*/ 25 w 27"/>
                    <a:gd name="T51" fmla="*/ 0 h 43"/>
                    <a:gd name="T52" fmla="*/ 27 w 27"/>
                    <a:gd name="T53" fmla="*/ 0 h 43"/>
                    <a:gd name="T54" fmla="*/ 27 w 27"/>
                    <a:gd name="T55" fmla="*/ 2 h 43"/>
                    <a:gd name="T56" fmla="*/ 23 w 27"/>
                    <a:gd name="T57" fmla="*/ 6 h 43"/>
                    <a:gd name="T58" fmla="*/ 23 w 27"/>
                    <a:gd name="T59" fmla="*/ 8 h 43"/>
                    <a:gd name="T60" fmla="*/ 23 w 27"/>
                    <a:gd name="T61" fmla="*/ 8 h 43"/>
                    <a:gd name="T62" fmla="*/ 23 w 27"/>
                    <a:gd name="T63" fmla="*/ 8 h 43"/>
                    <a:gd name="T64" fmla="*/ 23 w 27"/>
                    <a:gd name="T65" fmla="*/ 12 h 43"/>
                    <a:gd name="T66" fmla="*/ 23 w 27"/>
                    <a:gd name="T67" fmla="*/ 12 h 43"/>
                    <a:gd name="T68" fmla="*/ 23 w 27"/>
                    <a:gd name="T69" fmla="*/ 12 h 43"/>
                    <a:gd name="T70" fmla="*/ 23 w 27"/>
                    <a:gd name="T71" fmla="*/ 14 h 43"/>
                    <a:gd name="T72" fmla="*/ 19 w 27"/>
                    <a:gd name="T73" fmla="*/ 14 h 43"/>
                    <a:gd name="T74" fmla="*/ 19 w 27"/>
                    <a:gd name="T75" fmla="*/ 1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" h="43">
                      <a:moveTo>
                        <a:pt x="19" y="20"/>
                      </a:move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9"/>
                      </a:lnTo>
                      <a:lnTo>
                        <a:pt x="13" y="29"/>
                      </a:lnTo>
                      <a:lnTo>
                        <a:pt x="13" y="29"/>
                      </a:lnTo>
                      <a:lnTo>
                        <a:pt x="13" y="29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9" y="43"/>
                      </a:lnTo>
                      <a:lnTo>
                        <a:pt x="9" y="41"/>
                      </a:lnTo>
                      <a:lnTo>
                        <a:pt x="9" y="41"/>
                      </a:lnTo>
                      <a:lnTo>
                        <a:pt x="9" y="37"/>
                      </a:lnTo>
                      <a:lnTo>
                        <a:pt x="9" y="33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13" y="10"/>
                      </a:lnTo>
                      <a:lnTo>
                        <a:pt x="15" y="8"/>
                      </a:lnTo>
                      <a:lnTo>
                        <a:pt x="15" y="8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7" y="6"/>
                      </a:lnTo>
                      <a:lnTo>
                        <a:pt x="23" y="6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2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3" name="Freeform 62"/>
                <p:cNvSpPr>
                  <a:spLocks/>
                </p:cNvSpPr>
                <p:nvPr/>
              </p:nvSpPr>
              <p:spPr bwMode="auto">
                <a:xfrm>
                  <a:off x="4879975" y="3590926"/>
                  <a:ext cx="195263" cy="115888"/>
                </a:xfrm>
                <a:custGeom>
                  <a:avLst/>
                  <a:gdLst>
                    <a:gd name="T0" fmla="*/ 37 w 123"/>
                    <a:gd name="T1" fmla="*/ 2 h 73"/>
                    <a:gd name="T2" fmla="*/ 39 w 123"/>
                    <a:gd name="T3" fmla="*/ 2 h 73"/>
                    <a:gd name="T4" fmla="*/ 39 w 123"/>
                    <a:gd name="T5" fmla="*/ 4 h 73"/>
                    <a:gd name="T6" fmla="*/ 41 w 123"/>
                    <a:gd name="T7" fmla="*/ 4 h 73"/>
                    <a:gd name="T8" fmla="*/ 48 w 123"/>
                    <a:gd name="T9" fmla="*/ 4 h 73"/>
                    <a:gd name="T10" fmla="*/ 56 w 123"/>
                    <a:gd name="T11" fmla="*/ 4 h 73"/>
                    <a:gd name="T12" fmla="*/ 56 w 123"/>
                    <a:gd name="T13" fmla="*/ 4 h 73"/>
                    <a:gd name="T14" fmla="*/ 58 w 123"/>
                    <a:gd name="T15" fmla="*/ 4 h 73"/>
                    <a:gd name="T16" fmla="*/ 60 w 123"/>
                    <a:gd name="T17" fmla="*/ 4 h 73"/>
                    <a:gd name="T18" fmla="*/ 67 w 123"/>
                    <a:gd name="T19" fmla="*/ 8 h 73"/>
                    <a:gd name="T20" fmla="*/ 71 w 123"/>
                    <a:gd name="T21" fmla="*/ 12 h 73"/>
                    <a:gd name="T22" fmla="*/ 77 w 123"/>
                    <a:gd name="T23" fmla="*/ 12 h 73"/>
                    <a:gd name="T24" fmla="*/ 77 w 123"/>
                    <a:gd name="T25" fmla="*/ 12 h 73"/>
                    <a:gd name="T26" fmla="*/ 79 w 123"/>
                    <a:gd name="T27" fmla="*/ 10 h 73"/>
                    <a:gd name="T28" fmla="*/ 79 w 123"/>
                    <a:gd name="T29" fmla="*/ 6 h 73"/>
                    <a:gd name="T30" fmla="*/ 83 w 123"/>
                    <a:gd name="T31" fmla="*/ 6 h 73"/>
                    <a:gd name="T32" fmla="*/ 85 w 123"/>
                    <a:gd name="T33" fmla="*/ 6 h 73"/>
                    <a:gd name="T34" fmla="*/ 87 w 123"/>
                    <a:gd name="T35" fmla="*/ 6 h 73"/>
                    <a:gd name="T36" fmla="*/ 87 w 123"/>
                    <a:gd name="T37" fmla="*/ 6 h 73"/>
                    <a:gd name="T38" fmla="*/ 89 w 123"/>
                    <a:gd name="T39" fmla="*/ 4 h 73"/>
                    <a:gd name="T40" fmla="*/ 90 w 123"/>
                    <a:gd name="T41" fmla="*/ 6 h 73"/>
                    <a:gd name="T42" fmla="*/ 92 w 123"/>
                    <a:gd name="T43" fmla="*/ 8 h 73"/>
                    <a:gd name="T44" fmla="*/ 96 w 123"/>
                    <a:gd name="T45" fmla="*/ 10 h 73"/>
                    <a:gd name="T46" fmla="*/ 104 w 123"/>
                    <a:gd name="T47" fmla="*/ 8 h 73"/>
                    <a:gd name="T48" fmla="*/ 123 w 123"/>
                    <a:gd name="T49" fmla="*/ 12 h 73"/>
                    <a:gd name="T50" fmla="*/ 110 w 123"/>
                    <a:gd name="T51" fmla="*/ 21 h 73"/>
                    <a:gd name="T52" fmla="*/ 102 w 123"/>
                    <a:gd name="T53" fmla="*/ 21 h 73"/>
                    <a:gd name="T54" fmla="*/ 102 w 123"/>
                    <a:gd name="T55" fmla="*/ 39 h 73"/>
                    <a:gd name="T56" fmla="*/ 102 w 123"/>
                    <a:gd name="T57" fmla="*/ 39 h 73"/>
                    <a:gd name="T58" fmla="*/ 92 w 123"/>
                    <a:gd name="T59" fmla="*/ 42 h 73"/>
                    <a:gd name="T60" fmla="*/ 92 w 123"/>
                    <a:gd name="T61" fmla="*/ 54 h 73"/>
                    <a:gd name="T62" fmla="*/ 92 w 123"/>
                    <a:gd name="T63" fmla="*/ 60 h 73"/>
                    <a:gd name="T64" fmla="*/ 92 w 123"/>
                    <a:gd name="T65" fmla="*/ 62 h 73"/>
                    <a:gd name="T66" fmla="*/ 92 w 123"/>
                    <a:gd name="T67" fmla="*/ 71 h 73"/>
                    <a:gd name="T68" fmla="*/ 89 w 123"/>
                    <a:gd name="T69" fmla="*/ 71 h 73"/>
                    <a:gd name="T70" fmla="*/ 83 w 123"/>
                    <a:gd name="T71" fmla="*/ 67 h 73"/>
                    <a:gd name="T72" fmla="*/ 83 w 123"/>
                    <a:gd name="T73" fmla="*/ 52 h 73"/>
                    <a:gd name="T74" fmla="*/ 83 w 123"/>
                    <a:gd name="T75" fmla="*/ 46 h 73"/>
                    <a:gd name="T76" fmla="*/ 81 w 123"/>
                    <a:gd name="T77" fmla="*/ 44 h 73"/>
                    <a:gd name="T78" fmla="*/ 73 w 123"/>
                    <a:gd name="T79" fmla="*/ 54 h 73"/>
                    <a:gd name="T80" fmla="*/ 65 w 123"/>
                    <a:gd name="T81" fmla="*/ 66 h 73"/>
                    <a:gd name="T82" fmla="*/ 64 w 123"/>
                    <a:gd name="T83" fmla="*/ 66 h 73"/>
                    <a:gd name="T84" fmla="*/ 56 w 123"/>
                    <a:gd name="T85" fmla="*/ 64 h 73"/>
                    <a:gd name="T86" fmla="*/ 39 w 123"/>
                    <a:gd name="T87" fmla="*/ 62 h 73"/>
                    <a:gd name="T88" fmla="*/ 25 w 123"/>
                    <a:gd name="T89" fmla="*/ 54 h 73"/>
                    <a:gd name="T90" fmla="*/ 23 w 123"/>
                    <a:gd name="T91" fmla="*/ 41 h 73"/>
                    <a:gd name="T92" fmla="*/ 19 w 123"/>
                    <a:gd name="T93" fmla="*/ 44 h 73"/>
                    <a:gd name="T94" fmla="*/ 4 w 123"/>
                    <a:gd name="T95" fmla="*/ 50 h 73"/>
                    <a:gd name="T96" fmla="*/ 0 w 123"/>
                    <a:gd name="T97" fmla="*/ 52 h 73"/>
                    <a:gd name="T98" fmla="*/ 2 w 123"/>
                    <a:gd name="T99" fmla="*/ 50 h 73"/>
                    <a:gd name="T100" fmla="*/ 4 w 123"/>
                    <a:gd name="T101" fmla="*/ 48 h 73"/>
                    <a:gd name="T102" fmla="*/ 12 w 123"/>
                    <a:gd name="T103" fmla="*/ 44 h 73"/>
                    <a:gd name="T104" fmla="*/ 19 w 123"/>
                    <a:gd name="T105" fmla="*/ 39 h 73"/>
                    <a:gd name="T106" fmla="*/ 12 w 123"/>
                    <a:gd name="T107" fmla="*/ 35 h 73"/>
                    <a:gd name="T108" fmla="*/ 12 w 123"/>
                    <a:gd name="T109" fmla="*/ 25 h 73"/>
                    <a:gd name="T110" fmla="*/ 21 w 123"/>
                    <a:gd name="T111" fmla="*/ 21 h 73"/>
                    <a:gd name="T112" fmla="*/ 16 w 123"/>
                    <a:gd name="T113" fmla="*/ 8 h 73"/>
                    <a:gd name="T114" fmla="*/ 31 w 123"/>
                    <a:gd name="T115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23" h="73">
                      <a:moveTo>
                        <a:pt x="31" y="0"/>
                      </a:move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39" y="4"/>
                      </a:lnTo>
                      <a:lnTo>
                        <a:pt x="39" y="4"/>
                      </a:lnTo>
                      <a:lnTo>
                        <a:pt x="39" y="4"/>
                      </a:lnTo>
                      <a:lnTo>
                        <a:pt x="39" y="4"/>
                      </a:lnTo>
                      <a:lnTo>
                        <a:pt x="39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2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4" y="4"/>
                      </a:lnTo>
                      <a:lnTo>
                        <a:pt x="64" y="8"/>
                      </a:lnTo>
                      <a:lnTo>
                        <a:pt x="65" y="8"/>
                      </a:lnTo>
                      <a:lnTo>
                        <a:pt x="67" y="8"/>
                      </a:lnTo>
                      <a:lnTo>
                        <a:pt x="67" y="8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67" y="12"/>
                      </a:lnTo>
                      <a:lnTo>
                        <a:pt x="69" y="12"/>
                      </a:lnTo>
                      <a:lnTo>
                        <a:pt x="71" y="12"/>
                      </a:lnTo>
                      <a:lnTo>
                        <a:pt x="71" y="12"/>
                      </a:lnTo>
                      <a:lnTo>
                        <a:pt x="71" y="12"/>
                      </a:lnTo>
                      <a:lnTo>
                        <a:pt x="73" y="12"/>
                      </a:lnTo>
                      <a:lnTo>
                        <a:pt x="75" y="12"/>
                      </a:lnTo>
                      <a:lnTo>
                        <a:pt x="75" y="12"/>
                      </a:lnTo>
                      <a:lnTo>
                        <a:pt x="75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7" y="12"/>
                      </a:lnTo>
                      <a:lnTo>
                        <a:pt x="79" y="12"/>
                      </a:lnTo>
                      <a:lnTo>
                        <a:pt x="79" y="12"/>
                      </a:lnTo>
                      <a:lnTo>
                        <a:pt x="79" y="10"/>
                      </a:lnTo>
                      <a:lnTo>
                        <a:pt x="79" y="10"/>
                      </a:lnTo>
                      <a:lnTo>
                        <a:pt x="79" y="10"/>
                      </a:lnTo>
                      <a:lnTo>
                        <a:pt x="81" y="10"/>
                      </a:lnTo>
                      <a:lnTo>
                        <a:pt x="81" y="8"/>
                      </a:lnTo>
                      <a:lnTo>
                        <a:pt x="81" y="8"/>
                      </a:lnTo>
                      <a:lnTo>
                        <a:pt x="81" y="8"/>
                      </a:ln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3" y="6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9" y="6"/>
                      </a:lnTo>
                      <a:lnTo>
                        <a:pt x="89" y="4"/>
                      </a:lnTo>
                      <a:lnTo>
                        <a:pt x="89" y="4"/>
                      </a:lnTo>
                      <a:lnTo>
                        <a:pt x="89" y="4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100" y="8"/>
                      </a:lnTo>
                      <a:lnTo>
                        <a:pt x="100" y="8"/>
                      </a:lnTo>
                      <a:lnTo>
                        <a:pt x="100" y="8"/>
                      </a:lnTo>
                      <a:lnTo>
                        <a:pt x="100" y="8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19" y="8"/>
                      </a:lnTo>
                      <a:lnTo>
                        <a:pt x="119" y="10"/>
                      </a:lnTo>
                      <a:lnTo>
                        <a:pt x="123" y="10"/>
                      </a:lnTo>
                      <a:lnTo>
                        <a:pt x="123" y="12"/>
                      </a:lnTo>
                      <a:lnTo>
                        <a:pt x="115" y="12"/>
                      </a:lnTo>
                      <a:lnTo>
                        <a:pt x="115" y="21"/>
                      </a:lnTo>
                      <a:lnTo>
                        <a:pt x="110" y="21"/>
                      </a:lnTo>
                      <a:lnTo>
                        <a:pt x="110" y="21"/>
                      </a:lnTo>
                      <a:lnTo>
                        <a:pt x="110" y="21"/>
                      </a:lnTo>
                      <a:lnTo>
                        <a:pt x="110" y="21"/>
                      </a:lnTo>
                      <a:lnTo>
                        <a:pt x="110" y="21"/>
                      </a:lnTo>
                      <a:lnTo>
                        <a:pt x="106" y="21"/>
                      </a:lnTo>
                      <a:lnTo>
                        <a:pt x="106" y="21"/>
                      </a:lnTo>
                      <a:lnTo>
                        <a:pt x="102" y="21"/>
                      </a:lnTo>
                      <a:lnTo>
                        <a:pt x="102" y="21"/>
                      </a:lnTo>
                      <a:lnTo>
                        <a:pt x="102" y="21"/>
                      </a:lnTo>
                      <a:lnTo>
                        <a:pt x="102" y="21"/>
                      </a:lnTo>
                      <a:lnTo>
                        <a:pt x="102" y="21"/>
                      </a:lnTo>
                      <a:lnTo>
                        <a:pt x="102" y="21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96" y="41"/>
                      </a:lnTo>
                      <a:lnTo>
                        <a:pt x="96" y="39"/>
                      </a:lnTo>
                      <a:lnTo>
                        <a:pt x="96" y="41"/>
                      </a:lnTo>
                      <a:lnTo>
                        <a:pt x="92" y="41"/>
                      </a:lnTo>
                      <a:lnTo>
                        <a:pt x="92" y="42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54"/>
                      </a:lnTo>
                      <a:lnTo>
                        <a:pt x="92" y="54"/>
                      </a:lnTo>
                      <a:lnTo>
                        <a:pt x="92" y="54"/>
                      </a:lnTo>
                      <a:lnTo>
                        <a:pt x="92" y="54"/>
                      </a:lnTo>
                      <a:lnTo>
                        <a:pt x="92" y="54"/>
                      </a:lnTo>
                      <a:lnTo>
                        <a:pt x="92" y="58"/>
                      </a:lnTo>
                      <a:lnTo>
                        <a:pt x="92" y="58"/>
                      </a:lnTo>
                      <a:lnTo>
                        <a:pt x="92" y="58"/>
                      </a:lnTo>
                      <a:lnTo>
                        <a:pt x="92" y="58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2" y="62"/>
                      </a:lnTo>
                      <a:lnTo>
                        <a:pt x="92" y="62"/>
                      </a:lnTo>
                      <a:lnTo>
                        <a:pt x="92" y="62"/>
                      </a:lnTo>
                      <a:lnTo>
                        <a:pt x="92" y="62"/>
                      </a:lnTo>
                      <a:lnTo>
                        <a:pt x="92" y="67"/>
                      </a:lnTo>
                      <a:lnTo>
                        <a:pt x="92" y="67"/>
                      </a:lnTo>
                      <a:lnTo>
                        <a:pt x="92" y="71"/>
                      </a:lnTo>
                      <a:lnTo>
                        <a:pt x="92" y="71"/>
                      </a:lnTo>
                      <a:lnTo>
                        <a:pt x="92" y="71"/>
                      </a:lnTo>
                      <a:lnTo>
                        <a:pt x="92" y="71"/>
                      </a:lnTo>
                      <a:lnTo>
                        <a:pt x="90" y="71"/>
                      </a:lnTo>
                      <a:lnTo>
                        <a:pt x="90" y="71"/>
                      </a:lnTo>
                      <a:lnTo>
                        <a:pt x="90" y="71"/>
                      </a:lnTo>
                      <a:lnTo>
                        <a:pt x="90" y="71"/>
                      </a:lnTo>
                      <a:lnTo>
                        <a:pt x="90" y="73"/>
                      </a:lnTo>
                      <a:lnTo>
                        <a:pt x="89" y="73"/>
                      </a:lnTo>
                      <a:lnTo>
                        <a:pt x="89" y="71"/>
                      </a:lnTo>
                      <a:lnTo>
                        <a:pt x="89" y="71"/>
                      </a:lnTo>
                      <a:lnTo>
                        <a:pt x="89" y="71"/>
                      </a:lnTo>
                      <a:lnTo>
                        <a:pt x="89" y="71"/>
                      </a:lnTo>
                      <a:lnTo>
                        <a:pt x="83" y="71"/>
                      </a:lnTo>
                      <a:lnTo>
                        <a:pt x="83" y="71"/>
                      </a:lnTo>
                      <a:lnTo>
                        <a:pt x="83" y="71"/>
                      </a:lnTo>
                      <a:lnTo>
                        <a:pt x="83" y="67"/>
                      </a:lnTo>
                      <a:lnTo>
                        <a:pt x="83" y="62"/>
                      </a:lnTo>
                      <a:lnTo>
                        <a:pt x="83" y="62"/>
                      </a:lnTo>
                      <a:lnTo>
                        <a:pt x="83" y="62"/>
                      </a:lnTo>
                      <a:lnTo>
                        <a:pt x="83" y="56"/>
                      </a:lnTo>
                      <a:lnTo>
                        <a:pt x="83" y="56"/>
                      </a:lnTo>
                      <a:lnTo>
                        <a:pt x="83" y="54"/>
                      </a:lnTo>
                      <a:lnTo>
                        <a:pt x="83" y="52"/>
                      </a:lnTo>
                      <a:lnTo>
                        <a:pt x="83" y="52"/>
                      </a:lnTo>
                      <a:lnTo>
                        <a:pt x="83" y="50"/>
                      </a:lnTo>
                      <a:lnTo>
                        <a:pt x="83" y="50"/>
                      </a:lnTo>
                      <a:lnTo>
                        <a:pt x="83" y="48"/>
                      </a:lnTo>
                      <a:lnTo>
                        <a:pt x="83" y="48"/>
                      </a:lnTo>
                      <a:lnTo>
                        <a:pt x="83" y="46"/>
                      </a:lnTo>
                      <a:lnTo>
                        <a:pt x="83" y="46"/>
                      </a:lnTo>
                      <a:lnTo>
                        <a:pt x="83" y="46"/>
                      </a:lnTo>
                      <a:lnTo>
                        <a:pt x="83" y="46"/>
                      </a:lnTo>
                      <a:lnTo>
                        <a:pt x="81" y="46"/>
                      </a:lnTo>
                      <a:lnTo>
                        <a:pt x="81" y="46"/>
                      </a:lnTo>
                      <a:lnTo>
                        <a:pt x="81" y="46"/>
                      </a:lnTo>
                      <a:lnTo>
                        <a:pt x="81" y="46"/>
                      </a:lnTo>
                      <a:lnTo>
                        <a:pt x="81" y="44"/>
                      </a:lnTo>
                      <a:lnTo>
                        <a:pt x="79" y="44"/>
                      </a:lnTo>
                      <a:lnTo>
                        <a:pt x="79" y="48"/>
                      </a:lnTo>
                      <a:lnTo>
                        <a:pt x="79" y="48"/>
                      </a:lnTo>
                      <a:lnTo>
                        <a:pt x="79" y="50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3" y="54"/>
                      </a:lnTo>
                      <a:lnTo>
                        <a:pt x="71" y="64"/>
                      </a:lnTo>
                      <a:lnTo>
                        <a:pt x="65" y="64"/>
                      </a:lnTo>
                      <a:lnTo>
                        <a:pt x="65" y="66"/>
                      </a:lnTo>
                      <a:lnTo>
                        <a:pt x="65" y="66"/>
                      </a:lnTo>
                      <a:lnTo>
                        <a:pt x="65" y="66"/>
                      </a:lnTo>
                      <a:lnTo>
                        <a:pt x="65" y="66"/>
                      </a:lnTo>
                      <a:lnTo>
                        <a:pt x="65" y="66"/>
                      </a:lnTo>
                      <a:lnTo>
                        <a:pt x="65" y="66"/>
                      </a:lnTo>
                      <a:lnTo>
                        <a:pt x="65" y="66"/>
                      </a:lnTo>
                      <a:lnTo>
                        <a:pt x="65" y="66"/>
                      </a:lnTo>
                      <a:lnTo>
                        <a:pt x="64" y="66"/>
                      </a:lnTo>
                      <a:lnTo>
                        <a:pt x="64" y="66"/>
                      </a:lnTo>
                      <a:lnTo>
                        <a:pt x="64" y="66"/>
                      </a:lnTo>
                      <a:lnTo>
                        <a:pt x="64" y="66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6" y="62"/>
                      </a:lnTo>
                      <a:lnTo>
                        <a:pt x="41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62"/>
                      </a:lnTo>
                      <a:lnTo>
                        <a:pt x="39" y="54"/>
                      </a:lnTo>
                      <a:lnTo>
                        <a:pt x="25" y="54"/>
                      </a:lnTo>
                      <a:lnTo>
                        <a:pt x="25" y="54"/>
                      </a:lnTo>
                      <a:lnTo>
                        <a:pt x="25" y="54"/>
                      </a:lnTo>
                      <a:lnTo>
                        <a:pt x="25" y="39"/>
                      </a:lnTo>
                      <a:lnTo>
                        <a:pt x="25" y="39"/>
                      </a:lnTo>
                      <a:lnTo>
                        <a:pt x="23" y="39"/>
                      </a:lnTo>
                      <a:lnTo>
                        <a:pt x="23" y="39"/>
                      </a:lnTo>
                      <a:lnTo>
                        <a:pt x="23" y="39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1" y="42"/>
                      </a:lnTo>
                      <a:lnTo>
                        <a:pt x="21" y="42"/>
                      </a:lnTo>
                      <a:lnTo>
                        <a:pt x="21" y="44"/>
                      </a:lnTo>
                      <a:lnTo>
                        <a:pt x="19" y="44"/>
                      </a:lnTo>
                      <a:lnTo>
                        <a:pt x="17" y="46"/>
                      </a:lnTo>
                      <a:lnTo>
                        <a:pt x="16" y="46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10" y="50"/>
                      </a:lnTo>
                      <a:lnTo>
                        <a:pt x="4" y="50"/>
                      </a:lnTo>
                      <a:lnTo>
                        <a:pt x="4" y="50"/>
                      </a:lnTo>
                      <a:lnTo>
                        <a:pt x="2" y="52"/>
                      </a:lnTo>
                      <a:lnTo>
                        <a:pt x="2" y="52"/>
                      </a:lnTo>
                      <a:lnTo>
                        <a:pt x="2" y="52"/>
                      </a:lnTo>
                      <a:lnTo>
                        <a:pt x="2" y="52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4" y="48"/>
                      </a:lnTo>
                      <a:lnTo>
                        <a:pt x="4" y="48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12" y="46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4" y="42"/>
                      </a:lnTo>
                      <a:lnTo>
                        <a:pt x="17" y="42"/>
                      </a:lnTo>
                      <a:lnTo>
                        <a:pt x="17" y="41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21" y="39"/>
                      </a:lnTo>
                      <a:lnTo>
                        <a:pt x="21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31"/>
                      </a:lnTo>
                      <a:lnTo>
                        <a:pt x="12" y="25"/>
                      </a:lnTo>
                      <a:lnTo>
                        <a:pt x="12" y="25"/>
                      </a:lnTo>
                      <a:lnTo>
                        <a:pt x="12" y="25"/>
                      </a:lnTo>
                      <a:lnTo>
                        <a:pt x="12" y="25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23" y="8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4" name="Freeform 63"/>
                <p:cNvSpPr>
                  <a:spLocks/>
                </p:cNvSpPr>
                <p:nvPr/>
              </p:nvSpPr>
              <p:spPr bwMode="auto">
                <a:xfrm>
                  <a:off x="5724525" y="3856038"/>
                  <a:ext cx="88900" cy="58738"/>
                </a:xfrm>
                <a:custGeom>
                  <a:avLst/>
                  <a:gdLst>
                    <a:gd name="T0" fmla="*/ 37 w 56"/>
                    <a:gd name="T1" fmla="*/ 2 h 37"/>
                    <a:gd name="T2" fmla="*/ 37 w 56"/>
                    <a:gd name="T3" fmla="*/ 2 h 37"/>
                    <a:gd name="T4" fmla="*/ 37 w 56"/>
                    <a:gd name="T5" fmla="*/ 2 h 37"/>
                    <a:gd name="T6" fmla="*/ 39 w 56"/>
                    <a:gd name="T7" fmla="*/ 2 h 37"/>
                    <a:gd name="T8" fmla="*/ 39 w 56"/>
                    <a:gd name="T9" fmla="*/ 2 h 37"/>
                    <a:gd name="T10" fmla="*/ 39 w 56"/>
                    <a:gd name="T11" fmla="*/ 2 h 37"/>
                    <a:gd name="T12" fmla="*/ 40 w 56"/>
                    <a:gd name="T13" fmla="*/ 2 h 37"/>
                    <a:gd name="T14" fmla="*/ 40 w 56"/>
                    <a:gd name="T15" fmla="*/ 4 h 37"/>
                    <a:gd name="T16" fmla="*/ 42 w 56"/>
                    <a:gd name="T17" fmla="*/ 4 h 37"/>
                    <a:gd name="T18" fmla="*/ 44 w 56"/>
                    <a:gd name="T19" fmla="*/ 4 h 37"/>
                    <a:gd name="T20" fmla="*/ 46 w 56"/>
                    <a:gd name="T21" fmla="*/ 10 h 37"/>
                    <a:gd name="T22" fmla="*/ 44 w 56"/>
                    <a:gd name="T23" fmla="*/ 10 h 37"/>
                    <a:gd name="T24" fmla="*/ 44 w 56"/>
                    <a:gd name="T25" fmla="*/ 12 h 37"/>
                    <a:gd name="T26" fmla="*/ 46 w 56"/>
                    <a:gd name="T27" fmla="*/ 14 h 37"/>
                    <a:gd name="T28" fmla="*/ 56 w 56"/>
                    <a:gd name="T29" fmla="*/ 18 h 37"/>
                    <a:gd name="T30" fmla="*/ 54 w 56"/>
                    <a:gd name="T31" fmla="*/ 18 h 37"/>
                    <a:gd name="T32" fmla="*/ 54 w 56"/>
                    <a:gd name="T33" fmla="*/ 19 h 37"/>
                    <a:gd name="T34" fmla="*/ 54 w 56"/>
                    <a:gd name="T35" fmla="*/ 19 h 37"/>
                    <a:gd name="T36" fmla="*/ 42 w 56"/>
                    <a:gd name="T37" fmla="*/ 16 h 37"/>
                    <a:gd name="T38" fmla="*/ 40 w 56"/>
                    <a:gd name="T39" fmla="*/ 18 h 37"/>
                    <a:gd name="T40" fmla="*/ 39 w 56"/>
                    <a:gd name="T41" fmla="*/ 19 h 37"/>
                    <a:gd name="T42" fmla="*/ 35 w 56"/>
                    <a:gd name="T43" fmla="*/ 19 h 37"/>
                    <a:gd name="T44" fmla="*/ 31 w 56"/>
                    <a:gd name="T45" fmla="*/ 19 h 37"/>
                    <a:gd name="T46" fmla="*/ 23 w 56"/>
                    <a:gd name="T47" fmla="*/ 19 h 37"/>
                    <a:gd name="T48" fmla="*/ 19 w 56"/>
                    <a:gd name="T49" fmla="*/ 35 h 37"/>
                    <a:gd name="T50" fmla="*/ 17 w 56"/>
                    <a:gd name="T51" fmla="*/ 35 h 37"/>
                    <a:gd name="T52" fmla="*/ 17 w 56"/>
                    <a:gd name="T53" fmla="*/ 35 h 37"/>
                    <a:gd name="T54" fmla="*/ 17 w 56"/>
                    <a:gd name="T55" fmla="*/ 37 h 37"/>
                    <a:gd name="T56" fmla="*/ 15 w 56"/>
                    <a:gd name="T57" fmla="*/ 37 h 37"/>
                    <a:gd name="T58" fmla="*/ 14 w 56"/>
                    <a:gd name="T59" fmla="*/ 37 h 37"/>
                    <a:gd name="T60" fmla="*/ 6 w 56"/>
                    <a:gd name="T61" fmla="*/ 29 h 37"/>
                    <a:gd name="T62" fmla="*/ 4 w 56"/>
                    <a:gd name="T63" fmla="*/ 23 h 37"/>
                    <a:gd name="T64" fmla="*/ 6 w 56"/>
                    <a:gd name="T65" fmla="*/ 21 h 37"/>
                    <a:gd name="T66" fmla="*/ 6 w 56"/>
                    <a:gd name="T67" fmla="*/ 21 h 37"/>
                    <a:gd name="T68" fmla="*/ 0 w 56"/>
                    <a:gd name="T69" fmla="*/ 16 h 37"/>
                    <a:gd name="T70" fmla="*/ 12 w 56"/>
                    <a:gd name="T71" fmla="*/ 10 h 37"/>
                    <a:gd name="T72" fmla="*/ 12 w 56"/>
                    <a:gd name="T73" fmla="*/ 10 h 37"/>
                    <a:gd name="T74" fmla="*/ 15 w 56"/>
                    <a:gd name="T75" fmla="*/ 10 h 37"/>
                    <a:gd name="T76" fmla="*/ 15 w 56"/>
                    <a:gd name="T77" fmla="*/ 10 h 37"/>
                    <a:gd name="T78" fmla="*/ 15 w 56"/>
                    <a:gd name="T79" fmla="*/ 10 h 37"/>
                    <a:gd name="T80" fmla="*/ 21 w 56"/>
                    <a:gd name="T81" fmla="*/ 10 h 37"/>
                    <a:gd name="T82" fmla="*/ 25 w 56"/>
                    <a:gd name="T83" fmla="*/ 6 h 37"/>
                    <a:gd name="T84" fmla="*/ 25 w 56"/>
                    <a:gd name="T85" fmla="*/ 6 h 37"/>
                    <a:gd name="T86" fmla="*/ 25 w 56"/>
                    <a:gd name="T87" fmla="*/ 6 h 37"/>
                    <a:gd name="T88" fmla="*/ 27 w 56"/>
                    <a:gd name="T89" fmla="*/ 6 h 37"/>
                    <a:gd name="T90" fmla="*/ 27 w 56"/>
                    <a:gd name="T91" fmla="*/ 6 h 37"/>
                    <a:gd name="T92" fmla="*/ 29 w 56"/>
                    <a:gd name="T93" fmla="*/ 4 h 37"/>
                    <a:gd name="T94" fmla="*/ 31 w 56"/>
                    <a:gd name="T95" fmla="*/ 4 h 37"/>
                    <a:gd name="T96" fmla="*/ 31 w 56"/>
                    <a:gd name="T97" fmla="*/ 4 h 37"/>
                    <a:gd name="T98" fmla="*/ 31 w 56"/>
                    <a:gd name="T99" fmla="*/ 4 h 37"/>
                    <a:gd name="T100" fmla="*/ 31 w 56"/>
                    <a:gd name="T101" fmla="*/ 4 h 37"/>
                    <a:gd name="T102" fmla="*/ 31 w 56"/>
                    <a:gd name="T103" fmla="*/ 4 h 37"/>
                    <a:gd name="T104" fmla="*/ 31 w 56"/>
                    <a:gd name="T105" fmla="*/ 4 h 37"/>
                    <a:gd name="T106" fmla="*/ 31 w 56"/>
                    <a:gd name="T107" fmla="*/ 4 h 37"/>
                    <a:gd name="T108" fmla="*/ 31 w 56"/>
                    <a:gd name="T109" fmla="*/ 4 h 37"/>
                    <a:gd name="T110" fmla="*/ 31 w 56"/>
                    <a:gd name="T111" fmla="*/ 2 h 37"/>
                    <a:gd name="T112" fmla="*/ 35 w 56"/>
                    <a:gd name="T1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6" h="37">
                      <a:moveTo>
                        <a:pt x="37" y="0"/>
                      </a:move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8" y="10"/>
                      </a:lnTo>
                      <a:lnTo>
                        <a:pt x="46" y="10"/>
                      </a:lnTo>
                      <a:lnTo>
                        <a:pt x="46" y="8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52" y="14"/>
                      </a:lnTo>
                      <a:lnTo>
                        <a:pt x="56" y="14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44" y="19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2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9" y="19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5" y="19"/>
                      </a:lnTo>
                      <a:lnTo>
                        <a:pt x="35" y="19"/>
                      </a:lnTo>
                      <a:lnTo>
                        <a:pt x="35" y="19"/>
                      </a:lnTo>
                      <a:lnTo>
                        <a:pt x="35" y="19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1" y="19"/>
                      </a:lnTo>
                      <a:lnTo>
                        <a:pt x="31" y="19"/>
                      </a:lnTo>
                      <a:lnTo>
                        <a:pt x="31" y="19"/>
                      </a:lnTo>
                      <a:lnTo>
                        <a:pt x="31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21" y="33"/>
                      </a:lnTo>
                      <a:lnTo>
                        <a:pt x="21" y="35"/>
                      </a:lnTo>
                      <a:lnTo>
                        <a:pt x="19" y="35"/>
                      </a:lnTo>
                      <a:lnTo>
                        <a:pt x="19" y="35"/>
                      </a:lnTo>
                      <a:lnTo>
                        <a:pt x="19" y="35"/>
                      </a:lnTo>
                      <a:lnTo>
                        <a:pt x="19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4" y="37"/>
                      </a:lnTo>
                      <a:lnTo>
                        <a:pt x="14" y="37"/>
                      </a:lnTo>
                      <a:lnTo>
                        <a:pt x="14" y="37"/>
                      </a:lnTo>
                      <a:lnTo>
                        <a:pt x="14" y="37"/>
                      </a:lnTo>
                      <a:lnTo>
                        <a:pt x="10" y="37"/>
                      </a:lnTo>
                      <a:lnTo>
                        <a:pt x="10" y="29"/>
                      </a:lnTo>
                      <a:lnTo>
                        <a:pt x="10" y="29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4" y="23"/>
                      </a:lnTo>
                      <a:lnTo>
                        <a:pt x="6" y="23"/>
                      </a:lnTo>
                      <a:lnTo>
                        <a:pt x="6" y="23"/>
                      </a:lnTo>
                      <a:lnTo>
                        <a:pt x="6" y="23"/>
                      </a:lnTo>
                      <a:lnTo>
                        <a:pt x="6" y="23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6" y="16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29" y="4"/>
                      </a:lnTo>
                      <a:lnTo>
                        <a:pt x="29" y="4"/>
                      </a:lnTo>
                      <a:lnTo>
                        <a:pt x="29" y="4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5" name="Freeform 64"/>
                <p:cNvSpPr>
                  <a:spLocks/>
                </p:cNvSpPr>
                <p:nvPr/>
              </p:nvSpPr>
              <p:spPr bwMode="auto">
                <a:xfrm>
                  <a:off x="5791200" y="4164013"/>
                  <a:ext cx="88900" cy="42863"/>
                </a:xfrm>
                <a:custGeom>
                  <a:avLst/>
                  <a:gdLst>
                    <a:gd name="T0" fmla="*/ 37 w 56"/>
                    <a:gd name="T1" fmla="*/ 2 h 27"/>
                    <a:gd name="T2" fmla="*/ 39 w 56"/>
                    <a:gd name="T3" fmla="*/ 4 h 27"/>
                    <a:gd name="T4" fmla="*/ 41 w 56"/>
                    <a:gd name="T5" fmla="*/ 6 h 27"/>
                    <a:gd name="T6" fmla="*/ 43 w 56"/>
                    <a:gd name="T7" fmla="*/ 8 h 27"/>
                    <a:gd name="T8" fmla="*/ 45 w 56"/>
                    <a:gd name="T9" fmla="*/ 10 h 27"/>
                    <a:gd name="T10" fmla="*/ 45 w 56"/>
                    <a:gd name="T11" fmla="*/ 14 h 27"/>
                    <a:gd name="T12" fmla="*/ 48 w 56"/>
                    <a:gd name="T13" fmla="*/ 14 h 27"/>
                    <a:gd name="T14" fmla="*/ 52 w 56"/>
                    <a:gd name="T15" fmla="*/ 14 h 27"/>
                    <a:gd name="T16" fmla="*/ 54 w 56"/>
                    <a:gd name="T17" fmla="*/ 16 h 27"/>
                    <a:gd name="T18" fmla="*/ 54 w 56"/>
                    <a:gd name="T19" fmla="*/ 17 h 27"/>
                    <a:gd name="T20" fmla="*/ 50 w 56"/>
                    <a:gd name="T21" fmla="*/ 17 h 27"/>
                    <a:gd name="T22" fmla="*/ 46 w 56"/>
                    <a:gd name="T23" fmla="*/ 21 h 27"/>
                    <a:gd name="T24" fmla="*/ 45 w 56"/>
                    <a:gd name="T25" fmla="*/ 21 h 27"/>
                    <a:gd name="T26" fmla="*/ 43 w 56"/>
                    <a:gd name="T27" fmla="*/ 23 h 27"/>
                    <a:gd name="T28" fmla="*/ 41 w 56"/>
                    <a:gd name="T29" fmla="*/ 27 h 27"/>
                    <a:gd name="T30" fmla="*/ 37 w 56"/>
                    <a:gd name="T31" fmla="*/ 27 h 27"/>
                    <a:gd name="T32" fmla="*/ 35 w 56"/>
                    <a:gd name="T33" fmla="*/ 27 h 27"/>
                    <a:gd name="T34" fmla="*/ 33 w 56"/>
                    <a:gd name="T35" fmla="*/ 25 h 27"/>
                    <a:gd name="T36" fmla="*/ 29 w 56"/>
                    <a:gd name="T37" fmla="*/ 25 h 27"/>
                    <a:gd name="T38" fmla="*/ 27 w 56"/>
                    <a:gd name="T39" fmla="*/ 23 h 27"/>
                    <a:gd name="T40" fmla="*/ 27 w 56"/>
                    <a:gd name="T41" fmla="*/ 23 h 27"/>
                    <a:gd name="T42" fmla="*/ 23 w 56"/>
                    <a:gd name="T43" fmla="*/ 23 h 27"/>
                    <a:gd name="T44" fmla="*/ 20 w 56"/>
                    <a:gd name="T45" fmla="*/ 23 h 27"/>
                    <a:gd name="T46" fmla="*/ 18 w 56"/>
                    <a:gd name="T47" fmla="*/ 25 h 27"/>
                    <a:gd name="T48" fmla="*/ 16 w 56"/>
                    <a:gd name="T49" fmla="*/ 23 h 27"/>
                    <a:gd name="T50" fmla="*/ 14 w 56"/>
                    <a:gd name="T51" fmla="*/ 21 h 27"/>
                    <a:gd name="T52" fmla="*/ 12 w 56"/>
                    <a:gd name="T53" fmla="*/ 23 h 27"/>
                    <a:gd name="T54" fmla="*/ 10 w 56"/>
                    <a:gd name="T55" fmla="*/ 21 h 27"/>
                    <a:gd name="T56" fmla="*/ 6 w 56"/>
                    <a:gd name="T57" fmla="*/ 21 h 27"/>
                    <a:gd name="T58" fmla="*/ 2 w 56"/>
                    <a:gd name="T59" fmla="*/ 21 h 27"/>
                    <a:gd name="T60" fmla="*/ 0 w 56"/>
                    <a:gd name="T61" fmla="*/ 19 h 27"/>
                    <a:gd name="T62" fmla="*/ 0 w 56"/>
                    <a:gd name="T63" fmla="*/ 16 h 27"/>
                    <a:gd name="T64" fmla="*/ 2 w 56"/>
                    <a:gd name="T65" fmla="*/ 14 h 27"/>
                    <a:gd name="T66" fmla="*/ 4 w 56"/>
                    <a:gd name="T67" fmla="*/ 12 h 27"/>
                    <a:gd name="T68" fmla="*/ 6 w 56"/>
                    <a:gd name="T69" fmla="*/ 10 h 27"/>
                    <a:gd name="T70" fmla="*/ 8 w 56"/>
                    <a:gd name="T71" fmla="*/ 8 h 27"/>
                    <a:gd name="T72" fmla="*/ 10 w 56"/>
                    <a:gd name="T73" fmla="*/ 6 h 27"/>
                    <a:gd name="T74" fmla="*/ 8 w 56"/>
                    <a:gd name="T75" fmla="*/ 4 h 27"/>
                    <a:gd name="T76" fmla="*/ 8 w 56"/>
                    <a:gd name="T77" fmla="*/ 4 h 27"/>
                    <a:gd name="T78" fmla="*/ 6 w 56"/>
                    <a:gd name="T79" fmla="*/ 2 h 27"/>
                    <a:gd name="T80" fmla="*/ 10 w 56"/>
                    <a:gd name="T81" fmla="*/ 2 h 27"/>
                    <a:gd name="T82" fmla="*/ 12 w 56"/>
                    <a:gd name="T83" fmla="*/ 4 h 27"/>
                    <a:gd name="T84" fmla="*/ 14 w 56"/>
                    <a:gd name="T85" fmla="*/ 2 h 27"/>
                    <a:gd name="T86" fmla="*/ 16 w 56"/>
                    <a:gd name="T87" fmla="*/ 4 h 27"/>
                    <a:gd name="T88" fmla="*/ 18 w 56"/>
                    <a:gd name="T89" fmla="*/ 6 h 27"/>
                    <a:gd name="T90" fmla="*/ 21 w 56"/>
                    <a:gd name="T91" fmla="*/ 4 h 27"/>
                    <a:gd name="T92" fmla="*/ 25 w 56"/>
                    <a:gd name="T93" fmla="*/ 4 h 27"/>
                    <a:gd name="T94" fmla="*/ 29 w 56"/>
                    <a:gd name="T95" fmla="*/ 4 h 27"/>
                    <a:gd name="T96" fmla="*/ 31 w 56"/>
                    <a:gd name="T97" fmla="*/ 2 h 27"/>
                    <a:gd name="T98" fmla="*/ 33 w 56"/>
                    <a:gd name="T99" fmla="*/ 0 h 27"/>
                    <a:gd name="T100" fmla="*/ 35 w 56"/>
                    <a:gd name="T101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" h="27">
                      <a:moveTo>
                        <a:pt x="35" y="2"/>
                      </a:moveTo>
                      <a:lnTo>
                        <a:pt x="37" y="2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39" y="6"/>
                      </a:lnTo>
                      <a:lnTo>
                        <a:pt x="41" y="6"/>
                      </a:lnTo>
                      <a:lnTo>
                        <a:pt x="41" y="8"/>
                      </a:lnTo>
                      <a:lnTo>
                        <a:pt x="43" y="8"/>
                      </a:lnTo>
                      <a:lnTo>
                        <a:pt x="43" y="10"/>
                      </a:lnTo>
                      <a:lnTo>
                        <a:pt x="45" y="10"/>
                      </a:lnTo>
                      <a:lnTo>
                        <a:pt x="45" y="12"/>
                      </a:lnTo>
                      <a:lnTo>
                        <a:pt x="45" y="14"/>
                      </a:lnTo>
                      <a:lnTo>
                        <a:pt x="46" y="14"/>
                      </a:lnTo>
                      <a:lnTo>
                        <a:pt x="48" y="14"/>
                      </a:lnTo>
                      <a:lnTo>
                        <a:pt x="50" y="14"/>
                      </a:lnTo>
                      <a:lnTo>
                        <a:pt x="52" y="14"/>
                      </a:lnTo>
                      <a:lnTo>
                        <a:pt x="52" y="16"/>
                      </a:lnTo>
                      <a:lnTo>
                        <a:pt x="54" y="16"/>
                      </a:lnTo>
                      <a:lnTo>
                        <a:pt x="56" y="16"/>
                      </a:lnTo>
                      <a:lnTo>
                        <a:pt x="54" y="17"/>
                      </a:lnTo>
                      <a:lnTo>
                        <a:pt x="52" y="17"/>
                      </a:lnTo>
                      <a:lnTo>
                        <a:pt x="50" y="17"/>
                      </a:lnTo>
                      <a:lnTo>
                        <a:pt x="48" y="19"/>
                      </a:lnTo>
                      <a:lnTo>
                        <a:pt x="46" y="21"/>
                      </a:lnTo>
                      <a:lnTo>
                        <a:pt x="46" y="19"/>
                      </a:lnTo>
                      <a:lnTo>
                        <a:pt x="45" y="21"/>
                      </a:lnTo>
                      <a:lnTo>
                        <a:pt x="45" y="23"/>
                      </a:lnTo>
                      <a:lnTo>
                        <a:pt x="43" y="23"/>
                      </a:lnTo>
                      <a:lnTo>
                        <a:pt x="43" y="25"/>
                      </a:lnTo>
                      <a:lnTo>
                        <a:pt x="41" y="27"/>
                      </a:lnTo>
                      <a:lnTo>
                        <a:pt x="39" y="27"/>
                      </a:lnTo>
                      <a:lnTo>
                        <a:pt x="37" y="27"/>
                      </a:lnTo>
                      <a:lnTo>
                        <a:pt x="37" y="25"/>
                      </a:lnTo>
                      <a:lnTo>
                        <a:pt x="35" y="27"/>
                      </a:lnTo>
                      <a:lnTo>
                        <a:pt x="33" y="27"/>
                      </a:ln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29" y="25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7" y="21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20" y="23"/>
                      </a:lnTo>
                      <a:lnTo>
                        <a:pt x="18" y="23"/>
                      </a:lnTo>
                      <a:lnTo>
                        <a:pt x="18" y="25"/>
                      </a:lnTo>
                      <a:lnTo>
                        <a:pt x="16" y="25"/>
                      </a:lnTo>
                      <a:lnTo>
                        <a:pt x="16" y="23"/>
                      </a:lnTo>
                      <a:lnTo>
                        <a:pt x="14" y="23"/>
                      </a:lnTo>
                      <a:lnTo>
                        <a:pt x="14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20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5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6" name="Freeform 65"/>
                <p:cNvSpPr>
                  <a:spLocks/>
                </p:cNvSpPr>
                <p:nvPr/>
              </p:nvSpPr>
              <p:spPr bwMode="auto">
                <a:xfrm>
                  <a:off x="5191125" y="2633663"/>
                  <a:ext cx="52388" cy="22225"/>
                </a:xfrm>
                <a:custGeom>
                  <a:avLst/>
                  <a:gdLst>
                    <a:gd name="T0" fmla="*/ 23 w 33"/>
                    <a:gd name="T1" fmla="*/ 2 h 14"/>
                    <a:gd name="T2" fmla="*/ 25 w 33"/>
                    <a:gd name="T3" fmla="*/ 2 h 14"/>
                    <a:gd name="T4" fmla="*/ 25 w 33"/>
                    <a:gd name="T5" fmla="*/ 2 h 14"/>
                    <a:gd name="T6" fmla="*/ 25 w 33"/>
                    <a:gd name="T7" fmla="*/ 4 h 14"/>
                    <a:gd name="T8" fmla="*/ 25 w 33"/>
                    <a:gd name="T9" fmla="*/ 4 h 14"/>
                    <a:gd name="T10" fmla="*/ 27 w 33"/>
                    <a:gd name="T11" fmla="*/ 4 h 14"/>
                    <a:gd name="T12" fmla="*/ 27 w 33"/>
                    <a:gd name="T13" fmla="*/ 4 h 14"/>
                    <a:gd name="T14" fmla="*/ 27 w 33"/>
                    <a:gd name="T15" fmla="*/ 2 h 14"/>
                    <a:gd name="T16" fmla="*/ 31 w 33"/>
                    <a:gd name="T17" fmla="*/ 2 h 14"/>
                    <a:gd name="T18" fmla="*/ 31 w 33"/>
                    <a:gd name="T19" fmla="*/ 4 h 14"/>
                    <a:gd name="T20" fmla="*/ 33 w 33"/>
                    <a:gd name="T21" fmla="*/ 6 h 14"/>
                    <a:gd name="T22" fmla="*/ 33 w 33"/>
                    <a:gd name="T23" fmla="*/ 10 h 14"/>
                    <a:gd name="T24" fmla="*/ 33 w 33"/>
                    <a:gd name="T25" fmla="*/ 10 h 14"/>
                    <a:gd name="T26" fmla="*/ 31 w 33"/>
                    <a:gd name="T27" fmla="*/ 10 h 14"/>
                    <a:gd name="T28" fmla="*/ 29 w 33"/>
                    <a:gd name="T29" fmla="*/ 10 h 14"/>
                    <a:gd name="T30" fmla="*/ 27 w 33"/>
                    <a:gd name="T31" fmla="*/ 10 h 14"/>
                    <a:gd name="T32" fmla="*/ 27 w 33"/>
                    <a:gd name="T33" fmla="*/ 10 h 14"/>
                    <a:gd name="T34" fmla="*/ 25 w 33"/>
                    <a:gd name="T35" fmla="*/ 10 h 14"/>
                    <a:gd name="T36" fmla="*/ 25 w 33"/>
                    <a:gd name="T37" fmla="*/ 10 h 14"/>
                    <a:gd name="T38" fmla="*/ 25 w 33"/>
                    <a:gd name="T39" fmla="*/ 10 h 14"/>
                    <a:gd name="T40" fmla="*/ 25 w 33"/>
                    <a:gd name="T41" fmla="*/ 10 h 14"/>
                    <a:gd name="T42" fmla="*/ 25 w 33"/>
                    <a:gd name="T43" fmla="*/ 10 h 14"/>
                    <a:gd name="T44" fmla="*/ 25 w 33"/>
                    <a:gd name="T45" fmla="*/ 12 h 14"/>
                    <a:gd name="T46" fmla="*/ 25 w 33"/>
                    <a:gd name="T47" fmla="*/ 12 h 14"/>
                    <a:gd name="T48" fmla="*/ 25 w 33"/>
                    <a:gd name="T49" fmla="*/ 14 h 14"/>
                    <a:gd name="T50" fmla="*/ 23 w 33"/>
                    <a:gd name="T51" fmla="*/ 14 h 14"/>
                    <a:gd name="T52" fmla="*/ 23 w 33"/>
                    <a:gd name="T53" fmla="*/ 14 h 14"/>
                    <a:gd name="T54" fmla="*/ 21 w 33"/>
                    <a:gd name="T55" fmla="*/ 14 h 14"/>
                    <a:gd name="T56" fmla="*/ 21 w 33"/>
                    <a:gd name="T57" fmla="*/ 14 h 14"/>
                    <a:gd name="T58" fmla="*/ 15 w 33"/>
                    <a:gd name="T59" fmla="*/ 14 h 14"/>
                    <a:gd name="T60" fmla="*/ 10 w 33"/>
                    <a:gd name="T61" fmla="*/ 12 h 14"/>
                    <a:gd name="T62" fmla="*/ 10 w 33"/>
                    <a:gd name="T63" fmla="*/ 10 h 14"/>
                    <a:gd name="T64" fmla="*/ 10 w 33"/>
                    <a:gd name="T65" fmla="*/ 10 h 14"/>
                    <a:gd name="T66" fmla="*/ 8 w 33"/>
                    <a:gd name="T67" fmla="*/ 10 h 14"/>
                    <a:gd name="T68" fmla="*/ 8 w 33"/>
                    <a:gd name="T69" fmla="*/ 10 h 14"/>
                    <a:gd name="T70" fmla="*/ 6 w 33"/>
                    <a:gd name="T71" fmla="*/ 10 h 14"/>
                    <a:gd name="T72" fmla="*/ 6 w 33"/>
                    <a:gd name="T73" fmla="*/ 12 h 14"/>
                    <a:gd name="T74" fmla="*/ 2 w 33"/>
                    <a:gd name="T75" fmla="*/ 14 h 14"/>
                    <a:gd name="T76" fmla="*/ 2 w 33"/>
                    <a:gd name="T77" fmla="*/ 12 h 14"/>
                    <a:gd name="T78" fmla="*/ 0 w 33"/>
                    <a:gd name="T79" fmla="*/ 10 h 14"/>
                    <a:gd name="T80" fmla="*/ 0 w 33"/>
                    <a:gd name="T81" fmla="*/ 8 h 14"/>
                    <a:gd name="T82" fmla="*/ 2 w 33"/>
                    <a:gd name="T83" fmla="*/ 8 h 14"/>
                    <a:gd name="T84" fmla="*/ 2 w 33"/>
                    <a:gd name="T85" fmla="*/ 4 h 14"/>
                    <a:gd name="T86" fmla="*/ 2 w 33"/>
                    <a:gd name="T87" fmla="*/ 4 h 14"/>
                    <a:gd name="T88" fmla="*/ 2 w 33"/>
                    <a:gd name="T89" fmla="*/ 2 h 14"/>
                    <a:gd name="T90" fmla="*/ 4 w 33"/>
                    <a:gd name="T91" fmla="*/ 2 h 14"/>
                    <a:gd name="T92" fmla="*/ 4 w 33"/>
                    <a:gd name="T93" fmla="*/ 4 h 14"/>
                    <a:gd name="T94" fmla="*/ 6 w 33"/>
                    <a:gd name="T95" fmla="*/ 4 h 14"/>
                    <a:gd name="T96" fmla="*/ 8 w 33"/>
                    <a:gd name="T97" fmla="*/ 4 h 14"/>
                    <a:gd name="T98" fmla="*/ 8 w 33"/>
                    <a:gd name="T99" fmla="*/ 6 h 14"/>
                    <a:gd name="T100" fmla="*/ 10 w 33"/>
                    <a:gd name="T101" fmla="*/ 6 h 14"/>
                    <a:gd name="T102" fmla="*/ 10 w 33"/>
                    <a:gd name="T103" fmla="*/ 6 h 14"/>
                    <a:gd name="T104" fmla="*/ 10 w 33"/>
                    <a:gd name="T105" fmla="*/ 6 h 14"/>
                    <a:gd name="T106" fmla="*/ 10 w 33"/>
                    <a:gd name="T107" fmla="*/ 6 h 14"/>
                    <a:gd name="T108" fmla="*/ 14 w 33"/>
                    <a:gd name="T109" fmla="*/ 4 h 14"/>
                    <a:gd name="T110" fmla="*/ 14 w 33"/>
                    <a:gd name="T111" fmla="*/ 4 h 14"/>
                    <a:gd name="T112" fmla="*/ 14 w 33"/>
                    <a:gd name="T113" fmla="*/ 0 h 14"/>
                    <a:gd name="T114" fmla="*/ 14 w 33"/>
                    <a:gd name="T115" fmla="*/ 0 h 14"/>
                    <a:gd name="T116" fmla="*/ 14 w 33"/>
                    <a:gd name="T117" fmla="*/ 0 h 14"/>
                    <a:gd name="T118" fmla="*/ 15 w 33"/>
                    <a:gd name="T119" fmla="*/ 0 h 14"/>
                    <a:gd name="T120" fmla="*/ 21 w 33"/>
                    <a:gd name="T121" fmla="*/ 0 h 14"/>
                    <a:gd name="T122" fmla="*/ 23 w 33"/>
                    <a:gd name="T12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3" h="14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4"/>
                      </a:lnTo>
                      <a:lnTo>
                        <a:pt x="25" y="4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3" y="4"/>
                      </a:lnTo>
                      <a:lnTo>
                        <a:pt x="33" y="6"/>
                      </a:lnTo>
                      <a:lnTo>
                        <a:pt x="33" y="8"/>
                      </a:lnTo>
                      <a:lnTo>
                        <a:pt x="33" y="8"/>
                      </a:lnTo>
                      <a:lnTo>
                        <a:pt x="33" y="10"/>
                      </a:lnTo>
                      <a:lnTo>
                        <a:pt x="33" y="10"/>
                      </a:lnTo>
                      <a:lnTo>
                        <a:pt x="33" y="10"/>
                      </a:lnTo>
                      <a:lnTo>
                        <a:pt x="33" y="10"/>
                      </a:lnTo>
                      <a:lnTo>
                        <a:pt x="33" y="10"/>
                      </a:lnTo>
                      <a:lnTo>
                        <a:pt x="33" y="8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9" y="10"/>
                      </a:lnTo>
                      <a:lnTo>
                        <a:pt x="29" y="10"/>
                      </a:lnTo>
                      <a:lnTo>
                        <a:pt x="29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2" y="14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7" name="Freeform 66"/>
                <p:cNvSpPr>
                  <a:spLocks/>
                </p:cNvSpPr>
                <p:nvPr/>
              </p:nvSpPr>
              <p:spPr bwMode="auto">
                <a:xfrm>
                  <a:off x="6734175" y="4481513"/>
                  <a:ext cx="42863" cy="30163"/>
                </a:xfrm>
                <a:custGeom>
                  <a:avLst/>
                  <a:gdLst>
                    <a:gd name="T0" fmla="*/ 11 w 27"/>
                    <a:gd name="T1" fmla="*/ 2 h 19"/>
                    <a:gd name="T2" fmla="*/ 13 w 27"/>
                    <a:gd name="T3" fmla="*/ 2 h 19"/>
                    <a:gd name="T4" fmla="*/ 17 w 27"/>
                    <a:gd name="T5" fmla="*/ 2 h 19"/>
                    <a:gd name="T6" fmla="*/ 17 w 27"/>
                    <a:gd name="T7" fmla="*/ 2 h 19"/>
                    <a:gd name="T8" fmla="*/ 19 w 27"/>
                    <a:gd name="T9" fmla="*/ 8 h 19"/>
                    <a:gd name="T10" fmla="*/ 19 w 27"/>
                    <a:gd name="T11" fmla="*/ 8 h 19"/>
                    <a:gd name="T12" fmla="*/ 19 w 27"/>
                    <a:gd name="T13" fmla="*/ 8 h 19"/>
                    <a:gd name="T14" fmla="*/ 19 w 27"/>
                    <a:gd name="T15" fmla="*/ 8 h 19"/>
                    <a:gd name="T16" fmla="*/ 19 w 27"/>
                    <a:gd name="T17" fmla="*/ 8 h 19"/>
                    <a:gd name="T18" fmla="*/ 19 w 27"/>
                    <a:gd name="T19" fmla="*/ 8 h 19"/>
                    <a:gd name="T20" fmla="*/ 19 w 27"/>
                    <a:gd name="T21" fmla="*/ 8 h 19"/>
                    <a:gd name="T22" fmla="*/ 19 w 27"/>
                    <a:gd name="T23" fmla="*/ 8 h 19"/>
                    <a:gd name="T24" fmla="*/ 19 w 27"/>
                    <a:gd name="T25" fmla="*/ 8 h 19"/>
                    <a:gd name="T26" fmla="*/ 21 w 27"/>
                    <a:gd name="T27" fmla="*/ 8 h 19"/>
                    <a:gd name="T28" fmla="*/ 21 w 27"/>
                    <a:gd name="T29" fmla="*/ 8 h 19"/>
                    <a:gd name="T30" fmla="*/ 21 w 27"/>
                    <a:gd name="T31" fmla="*/ 8 h 19"/>
                    <a:gd name="T32" fmla="*/ 23 w 27"/>
                    <a:gd name="T33" fmla="*/ 8 h 19"/>
                    <a:gd name="T34" fmla="*/ 23 w 27"/>
                    <a:gd name="T35" fmla="*/ 8 h 19"/>
                    <a:gd name="T36" fmla="*/ 23 w 27"/>
                    <a:gd name="T37" fmla="*/ 9 h 19"/>
                    <a:gd name="T38" fmla="*/ 27 w 27"/>
                    <a:gd name="T39" fmla="*/ 9 h 19"/>
                    <a:gd name="T40" fmla="*/ 27 w 27"/>
                    <a:gd name="T41" fmla="*/ 9 h 19"/>
                    <a:gd name="T42" fmla="*/ 27 w 27"/>
                    <a:gd name="T43" fmla="*/ 9 h 19"/>
                    <a:gd name="T44" fmla="*/ 27 w 27"/>
                    <a:gd name="T45" fmla="*/ 9 h 19"/>
                    <a:gd name="T46" fmla="*/ 27 w 27"/>
                    <a:gd name="T47" fmla="*/ 9 h 19"/>
                    <a:gd name="T48" fmla="*/ 25 w 27"/>
                    <a:gd name="T49" fmla="*/ 15 h 19"/>
                    <a:gd name="T50" fmla="*/ 25 w 27"/>
                    <a:gd name="T51" fmla="*/ 17 h 19"/>
                    <a:gd name="T52" fmla="*/ 23 w 27"/>
                    <a:gd name="T53" fmla="*/ 19 h 19"/>
                    <a:gd name="T54" fmla="*/ 23 w 27"/>
                    <a:gd name="T55" fmla="*/ 17 h 19"/>
                    <a:gd name="T56" fmla="*/ 23 w 27"/>
                    <a:gd name="T57" fmla="*/ 15 h 19"/>
                    <a:gd name="T58" fmla="*/ 25 w 27"/>
                    <a:gd name="T59" fmla="*/ 13 h 19"/>
                    <a:gd name="T60" fmla="*/ 25 w 27"/>
                    <a:gd name="T61" fmla="*/ 9 h 19"/>
                    <a:gd name="T62" fmla="*/ 19 w 27"/>
                    <a:gd name="T63" fmla="*/ 9 h 19"/>
                    <a:gd name="T64" fmla="*/ 19 w 27"/>
                    <a:gd name="T65" fmla="*/ 11 h 19"/>
                    <a:gd name="T66" fmla="*/ 19 w 27"/>
                    <a:gd name="T67" fmla="*/ 11 h 19"/>
                    <a:gd name="T68" fmla="*/ 19 w 27"/>
                    <a:gd name="T69" fmla="*/ 11 h 19"/>
                    <a:gd name="T70" fmla="*/ 17 w 27"/>
                    <a:gd name="T71" fmla="*/ 15 h 19"/>
                    <a:gd name="T72" fmla="*/ 15 w 27"/>
                    <a:gd name="T73" fmla="*/ 13 h 19"/>
                    <a:gd name="T74" fmla="*/ 9 w 27"/>
                    <a:gd name="T75" fmla="*/ 15 h 19"/>
                    <a:gd name="T76" fmla="*/ 9 w 27"/>
                    <a:gd name="T77" fmla="*/ 15 h 19"/>
                    <a:gd name="T78" fmla="*/ 9 w 27"/>
                    <a:gd name="T79" fmla="*/ 15 h 19"/>
                    <a:gd name="T80" fmla="*/ 9 w 27"/>
                    <a:gd name="T81" fmla="*/ 15 h 19"/>
                    <a:gd name="T82" fmla="*/ 7 w 27"/>
                    <a:gd name="T83" fmla="*/ 15 h 19"/>
                    <a:gd name="T84" fmla="*/ 7 w 27"/>
                    <a:gd name="T85" fmla="*/ 15 h 19"/>
                    <a:gd name="T86" fmla="*/ 7 w 27"/>
                    <a:gd name="T87" fmla="*/ 15 h 19"/>
                    <a:gd name="T88" fmla="*/ 7 w 27"/>
                    <a:gd name="T89" fmla="*/ 15 h 19"/>
                    <a:gd name="T90" fmla="*/ 7 w 27"/>
                    <a:gd name="T91" fmla="*/ 13 h 19"/>
                    <a:gd name="T92" fmla="*/ 4 w 27"/>
                    <a:gd name="T93" fmla="*/ 11 h 19"/>
                    <a:gd name="T94" fmla="*/ 4 w 27"/>
                    <a:gd name="T95" fmla="*/ 2 h 19"/>
                    <a:gd name="T96" fmla="*/ 7 w 27"/>
                    <a:gd name="T97" fmla="*/ 2 h 19"/>
                    <a:gd name="T98" fmla="*/ 7 w 27"/>
                    <a:gd name="T99" fmla="*/ 2 h 19"/>
                    <a:gd name="T100" fmla="*/ 9 w 27"/>
                    <a:gd name="T101" fmla="*/ 2 h 19"/>
                    <a:gd name="T102" fmla="*/ 9 w 27"/>
                    <a:gd name="T103" fmla="*/ 2 h 19"/>
                    <a:gd name="T104" fmla="*/ 9 w 27"/>
                    <a:gd name="T105" fmla="*/ 0 h 19"/>
                    <a:gd name="T106" fmla="*/ 9 w 27"/>
                    <a:gd name="T107" fmla="*/ 0 h 19"/>
                    <a:gd name="T108" fmla="*/ 9 w 27"/>
                    <a:gd name="T109" fmla="*/ 0 h 19"/>
                    <a:gd name="T110" fmla="*/ 9 w 27"/>
                    <a:gd name="T111" fmla="*/ 2 h 19"/>
                    <a:gd name="T112" fmla="*/ 9 w 27"/>
                    <a:gd name="T11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7" h="19">
                      <a:moveTo>
                        <a:pt x="9" y="2"/>
                      </a:move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3" y="9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9"/>
                      </a:lnTo>
                      <a:lnTo>
                        <a:pt x="27" y="11"/>
                      </a:lnTo>
                      <a:lnTo>
                        <a:pt x="25" y="13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5" y="13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5" y="15"/>
                      </a:lnTo>
                      <a:lnTo>
                        <a:pt x="15" y="13"/>
                      </a:lnTo>
                      <a:lnTo>
                        <a:pt x="9" y="13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0" y="11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8" name="Freeform 67"/>
                <p:cNvSpPr>
                  <a:spLocks/>
                </p:cNvSpPr>
                <p:nvPr/>
              </p:nvSpPr>
              <p:spPr bwMode="auto">
                <a:xfrm>
                  <a:off x="4614863" y="2822576"/>
                  <a:ext cx="26988" cy="52388"/>
                </a:xfrm>
                <a:custGeom>
                  <a:avLst/>
                  <a:gdLst>
                    <a:gd name="T0" fmla="*/ 15 w 17"/>
                    <a:gd name="T1" fmla="*/ 0 h 33"/>
                    <a:gd name="T2" fmla="*/ 17 w 17"/>
                    <a:gd name="T3" fmla="*/ 0 h 33"/>
                    <a:gd name="T4" fmla="*/ 17 w 17"/>
                    <a:gd name="T5" fmla="*/ 0 h 33"/>
                    <a:gd name="T6" fmla="*/ 17 w 17"/>
                    <a:gd name="T7" fmla="*/ 2 h 33"/>
                    <a:gd name="T8" fmla="*/ 17 w 17"/>
                    <a:gd name="T9" fmla="*/ 4 h 33"/>
                    <a:gd name="T10" fmla="*/ 17 w 17"/>
                    <a:gd name="T11" fmla="*/ 4 h 33"/>
                    <a:gd name="T12" fmla="*/ 17 w 17"/>
                    <a:gd name="T13" fmla="*/ 6 h 33"/>
                    <a:gd name="T14" fmla="*/ 17 w 17"/>
                    <a:gd name="T15" fmla="*/ 6 h 33"/>
                    <a:gd name="T16" fmla="*/ 15 w 17"/>
                    <a:gd name="T17" fmla="*/ 6 h 33"/>
                    <a:gd name="T18" fmla="*/ 15 w 17"/>
                    <a:gd name="T19" fmla="*/ 6 h 33"/>
                    <a:gd name="T20" fmla="*/ 15 w 17"/>
                    <a:gd name="T21" fmla="*/ 6 h 33"/>
                    <a:gd name="T22" fmla="*/ 15 w 17"/>
                    <a:gd name="T23" fmla="*/ 6 h 33"/>
                    <a:gd name="T24" fmla="*/ 14 w 17"/>
                    <a:gd name="T25" fmla="*/ 10 h 33"/>
                    <a:gd name="T26" fmla="*/ 14 w 17"/>
                    <a:gd name="T27" fmla="*/ 10 h 33"/>
                    <a:gd name="T28" fmla="*/ 14 w 17"/>
                    <a:gd name="T29" fmla="*/ 10 h 33"/>
                    <a:gd name="T30" fmla="*/ 14 w 17"/>
                    <a:gd name="T31" fmla="*/ 10 h 33"/>
                    <a:gd name="T32" fmla="*/ 12 w 17"/>
                    <a:gd name="T33" fmla="*/ 10 h 33"/>
                    <a:gd name="T34" fmla="*/ 12 w 17"/>
                    <a:gd name="T35" fmla="*/ 16 h 33"/>
                    <a:gd name="T36" fmla="*/ 17 w 17"/>
                    <a:gd name="T37" fmla="*/ 23 h 33"/>
                    <a:gd name="T38" fmla="*/ 17 w 17"/>
                    <a:gd name="T39" fmla="*/ 25 h 33"/>
                    <a:gd name="T40" fmla="*/ 17 w 17"/>
                    <a:gd name="T41" fmla="*/ 25 h 33"/>
                    <a:gd name="T42" fmla="*/ 17 w 17"/>
                    <a:gd name="T43" fmla="*/ 25 h 33"/>
                    <a:gd name="T44" fmla="*/ 17 w 17"/>
                    <a:gd name="T45" fmla="*/ 25 h 33"/>
                    <a:gd name="T46" fmla="*/ 17 w 17"/>
                    <a:gd name="T47" fmla="*/ 29 h 33"/>
                    <a:gd name="T48" fmla="*/ 15 w 17"/>
                    <a:gd name="T49" fmla="*/ 29 h 33"/>
                    <a:gd name="T50" fmla="*/ 14 w 17"/>
                    <a:gd name="T51" fmla="*/ 29 h 33"/>
                    <a:gd name="T52" fmla="*/ 10 w 17"/>
                    <a:gd name="T53" fmla="*/ 31 h 33"/>
                    <a:gd name="T54" fmla="*/ 8 w 17"/>
                    <a:gd name="T55" fmla="*/ 31 h 33"/>
                    <a:gd name="T56" fmla="*/ 8 w 17"/>
                    <a:gd name="T57" fmla="*/ 31 h 33"/>
                    <a:gd name="T58" fmla="*/ 8 w 17"/>
                    <a:gd name="T59" fmla="*/ 31 h 33"/>
                    <a:gd name="T60" fmla="*/ 8 w 17"/>
                    <a:gd name="T61" fmla="*/ 33 h 33"/>
                    <a:gd name="T62" fmla="*/ 8 w 17"/>
                    <a:gd name="T63" fmla="*/ 33 h 33"/>
                    <a:gd name="T64" fmla="*/ 8 w 17"/>
                    <a:gd name="T65" fmla="*/ 31 h 33"/>
                    <a:gd name="T66" fmla="*/ 0 w 17"/>
                    <a:gd name="T67" fmla="*/ 29 h 33"/>
                    <a:gd name="T68" fmla="*/ 2 w 17"/>
                    <a:gd name="T69" fmla="*/ 22 h 33"/>
                    <a:gd name="T70" fmla="*/ 2 w 17"/>
                    <a:gd name="T71" fmla="*/ 18 h 33"/>
                    <a:gd name="T72" fmla="*/ 2 w 17"/>
                    <a:gd name="T73" fmla="*/ 18 h 33"/>
                    <a:gd name="T74" fmla="*/ 0 w 17"/>
                    <a:gd name="T75" fmla="*/ 18 h 33"/>
                    <a:gd name="T76" fmla="*/ 0 w 17"/>
                    <a:gd name="T77" fmla="*/ 16 h 33"/>
                    <a:gd name="T78" fmla="*/ 0 w 17"/>
                    <a:gd name="T79" fmla="*/ 16 h 33"/>
                    <a:gd name="T80" fmla="*/ 0 w 17"/>
                    <a:gd name="T81" fmla="*/ 16 h 33"/>
                    <a:gd name="T82" fmla="*/ 0 w 17"/>
                    <a:gd name="T83" fmla="*/ 16 h 33"/>
                    <a:gd name="T84" fmla="*/ 0 w 17"/>
                    <a:gd name="T85" fmla="*/ 16 h 33"/>
                    <a:gd name="T86" fmla="*/ 0 w 17"/>
                    <a:gd name="T87" fmla="*/ 16 h 33"/>
                    <a:gd name="T88" fmla="*/ 8 w 17"/>
                    <a:gd name="T89" fmla="*/ 0 h 33"/>
                    <a:gd name="T90" fmla="*/ 10 w 17"/>
                    <a:gd name="T91" fmla="*/ 0 h 33"/>
                    <a:gd name="T92" fmla="*/ 12 w 17"/>
                    <a:gd name="T93" fmla="*/ 0 h 33"/>
                    <a:gd name="T94" fmla="*/ 14 w 17"/>
                    <a:gd name="T9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7" h="33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4" y="6"/>
                      </a:lnTo>
                      <a:lnTo>
                        <a:pt x="15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8" y="23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7" y="29"/>
                      </a:lnTo>
                      <a:lnTo>
                        <a:pt x="17" y="29"/>
                      </a:lnTo>
                      <a:lnTo>
                        <a:pt x="17" y="29"/>
                      </a:lnTo>
                      <a:lnTo>
                        <a:pt x="15" y="29"/>
                      </a:lnTo>
                      <a:lnTo>
                        <a:pt x="15" y="29"/>
                      </a:lnTo>
                      <a:lnTo>
                        <a:pt x="15" y="29"/>
                      </a:lnTo>
                      <a:lnTo>
                        <a:pt x="14" y="29"/>
                      </a:lnTo>
                      <a:lnTo>
                        <a:pt x="12" y="29"/>
                      </a:lnTo>
                      <a:lnTo>
                        <a:pt x="12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8" y="16"/>
                      </a:lnTo>
                      <a:lnTo>
                        <a:pt x="8" y="1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69" name="Freeform 68"/>
                <p:cNvSpPr>
                  <a:spLocks/>
                </p:cNvSpPr>
                <p:nvPr/>
              </p:nvSpPr>
              <p:spPr bwMode="auto">
                <a:xfrm>
                  <a:off x="6361113" y="4786313"/>
                  <a:ext cx="25400" cy="23813"/>
                </a:xfrm>
                <a:custGeom>
                  <a:avLst/>
                  <a:gdLst>
                    <a:gd name="T0" fmla="*/ 10 w 16"/>
                    <a:gd name="T1" fmla="*/ 0 h 15"/>
                    <a:gd name="T2" fmla="*/ 12 w 16"/>
                    <a:gd name="T3" fmla="*/ 0 h 15"/>
                    <a:gd name="T4" fmla="*/ 12 w 16"/>
                    <a:gd name="T5" fmla="*/ 0 h 15"/>
                    <a:gd name="T6" fmla="*/ 14 w 16"/>
                    <a:gd name="T7" fmla="*/ 0 h 15"/>
                    <a:gd name="T8" fmla="*/ 14 w 16"/>
                    <a:gd name="T9" fmla="*/ 2 h 15"/>
                    <a:gd name="T10" fmla="*/ 14 w 16"/>
                    <a:gd name="T11" fmla="*/ 6 h 15"/>
                    <a:gd name="T12" fmla="*/ 14 w 16"/>
                    <a:gd name="T13" fmla="*/ 6 h 15"/>
                    <a:gd name="T14" fmla="*/ 14 w 16"/>
                    <a:gd name="T15" fmla="*/ 8 h 15"/>
                    <a:gd name="T16" fmla="*/ 14 w 16"/>
                    <a:gd name="T17" fmla="*/ 9 h 15"/>
                    <a:gd name="T18" fmla="*/ 14 w 16"/>
                    <a:gd name="T19" fmla="*/ 9 h 15"/>
                    <a:gd name="T20" fmla="*/ 14 w 16"/>
                    <a:gd name="T21" fmla="*/ 11 h 15"/>
                    <a:gd name="T22" fmla="*/ 16 w 16"/>
                    <a:gd name="T23" fmla="*/ 11 h 15"/>
                    <a:gd name="T24" fmla="*/ 16 w 16"/>
                    <a:gd name="T25" fmla="*/ 13 h 15"/>
                    <a:gd name="T26" fmla="*/ 14 w 16"/>
                    <a:gd name="T27" fmla="*/ 13 h 15"/>
                    <a:gd name="T28" fmla="*/ 12 w 16"/>
                    <a:gd name="T29" fmla="*/ 13 h 15"/>
                    <a:gd name="T30" fmla="*/ 12 w 16"/>
                    <a:gd name="T31" fmla="*/ 13 h 15"/>
                    <a:gd name="T32" fmla="*/ 10 w 16"/>
                    <a:gd name="T33" fmla="*/ 13 h 15"/>
                    <a:gd name="T34" fmla="*/ 8 w 16"/>
                    <a:gd name="T35" fmla="*/ 13 h 15"/>
                    <a:gd name="T36" fmla="*/ 6 w 16"/>
                    <a:gd name="T37" fmla="*/ 13 h 15"/>
                    <a:gd name="T38" fmla="*/ 4 w 16"/>
                    <a:gd name="T39" fmla="*/ 13 h 15"/>
                    <a:gd name="T40" fmla="*/ 4 w 16"/>
                    <a:gd name="T41" fmla="*/ 13 h 15"/>
                    <a:gd name="T42" fmla="*/ 4 w 16"/>
                    <a:gd name="T43" fmla="*/ 13 h 15"/>
                    <a:gd name="T44" fmla="*/ 4 w 16"/>
                    <a:gd name="T45" fmla="*/ 13 h 15"/>
                    <a:gd name="T46" fmla="*/ 4 w 16"/>
                    <a:gd name="T47" fmla="*/ 13 h 15"/>
                    <a:gd name="T48" fmla="*/ 2 w 16"/>
                    <a:gd name="T49" fmla="*/ 15 h 15"/>
                    <a:gd name="T50" fmla="*/ 2 w 16"/>
                    <a:gd name="T51" fmla="*/ 13 h 15"/>
                    <a:gd name="T52" fmla="*/ 0 w 16"/>
                    <a:gd name="T53" fmla="*/ 13 h 15"/>
                    <a:gd name="T54" fmla="*/ 0 w 16"/>
                    <a:gd name="T55" fmla="*/ 13 h 15"/>
                    <a:gd name="T56" fmla="*/ 0 w 16"/>
                    <a:gd name="T57" fmla="*/ 13 h 15"/>
                    <a:gd name="T58" fmla="*/ 0 w 16"/>
                    <a:gd name="T59" fmla="*/ 11 h 15"/>
                    <a:gd name="T60" fmla="*/ 0 w 16"/>
                    <a:gd name="T61" fmla="*/ 13 h 15"/>
                    <a:gd name="T62" fmla="*/ 0 w 16"/>
                    <a:gd name="T63" fmla="*/ 13 h 15"/>
                    <a:gd name="T64" fmla="*/ 2 w 16"/>
                    <a:gd name="T65" fmla="*/ 11 h 15"/>
                    <a:gd name="T66" fmla="*/ 2 w 16"/>
                    <a:gd name="T67" fmla="*/ 9 h 15"/>
                    <a:gd name="T68" fmla="*/ 2 w 16"/>
                    <a:gd name="T69" fmla="*/ 9 h 15"/>
                    <a:gd name="T70" fmla="*/ 2 w 16"/>
                    <a:gd name="T71" fmla="*/ 8 h 15"/>
                    <a:gd name="T72" fmla="*/ 2 w 16"/>
                    <a:gd name="T73" fmla="*/ 8 h 15"/>
                    <a:gd name="T74" fmla="*/ 2 w 16"/>
                    <a:gd name="T75" fmla="*/ 6 h 15"/>
                    <a:gd name="T76" fmla="*/ 4 w 16"/>
                    <a:gd name="T77" fmla="*/ 6 h 15"/>
                    <a:gd name="T78" fmla="*/ 4 w 16"/>
                    <a:gd name="T79" fmla="*/ 6 h 15"/>
                    <a:gd name="T80" fmla="*/ 4 w 16"/>
                    <a:gd name="T81" fmla="*/ 4 h 15"/>
                    <a:gd name="T82" fmla="*/ 4 w 16"/>
                    <a:gd name="T83" fmla="*/ 4 h 15"/>
                    <a:gd name="T84" fmla="*/ 4 w 16"/>
                    <a:gd name="T85" fmla="*/ 4 h 15"/>
                    <a:gd name="T86" fmla="*/ 4 w 16"/>
                    <a:gd name="T87" fmla="*/ 4 h 15"/>
                    <a:gd name="T88" fmla="*/ 4 w 16"/>
                    <a:gd name="T89" fmla="*/ 4 h 15"/>
                    <a:gd name="T90" fmla="*/ 4 w 16"/>
                    <a:gd name="T91" fmla="*/ 2 h 15"/>
                    <a:gd name="T92" fmla="*/ 4 w 16"/>
                    <a:gd name="T93" fmla="*/ 2 h 15"/>
                    <a:gd name="T94" fmla="*/ 4 w 16"/>
                    <a:gd name="T95" fmla="*/ 2 h 15"/>
                    <a:gd name="T96" fmla="*/ 6 w 16"/>
                    <a:gd name="T97" fmla="*/ 2 h 15"/>
                    <a:gd name="T98" fmla="*/ 6 w 16"/>
                    <a:gd name="T99" fmla="*/ 2 h 15"/>
                    <a:gd name="T100" fmla="*/ 6 w 16"/>
                    <a:gd name="T101" fmla="*/ 2 h 15"/>
                    <a:gd name="T102" fmla="*/ 8 w 16"/>
                    <a:gd name="T103" fmla="*/ 2 h 15"/>
                    <a:gd name="T104" fmla="*/ 8 w 16"/>
                    <a:gd name="T105" fmla="*/ 0 h 15"/>
                    <a:gd name="T106" fmla="*/ 8 w 16"/>
                    <a:gd name="T107" fmla="*/ 0 h 15"/>
                    <a:gd name="T108" fmla="*/ 8 w 16"/>
                    <a:gd name="T109" fmla="*/ 0 h 15"/>
                    <a:gd name="T110" fmla="*/ 10 w 16"/>
                    <a:gd name="T111" fmla="*/ 0 h 15"/>
                    <a:gd name="T112" fmla="*/ 10 w 16"/>
                    <a:gd name="T1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" h="15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9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6" y="11"/>
                      </a:lnTo>
                      <a:lnTo>
                        <a:pt x="16" y="11"/>
                      </a:lnTo>
                      <a:lnTo>
                        <a:pt x="16" y="11"/>
                      </a:lnTo>
                      <a:lnTo>
                        <a:pt x="16" y="11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0" name="Freeform 69"/>
                <p:cNvSpPr>
                  <a:spLocks/>
                </p:cNvSpPr>
                <p:nvPr/>
              </p:nvSpPr>
              <p:spPr bwMode="auto">
                <a:xfrm>
                  <a:off x="5370513" y="3732213"/>
                  <a:ext cx="49213" cy="41275"/>
                </a:xfrm>
                <a:custGeom>
                  <a:avLst/>
                  <a:gdLst>
                    <a:gd name="T0" fmla="*/ 31 w 31"/>
                    <a:gd name="T1" fmla="*/ 13 h 26"/>
                    <a:gd name="T2" fmla="*/ 31 w 31"/>
                    <a:gd name="T3" fmla="*/ 21 h 26"/>
                    <a:gd name="T4" fmla="*/ 27 w 31"/>
                    <a:gd name="T5" fmla="*/ 21 h 26"/>
                    <a:gd name="T6" fmla="*/ 27 w 31"/>
                    <a:gd name="T7" fmla="*/ 21 h 26"/>
                    <a:gd name="T8" fmla="*/ 27 w 31"/>
                    <a:gd name="T9" fmla="*/ 21 h 26"/>
                    <a:gd name="T10" fmla="*/ 27 w 31"/>
                    <a:gd name="T11" fmla="*/ 21 h 26"/>
                    <a:gd name="T12" fmla="*/ 27 w 31"/>
                    <a:gd name="T13" fmla="*/ 21 h 26"/>
                    <a:gd name="T14" fmla="*/ 27 w 31"/>
                    <a:gd name="T15" fmla="*/ 26 h 26"/>
                    <a:gd name="T16" fmla="*/ 27 w 31"/>
                    <a:gd name="T17" fmla="*/ 26 h 26"/>
                    <a:gd name="T18" fmla="*/ 27 w 31"/>
                    <a:gd name="T19" fmla="*/ 26 h 26"/>
                    <a:gd name="T20" fmla="*/ 25 w 31"/>
                    <a:gd name="T21" fmla="*/ 26 h 26"/>
                    <a:gd name="T22" fmla="*/ 20 w 31"/>
                    <a:gd name="T23" fmla="*/ 26 h 26"/>
                    <a:gd name="T24" fmla="*/ 20 w 31"/>
                    <a:gd name="T25" fmla="*/ 26 h 26"/>
                    <a:gd name="T26" fmla="*/ 20 w 31"/>
                    <a:gd name="T27" fmla="*/ 26 h 26"/>
                    <a:gd name="T28" fmla="*/ 18 w 31"/>
                    <a:gd name="T29" fmla="*/ 26 h 26"/>
                    <a:gd name="T30" fmla="*/ 18 w 31"/>
                    <a:gd name="T31" fmla="*/ 26 h 26"/>
                    <a:gd name="T32" fmla="*/ 16 w 31"/>
                    <a:gd name="T33" fmla="*/ 26 h 26"/>
                    <a:gd name="T34" fmla="*/ 16 w 31"/>
                    <a:gd name="T35" fmla="*/ 26 h 26"/>
                    <a:gd name="T36" fmla="*/ 14 w 31"/>
                    <a:gd name="T37" fmla="*/ 26 h 26"/>
                    <a:gd name="T38" fmla="*/ 14 w 31"/>
                    <a:gd name="T39" fmla="*/ 26 h 26"/>
                    <a:gd name="T40" fmla="*/ 14 w 31"/>
                    <a:gd name="T41" fmla="*/ 26 h 26"/>
                    <a:gd name="T42" fmla="*/ 14 w 31"/>
                    <a:gd name="T43" fmla="*/ 26 h 26"/>
                    <a:gd name="T44" fmla="*/ 14 w 31"/>
                    <a:gd name="T45" fmla="*/ 26 h 26"/>
                    <a:gd name="T46" fmla="*/ 14 w 31"/>
                    <a:gd name="T47" fmla="*/ 26 h 26"/>
                    <a:gd name="T48" fmla="*/ 0 w 31"/>
                    <a:gd name="T49" fmla="*/ 26 h 26"/>
                    <a:gd name="T50" fmla="*/ 0 w 31"/>
                    <a:gd name="T51" fmla="*/ 23 h 26"/>
                    <a:gd name="T52" fmla="*/ 0 w 31"/>
                    <a:gd name="T53" fmla="*/ 21 h 26"/>
                    <a:gd name="T54" fmla="*/ 0 w 31"/>
                    <a:gd name="T55" fmla="*/ 19 h 26"/>
                    <a:gd name="T56" fmla="*/ 0 w 31"/>
                    <a:gd name="T57" fmla="*/ 19 h 26"/>
                    <a:gd name="T58" fmla="*/ 0 w 31"/>
                    <a:gd name="T59" fmla="*/ 17 h 26"/>
                    <a:gd name="T60" fmla="*/ 0 w 31"/>
                    <a:gd name="T61" fmla="*/ 17 h 26"/>
                    <a:gd name="T62" fmla="*/ 0 w 31"/>
                    <a:gd name="T63" fmla="*/ 17 h 26"/>
                    <a:gd name="T64" fmla="*/ 0 w 31"/>
                    <a:gd name="T65" fmla="*/ 17 h 26"/>
                    <a:gd name="T66" fmla="*/ 0 w 31"/>
                    <a:gd name="T67" fmla="*/ 17 h 26"/>
                    <a:gd name="T68" fmla="*/ 0 w 31"/>
                    <a:gd name="T69" fmla="*/ 15 h 26"/>
                    <a:gd name="T70" fmla="*/ 0 w 31"/>
                    <a:gd name="T71" fmla="*/ 11 h 26"/>
                    <a:gd name="T72" fmla="*/ 0 w 31"/>
                    <a:gd name="T73" fmla="*/ 5 h 26"/>
                    <a:gd name="T74" fmla="*/ 0 w 31"/>
                    <a:gd name="T75" fmla="*/ 0 h 26"/>
                    <a:gd name="T76" fmla="*/ 10 w 31"/>
                    <a:gd name="T77" fmla="*/ 0 h 26"/>
                    <a:gd name="T78" fmla="*/ 12 w 31"/>
                    <a:gd name="T79" fmla="*/ 0 h 26"/>
                    <a:gd name="T80" fmla="*/ 14 w 31"/>
                    <a:gd name="T81" fmla="*/ 0 h 26"/>
                    <a:gd name="T82" fmla="*/ 14 w 31"/>
                    <a:gd name="T83" fmla="*/ 0 h 26"/>
                    <a:gd name="T84" fmla="*/ 14 w 31"/>
                    <a:gd name="T85" fmla="*/ 0 h 26"/>
                    <a:gd name="T86" fmla="*/ 14 w 31"/>
                    <a:gd name="T87" fmla="*/ 0 h 26"/>
                    <a:gd name="T88" fmla="*/ 14 w 31"/>
                    <a:gd name="T89" fmla="*/ 0 h 26"/>
                    <a:gd name="T90" fmla="*/ 16 w 31"/>
                    <a:gd name="T91" fmla="*/ 0 h 26"/>
                    <a:gd name="T92" fmla="*/ 18 w 31"/>
                    <a:gd name="T93" fmla="*/ 0 h 26"/>
                    <a:gd name="T94" fmla="*/ 20 w 31"/>
                    <a:gd name="T95" fmla="*/ 0 h 26"/>
                    <a:gd name="T96" fmla="*/ 21 w 31"/>
                    <a:gd name="T97" fmla="*/ 0 h 26"/>
                    <a:gd name="T98" fmla="*/ 21 w 31"/>
                    <a:gd name="T99" fmla="*/ 3 h 26"/>
                    <a:gd name="T100" fmla="*/ 31 w 31"/>
                    <a:gd name="T101" fmla="*/ 3 h 26"/>
                    <a:gd name="T102" fmla="*/ 31 w 31"/>
                    <a:gd name="T103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1" h="26">
                      <a:moveTo>
                        <a:pt x="31" y="13"/>
                      </a:moveTo>
                      <a:lnTo>
                        <a:pt x="31" y="21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5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18" y="26"/>
                      </a:lnTo>
                      <a:lnTo>
                        <a:pt x="18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1" y="3"/>
                      </a:lnTo>
                      <a:lnTo>
                        <a:pt x="31" y="3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1" name="Freeform 70"/>
                <p:cNvSpPr>
                  <a:spLocks/>
                </p:cNvSpPr>
                <p:nvPr/>
              </p:nvSpPr>
              <p:spPr bwMode="auto">
                <a:xfrm>
                  <a:off x="3541713" y="2019301"/>
                  <a:ext cx="19050" cy="14288"/>
                </a:xfrm>
                <a:custGeom>
                  <a:avLst/>
                  <a:gdLst>
                    <a:gd name="T0" fmla="*/ 6 w 12"/>
                    <a:gd name="T1" fmla="*/ 2 h 9"/>
                    <a:gd name="T2" fmla="*/ 6 w 12"/>
                    <a:gd name="T3" fmla="*/ 3 h 9"/>
                    <a:gd name="T4" fmla="*/ 6 w 12"/>
                    <a:gd name="T5" fmla="*/ 3 h 9"/>
                    <a:gd name="T6" fmla="*/ 6 w 12"/>
                    <a:gd name="T7" fmla="*/ 3 h 9"/>
                    <a:gd name="T8" fmla="*/ 8 w 12"/>
                    <a:gd name="T9" fmla="*/ 3 h 9"/>
                    <a:gd name="T10" fmla="*/ 8 w 12"/>
                    <a:gd name="T11" fmla="*/ 3 h 9"/>
                    <a:gd name="T12" fmla="*/ 8 w 12"/>
                    <a:gd name="T13" fmla="*/ 3 h 9"/>
                    <a:gd name="T14" fmla="*/ 10 w 12"/>
                    <a:gd name="T15" fmla="*/ 3 h 9"/>
                    <a:gd name="T16" fmla="*/ 10 w 12"/>
                    <a:gd name="T17" fmla="*/ 3 h 9"/>
                    <a:gd name="T18" fmla="*/ 10 w 12"/>
                    <a:gd name="T19" fmla="*/ 5 h 9"/>
                    <a:gd name="T20" fmla="*/ 10 w 12"/>
                    <a:gd name="T21" fmla="*/ 7 h 9"/>
                    <a:gd name="T22" fmla="*/ 10 w 12"/>
                    <a:gd name="T23" fmla="*/ 7 h 9"/>
                    <a:gd name="T24" fmla="*/ 12 w 12"/>
                    <a:gd name="T25" fmla="*/ 9 h 9"/>
                    <a:gd name="T26" fmla="*/ 12 w 12"/>
                    <a:gd name="T27" fmla="*/ 9 h 9"/>
                    <a:gd name="T28" fmla="*/ 12 w 12"/>
                    <a:gd name="T29" fmla="*/ 9 h 9"/>
                    <a:gd name="T30" fmla="*/ 12 w 12"/>
                    <a:gd name="T31" fmla="*/ 9 h 9"/>
                    <a:gd name="T32" fmla="*/ 10 w 12"/>
                    <a:gd name="T33" fmla="*/ 9 h 9"/>
                    <a:gd name="T34" fmla="*/ 10 w 12"/>
                    <a:gd name="T35" fmla="*/ 9 h 9"/>
                    <a:gd name="T36" fmla="*/ 10 w 12"/>
                    <a:gd name="T37" fmla="*/ 7 h 9"/>
                    <a:gd name="T38" fmla="*/ 10 w 12"/>
                    <a:gd name="T39" fmla="*/ 7 h 9"/>
                    <a:gd name="T40" fmla="*/ 8 w 12"/>
                    <a:gd name="T41" fmla="*/ 7 h 9"/>
                    <a:gd name="T42" fmla="*/ 8 w 12"/>
                    <a:gd name="T43" fmla="*/ 9 h 9"/>
                    <a:gd name="T44" fmla="*/ 8 w 12"/>
                    <a:gd name="T45" fmla="*/ 9 h 9"/>
                    <a:gd name="T46" fmla="*/ 4 w 12"/>
                    <a:gd name="T47" fmla="*/ 9 h 9"/>
                    <a:gd name="T48" fmla="*/ 4 w 12"/>
                    <a:gd name="T49" fmla="*/ 9 h 9"/>
                    <a:gd name="T50" fmla="*/ 4 w 12"/>
                    <a:gd name="T51" fmla="*/ 7 h 9"/>
                    <a:gd name="T52" fmla="*/ 2 w 12"/>
                    <a:gd name="T53" fmla="*/ 7 h 9"/>
                    <a:gd name="T54" fmla="*/ 0 w 12"/>
                    <a:gd name="T55" fmla="*/ 7 h 9"/>
                    <a:gd name="T56" fmla="*/ 0 w 12"/>
                    <a:gd name="T57" fmla="*/ 5 h 9"/>
                    <a:gd name="T58" fmla="*/ 0 w 12"/>
                    <a:gd name="T59" fmla="*/ 3 h 9"/>
                    <a:gd name="T60" fmla="*/ 0 w 12"/>
                    <a:gd name="T61" fmla="*/ 3 h 9"/>
                    <a:gd name="T62" fmla="*/ 2 w 12"/>
                    <a:gd name="T63" fmla="*/ 2 h 9"/>
                    <a:gd name="T64" fmla="*/ 0 w 12"/>
                    <a:gd name="T65" fmla="*/ 2 h 9"/>
                    <a:gd name="T66" fmla="*/ 0 w 12"/>
                    <a:gd name="T67" fmla="*/ 2 h 9"/>
                    <a:gd name="T68" fmla="*/ 0 w 12"/>
                    <a:gd name="T69" fmla="*/ 2 h 9"/>
                    <a:gd name="T70" fmla="*/ 0 w 12"/>
                    <a:gd name="T71" fmla="*/ 2 h 9"/>
                    <a:gd name="T72" fmla="*/ 0 w 12"/>
                    <a:gd name="T73" fmla="*/ 2 h 9"/>
                    <a:gd name="T74" fmla="*/ 0 w 12"/>
                    <a:gd name="T75" fmla="*/ 2 h 9"/>
                    <a:gd name="T76" fmla="*/ 2 w 12"/>
                    <a:gd name="T77" fmla="*/ 2 h 9"/>
                    <a:gd name="T78" fmla="*/ 2 w 12"/>
                    <a:gd name="T79" fmla="*/ 2 h 9"/>
                    <a:gd name="T80" fmla="*/ 2 w 12"/>
                    <a:gd name="T81" fmla="*/ 2 h 9"/>
                    <a:gd name="T82" fmla="*/ 4 w 12"/>
                    <a:gd name="T83" fmla="*/ 0 h 9"/>
                    <a:gd name="T84" fmla="*/ 4 w 12"/>
                    <a:gd name="T85" fmla="*/ 0 h 9"/>
                    <a:gd name="T86" fmla="*/ 4 w 12"/>
                    <a:gd name="T87" fmla="*/ 2 h 9"/>
                    <a:gd name="T88" fmla="*/ 6 w 12"/>
                    <a:gd name="T89" fmla="*/ 2 h 9"/>
                    <a:gd name="T90" fmla="*/ 6 w 12"/>
                    <a:gd name="T91" fmla="*/ 2 h 9"/>
                    <a:gd name="T92" fmla="*/ 6 w 12"/>
                    <a:gd name="T9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" h="9"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2" name="Freeform 71"/>
                <p:cNvSpPr>
                  <a:spLocks/>
                </p:cNvSpPr>
                <p:nvPr/>
              </p:nvSpPr>
              <p:spPr bwMode="auto">
                <a:xfrm>
                  <a:off x="4935538" y="4170363"/>
                  <a:ext cx="63500" cy="49213"/>
                </a:xfrm>
                <a:custGeom>
                  <a:avLst/>
                  <a:gdLst>
                    <a:gd name="T0" fmla="*/ 21 w 40"/>
                    <a:gd name="T1" fmla="*/ 29 h 31"/>
                    <a:gd name="T2" fmla="*/ 23 w 40"/>
                    <a:gd name="T3" fmla="*/ 23 h 31"/>
                    <a:gd name="T4" fmla="*/ 13 w 40"/>
                    <a:gd name="T5" fmla="*/ 23 h 31"/>
                    <a:gd name="T6" fmla="*/ 11 w 40"/>
                    <a:gd name="T7" fmla="*/ 25 h 31"/>
                    <a:gd name="T8" fmla="*/ 9 w 40"/>
                    <a:gd name="T9" fmla="*/ 23 h 31"/>
                    <a:gd name="T10" fmla="*/ 7 w 40"/>
                    <a:gd name="T11" fmla="*/ 21 h 31"/>
                    <a:gd name="T12" fmla="*/ 4 w 40"/>
                    <a:gd name="T13" fmla="*/ 21 h 31"/>
                    <a:gd name="T14" fmla="*/ 2 w 40"/>
                    <a:gd name="T15" fmla="*/ 19 h 31"/>
                    <a:gd name="T16" fmla="*/ 4 w 40"/>
                    <a:gd name="T17" fmla="*/ 17 h 31"/>
                    <a:gd name="T18" fmla="*/ 2 w 40"/>
                    <a:gd name="T19" fmla="*/ 15 h 31"/>
                    <a:gd name="T20" fmla="*/ 0 w 40"/>
                    <a:gd name="T21" fmla="*/ 12 h 31"/>
                    <a:gd name="T22" fmla="*/ 2 w 40"/>
                    <a:gd name="T23" fmla="*/ 10 h 31"/>
                    <a:gd name="T24" fmla="*/ 4 w 40"/>
                    <a:gd name="T25" fmla="*/ 8 h 31"/>
                    <a:gd name="T26" fmla="*/ 7 w 40"/>
                    <a:gd name="T27" fmla="*/ 10 h 31"/>
                    <a:gd name="T28" fmla="*/ 11 w 40"/>
                    <a:gd name="T29" fmla="*/ 10 h 31"/>
                    <a:gd name="T30" fmla="*/ 13 w 40"/>
                    <a:gd name="T31" fmla="*/ 8 h 31"/>
                    <a:gd name="T32" fmla="*/ 17 w 40"/>
                    <a:gd name="T33" fmla="*/ 8 h 31"/>
                    <a:gd name="T34" fmla="*/ 19 w 40"/>
                    <a:gd name="T35" fmla="*/ 10 h 31"/>
                    <a:gd name="T36" fmla="*/ 21 w 40"/>
                    <a:gd name="T37" fmla="*/ 8 h 31"/>
                    <a:gd name="T38" fmla="*/ 25 w 40"/>
                    <a:gd name="T39" fmla="*/ 8 h 31"/>
                    <a:gd name="T40" fmla="*/ 29 w 40"/>
                    <a:gd name="T41" fmla="*/ 6 h 31"/>
                    <a:gd name="T42" fmla="*/ 32 w 40"/>
                    <a:gd name="T43" fmla="*/ 4 h 31"/>
                    <a:gd name="T44" fmla="*/ 30 w 40"/>
                    <a:gd name="T45" fmla="*/ 2 h 31"/>
                    <a:gd name="T46" fmla="*/ 32 w 40"/>
                    <a:gd name="T47" fmla="*/ 0 h 31"/>
                    <a:gd name="T48" fmla="*/ 32 w 40"/>
                    <a:gd name="T49" fmla="*/ 0 h 31"/>
                    <a:gd name="T50" fmla="*/ 32 w 40"/>
                    <a:gd name="T51" fmla="*/ 2 h 31"/>
                    <a:gd name="T52" fmla="*/ 32 w 40"/>
                    <a:gd name="T53" fmla="*/ 2 h 31"/>
                    <a:gd name="T54" fmla="*/ 34 w 40"/>
                    <a:gd name="T55" fmla="*/ 0 h 31"/>
                    <a:gd name="T56" fmla="*/ 36 w 40"/>
                    <a:gd name="T57" fmla="*/ 2 h 31"/>
                    <a:gd name="T58" fmla="*/ 36 w 40"/>
                    <a:gd name="T59" fmla="*/ 6 h 31"/>
                    <a:gd name="T60" fmla="*/ 38 w 40"/>
                    <a:gd name="T61" fmla="*/ 6 h 31"/>
                    <a:gd name="T62" fmla="*/ 34 w 40"/>
                    <a:gd name="T63" fmla="*/ 6 h 31"/>
                    <a:gd name="T64" fmla="*/ 32 w 40"/>
                    <a:gd name="T65" fmla="*/ 8 h 31"/>
                    <a:gd name="T66" fmla="*/ 34 w 40"/>
                    <a:gd name="T67" fmla="*/ 12 h 31"/>
                    <a:gd name="T68" fmla="*/ 40 w 40"/>
                    <a:gd name="T69" fmla="*/ 13 h 31"/>
                    <a:gd name="T70" fmla="*/ 38 w 40"/>
                    <a:gd name="T71" fmla="*/ 15 h 31"/>
                    <a:gd name="T72" fmla="*/ 34 w 40"/>
                    <a:gd name="T73" fmla="*/ 21 h 31"/>
                    <a:gd name="T74" fmla="*/ 36 w 40"/>
                    <a:gd name="T75" fmla="*/ 23 h 31"/>
                    <a:gd name="T76" fmla="*/ 38 w 40"/>
                    <a:gd name="T77" fmla="*/ 25 h 31"/>
                    <a:gd name="T78" fmla="*/ 30 w 40"/>
                    <a:gd name="T79" fmla="*/ 27 h 31"/>
                    <a:gd name="T80" fmla="*/ 29 w 40"/>
                    <a:gd name="T81" fmla="*/ 25 h 31"/>
                    <a:gd name="T82" fmla="*/ 27 w 40"/>
                    <a:gd name="T83" fmla="*/ 23 h 31"/>
                    <a:gd name="T84" fmla="*/ 27 w 40"/>
                    <a:gd name="T85" fmla="*/ 27 h 31"/>
                    <a:gd name="T86" fmla="*/ 25 w 40"/>
                    <a:gd name="T87" fmla="*/ 31 h 31"/>
                    <a:gd name="T88" fmla="*/ 21 w 40"/>
                    <a:gd name="T8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0" h="31">
                      <a:moveTo>
                        <a:pt x="21" y="31"/>
                      </a:move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13" y="23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11" y="10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8" y="4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4" y="12"/>
                      </a:lnTo>
                      <a:lnTo>
                        <a:pt x="40" y="12"/>
                      </a:lnTo>
                      <a:lnTo>
                        <a:pt x="40" y="13"/>
                      </a:lnTo>
                      <a:lnTo>
                        <a:pt x="38" y="13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34" y="21"/>
                      </a:lnTo>
                      <a:lnTo>
                        <a:pt x="34" y="23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8" y="25"/>
                      </a:lnTo>
                      <a:lnTo>
                        <a:pt x="36" y="25"/>
                      </a:lnTo>
                      <a:lnTo>
                        <a:pt x="30" y="27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5" y="29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1" y="3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3" name="Freeform 72"/>
                <p:cNvSpPr>
                  <a:spLocks/>
                </p:cNvSpPr>
                <p:nvPr/>
              </p:nvSpPr>
              <p:spPr bwMode="auto">
                <a:xfrm>
                  <a:off x="4133850" y="3533776"/>
                  <a:ext cx="30163" cy="36513"/>
                </a:xfrm>
                <a:custGeom>
                  <a:avLst/>
                  <a:gdLst>
                    <a:gd name="T0" fmla="*/ 5 w 19"/>
                    <a:gd name="T1" fmla="*/ 2 h 23"/>
                    <a:gd name="T2" fmla="*/ 5 w 19"/>
                    <a:gd name="T3" fmla="*/ 0 h 23"/>
                    <a:gd name="T4" fmla="*/ 5 w 19"/>
                    <a:gd name="T5" fmla="*/ 0 h 23"/>
                    <a:gd name="T6" fmla="*/ 7 w 19"/>
                    <a:gd name="T7" fmla="*/ 0 h 23"/>
                    <a:gd name="T8" fmla="*/ 9 w 19"/>
                    <a:gd name="T9" fmla="*/ 4 h 23"/>
                    <a:gd name="T10" fmla="*/ 11 w 19"/>
                    <a:gd name="T11" fmla="*/ 4 h 23"/>
                    <a:gd name="T12" fmla="*/ 13 w 19"/>
                    <a:gd name="T13" fmla="*/ 6 h 23"/>
                    <a:gd name="T14" fmla="*/ 13 w 19"/>
                    <a:gd name="T15" fmla="*/ 6 h 23"/>
                    <a:gd name="T16" fmla="*/ 13 w 19"/>
                    <a:gd name="T17" fmla="*/ 4 h 23"/>
                    <a:gd name="T18" fmla="*/ 15 w 19"/>
                    <a:gd name="T19" fmla="*/ 6 h 23"/>
                    <a:gd name="T20" fmla="*/ 15 w 19"/>
                    <a:gd name="T21" fmla="*/ 6 h 23"/>
                    <a:gd name="T22" fmla="*/ 15 w 19"/>
                    <a:gd name="T23" fmla="*/ 6 h 23"/>
                    <a:gd name="T24" fmla="*/ 15 w 19"/>
                    <a:gd name="T25" fmla="*/ 6 h 23"/>
                    <a:gd name="T26" fmla="*/ 13 w 19"/>
                    <a:gd name="T27" fmla="*/ 6 h 23"/>
                    <a:gd name="T28" fmla="*/ 13 w 19"/>
                    <a:gd name="T29" fmla="*/ 6 h 23"/>
                    <a:gd name="T30" fmla="*/ 13 w 19"/>
                    <a:gd name="T31" fmla="*/ 6 h 23"/>
                    <a:gd name="T32" fmla="*/ 13 w 19"/>
                    <a:gd name="T33" fmla="*/ 7 h 23"/>
                    <a:gd name="T34" fmla="*/ 15 w 19"/>
                    <a:gd name="T35" fmla="*/ 11 h 23"/>
                    <a:gd name="T36" fmla="*/ 17 w 19"/>
                    <a:gd name="T37" fmla="*/ 15 h 23"/>
                    <a:gd name="T38" fmla="*/ 17 w 19"/>
                    <a:gd name="T39" fmla="*/ 19 h 23"/>
                    <a:gd name="T40" fmla="*/ 19 w 19"/>
                    <a:gd name="T41" fmla="*/ 23 h 23"/>
                    <a:gd name="T42" fmla="*/ 17 w 19"/>
                    <a:gd name="T43" fmla="*/ 23 h 23"/>
                    <a:gd name="T44" fmla="*/ 17 w 19"/>
                    <a:gd name="T45" fmla="*/ 23 h 23"/>
                    <a:gd name="T46" fmla="*/ 17 w 19"/>
                    <a:gd name="T47" fmla="*/ 23 h 23"/>
                    <a:gd name="T48" fmla="*/ 15 w 19"/>
                    <a:gd name="T49" fmla="*/ 23 h 23"/>
                    <a:gd name="T50" fmla="*/ 15 w 19"/>
                    <a:gd name="T51" fmla="*/ 21 h 23"/>
                    <a:gd name="T52" fmla="*/ 15 w 19"/>
                    <a:gd name="T53" fmla="*/ 21 h 23"/>
                    <a:gd name="T54" fmla="*/ 15 w 19"/>
                    <a:gd name="T55" fmla="*/ 21 h 23"/>
                    <a:gd name="T56" fmla="*/ 13 w 19"/>
                    <a:gd name="T57" fmla="*/ 21 h 23"/>
                    <a:gd name="T58" fmla="*/ 13 w 19"/>
                    <a:gd name="T59" fmla="*/ 19 h 23"/>
                    <a:gd name="T60" fmla="*/ 13 w 19"/>
                    <a:gd name="T61" fmla="*/ 19 h 23"/>
                    <a:gd name="T62" fmla="*/ 13 w 19"/>
                    <a:gd name="T63" fmla="*/ 19 h 23"/>
                    <a:gd name="T64" fmla="*/ 11 w 19"/>
                    <a:gd name="T65" fmla="*/ 17 h 23"/>
                    <a:gd name="T66" fmla="*/ 11 w 19"/>
                    <a:gd name="T67" fmla="*/ 17 h 23"/>
                    <a:gd name="T68" fmla="*/ 11 w 19"/>
                    <a:gd name="T69" fmla="*/ 17 h 23"/>
                    <a:gd name="T70" fmla="*/ 9 w 19"/>
                    <a:gd name="T71" fmla="*/ 15 h 23"/>
                    <a:gd name="T72" fmla="*/ 9 w 19"/>
                    <a:gd name="T73" fmla="*/ 15 h 23"/>
                    <a:gd name="T74" fmla="*/ 9 w 19"/>
                    <a:gd name="T75" fmla="*/ 13 h 23"/>
                    <a:gd name="T76" fmla="*/ 7 w 19"/>
                    <a:gd name="T77" fmla="*/ 13 h 23"/>
                    <a:gd name="T78" fmla="*/ 7 w 19"/>
                    <a:gd name="T79" fmla="*/ 13 h 23"/>
                    <a:gd name="T80" fmla="*/ 7 w 19"/>
                    <a:gd name="T81" fmla="*/ 11 h 23"/>
                    <a:gd name="T82" fmla="*/ 7 w 19"/>
                    <a:gd name="T83" fmla="*/ 11 h 23"/>
                    <a:gd name="T84" fmla="*/ 5 w 19"/>
                    <a:gd name="T85" fmla="*/ 11 h 23"/>
                    <a:gd name="T86" fmla="*/ 5 w 19"/>
                    <a:gd name="T87" fmla="*/ 9 h 23"/>
                    <a:gd name="T88" fmla="*/ 5 w 19"/>
                    <a:gd name="T89" fmla="*/ 9 h 23"/>
                    <a:gd name="T90" fmla="*/ 5 w 19"/>
                    <a:gd name="T91" fmla="*/ 9 h 23"/>
                    <a:gd name="T92" fmla="*/ 5 w 19"/>
                    <a:gd name="T93" fmla="*/ 9 h 23"/>
                    <a:gd name="T94" fmla="*/ 5 w 19"/>
                    <a:gd name="T95" fmla="*/ 7 h 23"/>
                    <a:gd name="T96" fmla="*/ 5 w 19"/>
                    <a:gd name="T97" fmla="*/ 7 h 23"/>
                    <a:gd name="T98" fmla="*/ 4 w 19"/>
                    <a:gd name="T99" fmla="*/ 7 h 23"/>
                    <a:gd name="T100" fmla="*/ 4 w 19"/>
                    <a:gd name="T101" fmla="*/ 7 h 23"/>
                    <a:gd name="T102" fmla="*/ 4 w 19"/>
                    <a:gd name="T103" fmla="*/ 7 h 23"/>
                    <a:gd name="T104" fmla="*/ 4 w 19"/>
                    <a:gd name="T105" fmla="*/ 6 h 23"/>
                    <a:gd name="T106" fmla="*/ 4 w 19"/>
                    <a:gd name="T107" fmla="*/ 6 h 23"/>
                    <a:gd name="T108" fmla="*/ 2 w 19"/>
                    <a:gd name="T109" fmla="*/ 4 h 23"/>
                    <a:gd name="T110" fmla="*/ 2 w 19"/>
                    <a:gd name="T111" fmla="*/ 2 h 23"/>
                    <a:gd name="T112" fmla="*/ 2 w 19"/>
                    <a:gd name="T113" fmla="*/ 2 h 23"/>
                    <a:gd name="T114" fmla="*/ 0 w 19"/>
                    <a:gd name="T115" fmla="*/ 0 h 23"/>
                    <a:gd name="T116" fmla="*/ 2 w 19"/>
                    <a:gd name="T1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" h="2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4" name="Freeform 73"/>
                <p:cNvSpPr>
                  <a:spLocks noEditPoints="1"/>
                </p:cNvSpPr>
                <p:nvPr/>
              </p:nvSpPr>
              <p:spPr bwMode="auto">
                <a:xfrm>
                  <a:off x="3816350" y="1387476"/>
                  <a:ext cx="82550" cy="98425"/>
                </a:xfrm>
                <a:custGeom>
                  <a:avLst/>
                  <a:gdLst>
                    <a:gd name="T0" fmla="*/ 2 w 52"/>
                    <a:gd name="T1" fmla="*/ 19 h 62"/>
                    <a:gd name="T2" fmla="*/ 4 w 52"/>
                    <a:gd name="T3" fmla="*/ 16 h 62"/>
                    <a:gd name="T4" fmla="*/ 6 w 52"/>
                    <a:gd name="T5" fmla="*/ 12 h 62"/>
                    <a:gd name="T6" fmla="*/ 6 w 52"/>
                    <a:gd name="T7" fmla="*/ 10 h 62"/>
                    <a:gd name="T8" fmla="*/ 2 w 52"/>
                    <a:gd name="T9" fmla="*/ 4 h 62"/>
                    <a:gd name="T10" fmla="*/ 2 w 52"/>
                    <a:gd name="T11" fmla="*/ 2 h 62"/>
                    <a:gd name="T12" fmla="*/ 6 w 52"/>
                    <a:gd name="T13" fmla="*/ 0 h 62"/>
                    <a:gd name="T14" fmla="*/ 10 w 52"/>
                    <a:gd name="T15" fmla="*/ 2 h 62"/>
                    <a:gd name="T16" fmla="*/ 13 w 52"/>
                    <a:gd name="T17" fmla="*/ 2 h 62"/>
                    <a:gd name="T18" fmla="*/ 15 w 52"/>
                    <a:gd name="T19" fmla="*/ 2 h 62"/>
                    <a:gd name="T20" fmla="*/ 17 w 52"/>
                    <a:gd name="T21" fmla="*/ 6 h 62"/>
                    <a:gd name="T22" fmla="*/ 19 w 52"/>
                    <a:gd name="T23" fmla="*/ 10 h 62"/>
                    <a:gd name="T24" fmla="*/ 23 w 52"/>
                    <a:gd name="T25" fmla="*/ 12 h 62"/>
                    <a:gd name="T26" fmla="*/ 31 w 52"/>
                    <a:gd name="T27" fmla="*/ 16 h 62"/>
                    <a:gd name="T28" fmla="*/ 35 w 52"/>
                    <a:gd name="T29" fmla="*/ 14 h 62"/>
                    <a:gd name="T30" fmla="*/ 40 w 52"/>
                    <a:gd name="T31" fmla="*/ 10 h 62"/>
                    <a:gd name="T32" fmla="*/ 44 w 52"/>
                    <a:gd name="T33" fmla="*/ 6 h 62"/>
                    <a:gd name="T34" fmla="*/ 46 w 52"/>
                    <a:gd name="T35" fmla="*/ 2 h 62"/>
                    <a:gd name="T36" fmla="*/ 52 w 52"/>
                    <a:gd name="T37" fmla="*/ 2 h 62"/>
                    <a:gd name="T38" fmla="*/ 50 w 52"/>
                    <a:gd name="T39" fmla="*/ 6 h 62"/>
                    <a:gd name="T40" fmla="*/ 48 w 52"/>
                    <a:gd name="T41" fmla="*/ 10 h 62"/>
                    <a:gd name="T42" fmla="*/ 46 w 52"/>
                    <a:gd name="T43" fmla="*/ 14 h 62"/>
                    <a:gd name="T44" fmla="*/ 42 w 52"/>
                    <a:gd name="T45" fmla="*/ 16 h 62"/>
                    <a:gd name="T46" fmla="*/ 40 w 52"/>
                    <a:gd name="T47" fmla="*/ 19 h 62"/>
                    <a:gd name="T48" fmla="*/ 35 w 52"/>
                    <a:gd name="T49" fmla="*/ 21 h 62"/>
                    <a:gd name="T50" fmla="*/ 40 w 52"/>
                    <a:gd name="T51" fmla="*/ 21 h 62"/>
                    <a:gd name="T52" fmla="*/ 42 w 52"/>
                    <a:gd name="T53" fmla="*/ 23 h 62"/>
                    <a:gd name="T54" fmla="*/ 38 w 52"/>
                    <a:gd name="T55" fmla="*/ 27 h 62"/>
                    <a:gd name="T56" fmla="*/ 40 w 52"/>
                    <a:gd name="T57" fmla="*/ 27 h 62"/>
                    <a:gd name="T58" fmla="*/ 38 w 52"/>
                    <a:gd name="T59" fmla="*/ 27 h 62"/>
                    <a:gd name="T60" fmla="*/ 35 w 52"/>
                    <a:gd name="T61" fmla="*/ 35 h 62"/>
                    <a:gd name="T62" fmla="*/ 38 w 52"/>
                    <a:gd name="T63" fmla="*/ 37 h 62"/>
                    <a:gd name="T64" fmla="*/ 35 w 52"/>
                    <a:gd name="T65" fmla="*/ 35 h 62"/>
                    <a:gd name="T66" fmla="*/ 35 w 52"/>
                    <a:gd name="T67" fmla="*/ 39 h 62"/>
                    <a:gd name="T68" fmla="*/ 36 w 52"/>
                    <a:gd name="T69" fmla="*/ 44 h 62"/>
                    <a:gd name="T70" fmla="*/ 36 w 52"/>
                    <a:gd name="T71" fmla="*/ 46 h 62"/>
                    <a:gd name="T72" fmla="*/ 31 w 52"/>
                    <a:gd name="T73" fmla="*/ 44 h 62"/>
                    <a:gd name="T74" fmla="*/ 29 w 52"/>
                    <a:gd name="T75" fmla="*/ 50 h 62"/>
                    <a:gd name="T76" fmla="*/ 29 w 52"/>
                    <a:gd name="T77" fmla="*/ 54 h 62"/>
                    <a:gd name="T78" fmla="*/ 31 w 52"/>
                    <a:gd name="T79" fmla="*/ 60 h 62"/>
                    <a:gd name="T80" fmla="*/ 29 w 52"/>
                    <a:gd name="T81" fmla="*/ 60 h 62"/>
                    <a:gd name="T82" fmla="*/ 27 w 52"/>
                    <a:gd name="T83" fmla="*/ 54 h 62"/>
                    <a:gd name="T84" fmla="*/ 29 w 52"/>
                    <a:gd name="T85" fmla="*/ 50 h 62"/>
                    <a:gd name="T86" fmla="*/ 31 w 52"/>
                    <a:gd name="T87" fmla="*/ 44 h 62"/>
                    <a:gd name="T88" fmla="*/ 29 w 52"/>
                    <a:gd name="T89" fmla="*/ 41 h 62"/>
                    <a:gd name="T90" fmla="*/ 23 w 52"/>
                    <a:gd name="T91" fmla="*/ 39 h 62"/>
                    <a:gd name="T92" fmla="*/ 21 w 52"/>
                    <a:gd name="T93" fmla="*/ 39 h 62"/>
                    <a:gd name="T94" fmla="*/ 15 w 52"/>
                    <a:gd name="T95" fmla="*/ 39 h 62"/>
                    <a:gd name="T96" fmla="*/ 12 w 52"/>
                    <a:gd name="T97" fmla="*/ 37 h 62"/>
                    <a:gd name="T98" fmla="*/ 13 w 52"/>
                    <a:gd name="T99" fmla="*/ 33 h 62"/>
                    <a:gd name="T100" fmla="*/ 10 w 52"/>
                    <a:gd name="T101" fmla="*/ 31 h 62"/>
                    <a:gd name="T102" fmla="*/ 4 w 52"/>
                    <a:gd name="T103" fmla="*/ 29 h 62"/>
                    <a:gd name="T104" fmla="*/ 4 w 52"/>
                    <a:gd name="T105" fmla="*/ 23 h 62"/>
                    <a:gd name="T106" fmla="*/ 0 w 52"/>
                    <a:gd name="T107" fmla="*/ 21 h 62"/>
                    <a:gd name="T108" fmla="*/ 0 w 52"/>
                    <a:gd name="T109" fmla="*/ 2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2">
                      <a:moveTo>
                        <a:pt x="0" y="21"/>
                      </a:move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9" y="12"/>
                      </a:lnTo>
                      <a:lnTo>
                        <a:pt x="31" y="14"/>
                      </a:lnTo>
                      <a:lnTo>
                        <a:pt x="31" y="16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5" y="14"/>
                      </a:lnTo>
                      <a:lnTo>
                        <a:pt x="36" y="14"/>
                      </a:lnTo>
                      <a:lnTo>
                        <a:pt x="38" y="12"/>
                      </a:lnTo>
                      <a:lnTo>
                        <a:pt x="40" y="10"/>
                      </a:lnTo>
                      <a:lnTo>
                        <a:pt x="42" y="8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4" y="16"/>
                      </a:lnTo>
                      <a:lnTo>
                        <a:pt x="42" y="16"/>
                      </a:lnTo>
                      <a:lnTo>
                        <a:pt x="40" y="16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36" y="19"/>
                      </a:lnTo>
                      <a:lnTo>
                        <a:pt x="36" y="21"/>
                      </a:lnTo>
                      <a:lnTo>
                        <a:pt x="35" y="21"/>
                      </a:lnTo>
                      <a:lnTo>
                        <a:pt x="35" y="23"/>
                      </a:lnTo>
                      <a:lnTo>
                        <a:pt x="36" y="23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40" y="21"/>
                      </a:lnTo>
                      <a:lnTo>
                        <a:pt x="42" y="23"/>
                      </a:lnTo>
                      <a:lnTo>
                        <a:pt x="42" y="25"/>
                      </a:lnTo>
                      <a:lnTo>
                        <a:pt x="40" y="25"/>
                      </a:lnTo>
                      <a:lnTo>
                        <a:pt x="38" y="27"/>
                      </a:lnTo>
                      <a:lnTo>
                        <a:pt x="36" y="27"/>
                      </a:lnTo>
                      <a:lnTo>
                        <a:pt x="38" y="27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0" y="27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6" y="29"/>
                      </a:lnTo>
                      <a:lnTo>
                        <a:pt x="35" y="35"/>
                      </a:lnTo>
                      <a:lnTo>
                        <a:pt x="36" y="35"/>
                      </a:lnTo>
                      <a:lnTo>
                        <a:pt x="36" y="37"/>
                      </a:lnTo>
                      <a:lnTo>
                        <a:pt x="38" y="37"/>
                      </a:lnTo>
                      <a:lnTo>
                        <a:pt x="36" y="37"/>
                      </a:lnTo>
                      <a:lnTo>
                        <a:pt x="36" y="35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7"/>
                      </a:lnTo>
                      <a:lnTo>
                        <a:pt x="35" y="39"/>
                      </a:lnTo>
                      <a:lnTo>
                        <a:pt x="35" y="41"/>
                      </a:lnTo>
                      <a:lnTo>
                        <a:pt x="36" y="42"/>
                      </a:lnTo>
                      <a:lnTo>
                        <a:pt x="36" y="44"/>
                      </a:lnTo>
                      <a:lnTo>
                        <a:pt x="36" y="46"/>
                      </a:lnTo>
                      <a:lnTo>
                        <a:pt x="38" y="46"/>
                      </a:lnTo>
                      <a:lnTo>
                        <a:pt x="36" y="46"/>
                      </a:lnTo>
                      <a:lnTo>
                        <a:pt x="35" y="46"/>
                      </a:lnTo>
                      <a:lnTo>
                        <a:pt x="33" y="46"/>
                      </a:lnTo>
                      <a:lnTo>
                        <a:pt x="31" y="44"/>
                      </a:lnTo>
                      <a:lnTo>
                        <a:pt x="31" y="46"/>
                      </a:lnTo>
                      <a:lnTo>
                        <a:pt x="29" y="48"/>
                      </a:lnTo>
                      <a:lnTo>
                        <a:pt x="29" y="50"/>
                      </a:lnTo>
                      <a:lnTo>
                        <a:pt x="27" y="50"/>
                      </a:lnTo>
                      <a:lnTo>
                        <a:pt x="29" y="52"/>
                      </a:lnTo>
                      <a:lnTo>
                        <a:pt x="29" y="54"/>
                      </a:lnTo>
                      <a:lnTo>
                        <a:pt x="29" y="56"/>
                      </a:lnTo>
                      <a:lnTo>
                        <a:pt x="29" y="58"/>
                      </a:lnTo>
                      <a:lnTo>
                        <a:pt x="31" y="60"/>
                      </a:lnTo>
                      <a:lnTo>
                        <a:pt x="31" y="62"/>
                      </a:lnTo>
                      <a:lnTo>
                        <a:pt x="29" y="62"/>
                      </a:lnTo>
                      <a:lnTo>
                        <a:pt x="29" y="60"/>
                      </a:lnTo>
                      <a:lnTo>
                        <a:pt x="29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27" y="52"/>
                      </a:lnTo>
                      <a:lnTo>
                        <a:pt x="27" y="50"/>
                      </a:lnTo>
                      <a:lnTo>
                        <a:pt x="29" y="50"/>
                      </a:lnTo>
                      <a:lnTo>
                        <a:pt x="29" y="48"/>
                      </a:lnTo>
                      <a:lnTo>
                        <a:pt x="31" y="46"/>
                      </a:lnTo>
                      <a:lnTo>
                        <a:pt x="31" y="44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9" y="41"/>
                      </a:lnTo>
                      <a:lnTo>
                        <a:pt x="29" y="39"/>
                      </a:lnTo>
                      <a:lnTo>
                        <a:pt x="25" y="39"/>
                      </a:lnTo>
                      <a:lnTo>
                        <a:pt x="23" y="39"/>
                      </a:lnTo>
                      <a:lnTo>
                        <a:pt x="23" y="37"/>
                      </a:lnTo>
                      <a:lnTo>
                        <a:pt x="21" y="37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3" y="39"/>
                      </a:lnTo>
                      <a:lnTo>
                        <a:pt x="12" y="39"/>
                      </a:lnTo>
                      <a:lnTo>
                        <a:pt x="12" y="37"/>
                      </a:lnTo>
                      <a:lnTo>
                        <a:pt x="12" y="35"/>
                      </a:lnTo>
                      <a:lnTo>
                        <a:pt x="13" y="35"/>
                      </a:lnTo>
                      <a:lnTo>
                        <a:pt x="13" y="33"/>
                      </a:lnTo>
                      <a:lnTo>
                        <a:pt x="12" y="33"/>
                      </a:lnTo>
                      <a:lnTo>
                        <a:pt x="12" y="31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  <a:moveTo>
                        <a:pt x="0" y="21"/>
                      </a:moveTo>
                      <a:lnTo>
                        <a:pt x="0" y="23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5" name="Freeform 74"/>
                <p:cNvSpPr>
                  <a:spLocks/>
                </p:cNvSpPr>
                <p:nvPr/>
              </p:nvSpPr>
              <p:spPr bwMode="auto">
                <a:xfrm>
                  <a:off x="4465638" y="2759076"/>
                  <a:ext cx="42863" cy="33338"/>
                </a:xfrm>
                <a:custGeom>
                  <a:avLst/>
                  <a:gdLst>
                    <a:gd name="T0" fmla="*/ 23 w 27"/>
                    <a:gd name="T1" fmla="*/ 6 h 21"/>
                    <a:gd name="T2" fmla="*/ 23 w 27"/>
                    <a:gd name="T3" fmla="*/ 10 h 21"/>
                    <a:gd name="T4" fmla="*/ 23 w 27"/>
                    <a:gd name="T5" fmla="*/ 14 h 21"/>
                    <a:gd name="T6" fmla="*/ 21 w 27"/>
                    <a:gd name="T7" fmla="*/ 14 h 21"/>
                    <a:gd name="T8" fmla="*/ 21 w 27"/>
                    <a:gd name="T9" fmla="*/ 14 h 21"/>
                    <a:gd name="T10" fmla="*/ 21 w 27"/>
                    <a:gd name="T11" fmla="*/ 15 h 21"/>
                    <a:gd name="T12" fmla="*/ 21 w 27"/>
                    <a:gd name="T13" fmla="*/ 15 h 21"/>
                    <a:gd name="T14" fmla="*/ 21 w 27"/>
                    <a:gd name="T15" fmla="*/ 15 h 21"/>
                    <a:gd name="T16" fmla="*/ 21 w 27"/>
                    <a:gd name="T17" fmla="*/ 15 h 21"/>
                    <a:gd name="T18" fmla="*/ 21 w 27"/>
                    <a:gd name="T19" fmla="*/ 17 h 21"/>
                    <a:gd name="T20" fmla="*/ 21 w 27"/>
                    <a:gd name="T21" fmla="*/ 17 h 21"/>
                    <a:gd name="T22" fmla="*/ 21 w 27"/>
                    <a:gd name="T23" fmla="*/ 17 h 21"/>
                    <a:gd name="T24" fmla="*/ 23 w 27"/>
                    <a:gd name="T25" fmla="*/ 17 h 21"/>
                    <a:gd name="T26" fmla="*/ 23 w 27"/>
                    <a:gd name="T27" fmla="*/ 17 h 21"/>
                    <a:gd name="T28" fmla="*/ 25 w 27"/>
                    <a:gd name="T29" fmla="*/ 17 h 21"/>
                    <a:gd name="T30" fmla="*/ 25 w 27"/>
                    <a:gd name="T31" fmla="*/ 17 h 21"/>
                    <a:gd name="T32" fmla="*/ 27 w 27"/>
                    <a:gd name="T33" fmla="*/ 17 h 21"/>
                    <a:gd name="T34" fmla="*/ 27 w 27"/>
                    <a:gd name="T35" fmla="*/ 19 h 21"/>
                    <a:gd name="T36" fmla="*/ 27 w 27"/>
                    <a:gd name="T37" fmla="*/ 19 h 21"/>
                    <a:gd name="T38" fmla="*/ 27 w 27"/>
                    <a:gd name="T39" fmla="*/ 21 h 21"/>
                    <a:gd name="T40" fmla="*/ 27 w 27"/>
                    <a:gd name="T41" fmla="*/ 21 h 21"/>
                    <a:gd name="T42" fmla="*/ 25 w 27"/>
                    <a:gd name="T43" fmla="*/ 21 h 21"/>
                    <a:gd name="T44" fmla="*/ 25 w 27"/>
                    <a:gd name="T45" fmla="*/ 21 h 21"/>
                    <a:gd name="T46" fmla="*/ 25 w 27"/>
                    <a:gd name="T47" fmla="*/ 21 h 21"/>
                    <a:gd name="T48" fmla="*/ 21 w 27"/>
                    <a:gd name="T49" fmla="*/ 17 h 21"/>
                    <a:gd name="T50" fmla="*/ 21 w 27"/>
                    <a:gd name="T51" fmla="*/ 17 h 21"/>
                    <a:gd name="T52" fmla="*/ 21 w 27"/>
                    <a:gd name="T53" fmla="*/ 15 h 21"/>
                    <a:gd name="T54" fmla="*/ 21 w 27"/>
                    <a:gd name="T55" fmla="*/ 15 h 21"/>
                    <a:gd name="T56" fmla="*/ 21 w 27"/>
                    <a:gd name="T57" fmla="*/ 15 h 21"/>
                    <a:gd name="T58" fmla="*/ 21 w 27"/>
                    <a:gd name="T59" fmla="*/ 14 h 21"/>
                    <a:gd name="T60" fmla="*/ 21 w 27"/>
                    <a:gd name="T61" fmla="*/ 14 h 21"/>
                    <a:gd name="T62" fmla="*/ 21 w 27"/>
                    <a:gd name="T63" fmla="*/ 14 h 21"/>
                    <a:gd name="T64" fmla="*/ 19 w 27"/>
                    <a:gd name="T65" fmla="*/ 14 h 21"/>
                    <a:gd name="T66" fmla="*/ 8 w 27"/>
                    <a:gd name="T67" fmla="*/ 14 h 21"/>
                    <a:gd name="T68" fmla="*/ 2 w 27"/>
                    <a:gd name="T69" fmla="*/ 14 h 21"/>
                    <a:gd name="T70" fmla="*/ 0 w 27"/>
                    <a:gd name="T71" fmla="*/ 10 h 21"/>
                    <a:gd name="T72" fmla="*/ 0 w 27"/>
                    <a:gd name="T73" fmla="*/ 6 h 21"/>
                    <a:gd name="T74" fmla="*/ 2 w 27"/>
                    <a:gd name="T75" fmla="*/ 6 h 21"/>
                    <a:gd name="T76" fmla="*/ 2 w 27"/>
                    <a:gd name="T77" fmla="*/ 6 h 21"/>
                    <a:gd name="T78" fmla="*/ 2 w 27"/>
                    <a:gd name="T79" fmla="*/ 6 h 21"/>
                    <a:gd name="T80" fmla="*/ 4 w 27"/>
                    <a:gd name="T81" fmla="*/ 6 h 21"/>
                    <a:gd name="T82" fmla="*/ 4 w 27"/>
                    <a:gd name="T83" fmla="*/ 6 h 21"/>
                    <a:gd name="T84" fmla="*/ 4 w 27"/>
                    <a:gd name="T85" fmla="*/ 6 h 21"/>
                    <a:gd name="T86" fmla="*/ 6 w 27"/>
                    <a:gd name="T87" fmla="*/ 6 h 21"/>
                    <a:gd name="T88" fmla="*/ 6 w 27"/>
                    <a:gd name="T89" fmla="*/ 4 h 21"/>
                    <a:gd name="T90" fmla="*/ 6 w 27"/>
                    <a:gd name="T91" fmla="*/ 4 h 21"/>
                    <a:gd name="T92" fmla="*/ 6 w 27"/>
                    <a:gd name="T93" fmla="*/ 4 h 21"/>
                    <a:gd name="T94" fmla="*/ 8 w 27"/>
                    <a:gd name="T95" fmla="*/ 4 h 21"/>
                    <a:gd name="T96" fmla="*/ 10 w 27"/>
                    <a:gd name="T97" fmla="*/ 4 h 21"/>
                    <a:gd name="T98" fmla="*/ 10 w 27"/>
                    <a:gd name="T99" fmla="*/ 4 h 21"/>
                    <a:gd name="T100" fmla="*/ 10 w 27"/>
                    <a:gd name="T101" fmla="*/ 4 h 21"/>
                    <a:gd name="T102" fmla="*/ 10 w 27"/>
                    <a:gd name="T103" fmla="*/ 4 h 21"/>
                    <a:gd name="T104" fmla="*/ 10 w 27"/>
                    <a:gd name="T105" fmla="*/ 4 h 21"/>
                    <a:gd name="T106" fmla="*/ 12 w 27"/>
                    <a:gd name="T107" fmla="*/ 2 h 21"/>
                    <a:gd name="T108" fmla="*/ 13 w 27"/>
                    <a:gd name="T109" fmla="*/ 2 h 21"/>
                    <a:gd name="T110" fmla="*/ 13 w 27"/>
                    <a:gd name="T111" fmla="*/ 2 h 21"/>
                    <a:gd name="T112" fmla="*/ 15 w 27"/>
                    <a:gd name="T113" fmla="*/ 2 h 21"/>
                    <a:gd name="T114" fmla="*/ 15 w 27"/>
                    <a:gd name="T115" fmla="*/ 2 h 21"/>
                    <a:gd name="T116" fmla="*/ 17 w 27"/>
                    <a:gd name="T117" fmla="*/ 2 h 21"/>
                    <a:gd name="T118" fmla="*/ 19 w 27"/>
                    <a:gd name="T119" fmla="*/ 0 h 21"/>
                    <a:gd name="T120" fmla="*/ 21 w 27"/>
                    <a:gd name="T12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7" h="21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10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5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5" y="14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6" name="Freeform 75"/>
                <p:cNvSpPr>
                  <a:spLocks noEditPoints="1"/>
                </p:cNvSpPr>
                <p:nvPr/>
              </p:nvSpPr>
              <p:spPr bwMode="auto">
                <a:xfrm>
                  <a:off x="3490913" y="1808163"/>
                  <a:ext cx="60325" cy="52388"/>
                </a:xfrm>
                <a:custGeom>
                  <a:avLst/>
                  <a:gdLst>
                    <a:gd name="T0" fmla="*/ 28 w 38"/>
                    <a:gd name="T1" fmla="*/ 29 h 33"/>
                    <a:gd name="T2" fmla="*/ 26 w 38"/>
                    <a:gd name="T3" fmla="*/ 27 h 33"/>
                    <a:gd name="T4" fmla="*/ 24 w 38"/>
                    <a:gd name="T5" fmla="*/ 25 h 33"/>
                    <a:gd name="T6" fmla="*/ 23 w 38"/>
                    <a:gd name="T7" fmla="*/ 23 h 33"/>
                    <a:gd name="T8" fmla="*/ 23 w 38"/>
                    <a:gd name="T9" fmla="*/ 23 h 33"/>
                    <a:gd name="T10" fmla="*/ 23 w 38"/>
                    <a:gd name="T11" fmla="*/ 19 h 33"/>
                    <a:gd name="T12" fmla="*/ 21 w 38"/>
                    <a:gd name="T13" fmla="*/ 17 h 33"/>
                    <a:gd name="T14" fmla="*/ 19 w 38"/>
                    <a:gd name="T15" fmla="*/ 15 h 33"/>
                    <a:gd name="T16" fmla="*/ 17 w 38"/>
                    <a:gd name="T17" fmla="*/ 14 h 33"/>
                    <a:gd name="T18" fmla="*/ 13 w 38"/>
                    <a:gd name="T19" fmla="*/ 12 h 33"/>
                    <a:gd name="T20" fmla="*/ 11 w 38"/>
                    <a:gd name="T21" fmla="*/ 10 h 33"/>
                    <a:gd name="T22" fmla="*/ 7 w 38"/>
                    <a:gd name="T23" fmla="*/ 10 h 33"/>
                    <a:gd name="T24" fmla="*/ 7 w 38"/>
                    <a:gd name="T25" fmla="*/ 6 h 33"/>
                    <a:gd name="T26" fmla="*/ 5 w 38"/>
                    <a:gd name="T27" fmla="*/ 4 h 33"/>
                    <a:gd name="T28" fmla="*/ 3 w 38"/>
                    <a:gd name="T29" fmla="*/ 2 h 33"/>
                    <a:gd name="T30" fmla="*/ 0 w 38"/>
                    <a:gd name="T31" fmla="*/ 2 h 33"/>
                    <a:gd name="T32" fmla="*/ 1 w 38"/>
                    <a:gd name="T33" fmla="*/ 0 h 33"/>
                    <a:gd name="T34" fmla="*/ 1 w 38"/>
                    <a:gd name="T35" fmla="*/ 0 h 33"/>
                    <a:gd name="T36" fmla="*/ 3 w 38"/>
                    <a:gd name="T37" fmla="*/ 2 h 33"/>
                    <a:gd name="T38" fmla="*/ 5 w 38"/>
                    <a:gd name="T39" fmla="*/ 4 h 33"/>
                    <a:gd name="T40" fmla="*/ 7 w 38"/>
                    <a:gd name="T41" fmla="*/ 6 h 33"/>
                    <a:gd name="T42" fmla="*/ 9 w 38"/>
                    <a:gd name="T43" fmla="*/ 8 h 33"/>
                    <a:gd name="T44" fmla="*/ 9 w 38"/>
                    <a:gd name="T45" fmla="*/ 8 h 33"/>
                    <a:gd name="T46" fmla="*/ 9 w 38"/>
                    <a:gd name="T47" fmla="*/ 8 h 33"/>
                    <a:gd name="T48" fmla="*/ 11 w 38"/>
                    <a:gd name="T49" fmla="*/ 10 h 33"/>
                    <a:gd name="T50" fmla="*/ 11 w 38"/>
                    <a:gd name="T51" fmla="*/ 6 h 33"/>
                    <a:gd name="T52" fmla="*/ 9 w 38"/>
                    <a:gd name="T53" fmla="*/ 4 h 33"/>
                    <a:gd name="T54" fmla="*/ 11 w 38"/>
                    <a:gd name="T55" fmla="*/ 4 h 33"/>
                    <a:gd name="T56" fmla="*/ 17 w 38"/>
                    <a:gd name="T57" fmla="*/ 4 h 33"/>
                    <a:gd name="T58" fmla="*/ 19 w 38"/>
                    <a:gd name="T59" fmla="*/ 6 h 33"/>
                    <a:gd name="T60" fmla="*/ 21 w 38"/>
                    <a:gd name="T61" fmla="*/ 8 h 33"/>
                    <a:gd name="T62" fmla="*/ 23 w 38"/>
                    <a:gd name="T63" fmla="*/ 10 h 33"/>
                    <a:gd name="T64" fmla="*/ 26 w 38"/>
                    <a:gd name="T65" fmla="*/ 10 h 33"/>
                    <a:gd name="T66" fmla="*/ 28 w 38"/>
                    <a:gd name="T67" fmla="*/ 8 h 33"/>
                    <a:gd name="T68" fmla="*/ 32 w 38"/>
                    <a:gd name="T69" fmla="*/ 8 h 33"/>
                    <a:gd name="T70" fmla="*/ 32 w 38"/>
                    <a:gd name="T71" fmla="*/ 19 h 33"/>
                    <a:gd name="T72" fmla="*/ 32 w 38"/>
                    <a:gd name="T73" fmla="*/ 23 h 33"/>
                    <a:gd name="T74" fmla="*/ 38 w 38"/>
                    <a:gd name="T75" fmla="*/ 25 h 33"/>
                    <a:gd name="T76" fmla="*/ 36 w 38"/>
                    <a:gd name="T77" fmla="*/ 27 h 33"/>
                    <a:gd name="T78" fmla="*/ 34 w 38"/>
                    <a:gd name="T79" fmla="*/ 29 h 33"/>
                    <a:gd name="T80" fmla="*/ 36 w 38"/>
                    <a:gd name="T81" fmla="*/ 31 h 33"/>
                    <a:gd name="T82" fmla="*/ 34 w 38"/>
                    <a:gd name="T83" fmla="*/ 33 h 33"/>
                    <a:gd name="T84" fmla="*/ 32 w 38"/>
                    <a:gd name="T85" fmla="*/ 31 h 33"/>
                    <a:gd name="T86" fmla="*/ 30 w 38"/>
                    <a:gd name="T87" fmla="*/ 33 h 33"/>
                    <a:gd name="T88" fmla="*/ 28 w 38"/>
                    <a:gd name="T89" fmla="*/ 33 h 33"/>
                    <a:gd name="T90" fmla="*/ 28 w 38"/>
                    <a:gd name="T91" fmla="*/ 33 h 33"/>
                    <a:gd name="T92" fmla="*/ 24 w 38"/>
                    <a:gd name="T93" fmla="*/ 33 h 33"/>
                    <a:gd name="T94" fmla="*/ 26 w 38"/>
                    <a:gd name="T95" fmla="*/ 31 h 33"/>
                    <a:gd name="T96" fmla="*/ 28 w 38"/>
                    <a:gd name="T97" fmla="*/ 33 h 33"/>
                    <a:gd name="T98" fmla="*/ 28 w 38"/>
                    <a:gd name="T99" fmla="*/ 33 h 33"/>
                    <a:gd name="T100" fmla="*/ 28 w 38"/>
                    <a:gd name="T101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33">
                      <a:moveTo>
                        <a:pt x="28" y="31"/>
                      </a:moveTo>
                      <a:lnTo>
                        <a:pt x="28" y="29"/>
                      </a:lnTo>
                      <a:lnTo>
                        <a:pt x="28" y="27"/>
                      </a:lnTo>
                      <a:lnTo>
                        <a:pt x="26" y="27"/>
                      </a:lnTo>
                      <a:lnTo>
                        <a:pt x="26" y="25"/>
                      </a:lnTo>
                      <a:lnTo>
                        <a:pt x="24" y="25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7" y="14"/>
                      </a:lnTo>
                      <a:lnTo>
                        <a:pt x="15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9" y="8"/>
                      </a:lnTo>
                      <a:lnTo>
                        <a:pt x="9" y="10"/>
                      </a:lnTo>
                      <a:lnTo>
                        <a:pt x="9" y="8"/>
                      </a:lnTo>
                      <a:lnTo>
                        <a:pt x="9" y="10"/>
                      </a:lnTo>
                      <a:lnTo>
                        <a:pt x="11" y="10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4" y="10"/>
                      </a:lnTo>
                      <a:lnTo>
                        <a:pt x="26" y="10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2" y="15"/>
                      </a:lnTo>
                      <a:lnTo>
                        <a:pt x="32" y="19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2" y="25"/>
                      </a:lnTo>
                      <a:lnTo>
                        <a:pt x="38" y="25"/>
                      </a:lnTo>
                      <a:lnTo>
                        <a:pt x="38" y="27"/>
                      </a:lnTo>
                      <a:lnTo>
                        <a:pt x="36" y="27"/>
                      </a:lnTo>
                      <a:lnTo>
                        <a:pt x="34" y="27"/>
                      </a:lnTo>
                      <a:lnTo>
                        <a:pt x="34" y="29"/>
                      </a:lnTo>
                      <a:lnTo>
                        <a:pt x="34" y="31"/>
                      </a:lnTo>
                      <a:lnTo>
                        <a:pt x="36" y="31"/>
                      </a:lnTo>
                      <a:lnTo>
                        <a:pt x="36" y="33"/>
                      </a:lnTo>
                      <a:lnTo>
                        <a:pt x="34" y="33"/>
                      </a:lnTo>
                      <a:lnTo>
                        <a:pt x="32" y="33"/>
                      </a:lnTo>
                      <a:lnTo>
                        <a:pt x="32" y="31"/>
                      </a:lnTo>
                      <a:lnTo>
                        <a:pt x="30" y="31"/>
                      </a:lnTo>
                      <a:lnTo>
                        <a:pt x="30" y="33"/>
                      </a:lnTo>
                      <a:lnTo>
                        <a:pt x="30" y="31"/>
                      </a:lnTo>
                      <a:lnTo>
                        <a:pt x="28" y="33"/>
                      </a:lnTo>
                      <a:lnTo>
                        <a:pt x="28" y="31"/>
                      </a:lnTo>
                      <a:close/>
                      <a:moveTo>
                        <a:pt x="28" y="33"/>
                      </a:moveTo>
                      <a:lnTo>
                        <a:pt x="26" y="33"/>
                      </a:lnTo>
                      <a:lnTo>
                        <a:pt x="24" y="33"/>
                      </a:lnTo>
                      <a:lnTo>
                        <a:pt x="24" y="31"/>
                      </a:lnTo>
                      <a:lnTo>
                        <a:pt x="26" y="31"/>
                      </a:lnTo>
                      <a:lnTo>
                        <a:pt x="26" y="33"/>
                      </a:lnTo>
                      <a:lnTo>
                        <a:pt x="28" y="33"/>
                      </a:lnTo>
                      <a:lnTo>
                        <a:pt x="28" y="31"/>
                      </a:lnTo>
                      <a:lnTo>
                        <a:pt x="28" y="33"/>
                      </a:lnTo>
                      <a:lnTo>
                        <a:pt x="28" y="31"/>
                      </a:lnTo>
                      <a:lnTo>
                        <a:pt x="28" y="3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7" name="Freeform 76"/>
                <p:cNvSpPr>
                  <a:spLocks/>
                </p:cNvSpPr>
                <p:nvPr/>
              </p:nvSpPr>
              <p:spPr bwMode="auto">
                <a:xfrm>
                  <a:off x="3368675" y="1897063"/>
                  <a:ext cx="14288" cy="30163"/>
                </a:xfrm>
                <a:custGeom>
                  <a:avLst/>
                  <a:gdLst>
                    <a:gd name="T0" fmla="*/ 7 w 9"/>
                    <a:gd name="T1" fmla="*/ 2 h 19"/>
                    <a:gd name="T2" fmla="*/ 5 w 9"/>
                    <a:gd name="T3" fmla="*/ 4 h 19"/>
                    <a:gd name="T4" fmla="*/ 9 w 9"/>
                    <a:gd name="T5" fmla="*/ 4 h 19"/>
                    <a:gd name="T6" fmla="*/ 9 w 9"/>
                    <a:gd name="T7" fmla="*/ 4 h 19"/>
                    <a:gd name="T8" fmla="*/ 9 w 9"/>
                    <a:gd name="T9" fmla="*/ 6 h 19"/>
                    <a:gd name="T10" fmla="*/ 9 w 9"/>
                    <a:gd name="T11" fmla="*/ 6 h 19"/>
                    <a:gd name="T12" fmla="*/ 9 w 9"/>
                    <a:gd name="T13" fmla="*/ 6 h 19"/>
                    <a:gd name="T14" fmla="*/ 9 w 9"/>
                    <a:gd name="T15" fmla="*/ 6 h 19"/>
                    <a:gd name="T16" fmla="*/ 9 w 9"/>
                    <a:gd name="T17" fmla="*/ 6 h 19"/>
                    <a:gd name="T18" fmla="*/ 7 w 9"/>
                    <a:gd name="T19" fmla="*/ 7 h 19"/>
                    <a:gd name="T20" fmla="*/ 5 w 9"/>
                    <a:gd name="T21" fmla="*/ 9 h 19"/>
                    <a:gd name="T22" fmla="*/ 7 w 9"/>
                    <a:gd name="T23" fmla="*/ 11 h 19"/>
                    <a:gd name="T24" fmla="*/ 7 w 9"/>
                    <a:gd name="T25" fmla="*/ 15 h 19"/>
                    <a:gd name="T26" fmla="*/ 9 w 9"/>
                    <a:gd name="T27" fmla="*/ 17 h 19"/>
                    <a:gd name="T28" fmla="*/ 7 w 9"/>
                    <a:gd name="T29" fmla="*/ 15 h 19"/>
                    <a:gd name="T30" fmla="*/ 7 w 9"/>
                    <a:gd name="T31" fmla="*/ 15 h 19"/>
                    <a:gd name="T32" fmla="*/ 7 w 9"/>
                    <a:gd name="T33" fmla="*/ 15 h 19"/>
                    <a:gd name="T34" fmla="*/ 7 w 9"/>
                    <a:gd name="T35" fmla="*/ 15 h 19"/>
                    <a:gd name="T36" fmla="*/ 5 w 9"/>
                    <a:gd name="T37" fmla="*/ 17 h 19"/>
                    <a:gd name="T38" fmla="*/ 5 w 9"/>
                    <a:gd name="T39" fmla="*/ 19 h 19"/>
                    <a:gd name="T40" fmla="*/ 5 w 9"/>
                    <a:gd name="T41" fmla="*/ 19 h 19"/>
                    <a:gd name="T42" fmla="*/ 4 w 9"/>
                    <a:gd name="T43" fmla="*/ 17 h 19"/>
                    <a:gd name="T44" fmla="*/ 4 w 9"/>
                    <a:gd name="T45" fmla="*/ 17 h 19"/>
                    <a:gd name="T46" fmla="*/ 2 w 9"/>
                    <a:gd name="T47" fmla="*/ 15 h 19"/>
                    <a:gd name="T48" fmla="*/ 2 w 9"/>
                    <a:gd name="T49" fmla="*/ 15 h 19"/>
                    <a:gd name="T50" fmla="*/ 2 w 9"/>
                    <a:gd name="T51" fmla="*/ 11 h 19"/>
                    <a:gd name="T52" fmla="*/ 0 w 9"/>
                    <a:gd name="T53" fmla="*/ 9 h 19"/>
                    <a:gd name="T54" fmla="*/ 0 w 9"/>
                    <a:gd name="T55" fmla="*/ 9 h 19"/>
                    <a:gd name="T56" fmla="*/ 2 w 9"/>
                    <a:gd name="T57" fmla="*/ 7 h 19"/>
                    <a:gd name="T58" fmla="*/ 2 w 9"/>
                    <a:gd name="T59" fmla="*/ 6 h 19"/>
                    <a:gd name="T60" fmla="*/ 2 w 9"/>
                    <a:gd name="T61" fmla="*/ 6 h 19"/>
                    <a:gd name="T62" fmla="*/ 2 w 9"/>
                    <a:gd name="T63" fmla="*/ 6 h 19"/>
                    <a:gd name="T64" fmla="*/ 4 w 9"/>
                    <a:gd name="T65" fmla="*/ 4 h 19"/>
                    <a:gd name="T66" fmla="*/ 5 w 9"/>
                    <a:gd name="T67" fmla="*/ 2 h 19"/>
                    <a:gd name="T68" fmla="*/ 5 w 9"/>
                    <a:gd name="T6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" h="19">
                      <a:moveTo>
                        <a:pt x="5" y="2"/>
                      </a:move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7" y="13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9" y="15"/>
                      </a:lnTo>
                      <a:lnTo>
                        <a:pt x="7" y="15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8" name="Freeform 77"/>
                <p:cNvSpPr>
                  <a:spLocks noEditPoints="1"/>
                </p:cNvSpPr>
                <p:nvPr/>
              </p:nvSpPr>
              <p:spPr bwMode="auto">
                <a:xfrm>
                  <a:off x="4432300" y="3238501"/>
                  <a:ext cx="23813" cy="30163"/>
                </a:xfrm>
                <a:custGeom>
                  <a:avLst/>
                  <a:gdLst>
                    <a:gd name="T0" fmla="*/ 11 w 15"/>
                    <a:gd name="T1" fmla="*/ 7 h 19"/>
                    <a:gd name="T2" fmla="*/ 15 w 15"/>
                    <a:gd name="T3" fmla="*/ 9 h 19"/>
                    <a:gd name="T4" fmla="*/ 15 w 15"/>
                    <a:gd name="T5" fmla="*/ 11 h 19"/>
                    <a:gd name="T6" fmla="*/ 13 w 15"/>
                    <a:gd name="T7" fmla="*/ 13 h 19"/>
                    <a:gd name="T8" fmla="*/ 13 w 15"/>
                    <a:gd name="T9" fmla="*/ 13 h 19"/>
                    <a:gd name="T10" fmla="*/ 13 w 15"/>
                    <a:gd name="T11" fmla="*/ 17 h 19"/>
                    <a:gd name="T12" fmla="*/ 13 w 15"/>
                    <a:gd name="T13" fmla="*/ 17 h 19"/>
                    <a:gd name="T14" fmla="*/ 11 w 15"/>
                    <a:gd name="T15" fmla="*/ 17 h 19"/>
                    <a:gd name="T16" fmla="*/ 10 w 15"/>
                    <a:gd name="T17" fmla="*/ 17 h 19"/>
                    <a:gd name="T18" fmla="*/ 10 w 15"/>
                    <a:gd name="T19" fmla="*/ 19 h 19"/>
                    <a:gd name="T20" fmla="*/ 6 w 15"/>
                    <a:gd name="T21" fmla="*/ 19 h 19"/>
                    <a:gd name="T22" fmla="*/ 6 w 15"/>
                    <a:gd name="T23" fmla="*/ 19 h 19"/>
                    <a:gd name="T24" fmla="*/ 6 w 15"/>
                    <a:gd name="T25" fmla="*/ 19 h 19"/>
                    <a:gd name="T26" fmla="*/ 6 w 15"/>
                    <a:gd name="T27" fmla="*/ 19 h 19"/>
                    <a:gd name="T28" fmla="*/ 6 w 15"/>
                    <a:gd name="T29" fmla="*/ 17 h 19"/>
                    <a:gd name="T30" fmla="*/ 6 w 15"/>
                    <a:gd name="T31" fmla="*/ 17 h 19"/>
                    <a:gd name="T32" fmla="*/ 6 w 15"/>
                    <a:gd name="T33" fmla="*/ 17 h 19"/>
                    <a:gd name="T34" fmla="*/ 6 w 15"/>
                    <a:gd name="T35" fmla="*/ 17 h 19"/>
                    <a:gd name="T36" fmla="*/ 6 w 15"/>
                    <a:gd name="T37" fmla="*/ 17 h 19"/>
                    <a:gd name="T38" fmla="*/ 6 w 15"/>
                    <a:gd name="T39" fmla="*/ 17 h 19"/>
                    <a:gd name="T40" fmla="*/ 6 w 15"/>
                    <a:gd name="T41" fmla="*/ 17 h 19"/>
                    <a:gd name="T42" fmla="*/ 4 w 15"/>
                    <a:gd name="T43" fmla="*/ 17 h 19"/>
                    <a:gd name="T44" fmla="*/ 2 w 15"/>
                    <a:gd name="T45" fmla="*/ 19 h 19"/>
                    <a:gd name="T46" fmla="*/ 2 w 15"/>
                    <a:gd name="T47" fmla="*/ 19 h 19"/>
                    <a:gd name="T48" fmla="*/ 2 w 15"/>
                    <a:gd name="T49" fmla="*/ 19 h 19"/>
                    <a:gd name="T50" fmla="*/ 2 w 15"/>
                    <a:gd name="T51" fmla="*/ 19 h 19"/>
                    <a:gd name="T52" fmla="*/ 2 w 15"/>
                    <a:gd name="T53" fmla="*/ 19 h 19"/>
                    <a:gd name="T54" fmla="*/ 2 w 15"/>
                    <a:gd name="T55" fmla="*/ 19 h 19"/>
                    <a:gd name="T56" fmla="*/ 2 w 15"/>
                    <a:gd name="T57" fmla="*/ 19 h 19"/>
                    <a:gd name="T58" fmla="*/ 2 w 15"/>
                    <a:gd name="T59" fmla="*/ 19 h 19"/>
                    <a:gd name="T60" fmla="*/ 2 w 15"/>
                    <a:gd name="T61" fmla="*/ 19 h 19"/>
                    <a:gd name="T62" fmla="*/ 2 w 15"/>
                    <a:gd name="T63" fmla="*/ 19 h 19"/>
                    <a:gd name="T64" fmla="*/ 2 w 15"/>
                    <a:gd name="T65" fmla="*/ 19 h 19"/>
                    <a:gd name="T66" fmla="*/ 2 w 15"/>
                    <a:gd name="T67" fmla="*/ 19 h 19"/>
                    <a:gd name="T68" fmla="*/ 2 w 15"/>
                    <a:gd name="T69" fmla="*/ 19 h 19"/>
                    <a:gd name="T70" fmla="*/ 0 w 15"/>
                    <a:gd name="T71" fmla="*/ 17 h 19"/>
                    <a:gd name="T72" fmla="*/ 0 w 15"/>
                    <a:gd name="T73" fmla="*/ 15 h 19"/>
                    <a:gd name="T74" fmla="*/ 0 w 15"/>
                    <a:gd name="T75" fmla="*/ 13 h 19"/>
                    <a:gd name="T76" fmla="*/ 0 w 15"/>
                    <a:gd name="T77" fmla="*/ 11 h 19"/>
                    <a:gd name="T78" fmla="*/ 2 w 15"/>
                    <a:gd name="T79" fmla="*/ 9 h 19"/>
                    <a:gd name="T80" fmla="*/ 2 w 15"/>
                    <a:gd name="T81" fmla="*/ 7 h 19"/>
                    <a:gd name="T82" fmla="*/ 2 w 15"/>
                    <a:gd name="T83" fmla="*/ 5 h 19"/>
                    <a:gd name="T84" fmla="*/ 2 w 15"/>
                    <a:gd name="T85" fmla="*/ 1 h 19"/>
                    <a:gd name="T86" fmla="*/ 2 w 15"/>
                    <a:gd name="T87" fmla="*/ 0 h 19"/>
                    <a:gd name="T88" fmla="*/ 2 w 15"/>
                    <a:gd name="T89" fmla="*/ 0 h 19"/>
                    <a:gd name="T90" fmla="*/ 4 w 15"/>
                    <a:gd name="T91" fmla="*/ 0 h 19"/>
                    <a:gd name="T92" fmla="*/ 6 w 15"/>
                    <a:gd name="T93" fmla="*/ 0 h 19"/>
                    <a:gd name="T94" fmla="*/ 6 w 15"/>
                    <a:gd name="T95" fmla="*/ 0 h 19"/>
                    <a:gd name="T96" fmla="*/ 6 w 15"/>
                    <a:gd name="T97" fmla="*/ 1 h 19"/>
                    <a:gd name="T98" fmla="*/ 6 w 15"/>
                    <a:gd name="T99" fmla="*/ 5 h 19"/>
                    <a:gd name="T100" fmla="*/ 8 w 15"/>
                    <a:gd name="T101" fmla="*/ 5 h 19"/>
                    <a:gd name="T102" fmla="*/ 8 w 15"/>
                    <a:gd name="T103" fmla="*/ 5 h 19"/>
                    <a:gd name="T104" fmla="*/ 8 w 15"/>
                    <a:gd name="T105" fmla="*/ 5 h 19"/>
                    <a:gd name="T106" fmla="*/ 10 w 15"/>
                    <a:gd name="T107" fmla="*/ 5 h 19"/>
                    <a:gd name="T108" fmla="*/ 11 w 15"/>
                    <a:gd name="T109" fmla="*/ 5 h 19"/>
                    <a:gd name="T110" fmla="*/ 11 w 15"/>
                    <a:gd name="T111" fmla="*/ 5 h 19"/>
                    <a:gd name="T112" fmla="*/ 11 w 15"/>
                    <a:gd name="T113" fmla="*/ 5 h 19"/>
                    <a:gd name="T114" fmla="*/ 11 w 15"/>
                    <a:gd name="T115" fmla="*/ 5 h 19"/>
                    <a:gd name="T116" fmla="*/ 11 w 15"/>
                    <a:gd name="T117" fmla="*/ 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" h="19">
                      <a:moveTo>
                        <a:pt x="10" y="5"/>
                      </a:move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close/>
                      <a:moveTo>
                        <a:pt x="11" y="5"/>
                      </a:move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79" name="Freeform 78"/>
                <p:cNvSpPr>
                  <a:spLocks/>
                </p:cNvSpPr>
                <p:nvPr/>
              </p:nvSpPr>
              <p:spPr bwMode="auto">
                <a:xfrm>
                  <a:off x="3770313" y="1695451"/>
                  <a:ext cx="12700" cy="19050"/>
                </a:xfrm>
                <a:custGeom>
                  <a:avLst/>
                  <a:gdLst>
                    <a:gd name="T0" fmla="*/ 2 w 8"/>
                    <a:gd name="T1" fmla="*/ 0 h 12"/>
                    <a:gd name="T2" fmla="*/ 4 w 8"/>
                    <a:gd name="T3" fmla="*/ 2 h 12"/>
                    <a:gd name="T4" fmla="*/ 4 w 8"/>
                    <a:gd name="T5" fmla="*/ 2 h 12"/>
                    <a:gd name="T6" fmla="*/ 6 w 8"/>
                    <a:gd name="T7" fmla="*/ 4 h 12"/>
                    <a:gd name="T8" fmla="*/ 6 w 8"/>
                    <a:gd name="T9" fmla="*/ 4 h 12"/>
                    <a:gd name="T10" fmla="*/ 8 w 8"/>
                    <a:gd name="T11" fmla="*/ 4 h 12"/>
                    <a:gd name="T12" fmla="*/ 8 w 8"/>
                    <a:gd name="T13" fmla="*/ 4 h 12"/>
                    <a:gd name="T14" fmla="*/ 8 w 8"/>
                    <a:gd name="T15" fmla="*/ 4 h 12"/>
                    <a:gd name="T16" fmla="*/ 8 w 8"/>
                    <a:gd name="T17" fmla="*/ 4 h 12"/>
                    <a:gd name="T18" fmla="*/ 8 w 8"/>
                    <a:gd name="T19" fmla="*/ 4 h 12"/>
                    <a:gd name="T20" fmla="*/ 8 w 8"/>
                    <a:gd name="T21" fmla="*/ 4 h 12"/>
                    <a:gd name="T22" fmla="*/ 8 w 8"/>
                    <a:gd name="T23" fmla="*/ 6 h 12"/>
                    <a:gd name="T24" fmla="*/ 8 w 8"/>
                    <a:gd name="T25" fmla="*/ 6 h 12"/>
                    <a:gd name="T26" fmla="*/ 8 w 8"/>
                    <a:gd name="T27" fmla="*/ 6 h 12"/>
                    <a:gd name="T28" fmla="*/ 8 w 8"/>
                    <a:gd name="T29" fmla="*/ 6 h 12"/>
                    <a:gd name="T30" fmla="*/ 8 w 8"/>
                    <a:gd name="T31" fmla="*/ 8 h 12"/>
                    <a:gd name="T32" fmla="*/ 8 w 8"/>
                    <a:gd name="T33" fmla="*/ 8 h 12"/>
                    <a:gd name="T34" fmla="*/ 8 w 8"/>
                    <a:gd name="T35" fmla="*/ 10 h 12"/>
                    <a:gd name="T36" fmla="*/ 8 w 8"/>
                    <a:gd name="T37" fmla="*/ 10 h 12"/>
                    <a:gd name="T38" fmla="*/ 8 w 8"/>
                    <a:gd name="T39" fmla="*/ 10 h 12"/>
                    <a:gd name="T40" fmla="*/ 8 w 8"/>
                    <a:gd name="T41" fmla="*/ 10 h 12"/>
                    <a:gd name="T42" fmla="*/ 8 w 8"/>
                    <a:gd name="T43" fmla="*/ 10 h 12"/>
                    <a:gd name="T44" fmla="*/ 8 w 8"/>
                    <a:gd name="T45" fmla="*/ 10 h 12"/>
                    <a:gd name="T46" fmla="*/ 8 w 8"/>
                    <a:gd name="T47" fmla="*/ 12 h 12"/>
                    <a:gd name="T48" fmla="*/ 8 w 8"/>
                    <a:gd name="T49" fmla="*/ 12 h 12"/>
                    <a:gd name="T50" fmla="*/ 6 w 8"/>
                    <a:gd name="T51" fmla="*/ 12 h 12"/>
                    <a:gd name="T52" fmla="*/ 4 w 8"/>
                    <a:gd name="T53" fmla="*/ 12 h 12"/>
                    <a:gd name="T54" fmla="*/ 4 w 8"/>
                    <a:gd name="T55" fmla="*/ 12 h 12"/>
                    <a:gd name="T56" fmla="*/ 4 w 8"/>
                    <a:gd name="T57" fmla="*/ 12 h 12"/>
                    <a:gd name="T58" fmla="*/ 4 w 8"/>
                    <a:gd name="T59" fmla="*/ 12 h 12"/>
                    <a:gd name="T60" fmla="*/ 6 w 8"/>
                    <a:gd name="T61" fmla="*/ 12 h 12"/>
                    <a:gd name="T62" fmla="*/ 4 w 8"/>
                    <a:gd name="T63" fmla="*/ 10 h 12"/>
                    <a:gd name="T64" fmla="*/ 4 w 8"/>
                    <a:gd name="T65" fmla="*/ 10 h 12"/>
                    <a:gd name="T66" fmla="*/ 4 w 8"/>
                    <a:gd name="T67" fmla="*/ 8 h 12"/>
                    <a:gd name="T68" fmla="*/ 4 w 8"/>
                    <a:gd name="T69" fmla="*/ 8 h 12"/>
                    <a:gd name="T70" fmla="*/ 4 w 8"/>
                    <a:gd name="T71" fmla="*/ 10 h 12"/>
                    <a:gd name="T72" fmla="*/ 4 w 8"/>
                    <a:gd name="T73" fmla="*/ 10 h 12"/>
                    <a:gd name="T74" fmla="*/ 2 w 8"/>
                    <a:gd name="T75" fmla="*/ 10 h 12"/>
                    <a:gd name="T76" fmla="*/ 2 w 8"/>
                    <a:gd name="T77" fmla="*/ 10 h 12"/>
                    <a:gd name="T78" fmla="*/ 0 w 8"/>
                    <a:gd name="T79" fmla="*/ 10 h 12"/>
                    <a:gd name="T80" fmla="*/ 0 w 8"/>
                    <a:gd name="T81" fmla="*/ 8 h 12"/>
                    <a:gd name="T82" fmla="*/ 2 w 8"/>
                    <a:gd name="T83" fmla="*/ 8 h 12"/>
                    <a:gd name="T84" fmla="*/ 2 w 8"/>
                    <a:gd name="T85" fmla="*/ 8 h 12"/>
                    <a:gd name="T86" fmla="*/ 2 w 8"/>
                    <a:gd name="T87" fmla="*/ 8 h 12"/>
                    <a:gd name="T88" fmla="*/ 2 w 8"/>
                    <a:gd name="T89" fmla="*/ 8 h 12"/>
                    <a:gd name="T90" fmla="*/ 2 w 8"/>
                    <a:gd name="T91" fmla="*/ 8 h 12"/>
                    <a:gd name="T92" fmla="*/ 2 w 8"/>
                    <a:gd name="T93" fmla="*/ 6 h 12"/>
                    <a:gd name="T94" fmla="*/ 4 w 8"/>
                    <a:gd name="T95" fmla="*/ 6 h 12"/>
                    <a:gd name="T96" fmla="*/ 4 w 8"/>
                    <a:gd name="T97" fmla="*/ 6 h 12"/>
                    <a:gd name="T98" fmla="*/ 2 w 8"/>
                    <a:gd name="T99" fmla="*/ 6 h 12"/>
                    <a:gd name="T100" fmla="*/ 2 w 8"/>
                    <a:gd name="T101" fmla="*/ 6 h 12"/>
                    <a:gd name="T102" fmla="*/ 2 w 8"/>
                    <a:gd name="T103" fmla="*/ 4 h 12"/>
                    <a:gd name="T104" fmla="*/ 2 w 8"/>
                    <a:gd name="T105" fmla="*/ 4 h 12"/>
                    <a:gd name="T106" fmla="*/ 0 w 8"/>
                    <a:gd name="T107" fmla="*/ 2 h 12"/>
                    <a:gd name="T108" fmla="*/ 0 w 8"/>
                    <a:gd name="T109" fmla="*/ 0 h 12"/>
                    <a:gd name="T110" fmla="*/ 0 w 8"/>
                    <a:gd name="T111" fmla="*/ 0 h 12"/>
                    <a:gd name="T112" fmla="*/ 2 w 8"/>
                    <a:gd name="T113" fmla="*/ 0 h 12"/>
                    <a:gd name="T114" fmla="*/ 2 w 8"/>
                    <a:gd name="T11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" h="1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0" name="Freeform 79"/>
                <p:cNvSpPr>
                  <a:spLocks/>
                </p:cNvSpPr>
                <p:nvPr/>
              </p:nvSpPr>
              <p:spPr bwMode="auto">
                <a:xfrm>
                  <a:off x="3694113" y="2301876"/>
                  <a:ext cx="168275" cy="228600"/>
                </a:xfrm>
                <a:custGeom>
                  <a:avLst/>
                  <a:gdLst>
                    <a:gd name="T0" fmla="*/ 60 w 106"/>
                    <a:gd name="T1" fmla="*/ 46 h 144"/>
                    <a:gd name="T2" fmla="*/ 62 w 106"/>
                    <a:gd name="T3" fmla="*/ 52 h 144"/>
                    <a:gd name="T4" fmla="*/ 69 w 106"/>
                    <a:gd name="T5" fmla="*/ 54 h 144"/>
                    <a:gd name="T6" fmla="*/ 71 w 106"/>
                    <a:gd name="T7" fmla="*/ 56 h 144"/>
                    <a:gd name="T8" fmla="*/ 73 w 106"/>
                    <a:gd name="T9" fmla="*/ 62 h 144"/>
                    <a:gd name="T10" fmla="*/ 87 w 106"/>
                    <a:gd name="T11" fmla="*/ 71 h 144"/>
                    <a:gd name="T12" fmla="*/ 87 w 106"/>
                    <a:gd name="T13" fmla="*/ 81 h 144"/>
                    <a:gd name="T14" fmla="*/ 87 w 106"/>
                    <a:gd name="T15" fmla="*/ 92 h 144"/>
                    <a:gd name="T16" fmla="*/ 77 w 106"/>
                    <a:gd name="T17" fmla="*/ 96 h 144"/>
                    <a:gd name="T18" fmla="*/ 89 w 106"/>
                    <a:gd name="T19" fmla="*/ 102 h 144"/>
                    <a:gd name="T20" fmla="*/ 92 w 106"/>
                    <a:gd name="T21" fmla="*/ 106 h 144"/>
                    <a:gd name="T22" fmla="*/ 96 w 106"/>
                    <a:gd name="T23" fmla="*/ 113 h 144"/>
                    <a:gd name="T24" fmla="*/ 104 w 106"/>
                    <a:gd name="T25" fmla="*/ 121 h 144"/>
                    <a:gd name="T26" fmla="*/ 106 w 106"/>
                    <a:gd name="T27" fmla="*/ 131 h 144"/>
                    <a:gd name="T28" fmla="*/ 100 w 106"/>
                    <a:gd name="T29" fmla="*/ 125 h 144"/>
                    <a:gd name="T30" fmla="*/ 92 w 106"/>
                    <a:gd name="T31" fmla="*/ 135 h 144"/>
                    <a:gd name="T32" fmla="*/ 89 w 106"/>
                    <a:gd name="T33" fmla="*/ 140 h 144"/>
                    <a:gd name="T34" fmla="*/ 83 w 106"/>
                    <a:gd name="T35" fmla="*/ 140 h 144"/>
                    <a:gd name="T36" fmla="*/ 77 w 106"/>
                    <a:gd name="T37" fmla="*/ 125 h 144"/>
                    <a:gd name="T38" fmla="*/ 73 w 106"/>
                    <a:gd name="T39" fmla="*/ 117 h 144"/>
                    <a:gd name="T40" fmla="*/ 67 w 106"/>
                    <a:gd name="T41" fmla="*/ 111 h 144"/>
                    <a:gd name="T42" fmla="*/ 65 w 106"/>
                    <a:gd name="T43" fmla="*/ 108 h 144"/>
                    <a:gd name="T44" fmla="*/ 65 w 106"/>
                    <a:gd name="T45" fmla="*/ 94 h 144"/>
                    <a:gd name="T46" fmla="*/ 60 w 106"/>
                    <a:gd name="T47" fmla="*/ 98 h 144"/>
                    <a:gd name="T48" fmla="*/ 56 w 106"/>
                    <a:gd name="T49" fmla="*/ 94 h 144"/>
                    <a:gd name="T50" fmla="*/ 54 w 106"/>
                    <a:gd name="T51" fmla="*/ 92 h 144"/>
                    <a:gd name="T52" fmla="*/ 56 w 106"/>
                    <a:gd name="T53" fmla="*/ 81 h 144"/>
                    <a:gd name="T54" fmla="*/ 54 w 106"/>
                    <a:gd name="T55" fmla="*/ 75 h 144"/>
                    <a:gd name="T56" fmla="*/ 42 w 106"/>
                    <a:gd name="T57" fmla="*/ 71 h 144"/>
                    <a:gd name="T58" fmla="*/ 35 w 106"/>
                    <a:gd name="T59" fmla="*/ 62 h 144"/>
                    <a:gd name="T60" fmla="*/ 33 w 106"/>
                    <a:gd name="T61" fmla="*/ 67 h 144"/>
                    <a:gd name="T62" fmla="*/ 27 w 106"/>
                    <a:gd name="T63" fmla="*/ 77 h 144"/>
                    <a:gd name="T64" fmla="*/ 21 w 106"/>
                    <a:gd name="T65" fmla="*/ 71 h 144"/>
                    <a:gd name="T66" fmla="*/ 16 w 106"/>
                    <a:gd name="T67" fmla="*/ 67 h 144"/>
                    <a:gd name="T68" fmla="*/ 6 w 106"/>
                    <a:gd name="T69" fmla="*/ 60 h 144"/>
                    <a:gd name="T70" fmla="*/ 8 w 106"/>
                    <a:gd name="T71" fmla="*/ 56 h 144"/>
                    <a:gd name="T72" fmla="*/ 2 w 106"/>
                    <a:gd name="T73" fmla="*/ 48 h 144"/>
                    <a:gd name="T74" fmla="*/ 6 w 106"/>
                    <a:gd name="T75" fmla="*/ 40 h 144"/>
                    <a:gd name="T76" fmla="*/ 17 w 106"/>
                    <a:gd name="T77" fmla="*/ 40 h 144"/>
                    <a:gd name="T78" fmla="*/ 23 w 106"/>
                    <a:gd name="T79" fmla="*/ 44 h 144"/>
                    <a:gd name="T80" fmla="*/ 27 w 106"/>
                    <a:gd name="T81" fmla="*/ 37 h 144"/>
                    <a:gd name="T82" fmla="*/ 27 w 106"/>
                    <a:gd name="T83" fmla="*/ 31 h 144"/>
                    <a:gd name="T84" fmla="*/ 21 w 106"/>
                    <a:gd name="T85" fmla="*/ 25 h 144"/>
                    <a:gd name="T86" fmla="*/ 23 w 106"/>
                    <a:gd name="T87" fmla="*/ 21 h 144"/>
                    <a:gd name="T88" fmla="*/ 19 w 106"/>
                    <a:gd name="T89" fmla="*/ 16 h 144"/>
                    <a:gd name="T90" fmla="*/ 17 w 106"/>
                    <a:gd name="T91" fmla="*/ 6 h 144"/>
                    <a:gd name="T92" fmla="*/ 25 w 106"/>
                    <a:gd name="T93" fmla="*/ 2 h 144"/>
                    <a:gd name="T94" fmla="*/ 37 w 106"/>
                    <a:gd name="T95" fmla="*/ 4 h 144"/>
                    <a:gd name="T96" fmla="*/ 39 w 106"/>
                    <a:gd name="T97" fmla="*/ 4 h 144"/>
                    <a:gd name="T98" fmla="*/ 42 w 106"/>
                    <a:gd name="T99" fmla="*/ 4 h 144"/>
                    <a:gd name="T100" fmla="*/ 44 w 106"/>
                    <a:gd name="T101" fmla="*/ 14 h 144"/>
                    <a:gd name="T102" fmla="*/ 48 w 106"/>
                    <a:gd name="T103" fmla="*/ 6 h 144"/>
                    <a:gd name="T104" fmla="*/ 56 w 106"/>
                    <a:gd name="T105" fmla="*/ 10 h 144"/>
                    <a:gd name="T106" fmla="*/ 67 w 106"/>
                    <a:gd name="T107" fmla="*/ 17 h 144"/>
                    <a:gd name="T108" fmla="*/ 77 w 106"/>
                    <a:gd name="T109" fmla="*/ 29 h 144"/>
                    <a:gd name="T110" fmla="*/ 79 w 106"/>
                    <a:gd name="T111" fmla="*/ 39 h 144"/>
                    <a:gd name="T112" fmla="*/ 71 w 106"/>
                    <a:gd name="T113" fmla="*/ 40 h 144"/>
                    <a:gd name="T114" fmla="*/ 65 w 106"/>
                    <a:gd name="T115" fmla="*/ 39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6" h="144">
                      <a:moveTo>
                        <a:pt x="64" y="39"/>
                      </a:moveTo>
                      <a:lnTo>
                        <a:pt x="62" y="39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2" y="40"/>
                      </a:lnTo>
                      <a:lnTo>
                        <a:pt x="62" y="42"/>
                      </a:lnTo>
                      <a:lnTo>
                        <a:pt x="60" y="44"/>
                      </a:lnTo>
                      <a:lnTo>
                        <a:pt x="60" y="46"/>
                      </a:lnTo>
                      <a:lnTo>
                        <a:pt x="58" y="46"/>
                      </a:lnTo>
                      <a:lnTo>
                        <a:pt x="60" y="46"/>
                      </a:lnTo>
                      <a:lnTo>
                        <a:pt x="58" y="46"/>
                      </a:lnTo>
                      <a:lnTo>
                        <a:pt x="58" y="48"/>
                      </a:lnTo>
                      <a:lnTo>
                        <a:pt x="60" y="48"/>
                      </a:lnTo>
                      <a:lnTo>
                        <a:pt x="60" y="50"/>
                      </a:lnTo>
                      <a:lnTo>
                        <a:pt x="62" y="50"/>
                      </a:lnTo>
                      <a:lnTo>
                        <a:pt x="62" y="52"/>
                      </a:lnTo>
                      <a:lnTo>
                        <a:pt x="64" y="52"/>
                      </a:lnTo>
                      <a:lnTo>
                        <a:pt x="65" y="52"/>
                      </a:lnTo>
                      <a:lnTo>
                        <a:pt x="65" y="54"/>
                      </a:lnTo>
                      <a:lnTo>
                        <a:pt x="67" y="56"/>
                      </a:lnTo>
                      <a:lnTo>
                        <a:pt x="67" y="54"/>
                      </a:lnTo>
                      <a:lnTo>
                        <a:pt x="67" y="56"/>
                      </a:lnTo>
                      <a:lnTo>
                        <a:pt x="67" y="54"/>
                      </a:lnTo>
                      <a:lnTo>
                        <a:pt x="69" y="54"/>
                      </a:lnTo>
                      <a:lnTo>
                        <a:pt x="69" y="56"/>
                      </a:lnTo>
                      <a:lnTo>
                        <a:pt x="67" y="56"/>
                      </a:lnTo>
                      <a:lnTo>
                        <a:pt x="69" y="56"/>
                      </a:lnTo>
                      <a:lnTo>
                        <a:pt x="69" y="58"/>
                      </a:lnTo>
                      <a:lnTo>
                        <a:pt x="69" y="56"/>
                      </a:lnTo>
                      <a:lnTo>
                        <a:pt x="71" y="56"/>
                      </a:lnTo>
                      <a:lnTo>
                        <a:pt x="69" y="56"/>
                      </a:lnTo>
                      <a:lnTo>
                        <a:pt x="71" y="56"/>
                      </a:lnTo>
                      <a:lnTo>
                        <a:pt x="73" y="56"/>
                      </a:lnTo>
                      <a:lnTo>
                        <a:pt x="73" y="58"/>
                      </a:lnTo>
                      <a:lnTo>
                        <a:pt x="73" y="60"/>
                      </a:lnTo>
                      <a:lnTo>
                        <a:pt x="71" y="60"/>
                      </a:lnTo>
                      <a:lnTo>
                        <a:pt x="73" y="60"/>
                      </a:lnTo>
                      <a:lnTo>
                        <a:pt x="73" y="62"/>
                      </a:lnTo>
                      <a:lnTo>
                        <a:pt x="75" y="62"/>
                      </a:lnTo>
                      <a:lnTo>
                        <a:pt x="73" y="62"/>
                      </a:lnTo>
                      <a:lnTo>
                        <a:pt x="73" y="64"/>
                      </a:lnTo>
                      <a:lnTo>
                        <a:pt x="75" y="64"/>
                      </a:lnTo>
                      <a:lnTo>
                        <a:pt x="75" y="65"/>
                      </a:lnTo>
                      <a:lnTo>
                        <a:pt x="79" y="65"/>
                      </a:lnTo>
                      <a:lnTo>
                        <a:pt x="81" y="65"/>
                      </a:lnTo>
                      <a:lnTo>
                        <a:pt x="83" y="65"/>
                      </a:lnTo>
                      <a:lnTo>
                        <a:pt x="81" y="67"/>
                      </a:lnTo>
                      <a:lnTo>
                        <a:pt x="87" y="71"/>
                      </a:lnTo>
                      <a:lnTo>
                        <a:pt x="89" y="71"/>
                      </a:lnTo>
                      <a:lnTo>
                        <a:pt x="90" y="71"/>
                      </a:lnTo>
                      <a:lnTo>
                        <a:pt x="92" y="71"/>
                      </a:lnTo>
                      <a:lnTo>
                        <a:pt x="89" y="75"/>
                      </a:lnTo>
                      <a:lnTo>
                        <a:pt x="89" y="77"/>
                      </a:lnTo>
                      <a:lnTo>
                        <a:pt x="87" y="77"/>
                      </a:lnTo>
                      <a:lnTo>
                        <a:pt x="87" y="79"/>
                      </a:lnTo>
                      <a:lnTo>
                        <a:pt x="87" y="81"/>
                      </a:lnTo>
                      <a:lnTo>
                        <a:pt x="87" y="83"/>
                      </a:lnTo>
                      <a:lnTo>
                        <a:pt x="87" y="85"/>
                      </a:lnTo>
                      <a:lnTo>
                        <a:pt x="85" y="85"/>
                      </a:lnTo>
                      <a:lnTo>
                        <a:pt x="85" y="87"/>
                      </a:lnTo>
                      <a:lnTo>
                        <a:pt x="85" y="88"/>
                      </a:lnTo>
                      <a:lnTo>
                        <a:pt x="85" y="90"/>
                      </a:lnTo>
                      <a:lnTo>
                        <a:pt x="87" y="90"/>
                      </a:lnTo>
                      <a:lnTo>
                        <a:pt x="87" y="92"/>
                      </a:lnTo>
                      <a:lnTo>
                        <a:pt x="85" y="92"/>
                      </a:lnTo>
                      <a:lnTo>
                        <a:pt x="85" y="94"/>
                      </a:lnTo>
                      <a:lnTo>
                        <a:pt x="85" y="96"/>
                      </a:lnTo>
                      <a:lnTo>
                        <a:pt x="83" y="96"/>
                      </a:lnTo>
                      <a:lnTo>
                        <a:pt x="81" y="94"/>
                      </a:lnTo>
                      <a:lnTo>
                        <a:pt x="79" y="94"/>
                      </a:lnTo>
                      <a:lnTo>
                        <a:pt x="77" y="94"/>
                      </a:lnTo>
                      <a:lnTo>
                        <a:pt x="77" y="96"/>
                      </a:lnTo>
                      <a:lnTo>
                        <a:pt x="77" y="98"/>
                      </a:lnTo>
                      <a:lnTo>
                        <a:pt x="79" y="100"/>
                      </a:lnTo>
                      <a:lnTo>
                        <a:pt x="81" y="100"/>
                      </a:lnTo>
                      <a:lnTo>
                        <a:pt x="83" y="98"/>
                      </a:lnTo>
                      <a:lnTo>
                        <a:pt x="85" y="98"/>
                      </a:lnTo>
                      <a:lnTo>
                        <a:pt x="87" y="98"/>
                      </a:lnTo>
                      <a:lnTo>
                        <a:pt x="89" y="100"/>
                      </a:lnTo>
                      <a:lnTo>
                        <a:pt x="89" y="102"/>
                      </a:lnTo>
                      <a:lnTo>
                        <a:pt x="89" y="100"/>
                      </a:lnTo>
                      <a:lnTo>
                        <a:pt x="90" y="100"/>
                      </a:lnTo>
                      <a:lnTo>
                        <a:pt x="92" y="102"/>
                      </a:lnTo>
                      <a:lnTo>
                        <a:pt x="92" y="104"/>
                      </a:lnTo>
                      <a:lnTo>
                        <a:pt x="94" y="104"/>
                      </a:lnTo>
                      <a:lnTo>
                        <a:pt x="92" y="104"/>
                      </a:lnTo>
                      <a:lnTo>
                        <a:pt x="94" y="106"/>
                      </a:lnTo>
                      <a:lnTo>
                        <a:pt x="92" y="106"/>
                      </a:lnTo>
                      <a:lnTo>
                        <a:pt x="90" y="106"/>
                      </a:lnTo>
                      <a:lnTo>
                        <a:pt x="90" y="108"/>
                      </a:lnTo>
                      <a:lnTo>
                        <a:pt x="92" y="108"/>
                      </a:lnTo>
                      <a:lnTo>
                        <a:pt x="94" y="108"/>
                      </a:lnTo>
                      <a:lnTo>
                        <a:pt x="94" y="110"/>
                      </a:lnTo>
                      <a:lnTo>
                        <a:pt x="94" y="111"/>
                      </a:lnTo>
                      <a:lnTo>
                        <a:pt x="94" y="113"/>
                      </a:lnTo>
                      <a:lnTo>
                        <a:pt x="96" y="113"/>
                      </a:lnTo>
                      <a:lnTo>
                        <a:pt x="96" y="115"/>
                      </a:lnTo>
                      <a:lnTo>
                        <a:pt x="98" y="115"/>
                      </a:lnTo>
                      <a:lnTo>
                        <a:pt x="98" y="117"/>
                      </a:lnTo>
                      <a:lnTo>
                        <a:pt x="100" y="117"/>
                      </a:lnTo>
                      <a:lnTo>
                        <a:pt x="100" y="119"/>
                      </a:lnTo>
                      <a:lnTo>
                        <a:pt x="102" y="119"/>
                      </a:lnTo>
                      <a:lnTo>
                        <a:pt x="104" y="119"/>
                      </a:lnTo>
                      <a:lnTo>
                        <a:pt x="104" y="121"/>
                      </a:lnTo>
                      <a:lnTo>
                        <a:pt x="106" y="121"/>
                      </a:lnTo>
                      <a:lnTo>
                        <a:pt x="106" y="123"/>
                      </a:lnTo>
                      <a:lnTo>
                        <a:pt x="106" y="125"/>
                      </a:lnTo>
                      <a:lnTo>
                        <a:pt x="104" y="125"/>
                      </a:lnTo>
                      <a:lnTo>
                        <a:pt x="106" y="125"/>
                      </a:lnTo>
                      <a:lnTo>
                        <a:pt x="106" y="127"/>
                      </a:lnTo>
                      <a:lnTo>
                        <a:pt x="106" y="129"/>
                      </a:lnTo>
                      <a:lnTo>
                        <a:pt x="106" y="131"/>
                      </a:lnTo>
                      <a:lnTo>
                        <a:pt x="106" y="133"/>
                      </a:lnTo>
                      <a:lnTo>
                        <a:pt x="104" y="135"/>
                      </a:lnTo>
                      <a:lnTo>
                        <a:pt x="104" y="133"/>
                      </a:lnTo>
                      <a:lnTo>
                        <a:pt x="102" y="133"/>
                      </a:lnTo>
                      <a:lnTo>
                        <a:pt x="102" y="131"/>
                      </a:lnTo>
                      <a:lnTo>
                        <a:pt x="102" y="129"/>
                      </a:lnTo>
                      <a:lnTo>
                        <a:pt x="100" y="129"/>
                      </a:lnTo>
                      <a:lnTo>
                        <a:pt x="100" y="125"/>
                      </a:lnTo>
                      <a:lnTo>
                        <a:pt x="98" y="125"/>
                      </a:lnTo>
                      <a:lnTo>
                        <a:pt x="98" y="131"/>
                      </a:lnTo>
                      <a:lnTo>
                        <a:pt x="96" y="131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2" y="131"/>
                      </a:lnTo>
                      <a:lnTo>
                        <a:pt x="92" y="133"/>
                      </a:lnTo>
                      <a:lnTo>
                        <a:pt x="92" y="135"/>
                      </a:lnTo>
                      <a:lnTo>
                        <a:pt x="89" y="135"/>
                      </a:lnTo>
                      <a:lnTo>
                        <a:pt x="89" y="133"/>
                      </a:lnTo>
                      <a:lnTo>
                        <a:pt x="87" y="131"/>
                      </a:lnTo>
                      <a:lnTo>
                        <a:pt x="85" y="131"/>
                      </a:lnTo>
                      <a:lnTo>
                        <a:pt x="87" y="133"/>
                      </a:lnTo>
                      <a:lnTo>
                        <a:pt x="87" y="135"/>
                      </a:lnTo>
                      <a:lnTo>
                        <a:pt x="87" y="136"/>
                      </a:lnTo>
                      <a:lnTo>
                        <a:pt x="89" y="140"/>
                      </a:lnTo>
                      <a:lnTo>
                        <a:pt x="89" y="142"/>
                      </a:lnTo>
                      <a:lnTo>
                        <a:pt x="87" y="142"/>
                      </a:lnTo>
                      <a:lnTo>
                        <a:pt x="85" y="144"/>
                      </a:lnTo>
                      <a:lnTo>
                        <a:pt x="83" y="144"/>
                      </a:lnTo>
                      <a:lnTo>
                        <a:pt x="85" y="144"/>
                      </a:lnTo>
                      <a:lnTo>
                        <a:pt x="83" y="144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3" y="138"/>
                      </a:lnTo>
                      <a:lnTo>
                        <a:pt x="81" y="138"/>
                      </a:lnTo>
                      <a:lnTo>
                        <a:pt x="81" y="136"/>
                      </a:lnTo>
                      <a:lnTo>
                        <a:pt x="79" y="136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77" y="133"/>
                      </a:lnTo>
                      <a:lnTo>
                        <a:pt x="77" y="125"/>
                      </a:lnTo>
                      <a:lnTo>
                        <a:pt x="75" y="127"/>
                      </a:lnTo>
                      <a:lnTo>
                        <a:pt x="75" y="125"/>
                      </a:lnTo>
                      <a:lnTo>
                        <a:pt x="75" y="123"/>
                      </a:lnTo>
                      <a:lnTo>
                        <a:pt x="77" y="123"/>
                      </a:lnTo>
                      <a:lnTo>
                        <a:pt x="77" y="121"/>
                      </a:lnTo>
                      <a:lnTo>
                        <a:pt x="75" y="121"/>
                      </a:lnTo>
                      <a:lnTo>
                        <a:pt x="73" y="121"/>
                      </a:lnTo>
                      <a:lnTo>
                        <a:pt x="73" y="117"/>
                      </a:lnTo>
                      <a:lnTo>
                        <a:pt x="71" y="117"/>
                      </a:lnTo>
                      <a:lnTo>
                        <a:pt x="71" y="115"/>
                      </a:lnTo>
                      <a:lnTo>
                        <a:pt x="71" y="113"/>
                      </a:lnTo>
                      <a:lnTo>
                        <a:pt x="69" y="113"/>
                      </a:lnTo>
                      <a:lnTo>
                        <a:pt x="67" y="113"/>
                      </a:lnTo>
                      <a:lnTo>
                        <a:pt x="69" y="113"/>
                      </a:lnTo>
                      <a:lnTo>
                        <a:pt x="69" y="111"/>
                      </a:lnTo>
                      <a:lnTo>
                        <a:pt x="67" y="111"/>
                      </a:lnTo>
                      <a:lnTo>
                        <a:pt x="64" y="111"/>
                      </a:lnTo>
                      <a:lnTo>
                        <a:pt x="62" y="111"/>
                      </a:lnTo>
                      <a:lnTo>
                        <a:pt x="62" y="110"/>
                      </a:lnTo>
                      <a:lnTo>
                        <a:pt x="62" y="111"/>
                      </a:lnTo>
                      <a:lnTo>
                        <a:pt x="62" y="110"/>
                      </a:lnTo>
                      <a:lnTo>
                        <a:pt x="62" y="108"/>
                      </a:lnTo>
                      <a:lnTo>
                        <a:pt x="64" y="108"/>
                      </a:lnTo>
                      <a:lnTo>
                        <a:pt x="65" y="108"/>
                      </a:lnTo>
                      <a:lnTo>
                        <a:pt x="67" y="108"/>
                      </a:lnTo>
                      <a:lnTo>
                        <a:pt x="67" y="106"/>
                      </a:lnTo>
                      <a:lnTo>
                        <a:pt x="67" y="104"/>
                      </a:lnTo>
                      <a:lnTo>
                        <a:pt x="69" y="104"/>
                      </a:lnTo>
                      <a:lnTo>
                        <a:pt x="67" y="104"/>
                      </a:lnTo>
                      <a:lnTo>
                        <a:pt x="65" y="98"/>
                      </a:lnTo>
                      <a:lnTo>
                        <a:pt x="65" y="96"/>
                      </a:lnTo>
                      <a:lnTo>
                        <a:pt x="65" y="94"/>
                      </a:lnTo>
                      <a:lnTo>
                        <a:pt x="64" y="94"/>
                      </a:lnTo>
                      <a:lnTo>
                        <a:pt x="62" y="94"/>
                      </a:lnTo>
                      <a:lnTo>
                        <a:pt x="62" y="92"/>
                      </a:lnTo>
                      <a:lnTo>
                        <a:pt x="60" y="92"/>
                      </a:lnTo>
                      <a:lnTo>
                        <a:pt x="62" y="94"/>
                      </a:lnTo>
                      <a:lnTo>
                        <a:pt x="60" y="94"/>
                      </a:lnTo>
                      <a:lnTo>
                        <a:pt x="60" y="96"/>
                      </a:lnTo>
                      <a:lnTo>
                        <a:pt x="60" y="98"/>
                      </a:lnTo>
                      <a:lnTo>
                        <a:pt x="60" y="96"/>
                      </a:lnTo>
                      <a:lnTo>
                        <a:pt x="60" y="98"/>
                      </a:lnTo>
                      <a:lnTo>
                        <a:pt x="58" y="98"/>
                      </a:lnTo>
                      <a:lnTo>
                        <a:pt x="58" y="96"/>
                      </a:lnTo>
                      <a:lnTo>
                        <a:pt x="60" y="96"/>
                      </a:lnTo>
                      <a:lnTo>
                        <a:pt x="58" y="96"/>
                      </a:lnTo>
                      <a:lnTo>
                        <a:pt x="58" y="94"/>
                      </a:lnTo>
                      <a:lnTo>
                        <a:pt x="56" y="94"/>
                      </a:lnTo>
                      <a:lnTo>
                        <a:pt x="56" y="92"/>
                      </a:lnTo>
                      <a:lnTo>
                        <a:pt x="58" y="92"/>
                      </a:lnTo>
                      <a:lnTo>
                        <a:pt x="58" y="90"/>
                      </a:lnTo>
                      <a:lnTo>
                        <a:pt x="56" y="90"/>
                      </a:lnTo>
                      <a:lnTo>
                        <a:pt x="56" y="92"/>
                      </a:lnTo>
                      <a:lnTo>
                        <a:pt x="54" y="92"/>
                      </a:lnTo>
                      <a:lnTo>
                        <a:pt x="52" y="92"/>
                      </a:lnTo>
                      <a:lnTo>
                        <a:pt x="54" y="92"/>
                      </a:lnTo>
                      <a:lnTo>
                        <a:pt x="56" y="90"/>
                      </a:lnTo>
                      <a:lnTo>
                        <a:pt x="56" y="88"/>
                      </a:lnTo>
                      <a:lnTo>
                        <a:pt x="54" y="88"/>
                      </a:lnTo>
                      <a:lnTo>
                        <a:pt x="54" y="87"/>
                      </a:lnTo>
                      <a:lnTo>
                        <a:pt x="56" y="87"/>
                      </a:lnTo>
                      <a:lnTo>
                        <a:pt x="56" y="85"/>
                      </a:lnTo>
                      <a:lnTo>
                        <a:pt x="56" y="83"/>
                      </a:lnTo>
                      <a:lnTo>
                        <a:pt x="56" y="81"/>
                      </a:lnTo>
                      <a:lnTo>
                        <a:pt x="54" y="81"/>
                      </a:lnTo>
                      <a:lnTo>
                        <a:pt x="54" y="79"/>
                      </a:lnTo>
                      <a:lnTo>
                        <a:pt x="54" y="77"/>
                      </a:lnTo>
                      <a:lnTo>
                        <a:pt x="54" y="75"/>
                      </a:lnTo>
                      <a:lnTo>
                        <a:pt x="56" y="75"/>
                      </a:lnTo>
                      <a:lnTo>
                        <a:pt x="54" y="75"/>
                      </a:lnTo>
                      <a:lnTo>
                        <a:pt x="56" y="75"/>
                      </a:lnTo>
                      <a:lnTo>
                        <a:pt x="54" y="75"/>
                      </a:lnTo>
                      <a:lnTo>
                        <a:pt x="52" y="75"/>
                      </a:lnTo>
                      <a:lnTo>
                        <a:pt x="48" y="75"/>
                      </a:lnTo>
                      <a:lnTo>
                        <a:pt x="50" y="71"/>
                      </a:lnTo>
                      <a:lnTo>
                        <a:pt x="50" y="69"/>
                      </a:lnTo>
                      <a:lnTo>
                        <a:pt x="48" y="71"/>
                      </a:lnTo>
                      <a:lnTo>
                        <a:pt x="48" y="73"/>
                      </a:lnTo>
                      <a:lnTo>
                        <a:pt x="46" y="73"/>
                      </a:lnTo>
                      <a:lnTo>
                        <a:pt x="42" y="71"/>
                      </a:lnTo>
                      <a:lnTo>
                        <a:pt x="42" y="69"/>
                      </a:lnTo>
                      <a:lnTo>
                        <a:pt x="41" y="67"/>
                      </a:lnTo>
                      <a:lnTo>
                        <a:pt x="41" y="65"/>
                      </a:lnTo>
                      <a:lnTo>
                        <a:pt x="41" y="64"/>
                      </a:lnTo>
                      <a:lnTo>
                        <a:pt x="37" y="62"/>
                      </a:lnTo>
                      <a:lnTo>
                        <a:pt x="37" y="60"/>
                      </a:lnTo>
                      <a:lnTo>
                        <a:pt x="35" y="60"/>
                      </a:lnTo>
                      <a:lnTo>
                        <a:pt x="35" y="62"/>
                      </a:lnTo>
                      <a:lnTo>
                        <a:pt x="37" y="62"/>
                      </a:lnTo>
                      <a:lnTo>
                        <a:pt x="33" y="62"/>
                      </a:lnTo>
                      <a:lnTo>
                        <a:pt x="33" y="65"/>
                      </a:lnTo>
                      <a:lnTo>
                        <a:pt x="31" y="65"/>
                      </a:lnTo>
                      <a:lnTo>
                        <a:pt x="31" y="67"/>
                      </a:lnTo>
                      <a:lnTo>
                        <a:pt x="33" y="67"/>
                      </a:lnTo>
                      <a:lnTo>
                        <a:pt x="31" y="67"/>
                      </a:lnTo>
                      <a:lnTo>
                        <a:pt x="33" y="67"/>
                      </a:lnTo>
                      <a:lnTo>
                        <a:pt x="31" y="67"/>
                      </a:lnTo>
                      <a:lnTo>
                        <a:pt x="31" y="69"/>
                      </a:lnTo>
                      <a:lnTo>
                        <a:pt x="31" y="71"/>
                      </a:lnTo>
                      <a:lnTo>
                        <a:pt x="29" y="71"/>
                      </a:lnTo>
                      <a:lnTo>
                        <a:pt x="27" y="71"/>
                      </a:lnTo>
                      <a:lnTo>
                        <a:pt x="27" y="73"/>
                      </a:lnTo>
                      <a:lnTo>
                        <a:pt x="27" y="75"/>
                      </a:lnTo>
                      <a:lnTo>
                        <a:pt x="27" y="77"/>
                      </a:lnTo>
                      <a:lnTo>
                        <a:pt x="29" y="77"/>
                      </a:lnTo>
                      <a:lnTo>
                        <a:pt x="27" y="77"/>
                      </a:lnTo>
                      <a:lnTo>
                        <a:pt x="21" y="77"/>
                      </a:lnTo>
                      <a:lnTo>
                        <a:pt x="21" y="75"/>
                      </a:lnTo>
                      <a:lnTo>
                        <a:pt x="21" y="73"/>
                      </a:lnTo>
                      <a:lnTo>
                        <a:pt x="23" y="73"/>
                      </a:lnTo>
                      <a:lnTo>
                        <a:pt x="21" y="73"/>
                      </a:lnTo>
                      <a:lnTo>
                        <a:pt x="21" y="71"/>
                      </a:lnTo>
                      <a:lnTo>
                        <a:pt x="21" y="73"/>
                      </a:lnTo>
                      <a:lnTo>
                        <a:pt x="21" y="75"/>
                      </a:lnTo>
                      <a:lnTo>
                        <a:pt x="21" y="77"/>
                      </a:lnTo>
                      <a:lnTo>
                        <a:pt x="19" y="75"/>
                      </a:lnTo>
                      <a:lnTo>
                        <a:pt x="19" y="73"/>
                      </a:lnTo>
                      <a:lnTo>
                        <a:pt x="19" y="71"/>
                      </a:lnTo>
                      <a:lnTo>
                        <a:pt x="17" y="69"/>
                      </a:lnTo>
                      <a:lnTo>
                        <a:pt x="16" y="67"/>
                      </a:lnTo>
                      <a:lnTo>
                        <a:pt x="16" y="65"/>
                      </a:lnTo>
                      <a:lnTo>
                        <a:pt x="14" y="64"/>
                      </a:lnTo>
                      <a:lnTo>
                        <a:pt x="12" y="64"/>
                      </a:lnTo>
                      <a:lnTo>
                        <a:pt x="12" y="62"/>
                      </a:lnTo>
                      <a:lnTo>
                        <a:pt x="10" y="62"/>
                      </a:lnTo>
                      <a:lnTo>
                        <a:pt x="8" y="62"/>
                      </a:lnTo>
                      <a:lnTo>
                        <a:pt x="8" y="60"/>
                      </a:lnTo>
                      <a:lnTo>
                        <a:pt x="6" y="60"/>
                      </a:lnTo>
                      <a:lnTo>
                        <a:pt x="8" y="58"/>
                      </a:lnTo>
                      <a:lnTo>
                        <a:pt x="6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8" y="52"/>
                      </a:lnTo>
                      <a:lnTo>
                        <a:pt x="6" y="52"/>
                      </a:lnTo>
                      <a:lnTo>
                        <a:pt x="4" y="52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9"/>
                      </a:lnTo>
                      <a:lnTo>
                        <a:pt x="8" y="40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4" y="40"/>
                      </a:lnTo>
                      <a:lnTo>
                        <a:pt x="16" y="42"/>
                      </a:lnTo>
                      <a:lnTo>
                        <a:pt x="16" y="40"/>
                      </a:lnTo>
                      <a:lnTo>
                        <a:pt x="17" y="40"/>
                      </a:lnTo>
                      <a:lnTo>
                        <a:pt x="19" y="40"/>
                      </a:lnTo>
                      <a:lnTo>
                        <a:pt x="17" y="42"/>
                      </a:lnTo>
                      <a:lnTo>
                        <a:pt x="19" y="42"/>
                      </a:lnTo>
                      <a:lnTo>
                        <a:pt x="21" y="42"/>
                      </a:lnTo>
                      <a:lnTo>
                        <a:pt x="21" y="44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3" y="44"/>
                      </a:lnTo>
                      <a:lnTo>
                        <a:pt x="25" y="44"/>
                      </a:lnTo>
                      <a:lnTo>
                        <a:pt x="27" y="44"/>
                      </a:lnTo>
                      <a:lnTo>
                        <a:pt x="27" y="42"/>
                      </a:lnTo>
                      <a:lnTo>
                        <a:pt x="25" y="42"/>
                      </a:lnTo>
                      <a:lnTo>
                        <a:pt x="25" y="40"/>
                      </a:lnTo>
                      <a:lnTo>
                        <a:pt x="25" y="39"/>
                      </a:lnTo>
                      <a:lnTo>
                        <a:pt x="25" y="37"/>
                      </a:lnTo>
                      <a:lnTo>
                        <a:pt x="27" y="37"/>
                      </a:lnTo>
                      <a:lnTo>
                        <a:pt x="27" y="35"/>
                      </a:lnTo>
                      <a:lnTo>
                        <a:pt x="29" y="35"/>
                      </a:lnTo>
                      <a:lnTo>
                        <a:pt x="27" y="35"/>
                      </a:lnTo>
                      <a:lnTo>
                        <a:pt x="29" y="33"/>
                      </a:lnTo>
                      <a:lnTo>
                        <a:pt x="27" y="33"/>
                      </a:lnTo>
                      <a:lnTo>
                        <a:pt x="29" y="33"/>
                      </a:lnTo>
                      <a:lnTo>
                        <a:pt x="29" y="31"/>
                      </a:lnTo>
                      <a:lnTo>
                        <a:pt x="27" y="31"/>
                      </a:lnTo>
                      <a:lnTo>
                        <a:pt x="27" y="29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5" y="25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5" y="21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2"/>
                      </a:lnTo>
                      <a:lnTo>
                        <a:pt x="17" y="12"/>
                      </a:lnTo>
                      <a:lnTo>
                        <a:pt x="17" y="10"/>
                      </a:lnTo>
                      <a:lnTo>
                        <a:pt x="17" y="8"/>
                      </a:lnTo>
                      <a:lnTo>
                        <a:pt x="17" y="6"/>
                      </a:ln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7" y="6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7" y="2"/>
                      </a:lnTo>
                      <a:lnTo>
                        <a:pt x="35" y="2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2" y="6"/>
                      </a:lnTo>
                      <a:lnTo>
                        <a:pt x="42" y="8"/>
                      </a:lnTo>
                      <a:lnTo>
                        <a:pt x="41" y="8"/>
                      </a:lnTo>
                      <a:lnTo>
                        <a:pt x="41" y="10"/>
                      </a:lnTo>
                      <a:lnTo>
                        <a:pt x="41" y="12"/>
                      </a:lnTo>
                      <a:lnTo>
                        <a:pt x="42" y="12"/>
                      </a:lnTo>
                      <a:lnTo>
                        <a:pt x="42" y="14"/>
                      </a:lnTo>
                      <a:lnTo>
                        <a:pt x="44" y="14"/>
                      </a:lnTo>
                      <a:lnTo>
                        <a:pt x="44" y="12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6" y="8"/>
                      </a:lnTo>
                      <a:lnTo>
                        <a:pt x="48" y="8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50" y="6"/>
                      </a:lnTo>
                      <a:lnTo>
                        <a:pt x="50" y="8"/>
                      </a:lnTo>
                      <a:lnTo>
                        <a:pt x="52" y="8"/>
                      </a:lnTo>
                      <a:lnTo>
                        <a:pt x="54" y="8"/>
                      </a:lnTo>
                      <a:lnTo>
                        <a:pt x="54" y="10"/>
                      </a:lnTo>
                      <a:lnTo>
                        <a:pt x="56" y="10"/>
                      </a:lnTo>
                      <a:lnTo>
                        <a:pt x="56" y="12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64" y="14"/>
                      </a:lnTo>
                      <a:lnTo>
                        <a:pt x="64" y="16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17"/>
                      </a:lnTo>
                      <a:lnTo>
                        <a:pt x="71" y="21"/>
                      </a:lnTo>
                      <a:lnTo>
                        <a:pt x="71" y="23"/>
                      </a:ln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3" y="27"/>
                      </a:lnTo>
                      <a:lnTo>
                        <a:pt x="73" y="29"/>
                      </a:lnTo>
                      <a:lnTo>
                        <a:pt x="75" y="29"/>
                      </a:lnTo>
                      <a:lnTo>
                        <a:pt x="77" y="29"/>
                      </a:lnTo>
                      <a:lnTo>
                        <a:pt x="77" y="31"/>
                      </a:lnTo>
                      <a:lnTo>
                        <a:pt x="77" y="33"/>
                      </a:lnTo>
                      <a:lnTo>
                        <a:pt x="77" y="35"/>
                      </a:lnTo>
                      <a:lnTo>
                        <a:pt x="77" y="37"/>
                      </a:lnTo>
                      <a:lnTo>
                        <a:pt x="79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1" y="40"/>
                      </a:lnTo>
                      <a:lnTo>
                        <a:pt x="79" y="40"/>
                      </a:lnTo>
                      <a:lnTo>
                        <a:pt x="77" y="40"/>
                      </a:lnTo>
                      <a:lnTo>
                        <a:pt x="77" y="39"/>
                      </a:lnTo>
                      <a:lnTo>
                        <a:pt x="77" y="40"/>
                      </a:lnTo>
                      <a:lnTo>
                        <a:pt x="75" y="40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69" y="39"/>
                      </a:lnTo>
                      <a:lnTo>
                        <a:pt x="69" y="37"/>
                      </a:lnTo>
                      <a:lnTo>
                        <a:pt x="69" y="35"/>
                      </a:lnTo>
                      <a:lnTo>
                        <a:pt x="67" y="35"/>
                      </a:lnTo>
                      <a:lnTo>
                        <a:pt x="65" y="35"/>
                      </a:lnTo>
                      <a:lnTo>
                        <a:pt x="65" y="37"/>
                      </a:lnTo>
                      <a:lnTo>
                        <a:pt x="65" y="39"/>
                      </a:lnTo>
                      <a:lnTo>
                        <a:pt x="64" y="3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1" name="Freeform 80"/>
                <p:cNvSpPr>
                  <a:spLocks/>
                </p:cNvSpPr>
                <p:nvPr/>
              </p:nvSpPr>
              <p:spPr bwMode="auto">
                <a:xfrm>
                  <a:off x="4746625" y="3268663"/>
                  <a:ext cx="23813" cy="39688"/>
                </a:xfrm>
                <a:custGeom>
                  <a:avLst/>
                  <a:gdLst>
                    <a:gd name="T0" fmla="*/ 15 w 15"/>
                    <a:gd name="T1" fmla="*/ 0 h 25"/>
                    <a:gd name="T2" fmla="*/ 15 w 15"/>
                    <a:gd name="T3" fmla="*/ 0 h 25"/>
                    <a:gd name="T4" fmla="*/ 15 w 15"/>
                    <a:gd name="T5" fmla="*/ 0 h 25"/>
                    <a:gd name="T6" fmla="*/ 15 w 15"/>
                    <a:gd name="T7" fmla="*/ 0 h 25"/>
                    <a:gd name="T8" fmla="*/ 15 w 15"/>
                    <a:gd name="T9" fmla="*/ 0 h 25"/>
                    <a:gd name="T10" fmla="*/ 15 w 15"/>
                    <a:gd name="T11" fmla="*/ 0 h 25"/>
                    <a:gd name="T12" fmla="*/ 15 w 15"/>
                    <a:gd name="T13" fmla="*/ 0 h 25"/>
                    <a:gd name="T14" fmla="*/ 15 w 15"/>
                    <a:gd name="T15" fmla="*/ 0 h 25"/>
                    <a:gd name="T16" fmla="*/ 15 w 15"/>
                    <a:gd name="T17" fmla="*/ 2 h 25"/>
                    <a:gd name="T18" fmla="*/ 15 w 15"/>
                    <a:gd name="T19" fmla="*/ 2 h 25"/>
                    <a:gd name="T20" fmla="*/ 15 w 15"/>
                    <a:gd name="T21" fmla="*/ 2 h 25"/>
                    <a:gd name="T22" fmla="*/ 15 w 15"/>
                    <a:gd name="T23" fmla="*/ 11 h 25"/>
                    <a:gd name="T24" fmla="*/ 15 w 15"/>
                    <a:gd name="T25" fmla="*/ 13 h 25"/>
                    <a:gd name="T26" fmla="*/ 15 w 15"/>
                    <a:gd name="T27" fmla="*/ 13 h 25"/>
                    <a:gd name="T28" fmla="*/ 15 w 15"/>
                    <a:gd name="T29" fmla="*/ 13 h 25"/>
                    <a:gd name="T30" fmla="*/ 15 w 15"/>
                    <a:gd name="T31" fmla="*/ 13 h 25"/>
                    <a:gd name="T32" fmla="*/ 15 w 15"/>
                    <a:gd name="T33" fmla="*/ 15 h 25"/>
                    <a:gd name="T34" fmla="*/ 15 w 15"/>
                    <a:gd name="T35" fmla="*/ 15 h 25"/>
                    <a:gd name="T36" fmla="*/ 15 w 15"/>
                    <a:gd name="T37" fmla="*/ 15 h 25"/>
                    <a:gd name="T38" fmla="*/ 15 w 15"/>
                    <a:gd name="T39" fmla="*/ 15 h 25"/>
                    <a:gd name="T40" fmla="*/ 15 w 15"/>
                    <a:gd name="T41" fmla="*/ 15 h 25"/>
                    <a:gd name="T42" fmla="*/ 15 w 15"/>
                    <a:gd name="T43" fmla="*/ 15 h 25"/>
                    <a:gd name="T44" fmla="*/ 15 w 15"/>
                    <a:gd name="T45" fmla="*/ 15 h 25"/>
                    <a:gd name="T46" fmla="*/ 15 w 15"/>
                    <a:gd name="T47" fmla="*/ 17 h 25"/>
                    <a:gd name="T48" fmla="*/ 15 w 15"/>
                    <a:gd name="T49" fmla="*/ 17 h 25"/>
                    <a:gd name="T50" fmla="*/ 15 w 15"/>
                    <a:gd name="T51" fmla="*/ 17 h 25"/>
                    <a:gd name="T52" fmla="*/ 15 w 15"/>
                    <a:gd name="T53" fmla="*/ 17 h 25"/>
                    <a:gd name="T54" fmla="*/ 15 w 15"/>
                    <a:gd name="T55" fmla="*/ 17 h 25"/>
                    <a:gd name="T56" fmla="*/ 15 w 15"/>
                    <a:gd name="T57" fmla="*/ 17 h 25"/>
                    <a:gd name="T58" fmla="*/ 15 w 15"/>
                    <a:gd name="T59" fmla="*/ 17 h 25"/>
                    <a:gd name="T60" fmla="*/ 15 w 15"/>
                    <a:gd name="T61" fmla="*/ 17 h 25"/>
                    <a:gd name="T62" fmla="*/ 15 w 15"/>
                    <a:gd name="T63" fmla="*/ 17 h 25"/>
                    <a:gd name="T64" fmla="*/ 15 w 15"/>
                    <a:gd name="T65" fmla="*/ 19 h 25"/>
                    <a:gd name="T66" fmla="*/ 15 w 15"/>
                    <a:gd name="T67" fmla="*/ 21 h 25"/>
                    <a:gd name="T68" fmla="*/ 15 w 15"/>
                    <a:gd name="T69" fmla="*/ 21 h 25"/>
                    <a:gd name="T70" fmla="*/ 15 w 15"/>
                    <a:gd name="T71" fmla="*/ 21 h 25"/>
                    <a:gd name="T72" fmla="*/ 15 w 15"/>
                    <a:gd name="T73" fmla="*/ 21 h 25"/>
                    <a:gd name="T74" fmla="*/ 15 w 15"/>
                    <a:gd name="T75" fmla="*/ 25 h 25"/>
                    <a:gd name="T76" fmla="*/ 5 w 15"/>
                    <a:gd name="T77" fmla="*/ 25 h 25"/>
                    <a:gd name="T78" fmla="*/ 5 w 15"/>
                    <a:gd name="T79" fmla="*/ 23 h 25"/>
                    <a:gd name="T80" fmla="*/ 5 w 15"/>
                    <a:gd name="T81" fmla="*/ 21 h 25"/>
                    <a:gd name="T82" fmla="*/ 5 w 15"/>
                    <a:gd name="T83" fmla="*/ 21 h 25"/>
                    <a:gd name="T84" fmla="*/ 5 w 15"/>
                    <a:gd name="T85" fmla="*/ 19 h 25"/>
                    <a:gd name="T86" fmla="*/ 5 w 15"/>
                    <a:gd name="T87" fmla="*/ 17 h 25"/>
                    <a:gd name="T88" fmla="*/ 5 w 15"/>
                    <a:gd name="T89" fmla="*/ 15 h 25"/>
                    <a:gd name="T90" fmla="*/ 5 w 15"/>
                    <a:gd name="T91" fmla="*/ 15 h 25"/>
                    <a:gd name="T92" fmla="*/ 0 w 15"/>
                    <a:gd name="T93" fmla="*/ 13 h 25"/>
                    <a:gd name="T94" fmla="*/ 0 w 15"/>
                    <a:gd name="T95" fmla="*/ 7 h 25"/>
                    <a:gd name="T96" fmla="*/ 0 w 15"/>
                    <a:gd name="T97" fmla="*/ 0 h 25"/>
                    <a:gd name="T98" fmla="*/ 5 w 15"/>
                    <a:gd name="T9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" h="25"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7"/>
                      </a:ln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5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1"/>
                      </a:lnTo>
                      <a:lnTo>
                        <a:pt x="5" y="21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2" name="Freeform 81"/>
                <p:cNvSpPr>
                  <a:spLocks/>
                </p:cNvSpPr>
                <p:nvPr/>
              </p:nvSpPr>
              <p:spPr bwMode="auto">
                <a:xfrm>
                  <a:off x="3700463" y="1301751"/>
                  <a:ext cx="26988" cy="52388"/>
                </a:xfrm>
                <a:custGeom>
                  <a:avLst/>
                  <a:gdLst>
                    <a:gd name="T0" fmla="*/ 10 w 17"/>
                    <a:gd name="T1" fmla="*/ 2 h 33"/>
                    <a:gd name="T2" fmla="*/ 10 w 17"/>
                    <a:gd name="T3" fmla="*/ 4 h 33"/>
                    <a:gd name="T4" fmla="*/ 8 w 17"/>
                    <a:gd name="T5" fmla="*/ 4 h 33"/>
                    <a:gd name="T6" fmla="*/ 6 w 17"/>
                    <a:gd name="T7" fmla="*/ 8 h 33"/>
                    <a:gd name="T8" fmla="*/ 10 w 17"/>
                    <a:gd name="T9" fmla="*/ 8 h 33"/>
                    <a:gd name="T10" fmla="*/ 10 w 17"/>
                    <a:gd name="T11" fmla="*/ 12 h 33"/>
                    <a:gd name="T12" fmla="*/ 10 w 17"/>
                    <a:gd name="T13" fmla="*/ 14 h 33"/>
                    <a:gd name="T14" fmla="*/ 10 w 17"/>
                    <a:gd name="T15" fmla="*/ 16 h 33"/>
                    <a:gd name="T16" fmla="*/ 10 w 17"/>
                    <a:gd name="T17" fmla="*/ 14 h 33"/>
                    <a:gd name="T18" fmla="*/ 10 w 17"/>
                    <a:gd name="T19" fmla="*/ 16 h 33"/>
                    <a:gd name="T20" fmla="*/ 10 w 17"/>
                    <a:gd name="T21" fmla="*/ 16 h 33"/>
                    <a:gd name="T22" fmla="*/ 10 w 17"/>
                    <a:gd name="T23" fmla="*/ 16 h 33"/>
                    <a:gd name="T24" fmla="*/ 10 w 17"/>
                    <a:gd name="T25" fmla="*/ 16 h 33"/>
                    <a:gd name="T26" fmla="*/ 10 w 17"/>
                    <a:gd name="T27" fmla="*/ 18 h 33"/>
                    <a:gd name="T28" fmla="*/ 10 w 17"/>
                    <a:gd name="T29" fmla="*/ 18 h 33"/>
                    <a:gd name="T30" fmla="*/ 12 w 17"/>
                    <a:gd name="T31" fmla="*/ 18 h 33"/>
                    <a:gd name="T32" fmla="*/ 12 w 17"/>
                    <a:gd name="T33" fmla="*/ 16 h 33"/>
                    <a:gd name="T34" fmla="*/ 13 w 17"/>
                    <a:gd name="T35" fmla="*/ 16 h 33"/>
                    <a:gd name="T36" fmla="*/ 13 w 17"/>
                    <a:gd name="T37" fmla="*/ 16 h 33"/>
                    <a:gd name="T38" fmla="*/ 15 w 17"/>
                    <a:gd name="T39" fmla="*/ 14 h 33"/>
                    <a:gd name="T40" fmla="*/ 15 w 17"/>
                    <a:gd name="T41" fmla="*/ 16 h 33"/>
                    <a:gd name="T42" fmla="*/ 17 w 17"/>
                    <a:gd name="T43" fmla="*/ 16 h 33"/>
                    <a:gd name="T44" fmla="*/ 15 w 17"/>
                    <a:gd name="T45" fmla="*/ 18 h 33"/>
                    <a:gd name="T46" fmla="*/ 13 w 17"/>
                    <a:gd name="T47" fmla="*/ 18 h 33"/>
                    <a:gd name="T48" fmla="*/ 13 w 17"/>
                    <a:gd name="T49" fmla="*/ 18 h 33"/>
                    <a:gd name="T50" fmla="*/ 13 w 17"/>
                    <a:gd name="T51" fmla="*/ 20 h 33"/>
                    <a:gd name="T52" fmla="*/ 12 w 17"/>
                    <a:gd name="T53" fmla="*/ 20 h 33"/>
                    <a:gd name="T54" fmla="*/ 12 w 17"/>
                    <a:gd name="T55" fmla="*/ 20 h 33"/>
                    <a:gd name="T56" fmla="*/ 10 w 17"/>
                    <a:gd name="T57" fmla="*/ 22 h 33"/>
                    <a:gd name="T58" fmla="*/ 10 w 17"/>
                    <a:gd name="T59" fmla="*/ 22 h 33"/>
                    <a:gd name="T60" fmla="*/ 8 w 17"/>
                    <a:gd name="T61" fmla="*/ 23 h 33"/>
                    <a:gd name="T62" fmla="*/ 8 w 17"/>
                    <a:gd name="T63" fmla="*/ 23 h 33"/>
                    <a:gd name="T64" fmla="*/ 8 w 17"/>
                    <a:gd name="T65" fmla="*/ 23 h 33"/>
                    <a:gd name="T66" fmla="*/ 8 w 17"/>
                    <a:gd name="T67" fmla="*/ 22 h 33"/>
                    <a:gd name="T68" fmla="*/ 6 w 17"/>
                    <a:gd name="T69" fmla="*/ 22 h 33"/>
                    <a:gd name="T70" fmla="*/ 8 w 17"/>
                    <a:gd name="T71" fmla="*/ 27 h 33"/>
                    <a:gd name="T72" fmla="*/ 6 w 17"/>
                    <a:gd name="T73" fmla="*/ 31 h 33"/>
                    <a:gd name="T74" fmla="*/ 6 w 17"/>
                    <a:gd name="T75" fmla="*/ 33 h 33"/>
                    <a:gd name="T76" fmla="*/ 6 w 17"/>
                    <a:gd name="T77" fmla="*/ 29 h 33"/>
                    <a:gd name="T78" fmla="*/ 2 w 17"/>
                    <a:gd name="T79" fmla="*/ 27 h 33"/>
                    <a:gd name="T80" fmla="*/ 2 w 17"/>
                    <a:gd name="T81" fmla="*/ 27 h 33"/>
                    <a:gd name="T82" fmla="*/ 2 w 17"/>
                    <a:gd name="T83" fmla="*/ 27 h 33"/>
                    <a:gd name="T84" fmla="*/ 2 w 17"/>
                    <a:gd name="T85" fmla="*/ 22 h 33"/>
                    <a:gd name="T86" fmla="*/ 2 w 17"/>
                    <a:gd name="T87" fmla="*/ 18 h 33"/>
                    <a:gd name="T88" fmla="*/ 2 w 17"/>
                    <a:gd name="T89" fmla="*/ 18 h 33"/>
                    <a:gd name="T90" fmla="*/ 2 w 17"/>
                    <a:gd name="T91" fmla="*/ 18 h 33"/>
                    <a:gd name="T92" fmla="*/ 0 w 17"/>
                    <a:gd name="T93" fmla="*/ 16 h 33"/>
                    <a:gd name="T94" fmla="*/ 0 w 17"/>
                    <a:gd name="T95" fmla="*/ 16 h 33"/>
                    <a:gd name="T96" fmla="*/ 0 w 17"/>
                    <a:gd name="T97" fmla="*/ 16 h 33"/>
                    <a:gd name="T98" fmla="*/ 0 w 17"/>
                    <a:gd name="T99" fmla="*/ 16 h 33"/>
                    <a:gd name="T100" fmla="*/ 0 w 17"/>
                    <a:gd name="T101" fmla="*/ 14 h 33"/>
                    <a:gd name="T102" fmla="*/ 2 w 17"/>
                    <a:gd name="T103" fmla="*/ 14 h 33"/>
                    <a:gd name="T104" fmla="*/ 4 w 17"/>
                    <a:gd name="T105" fmla="*/ 16 h 33"/>
                    <a:gd name="T106" fmla="*/ 6 w 17"/>
                    <a:gd name="T107" fmla="*/ 14 h 33"/>
                    <a:gd name="T108" fmla="*/ 6 w 17"/>
                    <a:gd name="T109" fmla="*/ 14 h 33"/>
                    <a:gd name="T110" fmla="*/ 6 w 17"/>
                    <a:gd name="T111" fmla="*/ 8 h 33"/>
                    <a:gd name="T112" fmla="*/ 6 w 17"/>
                    <a:gd name="T113" fmla="*/ 6 h 33"/>
                    <a:gd name="T114" fmla="*/ 8 w 17"/>
                    <a:gd name="T115" fmla="*/ 4 h 33"/>
                    <a:gd name="T116" fmla="*/ 6 w 17"/>
                    <a:gd name="T117" fmla="*/ 4 h 33"/>
                    <a:gd name="T118" fmla="*/ 6 w 17"/>
                    <a:gd name="T119" fmla="*/ 2 h 33"/>
                    <a:gd name="T120" fmla="*/ 6 w 17"/>
                    <a:gd name="T121" fmla="*/ 2 h 33"/>
                    <a:gd name="T122" fmla="*/ 8 w 17"/>
                    <a:gd name="T123" fmla="*/ 0 h 33"/>
                    <a:gd name="T124" fmla="*/ 8 w 17"/>
                    <a:gd name="T12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" h="33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3" y="16"/>
                      </a:lnTo>
                      <a:lnTo>
                        <a:pt x="13" y="16"/>
                      </a:lnTo>
                      <a:lnTo>
                        <a:pt x="13" y="16"/>
                      </a:lnTo>
                      <a:lnTo>
                        <a:pt x="13" y="16"/>
                      </a:lnTo>
                      <a:lnTo>
                        <a:pt x="13" y="16"/>
                      </a:lnTo>
                      <a:lnTo>
                        <a:pt x="13" y="16"/>
                      </a:lnTo>
                      <a:lnTo>
                        <a:pt x="13" y="16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5" y="16"/>
                      </a:lnTo>
                      <a:lnTo>
                        <a:pt x="17" y="16"/>
                      </a:lnTo>
                      <a:lnTo>
                        <a:pt x="17" y="16"/>
                      </a:lnTo>
                      <a:lnTo>
                        <a:pt x="17" y="16"/>
                      </a:lnTo>
                      <a:lnTo>
                        <a:pt x="17" y="16"/>
                      </a:lnTo>
                      <a:lnTo>
                        <a:pt x="17" y="16"/>
                      </a:lnTo>
                      <a:lnTo>
                        <a:pt x="17" y="18"/>
                      </a:lnTo>
                      <a:lnTo>
                        <a:pt x="17" y="18"/>
                      </a:lnTo>
                      <a:lnTo>
                        <a:pt x="17" y="18"/>
                      </a:lnTo>
                      <a:lnTo>
                        <a:pt x="15" y="18"/>
                      </a:lnTo>
                      <a:lnTo>
                        <a:pt x="15" y="18"/>
                      </a:lnTo>
                      <a:lnTo>
                        <a:pt x="15" y="18"/>
                      </a:lnTo>
                      <a:lnTo>
                        <a:pt x="15" y="18"/>
                      </a:lnTo>
                      <a:lnTo>
                        <a:pt x="15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5"/>
                      </a:lnTo>
                      <a:lnTo>
                        <a:pt x="8" y="25"/>
                      </a:lnTo>
                      <a:lnTo>
                        <a:pt x="8" y="25"/>
                      </a:lnTo>
                      <a:lnTo>
                        <a:pt x="8" y="25"/>
                      </a:lnTo>
                      <a:lnTo>
                        <a:pt x="8" y="27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6" y="33"/>
                      </a:lnTo>
                      <a:lnTo>
                        <a:pt x="6" y="33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3" name="Freeform 82"/>
                <p:cNvSpPr>
                  <a:spLocks/>
                </p:cNvSpPr>
                <p:nvPr/>
              </p:nvSpPr>
              <p:spPr bwMode="auto">
                <a:xfrm>
                  <a:off x="2878138" y="300038"/>
                  <a:ext cx="47625" cy="73025"/>
                </a:xfrm>
                <a:custGeom>
                  <a:avLst/>
                  <a:gdLst>
                    <a:gd name="T0" fmla="*/ 28 w 30"/>
                    <a:gd name="T1" fmla="*/ 4 h 46"/>
                    <a:gd name="T2" fmla="*/ 30 w 30"/>
                    <a:gd name="T3" fmla="*/ 7 h 46"/>
                    <a:gd name="T4" fmla="*/ 28 w 30"/>
                    <a:gd name="T5" fmla="*/ 9 h 46"/>
                    <a:gd name="T6" fmla="*/ 28 w 30"/>
                    <a:gd name="T7" fmla="*/ 17 h 46"/>
                    <a:gd name="T8" fmla="*/ 30 w 30"/>
                    <a:gd name="T9" fmla="*/ 23 h 46"/>
                    <a:gd name="T10" fmla="*/ 26 w 30"/>
                    <a:gd name="T11" fmla="*/ 25 h 46"/>
                    <a:gd name="T12" fmla="*/ 25 w 30"/>
                    <a:gd name="T13" fmla="*/ 29 h 46"/>
                    <a:gd name="T14" fmla="*/ 25 w 30"/>
                    <a:gd name="T15" fmla="*/ 31 h 46"/>
                    <a:gd name="T16" fmla="*/ 21 w 30"/>
                    <a:gd name="T17" fmla="*/ 32 h 46"/>
                    <a:gd name="T18" fmla="*/ 17 w 30"/>
                    <a:gd name="T19" fmla="*/ 34 h 46"/>
                    <a:gd name="T20" fmla="*/ 17 w 30"/>
                    <a:gd name="T21" fmla="*/ 40 h 46"/>
                    <a:gd name="T22" fmla="*/ 19 w 30"/>
                    <a:gd name="T23" fmla="*/ 36 h 46"/>
                    <a:gd name="T24" fmla="*/ 23 w 30"/>
                    <a:gd name="T25" fmla="*/ 34 h 46"/>
                    <a:gd name="T26" fmla="*/ 26 w 30"/>
                    <a:gd name="T27" fmla="*/ 36 h 46"/>
                    <a:gd name="T28" fmla="*/ 28 w 30"/>
                    <a:gd name="T29" fmla="*/ 40 h 46"/>
                    <a:gd name="T30" fmla="*/ 25 w 30"/>
                    <a:gd name="T31" fmla="*/ 42 h 46"/>
                    <a:gd name="T32" fmla="*/ 23 w 30"/>
                    <a:gd name="T33" fmla="*/ 38 h 46"/>
                    <a:gd name="T34" fmla="*/ 21 w 30"/>
                    <a:gd name="T35" fmla="*/ 42 h 46"/>
                    <a:gd name="T36" fmla="*/ 19 w 30"/>
                    <a:gd name="T37" fmla="*/ 42 h 46"/>
                    <a:gd name="T38" fmla="*/ 17 w 30"/>
                    <a:gd name="T39" fmla="*/ 42 h 46"/>
                    <a:gd name="T40" fmla="*/ 15 w 30"/>
                    <a:gd name="T41" fmla="*/ 46 h 46"/>
                    <a:gd name="T42" fmla="*/ 15 w 30"/>
                    <a:gd name="T43" fmla="*/ 44 h 46"/>
                    <a:gd name="T44" fmla="*/ 11 w 30"/>
                    <a:gd name="T45" fmla="*/ 42 h 46"/>
                    <a:gd name="T46" fmla="*/ 9 w 30"/>
                    <a:gd name="T47" fmla="*/ 38 h 46"/>
                    <a:gd name="T48" fmla="*/ 5 w 30"/>
                    <a:gd name="T49" fmla="*/ 34 h 46"/>
                    <a:gd name="T50" fmla="*/ 1 w 30"/>
                    <a:gd name="T51" fmla="*/ 32 h 46"/>
                    <a:gd name="T52" fmla="*/ 0 w 30"/>
                    <a:gd name="T53" fmla="*/ 29 h 46"/>
                    <a:gd name="T54" fmla="*/ 3 w 30"/>
                    <a:gd name="T55" fmla="*/ 25 h 46"/>
                    <a:gd name="T56" fmla="*/ 7 w 30"/>
                    <a:gd name="T57" fmla="*/ 17 h 46"/>
                    <a:gd name="T58" fmla="*/ 9 w 30"/>
                    <a:gd name="T59" fmla="*/ 17 h 46"/>
                    <a:gd name="T60" fmla="*/ 11 w 30"/>
                    <a:gd name="T61" fmla="*/ 13 h 46"/>
                    <a:gd name="T62" fmla="*/ 13 w 30"/>
                    <a:gd name="T63" fmla="*/ 9 h 46"/>
                    <a:gd name="T64" fmla="*/ 15 w 30"/>
                    <a:gd name="T65" fmla="*/ 13 h 46"/>
                    <a:gd name="T66" fmla="*/ 13 w 30"/>
                    <a:gd name="T67" fmla="*/ 17 h 46"/>
                    <a:gd name="T68" fmla="*/ 13 w 30"/>
                    <a:gd name="T69" fmla="*/ 23 h 46"/>
                    <a:gd name="T70" fmla="*/ 13 w 30"/>
                    <a:gd name="T71" fmla="*/ 25 h 46"/>
                    <a:gd name="T72" fmla="*/ 13 w 30"/>
                    <a:gd name="T73" fmla="*/ 27 h 46"/>
                    <a:gd name="T74" fmla="*/ 17 w 30"/>
                    <a:gd name="T75" fmla="*/ 29 h 46"/>
                    <a:gd name="T76" fmla="*/ 21 w 30"/>
                    <a:gd name="T77" fmla="*/ 23 h 46"/>
                    <a:gd name="T78" fmla="*/ 23 w 30"/>
                    <a:gd name="T79" fmla="*/ 23 h 46"/>
                    <a:gd name="T80" fmla="*/ 26 w 30"/>
                    <a:gd name="T81" fmla="*/ 19 h 46"/>
                    <a:gd name="T82" fmla="*/ 26 w 30"/>
                    <a:gd name="T83" fmla="*/ 13 h 46"/>
                    <a:gd name="T84" fmla="*/ 28 w 30"/>
                    <a:gd name="T85" fmla="*/ 9 h 46"/>
                    <a:gd name="T86" fmla="*/ 25 w 30"/>
                    <a:gd name="T87" fmla="*/ 7 h 46"/>
                    <a:gd name="T88" fmla="*/ 26 w 30"/>
                    <a:gd name="T89" fmla="*/ 4 h 46"/>
                    <a:gd name="T90" fmla="*/ 28 w 30"/>
                    <a:gd name="T9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0" h="46">
                      <a:moveTo>
                        <a:pt x="30" y="0"/>
                      </a:move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30" y="4"/>
                      </a:lnTo>
                      <a:lnTo>
                        <a:pt x="30" y="6"/>
                      </a:lnTo>
                      <a:lnTo>
                        <a:pt x="30" y="7"/>
                      </a:lnTo>
                      <a:lnTo>
                        <a:pt x="28" y="9"/>
                      </a:lnTo>
                      <a:lnTo>
                        <a:pt x="30" y="9"/>
                      </a:lnTo>
                      <a:lnTo>
                        <a:pt x="28" y="9"/>
                      </a:lnTo>
                      <a:lnTo>
                        <a:pt x="28" y="11"/>
                      </a:lnTo>
                      <a:lnTo>
                        <a:pt x="28" y="15"/>
                      </a:lnTo>
                      <a:lnTo>
                        <a:pt x="28" y="17"/>
                      </a:lnTo>
                      <a:lnTo>
                        <a:pt x="28" y="21"/>
                      </a:lnTo>
                      <a:lnTo>
                        <a:pt x="28" y="23"/>
                      </a:lnTo>
                      <a:lnTo>
                        <a:pt x="30" y="23"/>
                      </a:lnTo>
                      <a:lnTo>
                        <a:pt x="28" y="23"/>
                      </a:lnTo>
                      <a:lnTo>
                        <a:pt x="28" y="25"/>
                      </a:lnTo>
                      <a:lnTo>
                        <a:pt x="26" y="25"/>
                      </a:lnTo>
                      <a:lnTo>
                        <a:pt x="26" y="27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3" y="29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21" y="32"/>
                      </a:lnTo>
                      <a:lnTo>
                        <a:pt x="19" y="32"/>
                      </a:lnTo>
                      <a:lnTo>
                        <a:pt x="19" y="34"/>
                      </a:lnTo>
                      <a:lnTo>
                        <a:pt x="17" y="34"/>
                      </a:lnTo>
                      <a:lnTo>
                        <a:pt x="17" y="36"/>
                      </a:lnTo>
                      <a:lnTo>
                        <a:pt x="17" y="38"/>
                      </a:lnTo>
                      <a:lnTo>
                        <a:pt x="17" y="40"/>
                      </a:lnTo>
                      <a:lnTo>
                        <a:pt x="19" y="40"/>
                      </a:lnTo>
                      <a:lnTo>
                        <a:pt x="19" y="38"/>
                      </a:lnTo>
                      <a:lnTo>
                        <a:pt x="19" y="36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25" y="36"/>
                      </a:lnTo>
                      <a:lnTo>
                        <a:pt x="26" y="36"/>
                      </a:lnTo>
                      <a:lnTo>
                        <a:pt x="26" y="38"/>
                      </a:lnTo>
                      <a:lnTo>
                        <a:pt x="28" y="38"/>
                      </a:lnTo>
                      <a:lnTo>
                        <a:pt x="28" y="40"/>
                      </a:lnTo>
                      <a:lnTo>
                        <a:pt x="28" y="42"/>
                      </a:lnTo>
                      <a:lnTo>
                        <a:pt x="26" y="42"/>
                      </a:lnTo>
                      <a:lnTo>
                        <a:pt x="25" y="42"/>
                      </a:lnTo>
                      <a:lnTo>
                        <a:pt x="25" y="40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1" y="40"/>
                      </a:lnTo>
                      <a:lnTo>
                        <a:pt x="19" y="40"/>
                      </a:lnTo>
                      <a:lnTo>
                        <a:pt x="21" y="42"/>
                      </a:lnTo>
                      <a:lnTo>
                        <a:pt x="19" y="42"/>
                      </a:lnTo>
                      <a:lnTo>
                        <a:pt x="21" y="42"/>
                      </a:lnTo>
                      <a:lnTo>
                        <a:pt x="19" y="42"/>
                      </a:lnTo>
                      <a:lnTo>
                        <a:pt x="17" y="42"/>
                      </a:lnTo>
                      <a:lnTo>
                        <a:pt x="17" y="40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5" y="46"/>
                      </a:lnTo>
                      <a:lnTo>
                        <a:pt x="17" y="46"/>
                      </a:lnTo>
                      <a:lnTo>
                        <a:pt x="15" y="46"/>
                      </a:lnTo>
                      <a:lnTo>
                        <a:pt x="15" y="44"/>
                      </a:lnTo>
                      <a:lnTo>
                        <a:pt x="15" y="42"/>
                      </a:lnTo>
                      <a:lnTo>
                        <a:pt x="13" y="42"/>
                      </a:lnTo>
                      <a:lnTo>
                        <a:pt x="11" y="42"/>
                      </a:lnTo>
                      <a:lnTo>
                        <a:pt x="11" y="40"/>
                      </a:lnTo>
                      <a:lnTo>
                        <a:pt x="9" y="40"/>
                      </a:lnTo>
                      <a:lnTo>
                        <a:pt x="9" y="38"/>
                      </a:lnTo>
                      <a:lnTo>
                        <a:pt x="7" y="36"/>
                      </a:lnTo>
                      <a:lnTo>
                        <a:pt x="5" y="36"/>
                      </a:lnTo>
                      <a:lnTo>
                        <a:pt x="5" y="34"/>
                      </a:lnTo>
                      <a:lnTo>
                        <a:pt x="3" y="34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1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3" y="27"/>
                      </a:lnTo>
                      <a:lnTo>
                        <a:pt x="3" y="25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9" y="15"/>
                      </a:lnTo>
                      <a:lnTo>
                        <a:pt x="11" y="15"/>
                      </a:lnTo>
                      <a:lnTo>
                        <a:pt x="11" y="13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3" y="11"/>
                      </a:ln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13" y="19"/>
                      </a:lnTo>
                      <a:lnTo>
                        <a:pt x="13" y="21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3" y="23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13" y="25"/>
                      </a:lnTo>
                      <a:lnTo>
                        <a:pt x="13" y="27"/>
                      </a:lnTo>
                      <a:lnTo>
                        <a:pt x="13" y="29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17" y="27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5" y="21"/>
                      </a:lnTo>
                      <a:lnTo>
                        <a:pt x="26" y="19"/>
                      </a:lnTo>
                      <a:lnTo>
                        <a:pt x="26" y="17"/>
                      </a:lnTo>
                      <a:lnTo>
                        <a:pt x="26" y="15"/>
                      </a:lnTo>
                      <a:lnTo>
                        <a:pt x="26" y="13"/>
                      </a:lnTo>
                      <a:lnTo>
                        <a:pt x="28" y="13"/>
                      </a:lnTo>
                      <a:lnTo>
                        <a:pt x="28" y="11"/>
                      </a:lnTo>
                      <a:lnTo>
                        <a:pt x="28" y="9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28" y="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4" name="Freeform 83"/>
                <p:cNvSpPr>
                  <a:spLocks/>
                </p:cNvSpPr>
                <p:nvPr/>
              </p:nvSpPr>
              <p:spPr bwMode="auto">
                <a:xfrm>
                  <a:off x="3862388" y="2022476"/>
                  <a:ext cx="50800" cy="36513"/>
                </a:xfrm>
                <a:custGeom>
                  <a:avLst/>
                  <a:gdLst>
                    <a:gd name="T0" fmla="*/ 9 w 32"/>
                    <a:gd name="T1" fmla="*/ 23 h 23"/>
                    <a:gd name="T2" fmla="*/ 7 w 32"/>
                    <a:gd name="T3" fmla="*/ 21 h 23"/>
                    <a:gd name="T4" fmla="*/ 7 w 32"/>
                    <a:gd name="T5" fmla="*/ 17 h 23"/>
                    <a:gd name="T6" fmla="*/ 6 w 32"/>
                    <a:gd name="T7" fmla="*/ 15 h 23"/>
                    <a:gd name="T8" fmla="*/ 2 w 32"/>
                    <a:gd name="T9" fmla="*/ 15 h 23"/>
                    <a:gd name="T10" fmla="*/ 0 w 32"/>
                    <a:gd name="T11" fmla="*/ 9 h 23"/>
                    <a:gd name="T12" fmla="*/ 4 w 32"/>
                    <a:gd name="T13" fmla="*/ 9 h 23"/>
                    <a:gd name="T14" fmla="*/ 7 w 32"/>
                    <a:gd name="T15" fmla="*/ 9 h 23"/>
                    <a:gd name="T16" fmla="*/ 7 w 32"/>
                    <a:gd name="T17" fmla="*/ 5 h 23"/>
                    <a:gd name="T18" fmla="*/ 9 w 32"/>
                    <a:gd name="T19" fmla="*/ 1 h 23"/>
                    <a:gd name="T20" fmla="*/ 7 w 32"/>
                    <a:gd name="T21" fmla="*/ 0 h 23"/>
                    <a:gd name="T22" fmla="*/ 11 w 32"/>
                    <a:gd name="T23" fmla="*/ 0 h 23"/>
                    <a:gd name="T24" fmla="*/ 13 w 32"/>
                    <a:gd name="T25" fmla="*/ 1 h 23"/>
                    <a:gd name="T26" fmla="*/ 15 w 32"/>
                    <a:gd name="T27" fmla="*/ 5 h 23"/>
                    <a:gd name="T28" fmla="*/ 19 w 32"/>
                    <a:gd name="T29" fmla="*/ 5 h 23"/>
                    <a:gd name="T30" fmla="*/ 19 w 32"/>
                    <a:gd name="T31" fmla="*/ 5 h 23"/>
                    <a:gd name="T32" fmla="*/ 23 w 32"/>
                    <a:gd name="T33" fmla="*/ 5 h 23"/>
                    <a:gd name="T34" fmla="*/ 25 w 32"/>
                    <a:gd name="T35" fmla="*/ 9 h 23"/>
                    <a:gd name="T36" fmla="*/ 27 w 32"/>
                    <a:gd name="T37" fmla="*/ 11 h 23"/>
                    <a:gd name="T38" fmla="*/ 29 w 32"/>
                    <a:gd name="T39" fmla="*/ 13 h 23"/>
                    <a:gd name="T40" fmla="*/ 32 w 32"/>
                    <a:gd name="T41" fmla="*/ 11 h 23"/>
                    <a:gd name="T42" fmla="*/ 32 w 32"/>
                    <a:gd name="T43" fmla="*/ 17 h 23"/>
                    <a:gd name="T44" fmla="*/ 27 w 32"/>
                    <a:gd name="T45" fmla="*/ 17 h 23"/>
                    <a:gd name="T46" fmla="*/ 27 w 32"/>
                    <a:gd name="T47" fmla="*/ 21 h 23"/>
                    <a:gd name="T48" fmla="*/ 25 w 32"/>
                    <a:gd name="T49" fmla="*/ 19 h 23"/>
                    <a:gd name="T50" fmla="*/ 23 w 32"/>
                    <a:gd name="T51" fmla="*/ 17 h 23"/>
                    <a:gd name="T52" fmla="*/ 21 w 32"/>
                    <a:gd name="T53" fmla="*/ 19 h 23"/>
                    <a:gd name="T54" fmla="*/ 17 w 32"/>
                    <a:gd name="T55" fmla="*/ 19 h 23"/>
                    <a:gd name="T56" fmla="*/ 15 w 32"/>
                    <a:gd name="T57" fmla="*/ 17 h 23"/>
                    <a:gd name="T58" fmla="*/ 13 w 32"/>
                    <a:gd name="T59" fmla="*/ 19 h 23"/>
                    <a:gd name="T60" fmla="*/ 13 w 32"/>
                    <a:gd name="T61" fmla="*/ 19 h 23"/>
                    <a:gd name="T62" fmla="*/ 11 w 32"/>
                    <a:gd name="T63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2" h="23">
                      <a:moveTo>
                        <a:pt x="11" y="21"/>
                      </a:move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6" y="15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3" y="5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7" y="11"/>
                      </a:lnTo>
                      <a:lnTo>
                        <a:pt x="29" y="11"/>
                      </a:lnTo>
                      <a:lnTo>
                        <a:pt x="29" y="13"/>
                      </a:lnTo>
                      <a:lnTo>
                        <a:pt x="29" y="11"/>
                      </a:lnTo>
                      <a:lnTo>
                        <a:pt x="32" y="11"/>
                      </a:lnTo>
                      <a:lnTo>
                        <a:pt x="32" y="13"/>
                      </a:lnTo>
                      <a:lnTo>
                        <a:pt x="32" y="17"/>
                      </a:lnTo>
                      <a:lnTo>
                        <a:pt x="31" y="17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3" y="19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21"/>
                      </a:lnTo>
                      <a:lnTo>
                        <a:pt x="11" y="2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5" name="Freeform 84"/>
                <p:cNvSpPr>
                  <a:spLocks/>
                </p:cNvSpPr>
                <p:nvPr/>
              </p:nvSpPr>
              <p:spPr bwMode="auto">
                <a:xfrm>
                  <a:off x="4852988" y="3432176"/>
                  <a:ext cx="49213" cy="34925"/>
                </a:xfrm>
                <a:custGeom>
                  <a:avLst/>
                  <a:gdLst>
                    <a:gd name="T0" fmla="*/ 27 w 31"/>
                    <a:gd name="T1" fmla="*/ 0 h 22"/>
                    <a:gd name="T2" fmla="*/ 29 w 31"/>
                    <a:gd name="T3" fmla="*/ 0 h 22"/>
                    <a:gd name="T4" fmla="*/ 29 w 31"/>
                    <a:gd name="T5" fmla="*/ 0 h 22"/>
                    <a:gd name="T6" fmla="*/ 29 w 31"/>
                    <a:gd name="T7" fmla="*/ 0 h 22"/>
                    <a:gd name="T8" fmla="*/ 29 w 31"/>
                    <a:gd name="T9" fmla="*/ 0 h 22"/>
                    <a:gd name="T10" fmla="*/ 29 w 31"/>
                    <a:gd name="T11" fmla="*/ 0 h 22"/>
                    <a:gd name="T12" fmla="*/ 31 w 31"/>
                    <a:gd name="T13" fmla="*/ 0 h 22"/>
                    <a:gd name="T14" fmla="*/ 31 w 31"/>
                    <a:gd name="T15" fmla="*/ 8 h 22"/>
                    <a:gd name="T16" fmla="*/ 31 w 31"/>
                    <a:gd name="T17" fmla="*/ 8 h 22"/>
                    <a:gd name="T18" fmla="*/ 31 w 31"/>
                    <a:gd name="T19" fmla="*/ 14 h 22"/>
                    <a:gd name="T20" fmla="*/ 31 w 31"/>
                    <a:gd name="T21" fmla="*/ 14 h 22"/>
                    <a:gd name="T22" fmla="*/ 27 w 31"/>
                    <a:gd name="T23" fmla="*/ 20 h 22"/>
                    <a:gd name="T24" fmla="*/ 23 w 31"/>
                    <a:gd name="T25" fmla="*/ 20 h 22"/>
                    <a:gd name="T26" fmla="*/ 23 w 31"/>
                    <a:gd name="T27" fmla="*/ 22 h 22"/>
                    <a:gd name="T28" fmla="*/ 23 w 31"/>
                    <a:gd name="T29" fmla="*/ 22 h 22"/>
                    <a:gd name="T30" fmla="*/ 23 w 31"/>
                    <a:gd name="T31" fmla="*/ 22 h 22"/>
                    <a:gd name="T32" fmla="*/ 23 w 31"/>
                    <a:gd name="T33" fmla="*/ 22 h 22"/>
                    <a:gd name="T34" fmla="*/ 23 w 31"/>
                    <a:gd name="T35" fmla="*/ 22 h 22"/>
                    <a:gd name="T36" fmla="*/ 23 w 31"/>
                    <a:gd name="T37" fmla="*/ 22 h 22"/>
                    <a:gd name="T38" fmla="*/ 23 w 31"/>
                    <a:gd name="T39" fmla="*/ 20 h 22"/>
                    <a:gd name="T40" fmla="*/ 21 w 31"/>
                    <a:gd name="T41" fmla="*/ 20 h 22"/>
                    <a:gd name="T42" fmla="*/ 17 w 31"/>
                    <a:gd name="T43" fmla="*/ 18 h 22"/>
                    <a:gd name="T44" fmla="*/ 15 w 31"/>
                    <a:gd name="T45" fmla="*/ 14 h 22"/>
                    <a:gd name="T46" fmla="*/ 8 w 31"/>
                    <a:gd name="T47" fmla="*/ 14 h 22"/>
                    <a:gd name="T48" fmla="*/ 2 w 31"/>
                    <a:gd name="T49" fmla="*/ 8 h 22"/>
                    <a:gd name="T50" fmla="*/ 0 w 31"/>
                    <a:gd name="T51" fmla="*/ 8 h 22"/>
                    <a:gd name="T52" fmla="*/ 0 w 31"/>
                    <a:gd name="T53" fmla="*/ 4 h 22"/>
                    <a:gd name="T54" fmla="*/ 2 w 31"/>
                    <a:gd name="T55" fmla="*/ 4 h 22"/>
                    <a:gd name="T56" fmla="*/ 2 w 31"/>
                    <a:gd name="T57" fmla="*/ 4 h 22"/>
                    <a:gd name="T58" fmla="*/ 2 w 31"/>
                    <a:gd name="T59" fmla="*/ 2 h 22"/>
                    <a:gd name="T60" fmla="*/ 2 w 31"/>
                    <a:gd name="T61" fmla="*/ 0 h 22"/>
                    <a:gd name="T62" fmla="*/ 2 w 31"/>
                    <a:gd name="T63" fmla="*/ 0 h 22"/>
                    <a:gd name="T64" fmla="*/ 2 w 31"/>
                    <a:gd name="T65" fmla="*/ 0 h 22"/>
                    <a:gd name="T66" fmla="*/ 6 w 31"/>
                    <a:gd name="T67" fmla="*/ 0 h 22"/>
                    <a:gd name="T68" fmla="*/ 8 w 31"/>
                    <a:gd name="T69" fmla="*/ 0 h 22"/>
                    <a:gd name="T70" fmla="*/ 8 w 31"/>
                    <a:gd name="T71" fmla="*/ 0 h 22"/>
                    <a:gd name="T72" fmla="*/ 10 w 31"/>
                    <a:gd name="T73" fmla="*/ 0 h 22"/>
                    <a:gd name="T74" fmla="*/ 11 w 31"/>
                    <a:gd name="T75" fmla="*/ 0 h 22"/>
                    <a:gd name="T76" fmla="*/ 11 w 31"/>
                    <a:gd name="T77" fmla="*/ 0 h 22"/>
                    <a:gd name="T78" fmla="*/ 15 w 31"/>
                    <a:gd name="T79" fmla="*/ 0 h 22"/>
                    <a:gd name="T80" fmla="*/ 15 w 31"/>
                    <a:gd name="T81" fmla="*/ 0 h 22"/>
                    <a:gd name="T82" fmla="*/ 15 w 31"/>
                    <a:gd name="T83" fmla="*/ 0 h 22"/>
                    <a:gd name="T84" fmla="*/ 15 w 31"/>
                    <a:gd name="T85" fmla="*/ 0 h 22"/>
                    <a:gd name="T86" fmla="*/ 15 w 31"/>
                    <a:gd name="T87" fmla="*/ 0 h 22"/>
                    <a:gd name="T88" fmla="*/ 17 w 31"/>
                    <a:gd name="T89" fmla="*/ 0 h 22"/>
                    <a:gd name="T90" fmla="*/ 19 w 31"/>
                    <a:gd name="T91" fmla="*/ 0 h 22"/>
                    <a:gd name="T92" fmla="*/ 19 w 31"/>
                    <a:gd name="T93" fmla="*/ 0 h 22"/>
                    <a:gd name="T94" fmla="*/ 19 w 31"/>
                    <a:gd name="T95" fmla="*/ 0 h 22"/>
                    <a:gd name="T96" fmla="*/ 19 w 31"/>
                    <a:gd name="T97" fmla="*/ 0 h 22"/>
                    <a:gd name="T98" fmla="*/ 19 w 31"/>
                    <a:gd name="T99" fmla="*/ 0 h 22"/>
                    <a:gd name="T100" fmla="*/ 21 w 31"/>
                    <a:gd name="T101" fmla="*/ 0 h 22"/>
                    <a:gd name="T102" fmla="*/ 27 w 31"/>
                    <a:gd name="T10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1" h="22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1" y="20"/>
                      </a:lnTo>
                      <a:lnTo>
                        <a:pt x="21" y="18"/>
                      </a:lnTo>
                      <a:lnTo>
                        <a:pt x="17" y="18"/>
                      </a:lnTo>
                      <a:lnTo>
                        <a:pt x="17" y="14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8" y="14"/>
                      </a:lnTo>
                      <a:lnTo>
                        <a:pt x="8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6" name="Freeform 85"/>
                <p:cNvSpPr>
                  <a:spLocks noEditPoints="1"/>
                </p:cNvSpPr>
                <p:nvPr/>
              </p:nvSpPr>
              <p:spPr bwMode="auto">
                <a:xfrm>
                  <a:off x="5956300" y="4310063"/>
                  <a:ext cx="63500" cy="42863"/>
                </a:xfrm>
                <a:custGeom>
                  <a:avLst/>
                  <a:gdLst>
                    <a:gd name="T0" fmla="*/ 6 w 40"/>
                    <a:gd name="T1" fmla="*/ 10 h 27"/>
                    <a:gd name="T2" fmla="*/ 10 w 40"/>
                    <a:gd name="T3" fmla="*/ 10 h 27"/>
                    <a:gd name="T4" fmla="*/ 8 w 40"/>
                    <a:gd name="T5" fmla="*/ 6 h 27"/>
                    <a:gd name="T6" fmla="*/ 8 w 40"/>
                    <a:gd name="T7" fmla="*/ 0 h 27"/>
                    <a:gd name="T8" fmla="*/ 8 w 40"/>
                    <a:gd name="T9" fmla="*/ 0 h 27"/>
                    <a:gd name="T10" fmla="*/ 10 w 40"/>
                    <a:gd name="T11" fmla="*/ 2 h 27"/>
                    <a:gd name="T12" fmla="*/ 12 w 40"/>
                    <a:gd name="T13" fmla="*/ 0 h 27"/>
                    <a:gd name="T14" fmla="*/ 15 w 40"/>
                    <a:gd name="T15" fmla="*/ 0 h 27"/>
                    <a:gd name="T16" fmla="*/ 17 w 40"/>
                    <a:gd name="T17" fmla="*/ 2 h 27"/>
                    <a:gd name="T18" fmla="*/ 19 w 40"/>
                    <a:gd name="T19" fmla="*/ 4 h 27"/>
                    <a:gd name="T20" fmla="*/ 21 w 40"/>
                    <a:gd name="T21" fmla="*/ 2 h 27"/>
                    <a:gd name="T22" fmla="*/ 21 w 40"/>
                    <a:gd name="T23" fmla="*/ 6 h 27"/>
                    <a:gd name="T24" fmla="*/ 25 w 40"/>
                    <a:gd name="T25" fmla="*/ 6 h 27"/>
                    <a:gd name="T26" fmla="*/ 25 w 40"/>
                    <a:gd name="T27" fmla="*/ 10 h 27"/>
                    <a:gd name="T28" fmla="*/ 31 w 40"/>
                    <a:gd name="T29" fmla="*/ 10 h 27"/>
                    <a:gd name="T30" fmla="*/ 31 w 40"/>
                    <a:gd name="T31" fmla="*/ 14 h 27"/>
                    <a:gd name="T32" fmla="*/ 33 w 40"/>
                    <a:gd name="T33" fmla="*/ 18 h 27"/>
                    <a:gd name="T34" fmla="*/ 37 w 40"/>
                    <a:gd name="T35" fmla="*/ 20 h 27"/>
                    <a:gd name="T36" fmla="*/ 40 w 40"/>
                    <a:gd name="T37" fmla="*/ 21 h 27"/>
                    <a:gd name="T38" fmla="*/ 37 w 40"/>
                    <a:gd name="T39" fmla="*/ 27 h 27"/>
                    <a:gd name="T40" fmla="*/ 35 w 40"/>
                    <a:gd name="T41" fmla="*/ 25 h 27"/>
                    <a:gd name="T42" fmla="*/ 33 w 40"/>
                    <a:gd name="T43" fmla="*/ 23 h 27"/>
                    <a:gd name="T44" fmla="*/ 31 w 40"/>
                    <a:gd name="T45" fmla="*/ 21 h 27"/>
                    <a:gd name="T46" fmla="*/ 27 w 40"/>
                    <a:gd name="T47" fmla="*/ 21 h 27"/>
                    <a:gd name="T48" fmla="*/ 25 w 40"/>
                    <a:gd name="T49" fmla="*/ 27 h 27"/>
                    <a:gd name="T50" fmla="*/ 23 w 40"/>
                    <a:gd name="T51" fmla="*/ 21 h 27"/>
                    <a:gd name="T52" fmla="*/ 14 w 40"/>
                    <a:gd name="T53" fmla="*/ 21 h 27"/>
                    <a:gd name="T54" fmla="*/ 8 w 40"/>
                    <a:gd name="T55" fmla="*/ 23 h 27"/>
                    <a:gd name="T56" fmla="*/ 6 w 40"/>
                    <a:gd name="T57" fmla="*/ 21 h 27"/>
                    <a:gd name="T58" fmla="*/ 10 w 40"/>
                    <a:gd name="T59" fmla="*/ 21 h 27"/>
                    <a:gd name="T60" fmla="*/ 12 w 40"/>
                    <a:gd name="T61" fmla="*/ 20 h 27"/>
                    <a:gd name="T62" fmla="*/ 12 w 40"/>
                    <a:gd name="T63" fmla="*/ 14 h 27"/>
                    <a:gd name="T64" fmla="*/ 8 w 40"/>
                    <a:gd name="T65" fmla="*/ 14 h 27"/>
                    <a:gd name="T66" fmla="*/ 6 w 40"/>
                    <a:gd name="T67" fmla="*/ 12 h 27"/>
                    <a:gd name="T68" fmla="*/ 4 w 40"/>
                    <a:gd name="T69" fmla="*/ 10 h 27"/>
                    <a:gd name="T70" fmla="*/ 2 w 40"/>
                    <a:gd name="T71" fmla="*/ 10 h 27"/>
                    <a:gd name="T72" fmla="*/ 0 w 40"/>
                    <a:gd name="T73" fmla="*/ 8 h 27"/>
                    <a:gd name="T74" fmla="*/ 4 w 40"/>
                    <a:gd name="T75" fmla="*/ 8 h 27"/>
                    <a:gd name="T76" fmla="*/ 4 w 40"/>
                    <a:gd name="T77" fmla="*/ 10 h 27"/>
                    <a:gd name="T78" fmla="*/ 4 w 40"/>
                    <a:gd name="T79" fmla="*/ 10 h 27"/>
                    <a:gd name="T80" fmla="*/ 4 w 40"/>
                    <a:gd name="T81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0" h="27">
                      <a:moveTo>
                        <a:pt x="4" y="10"/>
                      </a:move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8"/>
                      </a:lnTo>
                      <a:lnTo>
                        <a:pt x="25" y="10"/>
                      </a:lnTo>
                      <a:lnTo>
                        <a:pt x="27" y="10"/>
                      </a:lnTo>
                      <a:lnTo>
                        <a:pt x="31" y="10"/>
                      </a:lnTo>
                      <a:lnTo>
                        <a:pt x="31" y="12"/>
                      </a:lnTo>
                      <a:lnTo>
                        <a:pt x="31" y="14"/>
                      </a:lnTo>
                      <a:lnTo>
                        <a:pt x="33" y="14"/>
                      </a:lnTo>
                      <a:lnTo>
                        <a:pt x="33" y="18"/>
                      </a:lnTo>
                      <a:lnTo>
                        <a:pt x="35" y="18"/>
                      </a:lnTo>
                      <a:lnTo>
                        <a:pt x="37" y="20"/>
                      </a:lnTo>
                      <a:lnTo>
                        <a:pt x="40" y="20"/>
                      </a:lnTo>
                      <a:lnTo>
                        <a:pt x="40" y="21"/>
                      </a:lnTo>
                      <a:lnTo>
                        <a:pt x="40" y="27"/>
                      </a:lnTo>
                      <a:lnTo>
                        <a:pt x="37" y="27"/>
                      </a:lnTo>
                      <a:lnTo>
                        <a:pt x="37" y="25"/>
                      </a:lnTo>
                      <a:lnTo>
                        <a:pt x="35" y="25"/>
                      </a:lnTo>
                      <a:lnTo>
                        <a:pt x="35" y="23"/>
                      </a:lnTo>
                      <a:lnTo>
                        <a:pt x="33" y="23"/>
                      </a:lnTo>
                      <a:lnTo>
                        <a:pt x="31" y="23"/>
                      </a:lnTo>
                      <a:lnTo>
                        <a:pt x="31" y="21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3" y="21"/>
                      </a:lnTo>
                      <a:lnTo>
                        <a:pt x="19" y="21"/>
                      </a:lnTo>
                      <a:lnTo>
                        <a:pt x="14" y="21"/>
                      </a:lnTo>
                      <a:lnTo>
                        <a:pt x="14" y="23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8" y="21"/>
                      </a:lnTo>
                      <a:lnTo>
                        <a:pt x="10" y="21"/>
                      </a:lnTo>
                      <a:lnTo>
                        <a:pt x="12" y="21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close/>
                      <a:moveTo>
                        <a:pt x="4" y="10"/>
                      </a:move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close/>
                      <a:moveTo>
                        <a:pt x="4" y="10"/>
                      </a:move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7" name="Freeform 86"/>
                <p:cNvSpPr>
                  <a:spLocks/>
                </p:cNvSpPr>
                <p:nvPr/>
              </p:nvSpPr>
              <p:spPr bwMode="auto">
                <a:xfrm>
                  <a:off x="3922713" y="2360613"/>
                  <a:ext cx="39688" cy="33338"/>
                </a:xfrm>
                <a:custGeom>
                  <a:avLst/>
                  <a:gdLst>
                    <a:gd name="T0" fmla="*/ 8 w 25"/>
                    <a:gd name="T1" fmla="*/ 0 h 21"/>
                    <a:gd name="T2" fmla="*/ 8 w 25"/>
                    <a:gd name="T3" fmla="*/ 0 h 21"/>
                    <a:gd name="T4" fmla="*/ 8 w 25"/>
                    <a:gd name="T5" fmla="*/ 0 h 21"/>
                    <a:gd name="T6" fmla="*/ 10 w 25"/>
                    <a:gd name="T7" fmla="*/ 2 h 21"/>
                    <a:gd name="T8" fmla="*/ 12 w 25"/>
                    <a:gd name="T9" fmla="*/ 3 h 21"/>
                    <a:gd name="T10" fmla="*/ 10 w 25"/>
                    <a:gd name="T11" fmla="*/ 3 h 21"/>
                    <a:gd name="T12" fmla="*/ 8 w 25"/>
                    <a:gd name="T13" fmla="*/ 3 h 21"/>
                    <a:gd name="T14" fmla="*/ 10 w 25"/>
                    <a:gd name="T15" fmla="*/ 3 h 21"/>
                    <a:gd name="T16" fmla="*/ 10 w 25"/>
                    <a:gd name="T17" fmla="*/ 0 h 21"/>
                    <a:gd name="T18" fmla="*/ 23 w 25"/>
                    <a:gd name="T19" fmla="*/ 0 h 21"/>
                    <a:gd name="T20" fmla="*/ 23 w 25"/>
                    <a:gd name="T21" fmla="*/ 2 h 21"/>
                    <a:gd name="T22" fmla="*/ 23 w 25"/>
                    <a:gd name="T23" fmla="*/ 2 h 21"/>
                    <a:gd name="T24" fmla="*/ 23 w 25"/>
                    <a:gd name="T25" fmla="*/ 3 h 21"/>
                    <a:gd name="T26" fmla="*/ 21 w 25"/>
                    <a:gd name="T27" fmla="*/ 3 h 21"/>
                    <a:gd name="T28" fmla="*/ 21 w 25"/>
                    <a:gd name="T29" fmla="*/ 3 h 21"/>
                    <a:gd name="T30" fmla="*/ 21 w 25"/>
                    <a:gd name="T31" fmla="*/ 3 h 21"/>
                    <a:gd name="T32" fmla="*/ 21 w 25"/>
                    <a:gd name="T33" fmla="*/ 5 h 21"/>
                    <a:gd name="T34" fmla="*/ 21 w 25"/>
                    <a:gd name="T35" fmla="*/ 5 h 21"/>
                    <a:gd name="T36" fmla="*/ 21 w 25"/>
                    <a:gd name="T37" fmla="*/ 7 h 21"/>
                    <a:gd name="T38" fmla="*/ 19 w 25"/>
                    <a:gd name="T39" fmla="*/ 7 h 21"/>
                    <a:gd name="T40" fmla="*/ 19 w 25"/>
                    <a:gd name="T41" fmla="*/ 9 h 21"/>
                    <a:gd name="T42" fmla="*/ 21 w 25"/>
                    <a:gd name="T43" fmla="*/ 9 h 21"/>
                    <a:gd name="T44" fmla="*/ 21 w 25"/>
                    <a:gd name="T45" fmla="*/ 11 h 21"/>
                    <a:gd name="T46" fmla="*/ 21 w 25"/>
                    <a:gd name="T47" fmla="*/ 11 h 21"/>
                    <a:gd name="T48" fmla="*/ 21 w 25"/>
                    <a:gd name="T49" fmla="*/ 13 h 21"/>
                    <a:gd name="T50" fmla="*/ 19 w 25"/>
                    <a:gd name="T51" fmla="*/ 11 h 21"/>
                    <a:gd name="T52" fmla="*/ 19 w 25"/>
                    <a:gd name="T53" fmla="*/ 13 h 21"/>
                    <a:gd name="T54" fmla="*/ 16 w 25"/>
                    <a:gd name="T55" fmla="*/ 13 h 21"/>
                    <a:gd name="T56" fmla="*/ 12 w 25"/>
                    <a:gd name="T57" fmla="*/ 13 h 21"/>
                    <a:gd name="T58" fmla="*/ 10 w 25"/>
                    <a:gd name="T59" fmla="*/ 13 h 21"/>
                    <a:gd name="T60" fmla="*/ 8 w 25"/>
                    <a:gd name="T61" fmla="*/ 13 h 21"/>
                    <a:gd name="T62" fmla="*/ 2 w 25"/>
                    <a:gd name="T63" fmla="*/ 15 h 21"/>
                    <a:gd name="T64" fmla="*/ 2 w 25"/>
                    <a:gd name="T65" fmla="*/ 19 h 21"/>
                    <a:gd name="T66" fmla="*/ 4 w 25"/>
                    <a:gd name="T67" fmla="*/ 19 h 21"/>
                    <a:gd name="T68" fmla="*/ 8 w 25"/>
                    <a:gd name="T69" fmla="*/ 19 h 21"/>
                    <a:gd name="T70" fmla="*/ 6 w 25"/>
                    <a:gd name="T71" fmla="*/ 19 h 21"/>
                    <a:gd name="T72" fmla="*/ 4 w 25"/>
                    <a:gd name="T73" fmla="*/ 21 h 21"/>
                    <a:gd name="T74" fmla="*/ 2 w 25"/>
                    <a:gd name="T75" fmla="*/ 21 h 21"/>
                    <a:gd name="T76" fmla="*/ 2 w 25"/>
                    <a:gd name="T77" fmla="*/ 21 h 21"/>
                    <a:gd name="T78" fmla="*/ 2 w 25"/>
                    <a:gd name="T79" fmla="*/ 21 h 21"/>
                    <a:gd name="T80" fmla="*/ 0 w 25"/>
                    <a:gd name="T81" fmla="*/ 19 h 21"/>
                    <a:gd name="T82" fmla="*/ 0 w 25"/>
                    <a:gd name="T83" fmla="*/ 19 h 21"/>
                    <a:gd name="T84" fmla="*/ 2 w 25"/>
                    <a:gd name="T85" fmla="*/ 19 h 21"/>
                    <a:gd name="T86" fmla="*/ 2 w 25"/>
                    <a:gd name="T87" fmla="*/ 19 h 21"/>
                    <a:gd name="T88" fmla="*/ 2 w 25"/>
                    <a:gd name="T89" fmla="*/ 17 h 21"/>
                    <a:gd name="T90" fmla="*/ 0 w 25"/>
                    <a:gd name="T91" fmla="*/ 15 h 21"/>
                    <a:gd name="T92" fmla="*/ 0 w 25"/>
                    <a:gd name="T93" fmla="*/ 15 h 21"/>
                    <a:gd name="T94" fmla="*/ 0 w 25"/>
                    <a:gd name="T95" fmla="*/ 15 h 21"/>
                    <a:gd name="T96" fmla="*/ 0 w 25"/>
                    <a:gd name="T97" fmla="*/ 15 h 21"/>
                    <a:gd name="T98" fmla="*/ 0 w 25"/>
                    <a:gd name="T99" fmla="*/ 15 h 21"/>
                    <a:gd name="T100" fmla="*/ 0 w 25"/>
                    <a:gd name="T101" fmla="*/ 13 h 21"/>
                    <a:gd name="T102" fmla="*/ 2 w 25"/>
                    <a:gd name="T103" fmla="*/ 13 h 21"/>
                    <a:gd name="T104" fmla="*/ 2 w 25"/>
                    <a:gd name="T105" fmla="*/ 11 h 21"/>
                    <a:gd name="T106" fmla="*/ 6 w 25"/>
                    <a:gd name="T107" fmla="*/ 9 h 21"/>
                    <a:gd name="T108" fmla="*/ 8 w 25"/>
                    <a:gd name="T109" fmla="*/ 7 h 21"/>
                    <a:gd name="T110" fmla="*/ 8 w 25"/>
                    <a:gd name="T111" fmla="*/ 3 h 21"/>
                    <a:gd name="T112" fmla="*/ 8 w 25"/>
                    <a:gd name="T113" fmla="*/ 3 h 21"/>
                    <a:gd name="T114" fmla="*/ 8 w 25"/>
                    <a:gd name="T11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5" h="21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8" y="13"/>
                      </a:lnTo>
                      <a:lnTo>
                        <a:pt x="18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8" name="Freeform 87"/>
                <p:cNvSpPr>
                  <a:spLocks/>
                </p:cNvSpPr>
                <p:nvPr/>
              </p:nvSpPr>
              <p:spPr bwMode="auto">
                <a:xfrm>
                  <a:off x="3836988" y="2082801"/>
                  <a:ext cx="25400" cy="30163"/>
                </a:xfrm>
                <a:custGeom>
                  <a:avLst/>
                  <a:gdLst>
                    <a:gd name="T0" fmla="*/ 10 w 16"/>
                    <a:gd name="T1" fmla="*/ 0 h 19"/>
                    <a:gd name="T2" fmla="*/ 10 w 16"/>
                    <a:gd name="T3" fmla="*/ 0 h 19"/>
                    <a:gd name="T4" fmla="*/ 12 w 16"/>
                    <a:gd name="T5" fmla="*/ 0 h 19"/>
                    <a:gd name="T6" fmla="*/ 12 w 16"/>
                    <a:gd name="T7" fmla="*/ 0 h 19"/>
                    <a:gd name="T8" fmla="*/ 12 w 16"/>
                    <a:gd name="T9" fmla="*/ 2 h 19"/>
                    <a:gd name="T10" fmla="*/ 12 w 16"/>
                    <a:gd name="T11" fmla="*/ 2 h 19"/>
                    <a:gd name="T12" fmla="*/ 10 w 16"/>
                    <a:gd name="T13" fmla="*/ 2 h 19"/>
                    <a:gd name="T14" fmla="*/ 14 w 16"/>
                    <a:gd name="T15" fmla="*/ 2 h 19"/>
                    <a:gd name="T16" fmla="*/ 16 w 16"/>
                    <a:gd name="T17" fmla="*/ 2 h 19"/>
                    <a:gd name="T18" fmla="*/ 14 w 16"/>
                    <a:gd name="T19" fmla="*/ 2 h 19"/>
                    <a:gd name="T20" fmla="*/ 14 w 16"/>
                    <a:gd name="T21" fmla="*/ 4 h 19"/>
                    <a:gd name="T22" fmla="*/ 14 w 16"/>
                    <a:gd name="T23" fmla="*/ 8 h 19"/>
                    <a:gd name="T24" fmla="*/ 14 w 16"/>
                    <a:gd name="T25" fmla="*/ 6 h 19"/>
                    <a:gd name="T26" fmla="*/ 14 w 16"/>
                    <a:gd name="T27" fmla="*/ 6 h 19"/>
                    <a:gd name="T28" fmla="*/ 14 w 16"/>
                    <a:gd name="T29" fmla="*/ 6 h 19"/>
                    <a:gd name="T30" fmla="*/ 14 w 16"/>
                    <a:gd name="T31" fmla="*/ 6 h 19"/>
                    <a:gd name="T32" fmla="*/ 14 w 16"/>
                    <a:gd name="T33" fmla="*/ 6 h 19"/>
                    <a:gd name="T34" fmla="*/ 14 w 16"/>
                    <a:gd name="T35" fmla="*/ 6 h 19"/>
                    <a:gd name="T36" fmla="*/ 14 w 16"/>
                    <a:gd name="T37" fmla="*/ 6 h 19"/>
                    <a:gd name="T38" fmla="*/ 14 w 16"/>
                    <a:gd name="T39" fmla="*/ 8 h 19"/>
                    <a:gd name="T40" fmla="*/ 14 w 16"/>
                    <a:gd name="T41" fmla="*/ 10 h 19"/>
                    <a:gd name="T42" fmla="*/ 14 w 16"/>
                    <a:gd name="T43" fmla="*/ 10 h 19"/>
                    <a:gd name="T44" fmla="*/ 14 w 16"/>
                    <a:gd name="T45" fmla="*/ 11 h 19"/>
                    <a:gd name="T46" fmla="*/ 12 w 16"/>
                    <a:gd name="T47" fmla="*/ 11 h 19"/>
                    <a:gd name="T48" fmla="*/ 12 w 16"/>
                    <a:gd name="T49" fmla="*/ 13 h 19"/>
                    <a:gd name="T50" fmla="*/ 10 w 16"/>
                    <a:gd name="T51" fmla="*/ 13 h 19"/>
                    <a:gd name="T52" fmla="*/ 10 w 16"/>
                    <a:gd name="T53" fmla="*/ 15 h 19"/>
                    <a:gd name="T54" fmla="*/ 10 w 16"/>
                    <a:gd name="T55" fmla="*/ 19 h 19"/>
                    <a:gd name="T56" fmla="*/ 6 w 16"/>
                    <a:gd name="T57" fmla="*/ 19 h 19"/>
                    <a:gd name="T58" fmla="*/ 4 w 16"/>
                    <a:gd name="T59" fmla="*/ 19 h 19"/>
                    <a:gd name="T60" fmla="*/ 0 w 16"/>
                    <a:gd name="T61" fmla="*/ 19 h 19"/>
                    <a:gd name="T62" fmla="*/ 0 w 16"/>
                    <a:gd name="T63" fmla="*/ 15 h 19"/>
                    <a:gd name="T64" fmla="*/ 0 w 16"/>
                    <a:gd name="T65" fmla="*/ 11 h 19"/>
                    <a:gd name="T66" fmla="*/ 0 w 16"/>
                    <a:gd name="T67" fmla="*/ 10 h 19"/>
                    <a:gd name="T68" fmla="*/ 2 w 16"/>
                    <a:gd name="T69" fmla="*/ 10 h 19"/>
                    <a:gd name="T70" fmla="*/ 2 w 16"/>
                    <a:gd name="T71" fmla="*/ 10 h 19"/>
                    <a:gd name="T72" fmla="*/ 0 w 16"/>
                    <a:gd name="T73" fmla="*/ 10 h 19"/>
                    <a:gd name="T74" fmla="*/ 0 w 16"/>
                    <a:gd name="T75" fmla="*/ 10 h 19"/>
                    <a:gd name="T76" fmla="*/ 0 w 16"/>
                    <a:gd name="T77" fmla="*/ 10 h 19"/>
                    <a:gd name="T78" fmla="*/ 0 w 16"/>
                    <a:gd name="T79" fmla="*/ 10 h 19"/>
                    <a:gd name="T80" fmla="*/ 0 w 16"/>
                    <a:gd name="T81" fmla="*/ 10 h 19"/>
                    <a:gd name="T82" fmla="*/ 0 w 16"/>
                    <a:gd name="T83" fmla="*/ 10 h 19"/>
                    <a:gd name="T84" fmla="*/ 0 w 16"/>
                    <a:gd name="T85" fmla="*/ 10 h 19"/>
                    <a:gd name="T86" fmla="*/ 2 w 16"/>
                    <a:gd name="T87" fmla="*/ 10 h 19"/>
                    <a:gd name="T88" fmla="*/ 4 w 16"/>
                    <a:gd name="T89" fmla="*/ 6 h 19"/>
                    <a:gd name="T90" fmla="*/ 6 w 16"/>
                    <a:gd name="T91" fmla="*/ 4 h 19"/>
                    <a:gd name="T92" fmla="*/ 6 w 16"/>
                    <a:gd name="T93" fmla="*/ 4 h 19"/>
                    <a:gd name="T94" fmla="*/ 8 w 16"/>
                    <a:gd name="T95" fmla="*/ 2 h 19"/>
                    <a:gd name="T96" fmla="*/ 10 w 16"/>
                    <a:gd name="T97" fmla="*/ 0 h 19"/>
                    <a:gd name="T98" fmla="*/ 10 w 16"/>
                    <a:gd name="T99" fmla="*/ 0 h 19"/>
                    <a:gd name="T100" fmla="*/ 10 w 16"/>
                    <a:gd name="T101" fmla="*/ 0 h 19"/>
                    <a:gd name="T102" fmla="*/ 10 w 16"/>
                    <a:gd name="T103" fmla="*/ 0 h 19"/>
                    <a:gd name="T104" fmla="*/ 12 w 16"/>
                    <a:gd name="T105" fmla="*/ 0 h 19"/>
                    <a:gd name="T106" fmla="*/ 10 w 16"/>
                    <a:gd name="T107" fmla="*/ 0 h 19"/>
                    <a:gd name="T108" fmla="*/ 10 w 16"/>
                    <a:gd name="T10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5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89" name="Freeform 88"/>
                <p:cNvSpPr>
                  <a:spLocks/>
                </p:cNvSpPr>
                <p:nvPr/>
              </p:nvSpPr>
              <p:spPr bwMode="auto">
                <a:xfrm>
                  <a:off x="4319588" y="2832101"/>
                  <a:ext cx="20638" cy="19050"/>
                </a:xfrm>
                <a:custGeom>
                  <a:avLst/>
                  <a:gdLst>
                    <a:gd name="T0" fmla="*/ 6 w 13"/>
                    <a:gd name="T1" fmla="*/ 0 h 12"/>
                    <a:gd name="T2" fmla="*/ 8 w 13"/>
                    <a:gd name="T3" fmla="*/ 0 h 12"/>
                    <a:gd name="T4" fmla="*/ 8 w 13"/>
                    <a:gd name="T5" fmla="*/ 0 h 12"/>
                    <a:gd name="T6" fmla="*/ 9 w 13"/>
                    <a:gd name="T7" fmla="*/ 0 h 12"/>
                    <a:gd name="T8" fmla="*/ 11 w 13"/>
                    <a:gd name="T9" fmla="*/ 0 h 12"/>
                    <a:gd name="T10" fmla="*/ 11 w 13"/>
                    <a:gd name="T11" fmla="*/ 2 h 12"/>
                    <a:gd name="T12" fmla="*/ 11 w 13"/>
                    <a:gd name="T13" fmla="*/ 2 h 12"/>
                    <a:gd name="T14" fmla="*/ 11 w 13"/>
                    <a:gd name="T15" fmla="*/ 2 h 12"/>
                    <a:gd name="T16" fmla="*/ 11 w 13"/>
                    <a:gd name="T17" fmla="*/ 2 h 12"/>
                    <a:gd name="T18" fmla="*/ 13 w 13"/>
                    <a:gd name="T19" fmla="*/ 4 h 12"/>
                    <a:gd name="T20" fmla="*/ 13 w 13"/>
                    <a:gd name="T21" fmla="*/ 4 h 12"/>
                    <a:gd name="T22" fmla="*/ 13 w 13"/>
                    <a:gd name="T23" fmla="*/ 4 h 12"/>
                    <a:gd name="T24" fmla="*/ 9 w 13"/>
                    <a:gd name="T25" fmla="*/ 6 h 12"/>
                    <a:gd name="T26" fmla="*/ 9 w 13"/>
                    <a:gd name="T27" fmla="*/ 6 h 12"/>
                    <a:gd name="T28" fmla="*/ 9 w 13"/>
                    <a:gd name="T29" fmla="*/ 6 h 12"/>
                    <a:gd name="T30" fmla="*/ 6 w 13"/>
                    <a:gd name="T31" fmla="*/ 8 h 12"/>
                    <a:gd name="T32" fmla="*/ 6 w 13"/>
                    <a:gd name="T33" fmla="*/ 8 h 12"/>
                    <a:gd name="T34" fmla="*/ 6 w 13"/>
                    <a:gd name="T35" fmla="*/ 8 h 12"/>
                    <a:gd name="T36" fmla="*/ 6 w 13"/>
                    <a:gd name="T37" fmla="*/ 8 h 12"/>
                    <a:gd name="T38" fmla="*/ 6 w 13"/>
                    <a:gd name="T39" fmla="*/ 8 h 12"/>
                    <a:gd name="T40" fmla="*/ 4 w 13"/>
                    <a:gd name="T41" fmla="*/ 8 h 12"/>
                    <a:gd name="T42" fmla="*/ 4 w 13"/>
                    <a:gd name="T43" fmla="*/ 8 h 12"/>
                    <a:gd name="T44" fmla="*/ 4 w 13"/>
                    <a:gd name="T45" fmla="*/ 8 h 12"/>
                    <a:gd name="T46" fmla="*/ 2 w 13"/>
                    <a:gd name="T47" fmla="*/ 10 h 12"/>
                    <a:gd name="T48" fmla="*/ 2 w 13"/>
                    <a:gd name="T49" fmla="*/ 10 h 12"/>
                    <a:gd name="T50" fmla="*/ 2 w 13"/>
                    <a:gd name="T51" fmla="*/ 10 h 12"/>
                    <a:gd name="T52" fmla="*/ 4 w 13"/>
                    <a:gd name="T53" fmla="*/ 12 h 12"/>
                    <a:gd name="T54" fmla="*/ 4 w 13"/>
                    <a:gd name="T55" fmla="*/ 12 h 12"/>
                    <a:gd name="T56" fmla="*/ 2 w 13"/>
                    <a:gd name="T57" fmla="*/ 10 h 12"/>
                    <a:gd name="T58" fmla="*/ 2 w 13"/>
                    <a:gd name="T59" fmla="*/ 10 h 12"/>
                    <a:gd name="T60" fmla="*/ 2 w 13"/>
                    <a:gd name="T61" fmla="*/ 10 h 12"/>
                    <a:gd name="T62" fmla="*/ 2 w 13"/>
                    <a:gd name="T63" fmla="*/ 12 h 12"/>
                    <a:gd name="T64" fmla="*/ 2 w 13"/>
                    <a:gd name="T65" fmla="*/ 12 h 12"/>
                    <a:gd name="T66" fmla="*/ 2 w 13"/>
                    <a:gd name="T67" fmla="*/ 12 h 12"/>
                    <a:gd name="T68" fmla="*/ 2 w 13"/>
                    <a:gd name="T69" fmla="*/ 12 h 12"/>
                    <a:gd name="T70" fmla="*/ 0 w 13"/>
                    <a:gd name="T71" fmla="*/ 12 h 12"/>
                    <a:gd name="T72" fmla="*/ 2 w 13"/>
                    <a:gd name="T73" fmla="*/ 10 h 12"/>
                    <a:gd name="T74" fmla="*/ 2 w 13"/>
                    <a:gd name="T75" fmla="*/ 10 h 12"/>
                    <a:gd name="T76" fmla="*/ 0 w 13"/>
                    <a:gd name="T77" fmla="*/ 10 h 12"/>
                    <a:gd name="T78" fmla="*/ 0 w 13"/>
                    <a:gd name="T79" fmla="*/ 10 h 12"/>
                    <a:gd name="T80" fmla="*/ 0 w 13"/>
                    <a:gd name="T81" fmla="*/ 10 h 12"/>
                    <a:gd name="T82" fmla="*/ 0 w 13"/>
                    <a:gd name="T83" fmla="*/ 8 h 12"/>
                    <a:gd name="T84" fmla="*/ 0 w 13"/>
                    <a:gd name="T85" fmla="*/ 8 h 12"/>
                    <a:gd name="T86" fmla="*/ 2 w 13"/>
                    <a:gd name="T87" fmla="*/ 8 h 12"/>
                    <a:gd name="T88" fmla="*/ 2 w 13"/>
                    <a:gd name="T89" fmla="*/ 8 h 12"/>
                    <a:gd name="T90" fmla="*/ 2 w 13"/>
                    <a:gd name="T91" fmla="*/ 6 h 12"/>
                    <a:gd name="T92" fmla="*/ 2 w 13"/>
                    <a:gd name="T93" fmla="*/ 4 h 12"/>
                    <a:gd name="T94" fmla="*/ 2 w 13"/>
                    <a:gd name="T95" fmla="*/ 4 h 12"/>
                    <a:gd name="T96" fmla="*/ 2 w 13"/>
                    <a:gd name="T97" fmla="*/ 2 h 12"/>
                    <a:gd name="T98" fmla="*/ 2 w 13"/>
                    <a:gd name="T99" fmla="*/ 2 h 12"/>
                    <a:gd name="T100" fmla="*/ 2 w 13"/>
                    <a:gd name="T101" fmla="*/ 2 h 12"/>
                    <a:gd name="T102" fmla="*/ 2 w 13"/>
                    <a:gd name="T103" fmla="*/ 2 h 12"/>
                    <a:gd name="T104" fmla="*/ 4 w 13"/>
                    <a:gd name="T105" fmla="*/ 2 h 12"/>
                    <a:gd name="T106" fmla="*/ 4 w 13"/>
                    <a:gd name="T107" fmla="*/ 2 h 12"/>
                    <a:gd name="T108" fmla="*/ 6 w 13"/>
                    <a:gd name="T10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" h="1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0" name="Freeform 89"/>
                <p:cNvSpPr>
                  <a:spLocks/>
                </p:cNvSpPr>
                <p:nvPr/>
              </p:nvSpPr>
              <p:spPr bwMode="auto">
                <a:xfrm>
                  <a:off x="4862513" y="3332163"/>
                  <a:ext cx="23813" cy="63500"/>
                </a:xfrm>
                <a:custGeom>
                  <a:avLst/>
                  <a:gdLst>
                    <a:gd name="T0" fmla="*/ 5 w 15"/>
                    <a:gd name="T1" fmla="*/ 0 h 40"/>
                    <a:gd name="T2" fmla="*/ 4 w 15"/>
                    <a:gd name="T3" fmla="*/ 2 h 40"/>
                    <a:gd name="T4" fmla="*/ 4 w 15"/>
                    <a:gd name="T5" fmla="*/ 6 h 40"/>
                    <a:gd name="T6" fmla="*/ 5 w 15"/>
                    <a:gd name="T7" fmla="*/ 8 h 40"/>
                    <a:gd name="T8" fmla="*/ 5 w 15"/>
                    <a:gd name="T9" fmla="*/ 12 h 40"/>
                    <a:gd name="T10" fmla="*/ 5 w 15"/>
                    <a:gd name="T11" fmla="*/ 15 h 40"/>
                    <a:gd name="T12" fmla="*/ 5 w 15"/>
                    <a:gd name="T13" fmla="*/ 15 h 40"/>
                    <a:gd name="T14" fmla="*/ 9 w 15"/>
                    <a:gd name="T15" fmla="*/ 15 h 40"/>
                    <a:gd name="T16" fmla="*/ 7 w 15"/>
                    <a:gd name="T17" fmla="*/ 17 h 40"/>
                    <a:gd name="T18" fmla="*/ 9 w 15"/>
                    <a:gd name="T19" fmla="*/ 19 h 40"/>
                    <a:gd name="T20" fmla="*/ 9 w 15"/>
                    <a:gd name="T21" fmla="*/ 23 h 40"/>
                    <a:gd name="T22" fmla="*/ 9 w 15"/>
                    <a:gd name="T23" fmla="*/ 27 h 40"/>
                    <a:gd name="T24" fmla="*/ 9 w 15"/>
                    <a:gd name="T25" fmla="*/ 31 h 40"/>
                    <a:gd name="T26" fmla="*/ 13 w 15"/>
                    <a:gd name="T27" fmla="*/ 31 h 40"/>
                    <a:gd name="T28" fmla="*/ 15 w 15"/>
                    <a:gd name="T29" fmla="*/ 33 h 40"/>
                    <a:gd name="T30" fmla="*/ 11 w 15"/>
                    <a:gd name="T31" fmla="*/ 33 h 40"/>
                    <a:gd name="T32" fmla="*/ 11 w 15"/>
                    <a:gd name="T33" fmla="*/ 38 h 40"/>
                    <a:gd name="T34" fmla="*/ 9 w 15"/>
                    <a:gd name="T35" fmla="*/ 40 h 40"/>
                    <a:gd name="T36" fmla="*/ 7 w 15"/>
                    <a:gd name="T37" fmla="*/ 38 h 40"/>
                    <a:gd name="T38" fmla="*/ 5 w 15"/>
                    <a:gd name="T39" fmla="*/ 37 h 40"/>
                    <a:gd name="T40" fmla="*/ 5 w 15"/>
                    <a:gd name="T41" fmla="*/ 33 h 40"/>
                    <a:gd name="T42" fmla="*/ 7 w 15"/>
                    <a:gd name="T43" fmla="*/ 31 h 40"/>
                    <a:gd name="T44" fmla="*/ 7 w 15"/>
                    <a:gd name="T45" fmla="*/ 27 h 40"/>
                    <a:gd name="T46" fmla="*/ 5 w 15"/>
                    <a:gd name="T47" fmla="*/ 25 h 40"/>
                    <a:gd name="T48" fmla="*/ 5 w 15"/>
                    <a:gd name="T49" fmla="*/ 21 h 40"/>
                    <a:gd name="T50" fmla="*/ 4 w 15"/>
                    <a:gd name="T51" fmla="*/ 19 h 40"/>
                    <a:gd name="T52" fmla="*/ 5 w 15"/>
                    <a:gd name="T53" fmla="*/ 17 h 40"/>
                    <a:gd name="T54" fmla="*/ 4 w 15"/>
                    <a:gd name="T55" fmla="*/ 13 h 40"/>
                    <a:gd name="T56" fmla="*/ 4 w 15"/>
                    <a:gd name="T57" fmla="*/ 10 h 40"/>
                    <a:gd name="T58" fmla="*/ 2 w 15"/>
                    <a:gd name="T59" fmla="*/ 8 h 40"/>
                    <a:gd name="T60" fmla="*/ 2 w 15"/>
                    <a:gd name="T61" fmla="*/ 8 h 40"/>
                    <a:gd name="T62" fmla="*/ 2 w 15"/>
                    <a:gd name="T63" fmla="*/ 8 h 40"/>
                    <a:gd name="T64" fmla="*/ 4 w 15"/>
                    <a:gd name="T65" fmla="*/ 6 h 40"/>
                    <a:gd name="T66" fmla="*/ 2 w 15"/>
                    <a:gd name="T67" fmla="*/ 4 h 40"/>
                    <a:gd name="T68" fmla="*/ 2 w 15"/>
                    <a:gd name="T6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" h="40">
                      <a:moveTo>
                        <a:pt x="4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5" y="8"/>
                      </a:lnTo>
                      <a:lnTo>
                        <a:pt x="5" y="10"/>
                      </a:lnTo>
                      <a:lnTo>
                        <a:pt x="5" y="12"/>
                      </a:lnTo>
                      <a:lnTo>
                        <a:pt x="5" y="13"/>
                      </a:lnTo>
                      <a:lnTo>
                        <a:pt x="5" y="15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7" y="17"/>
                      </a:lnTo>
                      <a:lnTo>
                        <a:pt x="7" y="19"/>
                      </a:lnTo>
                      <a:lnTo>
                        <a:pt x="9" y="19"/>
                      </a:lnTo>
                      <a:lnTo>
                        <a:pt x="9" y="21"/>
                      </a:lnTo>
                      <a:lnTo>
                        <a:pt x="9" y="23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9" y="29"/>
                      </a:lnTo>
                      <a:lnTo>
                        <a:pt x="9" y="31"/>
                      </a:lnTo>
                      <a:lnTo>
                        <a:pt x="11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1" y="33"/>
                      </a:lnTo>
                      <a:lnTo>
                        <a:pt x="11" y="37"/>
                      </a:lnTo>
                      <a:lnTo>
                        <a:pt x="11" y="38"/>
                      </a:lnTo>
                      <a:lnTo>
                        <a:pt x="9" y="38"/>
                      </a:lnTo>
                      <a:lnTo>
                        <a:pt x="9" y="40"/>
                      </a:lnTo>
                      <a:lnTo>
                        <a:pt x="7" y="40"/>
                      </a:lnTo>
                      <a:lnTo>
                        <a:pt x="7" y="38"/>
                      </a:lnTo>
                      <a:lnTo>
                        <a:pt x="7" y="37"/>
                      </a:lnTo>
                      <a:lnTo>
                        <a:pt x="5" y="37"/>
                      </a:lnTo>
                      <a:lnTo>
                        <a:pt x="5" y="35"/>
                      </a:lnTo>
                      <a:lnTo>
                        <a:pt x="5" y="33"/>
                      </a:lnTo>
                      <a:lnTo>
                        <a:pt x="5" y="31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1" name="Freeform 90"/>
                <p:cNvSpPr>
                  <a:spLocks/>
                </p:cNvSpPr>
                <p:nvPr/>
              </p:nvSpPr>
              <p:spPr bwMode="auto">
                <a:xfrm>
                  <a:off x="6337300" y="4846638"/>
                  <a:ext cx="69850" cy="101600"/>
                </a:xfrm>
                <a:custGeom>
                  <a:avLst/>
                  <a:gdLst>
                    <a:gd name="T0" fmla="*/ 37 w 44"/>
                    <a:gd name="T1" fmla="*/ 21 h 64"/>
                    <a:gd name="T2" fmla="*/ 31 w 44"/>
                    <a:gd name="T3" fmla="*/ 23 h 64"/>
                    <a:gd name="T4" fmla="*/ 29 w 44"/>
                    <a:gd name="T5" fmla="*/ 27 h 64"/>
                    <a:gd name="T6" fmla="*/ 31 w 44"/>
                    <a:gd name="T7" fmla="*/ 31 h 64"/>
                    <a:gd name="T8" fmla="*/ 25 w 44"/>
                    <a:gd name="T9" fmla="*/ 31 h 64"/>
                    <a:gd name="T10" fmla="*/ 25 w 44"/>
                    <a:gd name="T11" fmla="*/ 33 h 64"/>
                    <a:gd name="T12" fmla="*/ 23 w 44"/>
                    <a:gd name="T13" fmla="*/ 37 h 64"/>
                    <a:gd name="T14" fmla="*/ 25 w 44"/>
                    <a:gd name="T15" fmla="*/ 41 h 64"/>
                    <a:gd name="T16" fmla="*/ 27 w 44"/>
                    <a:gd name="T17" fmla="*/ 44 h 64"/>
                    <a:gd name="T18" fmla="*/ 27 w 44"/>
                    <a:gd name="T19" fmla="*/ 50 h 64"/>
                    <a:gd name="T20" fmla="*/ 33 w 44"/>
                    <a:gd name="T21" fmla="*/ 50 h 64"/>
                    <a:gd name="T22" fmla="*/ 37 w 44"/>
                    <a:gd name="T23" fmla="*/ 52 h 64"/>
                    <a:gd name="T24" fmla="*/ 39 w 44"/>
                    <a:gd name="T25" fmla="*/ 52 h 64"/>
                    <a:gd name="T26" fmla="*/ 42 w 44"/>
                    <a:gd name="T27" fmla="*/ 54 h 64"/>
                    <a:gd name="T28" fmla="*/ 42 w 44"/>
                    <a:gd name="T29" fmla="*/ 56 h 64"/>
                    <a:gd name="T30" fmla="*/ 40 w 44"/>
                    <a:gd name="T31" fmla="*/ 62 h 64"/>
                    <a:gd name="T32" fmla="*/ 37 w 44"/>
                    <a:gd name="T33" fmla="*/ 64 h 64"/>
                    <a:gd name="T34" fmla="*/ 31 w 44"/>
                    <a:gd name="T35" fmla="*/ 64 h 64"/>
                    <a:gd name="T36" fmla="*/ 25 w 44"/>
                    <a:gd name="T37" fmla="*/ 64 h 64"/>
                    <a:gd name="T38" fmla="*/ 25 w 44"/>
                    <a:gd name="T39" fmla="*/ 62 h 64"/>
                    <a:gd name="T40" fmla="*/ 25 w 44"/>
                    <a:gd name="T41" fmla="*/ 60 h 64"/>
                    <a:gd name="T42" fmla="*/ 27 w 44"/>
                    <a:gd name="T43" fmla="*/ 56 h 64"/>
                    <a:gd name="T44" fmla="*/ 27 w 44"/>
                    <a:gd name="T45" fmla="*/ 50 h 64"/>
                    <a:gd name="T46" fmla="*/ 25 w 44"/>
                    <a:gd name="T47" fmla="*/ 46 h 64"/>
                    <a:gd name="T48" fmla="*/ 21 w 44"/>
                    <a:gd name="T49" fmla="*/ 44 h 64"/>
                    <a:gd name="T50" fmla="*/ 21 w 44"/>
                    <a:gd name="T51" fmla="*/ 39 h 64"/>
                    <a:gd name="T52" fmla="*/ 17 w 44"/>
                    <a:gd name="T53" fmla="*/ 37 h 64"/>
                    <a:gd name="T54" fmla="*/ 17 w 44"/>
                    <a:gd name="T55" fmla="*/ 44 h 64"/>
                    <a:gd name="T56" fmla="*/ 15 w 44"/>
                    <a:gd name="T57" fmla="*/ 41 h 64"/>
                    <a:gd name="T58" fmla="*/ 15 w 44"/>
                    <a:gd name="T59" fmla="*/ 33 h 64"/>
                    <a:gd name="T60" fmla="*/ 8 w 44"/>
                    <a:gd name="T61" fmla="*/ 33 h 64"/>
                    <a:gd name="T62" fmla="*/ 8 w 44"/>
                    <a:gd name="T63" fmla="*/ 23 h 64"/>
                    <a:gd name="T64" fmla="*/ 4 w 44"/>
                    <a:gd name="T65" fmla="*/ 25 h 64"/>
                    <a:gd name="T66" fmla="*/ 2 w 44"/>
                    <a:gd name="T67" fmla="*/ 25 h 64"/>
                    <a:gd name="T68" fmla="*/ 2 w 44"/>
                    <a:gd name="T69" fmla="*/ 23 h 64"/>
                    <a:gd name="T70" fmla="*/ 8 w 44"/>
                    <a:gd name="T71" fmla="*/ 23 h 64"/>
                    <a:gd name="T72" fmla="*/ 12 w 44"/>
                    <a:gd name="T73" fmla="*/ 18 h 64"/>
                    <a:gd name="T74" fmla="*/ 8 w 44"/>
                    <a:gd name="T75" fmla="*/ 16 h 64"/>
                    <a:gd name="T76" fmla="*/ 8 w 44"/>
                    <a:gd name="T77" fmla="*/ 10 h 64"/>
                    <a:gd name="T78" fmla="*/ 8 w 44"/>
                    <a:gd name="T79" fmla="*/ 4 h 64"/>
                    <a:gd name="T80" fmla="*/ 14 w 44"/>
                    <a:gd name="T81" fmla="*/ 2 h 64"/>
                    <a:gd name="T82" fmla="*/ 15 w 44"/>
                    <a:gd name="T83" fmla="*/ 2 h 64"/>
                    <a:gd name="T84" fmla="*/ 17 w 44"/>
                    <a:gd name="T85" fmla="*/ 6 h 64"/>
                    <a:gd name="T86" fmla="*/ 19 w 44"/>
                    <a:gd name="T87" fmla="*/ 10 h 64"/>
                    <a:gd name="T88" fmla="*/ 15 w 44"/>
                    <a:gd name="T89" fmla="*/ 12 h 64"/>
                    <a:gd name="T90" fmla="*/ 17 w 44"/>
                    <a:gd name="T91" fmla="*/ 16 h 64"/>
                    <a:gd name="T92" fmla="*/ 19 w 44"/>
                    <a:gd name="T93" fmla="*/ 16 h 64"/>
                    <a:gd name="T94" fmla="*/ 19 w 44"/>
                    <a:gd name="T95" fmla="*/ 18 h 64"/>
                    <a:gd name="T96" fmla="*/ 17 w 44"/>
                    <a:gd name="T97" fmla="*/ 21 h 64"/>
                    <a:gd name="T98" fmla="*/ 23 w 44"/>
                    <a:gd name="T99" fmla="*/ 23 h 64"/>
                    <a:gd name="T100" fmla="*/ 29 w 44"/>
                    <a:gd name="T101" fmla="*/ 23 h 64"/>
                    <a:gd name="T102" fmla="*/ 35 w 44"/>
                    <a:gd name="T103" fmla="*/ 21 h 64"/>
                    <a:gd name="T104" fmla="*/ 39 w 44"/>
                    <a:gd name="T105" fmla="*/ 2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4" h="64">
                      <a:moveTo>
                        <a:pt x="39" y="23"/>
                      </a:moveTo>
                      <a:lnTo>
                        <a:pt x="39" y="21"/>
                      </a:lnTo>
                      <a:lnTo>
                        <a:pt x="37" y="21"/>
                      </a:lnTo>
                      <a:lnTo>
                        <a:pt x="35" y="23"/>
                      </a:lnTo>
                      <a:lnTo>
                        <a:pt x="33" y="23"/>
                      </a:lnTo>
                      <a:lnTo>
                        <a:pt x="31" y="23"/>
                      </a:lnTo>
                      <a:lnTo>
                        <a:pt x="29" y="23"/>
                      </a:lnTo>
                      <a:lnTo>
                        <a:pt x="29" y="25"/>
                      </a:lnTo>
                      <a:lnTo>
                        <a:pt x="29" y="27"/>
                      </a:lnTo>
                      <a:lnTo>
                        <a:pt x="29" y="29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27" y="31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3" y="33"/>
                      </a:lnTo>
                      <a:lnTo>
                        <a:pt x="25" y="33"/>
                      </a:lnTo>
                      <a:lnTo>
                        <a:pt x="25" y="35"/>
                      </a:lnTo>
                      <a:lnTo>
                        <a:pt x="23" y="35"/>
                      </a:lnTo>
                      <a:lnTo>
                        <a:pt x="23" y="37"/>
                      </a:lnTo>
                      <a:lnTo>
                        <a:pt x="23" y="39"/>
                      </a:lnTo>
                      <a:lnTo>
                        <a:pt x="25" y="39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7" y="42"/>
                      </a:lnTo>
                      <a:lnTo>
                        <a:pt x="27" y="44"/>
                      </a:lnTo>
                      <a:lnTo>
                        <a:pt x="27" y="46"/>
                      </a:lnTo>
                      <a:lnTo>
                        <a:pt x="27" y="48"/>
                      </a:lnTo>
                      <a:lnTo>
                        <a:pt x="27" y="50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33" y="50"/>
                      </a:lnTo>
                      <a:lnTo>
                        <a:pt x="35" y="50"/>
                      </a:lnTo>
                      <a:lnTo>
                        <a:pt x="35" y="52"/>
                      </a:lnTo>
                      <a:lnTo>
                        <a:pt x="37" y="52"/>
                      </a:lnTo>
                      <a:lnTo>
                        <a:pt x="37" y="54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39" y="54"/>
                      </a:lnTo>
                      <a:lnTo>
                        <a:pt x="40" y="54"/>
                      </a:lnTo>
                      <a:lnTo>
                        <a:pt x="42" y="54"/>
                      </a:lnTo>
                      <a:lnTo>
                        <a:pt x="44" y="54"/>
                      </a:lnTo>
                      <a:lnTo>
                        <a:pt x="42" y="54"/>
                      </a:lnTo>
                      <a:lnTo>
                        <a:pt x="42" y="56"/>
                      </a:lnTo>
                      <a:lnTo>
                        <a:pt x="42" y="58"/>
                      </a:lnTo>
                      <a:lnTo>
                        <a:pt x="40" y="58"/>
                      </a:lnTo>
                      <a:lnTo>
                        <a:pt x="40" y="62"/>
                      </a:lnTo>
                      <a:lnTo>
                        <a:pt x="40" y="64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5" y="64"/>
                      </a:lnTo>
                      <a:lnTo>
                        <a:pt x="33" y="64"/>
                      </a:lnTo>
                      <a:lnTo>
                        <a:pt x="31" y="64"/>
                      </a:lnTo>
                      <a:lnTo>
                        <a:pt x="29" y="64"/>
                      </a:lnTo>
                      <a:lnTo>
                        <a:pt x="27" y="64"/>
                      </a:lnTo>
                      <a:lnTo>
                        <a:pt x="25" y="64"/>
                      </a:lnTo>
                      <a:lnTo>
                        <a:pt x="23" y="64"/>
                      </a:lnTo>
                      <a:lnTo>
                        <a:pt x="25" y="64"/>
                      </a:lnTo>
                      <a:lnTo>
                        <a:pt x="25" y="62"/>
                      </a:lnTo>
                      <a:lnTo>
                        <a:pt x="25" y="60"/>
                      </a:lnTo>
                      <a:lnTo>
                        <a:pt x="27" y="60"/>
                      </a:lnTo>
                      <a:lnTo>
                        <a:pt x="25" y="60"/>
                      </a:lnTo>
                      <a:lnTo>
                        <a:pt x="25" y="58"/>
                      </a:lnTo>
                      <a:lnTo>
                        <a:pt x="27" y="58"/>
                      </a:lnTo>
                      <a:lnTo>
                        <a:pt x="27" y="56"/>
                      </a:lnTo>
                      <a:lnTo>
                        <a:pt x="29" y="56"/>
                      </a:lnTo>
                      <a:lnTo>
                        <a:pt x="29" y="54"/>
                      </a:lnTo>
                      <a:lnTo>
                        <a:pt x="27" y="50"/>
                      </a:lnTo>
                      <a:lnTo>
                        <a:pt x="27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3" y="46"/>
                      </a:lnTo>
                      <a:lnTo>
                        <a:pt x="23" y="44"/>
                      </a:lnTo>
                      <a:lnTo>
                        <a:pt x="21" y="44"/>
                      </a:lnTo>
                      <a:lnTo>
                        <a:pt x="21" y="42"/>
                      </a:lnTo>
                      <a:lnTo>
                        <a:pt x="21" y="41"/>
                      </a:lnTo>
                      <a:lnTo>
                        <a:pt x="21" y="39"/>
                      </a:lnTo>
                      <a:lnTo>
                        <a:pt x="21" y="37"/>
                      </a:lnTo>
                      <a:lnTo>
                        <a:pt x="19" y="37"/>
                      </a:lnTo>
                      <a:lnTo>
                        <a:pt x="17" y="37"/>
                      </a:lnTo>
                      <a:lnTo>
                        <a:pt x="17" y="39"/>
                      </a:lnTo>
                      <a:lnTo>
                        <a:pt x="17" y="41"/>
                      </a:lnTo>
                      <a:lnTo>
                        <a:pt x="17" y="44"/>
                      </a:lnTo>
                      <a:lnTo>
                        <a:pt x="15" y="44"/>
                      </a:lnTo>
                      <a:lnTo>
                        <a:pt x="15" y="42"/>
                      </a:lnTo>
                      <a:lnTo>
                        <a:pt x="15" y="41"/>
                      </a:lnTo>
                      <a:lnTo>
                        <a:pt x="15" y="39"/>
                      </a:lnTo>
                      <a:lnTo>
                        <a:pt x="15" y="37"/>
                      </a:lnTo>
                      <a:lnTo>
                        <a:pt x="15" y="33"/>
                      </a:lnTo>
                      <a:lnTo>
                        <a:pt x="14" y="33"/>
                      </a:lnTo>
                      <a:lnTo>
                        <a:pt x="12" y="33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6" y="23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12" y="21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5" y="10"/>
                      </a:lnTo>
                      <a:lnTo>
                        <a:pt x="15" y="12"/>
                      </a:lnTo>
                      <a:lnTo>
                        <a:pt x="15" y="14"/>
                      </a:lnTo>
                      <a:lnTo>
                        <a:pt x="15" y="16"/>
                      </a:lnTo>
                      <a:lnTo>
                        <a:pt x="17" y="16"/>
                      </a:lnTo>
                      <a:lnTo>
                        <a:pt x="17" y="14"/>
                      </a:lnTo>
                      <a:lnTo>
                        <a:pt x="19" y="14"/>
                      </a:lnTo>
                      <a:lnTo>
                        <a:pt x="19" y="16"/>
                      </a:lnTo>
                      <a:lnTo>
                        <a:pt x="21" y="16"/>
                      </a:lnTo>
                      <a:lnTo>
                        <a:pt x="21" y="18"/>
                      </a:lnTo>
                      <a:lnTo>
                        <a:pt x="19" y="18"/>
                      </a:lnTo>
                      <a:lnTo>
                        <a:pt x="17" y="18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29" y="23"/>
                      </a:lnTo>
                      <a:lnTo>
                        <a:pt x="31" y="23"/>
                      </a:lnTo>
                      <a:lnTo>
                        <a:pt x="33" y="23"/>
                      </a:lnTo>
                      <a:lnTo>
                        <a:pt x="35" y="21"/>
                      </a:lnTo>
                      <a:lnTo>
                        <a:pt x="37" y="21"/>
                      </a:lnTo>
                      <a:lnTo>
                        <a:pt x="39" y="21"/>
                      </a:lnTo>
                      <a:lnTo>
                        <a:pt x="39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2" name="Freeform 91"/>
                <p:cNvSpPr>
                  <a:spLocks/>
                </p:cNvSpPr>
                <p:nvPr/>
              </p:nvSpPr>
              <p:spPr bwMode="auto">
                <a:xfrm>
                  <a:off x="4286250" y="3478213"/>
                  <a:ext cx="57150" cy="155575"/>
                </a:xfrm>
                <a:custGeom>
                  <a:avLst/>
                  <a:gdLst>
                    <a:gd name="T0" fmla="*/ 36 w 36"/>
                    <a:gd name="T1" fmla="*/ 8 h 98"/>
                    <a:gd name="T2" fmla="*/ 29 w 36"/>
                    <a:gd name="T3" fmla="*/ 17 h 98"/>
                    <a:gd name="T4" fmla="*/ 25 w 36"/>
                    <a:gd name="T5" fmla="*/ 19 h 98"/>
                    <a:gd name="T6" fmla="*/ 29 w 36"/>
                    <a:gd name="T7" fmla="*/ 31 h 98"/>
                    <a:gd name="T8" fmla="*/ 23 w 36"/>
                    <a:gd name="T9" fmla="*/ 33 h 98"/>
                    <a:gd name="T10" fmla="*/ 19 w 36"/>
                    <a:gd name="T11" fmla="*/ 29 h 98"/>
                    <a:gd name="T12" fmla="*/ 13 w 36"/>
                    <a:gd name="T13" fmla="*/ 27 h 98"/>
                    <a:gd name="T14" fmla="*/ 13 w 36"/>
                    <a:gd name="T15" fmla="*/ 35 h 98"/>
                    <a:gd name="T16" fmla="*/ 13 w 36"/>
                    <a:gd name="T17" fmla="*/ 39 h 98"/>
                    <a:gd name="T18" fmla="*/ 13 w 36"/>
                    <a:gd name="T19" fmla="*/ 42 h 98"/>
                    <a:gd name="T20" fmla="*/ 11 w 36"/>
                    <a:gd name="T21" fmla="*/ 46 h 98"/>
                    <a:gd name="T22" fmla="*/ 9 w 36"/>
                    <a:gd name="T23" fmla="*/ 52 h 98"/>
                    <a:gd name="T24" fmla="*/ 15 w 36"/>
                    <a:gd name="T25" fmla="*/ 54 h 98"/>
                    <a:gd name="T26" fmla="*/ 21 w 36"/>
                    <a:gd name="T27" fmla="*/ 56 h 98"/>
                    <a:gd name="T28" fmla="*/ 25 w 36"/>
                    <a:gd name="T29" fmla="*/ 60 h 98"/>
                    <a:gd name="T30" fmla="*/ 27 w 36"/>
                    <a:gd name="T31" fmla="*/ 65 h 98"/>
                    <a:gd name="T32" fmla="*/ 29 w 36"/>
                    <a:gd name="T33" fmla="*/ 71 h 98"/>
                    <a:gd name="T34" fmla="*/ 32 w 36"/>
                    <a:gd name="T35" fmla="*/ 75 h 98"/>
                    <a:gd name="T36" fmla="*/ 34 w 36"/>
                    <a:gd name="T37" fmla="*/ 79 h 98"/>
                    <a:gd name="T38" fmla="*/ 36 w 36"/>
                    <a:gd name="T39" fmla="*/ 85 h 98"/>
                    <a:gd name="T40" fmla="*/ 34 w 36"/>
                    <a:gd name="T41" fmla="*/ 92 h 98"/>
                    <a:gd name="T42" fmla="*/ 32 w 36"/>
                    <a:gd name="T43" fmla="*/ 98 h 98"/>
                    <a:gd name="T44" fmla="*/ 29 w 36"/>
                    <a:gd name="T45" fmla="*/ 98 h 98"/>
                    <a:gd name="T46" fmla="*/ 30 w 36"/>
                    <a:gd name="T47" fmla="*/ 96 h 98"/>
                    <a:gd name="T48" fmla="*/ 34 w 36"/>
                    <a:gd name="T49" fmla="*/ 92 h 98"/>
                    <a:gd name="T50" fmla="*/ 32 w 36"/>
                    <a:gd name="T51" fmla="*/ 85 h 98"/>
                    <a:gd name="T52" fmla="*/ 29 w 36"/>
                    <a:gd name="T53" fmla="*/ 85 h 98"/>
                    <a:gd name="T54" fmla="*/ 27 w 36"/>
                    <a:gd name="T55" fmla="*/ 81 h 98"/>
                    <a:gd name="T56" fmla="*/ 23 w 36"/>
                    <a:gd name="T57" fmla="*/ 77 h 98"/>
                    <a:gd name="T58" fmla="*/ 19 w 36"/>
                    <a:gd name="T59" fmla="*/ 77 h 98"/>
                    <a:gd name="T60" fmla="*/ 11 w 36"/>
                    <a:gd name="T61" fmla="*/ 77 h 98"/>
                    <a:gd name="T62" fmla="*/ 7 w 36"/>
                    <a:gd name="T63" fmla="*/ 77 h 98"/>
                    <a:gd name="T64" fmla="*/ 5 w 36"/>
                    <a:gd name="T65" fmla="*/ 73 h 98"/>
                    <a:gd name="T66" fmla="*/ 2 w 36"/>
                    <a:gd name="T67" fmla="*/ 69 h 98"/>
                    <a:gd name="T68" fmla="*/ 2 w 36"/>
                    <a:gd name="T69" fmla="*/ 64 h 98"/>
                    <a:gd name="T70" fmla="*/ 2 w 36"/>
                    <a:gd name="T71" fmla="*/ 60 h 98"/>
                    <a:gd name="T72" fmla="*/ 5 w 36"/>
                    <a:gd name="T73" fmla="*/ 56 h 98"/>
                    <a:gd name="T74" fmla="*/ 7 w 36"/>
                    <a:gd name="T75" fmla="*/ 52 h 98"/>
                    <a:gd name="T76" fmla="*/ 4 w 36"/>
                    <a:gd name="T77" fmla="*/ 48 h 98"/>
                    <a:gd name="T78" fmla="*/ 2 w 36"/>
                    <a:gd name="T79" fmla="*/ 46 h 98"/>
                    <a:gd name="T80" fmla="*/ 5 w 36"/>
                    <a:gd name="T81" fmla="*/ 41 h 98"/>
                    <a:gd name="T82" fmla="*/ 11 w 36"/>
                    <a:gd name="T83" fmla="*/ 33 h 98"/>
                    <a:gd name="T84" fmla="*/ 13 w 36"/>
                    <a:gd name="T85" fmla="*/ 25 h 98"/>
                    <a:gd name="T86" fmla="*/ 9 w 36"/>
                    <a:gd name="T87" fmla="*/ 21 h 98"/>
                    <a:gd name="T88" fmla="*/ 9 w 36"/>
                    <a:gd name="T89" fmla="*/ 19 h 98"/>
                    <a:gd name="T90" fmla="*/ 11 w 36"/>
                    <a:gd name="T91" fmla="*/ 14 h 98"/>
                    <a:gd name="T92" fmla="*/ 13 w 36"/>
                    <a:gd name="T93" fmla="*/ 12 h 98"/>
                    <a:gd name="T94" fmla="*/ 21 w 36"/>
                    <a:gd name="T95" fmla="*/ 14 h 98"/>
                    <a:gd name="T96" fmla="*/ 25 w 36"/>
                    <a:gd name="T97" fmla="*/ 6 h 98"/>
                    <a:gd name="T98" fmla="*/ 30 w 36"/>
                    <a:gd name="T99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" h="98">
                      <a:moveTo>
                        <a:pt x="32" y="0"/>
                      </a:moveTo>
                      <a:lnTo>
                        <a:pt x="32" y="2"/>
                      </a:lnTo>
                      <a:lnTo>
                        <a:pt x="36" y="2"/>
                      </a:lnTo>
                      <a:lnTo>
                        <a:pt x="36" y="8"/>
                      </a:lnTo>
                      <a:lnTo>
                        <a:pt x="36" y="12"/>
                      </a:lnTo>
                      <a:lnTo>
                        <a:pt x="34" y="12"/>
                      </a:lnTo>
                      <a:lnTo>
                        <a:pt x="29" y="16"/>
                      </a:lnTo>
                      <a:lnTo>
                        <a:pt x="29" y="17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5" y="25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29" y="31"/>
                      </a:lnTo>
                      <a:lnTo>
                        <a:pt x="27" y="31"/>
                      </a:lnTo>
                      <a:lnTo>
                        <a:pt x="27" y="33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17" y="29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3" y="27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3" y="33"/>
                      </a:lnTo>
                      <a:lnTo>
                        <a:pt x="13" y="35"/>
                      </a:lnTo>
                      <a:lnTo>
                        <a:pt x="13" y="37"/>
                      </a:lnTo>
                      <a:lnTo>
                        <a:pt x="15" y="37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1" y="39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3" y="42"/>
                      </a:lnTo>
                      <a:lnTo>
                        <a:pt x="11" y="42"/>
                      </a:lnTo>
                      <a:lnTo>
                        <a:pt x="13" y="42"/>
                      </a:lnTo>
                      <a:lnTo>
                        <a:pt x="13" y="44"/>
                      </a:lnTo>
                      <a:lnTo>
                        <a:pt x="11" y="46"/>
                      </a:lnTo>
                      <a:lnTo>
                        <a:pt x="9" y="46"/>
                      </a:lnTo>
                      <a:lnTo>
                        <a:pt x="9" y="48"/>
                      </a:lnTo>
                      <a:lnTo>
                        <a:pt x="9" y="50"/>
                      </a:lnTo>
                      <a:lnTo>
                        <a:pt x="9" y="52"/>
                      </a:lnTo>
                      <a:lnTo>
                        <a:pt x="11" y="52"/>
                      </a:lnTo>
                      <a:lnTo>
                        <a:pt x="13" y="52"/>
                      </a:lnTo>
                      <a:lnTo>
                        <a:pt x="13" y="54"/>
                      </a:lnTo>
                      <a:lnTo>
                        <a:pt x="15" y="54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19" y="56"/>
                      </a:lnTo>
                      <a:lnTo>
                        <a:pt x="21" y="56"/>
                      </a:lnTo>
                      <a:lnTo>
                        <a:pt x="21" y="58"/>
                      </a:lnTo>
                      <a:lnTo>
                        <a:pt x="23" y="58"/>
                      </a:lnTo>
                      <a:lnTo>
                        <a:pt x="23" y="60"/>
                      </a:lnTo>
                      <a:lnTo>
                        <a:pt x="25" y="60"/>
                      </a:lnTo>
                      <a:lnTo>
                        <a:pt x="25" y="62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7" y="65"/>
                      </a:lnTo>
                      <a:lnTo>
                        <a:pt x="27" y="67"/>
                      </a:lnTo>
                      <a:lnTo>
                        <a:pt x="29" y="67"/>
                      </a:lnTo>
                      <a:lnTo>
                        <a:pt x="29" y="69"/>
                      </a:lnTo>
                      <a:lnTo>
                        <a:pt x="29" y="71"/>
                      </a:lnTo>
                      <a:lnTo>
                        <a:pt x="30" y="71"/>
                      </a:lnTo>
                      <a:lnTo>
                        <a:pt x="30" y="73"/>
                      </a:lnTo>
                      <a:lnTo>
                        <a:pt x="30" y="75"/>
                      </a:lnTo>
                      <a:lnTo>
                        <a:pt x="32" y="75"/>
                      </a:lnTo>
                      <a:lnTo>
                        <a:pt x="32" y="77"/>
                      </a:lnTo>
                      <a:lnTo>
                        <a:pt x="34" y="77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4" y="81"/>
                      </a:lnTo>
                      <a:lnTo>
                        <a:pt x="34" y="83"/>
                      </a:lnTo>
                      <a:lnTo>
                        <a:pt x="36" y="83"/>
                      </a:lnTo>
                      <a:lnTo>
                        <a:pt x="36" y="85"/>
                      </a:lnTo>
                      <a:lnTo>
                        <a:pt x="36" y="87"/>
                      </a:lnTo>
                      <a:lnTo>
                        <a:pt x="34" y="89"/>
                      </a:lnTo>
                      <a:lnTo>
                        <a:pt x="34" y="90"/>
                      </a:lnTo>
                      <a:lnTo>
                        <a:pt x="34" y="92"/>
                      </a:lnTo>
                      <a:lnTo>
                        <a:pt x="36" y="94"/>
                      </a:lnTo>
                      <a:lnTo>
                        <a:pt x="36" y="96"/>
                      </a:lnTo>
                      <a:lnTo>
                        <a:pt x="34" y="96"/>
                      </a:lnTo>
                      <a:lnTo>
                        <a:pt x="32" y="98"/>
                      </a:lnTo>
                      <a:lnTo>
                        <a:pt x="32" y="96"/>
                      </a:lnTo>
                      <a:lnTo>
                        <a:pt x="30" y="96"/>
                      </a:lnTo>
                      <a:lnTo>
                        <a:pt x="30" y="98"/>
                      </a:lnTo>
                      <a:lnTo>
                        <a:pt x="29" y="98"/>
                      </a:lnTo>
                      <a:lnTo>
                        <a:pt x="27" y="98"/>
                      </a:lnTo>
                      <a:lnTo>
                        <a:pt x="29" y="98"/>
                      </a:lnTo>
                      <a:lnTo>
                        <a:pt x="29" y="96"/>
                      </a:lnTo>
                      <a:lnTo>
                        <a:pt x="30" y="96"/>
                      </a:lnTo>
                      <a:lnTo>
                        <a:pt x="32" y="96"/>
                      </a:lnTo>
                      <a:lnTo>
                        <a:pt x="32" y="94"/>
                      </a:lnTo>
                      <a:lnTo>
                        <a:pt x="34" y="94"/>
                      </a:lnTo>
                      <a:lnTo>
                        <a:pt x="34" y="92"/>
                      </a:lnTo>
                      <a:lnTo>
                        <a:pt x="34" y="89"/>
                      </a:lnTo>
                      <a:lnTo>
                        <a:pt x="34" y="87"/>
                      </a:lnTo>
                      <a:lnTo>
                        <a:pt x="34" y="85"/>
                      </a:lnTo>
                      <a:lnTo>
                        <a:pt x="32" y="85"/>
                      </a:lnTo>
                      <a:lnTo>
                        <a:pt x="30" y="85"/>
                      </a:lnTo>
                      <a:lnTo>
                        <a:pt x="30" y="87"/>
                      </a:lnTo>
                      <a:lnTo>
                        <a:pt x="29" y="87"/>
                      </a:lnTo>
                      <a:lnTo>
                        <a:pt x="29" y="85"/>
                      </a:lnTo>
                      <a:lnTo>
                        <a:pt x="27" y="83"/>
                      </a:lnTo>
                      <a:lnTo>
                        <a:pt x="27" y="81"/>
                      </a:lnTo>
                      <a:lnTo>
                        <a:pt x="25" y="81"/>
                      </a:lnTo>
                      <a:lnTo>
                        <a:pt x="27" y="81"/>
                      </a:lnTo>
                      <a:lnTo>
                        <a:pt x="25" y="79"/>
                      </a:lnTo>
                      <a:lnTo>
                        <a:pt x="25" y="77"/>
                      </a:lnTo>
                      <a:lnTo>
                        <a:pt x="23" y="79"/>
                      </a:lnTo>
                      <a:lnTo>
                        <a:pt x="23" y="77"/>
                      </a:lnTo>
                      <a:lnTo>
                        <a:pt x="23" y="75"/>
                      </a:lnTo>
                      <a:lnTo>
                        <a:pt x="21" y="75"/>
                      </a:lnTo>
                      <a:lnTo>
                        <a:pt x="19" y="75"/>
                      </a:lnTo>
                      <a:lnTo>
                        <a:pt x="19" y="77"/>
                      </a:lnTo>
                      <a:lnTo>
                        <a:pt x="17" y="77"/>
                      </a:lnTo>
                      <a:lnTo>
                        <a:pt x="15" y="77"/>
                      </a:lnTo>
                      <a:lnTo>
                        <a:pt x="13" y="77"/>
                      </a:lnTo>
                      <a:lnTo>
                        <a:pt x="11" y="77"/>
                      </a:lnTo>
                      <a:lnTo>
                        <a:pt x="11" y="79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7" y="77"/>
                      </a:lnTo>
                      <a:lnTo>
                        <a:pt x="9" y="77"/>
                      </a:lnTo>
                      <a:lnTo>
                        <a:pt x="7" y="75"/>
                      </a:lnTo>
                      <a:lnTo>
                        <a:pt x="5" y="75"/>
                      </a:lnTo>
                      <a:lnTo>
                        <a:pt x="5" y="73"/>
                      </a:lnTo>
                      <a:lnTo>
                        <a:pt x="4" y="73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4" y="67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2" y="64"/>
                      </a:lnTo>
                      <a:lnTo>
                        <a:pt x="0" y="62"/>
                      </a:lnTo>
                      <a:lnTo>
                        <a:pt x="2" y="60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2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7" y="54"/>
                      </a:lnTo>
                      <a:lnTo>
                        <a:pt x="9" y="52"/>
                      </a:lnTo>
                      <a:lnTo>
                        <a:pt x="7" y="52"/>
                      </a:lnTo>
                      <a:lnTo>
                        <a:pt x="7" y="50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4" y="42"/>
                      </a:lnTo>
                      <a:lnTo>
                        <a:pt x="5" y="42"/>
                      </a:lnTo>
                      <a:lnTo>
                        <a:pt x="5" y="41"/>
                      </a:lnTo>
                      <a:lnTo>
                        <a:pt x="5" y="37"/>
                      </a:lnTo>
                      <a:lnTo>
                        <a:pt x="7" y="35"/>
                      </a:lnTo>
                      <a:lnTo>
                        <a:pt x="9" y="33"/>
                      </a:lnTo>
                      <a:lnTo>
                        <a:pt x="11" y="33"/>
                      </a:lnTo>
                      <a:lnTo>
                        <a:pt x="11" y="31"/>
                      </a:lnTo>
                      <a:lnTo>
                        <a:pt x="13" y="29"/>
                      </a:lnTo>
                      <a:lnTo>
                        <a:pt x="13" y="27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11" y="21"/>
                      </a:lnTo>
                      <a:lnTo>
                        <a:pt x="9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17"/>
                      </a:lnTo>
                      <a:lnTo>
                        <a:pt x="9" y="16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11" y="12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12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21" y="14"/>
                      </a:lnTo>
                      <a:lnTo>
                        <a:pt x="21" y="16"/>
                      </a:lnTo>
                      <a:lnTo>
                        <a:pt x="23" y="1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2"/>
                      </a:ln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3" name="Freeform 92"/>
                <p:cNvSpPr>
                  <a:spLocks noEditPoints="1"/>
                </p:cNvSpPr>
                <p:nvPr/>
              </p:nvSpPr>
              <p:spPr bwMode="auto">
                <a:xfrm>
                  <a:off x="4176713" y="2417763"/>
                  <a:ext cx="20638" cy="22225"/>
                </a:xfrm>
                <a:custGeom>
                  <a:avLst/>
                  <a:gdLst>
                    <a:gd name="T0" fmla="*/ 3 w 13"/>
                    <a:gd name="T1" fmla="*/ 4 h 14"/>
                    <a:gd name="T2" fmla="*/ 5 w 13"/>
                    <a:gd name="T3" fmla="*/ 4 h 14"/>
                    <a:gd name="T4" fmla="*/ 5 w 13"/>
                    <a:gd name="T5" fmla="*/ 2 h 14"/>
                    <a:gd name="T6" fmla="*/ 5 w 13"/>
                    <a:gd name="T7" fmla="*/ 2 h 14"/>
                    <a:gd name="T8" fmla="*/ 5 w 13"/>
                    <a:gd name="T9" fmla="*/ 2 h 14"/>
                    <a:gd name="T10" fmla="*/ 5 w 13"/>
                    <a:gd name="T11" fmla="*/ 2 h 14"/>
                    <a:gd name="T12" fmla="*/ 5 w 13"/>
                    <a:gd name="T13" fmla="*/ 2 h 14"/>
                    <a:gd name="T14" fmla="*/ 5 w 13"/>
                    <a:gd name="T15" fmla="*/ 2 h 14"/>
                    <a:gd name="T16" fmla="*/ 9 w 13"/>
                    <a:gd name="T17" fmla="*/ 6 h 14"/>
                    <a:gd name="T18" fmla="*/ 9 w 13"/>
                    <a:gd name="T19" fmla="*/ 6 h 14"/>
                    <a:gd name="T20" fmla="*/ 9 w 13"/>
                    <a:gd name="T21" fmla="*/ 6 h 14"/>
                    <a:gd name="T22" fmla="*/ 9 w 13"/>
                    <a:gd name="T23" fmla="*/ 6 h 14"/>
                    <a:gd name="T24" fmla="*/ 9 w 13"/>
                    <a:gd name="T25" fmla="*/ 6 h 14"/>
                    <a:gd name="T26" fmla="*/ 9 w 13"/>
                    <a:gd name="T27" fmla="*/ 6 h 14"/>
                    <a:gd name="T28" fmla="*/ 9 w 13"/>
                    <a:gd name="T29" fmla="*/ 6 h 14"/>
                    <a:gd name="T30" fmla="*/ 9 w 13"/>
                    <a:gd name="T31" fmla="*/ 8 h 14"/>
                    <a:gd name="T32" fmla="*/ 9 w 13"/>
                    <a:gd name="T33" fmla="*/ 8 h 14"/>
                    <a:gd name="T34" fmla="*/ 11 w 13"/>
                    <a:gd name="T35" fmla="*/ 8 h 14"/>
                    <a:gd name="T36" fmla="*/ 11 w 13"/>
                    <a:gd name="T37" fmla="*/ 8 h 14"/>
                    <a:gd name="T38" fmla="*/ 11 w 13"/>
                    <a:gd name="T39" fmla="*/ 8 h 14"/>
                    <a:gd name="T40" fmla="*/ 11 w 13"/>
                    <a:gd name="T41" fmla="*/ 8 h 14"/>
                    <a:gd name="T42" fmla="*/ 11 w 13"/>
                    <a:gd name="T43" fmla="*/ 8 h 14"/>
                    <a:gd name="T44" fmla="*/ 13 w 13"/>
                    <a:gd name="T45" fmla="*/ 12 h 14"/>
                    <a:gd name="T46" fmla="*/ 13 w 13"/>
                    <a:gd name="T47" fmla="*/ 14 h 14"/>
                    <a:gd name="T48" fmla="*/ 13 w 13"/>
                    <a:gd name="T49" fmla="*/ 14 h 14"/>
                    <a:gd name="T50" fmla="*/ 9 w 13"/>
                    <a:gd name="T51" fmla="*/ 12 h 14"/>
                    <a:gd name="T52" fmla="*/ 7 w 13"/>
                    <a:gd name="T53" fmla="*/ 10 h 14"/>
                    <a:gd name="T54" fmla="*/ 7 w 13"/>
                    <a:gd name="T55" fmla="*/ 10 h 14"/>
                    <a:gd name="T56" fmla="*/ 5 w 13"/>
                    <a:gd name="T57" fmla="*/ 10 h 14"/>
                    <a:gd name="T58" fmla="*/ 5 w 13"/>
                    <a:gd name="T59" fmla="*/ 12 h 14"/>
                    <a:gd name="T60" fmla="*/ 5 w 13"/>
                    <a:gd name="T61" fmla="*/ 12 h 14"/>
                    <a:gd name="T62" fmla="*/ 5 w 13"/>
                    <a:gd name="T63" fmla="*/ 12 h 14"/>
                    <a:gd name="T64" fmla="*/ 5 w 13"/>
                    <a:gd name="T65" fmla="*/ 14 h 14"/>
                    <a:gd name="T66" fmla="*/ 5 w 13"/>
                    <a:gd name="T67" fmla="*/ 14 h 14"/>
                    <a:gd name="T68" fmla="*/ 5 w 13"/>
                    <a:gd name="T69" fmla="*/ 14 h 14"/>
                    <a:gd name="T70" fmla="*/ 5 w 13"/>
                    <a:gd name="T71" fmla="*/ 14 h 14"/>
                    <a:gd name="T72" fmla="*/ 5 w 13"/>
                    <a:gd name="T73" fmla="*/ 14 h 14"/>
                    <a:gd name="T74" fmla="*/ 5 w 13"/>
                    <a:gd name="T75" fmla="*/ 14 h 14"/>
                    <a:gd name="T76" fmla="*/ 3 w 13"/>
                    <a:gd name="T77" fmla="*/ 12 h 14"/>
                    <a:gd name="T78" fmla="*/ 3 w 13"/>
                    <a:gd name="T79" fmla="*/ 12 h 14"/>
                    <a:gd name="T80" fmla="*/ 3 w 13"/>
                    <a:gd name="T81" fmla="*/ 12 h 14"/>
                    <a:gd name="T82" fmla="*/ 3 w 13"/>
                    <a:gd name="T83" fmla="*/ 10 h 14"/>
                    <a:gd name="T84" fmla="*/ 3 w 13"/>
                    <a:gd name="T85" fmla="*/ 10 h 14"/>
                    <a:gd name="T86" fmla="*/ 2 w 13"/>
                    <a:gd name="T87" fmla="*/ 10 h 14"/>
                    <a:gd name="T88" fmla="*/ 2 w 13"/>
                    <a:gd name="T89" fmla="*/ 10 h 14"/>
                    <a:gd name="T90" fmla="*/ 0 w 13"/>
                    <a:gd name="T91" fmla="*/ 10 h 14"/>
                    <a:gd name="T92" fmla="*/ 0 w 13"/>
                    <a:gd name="T93" fmla="*/ 8 h 14"/>
                    <a:gd name="T94" fmla="*/ 0 w 13"/>
                    <a:gd name="T95" fmla="*/ 6 h 14"/>
                    <a:gd name="T96" fmla="*/ 0 w 13"/>
                    <a:gd name="T97" fmla="*/ 6 h 14"/>
                    <a:gd name="T98" fmla="*/ 0 w 13"/>
                    <a:gd name="T99" fmla="*/ 6 h 14"/>
                    <a:gd name="T100" fmla="*/ 0 w 13"/>
                    <a:gd name="T101" fmla="*/ 6 h 14"/>
                    <a:gd name="T102" fmla="*/ 0 w 13"/>
                    <a:gd name="T103" fmla="*/ 6 h 14"/>
                    <a:gd name="T104" fmla="*/ 0 w 13"/>
                    <a:gd name="T105" fmla="*/ 6 h 14"/>
                    <a:gd name="T106" fmla="*/ 0 w 13"/>
                    <a:gd name="T107" fmla="*/ 2 h 14"/>
                    <a:gd name="T108" fmla="*/ 0 w 13"/>
                    <a:gd name="T109" fmla="*/ 2 h 14"/>
                    <a:gd name="T110" fmla="*/ 0 w 13"/>
                    <a:gd name="T111" fmla="*/ 2 h 14"/>
                    <a:gd name="T112" fmla="*/ 2 w 13"/>
                    <a:gd name="T113" fmla="*/ 2 h 14"/>
                    <a:gd name="T114" fmla="*/ 5 w 13"/>
                    <a:gd name="T115" fmla="*/ 4 h 14"/>
                    <a:gd name="T116" fmla="*/ 5 w 13"/>
                    <a:gd name="T117" fmla="*/ 4 h 14"/>
                    <a:gd name="T118" fmla="*/ 3 w 13"/>
                    <a:gd name="T119" fmla="*/ 10 h 14"/>
                    <a:gd name="T120" fmla="*/ 3 w 13"/>
                    <a:gd name="T1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" h="14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9" y="2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3" y="12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3" y="4"/>
                      </a:lnTo>
                      <a:close/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4" name="Freeform 93"/>
                <p:cNvSpPr>
                  <a:spLocks noEditPoints="1"/>
                </p:cNvSpPr>
                <p:nvPr/>
              </p:nvSpPr>
              <p:spPr bwMode="auto">
                <a:xfrm>
                  <a:off x="2892425" y="836613"/>
                  <a:ext cx="58738" cy="90488"/>
                </a:xfrm>
                <a:custGeom>
                  <a:avLst/>
                  <a:gdLst>
                    <a:gd name="T0" fmla="*/ 6 w 37"/>
                    <a:gd name="T1" fmla="*/ 27 h 57"/>
                    <a:gd name="T2" fmla="*/ 6 w 37"/>
                    <a:gd name="T3" fmla="*/ 25 h 57"/>
                    <a:gd name="T4" fmla="*/ 6 w 37"/>
                    <a:gd name="T5" fmla="*/ 21 h 57"/>
                    <a:gd name="T6" fmla="*/ 8 w 37"/>
                    <a:gd name="T7" fmla="*/ 15 h 57"/>
                    <a:gd name="T8" fmla="*/ 12 w 37"/>
                    <a:gd name="T9" fmla="*/ 13 h 57"/>
                    <a:gd name="T10" fmla="*/ 14 w 37"/>
                    <a:gd name="T11" fmla="*/ 9 h 57"/>
                    <a:gd name="T12" fmla="*/ 14 w 37"/>
                    <a:gd name="T13" fmla="*/ 7 h 57"/>
                    <a:gd name="T14" fmla="*/ 16 w 37"/>
                    <a:gd name="T15" fmla="*/ 4 h 57"/>
                    <a:gd name="T16" fmla="*/ 17 w 37"/>
                    <a:gd name="T17" fmla="*/ 0 h 57"/>
                    <a:gd name="T18" fmla="*/ 16 w 37"/>
                    <a:gd name="T19" fmla="*/ 4 h 57"/>
                    <a:gd name="T20" fmla="*/ 14 w 37"/>
                    <a:gd name="T21" fmla="*/ 7 h 57"/>
                    <a:gd name="T22" fmla="*/ 12 w 37"/>
                    <a:gd name="T23" fmla="*/ 11 h 57"/>
                    <a:gd name="T24" fmla="*/ 12 w 37"/>
                    <a:gd name="T25" fmla="*/ 13 h 57"/>
                    <a:gd name="T26" fmla="*/ 12 w 37"/>
                    <a:gd name="T27" fmla="*/ 15 h 57"/>
                    <a:gd name="T28" fmla="*/ 23 w 37"/>
                    <a:gd name="T29" fmla="*/ 11 h 57"/>
                    <a:gd name="T30" fmla="*/ 35 w 37"/>
                    <a:gd name="T31" fmla="*/ 13 h 57"/>
                    <a:gd name="T32" fmla="*/ 35 w 37"/>
                    <a:gd name="T33" fmla="*/ 15 h 57"/>
                    <a:gd name="T34" fmla="*/ 33 w 37"/>
                    <a:gd name="T35" fmla="*/ 17 h 57"/>
                    <a:gd name="T36" fmla="*/ 35 w 37"/>
                    <a:gd name="T37" fmla="*/ 17 h 57"/>
                    <a:gd name="T38" fmla="*/ 35 w 37"/>
                    <a:gd name="T39" fmla="*/ 19 h 57"/>
                    <a:gd name="T40" fmla="*/ 33 w 37"/>
                    <a:gd name="T41" fmla="*/ 19 h 57"/>
                    <a:gd name="T42" fmla="*/ 31 w 37"/>
                    <a:gd name="T43" fmla="*/ 19 h 57"/>
                    <a:gd name="T44" fmla="*/ 29 w 37"/>
                    <a:gd name="T45" fmla="*/ 21 h 57"/>
                    <a:gd name="T46" fmla="*/ 25 w 37"/>
                    <a:gd name="T47" fmla="*/ 21 h 57"/>
                    <a:gd name="T48" fmla="*/ 25 w 37"/>
                    <a:gd name="T49" fmla="*/ 23 h 57"/>
                    <a:gd name="T50" fmla="*/ 27 w 37"/>
                    <a:gd name="T51" fmla="*/ 27 h 57"/>
                    <a:gd name="T52" fmla="*/ 29 w 37"/>
                    <a:gd name="T53" fmla="*/ 27 h 57"/>
                    <a:gd name="T54" fmla="*/ 29 w 37"/>
                    <a:gd name="T55" fmla="*/ 28 h 57"/>
                    <a:gd name="T56" fmla="*/ 27 w 37"/>
                    <a:gd name="T57" fmla="*/ 32 h 57"/>
                    <a:gd name="T58" fmla="*/ 23 w 37"/>
                    <a:gd name="T59" fmla="*/ 30 h 57"/>
                    <a:gd name="T60" fmla="*/ 23 w 37"/>
                    <a:gd name="T61" fmla="*/ 36 h 57"/>
                    <a:gd name="T62" fmla="*/ 21 w 37"/>
                    <a:gd name="T63" fmla="*/ 40 h 57"/>
                    <a:gd name="T64" fmla="*/ 21 w 37"/>
                    <a:gd name="T65" fmla="*/ 42 h 57"/>
                    <a:gd name="T66" fmla="*/ 21 w 37"/>
                    <a:gd name="T67" fmla="*/ 44 h 57"/>
                    <a:gd name="T68" fmla="*/ 17 w 37"/>
                    <a:gd name="T69" fmla="*/ 42 h 57"/>
                    <a:gd name="T70" fmla="*/ 16 w 37"/>
                    <a:gd name="T71" fmla="*/ 38 h 57"/>
                    <a:gd name="T72" fmla="*/ 10 w 37"/>
                    <a:gd name="T73" fmla="*/ 42 h 57"/>
                    <a:gd name="T74" fmla="*/ 8 w 37"/>
                    <a:gd name="T75" fmla="*/ 38 h 57"/>
                    <a:gd name="T76" fmla="*/ 6 w 37"/>
                    <a:gd name="T77" fmla="*/ 40 h 57"/>
                    <a:gd name="T78" fmla="*/ 8 w 37"/>
                    <a:gd name="T79" fmla="*/ 44 h 57"/>
                    <a:gd name="T80" fmla="*/ 12 w 37"/>
                    <a:gd name="T81" fmla="*/ 46 h 57"/>
                    <a:gd name="T82" fmla="*/ 12 w 37"/>
                    <a:gd name="T83" fmla="*/ 46 h 57"/>
                    <a:gd name="T84" fmla="*/ 10 w 37"/>
                    <a:gd name="T85" fmla="*/ 48 h 57"/>
                    <a:gd name="T86" fmla="*/ 8 w 37"/>
                    <a:gd name="T87" fmla="*/ 52 h 57"/>
                    <a:gd name="T88" fmla="*/ 8 w 37"/>
                    <a:gd name="T89" fmla="*/ 53 h 57"/>
                    <a:gd name="T90" fmla="*/ 6 w 37"/>
                    <a:gd name="T91" fmla="*/ 57 h 57"/>
                    <a:gd name="T92" fmla="*/ 4 w 37"/>
                    <a:gd name="T93" fmla="*/ 53 h 57"/>
                    <a:gd name="T94" fmla="*/ 2 w 37"/>
                    <a:gd name="T95" fmla="*/ 50 h 57"/>
                    <a:gd name="T96" fmla="*/ 0 w 37"/>
                    <a:gd name="T97" fmla="*/ 46 h 57"/>
                    <a:gd name="T98" fmla="*/ 2 w 37"/>
                    <a:gd name="T99" fmla="*/ 46 h 57"/>
                    <a:gd name="T100" fmla="*/ 2 w 37"/>
                    <a:gd name="T101" fmla="*/ 44 h 57"/>
                    <a:gd name="T102" fmla="*/ 2 w 37"/>
                    <a:gd name="T103" fmla="*/ 42 h 57"/>
                    <a:gd name="T104" fmla="*/ 6 w 37"/>
                    <a:gd name="T105" fmla="*/ 38 h 57"/>
                    <a:gd name="T106" fmla="*/ 4 w 37"/>
                    <a:gd name="T107" fmla="*/ 34 h 57"/>
                    <a:gd name="T108" fmla="*/ 8 w 37"/>
                    <a:gd name="T109" fmla="*/ 25 h 57"/>
                    <a:gd name="T110" fmla="*/ 6 w 37"/>
                    <a:gd name="T111" fmla="*/ 25 h 57"/>
                    <a:gd name="T112" fmla="*/ 4 w 37"/>
                    <a:gd name="T113" fmla="*/ 28 h 57"/>
                    <a:gd name="T114" fmla="*/ 10 w 37"/>
                    <a:gd name="T115" fmla="*/ 15 h 57"/>
                    <a:gd name="T116" fmla="*/ 4 w 37"/>
                    <a:gd name="T117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" h="57">
                      <a:moveTo>
                        <a:pt x="4" y="28"/>
                      </a:move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10" y="15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2" y="11"/>
                      </a:lnTo>
                      <a:lnTo>
                        <a:pt x="12" y="9"/>
                      </a:lnTo>
                      <a:lnTo>
                        <a:pt x="14" y="9"/>
                      </a:lnTo>
                      <a:lnTo>
                        <a:pt x="12" y="9"/>
                      </a:lnTo>
                      <a:lnTo>
                        <a:pt x="12" y="7"/>
                      </a:lnTo>
                      <a:lnTo>
                        <a:pt x="14" y="7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6" y="5"/>
                      </a:lnTo>
                      <a:lnTo>
                        <a:pt x="16" y="7"/>
                      </a:lnTo>
                      <a:lnTo>
                        <a:pt x="14" y="7"/>
                      </a:lnTo>
                      <a:lnTo>
                        <a:pt x="14" y="9"/>
                      </a:lnTo>
                      <a:lnTo>
                        <a:pt x="14" y="11"/>
                      </a:lnTo>
                      <a:lnTo>
                        <a:pt x="12" y="11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2" y="15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23" y="11"/>
                      </a:lnTo>
                      <a:lnTo>
                        <a:pt x="27" y="11"/>
                      </a:lnTo>
                      <a:lnTo>
                        <a:pt x="31" y="13"/>
                      </a:lnTo>
                      <a:lnTo>
                        <a:pt x="35" y="13"/>
                      </a:lnTo>
                      <a:lnTo>
                        <a:pt x="35" y="11"/>
                      </a:lnTo>
                      <a:lnTo>
                        <a:pt x="35" y="13"/>
                      </a:lnTo>
                      <a:lnTo>
                        <a:pt x="35" y="15"/>
                      </a:lnTo>
                      <a:lnTo>
                        <a:pt x="33" y="15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5" y="17"/>
                      </a:lnTo>
                      <a:lnTo>
                        <a:pt x="37" y="17"/>
                      </a:lnTo>
                      <a:lnTo>
                        <a:pt x="35" y="17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3" y="21"/>
                      </a:lnTo>
                      <a:lnTo>
                        <a:pt x="33" y="19"/>
                      </a:lnTo>
                      <a:lnTo>
                        <a:pt x="33" y="17"/>
                      </a:lnTo>
                      <a:lnTo>
                        <a:pt x="31" y="17"/>
                      </a:lnTo>
                      <a:lnTo>
                        <a:pt x="31" y="19"/>
                      </a:lnTo>
                      <a:lnTo>
                        <a:pt x="31" y="23"/>
                      </a:lnTo>
                      <a:lnTo>
                        <a:pt x="29" y="23"/>
                      </a:lnTo>
                      <a:lnTo>
                        <a:pt x="29" y="21"/>
                      </a:lnTo>
                      <a:lnTo>
                        <a:pt x="27" y="23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8"/>
                      </a:lnTo>
                      <a:lnTo>
                        <a:pt x="29" y="30"/>
                      </a:lnTo>
                      <a:lnTo>
                        <a:pt x="29" y="28"/>
                      </a:lnTo>
                      <a:lnTo>
                        <a:pt x="27" y="28"/>
                      </a:lnTo>
                      <a:lnTo>
                        <a:pt x="27" y="30"/>
                      </a:lnTo>
                      <a:lnTo>
                        <a:pt x="27" y="32"/>
                      </a:lnTo>
                      <a:lnTo>
                        <a:pt x="27" y="30"/>
                      </a:lnTo>
                      <a:lnTo>
                        <a:pt x="25" y="30"/>
                      </a:lnTo>
                      <a:lnTo>
                        <a:pt x="23" y="30"/>
                      </a:lnTo>
                      <a:lnTo>
                        <a:pt x="23" y="32"/>
                      </a:lnTo>
                      <a:lnTo>
                        <a:pt x="23" y="34"/>
                      </a:lnTo>
                      <a:lnTo>
                        <a:pt x="23" y="36"/>
                      </a:lnTo>
                      <a:lnTo>
                        <a:pt x="21" y="36"/>
                      </a:lnTo>
                      <a:lnTo>
                        <a:pt x="21" y="38"/>
                      </a:lnTo>
                      <a:lnTo>
                        <a:pt x="21" y="40"/>
                      </a:lnTo>
                      <a:lnTo>
                        <a:pt x="19" y="40"/>
                      </a:lnTo>
                      <a:lnTo>
                        <a:pt x="21" y="40"/>
                      </a:lnTo>
                      <a:lnTo>
                        <a:pt x="21" y="42"/>
                      </a:lnTo>
                      <a:lnTo>
                        <a:pt x="19" y="42"/>
                      </a:lnTo>
                      <a:lnTo>
                        <a:pt x="21" y="42"/>
                      </a:lnTo>
                      <a:lnTo>
                        <a:pt x="21" y="44"/>
                      </a:lnTo>
                      <a:lnTo>
                        <a:pt x="19" y="44"/>
                      </a:lnTo>
                      <a:lnTo>
                        <a:pt x="17" y="44"/>
                      </a:lnTo>
                      <a:lnTo>
                        <a:pt x="17" y="42"/>
                      </a:lnTo>
                      <a:lnTo>
                        <a:pt x="16" y="42"/>
                      </a:lnTo>
                      <a:lnTo>
                        <a:pt x="16" y="40"/>
                      </a:lnTo>
                      <a:lnTo>
                        <a:pt x="16" y="38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10" y="40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6" y="40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2" y="46"/>
                      </a:lnTo>
                      <a:lnTo>
                        <a:pt x="10" y="48"/>
                      </a:lnTo>
                      <a:lnTo>
                        <a:pt x="12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8" y="53"/>
                      </a:lnTo>
                      <a:lnTo>
                        <a:pt x="10" y="53"/>
                      </a:lnTo>
                      <a:lnTo>
                        <a:pt x="8" y="53"/>
                      </a:lnTo>
                      <a:lnTo>
                        <a:pt x="8" y="55"/>
                      </a:lnTo>
                      <a:lnTo>
                        <a:pt x="6" y="55"/>
                      </a:lnTo>
                      <a:lnTo>
                        <a:pt x="6" y="57"/>
                      </a:lnTo>
                      <a:lnTo>
                        <a:pt x="4" y="57"/>
                      </a:lnTo>
                      <a:lnTo>
                        <a:pt x="4" y="55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6" y="38"/>
                      </a:lnTo>
                      <a:lnTo>
                        <a:pt x="6" y="36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6" y="28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6" y="28"/>
                      </a:lnTo>
                      <a:lnTo>
                        <a:pt x="4" y="28"/>
                      </a:lnTo>
                      <a:close/>
                      <a:moveTo>
                        <a:pt x="10" y="15"/>
                      </a:moveTo>
                      <a:lnTo>
                        <a:pt x="12" y="15"/>
                      </a:lnTo>
                      <a:lnTo>
                        <a:pt x="10" y="15"/>
                      </a:lnTo>
                      <a:close/>
                      <a:moveTo>
                        <a:pt x="4" y="28"/>
                      </a:moveTo>
                      <a:lnTo>
                        <a:pt x="2" y="28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5" name="Freeform 94"/>
                <p:cNvSpPr>
                  <a:spLocks/>
                </p:cNvSpPr>
                <p:nvPr/>
              </p:nvSpPr>
              <p:spPr bwMode="auto">
                <a:xfrm>
                  <a:off x="3709988" y="2155826"/>
                  <a:ext cx="119063" cy="88900"/>
                </a:xfrm>
                <a:custGeom>
                  <a:avLst/>
                  <a:gdLst>
                    <a:gd name="T0" fmla="*/ 44 w 75"/>
                    <a:gd name="T1" fmla="*/ 6 h 56"/>
                    <a:gd name="T2" fmla="*/ 42 w 75"/>
                    <a:gd name="T3" fmla="*/ 12 h 56"/>
                    <a:gd name="T4" fmla="*/ 48 w 75"/>
                    <a:gd name="T5" fmla="*/ 13 h 56"/>
                    <a:gd name="T6" fmla="*/ 50 w 75"/>
                    <a:gd name="T7" fmla="*/ 12 h 56"/>
                    <a:gd name="T8" fmla="*/ 54 w 75"/>
                    <a:gd name="T9" fmla="*/ 8 h 56"/>
                    <a:gd name="T10" fmla="*/ 59 w 75"/>
                    <a:gd name="T11" fmla="*/ 8 h 56"/>
                    <a:gd name="T12" fmla="*/ 63 w 75"/>
                    <a:gd name="T13" fmla="*/ 8 h 56"/>
                    <a:gd name="T14" fmla="*/ 63 w 75"/>
                    <a:gd name="T15" fmla="*/ 15 h 56"/>
                    <a:gd name="T16" fmla="*/ 71 w 75"/>
                    <a:gd name="T17" fmla="*/ 15 h 56"/>
                    <a:gd name="T18" fmla="*/ 69 w 75"/>
                    <a:gd name="T19" fmla="*/ 19 h 56"/>
                    <a:gd name="T20" fmla="*/ 65 w 75"/>
                    <a:gd name="T21" fmla="*/ 27 h 56"/>
                    <a:gd name="T22" fmla="*/ 57 w 75"/>
                    <a:gd name="T23" fmla="*/ 29 h 56"/>
                    <a:gd name="T24" fmla="*/ 52 w 75"/>
                    <a:gd name="T25" fmla="*/ 31 h 56"/>
                    <a:gd name="T26" fmla="*/ 50 w 75"/>
                    <a:gd name="T27" fmla="*/ 31 h 56"/>
                    <a:gd name="T28" fmla="*/ 44 w 75"/>
                    <a:gd name="T29" fmla="*/ 29 h 56"/>
                    <a:gd name="T30" fmla="*/ 40 w 75"/>
                    <a:gd name="T31" fmla="*/ 29 h 56"/>
                    <a:gd name="T32" fmla="*/ 40 w 75"/>
                    <a:gd name="T33" fmla="*/ 33 h 56"/>
                    <a:gd name="T34" fmla="*/ 38 w 75"/>
                    <a:gd name="T35" fmla="*/ 35 h 56"/>
                    <a:gd name="T36" fmla="*/ 40 w 75"/>
                    <a:gd name="T37" fmla="*/ 31 h 56"/>
                    <a:gd name="T38" fmla="*/ 36 w 75"/>
                    <a:gd name="T39" fmla="*/ 33 h 56"/>
                    <a:gd name="T40" fmla="*/ 36 w 75"/>
                    <a:gd name="T41" fmla="*/ 33 h 56"/>
                    <a:gd name="T42" fmla="*/ 34 w 75"/>
                    <a:gd name="T43" fmla="*/ 36 h 56"/>
                    <a:gd name="T44" fmla="*/ 32 w 75"/>
                    <a:gd name="T45" fmla="*/ 31 h 56"/>
                    <a:gd name="T46" fmla="*/ 29 w 75"/>
                    <a:gd name="T47" fmla="*/ 36 h 56"/>
                    <a:gd name="T48" fmla="*/ 17 w 75"/>
                    <a:gd name="T49" fmla="*/ 38 h 56"/>
                    <a:gd name="T50" fmla="*/ 11 w 75"/>
                    <a:gd name="T51" fmla="*/ 40 h 56"/>
                    <a:gd name="T52" fmla="*/ 13 w 75"/>
                    <a:gd name="T53" fmla="*/ 48 h 56"/>
                    <a:gd name="T54" fmla="*/ 15 w 75"/>
                    <a:gd name="T55" fmla="*/ 56 h 56"/>
                    <a:gd name="T56" fmla="*/ 11 w 75"/>
                    <a:gd name="T57" fmla="*/ 56 h 56"/>
                    <a:gd name="T58" fmla="*/ 7 w 75"/>
                    <a:gd name="T59" fmla="*/ 50 h 56"/>
                    <a:gd name="T60" fmla="*/ 7 w 75"/>
                    <a:gd name="T61" fmla="*/ 48 h 56"/>
                    <a:gd name="T62" fmla="*/ 6 w 75"/>
                    <a:gd name="T63" fmla="*/ 48 h 56"/>
                    <a:gd name="T64" fmla="*/ 4 w 75"/>
                    <a:gd name="T65" fmla="*/ 44 h 56"/>
                    <a:gd name="T66" fmla="*/ 0 w 75"/>
                    <a:gd name="T67" fmla="*/ 46 h 56"/>
                    <a:gd name="T68" fmla="*/ 6 w 75"/>
                    <a:gd name="T69" fmla="*/ 42 h 56"/>
                    <a:gd name="T70" fmla="*/ 7 w 75"/>
                    <a:gd name="T71" fmla="*/ 36 h 56"/>
                    <a:gd name="T72" fmla="*/ 7 w 75"/>
                    <a:gd name="T73" fmla="*/ 31 h 56"/>
                    <a:gd name="T74" fmla="*/ 11 w 75"/>
                    <a:gd name="T75" fmla="*/ 31 h 56"/>
                    <a:gd name="T76" fmla="*/ 15 w 75"/>
                    <a:gd name="T77" fmla="*/ 31 h 56"/>
                    <a:gd name="T78" fmla="*/ 15 w 75"/>
                    <a:gd name="T79" fmla="*/ 31 h 56"/>
                    <a:gd name="T80" fmla="*/ 13 w 75"/>
                    <a:gd name="T81" fmla="*/ 33 h 56"/>
                    <a:gd name="T82" fmla="*/ 17 w 75"/>
                    <a:gd name="T83" fmla="*/ 31 h 56"/>
                    <a:gd name="T84" fmla="*/ 23 w 75"/>
                    <a:gd name="T85" fmla="*/ 29 h 56"/>
                    <a:gd name="T86" fmla="*/ 23 w 75"/>
                    <a:gd name="T87" fmla="*/ 21 h 56"/>
                    <a:gd name="T88" fmla="*/ 19 w 75"/>
                    <a:gd name="T89" fmla="*/ 17 h 56"/>
                    <a:gd name="T90" fmla="*/ 23 w 75"/>
                    <a:gd name="T91" fmla="*/ 17 h 56"/>
                    <a:gd name="T92" fmla="*/ 23 w 75"/>
                    <a:gd name="T93" fmla="*/ 12 h 56"/>
                    <a:gd name="T94" fmla="*/ 31 w 75"/>
                    <a:gd name="T95" fmla="*/ 13 h 56"/>
                    <a:gd name="T96" fmla="*/ 34 w 75"/>
                    <a:gd name="T97" fmla="*/ 10 h 56"/>
                    <a:gd name="T98" fmla="*/ 38 w 75"/>
                    <a:gd name="T99" fmla="*/ 6 h 56"/>
                    <a:gd name="T100" fmla="*/ 40 w 75"/>
                    <a:gd name="T101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5" h="56">
                      <a:moveTo>
                        <a:pt x="42" y="2"/>
                      </a:moveTo>
                      <a:lnTo>
                        <a:pt x="44" y="2"/>
                      </a:lnTo>
                      <a:lnTo>
                        <a:pt x="44" y="4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2" y="12"/>
                      </a:lnTo>
                      <a:lnTo>
                        <a:pt x="44" y="12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3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0" y="10"/>
                      </a:lnTo>
                      <a:lnTo>
                        <a:pt x="52" y="10"/>
                      </a:lnTo>
                      <a:lnTo>
                        <a:pt x="52" y="8"/>
                      </a:lnTo>
                      <a:lnTo>
                        <a:pt x="54" y="8"/>
                      </a:lnTo>
                      <a:lnTo>
                        <a:pt x="55" y="8"/>
                      </a:lnTo>
                      <a:lnTo>
                        <a:pt x="57" y="8"/>
                      </a:lnTo>
                      <a:lnTo>
                        <a:pt x="59" y="6"/>
                      </a:lnTo>
                      <a:lnTo>
                        <a:pt x="59" y="8"/>
                      </a:lnTo>
                      <a:lnTo>
                        <a:pt x="61" y="8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3" y="8"/>
                      </a:lnTo>
                      <a:lnTo>
                        <a:pt x="63" y="10"/>
                      </a:lnTo>
                      <a:lnTo>
                        <a:pt x="63" y="12"/>
                      </a:lnTo>
                      <a:lnTo>
                        <a:pt x="63" y="13"/>
                      </a:lnTo>
                      <a:lnTo>
                        <a:pt x="63" y="15"/>
                      </a:lnTo>
                      <a:lnTo>
                        <a:pt x="63" y="17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71" y="15"/>
                      </a:lnTo>
                      <a:lnTo>
                        <a:pt x="73" y="13"/>
                      </a:lnTo>
                      <a:lnTo>
                        <a:pt x="75" y="15"/>
                      </a:lnTo>
                      <a:lnTo>
                        <a:pt x="71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5" y="27"/>
                      </a:lnTo>
                      <a:lnTo>
                        <a:pt x="61" y="27"/>
                      </a:lnTo>
                      <a:lnTo>
                        <a:pt x="59" y="27"/>
                      </a:lnTo>
                      <a:lnTo>
                        <a:pt x="59" y="29"/>
                      </a:lnTo>
                      <a:lnTo>
                        <a:pt x="57" y="29"/>
                      </a:lnTo>
                      <a:lnTo>
                        <a:pt x="55" y="31"/>
                      </a:lnTo>
                      <a:lnTo>
                        <a:pt x="55" y="29"/>
                      </a:lnTo>
                      <a:lnTo>
                        <a:pt x="54" y="29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8" y="29"/>
                      </a:lnTo>
                      <a:lnTo>
                        <a:pt x="50" y="29"/>
                      </a:lnTo>
                      <a:lnTo>
                        <a:pt x="50" y="31"/>
                      </a:lnTo>
                      <a:lnTo>
                        <a:pt x="48" y="31"/>
                      </a:lnTo>
                      <a:lnTo>
                        <a:pt x="46" y="31"/>
                      </a:lnTo>
                      <a:lnTo>
                        <a:pt x="46" y="29"/>
                      </a:lnTo>
                      <a:lnTo>
                        <a:pt x="44" y="29"/>
                      </a:lnTo>
                      <a:lnTo>
                        <a:pt x="44" y="31"/>
                      </a:lnTo>
                      <a:lnTo>
                        <a:pt x="44" y="29"/>
                      </a:lnTo>
                      <a:lnTo>
                        <a:pt x="42" y="29"/>
                      </a:lnTo>
                      <a:lnTo>
                        <a:pt x="40" y="29"/>
                      </a:lnTo>
                      <a:lnTo>
                        <a:pt x="40" y="31"/>
                      </a:lnTo>
                      <a:lnTo>
                        <a:pt x="40" y="33"/>
                      </a:lnTo>
                      <a:lnTo>
                        <a:pt x="40" y="35"/>
                      </a:lnTo>
                      <a:lnTo>
                        <a:pt x="40" y="33"/>
                      </a:lnTo>
                      <a:lnTo>
                        <a:pt x="40" y="35"/>
                      </a:lnTo>
                      <a:lnTo>
                        <a:pt x="40" y="36"/>
                      </a:lnTo>
                      <a:lnTo>
                        <a:pt x="38" y="36"/>
                      </a:lnTo>
                      <a:lnTo>
                        <a:pt x="38" y="35"/>
                      </a:lnTo>
                      <a:lnTo>
                        <a:pt x="38" y="33"/>
                      </a:lnTo>
                      <a:lnTo>
                        <a:pt x="38" y="31"/>
                      </a:lnTo>
                      <a:lnTo>
                        <a:pt x="38" y="33"/>
                      </a:lnTo>
                      <a:lnTo>
                        <a:pt x="40" y="31"/>
                      </a:lnTo>
                      <a:lnTo>
                        <a:pt x="38" y="31"/>
                      </a:lnTo>
                      <a:lnTo>
                        <a:pt x="38" y="33"/>
                      </a:lnTo>
                      <a:lnTo>
                        <a:pt x="36" y="31"/>
                      </a:lnTo>
                      <a:lnTo>
                        <a:pt x="36" y="33"/>
                      </a:lnTo>
                      <a:lnTo>
                        <a:pt x="36" y="35"/>
                      </a:lnTo>
                      <a:lnTo>
                        <a:pt x="36" y="33"/>
                      </a:lnTo>
                      <a:lnTo>
                        <a:pt x="36" y="35"/>
                      </a:lnTo>
                      <a:lnTo>
                        <a:pt x="36" y="33"/>
                      </a:lnTo>
                      <a:lnTo>
                        <a:pt x="36" y="35"/>
                      </a:lnTo>
                      <a:lnTo>
                        <a:pt x="36" y="33"/>
                      </a:lnTo>
                      <a:lnTo>
                        <a:pt x="34" y="35"/>
                      </a:lnTo>
                      <a:lnTo>
                        <a:pt x="34" y="36"/>
                      </a:lnTo>
                      <a:lnTo>
                        <a:pt x="34" y="35"/>
                      </a:lnTo>
                      <a:lnTo>
                        <a:pt x="32" y="35"/>
                      </a:lnTo>
                      <a:lnTo>
                        <a:pt x="34" y="31"/>
                      </a:lnTo>
                      <a:lnTo>
                        <a:pt x="32" y="31"/>
                      </a:lnTo>
                      <a:lnTo>
                        <a:pt x="31" y="33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29" y="36"/>
                      </a:lnTo>
                      <a:lnTo>
                        <a:pt x="25" y="36"/>
                      </a:lnTo>
                      <a:lnTo>
                        <a:pt x="25" y="35"/>
                      </a:lnTo>
                      <a:lnTo>
                        <a:pt x="21" y="36"/>
                      </a:lnTo>
                      <a:lnTo>
                        <a:pt x="17" y="38"/>
                      </a:lnTo>
                      <a:lnTo>
                        <a:pt x="15" y="38"/>
                      </a:lnTo>
                      <a:lnTo>
                        <a:pt x="13" y="38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1" y="44"/>
                      </a:lnTo>
                      <a:lnTo>
                        <a:pt x="11" y="46"/>
                      </a:lnTo>
                      <a:lnTo>
                        <a:pt x="11" y="48"/>
                      </a:lnTo>
                      <a:lnTo>
                        <a:pt x="13" y="48"/>
                      </a:lnTo>
                      <a:lnTo>
                        <a:pt x="13" y="52"/>
                      </a:lnTo>
                      <a:lnTo>
                        <a:pt x="15" y="54"/>
                      </a:lnTo>
                      <a:lnTo>
                        <a:pt x="17" y="56"/>
                      </a:lnTo>
                      <a:lnTo>
                        <a:pt x="15" y="56"/>
                      </a:lnTo>
                      <a:lnTo>
                        <a:pt x="15" y="54"/>
                      </a:lnTo>
                      <a:lnTo>
                        <a:pt x="13" y="54"/>
                      </a:lnTo>
                      <a:lnTo>
                        <a:pt x="11" y="54"/>
                      </a:lnTo>
                      <a:lnTo>
                        <a:pt x="11" y="56"/>
                      </a:lnTo>
                      <a:lnTo>
                        <a:pt x="9" y="54"/>
                      </a:lnTo>
                      <a:lnTo>
                        <a:pt x="7" y="54"/>
                      </a:lnTo>
                      <a:lnTo>
                        <a:pt x="7" y="52"/>
                      </a:lnTo>
                      <a:lnTo>
                        <a:pt x="7" y="50"/>
                      </a:lnTo>
                      <a:lnTo>
                        <a:pt x="9" y="50"/>
                      </a:lnTo>
                      <a:lnTo>
                        <a:pt x="9" y="48"/>
                      </a:lnTo>
                      <a:lnTo>
                        <a:pt x="9" y="46"/>
                      </a:lnTo>
                      <a:lnTo>
                        <a:pt x="7" y="48"/>
                      </a:lnTo>
                      <a:lnTo>
                        <a:pt x="7" y="50"/>
                      </a:lnTo>
                      <a:lnTo>
                        <a:pt x="6" y="50"/>
                      </a:ln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4" y="44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2" y="46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7" y="40"/>
                      </a:lnTo>
                      <a:lnTo>
                        <a:pt x="7" y="38"/>
                      </a:lnTo>
                      <a:lnTo>
                        <a:pt x="7" y="36"/>
                      </a:lnTo>
                      <a:lnTo>
                        <a:pt x="6" y="36"/>
                      </a:lnTo>
                      <a:lnTo>
                        <a:pt x="6" y="35"/>
                      </a:lnTo>
                      <a:lnTo>
                        <a:pt x="7" y="33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9" y="29"/>
                      </a:lnTo>
                      <a:lnTo>
                        <a:pt x="11" y="29"/>
                      </a:lnTo>
                      <a:lnTo>
                        <a:pt x="11" y="31"/>
                      </a:lnTo>
                      <a:lnTo>
                        <a:pt x="13" y="31"/>
                      </a:lnTo>
                      <a:lnTo>
                        <a:pt x="13" y="29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5" y="31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3" y="31"/>
                      </a:lnTo>
                      <a:lnTo>
                        <a:pt x="13" y="33"/>
                      </a:lnTo>
                      <a:lnTo>
                        <a:pt x="15" y="33"/>
                      </a:lnTo>
                      <a:lnTo>
                        <a:pt x="17" y="31"/>
                      </a:lnTo>
                      <a:lnTo>
                        <a:pt x="17" y="33"/>
                      </a:lnTo>
                      <a:lnTo>
                        <a:pt x="21" y="31"/>
                      </a:lnTo>
                      <a:lnTo>
                        <a:pt x="21" y="29"/>
                      </a:lnTo>
                      <a:lnTo>
                        <a:pt x="23" y="29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23" y="15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1" y="13"/>
                      </a:lnTo>
                      <a:lnTo>
                        <a:pt x="31" y="12"/>
                      </a:lnTo>
                      <a:lnTo>
                        <a:pt x="31" y="10"/>
                      </a:lnTo>
                      <a:lnTo>
                        <a:pt x="32" y="10"/>
                      </a:lnTo>
                      <a:lnTo>
                        <a:pt x="34" y="10"/>
                      </a:lnTo>
                      <a:lnTo>
                        <a:pt x="36" y="10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2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6" name="Freeform 95"/>
                <p:cNvSpPr>
                  <a:spLocks/>
                </p:cNvSpPr>
                <p:nvPr/>
              </p:nvSpPr>
              <p:spPr bwMode="auto">
                <a:xfrm>
                  <a:off x="5005388" y="4103688"/>
                  <a:ext cx="23813" cy="17463"/>
                </a:xfrm>
                <a:custGeom>
                  <a:avLst/>
                  <a:gdLst>
                    <a:gd name="T0" fmla="*/ 10 w 15"/>
                    <a:gd name="T1" fmla="*/ 2 h 11"/>
                    <a:gd name="T2" fmla="*/ 11 w 15"/>
                    <a:gd name="T3" fmla="*/ 4 h 11"/>
                    <a:gd name="T4" fmla="*/ 11 w 15"/>
                    <a:gd name="T5" fmla="*/ 4 h 11"/>
                    <a:gd name="T6" fmla="*/ 11 w 15"/>
                    <a:gd name="T7" fmla="*/ 4 h 11"/>
                    <a:gd name="T8" fmla="*/ 11 w 15"/>
                    <a:gd name="T9" fmla="*/ 6 h 11"/>
                    <a:gd name="T10" fmla="*/ 13 w 15"/>
                    <a:gd name="T11" fmla="*/ 6 h 11"/>
                    <a:gd name="T12" fmla="*/ 15 w 15"/>
                    <a:gd name="T13" fmla="*/ 7 h 11"/>
                    <a:gd name="T14" fmla="*/ 15 w 15"/>
                    <a:gd name="T15" fmla="*/ 7 h 11"/>
                    <a:gd name="T16" fmla="*/ 15 w 15"/>
                    <a:gd name="T17" fmla="*/ 7 h 11"/>
                    <a:gd name="T18" fmla="*/ 15 w 15"/>
                    <a:gd name="T19" fmla="*/ 7 h 11"/>
                    <a:gd name="T20" fmla="*/ 13 w 15"/>
                    <a:gd name="T21" fmla="*/ 7 h 11"/>
                    <a:gd name="T22" fmla="*/ 11 w 15"/>
                    <a:gd name="T23" fmla="*/ 7 h 11"/>
                    <a:gd name="T24" fmla="*/ 8 w 15"/>
                    <a:gd name="T25" fmla="*/ 7 h 11"/>
                    <a:gd name="T26" fmla="*/ 8 w 15"/>
                    <a:gd name="T27" fmla="*/ 9 h 11"/>
                    <a:gd name="T28" fmla="*/ 10 w 15"/>
                    <a:gd name="T29" fmla="*/ 9 h 11"/>
                    <a:gd name="T30" fmla="*/ 8 w 15"/>
                    <a:gd name="T31" fmla="*/ 9 h 11"/>
                    <a:gd name="T32" fmla="*/ 8 w 15"/>
                    <a:gd name="T33" fmla="*/ 9 h 11"/>
                    <a:gd name="T34" fmla="*/ 8 w 15"/>
                    <a:gd name="T35" fmla="*/ 9 h 11"/>
                    <a:gd name="T36" fmla="*/ 2 w 15"/>
                    <a:gd name="T37" fmla="*/ 9 h 11"/>
                    <a:gd name="T38" fmla="*/ 2 w 15"/>
                    <a:gd name="T39" fmla="*/ 9 h 11"/>
                    <a:gd name="T40" fmla="*/ 2 w 15"/>
                    <a:gd name="T41" fmla="*/ 7 h 11"/>
                    <a:gd name="T42" fmla="*/ 2 w 15"/>
                    <a:gd name="T43" fmla="*/ 7 h 11"/>
                    <a:gd name="T44" fmla="*/ 4 w 15"/>
                    <a:gd name="T45" fmla="*/ 7 h 11"/>
                    <a:gd name="T46" fmla="*/ 4 w 15"/>
                    <a:gd name="T47" fmla="*/ 4 h 11"/>
                    <a:gd name="T48" fmla="*/ 6 w 15"/>
                    <a:gd name="T49" fmla="*/ 4 h 11"/>
                    <a:gd name="T50" fmla="*/ 4 w 15"/>
                    <a:gd name="T51" fmla="*/ 4 h 11"/>
                    <a:gd name="T52" fmla="*/ 4 w 15"/>
                    <a:gd name="T53" fmla="*/ 4 h 11"/>
                    <a:gd name="T54" fmla="*/ 4 w 15"/>
                    <a:gd name="T55" fmla="*/ 4 h 11"/>
                    <a:gd name="T56" fmla="*/ 2 w 15"/>
                    <a:gd name="T57" fmla="*/ 4 h 11"/>
                    <a:gd name="T58" fmla="*/ 2 w 15"/>
                    <a:gd name="T59" fmla="*/ 4 h 11"/>
                    <a:gd name="T60" fmla="*/ 2 w 15"/>
                    <a:gd name="T61" fmla="*/ 4 h 11"/>
                    <a:gd name="T62" fmla="*/ 0 w 15"/>
                    <a:gd name="T63" fmla="*/ 6 h 11"/>
                    <a:gd name="T64" fmla="*/ 2 w 15"/>
                    <a:gd name="T65" fmla="*/ 6 h 11"/>
                    <a:gd name="T66" fmla="*/ 2 w 15"/>
                    <a:gd name="T67" fmla="*/ 6 h 11"/>
                    <a:gd name="T68" fmla="*/ 0 w 15"/>
                    <a:gd name="T69" fmla="*/ 6 h 11"/>
                    <a:gd name="T70" fmla="*/ 0 w 15"/>
                    <a:gd name="T71" fmla="*/ 6 h 11"/>
                    <a:gd name="T72" fmla="*/ 0 w 15"/>
                    <a:gd name="T73" fmla="*/ 6 h 11"/>
                    <a:gd name="T74" fmla="*/ 0 w 15"/>
                    <a:gd name="T75" fmla="*/ 6 h 11"/>
                    <a:gd name="T76" fmla="*/ 2 w 15"/>
                    <a:gd name="T77" fmla="*/ 4 h 11"/>
                    <a:gd name="T78" fmla="*/ 2 w 15"/>
                    <a:gd name="T79" fmla="*/ 4 h 11"/>
                    <a:gd name="T80" fmla="*/ 2 w 15"/>
                    <a:gd name="T81" fmla="*/ 4 h 11"/>
                    <a:gd name="T82" fmla="*/ 2 w 15"/>
                    <a:gd name="T83" fmla="*/ 4 h 11"/>
                    <a:gd name="T84" fmla="*/ 2 w 15"/>
                    <a:gd name="T85" fmla="*/ 4 h 11"/>
                    <a:gd name="T86" fmla="*/ 4 w 15"/>
                    <a:gd name="T87" fmla="*/ 4 h 11"/>
                    <a:gd name="T88" fmla="*/ 4 w 15"/>
                    <a:gd name="T89" fmla="*/ 4 h 11"/>
                    <a:gd name="T90" fmla="*/ 4 w 15"/>
                    <a:gd name="T91" fmla="*/ 4 h 11"/>
                    <a:gd name="T92" fmla="*/ 6 w 15"/>
                    <a:gd name="T93" fmla="*/ 4 h 11"/>
                    <a:gd name="T94" fmla="*/ 6 w 15"/>
                    <a:gd name="T95" fmla="*/ 4 h 11"/>
                    <a:gd name="T96" fmla="*/ 6 w 15"/>
                    <a:gd name="T97" fmla="*/ 4 h 11"/>
                    <a:gd name="T98" fmla="*/ 6 w 15"/>
                    <a:gd name="T99" fmla="*/ 4 h 11"/>
                    <a:gd name="T100" fmla="*/ 6 w 15"/>
                    <a:gd name="T101" fmla="*/ 4 h 11"/>
                    <a:gd name="T102" fmla="*/ 6 w 15"/>
                    <a:gd name="T103" fmla="*/ 4 h 11"/>
                    <a:gd name="T104" fmla="*/ 6 w 15"/>
                    <a:gd name="T105" fmla="*/ 2 h 11"/>
                    <a:gd name="T106" fmla="*/ 6 w 15"/>
                    <a:gd name="T107" fmla="*/ 2 h 11"/>
                    <a:gd name="T108" fmla="*/ 6 w 15"/>
                    <a:gd name="T109" fmla="*/ 2 h 11"/>
                    <a:gd name="T110" fmla="*/ 6 w 15"/>
                    <a:gd name="T1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5" h="11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9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7" name="Freeform 96"/>
                <p:cNvSpPr>
                  <a:spLocks/>
                </p:cNvSpPr>
                <p:nvPr/>
              </p:nvSpPr>
              <p:spPr bwMode="auto">
                <a:xfrm>
                  <a:off x="4386263" y="2887663"/>
                  <a:ext cx="26988" cy="30163"/>
                </a:xfrm>
                <a:custGeom>
                  <a:avLst/>
                  <a:gdLst>
                    <a:gd name="T0" fmla="*/ 2 w 17"/>
                    <a:gd name="T1" fmla="*/ 0 h 19"/>
                    <a:gd name="T2" fmla="*/ 2 w 17"/>
                    <a:gd name="T3" fmla="*/ 2 h 19"/>
                    <a:gd name="T4" fmla="*/ 6 w 17"/>
                    <a:gd name="T5" fmla="*/ 2 h 19"/>
                    <a:gd name="T6" fmla="*/ 10 w 17"/>
                    <a:gd name="T7" fmla="*/ 2 h 19"/>
                    <a:gd name="T8" fmla="*/ 10 w 17"/>
                    <a:gd name="T9" fmla="*/ 2 h 19"/>
                    <a:gd name="T10" fmla="*/ 10 w 17"/>
                    <a:gd name="T11" fmla="*/ 2 h 19"/>
                    <a:gd name="T12" fmla="*/ 10 w 17"/>
                    <a:gd name="T13" fmla="*/ 2 h 19"/>
                    <a:gd name="T14" fmla="*/ 10 w 17"/>
                    <a:gd name="T15" fmla="*/ 4 h 19"/>
                    <a:gd name="T16" fmla="*/ 10 w 17"/>
                    <a:gd name="T17" fmla="*/ 4 h 19"/>
                    <a:gd name="T18" fmla="*/ 12 w 17"/>
                    <a:gd name="T19" fmla="*/ 4 h 19"/>
                    <a:gd name="T20" fmla="*/ 12 w 17"/>
                    <a:gd name="T21" fmla="*/ 6 h 19"/>
                    <a:gd name="T22" fmla="*/ 12 w 17"/>
                    <a:gd name="T23" fmla="*/ 6 h 19"/>
                    <a:gd name="T24" fmla="*/ 10 w 17"/>
                    <a:gd name="T25" fmla="*/ 7 h 19"/>
                    <a:gd name="T26" fmla="*/ 10 w 17"/>
                    <a:gd name="T27" fmla="*/ 7 h 19"/>
                    <a:gd name="T28" fmla="*/ 10 w 17"/>
                    <a:gd name="T29" fmla="*/ 7 h 19"/>
                    <a:gd name="T30" fmla="*/ 12 w 17"/>
                    <a:gd name="T31" fmla="*/ 7 h 19"/>
                    <a:gd name="T32" fmla="*/ 14 w 17"/>
                    <a:gd name="T33" fmla="*/ 7 h 19"/>
                    <a:gd name="T34" fmla="*/ 15 w 17"/>
                    <a:gd name="T35" fmla="*/ 7 h 19"/>
                    <a:gd name="T36" fmla="*/ 15 w 17"/>
                    <a:gd name="T37" fmla="*/ 11 h 19"/>
                    <a:gd name="T38" fmla="*/ 15 w 17"/>
                    <a:gd name="T39" fmla="*/ 11 h 19"/>
                    <a:gd name="T40" fmla="*/ 15 w 17"/>
                    <a:gd name="T41" fmla="*/ 11 h 19"/>
                    <a:gd name="T42" fmla="*/ 15 w 17"/>
                    <a:gd name="T43" fmla="*/ 13 h 19"/>
                    <a:gd name="T44" fmla="*/ 17 w 17"/>
                    <a:gd name="T45" fmla="*/ 13 h 19"/>
                    <a:gd name="T46" fmla="*/ 17 w 17"/>
                    <a:gd name="T47" fmla="*/ 13 h 19"/>
                    <a:gd name="T48" fmla="*/ 17 w 17"/>
                    <a:gd name="T49" fmla="*/ 13 h 19"/>
                    <a:gd name="T50" fmla="*/ 17 w 17"/>
                    <a:gd name="T51" fmla="*/ 15 h 19"/>
                    <a:gd name="T52" fmla="*/ 17 w 17"/>
                    <a:gd name="T53" fmla="*/ 15 h 19"/>
                    <a:gd name="T54" fmla="*/ 17 w 17"/>
                    <a:gd name="T55" fmla="*/ 17 h 19"/>
                    <a:gd name="T56" fmla="*/ 15 w 17"/>
                    <a:gd name="T57" fmla="*/ 17 h 19"/>
                    <a:gd name="T58" fmla="*/ 15 w 17"/>
                    <a:gd name="T59" fmla="*/ 17 h 19"/>
                    <a:gd name="T60" fmla="*/ 14 w 17"/>
                    <a:gd name="T61" fmla="*/ 19 h 19"/>
                    <a:gd name="T62" fmla="*/ 12 w 17"/>
                    <a:gd name="T63" fmla="*/ 19 h 19"/>
                    <a:gd name="T64" fmla="*/ 10 w 17"/>
                    <a:gd name="T65" fmla="*/ 17 h 19"/>
                    <a:gd name="T66" fmla="*/ 10 w 17"/>
                    <a:gd name="T67" fmla="*/ 15 h 19"/>
                    <a:gd name="T68" fmla="*/ 10 w 17"/>
                    <a:gd name="T69" fmla="*/ 13 h 19"/>
                    <a:gd name="T70" fmla="*/ 8 w 17"/>
                    <a:gd name="T71" fmla="*/ 11 h 19"/>
                    <a:gd name="T72" fmla="*/ 6 w 17"/>
                    <a:gd name="T73" fmla="*/ 11 h 19"/>
                    <a:gd name="T74" fmla="*/ 6 w 17"/>
                    <a:gd name="T75" fmla="*/ 11 h 19"/>
                    <a:gd name="T76" fmla="*/ 6 w 17"/>
                    <a:gd name="T77" fmla="*/ 9 h 19"/>
                    <a:gd name="T78" fmla="*/ 6 w 17"/>
                    <a:gd name="T79" fmla="*/ 6 h 19"/>
                    <a:gd name="T80" fmla="*/ 4 w 17"/>
                    <a:gd name="T81" fmla="*/ 4 h 19"/>
                    <a:gd name="T82" fmla="*/ 2 w 17"/>
                    <a:gd name="T83" fmla="*/ 2 h 19"/>
                    <a:gd name="T84" fmla="*/ 0 w 17"/>
                    <a:gd name="T85" fmla="*/ 0 h 19"/>
                    <a:gd name="T86" fmla="*/ 0 w 17"/>
                    <a:gd name="T87" fmla="*/ 0 h 19"/>
                    <a:gd name="T88" fmla="*/ 0 w 17"/>
                    <a:gd name="T89" fmla="*/ 0 h 19"/>
                    <a:gd name="T90" fmla="*/ 2 w 17"/>
                    <a:gd name="T91" fmla="*/ 0 h 19"/>
                    <a:gd name="T92" fmla="*/ 2 w 17"/>
                    <a:gd name="T93" fmla="*/ 0 h 19"/>
                    <a:gd name="T94" fmla="*/ 2 w 17"/>
                    <a:gd name="T9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4" y="19"/>
                      </a:lnTo>
                      <a:lnTo>
                        <a:pt x="14" y="19"/>
                      </a:lnTo>
                      <a:lnTo>
                        <a:pt x="14" y="19"/>
                      </a:lnTo>
                      <a:lnTo>
                        <a:pt x="14" y="19"/>
                      </a:lnTo>
                      <a:lnTo>
                        <a:pt x="14" y="19"/>
                      </a:lnTo>
                      <a:lnTo>
                        <a:pt x="14" y="19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10" y="15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8" name="Freeform 97"/>
                <p:cNvSpPr>
                  <a:spLocks noEditPoints="1"/>
                </p:cNvSpPr>
                <p:nvPr/>
              </p:nvSpPr>
              <p:spPr bwMode="auto">
                <a:xfrm>
                  <a:off x="3405188" y="2060576"/>
                  <a:ext cx="33338" cy="46038"/>
                </a:xfrm>
                <a:custGeom>
                  <a:avLst/>
                  <a:gdLst>
                    <a:gd name="T0" fmla="*/ 13 w 21"/>
                    <a:gd name="T1" fmla="*/ 14 h 29"/>
                    <a:gd name="T2" fmla="*/ 9 w 21"/>
                    <a:gd name="T3" fmla="*/ 14 h 29"/>
                    <a:gd name="T4" fmla="*/ 7 w 21"/>
                    <a:gd name="T5" fmla="*/ 12 h 29"/>
                    <a:gd name="T6" fmla="*/ 7 w 21"/>
                    <a:gd name="T7" fmla="*/ 12 h 29"/>
                    <a:gd name="T8" fmla="*/ 6 w 21"/>
                    <a:gd name="T9" fmla="*/ 10 h 29"/>
                    <a:gd name="T10" fmla="*/ 6 w 21"/>
                    <a:gd name="T11" fmla="*/ 6 h 29"/>
                    <a:gd name="T12" fmla="*/ 7 w 21"/>
                    <a:gd name="T13" fmla="*/ 4 h 29"/>
                    <a:gd name="T14" fmla="*/ 7 w 21"/>
                    <a:gd name="T15" fmla="*/ 4 h 29"/>
                    <a:gd name="T16" fmla="*/ 6 w 21"/>
                    <a:gd name="T17" fmla="*/ 2 h 29"/>
                    <a:gd name="T18" fmla="*/ 4 w 21"/>
                    <a:gd name="T19" fmla="*/ 4 h 29"/>
                    <a:gd name="T20" fmla="*/ 4 w 21"/>
                    <a:gd name="T21" fmla="*/ 4 h 29"/>
                    <a:gd name="T22" fmla="*/ 2 w 21"/>
                    <a:gd name="T23" fmla="*/ 6 h 29"/>
                    <a:gd name="T24" fmla="*/ 4 w 21"/>
                    <a:gd name="T25" fmla="*/ 4 h 29"/>
                    <a:gd name="T26" fmla="*/ 2 w 21"/>
                    <a:gd name="T27" fmla="*/ 6 h 29"/>
                    <a:gd name="T28" fmla="*/ 0 w 21"/>
                    <a:gd name="T29" fmla="*/ 4 h 29"/>
                    <a:gd name="T30" fmla="*/ 2 w 21"/>
                    <a:gd name="T31" fmla="*/ 6 h 29"/>
                    <a:gd name="T32" fmla="*/ 4 w 21"/>
                    <a:gd name="T33" fmla="*/ 4 h 29"/>
                    <a:gd name="T34" fmla="*/ 2 w 21"/>
                    <a:gd name="T35" fmla="*/ 2 h 29"/>
                    <a:gd name="T36" fmla="*/ 4 w 21"/>
                    <a:gd name="T37" fmla="*/ 0 h 29"/>
                    <a:gd name="T38" fmla="*/ 6 w 21"/>
                    <a:gd name="T39" fmla="*/ 2 h 29"/>
                    <a:gd name="T40" fmla="*/ 7 w 21"/>
                    <a:gd name="T41" fmla="*/ 4 h 29"/>
                    <a:gd name="T42" fmla="*/ 11 w 21"/>
                    <a:gd name="T43" fmla="*/ 6 h 29"/>
                    <a:gd name="T44" fmla="*/ 13 w 21"/>
                    <a:gd name="T45" fmla="*/ 8 h 29"/>
                    <a:gd name="T46" fmla="*/ 13 w 21"/>
                    <a:gd name="T47" fmla="*/ 8 h 29"/>
                    <a:gd name="T48" fmla="*/ 13 w 21"/>
                    <a:gd name="T49" fmla="*/ 12 h 29"/>
                    <a:gd name="T50" fmla="*/ 13 w 21"/>
                    <a:gd name="T51" fmla="*/ 16 h 29"/>
                    <a:gd name="T52" fmla="*/ 13 w 21"/>
                    <a:gd name="T53" fmla="*/ 16 h 29"/>
                    <a:gd name="T54" fmla="*/ 13 w 21"/>
                    <a:gd name="T55" fmla="*/ 18 h 29"/>
                    <a:gd name="T56" fmla="*/ 17 w 21"/>
                    <a:gd name="T57" fmla="*/ 18 h 29"/>
                    <a:gd name="T58" fmla="*/ 19 w 21"/>
                    <a:gd name="T59" fmla="*/ 20 h 29"/>
                    <a:gd name="T60" fmla="*/ 21 w 21"/>
                    <a:gd name="T61" fmla="*/ 22 h 29"/>
                    <a:gd name="T62" fmla="*/ 19 w 21"/>
                    <a:gd name="T63" fmla="*/ 24 h 29"/>
                    <a:gd name="T64" fmla="*/ 21 w 21"/>
                    <a:gd name="T65" fmla="*/ 25 h 29"/>
                    <a:gd name="T66" fmla="*/ 19 w 21"/>
                    <a:gd name="T67" fmla="*/ 27 h 29"/>
                    <a:gd name="T68" fmla="*/ 15 w 21"/>
                    <a:gd name="T69" fmla="*/ 27 h 29"/>
                    <a:gd name="T70" fmla="*/ 13 w 21"/>
                    <a:gd name="T71" fmla="*/ 29 h 29"/>
                    <a:gd name="T72" fmla="*/ 15 w 21"/>
                    <a:gd name="T73" fmla="*/ 27 h 29"/>
                    <a:gd name="T74" fmla="*/ 17 w 21"/>
                    <a:gd name="T75" fmla="*/ 25 h 29"/>
                    <a:gd name="T76" fmla="*/ 17 w 21"/>
                    <a:gd name="T77" fmla="*/ 25 h 29"/>
                    <a:gd name="T78" fmla="*/ 17 w 21"/>
                    <a:gd name="T79" fmla="*/ 22 h 29"/>
                    <a:gd name="T80" fmla="*/ 15 w 21"/>
                    <a:gd name="T81" fmla="*/ 20 h 29"/>
                    <a:gd name="T82" fmla="*/ 15 w 21"/>
                    <a:gd name="T83" fmla="*/ 20 h 29"/>
                    <a:gd name="T84" fmla="*/ 15 w 21"/>
                    <a:gd name="T85" fmla="*/ 20 h 29"/>
                    <a:gd name="T86" fmla="*/ 13 w 21"/>
                    <a:gd name="T87" fmla="*/ 1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1" h="29">
                      <a:moveTo>
                        <a:pt x="13" y="16"/>
                      </a:moveTo>
                      <a:lnTo>
                        <a:pt x="13" y="14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7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3" y="12"/>
                      </a:lnTo>
                      <a:lnTo>
                        <a:pt x="13" y="14"/>
                      </a:lnTo>
                      <a:lnTo>
                        <a:pt x="13" y="16"/>
                      </a:lnTo>
                      <a:lnTo>
                        <a:pt x="15" y="16"/>
                      </a:lnTo>
                      <a:lnTo>
                        <a:pt x="13" y="16"/>
                      </a:lnTo>
                      <a:close/>
                      <a:moveTo>
                        <a:pt x="13" y="16"/>
                      </a:moveTo>
                      <a:lnTo>
                        <a:pt x="13" y="18"/>
                      </a:lnTo>
                      <a:lnTo>
                        <a:pt x="15" y="18"/>
                      </a:lnTo>
                      <a:lnTo>
                        <a:pt x="17" y="18"/>
                      </a:lnTo>
                      <a:lnTo>
                        <a:pt x="17" y="20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1" y="22"/>
                      </a:lnTo>
                      <a:lnTo>
                        <a:pt x="21" y="24"/>
                      </a:lnTo>
                      <a:lnTo>
                        <a:pt x="19" y="24"/>
                      </a:lnTo>
                      <a:lnTo>
                        <a:pt x="21" y="24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5" y="25"/>
                      </a:lnTo>
                      <a:lnTo>
                        <a:pt x="17" y="25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7" y="24"/>
                      </a:lnTo>
                      <a:lnTo>
                        <a:pt x="17" y="22"/>
                      </a:lnTo>
                      <a:lnTo>
                        <a:pt x="17" y="20"/>
                      </a:lnTo>
                      <a:lnTo>
                        <a:pt x="15" y="20"/>
                      </a:lnTo>
                      <a:lnTo>
                        <a:pt x="15" y="22"/>
                      </a:lnTo>
                      <a:lnTo>
                        <a:pt x="15" y="20"/>
                      </a:lnTo>
                      <a:lnTo>
                        <a:pt x="15" y="18"/>
                      </a:lnTo>
                      <a:lnTo>
                        <a:pt x="15" y="20"/>
                      </a:lnTo>
                      <a:lnTo>
                        <a:pt x="15" y="18"/>
                      </a:lnTo>
                      <a:lnTo>
                        <a:pt x="13" y="18"/>
                      </a:lnTo>
                      <a:lnTo>
                        <a:pt x="13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099" name="Freeform 98"/>
                <p:cNvSpPr>
                  <a:spLocks noEditPoints="1"/>
                </p:cNvSpPr>
                <p:nvPr/>
              </p:nvSpPr>
              <p:spPr bwMode="auto">
                <a:xfrm>
                  <a:off x="3051175" y="1566863"/>
                  <a:ext cx="23813" cy="46038"/>
                </a:xfrm>
                <a:custGeom>
                  <a:avLst/>
                  <a:gdLst>
                    <a:gd name="T0" fmla="*/ 6 w 15"/>
                    <a:gd name="T1" fmla="*/ 29 h 29"/>
                    <a:gd name="T2" fmla="*/ 4 w 15"/>
                    <a:gd name="T3" fmla="*/ 27 h 29"/>
                    <a:gd name="T4" fmla="*/ 4 w 15"/>
                    <a:gd name="T5" fmla="*/ 27 h 29"/>
                    <a:gd name="T6" fmla="*/ 4 w 15"/>
                    <a:gd name="T7" fmla="*/ 23 h 29"/>
                    <a:gd name="T8" fmla="*/ 0 w 15"/>
                    <a:gd name="T9" fmla="*/ 23 h 29"/>
                    <a:gd name="T10" fmla="*/ 0 w 15"/>
                    <a:gd name="T11" fmla="*/ 23 h 29"/>
                    <a:gd name="T12" fmla="*/ 2 w 15"/>
                    <a:gd name="T13" fmla="*/ 22 h 29"/>
                    <a:gd name="T14" fmla="*/ 4 w 15"/>
                    <a:gd name="T15" fmla="*/ 20 h 29"/>
                    <a:gd name="T16" fmla="*/ 2 w 15"/>
                    <a:gd name="T17" fmla="*/ 18 h 29"/>
                    <a:gd name="T18" fmla="*/ 2 w 15"/>
                    <a:gd name="T19" fmla="*/ 14 h 29"/>
                    <a:gd name="T20" fmla="*/ 2 w 15"/>
                    <a:gd name="T21" fmla="*/ 10 h 29"/>
                    <a:gd name="T22" fmla="*/ 2 w 15"/>
                    <a:gd name="T23" fmla="*/ 10 h 29"/>
                    <a:gd name="T24" fmla="*/ 4 w 15"/>
                    <a:gd name="T25" fmla="*/ 8 h 29"/>
                    <a:gd name="T26" fmla="*/ 2 w 15"/>
                    <a:gd name="T27" fmla="*/ 6 h 29"/>
                    <a:gd name="T28" fmla="*/ 4 w 15"/>
                    <a:gd name="T29" fmla="*/ 4 h 29"/>
                    <a:gd name="T30" fmla="*/ 4 w 15"/>
                    <a:gd name="T31" fmla="*/ 0 h 29"/>
                    <a:gd name="T32" fmla="*/ 8 w 15"/>
                    <a:gd name="T33" fmla="*/ 0 h 29"/>
                    <a:gd name="T34" fmla="*/ 10 w 15"/>
                    <a:gd name="T35" fmla="*/ 2 h 29"/>
                    <a:gd name="T36" fmla="*/ 8 w 15"/>
                    <a:gd name="T37" fmla="*/ 4 h 29"/>
                    <a:gd name="T38" fmla="*/ 12 w 15"/>
                    <a:gd name="T39" fmla="*/ 4 h 29"/>
                    <a:gd name="T40" fmla="*/ 12 w 15"/>
                    <a:gd name="T41" fmla="*/ 8 h 29"/>
                    <a:gd name="T42" fmla="*/ 10 w 15"/>
                    <a:gd name="T43" fmla="*/ 6 h 29"/>
                    <a:gd name="T44" fmla="*/ 10 w 15"/>
                    <a:gd name="T45" fmla="*/ 10 h 29"/>
                    <a:gd name="T46" fmla="*/ 12 w 15"/>
                    <a:gd name="T47" fmla="*/ 8 h 29"/>
                    <a:gd name="T48" fmla="*/ 12 w 15"/>
                    <a:gd name="T49" fmla="*/ 12 h 29"/>
                    <a:gd name="T50" fmla="*/ 10 w 15"/>
                    <a:gd name="T51" fmla="*/ 14 h 29"/>
                    <a:gd name="T52" fmla="*/ 12 w 15"/>
                    <a:gd name="T53" fmla="*/ 16 h 29"/>
                    <a:gd name="T54" fmla="*/ 13 w 15"/>
                    <a:gd name="T55" fmla="*/ 18 h 29"/>
                    <a:gd name="T56" fmla="*/ 13 w 15"/>
                    <a:gd name="T57" fmla="*/ 22 h 29"/>
                    <a:gd name="T58" fmla="*/ 10 w 15"/>
                    <a:gd name="T59" fmla="*/ 20 h 29"/>
                    <a:gd name="T60" fmla="*/ 6 w 15"/>
                    <a:gd name="T61" fmla="*/ 20 h 29"/>
                    <a:gd name="T62" fmla="*/ 8 w 15"/>
                    <a:gd name="T63" fmla="*/ 22 h 29"/>
                    <a:gd name="T64" fmla="*/ 10 w 15"/>
                    <a:gd name="T65" fmla="*/ 23 h 29"/>
                    <a:gd name="T66" fmla="*/ 12 w 15"/>
                    <a:gd name="T67" fmla="*/ 25 h 29"/>
                    <a:gd name="T68" fmla="*/ 12 w 15"/>
                    <a:gd name="T69" fmla="*/ 25 h 29"/>
                    <a:gd name="T70" fmla="*/ 13 w 15"/>
                    <a:gd name="T71" fmla="*/ 27 h 29"/>
                    <a:gd name="T72" fmla="*/ 15 w 15"/>
                    <a:gd name="T73" fmla="*/ 29 h 29"/>
                    <a:gd name="T74" fmla="*/ 13 w 15"/>
                    <a:gd name="T75" fmla="*/ 27 h 29"/>
                    <a:gd name="T76" fmla="*/ 12 w 15"/>
                    <a:gd name="T77" fmla="*/ 25 h 29"/>
                    <a:gd name="T78" fmla="*/ 10 w 15"/>
                    <a:gd name="T79" fmla="*/ 23 h 29"/>
                    <a:gd name="T80" fmla="*/ 6 w 15"/>
                    <a:gd name="T81" fmla="*/ 22 h 29"/>
                    <a:gd name="T82" fmla="*/ 4 w 15"/>
                    <a:gd name="T83" fmla="*/ 23 h 29"/>
                    <a:gd name="T84" fmla="*/ 4 w 15"/>
                    <a:gd name="T85" fmla="*/ 27 h 29"/>
                    <a:gd name="T86" fmla="*/ 8 w 15"/>
                    <a:gd name="T87" fmla="*/ 20 h 29"/>
                    <a:gd name="T88" fmla="*/ 10 w 15"/>
                    <a:gd name="T89" fmla="*/ 18 h 29"/>
                    <a:gd name="T90" fmla="*/ 8 w 15"/>
                    <a:gd name="T91" fmla="*/ 1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" h="29">
                      <a:moveTo>
                        <a:pt x="6" y="27"/>
                      </a:move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3" y="16"/>
                      </a:lnTo>
                      <a:lnTo>
                        <a:pt x="13" y="18"/>
                      </a:lnTo>
                      <a:lnTo>
                        <a:pt x="13" y="20"/>
                      </a:lnTo>
                      <a:lnTo>
                        <a:pt x="13" y="22"/>
                      </a:lnTo>
                      <a:lnTo>
                        <a:pt x="12" y="22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0" y="23"/>
                      </a:lnTo>
                      <a:lnTo>
                        <a:pt x="12" y="23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2" y="25"/>
                      </a:lnTo>
                      <a:lnTo>
                        <a:pt x="13" y="25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3" y="27"/>
                      </a:lnTo>
                      <a:lnTo>
                        <a:pt x="12" y="27"/>
                      </a:lnTo>
                      <a:lnTo>
                        <a:pt x="12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27"/>
                      </a:lnTo>
                      <a:close/>
                      <a:moveTo>
                        <a:pt x="8" y="20"/>
                      </a:move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0" name="Freeform 99"/>
                <p:cNvSpPr>
                  <a:spLocks/>
                </p:cNvSpPr>
                <p:nvPr/>
              </p:nvSpPr>
              <p:spPr bwMode="auto">
                <a:xfrm>
                  <a:off x="5827713" y="3609976"/>
                  <a:ext cx="119063" cy="90488"/>
                </a:xfrm>
                <a:custGeom>
                  <a:avLst/>
                  <a:gdLst>
                    <a:gd name="T0" fmla="*/ 23 w 75"/>
                    <a:gd name="T1" fmla="*/ 2 h 57"/>
                    <a:gd name="T2" fmla="*/ 23 w 75"/>
                    <a:gd name="T3" fmla="*/ 9 h 57"/>
                    <a:gd name="T4" fmla="*/ 23 w 75"/>
                    <a:gd name="T5" fmla="*/ 13 h 57"/>
                    <a:gd name="T6" fmla="*/ 27 w 75"/>
                    <a:gd name="T7" fmla="*/ 15 h 57"/>
                    <a:gd name="T8" fmla="*/ 29 w 75"/>
                    <a:gd name="T9" fmla="*/ 15 h 57"/>
                    <a:gd name="T10" fmla="*/ 31 w 75"/>
                    <a:gd name="T11" fmla="*/ 17 h 57"/>
                    <a:gd name="T12" fmla="*/ 33 w 75"/>
                    <a:gd name="T13" fmla="*/ 17 h 57"/>
                    <a:gd name="T14" fmla="*/ 35 w 75"/>
                    <a:gd name="T15" fmla="*/ 17 h 57"/>
                    <a:gd name="T16" fmla="*/ 39 w 75"/>
                    <a:gd name="T17" fmla="*/ 19 h 57"/>
                    <a:gd name="T18" fmla="*/ 43 w 75"/>
                    <a:gd name="T19" fmla="*/ 21 h 57"/>
                    <a:gd name="T20" fmla="*/ 45 w 75"/>
                    <a:gd name="T21" fmla="*/ 23 h 57"/>
                    <a:gd name="T22" fmla="*/ 46 w 75"/>
                    <a:gd name="T23" fmla="*/ 23 h 57"/>
                    <a:gd name="T24" fmla="*/ 48 w 75"/>
                    <a:gd name="T25" fmla="*/ 25 h 57"/>
                    <a:gd name="T26" fmla="*/ 52 w 75"/>
                    <a:gd name="T27" fmla="*/ 25 h 57"/>
                    <a:gd name="T28" fmla="*/ 52 w 75"/>
                    <a:gd name="T29" fmla="*/ 25 h 57"/>
                    <a:gd name="T30" fmla="*/ 56 w 75"/>
                    <a:gd name="T31" fmla="*/ 27 h 57"/>
                    <a:gd name="T32" fmla="*/ 56 w 75"/>
                    <a:gd name="T33" fmla="*/ 27 h 57"/>
                    <a:gd name="T34" fmla="*/ 58 w 75"/>
                    <a:gd name="T35" fmla="*/ 27 h 57"/>
                    <a:gd name="T36" fmla="*/ 75 w 75"/>
                    <a:gd name="T37" fmla="*/ 30 h 57"/>
                    <a:gd name="T38" fmla="*/ 66 w 75"/>
                    <a:gd name="T39" fmla="*/ 40 h 57"/>
                    <a:gd name="T40" fmla="*/ 58 w 75"/>
                    <a:gd name="T41" fmla="*/ 48 h 57"/>
                    <a:gd name="T42" fmla="*/ 56 w 75"/>
                    <a:gd name="T43" fmla="*/ 50 h 57"/>
                    <a:gd name="T44" fmla="*/ 58 w 75"/>
                    <a:gd name="T45" fmla="*/ 50 h 57"/>
                    <a:gd name="T46" fmla="*/ 58 w 75"/>
                    <a:gd name="T47" fmla="*/ 50 h 57"/>
                    <a:gd name="T48" fmla="*/ 58 w 75"/>
                    <a:gd name="T49" fmla="*/ 52 h 57"/>
                    <a:gd name="T50" fmla="*/ 58 w 75"/>
                    <a:gd name="T51" fmla="*/ 52 h 57"/>
                    <a:gd name="T52" fmla="*/ 56 w 75"/>
                    <a:gd name="T53" fmla="*/ 54 h 57"/>
                    <a:gd name="T54" fmla="*/ 56 w 75"/>
                    <a:gd name="T55" fmla="*/ 54 h 57"/>
                    <a:gd name="T56" fmla="*/ 56 w 75"/>
                    <a:gd name="T57" fmla="*/ 54 h 57"/>
                    <a:gd name="T58" fmla="*/ 54 w 75"/>
                    <a:gd name="T59" fmla="*/ 54 h 57"/>
                    <a:gd name="T60" fmla="*/ 54 w 75"/>
                    <a:gd name="T61" fmla="*/ 55 h 57"/>
                    <a:gd name="T62" fmla="*/ 52 w 75"/>
                    <a:gd name="T63" fmla="*/ 55 h 57"/>
                    <a:gd name="T64" fmla="*/ 52 w 75"/>
                    <a:gd name="T65" fmla="*/ 55 h 57"/>
                    <a:gd name="T66" fmla="*/ 50 w 75"/>
                    <a:gd name="T67" fmla="*/ 57 h 57"/>
                    <a:gd name="T68" fmla="*/ 50 w 75"/>
                    <a:gd name="T69" fmla="*/ 57 h 57"/>
                    <a:gd name="T70" fmla="*/ 50 w 75"/>
                    <a:gd name="T71" fmla="*/ 55 h 57"/>
                    <a:gd name="T72" fmla="*/ 48 w 75"/>
                    <a:gd name="T73" fmla="*/ 54 h 57"/>
                    <a:gd name="T74" fmla="*/ 48 w 75"/>
                    <a:gd name="T75" fmla="*/ 52 h 57"/>
                    <a:gd name="T76" fmla="*/ 45 w 75"/>
                    <a:gd name="T77" fmla="*/ 52 h 57"/>
                    <a:gd name="T78" fmla="*/ 35 w 75"/>
                    <a:gd name="T79" fmla="*/ 48 h 57"/>
                    <a:gd name="T80" fmla="*/ 33 w 75"/>
                    <a:gd name="T81" fmla="*/ 48 h 57"/>
                    <a:gd name="T82" fmla="*/ 22 w 75"/>
                    <a:gd name="T83" fmla="*/ 40 h 57"/>
                    <a:gd name="T84" fmla="*/ 20 w 75"/>
                    <a:gd name="T85" fmla="*/ 34 h 57"/>
                    <a:gd name="T86" fmla="*/ 20 w 75"/>
                    <a:gd name="T87" fmla="*/ 30 h 57"/>
                    <a:gd name="T88" fmla="*/ 16 w 75"/>
                    <a:gd name="T89" fmla="*/ 27 h 57"/>
                    <a:gd name="T90" fmla="*/ 12 w 75"/>
                    <a:gd name="T91" fmla="*/ 23 h 57"/>
                    <a:gd name="T92" fmla="*/ 6 w 75"/>
                    <a:gd name="T93" fmla="*/ 17 h 57"/>
                    <a:gd name="T94" fmla="*/ 0 w 75"/>
                    <a:gd name="T95" fmla="*/ 13 h 57"/>
                    <a:gd name="T96" fmla="*/ 4 w 75"/>
                    <a:gd name="T97" fmla="*/ 7 h 57"/>
                    <a:gd name="T98" fmla="*/ 6 w 75"/>
                    <a:gd name="T99" fmla="*/ 6 h 57"/>
                    <a:gd name="T100" fmla="*/ 8 w 75"/>
                    <a:gd name="T101" fmla="*/ 4 h 57"/>
                    <a:gd name="T102" fmla="*/ 10 w 75"/>
                    <a:gd name="T103" fmla="*/ 0 h 57"/>
                    <a:gd name="T104" fmla="*/ 16 w 75"/>
                    <a:gd name="T105" fmla="*/ 0 h 57"/>
                    <a:gd name="T106" fmla="*/ 20 w 75"/>
                    <a:gd name="T107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5" h="57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4"/>
                      </a:lnTo>
                      <a:lnTo>
                        <a:pt x="23" y="6"/>
                      </a:lnTo>
                      <a:lnTo>
                        <a:pt x="25" y="7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7" y="15"/>
                      </a:lnTo>
                      <a:lnTo>
                        <a:pt x="27" y="15"/>
                      </a:lnTo>
                      <a:lnTo>
                        <a:pt x="27" y="15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29" y="15"/>
                      </a:lnTo>
                      <a:lnTo>
                        <a:pt x="29" y="15"/>
                      </a:lnTo>
                      <a:lnTo>
                        <a:pt x="29" y="15"/>
                      </a:lnTo>
                      <a:lnTo>
                        <a:pt x="29" y="15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1" y="15"/>
                      </a:lnTo>
                      <a:lnTo>
                        <a:pt x="31" y="15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5" y="17"/>
                      </a:lnTo>
                      <a:lnTo>
                        <a:pt x="35" y="17"/>
                      </a:lnTo>
                      <a:lnTo>
                        <a:pt x="35" y="19"/>
                      </a:lnTo>
                      <a:lnTo>
                        <a:pt x="35" y="19"/>
                      </a:lnTo>
                      <a:lnTo>
                        <a:pt x="37" y="19"/>
                      </a:lnTo>
                      <a:lnTo>
                        <a:pt x="37" y="19"/>
                      </a:lnTo>
                      <a:lnTo>
                        <a:pt x="37" y="19"/>
                      </a:lnTo>
                      <a:lnTo>
                        <a:pt x="39" y="19"/>
                      </a:lnTo>
                      <a:lnTo>
                        <a:pt x="39" y="19"/>
                      </a:lnTo>
                      <a:lnTo>
                        <a:pt x="41" y="19"/>
                      </a:lnTo>
                      <a:lnTo>
                        <a:pt x="41" y="19"/>
                      </a:lnTo>
                      <a:lnTo>
                        <a:pt x="41" y="19"/>
                      </a:lnTo>
                      <a:lnTo>
                        <a:pt x="43" y="19"/>
                      </a:lnTo>
                      <a:lnTo>
                        <a:pt x="43" y="19"/>
                      </a:lnTo>
                      <a:lnTo>
                        <a:pt x="43" y="19"/>
                      </a:lnTo>
                      <a:lnTo>
                        <a:pt x="43" y="21"/>
                      </a:lnTo>
                      <a:lnTo>
                        <a:pt x="43" y="21"/>
                      </a:lnTo>
                      <a:lnTo>
                        <a:pt x="43" y="21"/>
                      </a:lnTo>
                      <a:lnTo>
                        <a:pt x="43" y="23"/>
                      </a:lnTo>
                      <a:lnTo>
                        <a:pt x="43" y="23"/>
                      </a:lnTo>
                      <a:lnTo>
                        <a:pt x="43" y="23"/>
                      </a:lnTo>
                      <a:lnTo>
                        <a:pt x="43" y="23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6" y="23"/>
                      </a:lnTo>
                      <a:lnTo>
                        <a:pt x="46" y="23"/>
                      </a:lnTo>
                      <a:lnTo>
                        <a:pt x="46" y="25"/>
                      </a:lnTo>
                      <a:lnTo>
                        <a:pt x="46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48" y="25"/>
                      </a:lnTo>
                      <a:lnTo>
                        <a:pt x="50" y="25"/>
                      </a:lnTo>
                      <a:lnTo>
                        <a:pt x="50" y="25"/>
                      </a:lnTo>
                      <a:lnTo>
                        <a:pt x="52" y="25"/>
                      </a:lnTo>
                      <a:lnTo>
                        <a:pt x="52" y="25"/>
                      </a:lnTo>
                      <a:lnTo>
                        <a:pt x="52" y="25"/>
                      </a:lnTo>
                      <a:lnTo>
                        <a:pt x="52" y="23"/>
                      </a:lnTo>
                      <a:lnTo>
                        <a:pt x="52" y="25"/>
                      </a:lnTo>
                      <a:lnTo>
                        <a:pt x="52" y="25"/>
                      </a:lnTo>
                      <a:lnTo>
                        <a:pt x="52" y="25"/>
                      </a:lnTo>
                      <a:lnTo>
                        <a:pt x="52" y="25"/>
                      </a:lnTo>
                      <a:lnTo>
                        <a:pt x="52" y="25"/>
                      </a:lnTo>
                      <a:lnTo>
                        <a:pt x="52" y="25"/>
                      </a:lnTo>
                      <a:lnTo>
                        <a:pt x="52" y="25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60" y="27"/>
                      </a:lnTo>
                      <a:lnTo>
                        <a:pt x="64" y="27"/>
                      </a:lnTo>
                      <a:lnTo>
                        <a:pt x="66" y="27"/>
                      </a:lnTo>
                      <a:lnTo>
                        <a:pt x="68" y="27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5" y="30"/>
                      </a:lnTo>
                      <a:lnTo>
                        <a:pt x="73" y="32"/>
                      </a:lnTo>
                      <a:lnTo>
                        <a:pt x="73" y="32"/>
                      </a:lnTo>
                      <a:lnTo>
                        <a:pt x="71" y="36"/>
                      </a:lnTo>
                      <a:lnTo>
                        <a:pt x="70" y="36"/>
                      </a:lnTo>
                      <a:lnTo>
                        <a:pt x="70" y="38"/>
                      </a:lnTo>
                      <a:lnTo>
                        <a:pt x="66" y="40"/>
                      </a:lnTo>
                      <a:lnTo>
                        <a:pt x="66" y="40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2" y="44"/>
                      </a:lnTo>
                      <a:lnTo>
                        <a:pt x="62" y="44"/>
                      </a:lnTo>
                      <a:lnTo>
                        <a:pt x="60" y="46"/>
                      </a:lnTo>
                      <a:lnTo>
                        <a:pt x="60" y="46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6" y="48"/>
                      </a:lnTo>
                      <a:lnTo>
                        <a:pt x="56" y="48"/>
                      </a:lnTo>
                      <a:lnTo>
                        <a:pt x="56" y="48"/>
                      </a:lnTo>
                      <a:lnTo>
                        <a:pt x="56" y="50"/>
                      </a:lnTo>
                      <a:lnTo>
                        <a:pt x="56" y="50"/>
                      </a:lnTo>
                      <a:lnTo>
                        <a:pt x="56" y="50"/>
                      </a:lnTo>
                      <a:lnTo>
                        <a:pt x="56" y="50"/>
                      </a:lnTo>
                      <a:lnTo>
                        <a:pt x="56" y="50"/>
                      </a:lnTo>
                      <a:lnTo>
                        <a:pt x="56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6" y="52"/>
                      </a:lnTo>
                      <a:lnTo>
                        <a:pt x="56" y="52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52" y="55"/>
                      </a:lnTo>
                      <a:lnTo>
                        <a:pt x="52" y="57"/>
                      </a:lnTo>
                      <a:lnTo>
                        <a:pt x="52" y="57"/>
                      </a:lnTo>
                      <a:lnTo>
                        <a:pt x="52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7"/>
                      </a:lnTo>
                      <a:lnTo>
                        <a:pt x="50" y="55"/>
                      </a:lnTo>
                      <a:lnTo>
                        <a:pt x="50" y="55"/>
                      </a:lnTo>
                      <a:lnTo>
                        <a:pt x="50" y="55"/>
                      </a:lnTo>
                      <a:lnTo>
                        <a:pt x="50" y="55"/>
                      </a:lnTo>
                      <a:lnTo>
                        <a:pt x="48" y="55"/>
                      </a:lnTo>
                      <a:lnTo>
                        <a:pt x="48" y="55"/>
                      </a:lnTo>
                      <a:lnTo>
                        <a:pt x="48" y="55"/>
                      </a:lnTo>
                      <a:lnTo>
                        <a:pt x="48" y="55"/>
                      </a:lnTo>
                      <a:lnTo>
                        <a:pt x="48" y="55"/>
                      </a:lnTo>
                      <a:lnTo>
                        <a:pt x="48" y="55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5" y="52"/>
                      </a:lnTo>
                      <a:lnTo>
                        <a:pt x="45" y="52"/>
                      </a:lnTo>
                      <a:lnTo>
                        <a:pt x="43" y="52"/>
                      </a:lnTo>
                      <a:lnTo>
                        <a:pt x="41" y="52"/>
                      </a:lnTo>
                      <a:lnTo>
                        <a:pt x="37" y="50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5" y="48"/>
                      </a:lnTo>
                      <a:lnTo>
                        <a:pt x="35" y="48"/>
                      </a:lnTo>
                      <a:lnTo>
                        <a:pt x="35" y="48"/>
                      </a:lnTo>
                      <a:lnTo>
                        <a:pt x="35" y="48"/>
                      </a:lnTo>
                      <a:lnTo>
                        <a:pt x="35" y="48"/>
                      </a:lnTo>
                      <a:lnTo>
                        <a:pt x="33" y="48"/>
                      </a:lnTo>
                      <a:lnTo>
                        <a:pt x="33" y="48"/>
                      </a:lnTo>
                      <a:lnTo>
                        <a:pt x="33" y="48"/>
                      </a:lnTo>
                      <a:lnTo>
                        <a:pt x="31" y="48"/>
                      </a:lnTo>
                      <a:lnTo>
                        <a:pt x="29" y="46"/>
                      </a:lnTo>
                      <a:lnTo>
                        <a:pt x="25" y="44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8" y="29"/>
                      </a:lnTo>
                      <a:lnTo>
                        <a:pt x="18" y="29"/>
                      </a:lnTo>
                      <a:lnTo>
                        <a:pt x="16" y="29"/>
                      </a:lnTo>
                      <a:lnTo>
                        <a:pt x="16" y="27"/>
                      </a:lnTo>
                      <a:lnTo>
                        <a:pt x="16" y="27"/>
                      </a:lnTo>
                      <a:lnTo>
                        <a:pt x="14" y="25"/>
                      </a:lnTo>
                      <a:lnTo>
                        <a:pt x="12" y="23"/>
                      </a:lnTo>
                      <a:lnTo>
                        <a:pt x="12" y="23"/>
                      </a:lnTo>
                      <a:lnTo>
                        <a:pt x="12" y="23"/>
                      </a:lnTo>
                      <a:lnTo>
                        <a:pt x="12" y="23"/>
                      </a:lnTo>
                      <a:lnTo>
                        <a:pt x="12" y="23"/>
                      </a:lnTo>
                      <a:lnTo>
                        <a:pt x="12" y="23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4" y="17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1" name="Freeform 100"/>
                <p:cNvSpPr>
                  <a:spLocks/>
                </p:cNvSpPr>
                <p:nvPr/>
              </p:nvSpPr>
              <p:spPr bwMode="auto">
                <a:xfrm>
                  <a:off x="2908300" y="966788"/>
                  <a:ext cx="36513" cy="42863"/>
                </a:xfrm>
                <a:custGeom>
                  <a:avLst/>
                  <a:gdLst>
                    <a:gd name="T0" fmla="*/ 9 w 23"/>
                    <a:gd name="T1" fmla="*/ 4 h 27"/>
                    <a:gd name="T2" fmla="*/ 11 w 23"/>
                    <a:gd name="T3" fmla="*/ 2 h 27"/>
                    <a:gd name="T4" fmla="*/ 15 w 23"/>
                    <a:gd name="T5" fmla="*/ 2 h 27"/>
                    <a:gd name="T6" fmla="*/ 15 w 23"/>
                    <a:gd name="T7" fmla="*/ 2 h 27"/>
                    <a:gd name="T8" fmla="*/ 15 w 23"/>
                    <a:gd name="T9" fmla="*/ 6 h 27"/>
                    <a:gd name="T10" fmla="*/ 15 w 23"/>
                    <a:gd name="T11" fmla="*/ 6 h 27"/>
                    <a:gd name="T12" fmla="*/ 13 w 23"/>
                    <a:gd name="T13" fmla="*/ 8 h 27"/>
                    <a:gd name="T14" fmla="*/ 13 w 23"/>
                    <a:gd name="T15" fmla="*/ 12 h 27"/>
                    <a:gd name="T16" fmla="*/ 15 w 23"/>
                    <a:gd name="T17" fmla="*/ 14 h 27"/>
                    <a:gd name="T18" fmla="*/ 15 w 23"/>
                    <a:gd name="T19" fmla="*/ 18 h 27"/>
                    <a:gd name="T20" fmla="*/ 15 w 23"/>
                    <a:gd name="T21" fmla="*/ 21 h 27"/>
                    <a:gd name="T22" fmla="*/ 17 w 23"/>
                    <a:gd name="T23" fmla="*/ 23 h 27"/>
                    <a:gd name="T24" fmla="*/ 19 w 23"/>
                    <a:gd name="T25" fmla="*/ 21 h 27"/>
                    <a:gd name="T26" fmla="*/ 17 w 23"/>
                    <a:gd name="T27" fmla="*/ 23 h 27"/>
                    <a:gd name="T28" fmla="*/ 19 w 23"/>
                    <a:gd name="T29" fmla="*/ 25 h 27"/>
                    <a:gd name="T30" fmla="*/ 21 w 23"/>
                    <a:gd name="T31" fmla="*/ 23 h 27"/>
                    <a:gd name="T32" fmla="*/ 23 w 23"/>
                    <a:gd name="T33" fmla="*/ 25 h 27"/>
                    <a:gd name="T34" fmla="*/ 19 w 23"/>
                    <a:gd name="T35" fmla="*/ 25 h 27"/>
                    <a:gd name="T36" fmla="*/ 19 w 23"/>
                    <a:gd name="T37" fmla="*/ 25 h 27"/>
                    <a:gd name="T38" fmla="*/ 15 w 23"/>
                    <a:gd name="T39" fmla="*/ 25 h 27"/>
                    <a:gd name="T40" fmla="*/ 13 w 23"/>
                    <a:gd name="T41" fmla="*/ 23 h 27"/>
                    <a:gd name="T42" fmla="*/ 13 w 23"/>
                    <a:gd name="T43" fmla="*/ 23 h 27"/>
                    <a:gd name="T44" fmla="*/ 11 w 23"/>
                    <a:gd name="T45" fmla="*/ 25 h 27"/>
                    <a:gd name="T46" fmla="*/ 9 w 23"/>
                    <a:gd name="T47" fmla="*/ 23 h 27"/>
                    <a:gd name="T48" fmla="*/ 9 w 23"/>
                    <a:gd name="T49" fmla="*/ 27 h 27"/>
                    <a:gd name="T50" fmla="*/ 9 w 23"/>
                    <a:gd name="T51" fmla="*/ 23 h 27"/>
                    <a:gd name="T52" fmla="*/ 7 w 23"/>
                    <a:gd name="T53" fmla="*/ 19 h 27"/>
                    <a:gd name="T54" fmla="*/ 7 w 23"/>
                    <a:gd name="T55" fmla="*/ 16 h 27"/>
                    <a:gd name="T56" fmla="*/ 6 w 23"/>
                    <a:gd name="T57" fmla="*/ 14 h 27"/>
                    <a:gd name="T58" fmla="*/ 6 w 23"/>
                    <a:gd name="T59" fmla="*/ 10 h 27"/>
                    <a:gd name="T60" fmla="*/ 4 w 23"/>
                    <a:gd name="T61" fmla="*/ 8 h 27"/>
                    <a:gd name="T62" fmla="*/ 2 w 23"/>
                    <a:gd name="T63" fmla="*/ 6 h 27"/>
                    <a:gd name="T64" fmla="*/ 2 w 23"/>
                    <a:gd name="T65" fmla="*/ 6 h 27"/>
                    <a:gd name="T66" fmla="*/ 0 w 23"/>
                    <a:gd name="T67" fmla="*/ 4 h 27"/>
                    <a:gd name="T68" fmla="*/ 2 w 23"/>
                    <a:gd name="T69" fmla="*/ 2 h 27"/>
                    <a:gd name="T70" fmla="*/ 4 w 23"/>
                    <a:gd name="T71" fmla="*/ 4 h 27"/>
                    <a:gd name="T72" fmla="*/ 4 w 23"/>
                    <a:gd name="T73" fmla="*/ 4 h 27"/>
                    <a:gd name="T74" fmla="*/ 7 w 23"/>
                    <a:gd name="T75" fmla="*/ 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3" h="27">
                      <a:moveTo>
                        <a:pt x="7" y="4"/>
                      </a:move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3" y="12"/>
                      </a:lnTo>
                      <a:lnTo>
                        <a:pt x="15" y="12"/>
                      </a:lnTo>
                      <a:lnTo>
                        <a:pt x="15" y="14"/>
                      </a:lnTo>
                      <a:lnTo>
                        <a:pt x="15" y="16"/>
                      </a:lnTo>
                      <a:lnTo>
                        <a:pt x="15" y="18"/>
                      </a:lnTo>
                      <a:lnTo>
                        <a:pt x="15" y="19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19" y="2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5" y="25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7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2" name="Freeform 101"/>
                <p:cNvSpPr>
                  <a:spLocks/>
                </p:cNvSpPr>
                <p:nvPr/>
              </p:nvSpPr>
              <p:spPr bwMode="auto">
                <a:xfrm>
                  <a:off x="4611688" y="2868613"/>
                  <a:ext cx="155575" cy="142875"/>
                </a:xfrm>
                <a:custGeom>
                  <a:avLst/>
                  <a:gdLst>
                    <a:gd name="T0" fmla="*/ 50 w 98"/>
                    <a:gd name="T1" fmla="*/ 0 h 90"/>
                    <a:gd name="T2" fmla="*/ 52 w 98"/>
                    <a:gd name="T3" fmla="*/ 2 h 90"/>
                    <a:gd name="T4" fmla="*/ 50 w 98"/>
                    <a:gd name="T5" fmla="*/ 4 h 90"/>
                    <a:gd name="T6" fmla="*/ 54 w 98"/>
                    <a:gd name="T7" fmla="*/ 8 h 90"/>
                    <a:gd name="T8" fmla="*/ 58 w 98"/>
                    <a:gd name="T9" fmla="*/ 14 h 90"/>
                    <a:gd name="T10" fmla="*/ 60 w 98"/>
                    <a:gd name="T11" fmla="*/ 14 h 90"/>
                    <a:gd name="T12" fmla="*/ 65 w 98"/>
                    <a:gd name="T13" fmla="*/ 16 h 90"/>
                    <a:gd name="T14" fmla="*/ 77 w 98"/>
                    <a:gd name="T15" fmla="*/ 18 h 90"/>
                    <a:gd name="T16" fmla="*/ 75 w 98"/>
                    <a:gd name="T17" fmla="*/ 19 h 90"/>
                    <a:gd name="T18" fmla="*/ 75 w 98"/>
                    <a:gd name="T19" fmla="*/ 21 h 90"/>
                    <a:gd name="T20" fmla="*/ 79 w 98"/>
                    <a:gd name="T21" fmla="*/ 25 h 90"/>
                    <a:gd name="T22" fmla="*/ 79 w 98"/>
                    <a:gd name="T23" fmla="*/ 29 h 90"/>
                    <a:gd name="T24" fmla="*/ 85 w 98"/>
                    <a:gd name="T25" fmla="*/ 31 h 90"/>
                    <a:gd name="T26" fmla="*/ 87 w 98"/>
                    <a:gd name="T27" fmla="*/ 33 h 90"/>
                    <a:gd name="T28" fmla="*/ 90 w 98"/>
                    <a:gd name="T29" fmla="*/ 35 h 90"/>
                    <a:gd name="T30" fmla="*/ 96 w 98"/>
                    <a:gd name="T31" fmla="*/ 37 h 90"/>
                    <a:gd name="T32" fmla="*/ 94 w 98"/>
                    <a:gd name="T33" fmla="*/ 39 h 90"/>
                    <a:gd name="T34" fmla="*/ 94 w 98"/>
                    <a:gd name="T35" fmla="*/ 39 h 90"/>
                    <a:gd name="T36" fmla="*/ 87 w 98"/>
                    <a:gd name="T37" fmla="*/ 37 h 90"/>
                    <a:gd name="T38" fmla="*/ 81 w 98"/>
                    <a:gd name="T39" fmla="*/ 42 h 90"/>
                    <a:gd name="T40" fmla="*/ 75 w 98"/>
                    <a:gd name="T41" fmla="*/ 44 h 90"/>
                    <a:gd name="T42" fmla="*/ 69 w 98"/>
                    <a:gd name="T43" fmla="*/ 42 h 90"/>
                    <a:gd name="T44" fmla="*/ 69 w 98"/>
                    <a:gd name="T45" fmla="*/ 50 h 90"/>
                    <a:gd name="T46" fmla="*/ 73 w 98"/>
                    <a:gd name="T47" fmla="*/ 50 h 90"/>
                    <a:gd name="T48" fmla="*/ 71 w 98"/>
                    <a:gd name="T49" fmla="*/ 52 h 90"/>
                    <a:gd name="T50" fmla="*/ 75 w 98"/>
                    <a:gd name="T51" fmla="*/ 56 h 90"/>
                    <a:gd name="T52" fmla="*/ 71 w 98"/>
                    <a:gd name="T53" fmla="*/ 56 h 90"/>
                    <a:gd name="T54" fmla="*/ 67 w 98"/>
                    <a:gd name="T55" fmla="*/ 60 h 90"/>
                    <a:gd name="T56" fmla="*/ 67 w 98"/>
                    <a:gd name="T57" fmla="*/ 66 h 90"/>
                    <a:gd name="T58" fmla="*/ 62 w 98"/>
                    <a:gd name="T59" fmla="*/ 69 h 90"/>
                    <a:gd name="T60" fmla="*/ 56 w 98"/>
                    <a:gd name="T61" fmla="*/ 67 h 90"/>
                    <a:gd name="T62" fmla="*/ 54 w 98"/>
                    <a:gd name="T63" fmla="*/ 77 h 90"/>
                    <a:gd name="T64" fmla="*/ 50 w 98"/>
                    <a:gd name="T65" fmla="*/ 81 h 90"/>
                    <a:gd name="T66" fmla="*/ 48 w 98"/>
                    <a:gd name="T67" fmla="*/ 87 h 90"/>
                    <a:gd name="T68" fmla="*/ 46 w 98"/>
                    <a:gd name="T69" fmla="*/ 81 h 90"/>
                    <a:gd name="T70" fmla="*/ 41 w 98"/>
                    <a:gd name="T71" fmla="*/ 81 h 90"/>
                    <a:gd name="T72" fmla="*/ 41 w 98"/>
                    <a:gd name="T73" fmla="*/ 90 h 90"/>
                    <a:gd name="T74" fmla="*/ 35 w 98"/>
                    <a:gd name="T75" fmla="*/ 89 h 90"/>
                    <a:gd name="T76" fmla="*/ 35 w 98"/>
                    <a:gd name="T77" fmla="*/ 85 h 90"/>
                    <a:gd name="T78" fmla="*/ 37 w 98"/>
                    <a:gd name="T79" fmla="*/ 79 h 90"/>
                    <a:gd name="T80" fmla="*/ 33 w 98"/>
                    <a:gd name="T81" fmla="*/ 73 h 90"/>
                    <a:gd name="T82" fmla="*/ 25 w 98"/>
                    <a:gd name="T83" fmla="*/ 73 h 90"/>
                    <a:gd name="T84" fmla="*/ 19 w 98"/>
                    <a:gd name="T85" fmla="*/ 71 h 90"/>
                    <a:gd name="T86" fmla="*/ 17 w 98"/>
                    <a:gd name="T87" fmla="*/ 66 h 90"/>
                    <a:gd name="T88" fmla="*/ 16 w 98"/>
                    <a:gd name="T89" fmla="*/ 60 h 90"/>
                    <a:gd name="T90" fmla="*/ 14 w 98"/>
                    <a:gd name="T91" fmla="*/ 54 h 90"/>
                    <a:gd name="T92" fmla="*/ 4 w 98"/>
                    <a:gd name="T93" fmla="*/ 48 h 90"/>
                    <a:gd name="T94" fmla="*/ 2 w 98"/>
                    <a:gd name="T95" fmla="*/ 42 h 90"/>
                    <a:gd name="T96" fmla="*/ 2 w 98"/>
                    <a:gd name="T97" fmla="*/ 35 h 90"/>
                    <a:gd name="T98" fmla="*/ 2 w 98"/>
                    <a:gd name="T99" fmla="*/ 27 h 90"/>
                    <a:gd name="T100" fmla="*/ 2 w 98"/>
                    <a:gd name="T101" fmla="*/ 23 h 90"/>
                    <a:gd name="T102" fmla="*/ 4 w 98"/>
                    <a:gd name="T103" fmla="*/ 25 h 90"/>
                    <a:gd name="T104" fmla="*/ 8 w 98"/>
                    <a:gd name="T105" fmla="*/ 21 h 90"/>
                    <a:gd name="T106" fmla="*/ 10 w 98"/>
                    <a:gd name="T107" fmla="*/ 19 h 90"/>
                    <a:gd name="T108" fmla="*/ 16 w 98"/>
                    <a:gd name="T109" fmla="*/ 21 h 90"/>
                    <a:gd name="T110" fmla="*/ 19 w 98"/>
                    <a:gd name="T111" fmla="*/ 21 h 90"/>
                    <a:gd name="T112" fmla="*/ 23 w 98"/>
                    <a:gd name="T113" fmla="*/ 21 h 90"/>
                    <a:gd name="T114" fmla="*/ 29 w 98"/>
                    <a:gd name="T115" fmla="*/ 23 h 90"/>
                    <a:gd name="T116" fmla="*/ 29 w 98"/>
                    <a:gd name="T117" fmla="*/ 19 h 90"/>
                    <a:gd name="T118" fmla="*/ 33 w 98"/>
                    <a:gd name="T119" fmla="*/ 16 h 90"/>
                    <a:gd name="T120" fmla="*/ 37 w 98"/>
                    <a:gd name="T121" fmla="*/ 12 h 90"/>
                    <a:gd name="T122" fmla="*/ 41 w 98"/>
                    <a:gd name="T123" fmla="*/ 8 h 90"/>
                    <a:gd name="T124" fmla="*/ 46 w 98"/>
                    <a:gd name="T125" fmla="*/ 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8" h="90">
                      <a:moveTo>
                        <a:pt x="48" y="4"/>
                      </a:moveTo>
                      <a:lnTo>
                        <a:pt x="48" y="2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50" y="8"/>
                      </a:lnTo>
                      <a:lnTo>
                        <a:pt x="52" y="8"/>
                      </a:lnTo>
                      <a:lnTo>
                        <a:pt x="54" y="8"/>
                      </a:lnTo>
                      <a:lnTo>
                        <a:pt x="56" y="8"/>
                      </a:lnTo>
                      <a:lnTo>
                        <a:pt x="58" y="8"/>
                      </a:lnTo>
                      <a:lnTo>
                        <a:pt x="58" y="12"/>
                      </a:lnTo>
                      <a:lnTo>
                        <a:pt x="58" y="14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60" y="18"/>
                      </a:lnTo>
                      <a:lnTo>
                        <a:pt x="60" y="14"/>
                      </a:lnTo>
                      <a:lnTo>
                        <a:pt x="62" y="14"/>
                      </a:lnTo>
                      <a:lnTo>
                        <a:pt x="64" y="14"/>
                      </a:lnTo>
                      <a:lnTo>
                        <a:pt x="64" y="16"/>
                      </a:lnTo>
                      <a:lnTo>
                        <a:pt x="65" y="16"/>
                      </a:lnTo>
                      <a:lnTo>
                        <a:pt x="65" y="18"/>
                      </a:lnTo>
                      <a:lnTo>
                        <a:pt x="69" y="18"/>
                      </a:lnTo>
                      <a:lnTo>
                        <a:pt x="71" y="18"/>
                      </a:lnTo>
                      <a:lnTo>
                        <a:pt x="77" y="18"/>
                      </a:lnTo>
                      <a:lnTo>
                        <a:pt x="79" y="18"/>
                      </a:lnTo>
                      <a:lnTo>
                        <a:pt x="77" y="18"/>
                      </a:lnTo>
                      <a:lnTo>
                        <a:pt x="77" y="19"/>
                      </a:lnTo>
                      <a:lnTo>
                        <a:pt x="75" y="19"/>
                      </a:lnTo>
                      <a:lnTo>
                        <a:pt x="73" y="21"/>
                      </a:lnTo>
                      <a:lnTo>
                        <a:pt x="71" y="21"/>
                      </a:lnTo>
                      <a:lnTo>
                        <a:pt x="73" y="21"/>
                      </a:lnTo>
                      <a:lnTo>
                        <a:pt x="75" y="21"/>
                      </a:lnTo>
                      <a:lnTo>
                        <a:pt x="77" y="21"/>
                      </a:lnTo>
                      <a:lnTo>
                        <a:pt x="79" y="21"/>
                      </a:lnTo>
                      <a:lnTo>
                        <a:pt x="79" y="23"/>
                      </a:lnTo>
                      <a:lnTo>
                        <a:pt x="79" y="25"/>
                      </a:lnTo>
                      <a:lnTo>
                        <a:pt x="79" y="27"/>
                      </a:lnTo>
                      <a:lnTo>
                        <a:pt x="81" y="27"/>
                      </a:lnTo>
                      <a:lnTo>
                        <a:pt x="77" y="29"/>
                      </a:lnTo>
                      <a:lnTo>
                        <a:pt x="79" y="29"/>
                      </a:lnTo>
                      <a:lnTo>
                        <a:pt x="81" y="29"/>
                      </a:lnTo>
                      <a:lnTo>
                        <a:pt x="83" y="29"/>
                      </a:lnTo>
                      <a:lnTo>
                        <a:pt x="85" y="29"/>
                      </a:lnTo>
                      <a:lnTo>
                        <a:pt x="85" y="31"/>
                      </a:lnTo>
                      <a:lnTo>
                        <a:pt x="83" y="31"/>
                      </a:lnTo>
                      <a:lnTo>
                        <a:pt x="83" y="33"/>
                      </a:lnTo>
                      <a:lnTo>
                        <a:pt x="85" y="33"/>
                      </a:lnTo>
                      <a:lnTo>
                        <a:pt x="87" y="33"/>
                      </a:lnTo>
                      <a:lnTo>
                        <a:pt x="87" y="37"/>
                      </a:lnTo>
                      <a:lnTo>
                        <a:pt x="89" y="37"/>
                      </a:lnTo>
                      <a:lnTo>
                        <a:pt x="89" y="35"/>
                      </a:lnTo>
                      <a:lnTo>
                        <a:pt x="90" y="35"/>
                      </a:lnTo>
                      <a:lnTo>
                        <a:pt x="92" y="35"/>
                      </a:lnTo>
                      <a:lnTo>
                        <a:pt x="92" y="37"/>
                      </a:lnTo>
                      <a:lnTo>
                        <a:pt x="94" y="37"/>
                      </a:lnTo>
                      <a:lnTo>
                        <a:pt x="96" y="37"/>
                      </a:lnTo>
                      <a:lnTo>
                        <a:pt x="98" y="37"/>
                      </a:lnTo>
                      <a:lnTo>
                        <a:pt x="98" y="39"/>
                      </a:lnTo>
                      <a:lnTo>
                        <a:pt x="96" y="39"/>
                      </a:lnTo>
                      <a:lnTo>
                        <a:pt x="94" y="39"/>
                      </a:lnTo>
                      <a:lnTo>
                        <a:pt x="94" y="41"/>
                      </a:lnTo>
                      <a:lnTo>
                        <a:pt x="92" y="41"/>
                      </a:lnTo>
                      <a:lnTo>
                        <a:pt x="92" y="39"/>
                      </a:lnTo>
                      <a:lnTo>
                        <a:pt x="94" y="39"/>
                      </a:lnTo>
                      <a:lnTo>
                        <a:pt x="92" y="39"/>
                      </a:lnTo>
                      <a:lnTo>
                        <a:pt x="92" y="37"/>
                      </a:lnTo>
                      <a:lnTo>
                        <a:pt x="89" y="37"/>
                      </a:lnTo>
                      <a:lnTo>
                        <a:pt x="87" y="37"/>
                      </a:lnTo>
                      <a:lnTo>
                        <a:pt x="87" y="39"/>
                      </a:lnTo>
                      <a:lnTo>
                        <a:pt x="85" y="41"/>
                      </a:lnTo>
                      <a:lnTo>
                        <a:pt x="81" y="41"/>
                      </a:lnTo>
                      <a:lnTo>
                        <a:pt x="81" y="42"/>
                      </a:lnTo>
                      <a:lnTo>
                        <a:pt x="79" y="42"/>
                      </a:lnTo>
                      <a:lnTo>
                        <a:pt x="77" y="42"/>
                      </a:lnTo>
                      <a:lnTo>
                        <a:pt x="77" y="44"/>
                      </a:lnTo>
                      <a:lnTo>
                        <a:pt x="75" y="44"/>
                      </a:lnTo>
                      <a:lnTo>
                        <a:pt x="75" y="42"/>
                      </a:lnTo>
                      <a:lnTo>
                        <a:pt x="73" y="42"/>
                      </a:lnTo>
                      <a:lnTo>
                        <a:pt x="71" y="42"/>
                      </a:lnTo>
                      <a:lnTo>
                        <a:pt x="69" y="42"/>
                      </a:lnTo>
                      <a:lnTo>
                        <a:pt x="69" y="44"/>
                      </a:lnTo>
                      <a:lnTo>
                        <a:pt x="69" y="50"/>
                      </a:lnTo>
                      <a:lnTo>
                        <a:pt x="67" y="50"/>
                      </a:lnTo>
                      <a:lnTo>
                        <a:pt x="69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3" y="48"/>
                      </a:lnTo>
                      <a:lnTo>
                        <a:pt x="73" y="50"/>
                      </a:lnTo>
                      <a:lnTo>
                        <a:pt x="75" y="50"/>
                      </a:lnTo>
                      <a:lnTo>
                        <a:pt x="73" y="50"/>
                      </a:lnTo>
                      <a:lnTo>
                        <a:pt x="71" y="50"/>
                      </a:lnTo>
                      <a:lnTo>
                        <a:pt x="71" y="52"/>
                      </a:lnTo>
                      <a:lnTo>
                        <a:pt x="73" y="52"/>
                      </a:lnTo>
                      <a:lnTo>
                        <a:pt x="75" y="52"/>
                      </a:lnTo>
                      <a:lnTo>
                        <a:pt x="75" y="54"/>
                      </a:lnTo>
                      <a:lnTo>
                        <a:pt x="75" y="56"/>
                      </a:lnTo>
                      <a:lnTo>
                        <a:pt x="75" y="54"/>
                      </a:lnTo>
                      <a:lnTo>
                        <a:pt x="73" y="54"/>
                      </a:lnTo>
                      <a:lnTo>
                        <a:pt x="71" y="54"/>
                      </a:lnTo>
                      <a:lnTo>
                        <a:pt x="71" y="56"/>
                      </a:lnTo>
                      <a:lnTo>
                        <a:pt x="71" y="58"/>
                      </a:lnTo>
                      <a:lnTo>
                        <a:pt x="69" y="58"/>
                      </a:lnTo>
                      <a:lnTo>
                        <a:pt x="67" y="58"/>
                      </a:lnTo>
                      <a:lnTo>
                        <a:pt x="67" y="60"/>
                      </a:lnTo>
                      <a:lnTo>
                        <a:pt x="69" y="62"/>
                      </a:lnTo>
                      <a:lnTo>
                        <a:pt x="67" y="62"/>
                      </a:lnTo>
                      <a:lnTo>
                        <a:pt x="67" y="64"/>
                      </a:lnTo>
                      <a:lnTo>
                        <a:pt x="67" y="66"/>
                      </a:lnTo>
                      <a:lnTo>
                        <a:pt x="67" y="67"/>
                      </a:lnTo>
                      <a:lnTo>
                        <a:pt x="64" y="67"/>
                      </a:lnTo>
                      <a:lnTo>
                        <a:pt x="64" y="69"/>
                      </a:lnTo>
                      <a:lnTo>
                        <a:pt x="62" y="69"/>
                      </a:lnTo>
                      <a:lnTo>
                        <a:pt x="60" y="69"/>
                      </a:lnTo>
                      <a:lnTo>
                        <a:pt x="58" y="69"/>
                      </a:lnTo>
                      <a:lnTo>
                        <a:pt x="58" y="67"/>
                      </a:lnTo>
                      <a:lnTo>
                        <a:pt x="56" y="67"/>
                      </a:lnTo>
                      <a:lnTo>
                        <a:pt x="56" y="73"/>
                      </a:lnTo>
                      <a:lnTo>
                        <a:pt x="54" y="73"/>
                      </a:lnTo>
                      <a:lnTo>
                        <a:pt x="54" y="75"/>
                      </a:lnTo>
                      <a:lnTo>
                        <a:pt x="54" y="77"/>
                      </a:lnTo>
                      <a:lnTo>
                        <a:pt x="52" y="77"/>
                      </a:lnTo>
                      <a:lnTo>
                        <a:pt x="52" y="79"/>
                      </a:lnTo>
                      <a:lnTo>
                        <a:pt x="52" y="81"/>
                      </a:lnTo>
                      <a:lnTo>
                        <a:pt x="50" y="81"/>
                      </a:lnTo>
                      <a:lnTo>
                        <a:pt x="50" y="83"/>
                      </a:lnTo>
                      <a:lnTo>
                        <a:pt x="50" y="85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6" y="87"/>
                      </a:lnTo>
                      <a:lnTo>
                        <a:pt x="46" y="85"/>
                      </a:lnTo>
                      <a:lnTo>
                        <a:pt x="46" y="83"/>
                      </a:lnTo>
                      <a:lnTo>
                        <a:pt x="46" y="81"/>
                      </a:lnTo>
                      <a:lnTo>
                        <a:pt x="42" y="81"/>
                      </a:lnTo>
                      <a:lnTo>
                        <a:pt x="42" y="77"/>
                      </a:lnTo>
                      <a:lnTo>
                        <a:pt x="41" y="77"/>
                      </a:lnTo>
                      <a:lnTo>
                        <a:pt x="41" y="81"/>
                      </a:lnTo>
                      <a:lnTo>
                        <a:pt x="41" y="85"/>
                      </a:lnTo>
                      <a:lnTo>
                        <a:pt x="41" y="87"/>
                      </a:lnTo>
                      <a:lnTo>
                        <a:pt x="41" y="89"/>
                      </a:lnTo>
                      <a:lnTo>
                        <a:pt x="41" y="90"/>
                      </a:lnTo>
                      <a:lnTo>
                        <a:pt x="39" y="90"/>
                      </a:lnTo>
                      <a:lnTo>
                        <a:pt x="37" y="90"/>
                      </a:lnTo>
                      <a:lnTo>
                        <a:pt x="37" y="89"/>
                      </a:lnTo>
                      <a:lnTo>
                        <a:pt x="35" y="89"/>
                      </a:lnTo>
                      <a:lnTo>
                        <a:pt x="33" y="89"/>
                      </a:lnTo>
                      <a:lnTo>
                        <a:pt x="33" y="87"/>
                      </a:lnTo>
                      <a:lnTo>
                        <a:pt x="33" y="85"/>
                      </a:lnTo>
                      <a:lnTo>
                        <a:pt x="35" y="85"/>
                      </a:lnTo>
                      <a:lnTo>
                        <a:pt x="37" y="85"/>
                      </a:lnTo>
                      <a:lnTo>
                        <a:pt x="37" y="83"/>
                      </a:lnTo>
                      <a:lnTo>
                        <a:pt x="37" y="81"/>
                      </a:lnTo>
                      <a:lnTo>
                        <a:pt x="37" y="79"/>
                      </a:lnTo>
                      <a:lnTo>
                        <a:pt x="37" y="77"/>
                      </a:lnTo>
                      <a:lnTo>
                        <a:pt x="35" y="77"/>
                      </a:lnTo>
                      <a:lnTo>
                        <a:pt x="33" y="77"/>
                      </a:lnTo>
                      <a:lnTo>
                        <a:pt x="33" y="73"/>
                      </a:lnTo>
                      <a:lnTo>
                        <a:pt x="31" y="73"/>
                      </a:lnTo>
                      <a:lnTo>
                        <a:pt x="29" y="73"/>
                      </a:lnTo>
                      <a:lnTo>
                        <a:pt x="27" y="73"/>
                      </a:lnTo>
                      <a:lnTo>
                        <a:pt x="25" y="73"/>
                      </a:lnTo>
                      <a:lnTo>
                        <a:pt x="23" y="73"/>
                      </a:lnTo>
                      <a:lnTo>
                        <a:pt x="21" y="73"/>
                      </a:lnTo>
                      <a:lnTo>
                        <a:pt x="19" y="73"/>
                      </a:lnTo>
                      <a:lnTo>
                        <a:pt x="19" y="71"/>
                      </a:lnTo>
                      <a:lnTo>
                        <a:pt x="19" y="69"/>
                      </a:lnTo>
                      <a:lnTo>
                        <a:pt x="19" y="67"/>
                      </a:lnTo>
                      <a:lnTo>
                        <a:pt x="19" y="66"/>
                      </a:lnTo>
                      <a:lnTo>
                        <a:pt x="17" y="66"/>
                      </a:lnTo>
                      <a:lnTo>
                        <a:pt x="17" y="64"/>
                      </a:lnTo>
                      <a:lnTo>
                        <a:pt x="17" y="62"/>
                      </a:lnTo>
                      <a:lnTo>
                        <a:pt x="17" y="60"/>
                      </a:lnTo>
                      <a:lnTo>
                        <a:pt x="16" y="60"/>
                      </a:lnTo>
                      <a:lnTo>
                        <a:pt x="16" y="56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4" y="54"/>
                      </a:lnTo>
                      <a:lnTo>
                        <a:pt x="4" y="54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1"/>
                      </a:lnTo>
                      <a:lnTo>
                        <a:pt x="2" y="39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10" y="21"/>
                      </a:lnTo>
                      <a:lnTo>
                        <a:pt x="12" y="21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4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21" y="21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29" y="23"/>
                      </a:lnTo>
                      <a:lnTo>
                        <a:pt x="29" y="21"/>
                      </a:lnTo>
                      <a:lnTo>
                        <a:pt x="31" y="21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31" y="19"/>
                      </a:lnTo>
                      <a:lnTo>
                        <a:pt x="31" y="18"/>
                      </a:lnTo>
                      <a:lnTo>
                        <a:pt x="33" y="18"/>
                      </a:lnTo>
                      <a:lnTo>
                        <a:pt x="33" y="16"/>
                      </a:lnTo>
                      <a:lnTo>
                        <a:pt x="35" y="16"/>
                      </a:lnTo>
                      <a:lnTo>
                        <a:pt x="35" y="14"/>
                      </a:lnTo>
                      <a:lnTo>
                        <a:pt x="37" y="14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41" y="8"/>
                      </a:lnTo>
                      <a:lnTo>
                        <a:pt x="42" y="8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3" name="Freeform 102"/>
                <p:cNvSpPr>
                  <a:spLocks noEditPoints="1"/>
                </p:cNvSpPr>
                <p:nvPr/>
              </p:nvSpPr>
              <p:spPr bwMode="auto">
                <a:xfrm>
                  <a:off x="3892550" y="2735263"/>
                  <a:ext cx="82550" cy="115888"/>
                </a:xfrm>
                <a:custGeom>
                  <a:avLst/>
                  <a:gdLst>
                    <a:gd name="T0" fmla="*/ 6 w 52"/>
                    <a:gd name="T1" fmla="*/ 4 h 73"/>
                    <a:gd name="T2" fmla="*/ 10 w 52"/>
                    <a:gd name="T3" fmla="*/ 4 h 73"/>
                    <a:gd name="T4" fmla="*/ 10 w 52"/>
                    <a:gd name="T5" fmla="*/ 7 h 73"/>
                    <a:gd name="T6" fmla="*/ 13 w 52"/>
                    <a:gd name="T7" fmla="*/ 7 h 73"/>
                    <a:gd name="T8" fmla="*/ 17 w 52"/>
                    <a:gd name="T9" fmla="*/ 9 h 73"/>
                    <a:gd name="T10" fmla="*/ 21 w 52"/>
                    <a:gd name="T11" fmla="*/ 7 h 73"/>
                    <a:gd name="T12" fmla="*/ 27 w 52"/>
                    <a:gd name="T13" fmla="*/ 6 h 73"/>
                    <a:gd name="T14" fmla="*/ 31 w 52"/>
                    <a:gd name="T15" fmla="*/ 9 h 73"/>
                    <a:gd name="T16" fmla="*/ 37 w 52"/>
                    <a:gd name="T17" fmla="*/ 11 h 73"/>
                    <a:gd name="T18" fmla="*/ 35 w 52"/>
                    <a:gd name="T19" fmla="*/ 15 h 73"/>
                    <a:gd name="T20" fmla="*/ 33 w 52"/>
                    <a:gd name="T21" fmla="*/ 21 h 73"/>
                    <a:gd name="T22" fmla="*/ 37 w 52"/>
                    <a:gd name="T23" fmla="*/ 25 h 73"/>
                    <a:gd name="T24" fmla="*/ 38 w 52"/>
                    <a:gd name="T25" fmla="*/ 29 h 73"/>
                    <a:gd name="T26" fmla="*/ 40 w 52"/>
                    <a:gd name="T27" fmla="*/ 30 h 73"/>
                    <a:gd name="T28" fmla="*/ 42 w 52"/>
                    <a:gd name="T29" fmla="*/ 38 h 73"/>
                    <a:gd name="T30" fmla="*/ 42 w 52"/>
                    <a:gd name="T31" fmla="*/ 40 h 73"/>
                    <a:gd name="T32" fmla="*/ 42 w 52"/>
                    <a:gd name="T33" fmla="*/ 44 h 73"/>
                    <a:gd name="T34" fmla="*/ 40 w 52"/>
                    <a:gd name="T35" fmla="*/ 48 h 73"/>
                    <a:gd name="T36" fmla="*/ 40 w 52"/>
                    <a:gd name="T37" fmla="*/ 52 h 73"/>
                    <a:gd name="T38" fmla="*/ 42 w 52"/>
                    <a:gd name="T39" fmla="*/ 52 h 73"/>
                    <a:gd name="T40" fmla="*/ 46 w 52"/>
                    <a:gd name="T41" fmla="*/ 57 h 73"/>
                    <a:gd name="T42" fmla="*/ 48 w 52"/>
                    <a:gd name="T43" fmla="*/ 59 h 73"/>
                    <a:gd name="T44" fmla="*/ 48 w 52"/>
                    <a:gd name="T45" fmla="*/ 63 h 73"/>
                    <a:gd name="T46" fmla="*/ 50 w 52"/>
                    <a:gd name="T47" fmla="*/ 65 h 73"/>
                    <a:gd name="T48" fmla="*/ 50 w 52"/>
                    <a:gd name="T49" fmla="*/ 67 h 73"/>
                    <a:gd name="T50" fmla="*/ 46 w 52"/>
                    <a:gd name="T51" fmla="*/ 69 h 73"/>
                    <a:gd name="T52" fmla="*/ 48 w 52"/>
                    <a:gd name="T53" fmla="*/ 71 h 73"/>
                    <a:gd name="T54" fmla="*/ 44 w 52"/>
                    <a:gd name="T55" fmla="*/ 71 h 73"/>
                    <a:gd name="T56" fmla="*/ 42 w 52"/>
                    <a:gd name="T57" fmla="*/ 67 h 73"/>
                    <a:gd name="T58" fmla="*/ 40 w 52"/>
                    <a:gd name="T59" fmla="*/ 71 h 73"/>
                    <a:gd name="T60" fmla="*/ 23 w 52"/>
                    <a:gd name="T61" fmla="*/ 63 h 73"/>
                    <a:gd name="T62" fmla="*/ 21 w 52"/>
                    <a:gd name="T63" fmla="*/ 61 h 73"/>
                    <a:gd name="T64" fmla="*/ 23 w 52"/>
                    <a:gd name="T65" fmla="*/ 57 h 73"/>
                    <a:gd name="T66" fmla="*/ 17 w 52"/>
                    <a:gd name="T67" fmla="*/ 55 h 73"/>
                    <a:gd name="T68" fmla="*/ 13 w 52"/>
                    <a:gd name="T69" fmla="*/ 59 h 73"/>
                    <a:gd name="T70" fmla="*/ 15 w 52"/>
                    <a:gd name="T71" fmla="*/ 52 h 73"/>
                    <a:gd name="T72" fmla="*/ 21 w 52"/>
                    <a:gd name="T73" fmla="*/ 50 h 73"/>
                    <a:gd name="T74" fmla="*/ 25 w 52"/>
                    <a:gd name="T75" fmla="*/ 54 h 73"/>
                    <a:gd name="T76" fmla="*/ 25 w 52"/>
                    <a:gd name="T77" fmla="*/ 50 h 73"/>
                    <a:gd name="T78" fmla="*/ 31 w 52"/>
                    <a:gd name="T79" fmla="*/ 48 h 73"/>
                    <a:gd name="T80" fmla="*/ 35 w 52"/>
                    <a:gd name="T81" fmla="*/ 44 h 73"/>
                    <a:gd name="T82" fmla="*/ 35 w 52"/>
                    <a:gd name="T83" fmla="*/ 42 h 73"/>
                    <a:gd name="T84" fmla="*/ 31 w 52"/>
                    <a:gd name="T85" fmla="*/ 36 h 73"/>
                    <a:gd name="T86" fmla="*/ 25 w 52"/>
                    <a:gd name="T87" fmla="*/ 34 h 73"/>
                    <a:gd name="T88" fmla="*/ 19 w 52"/>
                    <a:gd name="T89" fmla="*/ 30 h 73"/>
                    <a:gd name="T90" fmla="*/ 19 w 52"/>
                    <a:gd name="T91" fmla="*/ 32 h 73"/>
                    <a:gd name="T92" fmla="*/ 19 w 52"/>
                    <a:gd name="T93" fmla="*/ 30 h 73"/>
                    <a:gd name="T94" fmla="*/ 15 w 52"/>
                    <a:gd name="T95" fmla="*/ 27 h 73"/>
                    <a:gd name="T96" fmla="*/ 13 w 52"/>
                    <a:gd name="T97" fmla="*/ 21 h 73"/>
                    <a:gd name="T98" fmla="*/ 10 w 52"/>
                    <a:gd name="T99" fmla="*/ 21 h 73"/>
                    <a:gd name="T100" fmla="*/ 8 w 52"/>
                    <a:gd name="T101" fmla="*/ 17 h 73"/>
                    <a:gd name="T102" fmla="*/ 12 w 52"/>
                    <a:gd name="T103" fmla="*/ 11 h 73"/>
                    <a:gd name="T104" fmla="*/ 8 w 52"/>
                    <a:gd name="T105" fmla="*/ 7 h 73"/>
                    <a:gd name="T106" fmla="*/ 4 w 52"/>
                    <a:gd name="T107" fmla="*/ 7 h 73"/>
                    <a:gd name="T108" fmla="*/ 4 w 52"/>
                    <a:gd name="T109" fmla="*/ 0 h 73"/>
                    <a:gd name="T110" fmla="*/ 17 w 52"/>
                    <a:gd name="T111" fmla="*/ 52 h 73"/>
                    <a:gd name="T112" fmla="*/ 21 w 52"/>
                    <a:gd name="T113" fmla="*/ 55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2" h="73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3" y="6"/>
                      </a:lnTo>
                      <a:lnTo>
                        <a:pt x="13" y="7"/>
                      </a:lnTo>
                      <a:lnTo>
                        <a:pt x="15" y="6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7" y="9"/>
                      </a:lnTo>
                      <a:lnTo>
                        <a:pt x="19" y="9"/>
                      </a:lnTo>
                      <a:lnTo>
                        <a:pt x="19" y="7"/>
                      </a:lnTo>
                      <a:lnTo>
                        <a:pt x="19" y="6"/>
                      </a:lnTo>
                      <a:lnTo>
                        <a:pt x="21" y="7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7"/>
                      </a:lnTo>
                      <a:lnTo>
                        <a:pt x="29" y="7"/>
                      </a:lnTo>
                      <a:lnTo>
                        <a:pt x="29" y="9"/>
                      </a:lnTo>
                      <a:lnTo>
                        <a:pt x="31" y="9"/>
                      </a:ln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5" y="11"/>
                      </a:lnTo>
                      <a:lnTo>
                        <a:pt x="37" y="11"/>
                      </a:lnTo>
                      <a:lnTo>
                        <a:pt x="37" y="13"/>
                      </a:lnTo>
                      <a:lnTo>
                        <a:pt x="37" y="15"/>
                      </a:lnTo>
                      <a:lnTo>
                        <a:pt x="37" y="17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3" y="17"/>
                      </a:lnTo>
                      <a:lnTo>
                        <a:pt x="33" y="19"/>
                      </a:lnTo>
                      <a:lnTo>
                        <a:pt x="33" y="21"/>
                      </a:lnTo>
                      <a:lnTo>
                        <a:pt x="35" y="21"/>
                      </a:lnTo>
                      <a:lnTo>
                        <a:pt x="37" y="25"/>
                      </a:lnTo>
                      <a:lnTo>
                        <a:pt x="35" y="25"/>
                      </a:lnTo>
                      <a:lnTo>
                        <a:pt x="37" y="25"/>
                      </a:lnTo>
                      <a:lnTo>
                        <a:pt x="35" y="25"/>
                      </a:lnTo>
                      <a:lnTo>
                        <a:pt x="35" y="27"/>
                      </a:lnTo>
                      <a:lnTo>
                        <a:pt x="37" y="29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2" y="34"/>
                      </a:lnTo>
                      <a:lnTo>
                        <a:pt x="42" y="36"/>
                      </a:lnTo>
                      <a:lnTo>
                        <a:pt x="42" y="38"/>
                      </a:lnTo>
                      <a:lnTo>
                        <a:pt x="44" y="40"/>
                      </a:lnTo>
                      <a:lnTo>
                        <a:pt x="44" y="42"/>
                      </a:lnTo>
                      <a:lnTo>
                        <a:pt x="42" y="42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2" y="44"/>
                      </a:lnTo>
                      <a:lnTo>
                        <a:pt x="38" y="46"/>
                      </a:lnTo>
                      <a:lnTo>
                        <a:pt x="38" y="48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2" y="50"/>
                      </a:lnTo>
                      <a:lnTo>
                        <a:pt x="44" y="52"/>
                      </a:lnTo>
                      <a:lnTo>
                        <a:pt x="42" y="52"/>
                      </a:lnTo>
                      <a:lnTo>
                        <a:pt x="42" y="55"/>
                      </a:lnTo>
                      <a:lnTo>
                        <a:pt x="44" y="55"/>
                      </a:lnTo>
                      <a:lnTo>
                        <a:pt x="44" y="57"/>
                      </a:lnTo>
                      <a:lnTo>
                        <a:pt x="46" y="57"/>
                      </a:lnTo>
                      <a:lnTo>
                        <a:pt x="48" y="57"/>
                      </a:lnTo>
                      <a:lnTo>
                        <a:pt x="48" y="59"/>
                      </a:lnTo>
                      <a:lnTo>
                        <a:pt x="50" y="59"/>
                      </a:lnTo>
                      <a:lnTo>
                        <a:pt x="48" y="59"/>
                      </a:lnTo>
                      <a:lnTo>
                        <a:pt x="48" y="61"/>
                      </a:lnTo>
                      <a:lnTo>
                        <a:pt x="46" y="61"/>
                      </a:lnTo>
                      <a:lnTo>
                        <a:pt x="46" y="63"/>
                      </a:lnTo>
                      <a:lnTo>
                        <a:pt x="48" y="63"/>
                      </a:lnTo>
                      <a:lnTo>
                        <a:pt x="50" y="63"/>
                      </a:lnTo>
                      <a:lnTo>
                        <a:pt x="50" y="61"/>
                      </a:lnTo>
                      <a:lnTo>
                        <a:pt x="50" y="63"/>
                      </a:lnTo>
                      <a:lnTo>
                        <a:pt x="50" y="65"/>
                      </a:lnTo>
                      <a:lnTo>
                        <a:pt x="52" y="65"/>
                      </a:lnTo>
                      <a:lnTo>
                        <a:pt x="52" y="67"/>
                      </a:lnTo>
                      <a:lnTo>
                        <a:pt x="50" y="65"/>
                      </a:lnTo>
                      <a:lnTo>
                        <a:pt x="50" y="67"/>
                      </a:lnTo>
                      <a:lnTo>
                        <a:pt x="50" y="65"/>
                      </a:lnTo>
                      <a:lnTo>
                        <a:pt x="48" y="65"/>
                      </a:lnTo>
                      <a:lnTo>
                        <a:pt x="46" y="67"/>
                      </a:lnTo>
                      <a:lnTo>
                        <a:pt x="46" y="69"/>
                      </a:lnTo>
                      <a:lnTo>
                        <a:pt x="48" y="69"/>
                      </a:lnTo>
                      <a:lnTo>
                        <a:pt x="48" y="71"/>
                      </a:lnTo>
                      <a:lnTo>
                        <a:pt x="50" y="71"/>
                      </a:lnTo>
                      <a:lnTo>
                        <a:pt x="48" y="71"/>
                      </a:lnTo>
                      <a:lnTo>
                        <a:pt x="48" y="73"/>
                      </a:lnTo>
                      <a:lnTo>
                        <a:pt x="48" y="71"/>
                      </a:lnTo>
                      <a:lnTo>
                        <a:pt x="46" y="71"/>
                      </a:lnTo>
                      <a:lnTo>
                        <a:pt x="44" y="71"/>
                      </a:lnTo>
                      <a:lnTo>
                        <a:pt x="44" y="73"/>
                      </a:lnTo>
                      <a:lnTo>
                        <a:pt x="44" y="71"/>
                      </a:lnTo>
                      <a:lnTo>
                        <a:pt x="44" y="69"/>
                      </a:lnTo>
                      <a:lnTo>
                        <a:pt x="42" y="67"/>
                      </a:lnTo>
                      <a:lnTo>
                        <a:pt x="40" y="67"/>
                      </a:lnTo>
                      <a:lnTo>
                        <a:pt x="40" y="69"/>
                      </a:lnTo>
                      <a:lnTo>
                        <a:pt x="42" y="71"/>
                      </a:lnTo>
                      <a:lnTo>
                        <a:pt x="40" y="71"/>
                      </a:lnTo>
                      <a:lnTo>
                        <a:pt x="38" y="69"/>
                      </a:lnTo>
                      <a:lnTo>
                        <a:pt x="38" y="67"/>
                      </a:lnTo>
                      <a:lnTo>
                        <a:pt x="35" y="69"/>
                      </a:lnTo>
                      <a:lnTo>
                        <a:pt x="23" y="63"/>
                      </a:lnTo>
                      <a:lnTo>
                        <a:pt x="21" y="63"/>
                      </a:lnTo>
                      <a:lnTo>
                        <a:pt x="19" y="63"/>
                      </a:lnTo>
                      <a:lnTo>
                        <a:pt x="21" y="63"/>
                      </a:lnTo>
                      <a:lnTo>
                        <a:pt x="21" y="61"/>
                      </a:lnTo>
                      <a:lnTo>
                        <a:pt x="23" y="63"/>
                      </a:lnTo>
                      <a:lnTo>
                        <a:pt x="23" y="59"/>
                      </a:lnTo>
                      <a:lnTo>
                        <a:pt x="23" y="61"/>
                      </a:lnTo>
                      <a:lnTo>
                        <a:pt x="23" y="57"/>
                      </a:lnTo>
                      <a:lnTo>
                        <a:pt x="23" y="55"/>
                      </a:lnTo>
                      <a:lnTo>
                        <a:pt x="21" y="55"/>
                      </a:lnTo>
                      <a:lnTo>
                        <a:pt x="19" y="55"/>
                      </a:lnTo>
                      <a:lnTo>
                        <a:pt x="17" y="55"/>
                      </a:lnTo>
                      <a:lnTo>
                        <a:pt x="17" y="57"/>
                      </a:lnTo>
                      <a:lnTo>
                        <a:pt x="15" y="57"/>
                      </a:lnTo>
                      <a:lnTo>
                        <a:pt x="15" y="59"/>
                      </a:lnTo>
                      <a:lnTo>
                        <a:pt x="13" y="59"/>
                      </a:lnTo>
                      <a:lnTo>
                        <a:pt x="13" y="57"/>
                      </a:lnTo>
                      <a:lnTo>
                        <a:pt x="15" y="57"/>
                      </a:lnTo>
                      <a:lnTo>
                        <a:pt x="15" y="55"/>
                      </a:lnTo>
                      <a:lnTo>
                        <a:pt x="15" y="52"/>
                      </a:lnTo>
                      <a:lnTo>
                        <a:pt x="17" y="52"/>
                      </a:lnTo>
                      <a:lnTo>
                        <a:pt x="17" y="50"/>
                      </a:lnTo>
                      <a:lnTo>
                        <a:pt x="19" y="50"/>
                      </a:lnTo>
                      <a:lnTo>
                        <a:pt x="21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3" y="54"/>
                      </a:lnTo>
                      <a:lnTo>
                        <a:pt x="25" y="54"/>
                      </a:lnTo>
                      <a:lnTo>
                        <a:pt x="27" y="54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5" y="50"/>
                      </a:lnTo>
                      <a:lnTo>
                        <a:pt x="27" y="50"/>
                      </a:lnTo>
                      <a:lnTo>
                        <a:pt x="27" y="48"/>
                      </a:lnTo>
                      <a:lnTo>
                        <a:pt x="29" y="48"/>
                      </a:lnTo>
                      <a:lnTo>
                        <a:pt x="31" y="48"/>
                      </a:lnTo>
                      <a:lnTo>
                        <a:pt x="33" y="48"/>
                      </a:lnTo>
                      <a:lnTo>
                        <a:pt x="35" y="48"/>
                      </a:lnTo>
                      <a:lnTo>
                        <a:pt x="35" y="46"/>
                      </a:lnTo>
                      <a:lnTo>
                        <a:pt x="35" y="44"/>
                      </a:lnTo>
                      <a:lnTo>
                        <a:pt x="33" y="46"/>
                      </a:lnTo>
                      <a:lnTo>
                        <a:pt x="33" y="44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3" y="42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29" y="34"/>
                      </a:lnTo>
                      <a:lnTo>
                        <a:pt x="27" y="34"/>
                      </a:lnTo>
                      <a:lnTo>
                        <a:pt x="25" y="34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1" y="30"/>
                      </a:lnTo>
                      <a:lnTo>
                        <a:pt x="19" y="30"/>
                      </a:lnTo>
                      <a:lnTo>
                        <a:pt x="19" y="32"/>
                      </a:lnTo>
                      <a:lnTo>
                        <a:pt x="19" y="34"/>
                      </a:lnTo>
                      <a:lnTo>
                        <a:pt x="17" y="34"/>
                      </a:lnTo>
                      <a:lnTo>
                        <a:pt x="19" y="32"/>
                      </a:lnTo>
                      <a:lnTo>
                        <a:pt x="17" y="32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9" y="30"/>
                      </a:lnTo>
                      <a:lnTo>
                        <a:pt x="19" y="29"/>
                      </a:lnTo>
                      <a:lnTo>
                        <a:pt x="17" y="29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5" y="25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10" y="17"/>
                      </a:lnTo>
                      <a:lnTo>
                        <a:pt x="12" y="15"/>
                      </a:lnTo>
                      <a:lnTo>
                        <a:pt x="13" y="13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  <a:moveTo>
                        <a:pt x="21" y="54"/>
                      </a:moveTo>
                      <a:lnTo>
                        <a:pt x="21" y="52"/>
                      </a:lnTo>
                      <a:lnTo>
                        <a:pt x="17" y="50"/>
                      </a:lnTo>
                      <a:lnTo>
                        <a:pt x="17" y="52"/>
                      </a:lnTo>
                      <a:lnTo>
                        <a:pt x="19" y="52"/>
                      </a:lnTo>
                      <a:lnTo>
                        <a:pt x="19" y="54"/>
                      </a:lnTo>
                      <a:lnTo>
                        <a:pt x="19" y="55"/>
                      </a:lnTo>
                      <a:lnTo>
                        <a:pt x="21" y="55"/>
                      </a:lnTo>
                      <a:lnTo>
                        <a:pt x="23" y="55"/>
                      </a:lnTo>
                      <a:lnTo>
                        <a:pt x="23" y="54"/>
                      </a:lnTo>
                      <a:lnTo>
                        <a:pt x="21" y="5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4" name="Freeform 103"/>
                <p:cNvSpPr>
                  <a:spLocks/>
                </p:cNvSpPr>
                <p:nvPr/>
              </p:nvSpPr>
              <p:spPr bwMode="auto">
                <a:xfrm>
                  <a:off x="3998913" y="3067051"/>
                  <a:ext cx="15875" cy="19050"/>
                </a:xfrm>
                <a:custGeom>
                  <a:avLst/>
                  <a:gdLst>
                    <a:gd name="T0" fmla="*/ 4 w 10"/>
                    <a:gd name="T1" fmla="*/ 0 h 12"/>
                    <a:gd name="T2" fmla="*/ 6 w 10"/>
                    <a:gd name="T3" fmla="*/ 2 h 12"/>
                    <a:gd name="T4" fmla="*/ 6 w 10"/>
                    <a:gd name="T5" fmla="*/ 2 h 12"/>
                    <a:gd name="T6" fmla="*/ 6 w 10"/>
                    <a:gd name="T7" fmla="*/ 4 h 12"/>
                    <a:gd name="T8" fmla="*/ 6 w 10"/>
                    <a:gd name="T9" fmla="*/ 4 h 12"/>
                    <a:gd name="T10" fmla="*/ 6 w 10"/>
                    <a:gd name="T11" fmla="*/ 4 h 12"/>
                    <a:gd name="T12" fmla="*/ 8 w 10"/>
                    <a:gd name="T13" fmla="*/ 4 h 12"/>
                    <a:gd name="T14" fmla="*/ 8 w 10"/>
                    <a:gd name="T15" fmla="*/ 4 h 12"/>
                    <a:gd name="T16" fmla="*/ 8 w 10"/>
                    <a:gd name="T17" fmla="*/ 4 h 12"/>
                    <a:gd name="T18" fmla="*/ 8 w 10"/>
                    <a:gd name="T19" fmla="*/ 6 h 12"/>
                    <a:gd name="T20" fmla="*/ 8 w 10"/>
                    <a:gd name="T21" fmla="*/ 6 h 12"/>
                    <a:gd name="T22" fmla="*/ 8 w 10"/>
                    <a:gd name="T23" fmla="*/ 8 h 12"/>
                    <a:gd name="T24" fmla="*/ 8 w 10"/>
                    <a:gd name="T25" fmla="*/ 8 h 12"/>
                    <a:gd name="T26" fmla="*/ 8 w 10"/>
                    <a:gd name="T27" fmla="*/ 10 h 12"/>
                    <a:gd name="T28" fmla="*/ 8 w 10"/>
                    <a:gd name="T29" fmla="*/ 10 h 12"/>
                    <a:gd name="T30" fmla="*/ 8 w 10"/>
                    <a:gd name="T31" fmla="*/ 10 h 12"/>
                    <a:gd name="T32" fmla="*/ 8 w 10"/>
                    <a:gd name="T33" fmla="*/ 10 h 12"/>
                    <a:gd name="T34" fmla="*/ 8 w 10"/>
                    <a:gd name="T35" fmla="*/ 10 h 12"/>
                    <a:gd name="T36" fmla="*/ 10 w 10"/>
                    <a:gd name="T37" fmla="*/ 10 h 12"/>
                    <a:gd name="T38" fmla="*/ 10 w 10"/>
                    <a:gd name="T39" fmla="*/ 12 h 12"/>
                    <a:gd name="T40" fmla="*/ 10 w 10"/>
                    <a:gd name="T41" fmla="*/ 12 h 12"/>
                    <a:gd name="T42" fmla="*/ 10 w 10"/>
                    <a:gd name="T43" fmla="*/ 12 h 12"/>
                    <a:gd name="T44" fmla="*/ 10 w 10"/>
                    <a:gd name="T45" fmla="*/ 12 h 12"/>
                    <a:gd name="T46" fmla="*/ 8 w 10"/>
                    <a:gd name="T47" fmla="*/ 12 h 12"/>
                    <a:gd name="T48" fmla="*/ 8 w 10"/>
                    <a:gd name="T49" fmla="*/ 12 h 12"/>
                    <a:gd name="T50" fmla="*/ 8 w 10"/>
                    <a:gd name="T51" fmla="*/ 12 h 12"/>
                    <a:gd name="T52" fmla="*/ 8 w 10"/>
                    <a:gd name="T53" fmla="*/ 10 h 12"/>
                    <a:gd name="T54" fmla="*/ 8 w 10"/>
                    <a:gd name="T55" fmla="*/ 10 h 12"/>
                    <a:gd name="T56" fmla="*/ 6 w 10"/>
                    <a:gd name="T57" fmla="*/ 8 h 12"/>
                    <a:gd name="T58" fmla="*/ 6 w 10"/>
                    <a:gd name="T59" fmla="*/ 8 h 12"/>
                    <a:gd name="T60" fmla="*/ 4 w 10"/>
                    <a:gd name="T61" fmla="*/ 8 h 12"/>
                    <a:gd name="T62" fmla="*/ 2 w 10"/>
                    <a:gd name="T63" fmla="*/ 8 h 12"/>
                    <a:gd name="T64" fmla="*/ 2 w 10"/>
                    <a:gd name="T65" fmla="*/ 8 h 12"/>
                    <a:gd name="T66" fmla="*/ 2 w 10"/>
                    <a:gd name="T67" fmla="*/ 6 h 12"/>
                    <a:gd name="T68" fmla="*/ 0 w 10"/>
                    <a:gd name="T69" fmla="*/ 6 h 12"/>
                    <a:gd name="T70" fmla="*/ 0 w 10"/>
                    <a:gd name="T71" fmla="*/ 4 h 12"/>
                    <a:gd name="T72" fmla="*/ 0 w 10"/>
                    <a:gd name="T73" fmla="*/ 2 h 12"/>
                    <a:gd name="T74" fmla="*/ 0 w 10"/>
                    <a:gd name="T75" fmla="*/ 2 h 12"/>
                    <a:gd name="T76" fmla="*/ 2 w 10"/>
                    <a:gd name="T77" fmla="*/ 4 h 12"/>
                    <a:gd name="T78" fmla="*/ 4 w 10"/>
                    <a:gd name="T79" fmla="*/ 2 h 12"/>
                    <a:gd name="T80" fmla="*/ 4 w 10"/>
                    <a:gd name="T81" fmla="*/ 2 h 12"/>
                    <a:gd name="T82" fmla="*/ 4 w 10"/>
                    <a:gd name="T83" fmla="*/ 2 h 12"/>
                    <a:gd name="T84" fmla="*/ 4 w 10"/>
                    <a:gd name="T85" fmla="*/ 2 h 12"/>
                    <a:gd name="T86" fmla="*/ 2 w 10"/>
                    <a:gd name="T87" fmla="*/ 2 h 12"/>
                    <a:gd name="T88" fmla="*/ 2 w 10"/>
                    <a:gd name="T89" fmla="*/ 2 h 12"/>
                    <a:gd name="T90" fmla="*/ 4 w 10"/>
                    <a:gd name="T91" fmla="*/ 0 h 12"/>
                    <a:gd name="T92" fmla="*/ 4 w 10"/>
                    <a:gd name="T93" fmla="*/ 0 h 12"/>
                    <a:gd name="T94" fmla="*/ 6 w 10"/>
                    <a:gd name="T9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" h="12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5" name="Freeform 104"/>
                <p:cNvSpPr>
                  <a:spLocks noEditPoints="1"/>
                </p:cNvSpPr>
                <p:nvPr/>
              </p:nvSpPr>
              <p:spPr bwMode="auto">
                <a:xfrm>
                  <a:off x="4137025" y="1662113"/>
                  <a:ext cx="63500" cy="103188"/>
                </a:xfrm>
                <a:custGeom>
                  <a:avLst/>
                  <a:gdLst>
                    <a:gd name="T0" fmla="*/ 2 w 40"/>
                    <a:gd name="T1" fmla="*/ 17 h 65"/>
                    <a:gd name="T2" fmla="*/ 5 w 40"/>
                    <a:gd name="T3" fmla="*/ 15 h 65"/>
                    <a:gd name="T4" fmla="*/ 13 w 40"/>
                    <a:gd name="T5" fmla="*/ 17 h 65"/>
                    <a:gd name="T6" fmla="*/ 13 w 40"/>
                    <a:gd name="T7" fmla="*/ 15 h 65"/>
                    <a:gd name="T8" fmla="*/ 17 w 40"/>
                    <a:gd name="T9" fmla="*/ 13 h 65"/>
                    <a:gd name="T10" fmla="*/ 21 w 40"/>
                    <a:gd name="T11" fmla="*/ 11 h 65"/>
                    <a:gd name="T12" fmla="*/ 17 w 40"/>
                    <a:gd name="T13" fmla="*/ 10 h 65"/>
                    <a:gd name="T14" fmla="*/ 17 w 40"/>
                    <a:gd name="T15" fmla="*/ 8 h 65"/>
                    <a:gd name="T16" fmla="*/ 21 w 40"/>
                    <a:gd name="T17" fmla="*/ 10 h 65"/>
                    <a:gd name="T18" fmla="*/ 25 w 40"/>
                    <a:gd name="T19" fmla="*/ 6 h 65"/>
                    <a:gd name="T20" fmla="*/ 23 w 40"/>
                    <a:gd name="T21" fmla="*/ 2 h 65"/>
                    <a:gd name="T22" fmla="*/ 25 w 40"/>
                    <a:gd name="T23" fmla="*/ 6 h 65"/>
                    <a:gd name="T24" fmla="*/ 30 w 40"/>
                    <a:gd name="T25" fmla="*/ 6 h 65"/>
                    <a:gd name="T26" fmla="*/ 34 w 40"/>
                    <a:gd name="T27" fmla="*/ 8 h 65"/>
                    <a:gd name="T28" fmla="*/ 30 w 40"/>
                    <a:gd name="T29" fmla="*/ 10 h 65"/>
                    <a:gd name="T30" fmla="*/ 27 w 40"/>
                    <a:gd name="T31" fmla="*/ 15 h 65"/>
                    <a:gd name="T32" fmla="*/ 30 w 40"/>
                    <a:gd name="T33" fmla="*/ 15 h 65"/>
                    <a:gd name="T34" fmla="*/ 36 w 40"/>
                    <a:gd name="T35" fmla="*/ 11 h 65"/>
                    <a:gd name="T36" fmla="*/ 38 w 40"/>
                    <a:gd name="T37" fmla="*/ 11 h 65"/>
                    <a:gd name="T38" fmla="*/ 36 w 40"/>
                    <a:gd name="T39" fmla="*/ 15 h 65"/>
                    <a:gd name="T40" fmla="*/ 32 w 40"/>
                    <a:gd name="T41" fmla="*/ 21 h 65"/>
                    <a:gd name="T42" fmla="*/ 28 w 40"/>
                    <a:gd name="T43" fmla="*/ 21 h 65"/>
                    <a:gd name="T44" fmla="*/ 30 w 40"/>
                    <a:gd name="T45" fmla="*/ 21 h 65"/>
                    <a:gd name="T46" fmla="*/ 30 w 40"/>
                    <a:gd name="T47" fmla="*/ 23 h 65"/>
                    <a:gd name="T48" fmla="*/ 34 w 40"/>
                    <a:gd name="T49" fmla="*/ 25 h 65"/>
                    <a:gd name="T50" fmla="*/ 27 w 40"/>
                    <a:gd name="T51" fmla="*/ 29 h 65"/>
                    <a:gd name="T52" fmla="*/ 28 w 40"/>
                    <a:gd name="T53" fmla="*/ 29 h 65"/>
                    <a:gd name="T54" fmla="*/ 30 w 40"/>
                    <a:gd name="T55" fmla="*/ 29 h 65"/>
                    <a:gd name="T56" fmla="*/ 32 w 40"/>
                    <a:gd name="T57" fmla="*/ 33 h 65"/>
                    <a:gd name="T58" fmla="*/ 34 w 40"/>
                    <a:gd name="T59" fmla="*/ 36 h 65"/>
                    <a:gd name="T60" fmla="*/ 30 w 40"/>
                    <a:gd name="T61" fmla="*/ 35 h 65"/>
                    <a:gd name="T62" fmla="*/ 27 w 40"/>
                    <a:gd name="T63" fmla="*/ 33 h 65"/>
                    <a:gd name="T64" fmla="*/ 23 w 40"/>
                    <a:gd name="T65" fmla="*/ 35 h 65"/>
                    <a:gd name="T66" fmla="*/ 21 w 40"/>
                    <a:gd name="T67" fmla="*/ 31 h 65"/>
                    <a:gd name="T68" fmla="*/ 15 w 40"/>
                    <a:gd name="T69" fmla="*/ 31 h 65"/>
                    <a:gd name="T70" fmla="*/ 19 w 40"/>
                    <a:gd name="T71" fmla="*/ 36 h 65"/>
                    <a:gd name="T72" fmla="*/ 19 w 40"/>
                    <a:gd name="T73" fmla="*/ 40 h 65"/>
                    <a:gd name="T74" fmla="*/ 21 w 40"/>
                    <a:gd name="T75" fmla="*/ 44 h 65"/>
                    <a:gd name="T76" fmla="*/ 23 w 40"/>
                    <a:gd name="T77" fmla="*/ 44 h 65"/>
                    <a:gd name="T78" fmla="*/ 23 w 40"/>
                    <a:gd name="T79" fmla="*/ 46 h 65"/>
                    <a:gd name="T80" fmla="*/ 23 w 40"/>
                    <a:gd name="T81" fmla="*/ 52 h 65"/>
                    <a:gd name="T82" fmla="*/ 19 w 40"/>
                    <a:gd name="T83" fmla="*/ 59 h 65"/>
                    <a:gd name="T84" fmla="*/ 15 w 40"/>
                    <a:gd name="T85" fmla="*/ 65 h 65"/>
                    <a:gd name="T86" fmla="*/ 11 w 40"/>
                    <a:gd name="T87" fmla="*/ 63 h 65"/>
                    <a:gd name="T88" fmla="*/ 7 w 40"/>
                    <a:gd name="T89" fmla="*/ 61 h 65"/>
                    <a:gd name="T90" fmla="*/ 7 w 40"/>
                    <a:gd name="T91" fmla="*/ 59 h 65"/>
                    <a:gd name="T92" fmla="*/ 3 w 40"/>
                    <a:gd name="T93" fmla="*/ 61 h 65"/>
                    <a:gd name="T94" fmla="*/ 5 w 40"/>
                    <a:gd name="T95" fmla="*/ 61 h 65"/>
                    <a:gd name="T96" fmla="*/ 5 w 40"/>
                    <a:gd name="T97" fmla="*/ 59 h 65"/>
                    <a:gd name="T98" fmla="*/ 9 w 40"/>
                    <a:gd name="T99" fmla="*/ 54 h 65"/>
                    <a:gd name="T100" fmla="*/ 9 w 40"/>
                    <a:gd name="T101" fmla="*/ 46 h 65"/>
                    <a:gd name="T102" fmla="*/ 13 w 40"/>
                    <a:gd name="T103" fmla="*/ 40 h 65"/>
                    <a:gd name="T104" fmla="*/ 15 w 40"/>
                    <a:gd name="T105" fmla="*/ 36 h 65"/>
                    <a:gd name="T106" fmla="*/ 15 w 40"/>
                    <a:gd name="T107" fmla="*/ 35 h 65"/>
                    <a:gd name="T108" fmla="*/ 13 w 40"/>
                    <a:gd name="T109" fmla="*/ 35 h 65"/>
                    <a:gd name="T110" fmla="*/ 7 w 40"/>
                    <a:gd name="T111" fmla="*/ 31 h 65"/>
                    <a:gd name="T112" fmla="*/ 7 w 40"/>
                    <a:gd name="T113" fmla="*/ 29 h 65"/>
                    <a:gd name="T114" fmla="*/ 5 w 40"/>
                    <a:gd name="T115" fmla="*/ 25 h 65"/>
                    <a:gd name="T116" fmla="*/ 5 w 40"/>
                    <a:gd name="T117" fmla="*/ 27 h 65"/>
                    <a:gd name="T118" fmla="*/ 2 w 40"/>
                    <a:gd name="T119" fmla="*/ 21 h 65"/>
                    <a:gd name="T120" fmla="*/ 11 w 40"/>
                    <a:gd name="T121" fmla="*/ 56 h 65"/>
                    <a:gd name="T122" fmla="*/ 11 w 40"/>
                    <a:gd name="T123" fmla="*/ 59 h 65"/>
                    <a:gd name="T124" fmla="*/ 13 w 40"/>
                    <a:gd name="T125" fmla="*/ 3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0" h="65">
                      <a:moveTo>
                        <a:pt x="2" y="17"/>
                      </a:move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7" y="17"/>
                      </a:lnTo>
                      <a:lnTo>
                        <a:pt x="9" y="17"/>
                      </a:lnTo>
                      <a:lnTo>
                        <a:pt x="11" y="17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15" y="15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3"/>
                      </a:lnTo>
                      <a:lnTo>
                        <a:pt x="21" y="11"/>
                      </a:lnTo>
                      <a:lnTo>
                        <a:pt x="19" y="11"/>
                      </a:lnTo>
                      <a:lnTo>
                        <a:pt x="19" y="10"/>
                      </a:lnTo>
                      <a:lnTo>
                        <a:pt x="19" y="11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11"/>
                      </a:lnTo>
                      <a:lnTo>
                        <a:pt x="17" y="10"/>
                      </a:lnTo>
                      <a:lnTo>
                        <a:pt x="15" y="10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1" y="10"/>
                      </a:lnTo>
                      <a:lnTo>
                        <a:pt x="21" y="8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4"/>
                      </a:lnTo>
                      <a:lnTo>
                        <a:pt x="23" y="4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8" y="6"/>
                      </a:lnTo>
                      <a:lnTo>
                        <a:pt x="30" y="6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4" y="10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27" y="10"/>
                      </a:lnTo>
                      <a:lnTo>
                        <a:pt x="27" y="11"/>
                      </a:lnTo>
                      <a:lnTo>
                        <a:pt x="27" y="13"/>
                      </a:lnTo>
                      <a:lnTo>
                        <a:pt x="27" y="15"/>
                      </a:lnTo>
                      <a:lnTo>
                        <a:pt x="28" y="15"/>
                      </a:lnTo>
                      <a:lnTo>
                        <a:pt x="28" y="17"/>
                      </a:lnTo>
                      <a:lnTo>
                        <a:pt x="30" y="15"/>
                      </a:lnTo>
                      <a:lnTo>
                        <a:pt x="30" y="17"/>
                      </a:lnTo>
                      <a:lnTo>
                        <a:pt x="30" y="15"/>
                      </a:lnTo>
                      <a:lnTo>
                        <a:pt x="32" y="15"/>
                      </a:lnTo>
                      <a:lnTo>
                        <a:pt x="34" y="15"/>
                      </a:lnTo>
                      <a:lnTo>
                        <a:pt x="36" y="15"/>
                      </a:lnTo>
                      <a:lnTo>
                        <a:pt x="36" y="13"/>
                      </a:lnTo>
                      <a:lnTo>
                        <a:pt x="36" y="11"/>
                      </a:lnTo>
                      <a:lnTo>
                        <a:pt x="36" y="10"/>
                      </a:lnTo>
                      <a:lnTo>
                        <a:pt x="36" y="11"/>
                      </a:lnTo>
                      <a:lnTo>
                        <a:pt x="38" y="11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38" y="13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6" y="17"/>
                      </a:lnTo>
                      <a:lnTo>
                        <a:pt x="36" y="19"/>
                      </a:lnTo>
                      <a:lnTo>
                        <a:pt x="34" y="19"/>
                      </a:lnTo>
                      <a:lnTo>
                        <a:pt x="32" y="19"/>
                      </a:lnTo>
                      <a:lnTo>
                        <a:pt x="32" y="21"/>
                      </a:ln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28" y="21"/>
                      </a:lnTo>
                      <a:lnTo>
                        <a:pt x="27" y="21"/>
                      </a:lnTo>
                      <a:lnTo>
                        <a:pt x="28" y="21"/>
                      </a:lnTo>
                      <a:lnTo>
                        <a:pt x="30" y="21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0" y="23"/>
                      </a:lnTo>
                      <a:lnTo>
                        <a:pt x="30" y="21"/>
                      </a:lnTo>
                      <a:lnTo>
                        <a:pt x="30" y="23"/>
                      </a:lnTo>
                      <a:lnTo>
                        <a:pt x="28" y="23"/>
                      </a:lnTo>
                      <a:lnTo>
                        <a:pt x="28" y="25"/>
                      </a:lnTo>
                      <a:lnTo>
                        <a:pt x="28" y="23"/>
                      </a:lnTo>
                      <a:lnTo>
                        <a:pt x="30" y="23"/>
                      </a:lnTo>
                      <a:lnTo>
                        <a:pt x="30" y="25"/>
                      </a:lnTo>
                      <a:lnTo>
                        <a:pt x="32" y="25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4" y="25"/>
                      </a:lnTo>
                      <a:lnTo>
                        <a:pt x="32" y="25"/>
                      </a:lnTo>
                      <a:lnTo>
                        <a:pt x="30" y="25"/>
                      </a:lnTo>
                      <a:lnTo>
                        <a:pt x="28" y="25"/>
                      </a:lnTo>
                      <a:lnTo>
                        <a:pt x="28" y="27"/>
                      </a:lnTo>
                      <a:lnTo>
                        <a:pt x="27" y="29"/>
                      </a:lnTo>
                      <a:lnTo>
                        <a:pt x="28" y="29"/>
                      </a:lnTo>
                      <a:lnTo>
                        <a:pt x="27" y="29"/>
                      </a:lnTo>
                      <a:lnTo>
                        <a:pt x="27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8" y="31"/>
                      </a:lnTo>
                      <a:lnTo>
                        <a:pt x="30" y="31"/>
                      </a:lnTo>
                      <a:lnTo>
                        <a:pt x="30" y="29"/>
                      </a:lnTo>
                      <a:lnTo>
                        <a:pt x="30" y="31"/>
                      </a:lnTo>
                      <a:lnTo>
                        <a:pt x="30" y="29"/>
                      </a:lnTo>
                      <a:lnTo>
                        <a:pt x="32" y="29"/>
                      </a:lnTo>
                      <a:lnTo>
                        <a:pt x="32" y="31"/>
                      </a:lnTo>
                      <a:lnTo>
                        <a:pt x="30" y="31"/>
                      </a:lnTo>
                      <a:lnTo>
                        <a:pt x="30" y="33"/>
                      </a:lnTo>
                      <a:lnTo>
                        <a:pt x="32" y="33"/>
                      </a:lnTo>
                      <a:lnTo>
                        <a:pt x="34" y="33"/>
                      </a:lnTo>
                      <a:lnTo>
                        <a:pt x="36" y="33"/>
                      </a:lnTo>
                      <a:lnTo>
                        <a:pt x="36" y="35"/>
                      </a:lnTo>
                      <a:lnTo>
                        <a:pt x="34" y="35"/>
                      </a:lnTo>
                      <a:lnTo>
                        <a:pt x="34" y="36"/>
                      </a:lnTo>
                      <a:lnTo>
                        <a:pt x="34" y="35"/>
                      </a:lnTo>
                      <a:lnTo>
                        <a:pt x="32" y="35"/>
                      </a:lnTo>
                      <a:lnTo>
                        <a:pt x="30" y="35"/>
                      </a:lnTo>
                      <a:lnTo>
                        <a:pt x="30" y="36"/>
                      </a:lnTo>
                      <a:lnTo>
                        <a:pt x="30" y="35"/>
                      </a:lnTo>
                      <a:lnTo>
                        <a:pt x="28" y="35"/>
                      </a:lnTo>
                      <a:lnTo>
                        <a:pt x="28" y="33"/>
                      </a:lnTo>
                      <a:lnTo>
                        <a:pt x="27" y="33"/>
                      </a:lnTo>
                      <a:lnTo>
                        <a:pt x="27" y="31"/>
                      </a:lnTo>
                      <a:lnTo>
                        <a:pt x="27" y="33"/>
                      </a:lnTo>
                      <a:lnTo>
                        <a:pt x="27" y="35"/>
                      </a:lnTo>
                      <a:lnTo>
                        <a:pt x="27" y="33"/>
                      </a:lnTo>
                      <a:lnTo>
                        <a:pt x="25" y="33"/>
                      </a:lnTo>
                      <a:lnTo>
                        <a:pt x="25" y="35"/>
                      </a:lnTo>
                      <a:lnTo>
                        <a:pt x="23" y="35"/>
                      </a:lnTo>
                      <a:lnTo>
                        <a:pt x="23" y="36"/>
                      </a:lnTo>
                      <a:lnTo>
                        <a:pt x="21" y="36"/>
                      </a:lnTo>
                      <a:lnTo>
                        <a:pt x="21" y="35"/>
                      </a:lnTo>
                      <a:lnTo>
                        <a:pt x="21" y="33"/>
                      </a:lnTo>
                      <a:lnTo>
                        <a:pt x="21" y="31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17" y="29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17" y="36"/>
                      </a:lnTo>
                      <a:lnTo>
                        <a:pt x="19" y="36"/>
                      </a:lnTo>
                      <a:lnTo>
                        <a:pt x="19" y="38"/>
                      </a:lnTo>
                      <a:lnTo>
                        <a:pt x="17" y="40"/>
                      </a:lnTo>
                      <a:lnTo>
                        <a:pt x="19" y="40"/>
                      </a:lnTo>
                      <a:lnTo>
                        <a:pt x="19" y="42"/>
                      </a:lnTo>
                      <a:lnTo>
                        <a:pt x="19" y="40"/>
                      </a:lnTo>
                      <a:lnTo>
                        <a:pt x="21" y="40"/>
                      </a:lnTo>
                      <a:lnTo>
                        <a:pt x="19" y="40"/>
                      </a:lnTo>
                      <a:lnTo>
                        <a:pt x="19" y="42"/>
                      </a:lnTo>
                      <a:lnTo>
                        <a:pt x="21" y="42"/>
                      </a:lnTo>
                      <a:lnTo>
                        <a:pt x="21" y="44"/>
                      </a:lnTo>
                      <a:lnTo>
                        <a:pt x="23" y="44"/>
                      </a:lnTo>
                      <a:lnTo>
                        <a:pt x="23" y="42"/>
                      </a:lnTo>
                      <a:lnTo>
                        <a:pt x="25" y="42"/>
                      </a:lnTo>
                      <a:lnTo>
                        <a:pt x="25" y="44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1" y="46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3" y="48"/>
                      </a:lnTo>
                      <a:lnTo>
                        <a:pt x="23" y="50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3" y="52"/>
                      </a:lnTo>
                      <a:lnTo>
                        <a:pt x="23" y="54"/>
                      </a:lnTo>
                      <a:lnTo>
                        <a:pt x="23" y="56"/>
                      </a:lnTo>
                      <a:lnTo>
                        <a:pt x="21" y="56"/>
                      </a:lnTo>
                      <a:lnTo>
                        <a:pt x="19" y="58"/>
                      </a:lnTo>
                      <a:lnTo>
                        <a:pt x="19" y="59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63"/>
                      </a:lnTo>
                      <a:lnTo>
                        <a:pt x="17" y="65"/>
                      </a:lnTo>
                      <a:lnTo>
                        <a:pt x="15" y="65"/>
                      </a:lnTo>
                      <a:lnTo>
                        <a:pt x="15" y="63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1" y="65"/>
                      </a:lnTo>
                      <a:lnTo>
                        <a:pt x="11" y="63"/>
                      </a:lnTo>
                      <a:lnTo>
                        <a:pt x="11" y="61"/>
                      </a:lnTo>
                      <a:lnTo>
                        <a:pt x="11" y="59"/>
                      </a:lnTo>
                      <a:lnTo>
                        <a:pt x="9" y="59"/>
                      </a:lnTo>
                      <a:lnTo>
                        <a:pt x="9" y="61"/>
                      </a:lnTo>
                      <a:lnTo>
                        <a:pt x="7" y="61"/>
                      </a:lnTo>
                      <a:lnTo>
                        <a:pt x="9" y="61"/>
                      </a:lnTo>
                      <a:lnTo>
                        <a:pt x="7" y="61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7" y="59"/>
                      </a:lnTo>
                      <a:lnTo>
                        <a:pt x="7" y="61"/>
                      </a:lnTo>
                      <a:lnTo>
                        <a:pt x="5" y="61"/>
                      </a:lnTo>
                      <a:lnTo>
                        <a:pt x="3" y="61"/>
                      </a:lnTo>
                      <a:lnTo>
                        <a:pt x="2" y="61"/>
                      </a:lnTo>
                      <a:lnTo>
                        <a:pt x="3" y="61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9" y="54"/>
                      </a:lnTo>
                      <a:lnTo>
                        <a:pt x="11" y="52"/>
                      </a:lnTo>
                      <a:lnTo>
                        <a:pt x="11" y="50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9" y="46"/>
                      </a:lnTo>
                      <a:lnTo>
                        <a:pt x="9" y="44"/>
                      </a:lnTo>
                      <a:lnTo>
                        <a:pt x="11" y="44"/>
                      </a:lnTo>
                      <a:lnTo>
                        <a:pt x="11" y="42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13" y="38"/>
                      </a:lnTo>
                      <a:lnTo>
                        <a:pt x="15" y="38"/>
                      </a:lnTo>
                      <a:lnTo>
                        <a:pt x="13" y="38"/>
                      </a:lnTo>
                      <a:lnTo>
                        <a:pt x="13" y="36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3" y="35"/>
                      </a:lnTo>
                      <a:lnTo>
                        <a:pt x="15" y="35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3" y="31"/>
                      </a:lnTo>
                      <a:lnTo>
                        <a:pt x="13" y="33"/>
                      </a:lnTo>
                      <a:lnTo>
                        <a:pt x="13" y="35"/>
                      </a:lnTo>
                      <a:lnTo>
                        <a:pt x="13" y="33"/>
                      </a:lnTo>
                      <a:lnTo>
                        <a:pt x="11" y="33"/>
                      </a:lnTo>
                      <a:lnTo>
                        <a:pt x="9" y="33"/>
                      </a:lnTo>
                      <a:lnTo>
                        <a:pt x="9" y="31"/>
                      </a:lnTo>
                      <a:lnTo>
                        <a:pt x="7" y="31"/>
                      </a:lnTo>
                      <a:lnTo>
                        <a:pt x="7" y="33"/>
                      </a:lnTo>
                      <a:lnTo>
                        <a:pt x="7" y="31"/>
                      </a:lnTo>
                      <a:lnTo>
                        <a:pt x="5" y="31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5" y="27"/>
                      </a:lnTo>
                      <a:lnTo>
                        <a:pt x="5" y="25"/>
                      </a:lnTo>
                      <a:lnTo>
                        <a:pt x="5" y="27"/>
                      </a:lnTo>
                      <a:lnTo>
                        <a:pt x="5" y="25"/>
                      </a:lnTo>
                      <a:lnTo>
                        <a:pt x="5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5" y="25"/>
                      </a:lnTo>
                      <a:lnTo>
                        <a:pt x="3" y="25"/>
                      </a:lnTo>
                      <a:lnTo>
                        <a:pt x="3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close/>
                      <a:moveTo>
                        <a:pt x="11" y="56"/>
                      </a:moveTo>
                      <a:lnTo>
                        <a:pt x="9" y="58"/>
                      </a:lnTo>
                      <a:lnTo>
                        <a:pt x="11" y="58"/>
                      </a:lnTo>
                      <a:lnTo>
                        <a:pt x="9" y="58"/>
                      </a:lnTo>
                      <a:lnTo>
                        <a:pt x="9" y="59"/>
                      </a:lnTo>
                      <a:lnTo>
                        <a:pt x="11" y="59"/>
                      </a:lnTo>
                      <a:lnTo>
                        <a:pt x="11" y="58"/>
                      </a:lnTo>
                      <a:lnTo>
                        <a:pt x="11" y="56"/>
                      </a:lnTo>
                      <a:close/>
                      <a:moveTo>
                        <a:pt x="13" y="36"/>
                      </a:moveTo>
                      <a:lnTo>
                        <a:pt x="15" y="36"/>
                      </a:lnTo>
                      <a:lnTo>
                        <a:pt x="13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6" name="Freeform 105"/>
                <p:cNvSpPr>
                  <a:spLocks/>
                </p:cNvSpPr>
                <p:nvPr/>
              </p:nvSpPr>
              <p:spPr bwMode="auto">
                <a:xfrm>
                  <a:off x="4075113" y="3159126"/>
                  <a:ext cx="19050" cy="17463"/>
                </a:xfrm>
                <a:custGeom>
                  <a:avLst/>
                  <a:gdLst>
                    <a:gd name="T0" fmla="*/ 10 w 12"/>
                    <a:gd name="T1" fmla="*/ 2 h 11"/>
                    <a:gd name="T2" fmla="*/ 10 w 12"/>
                    <a:gd name="T3" fmla="*/ 5 h 11"/>
                    <a:gd name="T4" fmla="*/ 10 w 12"/>
                    <a:gd name="T5" fmla="*/ 5 h 11"/>
                    <a:gd name="T6" fmla="*/ 10 w 12"/>
                    <a:gd name="T7" fmla="*/ 5 h 11"/>
                    <a:gd name="T8" fmla="*/ 12 w 12"/>
                    <a:gd name="T9" fmla="*/ 7 h 11"/>
                    <a:gd name="T10" fmla="*/ 10 w 12"/>
                    <a:gd name="T11" fmla="*/ 9 h 11"/>
                    <a:gd name="T12" fmla="*/ 10 w 12"/>
                    <a:gd name="T13" fmla="*/ 9 h 11"/>
                    <a:gd name="T14" fmla="*/ 10 w 12"/>
                    <a:gd name="T15" fmla="*/ 9 h 11"/>
                    <a:gd name="T16" fmla="*/ 10 w 12"/>
                    <a:gd name="T17" fmla="*/ 9 h 11"/>
                    <a:gd name="T18" fmla="*/ 10 w 12"/>
                    <a:gd name="T19" fmla="*/ 9 h 11"/>
                    <a:gd name="T20" fmla="*/ 10 w 12"/>
                    <a:gd name="T21" fmla="*/ 9 h 11"/>
                    <a:gd name="T22" fmla="*/ 10 w 12"/>
                    <a:gd name="T23" fmla="*/ 9 h 11"/>
                    <a:gd name="T24" fmla="*/ 8 w 12"/>
                    <a:gd name="T25" fmla="*/ 9 h 11"/>
                    <a:gd name="T26" fmla="*/ 6 w 12"/>
                    <a:gd name="T27" fmla="*/ 9 h 11"/>
                    <a:gd name="T28" fmla="*/ 2 w 12"/>
                    <a:gd name="T29" fmla="*/ 11 h 11"/>
                    <a:gd name="T30" fmla="*/ 0 w 12"/>
                    <a:gd name="T31" fmla="*/ 9 h 11"/>
                    <a:gd name="T32" fmla="*/ 2 w 12"/>
                    <a:gd name="T33" fmla="*/ 7 h 11"/>
                    <a:gd name="T34" fmla="*/ 2 w 12"/>
                    <a:gd name="T35" fmla="*/ 5 h 11"/>
                    <a:gd name="T36" fmla="*/ 2 w 12"/>
                    <a:gd name="T37" fmla="*/ 3 h 11"/>
                    <a:gd name="T38" fmla="*/ 2 w 12"/>
                    <a:gd name="T39" fmla="*/ 3 h 11"/>
                    <a:gd name="T40" fmla="*/ 4 w 12"/>
                    <a:gd name="T41" fmla="*/ 3 h 11"/>
                    <a:gd name="T42" fmla="*/ 2 w 12"/>
                    <a:gd name="T43" fmla="*/ 2 h 11"/>
                    <a:gd name="T44" fmla="*/ 4 w 12"/>
                    <a:gd name="T45" fmla="*/ 2 h 11"/>
                    <a:gd name="T46" fmla="*/ 4 w 12"/>
                    <a:gd name="T47" fmla="*/ 0 h 11"/>
                    <a:gd name="T48" fmla="*/ 4 w 12"/>
                    <a:gd name="T49" fmla="*/ 0 h 11"/>
                    <a:gd name="T50" fmla="*/ 4 w 12"/>
                    <a:gd name="T51" fmla="*/ 0 h 11"/>
                    <a:gd name="T52" fmla="*/ 4 w 12"/>
                    <a:gd name="T53" fmla="*/ 0 h 11"/>
                    <a:gd name="T54" fmla="*/ 4 w 12"/>
                    <a:gd name="T55" fmla="*/ 0 h 11"/>
                    <a:gd name="T56" fmla="*/ 4 w 12"/>
                    <a:gd name="T57" fmla="*/ 0 h 11"/>
                    <a:gd name="T58" fmla="*/ 4 w 12"/>
                    <a:gd name="T59" fmla="*/ 0 h 11"/>
                    <a:gd name="T60" fmla="*/ 6 w 12"/>
                    <a:gd name="T61" fmla="*/ 2 h 11"/>
                    <a:gd name="T62" fmla="*/ 6 w 12"/>
                    <a:gd name="T63" fmla="*/ 2 h 11"/>
                    <a:gd name="T64" fmla="*/ 8 w 12"/>
                    <a:gd name="T6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1">
                      <a:moveTo>
                        <a:pt x="10" y="2"/>
                      </a:move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2" y="7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7" name="Freeform 106"/>
                <p:cNvSpPr>
                  <a:spLocks/>
                </p:cNvSpPr>
                <p:nvPr/>
              </p:nvSpPr>
              <p:spPr bwMode="auto">
                <a:xfrm>
                  <a:off x="3889375" y="1612901"/>
                  <a:ext cx="39688" cy="28575"/>
                </a:xfrm>
                <a:custGeom>
                  <a:avLst/>
                  <a:gdLst>
                    <a:gd name="T0" fmla="*/ 17 w 25"/>
                    <a:gd name="T1" fmla="*/ 4 h 18"/>
                    <a:gd name="T2" fmla="*/ 19 w 25"/>
                    <a:gd name="T3" fmla="*/ 0 h 18"/>
                    <a:gd name="T4" fmla="*/ 21 w 25"/>
                    <a:gd name="T5" fmla="*/ 2 h 18"/>
                    <a:gd name="T6" fmla="*/ 21 w 25"/>
                    <a:gd name="T7" fmla="*/ 2 h 18"/>
                    <a:gd name="T8" fmla="*/ 19 w 25"/>
                    <a:gd name="T9" fmla="*/ 2 h 18"/>
                    <a:gd name="T10" fmla="*/ 19 w 25"/>
                    <a:gd name="T11" fmla="*/ 2 h 18"/>
                    <a:gd name="T12" fmla="*/ 19 w 25"/>
                    <a:gd name="T13" fmla="*/ 2 h 18"/>
                    <a:gd name="T14" fmla="*/ 19 w 25"/>
                    <a:gd name="T15" fmla="*/ 2 h 18"/>
                    <a:gd name="T16" fmla="*/ 19 w 25"/>
                    <a:gd name="T17" fmla="*/ 2 h 18"/>
                    <a:gd name="T18" fmla="*/ 19 w 25"/>
                    <a:gd name="T19" fmla="*/ 2 h 18"/>
                    <a:gd name="T20" fmla="*/ 19 w 25"/>
                    <a:gd name="T21" fmla="*/ 4 h 18"/>
                    <a:gd name="T22" fmla="*/ 19 w 25"/>
                    <a:gd name="T23" fmla="*/ 4 h 18"/>
                    <a:gd name="T24" fmla="*/ 19 w 25"/>
                    <a:gd name="T25" fmla="*/ 6 h 18"/>
                    <a:gd name="T26" fmla="*/ 19 w 25"/>
                    <a:gd name="T27" fmla="*/ 8 h 18"/>
                    <a:gd name="T28" fmla="*/ 21 w 25"/>
                    <a:gd name="T29" fmla="*/ 8 h 18"/>
                    <a:gd name="T30" fmla="*/ 21 w 25"/>
                    <a:gd name="T31" fmla="*/ 6 h 18"/>
                    <a:gd name="T32" fmla="*/ 21 w 25"/>
                    <a:gd name="T33" fmla="*/ 6 h 18"/>
                    <a:gd name="T34" fmla="*/ 23 w 25"/>
                    <a:gd name="T35" fmla="*/ 8 h 18"/>
                    <a:gd name="T36" fmla="*/ 23 w 25"/>
                    <a:gd name="T37" fmla="*/ 8 h 18"/>
                    <a:gd name="T38" fmla="*/ 25 w 25"/>
                    <a:gd name="T39" fmla="*/ 10 h 18"/>
                    <a:gd name="T40" fmla="*/ 21 w 25"/>
                    <a:gd name="T41" fmla="*/ 10 h 18"/>
                    <a:gd name="T42" fmla="*/ 19 w 25"/>
                    <a:gd name="T43" fmla="*/ 10 h 18"/>
                    <a:gd name="T44" fmla="*/ 19 w 25"/>
                    <a:gd name="T45" fmla="*/ 10 h 18"/>
                    <a:gd name="T46" fmla="*/ 17 w 25"/>
                    <a:gd name="T47" fmla="*/ 12 h 18"/>
                    <a:gd name="T48" fmla="*/ 17 w 25"/>
                    <a:gd name="T49" fmla="*/ 12 h 18"/>
                    <a:gd name="T50" fmla="*/ 17 w 25"/>
                    <a:gd name="T51" fmla="*/ 12 h 18"/>
                    <a:gd name="T52" fmla="*/ 15 w 25"/>
                    <a:gd name="T53" fmla="*/ 12 h 18"/>
                    <a:gd name="T54" fmla="*/ 15 w 25"/>
                    <a:gd name="T55" fmla="*/ 12 h 18"/>
                    <a:gd name="T56" fmla="*/ 15 w 25"/>
                    <a:gd name="T57" fmla="*/ 12 h 18"/>
                    <a:gd name="T58" fmla="*/ 14 w 25"/>
                    <a:gd name="T59" fmla="*/ 12 h 18"/>
                    <a:gd name="T60" fmla="*/ 14 w 25"/>
                    <a:gd name="T61" fmla="*/ 18 h 18"/>
                    <a:gd name="T62" fmla="*/ 12 w 25"/>
                    <a:gd name="T63" fmla="*/ 18 h 18"/>
                    <a:gd name="T64" fmla="*/ 10 w 25"/>
                    <a:gd name="T65" fmla="*/ 12 h 18"/>
                    <a:gd name="T66" fmla="*/ 10 w 25"/>
                    <a:gd name="T67" fmla="*/ 12 h 18"/>
                    <a:gd name="T68" fmla="*/ 8 w 25"/>
                    <a:gd name="T69" fmla="*/ 12 h 18"/>
                    <a:gd name="T70" fmla="*/ 6 w 25"/>
                    <a:gd name="T71" fmla="*/ 12 h 18"/>
                    <a:gd name="T72" fmla="*/ 4 w 25"/>
                    <a:gd name="T73" fmla="*/ 12 h 18"/>
                    <a:gd name="T74" fmla="*/ 4 w 25"/>
                    <a:gd name="T75" fmla="*/ 8 h 18"/>
                    <a:gd name="T76" fmla="*/ 0 w 25"/>
                    <a:gd name="T77" fmla="*/ 8 h 18"/>
                    <a:gd name="T78" fmla="*/ 0 w 25"/>
                    <a:gd name="T79" fmla="*/ 8 h 18"/>
                    <a:gd name="T80" fmla="*/ 2 w 25"/>
                    <a:gd name="T81" fmla="*/ 6 h 18"/>
                    <a:gd name="T82" fmla="*/ 4 w 25"/>
                    <a:gd name="T83" fmla="*/ 4 h 18"/>
                    <a:gd name="T84" fmla="*/ 6 w 25"/>
                    <a:gd name="T85" fmla="*/ 4 h 18"/>
                    <a:gd name="T86" fmla="*/ 8 w 25"/>
                    <a:gd name="T87" fmla="*/ 4 h 18"/>
                    <a:gd name="T88" fmla="*/ 8 w 25"/>
                    <a:gd name="T89" fmla="*/ 4 h 18"/>
                    <a:gd name="T90" fmla="*/ 10 w 25"/>
                    <a:gd name="T91" fmla="*/ 4 h 18"/>
                    <a:gd name="T92" fmla="*/ 10 w 25"/>
                    <a:gd name="T93" fmla="*/ 4 h 18"/>
                    <a:gd name="T94" fmla="*/ 12 w 25"/>
                    <a:gd name="T95" fmla="*/ 4 h 18"/>
                    <a:gd name="T96" fmla="*/ 14 w 25"/>
                    <a:gd name="T97" fmla="*/ 4 h 18"/>
                    <a:gd name="T98" fmla="*/ 14 w 25"/>
                    <a:gd name="T99" fmla="*/ 8 h 18"/>
                    <a:gd name="T100" fmla="*/ 14 w 25"/>
                    <a:gd name="T101" fmla="*/ 8 h 18"/>
                    <a:gd name="T102" fmla="*/ 14 w 25"/>
                    <a:gd name="T103" fmla="*/ 8 h 18"/>
                    <a:gd name="T104" fmla="*/ 14 w 25"/>
                    <a:gd name="T105" fmla="*/ 10 h 18"/>
                    <a:gd name="T106" fmla="*/ 15 w 25"/>
                    <a:gd name="T107" fmla="*/ 10 h 18"/>
                    <a:gd name="T108" fmla="*/ 15 w 25"/>
                    <a:gd name="T109" fmla="*/ 10 h 18"/>
                    <a:gd name="T110" fmla="*/ 15 w 25"/>
                    <a:gd name="T111" fmla="*/ 1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18">
                      <a:moveTo>
                        <a:pt x="17" y="10"/>
                      </a:moveTo>
                      <a:lnTo>
                        <a:pt x="17" y="10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16"/>
                      </a:lnTo>
                      <a:lnTo>
                        <a:pt x="12" y="14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8" name="Freeform 107"/>
                <p:cNvSpPr>
                  <a:spLocks/>
                </p:cNvSpPr>
                <p:nvPr/>
              </p:nvSpPr>
              <p:spPr bwMode="auto">
                <a:xfrm>
                  <a:off x="4346575" y="3832226"/>
                  <a:ext cx="15875" cy="9525"/>
                </a:xfrm>
                <a:custGeom>
                  <a:avLst/>
                  <a:gdLst>
                    <a:gd name="T0" fmla="*/ 4 w 10"/>
                    <a:gd name="T1" fmla="*/ 6 h 6"/>
                    <a:gd name="T2" fmla="*/ 4 w 10"/>
                    <a:gd name="T3" fmla="*/ 6 h 6"/>
                    <a:gd name="T4" fmla="*/ 4 w 10"/>
                    <a:gd name="T5" fmla="*/ 6 h 6"/>
                    <a:gd name="T6" fmla="*/ 4 w 10"/>
                    <a:gd name="T7" fmla="*/ 6 h 6"/>
                    <a:gd name="T8" fmla="*/ 4 w 10"/>
                    <a:gd name="T9" fmla="*/ 6 h 6"/>
                    <a:gd name="T10" fmla="*/ 4 w 10"/>
                    <a:gd name="T11" fmla="*/ 6 h 6"/>
                    <a:gd name="T12" fmla="*/ 0 w 10"/>
                    <a:gd name="T13" fmla="*/ 6 h 6"/>
                    <a:gd name="T14" fmla="*/ 0 w 10"/>
                    <a:gd name="T15" fmla="*/ 4 h 6"/>
                    <a:gd name="T16" fmla="*/ 0 w 10"/>
                    <a:gd name="T17" fmla="*/ 4 h 6"/>
                    <a:gd name="T18" fmla="*/ 0 w 10"/>
                    <a:gd name="T19" fmla="*/ 4 h 6"/>
                    <a:gd name="T20" fmla="*/ 0 w 10"/>
                    <a:gd name="T21" fmla="*/ 4 h 6"/>
                    <a:gd name="T22" fmla="*/ 0 w 10"/>
                    <a:gd name="T23" fmla="*/ 4 h 6"/>
                    <a:gd name="T24" fmla="*/ 0 w 10"/>
                    <a:gd name="T25" fmla="*/ 2 h 6"/>
                    <a:gd name="T26" fmla="*/ 2 w 10"/>
                    <a:gd name="T27" fmla="*/ 2 h 6"/>
                    <a:gd name="T28" fmla="*/ 2 w 10"/>
                    <a:gd name="T29" fmla="*/ 2 h 6"/>
                    <a:gd name="T30" fmla="*/ 4 w 10"/>
                    <a:gd name="T31" fmla="*/ 2 h 6"/>
                    <a:gd name="T32" fmla="*/ 4 w 10"/>
                    <a:gd name="T33" fmla="*/ 0 h 6"/>
                    <a:gd name="T34" fmla="*/ 4 w 10"/>
                    <a:gd name="T35" fmla="*/ 0 h 6"/>
                    <a:gd name="T36" fmla="*/ 4 w 10"/>
                    <a:gd name="T37" fmla="*/ 0 h 6"/>
                    <a:gd name="T38" fmla="*/ 6 w 10"/>
                    <a:gd name="T39" fmla="*/ 0 h 6"/>
                    <a:gd name="T40" fmla="*/ 6 w 10"/>
                    <a:gd name="T41" fmla="*/ 0 h 6"/>
                    <a:gd name="T42" fmla="*/ 10 w 10"/>
                    <a:gd name="T43" fmla="*/ 0 h 6"/>
                    <a:gd name="T44" fmla="*/ 10 w 10"/>
                    <a:gd name="T45" fmla="*/ 2 h 6"/>
                    <a:gd name="T46" fmla="*/ 10 w 10"/>
                    <a:gd name="T47" fmla="*/ 2 h 6"/>
                    <a:gd name="T48" fmla="*/ 10 w 10"/>
                    <a:gd name="T49" fmla="*/ 2 h 6"/>
                    <a:gd name="T50" fmla="*/ 10 w 10"/>
                    <a:gd name="T51" fmla="*/ 2 h 6"/>
                    <a:gd name="T52" fmla="*/ 8 w 10"/>
                    <a:gd name="T53" fmla="*/ 0 h 6"/>
                    <a:gd name="T54" fmla="*/ 8 w 10"/>
                    <a:gd name="T55" fmla="*/ 2 h 6"/>
                    <a:gd name="T56" fmla="*/ 8 w 10"/>
                    <a:gd name="T57" fmla="*/ 2 h 6"/>
                    <a:gd name="T58" fmla="*/ 8 w 10"/>
                    <a:gd name="T59" fmla="*/ 2 h 6"/>
                    <a:gd name="T60" fmla="*/ 8 w 10"/>
                    <a:gd name="T61" fmla="*/ 2 h 6"/>
                    <a:gd name="T62" fmla="*/ 8 w 10"/>
                    <a:gd name="T63" fmla="*/ 2 h 6"/>
                    <a:gd name="T64" fmla="*/ 8 w 10"/>
                    <a:gd name="T65" fmla="*/ 2 h 6"/>
                    <a:gd name="T66" fmla="*/ 8 w 10"/>
                    <a:gd name="T67" fmla="*/ 2 h 6"/>
                    <a:gd name="T68" fmla="*/ 8 w 10"/>
                    <a:gd name="T69" fmla="*/ 4 h 6"/>
                    <a:gd name="T70" fmla="*/ 8 w 10"/>
                    <a:gd name="T71" fmla="*/ 2 h 6"/>
                    <a:gd name="T72" fmla="*/ 8 w 10"/>
                    <a:gd name="T73" fmla="*/ 2 h 6"/>
                    <a:gd name="T74" fmla="*/ 8 w 10"/>
                    <a:gd name="T75" fmla="*/ 2 h 6"/>
                    <a:gd name="T76" fmla="*/ 8 w 10"/>
                    <a:gd name="T77" fmla="*/ 2 h 6"/>
                    <a:gd name="T78" fmla="*/ 8 w 10"/>
                    <a:gd name="T79" fmla="*/ 2 h 6"/>
                    <a:gd name="T80" fmla="*/ 8 w 10"/>
                    <a:gd name="T81" fmla="*/ 2 h 6"/>
                    <a:gd name="T82" fmla="*/ 8 w 10"/>
                    <a:gd name="T83" fmla="*/ 2 h 6"/>
                    <a:gd name="T84" fmla="*/ 6 w 10"/>
                    <a:gd name="T85" fmla="*/ 2 h 6"/>
                    <a:gd name="T86" fmla="*/ 6 w 10"/>
                    <a:gd name="T87" fmla="*/ 4 h 6"/>
                    <a:gd name="T88" fmla="*/ 6 w 10"/>
                    <a:gd name="T89" fmla="*/ 6 h 6"/>
                    <a:gd name="T90" fmla="*/ 6 w 10"/>
                    <a:gd name="T91" fmla="*/ 6 h 6"/>
                    <a:gd name="T92" fmla="*/ 6 w 10"/>
                    <a:gd name="T93" fmla="*/ 6 h 6"/>
                    <a:gd name="T94" fmla="*/ 4 w 10"/>
                    <a:gd name="T95" fmla="*/ 6 h 6"/>
                    <a:gd name="T96" fmla="*/ 4 w 10"/>
                    <a:gd name="T9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09" name="Freeform 108"/>
                <p:cNvSpPr>
                  <a:spLocks/>
                </p:cNvSpPr>
                <p:nvPr/>
              </p:nvSpPr>
              <p:spPr bwMode="auto">
                <a:xfrm>
                  <a:off x="4176713" y="2698751"/>
                  <a:ext cx="11113" cy="7938"/>
                </a:xfrm>
                <a:custGeom>
                  <a:avLst/>
                  <a:gdLst>
                    <a:gd name="T0" fmla="*/ 2 w 7"/>
                    <a:gd name="T1" fmla="*/ 0 h 5"/>
                    <a:gd name="T2" fmla="*/ 2 w 7"/>
                    <a:gd name="T3" fmla="*/ 0 h 5"/>
                    <a:gd name="T4" fmla="*/ 3 w 7"/>
                    <a:gd name="T5" fmla="*/ 0 h 5"/>
                    <a:gd name="T6" fmla="*/ 3 w 7"/>
                    <a:gd name="T7" fmla="*/ 0 h 5"/>
                    <a:gd name="T8" fmla="*/ 5 w 7"/>
                    <a:gd name="T9" fmla="*/ 0 h 5"/>
                    <a:gd name="T10" fmla="*/ 5 w 7"/>
                    <a:gd name="T11" fmla="*/ 0 h 5"/>
                    <a:gd name="T12" fmla="*/ 5 w 7"/>
                    <a:gd name="T13" fmla="*/ 0 h 5"/>
                    <a:gd name="T14" fmla="*/ 5 w 7"/>
                    <a:gd name="T15" fmla="*/ 0 h 5"/>
                    <a:gd name="T16" fmla="*/ 5 w 7"/>
                    <a:gd name="T17" fmla="*/ 2 h 5"/>
                    <a:gd name="T18" fmla="*/ 5 w 7"/>
                    <a:gd name="T19" fmla="*/ 2 h 5"/>
                    <a:gd name="T20" fmla="*/ 5 w 7"/>
                    <a:gd name="T21" fmla="*/ 2 h 5"/>
                    <a:gd name="T22" fmla="*/ 7 w 7"/>
                    <a:gd name="T23" fmla="*/ 2 h 5"/>
                    <a:gd name="T24" fmla="*/ 7 w 7"/>
                    <a:gd name="T25" fmla="*/ 2 h 5"/>
                    <a:gd name="T26" fmla="*/ 7 w 7"/>
                    <a:gd name="T27" fmla="*/ 4 h 5"/>
                    <a:gd name="T28" fmla="*/ 5 w 7"/>
                    <a:gd name="T29" fmla="*/ 4 h 5"/>
                    <a:gd name="T30" fmla="*/ 5 w 7"/>
                    <a:gd name="T31" fmla="*/ 4 h 5"/>
                    <a:gd name="T32" fmla="*/ 5 w 7"/>
                    <a:gd name="T33" fmla="*/ 4 h 5"/>
                    <a:gd name="T34" fmla="*/ 5 w 7"/>
                    <a:gd name="T35" fmla="*/ 4 h 5"/>
                    <a:gd name="T36" fmla="*/ 5 w 7"/>
                    <a:gd name="T37" fmla="*/ 4 h 5"/>
                    <a:gd name="T38" fmla="*/ 3 w 7"/>
                    <a:gd name="T39" fmla="*/ 5 h 5"/>
                    <a:gd name="T40" fmla="*/ 3 w 7"/>
                    <a:gd name="T41" fmla="*/ 5 h 5"/>
                    <a:gd name="T42" fmla="*/ 2 w 7"/>
                    <a:gd name="T43" fmla="*/ 5 h 5"/>
                    <a:gd name="T44" fmla="*/ 2 w 7"/>
                    <a:gd name="T45" fmla="*/ 5 h 5"/>
                    <a:gd name="T46" fmla="*/ 2 w 7"/>
                    <a:gd name="T47" fmla="*/ 5 h 5"/>
                    <a:gd name="T48" fmla="*/ 2 w 7"/>
                    <a:gd name="T49" fmla="*/ 4 h 5"/>
                    <a:gd name="T50" fmla="*/ 2 w 7"/>
                    <a:gd name="T51" fmla="*/ 4 h 5"/>
                    <a:gd name="T52" fmla="*/ 2 w 7"/>
                    <a:gd name="T53" fmla="*/ 4 h 5"/>
                    <a:gd name="T54" fmla="*/ 2 w 7"/>
                    <a:gd name="T55" fmla="*/ 4 h 5"/>
                    <a:gd name="T56" fmla="*/ 2 w 7"/>
                    <a:gd name="T57" fmla="*/ 2 h 5"/>
                    <a:gd name="T58" fmla="*/ 2 w 7"/>
                    <a:gd name="T59" fmla="*/ 2 h 5"/>
                    <a:gd name="T60" fmla="*/ 2 w 7"/>
                    <a:gd name="T61" fmla="*/ 2 h 5"/>
                    <a:gd name="T62" fmla="*/ 2 w 7"/>
                    <a:gd name="T63" fmla="*/ 4 h 5"/>
                    <a:gd name="T64" fmla="*/ 2 w 7"/>
                    <a:gd name="T65" fmla="*/ 4 h 5"/>
                    <a:gd name="T66" fmla="*/ 2 w 7"/>
                    <a:gd name="T67" fmla="*/ 4 h 5"/>
                    <a:gd name="T68" fmla="*/ 2 w 7"/>
                    <a:gd name="T69" fmla="*/ 4 h 5"/>
                    <a:gd name="T70" fmla="*/ 2 w 7"/>
                    <a:gd name="T71" fmla="*/ 4 h 5"/>
                    <a:gd name="T72" fmla="*/ 2 w 7"/>
                    <a:gd name="T73" fmla="*/ 2 h 5"/>
                    <a:gd name="T74" fmla="*/ 2 w 7"/>
                    <a:gd name="T75" fmla="*/ 2 h 5"/>
                    <a:gd name="T76" fmla="*/ 0 w 7"/>
                    <a:gd name="T77" fmla="*/ 2 h 5"/>
                    <a:gd name="T78" fmla="*/ 0 w 7"/>
                    <a:gd name="T79" fmla="*/ 2 h 5"/>
                    <a:gd name="T80" fmla="*/ 0 w 7"/>
                    <a:gd name="T81" fmla="*/ 2 h 5"/>
                    <a:gd name="T82" fmla="*/ 0 w 7"/>
                    <a:gd name="T83" fmla="*/ 2 h 5"/>
                    <a:gd name="T84" fmla="*/ 0 w 7"/>
                    <a:gd name="T85" fmla="*/ 2 h 5"/>
                    <a:gd name="T86" fmla="*/ 0 w 7"/>
                    <a:gd name="T87" fmla="*/ 2 h 5"/>
                    <a:gd name="T88" fmla="*/ 0 w 7"/>
                    <a:gd name="T89" fmla="*/ 2 h 5"/>
                    <a:gd name="T90" fmla="*/ 0 w 7"/>
                    <a:gd name="T91" fmla="*/ 0 h 5"/>
                    <a:gd name="T92" fmla="*/ 0 w 7"/>
                    <a:gd name="T93" fmla="*/ 0 h 5"/>
                    <a:gd name="T94" fmla="*/ 0 w 7"/>
                    <a:gd name="T9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" h="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0" name="Freeform 109"/>
                <p:cNvSpPr>
                  <a:spLocks/>
                </p:cNvSpPr>
                <p:nvPr/>
              </p:nvSpPr>
              <p:spPr bwMode="auto">
                <a:xfrm>
                  <a:off x="3575050" y="2533651"/>
                  <a:ext cx="55563" cy="82550"/>
                </a:xfrm>
                <a:custGeom>
                  <a:avLst/>
                  <a:gdLst>
                    <a:gd name="T0" fmla="*/ 0 w 35"/>
                    <a:gd name="T1" fmla="*/ 0 h 52"/>
                    <a:gd name="T2" fmla="*/ 0 w 35"/>
                    <a:gd name="T3" fmla="*/ 2 h 52"/>
                    <a:gd name="T4" fmla="*/ 2 w 35"/>
                    <a:gd name="T5" fmla="*/ 2 h 52"/>
                    <a:gd name="T6" fmla="*/ 4 w 35"/>
                    <a:gd name="T7" fmla="*/ 6 h 52"/>
                    <a:gd name="T8" fmla="*/ 6 w 35"/>
                    <a:gd name="T9" fmla="*/ 6 h 52"/>
                    <a:gd name="T10" fmla="*/ 10 w 35"/>
                    <a:gd name="T11" fmla="*/ 8 h 52"/>
                    <a:gd name="T12" fmla="*/ 14 w 35"/>
                    <a:gd name="T13" fmla="*/ 8 h 52"/>
                    <a:gd name="T14" fmla="*/ 12 w 35"/>
                    <a:gd name="T15" fmla="*/ 10 h 52"/>
                    <a:gd name="T16" fmla="*/ 10 w 35"/>
                    <a:gd name="T17" fmla="*/ 13 h 52"/>
                    <a:gd name="T18" fmla="*/ 8 w 35"/>
                    <a:gd name="T19" fmla="*/ 17 h 52"/>
                    <a:gd name="T20" fmla="*/ 4 w 35"/>
                    <a:gd name="T21" fmla="*/ 19 h 52"/>
                    <a:gd name="T22" fmla="*/ 4 w 35"/>
                    <a:gd name="T23" fmla="*/ 21 h 52"/>
                    <a:gd name="T24" fmla="*/ 8 w 35"/>
                    <a:gd name="T25" fmla="*/ 23 h 52"/>
                    <a:gd name="T26" fmla="*/ 8 w 35"/>
                    <a:gd name="T27" fmla="*/ 21 h 52"/>
                    <a:gd name="T28" fmla="*/ 10 w 35"/>
                    <a:gd name="T29" fmla="*/ 17 h 52"/>
                    <a:gd name="T30" fmla="*/ 14 w 35"/>
                    <a:gd name="T31" fmla="*/ 19 h 52"/>
                    <a:gd name="T32" fmla="*/ 18 w 35"/>
                    <a:gd name="T33" fmla="*/ 23 h 52"/>
                    <a:gd name="T34" fmla="*/ 20 w 35"/>
                    <a:gd name="T35" fmla="*/ 23 h 52"/>
                    <a:gd name="T36" fmla="*/ 21 w 35"/>
                    <a:gd name="T37" fmla="*/ 27 h 52"/>
                    <a:gd name="T38" fmla="*/ 21 w 35"/>
                    <a:gd name="T39" fmla="*/ 31 h 52"/>
                    <a:gd name="T40" fmla="*/ 23 w 35"/>
                    <a:gd name="T41" fmla="*/ 35 h 52"/>
                    <a:gd name="T42" fmla="*/ 25 w 35"/>
                    <a:gd name="T43" fmla="*/ 35 h 52"/>
                    <a:gd name="T44" fmla="*/ 29 w 35"/>
                    <a:gd name="T45" fmla="*/ 33 h 52"/>
                    <a:gd name="T46" fmla="*/ 33 w 35"/>
                    <a:gd name="T47" fmla="*/ 31 h 52"/>
                    <a:gd name="T48" fmla="*/ 35 w 35"/>
                    <a:gd name="T49" fmla="*/ 31 h 52"/>
                    <a:gd name="T50" fmla="*/ 31 w 35"/>
                    <a:gd name="T51" fmla="*/ 33 h 52"/>
                    <a:gd name="T52" fmla="*/ 27 w 35"/>
                    <a:gd name="T53" fmla="*/ 35 h 52"/>
                    <a:gd name="T54" fmla="*/ 25 w 35"/>
                    <a:gd name="T55" fmla="*/ 38 h 52"/>
                    <a:gd name="T56" fmla="*/ 23 w 35"/>
                    <a:gd name="T57" fmla="*/ 42 h 52"/>
                    <a:gd name="T58" fmla="*/ 23 w 35"/>
                    <a:gd name="T59" fmla="*/ 48 h 52"/>
                    <a:gd name="T60" fmla="*/ 25 w 35"/>
                    <a:gd name="T61" fmla="*/ 48 h 52"/>
                    <a:gd name="T62" fmla="*/ 23 w 35"/>
                    <a:gd name="T63" fmla="*/ 52 h 52"/>
                    <a:gd name="T64" fmla="*/ 20 w 35"/>
                    <a:gd name="T65" fmla="*/ 48 h 52"/>
                    <a:gd name="T66" fmla="*/ 20 w 35"/>
                    <a:gd name="T67" fmla="*/ 46 h 52"/>
                    <a:gd name="T68" fmla="*/ 18 w 35"/>
                    <a:gd name="T69" fmla="*/ 42 h 52"/>
                    <a:gd name="T70" fmla="*/ 18 w 35"/>
                    <a:gd name="T71" fmla="*/ 37 h 52"/>
                    <a:gd name="T72" fmla="*/ 16 w 35"/>
                    <a:gd name="T73" fmla="*/ 33 h 52"/>
                    <a:gd name="T74" fmla="*/ 14 w 35"/>
                    <a:gd name="T75" fmla="*/ 29 h 52"/>
                    <a:gd name="T76" fmla="*/ 10 w 35"/>
                    <a:gd name="T77" fmla="*/ 27 h 52"/>
                    <a:gd name="T78" fmla="*/ 6 w 35"/>
                    <a:gd name="T79" fmla="*/ 29 h 52"/>
                    <a:gd name="T80" fmla="*/ 4 w 35"/>
                    <a:gd name="T81" fmla="*/ 25 h 52"/>
                    <a:gd name="T82" fmla="*/ 0 w 35"/>
                    <a:gd name="T83" fmla="*/ 23 h 52"/>
                    <a:gd name="T84" fmla="*/ 0 w 35"/>
                    <a:gd name="T85" fmla="*/ 17 h 52"/>
                    <a:gd name="T86" fmla="*/ 0 w 35"/>
                    <a:gd name="T87" fmla="*/ 12 h 52"/>
                    <a:gd name="T88" fmla="*/ 0 w 35"/>
                    <a:gd name="T89" fmla="*/ 6 h 52"/>
                    <a:gd name="T90" fmla="*/ 0 w 35"/>
                    <a:gd name="T91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5" h="5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23"/>
                      </a:lnTo>
                      <a:lnTo>
                        <a:pt x="6" y="23"/>
                      </a:lnTo>
                      <a:lnTo>
                        <a:pt x="8" y="23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8" y="21"/>
                      </a:lnTo>
                      <a:lnTo>
                        <a:pt x="18" y="23"/>
                      </a:lnTo>
                      <a:lnTo>
                        <a:pt x="18" y="21"/>
                      </a:lnTo>
                      <a:lnTo>
                        <a:pt x="20" y="21"/>
                      </a:lnTo>
                      <a:lnTo>
                        <a:pt x="20" y="23"/>
                      </a:lnTo>
                      <a:lnTo>
                        <a:pt x="20" y="25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20" y="27"/>
                      </a:lnTo>
                      <a:lnTo>
                        <a:pt x="21" y="29"/>
                      </a:lnTo>
                      <a:lnTo>
                        <a:pt x="21" y="31"/>
                      </a:lnTo>
                      <a:lnTo>
                        <a:pt x="20" y="31"/>
                      </a:lnTo>
                      <a:lnTo>
                        <a:pt x="21" y="33"/>
                      </a:lnTo>
                      <a:lnTo>
                        <a:pt x="23" y="35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5" y="35"/>
                      </a:lnTo>
                      <a:lnTo>
                        <a:pt x="27" y="35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31" y="33"/>
                      </a:lnTo>
                      <a:lnTo>
                        <a:pt x="31" y="31"/>
                      </a:lnTo>
                      <a:lnTo>
                        <a:pt x="33" y="31"/>
                      </a:lnTo>
                      <a:lnTo>
                        <a:pt x="31" y="31"/>
                      </a:lnTo>
                      <a:lnTo>
                        <a:pt x="33" y="31"/>
                      </a:lnTo>
                      <a:lnTo>
                        <a:pt x="35" y="31"/>
                      </a:lnTo>
                      <a:lnTo>
                        <a:pt x="33" y="31"/>
                      </a:lnTo>
                      <a:lnTo>
                        <a:pt x="31" y="31"/>
                      </a:lnTo>
                      <a:lnTo>
                        <a:pt x="31" y="33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27" y="35"/>
                      </a:lnTo>
                      <a:lnTo>
                        <a:pt x="27" y="37"/>
                      </a:lnTo>
                      <a:lnTo>
                        <a:pt x="25" y="37"/>
                      </a:lnTo>
                      <a:lnTo>
                        <a:pt x="25" y="38"/>
                      </a:lnTo>
                      <a:lnTo>
                        <a:pt x="25" y="40"/>
                      </a:lnTo>
                      <a:lnTo>
                        <a:pt x="23" y="40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3" y="48"/>
                      </a:lnTo>
                      <a:lnTo>
                        <a:pt x="23" y="50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5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2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0" y="46"/>
                      </a:lnTo>
                      <a:lnTo>
                        <a:pt x="18" y="46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8" y="40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16" y="35"/>
                      </a:lnTo>
                      <a:lnTo>
                        <a:pt x="16" y="33"/>
                      </a:lnTo>
                      <a:lnTo>
                        <a:pt x="16" y="31"/>
                      </a:lnTo>
                      <a:lnTo>
                        <a:pt x="14" y="31"/>
                      </a:lnTo>
                      <a:lnTo>
                        <a:pt x="14" y="29"/>
                      </a:lnTo>
                      <a:lnTo>
                        <a:pt x="12" y="29"/>
                      </a:lnTo>
                      <a:lnTo>
                        <a:pt x="12" y="27"/>
                      </a:lnTo>
                      <a:lnTo>
                        <a:pt x="10" y="27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1" name="Freeform 110"/>
                <p:cNvSpPr>
                  <a:spLocks/>
                </p:cNvSpPr>
                <p:nvPr/>
              </p:nvSpPr>
              <p:spPr bwMode="auto">
                <a:xfrm>
                  <a:off x="4645025" y="3143251"/>
                  <a:ext cx="107950" cy="58738"/>
                </a:xfrm>
                <a:custGeom>
                  <a:avLst/>
                  <a:gdLst>
                    <a:gd name="T0" fmla="*/ 54 w 68"/>
                    <a:gd name="T1" fmla="*/ 2 h 37"/>
                    <a:gd name="T2" fmla="*/ 62 w 68"/>
                    <a:gd name="T3" fmla="*/ 8 h 37"/>
                    <a:gd name="T4" fmla="*/ 64 w 68"/>
                    <a:gd name="T5" fmla="*/ 12 h 37"/>
                    <a:gd name="T6" fmla="*/ 66 w 68"/>
                    <a:gd name="T7" fmla="*/ 13 h 37"/>
                    <a:gd name="T8" fmla="*/ 68 w 68"/>
                    <a:gd name="T9" fmla="*/ 12 h 37"/>
                    <a:gd name="T10" fmla="*/ 68 w 68"/>
                    <a:gd name="T11" fmla="*/ 13 h 37"/>
                    <a:gd name="T12" fmla="*/ 68 w 68"/>
                    <a:gd name="T13" fmla="*/ 13 h 37"/>
                    <a:gd name="T14" fmla="*/ 68 w 68"/>
                    <a:gd name="T15" fmla="*/ 13 h 37"/>
                    <a:gd name="T16" fmla="*/ 66 w 68"/>
                    <a:gd name="T17" fmla="*/ 13 h 37"/>
                    <a:gd name="T18" fmla="*/ 66 w 68"/>
                    <a:gd name="T19" fmla="*/ 13 h 37"/>
                    <a:gd name="T20" fmla="*/ 66 w 68"/>
                    <a:gd name="T21" fmla="*/ 15 h 37"/>
                    <a:gd name="T22" fmla="*/ 64 w 68"/>
                    <a:gd name="T23" fmla="*/ 15 h 37"/>
                    <a:gd name="T24" fmla="*/ 64 w 68"/>
                    <a:gd name="T25" fmla="*/ 19 h 37"/>
                    <a:gd name="T26" fmla="*/ 60 w 68"/>
                    <a:gd name="T27" fmla="*/ 19 h 37"/>
                    <a:gd name="T28" fmla="*/ 54 w 68"/>
                    <a:gd name="T29" fmla="*/ 23 h 37"/>
                    <a:gd name="T30" fmla="*/ 52 w 68"/>
                    <a:gd name="T31" fmla="*/ 37 h 37"/>
                    <a:gd name="T32" fmla="*/ 48 w 68"/>
                    <a:gd name="T33" fmla="*/ 37 h 37"/>
                    <a:gd name="T34" fmla="*/ 44 w 68"/>
                    <a:gd name="T35" fmla="*/ 33 h 37"/>
                    <a:gd name="T36" fmla="*/ 43 w 68"/>
                    <a:gd name="T37" fmla="*/ 25 h 37"/>
                    <a:gd name="T38" fmla="*/ 39 w 68"/>
                    <a:gd name="T39" fmla="*/ 23 h 37"/>
                    <a:gd name="T40" fmla="*/ 35 w 68"/>
                    <a:gd name="T41" fmla="*/ 23 h 37"/>
                    <a:gd name="T42" fmla="*/ 21 w 68"/>
                    <a:gd name="T43" fmla="*/ 25 h 37"/>
                    <a:gd name="T44" fmla="*/ 21 w 68"/>
                    <a:gd name="T45" fmla="*/ 25 h 37"/>
                    <a:gd name="T46" fmla="*/ 20 w 68"/>
                    <a:gd name="T47" fmla="*/ 25 h 37"/>
                    <a:gd name="T48" fmla="*/ 20 w 68"/>
                    <a:gd name="T49" fmla="*/ 25 h 37"/>
                    <a:gd name="T50" fmla="*/ 20 w 68"/>
                    <a:gd name="T51" fmla="*/ 25 h 37"/>
                    <a:gd name="T52" fmla="*/ 20 w 68"/>
                    <a:gd name="T53" fmla="*/ 27 h 37"/>
                    <a:gd name="T54" fmla="*/ 20 w 68"/>
                    <a:gd name="T55" fmla="*/ 29 h 37"/>
                    <a:gd name="T56" fmla="*/ 18 w 68"/>
                    <a:gd name="T57" fmla="*/ 29 h 37"/>
                    <a:gd name="T58" fmla="*/ 18 w 68"/>
                    <a:gd name="T59" fmla="*/ 31 h 37"/>
                    <a:gd name="T60" fmla="*/ 18 w 68"/>
                    <a:gd name="T61" fmla="*/ 31 h 37"/>
                    <a:gd name="T62" fmla="*/ 18 w 68"/>
                    <a:gd name="T63" fmla="*/ 33 h 37"/>
                    <a:gd name="T64" fmla="*/ 16 w 68"/>
                    <a:gd name="T65" fmla="*/ 33 h 37"/>
                    <a:gd name="T66" fmla="*/ 16 w 68"/>
                    <a:gd name="T67" fmla="*/ 33 h 37"/>
                    <a:gd name="T68" fmla="*/ 14 w 68"/>
                    <a:gd name="T69" fmla="*/ 31 h 37"/>
                    <a:gd name="T70" fmla="*/ 14 w 68"/>
                    <a:gd name="T71" fmla="*/ 33 h 37"/>
                    <a:gd name="T72" fmla="*/ 12 w 68"/>
                    <a:gd name="T73" fmla="*/ 35 h 37"/>
                    <a:gd name="T74" fmla="*/ 10 w 68"/>
                    <a:gd name="T75" fmla="*/ 33 h 37"/>
                    <a:gd name="T76" fmla="*/ 10 w 68"/>
                    <a:gd name="T77" fmla="*/ 31 h 37"/>
                    <a:gd name="T78" fmla="*/ 8 w 68"/>
                    <a:gd name="T79" fmla="*/ 29 h 37"/>
                    <a:gd name="T80" fmla="*/ 8 w 68"/>
                    <a:gd name="T81" fmla="*/ 29 h 37"/>
                    <a:gd name="T82" fmla="*/ 0 w 68"/>
                    <a:gd name="T83" fmla="*/ 27 h 37"/>
                    <a:gd name="T84" fmla="*/ 4 w 68"/>
                    <a:gd name="T85" fmla="*/ 21 h 37"/>
                    <a:gd name="T86" fmla="*/ 10 w 68"/>
                    <a:gd name="T87" fmla="*/ 21 h 37"/>
                    <a:gd name="T88" fmla="*/ 10 w 68"/>
                    <a:gd name="T89" fmla="*/ 21 h 37"/>
                    <a:gd name="T90" fmla="*/ 10 w 68"/>
                    <a:gd name="T91" fmla="*/ 19 h 37"/>
                    <a:gd name="T92" fmla="*/ 10 w 68"/>
                    <a:gd name="T93" fmla="*/ 19 h 37"/>
                    <a:gd name="T94" fmla="*/ 10 w 68"/>
                    <a:gd name="T95" fmla="*/ 19 h 37"/>
                    <a:gd name="T96" fmla="*/ 10 w 68"/>
                    <a:gd name="T97" fmla="*/ 19 h 37"/>
                    <a:gd name="T98" fmla="*/ 10 w 68"/>
                    <a:gd name="T99" fmla="*/ 19 h 37"/>
                    <a:gd name="T100" fmla="*/ 14 w 68"/>
                    <a:gd name="T101" fmla="*/ 15 h 37"/>
                    <a:gd name="T102" fmla="*/ 14 w 68"/>
                    <a:gd name="T103" fmla="*/ 15 h 37"/>
                    <a:gd name="T104" fmla="*/ 14 w 68"/>
                    <a:gd name="T105" fmla="*/ 13 h 37"/>
                    <a:gd name="T106" fmla="*/ 18 w 68"/>
                    <a:gd name="T107" fmla="*/ 13 h 37"/>
                    <a:gd name="T108" fmla="*/ 20 w 68"/>
                    <a:gd name="T109" fmla="*/ 13 h 37"/>
                    <a:gd name="T110" fmla="*/ 27 w 68"/>
                    <a:gd name="T111" fmla="*/ 13 h 37"/>
                    <a:gd name="T112" fmla="*/ 35 w 68"/>
                    <a:gd name="T113" fmla="*/ 13 h 37"/>
                    <a:gd name="T114" fmla="*/ 44 w 68"/>
                    <a:gd name="T115" fmla="*/ 4 h 37"/>
                    <a:gd name="T116" fmla="*/ 44 w 68"/>
                    <a:gd name="T117" fmla="*/ 0 h 37"/>
                    <a:gd name="T118" fmla="*/ 48 w 68"/>
                    <a:gd name="T119" fmla="*/ 0 h 37"/>
                    <a:gd name="T120" fmla="*/ 52 w 68"/>
                    <a:gd name="T12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8" h="37">
                      <a:moveTo>
                        <a:pt x="54" y="0"/>
                      </a:move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62" y="6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4" y="10"/>
                      </a:lnTo>
                      <a:lnTo>
                        <a:pt x="62" y="10"/>
                      </a:lnTo>
                      <a:lnTo>
                        <a:pt x="64" y="12"/>
                      </a:lnTo>
                      <a:lnTo>
                        <a:pt x="66" y="12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6" y="15"/>
                      </a:lnTo>
                      <a:lnTo>
                        <a:pt x="64" y="15"/>
                      </a:lnTo>
                      <a:lnTo>
                        <a:pt x="64" y="15"/>
                      </a:lnTo>
                      <a:lnTo>
                        <a:pt x="64" y="15"/>
                      </a:lnTo>
                      <a:lnTo>
                        <a:pt x="64" y="15"/>
                      </a:lnTo>
                      <a:lnTo>
                        <a:pt x="64" y="15"/>
                      </a:lnTo>
                      <a:lnTo>
                        <a:pt x="64" y="15"/>
                      </a:lnTo>
                      <a:lnTo>
                        <a:pt x="64" y="19"/>
                      </a:lnTo>
                      <a:lnTo>
                        <a:pt x="64" y="19"/>
                      </a:lnTo>
                      <a:lnTo>
                        <a:pt x="62" y="19"/>
                      </a:lnTo>
                      <a:lnTo>
                        <a:pt x="62" y="19"/>
                      </a:lnTo>
                      <a:lnTo>
                        <a:pt x="62" y="19"/>
                      </a:lnTo>
                      <a:lnTo>
                        <a:pt x="60" y="19"/>
                      </a:lnTo>
                      <a:lnTo>
                        <a:pt x="60" y="23"/>
                      </a:lnTo>
                      <a:lnTo>
                        <a:pt x="60" y="23"/>
                      </a:lnTo>
                      <a:lnTo>
                        <a:pt x="60" y="23"/>
                      </a:lnTo>
                      <a:lnTo>
                        <a:pt x="54" y="23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2" y="37"/>
                      </a:lnTo>
                      <a:lnTo>
                        <a:pt x="50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8" y="33"/>
                      </a:lnTo>
                      <a:lnTo>
                        <a:pt x="44" y="33"/>
                      </a:lnTo>
                      <a:lnTo>
                        <a:pt x="44" y="27"/>
                      </a:lnTo>
                      <a:lnTo>
                        <a:pt x="43" y="27"/>
                      </a:lnTo>
                      <a:lnTo>
                        <a:pt x="43" y="25"/>
                      </a:lnTo>
                      <a:lnTo>
                        <a:pt x="43" y="25"/>
                      </a:lnTo>
                      <a:lnTo>
                        <a:pt x="44" y="25"/>
                      </a:lnTo>
                      <a:lnTo>
                        <a:pt x="44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5" y="23"/>
                      </a:lnTo>
                      <a:lnTo>
                        <a:pt x="35" y="23"/>
                      </a:lnTo>
                      <a:lnTo>
                        <a:pt x="35" y="23"/>
                      </a:lnTo>
                      <a:lnTo>
                        <a:pt x="35" y="23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9"/>
                      </a:lnTo>
                      <a:lnTo>
                        <a:pt x="20" y="29"/>
                      </a:lnTo>
                      <a:lnTo>
                        <a:pt x="20" y="29"/>
                      </a:lnTo>
                      <a:lnTo>
                        <a:pt x="20" y="29"/>
                      </a:lnTo>
                      <a:lnTo>
                        <a:pt x="18" y="29"/>
                      </a:lnTo>
                      <a:lnTo>
                        <a:pt x="18" y="29"/>
                      </a:lnTo>
                      <a:lnTo>
                        <a:pt x="18" y="29"/>
                      </a:lnTo>
                      <a:lnTo>
                        <a:pt x="18" y="29"/>
                      </a:lnTo>
                      <a:lnTo>
                        <a:pt x="18" y="29"/>
                      </a:lnTo>
                      <a:lnTo>
                        <a:pt x="18" y="29"/>
                      </a:lnTo>
                      <a:lnTo>
                        <a:pt x="18" y="29"/>
                      </a:lnTo>
                      <a:lnTo>
                        <a:pt x="18" y="31"/>
                      </a:lnTo>
                      <a:lnTo>
                        <a:pt x="18" y="31"/>
                      </a:lnTo>
                      <a:lnTo>
                        <a:pt x="18" y="31"/>
                      </a:lnTo>
                      <a:lnTo>
                        <a:pt x="18" y="31"/>
                      </a:lnTo>
                      <a:lnTo>
                        <a:pt x="18" y="31"/>
                      </a:lnTo>
                      <a:lnTo>
                        <a:pt x="18" y="31"/>
                      </a:lnTo>
                      <a:lnTo>
                        <a:pt x="18" y="33"/>
                      </a:lnTo>
                      <a:lnTo>
                        <a:pt x="18" y="33"/>
                      </a:lnTo>
                      <a:lnTo>
                        <a:pt x="18" y="33"/>
                      </a:lnTo>
                      <a:lnTo>
                        <a:pt x="18" y="33"/>
                      </a:lnTo>
                      <a:lnTo>
                        <a:pt x="18" y="33"/>
                      </a:lnTo>
                      <a:lnTo>
                        <a:pt x="16" y="33"/>
                      </a:lnTo>
                      <a:lnTo>
                        <a:pt x="16" y="33"/>
                      </a:lnTo>
                      <a:lnTo>
                        <a:pt x="16" y="33"/>
                      </a:lnTo>
                      <a:lnTo>
                        <a:pt x="16" y="33"/>
                      </a:lnTo>
                      <a:lnTo>
                        <a:pt x="16" y="33"/>
                      </a:lnTo>
                      <a:lnTo>
                        <a:pt x="16" y="33"/>
                      </a:lnTo>
                      <a:lnTo>
                        <a:pt x="16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3"/>
                      </a:lnTo>
                      <a:lnTo>
                        <a:pt x="12" y="33"/>
                      </a:lnTo>
                      <a:lnTo>
                        <a:pt x="12" y="33"/>
                      </a:lnTo>
                      <a:lnTo>
                        <a:pt x="12" y="35"/>
                      </a:lnTo>
                      <a:lnTo>
                        <a:pt x="10" y="35"/>
                      </a:lnTo>
                      <a:lnTo>
                        <a:pt x="10" y="35"/>
                      </a:lnTo>
                      <a:lnTo>
                        <a:pt x="10" y="35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8" y="29"/>
                      </a:lnTo>
                      <a:lnTo>
                        <a:pt x="8" y="29"/>
                      </a:lnTo>
                      <a:lnTo>
                        <a:pt x="8" y="29"/>
                      </a:lnTo>
                      <a:lnTo>
                        <a:pt x="8" y="29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4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6" y="13"/>
                      </a:lnTo>
                      <a:lnTo>
                        <a:pt x="18" y="13"/>
                      </a:lnTo>
                      <a:lnTo>
                        <a:pt x="18" y="13"/>
                      </a:lnTo>
                      <a:lnTo>
                        <a:pt x="18" y="13"/>
                      </a:lnTo>
                      <a:lnTo>
                        <a:pt x="18" y="13"/>
                      </a:lnTo>
                      <a:lnTo>
                        <a:pt x="18" y="13"/>
                      </a:lnTo>
                      <a:lnTo>
                        <a:pt x="20" y="13"/>
                      </a:lnTo>
                      <a:lnTo>
                        <a:pt x="21" y="13"/>
                      </a:lnTo>
                      <a:lnTo>
                        <a:pt x="25" y="13"/>
                      </a:lnTo>
                      <a:lnTo>
                        <a:pt x="25" y="13"/>
                      </a:lnTo>
                      <a:lnTo>
                        <a:pt x="27" y="13"/>
                      </a:lnTo>
                      <a:lnTo>
                        <a:pt x="35" y="13"/>
                      </a:lnTo>
                      <a:lnTo>
                        <a:pt x="35" y="13"/>
                      </a:lnTo>
                      <a:lnTo>
                        <a:pt x="35" y="13"/>
                      </a:lnTo>
                      <a:lnTo>
                        <a:pt x="35" y="13"/>
                      </a:lnTo>
                      <a:lnTo>
                        <a:pt x="39" y="13"/>
                      </a:lnTo>
                      <a:lnTo>
                        <a:pt x="39" y="12"/>
                      </a:lnTo>
                      <a:lnTo>
                        <a:pt x="39" y="4"/>
                      </a:lnTo>
                      <a:lnTo>
                        <a:pt x="44" y="4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2" name="Freeform 111"/>
                <p:cNvSpPr>
                  <a:spLocks noEditPoints="1"/>
                </p:cNvSpPr>
                <p:nvPr/>
              </p:nvSpPr>
              <p:spPr bwMode="auto">
                <a:xfrm>
                  <a:off x="5724525" y="4383088"/>
                  <a:ext cx="125413" cy="79375"/>
                </a:xfrm>
                <a:custGeom>
                  <a:avLst/>
                  <a:gdLst>
                    <a:gd name="T0" fmla="*/ 19 w 79"/>
                    <a:gd name="T1" fmla="*/ 37 h 50"/>
                    <a:gd name="T2" fmla="*/ 17 w 79"/>
                    <a:gd name="T3" fmla="*/ 33 h 50"/>
                    <a:gd name="T4" fmla="*/ 15 w 79"/>
                    <a:gd name="T5" fmla="*/ 33 h 50"/>
                    <a:gd name="T6" fmla="*/ 8 w 79"/>
                    <a:gd name="T7" fmla="*/ 33 h 50"/>
                    <a:gd name="T8" fmla="*/ 2 w 79"/>
                    <a:gd name="T9" fmla="*/ 33 h 50"/>
                    <a:gd name="T10" fmla="*/ 2 w 79"/>
                    <a:gd name="T11" fmla="*/ 31 h 50"/>
                    <a:gd name="T12" fmla="*/ 4 w 79"/>
                    <a:gd name="T13" fmla="*/ 27 h 50"/>
                    <a:gd name="T14" fmla="*/ 10 w 79"/>
                    <a:gd name="T15" fmla="*/ 27 h 50"/>
                    <a:gd name="T16" fmla="*/ 15 w 79"/>
                    <a:gd name="T17" fmla="*/ 25 h 50"/>
                    <a:gd name="T18" fmla="*/ 21 w 79"/>
                    <a:gd name="T19" fmla="*/ 25 h 50"/>
                    <a:gd name="T20" fmla="*/ 27 w 79"/>
                    <a:gd name="T21" fmla="*/ 27 h 50"/>
                    <a:gd name="T22" fmla="*/ 35 w 79"/>
                    <a:gd name="T23" fmla="*/ 25 h 50"/>
                    <a:gd name="T24" fmla="*/ 33 w 79"/>
                    <a:gd name="T25" fmla="*/ 22 h 50"/>
                    <a:gd name="T26" fmla="*/ 31 w 79"/>
                    <a:gd name="T27" fmla="*/ 22 h 50"/>
                    <a:gd name="T28" fmla="*/ 33 w 79"/>
                    <a:gd name="T29" fmla="*/ 22 h 50"/>
                    <a:gd name="T30" fmla="*/ 31 w 79"/>
                    <a:gd name="T31" fmla="*/ 18 h 50"/>
                    <a:gd name="T32" fmla="*/ 35 w 79"/>
                    <a:gd name="T33" fmla="*/ 16 h 50"/>
                    <a:gd name="T34" fmla="*/ 37 w 79"/>
                    <a:gd name="T35" fmla="*/ 12 h 50"/>
                    <a:gd name="T36" fmla="*/ 39 w 79"/>
                    <a:gd name="T37" fmla="*/ 8 h 50"/>
                    <a:gd name="T38" fmla="*/ 39 w 79"/>
                    <a:gd name="T39" fmla="*/ 6 h 50"/>
                    <a:gd name="T40" fmla="*/ 48 w 79"/>
                    <a:gd name="T41" fmla="*/ 0 h 50"/>
                    <a:gd name="T42" fmla="*/ 50 w 79"/>
                    <a:gd name="T43" fmla="*/ 6 h 50"/>
                    <a:gd name="T44" fmla="*/ 60 w 79"/>
                    <a:gd name="T45" fmla="*/ 8 h 50"/>
                    <a:gd name="T46" fmla="*/ 60 w 79"/>
                    <a:gd name="T47" fmla="*/ 16 h 50"/>
                    <a:gd name="T48" fmla="*/ 65 w 79"/>
                    <a:gd name="T49" fmla="*/ 20 h 50"/>
                    <a:gd name="T50" fmla="*/ 71 w 79"/>
                    <a:gd name="T51" fmla="*/ 27 h 50"/>
                    <a:gd name="T52" fmla="*/ 77 w 79"/>
                    <a:gd name="T53" fmla="*/ 29 h 50"/>
                    <a:gd name="T54" fmla="*/ 77 w 79"/>
                    <a:gd name="T55" fmla="*/ 31 h 50"/>
                    <a:gd name="T56" fmla="*/ 71 w 79"/>
                    <a:gd name="T57" fmla="*/ 33 h 50"/>
                    <a:gd name="T58" fmla="*/ 65 w 79"/>
                    <a:gd name="T59" fmla="*/ 35 h 50"/>
                    <a:gd name="T60" fmla="*/ 60 w 79"/>
                    <a:gd name="T61" fmla="*/ 41 h 50"/>
                    <a:gd name="T62" fmla="*/ 48 w 79"/>
                    <a:gd name="T63" fmla="*/ 41 h 50"/>
                    <a:gd name="T64" fmla="*/ 50 w 79"/>
                    <a:gd name="T65" fmla="*/ 45 h 50"/>
                    <a:gd name="T66" fmla="*/ 50 w 79"/>
                    <a:gd name="T67" fmla="*/ 46 h 50"/>
                    <a:gd name="T68" fmla="*/ 48 w 79"/>
                    <a:gd name="T69" fmla="*/ 50 h 50"/>
                    <a:gd name="T70" fmla="*/ 46 w 79"/>
                    <a:gd name="T71" fmla="*/ 46 h 50"/>
                    <a:gd name="T72" fmla="*/ 42 w 79"/>
                    <a:gd name="T73" fmla="*/ 43 h 50"/>
                    <a:gd name="T74" fmla="*/ 39 w 79"/>
                    <a:gd name="T75" fmla="*/ 41 h 50"/>
                    <a:gd name="T76" fmla="*/ 35 w 79"/>
                    <a:gd name="T77" fmla="*/ 43 h 50"/>
                    <a:gd name="T78" fmla="*/ 33 w 79"/>
                    <a:gd name="T79" fmla="*/ 39 h 50"/>
                    <a:gd name="T80" fmla="*/ 27 w 79"/>
                    <a:gd name="T81" fmla="*/ 37 h 50"/>
                    <a:gd name="T82" fmla="*/ 29 w 79"/>
                    <a:gd name="T83" fmla="*/ 37 h 50"/>
                    <a:gd name="T84" fmla="*/ 25 w 79"/>
                    <a:gd name="T85" fmla="*/ 39 h 50"/>
                    <a:gd name="T86" fmla="*/ 27 w 79"/>
                    <a:gd name="T87" fmla="*/ 35 h 50"/>
                    <a:gd name="T88" fmla="*/ 31 w 79"/>
                    <a:gd name="T89" fmla="*/ 31 h 50"/>
                    <a:gd name="T90" fmla="*/ 23 w 79"/>
                    <a:gd name="T91" fmla="*/ 29 h 50"/>
                    <a:gd name="T92" fmla="*/ 21 w 79"/>
                    <a:gd name="T93" fmla="*/ 33 h 50"/>
                    <a:gd name="T94" fmla="*/ 19 w 79"/>
                    <a:gd name="T95" fmla="*/ 37 h 50"/>
                    <a:gd name="T96" fmla="*/ 19 w 79"/>
                    <a:gd name="T97" fmla="*/ 43 h 50"/>
                    <a:gd name="T98" fmla="*/ 17 w 79"/>
                    <a:gd name="T99" fmla="*/ 43 h 50"/>
                    <a:gd name="T100" fmla="*/ 31 w 79"/>
                    <a:gd name="T101" fmla="*/ 1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50">
                      <a:moveTo>
                        <a:pt x="17" y="39"/>
                      </a:moveTo>
                      <a:lnTo>
                        <a:pt x="19" y="39"/>
                      </a:lnTo>
                      <a:lnTo>
                        <a:pt x="19" y="37"/>
                      </a:lnTo>
                      <a:lnTo>
                        <a:pt x="19" y="35"/>
                      </a:lnTo>
                      <a:lnTo>
                        <a:pt x="17" y="35"/>
                      </a:lnTo>
                      <a:lnTo>
                        <a:pt x="17" y="33"/>
                      </a:lnTo>
                      <a:lnTo>
                        <a:pt x="17" y="31"/>
                      </a:lnTo>
                      <a:lnTo>
                        <a:pt x="15" y="31"/>
                      </a:lnTo>
                      <a:lnTo>
                        <a:pt x="15" y="33"/>
                      </a:lnTo>
                      <a:lnTo>
                        <a:pt x="14" y="33"/>
                      </a:lnTo>
                      <a:lnTo>
                        <a:pt x="10" y="33"/>
                      </a:lnTo>
                      <a:lnTo>
                        <a:pt x="8" y="33"/>
                      </a:lnTo>
                      <a:lnTo>
                        <a:pt x="6" y="33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12" y="25"/>
                      </a:lnTo>
                      <a:lnTo>
                        <a:pt x="15" y="25"/>
                      </a:lnTo>
                      <a:lnTo>
                        <a:pt x="17" y="29"/>
                      </a:lnTo>
                      <a:lnTo>
                        <a:pt x="21" y="29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31" y="27"/>
                      </a:lnTo>
                      <a:lnTo>
                        <a:pt x="33" y="27"/>
                      </a:lnTo>
                      <a:lnTo>
                        <a:pt x="35" y="25"/>
                      </a:lnTo>
                      <a:lnTo>
                        <a:pt x="35" y="23"/>
                      </a:lnTo>
                      <a:lnTo>
                        <a:pt x="35" y="22"/>
                      </a:lnTo>
                      <a:lnTo>
                        <a:pt x="33" y="22"/>
                      </a:lnTo>
                      <a:lnTo>
                        <a:pt x="33" y="23"/>
                      </a:lnTo>
                      <a:lnTo>
                        <a:pt x="31" y="23"/>
                      </a:lnTo>
                      <a:lnTo>
                        <a:pt x="31" y="22"/>
                      </a:lnTo>
                      <a:lnTo>
                        <a:pt x="33" y="22"/>
                      </a:lnTo>
                      <a:lnTo>
                        <a:pt x="31" y="22"/>
                      </a:lnTo>
                      <a:lnTo>
                        <a:pt x="33" y="22"/>
                      </a:lnTo>
                      <a:lnTo>
                        <a:pt x="31" y="22"/>
                      </a:lnTo>
                      <a:lnTo>
                        <a:pt x="31" y="20"/>
                      </a:lnTo>
                      <a:lnTo>
                        <a:pt x="31" y="18"/>
                      </a:lnTo>
                      <a:lnTo>
                        <a:pt x="31" y="16"/>
                      </a:lnTo>
                      <a:lnTo>
                        <a:pt x="33" y="16"/>
                      </a:lnTo>
                      <a:lnTo>
                        <a:pt x="35" y="16"/>
                      </a:lnTo>
                      <a:lnTo>
                        <a:pt x="37" y="16"/>
                      </a:lnTo>
                      <a:lnTo>
                        <a:pt x="39" y="16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39" y="6"/>
                      </a:lnTo>
                      <a:lnTo>
                        <a:pt x="37" y="6"/>
                      </a:lnTo>
                      <a:lnTo>
                        <a:pt x="39" y="6"/>
                      </a:lnTo>
                      <a:lnTo>
                        <a:pt x="40" y="6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50" y="6"/>
                      </a:lnTo>
                      <a:lnTo>
                        <a:pt x="50" y="8"/>
                      </a:lnTo>
                      <a:lnTo>
                        <a:pt x="54" y="8"/>
                      </a:lnTo>
                      <a:lnTo>
                        <a:pt x="60" y="8"/>
                      </a:lnTo>
                      <a:lnTo>
                        <a:pt x="60" y="12"/>
                      </a:lnTo>
                      <a:lnTo>
                        <a:pt x="60" y="14"/>
                      </a:lnTo>
                      <a:lnTo>
                        <a:pt x="60" y="16"/>
                      </a:lnTo>
                      <a:lnTo>
                        <a:pt x="62" y="18"/>
                      </a:lnTo>
                      <a:lnTo>
                        <a:pt x="65" y="18"/>
                      </a:lnTo>
                      <a:lnTo>
                        <a:pt x="65" y="20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71" y="27"/>
                      </a:lnTo>
                      <a:lnTo>
                        <a:pt x="73" y="27"/>
                      </a:lnTo>
                      <a:lnTo>
                        <a:pt x="75" y="29"/>
                      </a:lnTo>
                      <a:lnTo>
                        <a:pt x="77" y="29"/>
                      </a:lnTo>
                      <a:lnTo>
                        <a:pt x="79" y="29"/>
                      </a:lnTo>
                      <a:lnTo>
                        <a:pt x="79" y="31"/>
                      </a:lnTo>
                      <a:lnTo>
                        <a:pt x="77" y="31"/>
                      </a:lnTo>
                      <a:lnTo>
                        <a:pt x="75" y="31"/>
                      </a:lnTo>
                      <a:lnTo>
                        <a:pt x="73" y="31"/>
                      </a:lnTo>
                      <a:lnTo>
                        <a:pt x="71" y="33"/>
                      </a:lnTo>
                      <a:lnTo>
                        <a:pt x="69" y="33"/>
                      </a:lnTo>
                      <a:lnTo>
                        <a:pt x="67" y="35"/>
                      </a:lnTo>
                      <a:lnTo>
                        <a:pt x="65" y="35"/>
                      </a:lnTo>
                      <a:lnTo>
                        <a:pt x="62" y="35"/>
                      </a:lnTo>
                      <a:lnTo>
                        <a:pt x="62" y="39"/>
                      </a:lnTo>
                      <a:lnTo>
                        <a:pt x="60" y="41"/>
                      </a:lnTo>
                      <a:lnTo>
                        <a:pt x="58" y="41"/>
                      </a:lnTo>
                      <a:lnTo>
                        <a:pt x="50" y="41"/>
                      </a:lnTo>
                      <a:lnTo>
                        <a:pt x="48" y="41"/>
                      </a:lnTo>
                      <a:lnTo>
                        <a:pt x="48" y="43"/>
                      </a:lnTo>
                      <a:lnTo>
                        <a:pt x="50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8" y="46"/>
                      </a:lnTo>
                      <a:lnTo>
                        <a:pt x="50" y="46"/>
                      </a:lnTo>
                      <a:lnTo>
                        <a:pt x="50" y="48"/>
                      </a:lnTo>
                      <a:lnTo>
                        <a:pt x="50" y="50"/>
                      </a:lnTo>
                      <a:lnTo>
                        <a:pt x="48" y="50"/>
                      </a:lnTo>
                      <a:lnTo>
                        <a:pt x="46" y="50"/>
                      </a:lnTo>
                      <a:lnTo>
                        <a:pt x="46" y="48"/>
                      </a:lnTo>
                      <a:lnTo>
                        <a:pt x="46" y="46"/>
                      </a:lnTo>
                      <a:lnTo>
                        <a:pt x="42" y="46"/>
                      </a:lnTo>
                      <a:lnTo>
                        <a:pt x="42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40" y="41"/>
                      </a:lnTo>
                      <a:lnTo>
                        <a:pt x="39" y="41"/>
                      </a:lnTo>
                      <a:lnTo>
                        <a:pt x="37" y="41"/>
                      </a:lnTo>
                      <a:lnTo>
                        <a:pt x="35" y="41"/>
                      </a:lnTo>
                      <a:lnTo>
                        <a:pt x="35" y="43"/>
                      </a:lnTo>
                      <a:lnTo>
                        <a:pt x="35" y="41"/>
                      </a:lnTo>
                      <a:lnTo>
                        <a:pt x="35" y="39"/>
                      </a:lnTo>
                      <a:lnTo>
                        <a:pt x="33" y="39"/>
                      </a:lnTo>
                      <a:lnTo>
                        <a:pt x="31" y="39"/>
                      </a:lnTo>
                      <a:lnTo>
                        <a:pt x="27" y="39"/>
                      </a:lnTo>
                      <a:lnTo>
                        <a:pt x="27" y="37"/>
                      </a:lnTo>
                      <a:lnTo>
                        <a:pt x="29" y="37"/>
                      </a:lnTo>
                      <a:lnTo>
                        <a:pt x="29" y="35"/>
                      </a:lnTo>
                      <a:lnTo>
                        <a:pt x="29" y="37"/>
                      </a:lnTo>
                      <a:lnTo>
                        <a:pt x="27" y="37"/>
                      </a:lnTo>
                      <a:lnTo>
                        <a:pt x="25" y="37"/>
                      </a:lnTo>
                      <a:lnTo>
                        <a:pt x="25" y="39"/>
                      </a:lnTo>
                      <a:lnTo>
                        <a:pt x="25" y="37"/>
                      </a:lnTo>
                      <a:lnTo>
                        <a:pt x="27" y="37"/>
                      </a:lnTo>
                      <a:lnTo>
                        <a:pt x="27" y="35"/>
                      </a:lnTo>
                      <a:lnTo>
                        <a:pt x="29" y="35"/>
                      </a:lnTo>
                      <a:lnTo>
                        <a:pt x="31" y="33"/>
                      </a:lnTo>
                      <a:lnTo>
                        <a:pt x="31" y="31"/>
                      </a:lnTo>
                      <a:lnTo>
                        <a:pt x="31" y="29"/>
                      </a:lnTo>
                      <a:lnTo>
                        <a:pt x="27" y="29"/>
                      </a:lnTo>
                      <a:lnTo>
                        <a:pt x="23" y="29"/>
                      </a:lnTo>
                      <a:lnTo>
                        <a:pt x="23" y="31"/>
                      </a:lnTo>
                      <a:lnTo>
                        <a:pt x="23" y="33"/>
                      </a:lnTo>
                      <a:lnTo>
                        <a:pt x="21" y="33"/>
                      </a:lnTo>
                      <a:lnTo>
                        <a:pt x="21" y="35"/>
                      </a:lnTo>
                      <a:lnTo>
                        <a:pt x="19" y="35"/>
                      </a:lnTo>
                      <a:lnTo>
                        <a:pt x="19" y="37"/>
                      </a:lnTo>
                      <a:lnTo>
                        <a:pt x="19" y="39"/>
                      </a:lnTo>
                      <a:lnTo>
                        <a:pt x="19" y="41"/>
                      </a:lnTo>
                      <a:lnTo>
                        <a:pt x="19" y="43"/>
                      </a:lnTo>
                      <a:lnTo>
                        <a:pt x="17" y="43"/>
                      </a:lnTo>
                      <a:lnTo>
                        <a:pt x="15" y="43"/>
                      </a:lnTo>
                      <a:lnTo>
                        <a:pt x="17" y="43"/>
                      </a:lnTo>
                      <a:lnTo>
                        <a:pt x="17" y="41"/>
                      </a:lnTo>
                      <a:lnTo>
                        <a:pt x="17" y="39"/>
                      </a:lnTo>
                      <a:close/>
                      <a:moveTo>
                        <a:pt x="31" y="16"/>
                      </a:moveTo>
                      <a:lnTo>
                        <a:pt x="31" y="14"/>
                      </a:lnTo>
                      <a:lnTo>
                        <a:pt x="31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3" name="Freeform 112"/>
                <p:cNvSpPr>
                  <a:spLocks noEditPoints="1"/>
                </p:cNvSpPr>
                <p:nvPr/>
              </p:nvSpPr>
              <p:spPr bwMode="auto">
                <a:xfrm>
                  <a:off x="3989388" y="2881313"/>
                  <a:ext cx="68263" cy="57150"/>
                </a:xfrm>
                <a:custGeom>
                  <a:avLst/>
                  <a:gdLst>
                    <a:gd name="T0" fmla="*/ 22 w 43"/>
                    <a:gd name="T1" fmla="*/ 23 h 36"/>
                    <a:gd name="T2" fmla="*/ 18 w 43"/>
                    <a:gd name="T3" fmla="*/ 19 h 36"/>
                    <a:gd name="T4" fmla="*/ 16 w 43"/>
                    <a:gd name="T5" fmla="*/ 17 h 36"/>
                    <a:gd name="T6" fmla="*/ 12 w 43"/>
                    <a:gd name="T7" fmla="*/ 15 h 36"/>
                    <a:gd name="T8" fmla="*/ 10 w 43"/>
                    <a:gd name="T9" fmla="*/ 13 h 36"/>
                    <a:gd name="T10" fmla="*/ 8 w 43"/>
                    <a:gd name="T11" fmla="*/ 15 h 36"/>
                    <a:gd name="T12" fmla="*/ 6 w 43"/>
                    <a:gd name="T13" fmla="*/ 17 h 36"/>
                    <a:gd name="T14" fmla="*/ 2 w 43"/>
                    <a:gd name="T15" fmla="*/ 17 h 36"/>
                    <a:gd name="T16" fmla="*/ 2 w 43"/>
                    <a:gd name="T17" fmla="*/ 17 h 36"/>
                    <a:gd name="T18" fmla="*/ 6 w 43"/>
                    <a:gd name="T19" fmla="*/ 17 h 36"/>
                    <a:gd name="T20" fmla="*/ 8 w 43"/>
                    <a:gd name="T21" fmla="*/ 15 h 36"/>
                    <a:gd name="T22" fmla="*/ 10 w 43"/>
                    <a:gd name="T23" fmla="*/ 13 h 36"/>
                    <a:gd name="T24" fmla="*/ 10 w 43"/>
                    <a:gd name="T25" fmla="*/ 10 h 36"/>
                    <a:gd name="T26" fmla="*/ 10 w 43"/>
                    <a:gd name="T27" fmla="*/ 10 h 36"/>
                    <a:gd name="T28" fmla="*/ 12 w 43"/>
                    <a:gd name="T29" fmla="*/ 8 h 36"/>
                    <a:gd name="T30" fmla="*/ 16 w 43"/>
                    <a:gd name="T31" fmla="*/ 8 h 36"/>
                    <a:gd name="T32" fmla="*/ 18 w 43"/>
                    <a:gd name="T33" fmla="*/ 10 h 36"/>
                    <a:gd name="T34" fmla="*/ 20 w 43"/>
                    <a:gd name="T35" fmla="*/ 8 h 36"/>
                    <a:gd name="T36" fmla="*/ 18 w 43"/>
                    <a:gd name="T37" fmla="*/ 4 h 36"/>
                    <a:gd name="T38" fmla="*/ 18 w 43"/>
                    <a:gd name="T39" fmla="*/ 0 h 36"/>
                    <a:gd name="T40" fmla="*/ 24 w 43"/>
                    <a:gd name="T41" fmla="*/ 0 h 36"/>
                    <a:gd name="T42" fmla="*/ 24 w 43"/>
                    <a:gd name="T43" fmla="*/ 4 h 36"/>
                    <a:gd name="T44" fmla="*/ 25 w 43"/>
                    <a:gd name="T45" fmla="*/ 6 h 36"/>
                    <a:gd name="T46" fmla="*/ 24 w 43"/>
                    <a:gd name="T47" fmla="*/ 10 h 36"/>
                    <a:gd name="T48" fmla="*/ 29 w 43"/>
                    <a:gd name="T49" fmla="*/ 10 h 36"/>
                    <a:gd name="T50" fmla="*/ 31 w 43"/>
                    <a:gd name="T51" fmla="*/ 11 h 36"/>
                    <a:gd name="T52" fmla="*/ 31 w 43"/>
                    <a:gd name="T53" fmla="*/ 25 h 36"/>
                    <a:gd name="T54" fmla="*/ 33 w 43"/>
                    <a:gd name="T55" fmla="*/ 27 h 36"/>
                    <a:gd name="T56" fmla="*/ 35 w 43"/>
                    <a:gd name="T57" fmla="*/ 29 h 36"/>
                    <a:gd name="T58" fmla="*/ 37 w 43"/>
                    <a:gd name="T59" fmla="*/ 31 h 36"/>
                    <a:gd name="T60" fmla="*/ 39 w 43"/>
                    <a:gd name="T61" fmla="*/ 33 h 36"/>
                    <a:gd name="T62" fmla="*/ 37 w 43"/>
                    <a:gd name="T63" fmla="*/ 31 h 36"/>
                    <a:gd name="T64" fmla="*/ 35 w 43"/>
                    <a:gd name="T65" fmla="*/ 29 h 36"/>
                    <a:gd name="T66" fmla="*/ 33 w 43"/>
                    <a:gd name="T67" fmla="*/ 31 h 36"/>
                    <a:gd name="T68" fmla="*/ 31 w 43"/>
                    <a:gd name="T69" fmla="*/ 29 h 36"/>
                    <a:gd name="T70" fmla="*/ 29 w 43"/>
                    <a:gd name="T71" fmla="*/ 27 h 36"/>
                    <a:gd name="T72" fmla="*/ 27 w 43"/>
                    <a:gd name="T73" fmla="*/ 27 h 36"/>
                    <a:gd name="T74" fmla="*/ 27 w 43"/>
                    <a:gd name="T75" fmla="*/ 31 h 36"/>
                    <a:gd name="T76" fmla="*/ 25 w 43"/>
                    <a:gd name="T77" fmla="*/ 29 h 36"/>
                    <a:gd name="T78" fmla="*/ 24 w 43"/>
                    <a:gd name="T79" fmla="*/ 27 h 36"/>
                    <a:gd name="T80" fmla="*/ 24 w 43"/>
                    <a:gd name="T81" fmla="*/ 23 h 36"/>
                    <a:gd name="T82" fmla="*/ 22 w 43"/>
                    <a:gd name="T83" fmla="*/ 23 h 36"/>
                    <a:gd name="T84" fmla="*/ 39 w 43"/>
                    <a:gd name="T85" fmla="*/ 33 h 36"/>
                    <a:gd name="T86" fmla="*/ 43 w 43"/>
                    <a:gd name="T87" fmla="*/ 33 h 36"/>
                    <a:gd name="T88" fmla="*/ 41 w 43"/>
                    <a:gd name="T89" fmla="*/ 34 h 36"/>
                    <a:gd name="T90" fmla="*/ 41 w 43"/>
                    <a:gd name="T91" fmla="*/ 34 h 36"/>
                    <a:gd name="T92" fmla="*/ 41 w 43"/>
                    <a:gd name="T93" fmla="*/ 34 h 36"/>
                    <a:gd name="T94" fmla="*/ 39 w 43"/>
                    <a:gd name="T95" fmla="*/ 3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3" h="36">
                      <a:moveTo>
                        <a:pt x="20" y="23"/>
                      </a:moveTo>
                      <a:lnTo>
                        <a:pt x="22" y="23"/>
                      </a:lnTo>
                      <a:lnTo>
                        <a:pt x="20" y="21"/>
                      </a:lnTo>
                      <a:lnTo>
                        <a:pt x="18" y="19"/>
                      </a:lnTo>
                      <a:lnTo>
                        <a:pt x="18" y="17"/>
                      </a:lnTo>
                      <a:lnTo>
                        <a:pt x="16" y="17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10"/>
                      </a:lnTo>
                      <a:lnTo>
                        <a:pt x="10" y="11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16" y="2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2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5" y="6"/>
                      </a:lnTo>
                      <a:lnTo>
                        <a:pt x="24" y="6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31" y="11"/>
                      </a:lnTo>
                      <a:lnTo>
                        <a:pt x="31" y="13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5" y="29"/>
                      </a:lnTo>
                      <a:lnTo>
                        <a:pt x="37" y="29"/>
                      </a:lnTo>
                      <a:lnTo>
                        <a:pt x="37" y="31"/>
                      </a:lnTo>
                      <a:lnTo>
                        <a:pt x="39" y="31"/>
                      </a:lnTo>
                      <a:lnTo>
                        <a:pt x="39" y="33"/>
                      </a:lnTo>
                      <a:lnTo>
                        <a:pt x="39" y="31"/>
                      </a:lnTo>
                      <a:lnTo>
                        <a:pt x="37" y="31"/>
                      </a:lnTo>
                      <a:lnTo>
                        <a:pt x="37" y="29"/>
                      </a:lnTo>
                      <a:lnTo>
                        <a:pt x="35" y="29"/>
                      </a:lnTo>
                      <a:lnTo>
                        <a:pt x="35" y="31"/>
                      </a:lnTo>
                      <a:lnTo>
                        <a:pt x="33" y="31"/>
                      </a:lnTo>
                      <a:lnTo>
                        <a:pt x="33" y="29"/>
                      </a:lnTo>
                      <a:lnTo>
                        <a:pt x="31" y="29"/>
                      </a:lnTo>
                      <a:lnTo>
                        <a:pt x="31" y="27"/>
                      </a:lnTo>
                      <a:lnTo>
                        <a:pt x="29" y="27"/>
                      </a:lnTo>
                      <a:lnTo>
                        <a:pt x="29" y="29"/>
                      </a:ln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27" y="31"/>
                      </a:lnTo>
                      <a:lnTo>
                        <a:pt x="25" y="31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4" y="27"/>
                      </a:lnTo>
                      <a:lnTo>
                        <a:pt x="24" y="25"/>
                      </a:lnTo>
                      <a:lnTo>
                        <a:pt x="24" y="23"/>
                      </a:lnTo>
                      <a:lnTo>
                        <a:pt x="22" y="21"/>
                      </a:lnTo>
                      <a:lnTo>
                        <a:pt x="22" y="23"/>
                      </a:lnTo>
                      <a:lnTo>
                        <a:pt x="20" y="23"/>
                      </a:lnTo>
                      <a:close/>
                      <a:moveTo>
                        <a:pt x="39" y="33"/>
                      </a:moveTo>
                      <a:lnTo>
                        <a:pt x="41" y="33"/>
                      </a:lnTo>
                      <a:lnTo>
                        <a:pt x="43" y="33"/>
                      </a:lnTo>
                      <a:lnTo>
                        <a:pt x="43" y="34"/>
                      </a:lnTo>
                      <a:lnTo>
                        <a:pt x="41" y="34"/>
                      </a:lnTo>
                      <a:lnTo>
                        <a:pt x="41" y="36"/>
                      </a:lnTo>
                      <a:lnTo>
                        <a:pt x="41" y="34"/>
                      </a:lnTo>
                      <a:lnTo>
                        <a:pt x="41" y="33"/>
                      </a:lnTo>
                      <a:lnTo>
                        <a:pt x="41" y="34"/>
                      </a:lnTo>
                      <a:lnTo>
                        <a:pt x="41" y="33"/>
                      </a:lnTo>
                      <a:lnTo>
                        <a:pt x="39" y="3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4" name="Freeform 113"/>
                <p:cNvSpPr>
                  <a:spLocks noEditPoints="1"/>
                </p:cNvSpPr>
                <p:nvPr/>
              </p:nvSpPr>
              <p:spPr bwMode="auto">
                <a:xfrm>
                  <a:off x="6419850" y="4872038"/>
                  <a:ext cx="23813" cy="20638"/>
                </a:xfrm>
                <a:custGeom>
                  <a:avLst/>
                  <a:gdLst>
                    <a:gd name="T0" fmla="*/ 8 w 15"/>
                    <a:gd name="T1" fmla="*/ 0 h 13"/>
                    <a:gd name="T2" fmla="*/ 10 w 15"/>
                    <a:gd name="T3" fmla="*/ 0 h 13"/>
                    <a:gd name="T4" fmla="*/ 11 w 15"/>
                    <a:gd name="T5" fmla="*/ 0 h 13"/>
                    <a:gd name="T6" fmla="*/ 13 w 15"/>
                    <a:gd name="T7" fmla="*/ 0 h 13"/>
                    <a:gd name="T8" fmla="*/ 13 w 15"/>
                    <a:gd name="T9" fmla="*/ 0 h 13"/>
                    <a:gd name="T10" fmla="*/ 15 w 15"/>
                    <a:gd name="T11" fmla="*/ 0 h 13"/>
                    <a:gd name="T12" fmla="*/ 15 w 15"/>
                    <a:gd name="T13" fmla="*/ 2 h 13"/>
                    <a:gd name="T14" fmla="*/ 15 w 15"/>
                    <a:gd name="T15" fmla="*/ 2 h 13"/>
                    <a:gd name="T16" fmla="*/ 15 w 15"/>
                    <a:gd name="T17" fmla="*/ 2 h 13"/>
                    <a:gd name="T18" fmla="*/ 13 w 15"/>
                    <a:gd name="T19" fmla="*/ 3 h 13"/>
                    <a:gd name="T20" fmla="*/ 13 w 15"/>
                    <a:gd name="T21" fmla="*/ 3 h 13"/>
                    <a:gd name="T22" fmla="*/ 13 w 15"/>
                    <a:gd name="T23" fmla="*/ 3 h 13"/>
                    <a:gd name="T24" fmla="*/ 13 w 15"/>
                    <a:gd name="T25" fmla="*/ 3 h 13"/>
                    <a:gd name="T26" fmla="*/ 13 w 15"/>
                    <a:gd name="T27" fmla="*/ 5 h 13"/>
                    <a:gd name="T28" fmla="*/ 11 w 15"/>
                    <a:gd name="T29" fmla="*/ 5 h 13"/>
                    <a:gd name="T30" fmla="*/ 11 w 15"/>
                    <a:gd name="T31" fmla="*/ 5 h 13"/>
                    <a:gd name="T32" fmla="*/ 11 w 15"/>
                    <a:gd name="T33" fmla="*/ 5 h 13"/>
                    <a:gd name="T34" fmla="*/ 11 w 15"/>
                    <a:gd name="T35" fmla="*/ 5 h 13"/>
                    <a:gd name="T36" fmla="*/ 11 w 15"/>
                    <a:gd name="T37" fmla="*/ 5 h 13"/>
                    <a:gd name="T38" fmla="*/ 10 w 15"/>
                    <a:gd name="T39" fmla="*/ 7 h 13"/>
                    <a:gd name="T40" fmla="*/ 10 w 15"/>
                    <a:gd name="T41" fmla="*/ 7 h 13"/>
                    <a:gd name="T42" fmla="*/ 11 w 15"/>
                    <a:gd name="T43" fmla="*/ 7 h 13"/>
                    <a:gd name="T44" fmla="*/ 10 w 15"/>
                    <a:gd name="T45" fmla="*/ 11 h 13"/>
                    <a:gd name="T46" fmla="*/ 10 w 15"/>
                    <a:gd name="T47" fmla="*/ 9 h 13"/>
                    <a:gd name="T48" fmla="*/ 10 w 15"/>
                    <a:gd name="T49" fmla="*/ 9 h 13"/>
                    <a:gd name="T50" fmla="*/ 10 w 15"/>
                    <a:gd name="T51" fmla="*/ 7 h 13"/>
                    <a:gd name="T52" fmla="*/ 10 w 15"/>
                    <a:gd name="T53" fmla="*/ 7 h 13"/>
                    <a:gd name="T54" fmla="*/ 8 w 15"/>
                    <a:gd name="T55" fmla="*/ 5 h 13"/>
                    <a:gd name="T56" fmla="*/ 8 w 15"/>
                    <a:gd name="T57" fmla="*/ 5 h 13"/>
                    <a:gd name="T58" fmla="*/ 6 w 15"/>
                    <a:gd name="T59" fmla="*/ 5 h 13"/>
                    <a:gd name="T60" fmla="*/ 6 w 15"/>
                    <a:gd name="T61" fmla="*/ 5 h 13"/>
                    <a:gd name="T62" fmla="*/ 6 w 15"/>
                    <a:gd name="T63" fmla="*/ 5 h 13"/>
                    <a:gd name="T64" fmla="*/ 6 w 15"/>
                    <a:gd name="T65" fmla="*/ 5 h 13"/>
                    <a:gd name="T66" fmla="*/ 4 w 15"/>
                    <a:gd name="T67" fmla="*/ 5 h 13"/>
                    <a:gd name="T68" fmla="*/ 4 w 15"/>
                    <a:gd name="T69" fmla="*/ 5 h 13"/>
                    <a:gd name="T70" fmla="*/ 2 w 15"/>
                    <a:gd name="T71" fmla="*/ 7 h 13"/>
                    <a:gd name="T72" fmla="*/ 2 w 15"/>
                    <a:gd name="T73" fmla="*/ 7 h 13"/>
                    <a:gd name="T74" fmla="*/ 2 w 15"/>
                    <a:gd name="T75" fmla="*/ 11 h 13"/>
                    <a:gd name="T76" fmla="*/ 2 w 15"/>
                    <a:gd name="T77" fmla="*/ 11 h 13"/>
                    <a:gd name="T78" fmla="*/ 2 w 15"/>
                    <a:gd name="T79" fmla="*/ 9 h 13"/>
                    <a:gd name="T80" fmla="*/ 2 w 15"/>
                    <a:gd name="T81" fmla="*/ 9 h 13"/>
                    <a:gd name="T82" fmla="*/ 2 w 15"/>
                    <a:gd name="T83" fmla="*/ 7 h 13"/>
                    <a:gd name="T84" fmla="*/ 2 w 15"/>
                    <a:gd name="T85" fmla="*/ 7 h 13"/>
                    <a:gd name="T86" fmla="*/ 0 w 15"/>
                    <a:gd name="T87" fmla="*/ 5 h 13"/>
                    <a:gd name="T88" fmla="*/ 0 w 15"/>
                    <a:gd name="T89" fmla="*/ 5 h 13"/>
                    <a:gd name="T90" fmla="*/ 0 w 15"/>
                    <a:gd name="T91" fmla="*/ 5 h 13"/>
                    <a:gd name="T92" fmla="*/ 4 w 15"/>
                    <a:gd name="T93" fmla="*/ 5 h 13"/>
                    <a:gd name="T94" fmla="*/ 4 w 15"/>
                    <a:gd name="T95" fmla="*/ 3 h 13"/>
                    <a:gd name="T96" fmla="*/ 4 w 15"/>
                    <a:gd name="T97" fmla="*/ 3 h 13"/>
                    <a:gd name="T98" fmla="*/ 4 w 15"/>
                    <a:gd name="T99" fmla="*/ 2 h 13"/>
                    <a:gd name="T100" fmla="*/ 6 w 15"/>
                    <a:gd name="T101" fmla="*/ 2 h 13"/>
                    <a:gd name="T102" fmla="*/ 6 w 15"/>
                    <a:gd name="T103" fmla="*/ 2 h 13"/>
                    <a:gd name="T104" fmla="*/ 6 w 15"/>
                    <a:gd name="T105" fmla="*/ 3 h 13"/>
                    <a:gd name="T106" fmla="*/ 4 w 15"/>
                    <a:gd name="T107" fmla="*/ 0 h 13"/>
                    <a:gd name="T108" fmla="*/ 4 w 15"/>
                    <a:gd name="T109" fmla="*/ 5 h 13"/>
                    <a:gd name="T110" fmla="*/ 10 w 15"/>
                    <a:gd name="T111" fmla="*/ 13 h 13"/>
                    <a:gd name="T112" fmla="*/ 10 w 15"/>
                    <a:gd name="T113" fmla="*/ 13 h 13"/>
                    <a:gd name="T114" fmla="*/ 10 w 15"/>
                    <a:gd name="T115" fmla="*/ 11 h 13"/>
                    <a:gd name="T116" fmla="*/ 4 w 15"/>
                    <a:gd name="T117" fmla="*/ 0 h 13"/>
                    <a:gd name="T118" fmla="*/ 4 w 15"/>
                    <a:gd name="T119" fmla="*/ 0 h 13"/>
                    <a:gd name="T120" fmla="*/ 4 w 15"/>
                    <a:gd name="T121" fmla="*/ 0 h 13"/>
                    <a:gd name="T122" fmla="*/ 4 w 15"/>
                    <a:gd name="T123" fmla="*/ 0 h 13"/>
                    <a:gd name="T124" fmla="*/ 4 w 15"/>
                    <a:gd name="T1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" h="13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1" y="7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8" y="3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  <a:moveTo>
                        <a:pt x="4" y="5"/>
                      </a:move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close/>
                      <a:moveTo>
                        <a:pt x="10" y="11"/>
                      </a:move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close/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5" name="Freeform 114"/>
                <p:cNvSpPr>
                  <a:spLocks/>
                </p:cNvSpPr>
                <p:nvPr/>
              </p:nvSpPr>
              <p:spPr bwMode="auto">
                <a:xfrm>
                  <a:off x="4538663" y="3222626"/>
                  <a:ext cx="12700" cy="9525"/>
                </a:xfrm>
                <a:custGeom>
                  <a:avLst/>
                  <a:gdLst>
                    <a:gd name="T0" fmla="*/ 6 w 8"/>
                    <a:gd name="T1" fmla="*/ 0 h 6"/>
                    <a:gd name="T2" fmla="*/ 6 w 8"/>
                    <a:gd name="T3" fmla="*/ 0 h 6"/>
                    <a:gd name="T4" fmla="*/ 8 w 8"/>
                    <a:gd name="T5" fmla="*/ 0 h 6"/>
                    <a:gd name="T6" fmla="*/ 8 w 8"/>
                    <a:gd name="T7" fmla="*/ 0 h 6"/>
                    <a:gd name="T8" fmla="*/ 8 w 8"/>
                    <a:gd name="T9" fmla="*/ 0 h 6"/>
                    <a:gd name="T10" fmla="*/ 8 w 8"/>
                    <a:gd name="T11" fmla="*/ 0 h 6"/>
                    <a:gd name="T12" fmla="*/ 8 w 8"/>
                    <a:gd name="T13" fmla="*/ 0 h 6"/>
                    <a:gd name="T14" fmla="*/ 8 w 8"/>
                    <a:gd name="T15" fmla="*/ 0 h 6"/>
                    <a:gd name="T16" fmla="*/ 8 w 8"/>
                    <a:gd name="T17" fmla="*/ 0 h 6"/>
                    <a:gd name="T18" fmla="*/ 8 w 8"/>
                    <a:gd name="T19" fmla="*/ 0 h 6"/>
                    <a:gd name="T20" fmla="*/ 8 w 8"/>
                    <a:gd name="T21" fmla="*/ 0 h 6"/>
                    <a:gd name="T22" fmla="*/ 8 w 8"/>
                    <a:gd name="T23" fmla="*/ 2 h 6"/>
                    <a:gd name="T24" fmla="*/ 8 w 8"/>
                    <a:gd name="T25" fmla="*/ 2 h 6"/>
                    <a:gd name="T26" fmla="*/ 8 w 8"/>
                    <a:gd name="T27" fmla="*/ 2 h 6"/>
                    <a:gd name="T28" fmla="*/ 8 w 8"/>
                    <a:gd name="T29" fmla="*/ 6 h 6"/>
                    <a:gd name="T30" fmla="*/ 4 w 8"/>
                    <a:gd name="T31" fmla="*/ 6 h 6"/>
                    <a:gd name="T32" fmla="*/ 4 w 8"/>
                    <a:gd name="T33" fmla="*/ 6 h 6"/>
                    <a:gd name="T34" fmla="*/ 0 w 8"/>
                    <a:gd name="T35" fmla="*/ 6 h 6"/>
                    <a:gd name="T36" fmla="*/ 0 w 8"/>
                    <a:gd name="T37" fmla="*/ 6 h 6"/>
                    <a:gd name="T38" fmla="*/ 0 w 8"/>
                    <a:gd name="T39" fmla="*/ 6 h 6"/>
                    <a:gd name="T40" fmla="*/ 0 w 8"/>
                    <a:gd name="T41" fmla="*/ 6 h 6"/>
                    <a:gd name="T42" fmla="*/ 0 w 8"/>
                    <a:gd name="T43" fmla="*/ 4 h 6"/>
                    <a:gd name="T44" fmla="*/ 0 w 8"/>
                    <a:gd name="T45" fmla="*/ 4 h 6"/>
                    <a:gd name="T46" fmla="*/ 0 w 8"/>
                    <a:gd name="T47" fmla="*/ 4 h 6"/>
                    <a:gd name="T48" fmla="*/ 0 w 8"/>
                    <a:gd name="T49" fmla="*/ 4 h 6"/>
                    <a:gd name="T50" fmla="*/ 0 w 8"/>
                    <a:gd name="T51" fmla="*/ 4 h 6"/>
                    <a:gd name="T52" fmla="*/ 0 w 8"/>
                    <a:gd name="T53" fmla="*/ 4 h 6"/>
                    <a:gd name="T54" fmla="*/ 0 w 8"/>
                    <a:gd name="T55" fmla="*/ 4 h 6"/>
                    <a:gd name="T56" fmla="*/ 0 w 8"/>
                    <a:gd name="T57" fmla="*/ 4 h 6"/>
                    <a:gd name="T58" fmla="*/ 0 w 8"/>
                    <a:gd name="T59" fmla="*/ 4 h 6"/>
                    <a:gd name="T60" fmla="*/ 0 w 8"/>
                    <a:gd name="T61" fmla="*/ 4 h 6"/>
                    <a:gd name="T62" fmla="*/ 0 w 8"/>
                    <a:gd name="T63" fmla="*/ 2 h 6"/>
                    <a:gd name="T64" fmla="*/ 2 w 8"/>
                    <a:gd name="T65" fmla="*/ 2 h 6"/>
                    <a:gd name="T66" fmla="*/ 2 w 8"/>
                    <a:gd name="T67" fmla="*/ 0 h 6"/>
                    <a:gd name="T68" fmla="*/ 2 w 8"/>
                    <a:gd name="T69" fmla="*/ 0 h 6"/>
                    <a:gd name="T70" fmla="*/ 4 w 8"/>
                    <a:gd name="T71" fmla="*/ 0 h 6"/>
                    <a:gd name="T72" fmla="*/ 4 w 8"/>
                    <a:gd name="T73" fmla="*/ 0 h 6"/>
                    <a:gd name="T74" fmla="*/ 4 w 8"/>
                    <a:gd name="T75" fmla="*/ 0 h 6"/>
                    <a:gd name="T76" fmla="*/ 4 w 8"/>
                    <a:gd name="T77" fmla="*/ 0 h 6"/>
                    <a:gd name="T78" fmla="*/ 6 w 8"/>
                    <a:gd name="T7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" h="6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6" name="Freeform 115"/>
                <p:cNvSpPr>
                  <a:spLocks/>
                </p:cNvSpPr>
                <p:nvPr/>
              </p:nvSpPr>
              <p:spPr bwMode="auto">
                <a:xfrm>
                  <a:off x="4518025" y="1665288"/>
                  <a:ext cx="63500" cy="79375"/>
                </a:xfrm>
                <a:custGeom>
                  <a:avLst/>
                  <a:gdLst>
                    <a:gd name="T0" fmla="*/ 38 w 40"/>
                    <a:gd name="T1" fmla="*/ 19 h 50"/>
                    <a:gd name="T2" fmla="*/ 36 w 40"/>
                    <a:gd name="T3" fmla="*/ 15 h 50"/>
                    <a:gd name="T4" fmla="*/ 30 w 40"/>
                    <a:gd name="T5" fmla="*/ 15 h 50"/>
                    <a:gd name="T6" fmla="*/ 25 w 40"/>
                    <a:gd name="T7" fmla="*/ 15 h 50"/>
                    <a:gd name="T8" fmla="*/ 23 w 40"/>
                    <a:gd name="T9" fmla="*/ 19 h 50"/>
                    <a:gd name="T10" fmla="*/ 19 w 40"/>
                    <a:gd name="T11" fmla="*/ 23 h 50"/>
                    <a:gd name="T12" fmla="*/ 17 w 40"/>
                    <a:gd name="T13" fmla="*/ 27 h 50"/>
                    <a:gd name="T14" fmla="*/ 19 w 40"/>
                    <a:gd name="T15" fmla="*/ 31 h 50"/>
                    <a:gd name="T16" fmla="*/ 13 w 40"/>
                    <a:gd name="T17" fmla="*/ 33 h 50"/>
                    <a:gd name="T18" fmla="*/ 9 w 40"/>
                    <a:gd name="T19" fmla="*/ 34 h 50"/>
                    <a:gd name="T20" fmla="*/ 7 w 40"/>
                    <a:gd name="T21" fmla="*/ 38 h 50"/>
                    <a:gd name="T22" fmla="*/ 5 w 40"/>
                    <a:gd name="T23" fmla="*/ 42 h 50"/>
                    <a:gd name="T24" fmla="*/ 4 w 40"/>
                    <a:gd name="T25" fmla="*/ 46 h 50"/>
                    <a:gd name="T26" fmla="*/ 2 w 40"/>
                    <a:gd name="T27" fmla="*/ 50 h 50"/>
                    <a:gd name="T28" fmla="*/ 2 w 40"/>
                    <a:gd name="T29" fmla="*/ 48 h 50"/>
                    <a:gd name="T30" fmla="*/ 4 w 40"/>
                    <a:gd name="T31" fmla="*/ 48 h 50"/>
                    <a:gd name="T32" fmla="*/ 2 w 40"/>
                    <a:gd name="T33" fmla="*/ 44 h 50"/>
                    <a:gd name="T34" fmla="*/ 4 w 40"/>
                    <a:gd name="T35" fmla="*/ 40 h 50"/>
                    <a:gd name="T36" fmla="*/ 4 w 40"/>
                    <a:gd name="T37" fmla="*/ 38 h 50"/>
                    <a:gd name="T38" fmla="*/ 5 w 40"/>
                    <a:gd name="T39" fmla="*/ 34 h 50"/>
                    <a:gd name="T40" fmla="*/ 7 w 40"/>
                    <a:gd name="T41" fmla="*/ 34 h 50"/>
                    <a:gd name="T42" fmla="*/ 9 w 40"/>
                    <a:gd name="T43" fmla="*/ 34 h 50"/>
                    <a:gd name="T44" fmla="*/ 11 w 40"/>
                    <a:gd name="T45" fmla="*/ 31 h 50"/>
                    <a:gd name="T46" fmla="*/ 15 w 40"/>
                    <a:gd name="T47" fmla="*/ 27 h 50"/>
                    <a:gd name="T48" fmla="*/ 17 w 40"/>
                    <a:gd name="T49" fmla="*/ 27 h 50"/>
                    <a:gd name="T50" fmla="*/ 17 w 40"/>
                    <a:gd name="T51" fmla="*/ 21 h 50"/>
                    <a:gd name="T52" fmla="*/ 19 w 40"/>
                    <a:gd name="T53" fmla="*/ 21 h 50"/>
                    <a:gd name="T54" fmla="*/ 19 w 40"/>
                    <a:gd name="T55" fmla="*/ 19 h 50"/>
                    <a:gd name="T56" fmla="*/ 21 w 40"/>
                    <a:gd name="T57" fmla="*/ 19 h 50"/>
                    <a:gd name="T58" fmla="*/ 23 w 40"/>
                    <a:gd name="T59" fmla="*/ 15 h 50"/>
                    <a:gd name="T60" fmla="*/ 27 w 40"/>
                    <a:gd name="T61" fmla="*/ 13 h 50"/>
                    <a:gd name="T62" fmla="*/ 28 w 40"/>
                    <a:gd name="T63" fmla="*/ 13 h 50"/>
                    <a:gd name="T64" fmla="*/ 30 w 40"/>
                    <a:gd name="T65" fmla="*/ 13 h 50"/>
                    <a:gd name="T66" fmla="*/ 32 w 40"/>
                    <a:gd name="T67" fmla="*/ 9 h 50"/>
                    <a:gd name="T68" fmla="*/ 34 w 40"/>
                    <a:gd name="T69" fmla="*/ 9 h 50"/>
                    <a:gd name="T70" fmla="*/ 36 w 40"/>
                    <a:gd name="T71" fmla="*/ 11 h 50"/>
                    <a:gd name="T72" fmla="*/ 38 w 40"/>
                    <a:gd name="T73" fmla="*/ 8 h 50"/>
                    <a:gd name="T74" fmla="*/ 38 w 40"/>
                    <a:gd name="T75" fmla="*/ 6 h 50"/>
                    <a:gd name="T76" fmla="*/ 38 w 40"/>
                    <a:gd name="T77" fmla="*/ 4 h 50"/>
                    <a:gd name="T78" fmla="*/ 36 w 40"/>
                    <a:gd name="T79" fmla="*/ 0 h 50"/>
                    <a:gd name="T80" fmla="*/ 40 w 40"/>
                    <a:gd name="T81" fmla="*/ 2 h 50"/>
                    <a:gd name="T82" fmla="*/ 40 w 40"/>
                    <a:gd name="T83" fmla="*/ 0 h 50"/>
                    <a:gd name="T84" fmla="*/ 40 w 40"/>
                    <a:gd name="T85" fmla="*/ 2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0" h="50">
                      <a:moveTo>
                        <a:pt x="40" y="21"/>
                      </a:moveTo>
                      <a:lnTo>
                        <a:pt x="40" y="19"/>
                      </a:lnTo>
                      <a:lnTo>
                        <a:pt x="38" y="19"/>
                      </a:lnTo>
                      <a:lnTo>
                        <a:pt x="38" y="17"/>
                      </a:lnTo>
                      <a:lnTo>
                        <a:pt x="36" y="17"/>
                      </a:lnTo>
                      <a:lnTo>
                        <a:pt x="36" y="15"/>
                      </a:lnTo>
                      <a:lnTo>
                        <a:pt x="34" y="15"/>
                      </a:lnTo>
                      <a:lnTo>
                        <a:pt x="32" y="15"/>
                      </a:lnTo>
                      <a:lnTo>
                        <a:pt x="30" y="15"/>
                      </a:lnTo>
                      <a:lnTo>
                        <a:pt x="28" y="15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19" y="27"/>
                      </a:lnTo>
                      <a:lnTo>
                        <a:pt x="17" y="27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3" y="34"/>
                      </a:lnTo>
                      <a:lnTo>
                        <a:pt x="11" y="34"/>
                      </a:lnTo>
                      <a:lnTo>
                        <a:pt x="9" y="34"/>
                      </a:lnTo>
                      <a:lnTo>
                        <a:pt x="9" y="36"/>
                      </a:lnTo>
                      <a:lnTo>
                        <a:pt x="7" y="36"/>
                      </a:lnTo>
                      <a:lnTo>
                        <a:pt x="7" y="38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5" y="42"/>
                      </a:lnTo>
                      <a:lnTo>
                        <a:pt x="5" y="44"/>
                      </a:lnTo>
                      <a:lnTo>
                        <a:pt x="5" y="46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5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7" y="34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9" y="34"/>
                      </a:lnTo>
                      <a:lnTo>
                        <a:pt x="9" y="33"/>
                      </a:lnTo>
                      <a:lnTo>
                        <a:pt x="11" y="33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13" y="29"/>
                      </a:lnTo>
                      <a:lnTo>
                        <a:pt x="15" y="27"/>
                      </a:lnTo>
                      <a:lnTo>
                        <a:pt x="17" y="27"/>
                      </a:lnTo>
                      <a:lnTo>
                        <a:pt x="17" y="29"/>
                      </a:lnTo>
                      <a:lnTo>
                        <a:pt x="17" y="27"/>
                      </a:lnTo>
                      <a:lnTo>
                        <a:pt x="17" y="25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7" y="13"/>
                      </a:lnTo>
                      <a:lnTo>
                        <a:pt x="27" y="15"/>
                      </a:lnTo>
                      <a:lnTo>
                        <a:pt x="27" y="13"/>
                      </a:lnTo>
                      <a:lnTo>
                        <a:pt x="28" y="13"/>
                      </a:lnTo>
                      <a:lnTo>
                        <a:pt x="28" y="11"/>
                      </a:lnTo>
                      <a:lnTo>
                        <a:pt x="28" y="13"/>
                      </a:lnTo>
                      <a:lnTo>
                        <a:pt x="30" y="13"/>
                      </a:lnTo>
                      <a:lnTo>
                        <a:pt x="30" y="11"/>
                      </a:lnTo>
                      <a:lnTo>
                        <a:pt x="30" y="9"/>
                      </a:lnTo>
                      <a:lnTo>
                        <a:pt x="32" y="9"/>
                      </a:lnTo>
                      <a:lnTo>
                        <a:pt x="34" y="9"/>
                      </a:lnTo>
                      <a:lnTo>
                        <a:pt x="32" y="9"/>
                      </a:lnTo>
                      <a:lnTo>
                        <a:pt x="34" y="9"/>
                      </a:lnTo>
                      <a:lnTo>
                        <a:pt x="34" y="11"/>
                      </a:lnTo>
                      <a:lnTo>
                        <a:pt x="34" y="13"/>
                      </a:lnTo>
                      <a:lnTo>
                        <a:pt x="36" y="11"/>
                      </a:lnTo>
                      <a:lnTo>
                        <a:pt x="38" y="11"/>
                      </a:lnTo>
                      <a:lnTo>
                        <a:pt x="38" y="9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2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7" name="Freeform 116"/>
                <p:cNvSpPr>
                  <a:spLocks noEditPoints="1"/>
                </p:cNvSpPr>
                <p:nvPr/>
              </p:nvSpPr>
              <p:spPr bwMode="auto">
                <a:xfrm>
                  <a:off x="5956300" y="4352926"/>
                  <a:ext cx="198438" cy="152400"/>
                </a:xfrm>
                <a:custGeom>
                  <a:avLst/>
                  <a:gdLst>
                    <a:gd name="T0" fmla="*/ 86 w 125"/>
                    <a:gd name="T1" fmla="*/ 73 h 96"/>
                    <a:gd name="T2" fmla="*/ 85 w 125"/>
                    <a:gd name="T3" fmla="*/ 73 h 96"/>
                    <a:gd name="T4" fmla="*/ 83 w 125"/>
                    <a:gd name="T5" fmla="*/ 77 h 96"/>
                    <a:gd name="T6" fmla="*/ 86 w 125"/>
                    <a:gd name="T7" fmla="*/ 83 h 96"/>
                    <a:gd name="T8" fmla="*/ 86 w 125"/>
                    <a:gd name="T9" fmla="*/ 92 h 96"/>
                    <a:gd name="T10" fmla="*/ 85 w 125"/>
                    <a:gd name="T11" fmla="*/ 89 h 96"/>
                    <a:gd name="T12" fmla="*/ 83 w 125"/>
                    <a:gd name="T13" fmla="*/ 85 h 96"/>
                    <a:gd name="T14" fmla="*/ 77 w 125"/>
                    <a:gd name="T15" fmla="*/ 81 h 96"/>
                    <a:gd name="T16" fmla="*/ 77 w 125"/>
                    <a:gd name="T17" fmla="*/ 75 h 96"/>
                    <a:gd name="T18" fmla="*/ 75 w 125"/>
                    <a:gd name="T19" fmla="*/ 71 h 96"/>
                    <a:gd name="T20" fmla="*/ 69 w 125"/>
                    <a:gd name="T21" fmla="*/ 71 h 96"/>
                    <a:gd name="T22" fmla="*/ 65 w 125"/>
                    <a:gd name="T23" fmla="*/ 77 h 96"/>
                    <a:gd name="T24" fmla="*/ 65 w 125"/>
                    <a:gd name="T25" fmla="*/ 67 h 96"/>
                    <a:gd name="T26" fmla="*/ 54 w 125"/>
                    <a:gd name="T27" fmla="*/ 60 h 96"/>
                    <a:gd name="T28" fmla="*/ 54 w 125"/>
                    <a:gd name="T29" fmla="*/ 67 h 96"/>
                    <a:gd name="T30" fmla="*/ 52 w 125"/>
                    <a:gd name="T31" fmla="*/ 67 h 96"/>
                    <a:gd name="T32" fmla="*/ 46 w 125"/>
                    <a:gd name="T33" fmla="*/ 67 h 96"/>
                    <a:gd name="T34" fmla="*/ 46 w 125"/>
                    <a:gd name="T35" fmla="*/ 69 h 96"/>
                    <a:gd name="T36" fmla="*/ 38 w 125"/>
                    <a:gd name="T37" fmla="*/ 71 h 96"/>
                    <a:gd name="T38" fmla="*/ 40 w 125"/>
                    <a:gd name="T39" fmla="*/ 65 h 96"/>
                    <a:gd name="T40" fmla="*/ 42 w 125"/>
                    <a:gd name="T41" fmla="*/ 54 h 96"/>
                    <a:gd name="T42" fmla="*/ 35 w 125"/>
                    <a:gd name="T43" fmla="*/ 48 h 96"/>
                    <a:gd name="T44" fmla="*/ 33 w 125"/>
                    <a:gd name="T45" fmla="*/ 42 h 96"/>
                    <a:gd name="T46" fmla="*/ 29 w 125"/>
                    <a:gd name="T47" fmla="*/ 41 h 96"/>
                    <a:gd name="T48" fmla="*/ 27 w 125"/>
                    <a:gd name="T49" fmla="*/ 44 h 96"/>
                    <a:gd name="T50" fmla="*/ 25 w 125"/>
                    <a:gd name="T51" fmla="*/ 37 h 96"/>
                    <a:gd name="T52" fmla="*/ 15 w 125"/>
                    <a:gd name="T53" fmla="*/ 41 h 96"/>
                    <a:gd name="T54" fmla="*/ 10 w 125"/>
                    <a:gd name="T55" fmla="*/ 41 h 96"/>
                    <a:gd name="T56" fmla="*/ 4 w 125"/>
                    <a:gd name="T57" fmla="*/ 29 h 96"/>
                    <a:gd name="T58" fmla="*/ 2 w 125"/>
                    <a:gd name="T59" fmla="*/ 17 h 96"/>
                    <a:gd name="T60" fmla="*/ 4 w 125"/>
                    <a:gd name="T61" fmla="*/ 10 h 96"/>
                    <a:gd name="T62" fmla="*/ 12 w 125"/>
                    <a:gd name="T63" fmla="*/ 0 h 96"/>
                    <a:gd name="T64" fmla="*/ 17 w 125"/>
                    <a:gd name="T65" fmla="*/ 6 h 96"/>
                    <a:gd name="T66" fmla="*/ 25 w 125"/>
                    <a:gd name="T67" fmla="*/ 14 h 96"/>
                    <a:gd name="T68" fmla="*/ 33 w 125"/>
                    <a:gd name="T69" fmla="*/ 17 h 96"/>
                    <a:gd name="T70" fmla="*/ 56 w 125"/>
                    <a:gd name="T71" fmla="*/ 27 h 96"/>
                    <a:gd name="T72" fmla="*/ 60 w 125"/>
                    <a:gd name="T73" fmla="*/ 39 h 96"/>
                    <a:gd name="T74" fmla="*/ 65 w 125"/>
                    <a:gd name="T75" fmla="*/ 42 h 96"/>
                    <a:gd name="T76" fmla="*/ 71 w 125"/>
                    <a:gd name="T77" fmla="*/ 31 h 96"/>
                    <a:gd name="T78" fmla="*/ 79 w 125"/>
                    <a:gd name="T79" fmla="*/ 39 h 96"/>
                    <a:gd name="T80" fmla="*/ 86 w 125"/>
                    <a:gd name="T81" fmla="*/ 44 h 96"/>
                    <a:gd name="T82" fmla="*/ 94 w 125"/>
                    <a:gd name="T83" fmla="*/ 44 h 96"/>
                    <a:gd name="T84" fmla="*/ 100 w 125"/>
                    <a:gd name="T85" fmla="*/ 48 h 96"/>
                    <a:gd name="T86" fmla="*/ 104 w 125"/>
                    <a:gd name="T87" fmla="*/ 54 h 96"/>
                    <a:gd name="T88" fmla="*/ 104 w 125"/>
                    <a:gd name="T89" fmla="*/ 58 h 96"/>
                    <a:gd name="T90" fmla="*/ 108 w 125"/>
                    <a:gd name="T91" fmla="*/ 64 h 96"/>
                    <a:gd name="T92" fmla="*/ 111 w 125"/>
                    <a:gd name="T93" fmla="*/ 71 h 96"/>
                    <a:gd name="T94" fmla="*/ 113 w 125"/>
                    <a:gd name="T95" fmla="*/ 75 h 96"/>
                    <a:gd name="T96" fmla="*/ 115 w 125"/>
                    <a:gd name="T97" fmla="*/ 77 h 96"/>
                    <a:gd name="T98" fmla="*/ 115 w 125"/>
                    <a:gd name="T99" fmla="*/ 85 h 96"/>
                    <a:gd name="T100" fmla="*/ 123 w 125"/>
                    <a:gd name="T101" fmla="*/ 94 h 96"/>
                    <a:gd name="T102" fmla="*/ 117 w 125"/>
                    <a:gd name="T103" fmla="*/ 96 h 96"/>
                    <a:gd name="T104" fmla="*/ 111 w 125"/>
                    <a:gd name="T105" fmla="*/ 85 h 96"/>
                    <a:gd name="T106" fmla="*/ 100 w 125"/>
                    <a:gd name="T107" fmla="*/ 79 h 96"/>
                    <a:gd name="T108" fmla="*/ 96 w 125"/>
                    <a:gd name="T109" fmla="*/ 75 h 96"/>
                    <a:gd name="T110" fmla="*/ 94 w 125"/>
                    <a:gd name="T111" fmla="*/ 75 h 96"/>
                    <a:gd name="T112" fmla="*/ 90 w 125"/>
                    <a:gd name="T113" fmla="*/ 7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25" h="96">
                      <a:moveTo>
                        <a:pt x="94" y="73"/>
                      </a:moveTo>
                      <a:lnTo>
                        <a:pt x="94" y="71"/>
                      </a:lnTo>
                      <a:lnTo>
                        <a:pt x="90" y="71"/>
                      </a:lnTo>
                      <a:lnTo>
                        <a:pt x="86" y="71"/>
                      </a:lnTo>
                      <a:lnTo>
                        <a:pt x="86" y="73"/>
                      </a:lnTo>
                      <a:lnTo>
                        <a:pt x="86" y="71"/>
                      </a:lnTo>
                      <a:lnTo>
                        <a:pt x="85" y="71"/>
                      </a:lnTo>
                      <a:lnTo>
                        <a:pt x="85" y="73"/>
                      </a:lnTo>
                      <a:lnTo>
                        <a:pt x="85" y="71"/>
                      </a:lnTo>
                      <a:lnTo>
                        <a:pt x="85" y="73"/>
                      </a:lnTo>
                      <a:lnTo>
                        <a:pt x="85" y="71"/>
                      </a:lnTo>
                      <a:lnTo>
                        <a:pt x="83" y="71"/>
                      </a:lnTo>
                      <a:lnTo>
                        <a:pt x="83" y="73"/>
                      </a:lnTo>
                      <a:lnTo>
                        <a:pt x="83" y="75"/>
                      </a:lnTo>
                      <a:lnTo>
                        <a:pt x="83" y="77"/>
                      </a:lnTo>
                      <a:lnTo>
                        <a:pt x="85" y="77"/>
                      </a:lnTo>
                      <a:lnTo>
                        <a:pt x="85" y="79"/>
                      </a:lnTo>
                      <a:lnTo>
                        <a:pt x="86" y="79"/>
                      </a:lnTo>
                      <a:lnTo>
                        <a:pt x="86" y="81"/>
                      </a:lnTo>
                      <a:lnTo>
                        <a:pt x="86" y="83"/>
                      </a:lnTo>
                      <a:lnTo>
                        <a:pt x="86" y="85"/>
                      </a:lnTo>
                      <a:lnTo>
                        <a:pt x="86" y="87"/>
                      </a:lnTo>
                      <a:lnTo>
                        <a:pt x="86" y="89"/>
                      </a:lnTo>
                      <a:lnTo>
                        <a:pt x="86" y="90"/>
                      </a:lnTo>
                      <a:lnTo>
                        <a:pt x="86" y="92"/>
                      </a:lnTo>
                      <a:lnTo>
                        <a:pt x="85" y="92"/>
                      </a:lnTo>
                      <a:lnTo>
                        <a:pt x="85" y="90"/>
                      </a:lnTo>
                      <a:lnTo>
                        <a:pt x="83" y="90"/>
                      </a:lnTo>
                      <a:lnTo>
                        <a:pt x="83" y="89"/>
                      </a:lnTo>
                      <a:lnTo>
                        <a:pt x="85" y="89"/>
                      </a:lnTo>
                      <a:lnTo>
                        <a:pt x="85" y="90"/>
                      </a:lnTo>
                      <a:lnTo>
                        <a:pt x="85" y="89"/>
                      </a:lnTo>
                      <a:lnTo>
                        <a:pt x="83" y="89"/>
                      </a:lnTo>
                      <a:lnTo>
                        <a:pt x="83" y="87"/>
                      </a:lnTo>
                      <a:lnTo>
                        <a:pt x="83" y="85"/>
                      </a:lnTo>
                      <a:lnTo>
                        <a:pt x="81" y="85"/>
                      </a:lnTo>
                      <a:lnTo>
                        <a:pt x="79" y="85"/>
                      </a:lnTo>
                      <a:lnTo>
                        <a:pt x="79" y="83"/>
                      </a:lnTo>
                      <a:lnTo>
                        <a:pt x="77" y="83"/>
                      </a:lnTo>
                      <a:lnTo>
                        <a:pt x="77" y="81"/>
                      </a:lnTo>
                      <a:lnTo>
                        <a:pt x="77" y="79"/>
                      </a:lnTo>
                      <a:lnTo>
                        <a:pt x="77" y="77"/>
                      </a:lnTo>
                      <a:lnTo>
                        <a:pt x="75" y="77"/>
                      </a:lnTo>
                      <a:lnTo>
                        <a:pt x="75" y="75"/>
                      </a:lnTo>
                      <a:lnTo>
                        <a:pt x="77" y="75"/>
                      </a:lnTo>
                      <a:lnTo>
                        <a:pt x="79" y="75"/>
                      </a:lnTo>
                      <a:lnTo>
                        <a:pt x="79" y="73"/>
                      </a:lnTo>
                      <a:lnTo>
                        <a:pt x="79" y="71"/>
                      </a:lnTo>
                      <a:lnTo>
                        <a:pt x="77" y="71"/>
                      </a:lnTo>
                      <a:lnTo>
                        <a:pt x="75" y="71"/>
                      </a:lnTo>
                      <a:lnTo>
                        <a:pt x="75" y="69"/>
                      </a:lnTo>
                      <a:lnTo>
                        <a:pt x="73" y="69"/>
                      </a:lnTo>
                      <a:lnTo>
                        <a:pt x="73" y="71"/>
                      </a:lnTo>
                      <a:lnTo>
                        <a:pt x="71" y="71"/>
                      </a:lnTo>
                      <a:lnTo>
                        <a:pt x="69" y="71"/>
                      </a:lnTo>
                      <a:lnTo>
                        <a:pt x="69" y="73"/>
                      </a:lnTo>
                      <a:lnTo>
                        <a:pt x="69" y="75"/>
                      </a:lnTo>
                      <a:lnTo>
                        <a:pt x="69" y="77"/>
                      </a:lnTo>
                      <a:lnTo>
                        <a:pt x="67" y="77"/>
                      </a:lnTo>
                      <a:lnTo>
                        <a:pt x="65" y="77"/>
                      </a:lnTo>
                      <a:lnTo>
                        <a:pt x="65" y="79"/>
                      </a:lnTo>
                      <a:lnTo>
                        <a:pt x="65" y="77"/>
                      </a:lnTo>
                      <a:lnTo>
                        <a:pt x="65" y="75"/>
                      </a:lnTo>
                      <a:lnTo>
                        <a:pt x="65" y="71"/>
                      </a:lnTo>
                      <a:lnTo>
                        <a:pt x="65" y="67"/>
                      </a:lnTo>
                      <a:lnTo>
                        <a:pt x="65" y="62"/>
                      </a:lnTo>
                      <a:lnTo>
                        <a:pt x="60" y="62"/>
                      </a:lnTo>
                      <a:lnTo>
                        <a:pt x="58" y="60"/>
                      </a:lnTo>
                      <a:lnTo>
                        <a:pt x="56" y="60"/>
                      </a:lnTo>
                      <a:lnTo>
                        <a:pt x="54" y="60"/>
                      </a:lnTo>
                      <a:lnTo>
                        <a:pt x="52" y="60"/>
                      </a:lnTo>
                      <a:lnTo>
                        <a:pt x="52" y="62"/>
                      </a:lnTo>
                      <a:lnTo>
                        <a:pt x="52" y="64"/>
                      </a:lnTo>
                      <a:lnTo>
                        <a:pt x="54" y="65"/>
                      </a:lnTo>
                      <a:lnTo>
                        <a:pt x="54" y="67"/>
                      </a:lnTo>
                      <a:lnTo>
                        <a:pt x="52" y="67"/>
                      </a:lnTo>
                      <a:lnTo>
                        <a:pt x="52" y="69"/>
                      </a:lnTo>
                      <a:lnTo>
                        <a:pt x="52" y="71"/>
                      </a:lnTo>
                      <a:lnTo>
                        <a:pt x="52" y="69"/>
                      </a:lnTo>
                      <a:lnTo>
                        <a:pt x="52" y="67"/>
                      </a:lnTo>
                      <a:lnTo>
                        <a:pt x="50" y="67"/>
                      </a:lnTo>
                      <a:lnTo>
                        <a:pt x="52" y="69"/>
                      </a:lnTo>
                      <a:lnTo>
                        <a:pt x="50" y="69"/>
                      </a:lnTo>
                      <a:lnTo>
                        <a:pt x="50" y="67"/>
                      </a:lnTo>
                      <a:lnTo>
                        <a:pt x="46" y="67"/>
                      </a:lnTo>
                      <a:lnTo>
                        <a:pt x="48" y="67"/>
                      </a:lnTo>
                      <a:lnTo>
                        <a:pt x="46" y="67"/>
                      </a:lnTo>
                      <a:lnTo>
                        <a:pt x="48" y="67"/>
                      </a:lnTo>
                      <a:lnTo>
                        <a:pt x="48" y="69"/>
                      </a:lnTo>
                      <a:lnTo>
                        <a:pt x="46" y="69"/>
                      </a:lnTo>
                      <a:lnTo>
                        <a:pt x="44" y="69"/>
                      </a:lnTo>
                      <a:lnTo>
                        <a:pt x="42" y="69"/>
                      </a:lnTo>
                      <a:lnTo>
                        <a:pt x="42" y="71"/>
                      </a:lnTo>
                      <a:lnTo>
                        <a:pt x="40" y="71"/>
                      </a:lnTo>
                      <a:lnTo>
                        <a:pt x="38" y="71"/>
                      </a:lnTo>
                      <a:lnTo>
                        <a:pt x="38" y="67"/>
                      </a:lnTo>
                      <a:lnTo>
                        <a:pt x="40" y="67"/>
                      </a:lnTo>
                      <a:lnTo>
                        <a:pt x="42" y="67"/>
                      </a:lnTo>
                      <a:lnTo>
                        <a:pt x="42" y="65"/>
                      </a:lnTo>
                      <a:lnTo>
                        <a:pt x="40" y="65"/>
                      </a:lnTo>
                      <a:lnTo>
                        <a:pt x="42" y="65"/>
                      </a:lnTo>
                      <a:lnTo>
                        <a:pt x="42" y="64"/>
                      </a:lnTo>
                      <a:lnTo>
                        <a:pt x="42" y="62"/>
                      </a:lnTo>
                      <a:lnTo>
                        <a:pt x="42" y="58"/>
                      </a:lnTo>
                      <a:lnTo>
                        <a:pt x="42" y="54"/>
                      </a:lnTo>
                      <a:lnTo>
                        <a:pt x="42" y="52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37" y="48"/>
                      </a:lnTo>
                      <a:lnTo>
                        <a:pt x="35" y="48"/>
                      </a:lnTo>
                      <a:lnTo>
                        <a:pt x="33" y="48"/>
                      </a:lnTo>
                      <a:lnTo>
                        <a:pt x="35" y="46"/>
                      </a:lnTo>
                      <a:lnTo>
                        <a:pt x="33" y="46"/>
                      </a:lnTo>
                      <a:lnTo>
                        <a:pt x="33" y="44"/>
                      </a:lnTo>
                      <a:lnTo>
                        <a:pt x="33" y="42"/>
                      </a:lnTo>
                      <a:lnTo>
                        <a:pt x="33" y="41"/>
                      </a:lnTo>
                      <a:lnTo>
                        <a:pt x="31" y="41"/>
                      </a:lnTo>
                      <a:lnTo>
                        <a:pt x="29" y="41"/>
                      </a:lnTo>
                      <a:lnTo>
                        <a:pt x="29" y="42"/>
                      </a:lnTo>
                      <a:lnTo>
                        <a:pt x="29" y="41"/>
                      </a:lnTo>
                      <a:lnTo>
                        <a:pt x="27" y="41"/>
                      </a:lnTo>
                      <a:lnTo>
                        <a:pt x="27" y="42"/>
                      </a:lnTo>
                      <a:lnTo>
                        <a:pt x="29" y="42"/>
                      </a:lnTo>
                      <a:lnTo>
                        <a:pt x="27" y="42"/>
                      </a:lnTo>
                      <a:lnTo>
                        <a:pt x="27" y="44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5" y="41"/>
                      </a:lnTo>
                      <a:lnTo>
                        <a:pt x="25" y="39"/>
                      </a:lnTo>
                      <a:lnTo>
                        <a:pt x="25" y="37"/>
                      </a:lnTo>
                      <a:lnTo>
                        <a:pt x="23" y="37"/>
                      </a:lnTo>
                      <a:lnTo>
                        <a:pt x="21" y="37"/>
                      </a:lnTo>
                      <a:lnTo>
                        <a:pt x="19" y="37"/>
                      </a:lnTo>
                      <a:lnTo>
                        <a:pt x="17" y="37"/>
                      </a:ln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12" y="41"/>
                      </a:lnTo>
                      <a:lnTo>
                        <a:pt x="10" y="41"/>
                      </a:lnTo>
                      <a:lnTo>
                        <a:pt x="8" y="41"/>
                      </a:lnTo>
                      <a:lnTo>
                        <a:pt x="4" y="41"/>
                      </a:lnTo>
                      <a:lnTo>
                        <a:pt x="4" y="37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2" y="12"/>
                      </a:lnTo>
                      <a:lnTo>
                        <a:pt x="4" y="10"/>
                      </a:lnTo>
                      <a:lnTo>
                        <a:pt x="8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6"/>
                      </a:lnTo>
                      <a:lnTo>
                        <a:pt x="19" y="8"/>
                      </a:lnTo>
                      <a:lnTo>
                        <a:pt x="21" y="10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5" y="14"/>
                      </a:lnTo>
                      <a:lnTo>
                        <a:pt x="27" y="14"/>
                      </a:lnTo>
                      <a:lnTo>
                        <a:pt x="29" y="16"/>
                      </a:lnTo>
                      <a:lnTo>
                        <a:pt x="31" y="16"/>
                      </a:lnTo>
                      <a:lnTo>
                        <a:pt x="31" y="17"/>
                      </a:lnTo>
                      <a:lnTo>
                        <a:pt x="33" y="17"/>
                      </a:lnTo>
                      <a:lnTo>
                        <a:pt x="35" y="19"/>
                      </a:lnTo>
                      <a:lnTo>
                        <a:pt x="42" y="25"/>
                      </a:lnTo>
                      <a:lnTo>
                        <a:pt x="42" y="21"/>
                      </a:lnTo>
                      <a:lnTo>
                        <a:pt x="56" y="21"/>
                      </a:lnTo>
                      <a:lnTo>
                        <a:pt x="56" y="27"/>
                      </a:lnTo>
                      <a:lnTo>
                        <a:pt x="56" y="35"/>
                      </a:lnTo>
                      <a:lnTo>
                        <a:pt x="58" y="35"/>
                      </a:lnTo>
                      <a:lnTo>
                        <a:pt x="58" y="37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2" y="39"/>
                      </a:lnTo>
                      <a:lnTo>
                        <a:pt x="62" y="41"/>
                      </a:lnTo>
                      <a:lnTo>
                        <a:pt x="63" y="41"/>
                      </a:lnTo>
                      <a:lnTo>
                        <a:pt x="63" y="42"/>
                      </a:lnTo>
                      <a:lnTo>
                        <a:pt x="65" y="42"/>
                      </a:lnTo>
                      <a:lnTo>
                        <a:pt x="67" y="42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1"/>
                      </a:lnTo>
                      <a:lnTo>
                        <a:pt x="71" y="31"/>
                      </a:lnTo>
                      <a:lnTo>
                        <a:pt x="73" y="33"/>
                      </a:lnTo>
                      <a:lnTo>
                        <a:pt x="75" y="33"/>
                      </a:lnTo>
                      <a:lnTo>
                        <a:pt x="75" y="39"/>
                      </a:lnTo>
                      <a:lnTo>
                        <a:pt x="77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3" y="39"/>
                      </a:lnTo>
                      <a:lnTo>
                        <a:pt x="83" y="41"/>
                      </a:lnTo>
                      <a:lnTo>
                        <a:pt x="85" y="42"/>
                      </a:lnTo>
                      <a:lnTo>
                        <a:pt x="86" y="44"/>
                      </a:lnTo>
                      <a:lnTo>
                        <a:pt x="86" y="42"/>
                      </a:lnTo>
                      <a:lnTo>
                        <a:pt x="88" y="42"/>
                      </a:lnTo>
                      <a:lnTo>
                        <a:pt x="88" y="44"/>
                      </a:lnTo>
                      <a:lnTo>
                        <a:pt x="92" y="44"/>
                      </a:lnTo>
                      <a:lnTo>
                        <a:pt x="94" y="44"/>
                      </a:lnTo>
                      <a:lnTo>
                        <a:pt x="94" y="46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8" y="48"/>
                      </a:lnTo>
                      <a:lnTo>
                        <a:pt x="100" y="48"/>
                      </a:lnTo>
                      <a:lnTo>
                        <a:pt x="100" y="50"/>
                      </a:lnTo>
                      <a:lnTo>
                        <a:pt x="102" y="50"/>
                      </a:lnTo>
                      <a:lnTo>
                        <a:pt x="102" y="52"/>
                      </a:lnTo>
                      <a:lnTo>
                        <a:pt x="104" y="52"/>
                      </a:lnTo>
                      <a:lnTo>
                        <a:pt x="104" y="54"/>
                      </a:lnTo>
                      <a:lnTo>
                        <a:pt x="106" y="54"/>
                      </a:lnTo>
                      <a:lnTo>
                        <a:pt x="106" y="56"/>
                      </a:lnTo>
                      <a:lnTo>
                        <a:pt x="106" y="58"/>
                      </a:lnTo>
                      <a:lnTo>
                        <a:pt x="108" y="58"/>
                      </a:lnTo>
                      <a:lnTo>
                        <a:pt x="104" y="58"/>
                      </a:lnTo>
                      <a:lnTo>
                        <a:pt x="104" y="60"/>
                      </a:lnTo>
                      <a:lnTo>
                        <a:pt x="104" y="62"/>
                      </a:lnTo>
                      <a:lnTo>
                        <a:pt x="106" y="62"/>
                      </a:lnTo>
                      <a:lnTo>
                        <a:pt x="106" y="64"/>
                      </a:lnTo>
                      <a:lnTo>
                        <a:pt x="108" y="64"/>
                      </a:lnTo>
                      <a:lnTo>
                        <a:pt x="108" y="65"/>
                      </a:lnTo>
                      <a:lnTo>
                        <a:pt x="110" y="65"/>
                      </a:lnTo>
                      <a:lnTo>
                        <a:pt x="110" y="69"/>
                      </a:lnTo>
                      <a:lnTo>
                        <a:pt x="111" y="69"/>
                      </a:lnTo>
                      <a:lnTo>
                        <a:pt x="111" y="71"/>
                      </a:lnTo>
                      <a:lnTo>
                        <a:pt x="110" y="71"/>
                      </a:lnTo>
                      <a:lnTo>
                        <a:pt x="110" y="73"/>
                      </a:lnTo>
                      <a:lnTo>
                        <a:pt x="111" y="73"/>
                      </a:lnTo>
                      <a:lnTo>
                        <a:pt x="113" y="73"/>
                      </a:lnTo>
                      <a:lnTo>
                        <a:pt x="113" y="75"/>
                      </a:lnTo>
                      <a:lnTo>
                        <a:pt x="113" y="73"/>
                      </a:lnTo>
                      <a:lnTo>
                        <a:pt x="113" y="75"/>
                      </a:lnTo>
                      <a:lnTo>
                        <a:pt x="117" y="75"/>
                      </a:lnTo>
                      <a:lnTo>
                        <a:pt x="117" y="77"/>
                      </a:lnTo>
                      <a:lnTo>
                        <a:pt x="115" y="77"/>
                      </a:lnTo>
                      <a:lnTo>
                        <a:pt x="113" y="77"/>
                      </a:lnTo>
                      <a:lnTo>
                        <a:pt x="113" y="79"/>
                      </a:lnTo>
                      <a:lnTo>
                        <a:pt x="117" y="79"/>
                      </a:lnTo>
                      <a:lnTo>
                        <a:pt x="117" y="85"/>
                      </a:lnTo>
                      <a:lnTo>
                        <a:pt x="115" y="85"/>
                      </a:lnTo>
                      <a:lnTo>
                        <a:pt x="117" y="87"/>
                      </a:lnTo>
                      <a:lnTo>
                        <a:pt x="117" y="89"/>
                      </a:lnTo>
                      <a:lnTo>
                        <a:pt x="119" y="89"/>
                      </a:lnTo>
                      <a:lnTo>
                        <a:pt x="121" y="92"/>
                      </a:lnTo>
                      <a:lnTo>
                        <a:pt x="123" y="94"/>
                      </a:lnTo>
                      <a:lnTo>
                        <a:pt x="125" y="96"/>
                      </a:lnTo>
                      <a:lnTo>
                        <a:pt x="121" y="96"/>
                      </a:lnTo>
                      <a:lnTo>
                        <a:pt x="117" y="96"/>
                      </a:lnTo>
                      <a:lnTo>
                        <a:pt x="117" y="94"/>
                      </a:lnTo>
                      <a:lnTo>
                        <a:pt x="117" y="96"/>
                      </a:lnTo>
                      <a:lnTo>
                        <a:pt x="113" y="96"/>
                      </a:lnTo>
                      <a:lnTo>
                        <a:pt x="113" y="92"/>
                      </a:lnTo>
                      <a:lnTo>
                        <a:pt x="113" y="89"/>
                      </a:lnTo>
                      <a:lnTo>
                        <a:pt x="113" y="85"/>
                      </a:lnTo>
                      <a:lnTo>
                        <a:pt x="111" y="85"/>
                      </a:lnTo>
                      <a:lnTo>
                        <a:pt x="110" y="85"/>
                      </a:lnTo>
                      <a:lnTo>
                        <a:pt x="110" y="83"/>
                      </a:lnTo>
                      <a:lnTo>
                        <a:pt x="110" y="81"/>
                      </a:lnTo>
                      <a:lnTo>
                        <a:pt x="108" y="79"/>
                      </a:lnTo>
                      <a:lnTo>
                        <a:pt x="100" y="79"/>
                      </a:lnTo>
                      <a:lnTo>
                        <a:pt x="96" y="79"/>
                      </a:lnTo>
                      <a:lnTo>
                        <a:pt x="94" y="79"/>
                      </a:lnTo>
                      <a:lnTo>
                        <a:pt x="94" y="77"/>
                      </a:lnTo>
                      <a:lnTo>
                        <a:pt x="96" y="77"/>
                      </a:lnTo>
                      <a:lnTo>
                        <a:pt x="96" y="75"/>
                      </a:lnTo>
                      <a:lnTo>
                        <a:pt x="96" y="73"/>
                      </a:lnTo>
                      <a:lnTo>
                        <a:pt x="94" y="73"/>
                      </a:lnTo>
                      <a:close/>
                      <a:moveTo>
                        <a:pt x="92" y="73"/>
                      </a:moveTo>
                      <a:lnTo>
                        <a:pt x="94" y="73"/>
                      </a:lnTo>
                      <a:lnTo>
                        <a:pt x="94" y="75"/>
                      </a:lnTo>
                      <a:lnTo>
                        <a:pt x="94" y="77"/>
                      </a:lnTo>
                      <a:lnTo>
                        <a:pt x="94" y="79"/>
                      </a:lnTo>
                      <a:lnTo>
                        <a:pt x="92" y="79"/>
                      </a:lnTo>
                      <a:lnTo>
                        <a:pt x="90" y="79"/>
                      </a:lnTo>
                      <a:lnTo>
                        <a:pt x="90" y="77"/>
                      </a:lnTo>
                      <a:lnTo>
                        <a:pt x="90" y="75"/>
                      </a:lnTo>
                      <a:lnTo>
                        <a:pt x="90" y="73"/>
                      </a:lnTo>
                      <a:lnTo>
                        <a:pt x="92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8" name="Freeform 117"/>
                <p:cNvSpPr>
                  <a:spLocks/>
                </p:cNvSpPr>
                <p:nvPr/>
              </p:nvSpPr>
              <p:spPr bwMode="auto">
                <a:xfrm>
                  <a:off x="4197350" y="2128838"/>
                  <a:ext cx="19050" cy="23813"/>
                </a:xfrm>
                <a:custGeom>
                  <a:avLst/>
                  <a:gdLst>
                    <a:gd name="T0" fmla="*/ 6 w 12"/>
                    <a:gd name="T1" fmla="*/ 0 h 15"/>
                    <a:gd name="T2" fmla="*/ 6 w 12"/>
                    <a:gd name="T3" fmla="*/ 0 h 15"/>
                    <a:gd name="T4" fmla="*/ 10 w 12"/>
                    <a:gd name="T5" fmla="*/ 5 h 15"/>
                    <a:gd name="T6" fmla="*/ 10 w 12"/>
                    <a:gd name="T7" fmla="*/ 7 h 15"/>
                    <a:gd name="T8" fmla="*/ 10 w 12"/>
                    <a:gd name="T9" fmla="*/ 7 h 15"/>
                    <a:gd name="T10" fmla="*/ 10 w 12"/>
                    <a:gd name="T11" fmla="*/ 9 h 15"/>
                    <a:gd name="T12" fmla="*/ 10 w 12"/>
                    <a:gd name="T13" fmla="*/ 9 h 15"/>
                    <a:gd name="T14" fmla="*/ 10 w 12"/>
                    <a:gd name="T15" fmla="*/ 9 h 15"/>
                    <a:gd name="T16" fmla="*/ 10 w 12"/>
                    <a:gd name="T17" fmla="*/ 9 h 15"/>
                    <a:gd name="T18" fmla="*/ 10 w 12"/>
                    <a:gd name="T19" fmla="*/ 9 h 15"/>
                    <a:gd name="T20" fmla="*/ 10 w 12"/>
                    <a:gd name="T21" fmla="*/ 11 h 15"/>
                    <a:gd name="T22" fmla="*/ 10 w 12"/>
                    <a:gd name="T23" fmla="*/ 11 h 15"/>
                    <a:gd name="T24" fmla="*/ 12 w 12"/>
                    <a:gd name="T25" fmla="*/ 11 h 15"/>
                    <a:gd name="T26" fmla="*/ 12 w 12"/>
                    <a:gd name="T27" fmla="*/ 11 h 15"/>
                    <a:gd name="T28" fmla="*/ 12 w 12"/>
                    <a:gd name="T29" fmla="*/ 11 h 15"/>
                    <a:gd name="T30" fmla="*/ 10 w 12"/>
                    <a:gd name="T31" fmla="*/ 15 h 15"/>
                    <a:gd name="T32" fmla="*/ 8 w 12"/>
                    <a:gd name="T33" fmla="*/ 15 h 15"/>
                    <a:gd name="T34" fmla="*/ 8 w 12"/>
                    <a:gd name="T35" fmla="*/ 15 h 15"/>
                    <a:gd name="T36" fmla="*/ 6 w 12"/>
                    <a:gd name="T37" fmla="*/ 13 h 15"/>
                    <a:gd name="T38" fmla="*/ 6 w 12"/>
                    <a:gd name="T39" fmla="*/ 13 h 15"/>
                    <a:gd name="T40" fmla="*/ 6 w 12"/>
                    <a:gd name="T41" fmla="*/ 13 h 15"/>
                    <a:gd name="T42" fmla="*/ 6 w 12"/>
                    <a:gd name="T43" fmla="*/ 11 h 15"/>
                    <a:gd name="T44" fmla="*/ 4 w 12"/>
                    <a:gd name="T45" fmla="*/ 11 h 15"/>
                    <a:gd name="T46" fmla="*/ 4 w 12"/>
                    <a:gd name="T47" fmla="*/ 11 h 15"/>
                    <a:gd name="T48" fmla="*/ 2 w 12"/>
                    <a:gd name="T49" fmla="*/ 11 h 15"/>
                    <a:gd name="T50" fmla="*/ 2 w 12"/>
                    <a:gd name="T51" fmla="*/ 11 h 15"/>
                    <a:gd name="T52" fmla="*/ 2 w 12"/>
                    <a:gd name="T53" fmla="*/ 9 h 15"/>
                    <a:gd name="T54" fmla="*/ 2 w 12"/>
                    <a:gd name="T55" fmla="*/ 9 h 15"/>
                    <a:gd name="T56" fmla="*/ 2 w 12"/>
                    <a:gd name="T57" fmla="*/ 9 h 15"/>
                    <a:gd name="T58" fmla="*/ 2 w 12"/>
                    <a:gd name="T59" fmla="*/ 9 h 15"/>
                    <a:gd name="T60" fmla="*/ 2 w 12"/>
                    <a:gd name="T61" fmla="*/ 9 h 15"/>
                    <a:gd name="T62" fmla="*/ 2 w 12"/>
                    <a:gd name="T63" fmla="*/ 9 h 15"/>
                    <a:gd name="T64" fmla="*/ 2 w 12"/>
                    <a:gd name="T65" fmla="*/ 9 h 15"/>
                    <a:gd name="T66" fmla="*/ 2 w 12"/>
                    <a:gd name="T67" fmla="*/ 9 h 15"/>
                    <a:gd name="T68" fmla="*/ 2 w 12"/>
                    <a:gd name="T69" fmla="*/ 9 h 15"/>
                    <a:gd name="T70" fmla="*/ 2 w 12"/>
                    <a:gd name="T71" fmla="*/ 9 h 15"/>
                    <a:gd name="T72" fmla="*/ 2 w 12"/>
                    <a:gd name="T73" fmla="*/ 9 h 15"/>
                    <a:gd name="T74" fmla="*/ 0 w 12"/>
                    <a:gd name="T75" fmla="*/ 7 h 15"/>
                    <a:gd name="T76" fmla="*/ 0 w 12"/>
                    <a:gd name="T77" fmla="*/ 7 h 15"/>
                    <a:gd name="T78" fmla="*/ 0 w 12"/>
                    <a:gd name="T79" fmla="*/ 5 h 15"/>
                    <a:gd name="T80" fmla="*/ 2 w 12"/>
                    <a:gd name="T81" fmla="*/ 5 h 15"/>
                    <a:gd name="T82" fmla="*/ 2 w 12"/>
                    <a:gd name="T83" fmla="*/ 5 h 15"/>
                    <a:gd name="T84" fmla="*/ 2 w 12"/>
                    <a:gd name="T85" fmla="*/ 5 h 15"/>
                    <a:gd name="T86" fmla="*/ 2 w 12"/>
                    <a:gd name="T87" fmla="*/ 4 h 15"/>
                    <a:gd name="T88" fmla="*/ 2 w 12"/>
                    <a:gd name="T89" fmla="*/ 2 h 15"/>
                    <a:gd name="T90" fmla="*/ 2 w 12"/>
                    <a:gd name="T91" fmla="*/ 2 h 15"/>
                    <a:gd name="T92" fmla="*/ 2 w 12"/>
                    <a:gd name="T93" fmla="*/ 2 h 15"/>
                    <a:gd name="T94" fmla="*/ 2 w 12"/>
                    <a:gd name="T95" fmla="*/ 2 h 15"/>
                    <a:gd name="T96" fmla="*/ 4 w 12"/>
                    <a:gd name="T97" fmla="*/ 2 h 15"/>
                    <a:gd name="T98" fmla="*/ 4 w 12"/>
                    <a:gd name="T9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" h="1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4" y="15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19" name="Freeform 118"/>
                <p:cNvSpPr>
                  <a:spLocks/>
                </p:cNvSpPr>
                <p:nvPr/>
              </p:nvSpPr>
              <p:spPr bwMode="auto">
                <a:xfrm>
                  <a:off x="4256088" y="2119313"/>
                  <a:ext cx="30163" cy="36513"/>
                </a:xfrm>
                <a:custGeom>
                  <a:avLst/>
                  <a:gdLst>
                    <a:gd name="T0" fmla="*/ 3 w 19"/>
                    <a:gd name="T1" fmla="*/ 0 h 23"/>
                    <a:gd name="T2" fmla="*/ 3 w 19"/>
                    <a:gd name="T3" fmla="*/ 0 h 23"/>
                    <a:gd name="T4" fmla="*/ 5 w 19"/>
                    <a:gd name="T5" fmla="*/ 2 h 23"/>
                    <a:gd name="T6" fmla="*/ 7 w 19"/>
                    <a:gd name="T7" fmla="*/ 2 h 23"/>
                    <a:gd name="T8" fmla="*/ 9 w 19"/>
                    <a:gd name="T9" fmla="*/ 4 h 23"/>
                    <a:gd name="T10" fmla="*/ 7 w 19"/>
                    <a:gd name="T11" fmla="*/ 2 h 23"/>
                    <a:gd name="T12" fmla="*/ 5 w 19"/>
                    <a:gd name="T13" fmla="*/ 4 h 23"/>
                    <a:gd name="T14" fmla="*/ 5 w 19"/>
                    <a:gd name="T15" fmla="*/ 8 h 23"/>
                    <a:gd name="T16" fmla="*/ 7 w 19"/>
                    <a:gd name="T17" fmla="*/ 8 h 23"/>
                    <a:gd name="T18" fmla="*/ 7 w 19"/>
                    <a:gd name="T19" fmla="*/ 8 h 23"/>
                    <a:gd name="T20" fmla="*/ 7 w 19"/>
                    <a:gd name="T21" fmla="*/ 11 h 23"/>
                    <a:gd name="T22" fmla="*/ 7 w 19"/>
                    <a:gd name="T23" fmla="*/ 11 h 23"/>
                    <a:gd name="T24" fmla="*/ 9 w 19"/>
                    <a:gd name="T25" fmla="*/ 13 h 23"/>
                    <a:gd name="T26" fmla="*/ 11 w 19"/>
                    <a:gd name="T27" fmla="*/ 11 h 23"/>
                    <a:gd name="T28" fmla="*/ 11 w 19"/>
                    <a:gd name="T29" fmla="*/ 11 h 23"/>
                    <a:gd name="T30" fmla="*/ 9 w 19"/>
                    <a:gd name="T31" fmla="*/ 10 h 23"/>
                    <a:gd name="T32" fmla="*/ 11 w 19"/>
                    <a:gd name="T33" fmla="*/ 11 h 23"/>
                    <a:gd name="T34" fmla="*/ 13 w 19"/>
                    <a:gd name="T35" fmla="*/ 13 h 23"/>
                    <a:gd name="T36" fmla="*/ 15 w 19"/>
                    <a:gd name="T37" fmla="*/ 11 h 23"/>
                    <a:gd name="T38" fmla="*/ 13 w 19"/>
                    <a:gd name="T39" fmla="*/ 13 h 23"/>
                    <a:gd name="T40" fmla="*/ 15 w 19"/>
                    <a:gd name="T41" fmla="*/ 15 h 23"/>
                    <a:gd name="T42" fmla="*/ 17 w 19"/>
                    <a:gd name="T43" fmla="*/ 13 h 23"/>
                    <a:gd name="T44" fmla="*/ 17 w 19"/>
                    <a:gd name="T45" fmla="*/ 13 h 23"/>
                    <a:gd name="T46" fmla="*/ 15 w 19"/>
                    <a:gd name="T47" fmla="*/ 15 h 23"/>
                    <a:gd name="T48" fmla="*/ 15 w 19"/>
                    <a:gd name="T49" fmla="*/ 19 h 23"/>
                    <a:gd name="T50" fmla="*/ 17 w 19"/>
                    <a:gd name="T51" fmla="*/ 21 h 23"/>
                    <a:gd name="T52" fmla="*/ 17 w 19"/>
                    <a:gd name="T53" fmla="*/ 21 h 23"/>
                    <a:gd name="T54" fmla="*/ 13 w 19"/>
                    <a:gd name="T55" fmla="*/ 19 h 23"/>
                    <a:gd name="T56" fmla="*/ 11 w 19"/>
                    <a:gd name="T57" fmla="*/ 21 h 23"/>
                    <a:gd name="T58" fmla="*/ 11 w 19"/>
                    <a:gd name="T59" fmla="*/ 17 h 23"/>
                    <a:gd name="T60" fmla="*/ 7 w 19"/>
                    <a:gd name="T61" fmla="*/ 17 h 23"/>
                    <a:gd name="T62" fmla="*/ 5 w 19"/>
                    <a:gd name="T63" fmla="*/ 15 h 23"/>
                    <a:gd name="T64" fmla="*/ 7 w 19"/>
                    <a:gd name="T65" fmla="*/ 13 h 23"/>
                    <a:gd name="T66" fmla="*/ 5 w 19"/>
                    <a:gd name="T67" fmla="*/ 11 h 23"/>
                    <a:gd name="T68" fmla="*/ 1 w 19"/>
                    <a:gd name="T69" fmla="*/ 13 h 23"/>
                    <a:gd name="T70" fmla="*/ 0 w 19"/>
                    <a:gd name="T71" fmla="*/ 11 h 23"/>
                    <a:gd name="T72" fmla="*/ 1 w 19"/>
                    <a:gd name="T73" fmla="*/ 10 h 23"/>
                    <a:gd name="T74" fmla="*/ 3 w 19"/>
                    <a:gd name="T75" fmla="*/ 8 h 23"/>
                    <a:gd name="T76" fmla="*/ 1 w 19"/>
                    <a:gd name="T77" fmla="*/ 4 h 23"/>
                    <a:gd name="T78" fmla="*/ 3 w 19"/>
                    <a:gd name="T79" fmla="*/ 2 h 23"/>
                    <a:gd name="T80" fmla="*/ 0 w 19"/>
                    <a:gd name="T81" fmla="*/ 2 h 23"/>
                    <a:gd name="T82" fmla="*/ 0 w 19"/>
                    <a:gd name="T83" fmla="*/ 2 h 23"/>
                    <a:gd name="T84" fmla="*/ 1 w 19"/>
                    <a:gd name="T8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9" h="2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7" y="8"/>
                      </a:lnTo>
                      <a:lnTo>
                        <a:pt x="7" y="10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9" y="11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9" y="11"/>
                      </a:lnTo>
                      <a:lnTo>
                        <a:pt x="9" y="10"/>
                      </a:lnTo>
                      <a:lnTo>
                        <a:pt x="11" y="10"/>
                      </a:lnTo>
                      <a:lnTo>
                        <a:pt x="11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3" y="13"/>
                      </a:lnTo>
                      <a:lnTo>
                        <a:pt x="15" y="13"/>
                      </a:lnTo>
                      <a:lnTo>
                        <a:pt x="15" y="15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5" y="15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3" y="19"/>
                      </a:lnTo>
                      <a:lnTo>
                        <a:pt x="13" y="21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3" y="13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0" name="Freeform 119"/>
                <p:cNvSpPr>
                  <a:spLocks/>
                </p:cNvSpPr>
                <p:nvPr/>
              </p:nvSpPr>
              <p:spPr bwMode="auto">
                <a:xfrm>
                  <a:off x="4551363" y="2957513"/>
                  <a:ext cx="14288" cy="17463"/>
                </a:xfrm>
                <a:custGeom>
                  <a:avLst/>
                  <a:gdLst>
                    <a:gd name="T0" fmla="*/ 7 w 9"/>
                    <a:gd name="T1" fmla="*/ 2 h 11"/>
                    <a:gd name="T2" fmla="*/ 9 w 9"/>
                    <a:gd name="T3" fmla="*/ 2 h 11"/>
                    <a:gd name="T4" fmla="*/ 9 w 9"/>
                    <a:gd name="T5" fmla="*/ 2 h 11"/>
                    <a:gd name="T6" fmla="*/ 9 w 9"/>
                    <a:gd name="T7" fmla="*/ 4 h 11"/>
                    <a:gd name="T8" fmla="*/ 9 w 9"/>
                    <a:gd name="T9" fmla="*/ 4 h 11"/>
                    <a:gd name="T10" fmla="*/ 9 w 9"/>
                    <a:gd name="T11" fmla="*/ 6 h 11"/>
                    <a:gd name="T12" fmla="*/ 9 w 9"/>
                    <a:gd name="T13" fmla="*/ 6 h 11"/>
                    <a:gd name="T14" fmla="*/ 9 w 9"/>
                    <a:gd name="T15" fmla="*/ 6 h 11"/>
                    <a:gd name="T16" fmla="*/ 9 w 9"/>
                    <a:gd name="T17" fmla="*/ 8 h 11"/>
                    <a:gd name="T18" fmla="*/ 9 w 9"/>
                    <a:gd name="T19" fmla="*/ 8 h 11"/>
                    <a:gd name="T20" fmla="*/ 9 w 9"/>
                    <a:gd name="T21" fmla="*/ 8 h 11"/>
                    <a:gd name="T22" fmla="*/ 9 w 9"/>
                    <a:gd name="T23" fmla="*/ 8 h 11"/>
                    <a:gd name="T24" fmla="*/ 9 w 9"/>
                    <a:gd name="T25" fmla="*/ 8 h 11"/>
                    <a:gd name="T26" fmla="*/ 9 w 9"/>
                    <a:gd name="T27" fmla="*/ 8 h 11"/>
                    <a:gd name="T28" fmla="*/ 9 w 9"/>
                    <a:gd name="T29" fmla="*/ 11 h 11"/>
                    <a:gd name="T30" fmla="*/ 7 w 9"/>
                    <a:gd name="T31" fmla="*/ 11 h 11"/>
                    <a:gd name="T32" fmla="*/ 7 w 9"/>
                    <a:gd name="T33" fmla="*/ 11 h 11"/>
                    <a:gd name="T34" fmla="*/ 7 w 9"/>
                    <a:gd name="T35" fmla="*/ 11 h 11"/>
                    <a:gd name="T36" fmla="*/ 6 w 9"/>
                    <a:gd name="T37" fmla="*/ 11 h 11"/>
                    <a:gd name="T38" fmla="*/ 6 w 9"/>
                    <a:gd name="T39" fmla="*/ 11 h 11"/>
                    <a:gd name="T40" fmla="*/ 4 w 9"/>
                    <a:gd name="T41" fmla="*/ 11 h 11"/>
                    <a:gd name="T42" fmla="*/ 2 w 9"/>
                    <a:gd name="T43" fmla="*/ 11 h 11"/>
                    <a:gd name="T44" fmla="*/ 2 w 9"/>
                    <a:gd name="T45" fmla="*/ 11 h 11"/>
                    <a:gd name="T46" fmla="*/ 2 w 9"/>
                    <a:gd name="T47" fmla="*/ 11 h 11"/>
                    <a:gd name="T48" fmla="*/ 2 w 9"/>
                    <a:gd name="T49" fmla="*/ 11 h 11"/>
                    <a:gd name="T50" fmla="*/ 2 w 9"/>
                    <a:gd name="T51" fmla="*/ 11 h 11"/>
                    <a:gd name="T52" fmla="*/ 2 w 9"/>
                    <a:gd name="T53" fmla="*/ 10 h 11"/>
                    <a:gd name="T54" fmla="*/ 2 w 9"/>
                    <a:gd name="T55" fmla="*/ 8 h 11"/>
                    <a:gd name="T56" fmla="*/ 0 w 9"/>
                    <a:gd name="T57" fmla="*/ 8 h 11"/>
                    <a:gd name="T58" fmla="*/ 0 w 9"/>
                    <a:gd name="T59" fmla="*/ 8 h 11"/>
                    <a:gd name="T60" fmla="*/ 0 w 9"/>
                    <a:gd name="T61" fmla="*/ 8 h 11"/>
                    <a:gd name="T62" fmla="*/ 0 w 9"/>
                    <a:gd name="T63" fmla="*/ 8 h 11"/>
                    <a:gd name="T64" fmla="*/ 0 w 9"/>
                    <a:gd name="T65" fmla="*/ 8 h 11"/>
                    <a:gd name="T66" fmla="*/ 0 w 9"/>
                    <a:gd name="T67" fmla="*/ 6 h 11"/>
                    <a:gd name="T68" fmla="*/ 0 w 9"/>
                    <a:gd name="T69" fmla="*/ 6 h 11"/>
                    <a:gd name="T70" fmla="*/ 0 w 9"/>
                    <a:gd name="T71" fmla="*/ 6 h 11"/>
                    <a:gd name="T72" fmla="*/ 0 w 9"/>
                    <a:gd name="T73" fmla="*/ 4 h 11"/>
                    <a:gd name="T74" fmla="*/ 0 w 9"/>
                    <a:gd name="T75" fmla="*/ 4 h 11"/>
                    <a:gd name="T76" fmla="*/ 0 w 9"/>
                    <a:gd name="T77" fmla="*/ 4 h 11"/>
                    <a:gd name="T78" fmla="*/ 0 w 9"/>
                    <a:gd name="T79" fmla="*/ 4 h 11"/>
                    <a:gd name="T80" fmla="*/ 2 w 9"/>
                    <a:gd name="T81" fmla="*/ 2 h 11"/>
                    <a:gd name="T82" fmla="*/ 4 w 9"/>
                    <a:gd name="T83" fmla="*/ 0 h 11"/>
                    <a:gd name="T84" fmla="*/ 6 w 9"/>
                    <a:gd name="T85" fmla="*/ 0 h 11"/>
                    <a:gd name="T86" fmla="*/ 6 w 9"/>
                    <a:gd name="T87" fmla="*/ 0 h 11"/>
                    <a:gd name="T88" fmla="*/ 6 w 9"/>
                    <a:gd name="T8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" h="11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1" name="Freeform 120"/>
                <p:cNvSpPr>
                  <a:spLocks/>
                </p:cNvSpPr>
                <p:nvPr/>
              </p:nvSpPr>
              <p:spPr bwMode="auto">
                <a:xfrm>
                  <a:off x="4117975" y="3209926"/>
                  <a:ext cx="23813" cy="39688"/>
                </a:xfrm>
                <a:custGeom>
                  <a:avLst/>
                  <a:gdLst>
                    <a:gd name="T0" fmla="*/ 10 w 15"/>
                    <a:gd name="T1" fmla="*/ 2 h 25"/>
                    <a:gd name="T2" fmla="*/ 10 w 15"/>
                    <a:gd name="T3" fmla="*/ 0 h 25"/>
                    <a:gd name="T4" fmla="*/ 12 w 15"/>
                    <a:gd name="T5" fmla="*/ 8 h 25"/>
                    <a:gd name="T6" fmla="*/ 12 w 15"/>
                    <a:gd name="T7" fmla="*/ 8 h 25"/>
                    <a:gd name="T8" fmla="*/ 12 w 15"/>
                    <a:gd name="T9" fmla="*/ 8 h 25"/>
                    <a:gd name="T10" fmla="*/ 14 w 15"/>
                    <a:gd name="T11" fmla="*/ 10 h 25"/>
                    <a:gd name="T12" fmla="*/ 14 w 15"/>
                    <a:gd name="T13" fmla="*/ 12 h 25"/>
                    <a:gd name="T14" fmla="*/ 14 w 15"/>
                    <a:gd name="T15" fmla="*/ 14 h 25"/>
                    <a:gd name="T16" fmla="*/ 14 w 15"/>
                    <a:gd name="T17" fmla="*/ 12 h 25"/>
                    <a:gd name="T18" fmla="*/ 12 w 15"/>
                    <a:gd name="T19" fmla="*/ 12 h 25"/>
                    <a:gd name="T20" fmla="*/ 10 w 15"/>
                    <a:gd name="T21" fmla="*/ 16 h 25"/>
                    <a:gd name="T22" fmla="*/ 8 w 15"/>
                    <a:gd name="T23" fmla="*/ 14 h 25"/>
                    <a:gd name="T24" fmla="*/ 8 w 15"/>
                    <a:gd name="T25" fmla="*/ 12 h 25"/>
                    <a:gd name="T26" fmla="*/ 6 w 15"/>
                    <a:gd name="T27" fmla="*/ 12 h 25"/>
                    <a:gd name="T28" fmla="*/ 4 w 15"/>
                    <a:gd name="T29" fmla="*/ 14 h 25"/>
                    <a:gd name="T30" fmla="*/ 4 w 15"/>
                    <a:gd name="T31" fmla="*/ 14 h 25"/>
                    <a:gd name="T32" fmla="*/ 6 w 15"/>
                    <a:gd name="T33" fmla="*/ 16 h 25"/>
                    <a:gd name="T34" fmla="*/ 8 w 15"/>
                    <a:gd name="T35" fmla="*/ 18 h 25"/>
                    <a:gd name="T36" fmla="*/ 8 w 15"/>
                    <a:gd name="T37" fmla="*/ 18 h 25"/>
                    <a:gd name="T38" fmla="*/ 8 w 15"/>
                    <a:gd name="T39" fmla="*/ 21 h 25"/>
                    <a:gd name="T40" fmla="*/ 8 w 15"/>
                    <a:gd name="T41" fmla="*/ 21 h 25"/>
                    <a:gd name="T42" fmla="*/ 8 w 15"/>
                    <a:gd name="T43" fmla="*/ 23 h 25"/>
                    <a:gd name="T44" fmla="*/ 8 w 15"/>
                    <a:gd name="T45" fmla="*/ 23 h 25"/>
                    <a:gd name="T46" fmla="*/ 6 w 15"/>
                    <a:gd name="T47" fmla="*/ 25 h 25"/>
                    <a:gd name="T48" fmla="*/ 6 w 15"/>
                    <a:gd name="T49" fmla="*/ 25 h 25"/>
                    <a:gd name="T50" fmla="*/ 2 w 15"/>
                    <a:gd name="T51" fmla="*/ 23 h 25"/>
                    <a:gd name="T52" fmla="*/ 0 w 15"/>
                    <a:gd name="T53" fmla="*/ 23 h 25"/>
                    <a:gd name="T54" fmla="*/ 2 w 15"/>
                    <a:gd name="T55" fmla="*/ 21 h 25"/>
                    <a:gd name="T56" fmla="*/ 2 w 15"/>
                    <a:gd name="T57" fmla="*/ 21 h 25"/>
                    <a:gd name="T58" fmla="*/ 2 w 15"/>
                    <a:gd name="T59" fmla="*/ 19 h 25"/>
                    <a:gd name="T60" fmla="*/ 2 w 15"/>
                    <a:gd name="T61" fmla="*/ 19 h 25"/>
                    <a:gd name="T62" fmla="*/ 2 w 15"/>
                    <a:gd name="T63" fmla="*/ 19 h 25"/>
                    <a:gd name="T64" fmla="*/ 4 w 15"/>
                    <a:gd name="T65" fmla="*/ 18 h 25"/>
                    <a:gd name="T66" fmla="*/ 4 w 15"/>
                    <a:gd name="T67" fmla="*/ 16 h 25"/>
                    <a:gd name="T68" fmla="*/ 2 w 15"/>
                    <a:gd name="T69" fmla="*/ 14 h 25"/>
                    <a:gd name="T70" fmla="*/ 2 w 15"/>
                    <a:gd name="T71" fmla="*/ 12 h 25"/>
                    <a:gd name="T72" fmla="*/ 2 w 15"/>
                    <a:gd name="T73" fmla="*/ 12 h 25"/>
                    <a:gd name="T74" fmla="*/ 4 w 15"/>
                    <a:gd name="T75" fmla="*/ 12 h 25"/>
                    <a:gd name="T76" fmla="*/ 4 w 15"/>
                    <a:gd name="T77" fmla="*/ 12 h 25"/>
                    <a:gd name="T78" fmla="*/ 4 w 15"/>
                    <a:gd name="T79" fmla="*/ 12 h 25"/>
                    <a:gd name="T80" fmla="*/ 4 w 15"/>
                    <a:gd name="T81" fmla="*/ 10 h 25"/>
                    <a:gd name="T82" fmla="*/ 4 w 15"/>
                    <a:gd name="T83" fmla="*/ 10 h 25"/>
                    <a:gd name="T84" fmla="*/ 4 w 15"/>
                    <a:gd name="T85" fmla="*/ 10 h 25"/>
                    <a:gd name="T86" fmla="*/ 4 w 15"/>
                    <a:gd name="T87" fmla="*/ 10 h 25"/>
                    <a:gd name="T88" fmla="*/ 4 w 15"/>
                    <a:gd name="T89" fmla="*/ 8 h 25"/>
                    <a:gd name="T90" fmla="*/ 6 w 15"/>
                    <a:gd name="T91" fmla="*/ 6 h 25"/>
                    <a:gd name="T92" fmla="*/ 8 w 15"/>
                    <a:gd name="T93" fmla="*/ 4 h 25"/>
                    <a:gd name="T94" fmla="*/ 6 w 15"/>
                    <a:gd name="T95" fmla="*/ 4 h 25"/>
                    <a:gd name="T96" fmla="*/ 6 w 15"/>
                    <a:gd name="T97" fmla="*/ 6 h 25"/>
                    <a:gd name="T98" fmla="*/ 6 w 15"/>
                    <a:gd name="T99" fmla="*/ 6 h 25"/>
                    <a:gd name="T100" fmla="*/ 8 w 15"/>
                    <a:gd name="T101" fmla="*/ 6 h 25"/>
                    <a:gd name="T102" fmla="*/ 8 w 15"/>
                    <a:gd name="T103" fmla="*/ 6 h 25"/>
                    <a:gd name="T104" fmla="*/ 8 w 15"/>
                    <a:gd name="T105" fmla="*/ 6 h 25"/>
                    <a:gd name="T106" fmla="*/ 8 w 15"/>
                    <a:gd name="T107" fmla="*/ 4 h 25"/>
                    <a:gd name="T108" fmla="*/ 8 w 15"/>
                    <a:gd name="T109" fmla="*/ 2 h 25"/>
                    <a:gd name="T110" fmla="*/ 10 w 15"/>
                    <a:gd name="T1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5" h="25">
                      <a:moveTo>
                        <a:pt x="10" y="0"/>
                      </a:move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2" name="Freeform 121"/>
                <p:cNvSpPr>
                  <a:spLocks/>
                </p:cNvSpPr>
                <p:nvPr/>
              </p:nvSpPr>
              <p:spPr bwMode="auto">
                <a:xfrm>
                  <a:off x="5648325" y="4167188"/>
                  <a:ext cx="82550" cy="36513"/>
                </a:xfrm>
                <a:custGeom>
                  <a:avLst/>
                  <a:gdLst>
                    <a:gd name="T0" fmla="*/ 2 w 52"/>
                    <a:gd name="T1" fmla="*/ 15 h 23"/>
                    <a:gd name="T2" fmla="*/ 2 w 52"/>
                    <a:gd name="T3" fmla="*/ 12 h 23"/>
                    <a:gd name="T4" fmla="*/ 0 w 52"/>
                    <a:gd name="T5" fmla="*/ 10 h 23"/>
                    <a:gd name="T6" fmla="*/ 2 w 52"/>
                    <a:gd name="T7" fmla="*/ 8 h 23"/>
                    <a:gd name="T8" fmla="*/ 2 w 52"/>
                    <a:gd name="T9" fmla="*/ 4 h 23"/>
                    <a:gd name="T10" fmla="*/ 6 w 52"/>
                    <a:gd name="T11" fmla="*/ 4 h 23"/>
                    <a:gd name="T12" fmla="*/ 8 w 52"/>
                    <a:gd name="T13" fmla="*/ 6 h 23"/>
                    <a:gd name="T14" fmla="*/ 12 w 52"/>
                    <a:gd name="T15" fmla="*/ 6 h 23"/>
                    <a:gd name="T16" fmla="*/ 15 w 52"/>
                    <a:gd name="T17" fmla="*/ 6 h 23"/>
                    <a:gd name="T18" fmla="*/ 17 w 52"/>
                    <a:gd name="T19" fmla="*/ 8 h 23"/>
                    <a:gd name="T20" fmla="*/ 19 w 52"/>
                    <a:gd name="T21" fmla="*/ 10 h 23"/>
                    <a:gd name="T22" fmla="*/ 21 w 52"/>
                    <a:gd name="T23" fmla="*/ 12 h 23"/>
                    <a:gd name="T24" fmla="*/ 23 w 52"/>
                    <a:gd name="T25" fmla="*/ 14 h 23"/>
                    <a:gd name="T26" fmla="*/ 25 w 52"/>
                    <a:gd name="T27" fmla="*/ 12 h 23"/>
                    <a:gd name="T28" fmla="*/ 27 w 52"/>
                    <a:gd name="T29" fmla="*/ 10 h 23"/>
                    <a:gd name="T30" fmla="*/ 29 w 52"/>
                    <a:gd name="T31" fmla="*/ 8 h 23"/>
                    <a:gd name="T32" fmla="*/ 29 w 52"/>
                    <a:gd name="T33" fmla="*/ 4 h 23"/>
                    <a:gd name="T34" fmla="*/ 29 w 52"/>
                    <a:gd name="T35" fmla="*/ 4 h 23"/>
                    <a:gd name="T36" fmla="*/ 27 w 52"/>
                    <a:gd name="T37" fmla="*/ 6 h 23"/>
                    <a:gd name="T38" fmla="*/ 29 w 52"/>
                    <a:gd name="T39" fmla="*/ 4 h 23"/>
                    <a:gd name="T40" fmla="*/ 33 w 52"/>
                    <a:gd name="T41" fmla="*/ 0 h 23"/>
                    <a:gd name="T42" fmla="*/ 35 w 52"/>
                    <a:gd name="T43" fmla="*/ 2 h 23"/>
                    <a:gd name="T44" fmla="*/ 35 w 52"/>
                    <a:gd name="T45" fmla="*/ 2 h 23"/>
                    <a:gd name="T46" fmla="*/ 37 w 52"/>
                    <a:gd name="T47" fmla="*/ 0 h 23"/>
                    <a:gd name="T48" fmla="*/ 37 w 52"/>
                    <a:gd name="T49" fmla="*/ 0 h 23"/>
                    <a:gd name="T50" fmla="*/ 39 w 52"/>
                    <a:gd name="T51" fmla="*/ 2 h 23"/>
                    <a:gd name="T52" fmla="*/ 39 w 52"/>
                    <a:gd name="T53" fmla="*/ 2 h 23"/>
                    <a:gd name="T54" fmla="*/ 40 w 52"/>
                    <a:gd name="T55" fmla="*/ 0 h 23"/>
                    <a:gd name="T56" fmla="*/ 42 w 52"/>
                    <a:gd name="T57" fmla="*/ 2 h 23"/>
                    <a:gd name="T58" fmla="*/ 44 w 52"/>
                    <a:gd name="T59" fmla="*/ 4 h 23"/>
                    <a:gd name="T60" fmla="*/ 46 w 52"/>
                    <a:gd name="T61" fmla="*/ 2 h 23"/>
                    <a:gd name="T62" fmla="*/ 48 w 52"/>
                    <a:gd name="T63" fmla="*/ 6 h 23"/>
                    <a:gd name="T64" fmla="*/ 48 w 52"/>
                    <a:gd name="T65" fmla="*/ 6 h 23"/>
                    <a:gd name="T66" fmla="*/ 52 w 52"/>
                    <a:gd name="T67" fmla="*/ 6 h 23"/>
                    <a:gd name="T68" fmla="*/ 50 w 52"/>
                    <a:gd name="T69" fmla="*/ 8 h 23"/>
                    <a:gd name="T70" fmla="*/ 50 w 52"/>
                    <a:gd name="T71" fmla="*/ 12 h 23"/>
                    <a:gd name="T72" fmla="*/ 46 w 52"/>
                    <a:gd name="T73" fmla="*/ 12 h 23"/>
                    <a:gd name="T74" fmla="*/ 46 w 52"/>
                    <a:gd name="T75" fmla="*/ 15 h 23"/>
                    <a:gd name="T76" fmla="*/ 42 w 52"/>
                    <a:gd name="T77" fmla="*/ 17 h 23"/>
                    <a:gd name="T78" fmla="*/ 40 w 52"/>
                    <a:gd name="T79" fmla="*/ 15 h 23"/>
                    <a:gd name="T80" fmla="*/ 40 w 52"/>
                    <a:gd name="T81" fmla="*/ 15 h 23"/>
                    <a:gd name="T82" fmla="*/ 39 w 52"/>
                    <a:gd name="T83" fmla="*/ 17 h 23"/>
                    <a:gd name="T84" fmla="*/ 35 w 52"/>
                    <a:gd name="T85" fmla="*/ 17 h 23"/>
                    <a:gd name="T86" fmla="*/ 31 w 52"/>
                    <a:gd name="T87" fmla="*/ 17 h 23"/>
                    <a:gd name="T88" fmla="*/ 31 w 52"/>
                    <a:gd name="T89" fmla="*/ 19 h 23"/>
                    <a:gd name="T90" fmla="*/ 29 w 52"/>
                    <a:gd name="T91" fmla="*/ 17 h 23"/>
                    <a:gd name="T92" fmla="*/ 27 w 52"/>
                    <a:gd name="T93" fmla="*/ 19 h 23"/>
                    <a:gd name="T94" fmla="*/ 23 w 52"/>
                    <a:gd name="T95" fmla="*/ 19 h 23"/>
                    <a:gd name="T96" fmla="*/ 19 w 52"/>
                    <a:gd name="T97" fmla="*/ 19 h 23"/>
                    <a:gd name="T98" fmla="*/ 17 w 52"/>
                    <a:gd name="T99" fmla="*/ 17 h 23"/>
                    <a:gd name="T100" fmla="*/ 15 w 52"/>
                    <a:gd name="T101" fmla="*/ 19 h 23"/>
                    <a:gd name="T102" fmla="*/ 14 w 52"/>
                    <a:gd name="T103" fmla="*/ 17 h 23"/>
                    <a:gd name="T104" fmla="*/ 14 w 52"/>
                    <a:gd name="T105" fmla="*/ 17 h 23"/>
                    <a:gd name="T106" fmla="*/ 12 w 52"/>
                    <a:gd name="T107" fmla="*/ 19 h 23"/>
                    <a:gd name="T108" fmla="*/ 10 w 52"/>
                    <a:gd name="T109" fmla="*/ 21 h 23"/>
                    <a:gd name="T110" fmla="*/ 6 w 52"/>
                    <a:gd name="T111" fmla="*/ 21 h 23"/>
                    <a:gd name="T112" fmla="*/ 6 w 52"/>
                    <a:gd name="T113" fmla="*/ 21 h 23"/>
                    <a:gd name="T114" fmla="*/ 4 w 52"/>
                    <a:gd name="T115" fmla="*/ 19 h 23"/>
                    <a:gd name="T116" fmla="*/ 2 w 52"/>
                    <a:gd name="T117" fmla="*/ 1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2" h="23">
                      <a:moveTo>
                        <a:pt x="2" y="17"/>
                      </a:move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3" y="14"/>
                      </a:lnTo>
                      <a:lnTo>
                        <a:pt x="25" y="14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7" y="10"/>
                      </a:lnTo>
                      <a:lnTo>
                        <a:pt x="29" y="10"/>
                      </a:lnTo>
                      <a:lnTo>
                        <a:pt x="29" y="8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29" y="4"/>
                      </a:lnTo>
                      <a:lnTo>
                        <a:pt x="27" y="4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1" y="2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5" y="2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7" y="2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39" y="2"/>
                      </a:lnTo>
                      <a:lnTo>
                        <a:pt x="39" y="0"/>
                      </a:lnTo>
                      <a:lnTo>
                        <a:pt x="39" y="2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10"/>
                      </a:lnTo>
                      <a:lnTo>
                        <a:pt x="50" y="12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4"/>
                      </a:lnTo>
                      <a:lnTo>
                        <a:pt x="46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9" y="17"/>
                      </a:lnTo>
                      <a:lnTo>
                        <a:pt x="37" y="17"/>
                      </a:lnTo>
                      <a:lnTo>
                        <a:pt x="35" y="17"/>
                      </a:lnTo>
                      <a:lnTo>
                        <a:pt x="33" y="17"/>
                      </a:lnTo>
                      <a:lnTo>
                        <a:pt x="31" y="17"/>
                      </a:lnTo>
                      <a:lnTo>
                        <a:pt x="33" y="19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29" y="17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4" y="17"/>
                      </a:lnTo>
                      <a:lnTo>
                        <a:pt x="14" y="19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3" name="Freeform 122"/>
                <p:cNvSpPr>
                  <a:spLocks/>
                </p:cNvSpPr>
                <p:nvPr/>
              </p:nvSpPr>
              <p:spPr bwMode="auto">
                <a:xfrm>
                  <a:off x="5441950" y="3994151"/>
                  <a:ext cx="20638" cy="30163"/>
                </a:xfrm>
                <a:custGeom>
                  <a:avLst/>
                  <a:gdLst>
                    <a:gd name="T0" fmla="*/ 3 w 13"/>
                    <a:gd name="T1" fmla="*/ 2 h 19"/>
                    <a:gd name="T2" fmla="*/ 3 w 13"/>
                    <a:gd name="T3" fmla="*/ 2 h 19"/>
                    <a:gd name="T4" fmla="*/ 3 w 13"/>
                    <a:gd name="T5" fmla="*/ 4 h 19"/>
                    <a:gd name="T6" fmla="*/ 7 w 13"/>
                    <a:gd name="T7" fmla="*/ 4 h 19"/>
                    <a:gd name="T8" fmla="*/ 9 w 13"/>
                    <a:gd name="T9" fmla="*/ 4 h 19"/>
                    <a:gd name="T10" fmla="*/ 9 w 13"/>
                    <a:gd name="T11" fmla="*/ 4 h 19"/>
                    <a:gd name="T12" fmla="*/ 13 w 13"/>
                    <a:gd name="T13" fmla="*/ 4 h 19"/>
                    <a:gd name="T14" fmla="*/ 13 w 13"/>
                    <a:gd name="T15" fmla="*/ 4 h 19"/>
                    <a:gd name="T16" fmla="*/ 13 w 13"/>
                    <a:gd name="T17" fmla="*/ 4 h 19"/>
                    <a:gd name="T18" fmla="*/ 13 w 13"/>
                    <a:gd name="T19" fmla="*/ 9 h 19"/>
                    <a:gd name="T20" fmla="*/ 13 w 13"/>
                    <a:gd name="T21" fmla="*/ 13 h 19"/>
                    <a:gd name="T22" fmla="*/ 11 w 13"/>
                    <a:gd name="T23" fmla="*/ 13 h 19"/>
                    <a:gd name="T24" fmla="*/ 9 w 13"/>
                    <a:gd name="T25" fmla="*/ 15 h 19"/>
                    <a:gd name="T26" fmla="*/ 9 w 13"/>
                    <a:gd name="T27" fmla="*/ 17 h 19"/>
                    <a:gd name="T28" fmla="*/ 3 w 13"/>
                    <a:gd name="T29" fmla="*/ 17 h 19"/>
                    <a:gd name="T30" fmla="*/ 3 w 13"/>
                    <a:gd name="T31" fmla="*/ 19 h 19"/>
                    <a:gd name="T32" fmla="*/ 3 w 13"/>
                    <a:gd name="T33" fmla="*/ 19 h 19"/>
                    <a:gd name="T34" fmla="*/ 1 w 13"/>
                    <a:gd name="T35" fmla="*/ 19 h 19"/>
                    <a:gd name="T36" fmla="*/ 0 w 13"/>
                    <a:gd name="T37" fmla="*/ 19 h 19"/>
                    <a:gd name="T38" fmla="*/ 0 w 13"/>
                    <a:gd name="T39" fmla="*/ 17 h 19"/>
                    <a:gd name="T40" fmla="*/ 0 w 13"/>
                    <a:gd name="T41" fmla="*/ 17 h 19"/>
                    <a:gd name="T42" fmla="*/ 1 w 13"/>
                    <a:gd name="T43" fmla="*/ 17 h 19"/>
                    <a:gd name="T44" fmla="*/ 1 w 13"/>
                    <a:gd name="T45" fmla="*/ 17 h 19"/>
                    <a:gd name="T46" fmla="*/ 1 w 13"/>
                    <a:gd name="T47" fmla="*/ 17 h 19"/>
                    <a:gd name="T48" fmla="*/ 3 w 13"/>
                    <a:gd name="T49" fmla="*/ 17 h 19"/>
                    <a:gd name="T50" fmla="*/ 3 w 13"/>
                    <a:gd name="T51" fmla="*/ 17 h 19"/>
                    <a:gd name="T52" fmla="*/ 3 w 13"/>
                    <a:gd name="T53" fmla="*/ 13 h 19"/>
                    <a:gd name="T54" fmla="*/ 3 w 13"/>
                    <a:gd name="T55" fmla="*/ 11 h 19"/>
                    <a:gd name="T56" fmla="*/ 3 w 13"/>
                    <a:gd name="T57" fmla="*/ 9 h 19"/>
                    <a:gd name="T58" fmla="*/ 3 w 13"/>
                    <a:gd name="T59" fmla="*/ 9 h 19"/>
                    <a:gd name="T60" fmla="*/ 3 w 13"/>
                    <a:gd name="T61" fmla="*/ 9 h 19"/>
                    <a:gd name="T62" fmla="*/ 3 w 13"/>
                    <a:gd name="T63" fmla="*/ 9 h 19"/>
                    <a:gd name="T64" fmla="*/ 3 w 13"/>
                    <a:gd name="T65" fmla="*/ 9 h 19"/>
                    <a:gd name="T66" fmla="*/ 3 w 13"/>
                    <a:gd name="T67" fmla="*/ 9 h 19"/>
                    <a:gd name="T68" fmla="*/ 3 w 13"/>
                    <a:gd name="T69" fmla="*/ 9 h 19"/>
                    <a:gd name="T70" fmla="*/ 1 w 13"/>
                    <a:gd name="T71" fmla="*/ 9 h 19"/>
                    <a:gd name="T72" fmla="*/ 1 w 13"/>
                    <a:gd name="T73" fmla="*/ 9 h 19"/>
                    <a:gd name="T74" fmla="*/ 0 w 13"/>
                    <a:gd name="T75" fmla="*/ 9 h 19"/>
                    <a:gd name="T76" fmla="*/ 0 w 13"/>
                    <a:gd name="T77" fmla="*/ 7 h 19"/>
                    <a:gd name="T78" fmla="*/ 0 w 13"/>
                    <a:gd name="T79" fmla="*/ 7 h 19"/>
                    <a:gd name="T80" fmla="*/ 0 w 13"/>
                    <a:gd name="T81" fmla="*/ 7 h 19"/>
                    <a:gd name="T82" fmla="*/ 0 w 13"/>
                    <a:gd name="T83" fmla="*/ 7 h 19"/>
                    <a:gd name="T84" fmla="*/ 1 w 13"/>
                    <a:gd name="T85" fmla="*/ 7 h 19"/>
                    <a:gd name="T86" fmla="*/ 1 w 13"/>
                    <a:gd name="T87" fmla="*/ 7 h 19"/>
                    <a:gd name="T88" fmla="*/ 1 w 13"/>
                    <a:gd name="T89" fmla="*/ 5 h 19"/>
                    <a:gd name="T90" fmla="*/ 1 w 13"/>
                    <a:gd name="T91" fmla="*/ 5 h 19"/>
                    <a:gd name="T92" fmla="*/ 1 w 13"/>
                    <a:gd name="T93" fmla="*/ 4 h 19"/>
                    <a:gd name="T94" fmla="*/ 0 w 13"/>
                    <a:gd name="T95" fmla="*/ 4 h 19"/>
                    <a:gd name="T96" fmla="*/ 0 w 13"/>
                    <a:gd name="T97" fmla="*/ 4 h 19"/>
                    <a:gd name="T98" fmla="*/ 0 w 13"/>
                    <a:gd name="T99" fmla="*/ 2 h 19"/>
                    <a:gd name="T100" fmla="*/ 1 w 13"/>
                    <a:gd name="T101" fmla="*/ 2 h 19"/>
                    <a:gd name="T102" fmla="*/ 1 w 13"/>
                    <a:gd name="T103" fmla="*/ 2 h 19"/>
                    <a:gd name="T104" fmla="*/ 1 w 13"/>
                    <a:gd name="T105" fmla="*/ 2 h 19"/>
                    <a:gd name="T106" fmla="*/ 1 w 13"/>
                    <a:gd name="T107" fmla="*/ 0 h 19"/>
                    <a:gd name="T108" fmla="*/ 3 w 13"/>
                    <a:gd name="T10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" h="19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1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1" y="19"/>
                      </a:lnTo>
                      <a:lnTo>
                        <a:pt x="1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4" name="Freeform 123"/>
                <p:cNvSpPr>
                  <a:spLocks/>
                </p:cNvSpPr>
                <p:nvPr/>
              </p:nvSpPr>
              <p:spPr bwMode="auto">
                <a:xfrm>
                  <a:off x="4141788" y="1781176"/>
                  <a:ext cx="52388" cy="46038"/>
                </a:xfrm>
                <a:custGeom>
                  <a:avLst/>
                  <a:gdLst>
                    <a:gd name="T0" fmla="*/ 27 w 33"/>
                    <a:gd name="T1" fmla="*/ 17 h 29"/>
                    <a:gd name="T2" fmla="*/ 27 w 33"/>
                    <a:gd name="T3" fmla="*/ 17 h 29"/>
                    <a:gd name="T4" fmla="*/ 29 w 33"/>
                    <a:gd name="T5" fmla="*/ 19 h 29"/>
                    <a:gd name="T6" fmla="*/ 31 w 33"/>
                    <a:gd name="T7" fmla="*/ 17 h 29"/>
                    <a:gd name="T8" fmla="*/ 31 w 33"/>
                    <a:gd name="T9" fmla="*/ 17 h 29"/>
                    <a:gd name="T10" fmla="*/ 31 w 33"/>
                    <a:gd name="T11" fmla="*/ 17 h 29"/>
                    <a:gd name="T12" fmla="*/ 29 w 33"/>
                    <a:gd name="T13" fmla="*/ 19 h 29"/>
                    <a:gd name="T14" fmla="*/ 31 w 33"/>
                    <a:gd name="T15" fmla="*/ 21 h 29"/>
                    <a:gd name="T16" fmla="*/ 29 w 33"/>
                    <a:gd name="T17" fmla="*/ 23 h 29"/>
                    <a:gd name="T18" fmla="*/ 27 w 33"/>
                    <a:gd name="T19" fmla="*/ 25 h 29"/>
                    <a:gd name="T20" fmla="*/ 25 w 33"/>
                    <a:gd name="T21" fmla="*/ 27 h 29"/>
                    <a:gd name="T22" fmla="*/ 24 w 33"/>
                    <a:gd name="T23" fmla="*/ 29 h 29"/>
                    <a:gd name="T24" fmla="*/ 24 w 33"/>
                    <a:gd name="T25" fmla="*/ 25 h 29"/>
                    <a:gd name="T26" fmla="*/ 20 w 33"/>
                    <a:gd name="T27" fmla="*/ 25 h 29"/>
                    <a:gd name="T28" fmla="*/ 20 w 33"/>
                    <a:gd name="T29" fmla="*/ 21 h 29"/>
                    <a:gd name="T30" fmla="*/ 16 w 33"/>
                    <a:gd name="T31" fmla="*/ 21 h 29"/>
                    <a:gd name="T32" fmla="*/ 14 w 33"/>
                    <a:gd name="T33" fmla="*/ 19 h 29"/>
                    <a:gd name="T34" fmla="*/ 10 w 33"/>
                    <a:gd name="T35" fmla="*/ 19 h 29"/>
                    <a:gd name="T36" fmla="*/ 12 w 33"/>
                    <a:gd name="T37" fmla="*/ 17 h 29"/>
                    <a:gd name="T38" fmla="*/ 10 w 33"/>
                    <a:gd name="T39" fmla="*/ 15 h 29"/>
                    <a:gd name="T40" fmla="*/ 10 w 33"/>
                    <a:gd name="T41" fmla="*/ 15 h 29"/>
                    <a:gd name="T42" fmla="*/ 8 w 33"/>
                    <a:gd name="T43" fmla="*/ 13 h 29"/>
                    <a:gd name="T44" fmla="*/ 10 w 33"/>
                    <a:gd name="T45" fmla="*/ 11 h 29"/>
                    <a:gd name="T46" fmla="*/ 6 w 33"/>
                    <a:gd name="T47" fmla="*/ 11 h 29"/>
                    <a:gd name="T48" fmla="*/ 6 w 33"/>
                    <a:gd name="T49" fmla="*/ 9 h 29"/>
                    <a:gd name="T50" fmla="*/ 6 w 33"/>
                    <a:gd name="T51" fmla="*/ 9 h 29"/>
                    <a:gd name="T52" fmla="*/ 4 w 33"/>
                    <a:gd name="T53" fmla="*/ 8 h 29"/>
                    <a:gd name="T54" fmla="*/ 2 w 33"/>
                    <a:gd name="T55" fmla="*/ 9 h 29"/>
                    <a:gd name="T56" fmla="*/ 2 w 33"/>
                    <a:gd name="T57" fmla="*/ 8 h 29"/>
                    <a:gd name="T58" fmla="*/ 0 w 33"/>
                    <a:gd name="T59" fmla="*/ 6 h 29"/>
                    <a:gd name="T60" fmla="*/ 4 w 33"/>
                    <a:gd name="T61" fmla="*/ 6 h 29"/>
                    <a:gd name="T62" fmla="*/ 2 w 33"/>
                    <a:gd name="T63" fmla="*/ 4 h 29"/>
                    <a:gd name="T64" fmla="*/ 6 w 33"/>
                    <a:gd name="T65" fmla="*/ 4 h 29"/>
                    <a:gd name="T66" fmla="*/ 8 w 33"/>
                    <a:gd name="T67" fmla="*/ 2 h 29"/>
                    <a:gd name="T68" fmla="*/ 6 w 33"/>
                    <a:gd name="T69" fmla="*/ 0 h 29"/>
                    <a:gd name="T70" fmla="*/ 10 w 33"/>
                    <a:gd name="T71" fmla="*/ 0 h 29"/>
                    <a:gd name="T72" fmla="*/ 10 w 33"/>
                    <a:gd name="T73" fmla="*/ 4 h 29"/>
                    <a:gd name="T74" fmla="*/ 12 w 33"/>
                    <a:gd name="T75" fmla="*/ 2 h 29"/>
                    <a:gd name="T76" fmla="*/ 14 w 33"/>
                    <a:gd name="T77" fmla="*/ 4 h 29"/>
                    <a:gd name="T78" fmla="*/ 14 w 33"/>
                    <a:gd name="T79" fmla="*/ 4 h 29"/>
                    <a:gd name="T80" fmla="*/ 16 w 33"/>
                    <a:gd name="T81" fmla="*/ 6 h 29"/>
                    <a:gd name="T82" fmla="*/ 14 w 33"/>
                    <a:gd name="T83" fmla="*/ 8 h 29"/>
                    <a:gd name="T84" fmla="*/ 16 w 33"/>
                    <a:gd name="T85" fmla="*/ 9 h 29"/>
                    <a:gd name="T86" fmla="*/ 14 w 33"/>
                    <a:gd name="T87" fmla="*/ 11 h 29"/>
                    <a:gd name="T88" fmla="*/ 14 w 33"/>
                    <a:gd name="T89" fmla="*/ 15 h 29"/>
                    <a:gd name="T90" fmla="*/ 18 w 33"/>
                    <a:gd name="T91" fmla="*/ 15 h 29"/>
                    <a:gd name="T92" fmla="*/ 18 w 33"/>
                    <a:gd name="T93" fmla="*/ 15 h 29"/>
                    <a:gd name="T94" fmla="*/ 20 w 33"/>
                    <a:gd name="T95" fmla="*/ 13 h 29"/>
                    <a:gd name="T96" fmla="*/ 18 w 33"/>
                    <a:gd name="T97" fmla="*/ 15 h 29"/>
                    <a:gd name="T98" fmla="*/ 20 w 33"/>
                    <a:gd name="T99" fmla="*/ 17 h 29"/>
                    <a:gd name="T100" fmla="*/ 24 w 33"/>
                    <a:gd name="T101" fmla="*/ 17 h 29"/>
                    <a:gd name="T102" fmla="*/ 24 w 33"/>
                    <a:gd name="T103" fmla="*/ 17 h 29"/>
                    <a:gd name="T104" fmla="*/ 25 w 33"/>
                    <a:gd name="T105" fmla="*/ 19 h 29"/>
                    <a:gd name="T106" fmla="*/ 25 w 33"/>
                    <a:gd name="T107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" h="29">
                      <a:moveTo>
                        <a:pt x="25" y="19"/>
                      </a:move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7" y="17"/>
                      </a:lnTo>
                      <a:lnTo>
                        <a:pt x="29" y="17"/>
                      </a:lnTo>
                      <a:lnTo>
                        <a:pt x="29" y="19"/>
                      </a:lnTo>
                      <a:lnTo>
                        <a:pt x="29" y="17"/>
                      </a:lnTo>
                      <a:lnTo>
                        <a:pt x="31" y="17"/>
                      </a:lnTo>
                      <a:lnTo>
                        <a:pt x="31" y="15"/>
                      </a:lnTo>
                      <a:lnTo>
                        <a:pt x="31" y="17"/>
                      </a:lnTo>
                      <a:lnTo>
                        <a:pt x="33" y="17"/>
                      </a:lnTo>
                      <a:lnTo>
                        <a:pt x="31" y="17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31" y="21"/>
                      </a:lnTo>
                      <a:lnTo>
                        <a:pt x="31" y="23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4" y="29"/>
                      </a:lnTo>
                      <a:lnTo>
                        <a:pt x="24" y="27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0" y="25"/>
                      </a:lnTo>
                      <a:lnTo>
                        <a:pt x="20" y="23"/>
                      </a:lnTo>
                      <a:lnTo>
                        <a:pt x="20" y="21"/>
                      </a:lnTo>
                      <a:lnTo>
                        <a:pt x="18" y="21"/>
                      </a:lnTo>
                      <a:lnTo>
                        <a:pt x="16" y="21"/>
                      </a:lnTo>
                      <a:lnTo>
                        <a:pt x="16" y="19"/>
                      </a:lnTo>
                      <a:lnTo>
                        <a:pt x="14" y="19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10" y="15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10" y="11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6" y="9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4" y="9"/>
                      </a:lnTo>
                      <a:lnTo>
                        <a:pt x="16" y="9"/>
                      </a:lnTo>
                      <a:lnTo>
                        <a:pt x="16" y="11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4" y="15"/>
                      </a:lnTo>
                      <a:lnTo>
                        <a:pt x="16" y="15"/>
                      </a:lnTo>
                      <a:lnTo>
                        <a:pt x="18" y="15"/>
                      </a:lnTo>
                      <a:lnTo>
                        <a:pt x="16" y="15"/>
                      </a:lnTo>
                      <a:lnTo>
                        <a:pt x="18" y="15"/>
                      </a:lnTo>
                      <a:lnTo>
                        <a:pt x="18" y="13"/>
                      </a:lnTo>
                      <a:lnTo>
                        <a:pt x="20" y="13"/>
                      </a:lnTo>
                      <a:lnTo>
                        <a:pt x="20" y="15"/>
                      </a:lnTo>
                      <a:lnTo>
                        <a:pt x="18" y="15"/>
                      </a:lnTo>
                      <a:lnTo>
                        <a:pt x="20" y="15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4" y="17"/>
                      </a:lnTo>
                      <a:lnTo>
                        <a:pt x="24" y="15"/>
                      </a:lnTo>
                      <a:lnTo>
                        <a:pt x="24" y="17"/>
                      </a:lnTo>
                      <a:lnTo>
                        <a:pt x="24" y="19"/>
                      </a:lnTo>
                      <a:lnTo>
                        <a:pt x="25" y="19"/>
                      </a:lnTo>
                      <a:lnTo>
                        <a:pt x="24" y="19"/>
                      </a:lnTo>
                      <a:lnTo>
                        <a:pt x="25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5" name="Freeform 124"/>
                <p:cNvSpPr>
                  <a:spLocks noEditPoints="1"/>
                </p:cNvSpPr>
                <p:nvPr/>
              </p:nvSpPr>
              <p:spPr bwMode="auto">
                <a:xfrm>
                  <a:off x="3408363" y="1722438"/>
                  <a:ext cx="119063" cy="88900"/>
                </a:xfrm>
                <a:custGeom>
                  <a:avLst/>
                  <a:gdLst>
                    <a:gd name="T0" fmla="*/ 15 w 75"/>
                    <a:gd name="T1" fmla="*/ 12 h 56"/>
                    <a:gd name="T2" fmla="*/ 19 w 75"/>
                    <a:gd name="T3" fmla="*/ 12 h 56"/>
                    <a:gd name="T4" fmla="*/ 23 w 75"/>
                    <a:gd name="T5" fmla="*/ 14 h 56"/>
                    <a:gd name="T6" fmla="*/ 28 w 75"/>
                    <a:gd name="T7" fmla="*/ 18 h 56"/>
                    <a:gd name="T8" fmla="*/ 30 w 75"/>
                    <a:gd name="T9" fmla="*/ 23 h 56"/>
                    <a:gd name="T10" fmla="*/ 28 w 75"/>
                    <a:gd name="T11" fmla="*/ 21 h 56"/>
                    <a:gd name="T12" fmla="*/ 25 w 75"/>
                    <a:gd name="T13" fmla="*/ 18 h 56"/>
                    <a:gd name="T14" fmla="*/ 17 w 75"/>
                    <a:gd name="T15" fmla="*/ 18 h 56"/>
                    <a:gd name="T16" fmla="*/ 13 w 75"/>
                    <a:gd name="T17" fmla="*/ 20 h 56"/>
                    <a:gd name="T18" fmla="*/ 11 w 75"/>
                    <a:gd name="T19" fmla="*/ 18 h 56"/>
                    <a:gd name="T20" fmla="*/ 9 w 75"/>
                    <a:gd name="T21" fmla="*/ 23 h 56"/>
                    <a:gd name="T22" fmla="*/ 7 w 75"/>
                    <a:gd name="T23" fmla="*/ 29 h 56"/>
                    <a:gd name="T24" fmla="*/ 5 w 75"/>
                    <a:gd name="T25" fmla="*/ 31 h 56"/>
                    <a:gd name="T26" fmla="*/ 5 w 75"/>
                    <a:gd name="T27" fmla="*/ 39 h 56"/>
                    <a:gd name="T28" fmla="*/ 5 w 75"/>
                    <a:gd name="T29" fmla="*/ 43 h 56"/>
                    <a:gd name="T30" fmla="*/ 7 w 75"/>
                    <a:gd name="T31" fmla="*/ 48 h 56"/>
                    <a:gd name="T32" fmla="*/ 11 w 75"/>
                    <a:gd name="T33" fmla="*/ 48 h 56"/>
                    <a:gd name="T34" fmla="*/ 13 w 75"/>
                    <a:gd name="T35" fmla="*/ 50 h 56"/>
                    <a:gd name="T36" fmla="*/ 9 w 75"/>
                    <a:gd name="T37" fmla="*/ 54 h 56"/>
                    <a:gd name="T38" fmla="*/ 7 w 75"/>
                    <a:gd name="T39" fmla="*/ 52 h 56"/>
                    <a:gd name="T40" fmla="*/ 4 w 75"/>
                    <a:gd name="T41" fmla="*/ 46 h 56"/>
                    <a:gd name="T42" fmla="*/ 0 w 75"/>
                    <a:gd name="T43" fmla="*/ 46 h 56"/>
                    <a:gd name="T44" fmla="*/ 0 w 75"/>
                    <a:gd name="T45" fmla="*/ 43 h 56"/>
                    <a:gd name="T46" fmla="*/ 0 w 75"/>
                    <a:gd name="T47" fmla="*/ 39 h 56"/>
                    <a:gd name="T48" fmla="*/ 0 w 75"/>
                    <a:gd name="T49" fmla="*/ 33 h 56"/>
                    <a:gd name="T50" fmla="*/ 4 w 75"/>
                    <a:gd name="T51" fmla="*/ 29 h 56"/>
                    <a:gd name="T52" fmla="*/ 4 w 75"/>
                    <a:gd name="T53" fmla="*/ 21 h 56"/>
                    <a:gd name="T54" fmla="*/ 7 w 75"/>
                    <a:gd name="T55" fmla="*/ 18 h 56"/>
                    <a:gd name="T56" fmla="*/ 11 w 75"/>
                    <a:gd name="T57" fmla="*/ 18 h 56"/>
                    <a:gd name="T58" fmla="*/ 15 w 75"/>
                    <a:gd name="T59" fmla="*/ 14 h 56"/>
                    <a:gd name="T60" fmla="*/ 11 w 75"/>
                    <a:gd name="T61" fmla="*/ 8 h 56"/>
                    <a:gd name="T62" fmla="*/ 7 w 75"/>
                    <a:gd name="T63" fmla="*/ 4 h 56"/>
                    <a:gd name="T64" fmla="*/ 5 w 75"/>
                    <a:gd name="T65" fmla="*/ 2 h 56"/>
                    <a:gd name="T66" fmla="*/ 9 w 75"/>
                    <a:gd name="T67" fmla="*/ 2 h 56"/>
                    <a:gd name="T68" fmla="*/ 9 w 75"/>
                    <a:gd name="T69" fmla="*/ 6 h 56"/>
                    <a:gd name="T70" fmla="*/ 13 w 75"/>
                    <a:gd name="T71" fmla="*/ 10 h 56"/>
                    <a:gd name="T72" fmla="*/ 32 w 75"/>
                    <a:gd name="T73" fmla="*/ 23 h 56"/>
                    <a:gd name="T74" fmla="*/ 36 w 75"/>
                    <a:gd name="T75" fmla="*/ 23 h 56"/>
                    <a:gd name="T76" fmla="*/ 38 w 75"/>
                    <a:gd name="T77" fmla="*/ 29 h 56"/>
                    <a:gd name="T78" fmla="*/ 36 w 75"/>
                    <a:gd name="T79" fmla="*/ 31 h 56"/>
                    <a:gd name="T80" fmla="*/ 38 w 75"/>
                    <a:gd name="T81" fmla="*/ 37 h 56"/>
                    <a:gd name="T82" fmla="*/ 40 w 75"/>
                    <a:gd name="T83" fmla="*/ 43 h 56"/>
                    <a:gd name="T84" fmla="*/ 46 w 75"/>
                    <a:gd name="T85" fmla="*/ 43 h 56"/>
                    <a:gd name="T86" fmla="*/ 50 w 75"/>
                    <a:gd name="T87" fmla="*/ 46 h 56"/>
                    <a:gd name="T88" fmla="*/ 55 w 75"/>
                    <a:gd name="T89" fmla="*/ 48 h 56"/>
                    <a:gd name="T90" fmla="*/ 57 w 75"/>
                    <a:gd name="T91" fmla="*/ 50 h 56"/>
                    <a:gd name="T92" fmla="*/ 63 w 75"/>
                    <a:gd name="T93" fmla="*/ 48 h 56"/>
                    <a:gd name="T94" fmla="*/ 63 w 75"/>
                    <a:gd name="T95" fmla="*/ 48 h 56"/>
                    <a:gd name="T96" fmla="*/ 67 w 75"/>
                    <a:gd name="T97" fmla="*/ 48 h 56"/>
                    <a:gd name="T98" fmla="*/ 71 w 75"/>
                    <a:gd name="T99" fmla="*/ 48 h 56"/>
                    <a:gd name="T100" fmla="*/ 75 w 75"/>
                    <a:gd name="T101" fmla="*/ 52 h 56"/>
                    <a:gd name="T102" fmla="*/ 69 w 75"/>
                    <a:gd name="T103" fmla="*/ 50 h 56"/>
                    <a:gd name="T104" fmla="*/ 67 w 75"/>
                    <a:gd name="T105" fmla="*/ 52 h 56"/>
                    <a:gd name="T106" fmla="*/ 61 w 75"/>
                    <a:gd name="T107" fmla="*/ 50 h 56"/>
                    <a:gd name="T108" fmla="*/ 55 w 75"/>
                    <a:gd name="T109" fmla="*/ 48 h 56"/>
                    <a:gd name="T110" fmla="*/ 50 w 75"/>
                    <a:gd name="T111" fmla="*/ 46 h 56"/>
                    <a:gd name="T112" fmla="*/ 46 w 75"/>
                    <a:gd name="T113" fmla="*/ 43 h 56"/>
                    <a:gd name="T114" fmla="*/ 40 w 75"/>
                    <a:gd name="T115" fmla="*/ 41 h 56"/>
                    <a:gd name="T116" fmla="*/ 38 w 75"/>
                    <a:gd name="T117" fmla="*/ 35 h 56"/>
                    <a:gd name="T118" fmla="*/ 36 w 75"/>
                    <a:gd name="T119" fmla="*/ 29 h 56"/>
                    <a:gd name="T120" fmla="*/ 32 w 75"/>
                    <a:gd name="T121" fmla="*/ 2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5" h="56">
                      <a:moveTo>
                        <a:pt x="17" y="12"/>
                      </a:moveTo>
                      <a:lnTo>
                        <a:pt x="15" y="12"/>
                      </a:lnTo>
                      <a:lnTo>
                        <a:pt x="13" y="12"/>
                      </a:lnTo>
                      <a:lnTo>
                        <a:pt x="15" y="12"/>
                      </a:lnTo>
                      <a:lnTo>
                        <a:pt x="15" y="14"/>
                      </a:lnTo>
                      <a:lnTo>
                        <a:pt x="17" y="14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1" y="14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28" y="20"/>
                      </a:lnTo>
                      <a:lnTo>
                        <a:pt x="30" y="20"/>
                      </a:lnTo>
                      <a:lnTo>
                        <a:pt x="30" y="21"/>
                      </a:lnTo>
                      <a:lnTo>
                        <a:pt x="30" y="23"/>
                      </a:lnTo>
                      <a:lnTo>
                        <a:pt x="32" y="23"/>
                      </a:lnTo>
                      <a:lnTo>
                        <a:pt x="30" y="23"/>
                      </a:lnTo>
                      <a:lnTo>
                        <a:pt x="30" y="21"/>
                      </a:lnTo>
                      <a:lnTo>
                        <a:pt x="28" y="21"/>
                      </a:lnTo>
                      <a:lnTo>
                        <a:pt x="28" y="20"/>
                      </a:lnTo>
                      <a:lnTo>
                        <a:pt x="27" y="20"/>
                      </a:lnTo>
                      <a:lnTo>
                        <a:pt x="27" y="18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1" y="18"/>
                      </a:lnTo>
                      <a:lnTo>
                        <a:pt x="19" y="18"/>
                      </a:lnTo>
                      <a:lnTo>
                        <a:pt x="17" y="18"/>
                      </a:ln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5" y="20"/>
                      </a:lnTo>
                      <a:lnTo>
                        <a:pt x="13" y="20"/>
                      </a:lnTo>
                      <a:lnTo>
                        <a:pt x="13" y="18"/>
                      </a:lnTo>
                      <a:lnTo>
                        <a:pt x="13" y="20"/>
                      </a:lnTo>
                      <a:lnTo>
                        <a:pt x="13" y="18"/>
                      </a:lnTo>
                      <a:lnTo>
                        <a:pt x="11" y="18"/>
                      </a:lnTo>
                      <a:lnTo>
                        <a:pt x="11" y="20"/>
                      </a:lnTo>
                      <a:lnTo>
                        <a:pt x="11" y="21"/>
                      </a:lnTo>
                      <a:lnTo>
                        <a:pt x="9" y="21"/>
                      </a:lnTo>
                      <a:lnTo>
                        <a:pt x="9" y="23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7" y="29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7" y="31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5"/>
                      </a:lnTo>
                      <a:lnTo>
                        <a:pt x="5" y="37"/>
                      </a:lnTo>
                      <a:lnTo>
                        <a:pt x="5" y="39"/>
                      </a:lnTo>
                      <a:lnTo>
                        <a:pt x="5" y="41"/>
                      </a:lnTo>
                      <a:lnTo>
                        <a:pt x="5" y="43"/>
                      </a:lnTo>
                      <a:lnTo>
                        <a:pt x="5" y="45"/>
                      </a:lnTo>
                      <a:lnTo>
                        <a:pt x="5" y="43"/>
                      </a:lnTo>
                      <a:lnTo>
                        <a:pt x="5" y="45"/>
                      </a:lnTo>
                      <a:lnTo>
                        <a:pt x="5" y="46"/>
                      </a:lnTo>
                      <a:lnTo>
                        <a:pt x="5" y="48"/>
                      </a:lnTo>
                      <a:lnTo>
                        <a:pt x="7" y="48"/>
                      </a:lnTo>
                      <a:lnTo>
                        <a:pt x="7" y="46"/>
                      </a:lnTo>
                      <a:lnTo>
                        <a:pt x="7" y="48"/>
                      </a:lnTo>
                      <a:lnTo>
                        <a:pt x="9" y="48"/>
                      </a:lnTo>
                      <a:lnTo>
                        <a:pt x="11" y="48"/>
                      </a:lnTo>
                      <a:lnTo>
                        <a:pt x="13" y="48"/>
                      </a:lnTo>
                      <a:lnTo>
                        <a:pt x="13" y="46"/>
                      </a:lnTo>
                      <a:lnTo>
                        <a:pt x="13" y="48"/>
                      </a:lnTo>
                      <a:lnTo>
                        <a:pt x="13" y="50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11" y="54"/>
                      </a:lnTo>
                      <a:lnTo>
                        <a:pt x="9" y="54"/>
                      </a:lnTo>
                      <a:lnTo>
                        <a:pt x="9" y="56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7" y="52"/>
                      </a:lnTo>
                      <a:lnTo>
                        <a:pt x="5" y="52"/>
                      </a:lnTo>
                      <a:lnTo>
                        <a:pt x="5" y="50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5" y="21"/>
                      </a:lnTo>
                      <a:lnTo>
                        <a:pt x="5" y="20"/>
                      </a:lnTo>
                      <a:lnTo>
                        <a:pt x="7" y="20"/>
                      </a:lnTo>
                      <a:lnTo>
                        <a:pt x="7" y="18"/>
                      </a:lnTo>
                      <a:lnTo>
                        <a:pt x="7" y="20"/>
                      </a:lnTo>
                      <a:lnTo>
                        <a:pt x="9" y="20"/>
                      </a:lnTo>
                      <a:lnTo>
                        <a:pt x="9" y="18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5" y="18"/>
                      </a:lnTo>
                      <a:lnTo>
                        <a:pt x="15" y="16"/>
                      </a:lnTo>
                      <a:lnTo>
                        <a:pt x="15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1" y="10"/>
                      </a:lnTo>
                      <a:lnTo>
                        <a:pt x="11" y="8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5" y="12"/>
                      </a:lnTo>
                      <a:lnTo>
                        <a:pt x="17" y="12"/>
                      </a:lnTo>
                      <a:close/>
                      <a:moveTo>
                        <a:pt x="32" y="23"/>
                      </a:moveTo>
                      <a:lnTo>
                        <a:pt x="32" y="25"/>
                      </a:lnTo>
                      <a:lnTo>
                        <a:pt x="32" y="23"/>
                      </a:lnTo>
                      <a:lnTo>
                        <a:pt x="34" y="23"/>
                      </a:lnTo>
                      <a:lnTo>
                        <a:pt x="36" y="23"/>
                      </a:lnTo>
                      <a:lnTo>
                        <a:pt x="38" y="25"/>
                      </a:lnTo>
                      <a:lnTo>
                        <a:pt x="40" y="27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6" y="29"/>
                      </a:ln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6" y="31"/>
                      </a:lnTo>
                      <a:lnTo>
                        <a:pt x="38" y="31"/>
                      </a:lnTo>
                      <a:lnTo>
                        <a:pt x="38" y="33"/>
                      </a:lnTo>
                      <a:lnTo>
                        <a:pt x="38" y="35"/>
                      </a:lnTo>
                      <a:lnTo>
                        <a:pt x="38" y="37"/>
                      </a:lnTo>
                      <a:lnTo>
                        <a:pt x="38" y="39"/>
                      </a:lnTo>
                      <a:lnTo>
                        <a:pt x="38" y="41"/>
                      </a:lnTo>
                      <a:lnTo>
                        <a:pt x="40" y="41"/>
                      </a:lnTo>
                      <a:lnTo>
                        <a:pt x="40" y="43"/>
                      </a:lnTo>
                      <a:lnTo>
                        <a:pt x="42" y="45"/>
                      </a:lnTo>
                      <a:lnTo>
                        <a:pt x="44" y="45"/>
                      </a:lnTo>
                      <a:lnTo>
                        <a:pt x="44" y="43"/>
                      </a:lnTo>
                      <a:lnTo>
                        <a:pt x="46" y="43"/>
                      </a:lnTo>
                      <a:lnTo>
                        <a:pt x="48" y="43"/>
                      </a:lnTo>
                      <a:lnTo>
                        <a:pt x="48" y="45"/>
                      </a:lnTo>
                      <a:lnTo>
                        <a:pt x="48" y="46"/>
                      </a:lnTo>
                      <a:lnTo>
                        <a:pt x="50" y="46"/>
                      </a:lnTo>
                      <a:lnTo>
                        <a:pt x="50" y="48"/>
                      </a:lnTo>
                      <a:lnTo>
                        <a:pt x="52" y="48"/>
                      </a:lnTo>
                      <a:lnTo>
                        <a:pt x="53" y="48"/>
                      </a:lnTo>
                      <a:lnTo>
                        <a:pt x="55" y="48"/>
                      </a:lnTo>
                      <a:lnTo>
                        <a:pt x="55" y="50"/>
                      </a:lnTo>
                      <a:lnTo>
                        <a:pt x="55" y="48"/>
                      </a:lnTo>
                      <a:lnTo>
                        <a:pt x="55" y="50"/>
                      </a:lnTo>
                      <a:lnTo>
                        <a:pt x="57" y="50"/>
                      </a:lnTo>
                      <a:lnTo>
                        <a:pt x="59" y="50"/>
                      </a:lnTo>
                      <a:lnTo>
                        <a:pt x="61" y="50"/>
                      </a:lnTo>
                      <a:lnTo>
                        <a:pt x="61" y="48"/>
                      </a:lnTo>
                      <a:lnTo>
                        <a:pt x="63" y="48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48"/>
                      </a:lnTo>
                      <a:lnTo>
                        <a:pt x="63" y="48"/>
                      </a:lnTo>
                      <a:lnTo>
                        <a:pt x="65" y="48"/>
                      </a:lnTo>
                      <a:lnTo>
                        <a:pt x="63" y="48"/>
                      </a:lnTo>
                      <a:lnTo>
                        <a:pt x="65" y="48"/>
                      </a:lnTo>
                      <a:lnTo>
                        <a:pt x="67" y="48"/>
                      </a:lnTo>
                      <a:lnTo>
                        <a:pt x="67" y="46"/>
                      </a:lnTo>
                      <a:lnTo>
                        <a:pt x="67" y="48"/>
                      </a:lnTo>
                      <a:lnTo>
                        <a:pt x="69" y="48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73" y="50"/>
                      </a:lnTo>
                      <a:lnTo>
                        <a:pt x="75" y="50"/>
                      </a:lnTo>
                      <a:lnTo>
                        <a:pt x="75" y="52"/>
                      </a:lnTo>
                      <a:lnTo>
                        <a:pt x="73" y="52"/>
                      </a:lnTo>
                      <a:lnTo>
                        <a:pt x="71" y="52"/>
                      </a:lnTo>
                      <a:lnTo>
                        <a:pt x="69" y="52"/>
                      </a:lnTo>
                      <a:lnTo>
                        <a:pt x="69" y="50"/>
                      </a:lnTo>
                      <a:lnTo>
                        <a:pt x="69" y="52"/>
                      </a:lnTo>
                      <a:lnTo>
                        <a:pt x="67" y="52"/>
                      </a:lnTo>
                      <a:lnTo>
                        <a:pt x="67" y="50"/>
                      </a:lnTo>
                      <a:lnTo>
                        <a:pt x="67" y="52"/>
                      </a:lnTo>
                      <a:lnTo>
                        <a:pt x="67" y="50"/>
                      </a:lnTo>
                      <a:lnTo>
                        <a:pt x="65" y="50"/>
                      </a:lnTo>
                      <a:lnTo>
                        <a:pt x="63" y="50"/>
                      </a:lnTo>
                      <a:lnTo>
                        <a:pt x="61" y="50"/>
                      </a:lnTo>
                      <a:lnTo>
                        <a:pt x="59" y="50"/>
                      </a:lnTo>
                      <a:lnTo>
                        <a:pt x="57" y="50"/>
                      </a:lnTo>
                      <a:lnTo>
                        <a:pt x="55" y="50"/>
                      </a:lnTo>
                      <a:lnTo>
                        <a:pt x="55" y="48"/>
                      </a:lnTo>
                      <a:lnTo>
                        <a:pt x="53" y="48"/>
                      </a:lnTo>
                      <a:lnTo>
                        <a:pt x="52" y="48"/>
                      </a:lnTo>
                      <a:lnTo>
                        <a:pt x="50" y="48"/>
                      </a:lnTo>
                      <a:lnTo>
                        <a:pt x="50" y="46"/>
                      </a:lnTo>
                      <a:lnTo>
                        <a:pt x="48" y="46"/>
                      </a:lnTo>
                      <a:lnTo>
                        <a:pt x="48" y="45"/>
                      </a:lnTo>
                      <a:lnTo>
                        <a:pt x="48" y="43"/>
                      </a:lnTo>
                      <a:lnTo>
                        <a:pt x="46" y="43"/>
                      </a:lnTo>
                      <a:lnTo>
                        <a:pt x="44" y="45"/>
                      </a:lnTo>
                      <a:lnTo>
                        <a:pt x="42" y="45"/>
                      </a:lnTo>
                      <a:lnTo>
                        <a:pt x="40" y="43"/>
                      </a:lnTo>
                      <a:lnTo>
                        <a:pt x="40" y="41"/>
                      </a:lnTo>
                      <a:lnTo>
                        <a:pt x="38" y="41"/>
                      </a:lnTo>
                      <a:lnTo>
                        <a:pt x="38" y="39"/>
                      </a:lnTo>
                      <a:lnTo>
                        <a:pt x="38" y="37"/>
                      </a:lnTo>
                      <a:lnTo>
                        <a:pt x="38" y="35"/>
                      </a:lnTo>
                      <a:lnTo>
                        <a:pt x="38" y="33"/>
                      </a:lnTo>
                      <a:lnTo>
                        <a:pt x="38" y="31"/>
                      </a:lnTo>
                      <a:lnTo>
                        <a:pt x="36" y="31"/>
                      </a:lnTo>
                      <a:lnTo>
                        <a:pt x="36" y="29"/>
                      </a:lnTo>
                      <a:lnTo>
                        <a:pt x="36" y="27"/>
                      </a:lnTo>
                      <a:lnTo>
                        <a:pt x="34" y="27"/>
                      </a:lnTo>
                      <a:lnTo>
                        <a:pt x="34" y="25"/>
                      </a:lnTo>
                      <a:lnTo>
                        <a:pt x="32" y="25"/>
                      </a:lnTo>
                      <a:lnTo>
                        <a:pt x="32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6" name="Freeform 125"/>
                <p:cNvSpPr>
                  <a:spLocks noEditPoints="1"/>
                </p:cNvSpPr>
                <p:nvPr/>
              </p:nvSpPr>
              <p:spPr bwMode="auto">
                <a:xfrm>
                  <a:off x="4097338" y="1674813"/>
                  <a:ext cx="20638" cy="44450"/>
                </a:xfrm>
                <a:custGeom>
                  <a:avLst/>
                  <a:gdLst>
                    <a:gd name="T0" fmla="*/ 7 w 13"/>
                    <a:gd name="T1" fmla="*/ 11 h 28"/>
                    <a:gd name="T2" fmla="*/ 7 w 13"/>
                    <a:gd name="T3" fmla="*/ 15 h 28"/>
                    <a:gd name="T4" fmla="*/ 9 w 13"/>
                    <a:gd name="T5" fmla="*/ 17 h 28"/>
                    <a:gd name="T6" fmla="*/ 11 w 13"/>
                    <a:gd name="T7" fmla="*/ 19 h 28"/>
                    <a:gd name="T8" fmla="*/ 13 w 13"/>
                    <a:gd name="T9" fmla="*/ 17 h 28"/>
                    <a:gd name="T10" fmla="*/ 11 w 13"/>
                    <a:gd name="T11" fmla="*/ 19 h 28"/>
                    <a:gd name="T12" fmla="*/ 11 w 13"/>
                    <a:gd name="T13" fmla="*/ 23 h 28"/>
                    <a:gd name="T14" fmla="*/ 11 w 13"/>
                    <a:gd name="T15" fmla="*/ 23 h 28"/>
                    <a:gd name="T16" fmla="*/ 9 w 13"/>
                    <a:gd name="T17" fmla="*/ 25 h 28"/>
                    <a:gd name="T18" fmla="*/ 7 w 13"/>
                    <a:gd name="T19" fmla="*/ 27 h 28"/>
                    <a:gd name="T20" fmla="*/ 7 w 13"/>
                    <a:gd name="T21" fmla="*/ 27 h 28"/>
                    <a:gd name="T22" fmla="*/ 5 w 13"/>
                    <a:gd name="T23" fmla="*/ 27 h 28"/>
                    <a:gd name="T24" fmla="*/ 5 w 13"/>
                    <a:gd name="T25" fmla="*/ 27 h 28"/>
                    <a:gd name="T26" fmla="*/ 4 w 13"/>
                    <a:gd name="T27" fmla="*/ 25 h 28"/>
                    <a:gd name="T28" fmla="*/ 2 w 13"/>
                    <a:gd name="T29" fmla="*/ 23 h 28"/>
                    <a:gd name="T30" fmla="*/ 0 w 13"/>
                    <a:gd name="T31" fmla="*/ 21 h 28"/>
                    <a:gd name="T32" fmla="*/ 2 w 13"/>
                    <a:gd name="T33" fmla="*/ 19 h 28"/>
                    <a:gd name="T34" fmla="*/ 2 w 13"/>
                    <a:gd name="T35" fmla="*/ 19 h 28"/>
                    <a:gd name="T36" fmla="*/ 4 w 13"/>
                    <a:gd name="T37" fmla="*/ 17 h 28"/>
                    <a:gd name="T38" fmla="*/ 2 w 13"/>
                    <a:gd name="T39" fmla="*/ 15 h 28"/>
                    <a:gd name="T40" fmla="*/ 4 w 13"/>
                    <a:gd name="T41" fmla="*/ 13 h 28"/>
                    <a:gd name="T42" fmla="*/ 0 w 13"/>
                    <a:gd name="T43" fmla="*/ 13 h 28"/>
                    <a:gd name="T44" fmla="*/ 0 w 13"/>
                    <a:gd name="T45" fmla="*/ 9 h 28"/>
                    <a:gd name="T46" fmla="*/ 0 w 13"/>
                    <a:gd name="T47" fmla="*/ 5 h 28"/>
                    <a:gd name="T48" fmla="*/ 2 w 13"/>
                    <a:gd name="T49" fmla="*/ 3 h 28"/>
                    <a:gd name="T50" fmla="*/ 4 w 13"/>
                    <a:gd name="T51" fmla="*/ 2 h 28"/>
                    <a:gd name="T52" fmla="*/ 5 w 13"/>
                    <a:gd name="T53" fmla="*/ 0 h 28"/>
                    <a:gd name="T54" fmla="*/ 7 w 13"/>
                    <a:gd name="T55" fmla="*/ 2 h 28"/>
                    <a:gd name="T56" fmla="*/ 9 w 13"/>
                    <a:gd name="T57" fmla="*/ 3 h 28"/>
                    <a:gd name="T58" fmla="*/ 7 w 13"/>
                    <a:gd name="T59" fmla="*/ 5 h 28"/>
                    <a:gd name="T60" fmla="*/ 7 w 13"/>
                    <a:gd name="T61" fmla="*/ 9 h 28"/>
                    <a:gd name="T62" fmla="*/ 7 w 13"/>
                    <a:gd name="T63" fmla="*/ 13 h 28"/>
                    <a:gd name="T64" fmla="*/ 9 w 13"/>
                    <a:gd name="T65" fmla="*/ 11 h 28"/>
                    <a:gd name="T66" fmla="*/ 11 w 13"/>
                    <a:gd name="T67" fmla="*/ 11 h 28"/>
                    <a:gd name="T68" fmla="*/ 11 w 13"/>
                    <a:gd name="T69" fmla="*/ 11 h 28"/>
                    <a:gd name="T70" fmla="*/ 11 w 13"/>
                    <a:gd name="T71" fmla="*/ 11 h 28"/>
                    <a:gd name="T72" fmla="*/ 11 w 13"/>
                    <a:gd name="T7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" h="28">
                      <a:moveTo>
                        <a:pt x="9" y="11"/>
                      </a:moveTo>
                      <a:lnTo>
                        <a:pt x="7" y="11"/>
                      </a:lnTo>
                      <a:lnTo>
                        <a:pt x="7" y="13"/>
                      </a:lnTo>
                      <a:lnTo>
                        <a:pt x="7" y="15"/>
                      </a:lnTo>
                      <a:lnTo>
                        <a:pt x="7" y="17"/>
                      </a:lnTo>
                      <a:lnTo>
                        <a:pt x="9" y="17"/>
                      </a:lnTo>
                      <a:lnTo>
                        <a:pt x="9" y="19"/>
                      </a:lnTo>
                      <a:lnTo>
                        <a:pt x="11" y="19"/>
                      </a:lnTo>
                      <a:lnTo>
                        <a:pt x="11" y="17"/>
                      </a:lnTo>
                      <a:lnTo>
                        <a:pt x="13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7" y="27"/>
                      </a:lnTo>
                      <a:lnTo>
                        <a:pt x="5" y="25"/>
                      </a:lnTo>
                      <a:lnTo>
                        <a:pt x="5" y="27"/>
                      </a:lnTo>
                      <a:lnTo>
                        <a:pt x="5" y="28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7" y="5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9" y="11"/>
                      </a:lnTo>
                      <a:close/>
                      <a:moveTo>
                        <a:pt x="9" y="11"/>
                      </a:moveTo>
                      <a:lnTo>
                        <a:pt x="11" y="11"/>
                      </a:lnTo>
                      <a:lnTo>
                        <a:pt x="13" y="11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9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7" name="Freeform 126"/>
                <p:cNvSpPr>
                  <a:spLocks/>
                </p:cNvSpPr>
                <p:nvPr/>
              </p:nvSpPr>
              <p:spPr bwMode="auto">
                <a:xfrm>
                  <a:off x="5254625" y="3935413"/>
                  <a:ext cx="165100" cy="122238"/>
                </a:xfrm>
                <a:custGeom>
                  <a:avLst/>
                  <a:gdLst>
                    <a:gd name="T0" fmla="*/ 41 w 104"/>
                    <a:gd name="T1" fmla="*/ 4 h 77"/>
                    <a:gd name="T2" fmla="*/ 41 w 104"/>
                    <a:gd name="T3" fmla="*/ 12 h 77"/>
                    <a:gd name="T4" fmla="*/ 46 w 104"/>
                    <a:gd name="T5" fmla="*/ 10 h 77"/>
                    <a:gd name="T6" fmla="*/ 50 w 104"/>
                    <a:gd name="T7" fmla="*/ 8 h 77"/>
                    <a:gd name="T8" fmla="*/ 50 w 104"/>
                    <a:gd name="T9" fmla="*/ 14 h 77"/>
                    <a:gd name="T10" fmla="*/ 60 w 104"/>
                    <a:gd name="T11" fmla="*/ 14 h 77"/>
                    <a:gd name="T12" fmla="*/ 68 w 104"/>
                    <a:gd name="T13" fmla="*/ 17 h 77"/>
                    <a:gd name="T14" fmla="*/ 71 w 104"/>
                    <a:gd name="T15" fmla="*/ 19 h 77"/>
                    <a:gd name="T16" fmla="*/ 70 w 104"/>
                    <a:gd name="T17" fmla="*/ 23 h 77"/>
                    <a:gd name="T18" fmla="*/ 68 w 104"/>
                    <a:gd name="T19" fmla="*/ 27 h 77"/>
                    <a:gd name="T20" fmla="*/ 77 w 104"/>
                    <a:gd name="T21" fmla="*/ 33 h 77"/>
                    <a:gd name="T22" fmla="*/ 81 w 104"/>
                    <a:gd name="T23" fmla="*/ 33 h 77"/>
                    <a:gd name="T24" fmla="*/ 87 w 104"/>
                    <a:gd name="T25" fmla="*/ 31 h 77"/>
                    <a:gd name="T26" fmla="*/ 91 w 104"/>
                    <a:gd name="T27" fmla="*/ 31 h 77"/>
                    <a:gd name="T28" fmla="*/ 94 w 104"/>
                    <a:gd name="T29" fmla="*/ 31 h 77"/>
                    <a:gd name="T30" fmla="*/ 104 w 104"/>
                    <a:gd name="T31" fmla="*/ 35 h 77"/>
                    <a:gd name="T32" fmla="*/ 104 w 104"/>
                    <a:gd name="T33" fmla="*/ 41 h 77"/>
                    <a:gd name="T34" fmla="*/ 104 w 104"/>
                    <a:gd name="T35" fmla="*/ 48 h 77"/>
                    <a:gd name="T36" fmla="*/ 104 w 104"/>
                    <a:gd name="T37" fmla="*/ 56 h 77"/>
                    <a:gd name="T38" fmla="*/ 102 w 104"/>
                    <a:gd name="T39" fmla="*/ 62 h 77"/>
                    <a:gd name="T40" fmla="*/ 102 w 104"/>
                    <a:gd name="T41" fmla="*/ 64 h 77"/>
                    <a:gd name="T42" fmla="*/ 98 w 104"/>
                    <a:gd name="T43" fmla="*/ 65 h 77"/>
                    <a:gd name="T44" fmla="*/ 94 w 104"/>
                    <a:gd name="T45" fmla="*/ 67 h 77"/>
                    <a:gd name="T46" fmla="*/ 93 w 104"/>
                    <a:gd name="T47" fmla="*/ 71 h 77"/>
                    <a:gd name="T48" fmla="*/ 89 w 104"/>
                    <a:gd name="T49" fmla="*/ 75 h 77"/>
                    <a:gd name="T50" fmla="*/ 87 w 104"/>
                    <a:gd name="T51" fmla="*/ 75 h 77"/>
                    <a:gd name="T52" fmla="*/ 83 w 104"/>
                    <a:gd name="T53" fmla="*/ 77 h 77"/>
                    <a:gd name="T54" fmla="*/ 81 w 104"/>
                    <a:gd name="T55" fmla="*/ 77 h 77"/>
                    <a:gd name="T56" fmla="*/ 83 w 104"/>
                    <a:gd name="T57" fmla="*/ 75 h 77"/>
                    <a:gd name="T58" fmla="*/ 79 w 104"/>
                    <a:gd name="T59" fmla="*/ 73 h 77"/>
                    <a:gd name="T60" fmla="*/ 75 w 104"/>
                    <a:gd name="T61" fmla="*/ 71 h 77"/>
                    <a:gd name="T62" fmla="*/ 70 w 104"/>
                    <a:gd name="T63" fmla="*/ 77 h 77"/>
                    <a:gd name="T64" fmla="*/ 62 w 104"/>
                    <a:gd name="T65" fmla="*/ 77 h 77"/>
                    <a:gd name="T66" fmla="*/ 58 w 104"/>
                    <a:gd name="T67" fmla="*/ 73 h 77"/>
                    <a:gd name="T68" fmla="*/ 54 w 104"/>
                    <a:gd name="T69" fmla="*/ 71 h 77"/>
                    <a:gd name="T70" fmla="*/ 50 w 104"/>
                    <a:gd name="T71" fmla="*/ 69 h 77"/>
                    <a:gd name="T72" fmla="*/ 45 w 104"/>
                    <a:gd name="T73" fmla="*/ 64 h 77"/>
                    <a:gd name="T74" fmla="*/ 41 w 104"/>
                    <a:gd name="T75" fmla="*/ 60 h 77"/>
                    <a:gd name="T76" fmla="*/ 43 w 104"/>
                    <a:gd name="T77" fmla="*/ 64 h 77"/>
                    <a:gd name="T78" fmla="*/ 33 w 104"/>
                    <a:gd name="T79" fmla="*/ 67 h 77"/>
                    <a:gd name="T80" fmla="*/ 18 w 104"/>
                    <a:gd name="T81" fmla="*/ 69 h 77"/>
                    <a:gd name="T82" fmla="*/ 10 w 104"/>
                    <a:gd name="T83" fmla="*/ 62 h 77"/>
                    <a:gd name="T84" fmla="*/ 12 w 104"/>
                    <a:gd name="T85" fmla="*/ 54 h 77"/>
                    <a:gd name="T86" fmla="*/ 16 w 104"/>
                    <a:gd name="T87" fmla="*/ 56 h 77"/>
                    <a:gd name="T88" fmla="*/ 14 w 104"/>
                    <a:gd name="T89" fmla="*/ 50 h 77"/>
                    <a:gd name="T90" fmla="*/ 23 w 104"/>
                    <a:gd name="T91" fmla="*/ 50 h 77"/>
                    <a:gd name="T92" fmla="*/ 25 w 104"/>
                    <a:gd name="T93" fmla="*/ 46 h 77"/>
                    <a:gd name="T94" fmla="*/ 14 w 104"/>
                    <a:gd name="T95" fmla="*/ 46 h 77"/>
                    <a:gd name="T96" fmla="*/ 14 w 104"/>
                    <a:gd name="T97" fmla="*/ 37 h 77"/>
                    <a:gd name="T98" fmla="*/ 8 w 104"/>
                    <a:gd name="T99" fmla="*/ 35 h 77"/>
                    <a:gd name="T100" fmla="*/ 4 w 104"/>
                    <a:gd name="T101" fmla="*/ 33 h 77"/>
                    <a:gd name="T102" fmla="*/ 0 w 104"/>
                    <a:gd name="T103" fmla="*/ 29 h 77"/>
                    <a:gd name="T104" fmla="*/ 14 w 104"/>
                    <a:gd name="T105" fmla="*/ 27 h 77"/>
                    <a:gd name="T106" fmla="*/ 18 w 104"/>
                    <a:gd name="T107" fmla="*/ 19 h 77"/>
                    <a:gd name="T108" fmla="*/ 25 w 104"/>
                    <a:gd name="T109" fmla="*/ 16 h 77"/>
                    <a:gd name="T110" fmla="*/ 27 w 104"/>
                    <a:gd name="T111" fmla="*/ 19 h 77"/>
                    <a:gd name="T112" fmla="*/ 27 w 104"/>
                    <a:gd name="T113" fmla="*/ 19 h 77"/>
                    <a:gd name="T114" fmla="*/ 39 w 104"/>
                    <a:gd name="T115" fmla="*/ 14 h 77"/>
                    <a:gd name="T116" fmla="*/ 39 w 104"/>
                    <a:gd name="T117" fmla="*/ 6 h 77"/>
                    <a:gd name="T118" fmla="*/ 41 w 104"/>
                    <a:gd name="T1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4" h="77">
                      <a:moveTo>
                        <a:pt x="41" y="0"/>
                      </a:moveTo>
                      <a:lnTo>
                        <a:pt x="41" y="2"/>
                      </a:lnTo>
                      <a:lnTo>
                        <a:pt x="41" y="4"/>
                      </a:lnTo>
                      <a:lnTo>
                        <a:pt x="41" y="6"/>
                      </a:lnTo>
                      <a:lnTo>
                        <a:pt x="41" y="10"/>
                      </a:lnTo>
                      <a:lnTo>
                        <a:pt x="41" y="12"/>
                      </a:lnTo>
                      <a:lnTo>
                        <a:pt x="41" y="14"/>
                      </a:lnTo>
                      <a:lnTo>
                        <a:pt x="46" y="14"/>
                      </a:lnTo>
                      <a:lnTo>
                        <a:pt x="46" y="10"/>
                      </a:lnTo>
                      <a:lnTo>
                        <a:pt x="46" y="8"/>
                      </a:lnTo>
                      <a:lnTo>
                        <a:pt x="48" y="8"/>
                      </a:lnTo>
                      <a:lnTo>
                        <a:pt x="50" y="8"/>
                      </a:lnTo>
                      <a:lnTo>
                        <a:pt x="50" y="10"/>
                      </a:lnTo>
                      <a:lnTo>
                        <a:pt x="50" y="12"/>
                      </a:lnTo>
                      <a:lnTo>
                        <a:pt x="50" y="14"/>
                      </a:lnTo>
                      <a:lnTo>
                        <a:pt x="54" y="14"/>
                      </a:lnTo>
                      <a:lnTo>
                        <a:pt x="58" y="14"/>
                      </a:lnTo>
                      <a:lnTo>
                        <a:pt x="60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8" y="17"/>
                      </a:lnTo>
                      <a:lnTo>
                        <a:pt x="68" y="19"/>
                      </a:lnTo>
                      <a:lnTo>
                        <a:pt x="70" y="19"/>
                      </a:lnTo>
                      <a:lnTo>
                        <a:pt x="71" y="19"/>
                      </a:lnTo>
                      <a:lnTo>
                        <a:pt x="71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68" y="23"/>
                      </a:lnTo>
                      <a:lnTo>
                        <a:pt x="68" y="25"/>
                      </a:lnTo>
                      <a:lnTo>
                        <a:pt x="68" y="27"/>
                      </a:lnTo>
                      <a:lnTo>
                        <a:pt x="68" y="33"/>
                      </a:lnTo>
                      <a:lnTo>
                        <a:pt x="73" y="33"/>
                      </a:lnTo>
                      <a:lnTo>
                        <a:pt x="77" y="33"/>
                      </a:lnTo>
                      <a:lnTo>
                        <a:pt x="77" y="31"/>
                      </a:lnTo>
                      <a:lnTo>
                        <a:pt x="77" y="33"/>
                      </a:lnTo>
                      <a:lnTo>
                        <a:pt x="81" y="33"/>
                      </a:lnTo>
                      <a:lnTo>
                        <a:pt x="87" y="31"/>
                      </a:lnTo>
                      <a:lnTo>
                        <a:pt x="87" y="33"/>
                      </a:lnTo>
                      <a:lnTo>
                        <a:pt x="87" y="31"/>
                      </a:lnTo>
                      <a:lnTo>
                        <a:pt x="91" y="31"/>
                      </a:lnTo>
                      <a:lnTo>
                        <a:pt x="91" y="33"/>
                      </a:lnTo>
                      <a:lnTo>
                        <a:pt x="91" y="31"/>
                      </a:lnTo>
                      <a:lnTo>
                        <a:pt x="94" y="31"/>
                      </a:lnTo>
                      <a:lnTo>
                        <a:pt x="94" y="33"/>
                      </a:lnTo>
                      <a:lnTo>
                        <a:pt x="94" y="31"/>
                      </a:lnTo>
                      <a:lnTo>
                        <a:pt x="100" y="31"/>
                      </a:lnTo>
                      <a:lnTo>
                        <a:pt x="104" y="31"/>
                      </a:lnTo>
                      <a:lnTo>
                        <a:pt x="104" y="35"/>
                      </a:lnTo>
                      <a:lnTo>
                        <a:pt x="104" y="37"/>
                      </a:lnTo>
                      <a:lnTo>
                        <a:pt x="104" y="39"/>
                      </a:lnTo>
                      <a:lnTo>
                        <a:pt x="104" y="41"/>
                      </a:lnTo>
                      <a:lnTo>
                        <a:pt x="104" y="44"/>
                      </a:lnTo>
                      <a:lnTo>
                        <a:pt x="104" y="46"/>
                      </a:lnTo>
                      <a:lnTo>
                        <a:pt x="104" y="48"/>
                      </a:lnTo>
                      <a:lnTo>
                        <a:pt x="104" y="50"/>
                      </a:lnTo>
                      <a:lnTo>
                        <a:pt x="104" y="54"/>
                      </a:lnTo>
                      <a:lnTo>
                        <a:pt x="104" y="56"/>
                      </a:lnTo>
                      <a:lnTo>
                        <a:pt x="104" y="60"/>
                      </a:lnTo>
                      <a:lnTo>
                        <a:pt x="102" y="60"/>
                      </a:lnTo>
                      <a:lnTo>
                        <a:pt x="102" y="62"/>
                      </a:lnTo>
                      <a:lnTo>
                        <a:pt x="100" y="62"/>
                      </a:lnTo>
                      <a:lnTo>
                        <a:pt x="102" y="62"/>
                      </a:lnTo>
                      <a:lnTo>
                        <a:pt x="102" y="64"/>
                      </a:lnTo>
                      <a:lnTo>
                        <a:pt x="100" y="64"/>
                      </a:lnTo>
                      <a:lnTo>
                        <a:pt x="98" y="64"/>
                      </a:lnTo>
                      <a:lnTo>
                        <a:pt x="98" y="65"/>
                      </a:lnTo>
                      <a:lnTo>
                        <a:pt x="98" y="67"/>
                      </a:lnTo>
                      <a:lnTo>
                        <a:pt x="96" y="67"/>
                      </a:lnTo>
                      <a:lnTo>
                        <a:pt x="94" y="67"/>
                      </a:lnTo>
                      <a:lnTo>
                        <a:pt x="93" y="67"/>
                      </a:lnTo>
                      <a:lnTo>
                        <a:pt x="93" y="69"/>
                      </a:lnTo>
                      <a:lnTo>
                        <a:pt x="93" y="71"/>
                      </a:lnTo>
                      <a:lnTo>
                        <a:pt x="93" y="73"/>
                      </a:lnTo>
                      <a:lnTo>
                        <a:pt x="93" y="75"/>
                      </a:lnTo>
                      <a:lnTo>
                        <a:pt x="89" y="75"/>
                      </a:lnTo>
                      <a:lnTo>
                        <a:pt x="87" y="75"/>
                      </a:lnTo>
                      <a:lnTo>
                        <a:pt x="87" y="77"/>
                      </a:lnTo>
                      <a:lnTo>
                        <a:pt x="87" y="75"/>
                      </a:lnTo>
                      <a:lnTo>
                        <a:pt x="85" y="75"/>
                      </a:lnTo>
                      <a:lnTo>
                        <a:pt x="83" y="75"/>
                      </a:lnTo>
                      <a:lnTo>
                        <a:pt x="83" y="77"/>
                      </a:lnTo>
                      <a:lnTo>
                        <a:pt x="81" y="77"/>
                      </a:lnTo>
                      <a:lnTo>
                        <a:pt x="83" y="77"/>
                      </a:lnTo>
                      <a:lnTo>
                        <a:pt x="81" y="77"/>
                      </a:lnTo>
                      <a:lnTo>
                        <a:pt x="83" y="77"/>
                      </a:lnTo>
                      <a:lnTo>
                        <a:pt x="81" y="77"/>
                      </a:lnTo>
                      <a:lnTo>
                        <a:pt x="83" y="75"/>
                      </a:lnTo>
                      <a:lnTo>
                        <a:pt x="81" y="75"/>
                      </a:lnTo>
                      <a:lnTo>
                        <a:pt x="81" y="73"/>
                      </a:lnTo>
                      <a:lnTo>
                        <a:pt x="79" y="73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5" y="71"/>
                      </a:lnTo>
                      <a:lnTo>
                        <a:pt x="75" y="77"/>
                      </a:lnTo>
                      <a:lnTo>
                        <a:pt x="73" y="77"/>
                      </a:lnTo>
                      <a:lnTo>
                        <a:pt x="70" y="77"/>
                      </a:lnTo>
                      <a:lnTo>
                        <a:pt x="68" y="77"/>
                      </a:lnTo>
                      <a:lnTo>
                        <a:pt x="66" y="77"/>
                      </a:lnTo>
                      <a:lnTo>
                        <a:pt x="62" y="77"/>
                      </a:lnTo>
                      <a:lnTo>
                        <a:pt x="62" y="75"/>
                      </a:lnTo>
                      <a:lnTo>
                        <a:pt x="58" y="75"/>
                      </a:lnTo>
                      <a:lnTo>
                        <a:pt x="58" y="73"/>
                      </a:lnTo>
                      <a:lnTo>
                        <a:pt x="58" y="71"/>
                      </a:lnTo>
                      <a:lnTo>
                        <a:pt x="56" y="71"/>
                      </a:lnTo>
                      <a:lnTo>
                        <a:pt x="54" y="71"/>
                      </a:lnTo>
                      <a:lnTo>
                        <a:pt x="54" y="69"/>
                      </a:lnTo>
                      <a:lnTo>
                        <a:pt x="52" y="69"/>
                      </a:lnTo>
                      <a:lnTo>
                        <a:pt x="50" y="69"/>
                      </a:lnTo>
                      <a:lnTo>
                        <a:pt x="46" y="69"/>
                      </a:lnTo>
                      <a:lnTo>
                        <a:pt x="45" y="69"/>
                      </a:lnTo>
                      <a:lnTo>
                        <a:pt x="45" y="64"/>
                      </a:lnTo>
                      <a:lnTo>
                        <a:pt x="45" y="60"/>
                      </a:lnTo>
                      <a:lnTo>
                        <a:pt x="43" y="60"/>
                      </a:lnTo>
                      <a:lnTo>
                        <a:pt x="41" y="60"/>
                      </a:lnTo>
                      <a:lnTo>
                        <a:pt x="41" y="62"/>
                      </a:lnTo>
                      <a:lnTo>
                        <a:pt x="41" y="64"/>
                      </a:lnTo>
                      <a:lnTo>
                        <a:pt x="43" y="64"/>
                      </a:lnTo>
                      <a:lnTo>
                        <a:pt x="41" y="64"/>
                      </a:lnTo>
                      <a:lnTo>
                        <a:pt x="33" y="64"/>
                      </a:lnTo>
                      <a:lnTo>
                        <a:pt x="33" y="67"/>
                      </a:lnTo>
                      <a:lnTo>
                        <a:pt x="33" y="69"/>
                      </a:lnTo>
                      <a:lnTo>
                        <a:pt x="27" y="69"/>
                      </a:lnTo>
                      <a:lnTo>
                        <a:pt x="18" y="69"/>
                      </a:lnTo>
                      <a:lnTo>
                        <a:pt x="18" y="64"/>
                      </a:lnTo>
                      <a:lnTo>
                        <a:pt x="18" y="62"/>
                      </a:lnTo>
                      <a:lnTo>
                        <a:pt x="10" y="62"/>
                      </a:lnTo>
                      <a:lnTo>
                        <a:pt x="10" y="56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4" y="54"/>
                      </a:lnTo>
                      <a:lnTo>
                        <a:pt x="14" y="56"/>
                      </a:lnTo>
                      <a:lnTo>
                        <a:pt x="16" y="56"/>
                      </a:lnTo>
                      <a:lnTo>
                        <a:pt x="16" y="54"/>
                      </a:lnTo>
                      <a:lnTo>
                        <a:pt x="14" y="54"/>
                      </a:lnTo>
                      <a:lnTo>
                        <a:pt x="14" y="50"/>
                      </a:lnTo>
                      <a:lnTo>
                        <a:pt x="16" y="50"/>
                      </a:lnTo>
                      <a:lnTo>
                        <a:pt x="16" y="48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5" y="52"/>
                      </a:lnTo>
                      <a:lnTo>
                        <a:pt x="25" y="46"/>
                      </a:lnTo>
                      <a:lnTo>
                        <a:pt x="23" y="46"/>
                      </a:lnTo>
                      <a:lnTo>
                        <a:pt x="20" y="46"/>
                      </a:lnTo>
                      <a:lnTo>
                        <a:pt x="14" y="46"/>
                      </a:lnTo>
                      <a:lnTo>
                        <a:pt x="14" y="42"/>
                      </a:lnTo>
                      <a:lnTo>
                        <a:pt x="14" y="41"/>
                      </a:lnTo>
                      <a:lnTo>
                        <a:pt x="14" y="37"/>
                      </a:lnTo>
                      <a:lnTo>
                        <a:pt x="10" y="37"/>
                      </a:lnTo>
                      <a:lnTo>
                        <a:pt x="8" y="37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10" y="27"/>
                      </a:lnTo>
                      <a:lnTo>
                        <a:pt x="14" y="27"/>
                      </a:lnTo>
                      <a:lnTo>
                        <a:pt x="14" y="23"/>
                      </a:lnTo>
                      <a:lnTo>
                        <a:pt x="18" y="23"/>
                      </a:lnTo>
                      <a:lnTo>
                        <a:pt x="18" y="19"/>
                      </a:lnTo>
                      <a:lnTo>
                        <a:pt x="23" y="19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7" y="19"/>
                      </a:lnTo>
                      <a:lnTo>
                        <a:pt x="27" y="14"/>
                      </a:lnTo>
                      <a:lnTo>
                        <a:pt x="27" y="16"/>
                      </a:lnTo>
                      <a:lnTo>
                        <a:pt x="27" y="19"/>
                      </a:lnTo>
                      <a:lnTo>
                        <a:pt x="37" y="19"/>
                      </a:lnTo>
                      <a:lnTo>
                        <a:pt x="39" y="19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9" y="8"/>
                      </a:lnTo>
                      <a:lnTo>
                        <a:pt x="39" y="6"/>
                      </a:lnTo>
                      <a:lnTo>
                        <a:pt x="39" y="4"/>
                      </a:lnTo>
                      <a:lnTo>
                        <a:pt x="39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8" name="Freeform 127"/>
                <p:cNvSpPr>
                  <a:spLocks/>
                </p:cNvSpPr>
                <p:nvPr/>
              </p:nvSpPr>
              <p:spPr bwMode="auto">
                <a:xfrm>
                  <a:off x="4618038" y="3195638"/>
                  <a:ext cx="19050" cy="6350"/>
                </a:xfrm>
                <a:custGeom>
                  <a:avLst/>
                  <a:gdLst>
                    <a:gd name="T0" fmla="*/ 12 w 12"/>
                    <a:gd name="T1" fmla="*/ 0 h 4"/>
                    <a:gd name="T2" fmla="*/ 12 w 12"/>
                    <a:gd name="T3" fmla="*/ 0 h 4"/>
                    <a:gd name="T4" fmla="*/ 12 w 12"/>
                    <a:gd name="T5" fmla="*/ 0 h 4"/>
                    <a:gd name="T6" fmla="*/ 12 w 12"/>
                    <a:gd name="T7" fmla="*/ 0 h 4"/>
                    <a:gd name="T8" fmla="*/ 12 w 12"/>
                    <a:gd name="T9" fmla="*/ 0 h 4"/>
                    <a:gd name="T10" fmla="*/ 12 w 12"/>
                    <a:gd name="T11" fmla="*/ 2 h 4"/>
                    <a:gd name="T12" fmla="*/ 12 w 12"/>
                    <a:gd name="T13" fmla="*/ 2 h 4"/>
                    <a:gd name="T14" fmla="*/ 12 w 12"/>
                    <a:gd name="T15" fmla="*/ 2 h 4"/>
                    <a:gd name="T16" fmla="*/ 12 w 12"/>
                    <a:gd name="T17" fmla="*/ 4 h 4"/>
                    <a:gd name="T18" fmla="*/ 12 w 12"/>
                    <a:gd name="T19" fmla="*/ 4 h 4"/>
                    <a:gd name="T20" fmla="*/ 12 w 12"/>
                    <a:gd name="T21" fmla="*/ 4 h 4"/>
                    <a:gd name="T22" fmla="*/ 12 w 12"/>
                    <a:gd name="T23" fmla="*/ 4 h 4"/>
                    <a:gd name="T24" fmla="*/ 12 w 12"/>
                    <a:gd name="T25" fmla="*/ 4 h 4"/>
                    <a:gd name="T26" fmla="*/ 12 w 12"/>
                    <a:gd name="T27" fmla="*/ 4 h 4"/>
                    <a:gd name="T28" fmla="*/ 12 w 12"/>
                    <a:gd name="T29" fmla="*/ 4 h 4"/>
                    <a:gd name="T30" fmla="*/ 12 w 12"/>
                    <a:gd name="T31" fmla="*/ 4 h 4"/>
                    <a:gd name="T32" fmla="*/ 12 w 12"/>
                    <a:gd name="T33" fmla="*/ 4 h 4"/>
                    <a:gd name="T34" fmla="*/ 12 w 12"/>
                    <a:gd name="T35" fmla="*/ 4 h 4"/>
                    <a:gd name="T36" fmla="*/ 12 w 12"/>
                    <a:gd name="T37" fmla="*/ 4 h 4"/>
                    <a:gd name="T38" fmla="*/ 12 w 12"/>
                    <a:gd name="T39" fmla="*/ 4 h 4"/>
                    <a:gd name="T40" fmla="*/ 12 w 12"/>
                    <a:gd name="T41" fmla="*/ 4 h 4"/>
                    <a:gd name="T42" fmla="*/ 12 w 12"/>
                    <a:gd name="T43" fmla="*/ 4 h 4"/>
                    <a:gd name="T44" fmla="*/ 12 w 12"/>
                    <a:gd name="T45" fmla="*/ 4 h 4"/>
                    <a:gd name="T46" fmla="*/ 12 w 12"/>
                    <a:gd name="T47" fmla="*/ 4 h 4"/>
                    <a:gd name="T48" fmla="*/ 12 w 12"/>
                    <a:gd name="T49" fmla="*/ 4 h 4"/>
                    <a:gd name="T50" fmla="*/ 10 w 12"/>
                    <a:gd name="T51" fmla="*/ 4 h 4"/>
                    <a:gd name="T52" fmla="*/ 8 w 12"/>
                    <a:gd name="T53" fmla="*/ 4 h 4"/>
                    <a:gd name="T54" fmla="*/ 4 w 12"/>
                    <a:gd name="T55" fmla="*/ 4 h 4"/>
                    <a:gd name="T56" fmla="*/ 2 w 12"/>
                    <a:gd name="T57" fmla="*/ 4 h 4"/>
                    <a:gd name="T58" fmla="*/ 2 w 12"/>
                    <a:gd name="T59" fmla="*/ 4 h 4"/>
                    <a:gd name="T60" fmla="*/ 2 w 12"/>
                    <a:gd name="T61" fmla="*/ 4 h 4"/>
                    <a:gd name="T62" fmla="*/ 2 w 12"/>
                    <a:gd name="T63" fmla="*/ 4 h 4"/>
                    <a:gd name="T64" fmla="*/ 2 w 12"/>
                    <a:gd name="T65" fmla="*/ 4 h 4"/>
                    <a:gd name="T66" fmla="*/ 2 w 12"/>
                    <a:gd name="T67" fmla="*/ 4 h 4"/>
                    <a:gd name="T68" fmla="*/ 2 w 12"/>
                    <a:gd name="T69" fmla="*/ 4 h 4"/>
                    <a:gd name="T70" fmla="*/ 2 w 12"/>
                    <a:gd name="T71" fmla="*/ 4 h 4"/>
                    <a:gd name="T72" fmla="*/ 2 w 12"/>
                    <a:gd name="T73" fmla="*/ 4 h 4"/>
                    <a:gd name="T74" fmla="*/ 2 w 12"/>
                    <a:gd name="T75" fmla="*/ 4 h 4"/>
                    <a:gd name="T76" fmla="*/ 2 w 12"/>
                    <a:gd name="T77" fmla="*/ 2 h 4"/>
                    <a:gd name="T78" fmla="*/ 0 w 12"/>
                    <a:gd name="T79" fmla="*/ 2 h 4"/>
                    <a:gd name="T80" fmla="*/ 0 w 12"/>
                    <a:gd name="T81" fmla="*/ 2 h 4"/>
                    <a:gd name="T82" fmla="*/ 0 w 12"/>
                    <a:gd name="T83" fmla="*/ 2 h 4"/>
                    <a:gd name="T84" fmla="*/ 0 w 12"/>
                    <a:gd name="T85" fmla="*/ 2 h 4"/>
                    <a:gd name="T86" fmla="*/ 0 w 12"/>
                    <a:gd name="T87" fmla="*/ 2 h 4"/>
                    <a:gd name="T88" fmla="*/ 0 w 12"/>
                    <a:gd name="T89" fmla="*/ 2 h 4"/>
                    <a:gd name="T90" fmla="*/ 0 w 12"/>
                    <a:gd name="T91" fmla="*/ 2 h 4"/>
                    <a:gd name="T92" fmla="*/ 2 w 12"/>
                    <a:gd name="T93" fmla="*/ 2 h 4"/>
                    <a:gd name="T94" fmla="*/ 2 w 12"/>
                    <a:gd name="T95" fmla="*/ 2 h 4"/>
                    <a:gd name="T96" fmla="*/ 2 w 12"/>
                    <a:gd name="T97" fmla="*/ 2 h 4"/>
                    <a:gd name="T98" fmla="*/ 2 w 12"/>
                    <a:gd name="T99" fmla="*/ 0 h 4"/>
                    <a:gd name="T100" fmla="*/ 2 w 12"/>
                    <a:gd name="T101" fmla="*/ 0 h 4"/>
                    <a:gd name="T102" fmla="*/ 6 w 12"/>
                    <a:gd name="T103" fmla="*/ 0 h 4"/>
                    <a:gd name="T104" fmla="*/ 8 w 12"/>
                    <a:gd name="T105" fmla="*/ 0 h 4"/>
                    <a:gd name="T106" fmla="*/ 10 w 12"/>
                    <a:gd name="T10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" h="4">
                      <a:moveTo>
                        <a:pt x="10" y="0"/>
                      </a:move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29" name="Freeform 128"/>
                <p:cNvSpPr>
                  <a:spLocks/>
                </p:cNvSpPr>
                <p:nvPr/>
              </p:nvSpPr>
              <p:spPr bwMode="auto">
                <a:xfrm>
                  <a:off x="4938713" y="3201988"/>
                  <a:ext cx="20638" cy="36513"/>
                </a:xfrm>
                <a:custGeom>
                  <a:avLst/>
                  <a:gdLst>
                    <a:gd name="T0" fmla="*/ 7 w 13"/>
                    <a:gd name="T1" fmla="*/ 3 h 23"/>
                    <a:gd name="T2" fmla="*/ 7 w 13"/>
                    <a:gd name="T3" fmla="*/ 3 h 23"/>
                    <a:gd name="T4" fmla="*/ 7 w 13"/>
                    <a:gd name="T5" fmla="*/ 5 h 23"/>
                    <a:gd name="T6" fmla="*/ 5 w 13"/>
                    <a:gd name="T7" fmla="*/ 9 h 23"/>
                    <a:gd name="T8" fmla="*/ 7 w 13"/>
                    <a:gd name="T9" fmla="*/ 11 h 23"/>
                    <a:gd name="T10" fmla="*/ 7 w 13"/>
                    <a:gd name="T11" fmla="*/ 11 h 23"/>
                    <a:gd name="T12" fmla="*/ 9 w 13"/>
                    <a:gd name="T13" fmla="*/ 11 h 23"/>
                    <a:gd name="T14" fmla="*/ 9 w 13"/>
                    <a:gd name="T15" fmla="*/ 11 h 23"/>
                    <a:gd name="T16" fmla="*/ 9 w 13"/>
                    <a:gd name="T17" fmla="*/ 11 h 23"/>
                    <a:gd name="T18" fmla="*/ 9 w 13"/>
                    <a:gd name="T19" fmla="*/ 11 h 23"/>
                    <a:gd name="T20" fmla="*/ 11 w 13"/>
                    <a:gd name="T21" fmla="*/ 9 h 23"/>
                    <a:gd name="T22" fmla="*/ 11 w 13"/>
                    <a:gd name="T23" fmla="*/ 9 h 23"/>
                    <a:gd name="T24" fmla="*/ 11 w 13"/>
                    <a:gd name="T25" fmla="*/ 9 h 23"/>
                    <a:gd name="T26" fmla="*/ 11 w 13"/>
                    <a:gd name="T27" fmla="*/ 9 h 23"/>
                    <a:gd name="T28" fmla="*/ 11 w 13"/>
                    <a:gd name="T29" fmla="*/ 9 h 23"/>
                    <a:gd name="T30" fmla="*/ 13 w 13"/>
                    <a:gd name="T31" fmla="*/ 11 h 23"/>
                    <a:gd name="T32" fmla="*/ 13 w 13"/>
                    <a:gd name="T33" fmla="*/ 11 h 23"/>
                    <a:gd name="T34" fmla="*/ 13 w 13"/>
                    <a:gd name="T35" fmla="*/ 13 h 23"/>
                    <a:gd name="T36" fmla="*/ 13 w 13"/>
                    <a:gd name="T37" fmla="*/ 13 h 23"/>
                    <a:gd name="T38" fmla="*/ 11 w 13"/>
                    <a:gd name="T39" fmla="*/ 13 h 23"/>
                    <a:gd name="T40" fmla="*/ 11 w 13"/>
                    <a:gd name="T41" fmla="*/ 13 h 23"/>
                    <a:gd name="T42" fmla="*/ 11 w 13"/>
                    <a:gd name="T43" fmla="*/ 15 h 23"/>
                    <a:gd name="T44" fmla="*/ 11 w 13"/>
                    <a:gd name="T45" fmla="*/ 15 h 23"/>
                    <a:gd name="T46" fmla="*/ 11 w 13"/>
                    <a:gd name="T47" fmla="*/ 17 h 23"/>
                    <a:gd name="T48" fmla="*/ 11 w 13"/>
                    <a:gd name="T49" fmla="*/ 19 h 23"/>
                    <a:gd name="T50" fmla="*/ 11 w 13"/>
                    <a:gd name="T51" fmla="*/ 21 h 23"/>
                    <a:gd name="T52" fmla="*/ 13 w 13"/>
                    <a:gd name="T53" fmla="*/ 21 h 23"/>
                    <a:gd name="T54" fmla="*/ 9 w 13"/>
                    <a:gd name="T55" fmla="*/ 21 h 23"/>
                    <a:gd name="T56" fmla="*/ 9 w 13"/>
                    <a:gd name="T57" fmla="*/ 23 h 23"/>
                    <a:gd name="T58" fmla="*/ 9 w 13"/>
                    <a:gd name="T59" fmla="*/ 23 h 23"/>
                    <a:gd name="T60" fmla="*/ 9 w 13"/>
                    <a:gd name="T61" fmla="*/ 23 h 23"/>
                    <a:gd name="T62" fmla="*/ 7 w 13"/>
                    <a:gd name="T63" fmla="*/ 23 h 23"/>
                    <a:gd name="T64" fmla="*/ 5 w 13"/>
                    <a:gd name="T65" fmla="*/ 23 h 23"/>
                    <a:gd name="T66" fmla="*/ 5 w 13"/>
                    <a:gd name="T67" fmla="*/ 23 h 23"/>
                    <a:gd name="T68" fmla="*/ 5 w 13"/>
                    <a:gd name="T69" fmla="*/ 23 h 23"/>
                    <a:gd name="T70" fmla="*/ 4 w 13"/>
                    <a:gd name="T71" fmla="*/ 23 h 23"/>
                    <a:gd name="T72" fmla="*/ 4 w 13"/>
                    <a:gd name="T73" fmla="*/ 21 h 23"/>
                    <a:gd name="T74" fmla="*/ 2 w 13"/>
                    <a:gd name="T75" fmla="*/ 21 h 23"/>
                    <a:gd name="T76" fmla="*/ 0 w 13"/>
                    <a:gd name="T77" fmla="*/ 19 h 23"/>
                    <a:gd name="T78" fmla="*/ 0 w 13"/>
                    <a:gd name="T79" fmla="*/ 19 h 23"/>
                    <a:gd name="T80" fmla="*/ 0 w 13"/>
                    <a:gd name="T81" fmla="*/ 17 h 23"/>
                    <a:gd name="T82" fmla="*/ 0 w 13"/>
                    <a:gd name="T83" fmla="*/ 13 h 23"/>
                    <a:gd name="T84" fmla="*/ 0 w 13"/>
                    <a:gd name="T85" fmla="*/ 11 h 23"/>
                    <a:gd name="T86" fmla="*/ 0 w 13"/>
                    <a:gd name="T87" fmla="*/ 9 h 23"/>
                    <a:gd name="T88" fmla="*/ 2 w 13"/>
                    <a:gd name="T89" fmla="*/ 9 h 23"/>
                    <a:gd name="T90" fmla="*/ 2 w 13"/>
                    <a:gd name="T91" fmla="*/ 9 h 23"/>
                    <a:gd name="T92" fmla="*/ 4 w 13"/>
                    <a:gd name="T93" fmla="*/ 9 h 23"/>
                    <a:gd name="T94" fmla="*/ 4 w 13"/>
                    <a:gd name="T95" fmla="*/ 9 h 23"/>
                    <a:gd name="T96" fmla="*/ 4 w 13"/>
                    <a:gd name="T97" fmla="*/ 7 h 23"/>
                    <a:gd name="T98" fmla="*/ 2 w 13"/>
                    <a:gd name="T99" fmla="*/ 7 h 23"/>
                    <a:gd name="T100" fmla="*/ 4 w 13"/>
                    <a:gd name="T101" fmla="*/ 5 h 23"/>
                    <a:gd name="T102" fmla="*/ 5 w 13"/>
                    <a:gd name="T103" fmla="*/ 5 h 23"/>
                    <a:gd name="T104" fmla="*/ 4 w 13"/>
                    <a:gd name="T105" fmla="*/ 0 h 23"/>
                    <a:gd name="T106" fmla="*/ 9 w 13"/>
                    <a:gd name="T107" fmla="*/ 0 h 23"/>
                    <a:gd name="T108" fmla="*/ 9 w 13"/>
                    <a:gd name="T109" fmla="*/ 1 h 23"/>
                    <a:gd name="T110" fmla="*/ 9 w 13"/>
                    <a:gd name="T111" fmla="*/ 1 h 23"/>
                    <a:gd name="T112" fmla="*/ 11 w 13"/>
                    <a:gd name="T113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" h="23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4" y="23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0" name="Freeform 129"/>
                <p:cNvSpPr>
                  <a:spLocks/>
                </p:cNvSpPr>
                <p:nvPr/>
              </p:nvSpPr>
              <p:spPr bwMode="auto">
                <a:xfrm>
                  <a:off x="3911600" y="1655763"/>
                  <a:ext cx="14288" cy="23813"/>
                </a:xfrm>
                <a:custGeom>
                  <a:avLst/>
                  <a:gdLst>
                    <a:gd name="T0" fmla="*/ 3 w 9"/>
                    <a:gd name="T1" fmla="*/ 4 h 15"/>
                    <a:gd name="T2" fmla="*/ 5 w 9"/>
                    <a:gd name="T3" fmla="*/ 4 h 15"/>
                    <a:gd name="T4" fmla="*/ 5 w 9"/>
                    <a:gd name="T5" fmla="*/ 6 h 15"/>
                    <a:gd name="T6" fmla="*/ 5 w 9"/>
                    <a:gd name="T7" fmla="*/ 6 h 15"/>
                    <a:gd name="T8" fmla="*/ 5 w 9"/>
                    <a:gd name="T9" fmla="*/ 8 h 15"/>
                    <a:gd name="T10" fmla="*/ 7 w 9"/>
                    <a:gd name="T11" fmla="*/ 8 h 15"/>
                    <a:gd name="T12" fmla="*/ 5 w 9"/>
                    <a:gd name="T13" fmla="*/ 8 h 15"/>
                    <a:gd name="T14" fmla="*/ 7 w 9"/>
                    <a:gd name="T15" fmla="*/ 8 h 15"/>
                    <a:gd name="T16" fmla="*/ 7 w 9"/>
                    <a:gd name="T17" fmla="*/ 8 h 15"/>
                    <a:gd name="T18" fmla="*/ 7 w 9"/>
                    <a:gd name="T19" fmla="*/ 8 h 15"/>
                    <a:gd name="T20" fmla="*/ 7 w 9"/>
                    <a:gd name="T21" fmla="*/ 8 h 15"/>
                    <a:gd name="T22" fmla="*/ 7 w 9"/>
                    <a:gd name="T23" fmla="*/ 10 h 15"/>
                    <a:gd name="T24" fmla="*/ 7 w 9"/>
                    <a:gd name="T25" fmla="*/ 10 h 15"/>
                    <a:gd name="T26" fmla="*/ 7 w 9"/>
                    <a:gd name="T27" fmla="*/ 10 h 15"/>
                    <a:gd name="T28" fmla="*/ 9 w 9"/>
                    <a:gd name="T29" fmla="*/ 10 h 15"/>
                    <a:gd name="T30" fmla="*/ 9 w 9"/>
                    <a:gd name="T31" fmla="*/ 10 h 15"/>
                    <a:gd name="T32" fmla="*/ 9 w 9"/>
                    <a:gd name="T33" fmla="*/ 10 h 15"/>
                    <a:gd name="T34" fmla="*/ 7 w 9"/>
                    <a:gd name="T35" fmla="*/ 14 h 15"/>
                    <a:gd name="T36" fmla="*/ 7 w 9"/>
                    <a:gd name="T37" fmla="*/ 10 h 15"/>
                    <a:gd name="T38" fmla="*/ 5 w 9"/>
                    <a:gd name="T39" fmla="*/ 10 h 15"/>
                    <a:gd name="T40" fmla="*/ 7 w 9"/>
                    <a:gd name="T41" fmla="*/ 12 h 15"/>
                    <a:gd name="T42" fmla="*/ 7 w 9"/>
                    <a:gd name="T43" fmla="*/ 12 h 15"/>
                    <a:gd name="T44" fmla="*/ 7 w 9"/>
                    <a:gd name="T45" fmla="*/ 12 h 15"/>
                    <a:gd name="T46" fmla="*/ 7 w 9"/>
                    <a:gd name="T47" fmla="*/ 12 h 15"/>
                    <a:gd name="T48" fmla="*/ 7 w 9"/>
                    <a:gd name="T49" fmla="*/ 12 h 15"/>
                    <a:gd name="T50" fmla="*/ 7 w 9"/>
                    <a:gd name="T51" fmla="*/ 12 h 15"/>
                    <a:gd name="T52" fmla="*/ 5 w 9"/>
                    <a:gd name="T53" fmla="*/ 12 h 15"/>
                    <a:gd name="T54" fmla="*/ 5 w 9"/>
                    <a:gd name="T55" fmla="*/ 12 h 15"/>
                    <a:gd name="T56" fmla="*/ 5 w 9"/>
                    <a:gd name="T57" fmla="*/ 12 h 15"/>
                    <a:gd name="T58" fmla="*/ 5 w 9"/>
                    <a:gd name="T59" fmla="*/ 12 h 15"/>
                    <a:gd name="T60" fmla="*/ 5 w 9"/>
                    <a:gd name="T61" fmla="*/ 14 h 15"/>
                    <a:gd name="T62" fmla="*/ 3 w 9"/>
                    <a:gd name="T63" fmla="*/ 12 h 15"/>
                    <a:gd name="T64" fmla="*/ 1 w 9"/>
                    <a:gd name="T65" fmla="*/ 12 h 15"/>
                    <a:gd name="T66" fmla="*/ 1 w 9"/>
                    <a:gd name="T67" fmla="*/ 12 h 15"/>
                    <a:gd name="T68" fmla="*/ 1 w 9"/>
                    <a:gd name="T69" fmla="*/ 12 h 15"/>
                    <a:gd name="T70" fmla="*/ 1 w 9"/>
                    <a:gd name="T71" fmla="*/ 12 h 15"/>
                    <a:gd name="T72" fmla="*/ 1 w 9"/>
                    <a:gd name="T73" fmla="*/ 12 h 15"/>
                    <a:gd name="T74" fmla="*/ 1 w 9"/>
                    <a:gd name="T75" fmla="*/ 12 h 15"/>
                    <a:gd name="T76" fmla="*/ 1 w 9"/>
                    <a:gd name="T77" fmla="*/ 12 h 15"/>
                    <a:gd name="T78" fmla="*/ 1 w 9"/>
                    <a:gd name="T79" fmla="*/ 12 h 15"/>
                    <a:gd name="T80" fmla="*/ 0 w 9"/>
                    <a:gd name="T81" fmla="*/ 14 h 15"/>
                    <a:gd name="T82" fmla="*/ 0 w 9"/>
                    <a:gd name="T83" fmla="*/ 15 h 15"/>
                    <a:gd name="T84" fmla="*/ 0 w 9"/>
                    <a:gd name="T85" fmla="*/ 15 h 15"/>
                    <a:gd name="T86" fmla="*/ 0 w 9"/>
                    <a:gd name="T87" fmla="*/ 10 h 15"/>
                    <a:gd name="T88" fmla="*/ 0 w 9"/>
                    <a:gd name="T89" fmla="*/ 10 h 15"/>
                    <a:gd name="T90" fmla="*/ 0 w 9"/>
                    <a:gd name="T91" fmla="*/ 10 h 15"/>
                    <a:gd name="T92" fmla="*/ 0 w 9"/>
                    <a:gd name="T93" fmla="*/ 10 h 15"/>
                    <a:gd name="T94" fmla="*/ 0 w 9"/>
                    <a:gd name="T95" fmla="*/ 10 h 15"/>
                    <a:gd name="T96" fmla="*/ 1 w 9"/>
                    <a:gd name="T97" fmla="*/ 8 h 15"/>
                    <a:gd name="T98" fmla="*/ 1 w 9"/>
                    <a:gd name="T99" fmla="*/ 6 h 15"/>
                    <a:gd name="T100" fmla="*/ 3 w 9"/>
                    <a:gd name="T101" fmla="*/ 6 h 15"/>
                    <a:gd name="T102" fmla="*/ 1 w 9"/>
                    <a:gd name="T103" fmla="*/ 0 h 15"/>
                    <a:gd name="T104" fmla="*/ 3 w 9"/>
                    <a:gd name="T105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" h="15">
                      <a:moveTo>
                        <a:pt x="3" y="4"/>
                      </a:move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7" y="12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3" y="14"/>
                      </a:lnTo>
                      <a:lnTo>
                        <a:pt x="1" y="14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4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1" name="Freeform 130"/>
                <p:cNvSpPr>
                  <a:spLocks/>
                </p:cNvSpPr>
                <p:nvPr/>
              </p:nvSpPr>
              <p:spPr bwMode="auto">
                <a:xfrm>
                  <a:off x="3843338" y="2460626"/>
                  <a:ext cx="61913" cy="49213"/>
                </a:xfrm>
                <a:custGeom>
                  <a:avLst/>
                  <a:gdLst>
                    <a:gd name="T0" fmla="*/ 12 w 39"/>
                    <a:gd name="T1" fmla="*/ 21 h 31"/>
                    <a:gd name="T2" fmla="*/ 12 w 39"/>
                    <a:gd name="T3" fmla="*/ 17 h 31"/>
                    <a:gd name="T4" fmla="*/ 8 w 39"/>
                    <a:gd name="T5" fmla="*/ 17 h 31"/>
                    <a:gd name="T6" fmla="*/ 8 w 39"/>
                    <a:gd name="T7" fmla="*/ 13 h 31"/>
                    <a:gd name="T8" fmla="*/ 4 w 39"/>
                    <a:gd name="T9" fmla="*/ 13 h 31"/>
                    <a:gd name="T10" fmla="*/ 0 w 39"/>
                    <a:gd name="T11" fmla="*/ 13 h 31"/>
                    <a:gd name="T12" fmla="*/ 0 w 39"/>
                    <a:gd name="T13" fmla="*/ 10 h 31"/>
                    <a:gd name="T14" fmla="*/ 4 w 39"/>
                    <a:gd name="T15" fmla="*/ 10 h 31"/>
                    <a:gd name="T16" fmla="*/ 6 w 39"/>
                    <a:gd name="T17" fmla="*/ 8 h 31"/>
                    <a:gd name="T18" fmla="*/ 8 w 39"/>
                    <a:gd name="T19" fmla="*/ 6 h 31"/>
                    <a:gd name="T20" fmla="*/ 12 w 39"/>
                    <a:gd name="T21" fmla="*/ 6 h 31"/>
                    <a:gd name="T22" fmla="*/ 12 w 39"/>
                    <a:gd name="T23" fmla="*/ 6 h 31"/>
                    <a:gd name="T24" fmla="*/ 14 w 39"/>
                    <a:gd name="T25" fmla="*/ 8 h 31"/>
                    <a:gd name="T26" fmla="*/ 16 w 39"/>
                    <a:gd name="T27" fmla="*/ 10 h 31"/>
                    <a:gd name="T28" fmla="*/ 19 w 39"/>
                    <a:gd name="T29" fmla="*/ 10 h 31"/>
                    <a:gd name="T30" fmla="*/ 23 w 39"/>
                    <a:gd name="T31" fmla="*/ 10 h 31"/>
                    <a:gd name="T32" fmla="*/ 23 w 39"/>
                    <a:gd name="T33" fmla="*/ 6 h 31"/>
                    <a:gd name="T34" fmla="*/ 25 w 39"/>
                    <a:gd name="T35" fmla="*/ 4 h 31"/>
                    <a:gd name="T36" fmla="*/ 25 w 39"/>
                    <a:gd name="T37" fmla="*/ 0 h 31"/>
                    <a:gd name="T38" fmla="*/ 29 w 39"/>
                    <a:gd name="T39" fmla="*/ 0 h 31"/>
                    <a:gd name="T40" fmla="*/ 31 w 39"/>
                    <a:gd name="T41" fmla="*/ 2 h 31"/>
                    <a:gd name="T42" fmla="*/ 33 w 39"/>
                    <a:gd name="T43" fmla="*/ 0 h 31"/>
                    <a:gd name="T44" fmla="*/ 35 w 39"/>
                    <a:gd name="T45" fmla="*/ 2 h 31"/>
                    <a:gd name="T46" fmla="*/ 39 w 39"/>
                    <a:gd name="T47" fmla="*/ 2 h 31"/>
                    <a:gd name="T48" fmla="*/ 39 w 39"/>
                    <a:gd name="T49" fmla="*/ 6 h 31"/>
                    <a:gd name="T50" fmla="*/ 39 w 39"/>
                    <a:gd name="T51" fmla="*/ 10 h 31"/>
                    <a:gd name="T52" fmla="*/ 39 w 39"/>
                    <a:gd name="T53" fmla="*/ 17 h 31"/>
                    <a:gd name="T54" fmla="*/ 37 w 39"/>
                    <a:gd name="T55" fmla="*/ 19 h 31"/>
                    <a:gd name="T56" fmla="*/ 35 w 39"/>
                    <a:gd name="T57" fmla="*/ 21 h 31"/>
                    <a:gd name="T58" fmla="*/ 35 w 39"/>
                    <a:gd name="T59" fmla="*/ 21 h 31"/>
                    <a:gd name="T60" fmla="*/ 31 w 39"/>
                    <a:gd name="T61" fmla="*/ 21 h 31"/>
                    <a:gd name="T62" fmla="*/ 29 w 39"/>
                    <a:gd name="T63" fmla="*/ 23 h 31"/>
                    <a:gd name="T64" fmla="*/ 27 w 39"/>
                    <a:gd name="T65" fmla="*/ 21 h 31"/>
                    <a:gd name="T66" fmla="*/ 25 w 39"/>
                    <a:gd name="T67" fmla="*/ 23 h 31"/>
                    <a:gd name="T68" fmla="*/ 23 w 39"/>
                    <a:gd name="T69" fmla="*/ 25 h 31"/>
                    <a:gd name="T70" fmla="*/ 23 w 39"/>
                    <a:gd name="T71" fmla="*/ 25 h 31"/>
                    <a:gd name="T72" fmla="*/ 21 w 39"/>
                    <a:gd name="T73" fmla="*/ 27 h 31"/>
                    <a:gd name="T74" fmla="*/ 25 w 39"/>
                    <a:gd name="T75" fmla="*/ 27 h 31"/>
                    <a:gd name="T76" fmla="*/ 19 w 39"/>
                    <a:gd name="T77" fmla="*/ 27 h 31"/>
                    <a:gd name="T78" fmla="*/ 18 w 39"/>
                    <a:gd name="T79" fmla="*/ 29 h 31"/>
                    <a:gd name="T80" fmla="*/ 14 w 39"/>
                    <a:gd name="T81" fmla="*/ 29 h 31"/>
                    <a:gd name="T82" fmla="*/ 12 w 39"/>
                    <a:gd name="T83" fmla="*/ 31 h 31"/>
                    <a:gd name="T84" fmla="*/ 12 w 39"/>
                    <a:gd name="T85" fmla="*/ 27 h 31"/>
                    <a:gd name="T86" fmla="*/ 10 w 39"/>
                    <a:gd name="T87" fmla="*/ 25 h 31"/>
                    <a:gd name="T88" fmla="*/ 12 w 39"/>
                    <a:gd name="T89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" h="31">
                      <a:moveTo>
                        <a:pt x="12" y="23"/>
                      </a:moveTo>
                      <a:lnTo>
                        <a:pt x="12" y="21"/>
                      </a:lnTo>
                      <a:lnTo>
                        <a:pt x="12" y="19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8" y="10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39" y="6"/>
                      </a:lnTo>
                      <a:lnTo>
                        <a:pt x="39" y="8"/>
                      </a:lnTo>
                      <a:lnTo>
                        <a:pt x="39" y="10"/>
                      </a:lnTo>
                      <a:lnTo>
                        <a:pt x="39" y="11"/>
                      </a:lnTo>
                      <a:lnTo>
                        <a:pt x="39" y="17"/>
                      </a:lnTo>
                      <a:lnTo>
                        <a:pt x="37" y="17"/>
                      </a:lnTo>
                      <a:lnTo>
                        <a:pt x="37" y="19"/>
                      </a:lnTo>
                      <a:lnTo>
                        <a:pt x="37" y="21"/>
                      </a:lnTo>
                      <a:lnTo>
                        <a:pt x="35" y="21"/>
                      </a:lnTo>
                      <a:lnTo>
                        <a:pt x="35" y="19"/>
                      </a:lnTo>
                      <a:lnTo>
                        <a:pt x="35" y="21"/>
                      </a:lnTo>
                      <a:lnTo>
                        <a:pt x="33" y="21"/>
                      </a:lnTo>
                      <a:lnTo>
                        <a:pt x="31" y="21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5" y="25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8" y="29"/>
                      </a:lnTo>
                      <a:lnTo>
                        <a:pt x="16" y="29"/>
                      </a:lnTo>
                      <a:lnTo>
                        <a:pt x="14" y="29"/>
                      </a:lnTo>
                      <a:lnTo>
                        <a:pt x="14" y="31"/>
                      </a:lnTo>
                      <a:lnTo>
                        <a:pt x="12" y="31"/>
                      </a:lnTo>
                      <a:lnTo>
                        <a:pt x="12" y="29"/>
                      </a:lnTo>
                      <a:lnTo>
                        <a:pt x="12" y="27"/>
                      </a:lnTo>
                      <a:lnTo>
                        <a:pt x="12" y="25"/>
                      </a:lnTo>
                      <a:lnTo>
                        <a:pt x="10" y="25"/>
                      </a:lnTo>
                      <a:lnTo>
                        <a:pt x="12" y="25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2" name="Freeform 131"/>
                <p:cNvSpPr>
                  <a:spLocks/>
                </p:cNvSpPr>
                <p:nvPr/>
              </p:nvSpPr>
              <p:spPr bwMode="auto">
                <a:xfrm>
                  <a:off x="4048125" y="2198688"/>
                  <a:ext cx="55563" cy="85725"/>
                </a:xfrm>
                <a:custGeom>
                  <a:avLst/>
                  <a:gdLst>
                    <a:gd name="T0" fmla="*/ 19 w 35"/>
                    <a:gd name="T1" fmla="*/ 31 h 54"/>
                    <a:gd name="T2" fmla="*/ 17 w 35"/>
                    <a:gd name="T3" fmla="*/ 31 h 54"/>
                    <a:gd name="T4" fmla="*/ 19 w 35"/>
                    <a:gd name="T5" fmla="*/ 27 h 54"/>
                    <a:gd name="T6" fmla="*/ 19 w 35"/>
                    <a:gd name="T7" fmla="*/ 21 h 54"/>
                    <a:gd name="T8" fmla="*/ 19 w 35"/>
                    <a:gd name="T9" fmla="*/ 15 h 54"/>
                    <a:gd name="T10" fmla="*/ 17 w 35"/>
                    <a:gd name="T11" fmla="*/ 11 h 54"/>
                    <a:gd name="T12" fmla="*/ 15 w 35"/>
                    <a:gd name="T13" fmla="*/ 11 h 54"/>
                    <a:gd name="T14" fmla="*/ 11 w 35"/>
                    <a:gd name="T15" fmla="*/ 9 h 54"/>
                    <a:gd name="T16" fmla="*/ 13 w 35"/>
                    <a:gd name="T17" fmla="*/ 6 h 54"/>
                    <a:gd name="T18" fmla="*/ 13 w 35"/>
                    <a:gd name="T19" fmla="*/ 4 h 54"/>
                    <a:gd name="T20" fmla="*/ 11 w 35"/>
                    <a:gd name="T21" fmla="*/ 0 h 54"/>
                    <a:gd name="T22" fmla="*/ 17 w 35"/>
                    <a:gd name="T23" fmla="*/ 4 h 54"/>
                    <a:gd name="T24" fmla="*/ 19 w 35"/>
                    <a:gd name="T25" fmla="*/ 9 h 54"/>
                    <a:gd name="T26" fmla="*/ 19 w 35"/>
                    <a:gd name="T27" fmla="*/ 11 h 54"/>
                    <a:gd name="T28" fmla="*/ 19 w 35"/>
                    <a:gd name="T29" fmla="*/ 19 h 54"/>
                    <a:gd name="T30" fmla="*/ 21 w 35"/>
                    <a:gd name="T31" fmla="*/ 23 h 54"/>
                    <a:gd name="T32" fmla="*/ 23 w 35"/>
                    <a:gd name="T33" fmla="*/ 27 h 54"/>
                    <a:gd name="T34" fmla="*/ 19 w 35"/>
                    <a:gd name="T35" fmla="*/ 29 h 54"/>
                    <a:gd name="T36" fmla="*/ 21 w 35"/>
                    <a:gd name="T37" fmla="*/ 33 h 54"/>
                    <a:gd name="T38" fmla="*/ 25 w 35"/>
                    <a:gd name="T39" fmla="*/ 31 h 54"/>
                    <a:gd name="T40" fmla="*/ 31 w 35"/>
                    <a:gd name="T41" fmla="*/ 34 h 54"/>
                    <a:gd name="T42" fmla="*/ 33 w 35"/>
                    <a:gd name="T43" fmla="*/ 34 h 54"/>
                    <a:gd name="T44" fmla="*/ 31 w 35"/>
                    <a:gd name="T45" fmla="*/ 34 h 54"/>
                    <a:gd name="T46" fmla="*/ 25 w 35"/>
                    <a:gd name="T47" fmla="*/ 34 h 54"/>
                    <a:gd name="T48" fmla="*/ 23 w 35"/>
                    <a:gd name="T49" fmla="*/ 42 h 54"/>
                    <a:gd name="T50" fmla="*/ 25 w 35"/>
                    <a:gd name="T51" fmla="*/ 46 h 54"/>
                    <a:gd name="T52" fmla="*/ 25 w 35"/>
                    <a:gd name="T53" fmla="*/ 52 h 54"/>
                    <a:gd name="T54" fmla="*/ 19 w 35"/>
                    <a:gd name="T55" fmla="*/ 54 h 54"/>
                    <a:gd name="T56" fmla="*/ 19 w 35"/>
                    <a:gd name="T57" fmla="*/ 52 h 54"/>
                    <a:gd name="T58" fmla="*/ 19 w 35"/>
                    <a:gd name="T59" fmla="*/ 46 h 54"/>
                    <a:gd name="T60" fmla="*/ 13 w 35"/>
                    <a:gd name="T61" fmla="*/ 46 h 54"/>
                    <a:gd name="T62" fmla="*/ 8 w 35"/>
                    <a:gd name="T63" fmla="*/ 46 h 54"/>
                    <a:gd name="T64" fmla="*/ 6 w 35"/>
                    <a:gd name="T65" fmla="*/ 46 h 54"/>
                    <a:gd name="T66" fmla="*/ 6 w 35"/>
                    <a:gd name="T67" fmla="*/ 42 h 54"/>
                    <a:gd name="T68" fmla="*/ 8 w 35"/>
                    <a:gd name="T69" fmla="*/ 38 h 54"/>
                    <a:gd name="T70" fmla="*/ 6 w 35"/>
                    <a:gd name="T71" fmla="*/ 34 h 54"/>
                    <a:gd name="T72" fmla="*/ 2 w 35"/>
                    <a:gd name="T73" fmla="*/ 33 h 54"/>
                    <a:gd name="T74" fmla="*/ 0 w 35"/>
                    <a:gd name="T75" fmla="*/ 29 h 54"/>
                    <a:gd name="T76" fmla="*/ 6 w 35"/>
                    <a:gd name="T77" fmla="*/ 19 h 54"/>
                    <a:gd name="T78" fmla="*/ 10 w 35"/>
                    <a:gd name="T79" fmla="*/ 23 h 54"/>
                    <a:gd name="T80" fmla="*/ 11 w 35"/>
                    <a:gd name="T81" fmla="*/ 27 h 54"/>
                    <a:gd name="T82" fmla="*/ 10 w 35"/>
                    <a:gd name="T83" fmla="*/ 31 h 54"/>
                    <a:gd name="T84" fmla="*/ 11 w 35"/>
                    <a:gd name="T85" fmla="*/ 31 h 54"/>
                    <a:gd name="T86" fmla="*/ 13 w 35"/>
                    <a:gd name="T87" fmla="*/ 31 h 54"/>
                    <a:gd name="T88" fmla="*/ 15 w 35"/>
                    <a:gd name="T89" fmla="*/ 31 h 54"/>
                    <a:gd name="T90" fmla="*/ 17 w 35"/>
                    <a:gd name="T91" fmla="*/ 3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5" h="54">
                      <a:moveTo>
                        <a:pt x="17" y="33"/>
                      </a:moveTo>
                      <a:lnTo>
                        <a:pt x="19" y="33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7" y="33"/>
                      </a:lnTo>
                      <a:lnTo>
                        <a:pt x="17" y="31"/>
                      </a:lnTo>
                      <a:lnTo>
                        <a:pt x="17" y="29"/>
                      </a:lnTo>
                      <a:lnTo>
                        <a:pt x="19" y="29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7" y="11"/>
                      </a:lnTo>
                      <a:lnTo>
                        <a:pt x="17" y="13"/>
                      </a:lnTo>
                      <a:lnTo>
                        <a:pt x="17" y="11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3" y="4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7" y="9"/>
                      </a:lnTo>
                      <a:lnTo>
                        <a:pt x="19" y="9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3"/>
                      </a:lnTo>
                      <a:lnTo>
                        <a:pt x="21" y="31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5" y="34"/>
                      </a:lnTo>
                      <a:lnTo>
                        <a:pt x="33" y="34"/>
                      </a:lnTo>
                      <a:lnTo>
                        <a:pt x="31" y="34"/>
                      </a:lnTo>
                      <a:lnTo>
                        <a:pt x="29" y="34"/>
                      </a:lnTo>
                      <a:lnTo>
                        <a:pt x="27" y="34"/>
                      </a:lnTo>
                      <a:lnTo>
                        <a:pt x="25" y="34"/>
                      </a:lnTo>
                      <a:lnTo>
                        <a:pt x="25" y="40"/>
                      </a:lnTo>
                      <a:lnTo>
                        <a:pt x="23" y="40"/>
                      </a:lnTo>
                      <a:lnTo>
                        <a:pt x="23" y="42"/>
                      </a:lnTo>
                      <a:lnTo>
                        <a:pt x="25" y="42"/>
                      </a:lnTo>
                      <a:lnTo>
                        <a:pt x="25" y="44"/>
                      </a:lnTo>
                      <a:lnTo>
                        <a:pt x="25" y="46"/>
                      </a:lnTo>
                      <a:lnTo>
                        <a:pt x="23" y="46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1" y="52"/>
                      </a:lnTo>
                      <a:lnTo>
                        <a:pt x="19" y="52"/>
                      </a:lnTo>
                      <a:lnTo>
                        <a:pt x="19" y="54"/>
                      </a:lnTo>
                      <a:lnTo>
                        <a:pt x="21" y="54"/>
                      </a:lnTo>
                      <a:lnTo>
                        <a:pt x="19" y="54"/>
                      </a:lnTo>
                      <a:lnTo>
                        <a:pt x="19" y="52"/>
                      </a:lnTo>
                      <a:lnTo>
                        <a:pt x="19" y="50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17" y="46"/>
                      </a:lnTo>
                      <a:lnTo>
                        <a:pt x="15" y="46"/>
                      </a:lnTo>
                      <a:lnTo>
                        <a:pt x="13" y="46"/>
                      </a:lnTo>
                      <a:lnTo>
                        <a:pt x="11" y="46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8" y="46"/>
                      </a:lnTo>
                      <a:lnTo>
                        <a:pt x="8" y="42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8" y="40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4"/>
                      </a:lnTo>
                      <a:lnTo>
                        <a:pt x="6" y="33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0" y="19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1" y="23"/>
                      </a:lnTo>
                      <a:lnTo>
                        <a:pt x="11" y="25"/>
                      </a:lnTo>
                      <a:lnTo>
                        <a:pt x="11" y="27"/>
                      </a:lnTo>
                      <a:lnTo>
                        <a:pt x="11" y="29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11" y="31"/>
                      </a:lnTo>
                      <a:lnTo>
                        <a:pt x="13" y="31"/>
                      </a:lnTo>
                      <a:lnTo>
                        <a:pt x="13" y="29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5" y="33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7" y="33"/>
                      </a:lnTo>
                      <a:lnTo>
                        <a:pt x="17" y="31"/>
                      </a:lnTo>
                      <a:lnTo>
                        <a:pt x="17" y="3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3" name="Freeform 132"/>
                <p:cNvSpPr>
                  <a:spLocks/>
                </p:cNvSpPr>
                <p:nvPr/>
              </p:nvSpPr>
              <p:spPr bwMode="auto">
                <a:xfrm>
                  <a:off x="4337050" y="3925888"/>
                  <a:ext cx="82550" cy="82550"/>
                </a:xfrm>
                <a:custGeom>
                  <a:avLst/>
                  <a:gdLst>
                    <a:gd name="T0" fmla="*/ 35 w 52"/>
                    <a:gd name="T1" fmla="*/ 2 h 52"/>
                    <a:gd name="T2" fmla="*/ 37 w 52"/>
                    <a:gd name="T3" fmla="*/ 6 h 52"/>
                    <a:gd name="T4" fmla="*/ 41 w 52"/>
                    <a:gd name="T5" fmla="*/ 8 h 52"/>
                    <a:gd name="T6" fmla="*/ 35 w 52"/>
                    <a:gd name="T7" fmla="*/ 8 h 52"/>
                    <a:gd name="T8" fmla="*/ 35 w 52"/>
                    <a:gd name="T9" fmla="*/ 14 h 52"/>
                    <a:gd name="T10" fmla="*/ 33 w 52"/>
                    <a:gd name="T11" fmla="*/ 18 h 52"/>
                    <a:gd name="T12" fmla="*/ 37 w 52"/>
                    <a:gd name="T13" fmla="*/ 16 h 52"/>
                    <a:gd name="T14" fmla="*/ 41 w 52"/>
                    <a:gd name="T15" fmla="*/ 18 h 52"/>
                    <a:gd name="T16" fmla="*/ 45 w 52"/>
                    <a:gd name="T17" fmla="*/ 20 h 52"/>
                    <a:gd name="T18" fmla="*/ 48 w 52"/>
                    <a:gd name="T19" fmla="*/ 22 h 52"/>
                    <a:gd name="T20" fmla="*/ 52 w 52"/>
                    <a:gd name="T21" fmla="*/ 23 h 52"/>
                    <a:gd name="T22" fmla="*/ 48 w 52"/>
                    <a:gd name="T23" fmla="*/ 25 h 52"/>
                    <a:gd name="T24" fmla="*/ 46 w 52"/>
                    <a:gd name="T25" fmla="*/ 29 h 52"/>
                    <a:gd name="T26" fmla="*/ 45 w 52"/>
                    <a:gd name="T27" fmla="*/ 31 h 52"/>
                    <a:gd name="T28" fmla="*/ 45 w 52"/>
                    <a:gd name="T29" fmla="*/ 35 h 52"/>
                    <a:gd name="T30" fmla="*/ 46 w 52"/>
                    <a:gd name="T31" fmla="*/ 41 h 52"/>
                    <a:gd name="T32" fmla="*/ 46 w 52"/>
                    <a:gd name="T33" fmla="*/ 47 h 52"/>
                    <a:gd name="T34" fmla="*/ 43 w 52"/>
                    <a:gd name="T35" fmla="*/ 48 h 52"/>
                    <a:gd name="T36" fmla="*/ 39 w 52"/>
                    <a:gd name="T37" fmla="*/ 50 h 52"/>
                    <a:gd name="T38" fmla="*/ 37 w 52"/>
                    <a:gd name="T39" fmla="*/ 50 h 52"/>
                    <a:gd name="T40" fmla="*/ 33 w 52"/>
                    <a:gd name="T41" fmla="*/ 48 h 52"/>
                    <a:gd name="T42" fmla="*/ 33 w 52"/>
                    <a:gd name="T43" fmla="*/ 43 h 52"/>
                    <a:gd name="T44" fmla="*/ 31 w 52"/>
                    <a:gd name="T45" fmla="*/ 35 h 52"/>
                    <a:gd name="T46" fmla="*/ 27 w 52"/>
                    <a:gd name="T47" fmla="*/ 33 h 52"/>
                    <a:gd name="T48" fmla="*/ 25 w 52"/>
                    <a:gd name="T49" fmla="*/ 33 h 52"/>
                    <a:gd name="T50" fmla="*/ 22 w 52"/>
                    <a:gd name="T51" fmla="*/ 31 h 52"/>
                    <a:gd name="T52" fmla="*/ 18 w 52"/>
                    <a:gd name="T53" fmla="*/ 31 h 52"/>
                    <a:gd name="T54" fmla="*/ 16 w 52"/>
                    <a:gd name="T55" fmla="*/ 35 h 52"/>
                    <a:gd name="T56" fmla="*/ 14 w 52"/>
                    <a:gd name="T57" fmla="*/ 35 h 52"/>
                    <a:gd name="T58" fmla="*/ 8 w 52"/>
                    <a:gd name="T59" fmla="*/ 29 h 52"/>
                    <a:gd name="T60" fmla="*/ 4 w 52"/>
                    <a:gd name="T61" fmla="*/ 31 h 52"/>
                    <a:gd name="T62" fmla="*/ 4 w 52"/>
                    <a:gd name="T63" fmla="*/ 31 h 52"/>
                    <a:gd name="T64" fmla="*/ 6 w 52"/>
                    <a:gd name="T65" fmla="*/ 27 h 52"/>
                    <a:gd name="T66" fmla="*/ 4 w 52"/>
                    <a:gd name="T67" fmla="*/ 22 h 52"/>
                    <a:gd name="T68" fmla="*/ 2 w 52"/>
                    <a:gd name="T69" fmla="*/ 18 h 52"/>
                    <a:gd name="T70" fmla="*/ 0 w 52"/>
                    <a:gd name="T71" fmla="*/ 14 h 52"/>
                    <a:gd name="T72" fmla="*/ 2 w 52"/>
                    <a:gd name="T73" fmla="*/ 10 h 52"/>
                    <a:gd name="T74" fmla="*/ 2 w 52"/>
                    <a:gd name="T75" fmla="*/ 4 h 52"/>
                    <a:gd name="T76" fmla="*/ 2 w 52"/>
                    <a:gd name="T77" fmla="*/ 2 h 52"/>
                    <a:gd name="T78" fmla="*/ 8 w 52"/>
                    <a:gd name="T79" fmla="*/ 2 h 52"/>
                    <a:gd name="T80" fmla="*/ 14 w 52"/>
                    <a:gd name="T81" fmla="*/ 2 h 52"/>
                    <a:gd name="T82" fmla="*/ 18 w 52"/>
                    <a:gd name="T83" fmla="*/ 0 h 52"/>
                    <a:gd name="T84" fmla="*/ 23 w 52"/>
                    <a:gd name="T85" fmla="*/ 0 h 52"/>
                    <a:gd name="T86" fmla="*/ 29 w 52"/>
                    <a:gd name="T87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2" h="52">
                      <a:moveTo>
                        <a:pt x="31" y="2"/>
                      </a:move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7" y="6"/>
                      </a:lnTo>
                      <a:lnTo>
                        <a:pt x="39" y="6"/>
                      </a:lnTo>
                      <a:lnTo>
                        <a:pt x="41" y="6"/>
                      </a:lnTo>
                      <a:lnTo>
                        <a:pt x="41" y="8"/>
                      </a:lnTo>
                      <a:lnTo>
                        <a:pt x="41" y="12"/>
                      </a:lnTo>
                      <a:lnTo>
                        <a:pt x="37" y="8"/>
                      </a:lnTo>
                      <a:lnTo>
                        <a:pt x="35" y="8"/>
                      </a:lnTo>
                      <a:lnTo>
                        <a:pt x="35" y="10"/>
                      </a:lnTo>
                      <a:lnTo>
                        <a:pt x="35" y="12"/>
                      </a:lnTo>
                      <a:lnTo>
                        <a:pt x="35" y="14"/>
                      </a:lnTo>
                      <a:lnTo>
                        <a:pt x="35" y="16"/>
                      </a:lnTo>
                      <a:lnTo>
                        <a:pt x="35" y="18"/>
                      </a:lnTo>
                      <a:lnTo>
                        <a:pt x="33" y="18"/>
                      </a:lnTo>
                      <a:lnTo>
                        <a:pt x="35" y="18"/>
                      </a:lnTo>
                      <a:lnTo>
                        <a:pt x="37" y="18"/>
                      </a:lnTo>
                      <a:lnTo>
                        <a:pt x="37" y="16"/>
                      </a:lnTo>
                      <a:lnTo>
                        <a:pt x="39" y="16"/>
                      </a:lnTo>
                      <a:lnTo>
                        <a:pt x="39" y="18"/>
                      </a:lnTo>
                      <a:lnTo>
                        <a:pt x="41" y="18"/>
                      </a:lnTo>
                      <a:lnTo>
                        <a:pt x="43" y="18"/>
                      </a:lnTo>
                      <a:lnTo>
                        <a:pt x="43" y="20"/>
                      </a:lnTo>
                      <a:lnTo>
                        <a:pt x="45" y="20"/>
                      </a:lnTo>
                      <a:lnTo>
                        <a:pt x="46" y="20"/>
                      </a:lnTo>
                      <a:lnTo>
                        <a:pt x="48" y="20"/>
                      </a:lnTo>
                      <a:lnTo>
                        <a:pt x="48" y="22"/>
                      </a:lnTo>
                      <a:lnTo>
                        <a:pt x="50" y="22"/>
                      </a:lnTo>
                      <a:lnTo>
                        <a:pt x="52" y="22"/>
                      </a:lnTo>
                      <a:lnTo>
                        <a:pt x="52" y="23"/>
                      </a:lnTo>
                      <a:lnTo>
                        <a:pt x="50" y="23"/>
                      </a:lnTo>
                      <a:lnTo>
                        <a:pt x="50" y="25"/>
                      </a:lnTo>
                      <a:lnTo>
                        <a:pt x="48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6" y="29"/>
                      </a:lnTo>
                      <a:lnTo>
                        <a:pt x="48" y="29"/>
                      </a:lnTo>
                      <a:lnTo>
                        <a:pt x="48" y="31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5" y="33"/>
                      </a:lnTo>
                      <a:lnTo>
                        <a:pt x="45" y="35"/>
                      </a:lnTo>
                      <a:lnTo>
                        <a:pt x="45" y="37"/>
                      </a:lnTo>
                      <a:lnTo>
                        <a:pt x="45" y="39"/>
                      </a:lnTo>
                      <a:lnTo>
                        <a:pt x="46" y="41"/>
                      </a:lnTo>
                      <a:lnTo>
                        <a:pt x="46" y="43"/>
                      </a:lnTo>
                      <a:lnTo>
                        <a:pt x="46" y="45"/>
                      </a:lnTo>
                      <a:lnTo>
                        <a:pt x="46" y="47"/>
                      </a:lnTo>
                      <a:lnTo>
                        <a:pt x="45" y="47"/>
                      </a:lnTo>
                      <a:lnTo>
                        <a:pt x="45" y="48"/>
                      </a:lnTo>
                      <a:lnTo>
                        <a:pt x="43" y="48"/>
                      </a:lnTo>
                      <a:lnTo>
                        <a:pt x="43" y="50"/>
                      </a:lnTo>
                      <a:lnTo>
                        <a:pt x="41" y="50"/>
                      </a:lnTo>
                      <a:lnTo>
                        <a:pt x="39" y="50"/>
                      </a:lnTo>
                      <a:lnTo>
                        <a:pt x="39" y="52"/>
                      </a:lnTo>
                      <a:lnTo>
                        <a:pt x="39" y="50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3" y="50"/>
                      </a:lnTo>
                      <a:lnTo>
                        <a:pt x="33" y="48"/>
                      </a:lnTo>
                      <a:lnTo>
                        <a:pt x="33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3" y="39"/>
                      </a:lnTo>
                      <a:lnTo>
                        <a:pt x="31" y="39"/>
                      </a:lnTo>
                      <a:lnTo>
                        <a:pt x="31" y="35"/>
                      </a:lnTo>
                      <a:lnTo>
                        <a:pt x="29" y="35"/>
                      </a:lnTo>
                      <a:lnTo>
                        <a:pt x="27" y="35"/>
                      </a:lnTo>
                      <a:lnTo>
                        <a:pt x="27" y="33"/>
                      </a:lnTo>
                      <a:lnTo>
                        <a:pt x="25" y="33"/>
                      </a:lnTo>
                      <a:lnTo>
                        <a:pt x="25" y="31"/>
                      </a:lnTo>
                      <a:lnTo>
                        <a:pt x="25" y="33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2" y="31"/>
                      </a:lnTo>
                      <a:lnTo>
                        <a:pt x="22" y="33"/>
                      </a:lnTo>
                      <a:lnTo>
                        <a:pt x="20" y="31"/>
                      </a:lnTo>
                      <a:lnTo>
                        <a:pt x="18" y="31"/>
                      </a:lnTo>
                      <a:lnTo>
                        <a:pt x="18" y="33"/>
                      </a:lnTo>
                      <a:lnTo>
                        <a:pt x="16" y="33"/>
                      </a:lnTo>
                      <a:lnTo>
                        <a:pt x="16" y="35"/>
                      </a:lnTo>
                      <a:lnTo>
                        <a:pt x="16" y="37"/>
                      </a:lnTo>
                      <a:lnTo>
                        <a:pt x="16" y="35"/>
                      </a:lnTo>
                      <a:lnTo>
                        <a:pt x="14" y="35"/>
                      </a:lnTo>
                      <a:lnTo>
                        <a:pt x="12" y="33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2" y="33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4" name="Freeform 133"/>
                <p:cNvSpPr>
                  <a:spLocks noEditPoints="1"/>
                </p:cNvSpPr>
                <p:nvPr/>
              </p:nvSpPr>
              <p:spPr bwMode="auto">
                <a:xfrm>
                  <a:off x="5035550" y="4140201"/>
                  <a:ext cx="555625" cy="384175"/>
                </a:xfrm>
                <a:custGeom>
                  <a:avLst/>
                  <a:gdLst>
                    <a:gd name="T0" fmla="*/ 40 w 350"/>
                    <a:gd name="T1" fmla="*/ 63 h 242"/>
                    <a:gd name="T2" fmla="*/ 33 w 350"/>
                    <a:gd name="T3" fmla="*/ 48 h 242"/>
                    <a:gd name="T4" fmla="*/ 39 w 350"/>
                    <a:gd name="T5" fmla="*/ 27 h 242"/>
                    <a:gd name="T6" fmla="*/ 60 w 350"/>
                    <a:gd name="T7" fmla="*/ 25 h 242"/>
                    <a:gd name="T8" fmla="*/ 71 w 350"/>
                    <a:gd name="T9" fmla="*/ 13 h 242"/>
                    <a:gd name="T10" fmla="*/ 87 w 350"/>
                    <a:gd name="T11" fmla="*/ 9 h 242"/>
                    <a:gd name="T12" fmla="*/ 115 w 350"/>
                    <a:gd name="T13" fmla="*/ 6 h 242"/>
                    <a:gd name="T14" fmla="*/ 121 w 350"/>
                    <a:gd name="T15" fmla="*/ 15 h 242"/>
                    <a:gd name="T16" fmla="*/ 138 w 350"/>
                    <a:gd name="T17" fmla="*/ 17 h 242"/>
                    <a:gd name="T18" fmla="*/ 165 w 350"/>
                    <a:gd name="T19" fmla="*/ 34 h 242"/>
                    <a:gd name="T20" fmla="*/ 183 w 350"/>
                    <a:gd name="T21" fmla="*/ 40 h 242"/>
                    <a:gd name="T22" fmla="*/ 209 w 350"/>
                    <a:gd name="T23" fmla="*/ 50 h 242"/>
                    <a:gd name="T24" fmla="*/ 259 w 350"/>
                    <a:gd name="T25" fmla="*/ 50 h 242"/>
                    <a:gd name="T26" fmla="*/ 280 w 350"/>
                    <a:gd name="T27" fmla="*/ 57 h 242"/>
                    <a:gd name="T28" fmla="*/ 282 w 350"/>
                    <a:gd name="T29" fmla="*/ 59 h 242"/>
                    <a:gd name="T30" fmla="*/ 307 w 350"/>
                    <a:gd name="T31" fmla="*/ 57 h 242"/>
                    <a:gd name="T32" fmla="*/ 319 w 350"/>
                    <a:gd name="T33" fmla="*/ 54 h 242"/>
                    <a:gd name="T34" fmla="*/ 336 w 350"/>
                    <a:gd name="T35" fmla="*/ 61 h 242"/>
                    <a:gd name="T36" fmla="*/ 350 w 350"/>
                    <a:gd name="T37" fmla="*/ 63 h 242"/>
                    <a:gd name="T38" fmla="*/ 342 w 350"/>
                    <a:gd name="T39" fmla="*/ 84 h 242"/>
                    <a:gd name="T40" fmla="*/ 327 w 350"/>
                    <a:gd name="T41" fmla="*/ 105 h 242"/>
                    <a:gd name="T42" fmla="*/ 309 w 350"/>
                    <a:gd name="T43" fmla="*/ 109 h 242"/>
                    <a:gd name="T44" fmla="*/ 317 w 350"/>
                    <a:gd name="T45" fmla="*/ 125 h 242"/>
                    <a:gd name="T46" fmla="*/ 298 w 350"/>
                    <a:gd name="T47" fmla="*/ 121 h 242"/>
                    <a:gd name="T48" fmla="*/ 288 w 350"/>
                    <a:gd name="T49" fmla="*/ 130 h 242"/>
                    <a:gd name="T50" fmla="*/ 304 w 350"/>
                    <a:gd name="T51" fmla="*/ 148 h 242"/>
                    <a:gd name="T52" fmla="*/ 307 w 350"/>
                    <a:gd name="T53" fmla="*/ 182 h 242"/>
                    <a:gd name="T54" fmla="*/ 302 w 350"/>
                    <a:gd name="T55" fmla="*/ 201 h 242"/>
                    <a:gd name="T56" fmla="*/ 292 w 350"/>
                    <a:gd name="T57" fmla="*/ 219 h 242"/>
                    <a:gd name="T58" fmla="*/ 280 w 350"/>
                    <a:gd name="T59" fmla="*/ 228 h 242"/>
                    <a:gd name="T60" fmla="*/ 275 w 350"/>
                    <a:gd name="T61" fmla="*/ 240 h 242"/>
                    <a:gd name="T62" fmla="*/ 263 w 350"/>
                    <a:gd name="T63" fmla="*/ 236 h 242"/>
                    <a:gd name="T64" fmla="*/ 242 w 350"/>
                    <a:gd name="T65" fmla="*/ 226 h 242"/>
                    <a:gd name="T66" fmla="*/ 227 w 350"/>
                    <a:gd name="T67" fmla="*/ 213 h 242"/>
                    <a:gd name="T68" fmla="*/ 209 w 350"/>
                    <a:gd name="T69" fmla="*/ 198 h 242"/>
                    <a:gd name="T70" fmla="*/ 194 w 350"/>
                    <a:gd name="T71" fmla="*/ 184 h 242"/>
                    <a:gd name="T72" fmla="*/ 175 w 350"/>
                    <a:gd name="T73" fmla="*/ 178 h 242"/>
                    <a:gd name="T74" fmla="*/ 160 w 350"/>
                    <a:gd name="T75" fmla="*/ 184 h 242"/>
                    <a:gd name="T76" fmla="*/ 154 w 350"/>
                    <a:gd name="T77" fmla="*/ 184 h 242"/>
                    <a:gd name="T78" fmla="*/ 152 w 350"/>
                    <a:gd name="T79" fmla="*/ 186 h 242"/>
                    <a:gd name="T80" fmla="*/ 152 w 350"/>
                    <a:gd name="T81" fmla="*/ 186 h 242"/>
                    <a:gd name="T82" fmla="*/ 154 w 350"/>
                    <a:gd name="T83" fmla="*/ 196 h 242"/>
                    <a:gd name="T84" fmla="*/ 142 w 350"/>
                    <a:gd name="T85" fmla="*/ 192 h 242"/>
                    <a:gd name="T86" fmla="*/ 123 w 350"/>
                    <a:gd name="T87" fmla="*/ 184 h 242"/>
                    <a:gd name="T88" fmla="*/ 113 w 350"/>
                    <a:gd name="T89" fmla="*/ 175 h 242"/>
                    <a:gd name="T90" fmla="*/ 123 w 350"/>
                    <a:gd name="T91" fmla="*/ 157 h 242"/>
                    <a:gd name="T92" fmla="*/ 115 w 350"/>
                    <a:gd name="T93" fmla="*/ 136 h 242"/>
                    <a:gd name="T94" fmla="*/ 106 w 350"/>
                    <a:gd name="T95" fmla="*/ 117 h 242"/>
                    <a:gd name="T96" fmla="*/ 94 w 350"/>
                    <a:gd name="T97" fmla="*/ 103 h 242"/>
                    <a:gd name="T98" fmla="*/ 75 w 350"/>
                    <a:gd name="T99" fmla="*/ 92 h 242"/>
                    <a:gd name="T100" fmla="*/ 50 w 350"/>
                    <a:gd name="T101" fmla="*/ 94 h 242"/>
                    <a:gd name="T102" fmla="*/ 27 w 350"/>
                    <a:gd name="T103" fmla="*/ 98 h 242"/>
                    <a:gd name="T104" fmla="*/ 10 w 350"/>
                    <a:gd name="T105" fmla="*/ 98 h 242"/>
                    <a:gd name="T106" fmla="*/ 8 w 350"/>
                    <a:gd name="T107" fmla="*/ 96 h 242"/>
                    <a:gd name="T108" fmla="*/ 25 w 350"/>
                    <a:gd name="T109" fmla="*/ 94 h 242"/>
                    <a:gd name="T110" fmla="*/ 35 w 350"/>
                    <a:gd name="T111" fmla="*/ 90 h 242"/>
                    <a:gd name="T112" fmla="*/ 46 w 350"/>
                    <a:gd name="T113" fmla="*/ 92 h 242"/>
                    <a:gd name="T114" fmla="*/ 56 w 350"/>
                    <a:gd name="T115" fmla="*/ 90 h 242"/>
                    <a:gd name="T116" fmla="*/ 73 w 350"/>
                    <a:gd name="T117" fmla="*/ 92 h 242"/>
                    <a:gd name="T118" fmla="*/ 67 w 350"/>
                    <a:gd name="T119" fmla="*/ 80 h 242"/>
                    <a:gd name="T120" fmla="*/ 69 w 350"/>
                    <a:gd name="T121" fmla="*/ 63 h 242"/>
                    <a:gd name="T122" fmla="*/ 62 w 350"/>
                    <a:gd name="T123" fmla="*/ 73 h 242"/>
                    <a:gd name="T124" fmla="*/ 54 w 350"/>
                    <a:gd name="T125" fmla="*/ 69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0" h="242">
                      <a:moveTo>
                        <a:pt x="50" y="65"/>
                      </a:moveTo>
                      <a:lnTo>
                        <a:pt x="50" y="63"/>
                      </a:lnTo>
                      <a:lnTo>
                        <a:pt x="50" y="65"/>
                      </a:lnTo>
                      <a:lnTo>
                        <a:pt x="48" y="63"/>
                      </a:lnTo>
                      <a:lnTo>
                        <a:pt x="50" y="63"/>
                      </a:lnTo>
                      <a:lnTo>
                        <a:pt x="50" y="61"/>
                      </a:lnTo>
                      <a:lnTo>
                        <a:pt x="48" y="61"/>
                      </a:lnTo>
                      <a:lnTo>
                        <a:pt x="46" y="61"/>
                      </a:lnTo>
                      <a:lnTo>
                        <a:pt x="44" y="61"/>
                      </a:lnTo>
                      <a:lnTo>
                        <a:pt x="44" y="63"/>
                      </a:lnTo>
                      <a:lnTo>
                        <a:pt x="42" y="63"/>
                      </a:lnTo>
                      <a:lnTo>
                        <a:pt x="42" y="65"/>
                      </a:lnTo>
                      <a:lnTo>
                        <a:pt x="42" y="67"/>
                      </a:lnTo>
                      <a:lnTo>
                        <a:pt x="42" y="65"/>
                      </a:lnTo>
                      <a:lnTo>
                        <a:pt x="40" y="65"/>
                      </a:lnTo>
                      <a:lnTo>
                        <a:pt x="40" y="63"/>
                      </a:lnTo>
                      <a:lnTo>
                        <a:pt x="39" y="63"/>
                      </a:lnTo>
                      <a:lnTo>
                        <a:pt x="40" y="63"/>
                      </a:lnTo>
                      <a:lnTo>
                        <a:pt x="40" y="61"/>
                      </a:lnTo>
                      <a:lnTo>
                        <a:pt x="40" y="59"/>
                      </a:lnTo>
                      <a:lnTo>
                        <a:pt x="40" y="57"/>
                      </a:lnTo>
                      <a:lnTo>
                        <a:pt x="40" y="55"/>
                      </a:lnTo>
                      <a:lnTo>
                        <a:pt x="39" y="55"/>
                      </a:lnTo>
                      <a:lnTo>
                        <a:pt x="40" y="55"/>
                      </a:lnTo>
                      <a:lnTo>
                        <a:pt x="40" y="54"/>
                      </a:lnTo>
                      <a:lnTo>
                        <a:pt x="39" y="54"/>
                      </a:lnTo>
                      <a:lnTo>
                        <a:pt x="37" y="54"/>
                      </a:lnTo>
                      <a:lnTo>
                        <a:pt x="35" y="54"/>
                      </a:lnTo>
                      <a:lnTo>
                        <a:pt x="33" y="54"/>
                      </a:lnTo>
                      <a:lnTo>
                        <a:pt x="33" y="52"/>
                      </a:lnTo>
                      <a:lnTo>
                        <a:pt x="33" y="50"/>
                      </a:lnTo>
                      <a:lnTo>
                        <a:pt x="33" y="48"/>
                      </a:lnTo>
                      <a:lnTo>
                        <a:pt x="33" y="46"/>
                      </a:lnTo>
                      <a:lnTo>
                        <a:pt x="33" y="44"/>
                      </a:lnTo>
                      <a:lnTo>
                        <a:pt x="31" y="44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7" y="42"/>
                      </a:lnTo>
                      <a:lnTo>
                        <a:pt x="27" y="40"/>
                      </a:lnTo>
                      <a:lnTo>
                        <a:pt x="31" y="38"/>
                      </a:lnTo>
                      <a:lnTo>
                        <a:pt x="37" y="38"/>
                      </a:lnTo>
                      <a:lnTo>
                        <a:pt x="40" y="36"/>
                      </a:lnTo>
                      <a:lnTo>
                        <a:pt x="39" y="34"/>
                      </a:lnTo>
                      <a:lnTo>
                        <a:pt x="37" y="34"/>
                      </a:lnTo>
                      <a:lnTo>
                        <a:pt x="37" y="32"/>
                      </a:lnTo>
                      <a:lnTo>
                        <a:pt x="39" y="31"/>
                      </a:lnTo>
                      <a:lnTo>
                        <a:pt x="39" y="29"/>
                      </a:lnTo>
                      <a:lnTo>
                        <a:pt x="39" y="27"/>
                      </a:lnTo>
                      <a:lnTo>
                        <a:pt x="39" y="25"/>
                      </a:lnTo>
                      <a:lnTo>
                        <a:pt x="40" y="25"/>
                      </a:lnTo>
                      <a:lnTo>
                        <a:pt x="44" y="25"/>
                      </a:lnTo>
                      <a:lnTo>
                        <a:pt x="48" y="25"/>
                      </a:lnTo>
                      <a:lnTo>
                        <a:pt x="48" y="27"/>
                      </a:lnTo>
                      <a:lnTo>
                        <a:pt x="50" y="27"/>
                      </a:lnTo>
                      <a:lnTo>
                        <a:pt x="50" y="29"/>
                      </a:lnTo>
                      <a:lnTo>
                        <a:pt x="50" y="27"/>
                      </a:lnTo>
                      <a:lnTo>
                        <a:pt x="52" y="27"/>
                      </a:lnTo>
                      <a:lnTo>
                        <a:pt x="54" y="27"/>
                      </a:lnTo>
                      <a:lnTo>
                        <a:pt x="56" y="27"/>
                      </a:lnTo>
                      <a:lnTo>
                        <a:pt x="54" y="27"/>
                      </a:lnTo>
                      <a:lnTo>
                        <a:pt x="56" y="27"/>
                      </a:lnTo>
                      <a:lnTo>
                        <a:pt x="56" y="25"/>
                      </a:lnTo>
                      <a:lnTo>
                        <a:pt x="58" y="25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2" y="23"/>
                      </a:lnTo>
                      <a:lnTo>
                        <a:pt x="62" y="21"/>
                      </a:lnTo>
                      <a:lnTo>
                        <a:pt x="64" y="21"/>
                      </a:lnTo>
                      <a:lnTo>
                        <a:pt x="65" y="21"/>
                      </a:lnTo>
                      <a:lnTo>
                        <a:pt x="64" y="21"/>
                      </a:lnTo>
                      <a:lnTo>
                        <a:pt x="64" y="19"/>
                      </a:lnTo>
                      <a:lnTo>
                        <a:pt x="65" y="19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69" y="21"/>
                      </a:ln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71" y="17"/>
                      </a:lnTo>
                      <a:lnTo>
                        <a:pt x="71" y="15"/>
                      </a:lnTo>
                      <a:lnTo>
                        <a:pt x="71" y="13"/>
                      </a:lnTo>
                      <a:lnTo>
                        <a:pt x="73" y="13"/>
                      </a:lnTo>
                      <a:lnTo>
                        <a:pt x="73" y="11"/>
                      </a:lnTo>
                      <a:lnTo>
                        <a:pt x="77" y="13"/>
                      </a:lnTo>
                      <a:lnTo>
                        <a:pt x="77" y="15"/>
                      </a:lnTo>
                      <a:lnTo>
                        <a:pt x="77" y="13"/>
                      </a:lnTo>
                      <a:lnTo>
                        <a:pt x="79" y="13"/>
                      </a:lnTo>
                      <a:lnTo>
                        <a:pt x="81" y="13"/>
                      </a:lnTo>
                      <a:lnTo>
                        <a:pt x="81" y="15"/>
                      </a:lnTo>
                      <a:lnTo>
                        <a:pt x="81" y="13"/>
                      </a:lnTo>
                      <a:lnTo>
                        <a:pt x="83" y="13"/>
                      </a:lnTo>
                      <a:lnTo>
                        <a:pt x="85" y="13"/>
                      </a:lnTo>
                      <a:lnTo>
                        <a:pt x="83" y="13"/>
                      </a:lnTo>
                      <a:lnTo>
                        <a:pt x="83" y="11"/>
                      </a:lnTo>
                      <a:lnTo>
                        <a:pt x="83" y="9"/>
                      </a:lnTo>
                      <a:lnTo>
                        <a:pt x="83" y="7"/>
                      </a:lnTo>
                      <a:lnTo>
                        <a:pt x="87" y="9"/>
                      </a:lnTo>
                      <a:lnTo>
                        <a:pt x="92" y="4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4"/>
                      </a:lnTo>
                      <a:lnTo>
                        <a:pt x="98" y="4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10" y="4"/>
                      </a:lnTo>
                      <a:lnTo>
                        <a:pt x="112" y="4"/>
                      </a:lnTo>
                      <a:lnTo>
                        <a:pt x="113" y="4"/>
                      </a:lnTo>
                      <a:lnTo>
                        <a:pt x="115" y="4"/>
                      </a:lnTo>
                      <a:lnTo>
                        <a:pt x="115" y="6"/>
                      </a:lnTo>
                      <a:lnTo>
                        <a:pt x="117" y="6"/>
                      </a:lnTo>
                      <a:lnTo>
                        <a:pt x="117" y="4"/>
                      </a:lnTo>
                      <a:lnTo>
                        <a:pt x="119" y="4"/>
                      </a:lnTo>
                      <a:lnTo>
                        <a:pt x="119" y="2"/>
                      </a:lnTo>
                      <a:lnTo>
                        <a:pt x="121" y="2"/>
                      </a:lnTo>
                      <a:lnTo>
                        <a:pt x="121" y="4"/>
                      </a:lnTo>
                      <a:lnTo>
                        <a:pt x="121" y="7"/>
                      </a:lnTo>
                      <a:lnTo>
                        <a:pt x="121" y="9"/>
                      </a:lnTo>
                      <a:lnTo>
                        <a:pt x="119" y="9"/>
                      </a:lnTo>
                      <a:lnTo>
                        <a:pt x="119" y="11"/>
                      </a:lnTo>
                      <a:lnTo>
                        <a:pt x="119" y="13"/>
                      </a:lnTo>
                      <a:lnTo>
                        <a:pt x="119" y="11"/>
                      </a:lnTo>
                      <a:lnTo>
                        <a:pt x="121" y="11"/>
                      </a:lnTo>
                      <a:lnTo>
                        <a:pt x="121" y="13"/>
                      </a:lnTo>
                      <a:lnTo>
                        <a:pt x="119" y="15"/>
                      </a:lnTo>
                      <a:lnTo>
                        <a:pt x="121" y="15"/>
                      </a:lnTo>
                      <a:lnTo>
                        <a:pt x="119" y="15"/>
                      </a:lnTo>
                      <a:lnTo>
                        <a:pt x="121" y="15"/>
                      </a:lnTo>
                      <a:lnTo>
                        <a:pt x="121" y="13"/>
                      </a:lnTo>
                      <a:lnTo>
                        <a:pt x="123" y="13"/>
                      </a:lnTo>
                      <a:lnTo>
                        <a:pt x="125" y="13"/>
                      </a:lnTo>
                      <a:lnTo>
                        <a:pt x="125" y="15"/>
                      </a:lnTo>
                      <a:lnTo>
                        <a:pt x="127" y="15"/>
                      </a:lnTo>
                      <a:lnTo>
                        <a:pt x="127" y="13"/>
                      </a:lnTo>
                      <a:lnTo>
                        <a:pt x="129" y="13"/>
                      </a:lnTo>
                      <a:lnTo>
                        <a:pt x="129" y="15"/>
                      </a:lnTo>
                      <a:lnTo>
                        <a:pt x="131" y="15"/>
                      </a:lnTo>
                      <a:lnTo>
                        <a:pt x="131" y="17"/>
                      </a:lnTo>
                      <a:lnTo>
                        <a:pt x="131" y="19"/>
                      </a:lnTo>
                      <a:lnTo>
                        <a:pt x="133" y="19"/>
                      </a:lnTo>
                      <a:lnTo>
                        <a:pt x="138" y="19"/>
                      </a:lnTo>
                      <a:lnTo>
                        <a:pt x="138" y="17"/>
                      </a:lnTo>
                      <a:lnTo>
                        <a:pt x="144" y="17"/>
                      </a:lnTo>
                      <a:lnTo>
                        <a:pt x="146" y="17"/>
                      </a:lnTo>
                      <a:lnTo>
                        <a:pt x="146" y="13"/>
                      </a:lnTo>
                      <a:lnTo>
                        <a:pt x="148" y="13"/>
                      </a:lnTo>
                      <a:lnTo>
                        <a:pt x="148" y="15"/>
                      </a:lnTo>
                      <a:lnTo>
                        <a:pt x="148" y="19"/>
                      </a:lnTo>
                      <a:lnTo>
                        <a:pt x="152" y="21"/>
                      </a:lnTo>
                      <a:lnTo>
                        <a:pt x="152" y="19"/>
                      </a:lnTo>
                      <a:lnTo>
                        <a:pt x="156" y="19"/>
                      </a:lnTo>
                      <a:lnTo>
                        <a:pt x="161" y="19"/>
                      </a:lnTo>
                      <a:lnTo>
                        <a:pt x="161" y="23"/>
                      </a:lnTo>
                      <a:lnTo>
                        <a:pt x="161" y="29"/>
                      </a:lnTo>
                      <a:lnTo>
                        <a:pt x="165" y="29"/>
                      </a:lnTo>
                      <a:lnTo>
                        <a:pt x="165" y="31"/>
                      </a:lnTo>
                      <a:lnTo>
                        <a:pt x="165" y="32"/>
                      </a:lnTo>
                      <a:lnTo>
                        <a:pt x="165" y="34"/>
                      </a:lnTo>
                      <a:lnTo>
                        <a:pt x="165" y="32"/>
                      </a:lnTo>
                      <a:lnTo>
                        <a:pt x="169" y="32"/>
                      </a:lnTo>
                      <a:lnTo>
                        <a:pt x="171" y="32"/>
                      </a:lnTo>
                      <a:lnTo>
                        <a:pt x="171" y="29"/>
                      </a:lnTo>
                      <a:lnTo>
                        <a:pt x="173" y="29"/>
                      </a:lnTo>
                      <a:lnTo>
                        <a:pt x="173" y="32"/>
                      </a:lnTo>
                      <a:lnTo>
                        <a:pt x="175" y="32"/>
                      </a:lnTo>
                      <a:lnTo>
                        <a:pt x="175" y="34"/>
                      </a:lnTo>
                      <a:lnTo>
                        <a:pt x="173" y="36"/>
                      </a:lnTo>
                      <a:lnTo>
                        <a:pt x="175" y="36"/>
                      </a:lnTo>
                      <a:lnTo>
                        <a:pt x="177" y="36"/>
                      </a:lnTo>
                      <a:lnTo>
                        <a:pt x="177" y="38"/>
                      </a:lnTo>
                      <a:lnTo>
                        <a:pt x="179" y="38"/>
                      </a:lnTo>
                      <a:lnTo>
                        <a:pt x="181" y="38"/>
                      </a:lnTo>
                      <a:lnTo>
                        <a:pt x="183" y="38"/>
                      </a:lnTo>
                      <a:lnTo>
                        <a:pt x="183" y="40"/>
                      </a:lnTo>
                      <a:lnTo>
                        <a:pt x="184" y="40"/>
                      </a:lnTo>
                      <a:lnTo>
                        <a:pt x="186" y="40"/>
                      </a:lnTo>
                      <a:lnTo>
                        <a:pt x="188" y="40"/>
                      </a:lnTo>
                      <a:lnTo>
                        <a:pt x="188" y="42"/>
                      </a:lnTo>
                      <a:lnTo>
                        <a:pt x="190" y="42"/>
                      </a:lnTo>
                      <a:lnTo>
                        <a:pt x="192" y="42"/>
                      </a:lnTo>
                      <a:lnTo>
                        <a:pt x="194" y="46"/>
                      </a:lnTo>
                      <a:lnTo>
                        <a:pt x="194" y="44"/>
                      </a:lnTo>
                      <a:lnTo>
                        <a:pt x="196" y="44"/>
                      </a:lnTo>
                      <a:lnTo>
                        <a:pt x="196" y="48"/>
                      </a:lnTo>
                      <a:lnTo>
                        <a:pt x="196" y="46"/>
                      </a:lnTo>
                      <a:lnTo>
                        <a:pt x="200" y="46"/>
                      </a:lnTo>
                      <a:lnTo>
                        <a:pt x="200" y="50"/>
                      </a:lnTo>
                      <a:lnTo>
                        <a:pt x="202" y="50"/>
                      </a:lnTo>
                      <a:lnTo>
                        <a:pt x="204" y="50"/>
                      </a:lnTo>
                      <a:lnTo>
                        <a:pt x="209" y="50"/>
                      </a:lnTo>
                      <a:lnTo>
                        <a:pt x="213" y="50"/>
                      </a:lnTo>
                      <a:lnTo>
                        <a:pt x="215" y="50"/>
                      </a:lnTo>
                      <a:lnTo>
                        <a:pt x="215" y="46"/>
                      </a:lnTo>
                      <a:lnTo>
                        <a:pt x="240" y="46"/>
                      </a:lnTo>
                      <a:lnTo>
                        <a:pt x="240" y="54"/>
                      </a:lnTo>
                      <a:lnTo>
                        <a:pt x="244" y="54"/>
                      </a:lnTo>
                      <a:lnTo>
                        <a:pt x="246" y="54"/>
                      </a:lnTo>
                      <a:lnTo>
                        <a:pt x="248" y="55"/>
                      </a:lnTo>
                      <a:lnTo>
                        <a:pt x="248" y="54"/>
                      </a:lnTo>
                      <a:lnTo>
                        <a:pt x="250" y="55"/>
                      </a:lnTo>
                      <a:lnTo>
                        <a:pt x="252" y="55"/>
                      </a:lnTo>
                      <a:lnTo>
                        <a:pt x="252" y="54"/>
                      </a:lnTo>
                      <a:lnTo>
                        <a:pt x="252" y="52"/>
                      </a:lnTo>
                      <a:lnTo>
                        <a:pt x="256" y="52"/>
                      </a:lnTo>
                      <a:lnTo>
                        <a:pt x="256" y="50"/>
                      </a:lnTo>
                      <a:lnTo>
                        <a:pt x="259" y="50"/>
                      </a:lnTo>
                      <a:lnTo>
                        <a:pt x="259" y="54"/>
                      </a:lnTo>
                      <a:lnTo>
                        <a:pt x="259" y="55"/>
                      </a:lnTo>
                      <a:lnTo>
                        <a:pt x="261" y="55"/>
                      </a:lnTo>
                      <a:lnTo>
                        <a:pt x="259" y="55"/>
                      </a:lnTo>
                      <a:lnTo>
                        <a:pt x="261" y="55"/>
                      </a:lnTo>
                      <a:lnTo>
                        <a:pt x="261" y="54"/>
                      </a:lnTo>
                      <a:lnTo>
                        <a:pt x="261" y="52"/>
                      </a:lnTo>
                      <a:lnTo>
                        <a:pt x="261" y="50"/>
                      </a:lnTo>
                      <a:lnTo>
                        <a:pt x="271" y="50"/>
                      </a:lnTo>
                      <a:lnTo>
                        <a:pt x="271" y="54"/>
                      </a:lnTo>
                      <a:lnTo>
                        <a:pt x="271" y="55"/>
                      </a:lnTo>
                      <a:lnTo>
                        <a:pt x="277" y="55"/>
                      </a:lnTo>
                      <a:lnTo>
                        <a:pt x="277" y="59"/>
                      </a:lnTo>
                      <a:lnTo>
                        <a:pt x="279" y="59"/>
                      </a:lnTo>
                      <a:lnTo>
                        <a:pt x="279" y="57"/>
                      </a:lnTo>
                      <a:lnTo>
                        <a:pt x="280" y="57"/>
                      </a:lnTo>
                      <a:lnTo>
                        <a:pt x="282" y="57"/>
                      </a:lnTo>
                      <a:lnTo>
                        <a:pt x="282" y="55"/>
                      </a:lnTo>
                      <a:lnTo>
                        <a:pt x="282" y="54"/>
                      </a:lnTo>
                      <a:lnTo>
                        <a:pt x="282" y="55"/>
                      </a:lnTo>
                      <a:lnTo>
                        <a:pt x="282" y="57"/>
                      </a:lnTo>
                      <a:lnTo>
                        <a:pt x="284" y="57"/>
                      </a:lnTo>
                      <a:lnTo>
                        <a:pt x="286" y="57"/>
                      </a:lnTo>
                      <a:lnTo>
                        <a:pt x="288" y="57"/>
                      </a:lnTo>
                      <a:lnTo>
                        <a:pt x="286" y="57"/>
                      </a:lnTo>
                      <a:lnTo>
                        <a:pt x="288" y="57"/>
                      </a:lnTo>
                      <a:lnTo>
                        <a:pt x="286" y="57"/>
                      </a:lnTo>
                      <a:lnTo>
                        <a:pt x="286" y="59"/>
                      </a:lnTo>
                      <a:lnTo>
                        <a:pt x="284" y="59"/>
                      </a:lnTo>
                      <a:lnTo>
                        <a:pt x="284" y="57"/>
                      </a:lnTo>
                      <a:lnTo>
                        <a:pt x="284" y="59"/>
                      </a:lnTo>
                      <a:lnTo>
                        <a:pt x="282" y="59"/>
                      </a:lnTo>
                      <a:lnTo>
                        <a:pt x="282" y="61"/>
                      </a:lnTo>
                      <a:lnTo>
                        <a:pt x="284" y="61"/>
                      </a:lnTo>
                      <a:lnTo>
                        <a:pt x="286" y="61"/>
                      </a:lnTo>
                      <a:lnTo>
                        <a:pt x="286" y="59"/>
                      </a:lnTo>
                      <a:lnTo>
                        <a:pt x="288" y="59"/>
                      </a:lnTo>
                      <a:lnTo>
                        <a:pt x="292" y="59"/>
                      </a:lnTo>
                      <a:lnTo>
                        <a:pt x="292" y="61"/>
                      </a:lnTo>
                      <a:lnTo>
                        <a:pt x="294" y="61"/>
                      </a:lnTo>
                      <a:lnTo>
                        <a:pt x="296" y="61"/>
                      </a:lnTo>
                      <a:lnTo>
                        <a:pt x="296" y="59"/>
                      </a:lnTo>
                      <a:lnTo>
                        <a:pt x="296" y="57"/>
                      </a:lnTo>
                      <a:lnTo>
                        <a:pt x="298" y="57"/>
                      </a:lnTo>
                      <a:lnTo>
                        <a:pt x="300" y="57"/>
                      </a:lnTo>
                      <a:lnTo>
                        <a:pt x="302" y="57"/>
                      </a:lnTo>
                      <a:lnTo>
                        <a:pt x="304" y="57"/>
                      </a:lnTo>
                      <a:lnTo>
                        <a:pt x="307" y="57"/>
                      </a:lnTo>
                      <a:lnTo>
                        <a:pt x="307" y="55"/>
                      </a:lnTo>
                      <a:lnTo>
                        <a:pt x="305" y="55"/>
                      </a:lnTo>
                      <a:lnTo>
                        <a:pt x="307" y="55"/>
                      </a:lnTo>
                      <a:lnTo>
                        <a:pt x="307" y="57"/>
                      </a:lnTo>
                      <a:lnTo>
                        <a:pt x="309" y="57"/>
                      </a:lnTo>
                      <a:lnTo>
                        <a:pt x="309" y="55"/>
                      </a:lnTo>
                      <a:lnTo>
                        <a:pt x="311" y="55"/>
                      </a:lnTo>
                      <a:lnTo>
                        <a:pt x="313" y="55"/>
                      </a:lnTo>
                      <a:lnTo>
                        <a:pt x="313" y="54"/>
                      </a:lnTo>
                      <a:lnTo>
                        <a:pt x="313" y="52"/>
                      </a:lnTo>
                      <a:lnTo>
                        <a:pt x="315" y="52"/>
                      </a:lnTo>
                      <a:lnTo>
                        <a:pt x="315" y="54"/>
                      </a:lnTo>
                      <a:lnTo>
                        <a:pt x="315" y="55"/>
                      </a:lnTo>
                      <a:lnTo>
                        <a:pt x="315" y="54"/>
                      </a:lnTo>
                      <a:lnTo>
                        <a:pt x="319" y="55"/>
                      </a:lnTo>
                      <a:lnTo>
                        <a:pt x="319" y="54"/>
                      </a:lnTo>
                      <a:lnTo>
                        <a:pt x="319" y="55"/>
                      </a:lnTo>
                      <a:lnTo>
                        <a:pt x="321" y="55"/>
                      </a:lnTo>
                      <a:lnTo>
                        <a:pt x="321" y="54"/>
                      </a:lnTo>
                      <a:lnTo>
                        <a:pt x="323" y="54"/>
                      </a:lnTo>
                      <a:lnTo>
                        <a:pt x="325" y="54"/>
                      </a:lnTo>
                      <a:lnTo>
                        <a:pt x="327" y="54"/>
                      </a:lnTo>
                      <a:lnTo>
                        <a:pt x="329" y="54"/>
                      </a:lnTo>
                      <a:lnTo>
                        <a:pt x="332" y="54"/>
                      </a:lnTo>
                      <a:lnTo>
                        <a:pt x="334" y="54"/>
                      </a:lnTo>
                      <a:lnTo>
                        <a:pt x="334" y="55"/>
                      </a:lnTo>
                      <a:lnTo>
                        <a:pt x="334" y="54"/>
                      </a:lnTo>
                      <a:lnTo>
                        <a:pt x="334" y="55"/>
                      </a:lnTo>
                      <a:lnTo>
                        <a:pt x="334" y="57"/>
                      </a:lnTo>
                      <a:lnTo>
                        <a:pt x="336" y="57"/>
                      </a:lnTo>
                      <a:lnTo>
                        <a:pt x="336" y="59"/>
                      </a:lnTo>
                      <a:lnTo>
                        <a:pt x="336" y="61"/>
                      </a:lnTo>
                      <a:lnTo>
                        <a:pt x="336" y="59"/>
                      </a:lnTo>
                      <a:lnTo>
                        <a:pt x="336" y="55"/>
                      </a:lnTo>
                      <a:lnTo>
                        <a:pt x="336" y="54"/>
                      </a:lnTo>
                      <a:lnTo>
                        <a:pt x="338" y="54"/>
                      </a:lnTo>
                      <a:lnTo>
                        <a:pt x="342" y="54"/>
                      </a:lnTo>
                      <a:lnTo>
                        <a:pt x="342" y="57"/>
                      </a:lnTo>
                      <a:lnTo>
                        <a:pt x="342" y="59"/>
                      </a:lnTo>
                      <a:lnTo>
                        <a:pt x="346" y="59"/>
                      </a:lnTo>
                      <a:lnTo>
                        <a:pt x="346" y="57"/>
                      </a:lnTo>
                      <a:lnTo>
                        <a:pt x="346" y="55"/>
                      </a:lnTo>
                      <a:lnTo>
                        <a:pt x="346" y="54"/>
                      </a:lnTo>
                      <a:lnTo>
                        <a:pt x="348" y="54"/>
                      </a:lnTo>
                      <a:lnTo>
                        <a:pt x="350" y="54"/>
                      </a:lnTo>
                      <a:lnTo>
                        <a:pt x="350" y="59"/>
                      </a:lnTo>
                      <a:lnTo>
                        <a:pt x="350" y="61"/>
                      </a:lnTo>
                      <a:lnTo>
                        <a:pt x="350" y="63"/>
                      </a:lnTo>
                      <a:lnTo>
                        <a:pt x="348" y="63"/>
                      </a:lnTo>
                      <a:lnTo>
                        <a:pt x="348" y="65"/>
                      </a:lnTo>
                      <a:lnTo>
                        <a:pt x="346" y="65"/>
                      </a:lnTo>
                      <a:lnTo>
                        <a:pt x="344" y="67"/>
                      </a:lnTo>
                      <a:lnTo>
                        <a:pt x="344" y="69"/>
                      </a:lnTo>
                      <a:lnTo>
                        <a:pt x="344" y="71"/>
                      </a:lnTo>
                      <a:lnTo>
                        <a:pt x="344" y="73"/>
                      </a:lnTo>
                      <a:lnTo>
                        <a:pt x="344" y="75"/>
                      </a:lnTo>
                      <a:lnTo>
                        <a:pt x="344" y="77"/>
                      </a:lnTo>
                      <a:lnTo>
                        <a:pt x="342" y="77"/>
                      </a:lnTo>
                      <a:lnTo>
                        <a:pt x="342" y="79"/>
                      </a:lnTo>
                      <a:lnTo>
                        <a:pt x="342" y="80"/>
                      </a:lnTo>
                      <a:lnTo>
                        <a:pt x="342" y="82"/>
                      </a:lnTo>
                      <a:lnTo>
                        <a:pt x="342" y="84"/>
                      </a:lnTo>
                      <a:lnTo>
                        <a:pt x="340" y="84"/>
                      </a:lnTo>
                      <a:lnTo>
                        <a:pt x="342" y="84"/>
                      </a:lnTo>
                      <a:lnTo>
                        <a:pt x="340" y="84"/>
                      </a:lnTo>
                      <a:lnTo>
                        <a:pt x="340" y="86"/>
                      </a:lnTo>
                      <a:lnTo>
                        <a:pt x="340" y="88"/>
                      </a:lnTo>
                      <a:lnTo>
                        <a:pt x="340" y="90"/>
                      </a:lnTo>
                      <a:lnTo>
                        <a:pt x="340" y="92"/>
                      </a:lnTo>
                      <a:lnTo>
                        <a:pt x="340" y="94"/>
                      </a:lnTo>
                      <a:lnTo>
                        <a:pt x="338" y="94"/>
                      </a:lnTo>
                      <a:lnTo>
                        <a:pt x="336" y="94"/>
                      </a:lnTo>
                      <a:lnTo>
                        <a:pt x="334" y="94"/>
                      </a:lnTo>
                      <a:lnTo>
                        <a:pt x="332" y="94"/>
                      </a:lnTo>
                      <a:lnTo>
                        <a:pt x="332" y="98"/>
                      </a:lnTo>
                      <a:lnTo>
                        <a:pt x="332" y="100"/>
                      </a:lnTo>
                      <a:lnTo>
                        <a:pt x="329" y="100"/>
                      </a:lnTo>
                      <a:lnTo>
                        <a:pt x="329" y="103"/>
                      </a:lnTo>
                      <a:lnTo>
                        <a:pt x="329" y="105"/>
                      </a:lnTo>
                      <a:lnTo>
                        <a:pt x="327" y="105"/>
                      </a:lnTo>
                      <a:lnTo>
                        <a:pt x="323" y="105"/>
                      </a:lnTo>
                      <a:lnTo>
                        <a:pt x="323" y="103"/>
                      </a:lnTo>
                      <a:lnTo>
                        <a:pt x="323" y="102"/>
                      </a:lnTo>
                      <a:lnTo>
                        <a:pt x="321" y="102"/>
                      </a:lnTo>
                      <a:lnTo>
                        <a:pt x="321" y="100"/>
                      </a:lnTo>
                      <a:lnTo>
                        <a:pt x="315" y="100"/>
                      </a:lnTo>
                      <a:lnTo>
                        <a:pt x="313" y="100"/>
                      </a:lnTo>
                      <a:lnTo>
                        <a:pt x="313" y="102"/>
                      </a:lnTo>
                      <a:lnTo>
                        <a:pt x="313" y="100"/>
                      </a:lnTo>
                      <a:lnTo>
                        <a:pt x="311" y="100"/>
                      </a:lnTo>
                      <a:lnTo>
                        <a:pt x="309" y="100"/>
                      </a:lnTo>
                      <a:lnTo>
                        <a:pt x="309" y="102"/>
                      </a:lnTo>
                      <a:lnTo>
                        <a:pt x="309" y="103"/>
                      </a:lnTo>
                      <a:lnTo>
                        <a:pt x="309" y="105"/>
                      </a:lnTo>
                      <a:lnTo>
                        <a:pt x="309" y="107"/>
                      </a:lnTo>
                      <a:lnTo>
                        <a:pt x="309" y="109"/>
                      </a:lnTo>
                      <a:lnTo>
                        <a:pt x="315" y="109"/>
                      </a:lnTo>
                      <a:lnTo>
                        <a:pt x="315" y="115"/>
                      </a:lnTo>
                      <a:lnTo>
                        <a:pt x="317" y="115"/>
                      </a:lnTo>
                      <a:lnTo>
                        <a:pt x="319" y="115"/>
                      </a:lnTo>
                      <a:lnTo>
                        <a:pt x="319" y="117"/>
                      </a:lnTo>
                      <a:lnTo>
                        <a:pt x="317" y="117"/>
                      </a:lnTo>
                      <a:lnTo>
                        <a:pt x="315" y="117"/>
                      </a:lnTo>
                      <a:lnTo>
                        <a:pt x="313" y="119"/>
                      </a:lnTo>
                      <a:lnTo>
                        <a:pt x="313" y="121"/>
                      </a:lnTo>
                      <a:lnTo>
                        <a:pt x="313" y="123"/>
                      </a:lnTo>
                      <a:lnTo>
                        <a:pt x="317" y="123"/>
                      </a:lnTo>
                      <a:lnTo>
                        <a:pt x="317" y="121"/>
                      </a:lnTo>
                      <a:lnTo>
                        <a:pt x="319" y="121"/>
                      </a:lnTo>
                      <a:lnTo>
                        <a:pt x="317" y="121"/>
                      </a:lnTo>
                      <a:lnTo>
                        <a:pt x="317" y="123"/>
                      </a:lnTo>
                      <a:lnTo>
                        <a:pt x="317" y="125"/>
                      </a:lnTo>
                      <a:lnTo>
                        <a:pt x="315" y="127"/>
                      </a:lnTo>
                      <a:lnTo>
                        <a:pt x="313" y="127"/>
                      </a:lnTo>
                      <a:lnTo>
                        <a:pt x="313" y="128"/>
                      </a:lnTo>
                      <a:lnTo>
                        <a:pt x="311" y="128"/>
                      </a:lnTo>
                      <a:lnTo>
                        <a:pt x="309" y="128"/>
                      </a:lnTo>
                      <a:lnTo>
                        <a:pt x="307" y="128"/>
                      </a:lnTo>
                      <a:lnTo>
                        <a:pt x="305" y="128"/>
                      </a:lnTo>
                      <a:lnTo>
                        <a:pt x="304" y="128"/>
                      </a:lnTo>
                      <a:lnTo>
                        <a:pt x="304" y="127"/>
                      </a:lnTo>
                      <a:lnTo>
                        <a:pt x="304" y="125"/>
                      </a:lnTo>
                      <a:lnTo>
                        <a:pt x="302" y="125"/>
                      </a:lnTo>
                      <a:lnTo>
                        <a:pt x="304" y="125"/>
                      </a:lnTo>
                      <a:lnTo>
                        <a:pt x="302" y="125"/>
                      </a:lnTo>
                      <a:lnTo>
                        <a:pt x="302" y="123"/>
                      </a:lnTo>
                      <a:lnTo>
                        <a:pt x="300" y="121"/>
                      </a:lnTo>
                      <a:lnTo>
                        <a:pt x="298" y="121"/>
                      </a:lnTo>
                      <a:lnTo>
                        <a:pt x="296" y="121"/>
                      </a:lnTo>
                      <a:lnTo>
                        <a:pt x="298" y="125"/>
                      </a:lnTo>
                      <a:lnTo>
                        <a:pt x="294" y="127"/>
                      </a:lnTo>
                      <a:lnTo>
                        <a:pt x="294" y="125"/>
                      </a:lnTo>
                      <a:lnTo>
                        <a:pt x="292" y="125"/>
                      </a:lnTo>
                      <a:lnTo>
                        <a:pt x="292" y="123"/>
                      </a:lnTo>
                      <a:lnTo>
                        <a:pt x="292" y="121"/>
                      </a:lnTo>
                      <a:lnTo>
                        <a:pt x="288" y="121"/>
                      </a:lnTo>
                      <a:lnTo>
                        <a:pt x="286" y="121"/>
                      </a:lnTo>
                      <a:lnTo>
                        <a:pt x="286" y="127"/>
                      </a:lnTo>
                      <a:lnTo>
                        <a:pt x="284" y="127"/>
                      </a:lnTo>
                      <a:lnTo>
                        <a:pt x="282" y="127"/>
                      </a:lnTo>
                      <a:lnTo>
                        <a:pt x="282" y="128"/>
                      </a:lnTo>
                      <a:lnTo>
                        <a:pt x="284" y="128"/>
                      </a:lnTo>
                      <a:lnTo>
                        <a:pt x="286" y="130"/>
                      </a:lnTo>
                      <a:lnTo>
                        <a:pt x="288" y="130"/>
                      </a:lnTo>
                      <a:lnTo>
                        <a:pt x="288" y="132"/>
                      </a:lnTo>
                      <a:lnTo>
                        <a:pt x="290" y="132"/>
                      </a:lnTo>
                      <a:lnTo>
                        <a:pt x="290" y="134"/>
                      </a:lnTo>
                      <a:lnTo>
                        <a:pt x="292" y="134"/>
                      </a:lnTo>
                      <a:lnTo>
                        <a:pt x="292" y="136"/>
                      </a:lnTo>
                      <a:lnTo>
                        <a:pt x="294" y="136"/>
                      </a:lnTo>
                      <a:lnTo>
                        <a:pt x="296" y="136"/>
                      </a:lnTo>
                      <a:lnTo>
                        <a:pt x="296" y="138"/>
                      </a:lnTo>
                      <a:lnTo>
                        <a:pt x="298" y="138"/>
                      </a:lnTo>
                      <a:lnTo>
                        <a:pt x="298" y="140"/>
                      </a:lnTo>
                      <a:lnTo>
                        <a:pt x="300" y="140"/>
                      </a:lnTo>
                      <a:lnTo>
                        <a:pt x="302" y="142"/>
                      </a:lnTo>
                      <a:lnTo>
                        <a:pt x="302" y="144"/>
                      </a:lnTo>
                      <a:lnTo>
                        <a:pt x="304" y="144"/>
                      </a:lnTo>
                      <a:lnTo>
                        <a:pt x="305" y="148"/>
                      </a:lnTo>
                      <a:lnTo>
                        <a:pt x="304" y="148"/>
                      </a:lnTo>
                      <a:lnTo>
                        <a:pt x="304" y="150"/>
                      </a:lnTo>
                      <a:lnTo>
                        <a:pt x="304" y="151"/>
                      </a:lnTo>
                      <a:lnTo>
                        <a:pt x="304" y="153"/>
                      </a:lnTo>
                      <a:lnTo>
                        <a:pt x="304" y="155"/>
                      </a:lnTo>
                      <a:lnTo>
                        <a:pt x="304" y="157"/>
                      </a:lnTo>
                      <a:lnTo>
                        <a:pt x="304" y="159"/>
                      </a:lnTo>
                      <a:lnTo>
                        <a:pt x="304" y="161"/>
                      </a:lnTo>
                      <a:lnTo>
                        <a:pt x="304" y="163"/>
                      </a:lnTo>
                      <a:lnTo>
                        <a:pt x="304" y="165"/>
                      </a:lnTo>
                      <a:lnTo>
                        <a:pt x="305" y="167"/>
                      </a:lnTo>
                      <a:lnTo>
                        <a:pt x="305" y="169"/>
                      </a:lnTo>
                      <a:lnTo>
                        <a:pt x="305" y="175"/>
                      </a:lnTo>
                      <a:lnTo>
                        <a:pt x="305" y="176"/>
                      </a:lnTo>
                      <a:lnTo>
                        <a:pt x="307" y="178"/>
                      </a:lnTo>
                      <a:lnTo>
                        <a:pt x="307" y="180"/>
                      </a:lnTo>
                      <a:lnTo>
                        <a:pt x="307" y="182"/>
                      </a:lnTo>
                      <a:lnTo>
                        <a:pt x="307" y="184"/>
                      </a:lnTo>
                      <a:lnTo>
                        <a:pt x="309" y="186"/>
                      </a:lnTo>
                      <a:lnTo>
                        <a:pt x="309" y="188"/>
                      </a:lnTo>
                      <a:lnTo>
                        <a:pt x="311" y="192"/>
                      </a:lnTo>
                      <a:lnTo>
                        <a:pt x="311" y="190"/>
                      </a:lnTo>
                      <a:lnTo>
                        <a:pt x="309" y="190"/>
                      </a:lnTo>
                      <a:lnTo>
                        <a:pt x="309" y="192"/>
                      </a:lnTo>
                      <a:lnTo>
                        <a:pt x="311" y="194"/>
                      </a:lnTo>
                      <a:lnTo>
                        <a:pt x="309" y="194"/>
                      </a:lnTo>
                      <a:lnTo>
                        <a:pt x="307" y="194"/>
                      </a:lnTo>
                      <a:lnTo>
                        <a:pt x="307" y="196"/>
                      </a:lnTo>
                      <a:lnTo>
                        <a:pt x="305" y="196"/>
                      </a:lnTo>
                      <a:lnTo>
                        <a:pt x="304" y="198"/>
                      </a:lnTo>
                      <a:lnTo>
                        <a:pt x="304" y="199"/>
                      </a:lnTo>
                      <a:lnTo>
                        <a:pt x="302" y="199"/>
                      </a:lnTo>
                      <a:lnTo>
                        <a:pt x="302" y="201"/>
                      </a:lnTo>
                      <a:lnTo>
                        <a:pt x="302" y="203"/>
                      </a:lnTo>
                      <a:lnTo>
                        <a:pt x="300" y="203"/>
                      </a:lnTo>
                      <a:lnTo>
                        <a:pt x="300" y="205"/>
                      </a:lnTo>
                      <a:lnTo>
                        <a:pt x="298" y="205"/>
                      </a:lnTo>
                      <a:lnTo>
                        <a:pt x="298" y="207"/>
                      </a:lnTo>
                      <a:lnTo>
                        <a:pt x="298" y="209"/>
                      </a:lnTo>
                      <a:lnTo>
                        <a:pt x="296" y="209"/>
                      </a:lnTo>
                      <a:lnTo>
                        <a:pt x="296" y="211"/>
                      </a:lnTo>
                      <a:lnTo>
                        <a:pt x="294" y="211"/>
                      </a:lnTo>
                      <a:lnTo>
                        <a:pt x="294" y="213"/>
                      </a:lnTo>
                      <a:lnTo>
                        <a:pt x="294" y="215"/>
                      </a:lnTo>
                      <a:lnTo>
                        <a:pt x="292" y="215"/>
                      </a:lnTo>
                      <a:lnTo>
                        <a:pt x="294" y="215"/>
                      </a:lnTo>
                      <a:lnTo>
                        <a:pt x="292" y="215"/>
                      </a:lnTo>
                      <a:lnTo>
                        <a:pt x="292" y="217"/>
                      </a:lnTo>
                      <a:lnTo>
                        <a:pt x="292" y="219"/>
                      </a:lnTo>
                      <a:lnTo>
                        <a:pt x="292" y="217"/>
                      </a:lnTo>
                      <a:lnTo>
                        <a:pt x="290" y="217"/>
                      </a:lnTo>
                      <a:lnTo>
                        <a:pt x="288" y="217"/>
                      </a:lnTo>
                      <a:lnTo>
                        <a:pt x="286" y="217"/>
                      </a:lnTo>
                      <a:lnTo>
                        <a:pt x="286" y="219"/>
                      </a:lnTo>
                      <a:lnTo>
                        <a:pt x="284" y="219"/>
                      </a:lnTo>
                      <a:lnTo>
                        <a:pt x="284" y="221"/>
                      </a:lnTo>
                      <a:lnTo>
                        <a:pt x="284" y="223"/>
                      </a:lnTo>
                      <a:lnTo>
                        <a:pt x="282" y="223"/>
                      </a:lnTo>
                      <a:lnTo>
                        <a:pt x="282" y="224"/>
                      </a:lnTo>
                      <a:lnTo>
                        <a:pt x="280" y="226"/>
                      </a:lnTo>
                      <a:lnTo>
                        <a:pt x="280" y="228"/>
                      </a:lnTo>
                      <a:lnTo>
                        <a:pt x="282" y="228"/>
                      </a:lnTo>
                      <a:lnTo>
                        <a:pt x="280" y="228"/>
                      </a:lnTo>
                      <a:lnTo>
                        <a:pt x="280" y="226"/>
                      </a:lnTo>
                      <a:lnTo>
                        <a:pt x="280" y="228"/>
                      </a:lnTo>
                      <a:lnTo>
                        <a:pt x="282" y="228"/>
                      </a:lnTo>
                      <a:lnTo>
                        <a:pt x="280" y="230"/>
                      </a:lnTo>
                      <a:lnTo>
                        <a:pt x="280" y="232"/>
                      </a:lnTo>
                      <a:lnTo>
                        <a:pt x="280" y="234"/>
                      </a:lnTo>
                      <a:lnTo>
                        <a:pt x="280" y="236"/>
                      </a:lnTo>
                      <a:lnTo>
                        <a:pt x="280" y="238"/>
                      </a:lnTo>
                      <a:lnTo>
                        <a:pt x="279" y="238"/>
                      </a:lnTo>
                      <a:lnTo>
                        <a:pt x="279" y="240"/>
                      </a:lnTo>
                      <a:lnTo>
                        <a:pt x="277" y="240"/>
                      </a:lnTo>
                      <a:lnTo>
                        <a:pt x="279" y="240"/>
                      </a:lnTo>
                      <a:lnTo>
                        <a:pt x="277" y="240"/>
                      </a:lnTo>
                      <a:lnTo>
                        <a:pt x="277" y="242"/>
                      </a:lnTo>
                      <a:lnTo>
                        <a:pt x="275" y="242"/>
                      </a:lnTo>
                      <a:lnTo>
                        <a:pt x="275" y="240"/>
                      </a:lnTo>
                      <a:lnTo>
                        <a:pt x="275" y="242"/>
                      </a:lnTo>
                      <a:lnTo>
                        <a:pt x="275" y="240"/>
                      </a:lnTo>
                      <a:lnTo>
                        <a:pt x="275" y="238"/>
                      </a:lnTo>
                      <a:lnTo>
                        <a:pt x="275" y="236"/>
                      </a:lnTo>
                      <a:lnTo>
                        <a:pt x="277" y="236"/>
                      </a:lnTo>
                      <a:lnTo>
                        <a:pt x="275" y="236"/>
                      </a:lnTo>
                      <a:lnTo>
                        <a:pt x="273" y="236"/>
                      </a:lnTo>
                      <a:lnTo>
                        <a:pt x="273" y="238"/>
                      </a:lnTo>
                      <a:lnTo>
                        <a:pt x="273" y="240"/>
                      </a:lnTo>
                      <a:lnTo>
                        <a:pt x="271" y="240"/>
                      </a:lnTo>
                      <a:lnTo>
                        <a:pt x="269" y="240"/>
                      </a:lnTo>
                      <a:lnTo>
                        <a:pt x="269" y="238"/>
                      </a:lnTo>
                      <a:lnTo>
                        <a:pt x="267" y="238"/>
                      </a:lnTo>
                      <a:lnTo>
                        <a:pt x="267" y="236"/>
                      </a:lnTo>
                      <a:lnTo>
                        <a:pt x="265" y="236"/>
                      </a:lnTo>
                      <a:lnTo>
                        <a:pt x="265" y="238"/>
                      </a:lnTo>
                      <a:lnTo>
                        <a:pt x="263" y="238"/>
                      </a:lnTo>
                      <a:lnTo>
                        <a:pt x="263" y="236"/>
                      </a:lnTo>
                      <a:lnTo>
                        <a:pt x="261" y="236"/>
                      </a:lnTo>
                      <a:lnTo>
                        <a:pt x="261" y="234"/>
                      </a:lnTo>
                      <a:lnTo>
                        <a:pt x="259" y="234"/>
                      </a:lnTo>
                      <a:lnTo>
                        <a:pt x="259" y="232"/>
                      </a:lnTo>
                      <a:lnTo>
                        <a:pt x="257" y="232"/>
                      </a:lnTo>
                      <a:lnTo>
                        <a:pt x="256" y="232"/>
                      </a:lnTo>
                      <a:lnTo>
                        <a:pt x="256" y="230"/>
                      </a:lnTo>
                      <a:lnTo>
                        <a:pt x="254" y="230"/>
                      </a:lnTo>
                      <a:lnTo>
                        <a:pt x="254" y="228"/>
                      </a:lnTo>
                      <a:lnTo>
                        <a:pt x="252" y="228"/>
                      </a:lnTo>
                      <a:lnTo>
                        <a:pt x="250" y="228"/>
                      </a:lnTo>
                      <a:lnTo>
                        <a:pt x="248" y="228"/>
                      </a:lnTo>
                      <a:lnTo>
                        <a:pt x="248" y="226"/>
                      </a:lnTo>
                      <a:lnTo>
                        <a:pt x="246" y="226"/>
                      </a:lnTo>
                      <a:lnTo>
                        <a:pt x="244" y="226"/>
                      </a:lnTo>
                      <a:lnTo>
                        <a:pt x="242" y="226"/>
                      </a:lnTo>
                      <a:lnTo>
                        <a:pt x="242" y="224"/>
                      </a:lnTo>
                      <a:lnTo>
                        <a:pt x="240" y="224"/>
                      </a:lnTo>
                      <a:lnTo>
                        <a:pt x="238" y="224"/>
                      </a:lnTo>
                      <a:lnTo>
                        <a:pt x="238" y="223"/>
                      </a:lnTo>
                      <a:lnTo>
                        <a:pt x="236" y="223"/>
                      </a:lnTo>
                      <a:lnTo>
                        <a:pt x="236" y="221"/>
                      </a:lnTo>
                      <a:lnTo>
                        <a:pt x="234" y="221"/>
                      </a:lnTo>
                      <a:lnTo>
                        <a:pt x="234" y="219"/>
                      </a:lnTo>
                      <a:lnTo>
                        <a:pt x="232" y="219"/>
                      </a:lnTo>
                      <a:lnTo>
                        <a:pt x="232" y="217"/>
                      </a:lnTo>
                      <a:lnTo>
                        <a:pt x="231" y="219"/>
                      </a:lnTo>
                      <a:lnTo>
                        <a:pt x="231" y="217"/>
                      </a:lnTo>
                      <a:lnTo>
                        <a:pt x="229" y="217"/>
                      </a:lnTo>
                      <a:lnTo>
                        <a:pt x="229" y="215"/>
                      </a:lnTo>
                      <a:lnTo>
                        <a:pt x="227" y="215"/>
                      </a:lnTo>
                      <a:lnTo>
                        <a:pt x="227" y="213"/>
                      </a:lnTo>
                      <a:lnTo>
                        <a:pt x="225" y="213"/>
                      </a:lnTo>
                      <a:lnTo>
                        <a:pt x="223" y="213"/>
                      </a:lnTo>
                      <a:lnTo>
                        <a:pt x="223" y="211"/>
                      </a:lnTo>
                      <a:lnTo>
                        <a:pt x="221" y="211"/>
                      </a:lnTo>
                      <a:lnTo>
                        <a:pt x="221" y="209"/>
                      </a:lnTo>
                      <a:lnTo>
                        <a:pt x="219" y="209"/>
                      </a:lnTo>
                      <a:lnTo>
                        <a:pt x="219" y="207"/>
                      </a:lnTo>
                      <a:lnTo>
                        <a:pt x="217" y="207"/>
                      </a:lnTo>
                      <a:lnTo>
                        <a:pt x="217" y="205"/>
                      </a:lnTo>
                      <a:lnTo>
                        <a:pt x="215" y="205"/>
                      </a:lnTo>
                      <a:lnTo>
                        <a:pt x="213" y="203"/>
                      </a:lnTo>
                      <a:lnTo>
                        <a:pt x="213" y="201"/>
                      </a:lnTo>
                      <a:lnTo>
                        <a:pt x="211" y="201"/>
                      </a:lnTo>
                      <a:lnTo>
                        <a:pt x="211" y="199"/>
                      </a:lnTo>
                      <a:lnTo>
                        <a:pt x="209" y="199"/>
                      </a:lnTo>
                      <a:lnTo>
                        <a:pt x="209" y="198"/>
                      </a:lnTo>
                      <a:lnTo>
                        <a:pt x="208" y="198"/>
                      </a:lnTo>
                      <a:lnTo>
                        <a:pt x="208" y="196"/>
                      </a:lnTo>
                      <a:lnTo>
                        <a:pt x="206" y="194"/>
                      </a:lnTo>
                      <a:lnTo>
                        <a:pt x="204" y="194"/>
                      </a:lnTo>
                      <a:lnTo>
                        <a:pt x="204" y="192"/>
                      </a:lnTo>
                      <a:lnTo>
                        <a:pt x="202" y="192"/>
                      </a:lnTo>
                      <a:lnTo>
                        <a:pt x="202" y="190"/>
                      </a:lnTo>
                      <a:lnTo>
                        <a:pt x="200" y="188"/>
                      </a:lnTo>
                      <a:lnTo>
                        <a:pt x="198" y="188"/>
                      </a:lnTo>
                      <a:lnTo>
                        <a:pt x="198" y="186"/>
                      </a:lnTo>
                      <a:lnTo>
                        <a:pt x="198" y="188"/>
                      </a:lnTo>
                      <a:lnTo>
                        <a:pt x="198" y="186"/>
                      </a:lnTo>
                      <a:lnTo>
                        <a:pt x="196" y="186"/>
                      </a:lnTo>
                      <a:lnTo>
                        <a:pt x="198" y="186"/>
                      </a:lnTo>
                      <a:lnTo>
                        <a:pt x="196" y="186"/>
                      </a:lnTo>
                      <a:lnTo>
                        <a:pt x="194" y="184"/>
                      </a:lnTo>
                      <a:lnTo>
                        <a:pt x="194" y="186"/>
                      </a:lnTo>
                      <a:lnTo>
                        <a:pt x="194" y="184"/>
                      </a:lnTo>
                      <a:lnTo>
                        <a:pt x="192" y="184"/>
                      </a:lnTo>
                      <a:lnTo>
                        <a:pt x="192" y="182"/>
                      </a:lnTo>
                      <a:lnTo>
                        <a:pt x="190" y="182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86" y="180"/>
                      </a:lnTo>
                      <a:lnTo>
                        <a:pt x="186" y="178"/>
                      </a:lnTo>
                      <a:lnTo>
                        <a:pt x="184" y="178"/>
                      </a:lnTo>
                      <a:lnTo>
                        <a:pt x="183" y="178"/>
                      </a:lnTo>
                      <a:lnTo>
                        <a:pt x="181" y="178"/>
                      </a:lnTo>
                      <a:lnTo>
                        <a:pt x="179" y="176"/>
                      </a:lnTo>
                      <a:lnTo>
                        <a:pt x="177" y="176"/>
                      </a:lnTo>
                      <a:lnTo>
                        <a:pt x="175" y="176"/>
                      </a:lnTo>
                      <a:lnTo>
                        <a:pt x="175" y="178"/>
                      </a:lnTo>
                      <a:lnTo>
                        <a:pt x="173" y="178"/>
                      </a:lnTo>
                      <a:lnTo>
                        <a:pt x="173" y="180"/>
                      </a:lnTo>
                      <a:lnTo>
                        <a:pt x="173" y="184"/>
                      </a:lnTo>
                      <a:lnTo>
                        <a:pt x="175" y="184"/>
                      </a:lnTo>
                      <a:lnTo>
                        <a:pt x="175" y="186"/>
                      </a:lnTo>
                      <a:lnTo>
                        <a:pt x="171" y="186"/>
                      </a:lnTo>
                      <a:lnTo>
                        <a:pt x="171" y="184"/>
                      </a:lnTo>
                      <a:lnTo>
                        <a:pt x="169" y="184"/>
                      </a:lnTo>
                      <a:lnTo>
                        <a:pt x="169" y="186"/>
                      </a:lnTo>
                      <a:lnTo>
                        <a:pt x="165" y="180"/>
                      </a:lnTo>
                      <a:lnTo>
                        <a:pt x="161" y="180"/>
                      </a:lnTo>
                      <a:lnTo>
                        <a:pt x="161" y="182"/>
                      </a:lnTo>
                      <a:lnTo>
                        <a:pt x="165" y="182"/>
                      </a:lnTo>
                      <a:lnTo>
                        <a:pt x="163" y="184"/>
                      </a:lnTo>
                      <a:lnTo>
                        <a:pt x="161" y="184"/>
                      </a:lnTo>
                      <a:lnTo>
                        <a:pt x="160" y="184"/>
                      </a:lnTo>
                      <a:lnTo>
                        <a:pt x="160" y="182"/>
                      </a:lnTo>
                      <a:lnTo>
                        <a:pt x="161" y="188"/>
                      </a:lnTo>
                      <a:lnTo>
                        <a:pt x="158" y="188"/>
                      </a:lnTo>
                      <a:lnTo>
                        <a:pt x="160" y="192"/>
                      </a:lnTo>
                      <a:lnTo>
                        <a:pt x="158" y="192"/>
                      </a:lnTo>
                      <a:lnTo>
                        <a:pt x="156" y="192"/>
                      </a:lnTo>
                      <a:lnTo>
                        <a:pt x="156" y="190"/>
                      </a:lnTo>
                      <a:lnTo>
                        <a:pt x="156" y="188"/>
                      </a:lnTo>
                      <a:lnTo>
                        <a:pt x="158" y="188"/>
                      </a:lnTo>
                      <a:lnTo>
                        <a:pt x="158" y="186"/>
                      </a:lnTo>
                      <a:lnTo>
                        <a:pt x="158" y="184"/>
                      </a:lnTo>
                      <a:lnTo>
                        <a:pt x="158" y="182"/>
                      </a:lnTo>
                      <a:lnTo>
                        <a:pt x="158" y="184"/>
                      </a:lnTo>
                      <a:lnTo>
                        <a:pt x="156" y="186"/>
                      </a:lnTo>
                      <a:lnTo>
                        <a:pt x="154" y="186"/>
                      </a:lnTo>
                      <a:lnTo>
                        <a:pt x="154" y="184"/>
                      </a:lnTo>
                      <a:lnTo>
                        <a:pt x="152" y="184"/>
                      </a:lnTo>
                      <a:lnTo>
                        <a:pt x="152" y="186"/>
                      </a:lnTo>
                      <a:lnTo>
                        <a:pt x="154" y="186"/>
                      </a:lnTo>
                      <a:lnTo>
                        <a:pt x="154" y="188"/>
                      </a:lnTo>
                      <a:lnTo>
                        <a:pt x="154" y="186"/>
                      </a:lnTo>
                      <a:lnTo>
                        <a:pt x="154" y="188"/>
                      </a:lnTo>
                      <a:lnTo>
                        <a:pt x="154" y="190"/>
                      </a:lnTo>
                      <a:lnTo>
                        <a:pt x="154" y="188"/>
                      </a:lnTo>
                      <a:lnTo>
                        <a:pt x="152" y="188"/>
                      </a:lnTo>
                      <a:lnTo>
                        <a:pt x="154" y="188"/>
                      </a:lnTo>
                      <a:lnTo>
                        <a:pt x="152" y="188"/>
                      </a:lnTo>
                      <a:lnTo>
                        <a:pt x="154" y="188"/>
                      </a:lnTo>
                      <a:lnTo>
                        <a:pt x="152" y="188"/>
                      </a:lnTo>
                      <a:lnTo>
                        <a:pt x="154" y="188"/>
                      </a:lnTo>
                      <a:lnTo>
                        <a:pt x="152" y="188"/>
                      </a:lnTo>
                      <a:lnTo>
                        <a:pt x="152" y="186"/>
                      </a:lnTo>
                      <a:lnTo>
                        <a:pt x="154" y="186"/>
                      </a:lnTo>
                      <a:lnTo>
                        <a:pt x="152" y="186"/>
                      </a:lnTo>
                      <a:lnTo>
                        <a:pt x="152" y="184"/>
                      </a:lnTo>
                      <a:lnTo>
                        <a:pt x="152" y="182"/>
                      </a:lnTo>
                      <a:lnTo>
                        <a:pt x="154" y="182"/>
                      </a:lnTo>
                      <a:lnTo>
                        <a:pt x="152" y="182"/>
                      </a:lnTo>
                      <a:lnTo>
                        <a:pt x="152" y="180"/>
                      </a:lnTo>
                      <a:lnTo>
                        <a:pt x="150" y="184"/>
                      </a:lnTo>
                      <a:lnTo>
                        <a:pt x="152" y="184"/>
                      </a:lnTo>
                      <a:lnTo>
                        <a:pt x="150" y="184"/>
                      </a:lnTo>
                      <a:lnTo>
                        <a:pt x="150" y="186"/>
                      </a:lnTo>
                      <a:lnTo>
                        <a:pt x="152" y="186"/>
                      </a:lnTo>
                      <a:lnTo>
                        <a:pt x="152" y="188"/>
                      </a:lnTo>
                      <a:lnTo>
                        <a:pt x="152" y="186"/>
                      </a:lnTo>
                      <a:lnTo>
                        <a:pt x="150" y="186"/>
                      </a:lnTo>
                      <a:lnTo>
                        <a:pt x="152" y="186"/>
                      </a:lnTo>
                      <a:lnTo>
                        <a:pt x="152" y="188"/>
                      </a:lnTo>
                      <a:lnTo>
                        <a:pt x="152" y="190"/>
                      </a:lnTo>
                      <a:lnTo>
                        <a:pt x="152" y="188"/>
                      </a:lnTo>
                      <a:lnTo>
                        <a:pt x="152" y="190"/>
                      </a:lnTo>
                      <a:lnTo>
                        <a:pt x="152" y="192"/>
                      </a:lnTo>
                      <a:lnTo>
                        <a:pt x="152" y="190"/>
                      </a:lnTo>
                      <a:lnTo>
                        <a:pt x="150" y="190"/>
                      </a:lnTo>
                      <a:lnTo>
                        <a:pt x="150" y="188"/>
                      </a:lnTo>
                      <a:lnTo>
                        <a:pt x="150" y="190"/>
                      </a:lnTo>
                      <a:lnTo>
                        <a:pt x="150" y="192"/>
                      </a:lnTo>
                      <a:lnTo>
                        <a:pt x="150" y="194"/>
                      </a:lnTo>
                      <a:lnTo>
                        <a:pt x="152" y="194"/>
                      </a:lnTo>
                      <a:lnTo>
                        <a:pt x="150" y="194"/>
                      </a:lnTo>
                      <a:lnTo>
                        <a:pt x="152" y="194"/>
                      </a:lnTo>
                      <a:lnTo>
                        <a:pt x="152" y="196"/>
                      </a:lnTo>
                      <a:lnTo>
                        <a:pt x="154" y="196"/>
                      </a:lnTo>
                      <a:lnTo>
                        <a:pt x="154" y="194"/>
                      </a:lnTo>
                      <a:lnTo>
                        <a:pt x="156" y="194"/>
                      </a:lnTo>
                      <a:lnTo>
                        <a:pt x="158" y="194"/>
                      </a:lnTo>
                      <a:lnTo>
                        <a:pt x="156" y="194"/>
                      </a:lnTo>
                      <a:lnTo>
                        <a:pt x="154" y="194"/>
                      </a:lnTo>
                      <a:lnTo>
                        <a:pt x="154" y="196"/>
                      </a:lnTo>
                      <a:lnTo>
                        <a:pt x="152" y="196"/>
                      </a:lnTo>
                      <a:lnTo>
                        <a:pt x="152" y="194"/>
                      </a:lnTo>
                      <a:lnTo>
                        <a:pt x="150" y="194"/>
                      </a:lnTo>
                      <a:lnTo>
                        <a:pt x="148" y="194"/>
                      </a:lnTo>
                      <a:lnTo>
                        <a:pt x="146" y="194"/>
                      </a:lnTo>
                      <a:lnTo>
                        <a:pt x="146" y="196"/>
                      </a:lnTo>
                      <a:lnTo>
                        <a:pt x="146" y="194"/>
                      </a:lnTo>
                      <a:lnTo>
                        <a:pt x="144" y="194"/>
                      </a:lnTo>
                      <a:lnTo>
                        <a:pt x="144" y="192"/>
                      </a:lnTo>
                      <a:lnTo>
                        <a:pt x="142" y="192"/>
                      </a:lnTo>
                      <a:lnTo>
                        <a:pt x="140" y="192"/>
                      </a:lnTo>
                      <a:lnTo>
                        <a:pt x="140" y="190"/>
                      </a:lnTo>
                      <a:lnTo>
                        <a:pt x="140" y="192"/>
                      </a:lnTo>
                      <a:lnTo>
                        <a:pt x="140" y="190"/>
                      </a:lnTo>
                      <a:lnTo>
                        <a:pt x="138" y="190"/>
                      </a:lnTo>
                      <a:lnTo>
                        <a:pt x="136" y="190"/>
                      </a:lnTo>
                      <a:lnTo>
                        <a:pt x="135" y="190"/>
                      </a:lnTo>
                      <a:lnTo>
                        <a:pt x="135" y="188"/>
                      </a:lnTo>
                      <a:lnTo>
                        <a:pt x="133" y="188"/>
                      </a:lnTo>
                      <a:lnTo>
                        <a:pt x="131" y="188"/>
                      </a:lnTo>
                      <a:lnTo>
                        <a:pt x="131" y="186"/>
                      </a:lnTo>
                      <a:lnTo>
                        <a:pt x="131" y="184"/>
                      </a:lnTo>
                      <a:lnTo>
                        <a:pt x="129" y="184"/>
                      </a:lnTo>
                      <a:lnTo>
                        <a:pt x="127" y="184"/>
                      </a:lnTo>
                      <a:lnTo>
                        <a:pt x="125" y="184"/>
                      </a:lnTo>
                      <a:lnTo>
                        <a:pt x="123" y="184"/>
                      </a:lnTo>
                      <a:lnTo>
                        <a:pt x="121" y="184"/>
                      </a:lnTo>
                      <a:lnTo>
                        <a:pt x="121" y="186"/>
                      </a:lnTo>
                      <a:lnTo>
                        <a:pt x="119" y="186"/>
                      </a:lnTo>
                      <a:lnTo>
                        <a:pt x="119" y="184"/>
                      </a:lnTo>
                      <a:lnTo>
                        <a:pt x="117" y="184"/>
                      </a:lnTo>
                      <a:lnTo>
                        <a:pt x="117" y="182"/>
                      </a:lnTo>
                      <a:lnTo>
                        <a:pt x="115" y="182"/>
                      </a:lnTo>
                      <a:lnTo>
                        <a:pt x="117" y="182"/>
                      </a:lnTo>
                      <a:lnTo>
                        <a:pt x="117" y="180"/>
                      </a:lnTo>
                      <a:lnTo>
                        <a:pt x="115" y="180"/>
                      </a:lnTo>
                      <a:lnTo>
                        <a:pt x="117" y="180"/>
                      </a:lnTo>
                      <a:lnTo>
                        <a:pt x="115" y="180"/>
                      </a:lnTo>
                      <a:lnTo>
                        <a:pt x="115" y="178"/>
                      </a:lnTo>
                      <a:lnTo>
                        <a:pt x="115" y="176"/>
                      </a:lnTo>
                      <a:lnTo>
                        <a:pt x="113" y="176"/>
                      </a:lnTo>
                      <a:lnTo>
                        <a:pt x="113" y="175"/>
                      </a:lnTo>
                      <a:lnTo>
                        <a:pt x="113" y="173"/>
                      </a:lnTo>
                      <a:lnTo>
                        <a:pt x="113" y="171"/>
                      </a:lnTo>
                      <a:lnTo>
                        <a:pt x="115" y="171"/>
                      </a:lnTo>
                      <a:lnTo>
                        <a:pt x="115" y="169"/>
                      </a:lnTo>
                      <a:lnTo>
                        <a:pt x="117" y="169"/>
                      </a:lnTo>
                      <a:lnTo>
                        <a:pt x="117" y="167"/>
                      </a:lnTo>
                      <a:lnTo>
                        <a:pt x="119" y="167"/>
                      </a:lnTo>
                      <a:lnTo>
                        <a:pt x="119" y="165"/>
                      </a:lnTo>
                      <a:lnTo>
                        <a:pt x="121" y="165"/>
                      </a:lnTo>
                      <a:lnTo>
                        <a:pt x="121" y="163"/>
                      </a:lnTo>
                      <a:lnTo>
                        <a:pt x="121" y="161"/>
                      </a:lnTo>
                      <a:lnTo>
                        <a:pt x="123" y="161"/>
                      </a:lnTo>
                      <a:lnTo>
                        <a:pt x="123" y="159"/>
                      </a:lnTo>
                      <a:lnTo>
                        <a:pt x="123" y="157"/>
                      </a:lnTo>
                      <a:lnTo>
                        <a:pt x="121" y="157"/>
                      </a:lnTo>
                      <a:lnTo>
                        <a:pt x="123" y="157"/>
                      </a:lnTo>
                      <a:lnTo>
                        <a:pt x="123" y="155"/>
                      </a:lnTo>
                      <a:lnTo>
                        <a:pt x="121" y="153"/>
                      </a:lnTo>
                      <a:lnTo>
                        <a:pt x="119" y="153"/>
                      </a:lnTo>
                      <a:lnTo>
                        <a:pt x="119" y="151"/>
                      </a:lnTo>
                      <a:lnTo>
                        <a:pt x="119" y="150"/>
                      </a:lnTo>
                      <a:lnTo>
                        <a:pt x="119" y="148"/>
                      </a:lnTo>
                      <a:lnTo>
                        <a:pt x="119" y="146"/>
                      </a:lnTo>
                      <a:lnTo>
                        <a:pt x="119" y="144"/>
                      </a:lnTo>
                      <a:lnTo>
                        <a:pt x="117" y="144"/>
                      </a:lnTo>
                      <a:lnTo>
                        <a:pt x="117" y="142"/>
                      </a:lnTo>
                      <a:lnTo>
                        <a:pt x="117" y="140"/>
                      </a:lnTo>
                      <a:lnTo>
                        <a:pt x="115" y="140"/>
                      </a:lnTo>
                      <a:lnTo>
                        <a:pt x="117" y="140"/>
                      </a:lnTo>
                      <a:lnTo>
                        <a:pt x="115" y="140"/>
                      </a:lnTo>
                      <a:lnTo>
                        <a:pt x="115" y="138"/>
                      </a:lnTo>
                      <a:lnTo>
                        <a:pt x="115" y="136"/>
                      </a:lnTo>
                      <a:lnTo>
                        <a:pt x="113" y="134"/>
                      </a:lnTo>
                      <a:lnTo>
                        <a:pt x="113" y="132"/>
                      </a:lnTo>
                      <a:lnTo>
                        <a:pt x="113" y="130"/>
                      </a:lnTo>
                      <a:lnTo>
                        <a:pt x="112" y="130"/>
                      </a:lnTo>
                      <a:lnTo>
                        <a:pt x="112" y="128"/>
                      </a:lnTo>
                      <a:lnTo>
                        <a:pt x="112" y="127"/>
                      </a:lnTo>
                      <a:lnTo>
                        <a:pt x="110" y="127"/>
                      </a:lnTo>
                      <a:lnTo>
                        <a:pt x="110" y="125"/>
                      </a:lnTo>
                      <a:lnTo>
                        <a:pt x="110" y="123"/>
                      </a:lnTo>
                      <a:lnTo>
                        <a:pt x="108" y="123"/>
                      </a:lnTo>
                      <a:lnTo>
                        <a:pt x="108" y="121"/>
                      </a:lnTo>
                      <a:lnTo>
                        <a:pt x="108" y="119"/>
                      </a:lnTo>
                      <a:lnTo>
                        <a:pt x="106" y="119"/>
                      </a:lnTo>
                      <a:lnTo>
                        <a:pt x="106" y="117"/>
                      </a:lnTo>
                      <a:lnTo>
                        <a:pt x="104" y="117"/>
                      </a:lnTo>
                      <a:lnTo>
                        <a:pt x="106" y="117"/>
                      </a:lnTo>
                      <a:lnTo>
                        <a:pt x="104" y="117"/>
                      </a:lnTo>
                      <a:lnTo>
                        <a:pt x="104" y="115"/>
                      </a:lnTo>
                      <a:lnTo>
                        <a:pt x="106" y="115"/>
                      </a:lnTo>
                      <a:lnTo>
                        <a:pt x="104" y="115"/>
                      </a:lnTo>
                      <a:lnTo>
                        <a:pt x="104" y="113"/>
                      </a:lnTo>
                      <a:lnTo>
                        <a:pt x="102" y="111"/>
                      </a:lnTo>
                      <a:lnTo>
                        <a:pt x="102" y="109"/>
                      </a:lnTo>
                      <a:lnTo>
                        <a:pt x="100" y="109"/>
                      </a:lnTo>
                      <a:lnTo>
                        <a:pt x="100" y="107"/>
                      </a:lnTo>
                      <a:lnTo>
                        <a:pt x="98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3"/>
                      </a:lnTo>
                      <a:lnTo>
                        <a:pt x="96" y="102"/>
                      </a:lnTo>
                      <a:lnTo>
                        <a:pt x="94" y="102"/>
                      </a:lnTo>
                      <a:lnTo>
                        <a:pt x="94" y="103"/>
                      </a:lnTo>
                      <a:lnTo>
                        <a:pt x="94" y="102"/>
                      </a:lnTo>
                      <a:lnTo>
                        <a:pt x="94" y="100"/>
                      </a:lnTo>
                      <a:lnTo>
                        <a:pt x="92" y="100"/>
                      </a:lnTo>
                      <a:lnTo>
                        <a:pt x="92" y="98"/>
                      </a:lnTo>
                      <a:lnTo>
                        <a:pt x="90" y="98"/>
                      </a:lnTo>
                      <a:lnTo>
                        <a:pt x="90" y="96"/>
                      </a:lnTo>
                      <a:lnTo>
                        <a:pt x="88" y="96"/>
                      </a:lnTo>
                      <a:lnTo>
                        <a:pt x="87" y="96"/>
                      </a:lnTo>
                      <a:lnTo>
                        <a:pt x="87" y="94"/>
                      </a:lnTo>
                      <a:lnTo>
                        <a:pt x="85" y="94"/>
                      </a:lnTo>
                      <a:lnTo>
                        <a:pt x="83" y="94"/>
                      </a:lnTo>
                      <a:lnTo>
                        <a:pt x="81" y="94"/>
                      </a:lnTo>
                      <a:lnTo>
                        <a:pt x="79" y="94"/>
                      </a:lnTo>
                      <a:lnTo>
                        <a:pt x="79" y="92"/>
                      </a:lnTo>
                      <a:lnTo>
                        <a:pt x="77" y="92"/>
                      </a:lnTo>
                      <a:lnTo>
                        <a:pt x="75" y="92"/>
                      </a:lnTo>
                      <a:lnTo>
                        <a:pt x="75" y="94"/>
                      </a:lnTo>
                      <a:lnTo>
                        <a:pt x="73" y="94"/>
                      </a:lnTo>
                      <a:lnTo>
                        <a:pt x="71" y="94"/>
                      </a:lnTo>
                      <a:lnTo>
                        <a:pt x="71" y="92"/>
                      </a:lnTo>
                      <a:lnTo>
                        <a:pt x="71" y="94"/>
                      </a:lnTo>
                      <a:lnTo>
                        <a:pt x="69" y="94"/>
                      </a:lnTo>
                      <a:lnTo>
                        <a:pt x="67" y="94"/>
                      </a:lnTo>
                      <a:lnTo>
                        <a:pt x="65" y="94"/>
                      </a:lnTo>
                      <a:lnTo>
                        <a:pt x="64" y="94"/>
                      </a:lnTo>
                      <a:lnTo>
                        <a:pt x="62" y="94"/>
                      </a:lnTo>
                      <a:lnTo>
                        <a:pt x="60" y="94"/>
                      </a:lnTo>
                      <a:lnTo>
                        <a:pt x="58" y="94"/>
                      </a:lnTo>
                      <a:lnTo>
                        <a:pt x="56" y="94"/>
                      </a:lnTo>
                      <a:lnTo>
                        <a:pt x="54" y="94"/>
                      </a:lnTo>
                      <a:lnTo>
                        <a:pt x="52" y="94"/>
                      </a:lnTo>
                      <a:lnTo>
                        <a:pt x="50" y="94"/>
                      </a:lnTo>
                      <a:lnTo>
                        <a:pt x="50" y="96"/>
                      </a:lnTo>
                      <a:lnTo>
                        <a:pt x="48" y="96"/>
                      </a:lnTo>
                      <a:lnTo>
                        <a:pt x="46" y="96"/>
                      </a:lnTo>
                      <a:lnTo>
                        <a:pt x="44" y="96"/>
                      </a:lnTo>
                      <a:lnTo>
                        <a:pt x="42" y="96"/>
                      </a:lnTo>
                      <a:lnTo>
                        <a:pt x="40" y="96"/>
                      </a:lnTo>
                      <a:lnTo>
                        <a:pt x="39" y="96"/>
                      </a:lnTo>
                      <a:lnTo>
                        <a:pt x="37" y="96"/>
                      </a:lnTo>
                      <a:lnTo>
                        <a:pt x="37" y="94"/>
                      </a:lnTo>
                      <a:lnTo>
                        <a:pt x="35" y="94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1" y="96"/>
                      </a:lnTo>
                      <a:lnTo>
                        <a:pt x="31" y="98"/>
                      </a:lnTo>
                      <a:lnTo>
                        <a:pt x="29" y="98"/>
                      </a:lnTo>
                      <a:lnTo>
                        <a:pt x="27" y="98"/>
                      </a:lnTo>
                      <a:lnTo>
                        <a:pt x="25" y="98"/>
                      </a:lnTo>
                      <a:lnTo>
                        <a:pt x="23" y="98"/>
                      </a:lnTo>
                      <a:lnTo>
                        <a:pt x="23" y="100"/>
                      </a:lnTo>
                      <a:lnTo>
                        <a:pt x="21" y="100"/>
                      </a:lnTo>
                      <a:lnTo>
                        <a:pt x="21" y="102"/>
                      </a:lnTo>
                      <a:lnTo>
                        <a:pt x="19" y="103"/>
                      </a:lnTo>
                      <a:lnTo>
                        <a:pt x="17" y="103"/>
                      </a:lnTo>
                      <a:lnTo>
                        <a:pt x="17" y="105"/>
                      </a:lnTo>
                      <a:lnTo>
                        <a:pt x="17" y="103"/>
                      </a:lnTo>
                      <a:lnTo>
                        <a:pt x="15" y="103"/>
                      </a:lnTo>
                      <a:lnTo>
                        <a:pt x="15" y="102"/>
                      </a:lnTo>
                      <a:lnTo>
                        <a:pt x="14" y="102"/>
                      </a:lnTo>
                      <a:lnTo>
                        <a:pt x="14" y="100"/>
                      </a:lnTo>
                      <a:lnTo>
                        <a:pt x="12" y="100"/>
                      </a:lnTo>
                      <a:lnTo>
                        <a:pt x="12" y="98"/>
                      </a:lnTo>
                      <a:lnTo>
                        <a:pt x="10" y="98"/>
                      </a:lnTo>
                      <a:lnTo>
                        <a:pt x="10" y="96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6" y="94"/>
                      </a:lnTo>
                      <a:lnTo>
                        <a:pt x="4" y="94"/>
                      </a:lnTo>
                      <a:lnTo>
                        <a:pt x="2" y="94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2" y="92"/>
                      </a:lnTo>
                      <a:lnTo>
                        <a:pt x="2" y="94"/>
                      </a:lnTo>
                      <a:lnTo>
                        <a:pt x="4" y="94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6" y="94"/>
                      </a:lnTo>
                      <a:lnTo>
                        <a:pt x="8" y="94"/>
                      </a:lnTo>
                      <a:lnTo>
                        <a:pt x="8" y="96"/>
                      </a:lnTo>
                      <a:lnTo>
                        <a:pt x="8" y="94"/>
                      </a:lnTo>
                      <a:lnTo>
                        <a:pt x="8" y="92"/>
                      </a:lnTo>
                      <a:lnTo>
                        <a:pt x="6" y="92"/>
                      </a:lnTo>
                      <a:lnTo>
                        <a:pt x="6" y="90"/>
                      </a:lnTo>
                      <a:lnTo>
                        <a:pt x="8" y="92"/>
                      </a:lnTo>
                      <a:lnTo>
                        <a:pt x="14" y="92"/>
                      </a:lnTo>
                      <a:lnTo>
                        <a:pt x="19" y="94"/>
                      </a:lnTo>
                      <a:lnTo>
                        <a:pt x="21" y="94"/>
                      </a:lnTo>
                      <a:lnTo>
                        <a:pt x="21" y="96"/>
                      </a:lnTo>
                      <a:lnTo>
                        <a:pt x="21" y="94"/>
                      </a:lnTo>
                      <a:lnTo>
                        <a:pt x="21" y="96"/>
                      </a:lnTo>
                      <a:lnTo>
                        <a:pt x="23" y="96"/>
                      </a:lnTo>
                      <a:lnTo>
                        <a:pt x="23" y="98"/>
                      </a:lnTo>
                      <a:lnTo>
                        <a:pt x="23" y="96"/>
                      </a:lnTo>
                      <a:lnTo>
                        <a:pt x="25" y="96"/>
                      </a:lnTo>
                      <a:lnTo>
                        <a:pt x="25" y="94"/>
                      </a:lnTo>
                      <a:lnTo>
                        <a:pt x="27" y="94"/>
                      </a:lnTo>
                      <a:lnTo>
                        <a:pt x="25" y="94"/>
                      </a:lnTo>
                      <a:lnTo>
                        <a:pt x="27" y="94"/>
                      </a:lnTo>
                      <a:lnTo>
                        <a:pt x="29" y="94"/>
                      </a:lnTo>
                      <a:lnTo>
                        <a:pt x="31" y="94"/>
                      </a:lnTo>
                      <a:lnTo>
                        <a:pt x="31" y="96"/>
                      </a:lnTo>
                      <a:lnTo>
                        <a:pt x="33" y="94"/>
                      </a:lnTo>
                      <a:lnTo>
                        <a:pt x="35" y="94"/>
                      </a:lnTo>
                      <a:lnTo>
                        <a:pt x="35" y="92"/>
                      </a:lnTo>
                      <a:lnTo>
                        <a:pt x="33" y="92"/>
                      </a:lnTo>
                      <a:lnTo>
                        <a:pt x="33" y="90"/>
                      </a:lnTo>
                      <a:lnTo>
                        <a:pt x="33" y="92"/>
                      </a:lnTo>
                      <a:lnTo>
                        <a:pt x="33" y="90"/>
                      </a:lnTo>
                      <a:lnTo>
                        <a:pt x="35" y="90"/>
                      </a:lnTo>
                      <a:lnTo>
                        <a:pt x="33" y="90"/>
                      </a:lnTo>
                      <a:lnTo>
                        <a:pt x="35" y="90"/>
                      </a:lnTo>
                      <a:lnTo>
                        <a:pt x="33" y="90"/>
                      </a:lnTo>
                      <a:lnTo>
                        <a:pt x="35" y="90"/>
                      </a:lnTo>
                      <a:lnTo>
                        <a:pt x="35" y="92"/>
                      </a:lnTo>
                      <a:lnTo>
                        <a:pt x="33" y="92"/>
                      </a:lnTo>
                      <a:lnTo>
                        <a:pt x="35" y="92"/>
                      </a:lnTo>
                      <a:lnTo>
                        <a:pt x="37" y="92"/>
                      </a:lnTo>
                      <a:lnTo>
                        <a:pt x="35" y="92"/>
                      </a:lnTo>
                      <a:lnTo>
                        <a:pt x="35" y="94"/>
                      </a:lnTo>
                      <a:lnTo>
                        <a:pt x="37" y="94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0" y="92"/>
                      </a:lnTo>
                      <a:lnTo>
                        <a:pt x="42" y="90"/>
                      </a:lnTo>
                      <a:lnTo>
                        <a:pt x="42" y="92"/>
                      </a:lnTo>
                      <a:lnTo>
                        <a:pt x="44" y="92"/>
                      </a:lnTo>
                      <a:lnTo>
                        <a:pt x="46" y="92"/>
                      </a:lnTo>
                      <a:lnTo>
                        <a:pt x="46" y="90"/>
                      </a:lnTo>
                      <a:lnTo>
                        <a:pt x="48" y="90"/>
                      </a:lnTo>
                      <a:lnTo>
                        <a:pt x="50" y="90"/>
                      </a:lnTo>
                      <a:lnTo>
                        <a:pt x="50" y="92"/>
                      </a:lnTo>
                      <a:lnTo>
                        <a:pt x="48" y="92"/>
                      </a:lnTo>
                      <a:lnTo>
                        <a:pt x="50" y="92"/>
                      </a:lnTo>
                      <a:lnTo>
                        <a:pt x="50" y="94"/>
                      </a:lnTo>
                      <a:lnTo>
                        <a:pt x="48" y="94"/>
                      </a:lnTo>
                      <a:lnTo>
                        <a:pt x="50" y="94"/>
                      </a:lnTo>
                      <a:lnTo>
                        <a:pt x="50" y="92"/>
                      </a:lnTo>
                      <a:lnTo>
                        <a:pt x="50" y="94"/>
                      </a:lnTo>
                      <a:lnTo>
                        <a:pt x="50" y="92"/>
                      </a:lnTo>
                      <a:lnTo>
                        <a:pt x="52" y="92"/>
                      </a:lnTo>
                      <a:lnTo>
                        <a:pt x="54" y="92"/>
                      </a:lnTo>
                      <a:lnTo>
                        <a:pt x="54" y="90"/>
                      </a:lnTo>
                      <a:lnTo>
                        <a:pt x="56" y="90"/>
                      </a:lnTo>
                      <a:lnTo>
                        <a:pt x="58" y="90"/>
                      </a:lnTo>
                      <a:lnTo>
                        <a:pt x="60" y="90"/>
                      </a:lnTo>
                      <a:lnTo>
                        <a:pt x="62" y="90"/>
                      </a:lnTo>
                      <a:lnTo>
                        <a:pt x="64" y="90"/>
                      </a:lnTo>
                      <a:lnTo>
                        <a:pt x="65" y="90"/>
                      </a:lnTo>
                      <a:lnTo>
                        <a:pt x="67" y="90"/>
                      </a:lnTo>
                      <a:lnTo>
                        <a:pt x="67" y="92"/>
                      </a:lnTo>
                      <a:lnTo>
                        <a:pt x="65" y="92"/>
                      </a:lnTo>
                      <a:lnTo>
                        <a:pt x="67" y="92"/>
                      </a:lnTo>
                      <a:lnTo>
                        <a:pt x="67" y="94"/>
                      </a:lnTo>
                      <a:lnTo>
                        <a:pt x="67" y="92"/>
                      </a:lnTo>
                      <a:lnTo>
                        <a:pt x="67" y="94"/>
                      </a:lnTo>
                      <a:lnTo>
                        <a:pt x="67" y="92"/>
                      </a:lnTo>
                      <a:lnTo>
                        <a:pt x="69" y="92"/>
                      </a:lnTo>
                      <a:lnTo>
                        <a:pt x="71" y="92"/>
                      </a:lnTo>
                      <a:lnTo>
                        <a:pt x="73" y="92"/>
                      </a:lnTo>
                      <a:lnTo>
                        <a:pt x="73" y="94"/>
                      </a:lnTo>
                      <a:lnTo>
                        <a:pt x="73" y="92"/>
                      </a:lnTo>
                      <a:lnTo>
                        <a:pt x="75" y="92"/>
                      </a:lnTo>
                      <a:lnTo>
                        <a:pt x="75" y="90"/>
                      </a:lnTo>
                      <a:lnTo>
                        <a:pt x="73" y="90"/>
                      </a:lnTo>
                      <a:lnTo>
                        <a:pt x="73" y="88"/>
                      </a:lnTo>
                      <a:lnTo>
                        <a:pt x="73" y="86"/>
                      </a:lnTo>
                      <a:lnTo>
                        <a:pt x="73" y="84"/>
                      </a:lnTo>
                      <a:lnTo>
                        <a:pt x="73" y="82"/>
                      </a:lnTo>
                      <a:lnTo>
                        <a:pt x="69" y="82"/>
                      </a:lnTo>
                      <a:lnTo>
                        <a:pt x="69" y="84"/>
                      </a:lnTo>
                      <a:lnTo>
                        <a:pt x="67" y="84"/>
                      </a:lnTo>
                      <a:lnTo>
                        <a:pt x="67" y="82"/>
                      </a:lnTo>
                      <a:lnTo>
                        <a:pt x="67" y="80"/>
                      </a:lnTo>
                      <a:lnTo>
                        <a:pt x="67" y="82"/>
                      </a:lnTo>
                      <a:lnTo>
                        <a:pt x="67" y="80"/>
                      </a:lnTo>
                      <a:lnTo>
                        <a:pt x="67" y="79"/>
                      </a:lnTo>
                      <a:lnTo>
                        <a:pt x="69" y="79"/>
                      </a:lnTo>
                      <a:lnTo>
                        <a:pt x="67" y="79"/>
                      </a:lnTo>
                      <a:lnTo>
                        <a:pt x="67" y="77"/>
                      </a:lnTo>
                      <a:lnTo>
                        <a:pt x="69" y="77"/>
                      </a:lnTo>
                      <a:lnTo>
                        <a:pt x="69" y="75"/>
                      </a:lnTo>
                      <a:lnTo>
                        <a:pt x="71" y="75"/>
                      </a:lnTo>
                      <a:lnTo>
                        <a:pt x="71" y="73"/>
                      </a:lnTo>
                      <a:lnTo>
                        <a:pt x="71" y="71"/>
                      </a:lnTo>
                      <a:lnTo>
                        <a:pt x="71" y="69"/>
                      </a:lnTo>
                      <a:lnTo>
                        <a:pt x="71" y="67"/>
                      </a:lnTo>
                      <a:lnTo>
                        <a:pt x="71" y="69"/>
                      </a:lnTo>
                      <a:lnTo>
                        <a:pt x="71" y="67"/>
                      </a:lnTo>
                      <a:lnTo>
                        <a:pt x="69" y="67"/>
                      </a:lnTo>
                      <a:lnTo>
                        <a:pt x="69" y="65"/>
                      </a:lnTo>
                      <a:lnTo>
                        <a:pt x="69" y="63"/>
                      </a:lnTo>
                      <a:lnTo>
                        <a:pt x="67" y="63"/>
                      </a:lnTo>
                      <a:lnTo>
                        <a:pt x="67" y="65"/>
                      </a:lnTo>
                      <a:lnTo>
                        <a:pt x="65" y="67"/>
                      </a:lnTo>
                      <a:lnTo>
                        <a:pt x="65" y="65"/>
                      </a:lnTo>
                      <a:lnTo>
                        <a:pt x="65" y="63"/>
                      </a:lnTo>
                      <a:lnTo>
                        <a:pt x="64" y="63"/>
                      </a:lnTo>
                      <a:lnTo>
                        <a:pt x="62" y="63"/>
                      </a:lnTo>
                      <a:lnTo>
                        <a:pt x="60" y="63"/>
                      </a:lnTo>
                      <a:lnTo>
                        <a:pt x="60" y="65"/>
                      </a:lnTo>
                      <a:lnTo>
                        <a:pt x="60" y="67"/>
                      </a:lnTo>
                      <a:lnTo>
                        <a:pt x="62" y="67"/>
                      </a:lnTo>
                      <a:lnTo>
                        <a:pt x="64" y="67"/>
                      </a:lnTo>
                      <a:lnTo>
                        <a:pt x="64" y="69"/>
                      </a:lnTo>
                      <a:lnTo>
                        <a:pt x="64" y="71"/>
                      </a:lnTo>
                      <a:lnTo>
                        <a:pt x="64" y="73"/>
                      </a:lnTo>
                      <a:lnTo>
                        <a:pt x="62" y="73"/>
                      </a:lnTo>
                      <a:lnTo>
                        <a:pt x="62" y="71"/>
                      </a:lnTo>
                      <a:lnTo>
                        <a:pt x="62" y="69"/>
                      </a:lnTo>
                      <a:lnTo>
                        <a:pt x="60" y="69"/>
                      </a:lnTo>
                      <a:lnTo>
                        <a:pt x="62" y="69"/>
                      </a:lnTo>
                      <a:lnTo>
                        <a:pt x="62" y="67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8" y="65"/>
                      </a:lnTo>
                      <a:lnTo>
                        <a:pt x="56" y="65"/>
                      </a:lnTo>
                      <a:lnTo>
                        <a:pt x="56" y="67"/>
                      </a:lnTo>
                      <a:lnTo>
                        <a:pt x="54" y="67"/>
                      </a:lnTo>
                      <a:lnTo>
                        <a:pt x="54" y="69"/>
                      </a:lnTo>
                      <a:lnTo>
                        <a:pt x="54" y="71"/>
                      </a:lnTo>
                      <a:lnTo>
                        <a:pt x="54" y="73"/>
                      </a:lnTo>
                      <a:lnTo>
                        <a:pt x="54" y="71"/>
                      </a:lnTo>
                      <a:lnTo>
                        <a:pt x="54" y="69"/>
                      </a:lnTo>
                      <a:lnTo>
                        <a:pt x="54" y="67"/>
                      </a:lnTo>
                      <a:lnTo>
                        <a:pt x="54" y="65"/>
                      </a:lnTo>
                      <a:lnTo>
                        <a:pt x="52" y="65"/>
                      </a:lnTo>
                      <a:lnTo>
                        <a:pt x="50" y="65"/>
                      </a:lnTo>
                      <a:close/>
                      <a:moveTo>
                        <a:pt x="152" y="188"/>
                      </a:moveTo>
                      <a:lnTo>
                        <a:pt x="154" y="188"/>
                      </a:lnTo>
                      <a:lnTo>
                        <a:pt x="152" y="188"/>
                      </a:lnTo>
                      <a:close/>
                      <a:moveTo>
                        <a:pt x="50" y="65"/>
                      </a:moveTo>
                      <a:lnTo>
                        <a:pt x="50" y="67"/>
                      </a:lnTo>
                      <a:lnTo>
                        <a:pt x="50" y="6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5" name="Freeform 134"/>
                <p:cNvSpPr>
                  <a:spLocks/>
                </p:cNvSpPr>
                <p:nvPr/>
              </p:nvSpPr>
              <p:spPr bwMode="auto">
                <a:xfrm>
                  <a:off x="4227513" y="2782888"/>
                  <a:ext cx="39688" cy="31750"/>
                </a:xfrm>
                <a:custGeom>
                  <a:avLst/>
                  <a:gdLst>
                    <a:gd name="T0" fmla="*/ 18 w 25"/>
                    <a:gd name="T1" fmla="*/ 0 h 20"/>
                    <a:gd name="T2" fmla="*/ 18 w 25"/>
                    <a:gd name="T3" fmla="*/ 2 h 20"/>
                    <a:gd name="T4" fmla="*/ 18 w 25"/>
                    <a:gd name="T5" fmla="*/ 2 h 20"/>
                    <a:gd name="T6" fmla="*/ 23 w 25"/>
                    <a:gd name="T7" fmla="*/ 2 h 20"/>
                    <a:gd name="T8" fmla="*/ 25 w 25"/>
                    <a:gd name="T9" fmla="*/ 2 h 20"/>
                    <a:gd name="T10" fmla="*/ 23 w 25"/>
                    <a:gd name="T11" fmla="*/ 6 h 20"/>
                    <a:gd name="T12" fmla="*/ 25 w 25"/>
                    <a:gd name="T13" fmla="*/ 12 h 20"/>
                    <a:gd name="T14" fmla="*/ 25 w 25"/>
                    <a:gd name="T15" fmla="*/ 12 h 20"/>
                    <a:gd name="T16" fmla="*/ 23 w 25"/>
                    <a:gd name="T17" fmla="*/ 12 h 20"/>
                    <a:gd name="T18" fmla="*/ 19 w 25"/>
                    <a:gd name="T19" fmla="*/ 14 h 20"/>
                    <a:gd name="T20" fmla="*/ 19 w 25"/>
                    <a:gd name="T21" fmla="*/ 16 h 20"/>
                    <a:gd name="T22" fmla="*/ 18 w 25"/>
                    <a:gd name="T23" fmla="*/ 16 h 20"/>
                    <a:gd name="T24" fmla="*/ 16 w 25"/>
                    <a:gd name="T25" fmla="*/ 18 h 20"/>
                    <a:gd name="T26" fmla="*/ 14 w 25"/>
                    <a:gd name="T27" fmla="*/ 18 h 20"/>
                    <a:gd name="T28" fmla="*/ 14 w 25"/>
                    <a:gd name="T29" fmla="*/ 18 h 20"/>
                    <a:gd name="T30" fmla="*/ 14 w 25"/>
                    <a:gd name="T31" fmla="*/ 18 h 20"/>
                    <a:gd name="T32" fmla="*/ 14 w 25"/>
                    <a:gd name="T33" fmla="*/ 18 h 20"/>
                    <a:gd name="T34" fmla="*/ 12 w 25"/>
                    <a:gd name="T35" fmla="*/ 16 h 20"/>
                    <a:gd name="T36" fmla="*/ 10 w 25"/>
                    <a:gd name="T37" fmla="*/ 16 h 20"/>
                    <a:gd name="T38" fmla="*/ 4 w 25"/>
                    <a:gd name="T39" fmla="*/ 16 h 20"/>
                    <a:gd name="T40" fmla="*/ 4 w 25"/>
                    <a:gd name="T41" fmla="*/ 16 h 20"/>
                    <a:gd name="T42" fmla="*/ 0 w 25"/>
                    <a:gd name="T43" fmla="*/ 16 h 20"/>
                    <a:gd name="T44" fmla="*/ 0 w 25"/>
                    <a:gd name="T45" fmla="*/ 16 h 20"/>
                    <a:gd name="T46" fmla="*/ 0 w 25"/>
                    <a:gd name="T47" fmla="*/ 16 h 20"/>
                    <a:gd name="T48" fmla="*/ 0 w 25"/>
                    <a:gd name="T49" fmla="*/ 14 h 20"/>
                    <a:gd name="T50" fmla="*/ 0 w 25"/>
                    <a:gd name="T51" fmla="*/ 14 h 20"/>
                    <a:gd name="T52" fmla="*/ 0 w 25"/>
                    <a:gd name="T53" fmla="*/ 14 h 20"/>
                    <a:gd name="T54" fmla="*/ 0 w 25"/>
                    <a:gd name="T55" fmla="*/ 14 h 20"/>
                    <a:gd name="T56" fmla="*/ 0 w 25"/>
                    <a:gd name="T57" fmla="*/ 12 h 20"/>
                    <a:gd name="T58" fmla="*/ 0 w 25"/>
                    <a:gd name="T59" fmla="*/ 12 h 20"/>
                    <a:gd name="T60" fmla="*/ 0 w 25"/>
                    <a:gd name="T61" fmla="*/ 12 h 20"/>
                    <a:gd name="T62" fmla="*/ 0 w 25"/>
                    <a:gd name="T63" fmla="*/ 12 h 20"/>
                    <a:gd name="T64" fmla="*/ 0 w 25"/>
                    <a:gd name="T65" fmla="*/ 12 h 20"/>
                    <a:gd name="T66" fmla="*/ 0 w 25"/>
                    <a:gd name="T67" fmla="*/ 12 h 20"/>
                    <a:gd name="T68" fmla="*/ 4 w 25"/>
                    <a:gd name="T69" fmla="*/ 6 h 20"/>
                    <a:gd name="T70" fmla="*/ 10 w 25"/>
                    <a:gd name="T71" fmla="*/ 6 h 20"/>
                    <a:gd name="T72" fmla="*/ 10 w 25"/>
                    <a:gd name="T73" fmla="*/ 6 h 20"/>
                    <a:gd name="T74" fmla="*/ 10 w 25"/>
                    <a:gd name="T75" fmla="*/ 4 h 20"/>
                    <a:gd name="T76" fmla="*/ 10 w 25"/>
                    <a:gd name="T77" fmla="*/ 4 h 20"/>
                    <a:gd name="T78" fmla="*/ 10 w 25"/>
                    <a:gd name="T79" fmla="*/ 4 h 20"/>
                    <a:gd name="T80" fmla="*/ 10 w 25"/>
                    <a:gd name="T81" fmla="*/ 2 h 20"/>
                    <a:gd name="T82" fmla="*/ 10 w 25"/>
                    <a:gd name="T83" fmla="*/ 2 h 20"/>
                    <a:gd name="T84" fmla="*/ 10 w 25"/>
                    <a:gd name="T85" fmla="*/ 2 h 20"/>
                    <a:gd name="T86" fmla="*/ 14 w 25"/>
                    <a:gd name="T87" fmla="*/ 2 h 20"/>
                    <a:gd name="T88" fmla="*/ 14 w 25"/>
                    <a:gd name="T89" fmla="*/ 2 h 20"/>
                    <a:gd name="T90" fmla="*/ 14 w 25"/>
                    <a:gd name="T91" fmla="*/ 2 h 20"/>
                    <a:gd name="T92" fmla="*/ 14 w 25"/>
                    <a:gd name="T93" fmla="*/ 0 h 20"/>
                    <a:gd name="T94" fmla="*/ 14 w 25"/>
                    <a:gd name="T95" fmla="*/ 0 h 20"/>
                    <a:gd name="T96" fmla="*/ 18 w 25"/>
                    <a:gd name="T9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" h="20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3" y="12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9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16" y="18"/>
                      </a:lnTo>
                      <a:lnTo>
                        <a:pt x="16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6" name="Freeform 135"/>
                <p:cNvSpPr>
                  <a:spLocks/>
                </p:cNvSpPr>
                <p:nvPr/>
              </p:nvSpPr>
              <p:spPr bwMode="auto">
                <a:xfrm>
                  <a:off x="4870450" y="3481388"/>
                  <a:ext cx="34925" cy="22225"/>
                </a:xfrm>
                <a:custGeom>
                  <a:avLst/>
                  <a:gdLst>
                    <a:gd name="T0" fmla="*/ 22 w 22"/>
                    <a:gd name="T1" fmla="*/ 0 h 14"/>
                    <a:gd name="T2" fmla="*/ 22 w 22"/>
                    <a:gd name="T3" fmla="*/ 2 h 14"/>
                    <a:gd name="T4" fmla="*/ 22 w 22"/>
                    <a:gd name="T5" fmla="*/ 4 h 14"/>
                    <a:gd name="T6" fmla="*/ 22 w 22"/>
                    <a:gd name="T7" fmla="*/ 4 h 14"/>
                    <a:gd name="T8" fmla="*/ 22 w 22"/>
                    <a:gd name="T9" fmla="*/ 14 h 14"/>
                    <a:gd name="T10" fmla="*/ 22 w 22"/>
                    <a:gd name="T11" fmla="*/ 14 h 14"/>
                    <a:gd name="T12" fmla="*/ 20 w 22"/>
                    <a:gd name="T13" fmla="*/ 14 h 14"/>
                    <a:gd name="T14" fmla="*/ 20 w 22"/>
                    <a:gd name="T15" fmla="*/ 14 h 14"/>
                    <a:gd name="T16" fmla="*/ 18 w 22"/>
                    <a:gd name="T17" fmla="*/ 14 h 14"/>
                    <a:gd name="T18" fmla="*/ 18 w 22"/>
                    <a:gd name="T19" fmla="*/ 14 h 14"/>
                    <a:gd name="T20" fmla="*/ 18 w 22"/>
                    <a:gd name="T21" fmla="*/ 14 h 14"/>
                    <a:gd name="T22" fmla="*/ 18 w 22"/>
                    <a:gd name="T23" fmla="*/ 14 h 14"/>
                    <a:gd name="T24" fmla="*/ 18 w 22"/>
                    <a:gd name="T25" fmla="*/ 14 h 14"/>
                    <a:gd name="T26" fmla="*/ 16 w 22"/>
                    <a:gd name="T27" fmla="*/ 14 h 14"/>
                    <a:gd name="T28" fmla="*/ 16 w 22"/>
                    <a:gd name="T29" fmla="*/ 14 h 14"/>
                    <a:gd name="T30" fmla="*/ 16 w 22"/>
                    <a:gd name="T31" fmla="*/ 14 h 14"/>
                    <a:gd name="T32" fmla="*/ 16 w 22"/>
                    <a:gd name="T33" fmla="*/ 14 h 14"/>
                    <a:gd name="T34" fmla="*/ 16 w 22"/>
                    <a:gd name="T35" fmla="*/ 14 h 14"/>
                    <a:gd name="T36" fmla="*/ 16 w 22"/>
                    <a:gd name="T37" fmla="*/ 14 h 14"/>
                    <a:gd name="T38" fmla="*/ 14 w 22"/>
                    <a:gd name="T39" fmla="*/ 14 h 14"/>
                    <a:gd name="T40" fmla="*/ 12 w 22"/>
                    <a:gd name="T41" fmla="*/ 14 h 14"/>
                    <a:gd name="T42" fmla="*/ 12 w 22"/>
                    <a:gd name="T43" fmla="*/ 14 h 14"/>
                    <a:gd name="T44" fmla="*/ 10 w 22"/>
                    <a:gd name="T45" fmla="*/ 14 h 14"/>
                    <a:gd name="T46" fmla="*/ 8 w 22"/>
                    <a:gd name="T47" fmla="*/ 14 h 14"/>
                    <a:gd name="T48" fmla="*/ 8 w 22"/>
                    <a:gd name="T49" fmla="*/ 14 h 14"/>
                    <a:gd name="T50" fmla="*/ 6 w 22"/>
                    <a:gd name="T51" fmla="*/ 14 h 14"/>
                    <a:gd name="T52" fmla="*/ 6 w 22"/>
                    <a:gd name="T53" fmla="*/ 14 h 14"/>
                    <a:gd name="T54" fmla="*/ 6 w 22"/>
                    <a:gd name="T55" fmla="*/ 4 h 14"/>
                    <a:gd name="T56" fmla="*/ 0 w 22"/>
                    <a:gd name="T57" fmla="*/ 0 h 14"/>
                    <a:gd name="T58" fmla="*/ 0 w 22"/>
                    <a:gd name="T59" fmla="*/ 0 h 14"/>
                    <a:gd name="T60" fmla="*/ 0 w 22"/>
                    <a:gd name="T61" fmla="*/ 0 h 14"/>
                    <a:gd name="T62" fmla="*/ 6 w 22"/>
                    <a:gd name="T63" fmla="*/ 0 h 14"/>
                    <a:gd name="T64" fmla="*/ 10 w 22"/>
                    <a:gd name="T65" fmla="*/ 0 h 14"/>
                    <a:gd name="T66" fmla="*/ 12 w 22"/>
                    <a:gd name="T67" fmla="*/ 0 h 14"/>
                    <a:gd name="T68" fmla="*/ 12 w 22"/>
                    <a:gd name="T69" fmla="*/ 0 h 14"/>
                    <a:gd name="T70" fmla="*/ 14 w 22"/>
                    <a:gd name="T71" fmla="*/ 0 h 14"/>
                    <a:gd name="T72" fmla="*/ 14 w 22"/>
                    <a:gd name="T73" fmla="*/ 0 h 14"/>
                    <a:gd name="T74" fmla="*/ 16 w 22"/>
                    <a:gd name="T75" fmla="*/ 0 h 14"/>
                    <a:gd name="T76" fmla="*/ 16 w 22"/>
                    <a:gd name="T77" fmla="*/ 0 h 14"/>
                    <a:gd name="T78" fmla="*/ 20 w 22"/>
                    <a:gd name="T7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2" h="1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4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7" name="Freeform 136"/>
                <p:cNvSpPr>
                  <a:spLocks/>
                </p:cNvSpPr>
                <p:nvPr/>
              </p:nvSpPr>
              <p:spPr bwMode="auto">
                <a:xfrm>
                  <a:off x="4532313" y="2805113"/>
                  <a:ext cx="49213" cy="63500"/>
                </a:xfrm>
                <a:custGeom>
                  <a:avLst/>
                  <a:gdLst>
                    <a:gd name="T0" fmla="*/ 16 w 31"/>
                    <a:gd name="T1" fmla="*/ 0 h 40"/>
                    <a:gd name="T2" fmla="*/ 25 w 31"/>
                    <a:gd name="T3" fmla="*/ 0 h 40"/>
                    <a:gd name="T4" fmla="*/ 25 w 31"/>
                    <a:gd name="T5" fmla="*/ 10 h 40"/>
                    <a:gd name="T6" fmla="*/ 19 w 31"/>
                    <a:gd name="T7" fmla="*/ 11 h 40"/>
                    <a:gd name="T8" fmla="*/ 19 w 31"/>
                    <a:gd name="T9" fmla="*/ 17 h 40"/>
                    <a:gd name="T10" fmla="*/ 25 w 31"/>
                    <a:gd name="T11" fmla="*/ 17 h 40"/>
                    <a:gd name="T12" fmla="*/ 25 w 31"/>
                    <a:gd name="T13" fmla="*/ 17 h 40"/>
                    <a:gd name="T14" fmla="*/ 25 w 31"/>
                    <a:gd name="T15" fmla="*/ 21 h 40"/>
                    <a:gd name="T16" fmla="*/ 27 w 31"/>
                    <a:gd name="T17" fmla="*/ 19 h 40"/>
                    <a:gd name="T18" fmla="*/ 29 w 31"/>
                    <a:gd name="T19" fmla="*/ 21 h 40"/>
                    <a:gd name="T20" fmla="*/ 27 w 31"/>
                    <a:gd name="T21" fmla="*/ 23 h 40"/>
                    <a:gd name="T22" fmla="*/ 27 w 31"/>
                    <a:gd name="T23" fmla="*/ 23 h 40"/>
                    <a:gd name="T24" fmla="*/ 25 w 31"/>
                    <a:gd name="T25" fmla="*/ 25 h 40"/>
                    <a:gd name="T26" fmla="*/ 25 w 31"/>
                    <a:gd name="T27" fmla="*/ 25 h 40"/>
                    <a:gd name="T28" fmla="*/ 25 w 31"/>
                    <a:gd name="T29" fmla="*/ 29 h 40"/>
                    <a:gd name="T30" fmla="*/ 29 w 31"/>
                    <a:gd name="T31" fmla="*/ 29 h 40"/>
                    <a:gd name="T32" fmla="*/ 31 w 31"/>
                    <a:gd name="T33" fmla="*/ 31 h 40"/>
                    <a:gd name="T34" fmla="*/ 31 w 31"/>
                    <a:gd name="T35" fmla="*/ 34 h 40"/>
                    <a:gd name="T36" fmla="*/ 27 w 31"/>
                    <a:gd name="T37" fmla="*/ 34 h 40"/>
                    <a:gd name="T38" fmla="*/ 23 w 31"/>
                    <a:gd name="T39" fmla="*/ 34 h 40"/>
                    <a:gd name="T40" fmla="*/ 27 w 31"/>
                    <a:gd name="T41" fmla="*/ 38 h 40"/>
                    <a:gd name="T42" fmla="*/ 25 w 31"/>
                    <a:gd name="T43" fmla="*/ 40 h 40"/>
                    <a:gd name="T44" fmla="*/ 18 w 31"/>
                    <a:gd name="T45" fmla="*/ 40 h 40"/>
                    <a:gd name="T46" fmla="*/ 14 w 31"/>
                    <a:gd name="T47" fmla="*/ 40 h 40"/>
                    <a:gd name="T48" fmla="*/ 14 w 31"/>
                    <a:gd name="T49" fmla="*/ 36 h 40"/>
                    <a:gd name="T50" fmla="*/ 10 w 31"/>
                    <a:gd name="T51" fmla="*/ 34 h 40"/>
                    <a:gd name="T52" fmla="*/ 6 w 31"/>
                    <a:gd name="T53" fmla="*/ 36 h 40"/>
                    <a:gd name="T54" fmla="*/ 4 w 31"/>
                    <a:gd name="T55" fmla="*/ 34 h 40"/>
                    <a:gd name="T56" fmla="*/ 8 w 31"/>
                    <a:gd name="T57" fmla="*/ 34 h 40"/>
                    <a:gd name="T58" fmla="*/ 8 w 31"/>
                    <a:gd name="T59" fmla="*/ 34 h 40"/>
                    <a:gd name="T60" fmla="*/ 8 w 31"/>
                    <a:gd name="T61" fmla="*/ 31 h 40"/>
                    <a:gd name="T62" fmla="*/ 4 w 31"/>
                    <a:gd name="T63" fmla="*/ 31 h 40"/>
                    <a:gd name="T64" fmla="*/ 4 w 31"/>
                    <a:gd name="T65" fmla="*/ 27 h 40"/>
                    <a:gd name="T66" fmla="*/ 4 w 31"/>
                    <a:gd name="T67" fmla="*/ 23 h 40"/>
                    <a:gd name="T68" fmla="*/ 0 w 31"/>
                    <a:gd name="T69" fmla="*/ 21 h 40"/>
                    <a:gd name="T70" fmla="*/ 0 w 31"/>
                    <a:gd name="T71" fmla="*/ 17 h 40"/>
                    <a:gd name="T72" fmla="*/ 6 w 31"/>
                    <a:gd name="T73" fmla="*/ 17 h 40"/>
                    <a:gd name="T74" fmla="*/ 4 w 31"/>
                    <a:gd name="T75" fmla="*/ 13 h 40"/>
                    <a:gd name="T76" fmla="*/ 4 w 31"/>
                    <a:gd name="T77" fmla="*/ 13 h 40"/>
                    <a:gd name="T78" fmla="*/ 6 w 31"/>
                    <a:gd name="T79" fmla="*/ 10 h 40"/>
                    <a:gd name="T80" fmla="*/ 10 w 31"/>
                    <a:gd name="T81" fmla="*/ 8 h 40"/>
                    <a:gd name="T82" fmla="*/ 14 w 31"/>
                    <a:gd name="T8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1" h="40">
                      <a:moveTo>
                        <a:pt x="14" y="0"/>
                      </a:move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25" y="0"/>
                      </a:lnTo>
                      <a:lnTo>
                        <a:pt x="25" y="8"/>
                      </a:lnTo>
                      <a:lnTo>
                        <a:pt x="25" y="10"/>
                      </a:lnTo>
                      <a:lnTo>
                        <a:pt x="25" y="11"/>
                      </a:lnTo>
                      <a:lnTo>
                        <a:pt x="19" y="11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5" y="21"/>
                      </a:lnTo>
                      <a:lnTo>
                        <a:pt x="27" y="21"/>
                      </a:lnTo>
                      <a:lnTo>
                        <a:pt x="27" y="19"/>
                      </a:lnTo>
                      <a:lnTo>
                        <a:pt x="27" y="21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7" y="23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25" y="25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29" y="31"/>
                      </a:lnTo>
                      <a:lnTo>
                        <a:pt x="31" y="31"/>
                      </a:lnTo>
                      <a:lnTo>
                        <a:pt x="31" y="33"/>
                      </a:lnTo>
                      <a:lnTo>
                        <a:pt x="31" y="34"/>
                      </a:lnTo>
                      <a:lnTo>
                        <a:pt x="29" y="34"/>
                      </a:lnTo>
                      <a:lnTo>
                        <a:pt x="27" y="34"/>
                      </a:lnTo>
                      <a:lnTo>
                        <a:pt x="25" y="34"/>
                      </a:lnTo>
                      <a:lnTo>
                        <a:pt x="23" y="34"/>
                      </a:lnTo>
                      <a:lnTo>
                        <a:pt x="25" y="36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19" y="40"/>
                      </a:lnTo>
                      <a:lnTo>
                        <a:pt x="18" y="40"/>
                      </a:lnTo>
                      <a:lnTo>
                        <a:pt x="16" y="40"/>
                      </a:lnTo>
                      <a:lnTo>
                        <a:pt x="14" y="40"/>
                      </a:lnTo>
                      <a:lnTo>
                        <a:pt x="14" y="38"/>
                      </a:lnTo>
                      <a:lnTo>
                        <a:pt x="14" y="36"/>
                      </a:lnTo>
                      <a:lnTo>
                        <a:pt x="14" y="34"/>
                      </a:lnTo>
                      <a:lnTo>
                        <a:pt x="10" y="34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8" y="34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8" name="Freeform 137"/>
                <p:cNvSpPr>
                  <a:spLocks/>
                </p:cNvSpPr>
                <p:nvPr/>
              </p:nvSpPr>
              <p:spPr bwMode="auto">
                <a:xfrm>
                  <a:off x="4975225" y="2497138"/>
                  <a:ext cx="82550" cy="30163"/>
                </a:xfrm>
                <a:custGeom>
                  <a:avLst/>
                  <a:gdLst>
                    <a:gd name="T0" fmla="*/ 7 w 52"/>
                    <a:gd name="T1" fmla="*/ 17 h 19"/>
                    <a:gd name="T2" fmla="*/ 4 w 52"/>
                    <a:gd name="T3" fmla="*/ 17 h 19"/>
                    <a:gd name="T4" fmla="*/ 0 w 52"/>
                    <a:gd name="T5" fmla="*/ 13 h 19"/>
                    <a:gd name="T6" fmla="*/ 5 w 52"/>
                    <a:gd name="T7" fmla="*/ 13 h 19"/>
                    <a:gd name="T8" fmla="*/ 5 w 52"/>
                    <a:gd name="T9" fmla="*/ 10 h 19"/>
                    <a:gd name="T10" fmla="*/ 5 w 52"/>
                    <a:gd name="T11" fmla="*/ 10 h 19"/>
                    <a:gd name="T12" fmla="*/ 5 w 52"/>
                    <a:gd name="T13" fmla="*/ 8 h 19"/>
                    <a:gd name="T14" fmla="*/ 5 w 52"/>
                    <a:gd name="T15" fmla="*/ 6 h 19"/>
                    <a:gd name="T16" fmla="*/ 5 w 52"/>
                    <a:gd name="T17" fmla="*/ 4 h 19"/>
                    <a:gd name="T18" fmla="*/ 7 w 52"/>
                    <a:gd name="T19" fmla="*/ 2 h 19"/>
                    <a:gd name="T20" fmla="*/ 9 w 52"/>
                    <a:gd name="T21" fmla="*/ 2 h 19"/>
                    <a:gd name="T22" fmla="*/ 9 w 52"/>
                    <a:gd name="T23" fmla="*/ 0 h 19"/>
                    <a:gd name="T24" fmla="*/ 9 w 52"/>
                    <a:gd name="T25" fmla="*/ 0 h 19"/>
                    <a:gd name="T26" fmla="*/ 11 w 52"/>
                    <a:gd name="T27" fmla="*/ 0 h 19"/>
                    <a:gd name="T28" fmla="*/ 15 w 52"/>
                    <a:gd name="T29" fmla="*/ 0 h 19"/>
                    <a:gd name="T30" fmla="*/ 17 w 52"/>
                    <a:gd name="T31" fmla="*/ 0 h 19"/>
                    <a:gd name="T32" fmla="*/ 19 w 52"/>
                    <a:gd name="T33" fmla="*/ 0 h 19"/>
                    <a:gd name="T34" fmla="*/ 23 w 52"/>
                    <a:gd name="T35" fmla="*/ 2 h 19"/>
                    <a:gd name="T36" fmla="*/ 23 w 52"/>
                    <a:gd name="T37" fmla="*/ 6 h 19"/>
                    <a:gd name="T38" fmla="*/ 27 w 52"/>
                    <a:gd name="T39" fmla="*/ 6 h 19"/>
                    <a:gd name="T40" fmla="*/ 27 w 52"/>
                    <a:gd name="T41" fmla="*/ 6 h 19"/>
                    <a:gd name="T42" fmla="*/ 27 w 52"/>
                    <a:gd name="T43" fmla="*/ 6 h 19"/>
                    <a:gd name="T44" fmla="*/ 29 w 52"/>
                    <a:gd name="T45" fmla="*/ 6 h 19"/>
                    <a:gd name="T46" fmla="*/ 30 w 52"/>
                    <a:gd name="T47" fmla="*/ 6 h 19"/>
                    <a:gd name="T48" fmla="*/ 30 w 52"/>
                    <a:gd name="T49" fmla="*/ 6 h 19"/>
                    <a:gd name="T50" fmla="*/ 32 w 52"/>
                    <a:gd name="T51" fmla="*/ 6 h 19"/>
                    <a:gd name="T52" fmla="*/ 34 w 52"/>
                    <a:gd name="T53" fmla="*/ 8 h 19"/>
                    <a:gd name="T54" fmla="*/ 36 w 52"/>
                    <a:gd name="T55" fmla="*/ 8 h 19"/>
                    <a:gd name="T56" fmla="*/ 36 w 52"/>
                    <a:gd name="T57" fmla="*/ 8 h 19"/>
                    <a:gd name="T58" fmla="*/ 38 w 52"/>
                    <a:gd name="T59" fmla="*/ 8 h 19"/>
                    <a:gd name="T60" fmla="*/ 42 w 52"/>
                    <a:gd name="T61" fmla="*/ 8 h 19"/>
                    <a:gd name="T62" fmla="*/ 42 w 52"/>
                    <a:gd name="T63" fmla="*/ 8 h 19"/>
                    <a:gd name="T64" fmla="*/ 48 w 52"/>
                    <a:gd name="T65" fmla="*/ 10 h 19"/>
                    <a:gd name="T66" fmla="*/ 50 w 52"/>
                    <a:gd name="T67" fmla="*/ 12 h 19"/>
                    <a:gd name="T68" fmla="*/ 52 w 52"/>
                    <a:gd name="T69" fmla="*/ 12 h 19"/>
                    <a:gd name="T70" fmla="*/ 52 w 52"/>
                    <a:gd name="T71" fmla="*/ 13 h 19"/>
                    <a:gd name="T72" fmla="*/ 50 w 52"/>
                    <a:gd name="T73" fmla="*/ 13 h 19"/>
                    <a:gd name="T74" fmla="*/ 48 w 52"/>
                    <a:gd name="T75" fmla="*/ 12 h 19"/>
                    <a:gd name="T76" fmla="*/ 46 w 52"/>
                    <a:gd name="T77" fmla="*/ 12 h 19"/>
                    <a:gd name="T78" fmla="*/ 42 w 52"/>
                    <a:gd name="T79" fmla="*/ 10 h 19"/>
                    <a:gd name="T80" fmla="*/ 40 w 52"/>
                    <a:gd name="T81" fmla="*/ 10 h 19"/>
                    <a:gd name="T82" fmla="*/ 38 w 52"/>
                    <a:gd name="T83" fmla="*/ 10 h 19"/>
                    <a:gd name="T84" fmla="*/ 36 w 52"/>
                    <a:gd name="T85" fmla="*/ 8 h 19"/>
                    <a:gd name="T86" fmla="*/ 36 w 52"/>
                    <a:gd name="T87" fmla="*/ 8 h 19"/>
                    <a:gd name="T88" fmla="*/ 34 w 52"/>
                    <a:gd name="T89" fmla="*/ 8 h 19"/>
                    <a:gd name="T90" fmla="*/ 32 w 52"/>
                    <a:gd name="T91" fmla="*/ 8 h 19"/>
                    <a:gd name="T92" fmla="*/ 30 w 52"/>
                    <a:gd name="T93" fmla="*/ 8 h 19"/>
                    <a:gd name="T94" fmla="*/ 30 w 52"/>
                    <a:gd name="T95" fmla="*/ 8 h 19"/>
                    <a:gd name="T96" fmla="*/ 29 w 52"/>
                    <a:gd name="T97" fmla="*/ 8 h 19"/>
                    <a:gd name="T98" fmla="*/ 25 w 52"/>
                    <a:gd name="T99" fmla="*/ 8 h 19"/>
                    <a:gd name="T100" fmla="*/ 23 w 52"/>
                    <a:gd name="T101" fmla="*/ 8 h 19"/>
                    <a:gd name="T102" fmla="*/ 19 w 52"/>
                    <a:gd name="T103" fmla="*/ 12 h 19"/>
                    <a:gd name="T104" fmla="*/ 15 w 52"/>
                    <a:gd name="T105" fmla="*/ 12 h 19"/>
                    <a:gd name="T106" fmla="*/ 15 w 52"/>
                    <a:gd name="T107" fmla="*/ 12 h 19"/>
                    <a:gd name="T108" fmla="*/ 13 w 52"/>
                    <a:gd name="T109" fmla="*/ 12 h 19"/>
                    <a:gd name="T110" fmla="*/ 13 w 52"/>
                    <a:gd name="T111" fmla="*/ 13 h 19"/>
                    <a:gd name="T112" fmla="*/ 13 w 52"/>
                    <a:gd name="T113" fmla="*/ 13 h 19"/>
                    <a:gd name="T114" fmla="*/ 11 w 52"/>
                    <a:gd name="T115" fmla="*/ 13 h 19"/>
                    <a:gd name="T116" fmla="*/ 9 w 52"/>
                    <a:gd name="T117" fmla="*/ 12 h 19"/>
                    <a:gd name="T118" fmla="*/ 9 w 52"/>
                    <a:gd name="T119" fmla="*/ 12 h 19"/>
                    <a:gd name="T120" fmla="*/ 7 w 52"/>
                    <a:gd name="T121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2" h="19">
                      <a:moveTo>
                        <a:pt x="7" y="13"/>
                      </a:move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9"/>
                      </a:lnTo>
                      <a:lnTo>
                        <a:pt x="7" y="19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3"/>
                      </a:lnTo>
                      <a:lnTo>
                        <a:pt x="52" y="13"/>
                      </a:lnTo>
                      <a:lnTo>
                        <a:pt x="52" y="13"/>
                      </a:lnTo>
                      <a:lnTo>
                        <a:pt x="52" y="13"/>
                      </a:lnTo>
                      <a:lnTo>
                        <a:pt x="52" y="13"/>
                      </a:lnTo>
                      <a:lnTo>
                        <a:pt x="52" y="13"/>
                      </a:lnTo>
                      <a:lnTo>
                        <a:pt x="52" y="13"/>
                      </a:lnTo>
                      <a:lnTo>
                        <a:pt x="50" y="13"/>
                      </a:lnTo>
                      <a:lnTo>
                        <a:pt x="50" y="13"/>
                      </a:lnTo>
                      <a:lnTo>
                        <a:pt x="50" y="13"/>
                      </a:lnTo>
                      <a:lnTo>
                        <a:pt x="50" y="13"/>
                      </a:lnTo>
                      <a:lnTo>
                        <a:pt x="50" y="13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9" y="6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19" y="10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3" y="12"/>
                      </a:lnTo>
                      <a:lnTo>
                        <a:pt x="13" y="12"/>
                      </a:lnTo>
                      <a:lnTo>
                        <a:pt x="13" y="12"/>
                      </a:lnTo>
                      <a:lnTo>
                        <a:pt x="13" y="12"/>
                      </a:lnTo>
                      <a:lnTo>
                        <a:pt x="13" y="12"/>
                      </a:lnTo>
                      <a:lnTo>
                        <a:pt x="13" y="12"/>
                      </a:lnTo>
                      <a:lnTo>
                        <a:pt x="13" y="12"/>
                      </a:lnTo>
                      <a:lnTo>
                        <a:pt x="13" y="12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39" name="Freeform 138"/>
                <p:cNvSpPr>
                  <a:spLocks noEditPoints="1"/>
                </p:cNvSpPr>
                <p:nvPr/>
              </p:nvSpPr>
              <p:spPr bwMode="auto">
                <a:xfrm>
                  <a:off x="4064000" y="2393951"/>
                  <a:ext cx="84138" cy="73025"/>
                </a:xfrm>
                <a:custGeom>
                  <a:avLst/>
                  <a:gdLst>
                    <a:gd name="T0" fmla="*/ 19 w 53"/>
                    <a:gd name="T1" fmla="*/ 2 h 46"/>
                    <a:gd name="T2" fmla="*/ 21 w 53"/>
                    <a:gd name="T3" fmla="*/ 0 h 46"/>
                    <a:gd name="T4" fmla="*/ 21 w 53"/>
                    <a:gd name="T5" fmla="*/ 4 h 46"/>
                    <a:gd name="T6" fmla="*/ 21 w 53"/>
                    <a:gd name="T7" fmla="*/ 7 h 46"/>
                    <a:gd name="T8" fmla="*/ 23 w 53"/>
                    <a:gd name="T9" fmla="*/ 9 h 46"/>
                    <a:gd name="T10" fmla="*/ 28 w 53"/>
                    <a:gd name="T11" fmla="*/ 9 h 46"/>
                    <a:gd name="T12" fmla="*/ 30 w 53"/>
                    <a:gd name="T13" fmla="*/ 11 h 46"/>
                    <a:gd name="T14" fmla="*/ 30 w 53"/>
                    <a:gd name="T15" fmla="*/ 21 h 46"/>
                    <a:gd name="T16" fmla="*/ 30 w 53"/>
                    <a:gd name="T17" fmla="*/ 25 h 46"/>
                    <a:gd name="T18" fmla="*/ 30 w 53"/>
                    <a:gd name="T19" fmla="*/ 29 h 46"/>
                    <a:gd name="T20" fmla="*/ 30 w 53"/>
                    <a:gd name="T21" fmla="*/ 29 h 46"/>
                    <a:gd name="T22" fmla="*/ 26 w 53"/>
                    <a:gd name="T23" fmla="*/ 29 h 46"/>
                    <a:gd name="T24" fmla="*/ 25 w 53"/>
                    <a:gd name="T25" fmla="*/ 30 h 46"/>
                    <a:gd name="T26" fmla="*/ 21 w 53"/>
                    <a:gd name="T27" fmla="*/ 30 h 46"/>
                    <a:gd name="T28" fmla="*/ 17 w 53"/>
                    <a:gd name="T29" fmla="*/ 29 h 46"/>
                    <a:gd name="T30" fmla="*/ 9 w 53"/>
                    <a:gd name="T31" fmla="*/ 29 h 46"/>
                    <a:gd name="T32" fmla="*/ 3 w 53"/>
                    <a:gd name="T33" fmla="*/ 29 h 46"/>
                    <a:gd name="T34" fmla="*/ 1 w 53"/>
                    <a:gd name="T35" fmla="*/ 30 h 46"/>
                    <a:gd name="T36" fmla="*/ 0 w 53"/>
                    <a:gd name="T37" fmla="*/ 29 h 46"/>
                    <a:gd name="T38" fmla="*/ 1 w 53"/>
                    <a:gd name="T39" fmla="*/ 27 h 46"/>
                    <a:gd name="T40" fmla="*/ 3 w 53"/>
                    <a:gd name="T41" fmla="*/ 25 h 46"/>
                    <a:gd name="T42" fmla="*/ 7 w 53"/>
                    <a:gd name="T43" fmla="*/ 25 h 46"/>
                    <a:gd name="T44" fmla="*/ 7 w 53"/>
                    <a:gd name="T45" fmla="*/ 23 h 46"/>
                    <a:gd name="T46" fmla="*/ 9 w 53"/>
                    <a:gd name="T47" fmla="*/ 21 h 46"/>
                    <a:gd name="T48" fmla="*/ 9 w 53"/>
                    <a:gd name="T49" fmla="*/ 17 h 46"/>
                    <a:gd name="T50" fmla="*/ 9 w 53"/>
                    <a:gd name="T51" fmla="*/ 13 h 46"/>
                    <a:gd name="T52" fmla="*/ 11 w 53"/>
                    <a:gd name="T53" fmla="*/ 11 h 46"/>
                    <a:gd name="T54" fmla="*/ 13 w 53"/>
                    <a:gd name="T55" fmla="*/ 9 h 46"/>
                    <a:gd name="T56" fmla="*/ 15 w 53"/>
                    <a:gd name="T57" fmla="*/ 7 h 46"/>
                    <a:gd name="T58" fmla="*/ 15 w 53"/>
                    <a:gd name="T59" fmla="*/ 11 h 46"/>
                    <a:gd name="T60" fmla="*/ 19 w 53"/>
                    <a:gd name="T61" fmla="*/ 11 h 46"/>
                    <a:gd name="T62" fmla="*/ 21 w 53"/>
                    <a:gd name="T63" fmla="*/ 9 h 46"/>
                    <a:gd name="T64" fmla="*/ 19 w 53"/>
                    <a:gd name="T65" fmla="*/ 2 h 46"/>
                    <a:gd name="T66" fmla="*/ 32 w 53"/>
                    <a:gd name="T67" fmla="*/ 30 h 46"/>
                    <a:gd name="T68" fmla="*/ 36 w 53"/>
                    <a:gd name="T69" fmla="*/ 32 h 46"/>
                    <a:gd name="T70" fmla="*/ 38 w 53"/>
                    <a:gd name="T71" fmla="*/ 34 h 46"/>
                    <a:gd name="T72" fmla="*/ 40 w 53"/>
                    <a:gd name="T73" fmla="*/ 32 h 46"/>
                    <a:gd name="T74" fmla="*/ 44 w 53"/>
                    <a:gd name="T75" fmla="*/ 32 h 46"/>
                    <a:gd name="T76" fmla="*/ 44 w 53"/>
                    <a:gd name="T77" fmla="*/ 32 h 46"/>
                    <a:gd name="T78" fmla="*/ 44 w 53"/>
                    <a:gd name="T79" fmla="*/ 36 h 46"/>
                    <a:gd name="T80" fmla="*/ 48 w 53"/>
                    <a:gd name="T81" fmla="*/ 36 h 46"/>
                    <a:gd name="T82" fmla="*/ 49 w 53"/>
                    <a:gd name="T83" fmla="*/ 38 h 46"/>
                    <a:gd name="T84" fmla="*/ 53 w 53"/>
                    <a:gd name="T85" fmla="*/ 38 h 46"/>
                    <a:gd name="T86" fmla="*/ 49 w 53"/>
                    <a:gd name="T87" fmla="*/ 38 h 46"/>
                    <a:gd name="T88" fmla="*/ 48 w 53"/>
                    <a:gd name="T89" fmla="*/ 40 h 46"/>
                    <a:gd name="T90" fmla="*/ 48 w 53"/>
                    <a:gd name="T91" fmla="*/ 44 h 46"/>
                    <a:gd name="T92" fmla="*/ 44 w 53"/>
                    <a:gd name="T93" fmla="*/ 44 h 46"/>
                    <a:gd name="T94" fmla="*/ 44 w 53"/>
                    <a:gd name="T95" fmla="*/ 44 h 46"/>
                    <a:gd name="T96" fmla="*/ 42 w 53"/>
                    <a:gd name="T97" fmla="*/ 46 h 46"/>
                    <a:gd name="T98" fmla="*/ 40 w 53"/>
                    <a:gd name="T99" fmla="*/ 44 h 46"/>
                    <a:gd name="T100" fmla="*/ 40 w 53"/>
                    <a:gd name="T101" fmla="*/ 44 h 46"/>
                    <a:gd name="T102" fmla="*/ 38 w 53"/>
                    <a:gd name="T103" fmla="*/ 46 h 46"/>
                    <a:gd name="T104" fmla="*/ 38 w 53"/>
                    <a:gd name="T105" fmla="*/ 42 h 46"/>
                    <a:gd name="T106" fmla="*/ 38 w 53"/>
                    <a:gd name="T107" fmla="*/ 38 h 46"/>
                    <a:gd name="T108" fmla="*/ 38 w 53"/>
                    <a:gd name="T109" fmla="*/ 34 h 46"/>
                    <a:gd name="T110" fmla="*/ 36 w 53"/>
                    <a:gd name="T111" fmla="*/ 32 h 46"/>
                    <a:gd name="T112" fmla="*/ 32 w 53"/>
                    <a:gd name="T113" fmla="*/ 30 h 46"/>
                    <a:gd name="T114" fmla="*/ 17 w 53"/>
                    <a:gd name="T115" fmla="*/ 2 h 46"/>
                    <a:gd name="T116" fmla="*/ 15 w 53"/>
                    <a:gd name="T117" fmla="*/ 0 h 46"/>
                    <a:gd name="T118" fmla="*/ 17 w 53"/>
                    <a:gd name="T119" fmla="*/ 0 h 46"/>
                    <a:gd name="T120" fmla="*/ 17 w 53"/>
                    <a:gd name="T12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3" h="46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8" y="9"/>
                      </a:lnTo>
                      <a:lnTo>
                        <a:pt x="28" y="11"/>
                      </a:lnTo>
                      <a:lnTo>
                        <a:pt x="30" y="11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3"/>
                      </a:lnTo>
                      <a:lnTo>
                        <a:pt x="30" y="25"/>
                      </a:lnTo>
                      <a:lnTo>
                        <a:pt x="30" y="27"/>
                      </a:lnTo>
                      <a:lnTo>
                        <a:pt x="30" y="29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6" y="29"/>
                      </a:lnTo>
                      <a:lnTo>
                        <a:pt x="25" y="29"/>
                      </a:lnTo>
                      <a:lnTo>
                        <a:pt x="25" y="30"/>
                      </a:lnTo>
                      <a:lnTo>
                        <a:pt x="23" y="30"/>
                      </a:lnTo>
                      <a:lnTo>
                        <a:pt x="21" y="30"/>
                      </a:lnTo>
                      <a:lnTo>
                        <a:pt x="21" y="29"/>
                      </a:lnTo>
                      <a:lnTo>
                        <a:pt x="17" y="29"/>
                      </a:lnTo>
                      <a:lnTo>
                        <a:pt x="11" y="29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3" y="29"/>
                      </a:lnTo>
                      <a:lnTo>
                        <a:pt x="1" y="29"/>
                      </a:lnTo>
                      <a:lnTo>
                        <a:pt x="1" y="30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25"/>
                      </a:lnTo>
                      <a:lnTo>
                        <a:pt x="3" y="25"/>
                      </a:lnTo>
                      <a:lnTo>
                        <a:pt x="5" y="25"/>
                      </a:lnTo>
                      <a:lnTo>
                        <a:pt x="7" y="25"/>
                      </a:lnTo>
                      <a:lnTo>
                        <a:pt x="9" y="25"/>
                      </a:lnTo>
                      <a:lnTo>
                        <a:pt x="7" y="23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9" y="17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13" y="9"/>
                      </a:lnTo>
                      <a:lnTo>
                        <a:pt x="13" y="7"/>
                      </a:lnTo>
                      <a:lnTo>
                        <a:pt x="15" y="7"/>
                      </a:lnTo>
                      <a:lnTo>
                        <a:pt x="15" y="9"/>
                      </a:lnTo>
                      <a:lnTo>
                        <a:pt x="15" y="11"/>
                      </a:lnTo>
                      <a:lnTo>
                        <a:pt x="17" y="11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1" y="9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close/>
                      <a:moveTo>
                        <a:pt x="32" y="30"/>
                      </a:moveTo>
                      <a:lnTo>
                        <a:pt x="34" y="32"/>
                      </a:lnTo>
                      <a:lnTo>
                        <a:pt x="36" y="32"/>
                      </a:lnTo>
                      <a:lnTo>
                        <a:pt x="36" y="34"/>
                      </a:lnTo>
                      <a:lnTo>
                        <a:pt x="38" y="34"/>
                      </a:lnTo>
                      <a:lnTo>
                        <a:pt x="38" y="32"/>
                      </a:lnTo>
                      <a:lnTo>
                        <a:pt x="40" y="32"/>
                      </a:lnTo>
                      <a:lnTo>
                        <a:pt x="42" y="32"/>
                      </a:lnTo>
                      <a:lnTo>
                        <a:pt x="44" y="32"/>
                      </a:lnTo>
                      <a:lnTo>
                        <a:pt x="42" y="32"/>
                      </a:lnTo>
                      <a:lnTo>
                        <a:pt x="44" y="32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8" y="36"/>
                      </a:lnTo>
                      <a:lnTo>
                        <a:pt x="49" y="36"/>
                      </a:lnTo>
                      <a:lnTo>
                        <a:pt x="49" y="38"/>
                      </a:lnTo>
                      <a:lnTo>
                        <a:pt x="51" y="38"/>
                      </a:lnTo>
                      <a:lnTo>
                        <a:pt x="53" y="38"/>
                      </a:lnTo>
                      <a:lnTo>
                        <a:pt x="51" y="38"/>
                      </a:lnTo>
                      <a:lnTo>
                        <a:pt x="49" y="38"/>
                      </a:ln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48" y="42"/>
                      </a:lnTo>
                      <a:lnTo>
                        <a:pt x="48" y="44"/>
                      </a:lnTo>
                      <a:lnTo>
                        <a:pt x="46" y="44"/>
                      </a:lnTo>
                      <a:lnTo>
                        <a:pt x="44" y="44"/>
                      </a:lnTo>
                      <a:lnTo>
                        <a:pt x="44" y="46"/>
                      </a:lnTo>
                      <a:lnTo>
                        <a:pt x="44" y="44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2" y="44"/>
                      </a:lnTo>
                      <a:lnTo>
                        <a:pt x="40" y="44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6"/>
                      </a:lnTo>
                      <a:lnTo>
                        <a:pt x="38" y="46"/>
                      </a:lnTo>
                      <a:lnTo>
                        <a:pt x="38" y="44"/>
                      </a:lnTo>
                      <a:lnTo>
                        <a:pt x="38" y="42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36" y="34"/>
                      </a:lnTo>
                      <a:lnTo>
                        <a:pt x="36" y="32"/>
                      </a:lnTo>
                      <a:lnTo>
                        <a:pt x="34" y="32"/>
                      </a:lnTo>
                      <a:lnTo>
                        <a:pt x="32" y="30"/>
                      </a:lnTo>
                      <a:close/>
                      <a:moveTo>
                        <a:pt x="17" y="0"/>
                      </a:move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7" y="0"/>
                      </a:lnTo>
                      <a:close/>
                      <a:moveTo>
                        <a:pt x="17" y="0"/>
                      </a:move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0" name="Freeform 139"/>
                <p:cNvSpPr>
                  <a:spLocks/>
                </p:cNvSpPr>
                <p:nvPr/>
              </p:nvSpPr>
              <p:spPr bwMode="auto">
                <a:xfrm>
                  <a:off x="6135688" y="4505326"/>
                  <a:ext cx="33338" cy="26988"/>
                </a:xfrm>
                <a:custGeom>
                  <a:avLst/>
                  <a:gdLst>
                    <a:gd name="T0" fmla="*/ 21 w 21"/>
                    <a:gd name="T1" fmla="*/ 10 h 17"/>
                    <a:gd name="T2" fmla="*/ 18 w 21"/>
                    <a:gd name="T3" fmla="*/ 10 h 17"/>
                    <a:gd name="T4" fmla="*/ 18 w 21"/>
                    <a:gd name="T5" fmla="*/ 10 h 17"/>
                    <a:gd name="T6" fmla="*/ 12 w 21"/>
                    <a:gd name="T7" fmla="*/ 10 h 17"/>
                    <a:gd name="T8" fmla="*/ 8 w 21"/>
                    <a:gd name="T9" fmla="*/ 10 h 17"/>
                    <a:gd name="T10" fmla="*/ 8 w 21"/>
                    <a:gd name="T11" fmla="*/ 12 h 17"/>
                    <a:gd name="T12" fmla="*/ 8 w 21"/>
                    <a:gd name="T13" fmla="*/ 12 h 17"/>
                    <a:gd name="T14" fmla="*/ 8 w 21"/>
                    <a:gd name="T15" fmla="*/ 12 h 17"/>
                    <a:gd name="T16" fmla="*/ 8 w 21"/>
                    <a:gd name="T17" fmla="*/ 12 h 17"/>
                    <a:gd name="T18" fmla="*/ 8 w 21"/>
                    <a:gd name="T19" fmla="*/ 12 h 17"/>
                    <a:gd name="T20" fmla="*/ 8 w 21"/>
                    <a:gd name="T21" fmla="*/ 16 h 17"/>
                    <a:gd name="T22" fmla="*/ 8 w 21"/>
                    <a:gd name="T23" fmla="*/ 16 h 17"/>
                    <a:gd name="T24" fmla="*/ 8 w 21"/>
                    <a:gd name="T25" fmla="*/ 16 h 17"/>
                    <a:gd name="T26" fmla="*/ 4 w 21"/>
                    <a:gd name="T27" fmla="*/ 16 h 17"/>
                    <a:gd name="T28" fmla="*/ 4 w 21"/>
                    <a:gd name="T29" fmla="*/ 16 h 17"/>
                    <a:gd name="T30" fmla="*/ 4 w 21"/>
                    <a:gd name="T31" fmla="*/ 16 h 17"/>
                    <a:gd name="T32" fmla="*/ 4 w 21"/>
                    <a:gd name="T33" fmla="*/ 16 h 17"/>
                    <a:gd name="T34" fmla="*/ 4 w 21"/>
                    <a:gd name="T35" fmla="*/ 16 h 17"/>
                    <a:gd name="T36" fmla="*/ 2 w 21"/>
                    <a:gd name="T37" fmla="*/ 17 h 17"/>
                    <a:gd name="T38" fmla="*/ 2 w 21"/>
                    <a:gd name="T39" fmla="*/ 17 h 17"/>
                    <a:gd name="T40" fmla="*/ 2 w 21"/>
                    <a:gd name="T41" fmla="*/ 16 h 17"/>
                    <a:gd name="T42" fmla="*/ 2 w 21"/>
                    <a:gd name="T43" fmla="*/ 16 h 17"/>
                    <a:gd name="T44" fmla="*/ 2 w 21"/>
                    <a:gd name="T45" fmla="*/ 16 h 17"/>
                    <a:gd name="T46" fmla="*/ 2 w 21"/>
                    <a:gd name="T47" fmla="*/ 16 h 17"/>
                    <a:gd name="T48" fmla="*/ 2 w 21"/>
                    <a:gd name="T49" fmla="*/ 16 h 17"/>
                    <a:gd name="T50" fmla="*/ 2 w 21"/>
                    <a:gd name="T51" fmla="*/ 16 h 17"/>
                    <a:gd name="T52" fmla="*/ 2 w 21"/>
                    <a:gd name="T53" fmla="*/ 16 h 17"/>
                    <a:gd name="T54" fmla="*/ 2 w 21"/>
                    <a:gd name="T55" fmla="*/ 16 h 17"/>
                    <a:gd name="T56" fmla="*/ 2 w 21"/>
                    <a:gd name="T57" fmla="*/ 16 h 17"/>
                    <a:gd name="T58" fmla="*/ 0 w 21"/>
                    <a:gd name="T59" fmla="*/ 16 h 17"/>
                    <a:gd name="T60" fmla="*/ 0 w 21"/>
                    <a:gd name="T61" fmla="*/ 16 h 17"/>
                    <a:gd name="T62" fmla="*/ 0 w 21"/>
                    <a:gd name="T63" fmla="*/ 12 h 17"/>
                    <a:gd name="T64" fmla="*/ 4 w 21"/>
                    <a:gd name="T65" fmla="*/ 10 h 17"/>
                    <a:gd name="T66" fmla="*/ 6 w 21"/>
                    <a:gd name="T67" fmla="*/ 10 h 17"/>
                    <a:gd name="T68" fmla="*/ 8 w 21"/>
                    <a:gd name="T69" fmla="*/ 12 h 17"/>
                    <a:gd name="T70" fmla="*/ 8 w 21"/>
                    <a:gd name="T71" fmla="*/ 12 h 17"/>
                    <a:gd name="T72" fmla="*/ 8 w 21"/>
                    <a:gd name="T73" fmla="*/ 12 h 17"/>
                    <a:gd name="T74" fmla="*/ 8 w 21"/>
                    <a:gd name="T75" fmla="*/ 10 h 17"/>
                    <a:gd name="T76" fmla="*/ 8 w 21"/>
                    <a:gd name="T77" fmla="*/ 10 h 17"/>
                    <a:gd name="T78" fmla="*/ 12 w 21"/>
                    <a:gd name="T79" fmla="*/ 0 h 17"/>
                    <a:gd name="T80" fmla="*/ 14 w 21"/>
                    <a:gd name="T81" fmla="*/ 0 h 17"/>
                    <a:gd name="T82" fmla="*/ 16 w 21"/>
                    <a:gd name="T83" fmla="*/ 2 h 17"/>
                    <a:gd name="T84" fmla="*/ 18 w 21"/>
                    <a:gd name="T85" fmla="*/ 4 h 17"/>
                    <a:gd name="T86" fmla="*/ 20 w 21"/>
                    <a:gd name="T87" fmla="*/ 6 h 17"/>
                    <a:gd name="T88" fmla="*/ 21 w 21"/>
                    <a:gd name="T89" fmla="*/ 8 h 17"/>
                    <a:gd name="T90" fmla="*/ 21 w 21"/>
                    <a:gd name="T9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1" h="17">
                      <a:moveTo>
                        <a:pt x="21" y="8"/>
                      </a:move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1" name="Freeform 140"/>
                <p:cNvSpPr>
                  <a:spLocks/>
                </p:cNvSpPr>
                <p:nvPr/>
              </p:nvSpPr>
              <p:spPr bwMode="auto">
                <a:xfrm>
                  <a:off x="4422775" y="2938463"/>
                  <a:ext cx="19050" cy="31750"/>
                </a:xfrm>
                <a:custGeom>
                  <a:avLst/>
                  <a:gdLst>
                    <a:gd name="T0" fmla="*/ 8 w 12"/>
                    <a:gd name="T1" fmla="*/ 0 h 20"/>
                    <a:gd name="T2" fmla="*/ 8 w 12"/>
                    <a:gd name="T3" fmla="*/ 2 h 20"/>
                    <a:gd name="T4" fmla="*/ 12 w 12"/>
                    <a:gd name="T5" fmla="*/ 2 h 20"/>
                    <a:gd name="T6" fmla="*/ 12 w 12"/>
                    <a:gd name="T7" fmla="*/ 6 h 20"/>
                    <a:gd name="T8" fmla="*/ 12 w 12"/>
                    <a:gd name="T9" fmla="*/ 10 h 20"/>
                    <a:gd name="T10" fmla="*/ 12 w 12"/>
                    <a:gd name="T11" fmla="*/ 10 h 20"/>
                    <a:gd name="T12" fmla="*/ 12 w 12"/>
                    <a:gd name="T13" fmla="*/ 12 h 20"/>
                    <a:gd name="T14" fmla="*/ 8 w 12"/>
                    <a:gd name="T15" fmla="*/ 12 h 20"/>
                    <a:gd name="T16" fmla="*/ 8 w 12"/>
                    <a:gd name="T17" fmla="*/ 12 h 20"/>
                    <a:gd name="T18" fmla="*/ 10 w 12"/>
                    <a:gd name="T19" fmla="*/ 12 h 20"/>
                    <a:gd name="T20" fmla="*/ 10 w 12"/>
                    <a:gd name="T21" fmla="*/ 14 h 20"/>
                    <a:gd name="T22" fmla="*/ 10 w 12"/>
                    <a:gd name="T23" fmla="*/ 14 h 20"/>
                    <a:gd name="T24" fmla="*/ 10 w 12"/>
                    <a:gd name="T25" fmla="*/ 16 h 20"/>
                    <a:gd name="T26" fmla="*/ 10 w 12"/>
                    <a:gd name="T27" fmla="*/ 16 h 20"/>
                    <a:gd name="T28" fmla="*/ 10 w 12"/>
                    <a:gd name="T29" fmla="*/ 16 h 20"/>
                    <a:gd name="T30" fmla="*/ 12 w 12"/>
                    <a:gd name="T31" fmla="*/ 16 h 20"/>
                    <a:gd name="T32" fmla="*/ 12 w 12"/>
                    <a:gd name="T33" fmla="*/ 16 h 20"/>
                    <a:gd name="T34" fmla="*/ 12 w 12"/>
                    <a:gd name="T35" fmla="*/ 16 h 20"/>
                    <a:gd name="T36" fmla="*/ 12 w 12"/>
                    <a:gd name="T37" fmla="*/ 16 h 20"/>
                    <a:gd name="T38" fmla="*/ 12 w 12"/>
                    <a:gd name="T39" fmla="*/ 16 h 20"/>
                    <a:gd name="T40" fmla="*/ 12 w 12"/>
                    <a:gd name="T41" fmla="*/ 16 h 20"/>
                    <a:gd name="T42" fmla="*/ 12 w 12"/>
                    <a:gd name="T43" fmla="*/ 16 h 20"/>
                    <a:gd name="T44" fmla="*/ 12 w 12"/>
                    <a:gd name="T45" fmla="*/ 16 h 20"/>
                    <a:gd name="T46" fmla="*/ 10 w 12"/>
                    <a:gd name="T47" fmla="*/ 16 h 20"/>
                    <a:gd name="T48" fmla="*/ 8 w 12"/>
                    <a:gd name="T49" fmla="*/ 18 h 20"/>
                    <a:gd name="T50" fmla="*/ 8 w 12"/>
                    <a:gd name="T51" fmla="*/ 18 h 20"/>
                    <a:gd name="T52" fmla="*/ 4 w 12"/>
                    <a:gd name="T53" fmla="*/ 20 h 20"/>
                    <a:gd name="T54" fmla="*/ 4 w 12"/>
                    <a:gd name="T55" fmla="*/ 20 h 20"/>
                    <a:gd name="T56" fmla="*/ 4 w 12"/>
                    <a:gd name="T57" fmla="*/ 20 h 20"/>
                    <a:gd name="T58" fmla="*/ 4 w 12"/>
                    <a:gd name="T59" fmla="*/ 20 h 20"/>
                    <a:gd name="T60" fmla="*/ 4 w 12"/>
                    <a:gd name="T61" fmla="*/ 20 h 20"/>
                    <a:gd name="T62" fmla="*/ 2 w 12"/>
                    <a:gd name="T63" fmla="*/ 20 h 20"/>
                    <a:gd name="T64" fmla="*/ 0 w 12"/>
                    <a:gd name="T65" fmla="*/ 20 h 20"/>
                    <a:gd name="T66" fmla="*/ 0 w 12"/>
                    <a:gd name="T67" fmla="*/ 20 h 20"/>
                    <a:gd name="T68" fmla="*/ 0 w 12"/>
                    <a:gd name="T69" fmla="*/ 20 h 20"/>
                    <a:gd name="T70" fmla="*/ 0 w 12"/>
                    <a:gd name="T71" fmla="*/ 20 h 20"/>
                    <a:gd name="T72" fmla="*/ 0 w 12"/>
                    <a:gd name="T73" fmla="*/ 18 h 20"/>
                    <a:gd name="T74" fmla="*/ 0 w 12"/>
                    <a:gd name="T75" fmla="*/ 16 h 20"/>
                    <a:gd name="T76" fmla="*/ 0 w 12"/>
                    <a:gd name="T77" fmla="*/ 14 h 20"/>
                    <a:gd name="T78" fmla="*/ 0 w 12"/>
                    <a:gd name="T79" fmla="*/ 10 h 20"/>
                    <a:gd name="T80" fmla="*/ 0 w 12"/>
                    <a:gd name="T81" fmla="*/ 10 h 20"/>
                    <a:gd name="T82" fmla="*/ 0 w 12"/>
                    <a:gd name="T83" fmla="*/ 10 h 20"/>
                    <a:gd name="T84" fmla="*/ 0 w 12"/>
                    <a:gd name="T85" fmla="*/ 8 h 20"/>
                    <a:gd name="T86" fmla="*/ 0 w 12"/>
                    <a:gd name="T87" fmla="*/ 6 h 20"/>
                    <a:gd name="T88" fmla="*/ 2 w 12"/>
                    <a:gd name="T89" fmla="*/ 4 h 20"/>
                    <a:gd name="T90" fmla="*/ 2 w 12"/>
                    <a:gd name="T91" fmla="*/ 4 h 20"/>
                    <a:gd name="T92" fmla="*/ 2 w 12"/>
                    <a:gd name="T93" fmla="*/ 4 h 20"/>
                    <a:gd name="T94" fmla="*/ 2 w 12"/>
                    <a:gd name="T95" fmla="*/ 4 h 20"/>
                    <a:gd name="T96" fmla="*/ 2 w 12"/>
                    <a:gd name="T97" fmla="*/ 4 h 20"/>
                    <a:gd name="T98" fmla="*/ 2 w 12"/>
                    <a:gd name="T99" fmla="*/ 4 h 20"/>
                    <a:gd name="T100" fmla="*/ 4 w 12"/>
                    <a:gd name="T101" fmla="*/ 4 h 20"/>
                    <a:gd name="T102" fmla="*/ 4 w 12"/>
                    <a:gd name="T103" fmla="*/ 4 h 20"/>
                    <a:gd name="T104" fmla="*/ 8 w 12"/>
                    <a:gd name="T105" fmla="*/ 2 h 20"/>
                    <a:gd name="T106" fmla="*/ 8 w 12"/>
                    <a:gd name="T107" fmla="*/ 2 h 20"/>
                    <a:gd name="T108" fmla="*/ 8 w 12"/>
                    <a:gd name="T109" fmla="*/ 0 h 20"/>
                    <a:gd name="T110" fmla="*/ 8 w 12"/>
                    <a:gd name="T1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" h="20">
                      <a:moveTo>
                        <a:pt x="8" y="0"/>
                      </a:moveTo>
                      <a:lnTo>
                        <a:pt x="8" y="2"/>
                      </a:lnTo>
                      <a:lnTo>
                        <a:pt x="12" y="2"/>
                      </a:lnTo>
                      <a:lnTo>
                        <a:pt x="12" y="6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2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2" name="Freeform 141"/>
                <p:cNvSpPr>
                  <a:spLocks noEditPoints="1"/>
                </p:cNvSpPr>
                <p:nvPr/>
              </p:nvSpPr>
              <p:spPr bwMode="auto">
                <a:xfrm>
                  <a:off x="4313238" y="2616201"/>
                  <a:ext cx="109538" cy="100013"/>
                </a:xfrm>
                <a:custGeom>
                  <a:avLst/>
                  <a:gdLst>
                    <a:gd name="T0" fmla="*/ 4 w 69"/>
                    <a:gd name="T1" fmla="*/ 2 h 63"/>
                    <a:gd name="T2" fmla="*/ 10 w 69"/>
                    <a:gd name="T3" fmla="*/ 6 h 63"/>
                    <a:gd name="T4" fmla="*/ 17 w 69"/>
                    <a:gd name="T5" fmla="*/ 6 h 63"/>
                    <a:gd name="T6" fmla="*/ 23 w 69"/>
                    <a:gd name="T7" fmla="*/ 8 h 63"/>
                    <a:gd name="T8" fmla="*/ 25 w 69"/>
                    <a:gd name="T9" fmla="*/ 9 h 63"/>
                    <a:gd name="T10" fmla="*/ 33 w 69"/>
                    <a:gd name="T11" fmla="*/ 13 h 63"/>
                    <a:gd name="T12" fmla="*/ 31 w 69"/>
                    <a:gd name="T13" fmla="*/ 15 h 63"/>
                    <a:gd name="T14" fmla="*/ 29 w 69"/>
                    <a:gd name="T15" fmla="*/ 21 h 63"/>
                    <a:gd name="T16" fmla="*/ 35 w 69"/>
                    <a:gd name="T17" fmla="*/ 25 h 63"/>
                    <a:gd name="T18" fmla="*/ 38 w 69"/>
                    <a:gd name="T19" fmla="*/ 25 h 63"/>
                    <a:gd name="T20" fmla="*/ 48 w 69"/>
                    <a:gd name="T21" fmla="*/ 21 h 63"/>
                    <a:gd name="T22" fmla="*/ 50 w 69"/>
                    <a:gd name="T23" fmla="*/ 23 h 63"/>
                    <a:gd name="T24" fmla="*/ 50 w 69"/>
                    <a:gd name="T25" fmla="*/ 19 h 63"/>
                    <a:gd name="T26" fmla="*/ 56 w 69"/>
                    <a:gd name="T27" fmla="*/ 15 h 63"/>
                    <a:gd name="T28" fmla="*/ 54 w 69"/>
                    <a:gd name="T29" fmla="*/ 17 h 63"/>
                    <a:gd name="T30" fmla="*/ 52 w 69"/>
                    <a:gd name="T31" fmla="*/ 23 h 63"/>
                    <a:gd name="T32" fmla="*/ 61 w 69"/>
                    <a:gd name="T33" fmla="*/ 25 h 63"/>
                    <a:gd name="T34" fmla="*/ 65 w 69"/>
                    <a:gd name="T35" fmla="*/ 19 h 63"/>
                    <a:gd name="T36" fmla="*/ 63 w 69"/>
                    <a:gd name="T37" fmla="*/ 27 h 63"/>
                    <a:gd name="T38" fmla="*/ 63 w 69"/>
                    <a:gd name="T39" fmla="*/ 31 h 63"/>
                    <a:gd name="T40" fmla="*/ 63 w 69"/>
                    <a:gd name="T41" fmla="*/ 38 h 63"/>
                    <a:gd name="T42" fmla="*/ 69 w 69"/>
                    <a:gd name="T43" fmla="*/ 40 h 63"/>
                    <a:gd name="T44" fmla="*/ 65 w 69"/>
                    <a:gd name="T45" fmla="*/ 44 h 63"/>
                    <a:gd name="T46" fmla="*/ 61 w 69"/>
                    <a:gd name="T47" fmla="*/ 48 h 63"/>
                    <a:gd name="T48" fmla="*/ 50 w 69"/>
                    <a:gd name="T49" fmla="*/ 48 h 63"/>
                    <a:gd name="T50" fmla="*/ 37 w 69"/>
                    <a:gd name="T51" fmla="*/ 50 h 63"/>
                    <a:gd name="T52" fmla="*/ 38 w 69"/>
                    <a:gd name="T53" fmla="*/ 56 h 63"/>
                    <a:gd name="T54" fmla="*/ 38 w 69"/>
                    <a:gd name="T55" fmla="*/ 59 h 63"/>
                    <a:gd name="T56" fmla="*/ 35 w 69"/>
                    <a:gd name="T57" fmla="*/ 61 h 63"/>
                    <a:gd name="T58" fmla="*/ 37 w 69"/>
                    <a:gd name="T59" fmla="*/ 54 h 63"/>
                    <a:gd name="T60" fmla="*/ 38 w 69"/>
                    <a:gd name="T61" fmla="*/ 44 h 63"/>
                    <a:gd name="T62" fmla="*/ 35 w 69"/>
                    <a:gd name="T63" fmla="*/ 38 h 63"/>
                    <a:gd name="T64" fmla="*/ 29 w 69"/>
                    <a:gd name="T65" fmla="*/ 33 h 63"/>
                    <a:gd name="T66" fmla="*/ 25 w 69"/>
                    <a:gd name="T67" fmla="*/ 31 h 63"/>
                    <a:gd name="T68" fmla="*/ 25 w 69"/>
                    <a:gd name="T69" fmla="*/ 38 h 63"/>
                    <a:gd name="T70" fmla="*/ 15 w 69"/>
                    <a:gd name="T71" fmla="*/ 38 h 63"/>
                    <a:gd name="T72" fmla="*/ 21 w 69"/>
                    <a:gd name="T73" fmla="*/ 36 h 63"/>
                    <a:gd name="T74" fmla="*/ 19 w 69"/>
                    <a:gd name="T75" fmla="*/ 29 h 63"/>
                    <a:gd name="T76" fmla="*/ 13 w 69"/>
                    <a:gd name="T77" fmla="*/ 31 h 63"/>
                    <a:gd name="T78" fmla="*/ 13 w 69"/>
                    <a:gd name="T79" fmla="*/ 23 h 63"/>
                    <a:gd name="T80" fmla="*/ 8 w 69"/>
                    <a:gd name="T81" fmla="*/ 21 h 63"/>
                    <a:gd name="T82" fmla="*/ 0 w 69"/>
                    <a:gd name="T83" fmla="*/ 21 h 63"/>
                    <a:gd name="T84" fmla="*/ 2 w 69"/>
                    <a:gd name="T85" fmla="*/ 17 h 63"/>
                    <a:gd name="T86" fmla="*/ 12 w 69"/>
                    <a:gd name="T87" fmla="*/ 17 h 63"/>
                    <a:gd name="T88" fmla="*/ 12 w 69"/>
                    <a:gd name="T89" fmla="*/ 13 h 63"/>
                    <a:gd name="T90" fmla="*/ 8 w 69"/>
                    <a:gd name="T91" fmla="*/ 9 h 63"/>
                    <a:gd name="T92" fmla="*/ 8 w 69"/>
                    <a:gd name="T93" fmla="*/ 6 h 63"/>
                    <a:gd name="T94" fmla="*/ 2 w 69"/>
                    <a:gd name="T95" fmla="*/ 2 h 63"/>
                    <a:gd name="T96" fmla="*/ 2 w 69"/>
                    <a:gd name="T97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9" h="63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9" y="9"/>
                      </a:lnTo>
                      <a:lnTo>
                        <a:pt x="31" y="9"/>
                      </a:lnTo>
                      <a:lnTo>
                        <a:pt x="31" y="11"/>
                      </a:lnTo>
                      <a:lnTo>
                        <a:pt x="33" y="13"/>
                      </a:lnTo>
                      <a:lnTo>
                        <a:pt x="33" y="15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1" y="17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31" y="23"/>
                      </a:lnTo>
                      <a:lnTo>
                        <a:pt x="33" y="25"/>
                      </a:lnTo>
                      <a:lnTo>
                        <a:pt x="35" y="25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8" y="27"/>
                      </a:lnTo>
                      <a:lnTo>
                        <a:pt x="38" y="25"/>
                      </a:lnTo>
                      <a:lnTo>
                        <a:pt x="44" y="25"/>
                      </a:lnTo>
                      <a:lnTo>
                        <a:pt x="46" y="25"/>
                      </a:lnTo>
                      <a:lnTo>
                        <a:pt x="48" y="25"/>
                      </a:lnTo>
                      <a:lnTo>
                        <a:pt x="48" y="21"/>
                      </a:lnTo>
                      <a:lnTo>
                        <a:pt x="48" y="23"/>
                      </a:lnTo>
                      <a:lnTo>
                        <a:pt x="48" y="25"/>
                      </a:lnTo>
                      <a:lnTo>
                        <a:pt x="50" y="25"/>
                      </a:lnTo>
                      <a:lnTo>
                        <a:pt x="50" y="23"/>
                      </a:lnTo>
                      <a:lnTo>
                        <a:pt x="50" y="21"/>
                      </a:lnTo>
                      <a:lnTo>
                        <a:pt x="52" y="21"/>
                      </a:lnTo>
                      <a:lnTo>
                        <a:pt x="52" y="19"/>
                      </a:lnTo>
                      <a:lnTo>
                        <a:pt x="50" y="19"/>
                      </a:lnTo>
                      <a:lnTo>
                        <a:pt x="52" y="19"/>
                      </a:lnTo>
                      <a:lnTo>
                        <a:pt x="52" y="17"/>
                      </a:lnTo>
                      <a:lnTo>
                        <a:pt x="52" y="15"/>
                      </a:lnTo>
                      <a:lnTo>
                        <a:pt x="56" y="15"/>
                      </a:lnTo>
                      <a:lnTo>
                        <a:pt x="58" y="15"/>
                      </a:lnTo>
                      <a:lnTo>
                        <a:pt x="58" y="17"/>
                      </a:lnTo>
                      <a:lnTo>
                        <a:pt x="56" y="17"/>
                      </a:lnTo>
                      <a:lnTo>
                        <a:pt x="54" y="17"/>
                      </a:lnTo>
                      <a:lnTo>
                        <a:pt x="52" y="17"/>
                      </a:lnTo>
                      <a:lnTo>
                        <a:pt x="52" y="19"/>
                      </a:lnTo>
                      <a:lnTo>
                        <a:pt x="52" y="21"/>
                      </a:lnTo>
                      <a:lnTo>
                        <a:pt x="52" y="23"/>
                      </a:lnTo>
                      <a:lnTo>
                        <a:pt x="52" y="25"/>
                      </a:lnTo>
                      <a:lnTo>
                        <a:pt x="54" y="25"/>
                      </a:lnTo>
                      <a:lnTo>
                        <a:pt x="56" y="25"/>
                      </a:lnTo>
                      <a:lnTo>
                        <a:pt x="61" y="25"/>
                      </a:lnTo>
                      <a:lnTo>
                        <a:pt x="61" y="23"/>
                      </a:lnTo>
                      <a:lnTo>
                        <a:pt x="61" y="19"/>
                      </a:lnTo>
                      <a:lnTo>
                        <a:pt x="63" y="19"/>
                      </a:lnTo>
                      <a:lnTo>
                        <a:pt x="65" y="19"/>
                      </a:lnTo>
                      <a:lnTo>
                        <a:pt x="65" y="21"/>
                      </a:lnTo>
                      <a:lnTo>
                        <a:pt x="65" y="23"/>
                      </a:lnTo>
                      <a:lnTo>
                        <a:pt x="65" y="27"/>
                      </a:lnTo>
                      <a:lnTo>
                        <a:pt x="63" y="27"/>
                      </a:lnTo>
                      <a:lnTo>
                        <a:pt x="63" y="29"/>
                      </a:lnTo>
                      <a:lnTo>
                        <a:pt x="65" y="29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3" y="33"/>
                      </a:lnTo>
                      <a:lnTo>
                        <a:pt x="63" y="34"/>
                      </a:lnTo>
                      <a:lnTo>
                        <a:pt x="63" y="36"/>
                      </a:lnTo>
                      <a:lnTo>
                        <a:pt x="63" y="38"/>
                      </a:lnTo>
                      <a:lnTo>
                        <a:pt x="63" y="40"/>
                      </a:lnTo>
                      <a:lnTo>
                        <a:pt x="65" y="40"/>
                      </a:lnTo>
                      <a:lnTo>
                        <a:pt x="67" y="40"/>
                      </a:lnTo>
                      <a:lnTo>
                        <a:pt x="69" y="40"/>
                      </a:lnTo>
                      <a:lnTo>
                        <a:pt x="69" y="42"/>
                      </a:lnTo>
                      <a:lnTo>
                        <a:pt x="69" y="44"/>
                      </a:lnTo>
                      <a:lnTo>
                        <a:pt x="67" y="44"/>
                      </a:lnTo>
                      <a:lnTo>
                        <a:pt x="65" y="44"/>
                      </a:lnTo>
                      <a:lnTo>
                        <a:pt x="65" y="46"/>
                      </a:lnTo>
                      <a:lnTo>
                        <a:pt x="63" y="46"/>
                      </a:lnTo>
                      <a:lnTo>
                        <a:pt x="61" y="46"/>
                      </a:lnTo>
                      <a:lnTo>
                        <a:pt x="61" y="48"/>
                      </a:lnTo>
                      <a:lnTo>
                        <a:pt x="60" y="48"/>
                      </a:lnTo>
                      <a:lnTo>
                        <a:pt x="56" y="48"/>
                      </a:lnTo>
                      <a:lnTo>
                        <a:pt x="52" y="48"/>
                      </a:lnTo>
                      <a:lnTo>
                        <a:pt x="50" y="48"/>
                      </a:lnTo>
                      <a:lnTo>
                        <a:pt x="48" y="48"/>
                      </a:lnTo>
                      <a:lnTo>
                        <a:pt x="44" y="48"/>
                      </a:lnTo>
                      <a:lnTo>
                        <a:pt x="38" y="48"/>
                      </a:lnTo>
                      <a:lnTo>
                        <a:pt x="37" y="50"/>
                      </a:lnTo>
                      <a:lnTo>
                        <a:pt x="37" y="52"/>
                      </a:lnTo>
                      <a:lnTo>
                        <a:pt x="37" y="54"/>
                      </a:lnTo>
                      <a:lnTo>
                        <a:pt x="38" y="54"/>
                      </a:lnTo>
                      <a:lnTo>
                        <a:pt x="38" y="56"/>
                      </a:lnTo>
                      <a:lnTo>
                        <a:pt x="38" y="57"/>
                      </a:lnTo>
                      <a:lnTo>
                        <a:pt x="42" y="57"/>
                      </a:lnTo>
                      <a:lnTo>
                        <a:pt x="42" y="59"/>
                      </a:lnTo>
                      <a:lnTo>
                        <a:pt x="38" y="59"/>
                      </a:lnTo>
                      <a:lnTo>
                        <a:pt x="38" y="61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5" y="61"/>
                      </a:lnTo>
                      <a:lnTo>
                        <a:pt x="35" y="57"/>
                      </a:lnTo>
                      <a:lnTo>
                        <a:pt x="35" y="56"/>
                      </a:lnTo>
                      <a:lnTo>
                        <a:pt x="35" y="54"/>
                      </a:lnTo>
                      <a:lnTo>
                        <a:pt x="37" y="54"/>
                      </a:lnTo>
                      <a:lnTo>
                        <a:pt x="37" y="48"/>
                      </a:lnTo>
                      <a:lnTo>
                        <a:pt x="38" y="48"/>
                      </a:lnTo>
                      <a:lnTo>
                        <a:pt x="38" y="46"/>
                      </a:lnTo>
                      <a:lnTo>
                        <a:pt x="38" y="44"/>
                      </a:lnTo>
                      <a:lnTo>
                        <a:pt x="38" y="42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5" y="38"/>
                      </a:lnTo>
                      <a:lnTo>
                        <a:pt x="35" y="34"/>
                      </a:lnTo>
                      <a:lnTo>
                        <a:pt x="33" y="33"/>
                      </a:lnTo>
                      <a:lnTo>
                        <a:pt x="31" y="33"/>
                      </a:lnTo>
                      <a:lnTo>
                        <a:pt x="29" y="33"/>
                      </a:lnTo>
                      <a:lnTo>
                        <a:pt x="29" y="31"/>
                      </a:lnTo>
                      <a:lnTo>
                        <a:pt x="27" y="31"/>
                      </a:lnTo>
                      <a:lnTo>
                        <a:pt x="25" y="29"/>
                      </a:lnTo>
                      <a:lnTo>
                        <a:pt x="25" y="31"/>
                      </a:lnTo>
                      <a:lnTo>
                        <a:pt x="25" y="33"/>
                      </a:lnTo>
                      <a:lnTo>
                        <a:pt x="25" y="34"/>
                      </a:lnTo>
                      <a:lnTo>
                        <a:pt x="25" y="36"/>
                      </a:lnTo>
                      <a:lnTo>
                        <a:pt x="25" y="38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19" y="38"/>
                      </a:lnTo>
                      <a:lnTo>
                        <a:pt x="15" y="38"/>
                      </a:lnTo>
                      <a:lnTo>
                        <a:pt x="15" y="36"/>
                      </a:lnTo>
                      <a:lnTo>
                        <a:pt x="17" y="36"/>
                      </a:lnTo>
                      <a:lnTo>
                        <a:pt x="19" y="36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21" y="33"/>
                      </a:lnTo>
                      <a:lnTo>
                        <a:pt x="19" y="33"/>
                      </a:lnTo>
                      <a:lnTo>
                        <a:pt x="19" y="29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3" y="31"/>
                      </a:lnTo>
                      <a:lnTo>
                        <a:pt x="13" y="29"/>
                      </a:lnTo>
                      <a:lnTo>
                        <a:pt x="13" y="27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2" y="21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8" y="9"/>
                      </a:lnTo>
                      <a:lnTo>
                        <a:pt x="10" y="9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3" name="Freeform 142"/>
                <p:cNvSpPr>
                  <a:spLocks/>
                </p:cNvSpPr>
                <p:nvPr/>
              </p:nvSpPr>
              <p:spPr bwMode="auto">
                <a:xfrm>
                  <a:off x="5456238" y="4441826"/>
                  <a:ext cx="139700" cy="166688"/>
                </a:xfrm>
                <a:custGeom>
                  <a:avLst/>
                  <a:gdLst>
                    <a:gd name="T0" fmla="*/ 50 w 88"/>
                    <a:gd name="T1" fmla="*/ 9 h 105"/>
                    <a:gd name="T2" fmla="*/ 67 w 88"/>
                    <a:gd name="T3" fmla="*/ 19 h 105"/>
                    <a:gd name="T4" fmla="*/ 67 w 88"/>
                    <a:gd name="T5" fmla="*/ 25 h 105"/>
                    <a:gd name="T6" fmla="*/ 69 w 88"/>
                    <a:gd name="T7" fmla="*/ 31 h 105"/>
                    <a:gd name="T8" fmla="*/ 77 w 88"/>
                    <a:gd name="T9" fmla="*/ 36 h 105"/>
                    <a:gd name="T10" fmla="*/ 75 w 88"/>
                    <a:gd name="T11" fmla="*/ 42 h 105"/>
                    <a:gd name="T12" fmla="*/ 69 w 88"/>
                    <a:gd name="T13" fmla="*/ 50 h 105"/>
                    <a:gd name="T14" fmla="*/ 69 w 88"/>
                    <a:gd name="T15" fmla="*/ 59 h 105"/>
                    <a:gd name="T16" fmla="*/ 64 w 88"/>
                    <a:gd name="T17" fmla="*/ 63 h 105"/>
                    <a:gd name="T18" fmla="*/ 56 w 88"/>
                    <a:gd name="T19" fmla="*/ 61 h 105"/>
                    <a:gd name="T20" fmla="*/ 52 w 88"/>
                    <a:gd name="T21" fmla="*/ 65 h 105"/>
                    <a:gd name="T22" fmla="*/ 58 w 88"/>
                    <a:gd name="T23" fmla="*/ 71 h 105"/>
                    <a:gd name="T24" fmla="*/ 64 w 88"/>
                    <a:gd name="T25" fmla="*/ 71 h 105"/>
                    <a:gd name="T26" fmla="*/ 64 w 88"/>
                    <a:gd name="T27" fmla="*/ 81 h 105"/>
                    <a:gd name="T28" fmla="*/ 62 w 88"/>
                    <a:gd name="T29" fmla="*/ 88 h 105"/>
                    <a:gd name="T30" fmla="*/ 58 w 88"/>
                    <a:gd name="T31" fmla="*/ 98 h 105"/>
                    <a:gd name="T32" fmla="*/ 64 w 88"/>
                    <a:gd name="T33" fmla="*/ 94 h 105"/>
                    <a:gd name="T34" fmla="*/ 64 w 88"/>
                    <a:gd name="T35" fmla="*/ 88 h 105"/>
                    <a:gd name="T36" fmla="*/ 69 w 88"/>
                    <a:gd name="T37" fmla="*/ 92 h 105"/>
                    <a:gd name="T38" fmla="*/ 75 w 88"/>
                    <a:gd name="T39" fmla="*/ 96 h 105"/>
                    <a:gd name="T40" fmla="*/ 81 w 88"/>
                    <a:gd name="T41" fmla="*/ 100 h 105"/>
                    <a:gd name="T42" fmla="*/ 87 w 88"/>
                    <a:gd name="T43" fmla="*/ 104 h 105"/>
                    <a:gd name="T44" fmla="*/ 87 w 88"/>
                    <a:gd name="T45" fmla="*/ 104 h 105"/>
                    <a:gd name="T46" fmla="*/ 81 w 88"/>
                    <a:gd name="T47" fmla="*/ 100 h 105"/>
                    <a:gd name="T48" fmla="*/ 75 w 88"/>
                    <a:gd name="T49" fmla="*/ 100 h 105"/>
                    <a:gd name="T50" fmla="*/ 69 w 88"/>
                    <a:gd name="T51" fmla="*/ 100 h 105"/>
                    <a:gd name="T52" fmla="*/ 67 w 88"/>
                    <a:gd name="T53" fmla="*/ 104 h 105"/>
                    <a:gd name="T54" fmla="*/ 62 w 88"/>
                    <a:gd name="T55" fmla="*/ 102 h 105"/>
                    <a:gd name="T56" fmla="*/ 56 w 88"/>
                    <a:gd name="T57" fmla="*/ 98 h 105"/>
                    <a:gd name="T58" fmla="*/ 52 w 88"/>
                    <a:gd name="T59" fmla="*/ 92 h 105"/>
                    <a:gd name="T60" fmla="*/ 48 w 88"/>
                    <a:gd name="T61" fmla="*/ 86 h 105"/>
                    <a:gd name="T62" fmla="*/ 40 w 88"/>
                    <a:gd name="T63" fmla="*/ 81 h 105"/>
                    <a:gd name="T64" fmla="*/ 33 w 88"/>
                    <a:gd name="T65" fmla="*/ 79 h 105"/>
                    <a:gd name="T66" fmla="*/ 27 w 88"/>
                    <a:gd name="T67" fmla="*/ 77 h 105"/>
                    <a:gd name="T68" fmla="*/ 23 w 88"/>
                    <a:gd name="T69" fmla="*/ 71 h 105"/>
                    <a:gd name="T70" fmla="*/ 19 w 88"/>
                    <a:gd name="T71" fmla="*/ 65 h 105"/>
                    <a:gd name="T72" fmla="*/ 15 w 88"/>
                    <a:gd name="T73" fmla="*/ 59 h 105"/>
                    <a:gd name="T74" fmla="*/ 10 w 88"/>
                    <a:gd name="T75" fmla="*/ 54 h 105"/>
                    <a:gd name="T76" fmla="*/ 6 w 88"/>
                    <a:gd name="T77" fmla="*/ 52 h 105"/>
                    <a:gd name="T78" fmla="*/ 0 w 88"/>
                    <a:gd name="T79" fmla="*/ 46 h 105"/>
                    <a:gd name="T80" fmla="*/ 6 w 88"/>
                    <a:gd name="T81" fmla="*/ 50 h 105"/>
                    <a:gd name="T82" fmla="*/ 12 w 88"/>
                    <a:gd name="T83" fmla="*/ 46 h 105"/>
                    <a:gd name="T84" fmla="*/ 10 w 88"/>
                    <a:gd name="T85" fmla="*/ 50 h 105"/>
                    <a:gd name="T86" fmla="*/ 12 w 88"/>
                    <a:gd name="T87" fmla="*/ 50 h 105"/>
                    <a:gd name="T88" fmla="*/ 15 w 88"/>
                    <a:gd name="T89" fmla="*/ 44 h 105"/>
                    <a:gd name="T90" fmla="*/ 15 w 88"/>
                    <a:gd name="T91" fmla="*/ 36 h 105"/>
                    <a:gd name="T92" fmla="*/ 17 w 88"/>
                    <a:gd name="T93" fmla="*/ 34 h 105"/>
                    <a:gd name="T94" fmla="*/ 21 w 88"/>
                    <a:gd name="T95" fmla="*/ 29 h 105"/>
                    <a:gd name="T96" fmla="*/ 27 w 88"/>
                    <a:gd name="T97" fmla="*/ 29 h 105"/>
                    <a:gd name="T98" fmla="*/ 29 w 88"/>
                    <a:gd name="T99" fmla="*/ 25 h 105"/>
                    <a:gd name="T100" fmla="*/ 33 w 88"/>
                    <a:gd name="T101" fmla="*/ 19 h 105"/>
                    <a:gd name="T102" fmla="*/ 37 w 88"/>
                    <a:gd name="T103" fmla="*/ 13 h 105"/>
                    <a:gd name="T104" fmla="*/ 40 w 88"/>
                    <a:gd name="T105" fmla="*/ 6 h 105"/>
                    <a:gd name="T106" fmla="*/ 46 w 88"/>
                    <a:gd name="T107" fmla="*/ 2 h 105"/>
                    <a:gd name="T108" fmla="*/ 46 w 88"/>
                    <a:gd name="T109" fmla="*/ 4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8" h="105">
                      <a:moveTo>
                        <a:pt x="50" y="2"/>
                      </a:move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50" y="8"/>
                      </a:lnTo>
                      <a:lnTo>
                        <a:pt x="50" y="9"/>
                      </a:lnTo>
                      <a:lnTo>
                        <a:pt x="52" y="9"/>
                      </a:lnTo>
                      <a:lnTo>
                        <a:pt x="54" y="9"/>
                      </a:lnTo>
                      <a:lnTo>
                        <a:pt x="56" y="9"/>
                      </a:lnTo>
                      <a:lnTo>
                        <a:pt x="67" y="9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69" y="21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5"/>
                      </a:lnTo>
                      <a:lnTo>
                        <a:pt x="67" y="27"/>
                      </a:lnTo>
                      <a:lnTo>
                        <a:pt x="69" y="27"/>
                      </a:lnTo>
                      <a:lnTo>
                        <a:pt x="67" y="29"/>
                      </a:lnTo>
                      <a:lnTo>
                        <a:pt x="69" y="29"/>
                      </a:lnTo>
                      <a:lnTo>
                        <a:pt x="69" y="31"/>
                      </a:lnTo>
                      <a:lnTo>
                        <a:pt x="71" y="31"/>
                      </a:lnTo>
                      <a:lnTo>
                        <a:pt x="71" y="33"/>
                      </a:lnTo>
                      <a:lnTo>
                        <a:pt x="73" y="33"/>
                      </a:lnTo>
                      <a:lnTo>
                        <a:pt x="75" y="34"/>
                      </a:lnTo>
                      <a:lnTo>
                        <a:pt x="77" y="36"/>
                      </a:lnTo>
                      <a:lnTo>
                        <a:pt x="79" y="38"/>
                      </a:lnTo>
                      <a:lnTo>
                        <a:pt x="79" y="40"/>
                      </a:lnTo>
                      <a:lnTo>
                        <a:pt x="77" y="40"/>
                      </a:lnTo>
                      <a:lnTo>
                        <a:pt x="77" y="42"/>
                      </a:lnTo>
                      <a:lnTo>
                        <a:pt x="75" y="42"/>
                      </a:lnTo>
                      <a:lnTo>
                        <a:pt x="73" y="44"/>
                      </a:lnTo>
                      <a:lnTo>
                        <a:pt x="71" y="44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69" y="50"/>
                      </a:lnTo>
                      <a:lnTo>
                        <a:pt x="69" y="52"/>
                      </a:lnTo>
                      <a:lnTo>
                        <a:pt x="69" y="54"/>
                      </a:lnTo>
                      <a:lnTo>
                        <a:pt x="69" y="56"/>
                      </a:lnTo>
                      <a:lnTo>
                        <a:pt x="69" y="57"/>
                      </a:lnTo>
                      <a:lnTo>
                        <a:pt x="69" y="59"/>
                      </a:lnTo>
                      <a:lnTo>
                        <a:pt x="67" y="59"/>
                      </a:lnTo>
                      <a:lnTo>
                        <a:pt x="67" y="61"/>
                      </a:lnTo>
                      <a:lnTo>
                        <a:pt x="65" y="61"/>
                      </a:lnTo>
                      <a:lnTo>
                        <a:pt x="65" y="63"/>
                      </a:lnTo>
                      <a:lnTo>
                        <a:pt x="64" y="63"/>
                      </a:lnTo>
                      <a:lnTo>
                        <a:pt x="62" y="63"/>
                      </a:lnTo>
                      <a:lnTo>
                        <a:pt x="60" y="63"/>
                      </a:lnTo>
                      <a:lnTo>
                        <a:pt x="60" y="61"/>
                      </a:lnTo>
                      <a:lnTo>
                        <a:pt x="58" y="61"/>
                      </a:lnTo>
                      <a:lnTo>
                        <a:pt x="56" y="61"/>
                      </a:lnTo>
                      <a:lnTo>
                        <a:pt x="56" y="59"/>
                      </a:lnTo>
                      <a:lnTo>
                        <a:pt x="54" y="59"/>
                      </a:lnTo>
                      <a:lnTo>
                        <a:pt x="52" y="61"/>
                      </a:lnTo>
                      <a:lnTo>
                        <a:pt x="52" y="63"/>
                      </a:lnTo>
                      <a:lnTo>
                        <a:pt x="52" y="65"/>
                      </a:lnTo>
                      <a:lnTo>
                        <a:pt x="52" y="67"/>
                      </a:lnTo>
                      <a:lnTo>
                        <a:pt x="52" y="69"/>
                      </a:lnTo>
                      <a:lnTo>
                        <a:pt x="54" y="71"/>
                      </a:lnTo>
                      <a:lnTo>
                        <a:pt x="56" y="71"/>
                      </a:lnTo>
                      <a:lnTo>
                        <a:pt x="58" y="71"/>
                      </a:lnTo>
                      <a:lnTo>
                        <a:pt x="60" y="71"/>
                      </a:lnTo>
                      <a:lnTo>
                        <a:pt x="62" y="71"/>
                      </a:lnTo>
                      <a:lnTo>
                        <a:pt x="62" y="69"/>
                      </a:lnTo>
                      <a:lnTo>
                        <a:pt x="62" y="71"/>
                      </a:lnTo>
                      <a:lnTo>
                        <a:pt x="64" y="71"/>
                      </a:lnTo>
                      <a:lnTo>
                        <a:pt x="64" y="73"/>
                      </a:lnTo>
                      <a:lnTo>
                        <a:pt x="64" y="75"/>
                      </a:lnTo>
                      <a:lnTo>
                        <a:pt x="64" y="77"/>
                      </a:lnTo>
                      <a:lnTo>
                        <a:pt x="64" y="79"/>
                      </a:lnTo>
                      <a:lnTo>
                        <a:pt x="64" y="81"/>
                      </a:lnTo>
                      <a:lnTo>
                        <a:pt x="62" y="81"/>
                      </a:lnTo>
                      <a:lnTo>
                        <a:pt x="62" y="82"/>
                      </a:lnTo>
                      <a:lnTo>
                        <a:pt x="62" y="84"/>
                      </a:lnTo>
                      <a:lnTo>
                        <a:pt x="62" y="86"/>
                      </a:lnTo>
                      <a:lnTo>
                        <a:pt x="62" y="88"/>
                      </a:lnTo>
                      <a:lnTo>
                        <a:pt x="60" y="88"/>
                      </a:lnTo>
                      <a:lnTo>
                        <a:pt x="60" y="90"/>
                      </a:lnTo>
                      <a:lnTo>
                        <a:pt x="60" y="92"/>
                      </a:lnTo>
                      <a:lnTo>
                        <a:pt x="60" y="94"/>
                      </a:lnTo>
                      <a:lnTo>
                        <a:pt x="58" y="98"/>
                      </a:lnTo>
                      <a:lnTo>
                        <a:pt x="60" y="98"/>
                      </a:lnTo>
                      <a:lnTo>
                        <a:pt x="60" y="96"/>
                      </a:lnTo>
                      <a:lnTo>
                        <a:pt x="60" y="94"/>
                      </a:lnTo>
                      <a:lnTo>
                        <a:pt x="62" y="94"/>
                      </a:lnTo>
                      <a:lnTo>
                        <a:pt x="64" y="94"/>
                      </a:lnTo>
                      <a:lnTo>
                        <a:pt x="64" y="92"/>
                      </a:lnTo>
                      <a:lnTo>
                        <a:pt x="64" y="94"/>
                      </a:lnTo>
                      <a:lnTo>
                        <a:pt x="64" y="92"/>
                      </a:lnTo>
                      <a:lnTo>
                        <a:pt x="64" y="90"/>
                      </a:lnTo>
                      <a:lnTo>
                        <a:pt x="64" y="88"/>
                      </a:lnTo>
                      <a:lnTo>
                        <a:pt x="65" y="88"/>
                      </a:lnTo>
                      <a:lnTo>
                        <a:pt x="65" y="90"/>
                      </a:lnTo>
                      <a:lnTo>
                        <a:pt x="67" y="90"/>
                      </a:lnTo>
                      <a:lnTo>
                        <a:pt x="69" y="90"/>
                      </a:lnTo>
                      <a:lnTo>
                        <a:pt x="69" y="92"/>
                      </a:lnTo>
                      <a:lnTo>
                        <a:pt x="71" y="92"/>
                      </a:lnTo>
                      <a:lnTo>
                        <a:pt x="73" y="92"/>
                      </a:lnTo>
                      <a:lnTo>
                        <a:pt x="75" y="92"/>
                      </a:lnTo>
                      <a:lnTo>
                        <a:pt x="75" y="94"/>
                      </a:lnTo>
                      <a:lnTo>
                        <a:pt x="75" y="96"/>
                      </a:lnTo>
                      <a:lnTo>
                        <a:pt x="75" y="98"/>
                      </a:lnTo>
                      <a:lnTo>
                        <a:pt x="77" y="98"/>
                      </a:lnTo>
                      <a:lnTo>
                        <a:pt x="79" y="98"/>
                      </a:lnTo>
                      <a:lnTo>
                        <a:pt x="81" y="98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102"/>
                      </a:lnTo>
                      <a:lnTo>
                        <a:pt x="85" y="102"/>
                      </a:lnTo>
                      <a:lnTo>
                        <a:pt x="87" y="102"/>
                      </a:lnTo>
                      <a:lnTo>
                        <a:pt x="87" y="104"/>
                      </a:lnTo>
                      <a:lnTo>
                        <a:pt x="88" y="104"/>
                      </a:lnTo>
                      <a:lnTo>
                        <a:pt x="88" y="105"/>
                      </a:lnTo>
                      <a:lnTo>
                        <a:pt x="87" y="104"/>
                      </a:lnTo>
                      <a:lnTo>
                        <a:pt x="85" y="104"/>
                      </a:lnTo>
                      <a:lnTo>
                        <a:pt x="87" y="104"/>
                      </a:lnTo>
                      <a:lnTo>
                        <a:pt x="87" y="102"/>
                      </a:lnTo>
                      <a:lnTo>
                        <a:pt x="85" y="102"/>
                      </a:lnTo>
                      <a:lnTo>
                        <a:pt x="83" y="102"/>
                      </a:lnTo>
                      <a:lnTo>
                        <a:pt x="83" y="100"/>
                      </a:lnTo>
                      <a:lnTo>
                        <a:pt x="81" y="100"/>
                      </a:lnTo>
                      <a:lnTo>
                        <a:pt x="79" y="100"/>
                      </a:lnTo>
                      <a:lnTo>
                        <a:pt x="77" y="100"/>
                      </a:lnTo>
                      <a:lnTo>
                        <a:pt x="77" y="98"/>
                      </a:lnTo>
                      <a:lnTo>
                        <a:pt x="77" y="100"/>
                      </a:lnTo>
                      <a:lnTo>
                        <a:pt x="75" y="100"/>
                      </a:lnTo>
                      <a:lnTo>
                        <a:pt x="73" y="100"/>
                      </a:lnTo>
                      <a:lnTo>
                        <a:pt x="73" y="98"/>
                      </a:lnTo>
                      <a:lnTo>
                        <a:pt x="71" y="98"/>
                      </a:lnTo>
                      <a:lnTo>
                        <a:pt x="71" y="100"/>
                      </a:lnTo>
                      <a:lnTo>
                        <a:pt x="69" y="100"/>
                      </a:lnTo>
                      <a:lnTo>
                        <a:pt x="67" y="100"/>
                      </a:lnTo>
                      <a:lnTo>
                        <a:pt x="65" y="100"/>
                      </a:lnTo>
                      <a:lnTo>
                        <a:pt x="67" y="100"/>
                      </a:lnTo>
                      <a:lnTo>
                        <a:pt x="67" y="102"/>
                      </a:lnTo>
                      <a:lnTo>
                        <a:pt x="67" y="104"/>
                      </a:lnTo>
                      <a:lnTo>
                        <a:pt x="69" y="104"/>
                      </a:lnTo>
                      <a:lnTo>
                        <a:pt x="69" y="105"/>
                      </a:lnTo>
                      <a:lnTo>
                        <a:pt x="67" y="105"/>
                      </a:lnTo>
                      <a:lnTo>
                        <a:pt x="65" y="104"/>
                      </a:lnTo>
                      <a:lnTo>
                        <a:pt x="62" y="102"/>
                      </a:lnTo>
                      <a:lnTo>
                        <a:pt x="60" y="102"/>
                      </a:lnTo>
                      <a:lnTo>
                        <a:pt x="58" y="102"/>
                      </a:lnTo>
                      <a:lnTo>
                        <a:pt x="58" y="100"/>
                      </a:lnTo>
                      <a:lnTo>
                        <a:pt x="58" y="98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4" y="96"/>
                      </a:lnTo>
                      <a:lnTo>
                        <a:pt x="54" y="94"/>
                      </a:lnTo>
                      <a:lnTo>
                        <a:pt x="54" y="92"/>
                      </a:lnTo>
                      <a:lnTo>
                        <a:pt x="52" y="92"/>
                      </a:lnTo>
                      <a:lnTo>
                        <a:pt x="52" y="90"/>
                      </a:lnTo>
                      <a:lnTo>
                        <a:pt x="50" y="90"/>
                      </a:lnTo>
                      <a:lnTo>
                        <a:pt x="50" y="88"/>
                      </a:lnTo>
                      <a:lnTo>
                        <a:pt x="48" y="88"/>
                      </a:lnTo>
                      <a:lnTo>
                        <a:pt x="48" y="86"/>
                      </a:lnTo>
                      <a:lnTo>
                        <a:pt x="46" y="84"/>
                      </a:lnTo>
                      <a:lnTo>
                        <a:pt x="44" y="84"/>
                      </a:lnTo>
                      <a:lnTo>
                        <a:pt x="42" y="82"/>
                      </a:lnTo>
                      <a:lnTo>
                        <a:pt x="40" y="82"/>
                      </a:lnTo>
                      <a:lnTo>
                        <a:pt x="40" y="81"/>
                      </a:lnTo>
                      <a:lnTo>
                        <a:pt x="39" y="81"/>
                      </a:lnTo>
                      <a:lnTo>
                        <a:pt x="39" y="79"/>
                      </a:lnTo>
                      <a:lnTo>
                        <a:pt x="37" y="79"/>
                      </a:lnTo>
                      <a:lnTo>
                        <a:pt x="35" y="79"/>
                      </a:lnTo>
                      <a:lnTo>
                        <a:pt x="33" y="79"/>
                      </a:lnTo>
                      <a:lnTo>
                        <a:pt x="33" y="81"/>
                      </a:lnTo>
                      <a:lnTo>
                        <a:pt x="31" y="79"/>
                      </a:lnTo>
                      <a:lnTo>
                        <a:pt x="29" y="79"/>
                      </a:lnTo>
                      <a:lnTo>
                        <a:pt x="27" y="79"/>
                      </a:lnTo>
                      <a:lnTo>
                        <a:pt x="27" y="77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5" y="73"/>
                      </a:lnTo>
                      <a:lnTo>
                        <a:pt x="25" y="71"/>
                      </a:lnTo>
                      <a:lnTo>
                        <a:pt x="23" y="71"/>
                      </a:lnTo>
                      <a:lnTo>
                        <a:pt x="21" y="71"/>
                      </a:lnTo>
                      <a:lnTo>
                        <a:pt x="21" y="69"/>
                      </a:lnTo>
                      <a:lnTo>
                        <a:pt x="21" y="67"/>
                      </a:lnTo>
                      <a:lnTo>
                        <a:pt x="19" y="67"/>
                      </a:lnTo>
                      <a:lnTo>
                        <a:pt x="19" y="65"/>
                      </a:lnTo>
                      <a:lnTo>
                        <a:pt x="19" y="63"/>
                      </a:lnTo>
                      <a:lnTo>
                        <a:pt x="17" y="63"/>
                      </a:lnTo>
                      <a:lnTo>
                        <a:pt x="15" y="63"/>
                      </a:lnTo>
                      <a:lnTo>
                        <a:pt x="15" y="61"/>
                      </a:lnTo>
                      <a:lnTo>
                        <a:pt x="15" y="59"/>
                      </a:lnTo>
                      <a:lnTo>
                        <a:pt x="14" y="59"/>
                      </a:lnTo>
                      <a:lnTo>
                        <a:pt x="14" y="57"/>
                      </a:lnTo>
                      <a:lnTo>
                        <a:pt x="12" y="57"/>
                      </a:lnTo>
                      <a:lnTo>
                        <a:pt x="12" y="56"/>
                      </a:lnTo>
                      <a:lnTo>
                        <a:pt x="10" y="54"/>
                      </a:lnTo>
                      <a:lnTo>
                        <a:pt x="8" y="54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4" y="52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2" y="46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50"/>
                      </a:lnTo>
                      <a:lnTo>
                        <a:pt x="6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0" y="52"/>
                      </a:lnTo>
                      <a:lnTo>
                        <a:pt x="10" y="50"/>
                      </a:lnTo>
                      <a:lnTo>
                        <a:pt x="10" y="52"/>
                      </a:lnTo>
                      <a:lnTo>
                        <a:pt x="12" y="52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4" y="48"/>
                      </a:lnTo>
                      <a:lnTo>
                        <a:pt x="15" y="48"/>
                      </a:lnTo>
                      <a:lnTo>
                        <a:pt x="15" y="46"/>
                      </a:lnTo>
                      <a:lnTo>
                        <a:pt x="15" y="44"/>
                      </a:lnTo>
                      <a:lnTo>
                        <a:pt x="15" y="42"/>
                      </a:lnTo>
                      <a:lnTo>
                        <a:pt x="15" y="40"/>
                      </a:lnTo>
                      <a:lnTo>
                        <a:pt x="17" y="38"/>
                      </a:lnTo>
                      <a:lnTo>
                        <a:pt x="15" y="38"/>
                      </a:lnTo>
                      <a:lnTo>
                        <a:pt x="15" y="36"/>
                      </a:lnTo>
                      <a:lnTo>
                        <a:pt x="15" y="38"/>
                      </a:lnTo>
                      <a:lnTo>
                        <a:pt x="17" y="38"/>
                      </a:lnTo>
                      <a:lnTo>
                        <a:pt x="15" y="38"/>
                      </a:lnTo>
                      <a:lnTo>
                        <a:pt x="15" y="36"/>
                      </a:lnTo>
                      <a:lnTo>
                        <a:pt x="17" y="34"/>
                      </a:lnTo>
                      <a:lnTo>
                        <a:pt x="17" y="33"/>
                      </a:lnTo>
                      <a:lnTo>
                        <a:pt x="19" y="33"/>
                      </a:lnTo>
                      <a:lnTo>
                        <a:pt x="19" y="31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27" y="27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29" y="23"/>
                      </a:lnTo>
                      <a:lnTo>
                        <a:pt x="29" y="21"/>
                      </a:lnTo>
                      <a:lnTo>
                        <a:pt x="31" y="21"/>
                      </a:lnTo>
                      <a:lnTo>
                        <a:pt x="31" y="19"/>
                      </a:lnTo>
                      <a:lnTo>
                        <a:pt x="33" y="19"/>
                      </a:lnTo>
                      <a:lnTo>
                        <a:pt x="33" y="17"/>
                      </a:lnTo>
                      <a:lnTo>
                        <a:pt x="33" y="15"/>
                      </a:lnTo>
                      <a:lnTo>
                        <a:pt x="35" y="15"/>
                      </a:lnTo>
                      <a:lnTo>
                        <a:pt x="35" y="13"/>
                      </a:lnTo>
                      <a:lnTo>
                        <a:pt x="37" y="13"/>
                      </a:lnTo>
                      <a:lnTo>
                        <a:pt x="37" y="11"/>
                      </a:lnTo>
                      <a:lnTo>
                        <a:pt x="37" y="9"/>
                      </a:lnTo>
                      <a:lnTo>
                        <a:pt x="39" y="9"/>
                      </a:lnTo>
                      <a:lnTo>
                        <a:pt x="39" y="8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4" name="Freeform 143"/>
                <p:cNvSpPr>
                  <a:spLocks noEditPoints="1"/>
                </p:cNvSpPr>
                <p:nvPr/>
              </p:nvSpPr>
              <p:spPr bwMode="auto">
                <a:xfrm>
                  <a:off x="4140200" y="2430463"/>
                  <a:ext cx="136525" cy="123825"/>
                </a:xfrm>
                <a:custGeom>
                  <a:avLst/>
                  <a:gdLst>
                    <a:gd name="T0" fmla="*/ 48 w 86"/>
                    <a:gd name="T1" fmla="*/ 23 h 78"/>
                    <a:gd name="T2" fmla="*/ 46 w 86"/>
                    <a:gd name="T3" fmla="*/ 27 h 78"/>
                    <a:gd name="T4" fmla="*/ 40 w 86"/>
                    <a:gd name="T5" fmla="*/ 25 h 78"/>
                    <a:gd name="T6" fmla="*/ 38 w 86"/>
                    <a:gd name="T7" fmla="*/ 29 h 78"/>
                    <a:gd name="T8" fmla="*/ 44 w 86"/>
                    <a:gd name="T9" fmla="*/ 32 h 78"/>
                    <a:gd name="T10" fmla="*/ 49 w 86"/>
                    <a:gd name="T11" fmla="*/ 38 h 78"/>
                    <a:gd name="T12" fmla="*/ 55 w 86"/>
                    <a:gd name="T13" fmla="*/ 40 h 78"/>
                    <a:gd name="T14" fmla="*/ 53 w 86"/>
                    <a:gd name="T15" fmla="*/ 48 h 78"/>
                    <a:gd name="T16" fmla="*/ 55 w 86"/>
                    <a:gd name="T17" fmla="*/ 52 h 78"/>
                    <a:gd name="T18" fmla="*/ 57 w 86"/>
                    <a:gd name="T19" fmla="*/ 57 h 78"/>
                    <a:gd name="T20" fmla="*/ 65 w 86"/>
                    <a:gd name="T21" fmla="*/ 57 h 78"/>
                    <a:gd name="T22" fmla="*/ 63 w 86"/>
                    <a:gd name="T23" fmla="*/ 65 h 78"/>
                    <a:gd name="T24" fmla="*/ 51 w 86"/>
                    <a:gd name="T25" fmla="*/ 57 h 78"/>
                    <a:gd name="T26" fmla="*/ 46 w 86"/>
                    <a:gd name="T27" fmla="*/ 55 h 78"/>
                    <a:gd name="T28" fmla="*/ 46 w 86"/>
                    <a:gd name="T29" fmla="*/ 57 h 78"/>
                    <a:gd name="T30" fmla="*/ 48 w 86"/>
                    <a:gd name="T31" fmla="*/ 63 h 78"/>
                    <a:gd name="T32" fmla="*/ 46 w 86"/>
                    <a:gd name="T33" fmla="*/ 67 h 78"/>
                    <a:gd name="T34" fmla="*/ 51 w 86"/>
                    <a:gd name="T35" fmla="*/ 73 h 78"/>
                    <a:gd name="T36" fmla="*/ 49 w 86"/>
                    <a:gd name="T37" fmla="*/ 77 h 78"/>
                    <a:gd name="T38" fmla="*/ 42 w 86"/>
                    <a:gd name="T39" fmla="*/ 73 h 78"/>
                    <a:gd name="T40" fmla="*/ 34 w 86"/>
                    <a:gd name="T41" fmla="*/ 71 h 78"/>
                    <a:gd name="T42" fmla="*/ 30 w 86"/>
                    <a:gd name="T43" fmla="*/ 69 h 78"/>
                    <a:gd name="T44" fmla="*/ 28 w 86"/>
                    <a:gd name="T45" fmla="*/ 71 h 78"/>
                    <a:gd name="T46" fmla="*/ 26 w 86"/>
                    <a:gd name="T47" fmla="*/ 63 h 78"/>
                    <a:gd name="T48" fmla="*/ 13 w 86"/>
                    <a:gd name="T49" fmla="*/ 63 h 78"/>
                    <a:gd name="T50" fmla="*/ 13 w 86"/>
                    <a:gd name="T51" fmla="*/ 55 h 78"/>
                    <a:gd name="T52" fmla="*/ 19 w 86"/>
                    <a:gd name="T53" fmla="*/ 52 h 78"/>
                    <a:gd name="T54" fmla="*/ 15 w 86"/>
                    <a:gd name="T55" fmla="*/ 46 h 78"/>
                    <a:gd name="T56" fmla="*/ 11 w 86"/>
                    <a:gd name="T57" fmla="*/ 44 h 78"/>
                    <a:gd name="T58" fmla="*/ 13 w 86"/>
                    <a:gd name="T59" fmla="*/ 40 h 78"/>
                    <a:gd name="T60" fmla="*/ 7 w 86"/>
                    <a:gd name="T61" fmla="*/ 34 h 78"/>
                    <a:gd name="T62" fmla="*/ 1 w 86"/>
                    <a:gd name="T63" fmla="*/ 21 h 78"/>
                    <a:gd name="T64" fmla="*/ 1 w 86"/>
                    <a:gd name="T65" fmla="*/ 17 h 78"/>
                    <a:gd name="T66" fmla="*/ 9 w 86"/>
                    <a:gd name="T67" fmla="*/ 21 h 78"/>
                    <a:gd name="T68" fmla="*/ 15 w 86"/>
                    <a:gd name="T69" fmla="*/ 25 h 78"/>
                    <a:gd name="T70" fmla="*/ 25 w 86"/>
                    <a:gd name="T71" fmla="*/ 23 h 78"/>
                    <a:gd name="T72" fmla="*/ 25 w 86"/>
                    <a:gd name="T73" fmla="*/ 17 h 78"/>
                    <a:gd name="T74" fmla="*/ 21 w 86"/>
                    <a:gd name="T75" fmla="*/ 15 h 78"/>
                    <a:gd name="T76" fmla="*/ 25 w 86"/>
                    <a:gd name="T77" fmla="*/ 11 h 78"/>
                    <a:gd name="T78" fmla="*/ 26 w 86"/>
                    <a:gd name="T79" fmla="*/ 11 h 78"/>
                    <a:gd name="T80" fmla="*/ 36 w 86"/>
                    <a:gd name="T81" fmla="*/ 15 h 78"/>
                    <a:gd name="T82" fmla="*/ 44 w 86"/>
                    <a:gd name="T83" fmla="*/ 15 h 78"/>
                    <a:gd name="T84" fmla="*/ 48 w 86"/>
                    <a:gd name="T85" fmla="*/ 13 h 78"/>
                    <a:gd name="T86" fmla="*/ 53 w 86"/>
                    <a:gd name="T87" fmla="*/ 6 h 78"/>
                    <a:gd name="T88" fmla="*/ 61 w 86"/>
                    <a:gd name="T89" fmla="*/ 4 h 78"/>
                    <a:gd name="T90" fmla="*/ 67 w 86"/>
                    <a:gd name="T91" fmla="*/ 4 h 78"/>
                    <a:gd name="T92" fmla="*/ 74 w 86"/>
                    <a:gd name="T93" fmla="*/ 0 h 78"/>
                    <a:gd name="T94" fmla="*/ 84 w 86"/>
                    <a:gd name="T95" fmla="*/ 0 h 78"/>
                    <a:gd name="T96" fmla="*/ 82 w 86"/>
                    <a:gd name="T97" fmla="*/ 6 h 78"/>
                    <a:gd name="T98" fmla="*/ 73 w 86"/>
                    <a:gd name="T99" fmla="*/ 7 h 78"/>
                    <a:gd name="T100" fmla="*/ 74 w 86"/>
                    <a:gd name="T101" fmla="*/ 11 h 78"/>
                    <a:gd name="T102" fmla="*/ 71 w 86"/>
                    <a:gd name="T103" fmla="*/ 17 h 78"/>
                    <a:gd name="T104" fmla="*/ 65 w 86"/>
                    <a:gd name="T105" fmla="*/ 13 h 78"/>
                    <a:gd name="T106" fmla="*/ 57 w 86"/>
                    <a:gd name="T107" fmla="*/ 15 h 78"/>
                    <a:gd name="T108" fmla="*/ 53 w 86"/>
                    <a:gd name="T109" fmla="*/ 13 h 78"/>
                    <a:gd name="T110" fmla="*/ 38 w 86"/>
                    <a:gd name="T111" fmla="*/ 69 h 78"/>
                    <a:gd name="T112" fmla="*/ 38 w 86"/>
                    <a:gd name="T113" fmla="*/ 67 h 78"/>
                    <a:gd name="T114" fmla="*/ 51 w 86"/>
                    <a:gd name="T115" fmla="*/ 19 h 78"/>
                    <a:gd name="T116" fmla="*/ 53 w 86"/>
                    <a:gd name="T117" fmla="*/ 19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6" h="78">
                      <a:moveTo>
                        <a:pt x="51" y="19"/>
                      </a:moveTo>
                      <a:lnTo>
                        <a:pt x="51" y="21"/>
                      </a:lnTo>
                      <a:lnTo>
                        <a:pt x="49" y="21"/>
                      </a:lnTo>
                      <a:lnTo>
                        <a:pt x="48" y="21"/>
                      </a:lnTo>
                      <a:lnTo>
                        <a:pt x="48" y="23"/>
                      </a:lnTo>
                      <a:lnTo>
                        <a:pt x="48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46" y="27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42" y="27"/>
                      </a:lnTo>
                      <a:lnTo>
                        <a:pt x="40" y="27"/>
                      </a:lnTo>
                      <a:lnTo>
                        <a:pt x="40" y="25"/>
                      </a:lnTo>
                      <a:lnTo>
                        <a:pt x="38" y="25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38" y="29"/>
                      </a:lnTo>
                      <a:lnTo>
                        <a:pt x="40" y="29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2" y="32"/>
                      </a:lnTo>
                      <a:lnTo>
                        <a:pt x="44" y="32"/>
                      </a:lnTo>
                      <a:lnTo>
                        <a:pt x="46" y="32"/>
                      </a:lnTo>
                      <a:lnTo>
                        <a:pt x="48" y="32"/>
                      </a:lnTo>
                      <a:lnTo>
                        <a:pt x="48" y="34"/>
                      </a:lnTo>
                      <a:lnTo>
                        <a:pt x="49" y="36"/>
                      </a:lnTo>
                      <a:lnTo>
                        <a:pt x="49" y="38"/>
                      </a:lnTo>
                      <a:lnTo>
                        <a:pt x="51" y="38"/>
                      </a:lnTo>
                      <a:lnTo>
                        <a:pt x="51" y="36"/>
                      </a:lnTo>
                      <a:lnTo>
                        <a:pt x="51" y="38"/>
                      </a:lnTo>
                      <a:lnTo>
                        <a:pt x="53" y="40"/>
                      </a:lnTo>
                      <a:lnTo>
                        <a:pt x="55" y="40"/>
                      </a:lnTo>
                      <a:lnTo>
                        <a:pt x="57" y="40"/>
                      </a:lnTo>
                      <a:lnTo>
                        <a:pt x="57" y="44"/>
                      </a:lnTo>
                      <a:lnTo>
                        <a:pt x="55" y="44"/>
                      </a:lnTo>
                      <a:lnTo>
                        <a:pt x="53" y="44"/>
                      </a:lnTo>
                      <a:lnTo>
                        <a:pt x="53" y="48"/>
                      </a:lnTo>
                      <a:lnTo>
                        <a:pt x="55" y="48"/>
                      </a:lnTo>
                      <a:lnTo>
                        <a:pt x="57" y="48"/>
                      </a:lnTo>
                      <a:lnTo>
                        <a:pt x="57" y="50"/>
                      </a:lnTo>
                      <a:lnTo>
                        <a:pt x="53" y="50"/>
                      </a:lnTo>
                      <a:lnTo>
                        <a:pt x="55" y="52"/>
                      </a:lnTo>
                      <a:lnTo>
                        <a:pt x="53" y="52"/>
                      </a:lnTo>
                      <a:lnTo>
                        <a:pt x="53" y="54"/>
                      </a:lnTo>
                      <a:lnTo>
                        <a:pt x="53" y="55"/>
                      </a:lnTo>
                      <a:lnTo>
                        <a:pt x="55" y="57"/>
                      </a:lnTo>
                      <a:lnTo>
                        <a:pt x="57" y="57"/>
                      </a:lnTo>
                      <a:lnTo>
                        <a:pt x="61" y="57"/>
                      </a:lnTo>
                      <a:lnTo>
                        <a:pt x="63" y="57"/>
                      </a:lnTo>
                      <a:lnTo>
                        <a:pt x="65" y="57"/>
                      </a:lnTo>
                      <a:lnTo>
                        <a:pt x="67" y="57"/>
                      </a:lnTo>
                      <a:lnTo>
                        <a:pt x="65" y="57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5" y="63"/>
                      </a:lnTo>
                      <a:lnTo>
                        <a:pt x="63" y="63"/>
                      </a:lnTo>
                      <a:lnTo>
                        <a:pt x="63" y="65"/>
                      </a:lnTo>
                      <a:lnTo>
                        <a:pt x="61" y="63"/>
                      </a:lnTo>
                      <a:lnTo>
                        <a:pt x="59" y="63"/>
                      </a:lnTo>
                      <a:lnTo>
                        <a:pt x="59" y="61"/>
                      </a:lnTo>
                      <a:lnTo>
                        <a:pt x="57" y="57"/>
                      </a:lnTo>
                      <a:lnTo>
                        <a:pt x="51" y="57"/>
                      </a:lnTo>
                      <a:lnTo>
                        <a:pt x="51" y="55"/>
                      </a:lnTo>
                      <a:lnTo>
                        <a:pt x="51" y="54"/>
                      </a:lnTo>
                      <a:lnTo>
                        <a:pt x="49" y="54"/>
                      </a:lnTo>
                      <a:lnTo>
                        <a:pt x="48" y="55"/>
                      </a:lnTo>
                      <a:lnTo>
                        <a:pt x="46" y="55"/>
                      </a:lnTo>
                      <a:lnTo>
                        <a:pt x="44" y="55"/>
                      </a:lnTo>
                      <a:lnTo>
                        <a:pt x="44" y="57"/>
                      </a:lnTo>
                      <a:lnTo>
                        <a:pt x="44" y="55"/>
                      </a:lnTo>
                      <a:lnTo>
                        <a:pt x="46" y="55"/>
                      </a:lnTo>
                      <a:lnTo>
                        <a:pt x="46" y="57"/>
                      </a:lnTo>
                      <a:lnTo>
                        <a:pt x="48" y="57"/>
                      </a:lnTo>
                      <a:lnTo>
                        <a:pt x="49" y="57"/>
                      </a:lnTo>
                      <a:lnTo>
                        <a:pt x="48" y="57"/>
                      </a:lnTo>
                      <a:lnTo>
                        <a:pt x="48" y="61"/>
                      </a:lnTo>
                      <a:lnTo>
                        <a:pt x="48" y="63"/>
                      </a:lnTo>
                      <a:lnTo>
                        <a:pt x="48" y="65"/>
                      </a:lnTo>
                      <a:lnTo>
                        <a:pt x="44" y="65"/>
                      </a:lnTo>
                      <a:lnTo>
                        <a:pt x="48" y="65"/>
                      </a:lnTo>
                      <a:lnTo>
                        <a:pt x="48" y="67"/>
                      </a:lnTo>
                      <a:lnTo>
                        <a:pt x="46" y="67"/>
                      </a:lnTo>
                      <a:lnTo>
                        <a:pt x="46" y="69"/>
                      </a:lnTo>
                      <a:lnTo>
                        <a:pt x="48" y="67"/>
                      </a:lnTo>
                      <a:lnTo>
                        <a:pt x="48" y="69"/>
                      </a:lnTo>
                      <a:lnTo>
                        <a:pt x="51" y="69"/>
                      </a:lnTo>
                      <a:lnTo>
                        <a:pt x="51" y="73"/>
                      </a:lnTo>
                      <a:lnTo>
                        <a:pt x="53" y="77"/>
                      </a:lnTo>
                      <a:lnTo>
                        <a:pt x="51" y="77"/>
                      </a:lnTo>
                      <a:lnTo>
                        <a:pt x="51" y="78"/>
                      </a:lnTo>
                      <a:lnTo>
                        <a:pt x="49" y="78"/>
                      </a:lnTo>
                      <a:lnTo>
                        <a:pt x="49" y="77"/>
                      </a:lnTo>
                      <a:lnTo>
                        <a:pt x="48" y="77"/>
                      </a:lnTo>
                      <a:lnTo>
                        <a:pt x="44" y="77"/>
                      </a:lnTo>
                      <a:lnTo>
                        <a:pt x="42" y="77"/>
                      </a:lnTo>
                      <a:lnTo>
                        <a:pt x="42" y="75"/>
                      </a:lnTo>
                      <a:lnTo>
                        <a:pt x="42" y="73"/>
                      </a:lnTo>
                      <a:lnTo>
                        <a:pt x="42" y="71"/>
                      </a:lnTo>
                      <a:lnTo>
                        <a:pt x="38" y="69"/>
                      </a:lnTo>
                      <a:lnTo>
                        <a:pt x="38" y="71"/>
                      </a:lnTo>
                      <a:lnTo>
                        <a:pt x="36" y="71"/>
                      </a:lnTo>
                      <a:lnTo>
                        <a:pt x="34" y="71"/>
                      </a:lnTo>
                      <a:lnTo>
                        <a:pt x="34" y="69"/>
                      </a:lnTo>
                      <a:lnTo>
                        <a:pt x="32" y="69"/>
                      </a:lnTo>
                      <a:lnTo>
                        <a:pt x="32" y="67"/>
                      </a:lnTo>
                      <a:lnTo>
                        <a:pt x="30" y="67"/>
                      </a:lnTo>
                      <a:lnTo>
                        <a:pt x="30" y="69"/>
                      </a:lnTo>
                      <a:lnTo>
                        <a:pt x="30" y="73"/>
                      </a:lnTo>
                      <a:lnTo>
                        <a:pt x="30" y="75"/>
                      </a:lnTo>
                      <a:lnTo>
                        <a:pt x="28" y="75"/>
                      </a:lnTo>
                      <a:lnTo>
                        <a:pt x="28" y="73"/>
                      </a:lnTo>
                      <a:lnTo>
                        <a:pt x="28" y="71"/>
                      </a:lnTo>
                      <a:lnTo>
                        <a:pt x="28" y="69"/>
                      </a:lnTo>
                      <a:lnTo>
                        <a:pt x="28" y="67"/>
                      </a:lnTo>
                      <a:lnTo>
                        <a:pt x="28" y="65"/>
                      </a:lnTo>
                      <a:lnTo>
                        <a:pt x="28" y="63"/>
                      </a:lnTo>
                      <a:lnTo>
                        <a:pt x="26" y="63"/>
                      </a:lnTo>
                      <a:lnTo>
                        <a:pt x="21" y="63"/>
                      </a:lnTo>
                      <a:lnTo>
                        <a:pt x="19" y="63"/>
                      </a:lnTo>
                      <a:lnTo>
                        <a:pt x="17" y="63"/>
                      </a:lnTo>
                      <a:lnTo>
                        <a:pt x="15" y="63"/>
                      </a:lnTo>
                      <a:lnTo>
                        <a:pt x="13" y="63"/>
                      </a:lnTo>
                      <a:lnTo>
                        <a:pt x="13" y="61"/>
                      </a:lnTo>
                      <a:lnTo>
                        <a:pt x="13" y="57"/>
                      </a:lnTo>
                      <a:lnTo>
                        <a:pt x="13" y="59"/>
                      </a:lnTo>
                      <a:lnTo>
                        <a:pt x="13" y="57"/>
                      </a:lnTo>
                      <a:lnTo>
                        <a:pt x="13" y="55"/>
                      </a:lnTo>
                      <a:lnTo>
                        <a:pt x="13" y="54"/>
                      </a:lnTo>
                      <a:lnTo>
                        <a:pt x="15" y="54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19" y="52"/>
                      </a:lnTo>
                      <a:lnTo>
                        <a:pt x="19" y="50"/>
                      </a:lnTo>
                      <a:lnTo>
                        <a:pt x="17" y="50"/>
                      </a:lnTo>
                      <a:lnTo>
                        <a:pt x="17" y="48"/>
                      </a:lnTo>
                      <a:lnTo>
                        <a:pt x="17" y="46"/>
                      </a:lnTo>
                      <a:lnTo>
                        <a:pt x="15" y="46"/>
                      </a:lnTo>
                      <a:lnTo>
                        <a:pt x="13" y="46"/>
                      </a:lnTo>
                      <a:lnTo>
                        <a:pt x="11" y="46"/>
                      </a:lnTo>
                      <a:lnTo>
                        <a:pt x="9" y="46"/>
                      </a:lnTo>
                      <a:lnTo>
                        <a:pt x="9" y="44"/>
                      </a:lnTo>
                      <a:lnTo>
                        <a:pt x="11" y="44"/>
                      </a:lnTo>
                      <a:lnTo>
                        <a:pt x="9" y="44"/>
                      </a:lnTo>
                      <a:lnTo>
                        <a:pt x="9" y="42"/>
                      </a:lnTo>
                      <a:lnTo>
                        <a:pt x="11" y="42"/>
                      </a:lnTo>
                      <a:lnTo>
                        <a:pt x="15" y="42"/>
                      </a:lnTo>
                      <a:lnTo>
                        <a:pt x="13" y="40"/>
                      </a:lnTo>
                      <a:lnTo>
                        <a:pt x="15" y="40"/>
                      </a:lnTo>
                      <a:lnTo>
                        <a:pt x="15" y="36"/>
                      </a:lnTo>
                      <a:lnTo>
                        <a:pt x="13" y="34"/>
                      </a:lnTo>
                      <a:lnTo>
                        <a:pt x="9" y="34"/>
                      </a:lnTo>
                      <a:lnTo>
                        <a:pt x="7" y="34"/>
                      </a:lnTo>
                      <a:lnTo>
                        <a:pt x="5" y="34"/>
                      </a:lnTo>
                      <a:lnTo>
                        <a:pt x="3" y="34"/>
                      </a:lnTo>
                      <a:lnTo>
                        <a:pt x="1" y="34"/>
                      </a:lnTo>
                      <a:lnTo>
                        <a:pt x="1" y="30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1" y="19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3" y="19"/>
                      </a:lnTo>
                      <a:lnTo>
                        <a:pt x="5" y="21"/>
                      </a:lnTo>
                      <a:lnTo>
                        <a:pt x="7" y="19"/>
                      </a:lnTo>
                      <a:lnTo>
                        <a:pt x="7" y="21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9" y="21"/>
                      </a:lnTo>
                      <a:lnTo>
                        <a:pt x="9" y="25"/>
                      </a:lnTo>
                      <a:lnTo>
                        <a:pt x="13" y="25"/>
                      </a:lnTo>
                      <a:lnTo>
                        <a:pt x="15" y="25"/>
                      </a:lnTo>
                      <a:lnTo>
                        <a:pt x="17" y="25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6" y="21"/>
                      </a:lnTo>
                      <a:lnTo>
                        <a:pt x="26" y="19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23" y="13"/>
                      </a:lnTo>
                      <a:lnTo>
                        <a:pt x="23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6" y="13"/>
                      </a:lnTo>
                      <a:lnTo>
                        <a:pt x="26" y="11"/>
                      </a:lnTo>
                      <a:lnTo>
                        <a:pt x="28" y="11"/>
                      </a:lnTo>
                      <a:lnTo>
                        <a:pt x="28" y="9"/>
                      </a:lnTo>
                      <a:lnTo>
                        <a:pt x="30" y="11"/>
                      </a:lnTo>
                      <a:lnTo>
                        <a:pt x="32" y="13"/>
                      </a:lnTo>
                      <a:lnTo>
                        <a:pt x="36" y="15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40" y="17"/>
                      </a:lnTo>
                      <a:lnTo>
                        <a:pt x="42" y="15"/>
                      </a:lnTo>
                      <a:lnTo>
                        <a:pt x="44" y="15"/>
                      </a:lnTo>
                      <a:lnTo>
                        <a:pt x="44" y="17"/>
                      </a:lnTo>
                      <a:lnTo>
                        <a:pt x="46" y="17"/>
                      </a:lnTo>
                      <a:lnTo>
                        <a:pt x="48" y="17"/>
                      </a:lnTo>
                      <a:lnTo>
                        <a:pt x="48" y="15"/>
                      </a:lnTo>
                      <a:lnTo>
                        <a:pt x="48" y="13"/>
                      </a:lnTo>
                      <a:lnTo>
                        <a:pt x="48" y="11"/>
                      </a:lnTo>
                      <a:lnTo>
                        <a:pt x="48" y="9"/>
                      </a:lnTo>
                      <a:lnTo>
                        <a:pt x="49" y="7"/>
                      </a:lnTo>
                      <a:lnTo>
                        <a:pt x="51" y="7"/>
                      </a:lnTo>
                      <a:lnTo>
                        <a:pt x="53" y="6"/>
                      </a:lnTo>
                      <a:lnTo>
                        <a:pt x="55" y="6"/>
                      </a:lnTo>
                      <a:lnTo>
                        <a:pt x="57" y="6"/>
                      </a:lnTo>
                      <a:lnTo>
                        <a:pt x="59" y="6"/>
                      </a:lnTo>
                      <a:lnTo>
                        <a:pt x="61" y="6"/>
                      </a:lnTo>
                      <a:lnTo>
                        <a:pt x="61" y="4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0"/>
                      </a:lnTo>
                      <a:lnTo>
                        <a:pt x="74" y="0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4" y="6"/>
                      </a:lnTo>
                      <a:lnTo>
                        <a:pt x="73" y="6"/>
                      </a:lnTo>
                      <a:lnTo>
                        <a:pt x="73" y="7"/>
                      </a:lnTo>
                      <a:lnTo>
                        <a:pt x="74" y="7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4" y="9"/>
                      </a:lnTo>
                      <a:lnTo>
                        <a:pt x="74" y="11"/>
                      </a:lnTo>
                      <a:lnTo>
                        <a:pt x="74" y="13"/>
                      </a:lnTo>
                      <a:lnTo>
                        <a:pt x="74" y="17"/>
                      </a:lnTo>
                      <a:lnTo>
                        <a:pt x="73" y="15"/>
                      </a:lnTo>
                      <a:lnTo>
                        <a:pt x="71" y="15"/>
                      </a:lnTo>
                      <a:lnTo>
                        <a:pt x="71" y="17"/>
                      </a:lnTo>
                      <a:lnTo>
                        <a:pt x="69" y="17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3"/>
                      </a:lnTo>
                      <a:lnTo>
                        <a:pt x="63" y="13"/>
                      </a:lnTo>
                      <a:lnTo>
                        <a:pt x="61" y="13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7" y="13"/>
                      </a:lnTo>
                      <a:lnTo>
                        <a:pt x="57" y="11"/>
                      </a:lnTo>
                      <a:lnTo>
                        <a:pt x="55" y="11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51" y="15"/>
                      </a:lnTo>
                      <a:lnTo>
                        <a:pt x="51" y="17"/>
                      </a:lnTo>
                      <a:lnTo>
                        <a:pt x="51" y="19"/>
                      </a:lnTo>
                      <a:close/>
                      <a:moveTo>
                        <a:pt x="38" y="69"/>
                      </a:moveTo>
                      <a:lnTo>
                        <a:pt x="40" y="69"/>
                      </a:lnTo>
                      <a:lnTo>
                        <a:pt x="42" y="69"/>
                      </a:lnTo>
                      <a:lnTo>
                        <a:pt x="42" y="67"/>
                      </a:lnTo>
                      <a:lnTo>
                        <a:pt x="40" y="67"/>
                      </a:lnTo>
                      <a:lnTo>
                        <a:pt x="38" y="67"/>
                      </a:lnTo>
                      <a:lnTo>
                        <a:pt x="38" y="69"/>
                      </a:lnTo>
                      <a:close/>
                      <a:moveTo>
                        <a:pt x="53" y="19"/>
                      </a:moveTo>
                      <a:lnTo>
                        <a:pt x="55" y="19"/>
                      </a:lnTo>
                      <a:lnTo>
                        <a:pt x="53" y="19"/>
                      </a:lnTo>
                      <a:close/>
                      <a:moveTo>
                        <a:pt x="51" y="19"/>
                      </a:moveTo>
                      <a:lnTo>
                        <a:pt x="53" y="19"/>
                      </a:lnTo>
                      <a:lnTo>
                        <a:pt x="51" y="19"/>
                      </a:lnTo>
                      <a:close/>
                      <a:moveTo>
                        <a:pt x="53" y="19"/>
                      </a:moveTo>
                      <a:lnTo>
                        <a:pt x="53" y="21"/>
                      </a:lnTo>
                      <a:lnTo>
                        <a:pt x="53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5" name="Freeform 144"/>
                <p:cNvSpPr>
                  <a:spLocks/>
                </p:cNvSpPr>
                <p:nvPr/>
              </p:nvSpPr>
              <p:spPr bwMode="auto">
                <a:xfrm>
                  <a:off x="4213225" y="3594101"/>
                  <a:ext cx="53975" cy="85725"/>
                </a:xfrm>
                <a:custGeom>
                  <a:avLst/>
                  <a:gdLst>
                    <a:gd name="T0" fmla="*/ 11 w 34"/>
                    <a:gd name="T1" fmla="*/ 4 h 54"/>
                    <a:gd name="T2" fmla="*/ 13 w 34"/>
                    <a:gd name="T3" fmla="*/ 8 h 54"/>
                    <a:gd name="T4" fmla="*/ 17 w 34"/>
                    <a:gd name="T5" fmla="*/ 10 h 54"/>
                    <a:gd name="T6" fmla="*/ 19 w 34"/>
                    <a:gd name="T7" fmla="*/ 14 h 54"/>
                    <a:gd name="T8" fmla="*/ 17 w 34"/>
                    <a:gd name="T9" fmla="*/ 17 h 54"/>
                    <a:gd name="T10" fmla="*/ 21 w 34"/>
                    <a:gd name="T11" fmla="*/ 19 h 54"/>
                    <a:gd name="T12" fmla="*/ 23 w 34"/>
                    <a:gd name="T13" fmla="*/ 23 h 54"/>
                    <a:gd name="T14" fmla="*/ 19 w 34"/>
                    <a:gd name="T15" fmla="*/ 25 h 54"/>
                    <a:gd name="T16" fmla="*/ 23 w 34"/>
                    <a:gd name="T17" fmla="*/ 27 h 54"/>
                    <a:gd name="T18" fmla="*/ 27 w 34"/>
                    <a:gd name="T19" fmla="*/ 29 h 54"/>
                    <a:gd name="T20" fmla="*/ 30 w 34"/>
                    <a:gd name="T21" fmla="*/ 31 h 54"/>
                    <a:gd name="T22" fmla="*/ 30 w 34"/>
                    <a:gd name="T23" fmla="*/ 33 h 54"/>
                    <a:gd name="T24" fmla="*/ 30 w 34"/>
                    <a:gd name="T25" fmla="*/ 35 h 54"/>
                    <a:gd name="T26" fmla="*/ 34 w 34"/>
                    <a:gd name="T27" fmla="*/ 37 h 54"/>
                    <a:gd name="T28" fmla="*/ 30 w 34"/>
                    <a:gd name="T29" fmla="*/ 39 h 54"/>
                    <a:gd name="T30" fmla="*/ 28 w 34"/>
                    <a:gd name="T31" fmla="*/ 42 h 54"/>
                    <a:gd name="T32" fmla="*/ 28 w 34"/>
                    <a:gd name="T33" fmla="*/ 40 h 54"/>
                    <a:gd name="T34" fmla="*/ 27 w 34"/>
                    <a:gd name="T35" fmla="*/ 44 h 54"/>
                    <a:gd name="T36" fmla="*/ 30 w 34"/>
                    <a:gd name="T37" fmla="*/ 46 h 54"/>
                    <a:gd name="T38" fmla="*/ 30 w 34"/>
                    <a:gd name="T39" fmla="*/ 48 h 54"/>
                    <a:gd name="T40" fmla="*/ 27 w 34"/>
                    <a:gd name="T41" fmla="*/ 50 h 54"/>
                    <a:gd name="T42" fmla="*/ 25 w 34"/>
                    <a:gd name="T43" fmla="*/ 54 h 54"/>
                    <a:gd name="T44" fmla="*/ 19 w 34"/>
                    <a:gd name="T45" fmla="*/ 52 h 54"/>
                    <a:gd name="T46" fmla="*/ 17 w 34"/>
                    <a:gd name="T47" fmla="*/ 50 h 54"/>
                    <a:gd name="T48" fmla="*/ 15 w 34"/>
                    <a:gd name="T49" fmla="*/ 46 h 54"/>
                    <a:gd name="T50" fmla="*/ 19 w 34"/>
                    <a:gd name="T51" fmla="*/ 44 h 54"/>
                    <a:gd name="T52" fmla="*/ 19 w 34"/>
                    <a:gd name="T53" fmla="*/ 42 h 54"/>
                    <a:gd name="T54" fmla="*/ 23 w 34"/>
                    <a:gd name="T55" fmla="*/ 40 h 54"/>
                    <a:gd name="T56" fmla="*/ 23 w 34"/>
                    <a:gd name="T57" fmla="*/ 39 h 54"/>
                    <a:gd name="T58" fmla="*/ 21 w 34"/>
                    <a:gd name="T59" fmla="*/ 39 h 54"/>
                    <a:gd name="T60" fmla="*/ 17 w 34"/>
                    <a:gd name="T61" fmla="*/ 33 h 54"/>
                    <a:gd name="T62" fmla="*/ 13 w 34"/>
                    <a:gd name="T63" fmla="*/ 29 h 54"/>
                    <a:gd name="T64" fmla="*/ 15 w 34"/>
                    <a:gd name="T65" fmla="*/ 29 h 54"/>
                    <a:gd name="T66" fmla="*/ 15 w 34"/>
                    <a:gd name="T67" fmla="*/ 23 h 54"/>
                    <a:gd name="T68" fmla="*/ 15 w 34"/>
                    <a:gd name="T69" fmla="*/ 17 h 54"/>
                    <a:gd name="T70" fmla="*/ 13 w 34"/>
                    <a:gd name="T71" fmla="*/ 14 h 54"/>
                    <a:gd name="T72" fmla="*/ 11 w 34"/>
                    <a:gd name="T73" fmla="*/ 10 h 54"/>
                    <a:gd name="T74" fmla="*/ 7 w 34"/>
                    <a:gd name="T75" fmla="*/ 8 h 54"/>
                    <a:gd name="T76" fmla="*/ 5 w 34"/>
                    <a:gd name="T77" fmla="*/ 4 h 54"/>
                    <a:gd name="T78" fmla="*/ 0 w 34"/>
                    <a:gd name="T79" fmla="*/ 4 h 54"/>
                    <a:gd name="T80" fmla="*/ 3 w 34"/>
                    <a:gd name="T81" fmla="*/ 2 h 54"/>
                    <a:gd name="T82" fmla="*/ 7 w 34"/>
                    <a:gd name="T83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" h="54">
                      <a:moveTo>
                        <a:pt x="9" y="2"/>
                      </a:move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5" y="10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19" y="14"/>
                      </a:lnTo>
                      <a:lnTo>
                        <a:pt x="19" y="16"/>
                      </a:lnTo>
                      <a:lnTo>
                        <a:pt x="17" y="16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3" y="29"/>
                      </a:lnTo>
                      <a:lnTo>
                        <a:pt x="25" y="29"/>
                      </a:lnTo>
                      <a:lnTo>
                        <a:pt x="27" y="29"/>
                      </a:lnTo>
                      <a:lnTo>
                        <a:pt x="27" y="31"/>
                      </a:lnTo>
                      <a:lnTo>
                        <a:pt x="28" y="31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33"/>
                      </a:lnTo>
                      <a:lnTo>
                        <a:pt x="30" y="33"/>
                      </a:lnTo>
                      <a:lnTo>
                        <a:pt x="30" y="35"/>
                      </a:lnTo>
                      <a:lnTo>
                        <a:pt x="30" y="33"/>
                      </a:lnTo>
                      <a:lnTo>
                        <a:pt x="30" y="35"/>
                      </a:lnTo>
                      <a:lnTo>
                        <a:pt x="32" y="35"/>
                      </a:lnTo>
                      <a:lnTo>
                        <a:pt x="32" y="37"/>
                      </a:lnTo>
                      <a:lnTo>
                        <a:pt x="34" y="37"/>
                      </a:lnTo>
                      <a:lnTo>
                        <a:pt x="34" y="39"/>
                      </a:lnTo>
                      <a:lnTo>
                        <a:pt x="32" y="39"/>
                      </a:lnTo>
                      <a:lnTo>
                        <a:pt x="30" y="39"/>
                      </a:lnTo>
                      <a:lnTo>
                        <a:pt x="30" y="40"/>
                      </a:lnTo>
                      <a:lnTo>
                        <a:pt x="30" y="42"/>
                      </a:lnTo>
                      <a:lnTo>
                        <a:pt x="28" y="42"/>
                      </a:lnTo>
                      <a:lnTo>
                        <a:pt x="28" y="40"/>
                      </a:lnTo>
                      <a:lnTo>
                        <a:pt x="27" y="40"/>
                      </a:lnTo>
                      <a:lnTo>
                        <a:pt x="28" y="40"/>
                      </a:lnTo>
                      <a:lnTo>
                        <a:pt x="28" y="42"/>
                      </a:lnTo>
                      <a:lnTo>
                        <a:pt x="27" y="42"/>
                      </a:lnTo>
                      <a:lnTo>
                        <a:pt x="27" y="44"/>
                      </a:lnTo>
                      <a:lnTo>
                        <a:pt x="28" y="44"/>
                      </a:lnTo>
                      <a:lnTo>
                        <a:pt x="30" y="44"/>
                      </a:lnTo>
                      <a:lnTo>
                        <a:pt x="30" y="46"/>
                      </a:lnTo>
                      <a:lnTo>
                        <a:pt x="28" y="46"/>
                      </a:lnTo>
                      <a:lnTo>
                        <a:pt x="28" y="48"/>
                      </a:lnTo>
                      <a:lnTo>
                        <a:pt x="30" y="48"/>
                      </a:lnTo>
                      <a:lnTo>
                        <a:pt x="28" y="48"/>
                      </a:lnTo>
                      <a:lnTo>
                        <a:pt x="28" y="50"/>
                      </a:lnTo>
                      <a:lnTo>
                        <a:pt x="27" y="50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5" y="54"/>
                      </a:lnTo>
                      <a:lnTo>
                        <a:pt x="23" y="54"/>
                      </a:lnTo>
                      <a:lnTo>
                        <a:pt x="21" y="52"/>
                      </a:lnTo>
                      <a:lnTo>
                        <a:pt x="19" y="52"/>
                      </a:lnTo>
                      <a:lnTo>
                        <a:pt x="17" y="52"/>
                      </a:lnTo>
                      <a:lnTo>
                        <a:pt x="15" y="50"/>
                      </a:lnTo>
                      <a:lnTo>
                        <a:pt x="17" y="50"/>
                      </a:lnTo>
                      <a:lnTo>
                        <a:pt x="17" y="48"/>
                      </a:lnTo>
                      <a:lnTo>
                        <a:pt x="15" y="48"/>
                      </a:lnTo>
                      <a:lnTo>
                        <a:pt x="15" y="46"/>
                      </a:lnTo>
                      <a:lnTo>
                        <a:pt x="15" y="44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19" y="42"/>
                      </a:lnTo>
                      <a:lnTo>
                        <a:pt x="19" y="44"/>
                      </a:lnTo>
                      <a:lnTo>
                        <a:pt x="19" y="42"/>
                      </a:lnTo>
                      <a:lnTo>
                        <a:pt x="21" y="42"/>
                      </a:lnTo>
                      <a:lnTo>
                        <a:pt x="21" y="40"/>
                      </a:lnTo>
                      <a:lnTo>
                        <a:pt x="23" y="40"/>
                      </a:lnTo>
                      <a:lnTo>
                        <a:pt x="25" y="40"/>
                      </a:lnTo>
                      <a:lnTo>
                        <a:pt x="25" y="39"/>
                      </a:lnTo>
                      <a:lnTo>
                        <a:pt x="23" y="39"/>
                      </a:lnTo>
                      <a:lnTo>
                        <a:pt x="23" y="37"/>
                      </a:lnTo>
                      <a:lnTo>
                        <a:pt x="23" y="39"/>
                      </a:lnTo>
                      <a:lnTo>
                        <a:pt x="21" y="39"/>
                      </a:lnTo>
                      <a:lnTo>
                        <a:pt x="21" y="37"/>
                      </a:lnTo>
                      <a:lnTo>
                        <a:pt x="21" y="35"/>
                      </a:lnTo>
                      <a:lnTo>
                        <a:pt x="17" y="33"/>
                      </a:lnTo>
                      <a:lnTo>
                        <a:pt x="17" y="31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5" y="29"/>
                      </a:lnTo>
                      <a:lnTo>
                        <a:pt x="15" y="27"/>
                      </a:lnTo>
                      <a:lnTo>
                        <a:pt x="15" y="29"/>
                      </a:lnTo>
                      <a:lnTo>
                        <a:pt x="15" y="27"/>
                      </a:lnTo>
                      <a:lnTo>
                        <a:pt x="15" y="25"/>
                      </a:lnTo>
                      <a:lnTo>
                        <a:pt x="15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1" y="14"/>
                      </a:lnTo>
                      <a:lnTo>
                        <a:pt x="11" y="12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6" name="Freeform 145"/>
                <p:cNvSpPr>
                  <a:spLocks/>
                </p:cNvSpPr>
                <p:nvPr/>
              </p:nvSpPr>
              <p:spPr bwMode="auto">
                <a:xfrm>
                  <a:off x="3959225" y="2427288"/>
                  <a:ext cx="9525" cy="14288"/>
                </a:xfrm>
                <a:custGeom>
                  <a:avLst/>
                  <a:gdLst>
                    <a:gd name="T0" fmla="*/ 2 w 6"/>
                    <a:gd name="T1" fmla="*/ 9 h 9"/>
                    <a:gd name="T2" fmla="*/ 0 w 6"/>
                    <a:gd name="T3" fmla="*/ 9 h 9"/>
                    <a:gd name="T4" fmla="*/ 0 w 6"/>
                    <a:gd name="T5" fmla="*/ 6 h 9"/>
                    <a:gd name="T6" fmla="*/ 2 w 6"/>
                    <a:gd name="T7" fmla="*/ 4 h 9"/>
                    <a:gd name="T8" fmla="*/ 4 w 6"/>
                    <a:gd name="T9" fmla="*/ 4 h 9"/>
                    <a:gd name="T10" fmla="*/ 4 w 6"/>
                    <a:gd name="T11" fmla="*/ 4 h 9"/>
                    <a:gd name="T12" fmla="*/ 4 w 6"/>
                    <a:gd name="T13" fmla="*/ 4 h 9"/>
                    <a:gd name="T14" fmla="*/ 4 w 6"/>
                    <a:gd name="T15" fmla="*/ 4 h 9"/>
                    <a:gd name="T16" fmla="*/ 4 w 6"/>
                    <a:gd name="T17" fmla="*/ 4 h 9"/>
                    <a:gd name="T18" fmla="*/ 4 w 6"/>
                    <a:gd name="T19" fmla="*/ 4 h 9"/>
                    <a:gd name="T20" fmla="*/ 4 w 6"/>
                    <a:gd name="T21" fmla="*/ 4 h 9"/>
                    <a:gd name="T22" fmla="*/ 4 w 6"/>
                    <a:gd name="T23" fmla="*/ 4 h 9"/>
                    <a:gd name="T24" fmla="*/ 4 w 6"/>
                    <a:gd name="T25" fmla="*/ 4 h 9"/>
                    <a:gd name="T26" fmla="*/ 4 w 6"/>
                    <a:gd name="T27" fmla="*/ 2 h 9"/>
                    <a:gd name="T28" fmla="*/ 4 w 6"/>
                    <a:gd name="T29" fmla="*/ 2 h 9"/>
                    <a:gd name="T30" fmla="*/ 4 w 6"/>
                    <a:gd name="T31" fmla="*/ 2 h 9"/>
                    <a:gd name="T32" fmla="*/ 4 w 6"/>
                    <a:gd name="T33" fmla="*/ 2 h 9"/>
                    <a:gd name="T34" fmla="*/ 4 w 6"/>
                    <a:gd name="T35" fmla="*/ 2 h 9"/>
                    <a:gd name="T36" fmla="*/ 2 w 6"/>
                    <a:gd name="T37" fmla="*/ 2 h 9"/>
                    <a:gd name="T38" fmla="*/ 2 w 6"/>
                    <a:gd name="T39" fmla="*/ 2 h 9"/>
                    <a:gd name="T40" fmla="*/ 2 w 6"/>
                    <a:gd name="T41" fmla="*/ 2 h 9"/>
                    <a:gd name="T42" fmla="*/ 2 w 6"/>
                    <a:gd name="T43" fmla="*/ 2 h 9"/>
                    <a:gd name="T44" fmla="*/ 2 w 6"/>
                    <a:gd name="T45" fmla="*/ 2 h 9"/>
                    <a:gd name="T46" fmla="*/ 2 w 6"/>
                    <a:gd name="T47" fmla="*/ 2 h 9"/>
                    <a:gd name="T48" fmla="*/ 2 w 6"/>
                    <a:gd name="T49" fmla="*/ 2 h 9"/>
                    <a:gd name="T50" fmla="*/ 2 w 6"/>
                    <a:gd name="T51" fmla="*/ 2 h 9"/>
                    <a:gd name="T52" fmla="*/ 2 w 6"/>
                    <a:gd name="T53" fmla="*/ 2 h 9"/>
                    <a:gd name="T54" fmla="*/ 2 w 6"/>
                    <a:gd name="T55" fmla="*/ 2 h 9"/>
                    <a:gd name="T56" fmla="*/ 2 w 6"/>
                    <a:gd name="T57" fmla="*/ 2 h 9"/>
                    <a:gd name="T58" fmla="*/ 2 w 6"/>
                    <a:gd name="T59" fmla="*/ 2 h 9"/>
                    <a:gd name="T60" fmla="*/ 2 w 6"/>
                    <a:gd name="T61" fmla="*/ 2 h 9"/>
                    <a:gd name="T62" fmla="*/ 2 w 6"/>
                    <a:gd name="T63" fmla="*/ 2 h 9"/>
                    <a:gd name="T64" fmla="*/ 2 w 6"/>
                    <a:gd name="T65" fmla="*/ 2 h 9"/>
                    <a:gd name="T66" fmla="*/ 2 w 6"/>
                    <a:gd name="T67" fmla="*/ 2 h 9"/>
                    <a:gd name="T68" fmla="*/ 2 w 6"/>
                    <a:gd name="T69" fmla="*/ 2 h 9"/>
                    <a:gd name="T70" fmla="*/ 2 w 6"/>
                    <a:gd name="T71" fmla="*/ 2 h 9"/>
                    <a:gd name="T72" fmla="*/ 2 w 6"/>
                    <a:gd name="T73" fmla="*/ 2 h 9"/>
                    <a:gd name="T74" fmla="*/ 2 w 6"/>
                    <a:gd name="T75" fmla="*/ 2 h 9"/>
                    <a:gd name="T76" fmla="*/ 2 w 6"/>
                    <a:gd name="T77" fmla="*/ 2 h 9"/>
                    <a:gd name="T78" fmla="*/ 2 w 6"/>
                    <a:gd name="T79" fmla="*/ 2 h 9"/>
                    <a:gd name="T80" fmla="*/ 2 w 6"/>
                    <a:gd name="T81" fmla="*/ 2 h 9"/>
                    <a:gd name="T82" fmla="*/ 2 w 6"/>
                    <a:gd name="T83" fmla="*/ 2 h 9"/>
                    <a:gd name="T84" fmla="*/ 2 w 6"/>
                    <a:gd name="T85" fmla="*/ 2 h 9"/>
                    <a:gd name="T86" fmla="*/ 2 w 6"/>
                    <a:gd name="T87" fmla="*/ 2 h 9"/>
                    <a:gd name="T88" fmla="*/ 2 w 6"/>
                    <a:gd name="T89" fmla="*/ 2 h 9"/>
                    <a:gd name="T90" fmla="*/ 2 w 6"/>
                    <a:gd name="T91" fmla="*/ 2 h 9"/>
                    <a:gd name="T92" fmla="*/ 2 w 6"/>
                    <a:gd name="T93" fmla="*/ 2 h 9"/>
                    <a:gd name="T94" fmla="*/ 2 w 6"/>
                    <a:gd name="T95" fmla="*/ 2 h 9"/>
                    <a:gd name="T96" fmla="*/ 2 w 6"/>
                    <a:gd name="T97" fmla="*/ 2 h 9"/>
                    <a:gd name="T98" fmla="*/ 2 w 6"/>
                    <a:gd name="T99" fmla="*/ 2 h 9"/>
                    <a:gd name="T100" fmla="*/ 2 w 6"/>
                    <a:gd name="T101" fmla="*/ 2 h 9"/>
                    <a:gd name="T102" fmla="*/ 2 w 6"/>
                    <a:gd name="T103" fmla="*/ 2 h 9"/>
                    <a:gd name="T104" fmla="*/ 2 w 6"/>
                    <a:gd name="T105" fmla="*/ 2 h 9"/>
                    <a:gd name="T106" fmla="*/ 4 w 6"/>
                    <a:gd name="T107" fmla="*/ 4 h 9"/>
                    <a:gd name="T108" fmla="*/ 4 w 6"/>
                    <a:gd name="T109" fmla="*/ 6 h 9"/>
                    <a:gd name="T110" fmla="*/ 4 w 6"/>
                    <a:gd name="T111" fmla="*/ 8 h 9"/>
                    <a:gd name="T112" fmla="*/ 4 w 6"/>
                    <a:gd name="T113" fmla="*/ 8 h 9"/>
                    <a:gd name="T114" fmla="*/ 6 w 6"/>
                    <a:gd name="T115" fmla="*/ 8 h 9"/>
                    <a:gd name="T116" fmla="*/ 6 w 6"/>
                    <a:gd name="T117" fmla="*/ 9 h 9"/>
                    <a:gd name="T118" fmla="*/ 4 w 6"/>
                    <a:gd name="T11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" h="9">
                      <a:moveTo>
                        <a:pt x="4" y="9"/>
                      </a:move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7" name="Freeform 146"/>
                <p:cNvSpPr>
                  <a:spLocks/>
                </p:cNvSpPr>
                <p:nvPr/>
              </p:nvSpPr>
              <p:spPr bwMode="auto">
                <a:xfrm>
                  <a:off x="3621088" y="531813"/>
                  <a:ext cx="49213" cy="84138"/>
                </a:xfrm>
                <a:custGeom>
                  <a:avLst/>
                  <a:gdLst>
                    <a:gd name="T0" fmla="*/ 25 w 31"/>
                    <a:gd name="T1" fmla="*/ 50 h 53"/>
                    <a:gd name="T2" fmla="*/ 29 w 31"/>
                    <a:gd name="T3" fmla="*/ 52 h 53"/>
                    <a:gd name="T4" fmla="*/ 27 w 31"/>
                    <a:gd name="T5" fmla="*/ 52 h 53"/>
                    <a:gd name="T6" fmla="*/ 27 w 31"/>
                    <a:gd name="T7" fmla="*/ 53 h 53"/>
                    <a:gd name="T8" fmla="*/ 23 w 31"/>
                    <a:gd name="T9" fmla="*/ 52 h 53"/>
                    <a:gd name="T10" fmla="*/ 19 w 31"/>
                    <a:gd name="T11" fmla="*/ 52 h 53"/>
                    <a:gd name="T12" fmla="*/ 19 w 31"/>
                    <a:gd name="T13" fmla="*/ 50 h 53"/>
                    <a:gd name="T14" fmla="*/ 19 w 31"/>
                    <a:gd name="T15" fmla="*/ 48 h 53"/>
                    <a:gd name="T16" fmla="*/ 19 w 31"/>
                    <a:gd name="T17" fmla="*/ 46 h 53"/>
                    <a:gd name="T18" fmla="*/ 17 w 31"/>
                    <a:gd name="T19" fmla="*/ 42 h 53"/>
                    <a:gd name="T20" fmla="*/ 15 w 31"/>
                    <a:gd name="T21" fmla="*/ 38 h 53"/>
                    <a:gd name="T22" fmla="*/ 12 w 31"/>
                    <a:gd name="T23" fmla="*/ 36 h 53"/>
                    <a:gd name="T24" fmla="*/ 10 w 31"/>
                    <a:gd name="T25" fmla="*/ 32 h 53"/>
                    <a:gd name="T26" fmla="*/ 12 w 31"/>
                    <a:gd name="T27" fmla="*/ 32 h 53"/>
                    <a:gd name="T28" fmla="*/ 14 w 31"/>
                    <a:gd name="T29" fmla="*/ 32 h 53"/>
                    <a:gd name="T30" fmla="*/ 14 w 31"/>
                    <a:gd name="T31" fmla="*/ 32 h 53"/>
                    <a:gd name="T32" fmla="*/ 10 w 31"/>
                    <a:gd name="T33" fmla="*/ 29 h 53"/>
                    <a:gd name="T34" fmla="*/ 8 w 31"/>
                    <a:gd name="T35" fmla="*/ 25 h 53"/>
                    <a:gd name="T36" fmla="*/ 8 w 31"/>
                    <a:gd name="T37" fmla="*/ 19 h 53"/>
                    <a:gd name="T38" fmla="*/ 6 w 31"/>
                    <a:gd name="T39" fmla="*/ 15 h 53"/>
                    <a:gd name="T40" fmla="*/ 4 w 31"/>
                    <a:gd name="T41" fmla="*/ 11 h 53"/>
                    <a:gd name="T42" fmla="*/ 4 w 31"/>
                    <a:gd name="T43" fmla="*/ 13 h 53"/>
                    <a:gd name="T44" fmla="*/ 0 w 31"/>
                    <a:gd name="T45" fmla="*/ 11 h 53"/>
                    <a:gd name="T46" fmla="*/ 4 w 31"/>
                    <a:gd name="T47" fmla="*/ 7 h 53"/>
                    <a:gd name="T48" fmla="*/ 0 w 31"/>
                    <a:gd name="T49" fmla="*/ 5 h 53"/>
                    <a:gd name="T50" fmla="*/ 2 w 31"/>
                    <a:gd name="T51" fmla="*/ 5 h 53"/>
                    <a:gd name="T52" fmla="*/ 4 w 31"/>
                    <a:gd name="T53" fmla="*/ 2 h 53"/>
                    <a:gd name="T54" fmla="*/ 4 w 31"/>
                    <a:gd name="T55" fmla="*/ 0 h 53"/>
                    <a:gd name="T56" fmla="*/ 6 w 31"/>
                    <a:gd name="T57" fmla="*/ 0 h 53"/>
                    <a:gd name="T58" fmla="*/ 8 w 31"/>
                    <a:gd name="T59" fmla="*/ 2 h 53"/>
                    <a:gd name="T60" fmla="*/ 6 w 31"/>
                    <a:gd name="T61" fmla="*/ 5 h 53"/>
                    <a:gd name="T62" fmla="*/ 6 w 31"/>
                    <a:gd name="T63" fmla="*/ 7 h 53"/>
                    <a:gd name="T64" fmla="*/ 6 w 31"/>
                    <a:gd name="T65" fmla="*/ 9 h 53"/>
                    <a:gd name="T66" fmla="*/ 6 w 31"/>
                    <a:gd name="T67" fmla="*/ 15 h 53"/>
                    <a:gd name="T68" fmla="*/ 8 w 31"/>
                    <a:gd name="T69" fmla="*/ 19 h 53"/>
                    <a:gd name="T70" fmla="*/ 8 w 31"/>
                    <a:gd name="T71" fmla="*/ 21 h 53"/>
                    <a:gd name="T72" fmla="*/ 10 w 31"/>
                    <a:gd name="T73" fmla="*/ 25 h 53"/>
                    <a:gd name="T74" fmla="*/ 12 w 31"/>
                    <a:gd name="T75" fmla="*/ 29 h 53"/>
                    <a:gd name="T76" fmla="*/ 15 w 31"/>
                    <a:gd name="T77" fmla="*/ 30 h 53"/>
                    <a:gd name="T78" fmla="*/ 19 w 31"/>
                    <a:gd name="T79" fmla="*/ 34 h 53"/>
                    <a:gd name="T80" fmla="*/ 23 w 31"/>
                    <a:gd name="T81" fmla="*/ 36 h 53"/>
                    <a:gd name="T82" fmla="*/ 27 w 31"/>
                    <a:gd name="T83" fmla="*/ 38 h 53"/>
                    <a:gd name="T84" fmla="*/ 29 w 31"/>
                    <a:gd name="T85" fmla="*/ 38 h 53"/>
                    <a:gd name="T86" fmla="*/ 31 w 31"/>
                    <a:gd name="T87" fmla="*/ 42 h 53"/>
                    <a:gd name="T88" fmla="*/ 27 w 31"/>
                    <a:gd name="T89" fmla="*/ 44 h 53"/>
                    <a:gd name="T90" fmla="*/ 29 w 31"/>
                    <a:gd name="T91" fmla="*/ 4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1" h="53">
                      <a:moveTo>
                        <a:pt x="27" y="48"/>
                      </a:moveTo>
                      <a:lnTo>
                        <a:pt x="25" y="48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2"/>
                      </a:lnTo>
                      <a:lnTo>
                        <a:pt x="29" y="52"/>
                      </a:lnTo>
                      <a:lnTo>
                        <a:pt x="27" y="52"/>
                      </a:lnTo>
                      <a:lnTo>
                        <a:pt x="27" y="53"/>
                      </a:lnTo>
                      <a:lnTo>
                        <a:pt x="27" y="52"/>
                      </a:lnTo>
                      <a:lnTo>
                        <a:pt x="27" y="53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5" y="53"/>
                      </a:lnTo>
                      <a:lnTo>
                        <a:pt x="23" y="53"/>
                      </a:lnTo>
                      <a:lnTo>
                        <a:pt x="23" y="52"/>
                      </a:lnTo>
                      <a:lnTo>
                        <a:pt x="21" y="53"/>
                      </a:lnTo>
                      <a:lnTo>
                        <a:pt x="19" y="53"/>
                      </a:lnTo>
                      <a:lnTo>
                        <a:pt x="19" y="52"/>
                      </a:lnTo>
                      <a:lnTo>
                        <a:pt x="21" y="52"/>
                      </a:lnTo>
                      <a:lnTo>
                        <a:pt x="19" y="52"/>
                      </a:lnTo>
                      <a:lnTo>
                        <a:pt x="19" y="50"/>
                      </a:lnTo>
                      <a:lnTo>
                        <a:pt x="21" y="50"/>
                      </a:lnTo>
                      <a:lnTo>
                        <a:pt x="21" y="48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19" y="44"/>
                      </a:lnTo>
                      <a:lnTo>
                        <a:pt x="17" y="44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5" y="40"/>
                      </a:lnTo>
                      <a:lnTo>
                        <a:pt x="15" y="38"/>
                      </a:lnTo>
                      <a:lnTo>
                        <a:pt x="14" y="38"/>
                      </a:lnTo>
                      <a:lnTo>
                        <a:pt x="14" y="36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2" y="34"/>
                      </a:lnTo>
                      <a:lnTo>
                        <a:pt x="12" y="32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4" y="32"/>
                      </a:lnTo>
                      <a:lnTo>
                        <a:pt x="12" y="32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4" y="30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6" y="13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7"/>
                      </a:lnTo>
                      <a:lnTo>
                        <a:pt x="8" y="19"/>
                      </a:lnTo>
                      <a:lnTo>
                        <a:pt x="8" y="21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0" y="25"/>
                      </a:lnTo>
                      <a:lnTo>
                        <a:pt x="10" y="27"/>
                      </a:lnTo>
                      <a:lnTo>
                        <a:pt x="12" y="27"/>
                      </a:lnTo>
                      <a:lnTo>
                        <a:pt x="12" y="29"/>
                      </a:lnTo>
                      <a:lnTo>
                        <a:pt x="14" y="29"/>
                      </a:lnTo>
                      <a:lnTo>
                        <a:pt x="14" y="30"/>
                      </a:lnTo>
                      <a:lnTo>
                        <a:pt x="15" y="30"/>
                      </a:lnTo>
                      <a:lnTo>
                        <a:pt x="15" y="32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21" y="34"/>
                      </a:lnTo>
                      <a:lnTo>
                        <a:pt x="23" y="34"/>
                      </a:lnTo>
                      <a:lnTo>
                        <a:pt x="23" y="36"/>
                      </a:lnTo>
                      <a:lnTo>
                        <a:pt x="25" y="36"/>
                      </a:lnTo>
                      <a:lnTo>
                        <a:pt x="25" y="38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7" y="38"/>
                      </a:lnTo>
                      <a:lnTo>
                        <a:pt x="29" y="38"/>
                      </a:lnTo>
                      <a:lnTo>
                        <a:pt x="29" y="40"/>
                      </a:lnTo>
                      <a:lnTo>
                        <a:pt x="31" y="40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7" y="42"/>
                      </a:lnTo>
                      <a:lnTo>
                        <a:pt x="27" y="44"/>
                      </a:lnTo>
                      <a:lnTo>
                        <a:pt x="27" y="46"/>
                      </a:lnTo>
                      <a:lnTo>
                        <a:pt x="29" y="46"/>
                      </a:lnTo>
                      <a:lnTo>
                        <a:pt x="29" y="48"/>
                      </a:lnTo>
                      <a:lnTo>
                        <a:pt x="27" y="4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8" name="Freeform 147"/>
                <p:cNvSpPr>
                  <a:spLocks noEditPoints="1"/>
                </p:cNvSpPr>
                <p:nvPr/>
              </p:nvSpPr>
              <p:spPr bwMode="auto">
                <a:xfrm>
                  <a:off x="5618163" y="4383088"/>
                  <a:ext cx="149225" cy="195263"/>
                </a:xfrm>
                <a:custGeom>
                  <a:avLst/>
                  <a:gdLst>
                    <a:gd name="T0" fmla="*/ 71 w 94"/>
                    <a:gd name="T1" fmla="*/ 45 h 123"/>
                    <a:gd name="T2" fmla="*/ 71 w 94"/>
                    <a:gd name="T3" fmla="*/ 56 h 123"/>
                    <a:gd name="T4" fmla="*/ 71 w 94"/>
                    <a:gd name="T5" fmla="*/ 58 h 123"/>
                    <a:gd name="T6" fmla="*/ 69 w 94"/>
                    <a:gd name="T7" fmla="*/ 62 h 123"/>
                    <a:gd name="T8" fmla="*/ 67 w 94"/>
                    <a:gd name="T9" fmla="*/ 70 h 123"/>
                    <a:gd name="T10" fmla="*/ 81 w 94"/>
                    <a:gd name="T11" fmla="*/ 70 h 123"/>
                    <a:gd name="T12" fmla="*/ 82 w 94"/>
                    <a:gd name="T13" fmla="*/ 64 h 123"/>
                    <a:gd name="T14" fmla="*/ 84 w 94"/>
                    <a:gd name="T15" fmla="*/ 64 h 123"/>
                    <a:gd name="T16" fmla="*/ 86 w 94"/>
                    <a:gd name="T17" fmla="*/ 79 h 123"/>
                    <a:gd name="T18" fmla="*/ 84 w 94"/>
                    <a:gd name="T19" fmla="*/ 87 h 123"/>
                    <a:gd name="T20" fmla="*/ 84 w 94"/>
                    <a:gd name="T21" fmla="*/ 94 h 123"/>
                    <a:gd name="T22" fmla="*/ 84 w 94"/>
                    <a:gd name="T23" fmla="*/ 98 h 123"/>
                    <a:gd name="T24" fmla="*/ 90 w 94"/>
                    <a:gd name="T25" fmla="*/ 98 h 123"/>
                    <a:gd name="T26" fmla="*/ 86 w 94"/>
                    <a:gd name="T27" fmla="*/ 104 h 123"/>
                    <a:gd name="T28" fmla="*/ 90 w 94"/>
                    <a:gd name="T29" fmla="*/ 104 h 123"/>
                    <a:gd name="T30" fmla="*/ 92 w 94"/>
                    <a:gd name="T31" fmla="*/ 108 h 123"/>
                    <a:gd name="T32" fmla="*/ 92 w 94"/>
                    <a:gd name="T33" fmla="*/ 114 h 123"/>
                    <a:gd name="T34" fmla="*/ 71 w 94"/>
                    <a:gd name="T35" fmla="*/ 123 h 123"/>
                    <a:gd name="T36" fmla="*/ 71 w 94"/>
                    <a:gd name="T37" fmla="*/ 114 h 123"/>
                    <a:gd name="T38" fmla="*/ 63 w 94"/>
                    <a:gd name="T39" fmla="*/ 104 h 123"/>
                    <a:gd name="T40" fmla="*/ 58 w 94"/>
                    <a:gd name="T41" fmla="*/ 98 h 123"/>
                    <a:gd name="T42" fmla="*/ 52 w 94"/>
                    <a:gd name="T43" fmla="*/ 93 h 123"/>
                    <a:gd name="T44" fmla="*/ 46 w 94"/>
                    <a:gd name="T45" fmla="*/ 89 h 123"/>
                    <a:gd name="T46" fmla="*/ 44 w 94"/>
                    <a:gd name="T47" fmla="*/ 85 h 123"/>
                    <a:gd name="T48" fmla="*/ 40 w 94"/>
                    <a:gd name="T49" fmla="*/ 83 h 123"/>
                    <a:gd name="T50" fmla="*/ 36 w 94"/>
                    <a:gd name="T51" fmla="*/ 83 h 123"/>
                    <a:gd name="T52" fmla="*/ 38 w 94"/>
                    <a:gd name="T53" fmla="*/ 79 h 123"/>
                    <a:gd name="T54" fmla="*/ 31 w 94"/>
                    <a:gd name="T55" fmla="*/ 75 h 123"/>
                    <a:gd name="T56" fmla="*/ 31 w 94"/>
                    <a:gd name="T57" fmla="*/ 73 h 123"/>
                    <a:gd name="T58" fmla="*/ 25 w 94"/>
                    <a:gd name="T59" fmla="*/ 70 h 123"/>
                    <a:gd name="T60" fmla="*/ 19 w 94"/>
                    <a:gd name="T61" fmla="*/ 64 h 123"/>
                    <a:gd name="T62" fmla="*/ 13 w 94"/>
                    <a:gd name="T63" fmla="*/ 60 h 123"/>
                    <a:gd name="T64" fmla="*/ 0 w 94"/>
                    <a:gd name="T65" fmla="*/ 48 h 123"/>
                    <a:gd name="T66" fmla="*/ 6 w 94"/>
                    <a:gd name="T67" fmla="*/ 39 h 123"/>
                    <a:gd name="T68" fmla="*/ 10 w 94"/>
                    <a:gd name="T69" fmla="*/ 35 h 123"/>
                    <a:gd name="T70" fmla="*/ 21 w 94"/>
                    <a:gd name="T71" fmla="*/ 37 h 123"/>
                    <a:gd name="T72" fmla="*/ 29 w 94"/>
                    <a:gd name="T73" fmla="*/ 35 h 123"/>
                    <a:gd name="T74" fmla="*/ 33 w 94"/>
                    <a:gd name="T75" fmla="*/ 31 h 123"/>
                    <a:gd name="T76" fmla="*/ 38 w 94"/>
                    <a:gd name="T77" fmla="*/ 35 h 123"/>
                    <a:gd name="T78" fmla="*/ 44 w 94"/>
                    <a:gd name="T79" fmla="*/ 39 h 123"/>
                    <a:gd name="T80" fmla="*/ 54 w 94"/>
                    <a:gd name="T81" fmla="*/ 31 h 123"/>
                    <a:gd name="T82" fmla="*/ 61 w 94"/>
                    <a:gd name="T83" fmla="*/ 20 h 123"/>
                    <a:gd name="T84" fmla="*/ 82 w 94"/>
                    <a:gd name="T85" fmla="*/ 14 h 123"/>
                    <a:gd name="T86" fmla="*/ 67 w 94"/>
                    <a:gd name="T87" fmla="*/ 22 h 123"/>
                    <a:gd name="T88" fmla="*/ 77 w 94"/>
                    <a:gd name="T89" fmla="*/ 25 h 123"/>
                    <a:gd name="T90" fmla="*/ 73 w 94"/>
                    <a:gd name="T91" fmla="*/ 27 h 123"/>
                    <a:gd name="T92" fmla="*/ 67 w 94"/>
                    <a:gd name="T93" fmla="*/ 31 h 123"/>
                    <a:gd name="T94" fmla="*/ 71 w 94"/>
                    <a:gd name="T95" fmla="*/ 37 h 123"/>
                    <a:gd name="T96" fmla="*/ 69 w 94"/>
                    <a:gd name="T97" fmla="*/ 41 h 123"/>
                    <a:gd name="T98" fmla="*/ 71 w 94"/>
                    <a:gd name="T99" fmla="*/ 45 h 123"/>
                    <a:gd name="T100" fmla="*/ 46 w 94"/>
                    <a:gd name="T101" fmla="*/ 89 h 123"/>
                    <a:gd name="T102" fmla="*/ 79 w 94"/>
                    <a:gd name="T103" fmla="*/ 4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4" h="123">
                      <a:moveTo>
                        <a:pt x="77" y="43"/>
                      </a:moveTo>
                      <a:lnTo>
                        <a:pt x="77" y="45"/>
                      </a:lnTo>
                      <a:lnTo>
                        <a:pt x="75" y="45"/>
                      </a:lnTo>
                      <a:lnTo>
                        <a:pt x="73" y="45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71" y="52"/>
                      </a:lnTo>
                      <a:lnTo>
                        <a:pt x="71" y="56"/>
                      </a:lnTo>
                      <a:lnTo>
                        <a:pt x="71" y="58"/>
                      </a:lnTo>
                      <a:lnTo>
                        <a:pt x="69" y="58"/>
                      </a:lnTo>
                      <a:lnTo>
                        <a:pt x="71" y="58"/>
                      </a:lnTo>
                      <a:lnTo>
                        <a:pt x="71" y="60"/>
                      </a:lnTo>
                      <a:lnTo>
                        <a:pt x="71" y="58"/>
                      </a:lnTo>
                      <a:lnTo>
                        <a:pt x="73" y="58"/>
                      </a:lnTo>
                      <a:lnTo>
                        <a:pt x="73" y="60"/>
                      </a:lnTo>
                      <a:lnTo>
                        <a:pt x="71" y="60"/>
                      </a:lnTo>
                      <a:lnTo>
                        <a:pt x="69" y="60"/>
                      </a:lnTo>
                      <a:lnTo>
                        <a:pt x="69" y="62"/>
                      </a:lnTo>
                      <a:lnTo>
                        <a:pt x="69" y="64"/>
                      </a:lnTo>
                      <a:lnTo>
                        <a:pt x="69" y="66"/>
                      </a:lnTo>
                      <a:lnTo>
                        <a:pt x="67" y="66"/>
                      </a:lnTo>
                      <a:lnTo>
                        <a:pt x="67" y="68"/>
                      </a:lnTo>
                      <a:lnTo>
                        <a:pt x="67" y="70"/>
                      </a:lnTo>
                      <a:lnTo>
                        <a:pt x="73" y="70"/>
                      </a:lnTo>
                      <a:lnTo>
                        <a:pt x="75" y="70"/>
                      </a:lnTo>
                      <a:lnTo>
                        <a:pt x="77" y="70"/>
                      </a:lnTo>
                      <a:lnTo>
                        <a:pt x="79" y="70"/>
                      </a:lnTo>
                      <a:lnTo>
                        <a:pt x="81" y="70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8"/>
                      </a:lnTo>
                      <a:lnTo>
                        <a:pt x="82" y="66"/>
                      </a:lnTo>
                      <a:lnTo>
                        <a:pt x="82" y="64"/>
                      </a:lnTo>
                      <a:lnTo>
                        <a:pt x="84" y="64"/>
                      </a:lnTo>
                      <a:lnTo>
                        <a:pt x="84" y="62"/>
                      </a:lnTo>
                      <a:lnTo>
                        <a:pt x="86" y="62"/>
                      </a:lnTo>
                      <a:lnTo>
                        <a:pt x="86" y="64"/>
                      </a:lnTo>
                      <a:lnTo>
                        <a:pt x="84" y="64"/>
                      </a:lnTo>
                      <a:lnTo>
                        <a:pt x="84" y="66"/>
                      </a:lnTo>
                      <a:lnTo>
                        <a:pt x="84" y="68"/>
                      </a:lnTo>
                      <a:lnTo>
                        <a:pt x="84" y="70"/>
                      </a:lnTo>
                      <a:lnTo>
                        <a:pt x="86" y="70"/>
                      </a:lnTo>
                      <a:lnTo>
                        <a:pt x="86" y="79"/>
                      </a:lnTo>
                      <a:lnTo>
                        <a:pt x="81" y="81"/>
                      </a:lnTo>
                      <a:lnTo>
                        <a:pt x="81" y="83"/>
                      </a:lnTo>
                      <a:lnTo>
                        <a:pt x="81" y="85"/>
                      </a:lnTo>
                      <a:lnTo>
                        <a:pt x="81" y="87"/>
                      </a:lnTo>
                      <a:lnTo>
                        <a:pt x="84" y="87"/>
                      </a:lnTo>
                      <a:lnTo>
                        <a:pt x="84" y="93"/>
                      </a:lnTo>
                      <a:lnTo>
                        <a:pt x="81" y="93"/>
                      </a:lnTo>
                      <a:lnTo>
                        <a:pt x="81" y="94"/>
                      </a:lnTo>
                      <a:lnTo>
                        <a:pt x="82" y="94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86" y="96"/>
                      </a:lnTo>
                      <a:lnTo>
                        <a:pt x="84" y="96"/>
                      </a:lnTo>
                      <a:lnTo>
                        <a:pt x="82" y="98"/>
                      </a:lnTo>
                      <a:lnTo>
                        <a:pt x="84" y="98"/>
                      </a:lnTo>
                      <a:lnTo>
                        <a:pt x="86" y="98"/>
                      </a:lnTo>
                      <a:lnTo>
                        <a:pt x="88" y="98"/>
                      </a:lnTo>
                      <a:lnTo>
                        <a:pt x="90" y="98"/>
                      </a:lnTo>
                      <a:lnTo>
                        <a:pt x="90" y="96"/>
                      </a:lnTo>
                      <a:lnTo>
                        <a:pt x="90" y="98"/>
                      </a:lnTo>
                      <a:lnTo>
                        <a:pt x="88" y="98"/>
                      </a:lnTo>
                      <a:lnTo>
                        <a:pt x="88" y="100"/>
                      </a:lnTo>
                      <a:lnTo>
                        <a:pt x="86" y="100"/>
                      </a:lnTo>
                      <a:lnTo>
                        <a:pt x="86" y="102"/>
                      </a:lnTo>
                      <a:lnTo>
                        <a:pt x="86" y="104"/>
                      </a:lnTo>
                      <a:lnTo>
                        <a:pt x="88" y="102"/>
                      </a:lnTo>
                      <a:lnTo>
                        <a:pt x="88" y="104"/>
                      </a:lnTo>
                      <a:lnTo>
                        <a:pt x="88" y="106"/>
                      </a:lnTo>
                      <a:lnTo>
                        <a:pt x="88" y="104"/>
                      </a:lnTo>
                      <a:lnTo>
                        <a:pt x="90" y="104"/>
                      </a:lnTo>
                      <a:lnTo>
                        <a:pt x="92" y="104"/>
                      </a:lnTo>
                      <a:lnTo>
                        <a:pt x="94" y="104"/>
                      </a:lnTo>
                      <a:lnTo>
                        <a:pt x="94" y="106"/>
                      </a:lnTo>
                      <a:lnTo>
                        <a:pt x="92" y="106"/>
                      </a:lnTo>
                      <a:lnTo>
                        <a:pt x="92" y="108"/>
                      </a:lnTo>
                      <a:lnTo>
                        <a:pt x="92" y="110"/>
                      </a:lnTo>
                      <a:lnTo>
                        <a:pt x="94" y="110"/>
                      </a:lnTo>
                      <a:lnTo>
                        <a:pt x="94" y="112"/>
                      </a:lnTo>
                      <a:lnTo>
                        <a:pt x="92" y="112"/>
                      </a:lnTo>
                      <a:lnTo>
                        <a:pt x="92" y="114"/>
                      </a:lnTo>
                      <a:lnTo>
                        <a:pt x="90" y="114"/>
                      </a:lnTo>
                      <a:lnTo>
                        <a:pt x="88" y="121"/>
                      </a:lnTo>
                      <a:lnTo>
                        <a:pt x="81" y="121"/>
                      </a:lnTo>
                      <a:lnTo>
                        <a:pt x="75" y="118"/>
                      </a:lnTo>
                      <a:lnTo>
                        <a:pt x="71" y="123"/>
                      </a:lnTo>
                      <a:lnTo>
                        <a:pt x="69" y="123"/>
                      </a:lnTo>
                      <a:lnTo>
                        <a:pt x="71" y="121"/>
                      </a:lnTo>
                      <a:lnTo>
                        <a:pt x="71" y="119"/>
                      </a:lnTo>
                      <a:lnTo>
                        <a:pt x="71" y="116"/>
                      </a:lnTo>
                      <a:lnTo>
                        <a:pt x="71" y="114"/>
                      </a:lnTo>
                      <a:lnTo>
                        <a:pt x="69" y="112"/>
                      </a:lnTo>
                      <a:lnTo>
                        <a:pt x="69" y="110"/>
                      </a:lnTo>
                      <a:lnTo>
                        <a:pt x="65" y="106"/>
                      </a:lnTo>
                      <a:lnTo>
                        <a:pt x="65" y="104"/>
                      </a:lnTo>
                      <a:lnTo>
                        <a:pt x="63" y="104"/>
                      </a:lnTo>
                      <a:lnTo>
                        <a:pt x="61" y="104"/>
                      </a:lnTo>
                      <a:lnTo>
                        <a:pt x="61" y="102"/>
                      </a:lnTo>
                      <a:lnTo>
                        <a:pt x="59" y="102"/>
                      </a:lnTo>
                      <a:lnTo>
                        <a:pt x="58" y="100"/>
                      </a:lnTo>
                      <a:lnTo>
                        <a:pt x="58" y="98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4" y="96"/>
                      </a:lnTo>
                      <a:lnTo>
                        <a:pt x="54" y="94"/>
                      </a:lnTo>
                      <a:lnTo>
                        <a:pt x="52" y="93"/>
                      </a:lnTo>
                      <a:lnTo>
                        <a:pt x="50" y="93"/>
                      </a:lnTo>
                      <a:lnTo>
                        <a:pt x="50" y="91"/>
                      </a:lnTo>
                      <a:lnTo>
                        <a:pt x="48" y="91"/>
                      </a:lnTo>
                      <a:lnTo>
                        <a:pt x="46" y="91"/>
                      </a:lnTo>
                      <a:lnTo>
                        <a:pt x="46" y="89"/>
                      </a:lnTo>
                      <a:lnTo>
                        <a:pt x="46" y="91"/>
                      </a:lnTo>
                      <a:lnTo>
                        <a:pt x="46" y="89"/>
                      </a:lnTo>
                      <a:lnTo>
                        <a:pt x="44" y="89"/>
                      </a:lnTo>
                      <a:lnTo>
                        <a:pt x="44" y="87"/>
                      </a:lnTo>
                      <a:lnTo>
                        <a:pt x="44" y="85"/>
                      </a:lnTo>
                      <a:lnTo>
                        <a:pt x="42" y="85"/>
                      </a:lnTo>
                      <a:lnTo>
                        <a:pt x="42" y="87"/>
                      </a:lnTo>
                      <a:lnTo>
                        <a:pt x="42" y="85"/>
                      </a:lnTo>
                      <a:lnTo>
                        <a:pt x="42" y="83"/>
                      </a:lnTo>
                      <a:lnTo>
                        <a:pt x="40" y="83"/>
                      </a:lnTo>
                      <a:lnTo>
                        <a:pt x="40" y="85"/>
                      </a:lnTo>
                      <a:lnTo>
                        <a:pt x="40" y="87"/>
                      </a:lnTo>
                      <a:lnTo>
                        <a:pt x="38" y="87"/>
                      </a:lnTo>
                      <a:lnTo>
                        <a:pt x="38" y="85"/>
                      </a:lnTo>
                      <a:lnTo>
                        <a:pt x="36" y="83"/>
                      </a:lnTo>
                      <a:lnTo>
                        <a:pt x="36" y="81"/>
                      </a:lnTo>
                      <a:lnTo>
                        <a:pt x="36" y="79"/>
                      </a:lnTo>
                      <a:lnTo>
                        <a:pt x="38" y="79"/>
                      </a:lnTo>
                      <a:lnTo>
                        <a:pt x="40" y="79"/>
                      </a:lnTo>
                      <a:lnTo>
                        <a:pt x="38" y="79"/>
                      </a:lnTo>
                      <a:lnTo>
                        <a:pt x="38" y="77"/>
                      </a:lnTo>
                      <a:lnTo>
                        <a:pt x="34" y="75"/>
                      </a:lnTo>
                      <a:lnTo>
                        <a:pt x="31" y="71"/>
                      </a:lnTo>
                      <a:lnTo>
                        <a:pt x="31" y="73"/>
                      </a:lnTo>
                      <a:lnTo>
                        <a:pt x="31" y="75"/>
                      </a:lnTo>
                      <a:lnTo>
                        <a:pt x="31" y="73"/>
                      </a:lnTo>
                      <a:lnTo>
                        <a:pt x="31" y="75"/>
                      </a:lnTo>
                      <a:lnTo>
                        <a:pt x="31" y="73"/>
                      </a:lnTo>
                      <a:lnTo>
                        <a:pt x="31" y="75"/>
                      </a:lnTo>
                      <a:lnTo>
                        <a:pt x="31" y="73"/>
                      </a:lnTo>
                      <a:lnTo>
                        <a:pt x="31" y="71"/>
                      </a:lnTo>
                      <a:lnTo>
                        <a:pt x="29" y="71"/>
                      </a:lnTo>
                      <a:lnTo>
                        <a:pt x="29" y="70"/>
                      </a:lnTo>
                      <a:lnTo>
                        <a:pt x="27" y="70"/>
                      </a:lnTo>
                      <a:lnTo>
                        <a:pt x="25" y="70"/>
                      </a:lnTo>
                      <a:lnTo>
                        <a:pt x="23" y="70"/>
                      </a:lnTo>
                      <a:lnTo>
                        <a:pt x="23" y="68"/>
                      </a:lnTo>
                      <a:lnTo>
                        <a:pt x="23" y="66"/>
                      </a:lnTo>
                      <a:lnTo>
                        <a:pt x="21" y="64"/>
                      </a:lnTo>
                      <a:lnTo>
                        <a:pt x="19" y="64"/>
                      </a:lnTo>
                      <a:lnTo>
                        <a:pt x="17" y="64"/>
                      </a:lnTo>
                      <a:lnTo>
                        <a:pt x="15" y="66"/>
                      </a:lnTo>
                      <a:lnTo>
                        <a:pt x="15" y="64"/>
                      </a:lnTo>
                      <a:lnTo>
                        <a:pt x="15" y="60"/>
                      </a:lnTo>
                      <a:lnTo>
                        <a:pt x="13" y="60"/>
                      </a:lnTo>
                      <a:lnTo>
                        <a:pt x="11" y="58"/>
                      </a:lnTo>
                      <a:lnTo>
                        <a:pt x="10" y="58"/>
                      </a:lnTo>
                      <a:lnTo>
                        <a:pt x="10" y="56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6" y="48"/>
                      </a:lnTo>
                      <a:lnTo>
                        <a:pt x="2" y="48"/>
                      </a:lnTo>
                      <a:lnTo>
                        <a:pt x="2" y="43"/>
                      </a:lnTo>
                      <a:lnTo>
                        <a:pt x="6" y="43"/>
                      </a:lnTo>
                      <a:lnTo>
                        <a:pt x="6" y="39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10" y="29"/>
                      </a:lnTo>
                      <a:lnTo>
                        <a:pt x="10" y="35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21" y="35"/>
                      </a:lnTo>
                      <a:lnTo>
                        <a:pt x="21" y="39"/>
                      </a:lnTo>
                      <a:lnTo>
                        <a:pt x="21" y="37"/>
                      </a:lnTo>
                      <a:lnTo>
                        <a:pt x="23" y="39"/>
                      </a:lnTo>
                      <a:lnTo>
                        <a:pt x="23" y="37"/>
                      </a:lnTo>
                      <a:lnTo>
                        <a:pt x="23" y="39"/>
                      </a:lnTo>
                      <a:lnTo>
                        <a:pt x="29" y="39"/>
                      </a:lnTo>
                      <a:lnTo>
                        <a:pt x="29" y="35"/>
                      </a:lnTo>
                      <a:lnTo>
                        <a:pt x="27" y="35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31" y="33"/>
                      </a:lnTo>
                      <a:lnTo>
                        <a:pt x="33" y="31"/>
                      </a:lnTo>
                      <a:lnTo>
                        <a:pt x="34" y="31"/>
                      </a:lnTo>
                      <a:lnTo>
                        <a:pt x="36" y="31"/>
                      </a:lnTo>
                      <a:lnTo>
                        <a:pt x="38" y="31"/>
                      </a:lnTo>
                      <a:lnTo>
                        <a:pt x="38" y="33"/>
                      </a:lnTo>
                      <a:lnTo>
                        <a:pt x="38" y="35"/>
                      </a:lnTo>
                      <a:lnTo>
                        <a:pt x="38" y="37"/>
                      </a:lnTo>
                      <a:lnTo>
                        <a:pt x="40" y="35"/>
                      </a:lnTo>
                      <a:lnTo>
                        <a:pt x="40" y="39"/>
                      </a:lnTo>
                      <a:lnTo>
                        <a:pt x="42" y="39"/>
                      </a:lnTo>
                      <a:lnTo>
                        <a:pt x="44" y="39"/>
                      </a:lnTo>
                      <a:lnTo>
                        <a:pt x="44" y="29"/>
                      </a:lnTo>
                      <a:lnTo>
                        <a:pt x="50" y="29"/>
                      </a:lnTo>
                      <a:lnTo>
                        <a:pt x="52" y="29"/>
                      </a:lnTo>
                      <a:lnTo>
                        <a:pt x="52" y="31"/>
                      </a:lnTo>
                      <a:lnTo>
                        <a:pt x="54" y="31"/>
                      </a:lnTo>
                      <a:lnTo>
                        <a:pt x="58" y="25"/>
                      </a:lnTo>
                      <a:lnTo>
                        <a:pt x="61" y="25"/>
                      </a:lnTo>
                      <a:lnTo>
                        <a:pt x="61" y="23"/>
                      </a:lnTo>
                      <a:lnTo>
                        <a:pt x="61" y="22"/>
                      </a:lnTo>
                      <a:lnTo>
                        <a:pt x="61" y="20"/>
                      </a:lnTo>
                      <a:lnTo>
                        <a:pt x="61" y="16"/>
                      </a:lnTo>
                      <a:lnTo>
                        <a:pt x="67" y="12"/>
                      </a:lnTo>
                      <a:lnTo>
                        <a:pt x="75" y="0"/>
                      </a:lnTo>
                      <a:lnTo>
                        <a:pt x="82" y="0"/>
                      </a:lnTo>
                      <a:lnTo>
                        <a:pt x="82" y="14"/>
                      </a:lnTo>
                      <a:lnTo>
                        <a:pt x="73" y="14"/>
                      </a:lnTo>
                      <a:lnTo>
                        <a:pt x="71" y="14"/>
                      </a:lnTo>
                      <a:lnTo>
                        <a:pt x="69" y="16"/>
                      </a:lnTo>
                      <a:lnTo>
                        <a:pt x="69" y="18"/>
                      </a:lnTo>
                      <a:lnTo>
                        <a:pt x="67" y="22"/>
                      </a:lnTo>
                      <a:lnTo>
                        <a:pt x="69" y="22"/>
                      </a:lnTo>
                      <a:lnTo>
                        <a:pt x="71" y="22"/>
                      </a:lnTo>
                      <a:lnTo>
                        <a:pt x="71" y="23"/>
                      </a:lnTo>
                      <a:lnTo>
                        <a:pt x="75" y="23"/>
                      </a:lnTo>
                      <a:lnTo>
                        <a:pt x="77" y="25"/>
                      </a:lnTo>
                      <a:lnTo>
                        <a:pt x="79" y="25"/>
                      </a:lnTo>
                      <a:lnTo>
                        <a:pt x="77" y="25"/>
                      </a:lnTo>
                      <a:lnTo>
                        <a:pt x="77" y="27"/>
                      </a:lnTo>
                      <a:lnTo>
                        <a:pt x="75" y="27"/>
                      </a:lnTo>
                      <a:lnTo>
                        <a:pt x="73" y="27"/>
                      </a:lnTo>
                      <a:lnTo>
                        <a:pt x="71" y="27"/>
                      </a:lnTo>
                      <a:lnTo>
                        <a:pt x="71" y="29"/>
                      </a:lnTo>
                      <a:lnTo>
                        <a:pt x="69" y="29"/>
                      </a:lnTo>
                      <a:lnTo>
                        <a:pt x="69" y="31"/>
                      </a:lnTo>
                      <a:lnTo>
                        <a:pt x="67" y="31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1" y="35"/>
                      </a:lnTo>
                      <a:lnTo>
                        <a:pt x="71" y="37"/>
                      </a:lnTo>
                      <a:lnTo>
                        <a:pt x="71" y="39"/>
                      </a:lnTo>
                      <a:lnTo>
                        <a:pt x="73" y="39"/>
                      </a:lnTo>
                      <a:lnTo>
                        <a:pt x="73" y="41"/>
                      </a:lnTo>
                      <a:lnTo>
                        <a:pt x="71" y="41"/>
                      </a:lnTo>
                      <a:lnTo>
                        <a:pt x="69" y="41"/>
                      </a:lnTo>
                      <a:lnTo>
                        <a:pt x="69" y="43"/>
                      </a:lnTo>
                      <a:lnTo>
                        <a:pt x="71" y="43"/>
                      </a:lnTo>
                      <a:lnTo>
                        <a:pt x="71" y="45"/>
                      </a:lnTo>
                      <a:lnTo>
                        <a:pt x="71" y="43"/>
                      </a:lnTo>
                      <a:lnTo>
                        <a:pt x="71" y="45"/>
                      </a:lnTo>
                      <a:lnTo>
                        <a:pt x="73" y="45"/>
                      </a:lnTo>
                      <a:lnTo>
                        <a:pt x="75" y="45"/>
                      </a:lnTo>
                      <a:lnTo>
                        <a:pt x="75" y="43"/>
                      </a:lnTo>
                      <a:lnTo>
                        <a:pt x="77" y="43"/>
                      </a:lnTo>
                      <a:close/>
                      <a:moveTo>
                        <a:pt x="46" y="89"/>
                      </a:moveTo>
                      <a:lnTo>
                        <a:pt x="44" y="89"/>
                      </a:lnTo>
                      <a:lnTo>
                        <a:pt x="46" y="89"/>
                      </a:lnTo>
                      <a:close/>
                      <a:moveTo>
                        <a:pt x="77" y="43"/>
                      </a:moveTo>
                      <a:lnTo>
                        <a:pt x="77" y="41"/>
                      </a:lnTo>
                      <a:lnTo>
                        <a:pt x="79" y="41"/>
                      </a:lnTo>
                      <a:lnTo>
                        <a:pt x="79" y="43"/>
                      </a:lnTo>
                      <a:lnTo>
                        <a:pt x="77" y="4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49" name="Freeform 148"/>
                <p:cNvSpPr>
                  <a:spLocks noEditPoints="1"/>
                </p:cNvSpPr>
                <p:nvPr/>
              </p:nvSpPr>
              <p:spPr bwMode="auto">
                <a:xfrm>
                  <a:off x="3640138" y="2136776"/>
                  <a:ext cx="53975" cy="82550"/>
                </a:xfrm>
                <a:custGeom>
                  <a:avLst/>
                  <a:gdLst>
                    <a:gd name="T0" fmla="*/ 5 w 34"/>
                    <a:gd name="T1" fmla="*/ 4 h 52"/>
                    <a:gd name="T2" fmla="*/ 11 w 34"/>
                    <a:gd name="T3" fmla="*/ 2 h 52"/>
                    <a:gd name="T4" fmla="*/ 19 w 34"/>
                    <a:gd name="T5" fmla="*/ 14 h 52"/>
                    <a:gd name="T6" fmla="*/ 21 w 34"/>
                    <a:gd name="T7" fmla="*/ 10 h 52"/>
                    <a:gd name="T8" fmla="*/ 23 w 34"/>
                    <a:gd name="T9" fmla="*/ 6 h 52"/>
                    <a:gd name="T10" fmla="*/ 25 w 34"/>
                    <a:gd name="T11" fmla="*/ 4 h 52"/>
                    <a:gd name="T12" fmla="*/ 28 w 34"/>
                    <a:gd name="T13" fmla="*/ 2 h 52"/>
                    <a:gd name="T14" fmla="*/ 27 w 34"/>
                    <a:gd name="T15" fmla="*/ 6 h 52"/>
                    <a:gd name="T16" fmla="*/ 25 w 34"/>
                    <a:gd name="T17" fmla="*/ 10 h 52"/>
                    <a:gd name="T18" fmla="*/ 25 w 34"/>
                    <a:gd name="T19" fmla="*/ 14 h 52"/>
                    <a:gd name="T20" fmla="*/ 25 w 34"/>
                    <a:gd name="T21" fmla="*/ 20 h 52"/>
                    <a:gd name="T22" fmla="*/ 30 w 34"/>
                    <a:gd name="T23" fmla="*/ 20 h 52"/>
                    <a:gd name="T24" fmla="*/ 34 w 34"/>
                    <a:gd name="T25" fmla="*/ 24 h 52"/>
                    <a:gd name="T26" fmla="*/ 28 w 34"/>
                    <a:gd name="T27" fmla="*/ 25 h 52"/>
                    <a:gd name="T28" fmla="*/ 27 w 34"/>
                    <a:gd name="T29" fmla="*/ 29 h 52"/>
                    <a:gd name="T30" fmla="*/ 27 w 34"/>
                    <a:gd name="T31" fmla="*/ 31 h 52"/>
                    <a:gd name="T32" fmla="*/ 25 w 34"/>
                    <a:gd name="T33" fmla="*/ 31 h 52"/>
                    <a:gd name="T34" fmla="*/ 21 w 34"/>
                    <a:gd name="T35" fmla="*/ 33 h 52"/>
                    <a:gd name="T36" fmla="*/ 21 w 34"/>
                    <a:gd name="T37" fmla="*/ 39 h 52"/>
                    <a:gd name="T38" fmla="*/ 23 w 34"/>
                    <a:gd name="T39" fmla="*/ 43 h 52"/>
                    <a:gd name="T40" fmla="*/ 27 w 34"/>
                    <a:gd name="T41" fmla="*/ 45 h 52"/>
                    <a:gd name="T42" fmla="*/ 25 w 34"/>
                    <a:gd name="T43" fmla="*/ 48 h 52"/>
                    <a:gd name="T44" fmla="*/ 27 w 34"/>
                    <a:gd name="T45" fmla="*/ 48 h 52"/>
                    <a:gd name="T46" fmla="*/ 25 w 34"/>
                    <a:gd name="T47" fmla="*/ 52 h 52"/>
                    <a:gd name="T48" fmla="*/ 19 w 34"/>
                    <a:gd name="T49" fmla="*/ 52 h 52"/>
                    <a:gd name="T50" fmla="*/ 17 w 34"/>
                    <a:gd name="T51" fmla="*/ 48 h 52"/>
                    <a:gd name="T52" fmla="*/ 17 w 34"/>
                    <a:gd name="T53" fmla="*/ 47 h 52"/>
                    <a:gd name="T54" fmla="*/ 21 w 34"/>
                    <a:gd name="T55" fmla="*/ 48 h 52"/>
                    <a:gd name="T56" fmla="*/ 21 w 34"/>
                    <a:gd name="T57" fmla="*/ 45 h 52"/>
                    <a:gd name="T58" fmla="*/ 19 w 34"/>
                    <a:gd name="T59" fmla="*/ 43 h 52"/>
                    <a:gd name="T60" fmla="*/ 17 w 34"/>
                    <a:gd name="T61" fmla="*/ 43 h 52"/>
                    <a:gd name="T62" fmla="*/ 13 w 34"/>
                    <a:gd name="T63" fmla="*/ 45 h 52"/>
                    <a:gd name="T64" fmla="*/ 11 w 34"/>
                    <a:gd name="T65" fmla="*/ 41 h 52"/>
                    <a:gd name="T66" fmla="*/ 13 w 34"/>
                    <a:gd name="T67" fmla="*/ 39 h 52"/>
                    <a:gd name="T68" fmla="*/ 13 w 34"/>
                    <a:gd name="T69" fmla="*/ 33 h 52"/>
                    <a:gd name="T70" fmla="*/ 13 w 34"/>
                    <a:gd name="T71" fmla="*/ 31 h 52"/>
                    <a:gd name="T72" fmla="*/ 11 w 34"/>
                    <a:gd name="T73" fmla="*/ 31 h 52"/>
                    <a:gd name="T74" fmla="*/ 11 w 34"/>
                    <a:gd name="T75" fmla="*/ 29 h 52"/>
                    <a:gd name="T76" fmla="*/ 9 w 34"/>
                    <a:gd name="T77" fmla="*/ 25 h 52"/>
                    <a:gd name="T78" fmla="*/ 3 w 34"/>
                    <a:gd name="T79" fmla="*/ 27 h 52"/>
                    <a:gd name="T80" fmla="*/ 0 w 34"/>
                    <a:gd name="T81" fmla="*/ 22 h 52"/>
                    <a:gd name="T82" fmla="*/ 2 w 34"/>
                    <a:gd name="T83" fmla="*/ 18 h 52"/>
                    <a:gd name="T84" fmla="*/ 3 w 34"/>
                    <a:gd name="T85" fmla="*/ 18 h 52"/>
                    <a:gd name="T86" fmla="*/ 5 w 34"/>
                    <a:gd name="T87" fmla="*/ 18 h 52"/>
                    <a:gd name="T88" fmla="*/ 5 w 34"/>
                    <a:gd name="T89" fmla="*/ 14 h 52"/>
                    <a:gd name="T90" fmla="*/ 5 w 34"/>
                    <a:gd name="T91" fmla="*/ 10 h 52"/>
                    <a:gd name="T92" fmla="*/ 5 w 34"/>
                    <a:gd name="T93" fmla="*/ 6 h 52"/>
                    <a:gd name="T94" fmla="*/ 3 w 34"/>
                    <a:gd name="T95" fmla="*/ 0 h 52"/>
                    <a:gd name="T96" fmla="*/ 15 w 34"/>
                    <a:gd name="T97" fmla="*/ 29 h 52"/>
                    <a:gd name="T98" fmla="*/ 15 w 34"/>
                    <a:gd name="T99" fmla="*/ 35 h 52"/>
                    <a:gd name="T100" fmla="*/ 17 w 34"/>
                    <a:gd name="T101" fmla="*/ 37 h 52"/>
                    <a:gd name="T102" fmla="*/ 19 w 34"/>
                    <a:gd name="T103" fmla="*/ 37 h 52"/>
                    <a:gd name="T104" fmla="*/ 17 w 34"/>
                    <a:gd name="T105" fmla="*/ 33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" h="52">
                      <a:moveTo>
                        <a:pt x="3" y="0"/>
                      </a:move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2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19" y="14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21" y="8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3" y="8"/>
                      </a:lnTo>
                      <a:lnTo>
                        <a:pt x="23" y="6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lnTo>
                        <a:pt x="27" y="6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5" y="10"/>
                      </a:lnTo>
                      <a:lnTo>
                        <a:pt x="27" y="12"/>
                      </a:lnTo>
                      <a:lnTo>
                        <a:pt x="27" y="14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5" y="18"/>
                      </a:lnTo>
                      <a:lnTo>
                        <a:pt x="25" y="20"/>
                      </a:lnTo>
                      <a:lnTo>
                        <a:pt x="27" y="20"/>
                      </a:lnTo>
                      <a:lnTo>
                        <a:pt x="28" y="20"/>
                      </a:lnTo>
                      <a:lnTo>
                        <a:pt x="30" y="20"/>
                      </a:lnTo>
                      <a:lnTo>
                        <a:pt x="30" y="22"/>
                      </a:lnTo>
                      <a:lnTo>
                        <a:pt x="32" y="24"/>
                      </a:lnTo>
                      <a:lnTo>
                        <a:pt x="34" y="24"/>
                      </a:lnTo>
                      <a:lnTo>
                        <a:pt x="32" y="24"/>
                      </a:lnTo>
                      <a:lnTo>
                        <a:pt x="30" y="24"/>
                      </a:lnTo>
                      <a:lnTo>
                        <a:pt x="28" y="25"/>
                      </a:lnTo>
                      <a:lnTo>
                        <a:pt x="28" y="27"/>
                      </a:ln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28" y="29"/>
                      </a:lnTo>
                      <a:lnTo>
                        <a:pt x="28" y="31"/>
                      </a:lnTo>
                      <a:lnTo>
                        <a:pt x="27" y="31"/>
                      </a:lnTo>
                      <a:lnTo>
                        <a:pt x="25" y="31"/>
                      </a:lnTo>
                      <a:lnTo>
                        <a:pt x="25" y="33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21" y="33"/>
                      </a:lnTo>
                      <a:lnTo>
                        <a:pt x="21" y="35"/>
                      </a:lnTo>
                      <a:lnTo>
                        <a:pt x="21" y="37"/>
                      </a:lnTo>
                      <a:lnTo>
                        <a:pt x="21" y="39"/>
                      </a:lnTo>
                      <a:lnTo>
                        <a:pt x="23" y="39"/>
                      </a:lnTo>
                      <a:lnTo>
                        <a:pt x="23" y="41"/>
                      </a:lnTo>
                      <a:lnTo>
                        <a:pt x="23" y="43"/>
                      </a:lnTo>
                      <a:lnTo>
                        <a:pt x="25" y="43"/>
                      </a:lnTo>
                      <a:lnTo>
                        <a:pt x="25" y="45"/>
                      </a:lnTo>
                      <a:lnTo>
                        <a:pt x="27" y="45"/>
                      </a:lnTo>
                      <a:lnTo>
                        <a:pt x="27" y="47"/>
                      </a:lnTo>
                      <a:lnTo>
                        <a:pt x="25" y="47"/>
                      </a:lnTo>
                      <a:lnTo>
                        <a:pt x="25" y="48"/>
                      </a:lnTo>
                      <a:lnTo>
                        <a:pt x="25" y="50"/>
                      </a:lnTo>
                      <a:lnTo>
                        <a:pt x="27" y="50"/>
                      </a:lnTo>
                      <a:lnTo>
                        <a:pt x="27" y="48"/>
                      </a:lnTo>
                      <a:lnTo>
                        <a:pt x="27" y="50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3" y="52"/>
                      </a:lnTo>
                      <a:lnTo>
                        <a:pt x="23" y="50"/>
                      </a:lnTo>
                      <a:lnTo>
                        <a:pt x="19" y="52"/>
                      </a:lnTo>
                      <a:lnTo>
                        <a:pt x="17" y="52"/>
                      </a:lnTo>
                      <a:lnTo>
                        <a:pt x="17" y="50"/>
                      </a:lnTo>
                      <a:lnTo>
                        <a:pt x="17" y="48"/>
                      </a:lnTo>
                      <a:lnTo>
                        <a:pt x="17" y="47"/>
                      </a:lnTo>
                      <a:lnTo>
                        <a:pt x="19" y="47"/>
                      </a:lnTo>
                      <a:lnTo>
                        <a:pt x="17" y="47"/>
                      </a:lnTo>
                      <a:lnTo>
                        <a:pt x="19" y="47"/>
                      </a:lnTo>
                      <a:lnTo>
                        <a:pt x="21" y="47"/>
                      </a:lnTo>
                      <a:lnTo>
                        <a:pt x="21" y="48"/>
                      </a:lnTo>
                      <a:lnTo>
                        <a:pt x="21" y="47"/>
                      </a:lnTo>
                      <a:lnTo>
                        <a:pt x="19" y="45"/>
                      </a:lnTo>
                      <a:lnTo>
                        <a:pt x="21" y="45"/>
                      </a:lnTo>
                      <a:lnTo>
                        <a:pt x="23" y="45"/>
                      </a:lnTo>
                      <a:lnTo>
                        <a:pt x="23" y="43"/>
                      </a:lnTo>
                      <a:lnTo>
                        <a:pt x="19" y="43"/>
                      </a:lnTo>
                      <a:lnTo>
                        <a:pt x="19" y="41"/>
                      </a:lnTo>
                      <a:lnTo>
                        <a:pt x="17" y="41"/>
                      </a:lnTo>
                      <a:lnTo>
                        <a:pt x="17" y="43"/>
                      </a:lnTo>
                      <a:lnTo>
                        <a:pt x="15" y="43"/>
                      </a:lnTo>
                      <a:lnTo>
                        <a:pt x="15" y="45"/>
                      </a:lnTo>
                      <a:lnTo>
                        <a:pt x="13" y="45"/>
                      </a:lnTo>
                      <a:lnTo>
                        <a:pt x="11" y="43"/>
                      </a:lnTo>
                      <a:lnTo>
                        <a:pt x="13" y="43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1" y="39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3" y="35"/>
                      </a:lnTo>
                      <a:lnTo>
                        <a:pt x="13" y="33"/>
                      </a:lnTo>
                      <a:lnTo>
                        <a:pt x="15" y="33"/>
                      </a:lnTo>
                      <a:lnTo>
                        <a:pt x="15" y="31"/>
                      </a:lnTo>
                      <a:lnTo>
                        <a:pt x="13" y="31"/>
                      </a:lnTo>
                      <a:lnTo>
                        <a:pt x="13" y="29"/>
                      </a:lnTo>
                      <a:lnTo>
                        <a:pt x="13" y="31"/>
                      </a:lnTo>
                      <a:lnTo>
                        <a:pt x="11" y="31"/>
                      </a:lnTo>
                      <a:lnTo>
                        <a:pt x="13" y="31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11" y="27"/>
                      </a:lnTo>
                      <a:lnTo>
                        <a:pt x="9" y="27"/>
                      </a:lnTo>
                      <a:lnTo>
                        <a:pt x="9" y="25"/>
                      </a:lnTo>
                      <a:lnTo>
                        <a:pt x="7" y="27"/>
                      </a:lnTo>
                      <a:lnTo>
                        <a:pt x="5" y="25"/>
                      </a:lnTo>
                      <a:lnTo>
                        <a:pt x="3" y="27"/>
                      </a:lnTo>
                      <a:lnTo>
                        <a:pt x="3" y="25"/>
                      </a:lnTo>
                      <a:lnTo>
                        <a:pt x="3" y="24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3" y="18"/>
                      </a:lnTo>
                      <a:lnTo>
                        <a:pt x="3" y="16"/>
                      </a:lnTo>
                      <a:lnTo>
                        <a:pt x="5" y="16"/>
                      </a:lnTo>
                      <a:lnTo>
                        <a:pt x="5" y="18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5" y="14"/>
                      </a:lnTo>
                      <a:lnTo>
                        <a:pt x="3" y="12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7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  <a:moveTo>
                        <a:pt x="19" y="29"/>
                      </a:moveTo>
                      <a:lnTo>
                        <a:pt x="17" y="29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5" y="33"/>
                      </a:lnTo>
                      <a:lnTo>
                        <a:pt x="15" y="35"/>
                      </a:lnTo>
                      <a:lnTo>
                        <a:pt x="13" y="35"/>
                      </a:lnTo>
                      <a:lnTo>
                        <a:pt x="15" y="37"/>
                      </a:lnTo>
                      <a:lnTo>
                        <a:pt x="17" y="37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9" y="37"/>
                      </a:lnTo>
                      <a:lnTo>
                        <a:pt x="19" y="35"/>
                      </a:lnTo>
                      <a:lnTo>
                        <a:pt x="17" y="35"/>
                      </a:lnTo>
                      <a:lnTo>
                        <a:pt x="17" y="33"/>
                      </a:lnTo>
                      <a:lnTo>
                        <a:pt x="17" y="31"/>
                      </a:lnTo>
                      <a:lnTo>
                        <a:pt x="19" y="2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0" name="Freeform 149"/>
                <p:cNvSpPr>
                  <a:spLocks/>
                </p:cNvSpPr>
                <p:nvPr/>
              </p:nvSpPr>
              <p:spPr bwMode="auto">
                <a:xfrm>
                  <a:off x="4164013" y="2662238"/>
                  <a:ext cx="23813" cy="14288"/>
                </a:xfrm>
                <a:custGeom>
                  <a:avLst/>
                  <a:gdLst>
                    <a:gd name="T0" fmla="*/ 4 w 15"/>
                    <a:gd name="T1" fmla="*/ 0 h 9"/>
                    <a:gd name="T2" fmla="*/ 4 w 15"/>
                    <a:gd name="T3" fmla="*/ 0 h 9"/>
                    <a:gd name="T4" fmla="*/ 6 w 15"/>
                    <a:gd name="T5" fmla="*/ 0 h 9"/>
                    <a:gd name="T6" fmla="*/ 6 w 15"/>
                    <a:gd name="T7" fmla="*/ 0 h 9"/>
                    <a:gd name="T8" fmla="*/ 6 w 15"/>
                    <a:gd name="T9" fmla="*/ 0 h 9"/>
                    <a:gd name="T10" fmla="*/ 8 w 15"/>
                    <a:gd name="T11" fmla="*/ 0 h 9"/>
                    <a:gd name="T12" fmla="*/ 8 w 15"/>
                    <a:gd name="T13" fmla="*/ 0 h 9"/>
                    <a:gd name="T14" fmla="*/ 15 w 15"/>
                    <a:gd name="T15" fmla="*/ 0 h 9"/>
                    <a:gd name="T16" fmla="*/ 15 w 15"/>
                    <a:gd name="T17" fmla="*/ 0 h 9"/>
                    <a:gd name="T18" fmla="*/ 15 w 15"/>
                    <a:gd name="T19" fmla="*/ 0 h 9"/>
                    <a:gd name="T20" fmla="*/ 11 w 15"/>
                    <a:gd name="T21" fmla="*/ 5 h 9"/>
                    <a:gd name="T22" fmla="*/ 10 w 15"/>
                    <a:gd name="T23" fmla="*/ 5 h 9"/>
                    <a:gd name="T24" fmla="*/ 10 w 15"/>
                    <a:gd name="T25" fmla="*/ 7 h 9"/>
                    <a:gd name="T26" fmla="*/ 10 w 15"/>
                    <a:gd name="T27" fmla="*/ 7 h 9"/>
                    <a:gd name="T28" fmla="*/ 10 w 15"/>
                    <a:gd name="T29" fmla="*/ 7 h 9"/>
                    <a:gd name="T30" fmla="*/ 10 w 15"/>
                    <a:gd name="T31" fmla="*/ 9 h 9"/>
                    <a:gd name="T32" fmla="*/ 10 w 15"/>
                    <a:gd name="T33" fmla="*/ 9 h 9"/>
                    <a:gd name="T34" fmla="*/ 8 w 15"/>
                    <a:gd name="T35" fmla="*/ 9 h 9"/>
                    <a:gd name="T36" fmla="*/ 8 w 15"/>
                    <a:gd name="T37" fmla="*/ 9 h 9"/>
                    <a:gd name="T38" fmla="*/ 8 w 15"/>
                    <a:gd name="T39" fmla="*/ 9 h 9"/>
                    <a:gd name="T40" fmla="*/ 8 w 15"/>
                    <a:gd name="T41" fmla="*/ 9 h 9"/>
                    <a:gd name="T42" fmla="*/ 8 w 15"/>
                    <a:gd name="T43" fmla="*/ 9 h 9"/>
                    <a:gd name="T44" fmla="*/ 8 w 15"/>
                    <a:gd name="T45" fmla="*/ 9 h 9"/>
                    <a:gd name="T46" fmla="*/ 6 w 15"/>
                    <a:gd name="T47" fmla="*/ 9 h 9"/>
                    <a:gd name="T48" fmla="*/ 6 w 15"/>
                    <a:gd name="T49" fmla="*/ 9 h 9"/>
                    <a:gd name="T50" fmla="*/ 4 w 15"/>
                    <a:gd name="T51" fmla="*/ 9 h 9"/>
                    <a:gd name="T52" fmla="*/ 4 w 15"/>
                    <a:gd name="T53" fmla="*/ 9 h 9"/>
                    <a:gd name="T54" fmla="*/ 4 w 15"/>
                    <a:gd name="T55" fmla="*/ 9 h 9"/>
                    <a:gd name="T56" fmla="*/ 4 w 15"/>
                    <a:gd name="T57" fmla="*/ 9 h 9"/>
                    <a:gd name="T58" fmla="*/ 4 w 15"/>
                    <a:gd name="T59" fmla="*/ 9 h 9"/>
                    <a:gd name="T60" fmla="*/ 4 w 15"/>
                    <a:gd name="T61" fmla="*/ 9 h 9"/>
                    <a:gd name="T62" fmla="*/ 4 w 15"/>
                    <a:gd name="T63" fmla="*/ 9 h 9"/>
                    <a:gd name="T64" fmla="*/ 4 w 15"/>
                    <a:gd name="T65" fmla="*/ 9 h 9"/>
                    <a:gd name="T66" fmla="*/ 4 w 15"/>
                    <a:gd name="T67" fmla="*/ 9 h 9"/>
                    <a:gd name="T68" fmla="*/ 4 w 15"/>
                    <a:gd name="T69" fmla="*/ 7 h 9"/>
                    <a:gd name="T70" fmla="*/ 4 w 15"/>
                    <a:gd name="T71" fmla="*/ 7 h 9"/>
                    <a:gd name="T72" fmla="*/ 4 w 15"/>
                    <a:gd name="T73" fmla="*/ 7 h 9"/>
                    <a:gd name="T74" fmla="*/ 4 w 15"/>
                    <a:gd name="T75" fmla="*/ 7 h 9"/>
                    <a:gd name="T76" fmla="*/ 4 w 15"/>
                    <a:gd name="T77" fmla="*/ 7 h 9"/>
                    <a:gd name="T78" fmla="*/ 4 w 15"/>
                    <a:gd name="T79" fmla="*/ 7 h 9"/>
                    <a:gd name="T80" fmla="*/ 4 w 15"/>
                    <a:gd name="T81" fmla="*/ 7 h 9"/>
                    <a:gd name="T82" fmla="*/ 2 w 15"/>
                    <a:gd name="T83" fmla="*/ 7 h 9"/>
                    <a:gd name="T84" fmla="*/ 0 w 15"/>
                    <a:gd name="T85" fmla="*/ 7 h 9"/>
                    <a:gd name="T86" fmla="*/ 0 w 15"/>
                    <a:gd name="T87" fmla="*/ 5 h 9"/>
                    <a:gd name="T88" fmla="*/ 0 w 15"/>
                    <a:gd name="T89" fmla="*/ 0 h 9"/>
                    <a:gd name="T90" fmla="*/ 2 w 15"/>
                    <a:gd name="T9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1" name="Freeform 150"/>
                <p:cNvSpPr>
                  <a:spLocks/>
                </p:cNvSpPr>
                <p:nvPr/>
              </p:nvSpPr>
              <p:spPr bwMode="auto">
                <a:xfrm>
                  <a:off x="4365625" y="3789363"/>
                  <a:ext cx="44450" cy="30163"/>
                </a:xfrm>
                <a:custGeom>
                  <a:avLst/>
                  <a:gdLst>
                    <a:gd name="T0" fmla="*/ 17 w 28"/>
                    <a:gd name="T1" fmla="*/ 2 h 19"/>
                    <a:gd name="T2" fmla="*/ 19 w 28"/>
                    <a:gd name="T3" fmla="*/ 10 h 19"/>
                    <a:gd name="T4" fmla="*/ 19 w 28"/>
                    <a:gd name="T5" fmla="*/ 10 h 19"/>
                    <a:gd name="T6" fmla="*/ 19 w 28"/>
                    <a:gd name="T7" fmla="*/ 10 h 19"/>
                    <a:gd name="T8" fmla="*/ 19 w 28"/>
                    <a:gd name="T9" fmla="*/ 12 h 19"/>
                    <a:gd name="T10" fmla="*/ 19 w 28"/>
                    <a:gd name="T11" fmla="*/ 12 h 19"/>
                    <a:gd name="T12" fmla="*/ 21 w 28"/>
                    <a:gd name="T13" fmla="*/ 12 h 19"/>
                    <a:gd name="T14" fmla="*/ 21 w 28"/>
                    <a:gd name="T15" fmla="*/ 12 h 19"/>
                    <a:gd name="T16" fmla="*/ 21 w 28"/>
                    <a:gd name="T17" fmla="*/ 13 h 19"/>
                    <a:gd name="T18" fmla="*/ 21 w 28"/>
                    <a:gd name="T19" fmla="*/ 13 h 19"/>
                    <a:gd name="T20" fmla="*/ 21 w 28"/>
                    <a:gd name="T21" fmla="*/ 13 h 19"/>
                    <a:gd name="T22" fmla="*/ 23 w 28"/>
                    <a:gd name="T23" fmla="*/ 15 h 19"/>
                    <a:gd name="T24" fmla="*/ 25 w 28"/>
                    <a:gd name="T25" fmla="*/ 15 h 19"/>
                    <a:gd name="T26" fmla="*/ 28 w 28"/>
                    <a:gd name="T27" fmla="*/ 19 h 19"/>
                    <a:gd name="T28" fmla="*/ 27 w 28"/>
                    <a:gd name="T29" fmla="*/ 19 h 19"/>
                    <a:gd name="T30" fmla="*/ 19 w 28"/>
                    <a:gd name="T31" fmla="*/ 17 h 19"/>
                    <a:gd name="T32" fmla="*/ 17 w 28"/>
                    <a:gd name="T33" fmla="*/ 17 h 19"/>
                    <a:gd name="T34" fmla="*/ 13 w 28"/>
                    <a:gd name="T35" fmla="*/ 17 h 19"/>
                    <a:gd name="T36" fmla="*/ 9 w 28"/>
                    <a:gd name="T37" fmla="*/ 15 h 19"/>
                    <a:gd name="T38" fmla="*/ 7 w 28"/>
                    <a:gd name="T39" fmla="*/ 15 h 19"/>
                    <a:gd name="T40" fmla="*/ 9 w 28"/>
                    <a:gd name="T41" fmla="*/ 13 h 19"/>
                    <a:gd name="T42" fmla="*/ 7 w 28"/>
                    <a:gd name="T43" fmla="*/ 12 h 19"/>
                    <a:gd name="T44" fmla="*/ 5 w 28"/>
                    <a:gd name="T45" fmla="*/ 12 h 19"/>
                    <a:gd name="T46" fmla="*/ 5 w 28"/>
                    <a:gd name="T47" fmla="*/ 12 h 19"/>
                    <a:gd name="T48" fmla="*/ 5 w 28"/>
                    <a:gd name="T49" fmla="*/ 12 h 19"/>
                    <a:gd name="T50" fmla="*/ 5 w 28"/>
                    <a:gd name="T51" fmla="*/ 10 h 19"/>
                    <a:gd name="T52" fmla="*/ 5 w 28"/>
                    <a:gd name="T53" fmla="*/ 10 h 19"/>
                    <a:gd name="T54" fmla="*/ 5 w 28"/>
                    <a:gd name="T55" fmla="*/ 10 h 19"/>
                    <a:gd name="T56" fmla="*/ 5 w 28"/>
                    <a:gd name="T57" fmla="*/ 10 h 19"/>
                    <a:gd name="T58" fmla="*/ 5 w 28"/>
                    <a:gd name="T59" fmla="*/ 10 h 19"/>
                    <a:gd name="T60" fmla="*/ 4 w 28"/>
                    <a:gd name="T61" fmla="*/ 8 h 19"/>
                    <a:gd name="T62" fmla="*/ 4 w 28"/>
                    <a:gd name="T63" fmla="*/ 6 h 19"/>
                    <a:gd name="T64" fmla="*/ 4 w 28"/>
                    <a:gd name="T65" fmla="*/ 6 h 19"/>
                    <a:gd name="T66" fmla="*/ 4 w 28"/>
                    <a:gd name="T67" fmla="*/ 6 h 19"/>
                    <a:gd name="T68" fmla="*/ 4 w 28"/>
                    <a:gd name="T69" fmla="*/ 6 h 19"/>
                    <a:gd name="T70" fmla="*/ 2 w 28"/>
                    <a:gd name="T71" fmla="*/ 6 h 19"/>
                    <a:gd name="T72" fmla="*/ 0 w 28"/>
                    <a:gd name="T73" fmla="*/ 6 h 19"/>
                    <a:gd name="T74" fmla="*/ 0 w 28"/>
                    <a:gd name="T75" fmla="*/ 2 h 19"/>
                    <a:gd name="T76" fmla="*/ 0 w 28"/>
                    <a:gd name="T77" fmla="*/ 2 h 19"/>
                    <a:gd name="T78" fmla="*/ 2 w 28"/>
                    <a:gd name="T79" fmla="*/ 2 h 19"/>
                    <a:gd name="T80" fmla="*/ 4 w 28"/>
                    <a:gd name="T81" fmla="*/ 2 h 19"/>
                    <a:gd name="T82" fmla="*/ 5 w 28"/>
                    <a:gd name="T83" fmla="*/ 4 h 19"/>
                    <a:gd name="T84" fmla="*/ 5 w 28"/>
                    <a:gd name="T85" fmla="*/ 4 h 19"/>
                    <a:gd name="T86" fmla="*/ 5 w 28"/>
                    <a:gd name="T87" fmla="*/ 4 h 19"/>
                    <a:gd name="T88" fmla="*/ 7 w 28"/>
                    <a:gd name="T89" fmla="*/ 4 h 19"/>
                    <a:gd name="T90" fmla="*/ 9 w 28"/>
                    <a:gd name="T91" fmla="*/ 6 h 19"/>
                    <a:gd name="T92" fmla="*/ 9 w 28"/>
                    <a:gd name="T93" fmla="*/ 6 h 19"/>
                    <a:gd name="T94" fmla="*/ 9 w 28"/>
                    <a:gd name="T95" fmla="*/ 8 h 19"/>
                    <a:gd name="T96" fmla="*/ 11 w 28"/>
                    <a:gd name="T9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8" h="19">
                      <a:moveTo>
                        <a:pt x="11" y="0"/>
                      </a:move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8" y="19"/>
                      </a:lnTo>
                      <a:lnTo>
                        <a:pt x="28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5" y="17"/>
                      </a:lnTo>
                      <a:lnTo>
                        <a:pt x="23" y="19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9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9" y="13"/>
                      </a:lnTo>
                      <a:lnTo>
                        <a:pt x="9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13" y="6"/>
                      </a:lnTo>
                      <a:lnTo>
                        <a:pt x="9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2" name="Freeform 151"/>
                <p:cNvSpPr>
                  <a:spLocks/>
                </p:cNvSpPr>
                <p:nvPr/>
              </p:nvSpPr>
              <p:spPr bwMode="auto">
                <a:xfrm>
                  <a:off x="4849813" y="3009901"/>
                  <a:ext cx="19050" cy="17463"/>
                </a:xfrm>
                <a:custGeom>
                  <a:avLst/>
                  <a:gdLst>
                    <a:gd name="T0" fmla="*/ 8 w 12"/>
                    <a:gd name="T1" fmla="*/ 0 h 11"/>
                    <a:gd name="T2" fmla="*/ 8 w 12"/>
                    <a:gd name="T3" fmla="*/ 0 h 11"/>
                    <a:gd name="T4" fmla="*/ 8 w 12"/>
                    <a:gd name="T5" fmla="*/ 3 h 11"/>
                    <a:gd name="T6" fmla="*/ 8 w 12"/>
                    <a:gd name="T7" fmla="*/ 3 h 11"/>
                    <a:gd name="T8" fmla="*/ 10 w 12"/>
                    <a:gd name="T9" fmla="*/ 3 h 11"/>
                    <a:gd name="T10" fmla="*/ 10 w 12"/>
                    <a:gd name="T11" fmla="*/ 3 h 11"/>
                    <a:gd name="T12" fmla="*/ 10 w 12"/>
                    <a:gd name="T13" fmla="*/ 3 h 11"/>
                    <a:gd name="T14" fmla="*/ 10 w 12"/>
                    <a:gd name="T15" fmla="*/ 3 h 11"/>
                    <a:gd name="T16" fmla="*/ 10 w 12"/>
                    <a:gd name="T17" fmla="*/ 3 h 11"/>
                    <a:gd name="T18" fmla="*/ 10 w 12"/>
                    <a:gd name="T19" fmla="*/ 3 h 11"/>
                    <a:gd name="T20" fmla="*/ 10 w 12"/>
                    <a:gd name="T21" fmla="*/ 3 h 11"/>
                    <a:gd name="T22" fmla="*/ 12 w 12"/>
                    <a:gd name="T23" fmla="*/ 3 h 11"/>
                    <a:gd name="T24" fmla="*/ 10 w 12"/>
                    <a:gd name="T25" fmla="*/ 3 h 11"/>
                    <a:gd name="T26" fmla="*/ 10 w 12"/>
                    <a:gd name="T27" fmla="*/ 3 h 11"/>
                    <a:gd name="T28" fmla="*/ 10 w 12"/>
                    <a:gd name="T29" fmla="*/ 3 h 11"/>
                    <a:gd name="T30" fmla="*/ 8 w 12"/>
                    <a:gd name="T31" fmla="*/ 3 h 11"/>
                    <a:gd name="T32" fmla="*/ 8 w 12"/>
                    <a:gd name="T33" fmla="*/ 3 h 11"/>
                    <a:gd name="T34" fmla="*/ 8 w 12"/>
                    <a:gd name="T35" fmla="*/ 5 h 11"/>
                    <a:gd name="T36" fmla="*/ 8 w 12"/>
                    <a:gd name="T37" fmla="*/ 5 h 11"/>
                    <a:gd name="T38" fmla="*/ 8 w 12"/>
                    <a:gd name="T39" fmla="*/ 5 h 11"/>
                    <a:gd name="T40" fmla="*/ 8 w 12"/>
                    <a:gd name="T41" fmla="*/ 5 h 11"/>
                    <a:gd name="T42" fmla="*/ 8 w 12"/>
                    <a:gd name="T43" fmla="*/ 5 h 11"/>
                    <a:gd name="T44" fmla="*/ 8 w 12"/>
                    <a:gd name="T45" fmla="*/ 7 h 11"/>
                    <a:gd name="T46" fmla="*/ 8 w 12"/>
                    <a:gd name="T47" fmla="*/ 7 h 11"/>
                    <a:gd name="T48" fmla="*/ 8 w 12"/>
                    <a:gd name="T49" fmla="*/ 7 h 11"/>
                    <a:gd name="T50" fmla="*/ 8 w 12"/>
                    <a:gd name="T51" fmla="*/ 7 h 11"/>
                    <a:gd name="T52" fmla="*/ 8 w 12"/>
                    <a:gd name="T53" fmla="*/ 7 h 11"/>
                    <a:gd name="T54" fmla="*/ 10 w 12"/>
                    <a:gd name="T55" fmla="*/ 7 h 11"/>
                    <a:gd name="T56" fmla="*/ 8 w 12"/>
                    <a:gd name="T57" fmla="*/ 7 h 11"/>
                    <a:gd name="T58" fmla="*/ 8 w 12"/>
                    <a:gd name="T59" fmla="*/ 9 h 11"/>
                    <a:gd name="T60" fmla="*/ 6 w 12"/>
                    <a:gd name="T61" fmla="*/ 9 h 11"/>
                    <a:gd name="T62" fmla="*/ 4 w 12"/>
                    <a:gd name="T63" fmla="*/ 9 h 11"/>
                    <a:gd name="T64" fmla="*/ 4 w 12"/>
                    <a:gd name="T65" fmla="*/ 9 h 11"/>
                    <a:gd name="T66" fmla="*/ 2 w 12"/>
                    <a:gd name="T67" fmla="*/ 9 h 11"/>
                    <a:gd name="T68" fmla="*/ 2 w 12"/>
                    <a:gd name="T69" fmla="*/ 11 h 11"/>
                    <a:gd name="T70" fmla="*/ 2 w 12"/>
                    <a:gd name="T71" fmla="*/ 11 h 11"/>
                    <a:gd name="T72" fmla="*/ 2 w 12"/>
                    <a:gd name="T73" fmla="*/ 11 h 11"/>
                    <a:gd name="T74" fmla="*/ 2 w 12"/>
                    <a:gd name="T75" fmla="*/ 11 h 11"/>
                    <a:gd name="T76" fmla="*/ 2 w 12"/>
                    <a:gd name="T77" fmla="*/ 11 h 11"/>
                    <a:gd name="T78" fmla="*/ 2 w 12"/>
                    <a:gd name="T79" fmla="*/ 11 h 11"/>
                    <a:gd name="T80" fmla="*/ 0 w 12"/>
                    <a:gd name="T81" fmla="*/ 11 h 11"/>
                    <a:gd name="T82" fmla="*/ 2 w 12"/>
                    <a:gd name="T83" fmla="*/ 9 h 11"/>
                    <a:gd name="T84" fmla="*/ 2 w 12"/>
                    <a:gd name="T85" fmla="*/ 9 h 11"/>
                    <a:gd name="T86" fmla="*/ 2 w 12"/>
                    <a:gd name="T87" fmla="*/ 9 h 11"/>
                    <a:gd name="T88" fmla="*/ 2 w 12"/>
                    <a:gd name="T89" fmla="*/ 7 h 11"/>
                    <a:gd name="T90" fmla="*/ 2 w 12"/>
                    <a:gd name="T91" fmla="*/ 7 h 11"/>
                    <a:gd name="T92" fmla="*/ 2 w 12"/>
                    <a:gd name="T93" fmla="*/ 7 h 11"/>
                    <a:gd name="T94" fmla="*/ 2 w 12"/>
                    <a:gd name="T95" fmla="*/ 5 h 11"/>
                    <a:gd name="T96" fmla="*/ 2 w 12"/>
                    <a:gd name="T97" fmla="*/ 5 h 11"/>
                    <a:gd name="T98" fmla="*/ 2 w 12"/>
                    <a:gd name="T99" fmla="*/ 5 h 11"/>
                    <a:gd name="T100" fmla="*/ 2 w 12"/>
                    <a:gd name="T101" fmla="*/ 3 h 11"/>
                    <a:gd name="T102" fmla="*/ 2 w 12"/>
                    <a:gd name="T103" fmla="*/ 3 h 11"/>
                    <a:gd name="T104" fmla="*/ 2 w 12"/>
                    <a:gd name="T105" fmla="*/ 1 h 11"/>
                    <a:gd name="T106" fmla="*/ 4 w 12"/>
                    <a:gd name="T107" fmla="*/ 3 h 11"/>
                    <a:gd name="T108" fmla="*/ 6 w 12"/>
                    <a:gd name="T109" fmla="*/ 1 h 11"/>
                    <a:gd name="T110" fmla="*/ 6 w 12"/>
                    <a:gd name="T111" fmla="*/ 1 h 11"/>
                    <a:gd name="T112" fmla="*/ 6 w 12"/>
                    <a:gd name="T113" fmla="*/ 1 h 11"/>
                    <a:gd name="T114" fmla="*/ 8 w 12"/>
                    <a:gd name="T115" fmla="*/ 1 h 11"/>
                    <a:gd name="T116" fmla="*/ 8 w 12"/>
                    <a:gd name="T117" fmla="*/ 1 h 11"/>
                    <a:gd name="T118" fmla="*/ 8 w 12"/>
                    <a:gd name="T1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" h="11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3" name="Freeform 152"/>
                <p:cNvSpPr>
                  <a:spLocks/>
                </p:cNvSpPr>
                <p:nvPr/>
              </p:nvSpPr>
              <p:spPr bwMode="auto">
                <a:xfrm>
                  <a:off x="3687763" y="1412876"/>
                  <a:ext cx="33338" cy="26988"/>
                </a:xfrm>
                <a:custGeom>
                  <a:avLst/>
                  <a:gdLst>
                    <a:gd name="T0" fmla="*/ 10 w 21"/>
                    <a:gd name="T1" fmla="*/ 1 h 17"/>
                    <a:gd name="T2" fmla="*/ 10 w 21"/>
                    <a:gd name="T3" fmla="*/ 1 h 17"/>
                    <a:gd name="T4" fmla="*/ 12 w 21"/>
                    <a:gd name="T5" fmla="*/ 0 h 17"/>
                    <a:gd name="T6" fmla="*/ 12 w 21"/>
                    <a:gd name="T7" fmla="*/ 1 h 17"/>
                    <a:gd name="T8" fmla="*/ 12 w 21"/>
                    <a:gd name="T9" fmla="*/ 3 h 17"/>
                    <a:gd name="T10" fmla="*/ 14 w 21"/>
                    <a:gd name="T11" fmla="*/ 3 h 17"/>
                    <a:gd name="T12" fmla="*/ 16 w 21"/>
                    <a:gd name="T13" fmla="*/ 5 h 17"/>
                    <a:gd name="T14" fmla="*/ 18 w 21"/>
                    <a:gd name="T15" fmla="*/ 5 h 17"/>
                    <a:gd name="T16" fmla="*/ 20 w 21"/>
                    <a:gd name="T17" fmla="*/ 3 h 17"/>
                    <a:gd name="T18" fmla="*/ 21 w 21"/>
                    <a:gd name="T19" fmla="*/ 3 h 17"/>
                    <a:gd name="T20" fmla="*/ 21 w 21"/>
                    <a:gd name="T21" fmla="*/ 5 h 17"/>
                    <a:gd name="T22" fmla="*/ 21 w 21"/>
                    <a:gd name="T23" fmla="*/ 7 h 17"/>
                    <a:gd name="T24" fmla="*/ 20 w 21"/>
                    <a:gd name="T25" fmla="*/ 7 h 17"/>
                    <a:gd name="T26" fmla="*/ 20 w 21"/>
                    <a:gd name="T27" fmla="*/ 11 h 17"/>
                    <a:gd name="T28" fmla="*/ 20 w 21"/>
                    <a:gd name="T29" fmla="*/ 11 h 17"/>
                    <a:gd name="T30" fmla="*/ 20 w 21"/>
                    <a:gd name="T31" fmla="*/ 11 h 17"/>
                    <a:gd name="T32" fmla="*/ 20 w 21"/>
                    <a:gd name="T33" fmla="*/ 11 h 17"/>
                    <a:gd name="T34" fmla="*/ 20 w 21"/>
                    <a:gd name="T35" fmla="*/ 13 h 17"/>
                    <a:gd name="T36" fmla="*/ 21 w 21"/>
                    <a:gd name="T37" fmla="*/ 13 h 17"/>
                    <a:gd name="T38" fmla="*/ 21 w 21"/>
                    <a:gd name="T39" fmla="*/ 13 h 17"/>
                    <a:gd name="T40" fmla="*/ 20 w 21"/>
                    <a:gd name="T41" fmla="*/ 13 h 17"/>
                    <a:gd name="T42" fmla="*/ 18 w 21"/>
                    <a:gd name="T43" fmla="*/ 15 h 17"/>
                    <a:gd name="T44" fmla="*/ 16 w 21"/>
                    <a:gd name="T45" fmla="*/ 17 h 17"/>
                    <a:gd name="T46" fmla="*/ 16 w 21"/>
                    <a:gd name="T47" fmla="*/ 15 h 17"/>
                    <a:gd name="T48" fmla="*/ 16 w 21"/>
                    <a:gd name="T49" fmla="*/ 15 h 17"/>
                    <a:gd name="T50" fmla="*/ 16 w 21"/>
                    <a:gd name="T51" fmla="*/ 15 h 17"/>
                    <a:gd name="T52" fmla="*/ 16 w 21"/>
                    <a:gd name="T53" fmla="*/ 15 h 17"/>
                    <a:gd name="T54" fmla="*/ 16 w 21"/>
                    <a:gd name="T55" fmla="*/ 15 h 17"/>
                    <a:gd name="T56" fmla="*/ 16 w 21"/>
                    <a:gd name="T57" fmla="*/ 17 h 17"/>
                    <a:gd name="T58" fmla="*/ 16 w 21"/>
                    <a:gd name="T59" fmla="*/ 17 h 17"/>
                    <a:gd name="T60" fmla="*/ 16 w 21"/>
                    <a:gd name="T61" fmla="*/ 17 h 17"/>
                    <a:gd name="T62" fmla="*/ 14 w 21"/>
                    <a:gd name="T63" fmla="*/ 17 h 17"/>
                    <a:gd name="T64" fmla="*/ 12 w 21"/>
                    <a:gd name="T65" fmla="*/ 17 h 17"/>
                    <a:gd name="T66" fmla="*/ 12 w 21"/>
                    <a:gd name="T67" fmla="*/ 15 h 17"/>
                    <a:gd name="T68" fmla="*/ 8 w 21"/>
                    <a:gd name="T69" fmla="*/ 15 h 17"/>
                    <a:gd name="T70" fmla="*/ 8 w 21"/>
                    <a:gd name="T71" fmla="*/ 15 h 17"/>
                    <a:gd name="T72" fmla="*/ 8 w 21"/>
                    <a:gd name="T73" fmla="*/ 13 h 17"/>
                    <a:gd name="T74" fmla="*/ 6 w 21"/>
                    <a:gd name="T75" fmla="*/ 13 h 17"/>
                    <a:gd name="T76" fmla="*/ 6 w 21"/>
                    <a:gd name="T77" fmla="*/ 9 h 17"/>
                    <a:gd name="T78" fmla="*/ 6 w 21"/>
                    <a:gd name="T79" fmla="*/ 9 h 17"/>
                    <a:gd name="T80" fmla="*/ 6 w 21"/>
                    <a:gd name="T81" fmla="*/ 9 h 17"/>
                    <a:gd name="T82" fmla="*/ 4 w 21"/>
                    <a:gd name="T83" fmla="*/ 7 h 17"/>
                    <a:gd name="T84" fmla="*/ 4 w 21"/>
                    <a:gd name="T85" fmla="*/ 7 h 17"/>
                    <a:gd name="T86" fmla="*/ 0 w 21"/>
                    <a:gd name="T87" fmla="*/ 7 h 17"/>
                    <a:gd name="T88" fmla="*/ 0 w 21"/>
                    <a:gd name="T89" fmla="*/ 5 h 17"/>
                    <a:gd name="T90" fmla="*/ 2 w 21"/>
                    <a:gd name="T91" fmla="*/ 3 h 17"/>
                    <a:gd name="T92" fmla="*/ 2 w 21"/>
                    <a:gd name="T93" fmla="*/ 3 h 17"/>
                    <a:gd name="T94" fmla="*/ 4 w 21"/>
                    <a:gd name="T95" fmla="*/ 0 h 17"/>
                    <a:gd name="T96" fmla="*/ 4 w 21"/>
                    <a:gd name="T97" fmla="*/ 3 h 17"/>
                    <a:gd name="T98" fmla="*/ 6 w 21"/>
                    <a:gd name="T99" fmla="*/ 5 h 17"/>
                    <a:gd name="T100" fmla="*/ 8 w 21"/>
                    <a:gd name="T101" fmla="*/ 5 h 17"/>
                    <a:gd name="T102" fmla="*/ 8 w 21"/>
                    <a:gd name="T103" fmla="*/ 0 h 17"/>
                    <a:gd name="T104" fmla="*/ 8 w 21"/>
                    <a:gd name="T10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" h="17">
                      <a:moveTo>
                        <a:pt x="10" y="1"/>
                      </a:move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8" y="5"/>
                      </a:lnTo>
                      <a:lnTo>
                        <a:pt x="18" y="5"/>
                      </a:lnTo>
                      <a:lnTo>
                        <a:pt x="18" y="5"/>
                      </a:lnTo>
                      <a:lnTo>
                        <a:pt x="18" y="5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5"/>
                      </a:lnTo>
                      <a:lnTo>
                        <a:pt x="18" y="15"/>
                      </a:lnTo>
                      <a:lnTo>
                        <a:pt x="18" y="15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2" y="15"/>
                      </a:lnTo>
                      <a:lnTo>
                        <a:pt x="12" y="15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10" y="15"/>
                      </a:lnTo>
                      <a:lnTo>
                        <a:pt x="10" y="15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4" name="Freeform 153"/>
                <p:cNvSpPr>
                  <a:spLocks/>
                </p:cNvSpPr>
                <p:nvPr/>
              </p:nvSpPr>
              <p:spPr bwMode="auto">
                <a:xfrm>
                  <a:off x="4843463" y="3046413"/>
                  <a:ext cx="39688" cy="26988"/>
                </a:xfrm>
                <a:custGeom>
                  <a:avLst/>
                  <a:gdLst>
                    <a:gd name="T0" fmla="*/ 21 w 25"/>
                    <a:gd name="T1" fmla="*/ 3 h 17"/>
                    <a:gd name="T2" fmla="*/ 21 w 25"/>
                    <a:gd name="T3" fmla="*/ 5 h 17"/>
                    <a:gd name="T4" fmla="*/ 21 w 25"/>
                    <a:gd name="T5" fmla="*/ 5 h 17"/>
                    <a:gd name="T6" fmla="*/ 21 w 25"/>
                    <a:gd name="T7" fmla="*/ 5 h 17"/>
                    <a:gd name="T8" fmla="*/ 23 w 25"/>
                    <a:gd name="T9" fmla="*/ 5 h 17"/>
                    <a:gd name="T10" fmla="*/ 23 w 25"/>
                    <a:gd name="T11" fmla="*/ 5 h 17"/>
                    <a:gd name="T12" fmla="*/ 23 w 25"/>
                    <a:gd name="T13" fmla="*/ 5 h 17"/>
                    <a:gd name="T14" fmla="*/ 23 w 25"/>
                    <a:gd name="T15" fmla="*/ 3 h 17"/>
                    <a:gd name="T16" fmla="*/ 23 w 25"/>
                    <a:gd name="T17" fmla="*/ 2 h 17"/>
                    <a:gd name="T18" fmla="*/ 23 w 25"/>
                    <a:gd name="T19" fmla="*/ 0 h 17"/>
                    <a:gd name="T20" fmla="*/ 25 w 25"/>
                    <a:gd name="T21" fmla="*/ 2 h 17"/>
                    <a:gd name="T22" fmla="*/ 25 w 25"/>
                    <a:gd name="T23" fmla="*/ 5 h 17"/>
                    <a:gd name="T24" fmla="*/ 23 w 25"/>
                    <a:gd name="T25" fmla="*/ 5 h 17"/>
                    <a:gd name="T26" fmla="*/ 23 w 25"/>
                    <a:gd name="T27" fmla="*/ 5 h 17"/>
                    <a:gd name="T28" fmla="*/ 23 w 25"/>
                    <a:gd name="T29" fmla="*/ 5 h 17"/>
                    <a:gd name="T30" fmla="*/ 23 w 25"/>
                    <a:gd name="T31" fmla="*/ 7 h 17"/>
                    <a:gd name="T32" fmla="*/ 21 w 25"/>
                    <a:gd name="T33" fmla="*/ 11 h 17"/>
                    <a:gd name="T34" fmla="*/ 19 w 25"/>
                    <a:gd name="T35" fmla="*/ 17 h 17"/>
                    <a:gd name="T36" fmla="*/ 17 w 25"/>
                    <a:gd name="T37" fmla="*/ 15 h 17"/>
                    <a:gd name="T38" fmla="*/ 17 w 25"/>
                    <a:gd name="T39" fmla="*/ 15 h 17"/>
                    <a:gd name="T40" fmla="*/ 16 w 25"/>
                    <a:gd name="T41" fmla="*/ 15 h 17"/>
                    <a:gd name="T42" fmla="*/ 16 w 25"/>
                    <a:gd name="T43" fmla="*/ 13 h 17"/>
                    <a:gd name="T44" fmla="*/ 14 w 25"/>
                    <a:gd name="T45" fmla="*/ 13 h 17"/>
                    <a:gd name="T46" fmla="*/ 12 w 25"/>
                    <a:gd name="T47" fmla="*/ 11 h 17"/>
                    <a:gd name="T48" fmla="*/ 12 w 25"/>
                    <a:gd name="T49" fmla="*/ 7 h 17"/>
                    <a:gd name="T50" fmla="*/ 10 w 25"/>
                    <a:gd name="T51" fmla="*/ 7 h 17"/>
                    <a:gd name="T52" fmla="*/ 8 w 25"/>
                    <a:gd name="T53" fmla="*/ 7 h 17"/>
                    <a:gd name="T54" fmla="*/ 8 w 25"/>
                    <a:gd name="T55" fmla="*/ 7 h 17"/>
                    <a:gd name="T56" fmla="*/ 6 w 25"/>
                    <a:gd name="T57" fmla="*/ 7 h 17"/>
                    <a:gd name="T58" fmla="*/ 4 w 25"/>
                    <a:gd name="T59" fmla="*/ 7 h 17"/>
                    <a:gd name="T60" fmla="*/ 4 w 25"/>
                    <a:gd name="T61" fmla="*/ 7 h 17"/>
                    <a:gd name="T62" fmla="*/ 4 w 25"/>
                    <a:gd name="T63" fmla="*/ 7 h 17"/>
                    <a:gd name="T64" fmla="*/ 4 w 25"/>
                    <a:gd name="T65" fmla="*/ 7 h 17"/>
                    <a:gd name="T66" fmla="*/ 4 w 25"/>
                    <a:gd name="T67" fmla="*/ 7 h 17"/>
                    <a:gd name="T68" fmla="*/ 2 w 25"/>
                    <a:gd name="T69" fmla="*/ 7 h 17"/>
                    <a:gd name="T70" fmla="*/ 2 w 25"/>
                    <a:gd name="T71" fmla="*/ 7 h 17"/>
                    <a:gd name="T72" fmla="*/ 2 w 25"/>
                    <a:gd name="T73" fmla="*/ 7 h 17"/>
                    <a:gd name="T74" fmla="*/ 2 w 25"/>
                    <a:gd name="T75" fmla="*/ 7 h 17"/>
                    <a:gd name="T76" fmla="*/ 0 w 25"/>
                    <a:gd name="T77" fmla="*/ 7 h 17"/>
                    <a:gd name="T78" fmla="*/ 0 w 25"/>
                    <a:gd name="T79" fmla="*/ 5 h 17"/>
                    <a:gd name="T80" fmla="*/ 2 w 25"/>
                    <a:gd name="T81" fmla="*/ 7 h 17"/>
                    <a:gd name="T82" fmla="*/ 4 w 25"/>
                    <a:gd name="T83" fmla="*/ 7 h 17"/>
                    <a:gd name="T84" fmla="*/ 4 w 25"/>
                    <a:gd name="T85" fmla="*/ 5 h 17"/>
                    <a:gd name="T86" fmla="*/ 4 w 25"/>
                    <a:gd name="T87" fmla="*/ 5 h 17"/>
                    <a:gd name="T88" fmla="*/ 4 w 25"/>
                    <a:gd name="T89" fmla="*/ 5 h 17"/>
                    <a:gd name="T90" fmla="*/ 4 w 25"/>
                    <a:gd name="T91" fmla="*/ 5 h 17"/>
                    <a:gd name="T92" fmla="*/ 4 w 25"/>
                    <a:gd name="T93" fmla="*/ 7 h 17"/>
                    <a:gd name="T94" fmla="*/ 6 w 25"/>
                    <a:gd name="T95" fmla="*/ 7 h 17"/>
                    <a:gd name="T96" fmla="*/ 8 w 25"/>
                    <a:gd name="T97" fmla="*/ 7 h 17"/>
                    <a:gd name="T98" fmla="*/ 8 w 25"/>
                    <a:gd name="T99" fmla="*/ 7 h 17"/>
                    <a:gd name="T100" fmla="*/ 10 w 25"/>
                    <a:gd name="T101" fmla="*/ 7 h 17"/>
                    <a:gd name="T102" fmla="*/ 10 w 25"/>
                    <a:gd name="T103" fmla="*/ 7 h 17"/>
                    <a:gd name="T104" fmla="*/ 12 w 25"/>
                    <a:gd name="T105" fmla="*/ 7 h 17"/>
                    <a:gd name="T106" fmla="*/ 12 w 25"/>
                    <a:gd name="T107" fmla="*/ 2 h 17"/>
                    <a:gd name="T108" fmla="*/ 16 w 25"/>
                    <a:gd name="T109" fmla="*/ 2 h 17"/>
                    <a:gd name="T110" fmla="*/ 16 w 25"/>
                    <a:gd name="T111" fmla="*/ 2 h 17"/>
                    <a:gd name="T112" fmla="*/ 16 w 25"/>
                    <a:gd name="T113" fmla="*/ 2 h 17"/>
                    <a:gd name="T114" fmla="*/ 17 w 25"/>
                    <a:gd name="T115" fmla="*/ 2 h 17"/>
                    <a:gd name="T116" fmla="*/ 17 w 25"/>
                    <a:gd name="T117" fmla="*/ 3 h 17"/>
                    <a:gd name="T118" fmla="*/ 17 w 25"/>
                    <a:gd name="T119" fmla="*/ 3 h 17"/>
                    <a:gd name="T120" fmla="*/ 17 w 25"/>
                    <a:gd name="T121" fmla="*/ 3 h 17"/>
                    <a:gd name="T122" fmla="*/ 17 w 25"/>
                    <a:gd name="T123" fmla="*/ 3 h 17"/>
                    <a:gd name="T124" fmla="*/ 17 w 25"/>
                    <a:gd name="T12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5" h="17"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5" y="3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7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5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9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5" name="Freeform 154"/>
                <p:cNvSpPr>
                  <a:spLocks noEditPoints="1"/>
                </p:cNvSpPr>
                <p:nvPr/>
              </p:nvSpPr>
              <p:spPr bwMode="auto">
                <a:xfrm>
                  <a:off x="3911600" y="1525588"/>
                  <a:ext cx="103188" cy="87313"/>
                </a:xfrm>
                <a:custGeom>
                  <a:avLst/>
                  <a:gdLst>
                    <a:gd name="T0" fmla="*/ 61 w 65"/>
                    <a:gd name="T1" fmla="*/ 3 h 55"/>
                    <a:gd name="T2" fmla="*/ 61 w 65"/>
                    <a:gd name="T3" fmla="*/ 5 h 55"/>
                    <a:gd name="T4" fmla="*/ 59 w 65"/>
                    <a:gd name="T5" fmla="*/ 13 h 55"/>
                    <a:gd name="T6" fmla="*/ 63 w 65"/>
                    <a:gd name="T7" fmla="*/ 17 h 55"/>
                    <a:gd name="T8" fmla="*/ 63 w 65"/>
                    <a:gd name="T9" fmla="*/ 21 h 55"/>
                    <a:gd name="T10" fmla="*/ 59 w 65"/>
                    <a:gd name="T11" fmla="*/ 25 h 55"/>
                    <a:gd name="T12" fmla="*/ 59 w 65"/>
                    <a:gd name="T13" fmla="*/ 28 h 55"/>
                    <a:gd name="T14" fmla="*/ 59 w 65"/>
                    <a:gd name="T15" fmla="*/ 34 h 55"/>
                    <a:gd name="T16" fmla="*/ 61 w 65"/>
                    <a:gd name="T17" fmla="*/ 40 h 55"/>
                    <a:gd name="T18" fmla="*/ 59 w 65"/>
                    <a:gd name="T19" fmla="*/ 44 h 55"/>
                    <a:gd name="T20" fmla="*/ 55 w 65"/>
                    <a:gd name="T21" fmla="*/ 48 h 55"/>
                    <a:gd name="T22" fmla="*/ 55 w 65"/>
                    <a:gd name="T23" fmla="*/ 44 h 55"/>
                    <a:gd name="T24" fmla="*/ 51 w 65"/>
                    <a:gd name="T25" fmla="*/ 40 h 55"/>
                    <a:gd name="T26" fmla="*/ 49 w 65"/>
                    <a:gd name="T27" fmla="*/ 42 h 55"/>
                    <a:gd name="T28" fmla="*/ 46 w 65"/>
                    <a:gd name="T29" fmla="*/ 48 h 55"/>
                    <a:gd name="T30" fmla="*/ 42 w 65"/>
                    <a:gd name="T31" fmla="*/ 49 h 55"/>
                    <a:gd name="T32" fmla="*/ 38 w 65"/>
                    <a:gd name="T33" fmla="*/ 53 h 55"/>
                    <a:gd name="T34" fmla="*/ 32 w 65"/>
                    <a:gd name="T35" fmla="*/ 51 h 55"/>
                    <a:gd name="T36" fmla="*/ 28 w 65"/>
                    <a:gd name="T37" fmla="*/ 55 h 55"/>
                    <a:gd name="T38" fmla="*/ 25 w 65"/>
                    <a:gd name="T39" fmla="*/ 48 h 55"/>
                    <a:gd name="T40" fmla="*/ 21 w 65"/>
                    <a:gd name="T41" fmla="*/ 49 h 55"/>
                    <a:gd name="T42" fmla="*/ 19 w 65"/>
                    <a:gd name="T43" fmla="*/ 44 h 55"/>
                    <a:gd name="T44" fmla="*/ 13 w 65"/>
                    <a:gd name="T45" fmla="*/ 40 h 55"/>
                    <a:gd name="T46" fmla="*/ 11 w 65"/>
                    <a:gd name="T47" fmla="*/ 32 h 55"/>
                    <a:gd name="T48" fmla="*/ 11 w 65"/>
                    <a:gd name="T49" fmla="*/ 28 h 55"/>
                    <a:gd name="T50" fmla="*/ 11 w 65"/>
                    <a:gd name="T51" fmla="*/ 28 h 55"/>
                    <a:gd name="T52" fmla="*/ 7 w 65"/>
                    <a:gd name="T53" fmla="*/ 25 h 55"/>
                    <a:gd name="T54" fmla="*/ 7 w 65"/>
                    <a:gd name="T55" fmla="*/ 25 h 55"/>
                    <a:gd name="T56" fmla="*/ 5 w 65"/>
                    <a:gd name="T57" fmla="*/ 26 h 55"/>
                    <a:gd name="T58" fmla="*/ 3 w 65"/>
                    <a:gd name="T59" fmla="*/ 25 h 55"/>
                    <a:gd name="T60" fmla="*/ 3 w 65"/>
                    <a:gd name="T61" fmla="*/ 21 h 55"/>
                    <a:gd name="T62" fmla="*/ 1 w 65"/>
                    <a:gd name="T63" fmla="*/ 19 h 55"/>
                    <a:gd name="T64" fmla="*/ 0 w 65"/>
                    <a:gd name="T65" fmla="*/ 21 h 55"/>
                    <a:gd name="T66" fmla="*/ 5 w 65"/>
                    <a:gd name="T67" fmla="*/ 19 h 55"/>
                    <a:gd name="T68" fmla="*/ 7 w 65"/>
                    <a:gd name="T69" fmla="*/ 17 h 55"/>
                    <a:gd name="T70" fmla="*/ 11 w 65"/>
                    <a:gd name="T71" fmla="*/ 13 h 55"/>
                    <a:gd name="T72" fmla="*/ 17 w 65"/>
                    <a:gd name="T73" fmla="*/ 11 h 55"/>
                    <a:gd name="T74" fmla="*/ 23 w 65"/>
                    <a:gd name="T75" fmla="*/ 7 h 55"/>
                    <a:gd name="T76" fmla="*/ 28 w 65"/>
                    <a:gd name="T77" fmla="*/ 5 h 55"/>
                    <a:gd name="T78" fmla="*/ 30 w 65"/>
                    <a:gd name="T79" fmla="*/ 7 h 55"/>
                    <a:gd name="T80" fmla="*/ 34 w 65"/>
                    <a:gd name="T81" fmla="*/ 9 h 55"/>
                    <a:gd name="T82" fmla="*/ 36 w 65"/>
                    <a:gd name="T83" fmla="*/ 3 h 55"/>
                    <a:gd name="T84" fmla="*/ 42 w 65"/>
                    <a:gd name="T85" fmla="*/ 5 h 55"/>
                    <a:gd name="T86" fmla="*/ 49 w 65"/>
                    <a:gd name="T87" fmla="*/ 7 h 55"/>
                    <a:gd name="T88" fmla="*/ 53 w 65"/>
                    <a:gd name="T89" fmla="*/ 2 h 55"/>
                    <a:gd name="T90" fmla="*/ 57 w 65"/>
                    <a:gd name="T91" fmla="*/ 3 h 55"/>
                    <a:gd name="T92" fmla="*/ 26 w 65"/>
                    <a:gd name="T93" fmla="*/ 28 h 55"/>
                    <a:gd name="T94" fmla="*/ 21 w 65"/>
                    <a:gd name="T95" fmla="*/ 28 h 55"/>
                    <a:gd name="T96" fmla="*/ 17 w 65"/>
                    <a:gd name="T97" fmla="*/ 32 h 55"/>
                    <a:gd name="T98" fmla="*/ 19 w 65"/>
                    <a:gd name="T99" fmla="*/ 30 h 55"/>
                    <a:gd name="T100" fmla="*/ 25 w 65"/>
                    <a:gd name="T101" fmla="*/ 28 h 55"/>
                    <a:gd name="T102" fmla="*/ 26 w 65"/>
                    <a:gd name="T103" fmla="*/ 2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5" h="55">
                      <a:moveTo>
                        <a:pt x="57" y="5"/>
                      </a:moveTo>
                      <a:lnTo>
                        <a:pt x="59" y="5"/>
                      </a:lnTo>
                      <a:lnTo>
                        <a:pt x="59" y="3"/>
                      </a:lnTo>
                      <a:lnTo>
                        <a:pt x="61" y="3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1" y="3"/>
                      </a:lnTo>
                      <a:lnTo>
                        <a:pt x="61" y="5"/>
                      </a:lnTo>
                      <a:lnTo>
                        <a:pt x="63" y="7"/>
                      </a:lnTo>
                      <a:lnTo>
                        <a:pt x="63" y="9"/>
                      </a:lnTo>
                      <a:lnTo>
                        <a:pt x="61" y="11"/>
                      </a:lnTo>
                      <a:lnTo>
                        <a:pt x="59" y="13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61" y="17"/>
                      </a:lnTo>
                      <a:lnTo>
                        <a:pt x="63" y="17"/>
                      </a:lnTo>
                      <a:lnTo>
                        <a:pt x="65" y="17"/>
                      </a:lnTo>
                      <a:lnTo>
                        <a:pt x="63" y="17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5"/>
                      </a:lnTo>
                      <a:lnTo>
                        <a:pt x="61" y="25"/>
                      </a:lnTo>
                      <a:lnTo>
                        <a:pt x="59" y="25"/>
                      </a:lnTo>
                      <a:lnTo>
                        <a:pt x="59" y="26"/>
                      </a:lnTo>
                      <a:lnTo>
                        <a:pt x="59" y="28"/>
                      </a:lnTo>
                      <a:lnTo>
                        <a:pt x="61" y="28"/>
                      </a:lnTo>
                      <a:lnTo>
                        <a:pt x="59" y="28"/>
                      </a:lnTo>
                      <a:lnTo>
                        <a:pt x="61" y="28"/>
                      </a:lnTo>
                      <a:lnTo>
                        <a:pt x="59" y="30"/>
                      </a:lnTo>
                      <a:lnTo>
                        <a:pt x="59" y="32"/>
                      </a:lnTo>
                      <a:lnTo>
                        <a:pt x="59" y="34"/>
                      </a:lnTo>
                      <a:lnTo>
                        <a:pt x="59" y="36"/>
                      </a:lnTo>
                      <a:lnTo>
                        <a:pt x="61" y="36"/>
                      </a:lnTo>
                      <a:lnTo>
                        <a:pt x="61" y="38"/>
                      </a:lnTo>
                      <a:lnTo>
                        <a:pt x="61" y="40"/>
                      </a:lnTo>
                      <a:lnTo>
                        <a:pt x="61" y="42"/>
                      </a:lnTo>
                      <a:lnTo>
                        <a:pt x="59" y="42"/>
                      </a:lnTo>
                      <a:lnTo>
                        <a:pt x="61" y="42"/>
                      </a:lnTo>
                      <a:lnTo>
                        <a:pt x="59" y="44"/>
                      </a:lnTo>
                      <a:lnTo>
                        <a:pt x="59" y="46"/>
                      </a:lnTo>
                      <a:lnTo>
                        <a:pt x="57" y="46"/>
                      </a:lnTo>
                      <a:lnTo>
                        <a:pt x="57" y="48"/>
                      </a:lnTo>
                      <a:lnTo>
                        <a:pt x="55" y="48"/>
                      </a:lnTo>
                      <a:lnTo>
                        <a:pt x="57" y="48"/>
                      </a:lnTo>
                      <a:lnTo>
                        <a:pt x="57" y="46"/>
                      </a:lnTo>
                      <a:lnTo>
                        <a:pt x="55" y="46"/>
                      </a:lnTo>
                      <a:lnTo>
                        <a:pt x="55" y="44"/>
                      </a:lnTo>
                      <a:lnTo>
                        <a:pt x="53" y="44"/>
                      </a:lnTo>
                      <a:lnTo>
                        <a:pt x="53" y="42"/>
                      </a:lnTo>
                      <a:lnTo>
                        <a:pt x="53" y="40"/>
                      </a:lnTo>
                      <a:lnTo>
                        <a:pt x="51" y="40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8" y="42"/>
                      </a:lnTo>
                      <a:lnTo>
                        <a:pt x="49" y="42"/>
                      </a:lnTo>
                      <a:lnTo>
                        <a:pt x="49" y="44"/>
                      </a:lnTo>
                      <a:lnTo>
                        <a:pt x="48" y="44"/>
                      </a:lnTo>
                      <a:lnTo>
                        <a:pt x="48" y="46"/>
                      </a:lnTo>
                      <a:lnTo>
                        <a:pt x="46" y="48"/>
                      </a:lnTo>
                      <a:lnTo>
                        <a:pt x="44" y="49"/>
                      </a:lnTo>
                      <a:lnTo>
                        <a:pt x="46" y="49"/>
                      </a:lnTo>
                      <a:lnTo>
                        <a:pt x="44" y="49"/>
                      </a:lnTo>
                      <a:lnTo>
                        <a:pt x="42" y="49"/>
                      </a:lnTo>
                      <a:lnTo>
                        <a:pt x="42" y="51"/>
                      </a:lnTo>
                      <a:lnTo>
                        <a:pt x="40" y="51"/>
                      </a:lnTo>
                      <a:lnTo>
                        <a:pt x="38" y="51"/>
                      </a:lnTo>
                      <a:lnTo>
                        <a:pt x="38" y="53"/>
                      </a:lnTo>
                      <a:lnTo>
                        <a:pt x="36" y="53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2" y="51"/>
                      </a:lnTo>
                      <a:lnTo>
                        <a:pt x="30" y="51"/>
                      </a:lnTo>
                      <a:lnTo>
                        <a:pt x="30" y="53"/>
                      </a:lnTo>
                      <a:lnTo>
                        <a:pt x="28" y="53"/>
                      </a:lnTo>
                      <a:lnTo>
                        <a:pt x="28" y="55"/>
                      </a:lnTo>
                      <a:lnTo>
                        <a:pt x="26" y="55"/>
                      </a:lnTo>
                      <a:lnTo>
                        <a:pt x="26" y="51"/>
                      </a:lnTo>
                      <a:lnTo>
                        <a:pt x="26" y="48"/>
                      </a:lnTo>
                      <a:lnTo>
                        <a:pt x="25" y="48"/>
                      </a:lnTo>
                      <a:lnTo>
                        <a:pt x="25" y="49"/>
                      </a:lnTo>
                      <a:lnTo>
                        <a:pt x="25" y="48"/>
                      </a:lnTo>
                      <a:lnTo>
                        <a:pt x="23" y="49"/>
                      </a:lnTo>
                      <a:lnTo>
                        <a:pt x="21" y="49"/>
                      </a:lnTo>
                      <a:lnTo>
                        <a:pt x="21" y="48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9" y="44"/>
                      </a:lnTo>
                      <a:lnTo>
                        <a:pt x="17" y="44"/>
                      </a:lnTo>
                      <a:lnTo>
                        <a:pt x="15" y="44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11" y="40"/>
                      </a:lnTo>
                      <a:lnTo>
                        <a:pt x="11" y="36"/>
                      </a:lnTo>
                      <a:lnTo>
                        <a:pt x="11" y="34"/>
                      </a:lnTo>
                      <a:lnTo>
                        <a:pt x="11" y="32"/>
                      </a:lnTo>
                      <a:lnTo>
                        <a:pt x="9" y="32"/>
                      </a:lnTo>
                      <a:lnTo>
                        <a:pt x="9" y="30"/>
                      </a:lnTo>
                      <a:lnTo>
                        <a:pt x="11" y="30"/>
                      </a:ln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1" y="28"/>
                      </a:lnTo>
                      <a:lnTo>
                        <a:pt x="11" y="26"/>
                      </a:lnTo>
                      <a:lnTo>
                        <a:pt x="11" y="28"/>
                      </a:lnTo>
                      <a:lnTo>
                        <a:pt x="11" y="26"/>
                      </a:lnTo>
                      <a:lnTo>
                        <a:pt x="9" y="26"/>
                      </a:lnTo>
                      <a:lnTo>
                        <a:pt x="9" y="25"/>
                      </a:lnTo>
                      <a:lnTo>
                        <a:pt x="7" y="25"/>
                      </a:lnTo>
                      <a:lnTo>
                        <a:pt x="7" y="26"/>
                      </a:lnTo>
                      <a:lnTo>
                        <a:pt x="7" y="25"/>
                      </a:lnTo>
                      <a:lnTo>
                        <a:pt x="7" y="26"/>
                      </a:lnTo>
                      <a:lnTo>
                        <a:pt x="7" y="25"/>
                      </a:lnTo>
                      <a:lnTo>
                        <a:pt x="7" y="26"/>
                      </a:lnTo>
                      <a:lnTo>
                        <a:pt x="5" y="26"/>
                      </a:lnTo>
                      <a:lnTo>
                        <a:pt x="5" y="25"/>
                      </a:lnTo>
                      <a:lnTo>
                        <a:pt x="5" y="26"/>
                      </a:lnTo>
                      <a:lnTo>
                        <a:pt x="5" y="25"/>
                      </a:lnTo>
                      <a:lnTo>
                        <a:pt x="5" y="26"/>
                      </a:lnTo>
                      <a:lnTo>
                        <a:pt x="5" y="25"/>
                      </a:lnTo>
                      <a:lnTo>
                        <a:pt x="3" y="25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1" y="21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1" y="19"/>
                      </a:lnTo>
                      <a:lnTo>
                        <a:pt x="1" y="21"/>
                      </a:lnTo>
                      <a:lnTo>
                        <a:pt x="1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1" y="19"/>
                      </a:lnTo>
                      <a:lnTo>
                        <a:pt x="3" y="19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7" y="17"/>
                      </a:lnTo>
                      <a:lnTo>
                        <a:pt x="9" y="17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3" y="13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7" y="11"/>
                      </a:lnTo>
                      <a:lnTo>
                        <a:pt x="17" y="9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8" y="5"/>
                      </a:lnTo>
                      <a:lnTo>
                        <a:pt x="28" y="7"/>
                      </a:lnTo>
                      <a:lnTo>
                        <a:pt x="30" y="7"/>
                      </a:lnTo>
                      <a:lnTo>
                        <a:pt x="30" y="9"/>
                      </a:lnTo>
                      <a:lnTo>
                        <a:pt x="30" y="7"/>
                      </a:lnTo>
                      <a:lnTo>
                        <a:pt x="32" y="9"/>
                      </a:lnTo>
                      <a:lnTo>
                        <a:pt x="32" y="7"/>
                      </a:lnTo>
                      <a:lnTo>
                        <a:pt x="32" y="9"/>
                      </a:lnTo>
                      <a:lnTo>
                        <a:pt x="34" y="9"/>
                      </a:lnTo>
                      <a:lnTo>
                        <a:pt x="34" y="7"/>
                      </a:lnTo>
                      <a:lnTo>
                        <a:pt x="34" y="5"/>
                      </a:lnTo>
                      <a:lnTo>
                        <a:pt x="34" y="3"/>
                      </a:lnTo>
                      <a:lnTo>
                        <a:pt x="36" y="3"/>
                      </a:lnTo>
                      <a:lnTo>
                        <a:pt x="36" y="5"/>
                      </a:lnTo>
                      <a:lnTo>
                        <a:pt x="38" y="5"/>
                      </a:lnTo>
                      <a:lnTo>
                        <a:pt x="40" y="5"/>
                      </a:lnTo>
                      <a:lnTo>
                        <a:pt x="42" y="5"/>
                      </a:lnTo>
                      <a:lnTo>
                        <a:pt x="44" y="5"/>
                      </a:lnTo>
                      <a:lnTo>
                        <a:pt x="46" y="7"/>
                      </a:lnTo>
                      <a:lnTo>
                        <a:pt x="48" y="7"/>
                      </a:lnTo>
                      <a:lnTo>
                        <a:pt x="49" y="7"/>
                      </a:lnTo>
                      <a:lnTo>
                        <a:pt x="49" y="5"/>
                      </a:lnTo>
                      <a:lnTo>
                        <a:pt x="51" y="3"/>
                      </a:lnTo>
                      <a:lnTo>
                        <a:pt x="51" y="2"/>
                      </a:lnTo>
                      <a:lnTo>
                        <a:pt x="53" y="2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7" y="5"/>
                      </a:lnTo>
                      <a:close/>
                      <a:moveTo>
                        <a:pt x="26" y="28"/>
                      </a:moveTo>
                      <a:lnTo>
                        <a:pt x="28" y="28"/>
                      </a:lnTo>
                      <a:lnTo>
                        <a:pt x="26" y="28"/>
                      </a:lnTo>
                      <a:close/>
                      <a:moveTo>
                        <a:pt x="25" y="26"/>
                      </a:moveTo>
                      <a:lnTo>
                        <a:pt x="23" y="26"/>
                      </a:lnTo>
                      <a:lnTo>
                        <a:pt x="23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7" y="32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21" y="30"/>
                      </a:lnTo>
                      <a:lnTo>
                        <a:pt x="23" y="30"/>
                      </a:lnTo>
                      <a:lnTo>
                        <a:pt x="25" y="30"/>
                      </a:lnTo>
                      <a:lnTo>
                        <a:pt x="25" y="28"/>
                      </a:lnTo>
                      <a:lnTo>
                        <a:pt x="26" y="28"/>
                      </a:lnTo>
                      <a:lnTo>
                        <a:pt x="26" y="26"/>
                      </a:lnTo>
                      <a:lnTo>
                        <a:pt x="25" y="26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5"/>
                      </a:lnTo>
                      <a:lnTo>
                        <a:pt x="25" y="2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6" name="Freeform 155"/>
                <p:cNvSpPr>
                  <a:spLocks noEditPoints="1"/>
                </p:cNvSpPr>
                <p:nvPr/>
              </p:nvSpPr>
              <p:spPr bwMode="auto">
                <a:xfrm>
                  <a:off x="4852988" y="4078288"/>
                  <a:ext cx="100013" cy="184150"/>
                </a:xfrm>
                <a:custGeom>
                  <a:avLst/>
                  <a:gdLst>
                    <a:gd name="T0" fmla="*/ 27 w 63"/>
                    <a:gd name="T1" fmla="*/ 6 h 116"/>
                    <a:gd name="T2" fmla="*/ 27 w 63"/>
                    <a:gd name="T3" fmla="*/ 8 h 116"/>
                    <a:gd name="T4" fmla="*/ 19 w 63"/>
                    <a:gd name="T5" fmla="*/ 14 h 116"/>
                    <a:gd name="T6" fmla="*/ 13 w 63"/>
                    <a:gd name="T7" fmla="*/ 20 h 116"/>
                    <a:gd name="T8" fmla="*/ 8 w 63"/>
                    <a:gd name="T9" fmla="*/ 25 h 116"/>
                    <a:gd name="T10" fmla="*/ 10 w 63"/>
                    <a:gd name="T11" fmla="*/ 27 h 116"/>
                    <a:gd name="T12" fmla="*/ 10 w 63"/>
                    <a:gd name="T13" fmla="*/ 27 h 116"/>
                    <a:gd name="T14" fmla="*/ 11 w 63"/>
                    <a:gd name="T15" fmla="*/ 29 h 116"/>
                    <a:gd name="T16" fmla="*/ 6 w 63"/>
                    <a:gd name="T17" fmla="*/ 35 h 116"/>
                    <a:gd name="T18" fmla="*/ 10 w 63"/>
                    <a:gd name="T19" fmla="*/ 41 h 116"/>
                    <a:gd name="T20" fmla="*/ 10 w 63"/>
                    <a:gd name="T21" fmla="*/ 45 h 116"/>
                    <a:gd name="T22" fmla="*/ 11 w 63"/>
                    <a:gd name="T23" fmla="*/ 46 h 116"/>
                    <a:gd name="T24" fmla="*/ 13 w 63"/>
                    <a:gd name="T25" fmla="*/ 48 h 116"/>
                    <a:gd name="T26" fmla="*/ 13 w 63"/>
                    <a:gd name="T27" fmla="*/ 52 h 116"/>
                    <a:gd name="T28" fmla="*/ 13 w 63"/>
                    <a:gd name="T29" fmla="*/ 52 h 116"/>
                    <a:gd name="T30" fmla="*/ 19 w 63"/>
                    <a:gd name="T31" fmla="*/ 58 h 116"/>
                    <a:gd name="T32" fmla="*/ 23 w 63"/>
                    <a:gd name="T33" fmla="*/ 50 h 116"/>
                    <a:gd name="T34" fmla="*/ 25 w 63"/>
                    <a:gd name="T35" fmla="*/ 52 h 116"/>
                    <a:gd name="T36" fmla="*/ 29 w 63"/>
                    <a:gd name="T37" fmla="*/ 52 h 116"/>
                    <a:gd name="T38" fmla="*/ 31 w 63"/>
                    <a:gd name="T39" fmla="*/ 50 h 116"/>
                    <a:gd name="T40" fmla="*/ 38 w 63"/>
                    <a:gd name="T41" fmla="*/ 54 h 116"/>
                    <a:gd name="T42" fmla="*/ 46 w 63"/>
                    <a:gd name="T43" fmla="*/ 48 h 116"/>
                    <a:gd name="T44" fmla="*/ 48 w 63"/>
                    <a:gd name="T45" fmla="*/ 50 h 116"/>
                    <a:gd name="T46" fmla="*/ 52 w 63"/>
                    <a:gd name="T47" fmla="*/ 46 h 116"/>
                    <a:gd name="T48" fmla="*/ 56 w 63"/>
                    <a:gd name="T49" fmla="*/ 45 h 116"/>
                    <a:gd name="T50" fmla="*/ 58 w 63"/>
                    <a:gd name="T51" fmla="*/ 48 h 116"/>
                    <a:gd name="T52" fmla="*/ 50 w 63"/>
                    <a:gd name="T53" fmla="*/ 56 h 116"/>
                    <a:gd name="T54" fmla="*/ 52 w 63"/>
                    <a:gd name="T55" fmla="*/ 60 h 116"/>
                    <a:gd name="T56" fmla="*/ 52 w 63"/>
                    <a:gd name="T57" fmla="*/ 70 h 116"/>
                    <a:gd name="T58" fmla="*/ 56 w 63"/>
                    <a:gd name="T59" fmla="*/ 79 h 116"/>
                    <a:gd name="T60" fmla="*/ 52 w 63"/>
                    <a:gd name="T61" fmla="*/ 83 h 116"/>
                    <a:gd name="T62" fmla="*/ 48 w 63"/>
                    <a:gd name="T63" fmla="*/ 91 h 116"/>
                    <a:gd name="T64" fmla="*/ 54 w 63"/>
                    <a:gd name="T65" fmla="*/ 96 h 116"/>
                    <a:gd name="T66" fmla="*/ 58 w 63"/>
                    <a:gd name="T67" fmla="*/ 104 h 116"/>
                    <a:gd name="T68" fmla="*/ 63 w 63"/>
                    <a:gd name="T69" fmla="*/ 110 h 116"/>
                    <a:gd name="T70" fmla="*/ 58 w 63"/>
                    <a:gd name="T71" fmla="*/ 112 h 116"/>
                    <a:gd name="T72" fmla="*/ 59 w 63"/>
                    <a:gd name="T73" fmla="*/ 114 h 116"/>
                    <a:gd name="T74" fmla="*/ 52 w 63"/>
                    <a:gd name="T75" fmla="*/ 114 h 116"/>
                    <a:gd name="T76" fmla="*/ 44 w 63"/>
                    <a:gd name="T77" fmla="*/ 110 h 116"/>
                    <a:gd name="T78" fmla="*/ 36 w 63"/>
                    <a:gd name="T79" fmla="*/ 102 h 116"/>
                    <a:gd name="T80" fmla="*/ 29 w 63"/>
                    <a:gd name="T81" fmla="*/ 98 h 116"/>
                    <a:gd name="T82" fmla="*/ 23 w 63"/>
                    <a:gd name="T83" fmla="*/ 89 h 116"/>
                    <a:gd name="T84" fmla="*/ 19 w 63"/>
                    <a:gd name="T85" fmla="*/ 79 h 116"/>
                    <a:gd name="T86" fmla="*/ 15 w 63"/>
                    <a:gd name="T87" fmla="*/ 70 h 116"/>
                    <a:gd name="T88" fmla="*/ 11 w 63"/>
                    <a:gd name="T89" fmla="*/ 60 h 116"/>
                    <a:gd name="T90" fmla="*/ 4 w 63"/>
                    <a:gd name="T91" fmla="*/ 60 h 116"/>
                    <a:gd name="T92" fmla="*/ 4 w 63"/>
                    <a:gd name="T93" fmla="*/ 56 h 116"/>
                    <a:gd name="T94" fmla="*/ 8 w 63"/>
                    <a:gd name="T95" fmla="*/ 50 h 116"/>
                    <a:gd name="T96" fmla="*/ 8 w 63"/>
                    <a:gd name="T97" fmla="*/ 41 h 116"/>
                    <a:gd name="T98" fmla="*/ 2 w 63"/>
                    <a:gd name="T99" fmla="*/ 33 h 116"/>
                    <a:gd name="T100" fmla="*/ 4 w 63"/>
                    <a:gd name="T101" fmla="*/ 31 h 116"/>
                    <a:gd name="T102" fmla="*/ 4 w 63"/>
                    <a:gd name="T103" fmla="*/ 27 h 116"/>
                    <a:gd name="T104" fmla="*/ 4 w 63"/>
                    <a:gd name="T105" fmla="*/ 22 h 116"/>
                    <a:gd name="T106" fmla="*/ 4 w 63"/>
                    <a:gd name="T107" fmla="*/ 14 h 116"/>
                    <a:gd name="T108" fmla="*/ 8 w 63"/>
                    <a:gd name="T109" fmla="*/ 6 h 116"/>
                    <a:gd name="T110" fmla="*/ 13 w 63"/>
                    <a:gd name="T111" fmla="*/ 2 h 116"/>
                    <a:gd name="T112" fmla="*/ 17 w 63"/>
                    <a:gd name="T113" fmla="*/ 2 h 116"/>
                    <a:gd name="T114" fmla="*/ 23 w 63"/>
                    <a:gd name="T115" fmla="*/ 0 h 116"/>
                    <a:gd name="T116" fmla="*/ 42 w 63"/>
                    <a:gd name="T117" fmla="*/ 98 h 116"/>
                    <a:gd name="T118" fmla="*/ 46 w 63"/>
                    <a:gd name="T119" fmla="*/ 108 h 116"/>
                    <a:gd name="T120" fmla="*/ 54 w 63"/>
                    <a:gd name="T121" fmla="*/ 104 h 116"/>
                    <a:gd name="T122" fmla="*/ 50 w 63"/>
                    <a:gd name="T123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3" h="116">
                      <a:moveTo>
                        <a:pt x="23" y="0"/>
                      </a:move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7" y="6"/>
                      </a:lnTo>
                      <a:lnTo>
                        <a:pt x="31" y="6"/>
                      </a:lnTo>
                      <a:lnTo>
                        <a:pt x="31" y="8"/>
                      </a:lnTo>
                      <a:lnTo>
                        <a:pt x="29" y="8"/>
                      </a:lnTo>
                      <a:lnTo>
                        <a:pt x="29" y="10"/>
                      </a:lnTo>
                      <a:lnTo>
                        <a:pt x="29" y="8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25" y="10"/>
                      </a:lnTo>
                      <a:lnTo>
                        <a:pt x="23" y="10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7" y="14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8"/>
                      </a:lnTo>
                      <a:lnTo>
                        <a:pt x="13" y="18"/>
                      </a:lnTo>
                      <a:lnTo>
                        <a:pt x="13" y="20"/>
                      </a:lnTo>
                      <a:lnTo>
                        <a:pt x="11" y="22"/>
                      </a:lnTo>
                      <a:lnTo>
                        <a:pt x="10" y="22"/>
                      </a:lnTo>
                      <a:lnTo>
                        <a:pt x="10" y="23"/>
                      </a:lnTo>
                      <a:lnTo>
                        <a:pt x="8" y="25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10" y="27"/>
                      </a:lnTo>
                      <a:lnTo>
                        <a:pt x="8" y="27"/>
                      </a:lnTo>
                      <a:lnTo>
                        <a:pt x="10" y="27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11" y="27"/>
                      </a:lnTo>
                      <a:lnTo>
                        <a:pt x="10" y="27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1" y="27"/>
                      </a:lnTo>
                      <a:lnTo>
                        <a:pt x="13" y="27"/>
                      </a:lnTo>
                      <a:lnTo>
                        <a:pt x="11" y="27"/>
                      </a:lnTo>
                      <a:lnTo>
                        <a:pt x="11" y="29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6" y="33"/>
                      </a:lnTo>
                      <a:lnTo>
                        <a:pt x="6" y="35"/>
                      </a:lnTo>
                      <a:lnTo>
                        <a:pt x="6" y="37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39"/>
                      </a:lnTo>
                      <a:lnTo>
                        <a:pt x="11" y="39"/>
                      </a:lnTo>
                      <a:lnTo>
                        <a:pt x="10" y="41"/>
                      </a:lnTo>
                      <a:lnTo>
                        <a:pt x="11" y="41"/>
                      </a:lnTo>
                      <a:lnTo>
                        <a:pt x="10" y="41"/>
                      </a:lnTo>
                      <a:lnTo>
                        <a:pt x="10" y="43"/>
                      </a:lnTo>
                      <a:lnTo>
                        <a:pt x="11" y="43"/>
                      </a:lnTo>
                      <a:lnTo>
                        <a:pt x="11" y="45"/>
                      </a:lnTo>
                      <a:lnTo>
                        <a:pt x="10" y="45"/>
                      </a:lnTo>
                      <a:lnTo>
                        <a:pt x="10" y="46"/>
                      </a:lnTo>
                      <a:lnTo>
                        <a:pt x="11" y="46"/>
                      </a:lnTo>
                      <a:lnTo>
                        <a:pt x="10" y="46"/>
                      </a:lnTo>
                      <a:lnTo>
                        <a:pt x="11" y="46"/>
                      </a:lnTo>
                      <a:lnTo>
                        <a:pt x="11" y="48"/>
                      </a:lnTo>
                      <a:lnTo>
                        <a:pt x="11" y="46"/>
                      </a:lnTo>
                      <a:lnTo>
                        <a:pt x="11" y="48"/>
                      </a:lnTo>
                      <a:lnTo>
                        <a:pt x="11" y="46"/>
                      </a:lnTo>
                      <a:lnTo>
                        <a:pt x="13" y="46"/>
                      </a:lnTo>
                      <a:lnTo>
                        <a:pt x="13" y="48"/>
                      </a:lnTo>
                      <a:lnTo>
                        <a:pt x="13" y="46"/>
                      </a:lnTo>
                      <a:lnTo>
                        <a:pt x="13" y="48"/>
                      </a:lnTo>
                      <a:lnTo>
                        <a:pt x="15" y="48"/>
                      </a:lnTo>
                      <a:lnTo>
                        <a:pt x="13" y="48"/>
                      </a:lnTo>
                      <a:lnTo>
                        <a:pt x="15" y="48"/>
                      </a:lnTo>
                      <a:lnTo>
                        <a:pt x="15" y="50"/>
                      </a:lnTo>
                      <a:lnTo>
                        <a:pt x="13" y="50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11" y="54"/>
                      </a:lnTo>
                      <a:lnTo>
                        <a:pt x="11" y="56"/>
                      </a:lnTo>
                      <a:lnTo>
                        <a:pt x="11" y="54"/>
                      </a:lnTo>
                      <a:lnTo>
                        <a:pt x="13" y="54"/>
                      </a:lnTo>
                      <a:lnTo>
                        <a:pt x="13" y="52"/>
                      </a:lnTo>
                      <a:lnTo>
                        <a:pt x="15" y="52"/>
                      </a:lnTo>
                      <a:lnTo>
                        <a:pt x="15" y="54"/>
                      </a:lnTo>
                      <a:lnTo>
                        <a:pt x="17" y="54"/>
                      </a:lnTo>
                      <a:lnTo>
                        <a:pt x="17" y="56"/>
                      </a:lnTo>
                      <a:lnTo>
                        <a:pt x="19" y="56"/>
                      </a:lnTo>
                      <a:lnTo>
                        <a:pt x="19" y="58"/>
                      </a:lnTo>
                      <a:lnTo>
                        <a:pt x="21" y="58"/>
                      </a:lnTo>
                      <a:lnTo>
                        <a:pt x="23" y="58"/>
                      </a:lnTo>
                      <a:lnTo>
                        <a:pt x="23" y="56"/>
                      </a:lnTo>
                      <a:lnTo>
                        <a:pt x="23" y="54"/>
                      </a:lnTo>
                      <a:lnTo>
                        <a:pt x="23" y="52"/>
                      </a:lnTo>
                      <a:lnTo>
                        <a:pt x="23" y="50"/>
                      </a:lnTo>
                      <a:lnTo>
                        <a:pt x="23" y="48"/>
                      </a:lnTo>
                      <a:lnTo>
                        <a:pt x="25" y="48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7" y="52"/>
                      </a:lnTo>
                      <a:lnTo>
                        <a:pt x="29" y="52"/>
                      </a:lnTo>
                      <a:lnTo>
                        <a:pt x="29" y="54"/>
                      </a:lnTo>
                      <a:lnTo>
                        <a:pt x="29" y="52"/>
                      </a:lnTo>
                      <a:lnTo>
                        <a:pt x="31" y="52"/>
                      </a:lnTo>
                      <a:lnTo>
                        <a:pt x="29" y="52"/>
                      </a:lnTo>
                      <a:lnTo>
                        <a:pt x="31" y="52"/>
                      </a:lnTo>
                      <a:lnTo>
                        <a:pt x="29" y="52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31" y="52"/>
                      </a:lnTo>
                      <a:lnTo>
                        <a:pt x="33" y="52"/>
                      </a:lnTo>
                      <a:lnTo>
                        <a:pt x="33" y="54"/>
                      </a:lnTo>
                      <a:lnTo>
                        <a:pt x="34" y="56"/>
                      </a:lnTo>
                      <a:lnTo>
                        <a:pt x="36" y="56"/>
                      </a:lnTo>
                      <a:lnTo>
                        <a:pt x="38" y="54"/>
                      </a:lnTo>
                      <a:lnTo>
                        <a:pt x="42" y="52"/>
                      </a:lnTo>
                      <a:lnTo>
                        <a:pt x="42" y="50"/>
                      </a:lnTo>
                      <a:lnTo>
                        <a:pt x="44" y="50"/>
                      </a:lnTo>
                      <a:lnTo>
                        <a:pt x="46" y="48"/>
                      </a:lnTo>
                      <a:lnTo>
                        <a:pt x="46" y="46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48" y="50"/>
                      </a:lnTo>
                      <a:lnTo>
                        <a:pt x="48" y="52"/>
                      </a:lnTo>
                      <a:lnTo>
                        <a:pt x="50" y="50"/>
                      </a:lnTo>
                      <a:lnTo>
                        <a:pt x="52" y="50"/>
                      </a:lnTo>
                      <a:lnTo>
                        <a:pt x="52" y="48"/>
                      </a:lnTo>
                      <a:lnTo>
                        <a:pt x="54" y="48"/>
                      </a:lnTo>
                      <a:lnTo>
                        <a:pt x="52" y="46"/>
                      </a:lnTo>
                      <a:lnTo>
                        <a:pt x="52" y="45"/>
                      </a:lnTo>
                      <a:lnTo>
                        <a:pt x="50" y="45"/>
                      </a:lnTo>
                      <a:lnTo>
                        <a:pt x="52" y="43"/>
                      </a:lnTo>
                      <a:lnTo>
                        <a:pt x="54" y="43"/>
                      </a:lnTo>
                      <a:lnTo>
                        <a:pt x="54" y="45"/>
                      </a:lnTo>
                      <a:lnTo>
                        <a:pt x="56" y="45"/>
                      </a:lnTo>
                      <a:lnTo>
                        <a:pt x="54" y="46"/>
                      </a:lnTo>
                      <a:lnTo>
                        <a:pt x="54" y="48"/>
                      </a:lnTo>
                      <a:lnTo>
                        <a:pt x="58" y="46"/>
                      </a:lnTo>
                      <a:lnTo>
                        <a:pt x="58" y="48"/>
                      </a:lnTo>
                      <a:lnTo>
                        <a:pt x="59" y="48"/>
                      </a:lnTo>
                      <a:lnTo>
                        <a:pt x="58" y="48"/>
                      </a:lnTo>
                      <a:lnTo>
                        <a:pt x="56" y="50"/>
                      </a:lnTo>
                      <a:lnTo>
                        <a:pt x="54" y="50"/>
                      </a:lnTo>
                      <a:lnTo>
                        <a:pt x="54" y="48"/>
                      </a:lnTo>
                      <a:lnTo>
                        <a:pt x="52" y="52"/>
                      </a:lnTo>
                      <a:lnTo>
                        <a:pt x="50" y="54"/>
                      </a:lnTo>
                      <a:lnTo>
                        <a:pt x="50" y="56"/>
                      </a:lnTo>
                      <a:lnTo>
                        <a:pt x="50" y="58"/>
                      </a:lnTo>
                      <a:lnTo>
                        <a:pt x="48" y="60"/>
                      </a:lnTo>
                      <a:lnTo>
                        <a:pt x="50" y="60"/>
                      </a:lnTo>
                      <a:lnTo>
                        <a:pt x="50" y="58"/>
                      </a:lnTo>
                      <a:lnTo>
                        <a:pt x="52" y="58"/>
                      </a:lnTo>
                      <a:lnTo>
                        <a:pt x="52" y="60"/>
                      </a:lnTo>
                      <a:lnTo>
                        <a:pt x="50" y="60"/>
                      </a:lnTo>
                      <a:lnTo>
                        <a:pt x="50" y="62"/>
                      </a:lnTo>
                      <a:lnTo>
                        <a:pt x="52" y="62"/>
                      </a:lnTo>
                      <a:lnTo>
                        <a:pt x="54" y="64"/>
                      </a:lnTo>
                      <a:lnTo>
                        <a:pt x="56" y="66"/>
                      </a:lnTo>
                      <a:lnTo>
                        <a:pt x="52" y="70"/>
                      </a:lnTo>
                      <a:lnTo>
                        <a:pt x="52" y="71"/>
                      </a:lnTo>
                      <a:lnTo>
                        <a:pt x="56" y="75"/>
                      </a:lnTo>
                      <a:lnTo>
                        <a:pt x="54" y="75"/>
                      </a:lnTo>
                      <a:lnTo>
                        <a:pt x="54" y="77"/>
                      </a:lnTo>
                      <a:lnTo>
                        <a:pt x="56" y="77"/>
                      </a:lnTo>
                      <a:lnTo>
                        <a:pt x="56" y="79"/>
                      </a:lnTo>
                      <a:lnTo>
                        <a:pt x="58" y="79"/>
                      </a:lnTo>
                      <a:lnTo>
                        <a:pt x="59" y="79"/>
                      </a:lnTo>
                      <a:lnTo>
                        <a:pt x="59" y="81"/>
                      </a:lnTo>
                      <a:lnTo>
                        <a:pt x="58" y="81"/>
                      </a:lnTo>
                      <a:lnTo>
                        <a:pt x="52" y="81"/>
                      </a:lnTo>
                      <a:lnTo>
                        <a:pt x="52" y="83"/>
                      </a:lnTo>
                      <a:lnTo>
                        <a:pt x="52" y="85"/>
                      </a:lnTo>
                      <a:lnTo>
                        <a:pt x="52" y="83"/>
                      </a:lnTo>
                      <a:lnTo>
                        <a:pt x="52" y="85"/>
                      </a:lnTo>
                      <a:lnTo>
                        <a:pt x="48" y="85"/>
                      </a:lnTo>
                      <a:lnTo>
                        <a:pt x="48" y="87"/>
                      </a:lnTo>
                      <a:lnTo>
                        <a:pt x="48" y="91"/>
                      </a:lnTo>
                      <a:lnTo>
                        <a:pt x="48" y="93"/>
                      </a:lnTo>
                      <a:lnTo>
                        <a:pt x="50" y="93"/>
                      </a:lnTo>
                      <a:lnTo>
                        <a:pt x="50" y="94"/>
                      </a:lnTo>
                      <a:lnTo>
                        <a:pt x="52" y="94"/>
                      </a:lnTo>
                      <a:lnTo>
                        <a:pt x="54" y="94"/>
                      </a:lnTo>
                      <a:lnTo>
                        <a:pt x="54" y="96"/>
                      </a:lnTo>
                      <a:lnTo>
                        <a:pt x="54" y="98"/>
                      </a:lnTo>
                      <a:lnTo>
                        <a:pt x="56" y="98"/>
                      </a:lnTo>
                      <a:lnTo>
                        <a:pt x="56" y="100"/>
                      </a:lnTo>
                      <a:lnTo>
                        <a:pt x="58" y="100"/>
                      </a:lnTo>
                      <a:lnTo>
                        <a:pt x="58" y="102"/>
                      </a:lnTo>
                      <a:lnTo>
                        <a:pt x="58" y="104"/>
                      </a:lnTo>
                      <a:lnTo>
                        <a:pt x="59" y="104"/>
                      </a:lnTo>
                      <a:lnTo>
                        <a:pt x="59" y="102"/>
                      </a:lnTo>
                      <a:lnTo>
                        <a:pt x="59" y="104"/>
                      </a:lnTo>
                      <a:lnTo>
                        <a:pt x="59" y="106"/>
                      </a:lnTo>
                      <a:lnTo>
                        <a:pt x="61" y="108"/>
                      </a:lnTo>
                      <a:lnTo>
                        <a:pt x="63" y="110"/>
                      </a:lnTo>
                      <a:lnTo>
                        <a:pt x="61" y="110"/>
                      </a:lnTo>
                      <a:lnTo>
                        <a:pt x="59" y="110"/>
                      </a:lnTo>
                      <a:lnTo>
                        <a:pt x="59" y="112"/>
                      </a:lnTo>
                      <a:lnTo>
                        <a:pt x="58" y="112"/>
                      </a:lnTo>
                      <a:lnTo>
                        <a:pt x="58" y="114"/>
                      </a:lnTo>
                      <a:lnTo>
                        <a:pt x="58" y="112"/>
                      </a:lnTo>
                      <a:lnTo>
                        <a:pt x="58" y="114"/>
                      </a:lnTo>
                      <a:lnTo>
                        <a:pt x="59" y="114"/>
                      </a:lnTo>
                      <a:lnTo>
                        <a:pt x="61" y="114"/>
                      </a:lnTo>
                      <a:lnTo>
                        <a:pt x="59" y="114"/>
                      </a:lnTo>
                      <a:lnTo>
                        <a:pt x="61" y="114"/>
                      </a:lnTo>
                      <a:lnTo>
                        <a:pt x="59" y="114"/>
                      </a:lnTo>
                      <a:lnTo>
                        <a:pt x="58" y="114"/>
                      </a:lnTo>
                      <a:lnTo>
                        <a:pt x="58" y="116"/>
                      </a:lnTo>
                      <a:lnTo>
                        <a:pt x="56" y="116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2" y="114"/>
                      </a:lnTo>
                      <a:lnTo>
                        <a:pt x="50" y="114"/>
                      </a:lnTo>
                      <a:lnTo>
                        <a:pt x="50" y="112"/>
                      </a:lnTo>
                      <a:lnTo>
                        <a:pt x="48" y="112"/>
                      </a:lnTo>
                      <a:lnTo>
                        <a:pt x="46" y="112"/>
                      </a:lnTo>
                      <a:lnTo>
                        <a:pt x="46" y="110"/>
                      </a:lnTo>
                      <a:lnTo>
                        <a:pt x="44" y="110"/>
                      </a:lnTo>
                      <a:lnTo>
                        <a:pt x="44" y="108"/>
                      </a:lnTo>
                      <a:lnTo>
                        <a:pt x="42" y="108"/>
                      </a:lnTo>
                      <a:lnTo>
                        <a:pt x="40" y="106"/>
                      </a:lnTo>
                      <a:lnTo>
                        <a:pt x="40" y="104"/>
                      </a:lnTo>
                      <a:lnTo>
                        <a:pt x="38" y="104"/>
                      </a:lnTo>
                      <a:lnTo>
                        <a:pt x="36" y="102"/>
                      </a:lnTo>
                      <a:lnTo>
                        <a:pt x="34" y="102"/>
                      </a:lnTo>
                      <a:lnTo>
                        <a:pt x="34" y="100"/>
                      </a:lnTo>
                      <a:lnTo>
                        <a:pt x="33" y="100"/>
                      </a:lnTo>
                      <a:lnTo>
                        <a:pt x="31" y="100"/>
                      </a:lnTo>
                      <a:lnTo>
                        <a:pt x="29" y="100"/>
                      </a:lnTo>
                      <a:lnTo>
                        <a:pt x="29" y="98"/>
                      </a:lnTo>
                      <a:lnTo>
                        <a:pt x="27" y="96"/>
                      </a:lnTo>
                      <a:lnTo>
                        <a:pt x="25" y="96"/>
                      </a:lnTo>
                      <a:lnTo>
                        <a:pt x="25" y="94"/>
                      </a:lnTo>
                      <a:lnTo>
                        <a:pt x="25" y="93"/>
                      </a:lnTo>
                      <a:lnTo>
                        <a:pt x="23" y="91"/>
                      </a:lnTo>
                      <a:lnTo>
                        <a:pt x="23" y="89"/>
                      </a:lnTo>
                      <a:lnTo>
                        <a:pt x="23" y="87"/>
                      </a:lnTo>
                      <a:lnTo>
                        <a:pt x="21" y="87"/>
                      </a:lnTo>
                      <a:lnTo>
                        <a:pt x="21" y="83"/>
                      </a:lnTo>
                      <a:lnTo>
                        <a:pt x="19" y="83"/>
                      </a:lnTo>
                      <a:lnTo>
                        <a:pt x="19" y="81"/>
                      </a:lnTo>
                      <a:lnTo>
                        <a:pt x="19" y="79"/>
                      </a:lnTo>
                      <a:lnTo>
                        <a:pt x="17" y="79"/>
                      </a:lnTo>
                      <a:lnTo>
                        <a:pt x="17" y="77"/>
                      </a:lnTo>
                      <a:lnTo>
                        <a:pt x="17" y="75"/>
                      </a:lnTo>
                      <a:lnTo>
                        <a:pt x="17" y="73"/>
                      </a:lnTo>
                      <a:lnTo>
                        <a:pt x="15" y="71"/>
                      </a:lnTo>
                      <a:lnTo>
                        <a:pt x="15" y="70"/>
                      </a:lnTo>
                      <a:lnTo>
                        <a:pt x="15" y="68"/>
                      </a:lnTo>
                      <a:lnTo>
                        <a:pt x="15" y="66"/>
                      </a:lnTo>
                      <a:lnTo>
                        <a:pt x="13" y="64"/>
                      </a:lnTo>
                      <a:lnTo>
                        <a:pt x="13" y="62"/>
                      </a:lnTo>
                      <a:lnTo>
                        <a:pt x="11" y="62"/>
                      </a:lnTo>
                      <a:lnTo>
                        <a:pt x="11" y="60"/>
                      </a:lnTo>
                      <a:lnTo>
                        <a:pt x="10" y="60"/>
                      </a:lnTo>
                      <a:lnTo>
                        <a:pt x="10" y="62"/>
                      </a:lnTo>
                      <a:lnTo>
                        <a:pt x="10" y="60"/>
                      </a:lnTo>
                      <a:lnTo>
                        <a:pt x="8" y="60"/>
                      </a:lnTo>
                      <a:lnTo>
                        <a:pt x="6" y="60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10" y="45"/>
                      </a:lnTo>
                      <a:lnTo>
                        <a:pt x="8" y="43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8" y="37"/>
                      </a:lnTo>
                      <a:lnTo>
                        <a:pt x="6" y="37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23" y="0"/>
                      </a:lnTo>
                      <a:close/>
                      <a:moveTo>
                        <a:pt x="48" y="94"/>
                      </a:moveTo>
                      <a:lnTo>
                        <a:pt x="48" y="96"/>
                      </a:lnTo>
                      <a:lnTo>
                        <a:pt x="46" y="96"/>
                      </a:lnTo>
                      <a:lnTo>
                        <a:pt x="46" y="98"/>
                      </a:lnTo>
                      <a:lnTo>
                        <a:pt x="44" y="98"/>
                      </a:lnTo>
                      <a:lnTo>
                        <a:pt x="42" y="98"/>
                      </a:lnTo>
                      <a:lnTo>
                        <a:pt x="42" y="100"/>
                      </a:lnTo>
                      <a:lnTo>
                        <a:pt x="42" y="102"/>
                      </a:lnTo>
                      <a:lnTo>
                        <a:pt x="42" y="104"/>
                      </a:lnTo>
                      <a:lnTo>
                        <a:pt x="42" y="106"/>
                      </a:lnTo>
                      <a:lnTo>
                        <a:pt x="44" y="106"/>
                      </a:lnTo>
                      <a:lnTo>
                        <a:pt x="46" y="108"/>
                      </a:lnTo>
                      <a:lnTo>
                        <a:pt x="48" y="110"/>
                      </a:lnTo>
                      <a:lnTo>
                        <a:pt x="50" y="110"/>
                      </a:lnTo>
                      <a:lnTo>
                        <a:pt x="52" y="108"/>
                      </a:lnTo>
                      <a:lnTo>
                        <a:pt x="52" y="106"/>
                      </a:lnTo>
                      <a:lnTo>
                        <a:pt x="54" y="106"/>
                      </a:lnTo>
                      <a:lnTo>
                        <a:pt x="54" y="104"/>
                      </a:lnTo>
                      <a:lnTo>
                        <a:pt x="54" y="102"/>
                      </a:lnTo>
                      <a:lnTo>
                        <a:pt x="54" y="100"/>
                      </a:lnTo>
                      <a:lnTo>
                        <a:pt x="54" y="98"/>
                      </a:lnTo>
                      <a:lnTo>
                        <a:pt x="52" y="98"/>
                      </a:lnTo>
                      <a:lnTo>
                        <a:pt x="52" y="96"/>
                      </a:lnTo>
                      <a:lnTo>
                        <a:pt x="50" y="96"/>
                      </a:lnTo>
                      <a:lnTo>
                        <a:pt x="50" y="94"/>
                      </a:lnTo>
                      <a:lnTo>
                        <a:pt x="48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7" name="Freeform 156"/>
                <p:cNvSpPr>
                  <a:spLocks/>
                </p:cNvSpPr>
                <p:nvPr/>
              </p:nvSpPr>
              <p:spPr bwMode="auto">
                <a:xfrm>
                  <a:off x="3913188" y="1360488"/>
                  <a:ext cx="46038" cy="85725"/>
                </a:xfrm>
                <a:custGeom>
                  <a:avLst/>
                  <a:gdLst>
                    <a:gd name="T0" fmla="*/ 18 w 29"/>
                    <a:gd name="T1" fmla="*/ 4 h 54"/>
                    <a:gd name="T2" fmla="*/ 22 w 29"/>
                    <a:gd name="T3" fmla="*/ 2 h 54"/>
                    <a:gd name="T4" fmla="*/ 24 w 29"/>
                    <a:gd name="T5" fmla="*/ 6 h 54"/>
                    <a:gd name="T6" fmla="*/ 27 w 29"/>
                    <a:gd name="T7" fmla="*/ 4 h 54"/>
                    <a:gd name="T8" fmla="*/ 25 w 29"/>
                    <a:gd name="T9" fmla="*/ 6 h 54"/>
                    <a:gd name="T10" fmla="*/ 27 w 29"/>
                    <a:gd name="T11" fmla="*/ 2 h 54"/>
                    <a:gd name="T12" fmla="*/ 25 w 29"/>
                    <a:gd name="T13" fmla="*/ 6 h 54"/>
                    <a:gd name="T14" fmla="*/ 24 w 29"/>
                    <a:gd name="T15" fmla="*/ 10 h 54"/>
                    <a:gd name="T16" fmla="*/ 24 w 29"/>
                    <a:gd name="T17" fmla="*/ 15 h 54"/>
                    <a:gd name="T18" fmla="*/ 25 w 29"/>
                    <a:gd name="T19" fmla="*/ 19 h 54"/>
                    <a:gd name="T20" fmla="*/ 25 w 29"/>
                    <a:gd name="T21" fmla="*/ 17 h 54"/>
                    <a:gd name="T22" fmla="*/ 25 w 29"/>
                    <a:gd name="T23" fmla="*/ 19 h 54"/>
                    <a:gd name="T24" fmla="*/ 25 w 29"/>
                    <a:gd name="T25" fmla="*/ 21 h 54"/>
                    <a:gd name="T26" fmla="*/ 27 w 29"/>
                    <a:gd name="T27" fmla="*/ 25 h 54"/>
                    <a:gd name="T28" fmla="*/ 27 w 29"/>
                    <a:gd name="T29" fmla="*/ 27 h 54"/>
                    <a:gd name="T30" fmla="*/ 29 w 29"/>
                    <a:gd name="T31" fmla="*/ 29 h 54"/>
                    <a:gd name="T32" fmla="*/ 27 w 29"/>
                    <a:gd name="T33" fmla="*/ 33 h 54"/>
                    <a:gd name="T34" fmla="*/ 27 w 29"/>
                    <a:gd name="T35" fmla="*/ 34 h 54"/>
                    <a:gd name="T36" fmla="*/ 27 w 29"/>
                    <a:gd name="T37" fmla="*/ 40 h 54"/>
                    <a:gd name="T38" fmla="*/ 27 w 29"/>
                    <a:gd name="T39" fmla="*/ 42 h 54"/>
                    <a:gd name="T40" fmla="*/ 27 w 29"/>
                    <a:gd name="T41" fmla="*/ 48 h 54"/>
                    <a:gd name="T42" fmla="*/ 29 w 29"/>
                    <a:gd name="T43" fmla="*/ 48 h 54"/>
                    <a:gd name="T44" fmla="*/ 27 w 29"/>
                    <a:gd name="T45" fmla="*/ 52 h 54"/>
                    <a:gd name="T46" fmla="*/ 25 w 29"/>
                    <a:gd name="T47" fmla="*/ 52 h 54"/>
                    <a:gd name="T48" fmla="*/ 24 w 29"/>
                    <a:gd name="T49" fmla="*/ 48 h 54"/>
                    <a:gd name="T50" fmla="*/ 24 w 29"/>
                    <a:gd name="T51" fmla="*/ 46 h 54"/>
                    <a:gd name="T52" fmla="*/ 22 w 29"/>
                    <a:gd name="T53" fmla="*/ 50 h 54"/>
                    <a:gd name="T54" fmla="*/ 20 w 29"/>
                    <a:gd name="T55" fmla="*/ 52 h 54"/>
                    <a:gd name="T56" fmla="*/ 14 w 29"/>
                    <a:gd name="T57" fmla="*/ 52 h 54"/>
                    <a:gd name="T58" fmla="*/ 16 w 29"/>
                    <a:gd name="T59" fmla="*/ 48 h 54"/>
                    <a:gd name="T60" fmla="*/ 10 w 29"/>
                    <a:gd name="T61" fmla="*/ 48 h 54"/>
                    <a:gd name="T62" fmla="*/ 4 w 29"/>
                    <a:gd name="T63" fmla="*/ 46 h 54"/>
                    <a:gd name="T64" fmla="*/ 2 w 29"/>
                    <a:gd name="T65" fmla="*/ 36 h 54"/>
                    <a:gd name="T66" fmla="*/ 6 w 29"/>
                    <a:gd name="T67" fmla="*/ 34 h 54"/>
                    <a:gd name="T68" fmla="*/ 8 w 29"/>
                    <a:gd name="T69" fmla="*/ 31 h 54"/>
                    <a:gd name="T70" fmla="*/ 12 w 29"/>
                    <a:gd name="T71" fmla="*/ 27 h 54"/>
                    <a:gd name="T72" fmla="*/ 14 w 29"/>
                    <a:gd name="T73" fmla="*/ 23 h 54"/>
                    <a:gd name="T74" fmla="*/ 16 w 29"/>
                    <a:gd name="T75" fmla="*/ 19 h 54"/>
                    <a:gd name="T76" fmla="*/ 12 w 29"/>
                    <a:gd name="T77" fmla="*/ 15 h 54"/>
                    <a:gd name="T78" fmla="*/ 14 w 29"/>
                    <a:gd name="T79" fmla="*/ 11 h 54"/>
                    <a:gd name="T80" fmla="*/ 16 w 29"/>
                    <a:gd name="T81" fmla="*/ 8 h 54"/>
                    <a:gd name="T82" fmla="*/ 16 w 29"/>
                    <a:gd name="T83" fmla="*/ 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" h="54">
                      <a:moveTo>
                        <a:pt x="16" y="2"/>
                      </a:move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5" y="6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5" y="8"/>
                      </a:lnTo>
                      <a:lnTo>
                        <a:pt x="24" y="8"/>
                      </a:lnTo>
                      <a:lnTo>
                        <a:pt x="24" y="10"/>
                      </a:lnTo>
                      <a:lnTo>
                        <a:pt x="24" y="11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24" y="17"/>
                      </a:lnTo>
                      <a:lnTo>
                        <a:pt x="24" y="19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5" y="21"/>
                      </a:lnTo>
                      <a:lnTo>
                        <a:pt x="27" y="21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27" y="25"/>
                      </a:lnTo>
                      <a:lnTo>
                        <a:pt x="29" y="25"/>
                      </a:lnTo>
                      <a:lnTo>
                        <a:pt x="29" y="27"/>
                      </a:lnTo>
                      <a:lnTo>
                        <a:pt x="27" y="27"/>
                      </a:lnTo>
                      <a:lnTo>
                        <a:pt x="29" y="29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29" y="31"/>
                      </a:lnTo>
                      <a:lnTo>
                        <a:pt x="27" y="31"/>
                      </a:lnTo>
                      <a:lnTo>
                        <a:pt x="27" y="33"/>
                      </a:lnTo>
                      <a:lnTo>
                        <a:pt x="29" y="33"/>
                      </a:lnTo>
                      <a:lnTo>
                        <a:pt x="29" y="34"/>
                      </a:lnTo>
                      <a:lnTo>
                        <a:pt x="27" y="34"/>
                      </a:lnTo>
                      <a:lnTo>
                        <a:pt x="27" y="36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7" y="42"/>
                      </a:lnTo>
                      <a:lnTo>
                        <a:pt x="29" y="42"/>
                      </a:lnTo>
                      <a:lnTo>
                        <a:pt x="27" y="42"/>
                      </a:lnTo>
                      <a:lnTo>
                        <a:pt x="27" y="44"/>
                      </a:lnTo>
                      <a:lnTo>
                        <a:pt x="27" y="46"/>
                      </a:lnTo>
                      <a:lnTo>
                        <a:pt x="27" y="48"/>
                      </a:lnTo>
                      <a:lnTo>
                        <a:pt x="29" y="48"/>
                      </a:lnTo>
                      <a:lnTo>
                        <a:pt x="27" y="48"/>
                      </a:lnTo>
                      <a:lnTo>
                        <a:pt x="29" y="48"/>
                      </a:lnTo>
                      <a:lnTo>
                        <a:pt x="29" y="50"/>
                      </a:lnTo>
                      <a:lnTo>
                        <a:pt x="29" y="52"/>
                      </a:lnTo>
                      <a:lnTo>
                        <a:pt x="27" y="52"/>
                      </a:lnTo>
                      <a:lnTo>
                        <a:pt x="27" y="54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4" y="52"/>
                      </a:lnTo>
                      <a:lnTo>
                        <a:pt x="24" y="50"/>
                      </a:lnTo>
                      <a:lnTo>
                        <a:pt x="24" y="48"/>
                      </a:lnTo>
                      <a:lnTo>
                        <a:pt x="25" y="48"/>
                      </a:lnTo>
                      <a:lnTo>
                        <a:pt x="25" y="46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2" y="48"/>
                      </a:lnTo>
                      <a:lnTo>
                        <a:pt x="22" y="50"/>
                      </a:lnTo>
                      <a:lnTo>
                        <a:pt x="20" y="50"/>
                      </a:lnTo>
                      <a:lnTo>
                        <a:pt x="22" y="52"/>
                      </a:lnTo>
                      <a:lnTo>
                        <a:pt x="20" y="52"/>
                      </a:lnTo>
                      <a:lnTo>
                        <a:pt x="18" y="52"/>
                      </a:lnTo>
                      <a:lnTo>
                        <a:pt x="16" y="52"/>
                      </a:lnTo>
                      <a:lnTo>
                        <a:pt x="14" y="52"/>
                      </a:lnTo>
                      <a:lnTo>
                        <a:pt x="16" y="52"/>
                      </a:lnTo>
                      <a:lnTo>
                        <a:pt x="16" y="50"/>
                      </a:lnTo>
                      <a:lnTo>
                        <a:pt x="16" y="48"/>
                      </a:lnTo>
                      <a:lnTo>
                        <a:pt x="14" y="48"/>
                      </a:lnTo>
                      <a:lnTo>
                        <a:pt x="12" y="48"/>
                      </a:lnTo>
                      <a:lnTo>
                        <a:pt x="10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6" y="33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10" y="29"/>
                      </a:lnTo>
                      <a:lnTo>
                        <a:pt x="12" y="27"/>
                      </a:lnTo>
                      <a:lnTo>
                        <a:pt x="12" y="25"/>
                      </a:lnTo>
                      <a:lnTo>
                        <a:pt x="14" y="25"/>
                      </a:lnTo>
                      <a:lnTo>
                        <a:pt x="14" y="23"/>
                      </a:lnTo>
                      <a:lnTo>
                        <a:pt x="14" y="21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2" y="19"/>
                      </a:ln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2" y="13"/>
                      </a:lnTo>
                      <a:lnTo>
                        <a:pt x="14" y="13"/>
                      </a:lnTo>
                      <a:lnTo>
                        <a:pt x="14" y="11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8" name="Freeform 157"/>
                <p:cNvSpPr>
                  <a:spLocks/>
                </p:cNvSpPr>
                <p:nvPr/>
              </p:nvSpPr>
              <p:spPr bwMode="auto">
                <a:xfrm>
                  <a:off x="4754563" y="3017838"/>
                  <a:ext cx="28575" cy="15875"/>
                </a:xfrm>
                <a:custGeom>
                  <a:avLst/>
                  <a:gdLst>
                    <a:gd name="T0" fmla="*/ 8 w 18"/>
                    <a:gd name="T1" fmla="*/ 2 h 10"/>
                    <a:gd name="T2" fmla="*/ 8 w 18"/>
                    <a:gd name="T3" fmla="*/ 2 h 10"/>
                    <a:gd name="T4" fmla="*/ 14 w 18"/>
                    <a:gd name="T5" fmla="*/ 2 h 10"/>
                    <a:gd name="T6" fmla="*/ 14 w 18"/>
                    <a:gd name="T7" fmla="*/ 2 h 10"/>
                    <a:gd name="T8" fmla="*/ 16 w 18"/>
                    <a:gd name="T9" fmla="*/ 4 h 10"/>
                    <a:gd name="T10" fmla="*/ 16 w 18"/>
                    <a:gd name="T11" fmla="*/ 6 h 10"/>
                    <a:gd name="T12" fmla="*/ 18 w 18"/>
                    <a:gd name="T13" fmla="*/ 6 h 10"/>
                    <a:gd name="T14" fmla="*/ 18 w 18"/>
                    <a:gd name="T15" fmla="*/ 10 h 10"/>
                    <a:gd name="T16" fmla="*/ 14 w 18"/>
                    <a:gd name="T17" fmla="*/ 10 h 10"/>
                    <a:gd name="T18" fmla="*/ 14 w 18"/>
                    <a:gd name="T19" fmla="*/ 10 h 10"/>
                    <a:gd name="T20" fmla="*/ 14 w 18"/>
                    <a:gd name="T21" fmla="*/ 8 h 10"/>
                    <a:gd name="T22" fmla="*/ 6 w 18"/>
                    <a:gd name="T23" fmla="*/ 8 h 10"/>
                    <a:gd name="T24" fmla="*/ 4 w 18"/>
                    <a:gd name="T25" fmla="*/ 8 h 10"/>
                    <a:gd name="T26" fmla="*/ 2 w 18"/>
                    <a:gd name="T27" fmla="*/ 8 h 10"/>
                    <a:gd name="T28" fmla="*/ 0 w 18"/>
                    <a:gd name="T29" fmla="*/ 8 h 10"/>
                    <a:gd name="T30" fmla="*/ 0 w 18"/>
                    <a:gd name="T31" fmla="*/ 8 h 10"/>
                    <a:gd name="T32" fmla="*/ 2 w 18"/>
                    <a:gd name="T33" fmla="*/ 6 h 10"/>
                    <a:gd name="T34" fmla="*/ 2 w 18"/>
                    <a:gd name="T35" fmla="*/ 6 h 10"/>
                    <a:gd name="T36" fmla="*/ 2 w 18"/>
                    <a:gd name="T37" fmla="*/ 6 h 10"/>
                    <a:gd name="T38" fmla="*/ 2 w 18"/>
                    <a:gd name="T39" fmla="*/ 6 h 10"/>
                    <a:gd name="T40" fmla="*/ 2 w 18"/>
                    <a:gd name="T41" fmla="*/ 6 h 10"/>
                    <a:gd name="T42" fmla="*/ 2 w 18"/>
                    <a:gd name="T43" fmla="*/ 6 h 10"/>
                    <a:gd name="T44" fmla="*/ 2 w 18"/>
                    <a:gd name="T45" fmla="*/ 6 h 10"/>
                    <a:gd name="T46" fmla="*/ 2 w 18"/>
                    <a:gd name="T47" fmla="*/ 6 h 10"/>
                    <a:gd name="T48" fmla="*/ 2 w 18"/>
                    <a:gd name="T49" fmla="*/ 6 h 10"/>
                    <a:gd name="T50" fmla="*/ 2 w 18"/>
                    <a:gd name="T51" fmla="*/ 6 h 10"/>
                    <a:gd name="T52" fmla="*/ 4 w 18"/>
                    <a:gd name="T53" fmla="*/ 6 h 10"/>
                    <a:gd name="T54" fmla="*/ 4 w 18"/>
                    <a:gd name="T55" fmla="*/ 4 h 10"/>
                    <a:gd name="T56" fmla="*/ 4 w 18"/>
                    <a:gd name="T57" fmla="*/ 4 h 10"/>
                    <a:gd name="T58" fmla="*/ 4 w 18"/>
                    <a:gd name="T59" fmla="*/ 4 h 10"/>
                    <a:gd name="T60" fmla="*/ 4 w 18"/>
                    <a:gd name="T61" fmla="*/ 4 h 10"/>
                    <a:gd name="T62" fmla="*/ 4 w 18"/>
                    <a:gd name="T63" fmla="*/ 4 h 10"/>
                    <a:gd name="T64" fmla="*/ 4 w 18"/>
                    <a:gd name="T65" fmla="*/ 4 h 10"/>
                    <a:gd name="T66" fmla="*/ 4 w 18"/>
                    <a:gd name="T67" fmla="*/ 4 h 10"/>
                    <a:gd name="T68" fmla="*/ 4 w 18"/>
                    <a:gd name="T69" fmla="*/ 4 h 10"/>
                    <a:gd name="T70" fmla="*/ 4 w 18"/>
                    <a:gd name="T71" fmla="*/ 4 h 10"/>
                    <a:gd name="T72" fmla="*/ 4 w 18"/>
                    <a:gd name="T73" fmla="*/ 4 h 10"/>
                    <a:gd name="T74" fmla="*/ 4 w 18"/>
                    <a:gd name="T75" fmla="*/ 4 h 10"/>
                    <a:gd name="T76" fmla="*/ 4 w 18"/>
                    <a:gd name="T77" fmla="*/ 4 h 10"/>
                    <a:gd name="T78" fmla="*/ 4 w 18"/>
                    <a:gd name="T79" fmla="*/ 4 h 10"/>
                    <a:gd name="T80" fmla="*/ 4 w 18"/>
                    <a:gd name="T81" fmla="*/ 2 h 10"/>
                    <a:gd name="T82" fmla="*/ 4 w 18"/>
                    <a:gd name="T83" fmla="*/ 2 h 10"/>
                    <a:gd name="T84" fmla="*/ 6 w 18"/>
                    <a:gd name="T85" fmla="*/ 2 h 10"/>
                    <a:gd name="T86" fmla="*/ 6 w 18"/>
                    <a:gd name="T87" fmla="*/ 0 h 10"/>
                    <a:gd name="T88" fmla="*/ 6 w 18"/>
                    <a:gd name="T89" fmla="*/ 0 h 10"/>
                    <a:gd name="T90" fmla="*/ 8 w 18"/>
                    <a:gd name="T9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" h="10">
                      <a:moveTo>
                        <a:pt x="8" y="0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59" name="Freeform 158"/>
                <p:cNvSpPr>
                  <a:spLocks noEditPoints="1"/>
                </p:cNvSpPr>
                <p:nvPr/>
              </p:nvSpPr>
              <p:spPr bwMode="auto">
                <a:xfrm>
                  <a:off x="4111625" y="2570163"/>
                  <a:ext cx="36513" cy="30163"/>
                </a:xfrm>
                <a:custGeom>
                  <a:avLst/>
                  <a:gdLst>
                    <a:gd name="T0" fmla="*/ 19 w 23"/>
                    <a:gd name="T1" fmla="*/ 14 h 19"/>
                    <a:gd name="T2" fmla="*/ 18 w 23"/>
                    <a:gd name="T3" fmla="*/ 14 h 19"/>
                    <a:gd name="T4" fmla="*/ 19 w 23"/>
                    <a:gd name="T5" fmla="*/ 17 h 19"/>
                    <a:gd name="T6" fmla="*/ 18 w 23"/>
                    <a:gd name="T7" fmla="*/ 19 h 19"/>
                    <a:gd name="T8" fmla="*/ 16 w 23"/>
                    <a:gd name="T9" fmla="*/ 19 h 19"/>
                    <a:gd name="T10" fmla="*/ 16 w 23"/>
                    <a:gd name="T11" fmla="*/ 19 h 19"/>
                    <a:gd name="T12" fmla="*/ 16 w 23"/>
                    <a:gd name="T13" fmla="*/ 19 h 19"/>
                    <a:gd name="T14" fmla="*/ 16 w 23"/>
                    <a:gd name="T15" fmla="*/ 19 h 19"/>
                    <a:gd name="T16" fmla="*/ 14 w 23"/>
                    <a:gd name="T17" fmla="*/ 17 h 19"/>
                    <a:gd name="T18" fmla="*/ 12 w 23"/>
                    <a:gd name="T19" fmla="*/ 17 h 19"/>
                    <a:gd name="T20" fmla="*/ 12 w 23"/>
                    <a:gd name="T21" fmla="*/ 19 h 19"/>
                    <a:gd name="T22" fmla="*/ 10 w 23"/>
                    <a:gd name="T23" fmla="*/ 19 h 19"/>
                    <a:gd name="T24" fmla="*/ 10 w 23"/>
                    <a:gd name="T25" fmla="*/ 17 h 19"/>
                    <a:gd name="T26" fmla="*/ 10 w 23"/>
                    <a:gd name="T27" fmla="*/ 19 h 19"/>
                    <a:gd name="T28" fmla="*/ 8 w 23"/>
                    <a:gd name="T29" fmla="*/ 19 h 19"/>
                    <a:gd name="T30" fmla="*/ 8 w 23"/>
                    <a:gd name="T31" fmla="*/ 19 h 19"/>
                    <a:gd name="T32" fmla="*/ 8 w 23"/>
                    <a:gd name="T33" fmla="*/ 19 h 19"/>
                    <a:gd name="T34" fmla="*/ 8 w 23"/>
                    <a:gd name="T35" fmla="*/ 19 h 19"/>
                    <a:gd name="T36" fmla="*/ 8 w 23"/>
                    <a:gd name="T37" fmla="*/ 19 h 19"/>
                    <a:gd name="T38" fmla="*/ 8 w 23"/>
                    <a:gd name="T39" fmla="*/ 19 h 19"/>
                    <a:gd name="T40" fmla="*/ 6 w 23"/>
                    <a:gd name="T41" fmla="*/ 19 h 19"/>
                    <a:gd name="T42" fmla="*/ 4 w 23"/>
                    <a:gd name="T43" fmla="*/ 17 h 19"/>
                    <a:gd name="T44" fmla="*/ 4 w 23"/>
                    <a:gd name="T45" fmla="*/ 15 h 19"/>
                    <a:gd name="T46" fmla="*/ 4 w 23"/>
                    <a:gd name="T47" fmla="*/ 14 h 19"/>
                    <a:gd name="T48" fmla="*/ 4 w 23"/>
                    <a:gd name="T49" fmla="*/ 14 h 19"/>
                    <a:gd name="T50" fmla="*/ 4 w 23"/>
                    <a:gd name="T51" fmla="*/ 14 h 19"/>
                    <a:gd name="T52" fmla="*/ 4 w 23"/>
                    <a:gd name="T53" fmla="*/ 14 h 19"/>
                    <a:gd name="T54" fmla="*/ 2 w 23"/>
                    <a:gd name="T55" fmla="*/ 12 h 19"/>
                    <a:gd name="T56" fmla="*/ 2 w 23"/>
                    <a:gd name="T57" fmla="*/ 12 h 19"/>
                    <a:gd name="T58" fmla="*/ 4 w 23"/>
                    <a:gd name="T59" fmla="*/ 8 h 19"/>
                    <a:gd name="T60" fmla="*/ 6 w 23"/>
                    <a:gd name="T61" fmla="*/ 8 h 19"/>
                    <a:gd name="T62" fmla="*/ 10 w 23"/>
                    <a:gd name="T63" fmla="*/ 8 h 19"/>
                    <a:gd name="T64" fmla="*/ 6 w 23"/>
                    <a:gd name="T65" fmla="*/ 2 h 19"/>
                    <a:gd name="T66" fmla="*/ 6 w 23"/>
                    <a:gd name="T67" fmla="*/ 2 h 19"/>
                    <a:gd name="T68" fmla="*/ 6 w 23"/>
                    <a:gd name="T69" fmla="*/ 2 h 19"/>
                    <a:gd name="T70" fmla="*/ 6 w 23"/>
                    <a:gd name="T71" fmla="*/ 0 h 19"/>
                    <a:gd name="T72" fmla="*/ 4 w 23"/>
                    <a:gd name="T73" fmla="*/ 0 h 19"/>
                    <a:gd name="T74" fmla="*/ 4 w 23"/>
                    <a:gd name="T75" fmla="*/ 0 h 19"/>
                    <a:gd name="T76" fmla="*/ 6 w 23"/>
                    <a:gd name="T77" fmla="*/ 0 h 19"/>
                    <a:gd name="T78" fmla="*/ 6 w 23"/>
                    <a:gd name="T79" fmla="*/ 0 h 19"/>
                    <a:gd name="T80" fmla="*/ 6 w 23"/>
                    <a:gd name="T81" fmla="*/ 0 h 19"/>
                    <a:gd name="T82" fmla="*/ 8 w 23"/>
                    <a:gd name="T83" fmla="*/ 0 h 19"/>
                    <a:gd name="T84" fmla="*/ 6 w 23"/>
                    <a:gd name="T85" fmla="*/ 2 h 19"/>
                    <a:gd name="T86" fmla="*/ 6 w 23"/>
                    <a:gd name="T87" fmla="*/ 2 h 19"/>
                    <a:gd name="T88" fmla="*/ 10 w 23"/>
                    <a:gd name="T89" fmla="*/ 8 h 19"/>
                    <a:gd name="T90" fmla="*/ 10 w 23"/>
                    <a:gd name="T91" fmla="*/ 8 h 19"/>
                    <a:gd name="T92" fmla="*/ 10 w 23"/>
                    <a:gd name="T93" fmla="*/ 8 h 19"/>
                    <a:gd name="T94" fmla="*/ 10 w 23"/>
                    <a:gd name="T95" fmla="*/ 10 h 19"/>
                    <a:gd name="T96" fmla="*/ 12 w 23"/>
                    <a:gd name="T97" fmla="*/ 10 h 19"/>
                    <a:gd name="T98" fmla="*/ 14 w 23"/>
                    <a:gd name="T99" fmla="*/ 8 h 19"/>
                    <a:gd name="T100" fmla="*/ 16 w 23"/>
                    <a:gd name="T101" fmla="*/ 10 h 19"/>
                    <a:gd name="T102" fmla="*/ 19 w 23"/>
                    <a:gd name="T103" fmla="*/ 14 h 19"/>
                    <a:gd name="T104" fmla="*/ 19 w 23"/>
                    <a:gd name="T105" fmla="*/ 12 h 19"/>
                    <a:gd name="T106" fmla="*/ 21 w 23"/>
                    <a:gd name="T107" fmla="*/ 10 h 19"/>
                    <a:gd name="T108" fmla="*/ 23 w 23"/>
                    <a:gd name="T109" fmla="*/ 8 h 19"/>
                    <a:gd name="T110" fmla="*/ 21 w 23"/>
                    <a:gd name="T111" fmla="*/ 10 h 19"/>
                    <a:gd name="T112" fmla="*/ 19 w 23"/>
                    <a:gd name="T113" fmla="*/ 14 h 19"/>
                    <a:gd name="T114" fmla="*/ 19 w 23"/>
                    <a:gd name="T115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3" h="19">
                      <a:moveTo>
                        <a:pt x="19" y="14"/>
                      </a:move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8" y="14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4" y="19"/>
                      </a:lnTo>
                      <a:lnTo>
                        <a:pt x="14" y="19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8" y="12"/>
                      </a:lnTo>
                      <a:lnTo>
                        <a:pt x="18" y="14"/>
                      </a:lnTo>
                      <a:lnTo>
                        <a:pt x="19" y="14"/>
                      </a:lnTo>
                      <a:close/>
                      <a:moveTo>
                        <a:pt x="19" y="14"/>
                      </a:move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19" y="12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0" name="Freeform 159"/>
                <p:cNvSpPr>
                  <a:spLocks/>
                </p:cNvSpPr>
                <p:nvPr/>
              </p:nvSpPr>
              <p:spPr bwMode="auto">
                <a:xfrm>
                  <a:off x="3495675" y="2165351"/>
                  <a:ext cx="58738" cy="53975"/>
                </a:xfrm>
                <a:custGeom>
                  <a:avLst/>
                  <a:gdLst>
                    <a:gd name="T0" fmla="*/ 8 w 37"/>
                    <a:gd name="T1" fmla="*/ 2 h 34"/>
                    <a:gd name="T2" fmla="*/ 10 w 37"/>
                    <a:gd name="T3" fmla="*/ 4 h 34"/>
                    <a:gd name="T4" fmla="*/ 12 w 37"/>
                    <a:gd name="T5" fmla="*/ 2 h 34"/>
                    <a:gd name="T6" fmla="*/ 16 w 37"/>
                    <a:gd name="T7" fmla="*/ 4 h 34"/>
                    <a:gd name="T8" fmla="*/ 14 w 37"/>
                    <a:gd name="T9" fmla="*/ 6 h 34"/>
                    <a:gd name="T10" fmla="*/ 14 w 37"/>
                    <a:gd name="T11" fmla="*/ 7 h 34"/>
                    <a:gd name="T12" fmla="*/ 14 w 37"/>
                    <a:gd name="T13" fmla="*/ 11 h 34"/>
                    <a:gd name="T14" fmla="*/ 16 w 37"/>
                    <a:gd name="T15" fmla="*/ 13 h 34"/>
                    <a:gd name="T16" fmla="*/ 18 w 37"/>
                    <a:gd name="T17" fmla="*/ 11 h 34"/>
                    <a:gd name="T18" fmla="*/ 20 w 37"/>
                    <a:gd name="T19" fmla="*/ 13 h 34"/>
                    <a:gd name="T20" fmla="*/ 23 w 37"/>
                    <a:gd name="T21" fmla="*/ 15 h 34"/>
                    <a:gd name="T22" fmla="*/ 27 w 37"/>
                    <a:gd name="T23" fmla="*/ 15 h 34"/>
                    <a:gd name="T24" fmla="*/ 25 w 37"/>
                    <a:gd name="T25" fmla="*/ 13 h 34"/>
                    <a:gd name="T26" fmla="*/ 29 w 37"/>
                    <a:gd name="T27" fmla="*/ 15 h 34"/>
                    <a:gd name="T28" fmla="*/ 29 w 37"/>
                    <a:gd name="T29" fmla="*/ 19 h 34"/>
                    <a:gd name="T30" fmla="*/ 29 w 37"/>
                    <a:gd name="T31" fmla="*/ 19 h 34"/>
                    <a:gd name="T32" fmla="*/ 33 w 37"/>
                    <a:gd name="T33" fmla="*/ 19 h 34"/>
                    <a:gd name="T34" fmla="*/ 35 w 37"/>
                    <a:gd name="T35" fmla="*/ 21 h 34"/>
                    <a:gd name="T36" fmla="*/ 33 w 37"/>
                    <a:gd name="T37" fmla="*/ 23 h 34"/>
                    <a:gd name="T38" fmla="*/ 35 w 37"/>
                    <a:gd name="T39" fmla="*/ 25 h 34"/>
                    <a:gd name="T40" fmla="*/ 37 w 37"/>
                    <a:gd name="T41" fmla="*/ 27 h 34"/>
                    <a:gd name="T42" fmla="*/ 35 w 37"/>
                    <a:gd name="T43" fmla="*/ 29 h 34"/>
                    <a:gd name="T44" fmla="*/ 33 w 37"/>
                    <a:gd name="T45" fmla="*/ 27 h 34"/>
                    <a:gd name="T46" fmla="*/ 31 w 37"/>
                    <a:gd name="T47" fmla="*/ 27 h 34"/>
                    <a:gd name="T48" fmla="*/ 29 w 37"/>
                    <a:gd name="T49" fmla="*/ 30 h 34"/>
                    <a:gd name="T50" fmla="*/ 27 w 37"/>
                    <a:gd name="T51" fmla="*/ 29 h 34"/>
                    <a:gd name="T52" fmla="*/ 25 w 37"/>
                    <a:gd name="T53" fmla="*/ 30 h 34"/>
                    <a:gd name="T54" fmla="*/ 23 w 37"/>
                    <a:gd name="T55" fmla="*/ 32 h 34"/>
                    <a:gd name="T56" fmla="*/ 23 w 37"/>
                    <a:gd name="T57" fmla="*/ 34 h 34"/>
                    <a:gd name="T58" fmla="*/ 20 w 37"/>
                    <a:gd name="T59" fmla="*/ 34 h 34"/>
                    <a:gd name="T60" fmla="*/ 20 w 37"/>
                    <a:gd name="T61" fmla="*/ 30 h 34"/>
                    <a:gd name="T62" fmla="*/ 16 w 37"/>
                    <a:gd name="T63" fmla="*/ 30 h 34"/>
                    <a:gd name="T64" fmla="*/ 14 w 37"/>
                    <a:gd name="T65" fmla="*/ 27 h 34"/>
                    <a:gd name="T66" fmla="*/ 10 w 37"/>
                    <a:gd name="T67" fmla="*/ 27 h 34"/>
                    <a:gd name="T68" fmla="*/ 12 w 37"/>
                    <a:gd name="T69" fmla="*/ 25 h 34"/>
                    <a:gd name="T70" fmla="*/ 8 w 37"/>
                    <a:gd name="T71" fmla="*/ 23 h 34"/>
                    <a:gd name="T72" fmla="*/ 4 w 37"/>
                    <a:gd name="T73" fmla="*/ 23 h 34"/>
                    <a:gd name="T74" fmla="*/ 2 w 37"/>
                    <a:gd name="T75" fmla="*/ 21 h 34"/>
                    <a:gd name="T76" fmla="*/ 2 w 37"/>
                    <a:gd name="T77" fmla="*/ 17 h 34"/>
                    <a:gd name="T78" fmla="*/ 0 w 37"/>
                    <a:gd name="T79" fmla="*/ 19 h 34"/>
                    <a:gd name="T80" fmla="*/ 2 w 37"/>
                    <a:gd name="T81" fmla="*/ 17 h 34"/>
                    <a:gd name="T82" fmla="*/ 0 w 37"/>
                    <a:gd name="T83" fmla="*/ 15 h 34"/>
                    <a:gd name="T84" fmla="*/ 0 w 37"/>
                    <a:gd name="T85" fmla="*/ 11 h 34"/>
                    <a:gd name="T86" fmla="*/ 2 w 37"/>
                    <a:gd name="T87" fmla="*/ 9 h 34"/>
                    <a:gd name="T88" fmla="*/ 4 w 37"/>
                    <a:gd name="T89" fmla="*/ 13 h 34"/>
                    <a:gd name="T90" fmla="*/ 4 w 37"/>
                    <a:gd name="T91" fmla="*/ 17 h 34"/>
                    <a:gd name="T92" fmla="*/ 8 w 37"/>
                    <a:gd name="T93" fmla="*/ 17 h 34"/>
                    <a:gd name="T94" fmla="*/ 10 w 37"/>
                    <a:gd name="T95" fmla="*/ 19 h 34"/>
                    <a:gd name="T96" fmla="*/ 10 w 37"/>
                    <a:gd name="T97" fmla="*/ 15 h 34"/>
                    <a:gd name="T98" fmla="*/ 10 w 37"/>
                    <a:gd name="T99" fmla="*/ 13 h 34"/>
                    <a:gd name="T100" fmla="*/ 10 w 37"/>
                    <a:gd name="T101" fmla="*/ 13 h 34"/>
                    <a:gd name="T102" fmla="*/ 8 w 37"/>
                    <a:gd name="T103" fmla="*/ 11 h 34"/>
                    <a:gd name="T104" fmla="*/ 10 w 37"/>
                    <a:gd name="T105" fmla="*/ 11 h 34"/>
                    <a:gd name="T106" fmla="*/ 12 w 37"/>
                    <a:gd name="T107" fmla="*/ 9 h 34"/>
                    <a:gd name="T108" fmla="*/ 10 w 37"/>
                    <a:gd name="T109" fmla="*/ 7 h 34"/>
                    <a:gd name="T110" fmla="*/ 10 w 37"/>
                    <a:gd name="T111" fmla="*/ 7 h 34"/>
                    <a:gd name="T112" fmla="*/ 8 w 37"/>
                    <a:gd name="T113" fmla="*/ 6 h 34"/>
                    <a:gd name="T114" fmla="*/ 8 w 37"/>
                    <a:gd name="T115" fmla="*/ 2 h 34"/>
                    <a:gd name="T116" fmla="*/ 6 w 37"/>
                    <a:gd name="T11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" h="34">
                      <a:moveTo>
                        <a:pt x="6" y="0"/>
                      </a:move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4" y="7"/>
                      </a:lnTo>
                      <a:lnTo>
                        <a:pt x="14" y="9"/>
                      </a:lnTo>
                      <a:lnTo>
                        <a:pt x="14" y="11"/>
                      </a:lnTo>
                      <a:lnTo>
                        <a:pt x="16" y="11"/>
                      </a:lnTo>
                      <a:lnTo>
                        <a:pt x="16" y="13"/>
                      </a:lnTo>
                      <a:lnTo>
                        <a:pt x="16" y="11"/>
                      </a:lnTo>
                      <a:lnTo>
                        <a:pt x="18" y="11"/>
                      </a:lnTo>
                      <a:lnTo>
                        <a:pt x="20" y="11"/>
                      </a:lnTo>
                      <a:lnTo>
                        <a:pt x="20" y="13"/>
                      </a:lnTo>
                      <a:lnTo>
                        <a:pt x="21" y="13"/>
                      </a:lnTo>
                      <a:lnTo>
                        <a:pt x="23" y="15"/>
                      </a:lnTo>
                      <a:lnTo>
                        <a:pt x="23" y="13"/>
                      </a:lnTo>
                      <a:lnTo>
                        <a:pt x="27" y="15"/>
                      </a:lnTo>
                      <a:lnTo>
                        <a:pt x="27" y="13"/>
                      </a:lnTo>
                      <a:lnTo>
                        <a:pt x="25" y="13"/>
                      </a:lnTo>
                      <a:lnTo>
                        <a:pt x="27" y="13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29" y="19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5" y="19"/>
                      </a:lnTo>
                      <a:lnTo>
                        <a:pt x="35" y="21"/>
                      </a:lnTo>
                      <a:lnTo>
                        <a:pt x="33" y="21"/>
                      </a:lnTo>
                      <a:lnTo>
                        <a:pt x="33" y="23"/>
                      </a:lnTo>
                      <a:lnTo>
                        <a:pt x="33" y="25"/>
                      </a:lnTo>
                      <a:lnTo>
                        <a:pt x="35" y="25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9"/>
                      </a:lnTo>
                      <a:lnTo>
                        <a:pt x="35" y="29"/>
                      </a:lnTo>
                      <a:lnTo>
                        <a:pt x="35" y="27"/>
                      </a:lnTo>
                      <a:lnTo>
                        <a:pt x="33" y="27"/>
                      </a:lnTo>
                      <a:lnTo>
                        <a:pt x="33" y="29"/>
                      </a:lnTo>
                      <a:lnTo>
                        <a:pt x="31" y="27"/>
                      </a:lnTo>
                      <a:lnTo>
                        <a:pt x="29" y="29"/>
                      </a:lnTo>
                      <a:lnTo>
                        <a:pt x="29" y="30"/>
                      </a:lnTo>
                      <a:lnTo>
                        <a:pt x="27" y="30"/>
                      </a:lnTo>
                      <a:lnTo>
                        <a:pt x="27" y="29"/>
                      </a:lnTo>
                      <a:lnTo>
                        <a:pt x="25" y="29"/>
                      </a:lnTo>
                      <a:lnTo>
                        <a:pt x="25" y="30"/>
                      </a:lnTo>
                      <a:lnTo>
                        <a:pt x="23" y="30"/>
                      </a:lnTo>
                      <a:lnTo>
                        <a:pt x="23" y="32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1" y="34"/>
                      </a:lnTo>
                      <a:lnTo>
                        <a:pt x="20" y="34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0"/>
                      </a:lnTo>
                      <a:lnTo>
                        <a:pt x="14" y="30"/>
                      </a:lnTo>
                      <a:lnTo>
                        <a:pt x="14" y="27"/>
                      </a:lnTo>
                      <a:lnTo>
                        <a:pt x="12" y="27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12" y="25"/>
                      </a:lnTo>
                      <a:lnTo>
                        <a:pt x="10" y="23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8" y="17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12" y="15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8" y="9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2" y="9"/>
                      </a:lnTo>
                      <a:lnTo>
                        <a:pt x="12" y="7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8" y="7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1" name="Freeform 160"/>
                <p:cNvSpPr>
                  <a:spLocks/>
                </p:cNvSpPr>
                <p:nvPr/>
              </p:nvSpPr>
              <p:spPr bwMode="auto">
                <a:xfrm>
                  <a:off x="5545138" y="4076701"/>
                  <a:ext cx="42863" cy="38100"/>
                </a:xfrm>
                <a:custGeom>
                  <a:avLst/>
                  <a:gdLst>
                    <a:gd name="T0" fmla="*/ 15 w 27"/>
                    <a:gd name="T1" fmla="*/ 1 h 24"/>
                    <a:gd name="T2" fmla="*/ 17 w 27"/>
                    <a:gd name="T3" fmla="*/ 0 h 24"/>
                    <a:gd name="T4" fmla="*/ 15 w 27"/>
                    <a:gd name="T5" fmla="*/ 1 h 24"/>
                    <a:gd name="T6" fmla="*/ 17 w 27"/>
                    <a:gd name="T7" fmla="*/ 3 h 24"/>
                    <a:gd name="T8" fmla="*/ 17 w 27"/>
                    <a:gd name="T9" fmla="*/ 3 h 24"/>
                    <a:gd name="T10" fmla="*/ 19 w 27"/>
                    <a:gd name="T11" fmla="*/ 5 h 24"/>
                    <a:gd name="T12" fmla="*/ 21 w 27"/>
                    <a:gd name="T13" fmla="*/ 7 h 24"/>
                    <a:gd name="T14" fmla="*/ 21 w 27"/>
                    <a:gd name="T15" fmla="*/ 7 h 24"/>
                    <a:gd name="T16" fmla="*/ 23 w 27"/>
                    <a:gd name="T17" fmla="*/ 9 h 24"/>
                    <a:gd name="T18" fmla="*/ 23 w 27"/>
                    <a:gd name="T19" fmla="*/ 9 h 24"/>
                    <a:gd name="T20" fmla="*/ 25 w 27"/>
                    <a:gd name="T21" fmla="*/ 11 h 24"/>
                    <a:gd name="T22" fmla="*/ 27 w 27"/>
                    <a:gd name="T23" fmla="*/ 13 h 24"/>
                    <a:gd name="T24" fmla="*/ 25 w 27"/>
                    <a:gd name="T25" fmla="*/ 15 h 24"/>
                    <a:gd name="T26" fmla="*/ 25 w 27"/>
                    <a:gd name="T27" fmla="*/ 15 h 24"/>
                    <a:gd name="T28" fmla="*/ 25 w 27"/>
                    <a:gd name="T29" fmla="*/ 15 h 24"/>
                    <a:gd name="T30" fmla="*/ 23 w 27"/>
                    <a:gd name="T31" fmla="*/ 17 h 24"/>
                    <a:gd name="T32" fmla="*/ 23 w 27"/>
                    <a:gd name="T33" fmla="*/ 17 h 24"/>
                    <a:gd name="T34" fmla="*/ 21 w 27"/>
                    <a:gd name="T35" fmla="*/ 15 h 24"/>
                    <a:gd name="T36" fmla="*/ 19 w 27"/>
                    <a:gd name="T37" fmla="*/ 17 h 24"/>
                    <a:gd name="T38" fmla="*/ 17 w 27"/>
                    <a:gd name="T39" fmla="*/ 19 h 24"/>
                    <a:gd name="T40" fmla="*/ 15 w 27"/>
                    <a:gd name="T41" fmla="*/ 21 h 24"/>
                    <a:gd name="T42" fmla="*/ 15 w 27"/>
                    <a:gd name="T43" fmla="*/ 24 h 24"/>
                    <a:gd name="T44" fmla="*/ 15 w 27"/>
                    <a:gd name="T45" fmla="*/ 21 h 24"/>
                    <a:gd name="T46" fmla="*/ 15 w 27"/>
                    <a:gd name="T47" fmla="*/ 21 h 24"/>
                    <a:gd name="T48" fmla="*/ 13 w 27"/>
                    <a:gd name="T49" fmla="*/ 19 h 24"/>
                    <a:gd name="T50" fmla="*/ 11 w 27"/>
                    <a:gd name="T51" fmla="*/ 21 h 24"/>
                    <a:gd name="T52" fmla="*/ 9 w 27"/>
                    <a:gd name="T53" fmla="*/ 19 h 24"/>
                    <a:gd name="T54" fmla="*/ 8 w 27"/>
                    <a:gd name="T55" fmla="*/ 17 h 24"/>
                    <a:gd name="T56" fmla="*/ 8 w 27"/>
                    <a:gd name="T57" fmla="*/ 17 h 24"/>
                    <a:gd name="T58" fmla="*/ 6 w 27"/>
                    <a:gd name="T59" fmla="*/ 19 h 24"/>
                    <a:gd name="T60" fmla="*/ 4 w 27"/>
                    <a:gd name="T61" fmla="*/ 21 h 24"/>
                    <a:gd name="T62" fmla="*/ 4 w 27"/>
                    <a:gd name="T63" fmla="*/ 21 h 24"/>
                    <a:gd name="T64" fmla="*/ 2 w 27"/>
                    <a:gd name="T65" fmla="*/ 23 h 24"/>
                    <a:gd name="T66" fmla="*/ 0 w 27"/>
                    <a:gd name="T67" fmla="*/ 21 h 24"/>
                    <a:gd name="T68" fmla="*/ 4 w 27"/>
                    <a:gd name="T69" fmla="*/ 21 h 24"/>
                    <a:gd name="T70" fmla="*/ 2 w 27"/>
                    <a:gd name="T71" fmla="*/ 19 h 24"/>
                    <a:gd name="T72" fmla="*/ 0 w 27"/>
                    <a:gd name="T73" fmla="*/ 17 h 24"/>
                    <a:gd name="T74" fmla="*/ 0 w 27"/>
                    <a:gd name="T75" fmla="*/ 13 h 24"/>
                    <a:gd name="T76" fmla="*/ 2 w 27"/>
                    <a:gd name="T77" fmla="*/ 15 h 24"/>
                    <a:gd name="T78" fmla="*/ 4 w 27"/>
                    <a:gd name="T79" fmla="*/ 13 h 24"/>
                    <a:gd name="T80" fmla="*/ 6 w 27"/>
                    <a:gd name="T81" fmla="*/ 11 h 24"/>
                    <a:gd name="T82" fmla="*/ 9 w 27"/>
                    <a:gd name="T83" fmla="*/ 11 h 24"/>
                    <a:gd name="T84" fmla="*/ 11 w 27"/>
                    <a:gd name="T85" fmla="*/ 9 h 24"/>
                    <a:gd name="T86" fmla="*/ 9 w 27"/>
                    <a:gd name="T87" fmla="*/ 7 h 24"/>
                    <a:gd name="T88" fmla="*/ 6 w 27"/>
                    <a:gd name="T89" fmla="*/ 7 h 24"/>
                    <a:gd name="T90" fmla="*/ 8 w 27"/>
                    <a:gd name="T91" fmla="*/ 5 h 24"/>
                    <a:gd name="T92" fmla="*/ 8 w 27"/>
                    <a:gd name="T93" fmla="*/ 5 h 24"/>
                    <a:gd name="T94" fmla="*/ 9 w 27"/>
                    <a:gd name="T95" fmla="*/ 7 h 24"/>
                    <a:gd name="T96" fmla="*/ 11 w 27"/>
                    <a:gd name="T97" fmla="*/ 5 h 24"/>
                    <a:gd name="T98" fmla="*/ 11 w 27"/>
                    <a:gd name="T99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7" h="24">
                      <a:moveTo>
                        <a:pt x="13" y="1"/>
                      </a:move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5" y="3"/>
                      </a:lnTo>
                      <a:lnTo>
                        <a:pt x="17" y="3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19" y="7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1" y="9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7" y="13"/>
                      </a:lnTo>
                      <a:lnTo>
                        <a:pt x="25" y="13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5" y="24"/>
                      </a:lnTo>
                      <a:lnTo>
                        <a:pt x="15" y="23"/>
                      </a:lnTo>
                      <a:lnTo>
                        <a:pt x="15" y="21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7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9" y="11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9" y="7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2" name="Freeform 161"/>
                <p:cNvSpPr>
                  <a:spLocks/>
                </p:cNvSpPr>
                <p:nvPr/>
              </p:nvSpPr>
              <p:spPr bwMode="auto">
                <a:xfrm>
                  <a:off x="4227513" y="1927226"/>
                  <a:ext cx="141288" cy="63500"/>
                </a:xfrm>
                <a:custGeom>
                  <a:avLst/>
                  <a:gdLst>
                    <a:gd name="T0" fmla="*/ 6 w 89"/>
                    <a:gd name="T1" fmla="*/ 29 h 40"/>
                    <a:gd name="T2" fmla="*/ 8 w 89"/>
                    <a:gd name="T3" fmla="*/ 21 h 40"/>
                    <a:gd name="T4" fmla="*/ 4 w 89"/>
                    <a:gd name="T5" fmla="*/ 19 h 40"/>
                    <a:gd name="T6" fmla="*/ 4 w 89"/>
                    <a:gd name="T7" fmla="*/ 13 h 40"/>
                    <a:gd name="T8" fmla="*/ 6 w 89"/>
                    <a:gd name="T9" fmla="*/ 17 h 40"/>
                    <a:gd name="T10" fmla="*/ 10 w 89"/>
                    <a:gd name="T11" fmla="*/ 15 h 40"/>
                    <a:gd name="T12" fmla="*/ 4 w 89"/>
                    <a:gd name="T13" fmla="*/ 12 h 40"/>
                    <a:gd name="T14" fmla="*/ 0 w 89"/>
                    <a:gd name="T15" fmla="*/ 10 h 40"/>
                    <a:gd name="T16" fmla="*/ 4 w 89"/>
                    <a:gd name="T17" fmla="*/ 8 h 40"/>
                    <a:gd name="T18" fmla="*/ 8 w 89"/>
                    <a:gd name="T19" fmla="*/ 10 h 40"/>
                    <a:gd name="T20" fmla="*/ 14 w 89"/>
                    <a:gd name="T21" fmla="*/ 13 h 40"/>
                    <a:gd name="T22" fmla="*/ 18 w 89"/>
                    <a:gd name="T23" fmla="*/ 8 h 40"/>
                    <a:gd name="T24" fmla="*/ 19 w 89"/>
                    <a:gd name="T25" fmla="*/ 12 h 40"/>
                    <a:gd name="T26" fmla="*/ 21 w 89"/>
                    <a:gd name="T27" fmla="*/ 12 h 40"/>
                    <a:gd name="T28" fmla="*/ 25 w 89"/>
                    <a:gd name="T29" fmla="*/ 10 h 40"/>
                    <a:gd name="T30" fmla="*/ 29 w 89"/>
                    <a:gd name="T31" fmla="*/ 13 h 40"/>
                    <a:gd name="T32" fmla="*/ 35 w 89"/>
                    <a:gd name="T33" fmla="*/ 13 h 40"/>
                    <a:gd name="T34" fmla="*/ 37 w 89"/>
                    <a:gd name="T35" fmla="*/ 13 h 40"/>
                    <a:gd name="T36" fmla="*/ 41 w 89"/>
                    <a:gd name="T37" fmla="*/ 12 h 40"/>
                    <a:gd name="T38" fmla="*/ 44 w 89"/>
                    <a:gd name="T39" fmla="*/ 13 h 40"/>
                    <a:gd name="T40" fmla="*/ 48 w 89"/>
                    <a:gd name="T41" fmla="*/ 12 h 40"/>
                    <a:gd name="T42" fmla="*/ 54 w 89"/>
                    <a:gd name="T43" fmla="*/ 12 h 40"/>
                    <a:gd name="T44" fmla="*/ 60 w 89"/>
                    <a:gd name="T45" fmla="*/ 8 h 40"/>
                    <a:gd name="T46" fmla="*/ 58 w 89"/>
                    <a:gd name="T47" fmla="*/ 8 h 40"/>
                    <a:gd name="T48" fmla="*/ 64 w 89"/>
                    <a:gd name="T49" fmla="*/ 8 h 40"/>
                    <a:gd name="T50" fmla="*/ 66 w 89"/>
                    <a:gd name="T51" fmla="*/ 4 h 40"/>
                    <a:gd name="T52" fmla="*/ 71 w 89"/>
                    <a:gd name="T53" fmla="*/ 6 h 40"/>
                    <a:gd name="T54" fmla="*/ 73 w 89"/>
                    <a:gd name="T55" fmla="*/ 6 h 40"/>
                    <a:gd name="T56" fmla="*/ 79 w 89"/>
                    <a:gd name="T57" fmla="*/ 2 h 40"/>
                    <a:gd name="T58" fmla="*/ 79 w 89"/>
                    <a:gd name="T59" fmla="*/ 0 h 40"/>
                    <a:gd name="T60" fmla="*/ 83 w 89"/>
                    <a:gd name="T61" fmla="*/ 6 h 40"/>
                    <a:gd name="T62" fmla="*/ 87 w 89"/>
                    <a:gd name="T63" fmla="*/ 4 h 40"/>
                    <a:gd name="T64" fmla="*/ 85 w 89"/>
                    <a:gd name="T65" fmla="*/ 4 h 40"/>
                    <a:gd name="T66" fmla="*/ 81 w 89"/>
                    <a:gd name="T67" fmla="*/ 6 h 40"/>
                    <a:gd name="T68" fmla="*/ 85 w 89"/>
                    <a:gd name="T69" fmla="*/ 12 h 40"/>
                    <a:gd name="T70" fmla="*/ 83 w 89"/>
                    <a:gd name="T71" fmla="*/ 15 h 40"/>
                    <a:gd name="T72" fmla="*/ 81 w 89"/>
                    <a:gd name="T73" fmla="*/ 12 h 40"/>
                    <a:gd name="T74" fmla="*/ 83 w 89"/>
                    <a:gd name="T75" fmla="*/ 8 h 40"/>
                    <a:gd name="T76" fmla="*/ 81 w 89"/>
                    <a:gd name="T77" fmla="*/ 8 h 40"/>
                    <a:gd name="T78" fmla="*/ 75 w 89"/>
                    <a:gd name="T79" fmla="*/ 8 h 40"/>
                    <a:gd name="T80" fmla="*/ 67 w 89"/>
                    <a:gd name="T81" fmla="*/ 10 h 40"/>
                    <a:gd name="T82" fmla="*/ 62 w 89"/>
                    <a:gd name="T83" fmla="*/ 12 h 40"/>
                    <a:gd name="T84" fmla="*/ 54 w 89"/>
                    <a:gd name="T85" fmla="*/ 13 h 40"/>
                    <a:gd name="T86" fmla="*/ 48 w 89"/>
                    <a:gd name="T87" fmla="*/ 13 h 40"/>
                    <a:gd name="T88" fmla="*/ 48 w 89"/>
                    <a:gd name="T89" fmla="*/ 15 h 40"/>
                    <a:gd name="T90" fmla="*/ 44 w 89"/>
                    <a:gd name="T91" fmla="*/ 13 h 40"/>
                    <a:gd name="T92" fmla="*/ 41 w 89"/>
                    <a:gd name="T93" fmla="*/ 12 h 40"/>
                    <a:gd name="T94" fmla="*/ 37 w 89"/>
                    <a:gd name="T95" fmla="*/ 17 h 40"/>
                    <a:gd name="T96" fmla="*/ 31 w 89"/>
                    <a:gd name="T97" fmla="*/ 21 h 40"/>
                    <a:gd name="T98" fmla="*/ 23 w 89"/>
                    <a:gd name="T99" fmla="*/ 19 h 40"/>
                    <a:gd name="T100" fmla="*/ 25 w 89"/>
                    <a:gd name="T101" fmla="*/ 23 h 40"/>
                    <a:gd name="T102" fmla="*/ 25 w 89"/>
                    <a:gd name="T103" fmla="*/ 29 h 40"/>
                    <a:gd name="T104" fmla="*/ 29 w 89"/>
                    <a:gd name="T105" fmla="*/ 31 h 40"/>
                    <a:gd name="T106" fmla="*/ 21 w 89"/>
                    <a:gd name="T107" fmla="*/ 33 h 40"/>
                    <a:gd name="T108" fmla="*/ 18 w 89"/>
                    <a:gd name="T109" fmla="*/ 35 h 40"/>
                    <a:gd name="T110" fmla="*/ 14 w 89"/>
                    <a:gd name="T111" fmla="*/ 36 h 40"/>
                    <a:gd name="T112" fmla="*/ 14 w 89"/>
                    <a:gd name="T113" fmla="*/ 35 h 40"/>
                    <a:gd name="T114" fmla="*/ 6 w 89"/>
                    <a:gd name="T115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9" h="40">
                      <a:moveTo>
                        <a:pt x="4" y="35"/>
                      </a:move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8" y="21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8" y="17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12" y="13"/>
                      </a:lnTo>
                      <a:lnTo>
                        <a:pt x="14" y="13"/>
                      </a:lnTo>
                      <a:lnTo>
                        <a:pt x="14" y="12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9" y="8"/>
                      </a:lnTo>
                      <a:lnTo>
                        <a:pt x="19" y="10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5" y="8"/>
                      </a:lnTo>
                      <a:lnTo>
                        <a:pt x="25" y="10"/>
                      </a:lnTo>
                      <a:lnTo>
                        <a:pt x="27" y="10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9" y="13"/>
                      </a:lnTo>
                      <a:lnTo>
                        <a:pt x="29" y="12"/>
                      </a:lnTo>
                      <a:lnTo>
                        <a:pt x="29" y="13"/>
                      </a:lnTo>
                      <a:lnTo>
                        <a:pt x="31" y="13"/>
                      </a:lnTo>
                      <a:lnTo>
                        <a:pt x="33" y="13"/>
                      </a:lnTo>
                      <a:lnTo>
                        <a:pt x="35" y="13"/>
                      </a:lnTo>
                      <a:lnTo>
                        <a:pt x="35" y="12"/>
                      </a:lnTo>
                      <a:lnTo>
                        <a:pt x="35" y="13"/>
                      </a:lnTo>
                      <a:lnTo>
                        <a:pt x="37" y="13"/>
                      </a:lnTo>
                      <a:lnTo>
                        <a:pt x="37" y="15"/>
                      </a:lnTo>
                      <a:lnTo>
                        <a:pt x="37" y="13"/>
                      </a:lnTo>
                      <a:lnTo>
                        <a:pt x="39" y="13"/>
                      </a:lnTo>
                      <a:lnTo>
                        <a:pt x="39" y="12"/>
                      </a:lnTo>
                      <a:lnTo>
                        <a:pt x="39" y="13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2" y="12"/>
                      </a:lnTo>
                      <a:lnTo>
                        <a:pt x="42" y="13"/>
                      </a:lnTo>
                      <a:lnTo>
                        <a:pt x="42" y="12"/>
                      </a:lnTo>
                      <a:lnTo>
                        <a:pt x="44" y="12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6" y="12"/>
                      </a:lnTo>
                      <a:lnTo>
                        <a:pt x="46" y="13"/>
                      </a:lnTo>
                      <a:lnTo>
                        <a:pt x="46" y="12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2" y="12"/>
                      </a:lnTo>
                      <a:lnTo>
                        <a:pt x="54" y="12"/>
                      </a:lnTo>
                      <a:lnTo>
                        <a:pt x="54" y="13"/>
                      </a:lnTo>
                      <a:lnTo>
                        <a:pt x="54" y="12"/>
                      </a:lnTo>
                      <a:lnTo>
                        <a:pt x="54" y="10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58" y="8"/>
                      </a:lnTo>
                      <a:lnTo>
                        <a:pt x="60" y="8"/>
                      </a:lnTo>
                      <a:lnTo>
                        <a:pt x="58" y="8"/>
                      </a:lnTo>
                      <a:lnTo>
                        <a:pt x="58" y="6"/>
                      </a:lnTo>
                      <a:lnTo>
                        <a:pt x="56" y="6"/>
                      </a:lnTo>
                      <a:lnTo>
                        <a:pt x="58" y="6"/>
                      </a:lnTo>
                      <a:lnTo>
                        <a:pt x="58" y="8"/>
                      </a:lnTo>
                      <a:lnTo>
                        <a:pt x="60" y="8"/>
                      </a:lnTo>
                      <a:lnTo>
                        <a:pt x="62" y="8"/>
                      </a:lnTo>
                      <a:lnTo>
                        <a:pt x="62" y="10"/>
                      </a:lnTo>
                      <a:lnTo>
                        <a:pt x="64" y="10"/>
                      </a:lnTo>
                      <a:lnTo>
                        <a:pt x="64" y="8"/>
                      </a:lnTo>
                      <a:lnTo>
                        <a:pt x="64" y="6"/>
                      </a:lnTo>
                      <a:lnTo>
                        <a:pt x="66" y="6"/>
                      </a:lnTo>
                      <a:lnTo>
                        <a:pt x="64" y="6"/>
                      </a:lnTo>
                      <a:lnTo>
                        <a:pt x="64" y="4"/>
                      </a:lnTo>
                      <a:lnTo>
                        <a:pt x="66" y="4"/>
                      </a:lnTo>
                      <a:lnTo>
                        <a:pt x="67" y="6"/>
                      </a:lnTo>
                      <a:lnTo>
                        <a:pt x="67" y="8"/>
                      </a:lnTo>
                      <a:lnTo>
                        <a:pt x="69" y="8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69" y="6"/>
                      </a:lnTo>
                      <a:lnTo>
                        <a:pt x="69" y="8"/>
                      </a:lnTo>
                      <a:lnTo>
                        <a:pt x="71" y="8"/>
                      </a:lnTo>
                      <a:lnTo>
                        <a:pt x="71" y="6"/>
                      </a:lnTo>
                      <a:lnTo>
                        <a:pt x="73" y="6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5" y="2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79" y="4"/>
                      </a:lnTo>
                      <a:lnTo>
                        <a:pt x="79" y="2"/>
                      </a:lnTo>
                      <a:lnTo>
                        <a:pt x="77" y="2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79" y="2"/>
                      </a:lnTo>
                      <a:lnTo>
                        <a:pt x="79" y="4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3" y="6"/>
                      </a:lnTo>
                      <a:lnTo>
                        <a:pt x="83" y="4"/>
                      </a:lnTo>
                      <a:lnTo>
                        <a:pt x="85" y="4"/>
                      </a:lnTo>
                      <a:lnTo>
                        <a:pt x="85" y="2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85" y="4"/>
                      </a:lnTo>
                      <a:lnTo>
                        <a:pt x="87" y="4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5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81" y="6"/>
                      </a:lnTo>
                      <a:lnTo>
                        <a:pt x="83" y="6"/>
                      </a:lnTo>
                      <a:lnTo>
                        <a:pt x="85" y="6"/>
                      </a:lnTo>
                      <a:lnTo>
                        <a:pt x="85" y="8"/>
                      </a:lnTo>
                      <a:lnTo>
                        <a:pt x="85" y="10"/>
                      </a:lnTo>
                      <a:lnTo>
                        <a:pt x="85" y="12"/>
                      </a:lnTo>
                      <a:lnTo>
                        <a:pt x="87" y="12"/>
                      </a:lnTo>
                      <a:lnTo>
                        <a:pt x="85" y="12"/>
                      </a:lnTo>
                      <a:lnTo>
                        <a:pt x="85" y="13"/>
                      </a:lnTo>
                      <a:lnTo>
                        <a:pt x="83" y="13"/>
                      </a:lnTo>
                      <a:lnTo>
                        <a:pt x="83" y="15"/>
                      </a:lnTo>
                      <a:lnTo>
                        <a:pt x="81" y="15"/>
                      </a:lnTo>
                      <a:lnTo>
                        <a:pt x="81" y="17"/>
                      </a:lnTo>
                      <a:lnTo>
                        <a:pt x="81" y="15"/>
                      </a:lnTo>
                      <a:lnTo>
                        <a:pt x="81" y="13"/>
                      </a:lnTo>
                      <a:lnTo>
                        <a:pt x="81" y="12"/>
                      </a:lnTo>
                      <a:lnTo>
                        <a:pt x="83" y="12"/>
                      </a:lnTo>
                      <a:lnTo>
                        <a:pt x="83" y="10"/>
                      </a:lnTo>
                      <a:lnTo>
                        <a:pt x="81" y="10"/>
                      </a:lnTo>
                      <a:lnTo>
                        <a:pt x="83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9" y="8"/>
                      </a:ln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1" y="8"/>
                      </a:lnTo>
                      <a:lnTo>
                        <a:pt x="79" y="8"/>
                      </a:lnTo>
                      <a:lnTo>
                        <a:pt x="79" y="6"/>
                      </a:lnTo>
                      <a:lnTo>
                        <a:pt x="77" y="6"/>
                      </a:lnTo>
                      <a:lnTo>
                        <a:pt x="75" y="6"/>
                      </a:lnTo>
                      <a:lnTo>
                        <a:pt x="75" y="8"/>
                      </a:lnTo>
                      <a:lnTo>
                        <a:pt x="73" y="8"/>
                      </a:lnTo>
                      <a:lnTo>
                        <a:pt x="73" y="10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7" y="10"/>
                      </a:lnTo>
                      <a:lnTo>
                        <a:pt x="66" y="10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0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58" y="12"/>
                      </a:lnTo>
                      <a:lnTo>
                        <a:pt x="58" y="13"/>
                      </a:lnTo>
                      <a:lnTo>
                        <a:pt x="56" y="13"/>
                      </a:lnTo>
                      <a:lnTo>
                        <a:pt x="54" y="13"/>
                      </a:lnTo>
                      <a:lnTo>
                        <a:pt x="52" y="13"/>
                      </a:lnTo>
                      <a:lnTo>
                        <a:pt x="50" y="13"/>
                      </a:lnTo>
                      <a:lnTo>
                        <a:pt x="50" y="12"/>
                      </a:lnTo>
                      <a:lnTo>
                        <a:pt x="48" y="12"/>
                      </a:lnTo>
                      <a:lnTo>
                        <a:pt x="48" y="13"/>
                      </a:lnTo>
                      <a:lnTo>
                        <a:pt x="46" y="13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3"/>
                      </a:lnTo>
                      <a:lnTo>
                        <a:pt x="48" y="15"/>
                      </a:lnTo>
                      <a:lnTo>
                        <a:pt x="46" y="15"/>
                      </a:lnTo>
                      <a:lnTo>
                        <a:pt x="44" y="15"/>
                      </a:lnTo>
                      <a:lnTo>
                        <a:pt x="44" y="13"/>
                      </a:lnTo>
                      <a:lnTo>
                        <a:pt x="42" y="13"/>
                      </a:lnTo>
                      <a:lnTo>
                        <a:pt x="44" y="13"/>
                      </a:lnTo>
                      <a:lnTo>
                        <a:pt x="42" y="13"/>
                      </a:lnTo>
                      <a:lnTo>
                        <a:pt x="44" y="13"/>
                      </a:lnTo>
                      <a:lnTo>
                        <a:pt x="42" y="13"/>
                      </a:lnTo>
                      <a:lnTo>
                        <a:pt x="42" y="12"/>
                      </a:lnTo>
                      <a:lnTo>
                        <a:pt x="41" y="12"/>
                      </a:lnTo>
                      <a:lnTo>
                        <a:pt x="41" y="13"/>
                      </a:lnTo>
                      <a:lnTo>
                        <a:pt x="39" y="13"/>
                      </a:lnTo>
                      <a:lnTo>
                        <a:pt x="39" y="15"/>
                      </a:lnTo>
                      <a:lnTo>
                        <a:pt x="39" y="17"/>
                      </a:lnTo>
                      <a:lnTo>
                        <a:pt x="37" y="17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3" y="21"/>
                      </a:lnTo>
                      <a:lnTo>
                        <a:pt x="31" y="21"/>
                      </a:lnTo>
                      <a:lnTo>
                        <a:pt x="29" y="21"/>
                      </a:lnTo>
                      <a:lnTo>
                        <a:pt x="29" y="19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29" y="31"/>
                      </a:lnTo>
                      <a:lnTo>
                        <a:pt x="27" y="31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21" y="33"/>
                      </a:lnTo>
                      <a:lnTo>
                        <a:pt x="21" y="31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8" y="33"/>
                      </a:lnTo>
                      <a:lnTo>
                        <a:pt x="18" y="35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6"/>
                      </a:lnTo>
                      <a:lnTo>
                        <a:pt x="16" y="36"/>
                      </a:lnTo>
                      <a:lnTo>
                        <a:pt x="14" y="36"/>
                      </a:lnTo>
                      <a:lnTo>
                        <a:pt x="14" y="38"/>
                      </a:lnTo>
                      <a:lnTo>
                        <a:pt x="14" y="40"/>
                      </a:lnTo>
                      <a:lnTo>
                        <a:pt x="14" y="38"/>
                      </a:lnTo>
                      <a:lnTo>
                        <a:pt x="14" y="36"/>
                      </a:lnTo>
                      <a:lnTo>
                        <a:pt x="14" y="35"/>
                      </a:lnTo>
                      <a:lnTo>
                        <a:pt x="12" y="35"/>
                      </a:lnTo>
                      <a:lnTo>
                        <a:pt x="10" y="35"/>
                      </a:lnTo>
                      <a:lnTo>
                        <a:pt x="10" y="36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5"/>
                      </a:lnTo>
                      <a:lnTo>
                        <a:pt x="4" y="3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3" name="Freeform 162"/>
                <p:cNvSpPr>
                  <a:spLocks/>
                </p:cNvSpPr>
                <p:nvPr/>
              </p:nvSpPr>
              <p:spPr bwMode="auto">
                <a:xfrm>
                  <a:off x="3959225" y="1798638"/>
                  <a:ext cx="9525" cy="28575"/>
                </a:xfrm>
                <a:custGeom>
                  <a:avLst/>
                  <a:gdLst>
                    <a:gd name="T0" fmla="*/ 0 w 6"/>
                    <a:gd name="T1" fmla="*/ 6 h 18"/>
                    <a:gd name="T2" fmla="*/ 0 w 6"/>
                    <a:gd name="T3" fmla="*/ 4 h 18"/>
                    <a:gd name="T4" fmla="*/ 0 w 6"/>
                    <a:gd name="T5" fmla="*/ 4 h 18"/>
                    <a:gd name="T6" fmla="*/ 0 w 6"/>
                    <a:gd name="T7" fmla="*/ 2 h 18"/>
                    <a:gd name="T8" fmla="*/ 0 w 6"/>
                    <a:gd name="T9" fmla="*/ 2 h 18"/>
                    <a:gd name="T10" fmla="*/ 0 w 6"/>
                    <a:gd name="T11" fmla="*/ 2 h 18"/>
                    <a:gd name="T12" fmla="*/ 0 w 6"/>
                    <a:gd name="T13" fmla="*/ 2 h 18"/>
                    <a:gd name="T14" fmla="*/ 0 w 6"/>
                    <a:gd name="T15" fmla="*/ 2 h 18"/>
                    <a:gd name="T16" fmla="*/ 0 w 6"/>
                    <a:gd name="T17" fmla="*/ 2 h 18"/>
                    <a:gd name="T18" fmla="*/ 0 w 6"/>
                    <a:gd name="T19" fmla="*/ 2 h 18"/>
                    <a:gd name="T20" fmla="*/ 0 w 6"/>
                    <a:gd name="T21" fmla="*/ 0 h 18"/>
                    <a:gd name="T22" fmla="*/ 2 w 6"/>
                    <a:gd name="T23" fmla="*/ 0 h 18"/>
                    <a:gd name="T24" fmla="*/ 2 w 6"/>
                    <a:gd name="T25" fmla="*/ 0 h 18"/>
                    <a:gd name="T26" fmla="*/ 2 w 6"/>
                    <a:gd name="T27" fmla="*/ 0 h 18"/>
                    <a:gd name="T28" fmla="*/ 2 w 6"/>
                    <a:gd name="T29" fmla="*/ 0 h 18"/>
                    <a:gd name="T30" fmla="*/ 2 w 6"/>
                    <a:gd name="T31" fmla="*/ 0 h 18"/>
                    <a:gd name="T32" fmla="*/ 2 w 6"/>
                    <a:gd name="T33" fmla="*/ 0 h 18"/>
                    <a:gd name="T34" fmla="*/ 2 w 6"/>
                    <a:gd name="T35" fmla="*/ 0 h 18"/>
                    <a:gd name="T36" fmla="*/ 4 w 6"/>
                    <a:gd name="T37" fmla="*/ 0 h 18"/>
                    <a:gd name="T38" fmla="*/ 4 w 6"/>
                    <a:gd name="T39" fmla="*/ 0 h 18"/>
                    <a:gd name="T40" fmla="*/ 4 w 6"/>
                    <a:gd name="T41" fmla="*/ 0 h 18"/>
                    <a:gd name="T42" fmla="*/ 4 w 6"/>
                    <a:gd name="T43" fmla="*/ 0 h 18"/>
                    <a:gd name="T44" fmla="*/ 4 w 6"/>
                    <a:gd name="T45" fmla="*/ 2 h 18"/>
                    <a:gd name="T46" fmla="*/ 4 w 6"/>
                    <a:gd name="T47" fmla="*/ 6 h 18"/>
                    <a:gd name="T48" fmla="*/ 6 w 6"/>
                    <a:gd name="T49" fmla="*/ 12 h 18"/>
                    <a:gd name="T50" fmla="*/ 6 w 6"/>
                    <a:gd name="T51" fmla="*/ 14 h 18"/>
                    <a:gd name="T52" fmla="*/ 6 w 6"/>
                    <a:gd name="T53" fmla="*/ 16 h 18"/>
                    <a:gd name="T54" fmla="*/ 4 w 6"/>
                    <a:gd name="T55" fmla="*/ 16 h 18"/>
                    <a:gd name="T56" fmla="*/ 4 w 6"/>
                    <a:gd name="T57" fmla="*/ 18 h 18"/>
                    <a:gd name="T58" fmla="*/ 2 w 6"/>
                    <a:gd name="T59" fmla="*/ 18 h 18"/>
                    <a:gd name="T60" fmla="*/ 2 w 6"/>
                    <a:gd name="T61" fmla="*/ 16 h 18"/>
                    <a:gd name="T62" fmla="*/ 2 w 6"/>
                    <a:gd name="T63" fmla="*/ 16 h 18"/>
                    <a:gd name="T64" fmla="*/ 4 w 6"/>
                    <a:gd name="T65" fmla="*/ 14 h 18"/>
                    <a:gd name="T66" fmla="*/ 2 w 6"/>
                    <a:gd name="T67" fmla="*/ 14 h 18"/>
                    <a:gd name="T68" fmla="*/ 2 w 6"/>
                    <a:gd name="T69" fmla="*/ 14 h 18"/>
                    <a:gd name="T70" fmla="*/ 2 w 6"/>
                    <a:gd name="T71" fmla="*/ 14 h 18"/>
                    <a:gd name="T72" fmla="*/ 2 w 6"/>
                    <a:gd name="T73" fmla="*/ 14 h 18"/>
                    <a:gd name="T74" fmla="*/ 2 w 6"/>
                    <a:gd name="T75" fmla="*/ 14 h 18"/>
                    <a:gd name="T76" fmla="*/ 2 w 6"/>
                    <a:gd name="T77" fmla="*/ 14 h 18"/>
                    <a:gd name="T78" fmla="*/ 2 w 6"/>
                    <a:gd name="T79" fmla="*/ 14 h 18"/>
                    <a:gd name="T80" fmla="*/ 2 w 6"/>
                    <a:gd name="T81" fmla="*/ 12 h 18"/>
                    <a:gd name="T82" fmla="*/ 2 w 6"/>
                    <a:gd name="T83" fmla="*/ 12 h 18"/>
                    <a:gd name="T84" fmla="*/ 2 w 6"/>
                    <a:gd name="T85" fmla="*/ 12 h 18"/>
                    <a:gd name="T86" fmla="*/ 2 w 6"/>
                    <a:gd name="T87" fmla="*/ 12 h 18"/>
                    <a:gd name="T88" fmla="*/ 0 w 6"/>
                    <a:gd name="T89" fmla="*/ 10 h 18"/>
                    <a:gd name="T90" fmla="*/ 0 w 6"/>
                    <a:gd name="T91" fmla="*/ 10 h 18"/>
                    <a:gd name="T92" fmla="*/ 0 w 6"/>
                    <a:gd name="T93" fmla="*/ 8 h 18"/>
                    <a:gd name="T94" fmla="*/ 2 w 6"/>
                    <a:gd name="T95" fmla="*/ 8 h 18"/>
                    <a:gd name="T96" fmla="*/ 2 w 6"/>
                    <a:gd name="T97" fmla="*/ 8 h 18"/>
                    <a:gd name="T98" fmla="*/ 2 w 6"/>
                    <a:gd name="T99" fmla="*/ 8 h 18"/>
                    <a:gd name="T100" fmla="*/ 2 w 6"/>
                    <a:gd name="T101" fmla="*/ 8 h 18"/>
                    <a:gd name="T102" fmla="*/ 2 w 6"/>
                    <a:gd name="T103" fmla="*/ 6 h 18"/>
                    <a:gd name="T104" fmla="*/ 2 w 6"/>
                    <a:gd name="T105" fmla="*/ 6 h 18"/>
                    <a:gd name="T106" fmla="*/ 0 w 6"/>
                    <a:gd name="T107" fmla="*/ 8 h 18"/>
                    <a:gd name="T108" fmla="*/ 0 w 6"/>
                    <a:gd name="T109" fmla="*/ 8 h 18"/>
                    <a:gd name="T110" fmla="*/ 0 w 6"/>
                    <a:gd name="T111" fmla="*/ 6 h 18"/>
                    <a:gd name="T112" fmla="*/ 0 w 6"/>
                    <a:gd name="T11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" h="1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4" name="Freeform 163"/>
                <p:cNvSpPr>
                  <a:spLocks/>
                </p:cNvSpPr>
                <p:nvPr/>
              </p:nvSpPr>
              <p:spPr bwMode="auto">
                <a:xfrm>
                  <a:off x="4941888" y="3252788"/>
                  <a:ext cx="79375" cy="66675"/>
                </a:xfrm>
                <a:custGeom>
                  <a:avLst/>
                  <a:gdLst>
                    <a:gd name="T0" fmla="*/ 11 w 50"/>
                    <a:gd name="T1" fmla="*/ 10 h 42"/>
                    <a:gd name="T2" fmla="*/ 11 w 50"/>
                    <a:gd name="T3" fmla="*/ 6 h 42"/>
                    <a:gd name="T4" fmla="*/ 9 w 50"/>
                    <a:gd name="T5" fmla="*/ 4 h 42"/>
                    <a:gd name="T6" fmla="*/ 9 w 50"/>
                    <a:gd name="T7" fmla="*/ 0 h 42"/>
                    <a:gd name="T8" fmla="*/ 13 w 50"/>
                    <a:gd name="T9" fmla="*/ 0 h 42"/>
                    <a:gd name="T10" fmla="*/ 15 w 50"/>
                    <a:gd name="T11" fmla="*/ 2 h 42"/>
                    <a:gd name="T12" fmla="*/ 17 w 50"/>
                    <a:gd name="T13" fmla="*/ 4 h 42"/>
                    <a:gd name="T14" fmla="*/ 17 w 50"/>
                    <a:gd name="T15" fmla="*/ 10 h 42"/>
                    <a:gd name="T16" fmla="*/ 19 w 50"/>
                    <a:gd name="T17" fmla="*/ 12 h 42"/>
                    <a:gd name="T18" fmla="*/ 19 w 50"/>
                    <a:gd name="T19" fmla="*/ 16 h 42"/>
                    <a:gd name="T20" fmla="*/ 21 w 50"/>
                    <a:gd name="T21" fmla="*/ 17 h 42"/>
                    <a:gd name="T22" fmla="*/ 26 w 50"/>
                    <a:gd name="T23" fmla="*/ 17 h 42"/>
                    <a:gd name="T24" fmla="*/ 30 w 50"/>
                    <a:gd name="T25" fmla="*/ 21 h 42"/>
                    <a:gd name="T26" fmla="*/ 32 w 50"/>
                    <a:gd name="T27" fmla="*/ 23 h 42"/>
                    <a:gd name="T28" fmla="*/ 36 w 50"/>
                    <a:gd name="T29" fmla="*/ 25 h 42"/>
                    <a:gd name="T30" fmla="*/ 36 w 50"/>
                    <a:gd name="T31" fmla="*/ 29 h 42"/>
                    <a:gd name="T32" fmla="*/ 40 w 50"/>
                    <a:gd name="T33" fmla="*/ 31 h 42"/>
                    <a:gd name="T34" fmla="*/ 44 w 50"/>
                    <a:gd name="T35" fmla="*/ 31 h 42"/>
                    <a:gd name="T36" fmla="*/ 46 w 50"/>
                    <a:gd name="T37" fmla="*/ 29 h 42"/>
                    <a:gd name="T38" fmla="*/ 50 w 50"/>
                    <a:gd name="T39" fmla="*/ 29 h 42"/>
                    <a:gd name="T40" fmla="*/ 48 w 50"/>
                    <a:gd name="T41" fmla="*/ 31 h 42"/>
                    <a:gd name="T42" fmla="*/ 46 w 50"/>
                    <a:gd name="T43" fmla="*/ 33 h 42"/>
                    <a:gd name="T44" fmla="*/ 44 w 50"/>
                    <a:gd name="T45" fmla="*/ 35 h 42"/>
                    <a:gd name="T46" fmla="*/ 38 w 50"/>
                    <a:gd name="T47" fmla="*/ 35 h 42"/>
                    <a:gd name="T48" fmla="*/ 34 w 50"/>
                    <a:gd name="T49" fmla="*/ 35 h 42"/>
                    <a:gd name="T50" fmla="*/ 32 w 50"/>
                    <a:gd name="T51" fmla="*/ 37 h 42"/>
                    <a:gd name="T52" fmla="*/ 30 w 50"/>
                    <a:gd name="T53" fmla="*/ 39 h 42"/>
                    <a:gd name="T54" fmla="*/ 28 w 50"/>
                    <a:gd name="T55" fmla="*/ 37 h 42"/>
                    <a:gd name="T56" fmla="*/ 28 w 50"/>
                    <a:gd name="T57" fmla="*/ 37 h 42"/>
                    <a:gd name="T58" fmla="*/ 26 w 50"/>
                    <a:gd name="T59" fmla="*/ 35 h 42"/>
                    <a:gd name="T60" fmla="*/ 23 w 50"/>
                    <a:gd name="T61" fmla="*/ 35 h 42"/>
                    <a:gd name="T62" fmla="*/ 23 w 50"/>
                    <a:gd name="T63" fmla="*/ 39 h 42"/>
                    <a:gd name="T64" fmla="*/ 21 w 50"/>
                    <a:gd name="T65" fmla="*/ 40 h 42"/>
                    <a:gd name="T66" fmla="*/ 15 w 50"/>
                    <a:gd name="T67" fmla="*/ 40 h 42"/>
                    <a:gd name="T68" fmla="*/ 13 w 50"/>
                    <a:gd name="T69" fmla="*/ 42 h 42"/>
                    <a:gd name="T70" fmla="*/ 9 w 50"/>
                    <a:gd name="T71" fmla="*/ 40 h 42"/>
                    <a:gd name="T72" fmla="*/ 7 w 50"/>
                    <a:gd name="T73" fmla="*/ 39 h 42"/>
                    <a:gd name="T74" fmla="*/ 11 w 50"/>
                    <a:gd name="T75" fmla="*/ 37 h 42"/>
                    <a:gd name="T76" fmla="*/ 13 w 50"/>
                    <a:gd name="T77" fmla="*/ 35 h 42"/>
                    <a:gd name="T78" fmla="*/ 13 w 50"/>
                    <a:gd name="T79" fmla="*/ 31 h 42"/>
                    <a:gd name="T80" fmla="*/ 9 w 50"/>
                    <a:gd name="T81" fmla="*/ 29 h 42"/>
                    <a:gd name="T82" fmla="*/ 7 w 50"/>
                    <a:gd name="T83" fmla="*/ 27 h 42"/>
                    <a:gd name="T84" fmla="*/ 3 w 50"/>
                    <a:gd name="T85" fmla="*/ 27 h 42"/>
                    <a:gd name="T86" fmla="*/ 0 w 50"/>
                    <a:gd name="T87" fmla="*/ 27 h 42"/>
                    <a:gd name="T88" fmla="*/ 0 w 50"/>
                    <a:gd name="T89" fmla="*/ 23 h 42"/>
                    <a:gd name="T90" fmla="*/ 3 w 50"/>
                    <a:gd name="T91" fmla="*/ 23 h 42"/>
                    <a:gd name="T92" fmla="*/ 0 w 50"/>
                    <a:gd name="T93" fmla="*/ 23 h 42"/>
                    <a:gd name="T94" fmla="*/ 2 w 50"/>
                    <a:gd name="T95" fmla="*/ 25 h 42"/>
                    <a:gd name="T96" fmla="*/ 2 w 50"/>
                    <a:gd name="T97" fmla="*/ 25 h 42"/>
                    <a:gd name="T98" fmla="*/ 5 w 50"/>
                    <a:gd name="T99" fmla="*/ 25 h 42"/>
                    <a:gd name="T100" fmla="*/ 7 w 50"/>
                    <a:gd name="T101" fmla="*/ 21 h 42"/>
                    <a:gd name="T102" fmla="*/ 9 w 50"/>
                    <a:gd name="T103" fmla="*/ 19 h 42"/>
                    <a:gd name="T104" fmla="*/ 9 w 50"/>
                    <a:gd name="T105" fmla="*/ 16 h 42"/>
                    <a:gd name="T106" fmla="*/ 13 w 50"/>
                    <a:gd name="T107" fmla="*/ 14 h 42"/>
                    <a:gd name="T108" fmla="*/ 13 w 50"/>
                    <a:gd name="T109" fmla="*/ 1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42">
                      <a:moveTo>
                        <a:pt x="13" y="10"/>
                      </a:moveTo>
                      <a:lnTo>
                        <a:pt x="11" y="10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9" y="16"/>
                      </a:lnTo>
                      <a:lnTo>
                        <a:pt x="21" y="16"/>
                      </a:lnTo>
                      <a:lnTo>
                        <a:pt x="21" y="17"/>
                      </a:lnTo>
                      <a:lnTo>
                        <a:pt x="25" y="17"/>
                      </a:lnTo>
                      <a:lnTo>
                        <a:pt x="26" y="17"/>
                      </a:lnTo>
                      <a:lnTo>
                        <a:pt x="26" y="21"/>
                      </a:lnTo>
                      <a:lnTo>
                        <a:pt x="30" y="21"/>
                      </a:lnTo>
                      <a:lnTo>
                        <a:pt x="30" y="23"/>
                      </a:lnTo>
                      <a:lnTo>
                        <a:pt x="32" y="23"/>
                      </a:lnTo>
                      <a:lnTo>
                        <a:pt x="32" y="25"/>
                      </a:lnTo>
                      <a:lnTo>
                        <a:pt x="36" y="25"/>
                      </a:lnTo>
                      <a:lnTo>
                        <a:pt x="36" y="27"/>
                      </a:lnTo>
                      <a:lnTo>
                        <a:pt x="36" y="29"/>
                      </a:lnTo>
                      <a:lnTo>
                        <a:pt x="38" y="29"/>
                      </a:lnTo>
                      <a:lnTo>
                        <a:pt x="40" y="31"/>
                      </a:lnTo>
                      <a:lnTo>
                        <a:pt x="42" y="31"/>
                      </a:lnTo>
                      <a:lnTo>
                        <a:pt x="44" y="31"/>
                      </a:lnTo>
                      <a:lnTo>
                        <a:pt x="46" y="31"/>
                      </a:lnTo>
                      <a:lnTo>
                        <a:pt x="46" y="29"/>
                      </a:lnTo>
                      <a:lnTo>
                        <a:pt x="48" y="29"/>
                      </a:lnTo>
                      <a:lnTo>
                        <a:pt x="50" y="29"/>
                      </a:lnTo>
                      <a:lnTo>
                        <a:pt x="50" y="31"/>
                      </a:lnTo>
                      <a:lnTo>
                        <a:pt x="48" y="31"/>
                      </a:lnTo>
                      <a:lnTo>
                        <a:pt x="46" y="31"/>
                      </a:lnTo>
                      <a:lnTo>
                        <a:pt x="46" y="33"/>
                      </a:lnTo>
                      <a:lnTo>
                        <a:pt x="44" y="33"/>
                      </a:lnTo>
                      <a:lnTo>
                        <a:pt x="44" y="35"/>
                      </a:lnTo>
                      <a:lnTo>
                        <a:pt x="40" y="35"/>
                      </a:lnTo>
                      <a:lnTo>
                        <a:pt x="38" y="35"/>
                      </a:lnTo>
                      <a:lnTo>
                        <a:pt x="36" y="35"/>
                      </a:lnTo>
                      <a:lnTo>
                        <a:pt x="34" y="35"/>
                      </a:lnTo>
                      <a:lnTo>
                        <a:pt x="32" y="35"/>
                      </a:lnTo>
                      <a:lnTo>
                        <a:pt x="32" y="37"/>
                      </a:lnTo>
                      <a:lnTo>
                        <a:pt x="30" y="37"/>
                      </a:lnTo>
                      <a:lnTo>
                        <a:pt x="30" y="39"/>
                      </a:lnTo>
                      <a:lnTo>
                        <a:pt x="30" y="37"/>
                      </a:lnTo>
                      <a:lnTo>
                        <a:pt x="28" y="37"/>
                      </a:lnTo>
                      <a:lnTo>
                        <a:pt x="26" y="37"/>
                      </a:lnTo>
                      <a:lnTo>
                        <a:pt x="28" y="37"/>
                      </a:lnTo>
                      <a:lnTo>
                        <a:pt x="28" y="35"/>
                      </a:lnTo>
                      <a:lnTo>
                        <a:pt x="26" y="35"/>
                      </a:lnTo>
                      <a:lnTo>
                        <a:pt x="25" y="35"/>
                      </a:lnTo>
                      <a:lnTo>
                        <a:pt x="23" y="35"/>
                      </a:lnTo>
                      <a:lnTo>
                        <a:pt x="23" y="37"/>
                      </a:lnTo>
                      <a:lnTo>
                        <a:pt x="23" y="39"/>
                      </a:lnTo>
                      <a:lnTo>
                        <a:pt x="21" y="39"/>
                      </a:lnTo>
                      <a:lnTo>
                        <a:pt x="21" y="40"/>
                      </a:lnTo>
                      <a:lnTo>
                        <a:pt x="17" y="40"/>
                      </a:lnTo>
                      <a:lnTo>
                        <a:pt x="15" y="40"/>
                      </a:lnTo>
                      <a:lnTo>
                        <a:pt x="15" y="42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9" y="40"/>
                      </a:lnTo>
                      <a:lnTo>
                        <a:pt x="7" y="40"/>
                      </a:lnTo>
                      <a:lnTo>
                        <a:pt x="7" y="39"/>
                      </a:lnTo>
                      <a:lnTo>
                        <a:pt x="7" y="37"/>
                      </a:lnTo>
                      <a:lnTo>
                        <a:pt x="11" y="37"/>
                      </a:lnTo>
                      <a:lnTo>
                        <a:pt x="11" y="35"/>
                      </a:lnTo>
                      <a:lnTo>
                        <a:pt x="13" y="35"/>
                      </a:lnTo>
                      <a:lnTo>
                        <a:pt x="13" y="33"/>
                      </a:lnTo>
                      <a:lnTo>
                        <a:pt x="13" y="31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5" y="27"/>
                      </a:lnTo>
                      <a:lnTo>
                        <a:pt x="3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9" y="19"/>
                      </a:lnTo>
                      <a:lnTo>
                        <a:pt x="9" y="17"/>
                      </a:lnTo>
                      <a:lnTo>
                        <a:pt x="9" y="16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5" name="Freeform 164"/>
                <p:cNvSpPr>
                  <a:spLocks/>
                </p:cNvSpPr>
                <p:nvPr/>
              </p:nvSpPr>
              <p:spPr bwMode="auto">
                <a:xfrm>
                  <a:off x="5816600" y="4749801"/>
                  <a:ext cx="76200" cy="49213"/>
                </a:xfrm>
                <a:custGeom>
                  <a:avLst/>
                  <a:gdLst>
                    <a:gd name="T0" fmla="*/ 21 w 48"/>
                    <a:gd name="T1" fmla="*/ 0 h 31"/>
                    <a:gd name="T2" fmla="*/ 21 w 48"/>
                    <a:gd name="T3" fmla="*/ 6 h 31"/>
                    <a:gd name="T4" fmla="*/ 23 w 48"/>
                    <a:gd name="T5" fmla="*/ 9 h 31"/>
                    <a:gd name="T6" fmla="*/ 27 w 48"/>
                    <a:gd name="T7" fmla="*/ 11 h 31"/>
                    <a:gd name="T8" fmla="*/ 30 w 48"/>
                    <a:gd name="T9" fmla="*/ 13 h 31"/>
                    <a:gd name="T10" fmla="*/ 29 w 48"/>
                    <a:gd name="T11" fmla="*/ 15 h 31"/>
                    <a:gd name="T12" fmla="*/ 34 w 48"/>
                    <a:gd name="T13" fmla="*/ 15 h 31"/>
                    <a:gd name="T14" fmla="*/ 38 w 48"/>
                    <a:gd name="T15" fmla="*/ 13 h 31"/>
                    <a:gd name="T16" fmla="*/ 46 w 48"/>
                    <a:gd name="T17" fmla="*/ 11 h 31"/>
                    <a:gd name="T18" fmla="*/ 48 w 48"/>
                    <a:gd name="T19" fmla="*/ 15 h 31"/>
                    <a:gd name="T20" fmla="*/ 48 w 48"/>
                    <a:gd name="T21" fmla="*/ 21 h 31"/>
                    <a:gd name="T22" fmla="*/ 44 w 48"/>
                    <a:gd name="T23" fmla="*/ 23 h 31"/>
                    <a:gd name="T24" fmla="*/ 42 w 48"/>
                    <a:gd name="T25" fmla="*/ 27 h 31"/>
                    <a:gd name="T26" fmla="*/ 40 w 48"/>
                    <a:gd name="T27" fmla="*/ 27 h 31"/>
                    <a:gd name="T28" fmla="*/ 36 w 48"/>
                    <a:gd name="T29" fmla="*/ 31 h 31"/>
                    <a:gd name="T30" fmla="*/ 32 w 48"/>
                    <a:gd name="T31" fmla="*/ 29 h 31"/>
                    <a:gd name="T32" fmla="*/ 29 w 48"/>
                    <a:gd name="T33" fmla="*/ 31 h 31"/>
                    <a:gd name="T34" fmla="*/ 27 w 48"/>
                    <a:gd name="T35" fmla="*/ 27 h 31"/>
                    <a:gd name="T36" fmla="*/ 21 w 48"/>
                    <a:gd name="T37" fmla="*/ 25 h 31"/>
                    <a:gd name="T38" fmla="*/ 23 w 48"/>
                    <a:gd name="T39" fmla="*/ 21 h 31"/>
                    <a:gd name="T40" fmla="*/ 23 w 48"/>
                    <a:gd name="T41" fmla="*/ 19 h 31"/>
                    <a:gd name="T42" fmla="*/ 23 w 48"/>
                    <a:gd name="T43" fmla="*/ 17 h 31"/>
                    <a:gd name="T44" fmla="*/ 23 w 48"/>
                    <a:gd name="T45" fmla="*/ 19 h 31"/>
                    <a:gd name="T46" fmla="*/ 23 w 48"/>
                    <a:gd name="T47" fmla="*/ 17 h 31"/>
                    <a:gd name="T48" fmla="*/ 19 w 48"/>
                    <a:gd name="T49" fmla="*/ 19 h 31"/>
                    <a:gd name="T50" fmla="*/ 15 w 48"/>
                    <a:gd name="T51" fmla="*/ 21 h 31"/>
                    <a:gd name="T52" fmla="*/ 11 w 48"/>
                    <a:gd name="T53" fmla="*/ 19 h 31"/>
                    <a:gd name="T54" fmla="*/ 7 w 48"/>
                    <a:gd name="T55" fmla="*/ 23 h 31"/>
                    <a:gd name="T56" fmla="*/ 4 w 48"/>
                    <a:gd name="T57" fmla="*/ 21 h 31"/>
                    <a:gd name="T58" fmla="*/ 4 w 48"/>
                    <a:gd name="T59" fmla="*/ 23 h 31"/>
                    <a:gd name="T60" fmla="*/ 2 w 48"/>
                    <a:gd name="T61" fmla="*/ 23 h 31"/>
                    <a:gd name="T62" fmla="*/ 2 w 48"/>
                    <a:gd name="T63" fmla="*/ 25 h 31"/>
                    <a:gd name="T64" fmla="*/ 4 w 48"/>
                    <a:gd name="T65" fmla="*/ 21 h 31"/>
                    <a:gd name="T66" fmla="*/ 5 w 48"/>
                    <a:gd name="T67" fmla="*/ 17 h 31"/>
                    <a:gd name="T68" fmla="*/ 4 w 48"/>
                    <a:gd name="T69" fmla="*/ 15 h 31"/>
                    <a:gd name="T70" fmla="*/ 2 w 48"/>
                    <a:gd name="T71" fmla="*/ 13 h 31"/>
                    <a:gd name="T72" fmla="*/ 4 w 48"/>
                    <a:gd name="T73" fmla="*/ 11 h 31"/>
                    <a:gd name="T74" fmla="*/ 7 w 48"/>
                    <a:gd name="T75" fmla="*/ 9 h 31"/>
                    <a:gd name="T76" fmla="*/ 11 w 48"/>
                    <a:gd name="T77" fmla="*/ 7 h 31"/>
                    <a:gd name="T78" fmla="*/ 13 w 48"/>
                    <a:gd name="T79" fmla="*/ 4 h 31"/>
                    <a:gd name="T80" fmla="*/ 15 w 48"/>
                    <a:gd name="T81" fmla="*/ 0 h 31"/>
                    <a:gd name="T82" fmla="*/ 19 w 48"/>
                    <a:gd name="T83" fmla="*/ 2 h 31"/>
                    <a:gd name="T84" fmla="*/ 21 w 48"/>
                    <a:gd name="T85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" h="31">
                      <a:moveTo>
                        <a:pt x="21" y="0"/>
                      </a:move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7" y="9"/>
                      </a:lnTo>
                      <a:lnTo>
                        <a:pt x="27" y="11"/>
                      </a:lnTo>
                      <a:lnTo>
                        <a:pt x="29" y="11"/>
                      </a:lnTo>
                      <a:lnTo>
                        <a:pt x="30" y="11"/>
                      </a:lnTo>
                      <a:lnTo>
                        <a:pt x="30" y="13"/>
                      </a:lnTo>
                      <a:lnTo>
                        <a:pt x="27" y="13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30" y="15"/>
                      </a:lnTo>
                      <a:lnTo>
                        <a:pt x="32" y="15"/>
                      </a:lnTo>
                      <a:lnTo>
                        <a:pt x="34" y="15"/>
                      </a:lnTo>
                      <a:lnTo>
                        <a:pt x="36" y="15"/>
                      </a:lnTo>
                      <a:lnTo>
                        <a:pt x="38" y="15"/>
                      </a:lnTo>
                      <a:lnTo>
                        <a:pt x="38" y="13"/>
                      </a:lnTo>
                      <a:lnTo>
                        <a:pt x="40" y="13"/>
                      </a:lnTo>
                      <a:lnTo>
                        <a:pt x="44" y="13"/>
                      </a:lnTo>
                      <a:lnTo>
                        <a:pt x="46" y="11"/>
                      </a:lnTo>
                      <a:lnTo>
                        <a:pt x="48" y="11"/>
                      </a:lnTo>
                      <a:lnTo>
                        <a:pt x="48" y="13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48" y="19"/>
                      </a:lnTo>
                      <a:lnTo>
                        <a:pt x="48" y="21"/>
                      </a:lnTo>
                      <a:lnTo>
                        <a:pt x="46" y="21"/>
                      </a:lnTo>
                      <a:lnTo>
                        <a:pt x="46" y="23"/>
                      </a:lnTo>
                      <a:lnTo>
                        <a:pt x="44" y="23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42" y="27"/>
                      </a:lnTo>
                      <a:lnTo>
                        <a:pt x="42" y="25"/>
                      </a:lnTo>
                      <a:lnTo>
                        <a:pt x="42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6" y="31"/>
                      </a:lnTo>
                      <a:lnTo>
                        <a:pt x="36" y="29"/>
                      </a:lnTo>
                      <a:lnTo>
                        <a:pt x="34" y="29"/>
                      </a:lnTo>
                      <a:lnTo>
                        <a:pt x="32" y="29"/>
                      </a:lnTo>
                      <a:lnTo>
                        <a:pt x="32" y="31"/>
                      </a:lnTo>
                      <a:lnTo>
                        <a:pt x="30" y="31"/>
                      </a:lnTo>
                      <a:lnTo>
                        <a:pt x="29" y="31"/>
                      </a:lnTo>
                      <a:lnTo>
                        <a:pt x="27" y="29"/>
                      </a:lnTo>
                      <a:lnTo>
                        <a:pt x="29" y="27"/>
                      </a:lnTo>
                      <a:lnTo>
                        <a:pt x="27" y="27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5" y="23"/>
                      </a:ln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5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9" y="7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6" name="Freeform 165"/>
                <p:cNvSpPr>
                  <a:spLocks/>
                </p:cNvSpPr>
                <p:nvPr/>
              </p:nvSpPr>
              <p:spPr bwMode="auto">
                <a:xfrm>
                  <a:off x="4230688" y="2222501"/>
                  <a:ext cx="26988" cy="58738"/>
                </a:xfrm>
                <a:custGeom>
                  <a:avLst/>
                  <a:gdLst>
                    <a:gd name="T0" fmla="*/ 8 w 17"/>
                    <a:gd name="T1" fmla="*/ 16 h 37"/>
                    <a:gd name="T2" fmla="*/ 8 w 17"/>
                    <a:gd name="T3" fmla="*/ 12 h 37"/>
                    <a:gd name="T4" fmla="*/ 6 w 17"/>
                    <a:gd name="T5" fmla="*/ 14 h 37"/>
                    <a:gd name="T6" fmla="*/ 4 w 17"/>
                    <a:gd name="T7" fmla="*/ 12 h 37"/>
                    <a:gd name="T8" fmla="*/ 6 w 17"/>
                    <a:gd name="T9" fmla="*/ 10 h 37"/>
                    <a:gd name="T10" fmla="*/ 6 w 17"/>
                    <a:gd name="T11" fmla="*/ 10 h 37"/>
                    <a:gd name="T12" fmla="*/ 8 w 17"/>
                    <a:gd name="T13" fmla="*/ 8 h 37"/>
                    <a:gd name="T14" fmla="*/ 12 w 17"/>
                    <a:gd name="T15" fmla="*/ 10 h 37"/>
                    <a:gd name="T16" fmla="*/ 14 w 17"/>
                    <a:gd name="T17" fmla="*/ 6 h 37"/>
                    <a:gd name="T18" fmla="*/ 14 w 17"/>
                    <a:gd name="T19" fmla="*/ 2 h 37"/>
                    <a:gd name="T20" fmla="*/ 12 w 17"/>
                    <a:gd name="T21" fmla="*/ 4 h 37"/>
                    <a:gd name="T22" fmla="*/ 14 w 17"/>
                    <a:gd name="T23" fmla="*/ 2 h 37"/>
                    <a:gd name="T24" fmla="*/ 14 w 17"/>
                    <a:gd name="T25" fmla="*/ 2 h 37"/>
                    <a:gd name="T26" fmla="*/ 17 w 17"/>
                    <a:gd name="T27" fmla="*/ 2 h 37"/>
                    <a:gd name="T28" fmla="*/ 16 w 17"/>
                    <a:gd name="T29" fmla="*/ 4 h 37"/>
                    <a:gd name="T30" fmla="*/ 16 w 17"/>
                    <a:gd name="T31" fmla="*/ 4 h 37"/>
                    <a:gd name="T32" fmla="*/ 17 w 17"/>
                    <a:gd name="T33" fmla="*/ 6 h 37"/>
                    <a:gd name="T34" fmla="*/ 17 w 17"/>
                    <a:gd name="T35" fmla="*/ 10 h 37"/>
                    <a:gd name="T36" fmla="*/ 17 w 17"/>
                    <a:gd name="T37" fmla="*/ 14 h 37"/>
                    <a:gd name="T38" fmla="*/ 17 w 17"/>
                    <a:gd name="T39" fmla="*/ 14 h 37"/>
                    <a:gd name="T40" fmla="*/ 16 w 17"/>
                    <a:gd name="T41" fmla="*/ 16 h 37"/>
                    <a:gd name="T42" fmla="*/ 14 w 17"/>
                    <a:gd name="T43" fmla="*/ 18 h 37"/>
                    <a:gd name="T44" fmla="*/ 12 w 17"/>
                    <a:gd name="T45" fmla="*/ 16 h 37"/>
                    <a:gd name="T46" fmla="*/ 12 w 17"/>
                    <a:gd name="T47" fmla="*/ 19 h 37"/>
                    <a:gd name="T48" fmla="*/ 12 w 17"/>
                    <a:gd name="T49" fmla="*/ 23 h 37"/>
                    <a:gd name="T50" fmla="*/ 12 w 17"/>
                    <a:gd name="T51" fmla="*/ 27 h 37"/>
                    <a:gd name="T52" fmla="*/ 10 w 17"/>
                    <a:gd name="T53" fmla="*/ 29 h 37"/>
                    <a:gd name="T54" fmla="*/ 10 w 17"/>
                    <a:gd name="T55" fmla="*/ 29 h 37"/>
                    <a:gd name="T56" fmla="*/ 8 w 17"/>
                    <a:gd name="T57" fmla="*/ 31 h 37"/>
                    <a:gd name="T58" fmla="*/ 8 w 17"/>
                    <a:gd name="T59" fmla="*/ 35 h 37"/>
                    <a:gd name="T60" fmla="*/ 6 w 17"/>
                    <a:gd name="T61" fmla="*/ 37 h 37"/>
                    <a:gd name="T62" fmla="*/ 4 w 17"/>
                    <a:gd name="T63" fmla="*/ 35 h 37"/>
                    <a:gd name="T64" fmla="*/ 2 w 17"/>
                    <a:gd name="T65" fmla="*/ 33 h 37"/>
                    <a:gd name="T66" fmla="*/ 0 w 17"/>
                    <a:gd name="T67" fmla="*/ 31 h 37"/>
                    <a:gd name="T68" fmla="*/ 0 w 17"/>
                    <a:gd name="T69" fmla="*/ 27 h 37"/>
                    <a:gd name="T70" fmla="*/ 2 w 17"/>
                    <a:gd name="T71" fmla="*/ 25 h 37"/>
                    <a:gd name="T72" fmla="*/ 2 w 17"/>
                    <a:gd name="T73" fmla="*/ 21 h 37"/>
                    <a:gd name="T74" fmla="*/ 4 w 17"/>
                    <a:gd name="T75" fmla="*/ 19 h 37"/>
                    <a:gd name="T76" fmla="*/ 6 w 17"/>
                    <a:gd name="T77" fmla="*/ 1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7" h="37">
                      <a:moveTo>
                        <a:pt x="6" y="16"/>
                      </a:move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7" y="16"/>
                      </a:lnTo>
                      <a:lnTo>
                        <a:pt x="16" y="16"/>
                      </a:lnTo>
                      <a:lnTo>
                        <a:pt x="14" y="16"/>
                      </a:lnTo>
                      <a:lnTo>
                        <a:pt x="14" y="18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2" y="25"/>
                      </a:lnTo>
                      <a:lnTo>
                        <a:pt x="12" y="27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6" y="37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7" name="Freeform 166"/>
                <p:cNvSpPr>
                  <a:spLocks/>
                </p:cNvSpPr>
                <p:nvPr/>
              </p:nvSpPr>
              <p:spPr bwMode="auto">
                <a:xfrm>
                  <a:off x="4137025" y="2055813"/>
                  <a:ext cx="20638" cy="20638"/>
                </a:xfrm>
                <a:custGeom>
                  <a:avLst/>
                  <a:gdLst>
                    <a:gd name="T0" fmla="*/ 5 w 13"/>
                    <a:gd name="T1" fmla="*/ 7 h 13"/>
                    <a:gd name="T2" fmla="*/ 5 w 13"/>
                    <a:gd name="T3" fmla="*/ 7 h 13"/>
                    <a:gd name="T4" fmla="*/ 5 w 13"/>
                    <a:gd name="T5" fmla="*/ 5 h 13"/>
                    <a:gd name="T6" fmla="*/ 5 w 13"/>
                    <a:gd name="T7" fmla="*/ 5 h 13"/>
                    <a:gd name="T8" fmla="*/ 5 w 13"/>
                    <a:gd name="T9" fmla="*/ 5 h 13"/>
                    <a:gd name="T10" fmla="*/ 5 w 13"/>
                    <a:gd name="T11" fmla="*/ 5 h 13"/>
                    <a:gd name="T12" fmla="*/ 5 w 13"/>
                    <a:gd name="T13" fmla="*/ 5 h 13"/>
                    <a:gd name="T14" fmla="*/ 5 w 13"/>
                    <a:gd name="T15" fmla="*/ 5 h 13"/>
                    <a:gd name="T16" fmla="*/ 5 w 13"/>
                    <a:gd name="T17" fmla="*/ 5 h 13"/>
                    <a:gd name="T18" fmla="*/ 5 w 13"/>
                    <a:gd name="T19" fmla="*/ 5 h 13"/>
                    <a:gd name="T20" fmla="*/ 5 w 13"/>
                    <a:gd name="T21" fmla="*/ 5 h 13"/>
                    <a:gd name="T22" fmla="*/ 5 w 13"/>
                    <a:gd name="T23" fmla="*/ 3 h 13"/>
                    <a:gd name="T24" fmla="*/ 5 w 13"/>
                    <a:gd name="T25" fmla="*/ 2 h 13"/>
                    <a:gd name="T26" fmla="*/ 5 w 13"/>
                    <a:gd name="T27" fmla="*/ 2 h 13"/>
                    <a:gd name="T28" fmla="*/ 7 w 13"/>
                    <a:gd name="T29" fmla="*/ 2 h 13"/>
                    <a:gd name="T30" fmla="*/ 7 w 13"/>
                    <a:gd name="T31" fmla="*/ 2 h 13"/>
                    <a:gd name="T32" fmla="*/ 7 w 13"/>
                    <a:gd name="T33" fmla="*/ 2 h 13"/>
                    <a:gd name="T34" fmla="*/ 7 w 13"/>
                    <a:gd name="T35" fmla="*/ 2 h 13"/>
                    <a:gd name="T36" fmla="*/ 9 w 13"/>
                    <a:gd name="T37" fmla="*/ 0 h 13"/>
                    <a:gd name="T38" fmla="*/ 13 w 13"/>
                    <a:gd name="T39" fmla="*/ 5 h 13"/>
                    <a:gd name="T40" fmla="*/ 13 w 13"/>
                    <a:gd name="T41" fmla="*/ 9 h 13"/>
                    <a:gd name="T42" fmla="*/ 13 w 13"/>
                    <a:gd name="T43" fmla="*/ 9 h 13"/>
                    <a:gd name="T44" fmla="*/ 13 w 13"/>
                    <a:gd name="T45" fmla="*/ 13 h 13"/>
                    <a:gd name="T46" fmla="*/ 13 w 13"/>
                    <a:gd name="T47" fmla="*/ 13 h 13"/>
                    <a:gd name="T48" fmla="*/ 11 w 13"/>
                    <a:gd name="T49" fmla="*/ 13 h 13"/>
                    <a:gd name="T50" fmla="*/ 11 w 13"/>
                    <a:gd name="T51" fmla="*/ 13 h 13"/>
                    <a:gd name="T52" fmla="*/ 11 w 13"/>
                    <a:gd name="T53" fmla="*/ 13 h 13"/>
                    <a:gd name="T54" fmla="*/ 9 w 13"/>
                    <a:gd name="T55" fmla="*/ 13 h 13"/>
                    <a:gd name="T56" fmla="*/ 9 w 13"/>
                    <a:gd name="T57" fmla="*/ 13 h 13"/>
                    <a:gd name="T58" fmla="*/ 9 w 13"/>
                    <a:gd name="T59" fmla="*/ 13 h 13"/>
                    <a:gd name="T60" fmla="*/ 7 w 13"/>
                    <a:gd name="T61" fmla="*/ 13 h 13"/>
                    <a:gd name="T62" fmla="*/ 7 w 13"/>
                    <a:gd name="T63" fmla="*/ 11 h 13"/>
                    <a:gd name="T64" fmla="*/ 7 w 13"/>
                    <a:gd name="T65" fmla="*/ 11 h 13"/>
                    <a:gd name="T66" fmla="*/ 7 w 13"/>
                    <a:gd name="T67" fmla="*/ 11 h 13"/>
                    <a:gd name="T68" fmla="*/ 5 w 13"/>
                    <a:gd name="T69" fmla="*/ 11 h 13"/>
                    <a:gd name="T70" fmla="*/ 5 w 13"/>
                    <a:gd name="T71" fmla="*/ 11 h 13"/>
                    <a:gd name="T72" fmla="*/ 3 w 13"/>
                    <a:gd name="T73" fmla="*/ 9 h 13"/>
                    <a:gd name="T74" fmla="*/ 3 w 13"/>
                    <a:gd name="T75" fmla="*/ 9 h 13"/>
                    <a:gd name="T76" fmla="*/ 3 w 13"/>
                    <a:gd name="T77" fmla="*/ 11 h 13"/>
                    <a:gd name="T78" fmla="*/ 3 w 13"/>
                    <a:gd name="T79" fmla="*/ 11 h 13"/>
                    <a:gd name="T80" fmla="*/ 3 w 13"/>
                    <a:gd name="T81" fmla="*/ 11 h 13"/>
                    <a:gd name="T82" fmla="*/ 3 w 13"/>
                    <a:gd name="T83" fmla="*/ 11 h 13"/>
                    <a:gd name="T84" fmla="*/ 3 w 13"/>
                    <a:gd name="T85" fmla="*/ 11 h 13"/>
                    <a:gd name="T86" fmla="*/ 2 w 13"/>
                    <a:gd name="T87" fmla="*/ 11 h 13"/>
                    <a:gd name="T88" fmla="*/ 3 w 13"/>
                    <a:gd name="T89" fmla="*/ 11 h 13"/>
                    <a:gd name="T90" fmla="*/ 3 w 13"/>
                    <a:gd name="T91" fmla="*/ 11 h 13"/>
                    <a:gd name="T92" fmla="*/ 2 w 13"/>
                    <a:gd name="T93" fmla="*/ 11 h 13"/>
                    <a:gd name="T94" fmla="*/ 0 w 13"/>
                    <a:gd name="T95" fmla="*/ 11 h 13"/>
                    <a:gd name="T96" fmla="*/ 2 w 13"/>
                    <a:gd name="T97" fmla="*/ 9 h 13"/>
                    <a:gd name="T98" fmla="*/ 2 w 13"/>
                    <a:gd name="T99" fmla="*/ 9 h 13"/>
                    <a:gd name="T100" fmla="*/ 2 w 13"/>
                    <a:gd name="T101" fmla="*/ 9 h 13"/>
                    <a:gd name="T102" fmla="*/ 3 w 13"/>
                    <a:gd name="T103" fmla="*/ 9 h 13"/>
                    <a:gd name="T104" fmla="*/ 3 w 13"/>
                    <a:gd name="T105" fmla="*/ 9 h 13"/>
                    <a:gd name="T106" fmla="*/ 3 w 13"/>
                    <a:gd name="T107" fmla="*/ 7 h 13"/>
                    <a:gd name="T108" fmla="*/ 3 w 13"/>
                    <a:gd name="T109" fmla="*/ 5 h 13"/>
                    <a:gd name="T110" fmla="*/ 3 w 13"/>
                    <a:gd name="T111" fmla="*/ 7 h 13"/>
                    <a:gd name="T112" fmla="*/ 5 w 13"/>
                    <a:gd name="T11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" h="13">
                      <a:moveTo>
                        <a:pt x="5" y="7"/>
                      </a:move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8" name="Freeform 167"/>
                <p:cNvSpPr>
                  <a:spLocks noEditPoints="1"/>
                </p:cNvSpPr>
                <p:nvPr/>
              </p:nvSpPr>
              <p:spPr bwMode="auto">
                <a:xfrm>
                  <a:off x="3667125" y="1171576"/>
                  <a:ext cx="42863" cy="57150"/>
                </a:xfrm>
                <a:custGeom>
                  <a:avLst/>
                  <a:gdLst>
                    <a:gd name="T0" fmla="*/ 8 w 27"/>
                    <a:gd name="T1" fmla="*/ 8 h 36"/>
                    <a:gd name="T2" fmla="*/ 8 w 27"/>
                    <a:gd name="T3" fmla="*/ 4 h 36"/>
                    <a:gd name="T4" fmla="*/ 6 w 27"/>
                    <a:gd name="T5" fmla="*/ 2 h 36"/>
                    <a:gd name="T6" fmla="*/ 6 w 27"/>
                    <a:gd name="T7" fmla="*/ 2 h 36"/>
                    <a:gd name="T8" fmla="*/ 8 w 27"/>
                    <a:gd name="T9" fmla="*/ 0 h 36"/>
                    <a:gd name="T10" fmla="*/ 10 w 27"/>
                    <a:gd name="T11" fmla="*/ 2 h 36"/>
                    <a:gd name="T12" fmla="*/ 10 w 27"/>
                    <a:gd name="T13" fmla="*/ 6 h 36"/>
                    <a:gd name="T14" fmla="*/ 11 w 27"/>
                    <a:gd name="T15" fmla="*/ 8 h 36"/>
                    <a:gd name="T16" fmla="*/ 13 w 27"/>
                    <a:gd name="T17" fmla="*/ 9 h 36"/>
                    <a:gd name="T18" fmla="*/ 13 w 27"/>
                    <a:gd name="T19" fmla="*/ 13 h 36"/>
                    <a:gd name="T20" fmla="*/ 15 w 27"/>
                    <a:gd name="T21" fmla="*/ 13 h 36"/>
                    <a:gd name="T22" fmla="*/ 15 w 27"/>
                    <a:gd name="T23" fmla="*/ 13 h 36"/>
                    <a:gd name="T24" fmla="*/ 17 w 27"/>
                    <a:gd name="T25" fmla="*/ 9 h 36"/>
                    <a:gd name="T26" fmla="*/ 19 w 27"/>
                    <a:gd name="T27" fmla="*/ 8 h 36"/>
                    <a:gd name="T28" fmla="*/ 21 w 27"/>
                    <a:gd name="T29" fmla="*/ 6 h 36"/>
                    <a:gd name="T30" fmla="*/ 23 w 27"/>
                    <a:gd name="T31" fmla="*/ 4 h 36"/>
                    <a:gd name="T32" fmla="*/ 25 w 27"/>
                    <a:gd name="T33" fmla="*/ 6 h 36"/>
                    <a:gd name="T34" fmla="*/ 27 w 27"/>
                    <a:gd name="T35" fmla="*/ 8 h 36"/>
                    <a:gd name="T36" fmla="*/ 27 w 27"/>
                    <a:gd name="T37" fmla="*/ 15 h 36"/>
                    <a:gd name="T38" fmla="*/ 27 w 27"/>
                    <a:gd name="T39" fmla="*/ 15 h 36"/>
                    <a:gd name="T40" fmla="*/ 23 w 27"/>
                    <a:gd name="T41" fmla="*/ 15 h 36"/>
                    <a:gd name="T42" fmla="*/ 23 w 27"/>
                    <a:gd name="T43" fmla="*/ 19 h 36"/>
                    <a:gd name="T44" fmla="*/ 19 w 27"/>
                    <a:gd name="T45" fmla="*/ 19 h 36"/>
                    <a:gd name="T46" fmla="*/ 17 w 27"/>
                    <a:gd name="T47" fmla="*/ 21 h 36"/>
                    <a:gd name="T48" fmla="*/ 17 w 27"/>
                    <a:gd name="T49" fmla="*/ 25 h 36"/>
                    <a:gd name="T50" fmla="*/ 17 w 27"/>
                    <a:gd name="T51" fmla="*/ 25 h 36"/>
                    <a:gd name="T52" fmla="*/ 19 w 27"/>
                    <a:gd name="T53" fmla="*/ 31 h 36"/>
                    <a:gd name="T54" fmla="*/ 19 w 27"/>
                    <a:gd name="T55" fmla="*/ 33 h 36"/>
                    <a:gd name="T56" fmla="*/ 19 w 27"/>
                    <a:gd name="T57" fmla="*/ 36 h 36"/>
                    <a:gd name="T58" fmla="*/ 17 w 27"/>
                    <a:gd name="T59" fmla="*/ 34 h 36"/>
                    <a:gd name="T60" fmla="*/ 17 w 27"/>
                    <a:gd name="T61" fmla="*/ 31 h 36"/>
                    <a:gd name="T62" fmla="*/ 15 w 27"/>
                    <a:gd name="T63" fmla="*/ 29 h 36"/>
                    <a:gd name="T64" fmla="*/ 11 w 27"/>
                    <a:gd name="T65" fmla="*/ 29 h 36"/>
                    <a:gd name="T66" fmla="*/ 11 w 27"/>
                    <a:gd name="T67" fmla="*/ 29 h 36"/>
                    <a:gd name="T68" fmla="*/ 10 w 27"/>
                    <a:gd name="T69" fmla="*/ 31 h 36"/>
                    <a:gd name="T70" fmla="*/ 8 w 27"/>
                    <a:gd name="T71" fmla="*/ 29 h 36"/>
                    <a:gd name="T72" fmla="*/ 10 w 27"/>
                    <a:gd name="T73" fmla="*/ 25 h 36"/>
                    <a:gd name="T74" fmla="*/ 8 w 27"/>
                    <a:gd name="T75" fmla="*/ 23 h 36"/>
                    <a:gd name="T76" fmla="*/ 4 w 27"/>
                    <a:gd name="T77" fmla="*/ 23 h 36"/>
                    <a:gd name="T78" fmla="*/ 0 w 27"/>
                    <a:gd name="T79" fmla="*/ 23 h 36"/>
                    <a:gd name="T80" fmla="*/ 0 w 27"/>
                    <a:gd name="T81" fmla="*/ 19 h 36"/>
                    <a:gd name="T82" fmla="*/ 4 w 27"/>
                    <a:gd name="T83" fmla="*/ 19 h 36"/>
                    <a:gd name="T84" fmla="*/ 8 w 27"/>
                    <a:gd name="T85" fmla="*/ 19 h 36"/>
                    <a:gd name="T86" fmla="*/ 6 w 27"/>
                    <a:gd name="T87" fmla="*/ 15 h 36"/>
                    <a:gd name="T88" fmla="*/ 6 w 27"/>
                    <a:gd name="T89" fmla="*/ 11 h 36"/>
                    <a:gd name="T90" fmla="*/ 6 w 27"/>
                    <a:gd name="T91" fmla="*/ 8 h 36"/>
                    <a:gd name="T92" fmla="*/ 4 w 27"/>
                    <a:gd name="T93" fmla="*/ 6 h 36"/>
                    <a:gd name="T94" fmla="*/ 4 w 27"/>
                    <a:gd name="T95" fmla="*/ 6 h 36"/>
                    <a:gd name="T96" fmla="*/ 6 w 27"/>
                    <a:gd name="T97" fmla="*/ 8 h 36"/>
                    <a:gd name="T98" fmla="*/ 11 w 27"/>
                    <a:gd name="T99" fmla="*/ 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7" h="36">
                      <a:moveTo>
                        <a:pt x="6" y="8"/>
                      </a:move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1" y="8"/>
                      </a:lnTo>
                      <a:lnTo>
                        <a:pt x="11" y="9"/>
                      </a:lnTo>
                      <a:lnTo>
                        <a:pt x="13" y="9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5" y="15"/>
                      </a:lnTo>
                      <a:lnTo>
                        <a:pt x="15" y="13"/>
                      </a:lnTo>
                      <a:lnTo>
                        <a:pt x="15" y="15"/>
                      </a:lnTo>
                      <a:lnTo>
                        <a:pt x="15" y="13"/>
                      </a:lnTo>
                      <a:lnTo>
                        <a:pt x="17" y="11"/>
                      </a:lnTo>
                      <a:lnTo>
                        <a:pt x="17" y="9"/>
                      </a:lnTo>
                      <a:lnTo>
                        <a:pt x="19" y="9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7" y="13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3" y="15"/>
                      </a:lnTo>
                      <a:lnTo>
                        <a:pt x="23" y="17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9" y="29"/>
                      </a:lnTo>
                      <a:lnTo>
                        <a:pt x="19" y="31"/>
                      </a:lnTo>
                      <a:lnTo>
                        <a:pt x="21" y="33"/>
                      </a:lnTo>
                      <a:lnTo>
                        <a:pt x="19" y="33"/>
                      </a:lnTo>
                      <a:lnTo>
                        <a:pt x="19" y="34"/>
                      </a:lnTo>
                      <a:lnTo>
                        <a:pt x="19" y="36"/>
                      </a:lnTo>
                      <a:lnTo>
                        <a:pt x="17" y="36"/>
                      </a:lnTo>
                      <a:lnTo>
                        <a:pt x="17" y="34"/>
                      </a:lnTo>
                      <a:lnTo>
                        <a:pt x="17" y="33"/>
                      </a:lnTo>
                      <a:lnTo>
                        <a:pt x="17" y="31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close/>
                      <a:moveTo>
                        <a:pt x="11" y="9"/>
                      </a:moveTo>
                      <a:lnTo>
                        <a:pt x="11" y="8"/>
                      </a:lnTo>
                      <a:lnTo>
                        <a:pt x="11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69" name="Freeform 168"/>
                <p:cNvSpPr>
                  <a:spLocks/>
                </p:cNvSpPr>
                <p:nvPr/>
              </p:nvSpPr>
              <p:spPr bwMode="auto">
                <a:xfrm>
                  <a:off x="3600450" y="909638"/>
                  <a:ext cx="87313" cy="166688"/>
                </a:xfrm>
                <a:custGeom>
                  <a:avLst/>
                  <a:gdLst>
                    <a:gd name="T0" fmla="*/ 30 w 55"/>
                    <a:gd name="T1" fmla="*/ 4 h 105"/>
                    <a:gd name="T2" fmla="*/ 32 w 55"/>
                    <a:gd name="T3" fmla="*/ 4 h 105"/>
                    <a:gd name="T4" fmla="*/ 34 w 55"/>
                    <a:gd name="T5" fmla="*/ 11 h 105"/>
                    <a:gd name="T6" fmla="*/ 34 w 55"/>
                    <a:gd name="T7" fmla="*/ 13 h 105"/>
                    <a:gd name="T8" fmla="*/ 30 w 55"/>
                    <a:gd name="T9" fmla="*/ 15 h 105"/>
                    <a:gd name="T10" fmla="*/ 28 w 55"/>
                    <a:gd name="T11" fmla="*/ 19 h 105"/>
                    <a:gd name="T12" fmla="*/ 30 w 55"/>
                    <a:gd name="T13" fmla="*/ 23 h 105"/>
                    <a:gd name="T14" fmla="*/ 30 w 55"/>
                    <a:gd name="T15" fmla="*/ 32 h 105"/>
                    <a:gd name="T16" fmla="*/ 34 w 55"/>
                    <a:gd name="T17" fmla="*/ 34 h 105"/>
                    <a:gd name="T18" fmla="*/ 36 w 55"/>
                    <a:gd name="T19" fmla="*/ 34 h 105"/>
                    <a:gd name="T20" fmla="*/ 36 w 55"/>
                    <a:gd name="T21" fmla="*/ 34 h 105"/>
                    <a:gd name="T22" fmla="*/ 34 w 55"/>
                    <a:gd name="T23" fmla="*/ 42 h 105"/>
                    <a:gd name="T24" fmla="*/ 38 w 55"/>
                    <a:gd name="T25" fmla="*/ 48 h 105"/>
                    <a:gd name="T26" fmla="*/ 42 w 55"/>
                    <a:gd name="T27" fmla="*/ 54 h 105"/>
                    <a:gd name="T28" fmla="*/ 42 w 55"/>
                    <a:gd name="T29" fmla="*/ 65 h 105"/>
                    <a:gd name="T30" fmla="*/ 46 w 55"/>
                    <a:gd name="T31" fmla="*/ 78 h 105"/>
                    <a:gd name="T32" fmla="*/ 46 w 55"/>
                    <a:gd name="T33" fmla="*/ 80 h 105"/>
                    <a:gd name="T34" fmla="*/ 50 w 55"/>
                    <a:gd name="T35" fmla="*/ 88 h 105"/>
                    <a:gd name="T36" fmla="*/ 53 w 55"/>
                    <a:gd name="T37" fmla="*/ 90 h 105"/>
                    <a:gd name="T38" fmla="*/ 55 w 55"/>
                    <a:gd name="T39" fmla="*/ 94 h 105"/>
                    <a:gd name="T40" fmla="*/ 52 w 55"/>
                    <a:gd name="T41" fmla="*/ 94 h 105"/>
                    <a:gd name="T42" fmla="*/ 46 w 55"/>
                    <a:gd name="T43" fmla="*/ 98 h 105"/>
                    <a:gd name="T44" fmla="*/ 48 w 55"/>
                    <a:gd name="T45" fmla="*/ 98 h 105"/>
                    <a:gd name="T46" fmla="*/ 44 w 55"/>
                    <a:gd name="T47" fmla="*/ 103 h 105"/>
                    <a:gd name="T48" fmla="*/ 38 w 55"/>
                    <a:gd name="T49" fmla="*/ 100 h 105"/>
                    <a:gd name="T50" fmla="*/ 32 w 55"/>
                    <a:gd name="T51" fmla="*/ 92 h 105"/>
                    <a:gd name="T52" fmla="*/ 15 w 55"/>
                    <a:gd name="T53" fmla="*/ 80 h 105"/>
                    <a:gd name="T54" fmla="*/ 7 w 55"/>
                    <a:gd name="T55" fmla="*/ 80 h 105"/>
                    <a:gd name="T56" fmla="*/ 15 w 55"/>
                    <a:gd name="T57" fmla="*/ 78 h 105"/>
                    <a:gd name="T58" fmla="*/ 15 w 55"/>
                    <a:gd name="T59" fmla="*/ 75 h 105"/>
                    <a:gd name="T60" fmla="*/ 7 w 55"/>
                    <a:gd name="T61" fmla="*/ 71 h 105"/>
                    <a:gd name="T62" fmla="*/ 15 w 55"/>
                    <a:gd name="T63" fmla="*/ 69 h 105"/>
                    <a:gd name="T64" fmla="*/ 13 w 55"/>
                    <a:gd name="T65" fmla="*/ 65 h 105"/>
                    <a:gd name="T66" fmla="*/ 7 w 55"/>
                    <a:gd name="T67" fmla="*/ 65 h 105"/>
                    <a:gd name="T68" fmla="*/ 7 w 55"/>
                    <a:gd name="T69" fmla="*/ 63 h 105"/>
                    <a:gd name="T70" fmla="*/ 2 w 55"/>
                    <a:gd name="T71" fmla="*/ 59 h 105"/>
                    <a:gd name="T72" fmla="*/ 4 w 55"/>
                    <a:gd name="T73" fmla="*/ 50 h 105"/>
                    <a:gd name="T74" fmla="*/ 4 w 55"/>
                    <a:gd name="T75" fmla="*/ 44 h 105"/>
                    <a:gd name="T76" fmla="*/ 4 w 55"/>
                    <a:gd name="T77" fmla="*/ 38 h 105"/>
                    <a:gd name="T78" fmla="*/ 2 w 55"/>
                    <a:gd name="T79" fmla="*/ 34 h 105"/>
                    <a:gd name="T80" fmla="*/ 4 w 55"/>
                    <a:gd name="T81" fmla="*/ 34 h 105"/>
                    <a:gd name="T82" fmla="*/ 9 w 55"/>
                    <a:gd name="T83" fmla="*/ 30 h 105"/>
                    <a:gd name="T84" fmla="*/ 11 w 55"/>
                    <a:gd name="T85" fmla="*/ 30 h 105"/>
                    <a:gd name="T86" fmla="*/ 13 w 55"/>
                    <a:gd name="T87" fmla="*/ 25 h 105"/>
                    <a:gd name="T88" fmla="*/ 15 w 55"/>
                    <a:gd name="T89" fmla="*/ 21 h 105"/>
                    <a:gd name="T90" fmla="*/ 13 w 55"/>
                    <a:gd name="T91" fmla="*/ 17 h 105"/>
                    <a:gd name="T92" fmla="*/ 11 w 55"/>
                    <a:gd name="T93" fmla="*/ 13 h 105"/>
                    <a:gd name="T94" fmla="*/ 7 w 55"/>
                    <a:gd name="T95" fmla="*/ 7 h 105"/>
                    <a:gd name="T96" fmla="*/ 11 w 55"/>
                    <a:gd name="T97" fmla="*/ 6 h 105"/>
                    <a:gd name="T98" fmla="*/ 19 w 55"/>
                    <a:gd name="T99" fmla="*/ 7 h 105"/>
                    <a:gd name="T100" fmla="*/ 21 w 55"/>
                    <a:gd name="T101" fmla="*/ 15 h 105"/>
                    <a:gd name="T102" fmla="*/ 25 w 55"/>
                    <a:gd name="T103" fmla="*/ 7 h 105"/>
                    <a:gd name="T104" fmla="*/ 27 w 55"/>
                    <a:gd name="T105" fmla="*/ 11 h 105"/>
                    <a:gd name="T106" fmla="*/ 27 w 55"/>
                    <a:gd name="T107" fmla="*/ 6 h 105"/>
                    <a:gd name="T108" fmla="*/ 30 w 55"/>
                    <a:gd name="T109" fmla="*/ 2 h 105"/>
                    <a:gd name="T110" fmla="*/ 34 w 55"/>
                    <a:gd name="T11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5" h="105">
                      <a:moveTo>
                        <a:pt x="34" y="0"/>
                      </a:move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30" y="6"/>
                      </a:lnTo>
                      <a:lnTo>
                        <a:pt x="30" y="7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2" y="7"/>
                      </a:lnTo>
                      <a:lnTo>
                        <a:pt x="34" y="7"/>
                      </a:lnTo>
                      <a:lnTo>
                        <a:pt x="34" y="9"/>
                      </a:lnTo>
                      <a:lnTo>
                        <a:pt x="34" y="11"/>
                      </a:lnTo>
                      <a:lnTo>
                        <a:pt x="36" y="11"/>
                      </a:lnTo>
                      <a:lnTo>
                        <a:pt x="34" y="11"/>
                      </a:lnTo>
                      <a:lnTo>
                        <a:pt x="34" y="13"/>
                      </a:lnTo>
                      <a:lnTo>
                        <a:pt x="34" y="11"/>
                      </a:lnTo>
                      <a:lnTo>
                        <a:pt x="34" y="13"/>
                      </a:lnTo>
                      <a:lnTo>
                        <a:pt x="32" y="13"/>
                      </a:lnTo>
                      <a:lnTo>
                        <a:pt x="32" y="15"/>
                      </a:lnTo>
                      <a:lnTo>
                        <a:pt x="30" y="15"/>
                      </a:lnTo>
                      <a:lnTo>
                        <a:pt x="28" y="15"/>
                      </a:lnTo>
                      <a:lnTo>
                        <a:pt x="30" y="15"/>
                      </a:lnTo>
                      <a:lnTo>
                        <a:pt x="28" y="15"/>
                      </a:lnTo>
                      <a:lnTo>
                        <a:pt x="28" y="17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8" y="19"/>
                      </a:lnTo>
                      <a:lnTo>
                        <a:pt x="28" y="21"/>
                      </a:lnTo>
                      <a:lnTo>
                        <a:pt x="27" y="21"/>
                      </a:lnTo>
                      <a:lnTo>
                        <a:pt x="28" y="21"/>
                      </a:lnTo>
                      <a:lnTo>
                        <a:pt x="28" y="23"/>
                      </a:lnTo>
                      <a:lnTo>
                        <a:pt x="30" y="23"/>
                      </a:lnTo>
                      <a:lnTo>
                        <a:pt x="30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0" y="30"/>
                      </a:lnTo>
                      <a:lnTo>
                        <a:pt x="30" y="32"/>
                      </a:lnTo>
                      <a:lnTo>
                        <a:pt x="30" y="34"/>
                      </a:lnTo>
                      <a:lnTo>
                        <a:pt x="30" y="36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4" y="34"/>
                      </a:lnTo>
                      <a:lnTo>
                        <a:pt x="32" y="34"/>
                      </a:lnTo>
                      <a:lnTo>
                        <a:pt x="32" y="32"/>
                      </a:lnTo>
                      <a:lnTo>
                        <a:pt x="34" y="32"/>
                      </a:lnTo>
                      <a:lnTo>
                        <a:pt x="34" y="34"/>
                      </a:lnTo>
                      <a:lnTo>
                        <a:pt x="36" y="34"/>
                      </a:lnTo>
                      <a:lnTo>
                        <a:pt x="36" y="36"/>
                      </a:lnTo>
                      <a:lnTo>
                        <a:pt x="34" y="36"/>
                      </a:lnTo>
                      <a:lnTo>
                        <a:pt x="34" y="34"/>
                      </a:lnTo>
                      <a:lnTo>
                        <a:pt x="34" y="36"/>
                      </a:lnTo>
                      <a:lnTo>
                        <a:pt x="36" y="34"/>
                      </a:lnTo>
                      <a:lnTo>
                        <a:pt x="36" y="36"/>
                      </a:lnTo>
                      <a:lnTo>
                        <a:pt x="34" y="36"/>
                      </a:lnTo>
                      <a:lnTo>
                        <a:pt x="34" y="38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6" y="44"/>
                      </a:lnTo>
                      <a:lnTo>
                        <a:pt x="36" y="46"/>
                      </a:lnTo>
                      <a:lnTo>
                        <a:pt x="38" y="46"/>
                      </a:lnTo>
                      <a:lnTo>
                        <a:pt x="38" y="48"/>
                      </a:lnTo>
                      <a:lnTo>
                        <a:pt x="38" y="50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2" y="54"/>
                      </a:lnTo>
                      <a:lnTo>
                        <a:pt x="42" y="55"/>
                      </a:lnTo>
                      <a:lnTo>
                        <a:pt x="42" y="57"/>
                      </a:lnTo>
                      <a:lnTo>
                        <a:pt x="40" y="57"/>
                      </a:lnTo>
                      <a:lnTo>
                        <a:pt x="40" y="65"/>
                      </a:lnTo>
                      <a:lnTo>
                        <a:pt x="42" y="65"/>
                      </a:lnTo>
                      <a:lnTo>
                        <a:pt x="42" y="67"/>
                      </a:lnTo>
                      <a:lnTo>
                        <a:pt x="42" y="69"/>
                      </a:lnTo>
                      <a:lnTo>
                        <a:pt x="46" y="69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8" y="78"/>
                      </a:lnTo>
                      <a:lnTo>
                        <a:pt x="48" y="80"/>
                      </a:lnTo>
                      <a:lnTo>
                        <a:pt x="48" y="78"/>
                      </a:lnTo>
                      <a:lnTo>
                        <a:pt x="48" y="80"/>
                      </a:lnTo>
                      <a:lnTo>
                        <a:pt x="46" y="80"/>
                      </a:lnTo>
                      <a:lnTo>
                        <a:pt x="46" y="82"/>
                      </a:lnTo>
                      <a:lnTo>
                        <a:pt x="48" y="84"/>
                      </a:lnTo>
                      <a:lnTo>
                        <a:pt x="48" y="86"/>
                      </a:lnTo>
                      <a:lnTo>
                        <a:pt x="50" y="86"/>
                      </a:lnTo>
                      <a:lnTo>
                        <a:pt x="50" y="88"/>
                      </a:lnTo>
                      <a:lnTo>
                        <a:pt x="52" y="88"/>
                      </a:lnTo>
                      <a:lnTo>
                        <a:pt x="53" y="88"/>
                      </a:lnTo>
                      <a:lnTo>
                        <a:pt x="55" y="88"/>
                      </a:lnTo>
                      <a:lnTo>
                        <a:pt x="55" y="90"/>
                      </a:lnTo>
                      <a:lnTo>
                        <a:pt x="53" y="90"/>
                      </a:lnTo>
                      <a:lnTo>
                        <a:pt x="53" y="92"/>
                      </a:lnTo>
                      <a:lnTo>
                        <a:pt x="55" y="92"/>
                      </a:lnTo>
                      <a:lnTo>
                        <a:pt x="55" y="94"/>
                      </a:lnTo>
                      <a:lnTo>
                        <a:pt x="53" y="94"/>
                      </a:lnTo>
                      <a:lnTo>
                        <a:pt x="55" y="94"/>
                      </a:lnTo>
                      <a:lnTo>
                        <a:pt x="53" y="94"/>
                      </a:lnTo>
                      <a:lnTo>
                        <a:pt x="53" y="92"/>
                      </a:lnTo>
                      <a:lnTo>
                        <a:pt x="52" y="92"/>
                      </a:lnTo>
                      <a:lnTo>
                        <a:pt x="50" y="94"/>
                      </a:lnTo>
                      <a:lnTo>
                        <a:pt x="52" y="94"/>
                      </a:lnTo>
                      <a:lnTo>
                        <a:pt x="52" y="96"/>
                      </a:lnTo>
                      <a:lnTo>
                        <a:pt x="50" y="96"/>
                      </a:lnTo>
                      <a:lnTo>
                        <a:pt x="50" y="94"/>
                      </a:lnTo>
                      <a:lnTo>
                        <a:pt x="48" y="96"/>
                      </a:lnTo>
                      <a:lnTo>
                        <a:pt x="46" y="98"/>
                      </a:lnTo>
                      <a:lnTo>
                        <a:pt x="48" y="98"/>
                      </a:lnTo>
                      <a:lnTo>
                        <a:pt x="50" y="98"/>
                      </a:lnTo>
                      <a:lnTo>
                        <a:pt x="50" y="100"/>
                      </a:lnTo>
                      <a:lnTo>
                        <a:pt x="50" y="98"/>
                      </a:lnTo>
                      <a:lnTo>
                        <a:pt x="48" y="98"/>
                      </a:lnTo>
                      <a:lnTo>
                        <a:pt x="48" y="100"/>
                      </a:lnTo>
                      <a:lnTo>
                        <a:pt x="46" y="100"/>
                      </a:lnTo>
                      <a:lnTo>
                        <a:pt x="46" y="102"/>
                      </a:lnTo>
                      <a:lnTo>
                        <a:pt x="44" y="102"/>
                      </a:lnTo>
                      <a:lnTo>
                        <a:pt x="44" y="103"/>
                      </a:lnTo>
                      <a:lnTo>
                        <a:pt x="44" y="105"/>
                      </a:lnTo>
                      <a:lnTo>
                        <a:pt x="42" y="103"/>
                      </a:lnTo>
                      <a:lnTo>
                        <a:pt x="36" y="103"/>
                      </a:lnTo>
                      <a:lnTo>
                        <a:pt x="36" y="100"/>
                      </a:lnTo>
                      <a:lnTo>
                        <a:pt x="38" y="100"/>
                      </a:lnTo>
                      <a:lnTo>
                        <a:pt x="38" y="98"/>
                      </a:lnTo>
                      <a:lnTo>
                        <a:pt x="36" y="98"/>
                      </a:lnTo>
                      <a:lnTo>
                        <a:pt x="34" y="96"/>
                      </a:lnTo>
                      <a:lnTo>
                        <a:pt x="32" y="94"/>
                      </a:lnTo>
                      <a:lnTo>
                        <a:pt x="32" y="92"/>
                      </a:lnTo>
                      <a:lnTo>
                        <a:pt x="30" y="92"/>
                      </a:lnTo>
                      <a:lnTo>
                        <a:pt x="30" y="90"/>
                      </a:lnTo>
                      <a:lnTo>
                        <a:pt x="28" y="90"/>
                      </a:lnTo>
                      <a:lnTo>
                        <a:pt x="15" y="78"/>
                      </a:lnTo>
                      <a:lnTo>
                        <a:pt x="15" y="80"/>
                      </a:lnTo>
                      <a:lnTo>
                        <a:pt x="15" y="78"/>
                      </a:lnTo>
                      <a:lnTo>
                        <a:pt x="13" y="78"/>
                      </a:lnTo>
                      <a:lnTo>
                        <a:pt x="11" y="80"/>
                      </a:lnTo>
                      <a:lnTo>
                        <a:pt x="9" y="80"/>
                      </a:lnTo>
                      <a:lnTo>
                        <a:pt x="7" y="80"/>
                      </a:lnTo>
                      <a:lnTo>
                        <a:pt x="9" y="80"/>
                      </a:lnTo>
                      <a:lnTo>
                        <a:pt x="9" y="78"/>
                      </a:lnTo>
                      <a:lnTo>
                        <a:pt x="11" y="78"/>
                      </a:lnTo>
                      <a:lnTo>
                        <a:pt x="13" y="78"/>
                      </a:lnTo>
                      <a:lnTo>
                        <a:pt x="15" y="78"/>
                      </a:lnTo>
                      <a:lnTo>
                        <a:pt x="15" y="77"/>
                      </a:lnTo>
                      <a:lnTo>
                        <a:pt x="15" y="78"/>
                      </a:lnTo>
                      <a:lnTo>
                        <a:pt x="17" y="78"/>
                      </a:lnTo>
                      <a:lnTo>
                        <a:pt x="17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9" y="75"/>
                      </a:lnTo>
                      <a:lnTo>
                        <a:pt x="7" y="75"/>
                      </a:lnTo>
                      <a:lnTo>
                        <a:pt x="7" y="71"/>
                      </a:lnTo>
                      <a:lnTo>
                        <a:pt x="9" y="71"/>
                      </a:lnTo>
                      <a:lnTo>
                        <a:pt x="11" y="71"/>
                      </a:lnTo>
                      <a:lnTo>
                        <a:pt x="13" y="71"/>
                      </a:lnTo>
                      <a:lnTo>
                        <a:pt x="15" y="71"/>
                      </a:lnTo>
                      <a:lnTo>
                        <a:pt x="15" y="69"/>
                      </a:lnTo>
                      <a:lnTo>
                        <a:pt x="17" y="69"/>
                      </a:lnTo>
                      <a:lnTo>
                        <a:pt x="17" y="67"/>
                      </a:lnTo>
                      <a:lnTo>
                        <a:pt x="17" y="65"/>
                      </a:lnTo>
                      <a:lnTo>
                        <a:pt x="15" y="65"/>
                      </a:lnTo>
                      <a:lnTo>
                        <a:pt x="13" y="65"/>
                      </a:lnTo>
                      <a:lnTo>
                        <a:pt x="11" y="65"/>
                      </a:lnTo>
                      <a:lnTo>
                        <a:pt x="11" y="67"/>
                      </a:lnTo>
                      <a:lnTo>
                        <a:pt x="9" y="67"/>
                      </a:lnTo>
                      <a:lnTo>
                        <a:pt x="7" y="67"/>
                      </a:lnTo>
                      <a:lnTo>
                        <a:pt x="7" y="65"/>
                      </a:lnTo>
                      <a:lnTo>
                        <a:pt x="5" y="65"/>
                      </a:lnTo>
                      <a:lnTo>
                        <a:pt x="5" y="63"/>
                      </a:lnTo>
                      <a:lnTo>
                        <a:pt x="5" y="65"/>
                      </a:lnTo>
                      <a:lnTo>
                        <a:pt x="7" y="65"/>
                      </a:lnTo>
                      <a:lnTo>
                        <a:pt x="7" y="63"/>
                      </a:lnTo>
                      <a:lnTo>
                        <a:pt x="5" y="63"/>
                      </a:lnTo>
                      <a:lnTo>
                        <a:pt x="5" y="61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2" y="59"/>
                      </a:lnTo>
                      <a:lnTo>
                        <a:pt x="4" y="57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5" y="32"/>
                      </a:lnTo>
                      <a:lnTo>
                        <a:pt x="5" y="30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9" y="32"/>
                      </a:lnTo>
                      <a:lnTo>
                        <a:pt x="9" y="30"/>
                      </a:lnTo>
                      <a:lnTo>
                        <a:pt x="11" y="30"/>
                      </a:lnTo>
                      <a:lnTo>
                        <a:pt x="11" y="29"/>
                      </a:lnTo>
                      <a:lnTo>
                        <a:pt x="11" y="30"/>
                      </a:lnTo>
                      <a:lnTo>
                        <a:pt x="13" y="29"/>
                      </a:lnTo>
                      <a:lnTo>
                        <a:pt x="15" y="29"/>
                      </a:lnTo>
                      <a:lnTo>
                        <a:pt x="15" y="27"/>
                      </a:lnTo>
                      <a:lnTo>
                        <a:pt x="15" y="25"/>
                      </a:lnTo>
                      <a:lnTo>
                        <a:pt x="13" y="25"/>
                      </a:lnTo>
                      <a:lnTo>
                        <a:pt x="15" y="25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3" y="17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1" y="15"/>
                      </a:lnTo>
                      <a:lnTo>
                        <a:pt x="11" y="13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1" y="13"/>
                      </a:lnTo>
                      <a:lnTo>
                        <a:pt x="21" y="15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3" y="11"/>
                      </a:lnTo>
                      <a:lnTo>
                        <a:pt x="23" y="9"/>
                      </a:lnTo>
                      <a:lnTo>
                        <a:pt x="25" y="7"/>
                      </a:lnTo>
                      <a:lnTo>
                        <a:pt x="25" y="9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7" y="13"/>
                      </a:lnTo>
                      <a:lnTo>
                        <a:pt x="27" y="11"/>
                      </a:lnTo>
                      <a:lnTo>
                        <a:pt x="28" y="11"/>
                      </a:lnTo>
                      <a:lnTo>
                        <a:pt x="28" y="9"/>
                      </a:lnTo>
                      <a:lnTo>
                        <a:pt x="28" y="7"/>
                      </a:lnTo>
                      <a:lnTo>
                        <a:pt x="28" y="6"/>
                      </a:lnTo>
                      <a:lnTo>
                        <a:pt x="27" y="6"/>
                      </a:lnTo>
                      <a:lnTo>
                        <a:pt x="28" y="6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0" name="Freeform 169"/>
                <p:cNvSpPr>
                  <a:spLocks noEditPoints="1"/>
                </p:cNvSpPr>
                <p:nvPr/>
              </p:nvSpPr>
              <p:spPr bwMode="auto">
                <a:xfrm>
                  <a:off x="4797425" y="3021013"/>
                  <a:ext cx="39688" cy="46038"/>
                </a:xfrm>
                <a:custGeom>
                  <a:avLst/>
                  <a:gdLst>
                    <a:gd name="T0" fmla="*/ 10 w 25"/>
                    <a:gd name="T1" fmla="*/ 21 h 29"/>
                    <a:gd name="T2" fmla="*/ 10 w 25"/>
                    <a:gd name="T3" fmla="*/ 19 h 29"/>
                    <a:gd name="T4" fmla="*/ 12 w 25"/>
                    <a:gd name="T5" fmla="*/ 18 h 29"/>
                    <a:gd name="T6" fmla="*/ 10 w 25"/>
                    <a:gd name="T7" fmla="*/ 16 h 29"/>
                    <a:gd name="T8" fmla="*/ 4 w 25"/>
                    <a:gd name="T9" fmla="*/ 14 h 29"/>
                    <a:gd name="T10" fmla="*/ 2 w 25"/>
                    <a:gd name="T11" fmla="*/ 18 h 29"/>
                    <a:gd name="T12" fmla="*/ 2 w 25"/>
                    <a:gd name="T13" fmla="*/ 14 h 29"/>
                    <a:gd name="T14" fmla="*/ 0 w 25"/>
                    <a:gd name="T15" fmla="*/ 12 h 29"/>
                    <a:gd name="T16" fmla="*/ 2 w 25"/>
                    <a:gd name="T17" fmla="*/ 10 h 29"/>
                    <a:gd name="T18" fmla="*/ 0 w 25"/>
                    <a:gd name="T19" fmla="*/ 8 h 29"/>
                    <a:gd name="T20" fmla="*/ 0 w 25"/>
                    <a:gd name="T21" fmla="*/ 4 h 29"/>
                    <a:gd name="T22" fmla="*/ 0 w 25"/>
                    <a:gd name="T23" fmla="*/ 0 h 29"/>
                    <a:gd name="T24" fmla="*/ 4 w 25"/>
                    <a:gd name="T25" fmla="*/ 0 h 29"/>
                    <a:gd name="T26" fmla="*/ 8 w 25"/>
                    <a:gd name="T27" fmla="*/ 0 h 29"/>
                    <a:gd name="T28" fmla="*/ 10 w 25"/>
                    <a:gd name="T29" fmla="*/ 2 h 29"/>
                    <a:gd name="T30" fmla="*/ 10 w 25"/>
                    <a:gd name="T31" fmla="*/ 8 h 29"/>
                    <a:gd name="T32" fmla="*/ 12 w 25"/>
                    <a:gd name="T33" fmla="*/ 6 h 29"/>
                    <a:gd name="T34" fmla="*/ 10 w 25"/>
                    <a:gd name="T35" fmla="*/ 8 h 29"/>
                    <a:gd name="T36" fmla="*/ 10 w 25"/>
                    <a:gd name="T37" fmla="*/ 12 h 29"/>
                    <a:gd name="T38" fmla="*/ 12 w 25"/>
                    <a:gd name="T39" fmla="*/ 14 h 29"/>
                    <a:gd name="T40" fmla="*/ 16 w 25"/>
                    <a:gd name="T41" fmla="*/ 14 h 29"/>
                    <a:gd name="T42" fmla="*/ 14 w 25"/>
                    <a:gd name="T43" fmla="*/ 16 h 29"/>
                    <a:gd name="T44" fmla="*/ 16 w 25"/>
                    <a:gd name="T45" fmla="*/ 18 h 29"/>
                    <a:gd name="T46" fmla="*/ 18 w 25"/>
                    <a:gd name="T47" fmla="*/ 16 h 29"/>
                    <a:gd name="T48" fmla="*/ 20 w 25"/>
                    <a:gd name="T49" fmla="*/ 14 h 29"/>
                    <a:gd name="T50" fmla="*/ 21 w 25"/>
                    <a:gd name="T51" fmla="*/ 18 h 29"/>
                    <a:gd name="T52" fmla="*/ 23 w 25"/>
                    <a:gd name="T53" fmla="*/ 16 h 29"/>
                    <a:gd name="T54" fmla="*/ 25 w 25"/>
                    <a:gd name="T55" fmla="*/ 23 h 29"/>
                    <a:gd name="T56" fmla="*/ 23 w 25"/>
                    <a:gd name="T57" fmla="*/ 25 h 29"/>
                    <a:gd name="T58" fmla="*/ 25 w 25"/>
                    <a:gd name="T59" fmla="*/ 27 h 29"/>
                    <a:gd name="T60" fmla="*/ 23 w 25"/>
                    <a:gd name="T61" fmla="*/ 29 h 29"/>
                    <a:gd name="T62" fmla="*/ 20 w 25"/>
                    <a:gd name="T63" fmla="*/ 29 h 29"/>
                    <a:gd name="T64" fmla="*/ 18 w 25"/>
                    <a:gd name="T65" fmla="*/ 27 h 29"/>
                    <a:gd name="T66" fmla="*/ 14 w 25"/>
                    <a:gd name="T67" fmla="*/ 23 h 29"/>
                    <a:gd name="T68" fmla="*/ 10 w 25"/>
                    <a:gd name="T69" fmla="*/ 23 h 29"/>
                    <a:gd name="T70" fmla="*/ 14 w 25"/>
                    <a:gd name="T71" fmla="*/ 16 h 29"/>
                    <a:gd name="T72" fmla="*/ 12 w 25"/>
                    <a:gd name="T73" fmla="*/ 14 h 29"/>
                    <a:gd name="T74" fmla="*/ 12 w 25"/>
                    <a:gd name="T75" fmla="*/ 18 h 29"/>
                    <a:gd name="T76" fmla="*/ 12 w 25"/>
                    <a:gd name="T77" fmla="*/ 1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" h="29">
                      <a:moveTo>
                        <a:pt x="10" y="23"/>
                      </a:moveTo>
                      <a:lnTo>
                        <a:pt x="10" y="21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6" y="14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8"/>
                      </a:lnTo>
                      <a:lnTo>
                        <a:pt x="16" y="18"/>
                      </a:lnTo>
                      <a:lnTo>
                        <a:pt x="18" y="18"/>
                      </a:lnTo>
                      <a:lnTo>
                        <a:pt x="18" y="16"/>
                      </a:lnTo>
                      <a:lnTo>
                        <a:pt x="18" y="14"/>
                      </a:lnTo>
                      <a:lnTo>
                        <a:pt x="20" y="14"/>
                      </a:lnTo>
                      <a:lnTo>
                        <a:pt x="20" y="16"/>
                      </a:lnTo>
                      <a:lnTo>
                        <a:pt x="21" y="18"/>
                      </a:lnTo>
                      <a:lnTo>
                        <a:pt x="23" y="18"/>
                      </a:lnTo>
                      <a:lnTo>
                        <a:pt x="23" y="16"/>
                      </a:lnTo>
                      <a:lnTo>
                        <a:pt x="25" y="18"/>
                      </a:lnTo>
                      <a:lnTo>
                        <a:pt x="25" y="23"/>
                      </a:lnTo>
                      <a:lnTo>
                        <a:pt x="25" y="25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20" y="29"/>
                      </a:lnTo>
                      <a:lnTo>
                        <a:pt x="18" y="29"/>
                      </a:lnTo>
                      <a:lnTo>
                        <a:pt x="18" y="27"/>
                      </a:lnTo>
                      <a:lnTo>
                        <a:pt x="14" y="27"/>
                      </a:lnTo>
                      <a:lnTo>
                        <a:pt x="14" y="23"/>
                      </a:lnTo>
                      <a:lnTo>
                        <a:pt x="12" y="23"/>
                      </a:lnTo>
                      <a:lnTo>
                        <a:pt x="10" y="23"/>
                      </a:lnTo>
                      <a:close/>
                      <a:moveTo>
                        <a:pt x="12" y="16"/>
                      </a:moveTo>
                      <a:lnTo>
                        <a:pt x="14" y="16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1" name="Freeform 170"/>
                <p:cNvSpPr>
                  <a:spLocks/>
                </p:cNvSpPr>
                <p:nvPr/>
              </p:nvSpPr>
              <p:spPr bwMode="auto">
                <a:xfrm>
                  <a:off x="5475288" y="3484563"/>
                  <a:ext cx="63500" cy="66675"/>
                </a:xfrm>
                <a:custGeom>
                  <a:avLst/>
                  <a:gdLst>
                    <a:gd name="T0" fmla="*/ 40 w 40"/>
                    <a:gd name="T1" fmla="*/ 6 h 42"/>
                    <a:gd name="T2" fmla="*/ 36 w 40"/>
                    <a:gd name="T3" fmla="*/ 10 h 42"/>
                    <a:gd name="T4" fmla="*/ 36 w 40"/>
                    <a:gd name="T5" fmla="*/ 19 h 42"/>
                    <a:gd name="T6" fmla="*/ 36 w 40"/>
                    <a:gd name="T7" fmla="*/ 19 h 42"/>
                    <a:gd name="T8" fmla="*/ 36 w 40"/>
                    <a:gd name="T9" fmla="*/ 19 h 42"/>
                    <a:gd name="T10" fmla="*/ 36 w 40"/>
                    <a:gd name="T11" fmla="*/ 23 h 42"/>
                    <a:gd name="T12" fmla="*/ 38 w 40"/>
                    <a:gd name="T13" fmla="*/ 23 h 42"/>
                    <a:gd name="T14" fmla="*/ 38 w 40"/>
                    <a:gd name="T15" fmla="*/ 25 h 42"/>
                    <a:gd name="T16" fmla="*/ 38 w 40"/>
                    <a:gd name="T17" fmla="*/ 25 h 42"/>
                    <a:gd name="T18" fmla="*/ 38 w 40"/>
                    <a:gd name="T19" fmla="*/ 27 h 42"/>
                    <a:gd name="T20" fmla="*/ 38 w 40"/>
                    <a:gd name="T21" fmla="*/ 27 h 42"/>
                    <a:gd name="T22" fmla="*/ 38 w 40"/>
                    <a:gd name="T23" fmla="*/ 27 h 42"/>
                    <a:gd name="T24" fmla="*/ 36 w 40"/>
                    <a:gd name="T25" fmla="*/ 27 h 42"/>
                    <a:gd name="T26" fmla="*/ 36 w 40"/>
                    <a:gd name="T27" fmla="*/ 37 h 42"/>
                    <a:gd name="T28" fmla="*/ 23 w 40"/>
                    <a:gd name="T29" fmla="*/ 37 h 42"/>
                    <a:gd name="T30" fmla="*/ 19 w 40"/>
                    <a:gd name="T31" fmla="*/ 37 h 42"/>
                    <a:gd name="T32" fmla="*/ 17 w 40"/>
                    <a:gd name="T33" fmla="*/ 42 h 42"/>
                    <a:gd name="T34" fmla="*/ 17 w 40"/>
                    <a:gd name="T35" fmla="*/ 40 h 42"/>
                    <a:gd name="T36" fmla="*/ 17 w 40"/>
                    <a:gd name="T37" fmla="*/ 40 h 42"/>
                    <a:gd name="T38" fmla="*/ 13 w 40"/>
                    <a:gd name="T39" fmla="*/ 38 h 42"/>
                    <a:gd name="T40" fmla="*/ 13 w 40"/>
                    <a:gd name="T41" fmla="*/ 31 h 42"/>
                    <a:gd name="T42" fmla="*/ 13 w 40"/>
                    <a:gd name="T43" fmla="*/ 25 h 42"/>
                    <a:gd name="T44" fmla="*/ 13 w 40"/>
                    <a:gd name="T45" fmla="*/ 23 h 42"/>
                    <a:gd name="T46" fmla="*/ 13 w 40"/>
                    <a:gd name="T47" fmla="*/ 23 h 42"/>
                    <a:gd name="T48" fmla="*/ 13 w 40"/>
                    <a:gd name="T49" fmla="*/ 19 h 42"/>
                    <a:gd name="T50" fmla="*/ 2 w 40"/>
                    <a:gd name="T51" fmla="*/ 15 h 42"/>
                    <a:gd name="T52" fmla="*/ 0 w 40"/>
                    <a:gd name="T53" fmla="*/ 15 h 42"/>
                    <a:gd name="T54" fmla="*/ 2 w 40"/>
                    <a:gd name="T55" fmla="*/ 15 h 42"/>
                    <a:gd name="T56" fmla="*/ 0 w 40"/>
                    <a:gd name="T57" fmla="*/ 13 h 42"/>
                    <a:gd name="T58" fmla="*/ 0 w 40"/>
                    <a:gd name="T59" fmla="*/ 13 h 42"/>
                    <a:gd name="T60" fmla="*/ 0 w 40"/>
                    <a:gd name="T61" fmla="*/ 13 h 42"/>
                    <a:gd name="T62" fmla="*/ 0 w 40"/>
                    <a:gd name="T63" fmla="*/ 13 h 42"/>
                    <a:gd name="T64" fmla="*/ 0 w 40"/>
                    <a:gd name="T65" fmla="*/ 12 h 42"/>
                    <a:gd name="T66" fmla="*/ 2 w 40"/>
                    <a:gd name="T67" fmla="*/ 12 h 42"/>
                    <a:gd name="T68" fmla="*/ 17 w 40"/>
                    <a:gd name="T69" fmla="*/ 10 h 42"/>
                    <a:gd name="T70" fmla="*/ 19 w 40"/>
                    <a:gd name="T71" fmla="*/ 8 h 42"/>
                    <a:gd name="T72" fmla="*/ 19 w 40"/>
                    <a:gd name="T73" fmla="*/ 8 h 42"/>
                    <a:gd name="T74" fmla="*/ 19 w 40"/>
                    <a:gd name="T75" fmla="*/ 8 h 42"/>
                    <a:gd name="T76" fmla="*/ 19 w 40"/>
                    <a:gd name="T77" fmla="*/ 8 h 42"/>
                    <a:gd name="T78" fmla="*/ 19 w 40"/>
                    <a:gd name="T79" fmla="*/ 6 h 42"/>
                    <a:gd name="T80" fmla="*/ 21 w 40"/>
                    <a:gd name="T81" fmla="*/ 6 h 42"/>
                    <a:gd name="T82" fmla="*/ 21 w 40"/>
                    <a:gd name="T83" fmla="*/ 6 h 42"/>
                    <a:gd name="T84" fmla="*/ 21 w 40"/>
                    <a:gd name="T85" fmla="*/ 6 h 42"/>
                    <a:gd name="T86" fmla="*/ 21 w 40"/>
                    <a:gd name="T87" fmla="*/ 6 h 42"/>
                    <a:gd name="T88" fmla="*/ 21 w 40"/>
                    <a:gd name="T89" fmla="*/ 6 h 42"/>
                    <a:gd name="T90" fmla="*/ 23 w 40"/>
                    <a:gd name="T91" fmla="*/ 4 h 42"/>
                    <a:gd name="T92" fmla="*/ 25 w 40"/>
                    <a:gd name="T93" fmla="*/ 2 h 42"/>
                    <a:gd name="T94" fmla="*/ 25 w 40"/>
                    <a:gd name="T95" fmla="*/ 2 h 42"/>
                    <a:gd name="T96" fmla="*/ 25 w 40"/>
                    <a:gd name="T97" fmla="*/ 2 h 42"/>
                    <a:gd name="T98" fmla="*/ 25 w 40"/>
                    <a:gd name="T99" fmla="*/ 2 h 42"/>
                    <a:gd name="T100" fmla="*/ 27 w 40"/>
                    <a:gd name="T101" fmla="*/ 2 h 42"/>
                    <a:gd name="T102" fmla="*/ 27 w 40"/>
                    <a:gd name="T103" fmla="*/ 4 h 42"/>
                    <a:gd name="T104" fmla="*/ 40 w 40"/>
                    <a:gd name="T105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0" h="42">
                      <a:moveTo>
                        <a:pt x="40" y="0"/>
                      </a:moveTo>
                      <a:lnTo>
                        <a:pt x="40" y="6"/>
                      </a:lnTo>
                      <a:lnTo>
                        <a:pt x="40" y="10"/>
                      </a:lnTo>
                      <a:lnTo>
                        <a:pt x="36" y="10"/>
                      </a:lnTo>
                      <a:lnTo>
                        <a:pt x="36" y="19"/>
                      </a:lnTo>
                      <a:lnTo>
                        <a:pt x="36" y="19"/>
                      </a:lnTo>
                      <a:lnTo>
                        <a:pt x="36" y="19"/>
                      </a:lnTo>
                      <a:lnTo>
                        <a:pt x="36" y="19"/>
                      </a:lnTo>
                      <a:lnTo>
                        <a:pt x="36" y="19"/>
                      </a:lnTo>
                      <a:lnTo>
                        <a:pt x="36" y="19"/>
                      </a:lnTo>
                      <a:lnTo>
                        <a:pt x="36" y="23"/>
                      </a:lnTo>
                      <a:lnTo>
                        <a:pt x="36" y="23"/>
                      </a:lnTo>
                      <a:lnTo>
                        <a:pt x="38" y="23"/>
                      </a:lnTo>
                      <a:lnTo>
                        <a:pt x="38" y="23"/>
                      </a:lnTo>
                      <a:lnTo>
                        <a:pt x="38" y="23"/>
                      </a:lnTo>
                      <a:lnTo>
                        <a:pt x="38" y="25"/>
                      </a:lnTo>
                      <a:lnTo>
                        <a:pt x="38" y="25"/>
                      </a:lnTo>
                      <a:lnTo>
                        <a:pt x="38" y="25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6" y="27"/>
                      </a:lnTo>
                      <a:lnTo>
                        <a:pt x="36" y="31"/>
                      </a:lnTo>
                      <a:lnTo>
                        <a:pt x="36" y="37"/>
                      </a:lnTo>
                      <a:lnTo>
                        <a:pt x="27" y="37"/>
                      </a:lnTo>
                      <a:lnTo>
                        <a:pt x="23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7" y="37"/>
                      </a:lnTo>
                      <a:lnTo>
                        <a:pt x="17" y="42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3" y="38"/>
                      </a:lnTo>
                      <a:lnTo>
                        <a:pt x="13" y="35"/>
                      </a:lnTo>
                      <a:lnTo>
                        <a:pt x="13" y="31"/>
                      </a:lnTo>
                      <a:lnTo>
                        <a:pt x="13" y="29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2" y="19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17" y="10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2" name="Freeform 171"/>
                <p:cNvSpPr>
                  <a:spLocks/>
                </p:cNvSpPr>
                <p:nvPr/>
              </p:nvSpPr>
              <p:spPr bwMode="auto">
                <a:xfrm>
                  <a:off x="3892550" y="2225676"/>
                  <a:ext cx="20638" cy="26988"/>
                </a:xfrm>
                <a:custGeom>
                  <a:avLst/>
                  <a:gdLst>
                    <a:gd name="T0" fmla="*/ 8 w 13"/>
                    <a:gd name="T1" fmla="*/ 14 h 17"/>
                    <a:gd name="T2" fmla="*/ 6 w 13"/>
                    <a:gd name="T3" fmla="*/ 14 h 17"/>
                    <a:gd name="T4" fmla="*/ 6 w 13"/>
                    <a:gd name="T5" fmla="*/ 12 h 17"/>
                    <a:gd name="T6" fmla="*/ 6 w 13"/>
                    <a:gd name="T7" fmla="*/ 14 h 17"/>
                    <a:gd name="T8" fmla="*/ 4 w 13"/>
                    <a:gd name="T9" fmla="*/ 14 h 17"/>
                    <a:gd name="T10" fmla="*/ 4 w 13"/>
                    <a:gd name="T11" fmla="*/ 12 h 17"/>
                    <a:gd name="T12" fmla="*/ 4 w 13"/>
                    <a:gd name="T13" fmla="*/ 10 h 17"/>
                    <a:gd name="T14" fmla="*/ 2 w 13"/>
                    <a:gd name="T15" fmla="*/ 10 h 17"/>
                    <a:gd name="T16" fmla="*/ 4 w 13"/>
                    <a:gd name="T17" fmla="*/ 8 h 17"/>
                    <a:gd name="T18" fmla="*/ 6 w 13"/>
                    <a:gd name="T19" fmla="*/ 8 h 17"/>
                    <a:gd name="T20" fmla="*/ 6 w 13"/>
                    <a:gd name="T21" fmla="*/ 6 h 17"/>
                    <a:gd name="T22" fmla="*/ 6 w 13"/>
                    <a:gd name="T23" fmla="*/ 4 h 17"/>
                    <a:gd name="T24" fmla="*/ 6 w 13"/>
                    <a:gd name="T25" fmla="*/ 6 h 17"/>
                    <a:gd name="T26" fmla="*/ 4 w 13"/>
                    <a:gd name="T27" fmla="*/ 6 h 17"/>
                    <a:gd name="T28" fmla="*/ 4 w 13"/>
                    <a:gd name="T29" fmla="*/ 4 h 17"/>
                    <a:gd name="T30" fmla="*/ 2 w 13"/>
                    <a:gd name="T31" fmla="*/ 4 h 17"/>
                    <a:gd name="T32" fmla="*/ 2 w 13"/>
                    <a:gd name="T33" fmla="*/ 6 h 17"/>
                    <a:gd name="T34" fmla="*/ 2 w 13"/>
                    <a:gd name="T35" fmla="*/ 4 h 17"/>
                    <a:gd name="T36" fmla="*/ 0 w 13"/>
                    <a:gd name="T37" fmla="*/ 4 h 17"/>
                    <a:gd name="T38" fmla="*/ 0 w 13"/>
                    <a:gd name="T39" fmla="*/ 2 h 17"/>
                    <a:gd name="T40" fmla="*/ 0 w 13"/>
                    <a:gd name="T41" fmla="*/ 0 h 17"/>
                    <a:gd name="T42" fmla="*/ 2 w 13"/>
                    <a:gd name="T43" fmla="*/ 0 h 17"/>
                    <a:gd name="T44" fmla="*/ 4 w 13"/>
                    <a:gd name="T45" fmla="*/ 0 h 17"/>
                    <a:gd name="T46" fmla="*/ 6 w 13"/>
                    <a:gd name="T47" fmla="*/ 2 h 17"/>
                    <a:gd name="T48" fmla="*/ 6 w 13"/>
                    <a:gd name="T49" fmla="*/ 4 h 17"/>
                    <a:gd name="T50" fmla="*/ 8 w 13"/>
                    <a:gd name="T51" fmla="*/ 4 h 17"/>
                    <a:gd name="T52" fmla="*/ 8 w 13"/>
                    <a:gd name="T53" fmla="*/ 6 h 17"/>
                    <a:gd name="T54" fmla="*/ 8 w 13"/>
                    <a:gd name="T55" fmla="*/ 8 h 17"/>
                    <a:gd name="T56" fmla="*/ 10 w 13"/>
                    <a:gd name="T57" fmla="*/ 8 h 17"/>
                    <a:gd name="T58" fmla="*/ 12 w 13"/>
                    <a:gd name="T59" fmla="*/ 8 h 17"/>
                    <a:gd name="T60" fmla="*/ 12 w 13"/>
                    <a:gd name="T61" fmla="*/ 6 h 17"/>
                    <a:gd name="T62" fmla="*/ 13 w 13"/>
                    <a:gd name="T63" fmla="*/ 6 h 17"/>
                    <a:gd name="T64" fmla="*/ 13 w 13"/>
                    <a:gd name="T65" fmla="*/ 8 h 17"/>
                    <a:gd name="T66" fmla="*/ 12 w 13"/>
                    <a:gd name="T67" fmla="*/ 8 h 17"/>
                    <a:gd name="T68" fmla="*/ 13 w 13"/>
                    <a:gd name="T69" fmla="*/ 8 h 17"/>
                    <a:gd name="T70" fmla="*/ 12 w 13"/>
                    <a:gd name="T71" fmla="*/ 8 h 17"/>
                    <a:gd name="T72" fmla="*/ 12 w 13"/>
                    <a:gd name="T73" fmla="*/ 10 h 17"/>
                    <a:gd name="T74" fmla="*/ 10 w 13"/>
                    <a:gd name="T75" fmla="*/ 10 h 17"/>
                    <a:gd name="T76" fmla="*/ 10 w 13"/>
                    <a:gd name="T77" fmla="*/ 12 h 17"/>
                    <a:gd name="T78" fmla="*/ 10 w 13"/>
                    <a:gd name="T79" fmla="*/ 14 h 17"/>
                    <a:gd name="T80" fmla="*/ 10 w 13"/>
                    <a:gd name="T81" fmla="*/ 16 h 17"/>
                    <a:gd name="T82" fmla="*/ 8 w 13"/>
                    <a:gd name="T83" fmla="*/ 16 h 17"/>
                    <a:gd name="T84" fmla="*/ 8 w 13"/>
                    <a:gd name="T85" fmla="*/ 14 h 17"/>
                    <a:gd name="T86" fmla="*/ 8 w 13"/>
                    <a:gd name="T87" fmla="*/ 16 h 17"/>
                    <a:gd name="T88" fmla="*/ 8 w 13"/>
                    <a:gd name="T89" fmla="*/ 17 h 17"/>
                    <a:gd name="T90" fmla="*/ 8 w 13"/>
                    <a:gd name="T91" fmla="*/ 16 h 17"/>
                    <a:gd name="T92" fmla="*/ 8 w 13"/>
                    <a:gd name="T93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" h="17">
                      <a:moveTo>
                        <a:pt x="8" y="14"/>
                      </a:move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3" y="6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8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3" name="Freeform 172"/>
                <p:cNvSpPr>
                  <a:spLocks noEditPoints="1"/>
                </p:cNvSpPr>
                <p:nvPr/>
              </p:nvSpPr>
              <p:spPr bwMode="auto">
                <a:xfrm>
                  <a:off x="5483225" y="4189413"/>
                  <a:ext cx="373063" cy="258763"/>
                </a:xfrm>
                <a:custGeom>
                  <a:avLst/>
                  <a:gdLst>
                    <a:gd name="T0" fmla="*/ 8 w 235"/>
                    <a:gd name="T1" fmla="*/ 103 h 163"/>
                    <a:gd name="T2" fmla="*/ 10 w 235"/>
                    <a:gd name="T3" fmla="*/ 90 h 163"/>
                    <a:gd name="T4" fmla="*/ 20 w 235"/>
                    <a:gd name="T5" fmla="*/ 94 h 163"/>
                    <a:gd name="T6" fmla="*/ 35 w 235"/>
                    <a:gd name="T7" fmla="*/ 92 h 163"/>
                    <a:gd name="T8" fmla="*/ 37 w 235"/>
                    <a:gd name="T9" fmla="*/ 84 h 163"/>
                    <a:gd name="T10" fmla="*/ 29 w 235"/>
                    <a:gd name="T11" fmla="*/ 69 h 163"/>
                    <a:gd name="T12" fmla="*/ 47 w 235"/>
                    <a:gd name="T13" fmla="*/ 72 h 163"/>
                    <a:gd name="T14" fmla="*/ 58 w 235"/>
                    <a:gd name="T15" fmla="*/ 55 h 163"/>
                    <a:gd name="T16" fmla="*/ 62 w 235"/>
                    <a:gd name="T17" fmla="*/ 40 h 163"/>
                    <a:gd name="T18" fmla="*/ 70 w 235"/>
                    <a:gd name="T19" fmla="*/ 21 h 163"/>
                    <a:gd name="T20" fmla="*/ 79 w 235"/>
                    <a:gd name="T21" fmla="*/ 13 h 163"/>
                    <a:gd name="T22" fmla="*/ 89 w 235"/>
                    <a:gd name="T23" fmla="*/ 19 h 163"/>
                    <a:gd name="T24" fmla="*/ 102 w 235"/>
                    <a:gd name="T25" fmla="*/ 32 h 163"/>
                    <a:gd name="T26" fmla="*/ 100 w 235"/>
                    <a:gd name="T27" fmla="*/ 19 h 163"/>
                    <a:gd name="T28" fmla="*/ 89 w 235"/>
                    <a:gd name="T29" fmla="*/ 9 h 163"/>
                    <a:gd name="T30" fmla="*/ 85 w 235"/>
                    <a:gd name="T31" fmla="*/ 1 h 163"/>
                    <a:gd name="T32" fmla="*/ 93 w 235"/>
                    <a:gd name="T33" fmla="*/ 3 h 163"/>
                    <a:gd name="T34" fmla="*/ 98 w 235"/>
                    <a:gd name="T35" fmla="*/ 7 h 163"/>
                    <a:gd name="T36" fmla="*/ 106 w 235"/>
                    <a:gd name="T37" fmla="*/ 5 h 163"/>
                    <a:gd name="T38" fmla="*/ 114 w 235"/>
                    <a:gd name="T39" fmla="*/ 17 h 163"/>
                    <a:gd name="T40" fmla="*/ 127 w 235"/>
                    <a:gd name="T41" fmla="*/ 23 h 163"/>
                    <a:gd name="T42" fmla="*/ 148 w 235"/>
                    <a:gd name="T43" fmla="*/ 28 h 163"/>
                    <a:gd name="T44" fmla="*/ 166 w 235"/>
                    <a:gd name="T45" fmla="*/ 40 h 163"/>
                    <a:gd name="T46" fmla="*/ 177 w 235"/>
                    <a:gd name="T47" fmla="*/ 51 h 163"/>
                    <a:gd name="T48" fmla="*/ 192 w 235"/>
                    <a:gd name="T49" fmla="*/ 65 h 163"/>
                    <a:gd name="T50" fmla="*/ 200 w 235"/>
                    <a:gd name="T51" fmla="*/ 72 h 163"/>
                    <a:gd name="T52" fmla="*/ 210 w 235"/>
                    <a:gd name="T53" fmla="*/ 80 h 163"/>
                    <a:gd name="T54" fmla="*/ 219 w 235"/>
                    <a:gd name="T55" fmla="*/ 63 h 163"/>
                    <a:gd name="T56" fmla="*/ 217 w 235"/>
                    <a:gd name="T57" fmla="*/ 78 h 163"/>
                    <a:gd name="T58" fmla="*/ 227 w 235"/>
                    <a:gd name="T59" fmla="*/ 94 h 163"/>
                    <a:gd name="T60" fmla="*/ 231 w 235"/>
                    <a:gd name="T61" fmla="*/ 90 h 163"/>
                    <a:gd name="T62" fmla="*/ 217 w 235"/>
                    <a:gd name="T63" fmla="*/ 103 h 163"/>
                    <a:gd name="T64" fmla="*/ 202 w 235"/>
                    <a:gd name="T65" fmla="*/ 107 h 163"/>
                    <a:gd name="T66" fmla="*/ 191 w 235"/>
                    <a:gd name="T67" fmla="*/ 96 h 163"/>
                    <a:gd name="T68" fmla="*/ 169 w 235"/>
                    <a:gd name="T69" fmla="*/ 82 h 163"/>
                    <a:gd name="T70" fmla="*/ 152 w 235"/>
                    <a:gd name="T71" fmla="*/ 72 h 163"/>
                    <a:gd name="T72" fmla="*/ 121 w 235"/>
                    <a:gd name="T73" fmla="*/ 69 h 163"/>
                    <a:gd name="T74" fmla="*/ 114 w 235"/>
                    <a:gd name="T75" fmla="*/ 82 h 163"/>
                    <a:gd name="T76" fmla="*/ 123 w 235"/>
                    <a:gd name="T77" fmla="*/ 86 h 163"/>
                    <a:gd name="T78" fmla="*/ 139 w 235"/>
                    <a:gd name="T79" fmla="*/ 78 h 163"/>
                    <a:gd name="T80" fmla="*/ 158 w 235"/>
                    <a:gd name="T81" fmla="*/ 94 h 163"/>
                    <a:gd name="T82" fmla="*/ 146 w 235"/>
                    <a:gd name="T83" fmla="*/ 109 h 163"/>
                    <a:gd name="T84" fmla="*/ 146 w 235"/>
                    <a:gd name="T85" fmla="*/ 124 h 163"/>
                    <a:gd name="T86" fmla="*/ 137 w 235"/>
                    <a:gd name="T87" fmla="*/ 153 h 163"/>
                    <a:gd name="T88" fmla="*/ 121 w 235"/>
                    <a:gd name="T89" fmla="*/ 153 h 163"/>
                    <a:gd name="T90" fmla="*/ 104 w 235"/>
                    <a:gd name="T91" fmla="*/ 124 h 163"/>
                    <a:gd name="T92" fmla="*/ 93 w 235"/>
                    <a:gd name="T93" fmla="*/ 120 h 163"/>
                    <a:gd name="T94" fmla="*/ 68 w 235"/>
                    <a:gd name="T95" fmla="*/ 115 h 163"/>
                    <a:gd name="T96" fmla="*/ 62 w 235"/>
                    <a:gd name="T97" fmla="*/ 122 h 163"/>
                    <a:gd name="T98" fmla="*/ 66 w 235"/>
                    <a:gd name="T99" fmla="*/ 134 h 163"/>
                    <a:gd name="T100" fmla="*/ 71 w 235"/>
                    <a:gd name="T101" fmla="*/ 145 h 163"/>
                    <a:gd name="T102" fmla="*/ 87 w 235"/>
                    <a:gd name="T103" fmla="*/ 155 h 163"/>
                    <a:gd name="T104" fmla="*/ 81 w 235"/>
                    <a:gd name="T105" fmla="*/ 163 h 163"/>
                    <a:gd name="T106" fmla="*/ 79 w 235"/>
                    <a:gd name="T107" fmla="*/ 151 h 163"/>
                    <a:gd name="T108" fmla="*/ 68 w 235"/>
                    <a:gd name="T109" fmla="*/ 149 h 163"/>
                    <a:gd name="T110" fmla="*/ 64 w 235"/>
                    <a:gd name="T111" fmla="*/ 145 h 163"/>
                    <a:gd name="T112" fmla="*/ 45 w 235"/>
                    <a:gd name="T113" fmla="*/ 128 h 163"/>
                    <a:gd name="T114" fmla="*/ 29 w 235"/>
                    <a:gd name="T115" fmla="*/ 115 h 163"/>
                    <a:gd name="T116" fmla="*/ 98 w 235"/>
                    <a:gd name="T117" fmla="*/ 128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35" h="163">
                      <a:moveTo>
                        <a:pt x="22" y="113"/>
                      </a:moveTo>
                      <a:lnTo>
                        <a:pt x="20" y="113"/>
                      </a:lnTo>
                      <a:lnTo>
                        <a:pt x="20" y="111"/>
                      </a:lnTo>
                      <a:lnTo>
                        <a:pt x="18" y="109"/>
                      </a:lnTo>
                      <a:lnTo>
                        <a:pt x="16" y="109"/>
                      </a:lnTo>
                      <a:lnTo>
                        <a:pt x="16" y="107"/>
                      </a:lnTo>
                      <a:lnTo>
                        <a:pt x="14" y="107"/>
                      </a:lnTo>
                      <a:lnTo>
                        <a:pt x="14" y="105"/>
                      </a:lnTo>
                      <a:lnTo>
                        <a:pt x="12" y="105"/>
                      </a:lnTo>
                      <a:lnTo>
                        <a:pt x="10" y="105"/>
                      </a:lnTo>
                      <a:lnTo>
                        <a:pt x="10" y="103"/>
                      </a:lnTo>
                      <a:lnTo>
                        <a:pt x="8" y="103"/>
                      </a:lnTo>
                      <a:lnTo>
                        <a:pt x="8" y="101"/>
                      </a:lnTo>
                      <a:lnTo>
                        <a:pt x="6" y="101"/>
                      </a:lnTo>
                      <a:lnTo>
                        <a:pt x="6" y="99"/>
                      </a:lnTo>
                      <a:lnTo>
                        <a:pt x="4" y="99"/>
                      </a:lnTo>
                      <a:lnTo>
                        <a:pt x="2" y="97"/>
                      </a:lnTo>
                      <a:lnTo>
                        <a:pt x="0" y="97"/>
                      </a:lnTo>
                      <a:lnTo>
                        <a:pt x="0" y="96"/>
                      </a:lnTo>
                      <a:lnTo>
                        <a:pt x="2" y="96"/>
                      </a:lnTo>
                      <a:lnTo>
                        <a:pt x="4" y="96"/>
                      </a:lnTo>
                      <a:lnTo>
                        <a:pt x="4" y="90"/>
                      </a:lnTo>
                      <a:lnTo>
                        <a:pt x="6" y="90"/>
                      </a:lnTo>
                      <a:lnTo>
                        <a:pt x="10" y="90"/>
                      </a:lnTo>
                      <a:lnTo>
                        <a:pt x="10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2" y="96"/>
                      </a:lnTo>
                      <a:lnTo>
                        <a:pt x="16" y="94"/>
                      </a:lnTo>
                      <a:lnTo>
                        <a:pt x="14" y="90"/>
                      </a:lnTo>
                      <a:lnTo>
                        <a:pt x="16" y="90"/>
                      </a:lnTo>
                      <a:lnTo>
                        <a:pt x="18" y="90"/>
                      </a:lnTo>
                      <a:lnTo>
                        <a:pt x="20" y="92"/>
                      </a:lnTo>
                      <a:lnTo>
                        <a:pt x="20" y="94"/>
                      </a:lnTo>
                      <a:lnTo>
                        <a:pt x="22" y="94"/>
                      </a:lnTo>
                      <a:lnTo>
                        <a:pt x="20" y="94"/>
                      </a:lnTo>
                      <a:lnTo>
                        <a:pt x="22" y="94"/>
                      </a:lnTo>
                      <a:lnTo>
                        <a:pt x="22" y="96"/>
                      </a:lnTo>
                      <a:lnTo>
                        <a:pt x="22" y="97"/>
                      </a:lnTo>
                      <a:lnTo>
                        <a:pt x="23" y="97"/>
                      </a:lnTo>
                      <a:lnTo>
                        <a:pt x="25" y="97"/>
                      </a:lnTo>
                      <a:lnTo>
                        <a:pt x="27" y="97"/>
                      </a:lnTo>
                      <a:lnTo>
                        <a:pt x="29" y="97"/>
                      </a:lnTo>
                      <a:lnTo>
                        <a:pt x="31" y="97"/>
                      </a:lnTo>
                      <a:lnTo>
                        <a:pt x="31" y="96"/>
                      </a:lnTo>
                      <a:lnTo>
                        <a:pt x="33" y="96"/>
                      </a:lnTo>
                      <a:lnTo>
                        <a:pt x="35" y="94"/>
                      </a:lnTo>
                      <a:lnTo>
                        <a:pt x="35" y="92"/>
                      </a:lnTo>
                      <a:lnTo>
                        <a:pt x="35" y="90"/>
                      </a:lnTo>
                      <a:lnTo>
                        <a:pt x="37" y="90"/>
                      </a:lnTo>
                      <a:lnTo>
                        <a:pt x="35" y="90"/>
                      </a:lnTo>
                      <a:lnTo>
                        <a:pt x="35" y="92"/>
                      </a:lnTo>
                      <a:lnTo>
                        <a:pt x="33" y="92"/>
                      </a:lnTo>
                      <a:lnTo>
                        <a:pt x="31" y="92"/>
                      </a:lnTo>
                      <a:lnTo>
                        <a:pt x="31" y="90"/>
                      </a:lnTo>
                      <a:lnTo>
                        <a:pt x="31" y="88"/>
                      </a:lnTo>
                      <a:lnTo>
                        <a:pt x="33" y="86"/>
                      </a:lnTo>
                      <a:lnTo>
                        <a:pt x="35" y="86"/>
                      </a:lnTo>
                      <a:lnTo>
                        <a:pt x="37" y="86"/>
                      </a:lnTo>
                      <a:lnTo>
                        <a:pt x="37" y="84"/>
                      </a:lnTo>
                      <a:lnTo>
                        <a:pt x="35" y="84"/>
                      </a:lnTo>
                      <a:lnTo>
                        <a:pt x="33" y="84"/>
                      </a:lnTo>
                      <a:lnTo>
                        <a:pt x="33" y="82"/>
                      </a:lnTo>
                      <a:lnTo>
                        <a:pt x="33" y="80"/>
                      </a:lnTo>
                      <a:lnTo>
                        <a:pt x="33" y="78"/>
                      </a:lnTo>
                      <a:lnTo>
                        <a:pt x="27" y="78"/>
                      </a:lnTo>
                      <a:lnTo>
                        <a:pt x="27" y="76"/>
                      </a:lnTo>
                      <a:lnTo>
                        <a:pt x="27" y="74"/>
                      </a:lnTo>
                      <a:lnTo>
                        <a:pt x="27" y="72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9" y="69"/>
                      </a:lnTo>
                      <a:lnTo>
                        <a:pt x="31" y="69"/>
                      </a:lnTo>
                      <a:lnTo>
                        <a:pt x="31" y="71"/>
                      </a:lnTo>
                      <a:lnTo>
                        <a:pt x="31" y="69"/>
                      </a:lnTo>
                      <a:lnTo>
                        <a:pt x="33" y="69"/>
                      </a:lnTo>
                      <a:lnTo>
                        <a:pt x="39" y="69"/>
                      </a:lnTo>
                      <a:lnTo>
                        <a:pt x="39" y="71"/>
                      </a:lnTo>
                      <a:lnTo>
                        <a:pt x="41" y="71"/>
                      </a:lnTo>
                      <a:lnTo>
                        <a:pt x="41" y="72"/>
                      </a:lnTo>
                      <a:lnTo>
                        <a:pt x="41" y="74"/>
                      </a:lnTo>
                      <a:lnTo>
                        <a:pt x="45" y="74"/>
                      </a:lnTo>
                      <a:lnTo>
                        <a:pt x="47" y="74"/>
                      </a:lnTo>
                      <a:lnTo>
                        <a:pt x="47" y="72"/>
                      </a:lnTo>
                      <a:lnTo>
                        <a:pt x="47" y="69"/>
                      </a:lnTo>
                      <a:lnTo>
                        <a:pt x="50" y="69"/>
                      </a:lnTo>
                      <a:lnTo>
                        <a:pt x="50" y="67"/>
                      </a:lnTo>
                      <a:lnTo>
                        <a:pt x="50" y="63"/>
                      </a:lnTo>
                      <a:lnTo>
                        <a:pt x="52" y="63"/>
                      </a:lnTo>
                      <a:lnTo>
                        <a:pt x="54" y="63"/>
                      </a:lnTo>
                      <a:lnTo>
                        <a:pt x="56" y="63"/>
                      </a:lnTo>
                      <a:lnTo>
                        <a:pt x="58" y="63"/>
                      </a:lnTo>
                      <a:lnTo>
                        <a:pt x="58" y="61"/>
                      </a:lnTo>
                      <a:lnTo>
                        <a:pt x="58" y="59"/>
                      </a:lnTo>
                      <a:lnTo>
                        <a:pt x="58" y="57"/>
                      </a:lnTo>
                      <a:lnTo>
                        <a:pt x="58" y="55"/>
                      </a:lnTo>
                      <a:lnTo>
                        <a:pt x="58" y="53"/>
                      </a:lnTo>
                      <a:lnTo>
                        <a:pt x="60" y="53"/>
                      </a:lnTo>
                      <a:lnTo>
                        <a:pt x="58" y="53"/>
                      </a:lnTo>
                      <a:lnTo>
                        <a:pt x="60" y="53"/>
                      </a:lnTo>
                      <a:lnTo>
                        <a:pt x="60" y="51"/>
                      </a:lnTo>
                      <a:lnTo>
                        <a:pt x="60" y="49"/>
                      </a:lnTo>
                      <a:lnTo>
                        <a:pt x="60" y="48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2" y="44"/>
                      </a:lnTo>
                      <a:lnTo>
                        <a:pt x="62" y="42"/>
                      </a:lnTo>
                      <a:lnTo>
                        <a:pt x="62" y="40"/>
                      </a:lnTo>
                      <a:lnTo>
                        <a:pt x="62" y="38"/>
                      </a:lnTo>
                      <a:lnTo>
                        <a:pt x="62" y="36"/>
                      </a:lnTo>
                      <a:lnTo>
                        <a:pt x="64" y="36"/>
                      </a:lnTo>
                      <a:lnTo>
                        <a:pt x="64" y="34"/>
                      </a:lnTo>
                      <a:lnTo>
                        <a:pt x="66" y="34"/>
                      </a:lnTo>
                      <a:lnTo>
                        <a:pt x="66" y="32"/>
                      </a:lnTo>
                      <a:lnTo>
                        <a:pt x="68" y="32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3"/>
                      </a:lnTo>
                      <a:lnTo>
                        <a:pt x="68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71" y="23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5" y="21"/>
                      </a:lnTo>
                      <a:lnTo>
                        <a:pt x="77" y="21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79" y="17"/>
                      </a:lnTo>
                      <a:lnTo>
                        <a:pt x="79" y="15"/>
                      </a:lnTo>
                      <a:lnTo>
                        <a:pt x="77" y="13"/>
                      </a:lnTo>
                      <a:lnTo>
                        <a:pt x="79" y="13"/>
                      </a:lnTo>
                      <a:lnTo>
                        <a:pt x="79" y="15"/>
                      </a:lnTo>
                      <a:lnTo>
                        <a:pt x="79" y="17"/>
                      </a:lnTo>
                      <a:lnTo>
                        <a:pt x="81" y="17"/>
                      </a:lnTo>
                      <a:lnTo>
                        <a:pt x="81" y="19"/>
                      </a:lnTo>
                      <a:lnTo>
                        <a:pt x="83" y="19"/>
                      </a:lnTo>
                      <a:lnTo>
                        <a:pt x="85" y="19"/>
                      </a:lnTo>
                      <a:lnTo>
                        <a:pt x="85" y="21"/>
                      </a:lnTo>
                      <a:lnTo>
                        <a:pt x="87" y="23"/>
                      </a:lnTo>
                      <a:lnTo>
                        <a:pt x="85" y="21"/>
                      </a:lnTo>
                      <a:lnTo>
                        <a:pt x="85" y="19"/>
                      </a:lnTo>
                      <a:lnTo>
                        <a:pt x="87" y="19"/>
                      </a:lnTo>
                      <a:lnTo>
                        <a:pt x="89" y="19"/>
                      </a:lnTo>
                      <a:lnTo>
                        <a:pt x="89" y="21"/>
                      </a:lnTo>
                      <a:lnTo>
                        <a:pt x="91" y="21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5" y="23"/>
                      </a:lnTo>
                      <a:lnTo>
                        <a:pt x="95" y="24"/>
                      </a:lnTo>
                      <a:lnTo>
                        <a:pt x="96" y="24"/>
                      </a:lnTo>
                      <a:lnTo>
                        <a:pt x="96" y="26"/>
                      </a:lnTo>
                      <a:lnTo>
                        <a:pt x="98" y="28"/>
                      </a:lnTo>
                      <a:lnTo>
                        <a:pt x="98" y="30"/>
                      </a:lnTo>
                      <a:lnTo>
                        <a:pt x="100" y="30"/>
                      </a:lnTo>
                      <a:lnTo>
                        <a:pt x="102" y="32"/>
                      </a:lnTo>
                      <a:lnTo>
                        <a:pt x="104" y="32"/>
                      </a:lnTo>
                      <a:lnTo>
                        <a:pt x="102" y="32"/>
                      </a:lnTo>
                      <a:lnTo>
                        <a:pt x="102" y="30"/>
                      </a:lnTo>
                      <a:lnTo>
                        <a:pt x="100" y="30"/>
                      </a:lnTo>
                      <a:lnTo>
                        <a:pt x="100" y="28"/>
                      </a:lnTo>
                      <a:lnTo>
                        <a:pt x="100" y="26"/>
                      </a:lnTo>
                      <a:lnTo>
                        <a:pt x="98" y="24"/>
                      </a:lnTo>
                      <a:lnTo>
                        <a:pt x="100" y="24"/>
                      </a:lnTo>
                      <a:lnTo>
                        <a:pt x="100" y="23"/>
                      </a:lnTo>
                      <a:lnTo>
                        <a:pt x="102" y="21"/>
                      </a:lnTo>
                      <a:lnTo>
                        <a:pt x="100" y="21"/>
                      </a:lnTo>
                      <a:lnTo>
                        <a:pt x="100" y="19"/>
                      </a:lnTo>
                      <a:lnTo>
                        <a:pt x="98" y="19"/>
                      </a:lnTo>
                      <a:lnTo>
                        <a:pt x="98" y="17"/>
                      </a:lnTo>
                      <a:lnTo>
                        <a:pt x="98" y="15"/>
                      </a:lnTo>
                      <a:lnTo>
                        <a:pt x="96" y="15"/>
                      </a:lnTo>
                      <a:lnTo>
                        <a:pt x="96" y="13"/>
                      </a:lnTo>
                      <a:lnTo>
                        <a:pt x="95" y="13"/>
                      </a:lnTo>
                      <a:lnTo>
                        <a:pt x="95" y="11"/>
                      </a:lnTo>
                      <a:lnTo>
                        <a:pt x="93" y="11"/>
                      </a:lnTo>
                      <a:lnTo>
                        <a:pt x="91" y="9"/>
                      </a:lnTo>
                      <a:lnTo>
                        <a:pt x="91" y="7"/>
                      </a:lnTo>
                      <a:lnTo>
                        <a:pt x="91" y="9"/>
                      </a:lnTo>
                      <a:lnTo>
                        <a:pt x="89" y="9"/>
                      </a:ln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7" y="5"/>
                      </a:lnTo>
                      <a:lnTo>
                        <a:pt x="87" y="3"/>
                      </a:lnTo>
                      <a:lnTo>
                        <a:pt x="85" y="3"/>
                      </a:lnTo>
                      <a:lnTo>
                        <a:pt x="83" y="3"/>
                      </a:lnTo>
                      <a:lnTo>
                        <a:pt x="83" y="1"/>
                      </a:lnTo>
                      <a:lnTo>
                        <a:pt x="85" y="1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9" y="1"/>
                      </a:lnTo>
                      <a:lnTo>
                        <a:pt x="91" y="1"/>
                      </a:lnTo>
                      <a:lnTo>
                        <a:pt x="89" y="1"/>
                      </a:lnTo>
                      <a:lnTo>
                        <a:pt x="89" y="3"/>
                      </a:lnTo>
                      <a:lnTo>
                        <a:pt x="91" y="3"/>
                      </a:lnTo>
                      <a:lnTo>
                        <a:pt x="91" y="5"/>
                      </a:lnTo>
                      <a:lnTo>
                        <a:pt x="91" y="3"/>
                      </a:lnTo>
                      <a:lnTo>
                        <a:pt x="93" y="5"/>
                      </a:lnTo>
                      <a:lnTo>
                        <a:pt x="93" y="3"/>
                      </a:lnTo>
                      <a:lnTo>
                        <a:pt x="93" y="5"/>
                      </a:lnTo>
                      <a:lnTo>
                        <a:pt x="95" y="3"/>
                      </a:lnTo>
                      <a:lnTo>
                        <a:pt x="95" y="5"/>
                      </a:lnTo>
                      <a:lnTo>
                        <a:pt x="93" y="5"/>
                      </a:lnTo>
                      <a:lnTo>
                        <a:pt x="93" y="7"/>
                      </a:lnTo>
                      <a:lnTo>
                        <a:pt x="95" y="7"/>
                      </a:lnTo>
                      <a:lnTo>
                        <a:pt x="95" y="5"/>
                      </a:lnTo>
                      <a:lnTo>
                        <a:pt x="96" y="5"/>
                      </a:lnTo>
                      <a:lnTo>
                        <a:pt x="96" y="7"/>
                      </a:lnTo>
                      <a:lnTo>
                        <a:pt x="96" y="9"/>
                      </a:lnTo>
                      <a:lnTo>
                        <a:pt x="98" y="9"/>
                      </a:lnTo>
                      <a:lnTo>
                        <a:pt x="98" y="7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2" y="9"/>
                      </a:lnTo>
                      <a:lnTo>
                        <a:pt x="104" y="9"/>
                      </a:lnTo>
                      <a:lnTo>
                        <a:pt x="104" y="11"/>
                      </a:lnTo>
                      <a:lnTo>
                        <a:pt x="106" y="11"/>
                      </a:lnTo>
                      <a:lnTo>
                        <a:pt x="106" y="7"/>
                      </a:lnTo>
                      <a:lnTo>
                        <a:pt x="106" y="5"/>
                      </a:lnTo>
                      <a:lnTo>
                        <a:pt x="104" y="5"/>
                      </a:lnTo>
                      <a:lnTo>
                        <a:pt x="106" y="5"/>
                      </a:lnTo>
                      <a:lnTo>
                        <a:pt x="106" y="3"/>
                      </a:lnTo>
                      <a:lnTo>
                        <a:pt x="106" y="5"/>
                      </a:lnTo>
                      <a:lnTo>
                        <a:pt x="108" y="5"/>
                      </a:lnTo>
                      <a:lnTo>
                        <a:pt x="110" y="5"/>
                      </a:lnTo>
                      <a:lnTo>
                        <a:pt x="110" y="7"/>
                      </a:lnTo>
                      <a:lnTo>
                        <a:pt x="110" y="9"/>
                      </a:lnTo>
                      <a:lnTo>
                        <a:pt x="108" y="9"/>
                      </a:lnTo>
                      <a:lnTo>
                        <a:pt x="108" y="13"/>
                      </a:lnTo>
                      <a:lnTo>
                        <a:pt x="110" y="15"/>
                      </a:lnTo>
                      <a:lnTo>
                        <a:pt x="110" y="13"/>
                      </a:lnTo>
                      <a:lnTo>
                        <a:pt x="112" y="13"/>
                      </a:lnTo>
                      <a:lnTo>
                        <a:pt x="114" y="13"/>
                      </a:lnTo>
                      <a:lnTo>
                        <a:pt x="114" y="15"/>
                      </a:lnTo>
                      <a:lnTo>
                        <a:pt x="114" y="17"/>
                      </a:lnTo>
                      <a:lnTo>
                        <a:pt x="116" y="17"/>
                      </a:lnTo>
                      <a:lnTo>
                        <a:pt x="116" y="19"/>
                      </a:lnTo>
                      <a:lnTo>
                        <a:pt x="116" y="17"/>
                      </a:lnTo>
                      <a:lnTo>
                        <a:pt x="121" y="17"/>
                      </a:lnTo>
                      <a:lnTo>
                        <a:pt x="121" y="15"/>
                      </a:lnTo>
                      <a:lnTo>
                        <a:pt x="123" y="15"/>
                      </a:lnTo>
                      <a:lnTo>
                        <a:pt x="123" y="21"/>
                      </a:lnTo>
                      <a:lnTo>
                        <a:pt x="123" y="19"/>
                      </a:lnTo>
                      <a:lnTo>
                        <a:pt x="125" y="19"/>
                      </a:lnTo>
                      <a:lnTo>
                        <a:pt x="125" y="21"/>
                      </a:lnTo>
                      <a:lnTo>
                        <a:pt x="125" y="23"/>
                      </a:lnTo>
                      <a:lnTo>
                        <a:pt x="127" y="23"/>
                      </a:lnTo>
                      <a:lnTo>
                        <a:pt x="129" y="23"/>
                      </a:lnTo>
                      <a:lnTo>
                        <a:pt x="129" y="24"/>
                      </a:lnTo>
                      <a:lnTo>
                        <a:pt x="135" y="24"/>
                      </a:lnTo>
                      <a:lnTo>
                        <a:pt x="135" y="28"/>
                      </a:lnTo>
                      <a:lnTo>
                        <a:pt x="137" y="28"/>
                      </a:lnTo>
                      <a:lnTo>
                        <a:pt x="139" y="28"/>
                      </a:lnTo>
                      <a:lnTo>
                        <a:pt x="139" y="24"/>
                      </a:lnTo>
                      <a:lnTo>
                        <a:pt x="141" y="26"/>
                      </a:lnTo>
                      <a:lnTo>
                        <a:pt x="141" y="28"/>
                      </a:lnTo>
                      <a:lnTo>
                        <a:pt x="143" y="30"/>
                      </a:lnTo>
                      <a:lnTo>
                        <a:pt x="143" y="28"/>
                      </a:lnTo>
                      <a:lnTo>
                        <a:pt x="148" y="28"/>
                      </a:lnTo>
                      <a:lnTo>
                        <a:pt x="148" y="30"/>
                      </a:lnTo>
                      <a:lnTo>
                        <a:pt x="150" y="30"/>
                      </a:lnTo>
                      <a:lnTo>
                        <a:pt x="150" y="32"/>
                      </a:lnTo>
                      <a:lnTo>
                        <a:pt x="152" y="32"/>
                      </a:lnTo>
                      <a:lnTo>
                        <a:pt x="156" y="32"/>
                      </a:lnTo>
                      <a:lnTo>
                        <a:pt x="156" y="38"/>
                      </a:lnTo>
                      <a:lnTo>
                        <a:pt x="156" y="40"/>
                      </a:lnTo>
                      <a:lnTo>
                        <a:pt x="158" y="40"/>
                      </a:lnTo>
                      <a:lnTo>
                        <a:pt x="158" y="38"/>
                      </a:lnTo>
                      <a:lnTo>
                        <a:pt x="160" y="38"/>
                      </a:lnTo>
                      <a:lnTo>
                        <a:pt x="160" y="40"/>
                      </a:lnTo>
                      <a:lnTo>
                        <a:pt x="166" y="40"/>
                      </a:lnTo>
                      <a:lnTo>
                        <a:pt x="166" y="42"/>
                      </a:lnTo>
                      <a:lnTo>
                        <a:pt x="167" y="42"/>
                      </a:lnTo>
                      <a:lnTo>
                        <a:pt x="167" y="44"/>
                      </a:lnTo>
                      <a:lnTo>
                        <a:pt x="169" y="44"/>
                      </a:lnTo>
                      <a:lnTo>
                        <a:pt x="169" y="46"/>
                      </a:lnTo>
                      <a:lnTo>
                        <a:pt x="173" y="46"/>
                      </a:lnTo>
                      <a:lnTo>
                        <a:pt x="173" y="48"/>
                      </a:lnTo>
                      <a:lnTo>
                        <a:pt x="175" y="48"/>
                      </a:lnTo>
                      <a:lnTo>
                        <a:pt x="175" y="49"/>
                      </a:lnTo>
                      <a:lnTo>
                        <a:pt x="173" y="49"/>
                      </a:lnTo>
                      <a:lnTo>
                        <a:pt x="173" y="51"/>
                      </a:lnTo>
                      <a:lnTo>
                        <a:pt x="177" y="51"/>
                      </a:lnTo>
                      <a:lnTo>
                        <a:pt x="177" y="49"/>
                      </a:lnTo>
                      <a:lnTo>
                        <a:pt x="179" y="49"/>
                      </a:lnTo>
                      <a:lnTo>
                        <a:pt x="181" y="49"/>
                      </a:lnTo>
                      <a:lnTo>
                        <a:pt x="183" y="49"/>
                      </a:lnTo>
                      <a:lnTo>
                        <a:pt x="187" y="49"/>
                      </a:lnTo>
                      <a:lnTo>
                        <a:pt x="189" y="49"/>
                      </a:lnTo>
                      <a:lnTo>
                        <a:pt x="189" y="55"/>
                      </a:lnTo>
                      <a:lnTo>
                        <a:pt x="191" y="55"/>
                      </a:lnTo>
                      <a:lnTo>
                        <a:pt x="191" y="59"/>
                      </a:lnTo>
                      <a:lnTo>
                        <a:pt x="191" y="63"/>
                      </a:lnTo>
                      <a:lnTo>
                        <a:pt x="192" y="63"/>
                      </a:lnTo>
                      <a:lnTo>
                        <a:pt x="192" y="65"/>
                      </a:lnTo>
                      <a:lnTo>
                        <a:pt x="194" y="65"/>
                      </a:lnTo>
                      <a:lnTo>
                        <a:pt x="194" y="63"/>
                      </a:lnTo>
                      <a:lnTo>
                        <a:pt x="196" y="63"/>
                      </a:lnTo>
                      <a:lnTo>
                        <a:pt x="196" y="67"/>
                      </a:lnTo>
                      <a:lnTo>
                        <a:pt x="194" y="67"/>
                      </a:lnTo>
                      <a:lnTo>
                        <a:pt x="194" y="69"/>
                      </a:lnTo>
                      <a:lnTo>
                        <a:pt x="196" y="69"/>
                      </a:lnTo>
                      <a:lnTo>
                        <a:pt x="196" y="71"/>
                      </a:lnTo>
                      <a:lnTo>
                        <a:pt x="198" y="71"/>
                      </a:lnTo>
                      <a:lnTo>
                        <a:pt x="200" y="71"/>
                      </a:lnTo>
                      <a:lnTo>
                        <a:pt x="200" y="69"/>
                      </a:lnTo>
                      <a:lnTo>
                        <a:pt x="200" y="72"/>
                      </a:lnTo>
                      <a:lnTo>
                        <a:pt x="202" y="72"/>
                      </a:lnTo>
                      <a:lnTo>
                        <a:pt x="204" y="72"/>
                      </a:lnTo>
                      <a:lnTo>
                        <a:pt x="204" y="74"/>
                      </a:lnTo>
                      <a:lnTo>
                        <a:pt x="202" y="74"/>
                      </a:lnTo>
                      <a:lnTo>
                        <a:pt x="202" y="76"/>
                      </a:lnTo>
                      <a:lnTo>
                        <a:pt x="202" y="78"/>
                      </a:lnTo>
                      <a:lnTo>
                        <a:pt x="204" y="78"/>
                      </a:lnTo>
                      <a:lnTo>
                        <a:pt x="206" y="78"/>
                      </a:lnTo>
                      <a:lnTo>
                        <a:pt x="206" y="80"/>
                      </a:lnTo>
                      <a:lnTo>
                        <a:pt x="206" y="82"/>
                      </a:lnTo>
                      <a:lnTo>
                        <a:pt x="210" y="82"/>
                      </a:lnTo>
                      <a:lnTo>
                        <a:pt x="210" y="80"/>
                      </a:lnTo>
                      <a:lnTo>
                        <a:pt x="212" y="80"/>
                      </a:lnTo>
                      <a:lnTo>
                        <a:pt x="214" y="80"/>
                      </a:lnTo>
                      <a:lnTo>
                        <a:pt x="214" y="76"/>
                      </a:lnTo>
                      <a:lnTo>
                        <a:pt x="214" y="74"/>
                      </a:lnTo>
                      <a:lnTo>
                        <a:pt x="214" y="72"/>
                      </a:lnTo>
                      <a:lnTo>
                        <a:pt x="214" y="71"/>
                      </a:lnTo>
                      <a:lnTo>
                        <a:pt x="215" y="71"/>
                      </a:lnTo>
                      <a:lnTo>
                        <a:pt x="215" y="69"/>
                      </a:lnTo>
                      <a:lnTo>
                        <a:pt x="217" y="69"/>
                      </a:lnTo>
                      <a:lnTo>
                        <a:pt x="217" y="67"/>
                      </a:lnTo>
                      <a:lnTo>
                        <a:pt x="217" y="63"/>
                      </a:lnTo>
                      <a:lnTo>
                        <a:pt x="219" y="63"/>
                      </a:lnTo>
                      <a:lnTo>
                        <a:pt x="221" y="63"/>
                      </a:lnTo>
                      <a:lnTo>
                        <a:pt x="223" y="63"/>
                      </a:lnTo>
                      <a:lnTo>
                        <a:pt x="223" y="69"/>
                      </a:lnTo>
                      <a:lnTo>
                        <a:pt x="217" y="69"/>
                      </a:lnTo>
                      <a:lnTo>
                        <a:pt x="217" y="71"/>
                      </a:lnTo>
                      <a:lnTo>
                        <a:pt x="215" y="71"/>
                      </a:lnTo>
                      <a:lnTo>
                        <a:pt x="215" y="74"/>
                      </a:lnTo>
                      <a:lnTo>
                        <a:pt x="217" y="74"/>
                      </a:lnTo>
                      <a:lnTo>
                        <a:pt x="217" y="76"/>
                      </a:lnTo>
                      <a:lnTo>
                        <a:pt x="215" y="76"/>
                      </a:lnTo>
                      <a:lnTo>
                        <a:pt x="215" y="78"/>
                      </a:lnTo>
                      <a:lnTo>
                        <a:pt x="217" y="78"/>
                      </a:lnTo>
                      <a:lnTo>
                        <a:pt x="217" y="84"/>
                      </a:lnTo>
                      <a:lnTo>
                        <a:pt x="219" y="84"/>
                      </a:lnTo>
                      <a:lnTo>
                        <a:pt x="219" y="86"/>
                      </a:lnTo>
                      <a:lnTo>
                        <a:pt x="221" y="88"/>
                      </a:lnTo>
                      <a:lnTo>
                        <a:pt x="223" y="88"/>
                      </a:lnTo>
                      <a:lnTo>
                        <a:pt x="223" y="90"/>
                      </a:lnTo>
                      <a:lnTo>
                        <a:pt x="225" y="90"/>
                      </a:lnTo>
                      <a:lnTo>
                        <a:pt x="227" y="90"/>
                      </a:lnTo>
                      <a:lnTo>
                        <a:pt x="227" y="92"/>
                      </a:lnTo>
                      <a:lnTo>
                        <a:pt x="229" y="92"/>
                      </a:lnTo>
                      <a:lnTo>
                        <a:pt x="227" y="92"/>
                      </a:lnTo>
                      <a:lnTo>
                        <a:pt x="227" y="94"/>
                      </a:lnTo>
                      <a:lnTo>
                        <a:pt x="231" y="94"/>
                      </a:lnTo>
                      <a:lnTo>
                        <a:pt x="231" y="92"/>
                      </a:lnTo>
                      <a:lnTo>
                        <a:pt x="229" y="92"/>
                      </a:lnTo>
                      <a:lnTo>
                        <a:pt x="231" y="92"/>
                      </a:lnTo>
                      <a:lnTo>
                        <a:pt x="231" y="90"/>
                      </a:lnTo>
                      <a:lnTo>
                        <a:pt x="229" y="90"/>
                      </a:lnTo>
                      <a:lnTo>
                        <a:pt x="231" y="90"/>
                      </a:lnTo>
                      <a:lnTo>
                        <a:pt x="233" y="90"/>
                      </a:lnTo>
                      <a:lnTo>
                        <a:pt x="235" y="88"/>
                      </a:lnTo>
                      <a:lnTo>
                        <a:pt x="235" y="90"/>
                      </a:lnTo>
                      <a:lnTo>
                        <a:pt x="233" y="90"/>
                      </a:lnTo>
                      <a:lnTo>
                        <a:pt x="231" y="90"/>
                      </a:lnTo>
                      <a:lnTo>
                        <a:pt x="231" y="92"/>
                      </a:lnTo>
                      <a:lnTo>
                        <a:pt x="233" y="92"/>
                      </a:lnTo>
                      <a:lnTo>
                        <a:pt x="235" y="92"/>
                      </a:lnTo>
                      <a:lnTo>
                        <a:pt x="235" y="94"/>
                      </a:lnTo>
                      <a:lnTo>
                        <a:pt x="235" y="96"/>
                      </a:lnTo>
                      <a:lnTo>
                        <a:pt x="233" y="96"/>
                      </a:lnTo>
                      <a:lnTo>
                        <a:pt x="231" y="96"/>
                      </a:lnTo>
                      <a:lnTo>
                        <a:pt x="231" y="99"/>
                      </a:lnTo>
                      <a:lnTo>
                        <a:pt x="231" y="103"/>
                      </a:lnTo>
                      <a:lnTo>
                        <a:pt x="229" y="103"/>
                      </a:lnTo>
                      <a:lnTo>
                        <a:pt x="223" y="103"/>
                      </a:lnTo>
                      <a:lnTo>
                        <a:pt x="217" y="103"/>
                      </a:lnTo>
                      <a:lnTo>
                        <a:pt x="217" y="101"/>
                      </a:lnTo>
                      <a:lnTo>
                        <a:pt x="215" y="101"/>
                      </a:lnTo>
                      <a:lnTo>
                        <a:pt x="214" y="101"/>
                      </a:lnTo>
                      <a:lnTo>
                        <a:pt x="214" y="99"/>
                      </a:lnTo>
                      <a:lnTo>
                        <a:pt x="212" y="99"/>
                      </a:lnTo>
                      <a:lnTo>
                        <a:pt x="210" y="99"/>
                      </a:lnTo>
                      <a:lnTo>
                        <a:pt x="210" y="101"/>
                      </a:lnTo>
                      <a:lnTo>
                        <a:pt x="210" y="103"/>
                      </a:lnTo>
                      <a:lnTo>
                        <a:pt x="206" y="103"/>
                      </a:lnTo>
                      <a:lnTo>
                        <a:pt x="206" y="107"/>
                      </a:lnTo>
                      <a:lnTo>
                        <a:pt x="210" y="107"/>
                      </a:lnTo>
                      <a:lnTo>
                        <a:pt x="202" y="107"/>
                      </a:lnTo>
                      <a:lnTo>
                        <a:pt x="202" y="103"/>
                      </a:lnTo>
                      <a:lnTo>
                        <a:pt x="200" y="103"/>
                      </a:lnTo>
                      <a:lnTo>
                        <a:pt x="200" y="101"/>
                      </a:lnTo>
                      <a:lnTo>
                        <a:pt x="198" y="101"/>
                      </a:lnTo>
                      <a:lnTo>
                        <a:pt x="196" y="101"/>
                      </a:lnTo>
                      <a:lnTo>
                        <a:pt x="196" y="99"/>
                      </a:lnTo>
                      <a:lnTo>
                        <a:pt x="194" y="99"/>
                      </a:lnTo>
                      <a:lnTo>
                        <a:pt x="194" y="97"/>
                      </a:lnTo>
                      <a:lnTo>
                        <a:pt x="192" y="97"/>
                      </a:lnTo>
                      <a:lnTo>
                        <a:pt x="192" y="99"/>
                      </a:lnTo>
                      <a:lnTo>
                        <a:pt x="192" y="96"/>
                      </a:lnTo>
                      <a:lnTo>
                        <a:pt x="191" y="96"/>
                      </a:lnTo>
                      <a:lnTo>
                        <a:pt x="189" y="96"/>
                      </a:lnTo>
                      <a:lnTo>
                        <a:pt x="185" y="96"/>
                      </a:lnTo>
                      <a:lnTo>
                        <a:pt x="183" y="97"/>
                      </a:lnTo>
                      <a:lnTo>
                        <a:pt x="183" y="94"/>
                      </a:lnTo>
                      <a:lnTo>
                        <a:pt x="183" y="92"/>
                      </a:lnTo>
                      <a:lnTo>
                        <a:pt x="181" y="92"/>
                      </a:lnTo>
                      <a:lnTo>
                        <a:pt x="179" y="92"/>
                      </a:lnTo>
                      <a:lnTo>
                        <a:pt x="179" y="90"/>
                      </a:lnTo>
                      <a:lnTo>
                        <a:pt x="177" y="88"/>
                      </a:lnTo>
                      <a:lnTo>
                        <a:pt x="173" y="84"/>
                      </a:lnTo>
                      <a:lnTo>
                        <a:pt x="171" y="84"/>
                      </a:lnTo>
                      <a:lnTo>
                        <a:pt x="169" y="82"/>
                      </a:lnTo>
                      <a:lnTo>
                        <a:pt x="167" y="82"/>
                      </a:lnTo>
                      <a:lnTo>
                        <a:pt x="169" y="78"/>
                      </a:lnTo>
                      <a:lnTo>
                        <a:pt x="169" y="76"/>
                      </a:lnTo>
                      <a:lnTo>
                        <a:pt x="164" y="76"/>
                      </a:lnTo>
                      <a:lnTo>
                        <a:pt x="164" y="74"/>
                      </a:lnTo>
                      <a:lnTo>
                        <a:pt x="166" y="72"/>
                      </a:lnTo>
                      <a:lnTo>
                        <a:pt x="162" y="72"/>
                      </a:lnTo>
                      <a:lnTo>
                        <a:pt x="160" y="72"/>
                      </a:lnTo>
                      <a:lnTo>
                        <a:pt x="158" y="72"/>
                      </a:lnTo>
                      <a:lnTo>
                        <a:pt x="156" y="72"/>
                      </a:lnTo>
                      <a:lnTo>
                        <a:pt x="154" y="72"/>
                      </a:lnTo>
                      <a:lnTo>
                        <a:pt x="152" y="72"/>
                      </a:lnTo>
                      <a:lnTo>
                        <a:pt x="148" y="72"/>
                      </a:lnTo>
                      <a:lnTo>
                        <a:pt x="143" y="72"/>
                      </a:lnTo>
                      <a:lnTo>
                        <a:pt x="139" y="72"/>
                      </a:lnTo>
                      <a:lnTo>
                        <a:pt x="135" y="72"/>
                      </a:lnTo>
                      <a:lnTo>
                        <a:pt x="135" y="69"/>
                      </a:lnTo>
                      <a:lnTo>
                        <a:pt x="129" y="69"/>
                      </a:lnTo>
                      <a:lnTo>
                        <a:pt x="127" y="69"/>
                      </a:lnTo>
                      <a:lnTo>
                        <a:pt x="125" y="69"/>
                      </a:lnTo>
                      <a:lnTo>
                        <a:pt x="123" y="69"/>
                      </a:lnTo>
                      <a:lnTo>
                        <a:pt x="123" y="71"/>
                      </a:lnTo>
                      <a:lnTo>
                        <a:pt x="121" y="71"/>
                      </a:lnTo>
                      <a:lnTo>
                        <a:pt x="121" y="69"/>
                      </a:lnTo>
                      <a:lnTo>
                        <a:pt x="119" y="69"/>
                      </a:lnTo>
                      <a:lnTo>
                        <a:pt x="116" y="69"/>
                      </a:lnTo>
                      <a:lnTo>
                        <a:pt x="114" y="69"/>
                      </a:lnTo>
                      <a:lnTo>
                        <a:pt x="116" y="69"/>
                      </a:lnTo>
                      <a:lnTo>
                        <a:pt x="116" y="71"/>
                      </a:lnTo>
                      <a:lnTo>
                        <a:pt x="114" y="71"/>
                      </a:lnTo>
                      <a:lnTo>
                        <a:pt x="116" y="72"/>
                      </a:lnTo>
                      <a:lnTo>
                        <a:pt x="116" y="76"/>
                      </a:lnTo>
                      <a:lnTo>
                        <a:pt x="114" y="76"/>
                      </a:lnTo>
                      <a:lnTo>
                        <a:pt x="114" y="78"/>
                      </a:lnTo>
                      <a:lnTo>
                        <a:pt x="114" y="80"/>
                      </a:lnTo>
                      <a:lnTo>
                        <a:pt x="114" y="82"/>
                      </a:lnTo>
                      <a:lnTo>
                        <a:pt x="114" y="84"/>
                      </a:lnTo>
                      <a:lnTo>
                        <a:pt x="114" y="86"/>
                      </a:lnTo>
                      <a:lnTo>
                        <a:pt x="116" y="86"/>
                      </a:lnTo>
                      <a:lnTo>
                        <a:pt x="118" y="86"/>
                      </a:lnTo>
                      <a:lnTo>
                        <a:pt x="119" y="86"/>
                      </a:lnTo>
                      <a:lnTo>
                        <a:pt x="119" y="88"/>
                      </a:lnTo>
                      <a:lnTo>
                        <a:pt x="121" y="88"/>
                      </a:lnTo>
                      <a:lnTo>
                        <a:pt x="121" y="90"/>
                      </a:lnTo>
                      <a:lnTo>
                        <a:pt x="123" y="90"/>
                      </a:lnTo>
                      <a:lnTo>
                        <a:pt x="125" y="88"/>
                      </a:lnTo>
                      <a:lnTo>
                        <a:pt x="123" y="88"/>
                      </a:lnTo>
                      <a:lnTo>
                        <a:pt x="123" y="86"/>
                      </a:lnTo>
                      <a:lnTo>
                        <a:pt x="125" y="86"/>
                      </a:lnTo>
                      <a:lnTo>
                        <a:pt x="125" y="84"/>
                      </a:lnTo>
                      <a:lnTo>
                        <a:pt x="123" y="84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19" y="82"/>
                      </a:lnTo>
                      <a:lnTo>
                        <a:pt x="119" y="76"/>
                      </a:lnTo>
                      <a:lnTo>
                        <a:pt x="123" y="78"/>
                      </a:lnTo>
                      <a:lnTo>
                        <a:pt x="123" y="76"/>
                      </a:lnTo>
                      <a:lnTo>
                        <a:pt x="123" y="78"/>
                      </a:lnTo>
                      <a:lnTo>
                        <a:pt x="135" y="78"/>
                      </a:lnTo>
                      <a:lnTo>
                        <a:pt x="139" y="78"/>
                      </a:lnTo>
                      <a:lnTo>
                        <a:pt x="139" y="80"/>
                      </a:lnTo>
                      <a:lnTo>
                        <a:pt x="139" y="86"/>
                      </a:lnTo>
                      <a:lnTo>
                        <a:pt x="144" y="86"/>
                      </a:lnTo>
                      <a:lnTo>
                        <a:pt x="146" y="86"/>
                      </a:lnTo>
                      <a:lnTo>
                        <a:pt x="150" y="86"/>
                      </a:lnTo>
                      <a:lnTo>
                        <a:pt x="152" y="86"/>
                      </a:lnTo>
                      <a:lnTo>
                        <a:pt x="154" y="86"/>
                      </a:lnTo>
                      <a:lnTo>
                        <a:pt x="154" y="88"/>
                      </a:lnTo>
                      <a:lnTo>
                        <a:pt x="156" y="88"/>
                      </a:lnTo>
                      <a:lnTo>
                        <a:pt x="156" y="90"/>
                      </a:lnTo>
                      <a:lnTo>
                        <a:pt x="156" y="92"/>
                      </a:lnTo>
                      <a:lnTo>
                        <a:pt x="158" y="94"/>
                      </a:lnTo>
                      <a:lnTo>
                        <a:pt x="160" y="94"/>
                      </a:lnTo>
                      <a:lnTo>
                        <a:pt x="160" y="96"/>
                      </a:lnTo>
                      <a:lnTo>
                        <a:pt x="160" y="99"/>
                      </a:lnTo>
                      <a:lnTo>
                        <a:pt x="162" y="103"/>
                      </a:lnTo>
                      <a:lnTo>
                        <a:pt x="156" y="103"/>
                      </a:lnTo>
                      <a:lnTo>
                        <a:pt x="156" y="105"/>
                      </a:lnTo>
                      <a:lnTo>
                        <a:pt x="154" y="105"/>
                      </a:lnTo>
                      <a:lnTo>
                        <a:pt x="154" y="103"/>
                      </a:lnTo>
                      <a:lnTo>
                        <a:pt x="152" y="105"/>
                      </a:lnTo>
                      <a:lnTo>
                        <a:pt x="150" y="105"/>
                      </a:lnTo>
                      <a:lnTo>
                        <a:pt x="146" y="107"/>
                      </a:lnTo>
                      <a:lnTo>
                        <a:pt x="146" y="109"/>
                      </a:lnTo>
                      <a:lnTo>
                        <a:pt x="144" y="111"/>
                      </a:lnTo>
                      <a:lnTo>
                        <a:pt x="143" y="111"/>
                      </a:lnTo>
                      <a:lnTo>
                        <a:pt x="141" y="113"/>
                      </a:lnTo>
                      <a:lnTo>
                        <a:pt x="141" y="115"/>
                      </a:lnTo>
                      <a:lnTo>
                        <a:pt x="139" y="115"/>
                      </a:lnTo>
                      <a:lnTo>
                        <a:pt x="141" y="117"/>
                      </a:lnTo>
                      <a:lnTo>
                        <a:pt x="141" y="120"/>
                      </a:lnTo>
                      <a:lnTo>
                        <a:pt x="143" y="120"/>
                      </a:lnTo>
                      <a:lnTo>
                        <a:pt x="143" y="122"/>
                      </a:lnTo>
                      <a:lnTo>
                        <a:pt x="144" y="122"/>
                      </a:lnTo>
                      <a:lnTo>
                        <a:pt x="144" y="124"/>
                      </a:lnTo>
                      <a:lnTo>
                        <a:pt x="146" y="124"/>
                      </a:lnTo>
                      <a:lnTo>
                        <a:pt x="146" y="126"/>
                      </a:lnTo>
                      <a:lnTo>
                        <a:pt x="146" y="134"/>
                      </a:lnTo>
                      <a:lnTo>
                        <a:pt x="143" y="134"/>
                      </a:lnTo>
                      <a:lnTo>
                        <a:pt x="143" y="138"/>
                      </a:lnTo>
                      <a:lnTo>
                        <a:pt x="143" y="140"/>
                      </a:lnTo>
                      <a:lnTo>
                        <a:pt x="143" y="144"/>
                      </a:lnTo>
                      <a:lnTo>
                        <a:pt x="146" y="144"/>
                      </a:lnTo>
                      <a:lnTo>
                        <a:pt x="146" y="145"/>
                      </a:lnTo>
                      <a:lnTo>
                        <a:pt x="146" y="147"/>
                      </a:lnTo>
                      <a:lnTo>
                        <a:pt x="143" y="147"/>
                      </a:lnTo>
                      <a:lnTo>
                        <a:pt x="139" y="153"/>
                      </a:lnTo>
                      <a:lnTo>
                        <a:pt x="137" y="153"/>
                      </a:lnTo>
                      <a:lnTo>
                        <a:pt x="137" y="151"/>
                      </a:lnTo>
                      <a:lnTo>
                        <a:pt x="135" y="151"/>
                      </a:lnTo>
                      <a:lnTo>
                        <a:pt x="129" y="151"/>
                      </a:lnTo>
                      <a:lnTo>
                        <a:pt x="129" y="161"/>
                      </a:lnTo>
                      <a:lnTo>
                        <a:pt x="127" y="161"/>
                      </a:lnTo>
                      <a:lnTo>
                        <a:pt x="125" y="161"/>
                      </a:lnTo>
                      <a:lnTo>
                        <a:pt x="125" y="157"/>
                      </a:lnTo>
                      <a:lnTo>
                        <a:pt x="123" y="159"/>
                      </a:lnTo>
                      <a:lnTo>
                        <a:pt x="123" y="157"/>
                      </a:lnTo>
                      <a:lnTo>
                        <a:pt x="123" y="155"/>
                      </a:lnTo>
                      <a:lnTo>
                        <a:pt x="123" y="153"/>
                      </a:lnTo>
                      <a:lnTo>
                        <a:pt x="121" y="153"/>
                      </a:lnTo>
                      <a:lnTo>
                        <a:pt x="119" y="153"/>
                      </a:lnTo>
                      <a:lnTo>
                        <a:pt x="118" y="153"/>
                      </a:lnTo>
                      <a:lnTo>
                        <a:pt x="116" y="155"/>
                      </a:lnTo>
                      <a:lnTo>
                        <a:pt x="114" y="155"/>
                      </a:lnTo>
                      <a:lnTo>
                        <a:pt x="114" y="153"/>
                      </a:lnTo>
                      <a:lnTo>
                        <a:pt x="114" y="147"/>
                      </a:lnTo>
                      <a:lnTo>
                        <a:pt x="110" y="147"/>
                      </a:lnTo>
                      <a:lnTo>
                        <a:pt x="110" y="124"/>
                      </a:lnTo>
                      <a:lnTo>
                        <a:pt x="108" y="124"/>
                      </a:lnTo>
                      <a:lnTo>
                        <a:pt x="108" y="122"/>
                      </a:lnTo>
                      <a:lnTo>
                        <a:pt x="104" y="122"/>
                      </a:lnTo>
                      <a:lnTo>
                        <a:pt x="104" y="124"/>
                      </a:lnTo>
                      <a:lnTo>
                        <a:pt x="106" y="124"/>
                      </a:lnTo>
                      <a:lnTo>
                        <a:pt x="104" y="124"/>
                      </a:lnTo>
                      <a:lnTo>
                        <a:pt x="102" y="124"/>
                      </a:lnTo>
                      <a:lnTo>
                        <a:pt x="102" y="126"/>
                      </a:lnTo>
                      <a:lnTo>
                        <a:pt x="102" y="124"/>
                      </a:lnTo>
                      <a:lnTo>
                        <a:pt x="100" y="124"/>
                      </a:lnTo>
                      <a:lnTo>
                        <a:pt x="100" y="126"/>
                      </a:lnTo>
                      <a:lnTo>
                        <a:pt x="100" y="124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93" y="122"/>
                      </a:lnTo>
                      <a:lnTo>
                        <a:pt x="93" y="120"/>
                      </a:lnTo>
                      <a:lnTo>
                        <a:pt x="93" y="119"/>
                      </a:lnTo>
                      <a:lnTo>
                        <a:pt x="91" y="119"/>
                      </a:lnTo>
                      <a:lnTo>
                        <a:pt x="89" y="119"/>
                      </a:lnTo>
                      <a:lnTo>
                        <a:pt x="83" y="119"/>
                      </a:lnTo>
                      <a:lnTo>
                        <a:pt x="83" y="120"/>
                      </a:lnTo>
                      <a:lnTo>
                        <a:pt x="75" y="120"/>
                      </a:lnTo>
                      <a:lnTo>
                        <a:pt x="73" y="120"/>
                      </a:lnTo>
                      <a:lnTo>
                        <a:pt x="70" y="120"/>
                      </a:lnTo>
                      <a:lnTo>
                        <a:pt x="70" y="119"/>
                      </a:lnTo>
                      <a:lnTo>
                        <a:pt x="68" y="119"/>
                      </a:lnTo>
                      <a:lnTo>
                        <a:pt x="68" y="117"/>
                      </a:lnTo>
                      <a:lnTo>
                        <a:pt x="68" y="115"/>
                      </a:lnTo>
                      <a:lnTo>
                        <a:pt x="66" y="115"/>
                      </a:lnTo>
                      <a:lnTo>
                        <a:pt x="66" y="113"/>
                      </a:lnTo>
                      <a:lnTo>
                        <a:pt x="64" y="113"/>
                      </a:lnTo>
                      <a:lnTo>
                        <a:pt x="64" y="115"/>
                      </a:lnTo>
                      <a:lnTo>
                        <a:pt x="64" y="113"/>
                      </a:lnTo>
                      <a:lnTo>
                        <a:pt x="62" y="113"/>
                      </a:lnTo>
                      <a:lnTo>
                        <a:pt x="62" y="117"/>
                      </a:lnTo>
                      <a:lnTo>
                        <a:pt x="60" y="117"/>
                      </a:lnTo>
                      <a:lnTo>
                        <a:pt x="60" y="119"/>
                      </a:lnTo>
                      <a:lnTo>
                        <a:pt x="62" y="119"/>
                      </a:lnTo>
                      <a:lnTo>
                        <a:pt x="62" y="120"/>
                      </a:lnTo>
                      <a:lnTo>
                        <a:pt x="62" y="122"/>
                      </a:lnTo>
                      <a:lnTo>
                        <a:pt x="64" y="124"/>
                      </a:lnTo>
                      <a:lnTo>
                        <a:pt x="62" y="126"/>
                      </a:lnTo>
                      <a:lnTo>
                        <a:pt x="64" y="126"/>
                      </a:lnTo>
                      <a:lnTo>
                        <a:pt x="64" y="128"/>
                      </a:lnTo>
                      <a:lnTo>
                        <a:pt x="66" y="128"/>
                      </a:lnTo>
                      <a:lnTo>
                        <a:pt x="64" y="128"/>
                      </a:lnTo>
                      <a:lnTo>
                        <a:pt x="64" y="126"/>
                      </a:lnTo>
                      <a:lnTo>
                        <a:pt x="64" y="128"/>
                      </a:lnTo>
                      <a:lnTo>
                        <a:pt x="66" y="128"/>
                      </a:lnTo>
                      <a:lnTo>
                        <a:pt x="66" y="130"/>
                      </a:lnTo>
                      <a:lnTo>
                        <a:pt x="68" y="130"/>
                      </a:lnTo>
                      <a:lnTo>
                        <a:pt x="66" y="134"/>
                      </a:lnTo>
                      <a:lnTo>
                        <a:pt x="68" y="134"/>
                      </a:lnTo>
                      <a:lnTo>
                        <a:pt x="68" y="138"/>
                      </a:lnTo>
                      <a:lnTo>
                        <a:pt x="68" y="140"/>
                      </a:lnTo>
                      <a:lnTo>
                        <a:pt x="70" y="140"/>
                      </a:lnTo>
                      <a:lnTo>
                        <a:pt x="71" y="140"/>
                      </a:lnTo>
                      <a:lnTo>
                        <a:pt x="70" y="140"/>
                      </a:lnTo>
                      <a:lnTo>
                        <a:pt x="68" y="140"/>
                      </a:lnTo>
                      <a:lnTo>
                        <a:pt x="70" y="140"/>
                      </a:lnTo>
                      <a:lnTo>
                        <a:pt x="70" y="142"/>
                      </a:lnTo>
                      <a:lnTo>
                        <a:pt x="70" y="144"/>
                      </a:lnTo>
                      <a:lnTo>
                        <a:pt x="70" y="145"/>
                      </a:lnTo>
                      <a:lnTo>
                        <a:pt x="71" y="145"/>
                      </a:lnTo>
                      <a:lnTo>
                        <a:pt x="73" y="145"/>
                      </a:lnTo>
                      <a:lnTo>
                        <a:pt x="73" y="147"/>
                      </a:lnTo>
                      <a:lnTo>
                        <a:pt x="75" y="147"/>
                      </a:lnTo>
                      <a:lnTo>
                        <a:pt x="75" y="149"/>
                      </a:lnTo>
                      <a:lnTo>
                        <a:pt x="77" y="149"/>
                      </a:lnTo>
                      <a:lnTo>
                        <a:pt x="77" y="151"/>
                      </a:lnTo>
                      <a:lnTo>
                        <a:pt x="79" y="151"/>
                      </a:lnTo>
                      <a:lnTo>
                        <a:pt x="81" y="151"/>
                      </a:lnTo>
                      <a:lnTo>
                        <a:pt x="83" y="151"/>
                      </a:lnTo>
                      <a:lnTo>
                        <a:pt x="83" y="153"/>
                      </a:lnTo>
                      <a:lnTo>
                        <a:pt x="85" y="155"/>
                      </a:lnTo>
                      <a:lnTo>
                        <a:pt x="87" y="155"/>
                      </a:lnTo>
                      <a:lnTo>
                        <a:pt x="89" y="155"/>
                      </a:lnTo>
                      <a:lnTo>
                        <a:pt x="91" y="155"/>
                      </a:lnTo>
                      <a:lnTo>
                        <a:pt x="91" y="157"/>
                      </a:lnTo>
                      <a:lnTo>
                        <a:pt x="91" y="161"/>
                      </a:lnTo>
                      <a:lnTo>
                        <a:pt x="89" y="161"/>
                      </a:lnTo>
                      <a:lnTo>
                        <a:pt x="87" y="161"/>
                      </a:lnTo>
                      <a:lnTo>
                        <a:pt x="89" y="161"/>
                      </a:lnTo>
                      <a:lnTo>
                        <a:pt x="87" y="161"/>
                      </a:lnTo>
                      <a:lnTo>
                        <a:pt x="85" y="161"/>
                      </a:lnTo>
                      <a:lnTo>
                        <a:pt x="83" y="161"/>
                      </a:lnTo>
                      <a:lnTo>
                        <a:pt x="81" y="161"/>
                      </a:lnTo>
                      <a:lnTo>
                        <a:pt x="81" y="163"/>
                      </a:lnTo>
                      <a:lnTo>
                        <a:pt x="79" y="163"/>
                      </a:lnTo>
                      <a:lnTo>
                        <a:pt x="79" y="161"/>
                      </a:lnTo>
                      <a:lnTo>
                        <a:pt x="79" y="159"/>
                      </a:lnTo>
                      <a:lnTo>
                        <a:pt x="81" y="159"/>
                      </a:lnTo>
                      <a:lnTo>
                        <a:pt x="81" y="153"/>
                      </a:lnTo>
                      <a:lnTo>
                        <a:pt x="79" y="151"/>
                      </a:lnTo>
                      <a:lnTo>
                        <a:pt x="79" y="153"/>
                      </a:lnTo>
                      <a:lnTo>
                        <a:pt x="79" y="155"/>
                      </a:lnTo>
                      <a:lnTo>
                        <a:pt x="77" y="155"/>
                      </a:lnTo>
                      <a:lnTo>
                        <a:pt x="77" y="153"/>
                      </a:lnTo>
                      <a:lnTo>
                        <a:pt x="79" y="153"/>
                      </a:lnTo>
                      <a:lnTo>
                        <a:pt x="79" y="151"/>
                      </a:lnTo>
                      <a:lnTo>
                        <a:pt x="77" y="151"/>
                      </a:lnTo>
                      <a:lnTo>
                        <a:pt x="75" y="151"/>
                      </a:lnTo>
                      <a:lnTo>
                        <a:pt x="75" y="153"/>
                      </a:lnTo>
                      <a:lnTo>
                        <a:pt x="75" y="155"/>
                      </a:lnTo>
                      <a:lnTo>
                        <a:pt x="73" y="155"/>
                      </a:lnTo>
                      <a:lnTo>
                        <a:pt x="73" y="153"/>
                      </a:lnTo>
                      <a:lnTo>
                        <a:pt x="71" y="153"/>
                      </a:lnTo>
                      <a:lnTo>
                        <a:pt x="71" y="151"/>
                      </a:lnTo>
                      <a:lnTo>
                        <a:pt x="70" y="149"/>
                      </a:lnTo>
                      <a:lnTo>
                        <a:pt x="68" y="149"/>
                      </a:lnTo>
                      <a:lnTo>
                        <a:pt x="70" y="149"/>
                      </a:lnTo>
                      <a:lnTo>
                        <a:pt x="68" y="149"/>
                      </a:lnTo>
                      <a:lnTo>
                        <a:pt x="68" y="147"/>
                      </a:lnTo>
                      <a:lnTo>
                        <a:pt x="68" y="149"/>
                      </a:lnTo>
                      <a:lnTo>
                        <a:pt x="68" y="147"/>
                      </a:lnTo>
                      <a:lnTo>
                        <a:pt x="68" y="149"/>
                      </a:lnTo>
                      <a:lnTo>
                        <a:pt x="66" y="149"/>
                      </a:lnTo>
                      <a:lnTo>
                        <a:pt x="68" y="149"/>
                      </a:lnTo>
                      <a:lnTo>
                        <a:pt x="68" y="147"/>
                      </a:lnTo>
                      <a:lnTo>
                        <a:pt x="68" y="145"/>
                      </a:lnTo>
                      <a:lnTo>
                        <a:pt x="66" y="145"/>
                      </a:lnTo>
                      <a:lnTo>
                        <a:pt x="66" y="147"/>
                      </a:lnTo>
                      <a:lnTo>
                        <a:pt x="66" y="145"/>
                      </a:lnTo>
                      <a:lnTo>
                        <a:pt x="64" y="145"/>
                      </a:lnTo>
                      <a:lnTo>
                        <a:pt x="62" y="145"/>
                      </a:lnTo>
                      <a:lnTo>
                        <a:pt x="62" y="144"/>
                      </a:lnTo>
                      <a:lnTo>
                        <a:pt x="62" y="142"/>
                      </a:lnTo>
                      <a:lnTo>
                        <a:pt x="62" y="140"/>
                      </a:lnTo>
                      <a:lnTo>
                        <a:pt x="62" y="138"/>
                      </a:lnTo>
                      <a:lnTo>
                        <a:pt x="60" y="138"/>
                      </a:lnTo>
                      <a:lnTo>
                        <a:pt x="58" y="138"/>
                      </a:lnTo>
                      <a:lnTo>
                        <a:pt x="56" y="136"/>
                      </a:lnTo>
                      <a:lnTo>
                        <a:pt x="56" y="134"/>
                      </a:lnTo>
                      <a:lnTo>
                        <a:pt x="52" y="134"/>
                      </a:lnTo>
                      <a:lnTo>
                        <a:pt x="52" y="132"/>
                      </a:lnTo>
                      <a:lnTo>
                        <a:pt x="45" y="128"/>
                      </a:lnTo>
                      <a:lnTo>
                        <a:pt x="43" y="124"/>
                      </a:lnTo>
                      <a:lnTo>
                        <a:pt x="41" y="122"/>
                      </a:lnTo>
                      <a:lnTo>
                        <a:pt x="41" y="124"/>
                      </a:lnTo>
                      <a:lnTo>
                        <a:pt x="39" y="124"/>
                      </a:lnTo>
                      <a:lnTo>
                        <a:pt x="39" y="122"/>
                      </a:lnTo>
                      <a:lnTo>
                        <a:pt x="39" y="120"/>
                      </a:lnTo>
                      <a:lnTo>
                        <a:pt x="37" y="119"/>
                      </a:lnTo>
                      <a:lnTo>
                        <a:pt x="37" y="117"/>
                      </a:lnTo>
                      <a:lnTo>
                        <a:pt x="35" y="117"/>
                      </a:lnTo>
                      <a:lnTo>
                        <a:pt x="33" y="117"/>
                      </a:lnTo>
                      <a:lnTo>
                        <a:pt x="29" y="117"/>
                      </a:lnTo>
                      <a:lnTo>
                        <a:pt x="29" y="115"/>
                      </a:lnTo>
                      <a:lnTo>
                        <a:pt x="27" y="113"/>
                      </a:lnTo>
                      <a:lnTo>
                        <a:pt x="25" y="113"/>
                      </a:lnTo>
                      <a:lnTo>
                        <a:pt x="25" y="111"/>
                      </a:lnTo>
                      <a:lnTo>
                        <a:pt x="23" y="113"/>
                      </a:lnTo>
                      <a:lnTo>
                        <a:pt x="22" y="113"/>
                      </a:lnTo>
                      <a:close/>
                      <a:moveTo>
                        <a:pt x="100" y="126"/>
                      </a:moveTo>
                      <a:lnTo>
                        <a:pt x="100" y="128"/>
                      </a:lnTo>
                      <a:lnTo>
                        <a:pt x="100" y="130"/>
                      </a:lnTo>
                      <a:lnTo>
                        <a:pt x="100" y="132"/>
                      </a:lnTo>
                      <a:lnTo>
                        <a:pt x="100" y="130"/>
                      </a:lnTo>
                      <a:lnTo>
                        <a:pt x="98" y="130"/>
                      </a:lnTo>
                      <a:lnTo>
                        <a:pt x="98" y="128"/>
                      </a:lnTo>
                      <a:lnTo>
                        <a:pt x="98" y="126"/>
                      </a:lnTo>
                      <a:lnTo>
                        <a:pt x="100" y="126"/>
                      </a:lnTo>
                      <a:close/>
                      <a:moveTo>
                        <a:pt x="100" y="132"/>
                      </a:moveTo>
                      <a:lnTo>
                        <a:pt x="100" y="134"/>
                      </a:lnTo>
                      <a:lnTo>
                        <a:pt x="100" y="132"/>
                      </a:lnTo>
                      <a:close/>
                      <a:moveTo>
                        <a:pt x="89" y="9"/>
                      </a:moveTo>
                      <a:lnTo>
                        <a:pt x="89" y="11"/>
                      </a:lnTo>
                      <a:lnTo>
                        <a:pt x="89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4" name="Freeform 173"/>
                <p:cNvSpPr>
                  <a:spLocks/>
                </p:cNvSpPr>
                <p:nvPr/>
              </p:nvSpPr>
              <p:spPr bwMode="auto">
                <a:xfrm>
                  <a:off x="5267325" y="3865563"/>
                  <a:ext cx="63500" cy="42863"/>
                </a:xfrm>
                <a:custGeom>
                  <a:avLst/>
                  <a:gdLst>
                    <a:gd name="T0" fmla="*/ 40 w 40"/>
                    <a:gd name="T1" fmla="*/ 15 h 27"/>
                    <a:gd name="T2" fmla="*/ 40 w 40"/>
                    <a:gd name="T3" fmla="*/ 15 h 27"/>
                    <a:gd name="T4" fmla="*/ 40 w 40"/>
                    <a:gd name="T5" fmla="*/ 17 h 27"/>
                    <a:gd name="T6" fmla="*/ 40 w 40"/>
                    <a:gd name="T7" fmla="*/ 27 h 27"/>
                    <a:gd name="T8" fmla="*/ 33 w 40"/>
                    <a:gd name="T9" fmla="*/ 27 h 27"/>
                    <a:gd name="T10" fmla="*/ 33 w 40"/>
                    <a:gd name="T11" fmla="*/ 27 h 27"/>
                    <a:gd name="T12" fmla="*/ 33 w 40"/>
                    <a:gd name="T13" fmla="*/ 27 h 27"/>
                    <a:gd name="T14" fmla="*/ 31 w 40"/>
                    <a:gd name="T15" fmla="*/ 27 h 27"/>
                    <a:gd name="T16" fmla="*/ 31 w 40"/>
                    <a:gd name="T17" fmla="*/ 27 h 27"/>
                    <a:gd name="T18" fmla="*/ 31 w 40"/>
                    <a:gd name="T19" fmla="*/ 27 h 27"/>
                    <a:gd name="T20" fmla="*/ 31 w 40"/>
                    <a:gd name="T21" fmla="*/ 27 h 27"/>
                    <a:gd name="T22" fmla="*/ 19 w 40"/>
                    <a:gd name="T23" fmla="*/ 27 h 27"/>
                    <a:gd name="T24" fmla="*/ 2 w 40"/>
                    <a:gd name="T25" fmla="*/ 25 h 27"/>
                    <a:gd name="T26" fmla="*/ 2 w 40"/>
                    <a:gd name="T27" fmla="*/ 13 h 27"/>
                    <a:gd name="T28" fmla="*/ 2 w 40"/>
                    <a:gd name="T29" fmla="*/ 10 h 27"/>
                    <a:gd name="T30" fmla="*/ 0 w 40"/>
                    <a:gd name="T31" fmla="*/ 10 h 27"/>
                    <a:gd name="T32" fmla="*/ 0 w 40"/>
                    <a:gd name="T33" fmla="*/ 8 h 27"/>
                    <a:gd name="T34" fmla="*/ 0 w 40"/>
                    <a:gd name="T35" fmla="*/ 8 h 27"/>
                    <a:gd name="T36" fmla="*/ 2 w 40"/>
                    <a:gd name="T37" fmla="*/ 6 h 27"/>
                    <a:gd name="T38" fmla="*/ 2 w 40"/>
                    <a:gd name="T39" fmla="*/ 4 h 27"/>
                    <a:gd name="T40" fmla="*/ 8 w 40"/>
                    <a:gd name="T41" fmla="*/ 4 h 27"/>
                    <a:gd name="T42" fmla="*/ 19 w 40"/>
                    <a:gd name="T43" fmla="*/ 2 h 27"/>
                    <a:gd name="T44" fmla="*/ 21 w 40"/>
                    <a:gd name="T45" fmla="*/ 0 h 27"/>
                    <a:gd name="T46" fmla="*/ 21 w 40"/>
                    <a:gd name="T47" fmla="*/ 0 h 27"/>
                    <a:gd name="T48" fmla="*/ 21 w 40"/>
                    <a:gd name="T49" fmla="*/ 0 h 27"/>
                    <a:gd name="T50" fmla="*/ 21 w 40"/>
                    <a:gd name="T51" fmla="*/ 0 h 27"/>
                    <a:gd name="T52" fmla="*/ 21 w 40"/>
                    <a:gd name="T53" fmla="*/ 0 h 27"/>
                    <a:gd name="T54" fmla="*/ 21 w 40"/>
                    <a:gd name="T55" fmla="*/ 0 h 27"/>
                    <a:gd name="T56" fmla="*/ 21 w 40"/>
                    <a:gd name="T57" fmla="*/ 0 h 27"/>
                    <a:gd name="T58" fmla="*/ 33 w 40"/>
                    <a:gd name="T59" fmla="*/ 0 h 27"/>
                    <a:gd name="T60" fmla="*/ 33 w 40"/>
                    <a:gd name="T61" fmla="*/ 0 h 27"/>
                    <a:gd name="T62" fmla="*/ 33 w 40"/>
                    <a:gd name="T63" fmla="*/ 0 h 27"/>
                    <a:gd name="T64" fmla="*/ 33 w 40"/>
                    <a:gd name="T65" fmla="*/ 0 h 27"/>
                    <a:gd name="T66" fmla="*/ 35 w 40"/>
                    <a:gd name="T67" fmla="*/ 0 h 27"/>
                    <a:gd name="T68" fmla="*/ 35 w 40"/>
                    <a:gd name="T69" fmla="*/ 0 h 27"/>
                    <a:gd name="T70" fmla="*/ 35 w 40"/>
                    <a:gd name="T71" fmla="*/ 0 h 27"/>
                    <a:gd name="T72" fmla="*/ 35 w 40"/>
                    <a:gd name="T73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27">
                      <a:moveTo>
                        <a:pt x="38" y="0"/>
                      </a:moveTo>
                      <a:lnTo>
                        <a:pt x="40" y="15"/>
                      </a:lnTo>
                      <a:lnTo>
                        <a:pt x="40" y="15"/>
                      </a:lnTo>
                      <a:lnTo>
                        <a:pt x="40" y="15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27"/>
                      </a:lnTo>
                      <a:lnTo>
                        <a:pt x="33" y="27"/>
                      </a:lnTo>
                      <a:lnTo>
                        <a:pt x="33" y="27"/>
                      </a:lnTo>
                      <a:lnTo>
                        <a:pt x="33" y="27"/>
                      </a:lnTo>
                      <a:lnTo>
                        <a:pt x="33" y="27"/>
                      </a:lnTo>
                      <a:lnTo>
                        <a:pt x="33" y="27"/>
                      </a:lnTo>
                      <a:lnTo>
                        <a:pt x="33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19" y="27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17"/>
                      </a:lnTo>
                      <a:lnTo>
                        <a:pt x="2" y="13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8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5" name="Freeform 174"/>
                <p:cNvSpPr>
                  <a:spLocks noEditPoints="1"/>
                </p:cNvSpPr>
                <p:nvPr/>
              </p:nvSpPr>
              <p:spPr bwMode="auto">
                <a:xfrm>
                  <a:off x="3941763" y="1851026"/>
                  <a:ext cx="292100" cy="288925"/>
                </a:xfrm>
                <a:custGeom>
                  <a:avLst/>
                  <a:gdLst>
                    <a:gd name="T0" fmla="*/ 161 w 184"/>
                    <a:gd name="T1" fmla="*/ 77 h 182"/>
                    <a:gd name="T2" fmla="*/ 174 w 184"/>
                    <a:gd name="T3" fmla="*/ 81 h 182"/>
                    <a:gd name="T4" fmla="*/ 182 w 184"/>
                    <a:gd name="T5" fmla="*/ 81 h 182"/>
                    <a:gd name="T6" fmla="*/ 174 w 184"/>
                    <a:gd name="T7" fmla="*/ 86 h 182"/>
                    <a:gd name="T8" fmla="*/ 163 w 184"/>
                    <a:gd name="T9" fmla="*/ 90 h 182"/>
                    <a:gd name="T10" fmla="*/ 150 w 184"/>
                    <a:gd name="T11" fmla="*/ 88 h 182"/>
                    <a:gd name="T12" fmla="*/ 140 w 184"/>
                    <a:gd name="T13" fmla="*/ 92 h 182"/>
                    <a:gd name="T14" fmla="*/ 144 w 184"/>
                    <a:gd name="T15" fmla="*/ 100 h 182"/>
                    <a:gd name="T16" fmla="*/ 134 w 184"/>
                    <a:gd name="T17" fmla="*/ 100 h 182"/>
                    <a:gd name="T18" fmla="*/ 119 w 184"/>
                    <a:gd name="T19" fmla="*/ 100 h 182"/>
                    <a:gd name="T20" fmla="*/ 103 w 184"/>
                    <a:gd name="T21" fmla="*/ 129 h 182"/>
                    <a:gd name="T22" fmla="*/ 75 w 184"/>
                    <a:gd name="T23" fmla="*/ 125 h 182"/>
                    <a:gd name="T24" fmla="*/ 59 w 184"/>
                    <a:gd name="T25" fmla="*/ 129 h 182"/>
                    <a:gd name="T26" fmla="*/ 69 w 184"/>
                    <a:gd name="T27" fmla="*/ 138 h 182"/>
                    <a:gd name="T28" fmla="*/ 77 w 184"/>
                    <a:gd name="T29" fmla="*/ 154 h 182"/>
                    <a:gd name="T30" fmla="*/ 84 w 184"/>
                    <a:gd name="T31" fmla="*/ 159 h 182"/>
                    <a:gd name="T32" fmla="*/ 77 w 184"/>
                    <a:gd name="T33" fmla="*/ 161 h 182"/>
                    <a:gd name="T34" fmla="*/ 65 w 184"/>
                    <a:gd name="T35" fmla="*/ 173 h 182"/>
                    <a:gd name="T36" fmla="*/ 59 w 184"/>
                    <a:gd name="T37" fmla="*/ 179 h 182"/>
                    <a:gd name="T38" fmla="*/ 36 w 184"/>
                    <a:gd name="T39" fmla="*/ 179 h 182"/>
                    <a:gd name="T40" fmla="*/ 38 w 184"/>
                    <a:gd name="T41" fmla="*/ 171 h 182"/>
                    <a:gd name="T42" fmla="*/ 32 w 184"/>
                    <a:gd name="T43" fmla="*/ 171 h 182"/>
                    <a:gd name="T44" fmla="*/ 29 w 184"/>
                    <a:gd name="T45" fmla="*/ 154 h 182"/>
                    <a:gd name="T46" fmla="*/ 25 w 184"/>
                    <a:gd name="T47" fmla="*/ 150 h 182"/>
                    <a:gd name="T48" fmla="*/ 13 w 184"/>
                    <a:gd name="T49" fmla="*/ 140 h 182"/>
                    <a:gd name="T50" fmla="*/ 4 w 184"/>
                    <a:gd name="T51" fmla="*/ 129 h 182"/>
                    <a:gd name="T52" fmla="*/ 9 w 184"/>
                    <a:gd name="T53" fmla="*/ 106 h 182"/>
                    <a:gd name="T54" fmla="*/ 7 w 184"/>
                    <a:gd name="T55" fmla="*/ 86 h 182"/>
                    <a:gd name="T56" fmla="*/ 0 w 184"/>
                    <a:gd name="T57" fmla="*/ 69 h 182"/>
                    <a:gd name="T58" fmla="*/ 27 w 184"/>
                    <a:gd name="T59" fmla="*/ 77 h 182"/>
                    <a:gd name="T60" fmla="*/ 34 w 184"/>
                    <a:gd name="T61" fmla="*/ 65 h 182"/>
                    <a:gd name="T62" fmla="*/ 50 w 184"/>
                    <a:gd name="T63" fmla="*/ 56 h 182"/>
                    <a:gd name="T64" fmla="*/ 40 w 184"/>
                    <a:gd name="T65" fmla="*/ 40 h 182"/>
                    <a:gd name="T66" fmla="*/ 48 w 184"/>
                    <a:gd name="T67" fmla="*/ 35 h 182"/>
                    <a:gd name="T68" fmla="*/ 59 w 184"/>
                    <a:gd name="T69" fmla="*/ 36 h 182"/>
                    <a:gd name="T70" fmla="*/ 71 w 184"/>
                    <a:gd name="T71" fmla="*/ 21 h 182"/>
                    <a:gd name="T72" fmla="*/ 63 w 184"/>
                    <a:gd name="T73" fmla="*/ 2 h 182"/>
                    <a:gd name="T74" fmla="*/ 80 w 184"/>
                    <a:gd name="T75" fmla="*/ 6 h 182"/>
                    <a:gd name="T76" fmla="*/ 84 w 184"/>
                    <a:gd name="T77" fmla="*/ 12 h 182"/>
                    <a:gd name="T78" fmla="*/ 94 w 184"/>
                    <a:gd name="T79" fmla="*/ 23 h 182"/>
                    <a:gd name="T80" fmla="*/ 102 w 184"/>
                    <a:gd name="T81" fmla="*/ 27 h 182"/>
                    <a:gd name="T82" fmla="*/ 107 w 184"/>
                    <a:gd name="T83" fmla="*/ 23 h 182"/>
                    <a:gd name="T84" fmla="*/ 111 w 184"/>
                    <a:gd name="T85" fmla="*/ 21 h 182"/>
                    <a:gd name="T86" fmla="*/ 115 w 184"/>
                    <a:gd name="T87" fmla="*/ 23 h 182"/>
                    <a:gd name="T88" fmla="*/ 119 w 184"/>
                    <a:gd name="T89" fmla="*/ 17 h 182"/>
                    <a:gd name="T90" fmla="*/ 119 w 184"/>
                    <a:gd name="T91" fmla="*/ 27 h 182"/>
                    <a:gd name="T92" fmla="*/ 125 w 184"/>
                    <a:gd name="T93" fmla="*/ 36 h 182"/>
                    <a:gd name="T94" fmla="*/ 117 w 184"/>
                    <a:gd name="T95" fmla="*/ 50 h 182"/>
                    <a:gd name="T96" fmla="*/ 109 w 184"/>
                    <a:gd name="T97" fmla="*/ 63 h 182"/>
                    <a:gd name="T98" fmla="*/ 123 w 184"/>
                    <a:gd name="T99" fmla="*/ 69 h 182"/>
                    <a:gd name="T100" fmla="*/ 126 w 184"/>
                    <a:gd name="T101" fmla="*/ 67 h 182"/>
                    <a:gd name="T102" fmla="*/ 134 w 184"/>
                    <a:gd name="T103" fmla="*/ 60 h 182"/>
                    <a:gd name="T104" fmla="*/ 136 w 184"/>
                    <a:gd name="T105" fmla="*/ 67 h 182"/>
                    <a:gd name="T106" fmla="*/ 140 w 184"/>
                    <a:gd name="T107" fmla="*/ 75 h 182"/>
                    <a:gd name="T108" fmla="*/ 146 w 184"/>
                    <a:gd name="T109" fmla="*/ 75 h 182"/>
                    <a:gd name="T110" fmla="*/ 155 w 184"/>
                    <a:gd name="T111" fmla="*/ 69 h 182"/>
                    <a:gd name="T112" fmla="*/ 103 w 184"/>
                    <a:gd name="T113" fmla="*/ 50 h 182"/>
                    <a:gd name="T114" fmla="*/ 117 w 184"/>
                    <a:gd name="T115" fmla="*/ 44 h 182"/>
                    <a:gd name="T116" fmla="*/ 111 w 184"/>
                    <a:gd name="T117" fmla="*/ 40 h 182"/>
                    <a:gd name="T118" fmla="*/ 111 w 184"/>
                    <a:gd name="T119" fmla="*/ 38 h 182"/>
                    <a:gd name="T120" fmla="*/ 100 w 184"/>
                    <a:gd name="T121" fmla="*/ 50 h 182"/>
                    <a:gd name="T122" fmla="*/ 167 w 184"/>
                    <a:gd name="T123" fmla="*/ 67 h 182"/>
                    <a:gd name="T124" fmla="*/ 171 w 184"/>
                    <a:gd name="T125" fmla="*/ 73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4" h="182">
                      <a:moveTo>
                        <a:pt x="165" y="69"/>
                      </a:moveTo>
                      <a:lnTo>
                        <a:pt x="165" y="71"/>
                      </a:lnTo>
                      <a:lnTo>
                        <a:pt x="165" y="73"/>
                      </a:lnTo>
                      <a:lnTo>
                        <a:pt x="163" y="73"/>
                      </a:lnTo>
                      <a:lnTo>
                        <a:pt x="165" y="73"/>
                      </a:lnTo>
                      <a:lnTo>
                        <a:pt x="165" y="75"/>
                      </a:lnTo>
                      <a:lnTo>
                        <a:pt x="163" y="75"/>
                      </a:lnTo>
                      <a:lnTo>
                        <a:pt x="163" y="73"/>
                      </a:lnTo>
                      <a:lnTo>
                        <a:pt x="161" y="73"/>
                      </a:lnTo>
                      <a:lnTo>
                        <a:pt x="161" y="75"/>
                      </a:lnTo>
                      <a:lnTo>
                        <a:pt x="161" y="77"/>
                      </a:lnTo>
                      <a:lnTo>
                        <a:pt x="163" y="77"/>
                      </a:lnTo>
                      <a:lnTo>
                        <a:pt x="163" y="79"/>
                      </a:lnTo>
                      <a:lnTo>
                        <a:pt x="163" y="81"/>
                      </a:lnTo>
                      <a:lnTo>
                        <a:pt x="165" y="81"/>
                      </a:lnTo>
                      <a:lnTo>
                        <a:pt x="167" y="81"/>
                      </a:lnTo>
                      <a:lnTo>
                        <a:pt x="169" y="81"/>
                      </a:lnTo>
                      <a:lnTo>
                        <a:pt x="169" y="83"/>
                      </a:lnTo>
                      <a:lnTo>
                        <a:pt x="171" y="83"/>
                      </a:lnTo>
                      <a:lnTo>
                        <a:pt x="173" y="83"/>
                      </a:lnTo>
                      <a:lnTo>
                        <a:pt x="174" y="83"/>
                      </a:lnTo>
                      <a:lnTo>
                        <a:pt x="174" y="81"/>
                      </a:lnTo>
                      <a:lnTo>
                        <a:pt x="176" y="81"/>
                      </a:lnTo>
                      <a:lnTo>
                        <a:pt x="174" y="81"/>
                      </a:lnTo>
                      <a:lnTo>
                        <a:pt x="174" y="79"/>
                      </a:lnTo>
                      <a:lnTo>
                        <a:pt x="174" y="77"/>
                      </a:lnTo>
                      <a:lnTo>
                        <a:pt x="176" y="77"/>
                      </a:lnTo>
                      <a:lnTo>
                        <a:pt x="176" y="81"/>
                      </a:lnTo>
                      <a:lnTo>
                        <a:pt x="178" y="81"/>
                      </a:lnTo>
                      <a:lnTo>
                        <a:pt x="180" y="81"/>
                      </a:lnTo>
                      <a:lnTo>
                        <a:pt x="180" y="79"/>
                      </a:lnTo>
                      <a:lnTo>
                        <a:pt x="180" y="81"/>
                      </a:lnTo>
                      <a:lnTo>
                        <a:pt x="182" y="81"/>
                      </a:lnTo>
                      <a:lnTo>
                        <a:pt x="184" y="81"/>
                      </a:lnTo>
                      <a:lnTo>
                        <a:pt x="184" y="83"/>
                      </a:lnTo>
                      <a:lnTo>
                        <a:pt x="182" y="83"/>
                      </a:lnTo>
                      <a:lnTo>
                        <a:pt x="180" y="83"/>
                      </a:lnTo>
                      <a:lnTo>
                        <a:pt x="180" y="84"/>
                      </a:lnTo>
                      <a:lnTo>
                        <a:pt x="180" y="83"/>
                      </a:lnTo>
                      <a:lnTo>
                        <a:pt x="178" y="83"/>
                      </a:lnTo>
                      <a:lnTo>
                        <a:pt x="176" y="83"/>
                      </a:lnTo>
                      <a:lnTo>
                        <a:pt x="176" y="84"/>
                      </a:lnTo>
                      <a:lnTo>
                        <a:pt x="176" y="86"/>
                      </a:lnTo>
                      <a:lnTo>
                        <a:pt x="174" y="86"/>
                      </a:lnTo>
                      <a:lnTo>
                        <a:pt x="174" y="90"/>
                      </a:lnTo>
                      <a:lnTo>
                        <a:pt x="174" y="92"/>
                      </a:lnTo>
                      <a:lnTo>
                        <a:pt x="173" y="92"/>
                      </a:lnTo>
                      <a:lnTo>
                        <a:pt x="171" y="92"/>
                      </a:lnTo>
                      <a:lnTo>
                        <a:pt x="171" y="94"/>
                      </a:lnTo>
                      <a:lnTo>
                        <a:pt x="169" y="94"/>
                      </a:lnTo>
                      <a:lnTo>
                        <a:pt x="169" y="92"/>
                      </a:lnTo>
                      <a:lnTo>
                        <a:pt x="167" y="92"/>
                      </a:lnTo>
                      <a:lnTo>
                        <a:pt x="165" y="92"/>
                      </a:lnTo>
                      <a:lnTo>
                        <a:pt x="163" y="92"/>
                      </a:lnTo>
                      <a:lnTo>
                        <a:pt x="163" y="90"/>
                      </a:lnTo>
                      <a:lnTo>
                        <a:pt x="163" y="88"/>
                      </a:lnTo>
                      <a:lnTo>
                        <a:pt x="161" y="88"/>
                      </a:lnTo>
                      <a:lnTo>
                        <a:pt x="159" y="86"/>
                      </a:lnTo>
                      <a:lnTo>
                        <a:pt x="157" y="86"/>
                      </a:lnTo>
                      <a:lnTo>
                        <a:pt x="155" y="86"/>
                      </a:lnTo>
                      <a:lnTo>
                        <a:pt x="153" y="86"/>
                      </a:lnTo>
                      <a:lnTo>
                        <a:pt x="153" y="88"/>
                      </a:lnTo>
                      <a:lnTo>
                        <a:pt x="151" y="88"/>
                      </a:lnTo>
                      <a:lnTo>
                        <a:pt x="151" y="90"/>
                      </a:lnTo>
                      <a:lnTo>
                        <a:pt x="150" y="90"/>
                      </a:lnTo>
                      <a:lnTo>
                        <a:pt x="150" y="88"/>
                      </a:lnTo>
                      <a:lnTo>
                        <a:pt x="148" y="88"/>
                      </a:lnTo>
                      <a:lnTo>
                        <a:pt x="146" y="88"/>
                      </a:lnTo>
                      <a:lnTo>
                        <a:pt x="144" y="88"/>
                      </a:lnTo>
                      <a:lnTo>
                        <a:pt x="142" y="88"/>
                      </a:lnTo>
                      <a:lnTo>
                        <a:pt x="142" y="86"/>
                      </a:lnTo>
                      <a:lnTo>
                        <a:pt x="140" y="86"/>
                      </a:lnTo>
                      <a:lnTo>
                        <a:pt x="140" y="88"/>
                      </a:lnTo>
                      <a:lnTo>
                        <a:pt x="138" y="88"/>
                      </a:lnTo>
                      <a:lnTo>
                        <a:pt x="138" y="90"/>
                      </a:lnTo>
                      <a:lnTo>
                        <a:pt x="140" y="90"/>
                      </a:lnTo>
                      <a:lnTo>
                        <a:pt x="140" y="92"/>
                      </a:lnTo>
                      <a:lnTo>
                        <a:pt x="142" y="92"/>
                      </a:lnTo>
                      <a:lnTo>
                        <a:pt x="142" y="90"/>
                      </a:lnTo>
                      <a:lnTo>
                        <a:pt x="144" y="90"/>
                      </a:lnTo>
                      <a:lnTo>
                        <a:pt x="144" y="92"/>
                      </a:lnTo>
                      <a:lnTo>
                        <a:pt x="146" y="92"/>
                      </a:lnTo>
                      <a:lnTo>
                        <a:pt x="146" y="94"/>
                      </a:lnTo>
                      <a:lnTo>
                        <a:pt x="148" y="94"/>
                      </a:lnTo>
                      <a:lnTo>
                        <a:pt x="148" y="96"/>
                      </a:lnTo>
                      <a:lnTo>
                        <a:pt x="144" y="96"/>
                      </a:lnTo>
                      <a:lnTo>
                        <a:pt x="144" y="98"/>
                      </a:lnTo>
                      <a:lnTo>
                        <a:pt x="144" y="100"/>
                      </a:lnTo>
                      <a:lnTo>
                        <a:pt x="142" y="100"/>
                      </a:lnTo>
                      <a:lnTo>
                        <a:pt x="142" y="102"/>
                      </a:lnTo>
                      <a:lnTo>
                        <a:pt x="140" y="102"/>
                      </a:lnTo>
                      <a:lnTo>
                        <a:pt x="140" y="104"/>
                      </a:lnTo>
                      <a:lnTo>
                        <a:pt x="140" y="106"/>
                      </a:lnTo>
                      <a:lnTo>
                        <a:pt x="140" y="108"/>
                      </a:lnTo>
                      <a:lnTo>
                        <a:pt x="138" y="106"/>
                      </a:lnTo>
                      <a:lnTo>
                        <a:pt x="138" y="104"/>
                      </a:lnTo>
                      <a:lnTo>
                        <a:pt x="136" y="102"/>
                      </a:lnTo>
                      <a:lnTo>
                        <a:pt x="134" y="102"/>
                      </a:lnTo>
                      <a:lnTo>
                        <a:pt x="134" y="100"/>
                      </a:lnTo>
                      <a:lnTo>
                        <a:pt x="134" y="98"/>
                      </a:lnTo>
                      <a:lnTo>
                        <a:pt x="132" y="96"/>
                      </a:lnTo>
                      <a:lnTo>
                        <a:pt x="132" y="94"/>
                      </a:lnTo>
                      <a:lnTo>
                        <a:pt x="132" y="96"/>
                      </a:lnTo>
                      <a:lnTo>
                        <a:pt x="130" y="96"/>
                      </a:lnTo>
                      <a:lnTo>
                        <a:pt x="126" y="98"/>
                      </a:lnTo>
                      <a:lnTo>
                        <a:pt x="125" y="98"/>
                      </a:lnTo>
                      <a:lnTo>
                        <a:pt x="123" y="98"/>
                      </a:lnTo>
                      <a:lnTo>
                        <a:pt x="123" y="100"/>
                      </a:lnTo>
                      <a:lnTo>
                        <a:pt x="121" y="100"/>
                      </a:lnTo>
                      <a:lnTo>
                        <a:pt x="119" y="100"/>
                      </a:lnTo>
                      <a:lnTo>
                        <a:pt x="117" y="100"/>
                      </a:lnTo>
                      <a:lnTo>
                        <a:pt x="115" y="100"/>
                      </a:lnTo>
                      <a:lnTo>
                        <a:pt x="113" y="102"/>
                      </a:lnTo>
                      <a:lnTo>
                        <a:pt x="111" y="102"/>
                      </a:lnTo>
                      <a:lnTo>
                        <a:pt x="109" y="104"/>
                      </a:lnTo>
                      <a:lnTo>
                        <a:pt x="105" y="111"/>
                      </a:lnTo>
                      <a:lnTo>
                        <a:pt x="105" y="117"/>
                      </a:lnTo>
                      <a:lnTo>
                        <a:pt x="105" y="121"/>
                      </a:lnTo>
                      <a:lnTo>
                        <a:pt x="105" y="125"/>
                      </a:lnTo>
                      <a:lnTo>
                        <a:pt x="105" y="127"/>
                      </a:lnTo>
                      <a:lnTo>
                        <a:pt x="103" y="129"/>
                      </a:lnTo>
                      <a:lnTo>
                        <a:pt x="102" y="131"/>
                      </a:lnTo>
                      <a:lnTo>
                        <a:pt x="100" y="131"/>
                      </a:lnTo>
                      <a:lnTo>
                        <a:pt x="100" y="129"/>
                      </a:lnTo>
                      <a:lnTo>
                        <a:pt x="98" y="129"/>
                      </a:lnTo>
                      <a:lnTo>
                        <a:pt x="94" y="129"/>
                      </a:lnTo>
                      <a:lnTo>
                        <a:pt x="92" y="129"/>
                      </a:lnTo>
                      <a:lnTo>
                        <a:pt x="90" y="129"/>
                      </a:lnTo>
                      <a:lnTo>
                        <a:pt x="88" y="129"/>
                      </a:lnTo>
                      <a:lnTo>
                        <a:pt x="80" y="127"/>
                      </a:lnTo>
                      <a:lnTo>
                        <a:pt x="77" y="125"/>
                      </a:lnTo>
                      <a:lnTo>
                        <a:pt x="75" y="125"/>
                      </a:lnTo>
                      <a:lnTo>
                        <a:pt x="73" y="125"/>
                      </a:lnTo>
                      <a:lnTo>
                        <a:pt x="71" y="125"/>
                      </a:lnTo>
                      <a:lnTo>
                        <a:pt x="67" y="123"/>
                      </a:lnTo>
                      <a:lnTo>
                        <a:pt x="67" y="125"/>
                      </a:lnTo>
                      <a:lnTo>
                        <a:pt x="67" y="127"/>
                      </a:lnTo>
                      <a:lnTo>
                        <a:pt x="67" y="129"/>
                      </a:lnTo>
                      <a:lnTo>
                        <a:pt x="65" y="127"/>
                      </a:lnTo>
                      <a:lnTo>
                        <a:pt x="61" y="127"/>
                      </a:lnTo>
                      <a:lnTo>
                        <a:pt x="59" y="125"/>
                      </a:lnTo>
                      <a:lnTo>
                        <a:pt x="59" y="127"/>
                      </a:lnTo>
                      <a:lnTo>
                        <a:pt x="59" y="129"/>
                      </a:lnTo>
                      <a:lnTo>
                        <a:pt x="59" y="131"/>
                      </a:lnTo>
                      <a:lnTo>
                        <a:pt x="61" y="131"/>
                      </a:lnTo>
                      <a:lnTo>
                        <a:pt x="59" y="131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4"/>
                      </a:lnTo>
                      <a:lnTo>
                        <a:pt x="65" y="134"/>
                      </a:lnTo>
                      <a:lnTo>
                        <a:pt x="67" y="134"/>
                      </a:lnTo>
                      <a:lnTo>
                        <a:pt x="67" y="136"/>
                      </a:lnTo>
                      <a:lnTo>
                        <a:pt x="67" y="138"/>
                      </a:lnTo>
                      <a:lnTo>
                        <a:pt x="69" y="138"/>
                      </a:lnTo>
                      <a:lnTo>
                        <a:pt x="73" y="138"/>
                      </a:lnTo>
                      <a:lnTo>
                        <a:pt x="73" y="144"/>
                      </a:lnTo>
                      <a:lnTo>
                        <a:pt x="75" y="144"/>
                      </a:lnTo>
                      <a:lnTo>
                        <a:pt x="77" y="144"/>
                      </a:lnTo>
                      <a:lnTo>
                        <a:pt x="77" y="146"/>
                      </a:lnTo>
                      <a:lnTo>
                        <a:pt x="77" y="148"/>
                      </a:lnTo>
                      <a:lnTo>
                        <a:pt x="78" y="148"/>
                      </a:lnTo>
                      <a:lnTo>
                        <a:pt x="78" y="150"/>
                      </a:lnTo>
                      <a:lnTo>
                        <a:pt x="77" y="150"/>
                      </a:lnTo>
                      <a:lnTo>
                        <a:pt x="77" y="152"/>
                      </a:lnTo>
                      <a:lnTo>
                        <a:pt x="77" y="154"/>
                      </a:lnTo>
                      <a:lnTo>
                        <a:pt x="78" y="154"/>
                      </a:lnTo>
                      <a:lnTo>
                        <a:pt x="80" y="154"/>
                      </a:lnTo>
                      <a:lnTo>
                        <a:pt x="82" y="154"/>
                      </a:lnTo>
                      <a:lnTo>
                        <a:pt x="80" y="154"/>
                      </a:lnTo>
                      <a:lnTo>
                        <a:pt x="80" y="156"/>
                      </a:lnTo>
                      <a:lnTo>
                        <a:pt x="82" y="156"/>
                      </a:lnTo>
                      <a:lnTo>
                        <a:pt x="80" y="156"/>
                      </a:lnTo>
                      <a:lnTo>
                        <a:pt x="80" y="157"/>
                      </a:lnTo>
                      <a:lnTo>
                        <a:pt x="82" y="156"/>
                      </a:lnTo>
                      <a:lnTo>
                        <a:pt x="82" y="157"/>
                      </a:lnTo>
                      <a:lnTo>
                        <a:pt x="84" y="159"/>
                      </a:lnTo>
                      <a:lnTo>
                        <a:pt x="84" y="161"/>
                      </a:lnTo>
                      <a:lnTo>
                        <a:pt x="84" y="159"/>
                      </a:lnTo>
                      <a:lnTo>
                        <a:pt x="82" y="161"/>
                      </a:lnTo>
                      <a:lnTo>
                        <a:pt x="82" y="159"/>
                      </a:lnTo>
                      <a:lnTo>
                        <a:pt x="80" y="161"/>
                      </a:lnTo>
                      <a:lnTo>
                        <a:pt x="82" y="161"/>
                      </a:lnTo>
                      <a:lnTo>
                        <a:pt x="80" y="161"/>
                      </a:lnTo>
                      <a:lnTo>
                        <a:pt x="80" y="163"/>
                      </a:lnTo>
                      <a:lnTo>
                        <a:pt x="78" y="163"/>
                      </a:lnTo>
                      <a:lnTo>
                        <a:pt x="78" y="161"/>
                      </a:lnTo>
                      <a:lnTo>
                        <a:pt x="77" y="161"/>
                      </a:lnTo>
                      <a:lnTo>
                        <a:pt x="77" y="163"/>
                      </a:lnTo>
                      <a:lnTo>
                        <a:pt x="77" y="165"/>
                      </a:lnTo>
                      <a:lnTo>
                        <a:pt x="75" y="165"/>
                      </a:lnTo>
                      <a:lnTo>
                        <a:pt x="73" y="165"/>
                      </a:lnTo>
                      <a:lnTo>
                        <a:pt x="73" y="163"/>
                      </a:lnTo>
                      <a:lnTo>
                        <a:pt x="73" y="165"/>
                      </a:lnTo>
                      <a:lnTo>
                        <a:pt x="71" y="165"/>
                      </a:lnTo>
                      <a:lnTo>
                        <a:pt x="71" y="167"/>
                      </a:lnTo>
                      <a:lnTo>
                        <a:pt x="67" y="171"/>
                      </a:lnTo>
                      <a:lnTo>
                        <a:pt x="67" y="173"/>
                      </a:lnTo>
                      <a:lnTo>
                        <a:pt x="65" y="173"/>
                      </a:lnTo>
                      <a:lnTo>
                        <a:pt x="65" y="175"/>
                      </a:lnTo>
                      <a:lnTo>
                        <a:pt x="63" y="175"/>
                      </a:lnTo>
                      <a:lnTo>
                        <a:pt x="63" y="177"/>
                      </a:lnTo>
                      <a:lnTo>
                        <a:pt x="63" y="179"/>
                      </a:lnTo>
                      <a:lnTo>
                        <a:pt x="65" y="180"/>
                      </a:lnTo>
                      <a:lnTo>
                        <a:pt x="65" y="182"/>
                      </a:lnTo>
                      <a:lnTo>
                        <a:pt x="63" y="182"/>
                      </a:lnTo>
                      <a:lnTo>
                        <a:pt x="63" y="180"/>
                      </a:lnTo>
                      <a:lnTo>
                        <a:pt x="63" y="179"/>
                      </a:lnTo>
                      <a:lnTo>
                        <a:pt x="61" y="179"/>
                      </a:lnTo>
                      <a:lnTo>
                        <a:pt x="59" y="179"/>
                      </a:lnTo>
                      <a:lnTo>
                        <a:pt x="55" y="179"/>
                      </a:lnTo>
                      <a:lnTo>
                        <a:pt x="54" y="179"/>
                      </a:lnTo>
                      <a:lnTo>
                        <a:pt x="52" y="179"/>
                      </a:lnTo>
                      <a:lnTo>
                        <a:pt x="50" y="179"/>
                      </a:lnTo>
                      <a:lnTo>
                        <a:pt x="48" y="179"/>
                      </a:lnTo>
                      <a:lnTo>
                        <a:pt x="46" y="179"/>
                      </a:lnTo>
                      <a:lnTo>
                        <a:pt x="44" y="179"/>
                      </a:lnTo>
                      <a:lnTo>
                        <a:pt x="42" y="179"/>
                      </a:lnTo>
                      <a:lnTo>
                        <a:pt x="40" y="179"/>
                      </a:lnTo>
                      <a:lnTo>
                        <a:pt x="38" y="179"/>
                      </a:lnTo>
                      <a:lnTo>
                        <a:pt x="36" y="179"/>
                      </a:lnTo>
                      <a:lnTo>
                        <a:pt x="34" y="179"/>
                      </a:lnTo>
                      <a:lnTo>
                        <a:pt x="32" y="179"/>
                      </a:lnTo>
                      <a:lnTo>
                        <a:pt x="32" y="177"/>
                      </a:lnTo>
                      <a:lnTo>
                        <a:pt x="32" y="179"/>
                      </a:lnTo>
                      <a:lnTo>
                        <a:pt x="34" y="179"/>
                      </a:lnTo>
                      <a:lnTo>
                        <a:pt x="36" y="179"/>
                      </a:lnTo>
                      <a:lnTo>
                        <a:pt x="38" y="179"/>
                      </a:lnTo>
                      <a:lnTo>
                        <a:pt x="38" y="177"/>
                      </a:lnTo>
                      <a:lnTo>
                        <a:pt x="38" y="175"/>
                      </a:lnTo>
                      <a:lnTo>
                        <a:pt x="38" y="173"/>
                      </a:lnTo>
                      <a:lnTo>
                        <a:pt x="38" y="171"/>
                      </a:lnTo>
                      <a:lnTo>
                        <a:pt x="38" y="169"/>
                      </a:lnTo>
                      <a:lnTo>
                        <a:pt x="38" y="167"/>
                      </a:lnTo>
                      <a:lnTo>
                        <a:pt x="36" y="167"/>
                      </a:lnTo>
                      <a:lnTo>
                        <a:pt x="36" y="169"/>
                      </a:lnTo>
                      <a:lnTo>
                        <a:pt x="34" y="169"/>
                      </a:lnTo>
                      <a:lnTo>
                        <a:pt x="36" y="169"/>
                      </a:lnTo>
                      <a:lnTo>
                        <a:pt x="34" y="169"/>
                      </a:lnTo>
                      <a:lnTo>
                        <a:pt x="34" y="171"/>
                      </a:lnTo>
                      <a:lnTo>
                        <a:pt x="34" y="173"/>
                      </a:lnTo>
                      <a:lnTo>
                        <a:pt x="32" y="173"/>
                      </a:lnTo>
                      <a:lnTo>
                        <a:pt x="32" y="171"/>
                      </a:lnTo>
                      <a:lnTo>
                        <a:pt x="30" y="171"/>
                      </a:lnTo>
                      <a:lnTo>
                        <a:pt x="30" y="169"/>
                      </a:lnTo>
                      <a:lnTo>
                        <a:pt x="30" y="167"/>
                      </a:lnTo>
                      <a:lnTo>
                        <a:pt x="30" y="165"/>
                      </a:lnTo>
                      <a:lnTo>
                        <a:pt x="30" y="163"/>
                      </a:lnTo>
                      <a:lnTo>
                        <a:pt x="29" y="163"/>
                      </a:lnTo>
                      <a:lnTo>
                        <a:pt x="29" y="161"/>
                      </a:lnTo>
                      <a:lnTo>
                        <a:pt x="29" y="159"/>
                      </a:lnTo>
                      <a:lnTo>
                        <a:pt x="29" y="157"/>
                      </a:lnTo>
                      <a:lnTo>
                        <a:pt x="29" y="156"/>
                      </a:lnTo>
                      <a:lnTo>
                        <a:pt x="29" y="154"/>
                      </a:lnTo>
                      <a:lnTo>
                        <a:pt x="29" y="152"/>
                      </a:lnTo>
                      <a:lnTo>
                        <a:pt x="27" y="152"/>
                      </a:lnTo>
                      <a:lnTo>
                        <a:pt x="27" y="154"/>
                      </a:lnTo>
                      <a:lnTo>
                        <a:pt x="27" y="156"/>
                      </a:lnTo>
                      <a:lnTo>
                        <a:pt x="27" y="157"/>
                      </a:lnTo>
                      <a:lnTo>
                        <a:pt x="25" y="157"/>
                      </a:lnTo>
                      <a:lnTo>
                        <a:pt x="27" y="156"/>
                      </a:lnTo>
                      <a:lnTo>
                        <a:pt x="27" y="154"/>
                      </a:lnTo>
                      <a:lnTo>
                        <a:pt x="27" y="152"/>
                      </a:lnTo>
                      <a:lnTo>
                        <a:pt x="25" y="152"/>
                      </a:lnTo>
                      <a:lnTo>
                        <a:pt x="25" y="150"/>
                      </a:lnTo>
                      <a:lnTo>
                        <a:pt x="25" y="148"/>
                      </a:lnTo>
                      <a:lnTo>
                        <a:pt x="25" y="146"/>
                      </a:lnTo>
                      <a:lnTo>
                        <a:pt x="23" y="146"/>
                      </a:lnTo>
                      <a:lnTo>
                        <a:pt x="21" y="146"/>
                      </a:lnTo>
                      <a:lnTo>
                        <a:pt x="19" y="146"/>
                      </a:lnTo>
                      <a:lnTo>
                        <a:pt x="17" y="146"/>
                      </a:lnTo>
                      <a:lnTo>
                        <a:pt x="15" y="146"/>
                      </a:lnTo>
                      <a:lnTo>
                        <a:pt x="15" y="144"/>
                      </a:lnTo>
                      <a:lnTo>
                        <a:pt x="13" y="144"/>
                      </a:lnTo>
                      <a:lnTo>
                        <a:pt x="13" y="142"/>
                      </a:lnTo>
                      <a:lnTo>
                        <a:pt x="13" y="140"/>
                      </a:lnTo>
                      <a:lnTo>
                        <a:pt x="11" y="140"/>
                      </a:lnTo>
                      <a:lnTo>
                        <a:pt x="11" y="138"/>
                      </a:lnTo>
                      <a:lnTo>
                        <a:pt x="11" y="136"/>
                      </a:lnTo>
                      <a:lnTo>
                        <a:pt x="9" y="136"/>
                      </a:lnTo>
                      <a:lnTo>
                        <a:pt x="7" y="136"/>
                      </a:lnTo>
                      <a:lnTo>
                        <a:pt x="6" y="136"/>
                      </a:lnTo>
                      <a:lnTo>
                        <a:pt x="4" y="136"/>
                      </a:lnTo>
                      <a:lnTo>
                        <a:pt x="4" y="134"/>
                      </a:lnTo>
                      <a:lnTo>
                        <a:pt x="4" y="132"/>
                      </a:lnTo>
                      <a:lnTo>
                        <a:pt x="4" y="131"/>
                      </a:lnTo>
                      <a:lnTo>
                        <a:pt x="4" y="129"/>
                      </a:lnTo>
                      <a:lnTo>
                        <a:pt x="4" y="125"/>
                      </a:lnTo>
                      <a:lnTo>
                        <a:pt x="4" y="123"/>
                      </a:lnTo>
                      <a:lnTo>
                        <a:pt x="6" y="121"/>
                      </a:lnTo>
                      <a:lnTo>
                        <a:pt x="6" y="115"/>
                      </a:lnTo>
                      <a:lnTo>
                        <a:pt x="6" y="113"/>
                      </a:lnTo>
                      <a:lnTo>
                        <a:pt x="6" y="111"/>
                      </a:lnTo>
                      <a:lnTo>
                        <a:pt x="7" y="111"/>
                      </a:lnTo>
                      <a:lnTo>
                        <a:pt x="7" y="109"/>
                      </a:lnTo>
                      <a:lnTo>
                        <a:pt x="7" y="108"/>
                      </a:lnTo>
                      <a:lnTo>
                        <a:pt x="6" y="106"/>
                      </a:lnTo>
                      <a:lnTo>
                        <a:pt x="9" y="106"/>
                      </a:lnTo>
                      <a:lnTo>
                        <a:pt x="11" y="104"/>
                      </a:lnTo>
                      <a:lnTo>
                        <a:pt x="13" y="106"/>
                      </a:lnTo>
                      <a:lnTo>
                        <a:pt x="11" y="102"/>
                      </a:lnTo>
                      <a:lnTo>
                        <a:pt x="11" y="100"/>
                      </a:lnTo>
                      <a:lnTo>
                        <a:pt x="11" y="98"/>
                      </a:lnTo>
                      <a:lnTo>
                        <a:pt x="11" y="96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7" y="90"/>
                      </a:lnTo>
                      <a:lnTo>
                        <a:pt x="7" y="88"/>
                      </a:lnTo>
                      <a:lnTo>
                        <a:pt x="7" y="86"/>
                      </a:lnTo>
                      <a:lnTo>
                        <a:pt x="9" y="86"/>
                      </a:lnTo>
                      <a:lnTo>
                        <a:pt x="11" y="86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3"/>
                      </a:lnTo>
                      <a:lnTo>
                        <a:pt x="11" y="83"/>
                      </a:lnTo>
                      <a:lnTo>
                        <a:pt x="7" y="83"/>
                      </a:lnTo>
                      <a:lnTo>
                        <a:pt x="6" y="83"/>
                      </a:lnTo>
                      <a:lnTo>
                        <a:pt x="2" y="83"/>
                      </a:lnTo>
                      <a:lnTo>
                        <a:pt x="0" y="83"/>
                      </a:lnTo>
                      <a:lnTo>
                        <a:pt x="0" y="69"/>
                      </a:lnTo>
                      <a:lnTo>
                        <a:pt x="4" y="69"/>
                      </a:lnTo>
                      <a:lnTo>
                        <a:pt x="7" y="69"/>
                      </a:lnTo>
                      <a:lnTo>
                        <a:pt x="11" y="69"/>
                      </a:lnTo>
                      <a:lnTo>
                        <a:pt x="11" y="73"/>
                      </a:lnTo>
                      <a:lnTo>
                        <a:pt x="11" y="77"/>
                      </a:lnTo>
                      <a:lnTo>
                        <a:pt x="15" y="77"/>
                      </a:lnTo>
                      <a:lnTo>
                        <a:pt x="17" y="77"/>
                      </a:lnTo>
                      <a:lnTo>
                        <a:pt x="19" y="77"/>
                      </a:lnTo>
                      <a:lnTo>
                        <a:pt x="21" y="77"/>
                      </a:lnTo>
                      <a:lnTo>
                        <a:pt x="25" y="77"/>
                      </a:lnTo>
                      <a:lnTo>
                        <a:pt x="27" y="77"/>
                      </a:lnTo>
                      <a:lnTo>
                        <a:pt x="30" y="77"/>
                      </a:lnTo>
                      <a:lnTo>
                        <a:pt x="30" y="75"/>
                      </a:lnTo>
                      <a:lnTo>
                        <a:pt x="30" y="73"/>
                      </a:lnTo>
                      <a:lnTo>
                        <a:pt x="32" y="73"/>
                      </a:lnTo>
                      <a:lnTo>
                        <a:pt x="32" y="71"/>
                      </a:lnTo>
                      <a:lnTo>
                        <a:pt x="34" y="71"/>
                      </a:lnTo>
                      <a:lnTo>
                        <a:pt x="34" y="69"/>
                      </a:lnTo>
                      <a:lnTo>
                        <a:pt x="34" y="67"/>
                      </a:lnTo>
                      <a:lnTo>
                        <a:pt x="34" y="65"/>
                      </a:lnTo>
                      <a:lnTo>
                        <a:pt x="32" y="65"/>
                      </a:lnTo>
                      <a:lnTo>
                        <a:pt x="34" y="65"/>
                      </a:lnTo>
                      <a:lnTo>
                        <a:pt x="34" y="63"/>
                      </a:lnTo>
                      <a:lnTo>
                        <a:pt x="32" y="63"/>
                      </a:lnTo>
                      <a:lnTo>
                        <a:pt x="32" y="61"/>
                      </a:lnTo>
                      <a:lnTo>
                        <a:pt x="34" y="61"/>
                      </a:lnTo>
                      <a:lnTo>
                        <a:pt x="34" y="60"/>
                      </a:lnTo>
                      <a:lnTo>
                        <a:pt x="34" y="58"/>
                      </a:lnTo>
                      <a:lnTo>
                        <a:pt x="34" y="56"/>
                      </a:lnTo>
                      <a:lnTo>
                        <a:pt x="36" y="56"/>
                      </a:lnTo>
                      <a:lnTo>
                        <a:pt x="38" y="56"/>
                      </a:lnTo>
                      <a:lnTo>
                        <a:pt x="44" y="56"/>
                      </a:lnTo>
                      <a:lnTo>
                        <a:pt x="50" y="56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2" y="52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2" y="40"/>
                      </a:lnTo>
                      <a:lnTo>
                        <a:pt x="48" y="40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2" y="36"/>
                      </a:lnTo>
                      <a:lnTo>
                        <a:pt x="44" y="36"/>
                      </a:lnTo>
                      <a:lnTo>
                        <a:pt x="44" y="35"/>
                      </a:lnTo>
                      <a:lnTo>
                        <a:pt x="44" y="33"/>
                      </a:lnTo>
                      <a:lnTo>
                        <a:pt x="44" y="35"/>
                      </a:lnTo>
                      <a:lnTo>
                        <a:pt x="46" y="35"/>
                      </a:lnTo>
                      <a:lnTo>
                        <a:pt x="46" y="36"/>
                      </a:lnTo>
                      <a:lnTo>
                        <a:pt x="46" y="35"/>
                      </a:lnTo>
                      <a:lnTo>
                        <a:pt x="48" y="35"/>
                      </a:lnTo>
                      <a:lnTo>
                        <a:pt x="50" y="35"/>
                      </a:lnTo>
                      <a:lnTo>
                        <a:pt x="52" y="35"/>
                      </a:lnTo>
                      <a:lnTo>
                        <a:pt x="52" y="36"/>
                      </a:lnTo>
                      <a:lnTo>
                        <a:pt x="54" y="36"/>
                      </a:lnTo>
                      <a:lnTo>
                        <a:pt x="55" y="36"/>
                      </a:lnTo>
                      <a:lnTo>
                        <a:pt x="55" y="38"/>
                      </a:lnTo>
                      <a:lnTo>
                        <a:pt x="55" y="36"/>
                      </a:lnTo>
                      <a:lnTo>
                        <a:pt x="55" y="38"/>
                      </a:lnTo>
                      <a:lnTo>
                        <a:pt x="57" y="38"/>
                      </a:lnTo>
                      <a:lnTo>
                        <a:pt x="57" y="36"/>
                      </a:lnTo>
                      <a:lnTo>
                        <a:pt x="59" y="36"/>
                      </a:lnTo>
                      <a:lnTo>
                        <a:pt x="61" y="36"/>
                      </a:lnTo>
                      <a:lnTo>
                        <a:pt x="63" y="36"/>
                      </a:lnTo>
                      <a:lnTo>
                        <a:pt x="63" y="33"/>
                      </a:lnTo>
                      <a:lnTo>
                        <a:pt x="63" y="23"/>
                      </a:lnTo>
                      <a:lnTo>
                        <a:pt x="65" y="23"/>
                      </a:lnTo>
                      <a:lnTo>
                        <a:pt x="69" y="23"/>
                      </a:lnTo>
                      <a:lnTo>
                        <a:pt x="71" y="23"/>
                      </a:lnTo>
                      <a:lnTo>
                        <a:pt x="75" y="23"/>
                      </a:lnTo>
                      <a:lnTo>
                        <a:pt x="75" y="21"/>
                      </a:lnTo>
                      <a:lnTo>
                        <a:pt x="73" y="21"/>
                      </a:ln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17"/>
                      </a:lnTo>
                      <a:lnTo>
                        <a:pt x="67" y="15"/>
                      </a:lnTo>
                      <a:lnTo>
                        <a:pt x="67" y="13"/>
                      </a:lnTo>
                      <a:lnTo>
                        <a:pt x="67" y="12"/>
                      </a:lnTo>
                      <a:lnTo>
                        <a:pt x="67" y="10"/>
                      </a:lnTo>
                      <a:lnTo>
                        <a:pt x="61" y="10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67" y="4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7" y="8"/>
                      </a:lnTo>
                      <a:lnTo>
                        <a:pt x="77" y="6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82" y="6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4" y="6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2" y="10"/>
                      </a:lnTo>
                      <a:lnTo>
                        <a:pt x="80" y="10"/>
                      </a:lnTo>
                      <a:lnTo>
                        <a:pt x="80" y="12"/>
                      </a:lnTo>
                      <a:lnTo>
                        <a:pt x="82" y="12"/>
                      </a:lnTo>
                      <a:lnTo>
                        <a:pt x="84" y="12"/>
                      </a:lnTo>
                      <a:lnTo>
                        <a:pt x="86" y="12"/>
                      </a:lnTo>
                      <a:lnTo>
                        <a:pt x="88" y="13"/>
                      </a:lnTo>
                      <a:lnTo>
                        <a:pt x="90" y="13"/>
                      </a:lnTo>
                      <a:lnTo>
                        <a:pt x="92" y="13"/>
                      </a:lnTo>
                      <a:lnTo>
                        <a:pt x="92" y="15"/>
                      </a:lnTo>
                      <a:lnTo>
                        <a:pt x="92" y="17"/>
                      </a:lnTo>
                      <a:lnTo>
                        <a:pt x="94" y="17"/>
                      </a:lnTo>
                      <a:lnTo>
                        <a:pt x="94" y="19"/>
                      </a:lnTo>
                      <a:lnTo>
                        <a:pt x="96" y="19"/>
                      </a:lnTo>
                      <a:lnTo>
                        <a:pt x="94" y="21"/>
                      </a:lnTo>
                      <a:lnTo>
                        <a:pt x="94" y="23"/>
                      </a:lnTo>
                      <a:lnTo>
                        <a:pt x="92" y="25"/>
                      </a:lnTo>
                      <a:lnTo>
                        <a:pt x="92" y="27"/>
                      </a:lnTo>
                      <a:lnTo>
                        <a:pt x="94" y="29"/>
                      </a:lnTo>
                      <a:lnTo>
                        <a:pt x="96" y="27"/>
                      </a:lnTo>
                      <a:lnTo>
                        <a:pt x="96" y="29"/>
                      </a:lnTo>
                      <a:lnTo>
                        <a:pt x="96" y="31"/>
                      </a:lnTo>
                      <a:lnTo>
                        <a:pt x="98" y="31"/>
                      </a:lnTo>
                      <a:lnTo>
                        <a:pt x="100" y="31"/>
                      </a:lnTo>
                      <a:lnTo>
                        <a:pt x="100" y="29"/>
                      </a:lnTo>
                      <a:lnTo>
                        <a:pt x="100" y="27"/>
                      </a:lnTo>
                      <a:lnTo>
                        <a:pt x="102" y="27"/>
                      </a:lnTo>
                      <a:lnTo>
                        <a:pt x="102" y="25"/>
                      </a:lnTo>
                      <a:lnTo>
                        <a:pt x="103" y="25"/>
                      </a:lnTo>
                      <a:lnTo>
                        <a:pt x="105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7" y="25"/>
                      </a:lnTo>
                      <a:lnTo>
                        <a:pt x="109" y="25"/>
                      </a:lnTo>
                      <a:lnTo>
                        <a:pt x="107" y="25"/>
                      </a:lnTo>
                      <a:lnTo>
                        <a:pt x="107" y="23"/>
                      </a:lnTo>
                      <a:lnTo>
                        <a:pt x="109" y="23"/>
                      </a:lnTo>
                      <a:lnTo>
                        <a:pt x="107" y="23"/>
                      </a:lnTo>
                      <a:lnTo>
                        <a:pt x="107" y="21"/>
                      </a:lnTo>
                      <a:lnTo>
                        <a:pt x="107" y="19"/>
                      </a:lnTo>
                      <a:lnTo>
                        <a:pt x="109" y="19"/>
                      </a:lnTo>
                      <a:lnTo>
                        <a:pt x="109" y="21"/>
                      </a:lnTo>
                      <a:lnTo>
                        <a:pt x="109" y="23"/>
                      </a:lnTo>
                      <a:lnTo>
                        <a:pt x="109" y="21"/>
                      </a:lnTo>
                      <a:lnTo>
                        <a:pt x="111" y="21"/>
                      </a:lnTo>
                      <a:lnTo>
                        <a:pt x="111" y="23"/>
                      </a:lnTo>
                      <a:lnTo>
                        <a:pt x="109" y="23"/>
                      </a:lnTo>
                      <a:lnTo>
                        <a:pt x="111" y="23"/>
                      </a:lnTo>
                      <a:lnTo>
                        <a:pt x="111" y="21"/>
                      </a:lnTo>
                      <a:lnTo>
                        <a:pt x="111" y="19"/>
                      </a:lnTo>
                      <a:lnTo>
                        <a:pt x="113" y="19"/>
                      </a:lnTo>
                      <a:lnTo>
                        <a:pt x="115" y="19"/>
                      </a:lnTo>
                      <a:lnTo>
                        <a:pt x="115" y="21"/>
                      </a:lnTo>
                      <a:lnTo>
                        <a:pt x="113" y="21"/>
                      </a:lnTo>
                      <a:lnTo>
                        <a:pt x="113" y="19"/>
                      </a:lnTo>
                      <a:lnTo>
                        <a:pt x="113" y="21"/>
                      </a:lnTo>
                      <a:lnTo>
                        <a:pt x="113" y="23"/>
                      </a:lnTo>
                      <a:lnTo>
                        <a:pt x="111" y="23"/>
                      </a:lnTo>
                      <a:lnTo>
                        <a:pt x="113" y="23"/>
                      </a:lnTo>
                      <a:lnTo>
                        <a:pt x="115" y="23"/>
                      </a:lnTo>
                      <a:lnTo>
                        <a:pt x="115" y="21"/>
                      </a:lnTo>
                      <a:lnTo>
                        <a:pt x="117" y="21"/>
                      </a:lnTo>
                      <a:lnTo>
                        <a:pt x="117" y="19"/>
                      </a:lnTo>
                      <a:lnTo>
                        <a:pt x="117" y="17"/>
                      </a:lnTo>
                      <a:lnTo>
                        <a:pt x="117" y="15"/>
                      </a:lnTo>
                      <a:lnTo>
                        <a:pt x="119" y="15"/>
                      </a:lnTo>
                      <a:lnTo>
                        <a:pt x="121" y="15"/>
                      </a:lnTo>
                      <a:lnTo>
                        <a:pt x="123" y="15"/>
                      </a:lnTo>
                      <a:lnTo>
                        <a:pt x="121" y="15"/>
                      </a:lnTo>
                      <a:lnTo>
                        <a:pt x="121" y="17"/>
                      </a:lnTo>
                      <a:lnTo>
                        <a:pt x="119" y="17"/>
                      </a:lnTo>
                      <a:lnTo>
                        <a:pt x="119" y="19"/>
                      </a:lnTo>
                      <a:lnTo>
                        <a:pt x="119" y="21"/>
                      </a:lnTo>
                      <a:lnTo>
                        <a:pt x="119" y="23"/>
                      </a:lnTo>
                      <a:lnTo>
                        <a:pt x="121" y="23"/>
                      </a:lnTo>
                      <a:lnTo>
                        <a:pt x="123" y="23"/>
                      </a:lnTo>
                      <a:lnTo>
                        <a:pt x="123" y="25"/>
                      </a:lnTo>
                      <a:lnTo>
                        <a:pt x="121" y="25"/>
                      </a:lnTo>
                      <a:lnTo>
                        <a:pt x="121" y="23"/>
                      </a:lnTo>
                      <a:lnTo>
                        <a:pt x="119" y="23"/>
                      </a:lnTo>
                      <a:lnTo>
                        <a:pt x="119" y="25"/>
                      </a:lnTo>
                      <a:lnTo>
                        <a:pt x="119" y="27"/>
                      </a:lnTo>
                      <a:lnTo>
                        <a:pt x="121" y="27"/>
                      </a:lnTo>
                      <a:lnTo>
                        <a:pt x="123" y="27"/>
                      </a:lnTo>
                      <a:lnTo>
                        <a:pt x="123" y="29"/>
                      </a:lnTo>
                      <a:lnTo>
                        <a:pt x="121" y="31"/>
                      </a:lnTo>
                      <a:lnTo>
                        <a:pt x="123" y="31"/>
                      </a:lnTo>
                      <a:lnTo>
                        <a:pt x="123" y="33"/>
                      </a:lnTo>
                      <a:lnTo>
                        <a:pt x="123" y="35"/>
                      </a:lnTo>
                      <a:lnTo>
                        <a:pt x="121" y="35"/>
                      </a:lnTo>
                      <a:lnTo>
                        <a:pt x="123" y="35"/>
                      </a:lnTo>
                      <a:lnTo>
                        <a:pt x="125" y="35"/>
                      </a:lnTo>
                      <a:lnTo>
                        <a:pt x="125" y="36"/>
                      </a:lnTo>
                      <a:lnTo>
                        <a:pt x="123" y="36"/>
                      </a:lnTo>
                      <a:lnTo>
                        <a:pt x="123" y="38"/>
                      </a:lnTo>
                      <a:lnTo>
                        <a:pt x="121" y="38"/>
                      </a:lnTo>
                      <a:lnTo>
                        <a:pt x="121" y="40"/>
                      </a:lnTo>
                      <a:lnTo>
                        <a:pt x="119" y="42"/>
                      </a:lnTo>
                      <a:lnTo>
                        <a:pt x="121" y="42"/>
                      </a:lnTo>
                      <a:lnTo>
                        <a:pt x="121" y="46"/>
                      </a:lnTo>
                      <a:lnTo>
                        <a:pt x="119" y="46"/>
                      </a:lnTo>
                      <a:lnTo>
                        <a:pt x="119" y="48"/>
                      </a:lnTo>
                      <a:lnTo>
                        <a:pt x="119" y="50"/>
                      </a:lnTo>
                      <a:lnTo>
                        <a:pt x="117" y="50"/>
                      </a:lnTo>
                      <a:lnTo>
                        <a:pt x="117" y="52"/>
                      </a:lnTo>
                      <a:lnTo>
                        <a:pt x="115" y="52"/>
                      </a:lnTo>
                      <a:lnTo>
                        <a:pt x="115" y="54"/>
                      </a:lnTo>
                      <a:lnTo>
                        <a:pt x="115" y="56"/>
                      </a:lnTo>
                      <a:lnTo>
                        <a:pt x="115" y="58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13" y="61"/>
                      </a:lnTo>
                      <a:lnTo>
                        <a:pt x="111" y="61"/>
                      </a:lnTo>
                      <a:lnTo>
                        <a:pt x="111" y="63"/>
                      </a:lnTo>
                      <a:lnTo>
                        <a:pt x="109" y="63"/>
                      </a:lnTo>
                      <a:lnTo>
                        <a:pt x="109" y="65"/>
                      </a:lnTo>
                      <a:lnTo>
                        <a:pt x="109" y="69"/>
                      </a:lnTo>
                      <a:lnTo>
                        <a:pt x="111" y="69"/>
                      </a:lnTo>
                      <a:lnTo>
                        <a:pt x="113" y="69"/>
                      </a:lnTo>
                      <a:lnTo>
                        <a:pt x="115" y="69"/>
                      </a:lnTo>
                      <a:lnTo>
                        <a:pt x="117" y="69"/>
                      </a:lnTo>
                      <a:lnTo>
                        <a:pt x="117" y="71"/>
                      </a:lnTo>
                      <a:lnTo>
                        <a:pt x="119" y="71"/>
                      </a:lnTo>
                      <a:lnTo>
                        <a:pt x="119" y="69"/>
                      </a:lnTo>
                      <a:lnTo>
                        <a:pt x="121" y="69"/>
                      </a:lnTo>
                      <a:lnTo>
                        <a:pt x="123" y="69"/>
                      </a:lnTo>
                      <a:lnTo>
                        <a:pt x="123" y="67"/>
                      </a:lnTo>
                      <a:lnTo>
                        <a:pt x="123" y="69"/>
                      </a:lnTo>
                      <a:lnTo>
                        <a:pt x="123" y="71"/>
                      </a:lnTo>
                      <a:lnTo>
                        <a:pt x="125" y="71"/>
                      </a:lnTo>
                      <a:lnTo>
                        <a:pt x="125" y="73"/>
                      </a:lnTo>
                      <a:lnTo>
                        <a:pt x="126" y="73"/>
                      </a:lnTo>
                      <a:lnTo>
                        <a:pt x="126" y="71"/>
                      </a:lnTo>
                      <a:lnTo>
                        <a:pt x="128" y="71"/>
                      </a:lnTo>
                      <a:lnTo>
                        <a:pt x="128" y="69"/>
                      </a:lnTo>
                      <a:lnTo>
                        <a:pt x="128" y="67"/>
                      </a:lnTo>
                      <a:lnTo>
                        <a:pt x="126" y="67"/>
                      </a:lnTo>
                      <a:lnTo>
                        <a:pt x="126" y="65"/>
                      </a:lnTo>
                      <a:lnTo>
                        <a:pt x="126" y="63"/>
                      </a:lnTo>
                      <a:lnTo>
                        <a:pt x="126" y="61"/>
                      </a:lnTo>
                      <a:lnTo>
                        <a:pt x="128" y="61"/>
                      </a:lnTo>
                      <a:lnTo>
                        <a:pt x="128" y="63"/>
                      </a:lnTo>
                      <a:lnTo>
                        <a:pt x="128" y="61"/>
                      </a:lnTo>
                      <a:lnTo>
                        <a:pt x="130" y="61"/>
                      </a:lnTo>
                      <a:lnTo>
                        <a:pt x="130" y="60"/>
                      </a:lnTo>
                      <a:lnTo>
                        <a:pt x="132" y="60"/>
                      </a:lnTo>
                      <a:lnTo>
                        <a:pt x="132" y="58"/>
                      </a:lnTo>
                      <a:lnTo>
                        <a:pt x="134" y="60"/>
                      </a:lnTo>
                      <a:lnTo>
                        <a:pt x="134" y="61"/>
                      </a:lnTo>
                      <a:lnTo>
                        <a:pt x="134" y="63"/>
                      </a:lnTo>
                      <a:lnTo>
                        <a:pt x="134" y="65"/>
                      </a:lnTo>
                      <a:lnTo>
                        <a:pt x="134" y="67"/>
                      </a:lnTo>
                      <a:lnTo>
                        <a:pt x="132" y="67"/>
                      </a:lnTo>
                      <a:lnTo>
                        <a:pt x="134" y="67"/>
                      </a:lnTo>
                      <a:lnTo>
                        <a:pt x="134" y="69"/>
                      </a:lnTo>
                      <a:lnTo>
                        <a:pt x="134" y="67"/>
                      </a:lnTo>
                      <a:lnTo>
                        <a:pt x="136" y="67"/>
                      </a:lnTo>
                      <a:lnTo>
                        <a:pt x="136" y="69"/>
                      </a:lnTo>
                      <a:lnTo>
                        <a:pt x="136" y="67"/>
                      </a:lnTo>
                      <a:lnTo>
                        <a:pt x="138" y="67"/>
                      </a:lnTo>
                      <a:lnTo>
                        <a:pt x="140" y="67"/>
                      </a:lnTo>
                      <a:lnTo>
                        <a:pt x="140" y="69"/>
                      </a:lnTo>
                      <a:lnTo>
                        <a:pt x="140" y="67"/>
                      </a:lnTo>
                      <a:lnTo>
                        <a:pt x="142" y="69"/>
                      </a:lnTo>
                      <a:lnTo>
                        <a:pt x="140" y="69"/>
                      </a:lnTo>
                      <a:lnTo>
                        <a:pt x="142" y="69"/>
                      </a:lnTo>
                      <a:lnTo>
                        <a:pt x="142" y="71"/>
                      </a:lnTo>
                      <a:lnTo>
                        <a:pt x="142" y="73"/>
                      </a:lnTo>
                      <a:lnTo>
                        <a:pt x="140" y="73"/>
                      </a:lnTo>
                      <a:lnTo>
                        <a:pt x="140" y="75"/>
                      </a:lnTo>
                      <a:lnTo>
                        <a:pt x="142" y="75"/>
                      </a:lnTo>
                      <a:lnTo>
                        <a:pt x="142" y="77"/>
                      </a:lnTo>
                      <a:lnTo>
                        <a:pt x="144" y="77"/>
                      </a:lnTo>
                      <a:lnTo>
                        <a:pt x="146" y="77"/>
                      </a:lnTo>
                      <a:lnTo>
                        <a:pt x="146" y="79"/>
                      </a:lnTo>
                      <a:lnTo>
                        <a:pt x="146" y="81"/>
                      </a:lnTo>
                      <a:lnTo>
                        <a:pt x="148" y="81"/>
                      </a:lnTo>
                      <a:lnTo>
                        <a:pt x="148" y="79"/>
                      </a:lnTo>
                      <a:lnTo>
                        <a:pt x="148" y="77"/>
                      </a:lnTo>
                      <a:lnTo>
                        <a:pt x="146" y="77"/>
                      </a:lnTo>
                      <a:lnTo>
                        <a:pt x="146" y="75"/>
                      </a:lnTo>
                      <a:lnTo>
                        <a:pt x="144" y="75"/>
                      </a:lnTo>
                      <a:lnTo>
                        <a:pt x="144" y="73"/>
                      </a:lnTo>
                      <a:lnTo>
                        <a:pt x="144" y="71"/>
                      </a:lnTo>
                      <a:lnTo>
                        <a:pt x="146" y="73"/>
                      </a:lnTo>
                      <a:lnTo>
                        <a:pt x="148" y="73"/>
                      </a:lnTo>
                      <a:lnTo>
                        <a:pt x="150" y="73"/>
                      </a:lnTo>
                      <a:lnTo>
                        <a:pt x="151" y="73"/>
                      </a:lnTo>
                      <a:lnTo>
                        <a:pt x="151" y="71"/>
                      </a:lnTo>
                      <a:lnTo>
                        <a:pt x="153" y="71"/>
                      </a:lnTo>
                      <a:lnTo>
                        <a:pt x="155" y="71"/>
                      </a:lnTo>
                      <a:lnTo>
                        <a:pt x="155" y="69"/>
                      </a:lnTo>
                      <a:lnTo>
                        <a:pt x="157" y="69"/>
                      </a:lnTo>
                      <a:lnTo>
                        <a:pt x="157" y="71"/>
                      </a:lnTo>
                      <a:lnTo>
                        <a:pt x="159" y="71"/>
                      </a:lnTo>
                      <a:lnTo>
                        <a:pt x="161" y="71"/>
                      </a:lnTo>
                      <a:lnTo>
                        <a:pt x="163" y="71"/>
                      </a:lnTo>
                      <a:lnTo>
                        <a:pt x="163" y="69"/>
                      </a:lnTo>
                      <a:lnTo>
                        <a:pt x="165" y="69"/>
                      </a:lnTo>
                      <a:close/>
                      <a:moveTo>
                        <a:pt x="100" y="52"/>
                      </a:moveTo>
                      <a:lnTo>
                        <a:pt x="102" y="52"/>
                      </a:lnTo>
                      <a:lnTo>
                        <a:pt x="103" y="52"/>
                      </a:lnTo>
                      <a:lnTo>
                        <a:pt x="103" y="50"/>
                      </a:lnTo>
                      <a:lnTo>
                        <a:pt x="107" y="50"/>
                      </a:lnTo>
                      <a:lnTo>
                        <a:pt x="107" y="52"/>
                      </a:lnTo>
                      <a:lnTo>
                        <a:pt x="109" y="52"/>
                      </a:lnTo>
                      <a:lnTo>
                        <a:pt x="111" y="52"/>
                      </a:lnTo>
                      <a:lnTo>
                        <a:pt x="113" y="52"/>
                      </a:lnTo>
                      <a:lnTo>
                        <a:pt x="113" y="50"/>
                      </a:lnTo>
                      <a:lnTo>
                        <a:pt x="113" y="48"/>
                      </a:lnTo>
                      <a:lnTo>
                        <a:pt x="113" y="46"/>
                      </a:lnTo>
                      <a:lnTo>
                        <a:pt x="115" y="46"/>
                      </a:lnTo>
                      <a:lnTo>
                        <a:pt x="117" y="46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9" y="42"/>
                      </a:lnTo>
                      <a:lnTo>
                        <a:pt x="117" y="42"/>
                      </a:lnTo>
                      <a:lnTo>
                        <a:pt x="115" y="42"/>
                      </a:lnTo>
                      <a:lnTo>
                        <a:pt x="115" y="40"/>
                      </a:lnTo>
                      <a:lnTo>
                        <a:pt x="115" y="38"/>
                      </a:lnTo>
                      <a:lnTo>
                        <a:pt x="115" y="40"/>
                      </a:lnTo>
                      <a:lnTo>
                        <a:pt x="113" y="40"/>
                      </a:lnTo>
                      <a:lnTo>
                        <a:pt x="113" y="38"/>
                      </a:lnTo>
                      <a:lnTo>
                        <a:pt x="113" y="40"/>
                      </a:lnTo>
                      <a:lnTo>
                        <a:pt x="111" y="40"/>
                      </a:lnTo>
                      <a:lnTo>
                        <a:pt x="111" y="38"/>
                      </a:lnTo>
                      <a:lnTo>
                        <a:pt x="109" y="38"/>
                      </a:lnTo>
                      <a:lnTo>
                        <a:pt x="111" y="38"/>
                      </a:lnTo>
                      <a:lnTo>
                        <a:pt x="109" y="38"/>
                      </a:lnTo>
                      <a:lnTo>
                        <a:pt x="111" y="38"/>
                      </a:lnTo>
                      <a:lnTo>
                        <a:pt x="109" y="38"/>
                      </a:lnTo>
                      <a:lnTo>
                        <a:pt x="111" y="38"/>
                      </a:lnTo>
                      <a:lnTo>
                        <a:pt x="111" y="36"/>
                      </a:lnTo>
                      <a:lnTo>
                        <a:pt x="111" y="38"/>
                      </a:lnTo>
                      <a:lnTo>
                        <a:pt x="111" y="36"/>
                      </a:lnTo>
                      <a:lnTo>
                        <a:pt x="111" y="38"/>
                      </a:lnTo>
                      <a:lnTo>
                        <a:pt x="111" y="36"/>
                      </a:lnTo>
                      <a:lnTo>
                        <a:pt x="109" y="36"/>
                      </a:lnTo>
                      <a:lnTo>
                        <a:pt x="109" y="38"/>
                      </a:lnTo>
                      <a:lnTo>
                        <a:pt x="109" y="42"/>
                      </a:lnTo>
                      <a:lnTo>
                        <a:pt x="109" y="46"/>
                      </a:lnTo>
                      <a:lnTo>
                        <a:pt x="105" y="46"/>
                      </a:lnTo>
                      <a:lnTo>
                        <a:pt x="105" y="48"/>
                      </a:lnTo>
                      <a:lnTo>
                        <a:pt x="103" y="48"/>
                      </a:lnTo>
                      <a:lnTo>
                        <a:pt x="102" y="48"/>
                      </a:lnTo>
                      <a:lnTo>
                        <a:pt x="100" y="48"/>
                      </a:lnTo>
                      <a:lnTo>
                        <a:pt x="100" y="50"/>
                      </a:lnTo>
                      <a:lnTo>
                        <a:pt x="100" y="52"/>
                      </a:lnTo>
                      <a:close/>
                      <a:moveTo>
                        <a:pt x="119" y="44"/>
                      </a:moveTo>
                      <a:lnTo>
                        <a:pt x="119" y="42"/>
                      </a:lnTo>
                      <a:lnTo>
                        <a:pt x="119" y="44"/>
                      </a:lnTo>
                      <a:close/>
                      <a:moveTo>
                        <a:pt x="165" y="69"/>
                      </a:moveTo>
                      <a:lnTo>
                        <a:pt x="165" y="67"/>
                      </a:lnTo>
                      <a:lnTo>
                        <a:pt x="165" y="65"/>
                      </a:lnTo>
                      <a:lnTo>
                        <a:pt x="167" y="65"/>
                      </a:lnTo>
                      <a:lnTo>
                        <a:pt x="169" y="65"/>
                      </a:lnTo>
                      <a:lnTo>
                        <a:pt x="167" y="65"/>
                      </a:lnTo>
                      <a:lnTo>
                        <a:pt x="167" y="67"/>
                      </a:lnTo>
                      <a:lnTo>
                        <a:pt x="169" y="67"/>
                      </a:lnTo>
                      <a:lnTo>
                        <a:pt x="169" y="65"/>
                      </a:lnTo>
                      <a:lnTo>
                        <a:pt x="169" y="67"/>
                      </a:lnTo>
                      <a:lnTo>
                        <a:pt x="171" y="67"/>
                      </a:lnTo>
                      <a:lnTo>
                        <a:pt x="171" y="69"/>
                      </a:lnTo>
                      <a:lnTo>
                        <a:pt x="171" y="71"/>
                      </a:lnTo>
                      <a:lnTo>
                        <a:pt x="171" y="73"/>
                      </a:lnTo>
                      <a:lnTo>
                        <a:pt x="171" y="75"/>
                      </a:lnTo>
                      <a:lnTo>
                        <a:pt x="169" y="75"/>
                      </a:lnTo>
                      <a:lnTo>
                        <a:pt x="169" y="73"/>
                      </a:lnTo>
                      <a:lnTo>
                        <a:pt x="171" y="73"/>
                      </a:lnTo>
                      <a:lnTo>
                        <a:pt x="169" y="73"/>
                      </a:lnTo>
                      <a:lnTo>
                        <a:pt x="169" y="71"/>
                      </a:lnTo>
                      <a:lnTo>
                        <a:pt x="169" y="73"/>
                      </a:lnTo>
                      <a:lnTo>
                        <a:pt x="169" y="71"/>
                      </a:lnTo>
                      <a:lnTo>
                        <a:pt x="169" y="69"/>
                      </a:lnTo>
                      <a:lnTo>
                        <a:pt x="167" y="69"/>
                      </a:lnTo>
                      <a:lnTo>
                        <a:pt x="165" y="6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6" name="Freeform 175"/>
                <p:cNvSpPr>
                  <a:spLocks noEditPoints="1"/>
                </p:cNvSpPr>
                <p:nvPr/>
              </p:nvSpPr>
              <p:spPr bwMode="auto">
                <a:xfrm>
                  <a:off x="3584575" y="2043113"/>
                  <a:ext cx="23813" cy="36513"/>
                </a:xfrm>
                <a:custGeom>
                  <a:avLst/>
                  <a:gdLst>
                    <a:gd name="T0" fmla="*/ 10 w 15"/>
                    <a:gd name="T1" fmla="*/ 21 h 23"/>
                    <a:gd name="T2" fmla="*/ 10 w 15"/>
                    <a:gd name="T3" fmla="*/ 21 h 23"/>
                    <a:gd name="T4" fmla="*/ 8 w 15"/>
                    <a:gd name="T5" fmla="*/ 21 h 23"/>
                    <a:gd name="T6" fmla="*/ 4 w 15"/>
                    <a:gd name="T7" fmla="*/ 21 h 23"/>
                    <a:gd name="T8" fmla="*/ 0 w 15"/>
                    <a:gd name="T9" fmla="*/ 19 h 23"/>
                    <a:gd name="T10" fmla="*/ 0 w 15"/>
                    <a:gd name="T11" fmla="*/ 15 h 23"/>
                    <a:gd name="T12" fmla="*/ 0 w 15"/>
                    <a:gd name="T13" fmla="*/ 15 h 23"/>
                    <a:gd name="T14" fmla="*/ 2 w 15"/>
                    <a:gd name="T15" fmla="*/ 13 h 23"/>
                    <a:gd name="T16" fmla="*/ 2 w 15"/>
                    <a:gd name="T17" fmla="*/ 11 h 23"/>
                    <a:gd name="T18" fmla="*/ 4 w 15"/>
                    <a:gd name="T19" fmla="*/ 8 h 23"/>
                    <a:gd name="T20" fmla="*/ 0 w 15"/>
                    <a:gd name="T21" fmla="*/ 8 h 23"/>
                    <a:gd name="T22" fmla="*/ 2 w 15"/>
                    <a:gd name="T23" fmla="*/ 6 h 23"/>
                    <a:gd name="T24" fmla="*/ 4 w 15"/>
                    <a:gd name="T25" fmla="*/ 4 h 23"/>
                    <a:gd name="T26" fmla="*/ 4 w 15"/>
                    <a:gd name="T27" fmla="*/ 0 h 23"/>
                    <a:gd name="T28" fmla="*/ 4 w 15"/>
                    <a:gd name="T29" fmla="*/ 0 h 23"/>
                    <a:gd name="T30" fmla="*/ 4 w 15"/>
                    <a:gd name="T31" fmla="*/ 4 h 23"/>
                    <a:gd name="T32" fmla="*/ 4 w 15"/>
                    <a:gd name="T33" fmla="*/ 4 h 23"/>
                    <a:gd name="T34" fmla="*/ 4 w 15"/>
                    <a:gd name="T35" fmla="*/ 0 h 23"/>
                    <a:gd name="T36" fmla="*/ 6 w 15"/>
                    <a:gd name="T37" fmla="*/ 2 h 23"/>
                    <a:gd name="T38" fmla="*/ 6 w 15"/>
                    <a:gd name="T39" fmla="*/ 6 h 23"/>
                    <a:gd name="T40" fmla="*/ 6 w 15"/>
                    <a:gd name="T41" fmla="*/ 6 h 23"/>
                    <a:gd name="T42" fmla="*/ 6 w 15"/>
                    <a:gd name="T43" fmla="*/ 6 h 23"/>
                    <a:gd name="T44" fmla="*/ 4 w 15"/>
                    <a:gd name="T45" fmla="*/ 8 h 23"/>
                    <a:gd name="T46" fmla="*/ 6 w 15"/>
                    <a:gd name="T47" fmla="*/ 10 h 23"/>
                    <a:gd name="T48" fmla="*/ 8 w 15"/>
                    <a:gd name="T49" fmla="*/ 11 h 23"/>
                    <a:gd name="T50" fmla="*/ 10 w 15"/>
                    <a:gd name="T51" fmla="*/ 13 h 23"/>
                    <a:gd name="T52" fmla="*/ 12 w 15"/>
                    <a:gd name="T53" fmla="*/ 11 h 23"/>
                    <a:gd name="T54" fmla="*/ 12 w 15"/>
                    <a:gd name="T55" fmla="*/ 11 h 23"/>
                    <a:gd name="T56" fmla="*/ 14 w 15"/>
                    <a:gd name="T57" fmla="*/ 10 h 23"/>
                    <a:gd name="T58" fmla="*/ 14 w 15"/>
                    <a:gd name="T59" fmla="*/ 13 h 23"/>
                    <a:gd name="T60" fmla="*/ 14 w 15"/>
                    <a:gd name="T61" fmla="*/ 13 h 23"/>
                    <a:gd name="T62" fmla="*/ 10 w 15"/>
                    <a:gd name="T63" fmla="*/ 13 h 23"/>
                    <a:gd name="T64" fmla="*/ 12 w 15"/>
                    <a:gd name="T65" fmla="*/ 15 h 23"/>
                    <a:gd name="T66" fmla="*/ 15 w 15"/>
                    <a:gd name="T67" fmla="*/ 15 h 23"/>
                    <a:gd name="T68" fmla="*/ 14 w 15"/>
                    <a:gd name="T69" fmla="*/ 17 h 23"/>
                    <a:gd name="T70" fmla="*/ 10 w 15"/>
                    <a:gd name="T71" fmla="*/ 19 h 23"/>
                    <a:gd name="T72" fmla="*/ 12 w 15"/>
                    <a:gd name="T73" fmla="*/ 21 h 23"/>
                    <a:gd name="T74" fmla="*/ 14 w 15"/>
                    <a:gd name="T75" fmla="*/ 21 h 23"/>
                    <a:gd name="T76" fmla="*/ 14 w 15"/>
                    <a:gd name="T7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" h="23">
                      <a:moveTo>
                        <a:pt x="12" y="21"/>
                      </a:moveTo>
                      <a:lnTo>
                        <a:pt x="10" y="21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1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2" y="11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12" y="13"/>
                      </a:lnTo>
                      <a:lnTo>
                        <a:pt x="12" y="15"/>
                      </a:lnTo>
                      <a:lnTo>
                        <a:pt x="14" y="15"/>
                      </a:lnTo>
                      <a:lnTo>
                        <a:pt x="15" y="15"/>
                      </a:lnTo>
                      <a:lnTo>
                        <a:pt x="14" y="15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21"/>
                      </a:lnTo>
                      <a:close/>
                      <a:moveTo>
                        <a:pt x="12" y="21"/>
                      </a:moveTo>
                      <a:lnTo>
                        <a:pt x="14" y="21"/>
                      </a:lnTo>
                      <a:lnTo>
                        <a:pt x="14" y="23"/>
                      </a:lnTo>
                      <a:lnTo>
                        <a:pt x="14" y="21"/>
                      </a:lnTo>
                      <a:lnTo>
                        <a:pt x="12" y="2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7" name="Freeform 176"/>
                <p:cNvSpPr>
                  <a:spLocks/>
                </p:cNvSpPr>
                <p:nvPr/>
              </p:nvSpPr>
              <p:spPr bwMode="auto">
                <a:xfrm>
                  <a:off x="3876675" y="2898776"/>
                  <a:ext cx="76200" cy="161925"/>
                </a:xfrm>
                <a:custGeom>
                  <a:avLst/>
                  <a:gdLst>
                    <a:gd name="T0" fmla="*/ 10 w 48"/>
                    <a:gd name="T1" fmla="*/ 89 h 102"/>
                    <a:gd name="T2" fmla="*/ 16 w 48"/>
                    <a:gd name="T3" fmla="*/ 83 h 102"/>
                    <a:gd name="T4" fmla="*/ 18 w 48"/>
                    <a:gd name="T5" fmla="*/ 79 h 102"/>
                    <a:gd name="T6" fmla="*/ 18 w 48"/>
                    <a:gd name="T7" fmla="*/ 73 h 102"/>
                    <a:gd name="T8" fmla="*/ 18 w 48"/>
                    <a:gd name="T9" fmla="*/ 66 h 102"/>
                    <a:gd name="T10" fmla="*/ 22 w 48"/>
                    <a:gd name="T11" fmla="*/ 58 h 102"/>
                    <a:gd name="T12" fmla="*/ 22 w 48"/>
                    <a:gd name="T13" fmla="*/ 50 h 102"/>
                    <a:gd name="T14" fmla="*/ 23 w 48"/>
                    <a:gd name="T15" fmla="*/ 47 h 102"/>
                    <a:gd name="T16" fmla="*/ 27 w 48"/>
                    <a:gd name="T17" fmla="*/ 39 h 102"/>
                    <a:gd name="T18" fmla="*/ 23 w 48"/>
                    <a:gd name="T19" fmla="*/ 25 h 102"/>
                    <a:gd name="T20" fmla="*/ 8 w 48"/>
                    <a:gd name="T21" fmla="*/ 29 h 102"/>
                    <a:gd name="T22" fmla="*/ 6 w 48"/>
                    <a:gd name="T23" fmla="*/ 35 h 102"/>
                    <a:gd name="T24" fmla="*/ 0 w 48"/>
                    <a:gd name="T25" fmla="*/ 31 h 102"/>
                    <a:gd name="T26" fmla="*/ 6 w 48"/>
                    <a:gd name="T27" fmla="*/ 27 h 102"/>
                    <a:gd name="T28" fmla="*/ 10 w 48"/>
                    <a:gd name="T29" fmla="*/ 22 h 102"/>
                    <a:gd name="T30" fmla="*/ 12 w 48"/>
                    <a:gd name="T31" fmla="*/ 18 h 102"/>
                    <a:gd name="T32" fmla="*/ 10 w 48"/>
                    <a:gd name="T33" fmla="*/ 14 h 102"/>
                    <a:gd name="T34" fmla="*/ 12 w 48"/>
                    <a:gd name="T35" fmla="*/ 14 h 102"/>
                    <a:gd name="T36" fmla="*/ 20 w 48"/>
                    <a:gd name="T37" fmla="*/ 12 h 102"/>
                    <a:gd name="T38" fmla="*/ 20 w 48"/>
                    <a:gd name="T39" fmla="*/ 6 h 102"/>
                    <a:gd name="T40" fmla="*/ 16 w 48"/>
                    <a:gd name="T41" fmla="*/ 8 h 102"/>
                    <a:gd name="T42" fmla="*/ 14 w 48"/>
                    <a:gd name="T43" fmla="*/ 2 h 102"/>
                    <a:gd name="T44" fmla="*/ 20 w 48"/>
                    <a:gd name="T45" fmla="*/ 2 h 102"/>
                    <a:gd name="T46" fmla="*/ 25 w 48"/>
                    <a:gd name="T47" fmla="*/ 8 h 102"/>
                    <a:gd name="T48" fmla="*/ 33 w 48"/>
                    <a:gd name="T49" fmla="*/ 12 h 102"/>
                    <a:gd name="T50" fmla="*/ 37 w 48"/>
                    <a:gd name="T51" fmla="*/ 14 h 102"/>
                    <a:gd name="T52" fmla="*/ 35 w 48"/>
                    <a:gd name="T53" fmla="*/ 18 h 102"/>
                    <a:gd name="T54" fmla="*/ 33 w 48"/>
                    <a:gd name="T55" fmla="*/ 25 h 102"/>
                    <a:gd name="T56" fmla="*/ 31 w 48"/>
                    <a:gd name="T57" fmla="*/ 29 h 102"/>
                    <a:gd name="T58" fmla="*/ 33 w 48"/>
                    <a:gd name="T59" fmla="*/ 33 h 102"/>
                    <a:gd name="T60" fmla="*/ 41 w 48"/>
                    <a:gd name="T61" fmla="*/ 33 h 102"/>
                    <a:gd name="T62" fmla="*/ 35 w 48"/>
                    <a:gd name="T63" fmla="*/ 35 h 102"/>
                    <a:gd name="T64" fmla="*/ 35 w 48"/>
                    <a:gd name="T65" fmla="*/ 43 h 102"/>
                    <a:gd name="T66" fmla="*/ 39 w 48"/>
                    <a:gd name="T67" fmla="*/ 45 h 102"/>
                    <a:gd name="T68" fmla="*/ 43 w 48"/>
                    <a:gd name="T69" fmla="*/ 43 h 102"/>
                    <a:gd name="T70" fmla="*/ 45 w 48"/>
                    <a:gd name="T71" fmla="*/ 54 h 102"/>
                    <a:gd name="T72" fmla="*/ 43 w 48"/>
                    <a:gd name="T73" fmla="*/ 64 h 102"/>
                    <a:gd name="T74" fmla="*/ 39 w 48"/>
                    <a:gd name="T75" fmla="*/ 70 h 102"/>
                    <a:gd name="T76" fmla="*/ 33 w 48"/>
                    <a:gd name="T77" fmla="*/ 70 h 102"/>
                    <a:gd name="T78" fmla="*/ 29 w 48"/>
                    <a:gd name="T79" fmla="*/ 79 h 102"/>
                    <a:gd name="T80" fmla="*/ 35 w 48"/>
                    <a:gd name="T81" fmla="*/ 87 h 102"/>
                    <a:gd name="T82" fmla="*/ 35 w 48"/>
                    <a:gd name="T83" fmla="*/ 93 h 102"/>
                    <a:gd name="T84" fmla="*/ 31 w 48"/>
                    <a:gd name="T85" fmla="*/ 98 h 102"/>
                    <a:gd name="T86" fmla="*/ 33 w 48"/>
                    <a:gd name="T87" fmla="*/ 95 h 102"/>
                    <a:gd name="T88" fmla="*/ 33 w 48"/>
                    <a:gd name="T89" fmla="*/ 89 h 102"/>
                    <a:gd name="T90" fmla="*/ 31 w 48"/>
                    <a:gd name="T91" fmla="*/ 85 h 102"/>
                    <a:gd name="T92" fmla="*/ 23 w 48"/>
                    <a:gd name="T93" fmla="*/ 85 h 102"/>
                    <a:gd name="T94" fmla="*/ 18 w 48"/>
                    <a:gd name="T95" fmla="*/ 81 h 102"/>
                    <a:gd name="T96" fmla="*/ 18 w 48"/>
                    <a:gd name="T97" fmla="*/ 91 h 102"/>
                    <a:gd name="T98" fmla="*/ 18 w 48"/>
                    <a:gd name="T99" fmla="*/ 93 h 102"/>
                    <a:gd name="T100" fmla="*/ 16 w 48"/>
                    <a:gd name="T101" fmla="*/ 95 h 102"/>
                    <a:gd name="T102" fmla="*/ 10 w 48"/>
                    <a:gd name="T103" fmla="*/ 91 h 102"/>
                    <a:gd name="T104" fmla="*/ 8 w 48"/>
                    <a:gd name="T105" fmla="*/ 96 h 102"/>
                    <a:gd name="T106" fmla="*/ 10 w 48"/>
                    <a:gd name="T107" fmla="*/ 100 h 102"/>
                    <a:gd name="T108" fmla="*/ 6 w 48"/>
                    <a:gd name="T109" fmla="*/ 98 h 102"/>
                    <a:gd name="T110" fmla="*/ 4 w 48"/>
                    <a:gd name="T111" fmla="*/ 95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8" h="102">
                      <a:moveTo>
                        <a:pt x="2" y="93"/>
                      </a:moveTo>
                      <a:lnTo>
                        <a:pt x="6" y="91"/>
                      </a:lnTo>
                      <a:lnTo>
                        <a:pt x="8" y="91"/>
                      </a:lnTo>
                      <a:lnTo>
                        <a:pt x="8" y="89"/>
                      </a:lnTo>
                      <a:lnTo>
                        <a:pt x="10" y="89"/>
                      </a:lnTo>
                      <a:lnTo>
                        <a:pt x="12" y="89"/>
                      </a:lnTo>
                      <a:lnTo>
                        <a:pt x="12" y="87"/>
                      </a:lnTo>
                      <a:lnTo>
                        <a:pt x="14" y="87"/>
                      </a:lnTo>
                      <a:lnTo>
                        <a:pt x="14" y="85"/>
                      </a:lnTo>
                      <a:lnTo>
                        <a:pt x="16" y="83"/>
                      </a:lnTo>
                      <a:lnTo>
                        <a:pt x="16" y="81"/>
                      </a:lnTo>
                      <a:lnTo>
                        <a:pt x="14" y="81"/>
                      </a:lnTo>
                      <a:lnTo>
                        <a:pt x="16" y="81"/>
                      </a:lnTo>
                      <a:lnTo>
                        <a:pt x="16" y="79"/>
                      </a:lnTo>
                      <a:lnTo>
                        <a:pt x="18" y="79"/>
                      </a:lnTo>
                      <a:lnTo>
                        <a:pt x="18" y="77"/>
                      </a:lnTo>
                      <a:lnTo>
                        <a:pt x="20" y="77"/>
                      </a:lnTo>
                      <a:lnTo>
                        <a:pt x="20" y="75"/>
                      </a:lnTo>
                      <a:lnTo>
                        <a:pt x="20" y="73"/>
                      </a:lnTo>
                      <a:lnTo>
                        <a:pt x="18" y="73"/>
                      </a:lnTo>
                      <a:lnTo>
                        <a:pt x="18" y="71"/>
                      </a:lnTo>
                      <a:lnTo>
                        <a:pt x="18" y="70"/>
                      </a:lnTo>
                      <a:lnTo>
                        <a:pt x="16" y="70"/>
                      </a:lnTo>
                      <a:lnTo>
                        <a:pt x="16" y="68"/>
                      </a:lnTo>
                      <a:lnTo>
                        <a:pt x="18" y="66"/>
                      </a:lnTo>
                      <a:lnTo>
                        <a:pt x="20" y="64"/>
                      </a:lnTo>
                      <a:lnTo>
                        <a:pt x="20" y="62"/>
                      </a:lnTo>
                      <a:lnTo>
                        <a:pt x="22" y="58"/>
                      </a:lnTo>
                      <a:lnTo>
                        <a:pt x="23" y="58"/>
                      </a:lnTo>
                      <a:lnTo>
                        <a:pt x="22" y="58"/>
                      </a:lnTo>
                      <a:lnTo>
                        <a:pt x="22" y="56"/>
                      </a:lnTo>
                      <a:lnTo>
                        <a:pt x="22" y="54"/>
                      </a:lnTo>
                      <a:lnTo>
                        <a:pt x="20" y="54"/>
                      </a:lnTo>
                      <a:lnTo>
                        <a:pt x="22" y="54"/>
                      </a:lnTo>
                      <a:lnTo>
                        <a:pt x="22" y="50"/>
                      </a:lnTo>
                      <a:lnTo>
                        <a:pt x="23" y="50"/>
                      </a:lnTo>
                      <a:lnTo>
                        <a:pt x="23" y="48"/>
                      </a:lnTo>
                      <a:lnTo>
                        <a:pt x="25" y="48"/>
                      </a:lnTo>
                      <a:lnTo>
                        <a:pt x="25" y="47"/>
                      </a:lnTo>
                      <a:lnTo>
                        <a:pt x="23" y="47"/>
                      </a:lnTo>
                      <a:lnTo>
                        <a:pt x="23" y="45"/>
                      </a:lnTo>
                      <a:lnTo>
                        <a:pt x="25" y="45"/>
                      </a:lnTo>
                      <a:lnTo>
                        <a:pt x="27" y="43"/>
                      </a:lnTo>
                      <a:lnTo>
                        <a:pt x="27" y="41"/>
                      </a:lnTo>
                      <a:lnTo>
                        <a:pt x="27" y="39"/>
                      </a:lnTo>
                      <a:lnTo>
                        <a:pt x="25" y="35"/>
                      </a:lnTo>
                      <a:lnTo>
                        <a:pt x="25" y="33"/>
                      </a:lnTo>
                      <a:lnTo>
                        <a:pt x="25" y="31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4" y="27"/>
                      </a:lnTo>
                      <a:lnTo>
                        <a:pt x="12" y="27"/>
                      </a:lnTo>
                      <a:lnTo>
                        <a:pt x="8" y="29"/>
                      </a:lnTo>
                      <a:lnTo>
                        <a:pt x="6" y="29"/>
                      </a:lnTo>
                      <a:lnTo>
                        <a:pt x="6" y="31"/>
                      </a:lnTo>
                      <a:lnTo>
                        <a:pt x="8" y="33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4" y="29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0" y="22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4" y="18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2" y="12"/>
                      </a:lnTo>
                      <a:lnTo>
                        <a:pt x="14" y="14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6" y="14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3" y="6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31" y="8"/>
                      </a:lnTo>
                      <a:lnTo>
                        <a:pt x="31" y="10"/>
                      </a:lnTo>
                      <a:lnTo>
                        <a:pt x="33" y="12"/>
                      </a:lnTo>
                      <a:lnTo>
                        <a:pt x="35" y="12"/>
                      </a:lnTo>
                      <a:lnTo>
                        <a:pt x="35" y="14"/>
                      </a:lnTo>
                      <a:lnTo>
                        <a:pt x="33" y="14"/>
                      </a:lnTo>
                      <a:lnTo>
                        <a:pt x="35" y="14"/>
                      </a:lnTo>
                      <a:lnTo>
                        <a:pt x="37" y="14"/>
                      </a:lnTo>
                      <a:lnTo>
                        <a:pt x="37" y="12"/>
                      </a:lnTo>
                      <a:lnTo>
                        <a:pt x="37" y="14"/>
                      </a:lnTo>
                      <a:lnTo>
                        <a:pt x="35" y="16"/>
                      </a:lnTo>
                      <a:lnTo>
                        <a:pt x="37" y="18"/>
                      </a:lnTo>
                      <a:lnTo>
                        <a:pt x="35" y="18"/>
                      </a:lnTo>
                      <a:lnTo>
                        <a:pt x="37" y="20"/>
                      </a:lnTo>
                      <a:lnTo>
                        <a:pt x="35" y="22"/>
                      </a:lnTo>
                      <a:lnTo>
                        <a:pt x="35" y="23"/>
                      </a:lnTo>
                      <a:lnTo>
                        <a:pt x="35" y="25"/>
                      </a:ln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31" y="27"/>
                      </a:lnTo>
                      <a:lnTo>
                        <a:pt x="33" y="27"/>
                      </a:lnTo>
                      <a:lnTo>
                        <a:pt x="31" y="27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29" y="33"/>
                      </a:lnTo>
                      <a:lnTo>
                        <a:pt x="31" y="33"/>
                      </a:lnTo>
                      <a:lnTo>
                        <a:pt x="33" y="33"/>
                      </a:lnTo>
                      <a:lnTo>
                        <a:pt x="35" y="31"/>
                      </a:lnTo>
                      <a:lnTo>
                        <a:pt x="37" y="31"/>
                      </a:lnTo>
                      <a:lnTo>
                        <a:pt x="37" y="33"/>
                      </a:lnTo>
                      <a:lnTo>
                        <a:pt x="39" y="31"/>
                      </a:lnTo>
                      <a:lnTo>
                        <a:pt x="41" y="33"/>
                      </a:lnTo>
                      <a:lnTo>
                        <a:pt x="39" y="33"/>
                      </a:lnTo>
                      <a:lnTo>
                        <a:pt x="39" y="35"/>
                      </a:lnTo>
                      <a:lnTo>
                        <a:pt x="39" y="33"/>
                      </a:lnTo>
                      <a:lnTo>
                        <a:pt x="37" y="35"/>
                      </a:lnTo>
                      <a:lnTo>
                        <a:pt x="35" y="35"/>
                      </a:lnTo>
                      <a:lnTo>
                        <a:pt x="35" y="37"/>
                      </a:lnTo>
                      <a:lnTo>
                        <a:pt x="33" y="39"/>
                      </a:lnTo>
                      <a:lnTo>
                        <a:pt x="33" y="41"/>
                      </a:lnTo>
                      <a:lnTo>
                        <a:pt x="35" y="41"/>
                      </a:lnTo>
                      <a:lnTo>
                        <a:pt x="35" y="43"/>
                      </a:lnTo>
                      <a:lnTo>
                        <a:pt x="37" y="43"/>
                      </a:lnTo>
                      <a:lnTo>
                        <a:pt x="39" y="43"/>
                      </a:lnTo>
                      <a:lnTo>
                        <a:pt x="39" y="41"/>
                      </a:lnTo>
                      <a:lnTo>
                        <a:pt x="39" y="43"/>
                      </a:lnTo>
                      <a:lnTo>
                        <a:pt x="39" y="45"/>
                      </a:lnTo>
                      <a:lnTo>
                        <a:pt x="41" y="45"/>
                      </a:lnTo>
                      <a:lnTo>
                        <a:pt x="43" y="45"/>
                      </a:lnTo>
                      <a:lnTo>
                        <a:pt x="43" y="43"/>
                      </a:lnTo>
                      <a:lnTo>
                        <a:pt x="43" y="41"/>
                      </a:lnTo>
                      <a:lnTo>
                        <a:pt x="43" y="43"/>
                      </a:lnTo>
                      <a:lnTo>
                        <a:pt x="43" y="45"/>
                      </a:lnTo>
                      <a:lnTo>
                        <a:pt x="45" y="47"/>
                      </a:lnTo>
                      <a:lnTo>
                        <a:pt x="47" y="48"/>
                      </a:lnTo>
                      <a:lnTo>
                        <a:pt x="48" y="52"/>
                      </a:lnTo>
                      <a:lnTo>
                        <a:pt x="45" y="54"/>
                      </a:lnTo>
                      <a:lnTo>
                        <a:pt x="45" y="58"/>
                      </a:lnTo>
                      <a:lnTo>
                        <a:pt x="45" y="60"/>
                      </a:lnTo>
                      <a:lnTo>
                        <a:pt x="45" y="62"/>
                      </a:lnTo>
                      <a:lnTo>
                        <a:pt x="43" y="62"/>
                      </a:lnTo>
                      <a:lnTo>
                        <a:pt x="43" y="64"/>
                      </a:lnTo>
                      <a:lnTo>
                        <a:pt x="43" y="66"/>
                      </a:lnTo>
                      <a:lnTo>
                        <a:pt x="41" y="66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39" y="70"/>
                      </a:lnTo>
                      <a:lnTo>
                        <a:pt x="39" y="68"/>
                      </a:lnTo>
                      <a:lnTo>
                        <a:pt x="37" y="68"/>
                      </a:lnTo>
                      <a:lnTo>
                        <a:pt x="35" y="66"/>
                      </a:lnTo>
                      <a:lnTo>
                        <a:pt x="35" y="70"/>
                      </a:lnTo>
                      <a:lnTo>
                        <a:pt x="33" y="70"/>
                      </a:lnTo>
                      <a:lnTo>
                        <a:pt x="31" y="73"/>
                      </a:lnTo>
                      <a:lnTo>
                        <a:pt x="31" y="75"/>
                      </a:lnTo>
                      <a:lnTo>
                        <a:pt x="31" y="77"/>
                      </a:lnTo>
                      <a:lnTo>
                        <a:pt x="29" y="77"/>
                      </a:lnTo>
                      <a:lnTo>
                        <a:pt x="29" y="79"/>
                      </a:lnTo>
                      <a:lnTo>
                        <a:pt x="31" y="79"/>
                      </a:lnTo>
                      <a:lnTo>
                        <a:pt x="33" y="81"/>
                      </a:lnTo>
                      <a:lnTo>
                        <a:pt x="35" y="83"/>
                      </a:lnTo>
                      <a:lnTo>
                        <a:pt x="35" y="85"/>
                      </a:lnTo>
                      <a:lnTo>
                        <a:pt x="35" y="87"/>
                      </a:lnTo>
                      <a:lnTo>
                        <a:pt x="35" y="89"/>
                      </a:lnTo>
                      <a:lnTo>
                        <a:pt x="33" y="89"/>
                      </a:lnTo>
                      <a:lnTo>
                        <a:pt x="35" y="89"/>
                      </a:lnTo>
                      <a:lnTo>
                        <a:pt x="35" y="91"/>
                      </a:lnTo>
                      <a:lnTo>
                        <a:pt x="35" y="93"/>
                      </a:lnTo>
                      <a:lnTo>
                        <a:pt x="33" y="93"/>
                      </a:lnTo>
                      <a:lnTo>
                        <a:pt x="33" y="95"/>
                      </a:lnTo>
                      <a:lnTo>
                        <a:pt x="31" y="95"/>
                      </a:lnTo>
                      <a:lnTo>
                        <a:pt x="31" y="96"/>
                      </a:lnTo>
                      <a:lnTo>
                        <a:pt x="31" y="98"/>
                      </a:lnTo>
                      <a:lnTo>
                        <a:pt x="29" y="98"/>
                      </a:lnTo>
                      <a:lnTo>
                        <a:pt x="29" y="96"/>
                      </a:lnTo>
                      <a:lnTo>
                        <a:pt x="31" y="96"/>
                      </a:lnTo>
                      <a:lnTo>
                        <a:pt x="31" y="95"/>
                      </a:lnTo>
                      <a:lnTo>
                        <a:pt x="33" y="95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5" y="91"/>
                      </a:lnTo>
                      <a:lnTo>
                        <a:pt x="33" y="91"/>
                      </a:lnTo>
                      <a:lnTo>
                        <a:pt x="33" y="89"/>
                      </a:lnTo>
                      <a:lnTo>
                        <a:pt x="31" y="89"/>
                      </a:lnTo>
                      <a:lnTo>
                        <a:pt x="31" y="87"/>
                      </a:lnTo>
                      <a:lnTo>
                        <a:pt x="31" y="85"/>
                      </a:lnTo>
                      <a:lnTo>
                        <a:pt x="29" y="85"/>
                      </a:lnTo>
                      <a:lnTo>
                        <a:pt x="31" y="85"/>
                      </a:lnTo>
                      <a:lnTo>
                        <a:pt x="29" y="83"/>
                      </a:lnTo>
                      <a:lnTo>
                        <a:pt x="29" y="85"/>
                      </a:lnTo>
                      <a:lnTo>
                        <a:pt x="27" y="85"/>
                      </a:lnTo>
                      <a:lnTo>
                        <a:pt x="25" y="85"/>
                      </a:lnTo>
                      <a:lnTo>
                        <a:pt x="23" y="85"/>
                      </a:lnTo>
                      <a:lnTo>
                        <a:pt x="23" y="83"/>
                      </a:lnTo>
                      <a:lnTo>
                        <a:pt x="18" y="79"/>
                      </a:lnTo>
                      <a:lnTo>
                        <a:pt x="18" y="81"/>
                      </a:lnTo>
                      <a:lnTo>
                        <a:pt x="20" y="81"/>
                      </a:lnTo>
                      <a:lnTo>
                        <a:pt x="18" y="81"/>
                      </a:lnTo>
                      <a:lnTo>
                        <a:pt x="18" y="83"/>
                      </a:lnTo>
                      <a:lnTo>
                        <a:pt x="18" y="85"/>
                      </a:lnTo>
                      <a:lnTo>
                        <a:pt x="16" y="89"/>
                      </a:lnTo>
                      <a:lnTo>
                        <a:pt x="16" y="91"/>
                      </a:lnTo>
                      <a:lnTo>
                        <a:pt x="18" y="91"/>
                      </a:lnTo>
                      <a:lnTo>
                        <a:pt x="18" y="93"/>
                      </a:lnTo>
                      <a:lnTo>
                        <a:pt x="20" y="93"/>
                      </a:lnTo>
                      <a:lnTo>
                        <a:pt x="18" y="93"/>
                      </a:lnTo>
                      <a:lnTo>
                        <a:pt x="18" y="95"/>
                      </a:lnTo>
                      <a:lnTo>
                        <a:pt x="18" y="93"/>
                      </a:lnTo>
                      <a:lnTo>
                        <a:pt x="16" y="93"/>
                      </a:lnTo>
                      <a:lnTo>
                        <a:pt x="16" y="95"/>
                      </a:lnTo>
                      <a:lnTo>
                        <a:pt x="18" y="95"/>
                      </a:lnTo>
                      <a:lnTo>
                        <a:pt x="16" y="96"/>
                      </a:lnTo>
                      <a:lnTo>
                        <a:pt x="16" y="95"/>
                      </a:lnTo>
                      <a:lnTo>
                        <a:pt x="14" y="93"/>
                      </a:lnTo>
                      <a:lnTo>
                        <a:pt x="12" y="91"/>
                      </a:lnTo>
                      <a:lnTo>
                        <a:pt x="10" y="91"/>
                      </a:lnTo>
                      <a:lnTo>
                        <a:pt x="12" y="91"/>
                      </a:lnTo>
                      <a:lnTo>
                        <a:pt x="10" y="91"/>
                      </a:lnTo>
                      <a:lnTo>
                        <a:pt x="10" y="93"/>
                      </a:lnTo>
                      <a:lnTo>
                        <a:pt x="10" y="95"/>
                      </a:lnTo>
                      <a:lnTo>
                        <a:pt x="12" y="95"/>
                      </a:lnTo>
                      <a:lnTo>
                        <a:pt x="10" y="96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8" y="96"/>
                      </a:lnTo>
                      <a:lnTo>
                        <a:pt x="8" y="98"/>
                      </a:lnTo>
                      <a:lnTo>
                        <a:pt x="10" y="98"/>
                      </a:lnTo>
                      <a:lnTo>
                        <a:pt x="10" y="100"/>
                      </a:lnTo>
                      <a:lnTo>
                        <a:pt x="10" y="102"/>
                      </a:lnTo>
                      <a:lnTo>
                        <a:pt x="10" y="100"/>
                      </a:lnTo>
                      <a:lnTo>
                        <a:pt x="8" y="100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4" y="95"/>
                      </a:lnTo>
                      <a:lnTo>
                        <a:pt x="2" y="95"/>
                      </a:lnTo>
                      <a:lnTo>
                        <a:pt x="2" y="9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8" name="Freeform 179"/>
                <p:cNvSpPr>
                  <a:spLocks/>
                </p:cNvSpPr>
                <p:nvPr/>
              </p:nvSpPr>
              <p:spPr bwMode="auto">
                <a:xfrm>
                  <a:off x="5700713" y="4727576"/>
                  <a:ext cx="47625" cy="55563"/>
                </a:xfrm>
                <a:custGeom>
                  <a:avLst/>
                  <a:gdLst>
                    <a:gd name="T0" fmla="*/ 15 w 30"/>
                    <a:gd name="T1" fmla="*/ 29 h 35"/>
                    <a:gd name="T2" fmla="*/ 15 w 30"/>
                    <a:gd name="T3" fmla="*/ 29 h 35"/>
                    <a:gd name="T4" fmla="*/ 15 w 30"/>
                    <a:gd name="T5" fmla="*/ 29 h 35"/>
                    <a:gd name="T6" fmla="*/ 15 w 30"/>
                    <a:gd name="T7" fmla="*/ 25 h 35"/>
                    <a:gd name="T8" fmla="*/ 13 w 30"/>
                    <a:gd name="T9" fmla="*/ 27 h 35"/>
                    <a:gd name="T10" fmla="*/ 15 w 30"/>
                    <a:gd name="T11" fmla="*/ 27 h 35"/>
                    <a:gd name="T12" fmla="*/ 13 w 30"/>
                    <a:gd name="T13" fmla="*/ 29 h 35"/>
                    <a:gd name="T14" fmla="*/ 11 w 30"/>
                    <a:gd name="T15" fmla="*/ 31 h 35"/>
                    <a:gd name="T16" fmla="*/ 9 w 30"/>
                    <a:gd name="T17" fmla="*/ 33 h 35"/>
                    <a:gd name="T18" fmla="*/ 11 w 30"/>
                    <a:gd name="T19" fmla="*/ 35 h 35"/>
                    <a:gd name="T20" fmla="*/ 11 w 30"/>
                    <a:gd name="T21" fmla="*/ 35 h 35"/>
                    <a:gd name="T22" fmla="*/ 15 w 30"/>
                    <a:gd name="T23" fmla="*/ 31 h 35"/>
                    <a:gd name="T24" fmla="*/ 21 w 30"/>
                    <a:gd name="T25" fmla="*/ 31 h 35"/>
                    <a:gd name="T26" fmla="*/ 23 w 30"/>
                    <a:gd name="T27" fmla="*/ 29 h 35"/>
                    <a:gd name="T28" fmla="*/ 23 w 30"/>
                    <a:gd name="T29" fmla="*/ 29 h 35"/>
                    <a:gd name="T30" fmla="*/ 27 w 30"/>
                    <a:gd name="T31" fmla="*/ 29 h 35"/>
                    <a:gd name="T32" fmla="*/ 25 w 30"/>
                    <a:gd name="T33" fmla="*/ 27 h 35"/>
                    <a:gd name="T34" fmla="*/ 27 w 30"/>
                    <a:gd name="T35" fmla="*/ 29 h 35"/>
                    <a:gd name="T36" fmla="*/ 30 w 30"/>
                    <a:gd name="T37" fmla="*/ 25 h 35"/>
                    <a:gd name="T38" fmla="*/ 30 w 30"/>
                    <a:gd name="T39" fmla="*/ 21 h 35"/>
                    <a:gd name="T40" fmla="*/ 27 w 30"/>
                    <a:gd name="T41" fmla="*/ 20 h 35"/>
                    <a:gd name="T42" fmla="*/ 27 w 30"/>
                    <a:gd name="T43" fmla="*/ 20 h 35"/>
                    <a:gd name="T44" fmla="*/ 25 w 30"/>
                    <a:gd name="T45" fmla="*/ 18 h 35"/>
                    <a:gd name="T46" fmla="*/ 25 w 30"/>
                    <a:gd name="T47" fmla="*/ 21 h 35"/>
                    <a:gd name="T48" fmla="*/ 25 w 30"/>
                    <a:gd name="T49" fmla="*/ 25 h 35"/>
                    <a:gd name="T50" fmla="*/ 21 w 30"/>
                    <a:gd name="T51" fmla="*/ 23 h 35"/>
                    <a:gd name="T52" fmla="*/ 23 w 30"/>
                    <a:gd name="T53" fmla="*/ 21 h 35"/>
                    <a:gd name="T54" fmla="*/ 23 w 30"/>
                    <a:gd name="T55" fmla="*/ 18 h 35"/>
                    <a:gd name="T56" fmla="*/ 25 w 30"/>
                    <a:gd name="T57" fmla="*/ 14 h 35"/>
                    <a:gd name="T58" fmla="*/ 21 w 30"/>
                    <a:gd name="T59" fmla="*/ 12 h 35"/>
                    <a:gd name="T60" fmla="*/ 21 w 30"/>
                    <a:gd name="T61" fmla="*/ 12 h 35"/>
                    <a:gd name="T62" fmla="*/ 23 w 30"/>
                    <a:gd name="T63" fmla="*/ 8 h 35"/>
                    <a:gd name="T64" fmla="*/ 25 w 30"/>
                    <a:gd name="T65" fmla="*/ 6 h 35"/>
                    <a:gd name="T66" fmla="*/ 23 w 30"/>
                    <a:gd name="T67" fmla="*/ 8 h 35"/>
                    <a:gd name="T68" fmla="*/ 21 w 30"/>
                    <a:gd name="T69" fmla="*/ 6 h 35"/>
                    <a:gd name="T70" fmla="*/ 21 w 30"/>
                    <a:gd name="T71" fmla="*/ 6 h 35"/>
                    <a:gd name="T72" fmla="*/ 23 w 30"/>
                    <a:gd name="T73" fmla="*/ 4 h 35"/>
                    <a:gd name="T74" fmla="*/ 21 w 30"/>
                    <a:gd name="T75" fmla="*/ 2 h 35"/>
                    <a:gd name="T76" fmla="*/ 21 w 30"/>
                    <a:gd name="T77" fmla="*/ 2 h 35"/>
                    <a:gd name="T78" fmla="*/ 19 w 30"/>
                    <a:gd name="T79" fmla="*/ 0 h 35"/>
                    <a:gd name="T80" fmla="*/ 19 w 30"/>
                    <a:gd name="T81" fmla="*/ 4 h 35"/>
                    <a:gd name="T82" fmla="*/ 15 w 30"/>
                    <a:gd name="T83" fmla="*/ 6 h 35"/>
                    <a:gd name="T84" fmla="*/ 13 w 30"/>
                    <a:gd name="T85" fmla="*/ 8 h 35"/>
                    <a:gd name="T86" fmla="*/ 11 w 30"/>
                    <a:gd name="T87" fmla="*/ 6 h 35"/>
                    <a:gd name="T88" fmla="*/ 9 w 30"/>
                    <a:gd name="T89" fmla="*/ 8 h 35"/>
                    <a:gd name="T90" fmla="*/ 7 w 30"/>
                    <a:gd name="T91" fmla="*/ 10 h 35"/>
                    <a:gd name="T92" fmla="*/ 6 w 30"/>
                    <a:gd name="T93" fmla="*/ 12 h 35"/>
                    <a:gd name="T94" fmla="*/ 4 w 30"/>
                    <a:gd name="T95" fmla="*/ 10 h 35"/>
                    <a:gd name="T96" fmla="*/ 0 w 30"/>
                    <a:gd name="T97" fmla="*/ 10 h 35"/>
                    <a:gd name="T98" fmla="*/ 0 w 30"/>
                    <a:gd name="T99" fmla="*/ 14 h 35"/>
                    <a:gd name="T100" fmla="*/ 4 w 30"/>
                    <a:gd name="T101" fmla="*/ 14 h 35"/>
                    <a:gd name="T102" fmla="*/ 4 w 30"/>
                    <a:gd name="T103" fmla="*/ 14 h 35"/>
                    <a:gd name="T104" fmla="*/ 4 w 30"/>
                    <a:gd name="T105" fmla="*/ 18 h 35"/>
                    <a:gd name="T106" fmla="*/ 6 w 30"/>
                    <a:gd name="T107" fmla="*/ 20 h 35"/>
                    <a:gd name="T108" fmla="*/ 9 w 30"/>
                    <a:gd name="T109" fmla="*/ 20 h 35"/>
                    <a:gd name="T110" fmla="*/ 11 w 30"/>
                    <a:gd name="T111" fmla="*/ 21 h 35"/>
                    <a:gd name="T112" fmla="*/ 13 w 30"/>
                    <a:gd name="T113" fmla="*/ 23 h 35"/>
                    <a:gd name="T114" fmla="*/ 15 w 30"/>
                    <a:gd name="T115" fmla="*/ 25 h 35"/>
                    <a:gd name="T116" fmla="*/ 17 w 30"/>
                    <a:gd name="T117" fmla="*/ 27 h 35"/>
                    <a:gd name="T118" fmla="*/ 17 w 30"/>
                    <a:gd name="T119" fmla="*/ 2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0" h="35">
                      <a:moveTo>
                        <a:pt x="15" y="27"/>
                      </a:move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5" y="29"/>
                      </a:lnTo>
                      <a:lnTo>
                        <a:pt x="15" y="27"/>
                      </a:lnTo>
                      <a:lnTo>
                        <a:pt x="15" y="25"/>
                      </a:lnTo>
                      <a:lnTo>
                        <a:pt x="15" y="27"/>
                      </a:lnTo>
                      <a:lnTo>
                        <a:pt x="13" y="27"/>
                      </a:lnTo>
                      <a:lnTo>
                        <a:pt x="13" y="25"/>
                      </a:lnTo>
                      <a:lnTo>
                        <a:pt x="15" y="27"/>
                      </a:lnTo>
                      <a:lnTo>
                        <a:pt x="13" y="27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11" y="31"/>
                      </a:lnTo>
                      <a:lnTo>
                        <a:pt x="9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1" y="35"/>
                      </a:lnTo>
                      <a:lnTo>
                        <a:pt x="11" y="33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31"/>
                      </a:lnTo>
                      <a:lnTo>
                        <a:pt x="19" y="31"/>
                      </a:lnTo>
                      <a:lnTo>
                        <a:pt x="21" y="31"/>
                      </a:lnTo>
                      <a:lnTo>
                        <a:pt x="21" y="29"/>
                      </a:lnTo>
                      <a:lnTo>
                        <a:pt x="23" y="29"/>
                      </a:lnTo>
                      <a:lnTo>
                        <a:pt x="23" y="31"/>
                      </a:lnTo>
                      <a:lnTo>
                        <a:pt x="23" y="29"/>
                      </a:lnTo>
                      <a:lnTo>
                        <a:pt x="25" y="29"/>
                      </a:lnTo>
                      <a:lnTo>
                        <a:pt x="27" y="29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30" y="29"/>
                      </a:lnTo>
                      <a:lnTo>
                        <a:pt x="30" y="25"/>
                      </a:lnTo>
                      <a:lnTo>
                        <a:pt x="30" y="23"/>
                      </a:lnTo>
                      <a:lnTo>
                        <a:pt x="30" y="21"/>
                      </a:lnTo>
                      <a:lnTo>
                        <a:pt x="29" y="20"/>
                      </a:lnTo>
                      <a:lnTo>
                        <a:pt x="27" y="20"/>
                      </a:lnTo>
                      <a:lnTo>
                        <a:pt x="27" y="18"/>
                      </a:lnTo>
                      <a:lnTo>
                        <a:pt x="27" y="20"/>
                      </a:lnTo>
                      <a:lnTo>
                        <a:pt x="27" y="18"/>
                      </a:lnTo>
                      <a:lnTo>
                        <a:pt x="25" y="18"/>
                      </a:lnTo>
                      <a:lnTo>
                        <a:pt x="25" y="20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5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3" y="20"/>
                      </a:lnTo>
                      <a:lnTo>
                        <a:pt x="23" y="18"/>
                      </a:lnTo>
                      <a:lnTo>
                        <a:pt x="23" y="16"/>
                      </a:lnTo>
                      <a:lnTo>
                        <a:pt x="25" y="14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3" y="8"/>
                      </a:lnTo>
                      <a:lnTo>
                        <a:pt x="21" y="8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3" y="8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7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3" y="23"/>
                      </a:lnTo>
                      <a:lnTo>
                        <a:pt x="13" y="25"/>
                      </a:lnTo>
                      <a:lnTo>
                        <a:pt x="15" y="25"/>
                      </a:lnTo>
                      <a:lnTo>
                        <a:pt x="17" y="25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7" y="27"/>
                      </a:lnTo>
                      <a:lnTo>
                        <a:pt x="15" y="27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79" name="Freeform 180"/>
                <p:cNvSpPr>
                  <a:spLocks/>
                </p:cNvSpPr>
                <p:nvPr/>
              </p:nvSpPr>
              <p:spPr bwMode="auto">
                <a:xfrm>
                  <a:off x="5635625" y="4648201"/>
                  <a:ext cx="28575" cy="25400"/>
                </a:xfrm>
                <a:custGeom>
                  <a:avLst/>
                  <a:gdLst>
                    <a:gd name="T0" fmla="*/ 16 w 18"/>
                    <a:gd name="T1" fmla="*/ 8 h 16"/>
                    <a:gd name="T2" fmla="*/ 16 w 18"/>
                    <a:gd name="T3" fmla="*/ 6 h 16"/>
                    <a:gd name="T4" fmla="*/ 18 w 18"/>
                    <a:gd name="T5" fmla="*/ 6 h 16"/>
                    <a:gd name="T6" fmla="*/ 12 w 18"/>
                    <a:gd name="T7" fmla="*/ 0 h 16"/>
                    <a:gd name="T8" fmla="*/ 12 w 18"/>
                    <a:gd name="T9" fmla="*/ 2 h 16"/>
                    <a:gd name="T10" fmla="*/ 10 w 18"/>
                    <a:gd name="T11" fmla="*/ 2 h 16"/>
                    <a:gd name="T12" fmla="*/ 8 w 18"/>
                    <a:gd name="T13" fmla="*/ 2 h 16"/>
                    <a:gd name="T14" fmla="*/ 8 w 18"/>
                    <a:gd name="T15" fmla="*/ 0 h 16"/>
                    <a:gd name="T16" fmla="*/ 6 w 18"/>
                    <a:gd name="T17" fmla="*/ 0 h 16"/>
                    <a:gd name="T18" fmla="*/ 4 w 18"/>
                    <a:gd name="T19" fmla="*/ 0 h 16"/>
                    <a:gd name="T20" fmla="*/ 2 w 18"/>
                    <a:gd name="T21" fmla="*/ 0 h 16"/>
                    <a:gd name="T22" fmla="*/ 0 w 18"/>
                    <a:gd name="T23" fmla="*/ 2 h 16"/>
                    <a:gd name="T24" fmla="*/ 0 w 18"/>
                    <a:gd name="T25" fmla="*/ 4 h 16"/>
                    <a:gd name="T26" fmla="*/ 2 w 18"/>
                    <a:gd name="T27" fmla="*/ 6 h 16"/>
                    <a:gd name="T28" fmla="*/ 2 w 18"/>
                    <a:gd name="T29" fmla="*/ 8 h 16"/>
                    <a:gd name="T30" fmla="*/ 2 w 18"/>
                    <a:gd name="T31" fmla="*/ 10 h 16"/>
                    <a:gd name="T32" fmla="*/ 0 w 18"/>
                    <a:gd name="T33" fmla="*/ 12 h 16"/>
                    <a:gd name="T34" fmla="*/ 2 w 18"/>
                    <a:gd name="T35" fmla="*/ 14 h 16"/>
                    <a:gd name="T36" fmla="*/ 8 w 18"/>
                    <a:gd name="T37" fmla="*/ 16 h 16"/>
                    <a:gd name="T38" fmla="*/ 10 w 18"/>
                    <a:gd name="T39" fmla="*/ 12 h 16"/>
                    <a:gd name="T40" fmla="*/ 12 w 18"/>
                    <a:gd name="T41" fmla="*/ 12 h 16"/>
                    <a:gd name="T42" fmla="*/ 16 w 18"/>
                    <a:gd name="T4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6">
                      <a:moveTo>
                        <a:pt x="16" y="8"/>
                      </a:move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8" y="16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6" y="8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0" name="Freeform 181"/>
                <p:cNvSpPr>
                  <a:spLocks/>
                </p:cNvSpPr>
                <p:nvPr/>
              </p:nvSpPr>
              <p:spPr bwMode="auto">
                <a:xfrm>
                  <a:off x="5667375" y="4630738"/>
                  <a:ext cx="14288" cy="20638"/>
                </a:xfrm>
                <a:custGeom>
                  <a:avLst/>
                  <a:gdLst>
                    <a:gd name="T0" fmla="*/ 0 w 9"/>
                    <a:gd name="T1" fmla="*/ 4 h 13"/>
                    <a:gd name="T2" fmla="*/ 0 w 9"/>
                    <a:gd name="T3" fmla="*/ 6 h 13"/>
                    <a:gd name="T4" fmla="*/ 0 w 9"/>
                    <a:gd name="T5" fmla="*/ 8 h 13"/>
                    <a:gd name="T6" fmla="*/ 2 w 9"/>
                    <a:gd name="T7" fmla="*/ 8 h 13"/>
                    <a:gd name="T8" fmla="*/ 2 w 9"/>
                    <a:gd name="T9" fmla="*/ 10 h 13"/>
                    <a:gd name="T10" fmla="*/ 2 w 9"/>
                    <a:gd name="T11" fmla="*/ 11 h 13"/>
                    <a:gd name="T12" fmla="*/ 3 w 9"/>
                    <a:gd name="T13" fmla="*/ 11 h 13"/>
                    <a:gd name="T14" fmla="*/ 2 w 9"/>
                    <a:gd name="T15" fmla="*/ 13 h 13"/>
                    <a:gd name="T16" fmla="*/ 5 w 9"/>
                    <a:gd name="T17" fmla="*/ 10 h 13"/>
                    <a:gd name="T18" fmla="*/ 7 w 9"/>
                    <a:gd name="T19" fmla="*/ 8 h 13"/>
                    <a:gd name="T20" fmla="*/ 7 w 9"/>
                    <a:gd name="T21" fmla="*/ 6 h 13"/>
                    <a:gd name="T22" fmla="*/ 7 w 9"/>
                    <a:gd name="T23" fmla="*/ 4 h 13"/>
                    <a:gd name="T24" fmla="*/ 7 w 9"/>
                    <a:gd name="T25" fmla="*/ 2 h 13"/>
                    <a:gd name="T26" fmla="*/ 7 w 9"/>
                    <a:gd name="T27" fmla="*/ 0 h 13"/>
                    <a:gd name="T28" fmla="*/ 9 w 9"/>
                    <a:gd name="T29" fmla="*/ 0 h 13"/>
                    <a:gd name="T30" fmla="*/ 7 w 9"/>
                    <a:gd name="T31" fmla="*/ 0 h 13"/>
                    <a:gd name="T32" fmla="*/ 0 w 9"/>
                    <a:gd name="T33" fmla="*/ 0 h 13"/>
                    <a:gd name="T34" fmla="*/ 0 w 9"/>
                    <a:gd name="T35" fmla="*/ 2 h 13"/>
                    <a:gd name="T36" fmla="*/ 0 w 9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1" name="Freeform 182"/>
                <p:cNvSpPr>
                  <a:spLocks/>
                </p:cNvSpPr>
                <p:nvPr/>
              </p:nvSpPr>
              <p:spPr bwMode="auto">
                <a:xfrm>
                  <a:off x="5837238" y="4856163"/>
                  <a:ext cx="25400" cy="12700"/>
                </a:xfrm>
                <a:custGeom>
                  <a:avLst/>
                  <a:gdLst>
                    <a:gd name="T0" fmla="*/ 10 w 16"/>
                    <a:gd name="T1" fmla="*/ 0 h 8"/>
                    <a:gd name="T2" fmla="*/ 8 w 16"/>
                    <a:gd name="T3" fmla="*/ 0 h 8"/>
                    <a:gd name="T4" fmla="*/ 8 w 16"/>
                    <a:gd name="T5" fmla="*/ 2 h 8"/>
                    <a:gd name="T6" fmla="*/ 6 w 16"/>
                    <a:gd name="T7" fmla="*/ 2 h 8"/>
                    <a:gd name="T8" fmla="*/ 4 w 16"/>
                    <a:gd name="T9" fmla="*/ 2 h 8"/>
                    <a:gd name="T10" fmla="*/ 4 w 16"/>
                    <a:gd name="T11" fmla="*/ 4 h 8"/>
                    <a:gd name="T12" fmla="*/ 2 w 16"/>
                    <a:gd name="T13" fmla="*/ 4 h 8"/>
                    <a:gd name="T14" fmla="*/ 0 w 16"/>
                    <a:gd name="T15" fmla="*/ 4 h 8"/>
                    <a:gd name="T16" fmla="*/ 2 w 16"/>
                    <a:gd name="T17" fmla="*/ 6 h 8"/>
                    <a:gd name="T18" fmla="*/ 4 w 16"/>
                    <a:gd name="T19" fmla="*/ 6 h 8"/>
                    <a:gd name="T20" fmla="*/ 2 w 16"/>
                    <a:gd name="T21" fmla="*/ 6 h 8"/>
                    <a:gd name="T22" fmla="*/ 4 w 16"/>
                    <a:gd name="T23" fmla="*/ 6 h 8"/>
                    <a:gd name="T24" fmla="*/ 4 w 16"/>
                    <a:gd name="T25" fmla="*/ 8 h 8"/>
                    <a:gd name="T26" fmla="*/ 4 w 16"/>
                    <a:gd name="T27" fmla="*/ 6 h 8"/>
                    <a:gd name="T28" fmla="*/ 4 w 16"/>
                    <a:gd name="T29" fmla="*/ 8 h 8"/>
                    <a:gd name="T30" fmla="*/ 4 w 16"/>
                    <a:gd name="T31" fmla="*/ 6 h 8"/>
                    <a:gd name="T32" fmla="*/ 6 w 16"/>
                    <a:gd name="T33" fmla="*/ 6 h 8"/>
                    <a:gd name="T34" fmla="*/ 6 w 16"/>
                    <a:gd name="T35" fmla="*/ 8 h 8"/>
                    <a:gd name="T36" fmla="*/ 6 w 16"/>
                    <a:gd name="T37" fmla="*/ 6 h 8"/>
                    <a:gd name="T38" fmla="*/ 8 w 16"/>
                    <a:gd name="T39" fmla="*/ 6 h 8"/>
                    <a:gd name="T40" fmla="*/ 10 w 16"/>
                    <a:gd name="T41" fmla="*/ 6 h 8"/>
                    <a:gd name="T42" fmla="*/ 12 w 16"/>
                    <a:gd name="T43" fmla="*/ 6 h 8"/>
                    <a:gd name="T44" fmla="*/ 12 w 16"/>
                    <a:gd name="T45" fmla="*/ 4 h 8"/>
                    <a:gd name="T46" fmla="*/ 14 w 16"/>
                    <a:gd name="T47" fmla="*/ 4 h 8"/>
                    <a:gd name="T48" fmla="*/ 14 w 16"/>
                    <a:gd name="T49" fmla="*/ 6 h 8"/>
                    <a:gd name="T50" fmla="*/ 16 w 16"/>
                    <a:gd name="T51" fmla="*/ 6 h 8"/>
                    <a:gd name="T52" fmla="*/ 16 w 16"/>
                    <a:gd name="T53" fmla="*/ 4 h 8"/>
                    <a:gd name="T54" fmla="*/ 16 w 16"/>
                    <a:gd name="T55" fmla="*/ 2 h 8"/>
                    <a:gd name="T56" fmla="*/ 16 w 16"/>
                    <a:gd name="T57" fmla="*/ 0 h 8"/>
                    <a:gd name="T58" fmla="*/ 14 w 16"/>
                    <a:gd name="T59" fmla="*/ 0 h 8"/>
                    <a:gd name="T60" fmla="*/ 10 w 16"/>
                    <a:gd name="T6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8">
                      <a:moveTo>
                        <a:pt x="10" y="0"/>
                      </a:move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2" name="Freeform 183"/>
                <p:cNvSpPr>
                  <a:spLocks/>
                </p:cNvSpPr>
                <p:nvPr/>
              </p:nvSpPr>
              <p:spPr bwMode="auto">
                <a:xfrm>
                  <a:off x="5751513" y="4687888"/>
                  <a:ext cx="12700" cy="19050"/>
                </a:xfrm>
                <a:custGeom>
                  <a:avLst/>
                  <a:gdLst>
                    <a:gd name="T0" fmla="*/ 0 w 8"/>
                    <a:gd name="T1" fmla="*/ 8 h 12"/>
                    <a:gd name="T2" fmla="*/ 0 w 8"/>
                    <a:gd name="T3" fmla="*/ 10 h 12"/>
                    <a:gd name="T4" fmla="*/ 2 w 8"/>
                    <a:gd name="T5" fmla="*/ 10 h 12"/>
                    <a:gd name="T6" fmla="*/ 2 w 8"/>
                    <a:gd name="T7" fmla="*/ 8 h 12"/>
                    <a:gd name="T8" fmla="*/ 2 w 8"/>
                    <a:gd name="T9" fmla="*/ 10 h 12"/>
                    <a:gd name="T10" fmla="*/ 2 w 8"/>
                    <a:gd name="T11" fmla="*/ 12 h 12"/>
                    <a:gd name="T12" fmla="*/ 6 w 8"/>
                    <a:gd name="T13" fmla="*/ 12 h 12"/>
                    <a:gd name="T14" fmla="*/ 4 w 8"/>
                    <a:gd name="T15" fmla="*/ 12 h 12"/>
                    <a:gd name="T16" fmla="*/ 6 w 8"/>
                    <a:gd name="T17" fmla="*/ 12 h 12"/>
                    <a:gd name="T18" fmla="*/ 4 w 8"/>
                    <a:gd name="T19" fmla="*/ 12 h 12"/>
                    <a:gd name="T20" fmla="*/ 8 w 8"/>
                    <a:gd name="T21" fmla="*/ 12 h 12"/>
                    <a:gd name="T22" fmla="*/ 6 w 8"/>
                    <a:gd name="T23" fmla="*/ 12 h 12"/>
                    <a:gd name="T24" fmla="*/ 6 w 8"/>
                    <a:gd name="T25" fmla="*/ 8 h 12"/>
                    <a:gd name="T26" fmla="*/ 6 w 8"/>
                    <a:gd name="T27" fmla="*/ 4 h 12"/>
                    <a:gd name="T28" fmla="*/ 4 w 8"/>
                    <a:gd name="T29" fmla="*/ 4 h 12"/>
                    <a:gd name="T30" fmla="*/ 2 w 8"/>
                    <a:gd name="T31" fmla="*/ 4 h 12"/>
                    <a:gd name="T32" fmla="*/ 2 w 8"/>
                    <a:gd name="T33" fmla="*/ 2 h 12"/>
                    <a:gd name="T34" fmla="*/ 2 w 8"/>
                    <a:gd name="T35" fmla="*/ 0 h 12"/>
                    <a:gd name="T36" fmla="*/ 0 w 8"/>
                    <a:gd name="T37" fmla="*/ 0 h 12"/>
                    <a:gd name="T38" fmla="*/ 0 w 8"/>
                    <a:gd name="T39" fmla="*/ 2 h 12"/>
                    <a:gd name="T40" fmla="*/ 0 w 8"/>
                    <a:gd name="T41" fmla="*/ 4 h 12"/>
                    <a:gd name="T42" fmla="*/ 0 w 8"/>
                    <a:gd name="T43" fmla="*/ 6 h 12"/>
                    <a:gd name="T44" fmla="*/ 0 w 8"/>
                    <a:gd name="T45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" h="12">
                      <a:moveTo>
                        <a:pt x="0" y="8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8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3" name="Freeform 184"/>
                <p:cNvSpPr>
                  <a:spLocks/>
                </p:cNvSpPr>
                <p:nvPr/>
              </p:nvSpPr>
              <p:spPr bwMode="auto">
                <a:xfrm>
                  <a:off x="5691188" y="4648201"/>
                  <a:ext cx="6350" cy="12700"/>
                </a:xfrm>
                <a:custGeom>
                  <a:avLst/>
                  <a:gdLst>
                    <a:gd name="T0" fmla="*/ 4 w 4"/>
                    <a:gd name="T1" fmla="*/ 0 h 8"/>
                    <a:gd name="T2" fmla="*/ 4 w 4"/>
                    <a:gd name="T3" fmla="*/ 2 h 8"/>
                    <a:gd name="T4" fmla="*/ 2 w 4"/>
                    <a:gd name="T5" fmla="*/ 2 h 8"/>
                    <a:gd name="T6" fmla="*/ 2 w 4"/>
                    <a:gd name="T7" fmla="*/ 4 h 8"/>
                    <a:gd name="T8" fmla="*/ 0 w 4"/>
                    <a:gd name="T9" fmla="*/ 4 h 8"/>
                    <a:gd name="T10" fmla="*/ 0 w 4"/>
                    <a:gd name="T11" fmla="*/ 6 h 8"/>
                    <a:gd name="T12" fmla="*/ 0 w 4"/>
                    <a:gd name="T13" fmla="*/ 8 h 8"/>
                    <a:gd name="T14" fmla="*/ 0 w 4"/>
                    <a:gd name="T15" fmla="*/ 6 h 8"/>
                    <a:gd name="T16" fmla="*/ 2 w 4"/>
                    <a:gd name="T17" fmla="*/ 6 h 8"/>
                    <a:gd name="T18" fmla="*/ 2 w 4"/>
                    <a:gd name="T19" fmla="*/ 4 h 8"/>
                    <a:gd name="T20" fmla="*/ 4 w 4"/>
                    <a:gd name="T21" fmla="*/ 4 h 8"/>
                    <a:gd name="T22" fmla="*/ 4 w 4"/>
                    <a:gd name="T23" fmla="*/ 2 h 8"/>
                    <a:gd name="T24" fmla="*/ 4 w 4"/>
                    <a:gd name="T2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8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4" name="Rectangle 185"/>
                <p:cNvSpPr>
                  <a:spLocks noChangeArrowheads="1"/>
                </p:cNvSpPr>
                <p:nvPr/>
              </p:nvSpPr>
              <p:spPr bwMode="auto">
                <a:xfrm>
                  <a:off x="5727700" y="4724401"/>
                  <a:ext cx="3175" cy="3175"/>
                </a:xfrm>
                <a:prstGeom prst="rect">
                  <a:avLst/>
                </a:pr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5" name="Freeform 186"/>
                <p:cNvSpPr>
                  <a:spLocks/>
                </p:cNvSpPr>
                <p:nvPr/>
              </p:nvSpPr>
              <p:spPr bwMode="auto">
                <a:xfrm>
                  <a:off x="5684838" y="4621213"/>
                  <a:ext cx="0" cy="3175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6" name="Freeform 187"/>
                <p:cNvSpPr>
                  <a:spLocks/>
                </p:cNvSpPr>
                <p:nvPr/>
              </p:nvSpPr>
              <p:spPr bwMode="auto">
                <a:xfrm>
                  <a:off x="5788025" y="4706938"/>
                  <a:ext cx="6350" cy="3175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0 h 2"/>
                    <a:gd name="T4" fmla="*/ 4 w 4"/>
                    <a:gd name="T5" fmla="*/ 0 h 2"/>
                    <a:gd name="T6" fmla="*/ 2 w 4"/>
                    <a:gd name="T7" fmla="*/ 0 h 2"/>
                    <a:gd name="T8" fmla="*/ 2 w 4"/>
                    <a:gd name="T9" fmla="*/ 2 h 2"/>
                    <a:gd name="T10" fmla="*/ 0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7" name="Freeform 188"/>
                <p:cNvSpPr>
                  <a:spLocks/>
                </p:cNvSpPr>
                <p:nvPr/>
              </p:nvSpPr>
              <p:spPr bwMode="auto">
                <a:xfrm>
                  <a:off x="5780088" y="4703763"/>
                  <a:ext cx="7938" cy="6350"/>
                </a:xfrm>
                <a:custGeom>
                  <a:avLst/>
                  <a:gdLst>
                    <a:gd name="T0" fmla="*/ 0 w 5"/>
                    <a:gd name="T1" fmla="*/ 4 h 4"/>
                    <a:gd name="T2" fmla="*/ 0 w 5"/>
                    <a:gd name="T3" fmla="*/ 2 h 4"/>
                    <a:gd name="T4" fmla="*/ 2 w 5"/>
                    <a:gd name="T5" fmla="*/ 2 h 4"/>
                    <a:gd name="T6" fmla="*/ 4 w 5"/>
                    <a:gd name="T7" fmla="*/ 2 h 4"/>
                    <a:gd name="T8" fmla="*/ 4 w 5"/>
                    <a:gd name="T9" fmla="*/ 0 h 4"/>
                    <a:gd name="T10" fmla="*/ 4 w 5"/>
                    <a:gd name="T11" fmla="*/ 2 h 4"/>
                    <a:gd name="T12" fmla="*/ 5 w 5"/>
                    <a:gd name="T13" fmla="*/ 2 h 4"/>
                    <a:gd name="T14" fmla="*/ 4 w 5"/>
                    <a:gd name="T15" fmla="*/ 2 h 4"/>
                    <a:gd name="T16" fmla="*/ 2 w 5"/>
                    <a:gd name="T17" fmla="*/ 2 h 4"/>
                    <a:gd name="T18" fmla="*/ 0 w 5"/>
                    <a:gd name="T1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4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8" name="Freeform 189"/>
                <p:cNvSpPr>
                  <a:spLocks/>
                </p:cNvSpPr>
                <p:nvPr/>
              </p:nvSpPr>
              <p:spPr bwMode="auto">
                <a:xfrm>
                  <a:off x="5786438" y="4700588"/>
                  <a:ext cx="4763" cy="3175"/>
                </a:xfrm>
                <a:custGeom>
                  <a:avLst/>
                  <a:gdLst>
                    <a:gd name="T0" fmla="*/ 0 w 3"/>
                    <a:gd name="T1" fmla="*/ 2 h 2"/>
                    <a:gd name="T2" fmla="*/ 1 w 3"/>
                    <a:gd name="T3" fmla="*/ 2 h 2"/>
                    <a:gd name="T4" fmla="*/ 1 w 3"/>
                    <a:gd name="T5" fmla="*/ 0 h 2"/>
                    <a:gd name="T6" fmla="*/ 1 w 3"/>
                    <a:gd name="T7" fmla="*/ 2 h 2"/>
                    <a:gd name="T8" fmla="*/ 1 w 3"/>
                    <a:gd name="T9" fmla="*/ 0 h 2"/>
                    <a:gd name="T10" fmla="*/ 3 w 3"/>
                    <a:gd name="T11" fmla="*/ 0 h 2"/>
                    <a:gd name="T12" fmla="*/ 1 w 3"/>
                    <a:gd name="T13" fmla="*/ 0 h 2"/>
                    <a:gd name="T14" fmla="*/ 1 w 3"/>
                    <a:gd name="T15" fmla="*/ 2 h 2"/>
                    <a:gd name="T16" fmla="*/ 0 w 3"/>
                    <a:gd name="T1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89" name="Freeform 190"/>
                <p:cNvSpPr>
                  <a:spLocks/>
                </p:cNvSpPr>
                <p:nvPr/>
              </p:nvSpPr>
              <p:spPr bwMode="auto">
                <a:xfrm>
                  <a:off x="5837238" y="4889501"/>
                  <a:ext cx="0" cy="3175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0" name="Freeform 191"/>
                <p:cNvSpPr>
                  <a:spLocks/>
                </p:cNvSpPr>
                <p:nvPr/>
              </p:nvSpPr>
              <p:spPr bwMode="auto">
                <a:xfrm>
                  <a:off x="5786438" y="4710113"/>
                  <a:ext cx="1588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1" name="Freeform 192"/>
                <p:cNvSpPr>
                  <a:spLocks/>
                </p:cNvSpPr>
                <p:nvPr/>
              </p:nvSpPr>
              <p:spPr bwMode="auto">
                <a:xfrm>
                  <a:off x="3521075" y="2251076"/>
                  <a:ext cx="314325" cy="407989"/>
                </a:xfrm>
                <a:custGeom>
                  <a:avLst/>
                  <a:gdLst>
                    <a:gd name="T0" fmla="*/ 182 w 198"/>
                    <a:gd name="T1" fmla="*/ 180 h 257"/>
                    <a:gd name="T2" fmla="*/ 190 w 198"/>
                    <a:gd name="T3" fmla="*/ 191 h 257"/>
                    <a:gd name="T4" fmla="*/ 196 w 198"/>
                    <a:gd name="T5" fmla="*/ 215 h 257"/>
                    <a:gd name="T6" fmla="*/ 178 w 198"/>
                    <a:gd name="T7" fmla="*/ 218 h 257"/>
                    <a:gd name="T8" fmla="*/ 153 w 198"/>
                    <a:gd name="T9" fmla="*/ 218 h 257"/>
                    <a:gd name="T10" fmla="*/ 138 w 198"/>
                    <a:gd name="T11" fmla="*/ 216 h 257"/>
                    <a:gd name="T12" fmla="*/ 123 w 198"/>
                    <a:gd name="T13" fmla="*/ 222 h 257"/>
                    <a:gd name="T14" fmla="*/ 115 w 198"/>
                    <a:gd name="T15" fmla="*/ 236 h 257"/>
                    <a:gd name="T16" fmla="*/ 117 w 198"/>
                    <a:gd name="T17" fmla="*/ 255 h 257"/>
                    <a:gd name="T18" fmla="*/ 103 w 198"/>
                    <a:gd name="T19" fmla="*/ 251 h 257"/>
                    <a:gd name="T20" fmla="*/ 100 w 198"/>
                    <a:gd name="T21" fmla="*/ 239 h 257"/>
                    <a:gd name="T22" fmla="*/ 88 w 198"/>
                    <a:gd name="T23" fmla="*/ 232 h 257"/>
                    <a:gd name="T24" fmla="*/ 88 w 198"/>
                    <a:gd name="T25" fmla="*/ 207 h 257"/>
                    <a:gd name="T26" fmla="*/ 71 w 198"/>
                    <a:gd name="T27" fmla="*/ 193 h 257"/>
                    <a:gd name="T28" fmla="*/ 52 w 198"/>
                    <a:gd name="T29" fmla="*/ 167 h 257"/>
                    <a:gd name="T30" fmla="*/ 44 w 198"/>
                    <a:gd name="T31" fmla="*/ 186 h 257"/>
                    <a:gd name="T32" fmla="*/ 34 w 198"/>
                    <a:gd name="T33" fmla="*/ 178 h 257"/>
                    <a:gd name="T34" fmla="*/ 38 w 198"/>
                    <a:gd name="T35" fmla="*/ 168 h 257"/>
                    <a:gd name="T36" fmla="*/ 40 w 198"/>
                    <a:gd name="T37" fmla="*/ 145 h 257"/>
                    <a:gd name="T38" fmla="*/ 34 w 198"/>
                    <a:gd name="T39" fmla="*/ 120 h 257"/>
                    <a:gd name="T40" fmla="*/ 44 w 198"/>
                    <a:gd name="T41" fmla="*/ 101 h 257"/>
                    <a:gd name="T42" fmla="*/ 38 w 198"/>
                    <a:gd name="T43" fmla="*/ 94 h 257"/>
                    <a:gd name="T44" fmla="*/ 27 w 198"/>
                    <a:gd name="T45" fmla="*/ 88 h 257"/>
                    <a:gd name="T46" fmla="*/ 21 w 198"/>
                    <a:gd name="T47" fmla="*/ 72 h 257"/>
                    <a:gd name="T48" fmla="*/ 19 w 198"/>
                    <a:gd name="T49" fmla="*/ 61 h 257"/>
                    <a:gd name="T50" fmla="*/ 13 w 198"/>
                    <a:gd name="T51" fmla="*/ 51 h 257"/>
                    <a:gd name="T52" fmla="*/ 5 w 198"/>
                    <a:gd name="T53" fmla="*/ 48 h 257"/>
                    <a:gd name="T54" fmla="*/ 9 w 198"/>
                    <a:gd name="T55" fmla="*/ 42 h 257"/>
                    <a:gd name="T56" fmla="*/ 13 w 198"/>
                    <a:gd name="T57" fmla="*/ 34 h 257"/>
                    <a:gd name="T58" fmla="*/ 13 w 198"/>
                    <a:gd name="T59" fmla="*/ 19 h 257"/>
                    <a:gd name="T60" fmla="*/ 5 w 198"/>
                    <a:gd name="T61" fmla="*/ 11 h 257"/>
                    <a:gd name="T62" fmla="*/ 25 w 198"/>
                    <a:gd name="T63" fmla="*/ 1 h 257"/>
                    <a:gd name="T64" fmla="*/ 34 w 198"/>
                    <a:gd name="T65" fmla="*/ 3 h 257"/>
                    <a:gd name="T66" fmla="*/ 38 w 198"/>
                    <a:gd name="T67" fmla="*/ 19 h 257"/>
                    <a:gd name="T68" fmla="*/ 36 w 198"/>
                    <a:gd name="T69" fmla="*/ 26 h 257"/>
                    <a:gd name="T70" fmla="*/ 46 w 198"/>
                    <a:gd name="T71" fmla="*/ 44 h 257"/>
                    <a:gd name="T72" fmla="*/ 55 w 198"/>
                    <a:gd name="T73" fmla="*/ 53 h 257"/>
                    <a:gd name="T74" fmla="*/ 69 w 198"/>
                    <a:gd name="T75" fmla="*/ 34 h 257"/>
                    <a:gd name="T76" fmla="*/ 69 w 198"/>
                    <a:gd name="T77" fmla="*/ 9 h 257"/>
                    <a:gd name="T78" fmla="*/ 90 w 198"/>
                    <a:gd name="T79" fmla="*/ 11 h 257"/>
                    <a:gd name="T80" fmla="*/ 102 w 198"/>
                    <a:gd name="T81" fmla="*/ 17 h 257"/>
                    <a:gd name="T82" fmla="*/ 111 w 198"/>
                    <a:gd name="T83" fmla="*/ 28 h 257"/>
                    <a:gd name="T84" fmla="*/ 125 w 198"/>
                    <a:gd name="T85" fmla="*/ 32 h 257"/>
                    <a:gd name="T86" fmla="*/ 140 w 198"/>
                    <a:gd name="T87" fmla="*/ 34 h 257"/>
                    <a:gd name="T88" fmla="*/ 125 w 198"/>
                    <a:gd name="T89" fmla="*/ 38 h 257"/>
                    <a:gd name="T90" fmla="*/ 132 w 198"/>
                    <a:gd name="T91" fmla="*/ 53 h 257"/>
                    <a:gd name="T92" fmla="*/ 136 w 198"/>
                    <a:gd name="T93" fmla="*/ 61 h 257"/>
                    <a:gd name="T94" fmla="*/ 136 w 198"/>
                    <a:gd name="T95" fmla="*/ 76 h 257"/>
                    <a:gd name="T96" fmla="*/ 119 w 198"/>
                    <a:gd name="T97" fmla="*/ 72 h 257"/>
                    <a:gd name="T98" fmla="*/ 113 w 198"/>
                    <a:gd name="T99" fmla="*/ 84 h 257"/>
                    <a:gd name="T100" fmla="*/ 115 w 198"/>
                    <a:gd name="T101" fmla="*/ 97 h 257"/>
                    <a:gd name="T102" fmla="*/ 123 w 198"/>
                    <a:gd name="T103" fmla="*/ 111 h 257"/>
                    <a:gd name="T104" fmla="*/ 136 w 198"/>
                    <a:gd name="T105" fmla="*/ 132 h 257"/>
                    <a:gd name="T106" fmla="*/ 148 w 198"/>
                    <a:gd name="T107" fmla="*/ 134 h 257"/>
                    <a:gd name="T108" fmla="*/ 153 w 198"/>
                    <a:gd name="T109" fmla="*/ 136 h 257"/>
                    <a:gd name="T110" fmla="*/ 159 w 198"/>
                    <a:gd name="T111" fmla="*/ 130 h 257"/>
                    <a:gd name="T112" fmla="*/ 159 w 198"/>
                    <a:gd name="T113" fmla="*/ 145 h 257"/>
                    <a:gd name="T114" fmla="*/ 165 w 198"/>
                    <a:gd name="T115" fmla="*/ 151 h 257"/>
                    <a:gd name="T116" fmla="*/ 169 w 198"/>
                    <a:gd name="T117" fmla="*/ 163 h 257"/>
                    <a:gd name="T118" fmla="*/ 159 w 198"/>
                    <a:gd name="T119" fmla="*/ 163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98" h="257">
                      <a:moveTo>
                        <a:pt x="161" y="172"/>
                      </a:moveTo>
                      <a:lnTo>
                        <a:pt x="163" y="172"/>
                      </a:lnTo>
                      <a:lnTo>
                        <a:pt x="165" y="172"/>
                      </a:lnTo>
                      <a:lnTo>
                        <a:pt x="169" y="172"/>
                      </a:lnTo>
                      <a:lnTo>
                        <a:pt x="171" y="172"/>
                      </a:lnTo>
                      <a:lnTo>
                        <a:pt x="173" y="174"/>
                      </a:lnTo>
                      <a:lnTo>
                        <a:pt x="174" y="178"/>
                      </a:lnTo>
                      <a:lnTo>
                        <a:pt x="176" y="176"/>
                      </a:lnTo>
                      <a:lnTo>
                        <a:pt x="176" y="174"/>
                      </a:lnTo>
                      <a:lnTo>
                        <a:pt x="178" y="174"/>
                      </a:lnTo>
                      <a:lnTo>
                        <a:pt x="180" y="174"/>
                      </a:lnTo>
                      <a:lnTo>
                        <a:pt x="180" y="176"/>
                      </a:lnTo>
                      <a:lnTo>
                        <a:pt x="182" y="176"/>
                      </a:lnTo>
                      <a:lnTo>
                        <a:pt x="182" y="178"/>
                      </a:lnTo>
                      <a:lnTo>
                        <a:pt x="182" y="180"/>
                      </a:lnTo>
                      <a:lnTo>
                        <a:pt x="184" y="180"/>
                      </a:lnTo>
                      <a:lnTo>
                        <a:pt x="182" y="180"/>
                      </a:lnTo>
                      <a:lnTo>
                        <a:pt x="182" y="182"/>
                      </a:lnTo>
                      <a:lnTo>
                        <a:pt x="182" y="184"/>
                      </a:lnTo>
                      <a:lnTo>
                        <a:pt x="184" y="184"/>
                      </a:lnTo>
                      <a:lnTo>
                        <a:pt x="184" y="186"/>
                      </a:lnTo>
                      <a:lnTo>
                        <a:pt x="186" y="186"/>
                      </a:lnTo>
                      <a:lnTo>
                        <a:pt x="184" y="186"/>
                      </a:lnTo>
                      <a:lnTo>
                        <a:pt x="184" y="188"/>
                      </a:lnTo>
                      <a:lnTo>
                        <a:pt x="184" y="186"/>
                      </a:lnTo>
                      <a:lnTo>
                        <a:pt x="186" y="186"/>
                      </a:lnTo>
                      <a:lnTo>
                        <a:pt x="186" y="188"/>
                      </a:lnTo>
                      <a:lnTo>
                        <a:pt x="188" y="188"/>
                      </a:lnTo>
                      <a:lnTo>
                        <a:pt x="188" y="190"/>
                      </a:lnTo>
                      <a:lnTo>
                        <a:pt x="190" y="191"/>
                      </a:lnTo>
                      <a:lnTo>
                        <a:pt x="192" y="190"/>
                      </a:lnTo>
                      <a:lnTo>
                        <a:pt x="192" y="191"/>
                      </a:lnTo>
                      <a:lnTo>
                        <a:pt x="194" y="191"/>
                      </a:lnTo>
                      <a:lnTo>
                        <a:pt x="194" y="193"/>
                      </a:lnTo>
                      <a:lnTo>
                        <a:pt x="196" y="195"/>
                      </a:lnTo>
                      <a:lnTo>
                        <a:pt x="196" y="197"/>
                      </a:lnTo>
                      <a:lnTo>
                        <a:pt x="196" y="201"/>
                      </a:lnTo>
                      <a:lnTo>
                        <a:pt x="196" y="203"/>
                      </a:lnTo>
                      <a:lnTo>
                        <a:pt x="196" y="205"/>
                      </a:lnTo>
                      <a:lnTo>
                        <a:pt x="198" y="209"/>
                      </a:lnTo>
                      <a:lnTo>
                        <a:pt x="196" y="209"/>
                      </a:lnTo>
                      <a:lnTo>
                        <a:pt x="198" y="211"/>
                      </a:lnTo>
                      <a:lnTo>
                        <a:pt x="198" y="213"/>
                      </a:lnTo>
                      <a:lnTo>
                        <a:pt x="196" y="213"/>
                      </a:lnTo>
                      <a:lnTo>
                        <a:pt x="196" y="215"/>
                      </a:lnTo>
                      <a:lnTo>
                        <a:pt x="194" y="215"/>
                      </a:lnTo>
                      <a:lnTo>
                        <a:pt x="192" y="215"/>
                      </a:lnTo>
                      <a:lnTo>
                        <a:pt x="192" y="216"/>
                      </a:lnTo>
                      <a:lnTo>
                        <a:pt x="190" y="216"/>
                      </a:lnTo>
                      <a:lnTo>
                        <a:pt x="188" y="216"/>
                      </a:lnTo>
                      <a:lnTo>
                        <a:pt x="188" y="218"/>
                      </a:lnTo>
                      <a:lnTo>
                        <a:pt x="186" y="218"/>
                      </a:lnTo>
                      <a:lnTo>
                        <a:pt x="186" y="220"/>
                      </a:lnTo>
                      <a:lnTo>
                        <a:pt x="184" y="220"/>
                      </a:lnTo>
                      <a:lnTo>
                        <a:pt x="182" y="220"/>
                      </a:lnTo>
                      <a:lnTo>
                        <a:pt x="182" y="218"/>
                      </a:lnTo>
                      <a:lnTo>
                        <a:pt x="180" y="218"/>
                      </a:lnTo>
                      <a:lnTo>
                        <a:pt x="180" y="216"/>
                      </a:lnTo>
                      <a:lnTo>
                        <a:pt x="178" y="216"/>
                      </a:lnTo>
                      <a:lnTo>
                        <a:pt x="178" y="218"/>
                      </a:lnTo>
                      <a:lnTo>
                        <a:pt x="176" y="218"/>
                      </a:lnTo>
                      <a:lnTo>
                        <a:pt x="174" y="218"/>
                      </a:lnTo>
                      <a:lnTo>
                        <a:pt x="173" y="218"/>
                      </a:lnTo>
                      <a:lnTo>
                        <a:pt x="171" y="218"/>
                      </a:lnTo>
                      <a:lnTo>
                        <a:pt x="169" y="218"/>
                      </a:lnTo>
                      <a:lnTo>
                        <a:pt x="167" y="218"/>
                      </a:lnTo>
                      <a:lnTo>
                        <a:pt x="167" y="216"/>
                      </a:lnTo>
                      <a:lnTo>
                        <a:pt x="165" y="216"/>
                      </a:lnTo>
                      <a:lnTo>
                        <a:pt x="163" y="216"/>
                      </a:lnTo>
                      <a:lnTo>
                        <a:pt x="161" y="216"/>
                      </a:lnTo>
                      <a:lnTo>
                        <a:pt x="159" y="216"/>
                      </a:lnTo>
                      <a:lnTo>
                        <a:pt x="157" y="216"/>
                      </a:lnTo>
                      <a:lnTo>
                        <a:pt x="155" y="216"/>
                      </a:lnTo>
                      <a:lnTo>
                        <a:pt x="155" y="218"/>
                      </a:lnTo>
                      <a:lnTo>
                        <a:pt x="153" y="218"/>
                      </a:lnTo>
                      <a:lnTo>
                        <a:pt x="151" y="218"/>
                      </a:lnTo>
                      <a:lnTo>
                        <a:pt x="150" y="218"/>
                      </a:lnTo>
                      <a:lnTo>
                        <a:pt x="150" y="216"/>
                      </a:lnTo>
                      <a:lnTo>
                        <a:pt x="148" y="216"/>
                      </a:lnTo>
                      <a:lnTo>
                        <a:pt x="148" y="215"/>
                      </a:lnTo>
                      <a:lnTo>
                        <a:pt x="146" y="215"/>
                      </a:lnTo>
                      <a:lnTo>
                        <a:pt x="146" y="213"/>
                      </a:lnTo>
                      <a:lnTo>
                        <a:pt x="144" y="213"/>
                      </a:lnTo>
                      <a:lnTo>
                        <a:pt x="144" y="215"/>
                      </a:lnTo>
                      <a:lnTo>
                        <a:pt x="142" y="215"/>
                      </a:lnTo>
                      <a:lnTo>
                        <a:pt x="142" y="216"/>
                      </a:lnTo>
                      <a:lnTo>
                        <a:pt x="140" y="216"/>
                      </a:lnTo>
                      <a:lnTo>
                        <a:pt x="140" y="218"/>
                      </a:lnTo>
                      <a:lnTo>
                        <a:pt x="140" y="216"/>
                      </a:lnTo>
                      <a:lnTo>
                        <a:pt x="138" y="216"/>
                      </a:lnTo>
                      <a:lnTo>
                        <a:pt x="136" y="216"/>
                      </a:lnTo>
                      <a:lnTo>
                        <a:pt x="134" y="216"/>
                      </a:lnTo>
                      <a:lnTo>
                        <a:pt x="134" y="218"/>
                      </a:lnTo>
                      <a:lnTo>
                        <a:pt x="134" y="220"/>
                      </a:lnTo>
                      <a:lnTo>
                        <a:pt x="132" y="220"/>
                      </a:lnTo>
                      <a:lnTo>
                        <a:pt x="130" y="220"/>
                      </a:lnTo>
                      <a:lnTo>
                        <a:pt x="128" y="220"/>
                      </a:lnTo>
                      <a:lnTo>
                        <a:pt x="128" y="218"/>
                      </a:lnTo>
                      <a:lnTo>
                        <a:pt x="128" y="220"/>
                      </a:lnTo>
                      <a:lnTo>
                        <a:pt x="126" y="220"/>
                      </a:lnTo>
                      <a:lnTo>
                        <a:pt x="126" y="218"/>
                      </a:lnTo>
                      <a:lnTo>
                        <a:pt x="126" y="220"/>
                      </a:lnTo>
                      <a:lnTo>
                        <a:pt x="125" y="220"/>
                      </a:lnTo>
                      <a:lnTo>
                        <a:pt x="123" y="220"/>
                      </a:lnTo>
                      <a:lnTo>
                        <a:pt x="123" y="222"/>
                      </a:lnTo>
                      <a:lnTo>
                        <a:pt x="121" y="222"/>
                      </a:lnTo>
                      <a:lnTo>
                        <a:pt x="121" y="224"/>
                      </a:lnTo>
                      <a:lnTo>
                        <a:pt x="119" y="224"/>
                      </a:lnTo>
                      <a:lnTo>
                        <a:pt x="119" y="226"/>
                      </a:lnTo>
                      <a:lnTo>
                        <a:pt x="119" y="224"/>
                      </a:lnTo>
                      <a:lnTo>
                        <a:pt x="119" y="226"/>
                      </a:lnTo>
                      <a:lnTo>
                        <a:pt x="117" y="226"/>
                      </a:lnTo>
                      <a:lnTo>
                        <a:pt x="117" y="228"/>
                      </a:lnTo>
                      <a:lnTo>
                        <a:pt x="117" y="230"/>
                      </a:lnTo>
                      <a:lnTo>
                        <a:pt x="117" y="232"/>
                      </a:lnTo>
                      <a:lnTo>
                        <a:pt x="117" y="234"/>
                      </a:lnTo>
                      <a:lnTo>
                        <a:pt x="115" y="234"/>
                      </a:lnTo>
                      <a:lnTo>
                        <a:pt x="117" y="234"/>
                      </a:lnTo>
                      <a:lnTo>
                        <a:pt x="117" y="236"/>
                      </a:lnTo>
                      <a:lnTo>
                        <a:pt x="115" y="236"/>
                      </a:lnTo>
                      <a:lnTo>
                        <a:pt x="117" y="236"/>
                      </a:lnTo>
                      <a:lnTo>
                        <a:pt x="117" y="238"/>
                      </a:lnTo>
                      <a:lnTo>
                        <a:pt x="117" y="239"/>
                      </a:lnTo>
                      <a:lnTo>
                        <a:pt x="117" y="241"/>
                      </a:lnTo>
                      <a:lnTo>
                        <a:pt x="117" y="243"/>
                      </a:lnTo>
                      <a:lnTo>
                        <a:pt x="115" y="243"/>
                      </a:lnTo>
                      <a:lnTo>
                        <a:pt x="115" y="245"/>
                      </a:lnTo>
                      <a:lnTo>
                        <a:pt x="115" y="247"/>
                      </a:lnTo>
                      <a:lnTo>
                        <a:pt x="115" y="249"/>
                      </a:lnTo>
                      <a:lnTo>
                        <a:pt x="113" y="249"/>
                      </a:lnTo>
                      <a:lnTo>
                        <a:pt x="113" y="251"/>
                      </a:lnTo>
                      <a:lnTo>
                        <a:pt x="115" y="251"/>
                      </a:lnTo>
                      <a:lnTo>
                        <a:pt x="115" y="253"/>
                      </a:lnTo>
                      <a:lnTo>
                        <a:pt x="115" y="255"/>
                      </a:lnTo>
                      <a:lnTo>
                        <a:pt x="117" y="255"/>
                      </a:lnTo>
                      <a:lnTo>
                        <a:pt x="115" y="255"/>
                      </a:lnTo>
                      <a:lnTo>
                        <a:pt x="115" y="257"/>
                      </a:lnTo>
                      <a:lnTo>
                        <a:pt x="115" y="255"/>
                      </a:lnTo>
                      <a:lnTo>
                        <a:pt x="113" y="255"/>
                      </a:lnTo>
                      <a:lnTo>
                        <a:pt x="113" y="257"/>
                      </a:lnTo>
                      <a:lnTo>
                        <a:pt x="113" y="255"/>
                      </a:lnTo>
                      <a:lnTo>
                        <a:pt x="113" y="257"/>
                      </a:lnTo>
                      <a:lnTo>
                        <a:pt x="111" y="257"/>
                      </a:lnTo>
                      <a:lnTo>
                        <a:pt x="109" y="257"/>
                      </a:lnTo>
                      <a:lnTo>
                        <a:pt x="107" y="257"/>
                      </a:lnTo>
                      <a:lnTo>
                        <a:pt x="107" y="255"/>
                      </a:lnTo>
                      <a:lnTo>
                        <a:pt x="105" y="255"/>
                      </a:lnTo>
                      <a:lnTo>
                        <a:pt x="105" y="253"/>
                      </a:lnTo>
                      <a:lnTo>
                        <a:pt x="103" y="253"/>
                      </a:lnTo>
                      <a:lnTo>
                        <a:pt x="103" y="251"/>
                      </a:lnTo>
                      <a:lnTo>
                        <a:pt x="102" y="251"/>
                      </a:lnTo>
                      <a:lnTo>
                        <a:pt x="102" y="249"/>
                      </a:lnTo>
                      <a:lnTo>
                        <a:pt x="102" y="247"/>
                      </a:lnTo>
                      <a:lnTo>
                        <a:pt x="100" y="247"/>
                      </a:lnTo>
                      <a:lnTo>
                        <a:pt x="100" y="245"/>
                      </a:lnTo>
                      <a:lnTo>
                        <a:pt x="98" y="245"/>
                      </a:lnTo>
                      <a:lnTo>
                        <a:pt x="98" y="243"/>
                      </a:lnTo>
                      <a:lnTo>
                        <a:pt x="98" y="241"/>
                      </a:lnTo>
                      <a:lnTo>
                        <a:pt x="96" y="241"/>
                      </a:lnTo>
                      <a:lnTo>
                        <a:pt x="96" y="239"/>
                      </a:lnTo>
                      <a:lnTo>
                        <a:pt x="96" y="241"/>
                      </a:lnTo>
                      <a:lnTo>
                        <a:pt x="96" y="239"/>
                      </a:lnTo>
                      <a:lnTo>
                        <a:pt x="98" y="238"/>
                      </a:lnTo>
                      <a:lnTo>
                        <a:pt x="98" y="239"/>
                      </a:lnTo>
                      <a:lnTo>
                        <a:pt x="100" y="239"/>
                      </a:lnTo>
                      <a:lnTo>
                        <a:pt x="100" y="238"/>
                      </a:lnTo>
                      <a:lnTo>
                        <a:pt x="100" y="239"/>
                      </a:lnTo>
                      <a:lnTo>
                        <a:pt x="102" y="239"/>
                      </a:lnTo>
                      <a:lnTo>
                        <a:pt x="102" y="238"/>
                      </a:lnTo>
                      <a:lnTo>
                        <a:pt x="100" y="238"/>
                      </a:lnTo>
                      <a:lnTo>
                        <a:pt x="100" y="236"/>
                      </a:lnTo>
                      <a:lnTo>
                        <a:pt x="98" y="234"/>
                      </a:lnTo>
                      <a:lnTo>
                        <a:pt x="96" y="234"/>
                      </a:lnTo>
                      <a:lnTo>
                        <a:pt x="96" y="232"/>
                      </a:lnTo>
                      <a:lnTo>
                        <a:pt x="94" y="234"/>
                      </a:lnTo>
                      <a:lnTo>
                        <a:pt x="92" y="234"/>
                      </a:lnTo>
                      <a:lnTo>
                        <a:pt x="90" y="232"/>
                      </a:lnTo>
                      <a:lnTo>
                        <a:pt x="92" y="232"/>
                      </a:lnTo>
                      <a:lnTo>
                        <a:pt x="90" y="232"/>
                      </a:lnTo>
                      <a:lnTo>
                        <a:pt x="88" y="232"/>
                      </a:lnTo>
                      <a:lnTo>
                        <a:pt x="88" y="230"/>
                      </a:lnTo>
                      <a:lnTo>
                        <a:pt x="92" y="228"/>
                      </a:lnTo>
                      <a:lnTo>
                        <a:pt x="94" y="226"/>
                      </a:lnTo>
                      <a:lnTo>
                        <a:pt x="92" y="226"/>
                      </a:lnTo>
                      <a:lnTo>
                        <a:pt x="92" y="224"/>
                      </a:lnTo>
                      <a:lnTo>
                        <a:pt x="94" y="222"/>
                      </a:lnTo>
                      <a:lnTo>
                        <a:pt x="92" y="220"/>
                      </a:lnTo>
                      <a:lnTo>
                        <a:pt x="92" y="218"/>
                      </a:lnTo>
                      <a:lnTo>
                        <a:pt x="92" y="216"/>
                      </a:lnTo>
                      <a:lnTo>
                        <a:pt x="90" y="216"/>
                      </a:lnTo>
                      <a:lnTo>
                        <a:pt x="90" y="215"/>
                      </a:lnTo>
                      <a:lnTo>
                        <a:pt x="90" y="213"/>
                      </a:lnTo>
                      <a:lnTo>
                        <a:pt x="88" y="211"/>
                      </a:lnTo>
                      <a:lnTo>
                        <a:pt x="88" y="209"/>
                      </a:lnTo>
                      <a:lnTo>
                        <a:pt x="88" y="207"/>
                      </a:lnTo>
                      <a:lnTo>
                        <a:pt x="86" y="207"/>
                      </a:lnTo>
                      <a:lnTo>
                        <a:pt x="84" y="207"/>
                      </a:lnTo>
                      <a:lnTo>
                        <a:pt x="84" y="205"/>
                      </a:lnTo>
                      <a:lnTo>
                        <a:pt x="82" y="205"/>
                      </a:lnTo>
                      <a:lnTo>
                        <a:pt x="80" y="205"/>
                      </a:lnTo>
                      <a:lnTo>
                        <a:pt x="78" y="205"/>
                      </a:lnTo>
                      <a:lnTo>
                        <a:pt x="78" y="203"/>
                      </a:lnTo>
                      <a:lnTo>
                        <a:pt x="77" y="203"/>
                      </a:lnTo>
                      <a:lnTo>
                        <a:pt x="77" y="201"/>
                      </a:lnTo>
                      <a:lnTo>
                        <a:pt x="75" y="199"/>
                      </a:lnTo>
                      <a:lnTo>
                        <a:pt x="75" y="197"/>
                      </a:lnTo>
                      <a:lnTo>
                        <a:pt x="73" y="197"/>
                      </a:lnTo>
                      <a:lnTo>
                        <a:pt x="73" y="195"/>
                      </a:lnTo>
                      <a:lnTo>
                        <a:pt x="73" y="193"/>
                      </a:lnTo>
                      <a:lnTo>
                        <a:pt x="71" y="193"/>
                      </a:lnTo>
                      <a:lnTo>
                        <a:pt x="71" y="191"/>
                      </a:lnTo>
                      <a:lnTo>
                        <a:pt x="69" y="190"/>
                      </a:lnTo>
                      <a:lnTo>
                        <a:pt x="69" y="188"/>
                      </a:lnTo>
                      <a:lnTo>
                        <a:pt x="67" y="186"/>
                      </a:lnTo>
                      <a:lnTo>
                        <a:pt x="65" y="186"/>
                      </a:lnTo>
                      <a:lnTo>
                        <a:pt x="65" y="184"/>
                      </a:lnTo>
                      <a:lnTo>
                        <a:pt x="63" y="184"/>
                      </a:lnTo>
                      <a:lnTo>
                        <a:pt x="63" y="182"/>
                      </a:lnTo>
                      <a:lnTo>
                        <a:pt x="61" y="180"/>
                      </a:lnTo>
                      <a:lnTo>
                        <a:pt x="61" y="178"/>
                      </a:lnTo>
                      <a:lnTo>
                        <a:pt x="59" y="176"/>
                      </a:lnTo>
                      <a:lnTo>
                        <a:pt x="57" y="174"/>
                      </a:lnTo>
                      <a:lnTo>
                        <a:pt x="55" y="170"/>
                      </a:lnTo>
                      <a:lnTo>
                        <a:pt x="54" y="168"/>
                      </a:lnTo>
                      <a:lnTo>
                        <a:pt x="52" y="167"/>
                      </a:lnTo>
                      <a:lnTo>
                        <a:pt x="52" y="168"/>
                      </a:lnTo>
                      <a:lnTo>
                        <a:pt x="52" y="170"/>
                      </a:lnTo>
                      <a:lnTo>
                        <a:pt x="54" y="176"/>
                      </a:lnTo>
                      <a:lnTo>
                        <a:pt x="48" y="178"/>
                      </a:lnTo>
                      <a:lnTo>
                        <a:pt x="50" y="178"/>
                      </a:lnTo>
                      <a:lnTo>
                        <a:pt x="50" y="180"/>
                      </a:lnTo>
                      <a:lnTo>
                        <a:pt x="50" y="182"/>
                      </a:lnTo>
                      <a:lnTo>
                        <a:pt x="52" y="182"/>
                      </a:lnTo>
                      <a:lnTo>
                        <a:pt x="52" y="184"/>
                      </a:lnTo>
                      <a:lnTo>
                        <a:pt x="50" y="184"/>
                      </a:lnTo>
                      <a:lnTo>
                        <a:pt x="50" y="186"/>
                      </a:lnTo>
                      <a:lnTo>
                        <a:pt x="48" y="186"/>
                      </a:lnTo>
                      <a:lnTo>
                        <a:pt x="46" y="184"/>
                      </a:lnTo>
                      <a:lnTo>
                        <a:pt x="46" y="186"/>
                      </a:lnTo>
                      <a:lnTo>
                        <a:pt x="44" y="186"/>
                      </a:lnTo>
                      <a:lnTo>
                        <a:pt x="42" y="186"/>
                      </a:lnTo>
                      <a:lnTo>
                        <a:pt x="40" y="186"/>
                      </a:lnTo>
                      <a:lnTo>
                        <a:pt x="40" y="184"/>
                      </a:lnTo>
                      <a:lnTo>
                        <a:pt x="38" y="184"/>
                      </a:lnTo>
                      <a:lnTo>
                        <a:pt x="38" y="182"/>
                      </a:lnTo>
                      <a:lnTo>
                        <a:pt x="38" y="184"/>
                      </a:lnTo>
                      <a:lnTo>
                        <a:pt x="38" y="182"/>
                      </a:lnTo>
                      <a:lnTo>
                        <a:pt x="36" y="182"/>
                      </a:lnTo>
                      <a:lnTo>
                        <a:pt x="36" y="180"/>
                      </a:lnTo>
                      <a:lnTo>
                        <a:pt x="34" y="180"/>
                      </a:lnTo>
                      <a:lnTo>
                        <a:pt x="36" y="180"/>
                      </a:lnTo>
                      <a:lnTo>
                        <a:pt x="34" y="180"/>
                      </a:lnTo>
                      <a:lnTo>
                        <a:pt x="36" y="180"/>
                      </a:lnTo>
                      <a:lnTo>
                        <a:pt x="34" y="180"/>
                      </a:lnTo>
                      <a:lnTo>
                        <a:pt x="34" y="178"/>
                      </a:lnTo>
                      <a:lnTo>
                        <a:pt x="36" y="178"/>
                      </a:lnTo>
                      <a:lnTo>
                        <a:pt x="34" y="178"/>
                      </a:lnTo>
                      <a:lnTo>
                        <a:pt x="34" y="176"/>
                      </a:lnTo>
                      <a:lnTo>
                        <a:pt x="32" y="176"/>
                      </a:lnTo>
                      <a:lnTo>
                        <a:pt x="34" y="176"/>
                      </a:lnTo>
                      <a:lnTo>
                        <a:pt x="34" y="174"/>
                      </a:lnTo>
                      <a:lnTo>
                        <a:pt x="36" y="174"/>
                      </a:lnTo>
                      <a:lnTo>
                        <a:pt x="36" y="176"/>
                      </a:lnTo>
                      <a:lnTo>
                        <a:pt x="36" y="174"/>
                      </a:lnTo>
                      <a:lnTo>
                        <a:pt x="38" y="174"/>
                      </a:lnTo>
                      <a:lnTo>
                        <a:pt x="38" y="172"/>
                      </a:lnTo>
                      <a:lnTo>
                        <a:pt x="38" y="170"/>
                      </a:lnTo>
                      <a:lnTo>
                        <a:pt x="40" y="170"/>
                      </a:lnTo>
                      <a:lnTo>
                        <a:pt x="38" y="170"/>
                      </a:lnTo>
                      <a:lnTo>
                        <a:pt x="38" y="168"/>
                      </a:lnTo>
                      <a:lnTo>
                        <a:pt x="40" y="168"/>
                      </a:lnTo>
                      <a:lnTo>
                        <a:pt x="38" y="168"/>
                      </a:lnTo>
                      <a:lnTo>
                        <a:pt x="38" y="167"/>
                      </a:lnTo>
                      <a:lnTo>
                        <a:pt x="40" y="167"/>
                      </a:lnTo>
                      <a:lnTo>
                        <a:pt x="40" y="165"/>
                      </a:lnTo>
                      <a:lnTo>
                        <a:pt x="40" y="163"/>
                      </a:lnTo>
                      <a:lnTo>
                        <a:pt x="40" y="161"/>
                      </a:lnTo>
                      <a:lnTo>
                        <a:pt x="40" y="159"/>
                      </a:lnTo>
                      <a:lnTo>
                        <a:pt x="40" y="157"/>
                      </a:lnTo>
                      <a:lnTo>
                        <a:pt x="40" y="155"/>
                      </a:lnTo>
                      <a:lnTo>
                        <a:pt x="40" y="153"/>
                      </a:lnTo>
                      <a:lnTo>
                        <a:pt x="40" y="151"/>
                      </a:lnTo>
                      <a:lnTo>
                        <a:pt x="40" y="149"/>
                      </a:lnTo>
                      <a:lnTo>
                        <a:pt x="40" y="147"/>
                      </a:lnTo>
                      <a:lnTo>
                        <a:pt x="40" y="145"/>
                      </a:lnTo>
                      <a:lnTo>
                        <a:pt x="38" y="145"/>
                      </a:lnTo>
                      <a:lnTo>
                        <a:pt x="38" y="143"/>
                      </a:lnTo>
                      <a:lnTo>
                        <a:pt x="38" y="142"/>
                      </a:lnTo>
                      <a:lnTo>
                        <a:pt x="38" y="140"/>
                      </a:lnTo>
                      <a:lnTo>
                        <a:pt x="38" y="138"/>
                      </a:lnTo>
                      <a:lnTo>
                        <a:pt x="36" y="136"/>
                      </a:lnTo>
                      <a:lnTo>
                        <a:pt x="36" y="134"/>
                      </a:lnTo>
                      <a:lnTo>
                        <a:pt x="36" y="132"/>
                      </a:lnTo>
                      <a:lnTo>
                        <a:pt x="36" y="130"/>
                      </a:lnTo>
                      <a:lnTo>
                        <a:pt x="36" y="128"/>
                      </a:lnTo>
                      <a:lnTo>
                        <a:pt x="36" y="126"/>
                      </a:lnTo>
                      <a:lnTo>
                        <a:pt x="36" y="124"/>
                      </a:lnTo>
                      <a:lnTo>
                        <a:pt x="36" y="122"/>
                      </a:lnTo>
                      <a:lnTo>
                        <a:pt x="36" y="120"/>
                      </a:lnTo>
                      <a:lnTo>
                        <a:pt x="34" y="120"/>
                      </a:lnTo>
                      <a:lnTo>
                        <a:pt x="34" y="119"/>
                      </a:lnTo>
                      <a:lnTo>
                        <a:pt x="34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5"/>
                      </a:lnTo>
                      <a:lnTo>
                        <a:pt x="38" y="113"/>
                      </a:lnTo>
                      <a:lnTo>
                        <a:pt x="38" y="115"/>
                      </a:lnTo>
                      <a:lnTo>
                        <a:pt x="40" y="115"/>
                      </a:lnTo>
                      <a:lnTo>
                        <a:pt x="40" y="113"/>
                      </a:lnTo>
                      <a:lnTo>
                        <a:pt x="42" y="113"/>
                      </a:lnTo>
                      <a:lnTo>
                        <a:pt x="42" y="111"/>
                      </a:lnTo>
                      <a:lnTo>
                        <a:pt x="44" y="111"/>
                      </a:lnTo>
                      <a:lnTo>
                        <a:pt x="44" y="109"/>
                      </a:lnTo>
                      <a:lnTo>
                        <a:pt x="44" y="107"/>
                      </a:lnTo>
                      <a:lnTo>
                        <a:pt x="44" y="101"/>
                      </a:lnTo>
                      <a:lnTo>
                        <a:pt x="42" y="101"/>
                      </a:lnTo>
                      <a:lnTo>
                        <a:pt x="42" y="99"/>
                      </a:lnTo>
                      <a:lnTo>
                        <a:pt x="40" y="99"/>
                      </a:lnTo>
                      <a:lnTo>
                        <a:pt x="40" y="97"/>
                      </a:lnTo>
                      <a:lnTo>
                        <a:pt x="42" y="97"/>
                      </a:lnTo>
                      <a:lnTo>
                        <a:pt x="42" y="96"/>
                      </a:lnTo>
                      <a:lnTo>
                        <a:pt x="40" y="96"/>
                      </a:lnTo>
                      <a:lnTo>
                        <a:pt x="40" y="94"/>
                      </a:lnTo>
                      <a:lnTo>
                        <a:pt x="40" y="96"/>
                      </a:lnTo>
                      <a:lnTo>
                        <a:pt x="40" y="94"/>
                      </a:lnTo>
                      <a:lnTo>
                        <a:pt x="40" y="96"/>
                      </a:lnTo>
                      <a:lnTo>
                        <a:pt x="40" y="94"/>
                      </a:lnTo>
                      <a:lnTo>
                        <a:pt x="38" y="94"/>
                      </a:lnTo>
                      <a:lnTo>
                        <a:pt x="40" y="94"/>
                      </a:lnTo>
                      <a:lnTo>
                        <a:pt x="38" y="94"/>
                      </a:lnTo>
                      <a:lnTo>
                        <a:pt x="36" y="92"/>
                      </a:lnTo>
                      <a:lnTo>
                        <a:pt x="36" y="90"/>
                      </a:lnTo>
                      <a:lnTo>
                        <a:pt x="36" y="92"/>
                      </a:lnTo>
                      <a:lnTo>
                        <a:pt x="36" y="90"/>
                      </a:lnTo>
                      <a:lnTo>
                        <a:pt x="34" y="90"/>
                      </a:lnTo>
                      <a:lnTo>
                        <a:pt x="32" y="90"/>
                      </a:lnTo>
                      <a:lnTo>
                        <a:pt x="32" y="88"/>
                      </a:lnTo>
                      <a:lnTo>
                        <a:pt x="30" y="88"/>
                      </a:lnTo>
                      <a:lnTo>
                        <a:pt x="30" y="90"/>
                      </a:lnTo>
                      <a:lnTo>
                        <a:pt x="29" y="88"/>
                      </a:lnTo>
                      <a:lnTo>
                        <a:pt x="27" y="88"/>
                      </a:lnTo>
                      <a:lnTo>
                        <a:pt x="25" y="88"/>
                      </a:lnTo>
                      <a:lnTo>
                        <a:pt x="27" y="88"/>
                      </a:lnTo>
                      <a:lnTo>
                        <a:pt x="25" y="88"/>
                      </a:lnTo>
                      <a:lnTo>
                        <a:pt x="27" y="88"/>
                      </a:lnTo>
                      <a:lnTo>
                        <a:pt x="25" y="88"/>
                      </a:lnTo>
                      <a:lnTo>
                        <a:pt x="25" y="86"/>
                      </a:lnTo>
                      <a:lnTo>
                        <a:pt x="25" y="84"/>
                      </a:lnTo>
                      <a:lnTo>
                        <a:pt x="25" y="82"/>
                      </a:lnTo>
                      <a:lnTo>
                        <a:pt x="25" y="80"/>
                      </a:lnTo>
                      <a:lnTo>
                        <a:pt x="23" y="80"/>
                      </a:lnTo>
                      <a:lnTo>
                        <a:pt x="23" y="78"/>
                      </a:lnTo>
                      <a:lnTo>
                        <a:pt x="21" y="78"/>
                      </a:lnTo>
                      <a:lnTo>
                        <a:pt x="21" y="80"/>
                      </a:lnTo>
                      <a:lnTo>
                        <a:pt x="21" y="78"/>
                      </a:lnTo>
                      <a:lnTo>
                        <a:pt x="21" y="76"/>
                      </a:lnTo>
                      <a:lnTo>
                        <a:pt x="19" y="76"/>
                      </a:lnTo>
                      <a:lnTo>
                        <a:pt x="19" y="74"/>
                      </a:lnTo>
                      <a:lnTo>
                        <a:pt x="21" y="74"/>
                      </a:lnTo>
                      <a:lnTo>
                        <a:pt x="21" y="72"/>
                      </a:lnTo>
                      <a:lnTo>
                        <a:pt x="21" y="71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1"/>
                      </a:lnTo>
                      <a:lnTo>
                        <a:pt x="23" y="72"/>
                      </a:lnTo>
                      <a:lnTo>
                        <a:pt x="23" y="71"/>
                      </a:lnTo>
                      <a:lnTo>
                        <a:pt x="23" y="69"/>
                      </a:lnTo>
                      <a:lnTo>
                        <a:pt x="23" y="67"/>
                      </a:lnTo>
                      <a:lnTo>
                        <a:pt x="21" y="67"/>
                      </a:lnTo>
                      <a:lnTo>
                        <a:pt x="23" y="67"/>
                      </a:lnTo>
                      <a:lnTo>
                        <a:pt x="23" y="65"/>
                      </a:lnTo>
                      <a:lnTo>
                        <a:pt x="21" y="65"/>
                      </a:lnTo>
                      <a:lnTo>
                        <a:pt x="21" y="63"/>
                      </a:lnTo>
                      <a:lnTo>
                        <a:pt x="21" y="61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5" y="57"/>
                      </a:lnTo>
                      <a:lnTo>
                        <a:pt x="13" y="59"/>
                      </a:lnTo>
                      <a:lnTo>
                        <a:pt x="11" y="59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9" y="55"/>
                      </a:lnTo>
                      <a:lnTo>
                        <a:pt x="7" y="55"/>
                      </a:lnTo>
                      <a:lnTo>
                        <a:pt x="7" y="53"/>
                      </a:lnTo>
                      <a:lnTo>
                        <a:pt x="9" y="53"/>
                      </a:lnTo>
                      <a:lnTo>
                        <a:pt x="11" y="53"/>
                      </a:lnTo>
                      <a:lnTo>
                        <a:pt x="11" y="51"/>
                      </a:lnTo>
                      <a:lnTo>
                        <a:pt x="13" y="51"/>
                      </a:lnTo>
                      <a:lnTo>
                        <a:pt x="13" y="53"/>
                      </a:lnTo>
                      <a:lnTo>
                        <a:pt x="13" y="51"/>
                      </a:lnTo>
                      <a:lnTo>
                        <a:pt x="13" y="49"/>
                      </a:lnTo>
                      <a:lnTo>
                        <a:pt x="11" y="49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11" y="48"/>
                      </a:lnTo>
                      <a:lnTo>
                        <a:pt x="13" y="48"/>
                      </a:lnTo>
                      <a:lnTo>
                        <a:pt x="13" y="46"/>
                      </a:lnTo>
                      <a:lnTo>
                        <a:pt x="11" y="46"/>
                      </a:lnTo>
                      <a:lnTo>
                        <a:pt x="9" y="46"/>
                      </a:lnTo>
                      <a:lnTo>
                        <a:pt x="9" y="44"/>
                      </a:lnTo>
                      <a:lnTo>
                        <a:pt x="7" y="44"/>
                      </a:lnTo>
                      <a:lnTo>
                        <a:pt x="7" y="46"/>
                      </a:lnTo>
                      <a:lnTo>
                        <a:pt x="5" y="48"/>
                      </a:lnTo>
                      <a:lnTo>
                        <a:pt x="4" y="48"/>
                      </a:lnTo>
                      <a:lnTo>
                        <a:pt x="5" y="46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5" y="42"/>
                      </a:lnTo>
                      <a:lnTo>
                        <a:pt x="7" y="44"/>
                      </a:lnTo>
                      <a:lnTo>
                        <a:pt x="7" y="42"/>
                      </a:lnTo>
                      <a:lnTo>
                        <a:pt x="9" y="42"/>
                      </a:lnTo>
                      <a:lnTo>
                        <a:pt x="9" y="44"/>
                      </a:lnTo>
                      <a:lnTo>
                        <a:pt x="9" y="42"/>
                      </a:lnTo>
                      <a:lnTo>
                        <a:pt x="9" y="40"/>
                      </a:lnTo>
                      <a:lnTo>
                        <a:pt x="9" y="38"/>
                      </a:lnTo>
                      <a:lnTo>
                        <a:pt x="11" y="38"/>
                      </a:lnTo>
                      <a:lnTo>
                        <a:pt x="13" y="38"/>
                      </a:lnTo>
                      <a:lnTo>
                        <a:pt x="13" y="36"/>
                      </a:lnTo>
                      <a:lnTo>
                        <a:pt x="15" y="38"/>
                      </a:lnTo>
                      <a:lnTo>
                        <a:pt x="17" y="38"/>
                      </a:lnTo>
                      <a:lnTo>
                        <a:pt x="19" y="38"/>
                      </a:lnTo>
                      <a:lnTo>
                        <a:pt x="19" y="36"/>
                      </a:lnTo>
                      <a:lnTo>
                        <a:pt x="17" y="36"/>
                      </a:lnTo>
                      <a:lnTo>
                        <a:pt x="15" y="36"/>
                      </a:lnTo>
                      <a:lnTo>
                        <a:pt x="15" y="34"/>
                      </a:lnTo>
                      <a:lnTo>
                        <a:pt x="13" y="34"/>
                      </a:lnTo>
                      <a:lnTo>
                        <a:pt x="15" y="34"/>
                      </a:lnTo>
                      <a:lnTo>
                        <a:pt x="15" y="32"/>
                      </a:lnTo>
                      <a:lnTo>
                        <a:pt x="17" y="32"/>
                      </a:lnTo>
                      <a:lnTo>
                        <a:pt x="17" y="30"/>
                      </a:lnTo>
                      <a:lnTo>
                        <a:pt x="19" y="30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7" y="28"/>
                      </a:lnTo>
                      <a:lnTo>
                        <a:pt x="15" y="26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7" y="21"/>
                      </a:lnTo>
                      <a:lnTo>
                        <a:pt x="17" y="19"/>
                      </a:lnTo>
                      <a:lnTo>
                        <a:pt x="15" y="19"/>
                      </a:lnTo>
                      <a:lnTo>
                        <a:pt x="13" y="19"/>
                      </a:lnTo>
                      <a:lnTo>
                        <a:pt x="9" y="19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21" y="3"/>
                      </a:lnTo>
                      <a:lnTo>
                        <a:pt x="23" y="1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5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5" y="7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29" y="1"/>
                      </a:lnTo>
                      <a:lnTo>
                        <a:pt x="29" y="3"/>
                      </a:lnTo>
                      <a:lnTo>
                        <a:pt x="29" y="1"/>
                      </a:lnTo>
                      <a:lnTo>
                        <a:pt x="30" y="3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5"/>
                      </a:lnTo>
                      <a:lnTo>
                        <a:pt x="34" y="3"/>
                      </a:lnTo>
                      <a:lnTo>
                        <a:pt x="34" y="5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8" y="9"/>
                      </a:lnTo>
                      <a:lnTo>
                        <a:pt x="38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38" y="13"/>
                      </a:lnTo>
                      <a:lnTo>
                        <a:pt x="38" y="15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38" y="17"/>
                      </a:lnTo>
                      <a:lnTo>
                        <a:pt x="38" y="19"/>
                      </a:lnTo>
                      <a:lnTo>
                        <a:pt x="36" y="19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38" y="21"/>
                      </a:lnTo>
                      <a:lnTo>
                        <a:pt x="38" y="23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36" y="23"/>
                      </a:lnTo>
                      <a:lnTo>
                        <a:pt x="34" y="23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4" y="23"/>
                      </a:lnTo>
                      <a:lnTo>
                        <a:pt x="34" y="24"/>
                      </a:lnTo>
                      <a:lnTo>
                        <a:pt x="36" y="26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0" y="24"/>
                      </a:lnTo>
                      <a:lnTo>
                        <a:pt x="42" y="24"/>
                      </a:lnTo>
                      <a:lnTo>
                        <a:pt x="40" y="30"/>
                      </a:lnTo>
                      <a:lnTo>
                        <a:pt x="40" y="34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38" y="40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8" y="46"/>
                      </a:lnTo>
                      <a:lnTo>
                        <a:pt x="50" y="48"/>
                      </a:lnTo>
                      <a:lnTo>
                        <a:pt x="52" y="49"/>
                      </a:lnTo>
                      <a:lnTo>
                        <a:pt x="52" y="51"/>
                      </a:lnTo>
                      <a:lnTo>
                        <a:pt x="50" y="53"/>
                      </a:lnTo>
                      <a:lnTo>
                        <a:pt x="48" y="51"/>
                      </a:lnTo>
                      <a:lnTo>
                        <a:pt x="46" y="51"/>
                      </a:lnTo>
                      <a:lnTo>
                        <a:pt x="46" y="53"/>
                      </a:lnTo>
                      <a:lnTo>
                        <a:pt x="44" y="53"/>
                      </a:lnTo>
                      <a:lnTo>
                        <a:pt x="46" y="53"/>
                      </a:lnTo>
                      <a:lnTo>
                        <a:pt x="46" y="55"/>
                      </a:lnTo>
                      <a:lnTo>
                        <a:pt x="54" y="55"/>
                      </a:lnTo>
                      <a:lnTo>
                        <a:pt x="54" y="53"/>
                      </a:lnTo>
                      <a:lnTo>
                        <a:pt x="55" y="53"/>
                      </a:lnTo>
                      <a:lnTo>
                        <a:pt x="55" y="51"/>
                      </a:lnTo>
                      <a:lnTo>
                        <a:pt x="57" y="49"/>
                      </a:lnTo>
                      <a:lnTo>
                        <a:pt x="57" y="48"/>
                      </a:lnTo>
                      <a:lnTo>
                        <a:pt x="59" y="48"/>
                      </a:lnTo>
                      <a:lnTo>
                        <a:pt x="59" y="46"/>
                      </a:lnTo>
                      <a:lnTo>
                        <a:pt x="61" y="46"/>
                      </a:lnTo>
                      <a:lnTo>
                        <a:pt x="61" y="44"/>
                      </a:lnTo>
                      <a:lnTo>
                        <a:pt x="61" y="42"/>
                      </a:lnTo>
                      <a:lnTo>
                        <a:pt x="63" y="42"/>
                      </a:lnTo>
                      <a:lnTo>
                        <a:pt x="63" y="40"/>
                      </a:lnTo>
                      <a:lnTo>
                        <a:pt x="65" y="40"/>
                      </a:lnTo>
                      <a:lnTo>
                        <a:pt x="65" y="38"/>
                      </a:lnTo>
                      <a:lnTo>
                        <a:pt x="67" y="38"/>
                      </a:lnTo>
                      <a:lnTo>
                        <a:pt x="67" y="36"/>
                      </a:lnTo>
                      <a:lnTo>
                        <a:pt x="69" y="34"/>
                      </a:lnTo>
                      <a:lnTo>
                        <a:pt x="71" y="32"/>
                      </a:lnTo>
                      <a:lnTo>
                        <a:pt x="71" y="30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5" y="26"/>
                      </a:lnTo>
                      <a:lnTo>
                        <a:pt x="75" y="24"/>
                      </a:lnTo>
                      <a:lnTo>
                        <a:pt x="77" y="24"/>
                      </a:lnTo>
                      <a:lnTo>
                        <a:pt x="75" y="23"/>
                      </a:lnTo>
                      <a:lnTo>
                        <a:pt x="75" y="21"/>
                      </a:lnTo>
                      <a:lnTo>
                        <a:pt x="73" y="19"/>
                      </a:lnTo>
                      <a:lnTo>
                        <a:pt x="73" y="17"/>
                      </a:lnTo>
                      <a:lnTo>
                        <a:pt x="71" y="15"/>
                      </a:lnTo>
                      <a:lnTo>
                        <a:pt x="71" y="13"/>
                      </a:lnTo>
                      <a:lnTo>
                        <a:pt x="69" y="11"/>
                      </a:lnTo>
                      <a:lnTo>
                        <a:pt x="69" y="9"/>
                      </a:lnTo>
                      <a:lnTo>
                        <a:pt x="69" y="7"/>
                      </a:lnTo>
                      <a:lnTo>
                        <a:pt x="67" y="7"/>
                      </a:lnTo>
                      <a:lnTo>
                        <a:pt x="67" y="5"/>
                      </a:lnTo>
                      <a:lnTo>
                        <a:pt x="77" y="3"/>
                      </a:lnTo>
                      <a:lnTo>
                        <a:pt x="78" y="3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2" y="5"/>
                      </a:lnTo>
                      <a:lnTo>
                        <a:pt x="82" y="7"/>
                      </a:lnTo>
                      <a:lnTo>
                        <a:pt x="84" y="7"/>
                      </a:lnTo>
                      <a:lnTo>
                        <a:pt x="84" y="9"/>
                      </a:lnTo>
                      <a:lnTo>
                        <a:pt x="86" y="9"/>
                      </a:lnTo>
                      <a:lnTo>
                        <a:pt x="88" y="9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2" y="11"/>
                      </a:lnTo>
                      <a:lnTo>
                        <a:pt x="94" y="11"/>
                      </a:lnTo>
                      <a:lnTo>
                        <a:pt x="94" y="13"/>
                      </a:lnTo>
                      <a:lnTo>
                        <a:pt x="96" y="15"/>
                      </a:lnTo>
                      <a:lnTo>
                        <a:pt x="94" y="15"/>
                      </a:lnTo>
                      <a:lnTo>
                        <a:pt x="94" y="17"/>
                      </a:lnTo>
                      <a:lnTo>
                        <a:pt x="96" y="17"/>
                      </a:lnTo>
                      <a:lnTo>
                        <a:pt x="96" y="19"/>
                      </a:lnTo>
                      <a:lnTo>
                        <a:pt x="98" y="19"/>
                      </a:lnTo>
                      <a:lnTo>
                        <a:pt x="100" y="21"/>
                      </a:lnTo>
                      <a:lnTo>
                        <a:pt x="102" y="21"/>
                      </a:lnTo>
                      <a:lnTo>
                        <a:pt x="102" y="19"/>
                      </a:lnTo>
                      <a:lnTo>
                        <a:pt x="100" y="19"/>
                      </a:lnTo>
                      <a:lnTo>
                        <a:pt x="102" y="19"/>
                      </a:lnTo>
                      <a:lnTo>
                        <a:pt x="102" y="17"/>
                      </a:lnTo>
                      <a:lnTo>
                        <a:pt x="102" y="19"/>
                      </a:lnTo>
                      <a:lnTo>
                        <a:pt x="102" y="21"/>
                      </a:lnTo>
                      <a:lnTo>
                        <a:pt x="102" y="19"/>
                      </a:lnTo>
                      <a:lnTo>
                        <a:pt x="103" y="19"/>
                      </a:lnTo>
                      <a:lnTo>
                        <a:pt x="103" y="21"/>
                      </a:lnTo>
                      <a:lnTo>
                        <a:pt x="103" y="23"/>
                      </a:lnTo>
                      <a:lnTo>
                        <a:pt x="105" y="23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3" y="26"/>
                      </a:lnTo>
                      <a:lnTo>
                        <a:pt x="103" y="28"/>
                      </a:lnTo>
                      <a:lnTo>
                        <a:pt x="105" y="28"/>
                      </a:lnTo>
                      <a:lnTo>
                        <a:pt x="107" y="28"/>
                      </a:lnTo>
                      <a:lnTo>
                        <a:pt x="109" y="28"/>
                      </a:lnTo>
                      <a:lnTo>
                        <a:pt x="111" y="28"/>
                      </a:lnTo>
                      <a:lnTo>
                        <a:pt x="113" y="28"/>
                      </a:lnTo>
                      <a:lnTo>
                        <a:pt x="115" y="28"/>
                      </a:lnTo>
                      <a:lnTo>
                        <a:pt x="115" y="26"/>
                      </a:lnTo>
                      <a:lnTo>
                        <a:pt x="117" y="26"/>
                      </a:lnTo>
                      <a:lnTo>
                        <a:pt x="117" y="24"/>
                      </a:lnTo>
                      <a:lnTo>
                        <a:pt x="119" y="24"/>
                      </a:lnTo>
                      <a:lnTo>
                        <a:pt x="119" y="26"/>
                      </a:lnTo>
                      <a:lnTo>
                        <a:pt x="121" y="26"/>
                      </a:lnTo>
                      <a:lnTo>
                        <a:pt x="121" y="28"/>
                      </a:lnTo>
                      <a:lnTo>
                        <a:pt x="123" y="28"/>
                      </a:lnTo>
                      <a:lnTo>
                        <a:pt x="123" y="30"/>
                      </a:lnTo>
                      <a:lnTo>
                        <a:pt x="125" y="30"/>
                      </a:lnTo>
                      <a:lnTo>
                        <a:pt x="125" y="32"/>
                      </a:lnTo>
                      <a:lnTo>
                        <a:pt x="123" y="32"/>
                      </a:lnTo>
                      <a:lnTo>
                        <a:pt x="125" y="32"/>
                      </a:lnTo>
                      <a:lnTo>
                        <a:pt x="126" y="32"/>
                      </a:lnTo>
                      <a:lnTo>
                        <a:pt x="128" y="32"/>
                      </a:lnTo>
                      <a:lnTo>
                        <a:pt x="130" y="32"/>
                      </a:lnTo>
                      <a:lnTo>
                        <a:pt x="132" y="32"/>
                      </a:lnTo>
                      <a:lnTo>
                        <a:pt x="134" y="32"/>
                      </a:lnTo>
                      <a:lnTo>
                        <a:pt x="134" y="30"/>
                      </a:lnTo>
                      <a:lnTo>
                        <a:pt x="134" y="32"/>
                      </a:lnTo>
                      <a:lnTo>
                        <a:pt x="134" y="34"/>
                      </a:lnTo>
                      <a:lnTo>
                        <a:pt x="136" y="34"/>
                      </a:lnTo>
                      <a:lnTo>
                        <a:pt x="136" y="32"/>
                      </a:lnTo>
                      <a:lnTo>
                        <a:pt x="138" y="32"/>
                      </a:lnTo>
                      <a:lnTo>
                        <a:pt x="140" y="32"/>
                      </a:lnTo>
                      <a:lnTo>
                        <a:pt x="140" y="30"/>
                      </a:lnTo>
                      <a:lnTo>
                        <a:pt x="140" y="32"/>
                      </a:lnTo>
                      <a:lnTo>
                        <a:pt x="140" y="34"/>
                      </a:lnTo>
                      <a:lnTo>
                        <a:pt x="140" y="36"/>
                      </a:lnTo>
                      <a:lnTo>
                        <a:pt x="138" y="36"/>
                      </a:lnTo>
                      <a:lnTo>
                        <a:pt x="136" y="38"/>
                      </a:lnTo>
                      <a:lnTo>
                        <a:pt x="136" y="36"/>
                      </a:lnTo>
                      <a:lnTo>
                        <a:pt x="136" y="34"/>
                      </a:lnTo>
                      <a:lnTo>
                        <a:pt x="134" y="34"/>
                      </a:lnTo>
                      <a:lnTo>
                        <a:pt x="134" y="36"/>
                      </a:lnTo>
                      <a:lnTo>
                        <a:pt x="132" y="36"/>
                      </a:lnTo>
                      <a:lnTo>
                        <a:pt x="130" y="36"/>
                      </a:lnTo>
                      <a:lnTo>
                        <a:pt x="130" y="38"/>
                      </a:lnTo>
                      <a:lnTo>
                        <a:pt x="128" y="38"/>
                      </a:lnTo>
                      <a:lnTo>
                        <a:pt x="128" y="40"/>
                      </a:lnTo>
                      <a:lnTo>
                        <a:pt x="126" y="40"/>
                      </a:lnTo>
                      <a:lnTo>
                        <a:pt x="126" y="38"/>
                      </a:lnTo>
                      <a:lnTo>
                        <a:pt x="125" y="38"/>
                      </a:lnTo>
                      <a:lnTo>
                        <a:pt x="126" y="38"/>
                      </a:lnTo>
                      <a:lnTo>
                        <a:pt x="126" y="40"/>
                      </a:lnTo>
                      <a:lnTo>
                        <a:pt x="126" y="42"/>
                      </a:lnTo>
                      <a:lnTo>
                        <a:pt x="126" y="44"/>
                      </a:lnTo>
                      <a:lnTo>
                        <a:pt x="128" y="44"/>
                      </a:lnTo>
                      <a:lnTo>
                        <a:pt x="128" y="46"/>
                      </a:lnTo>
                      <a:lnTo>
                        <a:pt x="128" y="48"/>
                      </a:lnTo>
                      <a:lnTo>
                        <a:pt x="128" y="49"/>
                      </a:lnTo>
                      <a:lnTo>
                        <a:pt x="130" y="49"/>
                      </a:lnTo>
                      <a:lnTo>
                        <a:pt x="132" y="49"/>
                      </a:lnTo>
                      <a:lnTo>
                        <a:pt x="132" y="51"/>
                      </a:lnTo>
                      <a:lnTo>
                        <a:pt x="134" y="53"/>
                      </a:lnTo>
                      <a:lnTo>
                        <a:pt x="132" y="53"/>
                      </a:lnTo>
                      <a:lnTo>
                        <a:pt x="132" y="55"/>
                      </a:lnTo>
                      <a:lnTo>
                        <a:pt x="132" y="53"/>
                      </a:lnTo>
                      <a:lnTo>
                        <a:pt x="130" y="55"/>
                      </a:lnTo>
                      <a:lnTo>
                        <a:pt x="132" y="55"/>
                      </a:lnTo>
                      <a:lnTo>
                        <a:pt x="132" y="57"/>
                      </a:lnTo>
                      <a:lnTo>
                        <a:pt x="130" y="57"/>
                      </a:lnTo>
                      <a:lnTo>
                        <a:pt x="128" y="57"/>
                      </a:lnTo>
                      <a:lnTo>
                        <a:pt x="130" y="57"/>
                      </a:lnTo>
                      <a:lnTo>
                        <a:pt x="132" y="57"/>
                      </a:lnTo>
                      <a:lnTo>
                        <a:pt x="130" y="57"/>
                      </a:lnTo>
                      <a:lnTo>
                        <a:pt x="130" y="59"/>
                      </a:lnTo>
                      <a:lnTo>
                        <a:pt x="132" y="59"/>
                      </a:lnTo>
                      <a:lnTo>
                        <a:pt x="132" y="57"/>
                      </a:lnTo>
                      <a:lnTo>
                        <a:pt x="134" y="57"/>
                      </a:lnTo>
                      <a:lnTo>
                        <a:pt x="134" y="59"/>
                      </a:lnTo>
                      <a:lnTo>
                        <a:pt x="134" y="61"/>
                      </a:lnTo>
                      <a:lnTo>
                        <a:pt x="136" y="61"/>
                      </a:lnTo>
                      <a:lnTo>
                        <a:pt x="136" y="63"/>
                      </a:lnTo>
                      <a:lnTo>
                        <a:pt x="138" y="63"/>
                      </a:lnTo>
                      <a:lnTo>
                        <a:pt x="138" y="65"/>
                      </a:lnTo>
                      <a:lnTo>
                        <a:pt x="136" y="65"/>
                      </a:lnTo>
                      <a:lnTo>
                        <a:pt x="138" y="65"/>
                      </a:lnTo>
                      <a:lnTo>
                        <a:pt x="136" y="67"/>
                      </a:lnTo>
                      <a:lnTo>
                        <a:pt x="138" y="67"/>
                      </a:lnTo>
                      <a:lnTo>
                        <a:pt x="136" y="67"/>
                      </a:lnTo>
                      <a:lnTo>
                        <a:pt x="136" y="69"/>
                      </a:lnTo>
                      <a:lnTo>
                        <a:pt x="134" y="69"/>
                      </a:lnTo>
                      <a:lnTo>
                        <a:pt x="134" y="71"/>
                      </a:lnTo>
                      <a:lnTo>
                        <a:pt x="134" y="72"/>
                      </a:lnTo>
                      <a:lnTo>
                        <a:pt x="134" y="74"/>
                      </a:lnTo>
                      <a:lnTo>
                        <a:pt x="136" y="74"/>
                      </a:lnTo>
                      <a:lnTo>
                        <a:pt x="136" y="76"/>
                      </a:lnTo>
                      <a:lnTo>
                        <a:pt x="134" y="76"/>
                      </a:lnTo>
                      <a:lnTo>
                        <a:pt x="132" y="76"/>
                      </a:lnTo>
                      <a:lnTo>
                        <a:pt x="132" y="78"/>
                      </a:lnTo>
                      <a:lnTo>
                        <a:pt x="132" y="76"/>
                      </a:lnTo>
                      <a:lnTo>
                        <a:pt x="130" y="76"/>
                      </a:lnTo>
                      <a:lnTo>
                        <a:pt x="130" y="74"/>
                      </a:lnTo>
                      <a:lnTo>
                        <a:pt x="128" y="74"/>
                      </a:lnTo>
                      <a:lnTo>
                        <a:pt x="126" y="74"/>
                      </a:lnTo>
                      <a:lnTo>
                        <a:pt x="128" y="72"/>
                      </a:lnTo>
                      <a:lnTo>
                        <a:pt x="126" y="72"/>
                      </a:lnTo>
                      <a:lnTo>
                        <a:pt x="125" y="72"/>
                      </a:lnTo>
                      <a:lnTo>
                        <a:pt x="125" y="74"/>
                      </a:lnTo>
                      <a:lnTo>
                        <a:pt x="123" y="72"/>
                      </a:lnTo>
                      <a:lnTo>
                        <a:pt x="121" y="72"/>
                      </a:lnTo>
                      <a:lnTo>
                        <a:pt x="119" y="72"/>
                      </a:lnTo>
                      <a:lnTo>
                        <a:pt x="117" y="72"/>
                      </a:lnTo>
                      <a:lnTo>
                        <a:pt x="115" y="71"/>
                      </a:lnTo>
                      <a:lnTo>
                        <a:pt x="115" y="72"/>
                      </a:lnTo>
                      <a:lnTo>
                        <a:pt x="115" y="74"/>
                      </a:lnTo>
                      <a:lnTo>
                        <a:pt x="113" y="74"/>
                      </a:lnTo>
                      <a:lnTo>
                        <a:pt x="113" y="76"/>
                      </a:lnTo>
                      <a:lnTo>
                        <a:pt x="113" y="78"/>
                      </a:lnTo>
                      <a:lnTo>
                        <a:pt x="111" y="78"/>
                      </a:lnTo>
                      <a:lnTo>
                        <a:pt x="113" y="78"/>
                      </a:lnTo>
                      <a:lnTo>
                        <a:pt x="113" y="80"/>
                      </a:lnTo>
                      <a:lnTo>
                        <a:pt x="111" y="80"/>
                      </a:lnTo>
                      <a:lnTo>
                        <a:pt x="109" y="80"/>
                      </a:lnTo>
                      <a:lnTo>
                        <a:pt x="111" y="82"/>
                      </a:lnTo>
                      <a:lnTo>
                        <a:pt x="111" y="84"/>
                      </a:lnTo>
                      <a:lnTo>
                        <a:pt x="113" y="84"/>
                      </a:lnTo>
                      <a:lnTo>
                        <a:pt x="115" y="84"/>
                      </a:lnTo>
                      <a:lnTo>
                        <a:pt x="117" y="84"/>
                      </a:lnTo>
                      <a:lnTo>
                        <a:pt x="117" y="86"/>
                      </a:lnTo>
                      <a:lnTo>
                        <a:pt x="117" y="88"/>
                      </a:lnTo>
                      <a:lnTo>
                        <a:pt x="115" y="88"/>
                      </a:lnTo>
                      <a:lnTo>
                        <a:pt x="113" y="88"/>
                      </a:lnTo>
                      <a:lnTo>
                        <a:pt x="115" y="88"/>
                      </a:lnTo>
                      <a:lnTo>
                        <a:pt x="113" y="88"/>
                      </a:lnTo>
                      <a:lnTo>
                        <a:pt x="113" y="90"/>
                      </a:lnTo>
                      <a:lnTo>
                        <a:pt x="111" y="92"/>
                      </a:lnTo>
                      <a:lnTo>
                        <a:pt x="111" y="94"/>
                      </a:lnTo>
                      <a:lnTo>
                        <a:pt x="113" y="94"/>
                      </a:lnTo>
                      <a:lnTo>
                        <a:pt x="115" y="94"/>
                      </a:lnTo>
                      <a:lnTo>
                        <a:pt x="115" y="96"/>
                      </a:lnTo>
                      <a:lnTo>
                        <a:pt x="115" y="97"/>
                      </a:lnTo>
                      <a:lnTo>
                        <a:pt x="117" y="97"/>
                      </a:lnTo>
                      <a:lnTo>
                        <a:pt x="119" y="97"/>
                      </a:lnTo>
                      <a:lnTo>
                        <a:pt x="119" y="99"/>
                      </a:lnTo>
                      <a:lnTo>
                        <a:pt x="119" y="101"/>
                      </a:lnTo>
                      <a:lnTo>
                        <a:pt x="117" y="101"/>
                      </a:lnTo>
                      <a:lnTo>
                        <a:pt x="119" y="101"/>
                      </a:lnTo>
                      <a:lnTo>
                        <a:pt x="117" y="103"/>
                      </a:lnTo>
                      <a:lnTo>
                        <a:pt x="119" y="103"/>
                      </a:lnTo>
                      <a:lnTo>
                        <a:pt x="119" y="105"/>
                      </a:lnTo>
                      <a:lnTo>
                        <a:pt x="121" y="105"/>
                      </a:lnTo>
                      <a:lnTo>
                        <a:pt x="121" y="107"/>
                      </a:lnTo>
                      <a:lnTo>
                        <a:pt x="121" y="109"/>
                      </a:lnTo>
                      <a:lnTo>
                        <a:pt x="123" y="111"/>
                      </a:lnTo>
                      <a:lnTo>
                        <a:pt x="123" y="109"/>
                      </a:lnTo>
                      <a:lnTo>
                        <a:pt x="123" y="111"/>
                      </a:lnTo>
                      <a:lnTo>
                        <a:pt x="125" y="111"/>
                      </a:lnTo>
                      <a:lnTo>
                        <a:pt x="126" y="111"/>
                      </a:lnTo>
                      <a:lnTo>
                        <a:pt x="126" y="113"/>
                      </a:lnTo>
                      <a:lnTo>
                        <a:pt x="128" y="113"/>
                      </a:lnTo>
                      <a:lnTo>
                        <a:pt x="128" y="115"/>
                      </a:lnTo>
                      <a:lnTo>
                        <a:pt x="130" y="117"/>
                      </a:lnTo>
                      <a:lnTo>
                        <a:pt x="130" y="119"/>
                      </a:lnTo>
                      <a:lnTo>
                        <a:pt x="132" y="119"/>
                      </a:lnTo>
                      <a:lnTo>
                        <a:pt x="132" y="120"/>
                      </a:lnTo>
                      <a:lnTo>
                        <a:pt x="134" y="122"/>
                      </a:lnTo>
                      <a:lnTo>
                        <a:pt x="134" y="124"/>
                      </a:lnTo>
                      <a:lnTo>
                        <a:pt x="136" y="126"/>
                      </a:lnTo>
                      <a:lnTo>
                        <a:pt x="136" y="128"/>
                      </a:lnTo>
                      <a:lnTo>
                        <a:pt x="136" y="130"/>
                      </a:lnTo>
                      <a:lnTo>
                        <a:pt x="136" y="132"/>
                      </a:lnTo>
                      <a:lnTo>
                        <a:pt x="134" y="132"/>
                      </a:lnTo>
                      <a:lnTo>
                        <a:pt x="138" y="134"/>
                      </a:lnTo>
                      <a:lnTo>
                        <a:pt x="140" y="132"/>
                      </a:lnTo>
                      <a:lnTo>
                        <a:pt x="140" y="134"/>
                      </a:lnTo>
                      <a:lnTo>
                        <a:pt x="140" y="132"/>
                      </a:lnTo>
                      <a:lnTo>
                        <a:pt x="142" y="132"/>
                      </a:lnTo>
                      <a:lnTo>
                        <a:pt x="144" y="132"/>
                      </a:lnTo>
                      <a:lnTo>
                        <a:pt x="144" y="130"/>
                      </a:lnTo>
                      <a:lnTo>
                        <a:pt x="146" y="130"/>
                      </a:lnTo>
                      <a:lnTo>
                        <a:pt x="146" y="132"/>
                      </a:lnTo>
                      <a:lnTo>
                        <a:pt x="144" y="132"/>
                      </a:lnTo>
                      <a:lnTo>
                        <a:pt x="146" y="134"/>
                      </a:lnTo>
                      <a:lnTo>
                        <a:pt x="146" y="136"/>
                      </a:lnTo>
                      <a:lnTo>
                        <a:pt x="148" y="136"/>
                      </a:lnTo>
                      <a:lnTo>
                        <a:pt x="148" y="134"/>
                      </a:lnTo>
                      <a:lnTo>
                        <a:pt x="150" y="134"/>
                      </a:lnTo>
                      <a:lnTo>
                        <a:pt x="150" y="132"/>
                      </a:lnTo>
                      <a:lnTo>
                        <a:pt x="150" y="130"/>
                      </a:lnTo>
                      <a:lnTo>
                        <a:pt x="150" y="128"/>
                      </a:lnTo>
                      <a:lnTo>
                        <a:pt x="150" y="126"/>
                      </a:lnTo>
                      <a:lnTo>
                        <a:pt x="151" y="126"/>
                      </a:lnTo>
                      <a:lnTo>
                        <a:pt x="150" y="126"/>
                      </a:lnTo>
                      <a:lnTo>
                        <a:pt x="151" y="128"/>
                      </a:lnTo>
                      <a:lnTo>
                        <a:pt x="151" y="130"/>
                      </a:lnTo>
                      <a:lnTo>
                        <a:pt x="151" y="132"/>
                      </a:lnTo>
                      <a:lnTo>
                        <a:pt x="151" y="134"/>
                      </a:lnTo>
                      <a:lnTo>
                        <a:pt x="151" y="136"/>
                      </a:lnTo>
                      <a:lnTo>
                        <a:pt x="151" y="138"/>
                      </a:lnTo>
                      <a:lnTo>
                        <a:pt x="151" y="136"/>
                      </a:lnTo>
                      <a:lnTo>
                        <a:pt x="153" y="136"/>
                      </a:lnTo>
                      <a:lnTo>
                        <a:pt x="153" y="134"/>
                      </a:lnTo>
                      <a:lnTo>
                        <a:pt x="155" y="134"/>
                      </a:lnTo>
                      <a:lnTo>
                        <a:pt x="155" y="136"/>
                      </a:lnTo>
                      <a:lnTo>
                        <a:pt x="155" y="134"/>
                      </a:lnTo>
                      <a:lnTo>
                        <a:pt x="155" y="132"/>
                      </a:lnTo>
                      <a:lnTo>
                        <a:pt x="155" y="130"/>
                      </a:lnTo>
                      <a:lnTo>
                        <a:pt x="157" y="128"/>
                      </a:lnTo>
                      <a:lnTo>
                        <a:pt x="157" y="126"/>
                      </a:lnTo>
                      <a:lnTo>
                        <a:pt x="157" y="124"/>
                      </a:lnTo>
                      <a:lnTo>
                        <a:pt x="157" y="122"/>
                      </a:lnTo>
                      <a:lnTo>
                        <a:pt x="157" y="124"/>
                      </a:lnTo>
                      <a:lnTo>
                        <a:pt x="157" y="126"/>
                      </a:lnTo>
                      <a:lnTo>
                        <a:pt x="157" y="128"/>
                      </a:lnTo>
                      <a:lnTo>
                        <a:pt x="157" y="130"/>
                      </a:lnTo>
                      <a:lnTo>
                        <a:pt x="159" y="130"/>
                      </a:lnTo>
                      <a:lnTo>
                        <a:pt x="161" y="130"/>
                      </a:lnTo>
                      <a:lnTo>
                        <a:pt x="161" y="132"/>
                      </a:lnTo>
                      <a:lnTo>
                        <a:pt x="163" y="132"/>
                      </a:lnTo>
                      <a:lnTo>
                        <a:pt x="163" y="134"/>
                      </a:lnTo>
                      <a:lnTo>
                        <a:pt x="165" y="134"/>
                      </a:lnTo>
                      <a:lnTo>
                        <a:pt x="165" y="136"/>
                      </a:lnTo>
                      <a:lnTo>
                        <a:pt x="163" y="136"/>
                      </a:lnTo>
                      <a:lnTo>
                        <a:pt x="163" y="138"/>
                      </a:lnTo>
                      <a:lnTo>
                        <a:pt x="161" y="138"/>
                      </a:lnTo>
                      <a:lnTo>
                        <a:pt x="161" y="140"/>
                      </a:lnTo>
                      <a:lnTo>
                        <a:pt x="159" y="142"/>
                      </a:lnTo>
                      <a:lnTo>
                        <a:pt x="161" y="142"/>
                      </a:lnTo>
                      <a:lnTo>
                        <a:pt x="159" y="142"/>
                      </a:lnTo>
                      <a:lnTo>
                        <a:pt x="159" y="143"/>
                      </a:lnTo>
                      <a:lnTo>
                        <a:pt x="159" y="145"/>
                      </a:lnTo>
                      <a:lnTo>
                        <a:pt x="161" y="147"/>
                      </a:lnTo>
                      <a:lnTo>
                        <a:pt x="161" y="149"/>
                      </a:lnTo>
                      <a:lnTo>
                        <a:pt x="163" y="149"/>
                      </a:lnTo>
                      <a:lnTo>
                        <a:pt x="163" y="151"/>
                      </a:lnTo>
                      <a:lnTo>
                        <a:pt x="165" y="151"/>
                      </a:lnTo>
                      <a:lnTo>
                        <a:pt x="165" y="153"/>
                      </a:lnTo>
                      <a:lnTo>
                        <a:pt x="167" y="153"/>
                      </a:lnTo>
                      <a:lnTo>
                        <a:pt x="167" y="155"/>
                      </a:lnTo>
                      <a:lnTo>
                        <a:pt x="169" y="155"/>
                      </a:lnTo>
                      <a:lnTo>
                        <a:pt x="169" y="157"/>
                      </a:lnTo>
                      <a:lnTo>
                        <a:pt x="167" y="157"/>
                      </a:lnTo>
                      <a:lnTo>
                        <a:pt x="167" y="155"/>
                      </a:lnTo>
                      <a:lnTo>
                        <a:pt x="167" y="153"/>
                      </a:lnTo>
                      <a:lnTo>
                        <a:pt x="165" y="153"/>
                      </a:lnTo>
                      <a:lnTo>
                        <a:pt x="165" y="151"/>
                      </a:lnTo>
                      <a:lnTo>
                        <a:pt x="163" y="151"/>
                      </a:lnTo>
                      <a:lnTo>
                        <a:pt x="161" y="151"/>
                      </a:lnTo>
                      <a:lnTo>
                        <a:pt x="159" y="151"/>
                      </a:lnTo>
                      <a:lnTo>
                        <a:pt x="157" y="151"/>
                      </a:lnTo>
                      <a:lnTo>
                        <a:pt x="157" y="153"/>
                      </a:lnTo>
                      <a:lnTo>
                        <a:pt x="159" y="153"/>
                      </a:lnTo>
                      <a:lnTo>
                        <a:pt x="159" y="155"/>
                      </a:lnTo>
                      <a:lnTo>
                        <a:pt x="161" y="155"/>
                      </a:lnTo>
                      <a:lnTo>
                        <a:pt x="163" y="157"/>
                      </a:lnTo>
                      <a:lnTo>
                        <a:pt x="163" y="159"/>
                      </a:lnTo>
                      <a:lnTo>
                        <a:pt x="165" y="159"/>
                      </a:lnTo>
                      <a:lnTo>
                        <a:pt x="165" y="161"/>
                      </a:lnTo>
                      <a:lnTo>
                        <a:pt x="167" y="161"/>
                      </a:lnTo>
                      <a:lnTo>
                        <a:pt x="167" y="163"/>
                      </a:lnTo>
                      <a:lnTo>
                        <a:pt x="169" y="163"/>
                      </a:lnTo>
                      <a:lnTo>
                        <a:pt x="167" y="163"/>
                      </a:lnTo>
                      <a:lnTo>
                        <a:pt x="167" y="165"/>
                      </a:lnTo>
                      <a:lnTo>
                        <a:pt x="165" y="165"/>
                      </a:lnTo>
                      <a:lnTo>
                        <a:pt x="163" y="165"/>
                      </a:lnTo>
                      <a:lnTo>
                        <a:pt x="165" y="165"/>
                      </a:lnTo>
                      <a:lnTo>
                        <a:pt x="165" y="163"/>
                      </a:lnTo>
                      <a:lnTo>
                        <a:pt x="163" y="163"/>
                      </a:lnTo>
                      <a:lnTo>
                        <a:pt x="161" y="163"/>
                      </a:lnTo>
                      <a:lnTo>
                        <a:pt x="161" y="161"/>
                      </a:lnTo>
                      <a:lnTo>
                        <a:pt x="163" y="161"/>
                      </a:lnTo>
                      <a:lnTo>
                        <a:pt x="161" y="161"/>
                      </a:lnTo>
                      <a:lnTo>
                        <a:pt x="161" y="163"/>
                      </a:lnTo>
                      <a:lnTo>
                        <a:pt x="161" y="165"/>
                      </a:lnTo>
                      <a:lnTo>
                        <a:pt x="161" y="163"/>
                      </a:lnTo>
                      <a:lnTo>
                        <a:pt x="159" y="163"/>
                      </a:lnTo>
                      <a:lnTo>
                        <a:pt x="159" y="165"/>
                      </a:lnTo>
                      <a:lnTo>
                        <a:pt x="157" y="165"/>
                      </a:lnTo>
                      <a:lnTo>
                        <a:pt x="157" y="167"/>
                      </a:lnTo>
                      <a:lnTo>
                        <a:pt x="159" y="167"/>
                      </a:lnTo>
                      <a:lnTo>
                        <a:pt x="159" y="168"/>
                      </a:lnTo>
                      <a:lnTo>
                        <a:pt x="161" y="168"/>
                      </a:lnTo>
                      <a:lnTo>
                        <a:pt x="161" y="170"/>
                      </a:lnTo>
                      <a:lnTo>
                        <a:pt x="16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2" name="Freeform 193"/>
                <p:cNvSpPr>
                  <a:spLocks/>
                </p:cNvSpPr>
                <p:nvPr/>
              </p:nvSpPr>
              <p:spPr bwMode="auto">
                <a:xfrm>
                  <a:off x="4740275" y="2970213"/>
                  <a:ext cx="33338" cy="36513"/>
                </a:xfrm>
                <a:custGeom>
                  <a:avLst/>
                  <a:gdLst>
                    <a:gd name="T0" fmla="*/ 13 w 21"/>
                    <a:gd name="T1" fmla="*/ 0 h 23"/>
                    <a:gd name="T2" fmla="*/ 15 w 21"/>
                    <a:gd name="T3" fmla="*/ 0 h 23"/>
                    <a:gd name="T4" fmla="*/ 17 w 21"/>
                    <a:gd name="T5" fmla="*/ 2 h 23"/>
                    <a:gd name="T6" fmla="*/ 19 w 21"/>
                    <a:gd name="T7" fmla="*/ 3 h 23"/>
                    <a:gd name="T8" fmla="*/ 19 w 21"/>
                    <a:gd name="T9" fmla="*/ 3 h 23"/>
                    <a:gd name="T10" fmla="*/ 17 w 21"/>
                    <a:gd name="T11" fmla="*/ 3 h 23"/>
                    <a:gd name="T12" fmla="*/ 19 w 21"/>
                    <a:gd name="T13" fmla="*/ 5 h 23"/>
                    <a:gd name="T14" fmla="*/ 19 w 21"/>
                    <a:gd name="T15" fmla="*/ 7 h 23"/>
                    <a:gd name="T16" fmla="*/ 19 w 21"/>
                    <a:gd name="T17" fmla="*/ 9 h 23"/>
                    <a:gd name="T18" fmla="*/ 21 w 21"/>
                    <a:gd name="T19" fmla="*/ 11 h 23"/>
                    <a:gd name="T20" fmla="*/ 19 w 21"/>
                    <a:gd name="T21" fmla="*/ 11 h 23"/>
                    <a:gd name="T22" fmla="*/ 13 w 21"/>
                    <a:gd name="T23" fmla="*/ 13 h 23"/>
                    <a:gd name="T24" fmla="*/ 11 w 21"/>
                    <a:gd name="T25" fmla="*/ 13 h 23"/>
                    <a:gd name="T26" fmla="*/ 9 w 21"/>
                    <a:gd name="T27" fmla="*/ 13 h 23"/>
                    <a:gd name="T28" fmla="*/ 9 w 21"/>
                    <a:gd name="T29" fmla="*/ 17 h 23"/>
                    <a:gd name="T30" fmla="*/ 6 w 21"/>
                    <a:gd name="T31" fmla="*/ 19 h 23"/>
                    <a:gd name="T32" fmla="*/ 6 w 21"/>
                    <a:gd name="T33" fmla="*/ 19 h 23"/>
                    <a:gd name="T34" fmla="*/ 6 w 21"/>
                    <a:gd name="T35" fmla="*/ 19 h 23"/>
                    <a:gd name="T36" fmla="*/ 6 w 21"/>
                    <a:gd name="T37" fmla="*/ 19 h 23"/>
                    <a:gd name="T38" fmla="*/ 6 w 21"/>
                    <a:gd name="T39" fmla="*/ 19 h 23"/>
                    <a:gd name="T40" fmla="*/ 6 w 21"/>
                    <a:gd name="T41" fmla="*/ 19 h 23"/>
                    <a:gd name="T42" fmla="*/ 6 w 21"/>
                    <a:gd name="T43" fmla="*/ 19 h 23"/>
                    <a:gd name="T44" fmla="*/ 6 w 21"/>
                    <a:gd name="T45" fmla="*/ 21 h 23"/>
                    <a:gd name="T46" fmla="*/ 4 w 21"/>
                    <a:gd name="T47" fmla="*/ 21 h 23"/>
                    <a:gd name="T48" fmla="*/ 0 w 21"/>
                    <a:gd name="T49" fmla="*/ 23 h 23"/>
                    <a:gd name="T50" fmla="*/ 0 w 21"/>
                    <a:gd name="T51" fmla="*/ 23 h 23"/>
                    <a:gd name="T52" fmla="*/ 0 w 21"/>
                    <a:gd name="T53" fmla="*/ 21 h 23"/>
                    <a:gd name="T54" fmla="*/ 4 w 21"/>
                    <a:gd name="T55" fmla="*/ 19 h 23"/>
                    <a:gd name="T56" fmla="*/ 4 w 21"/>
                    <a:gd name="T57" fmla="*/ 19 h 23"/>
                    <a:gd name="T58" fmla="*/ 4 w 21"/>
                    <a:gd name="T59" fmla="*/ 17 h 23"/>
                    <a:gd name="T60" fmla="*/ 8 w 21"/>
                    <a:gd name="T61" fmla="*/ 17 h 23"/>
                    <a:gd name="T62" fmla="*/ 8 w 21"/>
                    <a:gd name="T63" fmla="*/ 17 h 23"/>
                    <a:gd name="T64" fmla="*/ 8 w 21"/>
                    <a:gd name="T65" fmla="*/ 17 h 23"/>
                    <a:gd name="T66" fmla="*/ 8 w 21"/>
                    <a:gd name="T67" fmla="*/ 17 h 23"/>
                    <a:gd name="T68" fmla="*/ 8 w 21"/>
                    <a:gd name="T69" fmla="*/ 17 h 23"/>
                    <a:gd name="T70" fmla="*/ 8 w 21"/>
                    <a:gd name="T71" fmla="*/ 17 h 23"/>
                    <a:gd name="T72" fmla="*/ 8 w 21"/>
                    <a:gd name="T73" fmla="*/ 17 h 23"/>
                    <a:gd name="T74" fmla="*/ 9 w 21"/>
                    <a:gd name="T75" fmla="*/ 15 h 23"/>
                    <a:gd name="T76" fmla="*/ 9 w 21"/>
                    <a:gd name="T77" fmla="*/ 15 h 23"/>
                    <a:gd name="T78" fmla="*/ 8 w 21"/>
                    <a:gd name="T79" fmla="*/ 15 h 23"/>
                    <a:gd name="T80" fmla="*/ 8 w 21"/>
                    <a:gd name="T81" fmla="*/ 15 h 23"/>
                    <a:gd name="T82" fmla="*/ 8 w 21"/>
                    <a:gd name="T83" fmla="*/ 15 h 23"/>
                    <a:gd name="T84" fmla="*/ 8 w 21"/>
                    <a:gd name="T85" fmla="*/ 15 h 23"/>
                    <a:gd name="T86" fmla="*/ 8 w 21"/>
                    <a:gd name="T87" fmla="*/ 15 h 23"/>
                    <a:gd name="T88" fmla="*/ 8 w 21"/>
                    <a:gd name="T89" fmla="*/ 15 h 23"/>
                    <a:gd name="T90" fmla="*/ 9 w 21"/>
                    <a:gd name="T91" fmla="*/ 15 h 23"/>
                    <a:gd name="T92" fmla="*/ 9 w 21"/>
                    <a:gd name="T93" fmla="*/ 13 h 23"/>
                    <a:gd name="T94" fmla="*/ 9 w 21"/>
                    <a:gd name="T95" fmla="*/ 13 h 23"/>
                    <a:gd name="T96" fmla="*/ 9 w 21"/>
                    <a:gd name="T97" fmla="*/ 13 h 23"/>
                    <a:gd name="T98" fmla="*/ 9 w 21"/>
                    <a:gd name="T99" fmla="*/ 13 h 23"/>
                    <a:gd name="T100" fmla="*/ 9 w 21"/>
                    <a:gd name="T101" fmla="*/ 13 h 23"/>
                    <a:gd name="T102" fmla="*/ 9 w 21"/>
                    <a:gd name="T103" fmla="*/ 13 h 23"/>
                    <a:gd name="T104" fmla="*/ 9 w 21"/>
                    <a:gd name="T105" fmla="*/ 13 h 23"/>
                    <a:gd name="T106" fmla="*/ 8 w 21"/>
                    <a:gd name="T107" fmla="*/ 9 h 23"/>
                    <a:gd name="T108" fmla="*/ 8 w 21"/>
                    <a:gd name="T109" fmla="*/ 9 h 23"/>
                    <a:gd name="T110" fmla="*/ 8 w 21"/>
                    <a:gd name="T111" fmla="*/ 3 h 23"/>
                    <a:gd name="T112" fmla="*/ 8 w 21"/>
                    <a:gd name="T113" fmla="*/ 3 h 23"/>
                    <a:gd name="T114" fmla="*/ 9 w 21"/>
                    <a:gd name="T11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1" h="23">
                      <a:moveTo>
                        <a:pt x="11" y="0"/>
                      </a:move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7" y="11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8" y="17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8" y="11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3" name="Freeform 194"/>
                <p:cNvSpPr>
                  <a:spLocks noEditPoints="1"/>
                </p:cNvSpPr>
                <p:nvPr/>
              </p:nvSpPr>
              <p:spPr bwMode="auto">
                <a:xfrm>
                  <a:off x="3706813" y="2589213"/>
                  <a:ext cx="241300" cy="179388"/>
                </a:xfrm>
                <a:custGeom>
                  <a:avLst/>
                  <a:gdLst>
                    <a:gd name="T0" fmla="*/ 6 w 152"/>
                    <a:gd name="T1" fmla="*/ 7 h 113"/>
                    <a:gd name="T2" fmla="*/ 17 w 152"/>
                    <a:gd name="T3" fmla="*/ 7 h 113"/>
                    <a:gd name="T4" fmla="*/ 27 w 152"/>
                    <a:gd name="T5" fmla="*/ 0 h 113"/>
                    <a:gd name="T6" fmla="*/ 38 w 152"/>
                    <a:gd name="T7" fmla="*/ 3 h 113"/>
                    <a:gd name="T8" fmla="*/ 56 w 152"/>
                    <a:gd name="T9" fmla="*/ 5 h 113"/>
                    <a:gd name="T10" fmla="*/ 69 w 152"/>
                    <a:gd name="T11" fmla="*/ 7 h 113"/>
                    <a:gd name="T12" fmla="*/ 79 w 152"/>
                    <a:gd name="T13" fmla="*/ 5 h 113"/>
                    <a:gd name="T14" fmla="*/ 81 w 152"/>
                    <a:gd name="T15" fmla="*/ 11 h 113"/>
                    <a:gd name="T16" fmla="*/ 86 w 152"/>
                    <a:gd name="T17" fmla="*/ 9 h 113"/>
                    <a:gd name="T18" fmla="*/ 90 w 152"/>
                    <a:gd name="T19" fmla="*/ 23 h 113"/>
                    <a:gd name="T20" fmla="*/ 102 w 152"/>
                    <a:gd name="T21" fmla="*/ 23 h 113"/>
                    <a:gd name="T22" fmla="*/ 100 w 152"/>
                    <a:gd name="T23" fmla="*/ 30 h 113"/>
                    <a:gd name="T24" fmla="*/ 100 w 152"/>
                    <a:gd name="T25" fmla="*/ 36 h 113"/>
                    <a:gd name="T26" fmla="*/ 105 w 152"/>
                    <a:gd name="T27" fmla="*/ 44 h 113"/>
                    <a:gd name="T28" fmla="*/ 111 w 152"/>
                    <a:gd name="T29" fmla="*/ 50 h 113"/>
                    <a:gd name="T30" fmla="*/ 115 w 152"/>
                    <a:gd name="T31" fmla="*/ 59 h 113"/>
                    <a:gd name="T32" fmla="*/ 115 w 152"/>
                    <a:gd name="T33" fmla="*/ 63 h 113"/>
                    <a:gd name="T34" fmla="*/ 111 w 152"/>
                    <a:gd name="T35" fmla="*/ 67 h 113"/>
                    <a:gd name="T36" fmla="*/ 115 w 152"/>
                    <a:gd name="T37" fmla="*/ 76 h 113"/>
                    <a:gd name="T38" fmla="*/ 123 w 152"/>
                    <a:gd name="T39" fmla="*/ 86 h 113"/>
                    <a:gd name="T40" fmla="*/ 140 w 152"/>
                    <a:gd name="T41" fmla="*/ 88 h 113"/>
                    <a:gd name="T42" fmla="*/ 142 w 152"/>
                    <a:gd name="T43" fmla="*/ 98 h 113"/>
                    <a:gd name="T44" fmla="*/ 132 w 152"/>
                    <a:gd name="T45" fmla="*/ 98 h 113"/>
                    <a:gd name="T46" fmla="*/ 125 w 152"/>
                    <a:gd name="T47" fmla="*/ 96 h 113"/>
                    <a:gd name="T48" fmla="*/ 115 w 152"/>
                    <a:gd name="T49" fmla="*/ 96 h 113"/>
                    <a:gd name="T50" fmla="*/ 107 w 152"/>
                    <a:gd name="T51" fmla="*/ 103 h 113"/>
                    <a:gd name="T52" fmla="*/ 104 w 152"/>
                    <a:gd name="T53" fmla="*/ 103 h 113"/>
                    <a:gd name="T54" fmla="*/ 107 w 152"/>
                    <a:gd name="T55" fmla="*/ 96 h 113"/>
                    <a:gd name="T56" fmla="*/ 102 w 152"/>
                    <a:gd name="T57" fmla="*/ 98 h 113"/>
                    <a:gd name="T58" fmla="*/ 86 w 152"/>
                    <a:gd name="T59" fmla="*/ 101 h 113"/>
                    <a:gd name="T60" fmla="*/ 92 w 152"/>
                    <a:gd name="T61" fmla="*/ 92 h 113"/>
                    <a:gd name="T62" fmla="*/ 79 w 152"/>
                    <a:gd name="T63" fmla="*/ 84 h 113"/>
                    <a:gd name="T64" fmla="*/ 65 w 152"/>
                    <a:gd name="T65" fmla="*/ 84 h 113"/>
                    <a:gd name="T66" fmla="*/ 57 w 152"/>
                    <a:gd name="T67" fmla="*/ 84 h 113"/>
                    <a:gd name="T68" fmla="*/ 50 w 152"/>
                    <a:gd name="T69" fmla="*/ 88 h 113"/>
                    <a:gd name="T70" fmla="*/ 50 w 152"/>
                    <a:gd name="T71" fmla="*/ 96 h 113"/>
                    <a:gd name="T72" fmla="*/ 56 w 152"/>
                    <a:gd name="T73" fmla="*/ 98 h 113"/>
                    <a:gd name="T74" fmla="*/ 56 w 152"/>
                    <a:gd name="T75" fmla="*/ 109 h 113"/>
                    <a:gd name="T76" fmla="*/ 56 w 152"/>
                    <a:gd name="T77" fmla="*/ 109 h 113"/>
                    <a:gd name="T78" fmla="*/ 50 w 152"/>
                    <a:gd name="T79" fmla="*/ 105 h 113"/>
                    <a:gd name="T80" fmla="*/ 50 w 152"/>
                    <a:gd name="T81" fmla="*/ 92 h 113"/>
                    <a:gd name="T82" fmla="*/ 44 w 152"/>
                    <a:gd name="T83" fmla="*/ 80 h 113"/>
                    <a:gd name="T84" fmla="*/ 44 w 152"/>
                    <a:gd name="T85" fmla="*/ 76 h 113"/>
                    <a:gd name="T86" fmla="*/ 34 w 152"/>
                    <a:gd name="T87" fmla="*/ 74 h 113"/>
                    <a:gd name="T88" fmla="*/ 33 w 152"/>
                    <a:gd name="T89" fmla="*/ 73 h 113"/>
                    <a:gd name="T90" fmla="*/ 31 w 152"/>
                    <a:gd name="T91" fmla="*/ 63 h 113"/>
                    <a:gd name="T92" fmla="*/ 29 w 152"/>
                    <a:gd name="T93" fmla="*/ 57 h 113"/>
                    <a:gd name="T94" fmla="*/ 29 w 152"/>
                    <a:gd name="T95" fmla="*/ 50 h 113"/>
                    <a:gd name="T96" fmla="*/ 23 w 152"/>
                    <a:gd name="T97" fmla="*/ 46 h 113"/>
                    <a:gd name="T98" fmla="*/ 17 w 152"/>
                    <a:gd name="T99" fmla="*/ 42 h 113"/>
                    <a:gd name="T100" fmla="*/ 9 w 152"/>
                    <a:gd name="T101" fmla="*/ 42 h 113"/>
                    <a:gd name="T102" fmla="*/ 6 w 152"/>
                    <a:gd name="T103" fmla="*/ 34 h 113"/>
                    <a:gd name="T104" fmla="*/ 8 w 152"/>
                    <a:gd name="T105" fmla="*/ 25 h 113"/>
                    <a:gd name="T106" fmla="*/ 92 w 152"/>
                    <a:gd name="T107" fmla="*/ 82 h 113"/>
                    <a:gd name="T108" fmla="*/ 94 w 152"/>
                    <a:gd name="T109" fmla="*/ 88 h 113"/>
                    <a:gd name="T110" fmla="*/ 98 w 152"/>
                    <a:gd name="T111" fmla="*/ 92 h 113"/>
                    <a:gd name="T112" fmla="*/ 105 w 152"/>
                    <a:gd name="T113" fmla="*/ 86 h 113"/>
                    <a:gd name="T114" fmla="*/ 98 w 152"/>
                    <a:gd name="T115" fmla="*/ 80 h 113"/>
                    <a:gd name="T116" fmla="*/ 88 w 152"/>
                    <a:gd name="T117" fmla="*/ 80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2" h="113">
                      <a:moveTo>
                        <a:pt x="0" y="15"/>
                      </a:move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9" y="7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13" y="7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7" y="5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3"/>
                      </a:lnTo>
                      <a:lnTo>
                        <a:pt x="33" y="3"/>
                      </a:lnTo>
                      <a:lnTo>
                        <a:pt x="33" y="5"/>
                      </a:lnTo>
                      <a:lnTo>
                        <a:pt x="34" y="5"/>
                      </a:lnTo>
                      <a:lnTo>
                        <a:pt x="36" y="5"/>
                      </a:lnTo>
                      <a:lnTo>
                        <a:pt x="38" y="5"/>
                      </a:lnTo>
                      <a:lnTo>
                        <a:pt x="38" y="3"/>
                      </a:lnTo>
                      <a:lnTo>
                        <a:pt x="40" y="3"/>
                      </a:lnTo>
                      <a:lnTo>
                        <a:pt x="42" y="3"/>
                      </a:lnTo>
                      <a:lnTo>
                        <a:pt x="44" y="3"/>
                      </a:lnTo>
                      <a:lnTo>
                        <a:pt x="46" y="3"/>
                      </a:lnTo>
                      <a:lnTo>
                        <a:pt x="48" y="3"/>
                      </a:lnTo>
                      <a:lnTo>
                        <a:pt x="50" y="3"/>
                      </a:lnTo>
                      <a:lnTo>
                        <a:pt x="50" y="5"/>
                      </a:lnTo>
                      <a:lnTo>
                        <a:pt x="52" y="5"/>
                      </a:lnTo>
                      <a:lnTo>
                        <a:pt x="54" y="5"/>
                      </a:lnTo>
                      <a:lnTo>
                        <a:pt x="56" y="5"/>
                      </a:lnTo>
                      <a:lnTo>
                        <a:pt x="57" y="5"/>
                      </a:lnTo>
                      <a:lnTo>
                        <a:pt x="59" y="5"/>
                      </a:lnTo>
                      <a:lnTo>
                        <a:pt x="61" y="5"/>
                      </a:lnTo>
                      <a:lnTo>
                        <a:pt x="61" y="3"/>
                      </a:lnTo>
                      <a:lnTo>
                        <a:pt x="63" y="3"/>
                      </a:lnTo>
                      <a:lnTo>
                        <a:pt x="63" y="5"/>
                      </a:lnTo>
                      <a:lnTo>
                        <a:pt x="65" y="5"/>
                      </a:lnTo>
                      <a:lnTo>
                        <a:pt x="65" y="7"/>
                      </a:lnTo>
                      <a:lnTo>
                        <a:pt x="67" y="7"/>
                      </a:lnTo>
                      <a:lnTo>
                        <a:pt x="69" y="7"/>
                      </a:lnTo>
                      <a:lnTo>
                        <a:pt x="69" y="5"/>
                      </a:lnTo>
                      <a:lnTo>
                        <a:pt x="71" y="5"/>
                      </a:lnTo>
                      <a:lnTo>
                        <a:pt x="71" y="3"/>
                      </a:lnTo>
                      <a:lnTo>
                        <a:pt x="73" y="3"/>
                      </a:lnTo>
                      <a:lnTo>
                        <a:pt x="75" y="3"/>
                      </a:lnTo>
                      <a:lnTo>
                        <a:pt x="75" y="5"/>
                      </a:lnTo>
                      <a:lnTo>
                        <a:pt x="77" y="5"/>
                      </a:lnTo>
                      <a:lnTo>
                        <a:pt x="79" y="5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81" y="5"/>
                      </a:lnTo>
                      <a:lnTo>
                        <a:pt x="81" y="7"/>
                      </a:lnTo>
                      <a:lnTo>
                        <a:pt x="79" y="7"/>
                      </a:lnTo>
                      <a:lnTo>
                        <a:pt x="79" y="9"/>
                      </a:lnTo>
                      <a:lnTo>
                        <a:pt x="79" y="11"/>
                      </a:lnTo>
                      <a:lnTo>
                        <a:pt x="81" y="11"/>
                      </a:lnTo>
                      <a:lnTo>
                        <a:pt x="79" y="11"/>
                      </a:lnTo>
                      <a:lnTo>
                        <a:pt x="81" y="11"/>
                      </a:lnTo>
                      <a:lnTo>
                        <a:pt x="81" y="13"/>
                      </a:lnTo>
                      <a:lnTo>
                        <a:pt x="81" y="11"/>
                      </a:lnTo>
                      <a:lnTo>
                        <a:pt x="82" y="11"/>
                      </a:lnTo>
                      <a:lnTo>
                        <a:pt x="82" y="9"/>
                      </a:lnTo>
                      <a:lnTo>
                        <a:pt x="81" y="9"/>
                      </a:lnTo>
                      <a:lnTo>
                        <a:pt x="82" y="7"/>
                      </a:lnTo>
                      <a:lnTo>
                        <a:pt x="81" y="7"/>
                      </a:lnTo>
                      <a:lnTo>
                        <a:pt x="81" y="5"/>
                      </a:lnTo>
                      <a:lnTo>
                        <a:pt x="82" y="7"/>
                      </a:lnTo>
                      <a:lnTo>
                        <a:pt x="84" y="7"/>
                      </a:lnTo>
                      <a:lnTo>
                        <a:pt x="86" y="7"/>
                      </a:lnTo>
                      <a:lnTo>
                        <a:pt x="86" y="9"/>
                      </a:lnTo>
                      <a:lnTo>
                        <a:pt x="86" y="11"/>
                      </a:lnTo>
                      <a:lnTo>
                        <a:pt x="88" y="13"/>
                      </a:lnTo>
                      <a:lnTo>
                        <a:pt x="90" y="13"/>
                      </a:lnTo>
                      <a:lnTo>
                        <a:pt x="92" y="13"/>
                      </a:lnTo>
                      <a:lnTo>
                        <a:pt x="94" y="13"/>
                      </a:lnTo>
                      <a:lnTo>
                        <a:pt x="92" y="13"/>
                      </a:lnTo>
                      <a:lnTo>
                        <a:pt x="92" y="15"/>
                      </a:lnTo>
                      <a:lnTo>
                        <a:pt x="90" y="17"/>
                      </a:lnTo>
                      <a:lnTo>
                        <a:pt x="88" y="19"/>
                      </a:lnTo>
                      <a:lnTo>
                        <a:pt x="90" y="23"/>
                      </a:lnTo>
                      <a:lnTo>
                        <a:pt x="92" y="23"/>
                      </a:lnTo>
                      <a:lnTo>
                        <a:pt x="92" y="21"/>
                      </a:lnTo>
                      <a:lnTo>
                        <a:pt x="94" y="21"/>
                      </a:lnTo>
                      <a:lnTo>
                        <a:pt x="94" y="23"/>
                      </a:lnTo>
                      <a:lnTo>
                        <a:pt x="96" y="23"/>
                      </a:lnTo>
                      <a:lnTo>
                        <a:pt x="98" y="23"/>
                      </a:lnTo>
                      <a:lnTo>
                        <a:pt x="98" y="21"/>
                      </a:lnTo>
                      <a:lnTo>
                        <a:pt x="100" y="21"/>
                      </a:lnTo>
                      <a:lnTo>
                        <a:pt x="102" y="21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2" y="26"/>
                      </a:lnTo>
                      <a:lnTo>
                        <a:pt x="102" y="28"/>
                      </a:lnTo>
                      <a:lnTo>
                        <a:pt x="102" y="25"/>
                      </a:lnTo>
                      <a:lnTo>
                        <a:pt x="100" y="25"/>
                      </a:lnTo>
                      <a:lnTo>
                        <a:pt x="100" y="26"/>
                      </a:lnTo>
                      <a:lnTo>
                        <a:pt x="98" y="26"/>
                      </a:lnTo>
                      <a:lnTo>
                        <a:pt x="98" y="28"/>
                      </a:lnTo>
                      <a:lnTo>
                        <a:pt x="98" y="30"/>
                      </a:lnTo>
                      <a:lnTo>
                        <a:pt x="100" y="30"/>
                      </a:lnTo>
                      <a:lnTo>
                        <a:pt x="100" y="32"/>
                      </a:lnTo>
                      <a:lnTo>
                        <a:pt x="98" y="32"/>
                      </a:lnTo>
                      <a:lnTo>
                        <a:pt x="100" y="32"/>
                      </a:lnTo>
                      <a:lnTo>
                        <a:pt x="98" y="32"/>
                      </a:lnTo>
                      <a:lnTo>
                        <a:pt x="98" y="34"/>
                      </a:lnTo>
                      <a:lnTo>
                        <a:pt x="100" y="34"/>
                      </a:lnTo>
                      <a:lnTo>
                        <a:pt x="98" y="34"/>
                      </a:lnTo>
                      <a:lnTo>
                        <a:pt x="100" y="34"/>
                      </a:lnTo>
                      <a:lnTo>
                        <a:pt x="102" y="34"/>
                      </a:lnTo>
                      <a:lnTo>
                        <a:pt x="100" y="36"/>
                      </a:lnTo>
                      <a:lnTo>
                        <a:pt x="100" y="38"/>
                      </a:lnTo>
                      <a:lnTo>
                        <a:pt x="98" y="38"/>
                      </a:lnTo>
                      <a:lnTo>
                        <a:pt x="100" y="40"/>
                      </a:lnTo>
                      <a:lnTo>
                        <a:pt x="100" y="38"/>
                      </a:lnTo>
                      <a:lnTo>
                        <a:pt x="100" y="40"/>
                      </a:lnTo>
                      <a:lnTo>
                        <a:pt x="102" y="40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4" y="44"/>
                      </a:lnTo>
                      <a:lnTo>
                        <a:pt x="105" y="44"/>
                      </a:lnTo>
                      <a:lnTo>
                        <a:pt x="105" y="46"/>
                      </a:lnTo>
                      <a:lnTo>
                        <a:pt x="107" y="46"/>
                      </a:lnTo>
                      <a:lnTo>
                        <a:pt x="109" y="46"/>
                      </a:lnTo>
                      <a:lnTo>
                        <a:pt x="111" y="46"/>
                      </a:lnTo>
                      <a:lnTo>
                        <a:pt x="111" y="48"/>
                      </a:lnTo>
                      <a:lnTo>
                        <a:pt x="113" y="48"/>
                      </a:lnTo>
                      <a:lnTo>
                        <a:pt x="111" y="48"/>
                      </a:lnTo>
                      <a:lnTo>
                        <a:pt x="113" y="48"/>
                      </a:lnTo>
                      <a:lnTo>
                        <a:pt x="113" y="50"/>
                      </a:lnTo>
                      <a:lnTo>
                        <a:pt x="111" y="50"/>
                      </a:lnTo>
                      <a:lnTo>
                        <a:pt x="109" y="50"/>
                      </a:lnTo>
                      <a:lnTo>
                        <a:pt x="109" y="51"/>
                      </a:lnTo>
                      <a:lnTo>
                        <a:pt x="111" y="51"/>
                      </a:lnTo>
                      <a:lnTo>
                        <a:pt x="111" y="53"/>
                      </a:lnTo>
                      <a:lnTo>
                        <a:pt x="113" y="55"/>
                      </a:lnTo>
                      <a:lnTo>
                        <a:pt x="111" y="55"/>
                      </a:lnTo>
                      <a:lnTo>
                        <a:pt x="111" y="57"/>
                      </a:lnTo>
                      <a:lnTo>
                        <a:pt x="111" y="59"/>
                      </a:lnTo>
                      <a:lnTo>
                        <a:pt x="113" y="59"/>
                      </a:lnTo>
                      <a:lnTo>
                        <a:pt x="115" y="59"/>
                      </a:lnTo>
                      <a:lnTo>
                        <a:pt x="121" y="57"/>
                      </a:lnTo>
                      <a:lnTo>
                        <a:pt x="123" y="59"/>
                      </a:lnTo>
                      <a:lnTo>
                        <a:pt x="121" y="59"/>
                      </a:lnTo>
                      <a:lnTo>
                        <a:pt x="123" y="61"/>
                      </a:lnTo>
                      <a:lnTo>
                        <a:pt x="119" y="61"/>
                      </a:lnTo>
                      <a:lnTo>
                        <a:pt x="117" y="61"/>
                      </a:lnTo>
                      <a:lnTo>
                        <a:pt x="115" y="61"/>
                      </a:lnTo>
                      <a:lnTo>
                        <a:pt x="113" y="61"/>
                      </a:lnTo>
                      <a:lnTo>
                        <a:pt x="113" y="63"/>
                      </a:lnTo>
                      <a:lnTo>
                        <a:pt x="115" y="63"/>
                      </a:lnTo>
                      <a:lnTo>
                        <a:pt x="115" y="65"/>
                      </a:lnTo>
                      <a:lnTo>
                        <a:pt x="117" y="65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5" y="65"/>
                      </a:lnTo>
                      <a:lnTo>
                        <a:pt x="115" y="67"/>
                      </a:lnTo>
                      <a:lnTo>
                        <a:pt x="113" y="67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11" y="67"/>
                      </a:lnTo>
                      <a:lnTo>
                        <a:pt x="113" y="69"/>
                      </a:lnTo>
                      <a:lnTo>
                        <a:pt x="115" y="71"/>
                      </a:lnTo>
                      <a:lnTo>
                        <a:pt x="113" y="71"/>
                      </a:lnTo>
                      <a:lnTo>
                        <a:pt x="113" y="73"/>
                      </a:lnTo>
                      <a:lnTo>
                        <a:pt x="115" y="73"/>
                      </a:lnTo>
                      <a:lnTo>
                        <a:pt x="115" y="74"/>
                      </a:lnTo>
                      <a:lnTo>
                        <a:pt x="117" y="74"/>
                      </a:lnTo>
                      <a:lnTo>
                        <a:pt x="119" y="76"/>
                      </a:lnTo>
                      <a:lnTo>
                        <a:pt x="117" y="76"/>
                      </a:lnTo>
                      <a:lnTo>
                        <a:pt x="115" y="76"/>
                      </a:lnTo>
                      <a:lnTo>
                        <a:pt x="113" y="76"/>
                      </a:lnTo>
                      <a:lnTo>
                        <a:pt x="113" y="78"/>
                      </a:lnTo>
                      <a:lnTo>
                        <a:pt x="113" y="80"/>
                      </a:lnTo>
                      <a:lnTo>
                        <a:pt x="115" y="80"/>
                      </a:lnTo>
                      <a:lnTo>
                        <a:pt x="117" y="82"/>
                      </a:lnTo>
                      <a:lnTo>
                        <a:pt x="117" y="84"/>
                      </a:lnTo>
                      <a:lnTo>
                        <a:pt x="119" y="84"/>
                      </a:lnTo>
                      <a:lnTo>
                        <a:pt x="119" y="86"/>
                      </a:lnTo>
                      <a:lnTo>
                        <a:pt x="121" y="86"/>
                      </a:lnTo>
                      <a:lnTo>
                        <a:pt x="123" y="86"/>
                      </a:lnTo>
                      <a:lnTo>
                        <a:pt x="125" y="88"/>
                      </a:lnTo>
                      <a:lnTo>
                        <a:pt x="129" y="88"/>
                      </a:lnTo>
                      <a:lnTo>
                        <a:pt x="130" y="88"/>
                      </a:lnTo>
                      <a:lnTo>
                        <a:pt x="132" y="86"/>
                      </a:lnTo>
                      <a:lnTo>
                        <a:pt x="132" y="84"/>
                      </a:lnTo>
                      <a:lnTo>
                        <a:pt x="134" y="84"/>
                      </a:lnTo>
                      <a:lnTo>
                        <a:pt x="134" y="82"/>
                      </a:lnTo>
                      <a:lnTo>
                        <a:pt x="138" y="82"/>
                      </a:lnTo>
                      <a:lnTo>
                        <a:pt x="140" y="82"/>
                      </a:lnTo>
                      <a:lnTo>
                        <a:pt x="140" y="88"/>
                      </a:lnTo>
                      <a:lnTo>
                        <a:pt x="148" y="88"/>
                      </a:lnTo>
                      <a:lnTo>
                        <a:pt x="148" y="90"/>
                      </a:lnTo>
                      <a:lnTo>
                        <a:pt x="150" y="90"/>
                      </a:lnTo>
                      <a:lnTo>
                        <a:pt x="152" y="90"/>
                      </a:lnTo>
                      <a:lnTo>
                        <a:pt x="152" y="92"/>
                      </a:lnTo>
                      <a:lnTo>
                        <a:pt x="148" y="94"/>
                      </a:lnTo>
                      <a:lnTo>
                        <a:pt x="148" y="96"/>
                      </a:lnTo>
                      <a:lnTo>
                        <a:pt x="146" y="96"/>
                      </a:lnTo>
                      <a:lnTo>
                        <a:pt x="144" y="98"/>
                      </a:lnTo>
                      <a:lnTo>
                        <a:pt x="142" y="98"/>
                      </a:lnTo>
                      <a:lnTo>
                        <a:pt x="142" y="99"/>
                      </a:lnTo>
                      <a:lnTo>
                        <a:pt x="140" y="99"/>
                      </a:lnTo>
                      <a:lnTo>
                        <a:pt x="138" y="99"/>
                      </a:lnTo>
                      <a:lnTo>
                        <a:pt x="136" y="98"/>
                      </a:lnTo>
                      <a:lnTo>
                        <a:pt x="136" y="99"/>
                      </a:lnTo>
                      <a:lnTo>
                        <a:pt x="136" y="101"/>
                      </a:lnTo>
                      <a:lnTo>
                        <a:pt x="134" y="101"/>
                      </a:lnTo>
                      <a:lnTo>
                        <a:pt x="134" y="99"/>
                      </a:lnTo>
                      <a:lnTo>
                        <a:pt x="132" y="99"/>
                      </a:lnTo>
                      <a:lnTo>
                        <a:pt x="132" y="98"/>
                      </a:lnTo>
                      <a:lnTo>
                        <a:pt x="130" y="99"/>
                      </a:lnTo>
                      <a:lnTo>
                        <a:pt x="129" y="98"/>
                      </a:lnTo>
                      <a:lnTo>
                        <a:pt x="127" y="99"/>
                      </a:lnTo>
                      <a:lnTo>
                        <a:pt x="127" y="98"/>
                      </a:lnTo>
                      <a:lnTo>
                        <a:pt x="125" y="98"/>
                      </a:lnTo>
                      <a:lnTo>
                        <a:pt x="125" y="96"/>
                      </a:lnTo>
                      <a:lnTo>
                        <a:pt x="127" y="96"/>
                      </a:lnTo>
                      <a:lnTo>
                        <a:pt x="127" y="94"/>
                      </a:lnTo>
                      <a:lnTo>
                        <a:pt x="127" y="96"/>
                      </a:lnTo>
                      <a:lnTo>
                        <a:pt x="125" y="96"/>
                      </a:lnTo>
                      <a:lnTo>
                        <a:pt x="123" y="96"/>
                      </a:lnTo>
                      <a:lnTo>
                        <a:pt x="123" y="94"/>
                      </a:lnTo>
                      <a:lnTo>
                        <a:pt x="121" y="94"/>
                      </a:lnTo>
                      <a:lnTo>
                        <a:pt x="121" y="92"/>
                      </a:lnTo>
                      <a:lnTo>
                        <a:pt x="117" y="94"/>
                      </a:lnTo>
                      <a:lnTo>
                        <a:pt x="115" y="92"/>
                      </a:lnTo>
                      <a:lnTo>
                        <a:pt x="115" y="90"/>
                      </a:lnTo>
                      <a:lnTo>
                        <a:pt x="113" y="92"/>
                      </a:lnTo>
                      <a:lnTo>
                        <a:pt x="113" y="94"/>
                      </a:lnTo>
                      <a:lnTo>
                        <a:pt x="115" y="96"/>
                      </a:lnTo>
                      <a:lnTo>
                        <a:pt x="113" y="98"/>
                      </a:lnTo>
                      <a:lnTo>
                        <a:pt x="113" y="99"/>
                      </a:lnTo>
                      <a:lnTo>
                        <a:pt x="115" y="101"/>
                      </a:lnTo>
                      <a:lnTo>
                        <a:pt x="113" y="101"/>
                      </a:lnTo>
                      <a:lnTo>
                        <a:pt x="113" y="103"/>
                      </a:lnTo>
                      <a:lnTo>
                        <a:pt x="111" y="103"/>
                      </a:lnTo>
                      <a:lnTo>
                        <a:pt x="111" y="101"/>
                      </a:lnTo>
                      <a:lnTo>
                        <a:pt x="109" y="101"/>
                      </a:lnTo>
                      <a:lnTo>
                        <a:pt x="109" y="103"/>
                      </a:lnTo>
                      <a:lnTo>
                        <a:pt x="107" y="103"/>
                      </a:lnTo>
                      <a:lnTo>
                        <a:pt x="107" y="105"/>
                      </a:lnTo>
                      <a:lnTo>
                        <a:pt x="105" y="105"/>
                      </a:lnTo>
                      <a:lnTo>
                        <a:pt x="107" y="107"/>
                      </a:lnTo>
                      <a:lnTo>
                        <a:pt x="107" y="109"/>
                      </a:lnTo>
                      <a:lnTo>
                        <a:pt x="105" y="113"/>
                      </a:lnTo>
                      <a:lnTo>
                        <a:pt x="102" y="111"/>
                      </a:lnTo>
                      <a:lnTo>
                        <a:pt x="100" y="109"/>
                      </a:lnTo>
                      <a:lnTo>
                        <a:pt x="98" y="109"/>
                      </a:lnTo>
                      <a:lnTo>
                        <a:pt x="100" y="105"/>
                      </a:lnTo>
                      <a:lnTo>
                        <a:pt x="104" y="103"/>
                      </a:lnTo>
                      <a:lnTo>
                        <a:pt x="102" y="103"/>
                      </a:lnTo>
                      <a:lnTo>
                        <a:pt x="102" y="101"/>
                      </a:lnTo>
                      <a:lnTo>
                        <a:pt x="104" y="101"/>
                      </a:lnTo>
                      <a:lnTo>
                        <a:pt x="105" y="98"/>
                      </a:lnTo>
                      <a:lnTo>
                        <a:pt x="105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09" y="98"/>
                      </a:lnTo>
                      <a:lnTo>
                        <a:pt x="109" y="96"/>
                      </a:lnTo>
                      <a:lnTo>
                        <a:pt x="107" y="96"/>
                      </a:lnTo>
                      <a:lnTo>
                        <a:pt x="107" y="94"/>
                      </a:lnTo>
                      <a:lnTo>
                        <a:pt x="107" y="96"/>
                      </a:lnTo>
                      <a:lnTo>
                        <a:pt x="105" y="96"/>
                      </a:lnTo>
                      <a:lnTo>
                        <a:pt x="105" y="94"/>
                      </a:lnTo>
                      <a:lnTo>
                        <a:pt x="104" y="94"/>
                      </a:lnTo>
                      <a:lnTo>
                        <a:pt x="102" y="94"/>
                      </a:lnTo>
                      <a:lnTo>
                        <a:pt x="104" y="94"/>
                      </a:lnTo>
                      <a:lnTo>
                        <a:pt x="104" y="96"/>
                      </a:lnTo>
                      <a:lnTo>
                        <a:pt x="102" y="96"/>
                      </a:lnTo>
                      <a:lnTo>
                        <a:pt x="102" y="98"/>
                      </a:lnTo>
                      <a:lnTo>
                        <a:pt x="98" y="98"/>
                      </a:lnTo>
                      <a:lnTo>
                        <a:pt x="94" y="98"/>
                      </a:lnTo>
                      <a:lnTo>
                        <a:pt x="92" y="98"/>
                      </a:lnTo>
                      <a:lnTo>
                        <a:pt x="94" y="98"/>
                      </a:lnTo>
                      <a:lnTo>
                        <a:pt x="92" y="98"/>
                      </a:lnTo>
                      <a:lnTo>
                        <a:pt x="92" y="99"/>
                      </a:lnTo>
                      <a:lnTo>
                        <a:pt x="90" y="99"/>
                      </a:lnTo>
                      <a:lnTo>
                        <a:pt x="88" y="99"/>
                      </a:lnTo>
                      <a:lnTo>
                        <a:pt x="88" y="101"/>
                      </a:lnTo>
                      <a:lnTo>
                        <a:pt x="86" y="101"/>
                      </a:lnTo>
                      <a:lnTo>
                        <a:pt x="88" y="101"/>
                      </a:lnTo>
                      <a:lnTo>
                        <a:pt x="88" y="99"/>
                      </a:lnTo>
                      <a:lnTo>
                        <a:pt x="90" y="99"/>
                      </a:lnTo>
                      <a:lnTo>
                        <a:pt x="90" y="98"/>
                      </a:lnTo>
                      <a:lnTo>
                        <a:pt x="92" y="98"/>
                      </a:lnTo>
                      <a:lnTo>
                        <a:pt x="92" y="96"/>
                      </a:lnTo>
                      <a:lnTo>
                        <a:pt x="94" y="96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2" y="92"/>
                      </a:lnTo>
                      <a:lnTo>
                        <a:pt x="90" y="90"/>
                      </a:lnTo>
                      <a:lnTo>
                        <a:pt x="90" y="88"/>
                      </a:lnTo>
                      <a:lnTo>
                        <a:pt x="88" y="90"/>
                      </a:lnTo>
                      <a:lnTo>
                        <a:pt x="86" y="90"/>
                      </a:lnTo>
                      <a:lnTo>
                        <a:pt x="84" y="90"/>
                      </a:lnTo>
                      <a:lnTo>
                        <a:pt x="84" y="88"/>
                      </a:lnTo>
                      <a:lnTo>
                        <a:pt x="82" y="88"/>
                      </a:lnTo>
                      <a:lnTo>
                        <a:pt x="82" y="86"/>
                      </a:lnTo>
                      <a:lnTo>
                        <a:pt x="79" y="86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7" y="82"/>
                      </a:lnTo>
                      <a:lnTo>
                        <a:pt x="75" y="82"/>
                      </a:lnTo>
                      <a:lnTo>
                        <a:pt x="75" y="84"/>
                      </a:lnTo>
                      <a:lnTo>
                        <a:pt x="73" y="86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7" y="84"/>
                      </a:lnTo>
                      <a:lnTo>
                        <a:pt x="65" y="84"/>
                      </a:lnTo>
                      <a:lnTo>
                        <a:pt x="65" y="86"/>
                      </a:lnTo>
                      <a:lnTo>
                        <a:pt x="65" y="88"/>
                      </a:lnTo>
                      <a:lnTo>
                        <a:pt x="63" y="88"/>
                      </a:lnTo>
                      <a:lnTo>
                        <a:pt x="61" y="88"/>
                      </a:lnTo>
                      <a:lnTo>
                        <a:pt x="61" y="86"/>
                      </a:lnTo>
                      <a:lnTo>
                        <a:pt x="59" y="86"/>
                      </a:lnTo>
                      <a:lnTo>
                        <a:pt x="57" y="86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4"/>
                      </a:lnTo>
                      <a:lnTo>
                        <a:pt x="56" y="84"/>
                      </a:lnTo>
                      <a:lnTo>
                        <a:pt x="56" y="86"/>
                      </a:lnTo>
                      <a:lnTo>
                        <a:pt x="54" y="86"/>
                      </a:lnTo>
                      <a:lnTo>
                        <a:pt x="56" y="86"/>
                      </a:lnTo>
                      <a:lnTo>
                        <a:pt x="56" y="88"/>
                      </a:lnTo>
                      <a:lnTo>
                        <a:pt x="54" y="88"/>
                      </a:lnTo>
                      <a:lnTo>
                        <a:pt x="52" y="88"/>
                      </a:lnTo>
                      <a:lnTo>
                        <a:pt x="52" y="86"/>
                      </a:lnTo>
                      <a:lnTo>
                        <a:pt x="52" y="88"/>
                      </a:lnTo>
                      <a:lnTo>
                        <a:pt x="50" y="88"/>
                      </a:lnTo>
                      <a:lnTo>
                        <a:pt x="50" y="90"/>
                      </a:lnTo>
                      <a:lnTo>
                        <a:pt x="50" y="92"/>
                      </a:lnTo>
                      <a:lnTo>
                        <a:pt x="50" y="94"/>
                      </a:lnTo>
                      <a:lnTo>
                        <a:pt x="52" y="94"/>
                      </a:lnTo>
                      <a:lnTo>
                        <a:pt x="50" y="94"/>
                      </a:lnTo>
                      <a:lnTo>
                        <a:pt x="52" y="94"/>
                      </a:lnTo>
                      <a:lnTo>
                        <a:pt x="50" y="94"/>
                      </a:lnTo>
                      <a:lnTo>
                        <a:pt x="50" y="96"/>
                      </a:lnTo>
                      <a:lnTo>
                        <a:pt x="52" y="96"/>
                      </a:lnTo>
                      <a:lnTo>
                        <a:pt x="50" y="96"/>
                      </a:lnTo>
                      <a:lnTo>
                        <a:pt x="52" y="96"/>
                      </a:lnTo>
                      <a:lnTo>
                        <a:pt x="52" y="98"/>
                      </a:lnTo>
                      <a:lnTo>
                        <a:pt x="54" y="98"/>
                      </a:lnTo>
                      <a:lnTo>
                        <a:pt x="54" y="99"/>
                      </a:lnTo>
                      <a:lnTo>
                        <a:pt x="54" y="98"/>
                      </a:lnTo>
                      <a:lnTo>
                        <a:pt x="54" y="99"/>
                      </a:lnTo>
                      <a:lnTo>
                        <a:pt x="56" y="99"/>
                      </a:lnTo>
                      <a:lnTo>
                        <a:pt x="54" y="99"/>
                      </a:lnTo>
                      <a:lnTo>
                        <a:pt x="56" y="99"/>
                      </a:lnTo>
                      <a:lnTo>
                        <a:pt x="56" y="98"/>
                      </a:lnTo>
                      <a:lnTo>
                        <a:pt x="56" y="99"/>
                      </a:lnTo>
                      <a:lnTo>
                        <a:pt x="57" y="99"/>
                      </a:lnTo>
                      <a:lnTo>
                        <a:pt x="57" y="101"/>
                      </a:lnTo>
                      <a:lnTo>
                        <a:pt x="57" y="103"/>
                      </a:lnTo>
                      <a:lnTo>
                        <a:pt x="56" y="103"/>
                      </a:lnTo>
                      <a:lnTo>
                        <a:pt x="56" y="105"/>
                      </a:lnTo>
                      <a:lnTo>
                        <a:pt x="54" y="105"/>
                      </a:lnTo>
                      <a:lnTo>
                        <a:pt x="56" y="105"/>
                      </a:lnTo>
                      <a:lnTo>
                        <a:pt x="56" y="107"/>
                      </a:lnTo>
                      <a:lnTo>
                        <a:pt x="56" y="109"/>
                      </a:lnTo>
                      <a:lnTo>
                        <a:pt x="57" y="109"/>
                      </a:lnTo>
                      <a:lnTo>
                        <a:pt x="59" y="109"/>
                      </a:lnTo>
                      <a:lnTo>
                        <a:pt x="59" y="111"/>
                      </a:lnTo>
                      <a:lnTo>
                        <a:pt x="59" y="113"/>
                      </a:lnTo>
                      <a:lnTo>
                        <a:pt x="57" y="113"/>
                      </a:lnTo>
                      <a:lnTo>
                        <a:pt x="57" y="111"/>
                      </a:lnTo>
                      <a:lnTo>
                        <a:pt x="56" y="111"/>
                      </a:lnTo>
                      <a:lnTo>
                        <a:pt x="56" y="109"/>
                      </a:lnTo>
                      <a:lnTo>
                        <a:pt x="54" y="109"/>
                      </a:lnTo>
                      <a:lnTo>
                        <a:pt x="56" y="109"/>
                      </a:lnTo>
                      <a:lnTo>
                        <a:pt x="54" y="107"/>
                      </a:lnTo>
                      <a:lnTo>
                        <a:pt x="52" y="107"/>
                      </a:lnTo>
                      <a:lnTo>
                        <a:pt x="52" y="105"/>
                      </a:lnTo>
                      <a:lnTo>
                        <a:pt x="52" y="107"/>
                      </a:lnTo>
                      <a:lnTo>
                        <a:pt x="52" y="105"/>
                      </a:lnTo>
                      <a:lnTo>
                        <a:pt x="50" y="105"/>
                      </a:lnTo>
                      <a:lnTo>
                        <a:pt x="50" y="107"/>
                      </a:lnTo>
                      <a:lnTo>
                        <a:pt x="52" y="107"/>
                      </a:lnTo>
                      <a:lnTo>
                        <a:pt x="50" y="107"/>
                      </a:lnTo>
                      <a:lnTo>
                        <a:pt x="50" y="105"/>
                      </a:lnTo>
                      <a:lnTo>
                        <a:pt x="48" y="103"/>
                      </a:lnTo>
                      <a:lnTo>
                        <a:pt x="50" y="103"/>
                      </a:lnTo>
                      <a:lnTo>
                        <a:pt x="50" y="101"/>
                      </a:lnTo>
                      <a:lnTo>
                        <a:pt x="50" y="99"/>
                      </a:lnTo>
                      <a:lnTo>
                        <a:pt x="50" y="98"/>
                      </a:lnTo>
                      <a:lnTo>
                        <a:pt x="50" y="96"/>
                      </a:lnTo>
                      <a:lnTo>
                        <a:pt x="48" y="96"/>
                      </a:lnTo>
                      <a:lnTo>
                        <a:pt x="50" y="96"/>
                      </a:lnTo>
                      <a:lnTo>
                        <a:pt x="50" y="94"/>
                      </a:lnTo>
                      <a:lnTo>
                        <a:pt x="50" y="92"/>
                      </a:lnTo>
                      <a:lnTo>
                        <a:pt x="50" y="90"/>
                      </a:lnTo>
                      <a:lnTo>
                        <a:pt x="50" y="88"/>
                      </a:lnTo>
                      <a:lnTo>
                        <a:pt x="50" y="86"/>
                      </a:lnTo>
                      <a:lnTo>
                        <a:pt x="50" y="84"/>
                      </a:lnTo>
                      <a:lnTo>
                        <a:pt x="52" y="84"/>
                      </a:lnTo>
                      <a:lnTo>
                        <a:pt x="50" y="84"/>
                      </a:lnTo>
                      <a:lnTo>
                        <a:pt x="50" y="82"/>
                      </a:lnTo>
                      <a:lnTo>
                        <a:pt x="48" y="80"/>
                      </a:lnTo>
                      <a:lnTo>
                        <a:pt x="46" y="80"/>
                      </a:lnTo>
                      <a:lnTo>
                        <a:pt x="44" y="80"/>
                      </a:lnTo>
                      <a:lnTo>
                        <a:pt x="42" y="80"/>
                      </a:lnTo>
                      <a:lnTo>
                        <a:pt x="42" y="82"/>
                      </a:lnTo>
                      <a:lnTo>
                        <a:pt x="42" y="84"/>
                      </a:lnTo>
                      <a:lnTo>
                        <a:pt x="40" y="84"/>
                      </a:lnTo>
                      <a:lnTo>
                        <a:pt x="40" y="82"/>
                      </a:lnTo>
                      <a:lnTo>
                        <a:pt x="40" y="80"/>
                      </a:lnTo>
                      <a:lnTo>
                        <a:pt x="42" y="80"/>
                      </a:lnTo>
                      <a:lnTo>
                        <a:pt x="42" y="78"/>
                      </a:lnTo>
                      <a:lnTo>
                        <a:pt x="44" y="78"/>
                      </a:lnTo>
                      <a:lnTo>
                        <a:pt x="44" y="76"/>
                      </a:lnTo>
                      <a:lnTo>
                        <a:pt x="42" y="76"/>
                      </a:lnTo>
                      <a:lnTo>
                        <a:pt x="42" y="78"/>
                      </a:lnTo>
                      <a:lnTo>
                        <a:pt x="42" y="76"/>
                      </a:lnTo>
                      <a:lnTo>
                        <a:pt x="42" y="74"/>
                      </a:lnTo>
                      <a:lnTo>
                        <a:pt x="42" y="76"/>
                      </a:lnTo>
                      <a:lnTo>
                        <a:pt x="40" y="76"/>
                      </a:lnTo>
                      <a:lnTo>
                        <a:pt x="40" y="74"/>
                      </a:lnTo>
                      <a:lnTo>
                        <a:pt x="38" y="74"/>
                      </a:lnTo>
                      <a:lnTo>
                        <a:pt x="36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6" y="73"/>
                      </a:lnTo>
                      <a:lnTo>
                        <a:pt x="36" y="71"/>
                      </a:lnTo>
                      <a:lnTo>
                        <a:pt x="36" y="73"/>
                      </a:lnTo>
                      <a:lnTo>
                        <a:pt x="36" y="71"/>
                      </a:lnTo>
                      <a:lnTo>
                        <a:pt x="36" y="73"/>
                      </a:lnTo>
                      <a:lnTo>
                        <a:pt x="36" y="71"/>
                      </a:lnTo>
                      <a:lnTo>
                        <a:pt x="36" y="73"/>
                      </a:lnTo>
                      <a:lnTo>
                        <a:pt x="34" y="73"/>
                      </a:lnTo>
                      <a:lnTo>
                        <a:pt x="33" y="73"/>
                      </a:lnTo>
                      <a:lnTo>
                        <a:pt x="33" y="71"/>
                      </a:lnTo>
                      <a:lnTo>
                        <a:pt x="33" y="69"/>
                      </a:lnTo>
                      <a:lnTo>
                        <a:pt x="33" y="67"/>
                      </a:lnTo>
                      <a:lnTo>
                        <a:pt x="31" y="67"/>
                      </a:lnTo>
                      <a:lnTo>
                        <a:pt x="33" y="67"/>
                      </a:lnTo>
                      <a:lnTo>
                        <a:pt x="31" y="67"/>
                      </a:lnTo>
                      <a:lnTo>
                        <a:pt x="31" y="65"/>
                      </a:lnTo>
                      <a:lnTo>
                        <a:pt x="33" y="65"/>
                      </a:lnTo>
                      <a:lnTo>
                        <a:pt x="33" y="63"/>
                      </a:lnTo>
                      <a:lnTo>
                        <a:pt x="31" y="63"/>
                      </a:lnTo>
                      <a:lnTo>
                        <a:pt x="31" y="59"/>
                      </a:lnTo>
                      <a:lnTo>
                        <a:pt x="31" y="61"/>
                      </a:lnTo>
                      <a:lnTo>
                        <a:pt x="29" y="61"/>
                      </a:lnTo>
                      <a:lnTo>
                        <a:pt x="27" y="59"/>
                      </a:lnTo>
                      <a:lnTo>
                        <a:pt x="29" y="59"/>
                      </a:lnTo>
                      <a:lnTo>
                        <a:pt x="27" y="59"/>
                      </a:lnTo>
                      <a:lnTo>
                        <a:pt x="29" y="59"/>
                      </a:lnTo>
                      <a:lnTo>
                        <a:pt x="29" y="57"/>
                      </a:lnTo>
                      <a:lnTo>
                        <a:pt x="29" y="59"/>
                      </a:lnTo>
                      <a:lnTo>
                        <a:pt x="29" y="57"/>
                      </a:lnTo>
                      <a:lnTo>
                        <a:pt x="27" y="57"/>
                      </a:lnTo>
                      <a:lnTo>
                        <a:pt x="25" y="57"/>
                      </a:lnTo>
                      <a:lnTo>
                        <a:pt x="27" y="57"/>
                      </a:lnTo>
                      <a:lnTo>
                        <a:pt x="25" y="57"/>
                      </a:lnTo>
                      <a:lnTo>
                        <a:pt x="23" y="55"/>
                      </a:lnTo>
                      <a:lnTo>
                        <a:pt x="25" y="55"/>
                      </a:lnTo>
                      <a:lnTo>
                        <a:pt x="25" y="51"/>
                      </a:lnTo>
                      <a:lnTo>
                        <a:pt x="27" y="51"/>
                      </a:lnTo>
                      <a:lnTo>
                        <a:pt x="27" y="50"/>
                      </a:lnTo>
                      <a:lnTo>
                        <a:pt x="29" y="50"/>
                      </a:lnTo>
                      <a:lnTo>
                        <a:pt x="27" y="50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5" y="44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1" y="44"/>
                      </a:lnTo>
                      <a:lnTo>
                        <a:pt x="21" y="46"/>
                      </a:lnTo>
                      <a:lnTo>
                        <a:pt x="21" y="44"/>
                      </a:lnTo>
                      <a:lnTo>
                        <a:pt x="19" y="44"/>
                      </a:lnTo>
                      <a:lnTo>
                        <a:pt x="17" y="44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5" y="40"/>
                      </a:lnTo>
                      <a:lnTo>
                        <a:pt x="15" y="42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9" y="42"/>
                      </a:lnTo>
                      <a:lnTo>
                        <a:pt x="9" y="40"/>
                      </a:lnTo>
                      <a:lnTo>
                        <a:pt x="8" y="40"/>
                      </a:lnTo>
                      <a:lnTo>
                        <a:pt x="6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6" y="36"/>
                      </a:lnTo>
                      <a:lnTo>
                        <a:pt x="4" y="36"/>
                      </a:lnTo>
                      <a:lnTo>
                        <a:pt x="6" y="34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0"/>
                      </a:lnTo>
                      <a:lnTo>
                        <a:pt x="6" y="28"/>
                      </a:lnTo>
                      <a:lnTo>
                        <a:pt x="6" y="26"/>
                      </a:lnTo>
                      <a:lnTo>
                        <a:pt x="6" y="25"/>
                      </a:lnTo>
                      <a:lnTo>
                        <a:pt x="8" y="26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close/>
                      <a:moveTo>
                        <a:pt x="90" y="82"/>
                      </a:moveTo>
                      <a:lnTo>
                        <a:pt x="92" y="82"/>
                      </a:lnTo>
                      <a:lnTo>
                        <a:pt x="92" y="84"/>
                      </a:lnTo>
                      <a:lnTo>
                        <a:pt x="92" y="86"/>
                      </a:lnTo>
                      <a:lnTo>
                        <a:pt x="92" y="84"/>
                      </a:lnTo>
                      <a:lnTo>
                        <a:pt x="94" y="82"/>
                      </a:lnTo>
                      <a:lnTo>
                        <a:pt x="96" y="82"/>
                      </a:lnTo>
                      <a:lnTo>
                        <a:pt x="98" y="82"/>
                      </a:lnTo>
                      <a:lnTo>
                        <a:pt x="98" y="84"/>
                      </a:lnTo>
                      <a:lnTo>
                        <a:pt x="98" y="88"/>
                      </a:lnTo>
                      <a:lnTo>
                        <a:pt x="96" y="88"/>
                      </a:lnTo>
                      <a:lnTo>
                        <a:pt x="94" y="88"/>
                      </a:lnTo>
                      <a:lnTo>
                        <a:pt x="94" y="86"/>
                      </a:lnTo>
                      <a:lnTo>
                        <a:pt x="92" y="86"/>
                      </a:lnTo>
                      <a:lnTo>
                        <a:pt x="92" y="88"/>
                      </a:lnTo>
                      <a:lnTo>
                        <a:pt x="94" y="88"/>
                      </a:lnTo>
                      <a:lnTo>
                        <a:pt x="94" y="90"/>
                      </a:lnTo>
                      <a:lnTo>
                        <a:pt x="94" y="92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6" y="92"/>
                      </a:lnTo>
                      <a:lnTo>
                        <a:pt x="98" y="92"/>
                      </a:lnTo>
                      <a:lnTo>
                        <a:pt x="100" y="92"/>
                      </a:lnTo>
                      <a:lnTo>
                        <a:pt x="100" y="94"/>
                      </a:lnTo>
                      <a:lnTo>
                        <a:pt x="100" y="92"/>
                      </a:lnTo>
                      <a:lnTo>
                        <a:pt x="102" y="94"/>
                      </a:lnTo>
                      <a:lnTo>
                        <a:pt x="102" y="92"/>
                      </a:lnTo>
                      <a:lnTo>
                        <a:pt x="104" y="92"/>
                      </a:lnTo>
                      <a:lnTo>
                        <a:pt x="105" y="92"/>
                      </a:lnTo>
                      <a:lnTo>
                        <a:pt x="107" y="92"/>
                      </a:lnTo>
                      <a:lnTo>
                        <a:pt x="104" y="88"/>
                      </a:lnTo>
                      <a:lnTo>
                        <a:pt x="105" y="86"/>
                      </a:lnTo>
                      <a:lnTo>
                        <a:pt x="107" y="84"/>
                      </a:lnTo>
                      <a:lnTo>
                        <a:pt x="107" y="82"/>
                      </a:lnTo>
                      <a:lnTo>
                        <a:pt x="105" y="84"/>
                      </a:lnTo>
                      <a:lnTo>
                        <a:pt x="105" y="82"/>
                      </a:lnTo>
                      <a:lnTo>
                        <a:pt x="104" y="80"/>
                      </a:lnTo>
                      <a:lnTo>
                        <a:pt x="104" y="82"/>
                      </a:lnTo>
                      <a:lnTo>
                        <a:pt x="102" y="82"/>
                      </a:lnTo>
                      <a:lnTo>
                        <a:pt x="100" y="82"/>
                      </a:lnTo>
                      <a:lnTo>
                        <a:pt x="100" y="80"/>
                      </a:lnTo>
                      <a:lnTo>
                        <a:pt x="98" y="80"/>
                      </a:lnTo>
                      <a:lnTo>
                        <a:pt x="96" y="80"/>
                      </a:lnTo>
                      <a:lnTo>
                        <a:pt x="94" y="80"/>
                      </a:lnTo>
                      <a:lnTo>
                        <a:pt x="92" y="78"/>
                      </a:lnTo>
                      <a:lnTo>
                        <a:pt x="92" y="80"/>
                      </a:lnTo>
                      <a:lnTo>
                        <a:pt x="92" y="78"/>
                      </a:lnTo>
                      <a:lnTo>
                        <a:pt x="92" y="80"/>
                      </a:lnTo>
                      <a:lnTo>
                        <a:pt x="90" y="80"/>
                      </a:lnTo>
                      <a:lnTo>
                        <a:pt x="90" y="78"/>
                      </a:lnTo>
                      <a:lnTo>
                        <a:pt x="88" y="78"/>
                      </a:lnTo>
                      <a:lnTo>
                        <a:pt x="88" y="80"/>
                      </a:lnTo>
                      <a:lnTo>
                        <a:pt x="90" y="80"/>
                      </a:lnTo>
                      <a:lnTo>
                        <a:pt x="90" y="82"/>
                      </a:lnTo>
                      <a:lnTo>
                        <a:pt x="90" y="80"/>
                      </a:lnTo>
                      <a:lnTo>
                        <a:pt x="90" y="8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4" name="Freeform 195"/>
                <p:cNvSpPr>
                  <a:spLocks/>
                </p:cNvSpPr>
                <p:nvPr/>
              </p:nvSpPr>
              <p:spPr bwMode="auto">
                <a:xfrm>
                  <a:off x="4286250" y="3656013"/>
                  <a:ext cx="50800" cy="63500"/>
                </a:xfrm>
                <a:custGeom>
                  <a:avLst/>
                  <a:gdLst>
                    <a:gd name="T0" fmla="*/ 25 w 32"/>
                    <a:gd name="T1" fmla="*/ 1 h 40"/>
                    <a:gd name="T2" fmla="*/ 25 w 32"/>
                    <a:gd name="T3" fmla="*/ 1 h 40"/>
                    <a:gd name="T4" fmla="*/ 27 w 32"/>
                    <a:gd name="T5" fmla="*/ 3 h 40"/>
                    <a:gd name="T6" fmla="*/ 25 w 32"/>
                    <a:gd name="T7" fmla="*/ 5 h 40"/>
                    <a:gd name="T8" fmla="*/ 23 w 32"/>
                    <a:gd name="T9" fmla="*/ 7 h 40"/>
                    <a:gd name="T10" fmla="*/ 23 w 32"/>
                    <a:gd name="T11" fmla="*/ 7 h 40"/>
                    <a:gd name="T12" fmla="*/ 23 w 32"/>
                    <a:gd name="T13" fmla="*/ 11 h 40"/>
                    <a:gd name="T14" fmla="*/ 25 w 32"/>
                    <a:gd name="T15" fmla="*/ 11 h 40"/>
                    <a:gd name="T16" fmla="*/ 27 w 32"/>
                    <a:gd name="T17" fmla="*/ 13 h 40"/>
                    <a:gd name="T18" fmla="*/ 30 w 32"/>
                    <a:gd name="T19" fmla="*/ 13 h 40"/>
                    <a:gd name="T20" fmla="*/ 29 w 32"/>
                    <a:gd name="T21" fmla="*/ 15 h 40"/>
                    <a:gd name="T22" fmla="*/ 29 w 32"/>
                    <a:gd name="T23" fmla="*/ 19 h 40"/>
                    <a:gd name="T24" fmla="*/ 27 w 32"/>
                    <a:gd name="T25" fmla="*/ 21 h 40"/>
                    <a:gd name="T26" fmla="*/ 27 w 32"/>
                    <a:gd name="T27" fmla="*/ 21 h 40"/>
                    <a:gd name="T28" fmla="*/ 29 w 32"/>
                    <a:gd name="T29" fmla="*/ 23 h 40"/>
                    <a:gd name="T30" fmla="*/ 30 w 32"/>
                    <a:gd name="T31" fmla="*/ 28 h 40"/>
                    <a:gd name="T32" fmla="*/ 29 w 32"/>
                    <a:gd name="T33" fmla="*/ 30 h 40"/>
                    <a:gd name="T34" fmla="*/ 29 w 32"/>
                    <a:gd name="T35" fmla="*/ 34 h 40"/>
                    <a:gd name="T36" fmla="*/ 30 w 32"/>
                    <a:gd name="T37" fmla="*/ 36 h 40"/>
                    <a:gd name="T38" fmla="*/ 30 w 32"/>
                    <a:gd name="T39" fmla="*/ 40 h 40"/>
                    <a:gd name="T40" fmla="*/ 29 w 32"/>
                    <a:gd name="T41" fmla="*/ 38 h 40"/>
                    <a:gd name="T42" fmla="*/ 29 w 32"/>
                    <a:gd name="T43" fmla="*/ 38 h 40"/>
                    <a:gd name="T44" fmla="*/ 27 w 32"/>
                    <a:gd name="T45" fmla="*/ 36 h 40"/>
                    <a:gd name="T46" fmla="*/ 29 w 32"/>
                    <a:gd name="T47" fmla="*/ 34 h 40"/>
                    <a:gd name="T48" fmla="*/ 27 w 32"/>
                    <a:gd name="T49" fmla="*/ 32 h 40"/>
                    <a:gd name="T50" fmla="*/ 25 w 32"/>
                    <a:gd name="T51" fmla="*/ 30 h 40"/>
                    <a:gd name="T52" fmla="*/ 15 w 32"/>
                    <a:gd name="T53" fmla="*/ 30 h 40"/>
                    <a:gd name="T54" fmla="*/ 13 w 32"/>
                    <a:gd name="T55" fmla="*/ 32 h 40"/>
                    <a:gd name="T56" fmla="*/ 13 w 32"/>
                    <a:gd name="T57" fmla="*/ 30 h 40"/>
                    <a:gd name="T58" fmla="*/ 11 w 32"/>
                    <a:gd name="T59" fmla="*/ 26 h 40"/>
                    <a:gd name="T60" fmla="*/ 7 w 32"/>
                    <a:gd name="T61" fmla="*/ 23 h 40"/>
                    <a:gd name="T62" fmla="*/ 5 w 32"/>
                    <a:gd name="T63" fmla="*/ 21 h 40"/>
                    <a:gd name="T64" fmla="*/ 7 w 32"/>
                    <a:gd name="T65" fmla="*/ 19 h 40"/>
                    <a:gd name="T66" fmla="*/ 9 w 32"/>
                    <a:gd name="T67" fmla="*/ 21 h 40"/>
                    <a:gd name="T68" fmla="*/ 9 w 32"/>
                    <a:gd name="T69" fmla="*/ 17 h 40"/>
                    <a:gd name="T70" fmla="*/ 7 w 32"/>
                    <a:gd name="T71" fmla="*/ 13 h 40"/>
                    <a:gd name="T72" fmla="*/ 4 w 32"/>
                    <a:gd name="T73" fmla="*/ 11 h 40"/>
                    <a:gd name="T74" fmla="*/ 7 w 32"/>
                    <a:gd name="T75" fmla="*/ 13 h 40"/>
                    <a:gd name="T76" fmla="*/ 11 w 32"/>
                    <a:gd name="T77" fmla="*/ 9 h 40"/>
                    <a:gd name="T78" fmla="*/ 11 w 32"/>
                    <a:gd name="T79" fmla="*/ 7 h 40"/>
                    <a:gd name="T80" fmla="*/ 9 w 32"/>
                    <a:gd name="T81" fmla="*/ 5 h 40"/>
                    <a:gd name="T82" fmla="*/ 5 w 32"/>
                    <a:gd name="T83" fmla="*/ 5 h 40"/>
                    <a:gd name="T84" fmla="*/ 4 w 32"/>
                    <a:gd name="T85" fmla="*/ 5 h 40"/>
                    <a:gd name="T86" fmla="*/ 2 w 32"/>
                    <a:gd name="T87" fmla="*/ 5 h 40"/>
                    <a:gd name="T88" fmla="*/ 0 w 32"/>
                    <a:gd name="T89" fmla="*/ 3 h 40"/>
                    <a:gd name="T90" fmla="*/ 2 w 32"/>
                    <a:gd name="T91" fmla="*/ 1 h 40"/>
                    <a:gd name="T92" fmla="*/ 0 w 32"/>
                    <a:gd name="T93" fmla="*/ 1 h 40"/>
                    <a:gd name="T94" fmla="*/ 4 w 32"/>
                    <a:gd name="T95" fmla="*/ 1 h 40"/>
                    <a:gd name="T96" fmla="*/ 5 w 32"/>
                    <a:gd name="T97" fmla="*/ 3 h 40"/>
                    <a:gd name="T98" fmla="*/ 7 w 32"/>
                    <a:gd name="T99" fmla="*/ 5 h 40"/>
                    <a:gd name="T100" fmla="*/ 9 w 32"/>
                    <a:gd name="T101" fmla="*/ 3 h 40"/>
                    <a:gd name="T102" fmla="*/ 13 w 32"/>
                    <a:gd name="T103" fmla="*/ 1 h 40"/>
                    <a:gd name="T104" fmla="*/ 15 w 32"/>
                    <a:gd name="T105" fmla="*/ 3 h 40"/>
                    <a:gd name="T106" fmla="*/ 17 w 32"/>
                    <a:gd name="T107" fmla="*/ 5 h 40"/>
                    <a:gd name="T108" fmla="*/ 19 w 32"/>
                    <a:gd name="T109" fmla="*/ 1 h 40"/>
                    <a:gd name="T110" fmla="*/ 19 w 32"/>
                    <a:gd name="T111" fmla="*/ 1 h 40"/>
                    <a:gd name="T112" fmla="*/ 21 w 32"/>
                    <a:gd name="T113" fmla="*/ 0 h 40"/>
                    <a:gd name="T114" fmla="*/ 23 w 32"/>
                    <a:gd name="T115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2" h="40">
                      <a:moveTo>
                        <a:pt x="23" y="1"/>
                      </a:moveTo>
                      <a:lnTo>
                        <a:pt x="25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7" y="13"/>
                      </a:lnTo>
                      <a:lnTo>
                        <a:pt x="29" y="13"/>
                      </a:lnTo>
                      <a:lnTo>
                        <a:pt x="30" y="13"/>
                      </a:lnTo>
                      <a:lnTo>
                        <a:pt x="30" y="15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32" y="26"/>
                      </a:lnTo>
                      <a:lnTo>
                        <a:pt x="30" y="28"/>
                      </a:lnTo>
                      <a:lnTo>
                        <a:pt x="29" y="28"/>
                      </a:lnTo>
                      <a:lnTo>
                        <a:pt x="29" y="30"/>
                      </a:lnTo>
                      <a:lnTo>
                        <a:pt x="29" y="32"/>
                      </a:lnTo>
                      <a:lnTo>
                        <a:pt x="29" y="34"/>
                      </a:lnTo>
                      <a:lnTo>
                        <a:pt x="30" y="34"/>
                      </a:lnTo>
                      <a:lnTo>
                        <a:pt x="30" y="36"/>
                      </a:lnTo>
                      <a:lnTo>
                        <a:pt x="32" y="38"/>
                      </a:lnTo>
                      <a:lnTo>
                        <a:pt x="30" y="40"/>
                      </a:lnTo>
                      <a:lnTo>
                        <a:pt x="29" y="40"/>
                      </a:lnTo>
                      <a:lnTo>
                        <a:pt x="29" y="38"/>
                      </a:lnTo>
                      <a:lnTo>
                        <a:pt x="27" y="38"/>
                      </a:lnTo>
                      <a:lnTo>
                        <a:pt x="29" y="38"/>
                      </a:lnTo>
                      <a:lnTo>
                        <a:pt x="29" y="36"/>
                      </a:lnTo>
                      <a:lnTo>
                        <a:pt x="27" y="36"/>
                      </a:lnTo>
                      <a:lnTo>
                        <a:pt x="27" y="34"/>
                      </a:lnTo>
                      <a:lnTo>
                        <a:pt x="29" y="34"/>
                      </a:lnTo>
                      <a:lnTo>
                        <a:pt x="29" y="32"/>
                      </a:lnTo>
                      <a:lnTo>
                        <a:pt x="27" y="32"/>
                      </a:lnTo>
                      <a:lnTo>
                        <a:pt x="25" y="32"/>
                      </a:lnTo>
                      <a:lnTo>
                        <a:pt x="25" y="30"/>
                      </a:lnTo>
                      <a:lnTo>
                        <a:pt x="21" y="30"/>
                      </a:lnTo>
                      <a:lnTo>
                        <a:pt x="15" y="30"/>
                      </a:ln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5" y="30"/>
                      </a:lnTo>
                      <a:lnTo>
                        <a:pt x="13" y="30"/>
                      </a:lnTo>
                      <a:lnTo>
                        <a:pt x="13" y="28"/>
                      </a:lnTo>
                      <a:lnTo>
                        <a:pt x="11" y="26"/>
                      </a:lnTo>
                      <a:lnTo>
                        <a:pt x="9" y="25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5" y="21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9" y="19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7" y="13"/>
                      </a:lnTo>
                      <a:lnTo>
                        <a:pt x="9" y="11"/>
                      </a:lnTo>
                      <a:lnTo>
                        <a:pt x="11" y="9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11" y="1"/>
                      </a:lnTo>
                      <a:lnTo>
                        <a:pt x="13" y="1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7" y="3"/>
                      </a:lnTo>
                      <a:lnTo>
                        <a:pt x="19" y="1"/>
                      </a:lnTo>
                      <a:lnTo>
                        <a:pt x="19" y="3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5" name="Freeform 196"/>
                <p:cNvSpPr>
                  <a:spLocks/>
                </p:cNvSpPr>
                <p:nvPr/>
              </p:nvSpPr>
              <p:spPr bwMode="auto">
                <a:xfrm>
                  <a:off x="4614863" y="4078288"/>
                  <a:ext cx="244475" cy="92075"/>
                </a:xfrm>
                <a:custGeom>
                  <a:avLst/>
                  <a:gdLst>
                    <a:gd name="T0" fmla="*/ 152 w 154"/>
                    <a:gd name="T1" fmla="*/ 56 h 58"/>
                    <a:gd name="T2" fmla="*/ 146 w 154"/>
                    <a:gd name="T3" fmla="*/ 52 h 58"/>
                    <a:gd name="T4" fmla="*/ 140 w 154"/>
                    <a:gd name="T5" fmla="*/ 48 h 58"/>
                    <a:gd name="T6" fmla="*/ 135 w 154"/>
                    <a:gd name="T7" fmla="*/ 45 h 58"/>
                    <a:gd name="T8" fmla="*/ 129 w 154"/>
                    <a:gd name="T9" fmla="*/ 41 h 58"/>
                    <a:gd name="T10" fmla="*/ 125 w 154"/>
                    <a:gd name="T11" fmla="*/ 35 h 58"/>
                    <a:gd name="T12" fmla="*/ 119 w 154"/>
                    <a:gd name="T13" fmla="*/ 31 h 58"/>
                    <a:gd name="T14" fmla="*/ 112 w 154"/>
                    <a:gd name="T15" fmla="*/ 29 h 58"/>
                    <a:gd name="T16" fmla="*/ 106 w 154"/>
                    <a:gd name="T17" fmla="*/ 25 h 58"/>
                    <a:gd name="T18" fmla="*/ 98 w 154"/>
                    <a:gd name="T19" fmla="*/ 23 h 58"/>
                    <a:gd name="T20" fmla="*/ 90 w 154"/>
                    <a:gd name="T21" fmla="*/ 18 h 58"/>
                    <a:gd name="T22" fmla="*/ 83 w 154"/>
                    <a:gd name="T23" fmla="*/ 16 h 58"/>
                    <a:gd name="T24" fmla="*/ 73 w 154"/>
                    <a:gd name="T25" fmla="*/ 16 h 58"/>
                    <a:gd name="T26" fmla="*/ 67 w 154"/>
                    <a:gd name="T27" fmla="*/ 16 h 58"/>
                    <a:gd name="T28" fmla="*/ 63 w 154"/>
                    <a:gd name="T29" fmla="*/ 18 h 58"/>
                    <a:gd name="T30" fmla="*/ 60 w 154"/>
                    <a:gd name="T31" fmla="*/ 20 h 58"/>
                    <a:gd name="T32" fmla="*/ 58 w 154"/>
                    <a:gd name="T33" fmla="*/ 20 h 58"/>
                    <a:gd name="T34" fmla="*/ 56 w 154"/>
                    <a:gd name="T35" fmla="*/ 23 h 58"/>
                    <a:gd name="T36" fmla="*/ 48 w 154"/>
                    <a:gd name="T37" fmla="*/ 22 h 58"/>
                    <a:gd name="T38" fmla="*/ 40 w 154"/>
                    <a:gd name="T39" fmla="*/ 20 h 58"/>
                    <a:gd name="T40" fmla="*/ 35 w 154"/>
                    <a:gd name="T41" fmla="*/ 16 h 58"/>
                    <a:gd name="T42" fmla="*/ 27 w 154"/>
                    <a:gd name="T43" fmla="*/ 18 h 58"/>
                    <a:gd name="T44" fmla="*/ 21 w 154"/>
                    <a:gd name="T45" fmla="*/ 18 h 58"/>
                    <a:gd name="T46" fmla="*/ 17 w 154"/>
                    <a:gd name="T47" fmla="*/ 20 h 58"/>
                    <a:gd name="T48" fmla="*/ 10 w 154"/>
                    <a:gd name="T49" fmla="*/ 16 h 58"/>
                    <a:gd name="T50" fmla="*/ 2 w 154"/>
                    <a:gd name="T51" fmla="*/ 12 h 58"/>
                    <a:gd name="T52" fmla="*/ 2 w 154"/>
                    <a:gd name="T53" fmla="*/ 6 h 58"/>
                    <a:gd name="T54" fmla="*/ 2 w 154"/>
                    <a:gd name="T55" fmla="*/ 12 h 58"/>
                    <a:gd name="T56" fmla="*/ 6 w 154"/>
                    <a:gd name="T57" fmla="*/ 8 h 58"/>
                    <a:gd name="T58" fmla="*/ 14 w 154"/>
                    <a:gd name="T59" fmla="*/ 8 h 58"/>
                    <a:gd name="T60" fmla="*/ 21 w 154"/>
                    <a:gd name="T61" fmla="*/ 6 h 58"/>
                    <a:gd name="T62" fmla="*/ 23 w 154"/>
                    <a:gd name="T63" fmla="*/ 0 h 58"/>
                    <a:gd name="T64" fmla="*/ 29 w 154"/>
                    <a:gd name="T65" fmla="*/ 4 h 58"/>
                    <a:gd name="T66" fmla="*/ 35 w 154"/>
                    <a:gd name="T67" fmla="*/ 2 h 58"/>
                    <a:gd name="T68" fmla="*/ 39 w 154"/>
                    <a:gd name="T69" fmla="*/ 4 h 58"/>
                    <a:gd name="T70" fmla="*/ 44 w 154"/>
                    <a:gd name="T71" fmla="*/ 2 h 58"/>
                    <a:gd name="T72" fmla="*/ 52 w 154"/>
                    <a:gd name="T73" fmla="*/ 4 h 58"/>
                    <a:gd name="T74" fmla="*/ 58 w 154"/>
                    <a:gd name="T75" fmla="*/ 4 h 58"/>
                    <a:gd name="T76" fmla="*/ 60 w 154"/>
                    <a:gd name="T77" fmla="*/ 4 h 58"/>
                    <a:gd name="T78" fmla="*/ 67 w 154"/>
                    <a:gd name="T79" fmla="*/ 4 h 58"/>
                    <a:gd name="T80" fmla="*/ 75 w 154"/>
                    <a:gd name="T81" fmla="*/ 8 h 58"/>
                    <a:gd name="T82" fmla="*/ 79 w 154"/>
                    <a:gd name="T83" fmla="*/ 6 h 58"/>
                    <a:gd name="T84" fmla="*/ 83 w 154"/>
                    <a:gd name="T85" fmla="*/ 8 h 58"/>
                    <a:gd name="T86" fmla="*/ 87 w 154"/>
                    <a:gd name="T87" fmla="*/ 6 h 58"/>
                    <a:gd name="T88" fmla="*/ 88 w 154"/>
                    <a:gd name="T89" fmla="*/ 12 h 58"/>
                    <a:gd name="T90" fmla="*/ 92 w 154"/>
                    <a:gd name="T91" fmla="*/ 6 h 58"/>
                    <a:gd name="T92" fmla="*/ 90 w 154"/>
                    <a:gd name="T93" fmla="*/ 8 h 58"/>
                    <a:gd name="T94" fmla="*/ 90 w 154"/>
                    <a:gd name="T95" fmla="*/ 14 h 58"/>
                    <a:gd name="T96" fmla="*/ 98 w 154"/>
                    <a:gd name="T97" fmla="*/ 14 h 58"/>
                    <a:gd name="T98" fmla="*/ 100 w 154"/>
                    <a:gd name="T99" fmla="*/ 18 h 58"/>
                    <a:gd name="T100" fmla="*/ 110 w 154"/>
                    <a:gd name="T101" fmla="*/ 22 h 58"/>
                    <a:gd name="T102" fmla="*/ 117 w 154"/>
                    <a:gd name="T103" fmla="*/ 25 h 58"/>
                    <a:gd name="T104" fmla="*/ 115 w 154"/>
                    <a:gd name="T105" fmla="*/ 29 h 58"/>
                    <a:gd name="T106" fmla="*/ 119 w 154"/>
                    <a:gd name="T107" fmla="*/ 31 h 58"/>
                    <a:gd name="T108" fmla="*/ 125 w 154"/>
                    <a:gd name="T109" fmla="*/ 35 h 58"/>
                    <a:gd name="T110" fmla="*/ 129 w 154"/>
                    <a:gd name="T111" fmla="*/ 41 h 58"/>
                    <a:gd name="T112" fmla="*/ 135 w 154"/>
                    <a:gd name="T113" fmla="*/ 45 h 58"/>
                    <a:gd name="T114" fmla="*/ 138 w 154"/>
                    <a:gd name="T115" fmla="*/ 46 h 58"/>
                    <a:gd name="T116" fmla="*/ 144 w 154"/>
                    <a:gd name="T117" fmla="*/ 50 h 58"/>
                    <a:gd name="T118" fmla="*/ 148 w 154"/>
                    <a:gd name="T11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4" h="58">
                      <a:moveTo>
                        <a:pt x="152" y="56"/>
                      </a:moveTo>
                      <a:lnTo>
                        <a:pt x="152" y="58"/>
                      </a:lnTo>
                      <a:lnTo>
                        <a:pt x="154" y="58"/>
                      </a:lnTo>
                      <a:lnTo>
                        <a:pt x="152" y="58"/>
                      </a:lnTo>
                      <a:lnTo>
                        <a:pt x="152" y="56"/>
                      </a:lnTo>
                      <a:lnTo>
                        <a:pt x="150" y="56"/>
                      </a:lnTo>
                      <a:lnTo>
                        <a:pt x="148" y="56"/>
                      </a:lnTo>
                      <a:lnTo>
                        <a:pt x="148" y="54"/>
                      </a:lnTo>
                      <a:lnTo>
                        <a:pt x="146" y="54"/>
                      </a:lnTo>
                      <a:lnTo>
                        <a:pt x="146" y="52"/>
                      </a:lnTo>
                      <a:lnTo>
                        <a:pt x="146" y="50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42" y="48"/>
                      </a:lnTo>
                      <a:lnTo>
                        <a:pt x="140" y="48"/>
                      </a:lnTo>
                      <a:lnTo>
                        <a:pt x="140" y="46"/>
                      </a:lnTo>
                      <a:lnTo>
                        <a:pt x="138" y="46"/>
                      </a:lnTo>
                      <a:lnTo>
                        <a:pt x="136" y="46"/>
                      </a:lnTo>
                      <a:lnTo>
                        <a:pt x="135" y="46"/>
                      </a:lnTo>
                      <a:lnTo>
                        <a:pt x="135" y="45"/>
                      </a:lnTo>
                      <a:lnTo>
                        <a:pt x="133" y="45"/>
                      </a:lnTo>
                      <a:lnTo>
                        <a:pt x="133" y="43"/>
                      </a:lnTo>
                      <a:lnTo>
                        <a:pt x="131" y="43"/>
                      </a:lnTo>
                      <a:lnTo>
                        <a:pt x="131" y="41"/>
                      </a:lnTo>
                      <a:lnTo>
                        <a:pt x="129" y="41"/>
                      </a:lnTo>
                      <a:lnTo>
                        <a:pt x="129" y="39"/>
                      </a:lnTo>
                      <a:lnTo>
                        <a:pt x="127" y="39"/>
                      </a:lnTo>
                      <a:lnTo>
                        <a:pt x="127" y="37"/>
                      </a:lnTo>
                      <a:lnTo>
                        <a:pt x="125" y="37"/>
                      </a:lnTo>
                      <a:lnTo>
                        <a:pt x="125" y="35"/>
                      </a:lnTo>
                      <a:lnTo>
                        <a:pt x="123" y="35"/>
                      </a:lnTo>
                      <a:lnTo>
                        <a:pt x="121" y="35"/>
                      </a:lnTo>
                      <a:lnTo>
                        <a:pt x="121" y="33"/>
                      </a:lnTo>
                      <a:lnTo>
                        <a:pt x="119" y="33"/>
                      </a:lnTo>
                      <a:lnTo>
                        <a:pt x="119" y="31"/>
                      </a:lnTo>
                      <a:lnTo>
                        <a:pt x="117" y="31"/>
                      </a:lnTo>
                      <a:lnTo>
                        <a:pt x="117" y="29"/>
                      </a:lnTo>
                      <a:lnTo>
                        <a:pt x="115" y="29"/>
                      </a:lnTo>
                      <a:lnTo>
                        <a:pt x="113" y="29"/>
                      </a:lnTo>
                      <a:lnTo>
                        <a:pt x="112" y="29"/>
                      </a:lnTo>
                      <a:lnTo>
                        <a:pt x="112" y="27"/>
                      </a:lnTo>
                      <a:lnTo>
                        <a:pt x="110" y="27"/>
                      </a:lnTo>
                      <a:lnTo>
                        <a:pt x="108" y="27"/>
                      </a:lnTo>
                      <a:lnTo>
                        <a:pt x="106" y="27"/>
                      </a:lnTo>
                      <a:lnTo>
                        <a:pt x="106" y="25"/>
                      </a:lnTo>
                      <a:lnTo>
                        <a:pt x="104" y="25"/>
                      </a:lnTo>
                      <a:lnTo>
                        <a:pt x="102" y="25"/>
                      </a:lnTo>
                      <a:lnTo>
                        <a:pt x="102" y="23"/>
                      </a:lnTo>
                      <a:lnTo>
                        <a:pt x="100" y="23"/>
                      </a:lnTo>
                      <a:lnTo>
                        <a:pt x="98" y="23"/>
                      </a:lnTo>
                      <a:lnTo>
                        <a:pt x="96" y="22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8"/>
                      </a:lnTo>
                      <a:lnTo>
                        <a:pt x="88" y="18"/>
                      </a:lnTo>
                      <a:lnTo>
                        <a:pt x="87" y="18"/>
                      </a:lnTo>
                      <a:lnTo>
                        <a:pt x="85" y="18"/>
                      </a:lnTo>
                      <a:lnTo>
                        <a:pt x="85" y="16"/>
                      </a:lnTo>
                      <a:lnTo>
                        <a:pt x="83" y="16"/>
                      </a:lnTo>
                      <a:lnTo>
                        <a:pt x="81" y="16"/>
                      </a:lnTo>
                      <a:lnTo>
                        <a:pt x="79" y="16"/>
                      </a:lnTo>
                      <a:lnTo>
                        <a:pt x="77" y="16"/>
                      </a:lnTo>
                      <a:lnTo>
                        <a:pt x="75" y="16"/>
                      </a:lnTo>
                      <a:lnTo>
                        <a:pt x="73" y="16"/>
                      </a:lnTo>
                      <a:lnTo>
                        <a:pt x="73" y="18"/>
                      </a:lnTo>
                      <a:lnTo>
                        <a:pt x="71" y="18"/>
                      </a:lnTo>
                      <a:lnTo>
                        <a:pt x="71" y="16"/>
                      </a:lnTo>
                      <a:lnTo>
                        <a:pt x="69" y="16"/>
                      </a:lnTo>
                      <a:lnTo>
                        <a:pt x="67" y="16"/>
                      </a:lnTo>
                      <a:lnTo>
                        <a:pt x="65" y="16"/>
                      </a:lnTo>
                      <a:lnTo>
                        <a:pt x="65" y="18"/>
                      </a:lnTo>
                      <a:lnTo>
                        <a:pt x="65" y="16"/>
                      </a:lnTo>
                      <a:lnTo>
                        <a:pt x="65" y="18"/>
                      </a:lnTo>
                      <a:lnTo>
                        <a:pt x="63" y="18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60" y="20"/>
                      </a:lnTo>
                      <a:lnTo>
                        <a:pt x="60" y="18"/>
                      </a:lnTo>
                      <a:lnTo>
                        <a:pt x="60" y="20"/>
                      </a:lnTo>
                      <a:lnTo>
                        <a:pt x="60" y="18"/>
                      </a:lnTo>
                      <a:lnTo>
                        <a:pt x="60" y="20"/>
                      </a:lnTo>
                      <a:lnTo>
                        <a:pt x="58" y="20"/>
                      </a:lnTo>
                      <a:lnTo>
                        <a:pt x="60" y="20"/>
                      </a:lnTo>
                      <a:lnTo>
                        <a:pt x="58" y="20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8" y="22"/>
                      </a:lnTo>
                      <a:lnTo>
                        <a:pt x="56" y="22"/>
                      </a:lnTo>
                      <a:lnTo>
                        <a:pt x="56" y="23"/>
                      </a:lnTo>
                      <a:lnTo>
                        <a:pt x="54" y="23"/>
                      </a:lnTo>
                      <a:lnTo>
                        <a:pt x="52" y="23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8" y="22"/>
                      </a:lnTo>
                      <a:lnTo>
                        <a:pt x="46" y="22"/>
                      </a:lnTo>
                      <a:lnTo>
                        <a:pt x="44" y="22"/>
                      </a:lnTo>
                      <a:lnTo>
                        <a:pt x="44" y="20"/>
                      </a:lnTo>
                      <a:lnTo>
                        <a:pt x="42" y="20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8"/>
                      </a:lnTo>
                      <a:lnTo>
                        <a:pt x="35" y="18"/>
                      </a:lnTo>
                      <a:lnTo>
                        <a:pt x="35" y="16"/>
                      </a:lnTo>
                      <a:lnTo>
                        <a:pt x="33" y="16"/>
                      </a:lnTo>
                      <a:lnTo>
                        <a:pt x="31" y="16"/>
                      </a:lnTo>
                      <a:lnTo>
                        <a:pt x="29" y="16"/>
                      </a:lnTo>
                      <a:lnTo>
                        <a:pt x="29" y="18"/>
                      </a:lnTo>
                      <a:lnTo>
                        <a:pt x="27" y="18"/>
                      </a:lnTo>
                      <a:lnTo>
                        <a:pt x="27" y="16"/>
                      </a:lnTo>
                      <a:lnTo>
                        <a:pt x="25" y="16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1" y="18"/>
                      </a:lnTo>
                      <a:lnTo>
                        <a:pt x="21" y="20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5" y="20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7" y="8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3" y="4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6" y="4"/>
                      </a:lnTo>
                      <a:lnTo>
                        <a:pt x="58" y="4"/>
                      </a:lnTo>
                      <a:lnTo>
                        <a:pt x="58" y="2"/>
                      </a:lnTo>
                      <a:lnTo>
                        <a:pt x="58" y="4"/>
                      </a:lnTo>
                      <a:lnTo>
                        <a:pt x="58" y="2"/>
                      </a:lnTo>
                      <a:lnTo>
                        <a:pt x="58" y="4"/>
                      </a:lnTo>
                      <a:lnTo>
                        <a:pt x="60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7" y="6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73" y="6"/>
                      </a:lnTo>
                      <a:lnTo>
                        <a:pt x="75" y="8"/>
                      </a:lnTo>
                      <a:lnTo>
                        <a:pt x="75" y="6"/>
                      </a:lnTo>
                      <a:lnTo>
                        <a:pt x="77" y="6"/>
                      </a:lnTo>
                      <a:lnTo>
                        <a:pt x="77" y="8"/>
                      </a:lnTo>
                      <a:lnTo>
                        <a:pt x="79" y="8"/>
                      </a:lnTo>
                      <a:lnTo>
                        <a:pt x="79" y="6"/>
                      </a:lnTo>
                      <a:lnTo>
                        <a:pt x="81" y="6"/>
                      </a:ln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1" y="8"/>
                      </a:lnTo>
                      <a:lnTo>
                        <a:pt x="83" y="8"/>
                      </a:lnTo>
                      <a:lnTo>
                        <a:pt x="83" y="6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85" y="6"/>
                      </a:lnTo>
                      <a:lnTo>
                        <a:pt x="87" y="6"/>
                      </a:lnTo>
                      <a:lnTo>
                        <a:pt x="88" y="6"/>
                      </a:lnTo>
                      <a:lnTo>
                        <a:pt x="87" y="8"/>
                      </a:lnTo>
                      <a:lnTo>
                        <a:pt x="87" y="10"/>
                      </a:lnTo>
                      <a:lnTo>
                        <a:pt x="88" y="10"/>
                      </a:lnTo>
                      <a:lnTo>
                        <a:pt x="88" y="12"/>
                      </a:lnTo>
                      <a:lnTo>
                        <a:pt x="88" y="10"/>
                      </a:lnTo>
                      <a:lnTo>
                        <a:pt x="90" y="10"/>
                      </a:lnTo>
                      <a:lnTo>
                        <a:pt x="90" y="8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2" y="4"/>
                      </a:lnTo>
                      <a:lnTo>
                        <a:pt x="90" y="4"/>
                      </a:lnTo>
                      <a:lnTo>
                        <a:pt x="92" y="4"/>
                      </a:lnTo>
                      <a:lnTo>
                        <a:pt x="92" y="6"/>
                      </a:lnTo>
                      <a:lnTo>
                        <a:pt x="90" y="8"/>
                      </a:lnTo>
                      <a:lnTo>
                        <a:pt x="90" y="10"/>
                      </a:lnTo>
                      <a:lnTo>
                        <a:pt x="90" y="12"/>
                      </a:lnTo>
                      <a:lnTo>
                        <a:pt x="88" y="12"/>
                      </a:lnTo>
                      <a:lnTo>
                        <a:pt x="88" y="14"/>
                      </a:lnTo>
                      <a:lnTo>
                        <a:pt x="90" y="14"/>
                      </a:lnTo>
                      <a:lnTo>
                        <a:pt x="92" y="14"/>
                      </a:lnTo>
                      <a:lnTo>
                        <a:pt x="92" y="16"/>
                      </a:lnTo>
                      <a:lnTo>
                        <a:pt x="94" y="16"/>
                      </a:lnTo>
                      <a:lnTo>
                        <a:pt x="96" y="16"/>
                      </a:lnTo>
                      <a:lnTo>
                        <a:pt x="98" y="14"/>
                      </a:lnTo>
                      <a:lnTo>
                        <a:pt x="98" y="16"/>
                      </a:lnTo>
                      <a:lnTo>
                        <a:pt x="98" y="18"/>
                      </a:lnTo>
                      <a:lnTo>
                        <a:pt x="100" y="18"/>
                      </a:lnTo>
                      <a:lnTo>
                        <a:pt x="100" y="16"/>
                      </a:lnTo>
                      <a:lnTo>
                        <a:pt x="100" y="18"/>
                      </a:lnTo>
                      <a:lnTo>
                        <a:pt x="102" y="18"/>
                      </a:lnTo>
                      <a:lnTo>
                        <a:pt x="104" y="18"/>
                      </a:lnTo>
                      <a:lnTo>
                        <a:pt x="104" y="20"/>
                      </a:lnTo>
                      <a:lnTo>
                        <a:pt x="108" y="20"/>
                      </a:lnTo>
                      <a:lnTo>
                        <a:pt x="110" y="22"/>
                      </a:lnTo>
                      <a:lnTo>
                        <a:pt x="112" y="22"/>
                      </a:lnTo>
                      <a:lnTo>
                        <a:pt x="113" y="23"/>
                      </a:lnTo>
                      <a:lnTo>
                        <a:pt x="113" y="25"/>
                      </a:lnTo>
                      <a:lnTo>
                        <a:pt x="115" y="25"/>
                      </a:lnTo>
                      <a:lnTo>
                        <a:pt x="117" y="25"/>
                      </a:lnTo>
                      <a:lnTo>
                        <a:pt x="115" y="25"/>
                      </a:lnTo>
                      <a:lnTo>
                        <a:pt x="115" y="27"/>
                      </a:lnTo>
                      <a:lnTo>
                        <a:pt x="113" y="27"/>
                      </a:lnTo>
                      <a:lnTo>
                        <a:pt x="113" y="29"/>
                      </a:lnTo>
                      <a:lnTo>
                        <a:pt x="115" y="29"/>
                      </a:lnTo>
                      <a:lnTo>
                        <a:pt x="117" y="29"/>
                      </a:lnTo>
                      <a:lnTo>
                        <a:pt x="117" y="31"/>
                      </a:lnTo>
                      <a:lnTo>
                        <a:pt x="119" y="31"/>
                      </a:lnTo>
                      <a:lnTo>
                        <a:pt x="119" y="33"/>
                      </a:lnTo>
                      <a:lnTo>
                        <a:pt x="119" y="31"/>
                      </a:lnTo>
                      <a:lnTo>
                        <a:pt x="119" y="33"/>
                      </a:lnTo>
                      <a:lnTo>
                        <a:pt x="121" y="33"/>
                      </a:lnTo>
                      <a:lnTo>
                        <a:pt x="121" y="35"/>
                      </a:lnTo>
                      <a:lnTo>
                        <a:pt x="123" y="35"/>
                      </a:lnTo>
                      <a:lnTo>
                        <a:pt x="125" y="35"/>
                      </a:lnTo>
                      <a:lnTo>
                        <a:pt x="125" y="37"/>
                      </a:lnTo>
                      <a:lnTo>
                        <a:pt x="127" y="37"/>
                      </a:lnTo>
                      <a:lnTo>
                        <a:pt x="127" y="39"/>
                      </a:lnTo>
                      <a:lnTo>
                        <a:pt x="129" y="39"/>
                      </a:lnTo>
                      <a:lnTo>
                        <a:pt x="129" y="41"/>
                      </a:lnTo>
                      <a:lnTo>
                        <a:pt x="131" y="41"/>
                      </a:lnTo>
                      <a:lnTo>
                        <a:pt x="131" y="43"/>
                      </a:lnTo>
                      <a:lnTo>
                        <a:pt x="133" y="43"/>
                      </a:lnTo>
                      <a:lnTo>
                        <a:pt x="133" y="45"/>
                      </a:lnTo>
                      <a:lnTo>
                        <a:pt x="135" y="45"/>
                      </a:lnTo>
                      <a:lnTo>
                        <a:pt x="135" y="46"/>
                      </a:lnTo>
                      <a:lnTo>
                        <a:pt x="136" y="46"/>
                      </a:lnTo>
                      <a:lnTo>
                        <a:pt x="138" y="46"/>
                      </a:lnTo>
                      <a:lnTo>
                        <a:pt x="138" y="45"/>
                      </a:lnTo>
                      <a:lnTo>
                        <a:pt x="138" y="46"/>
                      </a:lnTo>
                      <a:lnTo>
                        <a:pt x="140" y="46"/>
                      </a:lnTo>
                      <a:lnTo>
                        <a:pt x="142" y="46"/>
                      </a:lnTo>
                      <a:lnTo>
                        <a:pt x="142" y="48"/>
                      </a:lnTo>
                      <a:lnTo>
                        <a:pt x="144" y="48"/>
                      </a:lnTo>
                      <a:lnTo>
                        <a:pt x="144" y="50"/>
                      </a:lnTo>
                      <a:lnTo>
                        <a:pt x="146" y="50"/>
                      </a:lnTo>
                      <a:lnTo>
                        <a:pt x="146" y="52"/>
                      </a:lnTo>
                      <a:lnTo>
                        <a:pt x="148" y="52"/>
                      </a:lnTo>
                      <a:lnTo>
                        <a:pt x="148" y="54"/>
                      </a:lnTo>
                      <a:lnTo>
                        <a:pt x="148" y="56"/>
                      </a:lnTo>
                      <a:lnTo>
                        <a:pt x="150" y="56"/>
                      </a:lnTo>
                      <a:lnTo>
                        <a:pt x="152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6" name="Freeform 197"/>
                <p:cNvSpPr>
                  <a:spLocks/>
                </p:cNvSpPr>
                <p:nvPr/>
              </p:nvSpPr>
              <p:spPr bwMode="auto">
                <a:xfrm>
                  <a:off x="5105400" y="4057651"/>
                  <a:ext cx="134938" cy="85725"/>
                </a:xfrm>
                <a:custGeom>
                  <a:avLst/>
                  <a:gdLst>
                    <a:gd name="T0" fmla="*/ 41 w 85"/>
                    <a:gd name="T1" fmla="*/ 50 h 54"/>
                    <a:gd name="T2" fmla="*/ 21 w 85"/>
                    <a:gd name="T3" fmla="*/ 48 h 54"/>
                    <a:gd name="T4" fmla="*/ 0 w 85"/>
                    <a:gd name="T5" fmla="*/ 29 h 54"/>
                    <a:gd name="T6" fmla="*/ 8 w 85"/>
                    <a:gd name="T7" fmla="*/ 25 h 54"/>
                    <a:gd name="T8" fmla="*/ 8 w 85"/>
                    <a:gd name="T9" fmla="*/ 19 h 54"/>
                    <a:gd name="T10" fmla="*/ 14 w 85"/>
                    <a:gd name="T11" fmla="*/ 17 h 54"/>
                    <a:gd name="T12" fmla="*/ 6 w 85"/>
                    <a:gd name="T13" fmla="*/ 15 h 54"/>
                    <a:gd name="T14" fmla="*/ 8 w 85"/>
                    <a:gd name="T15" fmla="*/ 12 h 54"/>
                    <a:gd name="T16" fmla="*/ 12 w 85"/>
                    <a:gd name="T17" fmla="*/ 8 h 54"/>
                    <a:gd name="T18" fmla="*/ 12 w 85"/>
                    <a:gd name="T19" fmla="*/ 6 h 54"/>
                    <a:gd name="T20" fmla="*/ 16 w 85"/>
                    <a:gd name="T21" fmla="*/ 2 h 54"/>
                    <a:gd name="T22" fmla="*/ 18 w 85"/>
                    <a:gd name="T23" fmla="*/ 2 h 54"/>
                    <a:gd name="T24" fmla="*/ 21 w 85"/>
                    <a:gd name="T25" fmla="*/ 6 h 54"/>
                    <a:gd name="T26" fmla="*/ 23 w 85"/>
                    <a:gd name="T27" fmla="*/ 10 h 54"/>
                    <a:gd name="T28" fmla="*/ 31 w 85"/>
                    <a:gd name="T29" fmla="*/ 13 h 54"/>
                    <a:gd name="T30" fmla="*/ 37 w 85"/>
                    <a:gd name="T31" fmla="*/ 12 h 54"/>
                    <a:gd name="T32" fmla="*/ 37 w 85"/>
                    <a:gd name="T33" fmla="*/ 15 h 54"/>
                    <a:gd name="T34" fmla="*/ 39 w 85"/>
                    <a:gd name="T35" fmla="*/ 10 h 54"/>
                    <a:gd name="T36" fmla="*/ 48 w 85"/>
                    <a:gd name="T37" fmla="*/ 10 h 54"/>
                    <a:gd name="T38" fmla="*/ 58 w 85"/>
                    <a:gd name="T39" fmla="*/ 13 h 54"/>
                    <a:gd name="T40" fmla="*/ 60 w 85"/>
                    <a:gd name="T41" fmla="*/ 12 h 54"/>
                    <a:gd name="T42" fmla="*/ 60 w 85"/>
                    <a:gd name="T43" fmla="*/ 12 h 54"/>
                    <a:gd name="T44" fmla="*/ 58 w 85"/>
                    <a:gd name="T45" fmla="*/ 15 h 54"/>
                    <a:gd name="T46" fmla="*/ 52 w 85"/>
                    <a:gd name="T47" fmla="*/ 19 h 54"/>
                    <a:gd name="T48" fmla="*/ 56 w 85"/>
                    <a:gd name="T49" fmla="*/ 19 h 54"/>
                    <a:gd name="T50" fmla="*/ 58 w 85"/>
                    <a:gd name="T51" fmla="*/ 21 h 54"/>
                    <a:gd name="T52" fmla="*/ 60 w 85"/>
                    <a:gd name="T53" fmla="*/ 23 h 54"/>
                    <a:gd name="T54" fmla="*/ 62 w 85"/>
                    <a:gd name="T55" fmla="*/ 25 h 54"/>
                    <a:gd name="T56" fmla="*/ 66 w 85"/>
                    <a:gd name="T57" fmla="*/ 21 h 54"/>
                    <a:gd name="T58" fmla="*/ 68 w 85"/>
                    <a:gd name="T59" fmla="*/ 19 h 54"/>
                    <a:gd name="T60" fmla="*/ 69 w 85"/>
                    <a:gd name="T61" fmla="*/ 17 h 54"/>
                    <a:gd name="T62" fmla="*/ 71 w 85"/>
                    <a:gd name="T63" fmla="*/ 15 h 54"/>
                    <a:gd name="T64" fmla="*/ 77 w 85"/>
                    <a:gd name="T65" fmla="*/ 13 h 54"/>
                    <a:gd name="T66" fmla="*/ 81 w 85"/>
                    <a:gd name="T67" fmla="*/ 10 h 54"/>
                    <a:gd name="T68" fmla="*/ 83 w 85"/>
                    <a:gd name="T69" fmla="*/ 8 h 54"/>
                    <a:gd name="T70" fmla="*/ 83 w 85"/>
                    <a:gd name="T71" fmla="*/ 12 h 54"/>
                    <a:gd name="T72" fmla="*/ 83 w 85"/>
                    <a:gd name="T73" fmla="*/ 15 h 54"/>
                    <a:gd name="T74" fmla="*/ 83 w 85"/>
                    <a:gd name="T75" fmla="*/ 19 h 54"/>
                    <a:gd name="T76" fmla="*/ 81 w 85"/>
                    <a:gd name="T77" fmla="*/ 25 h 54"/>
                    <a:gd name="T78" fmla="*/ 75 w 85"/>
                    <a:gd name="T79" fmla="*/ 27 h 54"/>
                    <a:gd name="T80" fmla="*/ 73 w 85"/>
                    <a:gd name="T81" fmla="*/ 29 h 54"/>
                    <a:gd name="T82" fmla="*/ 73 w 85"/>
                    <a:gd name="T83" fmla="*/ 29 h 54"/>
                    <a:gd name="T84" fmla="*/ 75 w 85"/>
                    <a:gd name="T85" fmla="*/ 31 h 54"/>
                    <a:gd name="T86" fmla="*/ 77 w 85"/>
                    <a:gd name="T87" fmla="*/ 36 h 54"/>
                    <a:gd name="T88" fmla="*/ 73 w 85"/>
                    <a:gd name="T89" fmla="*/ 40 h 54"/>
                    <a:gd name="T90" fmla="*/ 71 w 85"/>
                    <a:gd name="T91" fmla="*/ 40 h 54"/>
                    <a:gd name="T92" fmla="*/ 68 w 85"/>
                    <a:gd name="T93" fmla="*/ 36 h 54"/>
                    <a:gd name="T94" fmla="*/ 62 w 85"/>
                    <a:gd name="T95" fmla="*/ 36 h 54"/>
                    <a:gd name="T96" fmla="*/ 58 w 85"/>
                    <a:gd name="T97" fmla="*/ 38 h 54"/>
                    <a:gd name="T98" fmla="*/ 52 w 85"/>
                    <a:gd name="T99" fmla="*/ 42 h 54"/>
                    <a:gd name="T100" fmla="*/ 50 w 85"/>
                    <a:gd name="T101" fmla="*/ 50 h 54"/>
                    <a:gd name="T102" fmla="*/ 46 w 85"/>
                    <a:gd name="T10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5" h="54">
                      <a:moveTo>
                        <a:pt x="44" y="54"/>
                      </a:moveTo>
                      <a:lnTo>
                        <a:pt x="44" y="52"/>
                      </a:lnTo>
                      <a:lnTo>
                        <a:pt x="43" y="52"/>
                      </a:lnTo>
                      <a:lnTo>
                        <a:pt x="41" y="50"/>
                      </a:lnTo>
                      <a:lnTo>
                        <a:pt x="39" y="50"/>
                      </a:lnTo>
                      <a:lnTo>
                        <a:pt x="37" y="48"/>
                      </a:lnTo>
                      <a:lnTo>
                        <a:pt x="37" y="46"/>
                      </a:lnTo>
                      <a:lnTo>
                        <a:pt x="21" y="48"/>
                      </a:lnTo>
                      <a:lnTo>
                        <a:pt x="10" y="48"/>
                      </a:lnTo>
                      <a:lnTo>
                        <a:pt x="8" y="48"/>
                      </a:lnTo>
                      <a:lnTo>
                        <a:pt x="2" y="33"/>
                      </a:lnTo>
                      <a:lnTo>
                        <a:pt x="0" y="29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8" y="25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23" y="8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3"/>
                      </a:lnTo>
                      <a:lnTo>
                        <a:pt x="33" y="13"/>
                      </a:lnTo>
                      <a:lnTo>
                        <a:pt x="33" y="12"/>
                      </a:lnTo>
                      <a:lnTo>
                        <a:pt x="35" y="12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37" y="15"/>
                      </a:lnTo>
                      <a:lnTo>
                        <a:pt x="39" y="15"/>
                      </a:lnTo>
                      <a:lnTo>
                        <a:pt x="39" y="13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41" y="10"/>
                      </a:lnTo>
                      <a:lnTo>
                        <a:pt x="43" y="10"/>
                      </a:lnTo>
                      <a:lnTo>
                        <a:pt x="44" y="10"/>
                      </a:lnTo>
                      <a:lnTo>
                        <a:pt x="48" y="10"/>
                      </a:lnTo>
                      <a:lnTo>
                        <a:pt x="48" y="12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8" y="13"/>
                      </a:lnTo>
                      <a:lnTo>
                        <a:pt x="58" y="15"/>
                      </a:lnTo>
                      <a:lnTo>
                        <a:pt x="58" y="13"/>
                      </a:lnTo>
                      <a:lnTo>
                        <a:pt x="58" y="12"/>
                      </a:lnTo>
                      <a:lnTo>
                        <a:pt x="60" y="12"/>
                      </a:lnTo>
                      <a:lnTo>
                        <a:pt x="60" y="10"/>
                      </a:lnTo>
                      <a:lnTo>
                        <a:pt x="60" y="8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62" y="12"/>
                      </a:lnTo>
                      <a:lnTo>
                        <a:pt x="60" y="13"/>
                      </a:lnTo>
                      <a:lnTo>
                        <a:pt x="58" y="13"/>
                      </a:lnTo>
                      <a:lnTo>
                        <a:pt x="58" y="15"/>
                      </a:lnTo>
                      <a:lnTo>
                        <a:pt x="56" y="15"/>
                      </a:lnTo>
                      <a:lnTo>
                        <a:pt x="56" y="17"/>
                      </a:lnTo>
                      <a:lnTo>
                        <a:pt x="54" y="17"/>
                      </a:lnTo>
                      <a:lnTo>
                        <a:pt x="52" y="19"/>
                      </a:lnTo>
                      <a:lnTo>
                        <a:pt x="54" y="19"/>
                      </a:lnTo>
                      <a:lnTo>
                        <a:pt x="54" y="17"/>
                      </a:lnTo>
                      <a:lnTo>
                        <a:pt x="54" y="19"/>
                      </a:lnTo>
                      <a:lnTo>
                        <a:pt x="56" y="19"/>
                      </a:lnTo>
                      <a:lnTo>
                        <a:pt x="58" y="19"/>
                      </a:lnTo>
                      <a:lnTo>
                        <a:pt x="58" y="21"/>
                      </a:lnTo>
                      <a:lnTo>
                        <a:pt x="56" y="21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6" y="23"/>
                      </a:lnTo>
                      <a:lnTo>
                        <a:pt x="58" y="23"/>
                      </a:lnTo>
                      <a:lnTo>
                        <a:pt x="60" y="23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2" y="27"/>
                      </a:lnTo>
                      <a:lnTo>
                        <a:pt x="62" y="25"/>
                      </a:lnTo>
                      <a:lnTo>
                        <a:pt x="64" y="25"/>
                      </a:lnTo>
                      <a:lnTo>
                        <a:pt x="64" y="23"/>
                      </a:lnTo>
                      <a:lnTo>
                        <a:pt x="66" y="23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68" y="19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8" y="17"/>
                      </a:lnTo>
                      <a:lnTo>
                        <a:pt x="69" y="17"/>
                      </a:lnTo>
                      <a:lnTo>
                        <a:pt x="68" y="17"/>
                      </a:lnTo>
                      <a:lnTo>
                        <a:pt x="69" y="17"/>
                      </a:lnTo>
                      <a:lnTo>
                        <a:pt x="71" y="17"/>
                      </a:lnTo>
                      <a:lnTo>
                        <a:pt x="71" y="15"/>
                      </a:lnTo>
                      <a:lnTo>
                        <a:pt x="69" y="15"/>
                      </a:lnTo>
                      <a:lnTo>
                        <a:pt x="71" y="15"/>
                      </a:lnTo>
                      <a:lnTo>
                        <a:pt x="73" y="15"/>
                      </a:lnTo>
                      <a:lnTo>
                        <a:pt x="75" y="15"/>
                      </a:lnTo>
                      <a:lnTo>
                        <a:pt x="75" y="13"/>
                      </a:lnTo>
                      <a:lnTo>
                        <a:pt x="77" y="13"/>
                      </a:lnTo>
                      <a:lnTo>
                        <a:pt x="77" y="12"/>
                      </a:lnTo>
                      <a:lnTo>
                        <a:pt x="79" y="12"/>
                      </a:lnTo>
                      <a:lnTo>
                        <a:pt x="79" y="10"/>
                      </a:lnTo>
                      <a:lnTo>
                        <a:pt x="81" y="10"/>
                      </a:lnTo>
                      <a:lnTo>
                        <a:pt x="83" y="10"/>
                      </a:lnTo>
                      <a:lnTo>
                        <a:pt x="83" y="8"/>
                      </a:lnTo>
                      <a:lnTo>
                        <a:pt x="83" y="10"/>
                      </a:lnTo>
                      <a:lnTo>
                        <a:pt x="83" y="8"/>
                      </a:lnTo>
                      <a:lnTo>
                        <a:pt x="85" y="8"/>
                      </a:lnTo>
                      <a:lnTo>
                        <a:pt x="85" y="10"/>
                      </a:lnTo>
                      <a:lnTo>
                        <a:pt x="83" y="10"/>
                      </a:lnTo>
                      <a:lnTo>
                        <a:pt x="83" y="12"/>
                      </a:lnTo>
                      <a:lnTo>
                        <a:pt x="85" y="12"/>
                      </a:lnTo>
                      <a:lnTo>
                        <a:pt x="85" y="13"/>
                      </a:lnTo>
                      <a:lnTo>
                        <a:pt x="83" y="13"/>
                      </a:lnTo>
                      <a:lnTo>
                        <a:pt x="83" y="15"/>
                      </a:lnTo>
                      <a:lnTo>
                        <a:pt x="83" y="17"/>
                      </a:lnTo>
                      <a:lnTo>
                        <a:pt x="85" y="17"/>
                      </a:lnTo>
                      <a:lnTo>
                        <a:pt x="83" y="17"/>
                      </a:lnTo>
                      <a:lnTo>
                        <a:pt x="83" y="19"/>
                      </a:lnTo>
                      <a:lnTo>
                        <a:pt x="83" y="21"/>
                      </a:lnTo>
                      <a:lnTo>
                        <a:pt x="83" y="23"/>
                      </a:lnTo>
                      <a:lnTo>
                        <a:pt x="81" y="23"/>
                      </a:lnTo>
                      <a:lnTo>
                        <a:pt x="81" y="25"/>
                      </a:lnTo>
                      <a:lnTo>
                        <a:pt x="79" y="25"/>
                      </a:lnTo>
                      <a:lnTo>
                        <a:pt x="77" y="25"/>
                      </a:lnTo>
                      <a:lnTo>
                        <a:pt x="75" y="25"/>
                      </a:lnTo>
                      <a:lnTo>
                        <a:pt x="75" y="27"/>
                      </a:lnTo>
                      <a:lnTo>
                        <a:pt x="73" y="27"/>
                      </a:lnTo>
                      <a:lnTo>
                        <a:pt x="71" y="27"/>
                      </a:lnTo>
                      <a:lnTo>
                        <a:pt x="71" y="29"/>
                      </a:lnTo>
                      <a:lnTo>
                        <a:pt x="73" y="29"/>
                      </a:lnTo>
                      <a:lnTo>
                        <a:pt x="73" y="31"/>
                      </a:lnTo>
                      <a:lnTo>
                        <a:pt x="75" y="31"/>
                      </a:lnTo>
                      <a:lnTo>
                        <a:pt x="73" y="31"/>
                      </a:lnTo>
                      <a:lnTo>
                        <a:pt x="73" y="29"/>
                      </a:lnTo>
                      <a:lnTo>
                        <a:pt x="71" y="29"/>
                      </a:lnTo>
                      <a:lnTo>
                        <a:pt x="71" y="31"/>
                      </a:lnTo>
                      <a:lnTo>
                        <a:pt x="73" y="31"/>
                      </a:lnTo>
                      <a:lnTo>
                        <a:pt x="75" y="31"/>
                      </a:lnTo>
                      <a:lnTo>
                        <a:pt x="75" y="33"/>
                      </a:lnTo>
                      <a:lnTo>
                        <a:pt x="75" y="35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7" y="38"/>
                      </a:lnTo>
                      <a:lnTo>
                        <a:pt x="77" y="40"/>
                      </a:lnTo>
                      <a:lnTo>
                        <a:pt x="75" y="40"/>
                      </a:lnTo>
                      <a:lnTo>
                        <a:pt x="73" y="40"/>
                      </a:lnTo>
                      <a:lnTo>
                        <a:pt x="71" y="40"/>
                      </a:lnTo>
                      <a:lnTo>
                        <a:pt x="69" y="42"/>
                      </a:lnTo>
                      <a:lnTo>
                        <a:pt x="69" y="40"/>
                      </a:lnTo>
                      <a:lnTo>
                        <a:pt x="71" y="40"/>
                      </a:lnTo>
                      <a:lnTo>
                        <a:pt x="69" y="40"/>
                      </a:lnTo>
                      <a:lnTo>
                        <a:pt x="69" y="38"/>
                      </a:lnTo>
                      <a:lnTo>
                        <a:pt x="69" y="36"/>
                      </a:lnTo>
                      <a:lnTo>
                        <a:pt x="68" y="36"/>
                      </a:lnTo>
                      <a:lnTo>
                        <a:pt x="68" y="38"/>
                      </a:lnTo>
                      <a:lnTo>
                        <a:pt x="66" y="36"/>
                      </a:lnTo>
                      <a:lnTo>
                        <a:pt x="64" y="36"/>
                      </a:lnTo>
                      <a:lnTo>
                        <a:pt x="62" y="36"/>
                      </a:lnTo>
                      <a:lnTo>
                        <a:pt x="62" y="35"/>
                      </a:lnTo>
                      <a:lnTo>
                        <a:pt x="60" y="35"/>
                      </a:lnTo>
                      <a:lnTo>
                        <a:pt x="58" y="36"/>
                      </a:lnTo>
                      <a:lnTo>
                        <a:pt x="58" y="38"/>
                      </a:lnTo>
                      <a:lnTo>
                        <a:pt x="56" y="38"/>
                      </a:lnTo>
                      <a:lnTo>
                        <a:pt x="56" y="40"/>
                      </a:lnTo>
                      <a:lnTo>
                        <a:pt x="54" y="40"/>
                      </a:lnTo>
                      <a:lnTo>
                        <a:pt x="52" y="42"/>
                      </a:lnTo>
                      <a:lnTo>
                        <a:pt x="50" y="44"/>
                      </a:lnTo>
                      <a:lnTo>
                        <a:pt x="50" y="46"/>
                      </a:lnTo>
                      <a:lnTo>
                        <a:pt x="48" y="48"/>
                      </a:lnTo>
                      <a:lnTo>
                        <a:pt x="50" y="50"/>
                      </a:lnTo>
                      <a:lnTo>
                        <a:pt x="50" y="52"/>
                      </a:lnTo>
                      <a:lnTo>
                        <a:pt x="48" y="52"/>
                      </a:lnTo>
                      <a:lnTo>
                        <a:pt x="48" y="54"/>
                      </a:lnTo>
                      <a:lnTo>
                        <a:pt x="46" y="54"/>
                      </a:lnTo>
                      <a:lnTo>
                        <a:pt x="44" y="5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7" name="Freeform 198"/>
                <p:cNvSpPr>
                  <a:spLocks noEditPoints="1"/>
                </p:cNvSpPr>
                <p:nvPr/>
              </p:nvSpPr>
              <p:spPr bwMode="auto">
                <a:xfrm>
                  <a:off x="3713163" y="2732088"/>
                  <a:ext cx="142875" cy="152400"/>
                </a:xfrm>
                <a:custGeom>
                  <a:avLst/>
                  <a:gdLst>
                    <a:gd name="T0" fmla="*/ 82 w 90"/>
                    <a:gd name="T1" fmla="*/ 65 h 96"/>
                    <a:gd name="T2" fmla="*/ 77 w 90"/>
                    <a:gd name="T3" fmla="*/ 73 h 96"/>
                    <a:gd name="T4" fmla="*/ 78 w 90"/>
                    <a:gd name="T5" fmla="*/ 82 h 96"/>
                    <a:gd name="T6" fmla="*/ 88 w 90"/>
                    <a:gd name="T7" fmla="*/ 92 h 96"/>
                    <a:gd name="T8" fmla="*/ 82 w 90"/>
                    <a:gd name="T9" fmla="*/ 88 h 96"/>
                    <a:gd name="T10" fmla="*/ 77 w 90"/>
                    <a:gd name="T11" fmla="*/ 79 h 96"/>
                    <a:gd name="T12" fmla="*/ 67 w 90"/>
                    <a:gd name="T13" fmla="*/ 71 h 96"/>
                    <a:gd name="T14" fmla="*/ 55 w 90"/>
                    <a:gd name="T15" fmla="*/ 71 h 96"/>
                    <a:gd name="T16" fmla="*/ 48 w 90"/>
                    <a:gd name="T17" fmla="*/ 75 h 96"/>
                    <a:gd name="T18" fmla="*/ 42 w 90"/>
                    <a:gd name="T19" fmla="*/ 73 h 96"/>
                    <a:gd name="T20" fmla="*/ 36 w 90"/>
                    <a:gd name="T21" fmla="*/ 77 h 96"/>
                    <a:gd name="T22" fmla="*/ 27 w 90"/>
                    <a:gd name="T23" fmla="*/ 77 h 96"/>
                    <a:gd name="T24" fmla="*/ 23 w 90"/>
                    <a:gd name="T25" fmla="*/ 73 h 96"/>
                    <a:gd name="T26" fmla="*/ 27 w 90"/>
                    <a:gd name="T27" fmla="*/ 61 h 96"/>
                    <a:gd name="T28" fmla="*/ 34 w 90"/>
                    <a:gd name="T29" fmla="*/ 57 h 96"/>
                    <a:gd name="T30" fmla="*/ 29 w 90"/>
                    <a:gd name="T31" fmla="*/ 52 h 96"/>
                    <a:gd name="T32" fmla="*/ 15 w 90"/>
                    <a:gd name="T33" fmla="*/ 57 h 96"/>
                    <a:gd name="T34" fmla="*/ 19 w 90"/>
                    <a:gd name="T35" fmla="*/ 48 h 96"/>
                    <a:gd name="T36" fmla="*/ 23 w 90"/>
                    <a:gd name="T37" fmla="*/ 42 h 96"/>
                    <a:gd name="T38" fmla="*/ 11 w 90"/>
                    <a:gd name="T39" fmla="*/ 32 h 96"/>
                    <a:gd name="T40" fmla="*/ 4 w 90"/>
                    <a:gd name="T41" fmla="*/ 23 h 96"/>
                    <a:gd name="T42" fmla="*/ 0 w 90"/>
                    <a:gd name="T43" fmla="*/ 13 h 96"/>
                    <a:gd name="T44" fmla="*/ 4 w 90"/>
                    <a:gd name="T45" fmla="*/ 9 h 96"/>
                    <a:gd name="T46" fmla="*/ 2 w 90"/>
                    <a:gd name="T47" fmla="*/ 8 h 96"/>
                    <a:gd name="T48" fmla="*/ 5 w 90"/>
                    <a:gd name="T49" fmla="*/ 13 h 96"/>
                    <a:gd name="T50" fmla="*/ 7 w 90"/>
                    <a:gd name="T51" fmla="*/ 9 h 96"/>
                    <a:gd name="T52" fmla="*/ 7 w 90"/>
                    <a:gd name="T53" fmla="*/ 2 h 96"/>
                    <a:gd name="T54" fmla="*/ 9 w 90"/>
                    <a:gd name="T55" fmla="*/ 4 h 96"/>
                    <a:gd name="T56" fmla="*/ 9 w 90"/>
                    <a:gd name="T57" fmla="*/ 6 h 96"/>
                    <a:gd name="T58" fmla="*/ 17 w 90"/>
                    <a:gd name="T59" fmla="*/ 8 h 96"/>
                    <a:gd name="T60" fmla="*/ 13 w 90"/>
                    <a:gd name="T61" fmla="*/ 13 h 96"/>
                    <a:gd name="T62" fmla="*/ 23 w 90"/>
                    <a:gd name="T63" fmla="*/ 15 h 96"/>
                    <a:gd name="T64" fmla="*/ 25 w 90"/>
                    <a:gd name="T65" fmla="*/ 17 h 96"/>
                    <a:gd name="T66" fmla="*/ 27 w 90"/>
                    <a:gd name="T67" fmla="*/ 6 h 96"/>
                    <a:gd name="T68" fmla="*/ 27 w 90"/>
                    <a:gd name="T69" fmla="*/ 13 h 96"/>
                    <a:gd name="T70" fmla="*/ 29 w 90"/>
                    <a:gd name="T71" fmla="*/ 21 h 96"/>
                    <a:gd name="T72" fmla="*/ 32 w 90"/>
                    <a:gd name="T73" fmla="*/ 25 h 96"/>
                    <a:gd name="T74" fmla="*/ 34 w 90"/>
                    <a:gd name="T75" fmla="*/ 31 h 96"/>
                    <a:gd name="T76" fmla="*/ 30 w 90"/>
                    <a:gd name="T77" fmla="*/ 42 h 96"/>
                    <a:gd name="T78" fmla="*/ 34 w 90"/>
                    <a:gd name="T79" fmla="*/ 40 h 96"/>
                    <a:gd name="T80" fmla="*/ 38 w 90"/>
                    <a:gd name="T81" fmla="*/ 42 h 96"/>
                    <a:gd name="T82" fmla="*/ 38 w 90"/>
                    <a:gd name="T83" fmla="*/ 42 h 96"/>
                    <a:gd name="T84" fmla="*/ 46 w 90"/>
                    <a:gd name="T85" fmla="*/ 36 h 96"/>
                    <a:gd name="T86" fmla="*/ 46 w 90"/>
                    <a:gd name="T87" fmla="*/ 46 h 96"/>
                    <a:gd name="T88" fmla="*/ 40 w 90"/>
                    <a:gd name="T89" fmla="*/ 50 h 96"/>
                    <a:gd name="T90" fmla="*/ 42 w 90"/>
                    <a:gd name="T91" fmla="*/ 59 h 96"/>
                    <a:gd name="T92" fmla="*/ 46 w 90"/>
                    <a:gd name="T93" fmla="*/ 59 h 96"/>
                    <a:gd name="T94" fmla="*/ 52 w 90"/>
                    <a:gd name="T95" fmla="*/ 57 h 96"/>
                    <a:gd name="T96" fmla="*/ 53 w 90"/>
                    <a:gd name="T97" fmla="*/ 48 h 96"/>
                    <a:gd name="T98" fmla="*/ 55 w 90"/>
                    <a:gd name="T99" fmla="*/ 46 h 96"/>
                    <a:gd name="T100" fmla="*/ 59 w 90"/>
                    <a:gd name="T101" fmla="*/ 44 h 96"/>
                    <a:gd name="T102" fmla="*/ 61 w 90"/>
                    <a:gd name="T103" fmla="*/ 44 h 96"/>
                    <a:gd name="T104" fmla="*/ 61 w 90"/>
                    <a:gd name="T105" fmla="*/ 48 h 96"/>
                    <a:gd name="T106" fmla="*/ 57 w 90"/>
                    <a:gd name="T107" fmla="*/ 52 h 96"/>
                    <a:gd name="T108" fmla="*/ 59 w 90"/>
                    <a:gd name="T109" fmla="*/ 57 h 96"/>
                    <a:gd name="T110" fmla="*/ 67 w 90"/>
                    <a:gd name="T111" fmla="*/ 57 h 96"/>
                    <a:gd name="T112" fmla="*/ 71 w 90"/>
                    <a:gd name="T113" fmla="*/ 46 h 96"/>
                    <a:gd name="T114" fmla="*/ 77 w 90"/>
                    <a:gd name="T115" fmla="*/ 36 h 96"/>
                    <a:gd name="T116" fmla="*/ 84 w 90"/>
                    <a:gd name="T117" fmla="*/ 48 h 96"/>
                    <a:gd name="T118" fmla="*/ 86 w 90"/>
                    <a:gd name="T119" fmla="*/ 57 h 96"/>
                    <a:gd name="T120" fmla="*/ 88 w 90"/>
                    <a:gd name="T121" fmla="*/ 8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0" h="96">
                      <a:moveTo>
                        <a:pt x="90" y="63"/>
                      </a:moveTo>
                      <a:lnTo>
                        <a:pt x="88" y="63"/>
                      </a:lnTo>
                      <a:lnTo>
                        <a:pt x="88" y="65"/>
                      </a:lnTo>
                      <a:lnTo>
                        <a:pt x="86" y="65"/>
                      </a:lnTo>
                      <a:lnTo>
                        <a:pt x="84" y="65"/>
                      </a:lnTo>
                      <a:lnTo>
                        <a:pt x="86" y="65"/>
                      </a:lnTo>
                      <a:lnTo>
                        <a:pt x="84" y="65"/>
                      </a:lnTo>
                      <a:lnTo>
                        <a:pt x="82" y="65"/>
                      </a:lnTo>
                      <a:lnTo>
                        <a:pt x="80" y="65"/>
                      </a:lnTo>
                      <a:lnTo>
                        <a:pt x="78" y="65"/>
                      </a:lnTo>
                      <a:lnTo>
                        <a:pt x="78" y="67"/>
                      </a:lnTo>
                      <a:lnTo>
                        <a:pt x="77" y="69"/>
                      </a:lnTo>
                      <a:lnTo>
                        <a:pt x="78" y="69"/>
                      </a:lnTo>
                      <a:lnTo>
                        <a:pt x="78" y="71"/>
                      </a:lnTo>
                      <a:lnTo>
                        <a:pt x="77" y="71"/>
                      </a:lnTo>
                      <a:lnTo>
                        <a:pt x="77" y="73"/>
                      </a:lnTo>
                      <a:lnTo>
                        <a:pt x="78" y="73"/>
                      </a:lnTo>
                      <a:lnTo>
                        <a:pt x="78" y="75"/>
                      </a:lnTo>
                      <a:lnTo>
                        <a:pt x="80" y="75"/>
                      </a:lnTo>
                      <a:lnTo>
                        <a:pt x="80" y="77"/>
                      </a:lnTo>
                      <a:lnTo>
                        <a:pt x="82" y="77"/>
                      </a:lnTo>
                      <a:lnTo>
                        <a:pt x="82" y="79"/>
                      </a:lnTo>
                      <a:lnTo>
                        <a:pt x="80" y="80"/>
                      </a:lnTo>
                      <a:lnTo>
                        <a:pt x="78" y="82"/>
                      </a:lnTo>
                      <a:lnTo>
                        <a:pt x="80" y="82"/>
                      </a:lnTo>
                      <a:lnTo>
                        <a:pt x="80" y="84"/>
                      </a:lnTo>
                      <a:lnTo>
                        <a:pt x="82" y="84"/>
                      </a:lnTo>
                      <a:lnTo>
                        <a:pt x="84" y="86"/>
                      </a:lnTo>
                      <a:lnTo>
                        <a:pt x="86" y="86"/>
                      </a:lnTo>
                      <a:lnTo>
                        <a:pt x="86" y="88"/>
                      </a:lnTo>
                      <a:lnTo>
                        <a:pt x="88" y="90"/>
                      </a:lnTo>
                      <a:lnTo>
                        <a:pt x="88" y="92"/>
                      </a:lnTo>
                      <a:lnTo>
                        <a:pt x="86" y="94"/>
                      </a:lnTo>
                      <a:lnTo>
                        <a:pt x="86" y="96"/>
                      </a:lnTo>
                      <a:lnTo>
                        <a:pt x="84" y="96"/>
                      </a:lnTo>
                      <a:lnTo>
                        <a:pt x="84" y="94"/>
                      </a:lnTo>
                      <a:lnTo>
                        <a:pt x="84" y="92"/>
                      </a:lnTo>
                      <a:lnTo>
                        <a:pt x="82" y="92"/>
                      </a:lnTo>
                      <a:lnTo>
                        <a:pt x="82" y="90"/>
                      </a:lnTo>
                      <a:lnTo>
                        <a:pt x="82" y="88"/>
                      </a:lnTo>
                      <a:lnTo>
                        <a:pt x="80" y="88"/>
                      </a:lnTo>
                      <a:lnTo>
                        <a:pt x="80" y="86"/>
                      </a:lnTo>
                      <a:lnTo>
                        <a:pt x="80" y="84"/>
                      </a:lnTo>
                      <a:lnTo>
                        <a:pt x="78" y="84"/>
                      </a:lnTo>
                      <a:lnTo>
                        <a:pt x="78" y="82"/>
                      </a:lnTo>
                      <a:lnTo>
                        <a:pt x="78" y="80"/>
                      </a:lnTo>
                      <a:lnTo>
                        <a:pt x="77" y="80"/>
                      </a:lnTo>
                      <a:lnTo>
                        <a:pt x="77" y="79"/>
                      </a:lnTo>
                      <a:lnTo>
                        <a:pt x="75" y="79"/>
                      </a:lnTo>
                      <a:lnTo>
                        <a:pt x="75" y="77"/>
                      </a:lnTo>
                      <a:lnTo>
                        <a:pt x="73" y="75"/>
                      </a:lnTo>
                      <a:lnTo>
                        <a:pt x="71" y="75"/>
                      </a:lnTo>
                      <a:lnTo>
                        <a:pt x="71" y="73"/>
                      </a:lnTo>
                      <a:lnTo>
                        <a:pt x="67" y="71"/>
                      </a:lnTo>
                      <a:lnTo>
                        <a:pt x="67" y="73"/>
                      </a:lnTo>
                      <a:lnTo>
                        <a:pt x="67" y="71"/>
                      </a:lnTo>
                      <a:lnTo>
                        <a:pt x="65" y="71"/>
                      </a:lnTo>
                      <a:lnTo>
                        <a:pt x="65" y="69"/>
                      </a:lnTo>
                      <a:lnTo>
                        <a:pt x="63" y="69"/>
                      </a:lnTo>
                      <a:lnTo>
                        <a:pt x="61" y="69"/>
                      </a:lnTo>
                      <a:lnTo>
                        <a:pt x="59" y="69"/>
                      </a:lnTo>
                      <a:lnTo>
                        <a:pt x="57" y="69"/>
                      </a:lnTo>
                      <a:lnTo>
                        <a:pt x="57" y="71"/>
                      </a:lnTo>
                      <a:lnTo>
                        <a:pt x="55" y="71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3" y="75"/>
                      </a:lnTo>
                      <a:lnTo>
                        <a:pt x="52" y="75"/>
                      </a:lnTo>
                      <a:lnTo>
                        <a:pt x="52" y="77"/>
                      </a:lnTo>
                      <a:lnTo>
                        <a:pt x="50" y="77"/>
                      </a:lnTo>
                      <a:lnTo>
                        <a:pt x="50" y="75"/>
                      </a:lnTo>
                      <a:lnTo>
                        <a:pt x="48" y="75"/>
                      </a:lnTo>
                      <a:lnTo>
                        <a:pt x="46" y="75"/>
                      </a:lnTo>
                      <a:lnTo>
                        <a:pt x="46" y="73"/>
                      </a:lnTo>
                      <a:lnTo>
                        <a:pt x="46" y="75"/>
                      </a:lnTo>
                      <a:lnTo>
                        <a:pt x="44" y="75"/>
                      </a:lnTo>
                      <a:lnTo>
                        <a:pt x="44" y="73"/>
                      </a:lnTo>
                      <a:lnTo>
                        <a:pt x="44" y="75"/>
                      </a:lnTo>
                      <a:lnTo>
                        <a:pt x="44" y="73"/>
                      </a:lnTo>
                      <a:lnTo>
                        <a:pt x="42" y="73"/>
                      </a:lnTo>
                      <a:lnTo>
                        <a:pt x="40" y="73"/>
                      </a:lnTo>
                      <a:lnTo>
                        <a:pt x="38" y="73"/>
                      </a:lnTo>
                      <a:lnTo>
                        <a:pt x="40" y="75"/>
                      </a:lnTo>
                      <a:lnTo>
                        <a:pt x="38" y="75"/>
                      </a:lnTo>
                      <a:lnTo>
                        <a:pt x="38" y="73"/>
                      </a:lnTo>
                      <a:lnTo>
                        <a:pt x="38" y="75"/>
                      </a:lnTo>
                      <a:lnTo>
                        <a:pt x="38" y="77"/>
                      </a:lnTo>
                      <a:lnTo>
                        <a:pt x="36" y="77"/>
                      </a:lnTo>
                      <a:lnTo>
                        <a:pt x="34" y="77"/>
                      </a:lnTo>
                      <a:lnTo>
                        <a:pt x="32" y="77"/>
                      </a:lnTo>
                      <a:lnTo>
                        <a:pt x="30" y="79"/>
                      </a:lnTo>
                      <a:lnTo>
                        <a:pt x="30" y="77"/>
                      </a:lnTo>
                      <a:lnTo>
                        <a:pt x="29" y="77"/>
                      </a:lnTo>
                      <a:lnTo>
                        <a:pt x="29" y="79"/>
                      </a:lnTo>
                      <a:lnTo>
                        <a:pt x="27" y="79"/>
                      </a:lnTo>
                      <a:lnTo>
                        <a:pt x="27" y="77"/>
                      </a:lnTo>
                      <a:lnTo>
                        <a:pt x="27" y="79"/>
                      </a:lnTo>
                      <a:lnTo>
                        <a:pt x="27" y="77"/>
                      </a:lnTo>
                      <a:lnTo>
                        <a:pt x="25" y="77"/>
                      </a:lnTo>
                      <a:lnTo>
                        <a:pt x="25" y="75"/>
                      </a:lnTo>
                      <a:lnTo>
                        <a:pt x="23" y="75"/>
                      </a:lnTo>
                      <a:lnTo>
                        <a:pt x="21" y="75"/>
                      </a:lnTo>
                      <a:lnTo>
                        <a:pt x="21" y="73"/>
                      </a:lnTo>
                      <a:lnTo>
                        <a:pt x="23" y="73"/>
                      </a:lnTo>
                      <a:lnTo>
                        <a:pt x="25" y="69"/>
                      </a:lnTo>
                      <a:lnTo>
                        <a:pt x="25" y="67"/>
                      </a:lnTo>
                      <a:lnTo>
                        <a:pt x="27" y="67"/>
                      </a:lnTo>
                      <a:lnTo>
                        <a:pt x="27" y="65"/>
                      </a:lnTo>
                      <a:lnTo>
                        <a:pt x="27" y="63"/>
                      </a:lnTo>
                      <a:lnTo>
                        <a:pt x="27" y="61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9" y="61"/>
                      </a:lnTo>
                      <a:lnTo>
                        <a:pt x="29" y="59"/>
                      </a:lnTo>
                      <a:lnTo>
                        <a:pt x="29" y="61"/>
                      </a:lnTo>
                      <a:lnTo>
                        <a:pt x="30" y="61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2" y="57"/>
                      </a:lnTo>
                      <a:lnTo>
                        <a:pt x="34" y="57"/>
                      </a:lnTo>
                      <a:lnTo>
                        <a:pt x="34" y="56"/>
                      </a:lnTo>
                      <a:lnTo>
                        <a:pt x="34" y="54"/>
                      </a:lnTo>
                      <a:lnTo>
                        <a:pt x="34" y="52"/>
                      </a:lnTo>
                      <a:lnTo>
                        <a:pt x="32" y="52"/>
                      </a:lnTo>
                      <a:lnTo>
                        <a:pt x="32" y="50"/>
                      </a:lnTo>
                      <a:lnTo>
                        <a:pt x="30" y="52"/>
                      </a:lnTo>
                      <a:lnTo>
                        <a:pt x="29" y="50"/>
                      </a:lnTo>
                      <a:lnTo>
                        <a:pt x="29" y="52"/>
                      </a:lnTo>
                      <a:lnTo>
                        <a:pt x="27" y="52"/>
                      </a:lnTo>
                      <a:lnTo>
                        <a:pt x="29" y="52"/>
                      </a:lnTo>
                      <a:lnTo>
                        <a:pt x="27" y="54"/>
                      </a:lnTo>
                      <a:lnTo>
                        <a:pt x="21" y="54"/>
                      </a:lnTo>
                      <a:lnTo>
                        <a:pt x="19" y="54"/>
                      </a:lnTo>
                      <a:lnTo>
                        <a:pt x="17" y="54"/>
                      </a:lnTo>
                      <a:lnTo>
                        <a:pt x="17" y="56"/>
                      </a:lnTo>
                      <a:lnTo>
                        <a:pt x="15" y="57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17" y="52"/>
                      </a:lnTo>
                      <a:lnTo>
                        <a:pt x="19" y="52"/>
                      </a:lnTo>
                      <a:lnTo>
                        <a:pt x="19" y="50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9" y="44"/>
                      </a:lnTo>
                      <a:lnTo>
                        <a:pt x="21" y="44"/>
                      </a:lnTo>
                      <a:lnTo>
                        <a:pt x="21" y="46"/>
                      </a:ln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21" y="42"/>
                      </a:lnTo>
                      <a:lnTo>
                        <a:pt x="21" y="40"/>
                      </a:lnTo>
                      <a:lnTo>
                        <a:pt x="17" y="40"/>
                      </a:lnTo>
                      <a:lnTo>
                        <a:pt x="17" y="36"/>
                      </a:lnTo>
                      <a:lnTo>
                        <a:pt x="15" y="36"/>
                      </a:lnTo>
                      <a:lnTo>
                        <a:pt x="15" y="34"/>
                      </a:lnTo>
                      <a:lnTo>
                        <a:pt x="11" y="34"/>
                      </a:lnTo>
                      <a:lnTo>
                        <a:pt x="11" y="32"/>
                      </a:lnTo>
                      <a:lnTo>
                        <a:pt x="9" y="32"/>
                      </a:lnTo>
                      <a:lnTo>
                        <a:pt x="11" y="29"/>
                      </a:lnTo>
                      <a:lnTo>
                        <a:pt x="9" y="29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4" y="11"/>
                      </a:lnTo>
                      <a:lnTo>
                        <a:pt x="4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5" y="13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7" y="9"/>
                      </a:lnTo>
                      <a:lnTo>
                        <a:pt x="9" y="9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8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3" y="9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5" y="8"/>
                      </a:lnTo>
                      <a:lnTo>
                        <a:pt x="17" y="8"/>
                      </a:lnTo>
                      <a:lnTo>
                        <a:pt x="19" y="6"/>
                      </a:lnTo>
                      <a:lnTo>
                        <a:pt x="19" y="8"/>
                      </a:lnTo>
                      <a:lnTo>
                        <a:pt x="19" y="9"/>
                      </a:lnTo>
                      <a:lnTo>
                        <a:pt x="17" y="9"/>
                      </a:lnTo>
                      <a:lnTo>
                        <a:pt x="15" y="9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23" y="15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19" y="21"/>
                      </a:lnTo>
                      <a:lnTo>
                        <a:pt x="21" y="21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7" y="9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30" y="8"/>
                      </a:lnTo>
                      <a:lnTo>
                        <a:pt x="29" y="8"/>
                      </a:lnTo>
                      <a:lnTo>
                        <a:pt x="29" y="9"/>
                      </a:lnTo>
                      <a:lnTo>
                        <a:pt x="29" y="11"/>
                      </a:lnTo>
                      <a:lnTo>
                        <a:pt x="29" y="13"/>
                      </a:lnTo>
                      <a:lnTo>
                        <a:pt x="27" y="13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30" y="17"/>
                      </a:lnTo>
                      <a:lnTo>
                        <a:pt x="30" y="19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30" y="21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30" y="27"/>
                      </a:lnTo>
                      <a:lnTo>
                        <a:pt x="32" y="27"/>
                      </a:lnTo>
                      <a:lnTo>
                        <a:pt x="32" y="25"/>
                      </a:lnTo>
                      <a:lnTo>
                        <a:pt x="32" y="27"/>
                      </a:lnTo>
                      <a:lnTo>
                        <a:pt x="34" y="27"/>
                      </a:lnTo>
                      <a:lnTo>
                        <a:pt x="34" y="29"/>
                      </a:lnTo>
                      <a:lnTo>
                        <a:pt x="32" y="31"/>
                      </a:lnTo>
                      <a:lnTo>
                        <a:pt x="32" y="32"/>
                      </a:lnTo>
                      <a:lnTo>
                        <a:pt x="32" y="31"/>
                      </a:lnTo>
                      <a:lnTo>
                        <a:pt x="32" y="32"/>
                      </a:lnTo>
                      <a:lnTo>
                        <a:pt x="34" y="31"/>
                      </a:lnTo>
                      <a:lnTo>
                        <a:pt x="32" y="32"/>
                      </a:lnTo>
                      <a:lnTo>
                        <a:pt x="32" y="34"/>
                      </a:lnTo>
                      <a:lnTo>
                        <a:pt x="30" y="36"/>
                      </a:lnTo>
                      <a:lnTo>
                        <a:pt x="32" y="36"/>
                      </a:lnTo>
                      <a:lnTo>
                        <a:pt x="30" y="36"/>
                      </a:lnTo>
                      <a:lnTo>
                        <a:pt x="30" y="38"/>
                      </a:lnTo>
                      <a:lnTo>
                        <a:pt x="30" y="40"/>
                      </a:lnTo>
                      <a:lnTo>
                        <a:pt x="30" y="42"/>
                      </a:lnTo>
                      <a:lnTo>
                        <a:pt x="29" y="42"/>
                      </a:lnTo>
                      <a:lnTo>
                        <a:pt x="29" y="44"/>
                      </a:lnTo>
                      <a:lnTo>
                        <a:pt x="30" y="44"/>
                      </a:lnTo>
                      <a:lnTo>
                        <a:pt x="32" y="44"/>
                      </a:lnTo>
                      <a:lnTo>
                        <a:pt x="34" y="44"/>
                      </a:lnTo>
                      <a:lnTo>
                        <a:pt x="36" y="44"/>
                      </a:lnTo>
                      <a:lnTo>
                        <a:pt x="34" y="42"/>
                      </a:lnTo>
                      <a:lnTo>
                        <a:pt x="34" y="40"/>
                      </a:lnTo>
                      <a:lnTo>
                        <a:pt x="36" y="40"/>
                      </a:lnTo>
                      <a:lnTo>
                        <a:pt x="34" y="40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6" y="38"/>
                      </a:lnTo>
                      <a:lnTo>
                        <a:pt x="38" y="38"/>
                      </a:lnTo>
                      <a:lnTo>
                        <a:pt x="38" y="40"/>
                      </a:lnTo>
                      <a:lnTo>
                        <a:pt x="38" y="42"/>
                      </a:lnTo>
                      <a:lnTo>
                        <a:pt x="36" y="42"/>
                      </a:lnTo>
                      <a:lnTo>
                        <a:pt x="38" y="42"/>
                      </a:lnTo>
                      <a:lnTo>
                        <a:pt x="36" y="42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6" y="44"/>
                      </a:lnTo>
                      <a:lnTo>
                        <a:pt x="38" y="44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0" y="40"/>
                      </a:ln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2" y="34"/>
                      </a:lnTo>
                      <a:lnTo>
                        <a:pt x="42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8" y="36"/>
                      </a:lnTo>
                      <a:lnTo>
                        <a:pt x="50" y="36"/>
                      </a:ln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4" y="48"/>
                      </a:lnTo>
                      <a:lnTo>
                        <a:pt x="44" y="46"/>
                      </a:lnTo>
                      <a:lnTo>
                        <a:pt x="42" y="46"/>
                      </a:lnTo>
                      <a:lnTo>
                        <a:pt x="40" y="46"/>
                      </a:lnTo>
                      <a:lnTo>
                        <a:pt x="40" y="48"/>
                      </a:lnTo>
                      <a:lnTo>
                        <a:pt x="42" y="48"/>
                      </a:lnTo>
                      <a:lnTo>
                        <a:pt x="42" y="50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38" y="54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0" y="57"/>
                      </a:lnTo>
                      <a:lnTo>
                        <a:pt x="42" y="57"/>
                      </a:lnTo>
                      <a:lnTo>
                        <a:pt x="42" y="59"/>
                      </a:lnTo>
                      <a:lnTo>
                        <a:pt x="42" y="61"/>
                      </a:lnTo>
                      <a:lnTo>
                        <a:pt x="44" y="61"/>
                      </a:lnTo>
                      <a:lnTo>
                        <a:pt x="44" y="59"/>
                      </a:lnTo>
                      <a:lnTo>
                        <a:pt x="42" y="59"/>
                      </a:lnTo>
                      <a:lnTo>
                        <a:pt x="44" y="59"/>
                      </a:lnTo>
                      <a:lnTo>
                        <a:pt x="44" y="57"/>
                      </a:lnTo>
                      <a:lnTo>
                        <a:pt x="46" y="57"/>
                      </a:lnTo>
                      <a:lnTo>
                        <a:pt x="46" y="59"/>
                      </a:lnTo>
                      <a:lnTo>
                        <a:pt x="46" y="61"/>
                      </a:lnTo>
                      <a:lnTo>
                        <a:pt x="46" y="63"/>
                      </a:lnTo>
                      <a:lnTo>
                        <a:pt x="48" y="63"/>
                      </a:lnTo>
                      <a:lnTo>
                        <a:pt x="48" y="61"/>
                      </a:lnTo>
                      <a:lnTo>
                        <a:pt x="48" y="59"/>
                      </a:lnTo>
                      <a:lnTo>
                        <a:pt x="50" y="59"/>
                      </a:lnTo>
                      <a:lnTo>
                        <a:pt x="50" y="57"/>
                      </a:lnTo>
                      <a:lnTo>
                        <a:pt x="52" y="57"/>
                      </a:lnTo>
                      <a:lnTo>
                        <a:pt x="53" y="57"/>
                      </a:lnTo>
                      <a:lnTo>
                        <a:pt x="53" y="56"/>
                      </a:lnTo>
                      <a:lnTo>
                        <a:pt x="53" y="54"/>
                      </a:lnTo>
                      <a:lnTo>
                        <a:pt x="52" y="52"/>
                      </a:lnTo>
                      <a:lnTo>
                        <a:pt x="52" y="50"/>
                      </a:lnTo>
                      <a:lnTo>
                        <a:pt x="52" y="48"/>
                      </a:lnTo>
                      <a:lnTo>
                        <a:pt x="53" y="46"/>
                      </a:lnTo>
                      <a:lnTo>
                        <a:pt x="53" y="48"/>
                      </a:lnTo>
                      <a:lnTo>
                        <a:pt x="53" y="52"/>
                      </a:lnTo>
                      <a:lnTo>
                        <a:pt x="53" y="54"/>
                      </a:lnTo>
                      <a:lnTo>
                        <a:pt x="55" y="54"/>
                      </a:lnTo>
                      <a:lnTo>
                        <a:pt x="57" y="54"/>
                      </a:lnTo>
                      <a:lnTo>
                        <a:pt x="57" y="52"/>
                      </a:lnTo>
                      <a:lnTo>
                        <a:pt x="57" y="50"/>
                      </a:lnTo>
                      <a:lnTo>
                        <a:pt x="55" y="48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7" y="48"/>
                      </a:lnTo>
                      <a:lnTo>
                        <a:pt x="57" y="50"/>
                      </a:lnTo>
                      <a:lnTo>
                        <a:pt x="57" y="52"/>
                      </a:lnTo>
                      <a:lnTo>
                        <a:pt x="57" y="50"/>
                      </a:lnTo>
                      <a:lnTo>
                        <a:pt x="59" y="48"/>
                      </a:lnTo>
                      <a:lnTo>
                        <a:pt x="59" y="46"/>
                      </a:lnTo>
                      <a:lnTo>
                        <a:pt x="59" y="44"/>
                      </a:lnTo>
                      <a:lnTo>
                        <a:pt x="57" y="44"/>
                      </a:lnTo>
                      <a:lnTo>
                        <a:pt x="57" y="42"/>
                      </a:lnTo>
                      <a:lnTo>
                        <a:pt x="59" y="44"/>
                      </a:lnTo>
                      <a:lnTo>
                        <a:pt x="59" y="46"/>
                      </a:lnTo>
                      <a:lnTo>
                        <a:pt x="59" y="48"/>
                      </a:lnTo>
                      <a:lnTo>
                        <a:pt x="59" y="46"/>
                      </a:lnTo>
                      <a:lnTo>
                        <a:pt x="61" y="46"/>
                      </a:lnTo>
                      <a:lnTo>
                        <a:pt x="61" y="44"/>
                      </a:lnTo>
                      <a:lnTo>
                        <a:pt x="63" y="44"/>
                      </a:lnTo>
                      <a:lnTo>
                        <a:pt x="63" y="46"/>
                      </a:lnTo>
                      <a:lnTo>
                        <a:pt x="61" y="46"/>
                      </a:lnTo>
                      <a:lnTo>
                        <a:pt x="63" y="46"/>
                      </a:lnTo>
                      <a:lnTo>
                        <a:pt x="61" y="46"/>
                      </a:lnTo>
                      <a:lnTo>
                        <a:pt x="61" y="48"/>
                      </a:lnTo>
                      <a:lnTo>
                        <a:pt x="61" y="46"/>
                      </a:lnTo>
                      <a:lnTo>
                        <a:pt x="61" y="48"/>
                      </a:lnTo>
                      <a:lnTo>
                        <a:pt x="59" y="48"/>
                      </a:lnTo>
                      <a:lnTo>
                        <a:pt x="61" y="48"/>
                      </a:lnTo>
                      <a:lnTo>
                        <a:pt x="59" y="48"/>
                      </a:lnTo>
                      <a:lnTo>
                        <a:pt x="59" y="50"/>
                      </a:lnTo>
                      <a:lnTo>
                        <a:pt x="57" y="50"/>
                      </a:lnTo>
                      <a:lnTo>
                        <a:pt x="59" y="50"/>
                      </a:lnTo>
                      <a:lnTo>
                        <a:pt x="57" y="50"/>
                      </a:lnTo>
                      <a:lnTo>
                        <a:pt x="57" y="52"/>
                      </a:lnTo>
                      <a:lnTo>
                        <a:pt x="59" y="52"/>
                      </a:lnTo>
                      <a:lnTo>
                        <a:pt x="57" y="52"/>
                      </a:lnTo>
                      <a:lnTo>
                        <a:pt x="57" y="54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5" y="57"/>
                      </a:lnTo>
                      <a:lnTo>
                        <a:pt x="57" y="57"/>
                      </a:lnTo>
                      <a:lnTo>
                        <a:pt x="59" y="57"/>
                      </a:lnTo>
                      <a:lnTo>
                        <a:pt x="61" y="57"/>
                      </a:lnTo>
                      <a:lnTo>
                        <a:pt x="63" y="56"/>
                      </a:lnTo>
                      <a:lnTo>
                        <a:pt x="63" y="57"/>
                      </a:lnTo>
                      <a:lnTo>
                        <a:pt x="63" y="56"/>
                      </a:lnTo>
                      <a:lnTo>
                        <a:pt x="65" y="57"/>
                      </a:lnTo>
                      <a:lnTo>
                        <a:pt x="65" y="59"/>
                      </a:lnTo>
                      <a:lnTo>
                        <a:pt x="67" y="59"/>
                      </a:lnTo>
                      <a:lnTo>
                        <a:pt x="67" y="57"/>
                      </a:lnTo>
                      <a:lnTo>
                        <a:pt x="67" y="56"/>
                      </a:lnTo>
                      <a:lnTo>
                        <a:pt x="67" y="54"/>
                      </a:lnTo>
                      <a:lnTo>
                        <a:pt x="69" y="54"/>
                      </a:lnTo>
                      <a:lnTo>
                        <a:pt x="69" y="52"/>
                      </a:lnTo>
                      <a:lnTo>
                        <a:pt x="71" y="52"/>
                      </a:lnTo>
                      <a:lnTo>
                        <a:pt x="69" y="50"/>
                      </a:lnTo>
                      <a:lnTo>
                        <a:pt x="69" y="48"/>
                      </a:lnTo>
                      <a:lnTo>
                        <a:pt x="71" y="46"/>
                      </a:lnTo>
                      <a:lnTo>
                        <a:pt x="73" y="46"/>
                      </a:lnTo>
                      <a:lnTo>
                        <a:pt x="73" y="44"/>
                      </a:lnTo>
                      <a:lnTo>
                        <a:pt x="71" y="44"/>
                      </a:lnTo>
                      <a:lnTo>
                        <a:pt x="71" y="42"/>
                      </a:lnTo>
                      <a:lnTo>
                        <a:pt x="75" y="42"/>
                      </a:lnTo>
                      <a:lnTo>
                        <a:pt x="75" y="40"/>
                      </a:lnTo>
                      <a:lnTo>
                        <a:pt x="77" y="38"/>
                      </a:lnTo>
                      <a:lnTo>
                        <a:pt x="77" y="36"/>
                      </a:lnTo>
                      <a:lnTo>
                        <a:pt x="78" y="36"/>
                      </a:lnTo>
                      <a:lnTo>
                        <a:pt x="80" y="38"/>
                      </a:lnTo>
                      <a:lnTo>
                        <a:pt x="82" y="40"/>
                      </a:lnTo>
                      <a:lnTo>
                        <a:pt x="84" y="40"/>
                      </a:lnTo>
                      <a:lnTo>
                        <a:pt x="84" y="42"/>
                      </a:lnTo>
                      <a:lnTo>
                        <a:pt x="84" y="44"/>
                      </a:lnTo>
                      <a:lnTo>
                        <a:pt x="84" y="46"/>
                      </a:lnTo>
                      <a:lnTo>
                        <a:pt x="84" y="48"/>
                      </a:lnTo>
                      <a:lnTo>
                        <a:pt x="82" y="48"/>
                      </a:lnTo>
                      <a:lnTo>
                        <a:pt x="84" y="50"/>
                      </a:lnTo>
                      <a:lnTo>
                        <a:pt x="84" y="52"/>
                      </a:lnTo>
                      <a:lnTo>
                        <a:pt x="82" y="52"/>
                      </a:lnTo>
                      <a:lnTo>
                        <a:pt x="82" y="54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6" y="57"/>
                      </a:lnTo>
                      <a:lnTo>
                        <a:pt x="88" y="57"/>
                      </a:lnTo>
                      <a:lnTo>
                        <a:pt x="88" y="59"/>
                      </a:lnTo>
                      <a:lnTo>
                        <a:pt x="90" y="59"/>
                      </a:lnTo>
                      <a:lnTo>
                        <a:pt x="90" y="61"/>
                      </a:lnTo>
                      <a:lnTo>
                        <a:pt x="90" y="63"/>
                      </a:lnTo>
                      <a:close/>
                      <a:moveTo>
                        <a:pt x="90" y="88"/>
                      </a:moveTo>
                      <a:lnTo>
                        <a:pt x="88" y="90"/>
                      </a:lnTo>
                      <a:lnTo>
                        <a:pt x="88" y="88"/>
                      </a:lnTo>
                      <a:lnTo>
                        <a:pt x="88" y="90"/>
                      </a:lnTo>
                      <a:lnTo>
                        <a:pt x="88" y="88"/>
                      </a:lnTo>
                      <a:lnTo>
                        <a:pt x="90" y="8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8" name="Freeform 199"/>
                <p:cNvSpPr>
                  <a:spLocks/>
                </p:cNvSpPr>
                <p:nvPr/>
              </p:nvSpPr>
              <p:spPr bwMode="auto">
                <a:xfrm>
                  <a:off x="4383088" y="3819526"/>
                  <a:ext cx="58738" cy="79375"/>
                </a:xfrm>
                <a:custGeom>
                  <a:avLst/>
                  <a:gdLst>
                    <a:gd name="T0" fmla="*/ 17 w 37"/>
                    <a:gd name="T1" fmla="*/ 0 h 50"/>
                    <a:gd name="T2" fmla="*/ 17 w 37"/>
                    <a:gd name="T3" fmla="*/ 4 h 50"/>
                    <a:gd name="T4" fmla="*/ 19 w 37"/>
                    <a:gd name="T5" fmla="*/ 6 h 50"/>
                    <a:gd name="T6" fmla="*/ 21 w 37"/>
                    <a:gd name="T7" fmla="*/ 8 h 50"/>
                    <a:gd name="T8" fmla="*/ 23 w 37"/>
                    <a:gd name="T9" fmla="*/ 10 h 50"/>
                    <a:gd name="T10" fmla="*/ 27 w 37"/>
                    <a:gd name="T11" fmla="*/ 12 h 50"/>
                    <a:gd name="T12" fmla="*/ 29 w 37"/>
                    <a:gd name="T13" fmla="*/ 14 h 50"/>
                    <a:gd name="T14" fmla="*/ 33 w 37"/>
                    <a:gd name="T15" fmla="*/ 14 h 50"/>
                    <a:gd name="T16" fmla="*/ 35 w 37"/>
                    <a:gd name="T17" fmla="*/ 16 h 50"/>
                    <a:gd name="T18" fmla="*/ 37 w 37"/>
                    <a:gd name="T19" fmla="*/ 18 h 50"/>
                    <a:gd name="T20" fmla="*/ 35 w 37"/>
                    <a:gd name="T21" fmla="*/ 19 h 50"/>
                    <a:gd name="T22" fmla="*/ 33 w 37"/>
                    <a:gd name="T23" fmla="*/ 18 h 50"/>
                    <a:gd name="T24" fmla="*/ 23 w 37"/>
                    <a:gd name="T25" fmla="*/ 18 h 50"/>
                    <a:gd name="T26" fmla="*/ 21 w 37"/>
                    <a:gd name="T27" fmla="*/ 19 h 50"/>
                    <a:gd name="T28" fmla="*/ 21 w 37"/>
                    <a:gd name="T29" fmla="*/ 23 h 50"/>
                    <a:gd name="T30" fmla="*/ 21 w 37"/>
                    <a:gd name="T31" fmla="*/ 27 h 50"/>
                    <a:gd name="T32" fmla="*/ 21 w 37"/>
                    <a:gd name="T33" fmla="*/ 33 h 50"/>
                    <a:gd name="T34" fmla="*/ 23 w 37"/>
                    <a:gd name="T35" fmla="*/ 35 h 50"/>
                    <a:gd name="T36" fmla="*/ 25 w 37"/>
                    <a:gd name="T37" fmla="*/ 39 h 50"/>
                    <a:gd name="T38" fmla="*/ 27 w 37"/>
                    <a:gd name="T39" fmla="*/ 41 h 50"/>
                    <a:gd name="T40" fmla="*/ 29 w 37"/>
                    <a:gd name="T41" fmla="*/ 42 h 50"/>
                    <a:gd name="T42" fmla="*/ 31 w 37"/>
                    <a:gd name="T43" fmla="*/ 41 h 50"/>
                    <a:gd name="T44" fmla="*/ 33 w 37"/>
                    <a:gd name="T45" fmla="*/ 42 h 50"/>
                    <a:gd name="T46" fmla="*/ 31 w 37"/>
                    <a:gd name="T47" fmla="*/ 46 h 50"/>
                    <a:gd name="T48" fmla="*/ 29 w 37"/>
                    <a:gd name="T49" fmla="*/ 48 h 50"/>
                    <a:gd name="T50" fmla="*/ 25 w 37"/>
                    <a:gd name="T51" fmla="*/ 48 h 50"/>
                    <a:gd name="T52" fmla="*/ 21 w 37"/>
                    <a:gd name="T53" fmla="*/ 48 h 50"/>
                    <a:gd name="T54" fmla="*/ 19 w 37"/>
                    <a:gd name="T55" fmla="*/ 50 h 50"/>
                    <a:gd name="T56" fmla="*/ 16 w 37"/>
                    <a:gd name="T57" fmla="*/ 50 h 50"/>
                    <a:gd name="T58" fmla="*/ 14 w 37"/>
                    <a:gd name="T59" fmla="*/ 48 h 50"/>
                    <a:gd name="T60" fmla="*/ 12 w 37"/>
                    <a:gd name="T61" fmla="*/ 46 h 50"/>
                    <a:gd name="T62" fmla="*/ 12 w 37"/>
                    <a:gd name="T63" fmla="*/ 42 h 50"/>
                    <a:gd name="T64" fmla="*/ 10 w 37"/>
                    <a:gd name="T65" fmla="*/ 41 h 50"/>
                    <a:gd name="T66" fmla="*/ 4 w 37"/>
                    <a:gd name="T67" fmla="*/ 39 h 50"/>
                    <a:gd name="T68" fmla="*/ 0 w 37"/>
                    <a:gd name="T69" fmla="*/ 37 h 50"/>
                    <a:gd name="T70" fmla="*/ 0 w 37"/>
                    <a:gd name="T71" fmla="*/ 37 h 50"/>
                    <a:gd name="T72" fmla="*/ 2 w 37"/>
                    <a:gd name="T73" fmla="*/ 35 h 50"/>
                    <a:gd name="T74" fmla="*/ 2 w 37"/>
                    <a:gd name="T75" fmla="*/ 27 h 50"/>
                    <a:gd name="T76" fmla="*/ 2 w 37"/>
                    <a:gd name="T77" fmla="*/ 19 h 50"/>
                    <a:gd name="T78" fmla="*/ 8 w 37"/>
                    <a:gd name="T79" fmla="*/ 19 h 50"/>
                    <a:gd name="T80" fmla="*/ 10 w 37"/>
                    <a:gd name="T81" fmla="*/ 16 h 50"/>
                    <a:gd name="T82" fmla="*/ 12 w 37"/>
                    <a:gd name="T83" fmla="*/ 14 h 50"/>
                    <a:gd name="T84" fmla="*/ 12 w 37"/>
                    <a:gd name="T85" fmla="*/ 6 h 50"/>
                    <a:gd name="T86" fmla="*/ 10 w 37"/>
                    <a:gd name="T87" fmla="*/ 4 h 50"/>
                    <a:gd name="T88" fmla="*/ 14 w 37"/>
                    <a:gd name="T89" fmla="*/ 4 h 50"/>
                    <a:gd name="T90" fmla="*/ 17 w 37"/>
                    <a:gd name="T91" fmla="*/ 4 h 50"/>
                    <a:gd name="T92" fmla="*/ 16 w 37"/>
                    <a:gd name="T9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7" h="50"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3" y="10"/>
                      </a:lnTo>
                      <a:lnTo>
                        <a:pt x="25" y="10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29" y="14"/>
                      </a:lnTo>
                      <a:lnTo>
                        <a:pt x="31" y="14"/>
                      </a:lnTo>
                      <a:lnTo>
                        <a:pt x="33" y="14"/>
                      </a:lnTo>
                      <a:lnTo>
                        <a:pt x="33" y="16"/>
                      </a:lnTo>
                      <a:lnTo>
                        <a:pt x="35" y="16"/>
                      </a:lnTo>
                      <a:lnTo>
                        <a:pt x="35" y="18"/>
                      </a:lnTo>
                      <a:lnTo>
                        <a:pt x="37" y="18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3" y="18"/>
                      </a:lnTo>
                      <a:lnTo>
                        <a:pt x="31" y="18"/>
                      </a:lnTo>
                      <a:lnTo>
                        <a:pt x="23" y="18"/>
                      </a:lnTo>
                      <a:lnTo>
                        <a:pt x="21" y="18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21" y="29"/>
                      </a:lnTo>
                      <a:lnTo>
                        <a:pt x="21" y="33"/>
                      </a:lnTo>
                      <a:lnTo>
                        <a:pt x="21" y="35"/>
                      </a:lnTo>
                      <a:lnTo>
                        <a:pt x="23" y="35"/>
                      </a:lnTo>
                      <a:lnTo>
                        <a:pt x="23" y="37"/>
                      </a:lnTo>
                      <a:lnTo>
                        <a:pt x="25" y="39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7" y="42"/>
                      </a:lnTo>
                      <a:lnTo>
                        <a:pt x="29" y="42"/>
                      </a:lnTo>
                      <a:lnTo>
                        <a:pt x="29" y="41"/>
                      </a:lnTo>
                      <a:lnTo>
                        <a:pt x="31" y="41"/>
                      </a:lnTo>
                      <a:lnTo>
                        <a:pt x="33" y="41"/>
                      </a:lnTo>
                      <a:lnTo>
                        <a:pt x="33" y="42"/>
                      </a:lnTo>
                      <a:lnTo>
                        <a:pt x="31" y="42"/>
                      </a:lnTo>
                      <a:lnTo>
                        <a:pt x="31" y="46"/>
                      </a:lnTo>
                      <a:lnTo>
                        <a:pt x="31" y="48"/>
                      </a:lnTo>
                      <a:lnTo>
                        <a:pt x="29" y="48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3" y="48"/>
                      </a:lnTo>
                      <a:lnTo>
                        <a:pt x="21" y="48"/>
                      </a:lnTo>
                      <a:lnTo>
                        <a:pt x="21" y="50"/>
                      </a:lnTo>
                      <a:lnTo>
                        <a:pt x="19" y="50"/>
                      </a:lnTo>
                      <a:lnTo>
                        <a:pt x="17" y="50"/>
                      </a:lnTo>
                      <a:lnTo>
                        <a:pt x="16" y="50"/>
                      </a:lnTo>
                      <a:lnTo>
                        <a:pt x="16" y="48"/>
                      </a:lnTo>
                      <a:lnTo>
                        <a:pt x="14" y="48"/>
                      </a:lnTo>
                      <a:lnTo>
                        <a:pt x="12" y="48"/>
                      </a:lnTo>
                      <a:lnTo>
                        <a:pt x="12" y="46"/>
                      </a:lnTo>
                      <a:lnTo>
                        <a:pt x="12" y="44"/>
                      </a:lnTo>
                      <a:lnTo>
                        <a:pt x="12" y="42"/>
                      </a:lnTo>
                      <a:lnTo>
                        <a:pt x="10" y="42"/>
                      </a:lnTo>
                      <a:lnTo>
                        <a:pt x="10" y="41"/>
                      </a:lnTo>
                      <a:lnTo>
                        <a:pt x="8" y="41"/>
                      </a:lnTo>
                      <a:lnTo>
                        <a:pt x="4" y="39"/>
                      </a:lnTo>
                      <a:lnTo>
                        <a:pt x="2" y="39"/>
                      </a:lnTo>
                      <a:lnTo>
                        <a:pt x="0" y="37"/>
                      </a:lnTo>
                      <a:lnTo>
                        <a:pt x="2" y="37"/>
                      </a:lnTo>
                      <a:lnTo>
                        <a:pt x="0" y="37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19"/>
                      </a:lnTo>
                      <a:lnTo>
                        <a:pt x="4" y="19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2" y="14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199" name="Freeform 200"/>
                <p:cNvSpPr>
                  <a:spLocks/>
                </p:cNvSpPr>
                <p:nvPr/>
              </p:nvSpPr>
              <p:spPr bwMode="auto">
                <a:xfrm>
                  <a:off x="4946650" y="4117976"/>
                  <a:ext cx="25400" cy="28575"/>
                </a:xfrm>
                <a:custGeom>
                  <a:avLst/>
                  <a:gdLst>
                    <a:gd name="T0" fmla="*/ 6 w 16"/>
                    <a:gd name="T1" fmla="*/ 2 h 18"/>
                    <a:gd name="T2" fmla="*/ 8 w 16"/>
                    <a:gd name="T3" fmla="*/ 2 h 18"/>
                    <a:gd name="T4" fmla="*/ 8 w 16"/>
                    <a:gd name="T5" fmla="*/ 2 h 18"/>
                    <a:gd name="T6" fmla="*/ 8 w 16"/>
                    <a:gd name="T7" fmla="*/ 4 h 18"/>
                    <a:gd name="T8" fmla="*/ 10 w 16"/>
                    <a:gd name="T9" fmla="*/ 4 h 18"/>
                    <a:gd name="T10" fmla="*/ 10 w 16"/>
                    <a:gd name="T11" fmla="*/ 4 h 18"/>
                    <a:gd name="T12" fmla="*/ 10 w 16"/>
                    <a:gd name="T13" fmla="*/ 6 h 18"/>
                    <a:gd name="T14" fmla="*/ 10 w 16"/>
                    <a:gd name="T15" fmla="*/ 8 h 18"/>
                    <a:gd name="T16" fmla="*/ 12 w 16"/>
                    <a:gd name="T17" fmla="*/ 8 h 18"/>
                    <a:gd name="T18" fmla="*/ 14 w 16"/>
                    <a:gd name="T19" fmla="*/ 8 h 18"/>
                    <a:gd name="T20" fmla="*/ 14 w 16"/>
                    <a:gd name="T21" fmla="*/ 8 h 18"/>
                    <a:gd name="T22" fmla="*/ 14 w 16"/>
                    <a:gd name="T23" fmla="*/ 8 h 18"/>
                    <a:gd name="T24" fmla="*/ 14 w 16"/>
                    <a:gd name="T25" fmla="*/ 10 h 18"/>
                    <a:gd name="T26" fmla="*/ 12 w 16"/>
                    <a:gd name="T27" fmla="*/ 14 h 18"/>
                    <a:gd name="T28" fmla="*/ 10 w 16"/>
                    <a:gd name="T29" fmla="*/ 14 h 18"/>
                    <a:gd name="T30" fmla="*/ 8 w 16"/>
                    <a:gd name="T31" fmla="*/ 14 h 18"/>
                    <a:gd name="T32" fmla="*/ 6 w 16"/>
                    <a:gd name="T33" fmla="*/ 16 h 18"/>
                    <a:gd name="T34" fmla="*/ 4 w 16"/>
                    <a:gd name="T35" fmla="*/ 18 h 18"/>
                    <a:gd name="T36" fmla="*/ 4 w 16"/>
                    <a:gd name="T37" fmla="*/ 18 h 18"/>
                    <a:gd name="T38" fmla="*/ 2 w 16"/>
                    <a:gd name="T39" fmla="*/ 18 h 18"/>
                    <a:gd name="T40" fmla="*/ 2 w 16"/>
                    <a:gd name="T41" fmla="*/ 18 h 18"/>
                    <a:gd name="T42" fmla="*/ 0 w 16"/>
                    <a:gd name="T43" fmla="*/ 18 h 18"/>
                    <a:gd name="T44" fmla="*/ 0 w 16"/>
                    <a:gd name="T45" fmla="*/ 16 h 18"/>
                    <a:gd name="T46" fmla="*/ 0 w 16"/>
                    <a:gd name="T47" fmla="*/ 16 h 18"/>
                    <a:gd name="T48" fmla="*/ 0 w 16"/>
                    <a:gd name="T49" fmla="*/ 12 h 18"/>
                    <a:gd name="T50" fmla="*/ 0 w 16"/>
                    <a:gd name="T51" fmla="*/ 12 h 18"/>
                    <a:gd name="T52" fmla="*/ 0 w 16"/>
                    <a:gd name="T53" fmla="*/ 12 h 18"/>
                    <a:gd name="T54" fmla="*/ 2 w 16"/>
                    <a:gd name="T55" fmla="*/ 12 h 18"/>
                    <a:gd name="T56" fmla="*/ 2 w 16"/>
                    <a:gd name="T57" fmla="*/ 12 h 18"/>
                    <a:gd name="T58" fmla="*/ 2 w 16"/>
                    <a:gd name="T59" fmla="*/ 12 h 18"/>
                    <a:gd name="T60" fmla="*/ 2 w 16"/>
                    <a:gd name="T61" fmla="*/ 12 h 18"/>
                    <a:gd name="T62" fmla="*/ 4 w 16"/>
                    <a:gd name="T63" fmla="*/ 10 h 18"/>
                    <a:gd name="T64" fmla="*/ 4 w 16"/>
                    <a:gd name="T65" fmla="*/ 10 h 18"/>
                    <a:gd name="T66" fmla="*/ 4 w 16"/>
                    <a:gd name="T67" fmla="*/ 10 h 18"/>
                    <a:gd name="T68" fmla="*/ 6 w 16"/>
                    <a:gd name="T69" fmla="*/ 8 h 18"/>
                    <a:gd name="T70" fmla="*/ 8 w 16"/>
                    <a:gd name="T71" fmla="*/ 6 h 18"/>
                    <a:gd name="T72" fmla="*/ 6 w 16"/>
                    <a:gd name="T73" fmla="*/ 6 h 18"/>
                    <a:gd name="T74" fmla="*/ 6 w 16"/>
                    <a:gd name="T75" fmla="*/ 4 h 18"/>
                    <a:gd name="T76" fmla="*/ 6 w 16"/>
                    <a:gd name="T77" fmla="*/ 4 h 18"/>
                    <a:gd name="T78" fmla="*/ 6 w 16"/>
                    <a:gd name="T79" fmla="*/ 4 h 18"/>
                    <a:gd name="T80" fmla="*/ 6 w 16"/>
                    <a:gd name="T81" fmla="*/ 2 h 18"/>
                    <a:gd name="T82" fmla="*/ 6 w 16"/>
                    <a:gd name="T83" fmla="*/ 2 h 18"/>
                    <a:gd name="T84" fmla="*/ 6 w 16"/>
                    <a:gd name="T85" fmla="*/ 2 h 18"/>
                    <a:gd name="T86" fmla="*/ 4 w 16"/>
                    <a:gd name="T87" fmla="*/ 2 h 18"/>
                    <a:gd name="T88" fmla="*/ 4 w 16"/>
                    <a:gd name="T89" fmla="*/ 2 h 18"/>
                    <a:gd name="T90" fmla="*/ 4 w 16"/>
                    <a:gd name="T91" fmla="*/ 2 h 18"/>
                    <a:gd name="T92" fmla="*/ 4 w 16"/>
                    <a:gd name="T93" fmla="*/ 2 h 18"/>
                    <a:gd name="T94" fmla="*/ 4 w 16"/>
                    <a:gd name="T95" fmla="*/ 2 h 18"/>
                    <a:gd name="T96" fmla="*/ 6 w 16"/>
                    <a:gd name="T97" fmla="*/ 2 h 18"/>
                    <a:gd name="T98" fmla="*/ 6 w 16"/>
                    <a:gd name="T99" fmla="*/ 2 h 18"/>
                    <a:gd name="T100" fmla="*/ 6 w 16"/>
                    <a:gd name="T101" fmla="*/ 2 h 18"/>
                    <a:gd name="T102" fmla="*/ 6 w 16"/>
                    <a:gd name="T103" fmla="*/ 0 h 18"/>
                    <a:gd name="T104" fmla="*/ 6 w 16"/>
                    <a:gd name="T105" fmla="*/ 0 h 18"/>
                    <a:gd name="T106" fmla="*/ 6 w 16"/>
                    <a:gd name="T107" fmla="*/ 0 h 18"/>
                    <a:gd name="T108" fmla="*/ 6 w 16"/>
                    <a:gd name="T10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" h="18">
                      <a:moveTo>
                        <a:pt x="6" y="0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0" name="Freeform 201"/>
                <p:cNvSpPr>
                  <a:spLocks noEditPoints="1"/>
                </p:cNvSpPr>
                <p:nvPr/>
              </p:nvSpPr>
              <p:spPr bwMode="auto">
                <a:xfrm>
                  <a:off x="3414713" y="1960563"/>
                  <a:ext cx="152400" cy="211138"/>
                </a:xfrm>
                <a:custGeom>
                  <a:avLst/>
                  <a:gdLst>
                    <a:gd name="T0" fmla="*/ 19 w 96"/>
                    <a:gd name="T1" fmla="*/ 29 h 133"/>
                    <a:gd name="T2" fmla="*/ 17 w 96"/>
                    <a:gd name="T3" fmla="*/ 35 h 133"/>
                    <a:gd name="T4" fmla="*/ 21 w 96"/>
                    <a:gd name="T5" fmla="*/ 44 h 133"/>
                    <a:gd name="T6" fmla="*/ 30 w 96"/>
                    <a:gd name="T7" fmla="*/ 44 h 133"/>
                    <a:gd name="T8" fmla="*/ 36 w 96"/>
                    <a:gd name="T9" fmla="*/ 50 h 133"/>
                    <a:gd name="T10" fmla="*/ 40 w 96"/>
                    <a:gd name="T11" fmla="*/ 58 h 133"/>
                    <a:gd name="T12" fmla="*/ 48 w 96"/>
                    <a:gd name="T13" fmla="*/ 62 h 133"/>
                    <a:gd name="T14" fmla="*/ 51 w 96"/>
                    <a:gd name="T15" fmla="*/ 65 h 133"/>
                    <a:gd name="T16" fmla="*/ 59 w 96"/>
                    <a:gd name="T17" fmla="*/ 69 h 133"/>
                    <a:gd name="T18" fmla="*/ 65 w 96"/>
                    <a:gd name="T19" fmla="*/ 73 h 133"/>
                    <a:gd name="T20" fmla="*/ 74 w 96"/>
                    <a:gd name="T21" fmla="*/ 79 h 133"/>
                    <a:gd name="T22" fmla="*/ 80 w 96"/>
                    <a:gd name="T23" fmla="*/ 87 h 133"/>
                    <a:gd name="T24" fmla="*/ 86 w 96"/>
                    <a:gd name="T25" fmla="*/ 88 h 133"/>
                    <a:gd name="T26" fmla="*/ 92 w 96"/>
                    <a:gd name="T27" fmla="*/ 94 h 133"/>
                    <a:gd name="T28" fmla="*/ 94 w 96"/>
                    <a:gd name="T29" fmla="*/ 100 h 133"/>
                    <a:gd name="T30" fmla="*/ 84 w 96"/>
                    <a:gd name="T31" fmla="*/ 94 h 133"/>
                    <a:gd name="T32" fmla="*/ 80 w 96"/>
                    <a:gd name="T33" fmla="*/ 94 h 133"/>
                    <a:gd name="T34" fmla="*/ 72 w 96"/>
                    <a:gd name="T35" fmla="*/ 87 h 133"/>
                    <a:gd name="T36" fmla="*/ 69 w 96"/>
                    <a:gd name="T37" fmla="*/ 88 h 133"/>
                    <a:gd name="T38" fmla="*/ 61 w 96"/>
                    <a:gd name="T39" fmla="*/ 96 h 133"/>
                    <a:gd name="T40" fmla="*/ 59 w 96"/>
                    <a:gd name="T41" fmla="*/ 96 h 133"/>
                    <a:gd name="T42" fmla="*/ 53 w 96"/>
                    <a:gd name="T43" fmla="*/ 98 h 133"/>
                    <a:gd name="T44" fmla="*/ 61 w 96"/>
                    <a:gd name="T45" fmla="*/ 108 h 133"/>
                    <a:gd name="T46" fmla="*/ 63 w 96"/>
                    <a:gd name="T47" fmla="*/ 117 h 133"/>
                    <a:gd name="T48" fmla="*/ 65 w 96"/>
                    <a:gd name="T49" fmla="*/ 123 h 133"/>
                    <a:gd name="T50" fmla="*/ 55 w 96"/>
                    <a:gd name="T51" fmla="*/ 131 h 133"/>
                    <a:gd name="T52" fmla="*/ 51 w 96"/>
                    <a:gd name="T53" fmla="*/ 125 h 133"/>
                    <a:gd name="T54" fmla="*/ 44 w 96"/>
                    <a:gd name="T55" fmla="*/ 111 h 133"/>
                    <a:gd name="T56" fmla="*/ 38 w 96"/>
                    <a:gd name="T57" fmla="*/ 100 h 133"/>
                    <a:gd name="T58" fmla="*/ 26 w 96"/>
                    <a:gd name="T59" fmla="*/ 100 h 133"/>
                    <a:gd name="T60" fmla="*/ 36 w 96"/>
                    <a:gd name="T61" fmla="*/ 111 h 133"/>
                    <a:gd name="T62" fmla="*/ 38 w 96"/>
                    <a:gd name="T63" fmla="*/ 123 h 133"/>
                    <a:gd name="T64" fmla="*/ 32 w 96"/>
                    <a:gd name="T65" fmla="*/ 121 h 133"/>
                    <a:gd name="T66" fmla="*/ 28 w 96"/>
                    <a:gd name="T67" fmla="*/ 115 h 133"/>
                    <a:gd name="T68" fmla="*/ 23 w 96"/>
                    <a:gd name="T69" fmla="*/ 115 h 133"/>
                    <a:gd name="T70" fmla="*/ 23 w 96"/>
                    <a:gd name="T71" fmla="*/ 111 h 133"/>
                    <a:gd name="T72" fmla="*/ 19 w 96"/>
                    <a:gd name="T73" fmla="*/ 108 h 133"/>
                    <a:gd name="T74" fmla="*/ 15 w 96"/>
                    <a:gd name="T75" fmla="*/ 98 h 133"/>
                    <a:gd name="T76" fmla="*/ 9 w 96"/>
                    <a:gd name="T77" fmla="*/ 104 h 133"/>
                    <a:gd name="T78" fmla="*/ 7 w 96"/>
                    <a:gd name="T79" fmla="*/ 106 h 133"/>
                    <a:gd name="T80" fmla="*/ 5 w 96"/>
                    <a:gd name="T81" fmla="*/ 100 h 133"/>
                    <a:gd name="T82" fmla="*/ 11 w 96"/>
                    <a:gd name="T83" fmla="*/ 98 h 133"/>
                    <a:gd name="T84" fmla="*/ 13 w 96"/>
                    <a:gd name="T85" fmla="*/ 90 h 133"/>
                    <a:gd name="T86" fmla="*/ 24 w 96"/>
                    <a:gd name="T87" fmla="*/ 94 h 133"/>
                    <a:gd name="T88" fmla="*/ 30 w 96"/>
                    <a:gd name="T89" fmla="*/ 92 h 133"/>
                    <a:gd name="T90" fmla="*/ 36 w 96"/>
                    <a:gd name="T91" fmla="*/ 87 h 133"/>
                    <a:gd name="T92" fmla="*/ 26 w 96"/>
                    <a:gd name="T93" fmla="*/ 81 h 133"/>
                    <a:gd name="T94" fmla="*/ 38 w 96"/>
                    <a:gd name="T95" fmla="*/ 77 h 133"/>
                    <a:gd name="T96" fmla="*/ 36 w 96"/>
                    <a:gd name="T97" fmla="*/ 65 h 133"/>
                    <a:gd name="T98" fmla="*/ 30 w 96"/>
                    <a:gd name="T99" fmla="*/ 67 h 133"/>
                    <a:gd name="T100" fmla="*/ 24 w 96"/>
                    <a:gd name="T101" fmla="*/ 65 h 133"/>
                    <a:gd name="T102" fmla="*/ 26 w 96"/>
                    <a:gd name="T103" fmla="*/ 60 h 133"/>
                    <a:gd name="T104" fmla="*/ 21 w 96"/>
                    <a:gd name="T105" fmla="*/ 54 h 133"/>
                    <a:gd name="T106" fmla="*/ 19 w 96"/>
                    <a:gd name="T107" fmla="*/ 40 h 133"/>
                    <a:gd name="T108" fmla="*/ 11 w 96"/>
                    <a:gd name="T109" fmla="*/ 35 h 133"/>
                    <a:gd name="T110" fmla="*/ 7 w 96"/>
                    <a:gd name="T111" fmla="*/ 23 h 133"/>
                    <a:gd name="T112" fmla="*/ 11 w 96"/>
                    <a:gd name="T113" fmla="*/ 14 h 133"/>
                    <a:gd name="T114" fmla="*/ 5 w 96"/>
                    <a:gd name="T115" fmla="*/ 4 h 133"/>
                    <a:gd name="T116" fmla="*/ 3 w 96"/>
                    <a:gd name="T117" fmla="*/ 2 h 133"/>
                    <a:gd name="T118" fmla="*/ 9 w 96"/>
                    <a:gd name="T119" fmla="*/ 12 h 133"/>
                    <a:gd name="T120" fmla="*/ 76 w 96"/>
                    <a:gd name="T121" fmla="*/ 77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6" h="133">
                      <a:moveTo>
                        <a:pt x="11" y="17"/>
                      </a:moveTo>
                      <a:lnTo>
                        <a:pt x="11" y="19"/>
                      </a:lnTo>
                      <a:lnTo>
                        <a:pt x="13" y="19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7" y="19"/>
                      </a:lnTo>
                      <a:lnTo>
                        <a:pt x="17" y="27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23" y="29"/>
                      </a:lnTo>
                      <a:lnTo>
                        <a:pt x="23" y="31"/>
                      </a:lnTo>
                      <a:lnTo>
                        <a:pt x="23" y="33"/>
                      </a:lnTo>
                      <a:lnTo>
                        <a:pt x="21" y="33"/>
                      </a:lnTo>
                      <a:lnTo>
                        <a:pt x="19" y="33"/>
                      </a:lnTo>
                      <a:lnTo>
                        <a:pt x="19" y="35"/>
                      </a:lnTo>
                      <a:lnTo>
                        <a:pt x="17" y="35"/>
                      </a:lnTo>
                      <a:lnTo>
                        <a:pt x="15" y="35"/>
                      </a:lnTo>
                      <a:lnTo>
                        <a:pt x="17" y="35"/>
                      </a:lnTo>
                      <a:lnTo>
                        <a:pt x="17" y="37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9" y="40"/>
                      </a:lnTo>
                      <a:lnTo>
                        <a:pt x="21" y="42"/>
                      </a:lnTo>
                      <a:lnTo>
                        <a:pt x="21" y="44"/>
                      </a:lnTo>
                      <a:lnTo>
                        <a:pt x="23" y="44"/>
                      </a:lnTo>
                      <a:lnTo>
                        <a:pt x="26" y="44"/>
                      </a:lnTo>
                      <a:lnTo>
                        <a:pt x="26" y="46"/>
                      </a:lnTo>
                      <a:lnTo>
                        <a:pt x="26" y="48"/>
                      </a:lnTo>
                      <a:lnTo>
                        <a:pt x="28" y="48"/>
                      </a:lnTo>
                      <a:lnTo>
                        <a:pt x="28" y="46"/>
                      </a:lnTo>
                      <a:lnTo>
                        <a:pt x="30" y="46"/>
                      </a:lnTo>
                      <a:lnTo>
                        <a:pt x="30" y="44"/>
                      </a:lnTo>
                      <a:lnTo>
                        <a:pt x="30" y="42"/>
                      </a:lnTo>
                      <a:lnTo>
                        <a:pt x="32" y="42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6" y="44"/>
                      </a:lnTo>
                      <a:lnTo>
                        <a:pt x="36" y="46"/>
                      </a:lnTo>
                      <a:lnTo>
                        <a:pt x="36" y="48"/>
                      </a:lnTo>
                      <a:lnTo>
                        <a:pt x="36" y="50"/>
                      </a:lnTo>
                      <a:lnTo>
                        <a:pt x="36" y="52"/>
                      </a:lnTo>
                      <a:lnTo>
                        <a:pt x="38" y="52"/>
                      </a:lnTo>
                      <a:lnTo>
                        <a:pt x="38" y="54"/>
                      </a:lnTo>
                      <a:lnTo>
                        <a:pt x="36" y="54"/>
                      </a:lnTo>
                      <a:lnTo>
                        <a:pt x="36" y="56"/>
                      </a:lnTo>
                      <a:lnTo>
                        <a:pt x="38" y="56"/>
                      </a:lnTo>
                      <a:lnTo>
                        <a:pt x="38" y="58"/>
                      </a:lnTo>
                      <a:lnTo>
                        <a:pt x="40" y="58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6" y="65"/>
                      </a:lnTo>
                      <a:lnTo>
                        <a:pt x="48" y="65"/>
                      </a:lnTo>
                      <a:lnTo>
                        <a:pt x="49" y="65"/>
                      </a:lnTo>
                      <a:lnTo>
                        <a:pt x="49" y="63"/>
                      </a:lnTo>
                      <a:lnTo>
                        <a:pt x="48" y="63"/>
                      </a:lnTo>
                      <a:lnTo>
                        <a:pt x="48" y="62"/>
                      </a:lnTo>
                      <a:lnTo>
                        <a:pt x="48" y="60"/>
                      </a:lnTo>
                      <a:lnTo>
                        <a:pt x="49" y="60"/>
                      </a:lnTo>
                      <a:lnTo>
                        <a:pt x="49" y="62"/>
                      </a:lnTo>
                      <a:lnTo>
                        <a:pt x="51" y="62"/>
                      </a:lnTo>
                      <a:lnTo>
                        <a:pt x="49" y="62"/>
                      </a:lnTo>
                      <a:lnTo>
                        <a:pt x="49" y="63"/>
                      </a:lnTo>
                      <a:lnTo>
                        <a:pt x="49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1" y="69"/>
                      </a:lnTo>
                      <a:lnTo>
                        <a:pt x="53" y="69"/>
                      </a:lnTo>
                      <a:lnTo>
                        <a:pt x="55" y="69"/>
                      </a:lnTo>
                      <a:lnTo>
                        <a:pt x="57" y="69"/>
                      </a:lnTo>
                      <a:lnTo>
                        <a:pt x="55" y="69"/>
                      </a:lnTo>
                      <a:lnTo>
                        <a:pt x="57" y="69"/>
                      </a:lnTo>
                      <a:lnTo>
                        <a:pt x="59" y="69"/>
                      </a:lnTo>
                      <a:lnTo>
                        <a:pt x="59" y="71"/>
                      </a:lnTo>
                      <a:lnTo>
                        <a:pt x="61" y="71"/>
                      </a:lnTo>
                      <a:lnTo>
                        <a:pt x="63" y="71"/>
                      </a:lnTo>
                      <a:lnTo>
                        <a:pt x="63" y="73"/>
                      </a:lnTo>
                      <a:lnTo>
                        <a:pt x="63" y="71"/>
                      </a:lnTo>
                      <a:lnTo>
                        <a:pt x="65" y="71"/>
                      </a:lnTo>
                      <a:lnTo>
                        <a:pt x="67" y="71"/>
                      </a:lnTo>
                      <a:lnTo>
                        <a:pt x="65" y="73"/>
                      </a:lnTo>
                      <a:lnTo>
                        <a:pt x="67" y="73"/>
                      </a:lnTo>
                      <a:lnTo>
                        <a:pt x="69" y="73"/>
                      </a:lnTo>
                      <a:lnTo>
                        <a:pt x="71" y="75"/>
                      </a:lnTo>
                      <a:lnTo>
                        <a:pt x="72" y="75"/>
                      </a:lnTo>
                      <a:lnTo>
                        <a:pt x="72" y="77"/>
                      </a:lnTo>
                      <a:lnTo>
                        <a:pt x="74" y="79"/>
                      </a:lnTo>
                      <a:lnTo>
                        <a:pt x="76" y="79"/>
                      </a:lnTo>
                      <a:lnTo>
                        <a:pt x="74" y="79"/>
                      </a:lnTo>
                      <a:lnTo>
                        <a:pt x="74" y="81"/>
                      </a:lnTo>
                      <a:lnTo>
                        <a:pt x="74" y="83"/>
                      </a:lnTo>
                      <a:lnTo>
                        <a:pt x="76" y="85"/>
                      </a:lnTo>
                      <a:lnTo>
                        <a:pt x="76" y="83"/>
                      </a:lnTo>
                      <a:lnTo>
                        <a:pt x="76" y="85"/>
                      </a:lnTo>
                      <a:lnTo>
                        <a:pt x="78" y="85"/>
                      </a:lnTo>
                      <a:lnTo>
                        <a:pt x="78" y="87"/>
                      </a:lnTo>
                      <a:lnTo>
                        <a:pt x="80" y="87"/>
                      </a:lnTo>
                      <a:lnTo>
                        <a:pt x="82" y="88"/>
                      </a:lnTo>
                      <a:lnTo>
                        <a:pt x="84" y="88"/>
                      </a:lnTo>
                      <a:lnTo>
                        <a:pt x="84" y="87"/>
                      </a:lnTo>
                      <a:lnTo>
                        <a:pt x="84" y="85"/>
                      </a:lnTo>
                      <a:lnTo>
                        <a:pt x="86" y="85"/>
                      </a:lnTo>
                      <a:lnTo>
                        <a:pt x="88" y="87"/>
                      </a:lnTo>
                      <a:lnTo>
                        <a:pt x="86" y="87"/>
                      </a:lnTo>
                      <a:lnTo>
                        <a:pt x="86" y="88"/>
                      </a:lnTo>
                      <a:lnTo>
                        <a:pt x="86" y="90"/>
                      </a:lnTo>
                      <a:lnTo>
                        <a:pt x="90" y="90"/>
                      </a:lnTo>
                      <a:lnTo>
                        <a:pt x="92" y="90"/>
                      </a:lnTo>
                      <a:lnTo>
                        <a:pt x="92" y="92"/>
                      </a:lnTo>
                      <a:lnTo>
                        <a:pt x="90" y="90"/>
                      </a:lnTo>
                      <a:lnTo>
                        <a:pt x="90" y="92"/>
                      </a:lnTo>
                      <a:lnTo>
                        <a:pt x="92" y="92"/>
                      </a:lnTo>
                      <a:lnTo>
                        <a:pt x="92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4" y="94"/>
                      </a:lnTo>
                      <a:lnTo>
                        <a:pt x="94" y="96"/>
                      </a:lnTo>
                      <a:lnTo>
                        <a:pt x="94" y="98"/>
                      </a:lnTo>
                      <a:lnTo>
                        <a:pt x="96" y="98"/>
                      </a:lnTo>
                      <a:lnTo>
                        <a:pt x="94" y="98"/>
                      </a:lnTo>
                      <a:lnTo>
                        <a:pt x="94" y="100"/>
                      </a:lnTo>
                      <a:lnTo>
                        <a:pt x="92" y="100"/>
                      </a:lnTo>
                      <a:lnTo>
                        <a:pt x="90" y="100"/>
                      </a:lnTo>
                      <a:lnTo>
                        <a:pt x="88" y="100"/>
                      </a:lnTo>
                      <a:lnTo>
                        <a:pt x="88" y="98"/>
                      </a:lnTo>
                      <a:lnTo>
                        <a:pt x="86" y="98"/>
                      </a:lnTo>
                      <a:lnTo>
                        <a:pt x="86" y="96"/>
                      </a:lnTo>
                      <a:lnTo>
                        <a:pt x="84" y="96"/>
                      </a:lnTo>
                      <a:lnTo>
                        <a:pt x="84" y="94"/>
                      </a:lnTo>
                      <a:lnTo>
                        <a:pt x="84" y="96"/>
                      </a:lnTo>
                      <a:lnTo>
                        <a:pt x="84" y="98"/>
                      </a:lnTo>
                      <a:lnTo>
                        <a:pt x="82" y="98"/>
                      </a:lnTo>
                      <a:lnTo>
                        <a:pt x="82" y="96"/>
                      </a:lnTo>
                      <a:lnTo>
                        <a:pt x="82" y="98"/>
                      </a:lnTo>
                      <a:lnTo>
                        <a:pt x="80" y="98"/>
                      </a:lnTo>
                      <a:lnTo>
                        <a:pt x="82" y="94"/>
                      </a:lnTo>
                      <a:lnTo>
                        <a:pt x="80" y="94"/>
                      </a:lnTo>
                      <a:lnTo>
                        <a:pt x="80" y="92"/>
                      </a:lnTo>
                      <a:lnTo>
                        <a:pt x="80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7"/>
                      </a:lnTo>
                      <a:lnTo>
                        <a:pt x="74" y="87"/>
                      </a:lnTo>
                      <a:lnTo>
                        <a:pt x="74" y="85"/>
                      </a:lnTo>
                      <a:lnTo>
                        <a:pt x="72" y="87"/>
                      </a:lnTo>
                      <a:lnTo>
                        <a:pt x="72" y="85"/>
                      </a:lnTo>
                      <a:lnTo>
                        <a:pt x="71" y="85"/>
                      </a:lnTo>
                      <a:lnTo>
                        <a:pt x="71" y="83"/>
                      </a:lnTo>
                      <a:lnTo>
                        <a:pt x="71" y="85"/>
                      </a:lnTo>
                      <a:lnTo>
                        <a:pt x="71" y="83"/>
                      </a:lnTo>
                      <a:lnTo>
                        <a:pt x="69" y="85"/>
                      </a:lnTo>
                      <a:lnTo>
                        <a:pt x="69" y="87"/>
                      </a:lnTo>
                      <a:lnTo>
                        <a:pt x="69" y="88"/>
                      </a:lnTo>
                      <a:lnTo>
                        <a:pt x="69" y="90"/>
                      </a:lnTo>
                      <a:lnTo>
                        <a:pt x="69" y="92"/>
                      </a:lnTo>
                      <a:lnTo>
                        <a:pt x="69" y="94"/>
                      </a:lnTo>
                      <a:lnTo>
                        <a:pt x="67" y="94"/>
                      </a:lnTo>
                      <a:lnTo>
                        <a:pt x="67" y="96"/>
                      </a:lnTo>
                      <a:lnTo>
                        <a:pt x="65" y="96"/>
                      </a:lnTo>
                      <a:lnTo>
                        <a:pt x="63" y="96"/>
                      </a:lnTo>
                      <a:lnTo>
                        <a:pt x="61" y="96"/>
                      </a:lnTo>
                      <a:lnTo>
                        <a:pt x="61" y="94"/>
                      </a:lnTo>
                      <a:lnTo>
                        <a:pt x="61" y="96"/>
                      </a:lnTo>
                      <a:lnTo>
                        <a:pt x="61" y="94"/>
                      </a:lnTo>
                      <a:lnTo>
                        <a:pt x="59" y="94"/>
                      </a:lnTo>
                      <a:lnTo>
                        <a:pt x="61" y="94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6"/>
                      </a:lnTo>
                      <a:lnTo>
                        <a:pt x="57" y="96"/>
                      </a:lnTo>
                      <a:lnTo>
                        <a:pt x="57" y="94"/>
                      </a:lnTo>
                      <a:lnTo>
                        <a:pt x="57" y="96"/>
                      </a:lnTo>
                      <a:lnTo>
                        <a:pt x="55" y="96"/>
                      </a:lnTo>
                      <a:lnTo>
                        <a:pt x="57" y="96"/>
                      </a:lnTo>
                      <a:lnTo>
                        <a:pt x="55" y="96"/>
                      </a:lnTo>
                      <a:lnTo>
                        <a:pt x="53" y="96"/>
                      </a:lnTo>
                      <a:lnTo>
                        <a:pt x="53" y="98"/>
                      </a:lnTo>
                      <a:lnTo>
                        <a:pt x="55" y="98"/>
                      </a:lnTo>
                      <a:lnTo>
                        <a:pt x="55" y="100"/>
                      </a:lnTo>
                      <a:lnTo>
                        <a:pt x="57" y="102"/>
                      </a:lnTo>
                      <a:lnTo>
                        <a:pt x="57" y="104"/>
                      </a:lnTo>
                      <a:lnTo>
                        <a:pt x="57" y="106"/>
                      </a:lnTo>
                      <a:lnTo>
                        <a:pt x="59" y="106"/>
                      </a:lnTo>
                      <a:lnTo>
                        <a:pt x="59" y="108"/>
                      </a:lnTo>
                      <a:lnTo>
                        <a:pt x="61" y="108"/>
                      </a:lnTo>
                      <a:lnTo>
                        <a:pt x="61" y="110"/>
                      </a:lnTo>
                      <a:lnTo>
                        <a:pt x="63" y="110"/>
                      </a:lnTo>
                      <a:lnTo>
                        <a:pt x="63" y="111"/>
                      </a:lnTo>
                      <a:lnTo>
                        <a:pt x="65" y="111"/>
                      </a:lnTo>
                      <a:lnTo>
                        <a:pt x="65" y="113"/>
                      </a:lnTo>
                      <a:lnTo>
                        <a:pt x="63" y="113"/>
                      </a:lnTo>
                      <a:lnTo>
                        <a:pt x="63" y="115"/>
                      </a:lnTo>
                      <a:lnTo>
                        <a:pt x="63" y="117"/>
                      </a:lnTo>
                      <a:lnTo>
                        <a:pt x="63" y="119"/>
                      </a:lnTo>
                      <a:lnTo>
                        <a:pt x="63" y="121"/>
                      </a:lnTo>
                      <a:lnTo>
                        <a:pt x="65" y="121"/>
                      </a:lnTo>
                      <a:lnTo>
                        <a:pt x="67" y="121"/>
                      </a:lnTo>
                      <a:lnTo>
                        <a:pt x="67" y="123"/>
                      </a:lnTo>
                      <a:lnTo>
                        <a:pt x="65" y="123"/>
                      </a:lnTo>
                      <a:lnTo>
                        <a:pt x="67" y="123"/>
                      </a:lnTo>
                      <a:lnTo>
                        <a:pt x="65" y="123"/>
                      </a:lnTo>
                      <a:lnTo>
                        <a:pt x="63" y="123"/>
                      </a:lnTo>
                      <a:lnTo>
                        <a:pt x="63" y="125"/>
                      </a:lnTo>
                      <a:lnTo>
                        <a:pt x="63" y="127"/>
                      </a:lnTo>
                      <a:lnTo>
                        <a:pt x="63" y="129"/>
                      </a:lnTo>
                      <a:lnTo>
                        <a:pt x="59" y="129"/>
                      </a:lnTo>
                      <a:lnTo>
                        <a:pt x="57" y="129"/>
                      </a:lnTo>
                      <a:lnTo>
                        <a:pt x="57" y="131"/>
                      </a:lnTo>
                      <a:lnTo>
                        <a:pt x="55" y="131"/>
                      </a:lnTo>
                      <a:lnTo>
                        <a:pt x="55" y="133"/>
                      </a:lnTo>
                      <a:lnTo>
                        <a:pt x="53" y="131"/>
                      </a:lnTo>
                      <a:lnTo>
                        <a:pt x="53" y="133"/>
                      </a:lnTo>
                      <a:lnTo>
                        <a:pt x="53" y="131"/>
                      </a:lnTo>
                      <a:lnTo>
                        <a:pt x="51" y="131"/>
                      </a:lnTo>
                      <a:lnTo>
                        <a:pt x="51" y="129"/>
                      </a:lnTo>
                      <a:lnTo>
                        <a:pt x="51" y="127"/>
                      </a:lnTo>
                      <a:lnTo>
                        <a:pt x="51" y="125"/>
                      </a:lnTo>
                      <a:lnTo>
                        <a:pt x="49" y="125"/>
                      </a:lnTo>
                      <a:lnTo>
                        <a:pt x="48" y="125"/>
                      </a:lnTo>
                      <a:lnTo>
                        <a:pt x="48" y="123"/>
                      </a:lnTo>
                      <a:lnTo>
                        <a:pt x="46" y="123"/>
                      </a:lnTo>
                      <a:lnTo>
                        <a:pt x="46" y="121"/>
                      </a:lnTo>
                      <a:lnTo>
                        <a:pt x="44" y="121"/>
                      </a:lnTo>
                      <a:lnTo>
                        <a:pt x="44" y="113"/>
                      </a:lnTo>
                      <a:lnTo>
                        <a:pt x="44" y="111"/>
                      </a:lnTo>
                      <a:lnTo>
                        <a:pt x="44" y="110"/>
                      </a:lnTo>
                      <a:lnTo>
                        <a:pt x="44" y="108"/>
                      </a:lnTo>
                      <a:lnTo>
                        <a:pt x="44" y="106"/>
                      </a:lnTo>
                      <a:lnTo>
                        <a:pt x="44" y="102"/>
                      </a:lnTo>
                      <a:lnTo>
                        <a:pt x="44" y="100"/>
                      </a:lnTo>
                      <a:lnTo>
                        <a:pt x="42" y="100"/>
                      </a:lnTo>
                      <a:lnTo>
                        <a:pt x="40" y="100"/>
                      </a:lnTo>
                      <a:lnTo>
                        <a:pt x="38" y="100"/>
                      </a:lnTo>
                      <a:lnTo>
                        <a:pt x="36" y="100"/>
                      </a:lnTo>
                      <a:lnTo>
                        <a:pt x="34" y="100"/>
                      </a:lnTo>
                      <a:lnTo>
                        <a:pt x="34" y="102"/>
                      </a:lnTo>
                      <a:lnTo>
                        <a:pt x="34" y="100"/>
                      </a:lnTo>
                      <a:lnTo>
                        <a:pt x="32" y="100"/>
                      </a:lnTo>
                      <a:lnTo>
                        <a:pt x="32" y="98"/>
                      </a:lnTo>
                      <a:lnTo>
                        <a:pt x="30" y="98"/>
                      </a:lnTo>
                      <a:lnTo>
                        <a:pt x="26" y="100"/>
                      </a:lnTo>
                      <a:lnTo>
                        <a:pt x="26" y="102"/>
                      </a:lnTo>
                      <a:lnTo>
                        <a:pt x="30" y="104"/>
                      </a:lnTo>
                      <a:lnTo>
                        <a:pt x="30" y="106"/>
                      </a:lnTo>
                      <a:lnTo>
                        <a:pt x="32" y="108"/>
                      </a:lnTo>
                      <a:lnTo>
                        <a:pt x="34" y="108"/>
                      </a:lnTo>
                      <a:lnTo>
                        <a:pt x="34" y="110"/>
                      </a:lnTo>
                      <a:lnTo>
                        <a:pt x="36" y="110"/>
                      </a:lnTo>
                      <a:lnTo>
                        <a:pt x="36" y="111"/>
                      </a:lnTo>
                      <a:lnTo>
                        <a:pt x="38" y="111"/>
                      </a:lnTo>
                      <a:lnTo>
                        <a:pt x="38" y="113"/>
                      </a:lnTo>
                      <a:lnTo>
                        <a:pt x="38" y="115"/>
                      </a:lnTo>
                      <a:lnTo>
                        <a:pt x="40" y="117"/>
                      </a:lnTo>
                      <a:lnTo>
                        <a:pt x="40" y="119"/>
                      </a:lnTo>
                      <a:lnTo>
                        <a:pt x="40" y="121"/>
                      </a:lnTo>
                      <a:lnTo>
                        <a:pt x="38" y="121"/>
                      </a:lnTo>
                      <a:lnTo>
                        <a:pt x="38" y="123"/>
                      </a:lnTo>
                      <a:lnTo>
                        <a:pt x="38" y="125"/>
                      </a:lnTo>
                      <a:lnTo>
                        <a:pt x="36" y="125"/>
                      </a:lnTo>
                      <a:lnTo>
                        <a:pt x="36" y="123"/>
                      </a:lnTo>
                      <a:lnTo>
                        <a:pt x="36" y="121"/>
                      </a:lnTo>
                      <a:lnTo>
                        <a:pt x="34" y="121"/>
                      </a:lnTo>
                      <a:lnTo>
                        <a:pt x="32" y="121"/>
                      </a:lnTo>
                      <a:lnTo>
                        <a:pt x="32" y="123"/>
                      </a:lnTo>
                      <a:lnTo>
                        <a:pt x="32" y="121"/>
                      </a:lnTo>
                      <a:lnTo>
                        <a:pt x="32" y="119"/>
                      </a:lnTo>
                      <a:lnTo>
                        <a:pt x="34" y="119"/>
                      </a:lnTo>
                      <a:lnTo>
                        <a:pt x="32" y="119"/>
                      </a:lnTo>
                      <a:lnTo>
                        <a:pt x="30" y="119"/>
                      </a:lnTo>
                      <a:lnTo>
                        <a:pt x="30" y="117"/>
                      </a:lnTo>
                      <a:lnTo>
                        <a:pt x="30" y="115"/>
                      </a:lnTo>
                      <a:lnTo>
                        <a:pt x="28" y="113"/>
                      </a:lnTo>
                      <a:lnTo>
                        <a:pt x="28" y="115"/>
                      </a:lnTo>
                      <a:lnTo>
                        <a:pt x="26" y="113"/>
                      </a:lnTo>
                      <a:lnTo>
                        <a:pt x="26" y="115"/>
                      </a:lnTo>
                      <a:lnTo>
                        <a:pt x="26" y="117"/>
                      </a:lnTo>
                      <a:lnTo>
                        <a:pt x="24" y="117"/>
                      </a:lnTo>
                      <a:lnTo>
                        <a:pt x="23" y="117"/>
                      </a:lnTo>
                      <a:lnTo>
                        <a:pt x="21" y="117"/>
                      </a:lnTo>
                      <a:lnTo>
                        <a:pt x="21" y="115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4" y="117"/>
                      </a:lnTo>
                      <a:lnTo>
                        <a:pt x="24" y="115"/>
                      </a:lnTo>
                      <a:lnTo>
                        <a:pt x="26" y="115"/>
                      </a:lnTo>
                      <a:lnTo>
                        <a:pt x="24" y="115"/>
                      </a:lnTo>
                      <a:lnTo>
                        <a:pt x="24" y="113"/>
                      </a:lnTo>
                      <a:lnTo>
                        <a:pt x="24" y="111"/>
                      </a:lnTo>
                      <a:lnTo>
                        <a:pt x="23" y="111"/>
                      </a:lnTo>
                      <a:lnTo>
                        <a:pt x="23" y="113"/>
                      </a:lnTo>
                      <a:lnTo>
                        <a:pt x="23" y="111"/>
                      </a:lnTo>
                      <a:lnTo>
                        <a:pt x="21" y="111"/>
                      </a:lnTo>
                      <a:lnTo>
                        <a:pt x="19" y="111"/>
                      </a:lnTo>
                      <a:lnTo>
                        <a:pt x="19" y="110"/>
                      </a:lnTo>
                      <a:lnTo>
                        <a:pt x="19" y="108"/>
                      </a:lnTo>
                      <a:lnTo>
                        <a:pt x="21" y="108"/>
                      </a:lnTo>
                      <a:lnTo>
                        <a:pt x="19" y="108"/>
                      </a:lnTo>
                      <a:lnTo>
                        <a:pt x="19" y="106"/>
                      </a:lnTo>
                      <a:lnTo>
                        <a:pt x="17" y="104"/>
                      </a:lnTo>
                      <a:lnTo>
                        <a:pt x="17" y="102"/>
                      </a:lnTo>
                      <a:lnTo>
                        <a:pt x="17" y="100"/>
                      </a:lnTo>
                      <a:lnTo>
                        <a:pt x="17" y="98"/>
                      </a:lnTo>
                      <a:lnTo>
                        <a:pt x="15" y="98"/>
                      </a:lnTo>
                      <a:lnTo>
                        <a:pt x="15" y="100"/>
                      </a:lnTo>
                      <a:lnTo>
                        <a:pt x="15" y="98"/>
                      </a:lnTo>
                      <a:lnTo>
                        <a:pt x="15" y="100"/>
                      </a:lnTo>
                      <a:lnTo>
                        <a:pt x="15" y="98"/>
                      </a:lnTo>
                      <a:lnTo>
                        <a:pt x="13" y="100"/>
                      </a:lnTo>
                      <a:lnTo>
                        <a:pt x="11" y="100"/>
                      </a:lnTo>
                      <a:lnTo>
                        <a:pt x="13" y="102"/>
                      </a:lnTo>
                      <a:lnTo>
                        <a:pt x="11" y="102"/>
                      </a:lnTo>
                      <a:lnTo>
                        <a:pt x="11" y="104"/>
                      </a:lnTo>
                      <a:lnTo>
                        <a:pt x="9" y="104"/>
                      </a:lnTo>
                      <a:lnTo>
                        <a:pt x="9" y="106"/>
                      </a:lnTo>
                      <a:lnTo>
                        <a:pt x="9" y="108"/>
                      </a:lnTo>
                      <a:lnTo>
                        <a:pt x="7" y="108"/>
                      </a:lnTo>
                      <a:lnTo>
                        <a:pt x="7" y="110"/>
                      </a:lnTo>
                      <a:lnTo>
                        <a:pt x="5" y="110"/>
                      </a:lnTo>
                      <a:lnTo>
                        <a:pt x="5" y="108"/>
                      </a:lnTo>
                      <a:lnTo>
                        <a:pt x="7" y="108"/>
                      </a:lnTo>
                      <a:lnTo>
                        <a:pt x="7" y="106"/>
                      </a:lnTo>
                      <a:lnTo>
                        <a:pt x="7" y="104"/>
                      </a:lnTo>
                      <a:lnTo>
                        <a:pt x="9" y="104"/>
                      </a:lnTo>
                      <a:lnTo>
                        <a:pt x="7" y="104"/>
                      </a:lnTo>
                      <a:lnTo>
                        <a:pt x="7" y="102"/>
                      </a:lnTo>
                      <a:lnTo>
                        <a:pt x="5" y="102"/>
                      </a:lnTo>
                      <a:lnTo>
                        <a:pt x="7" y="102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5" y="98"/>
                      </a:lnTo>
                      <a:lnTo>
                        <a:pt x="5" y="100"/>
                      </a:lnTo>
                      <a:lnTo>
                        <a:pt x="7" y="100"/>
                      </a:lnTo>
                      <a:lnTo>
                        <a:pt x="7" y="98"/>
                      </a:lnTo>
                      <a:lnTo>
                        <a:pt x="9" y="98"/>
                      </a:lnTo>
                      <a:lnTo>
                        <a:pt x="9" y="100"/>
                      </a:lnTo>
                      <a:lnTo>
                        <a:pt x="9" y="98"/>
                      </a:lnTo>
                      <a:lnTo>
                        <a:pt x="11" y="98"/>
                      </a:lnTo>
                      <a:lnTo>
                        <a:pt x="13" y="98"/>
                      </a:lnTo>
                      <a:lnTo>
                        <a:pt x="13" y="96"/>
                      </a:lnTo>
                      <a:lnTo>
                        <a:pt x="11" y="96"/>
                      </a:lnTo>
                      <a:lnTo>
                        <a:pt x="11" y="94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11" y="90"/>
                      </a:lnTo>
                      <a:lnTo>
                        <a:pt x="13" y="90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17" y="92"/>
                      </a:lnTo>
                      <a:lnTo>
                        <a:pt x="19" y="92"/>
                      </a:lnTo>
                      <a:lnTo>
                        <a:pt x="21" y="92"/>
                      </a:lnTo>
                      <a:lnTo>
                        <a:pt x="23" y="92"/>
                      </a:lnTo>
                      <a:lnTo>
                        <a:pt x="23" y="94"/>
                      </a:lnTo>
                      <a:lnTo>
                        <a:pt x="24" y="94"/>
                      </a:lnTo>
                      <a:lnTo>
                        <a:pt x="24" y="96"/>
                      </a:lnTo>
                      <a:lnTo>
                        <a:pt x="26" y="96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98"/>
                      </a:lnTo>
                      <a:lnTo>
                        <a:pt x="30" y="96"/>
                      </a:lnTo>
                      <a:lnTo>
                        <a:pt x="30" y="94"/>
                      </a:lnTo>
                      <a:lnTo>
                        <a:pt x="30" y="92"/>
                      </a:lnTo>
                      <a:lnTo>
                        <a:pt x="30" y="90"/>
                      </a:lnTo>
                      <a:lnTo>
                        <a:pt x="30" y="88"/>
                      </a:lnTo>
                      <a:lnTo>
                        <a:pt x="28" y="88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2" y="87"/>
                      </a:lnTo>
                      <a:lnTo>
                        <a:pt x="34" y="87"/>
                      </a:lnTo>
                      <a:lnTo>
                        <a:pt x="36" y="87"/>
                      </a:lnTo>
                      <a:lnTo>
                        <a:pt x="36" y="85"/>
                      </a:lnTo>
                      <a:lnTo>
                        <a:pt x="34" y="85"/>
                      </a:lnTo>
                      <a:lnTo>
                        <a:pt x="32" y="85"/>
                      </a:lnTo>
                      <a:lnTo>
                        <a:pt x="30" y="85"/>
                      </a:lnTo>
                      <a:lnTo>
                        <a:pt x="28" y="85"/>
                      </a:lnTo>
                      <a:lnTo>
                        <a:pt x="26" y="85"/>
                      </a:lnTo>
                      <a:lnTo>
                        <a:pt x="26" y="83"/>
                      </a:lnTo>
                      <a:lnTo>
                        <a:pt x="26" y="81"/>
                      </a:lnTo>
                      <a:lnTo>
                        <a:pt x="26" y="79"/>
                      </a:lnTo>
                      <a:lnTo>
                        <a:pt x="28" y="79"/>
                      </a:lnTo>
                      <a:lnTo>
                        <a:pt x="30" y="79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6" y="79"/>
                      </a:lnTo>
                      <a:lnTo>
                        <a:pt x="38" y="79"/>
                      </a:lnTo>
                      <a:lnTo>
                        <a:pt x="38" y="77"/>
                      </a:lnTo>
                      <a:lnTo>
                        <a:pt x="38" y="73"/>
                      </a:lnTo>
                      <a:lnTo>
                        <a:pt x="38" y="71"/>
                      </a:lnTo>
                      <a:lnTo>
                        <a:pt x="36" y="71"/>
                      </a:lnTo>
                      <a:lnTo>
                        <a:pt x="36" y="69"/>
                      </a:lnTo>
                      <a:lnTo>
                        <a:pt x="38" y="69"/>
                      </a:lnTo>
                      <a:lnTo>
                        <a:pt x="38" y="67"/>
                      </a:lnTo>
                      <a:lnTo>
                        <a:pt x="36" y="67"/>
                      </a:lnTo>
                      <a:lnTo>
                        <a:pt x="36" y="65"/>
                      </a:lnTo>
                      <a:lnTo>
                        <a:pt x="34" y="65"/>
                      </a:lnTo>
                      <a:lnTo>
                        <a:pt x="34" y="67"/>
                      </a:lnTo>
                      <a:lnTo>
                        <a:pt x="34" y="65"/>
                      </a:lnTo>
                      <a:lnTo>
                        <a:pt x="34" y="67"/>
                      </a:lnTo>
                      <a:lnTo>
                        <a:pt x="32" y="67"/>
                      </a:lnTo>
                      <a:lnTo>
                        <a:pt x="30" y="67"/>
                      </a:lnTo>
                      <a:lnTo>
                        <a:pt x="30" y="69"/>
                      </a:lnTo>
                      <a:lnTo>
                        <a:pt x="30" y="67"/>
                      </a:lnTo>
                      <a:lnTo>
                        <a:pt x="28" y="67"/>
                      </a:lnTo>
                      <a:lnTo>
                        <a:pt x="28" y="69"/>
                      </a:lnTo>
                      <a:lnTo>
                        <a:pt x="26" y="69"/>
                      </a:lnTo>
                      <a:lnTo>
                        <a:pt x="24" y="69"/>
                      </a:lnTo>
                      <a:lnTo>
                        <a:pt x="23" y="69"/>
                      </a:lnTo>
                      <a:lnTo>
                        <a:pt x="23" y="67"/>
                      </a:lnTo>
                      <a:lnTo>
                        <a:pt x="23" y="65"/>
                      </a:lnTo>
                      <a:lnTo>
                        <a:pt x="24" y="65"/>
                      </a:lnTo>
                      <a:lnTo>
                        <a:pt x="24" y="63"/>
                      </a:lnTo>
                      <a:lnTo>
                        <a:pt x="26" y="63"/>
                      </a:lnTo>
                      <a:lnTo>
                        <a:pt x="28" y="63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26" y="60"/>
                      </a:lnTo>
                      <a:lnTo>
                        <a:pt x="26" y="62"/>
                      </a:lnTo>
                      <a:lnTo>
                        <a:pt x="24" y="62"/>
                      </a:lnTo>
                      <a:lnTo>
                        <a:pt x="24" y="60"/>
                      </a:lnTo>
                      <a:lnTo>
                        <a:pt x="23" y="60"/>
                      </a:lnTo>
                      <a:lnTo>
                        <a:pt x="23" y="58"/>
                      </a:lnTo>
                      <a:lnTo>
                        <a:pt x="23" y="56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2"/>
                      </a:lnTo>
                      <a:lnTo>
                        <a:pt x="21" y="50"/>
                      </a:lnTo>
                      <a:lnTo>
                        <a:pt x="21" y="48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9" y="44"/>
                      </a:lnTo>
                      <a:lnTo>
                        <a:pt x="19" y="42"/>
                      </a:lnTo>
                      <a:lnTo>
                        <a:pt x="19" y="40"/>
                      </a:lnTo>
                      <a:lnTo>
                        <a:pt x="17" y="40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5" y="37"/>
                      </a:lnTo>
                      <a:lnTo>
                        <a:pt x="13" y="35"/>
                      </a:lnTo>
                      <a:lnTo>
                        <a:pt x="13" y="37"/>
                      </a:lnTo>
                      <a:lnTo>
                        <a:pt x="11" y="37"/>
                      </a:lnTo>
                      <a:lnTo>
                        <a:pt x="11" y="35"/>
                      </a:lnTo>
                      <a:lnTo>
                        <a:pt x="13" y="35"/>
                      </a:lnTo>
                      <a:lnTo>
                        <a:pt x="11" y="35"/>
                      </a:lnTo>
                      <a:lnTo>
                        <a:pt x="9" y="33"/>
                      </a:lnTo>
                      <a:lnTo>
                        <a:pt x="11" y="33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9" y="25"/>
                      </a:lnTo>
                      <a:lnTo>
                        <a:pt x="7" y="23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19"/>
                      </a:lnTo>
                      <a:lnTo>
                        <a:pt x="11" y="17"/>
                      </a:lnTo>
                      <a:close/>
                      <a:moveTo>
                        <a:pt x="11" y="15"/>
                      </a:moveTo>
                      <a:lnTo>
                        <a:pt x="11" y="17"/>
                      </a:lnTo>
                      <a:lnTo>
                        <a:pt x="11" y="15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9" y="10"/>
                      </a:lnTo>
                      <a:lnTo>
                        <a:pt x="9" y="8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9" y="8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11" y="14"/>
                      </a:lnTo>
                      <a:lnTo>
                        <a:pt x="11" y="15"/>
                      </a:lnTo>
                      <a:close/>
                      <a:moveTo>
                        <a:pt x="59" y="69"/>
                      </a:moveTo>
                      <a:lnTo>
                        <a:pt x="59" y="67"/>
                      </a:lnTo>
                      <a:lnTo>
                        <a:pt x="59" y="69"/>
                      </a:lnTo>
                      <a:close/>
                      <a:moveTo>
                        <a:pt x="76" y="79"/>
                      </a:moveTo>
                      <a:lnTo>
                        <a:pt x="76" y="77"/>
                      </a:lnTo>
                      <a:lnTo>
                        <a:pt x="76" y="7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1" name="Freeform 202"/>
                <p:cNvSpPr>
                  <a:spLocks/>
                </p:cNvSpPr>
                <p:nvPr/>
              </p:nvSpPr>
              <p:spPr bwMode="auto">
                <a:xfrm>
                  <a:off x="3792538" y="2967038"/>
                  <a:ext cx="106363" cy="133350"/>
                </a:xfrm>
                <a:custGeom>
                  <a:avLst/>
                  <a:gdLst>
                    <a:gd name="T0" fmla="*/ 44 w 67"/>
                    <a:gd name="T1" fmla="*/ 7 h 84"/>
                    <a:gd name="T2" fmla="*/ 48 w 67"/>
                    <a:gd name="T3" fmla="*/ 11 h 84"/>
                    <a:gd name="T4" fmla="*/ 59 w 67"/>
                    <a:gd name="T5" fmla="*/ 15 h 84"/>
                    <a:gd name="T6" fmla="*/ 61 w 67"/>
                    <a:gd name="T7" fmla="*/ 23 h 84"/>
                    <a:gd name="T8" fmla="*/ 59 w 67"/>
                    <a:gd name="T9" fmla="*/ 23 h 84"/>
                    <a:gd name="T10" fmla="*/ 50 w 67"/>
                    <a:gd name="T11" fmla="*/ 23 h 84"/>
                    <a:gd name="T12" fmla="*/ 48 w 67"/>
                    <a:gd name="T13" fmla="*/ 27 h 84"/>
                    <a:gd name="T14" fmla="*/ 40 w 67"/>
                    <a:gd name="T15" fmla="*/ 40 h 84"/>
                    <a:gd name="T16" fmla="*/ 46 w 67"/>
                    <a:gd name="T17" fmla="*/ 46 h 84"/>
                    <a:gd name="T18" fmla="*/ 53 w 67"/>
                    <a:gd name="T19" fmla="*/ 44 h 84"/>
                    <a:gd name="T20" fmla="*/ 57 w 67"/>
                    <a:gd name="T21" fmla="*/ 46 h 84"/>
                    <a:gd name="T22" fmla="*/ 53 w 67"/>
                    <a:gd name="T23" fmla="*/ 50 h 84"/>
                    <a:gd name="T24" fmla="*/ 44 w 67"/>
                    <a:gd name="T25" fmla="*/ 50 h 84"/>
                    <a:gd name="T26" fmla="*/ 36 w 67"/>
                    <a:gd name="T27" fmla="*/ 48 h 84"/>
                    <a:gd name="T28" fmla="*/ 30 w 67"/>
                    <a:gd name="T29" fmla="*/ 48 h 84"/>
                    <a:gd name="T30" fmla="*/ 21 w 67"/>
                    <a:gd name="T31" fmla="*/ 46 h 84"/>
                    <a:gd name="T32" fmla="*/ 17 w 67"/>
                    <a:gd name="T33" fmla="*/ 48 h 84"/>
                    <a:gd name="T34" fmla="*/ 21 w 67"/>
                    <a:gd name="T35" fmla="*/ 53 h 84"/>
                    <a:gd name="T36" fmla="*/ 27 w 67"/>
                    <a:gd name="T37" fmla="*/ 57 h 84"/>
                    <a:gd name="T38" fmla="*/ 30 w 67"/>
                    <a:gd name="T39" fmla="*/ 59 h 84"/>
                    <a:gd name="T40" fmla="*/ 38 w 67"/>
                    <a:gd name="T41" fmla="*/ 61 h 84"/>
                    <a:gd name="T42" fmla="*/ 44 w 67"/>
                    <a:gd name="T43" fmla="*/ 61 h 84"/>
                    <a:gd name="T44" fmla="*/ 46 w 67"/>
                    <a:gd name="T45" fmla="*/ 57 h 84"/>
                    <a:gd name="T46" fmla="*/ 42 w 67"/>
                    <a:gd name="T47" fmla="*/ 63 h 84"/>
                    <a:gd name="T48" fmla="*/ 50 w 67"/>
                    <a:gd name="T49" fmla="*/ 67 h 84"/>
                    <a:gd name="T50" fmla="*/ 57 w 67"/>
                    <a:gd name="T51" fmla="*/ 69 h 84"/>
                    <a:gd name="T52" fmla="*/ 61 w 67"/>
                    <a:gd name="T53" fmla="*/ 75 h 84"/>
                    <a:gd name="T54" fmla="*/ 65 w 67"/>
                    <a:gd name="T55" fmla="*/ 80 h 84"/>
                    <a:gd name="T56" fmla="*/ 61 w 67"/>
                    <a:gd name="T57" fmla="*/ 84 h 84"/>
                    <a:gd name="T58" fmla="*/ 63 w 67"/>
                    <a:gd name="T59" fmla="*/ 82 h 84"/>
                    <a:gd name="T60" fmla="*/ 57 w 67"/>
                    <a:gd name="T61" fmla="*/ 76 h 84"/>
                    <a:gd name="T62" fmla="*/ 53 w 67"/>
                    <a:gd name="T63" fmla="*/ 69 h 84"/>
                    <a:gd name="T64" fmla="*/ 48 w 67"/>
                    <a:gd name="T65" fmla="*/ 65 h 84"/>
                    <a:gd name="T66" fmla="*/ 44 w 67"/>
                    <a:gd name="T67" fmla="*/ 67 h 84"/>
                    <a:gd name="T68" fmla="*/ 38 w 67"/>
                    <a:gd name="T69" fmla="*/ 63 h 84"/>
                    <a:gd name="T70" fmla="*/ 32 w 67"/>
                    <a:gd name="T71" fmla="*/ 63 h 84"/>
                    <a:gd name="T72" fmla="*/ 27 w 67"/>
                    <a:gd name="T73" fmla="*/ 59 h 84"/>
                    <a:gd name="T74" fmla="*/ 17 w 67"/>
                    <a:gd name="T75" fmla="*/ 59 h 84"/>
                    <a:gd name="T76" fmla="*/ 11 w 67"/>
                    <a:gd name="T77" fmla="*/ 61 h 84"/>
                    <a:gd name="T78" fmla="*/ 11 w 67"/>
                    <a:gd name="T79" fmla="*/ 52 h 84"/>
                    <a:gd name="T80" fmla="*/ 7 w 67"/>
                    <a:gd name="T81" fmla="*/ 50 h 84"/>
                    <a:gd name="T82" fmla="*/ 2 w 67"/>
                    <a:gd name="T83" fmla="*/ 50 h 84"/>
                    <a:gd name="T84" fmla="*/ 0 w 67"/>
                    <a:gd name="T85" fmla="*/ 46 h 84"/>
                    <a:gd name="T86" fmla="*/ 3 w 67"/>
                    <a:gd name="T87" fmla="*/ 42 h 84"/>
                    <a:gd name="T88" fmla="*/ 7 w 67"/>
                    <a:gd name="T89" fmla="*/ 36 h 84"/>
                    <a:gd name="T90" fmla="*/ 9 w 67"/>
                    <a:gd name="T91" fmla="*/ 28 h 84"/>
                    <a:gd name="T92" fmla="*/ 15 w 67"/>
                    <a:gd name="T93" fmla="*/ 32 h 84"/>
                    <a:gd name="T94" fmla="*/ 21 w 67"/>
                    <a:gd name="T95" fmla="*/ 36 h 84"/>
                    <a:gd name="T96" fmla="*/ 21 w 67"/>
                    <a:gd name="T97" fmla="*/ 38 h 84"/>
                    <a:gd name="T98" fmla="*/ 28 w 67"/>
                    <a:gd name="T99" fmla="*/ 36 h 84"/>
                    <a:gd name="T100" fmla="*/ 34 w 67"/>
                    <a:gd name="T101" fmla="*/ 27 h 84"/>
                    <a:gd name="T102" fmla="*/ 38 w 67"/>
                    <a:gd name="T103" fmla="*/ 19 h 84"/>
                    <a:gd name="T104" fmla="*/ 42 w 67"/>
                    <a:gd name="T105" fmla="*/ 9 h 84"/>
                    <a:gd name="T106" fmla="*/ 44 w 67"/>
                    <a:gd name="T107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7" h="84">
                      <a:moveTo>
                        <a:pt x="44" y="4"/>
                      </a:moveTo>
                      <a:lnTo>
                        <a:pt x="46" y="4"/>
                      </a:lnTo>
                      <a:lnTo>
                        <a:pt x="44" y="4"/>
                      </a:lnTo>
                      <a:lnTo>
                        <a:pt x="44" y="5"/>
                      </a:lnTo>
                      <a:lnTo>
                        <a:pt x="44" y="7"/>
                      </a:lnTo>
                      <a:lnTo>
                        <a:pt x="44" y="5"/>
                      </a:lnTo>
                      <a:lnTo>
                        <a:pt x="46" y="7"/>
                      </a:lnTo>
                      <a:lnTo>
                        <a:pt x="48" y="7"/>
                      </a:lnTo>
                      <a:lnTo>
                        <a:pt x="50" y="7"/>
                      </a:lnTo>
                      <a:lnTo>
                        <a:pt x="48" y="11"/>
                      </a:lnTo>
                      <a:lnTo>
                        <a:pt x="55" y="9"/>
                      </a:lnTo>
                      <a:lnTo>
                        <a:pt x="55" y="11"/>
                      </a:lnTo>
                      <a:lnTo>
                        <a:pt x="55" y="13"/>
                      </a:lnTo>
                      <a:lnTo>
                        <a:pt x="57" y="15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7" y="17"/>
                      </a:lnTo>
                      <a:lnTo>
                        <a:pt x="55" y="19"/>
                      </a:lnTo>
                      <a:lnTo>
                        <a:pt x="61" y="21"/>
                      </a:lnTo>
                      <a:lnTo>
                        <a:pt x="61" y="23"/>
                      </a:lnTo>
                      <a:lnTo>
                        <a:pt x="63" y="23"/>
                      </a:lnTo>
                      <a:lnTo>
                        <a:pt x="63" y="25"/>
                      </a:lnTo>
                      <a:lnTo>
                        <a:pt x="61" y="25"/>
                      </a:lnTo>
                      <a:lnTo>
                        <a:pt x="61" y="23"/>
                      </a:lnTo>
                      <a:lnTo>
                        <a:pt x="59" y="23"/>
                      </a:lnTo>
                      <a:lnTo>
                        <a:pt x="57" y="23"/>
                      </a:lnTo>
                      <a:lnTo>
                        <a:pt x="55" y="23"/>
                      </a:lnTo>
                      <a:lnTo>
                        <a:pt x="53" y="23"/>
                      </a:lnTo>
                      <a:lnTo>
                        <a:pt x="51" y="23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8" y="25"/>
                      </a:lnTo>
                      <a:lnTo>
                        <a:pt x="50" y="25"/>
                      </a:lnTo>
                      <a:lnTo>
                        <a:pt x="48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6" y="28"/>
                      </a:lnTo>
                      <a:lnTo>
                        <a:pt x="46" y="3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6" y="46"/>
                      </a:lnTo>
                      <a:lnTo>
                        <a:pt x="48" y="46"/>
                      </a:lnTo>
                      <a:lnTo>
                        <a:pt x="50" y="46"/>
                      </a:lnTo>
                      <a:lnTo>
                        <a:pt x="51" y="46"/>
                      </a:lnTo>
                      <a:lnTo>
                        <a:pt x="51" y="44"/>
                      </a:lnTo>
                      <a:lnTo>
                        <a:pt x="53" y="44"/>
                      </a:lnTo>
                      <a:lnTo>
                        <a:pt x="53" y="42"/>
                      </a:lnTo>
                      <a:lnTo>
                        <a:pt x="55" y="42"/>
                      </a:lnTo>
                      <a:lnTo>
                        <a:pt x="57" y="42"/>
                      </a:lnTo>
                      <a:lnTo>
                        <a:pt x="57" y="44"/>
                      </a:lnTo>
                      <a:lnTo>
                        <a:pt x="57" y="46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3" y="48"/>
                      </a:lnTo>
                      <a:lnTo>
                        <a:pt x="55" y="50"/>
                      </a:lnTo>
                      <a:lnTo>
                        <a:pt x="53" y="50"/>
                      </a:lnTo>
                      <a:lnTo>
                        <a:pt x="51" y="50"/>
                      </a:lnTo>
                      <a:lnTo>
                        <a:pt x="50" y="50"/>
                      </a:lnTo>
                      <a:lnTo>
                        <a:pt x="48" y="50"/>
                      </a:lnTo>
                      <a:lnTo>
                        <a:pt x="46" y="50"/>
                      </a:lnTo>
                      <a:lnTo>
                        <a:pt x="44" y="50"/>
                      </a:lnTo>
                      <a:lnTo>
                        <a:pt x="42" y="50"/>
                      </a:lnTo>
                      <a:lnTo>
                        <a:pt x="42" y="48"/>
                      </a:lnTo>
                      <a:lnTo>
                        <a:pt x="40" y="48"/>
                      </a:lnTo>
                      <a:lnTo>
                        <a:pt x="38" y="48"/>
                      </a:lnTo>
                      <a:lnTo>
                        <a:pt x="36" y="48"/>
                      </a:lnTo>
                      <a:lnTo>
                        <a:pt x="34" y="48"/>
                      </a:lnTo>
                      <a:lnTo>
                        <a:pt x="34" y="46"/>
                      </a:lnTo>
                      <a:lnTo>
                        <a:pt x="32" y="46"/>
                      </a:lnTo>
                      <a:lnTo>
                        <a:pt x="32" y="48"/>
                      </a:lnTo>
                      <a:lnTo>
                        <a:pt x="30" y="48"/>
                      </a:lnTo>
                      <a:lnTo>
                        <a:pt x="28" y="48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3" y="46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7" y="46"/>
                      </a:lnTo>
                      <a:lnTo>
                        <a:pt x="17" y="48"/>
                      </a:lnTo>
                      <a:lnTo>
                        <a:pt x="17" y="46"/>
                      </a:lnTo>
                      <a:lnTo>
                        <a:pt x="17" y="48"/>
                      </a:lnTo>
                      <a:lnTo>
                        <a:pt x="15" y="48"/>
                      </a:lnTo>
                      <a:lnTo>
                        <a:pt x="17" y="50"/>
                      </a:lnTo>
                      <a:lnTo>
                        <a:pt x="21" y="50"/>
                      </a:lnTo>
                      <a:lnTo>
                        <a:pt x="21" y="52"/>
                      </a:lnTo>
                      <a:lnTo>
                        <a:pt x="21" y="53"/>
                      </a:lnTo>
                      <a:lnTo>
                        <a:pt x="21" y="55"/>
                      </a:lnTo>
                      <a:lnTo>
                        <a:pt x="21" y="57"/>
                      </a:lnTo>
                      <a:lnTo>
                        <a:pt x="23" y="57"/>
                      </a:lnTo>
                      <a:lnTo>
                        <a:pt x="25" y="57"/>
                      </a:lnTo>
                      <a:lnTo>
                        <a:pt x="27" y="57"/>
                      </a:lnTo>
                      <a:lnTo>
                        <a:pt x="27" y="59"/>
                      </a:lnTo>
                      <a:lnTo>
                        <a:pt x="27" y="57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30" y="59"/>
                      </a:lnTo>
                      <a:lnTo>
                        <a:pt x="32" y="59"/>
                      </a:lnTo>
                      <a:lnTo>
                        <a:pt x="32" y="61"/>
                      </a:lnTo>
                      <a:lnTo>
                        <a:pt x="34" y="61"/>
                      </a:lnTo>
                      <a:lnTo>
                        <a:pt x="36" y="61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0" y="61"/>
                      </a:lnTo>
                      <a:lnTo>
                        <a:pt x="42" y="61"/>
                      </a:lnTo>
                      <a:lnTo>
                        <a:pt x="44" y="61"/>
                      </a:lnTo>
                      <a:lnTo>
                        <a:pt x="44" y="59"/>
                      </a:lnTo>
                      <a:lnTo>
                        <a:pt x="44" y="57"/>
                      </a:lnTo>
                      <a:lnTo>
                        <a:pt x="46" y="57"/>
                      </a:lnTo>
                      <a:lnTo>
                        <a:pt x="46" y="55"/>
                      </a:lnTo>
                      <a:lnTo>
                        <a:pt x="46" y="57"/>
                      </a:lnTo>
                      <a:lnTo>
                        <a:pt x="46" y="59"/>
                      </a:lnTo>
                      <a:lnTo>
                        <a:pt x="46" y="61"/>
                      </a:lnTo>
                      <a:lnTo>
                        <a:pt x="44" y="61"/>
                      </a:lnTo>
                      <a:lnTo>
                        <a:pt x="44" y="63"/>
                      </a:lnTo>
                      <a:lnTo>
                        <a:pt x="42" y="63"/>
                      </a:lnTo>
                      <a:lnTo>
                        <a:pt x="44" y="63"/>
                      </a:lnTo>
                      <a:lnTo>
                        <a:pt x="46" y="63"/>
                      </a:lnTo>
                      <a:lnTo>
                        <a:pt x="48" y="65"/>
                      </a:lnTo>
                      <a:lnTo>
                        <a:pt x="50" y="65"/>
                      </a:lnTo>
                      <a:lnTo>
                        <a:pt x="50" y="67"/>
                      </a:lnTo>
                      <a:lnTo>
                        <a:pt x="51" y="67"/>
                      </a:lnTo>
                      <a:lnTo>
                        <a:pt x="53" y="67"/>
                      </a:lnTo>
                      <a:lnTo>
                        <a:pt x="53" y="69"/>
                      </a:lnTo>
                      <a:lnTo>
                        <a:pt x="55" y="69"/>
                      </a:lnTo>
                      <a:lnTo>
                        <a:pt x="57" y="69"/>
                      </a:lnTo>
                      <a:lnTo>
                        <a:pt x="59" y="71"/>
                      </a:lnTo>
                      <a:lnTo>
                        <a:pt x="63" y="71"/>
                      </a:lnTo>
                      <a:lnTo>
                        <a:pt x="63" y="73"/>
                      </a:lnTo>
                      <a:lnTo>
                        <a:pt x="63" y="75"/>
                      </a:lnTo>
                      <a:lnTo>
                        <a:pt x="61" y="75"/>
                      </a:lnTo>
                      <a:lnTo>
                        <a:pt x="61" y="76"/>
                      </a:lnTo>
                      <a:lnTo>
                        <a:pt x="65" y="78"/>
                      </a:lnTo>
                      <a:lnTo>
                        <a:pt x="65" y="80"/>
                      </a:lnTo>
                      <a:lnTo>
                        <a:pt x="67" y="80"/>
                      </a:lnTo>
                      <a:lnTo>
                        <a:pt x="65" y="80"/>
                      </a:lnTo>
                      <a:lnTo>
                        <a:pt x="63" y="80"/>
                      </a:lnTo>
                      <a:lnTo>
                        <a:pt x="65" y="82"/>
                      </a:lnTo>
                      <a:lnTo>
                        <a:pt x="63" y="82"/>
                      </a:lnTo>
                      <a:lnTo>
                        <a:pt x="63" y="84"/>
                      </a:lnTo>
                      <a:lnTo>
                        <a:pt x="61" y="84"/>
                      </a:lnTo>
                      <a:lnTo>
                        <a:pt x="59" y="84"/>
                      </a:lnTo>
                      <a:lnTo>
                        <a:pt x="61" y="84"/>
                      </a:lnTo>
                      <a:lnTo>
                        <a:pt x="63" y="84"/>
                      </a:lnTo>
                      <a:lnTo>
                        <a:pt x="61" y="82"/>
                      </a:lnTo>
                      <a:lnTo>
                        <a:pt x="63" y="82"/>
                      </a:lnTo>
                      <a:lnTo>
                        <a:pt x="61" y="82"/>
                      </a:lnTo>
                      <a:lnTo>
                        <a:pt x="61" y="80"/>
                      </a:lnTo>
                      <a:lnTo>
                        <a:pt x="59" y="78"/>
                      </a:lnTo>
                      <a:lnTo>
                        <a:pt x="59" y="76"/>
                      </a:lnTo>
                      <a:lnTo>
                        <a:pt x="57" y="76"/>
                      </a:lnTo>
                      <a:lnTo>
                        <a:pt x="57" y="75"/>
                      </a:lnTo>
                      <a:lnTo>
                        <a:pt x="55" y="73"/>
                      </a:lnTo>
                      <a:lnTo>
                        <a:pt x="55" y="71"/>
                      </a:lnTo>
                      <a:lnTo>
                        <a:pt x="53" y="71"/>
                      </a:lnTo>
                      <a:lnTo>
                        <a:pt x="53" y="69"/>
                      </a:lnTo>
                      <a:lnTo>
                        <a:pt x="51" y="69"/>
                      </a:lnTo>
                      <a:lnTo>
                        <a:pt x="51" y="67"/>
                      </a:lnTo>
                      <a:lnTo>
                        <a:pt x="50" y="67"/>
                      </a:lnTo>
                      <a:lnTo>
                        <a:pt x="48" y="67"/>
                      </a:lnTo>
                      <a:lnTo>
                        <a:pt x="48" y="65"/>
                      </a:lnTo>
                      <a:lnTo>
                        <a:pt x="46" y="65"/>
                      </a:lnTo>
                      <a:lnTo>
                        <a:pt x="46" y="67"/>
                      </a:lnTo>
                      <a:lnTo>
                        <a:pt x="46" y="65"/>
                      </a:lnTo>
                      <a:lnTo>
                        <a:pt x="44" y="65"/>
                      </a:lnTo>
                      <a:lnTo>
                        <a:pt x="44" y="67"/>
                      </a:lnTo>
                      <a:lnTo>
                        <a:pt x="42" y="67"/>
                      </a:lnTo>
                      <a:lnTo>
                        <a:pt x="42" y="65"/>
                      </a:lnTo>
                      <a:lnTo>
                        <a:pt x="40" y="65"/>
                      </a:lnTo>
                      <a:lnTo>
                        <a:pt x="40" y="63"/>
                      </a:lnTo>
                      <a:lnTo>
                        <a:pt x="38" y="63"/>
                      </a:lnTo>
                      <a:lnTo>
                        <a:pt x="36" y="63"/>
                      </a:lnTo>
                      <a:lnTo>
                        <a:pt x="36" y="61"/>
                      </a:lnTo>
                      <a:lnTo>
                        <a:pt x="34" y="61"/>
                      </a:lnTo>
                      <a:lnTo>
                        <a:pt x="34" y="63"/>
                      </a:lnTo>
                      <a:lnTo>
                        <a:pt x="32" y="63"/>
                      </a:lnTo>
                      <a:lnTo>
                        <a:pt x="30" y="63"/>
                      </a:lnTo>
                      <a:lnTo>
                        <a:pt x="30" y="61"/>
                      </a:lnTo>
                      <a:lnTo>
                        <a:pt x="28" y="61"/>
                      </a:lnTo>
                      <a:lnTo>
                        <a:pt x="27" y="61"/>
                      </a:lnTo>
                      <a:lnTo>
                        <a:pt x="27" y="59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9"/>
                      </a:lnTo>
                      <a:lnTo>
                        <a:pt x="19" y="59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5" y="61"/>
                      </a:lnTo>
                      <a:lnTo>
                        <a:pt x="13" y="63"/>
                      </a:lnTo>
                      <a:lnTo>
                        <a:pt x="13" y="61"/>
                      </a:lnTo>
                      <a:lnTo>
                        <a:pt x="11" y="61"/>
                      </a:lnTo>
                      <a:lnTo>
                        <a:pt x="11" y="59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11" y="53"/>
                      </a:lnTo>
                      <a:lnTo>
                        <a:pt x="11" y="52"/>
                      </a:lnTo>
                      <a:lnTo>
                        <a:pt x="9" y="52"/>
                      </a:lnTo>
                      <a:lnTo>
                        <a:pt x="9" y="50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7" y="50"/>
                      </a:lnTo>
                      <a:lnTo>
                        <a:pt x="5" y="50"/>
                      </a:lnTo>
                      <a:lnTo>
                        <a:pt x="5" y="52"/>
                      </a:ln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2" y="44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3" y="44"/>
                      </a:lnTo>
                      <a:lnTo>
                        <a:pt x="3" y="42"/>
                      </a:lnTo>
                      <a:lnTo>
                        <a:pt x="3" y="40"/>
                      </a:lnTo>
                      <a:lnTo>
                        <a:pt x="3" y="38"/>
                      </a:lnTo>
                      <a:lnTo>
                        <a:pt x="3" y="36"/>
                      </a:lnTo>
                      <a:lnTo>
                        <a:pt x="5" y="36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9" y="30"/>
                      </a:lnTo>
                      <a:lnTo>
                        <a:pt x="9" y="28"/>
                      </a:ln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3" y="30"/>
                      </a:lnTo>
                      <a:lnTo>
                        <a:pt x="15" y="30"/>
                      </a:lnTo>
                      <a:lnTo>
                        <a:pt x="15" y="32"/>
                      </a:lnTo>
                      <a:lnTo>
                        <a:pt x="17" y="32"/>
                      </a:lnTo>
                      <a:lnTo>
                        <a:pt x="19" y="32"/>
                      </a:lnTo>
                      <a:lnTo>
                        <a:pt x="19" y="34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19" y="36"/>
                      </a:lnTo>
                      <a:lnTo>
                        <a:pt x="21" y="36"/>
                      </a:lnTo>
                      <a:lnTo>
                        <a:pt x="23" y="36"/>
                      </a:lnTo>
                      <a:lnTo>
                        <a:pt x="21" y="36"/>
                      </a:lnTo>
                      <a:lnTo>
                        <a:pt x="21" y="38"/>
                      </a:lnTo>
                      <a:lnTo>
                        <a:pt x="23" y="38"/>
                      </a:lnTo>
                      <a:lnTo>
                        <a:pt x="23" y="40"/>
                      </a:lnTo>
                      <a:lnTo>
                        <a:pt x="25" y="38"/>
                      </a:lnTo>
                      <a:lnTo>
                        <a:pt x="27" y="38"/>
                      </a:lnTo>
                      <a:lnTo>
                        <a:pt x="28" y="36"/>
                      </a:lnTo>
                      <a:lnTo>
                        <a:pt x="30" y="36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34" y="28"/>
                      </a:lnTo>
                      <a:lnTo>
                        <a:pt x="34" y="27"/>
                      </a:lnTo>
                      <a:lnTo>
                        <a:pt x="36" y="27"/>
                      </a:lnTo>
                      <a:lnTo>
                        <a:pt x="36" y="25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42" y="9"/>
                      </a:lnTo>
                      <a:lnTo>
                        <a:pt x="42" y="7"/>
                      </a:lnTo>
                      <a:lnTo>
                        <a:pt x="42" y="5"/>
                      </a:lnTo>
                      <a:lnTo>
                        <a:pt x="42" y="4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4" y="2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2" name="Freeform 203"/>
                <p:cNvSpPr>
                  <a:spLocks/>
                </p:cNvSpPr>
                <p:nvPr/>
              </p:nvSpPr>
              <p:spPr bwMode="auto">
                <a:xfrm>
                  <a:off x="4694238" y="2997201"/>
                  <a:ext cx="79375" cy="88900"/>
                </a:xfrm>
                <a:custGeom>
                  <a:avLst/>
                  <a:gdLst>
                    <a:gd name="T0" fmla="*/ 6 w 50"/>
                    <a:gd name="T1" fmla="*/ 4 h 56"/>
                    <a:gd name="T2" fmla="*/ 12 w 50"/>
                    <a:gd name="T3" fmla="*/ 6 h 56"/>
                    <a:gd name="T4" fmla="*/ 15 w 50"/>
                    <a:gd name="T5" fmla="*/ 6 h 56"/>
                    <a:gd name="T6" fmla="*/ 17 w 50"/>
                    <a:gd name="T7" fmla="*/ 8 h 56"/>
                    <a:gd name="T8" fmla="*/ 17 w 50"/>
                    <a:gd name="T9" fmla="*/ 11 h 56"/>
                    <a:gd name="T10" fmla="*/ 17 w 50"/>
                    <a:gd name="T11" fmla="*/ 17 h 56"/>
                    <a:gd name="T12" fmla="*/ 19 w 50"/>
                    <a:gd name="T13" fmla="*/ 19 h 56"/>
                    <a:gd name="T14" fmla="*/ 19 w 50"/>
                    <a:gd name="T15" fmla="*/ 19 h 56"/>
                    <a:gd name="T16" fmla="*/ 19 w 50"/>
                    <a:gd name="T17" fmla="*/ 19 h 56"/>
                    <a:gd name="T18" fmla="*/ 19 w 50"/>
                    <a:gd name="T19" fmla="*/ 19 h 56"/>
                    <a:gd name="T20" fmla="*/ 21 w 50"/>
                    <a:gd name="T21" fmla="*/ 19 h 56"/>
                    <a:gd name="T22" fmla="*/ 23 w 50"/>
                    <a:gd name="T23" fmla="*/ 19 h 56"/>
                    <a:gd name="T24" fmla="*/ 25 w 50"/>
                    <a:gd name="T25" fmla="*/ 19 h 56"/>
                    <a:gd name="T26" fmla="*/ 25 w 50"/>
                    <a:gd name="T27" fmla="*/ 19 h 56"/>
                    <a:gd name="T28" fmla="*/ 31 w 50"/>
                    <a:gd name="T29" fmla="*/ 21 h 56"/>
                    <a:gd name="T30" fmla="*/ 35 w 50"/>
                    <a:gd name="T31" fmla="*/ 23 h 56"/>
                    <a:gd name="T32" fmla="*/ 35 w 50"/>
                    <a:gd name="T33" fmla="*/ 29 h 56"/>
                    <a:gd name="T34" fmla="*/ 35 w 50"/>
                    <a:gd name="T35" fmla="*/ 31 h 56"/>
                    <a:gd name="T36" fmla="*/ 37 w 50"/>
                    <a:gd name="T37" fmla="*/ 36 h 56"/>
                    <a:gd name="T38" fmla="*/ 42 w 50"/>
                    <a:gd name="T39" fmla="*/ 36 h 56"/>
                    <a:gd name="T40" fmla="*/ 48 w 50"/>
                    <a:gd name="T41" fmla="*/ 40 h 56"/>
                    <a:gd name="T42" fmla="*/ 50 w 50"/>
                    <a:gd name="T43" fmla="*/ 44 h 56"/>
                    <a:gd name="T44" fmla="*/ 50 w 50"/>
                    <a:gd name="T45" fmla="*/ 46 h 56"/>
                    <a:gd name="T46" fmla="*/ 50 w 50"/>
                    <a:gd name="T47" fmla="*/ 48 h 56"/>
                    <a:gd name="T48" fmla="*/ 48 w 50"/>
                    <a:gd name="T49" fmla="*/ 48 h 56"/>
                    <a:gd name="T50" fmla="*/ 46 w 50"/>
                    <a:gd name="T51" fmla="*/ 52 h 56"/>
                    <a:gd name="T52" fmla="*/ 48 w 50"/>
                    <a:gd name="T53" fmla="*/ 52 h 56"/>
                    <a:gd name="T54" fmla="*/ 48 w 50"/>
                    <a:gd name="T55" fmla="*/ 52 h 56"/>
                    <a:gd name="T56" fmla="*/ 48 w 50"/>
                    <a:gd name="T57" fmla="*/ 52 h 56"/>
                    <a:gd name="T58" fmla="*/ 48 w 50"/>
                    <a:gd name="T59" fmla="*/ 52 h 56"/>
                    <a:gd name="T60" fmla="*/ 48 w 50"/>
                    <a:gd name="T61" fmla="*/ 52 h 56"/>
                    <a:gd name="T62" fmla="*/ 46 w 50"/>
                    <a:gd name="T63" fmla="*/ 52 h 56"/>
                    <a:gd name="T64" fmla="*/ 46 w 50"/>
                    <a:gd name="T65" fmla="*/ 52 h 56"/>
                    <a:gd name="T66" fmla="*/ 46 w 50"/>
                    <a:gd name="T67" fmla="*/ 52 h 56"/>
                    <a:gd name="T68" fmla="*/ 46 w 50"/>
                    <a:gd name="T69" fmla="*/ 52 h 56"/>
                    <a:gd name="T70" fmla="*/ 44 w 50"/>
                    <a:gd name="T71" fmla="*/ 52 h 56"/>
                    <a:gd name="T72" fmla="*/ 42 w 50"/>
                    <a:gd name="T73" fmla="*/ 52 h 56"/>
                    <a:gd name="T74" fmla="*/ 42 w 50"/>
                    <a:gd name="T75" fmla="*/ 52 h 56"/>
                    <a:gd name="T76" fmla="*/ 40 w 50"/>
                    <a:gd name="T77" fmla="*/ 54 h 56"/>
                    <a:gd name="T78" fmla="*/ 40 w 50"/>
                    <a:gd name="T79" fmla="*/ 54 h 56"/>
                    <a:gd name="T80" fmla="*/ 38 w 50"/>
                    <a:gd name="T81" fmla="*/ 56 h 56"/>
                    <a:gd name="T82" fmla="*/ 38 w 50"/>
                    <a:gd name="T83" fmla="*/ 56 h 56"/>
                    <a:gd name="T84" fmla="*/ 37 w 50"/>
                    <a:gd name="T85" fmla="*/ 46 h 56"/>
                    <a:gd name="T86" fmla="*/ 37 w 50"/>
                    <a:gd name="T87" fmla="*/ 44 h 56"/>
                    <a:gd name="T88" fmla="*/ 33 w 50"/>
                    <a:gd name="T89" fmla="*/ 38 h 56"/>
                    <a:gd name="T90" fmla="*/ 31 w 50"/>
                    <a:gd name="T91" fmla="*/ 36 h 56"/>
                    <a:gd name="T92" fmla="*/ 27 w 50"/>
                    <a:gd name="T93" fmla="*/ 34 h 56"/>
                    <a:gd name="T94" fmla="*/ 27 w 50"/>
                    <a:gd name="T95" fmla="*/ 34 h 56"/>
                    <a:gd name="T96" fmla="*/ 27 w 50"/>
                    <a:gd name="T97" fmla="*/ 34 h 56"/>
                    <a:gd name="T98" fmla="*/ 27 w 50"/>
                    <a:gd name="T99" fmla="*/ 34 h 56"/>
                    <a:gd name="T100" fmla="*/ 27 w 50"/>
                    <a:gd name="T101" fmla="*/ 34 h 56"/>
                    <a:gd name="T102" fmla="*/ 25 w 50"/>
                    <a:gd name="T103" fmla="*/ 34 h 56"/>
                    <a:gd name="T104" fmla="*/ 23 w 50"/>
                    <a:gd name="T105" fmla="*/ 34 h 56"/>
                    <a:gd name="T106" fmla="*/ 15 w 50"/>
                    <a:gd name="T107" fmla="*/ 23 h 56"/>
                    <a:gd name="T108" fmla="*/ 15 w 50"/>
                    <a:gd name="T109" fmla="*/ 19 h 56"/>
                    <a:gd name="T110" fmla="*/ 15 w 50"/>
                    <a:gd name="T111" fmla="*/ 17 h 56"/>
                    <a:gd name="T112" fmla="*/ 10 w 50"/>
                    <a:gd name="T113" fmla="*/ 17 h 56"/>
                    <a:gd name="T114" fmla="*/ 8 w 50"/>
                    <a:gd name="T115" fmla="*/ 9 h 56"/>
                    <a:gd name="T116" fmla="*/ 6 w 50"/>
                    <a:gd name="T117" fmla="*/ 8 h 56"/>
                    <a:gd name="T118" fmla="*/ 0 w 50"/>
                    <a:gd name="T119" fmla="*/ 0 h 56"/>
                    <a:gd name="T120" fmla="*/ 0 w 50"/>
                    <a:gd name="T121" fmla="*/ 0 h 56"/>
                    <a:gd name="T122" fmla="*/ 4 w 50"/>
                    <a:gd name="T12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0" h="56">
                      <a:moveTo>
                        <a:pt x="4" y="0"/>
                      </a:move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1" y="19"/>
                      </a:lnTo>
                      <a:lnTo>
                        <a:pt x="21" y="19"/>
                      </a:lnTo>
                      <a:lnTo>
                        <a:pt x="21" y="19"/>
                      </a:lnTo>
                      <a:lnTo>
                        <a:pt x="21" y="19"/>
                      </a:lnTo>
                      <a:lnTo>
                        <a:pt x="21" y="19"/>
                      </a:lnTo>
                      <a:lnTo>
                        <a:pt x="21" y="19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9" y="19"/>
                      </a:lnTo>
                      <a:lnTo>
                        <a:pt x="29" y="19"/>
                      </a:lnTo>
                      <a:lnTo>
                        <a:pt x="29" y="19"/>
                      </a:lnTo>
                      <a:lnTo>
                        <a:pt x="31" y="19"/>
                      </a:lnTo>
                      <a:lnTo>
                        <a:pt x="31" y="19"/>
                      </a:lnTo>
                      <a:lnTo>
                        <a:pt x="31" y="21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3" y="23"/>
                      </a:lnTo>
                      <a:lnTo>
                        <a:pt x="35" y="23"/>
                      </a:lnTo>
                      <a:lnTo>
                        <a:pt x="35" y="23"/>
                      </a:lnTo>
                      <a:lnTo>
                        <a:pt x="35" y="23"/>
                      </a:lnTo>
                      <a:lnTo>
                        <a:pt x="35" y="25"/>
                      </a:lnTo>
                      <a:lnTo>
                        <a:pt x="35" y="27"/>
                      </a:lnTo>
                      <a:lnTo>
                        <a:pt x="35" y="27"/>
                      </a:lnTo>
                      <a:lnTo>
                        <a:pt x="35" y="29"/>
                      </a:lnTo>
                      <a:lnTo>
                        <a:pt x="35" y="29"/>
                      </a:lnTo>
                      <a:lnTo>
                        <a:pt x="35" y="29"/>
                      </a:lnTo>
                      <a:lnTo>
                        <a:pt x="35" y="29"/>
                      </a:lnTo>
                      <a:lnTo>
                        <a:pt x="35" y="29"/>
                      </a:lnTo>
                      <a:lnTo>
                        <a:pt x="35" y="31"/>
                      </a:lnTo>
                      <a:lnTo>
                        <a:pt x="35" y="31"/>
                      </a:lnTo>
                      <a:lnTo>
                        <a:pt x="35" y="31"/>
                      </a:lnTo>
                      <a:lnTo>
                        <a:pt x="35" y="31"/>
                      </a:lnTo>
                      <a:lnTo>
                        <a:pt x="35" y="31"/>
                      </a:lnTo>
                      <a:lnTo>
                        <a:pt x="35" y="33"/>
                      </a:lnTo>
                      <a:lnTo>
                        <a:pt x="35" y="34"/>
                      </a:lnTo>
                      <a:lnTo>
                        <a:pt x="37" y="34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42" y="36"/>
                      </a:lnTo>
                      <a:lnTo>
                        <a:pt x="42" y="36"/>
                      </a:lnTo>
                      <a:lnTo>
                        <a:pt x="42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8" y="36"/>
                      </a:lnTo>
                      <a:lnTo>
                        <a:pt x="48" y="40"/>
                      </a:lnTo>
                      <a:lnTo>
                        <a:pt x="48" y="42"/>
                      </a:lnTo>
                      <a:lnTo>
                        <a:pt x="50" y="42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50" y="48"/>
                      </a:lnTo>
                      <a:lnTo>
                        <a:pt x="50" y="48"/>
                      </a:lnTo>
                      <a:lnTo>
                        <a:pt x="50" y="48"/>
                      </a:lnTo>
                      <a:lnTo>
                        <a:pt x="50" y="48"/>
                      </a:lnTo>
                      <a:lnTo>
                        <a:pt x="50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44" y="52"/>
                      </a:lnTo>
                      <a:lnTo>
                        <a:pt x="44" y="52"/>
                      </a:lnTo>
                      <a:lnTo>
                        <a:pt x="44" y="52"/>
                      </a:lnTo>
                      <a:lnTo>
                        <a:pt x="44" y="52"/>
                      </a:lnTo>
                      <a:lnTo>
                        <a:pt x="44" y="52"/>
                      </a:lnTo>
                      <a:lnTo>
                        <a:pt x="44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7" y="56"/>
                      </a:lnTo>
                      <a:lnTo>
                        <a:pt x="37" y="54"/>
                      </a:lnTo>
                      <a:lnTo>
                        <a:pt x="37" y="52"/>
                      </a:lnTo>
                      <a:lnTo>
                        <a:pt x="37" y="48"/>
                      </a:lnTo>
                      <a:lnTo>
                        <a:pt x="37" y="46"/>
                      </a:lnTo>
                      <a:lnTo>
                        <a:pt x="37" y="46"/>
                      </a:lnTo>
                      <a:lnTo>
                        <a:pt x="37" y="46"/>
                      </a:lnTo>
                      <a:lnTo>
                        <a:pt x="37" y="46"/>
                      </a:lnTo>
                      <a:lnTo>
                        <a:pt x="37" y="46"/>
                      </a:lnTo>
                      <a:lnTo>
                        <a:pt x="37" y="46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2"/>
                      </a:lnTo>
                      <a:lnTo>
                        <a:pt x="37" y="42"/>
                      </a:lnTo>
                      <a:lnTo>
                        <a:pt x="35" y="42"/>
                      </a:lnTo>
                      <a:lnTo>
                        <a:pt x="35" y="40"/>
                      </a:lnTo>
                      <a:lnTo>
                        <a:pt x="35" y="40"/>
                      </a:lnTo>
                      <a:lnTo>
                        <a:pt x="33" y="38"/>
                      </a:lnTo>
                      <a:lnTo>
                        <a:pt x="33" y="40"/>
                      </a:lnTo>
                      <a:lnTo>
                        <a:pt x="33" y="40"/>
                      </a:lnTo>
                      <a:lnTo>
                        <a:pt x="31" y="40"/>
                      </a:lnTo>
                      <a:lnTo>
                        <a:pt x="31" y="36"/>
                      </a:lnTo>
                      <a:lnTo>
                        <a:pt x="31" y="36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3" y="34"/>
                      </a:lnTo>
                      <a:lnTo>
                        <a:pt x="23" y="29"/>
                      </a:lnTo>
                      <a:lnTo>
                        <a:pt x="13" y="29"/>
                      </a:lnTo>
                      <a:lnTo>
                        <a:pt x="13" y="29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5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3" name="Freeform 204"/>
                <p:cNvSpPr>
                  <a:spLocks/>
                </p:cNvSpPr>
                <p:nvPr/>
              </p:nvSpPr>
              <p:spPr bwMode="auto">
                <a:xfrm>
                  <a:off x="4865688" y="3563938"/>
                  <a:ext cx="66675" cy="39688"/>
                </a:xfrm>
                <a:custGeom>
                  <a:avLst/>
                  <a:gdLst>
                    <a:gd name="T0" fmla="*/ 5 w 42"/>
                    <a:gd name="T1" fmla="*/ 0 h 25"/>
                    <a:gd name="T2" fmla="*/ 5 w 42"/>
                    <a:gd name="T3" fmla="*/ 0 h 25"/>
                    <a:gd name="T4" fmla="*/ 7 w 42"/>
                    <a:gd name="T5" fmla="*/ 0 h 25"/>
                    <a:gd name="T6" fmla="*/ 9 w 42"/>
                    <a:gd name="T7" fmla="*/ 0 h 25"/>
                    <a:gd name="T8" fmla="*/ 9 w 42"/>
                    <a:gd name="T9" fmla="*/ 0 h 25"/>
                    <a:gd name="T10" fmla="*/ 13 w 42"/>
                    <a:gd name="T11" fmla="*/ 0 h 25"/>
                    <a:gd name="T12" fmla="*/ 13 w 42"/>
                    <a:gd name="T13" fmla="*/ 0 h 25"/>
                    <a:gd name="T14" fmla="*/ 13 w 42"/>
                    <a:gd name="T15" fmla="*/ 2 h 25"/>
                    <a:gd name="T16" fmla="*/ 13 w 42"/>
                    <a:gd name="T17" fmla="*/ 2 h 25"/>
                    <a:gd name="T18" fmla="*/ 13 w 42"/>
                    <a:gd name="T19" fmla="*/ 2 h 25"/>
                    <a:gd name="T20" fmla="*/ 13 w 42"/>
                    <a:gd name="T21" fmla="*/ 2 h 25"/>
                    <a:gd name="T22" fmla="*/ 13 w 42"/>
                    <a:gd name="T23" fmla="*/ 2 h 25"/>
                    <a:gd name="T24" fmla="*/ 15 w 42"/>
                    <a:gd name="T25" fmla="*/ 2 h 25"/>
                    <a:gd name="T26" fmla="*/ 15 w 42"/>
                    <a:gd name="T27" fmla="*/ 2 h 25"/>
                    <a:gd name="T28" fmla="*/ 15 w 42"/>
                    <a:gd name="T29" fmla="*/ 2 h 25"/>
                    <a:gd name="T30" fmla="*/ 15 w 42"/>
                    <a:gd name="T31" fmla="*/ 4 h 25"/>
                    <a:gd name="T32" fmla="*/ 15 w 42"/>
                    <a:gd name="T33" fmla="*/ 4 h 25"/>
                    <a:gd name="T34" fmla="*/ 15 w 42"/>
                    <a:gd name="T35" fmla="*/ 4 h 25"/>
                    <a:gd name="T36" fmla="*/ 21 w 42"/>
                    <a:gd name="T37" fmla="*/ 6 h 25"/>
                    <a:gd name="T38" fmla="*/ 23 w 42"/>
                    <a:gd name="T39" fmla="*/ 2 h 25"/>
                    <a:gd name="T40" fmla="*/ 30 w 42"/>
                    <a:gd name="T41" fmla="*/ 2 h 25"/>
                    <a:gd name="T42" fmla="*/ 36 w 42"/>
                    <a:gd name="T43" fmla="*/ 4 h 25"/>
                    <a:gd name="T44" fmla="*/ 38 w 42"/>
                    <a:gd name="T45" fmla="*/ 4 h 25"/>
                    <a:gd name="T46" fmla="*/ 40 w 42"/>
                    <a:gd name="T47" fmla="*/ 10 h 25"/>
                    <a:gd name="T48" fmla="*/ 40 w 42"/>
                    <a:gd name="T49" fmla="*/ 10 h 25"/>
                    <a:gd name="T50" fmla="*/ 42 w 42"/>
                    <a:gd name="T51" fmla="*/ 10 h 25"/>
                    <a:gd name="T52" fmla="*/ 42 w 42"/>
                    <a:gd name="T53" fmla="*/ 11 h 25"/>
                    <a:gd name="T54" fmla="*/ 40 w 42"/>
                    <a:gd name="T55" fmla="*/ 13 h 25"/>
                    <a:gd name="T56" fmla="*/ 42 w 42"/>
                    <a:gd name="T57" fmla="*/ 13 h 25"/>
                    <a:gd name="T58" fmla="*/ 42 w 42"/>
                    <a:gd name="T59" fmla="*/ 15 h 25"/>
                    <a:gd name="T60" fmla="*/ 36 w 42"/>
                    <a:gd name="T61" fmla="*/ 17 h 25"/>
                    <a:gd name="T62" fmla="*/ 32 w 42"/>
                    <a:gd name="T63" fmla="*/ 25 h 25"/>
                    <a:gd name="T64" fmla="*/ 13 w 42"/>
                    <a:gd name="T65" fmla="*/ 13 h 25"/>
                    <a:gd name="T66" fmla="*/ 36 w 42"/>
                    <a:gd name="T67" fmla="*/ 15 h 25"/>
                    <a:gd name="T68" fmla="*/ 28 w 42"/>
                    <a:gd name="T69" fmla="*/ 11 h 25"/>
                    <a:gd name="T70" fmla="*/ 28 w 42"/>
                    <a:gd name="T71" fmla="*/ 11 h 25"/>
                    <a:gd name="T72" fmla="*/ 26 w 42"/>
                    <a:gd name="T73" fmla="*/ 10 h 25"/>
                    <a:gd name="T74" fmla="*/ 26 w 42"/>
                    <a:gd name="T75" fmla="*/ 10 h 25"/>
                    <a:gd name="T76" fmla="*/ 25 w 42"/>
                    <a:gd name="T77" fmla="*/ 10 h 25"/>
                    <a:gd name="T78" fmla="*/ 23 w 42"/>
                    <a:gd name="T79" fmla="*/ 8 h 25"/>
                    <a:gd name="T80" fmla="*/ 23 w 42"/>
                    <a:gd name="T81" fmla="*/ 8 h 25"/>
                    <a:gd name="T82" fmla="*/ 23 w 42"/>
                    <a:gd name="T83" fmla="*/ 8 h 25"/>
                    <a:gd name="T84" fmla="*/ 15 w 42"/>
                    <a:gd name="T85" fmla="*/ 11 h 25"/>
                    <a:gd name="T86" fmla="*/ 9 w 42"/>
                    <a:gd name="T87" fmla="*/ 15 h 25"/>
                    <a:gd name="T88" fmla="*/ 9 w 42"/>
                    <a:gd name="T89" fmla="*/ 15 h 25"/>
                    <a:gd name="T90" fmla="*/ 11 w 42"/>
                    <a:gd name="T91" fmla="*/ 19 h 25"/>
                    <a:gd name="T92" fmla="*/ 11 w 42"/>
                    <a:gd name="T93" fmla="*/ 23 h 25"/>
                    <a:gd name="T94" fmla="*/ 11 w 42"/>
                    <a:gd name="T95" fmla="*/ 25 h 25"/>
                    <a:gd name="T96" fmla="*/ 11 w 42"/>
                    <a:gd name="T97" fmla="*/ 25 h 25"/>
                    <a:gd name="T98" fmla="*/ 5 w 42"/>
                    <a:gd name="T99" fmla="*/ 25 h 25"/>
                    <a:gd name="T100" fmla="*/ 5 w 42"/>
                    <a:gd name="T101" fmla="*/ 25 h 25"/>
                    <a:gd name="T102" fmla="*/ 0 w 42"/>
                    <a:gd name="T103" fmla="*/ 25 h 25"/>
                    <a:gd name="T104" fmla="*/ 3 w 42"/>
                    <a:gd name="T105" fmla="*/ 21 h 25"/>
                    <a:gd name="T106" fmla="*/ 5 w 42"/>
                    <a:gd name="T107" fmla="*/ 17 h 25"/>
                    <a:gd name="T108" fmla="*/ 2 w 42"/>
                    <a:gd name="T109" fmla="*/ 19 h 25"/>
                    <a:gd name="T110" fmla="*/ 0 w 42"/>
                    <a:gd name="T111" fmla="*/ 13 h 25"/>
                    <a:gd name="T112" fmla="*/ 0 w 42"/>
                    <a:gd name="T113" fmla="*/ 13 h 25"/>
                    <a:gd name="T114" fmla="*/ 0 w 42"/>
                    <a:gd name="T115" fmla="*/ 11 h 25"/>
                    <a:gd name="T116" fmla="*/ 0 w 42"/>
                    <a:gd name="T117" fmla="*/ 10 h 25"/>
                    <a:gd name="T118" fmla="*/ 0 w 42"/>
                    <a:gd name="T119" fmla="*/ 6 h 25"/>
                    <a:gd name="T120" fmla="*/ 2 w 42"/>
                    <a:gd name="T121" fmla="*/ 0 h 25"/>
                    <a:gd name="T122" fmla="*/ 2 w 42"/>
                    <a:gd name="T123" fmla="*/ 0 h 25"/>
                    <a:gd name="T124" fmla="*/ 2 w 42"/>
                    <a:gd name="T1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2" h="25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2" y="4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2" y="13"/>
                      </a:lnTo>
                      <a:lnTo>
                        <a:pt x="42" y="13"/>
                      </a:lnTo>
                      <a:lnTo>
                        <a:pt x="42" y="15"/>
                      </a:lnTo>
                      <a:lnTo>
                        <a:pt x="42" y="15"/>
                      </a:lnTo>
                      <a:lnTo>
                        <a:pt x="42" y="15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36" y="17"/>
                      </a:lnTo>
                      <a:lnTo>
                        <a:pt x="36" y="17"/>
                      </a:lnTo>
                      <a:lnTo>
                        <a:pt x="32" y="17"/>
                      </a:lnTo>
                      <a:lnTo>
                        <a:pt x="32" y="25"/>
                      </a:lnTo>
                      <a:lnTo>
                        <a:pt x="25" y="25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36" y="15"/>
                      </a:lnTo>
                      <a:lnTo>
                        <a:pt x="36" y="11"/>
                      </a:lnTo>
                      <a:lnTo>
                        <a:pt x="30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6" y="11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5" y="10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15" y="8"/>
                      </a:lnTo>
                      <a:lnTo>
                        <a:pt x="15" y="11"/>
                      </a:lnTo>
                      <a:lnTo>
                        <a:pt x="9" y="11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11" y="15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3" y="23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11" y="25"/>
                      </a:lnTo>
                      <a:lnTo>
                        <a:pt x="11" y="25"/>
                      </a:lnTo>
                      <a:lnTo>
                        <a:pt x="11" y="25"/>
                      </a:lnTo>
                      <a:lnTo>
                        <a:pt x="11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3" y="25"/>
                      </a:lnTo>
                      <a:lnTo>
                        <a:pt x="3" y="21"/>
                      </a:lnTo>
                      <a:lnTo>
                        <a:pt x="5" y="21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4" name="Freeform 205"/>
                <p:cNvSpPr>
                  <a:spLocks/>
                </p:cNvSpPr>
                <p:nvPr/>
              </p:nvSpPr>
              <p:spPr bwMode="auto">
                <a:xfrm>
                  <a:off x="5638800" y="3935413"/>
                  <a:ext cx="15875" cy="19050"/>
                </a:xfrm>
                <a:custGeom>
                  <a:avLst/>
                  <a:gdLst>
                    <a:gd name="T0" fmla="*/ 4 w 10"/>
                    <a:gd name="T1" fmla="*/ 10 h 12"/>
                    <a:gd name="T2" fmla="*/ 4 w 10"/>
                    <a:gd name="T3" fmla="*/ 10 h 12"/>
                    <a:gd name="T4" fmla="*/ 4 w 10"/>
                    <a:gd name="T5" fmla="*/ 10 h 12"/>
                    <a:gd name="T6" fmla="*/ 2 w 10"/>
                    <a:gd name="T7" fmla="*/ 10 h 12"/>
                    <a:gd name="T8" fmla="*/ 2 w 10"/>
                    <a:gd name="T9" fmla="*/ 10 h 12"/>
                    <a:gd name="T10" fmla="*/ 2 w 10"/>
                    <a:gd name="T11" fmla="*/ 10 h 12"/>
                    <a:gd name="T12" fmla="*/ 2 w 10"/>
                    <a:gd name="T13" fmla="*/ 10 h 12"/>
                    <a:gd name="T14" fmla="*/ 0 w 10"/>
                    <a:gd name="T15" fmla="*/ 10 h 12"/>
                    <a:gd name="T16" fmla="*/ 0 w 10"/>
                    <a:gd name="T17" fmla="*/ 10 h 12"/>
                    <a:gd name="T18" fmla="*/ 0 w 10"/>
                    <a:gd name="T19" fmla="*/ 10 h 12"/>
                    <a:gd name="T20" fmla="*/ 0 w 10"/>
                    <a:gd name="T21" fmla="*/ 10 h 12"/>
                    <a:gd name="T22" fmla="*/ 0 w 10"/>
                    <a:gd name="T23" fmla="*/ 10 h 12"/>
                    <a:gd name="T24" fmla="*/ 0 w 10"/>
                    <a:gd name="T25" fmla="*/ 10 h 12"/>
                    <a:gd name="T26" fmla="*/ 0 w 10"/>
                    <a:gd name="T27" fmla="*/ 10 h 12"/>
                    <a:gd name="T28" fmla="*/ 0 w 10"/>
                    <a:gd name="T29" fmla="*/ 8 h 12"/>
                    <a:gd name="T30" fmla="*/ 0 w 10"/>
                    <a:gd name="T31" fmla="*/ 8 h 12"/>
                    <a:gd name="T32" fmla="*/ 0 w 10"/>
                    <a:gd name="T33" fmla="*/ 8 h 12"/>
                    <a:gd name="T34" fmla="*/ 0 w 10"/>
                    <a:gd name="T35" fmla="*/ 8 h 12"/>
                    <a:gd name="T36" fmla="*/ 0 w 10"/>
                    <a:gd name="T37" fmla="*/ 8 h 12"/>
                    <a:gd name="T38" fmla="*/ 2 w 10"/>
                    <a:gd name="T39" fmla="*/ 8 h 12"/>
                    <a:gd name="T40" fmla="*/ 2 w 10"/>
                    <a:gd name="T41" fmla="*/ 8 h 12"/>
                    <a:gd name="T42" fmla="*/ 4 w 10"/>
                    <a:gd name="T43" fmla="*/ 8 h 12"/>
                    <a:gd name="T44" fmla="*/ 4 w 10"/>
                    <a:gd name="T45" fmla="*/ 8 h 12"/>
                    <a:gd name="T46" fmla="*/ 4 w 10"/>
                    <a:gd name="T47" fmla="*/ 8 h 12"/>
                    <a:gd name="T48" fmla="*/ 4 w 10"/>
                    <a:gd name="T49" fmla="*/ 8 h 12"/>
                    <a:gd name="T50" fmla="*/ 4 w 10"/>
                    <a:gd name="T51" fmla="*/ 8 h 12"/>
                    <a:gd name="T52" fmla="*/ 4 w 10"/>
                    <a:gd name="T53" fmla="*/ 6 h 12"/>
                    <a:gd name="T54" fmla="*/ 4 w 10"/>
                    <a:gd name="T55" fmla="*/ 6 h 12"/>
                    <a:gd name="T56" fmla="*/ 4 w 10"/>
                    <a:gd name="T57" fmla="*/ 4 h 12"/>
                    <a:gd name="T58" fmla="*/ 2 w 10"/>
                    <a:gd name="T59" fmla="*/ 4 h 12"/>
                    <a:gd name="T60" fmla="*/ 4 w 10"/>
                    <a:gd name="T61" fmla="*/ 4 h 12"/>
                    <a:gd name="T62" fmla="*/ 4 w 10"/>
                    <a:gd name="T63" fmla="*/ 2 h 12"/>
                    <a:gd name="T64" fmla="*/ 6 w 10"/>
                    <a:gd name="T65" fmla="*/ 2 h 12"/>
                    <a:gd name="T66" fmla="*/ 6 w 10"/>
                    <a:gd name="T67" fmla="*/ 2 h 12"/>
                    <a:gd name="T68" fmla="*/ 6 w 10"/>
                    <a:gd name="T69" fmla="*/ 0 h 12"/>
                    <a:gd name="T70" fmla="*/ 8 w 10"/>
                    <a:gd name="T71" fmla="*/ 0 h 12"/>
                    <a:gd name="T72" fmla="*/ 10 w 10"/>
                    <a:gd name="T73" fmla="*/ 2 h 12"/>
                    <a:gd name="T74" fmla="*/ 10 w 10"/>
                    <a:gd name="T75" fmla="*/ 2 h 12"/>
                    <a:gd name="T76" fmla="*/ 10 w 10"/>
                    <a:gd name="T77" fmla="*/ 4 h 12"/>
                    <a:gd name="T78" fmla="*/ 10 w 10"/>
                    <a:gd name="T79" fmla="*/ 4 h 12"/>
                    <a:gd name="T80" fmla="*/ 10 w 10"/>
                    <a:gd name="T81" fmla="*/ 4 h 12"/>
                    <a:gd name="T82" fmla="*/ 10 w 10"/>
                    <a:gd name="T83" fmla="*/ 4 h 12"/>
                    <a:gd name="T84" fmla="*/ 10 w 10"/>
                    <a:gd name="T85" fmla="*/ 4 h 12"/>
                    <a:gd name="T86" fmla="*/ 10 w 10"/>
                    <a:gd name="T87" fmla="*/ 4 h 12"/>
                    <a:gd name="T88" fmla="*/ 8 w 10"/>
                    <a:gd name="T89" fmla="*/ 6 h 12"/>
                    <a:gd name="T90" fmla="*/ 8 w 10"/>
                    <a:gd name="T91" fmla="*/ 6 h 12"/>
                    <a:gd name="T92" fmla="*/ 8 w 10"/>
                    <a:gd name="T93" fmla="*/ 6 h 12"/>
                    <a:gd name="T94" fmla="*/ 8 w 10"/>
                    <a:gd name="T95" fmla="*/ 6 h 12"/>
                    <a:gd name="T96" fmla="*/ 8 w 10"/>
                    <a:gd name="T97" fmla="*/ 8 h 12"/>
                    <a:gd name="T98" fmla="*/ 8 w 10"/>
                    <a:gd name="T99" fmla="*/ 8 h 12"/>
                    <a:gd name="T100" fmla="*/ 8 w 10"/>
                    <a:gd name="T101" fmla="*/ 8 h 12"/>
                    <a:gd name="T102" fmla="*/ 8 w 10"/>
                    <a:gd name="T103" fmla="*/ 10 h 12"/>
                    <a:gd name="T104" fmla="*/ 6 w 10"/>
                    <a:gd name="T105" fmla="*/ 10 h 12"/>
                    <a:gd name="T106" fmla="*/ 6 w 10"/>
                    <a:gd name="T107" fmla="*/ 12 h 12"/>
                    <a:gd name="T108" fmla="*/ 6 w 10"/>
                    <a:gd name="T10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" h="12">
                      <a:moveTo>
                        <a:pt x="6" y="12"/>
                      </a:move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5" name="Freeform 207"/>
                <p:cNvSpPr>
                  <a:spLocks/>
                </p:cNvSpPr>
                <p:nvPr/>
              </p:nvSpPr>
              <p:spPr bwMode="auto">
                <a:xfrm>
                  <a:off x="5054600" y="4149725"/>
                  <a:ext cx="79375" cy="53975"/>
                </a:xfrm>
                <a:custGeom>
                  <a:avLst/>
                  <a:gdLst>
                    <a:gd name="T0" fmla="*/ 0 w 50"/>
                    <a:gd name="T1" fmla="*/ 25 h 34"/>
                    <a:gd name="T2" fmla="*/ 2 w 50"/>
                    <a:gd name="T3" fmla="*/ 23 h 34"/>
                    <a:gd name="T4" fmla="*/ 0 w 50"/>
                    <a:gd name="T5" fmla="*/ 21 h 34"/>
                    <a:gd name="T6" fmla="*/ 2 w 50"/>
                    <a:gd name="T7" fmla="*/ 19 h 34"/>
                    <a:gd name="T8" fmla="*/ 3 w 50"/>
                    <a:gd name="T9" fmla="*/ 17 h 34"/>
                    <a:gd name="T10" fmla="*/ 0 w 50"/>
                    <a:gd name="T11" fmla="*/ 15 h 34"/>
                    <a:gd name="T12" fmla="*/ 0 w 50"/>
                    <a:gd name="T13" fmla="*/ 11 h 34"/>
                    <a:gd name="T14" fmla="*/ 0 w 50"/>
                    <a:gd name="T15" fmla="*/ 11 h 34"/>
                    <a:gd name="T16" fmla="*/ 3 w 50"/>
                    <a:gd name="T17" fmla="*/ 11 h 34"/>
                    <a:gd name="T18" fmla="*/ 5 w 50"/>
                    <a:gd name="T19" fmla="*/ 9 h 34"/>
                    <a:gd name="T20" fmla="*/ 15 w 50"/>
                    <a:gd name="T21" fmla="*/ 9 h 34"/>
                    <a:gd name="T22" fmla="*/ 15 w 50"/>
                    <a:gd name="T23" fmla="*/ 3 h 34"/>
                    <a:gd name="T24" fmla="*/ 23 w 50"/>
                    <a:gd name="T25" fmla="*/ 0 h 34"/>
                    <a:gd name="T26" fmla="*/ 28 w 50"/>
                    <a:gd name="T27" fmla="*/ 1 h 34"/>
                    <a:gd name="T28" fmla="*/ 27 w 50"/>
                    <a:gd name="T29" fmla="*/ 3 h 34"/>
                    <a:gd name="T30" fmla="*/ 28 w 50"/>
                    <a:gd name="T31" fmla="*/ 5 h 34"/>
                    <a:gd name="T32" fmla="*/ 32 w 50"/>
                    <a:gd name="T33" fmla="*/ 5 h 34"/>
                    <a:gd name="T34" fmla="*/ 34 w 50"/>
                    <a:gd name="T35" fmla="*/ 7 h 34"/>
                    <a:gd name="T36" fmla="*/ 36 w 50"/>
                    <a:gd name="T37" fmla="*/ 9 h 34"/>
                    <a:gd name="T38" fmla="*/ 38 w 50"/>
                    <a:gd name="T39" fmla="*/ 7 h 34"/>
                    <a:gd name="T40" fmla="*/ 42 w 50"/>
                    <a:gd name="T41" fmla="*/ 9 h 34"/>
                    <a:gd name="T42" fmla="*/ 44 w 50"/>
                    <a:gd name="T43" fmla="*/ 11 h 34"/>
                    <a:gd name="T44" fmla="*/ 44 w 50"/>
                    <a:gd name="T45" fmla="*/ 15 h 34"/>
                    <a:gd name="T46" fmla="*/ 44 w 50"/>
                    <a:gd name="T47" fmla="*/ 15 h 34"/>
                    <a:gd name="T48" fmla="*/ 46 w 50"/>
                    <a:gd name="T49" fmla="*/ 17 h 34"/>
                    <a:gd name="T50" fmla="*/ 50 w 50"/>
                    <a:gd name="T51" fmla="*/ 17 h 34"/>
                    <a:gd name="T52" fmla="*/ 48 w 50"/>
                    <a:gd name="T53" fmla="*/ 19 h 34"/>
                    <a:gd name="T54" fmla="*/ 44 w 50"/>
                    <a:gd name="T55" fmla="*/ 19 h 34"/>
                    <a:gd name="T56" fmla="*/ 42 w 50"/>
                    <a:gd name="T57" fmla="*/ 21 h 34"/>
                    <a:gd name="T58" fmla="*/ 42 w 50"/>
                    <a:gd name="T59" fmla="*/ 21 h 34"/>
                    <a:gd name="T60" fmla="*/ 38 w 50"/>
                    <a:gd name="T61" fmla="*/ 21 h 34"/>
                    <a:gd name="T62" fmla="*/ 38 w 50"/>
                    <a:gd name="T63" fmla="*/ 21 h 34"/>
                    <a:gd name="T64" fmla="*/ 36 w 50"/>
                    <a:gd name="T65" fmla="*/ 19 h 34"/>
                    <a:gd name="T66" fmla="*/ 28 w 50"/>
                    <a:gd name="T67" fmla="*/ 19 h 34"/>
                    <a:gd name="T68" fmla="*/ 27 w 50"/>
                    <a:gd name="T69" fmla="*/ 21 h 34"/>
                    <a:gd name="T70" fmla="*/ 27 w 50"/>
                    <a:gd name="T71" fmla="*/ 25 h 34"/>
                    <a:gd name="T72" fmla="*/ 25 w 50"/>
                    <a:gd name="T73" fmla="*/ 28 h 34"/>
                    <a:gd name="T74" fmla="*/ 25 w 50"/>
                    <a:gd name="T75" fmla="*/ 32 h 34"/>
                    <a:gd name="T76" fmla="*/ 13 w 50"/>
                    <a:gd name="T77" fmla="*/ 34 h 34"/>
                    <a:gd name="T78" fmla="*/ 11 w 50"/>
                    <a:gd name="T79" fmla="*/ 32 h 34"/>
                    <a:gd name="T80" fmla="*/ 7 w 50"/>
                    <a:gd name="T81" fmla="*/ 32 h 34"/>
                    <a:gd name="T82" fmla="*/ 5 w 50"/>
                    <a:gd name="T83" fmla="*/ 30 h 34"/>
                    <a:gd name="T84" fmla="*/ 3 w 50"/>
                    <a:gd name="T85" fmla="*/ 28 h 34"/>
                    <a:gd name="T86" fmla="*/ 3 w 50"/>
                    <a:gd name="T87" fmla="*/ 2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0" h="34">
                      <a:moveTo>
                        <a:pt x="2" y="25"/>
                      </a:move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3" y="19"/>
                      </a:lnTo>
                      <a:lnTo>
                        <a:pt x="3" y="17"/>
                      </a:lnTo>
                      <a:lnTo>
                        <a:pt x="3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3" y="11"/>
                      </a:lnTo>
                      <a:lnTo>
                        <a:pt x="3" y="9"/>
                      </a:lnTo>
                      <a:lnTo>
                        <a:pt x="5" y="9"/>
                      </a:lnTo>
                      <a:lnTo>
                        <a:pt x="15" y="11"/>
                      </a:lnTo>
                      <a:lnTo>
                        <a:pt x="15" y="9"/>
                      </a:lnTo>
                      <a:lnTo>
                        <a:pt x="15" y="5"/>
                      </a:lnTo>
                      <a:lnTo>
                        <a:pt x="15" y="3"/>
                      </a:lnTo>
                      <a:lnTo>
                        <a:pt x="21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28" y="1"/>
                      </a:lnTo>
                      <a:lnTo>
                        <a:pt x="28" y="3"/>
                      </a:lnTo>
                      <a:lnTo>
                        <a:pt x="27" y="3"/>
                      </a:lnTo>
                      <a:lnTo>
                        <a:pt x="27" y="5"/>
                      </a:lnTo>
                      <a:lnTo>
                        <a:pt x="28" y="5"/>
                      </a:lnTo>
                      <a:lnTo>
                        <a:pt x="30" y="5"/>
                      </a:lnTo>
                      <a:lnTo>
                        <a:pt x="32" y="5"/>
                      </a:lnTo>
                      <a:lnTo>
                        <a:pt x="34" y="5"/>
                      </a:lnTo>
                      <a:lnTo>
                        <a:pt x="34" y="7"/>
                      </a:lnTo>
                      <a:lnTo>
                        <a:pt x="34" y="9"/>
                      </a:lnTo>
                      <a:lnTo>
                        <a:pt x="36" y="9"/>
                      </a:lnTo>
                      <a:lnTo>
                        <a:pt x="36" y="7"/>
                      </a:lnTo>
                      <a:lnTo>
                        <a:pt x="38" y="7"/>
                      </a:lnTo>
                      <a:lnTo>
                        <a:pt x="38" y="9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4" y="15"/>
                      </a:lnTo>
                      <a:lnTo>
                        <a:pt x="42" y="15"/>
                      </a:lnTo>
                      <a:lnTo>
                        <a:pt x="44" y="15"/>
                      </a:lnTo>
                      <a:lnTo>
                        <a:pt x="44" y="17"/>
                      </a:lnTo>
                      <a:lnTo>
                        <a:pt x="46" y="17"/>
                      </a:lnTo>
                      <a:lnTo>
                        <a:pt x="48" y="17"/>
                      </a:lnTo>
                      <a:lnTo>
                        <a:pt x="50" y="17"/>
                      </a:lnTo>
                      <a:lnTo>
                        <a:pt x="50" y="19"/>
                      </a:lnTo>
                      <a:lnTo>
                        <a:pt x="48" y="19"/>
                      </a:lnTo>
                      <a:lnTo>
                        <a:pt x="46" y="19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2" y="21"/>
                      </a:lnTo>
                      <a:lnTo>
                        <a:pt x="44" y="21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38" y="21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6" y="21"/>
                      </a:lnTo>
                      <a:lnTo>
                        <a:pt x="36" y="19"/>
                      </a:lnTo>
                      <a:lnTo>
                        <a:pt x="32" y="19"/>
                      </a:lnTo>
                      <a:lnTo>
                        <a:pt x="28" y="19"/>
                      </a:lnTo>
                      <a:lnTo>
                        <a:pt x="27" y="19"/>
                      </a:lnTo>
                      <a:lnTo>
                        <a:pt x="27" y="21"/>
                      </a:lnTo>
                      <a:lnTo>
                        <a:pt x="27" y="23"/>
                      </a:lnTo>
                      <a:lnTo>
                        <a:pt x="27" y="25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30"/>
                      </a:lnTo>
                      <a:lnTo>
                        <a:pt x="25" y="32"/>
                      </a:lnTo>
                      <a:lnTo>
                        <a:pt x="15" y="34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1" y="32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7" y="30"/>
                      </a:lnTo>
                      <a:lnTo>
                        <a:pt x="5" y="30"/>
                      </a:lnTo>
                      <a:lnTo>
                        <a:pt x="3" y="30"/>
                      </a:ln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3" y="26"/>
                      </a:lnTo>
                      <a:lnTo>
                        <a:pt x="2" y="2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6" name="Freeform 208"/>
                <p:cNvSpPr>
                  <a:spLocks/>
                </p:cNvSpPr>
                <p:nvPr/>
              </p:nvSpPr>
              <p:spPr bwMode="auto">
                <a:xfrm>
                  <a:off x="4024312" y="3086100"/>
                  <a:ext cx="36513" cy="39688"/>
                </a:xfrm>
                <a:custGeom>
                  <a:avLst/>
                  <a:gdLst>
                    <a:gd name="T0" fmla="*/ 9 w 23"/>
                    <a:gd name="T1" fmla="*/ 3 h 25"/>
                    <a:gd name="T2" fmla="*/ 7 w 23"/>
                    <a:gd name="T3" fmla="*/ 5 h 25"/>
                    <a:gd name="T4" fmla="*/ 7 w 23"/>
                    <a:gd name="T5" fmla="*/ 7 h 25"/>
                    <a:gd name="T6" fmla="*/ 7 w 23"/>
                    <a:gd name="T7" fmla="*/ 7 h 25"/>
                    <a:gd name="T8" fmla="*/ 5 w 23"/>
                    <a:gd name="T9" fmla="*/ 9 h 25"/>
                    <a:gd name="T10" fmla="*/ 7 w 23"/>
                    <a:gd name="T11" fmla="*/ 11 h 25"/>
                    <a:gd name="T12" fmla="*/ 7 w 23"/>
                    <a:gd name="T13" fmla="*/ 11 h 25"/>
                    <a:gd name="T14" fmla="*/ 9 w 23"/>
                    <a:gd name="T15" fmla="*/ 11 h 25"/>
                    <a:gd name="T16" fmla="*/ 9 w 23"/>
                    <a:gd name="T17" fmla="*/ 11 h 25"/>
                    <a:gd name="T18" fmla="*/ 9 w 23"/>
                    <a:gd name="T19" fmla="*/ 11 h 25"/>
                    <a:gd name="T20" fmla="*/ 9 w 23"/>
                    <a:gd name="T21" fmla="*/ 13 h 25"/>
                    <a:gd name="T22" fmla="*/ 9 w 23"/>
                    <a:gd name="T23" fmla="*/ 13 h 25"/>
                    <a:gd name="T24" fmla="*/ 11 w 23"/>
                    <a:gd name="T25" fmla="*/ 13 h 25"/>
                    <a:gd name="T26" fmla="*/ 11 w 23"/>
                    <a:gd name="T27" fmla="*/ 15 h 25"/>
                    <a:gd name="T28" fmla="*/ 13 w 23"/>
                    <a:gd name="T29" fmla="*/ 15 h 25"/>
                    <a:gd name="T30" fmla="*/ 13 w 23"/>
                    <a:gd name="T31" fmla="*/ 15 h 25"/>
                    <a:gd name="T32" fmla="*/ 13 w 23"/>
                    <a:gd name="T33" fmla="*/ 17 h 25"/>
                    <a:gd name="T34" fmla="*/ 15 w 23"/>
                    <a:gd name="T35" fmla="*/ 17 h 25"/>
                    <a:gd name="T36" fmla="*/ 15 w 23"/>
                    <a:gd name="T37" fmla="*/ 17 h 25"/>
                    <a:gd name="T38" fmla="*/ 15 w 23"/>
                    <a:gd name="T39" fmla="*/ 17 h 25"/>
                    <a:gd name="T40" fmla="*/ 15 w 23"/>
                    <a:gd name="T41" fmla="*/ 17 h 25"/>
                    <a:gd name="T42" fmla="*/ 15 w 23"/>
                    <a:gd name="T43" fmla="*/ 17 h 25"/>
                    <a:gd name="T44" fmla="*/ 17 w 23"/>
                    <a:gd name="T45" fmla="*/ 13 h 25"/>
                    <a:gd name="T46" fmla="*/ 17 w 23"/>
                    <a:gd name="T47" fmla="*/ 13 h 25"/>
                    <a:gd name="T48" fmla="*/ 21 w 23"/>
                    <a:gd name="T49" fmla="*/ 13 h 25"/>
                    <a:gd name="T50" fmla="*/ 21 w 23"/>
                    <a:gd name="T51" fmla="*/ 15 h 25"/>
                    <a:gd name="T52" fmla="*/ 23 w 23"/>
                    <a:gd name="T53" fmla="*/ 19 h 25"/>
                    <a:gd name="T54" fmla="*/ 23 w 23"/>
                    <a:gd name="T55" fmla="*/ 19 h 25"/>
                    <a:gd name="T56" fmla="*/ 23 w 23"/>
                    <a:gd name="T57" fmla="*/ 21 h 25"/>
                    <a:gd name="T58" fmla="*/ 23 w 23"/>
                    <a:gd name="T59" fmla="*/ 21 h 25"/>
                    <a:gd name="T60" fmla="*/ 21 w 23"/>
                    <a:gd name="T61" fmla="*/ 23 h 25"/>
                    <a:gd name="T62" fmla="*/ 21 w 23"/>
                    <a:gd name="T63" fmla="*/ 25 h 25"/>
                    <a:gd name="T64" fmla="*/ 19 w 23"/>
                    <a:gd name="T65" fmla="*/ 25 h 25"/>
                    <a:gd name="T66" fmla="*/ 19 w 23"/>
                    <a:gd name="T67" fmla="*/ 23 h 25"/>
                    <a:gd name="T68" fmla="*/ 17 w 23"/>
                    <a:gd name="T69" fmla="*/ 21 h 25"/>
                    <a:gd name="T70" fmla="*/ 17 w 23"/>
                    <a:gd name="T71" fmla="*/ 19 h 25"/>
                    <a:gd name="T72" fmla="*/ 15 w 23"/>
                    <a:gd name="T73" fmla="*/ 19 h 25"/>
                    <a:gd name="T74" fmla="*/ 15 w 23"/>
                    <a:gd name="T75" fmla="*/ 17 h 25"/>
                    <a:gd name="T76" fmla="*/ 15 w 23"/>
                    <a:gd name="T77" fmla="*/ 17 h 25"/>
                    <a:gd name="T78" fmla="*/ 15 w 23"/>
                    <a:gd name="T79" fmla="*/ 17 h 25"/>
                    <a:gd name="T80" fmla="*/ 13 w 23"/>
                    <a:gd name="T81" fmla="*/ 17 h 25"/>
                    <a:gd name="T82" fmla="*/ 13 w 23"/>
                    <a:gd name="T83" fmla="*/ 17 h 25"/>
                    <a:gd name="T84" fmla="*/ 13 w 23"/>
                    <a:gd name="T85" fmla="*/ 15 h 25"/>
                    <a:gd name="T86" fmla="*/ 11 w 23"/>
                    <a:gd name="T87" fmla="*/ 15 h 25"/>
                    <a:gd name="T88" fmla="*/ 9 w 23"/>
                    <a:gd name="T89" fmla="*/ 13 h 25"/>
                    <a:gd name="T90" fmla="*/ 9 w 23"/>
                    <a:gd name="T91" fmla="*/ 13 h 25"/>
                    <a:gd name="T92" fmla="*/ 9 w 23"/>
                    <a:gd name="T93" fmla="*/ 13 h 25"/>
                    <a:gd name="T94" fmla="*/ 7 w 23"/>
                    <a:gd name="T95" fmla="*/ 11 h 25"/>
                    <a:gd name="T96" fmla="*/ 7 w 23"/>
                    <a:gd name="T97" fmla="*/ 11 h 25"/>
                    <a:gd name="T98" fmla="*/ 5 w 23"/>
                    <a:gd name="T99" fmla="*/ 9 h 25"/>
                    <a:gd name="T100" fmla="*/ 5 w 23"/>
                    <a:gd name="T101" fmla="*/ 9 h 25"/>
                    <a:gd name="T102" fmla="*/ 5 w 23"/>
                    <a:gd name="T103" fmla="*/ 9 h 25"/>
                    <a:gd name="T104" fmla="*/ 3 w 23"/>
                    <a:gd name="T105" fmla="*/ 7 h 25"/>
                    <a:gd name="T106" fmla="*/ 2 w 23"/>
                    <a:gd name="T107" fmla="*/ 7 h 25"/>
                    <a:gd name="T108" fmla="*/ 0 w 23"/>
                    <a:gd name="T109" fmla="*/ 7 h 25"/>
                    <a:gd name="T110" fmla="*/ 2 w 23"/>
                    <a:gd name="T111" fmla="*/ 7 h 25"/>
                    <a:gd name="T112" fmla="*/ 2 w 23"/>
                    <a:gd name="T113" fmla="*/ 5 h 25"/>
                    <a:gd name="T114" fmla="*/ 2 w 23"/>
                    <a:gd name="T115" fmla="*/ 5 h 25"/>
                    <a:gd name="T116" fmla="*/ 7 w 23"/>
                    <a:gd name="T117" fmla="*/ 0 h 25"/>
                    <a:gd name="T118" fmla="*/ 7 w 23"/>
                    <a:gd name="T11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" h="25">
                      <a:moveTo>
                        <a:pt x="7" y="0"/>
                      </a:move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7" y="17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3" y="21"/>
                      </a:lnTo>
                      <a:lnTo>
                        <a:pt x="23" y="21"/>
                      </a:lnTo>
                      <a:lnTo>
                        <a:pt x="23" y="21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19" y="25"/>
                      </a:lnTo>
                      <a:lnTo>
                        <a:pt x="19" y="25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7" name="Freeform 209"/>
                <p:cNvSpPr>
                  <a:spLocks/>
                </p:cNvSpPr>
                <p:nvPr/>
              </p:nvSpPr>
              <p:spPr bwMode="auto">
                <a:xfrm>
                  <a:off x="4495800" y="3981450"/>
                  <a:ext cx="66675" cy="46038"/>
                </a:xfrm>
                <a:custGeom>
                  <a:avLst/>
                  <a:gdLst>
                    <a:gd name="T0" fmla="*/ 41 w 42"/>
                    <a:gd name="T1" fmla="*/ 19 h 29"/>
                    <a:gd name="T2" fmla="*/ 37 w 42"/>
                    <a:gd name="T3" fmla="*/ 19 h 29"/>
                    <a:gd name="T4" fmla="*/ 33 w 42"/>
                    <a:gd name="T5" fmla="*/ 19 h 29"/>
                    <a:gd name="T6" fmla="*/ 33 w 42"/>
                    <a:gd name="T7" fmla="*/ 23 h 29"/>
                    <a:gd name="T8" fmla="*/ 31 w 42"/>
                    <a:gd name="T9" fmla="*/ 25 h 29"/>
                    <a:gd name="T10" fmla="*/ 29 w 42"/>
                    <a:gd name="T11" fmla="*/ 27 h 29"/>
                    <a:gd name="T12" fmla="*/ 31 w 42"/>
                    <a:gd name="T13" fmla="*/ 25 h 29"/>
                    <a:gd name="T14" fmla="*/ 29 w 42"/>
                    <a:gd name="T15" fmla="*/ 21 h 29"/>
                    <a:gd name="T16" fmla="*/ 27 w 42"/>
                    <a:gd name="T17" fmla="*/ 23 h 29"/>
                    <a:gd name="T18" fmla="*/ 25 w 42"/>
                    <a:gd name="T19" fmla="*/ 21 h 29"/>
                    <a:gd name="T20" fmla="*/ 23 w 42"/>
                    <a:gd name="T21" fmla="*/ 23 h 29"/>
                    <a:gd name="T22" fmla="*/ 21 w 42"/>
                    <a:gd name="T23" fmla="*/ 25 h 29"/>
                    <a:gd name="T24" fmla="*/ 19 w 42"/>
                    <a:gd name="T25" fmla="*/ 27 h 29"/>
                    <a:gd name="T26" fmla="*/ 19 w 42"/>
                    <a:gd name="T27" fmla="*/ 27 h 29"/>
                    <a:gd name="T28" fmla="*/ 16 w 42"/>
                    <a:gd name="T29" fmla="*/ 25 h 29"/>
                    <a:gd name="T30" fmla="*/ 18 w 42"/>
                    <a:gd name="T31" fmla="*/ 23 h 29"/>
                    <a:gd name="T32" fmla="*/ 18 w 42"/>
                    <a:gd name="T33" fmla="*/ 23 h 29"/>
                    <a:gd name="T34" fmla="*/ 16 w 42"/>
                    <a:gd name="T35" fmla="*/ 21 h 29"/>
                    <a:gd name="T36" fmla="*/ 12 w 42"/>
                    <a:gd name="T37" fmla="*/ 21 h 29"/>
                    <a:gd name="T38" fmla="*/ 12 w 42"/>
                    <a:gd name="T39" fmla="*/ 21 h 29"/>
                    <a:gd name="T40" fmla="*/ 12 w 42"/>
                    <a:gd name="T41" fmla="*/ 21 h 29"/>
                    <a:gd name="T42" fmla="*/ 10 w 42"/>
                    <a:gd name="T43" fmla="*/ 19 h 29"/>
                    <a:gd name="T44" fmla="*/ 6 w 42"/>
                    <a:gd name="T45" fmla="*/ 19 h 29"/>
                    <a:gd name="T46" fmla="*/ 2 w 42"/>
                    <a:gd name="T47" fmla="*/ 19 h 29"/>
                    <a:gd name="T48" fmla="*/ 2 w 42"/>
                    <a:gd name="T49" fmla="*/ 15 h 29"/>
                    <a:gd name="T50" fmla="*/ 0 w 42"/>
                    <a:gd name="T51" fmla="*/ 13 h 29"/>
                    <a:gd name="T52" fmla="*/ 4 w 42"/>
                    <a:gd name="T53" fmla="*/ 15 h 29"/>
                    <a:gd name="T54" fmla="*/ 4 w 42"/>
                    <a:gd name="T55" fmla="*/ 15 h 29"/>
                    <a:gd name="T56" fmla="*/ 8 w 42"/>
                    <a:gd name="T57" fmla="*/ 15 h 29"/>
                    <a:gd name="T58" fmla="*/ 8 w 42"/>
                    <a:gd name="T59" fmla="*/ 12 h 29"/>
                    <a:gd name="T60" fmla="*/ 10 w 42"/>
                    <a:gd name="T61" fmla="*/ 10 h 29"/>
                    <a:gd name="T62" fmla="*/ 10 w 42"/>
                    <a:gd name="T63" fmla="*/ 13 h 29"/>
                    <a:gd name="T64" fmla="*/ 10 w 42"/>
                    <a:gd name="T65" fmla="*/ 17 h 29"/>
                    <a:gd name="T66" fmla="*/ 10 w 42"/>
                    <a:gd name="T67" fmla="*/ 19 h 29"/>
                    <a:gd name="T68" fmla="*/ 12 w 42"/>
                    <a:gd name="T69" fmla="*/ 17 h 29"/>
                    <a:gd name="T70" fmla="*/ 14 w 42"/>
                    <a:gd name="T71" fmla="*/ 19 h 29"/>
                    <a:gd name="T72" fmla="*/ 14 w 42"/>
                    <a:gd name="T73" fmla="*/ 19 h 29"/>
                    <a:gd name="T74" fmla="*/ 16 w 42"/>
                    <a:gd name="T75" fmla="*/ 21 h 29"/>
                    <a:gd name="T76" fmla="*/ 19 w 42"/>
                    <a:gd name="T77" fmla="*/ 21 h 29"/>
                    <a:gd name="T78" fmla="*/ 21 w 42"/>
                    <a:gd name="T79" fmla="*/ 19 h 29"/>
                    <a:gd name="T80" fmla="*/ 25 w 42"/>
                    <a:gd name="T81" fmla="*/ 19 h 29"/>
                    <a:gd name="T82" fmla="*/ 25 w 42"/>
                    <a:gd name="T83" fmla="*/ 15 h 29"/>
                    <a:gd name="T84" fmla="*/ 25 w 42"/>
                    <a:gd name="T85" fmla="*/ 19 h 29"/>
                    <a:gd name="T86" fmla="*/ 27 w 42"/>
                    <a:gd name="T87" fmla="*/ 19 h 29"/>
                    <a:gd name="T88" fmla="*/ 27 w 42"/>
                    <a:gd name="T89" fmla="*/ 15 h 29"/>
                    <a:gd name="T90" fmla="*/ 29 w 42"/>
                    <a:gd name="T91" fmla="*/ 17 h 29"/>
                    <a:gd name="T92" fmla="*/ 31 w 42"/>
                    <a:gd name="T93" fmla="*/ 15 h 29"/>
                    <a:gd name="T94" fmla="*/ 29 w 42"/>
                    <a:gd name="T95" fmla="*/ 12 h 29"/>
                    <a:gd name="T96" fmla="*/ 29 w 42"/>
                    <a:gd name="T97" fmla="*/ 6 h 29"/>
                    <a:gd name="T98" fmla="*/ 27 w 42"/>
                    <a:gd name="T99" fmla="*/ 4 h 29"/>
                    <a:gd name="T100" fmla="*/ 27 w 42"/>
                    <a:gd name="T101" fmla="*/ 4 h 29"/>
                    <a:gd name="T102" fmla="*/ 25 w 42"/>
                    <a:gd name="T103" fmla="*/ 2 h 29"/>
                    <a:gd name="T104" fmla="*/ 27 w 42"/>
                    <a:gd name="T105" fmla="*/ 0 h 29"/>
                    <a:gd name="T106" fmla="*/ 29 w 42"/>
                    <a:gd name="T107" fmla="*/ 2 h 29"/>
                    <a:gd name="T108" fmla="*/ 31 w 42"/>
                    <a:gd name="T109" fmla="*/ 4 h 29"/>
                    <a:gd name="T110" fmla="*/ 33 w 42"/>
                    <a:gd name="T111" fmla="*/ 6 h 29"/>
                    <a:gd name="T112" fmla="*/ 31 w 42"/>
                    <a:gd name="T113" fmla="*/ 8 h 29"/>
                    <a:gd name="T114" fmla="*/ 31 w 42"/>
                    <a:gd name="T115" fmla="*/ 8 h 29"/>
                    <a:gd name="T116" fmla="*/ 35 w 42"/>
                    <a:gd name="T117" fmla="*/ 10 h 29"/>
                    <a:gd name="T118" fmla="*/ 37 w 42"/>
                    <a:gd name="T119" fmla="*/ 13 h 29"/>
                    <a:gd name="T120" fmla="*/ 41 w 42"/>
                    <a:gd name="T12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2" h="29">
                      <a:moveTo>
                        <a:pt x="42" y="19"/>
                      </a:moveTo>
                      <a:lnTo>
                        <a:pt x="41" y="19"/>
                      </a:lnTo>
                      <a:lnTo>
                        <a:pt x="39" y="19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3" y="21"/>
                      </a:lnTo>
                      <a:lnTo>
                        <a:pt x="33" y="23"/>
                      </a:ln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31" y="27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29" y="25"/>
                      </a:lnTo>
                      <a:lnTo>
                        <a:pt x="29" y="21"/>
                      </a:lnTo>
                      <a:lnTo>
                        <a:pt x="27" y="21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8" y="29"/>
                      </a:lnTo>
                      <a:lnTo>
                        <a:pt x="19" y="27"/>
                      </a:lnTo>
                      <a:lnTo>
                        <a:pt x="18" y="25"/>
                      </a:lnTo>
                      <a:lnTo>
                        <a:pt x="16" y="25"/>
                      </a:lnTo>
                      <a:lnTo>
                        <a:pt x="16" y="23"/>
                      </a:lnTo>
                      <a:lnTo>
                        <a:pt x="18" y="23"/>
                      </a:lnTo>
                      <a:lnTo>
                        <a:pt x="16" y="23"/>
                      </a:lnTo>
                      <a:lnTo>
                        <a:pt x="18" y="23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4" y="21"/>
                      </a:lnTo>
                      <a:lnTo>
                        <a:pt x="12" y="21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2" y="21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5" y="21"/>
                      </a:lnTo>
                      <a:lnTo>
                        <a:pt x="27" y="19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31" y="17"/>
                      </a:lnTo>
                      <a:lnTo>
                        <a:pt x="31" y="15"/>
                      </a:lnTo>
                      <a:lnTo>
                        <a:pt x="31" y="12"/>
                      </a:lnTo>
                      <a:lnTo>
                        <a:pt x="29" y="12"/>
                      </a:lnTo>
                      <a:lnTo>
                        <a:pt x="29" y="10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27" y="4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3" y="6"/>
                      </a:lnTo>
                      <a:lnTo>
                        <a:pt x="31" y="6"/>
                      </a:lnTo>
                      <a:lnTo>
                        <a:pt x="31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1" y="10"/>
                      </a:lnTo>
                      <a:lnTo>
                        <a:pt x="35" y="10"/>
                      </a:lnTo>
                      <a:lnTo>
                        <a:pt x="35" y="12"/>
                      </a:lnTo>
                      <a:lnTo>
                        <a:pt x="37" y="13"/>
                      </a:lnTo>
                      <a:lnTo>
                        <a:pt x="39" y="13"/>
                      </a:lnTo>
                      <a:lnTo>
                        <a:pt x="41" y="17"/>
                      </a:lnTo>
                      <a:lnTo>
                        <a:pt x="42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8" name="Freeform 210"/>
                <p:cNvSpPr>
                  <a:spLocks/>
                </p:cNvSpPr>
                <p:nvPr/>
              </p:nvSpPr>
              <p:spPr bwMode="auto">
                <a:xfrm>
                  <a:off x="3567112" y="2128838"/>
                  <a:ext cx="44450" cy="73025"/>
                </a:xfrm>
                <a:custGeom>
                  <a:avLst/>
                  <a:gdLst>
                    <a:gd name="T0" fmla="*/ 17 w 28"/>
                    <a:gd name="T1" fmla="*/ 40 h 46"/>
                    <a:gd name="T2" fmla="*/ 19 w 28"/>
                    <a:gd name="T3" fmla="*/ 44 h 46"/>
                    <a:gd name="T4" fmla="*/ 15 w 28"/>
                    <a:gd name="T5" fmla="*/ 42 h 46"/>
                    <a:gd name="T6" fmla="*/ 11 w 28"/>
                    <a:gd name="T7" fmla="*/ 40 h 46"/>
                    <a:gd name="T8" fmla="*/ 11 w 28"/>
                    <a:gd name="T9" fmla="*/ 38 h 46"/>
                    <a:gd name="T10" fmla="*/ 15 w 28"/>
                    <a:gd name="T11" fmla="*/ 36 h 46"/>
                    <a:gd name="T12" fmla="*/ 17 w 28"/>
                    <a:gd name="T13" fmla="*/ 36 h 46"/>
                    <a:gd name="T14" fmla="*/ 17 w 28"/>
                    <a:gd name="T15" fmla="*/ 34 h 46"/>
                    <a:gd name="T16" fmla="*/ 15 w 28"/>
                    <a:gd name="T17" fmla="*/ 29 h 46"/>
                    <a:gd name="T18" fmla="*/ 11 w 28"/>
                    <a:gd name="T19" fmla="*/ 30 h 46"/>
                    <a:gd name="T20" fmla="*/ 7 w 28"/>
                    <a:gd name="T21" fmla="*/ 29 h 46"/>
                    <a:gd name="T22" fmla="*/ 11 w 28"/>
                    <a:gd name="T23" fmla="*/ 27 h 46"/>
                    <a:gd name="T24" fmla="*/ 9 w 28"/>
                    <a:gd name="T25" fmla="*/ 23 h 46"/>
                    <a:gd name="T26" fmla="*/ 7 w 28"/>
                    <a:gd name="T27" fmla="*/ 19 h 46"/>
                    <a:gd name="T28" fmla="*/ 7 w 28"/>
                    <a:gd name="T29" fmla="*/ 17 h 46"/>
                    <a:gd name="T30" fmla="*/ 3 w 28"/>
                    <a:gd name="T31" fmla="*/ 19 h 46"/>
                    <a:gd name="T32" fmla="*/ 5 w 28"/>
                    <a:gd name="T33" fmla="*/ 15 h 46"/>
                    <a:gd name="T34" fmla="*/ 5 w 28"/>
                    <a:gd name="T35" fmla="*/ 11 h 46"/>
                    <a:gd name="T36" fmla="*/ 3 w 28"/>
                    <a:gd name="T37" fmla="*/ 11 h 46"/>
                    <a:gd name="T38" fmla="*/ 5 w 28"/>
                    <a:gd name="T39" fmla="*/ 11 h 46"/>
                    <a:gd name="T40" fmla="*/ 1 w 28"/>
                    <a:gd name="T41" fmla="*/ 9 h 46"/>
                    <a:gd name="T42" fmla="*/ 3 w 28"/>
                    <a:gd name="T43" fmla="*/ 9 h 46"/>
                    <a:gd name="T44" fmla="*/ 3 w 28"/>
                    <a:gd name="T45" fmla="*/ 7 h 46"/>
                    <a:gd name="T46" fmla="*/ 0 w 28"/>
                    <a:gd name="T47" fmla="*/ 5 h 46"/>
                    <a:gd name="T48" fmla="*/ 0 w 28"/>
                    <a:gd name="T49" fmla="*/ 4 h 46"/>
                    <a:gd name="T50" fmla="*/ 0 w 28"/>
                    <a:gd name="T51" fmla="*/ 5 h 46"/>
                    <a:gd name="T52" fmla="*/ 1 w 28"/>
                    <a:gd name="T53" fmla="*/ 5 h 46"/>
                    <a:gd name="T54" fmla="*/ 3 w 28"/>
                    <a:gd name="T55" fmla="*/ 5 h 46"/>
                    <a:gd name="T56" fmla="*/ 5 w 28"/>
                    <a:gd name="T57" fmla="*/ 2 h 46"/>
                    <a:gd name="T58" fmla="*/ 5 w 28"/>
                    <a:gd name="T59" fmla="*/ 0 h 46"/>
                    <a:gd name="T60" fmla="*/ 5 w 28"/>
                    <a:gd name="T61" fmla="*/ 2 h 46"/>
                    <a:gd name="T62" fmla="*/ 7 w 28"/>
                    <a:gd name="T63" fmla="*/ 5 h 46"/>
                    <a:gd name="T64" fmla="*/ 9 w 28"/>
                    <a:gd name="T65" fmla="*/ 5 h 46"/>
                    <a:gd name="T66" fmla="*/ 9 w 28"/>
                    <a:gd name="T67" fmla="*/ 7 h 46"/>
                    <a:gd name="T68" fmla="*/ 9 w 28"/>
                    <a:gd name="T69" fmla="*/ 13 h 46"/>
                    <a:gd name="T70" fmla="*/ 13 w 28"/>
                    <a:gd name="T71" fmla="*/ 15 h 46"/>
                    <a:gd name="T72" fmla="*/ 13 w 28"/>
                    <a:gd name="T73" fmla="*/ 17 h 46"/>
                    <a:gd name="T74" fmla="*/ 15 w 28"/>
                    <a:gd name="T75" fmla="*/ 17 h 46"/>
                    <a:gd name="T76" fmla="*/ 15 w 28"/>
                    <a:gd name="T77" fmla="*/ 19 h 46"/>
                    <a:gd name="T78" fmla="*/ 17 w 28"/>
                    <a:gd name="T79" fmla="*/ 21 h 46"/>
                    <a:gd name="T80" fmla="*/ 21 w 28"/>
                    <a:gd name="T81" fmla="*/ 23 h 46"/>
                    <a:gd name="T82" fmla="*/ 25 w 28"/>
                    <a:gd name="T83" fmla="*/ 27 h 46"/>
                    <a:gd name="T84" fmla="*/ 26 w 28"/>
                    <a:gd name="T85" fmla="*/ 30 h 46"/>
                    <a:gd name="T86" fmla="*/ 28 w 28"/>
                    <a:gd name="T87" fmla="*/ 30 h 46"/>
                    <a:gd name="T88" fmla="*/ 26 w 28"/>
                    <a:gd name="T89" fmla="*/ 30 h 46"/>
                    <a:gd name="T90" fmla="*/ 25 w 28"/>
                    <a:gd name="T91" fmla="*/ 36 h 46"/>
                    <a:gd name="T92" fmla="*/ 25 w 28"/>
                    <a:gd name="T93" fmla="*/ 42 h 46"/>
                    <a:gd name="T94" fmla="*/ 25 w 28"/>
                    <a:gd name="T95" fmla="*/ 44 h 46"/>
                    <a:gd name="T96" fmla="*/ 23 w 28"/>
                    <a:gd name="T97" fmla="*/ 44 h 46"/>
                    <a:gd name="T98" fmla="*/ 21 w 28"/>
                    <a:gd name="T99" fmla="*/ 40 h 46"/>
                    <a:gd name="T100" fmla="*/ 17 w 28"/>
                    <a:gd name="T101" fmla="*/ 38 h 46"/>
                    <a:gd name="T102" fmla="*/ 13 w 28"/>
                    <a:gd name="T103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8" h="46">
                      <a:moveTo>
                        <a:pt x="13" y="40"/>
                      </a:moveTo>
                      <a:lnTo>
                        <a:pt x="17" y="38"/>
                      </a:lnTo>
                      <a:lnTo>
                        <a:pt x="17" y="40"/>
                      </a:lnTo>
                      <a:lnTo>
                        <a:pt x="17" y="42"/>
                      </a:lnTo>
                      <a:lnTo>
                        <a:pt x="19" y="42"/>
                      </a:lnTo>
                      <a:lnTo>
                        <a:pt x="19" y="44"/>
                      </a:lnTo>
                      <a:lnTo>
                        <a:pt x="17" y="44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5" y="40"/>
                      </a:lnTo>
                      <a:lnTo>
                        <a:pt x="13" y="40"/>
                      </a:lnTo>
                      <a:lnTo>
                        <a:pt x="11" y="40"/>
                      </a:lnTo>
                      <a:lnTo>
                        <a:pt x="11" y="38"/>
                      </a:lnTo>
                      <a:lnTo>
                        <a:pt x="9" y="38"/>
                      </a:lnTo>
                      <a:lnTo>
                        <a:pt x="11" y="38"/>
                      </a:lnTo>
                      <a:lnTo>
                        <a:pt x="11" y="36"/>
                      </a:lnTo>
                      <a:lnTo>
                        <a:pt x="13" y="36"/>
                      </a:lnTo>
                      <a:lnTo>
                        <a:pt x="15" y="36"/>
                      </a:lnTo>
                      <a:lnTo>
                        <a:pt x="15" y="38"/>
                      </a:lnTo>
                      <a:lnTo>
                        <a:pt x="15" y="36"/>
                      </a:lnTo>
                      <a:lnTo>
                        <a:pt x="17" y="36"/>
                      </a:lnTo>
                      <a:lnTo>
                        <a:pt x="15" y="36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5" y="32"/>
                      </a:lnTo>
                      <a:lnTo>
                        <a:pt x="15" y="30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3" y="30"/>
                      </a:lnTo>
                      <a:lnTo>
                        <a:pt x="11" y="30"/>
                      </a:lnTo>
                      <a:lnTo>
                        <a:pt x="9" y="30"/>
                      </a:lnTo>
                      <a:lnTo>
                        <a:pt x="7" y="30"/>
                      </a:lnTo>
                      <a:lnTo>
                        <a:pt x="7" y="29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9" y="25"/>
                      </a:lnTo>
                      <a:lnTo>
                        <a:pt x="11" y="25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7"/>
                      </a:lnTo>
                      <a:lnTo>
                        <a:pt x="3" y="19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3" y="11"/>
                      </a:lnTo>
                      <a:lnTo>
                        <a:pt x="5" y="11"/>
                      </a:lnTo>
                      <a:lnTo>
                        <a:pt x="3" y="11"/>
                      </a:lnTo>
                      <a:lnTo>
                        <a:pt x="5" y="11"/>
                      </a:lnTo>
                      <a:lnTo>
                        <a:pt x="3" y="11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7" y="5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7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1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1" y="15"/>
                      </a:lnTo>
                      <a:lnTo>
                        <a:pt x="11" y="17"/>
                      </a:lnTo>
                      <a:lnTo>
                        <a:pt x="13" y="17"/>
                      </a:lnTo>
                      <a:lnTo>
                        <a:pt x="15" y="17"/>
                      </a:lnTo>
                      <a:lnTo>
                        <a:pt x="15" y="15"/>
                      </a:lnTo>
                      <a:lnTo>
                        <a:pt x="15" y="17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5" y="19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7" y="21"/>
                      </a:lnTo>
                      <a:lnTo>
                        <a:pt x="17" y="23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3" y="25"/>
                      </a:lnTo>
                      <a:lnTo>
                        <a:pt x="25" y="25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6" y="29"/>
                      </a:lnTo>
                      <a:lnTo>
                        <a:pt x="26" y="30"/>
                      </a:lnTo>
                      <a:lnTo>
                        <a:pt x="28" y="30"/>
                      </a:lnTo>
                      <a:lnTo>
                        <a:pt x="28" y="29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28" y="30"/>
                      </a:lnTo>
                      <a:lnTo>
                        <a:pt x="26" y="30"/>
                      </a:lnTo>
                      <a:lnTo>
                        <a:pt x="26" y="32"/>
                      </a:lnTo>
                      <a:lnTo>
                        <a:pt x="25" y="34"/>
                      </a:lnTo>
                      <a:lnTo>
                        <a:pt x="25" y="36"/>
                      </a:lnTo>
                      <a:lnTo>
                        <a:pt x="25" y="38"/>
                      </a:lnTo>
                      <a:lnTo>
                        <a:pt x="25" y="40"/>
                      </a:lnTo>
                      <a:lnTo>
                        <a:pt x="25" y="42"/>
                      </a:lnTo>
                      <a:lnTo>
                        <a:pt x="25" y="44"/>
                      </a:lnTo>
                      <a:lnTo>
                        <a:pt x="26" y="44"/>
                      </a:lnTo>
                      <a:lnTo>
                        <a:pt x="25" y="44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3" y="44"/>
                      </a:lnTo>
                      <a:lnTo>
                        <a:pt x="23" y="42"/>
                      </a:lnTo>
                      <a:lnTo>
                        <a:pt x="21" y="42"/>
                      </a:lnTo>
                      <a:lnTo>
                        <a:pt x="21" y="40"/>
                      </a:lnTo>
                      <a:lnTo>
                        <a:pt x="19" y="40"/>
                      </a:lnTo>
                      <a:lnTo>
                        <a:pt x="19" y="38"/>
                      </a:lnTo>
                      <a:lnTo>
                        <a:pt x="17" y="38"/>
                      </a:lnTo>
                      <a:lnTo>
                        <a:pt x="15" y="38"/>
                      </a:lnTo>
                      <a:lnTo>
                        <a:pt x="15" y="40"/>
                      </a:lnTo>
                      <a:lnTo>
                        <a:pt x="13" y="4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09" name="Freeform 211"/>
                <p:cNvSpPr>
                  <a:spLocks noEditPoints="1"/>
                </p:cNvSpPr>
                <p:nvPr/>
              </p:nvSpPr>
              <p:spPr bwMode="auto">
                <a:xfrm>
                  <a:off x="4402137" y="2289175"/>
                  <a:ext cx="112713" cy="71438"/>
                </a:xfrm>
                <a:custGeom>
                  <a:avLst/>
                  <a:gdLst>
                    <a:gd name="T0" fmla="*/ 0 w 71"/>
                    <a:gd name="T1" fmla="*/ 43 h 45"/>
                    <a:gd name="T2" fmla="*/ 5 w 71"/>
                    <a:gd name="T3" fmla="*/ 41 h 45"/>
                    <a:gd name="T4" fmla="*/ 5 w 71"/>
                    <a:gd name="T5" fmla="*/ 37 h 45"/>
                    <a:gd name="T6" fmla="*/ 5 w 71"/>
                    <a:gd name="T7" fmla="*/ 33 h 45"/>
                    <a:gd name="T8" fmla="*/ 5 w 71"/>
                    <a:gd name="T9" fmla="*/ 29 h 45"/>
                    <a:gd name="T10" fmla="*/ 11 w 71"/>
                    <a:gd name="T11" fmla="*/ 27 h 45"/>
                    <a:gd name="T12" fmla="*/ 9 w 71"/>
                    <a:gd name="T13" fmla="*/ 25 h 45"/>
                    <a:gd name="T14" fmla="*/ 13 w 71"/>
                    <a:gd name="T15" fmla="*/ 22 h 45"/>
                    <a:gd name="T16" fmla="*/ 9 w 71"/>
                    <a:gd name="T17" fmla="*/ 18 h 45"/>
                    <a:gd name="T18" fmla="*/ 11 w 71"/>
                    <a:gd name="T19" fmla="*/ 16 h 45"/>
                    <a:gd name="T20" fmla="*/ 13 w 71"/>
                    <a:gd name="T21" fmla="*/ 10 h 45"/>
                    <a:gd name="T22" fmla="*/ 13 w 71"/>
                    <a:gd name="T23" fmla="*/ 10 h 45"/>
                    <a:gd name="T24" fmla="*/ 13 w 71"/>
                    <a:gd name="T25" fmla="*/ 10 h 45"/>
                    <a:gd name="T26" fmla="*/ 19 w 71"/>
                    <a:gd name="T27" fmla="*/ 12 h 45"/>
                    <a:gd name="T28" fmla="*/ 19 w 71"/>
                    <a:gd name="T29" fmla="*/ 16 h 45"/>
                    <a:gd name="T30" fmla="*/ 15 w 71"/>
                    <a:gd name="T31" fmla="*/ 20 h 45"/>
                    <a:gd name="T32" fmla="*/ 19 w 71"/>
                    <a:gd name="T33" fmla="*/ 20 h 45"/>
                    <a:gd name="T34" fmla="*/ 21 w 71"/>
                    <a:gd name="T35" fmla="*/ 24 h 45"/>
                    <a:gd name="T36" fmla="*/ 25 w 71"/>
                    <a:gd name="T37" fmla="*/ 24 h 45"/>
                    <a:gd name="T38" fmla="*/ 27 w 71"/>
                    <a:gd name="T39" fmla="*/ 25 h 45"/>
                    <a:gd name="T40" fmla="*/ 27 w 71"/>
                    <a:gd name="T41" fmla="*/ 29 h 45"/>
                    <a:gd name="T42" fmla="*/ 30 w 71"/>
                    <a:gd name="T43" fmla="*/ 25 h 45"/>
                    <a:gd name="T44" fmla="*/ 29 w 71"/>
                    <a:gd name="T45" fmla="*/ 20 h 45"/>
                    <a:gd name="T46" fmla="*/ 34 w 71"/>
                    <a:gd name="T47" fmla="*/ 18 h 45"/>
                    <a:gd name="T48" fmla="*/ 36 w 71"/>
                    <a:gd name="T49" fmla="*/ 20 h 45"/>
                    <a:gd name="T50" fmla="*/ 40 w 71"/>
                    <a:gd name="T51" fmla="*/ 16 h 45"/>
                    <a:gd name="T52" fmla="*/ 42 w 71"/>
                    <a:gd name="T53" fmla="*/ 18 h 45"/>
                    <a:gd name="T54" fmla="*/ 44 w 71"/>
                    <a:gd name="T55" fmla="*/ 16 h 45"/>
                    <a:gd name="T56" fmla="*/ 46 w 71"/>
                    <a:gd name="T57" fmla="*/ 14 h 45"/>
                    <a:gd name="T58" fmla="*/ 50 w 71"/>
                    <a:gd name="T59" fmla="*/ 10 h 45"/>
                    <a:gd name="T60" fmla="*/ 50 w 71"/>
                    <a:gd name="T61" fmla="*/ 6 h 45"/>
                    <a:gd name="T62" fmla="*/ 55 w 71"/>
                    <a:gd name="T63" fmla="*/ 4 h 45"/>
                    <a:gd name="T64" fmla="*/ 59 w 71"/>
                    <a:gd name="T65" fmla="*/ 4 h 45"/>
                    <a:gd name="T66" fmla="*/ 63 w 71"/>
                    <a:gd name="T67" fmla="*/ 4 h 45"/>
                    <a:gd name="T68" fmla="*/ 67 w 71"/>
                    <a:gd name="T69" fmla="*/ 0 h 45"/>
                    <a:gd name="T70" fmla="*/ 69 w 71"/>
                    <a:gd name="T71" fmla="*/ 2 h 45"/>
                    <a:gd name="T72" fmla="*/ 71 w 71"/>
                    <a:gd name="T73" fmla="*/ 4 h 45"/>
                    <a:gd name="T74" fmla="*/ 67 w 71"/>
                    <a:gd name="T75" fmla="*/ 4 h 45"/>
                    <a:gd name="T76" fmla="*/ 65 w 71"/>
                    <a:gd name="T77" fmla="*/ 6 h 45"/>
                    <a:gd name="T78" fmla="*/ 63 w 71"/>
                    <a:gd name="T79" fmla="*/ 8 h 45"/>
                    <a:gd name="T80" fmla="*/ 59 w 71"/>
                    <a:gd name="T81" fmla="*/ 14 h 45"/>
                    <a:gd name="T82" fmla="*/ 55 w 71"/>
                    <a:gd name="T83" fmla="*/ 14 h 45"/>
                    <a:gd name="T84" fmla="*/ 52 w 71"/>
                    <a:gd name="T85" fmla="*/ 18 h 45"/>
                    <a:gd name="T86" fmla="*/ 52 w 71"/>
                    <a:gd name="T87" fmla="*/ 25 h 45"/>
                    <a:gd name="T88" fmla="*/ 50 w 71"/>
                    <a:gd name="T89" fmla="*/ 27 h 45"/>
                    <a:gd name="T90" fmla="*/ 50 w 71"/>
                    <a:gd name="T91" fmla="*/ 31 h 45"/>
                    <a:gd name="T92" fmla="*/ 46 w 71"/>
                    <a:gd name="T93" fmla="*/ 27 h 45"/>
                    <a:gd name="T94" fmla="*/ 42 w 71"/>
                    <a:gd name="T95" fmla="*/ 29 h 45"/>
                    <a:gd name="T96" fmla="*/ 36 w 71"/>
                    <a:gd name="T97" fmla="*/ 29 h 45"/>
                    <a:gd name="T98" fmla="*/ 36 w 71"/>
                    <a:gd name="T99" fmla="*/ 33 h 45"/>
                    <a:gd name="T100" fmla="*/ 34 w 71"/>
                    <a:gd name="T101" fmla="*/ 35 h 45"/>
                    <a:gd name="T102" fmla="*/ 30 w 71"/>
                    <a:gd name="T103" fmla="*/ 35 h 45"/>
                    <a:gd name="T104" fmla="*/ 27 w 71"/>
                    <a:gd name="T105" fmla="*/ 31 h 45"/>
                    <a:gd name="T106" fmla="*/ 21 w 71"/>
                    <a:gd name="T107" fmla="*/ 33 h 45"/>
                    <a:gd name="T108" fmla="*/ 19 w 71"/>
                    <a:gd name="T109" fmla="*/ 35 h 45"/>
                    <a:gd name="T110" fmla="*/ 17 w 71"/>
                    <a:gd name="T111" fmla="*/ 37 h 45"/>
                    <a:gd name="T112" fmla="*/ 17 w 71"/>
                    <a:gd name="T113" fmla="*/ 41 h 45"/>
                    <a:gd name="T114" fmla="*/ 15 w 71"/>
                    <a:gd name="T115" fmla="*/ 35 h 45"/>
                    <a:gd name="T116" fmla="*/ 11 w 71"/>
                    <a:gd name="T117" fmla="*/ 39 h 45"/>
                    <a:gd name="T118" fmla="*/ 9 w 71"/>
                    <a:gd name="T119" fmla="*/ 41 h 45"/>
                    <a:gd name="T120" fmla="*/ 5 w 71"/>
                    <a:gd name="T121" fmla="*/ 41 h 45"/>
                    <a:gd name="T122" fmla="*/ 0 w 71"/>
                    <a:gd name="T123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1" h="45">
                      <a:moveTo>
                        <a:pt x="0" y="45"/>
                      </a:moveTo>
                      <a:lnTo>
                        <a:pt x="0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lnTo>
                        <a:pt x="2" y="43"/>
                      </a:lnTo>
                      <a:lnTo>
                        <a:pt x="2" y="41"/>
                      </a:lnTo>
                      <a:lnTo>
                        <a:pt x="4" y="41"/>
                      </a:lnTo>
                      <a:lnTo>
                        <a:pt x="5" y="41"/>
                      </a:lnTo>
                      <a:lnTo>
                        <a:pt x="7" y="41"/>
                      </a:lnTo>
                      <a:lnTo>
                        <a:pt x="7" y="39"/>
                      </a:lnTo>
                      <a:lnTo>
                        <a:pt x="7" y="37"/>
                      </a:lnTo>
                      <a:lnTo>
                        <a:pt x="5" y="37"/>
                      </a:lnTo>
                      <a:lnTo>
                        <a:pt x="5" y="35"/>
                      </a:lnTo>
                      <a:lnTo>
                        <a:pt x="5" y="37"/>
                      </a:lnTo>
                      <a:lnTo>
                        <a:pt x="5" y="35"/>
                      </a:lnTo>
                      <a:lnTo>
                        <a:pt x="5" y="33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5" y="31"/>
                      </a:lnTo>
                      <a:lnTo>
                        <a:pt x="5" y="29"/>
                      </a:lnTo>
                      <a:lnTo>
                        <a:pt x="7" y="29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9" y="27"/>
                      </a:lnTo>
                      <a:lnTo>
                        <a:pt x="9" y="25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11" y="25"/>
                      </a:lnTo>
                      <a:lnTo>
                        <a:pt x="11" y="24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1" y="22"/>
                      </a:lnTo>
                      <a:lnTo>
                        <a:pt x="11" y="20"/>
                      </a:lnTo>
                      <a:lnTo>
                        <a:pt x="9" y="20"/>
                      </a:lnTo>
                      <a:lnTo>
                        <a:pt x="9" y="18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1" y="18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11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1" y="10"/>
                      </a:lnTo>
                      <a:lnTo>
                        <a:pt x="11" y="12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9" y="16"/>
                      </a:lnTo>
                      <a:lnTo>
                        <a:pt x="17" y="16"/>
                      </a:lnTo>
                      <a:lnTo>
                        <a:pt x="17" y="18"/>
                      </a:lnTo>
                      <a:lnTo>
                        <a:pt x="15" y="18"/>
                      </a:lnTo>
                      <a:lnTo>
                        <a:pt x="15" y="20"/>
                      </a:lnTo>
                      <a:lnTo>
                        <a:pt x="17" y="20"/>
                      </a:lnTo>
                      <a:lnTo>
                        <a:pt x="17" y="22"/>
                      </a:lnTo>
                      <a:lnTo>
                        <a:pt x="19" y="22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21" y="24"/>
                      </a:lnTo>
                      <a:lnTo>
                        <a:pt x="21" y="25"/>
                      </a:lnTo>
                      <a:lnTo>
                        <a:pt x="21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5" y="25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30" y="29"/>
                      </a:lnTo>
                      <a:lnTo>
                        <a:pt x="30" y="27"/>
                      </a:lnTo>
                      <a:lnTo>
                        <a:pt x="30" y="25"/>
                      </a:lnTo>
                      <a:lnTo>
                        <a:pt x="30" y="24"/>
                      </a:lnTo>
                      <a:lnTo>
                        <a:pt x="29" y="22"/>
                      </a:lnTo>
                      <a:lnTo>
                        <a:pt x="27" y="20"/>
                      </a:lnTo>
                      <a:lnTo>
                        <a:pt x="29" y="20"/>
                      </a:lnTo>
                      <a:lnTo>
                        <a:pt x="30" y="20"/>
                      </a:lnTo>
                      <a:lnTo>
                        <a:pt x="32" y="20"/>
                      </a:lnTo>
                      <a:lnTo>
                        <a:pt x="32" y="18"/>
                      </a:lnTo>
                      <a:lnTo>
                        <a:pt x="34" y="18"/>
                      </a:lnTo>
                      <a:lnTo>
                        <a:pt x="34" y="20"/>
                      </a:lnTo>
                      <a:lnTo>
                        <a:pt x="34" y="22"/>
                      </a:lnTo>
                      <a:lnTo>
                        <a:pt x="36" y="22"/>
                      </a:lnTo>
                      <a:lnTo>
                        <a:pt x="36" y="20"/>
                      </a:lnTo>
                      <a:lnTo>
                        <a:pt x="36" y="18"/>
                      </a:lnTo>
                      <a:lnTo>
                        <a:pt x="36" y="16"/>
                      </a:lnTo>
                      <a:lnTo>
                        <a:pt x="38" y="16"/>
                      </a:lnTo>
                      <a:lnTo>
                        <a:pt x="40" y="16"/>
                      </a:lnTo>
                      <a:lnTo>
                        <a:pt x="40" y="14"/>
                      </a:lnTo>
                      <a:lnTo>
                        <a:pt x="40" y="16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2" y="16"/>
                      </a:lnTo>
                      <a:lnTo>
                        <a:pt x="44" y="16"/>
                      </a:lnTo>
                      <a:lnTo>
                        <a:pt x="46" y="16"/>
                      </a:lnTo>
                      <a:lnTo>
                        <a:pt x="44" y="16"/>
                      </a:lnTo>
                      <a:lnTo>
                        <a:pt x="44" y="14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6" y="14"/>
                      </a:lnTo>
                      <a:lnTo>
                        <a:pt x="48" y="14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2" y="8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3" y="6"/>
                      </a:lnTo>
                      <a:lnTo>
                        <a:pt x="55" y="6"/>
                      </a:lnTo>
                      <a:lnTo>
                        <a:pt x="55" y="4"/>
                      </a:lnTo>
                      <a:lnTo>
                        <a:pt x="57" y="4"/>
                      </a:lnTo>
                      <a:lnTo>
                        <a:pt x="57" y="6"/>
                      </a:lnTo>
                      <a:lnTo>
                        <a:pt x="59" y="6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2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1" y="4"/>
                      </a:lnTo>
                      <a:lnTo>
                        <a:pt x="69" y="4"/>
                      </a:lnTo>
                      <a:lnTo>
                        <a:pt x="69" y="2"/>
                      </a:lnTo>
                      <a:lnTo>
                        <a:pt x="69" y="4"/>
                      </a:lnTo>
                      <a:lnTo>
                        <a:pt x="67" y="4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5" y="4"/>
                      </a:lnTo>
                      <a:lnTo>
                        <a:pt x="65" y="6"/>
                      </a:lnTo>
                      <a:lnTo>
                        <a:pt x="65" y="8"/>
                      </a:lnTo>
                      <a:lnTo>
                        <a:pt x="65" y="6"/>
                      </a:lnTo>
                      <a:lnTo>
                        <a:pt x="63" y="6"/>
                      </a:lnTo>
                      <a:lnTo>
                        <a:pt x="63" y="8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9" y="12"/>
                      </a:lnTo>
                      <a:lnTo>
                        <a:pt x="59" y="14"/>
                      </a:lnTo>
                      <a:lnTo>
                        <a:pt x="57" y="14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4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2" y="16"/>
                      </a:lnTo>
                      <a:lnTo>
                        <a:pt x="52" y="18"/>
                      </a:lnTo>
                      <a:lnTo>
                        <a:pt x="52" y="20"/>
                      </a:lnTo>
                      <a:lnTo>
                        <a:pt x="52" y="22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0" y="25"/>
                      </a:lnTo>
                      <a:lnTo>
                        <a:pt x="50" y="27"/>
                      </a:lnTo>
                      <a:lnTo>
                        <a:pt x="50" y="25"/>
                      </a:lnTo>
                      <a:lnTo>
                        <a:pt x="50" y="27"/>
                      </a:lnTo>
                      <a:lnTo>
                        <a:pt x="50" y="29"/>
                      </a:lnTo>
                      <a:lnTo>
                        <a:pt x="48" y="29"/>
                      </a:lnTo>
                      <a:lnTo>
                        <a:pt x="50" y="29"/>
                      </a:lnTo>
                      <a:lnTo>
                        <a:pt x="50" y="31"/>
                      </a:lnTo>
                      <a:lnTo>
                        <a:pt x="48" y="31"/>
                      </a:lnTo>
                      <a:lnTo>
                        <a:pt x="48" y="29"/>
                      </a:lnTo>
                      <a:lnTo>
                        <a:pt x="46" y="29"/>
                      </a:lnTo>
                      <a:lnTo>
                        <a:pt x="46" y="27"/>
                      </a:lnTo>
                      <a:lnTo>
                        <a:pt x="46" y="29"/>
                      </a:lnTo>
                      <a:lnTo>
                        <a:pt x="44" y="27"/>
                      </a:lnTo>
                      <a:lnTo>
                        <a:pt x="44" y="29"/>
                      </a:lnTo>
                      <a:lnTo>
                        <a:pt x="42" y="29"/>
                      </a:lnTo>
                      <a:lnTo>
                        <a:pt x="40" y="29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36" y="29"/>
                      </a:lnTo>
                      <a:lnTo>
                        <a:pt x="36" y="31"/>
                      </a:lnTo>
                      <a:lnTo>
                        <a:pt x="34" y="31"/>
                      </a:lnTo>
                      <a:lnTo>
                        <a:pt x="34" y="33"/>
                      </a:lnTo>
                      <a:lnTo>
                        <a:pt x="36" y="33"/>
                      </a:lnTo>
                      <a:lnTo>
                        <a:pt x="34" y="33"/>
                      </a:lnTo>
                      <a:lnTo>
                        <a:pt x="36" y="33"/>
                      </a:lnTo>
                      <a:lnTo>
                        <a:pt x="36" y="35"/>
                      </a:lnTo>
                      <a:lnTo>
                        <a:pt x="34" y="35"/>
                      </a:lnTo>
                      <a:lnTo>
                        <a:pt x="32" y="35"/>
                      </a:lnTo>
                      <a:lnTo>
                        <a:pt x="32" y="37"/>
                      </a:lnTo>
                      <a:lnTo>
                        <a:pt x="30" y="37"/>
                      </a:lnTo>
                      <a:lnTo>
                        <a:pt x="30" y="35"/>
                      </a:lnTo>
                      <a:lnTo>
                        <a:pt x="30" y="33"/>
                      </a:lnTo>
                      <a:lnTo>
                        <a:pt x="29" y="33"/>
                      </a:lnTo>
                      <a:lnTo>
                        <a:pt x="27" y="33"/>
                      </a:lnTo>
                      <a:lnTo>
                        <a:pt x="27" y="31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21" y="33"/>
                      </a:lnTo>
                      <a:lnTo>
                        <a:pt x="19" y="33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19" y="35"/>
                      </a:lnTo>
                      <a:lnTo>
                        <a:pt x="19" y="33"/>
                      </a:lnTo>
                      <a:lnTo>
                        <a:pt x="19" y="35"/>
                      </a:lnTo>
                      <a:lnTo>
                        <a:pt x="19" y="37"/>
                      </a:lnTo>
                      <a:lnTo>
                        <a:pt x="17" y="37"/>
                      </a:lnTo>
                      <a:lnTo>
                        <a:pt x="19" y="37"/>
                      </a:lnTo>
                      <a:lnTo>
                        <a:pt x="19" y="39"/>
                      </a:lnTo>
                      <a:lnTo>
                        <a:pt x="17" y="39"/>
                      </a:lnTo>
                      <a:lnTo>
                        <a:pt x="17" y="41"/>
                      </a:lnTo>
                      <a:lnTo>
                        <a:pt x="17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5"/>
                      </a:lnTo>
                      <a:lnTo>
                        <a:pt x="13" y="35"/>
                      </a:lnTo>
                      <a:lnTo>
                        <a:pt x="13" y="37"/>
                      </a:lnTo>
                      <a:lnTo>
                        <a:pt x="11" y="37"/>
                      </a:lnTo>
                      <a:lnTo>
                        <a:pt x="11" y="39"/>
                      </a:lnTo>
                      <a:lnTo>
                        <a:pt x="11" y="41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9" y="41"/>
                      </a:lnTo>
                      <a:lnTo>
                        <a:pt x="9" y="43"/>
                      </a:lnTo>
                      <a:lnTo>
                        <a:pt x="7" y="43"/>
                      </a:lnTo>
                      <a:lnTo>
                        <a:pt x="5" y="43"/>
                      </a:lnTo>
                      <a:lnTo>
                        <a:pt x="5" y="41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lnTo>
                        <a:pt x="0" y="45"/>
                      </a:lnTo>
                      <a:close/>
                      <a:moveTo>
                        <a:pt x="0" y="45"/>
                      </a:moveTo>
                      <a:lnTo>
                        <a:pt x="2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0" name="Freeform 212"/>
                <p:cNvSpPr>
                  <a:spLocks noEditPoints="1"/>
                </p:cNvSpPr>
                <p:nvPr/>
              </p:nvSpPr>
              <p:spPr bwMode="auto">
                <a:xfrm>
                  <a:off x="4565650" y="1830388"/>
                  <a:ext cx="46038" cy="84138"/>
                </a:xfrm>
                <a:custGeom>
                  <a:avLst/>
                  <a:gdLst>
                    <a:gd name="T0" fmla="*/ 8 w 29"/>
                    <a:gd name="T1" fmla="*/ 49 h 53"/>
                    <a:gd name="T2" fmla="*/ 6 w 29"/>
                    <a:gd name="T3" fmla="*/ 53 h 53"/>
                    <a:gd name="T4" fmla="*/ 6 w 29"/>
                    <a:gd name="T5" fmla="*/ 48 h 53"/>
                    <a:gd name="T6" fmla="*/ 6 w 29"/>
                    <a:gd name="T7" fmla="*/ 42 h 53"/>
                    <a:gd name="T8" fmla="*/ 4 w 29"/>
                    <a:gd name="T9" fmla="*/ 42 h 53"/>
                    <a:gd name="T10" fmla="*/ 6 w 29"/>
                    <a:gd name="T11" fmla="*/ 42 h 53"/>
                    <a:gd name="T12" fmla="*/ 4 w 29"/>
                    <a:gd name="T13" fmla="*/ 38 h 53"/>
                    <a:gd name="T14" fmla="*/ 2 w 29"/>
                    <a:gd name="T15" fmla="*/ 42 h 53"/>
                    <a:gd name="T16" fmla="*/ 2 w 29"/>
                    <a:gd name="T17" fmla="*/ 40 h 53"/>
                    <a:gd name="T18" fmla="*/ 2 w 29"/>
                    <a:gd name="T19" fmla="*/ 38 h 53"/>
                    <a:gd name="T20" fmla="*/ 0 w 29"/>
                    <a:gd name="T21" fmla="*/ 34 h 53"/>
                    <a:gd name="T22" fmla="*/ 0 w 29"/>
                    <a:gd name="T23" fmla="*/ 28 h 53"/>
                    <a:gd name="T24" fmla="*/ 2 w 29"/>
                    <a:gd name="T25" fmla="*/ 25 h 53"/>
                    <a:gd name="T26" fmla="*/ 4 w 29"/>
                    <a:gd name="T27" fmla="*/ 25 h 53"/>
                    <a:gd name="T28" fmla="*/ 8 w 29"/>
                    <a:gd name="T29" fmla="*/ 23 h 53"/>
                    <a:gd name="T30" fmla="*/ 6 w 29"/>
                    <a:gd name="T31" fmla="*/ 19 h 53"/>
                    <a:gd name="T32" fmla="*/ 6 w 29"/>
                    <a:gd name="T33" fmla="*/ 11 h 53"/>
                    <a:gd name="T34" fmla="*/ 10 w 29"/>
                    <a:gd name="T35" fmla="*/ 9 h 53"/>
                    <a:gd name="T36" fmla="*/ 14 w 29"/>
                    <a:gd name="T37" fmla="*/ 7 h 53"/>
                    <a:gd name="T38" fmla="*/ 20 w 29"/>
                    <a:gd name="T39" fmla="*/ 5 h 53"/>
                    <a:gd name="T40" fmla="*/ 23 w 29"/>
                    <a:gd name="T41" fmla="*/ 1 h 53"/>
                    <a:gd name="T42" fmla="*/ 27 w 29"/>
                    <a:gd name="T43" fmla="*/ 3 h 53"/>
                    <a:gd name="T44" fmla="*/ 29 w 29"/>
                    <a:gd name="T45" fmla="*/ 9 h 53"/>
                    <a:gd name="T46" fmla="*/ 25 w 29"/>
                    <a:gd name="T47" fmla="*/ 11 h 53"/>
                    <a:gd name="T48" fmla="*/ 22 w 29"/>
                    <a:gd name="T49" fmla="*/ 15 h 53"/>
                    <a:gd name="T50" fmla="*/ 23 w 29"/>
                    <a:gd name="T51" fmla="*/ 19 h 53"/>
                    <a:gd name="T52" fmla="*/ 23 w 29"/>
                    <a:gd name="T53" fmla="*/ 21 h 53"/>
                    <a:gd name="T54" fmla="*/ 20 w 29"/>
                    <a:gd name="T55" fmla="*/ 23 h 53"/>
                    <a:gd name="T56" fmla="*/ 16 w 29"/>
                    <a:gd name="T57" fmla="*/ 26 h 53"/>
                    <a:gd name="T58" fmla="*/ 16 w 29"/>
                    <a:gd name="T59" fmla="*/ 32 h 53"/>
                    <a:gd name="T60" fmla="*/ 12 w 29"/>
                    <a:gd name="T61" fmla="*/ 34 h 53"/>
                    <a:gd name="T62" fmla="*/ 12 w 29"/>
                    <a:gd name="T63" fmla="*/ 38 h 53"/>
                    <a:gd name="T64" fmla="*/ 12 w 29"/>
                    <a:gd name="T65" fmla="*/ 36 h 53"/>
                    <a:gd name="T66" fmla="*/ 8 w 29"/>
                    <a:gd name="T67" fmla="*/ 38 h 53"/>
                    <a:gd name="T68" fmla="*/ 6 w 29"/>
                    <a:gd name="T69" fmla="*/ 38 h 53"/>
                    <a:gd name="T70" fmla="*/ 8 w 29"/>
                    <a:gd name="T71" fmla="*/ 44 h 53"/>
                    <a:gd name="T72" fmla="*/ 8 w 29"/>
                    <a:gd name="T73" fmla="*/ 46 h 53"/>
                    <a:gd name="T74" fmla="*/ 4 w 29"/>
                    <a:gd name="T75" fmla="*/ 26 h 53"/>
                    <a:gd name="T76" fmla="*/ 2 w 29"/>
                    <a:gd name="T77" fmla="*/ 26 h 53"/>
                    <a:gd name="T78" fmla="*/ 2 w 29"/>
                    <a:gd name="T79" fmla="*/ 28 h 53"/>
                    <a:gd name="T80" fmla="*/ 2 w 29"/>
                    <a:gd name="T81" fmla="*/ 30 h 53"/>
                    <a:gd name="T82" fmla="*/ 4 w 29"/>
                    <a:gd name="T83" fmla="*/ 34 h 53"/>
                    <a:gd name="T84" fmla="*/ 4 w 29"/>
                    <a:gd name="T85" fmla="*/ 36 h 53"/>
                    <a:gd name="T86" fmla="*/ 4 w 29"/>
                    <a:gd name="T87" fmla="*/ 34 h 53"/>
                    <a:gd name="T88" fmla="*/ 6 w 29"/>
                    <a:gd name="T89" fmla="*/ 30 h 53"/>
                    <a:gd name="T90" fmla="*/ 8 w 29"/>
                    <a:gd name="T91" fmla="*/ 30 h 53"/>
                    <a:gd name="T92" fmla="*/ 8 w 29"/>
                    <a:gd name="T93" fmla="*/ 28 h 53"/>
                    <a:gd name="T94" fmla="*/ 4 w 29"/>
                    <a:gd name="T95" fmla="*/ 26 h 53"/>
                    <a:gd name="T96" fmla="*/ 10 w 29"/>
                    <a:gd name="T97" fmla="*/ 2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9" h="53">
                      <a:moveTo>
                        <a:pt x="8" y="46"/>
                      </a:move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8" y="51"/>
                      </a:lnTo>
                      <a:lnTo>
                        <a:pt x="8" y="53"/>
                      </a:lnTo>
                      <a:lnTo>
                        <a:pt x="6" y="53"/>
                      </a:lnTo>
                      <a:lnTo>
                        <a:pt x="6" y="51"/>
                      </a:lnTo>
                      <a:lnTo>
                        <a:pt x="6" y="49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6" y="15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8" y="9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4" y="7"/>
                      </a:lnTo>
                      <a:lnTo>
                        <a:pt x="16" y="7"/>
                      </a:lnTo>
                      <a:lnTo>
                        <a:pt x="18" y="7"/>
                      </a:lnTo>
                      <a:lnTo>
                        <a:pt x="20" y="5"/>
                      </a:lnTo>
                      <a:lnTo>
                        <a:pt x="22" y="5"/>
                      </a:lnTo>
                      <a:lnTo>
                        <a:pt x="23" y="3"/>
                      </a:lnTo>
                      <a:lnTo>
                        <a:pt x="23" y="1"/>
                      </a:lnTo>
                      <a:lnTo>
                        <a:pt x="25" y="1"/>
                      </a:lnTo>
                      <a:lnTo>
                        <a:pt x="25" y="0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29" y="5"/>
                      </a:lnTo>
                      <a:lnTo>
                        <a:pt x="29" y="9"/>
                      </a:lnTo>
                      <a:lnTo>
                        <a:pt x="27" y="9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23" y="15"/>
                      </a:lnTo>
                      <a:lnTo>
                        <a:pt x="22" y="15"/>
                      </a:lnTo>
                      <a:lnTo>
                        <a:pt x="22" y="17"/>
                      </a:lnTo>
                      <a:lnTo>
                        <a:pt x="23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2" y="21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2" y="23"/>
                      </a:lnTo>
                      <a:lnTo>
                        <a:pt x="20" y="23"/>
                      </a:lnTo>
                      <a:lnTo>
                        <a:pt x="18" y="25"/>
                      </a:lnTo>
                      <a:lnTo>
                        <a:pt x="16" y="25"/>
                      </a:lnTo>
                      <a:lnTo>
                        <a:pt x="16" y="26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6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14" y="36"/>
                      </a:lnTo>
                      <a:lnTo>
                        <a:pt x="12" y="38"/>
                      </a:ln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46"/>
                      </a:lnTo>
                      <a:close/>
                      <a:moveTo>
                        <a:pt x="4" y="26"/>
                      </a:moveTo>
                      <a:lnTo>
                        <a:pt x="4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26"/>
                      </a:lnTo>
                      <a:lnTo>
                        <a:pt x="2" y="26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6" y="32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10" y="30"/>
                      </a:lnTo>
                      <a:lnTo>
                        <a:pt x="10" y="28"/>
                      </a:lnTo>
                      <a:lnTo>
                        <a:pt x="8" y="28"/>
                      </a:lnTo>
                      <a:lnTo>
                        <a:pt x="6" y="28"/>
                      </a:lnTo>
                      <a:lnTo>
                        <a:pt x="6" y="26"/>
                      </a:lnTo>
                      <a:lnTo>
                        <a:pt x="4" y="26"/>
                      </a:lnTo>
                      <a:close/>
                      <a:moveTo>
                        <a:pt x="10" y="28"/>
                      </a:moveTo>
                      <a:lnTo>
                        <a:pt x="10" y="26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1" name="Freeform 213"/>
                <p:cNvSpPr>
                  <a:spLocks noEditPoints="1"/>
                </p:cNvSpPr>
                <p:nvPr/>
              </p:nvSpPr>
              <p:spPr bwMode="auto">
                <a:xfrm>
                  <a:off x="4027487" y="2284413"/>
                  <a:ext cx="90488" cy="149225"/>
                </a:xfrm>
                <a:custGeom>
                  <a:avLst/>
                  <a:gdLst>
                    <a:gd name="T0" fmla="*/ 26 w 57"/>
                    <a:gd name="T1" fmla="*/ 92 h 94"/>
                    <a:gd name="T2" fmla="*/ 23 w 57"/>
                    <a:gd name="T3" fmla="*/ 92 h 94"/>
                    <a:gd name="T4" fmla="*/ 21 w 57"/>
                    <a:gd name="T5" fmla="*/ 92 h 94"/>
                    <a:gd name="T6" fmla="*/ 19 w 57"/>
                    <a:gd name="T7" fmla="*/ 92 h 94"/>
                    <a:gd name="T8" fmla="*/ 15 w 57"/>
                    <a:gd name="T9" fmla="*/ 86 h 94"/>
                    <a:gd name="T10" fmla="*/ 19 w 57"/>
                    <a:gd name="T11" fmla="*/ 84 h 94"/>
                    <a:gd name="T12" fmla="*/ 23 w 57"/>
                    <a:gd name="T13" fmla="*/ 84 h 94"/>
                    <a:gd name="T14" fmla="*/ 24 w 57"/>
                    <a:gd name="T15" fmla="*/ 80 h 94"/>
                    <a:gd name="T16" fmla="*/ 21 w 57"/>
                    <a:gd name="T17" fmla="*/ 69 h 94"/>
                    <a:gd name="T18" fmla="*/ 28 w 57"/>
                    <a:gd name="T19" fmla="*/ 67 h 94"/>
                    <a:gd name="T20" fmla="*/ 24 w 57"/>
                    <a:gd name="T21" fmla="*/ 65 h 94"/>
                    <a:gd name="T22" fmla="*/ 23 w 57"/>
                    <a:gd name="T23" fmla="*/ 61 h 94"/>
                    <a:gd name="T24" fmla="*/ 15 w 57"/>
                    <a:gd name="T25" fmla="*/ 59 h 94"/>
                    <a:gd name="T26" fmla="*/ 17 w 57"/>
                    <a:gd name="T27" fmla="*/ 51 h 94"/>
                    <a:gd name="T28" fmla="*/ 13 w 57"/>
                    <a:gd name="T29" fmla="*/ 50 h 94"/>
                    <a:gd name="T30" fmla="*/ 5 w 57"/>
                    <a:gd name="T31" fmla="*/ 44 h 94"/>
                    <a:gd name="T32" fmla="*/ 3 w 57"/>
                    <a:gd name="T33" fmla="*/ 40 h 94"/>
                    <a:gd name="T34" fmla="*/ 5 w 57"/>
                    <a:gd name="T35" fmla="*/ 36 h 94"/>
                    <a:gd name="T36" fmla="*/ 5 w 57"/>
                    <a:gd name="T37" fmla="*/ 30 h 94"/>
                    <a:gd name="T38" fmla="*/ 5 w 57"/>
                    <a:gd name="T39" fmla="*/ 23 h 94"/>
                    <a:gd name="T40" fmla="*/ 5 w 57"/>
                    <a:gd name="T41" fmla="*/ 19 h 94"/>
                    <a:gd name="T42" fmla="*/ 0 w 57"/>
                    <a:gd name="T43" fmla="*/ 11 h 94"/>
                    <a:gd name="T44" fmla="*/ 5 w 57"/>
                    <a:gd name="T45" fmla="*/ 7 h 94"/>
                    <a:gd name="T46" fmla="*/ 23 w 57"/>
                    <a:gd name="T47" fmla="*/ 7 h 94"/>
                    <a:gd name="T48" fmla="*/ 30 w 57"/>
                    <a:gd name="T49" fmla="*/ 3 h 94"/>
                    <a:gd name="T50" fmla="*/ 34 w 57"/>
                    <a:gd name="T51" fmla="*/ 3 h 94"/>
                    <a:gd name="T52" fmla="*/ 32 w 57"/>
                    <a:gd name="T53" fmla="*/ 5 h 94"/>
                    <a:gd name="T54" fmla="*/ 38 w 57"/>
                    <a:gd name="T55" fmla="*/ 9 h 94"/>
                    <a:gd name="T56" fmla="*/ 42 w 57"/>
                    <a:gd name="T57" fmla="*/ 17 h 94"/>
                    <a:gd name="T58" fmla="*/ 40 w 57"/>
                    <a:gd name="T59" fmla="*/ 19 h 94"/>
                    <a:gd name="T60" fmla="*/ 40 w 57"/>
                    <a:gd name="T61" fmla="*/ 27 h 94"/>
                    <a:gd name="T62" fmla="*/ 44 w 57"/>
                    <a:gd name="T63" fmla="*/ 28 h 94"/>
                    <a:gd name="T64" fmla="*/ 46 w 57"/>
                    <a:gd name="T65" fmla="*/ 32 h 94"/>
                    <a:gd name="T66" fmla="*/ 48 w 57"/>
                    <a:gd name="T67" fmla="*/ 27 h 94"/>
                    <a:gd name="T68" fmla="*/ 51 w 57"/>
                    <a:gd name="T69" fmla="*/ 21 h 94"/>
                    <a:gd name="T70" fmla="*/ 55 w 57"/>
                    <a:gd name="T71" fmla="*/ 27 h 94"/>
                    <a:gd name="T72" fmla="*/ 49 w 57"/>
                    <a:gd name="T73" fmla="*/ 30 h 94"/>
                    <a:gd name="T74" fmla="*/ 42 w 57"/>
                    <a:gd name="T75" fmla="*/ 34 h 94"/>
                    <a:gd name="T76" fmla="*/ 53 w 57"/>
                    <a:gd name="T77" fmla="*/ 34 h 94"/>
                    <a:gd name="T78" fmla="*/ 57 w 57"/>
                    <a:gd name="T79" fmla="*/ 34 h 94"/>
                    <a:gd name="T80" fmla="*/ 51 w 57"/>
                    <a:gd name="T81" fmla="*/ 38 h 94"/>
                    <a:gd name="T82" fmla="*/ 44 w 57"/>
                    <a:gd name="T83" fmla="*/ 40 h 94"/>
                    <a:gd name="T84" fmla="*/ 42 w 57"/>
                    <a:gd name="T85" fmla="*/ 46 h 94"/>
                    <a:gd name="T86" fmla="*/ 40 w 57"/>
                    <a:gd name="T87" fmla="*/ 50 h 94"/>
                    <a:gd name="T88" fmla="*/ 46 w 57"/>
                    <a:gd name="T89" fmla="*/ 51 h 94"/>
                    <a:gd name="T90" fmla="*/ 49 w 57"/>
                    <a:gd name="T91" fmla="*/ 51 h 94"/>
                    <a:gd name="T92" fmla="*/ 51 w 57"/>
                    <a:gd name="T93" fmla="*/ 61 h 94"/>
                    <a:gd name="T94" fmla="*/ 48 w 57"/>
                    <a:gd name="T95" fmla="*/ 55 h 94"/>
                    <a:gd name="T96" fmla="*/ 44 w 57"/>
                    <a:gd name="T97" fmla="*/ 57 h 94"/>
                    <a:gd name="T98" fmla="*/ 40 w 57"/>
                    <a:gd name="T99" fmla="*/ 61 h 94"/>
                    <a:gd name="T100" fmla="*/ 32 w 57"/>
                    <a:gd name="T101" fmla="*/ 61 h 94"/>
                    <a:gd name="T102" fmla="*/ 32 w 57"/>
                    <a:gd name="T103" fmla="*/ 65 h 94"/>
                    <a:gd name="T104" fmla="*/ 32 w 57"/>
                    <a:gd name="T105" fmla="*/ 80 h 94"/>
                    <a:gd name="T106" fmla="*/ 32 w 57"/>
                    <a:gd name="T107" fmla="*/ 9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7" h="94">
                      <a:moveTo>
                        <a:pt x="32" y="90"/>
                      </a:moveTo>
                      <a:lnTo>
                        <a:pt x="32" y="92"/>
                      </a:lnTo>
                      <a:lnTo>
                        <a:pt x="30" y="92"/>
                      </a:lnTo>
                      <a:lnTo>
                        <a:pt x="30" y="90"/>
                      </a:lnTo>
                      <a:lnTo>
                        <a:pt x="26" y="92"/>
                      </a:lnTo>
                      <a:lnTo>
                        <a:pt x="26" y="94"/>
                      </a:lnTo>
                      <a:lnTo>
                        <a:pt x="28" y="94"/>
                      </a:lnTo>
                      <a:lnTo>
                        <a:pt x="26" y="94"/>
                      </a:lnTo>
                      <a:lnTo>
                        <a:pt x="24" y="92"/>
                      </a:lnTo>
                      <a:lnTo>
                        <a:pt x="23" y="92"/>
                      </a:lnTo>
                      <a:lnTo>
                        <a:pt x="23" y="94"/>
                      </a:lnTo>
                      <a:lnTo>
                        <a:pt x="21" y="94"/>
                      </a:lnTo>
                      <a:lnTo>
                        <a:pt x="23" y="94"/>
                      </a:lnTo>
                      <a:lnTo>
                        <a:pt x="23" y="92"/>
                      </a:lnTo>
                      <a:lnTo>
                        <a:pt x="21" y="92"/>
                      </a:lnTo>
                      <a:lnTo>
                        <a:pt x="21" y="94"/>
                      </a:lnTo>
                      <a:lnTo>
                        <a:pt x="21" y="92"/>
                      </a:lnTo>
                      <a:lnTo>
                        <a:pt x="21" y="90"/>
                      </a:lnTo>
                      <a:lnTo>
                        <a:pt x="21" y="92"/>
                      </a:lnTo>
                      <a:lnTo>
                        <a:pt x="19" y="92"/>
                      </a:lnTo>
                      <a:lnTo>
                        <a:pt x="19" y="90"/>
                      </a:lnTo>
                      <a:lnTo>
                        <a:pt x="19" y="88"/>
                      </a:lnTo>
                      <a:lnTo>
                        <a:pt x="17" y="88"/>
                      </a:lnTo>
                      <a:lnTo>
                        <a:pt x="17" y="86"/>
                      </a:lnTo>
                      <a:lnTo>
                        <a:pt x="15" y="86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9" y="84"/>
                      </a:lnTo>
                      <a:lnTo>
                        <a:pt x="19" y="82"/>
                      </a:lnTo>
                      <a:lnTo>
                        <a:pt x="21" y="82"/>
                      </a:lnTo>
                      <a:lnTo>
                        <a:pt x="23" y="84"/>
                      </a:lnTo>
                      <a:lnTo>
                        <a:pt x="21" y="84"/>
                      </a:lnTo>
                      <a:lnTo>
                        <a:pt x="23" y="84"/>
                      </a:lnTo>
                      <a:lnTo>
                        <a:pt x="23" y="86"/>
                      </a:lnTo>
                      <a:lnTo>
                        <a:pt x="23" y="84"/>
                      </a:lnTo>
                      <a:lnTo>
                        <a:pt x="24" y="84"/>
                      </a:lnTo>
                      <a:lnTo>
                        <a:pt x="24" y="82"/>
                      </a:lnTo>
                      <a:lnTo>
                        <a:pt x="24" y="80"/>
                      </a:lnTo>
                      <a:lnTo>
                        <a:pt x="24" y="78"/>
                      </a:lnTo>
                      <a:lnTo>
                        <a:pt x="26" y="73"/>
                      </a:lnTo>
                      <a:lnTo>
                        <a:pt x="26" y="71"/>
                      </a:lnTo>
                      <a:lnTo>
                        <a:pt x="26" y="69"/>
                      </a:lnTo>
                      <a:lnTo>
                        <a:pt x="21" y="69"/>
                      </a:lnTo>
                      <a:lnTo>
                        <a:pt x="23" y="69"/>
                      </a:lnTo>
                      <a:lnTo>
                        <a:pt x="24" y="69"/>
                      </a:lnTo>
                      <a:lnTo>
                        <a:pt x="26" y="69"/>
                      </a:lnTo>
                      <a:lnTo>
                        <a:pt x="28" y="69"/>
                      </a:lnTo>
                      <a:lnTo>
                        <a:pt x="28" y="67"/>
                      </a:lnTo>
                      <a:lnTo>
                        <a:pt x="28" y="65"/>
                      </a:lnTo>
                      <a:lnTo>
                        <a:pt x="28" y="63"/>
                      </a:lnTo>
                      <a:lnTo>
                        <a:pt x="26" y="63"/>
                      </a:lnTo>
                      <a:lnTo>
                        <a:pt x="24" y="63"/>
                      </a:lnTo>
                      <a:lnTo>
                        <a:pt x="24" y="65"/>
                      </a:lnTo>
                      <a:lnTo>
                        <a:pt x="24" y="63"/>
                      </a:lnTo>
                      <a:lnTo>
                        <a:pt x="23" y="63"/>
                      </a:lnTo>
                      <a:lnTo>
                        <a:pt x="23" y="65"/>
                      </a:lnTo>
                      <a:lnTo>
                        <a:pt x="23" y="63"/>
                      </a:lnTo>
                      <a:lnTo>
                        <a:pt x="23" y="61"/>
                      </a:lnTo>
                      <a:lnTo>
                        <a:pt x="21" y="61"/>
                      </a:lnTo>
                      <a:lnTo>
                        <a:pt x="21" y="59"/>
                      </a:lnTo>
                      <a:lnTo>
                        <a:pt x="19" y="59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5" y="57"/>
                      </a:lnTo>
                      <a:lnTo>
                        <a:pt x="17" y="57"/>
                      </a:lnTo>
                      <a:lnTo>
                        <a:pt x="17" y="55"/>
                      </a:lnTo>
                      <a:lnTo>
                        <a:pt x="17" y="53"/>
                      </a:lnTo>
                      <a:lnTo>
                        <a:pt x="17" y="51"/>
                      </a:lnTo>
                      <a:lnTo>
                        <a:pt x="17" y="50"/>
                      </a:lnTo>
                      <a:lnTo>
                        <a:pt x="17" y="48"/>
                      </a:lnTo>
                      <a:lnTo>
                        <a:pt x="15" y="48"/>
                      </a:lnTo>
                      <a:lnTo>
                        <a:pt x="15" y="50"/>
                      </a:lnTo>
                      <a:lnTo>
                        <a:pt x="13" y="50"/>
                      </a:lnTo>
                      <a:lnTo>
                        <a:pt x="9" y="50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4"/>
                      </a:lnTo>
                      <a:lnTo>
                        <a:pt x="5" y="44"/>
                      </a:lnTo>
                      <a:lnTo>
                        <a:pt x="3" y="44"/>
                      </a:lnTo>
                      <a:lnTo>
                        <a:pt x="3" y="42"/>
                      </a:lnTo>
                      <a:lnTo>
                        <a:pt x="5" y="42"/>
                      </a:lnTo>
                      <a:lnTo>
                        <a:pt x="3" y="42"/>
                      </a:lnTo>
                      <a:lnTo>
                        <a:pt x="3" y="40"/>
                      </a:lnTo>
                      <a:lnTo>
                        <a:pt x="3" y="38"/>
                      </a:lnTo>
                      <a:lnTo>
                        <a:pt x="1" y="38"/>
                      </a:lnTo>
                      <a:lnTo>
                        <a:pt x="3" y="38"/>
                      </a:lnTo>
                      <a:lnTo>
                        <a:pt x="3" y="36"/>
                      </a:lnTo>
                      <a:lnTo>
                        <a:pt x="5" y="36"/>
                      </a:lnTo>
                      <a:lnTo>
                        <a:pt x="3" y="34"/>
                      </a:lnTo>
                      <a:lnTo>
                        <a:pt x="1" y="32"/>
                      </a:lnTo>
                      <a:lnTo>
                        <a:pt x="3" y="32"/>
                      </a:lnTo>
                      <a:lnTo>
                        <a:pt x="5" y="32"/>
                      </a:lnTo>
                      <a:lnTo>
                        <a:pt x="5" y="30"/>
                      </a:lnTo>
                      <a:lnTo>
                        <a:pt x="5" y="28"/>
                      </a:lnTo>
                      <a:lnTo>
                        <a:pt x="5" y="27"/>
                      </a:lnTo>
                      <a:lnTo>
                        <a:pt x="3" y="27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3" y="23"/>
                      </a:lnTo>
                      <a:lnTo>
                        <a:pt x="1" y="21"/>
                      </a:lnTo>
                      <a:lnTo>
                        <a:pt x="3" y="21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5" y="15"/>
                      </a:lnTo>
                      <a:lnTo>
                        <a:pt x="3" y="15"/>
                      </a:lnTo>
                      <a:lnTo>
                        <a:pt x="1" y="13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9" y="7"/>
                      </a:lnTo>
                      <a:lnTo>
                        <a:pt x="15" y="7"/>
                      </a:lnTo>
                      <a:lnTo>
                        <a:pt x="21" y="7"/>
                      </a:lnTo>
                      <a:lnTo>
                        <a:pt x="23" y="7"/>
                      </a:lnTo>
                      <a:lnTo>
                        <a:pt x="24" y="7"/>
                      </a:lnTo>
                      <a:lnTo>
                        <a:pt x="30" y="7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30" y="3"/>
                      </a:lnTo>
                      <a:lnTo>
                        <a:pt x="32" y="3"/>
                      </a:lnTo>
                      <a:lnTo>
                        <a:pt x="32" y="0"/>
                      </a:lnTo>
                      <a:lnTo>
                        <a:pt x="32" y="2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6" y="3"/>
                      </a:lnTo>
                      <a:lnTo>
                        <a:pt x="38" y="3"/>
                      </a:lnTo>
                      <a:lnTo>
                        <a:pt x="36" y="3"/>
                      </a:lnTo>
                      <a:lnTo>
                        <a:pt x="34" y="5"/>
                      </a:lnTo>
                      <a:lnTo>
                        <a:pt x="32" y="5"/>
                      </a:lnTo>
                      <a:lnTo>
                        <a:pt x="32" y="7"/>
                      </a:lnTo>
                      <a:lnTo>
                        <a:pt x="34" y="7"/>
                      </a:lnTo>
                      <a:lnTo>
                        <a:pt x="38" y="7"/>
                      </a:lnTo>
                      <a:lnTo>
                        <a:pt x="38" y="11"/>
                      </a:lnTo>
                      <a:lnTo>
                        <a:pt x="38" y="9"/>
                      </a:lnTo>
                      <a:lnTo>
                        <a:pt x="38" y="11"/>
                      </a:lnTo>
                      <a:lnTo>
                        <a:pt x="40" y="13"/>
                      </a:lnTo>
                      <a:lnTo>
                        <a:pt x="42" y="13"/>
                      </a:lnTo>
                      <a:lnTo>
                        <a:pt x="42" y="15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8" y="17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0" y="19"/>
                      </a:lnTo>
                      <a:lnTo>
                        <a:pt x="42" y="21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5"/>
                      </a:lnTo>
                      <a:lnTo>
                        <a:pt x="40" y="27"/>
                      </a:lnTo>
                      <a:lnTo>
                        <a:pt x="40" y="25"/>
                      </a:lnTo>
                      <a:lnTo>
                        <a:pt x="42" y="25"/>
                      </a:lnTo>
                      <a:lnTo>
                        <a:pt x="42" y="27"/>
                      </a:lnTo>
                      <a:lnTo>
                        <a:pt x="42" y="28"/>
                      </a:lnTo>
                      <a:lnTo>
                        <a:pt x="44" y="28"/>
                      </a:lnTo>
                      <a:lnTo>
                        <a:pt x="44" y="27"/>
                      </a:lnTo>
                      <a:lnTo>
                        <a:pt x="44" y="28"/>
                      </a:lnTo>
                      <a:lnTo>
                        <a:pt x="44" y="30"/>
                      </a:lnTo>
                      <a:lnTo>
                        <a:pt x="46" y="30"/>
                      </a:lnTo>
                      <a:lnTo>
                        <a:pt x="46" y="32"/>
                      </a:lnTo>
                      <a:lnTo>
                        <a:pt x="46" y="30"/>
                      </a:lnTo>
                      <a:lnTo>
                        <a:pt x="48" y="30"/>
                      </a:lnTo>
                      <a:lnTo>
                        <a:pt x="49" y="30"/>
                      </a:lnTo>
                      <a:lnTo>
                        <a:pt x="49" y="28"/>
                      </a:lnTo>
                      <a:lnTo>
                        <a:pt x="48" y="27"/>
                      </a:lnTo>
                      <a:lnTo>
                        <a:pt x="49" y="27"/>
                      </a:lnTo>
                      <a:lnTo>
                        <a:pt x="49" y="25"/>
                      </a:lnTo>
                      <a:lnTo>
                        <a:pt x="51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3" y="21"/>
                      </a:lnTo>
                      <a:lnTo>
                        <a:pt x="55" y="21"/>
                      </a:lnTo>
                      <a:lnTo>
                        <a:pt x="55" y="23"/>
                      </a:lnTo>
                      <a:lnTo>
                        <a:pt x="55" y="25"/>
                      </a:lnTo>
                      <a:lnTo>
                        <a:pt x="55" y="27"/>
                      </a:lnTo>
                      <a:lnTo>
                        <a:pt x="53" y="27"/>
                      </a:lnTo>
                      <a:lnTo>
                        <a:pt x="53" y="28"/>
                      </a:lnTo>
                      <a:lnTo>
                        <a:pt x="51" y="28"/>
                      </a:lnTo>
                      <a:lnTo>
                        <a:pt x="49" y="28"/>
                      </a:lnTo>
                      <a:lnTo>
                        <a:pt x="49" y="30"/>
                      </a:lnTo>
                      <a:lnTo>
                        <a:pt x="48" y="30"/>
                      </a:lnTo>
                      <a:lnTo>
                        <a:pt x="46" y="32"/>
                      </a:lnTo>
                      <a:lnTo>
                        <a:pt x="44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4" y="36"/>
                      </a:lnTo>
                      <a:lnTo>
                        <a:pt x="46" y="38"/>
                      </a:lnTo>
                      <a:lnTo>
                        <a:pt x="51" y="36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2"/>
                      </a:lnTo>
                      <a:lnTo>
                        <a:pt x="53" y="34"/>
                      </a:lnTo>
                      <a:lnTo>
                        <a:pt x="55" y="32"/>
                      </a:lnTo>
                      <a:lnTo>
                        <a:pt x="57" y="32"/>
                      </a:lnTo>
                      <a:lnTo>
                        <a:pt x="57" y="34"/>
                      </a:lnTo>
                      <a:lnTo>
                        <a:pt x="57" y="36"/>
                      </a:lnTo>
                      <a:lnTo>
                        <a:pt x="55" y="36"/>
                      </a:lnTo>
                      <a:lnTo>
                        <a:pt x="55" y="38"/>
                      </a:lnTo>
                      <a:lnTo>
                        <a:pt x="53" y="38"/>
                      </a:lnTo>
                      <a:lnTo>
                        <a:pt x="51" y="38"/>
                      </a:lnTo>
                      <a:lnTo>
                        <a:pt x="49" y="38"/>
                      </a:lnTo>
                      <a:lnTo>
                        <a:pt x="48" y="38"/>
                      </a:lnTo>
                      <a:lnTo>
                        <a:pt x="46" y="38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0"/>
                      </a:lnTo>
                      <a:lnTo>
                        <a:pt x="44" y="44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2" y="46"/>
                      </a:lnTo>
                      <a:lnTo>
                        <a:pt x="44" y="46"/>
                      </a:lnTo>
                      <a:lnTo>
                        <a:pt x="44" y="48"/>
                      </a:lnTo>
                      <a:lnTo>
                        <a:pt x="46" y="48"/>
                      </a:lnTo>
                      <a:lnTo>
                        <a:pt x="44" y="48"/>
                      </a:lnTo>
                      <a:lnTo>
                        <a:pt x="40" y="50"/>
                      </a:lnTo>
                      <a:lnTo>
                        <a:pt x="40" y="51"/>
                      </a:lnTo>
                      <a:lnTo>
                        <a:pt x="42" y="51"/>
                      </a:lnTo>
                      <a:lnTo>
                        <a:pt x="42" y="53"/>
                      </a:lnTo>
                      <a:lnTo>
                        <a:pt x="44" y="51"/>
                      </a:lnTo>
                      <a:lnTo>
                        <a:pt x="46" y="51"/>
                      </a:lnTo>
                      <a:lnTo>
                        <a:pt x="46" y="53"/>
                      </a:lnTo>
                      <a:lnTo>
                        <a:pt x="48" y="51"/>
                      </a:lnTo>
                      <a:lnTo>
                        <a:pt x="48" y="53"/>
                      </a:lnTo>
                      <a:lnTo>
                        <a:pt x="48" y="51"/>
                      </a:lnTo>
                      <a:lnTo>
                        <a:pt x="49" y="51"/>
                      </a:lnTo>
                      <a:lnTo>
                        <a:pt x="51" y="53"/>
                      </a:lnTo>
                      <a:lnTo>
                        <a:pt x="49" y="53"/>
                      </a:lnTo>
                      <a:lnTo>
                        <a:pt x="49" y="55"/>
                      </a:lnTo>
                      <a:lnTo>
                        <a:pt x="51" y="55"/>
                      </a:lnTo>
                      <a:lnTo>
                        <a:pt x="51" y="61"/>
                      </a:lnTo>
                      <a:lnTo>
                        <a:pt x="51" y="63"/>
                      </a:lnTo>
                      <a:lnTo>
                        <a:pt x="48" y="63"/>
                      </a:lnTo>
                      <a:lnTo>
                        <a:pt x="48" y="61"/>
                      </a:lnTo>
                      <a:lnTo>
                        <a:pt x="48" y="57"/>
                      </a:lnTo>
                      <a:lnTo>
                        <a:pt x="48" y="55"/>
                      </a:lnTo>
                      <a:lnTo>
                        <a:pt x="46" y="55"/>
                      </a:lnTo>
                      <a:lnTo>
                        <a:pt x="44" y="55"/>
                      </a:lnTo>
                      <a:lnTo>
                        <a:pt x="44" y="57"/>
                      </a:lnTo>
                      <a:lnTo>
                        <a:pt x="44" y="55"/>
                      </a:lnTo>
                      <a:lnTo>
                        <a:pt x="44" y="57"/>
                      </a:lnTo>
                      <a:lnTo>
                        <a:pt x="44" y="59"/>
                      </a:lnTo>
                      <a:lnTo>
                        <a:pt x="44" y="61"/>
                      </a:lnTo>
                      <a:lnTo>
                        <a:pt x="44" y="63"/>
                      </a:lnTo>
                      <a:lnTo>
                        <a:pt x="42" y="63"/>
                      </a:lnTo>
                      <a:lnTo>
                        <a:pt x="40" y="61"/>
                      </a:lnTo>
                      <a:lnTo>
                        <a:pt x="38" y="61"/>
                      </a:lnTo>
                      <a:lnTo>
                        <a:pt x="36" y="61"/>
                      </a:lnTo>
                      <a:lnTo>
                        <a:pt x="36" y="63"/>
                      </a:lnTo>
                      <a:lnTo>
                        <a:pt x="34" y="61"/>
                      </a:lnTo>
                      <a:lnTo>
                        <a:pt x="32" y="61"/>
                      </a:lnTo>
                      <a:lnTo>
                        <a:pt x="30" y="61"/>
                      </a:lnTo>
                      <a:lnTo>
                        <a:pt x="30" y="63"/>
                      </a:lnTo>
                      <a:lnTo>
                        <a:pt x="32" y="63"/>
                      </a:lnTo>
                      <a:lnTo>
                        <a:pt x="30" y="63"/>
                      </a:lnTo>
                      <a:lnTo>
                        <a:pt x="32" y="65"/>
                      </a:lnTo>
                      <a:lnTo>
                        <a:pt x="32" y="71"/>
                      </a:lnTo>
                      <a:lnTo>
                        <a:pt x="34" y="71"/>
                      </a:lnTo>
                      <a:lnTo>
                        <a:pt x="34" y="78"/>
                      </a:lnTo>
                      <a:lnTo>
                        <a:pt x="34" y="80"/>
                      </a:lnTo>
                      <a:lnTo>
                        <a:pt x="32" y="80"/>
                      </a:lnTo>
                      <a:lnTo>
                        <a:pt x="32" y="82"/>
                      </a:lnTo>
                      <a:lnTo>
                        <a:pt x="32" y="84"/>
                      </a:lnTo>
                      <a:lnTo>
                        <a:pt x="32" y="86"/>
                      </a:lnTo>
                      <a:lnTo>
                        <a:pt x="32" y="88"/>
                      </a:lnTo>
                      <a:lnTo>
                        <a:pt x="32" y="90"/>
                      </a:lnTo>
                      <a:close/>
                      <a:moveTo>
                        <a:pt x="30" y="94"/>
                      </a:moveTo>
                      <a:lnTo>
                        <a:pt x="28" y="94"/>
                      </a:lnTo>
                      <a:lnTo>
                        <a:pt x="30" y="92"/>
                      </a:lnTo>
                      <a:lnTo>
                        <a:pt x="30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2" name="Freeform 214"/>
                <p:cNvSpPr>
                  <a:spLocks/>
                </p:cNvSpPr>
                <p:nvPr/>
              </p:nvSpPr>
              <p:spPr bwMode="auto">
                <a:xfrm>
                  <a:off x="4313237" y="1058863"/>
                  <a:ext cx="39688" cy="39688"/>
                </a:xfrm>
                <a:custGeom>
                  <a:avLst/>
                  <a:gdLst>
                    <a:gd name="T0" fmla="*/ 23 w 25"/>
                    <a:gd name="T1" fmla="*/ 21 h 25"/>
                    <a:gd name="T2" fmla="*/ 25 w 25"/>
                    <a:gd name="T3" fmla="*/ 23 h 25"/>
                    <a:gd name="T4" fmla="*/ 23 w 25"/>
                    <a:gd name="T5" fmla="*/ 25 h 25"/>
                    <a:gd name="T6" fmla="*/ 21 w 25"/>
                    <a:gd name="T7" fmla="*/ 23 h 25"/>
                    <a:gd name="T8" fmla="*/ 19 w 25"/>
                    <a:gd name="T9" fmla="*/ 21 h 25"/>
                    <a:gd name="T10" fmla="*/ 19 w 25"/>
                    <a:gd name="T11" fmla="*/ 19 h 25"/>
                    <a:gd name="T12" fmla="*/ 19 w 25"/>
                    <a:gd name="T13" fmla="*/ 19 h 25"/>
                    <a:gd name="T14" fmla="*/ 19 w 25"/>
                    <a:gd name="T15" fmla="*/ 19 h 25"/>
                    <a:gd name="T16" fmla="*/ 19 w 25"/>
                    <a:gd name="T17" fmla="*/ 19 h 25"/>
                    <a:gd name="T18" fmla="*/ 17 w 25"/>
                    <a:gd name="T19" fmla="*/ 17 h 25"/>
                    <a:gd name="T20" fmla="*/ 13 w 25"/>
                    <a:gd name="T21" fmla="*/ 17 h 25"/>
                    <a:gd name="T22" fmla="*/ 12 w 25"/>
                    <a:gd name="T23" fmla="*/ 15 h 25"/>
                    <a:gd name="T24" fmla="*/ 8 w 25"/>
                    <a:gd name="T25" fmla="*/ 15 h 25"/>
                    <a:gd name="T26" fmla="*/ 6 w 25"/>
                    <a:gd name="T27" fmla="*/ 13 h 25"/>
                    <a:gd name="T28" fmla="*/ 4 w 25"/>
                    <a:gd name="T29" fmla="*/ 15 h 25"/>
                    <a:gd name="T30" fmla="*/ 2 w 25"/>
                    <a:gd name="T31" fmla="*/ 13 h 25"/>
                    <a:gd name="T32" fmla="*/ 2 w 25"/>
                    <a:gd name="T33" fmla="*/ 13 h 25"/>
                    <a:gd name="T34" fmla="*/ 2 w 25"/>
                    <a:gd name="T35" fmla="*/ 9 h 25"/>
                    <a:gd name="T36" fmla="*/ 0 w 25"/>
                    <a:gd name="T37" fmla="*/ 8 h 25"/>
                    <a:gd name="T38" fmla="*/ 2 w 25"/>
                    <a:gd name="T39" fmla="*/ 6 h 25"/>
                    <a:gd name="T40" fmla="*/ 4 w 25"/>
                    <a:gd name="T41" fmla="*/ 4 h 25"/>
                    <a:gd name="T42" fmla="*/ 6 w 25"/>
                    <a:gd name="T43" fmla="*/ 2 h 25"/>
                    <a:gd name="T44" fmla="*/ 8 w 25"/>
                    <a:gd name="T45" fmla="*/ 0 h 25"/>
                    <a:gd name="T46" fmla="*/ 10 w 25"/>
                    <a:gd name="T47" fmla="*/ 2 h 25"/>
                    <a:gd name="T48" fmla="*/ 12 w 25"/>
                    <a:gd name="T49" fmla="*/ 4 h 25"/>
                    <a:gd name="T50" fmla="*/ 10 w 25"/>
                    <a:gd name="T51" fmla="*/ 6 h 25"/>
                    <a:gd name="T52" fmla="*/ 8 w 25"/>
                    <a:gd name="T53" fmla="*/ 8 h 25"/>
                    <a:gd name="T54" fmla="*/ 12 w 25"/>
                    <a:gd name="T55" fmla="*/ 9 h 25"/>
                    <a:gd name="T56" fmla="*/ 13 w 25"/>
                    <a:gd name="T57" fmla="*/ 11 h 25"/>
                    <a:gd name="T58" fmla="*/ 13 w 25"/>
                    <a:gd name="T59" fmla="*/ 11 h 25"/>
                    <a:gd name="T60" fmla="*/ 13 w 25"/>
                    <a:gd name="T61" fmla="*/ 15 h 25"/>
                    <a:gd name="T62" fmla="*/ 17 w 25"/>
                    <a:gd name="T63" fmla="*/ 15 h 25"/>
                    <a:gd name="T64" fmla="*/ 19 w 25"/>
                    <a:gd name="T65" fmla="*/ 17 h 25"/>
                    <a:gd name="T66" fmla="*/ 21 w 25"/>
                    <a:gd name="T6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" h="25">
                      <a:moveTo>
                        <a:pt x="23" y="19"/>
                      </a:move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7" y="19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6" y="15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9"/>
                      </a:lnTo>
                      <a:lnTo>
                        <a:pt x="12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3" y="15"/>
                      </a:lnTo>
                      <a:lnTo>
                        <a:pt x="15" y="15"/>
                      </a:lnTo>
                      <a:lnTo>
                        <a:pt x="17" y="15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23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3" name="Freeform 215"/>
                <p:cNvSpPr>
                  <a:spLocks/>
                </p:cNvSpPr>
                <p:nvPr/>
              </p:nvSpPr>
              <p:spPr bwMode="auto">
                <a:xfrm>
                  <a:off x="4783138" y="3733800"/>
                  <a:ext cx="50800" cy="39688"/>
                </a:xfrm>
                <a:custGeom>
                  <a:avLst/>
                  <a:gdLst>
                    <a:gd name="T0" fmla="*/ 23 w 32"/>
                    <a:gd name="T1" fmla="*/ 8 h 25"/>
                    <a:gd name="T2" fmla="*/ 23 w 32"/>
                    <a:gd name="T3" fmla="*/ 12 h 25"/>
                    <a:gd name="T4" fmla="*/ 32 w 32"/>
                    <a:gd name="T5" fmla="*/ 12 h 25"/>
                    <a:gd name="T6" fmla="*/ 32 w 32"/>
                    <a:gd name="T7" fmla="*/ 14 h 25"/>
                    <a:gd name="T8" fmla="*/ 32 w 32"/>
                    <a:gd name="T9" fmla="*/ 16 h 25"/>
                    <a:gd name="T10" fmla="*/ 32 w 32"/>
                    <a:gd name="T11" fmla="*/ 16 h 25"/>
                    <a:gd name="T12" fmla="*/ 32 w 32"/>
                    <a:gd name="T13" fmla="*/ 16 h 25"/>
                    <a:gd name="T14" fmla="*/ 32 w 32"/>
                    <a:gd name="T15" fmla="*/ 16 h 25"/>
                    <a:gd name="T16" fmla="*/ 32 w 32"/>
                    <a:gd name="T17" fmla="*/ 16 h 25"/>
                    <a:gd name="T18" fmla="*/ 32 w 32"/>
                    <a:gd name="T19" fmla="*/ 16 h 25"/>
                    <a:gd name="T20" fmla="*/ 32 w 32"/>
                    <a:gd name="T21" fmla="*/ 18 h 25"/>
                    <a:gd name="T22" fmla="*/ 32 w 32"/>
                    <a:gd name="T23" fmla="*/ 18 h 25"/>
                    <a:gd name="T24" fmla="*/ 32 w 32"/>
                    <a:gd name="T25" fmla="*/ 20 h 25"/>
                    <a:gd name="T26" fmla="*/ 32 w 32"/>
                    <a:gd name="T27" fmla="*/ 20 h 25"/>
                    <a:gd name="T28" fmla="*/ 32 w 32"/>
                    <a:gd name="T29" fmla="*/ 20 h 25"/>
                    <a:gd name="T30" fmla="*/ 32 w 32"/>
                    <a:gd name="T31" fmla="*/ 20 h 25"/>
                    <a:gd name="T32" fmla="*/ 32 w 32"/>
                    <a:gd name="T33" fmla="*/ 20 h 25"/>
                    <a:gd name="T34" fmla="*/ 32 w 32"/>
                    <a:gd name="T35" fmla="*/ 22 h 25"/>
                    <a:gd name="T36" fmla="*/ 32 w 32"/>
                    <a:gd name="T37" fmla="*/ 22 h 25"/>
                    <a:gd name="T38" fmla="*/ 32 w 32"/>
                    <a:gd name="T39" fmla="*/ 22 h 25"/>
                    <a:gd name="T40" fmla="*/ 32 w 32"/>
                    <a:gd name="T41" fmla="*/ 22 h 25"/>
                    <a:gd name="T42" fmla="*/ 32 w 32"/>
                    <a:gd name="T43" fmla="*/ 24 h 25"/>
                    <a:gd name="T44" fmla="*/ 32 w 32"/>
                    <a:gd name="T45" fmla="*/ 24 h 25"/>
                    <a:gd name="T46" fmla="*/ 32 w 32"/>
                    <a:gd name="T47" fmla="*/ 24 h 25"/>
                    <a:gd name="T48" fmla="*/ 32 w 32"/>
                    <a:gd name="T49" fmla="*/ 24 h 25"/>
                    <a:gd name="T50" fmla="*/ 32 w 32"/>
                    <a:gd name="T51" fmla="*/ 25 h 25"/>
                    <a:gd name="T52" fmla="*/ 21 w 32"/>
                    <a:gd name="T53" fmla="*/ 25 h 25"/>
                    <a:gd name="T54" fmla="*/ 21 w 32"/>
                    <a:gd name="T55" fmla="*/ 22 h 25"/>
                    <a:gd name="T56" fmla="*/ 21 w 32"/>
                    <a:gd name="T57" fmla="*/ 22 h 25"/>
                    <a:gd name="T58" fmla="*/ 19 w 32"/>
                    <a:gd name="T59" fmla="*/ 22 h 25"/>
                    <a:gd name="T60" fmla="*/ 19 w 32"/>
                    <a:gd name="T61" fmla="*/ 20 h 25"/>
                    <a:gd name="T62" fmla="*/ 17 w 32"/>
                    <a:gd name="T63" fmla="*/ 20 h 25"/>
                    <a:gd name="T64" fmla="*/ 17 w 32"/>
                    <a:gd name="T65" fmla="*/ 18 h 25"/>
                    <a:gd name="T66" fmla="*/ 15 w 32"/>
                    <a:gd name="T67" fmla="*/ 18 h 25"/>
                    <a:gd name="T68" fmla="*/ 15 w 32"/>
                    <a:gd name="T69" fmla="*/ 18 h 25"/>
                    <a:gd name="T70" fmla="*/ 13 w 32"/>
                    <a:gd name="T71" fmla="*/ 18 h 25"/>
                    <a:gd name="T72" fmla="*/ 13 w 32"/>
                    <a:gd name="T73" fmla="*/ 16 h 25"/>
                    <a:gd name="T74" fmla="*/ 13 w 32"/>
                    <a:gd name="T75" fmla="*/ 16 h 25"/>
                    <a:gd name="T76" fmla="*/ 11 w 32"/>
                    <a:gd name="T77" fmla="*/ 16 h 25"/>
                    <a:gd name="T78" fmla="*/ 11 w 32"/>
                    <a:gd name="T79" fmla="*/ 16 h 25"/>
                    <a:gd name="T80" fmla="*/ 11 w 32"/>
                    <a:gd name="T81" fmla="*/ 16 h 25"/>
                    <a:gd name="T82" fmla="*/ 11 w 32"/>
                    <a:gd name="T83" fmla="*/ 16 h 25"/>
                    <a:gd name="T84" fmla="*/ 9 w 32"/>
                    <a:gd name="T85" fmla="*/ 16 h 25"/>
                    <a:gd name="T86" fmla="*/ 9 w 32"/>
                    <a:gd name="T87" fmla="*/ 16 h 25"/>
                    <a:gd name="T88" fmla="*/ 9 w 32"/>
                    <a:gd name="T89" fmla="*/ 16 h 25"/>
                    <a:gd name="T90" fmla="*/ 9 w 32"/>
                    <a:gd name="T91" fmla="*/ 16 h 25"/>
                    <a:gd name="T92" fmla="*/ 9 w 32"/>
                    <a:gd name="T93" fmla="*/ 16 h 25"/>
                    <a:gd name="T94" fmla="*/ 7 w 32"/>
                    <a:gd name="T95" fmla="*/ 16 h 25"/>
                    <a:gd name="T96" fmla="*/ 7 w 32"/>
                    <a:gd name="T97" fmla="*/ 16 h 25"/>
                    <a:gd name="T98" fmla="*/ 7 w 32"/>
                    <a:gd name="T99" fmla="*/ 16 h 25"/>
                    <a:gd name="T100" fmla="*/ 7 w 32"/>
                    <a:gd name="T101" fmla="*/ 16 h 25"/>
                    <a:gd name="T102" fmla="*/ 7 w 32"/>
                    <a:gd name="T103" fmla="*/ 16 h 25"/>
                    <a:gd name="T104" fmla="*/ 7 w 32"/>
                    <a:gd name="T105" fmla="*/ 16 h 25"/>
                    <a:gd name="T106" fmla="*/ 7 w 32"/>
                    <a:gd name="T107" fmla="*/ 16 h 25"/>
                    <a:gd name="T108" fmla="*/ 6 w 32"/>
                    <a:gd name="T109" fmla="*/ 16 h 25"/>
                    <a:gd name="T110" fmla="*/ 4 w 32"/>
                    <a:gd name="T111" fmla="*/ 16 h 25"/>
                    <a:gd name="T112" fmla="*/ 0 w 32"/>
                    <a:gd name="T113" fmla="*/ 16 h 25"/>
                    <a:gd name="T114" fmla="*/ 0 w 32"/>
                    <a:gd name="T115" fmla="*/ 2 h 25"/>
                    <a:gd name="T116" fmla="*/ 23 w 32"/>
                    <a:gd name="T117" fmla="*/ 0 h 25"/>
                    <a:gd name="T118" fmla="*/ 23 w 32"/>
                    <a:gd name="T11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2" h="25">
                      <a:moveTo>
                        <a:pt x="23" y="8"/>
                      </a:moveTo>
                      <a:lnTo>
                        <a:pt x="23" y="12"/>
                      </a:lnTo>
                      <a:lnTo>
                        <a:pt x="32" y="12"/>
                      </a:lnTo>
                      <a:lnTo>
                        <a:pt x="32" y="14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2" y="25"/>
                      </a:lnTo>
                      <a:lnTo>
                        <a:pt x="21" y="25"/>
                      </a:lnTo>
                      <a:lnTo>
                        <a:pt x="21" y="22"/>
                      </a:lnTo>
                      <a:lnTo>
                        <a:pt x="21" y="22"/>
                      </a:lnTo>
                      <a:lnTo>
                        <a:pt x="19" y="22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7" y="18"/>
                      </a:lnTo>
                      <a:lnTo>
                        <a:pt x="15" y="18"/>
                      </a:lnTo>
                      <a:lnTo>
                        <a:pt x="15" y="18"/>
                      </a:lnTo>
                      <a:lnTo>
                        <a:pt x="13" y="18"/>
                      </a:lnTo>
                      <a:lnTo>
                        <a:pt x="13" y="16"/>
                      </a:lnTo>
                      <a:lnTo>
                        <a:pt x="13" y="16"/>
                      </a:lnTo>
                      <a:lnTo>
                        <a:pt x="11" y="16"/>
                      </a:lnTo>
                      <a:lnTo>
                        <a:pt x="11" y="16"/>
                      </a:lnTo>
                      <a:lnTo>
                        <a:pt x="11" y="16"/>
                      </a:lnTo>
                      <a:lnTo>
                        <a:pt x="11" y="16"/>
                      </a:lnTo>
                      <a:lnTo>
                        <a:pt x="9" y="16"/>
                      </a:lnTo>
                      <a:lnTo>
                        <a:pt x="9" y="16"/>
                      </a:lnTo>
                      <a:lnTo>
                        <a:pt x="9" y="16"/>
                      </a:lnTo>
                      <a:lnTo>
                        <a:pt x="9" y="16"/>
                      </a:lnTo>
                      <a:lnTo>
                        <a:pt x="9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"/>
                      </a:lnTo>
                      <a:lnTo>
                        <a:pt x="23" y="0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4" name="Freeform 216"/>
                <p:cNvSpPr>
                  <a:spLocks/>
                </p:cNvSpPr>
                <p:nvPr/>
              </p:nvSpPr>
              <p:spPr bwMode="auto">
                <a:xfrm>
                  <a:off x="5175250" y="3733800"/>
                  <a:ext cx="58738" cy="39688"/>
                </a:xfrm>
                <a:custGeom>
                  <a:avLst/>
                  <a:gdLst>
                    <a:gd name="T0" fmla="*/ 6 w 37"/>
                    <a:gd name="T1" fmla="*/ 0 h 25"/>
                    <a:gd name="T2" fmla="*/ 12 w 37"/>
                    <a:gd name="T3" fmla="*/ 0 h 25"/>
                    <a:gd name="T4" fmla="*/ 12 w 37"/>
                    <a:gd name="T5" fmla="*/ 0 h 25"/>
                    <a:gd name="T6" fmla="*/ 12 w 37"/>
                    <a:gd name="T7" fmla="*/ 2 h 25"/>
                    <a:gd name="T8" fmla="*/ 14 w 37"/>
                    <a:gd name="T9" fmla="*/ 2 h 25"/>
                    <a:gd name="T10" fmla="*/ 14 w 37"/>
                    <a:gd name="T11" fmla="*/ 2 h 25"/>
                    <a:gd name="T12" fmla="*/ 14 w 37"/>
                    <a:gd name="T13" fmla="*/ 2 h 25"/>
                    <a:gd name="T14" fmla="*/ 14 w 37"/>
                    <a:gd name="T15" fmla="*/ 2 h 25"/>
                    <a:gd name="T16" fmla="*/ 29 w 37"/>
                    <a:gd name="T17" fmla="*/ 12 h 25"/>
                    <a:gd name="T18" fmla="*/ 33 w 37"/>
                    <a:gd name="T19" fmla="*/ 12 h 25"/>
                    <a:gd name="T20" fmla="*/ 37 w 37"/>
                    <a:gd name="T21" fmla="*/ 12 h 25"/>
                    <a:gd name="T22" fmla="*/ 37 w 37"/>
                    <a:gd name="T23" fmla="*/ 16 h 25"/>
                    <a:gd name="T24" fmla="*/ 37 w 37"/>
                    <a:gd name="T25" fmla="*/ 25 h 25"/>
                    <a:gd name="T26" fmla="*/ 33 w 37"/>
                    <a:gd name="T27" fmla="*/ 25 h 25"/>
                    <a:gd name="T28" fmla="*/ 27 w 37"/>
                    <a:gd name="T29" fmla="*/ 25 h 25"/>
                    <a:gd name="T30" fmla="*/ 27 w 37"/>
                    <a:gd name="T31" fmla="*/ 25 h 25"/>
                    <a:gd name="T32" fmla="*/ 25 w 37"/>
                    <a:gd name="T33" fmla="*/ 25 h 25"/>
                    <a:gd name="T34" fmla="*/ 22 w 37"/>
                    <a:gd name="T35" fmla="*/ 25 h 25"/>
                    <a:gd name="T36" fmla="*/ 14 w 37"/>
                    <a:gd name="T37" fmla="*/ 25 h 25"/>
                    <a:gd name="T38" fmla="*/ 12 w 37"/>
                    <a:gd name="T39" fmla="*/ 25 h 25"/>
                    <a:gd name="T40" fmla="*/ 10 w 37"/>
                    <a:gd name="T41" fmla="*/ 25 h 25"/>
                    <a:gd name="T42" fmla="*/ 8 w 37"/>
                    <a:gd name="T43" fmla="*/ 25 h 25"/>
                    <a:gd name="T44" fmla="*/ 2 w 37"/>
                    <a:gd name="T45" fmla="*/ 25 h 25"/>
                    <a:gd name="T46" fmla="*/ 0 w 37"/>
                    <a:gd name="T47" fmla="*/ 22 h 25"/>
                    <a:gd name="T48" fmla="*/ 0 w 37"/>
                    <a:gd name="T49" fmla="*/ 20 h 25"/>
                    <a:gd name="T50" fmla="*/ 0 w 37"/>
                    <a:gd name="T51" fmla="*/ 20 h 25"/>
                    <a:gd name="T52" fmla="*/ 0 w 37"/>
                    <a:gd name="T53" fmla="*/ 20 h 25"/>
                    <a:gd name="T54" fmla="*/ 0 w 37"/>
                    <a:gd name="T55" fmla="*/ 20 h 25"/>
                    <a:gd name="T56" fmla="*/ 0 w 37"/>
                    <a:gd name="T57" fmla="*/ 20 h 25"/>
                    <a:gd name="T58" fmla="*/ 0 w 37"/>
                    <a:gd name="T59" fmla="*/ 20 h 25"/>
                    <a:gd name="T60" fmla="*/ 0 w 37"/>
                    <a:gd name="T61" fmla="*/ 20 h 25"/>
                    <a:gd name="T62" fmla="*/ 0 w 37"/>
                    <a:gd name="T63" fmla="*/ 14 h 25"/>
                    <a:gd name="T64" fmla="*/ 0 w 37"/>
                    <a:gd name="T65" fmla="*/ 12 h 25"/>
                    <a:gd name="T66" fmla="*/ 0 w 37"/>
                    <a:gd name="T67" fmla="*/ 10 h 25"/>
                    <a:gd name="T68" fmla="*/ 0 w 37"/>
                    <a:gd name="T69" fmla="*/ 8 h 25"/>
                    <a:gd name="T70" fmla="*/ 0 w 37"/>
                    <a:gd name="T71" fmla="*/ 8 h 25"/>
                    <a:gd name="T72" fmla="*/ 0 w 37"/>
                    <a:gd name="T73" fmla="*/ 8 h 25"/>
                    <a:gd name="T74" fmla="*/ 0 w 37"/>
                    <a:gd name="T75" fmla="*/ 8 h 25"/>
                    <a:gd name="T76" fmla="*/ 0 w 37"/>
                    <a:gd name="T77" fmla="*/ 2 h 25"/>
                    <a:gd name="T78" fmla="*/ 4 w 37"/>
                    <a:gd name="T79" fmla="*/ 0 h 25"/>
                    <a:gd name="T80" fmla="*/ 6 w 37"/>
                    <a:gd name="T81" fmla="*/ 0 h 25"/>
                    <a:gd name="T82" fmla="*/ 6 w 37"/>
                    <a:gd name="T8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7" h="25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29" y="2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3" y="12"/>
                      </a:lnTo>
                      <a:lnTo>
                        <a:pt x="37" y="12"/>
                      </a:lnTo>
                      <a:lnTo>
                        <a:pt x="37" y="12"/>
                      </a:lnTo>
                      <a:lnTo>
                        <a:pt x="37" y="14"/>
                      </a:lnTo>
                      <a:lnTo>
                        <a:pt x="37" y="16"/>
                      </a:lnTo>
                      <a:lnTo>
                        <a:pt x="37" y="20"/>
                      </a:lnTo>
                      <a:lnTo>
                        <a:pt x="37" y="25"/>
                      </a:lnTo>
                      <a:lnTo>
                        <a:pt x="37" y="25"/>
                      </a:ln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27" y="25"/>
                      </a:lnTo>
                      <a:lnTo>
                        <a:pt x="27" y="25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5" y="25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0" y="25"/>
                      </a:lnTo>
                      <a:lnTo>
                        <a:pt x="14" y="25"/>
                      </a:lnTo>
                      <a:lnTo>
                        <a:pt x="12" y="25"/>
                      </a:lnTo>
                      <a:lnTo>
                        <a:pt x="12" y="25"/>
                      </a:lnTo>
                      <a:lnTo>
                        <a:pt x="10" y="25"/>
                      </a:lnTo>
                      <a:lnTo>
                        <a:pt x="10" y="25"/>
                      </a:lnTo>
                      <a:lnTo>
                        <a:pt x="8" y="25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5" name="Freeform 217"/>
                <p:cNvSpPr>
                  <a:spLocks/>
                </p:cNvSpPr>
                <p:nvPr/>
              </p:nvSpPr>
              <p:spPr bwMode="auto">
                <a:xfrm>
                  <a:off x="4959350" y="4151313"/>
                  <a:ext cx="142875" cy="107950"/>
                </a:xfrm>
                <a:custGeom>
                  <a:avLst/>
                  <a:gdLst>
                    <a:gd name="T0" fmla="*/ 60 w 90"/>
                    <a:gd name="T1" fmla="*/ 10 h 68"/>
                    <a:gd name="T2" fmla="*/ 60 w 90"/>
                    <a:gd name="T3" fmla="*/ 14 h 68"/>
                    <a:gd name="T4" fmla="*/ 62 w 90"/>
                    <a:gd name="T5" fmla="*/ 18 h 68"/>
                    <a:gd name="T6" fmla="*/ 62 w 90"/>
                    <a:gd name="T7" fmla="*/ 22 h 68"/>
                    <a:gd name="T8" fmla="*/ 63 w 90"/>
                    <a:gd name="T9" fmla="*/ 25 h 68"/>
                    <a:gd name="T10" fmla="*/ 65 w 90"/>
                    <a:gd name="T11" fmla="*/ 29 h 68"/>
                    <a:gd name="T12" fmla="*/ 71 w 90"/>
                    <a:gd name="T13" fmla="*/ 31 h 68"/>
                    <a:gd name="T14" fmla="*/ 75 w 90"/>
                    <a:gd name="T15" fmla="*/ 35 h 68"/>
                    <a:gd name="T16" fmla="*/ 81 w 90"/>
                    <a:gd name="T17" fmla="*/ 37 h 68"/>
                    <a:gd name="T18" fmla="*/ 81 w 90"/>
                    <a:gd name="T19" fmla="*/ 45 h 68"/>
                    <a:gd name="T20" fmla="*/ 87 w 90"/>
                    <a:gd name="T21" fmla="*/ 47 h 68"/>
                    <a:gd name="T22" fmla="*/ 88 w 90"/>
                    <a:gd name="T23" fmla="*/ 48 h 68"/>
                    <a:gd name="T24" fmla="*/ 88 w 90"/>
                    <a:gd name="T25" fmla="*/ 56 h 68"/>
                    <a:gd name="T26" fmla="*/ 90 w 90"/>
                    <a:gd name="T27" fmla="*/ 58 h 68"/>
                    <a:gd name="T28" fmla="*/ 88 w 90"/>
                    <a:gd name="T29" fmla="*/ 66 h 68"/>
                    <a:gd name="T30" fmla="*/ 87 w 90"/>
                    <a:gd name="T31" fmla="*/ 58 h 68"/>
                    <a:gd name="T32" fmla="*/ 77 w 90"/>
                    <a:gd name="T33" fmla="*/ 54 h 68"/>
                    <a:gd name="T34" fmla="*/ 79 w 90"/>
                    <a:gd name="T35" fmla="*/ 60 h 68"/>
                    <a:gd name="T36" fmla="*/ 79 w 90"/>
                    <a:gd name="T37" fmla="*/ 68 h 68"/>
                    <a:gd name="T38" fmla="*/ 77 w 90"/>
                    <a:gd name="T39" fmla="*/ 66 h 68"/>
                    <a:gd name="T40" fmla="*/ 71 w 90"/>
                    <a:gd name="T41" fmla="*/ 64 h 68"/>
                    <a:gd name="T42" fmla="*/ 69 w 90"/>
                    <a:gd name="T43" fmla="*/ 62 h 68"/>
                    <a:gd name="T44" fmla="*/ 65 w 90"/>
                    <a:gd name="T45" fmla="*/ 58 h 68"/>
                    <a:gd name="T46" fmla="*/ 60 w 90"/>
                    <a:gd name="T47" fmla="*/ 62 h 68"/>
                    <a:gd name="T48" fmla="*/ 54 w 90"/>
                    <a:gd name="T49" fmla="*/ 60 h 68"/>
                    <a:gd name="T50" fmla="*/ 52 w 90"/>
                    <a:gd name="T51" fmla="*/ 58 h 68"/>
                    <a:gd name="T52" fmla="*/ 50 w 90"/>
                    <a:gd name="T53" fmla="*/ 58 h 68"/>
                    <a:gd name="T54" fmla="*/ 44 w 90"/>
                    <a:gd name="T55" fmla="*/ 60 h 68"/>
                    <a:gd name="T56" fmla="*/ 44 w 90"/>
                    <a:gd name="T57" fmla="*/ 54 h 68"/>
                    <a:gd name="T58" fmla="*/ 37 w 90"/>
                    <a:gd name="T59" fmla="*/ 48 h 68"/>
                    <a:gd name="T60" fmla="*/ 29 w 90"/>
                    <a:gd name="T61" fmla="*/ 50 h 68"/>
                    <a:gd name="T62" fmla="*/ 19 w 90"/>
                    <a:gd name="T63" fmla="*/ 50 h 68"/>
                    <a:gd name="T64" fmla="*/ 8 w 90"/>
                    <a:gd name="T65" fmla="*/ 50 h 68"/>
                    <a:gd name="T66" fmla="*/ 4 w 90"/>
                    <a:gd name="T67" fmla="*/ 48 h 68"/>
                    <a:gd name="T68" fmla="*/ 0 w 90"/>
                    <a:gd name="T69" fmla="*/ 48 h 68"/>
                    <a:gd name="T70" fmla="*/ 4 w 90"/>
                    <a:gd name="T71" fmla="*/ 45 h 68"/>
                    <a:gd name="T72" fmla="*/ 6 w 90"/>
                    <a:gd name="T73" fmla="*/ 43 h 68"/>
                    <a:gd name="T74" fmla="*/ 14 w 90"/>
                    <a:gd name="T75" fmla="*/ 43 h 68"/>
                    <a:gd name="T76" fmla="*/ 10 w 90"/>
                    <a:gd name="T77" fmla="*/ 47 h 68"/>
                    <a:gd name="T78" fmla="*/ 8 w 90"/>
                    <a:gd name="T79" fmla="*/ 48 h 68"/>
                    <a:gd name="T80" fmla="*/ 14 w 90"/>
                    <a:gd name="T81" fmla="*/ 50 h 68"/>
                    <a:gd name="T82" fmla="*/ 19 w 90"/>
                    <a:gd name="T83" fmla="*/ 48 h 68"/>
                    <a:gd name="T84" fmla="*/ 17 w 90"/>
                    <a:gd name="T85" fmla="*/ 45 h 68"/>
                    <a:gd name="T86" fmla="*/ 23 w 90"/>
                    <a:gd name="T87" fmla="*/ 39 h 68"/>
                    <a:gd name="T88" fmla="*/ 21 w 90"/>
                    <a:gd name="T89" fmla="*/ 37 h 68"/>
                    <a:gd name="T90" fmla="*/ 29 w 90"/>
                    <a:gd name="T91" fmla="*/ 33 h 68"/>
                    <a:gd name="T92" fmla="*/ 37 w 90"/>
                    <a:gd name="T93" fmla="*/ 29 h 68"/>
                    <a:gd name="T94" fmla="*/ 37 w 90"/>
                    <a:gd name="T95" fmla="*/ 27 h 68"/>
                    <a:gd name="T96" fmla="*/ 35 w 90"/>
                    <a:gd name="T97" fmla="*/ 25 h 68"/>
                    <a:gd name="T98" fmla="*/ 33 w 90"/>
                    <a:gd name="T99" fmla="*/ 24 h 68"/>
                    <a:gd name="T100" fmla="*/ 35 w 90"/>
                    <a:gd name="T101" fmla="*/ 18 h 68"/>
                    <a:gd name="T102" fmla="*/ 37 w 90"/>
                    <a:gd name="T103" fmla="*/ 16 h 68"/>
                    <a:gd name="T104" fmla="*/ 33 w 90"/>
                    <a:gd name="T105" fmla="*/ 14 h 68"/>
                    <a:gd name="T106" fmla="*/ 39 w 90"/>
                    <a:gd name="T107" fmla="*/ 10 h 68"/>
                    <a:gd name="T108" fmla="*/ 39 w 90"/>
                    <a:gd name="T109" fmla="*/ 6 h 68"/>
                    <a:gd name="T110" fmla="*/ 46 w 90"/>
                    <a:gd name="T111" fmla="*/ 2 h 68"/>
                    <a:gd name="T112" fmla="*/ 44 w 90"/>
                    <a:gd name="T113" fmla="*/ 0 h 68"/>
                    <a:gd name="T114" fmla="*/ 50 w 90"/>
                    <a:gd name="T115" fmla="*/ 4 h 68"/>
                    <a:gd name="T116" fmla="*/ 54 w 90"/>
                    <a:gd name="T117" fmla="*/ 4 h 68"/>
                    <a:gd name="T118" fmla="*/ 60 w 90"/>
                    <a:gd name="T119" fmla="*/ 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" h="68">
                      <a:moveTo>
                        <a:pt x="63" y="8"/>
                      </a:moveTo>
                      <a:lnTo>
                        <a:pt x="63" y="10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60" y="14"/>
                      </a:lnTo>
                      <a:lnTo>
                        <a:pt x="63" y="14"/>
                      </a:lnTo>
                      <a:lnTo>
                        <a:pt x="63" y="16"/>
                      </a:lnTo>
                      <a:lnTo>
                        <a:pt x="63" y="18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60" y="20"/>
                      </a:lnTo>
                      <a:lnTo>
                        <a:pt x="60" y="22"/>
                      </a:lnTo>
                      <a:lnTo>
                        <a:pt x="62" y="22"/>
                      </a:lnTo>
                      <a:lnTo>
                        <a:pt x="60" y="22"/>
                      </a:lnTo>
                      <a:lnTo>
                        <a:pt x="60" y="24"/>
                      </a:lnTo>
                      <a:lnTo>
                        <a:pt x="62" y="24"/>
                      </a:lnTo>
                      <a:lnTo>
                        <a:pt x="63" y="25"/>
                      </a:lnTo>
                      <a:lnTo>
                        <a:pt x="62" y="27"/>
                      </a:lnTo>
                      <a:lnTo>
                        <a:pt x="63" y="27"/>
                      </a:lnTo>
                      <a:lnTo>
                        <a:pt x="63" y="29"/>
                      </a:lnTo>
                      <a:lnTo>
                        <a:pt x="65" y="29"/>
                      </a:lnTo>
                      <a:lnTo>
                        <a:pt x="67" y="29"/>
                      </a:lnTo>
                      <a:lnTo>
                        <a:pt x="67" y="31"/>
                      </a:lnTo>
                      <a:lnTo>
                        <a:pt x="69" y="31"/>
                      </a:lnTo>
                      <a:lnTo>
                        <a:pt x="71" y="31"/>
                      </a:lnTo>
                      <a:lnTo>
                        <a:pt x="73" y="31"/>
                      </a:lnTo>
                      <a:lnTo>
                        <a:pt x="73" y="33"/>
                      </a:lnTo>
                      <a:lnTo>
                        <a:pt x="75" y="33"/>
                      </a:lnTo>
                      <a:lnTo>
                        <a:pt x="75" y="35"/>
                      </a:lnTo>
                      <a:lnTo>
                        <a:pt x="77" y="35"/>
                      </a:lnTo>
                      <a:lnTo>
                        <a:pt x="79" y="35"/>
                      </a:lnTo>
                      <a:lnTo>
                        <a:pt x="79" y="37"/>
                      </a:lnTo>
                      <a:lnTo>
                        <a:pt x="81" y="37"/>
                      </a:lnTo>
                      <a:lnTo>
                        <a:pt x="81" y="39"/>
                      </a:lnTo>
                      <a:lnTo>
                        <a:pt x="81" y="41"/>
                      </a:lnTo>
                      <a:lnTo>
                        <a:pt x="81" y="43"/>
                      </a:lnTo>
                      <a:lnTo>
                        <a:pt x="81" y="45"/>
                      </a:lnTo>
                      <a:lnTo>
                        <a:pt x="81" y="47"/>
                      </a:lnTo>
                      <a:lnTo>
                        <a:pt x="83" y="47"/>
                      </a:lnTo>
                      <a:lnTo>
                        <a:pt x="85" y="47"/>
                      </a:lnTo>
                      <a:lnTo>
                        <a:pt x="87" y="47"/>
                      </a:lnTo>
                      <a:lnTo>
                        <a:pt x="88" y="47"/>
                      </a:lnTo>
                      <a:lnTo>
                        <a:pt x="88" y="48"/>
                      </a:lnTo>
                      <a:lnTo>
                        <a:pt x="87" y="48"/>
                      </a:lnTo>
                      <a:lnTo>
                        <a:pt x="88" y="48"/>
                      </a:lnTo>
                      <a:lnTo>
                        <a:pt x="88" y="50"/>
                      </a:lnTo>
                      <a:lnTo>
                        <a:pt x="88" y="52"/>
                      </a:lnTo>
                      <a:lnTo>
                        <a:pt x="88" y="54"/>
                      </a:lnTo>
                      <a:lnTo>
                        <a:pt x="88" y="56"/>
                      </a:lnTo>
                      <a:lnTo>
                        <a:pt x="87" y="56"/>
                      </a:lnTo>
                      <a:lnTo>
                        <a:pt x="88" y="56"/>
                      </a:lnTo>
                      <a:lnTo>
                        <a:pt x="88" y="58"/>
                      </a:lnTo>
                      <a:lnTo>
                        <a:pt x="90" y="58"/>
                      </a:lnTo>
                      <a:lnTo>
                        <a:pt x="90" y="60"/>
                      </a:lnTo>
                      <a:lnTo>
                        <a:pt x="90" y="62"/>
                      </a:lnTo>
                      <a:lnTo>
                        <a:pt x="88" y="64"/>
                      </a:lnTo>
                      <a:lnTo>
                        <a:pt x="88" y="66"/>
                      </a:lnTo>
                      <a:lnTo>
                        <a:pt x="88" y="64"/>
                      </a:lnTo>
                      <a:lnTo>
                        <a:pt x="87" y="62"/>
                      </a:lnTo>
                      <a:lnTo>
                        <a:pt x="87" y="60"/>
                      </a:lnTo>
                      <a:lnTo>
                        <a:pt x="87" y="58"/>
                      </a:lnTo>
                      <a:lnTo>
                        <a:pt x="85" y="58"/>
                      </a:lnTo>
                      <a:lnTo>
                        <a:pt x="83" y="58"/>
                      </a:lnTo>
                      <a:lnTo>
                        <a:pt x="79" y="54"/>
                      </a:lnTo>
                      <a:lnTo>
                        <a:pt x="77" y="54"/>
                      </a:lnTo>
                      <a:lnTo>
                        <a:pt x="77" y="56"/>
                      </a:lnTo>
                      <a:lnTo>
                        <a:pt x="79" y="56"/>
                      </a:lnTo>
                      <a:lnTo>
                        <a:pt x="79" y="58"/>
                      </a:lnTo>
                      <a:lnTo>
                        <a:pt x="79" y="60"/>
                      </a:lnTo>
                      <a:lnTo>
                        <a:pt x="79" y="62"/>
                      </a:lnTo>
                      <a:lnTo>
                        <a:pt x="79" y="64"/>
                      </a:lnTo>
                      <a:lnTo>
                        <a:pt x="79" y="66"/>
                      </a:lnTo>
                      <a:lnTo>
                        <a:pt x="79" y="68"/>
                      </a:lnTo>
                      <a:lnTo>
                        <a:pt x="81" y="68"/>
                      </a:lnTo>
                      <a:lnTo>
                        <a:pt x="79" y="68"/>
                      </a:lnTo>
                      <a:lnTo>
                        <a:pt x="79" y="66"/>
                      </a:lnTo>
                      <a:lnTo>
                        <a:pt x="77" y="66"/>
                      </a:lnTo>
                      <a:lnTo>
                        <a:pt x="75" y="66"/>
                      </a:lnTo>
                      <a:lnTo>
                        <a:pt x="75" y="64"/>
                      </a:lnTo>
                      <a:lnTo>
                        <a:pt x="73" y="64"/>
                      </a:lnTo>
                      <a:lnTo>
                        <a:pt x="71" y="64"/>
                      </a:lnTo>
                      <a:lnTo>
                        <a:pt x="73" y="64"/>
                      </a:lnTo>
                      <a:lnTo>
                        <a:pt x="71" y="64"/>
                      </a:lnTo>
                      <a:lnTo>
                        <a:pt x="71" y="62"/>
                      </a:lnTo>
                      <a:lnTo>
                        <a:pt x="69" y="62"/>
                      </a:lnTo>
                      <a:lnTo>
                        <a:pt x="69" y="60"/>
                      </a:lnTo>
                      <a:lnTo>
                        <a:pt x="67" y="60"/>
                      </a:lnTo>
                      <a:lnTo>
                        <a:pt x="67" y="58"/>
                      </a:lnTo>
                      <a:lnTo>
                        <a:pt x="65" y="58"/>
                      </a:lnTo>
                      <a:lnTo>
                        <a:pt x="63" y="58"/>
                      </a:lnTo>
                      <a:lnTo>
                        <a:pt x="62" y="60"/>
                      </a:lnTo>
                      <a:lnTo>
                        <a:pt x="60" y="60"/>
                      </a:lnTo>
                      <a:lnTo>
                        <a:pt x="60" y="62"/>
                      </a:lnTo>
                      <a:lnTo>
                        <a:pt x="58" y="62"/>
                      </a:lnTo>
                      <a:lnTo>
                        <a:pt x="54" y="64"/>
                      </a:lnTo>
                      <a:lnTo>
                        <a:pt x="54" y="62"/>
                      </a:lnTo>
                      <a:lnTo>
                        <a:pt x="54" y="60"/>
                      </a:lnTo>
                      <a:lnTo>
                        <a:pt x="52" y="60"/>
                      </a:lnTo>
                      <a:lnTo>
                        <a:pt x="50" y="60"/>
                      </a:lnTo>
                      <a:lnTo>
                        <a:pt x="50" y="58"/>
                      </a:lnTo>
                      <a:lnTo>
                        <a:pt x="52" y="58"/>
                      </a:lnTo>
                      <a:lnTo>
                        <a:pt x="50" y="56"/>
                      </a:lnTo>
                      <a:lnTo>
                        <a:pt x="50" y="58"/>
                      </a:lnTo>
                      <a:lnTo>
                        <a:pt x="50" y="56"/>
                      </a:lnTo>
                      <a:lnTo>
                        <a:pt x="50" y="58"/>
                      </a:lnTo>
                      <a:lnTo>
                        <a:pt x="50" y="60"/>
                      </a:lnTo>
                      <a:lnTo>
                        <a:pt x="48" y="60"/>
                      </a:lnTo>
                      <a:lnTo>
                        <a:pt x="46" y="60"/>
                      </a:lnTo>
                      <a:lnTo>
                        <a:pt x="44" y="60"/>
                      </a:lnTo>
                      <a:lnTo>
                        <a:pt x="42" y="60"/>
                      </a:lnTo>
                      <a:lnTo>
                        <a:pt x="42" y="58"/>
                      </a:lnTo>
                      <a:lnTo>
                        <a:pt x="44" y="56"/>
                      </a:lnTo>
                      <a:lnTo>
                        <a:pt x="44" y="54"/>
                      </a:lnTo>
                      <a:lnTo>
                        <a:pt x="40" y="54"/>
                      </a:lnTo>
                      <a:lnTo>
                        <a:pt x="40" y="52"/>
                      </a:lnTo>
                      <a:lnTo>
                        <a:pt x="40" y="48"/>
                      </a:lnTo>
                      <a:lnTo>
                        <a:pt x="37" y="48"/>
                      </a:lnTo>
                      <a:lnTo>
                        <a:pt x="35" y="48"/>
                      </a:lnTo>
                      <a:lnTo>
                        <a:pt x="33" y="50"/>
                      </a:lnTo>
                      <a:lnTo>
                        <a:pt x="31" y="50"/>
                      </a:lnTo>
                      <a:lnTo>
                        <a:pt x="29" y="50"/>
                      </a:lnTo>
                      <a:lnTo>
                        <a:pt x="27" y="50"/>
                      </a:lnTo>
                      <a:lnTo>
                        <a:pt x="25" y="50"/>
                      </a:lnTo>
                      <a:lnTo>
                        <a:pt x="23" y="50"/>
                      </a:lnTo>
                      <a:lnTo>
                        <a:pt x="19" y="50"/>
                      </a:lnTo>
                      <a:lnTo>
                        <a:pt x="17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0" y="47"/>
                      </a:lnTo>
                      <a:lnTo>
                        <a:pt x="2" y="47"/>
                      </a:lnTo>
                      <a:lnTo>
                        <a:pt x="2" y="45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6" y="43"/>
                      </a:lnTo>
                      <a:lnTo>
                        <a:pt x="6" y="41"/>
                      </a:lnTo>
                      <a:lnTo>
                        <a:pt x="6" y="43"/>
                      </a:lnTo>
                      <a:lnTo>
                        <a:pt x="8" y="43"/>
                      </a:lnTo>
                      <a:lnTo>
                        <a:pt x="10" y="43"/>
                      </a:lnTo>
                      <a:lnTo>
                        <a:pt x="12" y="43"/>
                      </a:lnTo>
                      <a:lnTo>
                        <a:pt x="14" y="43"/>
                      </a:lnTo>
                      <a:lnTo>
                        <a:pt x="12" y="43"/>
                      </a:lnTo>
                      <a:lnTo>
                        <a:pt x="12" y="45"/>
                      </a:lnTo>
                      <a:lnTo>
                        <a:pt x="10" y="45"/>
                      </a:lnTo>
                      <a:lnTo>
                        <a:pt x="10" y="47"/>
                      </a:lnTo>
                      <a:lnTo>
                        <a:pt x="8" y="47"/>
                      </a:lnTo>
                      <a:lnTo>
                        <a:pt x="10" y="47"/>
                      </a:lnTo>
                      <a:lnTo>
                        <a:pt x="10" y="48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5" y="50"/>
                      </a:lnTo>
                      <a:lnTo>
                        <a:pt x="17" y="50"/>
                      </a:lnTo>
                      <a:lnTo>
                        <a:pt x="19" y="50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5" y="48"/>
                      </a:lnTo>
                      <a:lnTo>
                        <a:pt x="15" y="47"/>
                      </a:lnTo>
                      <a:lnTo>
                        <a:pt x="17" y="45"/>
                      </a:lnTo>
                      <a:lnTo>
                        <a:pt x="19" y="41"/>
                      </a:lnTo>
                      <a:lnTo>
                        <a:pt x="21" y="41"/>
                      </a:lnTo>
                      <a:lnTo>
                        <a:pt x="23" y="41"/>
                      </a:lnTo>
                      <a:lnTo>
                        <a:pt x="23" y="39"/>
                      </a:lnTo>
                      <a:lnTo>
                        <a:pt x="23" y="41"/>
                      </a:lnTo>
                      <a:lnTo>
                        <a:pt x="25" y="39"/>
                      </a:lnTo>
                      <a:lnTo>
                        <a:pt x="25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7" y="37"/>
                      </a:lnTo>
                      <a:lnTo>
                        <a:pt x="29" y="33"/>
                      </a:lnTo>
                      <a:lnTo>
                        <a:pt x="29" y="31"/>
                      </a:lnTo>
                      <a:lnTo>
                        <a:pt x="31" y="29"/>
                      </a:lnTo>
                      <a:lnTo>
                        <a:pt x="35" y="29"/>
                      </a:lnTo>
                      <a:lnTo>
                        <a:pt x="37" y="29"/>
                      </a:lnTo>
                      <a:lnTo>
                        <a:pt x="39" y="29"/>
                      </a:lnTo>
                      <a:lnTo>
                        <a:pt x="39" y="27"/>
                      </a:lnTo>
                      <a:lnTo>
                        <a:pt x="39" y="29"/>
                      </a:lnTo>
                      <a:lnTo>
                        <a:pt x="37" y="27"/>
                      </a:lnTo>
                      <a:lnTo>
                        <a:pt x="39" y="27"/>
                      </a:lnTo>
                      <a:lnTo>
                        <a:pt x="37" y="27"/>
                      </a:lnTo>
                      <a:lnTo>
                        <a:pt x="37" y="25"/>
                      </a:lnTo>
                      <a:lnTo>
                        <a:pt x="35" y="25"/>
                      </a:lnTo>
                      <a:lnTo>
                        <a:pt x="35" y="24"/>
                      </a:lnTo>
                      <a:lnTo>
                        <a:pt x="33" y="24"/>
                      </a:lnTo>
                      <a:lnTo>
                        <a:pt x="31" y="24"/>
                      </a:lnTo>
                      <a:lnTo>
                        <a:pt x="33" y="24"/>
                      </a:lnTo>
                      <a:lnTo>
                        <a:pt x="33" y="22"/>
                      </a:lnTo>
                      <a:lnTo>
                        <a:pt x="35" y="22"/>
                      </a:lnTo>
                      <a:lnTo>
                        <a:pt x="35" y="20"/>
                      </a:lnTo>
                      <a:lnTo>
                        <a:pt x="35" y="18"/>
                      </a:lnTo>
                      <a:lnTo>
                        <a:pt x="37" y="18"/>
                      </a:lnTo>
                      <a:lnTo>
                        <a:pt x="35" y="18"/>
                      </a:lnTo>
                      <a:lnTo>
                        <a:pt x="37" y="18"/>
                      </a:lnTo>
                      <a:lnTo>
                        <a:pt x="37" y="16"/>
                      </a:lnTo>
                      <a:lnTo>
                        <a:pt x="35" y="16"/>
                      </a:lnTo>
                      <a:lnTo>
                        <a:pt x="33" y="16"/>
                      </a:lnTo>
                      <a:lnTo>
                        <a:pt x="31" y="16"/>
                      </a:lnTo>
                      <a:lnTo>
                        <a:pt x="33" y="14"/>
                      </a:lnTo>
                      <a:lnTo>
                        <a:pt x="35" y="14"/>
                      </a:lnTo>
                      <a:lnTo>
                        <a:pt x="37" y="12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7" y="8"/>
                      </a:lnTo>
                      <a:lnTo>
                        <a:pt x="37" y="6"/>
                      </a:lnTo>
                      <a:lnTo>
                        <a:pt x="39" y="6"/>
                      </a:lnTo>
                      <a:lnTo>
                        <a:pt x="39" y="4"/>
                      </a:lnTo>
                      <a:lnTo>
                        <a:pt x="40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4" y="4"/>
                      </a:lnTo>
                      <a:lnTo>
                        <a:pt x="56" y="4"/>
                      </a:lnTo>
                      <a:lnTo>
                        <a:pt x="58" y="4"/>
                      </a:lnTo>
                      <a:lnTo>
                        <a:pt x="58" y="6"/>
                      </a:lnTo>
                      <a:lnTo>
                        <a:pt x="60" y="6"/>
                      </a:lnTo>
                      <a:lnTo>
                        <a:pt x="62" y="6"/>
                      </a:lnTo>
                      <a:lnTo>
                        <a:pt x="62" y="8"/>
                      </a:lnTo>
                      <a:lnTo>
                        <a:pt x="63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6" name="Freeform 218"/>
                <p:cNvSpPr>
                  <a:spLocks noEditPoints="1"/>
                </p:cNvSpPr>
                <p:nvPr/>
              </p:nvSpPr>
              <p:spPr bwMode="auto">
                <a:xfrm>
                  <a:off x="3975100" y="2439988"/>
                  <a:ext cx="66675" cy="50800"/>
                </a:xfrm>
                <a:custGeom>
                  <a:avLst/>
                  <a:gdLst>
                    <a:gd name="T0" fmla="*/ 27 w 42"/>
                    <a:gd name="T1" fmla="*/ 1 h 32"/>
                    <a:gd name="T2" fmla="*/ 33 w 42"/>
                    <a:gd name="T3" fmla="*/ 3 h 32"/>
                    <a:gd name="T4" fmla="*/ 29 w 42"/>
                    <a:gd name="T5" fmla="*/ 5 h 32"/>
                    <a:gd name="T6" fmla="*/ 34 w 42"/>
                    <a:gd name="T7" fmla="*/ 5 h 32"/>
                    <a:gd name="T8" fmla="*/ 38 w 42"/>
                    <a:gd name="T9" fmla="*/ 5 h 32"/>
                    <a:gd name="T10" fmla="*/ 40 w 42"/>
                    <a:gd name="T11" fmla="*/ 5 h 32"/>
                    <a:gd name="T12" fmla="*/ 42 w 42"/>
                    <a:gd name="T13" fmla="*/ 5 h 32"/>
                    <a:gd name="T14" fmla="*/ 40 w 42"/>
                    <a:gd name="T15" fmla="*/ 9 h 32"/>
                    <a:gd name="T16" fmla="*/ 38 w 42"/>
                    <a:gd name="T17" fmla="*/ 11 h 32"/>
                    <a:gd name="T18" fmla="*/ 34 w 42"/>
                    <a:gd name="T19" fmla="*/ 11 h 32"/>
                    <a:gd name="T20" fmla="*/ 33 w 42"/>
                    <a:gd name="T21" fmla="*/ 15 h 32"/>
                    <a:gd name="T22" fmla="*/ 34 w 42"/>
                    <a:gd name="T23" fmla="*/ 17 h 32"/>
                    <a:gd name="T24" fmla="*/ 31 w 42"/>
                    <a:gd name="T25" fmla="*/ 24 h 32"/>
                    <a:gd name="T26" fmla="*/ 27 w 42"/>
                    <a:gd name="T27" fmla="*/ 24 h 32"/>
                    <a:gd name="T28" fmla="*/ 27 w 42"/>
                    <a:gd name="T29" fmla="*/ 24 h 32"/>
                    <a:gd name="T30" fmla="*/ 27 w 42"/>
                    <a:gd name="T31" fmla="*/ 28 h 32"/>
                    <a:gd name="T32" fmla="*/ 25 w 42"/>
                    <a:gd name="T33" fmla="*/ 28 h 32"/>
                    <a:gd name="T34" fmla="*/ 25 w 42"/>
                    <a:gd name="T35" fmla="*/ 28 h 32"/>
                    <a:gd name="T36" fmla="*/ 25 w 42"/>
                    <a:gd name="T37" fmla="*/ 28 h 32"/>
                    <a:gd name="T38" fmla="*/ 25 w 42"/>
                    <a:gd name="T39" fmla="*/ 28 h 32"/>
                    <a:gd name="T40" fmla="*/ 25 w 42"/>
                    <a:gd name="T41" fmla="*/ 30 h 32"/>
                    <a:gd name="T42" fmla="*/ 25 w 42"/>
                    <a:gd name="T43" fmla="*/ 30 h 32"/>
                    <a:gd name="T44" fmla="*/ 23 w 42"/>
                    <a:gd name="T45" fmla="*/ 30 h 32"/>
                    <a:gd name="T46" fmla="*/ 23 w 42"/>
                    <a:gd name="T47" fmla="*/ 30 h 32"/>
                    <a:gd name="T48" fmla="*/ 23 w 42"/>
                    <a:gd name="T49" fmla="*/ 30 h 32"/>
                    <a:gd name="T50" fmla="*/ 21 w 42"/>
                    <a:gd name="T51" fmla="*/ 30 h 32"/>
                    <a:gd name="T52" fmla="*/ 21 w 42"/>
                    <a:gd name="T53" fmla="*/ 30 h 32"/>
                    <a:gd name="T54" fmla="*/ 21 w 42"/>
                    <a:gd name="T55" fmla="*/ 30 h 32"/>
                    <a:gd name="T56" fmla="*/ 21 w 42"/>
                    <a:gd name="T57" fmla="*/ 30 h 32"/>
                    <a:gd name="T58" fmla="*/ 19 w 42"/>
                    <a:gd name="T59" fmla="*/ 30 h 32"/>
                    <a:gd name="T60" fmla="*/ 17 w 42"/>
                    <a:gd name="T61" fmla="*/ 26 h 32"/>
                    <a:gd name="T62" fmla="*/ 17 w 42"/>
                    <a:gd name="T63" fmla="*/ 21 h 32"/>
                    <a:gd name="T64" fmla="*/ 15 w 42"/>
                    <a:gd name="T65" fmla="*/ 17 h 32"/>
                    <a:gd name="T66" fmla="*/ 13 w 42"/>
                    <a:gd name="T67" fmla="*/ 19 h 32"/>
                    <a:gd name="T68" fmla="*/ 11 w 42"/>
                    <a:gd name="T69" fmla="*/ 17 h 32"/>
                    <a:gd name="T70" fmla="*/ 13 w 42"/>
                    <a:gd name="T71" fmla="*/ 13 h 32"/>
                    <a:gd name="T72" fmla="*/ 13 w 42"/>
                    <a:gd name="T73" fmla="*/ 13 h 32"/>
                    <a:gd name="T74" fmla="*/ 11 w 42"/>
                    <a:gd name="T75" fmla="*/ 11 h 32"/>
                    <a:gd name="T76" fmla="*/ 6 w 42"/>
                    <a:gd name="T77" fmla="*/ 11 h 32"/>
                    <a:gd name="T78" fmla="*/ 6 w 42"/>
                    <a:gd name="T79" fmla="*/ 11 h 32"/>
                    <a:gd name="T80" fmla="*/ 4 w 42"/>
                    <a:gd name="T81" fmla="*/ 11 h 32"/>
                    <a:gd name="T82" fmla="*/ 2 w 42"/>
                    <a:gd name="T83" fmla="*/ 9 h 32"/>
                    <a:gd name="T84" fmla="*/ 2 w 42"/>
                    <a:gd name="T85" fmla="*/ 9 h 32"/>
                    <a:gd name="T86" fmla="*/ 0 w 42"/>
                    <a:gd name="T87" fmla="*/ 7 h 32"/>
                    <a:gd name="T88" fmla="*/ 0 w 42"/>
                    <a:gd name="T89" fmla="*/ 9 h 32"/>
                    <a:gd name="T90" fmla="*/ 0 w 42"/>
                    <a:gd name="T91" fmla="*/ 7 h 32"/>
                    <a:gd name="T92" fmla="*/ 0 w 42"/>
                    <a:gd name="T93" fmla="*/ 7 h 32"/>
                    <a:gd name="T94" fmla="*/ 4 w 42"/>
                    <a:gd name="T95" fmla="*/ 7 h 32"/>
                    <a:gd name="T96" fmla="*/ 6 w 42"/>
                    <a:gd name="T97" fmla="*/ 5 h 32"/>
                    <a:gd name="T98" fmla="*/ 9 w 42"/>
                    <a:gd name="T99" fmla="*/ 5 h 32"/>
                    <a:gd name="T100" fmla="*/ 13 w 42"/>
                    <a:gd name="T101" fmla="*/ 1 h 32"/>
                    <a:gd name="T102" fmla="*/ 17 w 42"/>
                    <a:gd name="T103" fmla="*/ 1 h 32"/>
                    <a:gd name="T104" fmla="*/ 19 w 42"/>
                    <a:gd name="T105" fmla="*/ 1 h 32"/>
                    <a:gd name="T106" fmla="*/ 21 w 42"/>
                    <a:gd name="T107" fmla="*/ 1 h 32"/>
                    <a:gd name="T108" fmla="*/ 23 w 42"/>
                    <a:gd name="T109" fmla="*/ 1 h 32"/>
                    <a:gd name="T110" fmla="*/ 25 w 42"/>
                    <a:gd name="T111" fmla="*/ 0 h 32"/>
                    <a:gd name="T112" fmla="*/ 25 w 42"/>
                    <a:gd name="T113" fmla="*/ 0 h 32"/>
                    <a:gd name="T114" fmla="*/ 11 w 42"/>
                    <a:gd name="T115" fmla="*/ 11 h 32"/>
                    <a:gd name="T116" fmla="*/ 11 w 42"/>
                    <a:gd name="T117" fmla="*/ 7 h 32"/>
                    <a:gd name="T118" fmla="*/ 9 w 42"/>
                    <a:gd name="T119" fmla="*/ 9 h 32"/>
                    <a:gd name="T120" fmla="*/ 8 w 42"/>
                    <a:gd name="T121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2" h="32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1"/>
                      </a:lnTo>
                      <a:lnTo>
                        <a:pt x="27" y="1"/>
                      </a:lnTo>
                      <a:lnTo>
                        <a:pt x="27" y="1"/>
                      </a:lnTo>
                      <a:lnTo>
                        <a:pt x="27" y="1"/>
                      </a:lnTo>
                      <a:lnTo>
                        <a:pt x="27" y="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31" y="1"/>
                      </a:lnTo>
                      <a:lnTo>
                        <a:pt x="33" y="1"/>
                      </a:lnTo>
                      <a:lnTo>
                        <a:pt x="33" y="1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9" y="3"/>
                      </a:lnTo>
                      <a:lnTo>
                        <a:pt x="29" y="5"/>
                      </a:lnTo>
                      <a:lnTo>
                        <a:pt x="29" y="5"/>
                      </a:lnTo>
                      <a:lnTo>
                        <a:pt x="31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40" y="5"/>
                      </a:lnTo>
                      <a:lnTo>
                        <a:pt x="40" y="5"/>
                      </a:lnTo>
                      <a:lnTo>
                        <a:pt x="40" y="5"/>
                      </a:lnTo>
                      <a:lnTo>
                        <a:pt x="40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7"/>
                      </a:lnTo>
                      <a:lnTo>
                        <a:pt x="42" y="7"/>
                      </a:lnTo>
                      <a:lnTo>
                        <a:pt x="42" y="7"/>
                      </a:lnTo>
                      <a:lnTo>
                        <a:pt x="40" y="7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8" y="9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6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1" y="11"/>
                      </a:lnTo>
                      <a:lnTo>
                        <a:pt x="31" y="15"/>
                      </a:lnTo>
                      <a:lnTo>
                        <a:pt x="31" y="15"/>
                      </a:lnTo>
                      <a:lnTo>
                        <a:pt x="31" y="15"/>
                      </a:lnTo>
                      <a:lnTo>
                        <a:pt x="33" y="15"/>
                      </a:lnTo>
                      <a:lnTo>
                        <a:pt x="33" y="15"/>
                      </a:lnTo>
                      <a:lnTo>
                        <a:pt x="33" y="15"/>
                      </a:lnTo>
                      <a:lnTo>
                        <a:pt x="33" y="15"/>
                      </a:lnTo>
                      <a:lnTo>
                        <a:pt x="33" y="15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1" y="23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19" y="30"/>
                      </a:lnTo>
                      <a:lnTo>
                        <a:pt x="19" y="30"/>
                      </a:lnTo>
                      <a:lnTo>
                        <a:pt x="19" y="30"/>
                      </a:lnTo>
                      <a:lnTo>
                        <a:pt x="19" y="30"/>
                      </a:lnTo>
                      <a:lnTo>
                        <a:pt x="19" y="32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1" y="19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3" y="1"/>
                      </a:lnTo>
                      <a:lnTo>
                        <a:pt x="13" y="1"/>
                      </a:lnTo>
                      <a:lnTo>
                        <a:pt x="13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23" y="1"/>
                      </a:lnTo>
                      <a:lnTo>
                        <a:pt x="23" y="1"/>
                      </a:lnTo>
                      <a:lnTo>
                        <a:pt x="23" y="1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1"/>
                      </a:lnTo>
                      <a:lnTo>
                        <a:pt x="25" y="1"/>
                      </a:lnTo>
                      <a:lnTo>
                        <a:pt x="25" y="1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close/>
                      <a:moveTo>
                        <a:pt x="9" y="11"/>
                      </a:move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11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9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7" name="Freeform 219"/>
                <p:cNvSpPr>
                  <a:spLocks/>
                </p:cNvSpPr>
                <p:nvPr/>
              </p:nvSpPr>
              <p:spPr bwMode="auto">
                <a:xfrm>
                  <a:off x="4462462" y="1612900"/>
                  <a:ext cx="92075" cy="39688"/>
                </a:xfrm>
                <a:custGeom>
                  <a:avLst/>
                  <a:gdLst>
                    <a:gd name="T0" fmla="*/ 0 w 58"/>
                    <a:gd name="T1" fmla="*/ 23 h 25"/>
                    <a:gd name="T2" fmla="*/ 0 w 58"/>
                    <a:gd name="T3" fmla="*/ 19 h 25"/>
                    <a:gd name="T4" fmla="*/ 0 w 58"/>
                    <a:gd name="T5" fmla="*/ 16 h 25"/>
                    <a:gd name="T6" fmla="*/ 0 w 58"/>
                    <a:gd name="T7" fmla="*/ 19 h 25"/>
                    <a:gd name="T8" fmla="*/ 0 w 58"/>
                    <a:gd name="T9" fmla="*/ 19 h 25"/>
                    <a:gd name="T10" fmla="*/ 2 w 58"/>
                    <a:gd name="T11" fmla="*/ 19 h 25"/>
                    <a:gd name="T12" fmla="*/ 4 w 58"/>
                    <a:gd name="T13" fmla="*/ 18 h 25"/>
                    <a:gd name="T14" fmla="*/ 6 w 58"/>
                    <a:gd name="T15" fmla="*/ 19 h 25"/>
                    <a:gd name="T16" fmla="*/ 10 w 58"/>
                    <a:gd name="T17" fmla="*/ 18 h 25"/>
                    <a:gd name="T18" fmla="*/ 14 w 58"/>
                    <a:gd name="T19" fmla="*/ 18 h 25"/>
                    <a:gd name="T20" fmla="*/ 12 w 58"/>
                    <a:gd name="T21" fmla="*/ 16 h 25"/>
                    <a:gd name="T22" fmla="*/ 14 w 58"/>
                    <a:gd name="T23" fmla="*/ 14 h 25"/>
                    <a:gd name="T24" fmla="*/ 8 w 58"/>
                    <a:gd name="T25" fmla="*/ 8 h 25"/>
                    <a:gd name="T26" fmla="*/ 14 w 58"/>
                    <a:gd name="T27" fmla="*/ 4 h 25"/>
                    <a:gd name="T28" fmla="*/ 17 w 58"/>
                    <a:gd name="T29" fmla="*/ 6 h 25"/>
                    <a:gd name="T30" fmla="*/ 21 w 58"/>
                    <a:gd name="T31" fmla="*/ 6 h 25"/>
                    <a:gd name="T32" fmla="*/ 23 w 58"/>
                    <a:gd name="T33" fmla="*/ 8 h 25"/>
                    <a:gd name="T34" fmla="*/ 25 w 58"/>
                    <a:gd name="T35" fmla="*/ 8 h 25"/>
                    <a:gd name="T36" fmla="*/ 27 w 58"/>
                    <a:gd name="T37" fmla="*/ 6 h 25"/>
                    <a:gd name="T38" fmla="*/ 31 w 58"/>
                    <a:gd name="T39" fmla="*/ 6 h 25"/>
                    <a:gd name="T40" fmla="*/ 35 w 58"/>
                    <a:gd name="T41" fmla="*/ 4 h 25"/>
                    <a:gd name="T42" fmla="*/ 37 w 58"/>
                    <a:gd name="T43" fmla="*/ 6 h 25"/>
                    <a:gd name="T44" fmla="*/ 39 w 58"/>
                    <a:gd name="T45" fmla="*/ 4 h 25"/>
                    <a:gd name="T46" fmla="*/ 42 w 58"/>
                    <a:gd name="T47" fmla="*/ 6 h 25"/>
                    <a:gd name="T48" fmla="*/ 46 w 58"/>
                    <a:gd name="T49" fmla="*/ 6 h 25"/>
                    <a:gd name="T50" fmla="*/ 48 w 58"/>
                    <a:gd name="T51" fmla="*/ 4 h 25"/>
                    <a:gd name="T52" fmla="*/ 50 w 58"/>
                    <a:gd name="T53" fmla="*/ 2 h 25"/>
                    <a:gd name="T54" fmla="*/ 52 w 58"/>
                    <a:gd name="T55" fmla="*/ 0 h 25"/>
                    <a:gd name="T56" fmla="*/ 56 w 58"/>
                    <a:gd name="T57" fmla="*/ 0 h 25"/>
                    <a:gd name="T58" fmla="*/ 58 w 58"/>
                    <a:gd name="T59" fmla="*/ 2 h 25"/>
                    <a:gd name="T60" fmla="*/ 58 w 58"/>
                    <a:gd name="T61" fmla="*/ 2 h 25"/>
                    <a:gd name="T62" fmla="*/ 56 w 58"/>
                    <a:gd name="T63" fmla="*/ 4 h 25"/>
                    <a:gd name="T64" fmla="*/ 56 w 58"/>
                    <a:gd name="T65" fmla="*/ 8 h 25"/>
                    <a:gd name="T66" fmla="*/ 58 w 58"/>
                    <a:gd name="T67" fmla="*/ 10 h 25"/>
                    <a:gd name="T68" fmla="*/ 54 w 58"/>
                    <a:gd name="T69" fmla="*/ 14 h 25"/>
                    <a:gd name="T70" fmla="*/ 48 w 58"/>
                    <a:gd name="T71" fmla="*/ 14 h 25"/>
                    <a:gd name="T72" fmla="*/ 46 w 58"/>
                    <a:gd name="T73" fmla="*/ 16 h 25"/>
                    <a:gd name="T74" fmla="*/ 44 w 58"/>
                    <a:gd name="T75" fmla="*/ 18 h 25"/>
                    <a:gd name="T76" fmla="*/ 40 w 58"/>
                    <a:gd name="T77" fmla="*/ 19 h 25"/>
                    <a:gd name="T78" fmla="*/ 37 w 58"/>
                    <a:gd name="T79" fmla="*/ 19 h 25"/>
                    <a:gd name="T80" fmla="*/ 40 w 58"/>
                    <a:gd name="T81" fmla="*/ 21 h 25"/>
                    <a:gd name="T82" fmla="*/ 39 w 58"/>
                    <a:gd name="T83" fmla="*/ 23 h 25"/>
                    <a:gd name="T84" fmla="*/ 33 w 58"/>
                    <a:gd name="T85" fmla="*/ 23 h 25"/>
                    <a:gd name="T86" fmla="*/ 35 w 58"/>
                    <a:gd name="T87" fmla="*/ 25 h 25"/>
                    <a:gd name="T88" fmla="*/ 29 w 58"/>
                    <a:gd name="T89" fmla="*/ 25 h 25"/>
                    <a:gd name="T90" fmla="*/ 27 w 58"/>
                    <a:gd name="T91" fmla="*/ 23 h 25"/>
                    <a:gd name="T92" fmla="*/ 23 w 58"/>
                    <a:gd name="T93" fmla="*/ 23 h 25"/>
                    <a:gd name="T94" fmla="*/ 19 w 58"/>
                    <a:gd name="T95" fmla="*/ 23 h 25"/>
                    <a:gd name="T96" fmla="*/ 14 w 58"/>
                    <a:gd name="T97" fmla="*/ 23 h 25"/>
                    <a:gd name="T98" fmla="*/ 8 w 58"/>
                    <a:gd name="T99" fmla="*/ 23 h 25"/>
                    <a:gd name="T100" fmla="*/ 4 w 58"/>
                    <a:gd name="T101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8" h="25">
                      <a:moveTo>
                        <a:pt x="4" y="23"/>
                      </a:move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4" y="18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4" y="14"/>
                      </a:lnTo>
                      <a:lnTo>
                        <a:pt x="8" y="14"/>
                      </a:lnTo>
                      <a:lnTo>
                        <a:pt x="8" y="8"/>
                      </a:ln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8"/>
                      </a:lnTo>
                      <a:lnTo>
                        <a:pt x="23" y="8"/>
                      </a:lnTo>
                      <a:lnTo>
                        <a:pt x="23" y="6"/>
                      </a:lnTo>
                      <a:lnTo>
                        <a:pt x="25" y="8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42" y="4"/>
                      </a:lnTo>
                      <a:lnTo>
                        <a:pt x="42" y="6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6" y="8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58" y="14"/>
                      </a:lnTo>
                      <a:lnTo>
                        <a:pt x="54" y="14"/>
                      </a:lnTo>
                      <a:lnTo>
                        <a:pt x="50" y="14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6" y="16"/>
                      </a:lnTo>
                      <a:lnTo>
                        <a:pt x="46" y="18"/>
                      </a:lnTo>
                      <a:lnTo>
                        <a:pt x="44" y="18"/>
                      </a:lnTo>
                      <a:lnTo>
                        <a:pt x="44" y="19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7" y="19"/>
                      </a:lnTo>
                      <a:lnTo>
                        <a:pt x="39" y="21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9" y="23"/>
                      </a:lnTo>
                      <a:lnTo>
                        <a:pt x="37" y="23"/>
                      </a:lnTo>
                      <a:lnTo>
                        <a:pt x="33" y="23"/>
                      </a:lnTo>
                      <a:lnTo>
                        <a:pt x="33" y="25"/>
                      </a:lnTo>
                      <a:lnTo>
                        <a:pt x="35" y="25"/>
                      </a:lnTo>
                      <a:lnTo>
                        <a:pt x="31" y="25"/>
                      </a:lnTo>
                      <a:lnTo>
                        <a:pt x="29" y="25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4" y="23"/>
                      </a:lnTo>
                      <a:lnTo>
                        <a:pt x="12" y="23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4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8" name="Freeform 220"/>
                <p:cNvSpPr>
                  <a:spLocks noEditPoints="1"/>
                </p:cNvSpPr>
                <p:nvPr/>
              </p:nvSpPr>
              <p:spPr bwMode="auto">
                <a:xfrm>
                  <a:off x="4217987" y="2557463"/>
                  <a:ext cx="85725" cy="85725"/>
                </a:xfrm>
                <a:custGeom>
                  <a:avLst/>
                  <a:gdLst>
                    <a:gd name="T0" fmla="*/ 20 w 54"/>
                    <a:gd name="T1" fmla="*/ 23 h 54"/>
                    <a:gd name="T2" fmla="*/ 16 w 54"/>
                    <a:gd name="T3" fmla="*/ 23 h 54"/>
                    <a:gd name="T4" fmla="*/ 12 w 54"/>
                    <a:gd name="T5" fmla="*/ 23 h 54"/>
                    <a:gd name="T6" fmla="*/ 10 w 54"/>
                    <a:gd name="T7" fmla="*/ 20 h 54"/>
                    <a:gd name="T8" fmla="*/ 2 w 54"/>
                    <a:gd name="T9" fmla="*/ 18 h 54"/>
                    <a:gd name="T10" fmla="*/ 2 w 54"/>
                    <a:gd name="T11" fmla="*/ 16 h 54"/>
                    <a:gd name="T12" fmla="*/ 8 w 54"/>
                    <a:gd name="T13" fmla="*/ 16 h 54"/>
                    <a:gd name="T14" fmla="*/ 8 w 54"/>
                    <a:gd name="T15" fmla="*/ 10 h 54"/>
                    <a:gd name="T16" fmla="*/ 6 w 54"/>
                    <a:gd name="T17" fmla="*/ 6 h 54"/>
                    <a:gd name="T18" fmla="*/ 4 w 54"/>
                    <a:gd name="T19" fmla="*/ 2 h 54"/>
                    <a:gd name="T20" fmla="*/ 8 w 54"/>
                    <a:gd name="T21" fmla="*/ 0 h 54"/>
                    <a:gd name="T22" fmla="*/ 14 w 54"/>
                    <a:gd name="T23" fmla="*/ 0 h 54"/>
                    <a:gd name="T24" fmla="*/ 20 w 54"/>
                    <a:gd name="T25" fmla="*/ 0 h 54"/>
                    <a:gd name="T26" fmla="*/ 22 w 54"/>
                    <a:gd name="T27" fmla="*/ 4 h 54"/>
                    <a:gd name="T28" fmla="*/ 25 w 54"/>
                    <a:gd name="T29" fmla="*/ 2 h 54"/>
                    <a:gd name="T30" fmla="*/ 29 w 54"/>
                    <a:gd name="T31" fmla="*/ 0 h 54"/>
                    <a:gd name="T32" fmla="*/ 31 w 54"/>
                    <a:gd name="T33" fmla="*/ 4 h 54"/>
                    <a:gd name="T34" fmla="*/ 31 w 54"/>
                    <a:gd name="T35" fmla="*/ 6 h 54"/>
                    <a:gd name="T36" fmla="*/ 29 w 54"/>
                    <a:gd name="T37" fmla="*/ 10 h 54"/>
                    <a:gd name="T38" fmla="*/ 25 w 54"/>
                    <a:gd name="T39" fmla="*/ 12 h 54"/>
                    <a:gd name="T40" fmla="*/ 22 w 54"/>
                    <a:gd name="T41" fmla="*/ 20 h 54"/>
                    <a:gd name="T42" fmla="*/ 25 w 54"/>
                    <a:gd name="T43" fmla="*/ 25 h 54"/>
                    <a:gd name="T44" fmla="*/ 29 w 54"/>
                    <a:gd name="T45" fmla="*/ 27 h 54"/>
                    <a:gd name="T46" fmla="*/ 33 w 54"/>
                    <a:gd name="T47" fmla="*/ 31 h 54"/>
                    <a:gd name="T48" fmla="*/ 35 w 54"/>
                    <a:gd name="T49" fmla="*/ 31 h 54"/>
                    <a:gd name="T50" fmla="*/ 37 w 54"/>
                    <a:gd name="T51" fmla="*/ 35 h 54"/>
                    <a:gd name="T52" fmla="*/ 41 w 54"/>
                    <a:gd name="T53" fmla="*/ 37 h 54"/>
                    <a:gd name="T54" fmla="*/ 39 w 54"/>
                    <a:gd name="T55" fmla="*/ 41 h 54"/>
                    <a:gd name="T56" fmla="*/ 43 w 54"/>
                    <a:gd name="T57" fmla="*/ 45 h 54"/>
                    <a:gd name="T58" fmla="*/ 45 w 54"/>
                    <a:gd name="T59" fmla="*/ 45 h 54"/>
                    <a:gd name="T60" fmla="*/ 48 w 54"/>
                    <a:gd name="T61" fmla="*/ 43 h 54"/>
                    <a:gd name="T62" fmla="*/ 45 w 54"/>
                    <a:gd name="T63" fmla="*/ 45 h 54"/>
                    <a:gd name="T64" fmla="*/ 48 w 54"/>
                    <a:gd name="T65" fmla="*/ 46 h 54"/>
                    <a:gd name="T66" fmla="*/ 54 w 54"/>
                    <a:gd name="T67" fmla="*/ 46 h 54"/>
                    <a:gd name="T68" fmla="*/ 52 w 54"/>
                    <a:gd name="T69" fmla="*/ 50 h 54"/>
                    <a:gd name="T70" fmla="*/ 52 w 54"/>
                    <a:gd name="T71" fmla="*/ 54 h 54"/>
                    <a:gd name="T72" fmla="*/ 43 w 54"/>
                    <a:gd name="T73" fmla="*/ 54 h 54"/>
                    <a:gd name="T74" fmla="*/ 43 w 54"/>
                    <a:gd name="T75" fmla="*/ 48 h 54"/>
                    <a:gd name="T76" fmla="*/ 43 w 54"/>
                    <a:gd name="T77" fmla="*/ 46 h 54"/>
                    <a:gd name="T78" fmla="*/ 39 w 54"/>
                    <a:gd name="T79" fmla="*/ 46 h 54"/>
                    <a:gd name="T80" fmla="*/ 35 w 54"/>
                    <a:gd name="T81" fmla="*/ 46 h 54"/>
                    <a:gd name="T82" fmla="*/ 33 w 54"/>
                    <a:gd name="T83" fmla="*/ 46 h 54"/>
                    <a:gd name="T84" fmla="*/ 35 w 54"/>
                    <a:gd name="T85" fmla="*/ 46 h 54"/>
                    <a:gd name="T86" fmla="*/ 39 w 54"/>
                    <a:gd name="T87" fmla="*/ 43 h 54"/>
                    <a:gd name="T88" fmla="*/ 39 w 54"/>
                    <a:gd name="T89" fmla="*/ 41 h 54"/>
                    <a:gd name="T90" fmla="*/ 37 w 54"/>
                    <a:gd name="T91" fmla="*/ 41 h 54"/>
                    <a:gd name="T92" fmla="*/ 31 w 54"/>
                    <a:gd name="T93" fmla="*/ 39 h 54"/>
                    <a:gd name="T94" fmla="*/ 29 w 54"/>
                    <a:gd name="T95" fmla="*/ 35 h 54"/>
                    <a:gd name="T96" fmla="*/ 29 w 54"/>
                    <a:gd name="T97" fmla="*/ 29 h 54"/>
                    <a:gd name="T98" fmla="*/ 25 w 54"/>
                    <a:gd name="T99" fmla="*/ 27 h 54"/>
                    <a:gd name="T100" fmla="*/ 27 w 54"/>
                    <a:gd name="T101" fmla="*/ 27 h 54"/>
                    <a:gd name="T102" fmla="*/ 22 w 54"/>
                    <a:gd name="T103" fmla="*/ 20 h 54"/>
                    <a:gd name="T104" fmla="*/ 24 w 54"/>
                    <a:gd name="T105" fmla="*/ 23 h 54"/>
                    <a:gd name="T106" fmla="*/ 24 w 54"/>
                    <a:gd name="T107" fmla="*/ 25 h 54"/>
                    <a:gd name="T108" fmla="*/ 20 w 54"/>
                    <a:gd name="T109" fmla="*/ 25 h 54"/>
                    <a:gd name="T110" fmla="*/ 18 w 54"/>
                    <a:gd name="T111" fmla="*/ 27 h 54"/>
                    <a:gd name="T112" fmla="*/ 20 w 54"/>
                    <a:gd name="T113" fmla="*/ 25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4" h="54">
                      <a:moveTo>
                        <a:pt x="22" y="25"/>
                      </a:moveTo>
                      <a:lnTo>
                        <a:pt x="22" y="23"/>
                      </a:lnTo>
                      <a:lnTo>
                        <a:pt x="20" y="23"/>
                      </a:lnTo>
                      <a:lnTo>
                        <a:pt x="18" y="22"/>
                      </a:lnTo>
                      <a:lnTo>
                        <a:pt x="16" y="22"/>
                      </a:lnTo>
                      <a:lnTo>
                        <a:pt x="16" y="23"/>
                      </a:lnTo>
                      <a:lnTo>
                        <a:pt x="16" y="25"/>
                      </a:lnTo>
                      <a:lnTo>
                        <a:pt x="16" y="23"/>
                      </a:lnTo>
                      <a:lnTo>
                        <a:pt x="12" y="23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0" y="20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4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3" y="6"/>
                      </a:lnTo>
                      <a:lnTo>
                        <a:pt x="31" y="6"/>
                      </a:lnTo>
                      <a:lnTo>
                        <a:pt x="31" y="8"/>
                      </a:lnTo>
                      <a:lnTo>
                        <a:pt x="29" y="8"/>
                      </a:lnTo>
                      <a:lnTo>
                        <a:pt x="29" y="10"/>
                      </a:lnTo>
                      <a:lnTo>
                        <a:pt x="27" y="10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5" y="16"/>
                      </a:lnTo>
                      <a:lnTo>
                        <a:pt x="25" y="20"/>
                      </a:lnTo>
                      <a:lnTo>
                        <a:pt x="22" y="20"/>
                      </a:lnTo>
                      <a:lnTo>
                        <a:pt x="24" y="22"/>
                      </a:lnTo>
                      <a:lnTo>
                        <a:pt x="25" y="23"/>
                      </a:lnTo>
                      <a:lnTo>
                        <a:pt x="25" y="25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9"/>
                      </a:lnTo>
                      <a:lnTo>
                        <a:pt x="31" y="31"/>
                      </a:lnTo>
                      <a:lnTo>
                        <a:pt x="33" y="31"/>
                      </a:lnTo>
                      <a:lnTo>
                        <a:pt x="33" y="33"/>
                      </a:lnTo>
                      <a:lnTo>
                        <a:pt x="35" y="33"/>
                      </a:lnTo>
                      <a:lnTo>
                        <a:pt x="35" y="31"/>
                      </a:lnTo>
                      <a:lnTo>
                        <a:pt x="37" y="31"/>
                      </a:lnTo>
                      <a:lnTo>
                        <a:pt x="37" y="33"/>
                      </a:lnTo>
                      <a:lnTo>
                        <a:pt x="37" y="35"/>
                      </a:lnTo>
                      <a:lnTo>
                        <a:pt x="37" y="37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1" y="39"/>
                      </a:lnTo>
                      <a:lnTo>
                        <a:pt x="39" y="39"/>
                      </a:lnTo>
                      <a:lnTo>
                        <a:pt x="39" y="41"/>
                      </a:lnTo>
                      <a:lnTo>
                        <a:pt x="41" y="41"/>
                      </a:lnTo>
                      <a:lnTo>
                        <a:pt x="41" y="43"/>
                      </a:lnTo>
                      <a:lnTo>
                        <a:pt x="43" y="45"/>
                      </a:lnTo>
                      <a:lnTo>
                        <a:pt x="45" y="45"/>
                      </a:lnTo>
                      <a:lnTo>
                        <a:pt x="45" y="46"/>
                      </a:lnTo>
                      <a:lnTo>
                        <a:pt x="45" y="45"/>
                      </a:lnTo>
                      <a:lnTo>
                        <a:pt x="45" y="43"/>
                      </a:lnTo>
                      <a:lnTo>
                        <a:pt x="47" y="43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5"/>
                      </a:lnTo>
                      <a:lnTo>
                        <a:pt x="45" y="45"/>
                      </a:lnTo>
                      <a:lnTo>
                        <a:pt x="45" y="46"/>
                      </a:lnTo>
                      <a:lnTo>
                        <a:pt x="47" y="46"/>
                      </a:lnTo>
                      <a:lnTo>
                        <a:pt x="48" y="46"/>
                      </a:lnTo>
                      <a:lnTo>
                        <a:pt x="50" y="46"/>
                      </a:lnTo>
                      <a:lnTo>
                        <a:pt x="52" y="46"/>
                      </a:lnTo>
                      <a:lnTo>
                        <a:pt x="54" y="46"/>
                      </a:lnTo>
                      <a:lnTo>
                        <a:pt x="54" y="48"/>
                      </a:lnTo>
                      <a:lnTo>
                        <a:pt x="54" y="50"/>
                      </a:lnTo>
                      <a:lnTo>
                        <a:pt x="52" y="50"/>
                      </a:lnTo>
                      <a:lnTo>
                        <a:pt x="52" y="48"/>
                      </a:lnTo>
                      <a:lnTo>
                        <a:pt x="52" y="52"/>
                      </a:lnTo>
                      <a:lnTo>
                        <a:pt x="52" y="54"/>
                      </a:lnTo>
                      <a:lnTo>
                        <a:pt x="48" y="54"/>
                      </a:lnTo>
                      <a:lnTo>
                        <a:pt x="47" y="54"/>
                      </a:lnTo>
                      <a:lnTo>
                        <a:pt x="43" y="54"/>
                      </a:lnTo>
                      <a:lnTo>
                        <a:pt x="43" y="52"/>
                      </a:lnTo>
                      <a:lnTo>
                        <a:pt x="43" y="50"/>
                      </a:lnTo>
                      <a:lnTo>
                        <a:pt x="43" y="48"/>
                      </a:lnTo>
                      <a:lnTo>
                        <a:pt x="43" y="46"/>
                      </a:lnTo>
                      <a:lnTo>
                        <a:pt x="45" y="46"/>
                      </a:lnTo>
                      <a:lnTo>
                        <a:pt x="43" y="46"/>
                      </a:lnTo>
                      <a:lnTo>
                        <a:pt x="43" y="45"/>
                      </a:lnTo>
                      <a:lnTo>
                        <a:pt x="41" y="46"/>
                      </a:lnTo>
                      <a:lnTo>
                        <a:pt x="39" y="46"/>
                      </a:lnTo>
                      <a:lnTo>
                        <a:pt x="37" y="46"/>
                      </a:lnTo>
                      <a:lnTo>
                        <a:pt x="37" y="48"/>
                      </a:lnTo>
                      <a:lnTo>
                        <a:pt x="35" y="46"/>
                      </a:lnTo>
                      <a:lnTo>
                        <a:pt x="35" y="48"/>
                      </a:lnTo>
                      <a:lnTo>
                        <a:pt x="33" y="48"/>
                      </a:lnTo>
                      <a:lnTo>
                        <a:pt x="33" y="46"/>
                      </a:lnTo>
                      <a:lnTo>
                        <a:pt x="31" y="46"/>
                      </a:lnTo>
                      <a:lnTo>
                        <a:pt x="33" y="46"/>
                      </a:lnTo>
                      <a:lnTo>
                        <a:pt x="35" y="46"/>
                      </a:lnTo>
                      <a:lnTo>
                        <a:pt x="37" y="46"/>
                      </a:lnTo>
                      <a:lnTo>
                        <a:pt x="39" y="45"/>
                      </a:lnTo>
                      <a:lnTo>
                        <a:pt x="39" y="43"/>
                      </a:lnTo>
                      <a:lnTo>
                        <a:pt x="41" y="43"/>
                      </a:lnTo>
                      <a:lnTo>
                        <a:pt x="41" y="41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37" y="39"/>
                      </a:lnTo>
                      <a:lnTo>
                        <a:pt x="37" y="41"/>
                      </a:lnTo>
                      <a:lnTo>
                        <a:pt x="35" y="39"/>
                      </a:lnTo>
                      <a:lnTo>
                        <a:pt x="33" y="39"/>
                      </a:lnTo>
                      <a:lnTo>
                        <a:pt x="31" y="39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9" y="31"/>
                      </a:lnTo>
                      <a:lnTo>
                        <a:pt x="29" y="29"/>
                      </a:lnTo>
                      <a:lnTo>
                        <a:pt x="27" y="29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5" y="25"/>
                      </a:lnTo>
                      <a:lnTo>
                        <a:pt x="27" y="25"/>
                      </a:lnTo>
                      <a:lnTo>
                        <a:pt x="27" y="27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2" y="20"/>
                      </a:lnTo>
                      <a:lnTo>
                        <a:pt x="22" y="22"/>
                      </a:lnTo>
                      <a:lnTo>
                        <a:pt x="22" y="23"/>
                      </a:lnTo>
                      <a:lnTo>
                        <a:pt x="24" y="23"/>
                      </a:lnTo>
                      <a:lnTo>
                        <a:pt x="24" y="25"/>
                      </a:lnTo>
                      <a:lnTo>
                        <a:pt x="25" y="25"/>
                      </a:lnTo>
                      <a:lnTo>
                        <a:pt x="24" y="25"/>
                      </a:lnTo>
                      <a:lnTo>
                        <a:pt x="22" y="25"/>
                      </a:lnTo>
                      <a:close/>
                      <a:moveTo>
                        <a:pt x="18" y="27"/>
                      </a:moveTo>
                      <a:lnTo>
                        <a:pt x="20" y="25"/>
                      </a:lnTo>
                      <a:lnTo>
                        <a:pt x="20" y="27"/>
                      </a:lnTo>
                      <a:lnTo>
                        <a:pt x="18" y="27"/>
                      </a:lnTo>
                      <a:close/>
                      <a:moveTo>
                        <a:pt x="18" y="27"/>
                      </a:moveTo>
                      <a:lnTo>
                        <a:pt x="16" y="27"/>
                      </a:lnTo>
                      <a:lnTo>
                        <a:pt x="18" y="27"/>
                      </a:lnTo>
                      <a:close/>
                      <a:moveTo>
                        <a:pt x="20" y="25"/>
                      </a:moveTo>
                      <a:lnTo>
                        <a:pt x="22" y="25"/>
                      </a:lnTo>
                      <a:lnTo>
                        <a:pt x="20" y="2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19" name="Freeform 221"/>
                <p:cNvSpPr>
                  <a:spLocks/>
                </p:cNvSpPr>
                <p:nvPr/>
              </p:nvSpPr>
              <p:spPr bwMode="auto">
                <a:xfrm>
                  <a:off x="6108700" y="4197350"/>
                  <a:ext cx="85725" cy="69850"/>
                </a:xfrm>
                <a:custGeom>
                  <a:avLst/>
                  <a:gdLst>
                    <a:gd name="T0" fmla="*/ 35 w 54"/>
                    <a:gd name="T1" fmla="*/ 4 h 44"/>
                    <a:gd name="T2" fmla="*/ 35 w 54"/>
                    <a:gd name="T3" fmla="*/ 4 h 44"/>
                    <a:gd name="T4" fmla="*/ 35 w 54"/>
                    <a:gd name="T5" fmla="*/ 6 h 44"/>
                    <a:gd name="T6" fmla="*/ 35 w 54"/>
                    <a:gd name="T7" fmla="*/ 6 h 44"/>
                    <a:gd name="T8" fmla="*/ 37 w 54"/>
                    <a:gd name="T9" fmla="*/ 8 h 44"/>
                    <a:gd name="T10" fmla="*/ 37 w 54"/>
                    <a:gd name="T11" fmla="*/ 8 h 44"/>
                    <a:gd name="T12" fmla="*/ 37 w 54"/>
                    <a:gd name="T13" fmla="*/ 8 h 44"/>
                    <a:gd name="T14" fmla="*/ 38 w 54"/>
                    <a:gd name="T15" fmla="*/ 8 h 44"/>
                    <a:gd name="T16" fmla="*/ 38 w 54"/>
                    <a:gd name="T17" fmla="*/ 8 h 44"/>
                    <a:gd name="T18" fmla="*/ 38 w 54"/>
                    <a:gd name="T19" fmla="*/ 8 h 44"/>
                    <a:gd name="T20" fmla="*/ 38 w 54"/>
                    <a:gd name="T21" fmla="*/ 6 h 44"/>
                    <a:gd name="T22" fmla="*/ 40 w 54"/>
                    <a:gd name="T23" fmla="*/ 6 h 44"/>
                    <a:gd name="T24" fmla="*/ 40 w 54"/>
                    <a:gd name="T25" fmla="*/ 10 h 44"/>
                    <a:gd name="T26" fmla="*/ 50 w 54"/>
                    <a:gd name="T27" fmla="*/ 10 h 44"/>
                    <a:gd name="T28" fmla="*/ 50 w 54"/>
                    <a:gd name="T29" fmla="*/ 10 h 44"/>
                    <a:gd name="T30" fmla="*/ 50 w 54"/>
                    <a:gd name="T31" fmla="*/ 18 h 44"/>
                    <a:gd name="T32" fmla="*/ 50 w 54"/>
                    <a:gd name="T33" fmla="*/ 19 h 44"/>
                    <a:gd name="T34" fmla="*/ 50 w 54"/>
                    <a:gd name="T35" fmla="*/ 19 h 44"/>
                    <a:gd name="T36" fmla="*/ 50 w 54"/>
                    <a:gd name="T37" fmla="*/ 23 h 44"/>
                    <a:gd name="T38" fmla="*/ 54 w 54"/>
                    <a:gd name="T39" fmla="*/ 23 h 44"/>
                    <a:gd name="T40" fmla="*/ 54 w 54"/>
                    <a:gd name="T41" fmla="*/ 27 h 44"/>
                    <a:gd name="T42" fmla="*/ 54 w 54"/>
                    <a:gd name="T43" fmla="*/ 27 h 44"/>
                    <a:gd name="T44" fmla="*/ 54 w 54"/>
                    <a:gd name="T45" fmla="*/ 27 h 44"/>
                    <a:gd name="T46" fmla="*/ 54 w 54"/>
                    <a:gd name="T47" fmla="*/ 31 h 44"/>
                    <a:gd name="T48" fmla="*/ 54 w 54"/>
                    <a:gd name="T49" fmla="*/ 39 h 44"/>
                    <a:gd name="T50" fmla="*/ 50 w 54"/>
                    <a:gd name="T51" fmla="*/ 44 h 44"/>
                    <a:gd name="T52" fmla="*/ 44 w 54"/>
                    <a:gd name="T53" fmla="*/ 44 h 44"/>
                    <a:gd name="T54" fmla="*/ 40 w 54"/>
                    <a:gd name="T55" fmla="*/ 44 h 44"/>
                    <a:gd name="T56" fmla="*/ 40 w 54"/>
                    <a:gd name="T57" fmla="*/ 37 h 44"/>
                    <a:gd name="T58" fmla="*/ 37 w 54"/>
                    <a:gd name="T59" fmla="*/ 33 h 44"/>
                    <a:gd name="T60" fmla="*/ 37 w 54"/>
                    <a:gd name="T61" fmla="*/ 33 h 44"/>
                    <a:gd name="T62" fmla="*/ 31 w 54"/>
                    <a:gd name="T63" fmla="*/ 33 h 44"/>
                    <a:gd name="T64" fmla="*/ 27 w 54"/>
                    <a:gd name="T65" fmla="*/ 33 h 44"/>
                    <a:gd name="T66" fmla="*/ 19 w 54"/>
                    <a:gd name="T67" fmla="*/ 33 h 44"/>
                    <a:gd name="T68" fmla="*/ 15 w 54"/>
                    <a:gd name="T69" fmla="*/ 33 h 44"/>
                    <a:gd name="T70" fmla="*/ 12 w 54"/>
                    <a:gd name="T71" fmla="*/ 33 h 44"/>
                    <a:gd name="T72" fmla="*/ 10 w 54"/>
                    <a:gd name="T73" fmla="*/ 33 h 44"/>
                    <a:gd name="T74" fmla="*/ 0 w 54"/>
                    <a:gd name="T75" fmla="*/ 33 h 44"/>
                    <a:gd name="T76" fmla="*/ 0 w 54"/>
                    <a:gd name="T77" fmla="*/ 27 h 44"/>
                    <a:gd name="T78" fmla="*/ 0 w 54"/>
                    <a:gd name="T79" fmla="*/ 27 h 44"/>
                    <a:gd name="T80" fmla="*/ 0 w 54"/>
                    <a:gd name="T81" fmla="*/ 23 h 44"/>
                    <a:gd name="T82" fmla="*/ 6 w 54"/>
                    <a:gd name="T83" fmla="*/ 19 h 44"/>
                    <a:gd name="T84" fmla="*/ 12 w 54"/>
                    <a:gd name="T85" fmla="*/ 19 h 44"/>
                    <a:gd name="T86" fmla="*/ 12 w 54"/>
                    <a:gd name="T87" fmla="*/ 19 h 44"/>
                    <a:gd name="T88" fmla="*/ 12 w 54"/>
                    <a:gd name="T89" fmla="*/ 19 h 44"/>
                    <a:gd name="T90" fmla="*/ 19 w 54"/>
                    <a:gd name="T91" fmla="*/ 19 h 44"/>
                    <a:gd name="T92" fmla="*/ 25 w 54"/>
                    <a:gd name="T93" fmla="*/ 19 h 44"/>
                    <a:gd name="T94" fmla="*/ 31 w 54"/>
                    <a:gd name="T95" fmla="*/ 18 h 44"/>
                    <a:gd name="T96" fmla="*/ 31 w 54"/>
                    <a:gd name="T97" fmla="*/ 14 h 44"/>
                    <a:gd name="T98" fmla="*/ 31 w 54"/>
                    <a:gd name="T99" fmla="*/ 12 h 44"/>
                    <a:gd name="T100" fmla="*/ 31 w 54"/>
                    <a:gd name="T101" fmla="*/ 12 h 44"/>
                    <a:gd name="T102" fmla="*/ 31 w 54"/>
                    <a:gd name="T103" fmla="*/ 12 h 44"/>
                    <a:gd name="T104" fmla="*/ 31 w 54"/>
                    <a:gd name="T105" fmla="*/ 10 h 44"/>
                    <a:gd name="T106" fmla="*/ 31 w 54"/>
                    <a:gd name="T107" fmla="*/ 6 h 44"/>
                    <a:gd name="T108" fmla="*/ 31 w 54"/>
                    <a:gd name="T109" fmla="*/ 0 h 44"/>
                    <a:gd name="T110" fmla="*/ 33 w 54"/>
                    <a:gd name="T111" fmla="*/ 0 h 44"/>
                    <a:gd name="T112" fmla="*/ 33 w 54"/>
                    <a:gd name="T113" fmla="*/ 0 h 44"/>
                    <a:gd name="T114" fmla="*/ 35 w 54"/>
                    <a:gd name="T115" fmla="*/ 2 h 44"/>
                    <a:gd name="T116" fmla="*/ 35 w 54"/>
                    <a:gd name="T117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4" h="44"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5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8"/>
                      </a:lnTo>
                      <a:lnTo>
                        <a:pt x="4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8"/>
                      </a:lnTo>
                      <a:lnTo>
                        <a:pt x="50" y="18"/>
                      </a:lnTo>
                      <a:lnTo>
                        <a:pt x="50" y="19"/>
                      </a:lnTo>
                      <a:lnTo>
                        <a:pt x="50" y="19"/>
                      </a:lnTo>
                      <a:lnTo>
                        <a:pt x="50" y="19"/>
                      </a:lnTo>
                      <a:lnTo>
                        <a:pt x="50" y="19"/>
                      </a:lnTo>
                      <a:lnTo>
                        <a:pt x="50" y="23"/>
                      </a:lnTo>
                      <a:lnTo>
                        <a:pt x="52" y="23"/>
                      </a:ln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9"/>
                      </a:lnTo>
                      <a:lnTo>
                        <a:pt x="54" y="44"/>
                      </a:lnTo>
                      <a:lnTo>
                        <a:pt x="50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3" y="33"/>
                      </a:lnTo>
                      <a:lnTo>
                        <a:pt x="31" y="33"/>
                      </a:lnTo>
                      <a:lnTo>
                        <a:pt x="27" y="33"/>
                      </a:lnTo>
                      <a:lnTo>
                        <a:pt x="27" y="33"/>
                      </a:lnTo>
                      <a:lnTo>
                        <a:pt x="25" y="33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5" y="33"/>
                      </a:lnTo>
                      <a:lnTo>
                        <a:pt x="12" y="33"/>
                      </a:lnTo>
                      <a:lnTo>
                        <a:pt x="12" y="33"/>
                      </a:lnTo>
                      <a:lnTo>
                        <a:pt x="12" y="33"/>
                      </a:lnTo>
                      <a:lnTo>
                        <a:pt x="10" y="33"/>
                      </a:lnTo>
                      <a:lnTo>
                        <a:pt x="6" y="3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3"/>
                      </a:lnTo>
                      <a:lnTo>
                        <a:pt x="6" y="23"/>
                      </a:lnTo>
                      <a:lnTo>
                        <a:pt x="6" y="19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9" y="19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31" y="19"/>
                      </a:lnTo>
                      <a:lnTo>
                        <a:pt x="31" y="18"/>
                      </a:lnTo>
                      <a:lnTo>
                        <a:pt x="31" y="18"/>
                      </a:lnTo>
                      <a:lnTo>
                        <a:pt x="31" y="14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6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5" y="2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0" name="Freeform 222"/>
                <p:cNvSpPr>
                  <a:spLocks/>
                </p:cNvSpPr>
                <p:nvPr/>
              </p:nvSpPr>
              <p:spPr bwMode="auto">
                <a:xfrm>
                  <a:off x="6026150" y="4084638"/>
                  <a:ext cx="165100" cy="125413"/>
                </a:xfrm>
                <a:custGeom>
                  <a:avLst/>
                  <a:gdLst>
                    <a:gd name="T0" fmla="*/ 90 w 104"/>
                    <a:gd name="T1" fmla="*/ 77 h 79"/>
                    <a:gd name="T2" fmla="*/ 89 w 104"/>
                    <a:gd name="T3" fmla="*/ 77 h 79"/>
                    <a:gd name="T4" fmla="*/ 87 w 104"/>
                    <a:gd name="T5" fmla="*/ 73 h 79"/>
                    <a:gd name="T6" fmla="*/ 83 w 104"/>
                    <a:gd name="T7" fmla="*/ 71 h 79"/>
                    <a:gd name="T8" fmla="*/ 83 w 104"/>
                    <a:gd name="T9" fmla="*/ 66 h 79"/>
                    <a:gd name="T10" fmla="*/ 73 w 104"/>
                    <a:gd name="T11" fmla="*/ 64 h 79"/>
                    <a:gd name="T12" fmla="*/ 66 w 104"/>
                    <a:gd name="T13" fmla="*/ 64 h 79"/>
                    <a:gd name="T14" fmla="*/ 58 w 104"/>
                    <a:gd name="T15" fmla="*/ 64 h 79"/>
                    <a:gd name="T16" fmla="*/ 50 w 104"/>
                    <a:gd name="T17" fmla="*/ 64 h 79"/>
                    <a:gd name="T18" fmla="*/ 42 w 104"/>
                    <a:gd name="T19" fmla="*/ 64 h 79"/>
                    <a:gd name="T20" fmla="*/ 35 w 104"/>
                    <a:gd name="T21" fmla="*/ 64 h 79"/>
                    <a:gd name="T22" fmla="*/ 29 w 104"/>
                    <a:gd name="T23" fmla="*/ 64 h 79"/>
                    <a:gd name="T24" fmla="*/ 21 w 104"/>
                    <a:gd name="T25" fmla="*/ 60 h 79"/>
                    <a:gd name="T26" fmla="*/ 18 w 104"/>
                    <a:gd name="T27" fmla="*/ 56 h 79"/>
                    <a:gd name="T28" fmla="*/ 18 w 104"/>
                    <a:gd name="T29" fmla="*/ 50 h 79"/>
                    <a:gd name="T30" fmla="*/ 14 w 104"/>
                    <a:gd name="T31" fmla="*/ 48 h 79"/>
                    <a:gd name="T32" fmla="*/ 8 w 104"/>
                    <a:gd name="T33" fmla="*/ 37 h 79"/>
                    <a:gd name="T34" fmla="*/ 8 w 104"/>
                    <a:gd name="T35" fmla="*/ 33 h 79"/>
                    <a:gd name="T36" fmla="*/ 2 w 104"/>
                    <a:gd name="T37" fmla="*/ 33 h 79"/>
                    <a:gd name="T38" fmla="*/ 0 w 104"/>
                    <a:gd name="T39" fmla="*/ 29 h 79"/>
                    <a:gd name="T40" fmla="*/ 0 w 104"/>
                    <a:gd name="T41" fmla="*/ 23 h 79"/>
                    <a:gd name="T42" fmla="*/ 0 w 104"/>
                    <a:gd name="T43" fmla="*/ 18 h 79"/>
                    <a:gd name="T44" fmla="*/ 0 w 104"/>
                    <a:gd name="T45" fmla="*/ 10 h 79"/>
                    <a:gd name="T46" fmla="*/ 4 w 104"/>
                    <a:gd name="T47" fmla="*/ 4 h 79"/>
                    <a:gd name="T48" fmla="*/ 8 w 104"/>
                    <a:gd name="T49" fmla="*/ 0 h 79"/>
                    <a:gd name="T50" fmla="*/ 29 w 104"/>
                    <a:gd name="T51" fmla="*/ 0 h 79"/>
                    <a:gd name="T52" fmla="*/ 41 w 104"/>
                    <a:gd name="T53" fmla="*/ 0 h 79"/>
                    <a:gd name="T54" fmla="*/ 46 w 104"/>
                    <a:gd name="T55" fmla="*/ 0 h 79"/>
                    <a:gd name="T56" fmla="*/ 54 w 104"/>
                    <a:gd name="T57" fmla="*/ 0 h 79"/>
                    <a:gd name="T58" fmla="*/ 64 w 104"/>
                    <a:gd name="T59" fmla="*/ 0 h 79"/>
                    <a:gd name="T60" fmla="*/ 77 w 104"/>
                    <a:gd name="T61" fmla="*/ 2 h 79"/>
                    <a:gd name="T62" fmla="*/ 94 w 104"/>
                    <a:gd name="T63" fmla="*/ 2 h 79"/>
                    <a:gd name="T64" fmla="*/ 102 w 104"/>
                    <a:gd name="T65" fmla="*/ 2 h 79"/>
                    <a:gd name="T66" fmla="*/ 104 w 104"/>
                    <a:gd name="T67" fmla="*/ 8 h 79"/>
                    <a:gd name="T68" fmla="*/ 102 w 104"/>
                    <a:gd name="T69" fmla="*/ 12 h 79"/>
                    <a:gd name="T70" fmla="*/ 98 w 104"/>
                    <a:gd name="T71" fmla="*/ 10 h 79"/>
                    <a:gd name="T72" fmla="*/ 94 w 104"/>
                    <a:gd name="T73" fmla="*/ 12 h 79"/>
                    <a:gd name="T74" fmla="*/ 89 w 104"/>
                    <a:gd name="T75" fmla="*/ 12 h 79"/>
                    <a:gd name="T76" fmla="*/ 87 w 104"/>
                    <a:gd name="T77" fmla="*/ 16 h 79"/>
                    <a:gd name="T78" fmla="*/ 87 w 104"/>
                    <a:gd name="T79" fmla="*/ 21 h 79"/>
                    <a:gd name="T80" fmla="*/ 89 w 104"/>
                    <a:gd name="T81" fmla="*/ 25 h 79"/>
                    <a:gd name="T82" fmla="*/ 89 w 104"/>
                    <a:gd name="T83" fmla="*/ 31 h 79"/>
                    <a:gd name="T84" fmla="*/ 89 w 104"/>
                    <a:gd name="T85" fmla="*/ 37 h 79"/>
                    <a:gd name="T86" fmla="*/ 90 w 104"/>
                    <a:gd name="T87" fmla="*/ 41 h 79"/>
                    <a:gd name="T88" fmla="*/ 90 w 104"/>
                    <a:gd name="T89" fmla="*/ 46 h 79"/>
                    <a:gd name="T90" fmla="*/ 92 w 104"/>
                    <a:gd name="T91" fmla="*/ 50 h 79"/>
                    <a:gd name="T92" fmla="*/ 92 w 104"/>
                    <a:gd name="T93" fmla="*/ 56 h 79"/>
                    <a:gd name="T94" fmla="*/ 94 w 104"/>
                    <a:gd name="T95" fmla="*/ 60 h 79"/>
                    <a:gd name="T96" fmla="*/ 94 w 104"/>
                    <a:gd name="T97" fmla="*/ 66 h 79"/>
                    <a:gd name="T98" fmla="*/ 94 w 104"/>
                    <a:gd name="T99" fmla="*/ 67 h 79"/>
                    <a:gd name="T100" fmla="*/ 94 w 104"/>
                    <a:gd name="T101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4" h="79">
                      <a:moveTo>
                        <a:pt x="92" y="75"/>
                      </a:moveTo>
                      <a:lnTo>
                        <a:pt x="92" y="77"/>
                      </a:lnTo>
                      <a:lnTo>
                        <a:pt x="90" y="77"/>
                      </a:lnTo>
                      <a:lnTo>
                        <a:pt x="90" y="79"/>
                      </a:lnTo>
                      <a:lnTo>
                        <a:pt x="89" y="79"/>
                      </a:lnTo>
                      <a:lnTo>
                        <a:pt x="89" y="77"/>
                      </a:lnTo>
                      <a:lnTo>
                        <a:pt x="87" y="77"/>
                      </a:lnTo>
                      <a:lnTo>
                        <a:pt x="87" y="75"/>
                      </a:lnTo>
                      <a:lnTo>
                        <a:pt x="87" y="73"/>
                      </a:lnTo>
                      <a:lnTo>
                        <a:pt x="87" y="71"/>
                      </a:lnTo>
                      <a:lnTo>
                        <a:pt x="85" y="71"/>
                      </a:lnTo>
                      <a:lnTo>
                        <a:pt x="83" y="71"/>
                      </a:lnTo>
                      <a:lnTo>
                        <a:pt x="83" y="69"/>
                      </a:lnTo>
                      <a:lnTo>
                        <a:pt x="83" y="67"/>
                      </a:lnTo>
                      <a:lnTo>
                        <a:pt x="83" y="66"/>
                      </a:lnTo>
                      <a:lnTo>
                        <a:pt x="77" y="66"/>
                      </a:lnTo>
                      <a:lnTo>
                        <a:pt x="77" y="64"/>
                      </a:lnTo>
                      <a:lnTo>
                        <a:pt x="73" y="64"/>
                      </a:lnTo>
                      <a:lnTo>
                        <a:pt x="69" y="64"/>
                      </a:lnTo>
                      <a:lnTo>
                        <a:pt x="67" y="64"/>
                      </a:lnTo>
                      <a:lnTo>
                        <a:pt x="66" y="64"/>
                      </a:lnTo>
                      <a:lnTo>
                        <a:pt x="64" y="64"/>
                      </a:lnTo>
                      <a:lnTo>
                        <a:pt x="62" y="64"/>
                      </a:lnTo>
                      <a:lnTo>
                        <a:pt x="58" y="64"/>
                      </a:lnTo>
                      <a:lnTo>
                        <a:pt x="54" y="64"/>
                      </a:lnTo>
                      <a:lnTo>
                        <a:pt x="52" y="64"/>
                      </a:lnTo>
                      <a:lnTo>
                        <a:pt x="50" y="64"/>
                      </a:lnTo>
                      <a:lnTo>
                        <a:pt x="48" y="64"/>
                      </a:lnTo>
                      <a:lnTo>
                        <a:pt x="44" y="64"/>
                      </a:lnTo>
                      <a:lnTo>
                        <a:pt x="42" y="64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5" y="64"/>
                      </a:lnTo>
                      <a:lnTo>
                        <a:pt x="33" y="64"/>
                      </a:lnTo>
                      <a:lnTo>
                        <a:pt x="31" y="64"/>
                      </a:lnTo>
                      <a:lnTo>
                        <a:pt x="29" y="64"/>
                      </a:lnTo>
                      <a:lnTo>
                        <a:pt x="27" y="64"/>
                      </a:lnTo>
                      <a:lnTo>
                        <a:pt x="27" y="60"/>
                      </a:lnTo>
                      <a:lnTo>
                        <a:pt x="21" y="60"/>
                      </a:lnTo>
                      <a:lnTo>
                        <a:pt x="19" y="60"/>
                      </a:lnTo>
                      <a:lnTo>
                        <a:pt x="19" y="58"/>
                      </a:lnTo>
                      <a:lnTo>
                        <a:pt x="18" y="56"/>
                      </a:lnTo>
                      <a:lnTo>
                        <a:pt x="18" y="54"/>
                      </a:lnTo>
                      <a:lnTo>
                        <a:pt x="18" y="52"/>
                      </a:lnTo>
                      <a:lnTo>
                        <a:pt x="18" y="50"/>
                      </a:lnTo>
                      <a:lnTo>
                        <a:pt x="16" y="50"/>
                      </a:lnTo>
                      <a:lnTo>
                        <a:pt x="14" y="50"/>
                      </a:lnTo>
                      <a:lnTo>
                        <a:pt x="14" y="48"/>
                      </a:lnTo>
                      <a:lnTo>
                        <a:pt x="14" y="42"/>
                      </a:lnTo>
                      <a:lnTo>
                        <a:pt x="14" y="37"/>
                      </a:lnTo>
                      <a:lnTo>
                        <a:pt x="8" y="37"/>
                      </a:lnTo>
                      <a:lnTo>
                        <a:pt x="8" y="35"/>
                      </a:lnTo>
                      <a:lnTo>
                        <a:pt x="10" y="33"/>
                      </a:lnTo>
                      <a:lnTo>
                        <a:pt x="8" y="33"/>
                      </a:lnTo>
                      <a:lnTo>
                        <a:pt x="6" y="33"/>
                      </a:lnTo>
                      <a:lnTo>
                        <a:pt x="4" y="33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41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60" y="0"/>
                      </a:lnTo>
                      <a:lnTo>
                        <a:pt x="64" y="0"/>
                      </a:lnTo>
                      <a:lnTo>
                        <a:pt x="66" y="2"/>
                      </a:lnTo>
                      <a:lnTo>
                        <a:pt x="71" y="2"/>
                      </a:lnTo>
                      <a:lnTo>
                        <a:pt x="77" y="2"/>
                      </a:lnTo>
                      <a:lnTo>
                        <a:pt x="81" y="2"/>
                      </a:lnTo>
                      <a:lnTo>
                        <a:pt x="90" y="2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100" y="2"/>
                      </a:lnTo>
                      <a:lnTo>
                        <a:pt x="102" y="2"/>
                      </a:lnTo>
                      <a:lnTo>
                        <a:pt x="104" y="2"/>
                      </a:lnTo>
                      <a:lnTo>
                        <a:pt x="104" y="6"/>
                      </a:lnTo>
                      <a:lnTo>
                        <a:pt x="104" y="8"/>
                      </a:lnTo>
                      <a:lnTo>
                        <a:pt x="104" y="10"/>
                      </a:lnTo>
                      <a:lnTo>
                        <a:pt x="104" y="12"/>
                      </a:lnTo>
                      <a:lnTo>
                        <a:pt x="102" y="12"/>
                      </a:lnTo>
                      <a:lnTo>
                        <a:pt x="100" y="12"/>
                      </a:lnTo>
                      <a:lnTo>
                        <a:pt x="98" y="12"/>
                      </a:lnTo>
                      <a:lnTo>
                        <a:pt x="98" y="10"/>
                      </a:lnTo>
                      <a:lnTo>
                        <a:pt x="96" y="10"/>
                      </a:lnTo>
                      <a:lnTo>
                        <a:pt x="94" y="10"/>
                      </a:lnTo>
                      <a:lnTo>
                        <a:pt x="94" y="12"/>
                      </a:lnTo>
                      <a:lnTo>
                        <a:pt x="92" y="12"/>
                      </a:lnTo>
                      <a:lnTo>
                        <a:pt x="90" y="12"/>
                      </a:lnTo>
                      <a:lnTo>
                        <a:pt x="89" y="12"/>
                      </a:lnTo>
                      <a:lnTo>
                        <a:pt x="89" y="14"/>
                      </a:lnTo>
                      <a:lnTo>
                        <a:pt x="87" y="14"/>
                      </a:lnTo>
                      <a:lnTo>
                        <a:pt x="87" y="16"/>
                      </a:lnTo>
                      <a:lnTo>
                        <a:pt x="87" y="18"/>
                      </a:lnTo>
                      <a:lnTo>
                        <a:pt x="87" y="19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7" y="25"/>
                      </a:lnTo>
                      <a:lnTo>
                        <a:pt x="89" y="25"/>
                      </a:lnTo>
                      <a:lnTo>
                        <a:pt x="89" y="27"/>
                      </a:lnTo>
                      <a:lnTo>
                        <a:pt x="89" y="29"/>
                      </a:lnTo>
                      <a:lnTo>
                        <a:pt x="89" y="31"/>
                      </a:lnTo>
                      <a:lnTo>
                        <a:pt x="89" y="33"/>
                      </a:lnTo>
                      <a:lnTo>
                        <a:pt x="89" y="35"/>
                      </a:lnTo>
                      <a:lnTo>
                        <a:pt x="89" y="37"/>
                      </a:lnTo>
                      <a:lnTo>
                        <a:pt x="89" y="39"/>
                      </a:lnTo>
                      <a:lnTo>
                        <a:pt x="89" y="41"/>
                      </a:lnTo>
                      <a:lnTo>
                        <a:pt x="90" y="41"/>
                      </a:lnTo>
                      <a:lnTo>
                        <a:pt x="90" y="42"/>
                      </a:lnTo>
                      <a:lnTo>
                        <a:pt x="90" y="44"/>
                      </a:lnTo>
                      <a:lnTo>
                        <a:pt x="90" y="46"/>
                      </a:lnTo>
                      <a:lnTo>
                        <a:pt x="90" y="48"/>
                      </a:lnTo>
                      <a:lnTo>
                        <a:pt x="92" y="48"/>
                      </a:lnTo>
                      <a:lnTo>
                        <a:pt x="92" y="50"/>
                      </a:lnTo>
                      <a:lnTo>
                        <a:pt x="92" y="52"/>
                      </a:lnTo>
                      <a:lnTo>
                        <a:pt x="92" y="54"/>
                      </a:lnTo>
                      <a:lnTo>
                        <a:pt x="92" y="56"/>
                      </a:lnTo>
                      <a:lnTo>
                        <a:pt x="94" y="56"/>
                      </a:lnTo>
                      <a:lnTo>
                        <a:pt x="94" y="58"/>
                      </a:lnTo>
                      <a:lnTo>
                        <a:pt x="94" y="60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4" y="66"/>
                      </a:lnTo>
                      <a:lnTo>
                        <a:pt x="94" y="67"/>
                      </a:lnTo>
                      <a:lnTo>
                        <a:pt x="96" y="67"/>
                      </a:lnTo>
                      <a:lnTo>
                        <a:pt x="94" y="67"/>
                      </a:lnTo>
                      <a:lnTo>
                        <a:pt x="94" y="69"/>
                      </a:lnTo>
                      <a:lnTo>
                        <a:pt x="94" y="71"/>
                      </a:lnTo>
                      <a:lnTo>
                        <a:pt x="94" y="75"/>
                      </a:lnTo>
                      <a:lnTo>
                        <a:pt x="92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1" name="Freeform 223"/>
                <p:cNvSpPr>
                  <a:spLocks noEditPoints="1"/>
                </p:cNvSpPr>
                <p:nvPr/>
              </p:nvSpPr>
              <p:spPr bwMode="auto">
                <a:xfrm>
                  <a:off x="3282950" y="1658938"/>
                  <a:ext cx="42863" cy="109538"/>
                </a:xfrm>
                <a:custGeom>
                  <a:avLst/>
                  <a:gdLst>
                    <a:gd name="T0" fmla="*/ 13 w 27"/>
                    <a:gd name="T1" fmla="*/ 15 h 69"/>
                    <a:gd name="T2" fmla="*/ 17 w 27"/>
                    <a:gd name="T3" fmla="*/ 15 h 69"/>
                    <a:gd name="T4" fmla="*/ 15 w 27"/>
                    <a:gd name="T5" fmla="*/ 17 h 69"/>
                    <a:gd name="T6" fmla="*/ 13 w 27"/>
                    <a:gd name="T7" fmla="*/ 19 h 69"/>
                    <a:gd name="T8" fmla="*/ 11 w 27"/>
                    <a:gd name="T9" fmla="*/ 25 h 69"/>
                    <a:gd name="T10" fmla="*/ 15 w 27"/>
                    <a:gd name="T11" fmla="*/ 31 h 69"/>
                    <a:gd name="T12" fmla="*/ 11 w 27"/>
                    <a:gd name="T13" fmla="*/ 35 h 69"/>
                    <a:gd name="T14" fmla="*/ 13 w 27"/>
                    <a:gd name="T15" fmla="*/ 40 h 69"/>
                    <a:gd name="T16" fmla="*/ 13 w 27"/>
                    <a:gd name="T17" fmla="*/ 40 h 69"/>
                    <a:gd name="T18" fmla="*/ 15 w 27"/>
                    <a:gd name="T19" fmla="*/ 38 h 69"/>
                    <a:gd name="T20" fmla="*/ 15 w 27"/>
                    <a:gd name="T21" fmla="*/ 40 h 69"/>
                    <a:gd name="T22" fmla="*/ 15 w 27"/>
                    <a:gd name="T23" fmla="*/ 40 h 69"/>
                    <a:gd name="T24" fmla="*/ 19 w 27"/>
                    <a:gd name="T25" fmla="*/ 44 h 69"/>
                    <a:gd name="T26" fmla="*/ 19 w 27"/>
                    <a:gd name="T27" fmla="*/ 44 h 69"/>
                    <a:gd name="T28" fmla="*/ 19 w 27"/>
                    <a:gd name="T29" fmla="*/ 44 h 69"/>
                    <a:gd name="T30" fmla="*/ 17 w 27"/>
                    <a:gd name="T31" fmla="*/ 46 h 69"/>
                    <a:gd name="T32" fmla="*/ 23 w 27"/>
                    <a:gd name="T33" fmla="*/ 52 h 69"/>
                    <a:gd name="T34" fmla="*/ 27 w 27"/>
                    <a:gd name="T35" fmla="*/ 56 h 69"/>
                    <a:gd name="T36" fmla="*/ 21 w 27"/>
                    <a:gd name="T37" fmla="*/ 58 h 69"/>
                    <a:gd name="T38" fmla="*/ 15 w 27"/>
                    <a:gd name="T39" fmla="*/ 54 h 69"/>
                    <a:gd name="T40" fmla="*/ 13 w 27"/>
                    <a:gd name="T41" fmla="*/ 60 h 69"/>
                    <a:gd name="T42" fmla="*/ 13 w 27"/>
                    <a:gd name="T43" fmla="*/ 63 h 69"/>
                    <a:gd name="T44" fmla="*/ 17 w 27"/>
                    <a:gd name="T45" fmla="*/ 69 h 69"/>
                    <a:gd name="T46" fmla="*/ 13 w 27"/>
                    <a:gd name="T47" fmla="*/ 65 h 69"/>
                    <a:gd name="T48" fmla="*/ 10 w 27"/>
                    <a:gd name="T49" fmla="*/ 65 h 69"/>
                    <a:gd name="T50" fmla="*/ 6 w 27"/>
                    <a:gd name="T51" fmla="*/ 67 h 69"/>
                    <a:gd name="T52" fmla="*/ 10 w 27"/>
                    <a:gd name="T53" fmla="*/ 63 h 69"/>
                    <a:gd name="T54" fmla="*/ 10 w 27"/>
                    <a:gd name="T55" fmla="*/ 61 h 69"/>
                    <a:gd name="T56" fmla="*/ 8 w 27"/>
                    <a:gd name="T57" fmla="*/ 60 h 69"/>
                    <a:gd name="T58" fmla="*/ 8 w 27"/>
                    <a:gd name="T59" fmla="*/ 56 h 69"/>
                    <a:gd name="T60" fmla="*/ 6 w 27"/>
                    <a:gd name="T61" fmla="*/ 50 h 69"/>
                    <a:gd name="T62" fmla="*/ 4 w 27"/>
                    <a:gd name="T63" fmla="*/ 48 h 69"/>
                    <a:gd name="T64" fmla="*/ 0 w 27"/>
                    <a:gd name="T65" fmla="*/ 46 h 69"/>
                    <a:gd name="T66" fmla="*/ 6 w 27"/>
                    <a:gd name="T67" fmla="*/ 44 h 69"/>
                    <a:gd name="T68" fmla="*/ 8 w 27"/>
                    <a:gd name="T69" fmla="*/ 38 h 69"/>
                    <a:gd name="T70" fmla="*/ 8 w 27"/>
                    <a:gd name="T71" fmla="*/ 38 h 69"/>
                    <a:gd name="T72" fmla="*/ 10 w 27"/>
                    <a:gd name="T73" fmla="*/ 33 h 69"/>
                    <a:gd name="T74" fmla="*/ 10 w 27"/>
                    <a:gd name="T75" fmla="*/ 29 h 69"/>
                    <a:gd name="T76" fmla="*/ 11 w 27"/>
                    <a:gd name="T77" fmla="*/ 29 h 69"/>
                    <a:gd name="T78" fmla="*/ 10 w 27"/>
                    <a:gd name="T79" fmla="*/ 23 h 69"/>
                    <a:gd name="T80" fmla="*/ 10 w 27"/>
                    <a:gd name="T81" fmla="*/ 15 h 69"/>
                    <a:gd name="T82" fmla="*/ 2 w 27"/>
                    <a:gd name="T83" fmla="*/ 13 h 69"/>
                    <a:gd name="T84" fmla="*/ 6 w 27"/>
                    <a:gd name="T85" fmla="*/ 13 h 69"/>
                    <a:gd name="T86" fmla="*/ 2 w 27"/>
                    <a:gd name="T87" fmla="*/ 10 h 69"/>
                    <a:gd name="T88" fmla="*/ 6 w 27"/>
                    <a:gd name="T89" fmla="*/ 6 h 69"/>
                    <a:gd name="T90" fmla="*/ 8 w 27"/>
                    <a:gd name="T91" fmla="*/ 4 h 69"/>
                    <a:gd name="T92" fmla="*/ 10 w 27"/>
                    <a:gd name="T93" fmla="*/ 6 h 69"/>
                    <a:gd name="T94" fmla="*/ 10 w 27"/>
                    <a:gd name="T95" fmla="*/ 2 h 69"/>
                    <a:gd name="T96" fmla="*/ 11 w 27"/>
                    <a:gd name="T97" fmla="*/ 0 h 69"/>
                    <a:gd name="T98" fmla="*/ 10 w 27"/>
                    <a:gd name="T99" fmla="*/ 6 h 69"/>
                    <a:gd name="T100" fmla="*/ 11 w 27"/>
                    <a:gd name="T101" fmla="*/ 8 h 69"/>
                    <a:gd name="T102" fmla="*/ 15 w 27"/>
                    <a:gd name="T103" fmla="*/ 8 h 69"/>
                    <a:gd name="T104" fmla="*/ 11 w 27"/>
                    <a:gd name="T105" fmla="*/ 12 h 69"/>
                    <a:gd name="T106" fmla="*/ 15 w 27"/>
                    <a:gd name="T107" fmla="*/ 13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69">
                      <a:moveTo>
                        <a:pt x="13" y="13"/>
                      </a:moveTo>
                      <a:lnTo>
                        <a:pt x="11" y="13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5" y="15"/>
                      </a:lnTo>
                      <a:lnTo>
                        <a:pt x="15" y="17"/>
                      </a:lnTo>
                      <a:lnTo>
                        <a:pt x="15" y="15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1" y="19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1" y="25"/>
                      </a:lnTo>
                      <a:lnTo>
                        <a:pt x="11" y="27"/>
                      </a:lnTo>
                      <a:lnTo>
                        <a:pt x="13" y="29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3" y="35"/>
                      </a:lnTo>
                      <a:lnTo>
                        <a:pt x="11" y="35"/>
                      </a:lnTo>
                      <a:lnTo>
                        <a:pt x="11" y="37"/>
                      </a:lnTo>
                      <a:lnTo>
                        <a:pt x="11" y="38"/>
                      </a:lnTo>
                      <a:lnTo>
                        <a:pt x="13" y="38"/>
                      </a:lnTo>
                      <a:lnTo>
                        <a:pt x="13" y="40"/>
                      </a:lnTo>
                      <a:lnTo>
                        <a:pt x="13" y="42"/>
                      </a:lnTo>
                      <a:lnTo>
                        <a:pt x="13" y="44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15" y="40"/>
                      </a:lnTo>
                      <a:lnTo>
                        <a:pt x="15" y="38"/>
                      </a:lnTo>
                      <a:lnTo>
                        <a:pt x="15" y="40"/>
                      </a:lnTo>
                      <a:lnTo>
                        <a:pt x="15" y="38"/>
                      </a:lnTo>
                      <a:lnTo>
                        <a:pt x="17" y="38"/>
                      </a:lnTo>
                      <a:lnTo>
                        <a:pt x="19" y="38"/>
                      </a:lnTo>
                      <a:lnTo>
                        <a:pt x="17" y="40"/>
                      </a:lnTo>
                      <a:lnTo>
                        <a:pt x="15" y="40"/>
                      </a:lnTo>
                      <a:lnTo>
                        <a:pt x="17" y="40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5" y="40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19" y="42"/>
                      </a:lnTo>
                      <a:lnTo>
                        <a:pt x="19" y="40"/>
                      </a:lnTo>
                      <a:lnTo>
                        <a:pt x="19" y="42"/>
                      </a:lnTo>
                      <a:lnTo>
                        <a:pt x="19" y="44"/>
                      </a:lnTo>
                      <a:lnTo>
                        <a:pt x="21" y="44"/>
                      </a:lnTo>
                      <a:lnTo>
                        <a:pt x="21" y="42"/>
                      </a:lnTo>
                      <a:lnTo>
                        <a:pt x="21" y="44"/>
                      </a:lnTo>
                      <a:lnTo>
                        <a:pt x="19" y="44"/>
                      </a:lnTo>
                      <a:lnTo>
                        <a:pt x="17" y="44"/>
                      </a:lnTo>
                      <a:lnTo>
                        <a:pt x="15" y="44"/>
                      </a:lnTo>
                      <a:lnTo>
                        <a:pt x="17" y="44"/>
                      </a:lnTo>
                      <a:lnTo>
                        <a:pt x="17" y="46"/>
                      </a:lnTo>
                      <a:lnTo>
                        <a:pt x="19" y="48"/>
                      </a:lnTo>
                      <a:lnTo>
                        <a:pt x="19" y="50"/>
                      </a:lnTo>
                      <a:lnTo>
                        <a:pt x="19" y="52"/>
                      </a:lnTo>
                      <a:lnTo>
                        <a:pt x="23" y="52"/>
                      </a:lnTo>
                      <a:lnTo>
                        <a:pt x="25" y="52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7" y="56"/>
                      </a:lnTo>
                      <a:lnTo>
                        <a:pt x="25" y="56"/>
                      </a:lnTo>
                      <a:lnTo>
                        <a:pt x="23" y="56"/>
                      </a:lnTo>
                      <a:lnTo>
                        <a:pt x="21" y="56"/>
                      </a:lnTo>
                      <a:lnTo>
                        <a:pt x="21" y="58"/>
                      </a:lnTo>
                      <a:lnTo>
                        <a:pt x="21" y="56"/>
                      </a:lnTo>
                      <a:lnTo>
                        <a:pt x="19" y="54"/>
                      </a:lnTo>
                      <a:lnTo>
                        <a:pt x="17" y="54"/>
                      </a:lnTo>
                      <a:lnTo>
                        <a:pt x="15" y="54"/>
                      </a:lnTo>
                      <a:lnTo>
                        <a:pt x="13" y="54"/>
                      </a:lnTo>
                      <a:lnTo>
                        <a:pt x="13" y="56"/>
                      </a:lnTo>
                      <a:lnTo>
                        <a:pt x="13" y="58"/>
                      </a:lnTo>
                      <a:lnTo>
                        <a:pt x="13" y="60"/>
                      </a:lnTo>
                      <a:lnTo>
                        <a:pt x="15" y="60"/>
                      </a:lnTo>
                      <a:lnTo>
                        <a:pt x="13" y="60"/>
                      </a:lnTo>
                      <a:lnTo>
                        <a:pt x="13" y="61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5" y="65"/>
                      </a:lnTo>
                      <a:lnTo>
                        <a:pt x="15" y="69"/>
                      </a:lnTo>
                      <a:lnTo>
                        <a:pt x="17" y="69"/>
                      </a:lnTo>
                      <a:lnTo>
                        <a:pt x="15" y="69"/>
                      </a:lnTo>
                      <a:lnTo>
                        <a:pt x="15" y="67"/>
                      </a:lnTo>
                      <a:lnTo>
                        <a:pt x="15" y="65"/>
                      </a:lnTo>
                      <a:lnTo>
                        <a:pt x="13" y="65"/>
                      </a:lnTo>
                      <a:lnTo>
                        <a:pt x="13" y="63"/>
                      </a:lnTo>
                      <a:lnTo>
                        <a:pt x="11" y="63"/>
                      </a:lnTo>
                      <a:lnTo>
                        <a:pt x="11" y="65"/>
                      </a:lnTo>
                      <a:lnTo>
                        <a:pt x="10" y="65"/>
                      </a:lnTo>
                      <a:lnTo>
                        <a:pt x="8" y="67"/>
                      </a:lnTo>
                      <a:lnTo>
                        <a:pt x="6" y="67"/>
                      </a:lnTo>
                      <a:lnTo>
                        <a:pt x="8" y="67"/>
                      </a:lnTo>
                      <a:lnTo>
                        <a:pt x="6" y="67"/>
                      </a:lnTo>
                      <a:lnTo>
                        <a:pt x="8" y="67"/>
                      </a:lnTo>
                      <a:lnTo>
                        <a:pt x="8" y="65"/>
                      </a:lnTo>
                      <a:lnTo>
                        <a:pt x="10" y="65"/>
                      </a:lnTo>
                      <a:lnTo>
                        <a:pt x="10" y="63"/>
                      </a:lnTo>
                      <a:lnTo>
                        <a:pt x="11" y="63"/>
                      </a:lnTo>
                      <a:lnTo>
                        <a:pt x="11" y="61"/>
                      </a:lnTo>
                      <a:lnTo>
                        <a:pt x="13" y="61"/>
                      </a:lnTo>
                      <a:lnTo>
                        <a:pt x="10" y="61"/>
                      </a:lnTo>
                      <a:lnTo>
                        <a:pt x="10" y="60"/>
                      </a:lnTo>
                      <a:lnTo>
                        <a:pt x="8" y="60"/>
                      </a:lnTo>
                      <a:lnTo>
                        <a:pt x="8" y="61"/>
                      </a:lnTo>
                      <a:lnTo>
                        <a:pt x="8" y="60"/>
                      </a:lnTo>
                      <a:lnTo>
                        <a:pt x="10" y="60"/>
                      </a:lnTo>
                      <a:lnTo>
                        <a:pt x="8" y="60"/>
                      </a:lnTo>
                      <a:lnTo>
                        <a:pt x="8" y="58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8"/>
                      </a:lnTo>
                      <a:lnTo>
                        <a:pt x="0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8" y="40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6" y="37"/>
                      </a:lnTo>
                      <a:lnTo>
                        <a:pt x="8" y="37"/>
                      </a:lnTo>
                      <a:lnTo>
                        <a:pt x="8" y="38"/>
                      </a:lnTo>
                      <a:lnTo>
                        <a:pt x="10" y="38"/>
                      </a:lnTo>
                      <a:lnTo>
                        <a:pt x="10" y="37"/>
                      </a:lnTo>
                      <a:lnTo>
                        <a:pt x="10" y="35"/>
                      </a:lnTo>
                      <a:lnTo>
                        <a:pt x="10" y="33"/>
                      </a:lnTo>
                      <a:lnTo>
                        <a:pt x="8" y="33"/>
                      </a:lnTo>
                      <a:lnTo>
                        <a:pt x="8" y="31"/>
                      </a:lnTo>
                      <a:lnTo>
                        <a:pt x="10" y="33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10" y="29"/>
                      </a:lnTo>
                      <a:lnTo>
                        <a:pt x="11" y="29"/>
                      </a:lnTo>
                      <a:lnTo>
                        <a:pt x="11" y="27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5" y="10"/>
                      </a:lnTo>
                      <a:lnTo>
                        <a:pt x="13" y="10"/>
                      </a:lnTo>
                      <a:lnTo>
                        <a:pt x="11" y="10"/>
                      </a:lnTo>
                      <a:lnTo>
                        <a:pt x="11" y="12"/>
                      </a:lnTo>
                      <a:lnTo>
                        <a:pt x="13" y="12"/>
                      </a:lnTo>
                      <a:lnTo>
                        <a:pt x="13" y="13"/>
                      </a:lnTo>
                      <a:close/>
                      <a:moveTo>
                        <a:pt x="13" y="13"/>
                      </a:moveTo>
                      <a:lnTo>
                        <a:pt x="15" y="13"/>
                      </a:lnTo>
                      <a:lnTo>
                        <a:pt x="15" y="12"/>
                      </a:lnTo>
                      <a:lnTo>
                        <a:pt x="15" y="13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2" name="Freeform 224"/>
                <p:cNvSpPr>
                  <a:spLocks/>
                </p:cNvSpPr>
                <p:nvPr/>
              </p:nvSpPr>
              <p:spPr bwMode="auto">
                <a:xfrm>
                  <a:off x="3770312" y="2092325"/>
                  <a:ext cx="58738" cy="79375"/>
                </a:xfrm>
                <a:custGeom>
                  <a:avLst/>
                  <a:gdLst>
                    <a:gd name="T0" fmla="*/ 4 w 37"/>
                    <a:gd name="T1" fmla="*/ 48 h 50"/>
                    <a:gd name="T2" fmla="*/ 6 w 37"/>
                    <a:gd name="T3" fmla="*/ 46 h 50"/>
                    <a:gd name="T4" fmla="*/ 6 w 37"/>
                    <a:gd name="T5" fmla="*/ 42 h 50"/>
                    <a:gd name="T6" fmla="*/ 2 w 37"/>
                    <a:gd name="T7" fmla="*/ 40 h 50"/>
                    <a:gd name="T8" fmla="*/ 4 w 37"/>
                    <a:gd name="T9" fmla="*/ 38 h 50"/>
                    <a:gd name="T10" fmla="*/ 2 w 37"/>
                    <a:gd name="T11" fmla="*/ 36 h 50"/>
                    <a:gd name="T12" fmla="*/ 2 w 37"/>
                    <a:gd name="T13" fmla="*/ 32 h 50"/>
                    <a:gd name="T14" fmla="*/ 2 w 37"/>
                    <a:gd name="T15" fmla="*/ 28 h 50"/>
                    <a:gd name="T16" fmla="*/ 2 w 37"/>
                    <a:gd name="T17" fmla="*/ 25 h 50"/>
                    <a:gd name="T18" fmla="*/ 2 w 37"/>
                    <a:gd name="T19" fmla="*/ 25 h 50"/>
                    <a:gd name="T20" fmla="*/ 6 w 37"/>
                    <a:gd name="T21" fmla="*/ 25 h 50"/>
                    <a:gd name="T22" fmla="*/ 8 w 37"/>
                    <a:gd name="T23" fmla="*/ 23 h 50"/>
                    <a:gd name="T24" fmla="*/ 10 w 37"/>
                    <a:gd name="T25" fmla="*/ 21 h 50"/>
                    <a:gd name="T26" fmla="*/ 8 w 37"/>
                    <a:gd name="T27" fmla="*/ 19 h 50"/>
                    <a:gd name="T28" fmla="*/ 10 w 37"/>
                    <a:gd name="T29" fmla="*/ 17 h 50"/>
                    <a:gd name="T30" fmla="*/ 14 w 37"/>
                    <a:gd name="T31" fmla="*/ 17 h 50"/>
                    <a:gd name="T32" fmla="*/ 17 w 37"/>
                    <a:gd name="T33" fmla="*/ 17 h 50"/>
                    <a:gd name="T34" fmla="*/ 17 w 37"/>
                    <a:gd name="T35" fmla="*/ 13 h 50"/>
                    <a:gd name="T36" fmla="*/ 14 w 37"/>
                    <a:gd name="T37" fmla="*/ 13 h 50"/>
                    <a:gd name="T38" fmla="*/ 16 w 37"/>
                    <a:gd name="T39" fmla="*/ 11 h 50"/>
                    <a:gd name="T40" fmla="*/ 17 w 37"/>
                    <a:gd name="T41" fmla="*/ 9 h 50"/>
                    <a:gd name="T42" fmla="*/ 19 w 37"/>
                    <a:gd name="T43" fmla="*/ 7 h 50"/>
                    <a:gd name="T44" fmla="*/ 19 w 37"/>
                    <a:gd name="T45" fmla="*/ 4 h 50"/>
                    <a:gd name="T46" fmla="*/ 21 w 37"/>
                    <a:gd name="T47" fmla="*/ 2 h 50"/>
                    <a:gd name="T48" fmla="*/ 21 w 37"/>
                    <a:gd name="T49" fmla="*/ 2 h 50"/>
                    <a:gd name="T50" fmla="*/ 23 w 37"/>
                    <a:gd name="T51" fmla="*/ 4 h 50"/>
                    <a:gd name="T52" fmla="*/ 21 w 37"/>
                    <a:gd name="T53" fmla="*/ 7 h 50"/>
                    <a:gd name="T54" fmla="*/ 19 w 37"/>
                    <a:gd name="T55" fmla="*/ 9 h 50"/>
                    <a:gd name="T56" fmla="*/ 21 w 37"/>
                    <a:gd name="T57" fmla="*/ 11 h 50"/>
                    <a:gd name="T58" fmla="*/ 25 w 37"/>
                    <a:gd name="T59" fmla="*/ 11 h 50"/>
                    <a:gd name="T60" fmla="*/ 31 w 37"/>
                    <a:gd name="T61" fmla="*/ 11 h 50"/>
                    <a:gd name="T62" fmla="*/ 35 w 37"/>
                    <a:gd name="T63" fmla="*/ 13 h 50"/>
                    <a:gd name="T64" fmla="*/ 37 w 37"/>
                    <a:gd name="T65" fmla="*/ 11 h 50"/>
                    <a:gd name="T66" fmla="*/ 35 w 37"/>
                    <a:gd name="T67" fmla="*/ 13 h 50"/>
                    <a:gd name="T68" fmla="*/ 35 w 37"/>
                    <a:gd name="T69" fmla="*/ 17 h 50"/>
                    <a:gd name="T70" fmla="*/ 33 w 37"/>
                    <a:gd name="T71" fmla="*/ 19 h 50"/>
                    <a:gd name="T72" fmla="*/ 29 w 37"/>
                    <a:gd name="T73" fmla="*/ 19 h 50"/>
                    <a:gd name="T74" fmla="*/ 29 w 37"/>
                    <a:gd name="T75" fmla="*/ 23 h 50"/>
                    <a:gd name="T76" fmla="*/ 29 w 37"/>
                    <a:gd name="T77" fmla="*/ 27 h 50"/>
                    <a:gd name="T78" fmla="*/ 27 w 37"/>
                    <a:gd name="T79" fmla="*/ 28 h 50"/>
                    <a:gd name="T80" fmla="*/ 27 w 37"/>
                    <a:gd name="T81" fmla="*/ 32 h 50"/>
                    <a:gd name="T82" fmla="*/ 29 w 37"/>
                    <a:gd name="T83" fmla="*/ 34 h 50"/>
                    <a:gd name="T84" fmla="*/ 31 w 37"/>
                    <a:gd name="T85" fmla="*/ 32 h 50"/>
                    <a:gd name="T86" fmla="*/ 33 w 37"/>
                    <a:gd name="T87" fmla="*/ 34 h 50"/>
                    <a:gd name="T88" fmla="*/ 33 w 37"/>
                    <a:gd name="T89" fmla="*/ 38 h 50"/>
                    <a:gd name="T90" fmla="*/ 29 w 37"/>
                    <a:gd name="T91" fmla="*/ 38 h 50"/>
                    <a:gd name="T92" fmla="*/ 27 w 37"/>
                    <a:gd name="T93" fmla="*/ 40 h 50"/>
                    <a:gd name="T94" fmla="*/ 25 w 37"/>
                    <a:gd name="T95" fmla="*/ 42 h 50"/>
                    <a:gd name="T96" fmla="*/ 23 w 37"/>
                    <a:gd name="T97" fmla="*/ 44 h 50"/>
                    <a:gd name="T98" fmla="*/ 21 w 37"/>
                    <a:gd name="T99" fmla="*/ 46 h 50"/>
                    <a:gd name="T100" fmla="*/ 17 w 37"/>
                    <a:gd name="T101" fmla="*/ 46 h 50"/>
                    <a:gd name="T102" fmla="*/ 14 w 37"/>
                    <a:gd name="T103" fmla="*/ 46 h 50"/>
                    <a:gd name="T104" fmla="*/ 14 w 37"/>
                    <a:gd name="T105" fmla="*/ 48 h 50"/>
                    <a:gd name="T106" fmla="*/ 10 w 37"/>
                    <a:gd name="T107" fmla="*/ 48 h 50"/>
                    <a:gd name="T108" fmla="*/ 8 w 37"/>
                    <a:gd name="T109" fmla="*/ 50 h 50"/>
                    <a:gd name="T110" fmla="*/ 6 w 37"/>
                    <a:gd name="T111" fmla="*/ 48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7" h="50">
                      <a:moveTo>
                        <a:pt x="6" y="48"/>
                      </a:move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4" y="11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17" y="9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1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1"/>
                      </a:lnTo>
                      <a:lnTo>
                        <a:pt x="25" y="11"/>
                      </a:lnTo>
                      <a:lnTo>
                        <a:pt x="29" y="11"/>
                      </a:ln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5" y="13"/>
                      </a:lnTo>
                      <a:lnTo>
                        <a:pt x="35" y="11"/>
                      </a:lnTo>
                      <a:lnTo>
                        <a:pt x="37" y="11"/>
                      </a:lnTo>
                      <a:lnTo>
                        <a:pt x="37" y="13"/>
                      </a:lnTo>
                      <a:lnTo>
                        <a:pt x="35" y="13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5" y="19"/>
                      </a:lnTo>
                      <a:lnTo>
                        <a:pt x="33" y="19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29" y="25"/>
                      </a:lnTo>
                      <a:lnTo>
                        <a:pt x="29" y="27"/>
                      </a:lnTo>
                      <a:lnTo>
                        <a:pt x="27" y="27"/>
                      </a:lnTo>
                      <a:lnTo>
                        <a:pt x="27" y="28"/>
                      </a:lnTo>
                      <a:lnTo>
                        <a:pt x="27" y="30"/>
                      </a:lnTo>
                      <a:lnTo>
                        <a:pt x="27" y="32"/>
                      </a:lnTo>
                      <a:lnTo>
                        <a:pt x="27" y="34"/>
                      </a:lnTo>
                      <a:lnTo>
                        <a:pt x="29" y="34"/>
                      </a:lnTo>
                      <a:lnTo>
                        <a:pt x="31" y="34"/>
                      </a:lnTo>
                      <a:lnTo>
                        <a:pt x="31" y="32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3" y="36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29" y="38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5" y="42"/>
                      </a:lnTo>
                      <a:lnTo>
                        <a:pt x="25" y="44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7" y="46"/>
                      </a:lnTo>
                      <a:lnTo>
                        <a:pt x="16" y="46"/>
                      </a:lnTo>
                      <a:lnTo>
                        <a:pt x="14" y="46"/>
                      </a:lnTo>
                      <a:lnTo>
                        <a:pt x="16" y="48"/>
                      </a:lnTo>
                      <a:lnTo>
                        <a:pt x="14" y="48"/>
                      </a:lnTo>
                      <a:lnTo>
                        <a:pt x="12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6" y="4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3" name="Freeform 225"/>
                <p:cNvSpPr>
                  <a:spLocks/>
                </p:cNvSpPr>
                <p:nvPr/>
              </p:nvSpPr>
              <p:spPr bwMode="auto">
                <a:xfrm>
                  <a:off x="3663950" y="2219325"/>
                  <a:ext cx="76200" cy="82550"/>
                </a:xfrm>
                <a:custGeom>
                  <a:avLst/>
                  <a:gdLst>
                    <a:gd name="T0" fmla="*/ 33 w 48"/>
                    <a:gd name="T1" fmla="*/ 52 h 52"/>
                    <a:gd name="T2" fmla="*/ 33 w 48"/>
                    <a:gd name="T3" fmla="*/ 50 h 52"/>
                    <a:gd name="T4" fmla="*/ 31 w 48"/>
                    <a:gd name="T5" fmla="*/ 46 h 52"/>
                    <a:gd name="T6" fmla="*/ 27 w 48"/>
                    <a:gd name="T7" fmla="*/ 44 h 52"/>
                    <a:gd name="T8" fmla="*/ 23 w 48"/>
                    <a:gd name="T9" fmla="*/ 48 h 52"/>
                    <a:gd name="T10" fmla="*/ 17 w 48"/>
                    <a:gd name="T11" fmla="*/ 48 h 52"/>
                    <a:gd name="T12" fmla="*/ 13 w 48"/>
                    <a:gd name="T13" fmla="*/ 46 h 52"/>
                    <a:gd name="T14" fmla="*/ 15 w 48"/>
                    <a:gd name="T15" fmla="*/ 43 h 52"/>
                    <a:gd name="T16" fmla="*/ 13 w 48"/>
                    <a:gd name="T17" fmla="*/ 39 h 52"/>
                    <a:gd name="T18" fmla="*/ 12 w 48"/>
                    <a:gd name="T19" fmla="*/ 39 h 52"/>
                    <a:gd name="T20" fmla="*/ 10 w 48"/>
                    <a:gd name="T21" fmla="*/ 39 h 52"/>
                    <a:gd name="T22" fmla="*/ 8 w 48"/>
                    <a:gd name="T23" fmla="*/ 39 h 52"/>
                    <a:gd name="T24" fmla="*/ 4 w 48"/>
                    <a:gd name="T25" fmla="*/ 37 h 52"/>
                    <a:gd name="T26" fmla="*/ 4 w 48"/>
                    <a:gd name="T27" fmla="*/ 33 h 52"/>
                    <a:gd name="T28" fmla="*/ 0 w 48"/>
                    <a:gd name="T29" fmla="*/ 29 h 52"/>
                    <a:gd name="T30" fmla="*/ 2 w 48"/>
                    <a:gd name="T31" fmla="*/ 29 h 52"/>
                    <a:gd name="T32" fmla="*/ 6 w 48"/>
                    <a:gd name="T33" fmla="*/ 27 h 52"/>
                    <a:gd name="T34" fmla="*/ 6 w 48"/>
                    <a:gd name="T35" fmla="*/ 25 h 52"/>
                    <a:gd name="T36" fmla="*/ 6 w 48"/>
                    <a:gd name="T37" fmla="*/ 21 h 52"/>
                    <a:gd name="T38" fmla="*/ 6 w 48"/>
                    <a:gd name="T39" fmla="*/ 20 h 52"/>
                    <a:gd name="T40" fmla="*/ 4 w 48"/>
                    <a:gd name="T41" fmla="*/ 20 h 52"/>
                    <a:gd name="T42" fmla="*/ 2 w 48"/>
                    <a:gd name="T43" fmla="*/ 16 h 52"/>
                    <a:gd name="T44" fmla="*/ 4 w 48"/>
                    <a:gd name="T45" fmla="*/ 12 h 52"/>
                    <a:gd name="T46" fmla="*/ 4 w 48"/>
                    <a:gd name="T47" fmla="*/ 6 h 52"/>
                    <a:gd name="T48" fmla="*/ 4 w 48"/>
                    <a:gd name="T49" fmla="*/ 4 h 52"/>
                    <a:gd name="T50" fmla="*/ 10 w 48"/>
                    <a:gd name="T51" fmla="*/ 0 h 52"/>
                    <a:gd name="T52" fmla="*/ 12 w 48"/>
                    <a:gd name="T53" fmla="*/ 4 h 52"/>
                    <a:gd name="T54" fmla="*/ 13 w 48"/>
                    <a:gd name="T55" fmla="*/ 8 h 52"/>
                    <a:gd name="T56" fmla="*/ 13 w 48"/>
                    <a:gd name="T57" fmla="*/ 10 h 52"/>
                    <a:gd name="T58" fmla="*/ 15 w 48"/>
                    <a:gd name="T59" fmla="*/ 14 h 52"/>
                    <a:gd name="T60" fmla="*/ 19 w 48"/>
                    <a:gd name="T61" fmla="*/ 16 h 52"/>
                    <a:gd name="T62" fmla="*/ 23 w 48"/>
                    <a:gd name="T63" fmla="*/ 20 h 52"/>
                    <a:gd name="T64" fmla="*/ 25 w 48"/>
                    <a:gd name="T65" fmla="*/ 21 h 52"/>
                    <a:gd name="T66" fmla="*/ 25 w 48"/>
                    <a:gd name="T67" fmla="*/ 18 h 52"/>
                    <a:gd name="T68" fmla="*/ 27 w 48"/>
                    <a:gd name="T69" fmla="*/ 14 h 52"/>
                    <a:gd name="T70" fmla="*/ 31 w 48"/>
                    <a:gd name="T71" fmla="*/ 14 h 52"/>
                    <a:gd name="T72" fmla="*/ 33 w 48"/>
                    <a:gd name="T73" fmla="*/ 21 h 52"/>
                    <a:gd name="T74" fmla="*/ 29 w 48"/>
                    <a:gd name="T75" fmla="*/ 27 h 52"/>
                    <a:gd name="T76" fmla="*/ 31 w 48"/>
                    <a:gd name="T77" fmla="*/ 33 h 52"/>
                    <a:gd name="T78" fmla="*/ 33 w 48"/>
                    <a:gd name="T79" fmla="*/ 33 h 52"/>
                    <a:gd name="T80" fmla="*/ 36 w 48"/>
                    <a:gd name="T81" fmla="*/ 35 h 52"/>
                    <a:gd name="T82" fmla="*/ 38 w 48"/>
                    <a:gd name="T83" fmla="*/ 33 h 52"/>
                    <a:gd name="T84" fmla="*/ 40 w 48"/>
                    <a:gd name="T85" fmla="*/ 33 h 52"/>
                    <a:gd name="T86" fmla="*/ 42 w 48"/>
                    <a:gd name="T87" fmla="*/ 37 h 52"/>
                    <a:gd name="T88" fmla="*/ 44 w 48"/>
                    <a:gd name="T89" fmla="*/ 37 h 52"/>
                    <a:gd name="T90" fmla="*/ 48 w 48"/>
                    <a:gd name="T91" fmla="*/ 37 h 52"/>
                    <a:gd name="T92" fmla="*/ 46 w 48"/>
                    <a:gd name="T93" fmla="*/ 35 h 52"/>
                    <a:gd name="T94" fmla="*/ 48 w 48"/>
                    <a:gd name="T95" fmla="*/ 39 h 52"/>
                    <a:gd name="T96" fmla="*/ 46 w 48"/>
                    <a:gd name="T97" fmla="*/ 43 h 52"/>
                    <a:gd name="T98" fmla="*/ 44 w 48"/>
                    <a:gd name="T99" fmla="*/ 46 h 52"/>
                    <a:gd name="T100" fmla="*/ 42 w 48"/>
                    <a:gd name="T101" fmla="*/ 52 h 52"/>
                    <a:gd name="T102" fmla="*/ 36 w 48"/>
                    <a:gd name="T10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52">
                      <a:moveTo>
                        <a:pt x="36" y="52"/>
                      </a:moveTo>
                      <a:lnTo>
                        <a:pt x="35" y="52"/>
                      </a:lnTo>
                      <a:lnTo>
                        <a:pt x="33" y="52"/>
                      </a:lnTo>
                      <a:lnTo>
                        <a:pt x="35" y="52"/>
                      </a:lnTo>
                      <a:lnTo>
                        <a:pt x="35" y="50"/>
                      </a:lnTo>
                      <a:lnTo>
                        <a:pt x="33" y="50"/>
                      </a:lnTo>
                      <a:lnTo>
                        <a:pt x="33" y="48"/>
                      </a:lnTo>
                      <a:lnTo>
                        <a:pt x="31" y="48"/>
                      </a:lnTo>
                      <a:lnTo>
                        <a:pt x="31" y="46"/>
                      </a:lnTo>
                      <a:lnTo>
                        <a:pt x="29" y="46"/>
                      </a:lnTo>
                      <a:lnTo>
                        <a:pt x="29" y="44"/>
                      </a:lnTo>
                      <a:lnTo>
                        <a:pt x="27" y="44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3" y="48"/>
                      </a:lnTo>
                      <a:lnTo>
                        <a:pt x="21" y="48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5" y="48"/>
                      </a:lnTo>
                      <a:lnTo>
                        <a:pt x="13" y="48"/>
                      </a:lnTo>
                      <a:lnTo>
                        <a:pt x="13" y="46"/>
                      </a:lnTo>
                      <a:lnTo>
                        <a:pt x="15" y="46"/>
                      </a:lnTo>
                      <a:lnTo>
                        <a:pt x="15" y="44"/>
                      </a:lnTo>
                      <a:lnTo>
                        <a:pt x="15" y="43"/>
                      </a:lnTo>
                      <a:lnTo>
                        <a:pt x="13" y="43"/>
                      </a:lnTo>
                      <a:lnTo>
                        <a:pt x="13" y="41"/>
                      </a:lnTo>
                      <a:lnTo>
                        <a:pt x="13" y="39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2" y="39"/>
                      </a:lnTo>
                      <a:lnTo>
                        <a:pt x="12" y="37"/>
                      </a:lnTo>
                      <a:lnTo>
                        <a:pt x="12" y="39"/>
                      </a:lnTo>
                      <a:lnTo>
                        <a:pt x="10" y="39"/>
                      </a:lnTo>
                      <a:lnTo>
                        <a:pt x="12" y="41"/>
                      </a:lnTo>
                      <a:lnTo>
                        <a:pt x="10" y="41"/>
                      </a:lnTo>
                      <a:lnTo>
                        <a:pt x="8" y="39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6" y="35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8" y="21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0"/>
                      </a:lnTo>
                      <a:lnTo>
                        <a:pt x="13" y="10"/>
                      </a:lnTo>
                      <a:lnTo>
                        <a:pt x="13" y="12"/>
                      </a:lnTo>
                      <a:lnTo>
                        <a:pt x="13" y="14"/>
                      </a:lnTo>
                      <a:lnTo>
                        <a:pt x="15" y="14"/>
                      </a:lnTo>
                      <a:lnTo>
                        <a:pt x="17" y="14"/>
                      </a:lnTo>
                      <a:lnTo>
                        <a:pt x="17" y="16"/>
                      </a:lnTo>
                      <a:lnTo>
                        <a:pt x="19" y="16"/>
                      </a:lnTo>
                      <a:lnTo>
                        <a:pt x="21" y="16"/>
                      </a:lnTo>
                      <a:lnTo>
                        <a:pt x="21" y="18"/>
                      </a:lnTo>
                      <a:lnTo>
                        <a:pt x="23" y="20"/>
                      </a:lnTo>
                      <a:lnTo>
                        <a:pt x="25" y="21"/>
                      </a:lnTo>
                      <a:lnTo>
                        <a:pt x="25" y="20"/>
                      </a:lnTo>
                      <a:lnTo>
                        <a:pt x="25" y="21"/>
                      </a:lnTo>
                      <a:lnTo>
                        <a:pt x="25" y="20"/>
                      </a:lnTo>
                      <a:lnTo>
                        <a:pt x="27" y="18"/>
                      </a:lnTo>
                      <a:lnTo>
                        <a:pt x="25" y="18"/>
                      </a:lnTo>
                      <a:lnTo>
                        <a:pt x="25" y="16"/>
                      </a:lnTo>
                      <a:lnTo>
                        <a:pt x="25" y="14"/>
                      </a:lnTo>
                      <a:lnTo>
                        <a:pt x="27" y="14"/>
                      </a:lnTo>
                      <a:lnTo>
                        <a:pt x="29" y="14"/>
                      </a:lnTo>
                      <a:lnTo>
                        <a:pt x="31" y="12"/>
                      </a:lnTo>
                      <a:lnTo>
                        <a:pt x="31" y="14"/>
                      </a:lnTo>
                      <a:lnTo>
                        <a:pt x="31" y="16"/>
                      </a:lnTo>
                      <a:lnTo>
                        <a:pt x="33" y="20"/>
                      </a:lnTo>
                      <a:lnTo>
                        <a:pt x="33" y="21"/>
                      </a:lnTo>
                      <a:lnTo>
                        <a:pt x="33" y="23"/>
                      </a:lnTo>
                      <a:lnTo>
                        <a:pt x="29" y="25"/>
                      </a:lnTo>
                      <a:lnTo>
                        <a:pt x="29" y="27"/>
                      </a:lnTo>
                      <a:lnTo>
                        <a:pt x="31" y="31"/>
                      </a:lnTo>
                      <a:lnTo>
                        <a:pt x="29" y="31"/>
                      </a:lnTo>
                      <a:lnTo>
                        <a:pt x="31" y="33"/>
                      </a:lnTo>
                      <a:lnTo>
                        <a:pt x="33" y="33"/>
                      </a:lnTo>
                      <a:lnTo>
                        <a:pt x="33" y="35"/>
                      </a:lnTo>
                      <a:lnTo>
                        <a:pt x="33" y="33"/>
                      </a:lnTo>
                      <a:lnTo>
                        <a:pt x="35" y="33"/>
                      </a:lnTo>
                      <a:lnTo>
                        <a:pt x="35" y="35"/>
                      </a:lnTo>
                      <a:lnTo>
                        <a:pt x="36" y="35"/>
                      </a:lnTo>
                      <a:lnTo>
                        <a:pt x="38" y="35"/>
                      </a:lnTo>
                      <a:lnTo>
                        <a:pt x="40" y="33"/>
                      </a:lnTo>
                      <a:lnTo>
                        <a:pt x="38" y="33"/>
                      </a:lnTo>
                      <a:lnTo>
                        <a:pt x="40" y="33"/>
                      </a:lnTo>
                      <a:lnTo>
                        <a:pt x="40" y="31"/>
                      </a:lnTo>
                      <a:lnTo>
                        <a:pt x="40" y="33"/>
                      </a:lnTo>
                      <a:lnTo>
                        <a:pt x="40" y="35"/>
                      </a:lnTo>
                      <a:lnTo>
                        <a:pt x="42" y="35"/>
                      </a:lnTo>
                      <a:lnTo>
                        <a:pt x="42" y="37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44" y="37"/>
                      </a:lnTo>
                      <a:lnTo>
                        <a:pt x="46" y="37"/>
                      </a:lnTo>
                      <a:lnTo>
                        <a:pt x="46" y="39"/>
                      </a:lnTo>
                      <a:lnTo>
                        <a:pt x="48" y="37"/>
                      </a:lnTo>
                      <a:lnTo>
                        <a:pt x="46" y="37"/>
                      </a:lnTo>
                      <a:lnTo>
                        <a:pt x="44" y="35"/>
                      </a:lnTo>
                      <a:lnTo>
                        <a:pt x="46" y="35"/>
                      </a:lnTo>
                      <a:lnTo>
                        <a:pt x="48" y="35"/>
                      </a:lnTo>
                      <a:lnTo>
                        <a:pt x="48" y="37"/>
                      </a:lnTo>
                      <a:lnTo>
                        <a:pt x="48" y="39"/>
                      </a:lnTo>
                      <a:lnTo>
                        <a:pt x="48" y="41"/>
                      </a:lnTo>
                      <a:lnTo>
                        <a:pt x="46" y="41"/>
                      </a:lnTo>
                      <a:lnTo>
                        <a:pt x="46" y="43"/>
                      </a:lnTo>
                      <a:lnTo>
                        <a:pt x="44" y="43"/>
                      </a:lnTo>
                      <a:lnTo>
                        <a:pt x="44" y="44"/>
                      </a:lnTo>
                      <a:lnTo>
                        <a:pt x="44" y="46"/>
                      </a:lnTo>
                      <a:lnTo>
                        <a:pt x="44" y="50"/>
                      </a:lnTo>
                      <a:lnTo>
                        <a:pt x="44" y="52"/>
                      </a:lnTo>
                      <a:lnTo>
                        <a:pt x="42" y="52"/>
                      </a:lnTo>
                      <a:lnTo>
                        <a:pt x="40" y="52"/>
                      </a:lnTo>
                      <a:lnTo>
                        <a:pt x="38" y="52"/>
                      </a:lnTo>
                      <a:lnTo>
                        <a:pt x="36" y="5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4" name="Freeform 226"/>
                <p:cNvSpPr>
                  <a:spLocks noEditPoints="1"/>
                </p:cNvSpPr>
                <p:nvPr/>
              </p:nvSpPr>
              <p:spPr bwMode="auto">
                <a:xfrm>
                  <a:off x="5584825" y="3987800"/>
                  <a:ext cx="161925" cy="173038"/>
                </a:xfrm>
                <a:custGeom>
                  <a:avLst/>
                  <a:gdLst>
                    <a:gd name="T0" fmla="*/ 6 w 102"/>
                    <a:gd name="T1" fmla="*/ 59 h 109"/>
                    <a:gd name="T2" fmla="*/ 11 w 102"/>
                    <a:gd name="T3" fmla="*/ 56 h 109"/>
                    <a:gd name="T4" fmla="*/ 9 w 102"/>
                    <a:gd name="T5" fmla="*/ 46 h 109"/>
                    <a:gd name="T6" fmla="*/ 0 w 102"/>
                    <a:gd name="T7" fmla="*/ 32 h 109"/>
                    <a:gd name="T8" fmla="*/ 7 w 102"/>
                    <a:gd name="T9" fmla="*/ 19 h 109"/>
                    <a:gd name="T10" fmla="*/ 4 w 102"/>
                    <a:gd name="T11" fmla="*/ 4 h 109"/>
                    <a:gd name="T12" fmla="*/ 27 w 102"/>
                    <a:gd name="T13" fmla="*/ 8 h 109"/>
                    <a:gd name="T14" fmla="*/ 38 w 102"/>
                    <a:gd name="T15" fmla="*/ 11 h 109"/>
                    <a:gd name="T16" fmla="*/ 44 w 102"/>
                    <a:gd name="T17" fmla="*/ 21 h 109"/>
                    <a:gd name="T18" fmla="*/ 40 w 102"/>
                    <a:gd name="T19" fmla="*/ 15 h 109"/>
                    <a:gd name="T20" fmla="*/ 44 w 102"/>
                    <a:gd name="T21" fmla="*/ 17 h 109"/>
                    <a:gd name="T22" fmla="*/ 46 w 102"/>
                    <a:gd name="T23" fmla="*/ 21 h 109"/>
                    <a:gd name="T24" fmla="*/ 69 w 102"/>
                    <a:gd name="T25" fmla="*/ 9 h 109"/>
                    <a:gd name="T26" fmla="*/ 84 w 102"/>
                    <a:gd name="T27" fmla="*/ 8 h 109"/>
                    <a:gd name="T28" fmla="*/ 88 w 102"/>
                    <a:gd name="T29" fmla="*/ 27 h 109"/>
                    <a:gd name="T30" fmla="*/ 94 w 102"/>
                    <a:gd name="T31" fmla="*/ 34 h 109"/>
                    <a:gd name="T32" fmla="*/ 88 w 102"/>
                    <a:gd name="T33" fmla="*/ 44 h 109"/>
                    <a:gd name="T34" fmla="*/ 84 w 102"/>
                    <a:gd name="T35" fmla="*/ 59 h 109"/>
                    <a:gd name="T36" fmla="*/ 86 w 102"/>
                    <a:gd name="T37" fmla="*/ 67 h 109"/>
                    <a:gd name="T38" fmla="*/ 88 w 102"/>
                    <a:gd name="T39" fmla="*/ 71 h 109"/>
                    <a:gd name="T40" fmla="*/ 84 w 102"/>
                    <a:gd name="T41" fmla="*/ 73 h 109"/>
                    <a:gd name="T42" fmla="*/ 79 w 102"/>
                    <a:gd name="T43" fmla="*/ 77 h 109"/>
                    <a:gd name="T44" fmla="*/ 75 w 102"/>
                    <a:gd name="T45" fmla="*/ 71 h 109"/>
                    <a:gd name="T46" fmla="*/ 69 w 102"/>
                    <a:gd name="T47" fmla="*/ 69 h 109"/>
                    <a:gd name="T48" fmla="*/ 69 w 102"/>
                    <a:gd name="T49" fmla="*/ 75 h 109"/>
                    <a:gd name="T50" fmla="*/ 67 w 102"/>
                    <a:gd name="T51" fmla="*/ 86 h 109"/>
                    <a:gd name="T52" fmla="*/ 63 w 102"/>
                    <a:gd name="T53" fmla="*/ 94 h 109"/>
                    <a:gd name="T54" fmla="*/ 55 w 102"/>
                    <a:gd name="T55" fmla="*/ 98 h 109"/>
                    <a:gd name="T56" fmla="*/ 63 w 102"/>
                    <a:gd name="T57" fmla="*/ 102 h 109"/>
                    <a:gd name="T58" fmla="*/ 55 w 102"/>
                    <a:gd name="T59" fmla="*/ 107 h 109"/>
                    <a:gd name="T60" fmla="*/ 42 w 102"/>
                    <a:gd name="T61" fmla="*/ 105 h 109"/>
                    <a:gd name="T62" fmla="*/ 31 w 102"/>
                    <a:gd name="T63" fmla="*/ 109 h 109"/>
                    <a:gd name="T64" fmla="*/ 32 w 102"/>
                    <a:gd name="T65" fmla="*/ 102 h 109"/>
                    <a:gd name="T66" fmla="*/ 38 w 102"/>
                    <a:gd name="T67" fmla="*/ 98 h 109"/>
                    <a:gd name="T68" fmla="*/ 36 w 102"/>
                    <a:gd name="T69" fmla="*/ 88 h 109"/>
                    <a:gd name="T70" fmla="*/ 29 w 102"/>
                    <a:gd name="T71" fmla="*/ 90 h 109"/>
                    <a:gd name="T72" fmla="*/ 23 w 102"/>
                    <a:gd name="T73" fmla="*/ 90 h 109"/>
                    <a:gd name="T74" fmla="*/ 21 w 102"/>
                    <a:gd name="T75" fmla="*/ 90 h 109"/>
                    <a:gd name="T76" fmla="*/ 25 w 102"/>
                    <a:gd name="T77" fmla="*/ 82 h 109"/>
                    <a:gd name="T78" fmla="*/ 19 w 102"/>
                    <a:gd name="T79" fmla="*/ 77 h 109"/>
                    <a:gd name="T80" fmla="*/ 19 w 102"/>
                    <a:gd name="T81" fmla="*/ 86 h 109"/>
                    <a:gd name="T82" fmla="*/ 15 w 102"/>
                    <a:gd name="T83" fmla="*/ 88 h 109"/>
                    <a:gd name="T84" fmla="*/ 15 w 102"/>
                    <a:gd name="T85" fmla="*/ 82 h 109"/>
                    <a:gd name="T86" fmla="*/ 11 w 102"/>
                    <a:gd name="T87" fmla="*/ 77 h 109"/>
                    <a:gd name="T88" fmla="*/ 15 w 102"/>
                    <a:gd name="T89" fmla="*/ 71 h 109"/>
                    <a:gd name="T90" fmla="*/ 9 w 102"/>
                    <a:gd name="T91" fmla="*/ 63 h 109"/>
                    <a:gd name="T92" fmla="*/ 21 w 102"/>
                    <a:gd name="T93" fmla="*/ 61 h 109"/>
                    <a:gd name="T94" fmla="*/ 17 w 102"/>
                    <a:gd name="T95" fmla="*/ 63 h 109"/>
                    <a:gd name="T96" fmla="*/ 23 w 102"/>
                    <a:gd name="T97" fmla="*/ 67 h 109"/>
                    <a:gd name="T98" fmla="*/ 23 w 102"/>
                    <a:gd name="T99" fmla="*/ 69 h 109"/>
                    <a:gd name="T100" fmla="*/ 25 w 102"/>
                    <a:gd name="T101" fmla="*/ 59 h 109"/>
                    <a:gd name="T102" fmla="*/ 19 w 102"/>
                    <a:gd name="T103" fmla="*/ 59 h 109"/>
                    <a:gd name="T104" fmla="*/ 17 w 102"/>
                    <a:gd name="T105" fmla="*/ 57 h 109"/>
                    <a:gd name="T106" fmla="*/ 21 w 102"/>
                    <a:gd name="T107" fmla="*/ 73 h 109"/>
                    <a:gd name="T108" fmla="*/ 100 w 102"/>
                    <a:gd name="T109" fmla="*/ 34 h 109"/>
                    <a:gd name="T110" fmla="*/ 98 w 102"/>
                    <a:gd name="T111" fmla="*/ 34 h 109"/>
                    <a:gd name="T112" fmla="*/ 98 w 102"/>
                    <a:gd name="T113" fmla="*/ 42 h 109"/>
                    <a:gd name="T114" fmla="*/ 90 w 102"/>
                    <a:gd name="T115" fmla="*/ 65 h 109"/>
                    <a:gd name="T116" fmla="*/ 94 w 102"/>
                    <a:gd name="T117" fmla="*/ 34 h 109"/>
                    <a:gd name="T118" fmla="*/ 98 w 102"/>
                    <a:gd name="T119" fmla="*/ 42 h 109"/>
                    <a:gd name="T120" fmla="*/ 23 w 102"/>
                    <a:gd name="T121" fmla="*/ 90 h 109"/>
                    <a:gd name="T122" fmla="*/ 19 w 102"/>
                    <a:gd name="T123" fmla="*/ 80 h 109"/>
                    <a:gd name="T124" fmla="*/ 73 w 102"/>
                    <a:gd name="T125" fmla="*/ 75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" h="109">
                      <a:moveTo>
                        <a:pt x="2" y="59"/>
                      </a:moveTo>
                      <a:lnTo>
                        <a:pt x="4" y="59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4" y="57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7" y="59"/>
                      </a:lnTo>
                      <a:lnTo>
                        <a:pt x="7" y="57"/>
                      </a:lnTo>
                      <a:lnTo>
                        <a:pt x="9" y="57"/>
                      </a:lnTo>
                      <a:lnTo>
                        <a:pt x="7" y="57"/>
                      </a:lnTo>
                      <a:lnTo>
                        <a:pt x="9" y="57"/>
                      </a:lnTo>
                      <a:lnTo>
                        <a:pt x="9" y="56"/>
                      </a:lnTo>
                      <a:lnTo>
                        <a:pt x="11" y="56"/>
                      </a:lnTo>
                      <a:lnTo>
                        <a:pt x="13" y="56"/>
                      </a:lnTo>
                      <a:lnTo>
                        <a:pt x="9" y="56"/>
                      </a:lnTo>
                      <a:lnTo>
                        <a:pt x="9" y="54"/>
                      </a:lnTo>
                      <a:lnTo>
                        <a:pt x="13" y="54"/>
                      </a:lnTo>
                      <a:lnTo>
                        <a:pt x="13" y="48"/>
                      </a:lnTo>
                      <a:lnTo>
                        <a:pt x="13" y="46"/>
                      </a:lnTo>
                      <a:lnTo>
                        <a:pt x="9" y="46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0" y="40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6" y="25"/>
                      </a:lnTo>
                      <a:lnTo>
                        <a:pt x="6" y="21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8"/>
                      </a:lnTo>
                      <a:lnTo>
                        <a:pt x="27" y="8"/>
                      </a:lnTo>
                      <a:lnTo>
                        <a:pt x="29" y="8"/>
                      </a:lnTo>
                      <a:lnTo>
                        <a:pt x="29" y="4"/>
                      </a:lnTo>
                      <a:lnTo>
                        <a:pt x="32" y="4"/>
                      </a:lnTo>
                      <a:lnTo>
                        <a:pt x="38" y="4"/>
                      </a:lnTo>
                      <a:lnTo>
                        <a:pt x="38" y="8"/>
                      </a:lnTo>
                      <a:lnTo>
                        <a:pt x="38" y="9"/>
                      </a:lnTo>
                      <a:lnTo>
                        <a:pt x="38" y="11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40" y="19"/>
                      </a:lnTo>
                      <a:lnTo>
                        <a:pt x="42" y="21"/>
                      </a:lnTo>
                      <a:lnTo>
                        <a:pt x="44" y="21"/>
                      </a:lnTo>
                      <a:lnTo>
                        <a:pt x="42" y="21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0" y="15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2" y="15"/>
                      </a:lnTo>
                      <a:lnTo>
                        <a:pt x="42" y="17"/>
                      </a:lnTo>
                      <a:lnTo>
                        <a:pt x="44" y="17"/>
                      </a:lnTo>
                      <a:lnTo>
                        <a:pt x="44" y="19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6" y="21"/>
                      </a:lnTo>
                      <a:lnTo>
                        <a:pt x="48" y="21"/>
                      </a:lnTo>
                      <a:lnTo>
                        <a:pt x="50" y="21"/>
                      </a:lnTo>
                      <a:lnTo>
                        <a:pt x="59" y="21"/>
                      </a:lnTo>
                      <a:lnTo>
                        <a:pt x="61" y="21"/>
                      </a:lnTo>
                      <a:lnTo>
                        <a:pt x="63" y="21"/>
                      </a:lnTo>
                      <a:lnTo>
                        <a:pt x="63" y="17"/>
                      </a:lnTo>
                      <a:lnTo>
                        <a:pt x="69" y="9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9" y="4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4" y="8"/>
                      </a:lnTo>
                      <a:lnTo>
                        <a:pt x="84" y="9"/>
                      </a:lnTo>
                      <a:lnTo>
                        <a:pt x="84" y="11"/>
                      </a:lnTo>
                      <a:lnTo>
                        <a:pt x="84" y="17"/>
                      </a:lnTo>
                      <a:lnTo>
                        <a:pt x="84" y="19"/>
                      </a:lnTo>
                      <a:lnTo>
                        <a:pt x="84" y="27"/>
                      </a:lnTo>
                      <a:lnTo>
                        <a:pt x="86" y="27"/>
                      </a:lnTo>
                      <a:lnTo>
                        <a:pt x="88" y="27"/>
                      </a:lnTo>
                      <a:lnTo>
                        <a:pt x="88" y="29"/>
                      </a:lnTo>
                      <a:lnTo>
                        <a:pt x="88" y="31"/>
                      </a:lnTo>
                      <a:lnTo>
                        <a:pt x="90" y="31"/>
                      </a:lnTo>
                      <a:lnTo>
                        <a:pt x="90" y="32"/>
                      </a:lnTo>
                      <a:lnTo>
                        <a:pt x="92" y="32"/>
                      </a:lnTo>
                      <a:lnTo>
                        <a:pt x="94" y="32"/>
                      </a:lnTo>
                      <a:lnTo>
                        <a:pt x="94" y="34"/>
                      </a:lnTo>
                      <a:lnTo>
                        <a:pt x="92" y="34"/>
                      </a:lnTo>
                      <a:lnTo>
                        <a:pt x="90" y="34"/>
                      </a:lnTo>
                      <a:lnTo>
                        <a:pt x="88" y="34"/>
                      </a:lnTo>
                      <a:lnTo>
                        <a:pt x="88" y="36"/>
                      </a:lnTo>
                      <a:lnTo>
                        <a:pt x="88" y="38"/>
                      </a:lnTo>
                      <a:lnTo>
                        <a:pt x="88" y="42"/>
                      </a:lnTo>
                      <a:lnTo>
                        <a:pt x="88" y="44"/>
                      </a:lnTo>
                      <a:lnTo>
                        <a:pt x="88" y="48"/>
                      </a:lnTo>
                      <a:lnTo>
                        <a:pt x="90" y="50"/>
                      </a:lnTo>
                      <a:lnTo>
                        <a:pt x="88" y="50"/>
                      </a:lnTo>
                      <a:lnTo>
                        <a:pt x="88" y="56"/>
                      </a:lnTo>
                      <a:lnTo>
                        <a:pt x="88" y="57"/>
                      </a:lnTo>
                      <a:lnTo>
                        <a:pt x="88" y="59"/>
                      </a:lnTo>
                      <a:lnTo>
                        <a:pt x="84" y="59"/>
                      </a:lnTo>
                      <a:lnTo>
                        <a:pt x="84" y="61"/>
                      </a:lnTo>
                      <a:lnTo>
                        <a:pt x="86" y="61"/>
                      </a:lnTo>
                      <a:lnTo>
                        <a:pt x="86" y="63"/>
                      </a:lnTo>
                      <a:lnTo>
                        <a:pt x="88" y="63"/>
                      </a:lnTo>
                      <a:lnTo>
                        <a:pt x="86" y="63"/>
                      </a:lnTo>
                      <a:lnTo>
                        <a:pt x="86" y="65"/>
                      </a:lnTo>
                      <a:lnTo>
                        <a:pt x="86" y="67"/>
                      </a:lnTo>
                      <a:lnTo>
                        <a:pt x="84" y="67"/>
                      </a:lnTo>
                      <a:lnTo>
                        <a:pt x="84" y="69"/>
                      </a:lnTo>
                      <a:lnTo>
                        <a:pt x="86" y="69"/>
                      </a:lnTo>
                      <a:lnTo>
                        <a:pt x="86" y="71"/>
                      </a:lnTo>
                      <a:lnTo>
                        <a:pt x="88" y="71"/>
                      </a:lnTo>
                      <a:lnTo>
                        <a:pt x="88" y="69"/>
                      </a:lnTo>
                      <a:lnTo>
                        <a:pt x="88" y="71"/>
                      </a:lnTo>
                      <a:lnTo>
                        <a:pt x="86" y="71"/>
                      </a:lnTo>
                      <a:lnTo>
                        <a:pt x="86" y="73"/>
                      </a:lnTo>
                      <a:lnTo>
                        <a:pt x="88" y="73"/>
                      </a:lnTo>
                      <a:lnTo>
                        <a:pt x="86" y="73"/>
                      </a:lnTo>
                      <a:lnTo>
                        <a:pt x="84" y="73"/>
                      </a:lnTo>
                      <a:lnTo>
                        <a:pt x="82" y="73"/>
                      </a:lnTo>
                      <a:lnTo>
                        <a:pt x="84" y="73"/>
                      </a:lnTo>
                      <a:lnTo>
                        <a:pt x="84" y="71"/>
                      </a:lnTo>
                      <a:lnTo>
                        <a:pt x="82" y="71"/>
                      </a:lnTo>
                      <a:lnTo>
                        <a:pt x="82" y="73"/>
                      </a:lnTo>
                      <a:lnTo>
                        <a:pt x="80" y="73"/>
                      </a:lnTo>
                      <a:lnTo>
                        <a:pt x="79" y="73"/>
                      </a:lnTo>
                      <a:lnTo>
                        <a:pt x="79" y="75"/>
                      </a:lnTo>
                      <a:lnTo>
                        <a:pt x="79" y="77"/>
                      </a:lnTo>
                      <a:lnTo>
                        <a:pt x="77" y="77"/>
                      </a:lnTo>
                      <a:lnTo>
                        <a:pt x="77" y="75"/>
                      </a:lnTo>
                      <a:lnTo>
                        <a:pt x="79" y="75"/>
                      </a:lnTo>
                      <a:lnTo>
                        <a:pt x="77" y="75"/>
                      </a:lnTo>
                      <a:lnTo>
                        <a:pt x="77" y="73"/>
                      </a:lnTo>
                      <a:lnTo>
                        <a:pt x="75" y="73"/>
                      </a:lnTo>
                      <a:lnTo>
                        <a:pt x="75" y="71"/>
                      </a:lnTo>
                      <a:lnTo>
                        <a:pt x="75" y="69"/>
                      </a:lnTo>
                      <a:lnTo>
                        <a:pt x="75" y="67"/>
                      </a:lnTo>
                      <a:lnTo>
                        <a:pt x="75" y="65"/>
                      </a:lnTo>
                      <a:lnTo>
                        <a:pt x="71" y="65"/>
                      </a:lnTo>
                      <a:lnTo>
                        <a:pt x="69" y="65"/>
                      </a:lnTo>
                      <a:lnTo>
                        <a:pt x="69" y="67"/>
                      </a:lnTo>
                      <a:lnTo>
                        <a:pt x="69" y="69"/>
                      </a:lnTo>
                      <a:lnTo>
                        <a:pt x="67" y="69"/>
                      </a:lnTo>
                      <a:lnTo>
                        <a:pt x="67" y="71"/>
                      </a:lnTo>
                      <a:lnTo>
                        <a:pt x="67" y="73"/>
                      </a:lnTo>
                      <a:lnTo>
                        <a:pt x="69" y="73"/>
                      </a:lnTo>
                      <a:lnTo>
                        <a:pt x="67" y="73"/>
                      </a:lnTo>
                      <a:lnTo>
                        <a:pt x="67" y="75"/>
                      </a:lnTo>
                      <a:lnTo>
                        <a:pt x="69" y="75"/>
                      </a:lnTo>
                      <a:lnTo>
                        <a:pt x="67" y="75"/>
                      </a:lnTo>
                      <a:lnTo>
                        <a:pt x="69" y="75"/>
                      </a:lnTo>
                      <a:lnTo>
                        <a:pt x="67" y="75"/>
                      </a:lnTo>
                      <a:lnTo>
                        <a:pt x="67" y="77"/>
                      </a:lnTo>
                      <a:lnTo>
                        <a:pt x="67" y="79"/>
                      </a:lnTo>
                      <a:lnTo>
                        <a:pt x="67" y="84"/>
                      </a:lnTo>
                      <a:lnTo>
                        <a:pt x="67" y="86"/>
                      </a:lnTo>
                      <a:lnTo>
                        <a:pt x="67" y="88"/>
                      </a:lnTo>
                      <a:lnTo>
                        <a:pt x="65" y="88"/>
                      </a:lnTo>
                      <a:lnTo>
                        <a:pt x="63" y="88"/>
                      </a:lnTo>
                      <a:lnTo>
                        <a:pt x="61" y="88"/>
                      </a:lnTo>
                      <a:lnTo>
                        <a:pt x="61" y="92"/>
                      </a:lnTo>
                      <a:lnTo>
                        <a:pt x="63" y="92"/>
                      </a:lnTo>
                      <a:lnTo>
                        <a:pt x="63" y="94"/>
                      </a:lnTo>
                      <a:lnTo>
                        <a:pt x="65" y="94"/>
                      </a:lnTo>
                      <a:lnTo>
                        <a:pt x="65" y="96"/>
                      </a:lnTo>
                      <a:lnTo>
                        <a:pt x="63" y="96"/>
                      </a:lnTo>
                      <a:lnTo>
                        <a:pt x="61" y="96"/>
                      </a:lnTo>
                      <a:lnTo>
                        <a:pt x="59" y="96"/>
                      </a:lnTo>
                      <a:lnTo>
                        <a:pt x="59" y="98"/>
                      </a:lnTo>
                      <a:lnTo>
                        <a:pt x="55" y="98"/>
                      </a:lnTo>
                      <a:lnTo>
                        <a:pt x="54" y="98"/>
                      </a:lnTo>
                      <a:lnTo>
                        <a:pt x="54" y="100"/>
                      </a:lnTo>
                      <a:lnTo>
                        <a:pt x="57" y="100"/>
                      </a:lnTo>
                      <a:lnTo>
                        <a:pt x="57" y="102"/>
                      </a:lnTo>
                      <a:lnTo>
                        <a:pt x="59" y="102"/>
                      </a:lnTo>
                      <a:lnTo>
                        <a:pt x="61" y="102"/>
                      </a:lnTo>
                      <a:lnTo>
                        <a:pt x="63" y="102"/>
                      </a:lnTo>
                      <a:lnTo>
                        <a:pt x="63" y="100"/>
                      </a:lnTo>
                      <a:lnTo>
                        <a:pt x="65" y="102"/>
                      </a:lnTo>
                      <a:lnTo>
                        <a:pt x="61" y="102"/>
                      </a:lnTo>
                      <a:lnTo>
                        <a:pt x="61" y="105"/>
                      </a:lnTo>
                      <a:lnTo>
                        <a:pt x="57" y="105"/>
                      </a:lnTo>
                      <a:lnTo>
                        <a:pt x="57" y="107"/>
                      </a:lnTo>
                      <a:lnTo>
                        <a:pt x="55" y="107"/>
                      </a:lnTo>
                      <a:lnTo>
                        <a:pt x="54" y="107"/>
                      </a:lnTo>
                      <a:lnTo>
                        <a:pt x="50" y="107"/>
                      </a:lnTo>
                      <a:lnTo>
                        <a:pt x="48" y="107"/>
                      </a:lnTo>
                      <a:lnTo>
                        <a:pt x="46" y="107"/>
                      </a:lnTo>
                      <a:lnTo>
                        <a:pt x="44" y="107"/>
                      </a:lnTo>
                      <a:lnTo>
                        <a:pt x="42" y="107"/>
                      </a:lnTo>
                      <a:lnTo>
                        <a:pt x="42" y="105"/>
                      </a:lnTo>
                      <a:lnTo>
                        <a:pt x="40" y="105"/>
                      </a:lnTo>
                      <a:lnTo>
                        <a:pt x="40" y="107"/>
                      </a:lnTo>
                      <a:lnTo>
                        <a:pt x="38" y="107"/>
                      </a:lnTo>
                      <a:lnTo>
                        <a:pt x="38" y="105"/>
                      </a:lnTo>
                      <a:lnTo>
                        <a:pt x="36" y="103"/>
                      </a:lnTo>
                      <a:lnTo>
                        <a:pt x="36" y="107"/>
                      </a:lnTo>
                      <a:lnTo>
                        <a:pt x="31" y="109"/>
                      </a:lnTo>
                      <a:lnTo>
                        <a:pt x="31" y="107"/>
                      </a:lnTo>
                      <a:lnTo>
                        <a:pt x="31" y="105"/>
                      </a:lnTo>
                      <a:lnTo>
                        <a:pt x="32" y="105"/>
                      </a:lnTo>
                      <a:lnTo>
                        <a:pt x="32" y="103"/>
                      </a:lnTo>
                      <a:lnTo>
                        <a:pt x="31" y="103"/>
                      </a:lnTo>
                      <a:lnTo>
                        <a:pt x="31" y="102"/>
                      </a:lnTo>
                      <a:lnTo>
                        <a:pt x="32" y="102"/>
                      </a:lnTo>
                      <a:lnTo>
                        <a:pt x="34" y="102"/>
                      </a:lnTo>
                      <a:lnTo>
                        <a:pt x="34" y="103"/>
                      </a:lnTo>
                      <a:lnTo>
                        <a:pt x="36" y="103"/>
                      </a:lnTo>
                      <a:lnTo>
                        <a:pt x="36" y="102"/>
                      </a:lnTo>
                      <a:lnTo>
                        <a:pt x="38" y="102"/>
                      </a:lnTo>
                      <a:lnTo>
                        <a:pt x="38" y="100"/>
                      </a:lnTo>
                      <a:lnTo>
                        <a:pt x="38" y="98"/>
                      </a:lnTo>
                      <a:lnTo>
                        <a:pt x="38" y="90"/>
                      </a:lnTo>
                      <a:lnTo>
                        <a:pt x="36" y="90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38" y="86"/>
                      </a:lnTo>
                      <a:lnTo>
                        <a:pt x="36" y="86"/>
                      </a:lnTo>
                      <a:lnTo>
                        <a:pt x="36" y="88"/>
                      </a:lnTo>
                      <a:lnTo>
                        <a:pt x="34" y="88"/>
                      </a:lnTo>
                      <a:lnTo>
                        <a:pt x="34" y="86"/>
                      </a:lnTo>
                      <a:lnTo>
                        <a:pt x="34" y="88"/>
                      </a:lnTo>
                      <a:lnTo>
                        <a:pt x="32" y="88"/>
                      </a:lnTo>
                      <a:lnTo>
                        <a:pt x="31" y="88"/>
                      </a:lnTo>
                      <a:lnTo>
                        <a:pt x="29" y="88"/>
                      </a:lnTo>
                      <a:lnTo>
                        <a:pt x="29" y="90"/>
                      </a:lnTo>
                      <a:lnTo>
                        <a:pt x="27" y="90"/>
                      </a:lnTo>
                      <a:lnTo>
                        <a:pt x="29" y="90"/>
                      </a:lnTo>
                      <a:lnTo>
                        <a:pt x="29" y="88"/>
                      </a:lnTo>
                      <a:lnTo>
                        <a:pt x="27" y="88"/>
                      </a:lnTo>
                      <a:lnTo>
                        <a:pt x="25" y="88"/>
                      </a:lnTo>
                      <a:lnTo>
                        <a:pt x="25" y="90"/>
                      </a:lnTo>
                      <a:lnTo>
                        <a:pt x="23" y="90"/>
                      </a:lnTo>
                      <a:lnTo>
                        <a:pt x="21" y="90"/>
                      </a:lnTo>
                      <a:lnTo>
                        <a:pt x="21" y="92"/>
                      </a:lnTo>
                      <a:lnTo>
                        <a:pt x="19" y="92"/>
                      </a:lnTo>
                      <a:lnTo>
                        <a:pt x="19" y="90"/>
                      </a:lnTo>
                      <a:lnTo>
                        <a:pt x="21" y="90"/>
                      </a:lnTo>
                      <a:lnTo>
                        <a:pt x="21" y="88"/>
                      </a:lnTo>
                      <a:lnTo>
                        <a:pt x="21" y="90"/>
                      </a:lnTo>
                      <a:lnTo>
                        <a:pt x="23" y="90"/>
                      </a:lnTo>
                      <a:lnTo>
                        <a:pt x="23" y="88"/>
                      </a:lnTo>
                      <a:lnTo>
                        <a:pt x="23" y="86"/>
                      </a:lnTo>
                      <a:lnTo>
                        <a:pt x="21" y="86"/>
                      </a:lnTo>
                      <a:lnTo>
                        <a:pt x="21" y="84"/>
                      </a:lnTo>
                      <a:lnTo>
                        <a:pt x="23" y="84"/>
                      </a:lnTo>
                      <a:lnTo>
                        <a:pt x="25" y="82"/>
                      </a:lnTo>
                      <a:lnTo>
                        <a:pt x="25" y="80"/>
                      </a:lnTo>
                      <a:lnTo>
                        <a:pt x="25" y="73"/>
                      </a:lnTo>
                      <a:lnTo>
                        <a:pt x="23" y="73"/>
                      </a:lnTo>
                      <a:lnTo>
                        <a:pt x="23" y="75"/>
                      </a:lnTo>
                      <a:lnTo>
                        <a:pt x="23" y="77"/>
                      </a:lnTo>
                      <a:lnTo>
                        <a:pt x="21" y="77"/>
                      </a:lnTo>
                      <a:lnTo>
                        <a:pt x="19" y="77"/>
                      </a:lnTo>
                      <a:lnTo>
                        <a:pt x="19" y="79"/>
                      </a:lnTo>
                      <a:lnTo>
                        <a:pt x="19" y="80"/>
                      </a:lnTo>
                      <a:lnTo>
                        <a:pt x="19" y="82"/>
                      </a:lnTo>
                      <a:lnTo>
                        <a:pt x="21" y="82"/>
                      </a:lnTo>
                      <a:lnTo>
                        <a:pt x="19" y="82"/>
                      </a:lnTo>
                      <a:lnTo>
                        <a:pt x="19" y="84"/>
                      </a:lnTo>
                      <a:lnTo>
                        <a:pt x="19" y="86"/>
                      </a:lnTo>
                      <a:lnTo>
                        <a:pt x="19" y="88"/>
                      </a:lnTo>
                      <a:lnTo>
                        <a:pt x="17" y="88"/>
                      </a:lnTo>
                      <a:lnTo>
                        <a:pt x="17" y="90"/>
                      </a:lnTo>
                      <a:lnTo>
                        <a:pt x="15" y="90"/>
                      </a:lnTo>
                      <a:lnTo>
                        <a:pt x="15" y="88"/>
                      </a:lnTo>
                      <a:lnTo>
                        <a:pt x="13" y="88"/>
                      </a:lnTo>
                      <a:lnTo>
                        <a:pt x="15" y="88"/>
                      </a:lnTo>
                      <a:lnTo>
                        <a:pt x="15" y="86"/>
                      </a:lnTo>
                      <a:lnTo>
                        <a:pt x="15" y="88"/>
                      </a:lnTo>
                      <a:lnTo>
                        <a:pt x="15" y="86"/>
                      </a:lnTo>
                      <a:lnTo>
                        <a:pt x="17" y="86"/>
                      </a:lnTo>
                      <a:lnTo>
                        <a:pt x="17" y="84"/>
                      </a:lnTo>
                      <a:lnTo>
                        <a:pt x="15" y="84"/>
                      </a:lnTo>
                      <a:lnTo>
                        <a:pt x="15" y="82"/>
                      </a:lnTo>
                      <a:lnTo>
                        <a:pt x="15" y="84"/>
                      </a:lnTo>
                      <a:lnTo>
                        <a:pt x="15" y="82"/>
                      </a:lnTo>
                      <a:lnTo>
                        <a:pt x="15" y="80"/>
                      </a:lnTo>
                      <a:lnTo>
                        <a:pt x="13" y="80"/>
                      </a:lnTo>
                      <a:lnTo>
                        <a:pt x="11" y="80"/>
                      </a:lnTo>
                      <a:lnTo>
                        <a:pt x="11" y="79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7"/>
                      </a:lnTo>
                      <a:lnTo>
                        <a:pt x="13" y="77"/>
                      </a:lnTo>
                      <a:lnTo>
                        <a:pt x="13" y="75"/>
                      </a:lnTo>
                      <a:lnTo>
                        <a:pt x="13" y="73"/>
                      </a:lnTo>
                      <a:lnTo>
                        <a:pt x="15" y="73"/>
                      </a:lnTo>
                      <a:lnTo>
                        <a:pt x="15" y="71"/>
                      </a:lnTo>
                      <a:lnTo>
                        <a:pt x="15" y="69"/>
                      </a:lnTo>
                      <a:lnTo>
                        <a:pt x="15" y="67"/>
                      </a:lnTo>
                      <a:lnTo>
                        <a:pt x="15" y="65"/>
                      </a:lnTo>
                      <a:lnTo>
                        <a:pt x="13" y="65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9" y="59"/>
                      </a:lnTo>
                      <a:lnTo>
                        <a:pt x="7" y="59"/>
                      </a:lnTo>
                      <a:lnTo>
                        <a:pt x="6" y="59"/>
                      </a:lnTo>
                      <a:lnTo>
                        <a:pt x="4" y="59"/>
                      </a:lnTo>
                      <a:lnTo>
                        <a:pt x="2" y="59"/>
                      </a:lnTo>
                      <a:close/>
                      <a:moveTo>
                        <a:pt x="21" y="61"/>
                      </a:move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7" y="63"/>
                      </a:lnTo>
                      <a:lnTo>
                        <a:pt x="17" y="61"/>
                      </a:lnTo>
                      <a:lnTo>
                        <a:pt x="17" y="63"/>
                      </a:lnTo>
                      <a:lnTo>
                        <a:pt x="15" y="63"/>
                      </a:lnTo>
                      <a:lnTo>
                        <a:pt x="17" y="63"/>
                      </a:lnTo>
                      <a:lnTo>
                        <a:pt x="19" y="63"/>
                      </a:lnTo>
                      <a:lnTo>
                        <a:pt x="19" y="65"/>
                      </a:lnTo>
                      <a:lnTo>
                        <a:pt x="21" y="65"/>
                      </a:lnTo>
                      <a:lnTo>
                        <a:pt x="23" y="65"/>
                      </a:lnTo>
                      <a:lnTo>
                        <a:pt x="21" y="65"/>
                      </a:lnTo>
                      <a:lnTo>
                        <a:pt x="23" y="65"/>
                      </a:lnTo>
                      <a:lnTo>
                        <a:pt x="23" y="67"/>
                      </a:lnTo>
                      <a:lnTo>
                        <a:pt x="21" y="67"/>
                      </a:lnTo>
                      <a:lnTo>
                        <a:pt x="23" y="67"/>
                      </a:lnTo>
                      <a:lnTo>
                        <a:pt x="23" y="69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3" y="71"/>
                      </a:lnTo>
                      <a:lnTo>
                        <a:pt x="23" y="69"/>
                      </a:lnTo>
                      <a:lnTo>
                        <a:pt x="23" y="71"/>
                      </a:lnTo>
                      <a:lnTo>
                        <a:pt x="25" y="71"/>
                      </a:lnTo>
                      <a:lnTo>
                        <a:pt x="25" y="67"/>
                      </a:lnTo>
                      <a:lnTo>
                        <a:pt x="25" y="61"/>
                      </a:lnTo>
                      <a:lnTo>
                        <a:pt x="23" y="61"/>
                      </a:lnTo>
                      <a:lnTo>
                        <a:pt x="25" y="61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3" y="61"/>
                      </a:lnTo>
                      <a:lnTo>
                        <a:pt x="23" y="59"/>
                      </a:lnTo>
                      <a:lnTo>
                        <a:pt x="21" y="59"/>
                      </a:lnTo>
                      <a:lnTo>
                        <a:pt x="21" y="61"/>
                      </a:lnTo>
                      <a:lnTo>
                        <a:pt x="21" y="59"/>
                      </a:lnTo>
                      <a:lnTo>
                        <a:pt x="19" y="59"/>
                      </a:lnTo>
                      <a:lnTo>
                        <a:pt x="19" y="61"/>
                      </a:lnTo>
                      <a:lnTo>
                        <a:pt x="21" y="61"/>
                      </a:lnTo>
                      <a:close/>
                      <a:moveTo>
                        <a:pt x="15" y="56"/>
                      </a:moveTo>
                      <a:lnTo>
                        <a:pt x="15" y="57"/>
                      </a:lnTo>
                      <a:lnTo>
                        <a:pt x="17" y="57"/>
                      </a:lnTo>
                      <a:lnTo>
                        <a:pt x="17" y="59"/>
                      </a:lnTo>
                      <a:lnTo>
                        <a:pt x="17" y="57"/>
                      </a:lnTo>
                      <a:lnTo>
                        <a:pt x="17" y="56"/>
                      </a:lnTo>
                      <a:lnTo>
                        <a:pt x="15" y="56"/>
                      </a:lnTo>
                      <a:close/>
                      <a:moveTo>
                        <a:pt x="21" y="73"/>
                      </a:moveTo>
                      <a:lnTo>
                        <a:pt x="23" y="73"/>
                      </a:lnTo>
                      <a:lnTo>
                        <a:pt x="23" y="71"/>
                      </a:lnTo>
                      <a:lnTo>
                        <a:pt x="21" y="71"/>
                      </a:lnTo>
                      <a:lnTo>
                        <a:pt x="21" y="73"/>
                      </a:lnTo>
                      <a:close/>
                      <a:moveTo>
                        <a:pt x="21" y="59"/>
                      </a:move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9"/>
                      </a:lnTo>
                      <a:close/>
                      <a:moveTo>
                        <a:pt x="98" y="34"/>
                      </a:moveTo>
                      <a:lnTo>
                        <a:pt x="100" y="34"/>
                      </a:lnTo>
                      <a:lnTo>
                        <a:pt x="100" y="36"/>
                      </a:lnTo>
                      <a:lnTo>
                        <a:pt x="102" y="36"/>
                      </a:lnTo>
                      <a:lnTo>
                        <a:pt x="100" y="36"/>
                      </a:lnTo>
                      <a:lnTo>
                        <a:pt x="98" y="36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4"/>
                      </a:lnTo>
                      <a:close/>
                      <a:moveTo>
                        <a:pt x="98" y="38"/>
                      </a:moveTo>
                      <a:lnTo>
                        <a:pt x="98" y="40"/>
                      </a:lnTo>
                      <a:lnTo>
                        <a:pt x="100" y="40"/>
                      </a:lnTo>
                      <a:lnTo>
                        <a:pt x="98" y="40"/>
                      </a:lnTo>
                      <a:lnTo>
                        <a:pt x="100" y="40"/>
                      </a:lnTo>
                      <a:lnTo>
                        <a:pt x="100" y="42"/>
                      </a:lnTo>
                      <a:lnTo>
                        <a:pt x="98" y="42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40"/>
                      </a:lnTo>
                      <a:lnTo>
                        <a:pt x="98" y="38"/>
                      </a:lnTo>
                      <a:close/>
                      <a:moveTo>
                        <a:pt x="88" y="63"/>
                      </a:moveTo>
                      <a:lnTo>
                        <a:pt x="90" y="63"/>
                      </a:lnTo>
                      <a:lnTo>
                        <a:pt x="90" y="65"/>
                      </a:lnTo>
                      <a:lnTo>
                        <a:pt x="88" y="65"/>
                      </a:lnTo>
                      <a:lnTo>
                        <a:pt x="88" y="63"/>
                      </a:lnTo>
                      <a:close/>
                      <a:moveTo>
                        <a:pt x="94" y="34"/>
                      </a:moveTo>
                      <a:lnTo>
                        <a:pt x="96" y="34"/>
                      </a:lnTo>
                      <a:lnTo>
                        <a:pt x="98" y="34"/>
                      </a:lnTo>
                      <a:lnTo>
                        <a:pt x="96" y="34"/>
                      </a:lnTo>
                      <a:lnTo>
                        <a:pt x="94" y="34"/>
                      </a:lnTo>
                      <a:close/>
                      <a:moveTo>
                        <a:pt x="98" y="42"/>
                      </a:moveTo>
                      <a:lnTo>
                        <a:pt x="96" y="42"/>
                      </a:lnTo>
                      <a:lnTo>
                        <a:pt x="98" y="42"/>
                      </a:lnTo>
                      <a:close/>
                      <a:moveTo>
                        <a:pt x="2" y="59"/>
                      </a:moveTo>
                      <a:lnTo>
                        <a:pt x="2" y="61"/>
                      </a:lnTo>
                      <a:lnTo>
                        <a:pt x="2" y="59"/>
                      </a:lnTo>
                      <a:close/>
                      <a:moveTo>
                        <a:pt x="98" y="42"/>
                      </a:moveTo>
                      <a:lnTo>
                        <a:pt x="98" y="44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2"/>
                      </a:lnTo>
                      <a:close/>
                      <a:moveTo>
                        <a:pt x="23" y="90"/>
                      </a:moveTo>
                      <a:lnTo>
                        <a:pt x="25" y="90"/>
                      </a:lnTo>
                      <a:lnTo>
                        <a:pt x="23" y="90"/>
                      </a:lnTo>
                      <a:close/>
                      <a:moveTo>
                        <a:pt x="13" y="67"/>
                      </a:moveTo>
                      <a:lnTo>
                        <a:pt x="15" y="67"/>
                      </a:lnTo>
                      <a:lnTo>
                        <a:pt x="13" y="67"/>
                      </a:lnTo>
                      <a:close/>
                      <a:moveTo>
                        <a:pt x="75" y="75"/>
                      </a:moveTo>
                      <a:lnTo>
                        <a:pt x="75" y="77"/>
                      </a:lnTo>
                      <a:lnTo>
                        <a:pt x="75" y="75"/>
                      </a:lnTo>
                      <a:close/>
                      <a:moveTo>
                        <a:pt x="19" y="80"/>
                      </a:moveTo>
                      <a:lnTo>
                        <a:pt x="21" y="80"/>
                      </a:lnTo>
                      <a:lnTo>
                        <a:pt x="19" y="80"/>
                      </a:lnTo>
                      <a:close/>
                      <a:moveTo>
                        <a:pt x="75" y="75"/>
                      </a:moveTo>
                      <a:lnTo>
                        <a:pt x="77" y="75"/>
                      </a:lnTo>
                      <a:lnTo>
                        <a:pt x="75" y="75"/>
                      </a:lnTo>
                      <a:close/>
                      <a:moveTo>
                        <a:pt x="75" y="75"/>
                      </a:moveTo>
                      <a:lnTo>
                        <a:pt x="73" y="75"/>
                      </a:lnTo>
                      <a:lnTo>
                        <a:pt x="7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5" name="Freeform 227"/>
                <p:cNvSpPr>
                  <a:spLocks noEditPoints="1"/>
                </p:cNvSpPr>
                <p:nvPr/>
              </p:nvSpPr>
              <p:spPr bwMode="auto">
                <a:xfrm>
                  <a:off x="4794250" y="3133725"/>
                  <a:ext cx="150813" cy="134938"/>
                </a:xfrm>
                <a:custGeom>
                  <a:avLst/>
                  <a:gdLst>
                    <a:gd name="T0" fmla="*/ 12 w 95"/>
                    <a:gd name="T1" fmla="*/ 8 h 85"/>
                    <a:gd name="T2" fmla="*/ 18 w 95"/>
                    <a:gd name="T3" fmla="*/ 12 h 85"/>
                    <a:gd name="T4" fmla="*/ 27 w 95"/>
                    <a:gd name="T5" fmla="*/ 12 h 85"/>
                    <a:gd name="T6" fmla="*/ 39 w 95"/>
                    <a:gd name="T7" fmla="*/ 6 h 85"/>
                    <a:gd name="T8" fmla="*/ 45 w 95"/>
                    <a:gd name="T9" fmla="*/ 6 h 85"/>
                    <a:gd name="T10" fmla="*/ 48 w 95"/>
                    <a:gd name="T11" fmla="*/ 2 h 85"/>
                    <a:gd name="T12" fmla="*/ 50 w 95"/>
                    <a:gd name="T13" fmla="*/ 12 h 85"/>
                    <a:gd name="T14" fmla="*/ 56 w 95"/>
                    <a:gd name="T15" fmla="*/ 10 h 85"/>
                    <a:gd name="T16" fmla="*/ 60 w 95"/>
                    <a:gd name="T17" fmla="*/ 14 h 85"/>
                    <a:gd name="T18" fmla="*/ 64 w 95"/>
                    <a:gd name="T19" fmla="*/ 12 h 85"/>
                    <a:gd name="T20" fmla="*/ 68 w 95"/>
                    <a:gd name="T21" fmla="*/ 6 h 85"/>
                    <a:gd name="T22" fmla="*/ 66 w 95"/>
                    <a:gd name="T23" fmla="*/ 12 h 85"/>
                    <a:gd name="T24" fmla="*/ 60 w 95"/>
                    <a:gd name="T25" fmla="*/ 16 h 85"/>
                    <a:gd name="T26" fmla="*/ 66 w 95"/>
                    <a:gd name="T27" fmla="*/ 19 h 85"/>
                    <a:gd name="T28" fmla="*/ 75 w 95"/>
                    <a:gd name="T29" fmla="*/ 19 h 85"/>
                    <a:gd name="T30" fmla="*/ 83 w 95"/>
                    <a:gd name="T31" fmla="*/ 21 h 85"/>
                    <a:gd name="T32" fmla="*/ 77 w 95"/>
                    <a:gd name="T33" fmla="*/ 21 h 85"/>
                    <a:gd name="T34" fmla="*/ 81 w 95"/>
                    <a:gd name="T35" fmla="*/ 23 h 85"/>
                    <a:gd name="T36" fmla="*/ 91 w 95"/>
                    <a:gd name="T37" fmla="*/ 25 h 85"/>
                    <a:gd name="T38" fmla="*/ 93 w 95"/>
                    <a:gd name="T39" fmla="*/ 33 h 85"/>
                    <a:gd name="T40" fmla="*/ 91 w 95"/>
                    <a:gd name="T41" fmla="*/ 37 h 85"/>
                    <a:gd name="T42" fmla="*/ 83 w 95"/>
                    <a:gd name="T43" fmla="*/ 35 h 85"/>
                    <a:gd name="T44" fmla="*/ 77 w 95"/>
                    <a:gd name="T45" fmla="*/ 31 h 85"/>
                    <a:gd name="T46" fmla="*/ 73 w 95"/>
                    <a:gd name="T47" fmla="*/ 29 h 85"/>
                    <a:gd name="T48" fmla="*/ 68 w 95"/>
                    <a:gd name="T49" fmla="*/ 33 h 85"/>
                    <a:gd name="T50" fmla="*/ 60 w 95"/>
                    <a:gd name="T51" fmla="*/ 29 h 85"/>
                    <a:gd name="T52" fmla="*/ 62 w 95"/>
                    <a:gd name="T53" fmla="*/ 33 h 85"/>
                    <a:gd name="T54" fmla="*/ 48 w 95"/>
                    <a:gd name="T55" fmla="*/ 33 h 85"/>
                    <a:gd name="T56" fmla="*/ 43 w 95"/>
                    <a:gd name="T57" fmla="*/ 37 h 85"/>
                    <a:gd name="T58" fmla="*/ 41 w 95"/>
                    <a:gd name="T59" fmla="*/ 41 h 85"/>
                    <a:gd name="T60" fmla="*/ 41 w 95"/>
                    <a:gd name="T61" fmla="*/ 50 h 85"/>
                    <a:gd name="T62" fmla="*/ 45 w 95"/>
                    <a:gd name="T63" fmla="*/ 52 h 85"/>
                    <a:gd name="T64" fmla="*/ 50 w 95"/>
                    <a:gd name="T65" fmla="*/ 58 h 85"/>
                    <a:gd name="T66" fmla="*/ 47 w 95"/>
                    <a:gd name="T67" fmla="*/ 66 h 85"/>
                    <a:gd name="T68" fmla="*/ 39 w 95"/>
                    <a:gd name="T69" fmla="*/ 69 h 85"/>
                    <a:gd name="T70" fmla="*/ 39 w 95"/>
                    <a:gd name="T71" fmla="*/ 75 h 85"/>
                    <a:gd name="T72" fmla="*/ 37 w 95"/>
                    <a:gd name="T73" fmla="*/ 85 h 85"/>
                    <a:gd name="T74" fmla="*/ 31 w 95"/>
                    <a:gd name="T75" fmla="*/ 71 h 85"/>
                    <a:gd name="T76" fmla="*/ 23 w 95"/>
                    <a:gd name="T77" fmla="*/ 69 h 85"/>
                    <a:gd name="T78" fmla="*/ 23 w 95"/>
                    <a:gd name="T79" fmla="*/ 60 h 85"/>
                    <a:gd name="T80" fmla="*/ 27 w 95"/>
                    <a:gd name="T81" fmla="*/ 50 h 85"/>
                    <a:gd name="T82" fmla="*/ 29 w 95"/>
                    <a:gd name="T83" fmla="*/ 46 h 85"/>
                    <a:gd name="T84" fmla="*/ 31 w 95"/>
                    <a:gd name="T85" fmla="*/ 43 h 85"/>
                    <a:gd name="T86" fmla="*/ 41 w 95"/>
                    <a:gd name="T87" fmla="*/ 43 h 85"/>
                    <a:gd name="T88" fmla="*/ 37 w 95"/>
                    <a:gd name="T89" fmla="*/ 35 h 85"/>
                    <a:gd name="T90" fmla="*/ 37 w 95"/>
                    <a:gd name="T91" fmla="*/ 31 h 85"/>
                    <a:gd name="T92" fmla="*/ 22 w 95"/>
                    <a:gd name="T93" fmla="*/ 29 h 85"/>
                    <a:gd name="T94" fmla="*/ 14 w 95"/>
                    <a:gd name="T95" fmla="*/ 27 h 85"/>
                    <a:gd name="T96" fmla="*/ 20 w 95"/>
                    <a:gd name="T97" fmla="*/ 23 h 85"/>
                    <a:gd name="T98" fmla="*/ 14 w 95"/>
                    <a:gd name="T99" fmla="*/ 16 h 85"/>
                    <a:gd name="T100" fmla="*/ 64 w 95"/>
                    <a:gd name="T101" fmla="*/ 6 h 85"/>
                    <a:gd name="T102" fmla="*/ 64 w 95"/>
                    <a:gd name="T103" fmla="*/ 0 h 85"/>
                    <a:gd name="T104" fmla="*/ 66 w 95"/>
                    <a:gd name="T105" fmla="*/ 4 h 85"/>
                    <a:gd name="T106" fmla="*/ 10 w 95"/>
                    <a:gd name="T107" fmla="*/ 14 h 85"/>
                    <a:gd name="T108" fmla="*/ 4 w 95"/>
                    <a:gd name="T109" fmla="*/ 14 h 85"/>
                    <a:gd name="T110" fmla="*/ 2 w 95"/>
                    <a:gd name="T111" fmla="*/ 1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5" h="85">
                      <a:moveTo>
                        <a:pt x="10" y="14"/>
                      </a:move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1" y="6"/>
                      </a:lnTo>
                      <a:lnTo>
                        <a:pt x="37" y="6"/>
                      </a:lnTo>
                      <a:lnTo>
                        <a:pt x="39" y="6"/>
                      </a:lnTo>
                      <a:lnTo>
                        <a:pt x="41" y="6"/>
                      </a:lnTo>
                      <a:lnTo>
                        <a:pt x="43" y="6"/>
                      </a:lnTo>
                      <a:lnTo>
                        <a:pt x="43" y="8"/>
                      </a:lnTo>
                      <a:lnTo>
                        <a:pt x="45" y="8"/>
                      </a:lnTo>
                      <a:lnTo>
                        <a:pt x="45" y="6"/>
                      </a:ln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45" y="2"/>
                      </a:lnTo>
                      <a:lnTo>
                        <a:pt x="47" y="2"/>
                      </a:lnTo>
                      <a:lnTo>
                        <a:pt x="48" y="2"/>
                      </a:lnTo>
                      <a:lnTo>
                        <a:pt x="48" y="6"/>
                      </a:ln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2" y="12"/>
                      </a:lnTo>
                      <a:lnTo>
                        <a:pt x="52" y="14"/>
                      </a:lnTo>
                      <a:lnTo>
                        <a:pt x="54" y="14"/>
                      </a:lnTo>
                      <a:lnTo>
                        <a:pt x="56" y="14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62" y="10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60" y="14"/>
                      </a:lnTo>
                      <a:lnTo>
                        <a:pt x="60" y="16"/>
                      </a:lnTo>
                      <a:lnTo>
                        <a:pt x="60" y="14"/>
                      </a:lnTo>
                      <a:lnTo>
                        <a:pt x="62" y="14"/>
                      </a:lnTo>
                      <a:lnTo>
                        <a:pt x="64" y="14"/>
                      </a:lnTo>
                      <a:lnTo>
                        <a:pt x="64" y="12"/>
                      </a:lnTo>
                      <a:lnTo>
                        <a:pt x="66" y="12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6" y="6"/>
                      </a:lnTo>
                      <a:lnTo>
                        <a:pt x="68" y="6"/>
                      </a:lnTo>
                      <a:lnTo>
                        <a:pt x="70" y="6"/>
                      </a:lnTo>
                      <a:lnTo>
                        <a:pt x="70" y="8"/>
                      </a:lnTo>
                      <a:lnTo>
                        <a:pt x="70" y="10"/>
                      </a:lnTo>
                      <a:lnTo>
                        <a:pt x="68" y="10"/>
                      </a:lnTo>
                      <a:lnTo>
                        <a:pt x="66" y="12"/>
                      </a:lnTo>
                      <a:lnTo>
                        <a:pt x="66" y="14"/>
                      </a:lnTo>
                      <a:lnTo>
                        <a:pt x="64" y="14"/>
                      </a:lnTo>
                      <a:lnTo>
                        <a:pt x="62" y="14"/>
                      </a:lnTo>
                      <a:lnTo>
                        <a:pt x="60" y="14"/>
                      </a:lnTo>
                      <a:lnTo>
                        <a:pt x="60" y="16"/>
                      </a:lnTo>
                      <a:lnTo>
                        <a:pt x="60" y="18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4" y="19"/>
                      </a:lnTo>
                      <a:lnTo>
                        <a:pt x="66" y="19"/>
                      </a:lnTo>
                      <a:lnTo>
                        <a:pt x="68" y="19"/>
                      </a:lnTo>
                      <a:lnTo>
                        <a:pt x="70" y="19"/>
                      </a:lnTo>
                      <a:lnTo>
                        <a:pt x="71" y="19"/>
                      </a:lnTo>
                      <a:lnTo>
                        <a:pt x="73" y="19"/>
                      </a:lnTo>
                      <a:lnTo>
                        <a:pt x="75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1" y="19"/>
                      </a:lnTo>
                      <a:lnTo>
                        <a:pt x="81" y="21"/>
                      </a:lnTo>
                      <a:lnTo>
                        <a:pt x="83" y="21"/>
                      </a:lnTo>
                      <a:lnTo>
                        <a:pt x="81" y="21"/>
                      </a:lnTo>
                      <a:lnTo>
                        <a:pt x="79" y="21"/>
                      </a:lnTo>
                      <a:lnTo>
                        <a:pt x="79" y="19"/>
                      </a:lnTo>
                      <a:lnTo>
                        <a:pt x="77" y="19"/>
                      </a:lnTo>
                      <a:lnTo>
                        <a:pt x="77" y="21"/>
                      </a:lnTo>
                      <a:lnTo>
                        <a:pt x="77" y="23"/>
                      </a:lnTo>
                      <a:lnTo>
                        <a:pt x="77" y="25"/>
                      </a:lnTo>
                      <a:lnTo>
                        <a:pt x="79" y="25"/>
                      </a:ln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81" y="25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9" y="25"/>
                      </a:lnTo>
                      <a:lnTo>
                        <a:pt x="91" y="25"/>
                      </a:lnTo>
                      <a:lnTo>
                        <a:pt x="91" y="27"/>
                      </a:lnTo>
                      <a:lnTo>
                        <a:pt x="91" y="29"/>
                      </a:lnTo>
                      <a:lnTo>
                        <a:pt x="91" y="31"/>
                      </a:lnTo>
                      <a:lnTo>
                        <a:pt x="91" y="33"/>
                      </a:lnTo>
                      <a:lnTo>
                        <a:pt x="93" y="33"/>
                      </a:lnTo>
                      <a:lnTo>
                        <a:pt x="93" y="35"/>
                      </a:lnTo>
                      <a:lnTo>
                        <a:pt x="93" y="37"/>
                      </a:lnTo>
                      <a:lnTo>
                        <a:pt x="95" y="37"/>
                      </a:lnTo>
                      <a:lnTo>
                        <a:pt x="93" y="37"/>
                      </a:lnTo>
                      <a:lnTo>
                        <a:pt x="91" y="37"/>
                      </a:lnTo>
                      <a:lnTo>
                        <a:pt x="89" y="37"/>
                      </a:lnTo>
                      <a:lnTo>
                        <a:pt x="87" y="37"/>
                      </a:lnTo>
                      <a:lnTo>
                        <a:pt x="85" y="37"/>
                      </a:lnTo>
                      <a:lnTo>
                        <a:pt x="85" y="35"/>
                      </a:lnTo>
                      <a:lnTo>
                        <a:pt x="83" y="35"/>
                      </a:lnTo>
                      <a:lnTo>
                        <a:pt x="81" y="35"/>
                      </a:lnTo>
                      <a:lnTo>
                        <a:pt x="81" y="33"/>
                      </a:lnTo>
                      <a:lnTo>
                        <a:pt x="81" y="31"/>
                      </a:lnTo>
                      <a:lnTo>
                        <a:pt x="79" y="31"/>
                      </a:lnTo>
                      <a:lnTo>
                        <a:pt x="77" y="31"/>
                      </a:lnTo>
                      <a:lnTo>
                        <a:pt x="77" y="33"/>
                      </a:lnTo>
                      <a:lnTo>
                        <a:pt x="77" y="31"/>
                      </a:lnTo>
                      <a:lnTo>
                        <a:pt x="75" y="31"/>
                      </a:lnTo>
                      <a:lnTo>
                        <a:pt x="75" y="29"/>
                      </a:lnTo>
                      <a:lnTo>
                        <a:pt x="73" y="29"/>
                      </a:lnTo>
                      <a:lnTo>
                        <a:pt x="71" y="29"/>
                      </a:lnTo>
                      <a:lnTo>
                        <a:pt x="70" y="29"/>
                      </a:lnTo>
                      <a:lnTo>
                        <a:pt x="70" y="31"/>
                      </a:lnTo>
                      <a:lnTo>
                        <a:pt x="68" y="31"/>
                      </a:lnTo>
                      <a:lnTo>
                        <a:pt x="68" y="33"/>
                      </a:lnTo>
                      <a:lnTo>
                        <a:pt x="66" y="33"/>
                      </a:lnTo>
                      <a:lnTo>
                        <a:pt x="66" y="31"/>
                      </a:lnTo>
                      <a:lnTo>
                        <a:pt x="66" y="29"/>
                      </a:lnTo>
                      <a:lnTo>
                        <a:pt x="64" y="29"/>
                      </a:lnTo>
                      <a:lnTo>
                        <a:pt x="60" y="29"/>
                      </a:lnTo>
                      <a:lnTo>
                        <a:pt x="58" y="29"/>
                      </a:lnTo>
                      <a:lnTo>
                        <a:pt x="60" y="29"/>
                      </a:lnTo>
                      <a:lnTo>
                        <a:pt x="60" y="31"/>
                      </a:lnTo>
                      <a:lnTo>
                        <a:pt x="62" y="31"/>
                      </a:lnTo>
                      <a:lnTo>
                        <a:pt x="62" y="33"/>
                      </a:lnTo>
                      <a:lnTo>
                        <a:pt x="60" y="33"/>
                      </a:lnTo>
                      <a:lnTo>
                        <a:pt x="58" y="33"/>
                      </a:lnTo>
                      <a:lnTo>
                        <a:pt x="54" y="33"/>
                      </a:lnTo>
                      <a:lnTo>
                        <a:pt x="50" y="33"/>
                      </a:lnTo>
                      <a:lnTo>
                        <a:pt x="48" y="33"/>
                      </a:lnTo>
                      <a:lnTo>
                        <a:pt x="48" y="35"/>
                      </a:lnTo>
                      <a:lnTo>
                        <a:pt x="45" y="35"/>
                      </a:lnTo>
                      <a:lnTo>
                        <a:pt x="45" y="33"/>
                      </a:lnTo>
                      <a:lnTo>
                        <a:pt x="43" y="33"/>
                      </a:lnTo>
                      <a:lnTo>
                        <a:pt x="43" y="37"/>
                      </a:lnTo>
                      <a:lnTo>
                        <a:pt x="43" y="39"/>
                      </a:lnTo>
                      <a:lnTo>
                        <a:pt x="45" y="39"/>
                      </a:lnTo>
                      <a:lnTo>
                        <a:pt x="45" y="41"/>
                      </a:lnTo>
                      <a:lnTo>
                        <a:pt x="43" y="41"/>
                      </a:lnTo>
                      <a:lnTo>
                        <a:pt x="41" y="41"/>
                      </a:lnTo>
                      <a:lnTo>
                        <a:pt x="41" y="43"/>
                      </a:lnTo>
                      <a:lnTo>
                        <a:pt x="41" y="44"/>
                      </a:lnTo>
                      <a:lnTo>
                        <a:pt x="41" y="46"/>
                      </a:lnTo>
                      <a:lnTo>
                        <a:pt x="41" y="48"/>
                      </a:lnTo>
                      <a:lnTo>
                        <a:pt x="41" y="50"/>
                      </a:lnTo>
                      <a:lnTo>
                        <a:pt x="41" y="52"/>
                      </a:lnTo>
                      <a:lnTo>
                        <a:pt x="43" y="52"/>
                      </a:lnTo>
                      <a:lnTo>
                        <a:pt x="45" y="52"/>
                      </a:lnTo>
                      <a:lnTo>
                        <a:pt x="45" y="50"/>
                      </a:lnTo>
                      <a:lnTo>
                        <a:pt x="45" y="52"/>
                      </a:lnTo>
                      <a:lnTo>
                        <a:pt x="45" y="56"/>
                      </a:lnTo>
                      <a:lnTo>
                        <a:pt x="47" y="56"/>
                      </a:lnTo>
                      <a:lnTo>
                        <a:pt x="48" y="56"/>
                      </a:lnTo>
                      <a:lnTo>
                        <a:pt x="50" y="56"/>
                      </a:lnTo>
                      <a:lnTo>
                        <a:pt x="50" y="58"/>
                      </a:lnTo>
                      <a:lnTo>
                        <a:pt x="50" y="60"/>
                      </a:lnTo>
                      <a:lnTo>
                        <a:pt x="50" y="62"/>
                      </a:lnTo>
                      <a:lnTo>
                        <a:pt x="47" y="62"/>
                      </a:lnTo>
                      <a:lnTo>
                        <a:pt x="47" y="64"/>
                      </a:lnTo>
                      <a:lnTo>
                        <a:pt x="47" y="66"/>
                      </a:lnTo>
                      <a:lnTo>
                        <a:pt x="47" y="67"/>
                      </a:lnTo>
                      <a:lnTo>
                        <a:pt x="45" y="69"/>
                      </a:lnTo>
                      <a:lnTo>
                        <a:pt x="43" y="67"/>
                      </a:lnTo>
                      <a:lnTo>
                        <a:pt x="41" y="67"/>
                      </a:lnTo>
                      <a:lnTo>
                        <a:pt x="39" y="69"/>
                      </a:lnTo>
                      <a:lnTo>
                        <a:pt x="41" y="69"/>
                      </a:lnTo>
                      <a:lnTo>
                        <a:pt x="39" y="71"/>
                      </a:lnTo>
                      <a:lnTo>
                        <a:pt x="41" y="73"/>
                      </a:lnTo>
                      <a:lnTo>
                        <a:pt x="41" y="75"/>
                      </a:lnTo>
                      <a:lnTo>
                        <a:pt x="39" y="75"/>
                      </a:lnTo>
                      <a:lnTo>
                        <a:pt x="39" y="77"/>
                      </a:lnTo>
                      <a:lnTo>
                        <a:pt x="39" y="79"/>
                      </a:lnTo>
                      <a:lnTo>
                        <a:pt x="39" y="83"/>
                      </a:lnTo>
                      <a:lnTo>
                        <a:pt x="39" y="85"/>
                      </a:lnTo>
                      <a:lnTo>
                        <a:pt x="37" y="85"/>
                      </a:lnTo>
                      <a:lnTo>
                        <a:pt x="37" y="81"/>
                      </a:lnTo>
                      <a:lnTo>
                        <a:pt x="35" y="69"/>
                      </a:lnTo>
                      <a:lnTo>
                        <a:pt x="33" y="69"/>
                      </a:lnTo>
                      <a:lnTo>
                        <a:pt x="31" y="69"/>
                      </a:lnTo>
                      <a:lnTo>
                        <a:pt x="31" y="71"/>
                      </a:lnTo>
                      <a:lnTo>
                        <a:pt x="29" y="71"/>
                      </a:lnTo>
                      <a:lnTo>
                        <a:pt x="29" y="69"/>
                      </a:lnTo>
                      <a:lnTo>
                        <a:pt x="27" y="69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2" y="69"/>
                      </a:lnTo>
                      <a:lnTo>
                        <a:pt x="22" y="67"/>
                      </a:lnTo>
                      <a:lnTo>
                        <a:pt x="22" y="66"/>
                      </a:lnTo>
                      <a:lnTo>
                        <a:pt x="23" y="66"/>
                      </a:lnTo>
                      <a:lnTo>
                        <a:pt x="23" y="60"/>
                      </a:lnTo>
                      <a:lnTo>
                        <a:pt x="23" y="56"/>
                      </a:lnTo>
                      <a:lnTo>
                        <a:pt x="23" y="52"/>
                      </a:lnTo>
                      <a:lnTo>
                        <a:pt x="25" y="52"/>
                      </a:lnTo>
                      <a:lnTo>
                        <a:pt x="25" y="50"/>
                      </a:lnTo>
                      <a:lnTo>
                        <a:pt x="27" y="50"/>
                      </a:lnTo>
                      <a:lnTo>
                        <a:pt x="27" y="48"/>
                      </a:lnTo>
                      <a:lnTo>
                        <a:pt x="29" y="48"/>
                      </a:lnTo>
                      <a:lnTo>
                        <a:pt x="31" y="48"/>
                      </a:lnTo>
                      <a:lnTo>
                        <a:pt x="31" y="46"/>
                      </a:lnTo>
                      <a:lnTo>
                        <a:pt x="29" y="46"/>
                      </a:lnTo>
                      <a:lnTo>
                        <a:pt x="29" y="44"/>
                      </a:lnTo>
                      <a:lnTo>
                        <a:pt x="29" y="43"/>
                      </a:lnTo>
                      <a:lnTo>
                        <a:pt x="29" y="41"/>
                      </a:lnTo>
                      <a:lnTo>
                        <a:pt x="29" y="43"/>
                      </a:lnTo>
                      <a:lnTo>
                        <a:pt x="31" y="43"/>
                      </a:lnTo>
                      <a:lnTo>
                        <a:pt x="33" y="43"/>
                      </a:lnTo>
                      <a:lnTo>
                        <a:pt x="33" y="44"/>
                      </a:lnTo>
                      <a:lnTo>
                        <a:pt x="37" y="44"/>
                      </a:lnTo>
                      <a:lnTo>
                        <a:pt x="41" y="44"/>
                      </a:lnTo>
                      <a:lnTo>
                        <a:pt x="41" y="43"/>
                      </a:lnTo>
                      <a:lnTo>
                        <a:pt x="41" y="41"/>
                      </a:lnTo>
                      <a:lnTo>
                        <a:pt x="41" y="39"/>
                      </a:lnTo>
                      <a:lnTo>
                        <a:pt x="41" y="37"/>
                      </a:lnTo>
                      <a:lnTo>
                        <a:pt x="41" y="33"/>
                      </a:lnTo>
                      <a:lnTo>
                        <a:pt x="37" y="35"/>
                      </a:lnTo>
                      <a:lnTo>
                        <a:pt x="37" y="37"/>
                      </a:lnTo>
                      <a:lnTo>
                        <a:pt x="37" y="39"/>
                      </a:lnTo>
                      <a:lnTo>
                        <a:pt x="37" y="37"/>
                      </a:lnTo>
                      <a:lnTo>
                        <a:pt x="37" y="35"/>
                      </a:lnTo>
                      <a:lnTo>
                        <a:pt x="37" y="31"/>
                      </a:lnTo>
                      <a:lnTo>
                        <a:pt x="31" y="31"/>
                      </a:lnTo>
                      <a:lnTo>
                        <a:pt x="31" y="29"/>
                      </a:lnTo>
                      <a:lnTo>
                        <a:pt x="29" y="29"/>
                      </a:lnTo>
                      <a:lnTo>
                        <a:pt x="23" y="29"/>
                      </a:lnTo>
                      <a:lnTo>
                        <a:pt x="22" y="29"/>
                      </a:lnTo>
                      <a:lnTo>
                        <a:pt x="20" y="29"/>
                      </a:lnTo>
                      <a:lnTo>
                        <a:pt x="18" y="29"/>
                      </a:lnTo>
                      <a:lnTo>
                        <a:pt x="16" y="29"/>
                      </a:lnTo>
                      <a:lnTo>
                        <a:pt x="14" y="29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5"/>
                      </a:lnTo>
                      <a:lnTo>
                        <a:pt x="18" y="25"/>
                      </a:lnTo>
                      <a:lnTo>
                        <a:pt x="20" y="25"/>
                      </a:lnTo>
                      <a:lnTo>
                        <a:pt x="20" y="23"/>
                      </a:lnTo>
                      <a:lnTo>
                        <a:pt x="20" y="21"/>
                      </a:lnTo>
                      <a:lnTo>
                        <a:pt x="18" y="21"/>
                      </a:lnTo>
                      <a:lnTo>
                        <a:pt x="16" y="19"/>
                      </a:lnTo>
                      <a:lnTo>
                        <a:pt x="14" y="19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4"/>
                      </a:lnTo>
                      <a:lnTo>
                        <a:pt x="10" y="14"/>
                      </a:lnTo>
                      <a:close/>
                      <a:moveTo>
                        <a:pt x="66" y="6"/>
                      </a:moveTo>
                      <a:lnTo>
                        <a:pt x="64" y="6"/>
                      </a:lnTo>
                      <a:lnTo>
                        <a:pt x="64" y="4"/>
                      </a:lnTo>
                      <a:lnTo>
                        <a:pt x="64" y="2"/>
                      </a:lnTo>
                      <a:lnTo>
                        <a:pt x="62" y="2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2"/>
                      </a:lnTo>
                      <a:lnTo>
                        <a:pt x="66" y="4"/>
                      </a:lnTo>
                      <a:lnTo>
                        <a:pt x="66" y="6"/>
                      </a:lnTo>
                      <a:close/>
                      <a:moveTo>
                        <a:pt x="4" y="14"/>
                      </a:move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4"/>
                      </a:lnTo>
                      <a:close/>
                      <a:moveTo>
                        <a:pt x="4" y="14"/>
                      </a:move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6" name="Freeform 228"/>
                <p:cNvSpPr>
                  <a:spLocks/>
                </p:cNvSpPr>
                <p:nvPr/>
              </p:nvSpPr>
              <p:spPr bwMode="auto">
                <a:xfrm>
                  <a:off x="4816475" y="3517900"/>
                  <a:ext cx="39688" cy="30163"/>
                </a:xfrm>
                <a:custGeom>
                  <a:avLst/>
                  <a:gdLst>
                    <a:gd name="T0" fmla="*/ 23 w 25"/>
                    <a:gd name="T1" fmla="*/ 0 h 19"/>
                    <a:gd name="T2" fmla="*/ 25 w 25"/>
                    <a:gd name="T3" fmla="*/ 0 h 19"/>
                    <a:gd name="T4" fmla="*/ 25 w 25"/>
                    <a:gd name="T5" fmla="*/ 4 h 19"/>
                    <a:gd name="T6" fmla="*/ 25 w 25"/>
                    <a:gd name="T7" fmla="*/ 12 h 19"/>
                    <a:gd name="T8" fmla="*/ 23 w 25"/>
                    <a:gd name="T9" fmla="*/ 17 h 19"/>
                    <a:gd name="T10" fmla="*/ 25 w 25"/>
                    <a:gd name="T11" fmla="*/ 17 h 19"/>
                    <a:gd name="T12" fmla="*/ 25 w 25"/>
                    <a:gd name="T13" fmla="*/ 17 h 19"/>
                    <a:gd name="T14" fmla="*/ 21 w 25"/>
                    <a:gd name="T15" fmla="*/ 19 h 19"/>
                    <a:gd name="T16" fmla="*/ 21 w 25"/>
                    <a:gd name="T17" fmla="*/ 17 h 19"/>
                    <a:gd name="T18" fmla="*/ 21 w 25"/>
                    <a:gd name="T19" fmla="*/ 17 h 19"/>
                    <a:gd name="T20" fmla="*/ 21 w 25"/>
                    <a:gd name="T21" fmla="*/ 17 h 19"/>
                    <a:gd name="T22" fmla="*/ 21 w 25"/>
                    <a:gd name="T23" fmla="*/ 12 h 19"/>
                    <a:gd name="T24" fmla="*/ 17 w 25"/>
                    <a:gd name="T25" fmla="*/ 14 h 19"/>
                    <a:gd name="T26" fmla="*/ 17 w 25"/>
                    <a:gd name="T27" fmla="*/ 12 h 19"/>
                    <a:gd name="T28" fmla="*/ 17 w 25"/>
                    <a:gd name="T29" fmla="*/ 12 h 19"/>
                    <a:gd name="T30" fmla="*/ 17 w 25"/>
                    <a:gd name="T31" fmla="*/ 12 h 19"/>
                    <a:gd name="T32" fmla="*/ 17 w 25"/>
                    <a:gd name="T33" fmla="*/ 12 h 19"/>
                    <a:gd name="T34" fmla="*/ 17 w 25"/>
                    <a:gd name="T35" fmla="*/ 12 h 19"/>
                    <a:gd name="T36" fmla="*/ 15 w 25"/>
                    <a:gd name="T37" fmla="*/ 12 h 19"/>
                    <a:gd name="T38" fmla="*/ 15 w 25"/>
                    <a:gd name="T39" fmla="*/ 12 h 19"/>
                    <a:gd name="T40" fmla="*/ 15 w 25"/>
                    <a:gd name="T41" fmla="*/ 10 h 19"/>
                    <a:gd name="T42" fmla="*/ 15 w 25"/>
                    <a:gd name="T43" fmla="*/ 10 h 19"/>
                    <a:gd name="T44" fmla="*/ 13 w 25"/>
                    <a:gd name="T45" fmla="*/ 10 h 19"/>
                    <a:gd name="T46" fmla="*/ 11 w 25"/>
                    <a:gd name="T47" fmla="*/ 10 h 19"/>
                    <a:gd name="T48" fmla="*/ 9 w 25"/>
                    <a:gd name="T49" fmla="*/ 12 h 19"/>
                    <a:gd name="T50" fmla="*/ 4 w 25"/>
                    <a:gd name="T51" fmla="*/ 12 h 19"/>
                    <a:gd name="T52" fmla="*/ 4 w 25"/>
                    <a:gd name="T53" fmla="*/ 12 h 19"/>
                    <a:gd name="T54" fmla="*/ 0 w 25"/>
                    <a:gd name="T55" fmla="*/ 12 h 19"/>
                    <a:gd name="T56" fmla="*/ 0 w 25"/>
                    <a:gd name="T57" fmla="*/ 12 h 19"/>
                    <a:gd name="T58" fmla="*/ 0 w 25"/>
                    <a:gd name="T59" fmla="*/ 10 h 19"/>
                    <a:gd name="T60" fmla="*/ 0 w 25"/>
                    <a:gd name="T61" fmla="*/ 8 h 19"/>
                    <a:gd name="T62" fmla="*/ 0 w 25"/>
                    <a:gd name="T63" fmla="*/ 8 h 19"/>
                    <a:gd name="T64" fmla="*/ 0 w 25"/>
                    <a:gd name="T65" fmla="*/ 8 h 19"/>
                    <a:gd name="T66" fmla="*/ 0 w 25"/>
                    <a:gd name="T67" fmla="*/ 4 h 19"/>
                    <a:gd name="T68" fmla="*/ 4 w 25"/>
                    <a:gd name="T69" fmla="*/ 4 h 19"/>
                    <a:gd name="T70" fmla="*/ 6 w 25"/>
                    <a:gd name="T71" fmla="*/ 0 h 19"/>
                    <a:gd name="T72" fmla="*/ 9 w 25"/>
                    <a:gd name="T73" fmla="*/ 2 h 19"/>
                    <a:gd name="T74" fmla="*/ 19 w 25"/>
                    <a:gd name="T75" fmla="*/ 2 h 19"/>
                    <a:gd name="T76" fmla="*/ 21 w 25"/>
                    <a:gd name="T77" fmla="*/ 2 h 19"/>
                    <a:gd name="T78" fmla="*/ 21 w 25"/>
                    <a:gd name="T79" fmla="*/ 0 h 19"/>
                    <a:gd name="T80" fmla="*/ 23 w 25"/>
                    <a:gd name="T8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19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4"/>
                      </a:lnTo>
                      <a:lnTo>
                        <a:pt x="25" y="4"/>
                      </a:lnTo>
                      <a:lnTo>
                        <a:pt x="25" y="4"/>
                      </a:lnTo>
                      <a:lnTo>
                        <a:pt x="25" y="12"/>
                      </a:lnTo>
                      <a:lnTo>
                        <a:pt x="23" y="12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9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21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2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1" y="10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7" name="Freeform 229"/>
                <p:cNvSpPr>
                  <a:spLocks/>
                </p:cNvSpPr>
                <p:nvPr/>
              </p:nvSpPr>
              <p:spPr bwMode="auto">
                <a:xfrm>
                  <a:off x="4270375" y="2503488"/>
                  <a:ext cx="19050" cy="17463"/>
                </a:xfrm>
                <a:custGeom>
                  <a:avLst/>
                  <a:gdLst>
                    <a:gd name="T0" fmla="*/ 6 w 12"/>
                    <a:gd name="T1" fmla="*/ 0 h 11"/>
                    <a:gd name="T2" fmla="*/ 8 w 12"/>
                    <a:gd name="T3" fmla="*/ 0 h 11"/>
                    <a:gd name="T4" fmla="*/ 8 w 12"/>
                    <a:gd name="T5" fmla="*/ 0 h 11"/>
                    <a:gd name="T6" fmla="*/ 8 w 12"/>
                    <a:gd name="T7" fmla="*/ 0 h 11"/>
                    <a:gd name="T8" fmla="*/ 8 w 12"/>
                    <a:gd name="T9" fmla="*/ 0 h 11"/>
                    <a:gd name="T10" fmla="*/ 8 w 12"/>
                    <a:gd name="T11" fmla="*/ 0 h 11"/>
                    <a:gd name="T12" fmla="*/ 8 w 12"/>
                    <a:gd name="T13" fmla="*/ 0 h 11"/>
                    <a:gd name="T14" fmla="*/ 10 w 12"/>
                    <a:gd name="T15" fmla="*/ 0 h 11"/>
                    <a:gd name="T16" fmla="*/ 10 w 12"/>
                    <a:gd name="T17" fmla="*/ 2 h 11"/>
                    <a:gd name="T18" fmla="*/ 12 w 12"/>
                    <a:gd name="T19" fmla="*/ 2 h 11"/>
                    <a:gd name="T20" fmla="*/ 12 w 12"/>
                    <a:gd name="T21" fmla="*/ 2 h 11"/>
                    <a:gd name="T22" fmla="*/ 12 w 12"/>
                    <a:gd name="T23" fmla="*/ 2 h 11"/>
                    <a:gd name="T24" fmla="*/ 12 w 12"/>
                    <a:gd name="T25" fmla="*/ 2 h 11"/>
                    <a:gd name="T26" fmla="*/ 12 w 12"/>
                    <a:gd name="T27" fmla="*/ 2 h 11"/>
                    <a:gd name="T28" fmla="*/ 12 w 12"/>
                    <a:gd name="T29" fmla="*/ 2 h 11"/>
                    <a:gd name="T30" fmla="*/ 10 w 12"/>
                    <a:gd name="T31" fmla="*/ 2 h 11"/>
                    <a:gd name="T32" fmla="*/ 10 w 12"/>
                    <a:gd name="T33" fmla="*/ 4 h 11"/>
                    <a:gd name="T34" fmla="*/ 10 w 12"/>
                    <a:gd name="T35" fmla="*/ 4 h 11"/>
                    <a:gd name="T36" fmla="*/ 10 w 12"/>
                    <a:gd name="T37" fmla="*/ 4 h 11"/>
                    <a:gd name="T38" fmla="*/ 10 w 12"/>
                    <a:gd name="T39" fmla="*/ 6 h 11"/>
                    <a:gd name="T40" fmla="*/ 10 w 12"/>
                    <a:gd name="T41" fmla="*/ 6 h 11"/>
                    <a:gd name="T42" fmla="*/ 10 w 12"/>
                    <a:gd name="T43" fmla="*/ 9 h 11"/>
                    <a:gd name="T44" fmla="*/ 10 w 12"/>
                    <a:gd name="T45" fmla="*/ 9 h 11"/>
                    <a:gd name="T46" fmla="*/ 10 w 12"/>
                    <a:gd name="T47" fmla="*/ 9 h 11"/>
                    <a:gd name="T48" fmla="*/ 10 w 12"/>
                    <a:gd name="T49" fmla="*/ 9 h 11"/>
                    <a:gd name="T50" fmla="*/ 8 w 12"/>
                    <a:gd name="T51" fmla="*/ 9 h 11"/>
                    <a:gd name="T52" fmla="*/ 8 w 12"/>
                    <a:gd name="T53" fmla="*/ 11 h 11"/>
                    <a:gd name="T54" fmla="*/ 8 w 12"/>
                    <a:gd name="T55" fmla="*/ 9 h 11"/>
                    <a:gd name="T56" fmla="*/ 8 w 12"/>
                    <a:gd name="T57" fmla="*/ 9 h 11"/>
                    <a:gd name="T58" fmla="*/ 8 w 12"/>
                    <a:gd name="T59" fmla="*/ 9 h 11"/>
                    <a:gd name="T60" fmla="*/ 8 w 12"/>
                    <a:gd name="T61" fmla="*/ 9 h 11"/>
                    <a:gd name="T62" fmla="*/ 8 w 12"/>
                    <a:gd name="T63" fmla="*/ 9 h 11"/>
                    <a:gd name="T64" fmla="*/ 8 w 12"/>
                    <a:gd name="T65" fmla="*/ 9 h 11"/>
                    <a:gd name="T66" fmla="*/ 8 w 12"/>
                    <a:gd name="T67" fmla="*/ 9 h 11"/>
                    <a:gd name="T68" fmla="*/ 8 w 12"/>
                    <a:gd name="T69" fmla="*/ 8 h 11"/>
                    <a:gd name="T70" fmla="*/ 8 w 12"/>
                    <a:gd name="T71" fmla="*/ 6 h 11"/>
                    <a:gd name="T72" fmla="*/ 8 w 12"/>
                    <a:gd name="T73" fmla="*/ 6 h 11"/>
                    <a:gd name="T74" fmla="*/ 8 w 12"/>
                    <a:gd name="T75" fmla="*/ 6 h 11"/>
                    <a:gd name="T76" fmla="*/ 8 w 12"/>
                    <a:gd name="T77" fmla="*/ 6 h 11"/>
                    <a:gd name="T78" fmla="*/ 6 w 12"/>
                    <a:gd name="T79" fmla="*/ 6 h 11"/>
                    <a:gd name="T80" fmla="*/ 6 w 12"/>
                    <a:gd name="T81" fmla="*/ 6 h 11"/>
                    <a:gd name="T82" fmla="*/ 6 w 12"/>
                    <a:gd name="T83" fmla="*/ 4 h 11"/>
                    <a:gd name="T84" fmla="*/ 6 w 12"/>
                    <a:gd name="T85" fmla="*/ 4 h 11"/>
                    <a:gd name="T86" fmla="*/ 6 w 12"/>
                    <a:gd name="T87" fmla="*/ 4 h 11"/>
                    <a:gd name="T88" fmla="*/ 4 w 12"/>
                    <a:gd name="T89" fmla="*/ 4 h 11"/>
                    <a:gd name="T90" fmla="*/ 4 w 12"/>
                    <a:gd name="T91" fmla="*/ 4 h 11"/>
                    <a:gd name="T92" fmla="*/ 4 w 12"/>
                    <a:gd name="T93" fmla="*/ 4 h 11"/>
                    <a:gd name="T94" fmla="*/ 4 w 12"/>
                    <a:gd name="T95" fmla="*/ 6 h 11"/>
                    <a:gd name="T96" fmla="*/ 4 w 12"/>
                    <a:gd name="T97" fmla="*/ 6 h 11"/>
                    <a:gd name="T98" fmla="*/ 2 w 12"/>
                    <a:gd name="T99" fmla="*/ 6 h 11"/>
                    <a:gd name="T100" fmla="*/ 0 w 12"/>
                    <a:gd name="T101" fmla="*/ 6 h 11"/>
                    <a:gd name="T102" fmla="*/ 2 w 12"/>
                    <a:gd name="T103" fmla="*/ 4 h 11"/>
                    <a:gd name="T104" fmla="*/ 0 w 12"/>
                    <a:gd name="T105" fmla="*/ 2 h 11"/>
                    <a:gd name="T106" fmla="*/ 2 w 12"/>
                    <a:gd name="T107" fmla="*/ 2 h 11"/>
                    <a:gd name="T108" fmla="*/ 2 w 12"/>
                    <a:gd name="T109" fmla="*/ 2 h 11"/>
                    <a:gd name="T110" fmla="*/ 2 w 12"/>
                    <a:gd name="T111" fmla="*/ 0 h 11"/>
                    <a:gd name="T112" fmla="*/ 2 w 12"/>
                    <a:gd name="T113" fmla="*/ 0 h 11"/>
                    <a:gd name="T114" fmla="*/ 4 w 12"/>
                    <a:gd name="T115" fmla="*/ 0 h 11"/>
                    <a:gd name="T116" fmla="*/ 4 w 12"/>
                    <a:gd name="T117" fmla="*/ 0 h 11"/>
                    <a:gd name="T118" fmla="*/ 4 w 12"/>
                    <a:gd name="T119" fmla="*/ 0 h 11"/>
                    <a:gd name="T120" fmla="*/ 6 w 12"/>
                    <a:gd name="T1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" h="11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8" name="Freeform 230"/>
                <p:cNvSpPr>
                  <a:spLocks noEditPoints="1"/>
                </p:cNvSpPr>
                <p:nvPr/>
              </p:nvSpPr>
              <p:spPr bwMode="auto">
                <a:xfrm>
                  <a:off x="3846512" y="2820988"/>
                  <a:ext cx="58738" cy="80963"/>
                </a:xfrm>
                <a:custGeom>
                  <a:avLst/>
                  <a:gdLst>
                    <a:gd name="T0" fmla="*/ 8 w 37"/>
                    <a:gd name="T1" fmla="*/ 1 h 51"/>
                    <a:gd name="T2" fmla="*/ 10 w 37"/>
                    <a:gd name="T3" fmla="*/ 5 h 51"/>
                    <a:gd name="T4" fmla="*/ 12 w 37"/>
                    <a:gd name="T5" fmla="*/ 5 h 51"/>
                    <a:gd name="T6" fmla="*/ 10 w 37"/>
                    <a:gd name="T7" fmla="*/ 11 h 51"/>
                    <a:gd name="T8" fmla="*/ 12 w 37"/>
                    <a:gd name="T9" fmla="*/ 15 h 51"/>
                    <a:gd name="T10" fmla="*/ 17 w 37"/>
                    <a:gd name="T11" fmla="*/ 15 h 51"/>
                    <a:gd name="T12" fmla="*/ 17 w 37"/>
                    <a:gd name="T13" fmla="*/ 13 h 51"/>
                    <a:gd name="T14" fmla="*/ 17 w 37"/>
                    <a:gd name="T15" fmla="*/ 11 h 51"/>
                    <a:gd name="T16" fmla="*/ 19 w 37"/>
                    <a:gd name="T17" fmla="*/ 15 h 51"/>
                    <a:gd name="T18" fmla="*/ 23 w 37"/>
                    <a:gd name="T19" fmla="*/ 13 h 51"/>
                    <a:gd name="T20" fmla="*/ 25 w 37"/>
                    <a:gd name="T21" fmla="*/ 9 h 51"/>
                    <a:gd name="T22" fmla="*/ 29 w 37"/>
                    <a:gd name="T23" fmla="*/ 11 h 51"/>
                    <a:gd name="T24" fmla="*/ 33 w 37"/>
                    <a:gd name="T25" fmla="*/ 13 h 51"/>
                    <a:gd name="T26" fmla="*/ 31 w 37"/>
                    <a:gd name="T27" fmla="*/ 17 h 51"/>
                    <a:gd name="T28" fmla="*/ 31 w 37"/>
                    <a:gd name="T29" fmla="*/ 21 h 51"/>
                    <a:gd name="T30" fmla="*/ 35 w 37"/>
                    <a:gd name="T31" fmla="*/ 24 h 51"/>
                    <a:gd name="T32" fmla="*/ 37 w 37"/>
                    <a:gd name="T33" fmla="*/ 28 h 51"/>
                    <a:gd name="T34" fmla="*/ 33 w 37"/>
                    <a:gd name="T35" fmla="*/ 30 h 51"/>
                    <a:gd name="T36" fmla="*/ 27 w 37"/>
                    <a:gd name="T37" fmla="*/ 32 h 51"/>
                    <a:gd name="T38" fmla="*/ 23 w 37"/>
                    <a:gd name="T39" fmla="*/ 34 h 51"/>
                    <a:gd name="T40" fmla="*/ 27 w 37"/>
                    <a:gd name="T41" fmla="*/ 36 h 51"/>
                    <a:gd name="T42" fmla="*/ 31 w 37"/>
                    <a:gd name="T43" fmla="*/ 36 h 51"/>
                    <a:gd name="T44" fmla="*/ 27 w 37"/>
                    <a:gd name="T45" fmla="*/ 40 h 51"/>
                    <a:gd name="T46" fmla="*/ 29 w 37"/>
                    <a:gd name="T47" fmla="*/ 44 h 51"/>
                    <a:gd name="T48" fmla="*/ 31 w 37"/>
                    <a:gd name="T49" fmla="*/ 48 h 51"/>
                    <a:gd name="T50" fmla="*/ 27 w 37"/>
                    <a:gd name="T51" fmla="*/ 49 h 51"/>
                    <a:gd name="T52" fmla="*/ 23 w 37"/>
                    <a:gd name="T53" fmla="*/ 51 h 51"/>
                    <a:gd name="T54" fmla="*/ 21 w 37"/>
                    <a:gd name="T55" fmla="*/ 48 h 51"/>
                    <a:gd name="T56" fmla="*/ 21 w 37"/>
                    <a:gd name="T57" fmla="*/ 46 h 51"/>
                    <a:gd name="T58" fmla="*/ 23 w 37"/>
                    <a:gd name="T59" fmla="*/ 40 h 51"/>
                    <a:gd name="T60" fmla="*/ 21 w 37"/>
                    <a:gd name="T61" fmla="*/ 36 h 51"/>
                    <a:gd name="T62" fmla="*/ 19 w 37"/>
                    <a:gd name="T63" fmla="*/ 40 h 51"/>
                    <a:gd name="T64" fmla="*/ 17 w 37"/>
                    <a:gd name="T65" fmla="*/ 40 h 51"/>
                    <a:gd name="T66" fmla="*/ 16 w 37"/>
                    <a:gd name="T67" fmla="*/ 38 h 51"/>
                    <a:gd name="T68" fmla="*/ 16 w 37"/>
                    <a:gd name="T69" fmla="*/ 36 h 51"/>
                    <a:gd name="T70" fmla="*/ 12 w 37"/>
                    <a:gd name="T71" fmla="*/ 34 h 51"/>
                    <a:gd name="T72" fmla="*/ 10 w 37"/>
                    <a:gd name="T73" fmla="*/ 28 h 51"/>
                    <a:gd name="T74" fmla="*/ 6 w 37"/>
                    <a:gd name="T75" fmla="*/ 26 h 51"/>
                    <a:gd name="T76" fmla="*/ 8 w 37"/>
                    <a:gd name="T77" fmla="*/ 26 h 51"/>
                    <a:gd name="T78" fmla="*/ 8 w 37"/>
                    <a:gd name="T79" fmla="*/ 21 h 51"/>
                    <a:gd name="T80" fmla="*/ 10 w 37"/>
                    <a:gd name="T81" fmla="*/ 17 h 51"/>
                    <a:gd name="T82" fmla="*/ 12 w 37"/>
                    <a:gd name="T83" fmla="*/ 17 h 51"/>
                    <a:gd name="T84" fmla="*/ 8 w 37"/>
                    <a:gd name="T85" fmla="*/ 15 h 51"/>
                    <a:gd name="T86" fmla="*/ 6 w 37"/>
                    <a:gd name="T87" fmla="*/ 15 h 51"/>
                    <a:gd name="T88" fmla="*/ 4 w 37"/>
                    <a:gd name="T89" fmla="*/ 15 h 51"/>
                    <a:gd name="T90" fmla="*/ 2 w 37"/>
                    <a:gd name="T91" fmla="*/ 11 h 51"/>
                    <a:gd name="T92" fmla="*/ 2 w 37"/>
                    <a:gd name="T93" fmla="*/ 9 h 51"/>
                    <a:gd name="T94" fmla="*/ 6 w 37"/>
                    <a:gd name="T95" fmla="*/ 7 h 51"/>
                    <a:gd name="T96" fmla="*/ 6 w 37"/>
                    <a:gd name="T97" fmla="*/ 1 h 51"/>
                    <a:gd name="T98" fmla="*/ 6 w 37"/>
                    <a:gd name="T99" fmla="*/ 0 h 51"/>
                    <a:gd name="T100" fmla="*/ 6 w 37"/>
                    <a:gd name="T10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7" h="51">
                      <a:moveTo>
                        <a:pt x="6" y="0"/>
                      </a:moveTo>
                      <a:lnTo>
                        <a:pt x="6" y="1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0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0" y="11"/>
                      </a:lnTo>
                      <a:lnTo>
                        <a:pt x="10" y="13"/>
                      </a:lnTo>
                      <a:lnTo>
                        <a:pt x="12" y="13"/>
                      </a:lnTo>
                      <a:lnTo>
                        <a:pt x="12" y="15"/>
                      </a:lnTo>
                      <a:lnTo>
                        <a:pt x="14" y="15"/>
                      </a:lnTo>
                      <a:lnTo>
                        <a:pt x="16" y="15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1"/>
                      </a:lnTo>
                      <a:lnTo>
                        <a:pt x="17" y="11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9" y="9"/>
                      </a:lnTo>
                      <a:lnTo>
                        <a:pt x="29" y="11"/>
                      </a:ln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3" y="13"/>
                      </a:lnTo>
                      <a:lnTo>
                        <a:pt x="31" y="13"/>
                      </a:lnTo>
                      <a:lnTo>
                        <a:pt x="31" y="15"/>
                      </a:lnTo>
                      <a:lnTo>
                        <a:pt x="31" y="17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31" y="21"/>
                      </a:lnTo>
                      <a:lnTo>
                        <a:pt x="31" y="23"/>
                      </a:lnTo>
                      <a:lnTo>
                        <a:pt x="33" y="23"/>
                      </a:lnTo>
                      <a:lnTo>
                        <a:pt x="35" y="24"/>
                      </a:lnTo>
                      <a:lnTo>
                        <a:pt x="37" y="24"/>
                      </a:lnTo>
                      <a:lnTo>
                        <a:pt x="35" y="28"/>
                      </a:lnTo>
                      <a:lnTo>
                        <a:pt x="37" y="28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3" y="30"/>
                      </a:lnTo>
                      <a:lnTo>
                        <a:pt x="31" y="30"/>
                      </a:lnTo>
                      <a:lnTo>
                        <a:pt x="29" y="32"/>
                      </a:lnTo>
                      <a:lnTo>
                        <a:pt x="27" y="32"/>
                      </a:lnTo>
                      <a:lnTo>
                        <a:pt x="25" y="32"/>
                      </a:lnTo>
                      <a:lnTo>
                        <a:pt x="25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27" y="36"/>
                      </a:lnTo>
                      <a:lnTo>
                        <a:pt x="29" y="36"/>
                      </a:lnTo>
                      <a:lnTo>
                        <a:pt x="29" y="38"/>
                      </a:lnTo>
                      <a:lnTo>
                        <a:pt x="31" y="36"/>
                      </a:lnTo>
                      <a:lnTo>
                        <a:pt x="29" y="38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7" y="42"/>
                      </a:lnTo>
                      <a:lnTo>
                        <a:pt x="27" y="44"/>
                      </a:lnTo>
                      <a:lnTo>
                        <a:pt x="29" y="44"/>
                      </a:lnTo>
                      <a:lnTo>
                        <a:pt x="29" y="46"/>
                      </a:lnTo>
                      <a:lnTo>
                        <a:pt x="29" y="48"/>
                      </a:lnTo>
                      <a:lnTo>
                        <a:pt x="31" y="48"/>
                      </a:lnTo>
                      <a:lnTo>
                        <a:pt x="29" y="48"/>
                      </a:lnTo>
                      <a:lnTo>
                        <a:pt x="29" y="49"/>
                      </a:lnTo>
                      <a:lnTo>
                        <a:pt x="27" y="49"/>
                      </a:lnTo>
                      <a:lnTo>
                        <a:pt x="25" y="49"/>
                      </a:lnTo>
                      <a:lnTo>
                        <a:pt x="23" y="49"/>
                      </a:lnTo>
                      <a:lnTo>
                        <a:pt x="23" y="51"/>
                      </a:lnTo>
                      <a:lnTo>
                        <a:pt x="21" y="51"/>
                      </a:lnTo>
                      <a:lnTo>
                        <a:pt x="21" y="49"/>
                      </a:lnTo>
                      <a:lnTo>
                        <a:pt x="21" y="48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21" y="46"/>
                      </a:lnTo>
                      <a:lnTo>
                        <a:pt x="21" y="44"/>
                      </a:lnTo>
                      <a:lnTo>
                        <a:pt x="23" y="42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3" y="36"/>
                      </a:lnTo>
                      <a:lnTo>
                        <a:pt x="21" y="36"/>
                      </a:lnTo>
                      <a:lnTo>
                        <a:pt x="21" y="38"/>
                      </a:lnTo>
                      <a:lnTo>
                        <a:pt x="19" y="38"/>
                      </a:lnTo>
                      <a:lnTo>
                        <a:pt x="19" y="40"/>
                      </a:lnTo>
                      <a:lnTo>
                        <a:pt x="19" y="42"/>
                      </a:lnTo>
                      <a:lnTo>
                        <a:pt x="17" y="42"/>
                      </a:lnTo>
                      <a:lnTo>
                        <a:pt x="17" y="40"/>
                      </a:lnTo>
                      <a:lnTo>
                        <a:pt x="16" y="38"/>
                      </a:lnTo>
                      <a:lnTo>
                        <a:pt x="16" y="40"/>
                      </a:lnTo>
                      <a:lnTo>
                        <a:pt x="16" y="38"/>
                      </a:lnTo>
                      <a:lnTo>
                        <a:pt x="14" y="38"/>
                      </a:lnTo>
                      <a:lnTo>
                        <a:pt x="14" y="36"/>
                      </a:lnTo>
                      <a:lnTo>
                        <a:pt x="16" y="36"/>
                      </a:lnTo>
                      <a:lnTo>
                        <a:pt x="14" y="34"/>
                      </a:lnTo>
                      <a:lnTo>
                        <a:pt x="14" y="32"/>
                      </a:lnTo>
                      <a:lnTo>
                        <a:pt x="12" y="34"/>
                      </a:lnTo>
                      <a:lnTo>
                        <a:pt x="12" y="30"/>
                      </a:lnTo>
                      <a:lnTo>
                        <a:pt x="10" y="30"/>
                      </a:lnTo>
                      <a:lnTo>
                        <a:pt x="10" y="28"/>
                      </a:lnTo>
                      <a:lnTo>
                        <a:pt x="8" y="28"/>
                      </a:lnTo>
                      <a:lnTo>
                        <a:pt x="6" y="28"/>
                      </a:lnTo>
                      <a:lnTo>
                        <a:pt x="6" y="26"/>
                      </a:lnTo>
                      <a:lnTo>
                        <a:pt x="4" y="26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8" y="17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4" y="15"/>
                      </a:lnTo>
                      <a:lnTo>
                        <a:pt x="6" y="15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29" name="Freeform 231"/>
                <p:cNvSpPr>
                  <a:spLocks/>
                </p:cNvSpPr>
                <p:nvPr/>
              </p:nvSpPr>
              <p:spPr bwMode="auto">
                <a:xfrm>
                  <a:off x="3716337" y="1725613"/>
                  <a:ext cx="17463" cy="22225"/>
                </a:xfrm>
                <a:custGeom>
                  <a:avLst/>
                  <a:gdLst>
                    <a:gd name="T0" fmla="*/ 3 w 11"/>
                    <a:gd name="T1" fmla="*/ 0 h 14"/>
                    <a:gd name="T2" fmla="*/ 3 w 11"/>
                    <a:gd name="T3" fmla="*/ 0 h 14"/>
                    <a:gd name="T4" fmla="*/ 3 w 11"/>
                    <a:gd name="T5" fmla="*/ 0 h 14"/>
                    <a:gd name="T6" fmla="*/ 3 w 11"/>
                    <a:gd name="T7" fmla="*/ 0 h 14"/>
                    <a:gd name="T8" fmla="*/ 3 w 11"/>
                    <a:gd name="T9" fmla="*/ 0 h 14"/>
                    <a:gd name="T10" fmla="*/ 3 w 11"/>
                    <a:gd name="T11" fmla="*/ 0 h 14"/>
                    <a:gd name="T12" fmla="*/ 3 w 11"/>
                    <a:gd name="T13" fmla="*/ 0 h 14"/>
                    <a:gd name="T14" fmla="*/ 3 w 11"/>
                    <a:gd name="T15" fmla="*/ 0 h 14"/>
                    <a:gd name="T16" fmla="*/ 3 w 11"/>
                    <a:gd name="T17" fmla="*/ 2 h 14"/>
                    <a:gd name="T18" fmla="*/ 5 w 11"/>
                    <a:gd name="T19" fmla="*/ 2 h 14"/>
                    <a:gd name="T20" fmla="*/ 5 w 11"/>
                    <a:gd name="T21" fmla="*/ 2 h 14"/>
                    <a:gd name="T22" fmla="*/ 5 w 11"/>
                    <a:gd name="T23" fmla="*/ 2 h 14"/>
                    <a:gd name="T24" fmla="*/ 5 w 11"/>
                    <a:gd name="T25" fmla="*/ 2 h 14"/>
                    <a:gd name="T26" fmla="*/ 5 w 11"/>
                    <a:gd name="T27" fmla="*/ 2 h 14"/>
                    <a:gd name="T28" fmla="*/ 5 w 11"/>
                    <a:gd name="T29" fmla="*/ 2 h 14"/>
                    <a:gd name="T30" fmla="*/ 5 w 11"/>
                    <a:gd name="T31" fmla="*/ 4 h 14"/>
                    <a:gd name="T32" fmla="*/ 5 w 11"/>
                    <a:gd name="T33" fmla="*/ 4 h 14"/>
                    <a:gd name="T34" fmla="*/ 5 w 11"/>
                    <a:gd name="T35" fmla="*/ 4 h 14"/>
                    <a:gd name="T36" fmla="*/ 7 w 11"/>
                    <a:gd name="T37" fmla="*/ 2 h 14"/>
                    <a:gd name="T38" fmla="*/ 7 w 11"/>
                    <a:gd name="T39" fmla="*/ 2 h 14"/>
                    <a:gd name="T40" fmla="*/ 7 w 11"/>
                    <a:gd name="T41" fmla="*/ 2 h 14"/>
                    <a:gd name="T42" fmla="*/ 9 w 11"/>
                    <a:gd name="T43" fmla="*/ 2 h 14"/>
                    <a:gd name="T44" fmla="*/ 11 w 11"/>
                    <a:gd name="T45" fmla="*/ 8 h 14"/>
                    <a:gd name="T46" fmla="*/ 7 w 11"/>
                    <a:gd name="T47" fmla="*/ 8 h 14"/>
                    <a:gd name="T48" fmla="*/ 7 w 11"/>
                    <a:gd name="T49" fmla="*/ 12 h 14"/>
                    <a:gd name="T50" fmla="*/ 7 w 11"/>
                    <a:gd name="T51" fmla="*/ 12 h 14"/>
                    <a:gd name="T52" fmla="*/ 7 w 11"/>
                    <a:gd name="T53" fmla="*/ 14 h 14"/>
                    <a:gd name="T54" fmla="*/ 7 w 11"/>
                    <a:gd name="T55" fmla="*/ 14 h 14"/>
                    <a:gd name="T56" fmla="*/ 7 w 11"/>
                    <a:gd name="T57" fmla="*/ 14 h 14"/>
                    <a:gd name="T58" fmla="*/ 7 w 11"/>
                    <a:gd name="T59" fmla="*/ 14 h 14"/>
                    <a:gd name="T60" fmla="*/ 7 w 11"/>
                    <a:gd name="T61" fmla="*/ 14 h 14"/>
                    <a:gd name="T62" fmla="*/ 7 w 11"/>
                    <a:gd name="T63" fmla="*/ 12 h 14"/>
                    <a:gd name="T64" fmla="*/ 7 w 11"/>
                    <a:gd name="T65" fmla="*/ 12 h 14"/>
                    <a:gd name="T66" fmla="*/ 7 w 11"/>
                    <a:gd name="T67" fmla="*/ 12 h 14"/>
                    <a:gd name="T68" fmla="*/ 7 w 11"/>
                    <a:gd name="T69" fmla="*/ 12 h 14"/>
                    <a:gd name="T70" fmla="*/ 7 w 11"/>
                    <a:gd name="T71" fmla="*/ 12 h 14"/>
                    <a:gd name="T72" fmla="*/ 7 w 11"/>
                    <a:gd name="T73" fmla="*/ 10 h 14"/>
                    <a:gd name="T74" fmla="*/ 7 w 11"/>
                    <a:gd name="T75" fmla="*/ 10 h 14"/>
                    <a:gd name="T76" fmla="*/ 7 w 11"/>
                    <a:gd name="T77" fmla="*/ 10 h 14"/>
                    <a:gd name="T78" fmla="*/ 7 w 11"/>
                    <a:gd name="T79" fmla="*/ 10 h 14"/>
                    <a:gd name="T80" fmla="*/ 7 w 11"/>
                    <a:gd name="T81" fmla="*/ 10 h 14"/>
                    <a:gd name="T82" fmla="*/ 7 w 11"/>
                    <a:gd name="T83" fmla="*/ 8 h 14"/>
                    <a:gd name="T84" fmla="*/ 5 w 11"/>
                    <a:gd name="T85" fmla="*/ 6 h 14"/>
                    <a:gd name="T86" fmla="*/ 5 w 11"/>
                    <a:gd name="T87" fmla="*/ 6 h 14"/>
                    <a:gd name="T88" fmla="*/ 5 w 11"/>
                    <a:gd name="T89" fmla="*/ 6 h 14"/>
                    <a:gd name="T90" fmla="*/ 5 w 11"/>
                    <a:gd name="T91" fmla="*/ 6 h 14"/>
                    <a:gd name="T92" fmla="*/ 3 w 11"/>
                    <a:gd name="T93" fmla="*/ 6 h 14"/>
                    <a:gd name="T94" fmla="*/ 2 w 11"/>
                    <a:gd name="T95" fmla="*/ 8 h 14"/>
                    <a:gd name="T96" fmla="*/ 2 w 11"/>
                    <a:gd name="T97" fmla="*/ 6 h 14"/>
                    <a:gd name="T98" fmla="*/ 0 w 11"/>
                    <a:gd name="T99" fmla="*/ 8 h 14"/>
                    <a:gd name="T100" fmla="*/ 0 w 11"/>
                    <a:gd name="T101" fmla="*/ 6 h 14"/>
                    <a:gd name="T102" fmla="*/ 0 w 11"/>
                    <a:gd name="T103" fmla="*/ 4 h 14"/>
                    <a:gd name="T104" fmla="*/ 0 w 11"/>
                    <a:gd name="T105" fmla="*/ 4 h 14"/>
                    <a:gd name="T106" fmla="*/ 0 w 11"/>
                    <a:gd name="T107" fmla="*/ 2 h 14"/>
                    <a:gd name="T108" fmla="*/ 2 w 11"/>
                    <a:gd name="T109" fmla="*/ 2 h 14"/>
                    <a:gd name="T110" fmla="*/ 2 w 11"/>
                    <a:gd name="T111" fmla="*/ 2 h 14"/>
                    <a:gd name="T112" fmla="*/ 2 w 11"/>
                    <a:gd name="T113" fmla="*/ 2 h 14"/>
                    <a:gd name="T114" fmla="*/ 2 w 11"/>
                    <a:gd name="T115" fmla="*/ 0 h 14"/>
                    <a:gd name="T116" fmla="*/ 2 w 11"/>
                    <a:gd name="T117" fmla="*/ 0 h 14"/>
                    <a:gd name="T118" fmla="*/ 2 w 11"/>
                    <a:gd name="T119" fmla="*/ 0 h 14"/>
                    <a:gd name="T120" fmla="*/ 3 w 11"/>
                    <a:gd name="T12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" h="14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6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30" name="Freeform 232"/>
                <p:cNvSpPr>
                  <a:spLocks/>
                </p:cNvSpPr>
                <p:nvPr/>
              </p:nvSpPr>
              <p:spPr bwMode="auto">
                <a:xfrm>
                  <a:off x="3222625" y="1573213"/>
                  <a:ext cx="33338" cy="49213"/>
                </a:xfrm>
                <a:custGeom>
                  <a:avLst/>
                  <a:gdLst>
                    <a:gd name="T0" fmla="*/ 1 w 21"/>
                    <a:gd name="T1" fmla="*/ 0 h 31"/>
                    <a:gd name="T2" fmla="*/ 3 w 21"/>
                    <a:gd name="T3" fmla="*/ 2 h 31"/>
                    <a:gd name="T4" fmla="*/ 5 w 21"/>
                    <a:gd name="T5" fmla="*/ 0 h 31"/>
                    <a:gd name="T6" fmla="*/ 5 w 21"/>
                    <a:gd name="T7" fmla="*/ 4 h 31"/>
                    <a:gd name="T8" fmla="*/ 7 w 21"/>
                    <a:gd name="T9" fmla="*/ 6 h 31"/>
                    <a:gd name="T10" fmla="*/ 3 w 21"/>
                    <a:gd name="T11" fmla="*/ 6 h 31"/>
                    <a:gd name="T12" fmla="*/ 5 w 21"/>
                    <a:gd name="T13" fmla="*/ 8 h 31"/>
                    <a:gd name="T14" fmla="*/ 7 w 21"/>
                    <a:gd name="T15" fmla="*/ 10 h 31"/>
                    <a:gd name="T16" fmla="*/ 9 w 21"/>
                    <a:gd name="T17" fmla="*/ 12 h 31"/>
                    <a:gd name="T18" fmla="*/ 11 w 21"/>
                    <a:gd name="T19" fmla="*/ 14 h 31"/>
                    <a:gd name="T20" fmla="*/ 9 w 21"/>
                    <a:gd name="T21" fmla="*/ 12 h 31"/>
                    <a:gd name="T22" fmla="*/ 9 w 21"/>
                    <a:gd name="T23" fmla="*/ 8 h 31"/>
                    <a:gd name="T24" fmla="*/ 11 w 21"/>
                    <a:gd name="T25" fmla="*/ 10 h 31"/>
                    <a:gd name="T26" fmla="*/ 15 w 21"/>
                    <a:gd name="T27" fmla="*/ 12 h 31"/>
                    <a:gd name="T28" fmla="*/ 15 w 21"/>
                    <a:gd name="T29" fmla="*/ 16 h 31"/>
                    <a:gd name="T30" fmla="*/ 17 w 21"/>
                    <a:gd name="T31" fmla="*/ 18 h 31"/>
                    <a:gd name="T32" fmla="*/ 17 w 21"/>
                    <a:gd name="T33" fmla="*/ 21 h 31"/>
                    <a:gd name="T34" fmla="*/ 17 w 21"/>
                    <a:gd name="T35" fmla="*/ 25 h 31"/>
                    <a:gd name="T36" fmla="*/ 17 w 21"/>
                    <a:gd name="T37" fmla="*/ 29 h 31"/>
                    <a:gd name="T38" fmla="*/ 21 w 21"/>
                    <a:gd name="T39" fmla="*/ 31 h 31"/>
                    <a:gd name="T40" fmla="*/ 17 w 21"/>
                    <a:gd name="T41" fmla="*/ 31 h 31"/>
                    <a:gd name="T42" fmla="*/ 15 w 21"/>
                    <a:gd name="T43" fmla="*/ 27 h 31"/>
                    <a:gd name="T44" fmla="*/ 15 w 21"/>
                    <a:gd name="T45" fmla="*/ 27 h 31"/>
                    <a:gd name="T46" fmla="*/ 11 w 21"/>
                    <a:gd name="T47" fmla="*/ 25 h 31"/>
                    <a:gd name="T48" fmla="*/ 11 w 21"/>
                    <a:gd name="T49" fmla="*/ 21 h 31"/>
                    <a:gd name="T50" fmla="*/ 9 w 21"/>
                    <a:gd name="T51" fmla="*/ 23 h 31"/>
                    <a:gd name="T52" fmla="*/ 7 w 21"/>
                    <a:gd name="T53" fmla="*/ 21 h 31"/>
                    <a:gd name="T54" fmla="*/ 9 w 21"/>
                    <a:gd name="T55" fmla="*/ 19 h 31"/>
                    <a:gd name="T56" fmla="*/ 7 w 21"/>
                    <a:gd name="T57" fmla="*/ 18 h 31"/>
                    <a:gd name="T58" fmla="*/ 9 w 21"/>
                    <a:gd name="T59" fmla="*/ 16 h 31"/>
                    <a:gd name="T60" fmla="*/ 7 w 21"/>
                    <a:gd name="T61" fmla="*/ 14 h 31"/>
                    <a:gd name="T62" fmla="*/ 5 w 21"/>
                    <a:gd name="T63" fmla="*/ 12 h 31"/>
                    <a:gd name="T64" fmla="*/ 5 w 21"/>
                    <a:gd name="T65" fmla="*/ 12 h 31"/>
                    <a:gd name="T66" fmla="*/ 3 w 21"/>
                    <a:gd name="T67" fmla="*/ 10 h 31"/>
                    <a:gd name="T68" fmla="*/ 1 w 21"/>
                    <a:gd name="T69" fmla="*/ 12 h 31"/>
                    <a:gd name="T70" fmla="*/ 0 w 21"/>
                    <a:gd name="T71" fmla="*/ 10 h 31"/>
                    <a:gd name="T72" fmla="*/ 1 w 21"/>
                    <a:gd name="T73" fmla="*/ 8 h 31"/>
                    <a:gd name="T74" fmla="*/ 1 w 21"/>
                    <a:gd name="T75" fmla="*/ 8 h 31"/>
                    <a:gd name="T76" fmla="*/ 0 w 21"/>
                    <a:gd name="T77" fmla="*/ 6 h 31"/>
                    <a:gd name="T78" fmla="*/ 0 w 21"/>
                    <a:gd name="T79" fmla="*/ 6 h 31"/>
                    <a:gd name="T80" fmla="*/ 1 w 21"/>
                    <a:gd name="T81" fmla="*/ 4 h 31"/>
                    <a:gd name="T82" fmla="*/ 1 w 21"/>
                    <a:gd name="T83" fmla="*/ 4 h 31"/>
                    <a:gd name="T84" fmla="*/ 0 w 21"/>
                    <a:gd name="T85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3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5" y="8"/>
                      </a:lnTo>
                      <a:lnTo>
                        <a:pt x="5" y="10"/>
                      </a:lnTo>
                      <a:lnTo>
                        <a:pt x="7" y="10"/>
                      </a:lnTo>
                      <a:lnTo>
                        <a:pt x="7" y="12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11" y="14"/>
                      </a:lnTo>
                      <a:lnTo>
                        <a:pt x="11" y="12"/>
                      </a:lnTo>
                      <a:lnTo>
                        <a:pt x="9" y="12"/>
                      </a:lnTo>
                      <a:lnTo>
                        <a:pt x="9" y="10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2"/>
                      </a:lnTo>
                      <a:lnTo>
                        <a:pt x="15" y="12"/>
                      </a:lnTo>
                      <a:lnTo>
                        <a:pt x="15" y="14"/>
                      </a:lnTo>
                      <a:lnTo>
                        <a:pt x="15" y="16"/>
                      </a:lnTo>
                      <a:lnTo>
                        <a:pt x="15" y="18"/>
                      </a:lnTo>
                      <a:lnTo>
                        <a:pt x="17" y="18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7" y="27"/>
                      </a:lnTo>
                      <a:lnTo>
                        <a:pt x="17" y="29"/>
                      </a:lnTo>
                      <a:lnTo>
                        <a:pt x="19" y="31"/>
                      </a:lnTo>
                      <a:lnTo>
                        <a:pt x="21" y="31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7" y="29"/>
                      </a:lnTo>
                      <a:lnTo>
                        <a:pt x="15" y="27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9" y="18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7" y="16"/>
                      </a:lnTo>
                      <a:lnTo>
                        <a:pt x="7" y="14"/>
                      </a:lnTo>
                      <a:lnTo>
                        <a:pt x="5" y="14"/>
                      </a:lnTo>
                      <a:lnTo>
                        <a:pt x="5" y="12"/>
                      </a:lnTo>
                      <a:lnTo>
                        <a:pt x="3" y="12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31" name="Freeform 233"/>
                <p:cNvSpPr>
                  <a:spLocks/>
                </p:cNvSpPr>
                <p:nvPr/>
              </p:nvSpPr>
              <p:spPr bwMode="auto">
                <a:xfrm>
                  <a:off x="3690937" y="1533525"/>
                  <a:ext cx="25400" cy="25400"/>
                </a:xfrm>
                <a:custGeom>
                  <a:avLst/>
                  <a:gdLst>
                    <a:gd name="T0" fmla="*/ 10 w 16"/>
                    <a:gd name="T1" fmla="*/ 0 h 16"/>
                    <a:gd name="T2" fmla="*/ 12 w 16"/>
                    <a:gd name="T3" fmla="*/ 0 h 16"/>
                    <a:gd name="T4" fmla="*/ 14 w 16"/>
                    <a:gd name="T5" fmla="*/ 0 h 16"/>
                    <a:gd name="T6" fmla="*/ 14 w 16"/>
                    <a:gd name="T7" fmla="*/ 0 h 16"/>
                    <a:gd name="T8" fmla="*/ 14 w 16"/>
                    <a:gd name="T9" fmla="*/ 0 h 16"/>
                    <a:gd name="T10" fmla="*/ 14 w 16"/>
                    <a:gd name="T11" fmla="*/ 0 h 16"/>
                    <a:gd name="T12" fmla="*/ 14 w 16"/>
                    <a:gd name="T13" fmla="*/ 0 h 16"/>
                    <a:gd name="T14" fmla="*/ 14 w 16"/>
                    <a:gd name="T15" fmla="*/ 2 h 16"/>
                    <a:gd name="T16" fmla="*/ 14 w 16"/>
                    <a:gd name="T17" fmla="*/ 2 h 16"/>
                    <a:gd name="T18" fmla="*/ 14 w 16"/>
                    <a:gd name="T19" fmla="*/ 2 h 16"/>
                    <a:gd name="T20" fmla="*/ 14 w 16"/>
                    <a:gd name="T21" fmla="*/ 2 h 16"/>
                    <a:gd name="T22" fmla="*/ 14 w 16"/>
                    <a:gd name="T23" fmla="*/ 4 h 16"/>
                    <a:gd name="T24" fmla="*/ 16 w 16"/>
                    <a:gd name="T25" fmla="*/ 2 h 16"/>
                    <a:gd name="T26" fmla="*/ 16 w 16"/>
                    <a:gd name="T27" fmla="*/ 2 h 16"/>
                    <a:gd name="T28" fmla="*/ 16 w 16"/>
                    <a:gd name="T29" fmla="*/ 2 h 16"/>
                    <a:gd name="T30" fmla="*/ 16 w 16"/>
                    <a:gd name="T31" fmla="*/ 2 h 16"/>
                    <a:gd name="T32" fmla="*/ 16 w 16"/>
                    <a:gd name="T33" fmla="*/ 4 h 16"/>
                    <a:gd name="T34" fmla="*/ 16 w 16"/>
                    <a:gd name="T35" fmla="*/ 4 h 16"/>
                    <a:gd name="T36" fmla="*/ 16 w 16"/>
                    <a:gd name="T37" fmla="*/ 4 h 16"/>
                    <a:gd name="T38" fmla="*/ 16 w 16"/>
                    <a:gd name="T39" fmla="*/ 4 h 16"/>
                    <a:gd name="T40" fmla="*/ 16 w 16"/>
                    <a:gd name="T41" fmla="*/ 4 h 16"/>
                    <a:gd name="T42" fmla="*/ 16 w 16"/>
                    <a:gd name="T43" fmla="*/ 4 h 16"/>
                    <a:gd name="T44" fmla="*/ 14 w 16"/>
                    <a:gd name="T45" fmla="*/ 4 h 16"/>
                    <a:gd name="T46" fmla="*/ 12 w 16"/>
                    <a:gd name="T47" fmla="*/ 4 h 16"/>
                    <a:gd name="T48" fmla="*/ 12 w 16"/>
                    <a:gd name="T49" fmla="*/ 4 h 16"/>
                    <a:gd name="T50" fmla="*/ 12 w 16"/>
                    <a:gd name="T51" fmla="*/ 4 h 16"/>
                    <a:gd name="T52" fmla="*/ 12 w 16"/>
                    <a:gd name="T53" fmla="*/ 6 h 16"/>
                    <a:gd name="T54" fmla="*/ 14 w 16"/>
                    <a:gd name="T55" fmla="*/ 10 h 16"/>
                    <a:gd name="T56" fmla="*/ 14 w 16"/>
                    <a:gd name="T57" fmla="*/ 14 h 16"/>
                    <a:gd name="T58" fmla="*/ 10 w 16"/>
                    <a:gd name="T59" fmla="*/ 14 h 16"/>
                    <a:gd name="T60" fmla="*/ 8 w 16"/>
                    <a:gd name="T61" fmla="*/ 16 h 16"/>
                    <a:gd name="T62" fmla="*/ 8 w 16"/>
                    <a:gd name="T63" fmla="*/ 16 h 16"/>
                    <a:gd name="T64" fmla="*/ 8 w 16"/>
                    <a:gd name="T65" fmla="*/ 16 h 16"/>
                    <a:gd name="T66" fmla="*/ 8 w 16"/>
                    <a:gd name="T67" fmla="*/ 14 h 16"/>
                    <a:gd name="T68" fmla="*/ 8 w 16"/>
                    <a:gd name="T69" fmla="*/ 14 h 16"/>
                    <a:gd name="T70" fmla="*/ 8 w 16"/>
                    <a:gd name="T71" fmla="*/ 14 h 16"/>
                    <a:gd name="T72" fmla="*/ 8 w 16"/>
                    <a:gd name="T73" fmla="*/ 14 h 16"/>
                    <a:gd name="T74" fmla="*/ 8 w 16"/>
                    <a:gd name="T75" fmla="*/ 14 h 16"/>
                    <a:gd name="T76" fmla="*/ 8 w 16"/>
                    <a:gd name="T77" fmla="*/ 14 h 16"/>
                    <a:gd name="T78" fmla="*/ 8 w 16"/>
                    <a:gd name="T79" fmla="*/ 14 h 16"/>
                    <a:gd name="T80" fmla="*/ 8 w 16"/>
                    <a:gd name="T81" fmla="*/ 14 h 16"/>
                    <a:gd name="T82" fmla="*/ 8 w 16"/>
                    <a:gd name="T83" fmla="*/ 14 h 16"/>
                    <a:gd name="T84" fmla="*/ 8 w 16"/>
                    <a:gd name="T85" fmla="*/ 14 h 16"/>
                    <a:gd name="T86" fmla="*/ 8 w 16"/>
                    <a:gd name="T87" fmla="*/ 14 h 16"/>
                    <a:gd name="T88" fmla="*/ 8 w 16"/>
                    <a:gd name="T89" fmla="*/ 12 h 16"/>
                    <a:gd name="T90" fmla="*/ 4 w 16"/>
                    <a:gd name="T91" fmla="*/ 8 h 16"/>
                    <a:gd name="T92" fmla="*/ 2 w 16"/>
                    <a:gd name="T93" fmla="*/ 6 h 16"/>
                    <a:gd name="T94" fmla="*/ 2 w 16"/>
                    <a:gd name="T95" fmla="*/ 6 h 16"/>
                    <a:gd name="T96" fmla="*/ 2 w 16"/>
                    <a:gd name="T97" fmla="*/ 6 h 16"/>
                    <a:gd name="T98" fmla="*/ 2 w 16"/>
                    <a:gd name="T99" fmla="*/ 6 h 16"/>
                    <a:gd name="T100" fmla="*/ 2 w 16"/>
                    <a:gd name="T101" fmla="*/ 4 h 16"/>
                    <a:gd name="T102" fmla="*/ 2 w 16"/>
                    <a:gd name="T103" fmla="*/ 4 h 16"/>
                    <a:gd name="T104" fmla="*/ 0 w 16"/>
                    <a:gd name="T105" fmla="*/ 4 h 16"/>
                    <a:gd name="T106" fmla="*/ 0 w 16"/>
                    <a:gd name="T107" fmla="*/ 4 h 16"/>
                    <a:gd name="T108" fmla="*/ 0 w 16"/>
                    <a:gd name="T109" fmla="*/ 4 h 16"/>
                    <a:gd name="T110" fmla="*/ 4 w 16"/>
                    <a:gd name="T111" fmla="*/ 2 h 16"/>
                    <a:gd name="T112" fmla="*/ 4 w 16"/>
                    <a:gd name="T113" fmla="*/ 0 h 16"/>
                    <a:gd name="T114" fmla="*/ 4 w 16"/>
                    <a:gd name="T115" fmla="*/ 0 h 16"/>
                    <a:gd name="T116" fmla="*/ 10 w 16"/>
                    <a:gd name="T117" fmla="*/ 0 h 16"/>
                    <a:gd name="T118" fmla="*/ 10 w 16"/>
                    <a:gd name="T119" fmla="*/ 0 h 16"/>
                    <a:gd name="T120" fmla="*/ 10 w 16"/>
                    <a:gd name="T12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16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32" name="Freeform 234"/>
                <p:cNvSpPr>
                  <a:spLocks/>
                </p:cNvSpPr>
                <p:nvPr/>
              </p:nvSpPr>
              <p:spPr bwMode="auto">
                <a:xfrm>
                  <a:off x="3776662" y="2046288"/>
                  <a:ext cx="49213" cy="20638"/>
                </a:xfrm>
                <a:custGeom>
                  <a:avLst/>
                  <a:gdLst>
                    <a:gd name="T0" fmla="*/ 2 w 31"/>
                    <a:gd name="T1" fmla="*/ 0 h 13"/>
                    <a:gd name="T2" fmla="*/ 2 w 31"/>
                    <a:gd name="T3" fmla="*/ 2 h 13"/>
                    <a:gd name="T4" fmla="*/ 4 w 31"/>
                    <a:gd name="T5" fmla="*/ 2 h 13"/>
                    <a:gd name="T6" fmla="*/ 6 w 31"/>
                    <a:gd name="T7" fmla="*/ 2 h 13"/>
                    <a:gd name="T8" fmla="*/ 6 w 31"/>
                    <a:gd name="T9" fmla="*/ 4 h 13"/>
                    <a:gd name="T10" fmla="*/ 8 w 31"/>
                    <a:gd name="T11" fmla="*/ 4 h 13"/>
                    <a:gd name="T12" fmla="*/ 10 w 31"/>
                    <a:gd name="T13" fmla="*/ 4 h 13"/>
                    <a:gd name="T14" fmla="*/ 12 w 31"/>
                    <a:gd name="T15" fmla="*/ 4 h 13"/>
                    <a:gd name="T16" fmla="*/ 13 w 31"/>
                    <a:gd name="T17" fmla="*/ 4 h 13"/>
                    <a:gd name="T18" fmla="*/ 15 w 31"/>
                    <a:gd name="T19" fmla="*/ 4 h 13"/>
                    <a:gd name="T20" fmla="*/ 15 w 31"/>
                    <a:gd name="T21" fmla="*/ 2 h 13"/>
                    <a:gd name="T22" fmla="*/ 15 w 31"/>
                    <a:gd name="T23" fmla="*/ 4 h 13"/>
                    <a:gd name="T24" fmla="*/ 17 w 31"/>
                    <a:gd name="T25" fmla="*/ 4 h 13"/>
                    <a:gd name="T26" fmla="*/ 19 w 31"/>
                    <a:gd name="T27" fmla="*/ 4 h 13"/>
                    <a:gd name="T28" fmla="*/ 21 w 31"/>
                    <a:gd name="T29" fmla="*/ 4 h 13"/>
                    <a:gd name="T30" fmla="*/ 23 w 31"/>
                    <a:gd name="T31" fmla="*/ 4 h 13"/>
                    <a:gd name="T32" fmla="*/ 25 w 31"/>
                    <a:gd name="T33" fmla="*/ 4 h 13"/>
                    <a:gd name="T34" fmla="*/ 25 w 31"/>
                    <a:gd name="T35" fmla="*/ 6 h 13"/>
                    <a:gd name="T36" fmla="*/ 27 w 31"/>
                    <a:gd name="T37" fmla="*/ 6 h 13"/>
                    <a:gd name="T38" fmla="*/ 27 w 31"/>
                    <a:gd name="T39" fmla="*/ 4 h 13"/>
                    <a:gd name="T40" fmla="*/ 29 w 31"/>
                    <a:gd name="T41" fmla="*/ 4 h 13"/>
                    <a:gd name="T42" fmla="*/ 31 w 31"/>
                    <a:gd name="T43" fmla="*/ 4 h 13"/>
                    <a:gd name="T44" fmla="*/ 29 w 31"/>
                    <a:gd name="T45" fmla="*/ 4 h 13"/>
                    <a:gd name="T46" fmla="*/ 27 w 31"/>
                    <a:gd name="T47" fmla="*/ 4 h 13"/>
                    <a:gd name="T48" fmla="*/ 27 w 31"/>
                    <a:gd name="T49" fmla="*/ 6 h 13"/>
                    <a:gd name="T50" fmla="*/ 25 w 31"/>
                    <a:gd name="T51" fmla="*/ 6 h 13"/>
                    <a:gd name="T52" fmla="*/ 23 w 31"/>
                    <a:gd name="T53" fmla="*/ 6 h 13"/>
                    <a:gd name="T54" fmla="*/ 21 w 31"/>
                    <a:gd name="T55" fmla="*/ 6 h 13"/>
                    <a:gd name="T56" fmla="*/ 21 w 31"/>
                    <a:gd name="T57" fmla="*/ 4 h 13"/>
                    <a:gd name="T58" fmla="*/ 19 w 31"/>
                    <a:gd name="T59" fmla="*/ 4 h 13"/>
                    <a:gd name="T60" fmla="*/ 17 w 31"/>
                    <a:gd name="T61" fmla="*/ 4 h 13"/>
                    <a:gd name="T62" fmla="*/ 17 w 31"/>
                    <a:gd name="T63" fmla="*/ 6 h 13"/>
                    <a:gd name="T64" fmla="*/ 15 w 31"/>
                    <a:gd name="T65" fmla="*/ 6 h 13"/>
                    <a:gd name="T66" fmla="*/ 15 w 31"/>
                    <a:gd name="T67" fmla="*/ 8 h 13"/>
                    <a:gd name="T68" fmla="*/ 13 w 31"/>
                    <a:gd name="T69" fmla="*/ 8 h 13"/>
                    <a:gd name="T70" fmla="*/ 12 w 31"/>
                    <a:gd name="T71" fmla="*/ 8 h 13"/>
                    <a:gd name="T72" fmla="*/ 12 w 31"/>
                    <a:gd name="T73" fmla="*/ 9 h 13"/>
                    <a:gd name="T74" fmla="*/ 10 w 31"/>
                    <a:gd name="T75" fmla="*/ 9 h 13"/>
                    <a:gd name="T76" fmla="*/ 10 w 31"/>
                    <a:gd name="T77" fmla="*/ 11 h 13"/>
                    <a:gd name="T78" fmla="*/ 8 w 31"/>
                    <a:gd name="T79" fmla="*/ 11 h 13"/>
                    <a:gd name="T80" fmla="*/ 8 w 31"/>
                    <a:gd name="T81" fmla="*/ 13 h 13"/>
                    <a:gd name="T82" fmla="*/ 8 w 31"/>
                    <a:gd name="T83" fmla="*/ 11 h 13"/>
                    <a:gd name="T84" fmla="*/ 6 w 31"/>
                    <a:gd name="T85" fmla="*/ 11 h 13"/>
                    <a:gd name="T86" fmla="*/ 6 w 31"/>
                    <a:gd name="T87" fmla="*/ 9 h 13"/>
                    <a:gd name="T88" fmla="*/ 6 w 31"/>
                    <a:gd name="T89" fmla="*/ 8 h 13"/>
                    <a:gd name="T90" fmla="*/ 6 w 31"/>
                    <a:gd name="T91" fmla="*/ 6 h 13"/>
                    <a:gd name="T92" fmla="*/ 4 w 31"/>
                    <a:gd name="T93" fmla="*/ 6 h 13"/>
                    <a:gd name="T94" fmla="*/ 6 w 31"/>
                    <a:gd name="T95" fmla="*/ 6 h 13"/>
                    <a:gd name="T96" fmla="*/ 4 w 31"/>
                    <a:gd name="T97" fmla="*/ 6 h 13"/>
                    <a:gd name="T98" fmla="*/ 4 w 31"/>
                    <a:gd name="T99" fmla="*/ 4 h 13"/>
                    <a:gd name="T100" fmla="*/ 4 w 31"/>
                    <a:gd name="T101" fmla="*/ 2 h 13"/>
                    <a:gd name="T102" fmla="*/ 2 w 31"/>
                    <a:gd name="T103" fmla="*/ 2 h 13"/>
                    <a:gd name="T104" fmla="*/ 0 w 31"/>
                    <a:gd name="T105" fmla="*/ 2 h 13"/>
                    <a:gd name="T106" fmla="*/ 0 w 31"/>
                    <a:gd name="T107" fmla="*/ 0 h 13"/>
                    <a:gd name="T108" fmla="*/ 2 w 31"/>
                    <a:gd name="T10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1" h="13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29" y="4"/>
                      </a:lnTo>
                      <a:lnTo>
                        <a:pt x="27" y="4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19" y="4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5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12" y="9"/>
                      </a:lnTo>
                      <a:lnTo>
                        <a:pt x="10" y="9"/>
                      </a:lnTo>
                      <a:lnTo>
                        <a:pt x="10" y="11"/>
                      </a:lnTo>
                      <a:lnTo>
                        <a:pt x="8" y="11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33" name="Freeform 235"/>
                <p:cNvSpPr>
                  <a:spLocks/>
                </p:cNvSpPr>
                <p:nvPr/>
              </p:nvSpPr>
              <p:spPr bwMode="auto">
                <a:xfrm>
                  <a:off x="4932363" y="3116263"/>
                  <a:ext cx="20638" cy="17463"/>
                </a:xfrm>
                <a:custGeom>
                  <a:avLst/>
                  <a:gdLst>
                    <a:gd name="T0" fmla="*/ 6 w 13"/>
                    <a:gd name="T1" fmla="*/ 0 h 11"/>
                    <a:gd name="T2" fmla="*/ 8 w 13"/>
                    <a:gd name="T3" fmla="*/ 0 h 11"/>
                    <a:gd name="T4" fmla="*/ 8 w 13"/>
                    <a:gd name="T5" fmla="*/ 0 h 11"/>
                    <a:gd name="T6" fmla="*/ 8 w 13"/>
                    <a:gd name="T7" fmla="*/ 0 h 11"/>
                    <a:gd name="T8" fmla="*/ 8 w 13"/>
                    <a:gd name="T9" fmla="*/ 0 h 11"/>
                    <a:gd name="T10" fmla="*/ 9 w 13"/>
                    <a:gd name="T11" fmla="*/ 0 h 11"/>
                    <a:gd name="T12" fmla="*/ 11 w 13"/>
                    <a:gd name="T13" fmla="*/ 0 h 11"/>
                    <a:gd name="T14" fmla="*/ 11 w 13"/>
                    <a:gd name="T15" fmla="*/ 0 h 11"/>
                    <a:gd name="T16" fmla="*/ 11 w 13"/>
                    <a:gd name="T17" fmla="*/ 0 h 11"/>
                    <a:gd name="T18" fmla="*/ 11 w 13"/>
                    <a:gd name="T19" fmla="*/ 0 h 11"/>
                    <a:gd name="T20" fmla="*/ 11 w 13"/>
                    <a:gd name="T21" fmla="*/ 2 h 11"/>
                    <a:gd name="T22" fmla="*/ 11 w 13"/>
                    <a:gd name="T23" fmla="*/ 2 h 11"/>
                    <a:gd name="T24" fmla="*/ 11 w 13"/>
                    <a:gd name="T25" fmla="*/ 2 h 11"/>
                    <a:gd name="T26" fmla="*/ 11 w 13"/>
                    <a:gd name="T27" fmla="*/ 2 h 11"/>
                    <a:gd name="T28" fmla="*/ 11 w 13"/>
                    <a:gd name="T29" fmla="*/ 2 h 11"/>
                    <a:gd name="T30" fmla="*/ 13 w 13"/>
                    <a:gd name="T31" fmla="*/ 2 h 11"/>
                    <a:gd name="T32" fmla="*/ 13 w 13"/>
                    <a:gd name="T33" fmla="*/ 4 h 11"/>
                    <a:gd name="T34" fmla="*/ 13 w 13"/>
                    <a:gd name="T35" fmla="*/ 4 h 11"/>
                    <a:gd name="T36" fmla="*/ 13 w 13"/>
                    <a:gd name="T37" fmla="*/ 4 h 11"/>
                    <a:gd name="T38" fmla="*/ 13 w 13"/>
                    <a:gd name="T39" fmla="*/ 9 h 11"/>
                    <a:gd name="T40" fmla="*/ 11 w 13"/>
                    <a:gd name="T41" fmla="*/ 9 h 11"/>
                    <a:gd name="T42" fmla="*/ 11 w 13"/>
                    <a:gd name="T43" fmla="*/ 9 h 11"/>
                    <a:gd name="T44" fmla="*/ 11 w 13"/>
                    <a:gd name="T45" fmla="*/ 9 h 11"/>
                    <a:gd name="T46" fmla="*/ 9 w 13"/>
                    <a:gd name="T47" fmla="*/ 9 h 11"/>
                    <a:gd name="T48" fmla="*/ 9 w 13"/>
                    <a:gd name="T49" fmla="*/ 9 h 11"/>
                    <a:gd name="T50" fmla="*/ 9 w 13"/>
                    <a:gd name="T51" fmla="*/ 9 h 11"/>
                    <a:gd name="T52" fmla="*/ 9 w 13"/>
                    <a:gd name="T53" fmla="*/ 9 h 11"/>
                    <a:gd name="T54" fmla="*/ 8 w 13"/>
                    <a:gd name="T55" fmla="*/ 9 h 11"/>
                    <a:gd name="T56" fmla="*/ 8 w 13"/>
                    <a:gd name="T57" fmla="*/ 9 h 11"/>
                    <a:gd name="T58" fmla="*/ 8 w 13"/>
                    <a:gd name="T59" fmla="*/ 9 h 11"/>
                    <a:gd name="T60" fmla="*/ 8 w 13"/>
                    <a:gd name="T61" fmla="*/ 9 h 11"/>
                    <a:gd name="T62" fmla="*/ 6 w 13"/>
                    <a:gd name="T63" fmla="*/ 9 h 11"/>
                    <a:gd name="T64" fmla="*/ 6 w 13"/>
                    <a:gd name="T65" fmla="*/ 9 h 11"/>
                    <a:gd name="T66" fmla="*/ 6 w 13"/>
                    <a:gd name="T67" fmla="*/ 9 h 11"/>
                    <a:gd name="T68" fmla="*/ 6 w 13"/>
                    <a:gd name="T69" fmla="*/ 9 h 11"/>
                    <a:gd name="T70" fmla="*/ 4 w 13"/>
                    <a:gd name="T71" fmla="*/ 9 h 11"/>
                    <a:gd name="T72" fmla="*/ 4 w 13"/>
                    <a:gd name="T73" fmla="*/ 9 h 11"/>
                    <a:gd name="T74" fmla="*/ 4 w 13"/>
                    <a:gd name="T75" fmla="*/ 9 h 11"/>
                    <a:gd name="T76" fmla="*/ 4 w 13"/>
                    <a:gd name="T77" fmla="*/ 9 h 11"/>
                    <a:gd name="T78" fmla="*/ 4 w 13"/>
                    <a:gd name="T79" fmla="*/ 6 h 11"/>
                    <a:gd name="T80" fmla="*/ 2 w 13"/>
                    <a:gd name="T81" fmla="*/ 6 h 11"/>
                    <a:gd name="T82" fmla="*/ 0 w 13"/>
                    <a:gd name="T83" fmla="*/ 4 h 11"/>
                    <a:gd name="T84" fmla="*/ 0 w 13"/>
                    <a:gd name="T85" fmla="*/ 4 h 11"/>
                    <a:gd name="T86" fmla="*/ 0 w 13"/>
                    <a:gd name="T87" fmla="*/ 4 h 11"/>
                    <a:gd name="T88" fmla="*/ 4 w 13"/>
                    <a:gd name="T89" fmla="*/ 4 h 11"/>
                    <a:gd name="T90" fmla="*/ 4 w 13"/>
                    <a:gd name="T91" fmla="*/ 4 h 11"/>
                    <a:gd name="T92" fmla="*/ 4 w 13"/>
                    <a:gd name="T93" fmla="*/ 4 h 11"/>
                    <a:gd name="T94" fmla="*/ 6 w 13"/>
                    <a:gd name="T95" fmla="*/ 0 h 11"/>
                    <a:gd name="T96" fmla="*/ 6 w 13"/>
                    <a:gd name="T97" fmla="*/ 0 h 11"/>
                    <a:gd name="T98" fmla="*/ 6 w 13"/>
                    <a:gd name="T9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" h="11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6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34" name="Freeform 236"/>
                <p:cNvSpPr>
                  <a:spLocks/>
                </p:cNvSpPr>
                <p:nvPr/>
              </p:nvSpPr>
              <p:spPr bwMode="auto">
                <a:xfrm>
                  <a:off x="3862387" y="1960563"/>
                  <a:ext cx="46038" cy="39688"/>
                </a:xfrm>
                <a:custGeom>
                  <a:avLst/>
                  <a:gdLst>
                    <a:gd name="T0" fmla="*/ 9 w 29"/>
                    <a:gd name="T1" fmla="*/ 0 h 25"/>
                    <a:gd name="T2" fmla="*/ 9 w 29"/>
                    <a:gd name="T3" fmla="*/ 0 h 25"/>
                    <a:gd name="T4" fmla="*/ 9 w 29"/>
                    <a:gd name="T5" fmla="*/ 4 h 25"/>
                    <a:gd name="T6" fmla="*/ 15 w 29"/>
                    <a:gd name="T7" fmla="*/ 4 h 25"/>
                    <a:gd name="T8" fmla="*/ 17 w 29"/>
                    <a:gd name="T9" fmla="*/ 4 h 25"/>
                    <a:gd name="T10" fmla="*/ 17 w 29"/>
                    <a:gd name="T11" fmla="*/ 4 h 25"/>
                    <a:gd name="T12" fmla="*/ 19 w 29"/>
                    <a:gd name="T13" fmla="*/ 4 h 25"/>
                    <a:gd name="T14" fmla="*/ 21 w 29"/>
                    <a:gd name="T15" fmla="*/ 6 h 25"/>
                    <a:gd name="T16" fmla="*/ 21 w 29"/>
                    <a:gd name="T17" fmla="*/ 8 h 25"/>
                    <a:gd name="T18" fmla="*/ 23 w 29"/>
                    <a:gd name="T19" fmla="*/ 12 h 25"/>
                    <a:gd name="T20" fmla="*/ 23 w 29"/>
                    <a:gd name="T21" fmla="*/ 12 h 25"/>
                    <a:gd name="T22" fmla="*/ 23 w 29"/>
                    <a:gd name="T23" fmla="*/ 12 h 25"/>
                    <a:gd name="T24" fmla="*/ 25 w 29"/>
                    <a:gd name="T25" fmla="*/ 12 h 25"/>
                    <a:gd name="T26" fmla="*/ 27 w 29"/>
                    <a:gd name="T27" fmla="*/ 12 h 25"/>
                    <a:gd name="T28" fmla="*/ 27 w 29"/>
                    <a:gd name="T29" fmla="*/ 12 h 25"/>
                    <a:gd name="T30" fmla="*/ 29 w 29"/>
                    <a:gd name="T31" fmla="*/ 12 h 25"/>
                    <a:gd name="T32" fmla="*/ 29 w 29"/>
                    <a:gd name="T33" fmla="*/ 12 h 25"/>
                    <a:gd name="T34" fmla="*/ 29 w 29"/>
                    <a:gd name="T35" fmla="*/ 14 h 25"/>
                    <a:gd name="T36" fmla="*/ 29 w 29"/>
                    <a:gd name="T37" fmla="*/ 17 h 25"/>
                    <a:gd name="T38" fmla="*/ 29 w 29"/>
                    <a:gd name="T39" fmla="*/ 17 h 25"/>
                    <a:gd name="T40" fmla="*/ 29 w 29"/>
                    <a:gd name="T41" fmla="*/ 19 h 25"/>
                    <a:gd name="T42" fmla="*/ 27 w 29"/>
                    <a:gd name="T43" fmla="*/ 19 h 25"/>
                    <a:gd name="T44" fmla="*/ 23 w 29"/>
                    <a:gd name="T45" fmla="*/ 19 h 25"/>
                    <a:gd name="T46" fmla="*/ 23 w 29"/>
                    <a:gd name="T47" fmla="*/ 21 h 25"/>
                    <a:gd name="T48" fmla="*/ 23 w 29"/>
                    <a:gd name="T49" fmla="*/ 21 h 25"/>
                    <a:gd name="T50" fmla="*/ 19 w 29"/>
                    <a:gd name="T51" fmla="*/ 21 h 25"/>
                    <a:gd name="T52" fmla="*/ 19 w 29"/>
                    <a:gd name="T53" fmla="*/ 21 h 25"/>
                    <a:gd name="T54" fmla="*/ 19 w 29"/>
                    <a:gd name="T55" fmla="*/ 21 h 25"/>
                    <a:gd name="T56" fmla="*/ 19 w 29"/>
                    <a:gd name="T57" fmla="*/ 21 h 25"/>
                    <a:gd name="T58" fmla="*/ 19 w 29"/>
                    <a:gd name="T59" fmla="*/ 23 h 25"/>
                    <a:gd name="T60" fmla="*/ 17 w 29"/>
                    <a:gd name="T61" fmla="*/ 23 h 25"/>
                    <a:gd name="T62" fmla="*/ 13 w 29"/>
                    <a:gd name="T63" fmla="*/ 23 h 25"/>
                    <a:gd name="T64" fmla="*/ 13 w 29"/>
                    <a:gd name="T65" fmla="*/ 23 h 25"/>
                    <a:gd name="T66" fmla="*/ 11 w 29"/>
                    <a:gd name="T67" fmla="*/ 23 h 25"/>
                    <a:gd name="T68" fmla="*/ 11 w 29"/>
                    <a:gd name="T69" fmla="*/ 23 h 25"/>
                    <a:gd name="T70" fmla="*/ 9 w 29"/>
                    <a:gd name="T71" fmla="*/ 25 h 25"/>
                    <a:gd name="T72" fmla="*/ 9 w 29"/>
                    <a:gd name="T73" fmla="*/ 23 h 25"/>
                    <a:gd name="T74" fmla="*/ 9 w 29"/>
                    <a:gd name="T75" fmla="*/ 23 h 25"/>
                    <a:gd name="T76" fmla="*/ 9 w 29"/>
                    <a:gd name="T77" fmla="*/ 21 h 25"/>
                    <a:gd name="T78" fmla="*/ 9 w 29"/>
                    <a:gd name="T79" fmla="*/ 21 h 25"/>
                    <a:gd name="T80" fmla="*/ 7 w 29"/>
                    <a:gd name="T81" fmla="*/ 21 h 25"/>
                    <a:gd name="T82" fmla="*/ 7 w 29"/>
                    <a:gd name="T83" fmla="*/ 19 h 25"/>
                    <a:gd name="T84" fmla="*/ 0 w 29"/>
                    <a:gd name="T85" fmla="*/ 17 h 25"/>
                    <a:gd name="T86" fmla="*/ 0 w 29"/>
                    <a:gd name="T87" fmla="*/ 15 h 25"/>
                    <a:gd name="T88" fmla="*/ 0 w 29"/>
                    <a:gd name="T89" fmla="*/ 12 h 25"/>
                    <a:gd name="T90" fmla="*/ 0 w 29"/>
                    <a:gd name="T91" fmla="*/ 6 h 25"/>
                    <a:gd name="T92" fmla="*/ 0 w 29"/>
                    <a:gd name="T93" fmla="*/ 6 h 25"/>
                    <a:gd name="T94" fmla="*/ 0 w 29"/>
                    <a:gd name="T95" fmla="*/ 4 h 25"/>
                    <a:gd name="T96" fmla="*/ 2 w 29"/>
                    <a:gd name="T97" fmla="*/ 4 h 25"/>
                    <a:gd name="T98" fmla="*/ 2 w 29"/>
                    <a:gd name="T99" fmla="*/ 4 h 25"/>
                    <a:gd name="T100" fmla="*/ 2 w 29"/>
                    <a:gd name="T101" fmla="*/ 4 h 25"/>
                    <a:gd name="T102" fmla="*/ 4 w 29"/>
                    <a:gd name="T103" fmla="*/ 4 h 25"/>
                    <a:gd name="T104" fmla="*/ 4 w 29"/>
                    <a:gd name="T105" fmla="*/ 2 h 25"/>
                    <a:gd name="T106" fmla="*/ 4 w 29"/>
                    <a:gd name="T107" fmla="*/ 2 h 25"/>
                    <a:gd name="T108" fmla="*/ 6 w 29"/>
                    <a:gd name="T109" fmla="*/ 2 h 25"/>
                    <a:gd name="T110" fmla="*/ 6 w 29"/>
                    <a:gd name="T111" fmla="*/ 4 h 25"/>
                    <a:gd name="T112" fmla="*/ 6 w 29"/>
                    <a:gd name="T113" fmla="*/ 4 h 25"/>
                    <a:gd name="T114" fmla="*/ 7 w 29"/>
                    <a:gd name="T115" fmla="*/ 4 h 25"/>
                    <a:gd name="T116" fmla="*/ 9 w 29"/>
                    <a:gd name="T117" fmla="*/ 4 h 25"/>
                    <a:gd name="T118" fmla="*/ 9 w 29"/>
                    <a:gd name="T11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" h="25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29" y="12"/>
                      </a:lnTo>
                      <a:lnTo>
                        <a:pt x="29" y="12"/>
                      </a:lnTo>
                      <a:lnTo>
                        <a:pt x="29" y="12"/>
                      </a:lnTo>
                      <a:lnTo>
                        <a:pt x="29" y="12"/>
                      </a:lnTo>
                      <a:lnTo>
                        <a:pt x="29" y="12"/>
                      </a:lnTo>
                      <a:lnTo>
                        <a:pt x="29" y="12"/>
                      </a:lnTo>
                      <a:lnTo>
                        <a:pt x="29" y="12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5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29" y="19"/>
                      </a:lnTo>
                      <a:lnTo>
                        <a:pt x="29" y="19"/>
                      </a:lnTo>
                      <a:lnTo>
                        <a:pt x="29" y="19"/>
                      </a:lnTo>
                      <a:lnTo>
                        <a:pt x="29" y="19"/>
                      </a:lnTo>
                      <a:lnTo>
                        <a:pt x="29" y="19"/>
                      </a:lnTo>
                      <a:lnTo>
                        <a:pt x="29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3" y="21"/>
                      </a:lnTo>
                      <a:lnTo>
                        <a:pt x="23" y="21"/>
                      </a:lnTo>
                      <a:lnTo>
                        <a:pt x="23" y="21"/>
                      </a:lnTo>
                      <a:lnTo>
                        <a:pt x="23" y="21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11" y="23"/>
                      </a:lnTo>
                      <a:lnTo>
                        <a:pt x="9" y="23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7" y="19"/>
                      </a:lnTo>
                      <a:lnTo>
                        <a:pt x="7" y="19"/>
                      </a:lnTo>
                      <a:lnTo>
                        <a:pt x="7" y="19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35" name="Freeform 237"/>
                <p:cNvSpPr>
                  <a:spLocks/>
                </p:cNvSpPr>
                <p:nvPr/>
              </p:nvSpPr>
              <p:spPr bwMode="auto">
                <a:xfrm>
                  <a:off x="3511550" y="342900"/>
                  <a:ext cx="36513" cy="60325"/>
                </a:xfrm>
                <a:custGeom>
                  <a:avLst/>
                  <a:gdLst>
                    <a:gd name="T0" fmla="*/ 23 w 23"/>
                    <a:gd name="T1" fmla="*/ 5 h 38"/>
                    <a:gd name="T2" fmla="*/ 23 w 23"/>
                    <a:gd name="T3" fmla="*/ 9 h 38"/>
                    <a:gd name="T4" fmla="*/ 19 w 23"/>
                    <a:gd name="T5" fmla="*/ 11 h 38"/>
                    <a:gd name="T6" fmla="*/ 17 w 23"/>
                    <a:gd name="T7" fmla="*/ 13 h 38"/>
                    <a:gd name="T8" fmla="*/ 21 w 23"/>
                    <a:gd name="T9" fmla="*/ 15 h 38"/>
                    <a:gd name="T10" fmla="*/ 21 w 23"/>
                    <a:gd name="T11" fmla="*/ 19 h 38"/>
                    <a:gd name="T12" fmla="*/ 21 w 23"/>
                    <a:gd name="T13" fmla="*/ 21 h 38"/>
                    <a:gd name="T14" fmla="*/ 19 w 23"/>
                    <a:gd name="T15" fmla="*/ 23 h 38"/>
                    <a:gd name="T16" fmla="*/ 19 w 23"/>
                    <a:gd name="T17" fmla="*/ 19 h 38"/>
                    <a:gd name="T18" fmla="*/ 15 w 23"/>
                    <a:gd name="T19" fmla="*/ 19 h 38"/>
                    <a:gd name="T20" fmla="*/ 13 w 23"/>
                    <a:gd name="T21" fmla="*/ 21 h 38"/>
                    <a:gd name="T22" fmla="*/ 13 w 23"/>
                    <a:gd name="T23" fmla="*/ 21 h 38"/>
                    <a:gd name="T24" fmla="*/ 11 w 23"/>
                    <a:gd name="T25" fmla="*/ 25 h 38"/>
                    <a:gd name="T26" fmla="*/ 13 w 23"/>
                    <a:gd name="T27" fmla="*/ 27 h 38"/>
                    <a:gd name="T28" fmla="*/ 15 w 23"/>
                    <a:gd name="T29" fmla="*/ 28 h 38"/>
                    <a:gd name="T30" fmla="*/ 15 w 23"/>
                    <a:gd name="T31" fmla="*/ 32 h 38"/>
                    <a:gd name="T32" fmla="*/ 13 w 23"/>
                    <a:gd name="T33" fmla="*/ 30 h 38"/>
                    <a:gd name="T34" fmla="*/ 11 w 23"/>
                    <a:gd name="T35" fmla="*/ 28 h 38"/>
                    <a:gd name="T36" fmla="*/ 11 w 23"/>
                    <a:gd name="T37" fmla="*/ 28 h 38"/>
                    <a:gd name="T38" fmla="*/ 10 w 23"/>
                    <a:gd name="T39" fmla="*/ 30 h 38"/>
                    <a:gd name="T40" fmla="*/ 11 w 23"/>
                    <a:gd name="T41" fmla="*/ 32 h 38"/>
                    <a:gd name="T42" fmla="*/ 11 w 23"/>
                    <a:gd name="T43" fmla="*/ 36 h 38"/>
                    <a:gd name="T44" fmla="*/ 11 w 23"/>
                    <a:gd name="T45" fmla="*/ 36 h 38"/>
                    <a:gd name="T46" fmla="*/ 8 w 23"/>
                    <a:gd name="T47" fmla="*/ 38 h 38"/>
                    <a:gd name="T48" fmla="*/ 6 w 23"/>
                    <a:gd name="T49" fmla="*/ 36 h 38"/>
                    <a:gd name="T50" fmla="*/ 6 w 23"/>
                    <a:gd name="T51" fmla="*/ 32 h 38"/>
                    <a:gd name="T52" fmla="*/ 4 w 23"/>
                    <a:gd name="T53" fmla="*/ 30 h 38"/>
                    <a:gd name="T54" fmla="*/ 6 w 23"/>
                    <a:gd name="T55" fmla="*/ 28 h 38"/>
                    <a:gd name="T56" fmla="*/ 4 w 23"/>
                    <a:gd name="T57" fmla="*/ 27 h 38"/>
                    <a:gd name="T58" fmla="*/ 2 w 23"/>
                    <a:gd name="T59" fmla="*/ 25 h 38"/>
                    <a:gd name="T60" fmla="*/ 2 w 23"/>
                    <a:gd name="T61" fmla="*/ 25 h 38"/>
                    <a:gd name="T62" fmla="*/ 6 w 23"/>
                    <a:gd name="T63" fmla="*/ 25 h 38"/>
                    <a:gd name="T64" fmla="*/ 4 w 23"/>
                    <a:gd name="T65" fmla="*/ 23 h 38"/>
                    <a:gd name="T66" fmla="*/ 2 w 23"/>
                    <a:gd name="T67" fmla="*/ 21 h 38"/>
                    <a:gd name="T68" fmla="*/ 4 w 23"/>
                    <a:gd name="T69" fmla="*/ 21 h 38"/>
                    <a:gd name="T70" fmla="*/ 2 w 23"/>
                    <a:gd name="T71" fmla="*/ 19 h 38"/>
                    <a:gd name="T72" fmla="*/ 4 w 23"/>
                    <a:gd name="T73" fmla="*/ 17 h 38"/>
                    <a:gd name="T74" fmla="*/ 6 w 23"/>
                    <a:gd name="T75" fmla="*/ 15 h 38"/>
                    <a:gd name="T76" fmla="*/ 8 w 23"/>
                    <a:gd name="T77" fmla="*/ 13 h 38"/>
                    <a:gd name="T78" fmla="*/ 10 w 23"/>
                    <a:gd name="T79" fmla="*/ 11 h 38"/>
                    <a:gd name="T80" fmla="*/ 8 w 23"/>
                    <a:gd name="T81" fmla="*/ 9 h 38"/>
                    <a:gd name="T82" fmla="*/ 8 w 23"/>
                    <a:gd name="T83" fmla="*/ 9 h 38"/>
                    <a:gd name="T84" fmla="*/ 10 w 23"/>
                    <a:gd name="T85" fmla="*/ 11 h 38"/>
                    <a:gd name="T86" fmla="*/ 13 w 23"/>
                    <a:gd name="T87" fmla="*/ 11 h 38"/>
                    <a:gd name="T88" fmla="*/ 15 w 23"/>
                    <a:gd name="T89" fmla="*/ 9 h 38"/>
                    <a:gd name="T90" fmla="*/ 17 w 23"/>
                    <a:gd name="T91" fmla="*/ 7 h 38"/>
                    <a:gd name="T92" fmla="*/ 19 w 23"/>
                    <a:gd name="T93" fmla="*/ 5 h 38"/>
                    <a:gd name="T94" fmla="*/ 21 w 23"/>
                    <a:gd name="T95" fmla="*/ 0 h 38"/>
                    <a:gd name="T96" fmla="*/ 23 w 23"/>
                    <a:gd name="T97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3" h="38">
                      <a:moveTo>
                        <a:pt x="23" y="4"/>
                      </a:moveTo>
                      <a:lnTo>
                        <a:pt x="23" y="5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1" y="11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7" y="19"/>
                      </a:lnTo>
                      <a:lnTo>
                        <a:pt x="15" y="19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1" y="21"/>
                      </a:lnTo>
                      <a:lnTo>
                        <a:pt x="11" y="25"/>
                      </a:lnTo>
                      <a:lnTo>
                        <a:pt x="11" y="27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3" y="28"/>
                      </a:lnTo>
                      <a:lnTo>
                        <a:pt x="11" y="28"/>
                      </a:lnTo>
                      <a:lnTo>
                        <a:pt x="11" y="30"/>
                      </a:lnTo>
                      <a:lnTo>
                        <a:pt x="11" y="28"/>
                      </a:lnTo>
                      <a:lnTo>
                        <a:pt x="11" y="30"/>
                      </a:lnTo>
                      <a:lnTo>
                        <a:pt x="10" y="30"/>
                      </a:lnTo>
                      <a:lnTo>
                        <a:pt x="11" y="30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6"/>
                      </a:lnTo>
                      <a:lnTo>
                        <a:pt x="11" y="38"/>
                      </a:lnTo>
                      <a:lnTo>
                        <a:pt x="11" y="36"/>
                      </a:lnTo>
                      <a:lnTo>
                        <a:pt x="10" y="36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4"/>
                      </a:lnTo>
                      <a:lnTo>
                        <a:pt x="6" y="32"/>
                      </a:lnTo>
                      <a:lnTo>
                        <a:pt x="6" y="30"/>
                      </a:lnTo>
                      <a:lnTo>
                        <a:pt x="4" y="30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6" y="21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8" y="11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8" y="9"/>
                      </a:lnTo>
                      <a:lnTo>
                        <a:pt x="10" y="9"/>
                      </a:lnTo>
                      <a:lnTo>
                        <a:pt x="10" y="11"/>
                      </a:lnTo>
                      <a:lnTo>
                        <a:pt x="11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5" y="9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36" name="Freeform 238"/>
                <p:cNvSpPr>
                  <a:spLocks noEditPoints="1"/>
                </p:cNvSpPr>
                <p:nvPr/>
              </p:nvSpPr>
              <p:spPr bwMode="auto">
                <a:xfrm>
                  <a:off x="3879850" y="1695450"/>
                  <a:ext cx="101600" cy="106363"/>
                </a:xfrm>
                <a:custGeom>
                  <a:avLst/>
                  <a:gdLst>
                    <a:gd name="T0" fmla="*/ 37 w 64"/>
                    <a:gd name="T1" fmla="*/ 17 h 67"/>
                    <a:gd name="T2" fmla="*/ 37 w 64"/>
                    <a:gd name="T3" fmla="*/ 21 h 67"/>
                    <a:gd name="T4" fmla="*/ 43 w 64"/>
                    <a:gd name="T5" fmla="*/ 19 h 67"/>
                    <a:gd name="T6" fmla="*/ 50 w 64"/>
                    <a:gd name="T7" fmla="*/ 19 h 67"/>
                    <a:gd name="T8" fmla="*/ 52 w 64"/>
                    <a:gd name="T9" fmla="*/ 15 h 67"/>
                    <a:gd name="T10" fmla="*/ 50 w 64"/>
                    <a:gd name="T11" fmla="*/ 21 h 67"/>
                    <a:gd name="T12" fmla="*/ 46 w 64"/>
                    <a:gd name="T13" fmla="*/ 25 h 67"/>
                    <a:gd name="T14" fmla="*/ 45 w 64"/>
                    <a:gd name="T15" fmla="*/ 29 h 67"/>
                    <a:gd name="T16" fmla="*/ 52 w 64"/>
                    <a:gd name="T17" fmla="*/ 31 h 67"/>
                    <a:gd name="T18" fmla="*/ 56 w 64"/>
                    <a:gd name="T19" fmla="*/ 29 h 67"/>
                    <a:gd name="T20" fmla="*/ 64 w 64"/>
                    <a:gd name="T21" fmla="*/ 29 h 67"/>
                    <a:gd name="T22" fmla="*/ 64 w 64"/>
                    <a:gd name="T23" fmla="*/ 33 h 67"/>
                    <a:gd name="T24" fmla="*/ 60 w 64"/>
                    <a:gd name="T25" fmla="*/ 37 h 67"/>
                    <a:gd name="T26" fmla="*/ 52 w 64"/>
                    <a:gd name="T27" fmla="*/ 38 h 67"/>
                    <a:gd name="T28" fmla="*/ 56 w 64"/>
                    <a:gd name="T29" fmla="*/ 46 h 67"/>
                    <a:gd name="T30" fmla="*/ 60 w 64"/>
                    <a:gd name="T31" fmla="*/ 50 h 67"/>
                    <a:gd name="T32" fmla="*/ 58 w 64"/>
                    <a:gd name="T33" fmla="*/ 52 h 67"/>
                    <a:gd name="T34" fmla="*/ 54 w 64"/>
                    <a:gd name="T35" fmla="*/ 56 h 67"/>
                    <a:gd name="T36" fmla="*/ 54 w 64"/>
                    <a:gd name="T37" fmla="*/ 63 h 67"/>
                    <a:gd name="T38" fmla="*/ 50 w 64"/>
                    <a:gd name="T39" fmla="*/ 67 h 67"/>
                    <a:gd name="T40" fmla="*/ 45 w 64"/>
                    <a:gd name="T41" fmla="*/ 65 h 67"/>
                    <a:gd name="T42" fmla="*/ 45 w 64"/>
                    <a:gd name="T43" fmla="*/ 58 h 67"/>
                    <a:gd name="T44" fmla="*/ 46 w 64"/>
                    <a:gd name="T45" fmla="*/ 52 h 67"/>
                    <a:gd name="T46" fmla="*/ 48 w 64"/>
                    <a:gd name="T47" fmla="*/ 50 h 67"/>
                    <a:gd name="T48" fmla="*/ 50 w 64"/>
                    <a:gd name="T49" fmla="*/ 48 h 67"/>
                    <a:gd name="T50" fmla="*/ 46 w 64"/>
                    <a:gd name="T51" fmla="*/ 40 h 67"/>
                    <a:gd name="T52" fmla="*/ 45 w 64"/>
                    <a:gd name="T53" fmla="*/ 42 h 67"/>
                    <a:gd name="T54" fmla="*/ 41 w 64"/>
                    <a:gd name="T55" fmla="*/ 48 h 67"/>
                    <a:gd name="T56" fmla="*/ 39 w 64"/>
                    <a:gd name="T57" fmla="*/ 54 h 67"/>
                    <a:gd name="T58" fmla="*/ 37 w 64"/>
                    <a:gd name="T59" fmla="*/ 56 h 67"/>
                    <a:gd name="T60" fmla="*/ 39 w 64"/>
                    <a:gd name="T61" fmla="*/ 48 h 67"/>
                    <a:gd name="T62" fmla="*/ 33 w 64"/>
                    <a:gd name="T63" fmla="*/ 46 h 67"/>
                    <a:gd name="T64" fmla="*/ 33 w 64"/>
                    <a:gd name="T65" fmla="*/ 54 h 67"/>
                    <a:gd name="T66" fmla="*/ 29 w 64"/>
                    <a:gd name="T67" fmla="*/ 58 h 67"/>
                    <a:gd name="T68" fmla="*/ 29 w 64"/>
                    <a:gd name="T69" fmla="*/ 50 h 67"/>
                    <a:gd name="T70" fmla="*/ 31 w 64"/>
                    <a:gd name="T71" fmla="*/ 44 h 67"/>
                    <a:gd name="T72" fmla="*/ 25 w 64"/>
                    <a:gd name="T73" fmla="*/ 42 h 67"/>
                    <a:gd name="T74" fmla="*/ 18 w 64"/>
                    <a:gd name="T75" fmla="*/ 42 h 67"/>
                    <a:gd name="T76" fmla="*/ 18 w 64"/>
                    <a:gd name="T77" fmla="*/ 35 h 67"/>
                    <a:gd name="T78" fmla="*/ 16 w 64"/>
                    <a:gd name="T79" fmla="*/ 29 h 67"/>
                    <a:gd name="T80" fmla="*/ 16 w 64"/>
                    <a:gd name="T81" fmla="*/ 21 h 67"/>
                    <a:gd name="T82" fmla="*/ 10 w 64"/>
                    <a:gd name="T83" fmla="*/ 19 h 67"/>
                    <a:gd name="T84" fmla="*/ 4 w 64"/>
                    <a:gd name="T85" fmla="*/ 21 h 67"/>
                    <a:gd name="T86" fmla="*/ 2 w 64"/>
                    <a:gd name="T87" fmla="*/ 23 h 67"/>
                    <a:gd name="T88" fmla="*/ 0 w 64"/>
                    <a:gd name="T89" fmla="*/ 25 h 67"/>
                    <a:gd name="T90" fmla="*/ 0 w 64"/>
                    <a:gd name="T91" fmla="*/ 17 h 67"/>
                    <a:gd name="T92" fmla="*/ 8 w 64"/>
                    <a:gd name="T93" fmla="*/ 17 h 67"/>
                    <a:gd name="T94" fmla="*/ 16 w 64"/>
                    <a:gd name="T95" fmla="*/ 21 h 67"/>
                    <a:gd name="T96" fmla="*/ 20 w 64"/>
                    <a:gd name="T97" fmla="*/ 17 h 67"/>
                    <a:gd name="T98" fmla="*/ 25 w 64"/>
                    <a:gd name="T99" fmla="*/ 15 h 67"/>
                    <a:gd name="T100" fmla="*/ 31 w 64"/>
                    <a:gd name="T101" fmla="*/ 12 h 67"/>
                    <a:gd name="T102" fmla="*/ 29 w 64"/>
                    <a:gd name="T103" fmla="*/ 6 h 67"/>
                    <a:gd name="T104" fmla="*/ 31 w 64"/>
                    <a:gd name="T105" fmla="*/ 0 h 67"/>
                    <a:gd name="T106" fmla="*/ 33 w 64"/>
                    <a:gd name="T107" fmla="*/ 6 h 67"/>
                    <a:gd name="T108" fmla="*/ 31 w 64"/>
                    <a:gd name="T109" fmla="*/ 12 h 67"/>
                    <a:gd name="T110" fmla="*/ 41 w 64"/>
                    <a:gd name="T111" fmla="*/ 31 h 67"/>
                    <a:gd name="T112" fmla="*/ 39 w 64"/>
                    <a:gd name="T113" fmla="*/ 37 h 67"/>
                    <a:gd name="T114" fmla="*/ 43 w 64"/>
                    <a:gd name="T115" fmla="*/ 40 h 67"/>
                    <a:gd name="T116" fmla="*/ 43 w 64"/>
                    <a:gd name="T117" fmla="*/ 3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4" h="67">
                      <a:moveTo>
                        <a:pt x="33" y="14"/>
                      </a:moveTo>
                      <a:lnTo>
                        <a:pt x="33" y="15"/>
                      </a:lnTo>
                      <a:lnTo>
                        <a:pt x="33" y="17"/>
                      </a:lnTo>
                      <a:lnTo>
                        <a:pt x="37" y="17"/>
                      </a:lnTo>
                      <a:lnTo>
                        <a:pt x="37" y="19"/>
                      </a:lnTo>
                      <a:lnTo>
                        <a:pt x="35" y="19"/>
                      </a:lnTo>
                      <a:lnTo>
                        <a:pt x="37" y="19"/>
                      </a:lnTo>
                      <a:lnTo>
                        <a:pt x="37" y="21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41" y="19"/>
                      </a:lnTo>
                      <a:lnTo>
                        <a:pt x="43" y="19"/>
                      </a:lnTo>
                      <a:lnTo>
                        <a:pt x="45" y="19"/>
                      </a:lnTo>
                      <a:lnTo>
                        <a:pt x="46" y="19"/>
                      </a:lnTo>
                      <a:lnTo>
                        <a:pt x="48" y="19"/>
                      </a:lnTo>
                      <a:lnTo>
                        <a:pt x="50" y="19"/>
                      </a:lnTo>
                      <a:lnTo>
                        <a:pt x="50" y="21"/>
                      </a:lnTo>
                      <a:lnTo>
                        <a:pt x="50" y="19"/>
                      </a:lnTo>
                      <a:lnTo>
                        <a:pt x="52" y="17"/>
                      </a:lnTo>
                      <a:lnTo>
                        <a:pt x="52" y="15"/>
                      </a:lnTo>
                      <a:lnTo>
                        <a:pt x="54" y="15"/>
                      </a:lnTo>
                      <a:lnTo>
                        <a:pt x="52" y="19"/>
                      </a:lnTo>
                      <a:lnTo>
                        <a:pt x="50" y="19"/>
                      </a:lnTo>
                      <a:lnTo>
                        <a:pt x="50" y="21"/>
                      </a:lnTo>
                      <a:lnTo>
                        <a:pt x="50" y="23"/>
                      </a:lnTo>
                      <a:lnTo>
                        <a:pt x="48" y="23"/>
                      </a:lnTo>
                      <a:lnTo>
                        <a:pt x="48" y="25"/>
                      </a:lnTo>
                      <a:lnTo>
                        <a:pt x="46" y="25"/>
                      </a:lnTo>
                      <a:lnTo>
                        <a:pt x="45" y="27"/>
                      </a:lnTo>
                      <a:lnTo>
                        <a:pt x="46" y="27"/>
                      </a:lnTo>
                      <a:lnTo>
                        <a:pt x="46" y="29"/>
                      </a:lnTo>
                      <a:lnTo>
                        <a:pt x="45" y="29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8" y="31"/>
                      </a:lnTo>
                      <a:lnTo>
                        <a:pt x="52" y="31"/>
                      </a:lnTo>
                      <a:lnTo>
                        <a:pt x="52" y="29"/>
                      </a:lnTo>
                      <a:lnTo>
                        <a:pt x="54" y="29"/>
                      </a:lnTo>
                      <a:lnTo>
                        <a:pt x="56" y="27"/>
                      </a:lnTo>
                      <a:lnTo>
                        <a:pt x="56" y="29"/>
                      </a:lnTo>
                      <a:lnTo>
                        <a:pt x="60" y="29"/>
                      </a:lnTo>
                      <a:lnTo>
                        <a:pt x="62" y="27"/>
                      </a:lnTo>
                      <a:lnTo>
                        <a:pt x="62" y="29"/>
                      </a:lnTo>
                      <a:lnTo>
                        <a:pt x="64" y="29"/>
                      </a:lnTo>
                      <a:lnTo>
                        <a:pt x="64" y="31"/>
                      </a:lnTo>
                      <a:lnTo>
                        <a:pt x="62" y="31"/>
                      </a:lnTo>
                      <a:lnTo>
                        <a:pt x="64" y="31"/>
                      </a:lnTo>
                      <a:lnTo>
                        <a:pt x="64" y="33"/>
                      </a:lnTo>
                      <a:lnTo>
                        <a:pt x="62" y="33"/>
                      </a:lnTo>
                      <a:lnTo>
                        <a:pt x="60" y="33"/>
                      </a:lnTo>
                      <a:lnTo>
                        <a:pt x="60" y="35"/>
                      </a:lnTo>
                      <a:lnTo>
                        <a:pt x="60" y="37"/>
                      </a:lnTo>
                      <a:lnTo>
                        <a:pt x="58" y="37"/>
                      </a:lnTo>
                      <a:lnTo>
                        <a:pt x="56" y="37"/>
                      </a:lnTo>
                      <a:lnTo>
                        <a:pt x="50" y="37"/>
                      </a:lnTo>
                      <a:lnTo>
                        <a:pt x="52" y="38"/>
                      </a:lnTo>
                      <a:lnTo>
                        <a:pt x="54" y="40"/>
                      </a:lnTo>
                      <a:lnTo>
                        <a:pt x="54" y="42"/>
                      </a:lnTo>
                      <a:lnTo>
                        <a:pt x="56" y="44"/>
                      </a:lnTo>
                      <a:lnTo>
                        <a:pt x="56" y="46"/>
                      </a:lnTo>
                      <a:lnTo>
                        <a:pt x="58" y="46"/>
                      </a:lnTo>
                      <a:lnTo>
                        <a:pt x="58" y="48"/>
                      </a:lnTo>
                      <a:lnTo>
                        <a:pt x="60" y="48"/>
                      </a:lnTo>
                      <a:lnTo>
                        <a:pt x="60" y="50"/>
                      </a:lnTo>
                      <a:lnTo>
                        <a:pt x="58" y="50"/>
                      </a:lnTo>
                      <a:lnTo>
                        <a:pt x="60" y="50"/>
                      </a:lnTo>
                      <a:lnTo>
                        <a:pt x="58" y="50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54" y="54"/>
                      </a:lnTo>
                      <a:lnTo>
                        <a:pt x="54" y="56"/>
                      </a:lnTo>
                      <a:lnTo>
                        <a:pt x="54" y="58"/>
                      </a:lnTo>
                      <a:lnTo>
                        <a:pt x="54" y="60"/>
                      </a:lnTo>
                      <a:lnTo>
                        <a:pt x="54" y="62"/>
                      </a:lnTo>
                      <a:lnTo>
                        <a:pt x="54" y="63"/>
                      </a:lnTo>
                      <a:lnTo>
                        <a:pt x="54" y="65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50" y="67"/>
                      </a:lnTo>
                      <a:lnTo>
                        <a:pt x="48" y="67"/>
                      </a:lnTo>
                      <a:lnTo>
                        <a:pt x="46" y="67"/>
                      </a:lnTo>
                      <a:lnTo>
                        <a:pt x="45" y="67"/>
                      </a:lnTo>
                      <a:lnTo>
                        <a:pt x="45" y="65"/>
                      </a:lnTo>
                      <a:lnTo>
                        <a:pt x="45" y="63"/>
                      </a:lnTo>
                      <a:lnTo>
                        <a:pt x="45" y="62"/>
                      </a:lnTo>
                      <a:lnTo>
                        <a:pt x="45" y="60"/>
                      </a:lnTo>
                      <a:lnTo>
                        <a:pt x="45" y="58"/>
                      </a:lnTo>
                      <a:lnTo>
                        <a:pt x="45" y="56"/>
                      </a:lnTo>
                      <a:lnTo>
                        <a:pt x="45" y="54"/>
                      </a:lnTo>
                      <a:lnTo>
                        <a:pt x="45" y="52"/>
                      </a:lnTo>
                      <a:lnTo>
                        <a:pt x="46" y="52"/>
                      </a:lnTo>
                      <a:lnTo>
                        <a:pt x="48" y="52"/>
                      </a:lnTo>
                      <a:lnTo>
                        <a:pt x="48" y="50"/>
                      </a:lnTo>
                      <a:lnTo>
                        <a:pt x="50" y="50"/>
                      </a:lnTo>
                      <a:lnTo>
                        <a:pt x="48" y="50"/>
                      </a:lnTo>
                      <a:lnTo>
                        <a:pt x="50" y="50"/>
                      </a:lnTo>
                      <a:lnTo>
                        <a:pt x="50" y="48"/>
                      </a:lnTo>
                      <a:lnTo>
                        <a:pt x="48" y="48"/>
                      </a:lnTo>
                      <a:lnTo>
                        <a:pt x="50" y="48"/>
                      </a:lnTo>
                      <a:lnTo>
                        <a:pt x="50" y="46"/>
                      </a:lnTo>
                      <a:lnTo>
                        <a:pt x="50" y="40"/>
                      </a:lnTo>
                      <a:lnTo>
                        <a:pt x="48" y="40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5" y="38"/>
                      </a:lnTo>
                      <a:lnTo>
                        <a:pt x="45" y="40"/>
                      </a:lnTo>
                      <a:lnTo>
                        <a:pt x="45" y="42"/>
                      </a:lnTo>
                      <a:lnTo>
                        <a:pt x="43" y="42"/>
                      </a:lnTo>
                      <a:lnTo>
                        <a:pt x="43" y="44"/>
                      </a:lnTo>
                      <a:lnTo>
                        <a:pt x="43" y="46"/>
                      </a:lnTo>
                      <a:lnTo>
                        <a:pt x="41" y="48"/>
                      </a:lnTo>
                      <a:lnTo>
                        <a:pt x="41" y="50"/>
                      </a:lnTo>
                      <a:lnTo>
                        <a:pt x="39" y="50"/>
                      </a:lnTo>
                      <a:lnTo>
                        <a:pt x="39" y="52"/>
                      </a:lnTo>
                      <a:lnTo>
                        <a:pt x="39" y="54"/>
                      </a:lnTo>
                      <a:lnTo>
                        <a:pt x="37" y="54"/>
                      </a:lnTo>
                      <a:lnTo>
                        <a:pt x="39" y="54"/>
                      </a:lnTo>
                      <a:lnTo>
                        <a:pt x="37" y="54"/>
                      </a:lnTo>
                      <a:lnTo>
                        <a:pt x="37" y="56"/>
                      </a:lnTo>
                      <a:lnTo>
                        <a:pt x="37" y="54"/>
                      </a:lnTo>
                      <a:lnTo>
                        <a:pt x="37" y="52"/>
                      </a:lnTo>
                      <a:lnTo>
                        <a:pt x="39" y="50"/>
                      </a:lnTo>
                      <a:lnTo>
                        <a:pt x="39" y="48"/>
                      </a:lnTo>
                      <a:lnTo>
                        <a:pt x="39" y="46"/>
                      </a:lnTo>
                      <a:lnTo>
                        <a:pt x="37" y="46"/>
                      </a:lnTo>
                      <a:lnTo>
                        <a:pt x="35" y="46"/>
                      </a:lnTo>
                      <a:lnTo>
                        <a:pt x="33" y="46"/>
                      </a:lnTo>
                      <a:lnTo>
                        <a:pt x="33" y="48"/>
                      </a:lnTo>
                      <a:lnTo>
                        <a:pt x="33" y="50"/>
                      </a:lnTo>
                      <a:lnTo>
                        <a:pt x="33" y="52"/>
                      </a:lnTo>
                      <a:lnTo>
                        <a:pt x="33" y="54"/>
                      </a:lnTo>
                      <a:lnTo>
                        <a:pt x="33" y="56"/>
                      </a:lnTo>
                      <a:lnTo>
                        <a:pt x="33" y="58"/>
                      </a:lnTo>
                      <a:lnTo>
                        <a:pt x="31" y="58"/>
                      </a:lnTo>
                      <a:lnTo>
                        <a:pt x="29" y="58"/>
                      </a:lnTo>
                      <a:lnTo>
                        <a:pt x="29" y="56"/>
                      </a:lnTo>
                      <a:lnTo>
                        <a:pt x="29" y="54"/>
                      </a:lnTo>
                      <a:lnTo>
                        <a:pt x="29" y="52"/>
                      </a:lnTo>
                      <a:lnTo>
                        <a:pt x="29" y="50"/>
                      </a:lnTo>
                      <a:lnTo>
                        <a:pt x="29" y="48"/>
                      </a:lnTo>
                      <a:lnTo>
                        <a:pt x="31" y="48"/>
                      </a:lnTo>
                      <a:lnTo>
                        <a:pt x="31" y="46"/>
                      </a:lnTo>
                      <a:lnTo>
                        <a:pt x="31" y="44"/>
                      </a:lnTo>
                      <a:lnTo>
                        <a:pt x="29" y="44"/>
                      </a:lnTo>
                      <a:lnTo>
                        <a:pt x="29" y="42"/>
                      </a:lnTo>
                      <a:lnTo>
                        <a:pt x="27" y="42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21" y="42"/>
                      </a:lnTo>
                      <a:lnTo>
                        <a:pt x="20" y="42"/>
                      </a:lnTo>
                      <a:lnTo>
                        <a:pt x="18" y="42"/>
                      </a:lnTo>
                      <a:lnTo>
                        <a:pt x="18" y="40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18" y="33"/>
                      </a:lnTo>
                      <a:lnTo>
                        <a:pt x="16" y="33"/>
                      </a:lnTo>
                      <a:lnTo>
                        <a:pt x="16" y="31"/>
                      </a:lnTo>
                      <a:lnTo>
                        <a:pt x="16" y="29"/>
                      </a:lnTo>
                      <a:lnTo>
                        <a:pt x="16" y="27"/>
                      </a:lnTo>
                      <a:lnTo>
                        <a:pt x="16" y="25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4" y="21"/>
                      </a:lnTo>
                      <a:lnTo>
                        <a:pt x="14" y="19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8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6" y="17"/>
                      </a:lnTo>
                      <a:lnTo>
                        <a:pt x="16" y="21"/>
                      </a:lnTo>
                      <a:lnTo>
                        <a:pt x="16" y="19"/>
                      </a:lnTo>
                      <a:lnTo>
                        <a:pt x="16" y="17"/>
                      </a:lnTo>
                      <a:lnTo>
                        <a:pt x="18" y="17"/>
                      </a:lnTo>
                      <a:lnTo>
                        <a:pt x="20" y="17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31" y="17"/>
                      </a:lnTo>
                      <a:lnTo>
                        <a:pt x="31" y="14"/>
                      </a:lnTo>
                      <a:lnTo>
                        <a:pt x="31" y="12"/>
                      </a:lnTo>
                      <a:lnTo>
                        <a:pt x="31" y="10"/>
                      </a:lnTo>
                      <a:lnTo>
                        <a:pt x="31" y="8"/>
                      </a:lnTo>
                      <a:lnTo>
                        <a:pt x="31" y="6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lnTo>
                        <a:pt x="33" y="8"/>
                      </a:lnTo>
                      <a:lnTo>
                        <a:pt x="33" y="10"/>
                      </a:lnTo>
                      <a:lnTo>
                        <a:pt x="31" y="10"/>
                      </a:lnTo>
                      <a:lnTo>
                        <a:pt x="31" y="12"/>
                      </a:lnTo>
                      <a:lnTo>
                        <a:pt x="33" y="12"/>
                      </a:lnTo>
                      <a:lnTo>
                        <a:pt x="33" y="14"/>
                      </a:lnTo>
                      <a:close/>
                      <a:moveTo>
                        <a:pt x="43" y="31"/>
                      </a:move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9" y="37"/>
                      </a:lnTo>
                      <a:lnTo>
                        <a:pt x="39" y="38"/>
                      </a:lnTo>
                      <a:lnTo>
                        <a:pt x="39" y="40"/>
                      </a:lnTo>
                      <a:lnTo>
                        <a:pt x="41" y="40"/>
                      </a:lnTo>
                      <a:lnTo>
                        <a:pt x="43" y="40"/>
                      </a:lnTo>
                      <a:lnTo>
                        <a:pt x="43" y="38"/>
                      </a:lnTo>
                      <a:lnTo>
                        <a:pt x="45" y="37"/>
                      </a:lnTo>
                      <a:lnTo>
                        <a:pt x="43" y="33"/>
                      </a:lnTo>
                      <a:lnTo>
                        <a:pt x="43" y="3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37" name="Freeform 239"/>
                <p:cNvSpPr>
                  <a:spLocks noEditPoints="1"/>
                </p:cNvSpPr>
                <p:nvPr/>
              </p:nvSpPr>
              <p:spPr bwMode="auto">
                <a:xfrm>
                  <a:off x="5989638" y="4216400"/>
                  <a:ext cx="76200" cy="53975"/>
                </a:xfrm>
                <a:custGeom>
                  <a:avLst/>
                  <a:gdLst>
                    <a:gd name="T0" fmla="*/ 46 w 48"/>
                    <a:gd name="T1" fmla="*/ 15 h 34"/>
                    <a:gd name="T2" fmla="*/ 48 w 48"/>
                    <a:gd name="T3" fmla="*/ 17 h 34"/>
                    <a:gd name="T4" fmla="*/ 46 w 48"/>
                    <a:gd name="T5" fmla="*/ 17 h 34"/>
                    <a:gd name="T6" fmla="*/ 46 w 48"/>
                    <a:gd name="T7" fmla="*/ 21 h 34"/>
                    <a:gd name="T8" fmla="*/ 46 w 48"/>
                    <a:gd name="T9" fmla="*/ 21 h 34"/>
                    <a:gd name="T10" fmla="*/ 44 w 48"/>
                    <a:gd name="T11" fmla="*/ 23 h 34"/>
                    <a:gd name="T12" fmla="*/ 44 w 48"/>
                    <a:gd name="T13" fmla="*/ 23 h 34"/>
                    <a:gd name="T14" fmla="*/ 41 w 48"/>
                    <a:gd name="T15" fmla="*/ 23 h 34"/>
                    <a:gd name="T16" fmla="*/ 37 w 48"/>
                    <a:gd name="T17" fmla="*/ 23 h 34"/>
                    <a:gd name="T18" fmla="*/ 39 w 48"/>
                    <a:gd name="T19" fmla="*/ 21 h 34"/>
                    <a:gd name="T20" fmla="*/ 37 w 48"/>
                    <a:gd name="T21" fmla="*/ 23 h 34"/>
                    <a:gd name="T22" fmla="*/ 35 w 48"/>
                    <a:gd name="T23" fmla="*/ 21 h 34"/>
                    <a:gd name="T24" fmla="*/ 33 w 48"/>
                    <a:gd name="T25" fmla="*/ 23 h 34"/>
                    <a:gd name="T26" fmla="*/ 31 w 48"/>
                    <a:gd name="T27" fmla="*/ 21 h 34"/>
                    <a:gd name="T28" fmla="*/ 31 w 48"/>
                    <a:gd name="T29" fmla="*/ 29 h 34"/>
                    <a:gd name="T30" fmla="*/ 27 w 48"/>
                    <a:gd name="T31" fmla="*/ 34 h 34"/>
                    <a:gd name="T32" fmla="*/ 17 w 48"/>
                    <a:gd name="T33" fmla="*/ 34 h 34"/>
                    <a:gd name="T34" fmla="*/ 10 w 48"/>
                    <a:gd name="T35" fmla="*/ 34 h 34"/>
                    <a:gd name="T36" fmla="*/ 4 w 48"/>
                    <a:gd name="T37" fmla="*/ 29 h 34"/>
                    <a:gd name="T38" fmla="*/ 4 w 48"/>
                    <a:gd name="T39" fmla="*/ 27 h 34"/>
                    <a:gd name="T40" fmla="*/ 0 w 48"/>
                    <a:gd name="T41" fmla="*/ 27 h 34"/>
                    <a:gd name="T42" fmla="*/ 2 w 48"/>
                    <a:gd name="T43" fmla="*/ 23 h 34"/>
                    <a:gd name="T44" fmla="*/ 0 w 48"/>
                    <a:gd name="T45" fmla="*/ 21 h 34"/>
                    <a:gd name="T46" fmla="*/ 4 w 48"/>
                    <a:gd name="T47" fmla="*/ 15 h 34"/>
                    <a:gd name="T48" fmla="*/ 10 w 48"/>
                    <a:gd name="T49" fmla="*/ 15 h 34"/>
                    <a:gd name="T50" fmla="*/ 10 w 48"/>
                    <a:gd name="T51" fmla="*/ 7 h 34"/>
                    <a:gd name="T52" fmla="*/ 14 w 48"/>
                    <a:gd name="T53" fmla="*/ 6 h 34"/>
                    <a:gd name="T54" fmla="*/ 17 w 48"/>
                    <a:gd name="T55" fmla="*/ 2 h 34"/>
                    <a:gd name="T56" fmla="*/ 19 w 48"/>
                    <a:gd name="T57" fmla="*/ 4 h 34"/>
                    <a:gd name="T58" fmla="*/ 23 w 48"/>
                    <a:gd name="T59" fmla="*/ 6 h 34"/>
                    <a:gd name="T60" fmla="*/ 23 w 48"/>
                    <a:gd name="T61" fmla="*/ 2 h 34"/>
                    <a:gd name="T62" fmla="*/ 25 w 48"/>
                    <a:gd name="T63" fmla="*/ 0 h 34"/>
                    <a:gd name="T64" fmla="*/ 27 w 48"/>
                    <a:gd name="T65" fmla="*/ 2 h 34"/>
                    <a:gd name="T66" fmla="*/ 25 w 48"/>
                    <a:gd name="T67" fmla="*/ 4 h 34"/>
                    <a:gd name="T68" fmla="*/ 23 w 48"/>
                    <a:gd name="T69" fmla="*/ 6 h 34"/>
                    <a:gd name="T70" fmla="*/ 27 w 48"/>
                    <a:gd name="T71" fmla="*/ 4 h 34"/>
                    <a:gd name="T72" fmla="*/ 29 w 48"/>
                    <a:gd name="T73" fmla="*/ 2 h 34"/>
                    <a:gd name="T74" fmla="*/ 29 w 48"/>
                    <a:gd name="T75" fmla="*/ 2 h 34"/>
                    <a:gd name="T76" fmla="*/ 31 w 48"/>
                    <a:gd name="T77" fmla="*/ 4 h 34"/>
                    <a:gd name="T78" fmla="*/ 29 w 48"/>
                    <a:gd name="T79" fmla="*/ 6 h 34"/>
                    <a:gd name="T80" fmla="*/ 37 w 48"/>
                    <a:gd name="T81" fmla="*/ 6 h 34"/>
                    <a:gd name="T82" fmla="*/ 33 w 48"/>
                    <a:gd name="T83" fmla="*/ 11 h 34"/>
                    <a:gd name="T84" fmla="*/ 31 w 48"/>
                    <a:gd name="T85" fmla="*/ 15 h 34"/>
                    <a:gd name="T86" fmla="*/ 33 w 48"/>
                    <a:gd name="T87" fmla="*/ 19 h 34"/>
                    <a:gd name="T88" fmla="*/ 35 w 48"/>
                    <a:gd name="T89" fmla="*/ 21 h 34"/>
                    <a:gd name="T90" fmla="*/ 37 w 48"/>
                    <a:gd name="T91" fmla="*/ 19 h 34"/>
                    <a:gd name="T92" fmla="*/ 39 w 48"/>
                    <a:gd name="T93" fmla="*/ 21 h 34"/>
                    <a:gd name="T94" fmla="*/ 41 w 48"/>
                    <a:gd name="T95" fmla="*/ 19 h 34"/>
                    <a:gd name="T96" fmla="*/ 39 w 48"/>
                    <a:gd name="T97" fmla="*/ 17 h 34"/>
                    <a:gd name="T98" fmla="*/ 41 w 48"/>
                    <a:gd name="T99" fmla="*/ 15 h 34"/>
                    <a:gd name="T100" fmla="*/ 42 w 48"/>
                    <a:gd name="T101" fmla="*/ 13 h 34"/>
                    <a:gd name="T102" fmla="*/ 44 w 48"/>
                    <a:gd name="T103" fmla="*/ 11 h 34"/>
                    <a:gd name="T104" fmla="*/ 46 w 48"/>
                    <a:gd name="T105" fmla="*/ 13 h 34"/>
                    <a:gd name="T106" fmla="*/ 41 w 48"/>
                    <a:gd name="T107" fmla="*/ 17 h 34"/>
                    <a:gd name="T108" fmla="*/ 42 w 48"/>
                    <a:gd name="T109" fmla="*/ 15 h 34"/>
                    <a:gd name="T110" fmla="*/ 31 w 48"/>
                    <a:gd name="T111" fmla="*/ 21 h 34"/>
                    <a:gd name="T112" fmla="*/ 31 w 48"/>
                    <a:gd name="T113" fmla="*/ 21 h 34"/>
                    <a:gd name="T114" fmla="*/ 46 w 48"/>
                    <a:gd name="T115" fmla="*/ 11 h 34"/>
                    <a:gd name="T116" fmla="*/ 48 w 48"/>
                    <a:gd name="T117" fmla="*/ 1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" h="34">
                      <a:moveTo>
                        <a:pt x="46" y="13"/>
                      </a:moveTo>
                      <a:lnTo>
                        <a:pt x="46" y="15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46" y="19"/>
                      </a:lnTo>
                      <a:lnTo>
                        <a:pt x="46" y="17"/>
                      </a:lnTo>
                      <a:lnTo>
                        <a:pt x="46" y="19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6" y="21"/>
                      </a:lnTo>
                      <a:lnTo>
                        <a:pt x="46" y="23"/>
                      </a:lnTo>
                      <a:lnTo>
                        <a:pt x="44" y="23"/>
                      </a:lnTo>
                      <a:lnTo>
                        <a:pt x="44" y="25"/>
                      </a:lnTo>
                      <a:lnTo>
                        <a:pt x="44" y="23"/>
                      </a:lnTo>
                      <a:lnTo>
                        <a:pt x="42" y="23"/>
                      </a:lnTo>
                      <a:lnTo>
                        <a:pt x="41" y="23"/>
                      </a:lnTo>
                      <a:lnTo>
                        <a:pt x="39" y="23"/>
                      </a:lnTo>
                      <a:lnTo>
                        <a:pt x="37" y="23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5" y="21"/>
                      </a:lnTo>
                      <a:lnTo>
                        <a:pt x="33" y="21"/>
                      </a:lnTo>
                      <a:lnTo>
                        <a:pt x="33" y="23"/>
                      </a:lnTo>
                      <a:lnTo>
                        <a:pt x="33" y="21"/>
                      </a:lnTo>
                      <a:lnTo>
                        <a:pt x="31" y="21"/>
                      </a:lnTo>
                      <a:lnTo>
                        <a:pt x="31" y="25"/>
                      </a:lnTo>
                      <a:lnTo>
                        <a:pt x="31" y="29"/>
                      </a:lnTo>
                      <a:lnTo>
                        <a:pt x="31" y="34"/>
                      </a:lnTo>
                      <a:lnTo>
                        <a:pt x="27" y="34"/>
                      </a:lnTo>
                      <a:lnTo>
                        <a:pt x="23" y="34"/>
                      </a:lnTo>
                      <a:lnTo>
                        <a:pt x="17" y="34"/>
                      </a:lnTo>
                      <a:lnTo>
                        <a:pt x="14" y="34"/>
                      </a:lnTo>
                      <a:lnTo>
                        <a:pt x="10" y="34"/>
                      </a:lnTo>
                      <a:lnTo>
                        <a:pt x="4" y="34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5"/>
                      </a:lnTo>
                      <a:lnTo>
                        <a:pt x="4" y="15"/>
                      </a:lnTo>
                      <a:lnTo>
                        <a:pt x="8" y="15"/>
                      </a:lnTo>
                      <a:lnTo>
                        <a:pt x="10" y="15"/>
                      </a:lnTo>
                      <a:lnTo>
                        <a:pt x="10" y="11"/>
                      </a:lnTo>
                      <a:lnTo>
                        <a:pt x="10" y="7"/>
                      </a:lnTo>
                      <a:lnTo>
                        <a:pt x="14" y="7"/>
                      </a:lnTo>
                      <a:lnTo>
                        <a:pt x="14" y="6"/>
                      </a:lnTo>
                      <a:lnTo>
                        <a:pt x="14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lnTo>
                        <a:pt x="23" y="6"/>
                      </a:lnTo>
                      <a:lnTo>
                        <a:pt x="23" y="4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29" y="2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29" y="4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7" y="6"/>
                      </a:lnTo>
                      <a:lnTo>
                        <a:pt x="37" y="11"/>
                      </a:lnTo>
                      <a:lnTo>
                        <a:pt x="33" y="11"/>
                      </a:lnTo>
                      <a:lnTo>
                        <a:pt x="31" y="11"/>
                      </a:lnTo>
                      <a:lnTo>
                        <a:pt x="31" y="15"/>
                      </a:lnTo>
                      <a:lnTo>
                        <a:pt x="31" y="19"/>
                      </a:lnTo>
                      <a:lnTo>
                        <a:pt x="33" y="19"/>
                      </a:lnTo>
                      <a:lnTo>
                        <a:pt x="33" y="21"/>
                      </a:lnTo>
                      <a:lnTo>
                        <a:pt x="35" y="21"/>
                      </a:lnTo>
                      <a:lnTo>
                        <a:pt x="37" y="21"/>
                      </a:lnTo>
                      <a:lnTo>
                        <a:pt x="37" y="19"/>
                      </a:lnTo>
                      <a:lnTo>
                        <a:pt x="39" y="19"/>
                      </a:lnTo>
                      <a:lnTo>
                        <a:pt x="39" y="21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39" y="17"/>
                      </a:lnTo>
                      <a:lnTo>
                        <a:pt x="41" y="17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2" y="13"/>
                      </a:lnTo>
                      <a:lnTo>
                        <a:pt x="44" y="13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close/>
                      <a:moveTo>
                        <a:pt x="41" y="15"/>
                      </a:moveTo>
                      <a:lnTo>
                        <a:pt x="41" y="17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1" y="15"/>
                      </a:lnTo>
                      <a:close/>
                      <a:moveTo>
                        <a:pt x="31" y="21"/>
                      </a:moveTo>
                      <a:lnTo>
                        <a:pt x="33" y="21"/>
                      </a:lnTo>
                      <a:lnTo>
                        <a:pt x="31" y="21"/>
                      </a:lnTo>
                      <a:close/>
                      <a:moveTo>
                        <a:pt x="46" y="13"/>
                      </a:moveTo>
                      <a:lnTo>
                        <a:pt x="46" y="11"/>
                      </a:lnTo>
                      <a:lnTo>
                        <a:pt x="48" y="11"/>
                      </a:lnTo>
                      <a:lnTo>
                        <a:pt x="48" y="13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1238" name="Freeform 240"/>
                <p:cNvSpPr>
                  <a:spLocks noEditPoints="1"/>
                </p:cNvSpPr>
                <p:nvPr/>
              </p:nvSpPr>
              <p:spPr bwMode="auto">
                <a:xfrm>
                  <a:off x="4048125" y="2168525"/>
                  <a:ext cx="46038" cy="36513"/>
                </a:xfrm>
                <a:custGeom>
                  <a:avLst/>
                  <a:gdLst>
                    <a:gd name="T0" fmla="*/ 6 w 29"/>
                    <a:gd name="T1" fmla="*/ 9 h 23"/>
                    <a:gd name="T2" fmla="*/ 4 w 29"/>
                    <a:gd name="T3" fmla="*/ 7 h 23"/>
                    <a:gd name="T4" fmla="*/ 4 w 29"/>
                    <a:gd name="T5" fmla="*/ 7 h 23"/>
                    <a:gd name="T6" fmla="*/ 4 w 29"/>
                    <a:gd name="T7" fmla="*/ 7 h 23"/>
                    <a:gd name="T8" fmla="*/ 4 w 29"/>
                    <a:gd name="T9" fmla="*/ 7 h 23"/>
                    <a:gd name="T10" fmla="*/ 6 w 29"/>
                    <a:gd name="T11" fmla="*/ 7 h 23"/>
                    <a:gd name="T12" fmla="*/ 6 w 29"/>
                    <a:gd name="T13" fmla="*/ 5 h 23"/>
                    <a:gd name="T14" fmla="*/ 6 w 29"/>
                    <a:gd name="T15" fmla="*/ 4 h 23"/>
                    <a:gd name="T16" fmla="*/ 6 w 29"/>
                    <a:gd name="T17" fmla="*/ 4 h 23"/>
                    <a:gd name="T18" fmla="*/ 6 w 29"/>
                    <a:gd name="T19" fmla="*/ 4 h 23"/>
                    <a:gd name="T20" fmla="*/ 6 w 29"/>
                    <a:gd name="T21" fmla="*/ 4 h 23"/>
                    <a:gd name="T22" fmla="*/ 10 w 29"/>
                    <a:gd name="T23" fmla="*/ 5 h 23"/>
                    <a:gd name="T24" fmla="*/ 19 w 29"/>
                    <a:gd name="T25" fmla="*/ 5 h 23"/>
                    <a:gd name="T26" fmla="*/ 19 w 29"/>
                    <a:gd name="T27" fmla="*/ 5 h 23"/>
                    <a:gd name="T28" fmla="*/ 21 w 29"/>
                    <a:gd name="T29" fmla="*/ 5 h 23"/>
                    <a:gd name="T30" fmla="*/ 21 w 29"/>
                    <a:gd name="T31" fmla="*/ 5 h 23"/>
                    <a:gd name="T32" fmla="*/ 19 w 29"/>
                    <a:gd name="T33" fmla="*/ 5 h 23"/>
                    <a:gd name="T34" fmla="*/ 17 w 29"/>
                    <a:gd name="T35" fmla="*/ 7 h 23"/>
                    <a:gd name="T36" fmla="*/ 13 w 29"/>
                    <a:gd name="T37" fmla="*/ 13 h 23"/>
                    <a:gd name="T38" fmla="*/ 13 w 29"/>
                    <a:gd name="T39" fmla="*/ 15 h 23"/>
                    <a:gd name="T40" fmla="*/ 11 w 29"/>
                    <a:gd name="T41" fmla="*/ 15 h 23"/>
                    <a:gd name="T42" fmla="*/ 13 w 29"/>
                    <a:gd name="T43" fmla="*/ 17 h 23"/>
                    <a:gd name="T44" fmla="*/ 13 w 29"/>
                    <a:gd name="T45" fmla="*/ 17 h 23"/>
                    <a:gd name="T46" fmla="*/ 13 w 29"/>
                    <a:gd name="T47" fmla="*/ 19 h 23"/>
                    <a:gd name="T48" fmla="*/ 11 w 29"/>
                    <a:gd name="T49" fmla="*/ 19 h 23"/>
                    <a:gd name="T50" fmla="*/ 11 w 29"/>
                    <a:gd name="T51" fmla="*/ 21 h 23"/>
                    <a:gd name="T52" fmla="*/ 11 w 29"/>
                    <a:gd name="T53" fmla="*/ 21 h 23"/>
                    <a:gd name="T54" fmla="*/ 11 w 29"/>
                    <a:gd name="T55" fmla="*/ 21 h 23"/>
                    <a:gd name="T56" fmla="*/ 11 w 29"/>
                    <a:gd name="T57" fmla="*/ 21 h 23"/>
                    <a:gd name="T58" fmla="*/ 11 w 29"/>
                    <a:gd name="T59" fmla="*/ 21 h 23"/>
                    <a:gd name="T60" fmla="*/ 10 w 29"/>
                    <a:gd name="T61" fmla="*/ 23 h 23"/>
                    <a:gd name="T62" fmla="*/ 10 w 29"/>
                    <a:gd name="T63" fmla="*/ 23 h 23"/>
                    <a:gd name="T64" fmla="*/ 10 w 29"/>
                    <a:gd name="T65" fmla="*/ 23 h 23"/>
                    <a:gd name="T66" fmla="*/ 10 w 29"/>
                    <a:gd name="T67" fmla="*/ 23 h 23"/>
                    <a:gd name="T68" fmla="*/ 8 w 29"/>
                    <a:gd name="T69" fmla="*/ 23 h 23"/>
                    <a:gd name="T70" fmla="*/ 8 w 29"/>
                    <a:gd name="T71" fmla="*/ 21 h 23"/>
                    <a:gd name="T72" fmla="*/ 6 w 29"/>
                    <a:gd name="T73" fmla="*/ 21 h 23"/>
                    <a:gd name="T74" fmla="*/ 6 w 29"/>
                    <a:gd name="T75" fmla="*/ 21 h 23"/>
                    <a:gd name="T76" fmla="*/ 4 w 29"/>
                    <a:gd name="T77" fmla="*/ 19 h 23"/>
                    <a:gd name="T78" fmla="*/ 4 w 29"/>
                    <a:gd name="T79" fmla="*/ 19 h 23"/>
                    <a:gd name="T80" fmla="*/ 0 w 29"/>
                    <a:gd name="T81" fmla="*/ 19 h 23"/>
                    <a:gd name="T82" fmla="*/ 0 w 29"/>
                    <a:gd name="T83" fmla="*/ 15 h 23"/>
                    <a:gd name="T84" fmla="*/ 4 w 29"/>
                    <a:gd name="T85" fmla="*/ 15 h 23"/>
                    <a:gd name="T86" fmla="*/ 0 w 29"/>
                    <a:gd name="T87" fmla="*/ 11 h 23"/>
                    <a:gd name="T88" fmla="*/ 21 w 29"/>
                    <a:gd name="T89" fmla="*/ 5 h 23"/>
                    <a:gd name="T90" fmla="*/ 25 w 29"/>
                    <a:gd name="T91" fmla="*/ 4 h 23"/>
                    <a:gd name="T92" fmla="*/ 27 w 29"/>
                    <a:gd name="T93" fmla="*/ 2 h 23"/>
                    <a:gd name="T94" fmla="*/ 25 w 29"/>
                    <a:gd name="T95" fmla="*/ 2 h 23"/>
                    <a:gd name="T96" fmla="*/ 23 w 29"/>
                    <a:gd name="T97" fmla="*/ 4 h 23"/>
                    <a:gd name="T98" fmla="*/ 23 w 29"/>
                    <a:gd name="T99" fmla="*/ 4 h 23"/>
                    <a:gd name="T100" fmla="*/ 23 w 29"/>
                    <a:gd name="T101" fmla="*/ 5 h 23"/>
                    <a:gd name="T102" fmla="*/ 23 w 29"/>
                    <a:gd name="T103" fmla="*/ 5 h 23"/>
                    <a:gd name="T104" fmla="*/ 21 w 29"/>
                    <a:gd name="T105" fmla="*/ 5 h 23"/>
                    <a:gd name="T106" fmla="*/ 21 w 29"/>
                    <a:gd name="T107" fmla="*/ 5 h 23"/>
                    <a:gd name="T108" fmla="*/ 27 w 29"/>
                    <a:gd name="T10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9" h="23">
                      <a:moveTo>
                        <a:pt x="4" y="13"/>
                      </a:move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5"/>
                      </a:lnTo>
                      <a:lnTo>
                        <a:pt x="10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3" y="9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1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3"/>
                      </a:lnTo>
                      <a:close/>
                      <a:moveTo>
                        <a:pt x="4" y="11"/>
                      </a:move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4" y="11"/>
                      </a:lnTo>
                      <a:close/>
                      <a:moveTo>
                        <a:pt x="21" y="5"/>
                      </a:moveTo>
                      <a:lnTo>
                        <a:pt x="21" y="5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3" y="4"/>
                      </a:lnTo>
                      <a:lnTo>
                        <a:pt x="25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29" y="0"/>
                      </a:lnTo>
                      <a:lnTo>
                        <a:pt x="29" y="2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4793428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14835"/>
            <a:ext cx="8229600" cy="1143000"/>
          </a:xfrm>
        </p:spPr>
        <p:txBody>
          <a:bodyPr>
            <a:noAutofit/>
          </a:bodyPr>
          <a:lstStyle/>
          <a:p>
            <a:r>
              <a:rPr lang="en-US" altLang="zh-CN" dirty="0"/>
              <a:t>California Map </a:t>
            </a:r>
            <a:r>
              <a:rPr lang="en-US" altLang="zh-CN" dirty="0" smtClean="0"/>
              <a:t>with Caltrans Districts</a:t>
            </a:r>
            <a:endParaRPr lang="en-US" altLang="zh-CN" dirty="0"/>
          </a:p>
        </p:txBody>
      </p:sp>
      <p:sp>
        <p:nvSpPr>
          <p:cNvPr id="32" name="AutoShape 2" descr="https://medalliontrans.com/wp-content/uploads/2018/04/map-ct-districts-logo-title-2016-cropped.png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788405" y="1896831"/>
            <a:ext cx="7533175" cy="3956400"/>
            <a:chOff x="1170078" y="969963"/>
            <a:chExt cx="7533175" cy="3956400"/>
          </a:xfrm>
        </p:grpSpPr>
        <p:grpSp>
          <p:nvGrpSpPr>
            <p:cNvPr id="121" name="组合 120"/>
            <p:cNvGrpSpPr/>
            <p:nvPr/>
          </p:nvGrpSpPr>
          <p:grpSpPr>
            <a:xfrm>
              <a:off x="1170078" y="969963"/>
              <a:ext cx="3400426" cy="3956050"/>
              <a:chOff x="1995487" y="969963"/>
              <a:chExt cx="3400426" cy="3956050"/>
            </a:xfrm>
            <a:solidFill>
              <a:srgbClr val="C3B996"/>
            </a:solidFill>
          </p:grpSpPr>
          <p:sp>
            <p:nvSpPr>
              <p:cNvPr id="122" name="Freeform 82"/>
              <p:cNvSpPr>
                <a:spLocks/>
              </p:cNvSpPr>
              <p:nvPr/>
            </p:nvSpPr>
            <p:spPr bwMode="auto">
              <a:xfrm>
                <a:off x="2046287" y="973138"/>
                <a:ext cx="244475" cy="277813"/>
              </a:xfrm>
              <a:custGeom>
                <a:avLst/>
                <a:gdLst>
                  <a:gd name="T0" fmla="*/ 149 w 154"/>
                  <a:gd name="T1" fmla="*/ 7 h 175"/>
                  <a:gd name="T2" fmla="*/ 149 w 154"/>
                  <a:gd name="T3" fmla="*/ 16 h 175"/>
                  <a:gd name="T4" fmla="*/ 147 w 154"/>
                  <a:gd name="T5" fmla="*/ 24 h 175"/>
                  <a:gd name="T6" fmla="*/ 141 w 154"/>
                  <a:gd name="T7" fmla="*/ 28 h 175"/>
                  <a:gd name="T8" fmla="*/ 136 w 154"/>
                  <a:gd name="T9" fmla="*/ 33 h 175"/>
                  <a:gd name="T10" fmla="*/ 129 w 154"/>
                  <a:gd name="T11" fmla="*/ 33 h 175"/>
                  <a:gd name="T12" fmla="*/ 126 w 154"/>
                  <a:gd name="T13" fmla="*/ 37 h 175"/>
                  <a:gd name="T14" fmla="*/ 121 w 154"/>
                  <a:gd name="T15" fmla="*/ 45 h 175"/>
                  <a:gd name="T16" fmla="*/ 117 w 154"/>
                  <a:gd name="T17" fmla="*/ 50 h 175"/>
                  <a:gd name="T18" fmla="*/ 121 w 154"/>
                  <a:gd name="T19" fmla="*/ 57 h 175"/>
                  <a:gd name="T20" fmla="*/ 119 w 154"/>
                  <a:gd name="T21" fmla="*/ 64 h 175"/>
                  <a:gd name="T22" fmla="*/ 121 w 154"/>
                  <a:gd name="T23" fmla="*/ 74 h 175"/>
                  <a:gd name="T24" fmla="*/ 123 w 154"/>
                  <a:gd name="T25" fmla="*/ 82 h 175"/>
                  <a:gd name="T26" fmla="*/ 121 w 154"/>
                  <a:gd name="T27" fmla="*/ 90 h 175"/>
                  <a:gd name="T28" fmla="*/ 119 w 154"/>
                  <a:gd name="T29" fmla="*/ 98 h 175"/>
                  <a:gd name="T30" fmla="*/ 118 w 154"/>
                  <a:gd name="T31" fmla="*/ 104 h 175"/>
                  <a:gd name="T32" fmla="*/ 112 w 154"/>
                  <a:gd name="T33" fmla="*/ 112 h 175"/>
                  <a:gd name="T34" fmla="*/ 118 w 154"/>
                  <a:gd name="T35" fmla="*/ 116 h 175"/>
                  <a:gd name="T36" fmla="*/ 120 w 154"/>
                  <a:gd name="T37" fmla="*/ 120 h 175"/>
                  <a:gd name="T38" fmla="*/ 119 w 154"/>
                  <a:gd name="T39" fmla="*/ 127 h 175"/>
                  <a:gd name="T40" fmla="*/ 127 w 154"/>
                  <a:gd name="T41" fmla="*/ 132 h 175"/>
                  <a:gd name="T42" fmla="*/ 128 w 154"/>
                  <a:gd name="T43" fmla="*/ 141 h 175"/>
                  <a:gd name="T44" fmla="*/ 131 w 154"/>
                  <a:gd name="T45" fmla="*/ 151 h 175"/>
                  <a:gd name="T46" fmla="*/ 134 w 154"/>
                  <a:gd name="T47" fmla="*/ 157 h 175"/>
                  <a:gd name="T48" fmla="*/ 127 w 154"/>
                  <a:gd name="T49" fmla="*/ 162 h 175"/>
                  <a:gd name="T50" fmla="*/ 126 w 154"/>
                  <a:gd name="T51" fmla="*/ 170 h 175"/>
                  <a:gd name="T52" fmla="*/ 112 w 154"/>
                  <a:gd name="T53" fmla="*/ 174 h 175"/>
                  <a:gd name="T54" fmla="*/ 101 w 154"/>
                  <a:gd name="T55" fmla="*/ 157 h 175"/>
                  <a:gd name="T56" fmla="*/ 46 w 154"/>
                  <a:gd name="T57" fmla="*/ 151 h 175"/>
                  <a:gd name="T58" fmla="*/ 38 w 154"/>
                  <a:gd name="T59" fmla="*/ 149 h 175"/>
                  <a:gd name="T60" fmla="*/ 37 w 154"/>
                  <a:gd name="T61" fmla="*/ 137 h 175"/>
                  <a:gd name="T62" fmla="*/ 37 w 154"/>
                  <a:gd name="T63" fmla="*/ 130 h 175"/>
                  <a:gd name="T64" fmla="*/ 44 w 154"/>
                  <a:gd name="T65" fmla="*/ 134 h 175"/>
                  <a:gd name="T66" fmla="*/ 38 w 154"/>
                  <a:gd name="T67" fmla="*/ 129 h 175"/>
                  <a:gd name="T68" fmla="*/ 33 w 154"/>
                  <a:gd name="T69" fmla="*/ 123 h 175"/>
                  <a:gd name="T70" fmla="*/ 33 w 154"/>
                  <a:gd name="T71" fmla="*/ 115 h 175"/>
                  <a:gd name="T72" fmla="*/ 29 w 154"/>
                  <a:gd name="T73" fmla="*/ 104 h 175"/>
                  <a:gd name="T74" fmla="*/ 25 w 154"/>
                  <a:gd name="T75" fmla="*/ 95 h 175"/>
                  <a:gd name="T76" fmla="*/ 24 w 154"/>
                  <a:gd name="T77" fmla="*/ 83 h 175"/>
                  <a:gd name="T78" fmla="*/ 17 w 154"/>
                  <a:gd name="T79" fmla="*/ 73 h 175"/>
                  <a:gd name="T80" fmla="*/ 11 w 154"/>
                  <a:gd name="T81" fmla="*/ 73 h 175"/>
                  <a:gd name="T82" fmla="*/ 4 w 154"/>
                  <a:gd name="T83" fmla="*/ 66 h 175"/>
                  <a:gd name="T84" fmla="*/ 2 w 154"/>
                  <a:gd name="T85" fmla="*/ 59 h 175"/>
                  <a:gd name="T86" fmla="*/ 7 w 154"/>
                  <a:gd name="T87" fmla="*/ 50 h 175"/>
                  <a:gd name="T88" fmla="*/ 9 w 154"/>
                  <a:gd name="T89" fmla="*/ 40 h 175"/>
                  <a:gd name="T90" fmla="*/ 11 w 154"/>
                  <a:gd name="T91" fmla="*/ 30 h 175"/>
                  <a:gd name="T92" fmla="*/ 11 w 154"/>
                  <a:gd name="T93" fmla="*/ 20 h 175"/>
                  <a:gd name="T94" fmla="*/ 11 w 154"/>
                  <a:gd name="T95" fmla="*/ 17 h 175"/>
                  <a:gd name="T96" fmla="*/ 11 w 154"/>
                  <a:gd name="T97" fmla="*/ 10 h 175"/>
                  <a:gd name="T98" fmla="*/ 11 w 154"/>
                  <a:gd name="T99" fmla="*/ 1 h 175"/>
                  <a:gd name="T100" fmla="*/ 33 w 154"/>
                  <a:gd name="T101" fmla="*/ 2 h 175"/>
                  <a:gd name="T102" fmla="*/ 60 w 154"/>
                  <a:gd name="T103" fmla="*/ 2 h 175"/>
                  <a:gd name="T104" fmla="*/ 76 w 154"/>
                  <a:gd name="T105" fmla="*/ 2 h 175"/>
                  <a:gd name="T106" fmla="*/ 88 w 154"/>
                  <a:gd name="T107" fmla="*/ 2 h 175"/>
                  <a:gd name="T108" fmla="*/ 102 w 154"/>
                  <a:gd name="T109" fmla="*/ 2 h 175"/>
                  <a:gd name="T110" fmla="*/ 128 w 154"/>
                  <a:gd name="T111" fmla="*/ 1 h 175"/>
                  <a:gd name="T112" fmla="*/ 140 w 154"/>
                  <a:gd name="T113" fmla="*/ 1 h 175"/>
                  <a:gd name="T114" fmla="*/ 149 w 154"/>
                  <a:gd name="T115" fmla="*/ 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4" h="175">
                    <a:moveTo>
                      <a:pt x="154" y="0"/>
                    </a:moveTo>
                    <a:lnTo>
                      <a:pt x="153" y="1"/>
                    </a:lnTo>
                    <a:lnTo>
                      <a:pt x="153" y="2"/>
                    </a:lnTo>
                    <a:lnTo>
                      <a:pt x="152" y="3"/>
                    </a:lnTo>
                    <a:lnTo>
                      <a:pt x="151" y="3"/>
                    </a:lnTo>
                    <a:lnTo>
                      <a:pt x="149" y="3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9" y="7"/>
                    </a:lnTo>
                    <a:lnTo>
                      <a:pt x="149" y="8"/>
                    </a:lnTo>
                    <a:lnTo>
                      <a:pt x="149" y="9"/>
                    </a:lnTo>
                    <a:lnTo>
                      <a:pt x="149" y="10"/>
                    </a:lnTo>
                    <a:lnTo>
                      <a:pt x="151" y="10"/>
                    </a:lnTo>
                    <a:lnTo>
                      <a:pt x="151" y="11"/>
                    </a:lnTo>
                    <a:lnTo>
                      <a:pt x="151" y="13"/>
                    </a:lnTo>
                    <a:lnTo>
                      <a:pt x="151" y="14"/>
                    </a:lnTo>
                    <a:lnTo>
                      <a:pt x="149" y="15"/>
                    </a:lnTo>
                    <a:lnTo>
                      <a:pt x="149" y="16"/>
                    </a:lnTo>
                    <a:lnTo>
                      <a:pt x="148" y="17"/>
                    </a:lnTo>
                    <a:lnTo>
                      <a:pt x="148" y="18"/>
                    </a:lnTo>
                    <a:lnTo>
                      <a:pt x="148" y="19"/>
                    </a:lnTo>
                    <a:lnTo>
                      <a:pt x="148" y="20"/>
                    </a:lnTo>
                    <a:lnTo>
                      <a:pt x="147" y="20"/>
                    </a:lnTo>
                    <a:lnTo>
                      <a:pt x="147" y="22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47" y="24"/>
                    </a:lnTo>
                    <a:lnTo>
                      <a:pt x="147" y="25"/>
                    </a:lnTo>
                    <a:lnTo>
                      <a:pt x="146" y="26"/>
                    </a:lnTo>
                    <a:lnTo>
                      <a:pt x="146" y="27"/>
                    </a:lnTo>
                    <a:lnTo>
                      <a:pt x="145" y="27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3" y="27"/>
                    </a:lnTo>
                    <a:lnTo>
                      <a:pt x="143" y="28"/>
                    </a:lnTo>
                    <a:lnTo>
                      <a:pt x="141" y="28"/>
                    </a:lnTo>
                    <a:lnTo>
                      <a:pt x="141" y="27"/>
                    </a:lnTo>
                    <a:lnTo>
                      <a:pt x="140" y="27"/>
                    </a:lnTo>
                    <a:lnTo>
                      <a:pt x="139" y="27"/>
                    </a:lnTo>
                    <a:lnTo>
                      <a:pt x="138" y="27"/>
                    </a:lnTo>
                    <a:lnTo>
                      <a:pt x="138" y="28"/>
                    </a:lnTo>
                    <a:lnTo>
                      <a:pt x="137" y="30"/>
                    </a:lnTo>
                    <a:lnTo>
                      <a:pt x="137" y="31"/>
                    </a:lnTo>
                    <a:lnTo>
                      <a:pt x="137" y="32"/>
                    </a:lnTo>
                    <a:lnTo>
                      <a:pt x="136" y="33"/>
                    </a:lnTo>
                    <a:lnTo>
                      <a:pt x="136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2" y="34"/>
                    </a:lnTo>
                    <a:lnTo>
                      <a:pt x="132" y="33"/>
                    </a:lnTo>
                    <a:lnTo>
                      <a:pt x="131" y="32"/>
                    </a:lnTo>
                    <a:lnTo>
                      <a:pt x="131" y="33"/>
                    </a:lnTo>
                    <a:lnTo>
                      <a:pt x="130" y="33"/>
                    </a:lnTo>
                    <a:lnTo>
                      <a:pt x="129" y="33"/>
                    </a:lnTo>
                    <a:lnTo>
                      <a:pt x="129" y="32"/>
                    </a:lnTo>
                    <a:lnTo>
                      <a:pt x="128" y="32"/>
                    </a:lnTo>
                    <a:lnTo>
                      <a:pt x="128" y="33"/>
                    </a:lnTo>
                    <a:lnTo>
                      <a:pt x="127" y="34"/>
                    </a:lnTo>
                    <a:lnTo>
                      <a:pt x="126" y="34"/>
                    </a:lnTo>
                    <a:lnTo>
                      <a:pt x="126" y="35"/>
                    </a:lnTo>
                    <a:lnTo>
                      <a:pt x="127" y="35"/>
                    </a:lnTo>
                    <a:lnTo>
                      <a:pt x="127" y="36"/>
                    </a:lnTo>
                    <a:lnTo>
                      <a:pt x="126" y="37"/>
                    </a:lnTo>
                    <a:lnTo>
                      <a:pt x="126" y="39"/>
                    </a:lnTo>
                    <a:lnTo>
                      <a:pt x="126" y="40"/>
                    </a:lnTo>
                    <a:lnTo>
                      <a:pt x="126" y="41"/>
                    </a:lnTo>
                    <a:lnTo>
                      <a:pt x="124" y="41"/>
                    </a:lnTo>
                    <a:lnTo>
                      <a:pt x="124" y="42"/>
                    </a:lnTo>
                    <a:lnTo>
                      <a:pt x="123" y="42"/>
                    </a:lnTo>
                    <a:lnTo>
                      <a:pt x="123" y="43"/>
                    </a:lnTo>
                    <a:lnTo>
                      <a:pt x="122" y="44"/>
                    </a:lnTo>
                    <a:lnTo>
                      <a:pt x="121" y="45"/>
                    </a:lnTo>
                    <a:lnTo>
                      <a:pt x="122" y="47"/>
                    </a:lnTo>
                    <a:lnTo>
                      <a:pt x="121" y="48"/>
                    </a:lnTo>
                    <a:lnTo>
                      <a:pt x="121" y="48"/>
                    </a:lnTo>
                    <a:lnTo>
                      <a:pt x="120" y="48"/>
                    </a:lnTo>
                    <a:lnTo>
                      <a:pt x="119" y="48"/>
                    </a:lnTo>
                    <a:lnTo>
                      <a:pt x="118" y="48"/>
                    </a:lnTo>
                    <a:lnTo>
                      <a:pt x="117" y="49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1"/>
                    </a:lnTo>
                    <a:lnTo>
                      <a:pt x="117" y="52"/>
                    </a:lnTo>
                    <a:lnTo>
                      <a:pt x="118" y="52"/>
                    </a:lnTo>
                    <a:lnTo>
                      <a:pt x="118" y="53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7"/>
                    </a:lnTo>
                    <a:lnTo>
                      <a:pt x="120" y="57"/>
                    </a:lnTo>
                    <a:lnTo>
                      <a:pt x="121" y="57"/>
                    </a:lnTo>
                    <a:lnTo>
                      <a:pt x="121" y="58"/>
                    </a:lnTo>
                    <a:lnTo>
                      <a:pt x="121" y="58"/>
                    </a:lnTo>
                    <a:lnTo>
                      <a:pt x="121" y="59"/>
                    </a:lnTo>
                    <a:lnTo>
                      <a:pt x="121" y="60"/>
                    </a:lnTo>
                    <a:lnTo>
                      <a:pt x="121" y="61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9" y="62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20" y="70"/>
                    </a:lnTo>
                    <a:lnTo>
                      <a:pt x="121" y="72"/>
                    </a:lnTo>
                    <a:lnTo>
                      <a:pt x="121" y="73"/>
                    </a:lnTo>
                    <a:lnTo>
                      <a:pt x="121" y="74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3" y="78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4" y="81"/>
                    </a:lnTo>
                    <a:lnTo>
                      <a:pt x="123" y="82"/>
                    </a:lnTo>
                    <a:lnTo>
                      <a:pt x="123" y="83"/>
                    </a:lnTo>
                    <a:lnTo>
                      <a:pt x="122" y="83"/>
                    </a:lnTo>
                    <a:lnTo>
                      <a:pt x="122" y="84"/>
                    </a:lnTo>
                    <a:lnTo>
                      <a:pt x="122" y="85"/>
                    </a:lnTo>
                    <a:lnTo>
                      <a:pt x="122" y="86"/>
                    </a:lnTo>
                    <a:lnTo>
                      <a:pt x="123" y="87"/>
                    </a:lnTo>
                    <a:lnTo>
                      <a:pt x="122" y="87"/>
                    </a:lnTo>
                    <a:lnTo>
                      <a:pt x="122" y="89"/>
                    </a:lnTo>
                    <a:lnTo>
                      <a:pt x="121" y="90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0" y="92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19" y="95"/>
                    </a:lnTo>
                    <a:lnTo>
                      <a:pt x="119" y="96"/>
                    </a:lnTo>
                    <a:lnTo>
                      <a:pt x="120" y="96"/>
                    </a:lnTo>
                    <a:lnTo>
                      <a:pt x="119" y="98"/>
                    </a:lnTo>
                    <a:lnTo>
                      <a:pt x="119" y="99"/>
                    </a:lnTo>
                    <a:lnTo>
                      <a:pt x="120" y="101"/>
                    </a:lnTo>
                    <a:lnTo>
                      <a:pt x="120" y="102"/>
                    </a:lnTo>
                    <a:lnTo>
                      <a:pt x="121" y="103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18" y="104"/>
                    </a:lnTo>
                    <a:lnTo>
                      <a:pt x="117" y="104"/>
                    </a:lnTo>
                    <a:lnTo>
                      <a:pt x="118" y="104"/>
                    </a:lnTo>
                    <a:lnTo>
                      <a:pt x="117" y="106"/>
                    </a:lnTo>
                    <a:lnTo>
                      <a:pt x="115" y="107"/>
                    </a:lnTo>
                    <a:lnTo>
                      <a:pt x="115" y="108"/>
                    </a:lnTo>
                    <a:lnTo>
                      <a:pt x="114" y="108"/>
                    </a:lnTo>
                    <a:lnTo>
                      <a:pt x="114" y="109"/>
                    </a:lnTo>
                    <a:lnTo>
                      <a:pt x="114" y="110"/>
                    </a:lnTo>
                    <a:lnTo>
                      <a:pt x="113" y="111"/>
                    </a:lnTo>
                    <a:lnTo>
                      <a:pt x="113" y="112"/>
                    </a:lnTo>
                    <a:lnTo>
                      <a:pt x="112" y="112"/>
                    </a:lnTo>
                    <a:lnTo>
                      <a:pt x="112" y="113"/>
                    </a:lnTo>
                    <a:lnTo>
                      <a:pt x="112" y="115"/>
                    </a:lnTo>
                    <a:lnTo>
                      <a:pt x="113" y="115"/>
                    </a:lnTo>
                    <a:lnTo>
                      <a:pt x="113" y="116"/>
                    </a:lnTo>
                    <a:lnTo>
                      <a:pt x="114" y="115"/>
                    </a:lnTo>
                    <a:lnTo>
                      <a:pt x="115" y="115"/>
                    </a:lnTo>
                    <a:lnTo>
                      <a:pt x="117" y="115"/>
                    </a:lnTo>
                    <a:lnTo>
                      <a:pt x="117" y="116"/>
                    </a:lnTo>
                    <a:lnTo>
                      <a:pt x="118" y="116"/>
                    </a:lnTo>
                    <a:lnTo>
                      <a:pt x="119" y="115"/>
                    </a:lnTo>
                    <a:lnTo>
                      <a:pt x="120" y="115"/>
                    </a:lnTo>
                    <a:lnTo>
                      <a:pt x="120" y="116"/>
                    </a:lnTo>
                    <a:lnTo>
                      <a:pt x="120" y="117"/>
                    </a:lnTo>
                    <a:lnTo>
                      <a:pt x="119" y="117"/>
                    </a:lnTo>
                    <a:lnTo>
                      <a:pt x="119" y="118"/>
                    </a:lnTo>
                    <a:lnTo>
                      <a:pt x="119" y="119"/>
                    </a:lnTo>
                    <a:lnTo>
                      <a:pt x="120" y="119"/>
                    </a:lnTo>
                    <a:lnTo>
                      <a:pt x="120" y="120"/>
                    </a:lnTo>
                    <a:lnTo>
                      <a:pt x="120" y="121"/>
                    </a:lnTo>
                    <a:lnTo>
                      <a:pt x="120" y="123"/>
                    </a:lnTo>
                    <a:lnTo>
                      <a:pt x="119" y="123"/>
                    </a:lnTo>
                    <a:lnTo>
                      <a:pt x="119" y="124"/>
                    </a:lnTo>
                    <a:lnTo>
                      <a:pt x="119" y="125"/>
                    </a:lnTo>
                    <a:lnTo>
                      <a:pt x="118" y="125"/>
                    </a:lnTo>
                    <a:lnTo>
                      <a:pt x="118" y="126"/>
                    </a:lnTo>
                    <a:lnTo>
                      <a:pt x="118" y="127"/>
                    </a:lnTo>
                    <a:lnTo>
                      <a:pt x="119" y="127"/>
                    </a:lnTo>
                    <a:lnTo>
                      <a:pt x="119" y="128"/>
                    </a:lnTo>
                    <a:lnTo>
                      <a:pt x="120" y="129"/>
                    </a:lnTo>
                    <a:lnTo>
                      <a:pt x="121" y="129"/>
                    </a:lnTo>
                    <a:lnTo>
                      <a:pt x="121" y="129"/>
                    </a:lnTo>
                    <a:lnTo>
                      <a:pt x="122" y="129"/>
                    </a:lnTo>
                    <a:lnTo>
                      <a:pt x="123" y="130"/>
                    </a:lnTo>
                    <a:lnTo>
                      <a:pt x="124" y="130"/>
                    </a:lnTo>
                    <a:lnTo>
                      <a:pt x="126" y="130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27" y="133"/>
                    </a:lnTo>
                    <a:lnTo>
                      <a:pt x="128" y="134"/>
                    </a:lnTo>
                    <a:lnTo>
                      <a:pt x="127" y="135"/>
                    </a:lnTo>
                    <a:lnTo>
                      <a:pt x="127" y="136"/>
                    </a:lnTo>
                    <a:lnTo>
                      <a:pt x="127" y="137"/>
                    </a:lnTo>
                    <a:lnTo>
                      <a:pt x="128" y="138"/>
                    </a:lnTo>
                    <a:lnTo>
                      <a:pt x="128" y="140"/>
                    </a:lnTo>
                    <a:lnTo>
                      <a:pt x="128" y="141"/>
                    </a:lnTo>
                    <a:lnTo>
                      <a:pt x="129" y="142"/>
                    </a:lnTo>
                    <a:lnTo>
                      <a:pt x="129" y="143"/>
                    </a:lnTo>
                    <a:lnTo>
                      <a:pt x="129" y="144"/>
                    </a:lnTo>
                    <a:lnTo>
                      <a:pt x="129" y="145"/>
                    </a:lnTo>
                    <a:lnTo>
                      <a:pt x="129" y="146"/>
                    </a:lnTo>
                    <a:lnTo>
                      <a:pt x="130" y="147"/>
                    </a:lnTo>
                    <a:lnTo>
                      <a:pt x="130" y="149"/>
                    </a:lnTo>
                    <a:lnTo>
                      <a:pt x="131" y="150"/>
                    </a:lnTo>
                    <a:lnTo>
                      <a:pt x="131" y="151"/>
                    </a:lnTo>
                    <a:lnTo>
                      <a:pt x="132" y="151"/>
                    </a:lnTo>
                    <a:lnTo>
                      <a:pt x="134" y="151"/>
                    </a:lnTo>
                    <a:lnTo>
                      <a:pt x="134" y="152"/>
                    </a:lnTo>
                    <a:lnTo>
                      <a:pt x="135" y="152"/>
                    </a:lnTo>
                    <a:lnTo>
                      <a:pt x="135" y="153"/>
                    </a:lnTo>
                    <a:lnTo>
                      <a:pt x="134" y="154"/>
                    </a:lnTo>
                    <a:lnTo>
                      <a:pt x="134" y="155"/>
                    </a:lnTo>
                    <a:lnTo>
                      <a:pt x="135" y="155"/>
                    </a:lnTo>
                    <a:lnTo>
                      <a:pt x="134" y="157"/>
                    </a:lnTo>
                    <a:lnTo>
                      <a:pt x="134" y="158"/>
                    </a:lnTo>
                    <a:lnTo>
                      <a:pt x="132" y="159"/>
                    </a:lnTo>
                    <a:lnTo>
                      <a:pt x="132" y="159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8" y="161"/>
                    </a:lnTo>
                    <a:lnTo>
                      <a:pt x="127" y="162"/>
                    </a:lnTo>
                    <a:lnTo>
                      <a:pt x="127" y="163"/>
                    </a:lnTo>
                    <a:lnTo>
                      <a:pt x="128" y="164"/>
                    </a:lnTo>
                    <a:lnTo>
                      <a:pt x="128" y="166"/>
                    </a:lnTo>
                    <a:lnTo>
                      <a:pt x="129" y="166"/>
                    </a:lnTo>
                    <a:lnTo>
                      <a:pt x="129" y="167"/>
                    </a:lnTo>
                    <a:lnTo>
                      <a:pt x="128" y="168"/>
                    </a:lnTo>
                    <a:lnTo>
                      <a:pt x="128" y="169"/>
                    </a:lnTo>
                    <a:lnTo>
                      <a:pt x="127" y="169"/>
                    </a:lnTo>
                    <a:lnTo>
                      <a:pt x="126" y="170"/>
                    </a:lnTo>
                    <a:lnTo>
                      <a:pt x="124" y="170"/>
                    </a:lnTo>
                    <a:lnTo>
                      <a:pt x="124" y="171"/>
                    </a:lnTo>
                    <a:lnTo>
                      <a:pt x="124" y="172"/>
                    </a:lnTo>
                    <a:lnTo>
                      <a:pt x="124" y="174"/>
                    </a:lnTo>
                    <a:lnTo>
                      <a:pt x="123" y="174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3" y="174"/>
                    </a:lnTo>
                    <a:lnTo>
                      <a:pt x="112" y="174"/>
                    </a:lnTo>
                    <a:lnTo>
                      <a:pt x="109" y="174"/>
                    </a:lnTo>
                    <a:lnTo>
                      <a:pt x="106" y="174"/>
                    </a:lnTo>
                    <a:lnTo>
                      <a:pt x="105" y="175"/>
                    </a:lnTo>
                    <a:lnTo>
                      <a:pt x="104" y="175"/>
                    </a:lnTo>
                    <a:lnTo>
                      <a:pt x="101" y="175"/>
                    </a:lnTo>
                    <a:lnTo>
                      <a:pt x="101" y="169"/>
                    </a:lnTo>
                    <a:lnTo>
                      <a:pt x="101" y="167"/>
                    </a:lnTo>
                    <a:lnTo>
                      <a:pt x="101" y="166"/>
                    </a:lnTo>
                    <a:lnTo>
                      <a:pt x="101" y="157"/>
                    </a:lnTo>
                    <a:lnTo>
                      <a:pt x="101" y="154"/>
                    </a:lnTo>
                    <a:lnTo>
                      <a:pt x="101" y="151"/>
                    </a:lnTo>
                    <a:lnTo>
                      <a:pt x="92" y="151"/>
                    </a:lnTo>
                    <a:lnTo>
                      <a:pt x="88" y="151"/>
                    </a:lnTo>
                    <a:lnTo>
                      <a:pt x="77" y="151"/>
                    </a:lnTo>
                    <a:lnTo>
                      <a:pt x="64" y="151"/>
                    </a:lnTo>
                    <a:lnTo>
                      <a:pt x="49" y="151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5" y="151"/>
                    </a:lnTo>
                    <a:lnTo>
                      <a:pt x="44" y="151"/>
                    </a:lnTo>
                    <a:lnTo>
                      <a:pt x="43" y="151"/>
                    </a:lnTo>
                    <a:lnTo>
                      <a:pt x="42" y="151"/>
                    </a:lnTo>
                    <a:lnTo>
                      <a:pt x="41" y="151"/>
                    </a:lnTo>
                    <a:lnTo>
                      <a:pt x="40" y="151"/>
                    </a:lnTo>
                    <a:lnTo>
                      <a:pt x="40" y="150"/>
                    </a:lnTo>
                    <a:lnTo>
                      <a:pt x="40" y="149"/>
                    </a:lnTo>
                    <a:lnTo>
                      <a:pt x="38" y="149"/>
                    </a:lnTo>
                    <a:lnTo>
                      <a:pt x="38" y="147"/>
                    </a:lnTo>
                    <a:lnTo>
                      <a:pt x="38" y="146"/>
                    </a:lnTo>
                    <a:lnTo>
                      <a:pt x="38" y="145"/>
                    </a:lnTo>
                    <a:lnTo>
                      <a:pt x="38" y="144"/>
                    </a:lnTo>
                    <a:lnTo>
                      <a:pt x="38" y="143"/>
                    </a:lnTo>
                    <a:lnTo>
                      <a:pt x="38" y="142"/>
                    </a:lnTo>
                    <a:lnTo>
                      <a:pt x="38" y="141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7" y="136"/>
                    </a:lnTo>
                    <a:lnTo>
                      <a:pt x="37" y="135"/>
                    </a:lnTo>
                    <a:lnTo>
                      <a:pt x="37" y="134"/>
                    </a:lnTo>
                    <a:lnTo>
                      <a:pt x="37" y="133"/>
                    </a:lnTo>
                    <a:lnTo>
                      <a:pt x="37" y="132"/>
                    </a:lnTo>
                    <a:lnTo>
                      <a:pt x="37" y="132"/>
                    </a:lnTo>
                    <a:lnTo>
                      <a:pt x="37" y="130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8" y="130"/>
                    </a:lnTo>
                    <a:lnTo>
                      <a:pt x="38" y="129"/>
                    </a:lnTo>
                    <a:lnTo>
                      <a:pt x="40" y="129"/>
                    </a:lnTo>
                    <a:lnTo>
                      <a:pt x="41" y="129"/>
                    </a:lnTo>
                    <a:lnTo>
                      <a:pt x="42" y="130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3" y="133"/>
                    </a:lnTo>
                    <a:lnTo>
                      <a:pt x="44" y="134"/>
                    </a:lnTo>
                    <a:lnTo>
                      <a:pt x="44" y="133"/>
                    </a:lnTo>
                    <a:lnTo>
                      <a:pt x="44" y="132"/>
                    </a:lnTo>
                    <a:lnTo>
                      <a:pt x="44" y="132"/>
                    </a:lnTo>
                    <a:lnTo>
                      <a:pt x="43" y="130"/>
                    </a:lnTo>
                    <a:lnTo>
                      <a:pt x="42" y="130"/>
                    </a:lnTo>
                    <a:lnTo>
                      <a:pt x="42" y="129"/>
                    </a:lnTo>
                    <a:lnTo>
                      <a:pt x="41" y="128"/>
                    </a:lnTo>
                    <a:lnTo>
                      <a:pt x="40" y="128"/>
                    </a:lnTo>
                    <a:lnTo>
                      <a:pt x="38" y="129"/>
                    </a:lnTo>
                    <a:lnTo>
                      <a:pt x="38" y="128"/>
                    </a:lnTo>
                    <a:lnTo>
                      <a:pt x="38" y="128"/>
                    </a:lnTo>
                    <a:lnTo>
                      <a:pt x="37" y="128"/>
                    </a:lnTo>
                    <a:lnTo>
                      <a:pt x="36" y="127"/>
                    </a:lnTo>
                    <a:lnTo>
                      <a:pt x="35" y="127"/>
                    </a:lnTo>
                    <a:lnTo>
                      <a:pt x="34" y="126"/>
                    </a:lnTo>
                    <a:lnTo>
                      <a:pt x="34" y="125"/>
                    </a:lnTo>
                    <a:lnTo>
                      <a:pt x="34" y="124"/>
                    </a:lnTo>
                    <a:lnTo>
                      <a:pt x="33" y="123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3" y="119"/>
                    </a:lnTo>
                    <a:lnTo>
                      <a:pt x="33" y="118"/>
                    </a:lnTo>
                    <a:lnTo>
                      <a:pt x="34" y="117"/>
                    </a:lnTo>
                    <a:lnTo>
                      <a:pt x="33" y="117"/>
                    </a:lnTo>
                    <a:lnTo>
                      <a:pt x="33" y="116"/>
                    </a:lnTo>
                    <a:lnTo>
                      <a:pt x="32" y="115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2"/>
                    </a:lnTo>
                    <a:lnTo>
                      <a:pt x="32" y="111"/>
                    </a:lnTo>
                    <a:lnTo>
                      <a:pt x="32" y="110"/>
                    </a:lnTo>
                    <a:lnTo>
                      <a:pt x="31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29" y="106"/>
                    </a:lnTo>
                    <a:lnTo>
                      <a:pt x="29" y="104"/>
                    </a:lnTo>
                    <a:lnTo>
                      <a:pt x="29" y="104"/>
                    </a:lnTo>
                    <a:lnTo>
                      <a:pt x="28" y="102"/>
                    </a:lnTo>
                    <a:lnTo>
                      <a:pt x="28" y="101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6" y="99"/>
                    </a:lnTo>
                    <a:lnTo>
                      <a:pt x="26" y="98"/>
                    </a:lnTo>
                    <a:lnTo>
                      <a:pt x="25" y="96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5" y="93"/>
                    </a:lnTo>
                    <a:lnTo>
                      <a:pt x="25" y="92"/>
                    </a:lnTo>
                    <a:lnTo>
                      <a:pt x="25" y="91"/>
                    </a:lnTo>
                    <a:lnTo>
                      <a:pt x="24" y="90"/>
                    </a:lnTo>
                    <a:lnTo>
                      <a:pt x="24" y="87"/>
                    </a:lnTo>
                    <a:lnTo>
                      <a:pt x="24" y="86"/>
                    </a:lnTo>
                    <a:lnTo>
                      <a:pt x="24" y="85"/>
                    </a:lnTo>
                    <a:lnTo>
                      <a:pt x="24" y="83"/>
                    </a:lnTo>
                    <a:lnTo>
                      <a:pt x="24" y="82"/>
                    </a:lnTo>
                    <a:lnTo>
                      <a:pt x="23" y="79"/>
                    </a:lnTo>
                    <a:lnTo>
                      <a:pt x="21" y="78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8" y="74"/>
                    </a:lnTo>
                    <a:lnTo>
                      <a:pt x="17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0" y="72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7" y="68"/>
                    </a:lnTo>
                    <a:lnTo>
                      <a:pt x="6" y="67"/>
                    </a:lnTo>
                    <a:lnTo>
                      <a:pt x="4" y="66"/>
                    </a:lnTo>
                    <a:lnTo>
                      <a:pt x="3" y="65"/>
                    </a:lnTo>
                    <a:lnTo>
                      <a:pt x="2" y="66"/>
                    </a:lnTo>
                    <a:lnTo>
                      <a:pt x="2" y="65"/>
                    </a:lnTo>
                    <a:lnTo>
                      <a:pt x="1" y="64"/>
                    </a:lnTo>
                    <a:lnTo>
                      <a:pt x="0" y="62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2"/>
                    </a:lnTo>
                    <a:lnTo>
                      <a:pt x="11" y="31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1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5" y="2"/>
                    </a:lnTo>
                    <a:lnTo>
                      <a:pt x="109" y="2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2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8" y="1"/>
                    </a:lnTo>
                    <a:lnTo>
                      <a:pt x="130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4" y="1"/>
                    </a:lnTo>
                    <a:lnTo>
                      <a:pt x="135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39" y="1"/>
                    </a:lnTo>
                    <a:lnTo>
                      <a:pt x="140" y="1"/>
                    </a:lnTo>
                    <a:lnTo>
                      <a:pt x="141" y="1"/>
                    </a:lnTo>
                    <a:lnTo>
                      <a:pt x="143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3" name="Freeform 88"/>
              <p:cNvSpPr>
                <a:spLocks/>
              </p:cNvSpPr>
              <p:nvPr/>
            </p:nvSpPr>
            <p:spPr bwMode="auto">
              <a:xfrm>
                <a:off x="4743450" y="4568825"/>
                <a:ext cx="542925" cy="322263"/>
              </a:xfrm>
              <a:custGeom>
                <a:avLst/>
                <a:gdLst>
                  <a:gd name="T0" fmla="*/ 301 w 342"/>
                  <a:gd name="T1" fmla="*/ 7 h 203"/>
                  <a:gd name="T2" fmla="*/ 297 w 342"/>
                  <a:gd name="T3" fmla="*/ 5 h 203"/>
                  <a:gd name="T4" fmla="*/ 292 w 342"/>
                  <a:gd name="T5" fmla="*/ 8 h 203"/>
                  <a:gd name="T6" fmla="*/ 288 w 342"/>
                  <a:gd name="T7" fmla="*/ 10 h 203"/>
                  <a:gd name="T8" fmla="*/ 291 w 342"/>
                  <a:gd name="T9" fmla="*/ 13 h 203"/>
                  <a:gd name="T10" fmla="*/ 293 w 342"/>
                  <a:gd name="T11" fmla="*/ 21 h 203"/>
                  <a:gd name="T12" fmla="*/ 292 w 342"/>
                  <a:gd name="T13" fmla="*/ 27 h 203"/>
                  <a:gd name="T14" fmla="*/ 288 w 342"/>
                  <a:gd name="T15" fmla="*/ 30 h 203"/>
                  <a:gd name="T16" fmla="*/ 287 w 342"/>
                  <a:gd name="T17" fmla="*/ 36 h 203"/>
                  <a:gd name="T18" fmla="*/ 292 w 342"/>
                  <a:gd name="T19" fmla="*/ 39 h 203"/>
                  <a:gd name="T20" fmla="*/ 298 w 342"/>
                  <a:gd name="T21" fmla="*/ 42 h 203"/>
                  <a:gd name="T22" fmla="*/ 296 w 342"/>
                  <a:gd name="T23" fmla="*/ 46 h 203"/>
                  <a:gd name="T24" fmla="*/ 297 w 342"/>
                  <a:gd name="T25" fmla="*/ 51 h 203"/>
                  <a:gd name="T26" fmla="*/ 298 w 342"/>
                  <a:gd name="T27" fmla="*/ 56 h 203"/>
                  <a:gd name="T28" fmla="*/ 298 w 342"/>
                  <a:gd name="T29" fmla="*/ 62 h 203"/>
                  <a:gd name="T30" fmla="*/ 297 w 342"/>
                  <a:gd name="T31" fmla="*/ 67 h 203"/>
                  <a:gd name="T32" fmla="*/ 296 w 342"/>
                  <a:gd name="T33" fmla="*/ 72 h 203"/>
                  <a:gd name="T34" fmla="*/ 291 w 342"/>
                  <a:gd name="T35" fmla="*/ 83 h 203"/>
                  <a:gd name="T36" fmla="*/ 292 w 342"/>
                  <a:gd name="T37" fmla="*/ 88 h 203"/>
                  <a:gd name="T38" fmla="*/ 296 w 342"/>
                  <a:gd name="T39" fmla="*/ 90 h 203"/>
                  <a:gd name="T40" fmla="*/ 298 w 342"/>
                  <a:gd name="T41" fmla="*/ 97 h 203"/>
                  <a:gd name="T42" fmla="*/ 301 w 342"/>
                  <a:gd name="T43" fmla="*/ 101 h 203"/>
                  <a:gd name="T44" fmla="*/ 304 w 342"/>
                  <a:gd name="T45" fmla="*/ 97 h 203"/>
                  <a:gd name="T46" fmla="*/ 309 w 342"/>
                  <a:gd name="T47" fmla="*/ 102 h 203"/>
                  <a:gd name="T48" fmla="*/ 316 w 342"/>
                  <a:gd name="T49" fmla="*/ 102 h 203"/>
                  <a:gd name="T50" fmla="*/ 322 w 342"/>
                  <a:gd name="T51" fmla="*/ 100 h 203"/>
                  <a:gd name="T52" fmla="*/ 327 w 342"/>
                  <a:gd name="T53" fmla="*/ 101 h 203"/>
                  <a:gd name="T54" fmla="*/ 331 w 342"/>
                  <a:gd name="T55" fmla="*/ 102 h 203"/>
                  <a:gd name="T56" fmla="*/ 334 w 342"/>
                  <a:gd name="T57" fmla="*/ 107 h 203"/>
                  <a:gd name="T58" fmla="*/ 334 w 342"/>
                  <a:gd name="T59" fmla="*/ 113 h 203"/>
                  <a:gd name="T60" fmla="*/ 338 w 342"/>
                  <a:gd name="T61" fmla="*/ 115 h 203"/>
                  <a:gd name="T62" fmla="*/ 341 w 342"/>
                  <a:gd name="T63" fmla="*/ 119 h 203"/>
                  <a:gd name="T64" fmla="*/ 339 w 342"/>
                  <a:gd name="T65" fmla="*/ 122 h 203"/>
                  <a:gd name="T66" fmla="*/ 339 w 342"/>
                  <a:gd name="T67" fmla="*/ 128 h 203"/>
                  <a:gd name="T68" fmla="*/ 342 w 342"/>
                  <a:gd name="T69" fmla="*/ 135 h 203"/>
                  <a:gd name="T70" fmla="*/ 340 w 342"/>
                  <a:gd name="T71" fmla="*/ 148 h 203"/>
                  <a:gd name="T72" fmla="*/ 332 w 342"/>
                  <a:gd name="T73" fmla="*/ 154 h 203"/>
                  <a:gd name="T74" fmla="*/ 329 w 342"/>
                  <a:gd name="T75" fmla="*/ 160 h 203"/>
                  <a:gd name="T76" fmla="*/ 329 w 342"/>
                  <a:gd name="T77" fmla="*/ 166 h 203"/>
                  <a:gd name="T78" fmla="*/ 321 w 342"/>
                  <a:gd name="T79" fmla="*/ 172 h 203"/>
                  <a:gd name="T80" fmla="*/ 310 w 342"/>
                  <a:gd name="T81" fmla="*/ 175 h 203"/>
                  <a:gd name="T82" fmla="*/ 305 w 342"/>
                  <a:gd name="T83" fmla="*/ 175 h 203"/>
                  <a:gd name="T84" fmla="*/ 299 w 342"/>
                  <a:gd name="T85" fmla="*/ 175 h 203"/>
                  <a:gd name="T86" fmla="*/ 293 w 342"/>
                  <a:gd name="T87" fmla="*/ 173 h 203"/>
                  <a:gd name="T88" fmla="*/ 290 w 342"/>
                  <a:gd name="T89" fmla="*/ 175 h 203"/>
                  <a:gd name="T90" fmla="*/ 289 w 342"/>
                  <a:gd name="T91" fmla="*/ 179 h 203"/>
                  <a:gd name="T92" fmla="*/ 264 w 342"/>
                  <a:gd name="T93" fmla="*/ 180 h 203"/>
                  <a:gd name="T94" fmla="*/ 205 w 342"/>
                  <a:gd name="T95" fmla="*/ 186 h 203"/>
                  <a:gd name="T96" fmla="*/ 149 w 342"/>
                  <a:gd name="T97" fmla="*/ 190 h 203"/>
                  <a:gd name="T98" fmla="*/ 125 w 342"/>
                  <a:gd name="T99" fmla="*/ 193 h 203"/>
                  <a:gd name="T100" fmla="*/ 69 w 342"/>
                  <a:gd name="T101" fmla="*/ 198 h 203"/>
                  <a:gd name="T102" fmla="*/ 4 w 342"/>
                  <a:gd name="T103" fmla="*/ 203 h 203"/>
                  <a:gd name="T104" fmla="*/ 0 w 342"/>
                  <a:gd name="T105" fmla="*/ 197 h 203"/>
                  <a:gd name="T106" fmla="*/ 0 w 342"/>
                  <a:gd name="T107" fmla="*/ 189 h 203"/>
                  <a:gd name="T108" fmla="*/ 0 w 342"/>
                  <a:gd name="T109" fmla="*/ 178 h 203"/>
                  <a:gd name="T110" fmla="*/ 1 w 342"/>
                  <a:gd name="T111" fmla="*/ 140 h 203"/>
                  <a:gd name="T112" fmla="*/ 5 w 342"/>
                  <a:gd name="T113" fmla="*/ 68 h 203"/>
                  <a:gd name="T114" fmla="*/ 9 w 342"/>
                  <a:gd name="T115" fmla="*/ 2 h 203"/>
                  <a:gd name="T116" fmla="*/ 58 w 342"/>
                  <a:gd name="T117" fmla="*/ 2 h 203"/>
                  <a:gd name="T118" fmla="*/ 204 w 342"/>
                  <a:gd name="T119" fmla="*/ 1 h 203"/>
                  <a:gd name="T120" fmla="*/ 307 w 342"/>
                  <a:gd name="T1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2" h="203">
                    <a:moveTo>
                      <a:pt x="306" y="4"/>
                    </a:moveTo>
                    <a:lnTo>
                      <a:pt x="304" y="5"/>
                    </a:lnTo>
                    <a:lnTo>
                      <a:pt x="304" y="7"/>
                    </a:lnTo>
                    <a:lnTo>
                      <a:pt x="303" y="7"/>
                    </a:lnTo>
                    <a:lnTo>
                      <a:pt x="301" y="7"/>
                    </a:lnTo>
                    <a:lnTo>
                      <a:pt x="301" y="5"/>
                    </a:lnTo>
                    <a:lnTo>
                      <a:pt x="300" y="5"/>
                    </a:lnTo>
                    <a:lnTo>
                      <a:pt x="299" y="5"/>
                    </a:lnTo>
                    <a:lnTo>
                      <a:pt x="298" y="5"/>
                    </a:lnTo>
                    <a:lnTo>
                      <a:pt x="297" y="5"/>
                    </a:lnTo>
                    <a:lnTo>
                      <a:pt x="296" y="5"/>
                    </a:lnTo>
                    <a:lnTo>
                      <a:pt x="295" y="5"/>
                    </a:lnTo>
                    <a:lnTo>
                      <a:pt x="293" y="5"/>
                    </a:lnTo>
                    <a:lnTo>
                      <a:pt x="293" y="7"/>
                    </a:lnTo>
                    <a:lnTo>
                      <a:pt x="292" y="8"/>
                    </a:lnTo>
                    <a:lnTo>
                      <a:pt x="290" y="8"/>
                    </a:lnTo>
                    <a:lnTo>
                      <a:pt x="289" y="8"/>
                    </a:lnTo>
                    <a:lnTo>
                      <a:pt x="288" y="8"/>
                    </a:lnTo>
                    <a:lnTo>
                      <a:pt x="287" y="9"/>
                    </a:lnTo>
                    <a:lnTo>
                      <a:pt x="288" y="10"/>
                    </a:lnTo>
                    <a:lnTo>
                      <a:pt x="289" y="11"/>
                    </a:lnTo>
                    <a:lnTo>
                      <a:pt x="290" y="12"/>
                    </a:lnTo>
                    <a:lnTo>
                      <a:pt x="290" y="12"/>
                    </a:lnTo>
                    <a:lnTo>
                      <a:pt x="291" y="12"/>
                    </a:lnTo>
                    <a:lnTo>
                      <a:pt x="291" y="13"/>
                    </a:lnTo>
                    <a:lnTo>
                      <a:pt x="291" y="14"/>
                    </a:lnTo>
                    <a:lnTo>
                      <a:pt x="291" y="16"/>
                    </a:lnTo>
                    <a:lnTo>
                      <a:pt x="292" y="19"/>
                    </a:lnTo>
                    <a:lnTo>
                      <a:pt x="293" y="20"/>
                    </a:lnTo>
                    <a:lnTo>
                      <a:pt x="293" y="21"/>
                    </a:lnTo>
                    <a:lnTo>
                      <a:pt x="292" y="21"/>
                    </a:lnTo>
                    <a:lnTo>
                      <a:pt x="292" y="22"/>
                    </a:lnTo>
                    <a:lnTo>
                      <a:pt x="292" y="25"/>
                    </a:lnTo>
                    <a:lnTo>
                      <a:pt x="292" y="26"/>
                    </a:lnTo>
                    <a:lnTo>
                      <a:pt x="292" y="27"/>
                    </a:lnTo>
                    <a:lnTo>
                      <a:pt x="291" y="28"/>
                    </a:lnTo>
                    <a:lnTo>
                      <a:pt x="291" y="29"/>
                    </a:lnTo>
                    <a:lnTo>
                      <a:pt x="290" y="29"/>
                    </a:lnTo>
                    <a:lnTo>
                      <a:pt x="289" y="30"/>
                    </a:lnTo>
                    <a:lnTo>
                      <a:pt x="288" y="30"/>
                    </a:lnTo>
                    <a:lnTo>
                      <a:pt x="288" y="31"/>
                    </a:lnTo>
                    <a:lnTo>
                      <a:pt x="287" y="33"/>
                    </a:lnTo>
                    <a:lnTo>
                      <a:pt x="286" y="34"/>
                    </a:lnTo>
                    <a:lnTo>
                      <a:pt x="287" y="35"/>
                    </a:lnTo>
                    <a:lnTo>
                      <a:pt x="287" y="36"/>
                    </a:lnTo>
                    <a:lnTo>
                      <a:pt x="288" y="37"/>
                    </a:lnTo>
                    <a:lnTo>
                      <a:pt x="288" y="38"/>
                    </a:lnTo>
                    <a:lnTo>
                      <a:pt x="289" y="38"/>
                    </a:lnTo>
                    <a:lnTo>
                      <a:pt x="290" y="39"/>
                    </a:lnTo>
                    <a:lnTo>
                      <a:pt x="292" y="39"/>
                    </a:lnTo>
                    <a:lnTo>
                      <a:pt x="293" y="39"/>
                    </a:lnTo>
                    <a:lnTo>
                      <a:pt x="295" y="39"/>
                    </a:lnTo>
                    <a:lnTo>
                      <a:pt x="296" y="39"/>
                    </a:lnTo>
                    <a:lnTo>
                      <a:pt x="297" y="41"/>
                    </a:lnTo>
                    <a:lnTo>
                      <a:pt x="298" y="42"/>
                    </a:lnTo>
                    <a:lnTo>
                      <a:pt x="298" y="43"/>
                    </a:lnTo>
                    <a:lnTo>
                      <a:pt x="299" y="44"/>
                    </a:lnTo>
                    <a:lnTo>
                      <a:pt x="298" y="45"/>
                    </a:lnTo>
                    <a:lnTo>
                      <a:pt x="297" y="46"/>
                    </a:lnTo>
                    <a:lnTo>
                      <a:pt x="296" y="46"/>
                    </a:lnTo>
                    <a:lnTo>
                      <a:pt x="296" y="47"/>
                    </a:lnTo>
                    <a:lnTo>
                      <a:pt x="295" y="47"/>
                    </a:lnTo>
                    <a:lnTo>
                      <a:pt x="296" y="48"/>
                    </a:lnTo>
                    <a:lnTo>
                      <a:pt x="296" y="50"/>
                    </a:lnTo>
                    <a:lnTo>
                      <a:pt x="297" y="51"/>
                    </a:lnTo>
                    <a:lnTo>
                      <a:pt x="298" y="52"/>
                    </a:lnTo>
                    <a:lnTo>
                      <a:pt x="298" y="53"/>
                    </a:lnTo>
                    <a:lnTo>
                      <a:pt x="298" y="54"/>
                    </a:lnTo>
                    <a:lnTo>
                      <a:pt x="298" y="55"/>
                    </a:lnTo>
                    <a:lnTo>
                      <a:pt x="298" y="56"/>
                    </a:lnTo>
                    <a:lnTo>
                      <a:pt x="298" y="58"/>
                    </a:lnTo>
                    <a:lnTo>
                      <a:pt x="297" y="59"/>
                    </a:lnTo>
                    <a:lnTo>
                      <a:pt x="297" y="60"/>
                    </a:lnTo>
                    <a:lnTo>
                      <a:pt x="298" y="61"/>
                    </a:lnTo>
                    <a:lnTo>
                      <a:pt x="298" y="62"/>
                    </a:lnTo>
                    <a:lnTo>
                      <a:pt x="298" y="63"/>
                    </a:lnTo>
                    <a:lnTo>
                      <a:pt x="298" y="64"/>
                    </a:lnTo>
                    <a:lnTo>
                      <a:pt x="298" y="65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7" y="68"/>
                    </a:lnTo>
                    <a:lnTo>
                      <a:pt x="297" y="69"/>
                    </a:lnTo>
                    <a:lnTo>
                      <a:pt x="297" y="70"/>
                    </a:lnTo>
                    <a:lnTo>
                      <a:pt x="296" y="71"/>
                    </a:lnTo>
                    <a:lnTo>
                      <a:pt x="296" y="72"/>
                    </a:lnTo>
                    <a:lnTo>
                      <a:pt x="296" y="73"/>
                    </a:lnTo>
                    <a:lnTo>
                      <a:pt x="295" y="75"/>
                    </a:lnTo>
                    <a:lnTo>
                      <a:pt x="293" y="76"/>
                    </a:lnTo>
                    <a:lnTo>
                      <a:pt x="292" y="80"/>
                    </a:lnTo>
                    <a:lnTo>
                      <a:pt x="291" y="83"/>
                    </a:lnTo>
                    <a:lnTo>
                      <a:pt x="291" y="84"/>
                    </a:lnTo>
                    <a:lnTo>
                      <a:pt x="291" y="85"/>
                    </a:lnTo>
                    <a:lnTo>
                      <a:pt x="291" y="86"/>
                    </a:lnTo>
                    <a:lnTo>
                      <a:pt x="291" y="87"/>
                    </a:lnTo>
                    <a:lnTo>
                      <a:pt x="292" y="88"/>
                    </a:lnTo>
                    <a:lnTo>
                      <a:pt x="293" y="88"/>
                    </a:lnTo>
                    <a:lnTo>
                      <a:pt x="295" y="88"/>
                    </a:lnTo>
                    <a:lnTo>
                      <a:pt x="295" y="89"/>
                    </a:lnTo>
                    <a:lnTo>
                      <a:pt x="295" y="90"/>
                    </a:lnTo>
                    <a:lnTo>
                      <a:pt x="296" y="90"/>
                    </a:lnTo>
                    <a:lnTo>
                      <a:pt x="296" y="92"/>
                    </a:lnTo>
                    <a:lnTo>
                      <a:pt x="296" y="93"/>
                    </a:lnTo>
                    <a:lnTo>
                      <a:pt x="298" y="94"/>
                    </a:lnTo>
                    <a:lnTo>
                      <a:pt x="298" y="96"/>
                    </a:lnTo>
                    <a:lnTo>
                      <a:pt x="298" y="97"/>
                    </a:lnTo>
                    <a:lnTo>
                      <a:pt x="298" y="98"/>
                    </a:lnTo>
                    <a:lnTo>
                      <a:pt x="299" y="98"/>
                    </a:lnTo>
                    <a:lnTo>
                      <a:pt x="299" y="100"/>
                    </a:lnTo>
                    <a:lnTo>
                      <a:pt x="300" y="100"/>
                    </a:lnTo>
                    <a:lnTo>
                      <a:pt x="301" y="101"/>
                    </a:lnTo>
                    <a:lnTo>
                      <a:pt x="303" y="100"/>
                    </a:lnTo>
                    <a:lnTo>
                      <a:pt x="304" y="97"/>
                    </a:lnTo>
                    <a:lnTo>
                      <a:pt x="304" y="96"/>
                    </a:lnTo>
                    <a:lnTo>
                      <a:pt x="304" y="96"/>
                    </a:lnTo>
                    <a:lnTo>
                      <a:pt x="304" y="97"/>
                    </a:lnTo>
                    <a:lnTo>
                      <a:pt x="305" y="98"/>
                    </a:lnTo>
                    <a:lnTo>
                      <a:pt x="306" y="98"/>
                    </a:lnTo>
                    <a:lnTo>
                      <a:pt x="307" y="101"/>
                    </a:lnTo>
                    <a:lnTo>
                      <a:pt x="308" y="102"/>
                    </a:lnTo>
                    <a:lnTo>
                      <a:pt x="309" y="102"/>
                    </a:lnTo>
                    <a:lnTo>
                      <a:pt x="312" y="102"/>
                    </a:lnTo>
                    <a:lnTo>
                      <a:pt x="313" y="102"/>
                    </a:lnTo>
                    <a:lnTo>
                      <a:pt x="314" y="103"/>
                    </a:lnTo>
                    <a:lnTo>
                      <a:pt x="314" y="102"/>
                    </a:lnTo>
                    <a:lnTo>
                      <a:pt x="316" y="102"/>
                    </a:lnTo>
                    <a:lnTo>
                      <a:pt x="317" y="101"/>
                    </a:lnTo>
                    <a:lnTo>
                      <a:pt x="318" y="100"/>
                    </a:lnTo>
                    <a:lnTo>
                      <a:pt x="320" y="100"/>
                    </a:lnTo>
                    <a:lnTo>
                      <a:pt x="321" y="100"/>
                    </a:lnTo>
                    <a:lnTo>
                      <a:pt x="322" y="100"/>
                    </a:lnTo>
                    <a:lnTo>
                      <a:pt x="323" y="100"/>
                    </a:lnTo>
                    <a:lnTo>
                      <a:pt x="324" y="101"/>
                    </a:lnTo>
                    <a:lnTo>
                      <a:pt x="325" y="101"/>
                    </a:lnTo>
                    <a:lnTo>
                      <a:pt x="326" y="101"/>
                    </a:lnTo>
                    <a:lnTo>
                      <a:pt x="327" y="101"/>
                    </a:lnTo>
                    <a:lnTo>
                      <a:pt x="329" y="101"/>
                    </a:lnTo>
                    <a:lnTo>
                      <a:pt x="330" y="101"/>
                    </a:lnTo>
                    <a:lnTo>
                      <a:pt x="331" y="101"/>
                    </a:lnTo>
                    <a:lnTo>
                      <a:pt x="331" y="102"/>
                    </a:lnTo>
                    <a:lnTo>
                      <a:pt x="331" y="102"/>
                    </a:lnTo>
                    <a:lnTo>
                      <a:pt x="331" y="103"/>
                    </a:lnTo>
                    <a:lnTo>
                      <a:pt x="332" y="104"/>
                    </a:lnTo>
                    <a:lnTo>
                      <a:pt x="333" y="105"/>
                    </a:lnTo>
                    <a:lnTo>
                      <a:pt x="333" y="107"/>
                    </a:lnTo>
                    <a:lnTo>
                      <a:pt x="334" y="107"/>
                    </a:lnTo>
                    <a:lnTo>
                      <a:pt x="334" y="109"/>
                    </a:lnTo>
                    <a:lnTo>
                      <a:pt x="334" y="110"/>
                    </a:lnTo>
                    <a:lnTo>
                      <a:pt x="334" y="111"/>
                    </a:lnTo>
                    <a:lnTo>
                      <a:pt x="334" y="112"/>
                    </a:lnTo>
                    <a:lnTo>
                      <a:pt x="334" y="113"/>
                    </a:lnTo>
                    <a:lnTo>
                      <a:pt x="335" y="115"/>
                    </a:lnTo>
                    <a:lnTo>
                      <a:pt x="335" y="117"/>
                    </a:lnTo>
                    <a:lnTo>
                      <a:pt x="336" y="117"/>
                    </a:lnTo>
                    <a:lnTo>
                      <a:pt x="338" y="117"/>
                    </a:lnTo>
                    <a:lnTo>
                      <a:pt x="338" y="115"/>
                    </a:lnTo>
                    <a:lnTo>
                      <a:pt x="339" y="115"/>
                    </a:lnTo>
                    <a:lnTo>
                      <a:pt x="340" y="115"/>
                    </a:lnTo>
                    <a:lnTo>
                      <a:pt x="340" y="117"/>
                    </a:lnTo>
                    <a:lnTo>
                      <a:pt x="341" y="118"/>
                    </a:lnTo>
                    <a:lnTo>
                      <a:pt x="341" y="119"/>
                    </a:lnTo>
                    <a:lnTo>
                      <a:pt x="341" y="120"/>
                    </a:lnTo>
                    <a:lnTo>
                      <a:pt x="341" y="121"/>
                    </a:lnTo>
                    <a:lnTo>
                      <a:pt x="340" y="121"/>
                    </a:lnTo>
                    <a:lnTo>
                      <a:pt x="340" y="122"/>
                    </a:lnTo>
                    <a:lnTo>
                      <a:pt x="339" y="122"/>
                    </a:lnTo>
                    <a:lnTo>
                      <a:pt x="339" y="123"/>
                    </a:lnTo>
                    <a:lnTo>
                      <a:pt x="338" y="124"/>
                    </a:lnTo>
                    <a:lnTo>
                      <a:pt x="338" y="126"/>
                    </a:lnTo>
                    <a:lnTo>
                      <a:pt x="339" y="127"/>
                    </a:lnTo>
                    <a:lnTo>
                      <a:pt x="339" y="128"/>
                    </a:lnTo>
                    <a:lnTo>
                      <a:pt x="340" y="129"/>
                    </a:lnTo>
                    <a:lnTo>
                      <a:pt x="341" y="130"/>
                    </a:lnTo>
                    <a:lnTo>
                      <a:pt x="342" y="131"/>
                    </a:lnTo>
                    <a:lnTo>
                      <a:pt x="342" y="134"/>
                    </a:lnTo>
                    <a:lnTo>
                      <a:pt x="342" y="135"/>
                    </a:lnTo>
                    <a:lnTo>
                      <a:pt x="341" y="138"/>
                    </a:lnTo>
                    <a:lnTo>
                      <a:pt x="341" y="140"/>
                    </a:lnTo>
                    <a:lnTo>
                      <a:pt x="341" y="143"/>
                    </a:lnTo>
                    <a:lnTo>
                      <a:pt x="341" y="148"/>
                    </a:lnTo>
                    <a:lnTo>
                      <a:pt x="340" y="148"/>
                    </a:lnTo>
                    <a:lnTo>
                      <a:pt x="336" y="152"/>
                    </a:lnTo>
                    <a:lnTo>
                      <a:pt x="335" y="152"/>
                    </a:lnTo>
                    <a:lnTo>
                      <a:pt x="335" y="153"/>
                    </a:lnTo>
                    <a:lnTo>
                      <a:pt x="333" y="154"/>
                    </a:lnTo>
                    <a:lnTo>
                      <a:pt x="332" y="154"/>
                    </a:lnTo>
                    <a:lnTo>
                      <a:pt x="331" y="155"/>
                    </a:lnTo>
                    <a:lnTo>
                      <a:pt x="331" y="156"/>
                    </a:lnTo>
                    <a:lnTo>
                      <a:pt x="331" y="157"/>
                    </a:lnTo>
                    <a:lnTo>
                      <a:pt x="330" y="158"/>
                    </a:lnTo>
                    <a:lnTo>
                      <a:pt x="329" y="160"/>
                    </a:lnTo>
                    <a:lnTo>
                      <a:pt x="329" y="161"/>
                    </a:lnTo>
                    <a:lnTo>
                      <a:pt x="329" y="162"/>
                    </a:lnTo>
                    <a:lnTo>
                      <a:pt x="327" y="164"/>
                    </a:lnTo>
                    <a:lnTo>
                      <a:pt x="329" y="165"/>
                    </a:lnTo>
                    <a:lnTo>
                      <a:pt x="329" y="166"/>
                    </a:lnTo>
                    <a:lnTo>
                      <a:pt x="329" y="168"/>
                    </a:lnTo>
                    <a:lnTo>
                      <a:pt x="329" y="170"/>
                    </a:lnTo>
                    <a:lnTo>
                      <a:pt x="326" y="170"/>
                    </a:lnTo>
                    <a:lnTo>
                      <a:pt x="326" y="171"/>
                    </a:lnTo>
                    <a:lnTo>
                      <a:pt x="321" y="172"/>
                    </a:lnTo>
                    <a:lnTo>
                      <a:pt x="321" y="173"/>
                    </a:lnTo>
                    <a:lnTo>
                      <a:pt x="317" y="173"/>
                    </a:lnTo>
                    <a:lnTo>
                      <a:pt x="317" y="175"/>
                    </a:lnTo>
                    <a:lnTo>
                      <a:pt x="310" y="175"/>
                    </a:lnTo>
                    <a:lnTo>
                      <a:pt x="310" y="175"/>
                    </a:lnTo>
                    <a:lnTo>
                      <a:pt x="309" y="175"/>
                    </a:lnTo>
                    <a:lnTo>
                      <a:pt x="308" y="175"/>
                    </a:lnTo>
                    <a:lnTo>
                      <a:pt x="307" y="175"/>
                    </a:lnTo>
                    <a:lnTo>
                      <a:pt x="306" y="175"/>
                    </a:lnTo>
                    <a:lnTo>
                      <a:pt x="305" y="175"/>
                    </a:lnTo>
                    <a:lnTo>
                      <a:pt x="304" y="175"/>
                    </a:lnTo>
                    <a:lnTo>
                      <a:pt x="304" y="175"/>
                    </a:lnTo>
                    <a:lnTo>
                      <a:pt x="301" y="175"/>
                    </a:lnTo>
                    <a:lnTo>
                      <a:pt x="300" y="175"/>
                    </a:lnTo>
                    <a:lnTo>
                      <a:pt x="299" y="175"/>
                    </a:lnTo>
                    <a:lnTo>
                      <a:pt x="298" y="175"/>
                    </a:lnTo>
                    <a:lnTo>
                      <a:pt x="297" y="174"/>
                    </a:lnTo>
                    <a:lnTo>
                      <a:pt x="296" y="174"/>
                    </a:lnTo>
                    <a:lnTo>
                      <a:pt x="295" y="174"/>
                    </a:lnTo>
                    <a:lnTo>
                      <a:pt x="293" y="173"/>
                    </a:lnTo>
                    <a:lnTo>
                      <a:pt x="292" y="173"/>
                    </a:lnTo>
                    <a:lnTo>
                      <a:pt x="292" y="172"/>
                    </a:lnTo>
                    <a:lnTo>
                      <a:pt x="292" y="173"/>
                    </a:lnTo>
                    <a:lnTo>
                      <a:pt x="291" y="174"/>
                    </a:lnTo>
                    <a:lnTo>
                      <a:pt x="290" y="175"/>
                    </a:lnTo>
                    <a:lnTo>
                      <a:pt x="290" y="175"/>
                    </a:lnTo>
                    <a:lnTo>
                      <a:pt x="289" y="175"/>
                    </a:lnTo>
                    <a:lnTo>
                      <a:pt x="289" y="177"/>
                    </a:lnTo>
                    <a:lnTo>
                      <a:pt x="289" y="178"/>
                    </a:lnTo>
                    <a:lnTo>
                      <a:pt x="289" y="179"/>
                    </a:lnTo>
                    <a:lnTo>
                      <a:pt x="288" y="179"/>
                    </a:lnTo>
                    <a:lnTo>
                      <a:pt x="287" y="179"/>
                    </a:lnTo>
                    <a:lnTo>
                      <a:pt x="286" y="179"/>
                    </a:lnTo>
                    <a:lnTo>
                      <a:pt x="278" y="179"/>
                    </a:lnTo>
                    <a:lnTo>
                      <a:pt x="264" y="180"/>
                    </a:lnTo>
                    <a:lnTo>
                      <a:pt x="249" y="181"/>
                    </a:lnTo>
                    <a:lnTo>
                      <a:pt x="239" y="182"/>
                    </a:lnTo>
                    <a:lnTo>
                      <a:pt x="230" y="183"/>
                    </a:lnTo>
                    <a:lnTo>
                      <a:pt x="220" y="185"/>
                    </a:lnTo>
                    <a:lnTo>
                      <a:pt x="205" y="186"/>
                    </a:lnTo>
                    <a:lnTo>
                      <a:pt x="194" y="187"/>
                    </a:lnTo>
                    <a:lnTo>
                      <a:pt x="179" y="188"/>
                    </a:lnTo>
                    <a:lnTo>
                      <a:pt x="166" y="189"/>
                    </a:lnTo>
                    <a:lnTo>
                      <a:pt x="153" y="190"/>
                    </a:lnTo>
                    <a:lnTo>
                      <a:pt x="149" y="190"/>
                    </a:lnTo>
                    <a:lnTo>
                      <a:pt x="143" y="191"/>
                    </a:lnTo>
                    <a:lnTo>
                      <a:pt x="130" y="193"/>
                    </a:lnTo>
                    <a:lnTo>
                      <a:pt x="127" y="193"/>
                    </a:lnTo>
                    <a:lnTo>
                      <a:pt x="126" y="193"/>
                    </a:lnTo>
                    <a:lnTo>
                      <a:pt x="125" y="193"/>
                    </a:lnTo>
                    <a:lnTo>
                      <a:pt x="109" y="194"/>
                    </a:lnTo>
                    <a:lnTo>
                      <a:pt x="98" y="195"/>
                    </a:lnTo>
                    <a:lnTo>
                      <a:pt x="84" y="196"/>
                    </a:lnTo>
                    <a:lnTo>
                      <a:pt x="80" y="197"/>
                    </a:lnTo>
                    <a:lnTo>
                      <a:pt x="69" y="198"/>
                    </a:lnTo>
                    <a:lnTo>
                      <a:pt x="59" y="198"/>
                    </a:lnTo>
                    <a:lnTo>
                      <a:pt x="47" y="199"/>
                    </a:lnTo>
                    <a:lnTo>
                      <a:pt x="35" y="200"/>
                    </a:lnTo>
                    <a:lnTo>
                      <a:pt x="20" y="203"/>
                    </a:lnTo>
                    <a:lnTo>
                      <a:pt x="4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2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0" y="196"/>
                    </a:lnTo>
                    <a:lnTo>
                      <a:pt x="0" y="195"/>
                    </a:lnTo>
                    <a:lnTo>
                      <a:pt x="0" y="193"/>
                    </a:lnTo>
                    <a:lnTo>
                      <a:pt x="0" y="190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0" y="186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0" y="178"/>
                    </a:lnTo>
                    <a:lnTo>
                      <a:pt x="0" y="177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5"/>
                    </a:lnTo>
                    <a:lnTo>
                      <a:pt x="1" y="140"/>
                    </a:lnTo>
                    <a:lnTo>
                      <a:pt x="0" y="90"/>
                    </a:lnTo>
                    <a:lnTo>
                      <a:pt x="5" y="90"/>
                    </a:lnTo>
                    <a:lnTo>
                      <a:pt x="5" y="76"/>
                    </a:lnTo>
                    <a:lnTo>
                      <a:pt x="5" y="69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5" y="48"/>
                    </a:lnTo>
                    <a:lnTo>
                      <a:pt x="4" y="38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47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87" y="2"/>
                    </a:lnTo>
                    <a:lnTo>
                      <a:pt x="112" y="2"/>
                    </a:lnTo>
                    <a:lnTo>
                      <a:pt x="117" y="2"/>
                    </a:lnTo>
                    <a:lnTo>
                      <a:pt x="170" y="1"/>
                    </a:lnTo>
                    <a:lnTo>
                      <a:pt x="204" y="1"/>
                    </a:lnTo>
                    <a:lnTo>
                      <a:pt x="265" y="1"/>
                    </a:lnTo>
                    <a:lnTo>
                      <a:pt x="282" y="0"/>
                    </a:lnTo>
                    <a:lnTo>
                      <a:pt x="286" y="0"/>
                    </a:lnTo>
                    <a:lnTo>
                      <a:pt x="289" y="0"/>
                    </a:lnTo>
                    <a:lnTo>
                      <a:pt x="307" y="0"/>
                    </a:lnTo>
                    <a:lnTo>
                      <a:pt x="307" y="1"/>
                    </a:lnTo>
                    <a:lnTo>
                      <a:pt x="307" y="2"/>
                    </a:lnTo>
                    <a:lnTo>
                      <a:pt x="306" y="3"/>
                    </a:lnTo>
                    <a:lnTo>
                      <a:pt x="30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4" name="Freeform 89"/>
              <p:cNvSpPr>
                <a:spLocks/>
              </p:cNvSpPr>
              <p:nvPr/>
            </p:nvSpPr>
            <p:spPr bwMode="auto">
              <a:xfrm>
                <a:off x="3854450" y="2930525"/>
                <a:ext cx="1038225" cy="692150"/>
              </a:xfrm>
              <a:custGeom>
                <a:avLst/>
                <a:gdLst>
                  <a:gd name="T0" fmla="*/ 493 w 654"/>
                  <a:gd name="T1" fmla="*/ 275 h 436"/>
                  <a:gd name="T2" fmla="*/ 604 w 654"/>
                  <a:gd name="T3" fmla="*/ 381 h 436"/>
                  <a:gd name="T4" fmla="*/ 484 w 654"/>
                  <a:gd name="T5" fmla="*/ 434 h 436"/>
                  <a:gd name="T6" fmla="*/ 446 w 654"/>
                  <a:gd name="T7" fmla="*/ 434 h 436"/>
                  <a:gd name="T8" fmla="*/ 244 w 654"/>
                  <a:gd name="T9" fmla="*/ 434 h 436"/>
                  <a:gd name="T10" fmla="*/ 163 w 654"/>
                  <a:gd name="T11" fmla="*/ 428 h 436"/>
                  <a:gd name="T12" fmla="*/ 163 w 654"/>
                  <a:gd name="T13" fmla="*/ 419 h 436"/>
                  <a:gd name="T14" fmla="*/ 169 w 654"/>
                  <a:gd name="T15" fmla="*/ 415 h 436"/>
                  <a:gd name="T16" fmla="*/ 167 w 654"/>
                  <a:gd name="T17" fmla="*/ 403 h 436"/>
                  <a:gd name="T18" fmla="*/ 164 w 654"/>
                  <a:gd name="T19" fmla="*/ 394 h 436"/>
                  <a:gd name="T20" fmla="*/ 163 w 654"/>
                  <a:gd name="T21" fmla="*/ 388 h 436"/>
                  <a:gd name="T22" fmla="*/ 157 w 654"/>
                  <a:gd name="T23" fmla="*/ 379 h 436"/>
                  <a:gd name="T24" fmla="*/ 155 w 654"/>
                  <a:gd name="T25" fmla="*/ 367 h 436"/>
                  <a:gd name="T26" fmla="*/ 154 w 654"/>
                  <a:gd name="T27" fmla="*/ 358 h 436"/>
                  <a:gd name="T28" fmla="*/ 150 w 654"/>
                  <a:gd name="T29" fmla="*/ 348 h 436"/>
                  <a:gd name="T30" fmla="*/ 153 w 654"/>
                  <a:gd name="T31" fmla="*/ 338 h 436"/>
                  <a:gd name="T32" fmla="*/ 146 w 654"/>
                  <a:gd name="T33" fmla="*/ 329 h 436"/>
                  <a:gd name="T34" fmla="*/ 141 w 654"/>
                  <a:gd name="T35" fmla="*/ 320 h 436"/>
                  <a:gd name="T36" fmla="*/ 138 w 654"/>
                  <a:gd name="T37" fmla="*/ 309 h 436"/>
                  <a:gd name="T38" fmla="*/ 141 w 654"/>
                  <a:gd name="T39" fmla="*/ 300 h 436"/>
                  <a:gd name="T40" fmla="*/ 143 w 654"/>
                  <a:gd name="T41" fmla="*/ 291 h 436"/>
                  <a:gd name="T42" fmla="*/ 135 w 654"/>
                  <a:gd name="T43" fmla="*/ 283 h 436"/>
                  <a:gd name="T44" fmla="*/ 135 w 654"/>
                  <a:gd name="T45" fmla="*/ 278 h 436"/>
                  <a:gd name="T46" fmla="*/ 131 w 654"/>
                  <a:gd name="T47" fmla="*/ 270 h 436"/>
                  <a:gd name="T48" fmla="*/ 121 w 654"/>
                  <a:gd name="T49" fmla="*/ 269 h 436"/>
                  <a:gd name="T50" fmla="*/ 116 w 654"/>
                  <a:gd name="T51" fmla="*/ 259 h 436"/>
                  <a:gd name="T52" fmla="*/ 115 w 654"/>
                  <a:gd name="T53" fmla="*/ 253 h 436"/>
                  <a:gd name="T54" fmla="*/ 113 w 654"/>
                  <a:gd name="T55" fmla="*/ 244 h 436"/>
                  <a:gd name="T56" fmla="*/ 105 w 654"/>
                  <a:gd name="T57" fmla="*/ 237 h 436"/>
                  <a:gd name="T58" fmla="*/ 105 w 654"/>
                  <a:gd name="T59" fmla="*/ 229 h 436"/>
                  <a:gd name="T60" fmla="*/ 102 w 654"/>
                  <a:gd name="T61" fmla="*/ 221 h 436"/>
                  <a:gd name="T62" fmla="*/ 97 w 654"/>
                  <a:gd name="T63" fmla="*/ 213 h 436"/>
                  <a:gd name="T64" fmla="*/ 93 w 654"/>
                  <a:gd name="T65" fmla="*/ 206 h 436"/>
                  <a:gd name="T66" fmla="*/ 93 w 654"/>
                  <a:gd name="T67" fmla="*/ 200 h 436"/>
                  <a:gd name="T68" fmla="*/ 93 w 654"/>
                  <a:gd name="T69" fmla="*/ 190 h 436"/>
                  <a:gd name="T70" fmla="*/ 87 w 654"/>
                  <a:gd name="T71" fmla="*/ 181 h 436"/>
                  <a:gd name="T72" fmla="*/ 85 w 654"/>
                  <a:gd name="T73" fmla="*/ 170 h 436"/>
                  <a:gd name="T74" fmla="*/ 88 w 654"/>
                  <a:gd name="T75" fmla="*/ 164 h 436"/>
                  <a:gd name="T76" fmla="*/ 88 w 654"/>
                  <a:gd name="T77" fmla="*/ 153 h 436"/>
                  <a:gd name="T78" fmla="*/ 86 w 654"/>
                  <a:gd name="T79" fmla="*/ 143 h 436"/>
                  <a:gd name="T80" fmla="*/ 81 w 654"/>
                  <a:gd name="T81" fmla="*/ 132 h 436"/>
                  <a:gd name="T82" fmla="*/ 77 w 654"/>
                  <a:gd name="T83" fmla="*/ 124 h 436"/>
                  <a:gd name="T84" fmla="*/ 76 w 654"/>
                  <a:gd name="T85" fmla="*/ 114 h 436"/>
                  <a:gd name="T86" fmla="*/ 72 w 654"/>
                  <a:gd name="T87" fmla="*/ 104 h 436"/>
                  <a:gd name="T88" fmla="*/ 63 w 654"/>
                  <a:gd name="T89" fmla="*/ 101 h 436"/>
                  <a:gd name="T90" fmla="*/ 54 w 654"/>
                  <a:gd name="T91" fmla="*/ 94 h 436"/>
                  <a:gd name="T92" fmla="*/ 46 w 654"/>
                  <a:gd name="T93" fmla="*/ 92 h 436"/>
                  <a:gd name="T94" fmla="*/ 39 w 654"/>
                  <a:gd name="T95" fmla="*/ 86 h 436"/>
                  <a:gd name="T96" fmla="*/ 28 w 654"/>
                  <a:gd name="T97" fmla="*/ 84 h 436"/>
                  <a:gd name="T98" fmla="*/ 26 w 654"/>
                  <a:gd name="T99" fmla="*/ 73 h 436"/>
                  <a:gd name="T100" fmla="*/ 23 w 654"/>
                  <a:gd name="T101" fmla="*/ 63 h 436"/>
                  <a:gd name="T102" fmla="*/ 25 w 654"/>
                  <a:gd name="T103" fmla="*/ 54 h 436"/>
                  <a:gd name="T104" fmla="*/ 21 w 654"/>
                  <a:gd name="T105" fmla="*/ 46 h 436"/>
                  <a:gd name="T106" fmla="*/ 17 w 654"/>
                  <a:gd name="T107" fmla="*/ 37 h 436"/>
                  <a:gd name="T108" fmla="*/ 8 w 654"/>
                  <a:gd name="T109" fmla="*/ 36 h 436"/>
                  <a:gd name="T110" fmla="*/ 3 w 654"/>
                  <a:gd name="T111" fmla="*/ 28 h 436"/>
                  <a:gd name="T112" fmla="*/ 1 w 654"/>
                  <a:gd name="T113" fmla="*/ 18 h 436"/>
                  <a:gd name="T114" fmla="*/ 6 w 654"/>
                  <a:gd name="T115" fmla="*/ 11 h 436"/>
                  <a:gd name="T116" fmla="*/ 3 w 654"/>
                  <a:gd name="T117" fmla="*/ 1 h 436"/>
                  <a:gd name="T118" fmla="*/ 18 w 654"/>
                  <a:gd name="T119" fmla="*/ 0 h 436"/>
                  <a:gd name="T120" fmla="*/ 150 w 654"/>
                  <a:gd name="T121" fmla="*/ 0 h 436"/>
                  <a:gd name="T122" fmla="*/ 200 w 654"/>
                  <a:gd name="T12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4" h="436">
                    <a:moveTo>
                      <a:pt x="200" y="0"/>
                    </a:moveTo>
                    <a:lnTo>
                      <a:pt x="266" y="62"/>
                    </a:lnTo>
                    <a:lnTo>
                      <a:pt x="295" y="89"/>
                    </a:lnTo>
                    <a:lnTo>
                      <a:pt x="301" y="94"/>
                    </a:lnTo>
                    <a:lnTo>
                      <a:pt x="315" y="105"/>
                    </a:lnTo>
                    <a:lnTo>
                      <a:pt x="340" y="129"/>
                    </a:lnTo>
                    <a:lnTo>
                      <a:pt x="388" y="176"/>
                    </a:lnTo>
                    <a:lnTo>
                      <a:pt x="445" y="229"/>
                    </a:lnTo>
                    <a:lnTo>
                      <a:pt x="457" y="241"/>
                    </a:lnTo>
                    <a:lnTo>
                      <a:pt x="464" y="248"/>
                    </a:lnTo>
                    <a:lnTo>
                      <a:pt x="493" y="275"/>
                    </a:lnTo>
                    <a:lnTo>
                      <a:pt x="496" y="278"/>
                    </a:lnTo>
                    <a:lnTo>
                      <a:pt x="508" y="289"/>
                    </a:lnTo>
                    <a:lnTo>
                      <a:pt x="543" y="323"/>
                    </a:lnTo>
                    <a:lnTo>
                      <a:pt x="547" y="326"/>
                    </a:lnTo>
                    <a:lnTo>
                      <a:pt x="549" y="329"/>
                    </a:lnTo>
                    <a:lnTo>
                      <a:pt x="559" y="338"/>
                    </a:lnTo>
                    <a:lnTo>
                      <a:pt x="563" y="341"/>
                    </a:lnTo>
                    <a:lnTo>
                      <a:pt x="564" y="341"/>
                    </a:lnTo>
                    <a:lnTo>
                      <a:pt x="566" y="344"/>
                    </a:lnTo>
                    <a:lnTo>
                      <a:pt x="603" y="381"/>
                    </a:lnTo>
                    <a:lnTo>
                      <a:pt x="604" y="381"/>
                    </a:lnTo>
                    <a:lnTo>
                      <a:pt x="604" y="382"/>
                    </a:lnTo>
                    <a:lnTo>
                      <a:pt x="615" y="391"/>
                    </a:lnTo>
                    <a:lnTo>
                      <a:pt x="618" y="393"/>
                    </a:lnTo>
                    <a:lnTo>
                      <a:pt x="654" y="430"/>
                    </a:lnTo>
                    <a:lnTo>
                      <a:pt x="637" y="430"/>
                    </a:lnTo>
                    <a:lnTo>
                      <a:pt x="637" y="434"/>
                    </a:lnTo>
                    <a:lnTo>
                      <a:pt x="536" y="434"/>
                    </a:lnTo>
                    <a:lnTo>
                      <a:pt x="510" y="434"/>
                    </a:lnTo>
                    <a:lnTo>
                      <a:pt x="492" y="434"/>
                    </a:lnTo>
                    <a:lnTo>
                      <a:pt x="490" y="434"/>
                    </a:lnTo>
                    <a:lnTo>
                      <a:pt x="484" y="434"/>
                    </a:lnTo>
                    <a:lnTo>
                      <a:pt x="481" y="434"/>
                    </a:lnTo>
                    <a:lnTo>
                      <a:pt x="478" y="434"/>
                    </a:lnTo>
                    <a:lnTo>
                      <a:pt x="471" y="434"/>
                    </a:lnTo>
                    <a:lnTo>
                      <a:pt x="470" y="434"/>
                    </a:lnTo>
                    <a:lnTo>
                      <a:pt x="465" y="434"/>
                    </a:lnTo>
                    <a:lnTo>
                      <a:pt x="464" y="434"/>
                    </a:lnTo>
                    <a:lnTo>
                      <a:pt x="463" y="434"/>
                    </a:lnTo>
                    <a:lnTo>
                      <a:pt x="457" y="434"/>
                    </a:lnTo>
                    <a:lnTo>
                      <a:pt x="456" y="434"/>
                    </a:lnTo>
                    <a:lnTo>
                      <a:pt x="452" y="434"/>
                    </a:lnTo>
                    <a:lnTo>
                      <a:pt x="446" y="434"/>
                    </a:lnTo>
                    <a:lnTo>
                      <a:pt x="435" y="434"/>
                    </a:lnTo>
                    <a:lnTo>
                      <a:pt x="344" y="434"/>
                    </a:lnTo>
                    <a:lnTo>
                      <a:pt x="308" y="434"/>
                    </a:lnTo>
                    <a:lnTo>
                      <a:pt x="299" y="434"/>
                    </a:lnTo>
                    <a:lnTo>
                      <a:pt x="268" y="434"/>
                    </a:lnTo>
                    <a:lnTo>
                      <a:pt x="260" y="434"/>
                    </a:lnTo>
                    <a:lnTo>
                      <a:pt x="258" y="434"/>
                    </a:lnTo>
                    <a:lnTo>
                      <a:pt x="257" y="434"/>
                    </a:lnTo>
                    <a:lnTo>
                      <a:pt x="253" y="434"/>
                    </a:lnTo>
                    <a:lnTo>
                      <a:pt x="249" y="433"/>
                    </a:lnTo>
                    <a:lnTo>
                      <a:pt x="244" y="434"/>
                    </a:lnTo>
                    <a:lnTo>
                      <a:pt x="242" y="434"/>
                    </a:lnTo>
                    <a:lnTo>
                      <a:pt x="240" y="434"/>
                    </a:lnTo>
                    <a:lnTo>
                      <a:pt x="191" y="433"/>
                    </a:lnTo>
                    <a:lnTo>
                      <a:pt x="181" y="433"/>
                    </a:lnTo>
                    <a:lnTo>
                      <a:pt x="181" y="436"/>
                    </a:lnTo>
                    <a:lnTo>
                      <a:pt x="173" y="436"/>
                    </a:lnTo>
                    <a:lnTo>
                      <a:pt x="163" y="436"/>
                    </a:lnTo>
                    <a:lnTo>
                      <a:pt x="163" y="433"/>
                    </a:lnTo>
                    <a:lnTo>
                      <a:pt x="163" y="431"/>
                    </a:lnTo>
                    <a:lnTo>
                      <a:pt x="163" y="430"/>
                    </a:lnTo>
                    <a:lnTo>
                      <a:pt x="163" y="428"/>
                    </a:lnTo>
                    <a:lnTo>
                      <a:pt x="164" y="427"/>
                    </a:lnTo>
                    <a:lnTo>
                      <a:pt x="165" y="427"/>
                    </a:lnTo>
                    <a:lnTo>
                      <a:pt x="165" y="426"/>
                    </a:lnTo>
                    <a:lnTo>
                      <a:pt x="164" y="426"/>
                    </a:lnTo>
                    <a:lnTo>
                      <a:pt x="164" y="425"/>
                    </a:lnTo>
                    <a:lnTo>
                      <a:pt x="163" y="424"/>
                    </a:lnTo>
                    <a:lnTo>
                      <a:pt x="164" y="423"/>
                    </a:lnTo>
                    <a:lnTo>
                      <a:pt x="164" y="422"/>
                    </a:lnTo>
                    <a:lnTo>
                      <a:pt x="164" y="420"/>
                    </a:lnTo>
                    <a:lnTo>
                      <a:pt x="164" y="419"/>
                    </a:lnTo>
                    <a:lnTo>
                      <a:pt x="163" y="419"/>
                    </a:lnTo>
                    <a:lnTo>
                      <a:pt x="163" y="418"/>
                    </a:lnTo>
                    <a:lnTo>
                      <a:pt x="163" y="417"/>
                    </a:lnTo>
                    <a:lnTo>
                      <a:pt x="164" y="417"/>
                    </a:lnTo>
                    <a:lnTo>
                      <a:pt x="164" y="416"/>
                    </a:lnTo>
                    <a:lnTo>
                      <a:pt x="165" y="416"/>
                    </a:lnTo>
                    <a:lnTo>
                      <a:pt x="165" y="415"/>
                    </a:lnTo>
                    <a:lnTo>
                      <a:pt x="166" y="415"/>
                    </a:lnTo>
                    <a:lnTo>
                      <a:pt x="166" y="416"/>
                    </a:lnTo>
                    <a:lnTo>
                      <a:pt x="167" y="416"/>
                    </a:lnTo>
                    <a:lnTo>
                      <a:pt x="169" y="416"/>
                    </a:lnTo>
                    <a:lnTo>
                      <a:pt x="169" y="415"/>
                    </a:lnTo>
                    <a:lnTo>
                      <a:pt x="169" y="414"/>
                    </a:lnTo>
                    <a:lnTo>
                      <a:pt x="167" y="413"/>
                    </a:lnTo>
                    <a:lnTo>
                      <a:pt x="167" y="411"/>
                    </a:lnTo>
                    <a:lnTo>
                      <a:pt x="167" y="410"/>
                    </a:lnTo>
                    <a:lnTo>
                      <a:pt x="169" y="410"/>
                    </a:lnTo>
                    <a:lnTo>
                      <a:pt x="169" y="409"/>
                    </a:lnTo>
                    <a:lnTo>
                      <a:pt x="169" y="408"/>
                    </a:lnTo>
                    <a:lnTo>
                      <a:pt x="167" y="407"/>
                    </a:lnTo>
                    <a:lnTo>
                      <a:pt x="167" y="406"/>
                    </a:lnTo>
                    <a:lnTo>
                      <a:pt x="167" y="405"/>
                    </a:lnTo>
                    <a:lnTo>
                      <a:pt x="167" y="403"/>
                    </a:lnTo>
                    <a:lnTo>
                      <a:pt x="167" y="402"/>
                    </a:lnTo>
                    <a:lnTo>
                      <a:pt x="167" y="401"/>
                    </a:lnTo>
                    <a:lnTo>
                      <a:pt x="169" y="400"/>
                    </a:lnTo>
                    <a:lnTo>
                      <a:pt x="167" y="399"/>
                    </a:lnTo>
                    <a:lnTo>
                      <a:pt x="167" y="398"/>
                    </a:lnTo>
                    <a:lnTo>
                      <a:pt x="167" y="397"/>
                    </a:lnTo>
                    <a:lnTo>
                      <a:pt x="167" y="396"/>
                    </a:lnTo>
                    <a:lnTo>
                      <a:pt x="166" y="396"/>
                    </a:lnTo>
                    <a:lnTo>
                      <a:pt x="165" y="396"/>
                    </a:lnTo>
                    <a:lnTo>
                      <a:pt x="165" y="394"/>
                    </a:lnTo>
                    <a:lnTo>
                      <a:pt x="164" y="394"/>
                    </a:lnTo>
                    <a:lnTo>
                      <a:pt x="163" y="394"/>
                    </a:lnTo>
                    <a:lnTo>
                      <a:pt x="163" y="393"/>
                    </a:lnTo>
                    <a:lnTo>
                      <a:pt x="162" y="392"/>
                    </a:lnTo>
                    <a:lnTo>
                      <a:pt x="161" y="392"/>
                    </a:lnTo>
                    <a:lnTo>
                      <a:pt x="161" y="392"/>
                    </a:lnTo>
                    <a:lnTo>
                      <a:pt x="161" y="391"/>
                    </a:lnTo>
                    <a:lnTo>
                      <a:pt x="162" y="391"/>
                    </a:lnTo>
                    <a:lnTo>
                      <a:pt x="162" y="390"/>
                    </a:lnTo>
                    <a:lnTo>
                      <a:pt x="162" y="389"/>
                    </a:lnTo>
                    <a:lnTo>
                      <a:pt x="162" y="388"/>
                    </a:lnTo>
                    <a:lnTo>
                      <a:pt x="163" y="388"/>
                    </a:lnTo>
                    <a:lnTo>
                      <a:pt x="164" y="388"/>
                    </a:lnTo>
                    <a:lnTo>
                      <a:pt x="164" y="386"/>
                    </a:lnTo>
                    <a:lnTo>
                      <a:pt x="164" y="385"/>
                    </a:lnTo>
                    <a:lnTo>
                      <a:pt x="163" y="384"/>
                    </a:lnTo>
                    <a:lnTo>
                      <a:pt x="162" y="383"/>
                    </a:lnTo>
                    <a:lnTo>
                      <a:pt x="162" y="382"/>
                    </a:lnTo>
                    <a:lnTo>
                      <a:pt x="162" y="381"/>
                    </a:lnTo>
                    <a:lnTo>
                      <a:pt x="161" y="381"/>
                    </a:lnTo>
                    <a:lnTo>
                      <a:pt x="159" y="380"/>
                    </a:lnTo>
                    <a:lnTo>
                      <a:pt x="158" y="380"/>
                    </a:lnTo>
                    <a:lnTo>
                      <a:pt x="157" y="379"/>
                    </a:lnTo>
                    <a:lnTo>
                      <a:pt x="157" y="377"/>
                    </a:lnTo>
                    <a:lnTo>
                      <a:pt x="157" y="376"/>
                    </a:lnTo>
                    <a:lnTo>
                      <a:pt x="157" y="375"/>
                    </a:lnTo>
                    <a:lnTo>
                      <a:pt x="157" y="374"/>
                    </a:lnTo>
                    <a:lnTo>
                      <a:pt x="156" y="373"/>
                    </a:lnTo>
                    <a:lnTo>
                      <a:pt x="156" y="372"/>
                    </a:lnTo>
                    <a:lnTo>
                      <a:pt x="156" y="371"/>
                    </a:lnTo>
                    <a:lnTo>
                      <a:pt x="155" y="371"/>
                    </a:lnTo>
                    <a:lnTo>
                      <a:pt x="155" y="369"/>
                    </a:lnTo>
                    <a:lnTo>
                      <a:pt x="155" y="368"/>
                    </a:lnTo>
                    <a:lnTo>
                      <a:pt x="155" y="367"/>
                    </a:lnTo>
                    <a:lnTo>
                      <a:pt x="155" y="367"/>
                    </a:lnTo>
                    <a:lnTo>
                      <a:pt x="155" y="366"/>
                    </a:lnTo>
                    <a:lnTo>
                      <a:pt x="155" y="365"/>
                    </a:lnTo>
                    <a:lnTo>
                      <a:pt x="155" y="365"/>
                    </a:lnTo>
                    <a:lnTo>
                      <a:pt x="155" y="364"/>
                    </a:lnTo>
                    <a:lnTo>
                      <a:pt x="155" y="363"/>
                    </a:lnTo>
                    <a:lnTo>
                      <a:pt x="155" y="362"/>
                    </a:lnTo>
                    <a:lnTo>
                      <a:pt x="155" y="360"/>
                    </a:lnTo>
                    <a:lnTo>
                      <a:pt x="155" y="359"/>
                    </a:lnTo>
                    <a:lnTo>
                      <a:pt x="154" y="359"/>
                    </a:lnTo>
                    <a:lnTo>
                      <a:pt x="154" y="358"/>
                    </a:lnTo>
                    <a:lnTo>
                      <a:pt x="153" y="358"/>
                    </a:lnTo>
                    <a:lnTo>
                      <a:pt x="152" y="358"/>
                    </a:lnTo>
                    <a:lnTo>
                      <a:pt x="152" y="357"/>
                    </a:lnTo>
                    <a:lnTo>
                      <a:pt x="152" y="356"/>
                    </a:lnTo>
                    <a:lnTo>
                      <a:pt x="152" y="355"/>
                    </a:lnTo>
                    <a:lnTo>
                      <a:pt x="152" y="354"/>
                    </a:lnTo>
                    <a:lnTo>
                      <a:pt x="152" y="352"/>
                    </a:lnTo>
                    <a:lnTo>
                      <a:pt x="152" y="351"/>
                    </a:lnTo>
                    <a:lnTo>
                      <a:pt x="152" y="350"/>
                    </a:lnTo>
                    <a:lnTo>
                      <a:pt x="152" y="349"/>
                    </a:lnTo>
                    <a:lnTo>
                      <a:pt x="150" y="348"/>
                    </a:lnTo>
                    <a:lnTo>
                      <a:pt x="150" y="347"/>
                    </a:lnTo>
                    <a:lnTo>
                      <a:pt x="150" y="346"/>
                    </a:lnTo>
                    <a:lnTo>
                      <a:pt x="150" y="344"/>
                    </a:lnTo>
                    <a:lnTo>
                      <a:pt x="150" y="343"/>
                    </a:lnTo>
                    <a:lnTo>
                      <a:pt x="152" y="342"/>
                    </a:lnTo>
                    <a:lnTo>
                      <a:pt x="153" y="342"/>
                    </a:lnTo>
                    <a:lnTo>
                      <a:pt x="153" y="341"/>
                    </a:lnTo>
                    <a:lnTo>
                      <a:pt x="153" y="340"/>
                    </a:lnTo>
                    <a:lnTo>
                      <a:pt x="153" y="339"/>
                    </a:lnTo>
                    <a:lnTo>
                      <a:pt x="153" y="338"/>
                    </a:lnTo>
                    <a:lnTo>
                      <a:pt x="153" y="338"/>
                    </a:lnTo>
                    <a:lnTo>
                      <a:pt x="153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0" y="335"/>
                    </a:lnTo>
                    <a:lnTo>
                      <a:pt x="150" y="334"/>
                    </a:lnTo>
                    <a:lnTo>
                      <a:pt x="150" y="333"/>
                    </a:lnTo>
                    <a:lnTo>
                      <a:pt x="149" y="332"/>
                    </a:lnTo>
                    <a:lnTo>
                      <a:pt x="148" y="331"/>
                    </a:lnTo>
                    <a:lnTo>
                      <a:pt x="147" y="330"/>
                    </a:lnTo>
                    <a:lnTo>
                      <a:pt x="146" y="330"/>
                    </a:lnTo>
                    <a:lnTo>
                      <a:pt x="146" y="329"/>
                    </a:lnTo>
                    <a:lnTo>
                      <a:pt x="145" y="327"/>
                    </a:lnTo>
                    <a:lnTo>
                      <a:pt x="144" y="327"/>
                    </a:lnTo>
                    <a:lnTo>
                      <a:pt x="144" y="326"/>
                    </a:lnTo>
                    <a:lnTo>
                      <a:pt x="143" y="326"/>
                    </a:lnTo>
                    <a:lnTo>
                      <a:pt x="143" y="325"/>
                    </a:lnTo>
                    <a:lnTo>
                      <a:pt x="143" y="324"/>
                    </a:lnTo>
                    <a:lnTo>
                      <a:pt x="143" y="323"/>
                    </a:lnTo>
                    <a:lnTo>
                      <a:pt x="143" y="322"/>
                    </a:lnTo>
                    <a:lnTo>
                      <a:pt x="143" y="321"/>
                    </a:lnTo>
                    <a:lnTo>
                      <a:pt x="143" y="320"/>
                    </a:lnTo>
                    <a:lnTo>
                      <a:pt x="141" y="320"/>
                    </a:lnTo>
                    <a:lnTo>
                      <a:pt x="141" y="318"/>
                    </a:lnTo>
                    <a:lnTo>
                      <a:pt x="141" y="317"/>
                    </a:lnTo>
                    <a:lnTo>
                      <a:pt x="140" y="316"/>
                    </a:lnTo>
                    <a:lnTo>
                      <a:pt x="140" y="315"/>
                    </a:lnTo>
                    <a:lnTo>
                      <a:pt x="140" y="314"/>
                    </a:lnTo>
                    <a:lnTo>
                      <a:pt x="140" y="313"/>
                    </a:lnTo>
                    <a:lnTo>
                      <a:pt x="140" y="312"/>
                    </a:lnTo>
                    <a:lnTo>
                      <a:pt x="140" y="310"/>
                    </a:lnTo>
                    <a:lnTo>
                      <a:pt x="139" y="310"/>
                    </a:lnTo>
                    <a:lnTo>
                      <a:pt x="139" y="309"/>
                    </a:lnTo>
                    <a:lnTo>
                      <a:pt x="138" y="309"/>
                    </a:lnTo>
                    <a:lnTo>
                      <a:pt x="138" y="308"/>
                    </a:lnTo>
                    <a:lnTo>
                      <a:pt x="139" y="307"/>
                    </a:lnTo>
                    <a:lnTo>
                      <a:pt x="139" y="306"/>
                    </a:lnTo>
                    <a:lnTo>
                      <a:pt x="139" y="305"/>
                    </a:lnTo>
                    <a:lnTo>
                      <a:pt x="138" y="304"/>
                    </a:lnTo>
                    <a:lnTo>
                      <a:pt x="139" y="304"/>
                    </a:lnTo>
                    <a:lnTo>
                      <a:pt x="140" y="303"/>
                    </a:lnTo>
                    <a:lnTo>
                      <a:pt x="139" y="303"/>
                    </a:lnTo>
                    <a:lnTo>
                      <a:pt x="140" y="301"/>
                    </a:lnTo>
                    <a:lnTo>
                      <a:pt x="141" y="301"/>
                    </a:lnTo>
                    <a:lnTo>
                      <a:pt x="141" y="300"/>
                    </a:lnTo>
                    <a:lnTo>
                      <a:pt x="141" y="299"/>
                    </a:lnTo>
                    <a:lnTo>
                      <a:pt x="141" y="298"/>
                    </a:lnTo>
                    <a:lnTo>
                      <a:pt x="143" y="297"/>
                    </a:lnTo>
                    <a:lnTo>
                      <a:pt x="144" y="297"/>
                    </a:lnTo>
                    <a:lnTo>
                      <a:pt x="144" y="296"/>
                    </a:lnTo>
                    <a:lnTo>
                      <a:pt x="145" y="296"/>
                    </a:lnTo>
                    <a:lnTo>
                      <a:pt x="145" y="295"/>
                    </a:lnTo>
                    <a:lnTo>
                      <a:pt x="144" y="293"/>
                    </a:lnTo>
                    <a:lnTo>
                      <a:pt x="144" y="292"/>
                    </a:lnTo>
                    <a:lnTo>
                      <a:pt x="144" y="291"/>
                    </a:lnTo>
                    <a:lnTo>
                      <a:pt x="143" y="291"/>
                    </a:lnTo>
                    <a:lnTo>
                      <a:pt x="141" y="290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9" y="289"/>
                    </a:lnTo>
                    <a:lnTo>
                      <a:pt x="139" y="288"/>
                    </a:lnTo>
                    <a:lnTo>
                      <a:pt x="138" y="287"/>
                    </a:lnTo>
                    <a:lnTo>
                      <a:pt x="138" y="286"/>
                    </a:lnTo>
                    <a:lnTo>
                      <a:pt x="138" y="284"/>
                    </a:lnTo>
                    <a:lnTo>
                      <a:pt x="137" y="284"/>
                    </a:lnTo>
                    <a:lnTo>
                      <a:pt x="136" y="284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2" y="283"/>
                    </a:lnTo>
                    <a:lnTo>
                      <a:pt x="132" y="282"/>
                    </a:lnTo>
                    <a:lnTo>
                      <a:pt x="132" y="281"/>
                    </a:lnTo>
                    <a:lnTo>
                      <a:pt x="131" y="281"/>
                    </a:lnTo>
                    <a:lnTo>
                      <a:pt x="130" y="281"/>
                    </a:lnTo>
                    <a:lnTo>
                      <a:pt x="131" y="280"/>
                    </a:lnTo>
                    <a:lnTo>
                      <a:pt x="131" y="279"/>
                    </a:lnTo>
                    <a:lnTo>
                      <a:pt x="132" y="279"/>
                    </a:lnTo>
                    <a:lnTo>
                      <a:pt x="133" y="279"/>
                    </a:lnTo>
                    <a:lnTo>
                      <a:pt x="135" y="278"/>
                    </a:lnTo>
                    <a:lnTo>
                      <a:pt x="136" y="276"/>
                    </a:lnTo>
                    <a:lnTo>
                      <a:pt x="136" y="275"/>
                    </a:lnTo>
                    <a:lnTo>
                      <a:pt x="136" y="274"/>
                    </a:lnTo>
                    <a:lnTo>
                      <a:pt x="136" y="273"/>
                    </a:lnTo>
                    <a:lnTo>
                      <a:pt x="136" y="272"/>
                    </a:lnTo>
                    <a:lnTo>
                      <a:pt x="135" y="272"/>
                    </a:lnTo>
                    <a:lnTo>
                      <a:pt x="133" y="272"/>
                    </a:lnTo>
                    <a:lnTo>
                      <a:pt x="133" y="271"/>
                    </a:lnTo>
                    <a:lnTo>
                      <a:pt x="132" y="271"/>
                    </a:lnTo>
                    <a:lnTo>
                      <a:pt x="132" y="270"/>
                    </a:lnTo>
                    <a:lnTo>
                      <a:pt x="131" y="270"/>
                    </a:lnTo>
                    <a:lnTo>
                      <a:pt x="130" y="270"/>
                    </a:lnTo>
                    <a:lnTo>
                      <a:pt x="129" y="270"/>
                    </a:lnTo>
                    <a:lnTo>
                      <a:pt x="128" y="271"/>
                    </a:lnTo>
                    <a:lnTo>
                      <a:pt x="128" y="271"/>
                    </a:lnTo>
                    <a:lnTo>
                      <a:pt x="127" y="271"/>
                    </a:lnTo>
                    <a:lnTo>
                      <a:pt x="126" y="271"/>
                    </a:lnTo>
                    <a:lnTo>
                      <a:pt x="124" y="271"/>
                    </a:lnTo>
                    <a:lnTo>
                      <a:pt x="123" y="270"/>
                    </a:lnTo>
                    <a:lnTo>
                      <a:pt x="122" y="270"/>
                    </a:lnTo>
                    <a:lnTo>
                      <a:pt x="121" y="270"/>
                    </a:lnTo>
                    <a:lnTo>
                      <a:pt x="121" y="269"/>
                    </a:lnTo>
                    <a:lnTo>
                      <a:pt x="121" y="267"/>
                    </a:lnTo>
                    <a:lnTo>
                      <a:pt x="121" y="266"/>
                    </a:lnTo>
                    <a:lnTo>
                      <a:pt x="121" y="265"/>
                    </a:lnTo>
                    <a:lnTo>
                      <a:pt x="120" y="264"/>
                    </a:lnTo>
                    <a:lnTo>
                      <a:pt x="120" y="263"/>
                    </a:lnTo>
                    <a:lnTo>
                      <a:pt x="120" y="262"/>
                    </a:lnTo>
                    <a:lnTo>
                      <a:pt x="119" y="262"/>
                    </a:lnTo>
                    <a:lnTo>
                      <a:pt x="119" y="261"/>
                    </a:lnTo>
                    <a:lnTo>
                      <a:pt x="118" y="261"/>
                    </a:lnTo>
                    <a:lnTo>
                      <a:pt x="116" y="261"/>
                    </a:lnTo>
                    <a:lnTo>
                      <a:pt x="116" y="259"/>
                    </a:lnTo>
                    <a:lnTo>
                      <a:pt x="116" y="258"/>
                    </a:lnTo>
                    <a:lnTo>
                      <a:pt x="115" y="258"/>
                    </a:lnTo>
                    <a:lnTo>
                      <a:pt x="115" y="257"/>
                    </a:lnTo>
                    <a:lnTo>
                      <a:pt x="114" y="256"/>
                    </a:lnTo>
                    <a:lnTo>
                      <a:pt x="113" y="256"/>
                    </a:lnTo>
                    <a:lnTo>
                      <a:pt x="113" y="256"/>
                    </a:lnTo>
                    <a:lnTo>
                      <a:pt x="114" y="255"/>
                    </a:lnTo>
                    <a:lnTo>
                      <a:pt x="115" y="255"/>
                    </a:lnTo>
                    <a:lnTo>
                      <a:pt x="115" y="254"/>
                    </a:lnTo>
                    <a:lnTo>
                      <a:pt x="116" y="254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5" y="252"/>
                    </a:lnTo>
                    <a:lnTo>
                      <a:pt x="115" y="250"/>
                    </a:lnTo>
                    <a:lnTo>
                      <a:pt x="115" y="249"/>
                    </a:lnTo>
                    <a:lnTo>
                      <a:pt x="115" y="248"/>
                    </a:lnTo>
                    <a:lnTo>
                      <a:pt x="115" y="247"/>
                    </a:lnTo>
                    <a:lnTo>
                      <a:pt x="115" y="246"/>
                    </a:lnTo>
                    <a:lnTo>
                      <a:pt x="114" y="246"/>
                    </a:lnTo>
                    <a:lnTo>
                      <a:pt x="113" y="246"/>
                    </a:lnTo>
                    <a:lnTo>
                      <a:pt x="113" y="245"/>
                    </a:lnTo>
                    <a:lnTo>
                      <a:pt x="113" y="244"/>
                    </a:lnTo>
                    <a:lnTo>
                      <a:pt x="113" y="242"/>
                    </a:lnTo>
                    <a:lnTo>
                      <a:pt x="113" y="241"/>
                    </a:lnTo>
                    <a:lnTo>
                      <a:pt x="112" y="241"/>
                    </a:lnTo>
                    <a:lnTo>
                      <a:pt x="112" y="240"/>
                    </a:lnTo>
                    <a:lnTo>
                      <a:pt x="111" y="240"/>
                    </a:lnTo>
                    <a:lnTo>
                      <a:pt x="110" y="239"/>
                    </a:lnTo>
                    <a:lnTo>
                      <a:pt x="110" y="238"/>
                    </a:lnTo>
                    <a:lnTo>
                      <a:pt x="109" y="238"/>
                    </a:lnTo>
                    <a:lnTo>
                      <a:pt x="107" y="238"/>
                    </a:lnTo>
                    <a:lnTo>
                      <a:pt x="106" y="237"/>
                    </a:lnTo>
                    <a:lnTo>
                      <a:pt x="105" y="237"/>
                    </a:lnTo>
                    <a:lnTo>
                      <a:pt x="104" y="237"/>
                    </a:lnTo>
                    <a:lnTo>
                      <a:pt x="104" y="236"/>
                    </a:lnTo>
                    <a:lnTo>
                      <a:pt x="104" y="234"/>
                    </a:lnTo>
                    <a:lnTo>
                      <a:pt x="104" y="233"/>
                    </a:lnTo>
                    <a:lnTo>
                      <a:pt x="104" y="232"/>
                    </a:lnTo>
                    <a:lnTo>
                      <a:pt x="103" y="231"/>
                    </a:lnTo>
                    <a:lnTo>
                      <a:pt x="104" y="231"/>
                    </a:lnTo>
                    <a:lnTo>
                      <a:pt x="104" y="230"/>
                    </a:lnTo>
                    <a:lnTo>
                      <a:pt x="104" y="229"/>
                    </a:lnTo>
                    <a:lnTo>
                      <a:pt x="104" y="229"/>
                    </a:lnTo>
                    <a:lnTo>
                      <a:pt x="105" y="229"/>
                    </a:lnTo>
                    <a:lnTo>
                      <a:pt x="106" y="229"/>
                    </a:lnTo>
                    <a:lnTo>
                      <a:pt x="106" y="228"/>
                    </a:lnTo>
                    <a:lnTo>
                      <a:pt x="107" y="228"/>
                    </a:lnTo>
                    <a:lnTo>
                      <a:pt x="107" y="227"/>
                    </a:lnTo>
                    <a:lnTo>
                      <a:pt x="106" y="225"/>
                    </a:lnTo>
                    <a:lnTo>
                      <a:pt x="105" y="225"/>
                    </a:lnTo>
                    <a:lnTo>
                      <a:pt x="104" y="225"/>
                    </a:lnTo>
                    <a:lnTo>
                      <a:pt x="103" y="224"/>
                    </a:lnTo>
                    <a:lnTo>
                      <a:pt x="102" y="223"/>
                    </a:lnTo>
                    <a:lnTo>
                      <a:pt x="102" y="222"/>
                    </a:lnTo>
                    <a:lnTo>
                      <a:pt x="102" y="221"/>
                    </a:lnTo>
                    <a:lnTo>
                      <a:pt x="101" y="221"/>
                    </a:lnTo>
                    <a:lnTo>
                      <a:pt x="99" y="221"/>
                    </a:lnTo>
                    <a:lnTo>
                      <a:pt x="99" y="220"/>
                    </a:lnTo>
                    <a:lnTo>
                      <a:pt x="99" y="219"/>
                    </a:lnTo>
                    <a:lnTo>
                      <a:pt x="98" y="219"/>
                    </a:lnTo>
                    <a:lnTo>
                      <a:pt x="98" y="217"/>
                    </a:lnTo>
                    <a:lnTo>
                      <a:pt x="98" y="216"/>
                    </a:lnTo>
                    <a:lnTo>
                      <a:pt x="99" y="215"/>
                    </a:lnTo>
                    <a:lnTo>
                      <a:pt x="98" y="215"/>
                    </a:lnTo>
                    <a:lnTo>
                      <a:pt x="98" y="214"/>
                    </a:lnTo>
                    <a:lnTo>
                      <a:pt x="97" y="213"/>
                    </a:lnTo>
                    <a:lnTo>
                      <a:pt x="96" y="213"/>
                    </a:lnTo>
                    <a:lnTo>
                      <a:pt x="96" y="212"/>
                    </a:lnTo>
                    <a:lnTo>
                      <a:pt x="95" y="212"/>
                    </a:lnTo>
                    <a:lnTo>
                      <a:pt x="95" y="211"/>
                    </a:lnTo>
                    <a:lnTo>
                      <a:pt x="95" y="210"/>
                    </a:lnTo>
                    <a:lnTo>
                      <a:pt x="96" y="210"/>
                    </a:lnTo>
                    <a:lnTo>
                      <a:pt x="96" y="208"/>
                    </a:lnTo>
                    <a:lnTo>
                      <a:pt x="97" y="208"/>
                    </a:lnTo>
                    <a:lnTo>
                      <a:pt x="96" y="207"/>
                    </a:lnTo>
                    <a:lnTo>
                      <a:pt x="94" y="206"/>
                    </a:lnTo>
                    <a:lnTo>
                      <a:pt x="93" y="206"/>
                    </a:lnTo>
                    <a:lnTo>
                      <a:pt x="93" y="205"/>
                    </a:lnTo>
                    <a:lnTo>
                      <a:pt x="92" y="204"/>
                    </a:lnTo>
                    <a:lnTo>
                      <a:pt x="90" y="204"/>
                    </a:lnTo>
                    <a:lnTo>
                      <a:pt x="90" y="203"/>
                    </a:lnTo>
                    <a:lnTo>
                      <a:pt x="89" y="203"/>
                    </a:lnTo>
                    <a:lnTo>
                      <a:pt x="88" y="203"/>
                    </a:lnTo>
                    <a:lnTo>
                      <a:pt x="89" y="202"/>
                    </a:lnTo>
                    <a:lnTo>
                      <a:pt x="90" y="202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0"/>
                    </a:lnTo>
                    <a:lnTo>
                      <a:pt x="94" y="200"/>
                    </a:lnTo>
                    <a:lnTo>
                      <a:pt x="94" y="199"/>
                    </a:lnTo>
                    <a:lnTo>
                      <a:pt x="95" y="199"/>
                    </a:lnTo>
                    <a:lnTo>
                      <a:pt x="95" y="198"/>
                    </a:lnTo>
                    <a:lnTo>
                      <a:pt x="95" y="197"/>
                    </a:lnTo>
                    <a:lnTo>
                      <a:pt x="95" y="196"/>
                    </a:lnTo>
                    <a:lnTo>
                      <a:pt x="95" y="195"/>
                    </a:lnTo>
                    <a:lnTo>
                      <a:pt x="95" y="194"/>
                    </a:lnTo>
                    <a:lnTo>
                      <a:pt x="95" y="193"/>
                    </a:lnTo>
                    <a:lnTo>
                      <a:pt x="94" y="191"/>
                    </a:lnTo>
                    <a:lnTo>
                      <a:pt x="93" y="190"/>
                    </a:lnTo>
                    <a:lnTo>
                      <a:pt x="92" y="189"/>
                    </a:lnTo>
                    <a:lnTo>
                      <a:pt x="90" y="189"/>
                    </a:lnTo>
                    <a:lnTo>
                      <a:pt x="90" y="188"/>
                    </a:lnTo>
                    <a:lnTo>
                      <a:pt x="89" y="187"/>
                    </a:lnTo>
                    <a:lnTo>
                      <a:pt x="88" y="187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7" y="185"/>
                    </a:lnTo>
                    <a:lnTo>
                      <a:pt x="87" y="183"/>
                    </a:lnTo>
                    <a:lnTo>
                      <a:pt x="87" y="182"/>
                    </a:lnTo>
                    <a:lnTo>
                      <a:pt x="87" y="181"/>
                    </a:lnTo>
                    <a:lnTo>
                      <a:pt x="86" y="180"/>
                    </a:lnTo>
                    <a:lnTo>
                      <a:pt x="86" y="179"/>
                    </a:lnTo>
                    <a:lnTo>
                      <a:pt x="86" y="178"/>
                    </a:lnTo>
                    <a:lnTo>
                      <a:pt x="86" y="177"/>
                    </a:lnTo>
                    <a:lnTo>
                      <a:pt x="87" y="176"/>
                    </a:lnTo>
                    <a:lnTo>
                      <a:pt x="87" y="176"/>
                    </a:lnTo>
                    <a:lnTo>
                      <a:pt x="87" y="174"/>
                    </a:lnTo>
                    <a:lnTo>
                      <a:pt x="86" y="173"/>
                    </a:lnTo>
                    <a:lnTo>
                      <a:pt x="86" y="172"/>
                    </a:lnTo>
                    <a:lnTo>
                      <a:pt x="85" y="171"/>
                    </a:lnTo>
                    <a:lnTo>
                      <a:pt x="85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4" y="168"/>
                    </a:lnTo>
                    <a:lnTo>
                      <a:pt x="83" y="166"/>
                    </a:lnTo>
                    <a:lnTo>
                      <a:pt x="83" y="165"/>
                    </a:lnTo>
                    <a:lnTo>
                      <a:pt x="84" y="165"/>
                    </a:lnTo>
                    <a:lnTo>
                      <a:pt x="85" y="164"/>
                    </a:lnTo>
                    <a:lnTo>
                      <a:pt x="85" y="165"/>
                    </a:lnTo>
                    <a:lnTo>
                      <a:pt x="86" y="165"/>
                    </a:lnTo>
                    <a:lnTo>
                      <a:pt x="87" y="164"/>
                    </a:lnTo>
                    <a:lnTo>
                      <a:pt x="88" y="164"/>
                    </a:lnTo>
                    <a:lnTo>
                      <a:pt x="89" y="163"/>
                    </a:lnTo>
                    <a:lnTo>
                      <a:pt x="89" y="162"/>
                    </a:lnTo>
                    <a:lnTo>
                      <a:pt x="89" y="161"/>
                    </a:lnTo>
                    <a:lnTo>
                      <a:pt x="89" y="160"/>
                    </a:lnTo>
                    <a:lnTo>
                      <a:pt x="89" y="159"/>
                    </a:lnTo>
                    <a:lnTo>
                      <a:pt x="89" y="157"/>
                    </a:lnTo>
                    <a:lnTo>
                      <a:pt x="88" y="157"/>
                    </a:lnTo>
                    <a:lnTo>
                      <a:pt x="88" y="156"/>
                    </a:lnTo>
                    <a:lnTo>
                      <a:pt x="88" y="155"/>
                    </a:lnTo>
                    <a:lnTo>
                      <a:pt x="88" y="154"/>
                    </a:lnTo>
                    <a:lnTo>
                      <a:pt x="88" y="153"/>
                    </a:lnTo>
                    <a:lnTo>
                      <a:pt x="88" y="152"/>
                    </a:lnTo>
                    <a:lnTo>
                      <a:pt x="89" y="152"/>
                    </a:lnTo>
                    <a:lnTo>
                      <a:pt x="89" y="151"/>
                    </a:lnTo>
                    <a:lnTo>
                      <a:pt x="89" y="149"/>
                    </a:lnTo>
                    <a:lnTo>
                      <a:pt x="88" y="148"/>
                    </a:lnTo>
                    <a:lnTo>
                      <a:pt x="88" y="148"/>
                    </a:lnTo>
                    <a:lnTo>
                      <a:pt x="88" y="147"/>
                    </a:lnTo>
                    <a:lnTo>
                      <a:pt x="88" y="146"/>
                    </a:lnTo>
                    <a:lnTo>
                      <a:pt x="87" y="145"/>
                    </a:lnTo>
                    <a:lnTo>
                      <a:pt x="87" y="144"/>
                    </a:lnTo>
                    <a:lnTo>
                      <a:pt x="86" y="143"/>
                    </a:lnTo>
                    <a:lnTo>
                      <a:pt x="86" y="142"/>
                    </a:lnTo>
                    <a:lnTo>
                      <a:pt x="85" y="140"/>
                    </a:lnTo>
                    <a:lnTo>
                      <a:pt x="85" y="139"/>
                    </a:lnTo>
                    <a:lnTo>
                      <a:pt x="85" y="138"/>
                    </a:lnTo>
                    <a:lnTo>
                      <a:pt x="85" y="137"/>
                    </a:lnTo>
                    <a:lnTo>
                      <a:pt x="84" y="136"/>
                    </a:lnTo>
                    <a:lnTo>
                      <a:pt x="84" y="135"/>
                    </a:lnTo>
                    <a:lnTo>
                      <a:pt x="83" y="135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0" y="132"/>
                    </a:lnTo>
                    <a:lnTo>
                      <a:pt x="80" y="131"/>
                    </a:lnTo>
                    <a:lnTo>
                      <a:pt x="80" y="130"/>
                    </a:lnTo>
                    <a:lnTo>
                      <a:pt x="80" y="129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9" y="127"/>
                    </a:lnTo>
                    <a:lnTo>
                      <a:pt x="79" y="126"/>
                    </a:lnTo>
                    <a:lnTo>
                      <a:pt x="78" y="126"/>
                    </a:lnTo>
                    <a:lnTo>
                      <a:pt x="78" y="124"/>
                    </a:lnTo>
                    <a:lnTo>
                      <a:pt x="77" y="124"/>
                    </a:lnTo>
                    <a:lnTo>
                      <a:pt x="77" y="123"/>
                    </a:lnTo>
                    <a:lnTo>
                      <a:pt x="77" y="122"/>
                    </a:lnTo>
                    <a:lnTo>
                      <a:pt x="78" y="122"/>
                    </a:lnTo>
                    <a:lnTo>
                      <a:pt x="78" y="121"/>
                    </a:lnTo>
                    <a:lnTo>
                      <a:pt x="78" y="121"/>
                    </a:lnTo>
                    <a:lnTo>
                      <a:pt x="77" y="120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6" y="117"/>
                    </a:lnTo>
                    <a:lnTo>
                      <a:pt x="77" y="115"/>
                    </a:lnTo>
                    <a:lnTo>
                      <a:pt x="76" y="114"/>
                    </a:lnTo>
                    <a:lnTo>
                      <a:pt x="76" y="113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2" y="111"/>
                    </a:lnTo>
                    <a:lnTo>
                      <a:pt x="72" y="110"/>
                    </a:lnTo>
                    <a:lnTo>
                      <a:pt x="73" y="109"/>
                    </a:lnTo>
                    <a:lnTo>
                      <a:pt x="73" y="107"/>
                    </a:lnTo>
                    <a:lnTo>
                      <a:pt x="73" y="106"/>
                    </a:lnTo>
                    <a:lnTo>
                      <a:pt x="73" y="105"/>
                    </a:lnTo>
                    <a:lnTo>
                      <a:pt x="72" y="105"/>
                    </a:lnTo>
                    <a:lnTo>
                      <a:pt x="72" y="104"/>
                    </a:lnTo>
                    <a:lnTo>
                      <a:pt x="72" y="103"/>
                    </a:lnTo>
                    <a:lnTo>
                      <a:pt x="71" y="104"/>
                    </a:lnTo>
                    <a:lnTo>
                      <a:pt x="70" y="104"/>
                    </a:lnTo>
                    <a:lnTo>
                      <a:pt x="69" y="104"/>
                    </a:lnTo>
                    <a:lnTo>
                      <a:pt x="68" y="104"/>
                    </a:lnTo>
                    <a:lnTo>
                      <a:pt x="68" y="103"/>
                    </a:lnTo>
                    <a:lnTo>
                      <a:pt x="67" y="102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1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2" y="98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59" y="96"/>
                    </a:lnTo>
                    <a:lnTo>
                      <a:pt x="58" y="96"/>
                    </a:lnTo>
                    <a:lnTo>
                      <a:pt x="56" y="95"/>
                    </a:lnTo>
                    <a:lnTo>
                      <a:pt x="55" y="95"/>
                    </a:lnTo>
                    <a:lnTo>
                      <a:pt x="55" y="94"/>
                    </a:lnTo>
                    <a:lnTo>
                      <a:pt x="54" y="94"/>
                    </a:lnTo>
                    <a:lnTo>
                      <a:pt x="54" y="94"/>
                    </a:lnTo>
                    <a:lnTo>
                      <a:pt x="54" y="93"/>
                    </a:lnTo>
                    <a:lnTo>
                      <a:pt x="53" y="93"/>
                    </a:lnTo>
                    <a:lnTo>
                      <a:pt x="52" y="93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0" y="92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7" y="93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6" y="89"/>
                    </a:lnTo>
                    <a:lnTo>
                      <a:pt x="45" y="89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1" y="86"/>
                    </a:lnTo>
                    <a:lnTo>
                      <a:pt x="39" y="86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6" y="85"/>
                    </a:lnTo>
                    <a:lnTo>
                      <a:pt x="35" y="85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0" y="85"/>
                    </a:lnTo>
                    <a:lnTo>
                      <a:pt x="29" y="85"/>
                    </a:lnTo>
                    <a:lnTo>
                      <a:pt x="28" y="85"/>
                    </a:lnTo>
                    <a:lnTo>
                      <a:pt x="28" y="84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6" y="81"/>
                    </a:lnTo>
                    <a:lnTo>
                      <a:pt x="26" y="80"/>
                    </a:lnTo>
                    <a:lnTo>
                      <a:pt x="26" y="79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5" y="77"/>
                    </a:lnTo>
                    <a:lnTo>
                      <a:pt x="26" y="76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6" y="72"/>
                    </a:lnTo>
                    <a:lnTo>
                      <a:pt x="25" y="71"/>
                    </a:lnTo>
                    <a:lnTo>
                      <a:pt x="25" y="70"/>
                    </a:lnTo>
                    <a:lnTo>
                      <a:pt x="24" y="69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4" y="67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3" y="64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1" y="59"/>
                    </a:lnTo>
                    <a:lnTo>
                      <a:pt x="21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4" y="56"/>
                    </a:lnTo>
                    <a:lnTo>
                      <a:pt x="25" y="55"/>
                    </a:lnTo>
                    <a:lnTo>
                      <a:pt x="25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5" y="51"/>
                    </a:lnTo>
                    <a:lnTo>
                      <a:pt x="24" y="51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9" y="42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9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4" y="3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99" y="0"/>
                    </a:lnTo>
                    <a:lnTo>
                      <a:pt x="15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9" y="0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9" y="0"/>
                    </a:lnTo>
                    <a:lnTo>
                      <a:pt x="20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5" name="Freeform 90"/>
              <p:cNvSpPr>
                <a:spLocks/>
              </p:cNvSpPr>
              <p:nvPr/>
            </p:nvSpPr>
            <p:spPr bwMode="auto">
              <a:xfrm>
                <a:off x="3390900" y="3617913"/>
                <a:ext cx="850900" cy="411163"/>
              </a:xfrm>
              <a:custGeom>
                <a:avLst/>
                <a:gdLst>
                  <a:gd name="T0" fmla="*/ 536 w 536"/>
                  <a:gd name="T1" fmla="*/ 39 h 259"/>
                  <a:gd name="T2" fmla="*/ 533 w 536"/>
                  <a:gd name="T3" fmla="*/ 87 h 259"/>
                  <a:gd name="T4" fmla="*/ 533 w 536"/>
                  <a:gd name="T5" fmla="*/ 204 h 259"/>
                  <a:gd name="T6" fmla="*/ 463 w 536"/>
                  <a:gd name="T7" fmla="*/ 251 h 259"/>
                  <a:gd name="T8" fmla="*/ 421 w 536"/>
                  <a:gd name="T9" fmla="*/ 251 h 259"/>
                  <a:gd name="T10" fmla="*/ 405 w 536"/>
                  <a:gd name="T11" fmla="*/ 251 h 259"/>
                  <a:gd name="T12" fmla="*/ 394 w 536"/>
                  <a:gd name="T13" fmla="*/ 251 h 259"/>
                  <a:gd name="T14" fmla="*/ 362 w 536"/>
                  <a:gd name="T15" fmla="*/ 251 h 259"/>
                  <a:gd name="T16" fmla="*/ 352 w 536"/>
                  <a:gd name="T17" fmla="*/ 251 h 259"/>
                  <a:gd name="T18" fmla="*/ 339 w 536"/>
                  <a:gd name="T19" fmla="*/ 251 h 259"/>
                  <a:gd name="T20" fmla="*/ 330 w 536"/>
                  <a:gd name="T21" fmla="*/ 251 h 259"/>
                  <a:gd name="T22" fmla="*/ 312 w 536"/>
                  <a:gd name="T23" fmla="*/ 251 h 259"/>
                  <a:gd name="T24" fmla="*/ 292 w 536"/>
                  <a:gd name="T25" fmla="*/ 251 h 259"/>
                  <a:gd name="T26" fmla="*/ 274 w 536"/>
                  <a:gd name="T27" fmla="*/ 251 h 259"/>
                  <a:gd name="T28" fmla="*/ 248 w 536"/>
                  <a:gd name="T29" fmla="*/ 253 h 259"/>
                  <a:gd name="T30" fmla="*/ 217 w 536"/>
                  <a:gd name="T31" fmla="*/ 252 h 259"/>
                  <a:gd name="T32" fmla="*/ 171 w 536"/>
                  <a:gd name="T33" fmla="*/ 235 h 259"/>
                  <a:gd name="T34" fmla="*/ 149 w 536"/>
                  <a:gd name="T35" fmla="*/ 230 h 259"/>
                  <a:gd name="T36" fmla="*/ 110 w 536"/>
                  <a:gd name="T37" fmla="*/ 160 h 259"/>
                  <a:gd name="T38" fmla="*/ 64 w 536"/>
                  <a:gd name="T39" fmla="*/ 116 h 259"/>
                  <a:gd name="T40" fmla="*/ 37 w 536"/>
                  <a:gd name="T41" fmla="*/ 80 h 259"/>
                  <a:gd name="T42" fmla="*/ 21 w 536"/>
                  <a:gd name="T43" fmla="*/ 69 h 259"/>
                  <a:gd name="T44" fmla="*/ 2 w 536"/>
                  <a:gd name="T45" fmla="*/ 2 h 259"/>
                  <a:gd name="T46" fmla="*/ 10 w 536"/>
                  <a:gd name="T47" fmla="*/ 2 h 259"/>
                  <a:gd name="T48" fmla="*/ 18 w 536"/>
                  <a:gd name="T49" fmla="*/ 2 h 259"/>
                  <a:gd name="T50" fmla="*/ 27 w 536"/>
                  <a:gd name="T51" fmla="*/ 2 h 259"/>
                  <a:gd name="T52" fmla="*/ 35 w 536"/>
                  <a:gd name="T53" fmla="*/ 2 h 259"/>
                  <a:gd name="T54" fmla="*/ 42 w 536"/>
                  <a:gd name="T55" fmla="*/ 2 h 259"/>
                  <a:gd name="T56" fmla="*/ 51 w 536"/>
                  <a:gd name="T57" fmla="*/ 2 h 259"/>
                  <a:gd name="T58" fmla="*/ 64 w 536"/>
                  <a:gd name="T59" fmla="*/ 2 h 259"/>
                  <a:gd name="T60" fmla="*/ 71 w 536"/>
                  <a:gd name="T61" fmla="*/ 2 h 259"/>
                  <a:gd name="T62" fmla="*/ 113 w 536"/>
                  <a:gd name="T63" fmla="*/ 2 h 259"/>
                  <a:gd name="T64" fmla="*/ 121 w 536"/>
                  <a:gd name="T65" fmla="*/ 2 h 259"/>
                  <a:gd name="T66" fmla="*/ 131 w 536"/>
                  <a:gd name="T67" fmla="*/ 2 h 259"/>
                  <a:gd name="T68" fmla="*/ 141 w 536"/>
                  <a:gd name="T69" fmla="*/ 2 h 259"/>
                  <a:gd name="T70" fmla="*/ 157 w 536"/>
                  <a:gd name="T71" fmla="*/ 2 h 259"/>
                  <a:gd name="T72" fmla="*/ 174 w 536"/>
                  <a:gd name="T73" fmla="*/ 2 h 259"/>
                  <a:gd name="T74" fmla="*/ 187 w 536"/>
                  <a:gd name="T75" fmla="*/ 2 h 259"/>
                  <a:gd name="T76" fmla="*/ 197 w 536"/>
                  <a:gd name="T77" fmla="*/ 2 h 259"/>
                  <a:gd name="T78" fmla="*/ 206 w 536"/>
                  <a:gd name="T79" fmla="*/ 2 h 259"/>
                  <a:gd name="T80" fmla="*/ 215 w 536"/>
                  <a:gd name="T81" fmla="*/ 2 h 259"/>
                  <a:gd name="T82" fmla="*/ 228 w 536"/>
                  <a:gd name="T83" fmla="*/ 2 h 259"/>
                  <a:gd name="T84" fmla="*/ 238 w 536"/>
                  <a:gd name="T85" fmla="*/ 2 h 259"/>
                  <a:gd name="T86" fmla="*/ 249 w 536"/>
                  <a:gd name="T87" fmla="*/ 2 h 259"/>
                  <a:gd name="T88" fmla="*/ 262 w 536"/>
                  <a:gd name="T89" fmla="*/ 2 h 259"/>
                  <a:gd name="T90" fmla="*/ 282 w 536"/>
                  <a:gd name="T91" fmla="*/ 2 h 259"/>
                  <a:gd name="T92" fmla="*/ 299 w 536"/>
                  <a:gd name="T93" fmla="*/ 2 h 259"/>
                  <a:gd name="T94" fmla="*/ 316 w 536"/>
                  <a:gd name="T95" fmla="*/ 2 h 259"/>
                  <a:gd name="T96" fmla="*/ 337 w 536"/>
                  <a:gd name="T97" fmla="*/ 2 h 259"/>
                  <a:gd name="T98" fmla="*/ 352 w 536"/>
                  <a:gd name="T99" fmla="*/ 2 h 259"/>
                  <a:gd name="T100" fmla="*/ 363 w 536"/>
                  <a:gd name="T101" fmla="*/ 1 h 259"/>
                  <a:gd name="T102" fmla="*/ 372 w 536"/>
                  <a:gd name="T103" fmla="*/ 2 h 259"/>
                  <a:gd name="T104" fmla="*/ 387 w 536"/>
                  <a:gd name="T105" fmla="*/ 2 h 259"/>
                  <a:gd name="T106" fmla="*/ 416 w 536"/>
                  <a:gd name="T107" fmla="*/ 2 h 259"/>
                  <a:gd name="T108" fmla="*/ 532 w 536"/>
                  <a:gd name="T109" fmla="*/ 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6" h="259">
                    <a:moveTo>
                      <a:pt x="532" y="1"/>
                    </a:moveTo>
                    <a:lnTo>
                      <a:pt x="532" y="16"/>
                    </a:lnTo>
                    <a:lnTo>
                      <a:pt x="533" y="23"/>
                    </a:lnTo>
                    <a:lnTo>
                      <a:pt x="528" y="23"/>
                    </a:lnTo>
                    <a:lnTo>
                      <a:pt x="528" y="32"/>
                    </a:lnTo>
                    <a:lnTo>
                      <a:pt x="536" y="32"/>
                    </a:lnTo>
                    <a:lnTo>
                      <a:pt x="536" y="39"/>
                    </a:lnTo>
                    <a:lnTo>
                      <a:pt x="533" y="39"/>
                    </a:lnTo>
                    <a:lnTo>
                      <a:pt x="533" y="45"/>
                    </a:lnTo>
                    <a:lnTo>
                      <a:pt x="533" y="60"/>
                    </a:lnTo>
                    <a:lnTo>
                      <a:pt x="533" y="75"/>
                    </a:lnTo>
                    <a:lnTo>
                      <a:pt x="533" y="76"/>
                    </a:lnTo>
                    <a:lnTo>
                      <a:pt x="533" y="80"/>
                    </a:lnTo>
                    <a:lnTo>
                      <a:pt x="533" y="87"/>
                    </a:lnTo>
                    <a:lnTo>
                      <a:pt x="533" y="90"/>
                    </a:lnTo>
                    <a:lnTo>
                      <a:pt x="533" y="93"/>
                    </a:lnTo>
                    <a:lnTo>
                      <a:pt x="533" y="94"/>
                    </a:lnTo>
                    <a:lnTo>
                      <a:pt x="533" y="109"/>
                    </a:lnTo>
                    <a:lnTo>
                      <a:pt x="533" y="186"/>
                    </a:lnTo>
                    <a:lnTo>
                      <a:pt x="533" y="202"/>
                    </a:lnTo>
                    <a:lnTo>
                      <a:pt x="533" y="204"/>
                    </a:lnTo>
                    <a:lnTo>
                      <a:pt x="533" y="249"/>
                    </a:lnTo>
                    <a:lnTo>
                      <a:pt x="526" y="249"/>
                    </a:lnTo>
                    <a:lnTo>
                      <a:pt x="504" y="249"/>
                    </a:lnTo>
                    <a:lnTo>
                      <a:pt x="491" y="251"/>
                    </a:lnTo>
                    <a:lnTo>
                      <a:pt x="488" y="251"/>
                    </a:lnTo>
                    <a:lnTo>
                      <a:pt x="464" y="251"/>
                    </a:lnTo>
                    <a:lnTo>
                      <a:pt x="463" y="251"/>
                    </a:lnTo>
                    <a:lnTo>
                      <a:pt x="451" y="251"/>
                    </a:lnTo>
                    <a:lnTo>
                      <a:pt x="432" y="251"/>
                    </a:lnTo>
                    <a:lnTo>
                      <a:pt x="425" y="251"/>
                    </a:lnTo>
                    <a:lnTo>
                      <a:pt x="424" y="251"/>
                    </a:lnTo>
                    <a:lnTo>
                      <a:pt x="423" y="251"/>
                    </a:lnTo>
                    <a:lnTo>
                      <a:pt x="422" y="251"/>
                    </a:lnTo>
                    <a:lnTo>
                      <a:pt x="421" y="251"/>
                    </a:lnTo>
                    <a:lnTo>
                      <a:pt x="420" y="251"/>
                    </a:lnTo>
                    <a:lnTo>
                      <a:pt x="419" y="251"/>
                    </a:lnTo>
                    <a:lnTo>
                      <a:pt x="418" y="251"/>
                    </a:lnTo>
                    <a:lnTo>
                      <a:pt x="415" y="251"/>
                    </a:lnTo>
                    <a:lnTo>
                      <a:pt x="407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4" y="251"/>
                    </a:lnTo>
                    <a:lnTo>
                      <a:pt x="403" y="251"/>
                    </a:lnTo>
                    <a:lnTo>
                      <a:pt x="402" y="251"/>
                    </a:lnTo>
                    <a:lnTo>
                      <a:pt x="401" y="251"/>
                    </a:lnTo>
                    <a:lnTo>
                      <a:pt x="399" y="251"/>
                    </a:lnTo>
                    <a:lnTo>
                      <a:pt x="395" y="251"/>
                    </a:lnTo>
                    <a:lnTo>
                      <a:pt x="394" y="251"/>
                    </a:lnTo>
                    <a:lnTo>
                      <a:pt x="393" y="251"/>
                    </a:lnTo>
                    <a:lnTo>
                      <a:pt x="391" y="251"/>
                    </a:lnTo>
                    <a:lnTo>
                      <a:pt x="391" y="251"/>
                    </a:lnTo>
                    <a:lnTo>
                      <a:pt x="390" y="251"/>
                    </a:lnTo>
                    <a:lnTo>
                      <a:pt x="389" y="251"/>
                    </a:lnTo>
                    <a:lnTo>
                      <a:pt x="363" y="251"/>
                    </a:lnTo>
                    <a:lnTo>
                      <a:pt x="362" y="251"/>
                    </a:lnTo>
                    <a:lnTo>
                      <a:pt x="361" y="251"/>
                    </a:lnTo>
                    <a:lnTo>
                      <a:pt x="360" y="251"/>
                    </a:lnTo>
                    <a:lnTo>
                      <a:pt x="359" y="251"/>
                    </a:lnTo>
                    <a:lnTo>
                      <a:pt x="356" y="251"/>
                    </a:lnTo>
                    <a:lnTo>
                      <a:pt x="355" y="251"/>
                    </a:lnTo>
                    <a:lnTo>
                      <a:pt x="354" y="251"/>
                    </a:lnTo>
                    <a:lnTo>
                      <a:pt x="352" y="251"/>
                    </a:lnTo>
                    <a:lnTo>
                      <a:pt x="351" y="251"/>
                    </a:lnTo>
                    <a:lnTo>
                      <a:pt x="348" y="251"/>
                    </a:lnTo>
                    <a:lnTo>
                      <a:pt x="346" y="251"/>
                    </a:lnTo>
                    <a:lnTo>
                      <a:pt x="344" y="251"/>
                    </a:lnTo>
                    <a:lnTo>
                      <a:pt x="343" y="251"/>
                    </a:lnTo>
                    <a:lnTo>
                      <a:pt x="341" y="251"/>
                    </a:lnTo>
                    <a:lnTo>
                      <a:pt x="339" y="251"/>
                    </a:lnTo>
                    <a:lnTo>
                      <a:pt x="337" y="251"/>
                    </a:lnTo>
                    <a:lnTo>
                      <a:pt x="336" y="251"/>
                    </a:lnTo>
                    <a:lnTo>
                      <a:pt x="335" y="251"/>
                    </a:lnTo>
                    <a:lnTo>
                      <a:pt x="334" y="251"/>
                    </a:lnTo>
                    <a:lnTo>
                      <a:pt x="333" y="251"/>
                    </a:lnTo>
                    <a:lnTo>
                      <a:pt x="331" y="251"/>
                    </a:lnTo>
                    <a:lnTo>
                      <a:pt x="330" y="251"/>
                    </a:lnTo>
                    <a:lnTo>
                      <a:pt x="328" y="251"/>
                    </a:lnTo>
                    <a:lnTo>
                      <a:pt x="327" y="251"/>
                    </a:lnTo>
                    <a:lnTo>
                      <a:pt x="322" y="251"/>
                    </a:lnTo>
                    <a:lnTo>
                      <a:pt x="319" y="251"/>
                    </a:lnTo>
                    <a:lnTo>
                      <a:pt x="316" y="251"/>
                    </a:lnTo>
                    <a:lnTo>
                      <a:pt x="315" y="251"/>
                    </a:lnTo>
                    <a:lnTo>
                      <a:pt x="312" y="251"/>
                    </a:lnTo>
                    <a:lnTo>
                      <a:pt x="311" y="251"/>
                    </a:lnTo>
                    <a:lnTo>
                      <a:pt x="310" y="251"/>
                    </a:lnTo>
                    <a:lnTo>
                      <a:pt x="309" y="251"/>
                    </a:lnTo>
                    <a:lnTo>
                      <a:pt x="303" y="251"/>
                    </a:lnTo>
                    <a:lnTo>
                      <a:pt x="302" y="251"/>
                    </a:lnTo>
                    <a:lnTo>
                      <a:pt x="301" y="251"/>
                    </a:lnTo>
                    <a:lnTo>
                      <a:pt x="292" y="251"/>
                    </a:lnTo>
                    <a:lnTo>
                      <a:pt x="291" y="251"/>
                    </a:lnTo>
                    <a:lnTo>
                      <a:pt x="285" y="251"/>
                    </a:lnTo>
                    <a:lnTo>
                      <a:pt x="283" y="251"/>
                    </a:lnTo>
                    <a:lnTo>
                      <a:pt x="283" y="251"/>
                    </a:lnTo>
                    <a:lnTo>
                      <a:pt x="279" y="251"/>
                    </a:lnTo>
                    <a:lnTo>
                      <a:pt x="277" y="251"/>
                    </a:lnTo>
                    <a:lnTo>
                      <a:pt x="274" y="251"/>
                    </a:lnTo>
                    <a:lnTo>
                      <a:pt x="270" y="251"/>
                    </a:lnTo>
                    <a:lnTo>
                      <a:pt x="273" y="255"/>
                    </a:lnTo>
                    <a:lnTo>
                      <a:pt x="274" y="259"/>
                    </a:lnTo>
                    <a:lnTo>
                      <a:pt x="269" y="259"/>
                    </a:lnTo>
                    <a:lnTo>
                      <a:pt x="253" y="259"/>
                    </a:lnTo>
                    <a:lnTo>
                      <a:pt x="253" y="253"/>
                    </a:lnTo>
                    <a:lnTo>
                      <a:pt x="248" y="253"/>
                    </a:lnTo>
                    <a:lnTo>
                      <a:pt x="247" y="253"/>
                    </a:lnTo>
                    <a:lnTo>
                      <a:pt x="244" y="253"/>
                    </a:lnTo>
                    <a:lnTo>
                      <a:pt x="243" y="253"/>
                    </a:lnTo>
                    <a:lnTo>
                      <a:pt x="242" y="253"/>
                    </a:lnTo>
                    <a:lnTo>
                      <a:pt x="228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198" y="252"/>
                    </a:lnTo>
                    <a:lnTo>
                      <a:pt x="198" y="240"/>
                    </a:lnTo>
                    <a:lnTo>
                      <a:pt x="196" y="240"/>
                    </a:lnTo>
                    <a:lnTo>
                      <a:pt x="190" y="240"/>
                    </a:lnTo>
                    <a:lnTo>
                      <a:pt x="191" y="235"/>
                    </a:lnTo>
                    <a:lnTo>
                      <a:pt x="184" y="235"/>
                    </a:lnTo>
                    <a:lnTo>
                      <a:pt x="171" y="235"/>
                    </a:lnTo>
                    <a:lnTo>
                      <a:pt x="168" y="235"/>
                    </a:lnTo>
                    <a:lnTo>
                      <a:pt x="168" y="232"/>
                    </a:lnTo>
                    <a:lnTo>
                      <a:pt x="168" y="231"/>
                    </a:lnTo>
                    <a:lnTo>
                      <a:pt x="168" y="231"/>
                    </a:lnTo>
                    <a:lnTo>
                      <a:pt x="156" y="230"/>
                    </a:lnTo>
                    <a:lnTo>
                      <a:pt x="154" y="230"/>
                    </a:lnTo>
                    <a:lnTo>
                      <a:pt x="149" y="230"/>
                    </a:lnTo>
                    <a:lnTo>
                      <a:pt x="149" y="220"/>
                    </a:lnTo>
                    <a:lnTo>
                      <a:pt x="149" y="185"/>
                    </a:lnTo>
                    <a:lnTo>
                      <a:pt x="147" y="185"/>
                    </a:lnTo>
                    <a:lnTo>
                      <a:pt x="147" y="180"/>
                    </a:lnTo>
                    <a:lnTo>
                      <a:pt x="131" y="181"/>
                    </a:lnTo>
                    <a:lnTo>
                      <a:pt x="133" y="159"/>
                    </a:lnTo>
                    <a:lnTo>
                      <a:pt x="110" y="160"/>
                    </a:lnTo>
                    <a:lnTo>
                      <a:pt x="110" y="138"/>
                    </a:lnTo>
                    <a:lnTo>
                      <a:pt x="79" y="137"/>
                    </a:lnTo>
                    <a:lnTo>
                      <a:pt x="79" y="117"/>
                    </a:lnTo>
                    <a:lnTo>
                      <a:pt x="79" y="116"/>
                    </a:lnTo>
                    <a:lnTo>
                      <a:pt x="78" y="116"/>
                    </a:lnTo>
                    <a:lnTo>
                      <a:pt x="75" y="116"/>
                    </a:lnTo>
                    <a:lnTo>
                      <a:pt x="64" y="116"/>
                    </a:lnTo>
                    <a:lnTo>
                      <a:pt x="64" y="93"/>
                    </a:lnTo>
                    <a:lnTo>
                      <a:pt x="59" y="93"/>
                    </a:lnTo>
                    <a:lnTo>
                      <a:pt x="39" y="93"/>
                    </a:lnTo>
                    <a:lnTo>
                      <a:pt x="39" y="92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7" y="80"/>
                    </a:lnTo>
                    <a:lnTo>
                      <a:pt x="33" y="80"/>
                    </a:lnTo>
                    <a:lnTo>
                      <a:pt x="33" y="77"/>
                    </a:lnTo>
                    <a:lnTo>
                      <a:pt x="29" y="77"/>
                    </a:lnTo>
                    <a:lnTo>
                      <a:pt x="29" y="74"/>
                    </a:lnTo>
                    <a:lnTo>
                      <a:pt x="26" y="73"/>
                    </a:lnTo>
                    <a:lnTo>
                      <a:pt x="26" y="69"/>
                    </a:lnTo>
                    <a:lnTo>
                      <a:pt x="21" y="69"/>
                    </a:lnTo>
                    <a:lnTo>
                      <a:pt x="21" y="48"/>
                    </a:lnTo>
                    <a:lnTo>
                      <a:pt x="0" y="46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7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1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8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7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2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71" y="2"/>
                    </a:lnTo>
                    <a:lnTo>
                      <a:pt x="174" y="2"/>
                    </a:lnTo>
                    <a:lnTo>
                      <a:pt x="174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1" y="2"/>
                    </a:lnTo>
                    <a:lnTo>
                      <a:pt x="182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3" y="2"/>
                    </a:lnTo>
                    <a:lnTo>
                      <a:pt x="195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0" y="2"/>
                    </a:lnTo>
                    <a:lnTo>
                      <a:pt x="201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7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10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3" y="2"/>
                    </a:lnTo>
                    <a:lnTo>
                      <a:pt x="234" y="2"/>
                    </a:lnTo>
                    <a:lnTo>
                      <a:pt x="235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9" y="2"/>
                    </a:lnTo>
                    <a:lnTo>
                      <a:pt x="242" y="2"/>
                    </a:lnTo>
                    <a:lnTo>
                      <a:pt x="243" y="2"/>
                    </a:lnTo>
                    <a:lnTo>
                      <a:pt x="245" y="2"/>
                    </a:lnTo>
                    <a:lnTo>
                      <a:pt x="247" y="2"/>
                    </a:lnTo>
                    <a:lnTo>
                      <a:pt x="248" y="2"/>
                    </a:lnTo>
                    <a:lnTo>
                      <a:pt x="249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3" y="2"/>
                    </a:lnTo>
                    <a:lnTo>
                      <a:pt x="256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2" y="2"/>
                    </a:lnTo>
                    <a:lnTo>
                      <a:pt x="266" y="2"/>
                    </a:lnTo>
                    <a:lnTo>
                      <a:pt x="268" y="2"/>
                    </a:lnTo>
                    <a:lnTo>
                      <a:pt x="270" y="2"/>
                    </a:lnTo>
                    <a:lnTo>
                      <a:pt x="275" y="2"/>
                    </a:lnTo>
                    <a:lnTo>
                      <a:pt x="277" y="2"/>
                    </a:lnTo>
                    <a:lnTo>
                      <a:pt x="278" y="2"/>
                    </a:lnTo>
                    <a:lnTo>
                      <a:pt x="282" y="2"/>
                    </a:lnTo>
                    <a:lnTo>
                      <a:pt x="283" y="2"/>
                    </a:lnTo>
                    <a:lnTo>
                      <a:pt x="284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8" y="2"/>
                    </a:lnTo>
                    <a:lnTo>
                      <a:pt x="299" y="2"/>
                    </a:lnTo>
                    <a:lnTo>
                      <a:pt x="300" y="2"/>
                    </a:lnTo>
                    <a:lnTo>
                      <a:pt x="301" y="2"/>
                    </a:lnTo>
                    <a:lnTo>
                      <a:pt x="302" y="2"/>
                    </a:lnTo>
                    <a:lnTo>
                      <a:pt x="303" y="2"/>
                    </a:lnTo>
                    <a:lnTo>
                      <a:pt x="310" y="2"/>
                    </a:lnTo>
                    <a:lnTo>
                      <a:pt x="310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2" y="2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7" y="2"/>
                    </a:lnTo>
                    <a:lnTo>
                      <a:pt x="335" y="2"/>
                    </a:lnTo>
                    <a:lnTo>
                      <a:pt x="337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7" y="2"/>
                    </a:lnTo>
                    <a:lnTo>
                      <a:pt x="351" y="2"/>
                    </a:lnTo>
                    <a:lnTo>
                      <a:pt x="352" y="2"/>
                    </a:lnTo>
                    <a:lnTo>
                      <a:pt x="353" y="2"/>
                    </a:lnTo>
                    <a:lnTo>
                      <a:pt x="354" y="2"/>
                    </a:lnTo>
                    <a:lnTo>
                      <a:pt x="356" y="2"/>
                    </a:lnTo>
                    <a:lnTo>
                      <a:pt x="359" y="2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3" y="1"/>
                    </a:lnTo>
                    <a:lnTo>
                      <a:pt x="364" y="1"/>
                    </a:lnTo>
                    <a:lnTo>
                      <a:pt x="364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8" y="2"/>
                    </a:lnTo>
                    <a:lnTo>
                      <a:pt x="370" y="2"/>
                    </a:lnTo>
                    <a:lnTo>
                      <a:pt x="372" y="2"/>
                    </a:lnTo>
                    <a:lnTo>
                      <a:pt x="375" y="2"/>
                    </a:lnTo>
                    <a:lnTo>
                      <a:pt x="377" y="2"/>
                    </a:lnTo>
                    <a:lnTo>
                      <a:pt x="379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6" y="2"/>
                    </a:lnTo>
                    <a:lnTo>
                      <a:pt x="387" y="2"/>
                    </a:lnTo>
                    <a:lnTo>
                      <a:pt x="391" y="2"/>
                    </a:lnTo>
                    <a:lnTo>
                      <a:pt x="396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7" y="2"/>
                    </a:lnTo>
                    <a:lnTo>
                      <a:pt x="414" y="2"/>
                    </a:lnTo>
                    <a:lnTo>
                      <a:pt x="416" y="2"/>
                    </a:lnTo>
                    <a:lnTo>
                      <a:pt x="422" y="2"/>
                    </a:lnTo>
                    <a:lnTo>
                      <a:pt x="455" y="3"/>
                    </a:lnTo>
                    <a:lnTo>
                      <a:pt x="465" y="3"/>
                    </a:lnTo>
                    <a:lnTo>
                      <a:pt x="473" y="3"/>
                    </a:lnTo>
                    <a:lnTo>
                      <a:pt x="473" y="0"/>
                    </a:lnTo>
                    <a:lnTo>
                      <a:pt x="483" y="0"/>
                    </a:lnTo>
                    <a:lnTo>
                      <a:pt x="532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6" name="Freeform 93"/>
              <p:cNvSpPr>
                <a:spLocks/>
              </p:cNvSpPr>
              <p:nvPr/>
            </p:nvSpPr>
            <p:spPr bwMode="auto">
              <a:xfrm>
                <a:off x="3014662" y="1336675"/>
                <a:ext cx="441325" cy="642938"/>
              </a:xfrm>
              <a:custGeom>
                <a:avLst/>
                <a:gdLst>
                  <a:gd name="T0" fmla="*/ 278 w 278"/>
                  <a:gd name="T1" fmla="*/ 326 h 405"/>
                  <a:gd name="T2" fmla="*/ 274 w 278"/>
                  <a:gd name="T3" fmla="*/ 405 h 405"/>
                  <a:gd name="T4" fmla="*/ 259 w 278"/>
                  <a:gd name="T5" fmla="*/ 405 h 405"/>
                  <a:gd name="T6" fmla="*/ 250 w 278"/>
                  <a:gd name="T7" fmla="*/ 397 h 405"/>
                  <a:gd name="T8" fmla="*/ 254 w 278"/>
                  <a:gd name="T9" fmla="*/ 387 h 405"/>
                  <a:gd name="T10" fmla="*/ 254 w 278"/>
                  <a:gd name="T11" fmla="*/ 372 h 405"/>
                  <a:gd name="T12" fmla="*/ 256 w 278"/>
                  <a:gd name="T13" fmla="*/ 349 h 405"/>
                  <a:gd name="T14" fmla="*/ 247 w 278"/>
                  <a:gd name="T15" fmla="*/ 337 h 405"/>
                  <a:gd name="T16" fmla="*/ 241 w 278"/>
                  <a:gd name="T17" fmla="*/ 326 h 405"/>
                  <a:gd name="T18" fmla="*/ 233 w 278"/>
                  <a:gd name="T19" fmla="*/ 313 h 405"/>
                  <a:gd name="T20" fmla="*/ 225 w 278"/>
                  <a:gd name="T21" fmla="*/ 301 h 405"/>
                  <a:gd name="T22" fmla="*/ 214 w 278"/>
                  <a:gd name="T23" fmla="*/ 294 h 405"/>
                  <a:gd name="T24" fmla="*/ 202 w 278"/>
                  <a:gd name="T25" fmla="*/ 292 h 405"/>
                  <a:gd name="T26" fmla="*/ 194 w 278"/>
                  <a:gd name="T27" fmla="*/ 286 h 405"/>
                  <a:gd name="T28" fmla="*/ 187 w 278"/>
                  <a:gd name="T29" fmla="*/ 278 h 405"/>
                  <a:gd name="T30" fmla="*/ 177 w 278"/>
                  <a:gd name="T31" fmla="*/ 266 h 405"/>
                  <a:gd name="T32" fmla="*/ 170 w 278"/>
                  <a:gd name="T33" fmla="*/ 256 h 405"/>
                  <a:gd name="T34" fmla="*/ 160 w 278"/>
                  <a:gd name="T35" fmla="*/ 254 h 405"/>
                  <a:gd name="T36" fmla="*/ 145 w 278"/>
                  <a:gd name="T37" fmla="*/ 245 h 405"/>
                  <a:gd name="T38" fmla="*/ 136 w 278"/>
                  <a:gd name="T39" fmla="*/ 241 h 405"/>
                  <a:gd name="T40" fmla="*/ 124 w 278"/>
                  <a:gd name="T41" fmla="*/ 239 h 405"/>
                  <a:gd name="T42" fmla="*/ 111 w 278"/>
                  <a:gd name="T43" fmla="*/ 243 h 405"/>
                  <a:gd name="T44" fmla="*/ 103 w 278"/>
                  <a:gd name="T45" fmla="*/ 255 h 405"/>
                  <a:gd name="T46" fmla="*/ 95 w 278"/>
                  <a:gd name="T47" fmla="*/ 262 h 405"/>
                  <a:gd name="T48" fmla="*/ 84 w 278"/>
                  <a:gd name="T49" fmla="*/ 273 h 405"/>
                  <a:gd name="T50" fmla="*/ 81 w 278"/>
                  <a:gd name="T51" fmla="*/ 264 h 405"/>
                  <a:gd name="T52" fmla="*/ 64 w 278"/>
                  <a:gd name="T53" fmla="*/ 261 h 405"/>
                  <a:gd name="T54" fmla="*/ 56 w 278"/>
                  <a:gd name="T55" fmla="*/ 248 h 405"/>
                  <a:gd name="T56" fmla="*/ 56 w 278"/>
                  <a:gd name="T57" fmla="*/ 233 h 405"/>
                  <a:gd name="T58" fmla="*/ 56 w 278"/>
                  <a:gd name="T59" fmla="*/ 208 h 405"/>
                  <a:gd name="T60" fmla="*/ 42 w 278"/>
                  <a:gd name="T61" fmla="*/ 203 h 405"/>
                  <a:gd name="T62" fmla="*/ 28 w 278"/>
                  <a:gd name="T63" fmla="*/ 203 h 405"/>
                  <a:gd name="T64" fmla="*/ 4 w 278"/>
                  <a:gd name="T65" fmla="*/ 203 h 405"/>
                  <a:gd name="T66" fmla="*/ 1 w 278"/>
                  <a:gd name="T67" fmla="*/ 196 h 405"/>
                  <a:gd name="T68" fmla="*/ 1 w 278"/>
                  <a:gd name="T69" fmla="*/ 185 h 405"/>
                  <a:gd name="T70" fmla="*/ 1 w 278"/>
                  <a:gd name="T71" fmla="*/ 153 h 405"/>
                  <a:gd name="T72" fmla="*/ 1 w 278"/>
                  <a:gd name="T73" fmla="*/ 118 h 405"/>
                  <a:gd name="T74" fmla="*/ 1 w 278"/>
                  <a:gd name="T75" fmla="*/ 101 h 405"/>
                  <a:gd name="T76" fmla="*/ 1 w 278"/>
                  <a:gd name="T77" fmla="*/ 84 h 405"/>
                  <a:gd name="T78" fmla="*/ 0 w 278"/>
                  <a:gd name="T79" fmla="*/ 72 h 405"/>
                  <a:gd name="T80" fmla="*/ 0 w 278"/>
                  <a:gd name="T81" fmla="*/ 59 h 405"/>
                  <a:gd name="T82" fmla="*/ 0 w 278"/>
                  <a:gd name="T83" fmla="*/ 47 h 405"/>
                  <a:gd name="T84" fmla="*/ 0 w 278"/>
                  <a:gd name="T85" fmla="*/ 31 h 405"/>
                  <a:gd name="T86" fmla="*/ 0 w 278"/>
                  <a:gd name="T87" fmla="*/ 17 h 405"/>
                  <a:gd name="T88" fmla="*/ 0 w 278"/>
                  <a:gd name="T89" fmla="*/ 5 h 405"/>
                  <a:gd name="T90" fmla="*/ 11 w 278"/>
                  <a:gd name="T91" fmla="*/ 0 h 405"/>
                  <a:gd name="T92" fmla="*/ 34 w 278"/>
                  <a:gd name="T93" fmla="*/ 0 h 405"/>
                  <a:gd name="T94" fmla="*/ 49 w 278"/>
                  <a:gd name="T95" fmla="*/ 0 h 405"/>
                  <a:gd name="T96" fmla="*/ 61 w 278"/>
                  <a:gd name="T97" fmla="*/ 0 h 405"/>
                  <a:gd name="T98" fmla="*/ 82 w 278"/>
                  <a:gd name="T99" fmla="*/ 0 h 405"/>
                  <a:gd name="T100" fmla="*/ 144 w 278"/>
                  <a:gd name="T101" fmla="*/ 0 h 405"/>
                  <a:gd name="T102" fmla="*/ 162 w 278"/>
                  <a:gd name="T103" fmla="*/ 0 h 405"/>
                  <a:gd name="T104" fmla="*/ 178 w 278"/>
                  <a:gd name="T105" fmla="*/ 0 h 405"/>
                  <a:gd name="T106" fmla="*/ 207 w 278"/>
                  <a:gd name="T107" fmla="*/ 0 h 405"/>
                  <a:gd name="T108" fmla="*/ 230 w 278"/>
                  <a:gd name="T109" fmla="*/ 0 h 405"/>
                  <a:gd name="T110" fmla="*/ 247 w 278"/>
                  <a:gd name="T111" fmla="*/ 0 h 405"/>
                  <a:gd name="T112" fmla="*/ 265 w 278"/>
                  <a:gd name="T113" fmla="*/ 0 h 405"/>
                  <a:gd name="T114" fmla="*/ 276 w 278"/>
                  <a:gd name="T1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8" h="405">
                    <a:moveTo>
                      <a:pt x="276" y="0"/>
                    </a:moveTo>
                    <a:lnTo>
                      <a:pt x="276" y="6"/>
                    </a:lnTo>
                    <a:lnTo>
                      <a:pt x="278" y="158"/>
                    </a:lnTo>
                    <a:lnTo>
                      <a:pt x="278" y="174"/>
                    </a:lnTo>
                    <a:lnTo>
                      <a:pt x="278" y="174"/>
                    </a:lnTo>
                    <a:lnTo>
                      <a:pt x="278" y="266"/>
                    </a:lnTo>
                    <a:lnTo>
                      <a:pt x="278" y="283"/>
                    </a:lnTo>
                    <a:lnTo>
                      <a:pt x="278" y="298"/>
                    </a:lnTo>
                    <a:lnTo>
                      <a:pt x="278" y="326"/>
                    </a:lnTo>
                    <a:lnTo>
                      <a:pt x="276" y="337"/>
                    </a:lnTo>
                    <a:lnTo>
                      <a:pt x="276" y="352"/>
                    </a:lnTo>
                    <a:lnTo>
                      <a:pt x="276" y="371"/>
                    </a:lnTo>
                    <a:lnTo>
                      <a:pt x="276" y="400"/>
                    </a:lnTo>
                    <a:lnTo>
                      <a:pt x="274" y="400"/>
                    </a:lnTo>
                    <a:lnTo>
                      <a:pt x="274" y="400"/>
                    </a:lnTo>
                    <a:lnTo>
                      <a:pt x="274" y="402"/>
                    </a:lnTo>
                    <a:lnTo>
                      <a:pt x="274" y="403"/>
                    </a:lnTo>
                    <a:lnTo>
                      <a:pt x="274" y="405"/>
                    </a:lnTo>
                    <a:lnTo>
                      <a:pt x="273" y="405"/>
                    </a:lnTo>
                    <a:lnTo>
                      <a:pt x="271" y="405"/>
                    </a:lnTo>
                    <a:lnTo>
                      <a:pt x="270" y="405"/>
                    </a:lnTo>
                    <a:lnTo>
                      <a:pt x="267" y="405"/>
                    </a:lnTo>
                    <a:lnTo>
                      <a:pt x="266" y="405"/>
                    </a:lnTo>
                    <a:lnTo>
                      <a:pt x="265" y="405"/>
                    </a:lnTo>
                    <a:lnTo>
                      <a:pt x="264" y="405"/>
                    </a:lnTo>
                    <a:lnTo>
                      <a:pt x="262" y="405"/>
                    </a:lnTo>
                    <a:lnTo>
                      <a:pt x="259" y="405"/>
                    </a:lnTo>
                    <a:lnTo>
                      <a:pt x="254" y="405"/>
                    </a:lnTo>
                    <a:lnTo>
                      <a:pt x="254" y="404"/>
                    </a:lnTo>
                    <a:lnTo>
                      <a:pt x="253" y="404"/>
                    </a:lnTo>
                    <a:lnTo>
                      <a:pt x="250" y="404"/>
                    </a:lnTo>
                    <a:lnTo>
                      <a:pt x="248" y="405"/>
                    </a:lnTo>
                    <a:lnTo>
                      <a:pt x="247" y="405"/>
                    </a:lnTo>
                    <a:lnTo>
                      <a:pt x="247" y="402"/>
                    </a:lnTo>
                    <a:lnTo>
                      <a:pt x="247" y="397"/>
                    </a:lnTo>
                    <a:lnTo>
                      <a:pt x="250" y="397"/>
                    </a:lnTo>
                    <a:lnTo>
                      <a:pt x="250" y="393"/>
                    </a:lnTo>
                    <a:lnTo>
                      <a:pt x="252" y="393"/>
                    </a:lnTo>
                    <a:lnTo>
                      <a:pt x="252" y="391"/>
                    </a:lnTo>
                    <a:lnTo>
                      <a:pt x="252" y="390"/>
                    </a:lnTo>
                    <a:lnTo>
                      <a:pt x="252" y="389"/>
                    </a:lnTo>
                    <a:lnTo>
                      <a:pt x="253" y="389"/>
                    </a:lnTo>
                    <a:lnTo>
                      <a:pt x="254" y="389"/>
                    </a:lnTo>
                    <a:lnTo>
                      <a:pt x="254" y="388"/>
                    </a:lnTo>
                    <a:lnTo>
                      <a:pt x="254" y="387"/>
                    </a:lnTo>
                    <a:lnTo>
                      <a:pt x="254" y="386"/>
                    </a:lnTo>
                    <a:lnTo>
                      <a:pt x="254" y="385"/>
                    </a:lnTo>
                    <a:lnTo>
                      <a:pt x="254" y="382"/>
                    </a:lnTo>
                    <a:lnTo>
                      <a:pt x="255" y="381"/>
                    </a:lnTo>
                    <a:lnTo>
                      <a:pt x="255" y="379"/>
                    </a:lnTo>
                    <a:lnTo>
                      <a:pt x="255" y="378"/>
                    </a:lnTo>
                    <a:lnTo>
                      <a:pt x="254" y="376"/>
                    </a:lnTo>
                    <a:lnTo>
                      <a:pt x="254" y="373"/>
                    </a:lnTo>
                    <a:lnTo>
                      <a:pt x="254" y="372"/>
                    </a:lnTo>
                    <a:lnTo>
                      <a:pt x="254" y="368"/>
                    </a:lnTo>
                    <a:lnTo>
                      <a:pt x="254" y="366"/>
                    </a:lnTo>
                    <a:lnTo>
                      <a:pt x="254" y="364"/>
                    </a:lnTo>
                    <a:lnTo>
                      <a:pt x="254" y="364"/>
                    </a:lnTo>
                    <a:lnTo>
                      <a:pt x="254" y="363"/>
                    </a:lnTo>
                    <a:lnTo>
                      <a:pt x="255" y="357"/>
                    </a:lnTo>
                    <a:lnTo>
                      <a:pt x="256" y="357"/>
                    </a:lnTo>
                    <a:lnTo>
                      <a:pt x="256" y="356"/>
                    </a:lnTo>
                    <a:lnTo>
                      <a:pt x="256" y="349"/>
                    </a:lnTo>
                    <a:lnTo>
                      <a:pt x="254" y="349"/>
                    </a:lnTo>
                    <a:lnTo>
                      <a:pt x="254" y="347"/>
                    </a:lnTo>
                    <a:lnTo>
                      <a:pt x="254" y="345"/>
                    </a:lnTo>
                    <a:lnTo>
                      <a:pt x="254" y="341"/>
                    </a:lnTo>
                    <a:lnTo>
                      <a:pt x="250" y="341"/>
                    </a:lnTo>
                    <a:lnTo>
                      <a:pt x="250" y="339"/>
                    </a:lnTo>
                    <a:lnTo>
                      <a:pt x="248" y="339"/>
                    </a:lnTo>
                    <a:lnTo>
                      <a:pt x="248" y="337"/>
                    </a:lnTo>
                    <a:lnTo>
                      <a:pt x="247" y="337"/>
                    </a:lnTo>
                    <a:lnTo>
                      <a:pt x="247" y="336"/>
                    </a:lnTo>
                    <a:lnTo>
                      <a:pt x="246" y="336"/>
                    </a:lnTo>
                    <a:lnTo>
                      <a:pt x="246" y="335"/>
                    </a:lnTo>
                    <a:lnTo>
                      <a:pt x="244" y="335"/>
                    </a:lnTo>
                    <a:lnTo>
                      <a:pt x="244" y="334"/>
                    </a:lnTo>
                    <a:lnTo>
                      <a:pt x="244" y="331"/>
                    </a:lnTo>
                    <a:lnTo>
                      <a:pt x="244" y="330"/>
                    </a:lnTo>
                    <a:lnTo>
                      <a:pt x="241" y="330"/>
                    </a:lnTo>
                    <a:lnTo>
                      <a:pt x="241" y="326"/>
                    </a:lnTo>
                    <a:lnTo>
                      <a:pt x="240" y="326"/>
                    </a:lnTo>
                    <a:lnTo>
                      <a:pt x="239" y="326"/>
                    </a:lnTo>
                    <a:lnTo>
                      <a:pt x="239" y="321"/>
                    </a:lnTo>
                    <a:lnTo>
                      <a:pt x="236" y="321"/>
                    </a:lnTo>
                    <a:lnTo>
                      <a:pt x="236" y="320"/>
                    </a:lnTo>
                    <a:lnTo>
                      <a:pt x="236" y="318"/>
                    </a:lnTo>
                    <a:lnTo>
                      <a:pt x="236" y="314"/>
                    </a:lnTo>
                    <a:lnTo>
                      <a:pt x="236" y="313"/>
                    </a:lnTo>
                    <a:lnTo>
                      <a:pt x="233" y="313"/>
                    </a:lnTo>
                    <a:lnTo>
                      <a:pt x="233" y="310"/>
                    </a:lnTo>
                    <a:lnTo>
                      <a:pt x="233" y="309"/>
                    </a:lnTo>
                    <a:lnTo>
                      <a:pt x="233" y="306"/>
                    </a:lnTo>
                    <a:lnTo>
                      <a:pt x="233" y="302"/>
                    </a:lnTo>
                    <a:lnTo>
                      <a:pt x="231" y="302"/>
                    </a:lnTo>
                    <a:lnTo>
                      <a:pt x="229" y="302"/>
                    </a:lnTo>
                    <a:lnTo>
                      <a:pt x="227" y="302"/>
                    </a:lnTo>
                    <a:lnTo>
                      <a:pt x="225" y="302"/>
                    </a:lnTo>
                    <a:lnTo>
                      <a:pt x="225" y="301"/>
                    </a:lnTo>
                    <a:lnTo>
                      <a:pt x="225" y="296"/>
                    </a:lnTo>
                    <a:lnTo>
                      <a:pt x="224" y="296"/>
                    </a:lnTo>
                    <a:lnTo>
                      <a:pt x="223" y="296"/>
                    </a:lnTo>
                    <a:lnTo>
                      <a:pt x="221" y="296"/>
                    </a:lnTo>
                    <a:lnTo>
                      <a:pt x="221" y="294"/>
                    </a:lnTo>
                    <a:lnTo>
                      <a:pt x="220" y="294"/>
                    </a:lnTo>
                    <a:lnTo>
                      <a:pt x="219" y="294"/>
                    </a:lnTo>
                    <a:lnTo>
                      <a:pt x="216" y="294"/>
                    </a:lnTo>
                    <a:lnTo>
                      <a:pt x="214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7" y="294"/>
                    </a:lnTo>
                    <a:lnTo>
                      <a:pt x="206" y="294"/>
                    </a:lnTo>
                    <a:lnTo>
                      <a:pt x="206" y="293"/>
                    </a:lnTo>
                    <a:lnTo>
                      <a:pt x="206" y="292"/>
                    </a:lnTo>
                    <a:lnTo>
                      <a:pt x="205" y="292"/>
                    </a:lnTo>
                    <a:lnTo>
                      <a:pt x="204" y="292"/>
                    </a:lnTo>
                    <a:lnTo>
                      <a:pt x="202" y="292"/>
                    </a:lnTo>
                    <a:lnTo>
                      <a:pt x="202" y="290"/>
                    </a:lnTo>
                    <a:lnTo>
                      <a:pt x="202" y="289"/>
                    </a:lnTo>
                    <a:lnTo>
                      <a:pt x="201" y="289"/>
                    </a:lnTo>
                    <a:lnTo>
                      <a:pt x="198" y="289"/>
                    </a:lnTo>
                    <a:lnTo>
                      <a:pt x="198" y="288"/>
                    </a:lnTo>
                    <a:lnTo>
                      <a:pt x="198" y="287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4" y="286"/>
                    </a:lnTo>
                    <a:lnTo>
                      <a:pt x="194" y="285"/>
                    </a:lnTo>
                    <a:lnTo>
                      <a:pt x="193" y="285"/>
                    </a:lnTo>
                    <a:lnTo>
                      <a:pt x="193" y="283"/>
                    </a:lnTo>
                    <a:lnTo>
                      <a:pt x="193" y="281"/>
                    </a:lnTo>
                    <a:lnTo>
                      <a:pt x="191" y="281"/>
                    </a:lnTo>
                    <a:lnTo>
                      <a:pt x="190" y="281"/>
                    </a:lnTo>
                    <a:lnTo>
                      <a:pt x="190" y="279"/>
                    </a:lnTo>
                    <a:lnTo>
                      <a:pt x="187" y="279"/>
                    </a:lnTo>
                    <a:lnTo>
                      <a:pt x="187" y="278"/>
                    </a:lnTo>
                    <a:lnTo>
                      <a:pt x="185" y="277"/>
                    </a:lnTo>
                    <a:lnTo>
                      <a:pt x="185" y="273"/>
                    </a:lnTo>
                    <a:lnTo>
                      <a:pt x="182" y="273"/>
                    </a:lnTo>
                    <a:lnTo>
                      <a:pt x="182" y="272"/>
                    </a:lnTo>
                    <a:lnTo>
                      <a:pt x="182" y="269"/>
                    </a:lnTo>
                    <a:lnTo>
                      <a:pt x="181" y="269"/>
                    </a:lnTo>
                    <a:lnTo>
                      <a:pt x="177" y="269"/>
                    </a:lnTo>
                    <a:lnTo>
                      <a:pt x="177" y="267"/>
                    </a:lnTo>
                    <a:lnTo>
                      <a:pt x="177" y="266"/>
                    </a:lnTo>
                    <a:lnTo>
                      <a:pt x="175" y="266"/>
                    </a:lnTo>
                    <a:lnTo>
                      <a:pt x="175" y="264"/>
                    </a:lnTo>
                    <a:lnTo>
                      <a:pt x="175" y="261"/>
                    </a:lnTo>
                    <a:lnTo>
                      <a:pt x="172" y="261"/>
                    </a:lnTo>
                    <a:lnTo>
                      <a:pt x="171" y="261"/>
                    </a:lnTo>
                    <a:lnTo>
                      <a:pt x="170" y="261"/>
                    </a:lnTo>
                    <a:lnTo>
                      <a:pt x="170" y="260"/>
                    </a:lnTo>
                    <a:lnTo>
                      <a:pt x="170" y="259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8" y="256"/>
                    </a:lnTo>
                    <a:lnTo>
                      <a:pt x="167" y="256"/>
                    </a:lnTo>
                    <a:lnTo>
                      <a:pt x="167" y="255"/>
                    </a:lnTo>
                    <a:lnTo>
                      <a:pt x="165" y="255"/>
                    </a:lnTo>
                    <a:lnTo>
                      <a:pt x="163" y="255"/>
                    </a:lnTo>
                    <a:lnTo>
                      <a:pt x="163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47"/>
                    </a:lnTo>
                    <a:lnTo>
                      <a:pt x="155" y="247"/>
                    </a:lnTo>
                    <a:lnTo>
                      <a:pt x="152" y="247"/>
                    </a:lnTo>
                    <a:lnTo>
                      <a:pt x="150" y="247"/>
                    </a:lnTo>
                    <a:lnTo>
                      <a:pt x="147" y="247"/>
                    </a:lnTo>
                    <a:lnTo>
                      <a:pt x="147" y="245"/>
                    </a:lnTo>
                    <a:lnTo>
                      <a:pt x="146" y="245"/>
                    </a:lnTo>
                    <a:lnTo>
                      <a:pt x="145" y="245"/>
                    </a:lnTo>
                    <a:lnTo>
                      <a:pt x="144" y="245"/>
                    </a:lnTo>
                    <a:lnTo>
                      <a:pt x="143" y="245"/>
                    </a:lnTo>
                    <a:lnTo>
                      <a:pt x="143" y="244"/>
                    </a:lnTo>
                    <a:lnTo>
                      <a:pt x="143" y="243"/>
                    </a:lnTo>
                    <a:lnTo>
                      <a:pt x="142" y="243"/>
                    </a:lnTo>
                    <a:lnTo>
                      <a:pt x="141" y="243"/>
                    </a:lnTo>
                    <a:lnTo>
                      <a:pt x="141" y="242"/>
                    </a:lnTo>
                    <a:lnTo>
                      <a:pt x="139" y="242"/>
                    </a:lnTo>
                    <a:lnTo>
                      <a:pt x="136" y="241"/>
                    </a:lnTo>
                    <a:lnTo>
                      <a:pt x="133" y="241"/>
                    </a:lnTo>
                    <a:lnTo>
                      <a:pt x="131" y="241"/>
                    </a:lnTo>
                    <a:lnTo>
                      <a:pt x="129" y="241"/>
                    </a:lnTo>
                    <a:lnTo>
                      <a:pt x="128" y="241"/>
                    </a:lnTo>
                    <a:lnTo>
                      <a:pt x="127" y="241"/>
                    </a:lnTo>
                    <a:lnTo>
                      <a:pt x="126" y="241"/>
                    </a:lnTo>
                    <a:lnTo>
                      <a:pt x="126" y="239"/>
                    </a:lnTo>
                    <a:lnTo>
                      <a:pt x="125" y="239"/>
                    </a:lnTo>
                    <a:lnTo>
                      <a:pt x="124" y="239"/>
                    </a:lnTo>
                    <a:lnTo>
                      <a:pt x="122" y="239"/>
                    </a:lnTo>
                    <a:lnTo>
                      <a:pt x="120" y="239"/>
                    </a:lnTo>
                    <a:lnTo>
                      <a:pt x="118" y="239"/>
                    </a:lnTo>
                    <a:lnTo>
                      <a:pt x="118" y="241"/>
                    </a:lnTo>
                    <a:lnTo>
                      <a:pt x="116" y="241"/>
                    </a:lnTo>
                    <a:lnTo>
                      <a:pt x="116" y="242"/>
                    </a:lnTo>
                    <a:lnTo>
                      <a:pt x="116" y="243"/>
                    </a:lnTo>
                    <a:lnTo>
                      <a:pt x="113" y="243"/>
                    </a:lnTo>
                    <a:lnTo>
                      <a:pt x="111" y="243"/>
                    </a:lnTo>
                    <a:lnTo>
                      <a:pt x="111" y="243"/>
                    </a:lnTo>
                    <a:lnTo>
                      <a:pt x="111" y="246"/>
                    </a:lnTo>
                    <a:lnTo>
                      <a:pt x="111" y="248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8" y="252"/>
                    </a:lnTo>
                    <a:lnTo>
                      <a:pt x="107" y="252"/>
                    </a:lnTo>
                    <a:lnTo>
                      <a:pt x="103" y="252"/>
                    </a:lnTo>
                    <a:lnTo>
                      <a:pt x="103" y="255"/>
                    </a:lnTo>
                    <a:lnTo>
                      <a:pt x="102" y="255"/>
                    </a:lnTo>
                    <a:lnTo>
                      <a:pt x="102" y="256"/>
                    </a:lnTo>
                    <a:lnTo>
                      <a:pt x="101" y="256"/>
                    </a:lnTo>
                    <a:lnTo>
                      <a:pt x="100" y="256"/>
                    </a:lnTo>
                    <a:lnTo>
                      <a:pt x="100" y="259"/>
                    </a:lnTo>
                    <a:lnTo>
                      <a:pt x="98" y="259"/>
                    </a:lnTo>
                    <a:lnTo>
                      <a:pt x="95" y="259"/>
                    </a:lnTo>
                    <a:lnTo>
                      <a:pt x="95" y="260"/>
                    </a:lnTo>
                    <a:lnTo>
                      <a:pt x="95" y="262"/>
                    </a:lnTo>
                    <a:lnTo>
                      <a:pt x="95" y="264"/>
                    </a:lnTo>
                    <a:lnTo>
                      <a:pt x="95" y="268"/>
                    </a:lnTo>
                    <a:lnTo>
                      <a:pt x="95" y="271"/>
                    </a:lnTo>
                    <a:lnTo>
                      <a:pt x="94" y="271"/>
                    </a:lnTo>
                    <a:lnTo>
                      <a:pt x="93" y="271"/>
                    </a:lnTo>
                    <a:lnTo>
                      <a:pt x="91" y="271"/>
                    </a:lnTo>
                    <a:lnTo>
                      <a:pt x="91" y="273"/>
                    </a:lnTo>
                    <a:lnTo>
                      <a:pt x="90" y="273"/>
                    </a:lnTo>
                    <a:lnTo>
                      <a:pt x="84" y="273"/>
                    </a:lnTo>
                    <a:lnTo>
                      <a:pt x="84" y="273"/>
                    </a:lnTo>
                    <a:lnTo>
                      <a:pt x="84" y="271"/>
                    </a:lnTo>
                    <a:lnTo>
                      <a:pt x="84" y="269"/>
                    </a:lnTo>
                    <a:lnTo>
                      <a:pt x="83" y="269"/>
                    </a:lnTo>
                    <a:lnTo>
                      <a:pt x="82" y="269"/>
                    </a:lnTo>
                    <a:lnTo>
                      <a:pt x="81" y="269"/>
                    </a:lnTo>
                    <a:lnTo>
                      <a:pt x="81" y="268"/>
                    </a:lnTo>
                    <a:lnTo>
                      <a:pt x="81" y="266"/>
                    </a:lnTo>
                    <a:lnTo>
                      <a:pt x="81" y="264"/>
                    </a:lnTo>
                    <a:lnTo>
                      <a:pt x="76" y="264"/>
                    </a:lnTo>
                    <a:lnTo>
                      <a:pt x="74" y="264"/>
                    </a:lnTo>
                    <a:lnTo>
                      <a:pt x="71" y="264"/>
                    </a:lnTo>
                    <a:lnTo>
                      <a:pt x="68" y="264"/>
                    </a:lnTo>
                    <a:lnTo>
                      <a:pt x="68" y="263"/>
                    </a:lnTo>
                    <a:lnTo>
                      <a:pt x="68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4" y="261"/>
                    </a:lnTo>
                    <a:lnTo>
                      <a:pt x="62" y="261"/>
                    </a:lnTo>
                    <a:lnTo>
                      <a:pt x="60" y="261"/>
                    </a:lnTo>
                    <a:lnTo>
                      <a:pt x="60" y="256"/>
                    </a:lnTo>
                    <a:lnTo>
                      <a:pt x="60" y="255"/>
                    </a:lnTo>
                    <a:lnTo>
                      <a:pt x="58" y="255"/>
                    </a:lnTo>
                    <a:lnTo>
                      <a:pt x="56" y="255"/>
                    </a:lnTo>
                    <a:lnTo>
                      <a:pt x="56" y="254"/>
                    </a:lnTo>
                    <a:lnTo>
                      <a:pt x="56" y="250"/>
                    </a:lnTo>
                    <a:lnTo>
                      <a:pt x="56" y="248"/>
                    </a:lnTo>
                    <a:lnTo>
                      <a:pt x="56" y="246"/>
                    </a:lnTo>
                    <a:lnTo>
                      <a:pt x="56" y="245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6" y="239"/>
                    </a:lnTo>
                    <a:lnTo>
                      <a:pt x="56" y="237"/>
                    </a:lnTo>
                    <a:lnTo>
                      <a:pt x="56" y="236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6" y="231"/>
                    </a:lnTo>
                    <a:lnTo>
                      <a:pt x="56" y="230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6"/>
                    </a:lnTo>
                    <a:lnTo>
                      <a:pt x="56" y="224"/>
                    </a:lnTo>
                    <a:lnTo>
                      <a:pt x="56" y="221"/>
                    </a:lnTo>
                    <a:lnTo>
                      <a:pt x="56" y="210"/>
                    </a:lnTo>
                    <a:lnTo>
                      <a:pt x="56" y="208"/>
                    </a:lnTo>
                    <a:lnTo>
                      <a:pt x="56" y="205"/>
                    </a:lnTo>
                    <a:lnTo>
                      <a:pt x="56" y="203"/>
                    </a:lnTo>
                    <a:lnTo>
                      <a:pt x="55" y="203"/>
                    </a:lnTo>
                    <a:lnTo>
                      <a:pt x="53" y="203"/>
                    </a:lnTo>
                    <a:lnTo>
                      <a:pt x="52" y="203"/>
                    </a:lnTo>
                    <a:lnTo>
                      <a:pt x="50" y="203"/>
                    </a:lnTo>
                    <a:lnTo>
                      <a:pt x="48" y="203"/>
                    </a:lnTo>
                    <a:lnTo>
                      <a:pt x="44" y="203"/>
                    </a:lnTo>
                    <a:lnTo>
                      <a:pt x="42" y="203"/>
                    </a:lnTo>
                    <a:lnTo>
                      <a:pt x="41" y="203"/>
                    </a:lnTo>
                    <a:lnTo>
                      <a:pt x="40" y="203"/>
                    </a:lnTo>
                    <a:lnTo>
                      <a:pt x="39" y="203"/>
                    </a:lnTo>
                    <a:lnTo>
                      <a:pt x="38" y="203"/>
                    </a:lnTo>
                    <a:lnTo>
                      <a:pt x="36" y="203"/>
                    </a:lnTo>
                    <a:lnTo>
                      <a:pt x="34" y="203"/>
                    </a:lnTo>
                    <a:lnTo>
                      <a:pt x="32" y="203"/>
                    </a:lnTo>
                    <a:lnTo>
                      <a:pt x="30" y="203"/>
                    </a:lnTo>
                    <a:lnTo>
                      <a:pt x="28" y="203"/>
                    </a:lnTo>
                    <a:lnTo>
                      <a:pt x="27" y="203"/>
                    </a:lnTo>
                    <a:lnTo>
                      <a:pt x="26" y="203"/>
                    </a:lnTo>
                    <a:lnTo>
                      <a:pt x="25" y="203"/>
                    </a:lnTo>
                    <a:lnTo>
                      <a:pt x="16" y="203"/>
                    </a:lnTo>
                    <a:lnTo>
                      <a:pt x="9" y="203"/>
                    </a:lnTo>
                    <a:lnTo>
                      <a:pt x="8" y="203"/>
                    </a:lnTo>
                    <a:lnTo>
                      <a:pt x="7" y="203"/>
                    </a:lnTo>
                    <a:lnTo>
                      <a:pt x="6" y="203"/>
                    </a:lnTo>
                    <a:lnTo>
                      <a:pt x="4" y="203"/>
                    </a:lnTo>
                    <a:lnTo>
                      <a:pt x="2" y="203"/>
                    </a:lnTo>
                    <a:lnTo>
                      <a:pt x="1" y="203"/>
                    </a:lnTo>
                    <a:lnTo>
                      <a:pt x="1" y="203"/>
                    </a:lnTo>
                    <a:lnTo>
                      <a:pt x="1" y="201"/>
                    </a:lnTo>
                    <a:lnTo>
                      <a:pt x="1" y="201"/>
                    </a:lnTo>
                    <a:lnTo>
                      <a:pt x="1" y="200"/>
                    </a:lnTo>
                    <a:lnTo>
                      <a:pt x="1" y="199"/>
                    </a:lnTo>
                    <a:lnTo>
                      <a:pt x="1" y="197"/>
                    </a:lnTo>
                    <a:lnTo>
                      <a:pt x="1" y="196"/>
                    </a:lnTo>
                    <a:lnTo>
                      <a:pt x="1" y="195"/>
                    </a:lnTo>
                    <a:lnTo>
                      <a:pt x="1" y="194"/>
                    </a:lnTo>
                    <a:lnTo>
                      <a:pt x="1" y="193"/>
                    </a:lnTo>
                    <a:lnTo>
                      <a:pt x="1" y="192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1" y="187"/>
                    </a:lnTo>
                    <a:lnTo>
                      <a:pt x="1" y="186"/>
                    </a:lnTo>
                    <a:lnTo>
                      <a:pt x="1" y="185"/>
                    </a:lnTo>
                    <a:lnTo>
                      <a:pt x="1" y="183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6"/>
                    </a:lnTo>
                    <a:lnTo>
                      <a:pt x="1" y="174"/>
                    </a:lnTo>
                    <a:lnTo>
                      <a:pt x="1" y="171"/>
                    </a:lnTo>
                    <a:lnTo>
                      <a:pt x="1" y="166"/>
                    </a:lnTo>
                    <a:lnTo>
                      <a:pt x="1" y="154"/>
                    </a:lnTo>
                    <a:lnTo>
                      <a:pt x="1" y="153"/>
                    </a:lnTo>
                    <a:lnTo>
                      <a:pt x="1" y="146"/>
                    </a:lnTo>
                    <a:lnTo>
                      <a:pt x="1" y="143"/>
                    </a:lnTo>
                    <a:lnTo>
                      <a:pt x="1" y="137"/>
                    </a:lnTo>
                    <a:lnTo>
                      <a:pt x="1" y="136"/>
                    </a:lnTo>
                    <a:lnTo>
                      <a:pt x="1" y="132"/>
                    </a:lnTo>
                    <a:lnTo>
                      <a:pt x="1" y="131"/>
                    </a:lnTo>
                    <a:lnTo>
                      <a:pt x="1" y="123"/>
                    </a:lnTo>
                    <a:lnTo>
                      <a:pt x="1" y="119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1" y="112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6"/>
                    </a:lnTo>
                    <a:lnTo>
                      <a:pt x="1" y="101"/>
                    </a:lnTo>
                    <a:lnTo>
                      <a:pt x="1" y="99"/>
                    </a:lnTo>
                    <a:lnTo>
                      <a:pt x="1" y="97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1" y="89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1" y="80"/>
                    </a:lnTo>
                    <a:lnTo>
                      <a:pt x="1" y="78"/>
                    </a:lnTo>
                    <a:lnTo>
                      <a:pt x="1" y="77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91" y="0"/>
                    </a:lnTo>
                    <a:lnTo>
                      <a:pt x="100" y="0"/>
                    </a:lnTo>
                    <a:lnTo>
                      <a:pt x="12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65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5" y="0"/>
                    </a:lnTo>
                    <a:lnTo>
                      <a:pt x="178" y="0"/>
                    </a:lnTo>
                    <a:lnTo>
                      <a:pt x="179" y="0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7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8" y="0"/>
                    </a:lnTo>
                    <a:lnTo>
                      <a:pt x="221" y="0"/>
                    </a:lnTo>
                    <a:lnTo>
                      <a:pt x="224" y="0"/>
                    </a:lnTo>
                    <a:lnTo>
                      <a:pt x="227" y="0"/>
                    </a:lnTo>
                    <a:lnTo>
                      <a:pt x="228" y="0"/>
                    </a:lnTo>
                    <a:lnTo>
                      <a:pt x="229" y="0"/>
                    </a:lnTo>
                    <a:lnTo>
                      <a:pt x="230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5" y="0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0" y="0"/>
                    </a:lnTo>
                    <a:lnTo>
                      <a:pt x="253" y="0"/>
                    </a:lnTo>
                    <a:lnTo>
                      <a:pt x="254" y="0"/>
                    </a:lnTo>
                    <a:lnTo>
                      <a:pt x="255" y="0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1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6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7" name="Freeform 97"/>
              <p:cNvSpPr>
                <a:spLocks/>
              </p:cNvSpPr>
              <p:nvPr/>
            </p:nvSpPr>
            <p:spPr bwMode="auto">
              <a:xfrm>
                <a:off x="2124075" y="1851025"/>
                <a:ext cx="398463" cy="534988"/>
              </a:xfrm>
              <a:custGeom>
                <a:avLst/>
                <a:gdLst>
                  <a:gd name="T0" fmla="*/ 82 w 251"/>
                  <a:gd name="T1" fmla="*/ 0 h 337"/>
                  <a:gd name="T2" fmla="*/ 128 w 251"/>
                  <a:gd name="T3" fmla="*/ 7 h 337"/>
                  <a:gd name="T4" fmla="*/ 154 w 251"/>
                  <a:gd name="T5" fmla="*/ 7 h 337"/>
                  <a:gd name="T6" fmla="*/ 183 w 251"/>
                  <a:gd name="T7" fmla="*/ 7 h 337"/>
                  <a:gd name="T8" fmla="*/ 208 w 251"/>
                  <a:gd name="T9" fmla="*/ 7 h 337"/>
                  <a:gd name="T10" fmla="*/ 227 w 251"/>
                  <a:gd name="T11" fmla="*/ 7 h 337"/>
                  <a:gd name="T12" fmla="*/ 232 w 251"/>
                  <a:gd name="T13" fmla="*/ 19 h 337"/>
                  <a:gd name="T14" fmla="*/ 225 w 251"/>
                  <a:gd name="T15" fmla="*/ 25 h 337"/>
                  <a:gd name="T16" fmla="*/ 223 w 251"/>
                  <a:gd name="T17" fmla="*/ 38 h 337"/>
                  <a:gd name="T18" fmla="*/ 224 w 251"/>
                  <a:gd name="T19" fmla="*/ 49 h 337"/>
                  <a:gd name="T20" fmla="*/ 226 w 251"/>
                  <a:gd name="T21" fmla="*/ 62 h 337"/>
                  <a:gd name="T22" fmla="*/ 235 w 251"/>
                  <a:gd name="T23" fmla="*/ 118 h 337"/>
                  <a:gd name="T24" fmla="*/ 205 w 251"/>
                  <a:gd name="T25" fmla="*/ 134 h 337"/>
                  <a:gd name="T26" fmla="*/ 201 w 251"/>
                  <a:gd name="T27" fmla="*/ 169 h 337"/>
                  <a:gd name="T28" fmla="*/ 214 w 251"/>
                  <a:gd name="T29" fmla="*/ 203 h 337"/>
                  <a:gd name="T30" fmla="*/ 205 w 251"/>
                  <a:gd name="T31" fmla="*/ 220 h 337"/>
                  <a:gd name="T32" fmla="*/ 196 w 251"/>
                  <a:gd name="T33" fmla="*/ 242 h 337"/>
                  <a:gd name="T34" fmla="*/ 203 w 251"/>
                  <a:gd name="T35" fmla="*/ 268 h 337"/>
                  <a:gd name="T36" fmla="*/ 217 w 251"/>
                  <a:gd name="T37" fmla="*/ 276 h 337"/>
                  <a:gd name="T38" fmla="*/ 235 w 251"/>
                  <a:gd name="T39" fmla="*/ 300 h 337"/>
                  <a:gd name="T40" fmla="*/ 249 w 251"/>
                  <a:gd name="T41" fmla="*/ 312 h 337"/>
                  <a:gd name="T42" fmla="*/ 235 w 251"/>
                  <a:gd name="T43" fmla="*/ 312 h 337"/>
                  <a:gd name="T44" fmla="*/ 223 w 251"/>
                  <a:gd name="T45" fmla="*/ 312 h 337"/>
                  <a:gd name="T46" fmla="*/ 209 w 251"/>
                  <a:gd name="T47" fmla="*/ 312 h 337"/>
                  <a:gd name="T48" fmla="*/ 184 w 251"/>
                  <a:gd name="T49" fmla="*/ 323 h 337"/>
                  <a:gd name="T50" fmla="*/ 162 w 251"/>
                  <a:gd name="T51" fmla="*/ 323 h 337"/>
                  <a:gd name="T52" fmla="*/ 132 w 251"/>
                  <a:gd name="T53" fmla="*/ 332 h 337"/>
                  <a:gd name="T54" fmla="*/ 107 w 251"/>
                  <a:gd name="T55" fmla="*/ 333 h 337"/>
                  <a:gd name="T56" fmla="*/ 100 w 251"/>
                  <a:gd name="T57" fmla="*/ 333 h 337"/>
                  <a:gd name="T58" fmla="*/ 92 w 251"/>
                  <a:gd name="T59" fmla="*/ 325 h 337"/>
                  <a:gd name="T60" fmla="*/ 82 w 251"/>
                  <a:gd name="T61" fmla="*/ 317 h 337"/>
                  <a:gd name="T62" fmla="*/ 75 w 251"/>
                  <a:gd name="T63" fmla="*/ 307 h 337"/>
                  <a:gd name="T64" fmla="*/ 68 w 251"/>
                  <a:gd name="T65" fmla="*/ 299 h 337"/>
                  <a:gd name="T66" fmla="*/ 62 w 251"/>
                  <a:gd name="T67" fmla="*/ 290 h 337"/>
                  <a:gd name="T68" fmla="*/ 64 w 251"/>
                  <a:gd name="T69" fmla="*/ 279 h 337"/>
                  <a:gd name="T70" fmla="*/ 69 w 251"/>
                  <a:gd name="T71" fmla="*/ 268 h 337"/>
                  <a:gd name="T72" fmla="*/ 69 w 251"/>
                  <a:gd name="T73" fmla="*/ 257 h 337"/>
                  <a:gd name="T74" fmla="*/ 65 w 251"/>
                  <a:gd name="T75" fmla="*/ 244 h 337"/>
                  <a:gd name="T76" fmla="*/ 61 w 251"/>
                  <a:gd name="T77" fmla="*/ 233 h 337"/>
                  <a:gd name="T78" fmla="*/ 57 w 251"/>
                  <a:gd name="T79" fmla="*/ 226 h 337"/>
                  <a:gd name="T80" fmla="*/ 52 w 251"/>
                  <a:gd name="T81" fmla="*/ 215 h 337"/>
                  <a:gd name="T82" fmla="*/ 52 w 251"/>
                  <a:gd name="T83" fmla="*/ 207 h 337"/>
                  <a:gd name="T84" fmla="*/ 46 w 251"/>
                  <a:gd name="T85" fmla="*/ 199 h 337"/>
                  <a:gd name="T86" fmla="*/ 45 w 251"/>
                  <a:gd name="T87" fmla="*/ 191 h 337"/>
                  <a:gd name="T88" fmla="*/ 44 w 251"/>
                  <a:gd name="T89" fmla="*/ 181 h 337"/>
                  <a:gd name="T90" fmla="*/ 43 w 251"/>
                  <a:gd name="T91" fmla="*/ 172 h 337"/>
                  <a:gd name="T92" fmla="*/ 44 w 251"/>
                  <a:gd name="T93" fmla="*/ 159 h 337"/>
                  <a:gd name="T94" fmla="*/ 44 w 251"/>
                  <a:gd name="T95" fmla="*/ 149 h 337"/>
                  <a:gd name="T96" fmla="*/ 46 w 251"/>
                  <a:gd name="T97" fmla="*/ 140 h 337"/>
                  <a:gd name="T98" fmla="*/ 52 w 251"/>
                  <a:gd name="T99" fmla="*/ 125 h 337"/>
                  <a:gd name="T100" fmla="*/ 49 w 251"/>
                  <a:gd name="T101" fmla="*/ 114 h 337"/>
                  <a:gd name="T102" fmla="*/ 49 w 251"/>
                  <a:gd name="T103" fmla="*/ 98 h 337"/>
                  <a:gd name="T104" fmla="*/ 47 w 251"/>
                  <a:gd name="T105" fmla="*/ 87 h 337"/>
                  <a:gd name="T106" fmla="*/ 42 w 251"/>
                  <a:gd name="T107" fmla="*/ 78 h 337"/>
                  <a:gd name="T108" fmla="*/ 38 w 251"/>
                  <a:gd name="T109" fmla="*/ 66 h 337"/>
                  <a:gd name="T110" fmla="*/ 36 w 251"/>
                  <a:gd name="T111" fmla="*/ 48 h 337"/>
                  <a:gd name="T112" fmla="*/ 25 w 251"/>
                  <a:gd name="T113" fmla="*/ 40 h 337"/>
                  <a:gd name="T114" fmla="*/ 19 w 251"/>
                  <a:gd name="T115" fmla="*/ 28 h 337"/>
                  <a:gd name="T116" fmla="*/ 13 w 251"/>
                  <a:gd name="T117" fmla="*/ 19 h 337"/>
                  <a:gd name="T118" fmla="*/ 5 w 251"/>
                  <a:gd name="T119" fmla="*/ 8 h 337"/>
                  <a:gd name="T120" fmla="*/ 13 w 251"/>
                  <a:gd name="T121" fmla="*/ 0 h 337"/>
                  <a:gd name="T122" fmla="*/ 57 w 251"/>
                  <a:gd name="T123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1" h="337">
                    <a:moveTo>
                      <a:pt x="62" y="0"/>
                    </a:moveTo>
                    <a:lnTo>
                      <a:pt x="65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5" y="0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9" y="0"/>
                    </a:lnTo>
                    <a:lnTo>
                      <a:pt x="99" y="2"/>
                    </a:lnTo>
                    <a:lnTo>
                      <a:pt x="99" y="8"/>
                    </a:lnTo>
                    <a:lnTo>
                      <a:pt x="102" y="7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5" y="7"/>
                    </a:lnTo>
                    <a:lnTo>
                      <a:pt x="126" y="8"/>
                    </a:lnTo>
                    <a:lnTo>
                      <a:pt x="128" y="7"/>
                    </a:lnTo>
                    <a:lnTo>
                      <a:pt x="134" y="7"/>
                    </a:lnTo>
                    <a:lnTo>
                      <a:pt x="137" y="7"/>
                    </a:lnTo>
                    <a:lnTo>
                      <a:pt x="138" y="7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1" y="7"/>
                    </a:lnTo>
                    <a:lnTo>
                      <a:pt x="142" y="7"/>
                    </a:lnTo>
                    <a:lnTo>
                      <a:pt x="143" y="7"/>
                    </a:lnTo>
                    <a:lnTo>
                      <a:pt x="145" y="7"/>
                    </a:lnTo>
                    <a:lnTo>
                      <a:pt x="148" y="7"/>
                    </a:lnTo>
                    <a:lnTo>
                      <a:pt x="151" y="7"/>
                    </a:lnTo>
                    <a:lnTo>
                      <a:pt x="154" y="7"/>
                    </a:lnTo>
                    <a:lnTo>
                      <a:pt x="156" y="7"/>
                    </a:lnTo>
                    <a:lnTo>
                      <a:pt x="158" y="7"/>
                    </a:lnTo>
                    <a:lnTo>
                      <a:pt x="159" y="7"/>
                    </a:lnTo>
                    <a:lnTo>
                      <a:pt x="160" y="7"/>
                    </a:lnTo>
                    <a:lnTo>
                      <a:pt x="162" y="7"/>
                    </a:lnTo>
                    <a:lnTo>
                      <a:pt x="164" y="7"/>
                    </a:lnTo>
                    <a:lnTo>
                      <a:pt x="165" y="7"/>
                    </a:lnTo>
                    <a:lnTo>
                      <a:pt x="176" y="7"/>
                    </a:lnTo>
                    <a:lnTo>
                      <a:pt x="177" y="7"/>
                    </a:lnTo>
                    <a:lnTo>
                      <a:pt x="180" y="7"/>
                    </a:lnTo>
                    <a:lnTo>
                      <a:pt x="181" y="7"/>
                    </a:lnTo>
                    <a:lnTo>
                      <a:pt x="183" y="7"/>
                    </a:lnTo>
                    <a:lnTo>
                      <a:pt x="185" y="7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6" y="7"/>
                    </a:lnTo>
                    <a:lnTo>
                      <a:pt x="197" y="7"/>
                    </a:lnTo>
                    <a:lnTo>
                      <a:pt x="199" y="7"/>
                    </a:lnTo>
                    <a:lnTo>
                      <a:pt x="201" y="7"/>
                    </a:lnTo>
                    <a:lnTo>
                      <a:pt x="205" y="7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09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5" y="7"/>
                    </a:lnTo>
                    <a:lnTo>
                      <a:pt x="218" y="7"/>
                    </a:lnTo>
                    <a:lnTo>
                      <a:pt x="220" y="7"/>
                    </a:lnTo>
                    <a:lnTo>
                      <a:pt x="222" y="7"/>
                    </a:lnTo>
                    <a:lnTo>
                      <a:pt x="223" y="7"/>
                    </a:lnTo>
                    <a:lnTo>
                      <a:pt x="225" y="7"/>
                    </a:lnTo>
                    <a:lnTo>
                      <a:pt x="226" y="7"/>
                    </a:lnTo>
                    <a:lnTo>
                      <a:pt x="227" y="7"/>
                    </a:lnTo>
                    <a:lnTo>
                      <a:pt x="227" y="8"/>
                    </a:lnTo>
                    <a:lnTo>
                      <a:pt x="228" y="10"/>
                    </a:lnTo>
                    <a:lnTo>
                      <a:pt x="228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28" y="13"/>
                    </a:lnTo>
                    <a:lnTo>
                      <a:pt x="228" y="14"/>
                    </a:lnTo>
                    <a:lnTo>
                      <a:pt x="228" y="15"/>
                    </a:lnTo>
                    <a:lnTo>
                      <a:pt x="228" y="16"/>
                    </a:lnTo>
                    <a:lnTo>
                      <a:pt x="229" y="16"/>
                    </a:lnTo>
                    <a:lnTo>
                      <a:pt x="231" y="17"/>
                    </a:lnTo>
                    <a:lnTo>
                      <a:pt x="232" y="19"/>
                    </a:lnTo>
                    <a:lnTo>
                      <a:pt x="232" y="20"/>
                    </a:lnTo>
                    <a:lnTo>
                      <a:pt x="231" y="20"/>
                    </a:lnTo>
                    <a:lnTo>
                      <a:pt x="229" y="20"/>
                    </a:lnTo>
                    <a:lnTo>
                      <a:pt x="229" y="21"/>
                    </a:lnTo>
                    <a:lnTo>
                      <a:pt x="229" y="22"/>
                    </a:lnTo>
                    <a:lnTo>
                      <a:pt x="229" y="23"/>
                    </a:lnTo>
                    <a:lnTo>
                      <a:pt x="229" y="24"/>
                    </a:lnTo>
                    <a:lnTo>
                      <a:pt x="228" y="24"/>
                    </a:lnTo>
                    <a:lnTo>
                      <a:pt x="228" y="25"/>
                    </a:lnTo>
                    <a:lnTo>
                      <a:pt x="227" y="25"/>
                    </a:lnTo>
                    <a:lnTo>
                      <a:pt x="226" y="25"/>
                    </a:lnTo>
                    <a:lnTo>
                      <a:pt x="225" y="25"/>
                    </a:lnTo>
                    <a:lnTo>
                      <a:pt x="224" y="27"/>
                    </a:lnTo>
                    <a:lnTo>
                      <a:pt x="224" y="28"/>
                    </a:lnTo>
                    <a:lnTo>
                      <a:pt x="224" y="29"/>
                    </a:lnTo>
                    <a:lnTo>
                      <a:pt x="224" y="30"/>
                    </a:lnTo>
                    <a:lnTo>
                      <a:pt x="224" y="31"/>
                    </a:lnTo>
                    <a:lnTo>
                      <a:pt x="224" y="32"/>
                    </a:lnTo>
                    <a:lnTo>
                      <a:pt x="224" y="33"/>
                    </a:lnTo>
                    <a:lnTo>
                      <a:pt x="224" y="34"/>
                    </a:lnTo>
                    <a:lnTo>
                      <a:pt x="223" y="36"/>
                    </a:lnTo>
                    <a:lnTo>
                      <a:pt x="223" y="37"/>
                    </a:lnTo>
                    <a:lnTo>
                      <a:pt x="224" y="38"/>
                    </a:lnTo>
                    <a:lnTo>
                      <a:pt x="223" y="38"/>
                    </a:lnTo>
                    <a:lnTo>
                      <a:pt x="223" y="39"/>
                    </a:lnTo>
                    <a:lnTo>
                      <a:pt x="223" y="40"/>
                    </a:lnTo>
                    <a:lnTo>
                      <a:pt x="223" y="40"/>
                    </a:lnTo>
                    <a:lnTo>
                      <a:pt x="222" y="41"/>
                    </a:lnTo>
                    <a:lnTo>
                      <a:pt x="222" y="42"/>
                    </a:lnTo>
                    <a:lnTo>
                      <a:pt x="222" y="44"/>
                    </a:lnTo>
                    <a:lnTo>
                      <a:pt x="222" y="45"/>
                    </a:lnTo>
                    <a:lnTo>
                      <a:pt x="223" y="45"/>
                    </a:lnTo>
                    <a:lnTo>
                      <a:pt x="224" y="46"/>
                    </a:lnTo>
                    <a:lnTo>
                      <a:pt x="224" y="47"/>
                    </a:lnTo>
                    <a:lnTo>
                      <a:pt x="224" y="48"/>
                    </a:lnTo>
                    <a:lnTo>
                      <a:pt x="224" y="49"/>
                    </a:lnTo>
                    <a:lnTo>
                      <a:pt x="224" y="50"/>
                    </a:lnTo>
                    <a:lnTo>
                      <a:pt x="224" y="52"/>
                    </a:lnTo>
                    <a:lnTo>
                      <a:pt x="225" y="52"/>
                    </a:lnTo>
                    <a:lnTo>
                      <a:pt x="225" y="53"/>
                    </a:lnTo>
                    <a:lnTo>
                      <a:pt x="225" y="54"/>
                    </a:lnTo>
                    <a:lnTo>
                      <a:pt x="225" y="55"/>
                    </a:lnTo>
                    <a:lnTo>
                      <a:pt x="226" y="56"/>
                    </a:lnTo>
                    <a:lnTo>
                      <a:pt x="226" y="57"/>
                    </a:lnTo>
                    <a:lnTo>
                      <a:pt x="226" y="58"/>
                    </a:lnTo>
                    <a:lnTo>
                      <a:pt x="226" y="59"/>
                    </a:lnTo>
                    <a:lnTo>
                      <a:pt x="226" y="61"/>
                    </a:lnTo>
                    <a:lnTo>
                      <a:pt x="226" y="62"/>
                    </a:lnTo>
                    <a:lnTo>
                      <a:pt x="226" y="63"/>
                    </a:lnTo>
                    <a:lnTo>
                      <a:pt x="226" y="65"/>
                    </a:lnTo>
                    <a:lnTo>
                      <a:pt x="226" y="69"/>
                    </a:lnTo>
                    <a:lnTo>
                      <a:pt x="232" y="69"/>
                    </a:lnTo>
                    <a:lnTo>
                      <a:pt x="232" y="80"/>
                    </a:lnTo>
                    <a:lnTo>
                      <a:pt x="235" y="80"/>
                    </a:lnTo>
                    <a:lnTo>
                      <a:pt x="235" y="98"/>
                    </a:lnTo>
                    <a:lnTo>
                      <a:pt x="235" y="105"/>
                    </a:lnTo>
                    <a:lnTo>
                      <a:pt x="235" y="108"/>
                    </a:lnTo>
                    <a:lnTo>
                      <a:pt x="235" y="115"/>
                    </a:lnTo>
                    <a:lnTo>
                      <a:pt x="235" y="116"/>
                    </a:lnTo>
                    <a:lnTo>
                      <a:pt x="235" y="118"/>
                    </a:lnTo>
                    <a:lnTo>
                      <a:pt x="235" y="122"/>
                    </a:lnTo>
                    <a:lnTo>
                      <a:pt x="235" y="125"/>
                    </a:lnTo>
                    <a:lnTo>
                      <a:pt x="235" y="129"/>
                    </a:lnTo>
                    <a:lnTo>
                      <a:pt x="226" y="129"/>
                    </a:lnTo>
                    <a:lnTo>
                      <a:pt x="226" y="132"/>
                    </a:lnTo>
                    <a:lnTo>
                      <a:pt x="224" y="132"/>
                    </a:lnTo>
                    <a:lnTo>
                      <a:pt x="222" y="132"/>
                    </a:lnTo>
                    <a:lnTo>
                      <a:pt x="217" y="132"/>
                    </a:lnTo>
                    <a:lnTo>
                      <a:pt x="211" y="132"/>
                    </a:lnTo>
                    <a:lnTo>
                      <a:pt x="208" y="132"/>
                    </a:lnTo>
                    <a:lnTo>
                      <a:pt x="208" y="134"/>
                    </a:lnTo>
                    <a:lnTo>
                      <a:pt x="205" y="134"/>
                    </a:lnTo>
                    <a:lnTo>
                      <a:pt x="203" y="137"/>
                    </a:lnTo>
                    <a:lnTo>
                      <a:pt x="200" y="137"/>
                    </a:lnTo>
                    <a:lnTo>
                      <a:pt x="200" y="148"/>
                    </a:lnTo>
                    <a:lnTo>
                      <a:pt x="200" y="149"/>
                    </a:lnTo>
                    <a:lnTo>
                      <a:pt x="198" y="149"/>
                    </a:lnTo>
                    <a:lnTo>
                      <a:pt x="198" y="150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8"/>
                    </a:lnTo>
                    <a:lnTo>
                      <a:pt x="198" y="162"/>
                    </a:lnTo>
                    <a:lnTo>
                      <a:pt x="201" y="162"/>
                    </a:lnTo>
                    <a:lnTo>
                      <a:pt x="201" y="169"/>
                    </a:lnTo>
                    <a:lnTo>
                      <a:pt x="203" y="169"/>
                    </a:lnTo>
                    <a:lnTo>
                      <a:pt x="203" y="172"/>
                    </a:lnTo>
                    <a:lnTo>
                      <a:pt x="203" y="174"/>
                    </a:lnTo>
                    <a:lnTo>
                      <a:pt x="206" y="174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7" y="185"/>
                    </a:lnTo>
                    <a:lnTo>
                      <a:pt x="208" y="185"/>
                    </a:lnTo>
                    <a:lnTo>
                      <a:pt x="208" y="198"/>
                    </a:lnTo>
                    <a:lnTo>
                      <a:pt x="211" y="197"/>
                    </a:lnTo>
                    <a:lnTo>
                      <a:pt x="211" y="203"/>
                    </a:lnTo>
                    <a:lnTo>
                      <a:pt x="214" y="203"/>
                    </a:lnTo>
                    <a:lnTo>
                      <a:pt x="214" y="208"/>
                    </a:lnTo>
                    <a:lnTo>
                      <a:pt x="210" y="208"/>
                    </a:lnTo>
                    <a:lnTo>
                      <a:pt x="210" y="211"/>
                    </a:lnTo>
                    <a:lnTo>
                      <a:pt x="208" y="211"/>
                    </a:lnTo>
                    <a:lnTo>
                      <a:pt x="208" y="214"/>
                    </a:lnTo>
                    <a:lnTo>
                      <a:pt x="208" y="214"/>
                    </a:lnTo>
                    <a:lnTo>
                      <a:pt x="208" y="216"/>
                    </a:lnTo>
                    <a:lnTo>
                      <a:pt x="207" y="216"/>
                    </a:lnTo>
                    <a:lnTo>
                      <a:pt x="207" y="218"/>
                    </a:lnTo>
                    <a:lnTo>
                      <a:pt x="206" y="218"/>
                    </a:lnTo>
                    <a:lnTo>
                      <a:pt x="206" y="220"/>
                    </a:lnTo>
                    <a:lnTo>
                      <a:pt x="205" y="220"/>
                    </a:lnTo>
                    <a:lnTo>
                      <a:pt x="205" y="224"/>
                    </a:lnTo>
                    <a:lnTo>
                      <a:pt x="203" y="223"/>
                    </a:lnTo>
                    <a:lnTo>
                      <a:pt x="203" y="225"/>
                    </a:lnTo>
                    <a:lnTo>
                      <a:pt x="197" y="225"/>
                    </a:lnTo>
                    <a:lnTo>
                      <a:pt x="197" y="234"/>
                    </a:lnTo>
                    <a:lnTo>
                      <a:pt x="194" y="234"/>
                    </a:lnTo>
                    <a:lnTo>
                      <a:pt x="194" y="236"/>
                    </a:lnTo>
                    <a:lnTo>
                      <a:pt x="194" y="237"/>
                    </a:lnTo>
                    <a:lnTo>
                      <a:pt x="194" y="239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7"/>
                    </a:lnTo>
                    <a:lnTo>
                      <a:pt x="193" y="247"/>
                    </a:lnTo>
                    <a:lnTo>
                      <a:pt x="193" y="249"/>
                    </a:lnTo>
                    <a:lnTo>
                      <a:pt x="193" y="252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200" y="254"/>
                    </a:lnTo>
                    <a:lnTo>
                      <a:pt x="200" y="258"/>
                    </a:lnTo>
                    <a:lnTo>
                      <a:pt x="201" y="258"/>
                    </a:lnTo>
                    <a:lnTo>
                      <a:pt x="201" y="266"/>
                    </a:lnTo>
                    <a:lnTo>
                      <a:pt x="203" y="266"/>
                    </a:lnTo>
                    <a:lnTo>
                      <a:pt x="203" y="268"/>
                    </a:lnTo>
                    <a:lnTo>
                      <a:pt x="206" y="268"/>
                    </a:lnTo>
                    <a:lnTo>
                      <a:pt x="206" y="269"/>
                    </a:lnTo>
                    <a:lnTo>
                      <a:pt x="208" y="269"/>
                    </a:lnTo>
                    <a:lnTo>
                      <a:pt x="208" y="273"/>
                    </a:lnTo>
                    <a:lnTo>
                      <a:pt x="209" y="273"/>
                    </a:lnTo>
                    <a:lnTo>
                      <a:pt x="209" y="274"/>
                    </a:lnTo>
                    <a:lnTo>
                      <a:pt x="210" y="274"/>
                    </a:lnTo>
                    <a:lnTo>
                      <a:pt x="210" y="273"/>
                    </a:lnTo>
                    <a:lnTo>
                      <a:pt x="216" y="273"/>
                    </a:lnTo>
                    <a:lnTo>
                      <a:pt x="216" y="275"/>
                    </a:lnTo>
                    <a:lnTo>
                      <a:pt x="216" y="276"/>
                    </a:lnTo>
                    <a:lnTo>
                      <a:pt x="217" y="276"/>
                    </a:lnTo>
                    <a:lnTo>
                      <a:pt x="218" y="276"/>
                    </a:lnTo>
                    <a:lnTo>
                      <a:pt x="218" y="277"/>
                    </a:lnTo>
                    <a:lnTo>
                      <a:pt x="218" y="285"/>
                    </a:lnTo>
                    <a:lnTo>
                      <a:pt x="219" y="285"/>
                    </a:lnTo>
                    <a:lnTo>
                      <a:pt x="219" y="290"/>
                    </a:lnTo>
                    <a:lnTo>
                      <a:pt x="222" y="290"/>
                    </a:lnTo>
                    <a:lnTo>
                      <a:pt x="222" y="292"/>
                    </a:lnTo>
                    <a:lnTo>
                      <a:pt x="224" y="292"/>
                    </a:lnTo>
                    <a:lnTo>
                      <a:pt x="224" y="299"/>
                    </a:lnTo>
                    <a:lnTo>
                      <a:pt x="232" y="298"/>
                    </a:lnTo>
                    <a:lnTo>
                      <a:pt x="232" y="300"/>
                    </a:lnTo>
                    <a:lnTo>
                      <a:pt x="235" y="300"/>
                    </a:lnTo>
                    <a:lnTo>
                      <a:pt x="235" y="303"/>
                    </a:lnTo>
                    <a:lnTo>
                      <a:pt x="237" y="303"/>
                    </a:lnTo>
                    <a:lnTo>
                      <a:pt x="239" y="303"/>
                    </a:lnTo>
                    <a:lnTo>
                      <a:pt x="239" y="304"/>
                    </a:lnTo>
                    <a:lnTo>
                      <a:pt x="239" y="306"/>
                    </a:lnTo>
                    <a:lnTo>
                      <a:pt x="242" y="306"/>
                    </a:lnTo>
                    <a:lnTo>
                      <a:pt x="242" y="308"/>
                    </a:lnTo>
                    <a:lnTo>
                      <a:pt x="246" y="308"/>
                    </a:lnTo>
                    <a:lnTo>
                      <a:pt x="246" y="310"/>
                    </a:lnTo>
                    <a:lnTo>
                      <a:pt x="251" y="310"/>
                    </a:lnTo>
                    <a:lnTo>
                      <a:pt x="251" y="312"/>
                    </a:lnTo>
                    <a:lnTo>
                      <a:pt x="249" y="312"/>
                    </a:lnTo>
                    <a:lnTo>
                      <a:pt x="248" y="312"/>
                    </a:lnTo>
                    <a:lnTo>
                      <a:pt x="246" y="312"/>
                    </a:lnTo>
                    <a:lnTo>
                      <a:pt x="245" y="312"/>
                    </a:lnTo>
                    <a:lnTo>
                      <a:pt x="244" y="312"/>
                    </a:lnTo>
                    <a:lnTo>
                      <a:pt x="243" y="312"/>
                    </a:lnTo>
                    <a:lnTo>
                      <a:pt x="242" y="312"/>
                    </a:lnTo>
                    <a:lnTo>
                      <a:pt x="241" y="312"/>
                    </a:lnTo>
                    <a:lnTo>
                      <a:pt x="240" y="312"/>
                    </a:lnTo>
                    <a:lnTo>
                      <a:pt x="239" y="312"/>
                    </a:lnTo>
                    <a:lnTo>
                      <a:pt x="237" y="312"/>
                    </a:lnTo>
                    <a:lnTo>
                      <a:pt x="236" y="312"/>
                    </a:lnTo>
                    <a:lnTo>
                      <a:pt x="235" y="312"/>
                    </a:lnTo>
                    <a:lnTo>
                      <a:pt x="235" y="312"/>
                    </a:lnTo>
                    <a:lnTo>
                      <a:pt x="234" y="312"/>
                    </a:lnTo>
                    <a:lnTo>
                      <a:pt x="233" y="312"/>
                    </a:lnTo>
                    <a:lnTo>
                      <a:pt x="232" y="312"/>
                    </a:lnTo>
                    <a:lnTo>
                      <a:pt x="231" y="312"/>
                    </a:lnTo>
                    <a:lnTo>
                      <a:pt x="229" y="312"/>
                    </a:lnTo>
                    <a:lnTo>
                      <a:pt x="228" y="312"/>
                    </a:lnTo>
                    <a:lnTo>
                      <a:pt x="227" y="312"/>
                    </a:lnTo>
                    <a:lnTo>
                      <a:pt x="226" y="312"/>
                    </a:lnTo>
                    <a:lnTo>
                      <a:pt x="225" y="312"/>
                    </a:lnTo>
                    <a:lnTo>
                      <a:pt x="224" y="312"/>
                    </a:lnTo>
                    <a:lnTo>
                      <a:pt x="223" y="312"/>
                    </a:lnTo>
                    <a:lnTo>
                      <a:pt x="222" y="312"/>
                    </a:lnTo>
                    <a:lnTo>
                      <a:pt x="220" y="312"/>
                    </a:lnTo>
                    <a:lnTo>
                      <a:pt x="219" y="312"/>
                    </a:lnTo>
                    <a:lnTo>
                      <a:pt x="218" y="312"/>
                    </a:lnTo>
                    <a:lnTo>
                      <a:pt x="217" y="312"/>
                    </a:lnTo>
                    <a:lnTo>
                      <a:pt x="216" y="312"/>
                    </a:lnTo>
                    <a:lnTo>
                      <a:pt x="215" y="312"/>
                    </a:lnTo>
                    <a:lnTo>
                      <a:pt x="214" y="312"/>
                    </a:lnTo>
                    <a:lnTo>
                      <a:pt x="212" y="312"/>
                    </a:lnTo>
                    <a:lnTo>
                      <a:pt x="211" y="312"/>
                    </a:lnTo>
                    <a:lnTo>
                      <a:pt x="210" y="312"/>
                    </a:lnTo>
                    <a:lnTo>
                      <a:pt x="209" y="312"/>
                    </a:lnTo>
                    <a:lnTo>
                      <a:pt x="208" y="312"/>
                    </a:lnTo>
                    <a:lnTo>
                      <a:pt x="208" y="312"/>
                    </a:lnTo>
                    <a:lnTo>
                      <a:pt x="207" y="312"/>
                    </a:lnTo>
                    <a:lnTo>
                      <a:pt x="206" y="312"/>
                    </a:lnTo>
                    <a:lnTo>
                      <a:pt x="205" y="312"/>
                    </a:lnTo>
                    <a:lnTo>
                      <a:pt x="202" y="312"/>
                    </a:lnTo>
                    <a:lnTo>
                      <a:pt x="201" y="312"/>
                    </a:lnTo>
                    <a:lnTo>
                      <a:pt x="200" y="312"/>
                    </a:lnTo>
                    <a:lnTo>
                      <a:pt x="197" y="312"/>
                    </a:lnTo>
                    <a:lnTo>
                      <a:pt x="197" y="315"/>
                    </a:lnTo>
                    <a:lnTo>
                      <a:pt x="183" y="315"/>
                    </a:lnTo>
                    <a:lnTo>
                      <a:pt x="184" y="323"/>
                    </a:lnTo>
                    <a:lnTo>
                      <a:pt x="182" y="323"/>
                    </a:lnTo>
                    <a:lnTo>
                      <a:pt x="181" y="323"/>
                    </a:lnTo>
                    <a:lnTo>
                      <a:pt x="180" y="323"/>
                    </a:lnTo>
                    <a:lnTo>
                      <a:pt x="177" y="323"/>
                    </a:lnTo>
                    <a:lnTo>
                      <a:pt x="176" y="323"/>
                    </a:lnTo>
                    <a:lnTo>
                      <a:pt x="171" y="323"/>
                    </a:lnTo>
                    <a:lnTo>
                      <a:pt x="169" y="323"/>
                    </a:lnTo>
                    <a:lnTo>
                      <a:pt x="168" y="323"/>
                    </a:lnTo>
                    <a:lnTo>
                      <a:pt x="166" y="323"/>
                    </a:lnTo>
                    <a:lnTo>
                      <a:pt x="164" y="323"/>
                    </a:lnTo>
                    <a:lnTo>
                      <a:pt x="163" y="323"/>
                    </a:lnTo>
                    <a:lnTo>
                      <a:pt x="162" y="323"/>
                    </a:lnTo>
                    <a:lnTo>
                      <a:pt x="160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6" y="323"/>
                    </a:lnTo>
                    <a:lnTo>
                      <a:pt x="155" y="324"/>
                    </a:lnTo>
                    <a:lnTo>
                      <a:pt x="154" y="324"/>
                    </a:lnTo>
                    <a:lnTo>
                      <a:pt x="154" y="324"/>
                    </a:lnTo>
                    <a:lnTo>
                      <a:pt x="152" y="324"/>
                    </a:lnTo>
                    <a:lnTo>
                      <a:pt x="141" y="324"/>
                    </a:lnTo>
                    <a:lnTo>
                      <a:pt x="136" y="324"/>
                    </a:lnTo>
                    <a:lnTo>
                      <a:pt x="136" y="332"/>
                    </a:lnTo>
                    <a:lnTo>
                      <a:pt x="132" y="332"/>
                    </a:lnTo>
                    <a:lnTo>
                      <a:pt x="128" y="332"/>
                    </a:lnTo>
                    <a:lnTo>
                      <a:pt x="126" y="332"/>
                    </a:lnTo>
                    <a:lnTo>
                      <a:pt x="123" y="332"/>
                    </a:lnTo>
                    <a:lnTo>
                      <a:pt x="122" y="332"/>
                    </a:lnTo>
                    <a:lnTo>
                      <a:pt x="121" y="332"/>
                    </a:lnTo>
                    <a:lnTo>
                      <a:pt x="117" y="332"/>
                    </a:lnTo>
                    <a:lnTo>
                      <a:pt x="115" y="332"/>
                    </a:lnTo>
                    <a:lnTo>
                      <a:pt x="113" y="332"/>
                    </a:lnTo>
                    <a:lnTo>
                      <a:pt x="109" y="332"/>
                    </a:lnTo>
                    <a:lnTo>
                      <a:pt x="108" y="332"/>
                    </a:lnTo>
                    <a:lnTo>
                      <a:pt x="108" y="333"/>
                    </a:lnTo>
                    <a:lnTo>
                      <a:pt x="107" y="333"/>
                    </a:lnTo>
                    <a:lnTo>
                      <a:pt x="107" y="334"/>
                    </a:lnTo>
                    <a:lnTo>
                      <a:pt x="106" y="334"/>
                    </a:lnTo>
                    <a:lnTo>
                      <a:pt x="105" y="334"/>
                    </a:lnTo>
                    <a:lnTo>
                      <a:pt x="105" y="335"/>
                    </a:lnTo>
                    <a:lnTo>
                      <a:pt x="105" y="336"/>
                    </a:lnTo>
                    <a:lnTo>
                      <a:pt x="105" y="337"/>
                    </a:lnTo>
                    <a:lnTo>
                      <a:pt x="104" y="337"/>
                    </a:lnTo>
                    <a:lnTo>
                      <a:pt x="103" y="336"/>
                    </a:lnTo>
                    <a:lnTo>
                      <a:pt x="103" y="335"/>
                    </a:lnTo>
                    <a:lnTo>
                      <a:pt x="102" y="334"/>
                    </a:lnTo>
                    <a:lnTo>
                      <a:pt x="100" y="334"/>
                    </a:lnTo>
                    <a:lnTo>
                      <a:pt x="100" y="333"/>
                    </a:lnTo>
                    <a:lnTo>
                      <a:pt x="99" y="333"/>
                    </a:lnTo>
                    <a:lnTo>
                      <a:pt x="99" y="332"/>
                    </a:lnTo>
                    <a:lnTo>
                      <a:pt x="99" y="330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7" y="329"/>
                    </a:lnTo>
                    <a:lnTo>
                      <a:pt x="96" y="329"/>
                    </a:lnTo>
                    <a:lnTo>
                      <a:pt x="96" y="328"/>
                    </a:lnTo>
                    <a:lnTo>
                      <a:pt x="96" y="327"/>
                    </a:lnTo>
                    <a:lnTo>
                      <a:pt x="95" y="327"/>
                    </a:lnTo>
                    <a:lnTo>
                      <a:pt x="94" y="326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5"/>
                    </a:lnTo>
                    <a:lnTo>
                      <a:pt x="90" y="324"/>
                    </a:lnTo>
                    <a:lnTo>
                      <a:pt x="89" y="324"/>
                    </a:lnTo>
                    <a:lnTo>
                      <a:pt x="89" y="323"/>
                    </a:lnTo>
                    <a:lnTo>
                      <a:pt x="88" y="321"/>
                    </a:lnTo>
                    <a:lnTo>
                      <a:pt x="88" y="320"/>
                    </a:lnTo>
                    <a:lnTo>
                      <a:pt x="87" y="319"/>
                    </a:lnTo>
                    <a:lnTo>
                      <a:pt x="86" y="318"/>
                    </a:lnTo>
                    <a:lnTo>
                      <a:pt x="85" y="318"/>
                    </a:lnTo>
                    <a:lnTo>
                      <a:pt x="83" y="317"/>
                    </a:lnTo>
                    <a:lnTo>
                      <a:pt x="82" y="317"/>
                    </a:lnTo>
                    <a:lnTo>
                      <a:pt x="82" y="316"/>
                    </a:lnTo>
                    <a:lnTo>
                      <a:pt x="81" y="316"/>
                    </a:lnTo>
                    <a:lnTo>
                      <a:pt x="81" y="315"/>
                    </a:lnTo>
                    <a:lnTo>
                      <a:pt x="80" y="315"/>
                    </a:lnTo>
                    <a:lnTo>
                      <a:pt x="80" y="313"/>
                    </a:lnTo>
                    <a:lnTo>
                      <a:pt x="79" y="313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7" y="311"/>
                    </a:lnTo>
                    <a:lnTo>
                      <a:pt x="77" y="310"/>
                    </a:lnTo>
                    <a:lnTo>
                      <a:pt x="75" y="308"/>
                    </a:lnTo>
                    <a:lnTo>
                      <a:pt x="75" y="307"/>
                    </a:lnTo>
                    <a:lnTo>
                      <a:pt x="74" y="307"/>
                    </a:lnTo>
                    <a:lnTo>
                      <a:pt x="74" y="306"/>
                    </a:lnTo>
                    <a:lnTo>
                      <a:pt x="73" y="306"/>
                    </a:lnTo>
                    <a:lnTo>
                      <a:pt x="72" y="304"/>
                    </a:lnTo>
                    <a:lnTo>
                      <a:pt x="72" y="303"/>
                    </a:lnTo>
                    <a:lnTo>
                      <a:pt x="71" y="303"/>
                    </a:lnTo>
                    <a:lnTo>
                      <a:pt x="71" y="302"/>
                    </a:lnTo>
                    <a:lnTo>
                      <a:pt x="71" y="301"/>
                    </a:lnTo>
                    <a:lnTo>
                      <a:pt x="70" y="300"/>
                    </a:lnTo>
                    <a:lnTo>
                      <a:pt x="69" y="300"/>
                    </a:lnTo>
                    <a:lnTo>
                      <a:pt x="69" y="299"/>
                    </a:lnTo>
                    <a:lnTo>
                      <a:pt x="68" y="299"/>
                    </a:lnTo>
                    <a:lnTo>
                      <a:pt x="66" y="298"/>
                    </a:lnTo>
                    <a:lnTo>
                      <a:pt x="66" y="296"/>
                    </a:lnTo>
                    <a:lnTo>
                      <a:pt x="65" y="296"/>
                    </a:lnTo>
                    <a:lnTo>
                      <a:pt x="65" y="295"/>
                    </a:lnTo>
                    <a:lnTo>
                      <a:pt x="65" y="294"/>
                    </a:lnTo>
                    <a:lnTo>
                      <a:pt x="64" y="294"/>
                    </a:lnTo>
                    <a:lnTo>
                      <a:pt x="63" y="293"/>
                    </a:lnTo>
                    <a:lnTo>
                      <a:pt x="62" y="294"/>
                    </a:lnTo>
                    <a:lnTo>
                      <a:pt x="62" y="293"/>
                    </a:lnTo>
                    <a:lnTo>
                      <a:pt x="61" y="292"/>
                    </a:lnTo>
                    <a:lnTo>
                      <a:pt x="61" y="291"/>
                    </a:lnTo>
                    <a:lnTo>
                      <a:pt x="62" y="290"/>
                    </a:lnTo>
                    <a:lnTo>
                      <a:pt x="62" y="289"/>
                    </a:lnTo>
                    <a:lnTo>
                      <a:pt x="61" y="287"/>
                    </a:lnTo>
                    <a:lnTo>
                      <a:pt x="61" y="286"/>
                    </a:lnTo>
                    <a:lnTo>
                      <a:pt x="60" y="285"/>
                    </a:lnTo>
                    <a:lnTo>
                      <a:pt x="60" y="285"/>
                    </a:lnTo>
                    <a:lnTo>
                      <a:pt x="59" y="285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3"/>
                    </a:lnTo>
                    <a:lnTo>
                      <a:pt x="63" y="282"/>
                    </a:lnTo>
                    <a:lnTo>
                      <a:pt x="63" y="281"/>
                    </a:lnTo>
                    <a:lnTo>
                      <a:pt x="64" y="279"/>
                    </a:lnTo>
                    <a:lnTo>
                      <a:pt x="65" y="278"/>
                    </a:lnTo>
                    <a:lnTo>
                      <a:pt x="65" y="277"/>
                    </a:lnTo>
                    <a:lnTo>
                      <a:pt x="66" y="276"/>
                    </a:lnTo>
                    <a:lnTo>
                      <a:pt x="66" y="275"/>
                    </a:lnTo>
                    <a:lnTo>
                      <a:pt x="66" y="274"/>
                    </a:lnTo>
                    <a:lnTo>
                      <a:pt x="68" y="274"/>
                    </a:lnTo>
                    <a:lnTo>
                      <a:pt x="68" y="273"/>
                    </a:lnTo>
                    <a:lnTo>
                      <a:pt x="68" y="272"/>
                    </a:lnTo>
                    <a:lnTo>
                      <a:pt x="68" y="270"/>
                    </a:lnTo>
                    <a:lnTo>
                      <a:pt x="69" y="270"/>
                    </a:lnTo>
                    <a:lnTo>
                      <a:pt x="69" y="269"/>
                    </a:lnTo>
                    <a:lnTo>
                      <a:pt x="69" y="268"/>
                    </a:lnTo>
                    <a:lnTo>
                      <a:pt x="70" y="267"/>
                    </a:lnTo>
                    <a:lnTo>
                      <a:pt x="70" y="266"/>
                    </a:lnTo>
                    <a:lnTo>
                      <a:pt x="69" y="265"/>
                    </a:lnTo>
                    <a:lnTo>
                      <a:pt x="70" y="264"/>
                    </a:lnTo>
                    <a:lnTo>
                      <a:pt x="70" y="262"/>
                    </a:lnTo>
                    <a:lnTo>
                      <a:pt x="69" y="261"/>
                    </a:lnTo>
                    <a:lnTo>
                      <a:pt x="70" y="261"/>
                    </a:lnTo>
                    <a:lnTo>
                      <a:pt x="69" y="260"/>
                    </a:lnTo>
                    <a:lnTo>
                      <a:pt x="70" y="260"/>
                    </a:lnTo>
                    <a:lnTo>
                      <a:pt x="69" y="258"/>
                    </a:lnTo>
                    <a:lnTo>
                      <a:pt x="69" y="258"/>
                    </a:lnTo>
                    <a:lnTo>
                      <a:pt x="69" y="257"/>
                    </a:lnTo>
                    <a:lnTo>
                      <a:pt x="69" y="256"/>
                    </a:lnTo>
                    <a:lnTo>
                      <a:pt x="68" y="254"/>
                    </a:lnTo>
                    <a:lnTo>
                      <a:pt x="68" y="253"/>
                    </a:lnTo>
                    <a:lnTo>
                      <a:pt x="66" y="252"/>
                    </a:lnTo>
                    <a:lnTo>
                      <a:pt x="68" y="251"/>
                    </a:lnTo>
                    <a:lnTo>
                      <a:pt x="66" y="251"/>
                    </a:lnTo>
                    <a:lnTo>
                      <a:pt x="66" y="250"/>
                    </a:lnTo>
                    <a:lnTo>
                      <a:pt x="66" y="249"/>
                    </a:lnTo>
                    <a:lnTo>
                      <a:pt x="66" y="248"/>
                    </a:lnTo>
                    <a:lnTo>
                      <a:pt x="65" y="247"/>
                    </a:lnTo>
                    <a:lnTo>
                      <a:pt x="65" y="245"/>
                    </a:lnTo>
                    <a:lnTo>
                      <a:pt x="65" y="244"/>
                    </a:lnTo>
                    <a:lnTo>
                      <a:pt x="65" y="243"/>
                    </a:lnTo>
                    <a:lnTo>
                      <a:pt x="64" y="243"/>
                    </a:lnTo>
                    <a:lnTo>
                      <a:pt x="64" y="242"/>
                    </a:lnTo>
                    <a:lnTo>
                      <a:pt x="64" y="241"/>
                    </a:lnTo>
                    <a:lnTo>
                      <a:pt x="64" y="240"/>
                    </a:lnTo>
                    <a:lnTo>
                      <a:pt x="63" y="239"/>
                    </a:lnTo>
                    <a:lnTo>
                      <a:pt x="63" y="237"/>
                    </a:lnTo>
                    <a:lnTo>
                      <a:pt x="63" y="236"/>
                    </a:lnTo>
                    <a:lnTo>
                      <a:pt x="63" y="235"/>
                    </a:lnTo>
                    <a:lnTo>
                      <a:pt x="63" y="234"/>
                    </a:lnTo>
                    <a:lnTo>
                      <a:pt x="62" y="234"/>
                    </a:lnTo>
                    <a:lnTo>
                      <a:pt x="61" y="233"/>
                    </a:lnTo>
                    <a:lnTo>
                      <a:pt x="60" y="234"/>
                    </a:lnTo>
                    <a:lnTo>
                      <a:pt x="60" y="233"/>
                    </a:lnTo>
                    <a:lnTo>
                      <a:pt x="60" y="234"/>
                    </a:lnTo>
                    <a:lnTo>
                      <a:pt x="60" y="233"/>
                    </a:lnTo>
                    <a:lnTo>
                      <a:pt x="60" y="232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61" y="230"/>
                    </a:lnTo>
                    <a:lnTo>
                      <a:pt x="60" y="230"/>
                    </a:lnTo>
                    <a:lnTo>
                      <a:pt x="59" y="228"/>
                    </a:lnTo>
                    <a:lnTo>
                      <a:pt x="57" y="227"/>
                    </a:lnTo>
                    <a:lnTo>
                      <a:pt x="57" y="226"/>
                    </a:lnTo>
                    <a:lnTo>
                      <a:pt x="56" y="225"/>
                    </a:lnTo>
                    <a:lnTo>
                      <a:pt x="56" y="224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5" y="220"/>
                    </a:lnTo>
                    <a:lnTo>
                      <a:pt x="54" y="220"/>
                    </a:lnTo>
                    <a:lnTo>
                      <a:pt x="53" y="219"/>
                    </a:lnTo>
                    <a:lnTo>
                      <a:pt x="52" y="219"/>
                    </a:lnTo>
                    <a:lnTo>
                      <a:pt x="52" y="218"/>
                    </a:lnTo>
                    <a:lnTo>
                      <a:pt x="52" y="217"/>
                    </a:lnTo>
                    <a:lnTo>
                      <a:pt x="52" y="216"/>
                    </a:lnTo>
                    <a:lnTo>
                      <a:pt x="52" y="215"/>
                    </a:lnTo>
                    <a:lnTo>
                      <a:pt x="52" y="214"/>
                    </a:lnTo>
                    <a:lnTo>
                      <a:pt x="53" y="214"/>
                    </a:lnTo>
                    <a:lnTo>
                      <a:pt x="52" y="214"/>
                    </a:lnTo>
                    <a:lnTo>
                      <a:pt x="52" y="213"/>
                    </a:lnTo>
                    <a:lnTo>
                      <a:pt x="51" y="211"/>
                    </a:lnTo>
                    <a:lnTo>
                      <a:pt x="52" y="210"/>
                    </a:lnTo>
                    <a:lnTo>
                      <a:pt x="53" y="210"/>
                    </a:lnTo>
                    <a:lnTo>
                      <a:pt x="52" y="210"/>
                    </a:lnTo>
                    <a:lnTo>
                      <a:pt x="51" y="209"/>
                    </a:lnTo>
                    <a:lnTo>
                      <a:pt x="51" y="208"/>
                    </a:lnTo>
                    <a:lnTo>
                      <a:pt x="51" y="207"/>
                    </a:lnTo>
                    <a:lnTo>
                      <a:pt x="52" y="207"/>
                    </a:lnTo>
                    <a:lnTo>
                      <a:pt x="51" y="207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49" y="203"/>
                    </a:lnTo>
                    <a:lnTo>
                      <a:pt x="48" y="203"/>
                    </a:lnTo>
                    <a:lnTo>
                      <a:pt x="49" y="203"/>
                    </a:lnTo>
                    <a:lnTo>
                      <a:pt x="49" y="202"/>
                    </a:lnTo>
                    <a:lnTo>
                      <a:pt x="48" y="202"/>
                    </a:lnTo>
                    <a:lnTo>
                      <a:pt x="48" y="201"/>
                    </a:lnTo>
                    <a:lnTo>
                      <a:pt x="48" y="200"/>
                    </a:lnTo>
                    <a:lnTo>
                      <a:pt x="47" y="199"/>
                    </a:lnTo>
                    <a:lnTo>
                      <a:pt x="46" y="199"/>
                    </a:lnTo>
                    <a:lnTo>
                      <a:pt x="45" y="198"/>
                    </a:lnTo>
                    <a:lnTo>
                      <a:pt x="45" y="197"/>
                    </a:lnTo>
                    <a:lnTo>
                      <a:pt x="45" y="196"/>
                    </a:lnTo>
                    <a:lnTo>
                      <a:pt x="45" y="194"/>
                    </a:lnTo>
                    <a:lnTo>
                      <a:pt x="45" y="193"/>
                    </a:lnTo>
                    <a:lnTo>
                      <a:pt x="46" y="193"/>
                    </a:lnTo>
                    <a:lnTo>
                      <a:pt x="47" y="193"/>
                    </a:lnTo>
                    <a:lnTo>
                      <a:pt x="46" y="192"/>
                    </a:lnTo>
                    <a:lnTo>
                      <a:pt x="47" y="191"/>
                    </a:lnTo>
                    <a:lnTo>
                      <a:pt x="46" y="190"/>
                    </a:lnTo>
                    <a:lnTo>
                      <a:pt x="45" y="190"/>
                    </a:lnTo>
                    <a:lnTo>
                      <a:pt x="45" y="191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8"/>
                    </a:lnTo>
                    <a:lnTo>
                      <a:pt x="45" y="188"/>
                    </a:lnTo>
                    <a:lnTo>
                      <a:pt x="46" y="186"/>
                    </a:lnTo>
                    <a:lnTo>
                      <a:pt x="45" y="185"/>
                    </a:lnTo>
                    <a:lnTo>
                      <a:pt x="44" y="184"/>
                    </a:lnTo>
                    <a:lnTo>
                      <a:pt x="45" y="184"/>
                    </a:lnTo>
                    <a:lnTo>
                      <a:pt x="45" y="183"/>
                    </a:lnTo>
                    <a:lnTo>
                      <a:pt x="44" y="183"/>
                    </a:lnTo>
                    <a:lnTo>
                      <a:pt x="44" y="182"/>
                    </a:lnTo>
                    <a:lnTo>
                      <a:pt x="44" y="181"/>
                    </a:lnTo>
                    <a:lnTo>
                      <a:pt x="43" y="180"/>
                    </a:lnTo>
                    <a:lnTo>
                      <a:pt x="43" y="179"/>
                    </a:lnTo>
                    <a:lnTo>
                      <a:pt x="42" y="179"/>
                    </a:lnTo>
                    <a:lnTo>
                      <a:pt x="42" y="177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2" y="175"/>
                    </a:lnTo>
                    <a:lnTo>
                      <a:pt x="43" y="175"/>
                    </a:lnTo>
                    <a:lnTo>
                      <a:pt x="43" y="174"/>
                    </a:lnTo>
                    <a:lnTo>
                      <a:pt x="42" y="174"/>
                    </a:lnTo>
                    <a:lnTo>
                      <a:pt x="42" y="173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69"/>
                    </a:lnTo>
                    <a:lnTo>
                      <a:pt x="43" y="168"/>
                    </a:lnTo>
                    <a:lnTo>
                      <a:pt x="43" y="167"/>
                    </a:lnTo>
                    <a:lnTo>
                      <a:pt x="43" y="166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2"/>
                    </a:lnTo>
                    <a:lnTo>
                      <a:pt x="44" y="162"/>
                    </a:lnTo>
                    <a:lnTo>
                      <a:pt x="44" y="160"/>
                    </a:lnTo>
                    <a:lnTo>
                      <a:pt x="44" y="159"/>
                    </a:lnTo>
                    <a:lnTo>
                      <a:pt x="44" y="158"/>
                    </a:lnTo>
                    <a:lnTo>
                      <a:pt x="43" y="158"/>
                    </a:lnTo>
                    <a:lnTo>
                      <a:pt x="44" y="157"/>
                    </a:lnTo>
                    <a:lnTo>
                      <a:pt x="44" y="157"/>
                    </a:lnTo>
                    <a:lnTo>
                      <a:pt x="44" y="156"/>
                    </a:lnTo>
                    <a:lnTo>
                      <a:pt x="44" y="156"/>
                    </a:lnTo>
                    <a:lnTo>
                      <a:pt x="43" y="155"/>
                    </a:lnTo>
                    <a:lnTo>
                      <a:pt x="43" y="154"/>
                    </a:lnTo>
                    <a:lnTo>
                      <a:pt x="44" y="152"/>
                    </a:lnTo>
                    <a:lnTo>
                      <a:pt x="44" y="151"/>
                    </a:lnTo>
                    <a:lnTo>
                      <a:pt x="44" y="150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48"/>
                    </a:lnTo>
                    <a:lnTo>
                      <a:pt x="44" y="147"/>
                    </a:lnTo>
                    <a:lnTo>
                      <a:pt x="44" y="146"/>
                    </a:lnTo>
                    <a:lnTo>
                      <a:pt x="45" y="146"/>
                    </a:lnTo>
                    <a:lnTo>
                      <a:pt x="45" y="144"/>
                    </a:lnTo>
                    <a:lnTo>
                      <a:pt x="45" y="143"/>
                    </a:lnTo>
                    <a:lnTo>
                      <a:pt x="45" y="142"/>
                    </a:lnTo>
                    <a:lnTo>
                      <a:pt x="45" y="141"/>
                    </a:lnTo>
                    <a:lnTo>
                      <a:pt x="45" y="140"/>
                    </a:lnTo>
                    <a:lnTo>
                      <a:pt x="46" y="140"/>
                    </a:lnTo>
                    <a:lnTo>
                      <a:pt x="47" y="139"/>
                    </a:lnTo>
                    <a:lnTo>
                      <a:pt x="47" y="138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49" y="134"/>
                    </a:lnTo>
                    <a:lnTo>
                      <a:pt x="49" y="133"/>
                    </a:lnTo>
                    <a:lnTo>
                      <a:pt x="51" y="132"/>
                    </a:lnTo>
                    <a:lnTo>
                      <a:pt x="51" y="131"/>
                    </a:lnTo>
                    <a:lnTo>
                      <a:pt x="51" y="130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3" y="124"/>
                    </a:lnTo>
                    <a:lnTo>
                      <a:pt x="53" y="123"/>
                    </a:lnTo>
                    <a:lnTo>
                      <a:pt x="53" y="122"/>
                    </a:lnTo>
                    <a:lnTo>
                      <a:pt x="53" y="122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2" y="118"/>
                    </a:lnTo>
                    <a:lnTo>
                      <a:pt x="51" y="117"/>
                    </a:lnTo>
                    <a:lnTo>
                      <a:pt x="51" y="116"/>
                    </a:lnTo>
                    <a:lnTo>
                      <a:pt x="51" y="115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3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9" y="105"/>
                    </a:lnTo>
                    <a:lnTo>
                      <a:pt x="49" y="104"/>
                    </a:lnTo>
                    <a:lnTo>
                      <a:pt x="48" y="103"/>
                    </a:lnTo>
                    <a:lnTo>
                      <a:pt x="49" y="101"/>
                    </a:lnTo>
                    <a:lnTo>
                      <a:pt x="48" y="100"/>
                    </a:lnTo>
                    <a:lnTo>
                      <a:pt x="48" y="99"/>
                    </a:lnTo>
                    <a:lnTo>
                      <a:pt x="49" y="98"/>
                    </a:lnTo>
                    <a:lnTo>
                      <a:pt x="49" y="97"/>
                    </a:lnTo>
                    <a:lnTo>
                      <a:pt x="49" y="96"/>
                    </a:lnTo>
                    <a:lnTo>
                      <a:pt x="49" y="95"/>
                    </a:lnTo>
                    <a:lnTo>
                      <a:pt x="48" y="95"/>
                    </a:lnTo>
                    <a:lnTo>
                      <a:pt x="48" y="95"/>
                    </a:lnTo>
                    <a:lnTo>
                      <a:pt x="48" y="93"/>
                    </a:lnTo>
                    <a:lnTo>
                      <a:pt x="48" y="92"/>
                    </a:lnTo>
                    <a:lnTo>
                      <a:pt x="47" y="92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47" y="88"/>
                    </a:lnTo>
                    <a:lnTo>
                      <a:pt x="47" y="87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5" y="83"/>
                    </a:lnTo>
                    <a:lnTo>
                      <a:pt x="45" y="82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4" y="79"/>
                    </a:lnTo>
                    <a:lnTo>
                      <a:pt x="43" y="79"/>
                    </a:lnTo>
                    <a:lnTo>
                      <a:pt x="43" y="78"/>
                    </a:lnTo>
                    <a:lnTo>
                      <a:pt x="42" y="78"/>
                    </a:lnTo>
                    <a:lnTo>
                      <a:pt x="40" y="76"/>
                    </a:lnTo>
                    <a:lnTo>
                      <a:pt x="40" y="75"/>
                    </a:lnTo>
                    <a:lnTo>
                      <a:pt x="40" y="74"/>
                    </a:lnTo>
                    <a:lnTo>
                      <a:pt x="40" y="73"/>
                    </a:lnTo>
                    <a:lnTo>
                      <a:pt x="39" y="72"/>
                    </a:lnTo>
                    <a:lnTo>
                      <a:pt x="40" y="71"/>
                    </a:lnTo>
                    <a:lnTo>
                      <a:pt x="40" y="70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8" y="67"/>
                    </a:lnTo>
                    <a:lnTo>
                      <a:pt x="38" y="67"/>
                    </a:lnTo>
                    <a:lnTo>
                      <a:pt x="38" y="66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38" y="61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7" y="54"/>
                    </a:lnTo>
                    <a:lnTo>
                      <a:pt x="37" y="52"/>
                    </a:lnTo>
                    <a:lnTo>
                      <a:pt x="37" y="49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2" y="45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29" y="42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7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19" y="28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8" name="Freeform 99"/>
              <p:cNvSpPr>
                <a:spLocks/>
              </p:cNvSpPr>
              <p:nvPr/>
            </p:nvSpPr>
            <p:spPr bwMode="auto">
              <a:xfrm>
                <a:off x="2973387" y="974725"/>
                <a:ext cx="479425" cy="361950"/>
              </a:xfrm>
              <a:custGeom>
                <a:avLst/>
                <a:gdLst>
                  <a:gd name="T0" fmla="*/ 42 w 302"/>
                  <a:gd name="T1" fmla="*/ 0 h 228"/>
                  <a:gd name="T2" fmla="*/ 57 w 302"/>
                  <a:gd name="T3" fmla="*/ 1 h 228"/>
                  <a:gd name="T4" fmla="*/ 75 w 302"/>
                  <a:gd name="T5" fmla="*/ 1 h 228"/>
                  <a:gd name="T6" fmla="*/ 91 w 302"/>
                  <a:gd name="T7" fmla="*/ 1 h 228"/>
                  <a:gd name="T8" fmla="*/ 103 w 302"/>
                  <a:gd name="T9" fmla="*/ 1 h 228"/>
                  <a:gd name="T10" fmla="*/ 117 w 302"/>
                  <a:gd name="T11" fmla="*/ 1 h 228"/>
                  <a:gd name="T12" fmla="*/ 133 w 302"/>
                  <a:gd name="T13" fmla="*/ 1 h 228"/>
                  <a:gd name="T14" fmla="*/ 157 w 302"/>
                  <a:gd name="T15" fmla="*/ 1 h 228"/>
                  <a:gd name="T16" fmla="*/ 171 w 302"/>
                  <a:gd name="T17" fmla="*/ 1 h 228"/>
                  <a:gd name="T18" fmla="*/ 180 w 302"/>
                  <a:gd name="T19" fmla="*/ 1 h 228"/>
                  <a:gd name="T20" fmla="*/ 194 w 302"/>
                  <a:gd name="T21" fmla="*/ 1 h 228"/>
                  <a:gd name="T22" fmla="*/ 219 w 302"/>
                  <a:gd name="T23" fmla="*/ 1 h 228"/>
                  <a:gd name="T24" fmla="*/ 237 w 302"/>
                  <a:gd name="T25" fmla="*/ 1 h 228"/>
                  <a:gd name="T26" fmla="*/ 242 w 302"/>
                  <a:gd name="T27" fmla="*/ 1 h 228"/>
                  <a:gd name="T28" fmla="*/ 253 w 302"/>
                  <a:gd name="T29" fmla="*/ 1 h 228"/>
                  <a:gd name="T30" fmla="*/ 265 w 302"/>
                  <a:gd name="T31" fmla="*/ 1 h 228"/>
                  <a:gd name="T32" fmla="*/ 278 w 302"/>
                  <a:gd name="T33" fmla="*/ 1 h 228"/>
                  <a:gd name="T34" fmla="*/ 292 w 302"/>
                  <a:gd name="T35" fmla="*/ 1 h 228"/>
                  <a:gd name="T36" fmla="*/ 302 w 302"/>
                  <a:gd name="T37" fmla="*/ 1 h 228"/>
                  <a:gd name="T38" fmla="*/ 302 w 302"/>
                  <a:gd name="T39" fmla="*/ 221 h 228"/>
                  <a:gd name="T40" fmla="*/ 296 w 302"/>
                  <a:gd name="T41" fmla="*/ 228 h 228"/>
                  <a:gd name="T42" fmla="*/ 280 w 302"/>
                  <a:gd name="T43" fmla="*/ 228 h 228"/>
                  <a:gd name="T44" fmla="*/ 271 w 302"/>
                  <a:gd name="T45" fmla="*/ 228 h 228"/>
                  <a:gd name="T46" fmla="*/ 256 w 302"/>
                  <a:gd name="T47" fmla="*/ 228 h 228"/>
                  <a:gd name="T48" fmla="*/ 239 w 302"/>
                  <a:gd name="T49" fmla="*/ 228 h 228"/>
                  <a:gd name="T50" fmla="*/ 217 w 302"/>
                  <a:gd name="T51" fmla="*/ 228 h 228"/>
                  <a:gd name="T52" fmla="*/ 197 w 302"/>
                  <a:gd name="T53" fmla="*/ 228 h 228"/>
                  <a:gd name="T54" fmla="*/ 187 w 302"/>
                  <a:gd name="T55" fmla="*/ 228 h 228"/>
                  <a:gd name="T56" fmla="*/ 171 w 302"/>
                  <a:gd name="T57" fmla="*/ 228 h 228"/>
                  <a:gd name="T58" fmla="*/ 154 w 302"/>
                  <a:gd name="T59" fmla="*/ 228 h 228"/>
                  <a:gd name="T60" fmla="*/ 99 w 302"/>
                  <a:gd name="T61" fmla="*/ 228 h 228"/>
                  <a:gd name="T62" fmla="*/ 84 w 302"/>
                  <a:gd name="T63" fmla="*/ 228 h 228"/>
                  <a:gd name="T64" fmla="*/ 75 w 302"/>
                  <a:gd name="T65" fmla="*/ 228 h 228"/>
                  <a:gd name="T66" fmla="*/ 62 w 302"/>
                  <a:gd name="T67" fmla="*/ 228 h 228"/>
                  <a:gd name="T68" fmla="*/ 48 w 302"/>
                  <a:gd name="T69" fmla="*/ 228 h 228"/>
                  <a:gd name="T70" fmla="*/ 30 w 302"/>
                  <a:gd name="T71" fmla="*/ 228 h 228"/>
                  <a:gd name="T72" fmla="*/ 17 w 302"/>
                  <a:gd name="T73" fmla="*/ 228 h 228"/>
                  <a:gd name="T74" fmla="*/ 1 w 302"/>
                  <a:gd name="T75" fmla="*/ 222 h 228"/>
                  <a:gd name="T76" fmla="*/ 1 w 302"/>
                  <a:gd name="T77" fmla="*/ 210 h 228"/>
                  <a:gd name="T78" fmla="*/ 1 w 302"/>
                  <a:gd name="T79" fmla="*/ 194 h 228"/>
                  <a:gd name="T80" fmla="*/ 1 w 302"/>
                  <a:gd name="T81" fmla="*/ 181 h 228"/>
                  <a:gd name="T82" fmla="*/ 1 w 302"/>
                  <a:gd name="T83" fmla="*/ 161 h 228"/>
                  <a:gd name="T84" fmla="*/ 0 w 302"/>
                  <a:gd name="T85" fmla="*/ 142 h 228"/>
                  <a:gd name="T86" fmla="*/ 1 w 302"/>
                  <a:gd name="T87" fmla="*/ 129 h 228"/>
                  <a:gd name="T88" fmla="*/ 0 w 302"/>
                  <a:gd name="T89" fmla="*/ 118 h 228"/>
                  <a:gd name="T90" fmla="*/ 0 w 302"/>
                  <a:gd name="T91" fmla="*/ 105 h 228"/>
                  <a:gd name="T92" fmla="*/ 0 w 302"/>
                  <a:gd name="T93" fmla="*/ 76 h 228"/>
                  <a:gd name="T94" fmla="*/ 0 w 302"/>
                  <a:gd name="T95" fmla="*/ 47 h 228"/>
                  <a:gd name="T96" fmla="*/ 0 w 302"/>
                  <a:gd name="T97" fmla="*/ 32 h 228"/>
                  <a:gd name="T98" fmla="*/ 0 w 302"/>
                  <a:gd name="T99" fmla="*/ 19 h 228"/>
                  <a:gd name="T100" fmla="*/ 1 w 302"/>
                  <a:gd name="T101" fmla="*/ 9 h 228"/>
                  <a:gd name="T102" fmla="*/ 4 w 302"/>
                  <a:gd name="T103" fmla="*/ 0 h 228"/>
                  <a:gd name="T104" fmla="*/ 11 w 302"/>
                  <a:gd name="T105" fmla="*/ 0 h 228"/>
                  <a:gd name="T106" fmla="*/ 22 w 302"/>
                  <a:gd name="T107" fmla="*/ 1 h 228"/>
                  <a:gd name="T108" fmla="*/ 33 w 302"/>
                  <a:gd name="T10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2" h="228">
                    <a:moveTo>
                      <a:pt x="33" y="0"/>
                    </a:moveTo>
                    <a:lnTo>
                      <a:pt x="34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8" y="1"/>
                    </a:lnTo>
                    <a:lnTo>
                      <a:pt x="71" y="1"/>
                    </a:lnTo>
                    <a:lnTo>
                      <a:pt x="73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9" y="1"/>
                    </a:lnTo>
                    <a:lnTo>
                      <a:pt x="82" y="1"/>
                    </a:lnTo>
                    <a:lnTo>
                      <a:pt x="83" y="1"/>
                    </a:lnTo>
                    <a:lnTo>
                      <a:pt x="86" y="1"/>
                    </a:lnTo>
                    <a:lnTo>
                      <a:pt x="87" y="1"/>
                    </a:lnTo>
                    <a:lnTo>
                      <a:pt x="91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7" y="1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13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1"/>
                    </a:lnTo>
                    <a:lnTo>
                      <a:pt x="130" y="1"/>
                    </a:lnTo>
                    <a:lnTo>
                      <a:pt x="131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1"/>
                    </a:lnTo>
                    <a:lnTo>
                      <a:pt x="141" y="1"/>
                    </a:lnTo>
                    <a:lnTo>
                      <a:pt x="144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57" y="1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7" y="1"/>
                    </a:lnTo>
                    <a:lnTo>
                      <a:pt x="168" y="1"/>
                    </a:lnTo>
                    <a:lnTo>
                      <a:pt x="169" y="1"/>
                    </a:lnTo>
                    <a:lnTo>
                      <a:pt x="170" y="1"/>
                    </a:lnTo>
                    <a:lnTo>
                      <a:pt x="171" y="1"/>
                    </a:lnTo>
                    <a:lnTo>
                      <a:pt x="172" y="1"/>
                    </a:lnTo>
                    <a:lnTo>
                      <a:pt x="173" y="1"/>
                    </a:lnTo>
                    <a:lnTo>
                      <a:pt x="174" y="1"/>
                    </a:lnTo>
                    <a:lnTo>
                      <a:pt x="177" y="1"/>
                    </a:lnTo>
                    <a:lnTo>
                      <a:pt x="178" y="1"/>
                    </a:lnTo>
                    <a:lnTo>
                      <a:pt x="179" y="1"/>
                    </a:lnTo>
                    <a:lnTo>
                      <a:pt x="180" y="1"/>
                    </a:lnTo>
                    <a:lnTo>
                      <a:pt x="182" y="1"/>
                    </a:lnTo>
                    <a:lnTo>
                      <a:pt x="184" y="1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0" y="1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1"/>
                    </a:lnTo>
                    <a:lnTo>
                      <a:pt x="197" y="1"/>
                    </a:lnTo>
                    <a:lnTo>
                      <a:pt x="198" y="1"/>
                    </a:lnTo>
                    <a:lnTo>
                      <a:pt x="202" y="1"/>
                    </a:lnTo>
                    <a:lnTo>
                      <a:pt x="207" y="1"/>
                    </a:lnTo>
                    <a:lnTo>
                      <a:pt x="217" y="1"/>
                    </a:lnTo>
                    <a:lnTo>
                      <a:pt x="219" y="1"/>
                    </a:lnTo>
                    <a:lnTo>
                      <a:pt x="220" y="1"/>
                    </a:lnTo>
                    <a:lnTo>
                      <a:pt x="221" y="1"/>
                    </a:lnTo>
                    <a:lnTo>
                      <a:pt x="224" y="1"/>
                    </a:lnTo>
                    <a:lnTo>
                      <a:pt x="233" y="1"/>
                    </a:lnTo>
                    <a:lnTo>
                      <a:pt x="234" y="1"/>
                    </a:lnTo>
                    <a:lnTo>
                      <a:pt x="236" y="1"/>
                    </a:lnTo>
                    <a:lnTo>
                      <a:pt x="237" y="1"/>
                    </a:lnTo>
                    <a:lnTo>
                      <a:pt x="238" y="1"/>
                    </a:lnTo>
                    <a:lnTo>
                      <a:pt x="239" y="1"/>
                    </a:lnTo>
                    <a:lnTo>
                      <a:pt x="240" y="1"/>
                    </a:lnTo>
                    <a:lnTo>
                      <a:pt x="240" y="2"/>
                    </a:lnTo>
                    <a:lnTo>
                      <a:pt x="241" y="2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44" y="1"/>
                    </a:lnTo>
                    <a:lnTo>
                      <a:pt x="246" y="1"/>
                    </a:lnTo>
                    <a:lnTo>
                      <a:pt x="248" y="1"/>
                    </a:lnTo>
                    <a:lnTo>
                      <a:pt x="249" y="1"/>
                    </a:lnTo>
                    <a:lnTo>
                      <a:pt x="250" y="1"/>
                    </a:lnTo>
                    <a:lnTo>
                      <a:pt x="251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56" y="1"/>
                    </a:lnTo>
                    <a:lnTo>
                      <a:pt x="257" y="1"/>
                    </a:lnTo>
                    <a:lnTo>
                      <a:pt x="258" y="1"/>
                    </a:lnTo>
                    <a:lnTo>
                      <a:pt x="261" y="1"/>
                    </a:lnTo>
                    <a:lnTo>
                      <a:pt x="262" y="1"/>
                    </a:lnTo>
                    <a:lnTo>
                      <a:pt x="265" y="1"/>
                    </a:lnTo>
                    <a:lnTo>
                      <a:pt x="268" y="1"/>
                    </a:lnTo>
                    <a:lnTo>
                      <a:pt x="270" y="1"/>
                    </a:lnTo>
                    <a:lnTo>
                      <a:pt x="271" y="1"/>
                    </a:lnTo>
                    <a:lnTo>
                      <a:pt x="272" y="1"/>
                    </a:lnTo>
                    <a:lnTo>
                      <a:pt x="275" y="1"/>
                    </a:lnTo>
                    <a:lnTo>
                      <a:pt x="276" y="1"/>
                    </a:lnTo>
                    <a:lnTo>
                      <a:pt x="278" y="1"/>
                    </a:lnTo>
                    <a:lnTo>
                      <a:pt x="279" y="1"/>
                    </a:lnTo>
                    <a:lnTo>
                      <a:pt x="284" y="1"/>
                    </a:lnTo>
                    <a:lnTo>
                      <a:pt x="287" y="1"/>
                    </a:lnTo>
                    <a:lnTo>
                      <a:pt x="288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2" y="1"/>
                    </a:lnTo>
                    <a:lnTo>
                      <a:pt x="293" y="1"/>
                    </a:lnTo>
                    <a:lnTo>
                      <a:pt x="294" y="1"/>
                    </a:lnTo>
                    <a:lnTo>
                      <a:pt x="296" y="1"/>
                    </a:lnTo>
                    <a:lnTo>
                      <a:pt x="297" y="1"/>
                    </a:lnTo>
                    <a:lnTo>
                      <a:pt x="299" y="1"/>
                    </a:lnTo>
                    <a:lnTo>
                      <a:pt x="300" y="1"/>
                    </a:lnTo>
                    <a:lnTo>
                      <a:pt x="302" y="1"/>
                    </a:lnTo>
                    <a:lnTo>
                      <a:pt x="302" y="26"/>
                    </a:lnTo>
                    <a:lnTo>
                      <a:pt x="302" y="27"/>
                    </a:lnTo>
                    <a:lnTo>
                      <a:pt x="302" y="94"/>
                    </a:lnTo>
                    <a:lnTo>
                      <a:pt x="302" y="124"/>
                    </a:lnTo>
                    <a:lnTo>
                      <a:pt x="302" y="127"/>
                    </a:lnTo>
                    <a:lnTo>
                      <a:pt x="302" y="213"/>
                    </a:lnTo>
                    <a:lnTo>
                      <a:pt x="302" y="221"/>
                    </a:lnTo>
                    <a:lnTo>
                      <a:pt x="302" y="228"/>
                    </a:lnTo>
                    <a:lnTo>
                      <a:pt x="301" y="228"/>
                    </a:lnTo>
                    <a:lnTo>
                      <a:pt x="300" y="228"/>
                    </a:lnTo>
                    <a:lnTo>
                      <a:pt x="299" y="228"/>
                    </a:lnTo>
                    <a:lnTo>
                      <a:pt x="298" y="228"/>
                    </a:lnTo>
                    <a:lnTo>
                      <a:pt x="297" y="228"/>
                    </a:lnTo>
                    <a:lnTo>
                      <a:pt x="296" y="228"/>
                    </a:lnTo>
                    <a:lnTo>
                      <a:pt x="294" y="228"/>
                    </a:lnTo>
                    <a:lnTo>
                      <a:pt x="293" y="228"/>
                    </a:lnTo>
                    <a:lnTo>
                      <a:pt x="291" y="228"/>
                    </a:lnTo>
                    <a:lnTo>
                      <a:pt x="283" y="228"/>
                    </a:lnTo>
                    <a:lnTo>
                      <a:pt x="282" y="228"/>
                    </a:lnTo>
                    <a:lnTo>
                      <a:pt x="281" y="228"/>
                    </a:lnTo>
                    <a:lnTo>
                      <a:pt x="280" y="228"/>
                    </a:lnTo>
                    <a:lnTo>
                      <a:pt x="279" y="228"/>
                    </a:lnTo>
                    <a:lnTo>
                      <a:pt x="276" y="228"/>
                    </a:lnTo>
                    <a:lnTo>
                      <a:pt x="275" y="228"/>
                    </a:lnTo>
                    <a:lnTo>
                      <a:pt x="274" y="228"/>
                    </a:lnTo>
                    <a:lnTo>
                      <a:pt x="273" y="228"/>
                    </a:lnTo>
                    <a:lnTo>
                      <a:pt x="272" y="228"/>
                    </a:lnTo>
                    <a:lnTo>
                      <a:pt x="271" y="228"/>
                    </a:lnTo>
                    <a:lnTo>
                      <a:pt x="270" y="228"/>
                    </a:lnTo>
                    <a:lnTo>
                      <a:pt x="266" y="228"/>
                    </a:lnTo>
                    <a:lnTo>
                      <a:pt x="264" y="228"/>
                    </a:lnTo>
                    <a:lnTo>
                      <a:pt x="262" y="228"/>
                    </a:lnTo>
                    <a:lnTo>
                      <a:pt x="259" y="228"/>
                    </a:lnTo>
                    <a:lnTo>
                      <a:pt x="257" y="228"/>
                    </a:lnTo>
                    <a:lnTo>
                      <a:pt x="256" y="228"/>
                    </a:lnTo>
                    <a:lnTo>
                      <a:pt x="255" y="228"/>
                    </a:lnTo>
                    <a:lnTo>
                      <a:pt x="254" y="228"/>
                    </a:lnTo>
                    <a:lnTo>
                      <a:pt x="253" y="228"/>
                    </a:lnTo>
                    <a:lnTo>
                      <a:pt x="250" y="228"/>
                    </a:lnTo>
                    <a:lnTo>
                      <a:pt x="247" y="228"/>
                    </a:lnTo>
                    <a:lnTo>
                      <a:pt x="244" y="228"/>
                    </a:lnTo>
                    <a:lnTo>
                      <a:pt x="239" y="228"/>
                    </a:lnTo>
                    <a:lnTo>
                      <a:pt x="237" y="228"/>
                    </a:lnTo>
                    <a:lnTo>
                      <a:pt x="233" y="228"/>
                    </a:lnTo>
                    <a:lnTo>
                      <a:pt x="224" y="228"/>
                    </a:lnTo>
                    <a:lnTo>
                      <a:pt x="222" y="228"/>
                    </a:lnTo>
                    <a:lnTo>
                      <a:pt x="221" y="228"/>
                    </a:lnTo>
                    <a:lnTo>
                      <a:pt x="220" y="228"/>
                    </a:lnTo>
                    <a:lnTo>
                      <a:pt x="217" y="228"/>
                    </a:lnTo>
                    <a:lnTo>
                      <a:pt x="215" y="228"/>
                    </a:lnTo>
                    <a:lnTo>
                      <a:pt x="214" y="228"/>
                    </a:lnTo>
                    <a:lnTo>
                      <a:pt x="205" y="228"/>
                    </a:lnTo>
                    <a:lnTo>
                      <a:pt x="204" y="228"/>
                    </a:lnTo>
                    <a:lnTo>
                      <a:pt x="201" y="228"/>
                    </a:lnTo>
                    <a:lnTo>
                      <a:pt x="198" y="228"/>
                    </a:lnTo>
                    <a:lnTo>
                      <a:pt x="197" y="228"/>
                    </a:lnTo>
                    <a:lnTo>
                      <a:pt x="196" y="228"/>
                    </a:lnTo>
                    <a:lnTo>
                      <a:pt x="195" y="228"/>
                    </a:lnTo>
                    <a:lnTo>
                      <a:pt x="193" y="228"/>
                    </a:lnTo>
                    <a:lnTo>
                      <a:pt x="191" y="228"/>
                    </a:lnTo>
                    <a:lnTo>
                      <a:pt x="191" y="228"/>
                    </a:lnTo>
                    <a:lnTo>
                      <a:pt x="188" y="228"/>
                    </a:lnTo>
                    <a:lnTo>
                      <a:pt x="187" y="228"/>
                    </a:lnTo>
                    <a:lnTo>
                      <a:pt x="185" y="228"/>
                    </a:lnTo>
                    <a:lnTo>
                      <a:pt x="180" y="228"/>
                    </a:lnTo>
                    <a:lnTo>
                      <a:pt x="177" y="228"/>
                    </a:lnTo>
                    <a:lnTo>
                      <a:pt x="176" y="228"/>
                    </a:lnTo>
                    <a:lnTo>
                      <a:pt x="174" y="228"/>
                    </a:lnTo>
                    <a:lnTo>
                      <a:pt x="172" y="228"/>
                    </a:lnTo>
                    <a:lnTo>
                      <a:pt x="171" y="228"/>
                    </a:lnTo>
                    <a:lnTo>
                      <a:pt x="170" y="228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54" y="228"/>
                    </a:lnTo>
                    <a:lnTo>
                      <a:pt x="126" y="228"/>
                    </a:lnTo>
                    <a:lnTo>
                      <a:pt x="117" y="228"/>
                    </a:lnTo>
                    <a:lnTo>
                      <a:pt x="108" y="228"/>
                    </a:lnTo>
                    <a:lnTo>
                      <a:pt x="107" y="228"/>
                    </a:lnTo>
                    <a:lnTo>
                      <a:pt x="105" y="228"/>
                    </a:lnTo>
                    <a:lnTo>
                      <a:pt x="101" y="228"/>
                    </a:lnTo>
                    <a:lnTo>
                      <a:pt x="99" y="228"/>
                    </a:lnTo>
                    <a:lnTo>
                      <a:pt x="96" y="228"/>
                    </a:lnTo>
                    <a:lnTo>
                      <a:pt x="94" y="228"/>
                    </a:lnTo>
                    <a:lnTo>
                      <a:pt x="93" y="228"/>
                    </a:lnTo>
                    <a:lnTo>
                      <a:pt x="88" y="228"/>
                    </a:lnTo>
                    <a:lnTo>
                      <a:pt x="87" y="228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3" y="228"/>
                    </a:lnTo>
                    <a:lnTo>
                      <a:pt x="82" y="228"/>
                    </a:lnTo>
                    <a:lnTo>
                      <a:pt x="81" y="228"/>
                    </a:lnTo>
                    <a:lnTo>
                      <a:pt x="79" y="228"/>
                    </a:lnTo>
                    <a:lnTo>
                      <a:pt x="78" y="228"/>
                    </a:lnTo>
                    <a:lnTo>
                      <a:pt x="77" y="228"/>
                    </a:lnTo>
                    <a:lnTo>
                      <a:pt x="75" y="228"/>
                    </a:lnTo>
                    <a:lnTo>
                      <a:pt x="74" y="228"/>
                    </a:lnTo>
                    <a:lnTo>
                      <a:pt x="73" y="228"/>
                    </a:lnTo>
                    <a:lnTo>
                      <a:pt x="71" y="228"/>
                    </a:lnTo>
                    <a:lnTo>
                      <a:pt x="68" y="228"/>
                    </a:lnTo>
                    <a:lnTo>
                      <a:pt x="67" y="228"/>
                    </a:lnTo>
                    <a:lnTo>
                      <a:pt x="66" y="228"/>
                    </a:lnTo>
                    <a:lnTo>
                      <a:pt x="62" y="228"/>
                    </a:lnTo>
                    <a:lnTo>
                      <a:pt x="61" y="228"/>
                    </a:lnTo>
                    <a:lnTo>
                      <a:pt x="60" y="228"/>
                    </a:lnTo>
                    <a:lnTo>
                      <a:pt x="59" y="228"/>
                    </a:lnTo>
                    <a:lnTo>
                      <a:pt x="54" y="228"/>
                    </a:lnTo>
                    <a:lnTo>
                      <a:pt x="53" y="228"/>
                    </a:lnTo>
                    <a:lnTo>
                      <a:pt x="51" y="228"/>
                    </a:lnTo>
                    <a:lnTo>
                      <a:pt x="48" y="228"/>
                    </a:lnTo>
                    <a:lnTo>
                      <a:pt x="42" y="228"/>
                    </a:lnTo>
                    <a:lnTo>
                      <a:pt x="40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5" y="228"/>
                    </a:lnTo>
                    <a:lnTo>
                      <a:pt x="34" y="228"/>
                    </a:lnTo>
                    <a:lnTo>
                      <a:pt x="30" y="228"/>
                    </a:lnTo>
                    <a:lnTo>
                      <a:pt x="27" y="228"/>
                    </a:lnTo>
                    <a:lnTo>
                      <a:pt x="26" y="228"/>
                    </a:lnTo>
                    <a:lnTo>
                      <a:pt x="23" y="228"/>
                    </a:lnTo>
                    <a:lnTo>
                      <a:pt x="21" y="228"/>
                    </a:lnTo>
                    <a:lnTo>
                      <a:pt x="19" y="228"/>
                    </a:lnTo>
                    <a:lnTo>
                      <a:pt x="18" y="228"/>
                    </a:lnTo>
                    <a:lnTo>
                      <a:pt x="17" y="228"/>
                    </a:lnTo>
                    <a:lnTo>
                      <a:pt x="16" y="228"/>
                    </a:lnTo>
                    <a:lnTo>
                      <a:pt x="14" y="228"/>
                    </a:lnTo>
                    <a:lnTo>
                      <a:pt x="13" y="228"/>
                    </a:lnTo>
                    <a:lnTo>
                      <a:pt x="7" y="228"/>
                    </a:lnTo>
                    <a:lnTo>
                      <a:pt x="1" y="228"/>
                    </a:lnTo>
                    <a:lnTo>
                      <a:pt x="1" y="224"/>
                    </a:lnTo>
                    <a:lnTo>
                      <a:pt x="1" y="222"/>
                    </a:lnTo>
                    <a:lnTo>
                      <a:pt x="1" y="221"/>
                    </a:lnTo>
                    <a:lnTo>
                      <a:pt x="1" y="220"/>
                    </a:lnTo>
                    <a:lnTo>
                      <a:pt x="1" y="216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11"/>
                    </a:lnTo>
                    <a:lnTo>
                      <a:pt x="1" y="210"/>
                    </a:lnTo>
                    <a:lnTo>
                      <a:pt x="1" y="209"/>
                    </a:lnTo>
                    <a:lnTo>
                      <a:pt x="1" y="204"/>
                    </a:lnTo>
                    <a:lnTo>
                      <a:pt x="1" y="203"/>
                    </a:lnTo>
                    <a:lnTo>
                      <a:pt x="1" y="201"/>
                    </a:lnTo>
                    <a:lnTo>
                      <a:pt x="1" y="200"/>
                    </a:lnTo>
                    <a:lnTo>
                      <a:pt x="1" y="198"/>
                    </a:lnTo>
                    <a:lnTo>
                      <a:pt x="1" y="194"/>
                    </a:lnTo>
                    <a:lnTo>
                      <a:pt x="1" y="192"/>
                    </a:lnTo>
                    <a:lnTo>
                      <a:pt x="1" y="190"/>
                    </a:lnTo>
                    <a:lnTo>
                      <a:pt x="1" y="187"/>
                    </a:lnTo>
                    <a:lnTo>
                      <a:pt x="1" y="186"/>
                    </a:lnTo>
                    <a:lnTo>
                      <a:pt x="1" y="185"/>
                    </a:lnTo>
                    <a:lnTo>
                      <a:pt x="1" y="185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1"/>
                    </a:lnTo>
                    <a:lnTo>
                      <a:pt x="1" y="168"/>
                    </a:lnTo>
                    <a:lnTo>
                      <a:pt x="1" y="165"/>
                    </a:lnTo>
                    <a:lnTo>
                      <a:pt x="1" y="161"/>
                    </a:lnTo>
                    <a:lnTo>
                      <a:pt x="1" y="159"/>
                    </a:lnTo>
                    <a:lnTo>
                      <a:pt x="1" y="158"/>
                    </a:lnTo>
                    <a:lnTo>
                      <a:pt x="0" y="153"/>
                    </a:lnTo>
                    <a:lnTo>
                      <a:pt x="0" y="149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2"/>
                    </a:lnTo>
                    <a:lnTo>
                      <a:pt x="0" y="141"/>
                    </a:lnTo>
                    <a:lnTo>
                      <a:pt x="0" y="140"/>
                    </a:lnTo>
                    <a:lnTo>
                      <a:pt x="0" y="139"/>
                    </a:lnTo>
                    <a:lnTo>
                      <a:pt x="0" y="137"/>
                    </a:lnTo>
                    <a:lnTo>
                      <a:pt x="0" y="135"/>
                    </a:lnTo>
                    <a:lnTo>
                      <a:pt x="1" y="131"/>
                    </a:lnTo>
                    <a:lnTo>
                      <a:pt x="1" y="129"/>
                    </a:lnTo>
                    <a:lnTo>
                      <a:pt x="1" y="127"/>
                    </a:lnTo>
                    <a:lnTo>
                      <a:pt x="1" y="126"/>
                    </a:lnTo>
                    <a:lnTo>
                      <a:pt x="1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9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1" y="97"/>
                    </a:lnTo>
                    <a:lnTo>
                      <a:pt x="0" y="91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9" name="Freeform 100"/>
              <p:cNvSpPr>
                <a:spLocks/>
              </p:cNvSpPr>
              <p:nvPr/>
            </p:nvSpPr>
            <p:spPr bwMode="auto">
              <a:xfrm>
                <a:off x="3570288" y="2406650"/>
                <a:ext cx="601663" cy="523875"/>
              </a:xfrm>
              <a:custGeom>
                <a:avLst/>
                <a:gdLst>
                  <a:gd name="T0" fmla="*/ 145 w 379"/>
                  <a:gd name="T1" fmla="*/ 118 h 330"/>
                  <a:gd name="T2" fmla="*/ 283 w 379"/>
                  <a:gd name="T3" fmla="*/ 241 h 330"/>
                  <a:gd name="T4" fmla="*/ 379 w 379"/>
                  <a:gd name="T5" fmla="*/ 330 h 330"/>
                  <a:gd name="T6" fmla="*/ 341 w 379"/>
                  <a:gd name="T7" fmla="*/ 330 h 330"/>
                  <a:gd name="T8" fmla="*/ 202 w 379"/>
                  <a:gd name="T9" fmla="*/ 330 h 330"/>
                  <a:gd name="T10" fmla="*/ 185 w 379"/>
                  <a:gd name="T11" fmla="*/ 330 h 330"/>
                  <a:gd name="T12" fmla="*/ 178 w 379"/>
                  <a:gd name="T13" fmla="*/ 323 h 330"/>
                  <a:gd name="T14" fmla="*/ 170 w 379"/>
                  <a:gd name="T15" fmla="*/ 325 h 330"/>
                  <a:gd name="T16" fmla="*/ 165 w 379"/>
                  <a:gd name="T17" fmla="*/ 320 h 330"/>
                  <a:gd name="T18" fmla="*/ 158 w 379"/>
                  <a:gd name="T19" fmla="*/ 314 h 330"/>
                  <a:gd name="T20" fmla="*/ 152 w 379"/>
                  <a:gd name="T21" fmla="*/ 307 h 330"/>
                  <a:gd name="T22" fmla="*/ 143 w 379"/>
                  <a:gd name="T23" fmla="*/ 305 h 330"/>
                  <a:gd name="T24" fmla="*/ 136 w 379"/>
                  <a:gd name="T25" fmla="*/ 301 h 330"/>
                  <a:gd name="T26" fmla="*/ 130 w 379"/>
                  <a:gd name="T27" fmla="*/ 295 h 330"/>
                  <a:gd name="T28" fmla="*/ 129 w 379"/>
                  <a:gd name="T29" fmla="*/ 287 h 330"/>
                  <a:gd name="T30" fmla="*/ 123 w 379"/>
                  <a:gd name="T31" fmla="*/ 280 h 330"/>
                  <a:gd name="T32" fmla="*/ 121 w 379"/>
                  <a:gd name="T33" fmla="*/ 271 h 330"/>
                  <a:gd name="T34" fmla="*/ 115 w 379"/>
                  <a:gd name="T35" fmla="*/ 264 h 330"/>
                  <a:gd name="T36" fmla="*/ 108 w 379"/>
                  <a:gd name="T37" fmla="*/ 259 h 330"/>
                  <a:gd name="T38" fmla="*/ 98 w 379"/>
                  <a:gd name="T39" fmla="*/ 259 h 330"/>
                  <a:gd name="T40" fmla="*/ 91 w 379"/>
                  <a:gd name="T41" fmla="*/ 262 h 330"/>
                  <a:gd name="T42" fmla="*/ 86 w 379"/>
                  <a:gd name="T43" fmla="*/ 261 h 330"/>
                  <a:gd name="T44" fmla="*/ 79 w 379"/>
                  <a:gd name="T45" fmla="*/ 258 h 330"/>
                  <a:gd name="T46" fmla="*/ 85 w 379"/>
                  <a:gd name="T47" fmla="*/ 250 h 330"/>
                  <a:gd name="T48" fmla="*/ 91 w 379"/>
                  <a:gd name="T49" fmla="*/ 244 h 330"/>
                  <a:gd name="T50" fmla="*/ 89 w 379"/>
                  <a:gd name="T51" fmla="*/ 236 h 330"/>
                  <a:gd name="T52" fmla="*/ 93 w 379"/>
                  <a:gd name="T53" fmla="*/ 229 h 330"/>
                  <a:gd name="T54" fmla="*/ 91 w 379"/>
                  <a:gd name="T55" fmla="*/ 222 h 330"/>
                  <a:gd name="T56" fmla="*/ 91 w 379"/>
                  <a:gd name="T57" fmla="*/ 215 h 330"/>
                  <a:gd name="T58" fmla="*/ 82 w 379"/>
                  <a:gd name="T59" fmla="*/ 212 h 330"/>
                  <a:gd name="T60" fmla="*/ 75 w 379"/>
                  <a:gd name="T61" fmla="*/ 205 h 330"/>
                  <a:gd name="T62" fmla="*/ 68 w 379"/>
                  <a:gd name="T63" fmla="*/ 196 h 330"/>
                  <a:gd name="T64" fmla="*/ 71 w 379"/>
                  <a:gd name="T65" fmla="*/ 188 h 330"/>
                  <a:gd name="T66" fmla="*/ 70 w 379"/>
                  <a:gd name="T67" fmla="*/ 178 h 330"/>
                  <a:gd name="T68" fmla="*/ 65 w 379"/>
                  <a:gd name="T69" fmla="*/ 169 h 330"/>
                  <a:gd name="T70" fmla="*/ 58 w 379"/>
                  <a:gd name="T71" fmla="*/ 164 h 330"/>
                  <a:gd name="T72" fmla="*/ 52 w 379"/>
                  <a:gd name="T73" fmla="*/ 161 h 330"/>
                  <a:gd name="T74" fmla="*/ 44 w 379"/>
                  <a:gd name="T75" fmla="*/ 161 h 330"/>
                  <a:gd name="T76" fmla="*/ 38 w 379"/>
                  <a:gd name="T77" fmla="*/ 163 h 330"/>
                  <a:gd name="T78" fmla="*/ 37 w 379"/>
                  <a:gd name="T79" fmla="*/ 156 h 330"/>
                  <a:gd name="T80" fmla="*/ 33 w 379"/>
                  <a:gd name="T81" fmla="*/ 151 h 330"/>
                  <a:gd name="T82" fmla="*/ 31 w 379"/>
                  <a:gd name="T83" fmla="*/ 152 h 330"/>
                  <a:gd name="T84" fmla="*/ 22 w 379"/>
                  <a:gd name="T85" fmla="*/ 151 h 330"/>
                  <a:gd name="T86" fmla="*/ 15 w 379"/>
                  <a:gd name="T87" fmla="*/ 145 h 330"/>
                  <a:gd name="T88" fmla="*/ 8 w 379"/>
                  <a:gd name="T89" fmla="*/ 138 h 330"/>
                  <a:gd name="T90" fmla="*/ 6 w 379"/>
                  <a:gd name="T91" fmla="*/ 131 h 330"/>
                  <a:gd name="T92" fmla="*/ 7 w 379"/>
                  <a:gd name="T93" fmla="*/ 124 h 330"/>
                  <a:gd name="T94" fmla="*/ 5 w 379"/>
                  <a:gd name="T95" fmla="*/ 117 h 330"/>
                  <a:gd name="T96" fmla="*/ 2 w 379"/>
                  <a:gd name="T97" fmla="*/ 111 h 330"/>
                  <a:gd name="T98" fmla="*/ 3 w 379"/>
                  <a:gd name="T99" fmla="*/ 101 h 330"/>
                  <a:gd name="T100" fmla="*/ 5 w 379"/>
                  <a:gd name="T101" fmla="*/ 94 h 330"/>
                  <a:gd name="T102" fmla="*/ 7 w 379"/>
                  <a:gd name="T103" fmla="*/ 88 h 330"/>
                  <a:gd name="T104" fmla="*/ 9 w 379"/>
                  <a:gd name="T105" fmla="*/ 80 h 330"/>
                  <a:gd name="T106" fmla="*/ 18 w 379"/>
                  <a:gd name="T107" fmla="*/ 79 h 330"/>
                  <a:gd name="T108" fmla="*/ 19 w 379"/>
                  <a:gd name="T109" fmla="*/ 70 h 330"/>
                  <a:gd name="T110" fmla="*/ 23 w 379"/>
                  <a:gd name="T111" fmla="*/ 60 h 330"/>
                  <a:gd name="T112" fmla="*/ 19 w 379"/>
                  <a:gd name="T113" fmla="*/ 52 h 330"/>
                  <a:gd name="T114" fmla="*/ 15 w 379"/>
                  <a:gd name="T115" fmla="*/ 43 h 330"/>
                  <a:gd name="T116" fmla="*/ 11 w 379"/>
                  <a:gd name="T117" fmla="*/ 35 h 330"/>
                  <a:gd name="T118" fmla="*/ 6 w 379"/>
                  <a:gd name="T119" fmla="*/ 28 h 330"/>
                  <a:gd name="T120" fmla="*/ 7 w 379"/>
                  <a:gd name="T121" fmla="*/ 17 h 330"/>
                  <a:gd name="T122" fmla="*/ 10 w 379"/>
                  <a:gd name="T123" fmla="*/ 9 h 330"/>
                  <a:gd name="T124" fmla="*/ 15 w 379"/>
                  <a:gd name="T125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9" h="330">
                    <a:moveTo>
                      <a:pt x="25" y="9"/>
                    </a:moveTo>
                    <a:lnTo>
                      <a:pt x="33" y="16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3" y="78"/>
                    </a:lnTo>
                    <a:lnTo>
                      <a:pt x="127" y="100"/>
                    </a:lnTo>
                    <a:lnTo>
                      <a:pt x="135" y="106"/>
                    </a:lnTo>
                    <a:lnTo>
                      <a:pt x="145" y="118"/>
                    </a:lnTo>
                    <a:lnTo>
                      <a:pt x="146" y="118"/>
                    </a:lnTo>
                    <a:lnTo>
                      <a:pt x="178" y="146"/>
                    </a:lnTo>
                    <a:lnTo>
                      <a:pt x="198" y="165"/>
                    </a:lnTo>
                    <a:lnTo>
                      <a:pt x="230" y="194"/>
                    </a:lnTo>
                    <a:lnTo>
                      <a:pt x="250" y="212"/>
                    </a:lnTo>
                    <a:lnTo>
                      <a:pt x="252" y="214"/>
                    </a:lnTo>
                    <a:lnTo>
                      <a:pt x="255" y="215"/>
                    </a:lnTo>
                    <a:lnTo>
                      <a:pt x="259" y="221"/>
                    </a:lnTo>
                    <a:lnTo>
                      <a:pt x="281" y="240"/>
                    </a:lnTo>
                    <a:lnTo>
                      <a:pt x="283" y="241"/>
                    </a:lnTo>
                    <a:lnTo>
                      <a:pt x="305" y="261"/>
                    </a:lnTo>
                    <a:lnTo>
                      <a:pt x="320" y="276"/>
                    </a:lnTo>
                    <a:lnTo>
                      <a:pt x="323" y="279"/>
                    </a:lnTo>
                    <a:lnTo>
                      <a:pt x="329" y="284"/>
                    </a:lnTo>
                    <a:lnTo>
                      <a:pt x="348" y="301"/>
                    </a:lnTo>
                    <a:lnTo>
                      <a:pt x="357" y="309"/>
                    </a:lnTo>
                    <a:lnTo>
                      <a:pt x="362" y="315"/>
                    </a:lnTo>
                    <a:lnTo>
                      <a:pt x="363" y="315"/>
                    </a:lnTo>
                    <a:lnTo>
                      <a:pt x="377" y="329"/>
                    </a:lnTo>
                    <a:lnTo>
                      <a:pt x="379" y="330"/>
                    </a:lnTo>
                    <a:lnTo>
                      <a:pt x="378" y="330"/>
                    </a:lnTo>
                    <a:lnTo>
                      <a:pt x="366" y="330"/>
                    </a:lnTo>
                    <a:lnTo>
                      <a:pt x="361" y="330"/>
                    </a:lnTo>
                    <a:lnTo>
                      <a:pt x="358" y="330"/>
                    </a:lnTo>
                    <a:lnTo>
                      <a:pt x="352" y="330"/>
                    </a:lnTo>
                    <a:lnTo>
                      <a:pt x="351" y="330"/>
                    </a:lnTo>
                    <a:lnTo>
                      <a:pt x="350" y="330"/>
                    </a:lnTo>
                    <a:lnTo>
                      <a:pt x="348" y="330"/>
                    </a:lnTo>
                    <a:lnTo>
                      <a:pt x="343" y="330"/>
                    </a:lnTo>
                    <a:lnTo>
                      <a:pt x="341" y="330"/>
                    </a:lnTo>
                    <a:lnTo>
                      <a:pt x="329" y="330"/>
                    </a:lnTo>
                    <a:lnTo>
                      <a:pt x="278" y="330"/>
                    </a:lnTo>
                    <a:lnTo>
                      <a:pt x="272" y="330"/>
                    </a:lnTo>
                    <a:lnTo>
                      <a:pt x="260" y="330"/>
                    </a:lnTo>
                    <a:lnTo>
                      <a:pt x="229" y="330"/>
                    </a:lnTo>
                    <a:lnTo>
                      <a:pt x="224" y="330"/>
                    </a:lnTo>
                    <a:lnTo>
                      <a:pt x="218" y="330"/>
                    </a:lnTo>
                    <a:lnTo>
                      <a:pt x="211" y="330"/>
                    </a:lnTo>
                    <a:lnTo>
                      <a:pt x="206" y="330"/>
                    </a:lnTo>
                    <a:lnTo>
                      <a:pt x="202" y="330"/>
                    </a:lnTo>
                    <a:lnTo>
                      <a:pt x="197" y="330"/>
                    </a:lnTo>
                    <a:lnTo>
                      <a:pt x="197" y="330"/>
                    </a:lnTo>
                    <a:lnTo>
                      <a:pt x="196" y="330"/>
                    </a:lnTo>
                    <a:lnTo>
                      <a:pt x="195" y="330"/>
                    </a:lnTo>
                    <a:lnTo>
                      <a:pt x="194" y="330"/>
                    </a:lnTo>
                    <a:lnTo>
                      <a:pt x="192" y="330"/>
                    </a:lnTo>
                    <a:lnTo>
                      <a:pt x="190" y="330"/>
                    </a:lnTo>
                    <a:lnTo>
                      <a:pt x="189" y="330"/>
                    </a:lnTo>
                    <a:lnTo>
                      <a:pt x="188" y="330"/>
                    </a:lnTo>
                    <a:lnTo>
                      <a:pt x="185" y="330"/>
                    </a:lnTo>
                    <a:lnTo>
                      <a:pt x="183" y="330"/>
                    </a:lnTo>
                    <a:lnTo>
                      <a:pt x="182" y="330"/>
                    </a:lnTo>
                    <a:lnTo>
                      <a:pt x="182" y="329"/>
                    </a:lnTo>
                    <a:lnTo>
                      <a:pt x="181" y="327"/>
                    </a:lnTo>
                    <a:lnTo>
                      <a:pt x="180" y="327"/>
                    </a:lnTo>
                    <a:lnTo>
                      <a:pt x="180" y="326"/>
                    </a:lnTo>
                    <a:lnTo>
                      <a:pt x="179" y="325"/>
                    </a:lnTo>
                    <a:lnTo>
                      <a:pt x="179" y="324"/>
                    </a:lnTo>
                    <a:lnTo>
                      <a:pt x="178" y="324"/>
                    </a:lnTo>
                    <a:lnTo>
                      <a:pt x="178" y="323"/>
                    </a:lnTo>
                    <a:lnTo>
                      <a:pt x="177" y="323"/>
                    </a:lnTo>
                    <a:lnTo>
                      <a:pt x="175" y="323"/>
                    </a:lnTo>
                    <a:lnTo>
                      <a:pt x="175" y="324"/>
                    </a:lnTo>
                    <a:lnTo>
                      <a:pt x="174" y="324"/>
                    </a:lnTo>
                    <a:lnTo>
                      <a:pt x="174" y="323"/>
                    </a:lnTo>
                    <a:lnTo>
                      <a:pt x="173" y="324"/>
                    </a:lnTo>
                    <a:lnTo>
                      <a:pt x="172" y="324"/>
                    </a:lnTo>
                    <a:lnTo>
                      <a:pt x="172" y="325"/>
                    </a:lnTo>
                    <a:lnTo>
                      <a:pt x="171" y="325"/>
                    </a:lnTo>
                    <a:lnTo>
                      <a:pt x="170" y="325"/>
                    </a:lnTo>
                    <a:lnTo>
                      <a:pt x="170" y="325"/>
                    </a:lnTo>
                    <a:lnTo>
                      <a:pt x="169" y="325"/>
                    </a:lnTo>
                    <a:lnTo>
                      <a:pt x="168" y="326"/>
                    </a:lnTo>
                    <a:lnTo>
                      <a:pt x="166" y="326"/>
                    </a:lnTo>
                    <a:lnTo>
                      <a:pt x="166" y="325"/>
                    </a:lnTo>
                    <a:lnTo>
                      <a:pt x="165" y="324"/>
                    </a:lnTo>
                    <a:lnTo>
                      <a:pt x="165" y="323"/>
                    </a:lnTo>
                    <a:lnTo>
                      <a:pt x="165" y="322"/>
                    </a:lnTo>
                    <a:lnTo>
                      <a:pt x="165" y="321"/>
                    </a:lnTo>
                    <a:lnTo>
                      <a:pt x="165" y="320"/>
                    </a:lnTo>
                    <a:lnTo>
                      <a:pt x="164" y="320"/>
                    </a:lnTo>
                    <a:lnTo>
                      <a:pt x="164" y="318"/>
                    </a:lnTo>
                    <a:lnTo>
                      <a:pt x="163" y="318"/>
                    </a:lnTo>
                    <a:lnTo>
                      <a:pt x="162" y="318"/>
                    </a:lnTo>
                    <a:lnTo>
                      <a:pt x="161" y="317"/>
                    </a:lnTo>
                    <a:lnTo>
                      <a:pt x="161" y="316"/>
                    </a:lnTo>
                    <a:lnTo>
                      <a:pt x="160" y="315"/>
                    </a:lnTo>
                    <a:lnTo>
                      <a:pt x="160" y="315"/>
                    </a:lnTo>
                    <a:lnTo>
                      <a:pt x="158" y="315"/>
                    </a:lnTo>
                    <a:lnTo>
                      <a:pt x="158" y="314"/>
                    </a:lnTo>
                    <a:lnTo>
                      <a:pt x="157" y="314"/>
                    </a:lnTo>
                    <a:lnTo>
                      <a:pt x="156" y="314"/>
                    </a:lnTo>
                    <a:lnTo>
                      <a:pt x="156" y="313"/>
                    </a:lnTo>
                    <a:lnTo>
                      <a:pt x="155" y="312"/>
                    </a:lnTo>
                    <a:lnTo>
                      <a:pt x="155" y="310"/>
                    </a:lnTo>
                    <a:lnTo>
                      <a:pt x="154" y="310"/>
                    </a:lnTo>
                    <a:lnTo>
                      <a:pt x="154" y="309"/>
                    </a:lnTo>
                    <a:lnTo>
                      <a:pt x="153" y="308"/>
                    </a:lnTo>
                    <a:lnTo>
                      <a:pt x="153" y="307"/>
                    </a:lnTo>
                    <a:lnTo>
                      <a:pt x="152" y="307"/>
                    </a:lnTo>
                    <a:lnTo>
                      <a:pt x="151" y="308"/>
                    </a:lnTo>
                    <a:lnTo>
                      <a:pt x="149" y="307"/>
                    </a:lnTo>
                    <a:lnTo>
                      <a:pt x="148" y="306"/>
                    </a:lnTo>
                    <a:lnTo>
                      <a:pt x="147" y="306"/>
                    </a:lnTo>
                    <a:lnTo>
                      <a:pt x="147" y="305"/>
                    </a:lnTo>
                    <a:lnTo>
                      <a:pt x="147" y="304"/>
                    </a:lnTo>
                    <a:lnTo>
                      <a:pt x="146" y="304"/>
                    </a:lnTo>
                    <a:lnTo>
                      <a:pt x="145" y="304"/>
                    </a:lnTo>
                    <a:lnTo>
                      <a:pt x="144" y="304"/>
                    </a:lnTo>
                    <a:lnTo>
                      <a:pt x="143" y="305"/>
                    </a:lnTo>
                    <a:lnTo>
                      <a:pt x="143" y="305"/>
                    </a:lnTo>
                    <a:lnTo>
                      <a:pt x="142" y="305"/>
                    </a:lnTo>
                    <a:lnTo>
                      <a:pt x="142" y="306"/>
                    </a:lnTo>
                    <a:lnTo>
                      <a:pt x="140" y="305"/>
                    </a:lnTo>
                    <a:lnTo>
                      <a:pt x="140" y="304"/>
                    </a:lnTo>
                    <a:lnTo>
                      <a:pt x="139" y="304"/>
                    </a:lnTo>
                    <a:lnTo>
                      <a:pt x="139" y="303"/>
                    </a:lnTo>
                    <a:lnTo>
                      <a:pt x="138" y="303"/>
                    </a:lnTo>
                    <a:lnTo>
                      <a:pt x="136" y="303"/>
                    </a:lnTo>
                    <a:lnTo>
                      <a:pt x="136" y="301"/>
                    </a:lnTo>
                    <a:lnTo>
                      <a:pt x="135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2" y="298"/>
                    </a:lnTo>
                    <a:lnTo>
                      <a:pt x="131" y="298"/>
                    </a:lnTo>
                    <a:lnTo>
                      <a:pt x="130" y="297"/>
                    </a:lnTo>
                    <a:lnTo>
                      <a:pt x="130" y="296"/>
                    </a:lnTo>
                    <a:lnTo>
                      <a:pt x="130" y="295"/>
                    </a:lnTo>
                    <a:lnTo>
                      <a:pt x="129" y="295"/>
                    </a:lnTo>
                    <a:lnTo>
                      <a:pt x="129" y="293"/>
                    </a:lnTo>
                    <a:lnTo>
                      <a:pt x="128" y="292"/>
                    </a:lnTo>
                    <a:lnTo>
                      <a:pt x="128" y="291"/>
                    </a:lnTo>
                    <a:lnTo>
                      <a:pt x="129" y="291"/>
                    </a:lnTo>
                    <a:lnTo>
                      <a:pt x="129" y="290"/>
                    </a:lnTo>
                    <a:lnTo>
                      <a:pt x="129" y="289"/>
                    </a:lnTo>
                    <a:lnTo>
                      <a:pt x="129" y="288"/>
                    </a:lnTo>
                    <a:lnTo>
                      <a:pt x="129" y="288"/>
                    </a:lnTo>
                    <a:lnTo>
                      <a:pt x="129" y="287"/>
                    </a:lnTo>
                    <a:lnTo>
                      <a:pt x="128" y="287"/>
                    </a:lnTo>
                    <a:lnTo>
                      <a:pt x="128" y="286"/>
                    </a:lnTo>
                    <a:lnTo>
                      <a:pt x="127" y="286"/>
                    </a:lnTo>
                    <a:lnTo>
                      <a:pt x="127" y="284"/>
                    </a:lnTo>
                    <a:lnTo>
                      <a:pt x="126" y="284"/>
                    </a:lnTo>
                    <a:lnTo>
                      <a:pt x="125" y="283"/>
                    </a:lnTo>
                    <a:lnTo>
                      <a:pt x="125" y="282"/>
                    </a:lnTo>
                    <a:lnTo>
                      <a:pt x="125" y="281"/>
                    </a:lnTo>
                    <a:lnTo>
                      <a:pt x="123" y="281"/>
                    </a:lnTo>
                    <a:lnTo>
                      <a:pt x="123" y="280"/>
                    </a:lnTo>
                    <a:lnTo>
                      <a:pt x="122" y="280"/>
                    </a:lnTo>
                    <a:lnTo>
                      <a:pt x="122" y="279"/>
                    </a:lnTo>
                    <a:lnTo>
                      <a:pt x="122" y="278"/>
                    </a:lnTo>
                    <a:lnTo>
                      <a:pt x="123" y="278"/>
                    </a:lnTo>
                    <a:lnTo>
                      <a:pt x="122" y="276"/>
                    </a:lnTo>
                    <a:lnTo>
                      <a:pt x="122" y="275"/>
                    </a:lnTo>
                    <a:lnTo>
                      <a:pt x="122" y="274"/>
                    </a:lnTo>
                    <a:lnTo>
                      <a:pt x="122" y="273"/>
                    </a:lnTo>
                    <a:lnTo>
                      <a:pt x="121" y="272"/>
                    </a:lnTo>
                    <a:lnTo>
                      <a:pt x="121" y="271"/>
                    </a:lnTo>
                    <a:lnTo>
                      <a:pt x="120" y="271"/>
                    </a:lnTo>
                    <a:lnTo>
                      <a:pt x="120" y="270"/>
                    </a:lnTo>
                    <a:lnTo>
                      <a:pt x="119" y="269"/>
                    </a:lnTo>
                    <a:lnTo>
                      <a:pt x="118" y="269"/>
                    </a:lnTo>
                    <a:lnTo>
                      <a:pt x="118" y="267"/>
                    </a:lnTo>
                    <a:lnTo>
                      <a:pt x="117" y="267"/>
                    </a:lnTo>
                    <a:lnTo>
                      <a:pt x="117" y="266"/>
                    </a:lnTo>
                    <a:lnTo>
                      <a:pt x="115" y="266"/>
                    </a:lnTo>
                    <a:lnTo>
                      <a:pt x="115" y="265"/>
                    </a:lnTo>
                    <a:lnTo>
                      <a:pt x="115" y="264"/>
                    </a:lnTo>
                    <a:lnTo>
                      <a:pt x="114" y="264"/>
                    </a:lnTo>
                    <a:lnTo>
                      <a:pt x="114" y="263"/>
                    </a:lnTo>
                    <a:lnTo>
                      <a:pt x="113" y="262"/>
                    </a:lnTo>
                    <a:lnTo>
                      <a:pt x="113" y="261"/>
                    </a:lnTo>
                    <a:lnTo>
                      <a:pt x="112" y="261"/>
                    </a:lnTo>
                    <a:lnTo>
                      <a:pt x="111" y="261"/>
                    </a:lnTo>
                    <a:lnTo>
                      <a:pt x="111" y="259"/>
                    </a:lnTo>
                    <a:lnTo>
                      <a:pt x="110" y="259"/>
                    </a:lnTo>
                    <a:lnTo>
                      <a:pt x="109" y="259"/>
                    </a:lnTo>
                    <a:lnTo>
                      <a:pt x="108" y="259"/>
                    </a:lnTo>
                    <a:lnTo>
                      <a:pt x="108" y="258"/>
                    </a:lnTo>
                    <a:lnTo>
                      <a:pt x="106" y="259"/>
                    </a:lnTo>
                    <a:lnTo>
                      <a:pt x="105" y="259"/>
                    </a:lnTo>
                    <a:lnTo>
                      <a:pt x="104" y="259"/>
                    </a:lnTo>
                    <a:lnTo>
                      <a:pt x="103" y="259"/>
                    </a:lnTo>
                    <a:lnTo>
                      <a:pt x="103" y="258"/>
                    </a:lnTo>
                    <a:lnTo>
                      <a:pt x="102" y="258"/>
                    </a:lnTo>
                    <a:lnTo>
                      <a:pt x="101" y="258"/>
                    </a:lnTo>
                    <a:lnTo>
                      <a:pt x="100" y="258"/>
                    </a:lnTo>
                    <a:lnTo>
                      <a:pt x="98" y="259"/>
                    </a:lnTo>
                    <a:lnTo>
                      <a:pt x="97" y="258"/>
                    </a:lnTo>
                    <a:lnTo>
                      <a:pt x="96" y="258"/>
                    </a:lnTo>
                    <a:lnTo>
                      <a:pt x="95" y="258"/>
                    </a:lnTo>
                    <a:lnTo>
                      <a:pt x="94" y="258"/>
                    </a:lnTo>
                    <a:lnTo>
                      <a:pt x="93" y="259"/>
                    </a:lnTo>
                    <a:lnTo>
                      <a:pt x="93" y="261"/>
                    </a:lnTo>
                    <a:lnTo>
                      <a:pt x="93" y="261"/>
                    </a:lnTo>
                    <a:lnTo>
                      <a:pt x="92" y="261"/>
                    </a:lnTo>
                    <a:lnTo>
                      <a:pt x="92" y="262"/>
                    </a:lnTo>
                    <a:lnTo>
                      <a:pt x="91" y="262"/>
                    </a:lnTo>
                    <a:lnTo>
                      <a:pt x="91" y="263"/>
                    </a:lnTo>
                    <a:lnTo>
                      <a:pt x="89" y="264"/>
                    </a:lnTo>
                    <a:lnTo>
                      <a:pt x="89" y="263"/>
                    </a:lnTo>
                    <a:lnTo>
                      <a:pt x="88" y="263"/>
                    </a:lnTo>
                    <a:lnTo>
                      <a:pt x="88" y="263"/>
                    </a:lnTo>
                    <a:lnTo>
                      <a:pt x="88" y="262"/>
                    </a:lnTo>
                    <a:lnTo>
                      <a:pt x="87" y="262"/>
                    </a:lnTo>
                    <a:lnTo>
                      <a:pt x="87" y="261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5" y="261"/>
                    </a:lnTo>
                    <a:lnTo>
                      <a:pt x="84" y="261"/>
                    </a:lnTo>
                    <a:lnTo>
                      <a:pt x="83" y="261"/>
                    </a:lnTo>
                    <a:lnTo>
                      <a:pt x="83" y="261"/>
                    </a:lnTo>
                    <a:lnTo>
                      <a:pt x="82" y="261"/>
                    </a:lnTo>
                    <a:lnTo>
                      <a:pt x="82" y="261"/>
                    </a:lnTo>
                    <a:lnTo>
                      <a:pt x="82" y="259"/>
                    </a:lnTo>
                    <a:lnTo>
                      <a:pt x="80" y="259"/>
                    </a:lnTo>
                    <a:lnTo>
                      <a:pt x="80" y="258"/>
                    </a:lnTo>
                    <a:lnTo>
                      <a:pt x="79" y="258"/>
                    </a:lnTo>
                    <a:lnTo>
                      <a:pt x="80" y="257"/>
                    </a:lnTo>
                    <a:lnTo>
                      <a:pt x="82" y="257"/>
                    </a:lnTo>
                    <a:lnTo>
                      <a:pt x="82" y="256"/>
                    </a:lnTo>
                    <a:lnTo>
                      <a:pt x="83" y="256"/>
                    </a:lnTo>
                    <a:lnTo>
                      <a:pt x="83" y="255"/>
                    </a:lnTo>
                    <a:lnTo>
                      <a:pt x="83" y="254"/>
                    </a:lnTo>
                    <a:lnTo>
                      <a:pt x="83" y="253"/>
                    </a:lnTo>
                    <a:lnTo>
                      <a:pt x="84" y="253"/>
                    </a:lnTo>
                    <a:lnTo>
                      <a:pt x="85" y="252"/>
                    </a:lnTo>
                    <a:lnTo>
                      <a:pt x="85" y="250"/>
                    </a:lnTo>
                    <a:lnTo>
                      <a:pt x="86" y="249"/>
                    </a:lnTo>
                    <a:lnTo>
                      <a:pt x="86" y="248"/>
                    </a:lnTo>
                    <a:lnTo>
                      <a:pt x="87" y="248"/>
                    </a:lnTo>
                    <a:lnTo>
                      <a:pt x="88" y="248"/>
                    </a:lnTo>
                    <a:lnTo>
                      <a:pt x="88" y="247"/>
                    </a:lnTo>
                    <a:lnTo>
                      <a:pt x="88" y="247"/>
                    </a:lnTo>
                    <a:lnTo>
                      <a:pt x="89" y="247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91" y="244"/>
                    </a:lnTo>
                    <a:lnTo>
                      <a:pt x="92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1"/>
                    </a:lnTo>
                    <a:lnTo>
                      <a:pt x="93" y="240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2" y="238"/>
                    </a:lnTo>
                    <a:lnTo>
                      <a:pt x="91" y="237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2" y="233"/>
                    </a:lnTo>
                    <a:lnTo>
                      <a:pt x="93" y="233"/>
                    </a:lnTo>
                    <a:lnTo>
                      <a:pt x="93" y="233"/>
                    </a:lnTo>
                    <a:lnTo>
                      <a:pt x="92" y="232"/>
                    </a:lnTo>
                    <a:lnTo>
                      <a:pt x="92" y="231"/>
                    </a:lnTo>
                    <a:lnTo>
                      <a:pt x="93" y="231"/>
                    </a:lnTo>
                    <a:lnTo>
                      <a:pt x="93" y="230"/>
                    </a:lnTo>
                    <a:lnTo>
                      <a:pt x="94" y="230"/>
                    </a:lnTo>
                    <a:lnTo>
                      <a:pt x="93" y="229"/>
                    </a:lnTo>
                    <a:lnTo>
                      <a:pt x="92" y="229"/>
                    </a:lnTo>
                    <a:lnTo>
                      <a:pt x="92" y="230"/>
                    </a:lnTo>
                    <a:lnTo>
                      <a:pt x="91" y="229"/>
                    </a:lnTo>
                    <a:lnTo>
                      <a:pt x="89" y="229"/>
                    </a:lnTo>
                    <a:lnTo>
                      <a:pt x="91" y="228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91" y="224"/>
                    </a:lnTo>
                    <a:lnTo>
                      <a:pt x="91" y="223"/>
                    </a:lnTo>
                    <a:lnTo>
                      <a:pt x="91" y="222"/>
                    </a:lnTo>
                    <a:lnTo>
                      <a:pt x="92" y="221"/>
                    </a:lnTo>
                    <a:lnTo>
                      <a:pt x="92" y="220"/>
                    </a:lnTo>
                    <a:lnTo>
                      <a:pt x="93" y="219"/>
                    </a:lnTo>
                    <a:lnTo>
                      <a:pt x="93" y="220"/>
                    </a:lnTo>
                    <a:lnTo>
                      <a:pt x="94" y="219"/>
                    </a:lnTo>
                    <a:lnTo>
                      <a:pt x="93" y="217"/>
                    </a:lnTo>
                    <a:lnTo>
                      <a:pt x="92" y="217"/>
                    </a:lnTo>
                    <a:lnTo>
                      <a:pt x="92" y="216"/>
                    </a:lnTo>
                    <a:lnTo>
                      <a:pt x="92" y="215"/>
                    </a:lnTo>
                    <a:lnTo>
                      <a:pt x="91" y="215"/>
                    </a:lnTo>
                    <a:lnTo>
                      <a:pt x="89" y="215"/>
                    </a:lnTo>
                    <a:lnTo>
                      <a:pt x="88" y="214"/>
                    </a:lnTo>
                    <a:lnTo>
                      <a:pt x="88" y="213"/>
                    </a:lnTo>
                    <a:lnTo>
                      <a:pt x="88" y="213"/>
                    </a:lnTo>
                    <a:lnTo>
                      <a:pt x="87" y="212"/>
                    </a:lnTo>
                    <a:lnTo>
                      <a:pt x="86" y="212"/>
                    </a:lnTo>
                    <a:lnTo>
                      <a:pt x="85" y="212"/>
                    </a:lnTo>
                    <a:lnTo>
                      <a:pt x="84" y="212"/>
                    </a:lnTo>
                    <a:lnTo>
                      <a:pt x="83" y="212"/>
                    </a:lnTo>
                    <a:lnTo>
                      <a:pt x="82" y="212"/>
                    </a:lnTo>
                    <a:lnTo>
                      <a:pt x="80" y="211"/>
                    </a:lnTo>
                    <a:lnTo>
                      <a:pt x="80" y="210"/>
                    </a:lnTo>
                    <a:lnTo>
                      <a:pt x="80" y="208"/>
                    </a:lnTo>
                    <a:lnTo>
                      <a:pt x="80" y="207"/>
                    </a:lnTo>
                    <a:lnTo>
                      <a:pt x="79" y="206"/>
                    </a:lnTo>
                    <a:lnTo>
                      <a:pt x="78" y="206"/>
                    </a:lnTo>
                    <a:lnTo>
                      <a:pt x="77" y="206"/>
                    </a:lnTo>
                    <a:lnTo>
                      <a:pt x="76" y="206"/>
                    </a:lnTo>
                    <a:lnTo>
                      <a:pt x="75" y="206"/>
                    </a:lnTo>
                    <a:lnTo>
                      <a:pt x="75" y="205"/>
                    </a:lnTo>
                    <a:lnTo>
                      <a:pt x="74" y="204"/>
                    </a:lnTo>
                    <a:lnTo>
                      <a:pt x="72" y="204"/>
                    </a:lnTo>
                    <a:lnTo>
                      <a:pt x="71" y="203"/>
                    </a:lnTo>
                    <a:lnTo>
                      <a:pt x="70" y="202"/>
                    </a:lnTo>
                    <a:lnTo>
                      <a:pt x="70" y="200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69" y="198"/>
                    </a:lnTo>
                    <a:lnTo>
                      <a:pt x="69" y="197"/>
                    </a:lnTo>
                    <a:lnTo>
                      <a:pt x="68" y="196"/>
                    </a:lnTo>
                    <a:lnTo>
                      <a:pt x="69" y="196"/>
                    </a:lnTo>
                    <a:lnTo>
                      <a:pt x="69" y="195"/>
                    </a:lnTo>
                    <a:lnTo>
                      <a:pt x="69" y="194"/>
                    </a:lnTo>
                    <a:lnTo>
                      <a:pt x="70" y="194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90"/>
                    </a:lnTo>
                    <a:lnTo>
                      <a:pt x="70" y="190"/>
                    </a:lnTo>
                    <a:lnTo>
                      <a:pt x="70" y="189"/>
                    </a:lnTo>
                    <a:lnTo>
                      <a:pt x="71" y="188"/>
                    </a:lnTo>
                    <a:lnTo>
                      <a:pt x="71" y="187"/>
                    </a:lnTo>
                    <a:lnTo>
                      <a:pt x="71" y="186"/>
                    </a:lnTo>
                    <a:lnTo>
                      <a:pt x="71" y="185"/>
                    </a:lnTo>
                    <a:lnTo>
                      <a:pt x="71" y="183"/>
                    </a:lnTo>
                    <a:lnTo>
                      <a:pt x="71" y="182"/>
                    </a:lnTo>
                    <a:lnTo>
                      <a:pt x="71" y="181"/>
                    </a:lnTo>
                    <a:lnTo>
                      <a:pt x="71" y="180"/>
                    </a:lnTo>
                    <a:lnTo>
                      <a:pt x="70" y="179"/>
                    </a:lnTo>
                    <a:lnTo>
                      <a:pt x="70" y="179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69" y="177"/>
                    </a:lnTo>
                    <a:lnTo>
                      <a:pt x="68" y="176"/>
                    </a:lnTo>
                    <a:lnTo>
                      <a:pt x="68" y="174"/>
                    </a:lnTo>
                    <a:lnTo>
                      <a:pt x="68" y="172"/>
                    </a:lnTo>
                    <a:lnTo>
                      <a:pt x="67" y="172"/>
                    </a:lnTo>
                    <a:lnTo>
                      <a:pt x="67" y="171"/>
                    </a:lnTo>
                    <a:lnTo>
                      <a:pt x="66" y="171"/>
                    </a:lnTo>
                    <a:lnTo>
                      <a:pt x="65" y="170"/>
                    </a:lnTo>
                    <a:lnTo>
                      <a:pt x="65" y="169"/>
                    </a:lnTo>
                    <a:lnTo>
                      <a:pt x="63" y="168"/>
                    </a:lnTo>
                    <a:lnTo>
                      <a:pt x="62" y="166"/>
                    </a:lnTo>
                    <a:lnTo>
                      <a:pt x="62" y="165"/>
                    </a:lnTo>
                    <a:lnTo>
                      <a:pt x="61" y="166"/>
                    </a:lnTo>
                    <a:lnTo>
                      <a:pt x="61" y="166"/>
                    </a:lnTo>
                    <a:lnTo>
                      <a:pt x="61" y="165"/>
                    </a:lnTo>
                    <a:lnTo>
                      <a:pt x="60" y="164"/>
                    </a:lnTo>
                    <a:lnTo>
                      <a:pt x="59" y="164"/>
                    </a:lnTo>
                    <a:lnTo>
                      <a:pt x="59" y="165"/>
                    </a:lnTo>
                    <a:lnTo>
                      <a:pt x="58" y="164"/>
                    </a:lnTo>
                    <a:lnTo>
                      <a:pt x="58" y="163"/>
                    </a:lnTo>
                    <a:lnTo>
                      <a:pt x="57" y="164"/>
                    </a:lnTo>
                    <a:lnTo>
                      <a:pt x="57" y="163"/>
                    </a:lnTo>
                    <a:lnTo>
                      <a:pt x="57" y="162"/>
                    </a:lnTo>
                    <a:lnTo>
                      <a:pt x="55" y="162"/>
                    </a:lnTo>
                    <a:lnTo>
                      <a:pt x="54" y="162"/>
                    </a:lnTo>
                    <a:lnTo>
                      <a:pt x="54" y="161"/>
                    </a:lnTo>
                    <a:lnTo>
                      <a:pt x="53" y="160"/>
                    </a:lnTo>
                    <a:lnTo>
                      <a:pt x="52" y="160"/>
                    </a:lnTo>
                    <a:lnTo>
                      <a:pt x="52" y="161"/>
                    </a:lnTo>
                    <a:lnTo>
                      <a:pt x="51" y="160"/>
                    </a:lnTo>
                    <a:lnTo>
                      <a:pt x="50" y="160"/>
                    </a:lnTo>
                    <a:lnTo>
                      <a:pt x="49" y="160"/>
                    </a:lnTo>
                    <a:lnTo>
                      <a:pt x="48" y="160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5" y="157"/>
                    </a:lnTo>
                    <a:lnTo>
                      <a:pt x="45" y="159"/>
                    </a:lnTo>
                    <a:lnTo>
                      <a:pt x="44" y="160"/>
                    </a:lnTo>
                    <a:lnTo>
                      <a:pt x="44" y="161"/>
                    </a:lnTo>
                    <a:lnTo>
                      <a:pt x="43" y="161"/>
                    </a:lnTo>
                    <a:lnTo>
                      <a:pt x="43" y="162"/>
                    </a:lnTo>
                    <a:lnTo>
                      <a:pt x="44" y="163"/>
                    </a:lnTo>
                    <a:lnTo>
                      <a:pt x="43" y="163"/>
                    </a:lnTo>
                    <a:lnTo>
                      <a:pt x="42" y="163"/>
                    </a:lnTo>
                    <a:lnTo>
                      <a:pt x="42" y="162"/>
                    </a:lnTo>
                    <a:lnTo>
                      <a:pt x="41" y="162"/>
                    </a:lnTo>
                    <a:lnTo>
                      <a:pt x="41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8" y="162"/>
                    </a:lnTo>
                    <a:lnTo>
                      <a:pt x="38" y="161"/>
                    </a:lnTo>
                    <a:lnTo>
                      <a:pt x="38" y="160"/>
                    </a:lnTo>
                    <a:lnTo>
                      <a:pt x="40" y="160"/>
                    </a:lnTo>
                    <a:lnTo>
                      <a:pt x="40" y="159"/>
                    </a:lnTo>
                    <a:lnTo>
                      <a:pt x="38" y="160"/>
                    </a:lnTo>
                    <a:lnTo>
                      <a:pt x="38" y="159"/>
                    </a:lnTo>
                    <a:lnTo>
                      <a:pt x="37" y="157"/>
                    </a:lnTo>
                    <a:lnTo>
                      <a:pt x="36" y="156"/>
                    </a:lnTo>
                    <a:lnTo>
                      <a:pt x="37" y="156"/>
                    </a:lnTo>
                    <a:lnTo>
                      <a:pt x="37" y="155"/>
                    </a:lnTo>
                    <a:lnTo>
                      <a:pt x="37" y="154"/>
                    </a:lnTo>
                    <a:lnTo>
                      <a:pt x="36" y="154"/>
                    </a:lnTo>
                    <a:lnTo>
                      <a:pt x="35" y="153"/>
                    </a:lnTo>
                    <a:lnTo>
                      <a:pt x="34" y="153"/>
                    </a:lnTo>
                    <a:lnTo>
                      <a:pt x="34" y="15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4" y="151"/>
                    </a:lnTo>
                    <a:lnTo>
                      <a:pt x="33" y="151"/>
                    </a:lnTo>
                    <a:lnTo>
                      <a:pt x="33" y="149"/>
                    </a:lnTo>
                    <a:lnTo>
                      <a:pt x="33" y="148"/>
                    </a:lnTo>
                    <a:lnTo>
                      <a:pt x="33" y="147"/>
                    </a:lnTo>
                    <a:lnTo>
                      <a:pt x="32" y="147"/>
                    </a:lnTo>
                    <a:lnTo>
                      <a:pt x="32" y="146"/>
                    </a:lnTo>
                    <a:lnTo>
                      <a:pt x="31" y="147"/>
                    </a:lnTo>
                    <a:lnTo>
                      <a:pt x="31" y="148"/>
                    </a:lnTo>
                    <a:lnTo>
                      <a:pt x="31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7" y="152"/>
                    </a:lnTo>
                    <a:lnTo>
                      <a:pt x="26" y="152"/>
                    </a:lnTo>
                    <a:lnTo>
                      <a:pt x="25" y="151"/>
                    </a:lnTo>
                    <a:lnTo>
                      <a:pt x="24" y="151"/>
                    </a:lnTo>
                    <a:lnTo>
                      <a:pt x="23" y="151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2" y="148"/>
                    </a:lnTo>
                    <a:lnTo>
                      <a:pt x="20" y="148"/>
                    </a:lnTo>
                    <a:lnTo>
                      <a:pt x="19" y="148"/>
                    </a:lnTo>
                    <a:lnTo>
                      <a:pt x="18" y="148"/>
                    </a:lnTo>
                    <a:lnTo>
                      <a:pt x="18" y="147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5" y="144"/>
                    </a:lnTo>
                    <a:lnTo>
                      <a:pt x="15" y="143"/>
                    </a:lnTo>
                    <a:lnTo>
                      <a:pt x="15" y="142"/>
                    </a:lnTo>
                    <a:lnTo>
                      <a:pt x="14" y="140"/>
                    </a:lnTo>
                    <a:lnTo>
                      <a:pt x="12" y="139"/>
                    </a:lnTo>
                    <a:lnTo>
                      <a:pt x="11" y="139"/>
                    </a:lnTo>
                    <a:lnTo>
                      <a:pt x="11" y="140"/>
                    </a:lnTo>
                    <a:lnTo>
                      <a:pt x="10" y="140"/>
                    </a:lnTo>
                    <a:lnTo>
                      <a:pt x="9" y="139"/>
                    </a:lnTo>
                    <a:lnTo>
                      <a:pt x="8" y="138"/>
                    </a:lnTo>
                    <a:lnTo>
                      <a:pt x="7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5" y="137"/>
                    </a:lnTo>
                    <a:lnTo>
                      <a:pt x="5" y="136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8" y="124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6" y="122"/>
                    </a:lnTo>
                    <a:lnTo>
                      <a:pt x="6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3" y="115"/>
                    </a:lnTo>
                    <a:lnTo>
                      <a:pt x="3" y="114"/>
                    </a:lnTo>
                    <a:lnTo>
                      <a:pt x="2" y="114"/>
                    </a:lnTo>
                    <a:lnTo>
                      <a:pt x="1" y="114"/>
                    </a:lnTo>
                    <a:lnTo>
                      <a:pt x="1" y="113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1" y="112"/>
                    </a:lnTo>
                    <a:lnTo>
                      <a:pt x="1" y="111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1" y="109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1" y="104"/>
                    </a:lnTo>
                    <a:lnTo>
                      <a:pt x="1" y="103"/>
                    </a:lnTo>
                    <a:lnTo>
                      <a:pt x="2" y="102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6" y="96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5" y="94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2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7" y="89"/>
                    </a:lnTo>
                    <a:lnTo>
                      <a:pt x="7" y="88"/>
                    </a:lnTo>
                    <a:lnTo>
                      <a:pt x="7" y="87"/>
                    </a:lnTo>
                    <a:lnTo>
                      <a:pt x="6" y="87"/>
                    </a:lnTo>
                    <a:lnTo>
                      <a:pt x="6" y="86"/>
                    </a:lnTo>
                    <a:lnTo>
                      <a:pt x="6" y="85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8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1" y="83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5" y="81"/>
                    </a:lnTo>
                    <a:lnTo>
                      <a:pt x="16" y="81"/>
                    </a:lnTo>
                    <a:lnTo>
                      <a:pt x="17" y="81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2"/>
                    </a:lnTo>
                    <a:lnTo>
                      <a:pt x="18" y="71"/>
                    </a:lnTo>
                    <a:lnTo>
                      <a:pt x="18" y="70"/>
                    </a:lnTo>
                    <a:lnTo>
                      <a:pt x="19" y="70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2" y="59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3" y="55"/>
                    </a:lnTo>
                    <a:lnTo>
                      <a:pt x="22" y="55"/>
                    </a:lnTo>
                    <a:lnTo>
                      <a:pt x="20" y="55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8" y="50"/>
                    </a:lnTo>
                    <a:lnTo>
                      <a:pt x="18" y="49"/>
                    </a:lnTo>
                    <a:lnTo>
                      <a:pt x="17" y="49"/>
                    </a:lnTo>
                    <a:lnTo>
                      <a:pt x="17" y="47"/>
                    </a:lnTo>
                    <a:lnTo>
                      <a:pt x="17" y="46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0" name="Freeform 107"/>
              <p:cNvSpPr>
                <a:spLocks/>
              </p:cNvSpPr>
              <p:nvPr/>
            </p:nvSpPr>
            <p:spPr bwMode="auto">
              <a:xfrm>
                <a:off x="2959100" y="1657350"/>
                <a:ext cx="461963" cy="368300"/>
              </a:xfrm>
              <a:custGeom>
                <a:avLst/>
                <a:gdLst>
                  <a:gd name="T0" fmla="*/ 51 w 291"/>
                  <a:gd name="T1" fmla="*/ 1 h 232"/>
                  <a:gd name="T2" fmla="*/ 75 w 291"/>
                  <a:gd name="T3" fmla="*/ 1 h 232"/>
                  <a:gd name="T4" fmla="*/ 91 w 291"/>
                  <a:gd name="T5" fmla="*/ 6 h 232"/>
                  <a:gd name="T6" fmla="*/ 91 w 291"/>
                  <a:gd name="T7" fmla="*/ 34 h 232"/>
                  <a:gd name="T8" fmla="*/ 93 w 291"/>
                  <a:gd name="T9" fmla="*/ 53 h 232"/>
                  <a:gd name="T10" fmla="*/ 106 w 291"/>
                  <a:gd name="T11" fmla="*/ 62 h 232"/>
                  <a:gd name="T12" fmla="*/ 119 w 291"/>
                  <a:gd name="T13" fmla="*/ 71 h 232"/>
                  <a:gd name="T14" fmla="*/ 130 w 291"/>
                  <a:gd name="T15" fmla="*/ 58 h 232"/>
                  <a:gd name="T16" fmla="*/ 143 w 291"/>
                  <a:gd name="T17" fmla="*/ 50 h 232"/>
                  <a:gd name="T18" fmla="*/ 153 w 291"/>
                  <a:gd name="T19" fmla="*/ 39 h 232"/>
                  <a:gd name="T20" fmla="*/ 166 w 291"/>
                  <a:gd name="T21" fmla="*/ 39 h 232"/>
                  <a:gd name="T22" fmla="*/ 180 w 291"/>
                  <a:gd name="T23" fmla="*/ 43 h 232"/>
                  <a:gd name="T24" fmla="*/ 198 w 291"/>
                  <a:gd name="T25" fmla="*/ 52 h 232"/>
                  <a:gd name="T26" fmla="*/ 206 w 291"/>
                  <a:gd name="T27" fmla="*/ 59 h 232"/>
                  <a:gd name="T28" fmla="*/ 217 w 291"/>
                  <a:gd name="T29" fmla="*/ 71 h 232"/>
                  <a:gd name="T30" fmla="*/ 229 w 291"/>
                  <a:gd name="T31" fmla="*/ 83 h 232"/>
                  <a:gd name="T32" fmla="*/ 239 w 291"/>
                  <a:gd name="T33" fmla="*/ 90 h 232"/>
                  <a:gd name="T34" fmla="*/ 255 w 291"/>
                  <a:gd name="T35" fmla="*/ 92 h 232"/>
                  <a:gd name="T36" fmla="*/ 268 w 291"/>
                  <a:gd name="T37" fmla="*/ 100 h 232"/>
                  <a:gd name="T38" fmla="*/ 274 w 291"/>
                  <a:gd name="T39" fmla="*/ 124 h 232"/>
                  <a:gd name="T40" fmla="*/ 282 w 291"/>
                  <a:gd name="T41" fmla="*/ 135 h 232"/>
                  <a:gd name="T42" fmla="*/ 291 w 291"/>
                  <a:gd name="T43" fmla="*/ 155 h 232"/>
                  <a:gd name="T44" fmla="*/ 290 w 291"/>
                  <a:gd name="T45" fmla="*/ 177 h 232"/>
                  <a:gd name="T46" fmla="*/ 287 w 291"/>
                  <a:gd name="T47" fmla="*/ 189 h 232"/>
                  <a:gd name="T48" fmla="*/ 266 w 291"/>
                  <a:gd name="T49" fmla="*/ 203 h 232"/>
                  <a:gd name="T50" fmla="*/ 211 w 291"/>
                  <a:gd name="T51" fmla="*/ 204 h 232"/>
                  <a:gd name="T52" fmla="*/ 172 w 291"/>
                  <a:gd name="T53" fmla="*/ 211 h 232"/>
                  <a:gd name="T54" fmla="*/ 165 w 291"/>
                  <a:gd name="T55" fmla="*/ 205 h 232"/>
                  <a:gd name="T56" fmla="*/ 157 w 291"/>
                  <a:gd name="T57" fmla="*/ 201 h 232"/>
                  <a:gd name="T58" fmla="*/ 146 w 291"/>
                  <a:gd name="T59" fmla="*/ 202 h 232"/>
                  <a:gd name="T60" fmla="*/ 143 w 291"/>
                  <a:gd name="T61" fmla="*/ 193 h 232"/>
                  <a:gd name="T62" fmla="*/ 135 w 291"/>
                  <a:gd name="T63" fmla="*/ 189 h 232"/>
                  <a:gd name="T64" fmla="*/ 126 w 291"/>
                  <a:gd name="T65" fmla="*/ 188 h 232"/>
                  <a:gd name="T66" fmla="*/ 119 w 291"/>
                  <a:gd name="T67" fmla="*/ 194 h 232"/>
                  <a:gd name="T68" fmla="*/ 117 w 291"/>
                  <a:gd name="T69" fmla="*/ 206 h 232"/>
                  <a:gd name="T70" fmla="*/ 112 w 291"/>
                  <a:gd name="T71" fmla="*/ 214 h 232"/>
                  <a:gd name="T72" fmla="*/ 103 w 291"/>
                  <a:gd name="T73" fmla="*/ 221 h 232"/>
                  <a:gd name="T74" fmla="*/ 90 w 291"/>
                  <a:gd name="T75" fmla="*/ 231 h 232"/>
                  <a:gd name="T76" fmla="*/ 75 w 291"/>
                  <a:gd name="T77" fmla="*/ 223 h 232"/>
                  <a:gd name="T78" fmla="*/ 66 w 291"/>
                  <a:gd name="T79" fmla="*/ 206 h 232"/>
                  <a:gd name="T80" fmla="*/ 52 w 291"/>
                  <a:gd name="T81" fmla="*/ 194 h 232"/>
                  <a:gd name="T82" fmla="*/ 40 w 291"/>
                  <a:gd name="T83" fmla="*/ 180 h 232"/>
                  <a:gd name="T84" fmla="*/ 24 w 291"/>
                  <a:gd name="T85" fmla="*/ 161 h 232"/>
                  <a:gd name="T86" fmla="*/ 14 w 291"/>
                  <a:gd name="T87" fmla="*/ 146 h 232"/>
                  <a:gd name="T88" fmla="*/ 18 w 291"/>
                  <a:gd name="T89" fmla="*/ 115 h 232"/>
                  <a:gd name="T90" fmla="*/ 19 w 291"/>
                  <a:gd name="T91" fmla="*/ 92 h 232"/>
                  <a:gd name="T92" fmla="*/ 11 w 291"/>
                  <a:gd name="T93" fmla="*/ 75 h 232"/>
                  <a:gd name="T94" fmla="*/ 19 w 291"/>
                  <a:gd name="T95" fmla="*/ 71 h 232"/>
                  <a:gd name="T96" fmla="*/ 26 w 291"/>
                  <a:gd name="T97" fmla="*/ 66 h 232"/>
                  <a:gd name="T98" fmla="*/ 28 w 291"/>
                  <a:gd name="T99" fmla="*/ 56 h 232"/>
                  <a:gd name="T100" fmla="*/ 28 w 291"/>
                  <a:gd name="T101" fmla="*/ 46 h 232"/>
                  <a:gd name="T102" fmla="*/ 31 w 291"/>
                  <a:gd name="T103" fmla="*/ 40 h 232"/>
                  <a:gd name="T104" fmla="*/ 27 w 291"/>
                  <a:gd name="T105" fmla="*/ 34 h 232"/>
                  <a:gd name="T106" fmla="*/ 17 w 291"/>
                  <a:gd name="T107" fmla="*/ 29 h 232"/>
                  <a:gd name="T108" fmla="*/ 6 w 291"/>
                  <a:gd name="T109" fmla="*/ 27 h 232"/>
                  <a:gd name="T110" fmla="*/ 3 w 291"/>
                  <a:gd name="T111" fmla="*/ 19 h 232"/>
                  <a:gd name="T112" fmla="*/ 5 w 291"/>
                  <a:gd name="T113" fmla="*/ 8 h 232"/>
                  <a:gd name="T114" fmla="*/ 0 w 291"/>
                  <a:gd name="T115" fmla="*/ 1 h 232"/>
                  <a:gd name="T116" fmla="*/ 32 w 291"/>
                  <a:gd name="T11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1" h="232">
                    <a:moveTo>
                      <a:pt x="33" y="0"/>
                    </a:moveTo>
                    <a:lnTo>
                      <a:pt x="34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9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51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69" y="1"/>
                    </a:lnTo>
                    <a:lnTo>
                      <a:pt x="71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1" y="3"/>
                    </a:lnTo>
                    <a:lnTo>
                      <a:pt x="91" y="6"/>
                    </a:lnTo>
                    <a:lnTo>
                      <a:pt x="91" y="8"/>
                    </a:lnTo>
                    <a:lnTo>
                      <a:pt x="91" y="19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1" y="26"/>
                    </a:lnTo>
                    <a:lnTo>
                      <a:pt x="91" y="26"/>
                    </a:lnTo>
                    <a:lnTo>
                      <a:pt x="91" y="28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91" y="34"/>
                    </a:lnTo>
                    <a:lnTo>
                      <a:pt x="91" y="35"/>
                    </a:lnTo>
                    <a:lnTo>
                      <a:pt x="91" y="37"/>
                    </a:lnTo>
                    <a:lnTo>
                      <a:pt x="91" y="41"/>
                    </a:lnTo>
                    <a:lnTo>
                      <a:pt x="91" y="42"/>
                    </a:lnTo>
                    <a:lnTo>
                      <a:pt x="91" y="43"/>
                    </a:lnTo>
                    <a:lnTo>
                      <a:pt x="91" y="44"/>
                    </a:lnTo>
                    <a:lnTo>
                      <a:pt x="91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3"/>
                    </a:lnTo>
                    <a:lnTo>
                      <a:pt x="93" y="53"/>
                    </a:lnTo>
                    <a:lnTo>
                      <a:pt x="95" y="53"/>
                    </a:lnTo>
                    <a:lnTo>
                      <a:pt x="95" y="54"/>
                    </a:lnTo>
                    <a:lnTo>
                      <a:pt x="95" y="59"/>
                    </a:lnTo>
                    <a:lnTo>
                      <a:pt x="97" y="59"/>
                    </a:lnTo>
                    <a:lnTo>
                      <a:pt x="99" y="59"/>
                    </a:lnTo>
                    <a:lnTo>
                      <a:pt x="100" y="59"/>
                    </a:lnTo>
                    <a:lnTo>
                      <a:pt x="102" y="59"/>
                    </a:lnTo>
                    <a:lnTo>
                      <a:pt x="103" y="59"/>
                    </a:lnTo>
                    <a:lnTo>
                      <a:pt x="103" y="61"/>
                    </a:lnTo>
                    <a:lnTo>
                      <a:pt x="103" y="62"/>
                    </a:lnTo>
                    <a:lnTo>
                      <a:pt x="106" y="62"/>
                    </a:lnTo>
                    <a:lnTo>
                      <a:pt x="109" y="62"/>
                    </a:lnTo>
                    <a:lnTo>
                      <a:pt x="111" y="62"/>
                    </a:lnTo>
                    <a:lnTo>
                      <a:pt x="116" y="62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16" y="67"/>
                    </a:lnTo>
                    <a:lnTo>
                      <a:pt x="117" y="67"/>
                    </a:lnTo>
                    <a:lnTo>
                      <a:pt x="118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69"/>
                    </a:lnTo>
                    <a:lnTo>
                      <a:pt x="128" y="69"/>
                    </a:lnTo>
                    <a:lnTo>
                      <a:pt x="129" y="69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30" y="60"/>
                    </a:lnTo>
                    <a:lnTo>
                      <a:pt x="130" y="58"/>
                    </a:lnTo>
                    <a:lnTo>
                      <a:pt x="130" y="57"/>
                    </a:lnTo>
                    <a:lnTo>
                      <a:pt x="133" y="57"/>
                    </a:lnTo>
                    <a:lnTo>
                      <a:pt x="135" y="57"/>
                    </a:lnTo>
                    <a:lnTo>
                      <a:pt x="135" y="54"/>
                    </a:lnTo>
                    <a:lnTo>
                      <a:pt x="136" y="54"/>
                    </a:lnTo>
                    <a:lnTo>
                      <a:pt x="137" y="54"/>
                    </a:lnTo>
                    <a:lnTo>
                      <a:pt x="137" y="53"/>
                    </a:lnTo>
                    <a:lnTo>
                      <a:pt x="138" y="53"/>
                    </a:lnTo>
                    <a:lnTo>
                      <a:pt x="138" y="50"/>
                    </a:lnTo>
                    <a:lnTo>
                      <a:pt x="142" y="50"/>
                    </a:lnTo>
                    <a:lnTo>
                      <a:pt x="143" y="50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6" y="41"/>
                    </a:lnTo>
                    <a:lnTo>
                      <a:pt x="146" y="41"/>
                    </a:lnTo>
                    <a:lnTo>
                      <a:pt x="148" y="41"/>
                    </a:lnTo>
                    <a:lnTo>
                      <a:pt x="151" y="41"/>
                    </a:lnTo>
                    <a:lnTo>
                      <a:pt x="151" y="40"/>
                    </a:lnTo>
                    <a:lnTo>
                      <a:pt x="151" y="39"/>
                    </a:lnTo>
                    <a:lnTo>
                      <a:pt x="153" y="39"/>
                    </a:lnTo>
                    <a:lnTo>
                      <a:pt x="153" y="37"/>
                    </a:lnTo>
                    <a:lnTo>
                      <a:pt x="155" y="37"/>
                    </a:lnTo>
                    <a:lnTo>
                      <a:pt x="157" y="37"/>
                    </a:lnTo>
                    <a:lnTo>
                      <a:pt x="159" y="37"/>
                    </a:lnTo>
                    <a:lnTo>
                      <a:pt x="160" y="37"/>
                    </a:lnTo>
                    <a:lnTo>
                      <a:pt x="161" y="37"/>
                    </a:lnTo>
                    <a:lnTo>
                      <a:pt x="161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4" y="39"/>
                    </a:lnTo>
                    <a:lnTo>
                      <a:pt x="166" y="39"/>
                    </a:lnTo>
                    <a:lnTo>
                      <a:pt x="168" y="39"/>
                    </a:lnTo>
                    <a:lnTo>
                      <a:pt x="171" y="39"/>
                    </a:lnTo>
                    <a:lnTo>
                      <a:pt x="174" y="40"/>
                    </a:lnTo>
                    <a:lnTo>
                      <a:pt x="176" y="40"/>
                    </a:lnTo>
                    <a:lnTo>
                      <a:pt x="176" y="41"/>
                    </a:lnTo>
                    <a:lnTo>
                      <a:pt x="177" y="41"/>
                    </a:lnTo>
                    <a:lnTo>
                      <a:pt x="178" y="41"/>
                    </a:lnTo>
                    <a:lnTo>
                      <a:pt x="178" y="42"/>
                    </a:lnTo>
                    <a:lnTo>
                      <a:pt x="178" y="43"/>
                    </a:lnTo>
                    <a:lnTo>
                      <a:pt x="179" y="43"/>
                    </a:lnTo>
                    <a:lnTo>
                      <a:pt x="180" y="43"/>
                    </a:lnTo>
                    <a:lnTo>
                      <a:pt x="181" y="43"/>
                    </a:lnTo>
                    <a:lnTo>
                      <a:pt x="182" y="43"/>
                    </a:lnTo>
                    <a:lnTo>
                      <a:pt x="182" y="45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90" y="45"/>
                    </a:lnTo>
                    <a:lnTo>
                      <a:pt x="193" y="45"/>
                    </a:lnTo>
                    <a:lnTo>
                      <a:pt x="193" y="52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8" y="52"/>
                    </a:lnTo>
                    <a:lnTo>
                      <a:pt x="198" y="53"/>
                    </a:lnTo>
                    <a:lnTo>
                      <a:pt x="200" y="53"/>
                    </a:lnTo>
                    <a:lnTo>
                      <a:pt x="202" y="53"/>
                    </a:lnTo>
                    <a:lnTo>
                      <a:pt x="202" y="54"/>
                    </a:lnTo>
                    <a:lnTo>
                      <a:pt x="203" y="54"/>
                    </a:lnTo>
                    <a:lnTo>
                      <a:pt x="204" y="54"/>
                    </a:lnTo>
                    <a:lnTo>
                      <a:pt x="205" y="54"/>
                    </a:lnTo>
                    <a:lnTo>
                      <a:pt x="205" y="57"/>
                    </a:lnTo>
                    <a:lnTo>
                      <a:pt x="205" y="58"/>
                    </a:lnTo>
                    <a:lnTo>
                      <a:pt x="205" y="59"/>
                    </a:lnTo>
                    <a:lnTo>
                      <a:pt x="206" y="59"/>
                    </a:lnTo>
                    <a:lnTo>
                      <a:pt x="207" y="59"/>
                    </a:lnTo>
                    <a:lnTo>
                      <a:pt x="210" y="59"/>
                    </a:lnTo>
                    <a:lnTo>
                      <a:pt x="210" y="62"/>
                    </a:lnTo>
                    <a:lnTo>
                      <a:pt x="210" y="64"/>
                    </a:lnTo>
                    <a:lnTo>
                      <a:pt x="212" y="64"/>
                    </a:lnTo>
                    <a:lnTo>
                      <a:pt x="212" y="65"/>
                    </a:lnTo>
                    <a:lnTo>
                      <a:pt x="212" y="67"/>
                    </a:lnTo>
                    <a:lnTo>
                      <a:pt x="216" y="67"/>
                    </a:lnTo>
                    <a:lnTo>
                      <a:pt x="217" y="67"/>
                    </a:lnTo>
                    <a:lnTo>
                      <a:pt x="217" y="70"/>
                    </a:lnTo>
                    <a:lnTo>
                      <a:pt x="217" y="71"/>
                    </a:lnTo>
                    <a:lnTo>
                      <a:pt x="220" y="71"/>
                    </a:lnTo>
                    <a:lnTo>
                      <a:pt x="220" y="75"/>
                    </a:lnTo>
                    <a:lnTo>
                      <a:pt x="222" y="76"/>
                    </a:lnTo>
                    <a:lnTo>
                      <a:pt x="222" y="77"/>
                    </a:lnTo>
                    <a:lnTo>
                      <a:pt x="225" y="77"/>
                    </a:lnTo>
                    <a:lnTo>
                      <a:pt x="225" y="79"/>
                    </a:lnTo>
                    <a:lnTo>
                      <a:pt x="226" y="79"/>
                    </a:lnTo>
                    <a:lnTo>
                      <a:pt x="228" y="79"/>
                    </a:lnTo>
                    <a:lnTo>
                      <a:pt x="228" y="81"/>
                    </a:lnTo>
                    <a:lnTo>
                      <a:pt x="228" y="83"/>
                    </a:lnTo>
                    <a:lnTo>
                      <a:pt x="229" y="83"/>
                    </a:lnTo>
                    <a:lnTo>
                      <a:pt x="229" y="84"/>
                    </a:lnTo>
                    <a:lnTo>
                      <a:pt x="229" y="85"/>
                    </a:lnTo>
                    <a:lnTo>
                      <a:pt x="231" y="85"/>
                    </a:lnTo>
                    <a:lnTo>
                      <a:pt x="233" y="85"/>
                    </a:lnTo>
                    <a:lnTo>
                      <a:pt x="233" y="86"/>
                    </a:lnTo>
                    <a:lnTo>
                      <a:pt x="233" y="87"/>
                    </a:lnTo>
                    <a:lnTo>
                      <a:pt x="236" y="87"/>
                    </a:lnTo>
                    <a:lnTo>
                      <a:pt x="237" y="87"/>
                    </a:lnTo>
                    <a:lnTo>
                      <a:pt x="237" y="88"/>
                    </a:lnTo>
                    <a:lnTo>
                      <a:pt x="237" y="90"/>
                    </a:lnTo>
                    <a:lnTo>
                      <a:pt x="239" y="90"/>
                    </a:lnTo>
                    <a:lnTo>
                      <a:pt x="240" y="90"/>
                    </a:lnTo>
                    <a:lnTo>
                      <a:pt x="241" y="90"/>
                    </a:lnTo>
                    <a:lnTo>
                      <a:pt x="241" y="91"/>
                    </a:lnTo>
                    <a:lnTo>
                      <a:pt x="241" y="92"/>
                    </a:lnTo>
                    <a:lnTo>
                      <a:pt x="242" y="92"/>
                    </a:lnTo>
                    <a:lnTo>
                      <a:pt x="243" y="92"/>
                    </a:lnTo>
                    <a:lnTo>
                      <a:pt x="245" y="92"/>
                    </a:lnTo>
                    <a:lnTo>
                      <a:pt x="249" y="92"/>
                    </a:lnTo>
                    <a:lnTo>
                      <a:pt x="251" y="92"/>
                    </a:lnTo>
                    <a:lnTo>
                      <a:pt x="254" y="92"/>
                    </a:lnTo>
                    <a:lnTo>
                      <a:pt x="255" y="92"/>
                    </a:lnTo>
                    <a:lnTo>
                      <a:pt x="256" y="92"/>
                    </a:lnTo>
                    <a:lnTo>
                      <a:pt x="256" y="94"/>
                    </a:lnTo>
                    <a:lnTo>
                      <a:pt x="258" y="94"/>
                    </a:lnTo>
                    <a:lnTo>
                      <a:pt x="259" y="94"/>
                    </a:lnTo>
                    <a:lnTo>
                      <a:pt x="260" y="94"/>
                    </a:lnTo>
                    <a:lnTo>
                      <a:pt x="260" y="99"/>
                    </a:lnTo>
                    <a:lnTo>
                      <a:pt x="260" y="100"/>
                    </a:lnTo>
                    <a:lnTo>
                      <a:pt x="262" y="100"/>
                    </a:lnTo>
                    <a:lnTo>
                      <a:pt x="264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68" y="104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1"/>
                    </a:lnTo>
                    <a:lnTo>
                      <a:pt x="271" y="111"/>
                    </a:lnTo>
                    <a:lnTo>
                      <a:pt x="271" y="112"/>
                    </a:lnTo>
                    <a:lnTo>
                      <a:pt x="271" y="116"/>
                    </a:lnTo>
                    <a:lnTo>
                      <a:pt x="271" y="118"/>
                    </a:lnTo>
                    <a:lnTo>
                      <a:pt x="271" y="119"/>
                    </a:lnTo>
                    <a:lnTo>
                      <a:pt x="274" y="119"/>
                    </a:lnTo>
                    <a:lnTo>
                      <a:pt x="274" y="124"/>
                    </a:lnTo>
                    <a:lnTo>
                      <a:pt x="275" y="124"/>
                    </a:lnTo>
                    <a:lnTo>
                      <a:pt x="276" y="124"/>
                    </a:lnTo>
                    <a:lnTo>
                      <a:pt x="276" y="128"/>
                    </a:lnTo>
                    <a:lnTo>
                      <a:pt x="279" y="128"/>
                    </a:lnTo>
                    <a:lnTo>
                      <a:pt x="279" y="129"/>
                    </a:lnTo>
                    <a:lnTo>
                      <a:pt x="279" y="132"/>
                    </a:lnTo>
                    <a:lnTo>
                      <a:pt x="279" y="133"/>
                    </a:lnTo>
                    <a:lnTo>
                      <a:pt x="281" y="133"/>
                    </a:lnTo>
                    <a:lnTo>
                      <a:pt x="281" y="134"/>
                    </a:lnTo>
                    <a:lnTo>
                      <a:pt x="282" y="134"/>
                    </a:lnTo>
                    <a:lnTo>
                      <a:pt x="282" y="135"/>
                    </a:lnTo>
                    <a:lnTo>
                      <a:pt x="283" y="135"/>
                    </a:lnTo>
                    <a:lnTo>
                      <a:pt x="283" y="137"/>
                    </a:lnTo>
                    <a:lnTo>
                      <a:pt x="285" y="137"/>
                    </a:lnTo>
                    <a:lnTo>
                      <a:pt x="285" y="139"/>
                    </a:lnTo>
                    <a:lnTo>
                      <a:pt x="289" y="139"/>
                    </a:lnTo>
                    <a:lnTo>
                      <a:pt x="289" y="143"/>
                    </a:lnTo>
                    <a:lnTo>
                      <a:pt x="289" y="145"/>
                    </a:lnTo>
                    <a:lnTo>
                      <a:pt x="289" y="147"/>
                    </a:lnTo>
                    <a:lnTo>
                      <a:pt x="291" y="147"/>
                    </a:lnTo>
                    <a:lnTo>
                      <a:pt x="291" y="154"/>
                    </a:lnTo>
                    <a:lnTo>
                      <a:pt x="291" y="155"/>
                    </a:lnTo>
                    <a:lnTo>
                      <a:pt x="290" y="155"/>
                    </a:lnTo>
                    <a:lnTo>
                      <a:pt x="289" y="161"/>
                    </a:lnTo>
                    <a:lnTo>
                      <a:pt x="289" y="162"/>
                    </a:lnTo>
                    <a:lnTo>
                      <a:pt x="289" y="162"/>
                    </a:lnTo>
                    <a:lnTo>
                      <a:pt x="289" y="164"/>
                    </a:lnTo>
                    <a:lnTo>
                      <a:pt x="289" y="166"/>
                    </a:lnTo>
                    <a:lnTo>
                      <a:pt x="289" y="170"/>
                    </a:lnTo>
                    <a:lnTo>
                      <a:pt x="289" y="171"/>
                    </a:lnTo>
                    <a:lnTo>
                      <a:pt x="289" y="174"/>
                    </a:lnTo>
                    <a:lnTo>
                      <a:pt x="290" y="176"/>
                    </a:lnTo>
                    <a:lnTo>
                      <a:pt x="290" y="177"/>
                    </a:lnTo>
                    <a:lnTo>
                      <a:pt x="290" y="179"/>
                    </a:lnTo>
                    <a:lnTo>
                      <a:pt x="289" y="180"/>
                    </a:lnTo>
                    <a:lnTo>
                      <a:pt x="289" y="183"/>
                    </a:lnTo>
                    <a:lnTo>
                      <a:pt x="289" y="184"/>
                    </a:lnTo>
                    <a:lnTo>
                      <a:pt x="289" y="185"/>
                    </a:lnTo>
                    <a:lnTo>
                      <a:pt x="289" y="186"/>
                    </a:lnTo>
                    <a:lnTo>
                      <a:pt x="289" y="187"/>
                    </a:lnTo>
                    <a:lnTo>
                      <a:pt x="288" y="187"/>
                    </a:lnTo>
                    <a:lnTo>
                      <a:pt x="287" y="187"/>
                    </a:lnTo>
                    <a:lnTo>
                      <a:pt x="287" y="188"/>
                    </a:lnTo>
                    <a:lnTo>
                      <a:pt x="287" y="189"/>
                    </a:lnTo>
                    <a:lnTo>
                      <a:pt x="287" y="191"/>
                    </a:lnTo>
                    <a:lnTo>
                      <a:pt x="285" y="191"/>
                    </a:lnTo>
                    <a:lnTo>
                      <a:pt x="285" y="195"/>
                    </a:lnTo>
                    <a:lnTo>
                      <a:pt x="282" y="195"/>
                    </a:lnTo>
                    <a:lnTo>
                      <a:pt x="282" y="200"/>
                    </a:lnTo>
                    <a:lnTo>
                      <a:pt x="282" y="203"/>
                    </a:lnTo>
                    <a:lnTo>
                      <a:pt x="277" y="203"/>
                    </a:lnTo>
                    <a:lnTo>
                      <a:pt x="274" y="203"/>
                    </a:lnTo>
                    <a:lnTo>
                      <a:pt x="271" y="203"/>
                    </a:lnTo>
                    <a:lnTo>
                      <a:pt x="270" y="203"/>
                    </a:lnTo>
                    <a:lnTo>
                      <a:pt x="266" y="203"/>
                    </a:lnTo>
                    <a:lnTo>
                      <a:pt x="263" y="203"/>
                    </a:lnTo>
                    <a:lnTo>
                      <a:pt x="262" y="203"/>
                    </a:lnTo>
                    <a:lnTo>
                      <a:pt x="260" y="203"/>
                    </a:lnTo>
                    <a:lnTo>
                      <a:pt x="253" y="203"/>
                    </a:lnTo>
                    <a:lnTo>
                      <a:pt x="241" y="203"/>
                    </a:lnTo>
                    <a:lnTo>
                      <a:pt x="233" y="203"/>
                    </a:lnTo>
                    <a:lnTo>
                      <a:pt x="223" y="203"/>
                    </a:lnTo>
                    <a:lnTo>
                      <a:pt x="219" y="203"/>
                    </a:lnTo>
                    <a:lnTo>
                      <a:pt x="215" y="203"/>
                    </a:lnTo>
                    <a:lnTo>
                      <a:pt x="215" y="204"/>
                    </a:lnTo>
                    <a:lnTo>
                      <a:pt x="211" y="204"/>
                    </a:lnTo>
                    <a:lnTo>
                      <a:pt x="207" y="204"/>
                    </a:lnTo>
                    <a:lnTo>
                      <a:pt x="202" y="204"/>
                    </a:lnTo>
                    <a:lnTo>
                      <a:pt x="200" y="203"/>
                    </a:lnTo>
                    <a:lnTo>
                      <a:pt x="198" y="203"/>
                    </a:lnTo>
                    <a:lnTo>
                      <a:pt x="176" y="203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09"/>
                    </a:lnTo>
                    <a:lnTo>
                      <a:pt x="173" y="210"/>
                    </a:lnTo>
                    <a:lnTo>
                      <a:pt x="173" y="210"/>
                    </a:lnTo>
                    <a:lnTo>
                      <a:pt x="172" y="211"/>
                    </a:lnTo>
                    <a:lnTo>
                      <a:pt x="171" y="211"/>
                    </a:lnTo>
                    <a:lnTo>
                      <a:pt x="171" y="212"/>
                    </a:lnTo>
                    <a:lnTo>
                      <a:pt x="170" y="211"/>
                    </a:lnTo>
                    <a:lnTo>
                      <a:pt x="170" y="210"/>
                    </a:lnTo>
                    <a:lnTo>
                      <a:pt x="169" y="210"/>
                    </a:lnTo>
                    <a:lnTo>
                      <a:pt x="169" y="209"/>
                    </a:lnTo>
                    <a:lnTo>
                      <a:pt x="168" y="208"/>
                    </a:lnTo>
                    <a:lnTo>
                      <a:pt x="166" y="208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5" y="205"/>
                    </a:lnTo>
                    <a:lnTo>
                      <a:pt x="164" y="205"/>
                    </a:lnTo>
                    <a:lnTo>
                      <a:pt x="164" y="204"/>
                    </a:lnTo>
                    <a:lnTo>
                      <a:pt x="163" y="204"/>
                    </a:lnTo>
                    <a:lnTo>
                      <a:pt x="163" y="203"/>
                    </a:lnTo>
                    <a:lnTo>
                      <a:pt x="162" y="203"/>
                    </a:lnTo>
                    <a:lnTo>
                      <a:pt x="161" y="203"/>
                    </a:lnTo>
                    <a:lnTo>
                      <a:pt x="160" y="203"/>
                    </a:lnTo>
                    <a:lnTo>
                      <a:pt x="159" y="203"/>
                    </a:lnTo>
                    <a:lnTo>
                      <a:pt x="159" y="202"/>
                    </a:lnTo>
                    <a:lnTo>
                      <a:pt x="157" y="202"/>
                    </a:lnTo>
                    <a:lnTo>
                      <a:pt x="157" y="201"/>
                    </a:lnTo>
                    <a:lnTo>
                      <a:pt x="156" y="201"/>
                    </a:lnTo>
                    <a:lnTo>
                      <a:pt x="156" y="200"/>
                    </a:lnTo>
                    <a:lnTo>
                      <a:pt x="155" y="200"/>
                    </a:lnTo>
                    <a:lnTo>
                      <a:pt x="154" y="200"/>
                    </a:lnTo>
                    <a:lnTo>
                      <a:pt x="152" y="200"/>
                    </a:lnTo>
                    <a:lnTo>
                      <a:pt x="151" y="201"/>
                    </a:lnTo>
                    <a:lnTo>
                      <a:pt x="151" y="202"/>
                    </a:lnTo>
                    <a:lnTo>
                      <a:pt x="150" y="202"/>
                    </a:lnTo>
                    <a:lnTo>
                      <a:pt x="148" y="202"/>
                    </a:lnTo>
                    <a:lnTo>
                      <a:pt x="147" y="202"/>
                    </a:lnTo>
                    <a:lnTo>
                      <a:pt x="146" y="202"/>
                    </a:lnTo>
                    <a:lnTo>
                      <a:pt x="146" y="201"/>
                    </a:lnTo>
                    <a:lnTo>
                      <a:pt x="146" y="200"/>
                    </a:lnTo>
                    <a:lnTo>
                      <a:pt x="146" y="200"/>
                    </a:lnTo>
                    <a:lnTo>
                      <a:pt x="145" y="198"/>
                    </a:lnTo>
                    <a:lnTo>
                      <a:pt x="145" y="200"/>
                    </a:lnTo>
                    <a:lnTo>
                      <a:pt x="144" y="198"/>
                    </a:lnTo>
                    <a:lnTo>
                      <a:pt x="144" y="197"/>
                    </a:lnTo>
                    <a:lnTo>
                      <a:pt x="143" y="196"/>
                    </a:lnTo>
                    <a:lnTo>
                      <a:pt x="143" y="195"/>
                    </a:lnTo>
                    <a:lnTo>
                      <a:pt x="143" y="194"/>
                    </a:lnTo>
                    <a:lnTo>
                      <a:pt x="143" y="193"/>
                    </a:lnTo>
                    <a:lnTo>
                      <a:pt x="143" y="192"/>
                    </a:lnTo>
                    <a:lnTo>
                      <a:pt x="142" y="193"/>
                    </a:lnTo>
                    <a:lnTo>
                      <a:pt x="140" y="193"/>
                    </a:lnTo>
                    <a:lnTo>
                      <a:pt x="139" y="192"/>
                    </a:lnTo>
                    <a:lnTo>
                      <a:pt x="138" y="192"/>
                    </a:lnTo>
                    <a:lnTo>
                      <a:pt x="137" y="192"/>
                    </a:lnTo>
                    <a:lnTo>
                      <a:pt x="137" y="191"/>
                    </a:lnTo>
                    <a:lnTo>
                      <a:pt x="136" y="191"/>
                    </a:lnTo>
                    <a:lnTo>
                      <a:pt x="136" y="189"/>
                    </a:lnTo>
                    <a:lnTo>
                      <a:pt x="136" y="189"/>
                    </a:lnTo>
                    <a:lnTo>
                      <a:pt x="135" y="189"/>
                    </a:lnTo>
                    <a:lnTo>
                      <a:pt x="134" y="188"/>
                    </a:lnTo>
                    <a:lnTo>
                      <a:pt x="134" y="187"/>
                    </a:lnTo>
                    <a:lnTo>
                      <a:pt x="133" y="186"/>
                    </a:lnTo>
                    <a:lnTo>
                      <a:pt x="131" y="186"/>
                    </a:lnTo>
                    <a:lnTo>
                      <a:pt x="131" y="185"/>
                    </a:lnTo>
                    <a:lnTo>
                      <a:pt x="130" y="185"/>
                    </a:lnTo>
                    <a:lnTo>
                      <a:pt x="129" y="186"/>
                    </a:lnTo>
                    <a:lnTo>
                      <a:pt x="128" y="186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6" y="188"/>
                    </a:lnTo>
                    <a:lnTo>
                      <a:pt x="125" y="189"/>
                    </a:lnTo>
                    <a:lnTo>
                      <a:pt x="123" y="189"/>
                    </a:lnTo>
                    <a:lnTo>
                      <a:pt x="122" y="189"/>
                    </a:lnTo>
                    <a:lnTo>
                      <a:pt x="121" y="189"/>
                    </a:lnTo>
                    <a:lnTo>
                      <a:pt x="121" y="189"/>
                    </a:lnTo>
                    <a:lnTo>
                      <a:pt x="120" y="189"/>
                    </a:lnTo>
                    <a:lnTo>
                      <a:pt x="120" y="191"/>
                    </a:lnTo>
                    <a:lnTo>
                      <a:pt x="119" y="191"/>
                    </a:lnTo>
                    <a:lnTo>
                      <a:pt x="119" y="192"/>
                    </a:lnTo>
                    <a:lnTo>
                      <a:pt x="119" y="193"/>
                    </a:lnTo>
                    <a:lnTo>
                      <a:pt x="119" y="194"/>
                    </a:lnTo>
                    <a:lnTo>
                      <a:pt x="118" y="194"/>
                    </a:lnTo>
                    <a:lnTo>
                      <a:pt x="118" y="198"/>
                    </a:lnTo>
                    <a:lnTo>
                      <a:pt x="118" y="202"/>
                    </a:lnTo>
                    <a:lnTo>
                      <a:pt x="118" y="203"/>
                    </a:lnTo>
                    <a:lnTo>
                      <a:pt x="118" y="204"/>
                    </a:lnTo>
                    <a:lnTo>
                      <a:pt x="118" y="205"/>
                    </a:lnTo>
                    <a:lnTo>
                      <a:pt x="117" y="205"/>
                    </a:lnTo>
                    <a:lnTo>
                      <a:pt x="118" y="205"/>
                    </a:lnTo>
                    <a:lnTo>
                      <a:pt x="118" y="206"/>
                    </a:lnTo>
                    <a:lnTo>
                      <a:pt x="118" y="208"/>
                    </a:lnTo>
                    <a:lnTo>
                      <a:pt x="117" y="206"/>
                    </a:lnTo>
                    <a:lnTo>
                      <a:pt x="117" y="208"/>
                    </a:lnTo>
                    <a:lnTo>
                      <a:pt x="117" y="209"/>
                    </a:lnTo>
                    <a:lnTo>
                      <a:pt x="117" y="210"/>
                    </a:lnTo>
                    <a:lnTo>
                      <a:pt x="116" y="210"/>
                    </a:lnTo>
                    <a:lnTo>
                      <a:pt x="116" y="211"/>
                    </a:lnTo>
                    <a:lnTo>
                      <a:pt x="114" y="211"/>
                    </a:lnTo>
                    <a:lnTo>
                      <a:pt x="114" y="212"/>
                    </a:lnTo>
                    <a:lnTo>
                      <a:pt x="114" y="213"/>
                    </a:lnTo>
                    <a:lnTo>
                      <a:pt x="113" y="213"/>
                    </a:lnTo>
                    <a:lnTo>
                      <a:pt x="113" y="214"/>
                    </a:lnTo>
                    <a:lnTo>
                      <a:pt x="112" y="214"/>
                    </a:lnTo>
                    <a:lnTo>
                      <a:pt x="111" y="214"/>
                    </a:lnTo>
                    <a:lnTo>
                      <a:pt x="111" y="215"/>
                    </a:lnTo>
                    <a:lnTo>
                      <a:pt x="111" y="217"/>
                    </a:lnTo>
                    <a:lnTo>
                      <a:pt x="110" y="217"/>
                    </a:lnTo>
                    <a:lnTo>
                      <a:pt x="109" y="217"/>
                    </a:lnTo>
                    <a:lnTo>
                      <a:pt x="109" y="218"/>
                    </a:lnTo>
                    <a:lnTo>
                      <a:pt x="108" y="218"/>
                    </a:lnTo>
                    <a:lnTo>
                      <a:pt x="108" y="219"/>
                    </a:lnTo>
                    <a:lnTo>
                      <a:pt x="106" y="219"/>
                    </a:lnTo>
                    <a:lnTo>
                      <a:pt x="104" y="221"/>
                    </a:lnTo>
                    <a:lnTo>
                      <a:pt x="103" y="221"/>
                    </a:lnTo>
                    <a:lnTo>
                      <a:pt x="102" y="221"/>
                    </a:lnTo>
                    <a:lnTo>
                      <a:pt x="100" y="222"/>
                    </a:lnTo>
                    <a:lnTo>
                      <a:pt x="100" y="223"/>
                    </a:lnTo>
                    <a:lnTo>
                      <a:pt x="97" y="225"/>
                    </a:lnTo>
                    <a:lnTo>
                      <a:pt x="96" y="225"/>
                    </a:lnTo>
                    <a:lnTo>
                      <a:pt x="94" y="227"/>
                    </a:lnTo>
                    <a:lnTo>
                      <a:pt x="93" y="228"/>
                    </a:lnTo>
                    <a:lnTo>
                      <a:pt x="92" y="229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0" y="231"/>
                    </a:lnTo>
                    <a:lnTo>
                      <a:pt x="88" y="232"/>
                    </a:lnTo>
                    <a:lnTo>
                      <a:pt x="87" y="231"/>
                    </a:lnTo>
                    <a:lnTo>
                      <a:pt x="86" y="231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27"/>
                    </a:lnTo>
                    <a:lnTo>
                      <a:pt x="84" y="226"/>
                    </a:lnTo>
                    <a:lnTo>
                      <a:pt x="79" y="226"/>
                    </a:lnTo>
                    <a:lnTo>
                      <a:pt x="79" y="225"/>
                    </a:lnTo>
                    <a:lnTo>
                      <a:pt x="76" y="223"/>
                    </a:lnTo>
                    <a:lnTo>
                      <a:pt x="75" y="223"/>
                    </a:lnTo>
                    <a:lnTo>
                      <a:pt x="75" y="217"/>
                    </a:lnTo>
                    <a:lnTo>
                      <a:pt x="71" y="217"/>
                    </a:lnTo>
                    <a:lnTo>
                      <a:pt x="71" y="214"/>
                    </a:lnTo>
                    <a:lnTo>
                      <a:pt x="70" y="214"/>
                    </a:lnTo>
                    <a:lnTo>
                      <a:pt x="70" y="213"/>
                    </a:lnTo>
                    <a:lnTo>
                      <a:pt x="68" y="213"/>
                    </a:lnTo>
                    <a:lnTo>
                      <a:pt x="68" y="212"/>
                    </a:lnTo>
                    <a:lnTo>
                      <a:pt x="68" y="209"/>
                    </a:lnTo>
                    <a:lnTo>
                      <a:pt x="68" y="208"/>
                    </a:lnTo>
                    <a:lnTo>
                      <a:pt x="66" y="208"/>
                    </a:lnTo>
                    <a:lnTo>
                      <a:pt x="66" y="206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2" y="204"/>
                    </a:lnTo>
                    <a:lnTo>
                      <a:pt x="61" y="204"/>
                    </a:lnTo>
                    <a:lnTo>
                      <a:pt x="61" y="202"/>
                    </a:lnTo>
                    <a:lnTo>
                      <a:pt x="60" y="202"/>
                    </a:lnTo>
                    <a:lnTo>
                      <a:pt x="60" y="197"/>
                    </a:lnTo>
                    <a:lnTo>
                      <a:pt x="59" y="197"/>
                    </a:lnTo>
                    <a:lnTo>
                      <a:pt x="57" y="197"/>
                    </a:lnTo>
                    <a:lnTo>
                      <a:pt x="57" y="194"/>
                    </a:lnTo>
                    <a:lnTo>
                      <a:pt x="52" y="194"/>
                    </a:lnTo>
                    <a:lnTo>
                      <a:pt x="51" y="189"/>
                    </a:lnTo>
                    <a:lnTo>
                      <a:pt x="50" y="189"/>
                    </a:lnTo>
                    <a:lnTo>
                      <a:pt x="48" y="189"/>
                    </a:lnTo>
                    <a:lnTo>
                      <a:pt x="48" y="186"/>
                    </a:lnTo>
                    <a:lnTo>
                      <a:pt x="44" y="186"/>
                    </a:lnTo>
                    <a:lnTo>
                      <a:pt x="44" y="183"/>
                    </a:lnTo>
                    <a:lnTo>
                      <a:pt x="43" y="183"/>
                    </a:lnTo>
                    <a:lnTo>
                      <a:pt x="43" y="181"/>
                    </a:lnTo>
                    <a:lnTo>
                      <a:pt x="42" y="181"/>
                    </a:lnTo>
                    <a:lnTo>
                      <a:pt x="42" y="180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37" y="178"/>
                    </a:lnTo>
                    <a:lnTo>
                      <a:pt x="37" y="175"/>
                    </a:lnTo>
                    <a:lnTo>
                      <a:pt x="35" y="175"/>
                    </a:lnTo>
                    <a:lnTo>
                      <a:pt x="35" y="170"/>
                    </a:lnTo>
                    <a:lnTo>
                      <a:pt x="32" y="170"/>
                    </a:lnTo>
                    <a:lnTo>
                      <a:pt x="32" y="166"/>
                    </a:lnTo>
                    <a:lnTo>
                      <a:pt x="30" y="166"/>
                    </a:lnTo>
                    <a:lnTo>
                      <a:pt x="30" y="162"/>
                    </a:lnTo>
                    <a:lnTo>
                      <a:pt x="24" y="162"/>
                    </a:lnTo>
                    <a:lnTo>
                      <a:pt x="24" y="161"/>
                    </a:lnTo>
                    <a:lnTo>
                      <a:pt x="23" y="161"/>
                    </a:lnTo>
                    <a:lnTo>
                      <a:pt x="22" y="161"/>
                    </a:lnTo>
                    <a:lnTo>
                      <a:pt x="20" y="161"/>
                    </a:lnTo>
                    <a:lnTo>
                      <a:pt x="20" y="159"/>
                    </a:lnTo>
                    <a:lnTo>
                      <a:pt x="19" y="159"/>
                    </a:lnTo>
                    <a:lnTo>
                      <a:pt x="18" y="159"/>
                    </a:lnTo>
                    <a:lnTo>
                      <a:pt x="18" y="153"/>
                    </a:lnTo>
                    <a:lnTo>
                      <a:pt x="18" y="152"/>
                    </a:lnTo>
                    <a:lnTo>
                      <a:pt x="18" y="151"/>
                    </a:lnTo>
                    <a:lnTo>
                      <a:pt x="14" y="151"/>
                    </a:lnTo>
                    <a:lnTo>
                      <a:pt x="14" y="146"/>
                    </a:lnTo>
                    <a:lnTo>
                      <a:pt x="18" y="146"/>
                    </a:lnTo>
                    <a:lnTo>
                      <a:pt x="18" y="142"/>
                    </a:lnTo>
                    <a:lnTo>
                      <a:pt x="16" y="142"/>
                    </a:lnTo>
                    <a:lnTo>
                      <a:pt x="16" y="135"/>
                    </a:lnTo>
                    <a:lnTo>
                      <a:pt x="18" y="135"/>
                    </a:lnTo>
                    <a:lnTo>
                      <a:pt x="18" y="127"/>
                    </a:lnTo>
                    <a:lnTo>
                      <a:pt x="16" y="127"/>
                    </a:lnTo>
                    <a:lnTo>
                      <a:pt x="16" y="124"/>
                    </a:lnTo>
                    <a:lnTo>
                      <a:pt x="16" y="119"/>
                    </a:lnTo>
                    <a:lnTo>
                      <a:pt x="18" y="119"/>
                    </a:lnTo>
                    <a:lnTo>
                      <a:pt x="18" y="115"/>
                    </a:lnTo>
                    <a:lnTo>
                      <a:pt x="20" y="115"/>
                    </a:lnTo>
                    <a:lnTo>
                      <a:pt x="20" y="109"/>
                    </a:lnTo>
                    <a:lnTo>
                      <a:pt x="25" y="109"/>
                    </a:lnTo>
                    <a:lnTo>
                      <a:pt x="25" y="104"/>
                    </a:lnTo>
                    <a:lnTo>
                      <a:pt x="28" y="104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19" y="92"/>
                    </a:lnTo>
                    <a:lnTo>
                      <a:pt x="19" y="82"/>
                    </a:lnTo>
                    <a:lnTo>
                      <a:pt x="13" y="82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7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3" y="74"/>
                    </a:lnTo>
                    <a:lnTo>
                      <a:pt x="11" y="73"/>
                    </a:lnTo>
                    <a:lnTo>
                      <a:pt x="10" y="71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70"/>
                    </a:lnTo>
                    <a:lnTo>
                      <a:pt x="15" y="70"/>
                    </a:lnTo>
                    <a:lnTo>
                      <a:pt x="16" y="70"/>
                    </a:lnTo>
                    <a:lnTo>
                      <a:pt x="17" y="70"/>
                    </a:lnTo>
                    <a:lnTo>
                      <a:pt x="18" y="71"/>
                    </a:lnTo>
                    <a:lnTo>
                      <a:pt x="19" y="71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20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3" y="66"/>
                    </a:lnTo>
                    <a:lnTo>
                      <a:pt x="24" y="66"/>
                    </a:lnTo>
                    <a:lnTo>
                      <a:pt x="25" y="66"/>
                    </a:lnTo>
                    <a:lnTo>
                      <a:pt x="26" y="66"/>
                    </a:lnTo>
                    <a:lnTo>
                      <a:pt x="27" y="65"/>
                    </a:lnTo>
                    <a:lnTo>
                      <a:pt x="27" y="64"/>
                    </a:lnTo>
                    <a:lnTo>
                      <a:pt x="28" y="62"/>
                    </a:lnTo>
                    <a:lnTo>
                      <a:pt x="28" y="61"/>
                    </a:lnTo>
                    <a:lnTo>
                      <a:pt x="28" y="60"/>
                    </a:lnTo>
                    <a:lnTo>
                      <a:pt x="27" y="60"/>
                    </a:lnTo>
                    <a:lnTo>
                      <a:pt x="27" y="59"/>
                    </a:lnTo>
                    <a:lnTo>
                      <a:pt x="28" y="58"/>
                    </a:lnTo>
                    <a:lnTo>
                      <a:pt x="27" y="57"/>
                    </a:lnTo>
                    <a:lnTo>
                      <a:pt x="27" y="56"/>
                    </a:lnTo>
                    <a:lnTo>
                      <a:pt x="28" y="56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2"/>
                    </a:lnTo>
                    <a:lnTo>
                      <a:pt x="31" y="51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0" y="48"/>
                    </a:lnTo>
                    <a:lnTo>
                      <a:pt x="28" y="46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7" y="44"/>
                    </a:lnTo>
                    <a:lnTo>
                      <a:pt x="26" y="43"/>
                    </a:lnTo>
                    <a:lnTo>
                      <a:pt x="25" y="42"/>
                    </a:lnTo>
                    <a:lnTo>
                      <a:pt x="26" y="42"/>
                    </a:lnTo>
                    <a:lnTo>
                      <a:pt x="27" y="41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28" y="35"/>
                    </a:lnTo>
                    <a:lnTo>
                      <a:pt x="27" y="35"/>
                    </a:lnTo>
                    <a:lnTo>
                      <a:pt x="27" y="34"/>
                    </a:lnTo>
                    <a:lnTo>
                      <a:pt x="27" y="33"/>
                    </a:lnTo>
                    <a:lnTo>
                      <a:pt x="26" y="32"/>
                    </a:lnTo>
                    <a:lnTo>
                      <a:pt x="25" y="31"/>
                    </a:lnTo>
                    <a:lnTo>
                      <a:pt x="24" y="29"/>
                    </a:lnTo>
                    <a:lnTo>
                      <a:pt x="24" y="31"/>
                    </a:lnTo>
                    <a:lnTo>
                      <a:pt x="23" y="31"/>
                    </a:lnTo>
                    <a:lnTo>
                      <a:pt x="22" y="31"/>
                    </a:lnTo>
                    <a:lnTo>
                      <a:pt x="20" y="29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7" y="29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1" name="Freeform 108"/>
              <p:cNvSpPr>
                <a:spLocks/>
              </p:cNvSpPr>
              <p:nvPr/>
            </p:nvSpPr>
            <p:spPr bwMode="auto">
              <a:xfrm>
                <a:off x="4224338" y="4308475"/>
                <a:ext cx="1073150" cy="265113"/>
              </a:xfrm>
              <a:custGeom>
                <a:avLst/>
                <a:gdLst>
                  <a:gd name="T0" fmla="*/ 669 w 676"/>
                  <a:gd name="T1" fmla="*/ 22 h 167"/>
                  <a:gd name="T2" fmla="*/ 665 w 676"/>
                  <a:gd name="T3" fmla="*/ 29 h 167"/>
                  <a:gd name="T4" fmla="*/ 659 w 676"/>
                  <a:gd name="T5" fmla="*/ 33 h 167"/>
                  <a:gd name="T6" fmla="*/ 654 w 676"/>
                  <a:gd name="T7" fmla="*/ 40 h 167"/>
                  <a:gd name="T8" fmla="*/ 658 w 676"/>
                  <a:gd name="T9" fmla="*/ 45 h 167"/>
                  <a:gd name="T10" fmla="*/ 657 w 676"/>
                  <a:gd name="T11" fmla="*/ 47 h 167"/>
                  <a:gd name="T12" fmla="*/ 660 w 676"/>
                  <a:gd name="T13" fmla="*/ 54 h 167"/>
                  <a:gd name="T14" fmla="*/ 658 w 676"/>
                  <a:gd name="T15" fmla="*/ 58 h 167"/>
                  <a:gd name="T16" fmla="*/ 657 w 676"/>
                  <a:gd name="T17" fmla="*/ 64 h 167"/>
                  <a:gd name="T18" fmla="*/ 656 w 676"/>
                  <a:gd name="T19" fmla="*/ 68 h 167"/>
                  <a:gd name="T20" fmla="*/ 658 w 676"/>
                  <a:gd name="T21" fmla="*/ 75 h 167"/>
                  <a:gd name="T22" fmla="*/ 659 w 676"/>
                  <a:gd name="T23" fmla="*/ 81 h 167"/>
                  <a:gd name="T24" fmla="*/ 658 w 676"/>
                  <a:gd name="T25" fmla="*/ 90 h 167"/>
                  <a:gd name="T26" fmla="*/ 661 w 676"/>
                  <a:gd name="T27" fmla="*/ 95 h 167"/>
                  <a:gd name="T28" fmla="*/ 661 w 676"/>
                  <a:gd name="T29" fmla="*/ 99 h 167"/>
                  <a:gd name="T30" fmla="*/ 656 w 676"/>
                  <a:gd name="T31" fmla="*/ 104 h 167"/>
                  <a:gd name="T32" fmla="*/ 658 w 676"/>
                  <a:gd name="T33" fmla="*/ 109 h 167"/>
                  <a:gd name="T34" fmla="*/ 657 w 676"/>
                  <a:gd name="T35" fmla="*/ 114 h 167"/>
                  <a:gd name="T36" fmla="*/ 657 w 676"/>
                  <a:gd name="T37" fmla="*/ 121 h 167"/>
                  <a:gd name="T38" fmla="*/ 653 w 676"/>
                  <a:gd name="T39" fmla="*/ 127 h 167"/>
                  <a:gd name="T40" fmla="*/ 657 w 676"/>
                  <a:gd name="T41" fmla="*/ 134 h 167"/>
                  <a:gd name="T42" fmla="*/ 651 w 676"/>
                  <a:gd name="T43" fmla="*/ 140 h 167"/>
                  <a:gd name="T44" fmla="*/ 648 w 676"/>
                  <a:gd name="T45" fmla="*/ 146 h 167"/>
                  <a:gd name="T46" fmla="*/ 642 w 676"/>
                  <a:gd name="T47" fmla="*/ 149 h 167"/>
                  <a:gd name="T48" fmla="*/ 639 w 676"/>
                  <a:gd name="T49" fmla="*/ 154 h 167"/>
                  <a:gd name="T50" fmla="*/ 635 w 676"/>
                  <a:gd name="T51" fmla="*/ 160 h 167"/>
                  <a:gd name="T52" fmla="*/ 592 w 676"/>
                  <a:gd name="T53" fmla="*/ 165 h 167"/>
                  <a:gd name="T54" fmla="*/ 384 w 676"/>
                  <a:gd name="T55" fmla="*/ 166 h 167"/>
                  <a:gd name="T56" fmla="*/ 328 w 676"/>
                  <a:gd name="T57" fmla="*/ 167 h 167"/>
                  <a:gd name="T58" fmla="*/ 311 w 676"/>
                  <a:gd name="T59" fmla="*/ 166 h 167"/>
                  <a:gd name="T60" fmla="*/ 293 w 676"/>
                  <a:gd name="T61" fmla="*/ 166 h 167"/>
                  <a:gd name="T62" fmla="*/ 265 w 676"/>
                  <a:gd name="T63" fmla="*/ 166 h 167"/>
                  <a:gd name="T64" fmla="*/ 246 w 676"/>
                  <a:gd name="T65" fmla="*/ 167 h 167"/>
                  <a:gd name="T66" fmla="*/ 229 w 676"/>
                  <a:gd name="T67" fmla="*/ 166 h 167"/>
                  <a:gd name="T68" fmla="*/ 215 w 676"/>
                  <a:gd name="T69" fmla="*/ 166 h 167"/>
                  <a:gd name="T70" fmla="*/ 195 w 676"/>
                  <a:gd name="T71" fmla="*/ 167 h 167"/>
                  <a:gd name="T72" fmla="*/ 179 w 676"/>
                  <a:gd name="T73" fmla="*/ 167 h 167"/>
                  <a:gd name="T74" fmla="*/ 171 w 676"/>
                  <a:gd name="T75" fmla="*/ 167 h 167"/>
                  <a:gd name="T76" fmla="*/ 160 w 676"/>
                  <a:gd name="T77" fmla="*/ 166 h 167"/>
                  <a:gd name="T78" fmla="*/ 100 w 676"/>
                  <a:gd name="T79" fmla="*/ 165 h 167"/>
                  <a:gd name="T80" fmla="*/ 65 w 676"/>
                  <a:gd name="T81" fmla="*/ 150 h 167"/>
                  <a:gd name="T82" fmla="*/ 43 w 676"/>
                  <a:gd name="T83" fmla="*/ 148 h 167"/>
                  <a:gd name="T84" fmla="*/ 34 w 676"/>
                  <a:gd name="T85" fmla="*/ 147 h 167"/>
                  <a:gd name="T86" fmla="*/ 41 w 676"/>
                  <a:gd name="T87" fmla="*/ 129 h 167"/>
                  <a:gd name="T88" fmla="*/ 30 w 676"/>
                  <a:gd name="T89" fmla="*/ 84 h 167"/>
                  <a:gd name="T90" fmla="*/ 9 w 676"/>
                  <a:gd name="T91" fmla="*/ 68 h 167"/>
                  <a:gd name="T92" fmla="*/ 0 w 676"/>
                  <a:gd name="T93" fmla="*/ 55 h 167"/>
                  <a:gd name="T94" fmla="*/ 3 w 676"/>
                  <a:gd name="T95" fmla="*/ 41 h 167"/>
                  <a:gd name="T96" fmla="*/ 24 w 676"/>
                  <a:gd name="T97" fmla="*/ 16 h 167"/>
                  <a:gd name="T98" fmla="*/ 62 w 676"/>
                  <a:gd name="T99" fmla="*/ 17 h 167"/>
                  <a:gd name="T100" fmla="*/ 93 w 676"/>
                  <a:gd name="T101" fmla="*/ 17 h 167"/>
                  <a:gd name="T102" fmla="*/ 125 w 676"/>
                  <a:gd name="T103" fmla="*/ 22 h 167"/>
                  <a:gd name="T104" fmla="*/ 131 w 676"/>
                  <a:gd name="T105" fmla="*/ 21 h 167"/>
                  <a:gd name="T106" fmla="*/ 139 w 676"/>
                  <a:gd name="T107" fmla="*/ 21 h 167"/>
                  <a:gd name="T108" fmla="*/ 147 w 676"/>
                  <a:gd name="T109" fmla="*/ 21 h 167"/>
                  <a:gd name="T110" fmla="*/ 155 w 676"/>
                  <a:gd name="T111" fmla="*/ 21 h 167"/>
                  <a:gd name="T112" fmla="*/ 199 w 676"/>
                  <a:gd name="T113" fmla="*/ 13 h 167"/>
                  <a:gd name="T114" fmla="*/ 448 w 676"/>
                  <a:gd name="T115" fmla="*/ 13 h 167"/>
                  <a:gd name="T116" fmla="*/ 591 w 676"/>
                  <a:gd name="T117" fmla="*/ 2 h 167"/>
                  <a:gd name="T118" fmla="*/ 675 w 676"/>
                  <a:gd name="T119" fmla="*/ 3 h 167"/>
                  <a:gd name="T120" fmla="*/ 674 w 676"/>
                  <a:gd name="T121" fmla="*/ 11 h 167"/>
                  <a:gd name="T122" fmla="*/ 674 w 676"/>
                  <a:gd name="T123" fmla="*/ 1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6" h="167">
                    <a:moveTo>
                      <a:pt x="671" y="20"/>
                    </a:moveTo>
                    <a:lnTo>
                      <a:pt x="670" y="20"/>
                    </a:lnTo>
                    <a:lnTo>
                      <a:pt x="669" y="20"/>
                    </a:lnTo>
                    <a:lnTo>
                      <a:pt x="668" y="20"/>
                    </a:lnTo>
                    <a:lnTo>
                      <a:pt x="668" y="21"/>
                    </a:lnTo>
                    <a:lnTo>
                      <a:pt x="668" y="22"/>
                    </a:lnTo>
                    <a:lnTo>
                      <a:pt x="669" y="22"/>
                    </a:lnTo>
                    <a:lnTo>
                      <a:pt x="670" y="23"/>
                    </a:lnTo>
                    <a:lnTo>
                      <a:pt x="669" y="24"/>
                    </a:lnTo>
                    <a:lnTo>
                      <a:pt x="668" y="24"/>
                    </a:lnTo>
                    <a:lnTo>
                      <a:pt x="667" y="25"/>
                    </a:lnTo>
                    <a:lnTo>
                      <a:pt x="666" y="27"/>
                    </a:lnTo>
                    <a:lnTo>
                      <a:pt x="665" y="28"/>
                    </a:lnTo>
                    <a:lnTo>
                      <a:pt x="665" y="29"/>
                    </a:lnTo>
                    <a:lnTo>
                      <a:pt x="663" y="30"/>
                    </a:lnTo>
                    <a:lnTo>
                      <a:pt x="662" y="30"/>
                    </a:lnTo>
                    <a:lnTo>
                      <a:pt x="662" y="31"/>
                    </a:lnTo>
                    <a:lnTo>
                      <a:pt x="661" y="31"/>
                    </a:lnTo>
                    <a:lnTo>
                      <a:pt x="661" y="32"/>
                    </a:lnTo>
                    <a:lnTo>
                      <a:pt x="660" y="33"/>
                    </a:lnTo>
                    <a:lnTo>
                      <a:pt x="659" y="33"/>
                    </a:lnTo>
                    <a:lnTo>
                      <a:pt x="658" y="33"/>
                    </a:lnTo>
                    <a:lnTo>
                      <a:pt x="657" y="34"/>
                    </a:lnTo>
                    <a:lnTo>
                      <a:pt x="656" y="36"/>
                    </a:lnTo>
                    <a:lnTo>
                      <a:pt x="656" y="37"/>
                    </a:lnTo>
                    <a:lnTo>
                      <a:pt x="656" y="38"/>
                    </a:lnTo>
                    <a:lnTo>
                      <a:pt x="654" y="39"/>
                    </a:lnTo>
                    <a:lnTo>
                      <a:pt x="654" y="40"/>
                    </a:lnTo>
                    <a:lnTo>
                      <a:pt x="654" y="40"/>
                    </a:lnTo>
                    <a:lnTo>
                      <a:pt x="654" y="41"/>
                    </a:lnTo>
                    <a:lnTo>
                      <a:pt x="656" y="41"/>
                    </a:lnTo>
                    <a:lnTo>
                      <a:pt x="657" y="41"/>
                    </a:lnTo>
                    <a:lnTo>
                      <a:pt x="658" y="42"/>
                    </a:lnTo>
                    <a:lnTo>
                      <a:pt x="658" y="44"/>
                    </a:lnTo>
                    <a:lnTo>
                      <a:pt x="658" y="45"/>
                    </a:lnTo>
                    <a:lnTo>
                      <a:pt x="659" y="45"/>
                    </a:lnTo>
                    <a:lnTo>
                      <a:pt x="659" y="46"/>
                    </a:lnTo>
                    <a:lnTo>
                      <a:pt x="659" y="47"/>
                    </a:lnTo>
                    <a:lnTo>
                      <a:pt x="659" y="48"/>
                    </a:lnTo>
                    <a:lnTo>
                      <a:pt x="658" y="48"/>
                    </a:lnTo>
                    <a:lnTo>
                      <a:pt x="658" y="48"/>
                    </a:lnTo>
                    <a:lnTo>
                      <a:pt x="657" y="47"/>
                    </a:lnTo>
                    <a:lnTo>
                      <a:pt x="657" y="48"/>
                    </a:lnTo>
                    <a:lnTo>
                      <a:pt x="657" y="49"/>
                    </a:lnTo>
                    <a:lnTo>
                      <a:pt x="658" y="50"/>
                    </a:lnTo>
                    <a:lnTo>
                      <a:pt x="658" y="51"/>
                    </a:lnTo>
                    <a:lnTo>
                      <a:pt x="658" y="53"/>
                    </a:lnTo>
                    <a:lnTo>
                      <a:pt x="659" y="53"/>
                    </a:lnTo>
                    <a:lnTo>
                      <a:pt x="660" y="54"/>
                    </a:lnTo>
                    <a:lnTo>
                      <a:pt x="660" y="55"/>
                    </a:lnTo>
                    <a:lnTo>
                      <a:pt x="660" y="56"/>
                    </a:lnTo>
                    <a:lnTo>
                      <a:pt x="660" y="57"/>
                    </a:lnTo>
                    <a:lnTo>
                      <a:pt x="659" y="57"/>
                    </a:lnTo>
                    <a:lnTo>
                      <a:pt x="658" y="57"/>
                    </a:lnTo>
                    <a:lnTo>
                      <a:pt x="658" y="58"/>
                    </a:lnTo>
                    <a:lnTo>
                      <a:pt x="658" y="58"/>
                    </a:lnTo>
                    <a:lnTo>
                      <a:pt x="657" y="58"/>
                    </a:lnTo>
                    <a:lnTo>
                      <a:pt x="656" y="58"/>
                    </a:lnTo>
                    <a:lnTo>
                      <a:pt x="656" y="59"/>
                    </a:lnTo>
                    <a:lnTo>
                      <a:pt x="656" y="61"/>
                    </a:lnTo>
                    <a:lnTo>
                      <a:pt x="656" y="62"/>
                    </a:lnTo>
                    <a:lnTo>
                      <a:pt x="656" y="63"/>
                    </a:lnTo>
                    <a:lnTo>
                      <a:pt x="657" y="64"/>
                    </a:lnTo>
                    <a:lnTo>
                      <a:pt x="657" y="65"/>
                    </a:lnTo>
                    <a:lnTo>
                      <a:pt x="658" y="66"/>
                    </a:lnTo>
                    <a:lnTo>
                      <a:pt x="658" y="67"/>
                    </a:lnTo>
                    <a:lnTo>
                      <a:pt x="658" y="67"/>
                    </a:lnTo>
                    <a:lnTo>
                      <a:pt x="657" y="67"/>
                    </a:lnTo>
                    <a:lnTo>
                      <a:pt x="657" y="68"/>
                    </a:lnTo>
                    <a:lnTo>
                      <a:pt x="656" y="68"/>
                    </a:lnTo>
                    <a:lnTo>
                      <a:pt x="656" y="70"/>
                    </a:lnTo>
                    <a:lnTo>
                      <a:pt x="657" y="70"/>
                    </a:lnTo>
                    <a:lnTo>
                      <a:pt x="657" y="71"/>
                    </a:lnTo>
                    <a:lnTo>
                      <a:pt x="657" y="72"/>
                    </a:lnTo>
                    <a:lnTo>
                      <a:pt x="658" y="73"/>
                    </a:lnTo>
                    <a:lnTo>
                      <a:pt x="658" y="74"/>
                    </a:lnTo>
                    <a:lnTo>
                      <a:pt x="658" y="75"/>
                    </a:lnTo>
                    <a:lnTo>
                      <a:pt x="658" y="76"/>
                    </a:lnTo>
                    <a:lnTo>
                      <a:pt x="658" y="76"/>
                    </a:lnTo>
                    <a:lnTo>
                      <a:pt x="658" y="78"/>
                    </a:lnTo>
                    <a:lnTo>
                      <a:pt x="658" y="79"/>
                    </a:lnTo>
                    <a:lnTo>
                      <a:pt x="659" y="79"/>
                    </a:lnTo>
                    <a:lnTo>
                      <a:pt x="659" y="80"/>
                    </a:lnTo>
                    <a:lnTo>
                      <a:pt x="659" y="81"/>
                    </a:lnTo>
                    <a:lnTo>
                      <a:pt x="660" y="83"/>
                    </a:lnTo>
                    <a:lnTo>
                      <a:pt x="660" y="84"/>
                    </a:lnTo>
                    <a:lnTo>
                      <a:pt x="660" y="85"/>
                    </a:lnTo>
                    <a:lnTo>
                      <a:pt x="659" y="87"/>
                    </a:lnTo>
                    <a:lnTo>
                      <a:pt x="659" y="88"/>
                    </a:lnTo>
                    <a:lnTo>
                      <a:pt x="659" y="89"/>
                    </a:lnTo>
                    <a:lnTo>
                      <a:pt x="658" y="90"/>
                    </a:lnTo>
                    <a:lnTo>
                      <a:pt x="659" y="90"/>
                    </a:lnTo>
                    <a:lnTo>
                      <a:pt x="659" y="91"/>
                    </a:lnTo>
                    <a:lnTo>
                      <a:pt x="660" y="91"/>
                    </a:lnTo>
                    <a:lnTo>
                      <a:pt x="660" y="92"/>
                    </a:lnTo>
                    <a:lnTo>
                      <a:pt x="660" y="93"/>
                    </a:lnTo>
                    <a:lnTo>
                      <a:pt x="661" y="93"/>
                    </a:lnTo>
                    <a:lnTo>
                      <a:pt x="661" y="95"/>
                    </a:lnTo>
                    <a:lnTo>
                      <a:pt x="662" y="95"/>
                    </a:lnTo>
                    <a:lnTo>
                      <a:pt x="662" y="95"/>
                    </a:lnTo>
                    <a:lnTo>
                      <a:pt x="662" y="96"/>
                    </a:lnTo>
                    <a:lnTo>
                      <a:pt x="662" y="97"/>
                    </a:lnTo>
                    <a:lnTo>
                      <a:pt x="661" y="97"/>
                    </a:lnTo>
                    <a:lnTo>
                      <a:pt x="661" y="98"/>
                    </a:lnTo>
                    <a:lnTo>
                      <a:pt x="661" y="99"/>
                    </a:lnTo>
                    <a:lnTo>
                      <a:pt x="660" y="99"/>
                    </a:lnTo>
                    <a:lnTo>
                      <a:pt x="659" y="100"/>
                    </a:lnTo>
                    <a:lnTo>
                      <a:pt x="658" y="100"/>
                    </a:lnTo>
                    <a:lnTo>
                      <a:pt x="658" y="100"/>
                    </a:lnTo>
                    <a:lnTo>
                      <a:pt x="657" y="101"/>
                    </a:lnTo>
                    <a:lnTo>
                      <a:pt x="656" y="102"/>
                    </a:lnTo>
                    <a:lnTo>
                      <a:pt x="656" y="104"/>
                    </a:lnTo>
                    <a:lnTo>
                      <a:pt x="654" y="106"/>
                    </a:lnTo>
                    <a:lnTo>
                      <a:pt x="656" y="106"/>
                    </a:lnTo>
                    <a:lnTo>
                      <a:pt x="657" y="107"/>
                    </a:lnTo>
                    <a:lnTo>
                      <a:pt x="658" y="107"/>
                    </a:lnTo>
                    <a:lnTo>
                      <a:pt x="658" y="107"/>
                    </a:lnTo>
                    <a:lnTo>
                      <a:pt x="658" y="108"/>
                    </a:lnTo>
                    <a:lnTo>
                      <a:pt x="658" y="109"/>
                    </a:lnTo>
                    <a:lnTo>
                      <a:pt x="657" y="109"/>
                    </a:lnTo>
                    <a:lnTo>
                      <a:pt x="656" y="109"/>
                    </a:lnTo>
                    <a:lnTo>
                      <a:pt x="654" y="110"/>
                    </a:lnTo>
                    <a:lnTo>
                      <a:pt x="654" y="112"/>
                    </a:lnTo>
                    <a:lnTo>
                      <a:pt x="656" y="113"/>
                    </a:lnTo>
                    <a:lnTo>
                      <a:pt x="657" y="113"/>
                    </a:lnTo>
                    <a:lnTo>
                      <a:pt x="657" y="114"/>
                    </a:lnTo>
                    <a:lnTo>
                      <a:pt x="657" y="115"/>
                    </a:lnTo>
                    <a:lnTo>
                      <a:pt x="657" y="116"/>
                    </a:lnTo>
                    <a:lnTo>
                      <a:pt x="656" y="116"/>
                    </a:lnTo>
                    <a:lnTo>
                      <a:pt x="656" y="117"/>
                    </a:lnTo>
                    <a:lnTo>
                      <a:pt x="656" y="118"/>
                    </a:lnTo>
                    <a:lnTo>
                      <a:pt x="657" y="119"/>
                    </a:lnTo>
                    <a:lnTo>
                      <a:pt x="657" y="121"/>
                    </a:lnTo>
                    <a:lnTo>
                      <a:pt x="656" y="122"/>
                    </a:lnTo>
                    <a:lnTo>
                      <a:pt x="656" y="122"/>
                    </a:lnTo>
                    <a:lnTo>
                      <a:pt x="654" y="122"/>
                    </a:lnTo>
                    <a:lnTo>
                      <a:pt x="654" y="123"/>
                    </a:lnTo>
                    <a:lnTo>
                      <a:pt x="653" y="124"/>
                    </a:lnTo>
                    <a:lnTo>
                      <a:pt x="653" y="125"/>
                    </a:lnTo>
                    <a:lnTo>
                      <a:pt x="653" y="127"/>
                    </a:lnTo>
                    <a:lnTo>
                      <a:pt x="653" y="129"/>
                    </a:lnTo>
                    <a:lnTo>
                      <a:pt x="653" y="130"/>
                    </a:lnTo>
                    <a:lnTo>
                      <a:pt x="654" y="130"/>
                    </a:lnTo>
                    <a:lnTo>
                      <a:pt x="654" y="131"/>
                    </a:lnTo>
                    <a:lnTo>
                      <a:pt x="654" y="132"/>
                    </a:lnTo>
                    <a:lnTo>
                      <a:pt x="656" y="133"/>
                    </a:lnTo>
                    <a:lnTo>
                      <a:pt x="657" y="134"/>
                    </a:lnTo>
                    <a:lnTo>
                      <a:pt x="657" y="135"/>
                    </a:lnTo>
                    <a:lnTo>
                      <a:pt x="656" y="135"/>
                    </a:lnTo>
                    <a:lnTo>
                      <a:pt x="656" y="137"/>
                    </a:lnTo>
                    <a:lnTo>
                      <a:pt x="653" y="138"/>
                    </a:lnTo>
                    <a:lnTo>
                      <a:pt x="652" y="138"/>
                    </a:lnTo>
                    <a:lnTo>
                      <a:pt x="651" y="139"/>
                    </a:lnTo>
                    <a:lnTo>
                      <a:pt x="651" y="140"/>
                    </a:lnTo>
                    <a:lnTo>
                      <a:pt x="650" y="140"/>
                    </a:lnTo>
                    <a:lnTo>
                      <a:pt x="649" y="140"/>
                    </a:lnTo>
                    <a:lnTo>
                      <a:pt x="649" y="141"/>
                    </a:lnTo>
                    <a:lnTo>
                      <a:pt x="649" y="142"/>
                    </a:lnTo>
                    <a:lnTo>
                      <a:pt x="649" y="143"/>
                    </a:lnTo>
                    <a:lnTo>
                      <a:pt x="649" y="144"/>
                    </a:lnTo>
                    <a:lnTo>
                      <a:pt x="648" y="146"/>
                    </a:lnTo>
                    <a:lnTo>
                      <a:pt x="647" y="147"/>
                    </a:lnTo>
                    <a:lnTo>
                      <a:pt x="645" y="147"/>
                    </a:lnTo>
                    <a:lnTo>
                      <a:pt x="644" y="147"/>
                    </a:lnTo>
                    <a:lnTo>
                      <a:pt x="644" y="148"/>
                    </a:lnTo>
                    <a:lnTo>
                      <a:pt x="643" y="148"/>
                    </a:lnTo>
                    <a:lnTo>
                      <a:pt x="642" y="149"/>
                    </a:lnTo>
                    <a:lnTo>
                      <a:pt x="642" y="149"/>
                    </a:lnTo>
                    <a:lnTo>
                      <a:pt x="641" y="149"/>
                    </a:lnTo>
                    <a:lnTo>
                      <a:pt x="641" y="150"/>
                    </a:lnTo>
                    <a:lnTo>
                      <a:pt x="641" y="151"/>
                    </a:lnTo>
                    <a:lnTo>
                      <a:pt x="640" y="151"/>
                    </a:lnTo>
                    <a:lnTo>
                      <a:pt x="640" y="152"/>
                    </a:lnTo>
                    <a:lnTo>
                      <a:pt x="640" y="154"/>
                    </a:lnTo>
                    <a:lnTo>
                      <a:pt x="639" y="154"/>
                    </a:lnTo>
                    <a:lnTo>
                      <a:pt x="639" y="155"/>
                    </a:lnTo>
                    <a:lnTo>
                      <a:pt x="637" y="155"/>
                    </a:lnTo>
                    <a:lnTo>
                      <a:pt x="637" y="156"/>
                    </a:lnTo>
                    <a:lnTo>
                      <a:pt x="636" y="156"/>
                    </a:lnTo>
                    <a:lnTo>
                      <a:pt x="636" y="157"/>
                    </a:lnTo>
                    <a:lnTo>
                      <a:pt x="635" y="159"/>
                    </a:lnTo>
                    <a:lnTo>
                      <a:pt x="635" y="160"/>
                    </a:lnTo>
                    <a:lnTo>
                      <a:pt x="635" y="161"/>
                    </a:lnTo>
                    <a:lnTo>
                      <a:pt x="635" y="164"/>
                    </a:lnTo>
                    <a:lnTo>
                      <a:pt x="634" y="164"/>
                    </a:lnTo>
                    <a:lnTo>
                      <a:pt x="616" y="164"/>
                    </a:lnTo>
                    <a:lnTo>
                      <a:pt x="613" y="164"/>
                    </a:lnTo>
                    <a:lnTo>
                      <a:pt x="609" y="164"/>
                    </a:lnTo>
                    <a:lnTo>
                      <a:pt x="592" y="165"/>
                    </a:lnTo>
                    <a:lnTo>
                      <a:pt x="531" y="165"/>
                    </a:lnTo>
                    <a:lnTo>
                      <a:pt x="497" y="165"/>
                    </a:lnTo>
                    <a:lnTo>
                      <a:pt x="444" y="166"/>
                    </a:lnTo>
                    <a:lnTo>
                      <a:pt x="439" y="166"/>
                    </a:lnTo>
                    <a:lnTo>
                      <a:pt x="414" y="166"/>
                    </a:lnTo>
                    <a:lnTo>
                      <a:pt x="385" y="166"/>
                    </a:lnTo>
                    <a:lnTo>
                      <a:pt x="384" y="166"/>
                    </a:lnTo>
                    <a:lnTo>
                      <a:pt x="383" y="166"/>
                    </a:lnTo>
                    <a:lnTo>
                      <a:pt x="374" y="166"/>
                    </a:lnTo>
                    <a:lnTo>
                      <a:pt x="340" y="166"/>
                    </a:lnTo>
                    <a:lnTo>
                      <a:pt x="336" y="166"/>
                    </a:lnTo>
                    <a:lnTo>
                      <a:pt x="331" y="166"/>
                    </a:lnTo>
                    <a:lnTo>
                      <a:pt x="331" y="167"/>
                    </a:lnTo>
                    <a:lnTo>
                      <a:pt x="328" y="167"/>
                    </a:lnTo>
                    <a:lnTo>
                      <a:pt x="326" y="167"/>
                    </a:lnTo>
                    <a:lnTo>
                      <a:pt x="325" y="167"/>
                    </a:lnTo>
                    <a:lnTo>
                      <a:pt x="323" y="167"/>
                    </a:lnTo>
                    <a:lnTo>
                      <a:pt x="322" y="167"/>
                    </a:lnTo>
                    <a:lnTo>
                      <a:pt x="319" y="167"/>
                    </a:lnTo>
                    <a:lnTo>
                      <a:pt x="316" y="166"/>
                    </a:lnTo>
                    <a:lnTo>
                      <a:pt x="311" y="166"/>
                    </a:lnTo>
                    <a:lnTo>
                      <a:pt x="308" y="166"/>
                    </a:lnTo>
                    <a:lnTo>
                      <a:pt x="307" y="166"/>
                    </a:lnTo>
                    <a:lnTo>
                      <a:pt x="305" y="166"/>
                    </a:lnTo>
                    <a:lnTo>
                      <a:pt x="303" y="166"/>
                    </a:lnTo>
                    <a:lnTo>
                      <a:pt x="298" y="166"/>
                    </a:lnTo>
                    <a:lnTo>
                      <a:pt x="297" y="166"/>
                    </a:lnTo>
                    <a:lnTo>
                      <a:pt x="293" y="166"/>
                    </a:lnTo>
                    <a:lnTo>
                      <a:pt x="285" y="166"/>
                    </a:lnTo>
                    <a:lnTo>
                      <a:pt x="281" y="166"/>
                    </a:lnTo>
                    <a:lnTo>
                      <a:pt x="276" y="166"/>
                    </a:lnTo>
                    <a:lnTo>
                      <a:pt x="271" y="166"/>
                    </a:lnTo>
                    <a:lnTo>
                      <a:pt x="270" y="166"/>
                    </a:lnTo>
                    <a:lnTo>
                      <a:pt x="266" y="166"/>
                    </a:lnTo>
                    <a:lnTo>
                      <a:pt x="265" y="166"/>
                    </a:lnTo>
                    <a:lnTo>
                      <a:pt x="263" y="166"/>
                    </a:lnTo>
                    <a:lnTo>
                      <a:pt x="262" y="166"/>
                    </a:lnTo>
                    <a:lnTo>
                      <a:pt x="257" y="166"/>
                    </a:lnTo>
                    <a:lnTo>
                      <a:pt x="250" y="167"/>
                    </a:lnTo>
                    <a:lnTo>
                      <a:pt x="248" y="167"/>
                    </a:lnTo>
                    <a:lnTo>
                      <a:pt x="247" y="167"/>
                    </a:lnTo>
                    <a:lnTo>
                      <a:pt x="246" y="167"/>
                    </a:lnTo>
                    <a:lnTo>
                      <a:pt x="245" y="167"/>
                    </a:lnTo>
                    <a:lnTo>
                      <a:pt x="241" y="167"/>
                    </a:lnTo>
                    <a:lnTo>
                      <a:pt x="238" y="167"/>
                    </a:lnTo>
                    <a:lnTo>
                      <a:pt x="237" y="167"/>
                    </a:lnTo>
                    <a:lnTo>
                      <a:pt x="234" y="167"/>
                    </a:lnTo>
                    <a:lnTo>
                      <a:pt x="232" y="167"/>
                    </a:lnTo>
                    <a:lnTo>
                      <a:pt x="229" y="166"/>
                    </a:lnTo>
                    <a:lnTo>
                      <a:pt x="228" y="166"/>
                    </a:lnTo>
                    <a:lnTo>
                      <a:pt x="224" y="166"/>
                    </a:lnTo>
                    <a:lnTo>
                      <a:pt x="223" y="166"/>
                    </a:lnTo>
                    <a:lnTo>
                      <a:pt x="221" y="166"/>
                    </a:lnTo>
                    <a:lnTo>
                      <a:pt x="220" y="166"/>
                    </a:lnTo>
                    <a:lnTo>
                      <a:pt x="219" y="166"/>
                    </a:lnTo>
                    <a:lnTo>
                      <a:pt x="215" y="166"/>
                    </a:lnTo>
                    <a:lnTo>
                      <a:pt x="211" y="166"/>
                    </a:lnTo>
                    <a:lnTo>
                      <a:pt x="206" y="166"/>
                    </a:lnTo>
                    <a:lnTo>
                      <a:pt x="204" y="166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3" y="167"/>
                    </a:lnTo>
                    <a:lnTo>
                      <a:pt x="190" y="166"/>
                    </a:lnTo>
                    <a:lnTo>
                      <a:pt x="182" y="167"/>
                    </a:lnTo>
                    <a:lnTo>
                      <a:pt x="181" y="167"/>
                    </a:lnTo>
                    <a:lnTo>
                      <a:pt x="180" y="167"/>
                    </a:lnTo>
                    <a:lnTo>
                      <a:pt x="179" y="167"/>
                    </a:lnTo>
                    <a:lnTo>
                      <a:pt x="178" y="167"/>
                    </a:lnTo>
                    <a:lnTo>
                      <a:pt x="177" y="167"/>
                    </a:lnTo>
                    <a:lnTo>
                      <a:pt x="176" y="167"/>
                    </a:lnTo>
                    <a:lnTo>
                      <a:pt x="174" y="167"/>
                    </a:lnTo>
                    <a:lnTo>
                      <a:pt x="173" y="167"/>
                    </a:lnTo>
                    <a:lnTo>
                      <a:pt x="172" y="167"/>
                    </a:lnTo>
                    <a:lnTo>
                      <a:pt x="171" y="167"/>
                    </a:lnTo>
                    <a:lnTo>
                      <a:pt x="170" y="167"/>
                    </a:lnTo>
                    <a:lnTo>
                      <a:pt x="169" y="167"/>
                    </a:lnTo>
                    <a:lnTo>
                      <a:pt x="168" y="167"/>
                    </a:lnTo>
                    <a:lnTo>
                      <a:pt x="167" y="167"/>
                    </a:lnTo>
                    <a:lnTo>
                      <a:pt x="165" y="167"/>
                    </a:lnTo>
                    <a:lnTo>
                      <a:pt x="162" y="167"/>
                    </a:lnTo>
                    <a:lnTo>
                      <a:pt x="160" y="166"/>
                    </a:lnTo>
                    <a:lnTo>
                      <a:pt x="150" y="167"/>
                    </a:lnTo>
                    <a:lnTo>
                      <a:pt x="134" y="167"/>
                    </a:lnTo>
                    <a:lnTo>
                      <a:pt x="135" y="166"/>
                    </a:lnTo>
                    <a:lnTo>
                      <a:pt x="129" y="166"/>
                    </a:lnTo>
                    <a:lnTo>
                      <a:pt x="121" y="166"/>
                    </a:lnTo>
                    <a:lnTo>
                      <a:pt x="111" y="165"/>
                    </a:lnTo>
                    <a:lnTo>
                      <a:pt x="100" y="165"/>
                    </a:lnTo>
                    <a:lnTo>
                      <a:pt x="90" y="165"/>
                    </a:lnTo>
                    <a:lnTo>
                      <a:pt x="90" y="161"/>
                    </a:lnTo>
                    <a:lnTo>
                      <a:pt x="87" y="160"/>
                    </a:lnTo>
                    <a:lnTo>
                      <a:pt x="86" y="159"/>
                    </a:lnTo>
                    <a:lnTo>
                      <a:pt x="83" y="158"/>
                    </a:lnTo>
                    <a:lnTo>
                      <a:pt x="75" y="155"/>
                    </a:lnTo>
                    <a:lnTo>
                      <a:pt x="65" y="150"/>
                    </a:lnTo>
                    <a:lnTo>
                      <a:pt x="62" y="150"/>
                    </a:lnTo>
                    <a:lnTo>
                      <a:pt x="63" y="148"/>
                    </a:lnTo>
                    <a:lnTo>
                      <a:pt x="61" y="148"/>
                    </a:lnTo>
                    <a:lnTo>
                      <a:pt x="60" y="148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0" y="148"/>
                    </a:lnTo>
                    <a:lnTo>
                      <a:pt x="39" y="148"/>
                    </a:lnTo>
                    <a:lnTo>
                      <a:pt x="36" y="148"/>
                    </a:lnTo>
                    <a:lnTo>
                      <a:pt x="35" y="148"/>
                    </a:lnTo>
                    <a:lnTo>
                      <a:pt x="34" y="148"/>
                    </a:lnTo>
                    <a:lnTo>
                      <a:pt x="34" y="147"/>
                    </a:lnTo>
                    <a:lnTo>
                      <a:pt x="35" y="147"/>
                    </a:lnTo>
                    <a:lnTo>
                      <a:pt x="35" y="144"/>
                    </a:lnTo>
                    <a:lnTo>
                      <a:pt x="35" y="143"/>
                    </a:lnTo>
                    <a:lnTo>
                      <a:pt x="34" y="143"/>
                    </a:lnTo>
                    <a:lnTo>
                      <a:pt x="34" y="140"/>
                    </a:lnTo>
                    <a:lnTo>
                      <a:pt x="36" y="135"/>
                    </a:lnTo>
                    <a:lnTo>
                      <a:pt x="41" y="129"/>
                    </a:lnTo>
                    <a:lnTo>
                      <a:pt x="43" y="124"/>
                    </a:lnTo>
                    <a:lnTo>
                      <a:pt x="45" y="122"/>
                    </a:lnTo>
                    <a:lnTo>
                      <a:pt x="54" y="109"/>
                    </a:lnTo>
                    <a:lnTo>
                      <a:pt x="54" y="108"/>
                    </a:lnTo>
                    <a:lnTo>
                      <a:pt x="42" y="97"/>
                    </a:lnTo>
                    <a:lnTo>
                      <a:pt x="30" y="95"/>
                    </a:lnTo>
                    <a:lnTo>
                      <a:pt x="30" y="84"/>
                    </a:lnTo>
                    <a:lnTo>
                      <a:pt x="19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6" y="76"/>
                    </a:lnTo>
                    <a:lnTo>
                      <a:pt x="14" y="74"/>
                    </a:lnTo>
                    <a:lnTo>
                      <a:pt x="14" y="73"/>
                    </a:lnTo>
                    <a:lnTo>
                      <a:pt x="9" y="68"/>
                    </a:lnTo>
                    <a:lnTo>
                      <a:pt x="7" y="66"/>
                    </a:lnTo>
                    <a:lnTo>
                      <a:pt x="6" y="64"/>
                    </a:lnTo>
                    <a:lnTo>
                      <a:pt x="3" y="62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0" y="50"/>
                    </a:lnTo>
                    <a:lnTo>
                      <a:pt x="1" y="50"/>
                    </a:lnTo>
                    <a:lnTo>
                      <a:pt x="3" y="50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6" y="41"/>
                    </a:lnTo>
                    <a:lnTo>
                      <a:pt x="13" y="41"/>
                    </a:lnTo>
                    <a:lnTo>
                      <a:pt x="13" y="33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24" y="25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5" y="14"/>
                    </a:lnTo>
                    <a:lnTo>
                      <a:pt x="26" y="14"/>
                    </a:lnTo>
                    <a:lnTo>
                      <a:pt x="31" y="14"/>
                    </a:lnTo>
                    <a:lnTo>
                      <a:pt x="61" y="14"/>
                    </a:lnTo>
                    <a:lnTo>
                      <a:pt x="61" y="17"/>
                    </a:lnTo>
                    <a:lnTo>
                      <a:pt x="62" y="17"/>
                    </a:lnTo>
                    <a:lnTo>
                      <a:pt x="63" y="17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6" y="17"/>
                    </a:lnTo>
                    <a:lnTo>
                      <a:pt x="83" y="17"/>
                    </a:lnTo>
                    <a:lnTo>
                      <a:pt x="84" y="17"/>
                    </a:lnTo>
                    <a:lnTo>
                      <a:pt x="93" y="17"/>
                    </a:lnTo>
                    <a:lnTo>
                      <a:pt x="93" y="21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5" y="21"/>
                    </a:lnTo>
                    <a:lnTo>
                      <a:pt x="114" y="21"/>
                    </a:lnTo>
                    <a:lnTo>
                      <a:pt x="118" y="22"/>
                    </a:lnTo>
                    <a:lnTo>
                      <a:pt x="125" y="22"/>
                    </a:lnTo>
                    <a:lnTo>
                      <a:pt x="126" y="22"/>
                    </a:lnTo>
                    <a:lnTo>
                      <a:pt x="127" y="22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29" y="21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4" y="21"/>
                    </a:lnTo>
                    <a:lnTo>
                      <a:pt x="135" y="21"/>
                    </a:lnTo>
                    <a:lnTo>
                      <a:pt x="136" y="21"/>
                    </a:lnTo>
                    <a:lnTo>
                      <a:pt x="137" y="21"/>
                    </a:lnTo>
                    <a:lnTo>
                      <a:pt x="138" y="21"/>
                    </a:lnTo>
                    <a:lnTo>
                      <a:pt x="139" y="21"/>
                    </a:lnTo>
                    <a:lnTo>
                      <a:pt x="139" y="21"/>
                    </a:lnTo>
                    <a:lnTo>
                      <a:pt x="142" y="21"/>
                    </a:lnTo>
                    <a:lnTo>
                      <a:pt x="143" y="21"/>
                    </a:lnTo>
                    <a:lnTo>
                      <a:pt x="144" y="21"/>
                    </a:lnTo>
                    <a:lnTo>
                      <a:pt x="145" y="21"/>
                    </a:lnTo>
                    <a:lnTo>
                      <a:pt x="146" y="21"/>
                    </a:lnTo>
                    <a:lnTo>
                      <a:pt x="147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1" y="21"/>
                    </a:lnTo>
                    <a:lnTo>
                      <a:pt x="152" y="21"/>
                    </a:lnTo>
                    <a:lnTo>
                      <a:pt x="153" y="21"/>
                    </a:lnTo>
                    <a:lnTo>
                      <a:pt x="154" y="21"/>
                    </a:lnTo>
                    <a:lnTo>
                      <a:pt x="155" y="21"/>
                    </a:lnTo>
                    <a:lnTo>
                      <a:pt x="155" y="17"/>
                    </a:lnTo>
                    <a:lnTo>
                      <a:pt x="155" y="15"/>
                    </a:lnTo>
                    <a:lnTo>
                      <a:pt x="155" y="13"/>
                    </a:lnTo>
                    <a:lnTo>
                      <a:pt x="169" y="13"/>
                    </a:lnTo>
                    <a:lnTo>
                      <a:pt x="174" y="13"/>
                    </a:lnTo>
                    <a:lnTo>
                      <a:pt x="198" y="13"/>
                    </a:lnTo>
                    <a:lnTo>
                      <a:pt x="199" y="13"/>
                    </a:lnTo>
                    <a:lnTo>
                      <a:pt x="215" y="13"/>
                    </a:lnTo>
                    <a:lnTo>
                      <a:pt x="225" y="13"/>
                    </a:lnTo>
                    <a:lnTo>
                      <a:pt x="255" y="13"/>
                    </a:lnTo>
                    <a:lnTo>
                      <a:pt x="302" y="13"/>
                    </a:lnTo>
                    <a:lnTo>
                      <a:pt x="306" y="13"/>
                    </a:lnTo>
                    <a:lnTo>
                      <a:pt x="308" y="13"/>
                    </a:lnTo>
                    <a:lnTo>
                      <a:pt x="448" y="13"/>
                    </a:lnTo>
                    <a:lnTo>
                      <a:pt x="491" y="13"/>
                    </a:lnTo>
                    <a:lnTo>
                      <a:pt x="491" y="5"/>
                    </a:lnTo>
                    <a:lnTo>
                      <a:pt x="491" y="3"/>
                    </a:lnTo>
                    <a:lnTo>
                      <a:pt x="530" y="2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1" y="2"/>
                    </a:lnTo>
                    <a:lnTo>
                      <a:pt x="603" y="2"/>
                    </a:lnTo>
                    <a:lnTo>
                      <a:pt x="607" y="2"/>
                    </a:lnTo>
                    <a:lnTo>
                      <a:pt x="665" y="0"/>
                    </a:lnTo>
                    <a:lnTo>
                      <a:pt x="668" y="0"/>
                    </a:lnTo>
                    <a:lnTo>
                      <a:pt x="676" y="0"/>
                    </a:lnTo>
                    <a:lnTo>
                      <a:pt x="675" y="2"/>
                    </a:lnTo>
                    <a:lnTo>
                      <a:pt x="675" y="3"/>
                    </a:lnTo>
                    <a:lnTo>
                      <a:pt x="675" y="4"/>
                    </a:lnTo>
                    <a:lnTo>
                      <a:pt x="675" y="5"/>
                    </a:lnTo>
                    <a:lnTo>
                      <a:pt x="674" y="6"/>
                    </a:lnTo>
                    <a:lnTo>
                      <a:pt x="674" y="7"/>
                    </a:lnTo>
                    <a:lnTo>
                      <a:pt x="674" y="8"/>
                    </a:lnTo>
                    <a:lnTo>
                      <a:pt x="674" y="9"/>
                    </a:lnTo>
                    <a:lnTo>
                      <a:pt x="674" y="11"/>
                    </a:lnTo>
                    <a:lnTo>
                      <a:pt x="675" y="12"/>
                    </a:lnTo>
                    <a:lnTo>
                      <a:pt x="675" y="13"/>
                    </a:lnTo>
                    <a:lnTo>
                      <a:pt x="675" y="13"/>
                    </a:lnTo>
                    <a:lnTo>
                      <a:pt x="675" y="14"/>
                    </a:lnTo>
                    <a:lnTo>
                      <a:pt x="675" y="15"/>
                    </a:lnTo>
                    <a:lnTo>
                      <a:pt x="674" y="16"/>
                    </a:lnTo>
                    <a:lnTo>
                      <a:pt x="674" y="17"/>
                    </a:lnTo>
                    <a:lnTo>
                      <a:pt x="673" y="19"/>
                    </a:lnTo>
                    <a:lnTo>
                      <a:pt x="671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2" name="Freeform 111"/>
              <p:cNvSpPr>
                <a:spLocks/>
              </p:cNvSpPr>
              <p:nvPr/>
            </p:nvSpPr>
            <p:spPr bwMode="auto">
              <a:xfrm>
                <a:off x="4181475" y="3613150"/>
                <a:ext cx="1214438" cy="782638"/>
              </a:xfrm>
              <a:custGeom>
                <a:avLst/>
                <a:gdLst>
                  <a:gd name="T0" fmla="*/ 600 w 765"/>
                  <a:gd name="T1" fmla="*/ 147 h 493"/>
                  <a:gd name="T2" fmla="*/ 661 w 765"/>
                  <a:gd name="T3" fmla="*/ 210 h 493"/>
                  <a:gd name="T4" fmla="*/ 660 w 765"/>
                  <a:gd name="T5" fmla="*/ 221 h 493"/>
                  <a:gd name="T6" fmla="*/ 660 w 765"/>
                  <a:gd name="T7" fmla="*/ 234 h 493"/>
                  <a:gd name="T8" fmla="*/ 661 w 765"/>
                  <a:gd name="T9" fmla="*/ 242 h 493"/>
                  <a:gd name="T10" fmla="*/ 668 w 765"/>
                  <a:gd name="T11" fmla="*/ 247 h 493"/>
                  <a:gd name="T12" fmla="*/ 672 w 765"/>
                  <a:gd name="T13" fmla="*/ 256 h 493"/>
                  <a:gd name="T14" fmla="*/ 676 w 765"/>
                  <a:gd name="T15" fmla="*/ 263 h 493"/>
                  <a:gd name="T16" fmla="*/ 683 w 765"/>
                  <a:gd name="T17" fmla="*/ 272 h 493"/>
                  <a:gd name="T18" fmla="*/ 690 w 765"/>
                  <a:gd name="T19" fmla="*/ 279 h 493"/>
                  <a:gd name="T20" fmla="*/ 695 w 765"/>
                  <a:gd name="T21" fmla="*/ 284 h 493"/>
                  <a:gd name="T22" fmla="*/ 698 w 765"/>
                  <a:gd name="T23" fmla="*/ 291 h 493"/>
                  <a:gd name="T24" fmla="*/ 701 w 765"/>
                  <a:gd name="T25" fmla="*/ 300 h 493"/>
                  <a:gd name="T26" fmla="*/ 704 w 765"/>
                  <a:gd name="T27" fmla="*/ 309 h 493"/>
                  <a:gd name="T28" fmla="*/ 707 w 765"/>
                  <a:gd name="T29" fmla="*/ 316 h 493"/>
                  <a:gd name="T30" fmla="*/ 712 w 765"/>
                  <a:gd name="T31" fmla="*/ 327 h 493"/>
                  <a:gd name="T32" fmla="*/ 712 w 765"/>
                  <a:gd name="T33" fmla="*/ 337 h 493"/>
                  <a:gd name="T34" fmla="*/ 712 w 765"/>
                  <a:gd name="T35" fmla="*/ 347 h 493"/>
                  <a:gd name="T36" fmla="*/ 722 w 765"/>
                  <a:gd name="T37" fmla="*/ 347 h 493"/>
                  <a:gd name="T38" fmla="*/ 729 w 765"/>
                  <a:gd name="T39" fmla="*/ 352 h 493"/>
                  <a:gd name="T40" fmla="*/ 734 w 765"/>
                  <a:gd name="T41" fmla="*/ 359 h 493"/>
                  <a:gd name="T42" fmla="*/ 739 w 765"/>
                  <a:gd name="T43" fmla="*/ 362 h 493"/>
                  <a:gd name="T44" fmla="*/ 745 w 765"/>
                  <a:gd name="T45" fmla="*/ 369 h 493"/>
                  <a:gd name="T46" fmla="*/ 755 w 765"/>
                  <a:gd name="T47" fmla="*/ 372 h 493"/>
                  <a:gd name="T48" fmla="*/ 760 w 765"/>
                  <a:gd name="T49" fmla="*/ 378 h 493"/>
                  <a:gd name="T50" fmla="*/ 764 w 765"/>
                  <a:gd name="T51" fmla="*/ 389 h 493"/>
                  <a:gd name="T52" fmla="*/ 764 w 765"/>
                  <a:gd name="T53" fmla="*/ 396 h 493"/>
                  <a:gd name="T54" fmla="*/ 758 w 765"/>
                  <a:gd name="T55" fmla="*/ 398 h 493"/>
                  <a:gd name="T56" fmla="*/ 752 w 765"/>
                  <a:gd name="T57" fmla="*/ 403 h 493"/>
                  <a:gd name="T58" fmla="*/ 745 w 765"/>
                  <a:gd name="T59" fmla="*/ 410 h 493"/>
                  <a:gd name="T60" fmla="*/ 740 w 765"/>
                  <a:gd name="T61" fmla="*/ 416 h 493"/>
                  <a:gd name="T62" fmla="*/ 731 w 765"/>
                  <a:gd name="T63" fmla="*/ 420 h 493"/>
                  <a:gd name="T64" fmla="*/ 724 w 765"/>
                  <a:gd name="T65" fmla="*/ 426 h 493"/>
                  <a:gd name="T66" fmla="*/ 718 w 765"/>
                  <a:gd name="T67" fmla="*/ 429 h 493"/>
                  <a:gd name="T68" fmla="*/ 710 w 765"/>
                  <a:gd name="T69" fmla="*/ 433 h 493"/>
                  <a:gd name="T70" fmla="*/ 703 w 765"/>
                  <a:gd name="T71" fmla="*/ 438 h 493"/>
                  <a:gd name="T72" fmla="*/ 557 w 765"/>
                  <a:gd name="T73" fmla="*/ 440 h 493"/>
                  <a:gd name="T74" fmla="*/ 282 w 765"/>
                  <a:gd name="T75" fmla="*/ 451 h 493"/>
                  <a:gd name="T76" fmla="*/ 182 w 765"/>
                  <a:gd name="T77" fmla="*/ 453 h 493"/>
                  <a:gd name="T78" fmla="*/ 175 w 765"/>
                  <a:gd name="T79" fmla="*/ 459 h 493"/>
                  <a:gd name="T80" fmla="*/ 166 w 765"/>
                  <a:gd name="T81" fmla="*/ 459 h 493"/>
                  <a:gd name="T82" fmla="*/ 157 w 765"/>
                  <a:gd name="T83" fmla="*/ 459 h 493"/>
                  <a:gd name="T84" fmla="*/ 141 w 765"/>
                  <a:gd name="T85" fmla="*/ 459 h 493"/>
                  <a:gd name="T86" fmla="*/ 103 w 765"/>
                  <a:gd name="T87" fmla="*/ 455 h 493"/>
                  <a:gd name="T88" fmla="*/ 53 w 765"/>
                  <a:gd name="T89" fmla="*/ 452 h 493"/>
                  <a:gd name="T90" fmla="*/ 40 w 765"/>
                  <a:gd name="T91" fmla="*/ 479 h 493"/>
                  <a:gd name="T92" fmla="*/ 28 w 765"/>
                  <a:gd name="T93" fmla="*/ 492 h 493"/>
                  <a:gd name="T94" fmla="*/ 2 w 765"/>
                  <a:gd name="T95" fmla="*/ 472 h 493"/>
                  <a:gd name="T96" fmla="*/ 7 w 765"/>
                  <a:gd name="T97" fmla="*/ 454 h 493"/>
                  <a:gd name="T98" fmla="*/ 17 w 765"/>
                  <a:gd name="T99" fmla="*/ 446 h 493"/>
                  <a:gd name="T100" fmla="*/ 24 w 765"/>
                  <a:gd name="T101" fmla="*/ 423 h 493"/>
                  <a:gd name="T102" fmla="*/ 30 w 765"/>
                  <a:gd name="T103" fmla="*/ 369 h 493"/>
                  <a:gd name="T104" fmla="*/ 28 w 765"/>
                  <a:gd name="T105" fmla="*/ 319 h 493"/>
                  <a:gd name="T106" fmla="*/ 35 w 765"/>
                  <a:gd name="T107" fmla="*/ 96 h 493"/>
                  <a:gd name="T108" fmla="*/ 35 w 765"/>
                  <a:gd name="T109" fmla="*/ 42 h 493"/>
                  <a:gd name="T110" fmla="*/ 36 w 765"/>
                  <a:gd name="T111" fmla="*/ 4 h 493"/>
                  <a:gd name="T112" fmla="*/ 93 w 765"/>
                  <a:gd name="T113" fmla="*/ 4 h 493"/>
                  <a:gd name="T114" fmla="*/ 257 w 765"/>
                  <a:gd name="T115" fmla="*/ 4 h 493"/>
                  <a:gd name="T116" fmla="*/ 284 w 765"/>
                  <a:gd name="T117" fmla="*/ 4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65" h="493">
                    <a:moveTo>
                      <a:pt x="452" y="3"/>
                    </a:moveTo>
                    <a:lnTo>
                      <a:pt x="501" y="52"/>
                    </a:lnTo>
                    <a:lnTo>
                      <a:pt x="503" y="53"/>
                    </a:lnTo>
                    <a:lnTo>
                      <a:pt x="507" y="57"/>
                    </a:lnTo>
                    <a:lnTo>
                      <a:pt x="537" y="86"/>
                    </a:lnTo>
                    <a:lnTo>
                      <a:pt x="566" y="114"/>
                    </a:lnTo>
                    <a:lnTo>
                      <a:pt x="570" y="119"/>
                    </a:lnTo>
                    <a:lnTo>
                      <a:pt x="600" y="147"/>
                    </a:lnTo>
                    <a:lnTo>
                      <a:pt x="600" y="148"/>
                    </a:lnTo>
                    <a:lnTo>
                      <a:pt x="603" y="152"/>
                    </a:lnTo>
                    <a:lnTo>
                      <a:pt x="616" y="163"/>
                    </a:lnTo>
                    <a:lnTo>
                      <a:pt x="626" y="173"/>
                    </a:lnTo>
                    <a:lnTo>
                      <a:pt x="660" y="207"/>
                    </a:lnTo>
                    <a:lnTo>
                      <a:pt x="661" y="208"/>
                    </a:lnTo>
                    <a:lnTo>
                      <a:pt x="661" y="209"/>
                    </a:lnTo>
                    <a:lnTo>
                      <a:pt x="661" y="210"/>
                    </a:lnTo>
                    <a:lnTo>
                      <a:pt x="661" y="212"/>
                    </a:lnTo>
                    <a:lnTo>
                      <a:pt x="661" y="213"/>
                    </a:lnTo>
                    <a:lnTo>
                      <a:pt x="660" y="214"/>
                    </a:lnTo>
                    <a:lnTo>
                      <a:pt x="660" y="215"/>
                    </a:lnTo>
                    <a:lnTo>
                      <a:pt x="660" y="216"/>
                    </a:lnTo>
                    <a:lnTo>
                      <a:pt x="660" y="217"/>
                    </a:lnTo>
                    <a:lnTo>
                      <a:pt x="660" y="218"/>
                    </a:lnTo>
                    <a:lnTo>
                      <a:pt x="660" y="221"/>
                    </a:lnTo>
                    <a:lnTo>
                      <a:pt x="661" y="222"/>
                    </a:lnTo>
                    <a:lnTo>
                      <a:pt x="661" y="223"/>
                    </a:lnTo>
                    <a:lnTo>
                      <a:pt x="660" y="225"/>
                    </a:lnTo>
                    <a:lnTo>
                      <a:pt x="660" y="227"/>
                    </a:lnTo>
                    <a:lnTo>
                      <a:pt x="661" y="230"/>
                    </a:lnTo>
                    <a:lnTo>
                      <a:pt x="661" y="231"/>
                    </a:lnTo>
                    <a:lnTo>
                      <a:pt x="660" y="232"/>
                    </a:lnTo>
                    <a:lnTo>
                      <a:pt x="660" y="234"/>
                    </a:lnTo>
                    <a:lnTo>
                      <a:pt x="660" y="234"/>
                    </a:lnTo>
                    <a:lnTo>
                      <a:pt x="659" y="235"/>
                    </a:lnTo>
                    <a:lnTo>
                      <a:pt x="659" y="237"/>
                    </a:lnTo>
                    <a:lnTo>
                      <a:pt x="660" y="238"/>
                    </a:lnTo>
                    <a:lnTo>
                      <a:pt x="660" y="239"/>
                    </a:lnTo>
                    <a:lnTo>
                      <a:pt x="660" y="240"/>
                    </a:lnTo>
                    <a:lnTo>
                      <a:pt x="661" y="241"/>
                    </a:lnTo>
                    <a:lnTo>
                      <a:pt x="661" y="242"/>
                    </a:lnTo>
                    <a:lnTo>
                      <a:pt x="662" y="242"/>
                    </a:lnTo>
                    <a:lnTo>
                      <a:pt x="662" y="243"/>
                    </a:lnTo>
                    <a:lnTo>
                      <a:pt x="663" y="243"/>
                    </a:lnTo>
                    <a:lnTo>
                      <a:pt x="663" y="245"/>
                    </a:lnTo>
                    <a:lnTo>
                      <a:pt x="664" y="245"/>
                    </a:lnTo>
                    <a:lnTo>
                      <a:pt x="666" y="246"/>
                    </a:lnTo>
                    <a:lnTo>
                      <a:pt x="667" y="246"/>
                    </a:lnTo>
                    <a:lnTo>
                      <a:pt x="668" y="247"/>
                    </a:lnTo>
                    <a:lnTo>
                      <a:pt x="669" y="248"/>
                    </a:lnTo>
                    <a:lnTo>
                      <a:pt x="670" y="249"/>
                    </a:lnTo>
                    <a:lnTo>
                      <a:pt x="671" y="250"/>
                    </a:lnTo>
                    <a:lnTo>
                      <a:pt x="671" y="251"/>
                    </a:lnTo>
                    <a:lnTo>
                      <a:pt x="671" y="252"/>
                    </a:lnTo>
                    <a:lnTo>
                      <a:pt x="672" y="254"/>
                    </a:lnTo>
                    <a:lnTo>
                      <a:pt x="672" y="255"/>
                    </a:lnTo>
                    <a:lnTo>
                      <a:pt x="672" y="256"/>
                    </a:lnTo>
                    <a:lnTo>
                      <a:pt x="672" y="257"/>
                    </a:lnTo>
                    <a:lnTo>
                      <a:pt x="672" y="258"/>
                    </a:lnTo>
                    <a:lnTo>
                      <a:pt x="674" y="259"/>
                    </a:lnTo>
                    <a:lnTo>
                      <a:pt x="674" y="260"/>
                    </a:lnTo>
                    <a:lnTo>
                      <a:pt x="674" y="262"/>
                    </a:lnTo>
                    <a:lnTo>
                      <a:pt x="675" y="262"/>
                    </a:lnTo>
                    <a:lnTo>
                      <a:pt x="675" y="263"/>
                    </a:lnTo>
                    <a:lnTo>
                      <a:pt x="676" y="263"/>
                    </a:lnTo>
                    <a:lnTo>
                      <a:pt x="676" y="264"/>
                    </a:lnTo>
                    <a:lnTo>
                      <a:pt x="676" y="265"/>
                    </a:lnTo>
                    <a:lnTo>
                      <a:pt x="678" y="266"/>
                    </a:lnTo>
                    <a:lnTo>
                      <a:pt x="679" y="267"/>
                    </a:lnTo>
                    <a:lnTo>
                      <a:pt x="680" y="269"/>
                    </a:lnTo>
                    <a:lnTo>
                      <a:pt x="681" y="271"/>
                    </a:lnTo>
                    <a:lnTo>
                      <a:pt x="683" y="271"/>
                    </a:lnTo>
                    <a:lnTo>
                      <a:pt x="683" y="272"/>
                    </a:lnTo>
                    <a:lnTo>
                      <a:pt x="684" y="272"/>
                    </a:lnTo>
                    <a:lnTo>
                      <a:pt x="685" y="274"/>
                    </a:lnTo>
                    <a:lnTo>
                      <a:pt x="685" y="275"/>
                    </a:lnTo>
                    <a:lnTo>
                      <a:pt x="686" y="275"/>
                    </a:lnTo>
                    <a:lnTo>
                      <a:pt x="687" y="276"/>
                    </a:lnTo>
                    <a:lnTo>
                      <a:pt x="688" y="276"/>
                    </a:lnTo>
                    <a:lnTo>
                      <a:pt x="689" y="277"/>
                    </a:lnTo>
                    <a:lnTo>
                      <a:pt x="690" y="279"/>
                    </a:lnTo>
                    <a:lnTo>
                      <a:pt x="690" y="280"/>
                    </a:lnTo>
                    <a:lnTo>
                      <a:pt x="692" y="280"/>
                    </a:lnTo>
                    <a:lnTo>
                      <a:pt x="692" y="281"/>
                    </a:lnTo>
                    <a:lnTo>
                      <a:pt x="693" y="281"/>
                    </a:lnTo>
                    <a:lnTo>
                      <a:pt x="694" y="281"/>
                    </a:lnTo>
                    <a:lnTo>
                      <a:pt x="695" y="282"/>
                    </a:lnTo>
                    <a:lnTo>
                      <a:pt x="695" y="283"/>
                    </a:lnTo>
                    <a:lnTo>
                      <a:pt x="695" y="284"/>
                    </a:lnTo>
                    <a:lnTo>
                      <a:pt x="695" y="285"/>
                    </a:lnTo>
                    <a:lnTo>
                      <a:pt x="695" y="286"/>
                    </a:lnTo>
                    <a:lnTo>
                      <a:pt x="696" y="288"/>
                    </a:lnTo>
                    <a:lnTo>
                      <a:pt x="696" y="289"/>
                    </a:lnTo>
                    <a:lnTo>
                      <a:pt x="697" y="289"/>
                    </a:lnTo>
                    <a:lnTo>
                      <a:pt x="697" y="290"/>
                    </a:lnTo>
                    <a:lnTo>
                      <a:pt x="697" y="291"/>
                    </a:lnTo>
                    <a:lnTo>
                      <a:pt x="698" y="291"/>
                    </a:lnTo>
                    <a:lnTo>
                      <a:pt x="698" y="292"/>
                    </a:lnTo>
                    <a:lnTo>
                      <a:pt x="697" y="293"/>
                    </a:lnTo>
                    <a:lnTo>
                      <a:pt x="697" y="294"/>
                    </a:lnTo>
                    <a:lnTo>
                      <a:pt x="698" y="296"/>
                    </a:lnTo>
                    <a:lnTo>
                      <a:pt x="700" y="297"/>
                    </a:lnTo>
                    <a:lnTo>
                      <a:pt x="701" y="298"/>
                    </a:lnTo>
                    <a:lnTo>
                      <a:pt x="701" y="299"/>
                    </a:lnTo>
                    <a:lnTo>
                      <a:pt x="701" y="300"/>
                    </a:lnTo>
                    <a:lnTo>
                      <a:pt x="701" y="301"/>
                    </a:lnTo>
                    <a:lnTo>
                      <a:pt x="701" y="302"/>
                    </a:lnTo>
                    <a:lnTo>
                      <a:pt x="701" y="303"/>
                    </a:lnTo>
                    <a:lnTo>
                      <a:pt x="702" y="305"/>
                    </a:lnTo>
                    <a:lnTo>
                      <a:pt x="703" y="305"/>
                    </a:lnTo>
                    <a:lnTo>
                      <a:pt x="703" y="306"/>
                    </a:lnTo>
                    <a:lnTo>
                      <a:pt x="704" y="307"/>
                    </a:lnTo>
                    <a:lnTo>
                      <a:pt x="704" y="309"/>
                    </a:lnTo>
                    <a:lnTo>
                      <a:pt x="703" y="310"/>
                    </a:lnTo>
                    <a:lnTo>
                      <a:pt x="702" y="310"/>
                    </a:lnTo>
                    <a:lnTo>
                      <a:pt x="702" y="311"/>
                    </a:lnTo>
                    <a:lnTo>
                      <a:pt x="704" y="314"/>
                    </a:lnTo>
                    <a:lnTo>
                      <a:pt x="704" y="315"/>
                    </a:lnTo>
                    <a:lnTo>
                      <a:pt x="705" y="315"/>
                    </a:lnTo>
                    <a:lnTo>
                      <a:pt x="706" y="316"/>
                    </a:lnTo>
                    <a:lnTo>
                      <a:pt x="707" y="316"/>
                    </a:lnTo>
                    <a:lnTo>
                      <a:pt x="709" y="316"/>
                    </a:lnTo>
                    <a:lnTo>
                      <a:pt x="710" y="318"/>
                    </a:lnTo>
                    <a:lnTo>
                      <a:pt x="710" y="319"/>
                    </a:lnTo>
                    <a:lnTo>
                      <a:pt x="711" y="322"/>
                    </a:lnTo>
                    <a:lnTo>
                      <a:pt x="712" y="323"/>
                    </a:lnTo>
                    <a:lnTo>
                      <a:pt x="712" y="324"/>
                    </a:lnTo>
                    <a:lnTo>
                      <a:pt x="712" y="325"/>
                    </a:lnTo>
                    <a:lnTo>
                      <a:pt x="712" y="327"/>
                    </a:lnTo>
                    <a:lnTo>
                      <a:pt x="713" y="330"/>
                    </a:lnTo>
                    <a:lnTo>
                      <a:pt x="713" y="331"/>
                    </a:lnTo>
                    <a:lnTo>
                      <a:pt x="713" y="332"/>
                    </a:lnTo>
                    <a:lnTo>
                      <a:pt x="713" y="333"/>
                    </a:lnTo>
                    <a:lnTo>
                      <a:pt x="712" y="334"/>
                    </a:lnTo>
                    <a:lnTo>
                      <a:pt x="712" y="335"/>
                    </a:lnTo>
                    <a:lnTo>
                      <a:pt x="712" y="336"/>
                    </a:lnTo>
                    <a:lnTo>
                      <a:pt x="712" y="337"/>
                    </a:lnTo>
                    <a:lnTo>
                      <a:pt x="712" y="340"/>
                    </a:lnTo>
                    <a:lnTo>
                      <a:pt x="712" y="341"/>
                    </a:lnTo>
                    <a:lnTo>
                      <a:pt x="712" y="342"/>
                    </a:lnTo>
                    <a:lnTo>
                      <a:pt x="712" y="343"/>
                    </a:lnTo>
                    <a:lnTo>
                      <a:pt x="712" y="343"/>
                    </a:lnTo>
                    <a:lnTo>
                      <a:pt x="712" y="344"/>
                    </a:lnTo>
                    <a:lnTo>
                      <a:pt x="712" y="345"/>
                    </a:lnTo>
                    <a:lnTo>
                      <a:pt x="712" y="347"/>
                    </a:lnTo>
                    <a:lnTo>
                      <a:pt x="714" y="348"/>
                    </a:lnTo>
                    <a:lnTo>
                      <a:pt x="715" y="348"/>
                    </a:lnTo>
                    <a:lnTo>
                      <a:pt x="717" y="348"/>
                    </a:lnTo>
                    <a:lnTo>
                      <a:pt x="718" y="347"/>
                    </a:lnTo>
                    <a:lnTo>
                      <a:pt x="719" y="347"/>
                    </a:lnTo>
                    <a:lnTo>
                      <a:pt x="720" y="347"/>
                    </a:lnTo>
                    <a:lnTo>
                      <a:pt x="721" y="347"/>
                    </a:lnTo>
                    <a:lnTo>
                      <a:pt x="722" y="347"/>
                    </a:lnTo>
                    <a:lnTo>
                      <a:pt x="723" y="348"/>
                    </a:lnTo>
                    <a:lnTo>
                      <a:pt x="723" y="349"/>
                    </a:lnTo>
                    <a:lnTo>
                      <a:pt x="724" y="349"/>
                    </a:lnTo>
                    <a:lnTo>
                      <a:pt x="724" y="350"/>
                    </a:lnTo>
                    <a:lnTo>
                      <a:pt x="726" y="350"/>
                    </a:lnTo>
                    <a:lnTo>
                      <a:pt x="727" y="351"/>
                    </a:lnTo>
                    <a:lnTo>
                      <a:pt x="728" y="352"/>
                    </a:lnTo>
                    <a:lnTo>
                      <a:pt x="729" y="352"/>
                    </a:lnTo>
                    <a:lnTo>
                      <a:pt x="730" y="353"/>
                    </a:lnTo>
                    <a:lnTo>
                      <a:pt x="731" y="355"/>
                    </a:lnTo>
                    <a:lnTo>
                      <a:pt x="731" y="356"/>
                    </a:lnTo>
                    <a:lnTo>
                      <a:pt x="732" y="356"/>
                    </a:lnTo>
                    <a:lnTo>
                      <a:pt x="732" y="357"/>
                    </a:lnTo>
                    <a:lnTo>
                      <a:pt x="732" y="358"/>
                    </a:lnTo>
                    <a:lnTo>
                      <a:pt x="732" y="359"/>
                    </a:lnTo>
                    <a:lnTo>
                      <a:pt x="734" y="359"/>
                    </a:lnTo>
                    <a:lnTo>
                      <a:pt x="735" y="359"/>
                    </a:lnTo>
                    <a:lnTo>
                      <a:pt x="736" y="359"/>
                    </a:lnTo>
                    <a:lnTo>
                      <a:pt x="737" y="359"/>
                    </a:lnTo>
                    <a:lnTo>
                      <a:pt x="738" y="359"/>
                    </a:lnTo>
                    <a:lnTo>
                      <a:pt x="738" y="360"/>
                    </a:lnTo>
                    <a:lnTo>
                      <a:pt x="739" y="360"/>
                    </a:lnTo>
                    <a:lnTo>
                      <a:pt x="739" y="361"/>
                    </a:lnTo>
                    <a:lnTo>
                      <a:pt x="739" y="362"/>
                    </a:lnTo>
                    <a:lnTo>
                      <a:pt x="740" y="362"/>
                    </a:lnTo>
                    <a:lnTo>
                      <a:pt x="740" y="364"/>
                    </a:lnTo>
                    <a:lnTo>
                      <a:pt x="741" y="364"/>
                    </a:lnTo>
                    <a:lnTo>
                      <a:pt x="743" y="365"/>
                    </a:lnTo>
                    <a:lnTo>
                      <a:pt x="744" y="366"/>
                    </a:lnTo>
                    <a:lnTo>
                      <a:pt x="744" y="367"/>
                    </a:lnTo>
                    <a:lnTo>
                      <a:pt x="744" y="368"/>
                    </a:lnTo>
                    <a:lnTo>
                      <a:pt x="745" y="369"/>
                    </a:lnTo>
                    <a:lnTo>
                      <a:pt x="746" y="369"/>
                    </a:lnTo>
                    <a:lnTo>
                      <a:pt x="747" y="369"/>
                    </a:lnTo>
                    <a:lnTo>
                      <a:pt x="749" y="370"/>
                    </a:lnTo>
                    <a:lnTo>
                      <a:pt x="750" y="370"/>
                    </a:lnTo>
                    <a:lnTo>
                      <a:pt x="752" y="370"/>
                    </a:lnTo>
                    <a:lnTo>
                      <a:pt x="753" y="370"/>
                    </a:lnTo>
                    <a:lnTo>
                      <a:pt x="754" y="370"/>
                    </a:lnTo>
                    <a:lnTo>
                      <a:pt x="755" y="372"/>
                    </a:lnTo>
                    <a:lnTo>
                      <a:pt x="756" y="373"/>
                    </a:lnTo>
                    <a:lnTo>
                      <a:pt x="756" y="374"/>
                    </a:lnTo>
                    <a:lnTo>
                      <a:pt x="757" y="374"/>
                    </a:lnTo>
                    <a:lnTo>
                      <a:pt x="757" y="375"/>
                    </a:lnTo>
                    <a:lnTo>
                      <a:pt x="757" y="376"/>
                    </a:lnTo>
                    <a:lnTo>
                      <a:pt x="758" y="377"/>
                    </a:lnTo>
                    <a:lnTo>
                      <a:pt x="758" y="378"/>
                    </a:lnTo>
                    <a:lnTo>
                      <a:pt x="760" y="378"/>
                    </a:lnTo>
                    <a:lnTo>
                      <a:pt x="760" y="379"/>
                    </a:lnTo>
                    <a:lnTo>
                      <a:pt x="760" y="381"/>
                    </a:lnTo>
                    <a:lnTo>
                      <a:pt x="761" y="382"/>
                    </a:lnTo>
                    <a:lnTo>
                      <a:pt x="762" y="382"/>
                    </a:lnTo>
                    <a:lnTo>
                      <a:pt x="764" y="384"/>
                    </a:lnTo>
                    <a:lnTo>
                      <a:pt x="764" y="385"/>
                    </a:lnTo>
                    <a:lnTo>
                      <a:pt x="764" y="386"/>
                    </a:lnTo>
                    <a:lnTo>
                      <a:pt x="764" y="389"/>
                    </a:lnTo>
                    <a:lnTo>
                      <a:pt x="764" y="390"/>
                    </a:lnTo>
                    <a:lnTo>
                      <a:pt x="764" y="391"/>
                    </a:lnTo>
                    <a:lnTo>
                      <a:pt x="764" y="392"/>
                    </a:lnTo>
                    <a:lnTo>
                      <a:pt x="765" y="393"/>
                    </a:lnTo>
                    <a:lnTo>
                      <a:pt x="765" y="394"/>
                    </a:lnTo>
                    <a:lnTo>
                      <a:pt x="765" y="395"/>
                    </a:lnTo>
                    <a:lnTo>
                      <a:pt x="765" y="396"/>
                    </a:lnTo>
                    <a:lnTo>
                      <a:pt x="764" y="396"/>
                    </a:lnTo>
                    <a:lnTo>
                      <a:pt x="763" y="395"/>
                    </a:lnTo>
                    <a:lnTo>
                      <a:pt x="762" y="395"/>
                    </a:lnTo>
                    <a:lnTo>
                      <a:pt x="761" y="396"/>
                    </a:lnTo>
                    <a:lnTo>
                      <a:pt x="760" y="396"/>
                    </a:lnTo>
                    <a:lnTo>
                      <a:pt x="758" y="395"/>
                    </a:lnTo>
                    <a:lnTo>
                      <a:pt x="758" y="396"/>
                    </a:lnTo>
                    <a:lnTo>
                      <a:pt x="758" y="396"/>
                    </a:lnTo>
                    <a:lnTo>
                      <a:pt x="758" y="398"/>
                    </a:lnTo>
                    <a:lnTo>
                      <a:pt x="757" y="398"/>
                    </a:lnTo>
                    <a:lnTo>
                      <a:pt x="756" y="398"/>
                    </a:lnTo>
                    <a:lnTo>
                      <a:pt x="756" y="399"/>
                    </a:lnTo>
                    <a:lnTo>
                      <a:pt x="756" y="400"/>
                    </a:lnTo>
                    <a:lnTo>
                      <a:pt x="755" y="400"/>
                    </a:lnTo>
                    <a:lnTo>
                      <a:pt x="754" y="401"/>
                    </a:lnTo>
                    <a:lnTo>
                      <a:pt x="753" y="402"/>
                    </a:lnTo>
                    <a:lnTo>
                      <a:pt x="752" y="403"/>
                    </a:lnTo>
                    <a:lnTo>
                      <a:pt x="750" y="404"/>
                    </a:lnTo>
                    <a:lnTo>
                      <a:pt x="749" y="406"/>
                    </a:lnTo>
                    <a:lnTo>
                      <a:pt x="749" y="407"/>
                    </a:lnTo>
                    <a:lnTo>
                      <a:pt x="748" y="407"/>
                    </a:lnTo>
                    <a:lnTo>
                      <a:pt x="747" y="408"/>
                    </a:lnTo>
                    <a:lnTo>
                      <a:pt x="746" y="409"/>
                    </a:lnTo>
                    <a:lnTo>
                      <a:pt x="745" y="409"/>
                    </a:lnTo>
                    <a:lnTo>
                      <a:pt x="745" y="410"/>
                    </a:lnTo>
                    <a:lnTo>
                      <a:pt x="745" y="411"/>
                    </a:lnTo>
                    <a:lnTo>
                      <a:pt x="745" y="412"/>
                    </a:lnTo>
                    <a:lnTo>
                      <a:pt x="745" y="413"/>
                    </a:lnTo>
                    <a:lnTo>
                      <a:pt x="744" y="413"/>
                    </a:lnTo>
                    <a:lnTo>
                      <a:pt x="743" y="415"/>
                    </a:lnTo>
                    <a:lnTo>
                      <a:pt x="741" y="415"/>
                    </a:lnTo>
                    <a:lnTo>
                      <a:pt x="741" y="416"/>
                    </a:lnTo>
                    <a:lnTo>
                      <a:pt x="740" y="416"/>
                    </a:lnTo>
                    <a:lnTo>
                      <a:pt x="739" y="417"/>
                    </a:lnTo>
                    <a:lnTo>
                      <a:pt x="738" y="418"/>
                    </a:lnTo>
                    <a:lnTo>
                      <a:pt x="737" y="418"/>
                    </a:lnTo>
                    <a:lnTo>
                      <a:pt x="736" y="418"/>
                    </a:lnTo>
                    <a:lnTo>
                      <a:pt x="734" y="418"/>
                    </a:lnTo>
                    <a:lnTo>
                      <a:pt x="732" y="418"/>
                    </a:lnTo>
                    <a:lnTo>
                      <a:pt x="731" y="419"/>
                    </a:lnTo>
                    <a:lnTo>
                      <a:pt x="731" y="420"/>
                    </a:lnTo>
                    <a:lnTo>
                      <a:pt x="730" y="420"/>
                    </a:lnTo>
                    <a:lnTo>
                      <a:pt x="730" y="421"/>
                    </a:lnTo>
                    <a:lnTo>
                      <a:pt x="729" y="423"/>
                    </a:lnTo>
                    <a:lnTo>
                      <a:pt x="728" y="424"/>
                    </a:lnTo>
                    <a:lnTo>
                      <a:pt x="728" y="424"/>
                    </a:lnTo>
                    <a:lnTo>
                      <a:pt x="727" y="425"/>
                    </a:lnTo>
                    <a:lnTo>
                      <a:pt x="726" y="425"/>
                    </a:lnTo>
                    <a:lnTo>
                      <a:pt x="724" y="426"/>
                    </a:lnTo>
                    <a:lnTo>
                      <a:pt x="723" y="426"/>
                    </a:lnTo>
                    <a:lnTo>
                      <a:pt x="722" y="426"/>
                    </a:lnTo>
                    <a:lnTo>
                      <a:pt x="721" y="426"/>
                    </a:lnTo>
                    <a:lnTo>
                      <a:pt x="720" y="426"/>
                    </a:lnTo>
                    <a:lnTo>
                      <a:pt x="719" y="427"/>
                    </a:lnTo>
                    <a:lnTo>
                      <a:pt x="718" y="427"/>
                    </a:lnTo>
                    <a:lnTo>
                      <a:pt x="718" y="428"/>
                    </a:lnTo>
                    <a:lnTo>
                      <a:pt x="718" y="429"/>
                    </a:lnTo>
                    <a:lnTo>
                      <a:pt x="717" y="429"/>
                    </a:lnTo>
                    <a:lnTo>
                      <a:pt x="717" y="430"/>
                    </a:lnTo>
                    <a:lnTo>
                      <a:pt x="715" y="430"/>
                    </a:lnTo>
                    <a:lnTo>
                      <a:pt x="714" y="430"/>
                    </a:lnTo>
                    <a:lnTo>
                      <a:pt x="713" y="432"/>
                    </a:lnTo>
                    <a:lnTo>
                      <a:pt x="712" y="432"/>
                    </a:lnTo>
                    <a:lnTo>
                      <a:pt x="712" y="433"/>
                    </a:lnTo>
                    <a:lnTo>
                      <a:pt x="710" y="433"/>
                    </a:lnTo>
                    <a:lnTo>
                      <a:pt x="709" y="433"/>
                    </a:lnTo>
                    <a:lnTo>
                      <a:pt x="707" y="433"/>
                    </a:lnTo>
                    <a:lnTo>
                      <a:pt x="706" y="433"/>
                    </a:lnTo>
                    <a:lnTo>
                      <a:pt x="705" y="434"/>
                    </a:lnTo>
                    <a:lnTo>
                      <a:pt x="705" y="435"/>
                    </a:lnTo>
                    <a:lnTo>
                      <a:pt x="704" y="436"/>
                    </a:lnTo>
                    <a:lnTo>
                      <a:pt x="703" y="437"/>
                    </a:lnTo>
                    <a:lnTo>
                      <a:pt x="703" y="438"/>
                    </a:lnTo>
                    <a:lnTo>
                      <a:pt x="695" y="438"/>
                    </a:lnTo>
                    <a:lnTo>
                      <a:pt x="692" y="438"/>
                    </a:lnTo>
                    <a:lnTo>
                      <a:pt x="634" y="440"/>
                    </a:lnTo>
                    <a:lnTo>
                      <a:pt x="630" y="440"/>
                    </a:lnTo>
                    <a:lnTo>
                      <a:pt x="618" y="440"/>
                    </a:lnTo>
                    <a:lnTo>
                      <a:pt x="615" y="440"/>
                    </a:lnTo>
                    <a:lnTo>
                      <a:pt x="612" y="440"/>
                    </a:lnTo>
                    <a:lnTo>
                      <a:pt x="557" y="440"/>
                    </a:lnTo>
                    <a:lnTo>
                      <a:pt x="518" y="441"/>
                    </a:lnTo>
                    <a:lnTo>
                      <a:pt x="518" y="443"/>
                    </a:lnTo>
                    <a:lnTo>
                      <a:pt x="518" y="451"/>
                    </a:lnTo>
                    <a:lnTo>
                      <a:pt x="475" y="451"/>
                    </a:lnTo>
                    <a:lnTo>
                      <a:pt x="335" y="451"/>
                    </a:lnTo>
                    <a:lnTo>
                      <a:pt x="333" y="451"/>
                    </a:lnTo>
                    <a:lnTo>
                      <a:pt x="329" y="451"/>
                    </a:lnTo>
                    <a:lnTo>
                      <a:pt x="282" y="451"/>
                    </a:lnTo>
                    <a:lnTo>
                      <a:pt x="252" y="451"/>
                    </a:lnTo>
                    <a:lnTo>
                      <a:pt x="242" y="451"/>
                    </a:lnTo>
                    <a:lnTo>
                      <a:pt x="226" y="451"/>
                    </a:lnTo>
                    <a:lnTo>
                      <a:pt x="225" y="451"/>
                    </a:lnTo>
                    <a:lnTo>
                      <a:pt x="201" y="451"/>
                    </a:lnTo>
                    <a:lnTo>
                      <a:pt x="196" y="451"/>
                    </a:lnTo>
                    <a:lnTo>
                      <a:pt x="182" y="451"/>
                    </a:lnTo>
                    <a:lnTo>
                      <a:pt x="182" y="453"/>
                    </a:lnTo>
                    <a:lnTo>
                      <a:pt x="182" y="455"/>
                    </a:lnTo>
                    <a:lnTo>
                      <a:pt x="182" y="459"/>
                    </a:lnTo>
                    <a:lnTo>
                      <a:pt x="181" y="459"/>
                    </a:lnTo>
                    <a:lnTo>
                      <a:pt x="180" y="459"/>
                    </a:lnTo>
                    <a:lnTo>
                      <a:pt x="179" y="459"/>
                    </a:lnTo>
                    <a:lnTo>
                      <a:pt x="178" y="459"/>
                    </a:lnTo>
                    <a:lnTo>
                      <a:pt x="177" y="459"/>
                    </a:lnTo>
                    <a:lnTo>
                      <a:pt x="175" y="459"/>
                    </a:lnTo>
                    <a:lnTo>
                      <a:pt x="174" y="459"/>
                    </a:lnTo>
                    <a:lnTo>
                      <a:pt x="173" y="459"/>
                    </a:lnTo>
                    <a:lnTo>
                      <a:pt x="172" y="459"/>
                    </a:lnTo>
                    <a:lnTo>
                      <a:pt x="171" y="459"/>
                    </a:lnTo>
                    <a:lnTo>
                      <a:pt x="170" y="459"/>
                    </a:lnTo>
                    <a:lnTo>
                      <a:pt x="169" y="459"/>
                    </a:lnTo>
                    <a:lnTo>
                      <a:pt x="166" y="459"/>
                    </a:lnTo>
                    <a:lnTo>
                      <a:pt x="166" y="459"/>
                    </a:lnTo>
                    <a:lnTo>
                      <a:pt x="165" y="459"/>
                    </a:lnTo>
                    <a:lnTo>
                      <a:pt x="164" y="459"/>
                    </a:lnTo>
                    <a:lnTo>
                      <a:pt x="163" y="459"/>
                    </a:lnTo>
                    <a:lnTo>
                      <a:pt x="162" y="459"/>
                    </a:lnTo>
                    <a:lnTo>
                      <a:pt x="161" y="459"/>
                    </a:lnTo>
                    <a:lnTo>
                      <a:pt x="160" y="459"/>
                    </a:lnTo>
                    <a:lnTo>
                      <a:pt x="158" y="459"/>
                    </a:lnTo>
                    <a:lnTo>
                      <a:pt x="157" y="459"/>
                    </a:lnTo>
                    <a:lnTo>
                      <a:pt x="156" y="459"/>
                    </a:lnTo>
                    <a:lnTo>
                      <a:pt x="155" y="459"/>
                    </a:lnTo>
                    <a:lnTo>
                      <a:pt x="154" y="459"/>
                    </a:lnTo>
                    <a:lnTo>
                      <a:pt x="154" y="460"/>
                    </a:lnTo>
                    <a:lnTo>
                      <a:pt x="153" y="460"/>
                    </a:lnTo>
                    <a:lnTo>
                      <a:pt x="152" y="460"/>
                    </a:lnTo>
                    <a:lnTo>
                      <a:pt x="145" y="460"/>
                    </a:lnTo>
                    <a:lnTo>
                      <a:pt x="141" y="459"/>
                    </a:lnTo>
                    <a:lnTo>
                      <a:pt x="132" y="459"/>
                    </a:lnTo>
                    <a:lnTo>
                      <a:pt x="131" y="459"/>
                    </a:lnTo>
                    <a:lnTo>
                      <a:pt x="129" y="459"/>
                    </a:lnTo>
                    <a:lnTo>
                      <a:pt x="120" y="459"/>
                    </a:lnTo>
                    <a:lnTo>
                      <a:pt x="120" y="455"/>
                    </a:lnTo>
                    <a:lnTo>
                      <a:pt x="111" y="455"/>
                    </a:lnTo>
                    <a:lnTo>
                      <a:pt x="110" y="455"/>
                    </a:lnTo>
                    <a:lnTo>
                      <a:pt x="103" y="455"/>
                    </a:lnTo>
                    <a:lnTo>
                      <a:pt x="98" y="455"/>
                    </a:lnTo>
                    <a:lnTo>
                      <a:pt x="96" y="455"/>
                    </a:lnTo>
                    <a:lnTo>
                      <a:pt x="90" y="455"/>
                    </a:lnTo>
                    <a:lnTo>
                      <a:pt x="89" y="455"/>
                    </a:lnTo>
                    <a:lnTo>
                      <a:pt x="88" y="455"/>
                    </a:lnTo>
                    <a:lnTo>
                      <a:pt x="88" y="452"/>
                    </a:lnTo>
                    <a:lnTo>
                      <a:pt x="58" y="452"/>
                    </a:lnTo>
                    <a:lnTo>
                      <a:pt x="53" y="452"/>
                    </a:lnTo>
                    <a:lnTo>
                      <a:pt x="52" y="452"/>
                    </a:lnTo>
                    <a:lnTo>
                      <a:pt x="51" y="452"/>
                    </a:lnTo>
                    <a:lnTo>
                      <a:pt x="51" y="454"/>
                    </a:lnTo>
                    <a:lnTo>
                      <a:pt x="51" y="463"/>
                    </a:lnTo>
                    <a:lnTo>
                      <a:pt x="40" y="468"/>
                    </a:lnTo>
                    <a:lnTo>
                      <a:pt x="40" y="469"/>
                    </a:lnTo>
                    <a:lnTo>
                      <a:pt x="40" y="471"/>
                    </a:lnTo>
                    <a:lnTo>
                      <a:pt x="40" y="479"/>
                    </a:lnTo>
                    <a:lnTo>
                      <a:pt x="33" y="479"/>
                    </a:lnTo>
                    <a:lnTo>
                      <a:pt x="30" y="479"/>
                    </a:lnTo>
                    <a:lnTo>
                      <a:pt x="30" y="479"/>
                    </a:lnTo>
                    <a:lnTo>
                      <a:pt x="30" y="488"/>
                    </a:lnTo>
                    <a:lnTo>
                      <a:pt x="28" y="488"/>
                    </a:lnTo>
                    <a:lnTo>
                      <a:pt x="27" y="488"/>
                    </a:lnTo>
                    <a:lnTo>
                      <a:pt x="28" y="491"/>
                    </a:lnTo>
                    <a:lnTo>
                      <a:pt x="28" y="492"/>
                    </a:lnTo>
                    <a:lnTo>
                      <a:pt x="27" y="493"/>
                    </a:lnTo>
                    <a:lnTo>
                      <a:pt x="26" y="492"/>
                    </a:lnTo>
                    <a:lnTo>
                      <a:pt x="23" y="489"/>
                    </a:lnTo>
                    <a:lnTo>
                      <a:pt x="21" y="488"/>
                    </a:lnTo>
                    <a:lnTo>
                      <a:pt x="16" y="484"/>
                    </a:lnTo>
                    <a:lnTo>
                      <a:pt x="15" y="484"/>
                    </a:lnTo>
                    <a:lnTo>
                      <a:pt x="3" y="475"/>
                    </a:lnTo>
                    <a:lnTo>
                      <a:pt x="2" y="472"/>
                    </a:lnTo>
                    <a:lnTo>
                      <a:pt x="2" y="469"/>
                    </a:lnTo>
                    <a:lnTo>
                      <a:pt x="0" y="469"/>
                    </a:lnTo>
                    <a:lnTo>
                      <a:pt x="0" y="467"/>
                    </a:lnTo>
                    <a:lnTo>
                      <a:pt x="3" y="460"/>
                    </a:lnTo>
                    <a:lnTo>
                      <a:pt x="4" y="460"/>
                    </a:lnTo>
                    <a:lnTo>
                      <a:pt x="7" y="459"/>
                    </a:lnTo>
                    <a:lnTo>
                      <a:pt x="7" y="455"/>
                    </a:lnTo>
                    <a:lnTo>
                      <a:pt x="7" y="454"/>
                    </a:lnTo>
                    <a:lnTo>
                      <a:pt x="12" y="455"/>
                    </a:lnTo>
                    <a:lnTo>
                      <a:pt x="15" y="455"/>
                    </a:lnTo>
                    <a:lnTo>
                      <a:pt x="15" y="454"/>
                    </a:lnTo>
                    <a:lnTo>
                      <a:pt x="16" y="452"/>
                    </a:lnTo>
                    <a:lnTo>
                      <a:pt x="16" y="451"/>
                    </a:lnTo>
                    <a:lnTo>
                      <a:pt x="17" y="449"/>
                    </a:lnTo>
                    <a:lnTo>
                      <a:pt x="17" y="447"/>
                    </a:lnTo>
                    <a:lnTo>
                      <a:pt x="17" y="446"/>
                    </a:lnTo>
                    <a:lnTo>
                      <a:pt x="18" y="441"/>
                    </a:lnTo>
                    <a:lnTo>
                      <a:pt x="19" y="441"/>
                    </a:lnTo>
                    <a:lnTo>
                      <a:pt x="19" y="437"/>
                    </a:lnTo>
                    <a:lnTo>
                      <a:pt x="19" y="436"/>
                    </a:lnTo>
                    <a:lnTo>
                      <a:pt x="20" y="436"/>
                    </a:lnTo>
                    <a:lnTo>
                      <a:pt x="20" y="434"/>
                    </a:lnTo>
                    <a:lnTo>
                      <a:pt x="21" y="429"/>
                    </a:lnTo>
                    <a:lnTo>
                      <a:pt x="24" y="423"/>
                    </a:lnTo>
                    <a:lnTo>
                      <a:pt x="25" y="419"/>
                    </a:lnTo>
                    <a:lnTo>
                      <a:pt x="27" y="410"/>
                    </a:lnTo>
                    <a:lnTo>
                      <a:pt x="28" y="407"/>
                    </a:lnTo>
                    <a:lnTo>
                      <a:pt x="29" y="402"/>
                    </a:lnTo>
                    <a:lnTo>
                      <a:pt x="32" y="390"/>
                    </a:lnTo>
                    <a:lnTo>
                      <a:pt x="32" y="389"/>
                    </a:lnTo>
                    <a:lnTo>
                      <a:pt x="32" y="377"/>
                    </a:lnTo>
                    <a:lnTo>
                      <a:pt x="30" y="369"/>
                    </a:lnTo>
                    <a:lnTo>
                      <a:pt x="30" y="364"/>
                    </a:lnTo>
                    <a:lnTo>
                      <a:pt x="30" y="360"/>
                    </a:lnTo>
                    <a:lnTo>
                      <a:pt x="30" y="347"/>
                    </a:lnTo>
                    <a:lnTo>
                      <a:pt x="30" y="339"/>
                    </a:lnTo>
                    <a:lnTo>
                      <a:pt x="29" y="335"/>
                    </a:lnTo>
                    <a:lnTo>
                      <a:pt x="29" y="332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252"/>
                    </a:lnTo>
                    <a:lnTo>
                      <a:pt x="35" y="252"/>
                    </a:lnTo>
                    <a:lnTo>
                      <a:pt x="35" y="207"/>
                    </a:lnTo>
                    <a:lnTo>
                      <a:pt x="35" y="205"/>
                    </a:lnTo>
                    <a:lnTo>
                      <a:pt x="35" y="189"/>
                    </a:lnTo>
                    <a:lnTo>
                      <a:pt x="35" y="112"/>
                    </a:lnTo>
                    <a:lnTo>
                      <a:pt x="35" y="97"/>
                    </a:lnTo>
                    <a:lnTo>
                      <a:pt x="35" y="96"/>
                    </a:lnTo>
                    <a:lnTo>
                      <a:pt x="35" y="93"/>
                    </a:lnTo>
                    <a:lnTo>
                      <a:pt x="35" y="90"/>
                    </a:lnTo>
                    <a:lnTo>
                      <a:pt x="35" y="83"/>
                    </a:lnTo>
                    <a:lnTo>
                      <a:pt x="35" y="79"/>
                    </a:lnTo>
                    <a:lnTo>
                      <a:pt x="35" y="78"/>
                    </a:lnTo>
                    <a:lnTo>
                      <a:pt x="35" y="63"/>
                    </a:lnTo>
                    <a:lnTo>
                      <a:pt x="35" y="48"/>
                    </a:lnTo>
                    <a:lnTo>
                      <a:pt x="35" y="42"/>
                    </a:lnTo>
                    <a:lnTo>
                      <a:pt x="38" y="42"/>
                    </a:lnTo>
                    <a:lnTo>
                      <a:pt x="38" y="35"/>
                    </a:lnTo>
                    <a:lnTo>
                      <a:pt x="30" y="35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4" y="19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62" y="4"/>
                    </a:lnTo>
                    <a:lnTo>
                      <a:pt x="93" y="4"/>
                    </a:lnTo>
                    <a:lnTo>
                      <a:pt x="102" y="4"/>
                    </a:lnTo>
                    <a:lnTo>
                      <a:pt x="138" y="4"/>
                    </a:lnTo>
                    <a:lnTo>
                      <a:pt x="229" y="4"/>
                    </a:lnTo>
                    <a:lnTo>
                      <a:pt x="240" y="4"/>
                    </a:lnTo>
                    <a:lnTo>
                      <a:pt x="246" y="4"/>
                    </a:lnTo>
                    <a:lnTo>
                      <a:pt x="250" y="4"/>
                    </a:lnTo>
                    <a:lnTo>
                      <a:pt x="251" y="4"/>
                    </a:lnTo>
                    <a:lnTo>
                      <a:pt x="257" y="4"/>
                    </a:lnTo>
                    <a:lnTo>
                      <a:pt x="258" y="4"/>
                    </a:lnTo>
                    <a:lnTo>
                      <a:pt x="259" y="4"/>
                    </a:lnTo>
                    <a:lnTo>
                      <a:pt x="264" y="4"/>
                    </a:lnTo>
                    <a:lnTo>
                      <a:pt x="265" y="4"/>
                    </a:lnTo>
                    <a:lnTo>
                      <a:pt x="272" y="4"/>
                    </a:lnTo>
                    <a:lnTo>
                      <a:pt x="275" y="4"/>
                    </a:lnTo>
                    <a:lnTo>
                      <a:pt x="278" y="4"/>
                    </a:lnTo>
                    <a:lnTo>
                      <a:pt x="284" y="4"/>
                    </a:lnTo>
                    <a:lnTo>
                      <a:pt x="286" y="4"/>
                    </a:lnTo>
                    <a:lnTo>
                      <a:pt x="304" y="4"/>
                    </a:lnTo>
                    <a:lnTo>
                      <a:pt x="330" y="4"/>
                    </a:lnTo>
                    <a:lnTo>
                      <a:pt x="431" y="4"/>
                    </a:lnTo>
                    <a:lnTo>
                      <a:pt x="431" y="0"/>
                    </a:lnTo>
                    <a:lnTo>
                      <a:pt x="448" y="0"/>
                    </a:lnTo>
                    <a:lnTo>
                      <a:pt x="452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3" name="Freeform 117"/>
              <p:cNvSpPr>
                <a:spLocks/>
              </p:cNvSpPr>
              <p:nvPr/>
            </p:nvSpPr>
            <p:spPr bwMode="auto">
              <a:xfrm>
                <a:off x="2439987" y="1336675"/>
                <a:ext cx="576263" cy="392113"/>
              </a:xfrm>
              <a:custGeom>
                <a:avLst/>
                <a:gdLst>
                  <a:gd name="T0" fmla="*/ 189 w 363"/>
                  <a:gd name="T1" fmla="*/ 0 h 247"/>
                  <a:gd name="T2" fmla="*/ 214 w 363"/>
                  <a:gd name="T3" fmla="*/ 0 h 247"/>
                  <a:gd name="T4" fmla="*/ 247 w 363"/>
                  <a:gd name="T5" fmla="*/ 0 h 247"/>
                  <a:gd name="T6" fmla="*/ 276 w 363"/>
                  <a:gd name="T7" fmla="*/ 0 h 247"/>
                  <a:gd name="T8" fmla="*/ 298 w 363"/>
                  <a:gd name="T9" fmla="*/ 0 h 247"/>
                  <a:gd name="T10" fmla="*/ 328 w 363"/>
                  <a:gd name="T11" fmla="*/ 0 h 247"/>
                  <a:gd name="T12" fmla="*/ 362 w 363"/>
                  <a:gd name="T13" fmla="*/ 2 h 247"/>
                  <a:gd name="T14" fmla="*/ 362 w 363"/>
                  <a:gd name="T15" fmla="*/ 26 h 247"/>
                  <a:gd name="T16" fmla="*/ 362 w 363"/>
                  <a:gd name="T17" fmla="*/ 53 h 247"/>
                  <a:gd name="T18" fmla="*/ 363 w 363"/>
                  <a:gd name="T19" fmla="*/ 77 h 247"/>
                  <a:gd name="T20" fmla="*/ 363 w 363"/>
                  <a:gd name="T21" fmla="*/ 111 h 247"/>
                  <a:gd name="T22" fmla="*/ 363 w 363"/>
                  <a:gd name="T23" fmla="*/ 166 h 247"/>
                  <a:gd name="T24" fmla="*/ 363 w 363"/>
                  <a:gd name="T25" fmla="*/ 197 h 247"/>
                  <a:gd name="T26" fmla="*/ 329 w 363"/>
                  <a:gd name="T27" fmla="*/ 203 h 247"/>
                  <a:gd name="T28" fmla="*/ 306 w 363"/>
                  <a:gd name="T29" fmla="*/ 207 h 247"/>
                  <a:gd name="T30" fmla="*/ 290 w 363"/>
                  <a:gd name="T31" fmla="*/ 202 h 247"/>
                  <a:gd name="T32" fmla="*/ 274 w 363"/>
                  <a:gd name="T33" fmla="*/ 205 h 247"/>
                  <a:gd name="T34" fmla="*/ 255 w 363"/>
                  <a:gd name="T35" fmla="*/ 204 h 247"/>
                  <a:gd name="T36" fmla="*/ 238 w 363"/>
                  <a:gd name="T37" fmla="*/ 211 h 247"/>
                  <a:gd name="T38" fmla="*/ 223 w 363"/>
                  <a:gd name="T39" fmla="*/ 209 h 247"/>
                  <a:gd name="T40" fmla="*/ 210 w 363"/>
                  <a:gd name="T41" fmla="*/ 211 h 247"/>
                  <a:gd name="T42" fmla="*/ 198 w 363"/>
                  <a:gd name="T43" fmla="*/ 214 h 247"/>
                  <a:gd name="T44" fmla="*/ 184 w 363"/>
                  <a:gd name="T45" fmla="*/ 218 h 247"/>
                  <a:gd name="T46" fmla="*/ 179 w 363"/>
                  <a:gd name="T47" fmla="*/ 221 h 247"/>
                  <a:gd name="T48" fmla="*/ 165 w 363"/>
                  <a:gd name="T49" fmla="*/ 222 h 247"/>
                  <a:gd name="T50" fmla="*/ 150 w 363"/>
                  <a:gd name="T51" fmla="*/ 225 h 247"/>
                  <a:gd name="T52" fmla="*/ 135 w 363"/>
                  <a:gd name="T53" fmla="*/ 222 h 247"/>
                  <a:gd name="T54" fmla="*/ 122 w 363"/>
                  <a:gd name="T55" fmla="*/ 221 h 247"/>
                  <a:gd name="T56" fmla="*/ 112 w 363"/>
                  <a:gd name="T57" fmla="*/ 220 h 247"/>
                  <a:gd name="T58" fmla="*/ 101 w 363"/>
                  <a:gd name="T59" fmla="*/ 227 h 247"/>
                  <a:gd name="T60" fmla="*/ 88 w 363"/>
                  <a:gd name="T61" fmla="*/ 234 h 247"/>
                  <a:gd name="T62" fmla="*/ 76 w 363"/>
                  <a:gd name="T63" fmla="*/ 230 h 247"/>
                  <a:gd name="T64" fmla="*/ 63 w 363"/>
                  <a:gd name="T65" fmla="*/ 227 h 247"/>
                  <a:gd name="T66" fmla="*/ 50 w 363"/>
                  <a:gd name="T67" fmla="*/ 229 h 247"/>
                  <a:gd name="T68" fmla="*/ 37 w 363"/>
                  <a:gd name="T69" fmla="*/ 231 h 247"/>
                  <a:gd name="T70" fmla="*/ 28 w 363"/>
                  <a:gd name="T71" fmla="*/ 241 h 247"/>
                  <a:gd name="T72" fmla="*/ 15 w 363"/>
                  <a:gd name="T73" fmla="*/ 241 h 247"/>
                  <a:gd name="T74" fmla="*/ 0 w 363"/>
                  <a:gd name="T75" fmla="*/ 245 h 247"/>
                  <a:gd name="T76" fmla="*/ 1 w 363"/>
                  <a:gd name="T77" fmla="*/ 230 h 247"/>
                  <a:gd name="T78" fmla="*/ 11 w 363"/>
                  <a:gd name="T79" fmla="*/ 220 h 247"/>
                  <a:gd name="T80" fmla="*/ 20 w 363"/>
                  <a:gd name="T81" fmla="*/ 210 h 247"/>
                  <a:gd name="T82" fmla="*/ 32 w 363"/>
                  <a:gd name="T83" fmla="*/ 202 h 247"/>
                  <a:gd name="T84" fmla="*/ 41 w 363"/>
                  <a:gd name="T85" fmla="*/ 194 h 247"/>
                  <a:gd name="T86" fmla="*/ 50 w 363"/>
                  <a:gd name="T87" fmla="*/ 187 h 247"/>
                  <a:gd name="T88" fmla="*/ 60 w 363"/>
                  <a:gd name="T89" fmla="*/ 176 h 247"/>
                  <a:gd name="T90" fmla="*/ 75 w 363"/>
                  <a:gd name="T91" fmla="*/ 170 h 247"/>
                  <a:gd name="T92" fmla="*/ 75 w 363"/>
                  <a:gd name="T93" fmla="*/ 157 h 247"/>
                  <a:gd name="T94" fmla="*/ 69 w 363"/>
                  <a:gd name="T95" fmla="*/ 145 h 247"/>
                  <a:gd name="T96" fmla="*/ 70 w 363"/>
                  <a:gd name="T97" fmla="*/ 136 h 247"/>
                  <a:gd name="T98" fmla="*/ 73 w 363"/>
                  <a:gd name="T99" fmla="*/ 120 h 247"/>
                  <a:gd name="T100" fmla="*/ 85 w 363"/>
                  <a:gd name="T101" fmla="*/ 109 h 247"/>
                  <a:gd name="T102" fmla="*/ 88 w 363"/>
                  <a:gd name="T103" fmla="*/ 93 h 247"/>
                  <a:gd name="T104" fmla="*/ 96 w 363"/>
                  <a:gd name="T105" fmla="*/ 82 h 247"/>
                  <a:gd name="T106" fmla="*/ 96 w 363"/>
                  <a:gd name="T107" fmla="*/ 66 h 247"/>
                  <a:gd name="T108" fmla="*/ 104 w 363"/>
                  <a:gd name="T109" fmla="*/ 55 h 247"/>
                  <a:gd name="T110" fmla="*/ 113 w 363"/>
                  <a:gd name="T111" fmla="*/ 43 h 247"/>
                  <a:gd name="T112" fmla="*/ 114 w 363"/>
                  <a:gd name="T113" fmla="*/ 28 h 247"/>
                  <a:gd name="T114" fmla="*/ 128 w 363"/>
                  <a:gd name="T115" fmla="*/ 22 h 247"/>
                  <a:gd name="T116" fmla="*/ 124 w 363"/>
                  <a:gd name="T117" fmla="*/ 5 h 247"/>
                  <a:gd name="T118" fmla="*/ 131 w 363"/>
                  <a:gd name="T119" fmla="*/ 0 h 247"/>
                  <a:gd name="T120" fmla="*/ 163 w 363"/>
                  <a:gd name="T121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247">
                    <a:moveTo>
                      <a:pt x="164" y="0"/>
                    </a:moveTo>
                    <a:lnTo>
                      <a:pt x="166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2" y="0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7" y="0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3" y="0"/>
                    </a:lnTo>
                    <a:lnTo>
                      <a:pt x="196" y="0"/>
                    </a:lnTo>
                    <a:lnTo>
                      <a:pt x="197" y="0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4" y="0"/>
                    </a:lnTo>
                    <a:lnTo>
                      <a:pt x="205" y="0"/>
                    </a:lnTo>
                    <a:lnTo>
                      <a:pt x="206" y="0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3" y="0"/>
                    </a:lnTo>
                    <a:lnTo>
                      <a:pt x="214" y="0"/>
                    </a:lnTo>
                    <a:lnTo>
                      <a:pt x="215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2" y="0"/>
                    </a:lnTo>
                    <a:lnTo>
                      <a:pt x="223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49" y="0"/>
                    </a:lnTo>
                    <a:lnTo>
                      <a:pt x="250" y="0"/>
                    </a:lnTo>
                    <a:lnTo>
                      <a:pt x="25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0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6" y="0"/>
                    </a:lnTo>
                    <a:lnTo>
                      <a:pt x="270" y="0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6" y="0"/>
                    </a:lnTo>
                    <a:lnTo>
                      <a:pt x="277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91" y="0"/>
                    </a:lnTo>
                    <a:lnTo>
                      <a:pt x="292" y="0"/>
                    </a:lnTo>
                    <a:lnTo>
                      <a:pt x="293" y="0"/>
                    </a:lnTo>
                    <a:lnTo>
                      <a:pt x="294" y="0"/>
                    </a:lnTo>
                    <a:lnTo>
                      <a:pt x="295" y="0"/>
                    </a:lnTo>
                    <a:lnTo>
                      <a:pt x="297" y="0"/>
                    </a:lnTo>
                    <a:lnTo>
                      <a:pt x="298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2" y="0"/>
                    </a:lnTo>
                    <a:lnTo>
                      <a:pt x="303" y="0"/>
                    </a:lnTo>
                    <a:lnTo>
                      <a:pt x="304" y="0"/>
                    </a:lnTo>
                    <a:lnTo>
                      <a:pt x="307" y="0"/>
                    </a:lnTo>
                    <a:lnTo>
                      <a:pt x="308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2" y="0"/>
                    </a:lnTo>
                    <a:lnTo>
                      <a:pt x="313" y="0"/>
                    </a:lnTo>
                    <a:lnTo>
                      <a:pt x="324" y="0"/>
                    </a:lnTo>
                    <a:lnTo>
                      <a:pt x="326" y="0"/>
                    </a:lnTo>
                    <a:lnTo>
                      <a:pt x="327" y="0"/>
                    </a:lnTo>
                    <a:lnTo>
                      <a:pt x="328" y="0"/>
                    </a:lnTo>
                    <a:lnTo>
                      <a:pt x="329" y="0"/>
                    </a:lnTo>
                    <a:lnTo>
                      <a:pt x="332" y="0"/>
                    </a:lnTo>
                    <a:lnTo>
                      <a:pt x="333" y="0"/>
                    </a:lnTo>
                    <a:lnTo>
                      <a:pt x="335" y="0"/>
                    </a:lnTo>
                    <a:lnTo>
                      <a:pt x="337" y="0"/>
                    </a:lnTo>
                    <a:lnTo>
                      <a:pt x="343" y="0"/>
                    </a:lnTo>
                    <a:lnTo>
                      <a:pt x="349" y="0"/>
                    </a:lnTo>
                    <a:lnTo>
                      <a:pt x="350" y="0"/>
                    </a:lnTo>
                    <a:lnTo>
                      <a:pt x="352" y="0"/>
                    </a:lnTo>
                    <a:lnTo>
                      <a:pt x="353" y="0"/>
                    </a:lnTo>
                    <a:lnTo>
                      <a:pt x="354" y="0"/>
                    </a:lnTo>
                    <a:lnTo>
                      <a:pt x="355" y="0"/>
                    </a:lnTo>
                    <a:lnTo>
                      <a:pt x="357" y="0"/>
                    </a:lnTo>
                    <a:lnTo>
                      <a:pt x="359" y="0"/>
                    </a:lnTo>
                    <a:lnTo>
                      <a:pt x="362" y="0"/>
                    </a:lnTo>
                    <a:lnTo>
                      <a:pt x="362" y="1"/>
                    </a:lnTo>
                    <a:lnTo>
                      <a:pt x="362" y="2"/>
                    </a:lnTo>
                    <a:lnTo>
                      <a:pt x="362" y="4"/>
                    </a:lnTo>
                    <a:lnTo>
                      <a:pt x="362" y="5"/>
                    </a:lnTo>
                    <a:lnTo>
                      <a:pt x="362" y="6"/>
                    </a:lnTo>
                    <a:lnTo>
                      <a:pt x="362" y="7"/>
                    </a:lnTo>
                    <a:lnTo>
                      <a:pt x="362" y="8"/>
                    </a:lnTo>
                    <a:lnTo>
                      <a:pt x="362" y="9"/>
                    </a:lnTo>
                    <a:lnTo>
                      <a:pt x="362" y="10"/>
                    </a:lnTo>
                    <a:lnTo>
                      <a:pt x="362" y="11"/>
                    </a:lnTo>
                    <a:lnTo>
                      <a:pt x="362" y="14"/>
                    </a:lnTo>
                    <a:lnTo>
                      <a:pt x="362" y="15"/>
                    </a:lnTo>
                    <a:lnTo>
                      <a:pt x="362" y="17"/>
                    </a:lnTo>
                    <a:lnTo>
                      <a:pt x="362" y="18"/>
                    </a:lnTo>
                    <a:lnTo>
                      <a:pt x="362" y="21"/>
                    </a:lnTo>
                    <a:lnTo>
                      <a:pt x="362" y="23"/>
                    </a:lnTo>
                    <a:lnTo>
                      <a:pt x="362" y="24"/>
                    </a:lnTo>
                    <a:lnTo>
                      <a:pt x="362" y="25"/>
                    </a:lnTo>
                    <a:lnTo>
                      <a:pt x="362" y="26"/>
                    </a:lnTo>
                    <a:lnTo>
                      <a:pt x="362" y="27"/>
                    </a:lnTo>
                    <a:lnTo>
                      <a:pt x="362" y="28"/>
                    </a:lnTo>
                    <a:lnTo>
                      <a:pt x="362" y="31"/>
                    </a:lnTo>
                    <a:lnTo>
                      <a:pt x="362" y="32"/>
                    </a:lnTo>
                    <a:lnTo>
                      <a:pt x="362" y="36"/>
                    </a:lnTo>
                    <a:lnTo>
                      <a:pt x="362" y="38"/>
                    </a:lnTo>
                    <a:lnTo>
                      <a:pt x="362" y="39"/>
                    </a:lnTo>
                    <a:lnTo>
                      <a:pt x="362" y="40"/>
                    </a:lnTo>
                    <a:lnTo>
                      <a:pt x="362" y="41"/>
                    </a:lnTo>
                    <a:lnTo>
                      <a:pt x="362" y="42"/>
                    </a:lnTo>
                    <a:lnTo>
                      <a:pt x="362" y="46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9"/>
                    </a:lnTo>
                    <a:lnTo>
                      <a:pt x="362" y="50"/>
                    </a:lnTo>
                    <a:lnTo>
                      <a:pt x="362" y="52"/>
                    </a:lnTo>
                    <a:lnTo>
                      <a:pt x="362" y="53"/>
                    </a:lnTo>
                    <a:lnTo>
                      <a:pt x="362" y="55"/>
                    </a:lnTo>
                    <a:lnTo>
                      <a:pt x="362" y="57"/>
                    </a:lnTo>
                    <a:lnTo>
                      <a:pt x="362" y="58"/>
                    </a:lnTo>
                    <a:lnTo>
                      <a:pt x="362" y="59"/>
                    </a:lnTo>
                    <a:lnTo>
                      <a:pt x="362" y="60"/>
                    </a:lnTo>
                    <a:lnTo>
                      <a:pt x="362" y="63"/>
                    </a:lnTo>
                    <a:lnTo>
                      <a:pt x="362" y="64"/>
                    </a:lnTo>
                    <a:lnTo>
                      <a:pt x="362" y="65"/>
                    </a:lnTo>
                    <a:lnTo>
                      <a:pt x="362" y="65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2"/>
                    </a:lnTo>
                    <a:lnTo>
                      <a:pt x="362" y="73"/>
                    </a:lnTo>
                    <a:lnTo>
                      <a:pt x="362" y="74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3" y="78"/>
                    </a:lnTo>
                    <a:lnTo>
                      <a:pt x="363" y="80"/>
                    </a:lnTo>
                    <a:lnTo>
                      <a:pt x="363" y="82"/>
                    </a:lnTo>
                    <a:lnTo>
                      <a:pt x="363" y="83"/>
                    </a:lnTo>
                    <a:lnTo>
                      <a:pt x="363" y="84"/>
                    </a:lnTo>
                    <a:lnTo>
                      <a:pt x="363" y="85"/>
                    </a:lnTo>
                    <a:lnTo>
                      <a:pt x="363" y="89"/>
                    </a:lnTo>
                    <a:lnTo>
                      <a:pt x="363" y="90"/>
                    </a:lnTo>
                    <a:lnTo>
                      <a:pt x="363" y="91"/>
                    </a:lnTo>
                    <a:lnTo>
                      <a:pt x="363" y="93"/>
                    </a:lnTo>
                    <a:lnTo>
                      <a:pt x="363" y="94"/>
                    </a:lnTo>
                    <a:lnTo>
                      <a:pt x="363" y="97"/>
                    </a:lnTo>
                    <a:lnTo>
                      <a:pt x="363" y="99"/>
                    </a:lnTo>
                    <a:lnTo>
                      <a:pt x="363" y="101"/>
                    </a:lnTo>
                    <a:lnTo>
                      <a:pt x="363" y="106"/>
                    </a:lnTo>
                    <a:lnTo>
                      <a:pt x="363" y="110"/>
                    </a:lnTo>
                    <a:lnTo>
                      <a:pt x="363" y="111"/>
                    </a:lnTo>
                    <a:lnTo>
                      <a:pt x="363" y="112"/>
                    </a:lnTo>
                    <a:lnTo>
                      <a:pt x="363" y="114"/>
                    </a:lnTo>
                    <a:lnTo>
                      <a:pt x="363" y="115"/>
                    </a:lnTo>
                    <a:lnTo>
                      <a:pt x="363" y="116"/>
                    </a:lnTo>
                    <a:lnTo>
                      <a:pt x="363" y="117"/>
                    </a:lnTo>
                    <a:lnTo>
                      <a:pt x="363" y="118"/>
                    </a:lnTo>
                    <a:lnTo>
                      <a:pt x="363" y="119"/>
                    </a:lnTo>
                    <a:lnTo>
                      <a:pt x="363" y="123"/>
                    </a:lnTo>
                    <a:lnTo>
                      <a:pt x="363" y="131"/>
                    </a:lnTo>
                    <a:lnTo>
                      <a:pt x="363" y="132"/>
                    </a:lnTo>
                    <a:lnTo>
                      <a:pt x="363" y="136"/>
                    </a:lnTo>
                    <a:lnTo>
                      <a:pt x="363" y="137"/>
                    </a:lnTo>
                    <a:lnTo>
                      <a:pt x="363" y="143"/>
                    </a:lnTo>
                    <a:lnTo>
                      <a:pt x="363" y="146"/>
                    </a:lnTo>
                    <a:lnTo>
                      <a:pt x="363" y="153"/>
                    </a:lnTo>
                    <a:lnTo>
                      <a:pt x="363" y="154"/>
                    </a:lnTo>
                    <a:lnTo>
                      <a:pt x="363" y="166"/>
                    </a:lnTo>
                    <a:lnTo>
                      <a:pt x="363" y="171"/>
                    </a:lnTo>
                    <a:lnTo>
                      <a:pt x="363" y="174"/>
                    </a:lnTo>
                    <a:lnTo>
                      <a:pt x="363" y="176"/>
                    </a:lnTo>
                    <a:lnTo>
                      <a:pt x="363" y="177"/>
                    </a:lnTo>
                    <a:lnTo>
                      <a:pt x="363" y="179"/>
                    </a:lnTo>
                    <a:lnTo>
                      <a:pt x="363" y="183"/>
                    </a:lnTo>
                    <a:lnTo>
                      <a:pt x="363" y="185"/>
                    </a:lnTo>
                    <a:lnTo>
                      <a:pt x="363" y="186"/>
                    </a:lnTo>
                    <a:lnTo>
                      <a:pt x="363" y="187"/>
                    </a:lnTo>
                    <a:lnTo>
                      <a:pt x="363" y="190"/>
                    </a:lnTo>
                    <a:lnTo>
                      <a:pt x="363" y="190"/>
                    </a:lnTo>
                    <a:lnTo>
                      <a:pt x="363" y="192"/>
                    </a:lnTo>
                    <a:lnTo>
                      <a:pt x="363" y="193"/>
                    </a:lnTo>
                    <a:lnTo>
                      <a:pt x="363" y="194"/>
                    </a:lnTo>
                    <a:lnTo>
                      <a:pt x="363" y="195"/>
                    </a:lnTo>
                    <a:lnTo>
                      <a:pt x="363" y="196"/>
                    </a:lnTo>
                    <a:lnTo>
                      <a:pt x="363" y="197"/>
                    </a:lnTo>
                    <a:lnTo>
                      <a:pt x="363" y="199"/>
                    </a:lnTo>
                    <a:lnTo>
                      <a:pt x="363" y="200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3"/>
                    </a:lnTo>
                    <a:lnTo>
                      <a:pt x="361" y="203"/>
                    </a:lnTo>
                    <a:lnTo>
                      <a:pt x="360" y="202"/>
                    </a:lnTo>
                    <a:lnTo>
                      <a:pt x="359" y="202"/>
                    </a:lnTo>
                    <a:lnTo>
                      <a:pt x="358" y="202"/>
                    </a:lnTo>
                    <a:lnTo>
                      <a:pt x="355" y="203"/>
                    </a:lnTo>
                    <a:lnTo>
                      <a:pt x="352" y="203"/>
                    </a:lnTo>
                    <a:lnTo>
                      <a:pt x="350" y="203"/>
                    </a:lnTo>
                    <a:lnTo>
                      <a:pt x="347" y="203"/>
                    </a:lnTo>
                    <a:lnTo>
                      <a:pt x="338" y="203"/>
                    </a:lnTo>
                    <a:lnTo>
                      <a:pt x="336" y="203"/>
                    </a:lnTo>
                    <a:lnTo>
                      <a:pt x="332" y="203"/>
                    </a:lnTo>
                    <a:lnTo>
                      <a:pt x="329" y="203"/>
                    </a:lnTo>
                    <a:lnTo>
                      <a:pt x="328" y="203"/>
                    </a:lnTo>
                    <a:lnTo>
                      <a:pt x="327" y="203"/>
                    </a:lnTo>
                    <a:lnTo>
                      <a:pt x="326" y="203"/>
                    </a:lnTo>
                    <a:lnTo>
                      <a:pt x="324" y="203"/>
                    </a:lnTo>
                    <a:lnTo>
                      <a:pt x="323" y="203"/>
                    </a:lnTo>
                    <a:lnTo>
                      <a:pt x="321" y="203"/>
                    </a:lnTo>
                    <a:lnTo>
                      <a:pt x="320" y="203"/>
                    </a:lnTo>
                    <a:lnTo>
                      <a:pt x="319" y="203"/>
                    </a:lnTo>
                    <a:lnTo>
                      <a:pt x="312" y="203"/>
                    </a:lnTo>
                    <a:lnTo>
                      <a:pt x="311" y="203"/>
                    </a:lnTo>
                    <a:lnTo>
                      <a:pt x="310" y="204"/>
                    </a:lnTo>
                    <a:lnTo>
                      <a:pt x="309" y="205"/>
                    </a:lnTo>
                    <a:lnTo>
                      <a:pt x="309" y="207"/>
                    </a:lnTo>
                    <a:lnTo>
                      <a:pt x="309" y="207"/>
                    </a:lnTo>
                    <a:lnTo>
                      <a:pt x="308" y="208"/>
                    </a:lnTo>
                    <a:lnTo>
                      <a:pt x="307" y="207"/>
                    </a:lnTo>
                    <a:lnTo>
                      <a:pt x="306" y="207"/>
                    </a:lnTo>
                    <a:lnTo>
                      <a:pt x="304" y="205"/>
                    </a:lnTo>
                    <a:lnTo>
                      <a:pt x="303" y="205"/>
                    </a:lnTo>
                    <a:lnTo>
                      <a:pt x="302" y="205"/>
                    </a:lnTo>
                    <a:lnTo>
                      <a:pt x="301" y="205"/>
                    </a:lnTo>
                    <a:lnTo>
                      <a:pt x="300" y="205"/>
                    </a:lnTo>
                    <a:lnTo>
                      <a:pt x="299" y="205"/>
                    </a:lnTo>
                    <a:lnTo>
                      <a:pt x="298" y="205"/>
                    </a:lnTo>
                    <a:lnTo>
                      <a:pt x="297" y="205"/>
                    </a:lnTo>
                    <a:lnTo>
                      <a:pt x="297" y="207"/>
                    </a:lnTo>
                    <a:lnTo>
                      <a:pt x="295" y="205"/>
                    </a:lnTo>
                    <a:lnTo>
                      <a:pt x="294" y="204"/>
                    </a:lnTo>
                    <a:lnTo>
                      <a:pt x="293" y="204"/>
                    </a:lnTo>
                    <a:lnTo>
                      <a:pt x="293" y="203"/>
                    </a:lnTo>
                    <a:lnTo>
                      <a:pt x="292" y="203"/>
                    </a:lnTo>
                    <a:lnTo>
                      <a:pt x="291" y="203"/>
                    </a:lnTo>
                    <a:lnTo>
                      <a:pt x="291" y="202"/>
                    </a:lnTo>
                    <a:lnTo>
                      <a:pt x="290" y="202"/>
                    </a:lnTo>
                    <a:lnTo>
                      <a:pt x="289" y="202"/>
                    </a:lnTo>
                    <a:lnTo>
                      <a:pt x="289" y="201"/>
                    </a:lnTo>
                    <a:lnTo>
                      <a:pt x="287" y="201"/>
                    </a:lnTo>
                    <a:lnTo>
                      <a:pt x="286" y="201"/>
                    </a:lnTo>
                    <a:lnTo>
                      <a:pt x="285" y="202"/>
                    </a:lnTo>
                    <a:lnTo>
                      <a:pt x="284" y="202"/>
                    </a:lnTo>
                    <a:lnTo>
                      <a:pt x="283" y="202"/>
                    </a:lnTo>
                    <a:lnTo>
                      <a:pt x="282" y="202"/>
                    </a:lnTo>
                    <a:lnTo>
                      <a:pt x="282" y="202"/>
                    </a:lnTo>
                    <a:lnTo>
                      <a:pt x="281" y="203"/>
                    </a:lnTo>
                    <a:lnTo>
                      <a:pt x="281" y="204"/>
                    </a:lnTo>
                    <a:lnTo>
                      <a:pt x="280" y="204"/>
                    </a:lnTo>
                    <a:lnTo>
                      <a:pt x="280" y="205"/>
                    </a:lnTo>
                    <a:lnTo>
                      <a:pt x="278" y="205"/>
                    </a:lnTo>
                    <a:lnTo>
                      <a:pt x="277" y="205"/>
                    </a:lnTo>
                    <a:lnTo>
                      <a:pt x="276" y="205"/>
                    </a:lnTo>
                    <a:lnTo>
                      <a:pt x="274" y="205"/>
                    </a:lnTo>
                    <a:lnTo>
                      <a:pt x="273" y="205"/>
                    </a:lnTo>
                    <a:lnTo>
                      <a:pt x="272" y="205"/>
                    </a:lnTo>
                    <a:lnTo>
                      <a:pt x="269" y="205"/>
                    </a:lnTo>
                    <a:lnTo>
                      <a:pt x="268" y="205"/>
                    </a:lnTo>
                    <a:lnTo>
                      <a:pt x="268" y="204"/>
                    </a:lnTo>
                    <a:lnTo>
                      <a:pt x="267" y="204"/>
                    </a:lnTo>
                    <a:lnTo>
                      <a:pt x="267" y="203"/>
                    </a:lnTo>
                    <a:lnTo>
                      <a:pt x="266" y="203"/>
                    </a:lnTo>
                    <a:lnTo>
                      <a:pt x="265" y="204"/>
                    </a:lnTo>
                    <a:lnTo>
                      <a:pt x="263" y="203"/>
                    </a:lnTo>
                    <a:lnTo>
                      <a:pt x="261" y="203"/>
                    </a:lnTo>
                    <a:lnTo>
                      <a:pt x="261" y="204"/>
                    </a:lnTo>
                    <a:lnTo>
                      <a:pt x="260" y="204"/>
                    </a:lnTo>
                    <a:lnTo>
                      <a:pt x="259" y="204"/>
                    </a:lnTo>
                    <a:lnTo>
                      <a:pt x="257" y="205"/>
                    </a:lnTo>
                    <a:lnTo>
                      <a:pt x="256" y="205"/>
                    </a:lnTo>
                    <a:lnTo>
                      <a:pt x="255" y="204"/>
                    </a:lnTo>
                    <a:lnTo>
                      <a:pt x="253" y="204"/>
                    </a:lnTo>
                    <a:lnTo>
                      <a:pt x="252" y="204"/>
                    </a:lnTo>
                    <a:lnTo>
                      <a:pt x="251" y="204"/>
                    </a:lnTo>
                    <a:lnTo>
                      <a:pt x="250" y="205"/>
                    </a:lnTo>
                    <a:lnTo>
                      <a:pt x="249" y="205"/>
                    </a:lnTo>
                    <a:lnTo>
                      <a:pt x="248" y="205"/>
                    </a:lnTo>
                    <a:lnTo>
                      <a:pt x="247" y="208"/>
                    </a:lnTo>
                    <a:lnTo>
                      <a:pt x="246" y="208"/>
                    </a:lnTo>
                    <a:lnTo>
                      <a:pt x="244" y="209"/>
                    </a:lnTo>
                    <a:lnTo>
                      <a:pt x="243" y="209"/>
                    </a:lnTo>
                    <a:lnTo>
                      <a:pt x="243" y="210"/>
                    </a:lnTo>
                    <a:lnTo>
                      <a:pt x="241" y="210"/>
                    </a:lnTo>
                    <a:lnTo>
                      <a:pt x="240" y="209"/>
                    </a:lnTo>
                    <a:lnTo>
                      <a:pt x="239" y="209"/>
                    </a:lnTo>
                    <a:lnTo>
                      <a:pt x="239" y="210"/>
                    </a:lnTo>
                    <a:lnTo>
                      <a:pt x="238" y="210"/>
                    </a:lnTo>
                    <a:lnTo>
                      <a:pt x="238" y="211"/>
                    </a:lnTo>
                    <a:lnTo>
                      <a:pt x="237" y="211"/>
                    </a:lnTo>
                    <a:lnTo>
                      <a:pt x="235" y="211"/>
                    </a:lnTo>
                    <a:lnTo>
                      <a:pt x="234" y="211"/>
                    </a:lnTo>
                    <a:lnTo>
                      <a:pt x="234" y="212"/>
                    </a:lnTo>
                    <a:lnTo>
                      <a:pt x="234" y="211"/>
                    </a:lnTo>
                    <a:lnTo>
                      <a:pt x="233" y="211"/>
                    </a:lnTo>
                    <a:lnTo>
                      <a:pt x="232" y="211"/>
                    </a:lnTo>
                    <a:lnTo>
                      <a:pt x="231" y="211"/>
                    </a:lnTo>
                    <a:lnTo>
                      <a:pt x="230" y="211"/>
                    </a:lnTo>
                    <a:lnTo>
                      <a:pt x="230" y="210"/>
                    </a:lnTo>
                    <a:lnTo>
                      <a:pt x="229" y="210"/>
                    </a:lnTo>
                    <a:lnTo>
                      <a:pt x="227" y="210"/>
                    </a:lnTo>
                    <a:lnTo>
                      <a:pt x="227" y="210"/>
                    </a:lnTo>
                    <a:lnTo>
                      <a:pt x="226" y="209"/>
                    </a:lnTo>
                    <a:lnTo>
                      <a:pt x="224" y="209"/>
                    </a:lnTo>
                    <a:lnTo>
                      <a:pt x="223" y="210"/>
                    </a:lnTo>
                    <a:lnTo>
                      <a:pt x="223" y="209"/>
                    </a:lnTo>
                    <a:lnTo>
                      <a:pt x="222" y="209"/>
                    </a:lnTo>
                    <a:lnTo>
                      <a:pt x="221" y="209"/>
                    </a:lnTo>
                    <a:lnTo>
                      <a:pt x="220" y="209"/>
                    </a:lnTo>
                    <a:lnTo>
                      <a:pt x="220" y="210"/>
                    </a:lnTo>
                    <a:lnTo>
                      <a:pt x="218" y="210"/>
                    </a:lnTo>
                    <a:lnTo>
                      <a:pt x="218" y="209"/>
                    </a:lnTo>
                    <a:lnTo>
                      <a:pt x="217" y="210"/>
                    </a:lnTo>
                    <a:lnTo>
                      <a:pt x="216" y="210"/>
                    </a:lnTo>
                    <a:lnTo>
                      <a:pt x="216" y="211"/>
                    </a:lnTo>
                    <a:lnTo>
                      <a:pt x="215" y="211"/>
                    </a:lnTo>
                    <a:lnTo>
                      <a:pt x="215" y="210"/>
                    </a:lnTo>
                    <a:lnTo>
                      <a:pt x="215" y="211"/>
                    </a:lnTo>
                    <a:lnTo>
                      <a:pt x="214" y="211"/>
                    </a:lnTo>
                    <a:lnTo>
                      <a:pt x="213" y="211"/>
                    </a:lnTo>
                    <a:lnTo>
                      <a:pt x="213" y="210"/>
                    </a:lnTo>
                    <a:lnTo>
                      <a:pt x="212" y="210"/>
                    </a:lnTo>
                    <a:lnTo>
                      <a:pt x="210" y="211"/>
                    </a:lnTo>
                    <a:lnTo>
                      <a:pt x="209" y="211"/>
                    </a:lnTo>
                    <a:lnTo>
                      <a:pt x="209" y="212"/>
                    </a:lnTo>
                    <a:lnTo>
                      <a:pt x="208" y="212"/>
                    </a:lnTo>
                    <a:lnTo>
                      <a:pt x="208" y="211"/>
                    </a:lnTo>
                    <a:lnTo>
                      <a:pt x="207" y="212"/>
                    </a:lnTo>
                    <a:lnTo>
                      <a:pt x="206" y="212"/>
                    </a:lnTo>
                    <a:lnTo>
                      <a:pt x="205" y="212"/>
                    </a:lnTo>
                    <a:lnTo>
                      <a:pt x="204" y="212"/>
                    </a:lnTo>
                    <a:lnTo>
                      <a:pt x="203" y="212"/>
                    </a:lnTo>
                    <a:lnTo>
                      <a:pt x="201" y="213"/>
                    </a:lnTo>
                    <a:lnTo>
                      <a:pt x="201" y="212"/>
                    </a:lnTo>
                    <a:lnTo>
                      <a:pt x="200" y="212"/>
                    </a:lnTo>
                    <a:lnTo>
                      <a:pt x="200" y="213"/>
                    </a:lnTo>
                    <a:lnTo>
                      <a:pt x="200" y="213"/>
                    </a:lnTo>
                    <a:lnTo>
                      <a:pt x="200" y="214"/>
                    </a:lnTo>
                    <a:lnTo>
                      <a:pt x="199" y="214"/>
                    </a:lnTo>
                    <a:lnTo>
                      <a:pt x="198" y="214"/>
                    </a:lnTo>
                    <a:lnTo>
                      <a:pt x="198" y="216"/>
                    </a:lnTo>
                    <a:lnTo>
                      <a:pt x="197" y="216"/>
                    </a:lnTo>
                    <a:lnTo>
                      <a:pt x="197" y="214"/>
                    </a:lnTo>
                    <a:lnTo>
                      <a:pt x="196" y="214"/>
                    </a:lnTo>
                    <a:lnTo>
                      <a:pt x="196" y="216"/>
                    </a:lnTo>
                    <a:lnTo>
                      <a:pt x="196" y="217"/>
                    </a:lnTo>
                    <a:lnTo>
                      <a:pt x="195" y="217"/>
                    </a:lnTo>
                    <a:lnTo>
                      <a:pt x="193" y="217"/>
                    </a:lnTo>
                    <a:lnTo>
                      <a:pt x="192" y="217"/>
                    </a:lnTo>
                    <a:lnTo>
                      <a:pt x="191" y="217"/>
                    </a:lnTo>
                    <a:lnTo>
                      <a:pt x="190" y="217"/>
                    </a:lnTo>
                    <a:lnTo>
                      <a:pt x="189" y="217"/>
                    </a:lnTo>
                    <a:lnTo>
                      <a:pt x="189" y="218"/>
                    </a:lnTo>
                    <a:lnTo>
                      <a:pt x="188" y="218"/>
                    </a:lnTo>
                    <a:lnTo>
                      <a:pt x="187" y="218"/>
                    </a:lnTo>
                    <a:lnTo>
                      <a:pt x="186" y="218"/>
                    </a:lnTo>
                    <a:lnTo>
                      <a:pt x="184" y="218"/>
                    </a:lnTo>
                    <a:lnTo>
                      <a:pt x="184" y="219"/>
                    </a:lnTo>
                    <a:lnTo>
                      <a:pt x="183" y="219"/>
                    </a:lnTo>
                    <a:lnTo>
                      <a:pt x="183" y="220"/>
                    </a:lnTo>
                    <a:lnTo>
                      <a:pt x="184" y="220"/>
                    </a:lnTo>
                    <a:lnTo>
                      <a:pt x="186" y="221"/>
                    </a:lnTo>
                    <a:lnTo>
                      <a:pt x="186" y="222"/>
                    </a:lnTo>
                    <a:lnTo>
                      <a:pt x="184" y="222"/>
                    </a:lnTo>
                    <a:lnTo>
                      <a:pt x="183" y="221"/>
                    </a:lnTo>
                    <a:lnTo>
                      <a:pt x="182" y="220"/>
                    </a:lnTo>
                    <a:lnTo>
                      <a:pt x="182" y="219"/>
                    </a:lnTo>
                    <a:lnTo>
                      <a:pt x="182" y="218"/>
                    </a:lnTo>
                    <a:lnTo>
                      <a:pt x="181" y="219"/>
                    </a:lnTo>
                    <a:lnTo>
                      <a:pt x="181" y="220"/>
                    </a:lnTo>
                    <a:lnTo>
                      <a:pt x="181" y="221"/>
                    </a:lnTo>
                    <a:lnTo>
                      <a:pt x="181" y="222"/>
                    </a:lnTo>
                    <a:lnTo>
                      <a:pt x="180" y="222"/>
                    </a:lnTo>
                    <a:lnTo>
                      <a:pt x="179" y="221"/>
                    </a:lnTo>
                    <a:lnTo>
                      <a:pt x="178" y="221"/>
                    </a:lnTo>
                    <a:lnTo>
                      <a:pt x="177" y="220"/>
                    </a:lnTo>
                    <a:lnTo>
                      <a:pt x="175" y="220"/>
                    </a:lnTo>
                    <a:lnTo>
                      <a:pt x="175" y="219"/>
                    </a:lnTo>
                    <a:lnTo>
                      <a:pt x="174" y="219"/>
                    </a:lnTo>
                    <a:lnTo>
                      <a:pt x="173" y="220"/>
                    </a:lnTo>
                    <a:lnTo>
                      <a:pt x="173" y="220"/>
                    </a:lnTo>
                    <a:lnTo>
                      <a:pt x="172" y="220"/>
                    </a:lnTo>
                    <a:lnTo>
                      <a:pt x="171" y="220"/>
                    </a:lnTo>
                    <a:lnTo>
                      <a:pt x="170" y="220"/>
                    </a:lnTo>
                    <a:lnTo>
                      <a:pt x="170" y="221"/>
                    </a:lnTo>
                    <a:lnTo>
                      <a:pt x="170" y="222"/>
                    </a:lnTo>
                    <a:lnTo>
                      <a:pt x="169" y="222"/>
                    </a:lnTo>
                    <a:lnTo>
                      <a:pt x="169" y="221"/>
                    </a:lnTo>
                    <a:lnTo>
                      <a:pt x="167" y="221"/>
                    </a:lnTo>
                    <a:lnTo>
                      <a:pt x="167" y="222"/>
                    </a:lnTo>
                    <a:lnTo>
                      <a:pt x="165" y="222"/>
                    </a:lnTo>
                    <a:lnTo>
                      <a:pt x="164" y="222"/>
                    </a:lnTo>
                    <a:lnTo>
                      <a:pt x="164" y="224"/>
                    </a:lnTo>
                    <a:lnTo>
                      <a:pt x="163" y="222"/>
                    </a:lnTo>
                    <a:lnTo>
                      <a:pt x="162" y="222"/>
                    </a:lnTo>
                    <a:lnTo>
                      <a:pt x="162" y="221"/>
                    </a:lnTo>
                    <a:lnTo>
                      <a:pt x="161" y="221"/>
                    </a:lnTo>
                    <a:lnTo>
                      <a:pt x="161" y="222"/>
                    </a:lnTo>
                    <a:lnTo>
                      <a:pt x="160" y="224"/>
                    </a:lnTo>
                    <a:lnTo>
                      <a:pt x="158" y="225"/>
                    </a:lnTo>
                    <a:lnTo>
                      <a:pt x="157" y="225"/>
                    </a:lnTo>
                    <a:lnTo>
                      <a:pt x="156" y="224"/>
                    </a:lnTo>
                    <a:lnTo>
                      <a:pt x="155" y="224"/>
                    </a:lnTo>
                    <a:lnTo>
                      <a:pt x="154" y="224"/>
                    </a:lnTo>
                    <a:lnTo>
                      <a:pt x="153" y="224"/>
                    </a:lnTo>
                    <a:lnTo>
                      <a:pt x="152" y="224"/>
                    </a:lnTo>
                    <a:lnTo>
                      <a:pt x="152" y="225"/>
                    </a:lnTo>
                    <a:lnTo>
                      <a:pt x="150" y="225"/>
                    </a:lnTo>
                    <a:lnTo>
                      <a:pt x="149" y="225"/>
                    </a:lnTo>
                    <a:lnTo>
                      <a:pt x="149" y="224"/>
                    </a:lnTo>
                    <a:lnTo>
                      <a:pt x="148" y="224"/>
                    </a:lnTo>
                    <a:lnTo>
                      <a:pt x="148" y="225"/>
                    </a:lnTo>
                    <a:lnTo>
                      <a:pt x="148" y="224"/>
                    </a:lnTo>
                    <a:lnTo>
                      <a:pt x="147" y="224"/>
                    </a:lnTo>
                    <a:lnTo>
                      <a:pt x="146" y="224"/>
                    </a:lnTo>
                    <a:lnTo>
                      <a:pt x="145" y="224"/>
                    </a:lnTo>
                    <a:lnTo>
                      <a:pt x="145" y="224"/>
                    </a:lnTo>
                    <a:lnTo>
                      <a:pt x="143" y="224"/>
                    </a:lnTo>
                    <a:lnTo>
                      <a:pt x="141" y="224"/>
                    </a:lnTo>
                    <a:lnTo>
                      <a:pt x="140" y="224"/>
                    </a:lnTo>
                    <a:lnTo>
                      <a:pt x="139" y="224"/>
                    </a:lnTo>
                    <a:lnTo>
                      <a:pt x="138" y="224"/>
                    </a:lnTo>
                    <a:lnTo>
                      <a:pt x="137" y="224"/>
                    </a:lnTo>
                    <a:lnTo>
                      <a:pt x="136" y="222"/>
                    </a:lnTo>
                    <a:lnTo>
                      <a:pt x="135" y="222"/>
                    </a:lnTo>
                    <a:lnTo>
                      <a:pt x="133" y="222"/>
                    </a:lnTo>
                    <a:lnTo>
                      <a:pt x="133" y="224"/>
                    </a:lnTo>
                    <a:lnTo>
                      <a:pt x="132" y="224"/>
                    </a:lnTo>
                    <a:lnTo>
                      <a:pt x="131" y="224"/>
                    </a:lnTo>
                    <a:lnTo>
                      <a:pt x="130" y="224"/>
                    </a:lnTo>
                    <a:lnTo>
                      <a:pt x="129" y="224"/>
                    </a:lnTo>
                    <a:lnTo>
                      <a:pt x="129" y="222"/>
                    </a:lnTo>
                    <a:lnTo>
                      <a:pt x="128" y="222"/>
                    </a:lnTo>
                    <a:lnTo>
                      <a:pt x="127" y="222"/>
                    </a:lnTo>
                    <a:lnTo>
                      <a:pt x="126" y="224"/>
                    </a:lnTo>
                    <a:lnTo>
                      <a:pt x="126" y="222"/>
                    </a:lnTo>
                    <a:lnTo>
                      <a:pt x="126" y="221"/>
                    </a:lnTo>
                    <a:lnTo>
                      <a:pt x="124" y="221"/>
                    </a:lnTo>
                    <a:lnTo>
                      <a:pt x="124" y="220"/>
                    </a:lnTo>
                    <a:lnTo>
                      <a:pt x="123" y="220"/>
                    </a:lnTo>
                    <a:lnTo>
                      <a:pt x="122" y="220"/>
                    </a:lnTo>
                    <a:lnTo>
                      <a:pt x="122" y="221"/>
                    </a:lnTo>
                    <a:lnTo>
                      <a:pt x="121" y="221"/>
                    </a:lnTo>
                    <a:lnTo>
                      <a:pt x="120" y="221"/>
                    </a:lnTo>
                    <a:lnTo>
                      <a:pt x="120" y="220"/>
                    </a:lnTo>
                    <a:lnTo>
                      <a:pt x="119" y="221"/>
                    </a:lnTo>
                    <a:lnTo>
                      <a:pt x="118" y="221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8" y="219"/>
                    </a:lnTo>
                    <a:lnTo>
                      <a:pt x="117" y="219"/>
                    </a:lnTo>
                    <a:lnTo>
                      <a:pt x="115" y="219"/>
                    </a:lnTo>
                    <a:lnTo>
                      <a:pt x="114" y="218"/>
                    </a:lnTo>
                    <a:lnTo>
                      <a:pt x="113" y="218"/>
                    </a:lnTo>
                    <a:lnTo>
                      <a:pt x="113" y="219"/>
                    </a:lnTo>
                    <a:lnTo>
                      <a:pt x="114" y="219"/>
                    </a:lnTo>
                    <a:lnTo>
                      <a:pt x="114" y="220"/>
                    </a:lnTo>
                    <a:lnTo>
                      <a:pt x="113" y="220"/>
                    </a:lnTo>
                    <a:lnTo>
                      <a:pt x="112" y="220"/>
                    </a:lnTo>
                    <a:lnTo>
                      <a:pt x="112" y="221"/>
                    </a:lnTo>
                    <a:lnTo>
                      <a:pt x="112" y="222"/>
                    </a:lnTo>
                    <a:lnTo>
                      <a:pt x="111" y="222"/>
                    </a:lnTo>
                    <a:lnTo>
                      <a:pt x="111" y="221"/>
                    </a:lnTo>
                    <a:lnTo>
                      <a:pt x="110" y="221"/>
                    </a:lnTo>
                    <a:lnTo>
                      <a:pt x="110" y="222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7" y="224"/>
                    </a:lnTo>
                    <a:lnTo>
                      <a:pt x="106" y="225"/>
                    </a:lnTo>
                    <a:lnTo>
                      <a:pt x="105" y="226"/>
                    </a:lnTo>
                    <a:lnTo>
                      <a:pt x="104" y="226"/>
                    </a:lnTo>
                    <a:lnTo>
                      <a:pt x="103" y="226"/>
                    </a:lnTo>
                    <a:lnTo>
                      <a:pt x="102" y="226"/>
                    </a:lnTo>
                    <a:lnTo>
                      <a:pt x="102" y="225"/>
                    </a:lnTo>
                    <a:lnTo>
                      <a:pt x="101" y="226"/>
                    </a:lnTo>
                    <a:lnTo>
                      <a:pt x="101" y="227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7" y="228"/>
                    </a:lnTo>
                    <a:lnTo>
                      <a:pt x="97" y="228"/>
                    </a:lnTo>
                    <a:lnTo>
                      <a:pt x="97" y="229"/>
                    </a:lnTo>
                    <a:lnTo>
                      <a:pt x="96" y="229"/>
                    </a:lnTo>
                    <a:lnTo>
                      <a:pt x="95" y="230"/>
                    </a:lnTo>
                    <a:lnTo>
                      <a:pt x="94" y="230"/>
                    </a:lnTo>
                    <a:lnTo>
                      <a:pt x="93" y="229"/>
                    </a:lnTo>
                    <a:lnTo>
                      <a:pt x="92" y="230"/>
                    </a:lnTo>
                    <a:lnTo>
                      <a:pt x="93" y="231"/>
                    </a:lnTo>
                    <a:lnTo>
                      <a:pt x="92" y="233"/>
                    </a:lnTo>
                    <a:lnTo>
                      <a:pt x="90" y="233"/>
                    </a:lnTo>
                    <a:lnTo>
                      <a:pt x="90" y="234"/>
                    </a:lnTo>
                    <a:lnTo>
                      <a:pt x="90" y="234"/>
                    </a:lnTo>
                    <a:lnTo>
                      <a:pt x="89" y="234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7" y="235"/>
                    </a:lnTo>
                    <a:lnTo>
                      <a:pt x="86" y="235"/>
                    </a:lnTo>
                    <a:lnTo>
                      <a:pt x="85" y="235"/>
                    </a:lnTo>
                    <a:lnTo>
                      <a:pt x="85" y="234"/>
                    </a:lnTo>
                    <a:lnTo>
                      <a:pt x="84" y="234"/>
                    </a:lnTo>
                    <a:lnTo>
                      <a:pt x="84" y="235"/>
                    </a:lnTo>
                    <a:lnTo>
                      <a:pt x="83" y="235"/>
                    </a:lnTo>
                    <a:lnTo>
                      <a:pt x="81" y="235"/>
                    </a:lnTo>
                    <a:lnTo>
                      <a:pt x="81" y="234"/>
                    </a:lnTo>
                    <a:lnTo>
                      <a:pt x="81" y="233"/>
                    </a:lnTo>
                    <a:lnTo>
                      <a:pt x="80" y="233"/>
                    </a:lnTo>
                    <a:lnTo>
                      <a:pt x="79" y="233"/>
                    </a:lnTo>
                    <a:lnTo>
                      <a:pt x="78" y="231"/>
                    </a:lnTo>
                    <a:lnTo>
                      <a:pt x="77" y="231"/>
                    </a:lnTo>
                    <a:lnTo>
                      <a:pt x="76" y="231"/>
                    </a:lnTo>
                    <a:lnTo>
                      <a:pt x="76" y="230"/>
                    </a:lnTo>
                    <a:lnTo>
                      <a:pt x="75" y="230"/>
                    </a:lnTo>
                    <a:lnTo>
                      <a:pt x="73" y="229"/>
                    </a:lnTo>
                    <a:lnTo>
                      <a:pt x="72" y="229"/>
                    </a:lnTo>
                    <a:lnTo>
                      <a:pt x="71" y="229"/>
                    </a:lnTo>
                    <a:lnTo>
                      <a:pt x="71" y="230"/>
                    </a:lnTo>
                    <a:lnTo>
                      <a:pt x="70" y="230"/>
                    </a:lnTo>
                    <a:lnTo>
                      <a:pt x="69" y="230"/>
                    </a:lnTo>
                    <a:lnTo>
                      <a:pt x="69" y="229"/>
                    </a:lnTo>
                    <a:lnTo>
                      <a:pt x="70" y="228"/>
                    </a:lnTo>
                    <a:lnTo>
                      <a:pt x="70" y="228"/>
                    </a:lnTo>
                    <a:lnTo>
                      <a:pt x="69" y="227"/>
                    </a:lnTo>
                    <a:lnTo>
                      <a:pt x="68" y="226"/>
                    </a:lnTo>
                    <a:lnTo>
                      <a:pt x="67" y="226"/>
                    </a:lnTo>
                    <a:lnTo>
                      <a:pt x="66" y="226"/>
                    </a:lnTo>
                    <a:lnTo>
                      <a:pt x="66" y="227"/>
                    </a:lnTo>
                    <a:lnTo>
                      <a:pt x="64" y="227"/>
                    </a:lnTo>
                    <a:lnTo>
                      <a:pt x="63" y="227"/>
                    </a:lnTo>
                    <a:lnTo>
                      <a:pt x="62" y="227"/>
                    </a:lnTo>
                    <a:lnTo>
                      <a:pt x="62" y="228"/>
                    </a:lnTo>
                    <a:lnTo>
                      <a:pt x="61" y="228"/>
                    </a:lnTo>
                    <a:lnTo>
                      <a:pt x="60" y="228"/>
                    </a:lnTo>
                    <a:lnTo>
                      <a:pt x="59" y="228"/>
                    </a:lnTo>
                    <a:lnTo>
                      <a:pt x="59" y="228"/>
                    </a:lnTo>
                    <a:lnTo>
                      <a:pt x="58" y="228"/>
                    </a:lnTo>
                    <a:lnTo>
                      <a:pt x="58" y="228"/>
                    </a:lnTo>
                    <a:lnTo>
                      <a:pt x="58" y="228"/>
                    </a:lnTo>
                    <a:lnTo>
                      <a:pt x="57" y="228"/>
                    </a:lnTo>
                    <a:lnTo>
                      <a:pt x="55" y="228"/>
                    </a:lnTo>
                    <a:lnTo>
                      <a:pt x="54" y="228"/>
                    </a:lnTo>
                    <a:lnTo>
                      <a:pt x="53" y="228"/>
                    </a:lnTo>
                    <a:lnTo>
                      <a:pt x="53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7" y="229"/>
                    </a:lnTo>
                    <a:lnTo>
                      <a:pt x="47" y="230"/>
                    </a:lnTo>
                    <a:lnTo>
                      <a:pt x="46" y="230"/>
                    </a:lnTo>
                    <a:lnTo>
                      <a:pt x="45" y="231"/>
                    </a:lnTo>
                    <a:lnTo>
                      <a:pt x="45" y="230"/>
                    </a:lnTo>
                    <a:lnTo>
                      <a:pt x="44" y="230"/>
                    </a:lnTo>
                    <a:lnTo>
                      <a:pt x="43" y="230"/>
                    </a:lnTo>
                    <a:lnTo>
                      <a:pt x="42" y="230"/>
                    </a:lnTo>
                    <a:lnTo>
                      <a:pt x="42" y="229"/>
                    </a:lnTo>
                    <a:lnTo>
                      <a:pt x="42" y="230"/>
                    </a:lnTo>
                    <a:lnTo>
                      <a:pt x="41" y="230"/>
                    </a:lnTo>
                    <a:lnTo>
                      <a:pt x="41" y="229"/>
                    </a:lnTo>
                    <a:lnTo>
                      <a:pt x="40" y="229"/>
                    </a:lnTo>
                    <a:lnTo>
                      <a:pt x="40" y="230"/>
                    </a:lnTo>
                    <a:lnTo>
                      <a:pt x="38" y="230"/>
                    </a:lnTo>
                    <a:lnTo>
                      <a:pt x="38" y="231"/>
                    </a:lnTo>
                    <a:lnTo>
                      <a:pt x="37" y="231"/>
                    </a:lnTo>
                    <a:lnTo>
                      <a:pt x="38" y="231"/>
                    </a:lnTo>
                    <a:lnTo>
                      <a:pt x="37" y="233"/>
                    </a:lnTo>
                    <a:lnTo>
                      <a:pt x="37" y="234"/>
                    </a:lnTo>
                    <a:lnTo>
                      <a:pt x="36" y="234"/>
                    </a:lnTo>
                    <a:lnTo>
                      <a:pt x="35" y="237"/>
                    </a:lnTo>
                    <a:lnTo>
                      <a:pt x="35" y="238"/>
                    </a:lnTo>
                    <a:lnTo>
                      <a:pt x="34" y="239"/>
                    </a:lnTo>
                    <a:lnTo>
                      <a:pt x="34" y="238"/>
                    </a:lnTo>
                    <a:lnTo>
                      <a:pt x="34" y="239"/>
                    </a:lnTo>
                    <a:lnTo>
                      <a:pt x="33" y="239"/>
                    </a:lnTo>
                    <a:lnTo>
                      <a:pt x="33" y="241"/>
                    </a:lnTo>
                    <a:lnTo>
                      <a:pt x="32" y="241"/>
                    </a:lnTo>
                    <a:lnTo>
                      <a:pt x="32" y="242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28" y="242"/>
                    </a:lnTo>
                    <a:lnTo>
                      <a:pt x="28" y="241"/>
                    </a:lnTo>
                    <a:lnTo>
                      <a:pt x="28" y="239"/>
                    </a:lnTo>
                    <a:lnTo>
                      <a:pt x="26" y="239"/>
                    </a:lnTo>
                    <a:lnTo>
                      <a:pt x="26" y="241"/>
                    </a:lnTo>
                    <a:lnTo>
                      <a:pt x="25" y="241"/>
                    </a:lnTo>
                    <a:lnTo>
                      <a:pt x="25" y="242"/>
                    </a:lnTo>
                    <a:lnTo>
                      <a:pt x="25" y="241"/>
                    </a:lnTo>
                    <a:lnTo>
                      <a:pt x="24" y="241"/>
                    </a:lnTo>
                    <a:lnTo>
                      <a:pt x="23" y="241"/>
                    </a:lnTo>
                    <a:lnTo>
                      <a:pt x="21" y="241"/>
                    </a:lnTo>
                    <a:lnTo>
                      <a:pt x="20" y="241"/>
                    </a:lnTo>
                    <a:lnTo>
                      <a:pt x="19" y="241"/>
                    </a:lnTo>
                    <a:lnTo>
                      <a:pt x="19" y="239"/>
                    </a:lnTo>
                    <a:lnTo>
                      <a:pt x="18" y="239"/>
                    </a:lnTo>
                    <a:lnTo>
                      <a:pt x="17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5" y="241"/>
                    </a:lnTo>
                    <a:lnTo>
                      <a:pt x="13" y="242"/>
                    </a:lnTo>
                    <a:lnTo>
                      <a:pt x="12" y="242"/>
                    </a:lnTo>
                    <a:lnTo>
                      <a:pt x="11" y="242"/>
                    </a:lnTo>
                    <a:lnTo>
                      <a:pt x="11" y="243"/>
                    </a:lnTo>
                    <a:lnTo>
                      <a:pt x="10" y="243"/>
                    </a:lnTo>
                    <a:lnTo>
                      <a:pt x="9" y="243"/>
                    </a:lnTo>
                    <a:lnTo>
                      <a:pt x="9" y="243"/>
                    </a:lnTo>
                    <a:lnTo>
                      <a:pt x="8" y="244"/>
                    </a:lnTo>
                    <a:lnTo>
                      <a:pt x="7" y="245"/>
                    </a:lnTo>
                    <a:lnTo>
                      <a:pt x="6" y="245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3" y="247"/>
                    </a:lnTo>
                    <a:lnTo>
                      <a:pt x="2" y="247"/>
                    </a:lnTo>
                    <a:lnTo>
                      <a:pt x="1" y="247"/>
                    </a:lnTo>
                    <a:lnTo>
                      <a:pt x="1" y="246"/>
                    </a:lnTo>
                    <a:lnTo>
                      <a:pt x="0" y="245"/>
                    </a:lnTo>
                    <a:lnTo>
                      <a:pt x="1" y="245"/>
                    </a:lnTo>
                    <a:lnTo>
                      <a:pt x="1" y="244"/>
                    </a:lnTo>
                    <a:lnTo>
                      <a:pt x="0" y="244"/>
                    </a:lnTo>
                    <a:lnTo>
                      <a:pt x="0" y="243"/>
                    </a:lnTo>
                    <a:lnTo>
                      <a:pt x="0" y="242"/>
                    </a:lnTo>
                    <a:lnTo>
                      <a:pt x="0" y="241"/>
                    </a:lnTo>
                    <a:lnTo>
                      <a:pt x="1" y="241"/>
                    </a:lnTo>
                    <a:lnTo>
                      <a:pt x="1" y="239"/>
                    </a:lnTo>
                    <a:lnTo>
                      <a:pt x="1" y="238"/>
                    </a:lnTo>
                    <a:lnTo>
                      <a:pt x="1" y="237"/>
                    </a:lnTo>
                    <a:lnTo>
                      <a:pt x="1" y="236"/>
                    </a:lnTo>
                    <a:lnTo>
                      <a:pt x="0" y="236"/>
                    </a:lnTo>
                    <a:lnTo>
                      <a:pt x="0" y="235"/>
                    </a:lnTo>
                    <a:lnTo>
                      <a:pt x="0" y="234"/>
                    </a:lnTo>
                    <a:lnTo>
                      <a:pt x="1" y="233"/>
                    </a:lnTo>
                    <a:lnTo>
                      <a:pt x="1" y="231"/>
                    </a:lnTo>
                    <a:lnTo>
                      <a:pt x="1" y="230"/>
                    </a:lnTo>
                    <a:lnTo>
                      <a:pt x="2" y="229"/>
                    </a:lnTo>
                    <a:lnTo>
                      <a:pt x="3" y="230"/>
                    </a:lnTo>
                    <a:lnTo>
                      <a:pt x="4" y="230"/>
                    </a:lnTo>
                    <a:lnTo>
                      <a:pt x="6" y="229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7" y="227"/>
                    </a:lnTo>
                    <a:lnTo>
                      <a:pt x="7" y="226"/>
                    </a:lnTo>
                    <a:lnTo>
                      <a:pt x="8" y="226"/>
                    </a:lnTo>
                    <a:lnTo>
                      <a:pt x="9" y="226"/>
                    </a:lnTo>
                    <a:lnTo>
                      <a:pt x="9" y="225"/>
                    </a:lnTo>
                    <a:lnTo>
                      <a:pt x="10" y="224"/>
                    </a:lnTo>
                    <a:lnTo>
                      <a:pt x="9" y="222"/>
                    </a:lnTo>
                    <a:lnTo>
                      <a:pt x="10" y="222"/>
                    </a:lnTo>
                    <a:lnTo>
                      <a:pt x="10" y="221"/>
                    </a:lnTo>
                    <a:lnTo>
                      <a:pt x="10" y="220"/>
                    </a:lnTo>
                    <a:lnTo>
                      <a:pt x="11" y="220"/>
                    </a:lnTo>
                    <a:lnTo>
                      <a:pt x="11" y="219"/>
                    </a:lnTo>
                    <a:lnTo>
                      <a:pt x="12" y="219"/>
                    </a:lnTo>
                    <a:lnTo>
                      <a:pt x="13" y="218"/>
                    </a:lnTo>
                    <a:lnTo>
                      <a:pt x="15" y="217"/>
                    </a:lnTo>
                    <a:lnTo>
                      <a:pt x="13" y="217"/>
                    </a:lnTo>
                    <a:lnTo>
                      <a:pt x="13" y="216"/>
                    </a:lnTo>
                    <a:lnTo>
                      <a:pt x="13" y="214"/>
                    </a:lnTo>
                    <a:lnTo>
                      <a:pt x="15" y="214"/>
                    </a:lnTo>
                    <a:lnTo>
                      <a:pt x="15" y="213"/>
                    </a:lnTo>
                    <a:lnTo>
                      <a:pt x="13" y="212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6" y="211"/>
                    </a:lnTo>
                    <a:lnTo>
                      <a:pt x="17" y="211"/>
                    </a:lnTo>
                    <a:lnTo>
                      <a:pt x="18" y="211"/>
                    </a:lnTo>
                    <a:lnTo>
                      <a:pt x="19" y="210"/>
                    </a:lnTo>
                    <a:lnTo>
                      <a:pt x="20" y="210"/>
                    </a:lnTo>
                    <a:lnTo>
                      <a:pt x="21" y="210"/>
                    </a:lnTo>
                    <a:lnTo>
                      <a:pt x="21" y="209"/>
                    </a:lnTo>
                    <a:lnTo>
                      <a:pt x="23" y="209"/>
                    </a:lnTo>
                    <a:lnTo>
                      <a:pt x="23" y="210"/>
                    </a:lnTo>
                    <a:lnTo>
                      <a:pt x="24" y="210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6" y="208"/>
                    </a:lnTo>
                    <a:lnTo>
                      <a:pt x="27" y="208"/>
                    </a:lnTo>
                    <a:lnTo>
                      <a:pt x="27" y="207"/>
                    </a:lnTo>
                    <a:lnTo>
                      <a:pt x="27" y="205"/>
                    </a:lnTo>
                    <a:lnTo>
                      <a:pt x="28" y="204"/>
                    </a:lnTo>
                    <a:lnTo>
                      <a:pt x="28" y="203"/>
                    </a:lnTo>
                    <a:lnTo>
                      <a:pt x="29" y="203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2" y="202"/>
                    </a:lnTo>
                    <a:lnTo>
                      <a:pt x="33" y="202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5" y="203"/>
                    </a:lnTo>
                    <a:lnTo>
                      <a:pt x="36" y="202"/>
                    </a:lnTo>
                    <a:lnTo>
                      <a:pt x="36" y="201"/>
                    </a:lnTo>
                    <a:lnTo>
                      <a:pt x="36" y="201"/>
                    </a:lnTo>
                    <a:lnTo>
                      <a:pt x="36" y="200"/>
                    </a:lnTo>
                    <a:lnTo>
                      <a:pt x="36" y="200"/>
                    </a:lnTo>
                    <a:lnTo>
                      <a:pt x="36" y="199"/>
                    </a:lnTo>
                    <a:lnTo>
                      <a:pt x="36" y="197"/>
                    </a:lnTo>
                    <a:lnTo>
                      <a:pt x="37" y="197"/>
                    </a:lnTo>
                    <a:lnTo>
                      <a:pt x="37" y="196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4"/>
                    </a:lnTo>
                    <a:lnTo>
                      <a:pt x="41" y="194"/>
                    </a:lnTo>
                    <a:lnTo>
                      <a:pt x="42" y="194"/>
                    </a:lnTo>
                    <a:lnTo>
                      <a:pt x="43" y="194"/>
                    </a:lnTo>
                    <a:lnTo>
                      <a:pt x="44" y="194"/>
                    </a:lnTo>
                    <a:lnTo>
                      <a:pt x="44" y="193"/>
                    </a:lnTo>
                    <a:lnTo>
                      <a:pt x="45" y="192"/>
                    </a:lnTo>
                    <a:lnTo>
                      <a:pt x="46" y="191"/>
                    </a:lnTo>
                    <a:lnTo>
                      <a:pt x="45" y="191"/>
                    </a:lnTo>
                    <a:lnTo>
                      <a:pt x="45" y="190"/>
                    </a:lnTo>
                    <a:lnTo>
                      <a:pt x="45" y="188"/>
                    </a:lnTo>
                    <a:lnTo>
                      <a:pt x="44" y="188"/>
                    </a:lnTo>
                    <a:lnTo>
                      <a:pt x="45" y="188"/>
                    </a:lnTo>
                    <a:lnTo>
                      <a:pt x="45" y="187"/>
                    </a:lnTo>
                    <a:lnTo>
                      <a:pt x="46" y="187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49" y="186"/>
                    </a:lnTo>
                    <a:lnTo>
                      <a:pt x="50" y="187"/>
                    </a:lnTo>
                    <a:lnTo>
                      <a:pt x="50" y="186"/>
                    </a:lnTo>
                    <a:lnTo>
                      <a:pt x="51" y="186"/>
                    </a:lnTo>
                    <a:lnTo>
                      <a:pt x="52" y="185"/>
                    </a:lnTo>
                    <a:lnTo>
                      <a:pt x="52" y="186"/>
                    </a:lnTo>
                    <a:lnTo>
                      <a:pt x="53" y="185"/>
                    </a:lnTo>
                    <a:lnTo>
                      <a:pt x="54" y="185"/>
                    </a:lnTo>
                    <a:lnTo>
                      <a:pt x="55" y="186"/>
                    </a:lnTo>
                    <a:lnTo>
                      <a:pt x="55" y="185"/>
                    </a:lnTo>
                    <a:lnTo>
                      <a:pt x="57" y="185"/>
                    </a:lnTo>
                    <a:lnTo>
                      <a:pt x="58" y="184"/>
                    </a:lnTo>
                    <a:lnTo>
                      <a:pt x="58" y="183"/>
                    </a:lnTo>
                    <a:lnTo>
                      <a:pt x="58" y="182"/>
                    </a:lnTo>
                    <a:lnTo>
                      <a:pt x="59" y="180"/>
                    </a:lnTo>
                    <a:lnTo>
                      <a:pt x="60" y="179"/>
                    </a:lnTo>
                    <a:lnTo>
                      <a:pt x="59" y="178"/>
                    </a:lnTo>
                    <a:lnTo>
                      <a:pt x="59" y="177"/>
                    </a:lnTo>
                    <a:lnTo>
                      <a:pt x="60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3" y="174"/>
                    </a:lnTo>
                    <a:lnTo>
                      <a:pt x="63" y="174"/>
                    </a:lnTo>
                    <a:lnTo>
                      <a:pt x="64" y="174"/>
                    </a:lnTo>
                    <a:lnTo>
                      <a:pt x="66" y="174"/>
                    </a:lnTo>
                    <a:lnTo>
                      <a:pt x="67" y="174"/>
                    </a:lnTo>
                    <a:lnTo>
                      <a:pt x="68" y="173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9" y="170"/>
                    </a:lnTo>
                    <a:lnTo>
                      <a:pt x="70" y="169"/>
                    </a:lnTo>
                    <a:lnTo>
                      <a:pt x="71" y="168"/>
                    </a:lnTo>
                    <a:lnTo>
                      <a:pt x="72" y="169"/>
                    </a:lnTo>
                    <a:lnTo>
                      <a:pt x="73" y="169"/>
                    </a:lnTo>
                    <a:lnTo>
                      <a:pt x="75" y="169"/>
                    </a:lnTo>
                    <a:lnTo>
                      <a:pt x="75" y="170"/>
                    </a:lnTo>
                    <a:lnTo>
                      <a:pt x="76" y="170"/>
                    </a:lnTo>
                    <a:lnTo>
                      <a:pt x="77" y="170"/>
                    </a:lnTo>
                    <a:lnTo>
                      <a:pt x="77" y="169"/>
                    </a:lnTo>
                    <a:lnTo>
                      <a:pt x="78" y="169"/>
                    </a:lnTo>
                    <a:lnTo>
                      <a:pt x="78" y="168"/>
                    </a:lnTo>
                    <a:lnTo>
                      <a:pt x="78" y="167"/>
                    </a:lnTo>
                    <a:lnTo>
                      <a:pt x="77" y="166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6" y="163"/>
                    </a:lnTo>
                    <a:lnTo>
                      <a:pt x="76" y="162"/>
                    </a:lnTo>
                    <a:lnTo>
                      <a:pt x="76" y="161"/>
                    </a:lnTo>
                    <a:lnTo>
                      <a:pt x="76" y="160"/>
                    </a:lnTo>
                    <a:lnTo>
                      <a:pt x="75" y="160"/>
                    </a:lnTo>
                    <a:lnTo>
                      <a:pt x="75" y="159"/>
                    </a:lnTo>
                    <a:lnTo>
                      <a:pt x="75" y="158"/>
                    </a:lnTo>
                    <a:lnTo>
                      <a:pt x="75" y="157"/>
                    </a:lnTo>
                    <a:lnTo>
                      <a:pt x="73" y="157"/>
                    </a:lnTo>
                    <a:lnTo>
                      <a:pt x="73" y="156"/>
                    </a:lnTo>
                    <a:lnTo>
                      <a:pt x="75" y="154"/>
                    </a:lnTo>
                    <a:lnTo>
                      <a:pt x="75" y="153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2" y="151"/>
                    </a:lnTo>
                    <a:lnTo>
                      <a:pt x="71" y="151"/>
                    </a:lnTo>
                    <a:lnTo>
                      <a:pt x="70" y="151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0" y="148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9" y="146"/>
                    </a:lnTo>
                    <a:lnTo>
                      <a:pt x="69" y="145"/>
                    </a:lnTo>
                    <a:lnTo>
                      <a:pt x="69" y="144"/>
                    </a:lnTo>
                    <a:lnTo>
                      <a:pt x="68" y="144"/>
                    </a:lnTo>
                    <a:lnTo>
                      <a:pt x="68" y="143"/>
                    </a:lnTo>
                    <a:lnTo>
                      <a:pt x="68" y="142"/>
                    </a:lnTo>
                    <a:lnTo>
                      <a:pt x="67" y="142"/>
                    </a:lnTo>
                    <a:lnTo>
                      <a:pt x="67" y="141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6" y="138"/>
                    </a:lnTo>
                    <a:lnTo>
                      <a:pt x="66" y="137"/>
                    </a:lnTo>
                    <a:lnTo>
                      <a:pt x="66" y="136"/>
                    </a:lnTo>
                    <a:lnTo>
                      <a:pt x="67" y="136"/>
                    </a:lnTo>
                    <a:lnTo>
                      <a:pt x="67" y="135"/>
                    </a:lnTo>
                    <a:lnTo>
                      <a:pt x="68" y="135"/>
                    </a:lnTo>
                    <a:lnTo>
                      <a:pt x="69" y="136"/>
                    </a:lnTo>
                    <a:lnTo>
                      <a:pt x="69" y="135"/>
                    </a:lnTo>
                    <a:lnTo>
                      <a:pt x="70" y="136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4"/>
                    </a:lnTo>
                    <a:lnTo>
                      <a:pt x="72" y="133"/>
                    </a:lnTo>
                    <a:lnTo>
                      <a:pt x="72" y="132"/>
                    </a:lnTo>
                    <a:lnTo>
                      <a:pt x="73" y="131"/>
                    </a:lnTo>
                    <a:lnTo>
                      <a:pt x="73" y="129"/>
                    </a:lnTo>
                    <a:lnTo>
                      <a:pt x="75" y="128"/>
                    </a:lnTo>
                    <a:lnTo>
                      <a:pt x="75" y="127"/>
                    </a:lnTo>
                    <a:lnTo>
                      <a:pt x="75" y="126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4"/>
                    </a:lnTo>
                    <a:lnTo>
                      <a:pt x="72" y="123"/>
                    </a:lnTo>
                    <a:lnTo>
                      <a:pt x="72" y="121"/>
                    </a:lnTo>
                    <a:lnTo>
                      <a:pt x="72" y="120"/>
                    </a:lnTo>
                    <a:lnTo>
                      <a:pt x="73" y="120"/>
                    </a:lnTo>
                    <a:lnTo>
                      <a:pt x="75" y="119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8" y="117"/>
                    </a:lnTo>
                    <a:lnTo>
                      <a:pt x="79" y="117"/>
                    </a:lnTo>
                    <a:lnTo>
                      <a:pt x="79" y="116"/>
                    </a:lnTo>
                    <a:lnTo>
                      <a:pt x="80" y="116"/>
                    </a:lnTo>
                    <a:lnTo>
                      <a:pt x="81" y="115"/>
                    </a:lnTo>
                    <a:lnTo>
                      <a:pt x="83" y="115"/>
                    </a:lnTo>
                    <a:lnTo>
                      <a:pt x="83" y="114"/>
                    </a:lnTo>
                    <a:lnTo>
                      <a:pt x="84" y="114"/>
                    </a:lnTo>
                    <a:lnTo>
                      <a:pt x="84" y="112"/>
                    </a:lnTo>
                    <a:lnTo>
                      <a:pt x="84" y="111"/>
                    </a:lnTo>
                    <a:lnTo>
                      <a:pt x="85" y="110"/>
                    </a:lnTo>
                    <a:lnTo>
                      <a:pt x="86" y="109"/>
                    </a:lnTo>
                    <a:lnTo>
                      <a:pt x="85" y="109"/>
                    </a:lnTo>
                    <a:lnTo>
                      <a:pt x="85" y="108"/>
                    </a:lnTo>
                    <a:lnTo>
                      <a:pt x="85" y="107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4"/>
                    </a:lnTo>
                    <a:lnTo>
                      <a:pt x="86" y="103"/>
                    </a:lnTo>
                    <a:lnTo>
                      <a:pt x="86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4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7" y="93"/>
                    </a:lnTo>
                    <a:lnTo>
                      <a:pt x="88" y="93"/>
                    </a:lnTo>
                    <a:lnTo>
                      <a:pt x="89" y="93"/>
                    </a:lnTo>
                    <a:lnTo>
                      <a:pt x="89" y="92"/>
                    </a:lnTo>
                    <a:lnTo>
                      <a:pt x="89" y="92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9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6"/>
                    </a:lnTo>
                    <a:lnTo>
                      <a:pt x="92" y="85"/>
                    </a:lnTo>
                    <a:lnTo>
                      <a:pt x="92" y="84"/>
                    </a:lnTo>
                    <a:lnTo>
                      <a:pt x="93" y="84"/>
                    </a:lnTo>
                    <a:lnTo>
                      <a:pt x="94" y="84"/>
                    </a:lnTo>
                    <a:lnTo>
                      <a:pt x="94" y="83"/>
                    </a:lnTo>
                    <a:lnTo>
                      <a:pt x="95" y="83"/>
                    </a:lnTo>
                    <a:lnTo>
                      <a:pt x="95" y="82"/>
                    </a:lnTo>
                    <a:lnTo>
                      <a:pt x="96" y="82"/>
                    </a:lnTo>
                    <a:lnTo>
                      <a:pt x="96" y="81"/>
                    </a:lnTo>
                    <a:lnTo>
                      <a:pt x="96" y="80"/>
                    </a:lnTo>
                    <a:lnTo>
                      <a:pt x="96" y="78"/>
                    </a:lnTo>
                    <a:lnTo>
                      <a:pt x="97" y="78"/>
                    </a:lnTo>
                    <a:lnTo>
                      <a:pt x="97" y="77"/>
                    </a:lnTo>
                    <a:lnTo>
                      <a:pt x="96" y="76"/>
                    </a:lnTo>
                    <a:lnTo>
                      <a:pt x="96" y="75"/>
                    </a:lnTo>
                    <a:lnTo>
                      <a:pt x="95" y="75"/>
                    </a:lnTo>
                    <a:lnTo>
                      <a:pt x="95" y="74"/>
                    </a:lnTo>
                    <a:lnTo>
                      <a:pt x="95" y="73"/>
                    </a:lnTo>
                    <a:lnTo>
                      <a:pt x="94" y="72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5" y="68"/>
                    </a:lnTo>
                    <a:lnTo>
                      <a:pt x="95" y="67"/>
                    </a:lnTo>
                    <a:lnTo>
                      <a:pt x="96" y="67"/>
                    </a:lnTo>
                    <a:lnTo>
                      <a:pt x="96" y="66"/>
                    </a:lnTo>
                    <a:lnTo>
                      <a:pt x="96" y="65"/>
                    </a:lnTo>
                    <a:lnTo>
                      <a:pt x="96" y="65"/>
                    </a:lnTo>
                    <a:lnTo>
                      <a:pt x="96" y="64"/>
                    </a:lnTo>
                    <a:lnTo>
                      <a:pt x="95" y="64"/>
                    </a:lnTo>
                    <a:lnTo>
                      <a:pt x="96" y="63"/>
                    </a:lnTo>
                    <a:lnTo>
                      <a:pt x="97" y="61"/>
                    </a:lnTo>
                    <a:lnTo>
                      <a:pt x="97" y="60"/>
                    </a:lnTo>
                    <a:lnTo>
                      <a:pt x="97" y="59"/>
                    </a:lnTo>
                    <a:lnTo>
                      <a:pt x="97" y="58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6"/>
                    </a:lnTo>
                    <a:lnTo>
                      <a:pt x="100" y="55"/>
                    </a:lnTo>
                    <a:lnTo>
                      <a:pt x="101" y="56"/>
                    </a:lnTo>
                    <a:lnTo>
                      <a:pt x="102" y="56"/>
                    </a:lnTo>
                    <a:lnTo>
                      <a:pt x="103" y="56"/>
                    </a:lnTo>
                    <a:lnTo>
                      <a:pt x="104" y="55"/>
                    </a:lnTo>
                    <a:lnTo>
                      <a:pt x="105" y="55"/>
                    </a:lnTo>
                    <a:lnTo>
                      <a:pt x="105" y="53"/>
                    </a:lnTo>
                    <a:lnTo>
                      <a:pt x="105" y="52"/>
                    </a:lnTo>
                    <a:lnTo>
                      <a:pt x="105" y="51"/>
                    </a:lnTo>
                    <a:lnTo>
                      <a:pt x="106" y="51"/>
                    </a:lnTo>
                    <a:lnTo>
                      <a:pt x="106" y="50"/>
                    </a:lnTo>
                    <a:lnTo>
                      <a:pt x="107" y="50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1" y="49"/>
                    </a:lnTo>
                    <a:lnTo>
                      <a:pt x="111" y="48"/>
                    </a:lnTo>
                    <a:lnTo>
                      <a:pt x="112" y="48"/>
                    </a:lnTo>
                    <a:lnTo>
                      <a:pt x="113" y="47"/>
                    </a:lnTo>
                    <a:lnTo>
                      <a:pt x="112" y="46"/>
                    </a:lnTo>
                    <a:lnTo>
                      <a:pt x="113" y="44"/>
                    </a:lnTo>
                    <a:lnTo>
                      <a:pt x="113" y="43"/>
                    </a:lnTo>
                    <a:lnTo>
                      <a:pt x="112" y="41"/>
                    </a:lnTo>
                    <a:lnTo>
                      <a:pt x="113" y="40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8"/>
                    </a:lnTo>
                    <a:lnTo>
                      <a:pt x="114" y="36"/>
                    </a:lnTo>
                    <a:lnTo>
                      <a:pt x="114" y="35"/>
                    </a:lnTo>
                    <a:lnTo>
                      <a:pt x="113" y="34"/>
                    </a:lnTo>
                    <a:lnTo>
                      <a:pt x="113" y="33"/>
                    </a:lnTo>
                    <a:lnTo>
                      <a:pt x="112" y="33"/>
                    </a:lnTo>
                    <a:lnTo>
                      <a:pt x="111" y="33"/>
                    </a:lnTo>
                    <a:lnTo>
                      <a:pt x="111" y="32"/>
                    </a:lnTo>
                    <a:lnTo>
                      <a:pt x="110" y="31"/>
                    </a:lnTo>
                    <a:lnTo>
                      <a:pt x="111" y="30"/>
                    </a:lnTo>
                    <a:lnTo>
                      <a:pt x="112" y="30"/>
                    </a:lnTo>
                    <a:lnTo>
                      <a:pt x="113" y="30"/>
                    </a:lnTo>
                    <a:lnTo>
                      <a:pt x="114" y="28"/>
                    </a:lnTo>
                    <a:lnTo>
                      <a:pt x="114" y="27"/>
                    </a:lnTo>
                    <a:lnTo>
                      <a:pt x="115" y="27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18" y="27"/>
                    </a:lnTo>
                    <a:lnTo>
                      <a:pt x="118" y="26"/>
                    </a:lnTo>
                    <a:lnTo>
                      <a:pt x="119" y="27"/>
                    </a:lnTo>
                    <a:lnTo>
                      <a:pt x="120" y="27"/>
                    </a:lnTo>
                    <a:lnTo>
                      <a:pt x="120" y="26"/>
                    </a:lnTo>
                    <a:lnTo>
                      <a:pt x="121" y="26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4" y="24"/>
                    </a:lnTo>
                    <a:lnTo>
                      <a:pt x="126" y="24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8" y="22"/>
                    </a:lnTo>
                    <a:lnTo>
                      <a:pt x="128" y="21"/>
                    </a:lnTo>
                    <a:lnTo>
                      <a:pt x="128" y="19"/>
                    </a:lnTo>
                    <a:lnTo>
                      <a:pt x="129" y="18"/>
                    </a:lnTo>
                    <a:lnTo>
                      <a:pt x="129" y="16"/>
                    </a:lnTo>
                    <a:lnTo>
                      <a:pt x="129" y="15"/>
                    </a:lnTo>
                    <a:lnTo>
                      <a:pt x="129" y="14"/>
                    </a:lnTo>
                    <a:lnTo>
                      <a:pt x="129" y="13"/>
                    </a:lnTo>
                    <a:lnTo>
                      <a:pt x="129" y="11"/>
                    </a:lnTo>
                    <a:lnTo>
                      <a:pt x="128" y="10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7"/>
                    </a:lnTo>
                    <a:lnTo>
                      <a:pt x="128" y="6"/>
                    </a:lnTo>
                    <a:lnTo>
                      <a:pt x="128" y="5"/>
                    </a:lnTo>
                    <a:lnTo>
                      <a:pt x="127" y="5"/>
                    </a:lnTo>
                    <a:lnTo>
                      <a:pt x="126" y="5"/>
                    </a:lnTo>
                    <a:lnTo>
                      <a:pt x="124" y="5"/>
                    </a:lnTo>
                    <a:lnTo>
                      <a:pt x="124" y="4"/>
                    </a:lnTo>
                    <a:lnTo>
                      <a:pt x="123" y="2"/>
                    </a:lnTo>
                    <a:lnTo>
                      <a:pt x="122" y="2"/>
                    </a:lnTo>
                    <a:lnTo>
                      <a:pt x="121" y="2"/>
                    </a:lnTo>
                    <a:lnTo>
                      <a:pt x="120" y="2"/>
                    </a:lnTo>
                    <a:lnTo>
                      <a:pt x="119" y="2"/>
                    </a:lnTo>
                    <a:lnTo>
                      <a:pt x="118" y="1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7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56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4" name="Freeform 121"/>
              <p:cNvSpPr>
                <a:spLocks/>
              </p:cNvSpPr>
              <p:nvPr/>
            </p:nvSpPr>
            <p:spPr bwMode="auto">
              <a:xfrm>
                <a:off x="2224087" y="969963"/>
                <a:ext cx="750888" cy="450850"/>
              </a:xfrm>
              <a:custGeom>
                <a:avLst/>
                <a:gdLst>
                  <a:gd name="T0" fmla="*/ 336 w 473"/>
                  <a:gd name="T1" fmla="*/ 1 h 284"/>
                  <a:gd name="T2" fmla="*/ 379 w 473"/>
                  <a:gd name="T3" fmla="*/ 2 h 284"/>
                  <a:gd name="T4" fmla="*/ 422 w 473"/>
                  <a:gd name="T5" fmla="*/ 3 h 284"/>
                  <a:gd name="T6" fmla="*/ 447 w 473"/>
                  <a:gd name="T7" fmla="*/ 3 h 284"/>
                  <a:gd name="T8" fmla="*/ 473 w 473"/>
                  <a:gd name="T9" fmla="*/ 3 h 284"/>
                  <a:gd name="T10" fmla="*/ 472 w 473"/>
                  <a:gd name="T11" fmla="*/ 34 h 284"/>
                  <a:gd name="T12" fmla="*/ 473 w 473"/>
                  <a:gd name="T13" fmla="*/ 100 h 284"/>
                  <a:gd name="T14" fmla="*/ 473 w 473"/>
                  <a:gd name="T15" fmla="*/ 132 h 284"/>
                  <a:gd name="T16" fmla="*/ 473 w 473"/>
                  <a:gd name="T17" fmla="*/ 178 h 284"/>
                  <a:gd name="T18" fmla="*/ 473 w 473"/>
                  <a:gd name="T19" fmla="*/ 214 h 284"/>
                  <a:gd name="T20" fmla="*/ 448 w 473"/>
                  <a:gd name="T21" fmla="*/ 231 h 284"/>
                  <a:gd name="T22" fmla="*/ 427 w 473"/>
                  <a:gd name="T23" fmla="*/ 231 h 284"/>
                  <a:gd name="T24" fmla="*/ 397 w 473"/>
                  <a:gd name="T25" fmla="*/ 231 h 284"/>
                  <a:gd name="T26" fmla="*/ 365 w 473"/>
                  <a:gd name="T27" fmla="*/ 231 h 284"/>
                  <a:gd name="T28" fmla="*/ 336 w 473"/>
                  <a:gd name="T29" fmla="*/ 231 h 284"/>
                  <a:gd name="T30" fmla="*/ 310 w 473"/>
                  <a:gd name="T31" fmla="*/ 231 h 284"/>
                  <a:gd name="T32" fmla="*/ 276 w 473"/>
                  <a:gd name="T33" fmla="*/ 231 h 284"/>
                  <a:gd name="T34" fmla="*/ 254 w 473"/>
                  <a:gd name="T35" fmla="*/ 228 h 284"/>
                  <a:gd name="T36" fmla="*/ 251 w 473"/>
                  <a:gd name="T37" fmla="*/ 210 h 284"/>
                  <a:gd name="T38" fmla="*/ 257 w 473"/>
                  <a:gd name="T39" fmla="*/ 194 h 284"/>
                  <a:gd name="T40" fmla="*/ 246 w 473"/>
                  <a:gd name="T41" fmla="*/ 186 h 284"/>
                  <a:gd name="T42" fmla="*/ 237 w 473"/>
                  <a:gd name="T43" fmla="*/ 188 h 284"/>
                  <a:gd name="T44" fmla="*/ 224 w 473"/>
                  <a:gd name="T45" fmla="*/ 195 h 284"/>
                  <a:gd name="T46" fmla="*/ 211 w 473"/>
                  <a:gd name="T47" fmla="*/ 206 h 284"/>
                  <a:gd name="T48" fmla="*/ 199 w 473"/>
                  <a:gd name="T49" fmla="*/ 216 h 284"/>
                  <a:gd name="T50" fmla="*/ 183 w 473"/>
                  <a:gd name="T51" fmla="*/ 224 h 284"/>
                  <a:gd name="T52" fmla="*/ 169 w 473"/>
                  <a:gd name="T53" fmla="*/ 230 h 284"/>
                  <a:gd name="T54" fmla="*/ 160 w 473"/>
                  <a:gd name="T55" fmla="*/ 237 h 284"/>
                  <a:gd name="T56" fmla="*/ 155 w 473"/>
                  <a:gd name="T57" fmla="*/ 253 h 284"/>
                  <a:gd name="T58" fmla="*/ 166 w 473"/>
                  <a:gd name="T59" fmla="*/ 264 h 284"/>
                  <a:gd name="T60" fmla="*/ 169 w 473"/>
                  <a:gd name="T61" fmla="*/ 279 h 284"/>
                  <a:gd name="T62" fmla="*/ 154 w 473"/>
                  <a:gd name="T63" fmla="*/ 278 h 284"/>
                  <a:gd name="T64" fmla="*/ 142 w 473"/>
                  <a:gd name="T65" fmla="*/ 279 h 284"/>
                  <a:gd name="T66" fmla="*/ 133 w 473"/>
                  <a:gd name="T67" fmla="*/ 266 h 284"/>
                  <a:gd name="T68" fmla="*/ 114 w 473"/>
                  <a:gd name="T69" fmla="*/ 261 h 284"/>
                  <a:gd name="T70" fmla="*/ 97 w 473"/>
                  <a:gd name="T71" fmla="*/ 258 h 284"/>
                  <a:gd name="T72" fmla="*/ 89 w 473"/>
                  <a:gd name="T73" fmla="*/ 242 h 284"/>
                  <a:gd name="T74" fmla="*/ 74 w 473"/>
                  <a:gd name="T75" fmla="*/ 238 h 284"/>
                  <a:gd name="T76" fmla="*/ 63 w 473"/>
                  <a:gd name="T77" fmla="*/ 229 h 284"/>
                  <a:gd name="T78" fmla="*/ 56 w 473"/>
                  <a:gd name="T79" fmla="*/ 215 h 284"/>
                  <a:gd name="T80" fmla="*/ 56 w 473"/>
                  <a:gd name="T81" fmla="*/ 201 h 284"/>
                  <a:gd name="T82" fmla="*/ 50 w 473"/>
                  <a:gd name="T83" fmla="*/ 184 h 284"/>
                  <a:gd name="T84" fmla="*/ 35 w 473"/>
                  <a:gd name="T85" fmla="*/ 176 h 284"/>
                  <a:gd name="T86" fmla="*/ 15 w 473"/>
                  <a:gd name="T87" fmla="*/ 171 h 284"/>
                  <a:gd name="T88" fmla="*/ 23 w 473"/>
                  <a:gd name="T89" fmla="*/ 157 h 284"/>
                  <a:gd name="T90" fmla="*/ 16 w 473"/>
                  <a:gd name="T91" fmla="*/ 142 h 284"/>
                  <a:gd name="T92" fmla="*/ 6 w 473"/>
                  <a:gd name="T93" fmla="*/ 129 h 284"/>
                  <a:gd name="T94" fmla="*/ 5 w 473"/>
                  <a:gd name="T95" fmla="*/ 118 h 284"/>
                  <a:gd name="T96" fmla="*/ 5 w 473"/>
                  <a:gd name="T97" fmla="*/ 106 h 284"/>
                  <a:gd name="T98" fmla="*/ 10 w 473"/>
                  <a:gd name="T99" fmla="*/ 91 h 284"/>
                  <a:gd name="T100" fmla="*/ 9 w 473"/>
                  <a:gd name="T101" fmla="*/ 75 h 284"/>
                  <a:gd name="T102" fmla="*/ 8 w 473"/>
                  <a:gd name="T103" fmla="*/ 59 h 284"/>
                  <a:gd name="T104" fmla="*/ 10 w 473"/>
                  <a:gd name="T105" fmla="*/ 46 h 284"/>
                  <a:gd name="T106" fmla="*/ 18 w 473"/>
                  <a:gd name="T107" fmla="*/ 35 h 284"/>
                  <a:gd name="T108" fmla="*/ 31 w 473"/>
                  <a:gd name="T109" fmla="*/ 30 h 284"/>
                  <a:gd name="T110" fmla="*/ 37 w 473"/>
                  <a:gd name="T111" fmla="*/ 17 h 284"/>
                  <a:gd name="T112" fmla="*/ 44 w 473"/>
                  <a:gd name="T113" fmla="*/ 3 h 284"/>
                  <a:gd name="T114" fmla="*/ 101 w 473"/>
                  <a:gd name="T115" fmla="*/ 2 h 284"/>
                  <a:gd name="T116" fmla="*/ 133 w 473"/>
                  <a:gd name="T117" fmla="*/ 1 h 284"/>
                  <a:gd name="T118" fmla="*/ 176 w 473"/>
                  <a:gd name="T119" fmla="*/ 2 h 284"/>
                  <a:gd name="T120" fmla="*/ 209 w 473"/>
                  <a:gd name="T121" fmla="*/ 2 h 284"/>
                  <a:gd name="T122" fmla="*/ 253 w 473"/>
                  <a:gd name="T123" fmla="*/ 1 h 284"/>
                  <a:gd name="T124" fmla="*/ 291 w 473"/>
                  <a:gd name="T125" fmla="*/ 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3" h="284">
                    <a:moveTo>
                      <a:pt x="291" y="1"/>
                    </a:moveTo>
                    <a:lnTo>
                      <a:pt x="294" y="1"/>
                    </a:lnTo>
                    <a:lnTo>
                      <a:pt x="298" y="1"/>
                    </a:lnTo>
                    <a:lnTo>
                      <a:pt x="299" y="1"/>
                    </a:lnTo>
                    <a:lnTo>
                      <a:pt x="302" y="1"/>
                    </a:lnTo>
                    <a:lnTo>
                      <a:pt x="305" y="1"/>
                    </a:lnTo>
                    <a:lnTo>
                      <a:pt x="307" y="1"/>
                    </a:lnTo>
                    <a:lnTo>
                      <a:pt x="309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9" y="1"/>
                    </a:lnTo>
                    <a:lnTo>
                      <a:pt x="320" y="1"/>
                    </a:lnTo>
                    <a:lnTo>
                      <a:pt x="322" y="1"/>
                    </a:lnTo>
                    <a:lnTo>
                      <a:pt x="325" y="1"/>
                    </a:lnTo>
                    <a:lnTo>
                      <a:pt x="326" y="1"/>
                    </a:lnTo>
                    <a:lnTo>
                      <a:pt x="332" y="1"/>
                    </a:lnTo>
                    <a:lnTo>
                      <a:pt x="333" y="1"/>
                    </a:lnTo>
                    <a:lnTo>
                      <a:pt x="336" y="1"/>
                    </a:lnTo>
                    <a:lnTo>
                      <a:pt x="336" y="1"/>
                    </a:lnTo>
                    <a:lnTo>
                      <a:pt x="339" y="1"/>
                    </a:lnTo>
                    <a:lnTo>
                      <a:pt x="341" y="1"/>
                    </a:lnTo>
                    <a:lnTo>
                      <a:pt x="344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3" y="2"/>
                    </a:lnTo>
                    <a:lnTo>
                      <a:pt x="354" y="2"/>
                    </a:lnTo>
                    <a:lnTo>
                      <a:pt x="356" y="2"/>
                    </a:lnTo>
                    <a:lnTo>
                      <a:pt x="359" y="2"/>
                    </a:lnTo>
                    <a:lnTo>
                      <a:pt x="363" y="2"/>
                    </a:lnTo>
                    <a:lnTo>
                      <a:pt x="366" y="2"/>
                    </a:lnTo>
                    <a:lnTo>
                      <a:pt x="367" y="2"/>
                    </a:lnTo>
                    <a:lnTo>
                      <a:pt x="368" y="2"/>
                    </a:lnTo>
                    <a:lnTo>
                      <a:pt x="375" y="2"/>
                    </a:lnTo>
                    <a:lnTo>
                      <a:pt x="376" y="2"/>
                    </a:lnTo>
                    <a:lnTo>
                      <a:pt x="377" y="2"/>
                    </a:lnTo>
                    <a:lnTo>
                      <a:pt x="379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5" y="2"/>
                    </a:lnTo>
                    <a:lnTo>
                      <a:pt x="386" y="2"/>
                    </a:lnTo>
                    <a:lnTo>
                      <a:pt x="391" y="2"/>
                    </a:lnTo>
                    <a:lnTo>
                      <a:pt x="394" y="2"/>
                    </a:lnTo>
                    <a:lnTo>
                      <a:pt x="395" y="2"/>
                    </a:lnTo>
                    <a:lnTo>
                      <a:pt x="396" y="2"/>
                    </a:lnTo>
                    <a:lnTo>
                      <a:pt x="402" y="2"/>
                    </a:lnTo>
                    <a:lnTo>
                      <a:pt x="404" y="2"/>
                    </a:lnTo>
                    <a:lnTo>
                      <a:pt x="409" y="2"/>
                    </a:lnTo>
                    <a:lnTo>
                      <a:pt x="411" y="2"/>
                    </a:lnTo>
                    <a:lnTo>
                      <a:pt x="413" y="2"/>
                    </a:lnTo>
                    <a:lnTo>
                      <a:pt x="418" y="2"/>
                    </a:lnTo>
                    <a:lnTo>
                      <a:pt x="418" y="2"/>
                    </a:lnTo>
                    <a:lnTo>
                      <a:pt x="419" y="2"/>
                    </a:lnTo>
                    <a:lnTo>
                      <a:pt x="420" y="3"/>
                    </a:lnTo>
                    <a:lnTo>
                      <a:pt x="422" y="3"/>
                    </a:lnTo>
                    <a:lnTo>
                      <a:pt x="423" y="3"/>
                    </a:lnTo>
                    <a:lnTo>
                      <a:pt x="425" y="3"/>
                    </a:lnTo>
                    <a:lnTo>
                      <a:pt x="426" y="3"/>
                    </a:lnTo>
                    <a:lnTo>
                      <a:pt x="427" y="3"/>
                    </a:lnTo>
                    <a:lnTo>
                      <a:pt x="431" y="3"/>
                    </a:lnTo>
                    <a:lnTo>
                      <a:pt x="433" y="3"/>
                    </a:lnTo>
                    <a:lnTo>
                      <a:pt x="434" y="3"/>
                    </a:lnTo>
                    <a:lnTo>
                      <a:pt x="436" y="3"/>
                    </a:lnTo>
                    <a:lnTo>
                      <a:pt x="437" y="3"/>
                    </a:lnTo>
                    <a:lnTo>
                      <a:pt x="438" y="3"/>
                    </a:lnTo>
                    <a:lnTo>
                      <a:pt x="439" y="3"/>
                    </a:lnTo>
                    <a:lnTo>
                      <a:pt x="440" y="3"/>
                    </a:lnTo>
                    <a:lnTo>
                      <a:pt x="442" y="3"/>
                    </a:lnTo>
                    <a:lnTo>
                      <a:pt x="443" y="3"/>
                    </a:lnTo>
                    <a:lnTo>
                      <a:pt x="444" y="3"/>
                    </a:lnTo>
                    <a:lnTo>
                      <a:pt x="445" y="3"/>
                    </a:lnTo>
                    <a:lnTo>
                      <a:pt x="445" y="3"/>
                    </a:lnTo>
                    <a:lnTo>
                      <a:pt x="447" y="3"/>
                    </a:lnTo>
                    <a:lnTo>
                      <a:pt x="448" y="3"/>
                    </a:lnTo>
                    <a:lnTo>
                      <a:pt x="449" y="3"/>
                    </a:lnTo>
                    <a:lnTo>
                      <a:pt x="452" y="3"/>
                    </a:lnTo>
                    <a:lnTo>
                      <a:pt x="454" y="3"/>
                    </a:lnTo>
                    <a:lnTo>
                      <a:pt x="455" y="3"/>
                    </a:lnTo>
                    <a:lnTo>
                      <a:pt x="456" y="3"/>
                    </a:lnTo>
                    <a:lnTo>
                      <a:pt x="457" y="3"/>
                    </a:lnTo>
                    <a:lnTo>
                      <a:pt x="459" y="3"/>
                    </a:lnTo>
                    <a:lnTo>
                      <a:pt x="460" y="3"/>
                    </a:lnTo>
                    <a:lnTo>
                      <a:pt x="462" y="3"/>
                    </a:lnTo>
                    <a:lnTo>
                      <a:pt x="464" y="3"/>
                    </a:lnTo>
                    <a:lnTo>
                      <a:pt x="465" y="3"/>
                    </a:lnTo>
                    <a:lnTo>
                      <a:pt x="466" y="3"/>
                    </a:lnTo>
                    <a:lnTo>
                      <a:pt x="469" y="3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472" y="3"/>
                    </a:lnTo>
                    <a:lnTo>
                      <a:pt x="473" y="3"/>
                    </a:lnTo>
                    <a:lnTo>
                      <a:pt x="473" y="7"/>
                    </a:lnTo>
                    <a:lnTo>
                      <a:pt x="473" y="8"/>
                    </a:lnTo>
                    <a:lnTo>
                      <a:pt x="473" y="9"/>
                    </a:lnTo>
                    <a:lnTo>
                      <a:pt x="473" y="11"/>
                    </a:lnTo>
                    <a:lnTo>
                      <a:pt x="473" y="12"/>
                    </a:lnTo>
                    <a:lnTo>
                      <a:pt x="473" y="15"/>
                    </a:lnTo>
                    <a:lnTo>
                      <a:pt x="473" y="18"/>
                    </a:lnTo>
                    <a:lnTo>
                      <a:pt x="472" y="18"/>
                    </a:lnTo>
                    <a:lnTo>
                      <a:pt x="472" y="18"/>
                    </a:lnTo>
                    <a:lnTo>
                      <a:pt x="472" y="19"/>
                    </a:lnTo>
                    <a:lnTo>
                      <a:pt x="472" y="20"/>
                    </a:lnTo>
                    <a:lnTo>
                      <a:pt x="472" y="22"/>
                    </a:lnTo>
                    <a:lnTo>
                      <a:pt x="472" y="25"/>
                    </a:lnTo>
                    <a:lnTo>
                      <a:pt x="472" y="27"/>
                    </a:lnTo>
                    <a:lnTo>
                      <a:pt x="472" y="28"/>
                    </a:lnTo>
                    <a:lnTo>
                      <a:pt x="472" y="30"/>
                    </a:lnTo>
                    <a:lnTo>
                      <a:pt x="472" y="33"/>
                    </a:lnTo>
                    <a:lnTo>
                      <a:pt x="472" y="34"/>
                    </a:lnTo>
                    <a:lnTo>
                      <a:pt x="472" y="35"/>
                    </a:lnTo>
                    <a:lnTo>
                      <a:pt x="472" y="36"/>
                    </a:lnTo>
                    <a:lnTo>
                      <a:pt x="472" y="37"/>
                    </a:lnTo>
                    <a:lnTo>
                      <a:pt x="472" y="38"/>
                    </a:lnTo>
                    <a:lnTo>
                      <a:pt x="472" y="39"/>
                    </a:lnTo>
                    <a:lnTo>
                      <a:pt x="472" y="44"/>
                    </a:lnTo>
                    <a:lnTo>
                      <a:pt x="472" y="49"/>
                    </a:lnTo>
                    <a:lnTo>
                      <a:pt x="472" y="50"/>
                    </a:lnTo>
                    <a:lnTo>
                      <a:pt x="472" y="54"/>
                    </a:lnTo>
                    <a:lnTo>
                      <a:pt x="472" y="60"/>
                    </a:lnTo>
                    <a:lnTo>
                      <a:pt x="472" y="64"/>
                    </a:lnTo>
                    <a:lnTo>
                      <a:pt x="472" y="66"/>
                    </a:lnTo>
                    <a:lnTo>
                      <a:pt x="472" y="66"/>
                    </a:lnTo>
                    <a:lnTo>
                      <a:pt x="472" y="74"/>
                    </a:lnTo>
                    <a:lnTo>
                      <a:pt x="472" y="79"/>
                    </a:lnTo>
                    <a:lnTo>
                      <a:pt x="472" y="89"/>
                    </a:lnTo>
                    <a:lnTo>
                      <a:pt x="472" y="94"/>
                    </a:lnTo>
                    <a:lnTo>
                      <a:pt x="473" y="100"/>
                    </a:lnTo>
                    <a:lnTo>
                      <a:pt x="472" y="103"/>
                    </a:lnTo>
                    <a:lnTo>
                      <a:pt x="472" y="104"/>
                    </a:lnTo>
                    <a:lnTo>
                      <a:pt x="472" y="105"/>
                    </a:lnTo>
                    <a:lnTo>
                      <a:pt x="472" y="108"/>
                    </a:lnTo>
                    <a:lnTo>
                      <a:pt x="472" y="109"/>
                    </a:lnTo>
                    <a:lnTo>
                      <a:pt x="472" y="111"/>
                    </a:lnTo>
                    <a:lnTo>
                      <a:pt x="472" y="112"/>
                    </a:lnTo>
                    <a:lnTo>
                      <a:pt x="472" y="113"/>
                    </a:lnTo>
                    <a:lnTo>
                      <a:pt x="472" y="118"/>
                    </a:lnTo>
                    <a:lnTo>
                      <a:pt x="472" y="119"/>
                    </a:lnTo>
                    <a:lnTo>
                      <a:pt x="472" y="121"/>
                    </a:lnTo>
                    <a:lnTo>
                      <a:pt x="472" y="122"/>
                    </a:lnTo>
                    <a:lnTo>
                      <a:pt x="472" y="123"/>
                    </a:lnTo>
                    <a:lnTo>
                      <a:pt x="472" y="125"/>
                    </a:lnTo>
                    <a:lnTo>
                      <a:pt x="473" y="127"/>
                    </a:lnTo>
                    <a:lnTo>
                      <a:pt x="473" y="129"/>
                    </a:lnTo>
                    <a:lnTo>
                      <a:pt x="473" y="130"/>
                    </a:lnTo>
                    <a:lnTo>
                      <a:pt x="473" y="132"/>
                    </a:lnTo>
                    <a:lnTo>
                      <a:pt x="473" y="134"/>
                    </a:lnTo>
                    <a:lnTo>
                      <a:pt x="472" y="138"/>
                    </a:lnTo>
                    <a:lnTo>
                      <a:pt x="472" y="140"/>
                    </a:lnTo>
                    <a:lnTo>
                      <a:pt x="472" y="142"/>
                    </a:lnTo>
                    <a:lnTo>
                      <a:pt x="472" y="143"/>
                    </a:lnTo>
                    <a:lnTo>
                      <a:pt x="472" y="144"/>
                    </a:lnTo>
                    <a:lnTo>
                      <a:pt x="472" y="145"/>
                    </a:lnTo>
                    <a:lnTo>
                      <a:pt x="472" y="149"/>
                    </a:lnTo>
                    <a:lnTo>
                      <a:pt x="472" y="151"/>
                    </a:lnTo>
                    <a:lnTo>
                      <a:pt x="472" y="152"/>
                    </a:lnTo>
                    <a:lnTo>
                      <a:pt x="472" y="156"/>
                    </a:lnTo>
                    <a:lnTo>
                      <a:pt x="473" y="161"/>
                    </a:lnTo>
                    <a:lnTo>
                      <a:pt x="473" y="162"/>
                    </a:lnTo>
                    <a:lnTo>
                      <a:pt x="473" y="164"/>
                    </a:lnTo>
                    <a:lnTo>
                      <a:pt x="473" y="168"/>
                    </a:lnTo>
                    <a:lnTo>
                      <a:pt x="473" y="171"/>
                    </a:lnTo>
                    <a:lnTo>
                      <a:pt x="473" y="174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8"/>
                    </a:lnTo>
                    <a:lnTo>
                      <a:pt x="473" y="188"/>
                    </a:lnTo>
                    <a:lnTo>
                      <a:pt x="473" y="189"/>
                    </a:lnTo>
                    <a:lnTo>
                      <a:pt x="473" y="190"/>
                    </a:lnTo>
                    <a:lnTo>
                      <a:pt x="473" y="193"/>
                    </a:lnTo>
                    <a:lnTo>
                      <a:pt x="473" y="195"/>
                    </a:lnTo>
                    <a:lnTo>
                      <a:pt x="473" y="197"/>
                    </a:lnTo>
                    <a:lnTo>
                      <a:pt x="473" y="201"/>
                    </a:lnTo>
                    <a:lnTo>
                      <a:pt x="473" y="203"/>
                    </a:lnTo>
                    <a:lnTo>
                      <a:pt x="473" y="204"/>
                    </a:lnTo>
                    <a:lnTo>
                      <a:pt x="473" y="206"/>
                    </a:lnTo>
                    <a:lnTo>
                      <a:pt x="473" y="207"/>
                    </a:lnTo>
                    <a:lnTo>
                      <a:pt x="473" y="212"/>
                    </a:lnTo>
                    <a:lnTo>
                      <a:pt x="473" y="213"/>
                    </a:lnTo>
                    <a:lnTo>
                      <a:pt x="473" y="214"/>
                    </a:lnTo>
                    <a:lnTo>
                      <a:pt x="473" y="215"/>
                    </a:lnTo>
                    <a:lnTo>
                      <a:pt x="473" y="215"/>
                    </a:lnTo>
                    <a:lnTo>
                      <a:pt x="473" y="219"/>
                    </a:lnTo>
                    <a:lnTo>
                      <a:pt x="473" y="223"/>
                    </a:lnTo>
                    <a:lnTo>
                      <a:pt x="473" y="224"/>
                    </a:lnTo>
                    <a:lnTo>
                      <a:pt x="473" y="225"/>
                    </a:lnTo>
                    <a:lnTo>
                      <a:pt x="473" y="227"/>
                    </a:lnTo>
                    <a:lnTo>
                      <a:pt x="473" y="231"/>
                    </a:lnTo>
                    <a:lnTo>
                      <a:pt x="471" y="231"/>
                    </a:lnTo>
                    <a:lnTo>
                      <a:pt x="469" y="231"/>
                    </a:lnTo>
                    <a:lnTo>
                      <a:pt x="468" y="231"/>
                    </a:lnTo>
                    <a:lnTo>
                      <a:pt x="465" y="231"/>
                    </a:lnTo>
                    <a:lnTo>
                      <a:pt x="464" y="231"/>
                    </a:lnTo>
                    <a:lnTo>
                      <a:pt x="463" y="231"/>
                    </a:lnTo>
                    <a:lnTo>
                      <a:pt x="462" y="231"/>
                    </a:lnTo>
                    <a:lnTo>
                      <a:pt x="460" y="231"/>
                    </a:lnTo>
                    <a:lnTo>
                      <a:pt x="449" y="231"/>
                    </a:lnTo>
                    <a:lnTo>
                      <a:pt x="448" y="231"/>
                    </a:lnTo>
                    <a:lnTo>
                      <a:pt x="447" y="231"/>
                    </a:lnTo>
                    <a:lnTo>
                      <a:pt x="446" y="231"/>
                    </a:lnTo>
                    <a:lnTo>
                      <a:pt x="445" y="231"/>
                    </a:lnTo>
                    <a:lnTo>
                      <a:pt x="445" y="231"/>
                    </a:lnTo>
                    <a:lnTo>
                      <a:pt x="444" y="231"/>
                    </a:lnTo>
                    <a:lnTo>
                      <a:pt x="443" y="231"/>
                    </a:lnTo>
                    <a:lnTo>
                      <a:pt x="440" y="231"/>
                    </a:lnTo>
                    <a:lnTo>
                      <a:pt x="439" y="231"/>
                    </a:lnTo>
                    <a:lnTo>
                      <a:pt x="438" y="231"/>
                    </a:lnTo>
                    <a:lnTo>
                      <a:pt x="437" y="231"/>
                    </a:lnTo>
                    <a:lnTo>
                      <a:pt x="435" y="231"/>
                    </a:lnTo>
                    <a:lnTo>
                      <a:pt x="434" y="231"/>
                    </a:lnTo>
                    <a:lnTo>
                      <a:pt x="433" y="231"/>
                    </a:lnTo>
                    <a:lnTo>
                      <a:pt x="431" y="231"/>
                    </a:lnTo>
                    <a:lnTo>
                      <a:pt x="430" y="231"/>
                    </a:lnTo>
                    <a:lnTo>
                      <a:pt x="429" y="231"/>
                    </a:lnTo>
                    <a:lnTo>
                      <a:pt x="428" y="231"/>
                    </a:lnTo>
                    <a:lnTo>
                      <a:pt x="427" y="231"/>
                    </a:lnTo>
                    <a:lnTo>
                      <a:pt x="425" y="231"/>
                    </a:lnTo>
                    <a:lnTo>
                      <a:pt x="423" y="231"/>
                    </a:lnTo>
                    <a:lnTo>
                      <a:pt x="422" y="231"/>
                    </a:lnTo>
                    <a:lnTo>
                      <a:pt x="420" y="231"/>
                    </a:lnTo>
                    <a:lnTo>
                      <a:pt x="419" y="231"/>
                    </a:lnTo>
                    <a:lnTo>
                      <a:pt x="418" y="231"/>
                    </a:lnTo>
                    <a:lnTo>
                      <a:pt x="417" y="231"/>
                    </a:lnTo>
                    <a:lnTo>
                      <a:pt x="416" y="231"/>
                    </a:lnTo>
                    <a:lnTo>
                      <a:pt x="414" y="231"/>
                    </a:lnTo>
                    <a:lnTo>
                      <a:pt x="413" y="231"/>
                    </a:lnTo>
                    <a:lnTo>
                      <a:pt x="412" y="231"/>
                    </a:lnTo>
                    <a:lnTo>
                      <a:pt x="411" y="231"/>
                    </a:lnTo>
                    <a:lnTo>
                      <a:pt x="410" y="231"/>
                    </a:lnTo>
                    <a:lnTo>
                      <a:pt x="409" y="231"/>
                    </a:lnTo>
                    <a:lnTo>
                      <a:pt x="406" y="231"/>
                    </a:lnTo>
                    <a:lnTo>
                      <a:pt x="402" y="231"/>
                    </a:lnTo>
                    <a:lnTo>
                      <a:pt x="399" y="231"/>
                    </a:lnTo>
                    <a:lnTo>
                      <a:pt x="397" y="231"/>
                    </a:lnTo>
                    <a:lnTo>
                      <a:pt x="396" y="231"/>
                    </a:lnTo>
                    <a:lnTo>
                      <a:pt x="395" y="231"/>
                    </a:lnTo>
                    <a:lnTo>
                      <a:pt x="393" y="231"/>
                    </a:lnTo>
                    <a:lnTo>
                      <a:pt x="392" y="231"/>
                    </a:lnTo>
                    <a:lnTo>
                      <a:pt x="391" y="231"/>
                    </a:lnTo>
                    <a:lnTo>
                      <a:pt x="391" y="231"/>
                    </a:lnTo>
                    <a:lnTo>
                      <a:pt x="387" y="231"/>
                    </a:lnTo>
                    <a:lnTo>
                      <a:pt x="386" y="231"/>
                    </a:lnTo>
                    <a:lnTo>
                      <a:pt x="385" y="231"/>
                    </a:lnTo>
                    <a:lnTo>
                      <a:pt x="383" y="231"/>
                    </a:lnTo>
                    <a:lnTo>
                      <a:pt x="382" y="231"/>
                    </a:lnTo>
                    <a:lnTo>
                      <a:pt x="380" y="231"/>
                    </a:lnTo>
                    <a:lnTo>
                      <a:pt x="378" y="231"/>
                    </a:lnTo>
                    <a:lnTo>
                      <a:pt x="376" y="231"/>
                    </a:lnTo>
                    <a:lnTo>
                      <a:pt x="375" y="231"/>
                    </a:lnTo>
                    <a:lnTo>
                      <a:pt x="371" y="231"/>
                    </a:lnTo>
                    <a:lnTo>
                      <a:pt x="369" y="231"/>
                    </a:lnTo>
                    <a:lnTo>
                      <a:pt x="365" y="231"/>
                    </a:lnTo>
                    <a:lnTo>
                      <a:pt x="363" y="231"/>
                    </a:lnTo>
                    <a:lnTo>
                      <a:pt x="362" y="231"/>
                    </a:lnTo>
                    <a:lnTo>
                      <a:pt x="360" y="231"/>
                    </a:lnTo>
                    <a:lnTo>
                      <a:pt x="359" y="231"/>
                    </a:lnTo>
                    <a:lnTo>
                      <a:pt x="358" y="231"/>
                    </a:lnTo>
                    <a:lnTo>
                      <a:pt x="356" y="231"/>
                    </a:lnTo>
                    <a:lnTo>
                      <a:pt x="354" y="231"/>
                    </a:lnTo>
                    <a:lnTo>
                      <a:pt x="351" y="231"/>
                    </a:lnTo>
                    <a:lnTo>
                      <a:pt x="350" y="231"/>
                    </a:lnTo>
                    <a:lnTo>
                      <a:pt x="349" y="231"/>
                    </a:lnTo>
                    <a:lnTo>
                      <a:pt x="348" y="231"/>
                    </a:lnTo>
                    <a:lnTo>
                      <a:pt x="343" y="231"/>
                    </a:lnTo>
                    <a:lnTo>
                      <a:pt x="342" y="231"/>
                    </a:lnTo>
                    <a:lnTo>
                      <a:pt x="341" y="231"/>
                    </a:lnTo>
                    <a:lnTo>
                      <a:pt x="340" y="231"/>
                    </a:lnTo>
                    <a:lnTo>
                      <a:pt x="337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5" y="231"/>
                    </a:lnTo>
                    <a:lnTo>
                      <a:pt x="334" y="231"/>
                    </a:lnTo>
                    <a:lnTo>
                      <a:pt x="333" y="231"/>
                    </a:lnTo>
                    <a:lnTo>
                      <a:pt x="332" y="231"/>
                    </a:lnTo>
                    <a:lnTo>
                      <a:pt x="329" y="231"/>
                    </a:lnTo>
                    <a:lnTo>
                      <a:pt x="328" y="231"/>
                    </a:lnTo>
                    <a:lnTo>
                      <a:pt x="327" y="231"/>
                    </a:lnTo>
                    <a:lnTo>
                      <a:pt x="325" y="231"/>
                    </a:lnTo>
                    <a:lnTo>
                      <a:pt x="324" y="231"/>
                    </a:lnTo>
                    <a:lnTo>
                      <a:pt x="323" y="231"/>
                    </a:lnTo>
                    <a:lnTo>
                      <a:pt x="322" y="231"/>
                    </a:lnTo>
                    <a:lnTo>
                      <a:pt x="319" y="231"/>
                    </a:lnTo>
                    <a:lnTo>
                      <a:pt x="318" y="231"/>
                    </a:lnTo>
                    <a:lnTo>
                      <a:pt x="317" y="231"/>
                    </a:lnTo>
                    <a:lnTo>
                      <a:pt x="315" y="231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0" y="231"/>
                    </a:lnTo>
                    <a:lnTo>
                      <a:pt x="309" y="231"/>
                    </a:lnTo>
                    <a:lnTo>
                      <a:pt x="309" y="231"/>
                    </a:lnTo>
                    <a:lnTo>
                      <a:pt x="308" y="231"/>
                    </a:lnTo>
                    <a:lnTo>
                      <a:pt x="307" y="231"/>
                    </a:lnTo>
                    <a:lnTo>
                      <a:pt x="302" y="231"/>
                    </a:lnTo>
                    <a:lnTo>
                      <a:pt x="300" y="231"/>
                    </a:lnTo>
                    <a:lnTo>
                      <a:pt x="299" y="231"/>
                    </a:lnTo>
                    <a:lnTo>
                      <a:pt x="298" y="231"/>
                    </a:lnTo>
                    <a:lnTo>
                      <a:pt x="297" y="231"/>
                    </a:lnTo>
                    <a:lnTo>
                      <a:pt x="296" y="231"/>
                    </a:lnTo>
                    <a:lnTo>
                      <a:pt x="294" y="231"/>
                    </a:lnTo>
                    <a:lnTo>
                      <a:pt x="293" y="231"/>
                    </a:lnTo>
                    <a:lnTo>
                      <a:pt x="292" y="231"/>
                    </a:lnTo>
                    <a:lnTo>
                      <a:pt x="291" y="231"/>
                    </a:lnTo>
                    <a:lnTo>
                      <a:pt x="281" y="231"/>
                    </a:lnTo>
                    <a:lnTo>
                      <a:pt x="280" y="231"/>
                    </a:lnTo>
                    <a:lnTo>
                      <a:pt x="279" y="231"/>
                    </a:lnTo>
                    <a:lnTo>
                      <a:pt x="276" y="231"/>
                    </a:lnTo>
                    <a:lnTo>
                      <a:pt x="275" y="231"/>
                    </a:lnTo>
                    <a:lnTo>
                      <a:pt x="274" y="231"/>
                    </a:lnTo>
                    <a:lnTo>
                      <a:pt x="271" y="231"/>
                    </a:lnTo>
                    <a:lnTo>
                      <a:pt x="269" y="231"/>
                    </a:lnTo>
                    <a:lnTo>
                      <a:pt x="268" y="231"/>
                    </a:lnTo>
                    <a:lnTo>
                      <a:pt x="267" y="231"/>
                    </a:lnTo>
                    <a:lnTo>
                      <a:pt x="263" y="231"/>
                    </a:lnTo>
                    <a:lnTo>
                      <a:pt x="262" y="231"/>
                    </a:lnTo>
                    <a:lnTo>
                      <a:pt x="260" y="231"/>
                    </a:lnTo>
                    <a:lnTo>
                      <a:pt x="259" y="231"/>
                    </a:lnTo>
                    <a:lnTo>
                      <a:pt x="258" y="231"/>
                    </a:lnTo>
                    <a:lnTo>
                      <a:pt x="257" y="231"/>
                    </a:lnTo>
                    <a:lnTo>
                      <a:pt x="256" y="231"/>
                    </a:lnTo>
                    <a:lnTo>
                      <a:pt x="255" y="231"/>
                    </a:lnTo>
                    <a:lnTo>
                      <a:pt x="254" y="231"/>
                    </a:lnTo>
                    <a:lnTo>
                      <a:pt x="254" y="230"/>
                    </a:lnTo>
                    <a:lnTo>
                      <a:pt x="255" y="229"/>
                    </a:lnTo>
                    <a:lnTo>
                      <a:pt x="254" y="228"/>
                    </a:lnTo>
                    <a:lnTo>
                      <a:pt x="254" y="227"/>
                    </a:lnTo>
                    <a:lnTo>
                      <a:pt x="254" y="227"/>
                    </a:lnTo>
                    <a:lnTo>
                      <a:pt x="253" y="225"/>
                    </a:lnTo>
                    <a:lnTo>
                      <a:pt x="251" y="225"/>
                    </a:lnTo>
                    <a:lnTo>
                      <a:pt x="250" y="223"/>
                    </a:lnTo>
                    <a:lnTo>
                      <a:pt x="250" y="222"/>
                    </a:lnTo>
                    <a:lnTo>
                      <a:pt x="250" y="221"/>
                    </a:lnTo>
                    <a:lnTo>
                      <a:pt x="251" y="221"/>
                    </a:lnTo>
                    <a:lnTo>
                      <a:pt x="251" y="220"/>
                    </a:lnTo>
                    <a:lnTo>
                      <a:pt x="253" y="219"/>
                    </a:lnTo>
                    <a:lnTo>
                      <a:pt x="251" y="216"/>
                    </a:lnTo>
                    <a:lnTo>
                      <a:pt x="251" y="215"/>
                    </a:lnTo>
                    <a:lnTo>
                      <a:pt x="253" y="215"/>
                    </a:lnTo>
                    <a:lnTo>
                      <a:pt x="253" y="214"/>
                    </a:lnTo>
                    <a:lnTo>
                      <a:pt x="253" y="213"/>
                    </a:lnTo>
                    <a:lnTo>
                      <a:pt x="253" y="212"/>
                    </a:lnTo>
                    <a:lnTo>
                      <a:pt x="251" y="211"/>
                    </a:lnTo>
                    <a:lnTo>
                      <a:pt x="251" y="210"/>
                    </a:lnTo>
                    <a:lnTo>
                      <a:pt x="251" y="208"/>
                    </a:lnTo>
                    <a:lnTo>
                      <a:pt x="253" y="207"/>
                    </a:lnTo>
                    <a:lnTo>
                      <a:pt x="251" y="206"/>
                    </a:lnTo>
                    <a:lnTo>
                      <a:pt x="251" y="205"/>
                    </a:lnTo>
                    <a:lnTo>
                      <a:pt x="251" y="204"/>
                    </a:lnTo>
                    <a:lnTo>
                      <a:pt x="253" y="203"/>
                    </a:lnTo>
                    <a:lnTo>
                      <a:pt x="253" y="202"/>
                    </a:lnTo>
                    <a:lnTo>
                      <a:pt x="254" y="202"/>
                    </a:lnTo>
                    <a:lnTo>
                      <a:pt x="254" y="202"/>
                    </a:lnTo>
                    <a:lnTo>
                      <a:pt x="254" y="201"/>
                    </a:lnTo>
                    <a:lnTo>
                      <a:pt x="254" y="199"/>
                    </a:lnTo>
                    <a:lnTo>
                      <a:pt x="254" y="198"/>
                    </a:lnTo>
                    <a:lnTo>
                      <a:pt x="254" y="197"/>
                    </a:lnTo>
                    <a:lnTo>
                      <a:pt x="254" y="196"/>
                    </a:lnTo>
                    <a:lnTo>
                      <a:pt x="255" y="195"/>
                    </a:lnTo>
                    <a:lnTo>
                      <a:pt x="256" y="195"/>
                    </a:lnTo>
                    <a:lnTo>
                      <a:pt x="256" y="194"/>
                    </a:lnTo>
                    <a:lnTo>
                      <a:pt x="257" y="194"/>
                    </a:lnTo>
                    <a:lnTo>
                      <a:pt x="258" y="193"/>
                    </a:lnTo>
                    <a:lnTo>
                      <a:pt x="257" y="191"/>
                    </a:lnTo>
                    <a:lnTo>
                      <a:pt x="256" y="191"/>
                    </a:lnTo>
                    <a:lnTo>
                      <a:pt x="255" y="191"/>
                    </a:lnTo>
                    <a:lnTo>
                      <a:pt x="255" y="190"/>
                    </a:lnTo>
                    <a:lnTo>
                      <a:pt x="254" y="189"/>
                    </a:lnTo>
                    <a:lnTo>
                      <a:pt x="254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3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49" y="188"/>
                    </a:lnTo>
                    <a:lnTo>
                      <a:pt x="248" y="188"/>
                    </a:lnTo>
                    <a:lnTo>
                      <a:pt x="247" y="188"/>
                    </a:lnTo>
                    <a:lnTo>
                      <a:pt x="247" y="187"/>
                    </a:lnTo>
                    <a:lnTo>
                      <a:pt x="246" y="187"/>
                    </a:lnTo>
                    <a:lnTo>
                      <a:pt x="246" y="186"/>
                    </a:lnTo>
                    <a:lnTo>
                      <a:pt x="246" y="185"/>
                    </a:lnTo>
                    <a:lnTo>
                      <a:pt x="245" y="184"/>
                    </a:lnTo>
                    <a:lnTo>
                      <a:pt x="245" y="182"/>
                    </a:lnTo>
                    <a:lnTo>
                      <a:pt x="243" y="182"/>
                    </a:lnTo>
                    <a:lnTo>
                      <a:pt x="243" y="181"/>
                    </a:lnTo>
                    <a:lnTo>
                      <a:pt x="241" y="180"/>
                    </a:lnTo>
                    <a:lnTo>
                      <a:pt x="240" y="181"/>
                    </a:lnTo>
                    <a:lnTo>
                      <a:pt x="240" y="180"/>
                    </a:lnTo>
                    <a:lnTo>
                      <a:pt x="239" y="180"/>
                    </a:lnTo>
                    <a:lnTo>
                      <a:pt x="239" y="181"/>
                    </a:lnTo>
                    <a:lnTo>
                      <a:pt x="238" y="181"/>
                    </a:lnTo>
                    <a:lnTo>
                      <a:pt x="237" y="182"/>
                    </a:lnTo>
                    <a:lnTo>
                      <a:pt x="237" y="184"/>
                    </a:lnTo>
                    <a:lnTo>
                      <a:pt x="236" y="185"/>
                    </a:lnTo>
                    <a:lnTo>
                      <a:pt x="236" y="186"/>
                    </a:lnTo>
                    <a:lnTo>
                      <a:pt x="237" y="187"/>
                    </a:lnTo>
                    <a:lnTo>
                      <a:pt x="237" y="188"/>
                    </a:lnTo>
                    <a:lnTo>
                      <a:pt x="237" y="188"/>
                    </a:lnTo>
                    <a:lnTo>
                      <a:pt x="236" y="189"/>
                    </a:lnTo>
                    <a:lnTo>
                      <a:pt x="236" y="190"/>
                    </a:lnTo>
                    <a:lnTo>
                      <a:pt x="234" y="191"/>
                    </a:lnTo>
                    <a:lnTo>
                      <a:pt x="233" y="191"/>
                    </a:lnTo>
                    <a:lnTo>
                      <a:pt x="232" y="190"/>
                    </a:lnTo>
                    <a:lnTo>
                      <a:pt x="231" y="190"/>
                    </a:lnTo>
                    <a:lnTo>
                      <a:pt x="230" y="190"/>
                    </a:lnTo>
                    <a:lnTo>
                      <a:pt x="229" y="190"/>
                    </a:lnTo>
                    <a:lnTo>
                      <a:pt x="228" y="190"/>
                    </a:lnTo>
                    <a:lnTo>
                      <a:pt x="228" y="189"/>
                    </a:lnTo>
                    <a:lnTo>
                      <a:pt x="226" y="189"/>
                    </a:lnTo>
                    <a:lnTo>
                      <a:pt x="226" y="189"/>
                    </a:lnTo>
                    <a:lnTo>
                      <a:pt x="225" y="190"/>
                    </a:lnTo>
                    <a:lnTo>
                      <a:pt x="225" y="191"/>
                    </a:lnTo>
                    <a:lnTo>
                      <a:pt x="224" y="191"/>
                    </a:lnTo>
                    <a:lnTo>
                      <a:pt x="224" y="193"/>
                    </a:lnTo>
                    <a:lnTo>
                      <a:pt x="224" y="194"/>
                    </a:lnTo>
                    <a:lnTo>
                      <a:pt x="224" y="195"/>
                    </a:lnTo>
                    <a:lnTo>
                      <a:pt x="224" y="196"/>
                    </a:lnTo>
                    <a:lnTo>
                      <a:pt x="224" y="197"/>
                    </a:lnTo>
                    <a:lnTo>
                      <a:pt x="223" y="198"/>
                    </a:lnTo>
                    <a:lnTo>
                      <a:pt x="223" y="199"/>
                    </a:lnTo>
                    <a:lnTo>
                      <a:pt x="223" y="201"/>
                    </a:lnTo>
                    <a:lnTo>
                      <a:pt x="223" y="202"/>
                    </a:lnTo>
                    <a:lnTo>
                      <a:pt x="222" y="202"/>
                    </a:lnTo>
                    <a:lnTo>
                      <a:pt x="221" y="201"/>
                    </a:lnTo>
                    <a:lnTo>
                      <a:pt x="220" y="202"/>
                    </a:lnTo>
                    <a:lnTo>
                      <a:pt x="219" y="202"/>
                    </a:lnTo>
                    <a:lnTo>
                      <a:pt x="217" y="203"/>
                    </a:lnTo>
                    <a:lnTo>
                      <a:pt x="217" y="204"/>
                    </a:lnTo>
                    <a:lnTo>
                      <a:pt x="216" y="205"/>
                    </a:lnTo>
                    <a:lnTo>
                      <a:pt x="215" y="204"/>
                    </a:lnTo>
                    <a:lnTo>
                      <a:pt x="214" y="205"/>
                    </a:lnTo>
                    <a:lnTo>
                      <a:pt x="213" y="205"/>
                    </a:lnTo>
                    <a:lnTo>
                      <a:pt x="212" y="206"/>
                    </a:lnTo>
                    <a:lnTo>
                      <a:pt x="211" y="206"/>
                    </a:lnTo>
                    <a:lnTo>
                      <a:pt x="209" y="206"/>
                    </a:lnTo>
                    <a:lnTo>
                      <a:pt x="209" y="207"/>
                    </a:lnTo>
                    <a:lnTo>
                      <a:pt x="208" y="207"/>
                    </a:lnTo>
                    <a:lnTo>
                      <a:pt x="208" y="208"/>
                    </a:lnTo>
                    <a:lnTo>
                      <a:pt x="207" y="210"/>
                    </a:lnTo>
                    <a:lnTo>
                      <a:pt x="207" y="211"/>
                    </a:lnTo>
                    <a:lnTo>
                      <a:pt x="207" y="212"/>
                    </a:lnTo>
                    <a:lnTo>
                      <a:pt x="207" y="213"/>
                    </a:lnTo>
                    <a:lnTo>
                      <a:pt x="207" y="214"/>
                    </a:lnTo>
                    <a:lnTo>
                      <a:pt x="206" y="214"/>
                    </a:lnTo>
                    <a:lnTo>
                      <a:pt x="205" y="215"/>
                    </a:lnTo>
                    <a:lnTo>
                      <a:pt x="204" y="215"/>
                    </a:lnTo>
                    <a:lnTo>
                      <a:pt x="203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9" y="215"/>
                    </a:lnTo>
                    <a:lnTo>
                      <a:pt x="199" y="215"/>
                    </a:lnTo>
                    <a:lnTo>
                      <a:pt x="199" y="216"/>
                    </a:lnTo>
                    <a:lnTo>
                      <a:pt x="198" y="216"/>
                    </a:lnTo>
                    <a:lnTo>
                      <a:pt x="197" y="218"/>
                    </a:lnTo>
                    <a:lnTo>
                      <a:pt x="197" y="219"/>
                    </a:lnTo>
                    <a:lnTo>
                      <a:pt x="197" y="220"/>
                    </a:lnTo>
                    <a:lnTo>
                      <a:pt x="196" y="221"/>
                    </a:lnTo>
                    <a:lnTo>
                      <a:pt x="195" y="221"/>
                    </a:lnTo>
                    <a:lnTo>
                      <a:pt x="195" y="222"/>
                    </a:lnTo>
                    <a:lnTo>
                      <a:pt x="194" y="223"/>
                    </a:lnTo>
                    <a:lnTo>
                      <a:pt x="193" y="223"/>
                    </a:lnTo>
                    <a:lnTo>
                      <a:pt x="193" y="224"/>
                    </a:lnTo>
                    <a:lnTo>
                      <a:pt x="191" y="225"/>
                    </a:lnTo>
                    <a:lnTo>
                      <a:pt x="190" y="225"/>
                    </a:lnTo>
                    <a:lnTo>
                      <a:pt x="189" y="225"/>
                    </a:lnTo>
                    <a:lnTo>
                      <a:pt x="188" y="224"/>
                    </a:lnTo>
                    <a:lnTo>
                      <a:pt x="187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3" y="224"/>
                    </a:lnTo>
                    <a:lnTo>
                      <a:pt x="183" y="225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8" y="225"/>
                    </a:lnTo>
                    <a:lnTo>
                      <a:pt x="177" y="224"/>
                    </a:lnTo>
                    <a:lnTo>
                      <a:pt x="176" y="225"/>
                    </a:lnTo>
                    <a:lnTo>
                      <a:pt x="174" y="225"/>
                    </a:lnTo>
                    <a:lnTo>
                      <a:pt x="173" y="225"/>
                    </a:lnTo>
                    <a:lnTo>
                      <a:pt x="172" y="225"/>
                    </a:lnTo>
                    <a:lnTo>
                      <a:pt x="172" y="225"/>
                    </a:lnTo>
                    <a:lnTo>
                      <a:pt x="172" y="227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70" y="229"/>
                    </a:lnTo>
                    <a:lnTo>
                      <a:pt x="169" y="229"/>
                    </a:lnTo>
                    <a:lnTo>
                      <a:pt x="169" y="230"/>
                    </a:lnTo>
                    <a:lnTo>
                      <a:pt x="168" y="230"/>
                    </a:lnTo>
                    <a:lnTo>
                      <a:pt x="166" y="230"/>
                    </a:lnTo>
                    <a:lnTo>
                      <a:pt x="165" y="231"/>
                    </a:lnTo>
                    <a:lnTo>
                      <a:pt x="165" y="232"/>
                    </a:lnTo>
                    <a:lnTo>
                      <a:pt x="164" y="232"/>
                    </a:lnTo>
                    <a:lnTo>
                      <a:pt x="163" y="233"/>
                    </a:lnTo>
                    <a:lnTo>
                      <a:pt x="163" y="232"/>
                    </a:lnTo>
                    <a:lnTo>
                      <a:pt x="162" y="232"/>
                    </a:lnTo>
                    <a:lnTo>
                      <a:pt x="161" y="231"/>
                    </a:lnTo>
                    <a:lnTo>
                      <a:pt x="160" y="230"/>
                    </a:lnTo>
                    <a:lnTo>
                      <a:pt x="160" y="231"/>
                    </a:lnTo>
                    <a:lnTo>
                      <a:pt x="159" y="231"/>
                    </a:lnTo>
                    <a:lnTo>
                      <a:pt x="157" y="232"/>
                    </a:lnTo>
                    <a:lnTo>
                      <a:pt x="157" y="233"/>
                    </a:lnTo>
                    <a:lnTo>
                      <a:pt x="159" y="233"/>
                    </a:lnTo>
                    <a:lnTo>
                      <a:pt x="159" y="235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59" y="238"/>
                    </a:lnTo>
                    <a:lnTo>
                      <a:pt x="160" y="238"/>
                    </a:lnTo>
                    <a:lnTo>
                      <a:pt x="160" y="239"/>
                    </a:lnTo>
                    <a:lnTo>
                      <a:pt x="160" y="240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7" y="242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9" y="246"/>
                    </a:lnTo>
                    <a:lnTo>
                      <a:pt x="159" y="247"/>
                    </a:lnTo>
                    <a:lnTo>
                      <a:pt x="157" y="248"/>
                    </a:lnTo>
                    <a:lnTo>
                      <a:pt x="156" y="249"/>
                    </a:lnTo>
                    <a:lnTo>
                      <a:pt x="156" y="250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3"/>
                    </a:lnTo>
                    <a:lnTo>
                      <a:pt x="156" y="253"/>
                    </a:lnTo>
                    <a:lnTo>
                      <a:pt x="156" y="254"/>
                    </a:lnTo>
                    <a:lnTo>
                      <a:pt x="156" y="255"/>
                    </a:lnTo>
                    <a:lnTo>
                      <a:pt x="156" y="256"/>
                    </a:lnTo>
                    <a:lnTo>
                      <a:pt x="156" y="257"/>
                    </a:lnTo>
                    <a:lnTo>
                      <a:pt x="156" y="258"/>
                    </a:lnTo>
                    <a:lnTo>
                      <a:pt x="156" y="259"/>
                    </a:lnTo>
                    <a:lnTo>
                      <a:pt x="157" y="259"/>
                    </a:lnTo>
                    <a:lnTo>
                      <a:pt x="160" y="261"/>
                    </a:lnTo>
                    <a:lnTo>
                      <a:pt x="160" y="262"/>
                    </a:lnTo>
                    <a:lnTo>
                      <a:pt x="161" y="262"/>
                    </a:lnTo>
                    <a:lnTo>
                      <a:pt x="162" y="263"/>
                    </a:lnTo>
                    <a:lnTo>
                      <a:pt x="163" y="263"/>
                    </a:lnTo>
                    <a:lnTo>
                      <a:pt x="164" y="263"/>
                    </a:lnTo>
                    <a:lnTo>
                      <a:pt x="165" y="263"/>
                    </a:lnTo>
                    <a:lnTo>
                      <a:pt x="165" y="262"/>
                    </a:lnTo>
                    <a:lnTo>
                      <a:pt x="166" y="263"/>
                    </a:lnTo>
                    <a:lnTo>
                      <a:pt x="166" y="264"/>
                    </a:lnTo>
                    <a:lnTo>
                      <a:pt x="168" y="265"/>
                    </a:lnTo>
                    <a:lnTo>
                      <a:pt x="168" y="266"/>
                    </a:lnTo>
                    <a:lnTo>
                      <a:pt x="168" y="267"/>
                    </a:lnTo>
                    <a:lnTo>
                      <a:pt x="169" y="267"/>
                    </a:lnTo>
                    <a:lnTo>
                      <a:pt x="169" y="269"/>
                    </a:lnTo>
                    <a:lnTo>
                      <a:pt x="169" y="270"/>
                    </a:lnTo>
                    <a:lnTo>
                      <a:pt x="170" y="270"/>
                    </a:lnTo>
                    <a:lnTo>
                      <a:pt x="170" y="271"/>
                    </a:lnTo>
                    <a:lnTo>
                      <a:pt x="171" y="272"/>
                    </a:lnTo>
                    <a:lnTo>
                      <a:pt x="171" y="273"/>
                    </a:lnTo>
                    <a:lnTo>
                      <a:pt x="172" y="273"/>
                    </a:lnTo>
                    <a:lnTo>
                      <a:pt x="171" y="274"/>
                    </a:lnTo>
                    <a:lnTo>
                      <a:pt x="171" y="275"/>
                    </a:lnTo>
                    <a:lnTo>
                      <a:pt x="171" y="277"/>
                    </a:lnTo>
                    <a:lnTo>
                      <a:pt x="171" y="278"/>
                    </a:lnTo>
                    <a:lnTo>
                      <a:pt x="171" y="279"/>
                    </a:lnTo>
                    <a:lnTo>
                      <a:pt x="170" y="279"/>
                    </a:lnTo>
                    <a:lnTo>
                      <a:pt x="169" y="279"/>
                    </a:lnTo>
                    <a:lnTo>
                      <a:pt x="168" y="280"/>
                    </a:lnTo>
                    <a:lnTo>
                      <a:pt x="168" y="281"/>
                    </a:lnTo>
                    <a:lnTo>
                      <a:pt x="169" y="282"/>
                    </a:lnTo>
                    <a:lnTo>
                      <a:pt x="168" y="282"/>
                    </a:lnTo>
                    <a:lnTo>
                      <a:pt x="168" y="283"/>
                    </a:lnTo>
                    <a:lnTo>
                      <a:pt x="166" y="283"/>
                    </a:lnTo>
                    <a:lnTo>
                      <a:pt x="165" y="283"/>
                    </a:lnTo>
                    <a:lnTo>
                      <a:pt x="164" y="283"/>
                    </a:lnTo>
                    <a:lnTo>
                      <a:pt x="163" y="284"/>
                    </a:lnTo>
                    <a:lnTo>
                      <a:pt x="162" y="283"/>
                    </a:lnTo>
                    <a:lnTo>
                      <a:pt x="161" y="282"/>
                    </a:lnTo>
                    <a:lnTo>
                      <a:pt x="161" y="281"/>
                    </a:lnTo>
                    <a:lnTo>
                      <a:pt x="160" y="280"/>
                    </a:lnTo>
                    <a:lnTo>
                      <a:pt x="159" y="279"/>
                    </a:lnTo>
                    <a:lnTo>
                      <a:pt x="157" y="279"/>
                    </a:lnTo>
                    <a:lnTo>
                      <a:pt x="156" y="279"/>
                    </a:lnTo>
                    <a:lnTo>
                      <a:pt x="155" y="278"/>
                    </a:lnTo>
                    <a:lnTo>
                      <a:pt x="154" y="278"/>
                    </a:lnTo>
                    <a:lnTo>
                      <a:pt x="153" y="278"/>
                    </a:lnTo>
                    <a:lnTo>
                      <a:pt x="152" y="279"/>
                    </a:lnTo>
                    <a:lnTo>
                      <a:pt x="152" y="278"/>
                    </a:lnTo>
                    <a:lnTo>
                      <a:pt x="151" y="278"/>
                    </a:lnTo>
                    <a:lnTo>
                      <a:pt x="149" y="278"/>
                    </a:lnTo>
                    <a:lnTo>
                      <a:pt x="149" y="279"/>
                    </a:lnTo>
                    <a:lnTo>
                      <a:pt x="148" y="279"/>
                    </a:lnTo>
                    <a:lnTo>
                      <a:pt x="148" y="280"/>
                    </a:lnTo>
                    <a:lnTo>
                      <a:pt x="147" y="280"/>
                    </a:lnTo>
                    <a:lnTo>
                      <a:pt x="146" y="280"/>
                    </a:lnTo>
                    <a:lnTo>
                      <a:pt x="145" y="280"/>
                    </a:lnTo>
                    <a:lnTo>
                      <a:pt x="145" y="281"/>
                    </a:lnTo>
                    <a:lnTo>
                      <a:pt x="145" y="281"/>
                    </a:lnTo>
                    <a:lnTo>
                      <a:pt x="144" y="280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3" y="280"/>
                    </a:lnTo>
                    <a:lnTo>
                      <a:pt x="142" y="279"/>
                    </a:lnTo>
                    <a:lnTo>
                      <a:pt x="142" y="278"/>
                    </a:lnTo>
                    <a:lnTo>
                      <a:pt x="142" y="277"/>
                    </a:lnTo>
                    <a:lnTo>
                      <a:pt x="140" y="275"/>
                    </a:lnTo>
                    <a:lnTo>
                      <a:pt x="140" y="274"/>
                    </a:lnTo>
                    <a:lnTo>
                      <a:pt x="140" y="273"/>
                    </a:lnTo>
                    <a:lnTo>
                      <a:pt x="140" y="272"/>
                    </a:lnTo>
                    <a:lnTo>
                      <a:pt x="140" y="271"/>
                    </a:lnTo>
                    <a:lnTo>
                      <a:pt x="139" y="271"/>
                    </a:lnTo>
                    <a:lnTo>
                      <a:pt x="139" y="270"/>
                    </a:lnTo>
                    <a:lnTo>
                      <a:pt x="139" y="270"/>
                    </a:lnTo>
                    <a:lnTo>
                      <a:pt x="138" y="270"/>
                    </a:lnTo>
                    <a:lnTo>
                      <a:pt x="137" y="269"/>
                    </a:lnTo>
                    <a:lnTo>
                      <a:pt x="137" y="267"/>
                    </a:lnTo>
                    <a:lnTo>
                      <a:pt x="136" y="267"/>
                    </a:lnTo>
                    <a:lnTo>
                      <a:pt x="135" y="267"/>
                    </a:lnTo>
                    <a:lnTo>
                      <a:pt x="134" y="267"/>
                    </a:lnTo>
                    <a:lnTo>
                      <a:pt x="134" y="266"/>
                    </a:lnTo>
                    <a:lnTo>
                      <a:pt x="133" y="266"/>
                    </a:lnTo>
                    <a:lnTo>
                      <a:pt x="131" y="266"/>
                    </a:lnTo>
                    <a:lnTo>
                      <a:pt x="130" y="266"/>
                    </a:lnTo>
                    <a:lnTo>
                      <a:pt x="129" y="265"/>
                    </a:lnTo>
                    <a:lnTo>
                      <a:pt x="128" y="264"/>
                    </a:lnTo>
                    <a:lnTo>
                      <a:pt x="127" y="263"/>
                    </a:lnTo>
                    <a:lnTo>
                      <a:pt x="127" y="262"/>
                    </a:lnTo>
                    <a:lnTo>
                      <a:pt x="126" y="261"/>
                    </a:lnTo>
                    <a:lnTo>
                      <a:pt x="125" y="261"/>
                    </a:lnTo>
                    <a:lnTo>
                      <a:pt x="123" y="261"/>
                    </a:lnTo>
                    <a:lnTo>
                      <a:pt x="122" y="261"/>
                    </a:lnTo>
                    <a:lnTo>
                      <a:pt x="121" y="261"/>
                    </a:lnTo>
                    <a:lnTo>
                      <a:pt x="120" y="261"/>
                    </a:lnTo>
                    <a:lnTo>
                      <a:pt x="118" y="261"/>
                    </a:lnTo>
                    <a:lnTo>
                      <a:pt x="118" y="262"/>
                    </a:lnTo>
                    <a:lnTo>
                      <a:pt x="118" y="261"/>
                    </a:lnTo>
                    <a:lnTo>
                      <a:pt x="117" y="261"/>
                    </a:lnTo>
                    <a:lnTo>
                      <a:pt x="116" y="261"/>
                    </a:lnTo>
                    <a:lnTo>
                      <a:pt x="114" y="261"/>
                    </a:lnTo>
                    <a:lnTo>
                      <a:pt x="113" y="261"/>
                    </a:lnTo>
                    <a:lnTo>
                      <a:pt x="112" y="261"/>
                    </a:lnTo>
                    <a:lnTo>
                      <a:pt x="111" y="261"/>
                    </a:lnTo>
                    <a:lnTo>
                      <a:pt x="110" y="261"/>
                    </a:lnTo>
                    <a:lnTo>
                      <a:pt x="110" y="262"/>
                    </a:lnTo>
                    <a:lnTo>
                      <a:pt x="109" y="262"/>
                    </a:lnTo>
                    <a:lnTo>
                      <a:pt x="108" y="262"/>
                    </a:lnTo>
                    <a:lnTo>
                      <a:pt x="106" y="262"/>
                    </a:lnTo>
                    <a:lnTo>
                      <a:pt x="105" y="262"/>
                    </a:lnTo>
                    <a:lnTo>
                      <a:pt x="104" y="262"/>
                    </a:lnTo>
                    <a:lnTo>
                      <a:pt x="103" y="262"/>
                    </a:lnTo>
                    <a:lnTo>
                      <a:pt x="103" y="261"/>
                    </a:lnTo>
                    <a:lnTo>
                      <a:pt x="102" y="262"/>
                    </a:lnTo>
                    <a:lnTo>
                      <a:pt x="101" y="261"/>
                    </a:lnTo>
                    <a:lnTo>
                      <a:pt x="100" y="261"/>
                    </a:lnTo>
                    <a:lnTo>
                      <a:pt x="99" y="259"/>
                    </a:lnTo>
                    <a:lnTo>
                      <a:pt x="99" y="258"/>
                    </a:lnTo>
                    <a:lnTo>
                      <a:pt x="97" y="258"/>
                    </a:lnTo>
                    <a:lnTo>
                      <a:pt x="97" y="257"/>
                    </a:lnTo>
                    <a:lnTo>
                      <a:pt x="96" y="256"/>
                    </a:lnTo>
                    <a:lnTo>
                      <a:pt x="96" y="255"/>
                    </a:lnTo>
                    <a:lnTo>
                      <a:pt x="95" y="255"/>
                    </a:lnTo>
                    <a:lnTo>
                      <a:pt x="95" y="254"/>
                    </a:lnTo>
                    <a:lnTo>
                      <a:pt x="95" y="253"/>
                    </a:lnTo>
                    <a:lnTo>
                      <a:pt x="95" y="252"/>
                    </a:lnTo>
                    <a:lnTo>
                      <a:pt x="94" y="252"/>
                    </a:lnTo>
                    <a:lnTo>
                      <a:pt x="93" y="250"/>
                    </a:lnTo>
                    <a:lnTo>
                      <a:pt x="93" y="249"/>
                    </a:lnTo>
                    <a:lnTo>
                      <a:pt x="93" y="248"/>
                    </a:lnTo>
                    <a:lnTo>
                      <a:pt x="92" y="247"/>
                    </a:lnTo>
                    <a:lnTo>
                      <a:pt x="91" y="247"/>
                    </a:lnTo>
                    <a:lnTo>
                      <a:pt x="91" y="246"/>
                    </a:lnTo>
                    <a:lnTo>
                      <a:pt x="91" y="246"/>
                    </a:lnTo>
                    <a:lnTo>
                      <a:pt x="91" y="245"/>
                    </a:lnTo>
                    <a:lnTo>
                      <a:pt x="89" y="244"/>
                    </a:lnTo>
                    <a:lnTo>
                      <a:pt x="89" y="242"/>
                    </a:lnTo>
                    <a:lnTo>
                      <a:pt x="88" y="242"/>
                    </a:lnTo>
                    <a:lnTo>
                      <a:pt x="87" y="242"/>
                    </a:lnTo>
                    <a:lnTo>
                      <a:pt x="86" y="242"/>
                    </a:lnTo>
                    <a:lnTo>
                      <a:pt x="85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2"/>
                    </a:lnTo>
                    <a:lnTo>
                      <a:pt x="82" y="241"/>
                    </a:lnTo>
                    <a:lnTo>
                      <a:pt x="82" y="240"/>
                    </a:lnTo>
                    <a:lnTo>
                      <a:pt x="80" y="239"/>
                    </a:lnTo>
                    <a:lnTo>
                      <a:pt x="79" y="239"/>
                    </a:lnTo>
                    <a:lnTo>
                      <a:pt x="78" y="239"/>
                    </a:lnTo>
                    <a:lnTo>
                      <a:pt x="78" y="238"/>
                    </a:lnTo>
                    <a:lnTo>
                      <a:pt x="77" y="238"/>
                    </a:lnTo>
                    <a:lnTo>
                      <a:pt x="77" y="237"/>
                    </a:lnTo>
                    <a:lnTo>
                      <a:pt x="76" y="237"/>
                    </a:lnTo>
                    <a:lnTo>
                      <a:pt x="75" y="238"/>
                    </a:lnTo>
                    <a:lnTo>
                      <a:pt x="74" y="238"/>
                    </a:lnTo>
                    <a:lnTo>
                      <a:pt x="73" y="239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0" y="240"/>
                    </a:lnTo>
                    <a:lnTo>
                      <a:pt x="70" y="239"/>
                    </a:lnTo>
                    <a:lnTo>
                      <a:pt x="69" y="239"/>
                    </a:lnTo>
                    <a:lnTo>
                      <a:pt x="69" y="238"/>
                    </a:lnTo>
                    <a:lnTo>
                      <a:pt x="68" y="238"/>
                    </a:lnTo>
                    <a:lnTo>
                      <a:pt x="68" y="237"/>
                    </a:lnTo>
                    <a:lnTo>
                      <a:pt x="68" y="236"/>
                    </a:lnTo>
                    <a:lnTo>
                      <a:pt x="67" y="235"/>
                    </a:lnTo>
                    <a:lnTo>
                      <a:pt x="67" y="233"/>
                    </a:lnTo>
                    <a:lnTo>
                      <a:pt x="66" y="233"/>
                    </a:lnTo>
                    <a:lnTo>
                      <a:pt x="65" y="233"/>
                    </a:lnTo>
                    <a:lnTo>
                      <a:pt x="65" y="232"/>
                    </a:lnTo>
                    <a:lnTo>
                      <a:pt x="63" y="231"/>
                    </a:lnTo>
                    <a:lnTo>
                      <a:pt x="63" y="230"/>
                    </a:lnTo>
                    <a:lnTo>
                      <a:pt x="63" y="229"/>
                    </a:lnTo>
                    <a:lnTo>
                      <a:pt x="63" y="228"/>
                    </a:lnTo>
                    <a:lnTo>
                      <a:pt x="63" y="228"/>
                    </a:lnTo>
                    <a:lnTo>
                      <a:pt x="62" y="227"/>
                    </a:lnTo>
                    <a:lnTo>
                      <a:pt x="62" y="225"/>
                    </a:lnTo>
                    <a:lnTo>
                      <a:pt x="61" y="225"/>
                    </a:lnTo>
                    <a:lnTo>
                      <a:pt x="61" y="224"/>
                    </a:lnTo>
                    <a:lnTo>
                      <a:pt x="60" y="223"/>
                    </a:lnTo>
                    <a:lnTo>
                      <a:pt x="60" y="222"/>
                    </a:lnTo>
                    <a:lnTo>
                      <a:pt x="59" y="221"/>
                    </a:lnTo>
                    <a:lnTo>
                      <a:pt x="60" y="220"/>
                    </a:lnTo>
                    <a:lnTo>
                      <a:pt x="59" y="220"/>
                    </a:lnTo>
                    <a:lnTo>
                      <a:pt x="59" y="219"/>
                    </a:lnTo>
                    <a:lnTo>
                      <a:pt x="58" y="219"/>
                    </a:lnTo>
                    <a:lnTo>
                      <a:pt x="58" y="218"/>
                    </a:lnTo>
                    <a:lnTo>
                      <a:pt x="57" y="218"/>
                    </a:lnTo>
                    <a:lnTo>
                      <a:pt x="56" y="218"/>
                    </a:lnTo>
                    <a:lnTo>
                      <a:pt x="56" y="216"/>
                    </a:lnTo>
                    <a:lnTo>
                      <a:pt x="56" y="215"/>
                    </a:lnTo>
                    <a:lnTo>
                      <a:pt x="56" y="215"/>
                    </a:lnTo>
                    <a:lnTo>
                      <a:pt x="57" y="215"/>
                    </a:lnTo>
                    <a:lnTo>
                      <a:pt x="57" y="214"/>
                    </a:lnTo>
                    <a:lnTo>
                      <a:pt x="58" y="214"/>
                    </a:lnTo>
                    <a:lnTo>
                      <a:pt x="58" y="213"/>
                    </a:lnTo>
                    <a:lnTo>
                      <a:pt x="58" y="212"/>
                    </a:lnTo>
                    <a:lnTo>
                      <a:pt x="58" y="211"/>
                    </a:lnTo>
                    <a:lnTo>
                      <a:pt x="58" y="210"/>
                    </a:lnTo>
                    <a:lnTo>
                      <a:pt x="58" y="208"/>
                    </a:lnTo>
                    <a:lnTo>
                      <a:pt x="58" y="207"/>
                    </a:lnTo>
                    <a:lnTo>
                      <a:pt x="58" y="206"/>
                    </a:lnTo>
                    <a:lnTo>
                      <a:pt x="57" y="205"/>
                    </a:lnTo>
                    <a:lnTo>
                      <a:pt x="56" y="205"/>
                    </a:lnTo>
                    <a:lnTo>
                      <a:pt x="54" y="204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4" y="202"/>
                    </a:lnTo>
                    <a:lnTo>
                      <a:pt x="56" y="201"/>
                    </a:lnTo>
                    <a:lnTo>
                      <a:pt x="56" y="199"/>
                    </a:lnTo>
                    <a:lnTo>
                      <a:pt x="56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4" y="194"/>
                    </a:lnTo>
                    <a:lnTo>
                      <a:pt x="53" y="194"/>
                    </a:lnTo>
                    <a:lnTo>
                      <a:pt x="53" y="193"/>
                    </a:lnTo>
                    <a:lnTo>
                      <a:pt x="52" y="193"/>
                    </a:lnTo>
                    <a:lnTo>
                      <a:pt x="51" y="191"/>
                    </a:lnTo>
                    <a:lnTo>
                      <a:pt x="51" y="190"/>
                    </a:lnTo>
                    <a:lnTo>
                      <a:pt x="50" y="189"/>
                    </a:lnTo>
                    <a:lnTo>
                      <a:pt x="50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0" y="186"/>
                    </a:lnTo>
                    <a:lnTo>
                      <a:pt x="50" y="185"/>
                    </a:lnTo>
                    <a:lnTo>
                      <a:pt x="50" y="184"/>
                    </a:lnTo>
                    <a:lnTo>
                      <a:pt x="50" y="182"/>
                    </a:lnTo>
                    <a:lnTo>
                      <a:pt x="51" y="181"/>
                    </a:lnTo>
                    <a:lnTo>
                      <a:pt x="51" y="180"/>
                    </a:lnTo>
                    <a:lnTo>
                      <a:pt x="50" y="180"/>
                    </a:lnTo>
                    <a:lnTo>
                      <a:pt x="50" y="179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8" y="177"/>
                    </a:lnTo>
                    <a:lnTo>
                      <a:pt x="45" y="177"/>
                    </a:lnTo>
                    <a:lnTo>
                      <a:pt x="45" y="176"/>
                    </a:lnTo>
                    <a:lnTo>
                      <a:pt x="44" y="176"/>
                    </a:lnTo>
                    <a:lnTo>
                      <a:pt x="43" y="176"/>
                    </a:lnTo>
                    <a:lnTo>
                      <a:pt x="42" y="176"/>
                    </a:lnTo>
                    <a:lnTo>
                      <a:pt x="41" y="176"/>
                    </a:lnTo>
                    <a:lnTo>
                      <a:pt x="40" y="176"/>
                    </a:lnTo>
                    <a:lnTo>
                      <a:pt x="39" y="176"/>
                    </a:lnTo>
                    <a:lnTo>
                      <a:pt x="36" y="176"/>
                    </a:lnTo>
                    <a:lnTo>
                      <a:pt x="35" y="176"/>
                    </a:lnTo>
                    <a:lnTo>
                      <a:pt x="34" y="176"/>
                    </a:lnTo>
                    <a:lnTo>
                      <a:pt x="33" y="176"/>
                    </a:lnTo>
                    <a:lnTo>
                      <a:pt x="28" y="176"/>
                    </a:lnTo>
                    <a:lnTo>
                      <a:pt x="26" y="176"/>
                    </a:lnTo>
                    <a:lnTo>
                      <a:pt x="25" y="176"/>
                    </a:lnTo>
                    <a:lnTo>
                      <a:pt x="24" y="176"/>
                    </a:lnTo>
                    <a:lnTo>
                      <a:pt x="20" y="176"/>
                    </a:lnTo>
                    <a:lnTo>
                      <a:pt x="19" y="176"/>
                    </a:lnTo>
                    <a:lnTo>
                      <a:pt x="17" y="176"/>
                    </a:lnTo>
                    <a:lnTo>
                      <a:pt x="15" y="176"/>
                    </a:lnTo>
                    <a:lnTo>
                      <a:pt x="12" y="176"/>
                    </a:lnTo>
                    <a:lnTo>
                      <a:pt x="11" y="176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2" y="173"/>
                    </a:lnTo>
                    <a:lnTo>
                      <a:pt x="12" y="172"/>
                    </a:lnTo>
                    <a:lnTo>
                      <a:pt x="14" y="172"/>
                    </a:lnTo>
                    <a:lnTo>
                      <a:pt x="15" y="171"/>
                    </a:lnTo>
                    <a:lnTo>
                      <a:pt x="16" y="171"/>
                    </a:lnTo>
                    <a:lnTo>
                      <a:pt x="16" y="170"/>
                    </a:lnTo>
                    <a:lnTo>
                      <a:pt x="17" y="169"/>
                    </a:lnTo>
                    <a:lnTo>
                      <a:pt x="17" y="168"/>
                    </a:lnTo>
                    <a:lnTo>
                      <a:pt x="16" y="168"/>
                    </a:lnTo>
                    <a:lnTo>
                      <a:pt x="16" y="166"/>
                    </a:lnTo>
                    <a:lnTo>
                      <a:pt x="15" y="165"/>
                    </a:lnTo>
                    <a:lnTo>
                      <a:pt x="15" y="164"/>
                    </a:lnTo>
                    <a:lnTo>
                      <a:pt x="16" y="163"/>
                    </a:lnTo>
                    <a:lnTo>
                      <a:pt x="17" y="163"/>
                    </a:lnTo>
                    <a:lnTo>
                      <a:pt x="18" y="163"/>
                    </a:lnTo>
                    <a:lnTo>
                      <a:pt x="18" y="162"/>
                    </a:lnTo>
                    <a:lnTo>
                      <a:pt x="19" y="162"/>
                    </a:lnTo>
                    <a:lnTo>
                      <a:pt x="20" y="161"/>
                    </a:lnTo>
                    <a:lnTo>
                      <a:pt x="20" y="161"/>
                    </a:lnTo>
                    <a:lnTo>
                      <a:pt x="22" y="160"/>
                    </a:lnTo>
                    <a:lnTo>
                      <a:pt x="22" y="159"/>
                    </a:lnTo>
                    <a:lnTo>
                      <a:pt x="23" y="157"/>
                    </a:lnTo>
                    <a:lnTo>
                      <a:pt x="22" y="157"/>
                    </a:lnTo>
                    <a:lnTo>
                      <a:pt x="22" y="156"/>
                    </a:lnTo>
                    <a:lnTo>
                      <a:pt x="23" y="155"/>
                    </a:lnTo>
                    <a:lnTo>
                      <a:pt x="23" y="154"/>
                    </a:lnTo>
                    <a:lnTo>
                      <a:pt x="22" y="154"/>
                    </a:lnTo>
                    <a:lnTo>
                      <a:pt x="22" y="153"/>
                    </a:lnTo>
                    <a:lnTo>
                      <a:pt x="20" y="153"/>
                    </a:lnTo>
                    <a:lnTo>
                      <a:pt x="19" y="153"/>
                    </a:lnTo>
                    <a:lnTo>
                      <a:pt x="19" y="152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7" y="148"/>
                    </a:lnTo>
                    <a:lnTo>
                      <a:pt x="17" y="147"/>
                    </a:lnTo>
                    <a:lnTo>
                      <a:pt x="17" y="146"/>
                    </a:lnTo>
                    <a:lnTo>
                      <a:pt x="17" y="145"/>
                    </a:lnTo>
                    <a:lnTo>
                      <a:pt x="17" y="144"/>
                    </a:lnTo>
                    <a:lnTo>
                      <a:pt x="16" y="143"/>
                    </a:lnTo>
                    <a:lnTo>
                      <a:pt x="16" y="142"/>
                    </a:lnTo>
                    <a:lnTo>
                      <a:pt x="16" y="140"/>
                    </a:lnTo>
                    <a:lnTo>
                      <a:pt x="15" y="139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6" y="136"/>
                    </a:lnTo>
                    <a:lnTo>
                      <a:pt x="15" y="135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14" y="132"/>
                    </a:lnTo>
                    <a:lnTo>
                      <a:pt x="12" y="132"/>
                    </a:lnTo>
                    <a:lnTo>
                      <a:pt x="11" y="132"/>
                    </a:lnTo>
                    <a:lnTo>
                      <a:pt x="10" y="131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7" y="129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7" y="126"/>
                    </a:lnTo>
                    <a:lnTo>
                      <a:pt x="7" y="125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2"/>
                    </a:lnTo>
                    <a:lnTo>
                      <a:pt x="8" y="121"/>
                    </a:lnTo>
                    <a:lnTo>
                      <a:pt x="7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8" y="119"/>
                    </a:lnTo>
                    <a:lnTo>
                      <a:pt x="8" y="118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3" y="117"/>
                    </a:lnTo>
                    <a:lnTo>
                      <a:pt x="2" y="117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4"/>
                    </a:lnTo>
                    <a:lnTo>
                      <a:pt x="1" y="114"/>
                    </a:lnTo>
                    <a:lnTo>
                      <a:pt x="1" y="113"/>
                    </a:lnTo>
                    <a:lnTo>
                      <a:pt x="2" y="112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5" y="108"/>
                    </a:lnTo>
                    <a:lnTo>
                      <a:pt x="6" y="106"/>
                    </a:lnTo>
                    <a:lnTo>
                      <a:pt x="5" y="106"/>
                    </a:lnTo>
                    <a:lnTo>
                      <a:pt x="6" y="106"/>
                    </a:lnTo>
                    <a:lnTo>
                      <a:pt x="8" y="106"/>
                    </a:lnTo>
                    <a:lnTo>
                      <a:pt x="9" y="106"/>
                    </a:lnTo>
                    <a:lnTo>
                      <a:pt x="9" y="105"/>
                    </a:lnTo>
                    <a:lnTo>
                      <a:pt x="8" y="104"/>
                    </a:lnTo>
                    <a:lnTo>
                      <a:pt x="8" y="103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8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6"/>
                    </a:lnTo>
                    <a:lnTo>
                      <a:pt x="7" y="95"/>
                    </a:lnTo>
                    <a:lnTo>
                      <a:pt x="8" y="94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9" y="92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1" y="89"/>
                    </a:lnTo>
                    <a:lnTo>
                      <a:pt x="10" y="88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0" y="85"/>
                    </a:lnTo>
                    <a:lnTo>
                      <a:pt x="11" y="85"/>
                    </a:lnTo>
                    <a:lnTo>
                      <a:pt x="11" y="84"/>
                    </a:lnTo>
                    <a:lnTo>
                      <a:pt x="12" y="83"/>
                    </a:lnTo>
                    <a:lnTo>
                      <a:pt x="11" y="83"/>
                    </a:lnTo>
                    <a:lnTo>
                      <a:pt x="12" y="81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9" y="76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8" y="72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7" y="66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8" y="59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5" y="54"/>
                    </a:lnTo>
                    <a:lnTo>
                      <a:pt x="3" y="53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5" y="51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4" y="39"/>
                    </a:lnTo>
                    <a:lnTo>
                      <a:pt x="15" y="38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5" y="34"/>
                    </a:lnTo>
                    <a:lnTo>
                      <a:pt x="25" y="33"/>
                    </a:lnTo>
                    <a:lnTo>
                      <a:pt x="25" y="32"/>
                    </a:lnTo>
                    <a:lnTo>
                      <a:pt x="26" y="30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1" y="29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28"/>
                    </a:lnTo>
                    <a:lnTo>
                      <a:pt x="35" y="27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19"/>
                    </a:lnTo>
                    <a:lnTo>
                      <a:pt x="37" y="18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50" y="3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7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4" y="1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9" y="0"/>
                    </a:lnTo>
                    <a:lnTo>
                      <a:pt x="122" y="0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5" y="1"/>
                    </a:lnTo>
                    <a:lnTo>
                      <a:pt x="137" y="1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51" y="2"/>
                    </a:lnTo>
                    <a:lnTo>
                      <a:pt x="152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7" y="2"/>
                    </a:lnTo>
                    <a:lnTo>
                      <a:pt x="183" y="2"/>
                    </a:lnTo>
                    <a:lnTo>
                      <a:pt x="189" y="2"/>
                    </a:lnTo>
                    <a:lnTo>
                      <a:pt x="190" y="2"/>
                    </a:lnTo>
                    <a:lnTo>
                      <a:pt x="191" y="2"/>
                    </a:lnTo>
                    <a:lnTo>
                      <a:pt x="193" y="2"/>
                    </a:lnTo>
                    <a:lnTo>
                      <a:pt x="194" y="2"/>
                    </a:lnTo>
                    <a:lnTo>
                      <a:pt x="195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0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2" y="2"/>
                    </a:lnTo>
                    <a:lnTo>
                      <a:pt x="219" y="2"/>
                    </a:lnTo>
                    <a:lnTo>
                      <a:pt x="221" y="1"/>
                    </a:lnTo>
                    <a:lnTo>
                      <a:pt x="222" y="1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6" y="1"/>
                    </a:lnTo>
                    <a:lnTo>
                      <a:pt x="226" y="1"/>
                    </a:lnTo>
                    <a:lnTo>
                      <a:pt x="229" y="1"/>
                    </a:lnTo>
                    <a:lnTo>
                      <a:pt x="230" y="1"/>
                    </a:lnTo>
                    <a:lnTo>
                      <a:pt x="234" y="1"/>
                    </a:lnTo>
                    <a:lnTo>
                      <a:pt x="236" y="1"/>
                    </a:lnTo>
                    <a:lnTo>
                      <a:pt x="239" y="1"/>
                    </a:lnTo>
                    <a:lnTo>
                      <a:pt x="242" y="1"/>
                    </a:lnTo>
                    <a:lnTo>
                      <a:pt x="243" y="1"/>
                    </a:lnTo>
                    <a:lnTo>
                      <a:pt x="250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63" y="1"/>
                    </a:lnTo>
                    <a:lnTo>
                      <a:pt x="264" y="1"/>
                    </a:lnTo>
                    <a:lnTo>
                      <a:pt x="266" y="1"/>
                    </a:lnTo>
                    <a:lnTo>
                      <a:pt x="268" y="1"/>
                    </a:lnTo>
                    <a:lnTo>
                      <a:pt x="272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5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1" y="1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5" name="Freeform 129"/>
              <p:cNvSpPr>
                <a:spLocks/>
              </p:cNvSpPr>
              <p:nvPr/>
            </p:nvSpPr>
            <p:spPr bwMode="auto">
              <a:xfrm>
                <a:off x="2255837" y="1255713"/>
                <a:ext cx="388938" cy="608013"/>
              </a:xfrm>
              <a:custGeom>
                <a:avLst/>
                <a:gdLst>
                  <a:gd name="T0" fmla="*/ 234 w 245"/>
                  <a:gd name="T1" fmla="*/ 8 h 383"/>
                  <a:gd name="T2" fmla="*/ 233 w 245"/>
                  <a:gd name="T3" fmla="*/ 22 h 383"/>
                  <a:gd name="T4" fmla="*/ 230 w 245"/>
                  <a:gd name="T5" fmla="*/ 42 h 383"/>
                  <a:gd name="T6" fmla="*/ 243 w 245"/>
                  <a:gd name="T7" fmla="*/ 56 h 383"/>
                  <a:gd name="T8" fmla="*/ 240 w 245"/>
                  <a:gd name="T9" fmla="*/ 75 h 383"/>
                  <a:gd name="T10" fmla="*/ 227 w 245"/>
                  <a:gd name="T11" fmla="*/ 84 h 383"/>
                  <a:gd name="T12" fmla="*/ 226 w 245"/>
                  <a:gd name="T13" fmla="*/ 101 h 383"/>
                  <a:gd name="T14" fmla="*/ 213 w 245"/>
                  <a:gd name="T15" fmla="*/ 111 h 383"/>
                  <a:gd name="T16" fmla="*/ 213 w 245"/>
                  <a:gd name="T17" fmla="*/ 128 h 383"/>
                  <a:gd name="T18" fmla="*/ 205 w 245"/>
                  <a:gd name="T19" fmla="*/ 143 h 383"/>
                  <a:gd name="T20" fmla="*/ 201 w 245"/>
                  <a:gd name="T21" fmla="*/ 159 h 383"/>
                  <a:gd name="T22" fmla="*/ 188 w 245"/>
                  <a:gd name="T23" fmla="*/ 171 h 383"/>
                  <a:gd name="T24" fmla="*/ 184 w 245"/>
                  <a:gd name="T25" fmla="*/ 186 h 383"/>
                  <a:gd name="T26" fmla="*/ 185 w 245"/>
                  <a:gd name="T27" fmla="*/ 200 h 383"/>
                  <a:gd name="T28" fmla="*/ 192 w 245"/>
                  <a:gd name="T29" fmla="*/ 214 h 383"/>
                  <a:gd name="T30" fmla="*/ 184 w 245"/>
                  <a:gd name="T31" fmla="*/ 224 h 383"/>
                  <a:gd name="T32" fmla="*/ 170 w 245"/>
                  <a:gd name="T33" fmla="*/ 236 h 383"/>
                  <a:gd name="T34" fmla="*/ 160 w 245"/>
                  <a:gd name="T35" fmla="*/ 244 h 383"/>
                  <a:gd name="T36" fmla="*/ 149 w 245"/>
                  <a:gd name="T37" fmla="*/ 254 h 383"/>
                  <a:gd name="T38" fmla="*/ 136 w 245"/>
                  <a:gd name="T39" fmla="*/ 261 h 383"/>
                  <a:gd name="T40" fmla="*/ 126 w 245"/>
                  <a:gd name="T41" fmla="*/ 272 h 383"/>
                  <a:gd name="T42" fmla="*/ 116 w 245"/>
                  <a:gd name="T43" fmla="*/ 286 h 383"/>
                  <a:gd name="T44" fmla="*/ 118 w 245"/>
                  <a:gd name="T45" fmla="*/ 302 h 383"/>
                  <a:gd name="T46" fmla="*/ 134 w 245"/>
                  <a:gd name="T47" fmla="*/ 310 h 383"/>
                  <a:gd name="T48" fmla="*/ 134 w 245"/>
                  <a:gd name="T49" fmla="*/ 329 h 383"/>
                  <a:gd name="T50" fmla="*/ 137 w 245"/>
                  <a:gd name="T51" fmla="*/ 347 h 383"/>
                  <a:gd name="T52" fmla="*/ 140 w 245"/>
                  <a:gd name="T53" fmla="*/ 361 h 383"/>
                  <a:gd name="T54" fmla="*/ 140 w 245"/>
                  <a:gd name="T55" fmla="*/ 377 h 383"/>
                  <a:gd name="T56" fmla="*/ 125 w 245"/>
                  <a:gd name="T57" fmla="*/ 382 h 383"/>
                  <a:gd name="T58" fmla="*/ 79 w 245"/>
                  <a:gd name="T59" fmla="*/ 382 h 383"/>
                  <a:gd name="T60" fmla="*/ 42 w 245"/>
                  <a:gd name="T61" fmla="*/ 382 h 383"/>
                  <a:gd name="T62" fmla="*/ 16 w 245"/>
                  <a:gd name="T63" fmla="*/ 334 h 383"/>
                  <a:gd name="T64" fmla="*/ 16 w 245"/>
                  <a:gd name="T65" fmla="*/ 251 h 383"/>
                  <a:gd name="T66" fmla="*/ 14 w 245"/>
                  <a:gd name="T67" fmla="*/ 163 h 383"/>
                  <a:gd name="T68" fmla="*/ 12 w 245"/>
                  <a:gd name="T69" fmla="*/ 152 h 383"/>
                  <a:gd name="T70" fmla="*/ 11 w 245"/>
                  <a:gd name="T71" fmla="*/ 142 h 383"/>
                  <a:gd name="T72" fmla="*/ 3 w 245"/>
                  <a:gd name="T73" fmla="*/ 135 h 383"/>
                  <a:gd name="T74" fmla="*/ 2 w 245"/>
                  <a:gd name="T75" fmla="*/ 120 h 383"/>
                  <a:gd name="T76" fmla="*/ 15 w 245"/>
                  <a:gd name="T77" fmla="*/ 116 h 383"/>
                  <a:gd name="T78" fmla="*/ 26 w 245"/>
                  <a:gd name="T79" fmla="*/ 125 h 383"/>
                  <a:gd name="T80" fmla="*/ 36 w 245"/>
                  <a:gd name="T81" fmla="*/ 114 h 383"/>
                  <a:gd name="T82" fmla="*/ 45 w 245"/>
                  <a:gd name="T83" fmla="*/ 98 h 383"/>
                  <a:gd name="T84" fmla="*/ 37 w 245"/>
                  <a:gd name="T85" fmla="*/ 85 h 383"/>
                  <a:gd name="T86" fmla="*/ 40 w 245"/>
                  <a:gd name="T87" fmla="*/ 73 h 383"/>
                  <a:gd name="T88" fmla="*/ 42 w 245"/>
                  <a:gd name="T89" fmla="*/ 57 h 383"/>
                  <a:gd name="T90" fmla="*/ 50 w 245"/>
                  <a:gd name="T91" fmla="*/ 60 h 383"/>
                  <a:gd name="T92" fmla="*/ 66 w 245"/>
                  <a:gd name="T93" fmla="*/ 62 h 383"/>
                  <a:gd name="T94" fmla="*/ 76 w 245"/>
                  <a:gd name="T95" fmla="*/ 76 h 383"/>
                  <a:gd name="T96" fmla="*/ 93 w 245"/>
                  <a:gd name="T97" fmla="*/ 81 h 383"/>
                  <a:gd name="T98" fmla="*/ 113 w 245"/>
                  <a:gd name="T99" fmla="*/ 86 h 383"/>
                  <a:gd name="T100" fmla="*/ 123 w 245"/>
                  <a:gd name="T101" fmla="*/ 100 h 383"/>
                  <a:gd name="T102" fmla="*/ 136 w 245"/>
                  <a:gd name="T103" fmla="*/ 99 h 383"/>
                  <a:gd name="T104" fmla="*/ 151 w 245"/>
                  <a:gd name="T105" fmla="*/ 98 h 383"/>
                  <a:gd name="T106" fmla="*/ 144 w 245"/>
                  <a:gd name="T107" fmla="*/ 83 h 383"/>
                  <a:gd name="T108" fmla="*/ 137 w 245"/>
                  <a:gd name="T109" fmla="*/ 68 h 383"/>
                  <a:gd name="T110" fmla="*/ 139 w 245"/>
                  <a:gd name="T111" fmla="*/ 51 h 383"/>
                  <a:gd name="T112" fmla="*/ 152 w 245"/>
                  <a:gd name="T113" fmla="*/ 45 h 383"/>
                  <a:gd name="T114" fmla="*/ 173 w 245"/>
                  <a:gd name="T115" fmla="*/ 44 h 383"/>
                  <a:gd name="T116" fmla="*/ 187 w 245"/>
                  <a:gd name="T117" fmla="*/ 34 h 383"/>
                  <a:gd name="T118" fmla="*/ 201 w 245"/>
                  <a:gd name="T119" fmla="*/ 21 h 383"/>
                  <a:gd name="T120" fmla="*/ 210 w 245"/>
                  <a:gd name="T121" fmla="*/ 1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5" h="383">
                    <a:moveTo>
                      <a:pt x="220" y="0"/>
                    </a:moveTo>
                    <a:lnTo>
                      <a:pt x="220" y="1"/>
                    </a:lnTo>
                    <a:lnTo>
                      <a:pt x="221" y="0"/>
                    </a:lnTo>
                    <a:lnTo>
                      <a:pt x="223" y="1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4"/>
                    </a:lnTo>
                    <a:lnTo>
                      <a:pt x="226" y="5"/>
                    </a:lnTo>
                    <a:lnTo>
                      <a:pt x="226" y="6"/>
                    </a:lnTo>
                    <a:lnTo>
                      <a:pt x="226" y="7"/>
                    </a:lnTo>
                    <a:lnTo>
                      <a:pt x="227" y="7"/>
                    </a:lnTo>
                    <a:lnTo>
                      <a:pt x="227" y="8"/>
                    </a:lnTo>
                    <a:lnTo>
                      <a:pt x="228" y="8"/>
                    </a:lnTo>
                    <a:lnTo>
                      <a:pt x="229" y="8"/>
                    </a:lnTo>
                    <a:lnTo>
                      <a:pt x="230" y="7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7"/>
                    </a:lnTo>
                    <a:lnTo>
                      <a:pt x="234" y="8"/>
                    </a:lnTo>
                    <a:lnTo>
                      <a:pt x="234" y="8"/>
                    </a:lnTo>
                    <a:lnTo>
                      <a:pt x="234" y="9"/>
                    </a:lnTo>
                    <a:lnTo>
                      <a:pt x="235" y="10"/>
                    </a:lnTo>
                    <a:lnTo>
                      <a:pt x="235" y="11"/>
                    </a:lnTo>
                    <a:lnTo>
                      <a:pt x="236" y="11"/>
                    </a:lnTo>
                    <a:lnTo>
                      <a:pt x="237" y="11"/>
                    </a:lnTo>
                    <a:lnTo>
                      <a:pt x="238" y="13"/>
                    </a:lnTo>
                    <a:lnTo>
                      <a:pt x="237" y="14"/>
                    </a:lnTo>
                    <a:lnTo>
                      <a:pt x="236" y="14"/>
                    </a:lnTo>
                    <a:lnTo>
                      <a:pt x="236" y="15"/>
                    </a:lnTo>
                    <a:lnTo>
                      <a:pt x="235" y="15"/>
                    </a:lnTo>
                    <a:lnTo>
                      <a:pt x="234" y="16"/>
                    </a:lnTo>
                    <a:lnTo>
                      <a:pt x="234" y="17"/>
                    </a:lnTo>
                    <a:lnTo>
                      <a:pt x="234" y="18"/>
                    </a:lnTo>
                    <a:lnTo>
                      <a:pt x="234" y="19"/>
                    </a:lnTo>
                    <a:lnTo>
                      <a:pt x="234" y="21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33" y="22"/>
                    </a:lnTo>
                    <a:lnTo>
                      <a:pt x="233" y="23"/>
                    </a:lnTo>
                    <a:lnTo>
                      <a:pt x="231" y="24"/>
                    </a:lnTo>
                    <a:lnTo>
                      <a:pt x="231" y="25"/>
                    </a:lnTo>
                    <a:lnTo>
                      <a:pt x="231" y="26"/>
                    </a:lnTo>
                    <a:lnTo>
                      <a:pt x="233" y="27"/>
                    </a:lnTo>
                    <a:lnTo>
                      <a:pt x="231" y="28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33" y="32"/>
                    </a:lnTo>
                    <a:lnTo>
                      <a:pt x="233" y="33"/>
                    </a:lnTo>
                    <a:lnTo>
                      <a:pt x="233" y="34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1" y="36"/>
                    </a:lnTo>
                    <a:lnTo>
                      <a:pt x="233" y="39"/>
                    </a:lnTo>
                    <a:lnTo>
                      <a:pt x="231" y="40"/>
                    </a:lnTo>
                    <a:lnTo>
                      <a:pt x="231" y="41"/>
                    </a:lnTo>
                    <a:lnTo>
                      <a:pt x="230" y="41"/>
                    </a:lnTo>
                    <a:lnTo>
                      <a:pt x="230" y="42"/>
                    </a:lnTo>
                    <a:lnTo>
                      <a:pt x="230" y="43"/>
                    </a:lnTo>
                    <a:lnTo>
                      <a:pt x="231" y="45"/>
                    </a:lnTo>
                    <a:lnTo>
                      <a:pt x="233" y="45"/>
                    </a:lnTo>
                    <a:lnTo>
                      <a:pt x="234" y="47"/>
                    </a:lnTo>
                    <a:lnTo>
                      <a:pt x="234" y="47"/>
                    </a:lnTo>
                    <a:lnTo>
                      <a:pt x="234" y="48"/>
                    </a:lnTo>
                    <a:lnTo>
                      <a:pt x="235" y="49"/>
                    </a:lnTo>
                    <a:lnTo>
                      <a:pt x="234" y="50"/>
                    </a:lnTo>
                    <a:lnTo>
                      <a:pt x="234" y="51"/>
                    </a:lnTo>
                    <a:lnTo>
                      <a:pt x="234" y="52"/>
                    </a:lnTo>
                    <a:lnTo>
                      <a:pt x="235" y="53"/>
                    </a:lnTo>
                    <a:lnTo>
                      <a:pt x="236" y="53"/>
                    </a:lnTo>
                    <a:lnTo>
                      <a:pt x="237" y="53"/>
                    </a:lnTo>
                    <a:lnTo>
                      <a:pt x="238" y="53"/>
                    </a:lnTo>
                    <a:lnTo>
                      <a:pt x="239" y="53"/>
                    </a:lnTo>
                    <a:lnTo>
                      <a:pt x="240" y="55"/>
                    </a:lnTo>
                    <a:lnTo>
                      <a:pt x="240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4" y="56"/>
                    </a:lnTo>
                    <a:lnTo>
                      <a:pt x="244" y="57"/>
                    </a:lnTo>
                    <a:lnTo>
                      <a:pt x="245" y="58"/>
                    </a:lnTo>
                    <a:lnTo>
                      <a:pt x="245" y="59"/>
                    </a:lnTo>
                    <a:lnTo>
                      <a:pt x="245" y="60"/>
                    </a:lnTo>
                    <a:lnTo>
                      <a:pt x="244" y="61"/>
                    </a:lnTo>
                    <a:lnTo>
                      <a:pt x="245" y="62"/>
                    </a:lnTo>
                    <a:lnTo>
                      <a:pt x="245" y="64"/>
                    </a:lnTo>
                    <a:lnTo>
                      <a:pt x="245" y="65"/>
                    </a:lnTo>
                    <a:lnTo>
                      <a:pt x="245" y="66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4" y="70"/>
                    </a:lnTo>
                    <a:lnTo>
                      <a:pt x="244" y="72"/>
                    </a:lnTo>
                    <a:lnTo>
                      <a:pt x="244" y="73"/>
                    </a:lnTo>
                    <a:lnTo>
                      <a:pt x="243" y="74"/>
                    </a:lnTo>
                    <a:lnTo>
                      <a:pt x="243" y="75"/>
                    </a:lnTo>
                    <a:lnTo>
                      <a:pt x="242" y="75"/>
                    </a:lnTo>
                    <a:lnTo>
                      <a:pt x="240" y="75"/>
                    </a:lnTo>
                    <a:lnTo>
                      <a:pt x="239" y="75"/>
                    </a:lnTo>
                    <a:lnTo>
                      <a:pt x="238" y="76"/>
                    </a:lnTo>
                    <a:lnTo>
                      <a:pt x="237" y="77"/>
                    </a:lnTo>
                    <a:lnTo>
                      <a:pt x="236" y="77"/>
                    </a:lnTo>
                    <a:lnTo>
                      <a:pt x="236" y="78"/>
                    </a:lnTo>
                    <a:lnTo>
                      <a:pt x="235" y="78"/>
                    </a:lnTo>
                    <a:lnTo>
                      <a:pt x="234" y="77"/>
                    </a:lnTo>
                    <a:lnTo>
                      <a:pt x="234" y="78"/>
                    </a:lnTo>
                    <a:lnTo>
                      <a:pt x="233" y="77"/>
                    </a:lnTo>
                    <a:lnTo>
                      <a:pt x="231" y="77"/>
                    </a:lnTo>
                    <a:lnTo>
                      <a:pt x="231" y="78"/>
                    </a:lnTo>
                    <a:lnTo>
                      <a:pt x="230" y="78"/>
                    </a:lnTo>
                    <a:lnTo>
                      <a:pt x="230" y="79"/>
                    </a:lnTo>
                    <a:lnTo>
                      <a:pt x="229" y="81"/>
                    </a:lnTo>
                    <a:lnTo>
                      <a:pt x="228" y="81"/>
                    </a:lnTo>
                    <a:lnTo>
                      <a:pt x="227" y="81"/>
                    </a:lnTo>
                    <a:lnTo>
                      <a:pt x="226" y="82"/>
                    </a:lnTo>
                    <a:lnTo>
                      <a:pt x="227" y="83"/>
                    </a:lnTo>
                    <a:lnTo>
                      <a:pt x="227" y="84"/>
                    </a:lnTo>
                    <a:lnTo>
                      <a:pt x="228" y="84"/>
                    </a:lnTo>
                    <a:lnTo>
                      <a:pt x="229" y="84"/>
                    </a:lnTo>
                    <a:lnTo>
                      <a:pt x="229" y="85"/>
                    </a:lnTo>
                    <a:lnTo>
                      <a:pt x="230" y="86"/>
                    </a:lnTo>
                    <a:lnTo>
                      <a:pt x="230" y="87"/>
                    </a:lnTo>
                    <a:lnTo>
                      <a:pt x="229" y="89"/>
                    </a:lnTo>
                    <a:lnTo>
                      <a:pt x="229" y="90"/>
                    </a:lnTo>
                    <a:lnTo>
                      <a:pt x="229" y="90"/>
                    </a:lnTo>
                    <a:lnTo>
                      <a:pt x="229" y="91"/>
                    </a:lnTo>
                    <a:lnTo>
                      <a:pt x="228" y="92"/>
                    </a:lnTo>
                    <a:lnTo>
                      <a:pt x="229" y="94"/>
                    </a:lnTo>
                    <a:lnTo>
                      <a:pt x="229" y="95"/>
                    </a:lnTo>
                    <a:lnTo>
                      <a:pt x="228" y="97"/>
                    </a:lnTo>
                    <a:lnTo>
                      <a:pt x="229" y="98"/>
                    </a:lnTo>
                    <a:lnTo>
                      <a:pt x="228" y="99"/>
                    </a:lnTo>
                    <a:lnTo>
                      <a:pt x="227" y="99"/>
                    </a:lnTo>
                    <a:lnTo>
                      <a:pt x="227" y="100"/>
                    </a:lnTo>
                    <a:lnTo>
                      <a:pt x="227" y="101"/>
                    </a:lnTo>
                    <a:lnTo>
                      <a:pt x="226" y="101"/>
                    </a:lnTo>
                    <a:lnTo>
                      <a:pt x="225" y="100"/>
                    </a:lnTo>
                    <a:lnTo>
                      <a:pt x="223" y="101"/>
                    </a:lnTo>
                    <a:lnTo>
                      <a:pt x="222" y="101"/>
                    </a:lnTo>
                    <a:lnTo>
                      <a:pt x="222" y="102"/>
                    </a:lnTo>
                    <a:lnTo>
                      <a:pt x="221" y="102"/>
                    </a:lnTo>
                    <a:lnTo>
                      <a:pt x="221" y="103"/>
                    </a:lnTo>
                    <a:lnTo>
                      <a:pt x="221" y="104"/>
                    </a:lnTo>
                    <a:lnTo>
                      <a:pt x="221" y="106"/>
                    </a:lnTo>
                    <a:lnTo>
                      <a:pt x="220" y="106"/>
                    </a:lnTo>
                    <a:lnTo>
                      <a:pt x="219" y="107"/>
                    </a:lnTo>
                    <a:lnTo>
                      <a:pt x="218" y="107"/>
                    </a:lnTo>
                    <a:lnTo>
                      <a:pt x="217" y="107"/>
                    </a:lnTo>
                    <a:lnTo>
                      <a:pt x="216" y="106"/>
                    </a:lnTo>
                    <a:lnTo>
                      <a:pt x="216" y="107"/>
                    </a:lnTo>
                    <a:lnTo>
                      <a:pt x="216" y="108"/>
                    </a:lnTo>
                    <a:lnTo>
                      <a:pt x="214" y="108"/>
                    </a:lnTo>
                    <a:lnTo>
                      <a:pt x="213" y="109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2"/>
                    </a:lnTo>
                    <a:lnTo>
                      <a:pt x="212" y="114"/>
                    </a:lnTo>
                    <a:lnTo>
                      <a:pt x="211" y="115"/>
                    </a:lnTo>
                    <a:lnTo>
                      <a:pt x="212" y="115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2" y="117"/>
                    </a:lnTo>
                    <a:lnTo>
                      <a:pt x="212" y="118"/>
                    </a:lnTo>
                    <a:lnTo>
                      <a:pt x="211" y="118"/>
                    </a:lnTo>
                    <a:lnTo>
                      <a:pt x="211" y="119"/>
                    </a:lnTo>
                    <a:lnTo>
                      <a:pt x="211" y="120"/>
                    </a:lnTo>
                    <a:lnTo>
                      <a:pt x="211" y="121"/>
                    </a:lnTo>
                    <a:lnTo>
                      <a:pt x="210" y="123"/>
                    </a:lnTo>
                    <a:lnTo>
                      <a:pt x="211" y="124"/>
                    </a:lnTo>
                    <a:lnTo>
                      <a:pt x="211" y="125"/>
                    </a:lnTo>
                    <a:lnTo>
                      <a:pt x="211" y="126"/>
                    </a:lnTo>
                    <a:lnTo>
                      <a:pt x="212" y="126"/>
                    </a:lnTo>
                    <a:lnTo>
                      <a:pt x="212" y="127"/>
                    </a:lnTo>
                    <a:lnTo>
                      <a:pt x="213" y="128"/>
                    </a:lnTo>
                    <a:lnTo>
                      <a:pt x="213" y="129"/>
                    </a:lnTo>
                    <a:lnTo>
                      <a:pt x="212" y="129"/>
                    </a:lnTo>
                    <a:lnTo>
                      <a:pt x="212" y="131"/>
                    </a:lnTo>
                    <a:lnTo>
                      <a:pt x="212" y="132"/>
                    </a:lnTo>
                    <a:lnTo>
                      <a:pt x="212" y="133"/>
                    </a:lnTo>
                    <a:lnTo>
                      <a:pt x="211" y="133"/>
                    </a:lnTo>
                    <a:lnTo>
                      <a:pt x="211" y="134"/>
                    </a:lnTo>
                    <a:lnTo>
                      <a:pt x="210" y="134"/>
                    </a:lnTo>
                    <a:lnTo>
                      <a:pt x="210" y="135"/>
                    </a:lnTo>
                    <a:lnTo>
                      <a:pt x="209" y="135"/>
                    </a:lnTo>
                    <a:lnTo>
                      <a:pt x="208" y="135"/>
                    </a:lnTo>
                    <a:lnTo>
                      <a:pt x="208" y="136"/>
                    </a:lnTo>
                    <a:lnTo>
                      <a:pt x="208" y="137"/>
                    </a:lnTo>
                    <a:lnTo>
                      <a:pt x="208" y="138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6" y="141"/>
                    </a:lnTo>
                    <a:lnTo>
                      <a:pt x="206" y="142"/>
                    </a:lnTo>
                    <a:lnTo>
                      <a:pt x="205" y="143"/>
                    </a:lnTo>
                    <a:lnTo>
                      <a:pt x="205" y="143"/>
                    </a:lnTo>
                    <a:lnTo>
                      <a:pt x="205" y="144"/>
                    </a:lnTo>
                    <a:lnTo>
                      <a:pt x="204" y="144"/>
                    </a:lnTo>
                    <a:lnTo>
                      <a:pt x="203" y="144"/>
                    </a:lnTo>
                    <a:lnTo>
                      <a:pt x="202" y="145"/>
                    </a:lnTo>
                    <a:lnTo>
                      <a:pt x="202" y="146"/>
                    </a:lnTo>
                    <a:lnTo>
                      <a:pt x="202" y="148"/>
                    </a:lnTo>
                    <a:lnTo>
                      <a:pt x="201" y="148"/>
                    </a:lnTo>
                    <a:lnTo>
                      <a:pt x="201" y="149"/>
                    </a:lnTo>
                    <a:lnTo>
                      <a:pt x="200" y="150"/>
                    </a:lnTo>
                    <a:lnTo>
                      <a:pt x="201" y="151"/>
                    </a:lnTo>
                    <a:lnTo>
                      <a:pt x="201" y="152"/>
                    </a:lnTo>
                    <a:lnTo>
                      <a:pt x="202" y="153"/>
                    </a:lnTo>
                    <a:lnTo>
                      <a:pt x="202" y="154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1" y="157"/>
                    </a:lnTo>
                    <a:lnTo>
                      <a:pt x="201" y="158"/>
                    </a:lnTo>
                    <a:lnTo>
                      <a:pt x="201" y="159"/>
                    </a:lnTo>
                    <a:lnTo>
                      <a:pt x="201" y="160"/>
                    </a:lnTo>
                    <a:lnTo>
                      <a:pt x="202" y="160"/>
                    </a:lnTo>
                    <a:lnTo>
                      <a:pt x="201" y="161"/>
                    </a:lnTo>
                    <a:lnTo>
                      <a:pt x="200" y="162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199" y="165"/>
                    </a:lnTo>
                    <a:lnTo>
                      <a:pt x="199" y="166"/>
                    </a:lnTo>
                    <a:lnTo>
                      <a:pt x="197" y="166"/>
                    </a:lnTo>
                    <a:lnTo>
                      <a:pt x="196" y="167"/>
                    </a:lnTo>
                    <a:lnTo>
                      <a:pt x="195" y="167"/>
                    </a:lnTo>
                    <a:lnTo>
                      <a:pt x="195" y="168"/>
                    </a:lnTo>
                    <a:lnTo>
                      <a:pt x="194" y="168"/>
                    </a:lnTo>
                    <a:lnTo>
                      <a:pt x="193" y="169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1" y="170"/>
                    </a:lnTo>
                    <a:lnTo>
                      <a:pt x="189" y="171"/>
                    </a:lnTo>
                    <a:lnTo>
                      <a:pt x="188" y="171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9" y="175"/>
                    </a:lnTo>
                    <a:lnTo>
                      <a:pt x="189" y="176"/>
                    </a:lnTo>
                    <a:lnTo>
                      <a:pt x="191" y="176"/>
                    </a:lnTo>
                    <a:lnTo>
                      <a:pt x="191" y="177"/>
                    </a:lnTo>
                    <a:lnTo>
                      <a:pt x="191" y="178"/>
                    </a:lnTo>
                    <a:lnTo>
                      <a:pt x="191" y="179"/>
                    </a:lnTo>
                    <a:lnTo>
                      <a:pt x="189" y="180"/>
                    </a:lnTo>
                    <a:lnTo>
                      <a:pt x="189" y="182"/>
                    </a:lnTo>
                    <a:lnTo>
                      <a:pt x="188" y="183"/>
                    </a:lnTo>
                    <a:lnTo>
                      <a:pt x="188" y="184"/>
                    </a:lnTo>
                    <a:lnTo>
                      <a:pt x="188" y="185"/>
                    </a:lnTo>
                    <a:lnTo>
                      <a:pt x="187" y="185"/>
                    </a:lnTo>
                    <a:lnTo>
                      <a:pt x="187" y="186"/>
                    </a:lnTo>
                    <a:lnTo>
                      <a:pt x="186" y="187"/>
                    </a:lnTo>
                    <a:lnTo>
                      <a:pt x="185" y="186"/>
                    </a:lnTo>
                    <a:lnTo>
                      <a:pt x="185" y="187"/>
                    </a:lnTo>
                    <a:lnTo>
                      <a:pt x="184" y="186"/>
                    </a:lnTo>
                    <a:lnTo>
                      <a:pt x="183" y="186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8"/>
                    </a:lnTo>
                    <a:lnTo>
                      <a:pt x="182" y="189"/>
                    </a:lnTo>
                    <a:lnTo>
                      <a:pt x="183" y="189"/>
                    </a:lnTo>
                    <a:lnTo>
                      <a:pt x="183" y="191"/>
                    </a:lnTo>
                    <a:lnTo>
                      <a:pt x="183" y="192"/>
                    </a:lnTo>
                    <a:lnTo>
                      <a:pt x="183" y="193"/>
                    </a:lnTo>
                    <a:lnTo>
                      <a:pt x="184" y="193"/>
                    </a:lnTo>
                    <a:lnTo>
                      <a:pt x="184" y="194"/>
                    </a:lnTo>
                    <a:lnTo>
                      <a:pt x="184" y="195"/>
                    </a:lnTo>
                    <a:lnTo>
                      <a:pt x="185" y="195"/>
                    </a:lnTo>
                    <a:lnTo>
                      <a:pt x="185" y="196"/>
                    </a:lnTo>
                    <a:lnTo>
                      <a:pt x="185" y="197"/>
                    </a:lnTo>
                    <a:lnTo>
                      <a:pt x="186" y="197"/>
                    </a:lnTo>
                    <a:lnTo>
                      <a:pt x="186" y="197"/>
                    </a:lnTo>
                    <a:lnTo>
                      <a:pt x="186" y="199"/>
                    </a:lnTo>
                    <a:lnTo>
                      <a:pt x="185" y="200"/>
                    </a:lnTo>
                    <a:lnTo>
                      <a:pt x="185" y="201"/>
                    </a:lnTo>
                    <a:lnTo>
                      <a:pt x="185" y="202"/>
                    </a:lnTo>
                    <a:lnTo>
                      <a:pt x="186" y="202"/>
                    </a:lnTo>
                    <a:lnTo>
                      <a:pt x="187" y="202"/>
                    </a:lnTo>
                    <a:lnTo>
                      <a:pt x="188" y="202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1" y="204"/>
                    </a:lnTo>
                    <a:lnTo>
                      <a:pt x="191" y="205"/>
                    </a:lnTo>
                    <a:lnTo>
                      <a:pt x="189" y="207"/>
                    </a:lnTo>
                    <a:lnTo>
                      <a:pt x="189" y="208"/>
                    </a:lnTo>
                    <a:lnTo>
                      <a:pt x="191" y="208"/>
                    </a:lnTo>
                    <a:lnTo>
                      <a:pt x="191" y="209"/>
                    </a:lnTo>
                    <a:lnTo>
                      <a:pt x="191" y="210"/>
                    </a:lnTo>
                    <a:lnTo>
                      <a:pt x="191" y="211"/>
                    </a:lnTo>
                    <a:lnTo>
                      <a:pt x="192" y="211"/>
                    </a:lnTo>
                    <a:lnTo>
                      <a:pt x="192" y="212"/>
                    </a:lnTo>
                    <a:lnTo>
                      <a:pt x="192" y="213"/>
                    </a:lnTo>
                    <a:lnTo>
                      <a:pt x="192" y="214"/>
                    </a:lnTo>
                    <a:lnTo>
                      <a:pt x="193" y="214"/>
                    </a:lnTo>
                    <a:lnTo>
                      <a:pt x="193" y="216"/>
                    </a:lnTo>
                    <a:lnTo>
                      <a:pt x="193" y="217"/>
                    </a:lnTo>
                    <a:lnTo>
                      <a:pt x="194" y="218"/>
                    </a:lnTo>
                    <a:lnTo>
                      <a:pt x="194" y="219"/>
                    </a:lnTo>
                    <a:lnTo>
                      <a:pt x="194" y="220"/>
                    </a:lnTo>
                    <a:lnTo>
                      <a:pt x="193" y="220"/>
                    </a:lnTo>
                    <a:lnTo>
                      <a:pt x="193" y="221"/>
                    </a:lnTo>
                    <a:lnTo>
                      <a:pt x="192" y="221"/>
                    </a:lnTo>
                    <a:lnTo>
                      <a:pt x="191" y="221"/>
                    </a:lnTo>
                    <a:lnTo>
                      <a:pt x="191" y="220"/>
                    </a:lnTo>
                    <a:lnTo>
                      <a:pt x="189" y="220"/>
                    </a:lnTo>
                    <a:lnTo>
                      <a:pt x="188" y="220"/>
                    </a:lnTo>
                    <a:lnTo>
                      <a:pt x="187" y="219"/>
                    </a:lnTo>
                    <a:lnTo>
                      <a:pt x="186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4" y="222"/>
                    </a:lnTo>
                    <a:lnTo>
                      <a:pt x="184" y="224"/>
                    </a:lnTo>
                    <a:lnTo>
                      <a:pt x="183" y="225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9" y="225"/>
                    </a:lnTo>
                    <a:lnTo>
                      <a:pt x="178" y="225"/>
                    </a:lnTo>
                    <a:lnTo>
                      <a:pt x="177" y="226"/>
                    </a:lnTo>
                    <a:lnTo>
                      <a:pt x="176" y="227"/>
                    </a:lnTo>
                    <a:lnTo>
                      <a:pt x="175" y="228"/>
                    </a:lnTo>
                    <a:lnTo>
                      <a:pt x="175" y="229"/>
                    </a:lnTo>
                    <a:lnTo>
                      <a:pt x="176" y="230"/>
                    </a:lnTo>
                    <a:lnTo>
                      <a:pt x="175" y="231"/>
                    </a:lnTo>
                    <a:lnTo>
                      <a:pt x="174" y="233"/>
                    </a:lnTo>
                    <a:lnTo>
                      <a:pt x="174" y="234"/>
                    </a:lnTo>
                    <a:lnTo>
                      <a:pt x="174" y="235"/>
                    </a:lnTo>
                    <a:lnTo>
                      <a:pt x="173" y="236"/>
                    </a:lnTo>
                    <a:lnTo>
                      <a:pt x="171" y="236"/>
                    </a:lnTo>
                    <a:lnTo>
                      <a:pt x="171" y="237"/>
                    </a:lnTo>
                    <a:lnTo>
                      <a:pt x="170" y="236"/>
                    </a:lnTo>
                    <a:lnTo>
                      <a:pt x="169" y="236"/>
                    </a:lnTo>
                    <a:lnTo>
                      <a:pt x="168" y="237"/>
                    </a:lnTo>
                    <a:lnTo>
                      <a:pt x="168" y="236"/>
                    </a:lnTo>
                    <a:lnTo>
                      <a:pt x="167" y="237"/>
                    </a:lnTo>
                    <a:lnTo>
                      <a:pt x="166" y="237"/>
                    </a:lnTo>
                    <a:lnTo>
                      <a:pt x="166" y="238"/>
                    </a:lnTo>
                    <a:lnTo>
                      <a:pt x="165" y="237"/>
                    </a:lnTo>
                    <a:lnTo>
                      <a:pt x="165" y="238"/>
                    </a:lnTo>
                    <a:lnTo>
                      <a:pt x="163" y="238"/>
                    </a:lnTo>
                    <a:lnTo>
                      <a:pt x="162" y="238"/>
                    </a:lnTo>
                    <a:lnTo>
                      <a:pt x="161" y="238"/>
                    </a:lnTo>
                    <a:lnTo>
                      <a:pt x="161" y="239"/>
                    </a:lnTo>
                    <a:lnTo>
                      <a:pt x="160" y="239"/>
                    </a:lnTo>
                    <a:lnTo>
                      <a:pt x="161" y="239"/>
                    </a:lnTo>
                    <a:lnTo>
                      <a:pt x="161" y="241"/>
                    </a:lnTo>
                    <a:lnTo>
                      <a:pt x="161" y="242"/>
                    </a:lnTo>
                    <a:lnTo>
                      <a:pt x="162" y="242"/>
                    </a:lnTo>
                    <a:lnTo>
                      <a:pt x="161" y="243"/>
                    </a:lnTo>
                    <a:lnTo>
                      <a:pt x="160" y="244"/>
                    </a:lnTo>
                    <a:lnTo>
                      <a:pt x="160" y="245"/>
                    </a:lnTo>
                    <a:lnTo>
                      <a:pt x="159" y="245"/>
                    </a:lnTo>
                    <a:lnTo>
                      <a:pt x="158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6" y="246"/>
                    </a:lnTo>
                    <a:lnTo>
                      <a:pt x="154" y="246"/>
                    </a:lnTo>
                    <a:lnTo>
                      <a:pt x="153" y="247"/>
                    </a:lnTo>
                    <a:lnTo>
                      <a:pt x="153" y="248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3"/>
                    </a:lnTo>
                    <a:lnTo>
                      <a:pt x="151" y="254"/>
                    </a:lnTo>
                    <a:lnTo>
                      <a:pt x="150" y="254"/>
                    </a:lnTo>
                    <a:lnTo>
                      <a:pt x="149" y="254"/>
                    </a:lnTo>
                    <a:lnTo>
                      <a:pt x="149" y="253"/>
                    </a:lnTo>
                    <a:lnTo>
                      <a:pt x="148" y="253"/>
                    </a:lnTo>
                    <a:lnTo>
                      <a:pt x="146" y="253"/>
                    </a:lnTo>
                    <a:lnTo>
                      <a:pt x="145" y="253"/>
                    </a:lnTo>
                    <a:lnTo>
                      <a:pt x="145" y="254"/>
                    </a:lnTo>
                    <a:lnTo>
                      <a:pt x="144" y="254"/>
                    </a:lnTo>
                    <a:lnTo>
                      <a:pt x="144" y="255"/>
                    </a:lnTo>
                    <a:lnTo>
                      <a:pt x="143" y="256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2" y="259"/>
                    </a:lnTo>
                    <a:lnTo>
                      <a:pt x="142" y="260"/>
                    </a:lnTo>
                    <a:lnTo>
                      <a:pt x="141" y="260"/>
                    </a:lnTo>
                    <a:lnTo>
                      <a:pt x="140" y="261"/>
                    </a:lnTo>
                    <a:lnTo>
                      <a:pt x="139" y="261"/>
                    </a:lnTo>
                    <a:lnTo>
                      <a:pt x="139" y="260"/>
                    </a:lnTo>
                    <a:lnTo>
                      <a:pt x="137" y="260"/>
                    </a:lnTo>
                    <a:lnTo>
                      <a:pt x="137" y="261"/>
                    </a:lnTo>
                    <a:lnTo>
                      <a:pt x="136" y="261"/>
                    </a:lnTo>
                    <a:lnTo>
                      <a:pt x="135" y="261"/>
                    </a:lnTo>
                    <a:lnTo>
                      <a:pt x="134" y="262"/>
                    </a:lnTo>
                    <a:lnTo>
                      <a:pt x="133" y="262"/>
                    </a:lnTo>
                    <a:lnTo>
                      <a:pt x="132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9" y="263"/>
                    </a:lnTo>
                    <a:lnTo>
                      <a:pt x="131" y="264"/>
                    </a:lnTo>
                    <a:lnTo>
                      <a:pt x="131" y="265"/>
                    </a:lnTo>
                    <a:lnTo>
                      <a:pt x="129" y="265"/>
                    </a:lnTo>
                    <a:lnTo>
                      <a:pt x="129" y="267"/>
                    </a:lnTo>
                    <a:lnTo>
                      <a:pt x="129" y="268"/>
                    </a:lnTo>
                    <a:lnTo>
                      <a:pt x="131" y="268"/>
                    </a:lnTo>
                    <a:lnTo>
                      <a:pt x="129" y="269"/>
                    </a:lnTo>
                    <a:lnTo>
                      <a:pt x="128" y="270"/>
                    </a:lnTo>
                    <a:lnTo>
                      <a:pt x="127" y="270"/>
                    </a:lnTo>
                    <a:lnTo>
                      <a:pt x="127" y="271"/>
                    </a:lnTo>
                    <a:lnTo>
                      <a:pt x="126" y="271"/>
                    </a:lnTo>
                    <a:lnTo>
                      <a:pt x="126" y="272"/>
                    </a:lnTo>
                    <a:lnTo>
                      <a:pt x="126" y="273"/>
                    </a:lnTo>
                    <a:lnTo>
                      <a:pt x="125" y="273"/>
                    </a:lnTo>
                    <a:lnTo>
                      <a:pt x="126" y="275"/>
                    </a:lnTo>
                    <a:lnTo>
                      <a:pt x="125" y="276"/>
                    </a:lnTo>
                    <a:lnTo>
                      <a:pt x="125" y="277"/>
                    </a:lnTo>
                    <a:lnTo>
                      <a:pt x="124" y="277"/>
                    </a:lnTo>
                    <a:lnTo>
                      <a:pt x="123" y="277"/>
                    </a:lnTo>
                    <a:lnTo>
                      <a:pt x="123" y="278"/>
                    </a:lnTo>
                    <a:lnTo>
                      <a:pt x="122" y="279"/>
                    </a:lnTo>
                    <a:lnTo>
                      <a:pt x="122" y="279"/>
                    </a:lnTo>
                    <a:lnTo>
                      <a:pt x="122" y="280"/>
                    </a:lnTo>
                    <a:lnTo>
                      <a:pt x="120" y="281"/>
                    </a:lnTo>
                    <a:lnTo>
                      <a:pt x="119" y="281"/>
                    </a:lnTo>
                    <a:lnTo>
                      <a:pt x="118" y="280"/>
                    </a:lnTo>
                    <a:lnTo>
                      <a:pt x="117" y="281"/>
                    </a:lnTo>
                    <a:lnTo>
                      <a:pt x="117" y="282"/>
                    </a:lnTo>
                    <a:lnTo>
                      <a:pt x="117" y="284"/>
                    </a:lnTo>
                    <a:lnTo>
                      <a:pt x="116" y="285"/>
                    </a:lnTo>
                    <a:lnTo>
                      <a:pt x="116" y="286"/>
                    </a:lnTo>
                    <a:lnTo>
                      <a:pt x="116" y="287"/>
                    </a:lnTo>
                    <a:lnTo>
                      <a:pt x="117" y="287"/>
                    </a:lnTo>
                    <a:lnTo>
                      <a:pt x="117" y="288"/>
                    </a:lnTo>
                    <a:lnTo>
                      <a:pt x="117" y="289"/>
                    </a:lnTo>
                    <a:lnTo>
                      <a:pt x="117" y="290"/>
                    </a:lnTo>
                    <a:lnTo>
                      <a:pt x="117" y="292"/>
                    </a:lnTo>
                    <a:lnTo>
                      <a:pt x="116" y="292"/>
                    </a:lnTo>
                    <a:lnTo>
                      <a:pt x="116" y="293"/>
                    </a:lnTo>
                    <a:lnTo>
                      <a:pt x="116" y="294"/>
                    </a:lnTo>
                    <a:lnTo>
                      <a:pt x="116" y="295"/>
                    </a:lnTo>
                    <a:lnTo>
                      <a:pt x="117" y="295"/>
                    </a:lnTo>
                    <a:lnTo>
                      <a:pt x="117" y="296"/>
                    </a:lnTo>
                    <a:lnTo>
                      <a:pt x="116" y="296"/>
                    </a:lnTo>
                    <a:lnTo>
                      <a:pt x="117" y="297"/>
                    </a:lnTo>
                    <a:lnTo>
                      <a:pt x="117" y="298"/>
                    </a:lnTo>
                    <a:lnTo>
                      <a:pt x="117" y="299"/>
                    </a:lnTo>
                    <a:lnTo>
                      <a:pt x="117" y="301"/>
                    </a:lnTo>
                    <a:lnTo>
                      <a:pt x="118" y="301"/>
                    </a:lnTo>
                    <a:lnTo>
                      <a:pt x="118" y="302"/>
                    </a:lnTo>
                    <a:lnTo>
                      <a:pt x="119" y="303"/>
                    </a:lnTo>
                    <a:lnTo>
                      <a:pt x="119" y="304"/>
                    </a:lnTo>
                    <a:lnTo>
                      <a:pt x="120" y="304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5" y="305"/>
                    </a:lnTo>
                    <a:lnTo>
                      <a:pt x="125" y="305"/>
                    </a:lnTo>
                    <a:lnTo>
                      <a:pt x="126" y="305"/>
                    </a:lnTo>
                    <a:lnTo>
                      <a:pt x="127" y="306"/>
                    </a:lnTo>
                    <a:lnTo>
                      <a:pt x="128" y="306"/>
                    </a:lnTo>
                    <a:lnTo>
                      <a:pt x="129" y="306"/>
                    </a:lnTo>
                    <a:lnTo>
                      <a:pt x="129" y="307"/>
                    </a:lnTo>
                    <a:lnTo>
                      <a:pt x="131" y="307"/>
                    </a:lnTo>
                    <a:lnTo>
                      <a:pt x="132" y="307"/>
                    </a:lnTo>
                    <a:lnTo>
                      <a:pt x="133" y="307"/>
                    </a:lnTo>
                    <a:lnTo>
                      <a:pt x="133" y="309"/>
                    </a:lnTo>
                    <a:lnTo>
                      <a:pt x="134" y="310"/>
                    </a:lnTo>
                    <a:lnTo>
                      <a:pt x="135" y="311"/>
                    </a:lnTo>
                    <a:lnTo>
                      <a:pt x="134" y="312"/>
                    </a:lnTo>
                    <a:lnTo>
                      <a:pt x="135" y="312"/>
                    </a:lnTo>
                    <a:lnTo>
                      <a:pt x="135" y="313"/>
                    </a:lnTo>
                    <a:lnTo>
                      <a:pt x="135" y="314"/>
                    </a:lnTo>
                    <a:lnTo>
                      <a:pt x="134" y="315"/>
                    </a:lnTo>
                    <a:lnTo>
                      <a:pt x="134" y="317"/>
                    </a:lnTo>
                    <a:lnTo>
                      <a:pt x="134" y="318"/>
                    </a:lnTo>
                    <a:lnTo>
                      <a:pt x="134" y="319"/>
                    </a:lnTo>
                    <a:lnTo>
                      <a:pt x="134" y="320"/>
                    </a:lnTo>
                    <a:lnTo>
                      <a:pt x="135" y="321"/>
                    </a:lnTo>
                    <a:lnTo>
                      <a:pt x="135" y="322"/>
                    </a:lnTo>
                    <a:lnTo>
                      <a:pt x="136" y="322"/>
                    </a:lnTo>
                    <a:lnTo>
                      <a:pt x="135" y="323"/>
                    </a:lnTo>
                    <a:lnTo>
                      <a:pt x="135" y="324"/>
                    </a:lnTo>
                    <a:lnTo>
                      <a:pt x="136" y="326"/>
                    </a:lnTo>
                    <a:lnTo>
                      <a:pt x="135" y="327"/>
                    </a:lnTo>
                    <a:lnTo>
                      <a:pt x="134" y="328"/>
                    </a:lnTo>
                    <a:lnTo>
                      <a:pt x="134" y="329"/>
                    </a:lnTo>
                    <a:lnTo>
                      <a:pt x="133" y="330"/>
                    </a:lnTo>
                    <a:lnTo>
                      <a:pt x="133" y="331"/>
                    </a:lnTo>
                    <a:lnTo>
                      <a:pt x="133" y="332"/>
                    </a:lnTo>
                    <a:lnTo>
                      <a:pt x="133" y="334"/>
                    </a:lnTo>
                    <a:lnTo>
                      <a:pt x="133" y="334"/>
                    </a:lnTo>
                    <a:lnTo>
                      <a:pt x="133" y="335"/>
                    </a:lnTo>
                    <a:lnTo>
                      <a:pt x="132" y="336"/>
                    </a:lnTo>
                    <a:lnTo>
                      <a:pt x="133" y="337"/>
                    </a:lnTo>
                    <a:lnTo>
                      <a:pt x="134" y="337"/>
                    </a:lnTo>
                    <a:lnTo>
                      <a:pt x="135" y="338"/>
                    </a:lnTo>
                    <a:lnTo>
                      <a:pt x="136" y="338"/>
                    </a:lnTo>
                    <a:lnTo>
                      <a:pt x="136" y="339"/>
                    </a:lnTo>
                    <a:lnTo>
                      <a:pt x="135" y="340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6" y="344"/>
                    </a:lnTo>
                    <a:lnTo>
                      <a:pt x="136" y="345"/>
                    </a:lnTo>
                    <a:lnTo>
                      <a:pt x="137" y="346"/>
                    </a:lnTo>
                    <a:lnTo>
                      <a:pt x="137" y="347"/>
                    </a:lnTo>
                    <a:lnTo>
                      <a:pt x="137" y="348"/>
                    </a:lnTo>
                    <a:lnTo>
                      <a:pt x="137" y="349"/>
                    </a:lnTo>
                    <a:lnTo>
                      <a:pt x="137" y="351"/>
                    </a:lnTo>
                    <a:lnTo>
                      <a:pt x="137" y="352"/>
                    </a:lnTo>
                    <a:lnTo>
                      <a:pt x="139" y="352"/>
                    </a:lnTo>
                    <a:lnTo>
                      <a:pt x="137" y="352"/>
                    </a:lnTo>
                    <a:lnTo>
                      <a:pt x="137" y="353"/>
                    </a:lnTo>
                    <a:lnTo>
                      <a:pt x="136" y="353"/>
                    </a:lnTo>
                    <a:lnTo>
                      <a:pt x="136" y="354"/>
                    </a:lnTo>
                    <a:lnTo>
                      <a:pt x="136" y="355"/>
                    </a:lnTo>
                    <a:lnTo>
                      <a:pt x="135" y="355"/>
                    </a:lnTo>
                    <a:lnTo>
                      <a:pt x="136" y="356"/>
                    </a:lnTo>
                    <a:lnTo>
                      <a:pt x="136" y="357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60"/>
                    </a:lnTo>
                    <a:lnTo>
                      <a:pt x="140" y="360"/>
                    </a:lnTo>
                    <a:lnTo>
                      <a:pt x="140" y="361"/>
                    </a:lnTo>
                    <a:lnTo>
                      <a:pt x="140" y="361"/>
                    </a:lnTo>
                    <a:lnTo>
                      <a:pt x="141" y="361"/>
                    </a:lnTo>
                    <a:lnTo>
                      <a:pt x="141" y="362"/>
                    </a:lnTo>
                    <a:lnTo>
                      <a:pt x="141" y="363"/>
                    </a:lnTo>
                    <a:lnTo>
                      <a:pt x="140" y="363"/>
                    </a:lnTo>
                    <a:lnTo>
                      <a:pt x="140" y="364"/>
                    </a:lnTo>
                    <a:lnTo>
                      <a:pt x="140" y="365"/>
                    </a:lnTo>
                    <a:lnTo>
                      <a:pt x="140" y="366"/>
                    </a:lnTo>
                    <a:lnTo>
                      <a:pt x="141" y="366"/>
                    </a:lnTo>
                    <a:lnTo>
                      <a:pt x="141" y="368"/>
                    </a:lnTo>
                    <a:lnTo>
                      <a:pt x="141" y="369"/>
                    </a:lnTo>
                    <a:lnTo>
                      <a:pt x="140" y="370"/>
                    </a:lnTo>
                    <a:lnTo>
                      <a:pt x="139" y="371"/>
                    </a:lnTo>
                    <a:lnTo>
                      <a:pt x="140" y="372"/>
                    </a:lnTo>
                    <a:lnTo>
                      <a:pt x="141" y="372"/>
                    </a:lnTo>
                    <a:lnTo>
                      <a:pt x="141" y="373"/>
                    </a:lnTo>
                    <a:lnTo>
                      <a:pt x="141" y="374"/>
                    </a:lnTo>
                    <a:lnTo>
                      <a:pt x="140" y="375"/>
                    </a:lnTo>
                    <a:lnTo>
                      <a:pt x="140" y="377"/>
                    </a:lnTo>
                    <a:lnTo>
                      <a:pt x="141" y="377"/>
                    </a:lnTo>
                    <a:lnTo>
                      <a:pt x="141" y="378"/>
                    </a:lnTo>
                    <a:lnTo>
                      <a:pt x="142" y="378"/>
                    </a:lnTo>
                    <a:lnTo>
                      <a:pt x="143" y="379"/>
                    </a:lnTo>
                    <a:lnTo>
                      <a:pt x="143" y="380"/>
                    </a:lnTo>
                    <a:lnTo>
                      <a:pt x="143" y="381"/>
                    </a:lnTo>
                    <a:lnTo>
                      <a:pt x="144" y="382"/>
                    </a:lnTo>
                    <a:lnTo>
                      <a:pt x="143" y="382"/>
                    </a:lnTo>
                    <a:lnTo>
                      <a:pt x="142" y="382"/>
                    </a:lnTo>
                    <a:lnTo>
                      <a:pt x="140" y="382"/>
                    </a:lnTo>
                    <a:lnTo>
                      <a:pt x="139" y="382"/>
                    </a:lnTo>
                    <a:lnTo>
                      <a:pt x="137" y="382"/>
                    </a:lnTo>
                    <a:lnTo>
                      <a:pt x="135" y="382"/>
                    </a:lnTo>
                    <a:lnTo>
                      <a:pt x="132" y="382"/>
                    </a:lnTo>
                    <a:lnTo>
                      <a:pt x="131" y="382"/>
                    </a:lnTo>
                    <a:lnTo>
                      <a:pt x="129" y="382"/>
                    </a:lnTo>
                    <a:lnTo>
                      <a:pt x="127" y="382"/>
                    </a:lnTo>
                    <a:lnTo>
                      <a:pt x="126" y="382"/>
                    </a:lnTo>
                    <a:lnTo>
                      <a:pt x="125" y="382"/>
                    </a:lnTo>
                    <a:lnTo>
                      <a:pt x="123" y="382"/>
                    </a:lnTo>
                    <a:lnTo>
                      <a:pt x="122" y="382"/>
                    </a:lnTo>
                    <a:lnTo>
                      <a:pt x="118" y="382"/>
                    </a:lnTo>
                    <a:lnTo>
                      <a:pt x="116" y="382"/>
                    </a:lnTo>
                    <a:lnTo>
                      <a:pt x="114" y="382"/>
                    </a:lnTo>
                    <a:lnTo>
                      <a:pt x="113" y="382"/>
                    </a:lnTo>
                    <a:lnTo>
                      <a:pt x="110" y="382"/>
                    </a:lnTo>
                    <a:lnTo>
                      <a:pt x="107" y="382"/>
                    </a:lnTo>
                    <a:lnTo>
                      <a:pt x="105" y="382"/>
                    </a:lnTo>
                    <a:lnTo>
                      <a:pt x="103" y="382"/>
                    </a:lnTo>
                    <a:lnTo>
                      <a:pt x="102" y="382"/>
                    </a:lnTo>
                    <a:lnTo>
                      <a:pt x="100" y="382"/>
                    </a:lnTo>
                    <a:lnTo>
                      <a:pt x="98" y="382"/>
                    </a:lnTo>
                    <a:lnTo>
                      <a:pt x="97" y="382"/>
                    </a:lnTo>
                    <a:lnTo>
                      <a:pt x="94" y="382"/>
                    </a:lnTo>
                    <a:lnTo>
                      <a:pt x="93" y="382"/>
                    </a:lnTo>
                    <a:lnTo>
                      <a:pt x="82" y="382"/>
                    </a:lnTo>
                    <a:lnTo>
                      <a:pt x="81" y="382"/>
                    </a:lnTo>
                    <a:lnTo>
                      <a:pt x="79" y="382"/>
                    </a:lnTo>
                    <a:lnTo>
                      <a:pt x="77" y="382"/>
                    </a:lnTo>
                    <a:lnTo>
                      <a:pt x="76" y="382"/>
                    </a:lnTo>
                    <a:lnTo>
                      <a:pt x="75" y="382"/>
                    </a:lnTo>
                    <a:lnTo>
                      <a:pt x="73" y="382"/>
                    </a:lnTo>
                    <a:lnTo>
                      <a:pt x="71" y="382"/>
                    </a:lnTo>
                    <a:lnTo>
                      <a:pt x="68" y="382"/>
                    </a:lnTo>
                    <a:lnTo>
                      <a:pt x="65" y="382"/>
                    </a:lnTo>
                    <a:lnTo>
                      <a:pt x="62" y="382"/>
                    </a:lnTo>
                    <a:lnTo>
                      <a:pt x="60" y="382"/>
                    </a:lnTo>
                    <a:lnTo>
                      <a:pt x="59" y="382"/>
                    </a:lnTo>
                    <a:lnTo>
                      <a:pt x="58" y="382"/>
                    </a:lnTo>
                    <a:lnTo>
                      <a:pt x="57" y="382"/>
                    </a:lnTo>
                    <a:lnTo>
                      <a:pt x="56" y="382"/>
                    </a:lnTo>
                    <a:lnTo>
                      <a:pt x="55" y="382"/>
                    </a:lnTo>
                    <a:lnTo>
                      <a:pt x="54" y="382"/>
                    </a:lnTo>
                    <a:lnTo>
                      <a:pt x="51" y="382"/>
                    </a:lnTo>
                    <a:lnTo>
                      <a:pt x="45" y="382"/>
                    </a:lnTo>
                    <a:lnTo>
                      <a:pt x="43" y="383"/>
                    </a:lnTo>
                    <a:lnTo>
                      <a:pt x="42" y="382"/>
                    </a:lnTo>
                    <a:lnTo>
                      <a:pt x="38" y="382"/>
                    </a:lnTo>
                    <a:lnTo>
                      <a:pt x="37" y="382"/>
                    </a:lnTo>
                    <a:lnTo>
                      <a:pt x="19" y="382"/>
                    </a:lnTo>
                    <a:lnTo>
                      <a:pt x="16" y="383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6" y="374"/>
                    </a:lnTo>
                    <a:lnTo>
                      <a:pt x="16" y="366"/>
                    </a:lnTo>
                    <a:lnTo>
                      <a:pt x="16" y="361"/>
                    </a:lnTo>
                    <a:lnTo>
                      <a:pt x="16" y="355"/>
                    </a:lnTo>
                    <a:lnTo>
                      <a:pt x="16" y="348"/>
                    </a:lnTo>
                    <a:lnTo>
                      <a:pt x="16" y="347"/>
                    </a:lnTo>
                    <a:lnTo>
                      <a:pt x="16" y="346"/>
                    </a:lnTo>
                    <a:lnTo>
                      <a:pt x="16" y="345"/>
                    </a:lnTo>
                    <a:lnTo>
                      <a:pt x="16" y="344"/>
                    </a:lnTo>
                    <a:lnTo>
                      <a:pt x="16" y="343"/>
                    </a:lnTo>
                    <a:lnTo>
                      <a:pt x="16" y="341"/>
                    </a:lnTo>
                    <a:lnTo>
                      <a:pt x="16" y="339"/>
                    </a:lnTo>
                    <a:lnTo>
                      <a:pt x="16" y="334"/>
                    </a:lnTo>
                    <a:lnTo>
                      <a:pt x="16" y="334"/>
                    </a:lnTo>
                    <a:lnTo>
                      <a:pt x="16" y="331"/>
                    </a:lnTo>
                    <a:lnTo>
                      <a:pt x="16" y="330"/>
                    </a:lnTo>
                    <a:lnTo>
                      <a:pt x="16" y="329"/>
                    </a:lnTo>
                    <a:lnTo>
                      <a:pt x="16" y="328"/>
                    </a:lnTo>
                    <a:lnTo>
                      <a:pt x="16" y="327"/>
                    </a:lnTo>
                    <a:lnTo>
                      <a:pt x="16" y="324"/>
                    </a:lnTo>
                    <a:lnTo>
                      <a:pt x="16" y="322"/>
                    </a:lnTo>
                    <a:lnTo>
                      <a:pt x="16" y="320"/>
                    </a:lnTo>
                    <a:lnTo>
                      <a:pt x="16" y="319"/>
                    </a:lnTo>
                    <a:lnTo>
                      <a:pt x="16" y="317"/>
                    </a:lnTo>
                    <a:lnTo>
                      <a:pt x="16" y="313"/>
                    </a:lnTo>
                    <a:lnTo>
                      <a:pt x="16" y="311"/>
                    </a:lnTo>
                    <a:lnTo>
                      <a:pt x="16" y="310"/>
                    </a:lnTo>
                    <a:lnTo>
                      <a:pt x="16" y="307"/>
                    </a:lnTo>
                    <a:lnTo>
                      <a:pt x="16" y="306"/>
                    </a:lnTo>
                    <a:lnTo>
                      <a:pt x="16" y="303"/>
                    </a:lnTo>
                    <a:lnTo>
                      <a:pt x="16" y="296"/>
                    </a:lnTo>
                    <a:lnTo>
                      <a:pt x="16" y="251"/>
                    </a:lnTo>
                    <a:lnTo>
                      <a:pt x="16" y="250"/>
                    </a:lnTo>
                    <a:lnTo>
                      <a:pt x="16" y="241"/>
                    </a:lnTo>
                    <a:lnTo>
                      <a:pt x="16" y="216"/>
                    </a:lnTo>
                    <a:lnTo>
                      <a:pt x="16" y="182"/>
                    </a:lnTo>
                    <a:lnTo>
                      <a:pt x="16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6" y="172"/>
                    </a:lnTo>
                    <a:lnTo>
                      <a:pt x="16" y="171"/>
                    </a:lnTo>
                    <a:lnTo>
                      <a:pt x="15" y="170"/>
                    </a:lnTo>
                    <a:lnTo>
                      <a:pt x="15" y="170"/>
                    </a:lnTo>
                    <a:lnTo>
                      <a:pt x="15" y="169"/>
                    </a:lnTo>
                    <a:lnTo>
                      <a:pt x="15" y="168"/>
                    </a:lnTo>
                    <a:lnTo>
                      <a:pt x="15" y="167"/>
                    </a:lnTo>
                    <a:lnTo>
                      <a:pt x="15" y="166"/>
                    </a:lnTo>
                    <a:lnTo>
                      <a:pt x="16" y="165"/>
                    </a:lnTo>
                    <a:lnTo>
                      <a:pt x="15" y="165"/>
                    </a:lnTo>
                    <a:lnTo>
                      <a:pt x="15" y="163"/>
                    </a:lnTo>
                    <a:lnTo>
                      <a:pt x="14" y="163"/>
                    </a:lnTo>
                    <a:lnTo>
                      <a:pt x="14" y="162"/>
                    </a:lnTo>
                    <a:lnTo>
                      <a:pt x="14" y="161"/>
                    </a:lnTo>
                    <a:lnTo>
                      <a:pt x="14" y="160"/>
                    </a:lnTo>
                    <a:lnTo>
                      <a:pt x="13" y="160"/>
                    </a:lnTo>
                    <a:lnTo>
                      <a:pt x="13" y="161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2" y="159"/>
                    </a:lnTo>
                    <a:lnTo>
                      <a:pt x="12" y="158"/>
                    </a:lnTo>
                    <a:lnTo>
                      <a:pt x="13" y="158"/>
                    </a:lnTo>
                    <a:lnTo>
                      <a:pt x="14" y="158"/>
                    </a:lnTo>
                    <a:lnTo>
                      <a:pt x="14" y="159"/>
                    </a:lnTo>
                    <a:lnTo>
                      <a:pt x="15" y="159"/>
                    </a:lnTo>
                    <a:lnTo>
                      <a:pt x="15" y="158"/>
                    </a:lnTo>
                    <a:lnTo>
                      <a:pt x="14" y="157"/>
                    </a:lnTo>
                    <a:lnTo>
                      <a:pt x="14" y="155"/>
                    </a:lnTo>
                    <a:lnTo>
                      <a:pt x="14" y="154"/>
                    </a:lnTo>
                    <a:lnTo>
                      <a:pt x="13" y="153"/>
                    </a:lnTo>
                    <a:lnTo>
                      <a:pt x="12" y="152"/>
                    </a:lnTo>
                    <a:lnTo>
                      <a:pt x="12" y="151"/>
                    </a:lnTo>
                    <a:lnTo>
                      <a:pt x="12" y="150"/>
                    </a:lnTo>
                    <a:lnTo>
                      <a:pt x="13" y="150"/>
                    </a:lnTo>
                    <a:lnTo>
                      <a:pt x="13" y="149"/>
                    </a:lnTo>
                    <a:lnTo>
                      <a:pt x="14" y="149"/>
                    </a:lnTo>
                    <a:lnTo>
                      <a:pt x="14" y="148"/>
                    </a:lnTo>
                    <a:lnTo>
                      <a:pt x="13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3" y="146"/>
                    </a:lnTo>
                    <a:lnTo>
                      <a:pt x="13" y="145"/>
                    </a:lnTo>
                    <a:lnTo>
                      <a:pt x="12" y="145"/>
                    </a:lnTo>
                    <a:lnTo>
                      <a:pt x="11" y="145"/>
                    </a:lnTo>
                    <a:lnTo>
                      <a:pt x="11" y="144"/>
                    </a:lnTo>
                    <a:lnTo>
                      <a:pt x="11" y="143"/>
                    </a:lnTo>
                    <a:lnTo>
                      <a:pt x="11" y="143"/>
                    </a:lnTo>
                    <a:lnTo>
                      <a:pt x="9" y="143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9" y="142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41"/>
                    </a:lnTo>
                    <a:lnTo>
                      <a:pt x="8" y="140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8" y="138"/>
                    </a:lnTo>
                    <a:lnTo>
                      <a:pt x="7" y="138"/>
                    </a:lnTo>
                    <a:lnTo>
                      <a:pt x="7" y="140"/>
                    </a:lnTo>
                    <a:lnTo>
                      <a:pt x="7" y="138"/>
                    </a:lnTo>
                    <a:lnTo>
                      <a:pt x="6" y="137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4" y="136"/>
                    </a:lnTo>
                    <a:lnTo>
                      <a:pt x="3" y="136"/>
                    </a:lnTo>
                    <a:lnTo>
                      <a:pt x="2" y="135"/>
                    </a:lnTo>
                    <a:lnTo>
                      <a:pt x="3" y="135"/>
                    </a:lnTo>
                    <a:lnTo>
                      <a:pt x="4" y="135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5" y="133"/>
                    </a:lnTo>
                    <a:lnTo>
                      <a:pt x="4" y="132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3" y="127"/>
                    </a:lnTo>
                    <a:lnTo>
                      <a:pt x="3" y="126"/>
                    </a:lnTo>
                    <a:lnTo>
                      <a:pt x="2" y="125"/>
                    </a:lnTo>
                    <a:lnTo>
                      <a:pt x="3" y="124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20"/>
                    </a:lnTo>
                    <a:lnTo>
                      <a:pt x="2" y="120"/>
                    </a:lnTo>
                    <a:lnTo>
                      <a:pt x="3" y="121"/>
                    </a:lnTo>
                    <a:lnTo>
                      <a:pt x="4" y="121"/>
                    </a:lnTo>
                    <a:lnTo>
                      <a:pt x="5" y="120"/>
                    </a:lnTo>
                    <a:lnTo>
                      <a:pt x="6" y="120"/>
                    </a:lnTo>
                    <a:lnTo>
                      <a:pt x="6" y="121"/>
                    </a:lnTo>
                    <a:lnTo>
                      <a:pt x="7" y="121"/>
                    </a:lnTo>
                    <a:lnTo>
                      <a:pt x="8" y="121"/>
                    </a:lnTo>
                    <a:lnTo>
                      <a:pt x="8" y="120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11" y="119"/>
                    </a:lnTo>
                    <a:lnTo>
                      <a:pt x="12" y="119"/>
                    </a:lnTo>
                    <a:lnTo>
                      <a:pt x="12" y="118"/>
                    </a:lnTo>
                    <a:lnTo>
                      <a:pt x="12" y="117"/>
                    </a:lnTo>
                    <a:lnTo>
                      <a:pt x="12" y="116"/>
                    </a:lnTo>
                    <a:lnTo>
                      <a:pt x="13" y="116"/>
                    </a:lnTo>
                    <a:lnTo>
                      <a:pt x="13" y="116"/>
                    </a:lnTo>
                    <a:lnTo>
                      <a:pt x="14" y="116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6" y="117"/>
                    </a:lnTo>
                    <a:lnTo>
                      <a:pt x="16" y="117"/>
                    </a:lnTo>
                    <a:lnTo>
                      <a:pt x="16" y="118"/>
                    </a:lnTo>
                    <a:lnTo>
                      <a:pt x="17" y="119"/>
                    </a:lnTo>
                    <a:lnTo>
                      <a:pt x="16" y="120"/>
                    </a:lnTo>
                    <a:lnTo>
                      <a:pt x="17" y="120"/>
                    </a:lnTo>
                    <a:lnTo>
                      <a:pt x="19" y="120"/>
                    </a:lnTo>
                    <a:lnTo>
                      <a:pt x="19" y="119"/>
                    </a:lnTo>
                    <a:lnTo>
                      <a:pt x="20" y="120"/>
                    </a:lnTo>
                    <a:lnTo>
                      <a:pt x="21" y="120"/>
                    </a:lnTo>
                    <a:lnTo>
                      <a:pt x="21" y="121"/>
                    </a:lnTo>
                    <a:lnTo>
                      <a:pt x="22" y="121"/>
                    </a:lnTo>
                    <a:lnTo>
                      <a:pt x="22" y="123"/>
                    </a:lnTo>
                    <a:lnTo>
                      <a:pt x="23" y="123"/>
                    </a:lnTo>
                    <a:lnTo>
                      <a:pt x="23" y="124"/>
                    </a:lnTo>
                    <a:lnTo>
                      <a:pt x="24" y="124"/>
                    </a:lnTo>
                    <a:lnTo>
                      <a:pt x="25" y="125"/>
                    </a:lnTo>
                    <a:lnTo>
                      <a:pt x="26" y="125"/>
                    </a:lnTo>
                    <a:lnTo>
                      <a:pt x="28" y="125"/>
                    </a:lnTo>
                    <a:lnTo>
                      <a:pt x="29" y="125"/>
                    </a:lnTo>
                    <a:lnTo>
                      <a:pt x="30" y="125"/>
                    </a:lnTo>
                    <a:lnTo>
                      <a:pt x="30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1" y="120"/>
                    </a:lnTo>
                    <a:lnTo>
                      <a:pt x="32" y="119"/>
                    </a:lnTo>
                    <a:lnTo>
                      <a:pt x="32" y="118"/>
                    </a:lnTo>
                    <a:lnTo>
                      <a:pt x="33" y="118"/>
                    </a:lnTo>
                    <a:lnTo>
                      <a:pt x="34" y="118"/>
                    </a:lnTo>
                    <a:lnTo>
                      <a:pt x="34" y="117"/>
                    </a:lnTo>
                    <a:lnTo>
                      <a:pt x="36" y="117"/>
                    </a:lnTo>
                    <a:lnTo>
                      <a:pt x="37" y="117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8" y="115"/>
                    </a:lnTo>
                    <a:lnTo>
                      <a:pt x="37" y="114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6" y="111"/>
                    </a:lnTo>
                    <a:lnTo>
                      <a:pt x="37" y="111"/>
                    </a:lnTo>
                    <a:lnTo>
                      <a:pt x="38" y="111"/>
                    </a:lnTo>
                    <a:lnTo>
                      <a:pt x="38" y="110"/>
                    </a:lnTo>
                    <a:lnTo>
                      <a:pt x="39" y="110"/>
                    </a:lnTo>
                    <a:lnTo>
                      <a:pt x="39" y="109"/>
                    </a:lnTo>
                    <a:lnTo>
                      <a:pt x="40" y="108"/>
                    </a:lnTo>
                    <a:lnTo>
                      <a:pt x="40" y="107"/>
                    </a:lnTo>
                    <a:lnTo>
                      <a:pt x="41" y="106"/>
                    </a:lnTo>
                    <a:lnTo>
                      <a:pt x="41" y="104"/>
                    </a:lnTo>
                    <a:lnTo>
                      <a:pt x="41" y="103"/>
                    </a:lnTo>
                    <a:lnTo>
                      <a:pt x="41" y="102"/>
                    </a:lnTo>
                    <a:lnTo>
                      <a:pt x="42" y="101"/>
                    </a:lnTo>
                    <a:lnTo>
                      <a:pt x="42" y="100"/>
                    </a:lnTo>
                    <a:lnTo>
                      <a:pt x="43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3" y="95"/>
                    </a:lnTo>
                    <a:lnTo>
                      <a:pt x="45" y="95"/>
                    </a:lnTo>
                    <a:lnTo>
                      <a:pt x="45" y="94"/>
                    </a:lnTo>
                    <a:lnTo>
                      <a:pt x="45" y="93"/>
                    </a:lnTo>
                    <a:lnTo>
                      <a:pt x="43" y="93"/>
                    </a:lnTo>
                    <a:lnTo>
                      <a:pt x="43" y="92"/>
                    </a:lnTo>
                    <a:lnTo>
                      <a:pt x="42" y="91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42" y="87"/>
                    </a:lnTo>
                    <a:lnTo>
                      <a:pt x="42" y="86"/>
                    </a:lnTo>
                    <a:lnTo>
                      <a:pt x="41" y="86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39" y="85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7" y="84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4" y="82"/>
                    </a:lnTo>
                    <a:lnTo>
                      <a:pt x="33" y="81"/>
                    </a:lnTo>
                    <a:lnTo>
                      <a:pt x="34" y="79"/>
                    </a:lnTo>
                    <a:lnTo>
                      <a:pt x="34" y="78"/>
                    </a:lnTo>
                    <a:lnTo>
                      <a:pt x="34" y="77"/>
                    </a:lnTo>
                    <a:lnTo>
                      <a:pt x="33" y="77"/>
                    </a:lnTo>
                    <a:lnTo>
                      <a:pt x="33" y="76"/>
                    </a:lnTo>
                    <a:lnTo>
                      <a:pt x="34" y="76"/>
                    </a:lnTo>
                    <a:lnTo>
                      <a:pt x="36" y="77"/>
                    </a:lnTo>
                    <a:lnTo>
                      <a:pt x="37" y="77"/>
                    </a:lnTo>
                    <a:lnTo>
                      <a:pt x="38" y="77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0" y="70"/>
                    </a:lnTo>
                    <a:lnTo>
                      <a:pt x="40" y="69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41" y="65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0" y="61"/>
                    </a:lnTo>
                    <a:lnTo>
                      <a:pt x="41" y="61"/>
                    </a:lnTo>
                    <a:lnTo>
                      <a:pt x="41" y="60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40" y="57"/>
                    </a:lnTo>
                    <a:lnTo>
                      <a:pt x="41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3" y="57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5" y="53"/>
                    </a:lnTo>
                    <a:lnTo>
                      <a:pt x="45" y="52"/>
                    </a:lnTo>
                    <a:lnTo>
                      <a:pt x="45" y="53"/>
                    </a:lnTo>
                    <a:lnTo>
                      <a:pt x="46" y="53"/>
                    </a:lnTo>
                    <a:lnTo>
                      <a:pt x="47" y="53"/>
                    </a:lnTo>
                    <a:lnTo>
                      <a:pt x="47" y="55"/>
                    </a:lnTo>
                    <a:lnTo>
                      <a:pt x="48" y="56"/>
                    </a:lnTo>
                    <a:lnTo>
                      <a:pt x="48" y="57"/>
                    </a:lnTo>
                    <a:lnTo>
                      <a:pt x="48" y="58"/>
                    </a:lnTo>
                    <a:lnTo>
                      <a:pt x="49" y="58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0" y="60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9"/>
                    </a:lnTo>
                    <a:lnTo>
                      <a:pt x="54" y="58"/>
                    </a:lnTo>
                    <a:lnTo>
                      <a:pt x="55" y="58"/>
                    </a:lnTo>
                    <a:lnTo>
                      <a:pt x="56" y="57"/>
                    </a:lnTo>
                    <a:lnTo>
                      <a:pt x="57" y="57"/>
                    </a:lnTo>
                    <a:lnTo>
                      <a:pt x="57" y="58"/>
                    </a:lnTo>
                    <a:lnTo>
                      <a:pt x="58" y="58"/>
                    </a:lnTo>
                    <a:lnTo>
                      <a:pt x="58" y="59"/>
                    </a:lnTo>
                    <a:lnTo>
                      <a:pt x="59" y="59"/>
                    </a:lnTo>
                    <a:lnTo>
                      <a:pt x="60" y="59"/>
                    </a:lnTo>
                    <a:lnTo>
                      <a:pt x="62" y="60"/>
                    </a:lnTo>
                    <a:lnTo>
                      <a:pt x="62" y="61"/>
                    </a:lnTo>
                    <a:lnTo>
                      <a:pt x="63" y="62"/>
                    </a:lnTo>
                    <a:lnTo>
                      <a:pt x="63" y="62"/>
                    </a:lnTo>
                    <a:lnTo>
                      <a:pt x="64" y="62"/>
                    </a:lnTo>
                    <a:lnTo>
                      <a:pt x="65" y="62"/>
                    </a:lnTo>
                    <a:lnTo>
                      <a:pt x="66" y="62"/>
                    </a:lnTo>
                    <a:lnTo>
                      <a:pt x="67" y="62"/>
                    </a:lnTo>
                    <a:lnTo>
                      <a:pt x="68" y="62"/>
                    </a:lnTo>
                    <a:lnTo>
                      <a:pt x="69" y="62"/>
                    </a:lnTo>
                    <a:lnTo>
                      <a:pt x="69" y="64"/>
                    </a:lnTo>
                    <a:lnTo>
                      <a:pt x="71" y="65"/>
                    </a:lnTo>
                    <a:lnTo>
                      <a:pt x="71" y="66"/>
                    </a:lnTo>
                    <a:lnTo>
                      <a:pt x="71" y="66"/>
                    </a:lnTo>
                    <a:lnTo>
                      <a:pt x="71" y="67"/>
                    </a:lnTo>
                    <a:lnTo>
                      <a:pt x="72" y="67"/>
                    </a:lnTo>
                    <a:lnTo>
                      <a:pt x="73" y="68"/>
                    </a:lnTo>
                    <a:lnTo>
                      <a:pt x="73" y="69"/>
                    </a:lnTo>
                    <a:lnTo>
                      <a:pt x="73" y="70"/>
                    </a:lnTo>
                    <a:lnTo>
                      <a:pt x="74" y="72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5" y="74"/>
                    </a:lnTo>
                    <a:lnTo>
                      <a:pt x="75" y="75"/>
                    </a:lnTo>
                    <a:lnTo>
                      <a:pt x="76" y="75"/>
                    </a:lnTo>
                    <a:lnTo>
                      <a:pt x="76" y="76"/>
                    </a:lnTo>
                    <a:lnTo>
                      <a:pt x="77" y="77"/>
                    </a:lnTo>
                    <a:lnTo>
                      <a:pt x="77" y="78"/>
                    </a:lnTo>
                    <a:lnTo>
                      <a:pt x="79" y="78"/>
                    </a:lnTo>
                    <a:lnTo>
                      <a:pt x="79" y="79"/>
                    </a:lnTo>
                    <a:lnTo>
                      <a:pt x="80" y="81"/>
                    </a:lnTo>
                    <a:lnTo>
                      <a:pt x="81" y="81"/>
                    </a:lnTo>
                    <a:lnTo>
                      <a:pt x="82" y="82"/>
                    </a:lnTo>
                    <a:lnTo>
                      <a:pt x="83" y="81"/>
                    </a:lnTo>
                    <a:lnTo>
                      <a:pt x="83" y="82"/>
                    </a:lnTo>
                    <a:lnTo>
                      <a:pt x="84" y="82"/>
                    </a:lnTo>
                    <a:lnTo>
                      <a:pt x="85" y="82"/>
                    </a:lnTo>
                    <a:lnTo>
                      <a:pt x="86" y="82"/>
                    </a:lnTo>
                    <a:lnTo>
                      <a:pt x="88" y="82"/>
                    </a:lnTo>
                    <a:lnTo>
                      <a:pt x="89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2" y="81"/>
                    </a:lnTo>
                    <a:lnTo>
                      <a:pt x="93" y="81"/>
                    </a:lnTo>
                    <a:lnTo>
                      <a:pt x="94" y="81"/>
                    </a:lnTo>
                    <a:lnTo>
                      <a:pt x="96" y="81"/>
                    </a:lnTo>
                    <a:lnTo>
                      <a:pt x="97" y="81"/>
                    </a:lnTo>
                    <a:lnTo>
                      <a:pt x="98" y="81"/>
                    </a:lnTo>
                    <a:lnTo>
                      <a:pt x="98" y="82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2" y="81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06" y="81"/>
                    </a:lnTo>
                    <a:lnTo>
                      <a:pt x="107" y="82"/>
                    </a:lnTo>
                    <a:lnTo>
                      <a:pt x="107" y="83"/>
                    </a:lnTo>
                    <a:lnTo>
                      <a:pt x="108" y="84"/>
                    </a:lnTo>
                    <a:lnTo>
                      <a:pt x="109" y="85"/>
                    </a:lnTo>
                    <a:lnTo>
                      <a:pt x="110" y="86"/>
                    </a:lnTo>
                    <a:lnTo>
                      <a:pt x="111" y="86"/>
                    </a:lnTo>
                    <a:lnTo>
                      <a:pt x="113" y="86"/>
                    </a:lnTo>
                    <a:lnTo>
                      <a:pt x="114" y="86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6" y="87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18" y="90"/>
                    </a:lnTo>
                    <a:lnTo>
                      <a:pt x="119" y="90"/>
                    </a:lnTo>
                    <a:lnTo>
                      <a:pt x="119" y="90"/>
                    </a:lnTo>
                    <a:lnTo>
                      <a:pt x="119" y="91"/>
                    </a:lnTo>
                    <a:lnTo>
                      <a:pt x="120" y="91"/>
                    </a:lnTo>
                    <a:lnTo>
                      <a:pt x="120" y="92"/>
                    </a:lnTo>
                    <a:lnTo>
                      <a:pt x="120" y="93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2" y="97"/>
                    </a:lnTo>
                    <a:lnTo>
                      <a:pt x="122" y="98"/>
                    </a:lnTo>
                    <a:lnTo>
                      <a:pt x="122" y="99"/>
                    </a:lnTo>
                    <a:lnTo>
                      <a:pt x="123" y="100"/>
                    </a:lnTo>
                    <a:lnTo>
                      <a:pt x="123" y="101"/>
                    </a:lnTo>
                    <a:lnTo>
                      <a:pt x="124" y="101"/>
                    </a:lnTo>
                    <a:lnTo>
                      <a:pt x="124" y="100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5" y="100"/>
                    </a:lnTo>
                    <a:lnTo>
                      <a:pt x="126" y="100"/>
                    </a:lnTo>
                    <a:lnTo>
                      <a:pt x="127" y="100"/>
                    </a:lnTo>
                    <a:lnTo>
                      <a:pt x="128" y="100"/>
                    </a:lnTo>
                    <a:lnTo>
                      <a:pt x="128" y="99"/>
                    </a:lnTo>
                    <a:lnTo>
                      <a:pt x="129" y="99"/>
                    </a:lnTo>
                    <a:lnTo>
                      <a:pt x="129" y="98"/>
                    </a:lnTo>
                    <a:lnTo>
                      <a:pt x="131" y="98"/>
                    </a:lnTo>
                    <a:lnTo>
                      <a:pt x="132" y="98"/>
                    </a:lnTo>
                    <a:lnTo>
                      <a:pt x="132" y="99"/>
                    </a:lnTo>
                    <a:lnTo>
                      <a:pt x="133" y="98"/>
                    </a:lnTo>
                    <a:lnTo>
                      <a:pt x="134" y="98"/>
                    </a:lnTo>
                    <a:lnTo>
                      <a:pt x="135" y="98"/>
                    </a:lnTo>
                    <a:lnTo>
                      <a:pt x="136" y="99"/>
                    </a:lnTo>
                    <a:lnTo>
                      <a:pt x="137" y="99"/>
                    </a:lnTo>
                    <a:lnTo>
                      <a:pt x="139" y="99"/>
                    </a:lnTo>
                    <a:lnTo>
                      <a:pt x="140" y="100"/>
                    </a:lnTo>
                    <a:lnTo>
                      <a:pt x="141" y="101"/>
                    </a:lnTo>
                    <a:lnTo>
                      <a:pt x="141" y="102"/>
                    </a:lnTo>
                    <a:lnTo>
                      <a:pt x="142" y="103"/>
                    </a:lnTo>
                    <a:lnTo>
                      <a:pt x="143" y="104"/>
                    </a:lnTo>
                    <a:lnTo>
                      <a:pt x="144" y="103"/>
                    </a:lnTo>
                    <a:lnTo>
                      <a:pt x="145" y="103"/>
                    </a:lnTo>
                    <a:lnTo>
                      <a:pt x="146" y="103"/>
                    </a:lnTo>
                    <a:lnTo>
                      <a:pt x="148" y="103"/>
                    </a:lnTo>
                    <a:lnTo>
                      <a:pt x="148" y="102"/>
                    </a:lnTo>
                    <a:lnTo>
                      <a:pt x="149" y="102"/>
                    </a:lnTo>
                    <a:lnTo>
                      <a:pt x="148" y="101"/>
                    </a:lnTo>
                    <a:lnTo>
                      <a:pt x="148" y="100"/>
                    </a:lnTo>
                    <a:lnTo>
                      <a:pt x="149" y="99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98"/>
                    </a:lnTo>
                    <a:lnTo>
                      <a:pt x="151" y="97"/>
                    </a:lnTo>
                    <a:lnTo>
                      <a:pt x="151" y="95"/>
                    </a:lnTo>
                    <a:lnTo>
                      <a:pt x="151" y="94"/>
                    </a:lnTo>
                    <a:lnTo>
                      <a:pt x="152" y="93"/>
                    </a:lnTo>
                    <a:lnTo>
                      <a:pt x="151" y="93"/>
                    </a:lnTo>
                    <a:lnTo>
                      <a:pt x="151" y="92"/>
                    </a:lnTo>
                    <a:lnTo>
                      <a:pt x="150" y="91"/>
                    </a:lnTo>
                    <a:lnTo>
                      <a:pt x="150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9" y="87"/>
                    </a:lnTo>
                    <a:lnTo>
                      <a:pt x="148" y="87"/>
                    </a:lnTo>
                    <a:lnTo>
                      <a:pt x="148" y="86"/>
                    </a:lnTo>
                    <a:lnTo>
                      <a:pt x="148" y="85"/>
                    </a:lnTo>
                    <a:lnTo>
                      <a:pt x="146" y="84"/>
                    </a:lnTo>
                    <a:lnTo>
                      <a:pt x="146" y="83"/>
                    </a:lnTo>
                    <a:lnTo>
                      <a:pt x="145" y="82"/>
                    </a:lnTo>
                    <a:lnTo>
                      <a:pt x="145" y="83"/>
                    </a:lnTo>
                    <a:lnTo>
                      <a:pt x="144" y="83"/>
                    </a:lnTo>
                    <a:lnTo>
                      <a:pt x="143" y="83"/>
                    </a:lnTo>
                    <a:lnTo>
                      <a:pt x="142" y="83"/>
                    </a:lnTo>
                    <a:lnTo>
                      <a:pt x="141" y="82"/>
                    </a:lnTo>
                    <a:lnTo>
                      <a:pt x="140" y="82"/>
                    </a:lnTo>
                    <a:lnTo>
                      <a:pt x="140" y="81"/>
                    </a:lnTo>
                    <a:lnTo>
                      <a:pt x="137" y="79"/>
                    </a:lnTo>
                    <a:lnTo>
                      <a:pt x="136" y="79"/>
                    </a:lnTo>
                    <a:lnTo>
                      <a:pt x="136" y="78"/>
                    </a:lnTo>
                    <a:lnTo>
                      <a:pt x="136" y="77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5" y="73"/>
                    </a:lnTo>
                    <a:lnTo>
                      <a:pt x="135" y="72"/>
                    </a:lnTo>
                    <a:lnTo>
                      <a:pt x="135" y="70"/>
                    </a:lnTo>
                    <a:lnTo>
                      <a:pt x="136" y="70"/>
                    </a:lnTo>
                    <a:lnTo>
                      <a:pt x="136" y="69"/>
                    </a:lnTo>
                    <a:lnTo>
                      <a:pt x="137" y="68"/>
                    </a:lnTo>
                    <a:lnTo>
                      <a:pt x="139" y="67"/>
                    </a:lnTo>
                    <a:lnTo>
                      <a:pt x="139" y="66"/>
                    </a:lnTo>
                    <a:lnTo>
                      <a:pt x="137" y="65"/>
                    </a:lnTo>
                    <a:lnTo>
                      <a:pt x="137" y="64"/>
                    </a:lnTo>
                    <a:lnTo>
                      <a:pt x="137" y="62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40" y="61"/>
                    </a:lnTo>
                    <a:lnTo>
                      <a:pt x="140" y="60"/>
                    </a:lnTo>
                    <a:lnTo>
                      <a:pt x="140" y="59"/>
                    </a:lnTo>
                    <a:lnTo>
                      <a:pt x="140" y="58"/>
                    </a:lnTo>
                    <a:lnTo>
                      <a:pt x="139" y="58"/>
                    </a:lnTo>
                    <a:lnTo>
                      <a:pt x="140" y="57"/>
                    </a:lnTo>
                    <a:lnTo>
                      <a:pt x="140" y="56"/>
                    </a:lnTo>
                    <a:lnTo>
                      <a:pt x="139" y="55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7" y="52"/>
                    </a:lnTo>
                    <a:lnTo>
                      <a:pt x="139" y="51"/>
                    </a:lnTo>
                    <a:lnTo>
                      <a:pt x="140" y="51"/>
                    </a:lnTo>
                    <a:lnTo>
                      <a:pt x="140" y="50"/>
                    </a:lnTo>
                    <a:lnTo>
                      <a:pt x="141" y="51"/>
                    </a:lnTo>
                    <a:lnTo>
                      <a:pt x="142" y="52"/>
                    </a:lnTo>
                    <a:lnTo>
                      <a:pt x="143" y="52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5" y="52"/>
                    </a:lnTo>
                    <a:lnTo>
                      <a:pt x="145" y="51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49" y="50"/>
                    </a:lnTo>
                    <a:lnTo>
                      <a:pt x="149" y="49"/>
                    </a:lnTo>
                    <a:lnTo>
                      <a:pt x="150" y="49"/>
                    </a:lnTo>
                    <a:lnTo>
                      <a:pt x="150" y="48"/>
                    </a:lnTo>
                    <a:lnTo>
                      <a:pt x="151" y="47"/>
                    </a:lnTo>
                    <a:lnTo>
                      <a:pt x="152" y="47"/>
                    </a:lnTo>
                    <a:lnTo>
                      <a:pt x="152" y="45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4" y="45"/>
                    </a:lnTo>
                    <a:lnTo>
                      <a:pt x="156" y="45"/>
                    </a:lnTo>
                    <a:lnTo>
                      <a:pt x="157" y="44"/>
                    </a:lnTo>
                    <a:lnTo>
                      <a:pt x="158" y="45"/>
                    </a:lnTo>
                    <a:lnTo>
                      <a:pt x="159" y="45"/>
                    </a:lnTo>
                    <a:lnTo>
                      <a:pt x="160" y="45"/>
                    </a:lnTo>
                    <a:lnTo>
                      <a:pt x="160" y="47"/>
                    </a:lnTo>
                    <a:lnTo>
                      <a:pt x="162" y="47"/>
                    </a:lnTo>
                    <a:lnTo>
                      <a:pt x="163" y="45"/>
                    </a:lnTo>
                    <a:lnTo>
                      <a:pt x="163" y="44"/>
                    </a:lnTo>
                    <a:lnTo>
                      <a:pt x="166" y="44"/>
                    </a:lnTo>
                    <a:lnTo>
                      <a:pt x="166" y="43"/>
                    </a:lnTo>
                    <a:lnTo>
                      <a:pt x="167" y="43"/>
                    </a:lnTo>
                    <a:lnTo>
                      <a:pt x="168" y="44"/>
                    </a:lnTo>
                    <a:lnTo>
                      <a:pt x="169" y="45"/>
                    </a:lnTo>
                    <a:lnTo>
                      <a:pt x="170" y="45"/>
                    </a:lnTo>
                    <a:lnTo>
                      <a:pt x="171" y="45"/>
                    </a:lnTo>
                    <a:lnTo>
                      <a:pt x="173" y="44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5" y="42"/>
                    </a:lnTo>
                    <a:lnTo>
                      <a:pt x="175" y="41"/>
                    </a:lnTo>
                    <a:lnTo>
                      <a:pt x="176" y="41"/>
                    </a:lnTo>
                    <a:lnTo>
                      <a:pt x="177" y="40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5"/>
                    </a:lnTo>
                    <a:lnTo>
                      <a:pt x="179" y="35"/>
                    </a:lnTo>
                    <a:lnTo>
                      <a:pt x="180" y="35"/>
                    </a:lnTo>
                    <a:lnTo>
                      <a:pt x="182" y="35"/>
                    </a:lnTo>
                    <a:lnTo>
                      <a:pt x="183" y="35"/>
                    </a:lnTo>
                    <a:lnTo>
                      <a:pt x="184" y="35"/>
                    </a:lnTo>
                    <a:lnTo>
                      <a:pt x="185" y="35"/>
                    </a:lnTo>
                    <a:lnTo>
                      <a:pt x="186" y="34"/>
                    </a:lnTo>
                    <a:lnTo>
                      <a:pt x="187" y="34"/>
                    </a:lnTo>
                    <a:lnTo>
                      <a:pt x="187" y="33"/>
                    </a:lnTo>
                    <a:lnTo>
                      <a:pt x="187" y="32"/>
                    </a:lnTo>
                    <a:lnTo>
                      <a:pt x="187" y="31"/>
                    </a:lnTo>
                    <a:lnTo>
                      <a:pt x="187" y="30"/>
                    </a:lnTo>
                    <a:lnTo>
                      <a:pt x="188" y="28"/>
                    </a:lnTo>
                    <a:lnTo>
                      <a:pt x="188" y="27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3" y="25"/>
                    </a:lnTo>
                    <a:lnTo>
                      <a:pt x="194" y="25"/>
                    </a:lnTo>
                    <a:lnTo>
                      <a:pt x="195" y="24"/>
                    </a:lnTo>
                    <a:lnTo>
                      <a:pt x="196" y="25"/>
                    </a:lnTo>
                    <a:lnTo>
                      <a:pt x="197" y="24"/>
                    </a:lnTo>
                    <a:lnTo>
                      <a:pt x="197" y="23"/>
                    </a:lnTo>
                    <a:lnTo>
                      <a:pt x="199" y="22"/>
                    </a:lnTo>
                    <a:lnTo>
                      <a:pt x="200" y="22"/>
                    </a:lnTo>
                    <a:lnTo>
                      <a:pt x="201" y="21"/>
                    </a:lnTo>
                    <a:lnTo>
                      <a:pt x="202" y="22"/>
                    </a:lnTo>
                    <a:lnTo>
                      <a:pt x="203" y="22"/>
                    </a:lnTo>
                    <a:lnTo>
                      <a:pt x="203" y="21"/>
                    </a:lnTo>
                    <a:lnTo>
                      <a:pt x="203" y="19"/>
                    </a:lnTo>
                    <a:lnTo>
                      <a:pt x="203" y="18"/>
                    </a:lnTo>
                    <a:lnTo>
                      <a:pt x="204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4" y="14"/>
                    </a:lnTo>
                    <a:lnTo>
                      <a:pt x="204" y="13"/>
                    </a:lnTo>
                    <a:lnTo>
                      <a:pt x="204" y="11"/>
                    </a:lnTo>
                    <a:lnTo>
                      <a:pt x="205" y="11"/>
                    </a:lnTo>
                    <a:lnTo>
                      <a:pt x="205" y="10"/>
                    </a:lnTo>
                    <a:lnTo>
                      <a:pt x="206" y="9"/>
                    </a:lnTo>
                    <a:lnTo>
                      <a:pt x="206" y="9"/>
                    </a:lnTo>
                    <a:lnTo>
                      <a:pt x="208" y="9"/>
                    </a:lnTo>
                    <a:lnTo>
                      <a:pt x="208" y="10"/>
                    </a:lnTo>
                    <a:lnTo>
                      <a:pt x="209" y="10"/>
                    </a:lnTo>
                    <a:lnTo>
                      <a:pt x="210" y="10"/>
                    </a:lnTo>
                    <a:lnTo>
                      <a:pt x="211" y="10"/>
                    </a:lnTo>
                    <a:lnTo>
                      <a:pt x="212" y="10"/>
                    </a:lnTo>
                    <a:lnTo>
                      <a:pt x="213" y="11"/>
                    </a:lnTo>
                    <a:lnTo>
                      <a:pt x="214" y="11"/>
                    </a:lnTo>
                    <a:lnTo>
                      <a:pt x="216" y="10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7" y="8"/>
                    </a:lnTo>
                    <a:lnTo>
                      <a:pt x="217" y="7"/>
                    </a:lnTo>
                    <a:lnTo>
                      <a:pt x="216" y="6"/>
                    </a:lnTo>
                    <a:lnTo>
                      <a:pt x="216" y="5"/>
                    </a:lnTo>
                    <a:lnTo>
                      <a:pt x="217" y="4"/>
                    </a:lnTo>
                    <a:lnTo>
                      <a:pt x="217" y="2"/>
                    </a:lnTo>
                    <a:lnTo>
                      <a:pt x="218" y="1"/>
                    </a:lnTo>
                    <a:lnTo>
                      <a:pt x="219" y="1"/>
                    </a:lnTo>
                    <a:lnTo>
                      <a:pt x="219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6" name="Freeform 132"/>
              <p:cNvSpPr>
                <a:spLocks/>
              </p:cNvSpPr>
              <p:nvPr/>
            </p:nvSpPr>
            <p:spPr bwMode="auto">
              <a:xfrm>
                <a:off x="3594100" y="3227388"/>
                <a:ext cx="528638" cy="395288"/>
              </a:xfrm>
              <a:custGeom>
                <a:avLst/>
                <a:gdLst>
                  <a:gd name="T0" fmla="*/ 259 w 333"/>
                  <a:gd name="T1" fmla="*/ 11 h 249"/>
                  <a:gd name="T2" fmla="*/ 252 w 333"/>
                  <a:gd name="T3" fmla="*/ 16 h 249"/>
                  <a:gd name="T4" fmla="*/ 261 w 333"/>
                  <a:gd name="T5" fmla="*/ 21 h 249"/>
                  <a:gd name="T6" fmla="*/ 262 w 333"/>
                  <a:gd name="T7" fmla="*/ 27 h 249"/>
                  <a:gd name="T8" fmla="*/ 265 w 333"/>
                  <a:gd name="T9" fmla="*/ 34 h 249"/>
                  <a:gd name="T10" fmla="*/ 271 w 333"/>
                  <a:gd name="T11" fmla="*/ 41 h 249"/>
                  <a:gd name="T12" fmla="*/ 268 w 333"/>
                  <a:gd name="T13" fmla="*/ 45 h 249"/>
                  <a:gd name="T14" fmla="*/ 274 w 333"/>
                  <a:gd name="T15" fmla="*/ 51 h 249"/>
                  <a:gd name="T16" fmla="*/ 277 w 333"/>
                  <a:gd name="T17" fmla="*/ 59 h 249"/>
                  <a:gd name="T18" fmla="*/ 279 w 333"/>
                  <a:gd name="T19" fmla="*/ 66 h 249"/>
                  <a:gd name="T20" fmla="*/ 279 w 333"/>
                  <a:gd name="T21" fmla="*/ 71 h 249"/>
                  <a:gd name="T22" fmla="*/ 284 w 333"/>
                  <a:gd name="T23" fmla="*/ 77 h 249"/>
                  <a:gd name="T24" fmla="*/ 290 w 333"/>
                  <a:gd name="T25" fmla="*/ 84 h 249"/>
                  <a:gd name="T26" fmla="*/ 297 w 333"/>
                  <a:gd name="T27" fmla="*/ 84 h 249"/>
                  <a:gd name="T28" fmla="*/ 297 w 333"/>
                  <a:gd name="T29" fmla="*/ 92 h 249"/>
                  <a:gd name="T30" fmla="*/ 297 w 333"/>
                  <a:gd name="T31" fmla="*/ 96 h 249"/>
                  <a:gd name="T32" fmla="*/ 303 w 333"/>
                  <a:gd name="T33" fmla="*/ 103 h 249"/>
                  <a:gd name="T34" fmla="*/ 308 w 333"/>
                  <a:gd name="T35" fmla="*/ 109 h 249"/>
                  <a:gd name="T36" fmla="*/ 304 w 333"/>
                  <a:gd name="T37" fmla="*/ 116 h 249"/>
                  <a:gd name="T38" fmla="*/ 303 w 333"/>
                  <a:gd name="T39" fmla="*/ 123 h 249"/>
                  <a:gd name="T40" fmla="*/ 305 w 333"/>
                  <a:gd name="T41" fmla="*/ 133 h 249"/>
                  <a:gd name="T42" fmla="*/ 308 w 333"/>
                  <a:gd name="T43" fmla="*/ 140 h 249"/>
                  <a:gd name="T44" fmla="*/ 314 w 333"/>
                  <a:gd name="T45" fmla="*/ 148 h 249"/>
                  <a:gd name="T46" fmla="*/ 317 w 333"/>
                  <a:gd name="T47" fmla="*/ 155 h 249"/>
                  <a:gd name="T48" fmla="*/ 316 w 333"/>
                  <a:gd name="T49" fmla="*/ 164 h 249"/>
                  <a:gd name="T50" fmla="*/ 318 w 333"/>
                  <a:gd name="T51" fmla="*/ 172 h 249"/>
                  <a:gd name="T52" fmla="*/ 319 w 333"/>
                  <a:gd name="T53" fmla="*/ 180 h 249"/>
                  <a:gd name="T54" fmla="*/ 321 w 333"/>
                  <a:gd name="T55" fmla="*/ 188 h 249"/>
                  <a:gd name="T56" fmla="*/ 326 w 333"/>
                  <a:gd name="T57" fmla="*/ 196 h 249"/>
                  <a:gd name="T58" fmla="*/ 326 w 333"/>
                  <a:gd name="T59" fmla="*/ 204 h 249"/>
                  <a:gd name="T60" fmla="*/ 329 w 333"/>
                  <a:gd name="T61" fmla="*/ 209 h 249"/>
                  <a:gd name="T62" fmla="*/ 331 w 333"/>
                  <a:gd name="T63" fmla="*/ 216 h 249"/>
                  <a:gd name="T64" fmla="*/ 331 w 333"/>
                  <a:gd name="T65" fmla="*/ 226 h 249"/>
                  <a:gd name="T66" fmla="*/ 328 w 333"/>
                  <a:gd name="T67" fmla="*/ 229 h 249"/>
                  <a:gd name="T68" fmla="*/ 327 w 333"/>
                  <a:gd name="T69" fmla="*/ 237 h 249"/>
                  <a:gd name="T70" fmla="*/ 327 w 333"/>
                  <a:gd name="T71" fmla="*/ 246 h 249"/>
                  <a:gd name="T72" fmla="*/ 263 w 333"/>
                  <a:gd name="T73" fmla="*/ 248 h 249"/>
                  <a:gd name="T74" fmla="*/ 242 w 333"/>
                  <a:gd name="T75" fmla="*/ 248 h 249"/>
                  <a:gd name="T76" fmla="*/ 231 w 333"/>
                  <a:gd name="T77" fmla="*/ 248 h 249"/>
                  <a:gd name="T78" fmla="*/ 210 w 333"/>
                  <a:gd name="T79" fmla="*/ 248 h 249"/>
                  <a:gd name="T80" fmla="*/ 188 w 333"/>
                  <a:gd name="T81" fmla="*/ 248 h 249"/>
                  <a:gd name="T82" fmla="*/ 163 w 333"/>
                  <a:gd name="T83" fmla="*/ 248 h 249"/>
                  <a:gd name="T84" fmla="*/ 142 w 333"/>
                  <a:gd name="T85" fmla="*/ 248 h 249"/>
                  <a:gd name="T86" fmla="*/ 122 w 333"/>
                  <a:gd name="T87" fmla="*/ 248 h 249"/>
                  <a:gd name="T88" fmla="*/ 108 w 333"/>
                  <a:gd name="T89" fmla="*/ 248 h 249"/>
                  <a:gd name="T90" fmla="*/ 95 w 333"/>
                  <a:gd name="T91" fmla="*/ 248 h 249"/>
                  <a:gd name="T92" fmla="*/ 80 w 333"/>
                  <a:gd name="T93" fmla="*/ 248 h 249"/>
                  <a:gd name="T94" fmla="*/ 69 w 333"/>
                  <a:gd name="T95" fmla="*/ 248 h 249"/>
                  <a:gd name="T96" fmla="*/ 54 w 333"/>
                  <a:gd name="T97" fmla="*/ 248 h 249"/>
                  <a:gd name="T98" fmla="*/ 34 w 333"/>
                  <a:gd name="T99" fmla="*/ 248 h 249"/>
                  <a:gd name="T100" fmla="*/ 17 w 333"/>
                  <a:gd name="T101" fmla="*/ 248 h 249"/>
                  <a:gd name="T102" fmla="*/ 9 w 333"/>
                  <a:gd name="T103" fmla="*/ 180 h 249"/>
                  <a:gd name="T104" fmla="*/ 20 w 333"/>
                  <a:gd name="T105" fmla="*/ 125 h 249"/>
                  <a:gd name="T106" fmla="*/ 11 w 333"/>
                  <a:gd name="T107" fmla="*/ 83 h 249"/>
                  <a:gd name="T108" fmla="*/ 10 w 333"/>
                  <a:gd name="T109" fmla="*/ 68 h 249"/>
                  <a:gd name="T110" fmla="*/ 20 w 333"/>
                  <a:gd name="T111" fmla="*/ 46 h 249"/>
                  <a:gd name="T112" fmla="*/ 94 w 333"/>
                  <a:gd name="T113" fmla="*/ 23 h 249"/>
                  <a:gd name="T114" fmla="*/ 124 w 333"/>
                  <a:gd name="T115" fmla="*/ 8 h 249"/>
                  <a:gd name="T116" fmla="*/ 202 w 333"/>
                  <a:gd name="T117" fmla="*/ 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249">
                    <a:moveTo>
                      <a:pt x="256" y="2"/>
                    </a:moveTo>
                    <a:lnTo>
                      <a:pt x="257" y="3"/>
                    </a:lnTo>
                    <a:lnTo>
                      <a:pt x="258" y="4"/>
                    </a:lnTo>
                    <a:lnTo>
                      <a:pt x="259" y="6"/>
                    </a:lnTo>
                    <a:lnTo>
                      <a:pt x="259" y="7"/>
                    </a:lnTo>
                    <a:lnTo>
                      <a:pt x="259" y="8"/>
                    </a:lnTo>
                    <a:lnTo>
                      <a:pt x="259" y="9"/>
                    </a:lnTo>
                    <a:lnTo>
                      <a:pt x="259" y="10"/>
                    </a:lnTo>
                    <a:lnTo>
                      <a:pt x="259" y="11"/>
                    </a:lnTo>
                    <a:lnTo>
                      <a:pt x="259" y="12"/>
                    </a:lnTo>
                    <a:lnTo>
                      <a:pt x="258" y="12"/>
                    </a:lnTo>
                    <a:lnTo>
                      <a:pt x="258" y="13"/>
                    </a:lnTo>
                    <a:lnTo>
                      <a:pt x="257" y="13"/>
                    </a:lnTo>
                    <a:lnTo>
                      <a:pt x="257" y="15"/>
                    </a:lnTo>
                    <a:lnTo>
                      <a:pt x="256" y="15"/>
                    </a:lnTo>
                    <a:lnTo>
                      <a:pt x="254" y="15"/>
                    </a:lnTo>
                    <a:lnTo>
                      <a:pt x="253" y="15"/>
                    </a:lnTo>
                    <a:lnTo>
                      <a:pt x="252" y="16"/>
                    </a:lnTo>
                    <a:lnTo>
                      <a:pt x="253" y="16"/>
                    </a:lnTo>
                    <a:lnTo>
                      <a:pt x="254" y="16"/>
                    </a:lnTo>
                    <a:lnTo>
                      <a:pt x="254" y="17"/>
                    </a:lnTo>
                    <a:lnTo>
                      <a:pt x="256" y="17"/>
                    </a:lnTo>
                    <a:lnTo>
                      <a:pt x="257" y="18"/>
                    </a:lnTo>
                    <a:lnTo>
                      <a:pt x="257" y="19"/>
                    </a:lnTo>
                    <a:lnTo>
                      <a:pt x="258" y="19"/>
                    </a:lnTo>
                    <a:lnTo>
                      <a:pt x="260" y="20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60" y="23"/>
                    </a:lnTo>
                    <a:lnTo>
                      <a:pt x="259" y="23"/>
                    </a:lnTo>
                    <a:lnTo>
                      <a:pt x="259" y="24"/>
                    </a:lnTo>
                    <a:lnTo>
                      <a:pt x="259" y="25"/>
                    </a:lnTo>
                    <a:lnTo>
                      <a:pt x="260" y="25"/>
                    </a:lnTo>
                    <a:lnTo>
                      <a:pt x="260" y="26"/>
                    </a:lnTo>
                    <a:lnTo>
                      <a:pt x="261" y="26"/>
                    </a:lnTo>
                    <a:lnTo>
                      <a:pt x="262" y="27"/>
                    </a:lnTo>
                    <a:lnTo>
                      <a:pt x="262" y="28"/>
                    </a:lnTo>
                    <a:lnTo>
                      <a:pt x="263" y="28"/>
                    </a:lnTo>
                    <a:lnTo>
                      <a:pt x="262" y="29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3" y="32"/>
                    </a:lnTo>
                    <a:lnTo>
                      <a:pt x="263" y="33"/>
                    </a:lnTo>
                    <a:lnTo>
                      <a:pt x="263" y="34"/>
                    </a:lnTo>
                    <a:lnTo>
                      <a:pt x="265" y="34"/>
                    </a:lnTo>
                    <a:lnTo>
                      <a:pt x="266" y="34"/>
                    </a:lnTo>
                    <a:lnTo>
                      <a:pt x="266" y="35"/>
                    </a:lnTo>
                    <a:lnTo>
                      <a:pt x="266" y="36"/>
                    </a:lnTo>
                    <a:lnTo>
                      <a:pt x="267" y="37"/>
                    </a:lnTo>
                    <a:lnTo>
                      <a:pt x="268" y="38"/>
                    </a:lnTo>
                    <a:lnTo>
                      <a:pt x="269" y="38"/>
                    </a:lnTo>
                    <a:lnTo>
                      <a:pt x="270" y="38"/>
                    </a:lnTo>
                    <a:lnTo>
                      <a:pt x="271" y="40"/>
                    </a:lnTo>
                    <a:lnTo>
                      <a:pt x="271" y="41"/>
                    </a:lnTo>
                    <a:lnTo>
                      <a:pt x="270" y="41"/>
                    </a:lnTo>
                    <a:lnTo>
                      <a:pt x="270" y="42"/>
                    </a:lnTo>
                    <a:lnTo>
                      <a:pt x="269" y="42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68" y="43"/>
                    </a:lnTo>
                    <a:lnTo>
                      <a:pt x="268" y="44"/>
                    </a:lnTo>
                    <a:lnTo>
                      <a:pt x="267" y="44"/>
                    </a:lnTo>
                    <a:lnTo>
                      <a:pt x="268" y="45"/>
                    </a:lnTo>
                    <a:lnTo>
                      <a:pt x="268" y="46"/>
                    </a:lnTo>
                    <a:lnTo>
                      <a:pt x="268" y="47"/>
                    </a:lnTo>
                    <a:lnTo>
                      <a:pt x="268" y="49"/>
                    </a:lnTo>
                    <a:lnTo>
                      <a:pt x="268" y="50"/>
                    </a:lnTo>
                    <a:lnTo>
                      <a:pt x="269" y="50"/>
                    </a:lnTo>
                    <a:lnTo>
                      <a:pt x="270" y="50"/>
                    </a:lnTo>
                    <a:lnTo>
                      <a:pt x="271" y="51"/>
                    </a:lnTo>
                    <a:lnTo>
                      <a:pt x="273" y="51"/>
                    </a:lnTo>
                    <a:lnTo>
                      <a:pt x="274" y="51"/>
                    </a:lnTo>
                    <a:lnTo>
                      <a:pt x="274" y="52"/>
                    </a:lnTo>
                    <a:lnTo>
                      <a:pt x="275" y="53"/>
                    </a:lnTo>
                    <a:lnTo>
                      <a:pt x="276" y="53"/>
                    </a:lnTo>
                    <a:lnTo>
                      <a:pt x="276" y="54"/>
                    </a:lnTo>
                    <a:lnTo>
                      <a:pt x="277" y="54"/>
                    </a:lnTo>
                    <a:lnTo>
                      <a:pt x="277" y="55"/>
                    </a:lnTo>
                    <a:lnTo>
                      <a:pt x="277" y="57"/>
                    </a:lnTo>
                    <a:lnTo>
                      <a:pt x="277" y="58"/>
                    </a:lnTo>
                    <a:lnTo>
                      <a:pt x="277" y="59"/>
                    </a:lnTo>
                    <a:lnTo>
                      <a:pt x="278" y="59"/>
                    </a:lnTo>
                    <a:lnTo>
                      <a:pt x="279" y="59"/>
                    </a:lnTo>
                    <a:lnTo>
                      <a:pt x="279" y="60"/>
                    </a:lnTo>
                    <a:lnTo>
                      <a:pt x="279" y="61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8" y="65"/>
                    </a:lnTo>
                    <a:lnTo>
                      <a:pt x="279" y="66"/>
                    </a:lnTo>
                    <a:lnTo>
                      <a:pt x="280" y="67"/>
                    </a:lnTo>
                    <a:lnTo>
                      <a:pt x="279" y="67"/>
                    </a:lnTo>
                    <a:lnTo>
                      <a:pt x="279" y="68"/>
                    </a:lnTo>
                    <a:lnTo>
                      <a:pt x="278" y="68"/>
                    </a:lnTo>
                    <a:lnTo>
                      <a:pt x="277" y="69"/>
                    </a:lnTo>
                    <a:lnTo>
                      <a:pt x="277" y="69"/>
                    </a:lnTo>
                    <a:lnTo>
                      <a:pt x="278" y="69"/>
                    </a:lnTo>
                    <a:lnTo>
                      <a:pt x="279" y="70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0" y="72"/>
                    </a:lnTo>
                    <a:lnTo>
                      <a:pt x="280" y="74"/>
                    </a:lnTo>
                    <a:lnTo>
                      <a:pt x="282" y="74"/>
                    </a:lnTo>
                    <a:lnTo>
                      <a:pt x="283" y="74"/>
                    </a:lnTo>
                    <a:lnTo>
                      <a:pt x="283" y="75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7"/>
                    </a:lnTo>
                    <a:lnTo>
                      <a:pt x="285" y="78"/>
                    </a:lnTo>
                    <a:lnTo>
                      <a:pt x="285" y="79"/>
                    </a:lnTo>
                    <a:lnTo>
                      <a:pt x="285" y="80"/>
                    </a:lnTo>
                    <a:lnTo>
                      <a:pt x="285" y="82"/>
                    </a:lnTo>
                    <a:lnTo>
                      <a:pt x="285" y="83"/>
                    </a:lnTo>
                    <a:lnTo>
                      <a:pt x="286" y="83"/>
                    </a:lnTo>
                    <a:lnTo>
                      <a:pt x="287" y="83"/>
                    </a:lnTo>
                    <a:lnTo>
                      <a:pt x="288" y="84"/>
                    </a:lnTo>
                    <a:lnTo>
                      <a:pt x="290" y="84"/>
                    </a:lnTo>
                    <a:lnTo>
                      <a:pt x="291" y="84"/>
                    </a:lnTo>
                    <a:lnTo>
                      <a:pt x="292" y="84"/>
                    </a:lnTo>
                    <a:lnTo>
                      <a:pt x="292" y="84"/>
                    </a:lnTo>
                    <a:lnTo>
                      <a:pt x="293" y="83"/>
                    </a:lnTo>
                    <a:lnTo>
                      <a:pt x="294" y="83"/>
                    </a:lnTo>
                    <a:lnTo>
                      <a:pt x="295" y="83"/>
                    </a:lnTo>
                    <a:lnTo>
                      <a:pt x="296" y="83"/>
                    </a:lnTo>
                    <a:lnTo>
                      <a:pt x="296" y="84"/>
                    </a:lnTo>
                    <a:lnTo>
                      <a:pt x="297" y="84"/>
                    </a:lnTo>
                    <a:lnTo>
                      <a:pt x="297" y="85"/>
                    </a:lnTo>
                    <a:lnTo>
                      <a:pt x="299" y="85"/>
                    </a:lnTo>
                    <a:lnTo>
                      <a:pt x="300" y="85"/>
                    </a:lnTo>
                    <a:lnTo>
                      <a:pt x="300" y="86"/>
                    </a:lnTo>
                    <a:lnTo>
                      <a:pt x="300" y="87"/>
                    </a:lnTo>
                    <a:lnTo>
                      <a:pt x="300" y="88"/>
                    </a:lnTo>
                    <a:lnTo>
                      <a:pt x="300" y="89"/>
                    </a:lnTo>
                    <a:lnTo>
                      <a:pt x="299" y="91"/>
                    </a:lnTo>
                    <a:lnTo>
                      <a:pt x="297" y="92"/>
                    </a:lnTo>
                    <a:lnTo>
                      <a:pt x="296" y="92"/>
                    </a:lnTo>
                    <a:lnTo>
                      <a:pt x="295" y="92"/>
                    </a:lnTo>
                    <a:lnTo>
                      <a:pt x="295" y="93"/>
                    </a:lnTo>
                    <a:lnTo>
                      <a:pt x="294" y="94"/>
                    </a:lnTo>
                    <a:lnTo>
                      <a:pt x="295" y="94"/>
                    </a:lnTo>
                    <a:lnTo>
                      <a:pt x="296" y="94"/>
                    </a:lnTo>
                    <a:lnTo>
                      <a:pt x="296" y="95"/>
                    </a:lnTo>
                    <a:lnTo>
                      <a:pt x="296" y="96"/>
                    </a:lnTo>
                    <a:lnTo>
                      <a:pt x="297" y="96"/>
                    </a:lnTo>
                    <a:lnTo>
                      <a:pt x="299" y="96"/>
                    </a:lnTo>
                    <a:lnTo>
                      <a:pt x="300" y="97"/>
                    </a:lnTo>
                    <a:lnTo>
                      <a:pt x="301" y="97"/>
                    </a:lnTo>
                    <a:lnTo>
                      <a:pt x="302" y="97"/>
                    </a:lnTo>
                    <a:lnTo>
                      <a:pt x="302" y="99"/>
                    </a:lnTo>
                    <a:lnTo>
                      <a:pt x="302" y="100"/>
                    </a:lnTo>
                    <a:lnTo>
                      <a:pt x="303" y="101"/>
                    </a:lnTo>
                    <a:lnTo>
                      <a:pt x="303" y="102"/>
                    </a:lnTo>
                    <a:lnTo>
                      <a:pt x="303" y="103"/>
                    </a:lnTo>
                    <a:lnTo>
                      <a:pt x="304" y="103"/>
                    </a:lnTo>
                    <a:lnTo>
                      <a:pt x="305" y="103"/>
                    </a:lnTo>
                    <a:lnTo>
                      <a:pt x="307" y="104"/>
                    </a:lnTo>
                    <a:lnTo>
                      <a:pt x="308" y="104"/>
                    </a:lnTo>
                    <a:lnTo>
                      <a:pt x="308" y="105"/>
                    </a:lnTo>
                    <a:lnTo>
                      <a:pt x="308" y="106"/>
                    </a:lnTo>
                    <a:lnTo>
                      <a:pt x="309" y="108"/>
                    </a:lnTo>
                    <a:lnTo>
                      <a:pt x="309" y="109"/>
                    </a:lnTo>
                    <a:lnTo>
                      <a:pt x="308" y="109"/>
                    </a:lnTo>
                    <a:lnTo>
                      <a:pt x="308" y="110"/>
                    </a:lnTo>
                    <a:lnTo>
                      <a:pt x="307" y="110"/>
                    </a:lnTo>
                    <a:lnTo>
                      <a:pt x="305" y="111"/>
                    </a:lnTo>
                    <a:lnTo>
                      <a:pt x="305" y="112"/>
                    </a:lnTo>
                    <a:lnTo>
                      <a:pt x="305" y="113"/>
                    </a:lnTo>
                    <a:lnTo>
                      <a:pt x="305" y="114"/>
                    </a:lnTo>
                    <a:lnTo>
                      <a:pt x="304" y="114"/>
                    </a:lnTo>
                    <a:lnTo>
                      <a:pt x="303" y="116"/>
                    </a:lnTo>
                    <a:lnTo>
                      <a:pt x="304" y="116"/>
                    </a:lnTo>
                    <a:lnTo>
                      <a:pt x="303" y="117"/>
                    </a:lnTo>
                    <a:lnTo>
                      <a:pt x="302" y="117"/>
                    </a:lnTo>
                    <a:lnTo>
                      <a:pt x="303" y="118"/>
                    </a:lnTo>
                    <a:lnTo>
                      <a:pt x="303" y="119"/>
                    </a:lnTo>
                    <a:lnTo>
                      <a:pt x="303" y="120"/>
                    </a:lnTo>
                    <a:lnTo>
                      <a:pt x="302" y="121"/>
                    </a:lnTo>
                    <a:lnTo>
                      <a:pt x="302" y="122"/>
                    </a:lnTo>
                    <a:lnTo>
                      <a:pt x="303" y="122"/>
                    </a:lnTo>
                    <a:lnTo>
                      <a:pt x="303" y="123"/>
                    </a:lnTo>
                    <a:lnTo>
                      <a:pt x="304" y="123"/>
                    </a:lnTo>
                    <a:lnTo>
                      <a:pt x="304" y="125"/>
                    </a:lnTo>
                    <a:lnTo>
                      <a:pt x="304" y="126"/>
                    </a:lnTo>
                    <a:lnTo>
                      <a:pt x="304" y="127"/>
                    </a:lnTo>
                    <a:lnTo>
                      <a:pt x="304" y="128"/>
                    </a:lnTo>
                    <a:lnTo>
                      <a:pt x="304" y="129"/>
                    </a:lnTo>
                    <a:lnTo>
                      <a:pt x="305" y="130"/>
                    </a:lnTo>
                    <a:lnTo>
                      <a:pt x="305" y="131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7" y="134"/>
                    </a:lnTo>
                    <a:lnTo>
                      <a:pt x="307" y="135"/>
                    </a:lnTo>
                    <a:lnTo>
                      <a:pt x="307" y="136"/>
                    </a:lnTo>
                    <a:lnTo>
                      <a:pt x="307" y="137"/>
                    </a:lnTo>
                    <a:lnTo>
                      <a:pt x="307" y="138"/>
                    </a:lnTo>
                    <a:lnTo>
                      <a:pt x="307" y="139"/>
                    </a:lnTo>
                    <a:lnTo>
                      <a:pt x="308" y="139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0" y="142"/>
                    </a:lnTo>
                    <a:lnTo>
                      <a:pt x="310" y="143"/>
                    </a:lnTo>
                    <a:lnTo>
                      <a:pt x="311" y="143"/>
                    </a:lnTo>
                    <a:lnTo>
                      <a:pt x="312" y="144"/>
                    </a:lnTo>
                    <a:lnTo>
                      <a:pt x="313" y="145"/>
                    </a:lnTo>
                    <a:lnTo>
                      <a:pt x="314" y="146"/>
                    </a:lnTo>
                    <a:lnTo>
                      <a:pt x="314" y="147"/>
                    </a:lnTo>
                    <a:lnTo>
                      <a:pt x="314" y="148"/>
                    </a:lnTo>
                    <a:lnTo>
                      <a:pt x="316" y="148"/>
                    </a:lnTo>
                    <a:lnTo>
                      <a:pt x="316" y="150"/>
                    </a:lnTo>
                    <a:lnTo>
                      <a:pt x="317" y="150"/>
                    </a:lnTo>
                    <a:lnTo>
                      <a:pt x="317" y="151"/>
                    </a:lnTo>
                    <a:lnTo>
                      <a:pt x="317" y="151"/>
                    </a:lnTo>
                    <a:lnTo>
                      <a:pt x="317" y="152"/>
                    </a:lnTo>
                    <a:lnTo>
                      <a:pt x="317" y="153"/>
                    </a:lnTo>
                    <a:lnTo>
                      <a:pt x="317" y="154"/>
                    </a:lnTo>
                    <a:lnTo>
                      <a:pt x="317" y="155"/>
                    </a:lnTo>
                    <a:lnTo>
                      <a:pt x="316" y="155"/>
                    </a:lnTo>
                    <a:lnTo>
                      <a:pt x="314" y="156"/>
                    </a:lnTo>
                    <a:lnTo>
                      <a:pt x="314" y="157"/>
                    </a:lnTo>
                    <a:lnTo>
                      <a:pt x="314" y="159"/>
                    </a:lnTo>
                    <a:lnTo>
                      <a:pt x="314" y="160"/>
                    </a:lnTo>
                    <a:lnTo>
                      <a:pt x="314" y="161"/>
                    </a:lnTo>
                    <a:lnTo>
                      <a:pt x="316" y="162"/>
                    </a:lnTo>
                    <a:lnTo>
                      <a:pt x="316" y="163"/>
                    </a:lnTo>
                    <a:lnTo>
                      <a:pt x="316" y="164"/>
                    </a:lnTo>
                    <a:lnTo>
                      <a:pt x="316" y="165"/>
                    </a:lnTo>
                    <a:lnTo>
                      <a:pt x="316" y="167"/>
                    </a:lnTo>
                    <a:lnTo>
                      <a:pt x="316" y="168"/>
                    </a:lnTo>
                    <a:lnTo>
                      <a:pt x="316" y="169"/>
                    </a:lnTo>
                    <a:lnTo>
                      <a:pt x="316" y="170"/>
                    </a:lnTo>
                    <a:lnTo>
                      <a:pt x="316" y="171"/>
                    </a:lnTo>
                    <a:lnTo>
                      <a:pt x="317" y="171"/>
                    </a:lnTo>
                    <a:lnTo>
                      <a:pt x="318" y="171"/>
                    </a:lnTo>
                    <a:lnTo>
                      <a:pt x="318" y="172"/>
                    </a:lnTo>
                    <a:lnTo>
                      <a:pt x="319" y="172"/>
                    </a:lnTo>
                    <a:lnTo>
                      <a:pt x="319" y="173"/>
                    </a:lnTo>
                    <a:lnTo>
                      <a:pt x="319" y="175"/>
                    </a:lnTo>
                    <a:lnTo>
                      <a:pt x="319" y="176"/>
                    </a:lnTo>
                    <a:lnTo>
                      <a:pt x="319" y="177"/>
                    </a:lnTo>
                    <a:lnTo>
                      <a:pt x="319" y="178"/>
                    </a:lnTo>
                    <a:lnTo>
                      <a:pt x="319" y="178"/>
                    </a:lnTo>
                    <a:lnTo>
                      <a:pt x="319" y="179"/>
                    </a:lnTo>
                    <a:lnTo>
                      <a:pt x="319" y="180"/>
                    </a:lnTo>
                    <a:lnTo>
                      <a:pt x="319" y="180"/>
                    </a:lnTo>
                    <a:lnTo>
                      <a:pt x="319" y="181"/>
                    </a:lnTo>
                    <a:lnTo>
                      <a:pt x="319" y="182"/>
                    </a:lnTo>
                    <a:lnTo>
                      <a:pt x="319" y="184"/>
                    </a:lnTo>
                    <a:lnTo>
                      <a:pt x="320" y="184"/>
                    </a:lnTo>
                    <a:lnTo>
                      <a:pt x="320" y="185"/>
                    </a:lnTo>
                    <a:lnTo>
                      <a:pt x="320" y="186"/>
                    </a:lnTo>
                    <a:lnTo>
                      <a:pt x="321" y="187"/>
                    </a:lnTo>
                    <a:lnTo>
                      <a:pt x="321" y="188"/>
                    </a:lnTo>
                    <a:lnTo>
                      <a:pt x="321" y="189"/>
                    </a:lnTo>
                    <a:lnTo>
                      <a:pt x="321" y="190"/>
                    </a:lnTo>
                    <a:lnTo>
                      <a:pt x="321" y="192"/>
                    </a:lnTo>
                    <a:lnTo>
                      <a:pt x="322" y="193"/>
                    </a:lnTo>
                    <a:lnTo>
                      <a:pt x="323" y="193"/>
                    </a:lnTo>
                    <a:lnTo>
                      <a:pt x="325" y="194"/>
                    </a:lnTo>
                    <a:lnTo>
                      <a:pt x="326" y="194"/>
                    </a:lnTo>
                    <a:lnTo>
                      <a:pt x="326" y="195"/>
                    </a:lnTo>
                    <a:lnTo>
                      <a:pt x="326" y="196"/>
                    </a:lnTo>
                    <a:lnTo>
                      <a:pt x="327" y="197"/>
                    </a:lnTo>
                    <a:lnTo>
                      <a:pt x="328" y="198"/>
                    </a:lnTo>
                    <a:lnTo>
                      <a:pt x="328" y="199"/>
                    </a:lnTo>
                    <a:lnTo>
                      <a:pt x="328" y="201"/>
                    </a:lnTo>
                    <a:lnTo>
                      <a:pt x="327" y="201"/>
                    </a:lnTo>
                    <a:lnTo>
                      <a:pt x="326" y="201"/>
                    </a:lnTo>
                    <a:lnTo>
                      <a:pt x="326" y="202"/>
                    </a:lnTo>
                    <a:lnTo>
                      <a:pt x="326" y="203"/>
                    </a:lnTo>
                    <a:lnTo>
                      <a:pt x="326" y="204"/>
                    </a:lnTo>
                    <a:lnTo>
                      <a:pt x="325" y="204"/>
                    </a:lnTo>
                    <a:lnTo>
                      <a:pt x="325" y="205"/>
                    </a:lnTo>
                    <a:lnTo>
                      <a:pt x="325" y="205"/>
                    </a:lnTo>
                    <a:lnTo>
                      <a:pt x="326" y="205"/>
                    </a:lnTo>
                    <a:lnTo>
                      <a:pt x="327" y="206"/>
                    </a:lnTo>
                    <a:lnTo>
                      <a:pt x="327" y="207"/>
                    </a:lnTo>
                    <a:lnTo>
                      <a:pt x="328" y="207"/>
                    </a:lnTo>
                    <a:lnTo>
                      <a:pt x="329" y="207"/>
                    </a:lnTo>
                    <a:lnTo>
                      <a:pt x="329" y="209"/>
                    </a:lnTo>
                    <a:lnTo>
                      <a:pt x="330" y="209"/>
                    </a:lnTo>
                    <a:lnTo>
                      <a:pt x="331" y="209"/>
                    </a:lnTo>
                    <a:lnTo>
                      <a:pt x="331" y="210"/>
                    </a:lnTo>
                    <a:lnTo>
                      <a:pt x="331" y="211"/>
                    </a:lnTo>
                    <a:lnTo>
                      <a:pt x="331" y="212"/>
                    </a:lnTo>
                    <a:lnTo>
                      <a:pt x="333" y="213"/>
                    </a:lnTo>
                    <a:lnTo>
                      <a:pt x="331" y="214"/>
                    </a:lnTo>
                    <a:lnTo>
                      <a:pt x="331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1" y="219"/>
                    </a:lnTo>
                    <a:lnTo>
                      <a:pt x="331" y="220"/>
                    </a:lnTo>
                    <a:lnTo>
                      <a:pt x="333" y="221"/>
                    </a:lnTo>
                    <a:lnTo>
                      <a:pt x="333" y="222"/>
                    </a:lnTo>
                    <a:lnTo>
                      <a:pt x="333" y="223"/>
                    </a:lnTo>
                    <a:lnTo>
                      <a:pt x="331" y="223"/>
                    </a:lnTo>
                    <a:lnTo>
                      <a:pt x="331" y="224"/>
                    </a:lnTo>
                    <a:lnTo>
                      <a:pt x="331" y="226"/>
                    </a:lnTo>
                    <a:lnTo>
                      <a:pt x="333" y="227"/>
                    </a:lnTo>
                    <a:lnTo>
                      <a:pt x="333" y="228"/>
                    </a:lnTo>
                    <a:lnTo>
                      <a:pt x="333" y="229"/>
                    </a:lnTo>
                    <a:lnTo>
                      <a:pt x="331" y="229"/>
                    </a:lnTo>
                    <a:lnTo>
                      <a:pt x="330" y="229"/>
                    </a:lnTo>
                    <a:lnTo>
                      <a:pt x="330" y="228"/>
                    </a:lnTo>
                    <a:lnTo>
                      <a:pt x="329" y="228"/>
                    </a:lnTo>
                    <a:lnTo>
                      <a:pt x="329" y="229"/>
                    </a:lnTo>
                    <a:lnTo>
                      <a:pt x="328" y="229"/>
                    </a:lnTo>
                    <a:lnTo>
                      <a:pt x="328" y="230"/>
                    </a:lnTo>
                    <a:lnTo>
                      <a:pt x="327" y="230"/>
                    </a:lnTo>
                    <a:lnTo>
                      <a:pt x="327" y="231"/>
                    </a:lnTo>
                    <a:lnTo>
                      <a:pt x="327" y="232"/>
                    </a:lnTo>
                    <a:lnTo>
                      <a:pt x="328" y="232"/>
                    </a:lnTo>
                    <a:lnTo>
                      <a:pt x="328" y="233"/>
                    </a:lnTo>
                    <a:lnTo>
                      <a:pt x="328" y="235"/>
                    </a:lnTo>
                    <a:lnTo>
                      <a:pt x="328" y="236"/>
                    </a:lnTo>
                    <a:lnTo>
                      <a:pt x="327" y="237"/>
                    </a:lnTo>
                    <a:lnTo>
                      <a:pt x="328" y="238"/>
                    </a:lnTo>
                    <a:lnTo>
                      <a:pt x="328" y="239"/>
                    </a:lnTo>
                    <a:lnTo>
                      <a:pt x="329" y="239"/>
                    </a:lnTo>
                    <a:lnTo>
                      <a:pt x="329" y="240"/>
                    </a:lnTo>
                    <a:lnTo>
                      <a:pt x="328" y="240"/>
                    </a:lnTo>
                    <a:lnTo>
                      <a:pt x="327" y="241"/>
                    </a:lnTo>
                    <a:lnTo>
                      <a:pt x="327" y="243"/>
                    </a:lnTo>
                    <a:lnTo>
                      <a:pt x="327" y="244"/>
                    </a:lnTo>
                    <a:lnTo>
                      <a:pt x="327" y="246"/>
                    </a:lnTo>
                    <a:lnTo>
                      <a:pt x="327" y="249"/>
                    </a:lnTo>
                    <a:lnTo>
                      <a:pt x="294" y="248"/>
                    </a:lnTo>
                    <a:lnTo>
                      <a:pt x="288" y="248"/>
                    </a:lnTo>
                    <a:lnTo>
                      <a:pt x="286" y="248"/>
                    </a:lnTo>
                    <a:lnTo>
                      <a:pt x="279" y="248"/>
                    </a:lnTo>
                    <a:lnTo>
                      <a:pt x="277" y="248"/>
                    </a:lnTo>
                    <a:lnTo>
                      <a:pt x="273" y="248"/>
                    </a:lnTo>
                    <a:lnTo>
                      <a:pt x="268" y="248"/>
                    </a:lnTo>
                    <a:lnTo>
                      <a:pt x="263" y="248"/>
                    </a:lnTo>
                    <a:lnTo>
                      <a:pt x="259" y="248"/>
                    </a:lnTo>
                    <a:lnTo>
                      <a:pt x="258" y="248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1" y="248"/>
                    </a:lnTo>
                    <a:lnTo>
                      <a:pt x="249" y="248"/>
                    </a:lnTo>
                    <a:lnTo>
                      <a:pt x="247" y="248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48"/>
                    </a:lnTo>
                    <a:lnTo>
                      <a:pt x="237" y="248"/>
                    </a:lnTo>
                    <a:lnTo>
                      <a:pt x="236" y="248"/>
                    </a:lnTo>
                    <a:lnTo>
                      <a:pt x="236" y="247"/>
                    </a:lnTo>
                    <a:lnTo>
                      <a:pt x="235" y="247"/>
                    </a:lnTo>
                    <a:lnTo>
                      <a:pt x="233" y="247"/>
                    </a:lnTo>
                    <a:lnTo>
                      <a:pt x="232" y="247"/>
                    </a:lnTo>
                    <a:lnTo>
                      <a:pt x="231" y="248"/>
                    </a:lnTo>
                    <a:lnTo>
                      <a:pt x="228" y="248"/>
                    </a:lnTo>
                    <a:lnTo>
                      <a:pt x="226" y="248"/>
                    </a:lnTo>
                    <a:lnTo>
                      <a:pt x="225" y="248"/>
                    </a:lnTo>
                    <a:lnTo>
                      <a:pt x="224" y="248"/>
                    </a:lnTo>
                    <a:lnTo>
                      <a:pt x="223" y="248"/>
                    </a:lnTo>
                    <a:lnTo>
                      <a:pt x="219" y="248"/>
                    </a:lnTo>
                    <a:lnTo>
                      <a:pt x="215" y="248"/>
                    </a:lnTo>
                    <a:lnTo>
                      <a:pt x="213" y="248"/>
                    </a:lnTo>
                    <a:lnTo>
                      <a:pt x="210" y="248"/>
                    </a:lnTo>
                    <a:lnTo>
                      <a:pt x="209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199" y="248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3" y="248"/>
                    </a:lnTo>
                    <a:lnTo>
                      <a:pt x="188" y="248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5" y="248"/>
                    </a:lnTo>
                    <a:lnTo>
                      <a:pt x="174" y="248"/>
                    </a:lnTo>
                    <a:lnTo>
                      <a:pt x="173" y="248"/>
                    </a:lnTo>
                    <a:lnTo>
                      <a:pt x="172" y="248"/>
                    </a:lnTo>
                    <a:lnTo>
                      <a:pt x="171" y="248"/>
                    </a:lnTo>
                    <a:lnTo>
                      <a:pt x="170" y="248"/>
                    </a:lnTo>
                    <a:lnTo>
                      <a:pt x="163" y="248"/>
                    </a:lnTo>
                    <a:lnTo>
                      <a:pt x="162" y="248"/>
                    </a:lnTo>
                    <a:lnTo>
                      <a:pt x="160" y="248"/>
                    </a:lnTo>
                    <a:lnTo>
                      <a:pt x="156" y="248"/>
                    </a:lnTo>
                    <a:lnTo>
                      <a:pt x="155" y="248"/>
                    </a:lnTo>
                    <a:lnTo>
                      <a:pt x="154" y="248"/>
                    </a:lnTo>
                    <a:lnTo>
                      <a:pt x="150" y="248"/>
                    </a:lnTo>
                    <a:lnTo>
                      <a:pt x="149" y="248"/>
                    </a:lnTo>
                    <a:lnTo>
                      <a:pt x="147" y="248"/>
                    </a:lnTo>
                    <a:lnTo>
                      <a:pt x="142" y="248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4" y="248"/>
                    </a:lnTo>
                    <a:lnTo>
                      <a:pt x="133" y="248"/>
                    </a:lnTo>
                    <a:lnTo>
                      <a:pt x="131" y="248"/>
                    </a:lnTo>
                    <a:lnTo>
                      <a:pt x="128" y="248"/>
                    </a:lnTo>
                    <a:lnTo>
                      <a:pt x="125" y="248"/>
                    </a:lnTo>
                    <a:lnTo>
                      <a:pt x="124" y="248"/>
                    </a:lnTo>
                    <a:lnTo>
                      <a:pt x="122" y="248"/>
                    </a:lnTo>
                    <a:lnTo>
                      <a:pt x="121" y="248"/>
                    </a:lnTo>
                    <a:lnTo>
                      <a:pt x="120" y="248"/>
                    </a:lnTo>
                    <a:lnTo>
                      <a:pt x="119" y="248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4" y="248"/>
                    </a:lnTo>
                    <a:lnTo>
                      <a:pt x="111" y="248"/>
                    </a:lnTo>
                    <a:lnTo>
                      <a:pt x="110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8"/>
                    </a:lnTo>
                    <a:lnTo>
                      <a:pt x="105" y="248"/>
                    </a:lnTo>
                    <a:lnTo>
                      <a:pt x="104" y="248"/>
                    </a:lnTo>
                    <a:lnTo>
                      <a:pt x="102" y="248"/>
                    </a:lnTo>
                    <a:lnTo>
                      <a:pt x="100" y="248"/>
                    </a:lnTo>
                    <a:lnTo>
                      <a:pt x="99" y="248"/>
                    </a:lnTo>
                    <a:lnTo>
                      <a:pt x="97" y="248"/>
                    </a:lnTo>
                    <a:lnTo>
                      <a:pt x="95" y="248"/>
                    </a:lnTo>
                    <a:lnTo>
                      <a:pt x="93" y="248"/>
                    </a:lnTo>
                    <a:lnTo>
                      <a:pt x="90" y="248"/>
                    </a:lnTo>
                    <a:lnTo>
                      <a:pt x="89" y="248"/>
                    </a:lnTo>
                    <a:lnTo>
                      <a:pt x="87" y="248"/>
                    </a:lnTo>
                    <a:lnTo>
                      <a:pt x="85" y="248"/>
                    </a:lnTo>
                    <a:lnTo>
                      <a:pt x="83" y="248"/>
                    </a:lnTo>
                    <a:lnTo>
                      <a:pt x="82" y="248"/>
                    </a:lnTo>
                    <a:lnTo>
                      <a:pt x="81" y="248"/>
                    </a:lnTo>
                    <a:lnTo>
                      <a:pt x="80" y="248"/>
                    </a:lnTo>
                    <a:lnTo>
                      <a:pt x="79" y="248"/>
                    </a:lnTo>
                    <a:lnTo>
                      <a:pt x="78" y="248"/>
                    </a:lnTo>
                    <a:lnTo>
                      <a:pt x="76" y="248"/>
                    </a:lnTo>
                    <a:lnTo>
                      <a:pt x="74" y="248"/>
                    </a:lnTo>
                    <a:lnTo>
                      <a:pt x="73" y="248"/>
                    </a:lnTo>
                    <a:lnTo>
                      <a:pt x="72" y="248"/>
                    </a:lnTo>
                    <a:lnTo>
                      <a:pt x="71" y="248"/>
                    </a:lnTo>
                    <a:lnTo>
                      <a:pt x="70" y="248"/>
                    </a:lnTo>
                    <a:lnTo>
                      <a:pt x="69" y="248"/>
                    </a:lnTo>
                    <a:lnTo>
                      <a:pt x="68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0" y="248"/>
                    </a:lnTo>
                    <a:lnTo>
                      <a:pt x="59" y="248"/>
                    </a:lnTo>
                    <a:lnTo>
                      <a:pt x="57" y="248"/>
                    </a:lnTo>
                    <a:lnTo>
                      <a:pt x="54" y="248"/>
                    </a:lnTo>
                    <a:lnTo>
                      <a:pt x="53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46" y="248"/>
                    </a:lnTo>
                    <a:lnTo>
                      <a:pt x="46" y="248"/>
                    </a:lnTo>
                    <a:lnTo>
                      <a:pt x="43" y="248"/>
                    </a:lnTo>
                    <a:lnTo>
                      <a:pt x="39" y="248"/>
                    </a:lnTo>
                    <a:lnTo>
                      <a:pt x="37" y="248"/>
                    </a:lnTo>
                    <a:lnTo>
                      <a:pt x="34" y="248"/>
                    </a:lnTo>
                    <a:lnTo>
                      <a:pt x="33" y="248"/>
                    </a:lnTo>
                    <a:lnTo>
                      <a:pt x="31" y="248"/>
                    </a:lnTo>
                    <a:lnTo>
                      <a:pt x="29" y="248"/>
                    </a:lnTo>
                    <a:lnTo>
                      <a:pt x="27" y="248"/>
                    </a:lnTo>
                    <a:lnTo>
                      <a:pt x="26" y="248"/>
                    </a:lnTo>
                    <a:lnTo>
                      <a:pt x="23" y="248"/>
                    </a:lnTo>
                    <a:lnTo>
                      <a:pt x="21" y="248"/>
                    </a:lnTo>
                    <a:lnTo>
                      <a:pt x="19" y="248"/>
                    </a:lnTo>
                    <a:lnTo>
                      <a:pt x="17" y="248"/>
                    </a:lnTo>
                    <a:lnTo>
                      <a:pt x="13" y="248"/>
                    </a:lnTo>
                    <a:lnTo>
                      <a:pt x="11" y="248"/>
                    </a:lnTo>
                    <a:lnTo>
                      <a:pt x="10" y="248"/>
                    </a:lnTo>
                    <a:lnTo>
                      <a:pt x="9" y="248"/>
                    </a:lnTo>
                    <a:lnTo>
                      <a:pt x="9" y="194"/>
                    </a:lnTo>
                    <a:lnTo>
                      <a:pt x="9" y="193"/>
                    </a:lnTo>
                    <a:lnTo>
                      <a:pt x="9" y="186"/>
                    </a:lnTo>
                    <a:lnTo>
                      <a:pt x="9" y="185"/>
                    </a:lnTo>
                    <a:lnTo>
                      <a:pt x="9" y="180"/>
                    </a:lnTo>
                    <a:lnTo>
                      <a:pt x="9" y="178"/>
                    </a:lnTo>
                    <a:lnTo>
                      <a:pt x="9" y="177"/>
                    </a:lnTo>
                    <a:lnTo>
                      <a:pt x="9" y="173"/>
                    </a:lnTo>
                    <a:lnTo>
                      <a:pt x="9" y="169"/>
                    </a:lnTo>
                    <a:lnTo>
                      <a:pt x="9" y="163"/>
                    </a:lnTo>
                    <a:lnTo>
                      <a:pt x="9" y="159"/>
                    </a:lnTo>
                    <a:lnTo>
                      <a:pt x="10" y="159"/>
                    </a:lnTo>
                    <a:lnTo>
                      <a:pt x="11" y="123"/>
                    </a:lnTo>
                    <a:lnTo>
                      <a:pt x="20" y="125"/>
                    </a:lnTo>
                    <a:lnTo>
                      <a:pt x="21" y="110"/>
                    </a:lnTo>
                    <a:lnTo>
                      <a:pt x="21" y="10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1" y="91"/>
                    </a:lnTo>
                    <a:lnTo>
                      <a:pt x="11" y="87"/>
                    </a:lnTo>
                    <a:lnTo>
                      <a:pt x="11" y="86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1" y="82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7"/>
                    </a:lnTo>
                    <a:lnTo>
                      <a:pt x="11" y="76"/>
                    </a:lnTo>
                    <a:lnTo>
                      <a:pt x="11" y="75"/>
                    </a:lnTo>
                    <a:lnTo>
                      <a:pt x="11" y="68"/>
                    </a:lnTo>
                    <a:lnTo>
                      <a:pt x="10" y="68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19" y="47"/>
                    </a:lnTo>
                    <a:lnTo>
                      <a:pt x="20" y="46"/>
                    </a:lnTo>
                    <a:lnTo>
                      <a:pt x="22" y="44"/>
                    </a:lnTo>
                    <a:lnTo>
                      <a:pt x="23" y="44"/>
                    </a:lnTo>
                    <a:lnTo>
                      <a:pt x="30" y="45"/>
                    </a:lnTo>
                    <a:lnTo>
                      <a:pt x="56" y="45"/>
                    </a:lnTo>
                    <a:lnTo>
                      <a:pt x="56" y="33"/>
                    </a:lnTo>
                    <a:lnTo>
                      <a:pt x="57" y="23"/>
                    </a:lnTo>
                    <a:lnTo>
                      <a:pt x="73" y="23"/>
                    </a:lnTo>
                    <a:lnTo>
                      <a:pt x="83" y="23"/>
                    </a:lnTo>
                    <a:lnTo>
                      <a:pt x="94" y="23"/>
                    </a:lnTo>
                    <a:lnTo>
                      <a:pt x="102" y="23"/>
                    </a:lnTo>
                    <a:lnTo>
                      <a:pt x="112" y="24"/>
                    </a:lnTo>
                    <a:lnTo>
                      <a:pt x="117" y="24"/>
                    </a:lnTo>
                    <a:lnTo>
                      <a:pt x="123" y="24"/>
                    </a:lnTo>
                    <a:lnTo>
                      <a:pt x="124" y="24"/>
                    </a:lnTo>
                    <a:lnTo>
                      <a:pt x="124" y="21"/>
                    </a:lnTo>
                    <a:lnTo>
                      <a:pt x="124" y="20"/>
                    </a:lnTo>
                    <a:lnTo>
                      <a:pt x="124" y="10"/>
                    </a:lnTo>
                    <a:lnTo>
                      <a:pt x="124" y="8"/>
                    </a:lnTo>
                    <a:lnTo>
                      <a:pt x="124" y="6"/>
                    </a:lnTo>
                    <a:lnTo>
                      <a:pt x="124" y="2"/>
                    </a:lnTo>
                    <a:lnTo>
                      <a:pt x="128" y="2"/>
                    </a:lnTo>
                    <a:lnTo>
                      <a:pt x="133" y="2"/>
                    </a:lnTo>
                    <a:lnTo>
                      <a:pt x="134" y="2"/>
                    </a:lnTo>
                    <a:lnTo>
                      <a:pt x="165" y="2"/>
                    </a:lnTo>
                    <a:lnTo>
                      <a:pt x="180" y="2"/>
                    </a:lnTo>
                    <a:lnTo>
                      <a:pt x="198" y="2"/>
                    </a:lnTo>
                    <a:lnTo>
                      <a:pt x="202" y="2"/>
                    </a:lnTo>
                    <a:lnTo>
                      <a:pt x="213" y="2"/>
                    </a:lnTo>
                    <a:lnTo>
                      <a:pt x="213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53" y="0"/>
                    </a:lnTo>
                    <a:lnTo>
                      <a:pt x="254" y="1"/>
                    </a:lnTo>
                    <a:lnTo>
                      <a:pt x="254" y="2"/>
                    </a:lnTo>
                    <a:lnTo>
                      <a:pt x="25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7" name="Freeform 143"/>
              <p:cNvSpPr>
                <a:spLocks noEditPoints="1"/>
              </p:cNvSpPr>
              <p:nvPr/>
            </p:nvSpPr>
            <p:spPr bwMode="auto">
              <a:xfrm>
                <a:off x="4249738" y="4543425"/>
                <a:ext cx="501650" cy="382588"/>
              </a:xfrm>
              <a:custGeom>
                <a:avLst/>
                <a:gdLst>
                  <a:gd name="T0" fmla="*/ 74 w 316"/>
                  <a:gd name="T1" fmla="*/ 181 h 241"/>
                  <a:gd name="T2" fmla="*/ 80 w 316"/>
                  <a:gd name="T3" fmla="*/ 182 h 241"/>
                  <a:gd name="T4" fmla="*/ 78 w 316"/>
                  <a:gd name="T5" fmla="*/ 179 h 241"/>
                  <a:gd name="T6" fmla="*/ 113 w 316"/>
                  <a:gd name="T7" fmla="*/ 18 h 241"/>
                  <a:gd name="T8" fmla="*/ 155 w 316"/>
                  <a:gd name="T9" fmla="*/ 19 h 241"/>
                  <a:gd name="T10" fmla="*/ 174 w 316"/>
                  <a:gd name="T11" fmla="*/ 18 h 241"/>
                  <a:gd name="T12" fmla="*/ 203 w 316"/>
                  <a:gd name="T13" fmla="*/ 18 h 241"/>
                  <a:gd name="T14" fmla="*/ 225 w 316"/>
                  <a:gd name="T15" fmla="*/ 19 h 241"/>
                  <a:gd name="T16" fmla="*/ 254 w 316"/>
                  <a:gd name="T17" fmla="*/ 18 h 241"/>
                  <a:gd name="T18" fmla="*/ 292 w 316"/>
                  <a:gd name="T19" fmla="*/ 18 h 241"/>
                  <a:gd name="T20" fmla="*/ 315 w 316"/>
                  <a:gd name="T21" fmla="*/ 54 h 241"/>
                  <a:gd name="T22" fmla="*/ 312 w 316"/>
                  <a:gd name="T23" fmla="*/ 193 h 241"/>
                  <a:gd name="T24" fmla="*/ 311 w 316"/>
                  <a:gd name="T25" fmla="*/ 212 h 241"/>
                  <a:gd name="T26" fmla="*/ 256 w 316"/>
                  <a:gd name="T27" fmla="*/ 224 h 241"/>
                  <a:gd name="T28" fmla="*/ 187 w 316"/>
                  <a:gd name="T29" fmla="*/ 231 h 241"/>
                  <a:gd name="T30" fmla="*/ 123 w 316"/>
                  <a:gd name="T31" fmla="*/ 238 h 241"/>
                  <a:gd name="T32" fmla="*/ 96 w 316"/>
                  <a:gd name="T33" fmla="*/ 231 h 241"/>
                  <a:gd name="T34" fmla="*/ 96 w 316"/>
                  <a:gd name="T35" fmla="*/ 218 h 241"/>
                  <a:gd name="T36" fmla="*/ 86 w 316"/>
                  <a:gd name="T37" fmla="*/ 204 h 241"/>
                  <a:gd name="T38" fmla="*/ 79 w 316"/>
                  <a:gd name="T39" fmla="*/ 196 h 241"/>
                  <a:gd name="T40" fmla="*/ 89 w 316"/>
                  <a:gd name="T41" fmla="*/ 199 h 241"/>
                  <a:gd name="T42" fmla="*/ 92 w 316"/>
                  <a:gd name="T43" fmla="*/ 204 h 241"/>
                  <a:gd name="T44" fmla="*/ 96 w 316"/>
                  <a:gd name="T45" fmla="*/ 215 h 241"/>
                  <a:gd name="T46" fmla="*/ 97 w 316"/>
                  <a:gd name="T47" fmla="*/ 219 h 241"/>
                  <a:gd name="T48" fmla="*/ 101 w 316"/>
                  <a:gd name="T49" fmla="*/ 227 h 241"/>
                  <a:gd name="T50" fmla="*/ 103 w 316"/>
                  <a:gd name="T51" fmla="*/ 219 h 241"/>
                  <a:gd name="T52" fmla="*/ 102 w 316"/>
                  <a:gd name="T53" fmla="*/ 212 h 241"/>
                  <a:gd name="T54" fmla="*/ 98 w 316"/>
                  <a:gd name="T55" fmla="*/ 205 h 241"/>
                  <a:gd name="T56" fmla="*/ 92 w 316"/>
                  <a:gd name="T57" fmla="*/ 198 h 241"/>
                  <a:gd name="T58" fmla="*/ 87 w 316"/>
                  <a:gd name="T59" fmla="*/ 193 h 241"/>
                  <a:gd name="T60" fmla="*/ 83 w 316"/>
                  <a:gd name="T61" fmla="*/ 193 h 241"/>
                  <a:gd name="T62" fmla="*/ 77 w 316"/>
                  <a:gd name="T63" fmla="*/ 193 h 241"/>
                  <a:gd name="T64" fmla="*/ 76 w 316"/>
                  <a:gd name="T65" fmla="*/ 195 h 241"/>
                  <a:gd name="T66" fmla="*/ 75 w 316"/>
                  <a:gd name="T67" fmla="*/ 207 h 241"/>
                  <a:gd name="T68" fmla="*/ 70 w 316"/>
                  <a:gd name="T69" fmla="*/ 199 h 241"/>
                  <a:gd name="T70" fmla="*/ 70 w 316"/>
                  <a:gd name="T71" fmla="*/ 188 h 241"/>
                  <a:gd name="T72" fmla="*/ 75 w 316"/>
                  <a:gd name="T73" fmla="*/ 184 h 241"/>
                  <a:gd name="T74" fmla="*/ 80 w 316"/>
                  <a:gd name="T75" fmla="*/ 181 h 241"/>
                  <a:gd name="T76" fmla="*/ 78 w 316"/>
                  <a:gd name="T77" fmla="*/ 176 h 241"/>
                  <a:gd name="T78" fmla="*/ 74 w 316"/>
                  <a:gd name="T79" fmla="*/ 177 h 241"/>
                  <a:gd name="T80" fmla="*/ 71 w 316"/>
                  <a:gd name="T81" fmla="*/ 180 h 241"/>
                  <a:gd name="T82" fmla="*/ 71 w 316"/>
                  <a:gd name="T83" fmla="*/ 181 h 241"/>
                  <a:gd name="T84" fmla="*/ 69 w 316"/>
                  <a:gd name="T85" fmla="*/ 172 h 241"/>
                  <a:gd name="T86" fmla="*/ 66 w 316"/>
                  <a:gd name="T87" fmla="*/ 164 h 241"/>
                  <a:gd name="T88" fmla="*/ 71 w 316"/>
                  <a:gd name="T89" fmla="*/ 157 h 241"/>
                  <a:gd name="T90" fmla="*/ 70 w 316"/>
                  <a:gd name="T91" fmla="*/ 143 h 241"/>
                  <a:gd name="T92" fmla="*/ 68 w 316"/>
                  <a:gd name="T93" fmla="*/ 129 h 241"/>
                  <a:gd name="T94" fmla="*/ 63 w 316"/>
                  <a:gd name="T95" fmla="*/ 116 h 241"/>
                  <a:gd name="T96" fmla="*/ 57 w 316"/>
                  <a:gd name="T97" fmla="*/ 96 h 241"/>
                  <a:gd name="T98" fmla="*/ 46 w 316"/>
                  <a:gd name="T99" fmla="*/ 80 h 241"/>
                  <a:gd name="T100" fmla="*/ 42 w 316"/>
                  <a:gd name="T101" fmla="*/ 70 h 241"/>
                  <a:gd name="T102" fmla="*/ 32 w 316"/>
                  <a:gd name="T103" fmla="*/ 59 h 241"/>
                  <a:gd name="T104" fmla="*/ 18 w 316"/>
                  <a:gd name="T105" fmla="*/ 41 h 241"/>
                  <a:gd name="T106" fmla="*/ 6 w 316"/>
                  <a:gd name="T107" fmla="*/ 29 h 241"/>
                  <a:gd name="T108" fmla="*/ 1 w 316"/>
                  <a:gd name="T109" fmla="*/ 23 h 241"/>
                  <a:gd name="T110" fmla="*/ 9 w 316"/>
                  <a:gd name="T111" fmla="*/ 12 h 241"/>
                  <a:gd name="T112" fmla="*/ 18 w 316"/>
                  <a:gd name="T113" fmla="*/ 1 h 241"/>
                  <a:gd name="T114" fmla="*/ 45 w 316"/>
                  <a:gd name="T115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6" h="241">
                    <a:moveTo>
                      <a:pt x="102" y="221"/>
                    </a:moveTo>
                    <a:lnTo>
                      <a:pt x="101" y="220"/>
                    </a:lnTo>
                    <a:lnTo>
                      <a:pt x="102" y="220"/>
                    </a:lnTo>
                    <a:lnTo>
                      <a:pt x="102" y="221"/>
                    </a:lnTo>
                    <a:close/>
                    <a:moveTo>
                      <a:pt x="76" y="180"/>
                    </a:moveTo>
                    <a:lnTo>
                      <a:pt x="76" y="181"/>
                    </a:lnTo>
                    <a:lnTo>
                      <a:pt x="75" y="182"/>
                    </a:lnTo>
                    <a:lnTo>
                      <a:pt x="75" y="181"/>
                    </a:lnTo>
                    <a:lnTo>
                      <a:pt x="75" y="182"/>
                    </a:lnTo>
                    <a:lnTo>
                      <a:pt x="74" y="182"/>
                    </a:lnTo>
                    <a:lnTo>
                      <a:pt x="74" y="181"/>
                    </a:lnTo>
                    <a:lnTo>
                      <a:pt x="74" y="180"/>
                    </a:lnTo>
                    <a:lnTo>
                      <a:pt x="75" y="180"/>
                    </a:lnTo>
                    <a:lnTo>
                      <a:pt x="75" y="181"/>
                    </a:lnTo>
                    <a:lnTo>
                      <a:pt x="75" y="180"/>
                    </a:lnTo>
                    <a:lnTo>
                      <a:pt x="76" y="180"/>
                    </a:lnTo>
                    <a:close/>
                    <a:moveTo>
                      <a:pt x="79" y="179"/>
                    </a:moveTo>
                    <a:lnTo>
                      <a:pt x="79" y="180"/>
                    </a:lnTo>
                    <a:lnTo>
                      <a:pt x="78" y="180"/>
                    </a:lnTo>
                    <a:lnTo>
                      <a:pt x="79" y="181"/>
                    </a:lnTo>
                    <a:lnTo>
                      <a:pt x="80" y="181"/>
                    </a:lnTo>
                    <a:lnTo>
                      <a:pt x="80" y="182"/>
                    </a:lnTo>
                    <a:lnTo>
                      <a:pt x="80" y="184"/>
                    </a:lnTo>
                    <a:lnTo>
                      <a:pt x="79" y="184"/>
                    </a:lnTo>
                    <a:lnTo>
                      <a:pt x="79" y="182"/>
                    </a:lnTo>
                    <a:lnTo>
                      <a:pt x="78" y="182"/>
                    </a:lnTo>
                    <a:lnTo>
                      <a:pt x="78" y="181"/>
                    </a:lnTo>
                    <a:lnTo>
                      <a:pt x="78" y="182"/>
                    </a:lnTo>
                    <a:lnTo>
                      <a:pt x="77" y="182"/>
                    </a:lnTo>
                    <a:lnTo>
                      <a:pt x="76" y="182"/>
                    </a:lnTo>
                    <a:lnTo>
                      <a:pt x="77" y="181"/>
                    </a:lnTo>
                    <a:lnTo>
                      <a:pt x="77" y="180"/>
                    </a:lnTo>
                    <a:lnTo>
                      <a:pt x="78" y="179"/>
                    </a:lnTo>
                    <a:lnTo>
                      <a:pt x="79" y="177"/>
                    </a:lnTo>
                    <a:lnTo>
                      <a:pt x="80" y="178"/>
                    </a:lnTo>
                    <a:lnTo>
                      <a:pt x="79" y="179"/>
                    </a:lnTo>
                    <a:close/>
                    <a:moveTo>
                      <a:pt x="70" y="11"/>
                    </a:moveTo>
                    <a:lnTo>
                      <a:pt x="71" y="12"/>
                    </a:lnTo>
                    <a:lnTo>
                      <a:pt x="74" y="13"/>
                    </a:lnTo>
                    <a:lnTo>
                      <a:pt x="74" y="17"/>
                    </a:lnTo>
                    <a:lnTo>
                      <a:pt x="84" y="17"/>
                    </a:lnTo>
                    <a:lnTo>
                      <a:pt x="95" y="17"/>
                    </a:lnTo>
                    <a:lnTo>
                      <a:pt x="105" y="18"/>
                    </a:lnTo>
                    <a:lnTo>
                      <a:pt x="113" y="18"/>
                    </a:lnTo>
                    <a:lnTo>
                      <a:pt x="119" y="18"/>
                    </a:lnTo>
                    <a:lnTo>
                      <a:pt x="118" y="19"/>
                    </a:lnTo>
                    <a:lnTo>
                      <a:pt x="134" y="19"/>
                    </a:lnTo>
                    <a:lnTo>
                      <a:pt x="144" y="18"/>
                    </a:lnTo>
                    <a:lnTo>
                      <a:pt x="146" y="19"/>
                    </a:lnTo>
                    <a:lnTo>
                      <a:pt x="149" y="19"/>
                    </a:lnTo>
                    <a:lnTo>
                      <a:pt x="151" y="19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4" y="19"/>
                    </a:lnTo>
                    <a:lnTo>
                      <a:pt x="155" y="19"/>
                    </a:lnTo>
                    <a:lnTo>
                      <a:pt x="156" y="19"/>
                    </a:lnTo>
                    <a:lnTo>
                      <a:pt x="157" y="19"/>
                    </a:lnTo>
                    <a:lnTo>
                      <a:pt x="158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2" y="19"/>
                    </a:lnTo>
                    <a:lnTo>
                      <a:pt x="163" y="19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6" y="19"/>
                    </a:lnTo>
                    <a:lnTo>
                      <a:pt x="174" y="18"/>
                    </a:lnTo>
                    <a:lnTo>
                      <a:pt x="177" y="19"/>
                    </a:lnTo>
                    <a:lnTo>
                      <a:pt x="179" y="19"/>
                    </a:lnTo>
                    <a:lnTo>
                      <a:pt x="179" y="19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5" y="18"/>
                    </a:lnTo>
                    <a:lnTo>
                      <a:pt x="199" y="18"/>
                    </a:lnTo>
                    <a:lnTo>
                      <a:pt x="203" y="18"/>
                    </a:lnTo>
                    <a:lnTo>
                      <a:pt x="204" y="18"/>
                    </a:lnTo>
                    <a:lnTo>
                      <a:pt x="205" y="18"/>
                    </a:lnTo>
                    <a:lnTo>
                      <a:pt x="207" y="18"/>
                    </a:lnTo>
                    <a:lnTo>
                      <a:pt x="208" y="18"/>
                    </a:lnTo>
                    <a:lnTo>
                      <a:pt x="212" y="18"/>
                    </a:lnTo>
                    <a:lnTo>
                      <a:pt x="213" y="18"/>
                    </a:lnTo>
                    <a:lnTo>
                      <a:pt x="216" y="19"/>
                    </a:lnTo>
                    <a:lnTo>
                      <a:pt x="218" y="19"/>
                    </a:lnTo>
                    <a:lnTo>
                      <a:pt x="221" y="19"/>
                    </a:lnTo>
                    <a:lnTo>
                      <a:pt x="222" y="19"/>
                    </a:lnTo>
                    <a:lnTo>
                      <a:pt x="225" y="19"/>
                    </a:lnTo>
                    <a:lnTo>
                      <a:pt x="229" y="19"/>
                    </a:lnTo>
                    <a:lnTo>
                      <a:pt x="230" y="19"/>
                    </a:lnTo>
                    <a:lnTo>
                      <a:pt x="231" y="19"/>
                    </a:lnTo>
                    <a:lnTo>
                      <a:pt x="232" y="19"/>
                    </a:lnTo>
                    <a:lnTo>
                      <a:pt x="234" y="19"/>
                    </a:lnTo>
                    <a:lnTo>
                      <a:pt x="241" y="18"/>
                    </a:lnTo>
                    <a:lnTo>
                      <a:pt x="246" y="18"/>
                    </a:lnTo>
                    <a:lnTo>
                      <a:pt x="247" y="18"/>
                    </a:lnTo>
                    <a:lnTo>
                      <a:pt x="249" y="18"/>
                    </a:lnTo>
                    <a:lnTo>
                      <a:pt x="250" y="18"/>
                    </a:lnTo>
                    <a:lnTo>
                      <a:pt x="254" y="18"/>
                    </a:lnTo>
                    <a:lnTo>
                      <a:pt x="255" y="18"/>
                    </a:lnTo>
                    <a:lnTo>
                      <a:pt x="260" y="18"/>
                    </a:lnTo>
                    <a:lnTo>
                      <a:pt x="265" y="18"/>
                    </a:lnTo>
                    <a:lnTo>
                      <a:pt x="269" y="18"/>
                    </a:lnTo>
                    <a:lnTo>
                      <a:pt x="277" y="18"/>
                    </a:lnTo>
                    <a:lnTo>
                      <a:pt x="281" y="18"/>
                    </a:lnTo>
                    <a:lnTo>
                      <a:pt x="282" y="18"/>
                    </a:lnTo>
                    <a:lnTo>
                      <a:pt x="287" y="18"/>
                    </a:lnTo>
                    <a:lnTo>
                      <a:pt x="289" y="18"/>
                    </a:lnTo>
                    <a:lnTo>
                      <a:pt x="291" y="18"/>
                    </a:lnTo>
                    <a:lnTo>
                      <a:pt x="292" y="18"/>
                    </a:lnTo>
                    <a:lnTo>
                      <a:pt x="295" y="18"/>
                    </a:lnTo>
                    <a:lnTo>
                      <a:pt x="300" y="18"/>
                    </a:lnTo>
                    <a:lnTo>
                      <a:pt x="303" y="19"/>
                    </a:lnTo>
                    <a:lnTo>
                      <a:pt x="306" y="19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0" y="19"/>
                    </a:lnTo>
                    <a:lnTo>
                      <a:pt x="312" y="19"/>
                    </a:lnTo>
                    <a:lnTo>
                      <a:pt x="315" y="19"/>
                    </a:lnTo>
                    <a:lnTo>
                      <a:pt x="315" y="18"/>
                    </a:lnTo>
                    <a:lnTo>
                      <a:pt x="315" y="54"/>
                    </a:lnTo>
                    <a:lnTo>
                      <a:pt x="316" y="64"/>
                    </a:lnTo>
                    <a:lnTo>
                      <a:pt x="316" y="81"/>
                    </a:lnTo>
                    <a:lnTo>
                      <a:pt x="316" y="84"/>
                    </a:lnTo>
                    <a:lnTo>
                      <a:pt x="316" y="85"/>
                    </a:lnTo>
                    <a:lnTo>
                      <a:pt x="316" y="92"/>
                    </a:lnTo>
                    <a:lnTo>
                      <a:pt x="316" y="106"/>
                    </a:lnTo>
                    <a:lnTo>
                      <a:pt x="311" y="106"/>
                    </a:lnTo>
                    <a:lnTo>
                      <a:pt x="312" y="156"/>
                    </a:lnTo>
                    <a:lnTo>
                      <a:pt x="312" y="191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1" y="193"/>
                    </a:lnTo>
                    <a:lnTo>
                      <a:pt x="311" y="194"/>
                    </a:lnTo>
                    <a:lnTo>
                      <a:pt x="311" y="195"/>
                    </a:lnTo>
                    <a:lnTo>
                      <a:pt x="311" y="199"/>
                    </a:lnTo>
                    <a:lnTo>
                      <a:pt x="311" y="202"/>
                    </a:lnTo>
                    <a:lnTo>
                      <a:pt x="311" y="203"/>
                    </a:lnTo>
                    <a:lnTo>
                      <a:pt x="311" y="205"/>
                    </a:lnTo>
                    <a:lnTo>
                      <a:pt x="311" y="206"/>
                    </a:lnTo>
                    <a:lnTo>
                      <a:pt x="311" y="209"/>
                    </a:lnTo>
                    <a:lnTo>
                      <a:pt x="311" y="211"/>
                    </a:lnTo>
                    <a:lnTo>
                      <a:pt x="311" y="212"/>
                    </a:lnTo>
                    <a:lnTo>
                      <a:pt x="311" y="213"/>
                    </a:lnTo>
                    <a:lnTo>
                      <a:pt x="311" y="214"/>
                    </a:lnTo>
                    <a:lnTo>
                      <a:pt x="311" y="218"/>
                    </a:lnTo>
                    <a:lnTo>
                      <a:pt x="311" y="219"/>
                    </a:lnTo>
                    <a:lnTo>
                      <a:pt x="311" y="219"/>
                    </a:lnTo>
                    <a:lnTo>
                      <a:pt x="303" y="220"/>
                    </a:lnTo>
                    <a:lnTo>
                      <a:pt x="292" y="221"/>
                    </a:lnTo>
                    <a:lnTo>
                      <a:pt x="284" y="222"/>
                    </a:lnTo>
                    <a:lnTo>
                      <a:pt x="273" y="223"/>
                    </a:lnTo>
                    <a:lnTo>
                      <a:pt x="264" y="223"/>
                    </a:lnTo>
                    <a:lnTo>
                      <a:pt x="256" y="224"/>
                    </a:lnTo>
                    <a:lnTo>
                      <a:pt x="249" y="226"/>
                    </a:lnTo>
                    <a:lnTo>
                      <a:pt x="233" y="227"/>
                    </a:lnTo>
                    <a:lnTo>
                      <a:pt x="230" y="228"/>
                    </a:lnTo>
                    <a:lnTo>
                      <a:pt x="221" y="228"/>
                    </a:lnTo>
                    <a:lnTo>
                      <a:pt x="218" y="229"/>
                    </a:lnTo>
                    <a:lnTo>
                      <a:pt x="207" y="230"/>
                    </a:lnTo>
                    <a:lnTo>
                      <a:pt x="204" y="230"/>
                    </a:lnTo>
                    <a:lnTo>
                      <a:pt x="200" y="230"/>
                    </a:lnTo>
                    <a:lnTo>
                      <a:pt x="196" y="231"/>
                    </a:lnTo>
                    <a:lnTo>
                      <a:pt x="189" y="231"/>
                    </a:lnTo>
                    <a:lnTo>
                      <a:pt x="187" y="231"/>
                    </a:lnTo>
                    <a:lnTo>
                      <a:pt x="179" y="232"/>
                    </a:lnTo>
                    <a:lnTo>
                      <a:pt x="172" y="233"/>
                    </a:lnTo>
                    <a:lnTo>
                      <a:pt x="166" y="233"/>
                    </a:lnTo>
                    <a:lnTo>
                      <a:pt x="162" y="235"/>
                    </a:lnTo>
                    <a:lnTo>
                      <a:pt x="161" y="235"/>
                    </a:lnTo>
                    <a:lnTo>
                      <a:pt x="152" y="236"/>
                    </a:lnTo>
                    <a:lnTo>
                      <a:pt x="145" y="236"/>
                    </a:lnTo>
                    <a:lnTo>
                      <a:pt x="131" y="237"/>
                    </a:lnTo>
                    <a:lnTo>
                      <a:pt x="126" y="238"/>
                    </a:lnTo>
                    <a:lnTo>
                      <a:pt x="123" y="238"/>
                    </a:lnTo>
                    <a:lnTo>
                      <a:pt x="123" y="238"/>
                    </a:lnTo>
                    <a:lnTo>
                      <a:pt x="119" y="239"/>
                    </a:lnTo>
                    <a:lnTo>
                      <a:pt x="107" y="240"/>
                    </a:lnTo>
                    <a:lnTo>
                      <a:pt x="102" y="240"/>
                    </a:lnTo>
                    <a:lnTo>
                      <a:pt x="98" y="241"/>
                    </a:lnTo>
                    <a:lnTo>
                      <a:pt x="97" y="241"/>
                    </a:lnTo>
                    <a:lnTo>
                      <a:pt x="97" y="240"/>
                    </a:lnTo>
                    <a:lnTo>
                      <a:pt x="97" y="238"/>
                    </a:lnTo>
                    <a:lnTo>
                      <a:pt x="97" y="237"/>
                    </a:lnTo>
                    <a:lnTo>
                      <a:pt x="96" y="233"/>
                    </a:lnTo>
                    <a:lnTo>
                      <a:pt x="96" y="232"/>
                    </a:lnTo>
                    <a:lnTo>
                      <a:pt x="96" y="231"/>
                    </a:lnTo>
                    <a:lnTo>
                      <a:pt x="96" y="230"/>
                    </a:lnTo>
                    <a:lnTo>
                      <a:pt x="96" y="229"/>
                    </a:lnTo>
                    <a:lnTo>
                      <a:pt x="96" y="228"/>
                    </a:lnTo>
                    <a:lnTo>
                      <a:pt x="96" y="226"/>
                    </a:lnTo>
                    <a:lnTo>
                      <a:pt x="96" y="224"/>
                    </a:lnTo>
                    <a:lnTo>
                      <a:pt x="96" y="223"/>
                    </a:lnTo>
                    <a:lnTo>
                      <a:pt x="96" y="222"/>
                    </a:lnTo>
                    <a:lnTo>
                      <a:pt x="96" y="221"/>
                    </a:lnTo>
                    <a:lnTo>
                      <a:pt x="96" y="219"/>
                    </a:lnTo>
                    <a:lnTo>
                      <a:pt x="96" y="219"/>
                    </a:lnTo>
                    <a:lnTo>
                      <a:pt x="96" y="218"/>
                    </a:lnTo>
                    <a:lnTo>
                      <a:pt x="95" y="218"/>
                    </a:lnTo>
                    <a:lnTo>
                      <a:pt x="95" y="216"/>
                    </a:lnTo>
                    <a:lnTo>
                      <a:pt x="95" y="215"/>
                    </a:lnTo>
                    <a:lnTo>
                      <a:pt x="93" y="213"/>
                    </a:lnTo>
                    <a:lnTo>
                      <a:pt x="93" y="212"/>
                    </a:lnTo>
                    <a:lnTo>
                      <a:pt x="92" y="210"/>
                    </a:lnTo>
                    <a:lnTo>
                      <a:pt x="91" y="207"/>
                    </a:lnTo>
                    <a:lnTo>
                      <a:pt x="89" y="206"/>
                    </a:lnTo>
                    <a:lnTo>
                      <a:pt x="87" y="205"/>
                    </a:lnTo>
                    <a:lnTo>
                      <a:pt x="87" y="204"/>
                    </a:lnTo>
                    <a:lnTo>
                      <a:pt x="86" y="204"/>
                    </a:lnTo>
                    <a:lnTo>
                      <a:pt x="85" y="203"/>
                    </a:lnTo>
                    <a:lnTo>
                      <a:pt x="84" y="203"/>
                    </a:lnTo>
                    <a:lnTo>
                      <a:pt x="84" y="202"/>
                    </a:lnTo>
                    <a:lnTo>
                      <a:pt x="81" y="203"/>
                    </a:lnTo>
                    <a:lnTo>
                      <a:pt x="79" y="203"/>
                    </a:lnTo>
                    <a:lnTo>
                      <a:pt x="78" y="203"/>
                    </a:lnTo>
                    <a:lnTo>
                      <a:pt x="77" y="203"/>
                    </a:lnTo>
                    <a:lnTo>
                      <a:pt x="77" y="199"/>
                    </a:lnTo>
                    <a:lnTo>
                      <a:pt x="77" y="198"/>
                    </a:lnTo>
                    <a:lnTo>
                      <a:pt x="78" y="197"/>
                    </a:lnTo>
                    <a:lnTo>
                      <a:pt x="79" y="196"/>
                    </a:lnTo>
                    <a:lnTo>
                      <a:pt x="80" y="196"/>
                    </a:lnTo>
                    <a:lnTo>
                      <a:pt x="81" y="196"/>
                    </a:lnTo>
                    <a:lnTo>
                      <a:pt x="83" y="195"/>
                    </a:lnTo>
                    <a:lnTo>
                      <a:pt x="84" y="195"/>
                    </a:lnTo>
                    <a:lnTo>
                      <a:pt x="84" y="196"/>
                    </a:lnTo>
                    <a:lnTo>
                      <a:pt x="85" y="196"/>
                    </a:lnTo>
                    <a:lnTo>
                      <a:pt x="85" y="197"/>
                    </a:lnTo>
                    <a:lnTo>
                      <a:pt x="86" y="198"/>
                    </a:lnTo>
                    <a:lnTo>
                      <a:pt x="87" y="198"/>
                    </a:lnTo>
                    <a:lnTo>
                      <a:pt x="88" y="199"/>
                    </a:lnTo>
                    <a:lnTo>
                      <a:pt x="89" y="199"/>
                    </a:lnTo>
                    <a:lnTo>
                      <a:pt x="91" y="201"/>
                    </a:lnTo>
                    <a:lnTo>
                      <a:pt x="91" y="202"/>
                    </a:lnTo>
                    <a:lnTo>
                      <a:pt x="91" y="203"/>
                    </a:lnTo>
                    <a:lnTo>
                      <a:pt x="91" y="204"/>
                    </a:lnTo>
                    <a:lnTo>
                      <a:pt x="89" y="205"/>
                    </a:lnTo>
                    <a:lnTo>
                      <a:pt x="89" y="204"/>
                    </a:lnTo>
                    <a:lnTo>
                      <a:pt x="88" y="204"/>
                    </a:lnTo>
                    <a:lnTo>
                      <a:pt x="88" y="205"/>
                    </a:lnTo>
                    <a:lnTo>
                      <a:pt x="89" y="205"/>
                    </a:lnTo>
                    <a:lnTo>
                      <a:pt x="91" y="206"/>
                    </a:lnTo>
                    <a:lnTo>
                      <a:pt x="92" y="204"/>
                    </a:lnTo>
                    <a:lnTo>
                      <a:pt x="93" y="205"/>
                    </a:lnTo>
                    <a:lnTo>
                      <a:pt x="92" y="206"/>
                    </a:lnTo>
                    <a:lnTo>
                      <a:pt x="92" y="207"/>
                    </a:lnTo>
                    <a:lnTo>
                      <a:pt x="92" y="209"/>
                    </a:lnTo>
                    <a:lnTo>
                      <a:pt x="93" y="210"/>
                    </a:lnTo>
                    <a:lnTo>
                      <a:pt x="94" y="210"/>
                    </a:lnTo>
                    <a:lnTo>
                      <a:pt x="94" y="211"/>
                    </a:lnTo>
                    <a:lnTo>
                      <a:pt x="94" y="212"/>
                    </a:lnTo>
                    <a:lnTo>
                      <a:pt x="95" y="212"/>
                    </a:lnTo>
                    <a:lnTo>
                      <a:pt x="96" y="214"/>
                    </a:lnTo>
                    <a:lnTo>
                      <a:pt x="96" y="215"/>
                    </a:lnTo>
                    <a:lnTo>
                      <a:pt x="95" y="215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7" y="218"/>
                    </a:lnTo>
                    <a:lnTo>
                      <a:pt x="97" y="219"/>
                    </a:lnTo>
                    <a:lnTo>
                      <a:pt x="96" y="219"/>
                    </a:lnTo>
                    <a:lnTo>
                      <a:pt x="96" y="219"/>
                    </a:lnTo>
                    <a:lnTo>
                      <a:pt x="96" y="219"/>
                    </a:lnTo>
                    <a:lnTo>
                      <a:pt x="97" y="219"/>
                    </a:lnTo>
                    <a:lnTo>
                      <a:pt x="96" y="220"/>
                    </a:lnTo>
                    <a:lnTo>
                      <a:pt x="96" y="221"/>
                    </a:lnTo>
                    <a:lnTo>
                      <a:pt x="96" y="222"/>
                    </a:lnTo>
                    <a:lnTo>
                      <a:pt x="97" y="222"/>
                    </a:lnTo>
                    <a:lnTo>
                      <a:pt x="98" y="222"/>
                    </a:lnTo>
                    <a:lnTo>
                      <a:pt x="98" y="223"/>
                    </a:lnTo>
                    <a:lnTo>
                      <a:pt x="98" y="224"/>
                    </a:lnTo>
                    <a:lnTo>
                      <a:pt x="98" y="226"/>
                    </a:lnTo>
                    <a:lnTo>
                      <a:pt x="100" y="226"/>
                    </a:lnTo>
                    <a:lnTo>
                      <a:pt x="100" y="227"/>
                    </a:lnTo>
                    <a:lnTo>
                      <a:pt x="101" y="227"/>
                    </a:lnTo>
                    <a:lnTo>
                      <a:pt x="102" y="227"/>
                    </a:lnTo>
                    <a:lnTo>
                      <a:pt x="103" y="226"/>
                    </a:lnTo>
                    <a:lnTo>
                      <a:pt x="103" y="224"/>
                    </a:lnTo>
                    <a:lnTo>
                      <a:pt x="104" y="224"/>
                    </a:lnTo>
                    <a:lnTo>
                      <a:pt x="104" y="223"/>
                    </a:lnTo>
                    <a:lnTo>
                      <a:pt x="104" y="222"/>
                    </a:lnTo>
                    <a:lnTo>
                      <a:pt x="103" y="221"/>
                    </a:lnTo>
                    <a:lnTo>
                      <a:pt x="103" y="220"/>
                    </a:lnTo>
                    <a:lnTo>
                      <a:pt x="103" y="219"/>
                    </a:lnTo>
                    <a:lnTo>
                      <a:pt x="102" y="219"/>
                    </a:lnTo>
                    <a:lnTo>
                      <a:pt x="103" y="219"/>
                    </a:lnTo>
                    <a:lnTo>
                      <a:pt x="103" y="219"/>
                    </a:lnTo>
                    <a:lnTo>
                      <a:pt x="103" y="219"/>
                    </a:lnTo>
                    <a:lnTo>
                      <a:pt x="102" y="219"/>
                    </a:lnTo>
                    <a:lnTo>
                      <a:pt x="102" y="218"/>
                    </a:lnTo>
                    <a:lnTo>
                      <a:pt x="102" y="216"/>
                    </a:lnTo>
                    <a:lnTo>
                      <a:pt x="102" y="215"/>
                    </a:lnTo>
                    <a:lnTo>
                      <a:pt x="101" y="215"/>
                    </a:lnTo>
                    <a:lnTo>
                      <a:pt x="100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2" y="212"/>
                    </a:lnTo>
                    <a:lnTo>
                      <a:pt x="100" y="213"/>
                    </a:lnTo>
                    <a:lnTo>
                      <a:pt x="98" y="213"/>
                    </a:lnTo>
                    <a:lnTo>
                      <a:pt x="98" y="212"/>
                    </a:lnTo>
                    <a:lnTo>
                      <a:pt x="98" y="211"/>
                    </a:lnTo>
                    <a:lnTo>
                      <a:pt x="100" y="211"/>
                    </a:lnTo>
                    <a:lnTo>
                      <a:pt x="100" y="210"/>
                    </a:lnTo>
                    <a:lnTo>
                      <a:pt x="98" y="209"/>
                    </a:lnTo>
                    <a:lnTo>
                      <a:pt x="98" y="207"/>
                    </a:lnTo>
                    <a:lnTo>
                      <a:pt x="100" y="206"/>
                    </a:lnTo>
                    <a:lnTo>
                      <a:pt x="98" y="206"/>
                    </a:lnTo>
                    <a:lnTo>
                      <a:pt x="98" y="205"/>
                    </a:lnTo>
                    <a:lnTo>
                      <a:pt x="97" y="203"/>
                    </a:lnTo>
                    <a:lnTo>
                      <a:pt x="96" y="204"/>
                    </a:lnTo>
                    <a:lnTo>
                      <a:pt x="96" y="203"/>
                    </a:lnTo>
                    <a:lnTo>
                      <a:pt x="96" y="203"/>
                    </a:lnTo>
                    <a:lnTo>
                      <a:pt x="96" y="202"/>
                    </a:lnTo>
                    <a:lnTo>
                      <a:pt x="95" y="202"/>
                    </a:lnTo>
                    <a:lnTo>
                      <a:pt x="94" y="202"/>
                    </a:lnTo>
                    <a:lnTo>
                      <a:pt x="94" y="201"/>
                    </a:lnTo>
                    <a:lnTo>
                      <a:pt x="93" y="201"/>
                    </a:lnTo>
                    <a:lnTo>
                      <a:pt x="91" y="199"/>
                    </a:lnTo>
                    <a:lnTo>
                      <a:pt x="92" y="198"/>
                    </a:lnTo>
                    <a:lnTo>
                      <a:pt x="91" y="198"/>
                    </a:lnTo>
                    <a:lnTo>
                      <a:pt x="89" y="198"/>
                    </a:lnTo>
                    <a:lnTo>
                      <a:pt x="89" y="197"/>
                    </a:lnTo>
                    <a:lnTo>
                      <a:pt x="88" y="197"/>
                    </a:lnTo>
                    <a:lnTo>
                      <a:pt x="88" y="196"/>
                    </a:lnTo>
                    <a:lnTo>
                      <a:pt x="87" y="196"/>
                    </a:lnTo>
                    <a:lnTo>
                      <a:pt x="87" y="195"/>
                    </a:lnTo>
                    <a:lnTo>
                      <a:pt x="88" y="195"/>
                    </a:lnTo>
                    <a:lnTo>
                      <a:pt x="88" y="194"/>
                    </a:lnTo>
                    <a:lnTo>
                      <a:pt x="88" y="193"/>
                    </a:lnTo>
                    <a:lnTo>
                      <a:pt x="87" y="193"/>
                    </a:lnTo>
                    <a:lnTo>
                      <a:pt x="86" y="193"/>
                    </a:lnTo>
                    <a:lnTo>
                      <a:pt x="86" y="191"/>
                    </a:lnTo>
                    <a:lnTo>
                      <a:pt x="85" y="193"/>
                    </a:lnTo>
                    <a:lnTo>
                      <a:pt x="84" y="193"/>
                    </a:lnTo>
                    <a:lnTo>
                      <a:pt x="85" y="193"/>
                    </a:lnTo>
                    <a:lnTo>
                      <a:pt x="84" y="193"/>
                    </a:lnTo>
                    <a:lnTo>
                      <a:pt x="83" y="193"/>
                    </a:lnTo>
                    <a:lnTo>
                      <a:pt x="80" y="193"/>
                    </a:lnTo>
                    <a:lnTo>
                      <a:pt x="79" y="193"/>
                    </a:lnTo>
                    <a:lnTo>
                      <a:pt x="81" y="193"/>
                    </a:lnTo>
                    <a:lnTo>
                      <a:pt x="83" y="193"/>
                    </a:lnTo>
                    <a:lnTo>
                      <a:pt x="83" y="191"/>
                    </a:lnTo>
                    <a:lnTo>
                      <a:pt x="80" y="191"/>
                    </a:lnTo>
                    <a:lnTo>
                      <a:pt x="79" y="191"/>
                    </a:lnTo>
                    <a:lnTo>
                      <a:pt x="80" y="191"/>
                    </a:lnTo>
                    <a:lnTo>
                      <a:pt x="81" y="190"/>
                    </a:lnTo>
                    <a:lnTo>
                      <a:pt x="80" y="189"/>
                    </a:lnTo>
                    <a:lnTo>
                      <a:pt x="80" y="190"/>
                    </a:lnTo>
                    <a:lnTo>
                      <a:pt x="79" y="191"/>
                    </a:lnTo>
                    <a:lnTo>
                      <a:pt x="79" y="194"/>
                    </a:lnTo>
                    <a:lnTo>
                      <a:pt x="78" y="194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8" y="195"/>
                    </a:lnTo>
                    <a:lnTo>
                      <a:pt x="78" y="194"/>
                    </a:lnTo>
                    <a:lnTo>
                      <a:pt x="78" y="195"/>
                    </a:lnTo>
                    <a:lnTo>
                      <a:pt x="77" y="196"/>
                    </a:lnTo>
                    <a:lnTo>
                      <a:pt x="76" y="197"/>
                    </a:lnTo>
                    <a:lnTo>
                      <a:pt x="75" y="197"/>
                    </a:lnTo>
                    <a:lnTo>
                      <a:pt x="76" y="197"/>
                    </a:lnTo>
                    <a:lnTo>
                      <a:pt x="77" y="195"/>
                    </a:lnTo>
                    <a:lnTo>
                      <a:pt x="77" y="194"/>
                    </a:lnTo>
                    <a:lnTo>
                      <a:pt x="76" y="195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5" y="197"/>
                    </a:lnTo>
                    <a:lnTo>
                      <a:pt x="75" y="198"/>
                    </a:lnTo>
                    <a:lnTo>
                      <a:pt x="75" y="199"/>
                    </a:lnTo>
                    <a:lnTo>
                      <a:pt x="74" y="201"/>
                    </a:lnTo>
                    <a:lnTo>
                      <a:pt x="75" y="203"/>
                    </a:lnTo>
                    <a:lnTo>
                      <a:pt x="75" y="204"/>
                    </a:lnTo>
                    <a:lnTo>
                      <a:pt x="75" y="205"/>
                    </a:lnTo>
                    <a:lnTo>
                      <a:pt x="75" y="206"/>
                    </a:lnTo>
                    <a:lnTo>
                      <a:pt x="75" y="207"/>
                    </a:lnTo>
                    <a:lnTo>
                      <a:pt x="75" y="209"/>
                    </a:lnTo>
                    <a:lnTo>
                      <a:pt x="74" y="209"/>
                    </a:lnTo>
                    <a:lnTo>
                      <a:pt x="72" y="207"/>
                    </a:lnTo>
                    <a:lnTo>
                      <a:pt x="72" y="206"/>
                    </a:lnTo>
                    <a:lnTo>
                      <a:pt x="72" y="205"/>
                    </a:lnTo>
                    <a:lnTo>
                      <a:pt x="72" y="204"/>
                    </a:lnTo>
                    <a:lnTo>
                      <a:pt x="71" y="204"/>
                    </a:lnTo>
                    <a:lnTo>
                      <a:pt x="71" y="203"/>
                    </a:lnTo>
                    <a:lnTo>
                      <a:pt x="71" y="202"/>
                    </a:lnTo>
                    <a:lnTo>
                      <a:pt x="71" y="201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70" y="196"/>
                    </a:lnTo>
                    <a:lnTo>
                      <a:pt x="70" y="195"/>
                    </a:lnTo>
                    <a:lnTo>
                      <a:pt x="70" y="194"/>
                    </a:lnTo>
                    <a:lnTo>
                      <a:pt x="70" y="193"/>
                    </a:lnTo>
                    <a:lnTo>
                      <a:pt x="70" y="191"/>
                    </a:lnTo>
                    <a:lnTo>
                      <a:pt x="70" y="191"/>
                    </a:lnTo>
                    <a:lnTo>
                      <a:pt x="70" y="190"/>
                    </a:lnTo>
                    <a:lnTo>
                      <a:pt x="70" y="189"/>
                    </a:lnTo>
                    <a:lnTo>
                      <a:pt x="70" y="188"/>
                    </a:lnTo>
                    <a:lnTo>
                      <a:pt x="71" y="188"/>
                    </a:lnTo>
                    <a:lnTo>
                      <a:pt x="71" y="186"/>
                    </a:lnTo>
                    <a:lnTo>
                      <a:pt x="74" y="186"/>
                    </a:lnTo>
                    <a:lnTo>
                      <a:pt x="72" y="186"/>
                    </a:lnTo>
                    <a:lnTo>
                      <a:pt x="74" y="185"/>
                    </a:lnTo>
                    <a:lnTo>
                      <a:pt x="75" y="185"/>
                    </a:lnTo>
                    <a:lnTo>
                      <a:pt x="75" y="184"/>
                    </a:lnTo>
                    <a:lnTo>
                      <a:pt x="74" y="184"/>
                    </a:lnTo>
                    <a:lnTo>
                      <a:pt x="74" y="182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5" y="182"/>
                    </a:lnTo>
                    <a:lnTo>
                      <a:pt x="76" y="182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6" y="184"/>
                    </a:lnTo>
                    <a:lnTo>
                      <a:pt x="77" y="184"/>
                    </a:lnTo>
                    <a:lnTo>
                      <a:pt x="77" y="182"/>
                    </a:lnTo>
                    <a:lnTo>
                      <a:pt x="78" y="184"/>
                    </a:lnTo>
                    <a:lnTo>
                      <a:pt x="79" y="184"/>
                    </a:lnTo>
                    <a:lnTo>
                      <a:pt x="80" y="182"/>
                    </a:lnTo>
                    <a:lnTo>
                      <a:pt x="80" y="181"/>
                    </a:lnTo>
                    <a:lnTo>
                      <a:pt x="80" y="180"/>
                    </a:lnTo>
                    <a:lnTo>
                      <a:pt x="80" y="179"/>
                    </a:lnTo>
                    <a:lnTo>
                      <a:pt x="80" y="178"/>
                    </a:lnTo>
                    <a:lnTo>
                      <a:pt x="80" y="177"/>
                    </a:lnTo>
                    <a:lnTo>
                      <a:pt x="80" y="176"/>
                    </a:lnTo>
                    <a:lnTo>
                      <a:pt x="79" y="176"/>
                    </a:lnTo>
                    <a:lnTo>
                      <a:pt x="80" y="176"/>
                    </a:lnTo>
                    <a:lnTo>
                      <a:pt x="80" y="177"/>
                    </a:lnTo>
                    <a:lnTo>
                      <a:pt x="79" y="177"/>
                    </a:lnTo>
                    <a:lnTo>
                      <a:pt x="78" y="177"/>
                    </a:lnTo>
                    <a:lnTo>
                      <a:pt x="78" y="176"/>
                    </a:lnTo>
                    <a:lnTo>
                      <a:pt x="78" y="177"/>
                    </a:lnTo>
                    <a:lnTo>
                      <a:pt x="77" y="177"/>
                    </a:lnTo>
                    <a:lnTo>
                      <a:pt x="77" y="176"/>
                    </a:lnTo>
                    <a:lnTo>
                      <a:pt x="76" y="176"/>
                    </a:lnTo>
                    <a:lnTo>
                      <a:pt x="76" y="177"/>
                    </a:lnTo>
                    <a:lnTo>
                      <a:pt x="76" y="178"/>
                    </a:lnTo>
                    <a:lnTo>
                      <a:pt x="76" y="179"/>
                    </a:lnTo>
                    <a:lnTo>
                      <a:pt x="75" y="180"/>
                    </a:lnTo>
                    <a:lnTo>
                      <a:pt x="74" y="179"/>
                    </a:lnTo>
                    <a:lnTo>
                      <a:pt x="74" y="178"/>
                    </a:lnTo>
                    <a:lnTo>
                      <a:pt x="74" y="177"/>
                    </a:lnTo>
                    <a:lnTo>
                      <a:pt x="72" y="177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71" y="179"/>
                    </a:lnTo>
                    <a:lnTo>
                      <a:pt x="71" y="178"/>
                    </a:lnTo>
                    <a:lnTo>
                      <a:pt x="72" y="178"/>
                    </a:lnTo>
                    <a:lnTo>
                      <a:pt x="72" y="179"/>
                    </a:lnTo>
                    <a:lnTo>
                      <a:pt x="71" y="179"/>
                    </a:lnTo>
                    <a:lnTo>
                      <a:pt x="71" y="180"/>
                    </a:lnTo>
                    <a:lnTo>
                      <a:pt x="72" y="180"/>
                    </a:lnTo>
                    <a:lnTo>
                      <a:pt x="71" y="180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4" y="182"/>
                    </a:lnTo>
                    <a:lnTo>
                      <a:pt x="72" y="184"/>
                    </a:lnTo>
                    <a:lnTo>
                      <a:pt x="72" y="182"/>
                    </a:lnTo>
                    <a:lnTo>
                      <a:pt x="71" y="184"/>
                    </a:lnTo>
                    <a:lnTo>
                      <a:pt x="72" y="185"/>
                    </a:lnTo>
                    <a:lnTo>
                      <a:pt x="71" y="185"/>
                    </a:lnTo>
                    <a:lnTo>
                      <a:pt x="71" y="184"/>
                    </a:lnTo>
                    <a:lnTo>
                      <a:pt x="71" y="182"/>
                    </a:lnTo>
                    <a:lnTo>
                      <a:pt x="71" y="181"/>
                    </a:lnTo>
                    <a:lnTo>
                      <a:pt x="71" y="180"/>
                    </a:lnTo>
                    <a:lnTo>
                      <a:pt x="71" y="179"/>
                    </a:lnTo>
                    <a:lnTo>
                      <a:pt x="71" y="178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70" y="176"/>
                    </a:lnTo>
                    <a:lnTo>
                      <a:pt x="70" y="174"/>
                    </a:lnTo>
                    <a:lnTo>
                      <a:pt x="69" y="174"/>
                    </a:lnTo>
                    <a:lnTo>
                      <a:pt x="69" y="173"/>
                    </a:lnTo>
                    <a:lnTo>
                      <a:pt x="69" y="172"/>
                    </a:lnTo>
                    <a:lnTo>
                      <a:pt x="69" y="172"/>
                    </a:lnTo>
                    <a:lnTo>
                      <a:pt x="69" y="171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7" y="170"/>
                    </a:lnTo>
                    <a:lnTo>
                      <a:pt x="67" y="169"/>
                    </a:lnTo>
                    <a:lnTo>
                      <a:pt x="66" y="169"/>
                    </a:lnTo>
                    <a:lnTo>
                      <a:pt x="67" y="168"/>
                    </a:lnTo>
                    <a:lnTo>
                      <a:pt x="66" y="167"/>
                    </a:lnTo>
                    <a:lnTo>
                      <a:pt x="66" y="165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7" y="164"/>
                    </a:lnTo>
                    <a:lnTo>
                      <a:pt x="67" y="163"/>
                    </a:lnTo>
                    <a:lnTo>
                      <a:pt x="68" y="163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3"/>
                    </a:lnTo>
                    <a:lnTo>
                      <a:pt x="69" y="162"/>
                    </a:lnTo>
                    <a:lnTo>
                      <a:pt x="70" y="161"/>
                    </a:lnTo>
                    <a:lnTo>
                      <a:pt x="70" y="160"/>
                    </a:lnTo>
                    <a:lnTo>
                      <a:pt x="71" y="159"/>
                    </a:lnTo>
                    <a:lnTo>
                      <a:pt x="71" y="157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1" y="153"/>
                    </a:lnTo>
                    <a:lnTo>
                      <a:pt x="71" y="152"/>
                    </a:lnTo>
                    <a:lnTo>
                      <a:pt x="71" y="151"/>
                    </a:lnTo>
                    <a:lnTo>
                      <a:pt x="71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0" y="145"/>
                    </a:lnTo>
                    <a:lnTo>
                      <a:pt x="70" y="143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69" y="136"/>
                    </a:lnTo>
                    <a:lnTo>
                      <a:pt x="69" y="135"/>
                    </a:lnTo>
                    <a:lnTo>
                      <a:pt x="69" y="134"/>
                    </a:lnTo>
                    <a:lnTo>
                      <a:pt x="68" y="131"/>
                    </a:lnTo>
                    <a:lnTo>
                      <a:pt x="68" y="130"/>
                    </a:lnTo>
                    <a:lnTo>
                      <a:pt x="68" y="129"/>
                    </a:lnTo>
                    <a:lnTo>
                      <a:pt x="68" y="128"/>
                    </a:lnTo>
                    <a:lnTo>
                      <a:pt x="68" y="127"/>
                    </a:lnTo>
                    <a:lnTo>
                      <a:pt x="67" y="126"/>
                    </a:lnTo>
                    <a:lnTo>
                      <a:pt x="67" y="123"/>
                    </a:lnTo>
                    <a:lnTo>
                      <a:pt x="67" y="122"/>
                    </a:lnTo>
                    <a:lnTo>
                      <a:pt x="66" y="121"/>
                    </a:lnTo>
                    <a:lnTo>
                      <a:pt x="66" y="120"/>
                    </a:lnTo>
                    <a:lnTo>
                      <a:pt x="64" y="119"/>
                    </a:lnTo>
                    <a:lnTo>
                      <a:pt x="64" y="117"/>
                    </a:lnTo>
                    <a:lnTo>
                      <a:pt x="63" y="117"/>
                    </a:lnTo>
                    <a:lnTo>
                      <a:pt x="63" y="116"/>
                    </a:lnTo>
                    <a:lnTo>
                      <a:pt x="62" y="114"/>
                    </a:lnTo>
                    <a:lnTo>
                      <a:pt x="62" y="113"/>
                    </a:lnTo>
                    <a:lnTo>
                      <a:pt x="62" y="112"/>
                    </a:lnTo>
                    <a:lnTo>
                      <a:pt x="62" y="111"/>
                    </a:lnTo>
                    <a:lnTo>
                      <a:pt x="61" y="110"/>
                    </a:lnTo>
                    <a:lnTo>
                      <a:pt x="61" y="109"/>
                    </a:lnTo>
                    <a:lnTo>
                      <a:pt x="60" y="106"/>
                    </a:lnTo>
                    <a:lnTo>
                      <a:pt x="60" y="105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7" y="96"/>
                    </a:lnTo>
                    <a:lnTo>
                      <a:pt x="55" y="94"/>
                    </a:lnTo>
                    <a:lnTo>
                      <a:pt x="54" y="93"/>
                    </a:lnTo>
                    <a:lnTo>
                      <a:pt x="54" y="92"/>
                    </a:lnTo>
                    <a:lnTo>
                      <a:pt x="53" y="91"/>
                    </a:lnTo>
                    <a:lnTo>
                      <a:pt x="53" y="89"/>
                    </a:lnTo>
                    <a:lnTo>
                      <a:pt x="52" y="88"/>
                    </a:lnTo>
                    <a:lnTo>
                      <a:pt x="51" y="87"/>
                    </a:lnTo>
                    <a:lnTo>
                      <a:pt x="50" y="85"/>
                    </a:lnTo>
                    <a:lnTo>
                      <a:pt x="50" y="84"/>
                    </a:lnTo>
                    <a:lnTo>
                      <a:pt x="49" y="83"/>
                    </a:lnTo>
                    <a:lnTo>
                      <a:pt x="46" y="80"/>
                    </a:lnTo>
                    <a:lnTo>
                      <a:pt x="45" y="79"/>
                    </a:lnTo>
                    <a:lnTo>
                      <a:pt x="44" y="77"/>
                    </a:lnTo>
                    <a:lnTo>
                      <a:pt x="43" y="76"/>
                    </a:lnTo>
                    <a:lnTo>
                      <a:pt x="42" y="75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41" y="71"/>
                    </a:lnTo>
                    <a:lnTo>
                      <a:pt x="42" y="71"/>
                    </a:lnTo>
                    <a:lnTo>
                      <a:pt x="42" y="70"/>
                    </a:lnTo>
                    <a:lnTo>
                      <a:pt x="41" y="70"/>
                    </a:lnTo>
                    <a:lnTo>
                      <a:pt x="41" y="71"/>
                    </a:lnTo>
                    <a:lnTo>
                      <a:pt x="40" y="69"/>
                    </a:lnTo>
                    <a:lnTo>
                      <a:pt x="38" y="68"/>
                    </a:lnTo>
                    <a:lnTo>
                      <a:pt x="37" y="66"/>
                    </a:lnTo>
                    <a:lnTo>
                      <a:pt x="36" y="64"/>
                    </a:lnTo>
                    <a:lnTo>
                      <a:pt x="35" y="63"/>
                    </a:lnTo>
                    <a:lnTo>
                      <a:pt x="35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2" y="59"/>
                    </a:lnTo>
                    <a:lnTo>
                      <a:pt x="32" y="58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28" y="54"/>
                    </a:lnTo>
                    <a:lnTo>
                      <a:pt x="27" y="53"/>
                    </a:lnTo>
                    <a:lnTo>
                      <a:pt x="26" y="51"/>
                    </a:lnTo>
                    <a:lnTo>
                      <a:pt x="25" y="49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0" y="44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6" y="40"/>
                    </a:lnTo>
                    <a:lnTo>
                      <a:pt x="15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9" y="2"/>
                    </a:lnTo>
                    <a:lnTo>
                      <a:pt x="59" y="7"/>
                    </a:lnTo>
                    <a:lnTo>
                      <a:pt x="67" y="10"/>
                    </a:lnTo>
                    <a:lnTo>
                      <a:pt x="70" y="1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8" name="Freeform 84"/>
              <p:cNvSpPr>
                <a:spLocks/>
              </p:cNvSpPr>
              <p:nvPr/>
            </p:nvSpPr>
            <p:spPr bwMode="auto">
              <a:xfrm>
                <a:off x="3149600" y="2879725"/>
                <a:ext cx="846138" cy="693738"/>
              </a:xfrm>
              <a:custGeom>
                <a:avLst/>
                <a:gdLst>
                  <a:gd name="T0" fmla="*/ 418 w 533"/>
                  <a:gd name="T1" fmla="*/ 9 h 437"/>
                  <a:gd name="T2" fmla="*/ 430 w 533"/>
                  <a:gd name="T3" fmla="*/ 23 h 437"/>
                  <a:gd name="T4" fmla="*/ 443 w 533"/>
                  <a:gd name="T5" fmla="*/ 26 h 437"/>
                  <a:gd name="T6" fmla="*/ 448 w 533"/>
                  <a:gd name="T7" fmla="*/ 43 h 437"/>
                  <a:gd name="T8" fmla="*/ 448 w 533"/>
                  <a:gd name="T9" fmla="*/ 60 h 437"/>
                  <a:gd name="T10" fmla="*/ 457 w 533"/>
                  <a:gd name="T11" fmla="*/ 69 h 437"/>
                  <a:gd name="T12" fmla="*/ 469 w 533"/>
                  <a:gd name="T13" fmla="*/ 83 h 437"/>
                  <a:gd name="T14" fmla="*/ 468 w 533"/>
                  <a:gd name="T15" fmla="*/ 99 h 437"/>
                  <a:gd name="T16" fmla="*/ 473 w 533"/>
                  <a:gd name="T17" fmla="*/ 117 h 437"/>
                  <a:gd name="T18" fmla="*/ 490 w 533"/>
                  <a:gd name="T19" fmla="*/ 124 h 437"/>
                  <a:gd name="T20" fmla="*/ 506 w 533"/>
                  <a:gd name="T21" fmla="*/ 132 h 437"/>
                  <a:gd name="T22" fmla="*/ 516 w 533"/>
                  <a:gd name="T23" fmla="*/ 143 h 437"/>
                  <a:gd name="T24" fmla="*/ 523 w 533"/>
                  <a:gd name="T25" fmla="*/ 160 h 437"/>
                  <a:gd name="T26" fmla="*/ 532 w 533"/>
                  <a:gd name="T27" fmla="*/ 178 h 437"/>
                  <a:gd name="T28" fmla="*/ 531 w 533"/>
                  <a:gd name="T29" fmla="*/ 196 h 437"/>
                  <a:gd name="T30" fmla="*/ 530 w 533"/>
                  <a:gd name="T31" fmla="*/ 212 h 437"/>
                  <a:gd name="T32" fmla="*/ 404 w 533"/>
                  <a:gd name="T33" fmla="*/ 227 h 437"/>
                  <a:gd name="T34" fmla="*/ 289 w 533"/>
                  <a:gd name="T35" fmla="*/ 279 h 437"/>
                  <a:gd name="T36" fmla="*/ 253 w 533"/>
                  <a:gd name="T37" fmla="*/ 304 h 437"/>
                  <a:gd name="T38" fmla="*/ 200 w 533"/>
                  <a:gd name="T39" fmla="*/ 311 h 437"/>
                  <a:gd name="T40" fmla="*/ 177 w 533"/>
                  <a:gd name="T41" fmla="*/ 389 h 437"/>
                  <a:gd name="T42" fmla="*/ 151 w 533"/>
                  <a:gd name="T43" fmla="*/ 414 h 437"/>
                  <a:gd name="T44" fmla="*/ 122 w 533"/>
                  <a:gd name="T45" fmla="*/ 433 h 437"/>
                  <a:gd name="T46" fmla="*/ 108 w 533"/>
                  <a:gd name="T47" fmla="*/ 421 h 437"/>
                  <a:gd name="T48" fmla="*/ 95 w 533"/>
                  <a:gd name="T49" fmla="*/ 415 h 437"/>
                  <a:gd name="T50" fmla="*/ 84 w 533"/>
                  <a:gd name="T51" fmla="*/ 407 h 437"/>
                  <a:gd name="T52" fmla="*/ 71 w 533"/>
                  <a:gd name="T53" fmla="*/ 397 h 437"/>
                  <a:gd name="T54" fmla="*/ 60 w 533"/>
                  <a:gd name="T55" fmla="*/ 387 h 437"/>
                  <a:gd name="T56" fmla="*/ 53 w 533"/>
                  <a:gd name="T57" fmla="*/ 374 h 437"/>
                  <a:gd name="T58" fmla="*/ 61 w 533"/>
                  <a:gd name="T59" fmla="*/ 361 h 437"/>
                  <a:gd name="T60" fmla="*/ 52 w 533"/>
                  <a:gd name="T61" fmla="*/ 347 h 437"/>
                  <a:gd name="T62" fmla="*/ 53 w 533"/>
                  <a:gd name="T63" fmla="*/ 332 h 437"/>
                  <a:gd name="T64" fmla="*/ 68 w 533"/>
                  <a:gd name="T65" fmla="*/ 325 h 437"/>
                  <a:gd name="T66" fmla="*/ 56 w 533"/>
                  <a:gd name="T67" fmla="*/ 166 h 437"/>
                  <a:gd name="T68" fmla="*/ 85 w 533"/>
                  <a:gd name="T69" fmla="*/ 152 h 437"/>
                  <a:gd name="T70" fmla="*/ 93 w 533"/>
                  <a:gd name="T71" fmla="*/ 170 h 437"/>
                  <a:gd name="T72" fmla="*/ 95 w 533"/>
                  <a:gd name="T73" fmla="*/ 181 h 437"/>
                  <a:gd name="T74" fmla="*/ 104 w 533"/>
                  <a:gd name="T75" fmla="*/ 195 h 437"/>
                  <a:gd name="T76" fmla="*/ 114 w 533"/>
                  <a:gd name="T77" fmla="*/ 205 h 437"/>
                  <a:gd name="T78" fmla="*/ 121 w 533"/>
                  <a:gd name="T79" fmla="*/ 208 h 437"/>
                  <a:gd name="T80" fmla="*/ 131 w 533"/>
                  <a:gd name="T81" fmla="*/ 212 h 437"/>
                  <a:gd name="T82" fmla="*/ 140 w 533"/>
                  <a:gd name="T83" fmla="*/ 213 h 437"/>
                  <a:gd name="T84" fmla="*/ 154 w 533"/>
                  <a:gd name="T85" fmla="*/ 211 h 437"/>
                  <a:gd name="T86" fmla="*/ 168 w 533"/>
                  <a:gd name="T87" fmla="*/ 202 h 437"/>
                  <a:gd name="T88" fmla="*/ 188 w 533"/>
                  <a:gd name="T89" fmla="*/ 201 h 437"/>
                  <a:gd name="T90" fmla="*/ 205 w 533"/>
                  <a:gd name="T91" fmla="*/ 196 h 437"/>
                  <a:gd name="T92" fmla="*/ 219 w 533"/>
                  <a:gd name="T93" fmla="*/ 192 h 437"/>
                  <a:gd name="T94" fmla="*/ 232 w 533"/>
                  <a:gd name="T95" fmla="*/ 188 h 437"/>
                  <a:gd name="T96" fmla="*/ 243 w 533"/>
                  <a:gd name="T97" fmla="*/ 174 h 437"/>
                  <a:gd name="T98" fmla="*/ 251 w 533"/>
                  <a:gd name="T99" fmla="*/ 155 h 437"/>
                  <a:gd name="T100" fmla="*/ 264 w 533"/>
                  <a:gd name="T101" fmla="*/ 143 h 437"/>
                  <a:gd name="T102" fmla="*/ 273 w 533"/>
                  <a:gd name="T103" fmla="*/ 139 h 437"/>
                  <a:gd name="T104" fmla="*/ 285 w 533"/>
                  <a:gd name="T105" fmla="*/ 129 h 437"/>
                  <a:gd name="T106" fmla="*/ 285 w 533"/>
                  <a:gd name="T107" fmla="*/ 116 h 437"/>
                  <a:gd name="T108" fmla="*/ 299 w 533"/>
                  <a:gd name="T109" fmla="*/ 120 h 437"/>
                  <a:gd name="T110" fmla="*/ 305 w 533"/>
                  <a:gd name="T111" fmla="*/ 116 h 437"/>
                  <a:gd name="T112" fmla="*/ 320 w 533"/>
                  <a:gd name="T113" fmla="*/ 113 h 437"/>
                  <a:gd name="T114" fmla="*/ 332 w 533"/>
                  <a:gd name="T115" fmla="*/ 99 h 437"/>
                  <a:gd name="T116" fmla="*/ 332 w 533"/>
                  <a:gd name="T117" fmla="*/ 79 h 437"/>
                  <a:gd name="T118" fmla="*/ 334 w 533"/>
                  <a:gd name="T119" fmla="*/ 66 h 437"/>
                  <a:gd name="T120" fmla="*/ 360 w 533"/>
                  <a:gd name="T121" fmla="*/ 36 h 437"/>
                  <a:gd name="T122" fmla="*/ 401 w 533"/>
                  <a:gd name="T123" fmla="*/ 5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3" h="437">
                    <a:moveTo>
                      <a:pt x="403" y="5"/>
                    </a:moveTo>
                    <a:lnTo>
                      <a:pt x="404" y="5"/>
                    </a:lnTo>
                    <a:lnTo>
                      <a:pt x="404" y="6"/>
                    </a:lnTo>
                    <a:lnTo>
                      <a:pt x="405" y="6"/>
                    </a:lnTo>
                    <a:lnTo>
                      <a:pt x="405" y="7"/>
                    </a:lnTo>
                    <a:lnTo>
                      <a:pt x="407" y="8"/>
                    </a:lnTo>
                    <a:lnTo>
                      <a:pt x="407" y="7"/>
                    </a:lnTo>
                    <a:lnTo>
                      <a:pt x="408" y="7"/>
                    </a:lnTo>
                    <a:lnTo>
                      <a:pt x="408" y="7"/>
                    </a:lnTo>
                    <a:lnTo>
                      <a:pt x="409" y="6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2" y="6"/>
                    </a:lnTo>
                    <a:lnTo>
                      <a:pt x="412" y="7"/>
                    </a:lnTo>
                    <a:lnTo>
                      <a:pt x="412" y="8"/>
                    </a:lnTo>
                    <a:lnTo>
                      <a:pt x="413" y="8"/>
                    </a:lnTo>
                    <a:lnTo>
                      <a:pt x="414" y="9"/>
                    </a:lnTo>
                    <a:lnTo>
                      <a:pt x="416" y="10"/>
                    </a:lnTo>
                    <a:lnTo>
                      <a:pt x="417" y="9"/>
                    </a:lnTo>
                    <a:lnTo>
                      <a:pt x="418" y="9"/>
                    </a:lnTo>
                    <a:lnTo>
                      <a:pt x="418" y="10"/>
                    </a:lnTo>
                    <a:lnTo>
                      <a:pt x="419" y="11"/>
                    </a:lnTo>
                    <a:lnTo>
                      <a:pt x="419" y="12"/>
                    </a:lnTo>
                    <a:lnTo>
                      <a:pt x="420" y="12"/>
                    </a:lnTo>
                    <a:lnTo>
                      <a:pt x="420" y="14"/>
                    </a:lnTo>
                    <a:lnTo>
                      <a:pt x="421" y="15"/>
                    </a:lnTo>
                    <a:lnTo>
                      <a:pt x="421" y="16"/>
                    </a:lnTo>
                    <a:lnTo>
                      <a:pt x="422" y="16"/>
                    </a:lnTo>
                    <a:lnTo>
                      <a:pt x="423" y="16"/>
                    </a:lnTo>
                    <a:lnTo>
                      <a:pt x="423" y="17"/>
                    </a:lnTo>
                    <a:lnTo>
                      <a:pt x="425" y="17"/>
                    </a:lnTo>
                    <a:lnTo>
                      <a:pt x="425" y="17"/>
                    </a:lnTo>
                    <a:lnTo>
                      <a:pt x="426" y="18"/>
                    </a:lnTo>
                    <a:lnTo>
                      <a:pt x="426" y="19"/>
                    </a:lnTo>
                    <a:lnTo>
                      <a:pt x="427" y="20"/>
                    </a:lnTo>
                    <a:lnTo>
                      <a:pt x="428" y="20"/>
                    </a:lnTo>
                    <a:lnTo>
                      <a:pt x="429" y="20"/>
                    </a:lnTo>
                    <a:lnTo>
                      <a:pt x="429" y="22"/>
                    </a:lnTo>
                    <a:lnTo>
                      <a:pt x="430" y="22"/>
                    </a:lnTo>
                    <a:lnTo>
                      <a:pt x="430" y="23"/>
                    </a:lnTo>
                    <a:lnTo>
                      <a:pt x="430" y="24"/>
                    </a:lnTo>
                    <a:lnTo>
                      <a:pt x="430" y="25"/>
                    </a:lnTo>
                    <a:lnTo>
                      <a:pt x="430" y="26"/>
                    </a:lnTo>
                    <a:lnTo>
                      <a:pt x="431" y="27"/>
                    </a:lnTo>
                    <a:lnTo>
                      <a:pt x="431" y="28"/>
                    </a:lnTo>
                    <a:lnTo>
                      <a:pt x="433" y="28"/>
                    </a:lnTo>
                    <a:lnTo>
                      <a:pt x="434" y="27"/>
                    </a:lnTo>
                    <a:lnTo>
                      <a:pt x="435" y="27"/>
                    </a:lnTo>
                    <a:lnTo>
                      <a:pt x="435" y="27"/>
                    </a:lnTo>
                    <a:lnTo>
                      <a:pt x="436" y="27"/>
                    </a:lnTo>
                    <a:lnTo>
                      <a:pt x="437" y="27"/>
                    </a:lnTo>
                    <a:lnTo>
                      <a:pt x="437" y="26"/>
                    </a:lnTo>
                    <a:lnTo>
                      <a:pt x="438" y="26"/>
                    </a:lnTo>
                    <a:lnTo>
                      <a:pt x="439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0" y="25"/>
                    </a:lnTo>
                    <a:lnTo>
                      <a:pt x="442" y="25"/>
                    </a:lnTo>
                    <a:lnTo>
                      <a:pt x="443" y="25"/>
                    </a:lnTo>
                    <a:lnTo>
                      <a:pt x="443" y="26"/>
                    </a:lnTo>
                    <a:lnTo>
                      <a:pt x="444" y="26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5" y="29"/>
                    </a:lnTo>
                    <a:lnTo>
                      <a:pt x="446" y="29"/>
                    </a:lnTo>
                    <a:lnTo>
                      <a:pt x="447" y="31"/>
                    </a:lnTo>
                    <a:lnTo>
                      <a:pt x="447" y="32"/>
                    </a:lnTo>
                    <a:lnTo>
                      <a:pt x="447" y="33"/>
                    </a:lnTo>
                    <a:lnTo>
                      <a:pt x="448" y="34"/>
                    </a:lnTo>
                    <a:lnTo>
                      <a:pt x="450" y="34"/>
                    </a:lnTo>
                    <a:lnTo>
                      <a:pt x="450" y="35"/>
                    </a:lnTo>
                    <a:lnTo>
                      <a:pt x="451" y="36"/>
                    </a:lnTo>
                    <a:lnTo>
                      <a:pt x="451" y="37"/>
                    </a:lnTo>
                    <a:lnTo>
                      <a:pt x="451" y="39"/>
                    </a:lnTo>
                    <a:lnTo>
                      <a:pt x="451" y="40"/>
                    </a:lnTo>
                    <a:lnTo>
                      <a:pt x="451" y="41"/>
                    </a:lnTo>
                    <a:lnTo>
                      <a:pt x="450" y="41"/>
                    </a:lnTo>
                    <a:lnTo>
                      <a:pt x="450" y="42"/>
                    </a:lnTo>
                    <a:lnTo>
                      <a:pt x="450" y="43"/>
                    </a:lnTo>
                    <a:lnTo>
                      <a:pt x="448" y="43"/>
                    </a:lnTo>
                    <a:lnTo>
                      <a:pt x="447" y="43"/>
                    </a:lnTo>
                    <a:lnTo>
                      <a:pt x="446" y="43"/>
                    </a:lnTo>
                    <a:lnTo>
                      <a:pt x="446" y="44"/>
                    </a:lnTo>
                    <a:lnTo>
                      <a:pt x="446" y="44"/>
                    </a:lnTo>
                    <a:lnTo>
                      <a:pt x="445" y="45"/>
                    </a:lnTo>
                    <a:lnTo>
                      <a:pt x="446" y="46"/>
                    </a:lnTo>
                    <a:lnTo>
                      <a:pt x="445" y="46"/>
                    </a:lnTo>
                    <a:lnTo>
                      <a:pt x="445" y="48"/>
                    </a:lnTo>
                    <a:lnTo>
                      <a:pt x="445" y="49"/>
                    </a:lnTo>
                    <a:lnTo>
                      <a:pt x="445" y="50"/>
                    </a:lnTo>
                    <a:lnTo>
                      <a:pt x="444" y="50"/>
                    </a:lnTo>
                    <a:lnTo>
                      <a:pt x="445" y="51"/>
                    </a:lnTo>
                    <a:lnTo>
                      <a:pt x="445" y="52"/>
                    </a:lnTo>
                    <a:lnTo>
                      <a:pt x="446" y="53"/>
                    </a:lnTo>
                    <a:lnTo>
                      <a:pt x="446" y="54"/>
                    </a:lnTo>
                    <a:lnTo>
                      <a:pt x="447" y="56"/>
                    </a:lnTo>
                    <a:lnTo>
                      <a:pt x="448" y="57"/>
                    </a:lnTo>
                    <a:lnTo>
                      <a:pt x="448" y="58"/>
                    </a:lnTo>
                    <a:lnTo>
                      <a:pt x="448" y="59"/>
                    </a:lnTo>
                    <a:lnTo>
                      <a:pt x="448" y="60"/>
                    </a:lnTo>
                    <a:lnTo>
                      <a:pt x="447" y="60"/>
                    </a:lnTo>
                    <a:lnTo>
                      <a:pt x="446" y="60"/>
                    </a:lnTo>
                    <a:lnTo>
                      <a:pt x="445" y="61"/>
                    </a:lnTo>
                    <a:lnTo>
                      <a:pt x="445" y="62"/>
                    </a:lnTo>
                    <a:lnTo>
                      <a:pt x="445" y="64"/>
                    </a:lnTo>
                    <a:lnTo>
                      <a:pt x="445" y="65"/>
                    </a:lnTo>
                    <a:lnTo>
                      <a:pt x="446" y="66"/>
                    </a:lnTo>
                    <a:lnTo>
                      <a:pt x="447" y="66"/>
                    </a:lnTo>
                    <a:lnTo>
                      <a:pt x="448" y="67"/>
                    </a:lnTo>
                    <a:lnTo>
                      <a:pt x="450" y="67"/>
                    </a:lnTo>
                    <a:lnTo>
                      <a:pt x="451" y="68"/>
                    </a:lnTo>
                    <a:lnTo>
                      <a:pt x="452" y="68"/>
                    </a:lnTo>
                    <a:lnTo>
                      <a:pt x="452" y="69"/>
                    </a:lnTo>
                    <a:lnTo>
                      <a:pt x="453" y="69"/>
                    </a:lnTo>
                    <a:lnTo>
                      <a:pt x="454" y="70"/>
                    </a:lnTo>
                    <a:lnTo>
                      <a:pt x="454" y="71"/>
                    </a:lnTo>
                    <a:lnTo>
                      <a:pt x="455" y="71"/>
                    </a:lnTo>
                    <a:lnTo>
                      <a:pt x="456" y="71"/>
                    </a:lnTo>
                    <a:lnTo>
                      <a:pt x="456" y="70"/>
                    </a:lnTo>
                    <a:lnTo>
                      <a:pt x="457" y="69"/>
                    </a:lnTo>
                    <a:lnTo>
                      <a:pt x="459" y="69"/>
                    </a:lnTo>
                    <a:lnTo>
                      <a:pt x="461" y="68"/>
                    </a:lnTo>
                    <a:lnTo>
                      <a:pt x="461" y="69"/>
                    </a:lnTo>
                    <a:lnTo>
                      <a:pt x="462" y="69"/>
                    </a:lnTo>
                    <a:lnTo>
                      <a:pt x="462" y="70"/>
                    </a:lnTo>
                    <a:lnTo>
                      <a:pt x="462" y="71"/>
                    </a:lnTo>
                    <a:lnTo>
                      <a:pt x="462" y="71"/>
                    </a:lnTo>
                    <a:lnTo>
                      <a:pt x="462" y="73"/>
                    </a:lnTo>
                    <a:lnTo>
                      <a:pt x="463" y="73"/>
                    </a:lnTo>
                    <a:lnTo>
                      <a:pt x="463" y="74"/>
                    </a:lnTo>
                    <a:lnTo>
                      <a:pt x="464" y="75"/>
                    </a:lnTo>
                    <a:lnTo>
                      <a:pt x="464" y="76"/>
                    </a:lnTo>
                    <a:lnTo>
                      <a:pt x="465" y="77"/>
                    </a:lnTo>
                    <a:lnTo>
                      <a:pt x="465" y="78"/>
                    </a:lnTo>
                    <a:lnTo>
                      <a:pt x="467" y="79"/>
                    </a:lnTo>
                    <a:lnTo>
                      <a:pt x="467" y="81"/>
                    </a:lnTo>
                    <a:lnTo>
                      <a:pt x="468" y="81"/>
                    </a:lnTo>
                    <a:lnTo>
                      <a:pt x="468" y="82"/>
                    </a:lnTo>
                    <a:lnTo>
                      <a:pt x="468" y="83"/>
                    </a:lnTo>
                    <a:lnTo>
                      <a:pt x="469" y="83"/>
                    </a:lnTo>
                    <a:lnTo>
                      <a:pt x="469" y="84"/>
                    </a:lnTo>
                    <a:lnTo>
                      <a:pt x="470" y="84"/>
                    </a:lnTo>
                    <a:lnTo>
                      <a:pt x="470" y="85"/>
                    </a:lnTo>
                    <a:lnTo>
                      <a:pt x="470" y="86"/>
                    </a:lnTo>
                    <a:lnTo>
                      <a:pt x="469" y="86"/>
                    </a:lnTo>
                    <a:lnTo>
                      <a:pt x="469" y="87"/>
                    </a:lnTo>
                    <a:lnTo>
                      <a:pt x="468" y="88"/>
                    </a:lnTo>
                    <a:lnTo>
                      <a:pt x="467" y="88"/>
                    </a:lnTo>
                    <a:lnTo>
                      <a:pt x="467" y="90"/>
                    </a:lnTo>
                    <a:lnTo>
                      <a:pt x="465" y="90"/>
                    </a:lnTo>
                    <a:lnTo>
                      <a:pt x="465" y="91"/>
                    </a:lnTo>
                    <a:lnTo>
                      <a:pt x="467" y="92"/>
                    </a:lnTo>
                    <a:lnTo>
                      <a:pt x="467" y="93"/>
                    </a:lnTo>
                    <a:lnTo>
                      <a:pt x="465" y="94"/>
                    </a:lnTo>
                    <a:lnTo>
                      <a:pt x="465" y="95"/>
                    </a:lnTo>
                    <a:lnTo>
                      <a:pt x="467" y="95"/>
                    </a:lnTo>
                    <a:lnTo>
                      <a:pt x="467" y="96"/>
                    </a:lnTo>
                    <a:lnTo>
                      <a:pt x="468" y="96"/>
                    </a:lnTo>
                    <a:lnTo>
                      <a:pt x="468" y="98"/>
                    </a:lnTo>
                    <a:lnTo>
                      <a:pt x="468" y="99"/>
                    </a:lnTo>
                    <a:lnTo>
                      <a:pt x="467" y="99"/>
                    </a:lnTo>
                    <a:lnTo>
                      <a:pt x="467" y="100"/>
                    </a:lnTo>
                    <a:lnTo>
                      <a:pt x="468" y="101"/>
                    </a:lnTo>
                    <a:lnTo>
                      <a:pt x="469" y="102"/>
                    </a:lnTo>
                    <a:lnTo>
                      <a:pt x="469" y="103"/>
                    </a:lnTo>
                    <a:lnTo>
                      <a:pt x="470" y="104"/>
                    </a:lnTo>
                    <a:lnTo>
                      <a:pt x="470" y="105"/>
                    </a:lnTo>
                    <a:lnTo>
                      <a:pt x="470" y="107"/>
                    </a:lnTo>
                    <a:lnTo>
                      <a:pt x="470" y="108"/>
                    </a:lnTo>
                    <a:lnTo>
                      <a:pt x="469" y="109"/>
                    </a:lnTo>
                    <a:lnTo>
                      <a:pt x="469" y="110"/>
                    </a:lnTo>
                    <a:lnTo>
                      <a:pt x="469" y="111"/>
                    </a:lnTo>
                    <a:lnTo>
                      <a:pt x="470" y="111"/>
                    </a:lnTo>
                    <a:lnTo>
                      <a:pt x="470" y="112"/>
                    </a:lnTo>
                    <a:lnTo>
                      <a:pt x="470" y="113"/>
                    </a:lnTo>
                    <a:lnTo>
                      <a:pt x="471" y="115"/>
                    </a:lnTo>
                    <a:lnTo>
                      <a:pt x="472" y="115"/>
                    </a:lnTo>
                    <a:lnTo>
                      <a:pt x="472" y="116"/>
                    </a:lnTo>
                    <a:lnTo>
                      <a:pt x="472" y="117"/>
                    </a:lnTo>
                    <a:lnTo>
                      <a:pt x="473" y="117"/>
                    </a:lnTo>
                    <a:lnTo>
                      <a:pt x="474" y="117"/>
                    </a:lnTo>
                    <a:lnTo>
                      <a:pt x="476" y="118"/>
                    </a:lnTo>
                    <a:lnTo>
                      <a:pt x="477" y="118"/>
                    </a:lnTo>
                    <a:lnTo>
                      <a:pt x="478" y="118"/>
                    </a:lnTo>
                    <a:lnTo>
                      <a:pt x="479" y="117"/>
                    </a:lnTo>
                    <a:lnTo>
                      <a:pt x="480" y="117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3" y="118"/>
                    </a:lnTo>
                    <a:lnTo>
                      <a:pt x="485" y="118"/>
                    </a:lnTo>
                    <a:lnTo>
                      <a:pt x="486" y="118"/>
                    </a:lnTo>
                    <a:lnTo>
                      <a:pt x="487" y="119"/>
                    </a:lnTo>
                    <a:lnTo>
                      <a:pt x="487" y="120"/>
                    </a:lnTo>
                    <a:lnTo>
                      <a:pt x="487" y="121"/>
                    </a:lnTo>
                    <a:lnTo>
                      <a:pt x="488" y="121"/>
                    </a:lnTo>
                    <a:lnTo>
                      <a:pt x="489" y="121"/>
                    </a:lnTo>
                    <a:lnTo>
                      <a:pt x="489" y="121"/>
                    </a:lnTo>
                    <a:lnTo>
                      <a:pt x="490" y="121"/>
                    </a:lnTo>
                    <a:lnTo>
                      <a:pt x="490" y="122"/>
                    </a:lnTo>
                    <a:lnTo>
                      <a:pt x="490" y="124"/>
                    </a:lnTo>
                    <a:lnTo>
                      <a:pt x="491" y="125"/>
                    </a:lnTo>
                    <a:lnTo>
                      <a:pt x="491" y="124"/>
                    </a:lnTo>
                    <a:lnTo>
                      <a:pt x="493" y="124"/>
                    </a:lnTo>
                    <a:lnTo>
                      <a:pt x="494" y="124"/>
                    </a:lnTo>
                    <a:lnTo>
                      <a:pt x="495" y="124"/>
                    </a:lnTo>
                    <a:lnTo>
                      <a:pt x="495" y="125"/>
                    </a:lnTo>
                    <a:lnTo>
                      <a:pt x="496" y="125"/>
                    </a:lnTo>
                    <a:lnTo>
                      <a:pt x="497" y="125"/>
                    </a:lnTo>
                    <a:lnTo>
                      <a:pt x="498" y="125"/>
                    </a:lnTo>
                    <a:lnTo>
                      <a:pt x="498" y="126"/>
                    </a:lnTo>
                    <a:lnTo>
                      <a:pt x="498" y="126"/>
                    </a:lnTo>
                    <a:lnTo>
                      <a:pt x="499" y="126"/>
                    </a:lnTo>
                    <a:lnTo>
                      <a:pt x="499" y="127"/>
                    </a:lnTo>
                    <a:lnTo>
                      <a:pt x="500" y="127"/>
                    </a:lnTo>
                    <a:lnTo>
                      <a:pt x="502" y="128"/>
                    </a:lnTo>
                    <a:lnTo>
                      <a:pt x="503" y="128"/>
                    </a:lnTo>
                    <a:lnTo>
                      <a:pt x="504" y="128"/>
                    </a:lnTo>
                    <a:lnTo>
                      <a:pt x="505" y="129"/>
                    </a:lnTo>
                    <a:lnTo>
                      <a:pt x="506" y="130"/>
                    </a:lnTo>
                    <a:lnTo>
                      <a:pt x="506" y="132"/>
                    </a:lnTo>
                    <a:lnTo>
                      <a:pt x="507" y="132"/>
                    </a:lnTo>
                    <a:lnTo>
                      <a:pt x="507" y="133"/>
                    </a:lnTo>
                    <a:lnTo>
                      <a:pt x="508" y="133"/>
                    </a:lnTo>
                    <a:lnTo>
                      <a:pt x="508" y="134"/>
                    </a:lnTo>
                    <a:lnTo>
                      <a:pt x="510" y="134"/>
                    </a:lnTo>
                    <a:lnTo>
                      <a:pt x="511" y="134"/>
                    </a:lnTo>
                    <a:lnTo>
                      <a:pt x="512" y="135"/>
                    </a:lnTo>
                    <a:lnTo>
                      <a:pt x="512" y="136"/>
                    </a:lnTo>
                    <a:lnTo>
                      <a:pt x="513" y="136"/>
                    </a:lnTo>
                    <a:lnTo>
                      <a:pt x="514" y="136"/>
                    </a:lnTo>
                    <a:lnTo>
                      <a:pt x="515" y="136"/>
                    </a:lnTo>
                    <a:lnTo>
                      <a:pt x="516" y="135"/>
                    </a:lnTo>
                    <a:lnTo>
                      <a:pt x="516" y="136"/>
                    </a:lnTo>
                    <a:lnTo>
                      <a:pt x="516" y="137"/>
                    </a:lnTo>
                    <a:lnTo>
                      <a:pt x="517" y="137"/>
                    </a:lnTo>
                    <a:lnTo>
                      <a:pt x="517" y="138"/>
                    </a:lnTo>
                    <a:lnTo>
                      <a:pt x="517" y="139"/>
                    </a:lnTo>
                    <a:lnTo>
                      <a:pt x="517" y="141"/>
                    </a:lnTo>
                    <a:lnTo>
                      <a:pt x="516" y="142"/>
                    </a:lnTo>
                    <a:lnTo>
                      <a:pt x="516" y="143"/>
                    </a:lnTo>
                    <a:lnTo>
                      <a:pt x="517" y="144"/>
                    </a:lnTo>
                    <a:lnTo>
                      <a:pt x="519" y="145"/>
                    </a:lnTo>
                    <a:lnTo>
                      <a:pt x="520" y="145"/>
                    </a:lnTo>
                    <a:lnTo>
                      <a:pt x="520" y="146"/>
                    </a:lnTo>
                    <a:lnTo>
                      <a:pt x="521" y="147"/>
                    </a:lnTo>
                    <a:lnTo>
                      <a:pt x="520" y="149"/>
                    </a:lnTo>
                    <a:lnTo>
                      <a:pt x="521" y="150"/>
                    </a:lnTo>
                    <a:lnTo>
                      <a:pt x="520" y="151"/>
                    </a:lnTo>
                    <a:lnTo>
                      <a:pt x="521" y="152"/>
                    </a:lnTo>
                    <a:lnTo>
                      <a:pt x="522" y="153"/>
                    </a:lnTo>
                    <a:lnTo>
                      <a:pt x="522" y="153"/>
                    </a:lnTo>
                    <a:lnTo>
                      <a:pt x="522" y="154"/>
                    </a:lnTo>
                    <a:lnTo>
                      <a:pt x="521" y="154"/>
                    </a:lnTo>
                    <a:lnTo>
                      <a:pt x="521" y="155"/>
                    </a:lnTo>
                    <a:lnTo>
                      <a:pt x="521" y="156"/>
                    </a:lnTo>
                    <a:lnTo>
                      <a:pt x="522" y="156"/>
                    </a:lnTo>
                    <a:lnTo>
                      <a:pt x="522" y="158"/>
                    </a:lnTo>
                    <a:lnTo>
                      <a:pt x="523" y="158"/>
                    </a:lnTo>
                    <a:lnTo>
                      <a:pt x="523" y="159"/>
                    </a:lnTo>
                    <a:lnTo>
                      <a:pt x="523" y="160"/>
                    </a:lnTo>
                    <a:lnTo>
                      <a:pt x="524" y="160"/>
                    </a:lnTo>
                    <a:lnTo>
                      <a:pt x="524" y="161"/>
                    </a:lnTo>
                    <a:lnTo>
                      <a:pt x="524" y="162"/>
                    </a:lnTo>
                    <a:lnTo>
                      <a:pt x="524" y="163"/>
                    </a:lnTo>
                    <a:lnTo>
                      <a:pt x="524" y="164"/>
                    </a:lnTo>
                    <a:lnTo>
                      <a:pt x="525" y="164"/>
                    </a:lnTo>
                    <a:lnTo>
                      <a:pt x="527" y="164"/>
                    </a:lnTo>
                    <a:lnTo>
                      <a:pt x="527" y="166"/>
                    </a:lnTo>
                    <a:lnTo>
                      <a:pt x="527" y="167"/>
                    </a:lnTo>
                    <a:lnTo>
                      <a:pt x="528" y="167"/>
                    </a:lnTo>
                    <a:lnTo>
                      <a:pt x="528" y="168"/>
                    </a:lnTo>
                    <a:lnTo>
                      <a:pt x="529" y="169"/>
                    </a:lnTo>
                    <a:lnTo>
                      <a:pt x="529" y="170"/>
                    </a:lnTo>
                    <a:lnTo>
                      <a:pt x="529" y="171"/>
                    </a:lnTo>
                    <a:lnTo>
                      <a:pt x="529" y="172"/>
                    </a:lnTo>
                    <a:lnTo>
                      <a:pt x="530" y="174"/>
                    </a:lnTo>
                    <a:lnTo>
                      <a:pt x="530" y="175"/>
                    </a:lnTo>
                    <a:lnTo>
                      <a:pt x="531" y="176"/>
                    </a:lnTo>
                    <a:lnTo>
                      <a:pt x="531" y="177"/>
                    </a:lnTo>
                    <a:lnTo>
                      <a:pt x="532" y="178"/>
                    </a:lnTo>
                    <a:lnTo>
                      <a:pt x="532" y="179"/>
                    </a:lnTo>
                    <a:lnTo>
                      <a:pt x="532" y="180"/>
                    </a:lnTo>
                    <a:lnTo>
                      <a:pt x="532" y="180"/>
                    </a:lnTo>
                    <a:lnTo>
                      <a:pt x="533" y="181"/>
                    </a:lnTo>
                    <a:lnTo>
                      <a:pt x="533" y="183"/>
                    </a:lnTo>
                    <a:lnTo>
                      <a:pt x="533" y="184"/>
                    </a:lnTo>
                    <a:lnTo>
                      <a:pt x="532" y="184"/>
                    </a:lnTo>
                    <a:lnTo>
                      <a:pt x="532" y="185"/>
                    </a:lnTo>
                    <a:lnTo>
                      <a:pt x="532" y="186"/>
                    </a:lnTo>
                    <a:lnTo>
                      <a:pt x="532" y="187"/>
                    </a:lnTo>
                    <a:lnTo>
                      <a:pt x="532" y="188"/>
                    </a:lnTo>
                    <a:lnTo>
                      <a:pt x="532" y="189"/>
                    </a:lnTo>
                    <a:lnTo>
                      <a:pt x="533" y="189"/>
                    </a:lnTo>
                    <a:lnTo>
                      <a:pt x="533" y="191"/>
                    </a:lnTo>
                    <a:lnTo>
                      <a:pt x="533" y="192"/>
                    </a:lnTo>
                    <a:lnTo>
                      <a:pt x="533" y="193"/>
                    </a:lnTo>
                    <a:lnTo>
                      <a:pt x="533" y="194"/>
                    </a:lnTo>
                    <a:lnTo>
                      <a:pt x="533" y="195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0" y="197"/>
                    </a:lnTo>
                    <a:lnTo>
                      <a:pt x="529" y="197"/>
                    </a:lnTo>
                    <a:lnTo>
                      <a:pt x="529" y="196"/>
                    </a:lnTo>
                    <a:lnTo>
                      <a:pt x="528" y="197"/>
                    </a:lnTo>
                    <a:lnTo>
                      <a:pt x="527" y="197"/>
                    </a:lnTo>
                    <a:lnTo>
                      <a:pt x="527" y="198"/>
                    </a:lnTo>
                    <a:lnTo>
                      <a:pt x="528" y="200"/>
                    </a:lnTo>
                    <a:lnTo>
                      <a:pt x="528" y="201"/>
                    </a:lnTo>
                    <a:lnTo>
                      <a:pt x="528" y="202"/>
                    </a:lnTo>
                    <a:lnTo>
                      <a:pt x="529" y="202"/>
                    </a:lnTo>
                    <a:lnTo>
                      <a:pt x="529" y="203"/>
                    </a:lnTo>
                    <a:lnTo>
                      <a:pt x="530" y="204"/>
                    </a:lnTo>
                    <a:lnTo>
                      <a:pt x="530" y="205"/>
                    </a:lnTo>
                    <a:lnTo>
                      <a:pt x="531" y="206"/>
                    </a:lnTo>
                    <a:lnTo>
                      <a:pt x="531" y="208"/>
                    </a:lnTo>
                    <a:lnTo>
                      <a:pt x="531" y="208"/>
                    </a:lnTo>
                    <a:lnTo>
                      <a:pt x="530" y="209"/>
                    </a:lnTo>
                    <a:lnTo>
                      <a:pt x="530" y="210"/>
                    </a:lnTo>
                    <a:lnTo>
                      <a:pt x="530" y="211"/>
                    </a:lnTo>
                    <a:lnTo>
                      <a:pt x="530" y="212"/>
                    </a:lnTo>
                    <a:lnTo>
                      <a:pt x="531" y="213"/>
                    </a:lnTo>
                    <a:lnTo>
                      <a:pt x="531" y="214"/>
                    </a:lnTo>
                    <a:lnTo>
                      <a:pt x="531" y="215"/>
                    </a:lnTo>
                    <a:lnTo>
                      <a:pt x="531" y="217"/>
                    </a:lnTo>
                    <a:lnTo>
                      <a:pt x="532" y="217"/>
                    </a:lnTo>
                    <a:lnTo>
                      <a:pt x="532" y="218"/>
                    </a:lnTo>
                    <a:lnTo>
                      <a:pt x="532" y="219"/>
                    </a:lnTo>
                    <a:lnTo>
                      <a:pt x="528" y="219"/>
                    </a:lnTo>
                    <a:lnTo>
                      <a:pt x="493" y="219"/>
                    </a:lnTo>
                    <a:lnTo>
                      <a:pt x="493" y="221"/>
                    </a:lnTo>
                    <a:lnTo>
                      <a:pt x="482" y="221"/>
                    </a:lnTo>
                    <a:lnTo>
                      <a:pt x="478" y="221"/>
                    </a:lnTo>
                    <a:lnTo>
                      <a:pt x="460" y="221"/>
                    </a:lnTo>
                    <a:lnTo>
                      <a:pt x="445" y="221"/>
                    </a:lnTo>
                    <a:lnTo>
                      <a:pt x="414" y="221"/>
                    </a:lnTo>
                    <a:lnTo>
                      <a:pt x="413" y="221"/>
                    </a:lnTo>
                    <a:lnTo>
                      <a:pt x="408" y="221"/>
                    </a:lnTo>
                    <a:lnTo>
                      <a:pt x="404" y="221"/>
                    </a:lnTo>
                    <a:lnTo>
                      <a:pt x="404" y="225"/>
                    </a:lnTo>
                    <a:lnTo>
                      <a:pt x="404" y="227"/>
                    </a:lnTo>
                    <a:lnTo>
                      <a:pt x="404" y="229"/>
                    </a:lnTo>
                    <a:lnTo>
                      <a:pt x="404" y="239"/>
                    </a:lnTo>
                    <a:lnTo>
                      <a:pt x="404" y="240"/>
                    </a:lnTo>
                    <a:lnTo>
                      <a:pt x="404" y="243"/>
                    </a:lnTo>
                    <a:lnTo>
                      <a:pt x="403" y="243"/>
                    </a:lnTo>
                    <a:lnTo>
                      <a:pt x="397" y="243"/>
                    </a:lnTo>
                    <a:lnTo>
                      <a:pt x="392" y="243"/>
                    </a:lnTo>
                    <a:lnTo>
                      <a:pt x="382" y="242"/>
                    </a:lnTo>
                    <a:lnTo>
                      <a:pt x="374" y="242"/>
                    </a:lnTo>
                    <a:lnTo>
                      <a:pt x="363" y="242"/>
                    </a:lnTo>
                    <a:lnTo>
                      <a:pt x="353" y="242"/>
                    </a:lnTo>
                    <a:lnTo>
                      <a:pt x="337" y="242"/>
                    </a:lnTo>
                    <a:lnTo>
                      <a:pt x="336" y="252"/>
                    </a:lnTo>
                    <a:lnTo>
                      <a:pt x="336" y="264"/>
                    </a:lnTo>
                    <a:lnTo>
                      <a:pt x="310" y="264"/>
                    </a:lnTo>
                    <a:lnTo>
                      <a:pt x="303" y="263"/>
                    </a:lnTo>
                    <a:lnTo>
                      <a:pt x="302" y="263"/>
                    </a:lnTo>
                    <a:lnTo>
                      <a:pt x="300" y="265"/>
                    </a:lnTo>
                    <a:lnTo>
                      <a:pt x="299" y="266"/>
                    </a:lnTo>
                    <a:lnTo>
                      <a:pt x="289" y="279"/>
                    </a:lnTo>
                    <a:lnTo>
                      <a:pt x="288" y="279"/>
                    </a:lnTo>
                    <a:lnTo>
                      <a:pt x="287" y="280"/>
                    </a:lnTo>
                    <a:lnTo>
                      <a:pt x="287" y="281"/>
                    </a:lnTo>
                    <a:lnTo>
                      <a:pt x="285" y="281"/>
                    </a:lnTo>
                    <a:lnTo>
                      <a:pt x="281" y="287"/>
                    </a:lnTo>
                    <a:lnTo>
                      <a:pt x="280" y="287"/>
                    </a:lnTo>
                    <a:lnTo>
                      <a:pt x="268" y="298"/>
                    </a:lnTo>
                    <a:lnTo>
                      <a:pt x="262" y="305"/>
                    </a:lnTo>
                    <a:lnTo>
                      <a:pt x="262" y="304"/>
                    </a:lnTo>
                    <a:lnTo>
                      <a:pt x="260" y="303"/>
                    </a:lnTo>
                    <a:lnTo>
                      <a:pt x="260" y="302"/>
                    </a:lnTo>
                    <a:lnTo>
                      <a:pt x="259" y="302"/>
                    </a:lnTo>
                    <a:lnTo>
                      <a:pt x="258" y="302"/>
                    </a:lnTo>
                    <a:lnTo>
                      <a:pt x="258" y="303"/>
                    </a:lnTo>
                    <a:lnTo>
                      <a:pt x="257" y="303"/>
                    </a:lnTo>
                    <a:lnTo>
                      <a:pt x="256" y="303"/>
                    </a:lnTo>
                    <a:lnTo>
                      <a:pt x="255" y="303"/>
                    </a:lnTo>
                    <a:lnTo>
                      <a:pt x="254" y="303"/>
                    </a:lnTo>
                    <a:lnTo>
                      <a:pt x="253" y="303"/>
                    </a:lnTo>
                    <a:lnTo>
                      <a:pt x="253" y="304"/>
                    </a:lnTo>
                    <a:lnTo>
                      <a:pt x="253" y="305"/>
                    </a:lnTo>
                    <a:lnTo>
                      <a:pt x="251" y="305"/>
                    </a:lnTo>
                    <a:lnTo>
                      <a:pt x="250" y="305"/>
                    </a:lnTo>
                    <a:lnTo>
                      <a:pt x="249" y="305"/>
                    </a:lnTo>
                    <a:lnTo>
                      <a:pt x="248" y="304"/>
                    </a:lnTo>
                    <a:lnTo>
                      <a:pt x="248" y="305"/>
                    </a:lnTo>
                    <a:lnTo>
                      <a:pt x="247" y="305"/>
                    </a:lnTo>
                    <a:lnTo>
                      <a:pt x="247" y="306"/>
                    </a:lnTo>
                    <a:lnTo>
                      <a:pt x="247" y="305"/>
                    </a:lnTo>
                    <a:lnTo>
                      <a:pt x="246" y="305"/>
                    </a:lnTo>
                    <a:lnTo>
                      <a:pt x="245" y="305"/>
                    </a:lnTo>
                    <a:lnTo>
                      <a:pt x="245" y="306"/>
                    </a:lnTo>
                    <a:lnTo>
                      <a:pt x="243" y="306"/>
                    </a:lnTo>
                    <a:lnTo>
                      <a:pt x="243" y="307"/>
                    </a:lnTo>
                    <a:lnTo>
                      <a:pt x="243" y="308"/>
                    </a:lnTo>
                    <a:lnTo>
                      <a:pt x="243" y="310"/>
                    </a:lnTo>
                    <a:lnTo>
                      <a:pt x="243" y="311"/>
                    </a:lnTo>
                    <a:lnTo>
                      <a:pt x="243" y="311"/>
                    </a:lnTo>
                    <a:lnTo>
                      <a:pt x="232" y="311"/>
                    </a:lnTo>
                    <a:lnTo>
                      <a:pt x="200" y="311"/>
                    </a:lnTo>
                    <a:lnTo>
                      <a:pt x="200" y="346"/>
                    </a:lnTo>
                    <a:lnTo>
                      <a:pt x="200" y="347"/>
                    </a:lnTo>
                    <a:lnTo>
                      <a:pt x="200" y="366"/>
                    </a:lnTo>
                    <a:lnTo>
                      <a:pt x="198" y="369"/>
                    </a:lnTo>
                    <a:lnTo>
                      <a:pt x="196" y="370"/>
                    </a:lnTo>
                    <a:lnTo>
                      <a:pt x="195" y="371"/>
                    </a:lnTo>
                    <a:lnTo>
                      <a:pt x="193" y="373"/>
                    </a:lnTo>
                    <a:lnTo>
                      <a:pt x="191" y="374"/>
                    </a:lnTo>
                    <a:lnTo>
                      <a:pt x="189" y="376"/>
                    </a:lnTo>
                    <a:lnTo>
                      <a:pt x="189" y="378"/>
                    </a:lnTo>
                    <a:lnTo>
                      <a:pt x="188" y="379"/>
                    </a:lnTo>
                    <a:lnTo>
                      <a:pt x="187" y="379"/>
                    </a:lnTo>
                    <a:lnTo>
                      <a:pt x="186" y="381"/>
                    </a:lnTo>
                    <a:lnTo>
                      <a:pt x="185" y="381"/>
                    </a:lnTo>
                    <a:lnTo>
                      <a:pt x="185" y="382"/>
                    </a:lnTo>
                    <a:lnTo>
                      <a:pt x="183" y="383"/>
                    </a:lnTo>
                    <a:lnTo>
                      <a:pt x="181" y="386"/>
                    </a:lnTo>
                    <a:lnTo>
                      <a:pt x="180" y="386"/>
                    </a:lnTo>
                    <a:lnTo>
                      <a:pt x="179" y="387"/>
                    </a:lnTo>
                    <a:lnTo>
                      <a:pt x="177" y="389"/>
                    </a:lnTo>
                    <a:lnTo>
                      <a:pt x="176" y="390"/>
                    </a:lnTo>
                    <a:lnTo>
                      <a:pt x="174" y="391"/>
                    </a:lnTo>
                    <a:lnTo>
                      <a:pt x="173" y="392"/>
                    </a:lnTo>
                    <a:lnTo>
                      <a:pt x="172" y="394"/>
                    </a:lnTo>
                    <a:lnTo>
                      <a:pt x="171" y="395"/>
                    </a:lnTo>
                    <a:lnTo>
                      <a:pt x="170" y="396"/>
                    </a:lnTo>
                    <a:lnTo>
                      <a:pt x="168" y="397"/>
                    </a:lnTo>
                    <a:lnTo>
                      <a:pt x="165" y="398"/>
                    </a:lnTo>
                    <a:lnTo>
                      <a:pt x="165" y="399"/>
                    </a:lnTo>
                    <a:lnTo>
                      <a:pt x="164" y="400"/>
                    </a:lnTo>
                    <a:lnTo>
                      <a:pt x="163" y="401"/>
                    </a:lnTo>
                    <a:lnTo>
                      <a:pt x="162" y="403"/>
                    </a:lnTo>
                    <a:lnTo>
                      <a:pt x="161" y="405"/>
                    </a:lnTo>
                    <a:lnTo>
                      <a:pt x="159" y="407"/>
                    </a:lnTo>
                    <a:lnTo>
                      <a:pt x="157" y="407"/>
                    </a:lnTo>
                    <a:lnTo>
                      <a:pt x="155" y="409"/>
                    </a:lnTo>
                    <a:lnTo>
                      <a:pt x="154" y="411"/>
                    </a:lnTo>
                    <a:lnTo>
                      <a:pt x="153" y="412"/>
                    </a:lnTo>
                    <a:lnTo>
                      <a:pt x="152" y="413"/>
                    </a:lnTo>
                    <a:lnTo>
                      <a:pt x="151" y="414"/>
                    </a:lnTo>
                    <a:lnTo>
                      <a:pt x="150" y="415"/>
                    </a:lnTo>
                    <a:lnTo>
                      <a:pt x="148" y="416"/>
                    </a:lnTo>
                    <a:lnTo>
                      <a:pt x="139" y="424"/>
                    </a:lnTo>
                    <a:lnTo>
                      <a:pt x="138" y="425"/>
                    </a:lnTo>
                    <a:lnTo>
                      <a:pt x="137" y="426"/>
                    </a:lnTo>
                    <a:lnTo>
                      <a:pt x="136" y="428"/>
                    </a:lnTo>
                    <a:lnTo>
                      <a:pt x="135" y="429"/>
                    </a:lnTo>
                    <a:lnTo>
                      <a:pt x="134" y="430"/>
                    </a:lnTo>
                    <a:lnTo>
                      <a:pt x="133" y="431"/>
                    </a:lnTo>
                    <a:lnTo>
                      <a:pt x="131" y="432"/>
                    </a:lnTo>
                    <a:lnTo>
                      <a:pt x="130" y="433"/>
                    </a:lnTo>
                    <a:lnTo>
                      <a:pt x="129" y="434"/>
                    </a:lnTo>
                    <a:lnTo>
                      <a:pt x="128" y="435"/>
                    </a:lnTo>
                    <a:lnTo>
                      <a:pt x="127" y="437"/>
                    </a:lnTo>
                    <a:lnTo>
                      <a:pt x="126" y="437"/>
                    </a:lnTo>
                    <a:lnTo>
                      <a:pt x="125" y="437"/>
                    </a:lnTo>
                    <a:lnTo>
                      <a:pt x="125" y="435"/>
                    </a:lnTo>
                    <a:lnTo>
                      <a:pt x="123" y="435"/>
                    </a:lnTo>
                    <a:lnTo>
                      <a:pt x="123" y="434"/>
                    </a:lnTo>
                    <a:lnTo>
                      <a:pt x="122" y="433"/>
                    </a:lnTo>
                    <a:lnTo>
                      <a:pt x="122" y="432"/>
                    </a:lnTo>
                    <a:lnTo>
                      <a:pt x="122" y="431"/>
                    </a:lnTo>
                    <a:lnTo>
                      <a:pt x="122" y="430"/>
                    </a:lnTo>
                    <a:lnTo>
                      <a:pt x="122" y="429"/>
                    </a:lnTo>
                    <a:lnTo>
                      <a:pt x="121" y="429"/>
                    </a:lnTo>
                    <a:lnTo>
                      <a:pt x="120" y="428"/>
                    </a:lnTo>
                    <a:lnTo>
                      <a:pt x="119" y="426"/>
                    </a:lnTo>
                    <a:lnTo>
                      <a:pt x="118" y="426"/>
                    </a:lnTo>
                    <a:lnTo>
                      <a:pt x="118" y="425"/>
                    </a:lnTo>
                    <a:lnTo>
                      <a:pt x="118" y="424"/>
                    </a:lnTo>
                    <a:lnTo>
                      <a:pt x="117" y="424"/>
                    </a:lnTo>
                    <a:lnTo>
                      <a:pt x="117" y="423"/>
                    </a:lnTo>
                    <a:lnTo>
                      <a:pt x="116" y="422"/>
                    </a:lnTo>
                    <a:lnTo>
                      <a:pt x="114" y="422"/>
                    </a:lnTo>
                    <a:lnTo>
                      <a:pt x="113" y="422"/>
                    </a:lnTo>
                    <a:lnTo>
                      <a:pt x="112" y="422"/>
                    </a:lnTo>
                    <a:lnTo>
                      <a:pt x="111" y="422"/>
                    </a:lnTo>
                    <a:lnTo>
                      <a:pt x="110" y="422"/>
                    </a:lnTo>
                    <a:lnTo>
                      <a:pt x="109" y="421"/>
                    </a:lnTo>
                    <a:lnTo>
                      <a:pt x="108" y="421"/>
                    </a:lnTo>
                    <a:lnTo>
                      <a:pt x="108" y="420"/>
                    </a:lnTo>
                    <a:lnTo>
                      <a:pt x="106" y="420"/>
                    </a:lnTo>
                    <a:lnTo>
                      <a:pt x="105" y="420"/>
                    </a:lnTo>
                    <a:lnTo>
                      <a:pt x="105" y="421"/>
                    </a:lnTo>
                    <a:lnTo>
                      <a:pt x="104" y="421"/>
                    </a:lnTo>
                    <a:lnTo>
                      <a:pt x="103" y="421"/>
                    </a:lnTo>
                    <a:lnTo>
                      <a:pt x="103" y="422"/>
                    </a:lnTo>
                    <a:lnTo>
                      <a:pt x="102" y="422"/>
                    </a:lnTo>
                    <a:lnTo>
                      <a:pt x="102" y="421"/>
                    </a:lnTo>
                    <a:lnTo>
                      <a:pt x="101" y="421"/>
                    </a:lnTo>
                    <a:lnTo>
                      <a:pt x="101" y="420"/>
                    </a:lnTo>
                    <a:lnTo>
                      <a:pt x="101" y="418"/>
                    </a:lnTo>
                    <a:lnTo>
                      <a:pt x="100" y="418"/>
                    </a:lnTo>
                    <a:lnTo>
                      <a:pt x="100" y="417"/>
                    </a:lnTo>
                    <a:lnTo>
                      <a:pt x="99" y="417"/>
                    </a:lnTo>
                    <a:lnTo>
                      <a:pt x="99" y="416"/>
                    </a:lnTo>
                    <a:lnTo>
                      <a:pt x="97" y="416"/>
                    </a:lnTo>
                    <a:lnTo>
                      <a:pt x="97" y="415"/>
                    </a:lnTo>
                    <a:lnTo>
                      <a:pt x="96" y="415"/>
                    </a:lnTo>
                    <a:lnTo>
                      <a:pt x="95" y="415"/>
                    </a:lnTo>
                    <a:lnTo>
                      <a:pt x="94" y="415"/>
                    </a:lnTo>
                    <a:lnTo>
                      <a:pt x="94" y="414"/>
                    </a:lnTo>
                    <a:lnTo>
                      <a:pt x="93" y="413"/>
                    </a:lnTo>
                    <a:lnTo>
                      <a:pt x="93" y="412"/>
                    </a:lnTo>
                    <a:lnTo>
                      <a:pt x="92" y="412"/>
                    </a:lnTo>
                    <a:lnTo>
                      <a:pt x="93" y="411"/>
                    </a:lnTo>
                    <a:lnTo>
                      <a:pt x="92" y="411"/>
                    </a:lnTo>
                    <a:lnTo>
                      <a:pt x="92" y="409"/>
                    </a:lnTo>
                    <a:lnTo>
                      <a:pt x="91" y="411"/>
                    </a:lnTo>
                    <a:lnTo>
                      <a:pt x="91" y="409"/>
                    </a:lnTo>
                    <a:lnTo>
                      <a:pt x="90" y="408"/>
                    </a:lnTo>
                    <a:lnTo>
                      <a:pt x="88" y="408"/>
                    </a:lnTo>
                    <a:lnTo>
                      <a:pt x="88" y="407"/>
                    </a:lnTo>
                    <a:lnTo>
                      <a:pt x="87" y="407"/>
                    </a:lnTo>
                    <a:lnTo>
                      <a:pt x="87" y="408"/>
                    </a:lnTo>
                    <a:lnTo>
                      <a:pt x="86" y="407"/>
                    </a:lnTo>
                    <a:lnTo>
                      <a:pt x="85" y="407"/>
                    </a:lnTo>
                    <a:lnTo>
                      <a:pt x="85" y="406"/>
                    </a:lnTo>
                    <a:lnTo>
                      <a:pt x="84" y="406"/>
                    </a:lnTo>
                    <a:lnTo>
                      <a:pt x="84" y="407"/>
                    </a:lnTo>
                    <a:lnTo>
                      <a:pt x="83" y="407"/>
                    </a:lnTo>
                    <a:lnTo>
                      <a:pt x="82" y="407"/>
                    </a:lnTo>
                    <a:lnTo>
                      <a:pt x="82" y="406"/>
                    </a:lnTo>
                    <a:lnTo>
                      <a:pt x="82" y="405"/>
                    </a:lnTo>
                    <a:lnTo>
                      <a:pt x="82" y="404"/>
                    </a:lnTo>
                    <a:lnTo>
                      <a:pt x="80" y="404"/>
                    </a:lnTo>
                    <a:lnTo>
                      <a:pt x="80" y="404"/>
                    </a:lnTo>
                    <a:lnTo>
                      <a:pt x="79" y="403"/>
                    </a:lnTo>
                    <a:lnTo>
                      <a:pt x="79" y="401"/>
                    </a:lnTo>
                    <a:lnTo>
                      <a:pt x="79" y="400"/>
                    </a:lnTo>
                    <a:lnTo>
                      <a:pt x="78" y="400"/>
                    </a:lnTo>
                    <a:lnTo>
                      <a:pt x="77" y="400"/>
                    </a:lnTo>
                    <a:lnTo>
                      <a:pt x="77" y="399"/>
                    </a:lnTo>
                    <a:lnTo>
                      <a:pt x="76" y="400"/>
                    </a:lnTo>
                    <a:lnTo>
                      <a:pt x="76" y="399"/>
                    </a:lnTo>
                    <a:lnTo>
                      <a:pt x="75" y="399"/>
                    </a:lnTo>
                    <a:lnTo>
                      <a:pt x="74" y="398"/>
                    </a:lnTo>
                    <a:lnTo>
                      <a:pt x="73" y="398"/>
                    </a:lnTo>
                    <a:lnTo>
                      <a:pt x="73" y="397"/>
                    </a:lnTo>
                    <a:lnTo>
                      <a:pt x="71" y="397"/>
                    </a:lnTo>
                    <a:lnTo>
                      <a:pt x="71" y="397"/>
                    </a:lnTo>
                    <a:lnTo>
                      <a:pt x="70" y="397"/>
                    </a:lnTo>
                    <a:lnTo>
                      <a:pt x="69" y="396"/>
                    </a:lnTo>
                    <a:lnTo>
                      <a:pt x="69" y="395"/>
                    </a:lnTo>
                    <a:lnTo>
                      <a:pt x="68" y="394"/>
                    </a:lnTo>
                    <a:lnTo>
                      <a:pt x="68" y="392"/>
                    </a:lnTo>
                    <a:lnTo>
                      <a:pt x="68" y="391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68" y="389"/>
                    </a:lnTo>
                    <a:lnTo>
                      <a:pt x="68" y="388"/>
                    </a:lnTo>
                    <a:lnTo>
                      <a:pt x="67" y="387"/>
                    </a:lnTo>
                    <a:lnTo>
                      <a:pt x="66" y="387"/>
                    </a:lnTo>
                    <a:lnTo>
                      <a:pt x="65" y="388"/>
                    </a:lnTo>
                    <a:lnTo>
                      <a:pt x="65" y="389"/>
                    </a:lnTo>
                    <a:lnTo>
                      <a:pt x="63" y="389"/>
                    </a:lnTo>
                    <a:lnTo>
                      <a:pt x="63" y="388"/>
                    </a:lnTo>
                    <a:lnTo>
                      <a:pt x="62" y="388"/>
                    </a:lnTo>
                    <a:lnTo>
                      <a:pt x="61" y="388"/>
                    </a:lnTo>
                    <a:lnTo>
                      <a:pt x="60" y="387"/>
                    </a:lnTo>
                    <a:lnTo>
                      <a:pt x="59" y="387"/>
                    </a:lnTo>
                    <a:lnTo>
                      <a:pt x="58" y="387"/>
                    </a:lnTo>
                    <a:lnTo>
                      <a:pt x="57" y="387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7" y="383"/>
                    </a:lnTo>
                    <a:lnTo>
                      <a:pt x="58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6" y="382"/>
                    </a:lnTo>
                    <a:lnTo>
                      <a:pt x="56" y="381"/>
                    </a:lnTo>
                    <a:lnTo>
                      <a:pt x="56" y="380"/>
                    </a:lnTo>
                    <a:lnTo>
                      <a:pt x="56" y="379"/>
                    </a:lnTo>
                    <a:lnTo>
                      <a:pt x="54" y="379"/>
                    </a:lnTo>
                    <a:lnTo>
                      <a:pt x="54" y="378"/>
                    </a:lnTo>
                    <a:lnTo>
                      <a:pt x="53" y="378"/>
                    </a:lnTo>
                    <a:lnTo>
                      <a:pt x="53" y="376"/>
                    </a:lnTo>
                    <a:lnTo>
                      <a:pt x="53" y="376"/>
                    </a:lnTo>
                    <a:lnTo>
                      <a:pt x="53" y="375"/>
                    </a:lnTo>
                    <a:lnTo>
                      <a:pt x="53" y="374"/>
                    </a:lnTo>
                    <a:lnTo>
                      <a:pt x="53" y="373"/>
                    </a:lnTo>
                    <a:lnTo>
                      <a:pt x="53" y="373"/>
                    </a:lnTo>
                    <a:lnTo>
                      <a:pt x="53" y="372"/>
                    </a:lnTo>
                    <a:lnTo>
                      <a:pt x="53" y="371"/>
                    </a:lnTo>
                    <a:lnTo>
                      <a:pt x="52" y="371"/>
                    </a:lnTo>
                    <a:lnTo>
                      <a:pt x="53" y="370"/>
                    </a:lnTo>
                    <a:lnTo>
                      <a:pt x="53" y="370"/>
                    </a:lnTo>
                    <a:lnTo>
                      <a:pt x="53" y="370"/>
                    </a:lnTo>
                    <a:lnTo>
                      <a:pt x="54" y="370"/>
                    </a:lnTo>
                    <a:lnTo>
                      <a:pt x="56" y="370"/>
                    </a:lnTo>
                    <a:lnTo>
                      <a:pt x="57" y="370"/>
                    </a:lnTo>
                    <a:lnTo>
                      <a:pt x="56" y="369"/>
                    </a:lnTo>
                    <a:lnTo>
                      <a:pt x="57" y="367"/>
                    </a:lnTo>
                    <a:lnTo>
                      <a:pt x="58" y="366"/>
                    </a:lnTo>
                    <a:lnTo>
                      <a:pt x="58" y="365"/>
                    </a:lnTo>
                    <a:lnTo>
                      <a:pt x="58" y="364"/>
                    </a:lnTo>
                    <a:lnTo>
                      <a:pt x="59" y="363"/>
                    </a:lnTo>
                    <a:lnTo>
                      <a:pt x="59" y="362"/>
                    </a:lnTo>
                    <a:lnTo>
                      <a:pt x="60" y="362"/>
                    </a:lnTo>
                    <a:lnTo>
                      <a:pt x="61" y="361"/>
                    </a:lnTo>
                    <a:lnTo>
                      <a:pt x="61" y="359"/>
                    </a:lnTo>
                    <a:lnTo>
                      <a:pt x="60" y="359"/>
                    </a:lnTo>
                    <a:lnTo>
                      <a:pt x="60" y="358"/>
                    </a:lnTo>
                    <a:lnTo>
                      <a:pt x="59" y="358"/>
                    </a:lnTo>
                    <a:lnTo>
                      <a:pt x="59" y="357"/>
                    </a:lnTo>
                    <a:lnTo>
                      <a:pt x="58" y="356"/>
                    </a:lnTo>
                    <a:lnTo>
                      <a:pt x="57" y="355"/>
                    </a:lnTo>
                    <a:lnTo>
                      <a:pt x="56" y="354"/>
                    </a:lnTo>
                    <a:lnTo>
                      <a:pt x="56" y="353"/>
                    </a:lnTo>
                    <a:lnTo>
                      <a:pt x="54" y="353"/>
                    </a:lnTo>
                    <a:lnTo>
                      <a:pt x="53" y="353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0"/>
                    </a:lnTo>
                    <a:lnTo>
                      <a:pt x="52" y="350"/>
                    </a:lnTo>
                    <a:lnTo>
                      <a:pt x="52" y="349"/>
                    </a:lnTo>
                    <a:lnTo>
                      <a:pt x="51" y="349"/>
                    </a:lnTo>
                    <a:lnTo>
                      <a:pt x="51" y="348"/>
                    </a:lnTo>
                    <a:lnTo>
                      <a:pt x="51" y="347"/>
                    </a:lnTo>
                    <a:lnTo>
                      <a:pt x="52" y="347"/>
                    </a:lnTo>
                    <a:lnTo>
                      <a:pt x="52" y="346"/>
                    </a:lnTo>
                    <a:lnTo>
                      <a:pt x="52" y="345"/>
                    </a:lnTo>
                    <a:lnTo>
                      <a:pt x="51" y="345"/>
                    </a:lnTo>
                    <a:lnTo>
                      <a:pt x="51" y="344"/>
                    </a:lnTo>
                    <a:lnTo>
                      <a:pt x="52" y="342"/>
                    </a:lnTo>
                    <a:lnTo>
                      <a:pt x="52" y="342"/>
                    </a:lnTo>
                    <a:lnTo>
                      <a:pt x="52" y="341"/>
                    </a:lnTo>
                    <a:lnTo>
                      <a:pt x="52" y="340"/>
                    </a:lnTo>
                    <a:lnTo>
                      <a:pt x="51" y="340"/>
                    </a:lnTo>
                    <a:lnTo>
                      <a:pt x="50" y="339"/>
                    </a:lnTo>
                    <a:lnTo>
                      <a:pt x="51" y="339"/>
                    </a:lnTo>
                    <a:lnTo>
                      <a:pt x="51" y="338"/>
                    </a:lnTo>
                    <a:lnTo>
                      <a:pt x="50" y="337"/>
                    </a:lnTo>
                    <a:lnTo>
                      <a:pt x="51" y="337"/>
                    </a:lnTo>
                    <a:lnTo>
                      <a:pt x="51" y="336"/>
                    </a:lnTo>
                    <a:lnTo>
                      <a:pt x="52" y="336"/>
                    </a:lnTo>
                    <a:lnTo>
                      <a:pt x="52" y="335"/>
                    </a:lnTo>
                    <a:lnTo>
                      <a:pt x="53" y="335"/>
                    </a:lnTo>
                    <a:lnTo>
                      <a:pt x="53" y="333"/>
                    </a:lnTo>
                    <a:lnTo>
                      <a:pt x="53" y="332"/>
                    </a:lnTo>
                    <a:lnTo>
                      <a:pt x="54" y="332"/>
                    </a:lnTo>
                    <a:lnTo>
                      <a:pt x="54" y="331"/>
                    </a:lnTo>
                    <a:lnTo>
                      <a:pt x="56" y="331"/>
                    </a:lnTo>
                    <a:lnTo>
                      <a:pt x="57" y="331"/>
                    </a:lnTo>
                    <a:lnTo>
                      <a:pt x="58" y="331"/>
                    </a:lnTo>
                    <a:lnTo>
                      <a:pt x="59" y="331"/>
                    </a:lnTo>
                    <a:lnTo>
                      <a:pt x="60" y="331"/>
                    </a:lnTo>
                    <a:lnTo>
                      <a:pt x="61" y="331"/>
                    </a:lnTo>
                    <a:lnTo>
                      <a:pt x="62" y="331"/>
                    </a:lnTo>
                    <a:lnTo>
                      <a:pt x="62" y="330"/>
                    </a:lnTo>
                    <a:lnTo>
                      <a:pt x="63" y="331"/>
                    </a:lnTo>
                    <a:lnTo>
                      <a:pt x="63" y="330"/>
                    </a:lnTo>
                    <a:lnTo>
                      <a:pt x="65" y="330"/>
                    </a:lnTo>
                    <a:lnTo>
                      <a:pt x="65" y="329"/>
                    </a:lnTo>
                    <a:lnTo>
                      <a:pt x="66" y="329"/>
                    </a:lnTo>
                    <a:lnTo>
                      <a:pt x="67" y="329"/>
                    </a:lnTo>
                    <a:lnTo>
                      <a:pt x="67" y="328"/>
                    </a:lnTo>
                    <a:lnTo>
                      <a:pt x="68" y="328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4"/>
                    </a:lnTo>
                    <a:lnTo>
                      <a:pt x="68" y="320"/>
                    </a:lnTo>
                    <a:lnTo>
                      <a:pt x="68" y="315"/>
                    </a:lnTo>
                    <a:lnTo>
                      <a:pt x="68" y="314"/>
                    </a:lnTo>
                    <a:lnTo>
                      <a:pt x="68" y="312"/>
                    </a:lnTo>
                    <a:lnTo>
                      <a:pt x="68" y="311"/>
                    </a:lnTo>
                    <a:lnTo>
                      <a:pt x="68" y="308"/>
                    </a:lnTo>
                    <a:lnTo>
                      <a:pt x="68" y="306"/>
                    </a:lnTo>
                    <a:lnTo>
                      <a:pt x="68" y="305"/>
                    </a:lnTo>
                    <a:lnTo>
                      <a:pt x="68" y="304"/>
                    </a:lnTo>
                    <a:lnTo>
                      <a:pt x="68" y="301"/>
                    </a:lnTo>
                    <a:lnTo>
                      <a:pt x="68" y="287"/>
                    </a:lnTo>
                    <a:lnTo>
                      <a:pt x="63" y="285"/>
                    </a:lnTo>
                    <a:lnTo>
                      <a:pt x="45" y="265"/>
                    </a:lnTo>
                    <a:lnTo>
                      <a:pt x="35" y="256"/>
                    </a:lnTo>
                    <a:lnTo>
                      <a:pt x="14" y="235"/>
                    </a:lnTo>
                    <a:lnTo>
                      <a:pt x="0" y="221"/>
                    </a:lnTo>
                    <a:lnTo>
                      <a:pt x="30" y="191"/>
                    </a:lnTo>
                    <a:lnTo>
                      <a:pt x="31" y="191"/>
                    </a:lnTo>
                    <a:lnTo>
                      <a:pt x="56" y="166"/>
                    </a:lnTo>
                    <a:lnTo>
                      <a:pt x="60" y="161"/>
                    </a:lnTo>
                    <a:lnTo>
                      <a:pt x="62" y="159"/>
                    </a:lnTo>
                    <a:lnTo>
                      <a:pt x="63" y="156"/>
                    </a:lnTo>
                    <a:lnTo>
                      <a:pt x="68" y="153"/>
                    </a:lnTo>
                    <a:lnTo>
                      <a:pt x="79" y="142"/>
                    </a:lnTo>
                    <a:lnTo>
                      <a:pt x="80" y="143"/>
                    </a:lnTo>
                    <a:lnTo>
                      <a:pt x="80" y="145"/>
                    </a:lnTo>
                    <a:lnTo>
                      <a:pt x="79" y="145"/>
                    </a:lnTo>
                    <a:lnTo>
                      <a:pt x="79" y="146"/>
                    </a:lnTo>
                    <a:lnTo>
                      <a:pt x="79" y="147"/>
                    </a:lnTo>
                    <a:lnTo>
                      <a:pt x="80" y="147"/>
                    </a:lnTo>
                    <a:lnTo>
                      <a:pt x="80" y="149"/>
                    </a:lnTo>
                    <a:lnTo>
                      <a:pt x="80" y="149"/>
                    </a:lnTo>
                    <a:lnTo>
                      <a:pt x="82" y="149"/>
                    </a:lnTo>
                    <a:lnTo>
                      <a:pt x="82" y="150"/>
                    </a:lnTo>
                    <a:lnTo>
                      <a:pt x="80" y="151"/>
                    </a:lnTo>
                    <a:lnTo>
                      <a:pt x="82" y="151"/>
                    </a:lnTo>
                    <a:lnTo>
                      <a:pt x="83" y="151"/>
                    </a:lnTo>
                    <a:lnTo>
                      <a:pt x="85" y="151"/>
                    </a:lnTo>
                    <a:lnTo>
                      <a:pt x="85" y="152"/>
                    </a:lnTo>
                    <a:lnTo>
                      <a:pt x="86" y="152"/>
                    </a:lnTo>
                    <a:lnTo>
                      <a:pt x="86" y="153"/>
                    </a:lnTo>
                    <a:lnTo>
                      <a:pt x="85" y="153"/>
                    </a:lnTo>
                    <a:lnTo>
                      <a:pt x="86" y="153"/>
                    </a:lnTo>
                    <a:lnTo>
                      <a:pt x="87" y="153"/>
                    </a:lnTo>
                    <a:lnTo>
                      <a:pt x="87" y="154"/>
                    </a:lnTo>
                    <a:lnTo>
                      <a:pt x="87" y="156"/>
                    </a:lnTo>
                    <a:lnTo>
                      <a:pt x="87" y="158"/>
                    </a:lnTo>
                    <a:lnTo>
                      <a:pt x="88" y="160"/>
                    </a:lnTo>
                    <a:lnTo>
                      <a:pt x="90" y="160"/>
                    </a:lnTo>
                    <a:lnTo>
                      <a:pt x="91" y="160"/>
                    </a:lnTo>
                    <a:lnTo>
                      <a:pt x="91" y="161"/>
                    </a:lnTo>
                    <a:lnTo>
                      <a:pt x="91" y="162"/>
                    </a:lnTo>
                    <a:lnTo>
                      <a:pt x="91" y="163"/>
                    </a:lnTo>
                    <a:lnTo>
                      <a:pt x="92" y="163"/>
                    </a:lnTo>
                    <a:lnTo>
                      <a:pt x="92" y="164"/>
                    </a:lnTo>
                    <a:lnTo>
                      <a:pt x="93" y="166"/>
                    </a:lnTo>
                    <a:lnTo>
                      <a:pt x="92" y="167"/>
                    </a:lnTo>
                    <a:lnTo>
                      <a:pt x="93" y="169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5" y="171"/>
                    </a:lnTo>
                    <a:lnTo>
                      <a:pt x="96" y="172"/>
                    </a:lnTo>
                    <a:lnTo>
                      <a:pt x="96" y="174"/>
                    </a:lnTo>
                    <a:lnTo>
                      <a:pt x="97" y="174"/>
                    </a:lnTo>
                    <a:lnTo>
                      <a:pt x="97" y="175"/>
                    </a:lnTo>
                    <a:lnTo>
                      <a:pt x="96" y="175"/>
                    </a:lnTo>
                    <a:lnTo>
                      <a:pt x="96" y="176"/>
                    </a:lnTo>
                    <a:lnTo>
                      <a:pt x="97" y="176"/>
                    </a:lnTo>
                    <a:lnTo>
                      <a:pt x="99" y="176"/>
                    </a:lnTo>
                    <a:lnTo>
                      <a:pt x="99" y="177"/>
                    </a:lnTo>
                    <a:lnTo>
                      <a:pt x="97" y="178"/>
                    </a:lnTo>
                    <a:lnTo>
                      <a:pt x="97" y="179"/>
                    </a:lnTo>
                    <a:lnTo>
                      <a:pt x="96" y="178"/>
                    </a:lnTo>
                    <a:lnTo>
                      <a:pt x="95" y="178"/>
                    </a:lnTo>
                    <a:lnTo>
                      <a:pt x="95" y="179"/>
                    </a:lnTo>
                    <a:lnTo>
                      <a:pt x="96" y="180"/>
                    </a:lnTo>
                    <a:lnTo>
                      <a:pt x="95" y="180"/>
                    </a:lnTo>
                    <a:lnTo>
                      <a:pt x="95" y="181"/>
                    </a:lnTo>
                    <a:lnTo>
                      <a:pt x="95" y="183"/>
                    </a:lnTo>
                    <a:lnTo>
                      <a:pt x="96" y="183"/>
                    </a:lnTo>
                    <a:lnTo>
                      <a:pt x="97" y="184"/>
                    </a:lnTo>
                    <a:lnTo>
                      <a:pt x="97" y="185"/>
                    </a:lnTo>
                    <a:lnTo>
                      <a:pt x="96" y="185"/>
                    </a:lnTo>
                    <a:lnTo>
                      <a:pt x="96" y="186"/>
                    </a:lnTo>
                    <a:lnTo>
                      <a:pt x="97" y="186"/>
                    </a:lnTo>
                    <a:lnTo>
                      <a:pt x="99" y="187"/>
                    </a:lnTo>
                    <a:lnTo>
                      <a:pt x="99" y="188"/>
                    </a:lnTo>
                    <a:lnTo>
                      <a:pt x="97" y="188"/>
                    </a:lnTo>
                    <a:lnTo>
                      <a:pt x="97" y="189"/>
                    </a:lnTo>
                    <a:lnTo>
                      <a:pt x="99" y="191"/>
                    </a:lnTo>
                    <a:lnTo>
                      <a:pt x="100" y="191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1" y="193"/>
                    </a:lnTo>
                    <a:lnTo>
                      <a:pt x="102" y="193"/>
                    </a:lnTo>
                    <a:lnTo>
                      <a:pt x="103" y="194"/>
                    </a:lnTo>
                    <a:lnTo>
                      <a:pt x="103" y="195"/>
                    </a:lnTo>
                    <a:lnTo>
                      <a:pt x="104" y="195"/>
                    </a:lnTo>
                    <a:lnTo>
                      <a:pt x="105" y="195"/>
                    </a:lnTo>
                    <a:lnTo>
                      <a:pt x="105" y="196"/>
                    </a:lnTo>
                    <a:lnTo>
                      <a:pt x="106" y="196"/>
                    </a:lnTo>
                    <a:lnTo>
                      <a:pt x="106" y="195"/>
                    </a:lnTo>
                    <a:lnTo>
                      <a:pt x="108" y="195"/>
                    </a:lnTo>
                    <a:lnTo>
                      <a:pt x="108" y="197"/>
                    </a:lnTo>
                    <a:lnTo>
                      <a:pt x="108" y="197"/>
                    </a:lnTo>
                    <a:lnTo>
                      <a:pt x="108" y="198"/>
                    </a:lnTo>
                    <a:lnTo>
                      <a:pt x="108" y="200"/>
                    </a:lnTo>
                    <a:lnTo>
                      <a:pt x="109" y="200"/>
                    </a:lnTo>
                    <a:lnTo>
                      <a:pt x="110" y="200"/>
                    </a:lnTo>
                    <a:lnTo>
                      <a:pt x="111" y="200"/>
                    </a:lnTo>
                    <a:lnTo>
                      <a:pt x="113" y="202"/>
                    </a:lnTo>
                    <a:lnTo>
                      <a:pt x="113" y="203"/>
                    </a:lnTo>
                    <a:lnTo>
                      <a:pt x="113" y="204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6" y="204"/>
                    </a:lnTo>
                    <a:lnTo>
                      <a:pt x="114" y="204"/>
                    </a:lnTo>
                    <a:lnTo>
                      <a:pt x="114" y="205"/>
                    </a:lnTo>
                    <a:lnTo>
                      <a:pt x="114" y="206"/>
                    </a:lnTo>
                    <a:lnTo>
                      <a:pt x="114" y="208"/>
                    </a:lnTo>
                    <a:lnTo>
                      <a:pt x="114" y="208"/>
                    </a:lnTo>
                    <a:lnTo>
                      <a:pt x="114" y="209"/>
                    </a:lnTo>
                    <a:lnTo>
                      <a:pt x="114" y="210"/>
                    </a:lnTo>
                    <a:lnTo>
                      <a:pt x="116" y="209"/>
                    </a:lnTo>
                    <a:lnTo>
                      <a:pt x="117" y="209"/>
                    </a:lnTo>
                    <a:lnTo>
                      <a:pt x="118" y="209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0" y="210"/>
                    </a:lnTo>
                    <a:lnTo>
                      <a:pt x="120" y="209"/>
                    </a:lnTo>
                    <a:lnTo>
                      <a:pt x="120" y="208"/>
                    </a:lnTo>
                    <a:lnTo>
                      <a:pt x="119" y="208"/>
                    </a:lnTo>
                    <a:lnTo>
                      <a:pt x="119" y="208"/>
                    </a:lnTo>
                    <a:lnTo>
                      <a:pt x="119" y="206"/>
                    </a:lnTo>
                    <a:lnTo>
                      <a:pt x="120" y="206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21" y="208"/>
                    </a:lnTo>
                    <a:lnTo>
                      <a:pt x="122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3" y="210"/>
                    </a:lnTo>
                    <a:lnTo>
                      <a:pt x="123" y="209"/>
                    </a:lnTo>
                    <a:lnTo>
                      <a:pt x="125" y="209"/>
                    </a:lnTo>
                    <a:lnTo>
                      <a:pt x="125" y="210"/>
                    </a:lnTo>
                    <a:lnTo>
                      <a:pt x="125" y="211"/>
                    </a:lnTo>
                    <a:lnTo>
                      <a:pt x="126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1"/>
                    </a:lnTo>
                    <a:lnTo>
                      <a:pt x="130" y="211"/>
                    </a:lnTo>
                    <a:lnTo>
                      <a:pt x="130" y="212"/>
                    </a:lnTo>
                    <a:lnTo>
                      <a:pt x="129" y="212"/>
                    </a:lnTo>
                    <a:lnTo>
                      <a:pt x="128" y="213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0" y="212"/>
                    </a:lnTo>
                    <a:lnTo>
                      <a:pt x="131" y="212"/>
                    </a:lnTo>
                    <a:lnTo>
                      <a:pt x="131" y="213"/>
                    </a:lnTo>
                    <a:lnTo>
                      <a:pt x="131" y="214"/>
                    </a:lnTo>
                    <a:lnTo>
                      <a:pt x="131" y="215"/>
                    </a:lnTo>
                    <a:lnTo>
                      <a:pt x="133" y="215"/>
                    </a:lnTo>
                    <a:lnTo>
                      <a:pt x="133" y="214"/>
                    </a:lnTo>
                    <a:lnTo>
                      <a:pt x="133" y="213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4" y="213"/>
                    </a:lnTo>
                    <a:lnTo>
                      <a:pt x="134" y="214"/>
                    </a:lnTo>
                    <a:lnTo>
                      <a:pt x="135" y="214"/>
                    </a:lnTo>
                    <a:lnTo>
                      <a:pt x="135" y="213"/>
                    </a:lnTo>
                    <a:lnTo>
                      <a:pt x="135" y="213"/>
                    </a:lnTo>
                    <a:lnTo>
                      <a:pt x="136" y="212"/>
                    </a:lnTo>
                    <a:lnTo>
                      <a:pt x="137" y="212"/>
                    </a:lnTo>
                    <a:lnTo>
                      <a:pt x="138" y="213"/>
                    </a:lnTo>
                    <a:lnTo>
                      <a:pt x="139" y="213"/>
                    </a:lnTo>
                    <a:lnTo>
                      <a:pt x="139" y="212"/>
                    </a:lnTo>
                    <a:lnTo>
                      <a:pt x="140" y="212"/>
                    </a:lnTo>
                    <a:lnTo>
                      <a:pt x="140" y="213"/>
                    </a:lnTo>
                    <a:lnTo>
                      <a:pt x="142" y="213"/>
                    </a:lnTo>
                    <a:lnTo>
                      <a:pt x="143" y="213"/>
                    </a:lnTo>
                    <a:lnTo>
                      <a:pt x="144" y="213"/>
                    </a:lnTo>
                    <a:lnTo>
                      <a:pt x="144" y="212"/>
                    </a:lnTo>
                    <a:lnTo>
                      <a:pt x="144" y="211"/>
                    </a:lnTo>
                    <a:lnTo>
                      <a:pt x="143" y="211"/>
                    </a:lnTo>
                    <a:lnTo>
                      <a:pt x="144" y="211"/>
                    </a:lnTo>
                    <a:lnTo>
                      <a:pt x="144" y="210"/>
                    </a:lnTo>
                    <a:lnTo>
                      <a:pt x="145" y="210"/>
                    </a:lnTo>
                    <a:lnTo>
                      <a:pt x="146" y="209"/>
                    </a:lnTo>
                    <a:lnTo>
                      <a:pt x="147" y="208"/>
                    </a:lnTo>
                    <a:lnTo>
                      <a:pt x="148" y="208"/>
                    </a:lnTo>
                    <a:lnTo>
                      <a:pt x="150" y="208"/>
                    </a:lnTo>
                    <a:lnTo>
                      <a:pt x="151" y="208"/>
                    </a:lnTo>
                    <a:lnTo>
                      <a:pt x="151" y="209"/>
                    </a:lnTo>
                    <a:lnTo>
                      <a:pt x="150" y="209"/>
                    </a:lnTo>
                    <a:lnTo>
                      <a:pt x="151" y="210"/>
                    </a:lnTo>
                    <a:lnTo>
                      <a:pt x="152" y="211"/>
                    </a:lnTo>
                    <a:lnTo>
                      <a:pt x="153" y="211"/>
                    </a:lnTo>
                    <a:lnTo>
                      <a:pt x="154" y="211"/>
                    </a:lnTo>
                    <a:lnTo>
                      <a:pt x="154" y="210"/>
                    </a:lnTo>
                    <a:lnTo>
                      <a:pt x="155" y="209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5" y="208"/>
                    </a:lnTo>
                    <a:lnTo>
                      <a:pt x="155" y="208"/>
                    </a:lnTo>
                    <a:lnTo>
                      <a:pt x="156" y="208"/>
                    </a:lnTo>
                    <a:lnTo>
                      <a:pt x="156" y="206"/>
                    </a:lnTo>
                    <a:lnTo>
                      <a:pt x="156" y="205"/>
                    </a:lnTo>
                    <a:lnTo>
                      <a:pt x="157" y="205"/>
                    </a:lnTo>
                    <a:lnTo>
                      <a:pt x="159" y="206"/>
                    </a:lnTo>
                    <a:lnTo>
                      <a:pt x="160" y="206"/>
                    </a:lnTo>
                    <a:lnTo>
                      <a:pt x="161" y="206"/>
                    </a:lnTo>
                    <a:lnTo>
                      <a:pt x="162" y="205"/>
                    </a:lnTo>
                    <a:lnTo>
                      <a:pt x="162" y="205"/>
                    </a:lnTo>
                    <a:lnTo>
                      <a:pt x="162" y="204"/>
                    </a:lnTo>
                    <a:lnTo>
                      <a:pt x="163" y="204"/>
                    </a:lnTo>
                    <a:lnTo>
                      <a:pt x="164" y="203"/>
                    </a:lnTo>
                    <a:lnTo>
                      <a:pt x="167" y="203"/>
                    </a:lnTo>
                    <a:lnTo>
                      <a:pt x="168" y="202"/>
                    </a:lnTo>
                    <a:lnTo>
                      <a:pt x="169" y="203"/>
                    </a:lnTo>
                    <a:lnTo>
                      <a:pt x="170" y="203"/>
                    </a:lnTo>
                    <a:lnTo>
                      <a:pt x="171" y="202"/>
                    </a:lnTo>
                    <a:lnTo>
                      <a:pt x="172" y="202"/>
                    </a:lnTo>
                    <a:lnTo>
                      <a:pt x="173" y="201"/>
                    </a:lnTo>
                    <a:lnTo>
                      <a:pt x="174" y="200"/>
                    </a:lnTo>
                    <a:lnTo>
                      <a:pt x="176" y="200"/>
                    </a:lnTo>
                    <a:lnTo>
                      <a:pt x="177" y="200"/>
                    </a:lnTo>
                    <a:lnTo>
                      <a:pt x="177" y="201"/>
                    </a:lnTo>
                    <a:lnTo>
                      <a:pt x="178" y="201"/>
                    </a:lnTo>
                    <a:lnTo>
                      <a:pt x="179" y="201"/>
                    </a:lnTo>
                    <a:lnTo>
                      <a:pt x="180" y="201"/>
                    </a:lnTo>
                    <a:lnTo>
                      <a:pt x="180" y="200"/>
                    </a:lnTo>
                    <a:lnTo>
                      <a:pt x="181" y="200"/>
                    </a:lnTo>
                    <a:lnTo>
                      <a:pt x="182" y="201"/>
                    </a:lnTo>
                    <a:lnTo>
                      <a:pt x="182" y="202"/>
                    </a:lnTo>
                    <a:lnTo>
                      <a:pt x="183" y="202"/>
                    </a:lnTo>
                    <a:lnTo>
                      <a:pt x="187" y="202"/>
                    </a:lnTo>
                    <a:lnTo>
                      <a:pt x="188" y="202"/>
                    </a:lnTo>
                    <a:lnTo>
                      <a:pt x="188" y="201"/>
                    </a:lnTo>
                    <a:lnTo>
                      <a:pt x="188" y="200"/>
                    </a:lnTo>
                    <a:lnTo>
                      <a:pt x="189" y="198"/>
                    </a:lnTo>
                    <a:lnTo>
                      <a:pt x="191" y="198"/>
                    </a:lnTo>
                    <a:lnTo>
                      <a:pt x="193" y="198"/>
                    </a:lnTo>
                    <a:lnTo>
                      <a:pt x="194" y="198"/>
                    </a:lnTo>
                    <a:lnTo>
                      <a:pt x="194" y="197"/>
                    </a:lnTo>
                    <a:lnTo>
                      <a:pt x="194" y="196"/>
                    </a:lnTo>
                    <a:lnTo>
                      <a:pt x="194" y="195"/>
                    </a:lnTo>
                    <a:lnTo>
                      <a:pt x="195" y="195"/>
                    </a:lnTo>
                    <a:lnTo>
                      <a:pt x="196" y="195"/>
                    </a:lnTo>
                    <a:lnTo>
                      <a:pt x="196" y="196"/>
                    </a:lnTo>
                    <a:lnTo>
                      <a:pt x="197" y="196"/>
                    </a:lnTo>
                    <a:lnTo>
                      <a:pt x="197" y="197"/>
                    </a:lnTo>
                    <a:lnTo>
                      <a:pt x="198" y="197"/>
                    </a:lnTo>
                    <a:lnTo>
                      <a:pt x="199" y="197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7"/>
                    </a:lnTo>
                    <a:lnTo>
                      <a:pt x="204" y="197"/>
                    </a:lnTo>
                    <a:lnTo>
                      <a:pt x="205" y="196"/>
                    </a:lnTo>
                    <a:lnTo>
                      <a:pt x="206" y="196"/>
                    </a:lnTo>
                    <a:lnTo>
                      <a:pt x="206" y="195"/>
                    </a:lnTo>
                    <a:lnTo>
                      <a:pt x="206" y="194"/>
                    </a:lnTo>
                    <a:lnTo>
                      <a:pt x="207" y="194"/>
                    </a:lnTo>
                    <a:lnTo>
                      <a:pt x="207" y="193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1" y="194"/>
                    </a:lnTo>
                    <a:lnTo>
                      <a:pt x="212" y="194"/>
                    </a:lnTo>
                    <a:lnTo>
                      <a:pt x="212" y="193"/>
                    </a:lnTo>
                    <a:lnTo>
                      <a:pt x="213" y="193"/>
                    </a:lnTo>
                    <a:lnTo>
                      <a:pt x="213" y="192"/>
                    </a:lnTo>
                    <a:lnTo>
                      <a:pt x="214" y="192"/>
                    </a:lnTo>
                    <a:lnTo>
                      <a:pt x="215" y="192"/>
                    </a:lnTo>
                    <a:lnTo>
                      <a:pt x="216" y="192"/>
                    </a:lnTo>
                    <a:lnTo>
                      <a:pt x="215" y="191"/>
                    </a:lnTo>
                    <a:lnTo>
                      <a:pt x="216" y="191"/>
                    </a:lnTo>
                    <a:lnTo>
                      <a:pt x="216" y="191"/>
                    </a:lnTo>
                    <a:lnTo>
                      <a:pt x="217" y="192"/>
                    </a:lnTo>
                    <a:lnTo>
                      <a:pt x="219" y="192"/>
                    </a:lnTo>
                    <a:lnTo>
                      <a:pt x="220" y="192"/>
                    </a:lnTo>
                    <a:lnTo>
                      <a:pt x="221" y="192"/>
                    </a:lnTo>
                    <a:lnTo>
                      <a:pt x="221" y="191"/>
                    </a:lnTo>
                    <a:lnTo>
                      <a:pt x="221" y="192"/>
                    </a:lnTo>
                    <a:lnTo>
                      <a:pt x="222" y="192"/>
                    </a:lnTo>
                    <a:lnTo>
                      <a:pt x="222" y="193"/>
                    </a:lnTo>
                    <a:lnTo>
                      <a:pt x="222" y="192"/>
                    </a:lnTo>
                    <a:lnTo>
                      <a:pt x="223" y="192"/>
                    </a:lnTo>
                    <a:lnTo>
                      <a:pt x="223" y="191"/>
                    </a:lnTo>
                    <a:lnTo>
                      <a:pt x="224" y="189"/>
                    </a:lnTo>
                    <a:lnTo>
                      <a:pt x="225" y="189"/>
                    </a:lnTo>
                    <a:lnTo>
                      <a:pt x="225" y="191"/>
                    </a:lnTo>
                    <a:lnTo>
                      <a:pt x="227" y="191"/>
                    </a:lnTo>
                    <a:lnTo>
                      <a:pt x="228" y="192"/>
                    </a:lnTo>
                    <a:lnTo>
                      <a:pt x="229" y="192"/>
                    </a:lnTo>
                    <a:lnTo>
                      <a:pt x="230" y="192"/>
                    </a:lnTo>
                    <a:lnTo>
                      <a:pt x="231" y="192"/>
                    </a:lnTo>
                    <a:lnTo>
                      <a:pt x="231" y="191"/>
                    </a:lnTo>
                    <a:lnTo>
                      <a:pt x="232" y="189"/>
                    </a:lnTo>
                    <a:lnTo>
                      <a:pt x="232" y="188"/>
                    </a:lnTo>
                    <a:lnTo>
                      <a:pt x="233" y="188"/>
                    </a:lnTo>
                    <a:lnTo>
                      <a:pt x="233" y="187"/>
                    </a:lnTo>
                    <a:lnTo>
                      <a:pt x="234" y="186"/>
                    </a:lnTo>
                    <a:lnTo>
                      <a:pt x="236" y="186"/>
                    </a:lnTo>
                    <a:lnTo>
                      <a:pt x="236" y="185"/>
                    </a:lnTo>
                    <a:lnTo>
                      <a:pt x="237" y="185"/>
                    </a:lnTo>
                    <a:lnTo>
                      <a:pt x="237" y="184"/>
                    </a:lnTo>
                    <a:lnTo>
                      <a:pt x="237" y="183"/>
                    </a:lnTo>
                    <a:lnTo>
                      <a:pt x="237" y="181"/>
                    </a:lnTo>
                    <a:lnTo>
                      <a:pt x="237" y="180"/>
                    </a:lnTo>
                    <a:lnTo>
                      <a:pt x="237" y="180"/>
                    </a:lnTo>
                    <a:lnTo>
                      <a:pt x="238" y="179"/>
                    </a:lnTo>
                    <a:lnTo>
                      <a:pt x="239" y="178"/>
                    </a:lnTo>
                    <a:lnTo>
                      <a:pt x="239" y="177"/>
                    </a:lnTo>
                    <a:lnTo>
                      <a:pt x="240" y="177"/>
                    </a:lnTo>
                    <a:lnTo>
                      <a:pt x="241" y="177"/>
                    </a:lnTo>
                    <a:lnTo>
                      <a:pt x="242" y="176"/>
                    </a:lnTo>
                    <a:lnTo>
                      <a:pt x="243" y="176"/>
                    </a:lnTo>
                    <a:lnTo>
                      <a:pt x="243" y="175"/>
                    </a:lnTo>
                    <a:lnTo>
                      <a:pt x="243" y="174"/>
                    </a:lnTo>
                    <a:lnTo>
                      <a:pt x="243" y="172"/>
                    </a:lnTo>
                    <a:lnTo>
                      <a:pt x="243" y="171"/>
                    </a:lnTo>
                    <a:lnTo>
                      <a:pt x="243" y="170"/>
                    </a:lnTo>
                    <a:lnTo>
                      <a:pt x="245" y="170"/>
                    </a:lnTo>
                    <a:lnTo>
                      <a:pt x="245" y="169"/>
                    </a:lnTo>
                    <a:lnTo>
                      <a:pt x="246" y="169"/>
                    </a:lnTo>
                    <a:lnTo>
                      <a:pt x="246" y="168"/>
                    </a:lnTo>
                    <a:lnTo>
                      <a:pt x="247" y="168"/>
                    </a:lnTo>
                    <a:lnTo>
                      <a:pt x="247" y="167"/>
                    </a:lnTo>
                    <a:lnTo>
                      <a:pt x="247" y="166"/>
                    </a:lnTo>
                    <a:lnTo>
                      <a:pt x="246" y="166"/>
                    </a:lnTo>
                    <a:lnTo>
                      <a:pt x="245" y="166"/>
                    </a:lnTo>
                    <a:lnTo>
                      <a:pt x="246" y="164"/>
                    </a:lnTo>
                    <a:lnTo>
                      <a:pt x="246" y="161"/>
                    </a:lnTo>
                    <a:lnTo>
                      <a:pt x="246" y="160"/>
                    </a:lnTo>
                    <a:lnTo>
                      <a:pt x="247" y="159"/>
                    </a:lnTo>
                    <a:lnTo>
                      <a:pt x="248" y="159"/>
                    </a:lnTo>
                    <a:lnTo>
                      <a:pt x="249" y="158"/>
                    </a:lnTo>
                    <a:lnTo>
                      <a:pt x="250" y="156"/>
                    </a:lnTo>
                    <a:lnTo>
                      <a:pt x="251" y="155"/>
                    </a:lnTo>
                    <a:lnTo>
                      <a:pt x="253" y="154"/>
                    </a:lnTo>
                    <a:lnTo>
                      <a:pt x="253" y="153"/>
                    </a:lnTo>
                    <a:lnTo>
                      <a:pt x="254" y="153"/>
                    </a:lnTo>
                    <a:lnTo>
                      <a:pt x="254" y="153"/>
                    </a:lnTo>
                    <a:lnTo>
                      <a:pt x="255" y="153"/>
                    </a:lnTo>
                    <a:lnTo>
                      <a:pt x="255" y="152"/>
                    </a:lnTo>
                    <a:lnTo>
                      <a:pt x="256" y="151"/>
                    </a:lnTo>
                    <a:lnTo>
                      <a:pt x="257" y="151"/>
                    </a:lnTo>
                    <a:lnTo>
                      <a:pt x="258" y="151"/>
                    </a:lnTo>
                    <a:lnTo>
                      <a:pt x="259" y="151"/>
                    </a:lnTo>
                    <a:lnTo>
                      <a:pt x="259" y="152"/>
                    </a:lnTo>
                    <a:lnTo>
                      <a:pt x="262" y="151"/>
                    </a:lnTo>
                    <a:lnTo>
                      <a:pt x="263" y="151"/>
                    </a:lnTo>
                    <a:lnTo>
                      <a:pt x="264" y="151"/>
                    </a:lnTo>
                    <a:lnTo>
                      <a:pt x="264" y="150"/>
                    </a:lnTo>
                    <a:lnTo>
                      <a:pt x="264" y="149"/>
                    </a:lnTo>
                    <a:lnTo>
                      <a:pt x="264" y="147"/>
                    </a:lnTo>
                    <a:lnTo>
                      <a:pt x="264" y="145"/>
                    </a:lnTo>
                    <a:lnTo>
                      <a:pt x="264" y="144"/>
                    </a:lnTo>
                    <a:lnTo>
                      <a:pt x="264" y="143"/>
                    </a:lnTo>
                    <a:lnTo>
                      <a:pt x="265" y="143"/>
                    </a:lnTo>
                    <a:lnTo>
                      <a:pt x="266" y="142"/>
                    </a:lnTo>
                    <a:lnTo>
                      <a:pt x="267" y="142"/>
                    </a:lnTo>
                    <a:lnTo>
                      <a:pt x="267" y="143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8" y="147"/>
                    </a:lnTo>
                    <a:lnTo>
                      <a:pt x="268" y="149"/>
                    </a:lnTo>
                    <a:lnTo>
                      <a:pt x="270" y="149"/>
                    </a:lnTo>
                    <a:lnTo>
                      <a:pt x="271" y="147"/>
                    </a:lnTo>
                    <a:lnTo>
                      <a:pt x="271" y="146"/>
                    </a:lnTo>
                    <a:lnTo>
                      <a:pt x="271" y="145"/>
                    </a:lnTo>
                    <a:lnTo>
                      <a:pt x="272" y="145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3" y="142"/>
                    </a:lnTo>
                    <a:lnTo>
                      <a:pt x="273" y="141"/>
                    </a:lnTo>
                    <a:lnTo>
                      <a:pt x="272" y="141"/>
                    </a:lnTo>
                    <a:lnTo>
                      <a:pt x="272" y="139"/>
                    </a:lnTo>
                    <a:lnTo>
                      <a:pt x="273" y="139"/>
                    </a:lnTo>
                    <a:lnTo>
                      <a:pt x="273" y="138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4" y="135"/>
                    </a:lnTo>
                    <a:lnTo>
                      <a:pt x="275" y="135"/>
                    </a:lnTo>
                    <a:lnTo>
                      <a:pt x="276" y="135"/>
                    </a:lnTo>
                    <a:lnTo>
                      <a:pt x="277" y="136"/>
                    </a:lnTo>
                    <a:lnTo>
                      <a:pt x="279" y="136"/>
                    </a:lnTo>
                    <a:lnTo>
                      <a:pt x="280" y="136"/>
                    </a:lnTo>
                    <a:lnTo>
                      <a:pt x="281" y="136"/>
                    </a:lnTo>
                    <a:lnTo>
                      <a:pt x="282" y="137"/>
                    </a:lnTo>
                    <a:lnTo>
                      <a:pt x="283" y="136"/>
                    </a:lnTo>
                    <a:lnTo>
                      <a:pt x="283" y="135"/>
                    </a:lnTo>
                    <a:lnTo>
                      <a:pt x="283" y="134"/>
                    </a:lnTo>
                    <a:lnTo>
                      <a:pt x="283" y="133"/>
                    </a:lnTo>
                    <a:lnTo>
                      <a:pt x="283" y="132"/>
                    </a:lnTo>
                    <a:lnTo>
                      <a:pt x="284" y="132"/>
                    </a:lnTo>
                    <a:lnTo>
                      <a:pt x="284" y="130"/>
                    </a:lnTo>
                    <a:lnTo>
                      <a:pt x="284" y="129"/>
                    </a:lnTo>
                    <a:lnTo>
                      <a:pt x="285" y="129"/>
                    </a:lnTo>
                    <a:lnTo>
                      <a:pt x="287" y="128"/>
                    </a:lnTo>
                    <a:lnTo>
                      <a:pt x="288" y="128"/>
                    </a:lnTo>
                    <a:lnTo>
                      <a:pt x="288" y="127"/>
                    </a:lnTo>
                    <a:lnTo>
                      <a:pt x="289" y="127"/>
                    </a:lnTo>
                    <a:lnTo>
                      <a:pt x="289" y="126"/>
                    </a:lnTo>
                    <a:lnTo>
                      <a:pt x="289" y="126"/>
                    </a:lnTo>
                    <a:lnTo>
                      <a:pt x="288" y="125"/>
                    </a:lnTo>
                    <a:lnTo>
                      <a:pt x="287" y="124"/>
                    </a:lnTo>
                    <a:lnTo>
                      <a:pt x="285" y="124"/>
                    </a:lnTo>
                    <a:lnTo>
                      <a:pt x="284" y="124"/>
                    </a:lnTo>
                    <a:lnTo>
                      <a:pt x="283" y="124"/>
                    </a:lnTo>
                    <a:lnTo>
                      <a:pt x="282" y="124"/>
                    </a:lnTo>
                    <a:lnTo>
                      <a:pt x="282" y="122"/>
                    </a:lnTo>
                    <a:lnTo>
                      <a:pt x="283" y="121"/>
                    </a:lnTo>
                    <a:lnTo>
                      <a:pt x="283" y="120"/>
                    </a:lnTo>
                    <a:lnTo>
                      <a:pt x="283" y="119"/>
                    </a:lnTo>
                    <a:lnTo>
                      <a:pt x="283" y="118"/>
                    </a:lnTo>
                    <a:lnTo>
                      <a:pt x="283" y="117"/>
                    </a:lnTo>
                    <a:lnTo>
                      <a:pt x="284" y="116"/>
                    </a:lnTo>
                    <a:lnTo>
                      <a:pt x="285" y="116"/>
                    </a:lnTo>
                    <a:lnTo>
                      <a:pt x="287" y="116"/>
                    </a:lnTo>
                    <a:lnTo>
                      <a:pt x="287" y="117"/>
                    </a:lnTo>
                    <a:lnTo>
                      <a:pt x="288" y="118"/>
                    </a:lnTo>
                    <a:lnTo>
                      <a:pt x="289" y="119"/>
                    </a:lnTo>
                    <a:lnTo>
                      <a:pt x="290" y="119"/>
                    </a:lnTo>
                    <a:lnTo>
                      <a:pt x="291" y="120"/>
                    </a:lnTo>
                    <a:lnTo>
                      <a:pt x="292" y="120"/>
                    </a:lnTo>
                    <a:lnTo>
                      <a:pt x="292" y="119"/>
                    </a:lnTo>
                    <a:lnTo>
                      <a:pt x="292" y="118"/>
                    </a:lnTo>
                    <a:lnTo>
                      <a:pt x="292" y="117"/>
                    </a:lnTo>
                    <a:lnTo>
                      <a:pt x="293" y="116"/>
                    </a:lnTo>
                    <a:lnTo>
                      <a:pt x="293" y="115"/>
                    </a:lnTo>
                    <a:lnTo>
                      <a:pt x="294" y="115"/>
                    </a:lnTo>
                    <a:lnTo>
                      <a:pt x="296" y="115"/>
                    </a:lnTo>
                    <a:lnTo>
                      <a:pt x="297" y="116"/>
                    </a:lnTo>
                    <a:lnTo>
                      <a:pt x="298" y="116"/>
                    </a:lnTo>
                    <a:lnTo>
                      <a:pt x="299" y="117"/>
                    </a:lnTo>
                    <a:lnTo>
                      <a:pt x="299" y="118"/>
                    </a:lnTo>
                    <a:lnTo>
                      <a:pt x="299" y="119"/>
                    </a:lnTo>
                    <a:lnTo>
                      <a:pt x="299" y="120"/>
                    </a:lnTo>
                    <a:lnTo>
                      <a:pt x="298" y="121"/>
                    </a:lnTo>
                    <a:lnTo>
                      <a:pt x="299" y="121"/>
                    </a:lnTo>
                    <a:lnTo>
                      <a:pt x="299" y="122"/>
                    </a:lnTo>
                    <a:lnTo>
                      <a:pt x="299" y="124"/>
                    </a:lnTo>
                    <a:lnTo>
                      <a:pt x="299" y="124"/>
                    </a:lnTo>
                    <a:lnTo>
                      <a:pt x="299" y="125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1" y="125"/>
                    </a:lnTo>
                    <a:lnTo>
                      <a:pt x="302" y="125"/>
                    </a:lnTo>
                    <a:lnTo>
                      <a:pt x="302" y="124"/>
                    </a:lnTo>
                    <a:lnTo>
                      <a:pt x="303" y="122"/>
                    </a:lnTo>
                    <a:lnTo>
                      <a:pt x="302" y="122"/>
                    </a:lnTo>
                    <a:lnTo>
                      <a:pt x="302" y="121"/>
                    </a:lnTo>
                    <a:lnTo>
                      <a:pt x="302" y="120"/>
                    </a:lnTo>
                    <a:lnTo>
                      <a:pt x="302" y="119"/>
                    </a:lnTo>
                    <a:lnTo>
                      <a:pt x="303" y="119"/>
                    </a:lnTo>
                    <a:lnTo>
                      <a:pt x="303" y="118"/>
                    </a:lnTo>
                    <a:lnTo>
                      <a:pt x="303" y="117"/>
                    </a:lnTo>
                    <a:lnTo>
                      <a:pt x="305" y="116"/>
                    </a:lnTo>
                    <a:lnTo>
                      <a:pt x="306" y="116"/>
                    </a:lnTo>
                    <a:lnTo>
                      <a:pt x="307" y="116"/>
                    </a:lnTo>
                    <a:lnTo>
                      <a:pt x="308" y="116"/>
                    </a:lnTo>
                    <a:lnTo>
                      <a:pt x="309" y="116"/>
                    </a:lnTo>
                    <a:lnTo>
                      <a:pt x="310" y="115"/>
                    </a:lnTo>
                    <a:lnTo>
                      <a:pt x="310" y="113"/>
                    </a:lnTo>
                    <a:lnTo>
                      <a:pt x="310" y="112"/>
                    </a:lnTo>
                    <a:lnTo>
                      <a:pt x="310" y="111"/>
                    </a:lnTo>
                    <a:lnTo>
                      <a:pt x="311" y="110"/>
                    </a:lnTo>
                    <a:lnTo>
                      <a:pt x="313" y="110"/>
                    </a:lnTo>
                    <a:lnTo>
                      <a:pt x="313" y="111"/>
                    </a:lnTo>
                    <a:lnTo>
                      <a:pt x="314" y="111"/>
                    </a:lnTo>
                    <a:lnTo>
                      <a:pt x="315" y="111"/>
                    </a:lnTo>
                    <a:lnTo>
                      <a:pt x="316" y="111"/>
                    </a:lnTo>
                    <a:lnTo>
                      <a:pt x="316" y="112"/>
                    </a:lnTo>
                    <a:lnTo>
                      <a:pt x="317" y="113"/>
                    </a:lnTo>
                    <a:lnTo>
                      <a:pt x="317" y="115"/>
                    </a:lnTo>
                    <a:lnTo>
                      <a:pt x="319" y="115"/>
                    </a:lnTo>
                    <a:lnTo>
                      <a:pt x="320" y="115"/>
                    </a:lnTo>
                    <a:lnTo>
                      <a:pt x="320" y="113"/>
                    </a:lnTo>
                    <a:lnTo>
                      <a:pt x="322" y="113"/>
                    </a:lnTo>
                    <a:lnTo>
                      <a:pt x="322" y="112"/>
                    </a:lnTo>
                    <a:lnTo>
                      <a:pt x="323" y="112"/>
                    </a:lnTo>
                    <a:lnTo>
                      <a:pt x="323" y="111"/>
                    </a:lnTo>
                    <a:lnTo>
                      <a:pt x="323" y="110"/>
                    </a:lnTo>
                    <a:lnTo>
                      <a:pt x="324" y="110"/>
                    </a:lnTo>
                    <a:lnTo>
                      <a:pt x="325" y="110"/>
                    </a:lnTo>
                    <a:lnTo>
                      <a:pt x="326" y="109"/>
                    </a:lnTo>
                    <a:lnTo>
                      <a:pt x="326" y="108"/>
                    </a:lnTo>
                    <a:lnTo>
                      <a:pt x="326" y="107"/>
                    </a:lnTo>
                    <a:lnTo>
                      <a:pt x="326" y="105"/>
                    </a:lnTo>
                    <a:lnTo>
                      <a:pt x="326" y="104"/>
                    </a:lnTo>
                    <a:lnTo>
                      <a:pt x="327" y="104"/>
                    </a:lnTo>
                    <a:lnTo>
                      <a:pt x="328" y="104"/>
                    </a:lnTo>
                    <a:lnTo>
                      <a:pt x="328" y="103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1" y="100"/>
                    </a:lnTo>
                    <a:lnTo>
                      <a:pt x="332" y="99"/>
                    </a:lnTo>
                    <a:lnTo>
                      <a:pt x="332" y="99"/>
                    </a:lnTo>
                    <a:lnTo>
                      <a:pt x="331" y="98"/>
                    </a:lnTo>
                    <a:lnTo>
                      <a:pt x="330" y="98"/>
                    </a:lnTo>
                    <a:lnTo>
                      <a:pt x="330" y="96"/>
                    </a:lnTo>
                    <a:lnTo>
                      <a:pt x="331" y="95"/>
                    </a:lnTo>
                    <a:lnTo>
                      <a:pt x="331" y="94"/>
                    </a:lnTo>
                    <a:lnTo>
                      <a:pt x="331" y="92"/>
                    </a:lnTo>
                    <a:lnTo>
                      <a:pt x="332" y="91"/>
                    </a:lnTo>
                    <a:lnTo>
                      <a:pt x="333" y="90"/>
                    </a:lnTo>
                    <a:lnTo>
                      <a:pt x="333" y="88"/>
                    </a:lnTo>
                    <a:lnTo>
                      <a:pt x="333" y="87"/>
                    </a:lnTo>
                    <a:lnTo>
                      <a:pt x="333" y="86"/>
                    </a:lnTo>
                    <a:lnTo>
                      <a:pt x="333" y="85"/>
                    </a:lnTo>
                    <a:lnTo>
                      <a:pt x="333" y="84"/>
                    </a:lnTo>
                    <a:lnTo>
                      <a:pt x="333" y="83"/>
                    </a:lnTo>
                    <a:lnTo>
                      <a:pt x="332" y="83"/>
                    </a:lnTo>
                    <a:lnTo>
                      <a:pt x="332" y="82"/>
                    </a:lnTo>
                    <a:lnTo>
                      <a:pt x="331" y="82"/>
                    </a:lnTo>
                    <a:lnTo>
                      <a:pt x="331" y="81"/>
                    </a:lnTo>
                    <a:lnTo>
                      <a:pt x="332" y="81"/>
                    </a:lnTo>
                    <a:lnTo>
                      <a:pt x="332" y="79"/>
                    </a:lnTo>
                    <a:lnTo>
                      <a:pt x="332" y="78"/>
                    </a:lnTo>
                    <a:lnTo>
                      <a:pt x="332" y="77"/>
                    </a:lnTo>
                    <a:lnTo>
                      <a:pt x="332" y="76"/>
                    </a:lnTo>
                    <a:lnTo>
                      <a:pt x="332" y="75"/>
                    </a:lnTo>
                    <a:lnTo>
                      <a:pt x="332" y="74"/>
                    </a:lnTo>
                    <a:lnTo>
                      <a:pt x="331" y="74"/>
                    </a:lnTo>
                    <a:lnTo>
                      <a:pt x="331" y="73"/>
                    </a:lnTo>
                    <a:lnTo>
                      <a:pt x="331" y="71"/>
                    </a:lnTo>
                    <a:lnTo>
                      <a:pt x="331" y="71"/>
                    </a:lnTo>
                    <a:lnTo>
                      <a:pt x="332" y="71"/>
                    </a:lnTo>
                    <a:lnTo>
                      <a:pt x="332" y="70"/>
                    </a:lnTo>
                    <a:lnTo>
                      <a:pt x="333" y="70"/>
                    </a:lnTo>
                    <a:lnTo>
                      <a:pt x="334" y="70"/>
                    </a:lnTo>
                    <a:lnTo>
                      <a:pt x="334" y="69"/>
                    </a:lnTo>
                    <a:lnTo>
                      <a:pt x="334" y="68"/>
                    </a:lnTo>
                    <a:lnTo>
                      <a:pt x="333" y="67"/>
                    </a:lnTo>
                    <a:lnTo>
                      <a:pt x="333" y="66"/>
                    </a:lnTo>
                    <a:lnTo>
                      <a:pt x="332" y="66"/>
                    </a:lnTo>
                    <a:lnTo>
                      <a:pt x="333" y="66"/>
                    </a:lnTo>
                    <a:lnTo>
                      <a:pt x="334" y="66"/>
                    </a:lnTo>
                    <a:lnTo>
                      <a:pt x="335" y="65"/>
                    </a:lnTo>
                    <a:lnTo>
                      <a:pt x="335" y="64"/>
                    </a:lnTo>
                    <a:lnTo>
                      <a:pt x="335" y="62"/>
                    </a:lnTo>
                    <a:lnTo>
                      <a:pt x="335" y="61"/>
                    </a:lnTo>
                    <a:lnTo>
                      <a:pt x="336" y="61"/>
                    </a:lnTo>
                    <a:lnTo>
                      <a:pt x="336" y="60"/>
                    </a:lnTo>
                    <a:lnTo>
                      <a:pt x="337" y="59"/>
                    </a:lnTo>
                    <a:lnTo>
                      <a:pt x="337" y="58"/>
                    </a:lnTo>
                    <a:lnTo>
                      <a:pt x="339" y="58"/>
                    </a:lnTo>
                    <a:lnTo>
                      <a:pt x="340" y="57"/>
                    </a:lnTo>
                    <a:lnTo>
                      <a:pt x="341" y="56"/>
                    </a:lnTo>
                    <a:lnTo>
                      <a:pt x="341" y="54"/>
                    </a:lnTo>
                    <a:lnTo>
                      <a:pt x="342" y="54"/>
                    </a:lnTo>
                    <a:lnTo>
                      <a:pt x="343" y="53"/>
                    </a:lnTo>
                    <a:lnTo>
                      <a:pt x="349" y="48"/>
                    </a:lnTo>
                    <a:lnTo>
                      <a:pt x="350" y="46"/>
                    </a:lnTo>
                    <a:lnTo>
                      <a:pt x="353" y="44"/>
                    </a:lnTo>
                    <a:lnTo>
                      <a:pt x="357" y="40"/>
                    </a:lnTo>
                    <a:lnTo>
                      <a:pt x="359" y="36"/>
                    </a:lnTo>
                    <a:lnTo>
                      <a:pt x="360" y="36"/>
                    </a:lnTo>
                    <a:lnTo>
                      <a:pt x="361" y="34"/>
                    </a:lnTo>
                    <a:lnTo>
                      <a:pt x="362" y="33"/>
                    </a:lnTo>
                    <a:lnTo>
                      <a:pt x="371" y="24"/>
                    </a:lnTo>
                    <a:lnTo>
                      <a:pt x="374" y="22"/>
                    </a:lnTo>
                    <a:lnTo>
                      <a:pt x="375" y="22"/>
                    </a:lnTo>
                    <a:lnTo>
                      <a:pt x="379" y="17"/>
                    </a:lnTo>
                    <a:lnTo>
                      <a:pt x="380" y="15"/>
                    </a:lnTo>
                    <a:lnTo>
                      <a:pt x="382" y="14"/>
                    </a:lnTo>
                    <a:lnTo>
                      <a:pt x="386" y="10"/>
                    </a:lnTo>
                    <a:lnTo>
                      <a:pt x="387" y="8"/>
                    </a:lnTo>
                    <a:lnTo>
                      <a:pt x="392" y="3"/>
                    </a:lnTo>
                    <a:lnTo>
                      <a:pt x="396" y="0"/>
                    </a:lnTo>
                    <a:lnTo>
                      <a:pt x="397" y="0"/>
                    </a:lnTo>
                    <a:lnTo>
                      <a:pt x="397" y="1"/>
                    </a:lnTo>
                    <a:lnTo>
                      <a:pt x="399" y="1"/>
                    </a:lnTo>
                    <a:lnTo>
                      <a:pt x="399" y="2"/>
                    </a:lnTo>
                    <a:lnTo>
                      <a:pt x="400" y="2"/>
                    </a:lnTo>
                    <a:lnTo>
                      <a:pt x="400" y="3"/>
                    </a:lnTo>
                    <a:lnTo>
                      <a:pt x="401" y="3"/>
                    </a:lnTo>
                    <a:lnTo>
                      <a:pt x="401" y="5"/>
                    </a:lnTo>
                    <a:lnTo>
                      <a:pt x="403" y="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9" name="Freeform 94"/>
              <p:cNvSpPr>
                <a:spLocks noEditPoints="1"/>
              </p:cNvSpPr>
              <p:nvPr/>
            </p:nvSpPr>
            <p:spPr bwMode="auto">
              <a:xfrm>
                <a:off x="3802063" y="4013200"/>
                <a:ext cx="430213" cy="806450"/>
              </a:xfrm>
              <a:custGeom>
                <a:avLst/>
                <a:gdLst>
                  <a:gd name="T0" fmla="*/ 83 w 271"/>
                  <a:gd name="T1" fmla="*/ 459 h 508"/>
                  <a:gd name="T2" fmla="*/ 94 w 271"/>
                  <a:gd name="T3" fmla="*/ 474 h 508"/>
                  <a:gd name="T4" fmla="*/ 110 w 271"/>
                  <a:gd name="T5" fmla="*/ 490 h 508"/>
                  <a:gd name="T6" fmla="*/ 121 w 271"/>
                  <a:gd name="T7" fmla="*/ 499 h 508"/>
                  <a:gd name="T8" fmla="*/ 114 w 271"/>
                  <a:gd name="T9" fmla="*/ 504 h 508"/>
                  <a:gd name="T10" fmla="*/ 104 w 271"/>
                  <a:gd name="T11" fmla="*/ 504 h 508"/>
                  <a:gd name="T12" fmla="*/ 92 w 271"/>
                  <a:gd name="T13" fmla="*/ 490 h 508"/>
                  <a:gd name="T14" fmla="*/ 84 w 271"/>
                  <a:gd name="T15" fmla="*/ 478 h 508"/>
                  <a:gd name="T16" fmla="*/ 78 w 271"/>
                  <a:gd name="T17" fmla="*/ 462 h 508"/>
                  <a:gd name="T18" fmla="*/ 75 w 271"/>
                  <a:gd name="T19" fmla="*/ 450 h 508"/>
                  <a:gd name="T20" fmla="*/ 85 w 271"/>
                  <a:gd name="T21" fmla="*/ 340 h 508"/>
                  <a:gd name="T22" fmla="*/ 99 w 271"/>
                  <a:gd name="T23" fmla="*/ 347 h 508"/>
                  <a:gd name="T24" fmla="*/ 114 w 271"/>
                  <a:gd name="T25" fmla="*/ 354 h 508"/>
                  <a:gd name="T26" fmla="*/ 125 w 271"/>
                  <a:gd name="T27" fmla="*/ 366 h 508"/>
                  <a:gd name="T28" fmla="*/ 134 w 271"/>
                  <a:gd name="T29" fmla="*/ 377 h 508"/>
                  <a:gd name="T30" fmla="*/ 123 w 271"/>
                  <a:gd name="T31" fmla="*/ 380 h 508"/>
                  <a:gd name="T32" fmla="*/ 108 w 271"/>
                  <a:gd name="T33" fmla="*/ 379 h 508"/>
                  <a:gd name="T34" fmla="*/ 97 w 271"/>
                  <a:gd name="T35" fmla="*/ 371 h 508"/>
                  <a:gd name="T36" fmla="*/ 97 w 271"/>
                  <a:gd name="T37" fmla="*/ 357 h 508"/>
                  <a:gd name="T38" fmla="*/ 87 w 271"/>
                  <a:gd name="T39" fmla="*/ 352 h 508"/>
                  <a:gd name="T40" fmla="*/ 75 w 271"/>
                  <a:gd name="T41" fmla="*/ 344 h 508"/>
                  <a:gd name="T42" fmla="*/ 153 w 271"/>
                  <a:gd name="T43" fmla="*/ 269 h 508"/>
                  <a:gd name="T44" fmla="*/ 148 w 271"/>
                  <a:gd name="T45" fmla="*/ 277 h 508"/>
                  <a:gd name="T46" fmla="*/ 146 w 271"/>
                  <a:gd name="T47" fmla="*/ 276 h 508"/>
                  <a:gd name="T48" fmla="*/ 144 w 271"/>
                  <a:gd name="T49" fmla="*/ 269 h 508"/>
                  <a:gd name="T50" fmla="*/ 269 w 271"/>
                  <a:gd name="T51" fmla="*/ 108 h 508"/>
                  <a:gd name="T52" fmla="*/ 258 w 271"/>
                  <a:gd name="T53" fmla="*/ 189 h 508"/>
                  <a:gd name="T54" fmla="*/ 239 w 271"/>
                  <a:gd name="T55" fmla="*/ 217 h 508"/>
                  <a:gd name="T56" fmla="*/ 215 w 271"/>
                  <a:gd name="T57" fmla="*/ 223 h 508"/>
                  <a:gd name="T58" fmla="*/ 203 w 271"/>
                  <a:gd name="T59" fmla="*/ 227 h 508"/>
                  <a:gd name="T60" fmla="*/ 195 w 271"/>
                  <a:gd name="T61" fmla="*/ 239 h 508"/>
                  <a:gd name="T62" fmla="*/ 186 w 271"/>
                  <a:gd name="T63" fmla="*/ 248 h 508"/>
                  <a:gd name="T64" fmla="*/ 179 w 271"/>
                  <a:gd name="T65" fmla="*/ 262 h 508"/>
                  <a:gd name="T66" fmla="*/ 173 w 271"/>
                  <a:gd name="T67" fmla="*/ 268 h 508"/>
                  <a:gd name="T68" fmla="*/ 165 w 271"/>
                  <a:gd name="T69" fmla="*/ 269 h 508"/>
                  <a:gd name="T70" fmla="*/ 159 w 271"/>
                  <a:gd name="T71" fmla="*/ 271 h 508"/>
                  <a:gd name="T72" fmla="*/ 157 w 271"/>
                  <a:gd name="T73" fmla="*/ 273 h 508"/>
                  <a:gd name="T74" fmla="*/ 154 w 271"/>
                  <a:gd name="T75" fmla="*/ 270 h 508"/>
                  <a:gd name="T76" fmla="*/ 147 w 271"/>
                  <a:gd name="T77" fmla="*/ 267 h 508"/>
                  <a:gd name="T78" fmla="*/ 142 w 271"/>
                  <a:gd name="T79" fmla="*/ 270 h 508"/>
                  <a:gd name="T80" fmla="*/ 137 w 271"/>
                  <a:gd name="T81" fmla="*/ 270 h 508"/>
                  <a:gd name="T82" fmla="*/ 140 w 271"/>
                  <a:gd name="T83" fmla="*/ 278 h 508"/>
                  <a:gd name="T84" fmla="*/ 136 w 271"/>
                  <a:gd name="T85" fmla="*/ 282 h 508"/>
                  <a:gd name="T86" fmla="*/ 119 w 271"/>
                  <a:gd name="T87" fmla="*/ 274 h 508"/>
                  <a:gd name="T88" fmla="*/ 109 w 271"/>
                  <a:gd name="T89" fmla="*/ 266 h 508"/>
                  <a:gd name="T90" fmla="*/ 114 w 271"/>
                  <a:gd name="T91" fmla="*/ 247 h 508"/>
                  <a:gd name="T92" fmla="*/ 105 w 271"/>
                  <a:gd name="T93" fmla="*/ 217 h 508"/>
                  <a:gd name="T94" fmla="*/ 91 w 271"/>
                  <a:gd name="T95" fmla="*/ 202 h 508"/>
                  <a:gd name="T96" fmla="*/ 70 w 271"/>
                  <a:gd name="T97" fmla="*/ 199 h 508"/>
                  <a:gd name="T98" fmla="*/ 53 w 271"/>
                  <a:gd name="T99" fmla="*/ 200 h 508"/>
                  <a:gd name="T100" fmla="*/ 37 w 271"/>
                  <a:gd name="T101" fmla="*/ 202 h 508"/>
                  <a:gd name="T102" fmla="*/ 22 w 271"/>
                  <a:gd name="T103" fmla="*/ 200 h 508"/>
                  <a:gd name="T104" fmla="*/ 6 w 271"/>
                  <a:gd name="T105" fmla="*/ 198 h 508"/>
                  <a:gd name="T106" fmla="*/ 53 w 271"/>
                  <a:gd name="T107" fmla="*/ 166 h 508"/>
                  <a:gd name="T108" fmla="*/ 44 w 271"/>
                  <a:gd name="T109" fmla="*/ 83 h 508"/>
                  <a:gd name="T110" fmla="*/ 15 w 271"/>
                  <a:gd name="T111" fmla="*/ 10 h 508"/>
                  <a:gd name="T112" fmla="*/ 52 w 271"/>
                  <a:gd name="T113" fmla="*/ 2 h 508"/>
                  <a:gd name="T114" fmla="*/ 82 w 271"/>
                  <a:gd name="T115" fmla="*/ 2 h 508"/>
                  <a:gd name="T116" fmla="*/ 131 w 271"/>
                  <a:gd name="T117" fmla="*/ 2 h 508"/>
                  <a:gd name="T118" fmla="*/ 160 w 271"/>
                  <a:gd name="T119" fmla="*/ 2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508">
                    <a:moveTo>
                      <a:pt x="76" y="452"/>
                    </a:moveTo>
                    <a:lnTo>
                      <a:pt x="77" y="452"/>
                    </a:lnTo>
                    <a:lnTo>
                      <a:pt x="77" y="451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78" y="452"/>
                    </a:lnTo>
                    <a:lnTo>
                      <a:pt x="79" y="452"/>
                    </a:lnTo>
                    <a:lnTo>
                      <a:pt x="80" y="453"/>
                    </a:lnTo>
                    <a:lnTo>
                      <a:pt x="79" y="454"/>
                    </a:lnTo>
                    <a:lnTo>
                      <a:pt x="80" y="454"/>
                    </a:lnTo>
                    <a:lnTo>
                      <a:pt x="80" y="455"/>
                    </a:lnTo>
                    <a:lnTo>
                      <a:pt x="80" y="456"/>
                    </a:lnTo>
                    <a:lnTo>
                      <a:pt x="80" y="457"/>
                    </a:lnTo>
                    <a:lnTo>
                      <a:pt x="82" y="457"/>
                    </a:lnTo>
                    <a:lnTo>
                      <a:pt x="83" y="457"/>
                    </a:lnTo>
                    <a:lnTo>
                      <a:pt x="83" y="459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2"/>
                    </a:lnTo>
                    <a:lnTo>
                      <a:pt x="85" y="464"/>
                    </a:lnTo>
                    <a:lnTo>
                      <a:pt x="86" y="464"/>
                    </a:lnTo>
                    <a:lnTo>
                      <a:pt x="87" y="465"/>
                    </a:lnTo>
                    <a:lnTo>
                      <a:pt x="87" y="467"/>
                    </a:lnTo>
                    <a:lnTo>
                      <a:pt x="88" y="467"/>
                    </a:lnTo>
                    <a:lnTo>
                      <a:pt x="89" y="468"/>
                    </a:lnTo>
                    <a:lnTo>
                      <a:pt x="89" y="469"/>
                    </a:lnTo>
                    <a:lnTo>
                      <a:pt x="91" y="470"/>
                    </a:lnTo>
                    <a:lnTo>
                      <a:pt x="91" y="471"/>
                    </a:lnTo>
                    <a:lnTo>
                      <a:pt x="92" y="471"/>
                    </a:lnTo>
                    <a:lnTo>
                      <a:pt x="93" y="472"/>
                    </a:lnTo>
                    <a:lnTo>
                      <a:pt x="93" y="473"/>
                    </a:lnTo>
                    <a:lnTo>
                      <a:pt x="94" y="474"/>
                    </a:lnTo>
                    <a:lnTo>
                      <a:pt x="95" y="476"/>
                    </a:lnTo>
                    <a:lnTo>
                      <a:pt x="95" y="477"/>
                    </a:lnTo>
                    <a:lnTo>
                      <a:pt x="96" y="477"/>
                    </a:lnTo>
                    <a:lnTo>
                      <a:pt x="97" y="478"/>
                    </a:lnTo>
                    <a:lnTo>
                      <a:pt x="99" y="478"/>
                    </a:lnTo>
                    <a:lnTo>
                      <a:pt x="100" y="479"/>
                    </a:lnTo>
                    <a:lnTo>
                      <a:pt x="101" y="480"/>
                    </a:lnTo>
                    <a:lnTo>
                      <a:pt x="102" y="481"/>
                    </a:lnTo>
                    <a:lnTo>
                      <a:pt x="103" y="482"/>
                    </a:lnTo>
                    <a:lnTo>
                      <a:pt x="104" y="484"/>
                    </a:lnTo>
                    <a:lnTo>
                      <a:pt x="105" y="485"/>
                    </a:lnTo>
                    <a:lnTo>
                      <a:pt x="105" y="486"/>
                    </a:lnTo>
                    <a:lnTo>
                      <a:pt x="106" y="487"/>
                    </a:lnTo>
                    <a:lnTo>
                      <a:pt x="108" y="488"/>
                    </a:lnTo>
                    <a:lnTo>
                      <a:pt x="109" y="489"/>
                    </a:lnTo>
                    <a:lnTo>
                      <a:pt x="110" y="490"/>
                    </a:lnTo>
                    <a:lnTo>
                      <a:pt x="111" y="490"/>
                    </a:lnTo>
                    <a:lnTo>
                      <a:pt x="111" y="491"/>
                    </a:lnTo>
                    <a:lnTo>
                      <a:pt x="112" y="493"/>
                    </a:lnTo>
                    <a:lnTo>
                      <a:pt x="113" y="493"/>
                    </a:lnTo>
                    <a:lnTo>
                      <a:pt x="113" y="494"/>
                    </a:lnTo>
                    <a:lnTo>
                      <a:pt x="114" y="494"/>
                    </a:lnTo>
                    <a:lnTo>
                      <a:pt x="114" y="495"/>
                    </a:lnTo>
                    <a:lnTo>
                      <a:pt x="116" y="495"/>
                    </a:lnTo>
                    <a:lnTo>
                      <a:pt x="117" y="496"/>
                    </a:lnTo>
                    <a:lnTo>
                      <a:pt x="118" y="497"/>
                    </a:lnTo>
                    <a:lnTo>
                      <a:pt x="119" y="497"/>
                    </a:lnTo>
                    <a:lnTo>
                      <a:pt x="119" y="498"/>
                    </a:lnTo>
                    <a:lnTo>
                      <a:pt x="120" y="498"/>
                    </a:lnTo>
                    <a:lnTo>
                      <a:pt x="120" y="498"/>
                    </a:lnTo>
                    <a:lnTo>
                      <a:pt x="121" y="498"/>
                    </a:lnTo>
                    <a:lnTo>
                      <a:pt x="121" y="499"/>
                    </a:lnTo>
                    <a:lnTo>
                      <a:pt x="122" y="501"/>
                    </a:lnTo>
                    <a:lnTo>
                      <a:pt x="123" y="501"/>
                    </a:lnTo>
                    <a:lnTo>
                      <a:pt x="123" y="502"/>
                    </a:lnTo>
                    <a:lnTo>
                      <a:pt x="125" y="503"/>
                    </a:lnTo>
                    <a:lnTo>
                      <a:pt x="126" y="503"/>
                    </a:lnTo>
                    <a:lnTo>
                      <a:pt x="125" y="504"/>
                    </a:lnTo>
                    <a:lnTo>
                      <a:pt x="123" y="504"/>
                    </a:lnTo>
                    <a:lnTo>
                      <a:pt x="122" y="503"/>
                    </a:lnTo>
                    <a:lnTo>
                      <a:pt x="121" y="504"/>
                    </a:lnTo>
                    <a:lnTo>
                      <a:pt x="120" y="503"/>
                    </a:lnTo>
                    <a:lnTo>
                      <a:pt x="119" y="503"/>
                    </a:lnTo>
                    <a:lnTo>
                      <a:pt x="118" y="502"/>
                    </a:lnTo>
                    <a:lnTo>
                      <a:pt x="117" y="502"/>
                    </a:lnTo>
                    <a:lnTo>
                      <a:pt x="116" y="503"/>
                    </a:lnTo>
                    <a:lnTo>
                      <a:pt x="114" y="503"/>
                    </a:lnTo>
                    <a:lnTo>
                      <a:pt x="114" y="504"/>
                    </a:lnTo>
                    <a:lnTo>
                      <a:pt x="113" y="504"/>
                    </a:lnTo>
                    <a:lnTo>
                      <a:pt x="113" y="505"/>
                    </a:lnTo>
                    <a:lnTo>
                      <a:pt x="113" y="506"/>
                    </a:lnTo>
                    <a:lnTo>
                      <a:pt x="112" y="506"/>
                    </a:lnTo>
                    <a:lnTo>
                      <a:pt x="111" y="506"/>
                    </a:lnTo>
                    <a:lnTo>
                      <a:pt x="110" y="507"/>
                    </a:lnTo>
                    <a:lnTo>
                      <a:pt x="109" y="507"/>
                    </a:lnTo>
                    <a:lnTo>
                      <a:pt x="109" y="508"/>
                    </a:lnTo>
                    <a:lnTo>
                      <a:pt x="109" y="507"/>
                    </a:lnTo>
                    <a:lnTo>
                      <a:pt x="109" y="506"/>
                    </a:lnTo>
                    <a:lnTo>
                      <a:pt x="108" y="506"/>
                    </a:lnTo>
                    <a:lnTo>
                      <a:pt x="108" y="505"/>
                    </a:lnTo>
                    <a:lnTo>
                      <a:pt x="106" y="504"/>
                    </a:lnTo>
                    <a:lnTo>
                      <a:pt x="105" y="504"/>
                    </a:lnTo>
                    <a:lnTo>
                      <a:pt x="105" y="504"/>
                    </a:lnTo>
                    <a:lnTo>
                      <a:pt x="104" y="504"/>
                    </a:lnTo>
                    <a:lnTo>
                      <a:pt x="104" y="503"/>
                    </a:lnTo>
                    <a:lnTo>
                      <a:pt x="103" y="502"/>
                    </a:lnTo>
                    <a:lnTo>
                      <a:pt x="102" y="501"/>
                    </a:lnTo>
                    <a:lnTo>
                      <a:pt x="101" y="499"/>
                    </a:lnTo>
                    <a:lnTo>
                      <a:pt x="100" y="498"/>
                    </a:lnTo>
                    <a:lnTo>
                      <a:pt x="99" y="498"/>
                    </a:lnTo>
                    <a:lnTo>
                      <a:pt x="97" y="498"/>
                    </a:lnTo>
                    <a:lnTo>
                      <a:pt x="96" y="498"/>
                    </a:lnTo>
                    <a:lnTo>
                      <a:pt x="96" y="497"/>
                    </a:lnTo>
                    <a:lnTo>
                      <a:pt x="95" y="496"/>
                    </a:lnTo>
                    <a:lnTo>
                      <a:pt x="94" y="496"/>
                    </a:lnTo>
                    <a:lnTo>
                      <a:pt x="94" y="495"/>
                    </a:lnTo>
                    <a:lnTo>
                      <a:pt x="93" y="494"/>
                    </a:lnTo>
                    <a:lnTo>
                      <a:pt x="93" y="493"/>
                    </a:lnTo>
                    <a:lnTo>
                      <a:pt x="92" y="491"/>
                    </a:lnTo>
                    <a:lnTo>
                      <a:pt x="92" y="490"/>
                    </a:lnTo>
                    <a:lnTo>
                      <a:pt x="92" y="489"/>
                    </a:lnTo>
                    <a:lnTo>
                      <a:pt x="91" y="488"/>
                    </a:lnTo>
                    <a:lnTo>
                      <a:pt x="89" y="488"/>
                    </a:lnTo>
                    <a:lnTo>
                      <a:pt x="89" y="487"/>
                    </a:lnTo>
                    <a:lnTo>
                      <a:pt x="89" y="486"/>
                    </a:lnTo>
                    <a:lnTo>
                      <a:pt x="88" y="486"/>
                    </a:lnTo>
                    <a:lnTo>
                      <a:pt x="88" y="485"/>
                    </a:lnTo>
                    <a:lnTo>
                      <a:pt x="87" y="484"/>
                    </a:lnTo>
                    <a:lnTo>
                      <a:pt x="87" y="482"/>
                    </a:lnTo>
                    <a:lnTo>
                      <a:pt x="86" y="482"/>
                    </a:lnTo>
                    <a:lnTo>
                      <a:pt x="85" y="482"/>
                    </a:lnTo>
                    <a:lnTo>
                      <a:pt x="85" y="481"/>
                    </a:lnTo>
                    <a:lnTo>
                      <a:pt x="85" y="480"/>
                    </a:lnTo>
                    <a:lnTo>
                      <a:pt x="85" y="479"/>
                    </a:lnTo>
                    <a:lnTo>
                      <a:pt x="84" y="479"/>
                    </a:lnTo>
                    <a:lnTo>
                      <a:pt x="84" y="478"/>
                    </a:lnTo>
                    <a:lnTo>
                      <a:pt x="84" y="477"/>
                    </a:lnTo>
                    <a:lnTo>
                      <a:pt x="83" y="476"/>
                    </a:lnTo>
                    <a:lnTo>
                      <a:pt x="83" y="474"/>
                    </a:lnTo>
                    <a:lnTo>
                      <a:pt x="83" y="473"/>
                    </a:lnTo>
                    <a:lnTo>
                      <a:pt x="83" y="472"/>
                    </a:lnTo>
                    <a:lnTo>
                      <a:pt x="83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0" y="470"/>
                    </a:lnTo>
                    <a:lnTo>
                      <a:pt x="79" y="469"/>
                    </a:lnTo>
                    <a:lnTo>
                      <a:pt x="78" y="468"/>
                    </a:lnTo>
                    <a:lnTo>
                      <a:pt x="78" y="467"/>
                    </a:lnTo>
                    <a:lnTo>
                      <a:pt x="78" y="465"/>
                    </a:lnTo>
                    <a:lnTo>
                      <a:pt x="78" y="464"/>
                    </a:lnTo>
                    <a:lnTo>
                      <a:pt x="78" y="463"/>
                    </a:lnTo>
                    <a:lnTo>
                      <a:pt x="78" y="462"/>
                    </a:lnTo>
                    <a:lnTo>
                      <a:pt x="77" y="462"/>
                    </a:lnTo>
                    <a:lnTo>
                      <a:pt x="77" y="461"/>
                    </a:lnTo>
                    <a:lnTo>
                      <a:pt x="77" y="460"/>
                    </a:lnTo>
                    <a:lnTo>
                      <a:pt x="77" y="459"/>
                    </a:lnTo>
                    <a:lnTo>
                      <a:pt x="76" y="457"/>
                    </a:lnTo>
                    <a:lnTo>
                      <a:pt x="76" y="456"/>
                    </a:lnTo>
                    <a:lnTo>
                      <a:pt x="75" y="455"/>
                    </a:lnTo>
                    <a:lnTo>
                      <a:pt x="74" y="455"/>
                    </a:lnTo>
                    <a:lnTo>
                      <a:pt x="72" y="455"/>
                    </a:lnTo>
                    <a:lnTo>
                      <a:pt x="71" y="454"/>
                    </a:lnTo>
                    <a:lnTo>
                      <a:pt x="72" y="453"/>
                    </a:lnTo>
                    <a:lnTo>
                      <a:pt x="72" y="452"/>
                    </a:lnTo>
                    <a:lnTo>
                      <a:pt x="71" y="451"/>
                    </a:lnTo>
                    <a:lnTo>
                      <a:pt x="72" y="451"/>
                    </a:lnTo>
                    <a:lnTo>
                      <a:pt x="74" y="451"/>
                    </a:lnTo>
                    <a:lnTo>
                      <a:pt x="75" y="450"/>
                    </a:lnTo>
                    <a:lnTo>
                      <a:pt x="75" y="451"/>
                    </a:lnTo>
                    <a:lnTo>
                      <a:pt x="76" y="452"/>
                    </a:lnTo>
                    <a:close/>
                    <a:moveTo>
                      <a:pt x="72" y="340"/>
                    </a:moveTo>
                    <a:lnTo>
                      <a:pt x="74" y="340"/>
                    </a:lnTo>
                    <a:lnTo>
                      <a:pt x="75" y="340"/>
                    </a:lnTo>
                    <a:lnTo>
                      <a:pt x="76" y="341"/>
                    </a:lnTo>
                    <a:lnTo>
                      <a:pt x="77" y="341"/>
                    </a:lnTo>
                    <a:lnTo>
                      <a:pt x="78" y="340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80" y="341"/>
                    </a:lnTo>
                    <a:lnTo>
                      <a:pt x="82" y="341"/>
                    </a:lnTo>
                    <a:lnTo>
                      <a:pt x="83" y="341"/>
                    </a:lnTo>
                    <a:lnTo>
                      <a:pt x="84" y="341"/>
                    </a:lnTo>
                    <a:lnTo>
                      <a:pt x="85" y="341"/>
                    </a:lnTo>
                    <a:lnTo>
                      <a:pt x="85" y="340"/>
                    </a:lnTo>
                    <a:lnTo>
                      <a:pt x="86" y="340"/>
                    </a:lnTo>
                    <a:lnTo>
                      <a:pt x="86" y="341"/>
                    </a:lnTo>
                    <a:lnTo>
                      <a:pt x="87" y="342"/>
                    </a:lnTo>
                    <a:lnTo>
                      <a:pt x="88" y="342"/>
                    </a:lnTo>
                    <a:lnTo>
                      <a:pt x="88" y="343"/>
                    </a:lnTo>
                    <a:lnTo>
                      <a:pt x="89" y="344"/>
                    </a:lnTo>
                    <a:lnTo>
                      <a:pt x="91" y="344"/>
                    </a:lnTo>
                    <a:lnTo>
                      <a:pt x="92" y="345"/>
                    </a:lnTo>
                    <a:lnTo>
                      <a:pt x="93" y="345"/>
                    </a:lnTo>
                    <a:lnTo>
                      <a:pt x="93" y="346"/>
                    </a:lnTo>
                    <a:lnTo>
                      <a:pt x="94" y="347"/>
                    </a:lnTo>
                    <a:lnTo>
                      <a:pt x="94" y="349"/>
                    </a:lnTo>
                    <a:lnTo>
                      <a:pt x="95" y="349"/>
                    </a:lnTo>
                    <a:lnTo>
                      <a:pt x="96" y="349"/>
                    </a:lnTo>
                    <a:lnTo>
                      <a:pt x="97" y="347"/>
                    </a:lnTo>
                    <a:lnTo>
                      <a:pt x="99" y="347"/>
                    </a:lnTo>
                    <a:lnTo>
                      <a:pt x="100" y="349"/>
                    </a:lnTo>
                    <a:lnTo>
                      <a:pt x="101" y="349"/>
                    </a:lnTo>
                    <a:lnTo>
                      <a:pt x="102" y="350"/>
                    </a:lnTo>
                    <a:lnTo>
                      <a:pt x="103" y="350"/>
                    </a:lnTo>
                    <a:lnTo>
                      <a:pt x="103" y="351"/>
                    </a:lnTo>
                    <a:lnTo>
                      <a:pt x="104" y="351"/>
                    </a:lnTo>
                    <a:lnTo>
                      <a:pt x="105" y="352"/>
                    </a:lnTo>
                    <a:lnTo>
                      <a:pt x="105" y="352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9" y="352"/>
                    </a:lnTo>
                    <a:lnTo>
                      <a:pt x="110" y="353"/>
                    </a:lnTo>
                    <a:lnTo>
                      <a:pt x="111" y="353"/>
                    </a:lnTo>
                    <a:lnTo>
                      <a:pt x="112" y="354"/>
                    </a:lnTo>
                    <a:lnTo>
                      <a:pt x="113" y="354"/>
                    </a:lnTo>
                    <a:lnTo>
                      <a:pt x="114" y="354"/>
                    </a:lnTo>
                    <a:lnTo>
                      <a:pt x="114" y="355"/>
                    </a:lnTo>
                    <a:lnTo>
                      <a:pt x="116" y="355"/>
                    </a:lnTo>
                    <a:lnTo>
                      <a:pt x="117" y="355"/>
                    </a:lnTo>
                    <a:lnTo>
                      <a:pt x="118" y="357"/>
                    </a:lnTo>
                    <a:lnTo>
                      <a:pt x="119" y="357"/>
                    </a:lnTo>
                    <a:lnTo>
                      <a:pt x="120" y="357"/>
                    </a:lnTo>
                    <a:lnTo>
                      <a:pt x="121" y="358"/>
                    </a:lnTo>
                    <a:lnTo>
                      <a:pt x="121" y="360"/>
                    </a:lnTo>
                    <a:lnTo>
                      <a:pt x="121" y="361"/>
                    </a:lnTo>
                    <a:lnTo>
                      <a:pt x="121" y="362"/>
                    </a:lnTo>
                    <a:lnTo>
                      <a:pt x="122" y="362"/>
                    </a:lnTo>
                    <a:lnTo>
                      <a:pt x="122" y="362"/>
                    </a:lnTo>
                    <a:lnTo>
                      <a:pt x="123" y="363"/>
                    </a:lnTo>
                    <a:lnTo>
                      <a:pt x="123" y="364"/>
                    </a:lnTo>
                    <a:lnTo>
                      <a:pt x="125" y="364"/>
                    </a:lnTo>
                    <a:lnTo>
                      <a:pt x="125" y="366"/>
                    </a:lnTo>
                    <a:lnTo>
                      <a:pt x="126" y="366"/>
                    </a:lnTo>
                    <a:lnTo>
                      <a:pt x="126" y="367"/>
                    </a:lnTo>
                    <a:lnTo>
                      <a:pt x="127" y="367"/>
                    </a:lnTo>
                    <a:lnTo>
                      <a:pt x="127" y="368"/>
                    </a:lnTo>
                    <a:lnTo>
                      <a:pt x="128" y="369"/>
                    </a:lnTo>
                    <a:lnTo>
                      <a:pt x="129" y="369"/>
                    </a:lnTo>
                    <a:lnTo>
                      <a:pt x="129" y="370"/>
                    </a:lnTo>
                    <a:lnTo>
                      <a:pt x="130" y="371"/>
                    </a:lnTo>
                    <a:lnTo>
                      <a:pt x="130" y="372"/>
                    </a:lnTo>
                    <a:lnTo>
                      <a:pt x="130" y="374"/>
                    </a:lnTo>
                    <a:lnTo>
                      <a:pt x="131" y="372"/>
                    </a:lnTo>
                    <a:lnTo>
                      <a:pt x="132" y="374"/>
                    </a:lnTo>
                    <a:lnTo>
                      <a:pt x="132" y="375"/>
                    </a:lnTo>
                    <a:lnTo>
                      <a:pt x="132" y="376"/>
                    </a:lnTo>
                    <a:lnTo>
                      <a:pt x="134" y="376"/>
                    </a:lnTo>
                    <a:lnTo>
                      <a:pt x="134" y="377"/>
                    </a:lnTo>
                    <a:lnTo>
                      <a:pt x="134" y="378"/>
                    </a:lnTo>
                    <a:lnTo>
                      <a:pt x="134" y="379"/>
                    </a:lnTo>
                    <a:lnTo>
                      <a:pt x="134" y="380"/>
                    </a:lnTo>
                    <a:lnTo>
                      <a:pt x="134" y="381"/>
                    </a:lnTo>
                    <a:lnTo>
                      <a:pt x="134" y="383"/>
                    </a:lnTo>
                    <a:lnTo>
                      <a:pt x="132" y="383"/>
                    </a:lnTo>
                    <a:lnTo>
                      <a:pt x="132" y="384"/>
                    </a:lnTo>
                    <a:lnTo>
                      <a:pt x="131" y="385"/>
                    </a:lnTo>
                    <a:lnTo>
                      <a:pt x="130" y="385"/>
                    </a:lnTo>
                    <a:lnTo>
                      <a:pt x="129" y="384"/>
                    </a:lnTo>
                    <a:lnTo>
                      <a:pt x="128" y="384"/>
                    </a:lnTo>
                    <a:lnTo>
                      <a:pt x="127" y="383"/>
                    </a:lnTo>
                    <a:lnTo>
                      <a:pt x="126" y="383"/>
                    </a:lnTo>
                    <a:lnTo>
                      <a:pt x="125" y="381"/>
                    </a:lnTo>
                    <a:lnTo>
                      <a:pt x="125" y="380"/>
                    </a:lnTo>
                    <a:lnTo>
                      <a:pt x="123" y="380"/>
                    </a:lnTo>
                    <a:lnTo>
                      <a:pt x="122" y="380"/>
                    </a:lnTo>
                    <a:lnTo>
                      <a:pt x="121" y="380"/>
                    </a:lnTo>
                    <a:lnTo>
                      <a:pt x="121" y="379"/>
                    </a:lnTo>
                    <a:lnTo>
                      <a:pt x="120" y="379"/>
                    </a:lnTo>
                    <a:lnTo>
                      <a:pt x="119" y="379"/>
                    </a:lnTo>
                    <a:lnTo>
                      <a:pt x="118" y="379"/>
                    </a:lnTo>
                    <a:lnTo>
                      <a:pt x="117" y="379"/>
                    </a:lnTo>
                    <a:lnTo>
                      <a:pt x="116" y="379"/>
                    </a:lnTo>
                    <a:lnTo>
                      <a:pt x="114" y="379"/>
                    </a:lnTo>
                    <a:lnTo>
                      <a:pt x="113" y="379"/>
                    </a:lnTo>
                    <a:lnTo>
                      <a:pt x="112" y="379"/>
                    </a:lnTo>
                    <a:lnTo>
                      <a:pt x="111" y="379"/>
                    </a:lnTo>
                    <a:lnTo>
                      <a:pt x="110" y="380"/>
                    </a:lnTo>
                    <a:lnTo>
                      <a:pt x="109" y="380"/>
                    </a:lnTo>
                    <a:lnTo>
                      <a:pt x="109" y="379"/>
                    </a:lnTo>
                    <a:lnTo>
                      <a:pt x="108" y="379"/>
                    </a:lnTo>
                    <a:lnTo>
                      <a:pt x="106" y="379"/>
                    </a:lnTo>
                    <a:lnTo>
                      <a:pt x="105" y="379"/>
                    </a:lnTo>
                    <a:lnTo>
                      <a:pt x="105" y="379"/>
                    </a:lnTo>
                    <a:lnTo>
                      <a:pt x="104" y="379"/>
                    </a:lnTo>
                    <a:lnTo>
                      <a:pt x="103" y="379"/>
                    </a:lnTo>
                    <a:lnTo>
                      <a:pt x="102" y="378"/>
                    </a:lnTo>
                    <a:lnTo>
                      <a:pt x="101" y="378"/>
                    </a:lnTo>
                    <a:lnTo>
                      <a:pt x="101" y="377"/>
                    </a:lnTo>
                    <a:lnTo>
                      <a:pt x="101" y="376"/>
                    </a:lnTo>
                    <a:lnTo>
                      <a:pt x="100" y="376"/>
                    </a:lnTo>
                    <a:lnTo>
                      <a:pt x="100" y="375"/>
                    </a:lnTo>
                    <a:lnTo>
                      <a:pt x="99" y="375"/>
                    </a:lnTo>
                    <a:lnTo>
                      <a:pt x="99" y="374"/>
                    </a:lnTo>
                    <a:lnTo>
                      <a:pt x="97" y="374"/>
                    </a:lnTo>
                    <a:lnTo>
                      <a:pt x="97" y="372"/>
                    </a:lnTo>
                    <a:lnTo>
                      <a:pt x="97" y="371"/>
                    </a:lnTo>
                    <a:lnTo>
                      <a:pt x="96" y="370"/>
                    </a:lnTo>
                    <a:lnTo>
                      <a:pt x="96" y="369"/>
                    </a:lnTo>
                    <a:lnTo>
                      <a:pt x="97" y="368"/>
                    </a:lnTo>
                    <a:lnTo>
                      <a:pt x="97" y="367"/>
                    </a:lnTo>
                    <a:lnTo>
                      <a:pt x="97" y="366"/>
                    </a:lnTo>
                    <a:lnTo>
                      <a:pt x="99" y="364"/>
                    </a:lnTo>
                    <a:lnTo>
                      <a:pt x="99" y="363"/>
                    </a:lnTo>
                    <a:lnTo>
                      <a:pt x="100" y="363"/>
                    </a:lnTo>
                    <a:lnTo>
                      <a:pt x="100" y="362"/>
                    </a:lnTo>
                    <a:lnTo>
                      <a:pt x="99" y="362"/>
                    </a:lnTo>
                    <a:lnTo>
                      <a:pt x="99" y="362"/>
                    </a:lnTo>
                    <a:lnTo>
                      <a:pt x="97" y="361"/>
                    </a:lnTo>
                    <a:lnTo>
                      <a:pt x="97" y="360"/>
                    </a:lnTo>
                    <a:lnTo>
                      <a:pt x="97" y="359"/>
                    </a:lnTo>
                    <a:lnTo>
                      <a:pt x="97" y="358"/>
                    </a:lnTo>
                    <a:lnTo>
                      <a:pt x="97" y="357"/>
                    </a:lnTo>
                    <a:lnTo>
                      <a:pt x="96" y="357"/>
                    </a:lnTo>
                    <a:lnTo>
                      <a:pt x="96" y="355"/>
                    </a:lnTo>
                    <a:lnTo>
                      <a:pt x="95" y="354"/>
                    </a:lnTo>
                    <a:lnTo>
                      <a:pt x="94" y="354"/>
                    </a:lnTo>
                    <a:lnTo>
                      <a:pt x="94" y="353"/>
                    </a:lnTo>
                    <a:lnTo>
                      <a:pt x="93" y="353"/>
                    </a:lnTo>
                    <a:lnTo>
                      <a:pt x="93" y="352"/>
                    </a:lnTo>
                    <a:lnTo>
                      <a:pt x="93" y="351"/>
                    </a:lnTo>
                    <a:lnTo>
                      <a:pt x="92" y="351"/>
                    </a:lnTo>
                    <a:lnTo>
                      <a:pt x="92" y="352"/>
                    </a:lnTo>
                    <a:lnTo>
                      <a:pt x="91" y="353"/>
                    </a:lnTo>
                    <a:lnTo>
                      <a:pt x="91" y="354"/>
                    </a:lnTo>
                    <a:lnTo>
                      <a:pt x="91" y="353"/>
                    </a:lnTo>
                    <a:lnTo>
                      <a:pt x="89" y="352"/>
                    </a:lnTo>
                    <a:lnTo>
                      <a:pt x="88" y="352"/>
                    </a:lnTo>
                    <a:lnTo>
                      <a:pt x="87" y="352"/>
                    </a:lnTo>
                    <a:lnTo>
                      <a:pt x="86" y="352"/>
                    </a:lnTo>
                    <a:lnTo>
                      <a:pt x="86" y="351"/>
                    </a:lnTo>
                    <a:lnTo>
                      <a:pt x="85" y="351"/>
                    </a:lnTo>
                    <a:lnTo>
                      <a:pt x="84" y="351"/>
                    </a:lnTo>
                    <a:lnTo>
                      <a:pt x="83" y="351"/>
                    </a:lnTo>
                    <a:lnTo>
                      <a:pt x="82" y="351"/>
                    </a:lnTo>
                    <a:lnTo>
                      <a:pt x="80" y="351"/>
                    </a:lnTo>
                    <a:lnTo>
                      <a:pt x="79" y="350"/>
                    </a:lnTo>
                    <a:lnTo>
                      <a:pt x="78" y="350"/>
                    </a:lnTo>
                    <a:lnTo>
                      <a:pt x="78" y="349"/>
                    </a:lnTo>
                    <a:lnTo>
                      <a:pt x="78" y="347"/>
                    </a:lnTo>
                    <a:lnTo>
                      <a:pt x="78" y="347"/>
                    </a:lnTo>
                    <a:lnTo>
                      <a:pt x="77" y="346"/>
                    </a:lnTo>
                    <a:lnTo>
                      <a:pt x="77" y="345"/>
                    </a:lnTo>
                    <a:lnTo>
                      <a:pt x="76" y="344"/>
                    </a:lnTo>
                    <a:lnTo>
                      <a:pt x="75" y="344"/>
                    </a:lnTo>
                    <a:lnTo>
                      <a:pt x="75" y="343"/>
                    </a:lnTo>
                    <a:lnTo>
                      <a:pt x="75" y="342"/>
                    </a:lnTo>
                    <a:lnTo>
                      <a:pt x="74" y="342"/>
                    </a:lnTo>
                    <a:lnTo>
                      <a:pt x="72" y="342"/>
                    </a:lnTo>
                    <a:lnTo>
                      <a:pt x="72" y="341"/>
                    </a:lnTo>
                    <a:lnTo>
                      <a:pt x="72" y="340"/>
                    </a:lnTo>
                    <a:close/>
                    <a:moveTo>
                      <a:pt x="174" y="271"/>
                    </a:moveTo>
                    <a:lnTo>
                      <a:pt x="173" y="271"/>
                    </a:lnTo>
                    <a:lnTo>
                      <a:pt x="172" y="271"/>
                    </a:lnTo>
                    <a:lnTo>
                      <a:pt x="171" y="271"/>
                    </a:lnTo>
                    <a:lnTo>
                      <a:pt x="171" y="270"/>
                    </a:lnTo>
                    <a:lnTo>
                      <a:pt x="171" y="269"/>
                    </a:lnTo>
                    <a:lnTo>
                      <a:pt x="172" y="269"/>
                    </a:lnTo>
                    <a:lnTo>
                      <a:pt x="173" y="269"/>
                    </a:lnTo>
                    <a:lnTo>
                      <a:pt x="174" y="271"/>
                    </a:lnTo>
                    <a:close/>
                    <a:moveTo>
                      <a:pt x="153" y="269"/>
                    </a:moveTo>
                    <a:lnTo>
                      <a:pt x="153" y="270"/>
                    </a:lnTo>
                    <a:lnTo>
                      <a:pt x="152" y="271"/>
                    </a:lnTo>
                    <a:lnTo>
                      <a:pt x="152" y="270"/>
                    </a:lnTo>
                    <a:lnTo>
                      <a:pt x="151" y="270"/>
                    </a:lnTo>
                    <a:lnTo>
                      <a:pt x="149" y="270"/>
                    </a:lnTo>
                    <a:lnTo>
                      <a:pt x="147" y="271"/>
                    </a:lnTo>
                    <a:lnTo>
                      <a:pt x="147" y="274"/>
                    </a:lnTo>
                    <a:lnTo>
                      <a:pt x="149" y="274"/>
                    </a:lnTo>
                    <a:lnTo>
                      <a:pt x="151" y="274"/>
                    </a:lnTo>
                    <a:lnTo>
                      <a:pt x="152" y="274"/>
                    </a:lnTo>
                    <a:lnTo>
                      <a:pt x="152" y="273"/>
                    </a:lnTo>
                    <a:lnTo>
                      <a:pt x="153" y="273"/>
                    </a:lnTo>
                    <a:lnTo>
                      <a:pt x="152" y="274"/>
                    </a:lnTo>
                    <a:lnTo>
                      <a:pt x="149" y="274"/>
                    </a:lnTo>
                    <a:lnTo>
                      <a:pt x="147" y="274"/>
                    </a:lnTo>
                    <a:lnTo>
                      <a:pt x="148" y="277"/>
                    </a:lnTo>
                    <a:lnTo>
                      <a:pt x="146" y="278"/>
                    </a:lnTo>
                    <a:lnTo>
                      <a:pt x="147" y="281"/>
                    </a:lnTo>
                    <a:lnTo>
                      <a:pt x="146" y="281"/>
                    </a:lnTo>
                    <a:lnTo>
                      <a:pt x="144" y="281"/>
                    </a:lnTo>
                    <a:lnTo>
                      <a:pt x="144" y="278"/>
                    </a:lnTo>
                    <a:lnTo>
                      <a:pt x="144" y="277"/>
                    </a:lnTo>
                    <a:lnTo>
                      <a:pt x="145" y="277"/>
                    </a:lnTo>
                    <a:lnTo>
                      <a:pt x="147" y="276"/>
                    </a:lnTo>
                    <a:lnTo>
                      <a:pt x="147" y="274"/>
                    </a:lnTo>
                    <a:lnTo>
                      <a:pt x="146" y="271"/>
                    </a:lnTo>
                    <a:lnTo>
                      <a:pt x="145" y="273"/>
                    </a:lnTo>
                    <a:lnTo>
                      <a:pt x="145" y="274"/>
                    </a:lnTo>
                    <a:lnTo>
                      <a:pt x="145" y="275"/>
                    </a:lnTo>
                    <a:lnTo>
                      <a:pt x="146" y="276"/>
                    </a:lnTo>
                    <a:lnTo>
                      <a:pt x="146" y="275"/>
                    </a:lnTo>
                    <a:lnTo>
                      <a:pt x="146" y="276"/>
                    </a:lnTo>
                    <a:lnTo>
                      <a:pt x="145" y="276"/>
                    </a:lnTo>
                    <a:lnTo>
                      <a:pt x="143" y="277"/>
                    </a:lnTo>
                    <a:lnTo>
                      <a:pt x="143" y="276"/>
                    </a:lnTo>
                    <a:lnTo>
                      <a:pt x="143" y="275"/>
                    </a:lnTo>
                    <a:lnTo>
                      <a:pt x="142" y="275"/>
                    </a:lnTo>
                    <a:lnTo>
                      <a:pt x="142" y="276"/>
                    </a:lnTo>
                    <a:lnTo>
                      <a:pt x="142" y="277"/>
                    </a:lnTo>
                    <a:lnTo>
                      <a:pt x="143" y="279"/>
                    </a:lnTo>
                    <a:lnTo>
                      <a:pt x="142" y="279"/>
                    </a:lnTo>
                    <a:lnTo>
                      <a:pt x="142" y="277"/>
                    </a:lnTo>
                    <a:lnTo>
                      <a:pt x="140" y="276"/>
                    </a:lnTo>
                    <a:lnTo>
                      <a:pt x="140" y="275"/>
                    </a:lnTo>
                    <a:lnTo>
                      <a:pt x="142" y="273"/>
                    </a:lnTo>
                    <a:lnTo>
                      <a:pt x="142" y="271"/>
                    </a:lnTo>
                    <a:lnTo>
                      <a:pt x="143" y="270"/>
                    </a:lnTo>
                    <a:lnTo>
                      <a:pt x="144" y="269"/>
                    </a:lnTo>
                    <a:lnTo>
                      <a:pt x="146" y="268"/>
                    </a:lnTo>
                    <a:lnTo>
                      <a:pt x="147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51" y="267"/>
                    </a:lnTo>
                    <a:lnTo>
                      <a:pt x="152" y="267"/>
                    </a:lnTo>
                    <a:lnTo>
                      <a:pt x="152" y="268"/>
                    </a:lnTo>
                    <a:lnTo>
                      <a:pt x="153" y="269"/>
                    </a:lnTo>
                    <a:close/>
                    <a:moveTo>
                      <a:pt x="267" y="0"/>
                    </a:moveTo>
                    <a:lnTo>
                      <a:pt x="267" y="67"/>
                    </a:lnTo>
                    <a:lnTo>
                      <a:pt x="268" y="67"/>
                    </a:lnTo>
                    <a:lnTo>
                      <a:pt x="268" y="80"/>
                    </a:lnTo>
                    <a:lnTo>
                      <a:pt x="268" y="83"/>
                    </a:lnTo>
                    <a:lnTo>
                      <a:pt x="269" y="87"/>
                    </a:lnTo>
                    <a:lnTo>
                      <a:pt x="269" y="95"/>
                    </a:lnTo>
                    <a:lnTo>
                      <a:pt x="269" y="108"/>
                    </a:lnTo>
                    <a:lnTo>
                      <a:pt x="269" y="112"/>
                    </a:lnTo>
                    <a:lnTo>
                      <a:pt x="269" y="117"/>
                    </a:lnTo>
                    <a:lnTo>
                      <a:pt x="271" y="12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8" y="150"/>
                    </a:lnTo>
                    <a:lnTo>
                      <a:pt x="267" y="155"/>
                    </a:lnTo>
                    <a:lnTo>
                      <a:pt x="266" y="158"/>
                    </a:lnTo>
                    <a:lnTo>
                      <a:pt x="264" y="167"/>
                    </a:lnTo>
                    <a:lnTo>
                      <a:pt x="263" y="171"/>
                    </a:lnTo>
                    <a:lnTo>
                      <a:pt x="260" y="177"/>
                    </a:lnTo>
                    <a:lnTo>
                      <a:pt x="259" y="182"/>
                    </a:lnTo>
                    <a:lnTo>
                      <a:pt x="259" y="184"/>
                    </a:lnTo>
                    <a:lnTo>
                      <a:pt x="258" y="184"/>
                    </a:lnTo>
                    <a:lnTo>
                      <a:pt x="258" y="185"/>
                    </a:lnTo>
                    <a:lnTo>
                      <a:pt x="258" y="189"/>
                    </a:lnTo>
                    <a:lnTo>
                      <a:pt x="257" y="189"/>
                    </a:lnTo>
                    <a:lnTo>
                      <a:pt x="256" y="194"/>
                    </a:lnTo>
                    <a:lnTo>
                      <a:pt x="256" y="195"/>
                    </a:lnTo>
                    <a:lnTo>
                      <a:pt x="256" y="197"/>
                    </a:lnTo>
                    <a:lnTo>
                      <a:pt x="255" y="199"/>
                    </a:lnTo>
                    <a:lnTo>
                      <a:pt x="255" y="200"/>
                    </a:lnTo>
                    <a:lnTo>
                      <a:pt x="254" y="202"/>
                    </a:lnTo>
                    <a:lnTo>
                      <a:pt x="254" y="203"/>
                    </a:lnTo>
                    <a:lnTo>
                      <a:pt x="251" y="203"/>
                    </a:lnTo>
                    <a:lnTo>
                      <a:pt x="246" y="202"/>
                    </a:lnTo>
                    <a:lnTo>
                      <a:pt x="246" y="203"/>
                    </a:lnTo>
                    <a:lnTo>
                      <a:pt x="246" y="207"/>
                    </a:lnTo>
                    <a:lnTo>
                      <a:pt x="243" y="208"/>
                    </a:lnTo>
                    <a:lnTo>
                      <a:pt x="242" y="208"/>
                    </a:lnTo>
                    <a:lnTo>
                      <a:pt x="239" y="215"/>
                    </a:lnTo>
                    <a:lnTo>
                      <a:pt x="239" y="217"/>
                    </a:lnTo>
                    <a:lnTo>
                      <a:pt x="241" y="217"/>
                    </a:lnTo>
                    <a:lnTo>
                      <a:pt x="241" y="220"/>
                    </a:lnTo>
                    <a:lnTo>
                      <a:pt x="242" y="223"/>
                    </a:lnTo>
                    <a:lnTo>
                      <a:pt x="241" y="223"/>
                    </a:lnTo>
                    <a:lnTo>
                      <a:pt x="240" y="223"/>
                    </a:lnTo>
                    <a:lnTo>
                      <a:pt x="233" y="223"/>
                    </a:lnTo>
                    <a:lnTo>
                      <a:pt x="232" y="223"/>
                    </a:lnTo>
                    <a:lnTo>
                      <a:pt x="231" y="223"/>
                    </a:lnTo>
                    <a:lnTo>
                      <a:pt x="230" y="223"/>
                    </a:lnTo>
                    <a:lnTo>
                      <a:pt x="229" y="223"/>
                    </a:lnTo>
                    <a:lnTo>
                      <a:pt x="225" y="223"/>
                    </a:lnTo>
                    <a:lnTo>
                      <a:pt x="224" y="223"/>
                    </a:lnTo>
                    <a:lnTo>
                      <a:pt x="223" y="223"/>
                    </a:lnTo>
                    <a:lnTo>
                      <a:pt x="217" y="223"/>
                    </a:lnTo>
                    <a:lnTo>
                      <a:pt x="216" y="223"/>
                    </a:lnTo>
                    <a:lnTo>
                      <a:pt x="215" y="223"/>
                    </a:lnTo>
                    <a:lnTo>
                      <a:pt x="215" y="223"/>
                    </a:lnTo>
                    <a:lnTo>
                      <a:pt x="214" y="223"/>
                    </a:lnTo>
                    <a:lnTo>
                      <a:pt x="213" y="223"/>
                    </a:lnTo>
                    <a:lnTo>
                      <a:pt x="212" y="223"/>
                    </a:lnTo>
                    <a:lnTo>
                      <a:pt x="211" y="223"/>
                    </a:lnTo>
                    <a:lnTo>
                      <a:pt x="209" y="223"/>
                    </a:lnTo>
                    <a:lnTo>
                      <a:pt x="208" y="223"/>
                    </a:lnTo>
                    <a:lnTo>
                      <a:pt x="207" y="223"/>
                    </a:lnTo>
                    <a:lnTo>
                      <a:pt x="206" y="223"/>
                    </a:lnTo>
                    <a:lnTo>
                      <a:pt x="205" y="223"/>
                    </a:lnTo>
                    <a:lnTo>
                      <a:pt x="203" y="223"/>
                    </a:lnTo>
                    <a:lnTo>
                      <a:pt x="203" y="224"/>
                    </a:lnTo>
                    <a:lnTo>
                      <a:pt x="203" y="225"/>
                    </a:lnTo>
                    <a:lnTo>
                      <a:pt x="203" y="226"/>
                    </a:lnTo>
                    <a:lnTo>
                      <a:pt x="203" y="226"/>
                    </a:lnTo>
                    <a:lnTo>
                      <a:pt x="203" y="227"/>
                    </a:lnTo>
                    <a:lnTo>
                      <a:pt x="203" y="228"/>
                    </a:lnTo>
                    <a:lnTo>
                      <a:pt x="203" y="230"/>
                    </a:lnTo>
                    <a:lnTo>
                      <a:pt x="203" y="231"/>
                    </a:lnTo>
                    <a:lnTo>
                      <a:pt x="203" y="232"/>
                    </a:lnTo>
                    <a:lnTo>
                      <a:pt x="203" y="233"/>
                    </a:lnTo>
                    <a:lnTo>
                      <a:pt x="202" y="233"/>
                    </a:lnTo>
                    <a:lnTo>
                      <a:pt x="200" y="233"/>
                    </a:lnTo>
                    <a:lnTo>
                      <a:pt x="200" y="234"/>
                    </a:lnTo>
                    <a:lnTo>
                      <a:pt x="200" y="235"/>
                    </a:lnTo>
                    <a:lnTo>
                      <a:pt x="199" y="235"/>
                    </a:lnTo>
                    <a:lnTo>
                      <a:pt x="199" y="236"/>
                    </a:lnTo>
                    <a:lnTo>
                      <a:pt x="198" y="236"/>
                    </a:lnTo>
                    <a:lnTo>
                      <a:pt x="197" y="236"/>
                    </a:lnTo>
                    <a:lnTo>
                      <a:pt x="197" y="237"/>
                    </a:lnTo>
                    <a:lnTo>
                      <a:pt x="197" y="239"/>
                    </a:lnTo>
                    <a:lnTo>
                      <a:pt x="195" y="239"/>
                    </a:lnTo>
                    <a:lnTo>
                      <a:pt x="195" y="240"/>
                    </a:lnTo>
                    <a:lnTo>
                      <a:pt x="195" y="241"/>
                    </a:lnTo>
                    <a:lnTo>
                      <a:pt x="194" y="241"/>
                    </a:lnTo>
                    <a:lnTo>
                      <a:pt x="191" y="241"/>
                    </a:lnTo>
                    <a:lnTo>
                      <a:pt x="191" y="242"/>
                    </a:lnTo>
                    <a:lnTo>
                      <a:pt x="190" y="242"/>
                    </a:lnTo>
                    <a:lnTo>
                      <a:pt x="189" y="242"/>
                    </a:lnTo>
                    <a:lnTo>
                      <a:pt x="189" y="243"/>
                    </a:lnTo>
                    <a:lnTo>
                      <a:pt x="189" y="244"/>
                    </a:lnTo>
                    <a:lnTo>
                      <a:pt x="188" y="244"/>
                    </a:lnTo>
                    <a:lnTo>
                      <a:pt x="188" y="245"/>
                    </a:lnTo>
                    <a:lnTo>
                      <a:pt x="188" y="245"/>
                    </a:lnTo>
                    <a:lnTo>
                      <a:pt x="188" y="247"/>
                    </a:lnTo>
                    <a:lnTo>
                      <a:pt x="187" y="247"/>
                    </a:lnTo>
                    <a:lnTo>
                      <a:pt x="187" y="248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51"/>
                    </a:lnTo>
                    <a:lnTo>
                      <a:pt x="185" y="251"/>
                    </a:lnTo>
                    <a:lnTo>
                      <a:pt x="185" y="252"/>
                    </a:lnTo>
                    <a:lnTo>
                      <a:pt x="185" y="253"/>
                    </a:lnTo>
                    <a:lnTo>
                      <a:pt x="185" y="253"/>
                    </a:lnTo>
                    <a:lnTo>
                      <a:pt x="185" y="254"/>
                    </a:lnTo>
                    <a:lnTo>
                      <a:pt x="183" y="254"/>
                    </a:lnTo>
                    <a:lnTo>
                      <a:pt x="182" y="256"/>
                    </a:lnTo>
                    <a:lnTo>
                      <a:pt x="182" y="257"/>
                    </a:lnTo>
                    <a:lnTo>
                      <a:pt x="181" y="257"/>
                    </a:lnTo>
                    <a:lnTo>
                      <a:pt x="181" y="258"/>
                    </a:lnTo>
                    <a:lnTo>
                      <a:pt x="180" y="258"/>
                    </a:lnTo>
                    <a:lnTo>
                      <a:pt x="180" y="259"/>
                    </a:lnTo>
                    <a:lnTo>
                      <a:pt x="180" y="260"/>
                    </a:lnTo>
                    <a:lnTo>
                      <a:pt x="179" y="262"/>
                    </a:lnTo>
                    <a:lnTo>
                      <a:pt x="178" y="264"/>
                    </a:lnTo>
                    <a:lnTo>
                      <a:pt x="178" y="265"/>
                    </a:lnTo>
                    <a:lnTo>
                      <a:pt x="178" y="266"/>
                    </a:lnTo>
                    <a:lnTo>
                      <a:pt x="179" y="267"/>
                    </a:lnTo>
                    <a:lnTo>
                      <a:pt x="179" y="269"/>
                    </a:lnTo>
                    <a:lnTo>
                      <a:pt x="178" y="270"/>
                    </a:lnTo>
                    <a:lnTo>
                      <a:pt x="177" y="271"/>
                    </a:lnTo>
                    <a:lnTo>
                      <a:pt x="176" y="271"/>
                    </a:lnTo>
                    <a:lnTo>
                      <a:pt x="174" y="271"/>
                    </a:lnTo>
                    <a:lnTo>
                      <a:pt x="174" y="273"/>
                    </a:lnTo>
                    <a:lnTo>
                      <a:pt x="173" y="271"/>
                    </a:lnTo>
                    <a:lnTo>
                      <a:pt x="174" y="271"/>
                    </a:lnTo>
                    <a:lnTo>
                      <a:pt x="173" y="269"/>
                    </a:lnTo>
                    <a:lnTo>
                      <a:pt x="173" y="268"/>
                    </a:lnTo>
                    <a:lnTo>
                      <a:pt x="174" y="268"/>
                    </a:lnTo>
                    <a:lnTo>
                      <a:pt x="173" y="268"/>
                    </a:lnTo>
                    <a:lnTo>
                      <a:pt x="172" y="269"/>
                    </a:lnTo>
                    <a:lnTo>
                      <a:pt x="171" y="267"/>
                    </a:lnTo>
                    <a:lnTo>
                      <a:pt x="172" y="268"/>
                    </a:lnTo>
                    <a:lnTo>
                      <a:pt x="172" y="269"/>
                    </a:lnTo>
                    <a:lnTo>
                      <a:pt x="171" y="269"/>
                    </a:lnTo>
                    <a:lnTo>
                      <a:pt x="170" y="270"/>
                    </a:lnTo>
                    <a:lnTo>
                      <a:pt x="171" y="270"/>
                    </a:lnTo>
                    <a:lnTo>
                      <a:pt x="171" y="271"/>
                    </a:lnTo>
                    <a:lnTo>
                      <a:pt x="172" y="271"/>
                    </a:lnTo>
                    <a:lnTo>
                      <a:pt x="173" y="273"/>
                    </a:lnTo>
                    <a:lnTo>
                      <a:pt x="173" y="274"/>
                    </a:lnTo>
                    <a:lnTo>
                      <a:pt x="172" y="273"/>
                    </a:lnTo>
                    <a:lnTo>
                      <a:pt x="171" y="271"/>
                    </a:lnTo>
                    <a:lnTo>
                      <a:pt x="169" y="270"/>
                    </a:lnTo>
                    <a:lnTo>
                      <a:pt x="168" y="269"/>
                    </a:lnTo>
                    <a:lnTo>
                      <a:pt x="165" y="269"/>
                    </a:lnTo>
                    <a:lnTo>
                      <a:pt x="163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161" y="269"/>
                    </a:lnTo>
                    <a:lnTo>
                      <a:pt x="160" y="270"/>
                    </a:lnTo>
                    <a:lnTo>
                      <a:pt x="159" y="269"/>
                    </a:lnTo>
                    <a:lnTo>
                      <a:pt x="157" y="269"/>
                    </a:lnTo>
                    <a:lnTo>
                      <a:pt x="156" y="268"/>
                    </a:lnTo>
                    <a:lnTo>
                      <a:pt x="155" y="268"/>
                    </a:lnTo>
                    <a:lnTo>
                      <a:pt x="155" y="267"/>
                    </a:lnTo>
                    <a:lnTo>
                      <a:pt x="155" y="268"/>
                    </a:lnTo>
                    <a:lnTo>
                      <a:pt x="156" y="269"/>
                    </a:lnTo>
                    <a:lnTo>
                      <a:pt x="157" y="269"/>
                    </a:lnTo>
                    <a:lnTo>
                      <a:pt x="159" y="270"/>
                    </a:lnTo>
                    <a:lnTo>
                      <a:pt x="160" y="271"/>
                    </a:lnTo>
                    <a:lnTo>
                      <a:pt x="159" y="271"/>
                    </a:lnTo>
                    <a:lnTo>
                      <a:pt x="160" y="275"/>
                    </a:lnTo>
                    <a:lnTo>
                      <a:pt x="157" y="275"/>
                    </a:lnTo>
                    <a:lnTo>
                      <a:pt x="159" y="275"/>
                    </a:lnTo>
                    <a:lnTo>
                      <a:pt x="160" y="275"/>
                    </a:lnTo>
                    <a:lnTo>
                      <a:pt x="160" y="276"/>
                    </a:lnTo>
                    <a:lnTo>
                      <a:pt x="157" y="276"/>
                    </a:lnTo>
                    <a:lnTo>
                      <a:pt x="157" y="275"/>
                    </a:lnTo>
                    <a:lnTo>
                      <a:pt x="156" y="275"/>
                    </a:lnTo>
                    <a:lnTo>
                      <a:pt x="155" y="275"/>
                    </a:lnTo>
                    <a:lnTo>
                      <a:pt x="156" y="274"/>
                    </a:lnTo>
                    <a:lnTo>
                      <a:pt x="157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7" y="273"/>
                    </a:lnTo>
                    <a:lnTo>
                      <a:pt x="156" y="274"/>
                    </a:lnTo>
                    <a:lnTo>
                      <a:pt x="156" y="273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4" y="273"/>
                    </a:lnTo>
                    <a:lnTo>
                      <a:pt x="155" y="274"/>
                    </a:lnTo>
                    <a:lnTo>
                      <a:pt x="154" y="273"/>
                    </a:lnTo>
                    <a:lnTo>
                      <a:pt x="153" y="273"/>
                    </a:lnTo>
                    <a:lnTo>
                      <a:pt x="153" y="271"/>
                    </a:lnTo>
                    <a:lnTo>
                      <a:pt x="154" y="270"/>
                    </a:lnTo>
                    <a:lnTo>
                      <a:pt x="155" y="270"/>
                    </a:lnTo>
                    <a:lnTo>
                      <a:pt x="155" y="269"/>
                    </a:lnTo>
                    <a:lnTo>
                      <a:pt x="155" y="268"/>
                    </a:lnTo>
                    <a:lnTo>
                      <a:pt x="155" y="269"/>
                    </a:lnTo>
                    <a:lnTo>
                      <a:pt x="154" y="269"/>
                    </a:lnTo>
                    <a:lnTo>
                      <a:pt x="154" y="270"/>
                    </a:lnTo>
                    <a:lnTo>
                      <a:pt x="154" y="268"/>
                    </a:lnTo>
                    <a:lnTo>
                      <a:pt x="153" y="268"/>
                    </a:lnTo>
                    <a:lnTo>
                      <a:pt x="153" y="269"/>
                    </a:lnTo>
                    <a:lnTo>
                      <a:pt x="152" y="268"/>
                    </a:lnTo>
                    <a:lnTo>
                      <a:pt x="152" y="267"/>
                    </a:lnTo>
                    <a:lnTo>
                      <a:pt x="155" y="266"/>
                    </a:lnTo>
                    <a:lnTo>
                      <a:pt x="153" y="266"/>
                    </a:lnTo>
                    <a:lnTo>
                      <a:pt x="153" y="267"/>
                    </a:lnTo>
                    <a:lnTo>
                      <a:pt x="152" y="267"/>
                    </a:lnTo>
                    <a:lnTo>
                      <a:pt x="152" y="266"/>
                    </a:lnTo>
                    <a:lnTo>
                      <a:pt x="153" y="266"/>
                    </a:lnTo>
                    <a:lnTo>
                      <a:pt x="154" y="266"/>
                    </a:lnTo>
                    <a:lnTo>
                      <a:pt x="154" y="265"/>
                    </a:lnTo>
                    <a:lnTo>
                      <a:pt x="152" y="266"/>
                    </a:lnTo>
                    <a:lnTo>
                      <a:pt x="148" y="267"/>
                    </a:lnTo>
                    <a:lnTo>
                      <a:pt x="147" y="267"/>
                    </a:lnTo>
                    <a:lnTo>
                      <a:pt x="145" y="268"/>
                    </a:lnTo>
                    <a:lnTo>
                      <a:pt x="145" y="267"/>
                    </a:lnTo>
                    <a:lnTo>
                      <a:pt x="146" y="267"/>
                    </a:lnTo>
                    <a:lnTo>
                      <a:pt x="146" y="266"/>
                    </a:lnTo>
                    <a:lnTo>
                      <a:pt x="147" y="265"/>
                    </a:lnTo>
                    <a:lnTo>
                      <a:pt x="146" y="266"/>
                    </a:lnTo>
                    <a:lnTo>
                      <a:pt x="146" y="267"/>
                    </a:lnTo>
                    <a:lnTo>
                      <a:pt x="144" y="269"/>
                    </a:lnTo>
                    <a:lnTo>
                      <a:pt x="144" y="267"/>
                    </a:lnTo>
                    <a:lnTo>
                      <a:pt x="143" y="267"/>
                    </a:lnTo>
                    <a:lnTo>
                      <a:pt x="143" y="268"/>
                    </a:lnTo>
                    <a:lnTo>
                      <a:pt x="144" y="268"/>
                    </a:lnTo>
                    <a:lnTo>
                      <a:pt x="144" y="269"/>
                    </a:lnTo>
                    <a:lnTo>
                      <a:pt x="143" y="270"/>
                    </a:lnTo>
                    <a:lnTo>
                      <a:pt x="142" y="271"/>
                    </a:lnTo>
                    <a:lnTo>
                      <a:pt x="142" y="270"/>
                    </a:lnTo>
                    <a:lnTo>
                      <a:pt x="142" y="269"/>
                    </a:lnTo>
                    <a:lnTo>
                      <a:pt x="143" y="268"/>
                    </a:lnTo>
                    <a:lnTo>
                      <a:pt x="142" y="269"/>
                    </a:lnTo>
                    <a:lnTo>
                      <a:pt x="142" y="270"/>
                    </a:lnTo>
                    <a:lnTo>
                      <a:pt x="140" y="270"/>
                    </a:lnTo>
                    <a:lnTo>
                      <a:pt x="140" y="269"/>
                    </a:lnTo>
                    <a:lnTo>
                      <a:pt x="142" y="267"/>
                    </a:lnTo>
                    <a:lnTo>
                      <a:pt x="140" y="267"/>
                    </a:lnTo>
                    <a:lnTo>
                      <a:pt x="139" y="267"/>
                    </a:lnTo>
                    <a:lnTo>
                      <a:pt x="140" y="267"/>
                    </a:lnTo>
                    <a:lnTo>
                      <a:pt x="139" y="267"/>
                    </a:lnTo>
                    <a:lnTo>
                      <a:pt x="140" y="268"/>
                    </a:lnTo>
                    <a:lnTo>
                      <a:pt x="140" y="269"/>
                    </a:lnTo>
                    <a:lnTo>
                      <a:pt x="139" y="270"/>
                    </a:lnTo>
                    <a:lnTo>
                      <a:pt x="138" y="270"/>
                    </a:lnTo>
                    <a:lnTo>
                      <a:pt x="137" y="270"/>
                    </a:lnTo>
                    <a:lnTo>
                      <a:pt x="138" y="270"/>
                    </a:lnTo>
                    <a:lnTo>
                      <a:pt x="139" y="270"/>
                    </a:lnTo>
                    <a:lnTo>
                      <a:pt x="140" y="270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0" y="271"/>
                    </a:lnTo>
                    <a:lnTo>
                      <a:pt x="139" y="271"/>
                    </a:lnTo>
                    <a:lnTo>
                      <a:pt x="139" y="273"/>
                    </a:lnTo>
                    <a:lnTo>
                      <a:pt x="140" y="273"/>
                    </a:lnTo>
                    <a:lnTo>
                      <a:pt x="140" y="274"/>
                    </a:lnTo>
                    <a:lnTo>
                      <a:pt x="139" y="274"/>
                    </a:lnTo>
                    <a:lnTo>
                      <a:pt x="140" y="276"/>
                    </a:lnTo>
                    <a:lnTo>
                      <a:pt x="140" y="277"/>
                    </a:lnTo>
                    <a:lnTo>
                      <a:pt x="142" y="279"/>
                    </a:lnTo>
                    <a:lnTo>
                      <a:pt x="140" y="279"/>
                    </a:lnTo>
                    <a:lnTo>
                      <a:pt x="140" y="278"/>
                    </a:lnTo>
                    <a:lnTo>
                      <a:pt x="140" y="281"/>
                    </a:lnTo>
                    <a:lnTo>
                      <a:pt x="140" y="281"/>
                    </a:lnTo>
                    <a:lnTo>
                      <a:pt x="140" y="281"/>
                    </a:lnTo>
                    <a:lnTo>
                      <a:pt x="139" y="281"/>
                    </a:lnTo>
                    <a:lnTo>
                      <a:pt x="139" y="279"/>
                    </a:lnTo>
                    <a:lnTo>
                      <a:pt x="139" y="278"/>
                    </a:lnTo>
                    <a:lnTo>
                      <a:pt x="139" y="281"/>
                    </a:lnTo>
                    <a:lnTo>
                      <a:pt x="138" y="281"/>
                    </a:lnTo>
                    <a:lnTo>
                      <a:pt x="138" y="281"/>
                    </a:lnTo>
                    <a:lnTo>
                      <a:pt x="139" y="281"/>
                    </a:lnTo>
                    <a:lnTo>
                      <a:pt x="140" y="282"/>
                    </a:lnTo>
                    <a:lnTo>
                      <a:pt x="139" y="282"/>
                    </a:lnTo>
                    <a:lnTo>
                      <a:pt x="138" y="282"/>
                    </a:lnTo>
                    <a:lnTo>
                      <a:pt x="137" y="283"/>
                    </a:lnTo>
                    <a:lnTo>
                      <a:pt x="136" y="283"/>
                    </a:lnTo>
                    <a:lnTo>
                      <a:pt x="136" y="282"/>
                    </a:lnTo>
                    <a:lnTo>
                      <a:pt x="135" y="281"/>
                    </a:lnTo>
                    <a:lnTo>
                      <a:pt x="134" y="281"/>
                    </a:lnTo>
                    <a:lnTo>
                      <a:pt x="132" y="281"/>
                    </a:lnTo>
                    <a:lnTo>
                      <a:pt x="132" y="281"/>
                    </a:lnTo>
                    <a:lnTo>
                      <a:pt x="131" y="281"/>
                    </a:lnTo>
                    <a:lnTo>
                      <a:pt x="130" y="281"/>
                    </a:lnTo>
                    <a:lnTo>
                      <a:pt x="129" y="279"/>
                    </a:lnTo>
                    <a:lnTo>
                      <a:pt x="128" y="278"/>
                    </a:lnTo>
                    <a:lnTo>
                      <a:pt x="127" y="278"/>
                    </a:lnTo>
                    <a:lnTo>
                      <a:pt x="126" y="278"/>
                    </a:lnTo>
                    <a:lnTo>
                      <a:pt x="125" y="278"/>
                    </a:lnTo>
                    <a:lnTo>
                      <a:pt x="125" y="277"/>
                    </a:lnTo>
                    <a:lnTo>
                      <a:pt x="122" y="275"/>
                    </a:lnTo>
                    <a:lnTo>
                      <a:pt x="121" y="275"/>
                    </a:lnTo>
                    <a:lnTo>
                      <a:pt x="120" y="275"/>
                    </a:lnTo>
                    <a:lnTo>
                      <a:pt x="119" y="274"/>
                    </a:lnTo>
                    <a:lnTo>
                      <a:pt x="118" y="274"/>
                    </a:lnTo>
                    <a:lnTo>
                      <a:pt x="117" y="275"/>
                    </a:lnTo>
                    <a:lnTo>
                      <a:pt x="116" y="275"/>
                    </a:lnTo>
                    <a:lnTo>
                      <a:pt x="114" y="275"/>
                    </a:lnTo>
                    <a:lnTo>
                      <a:pt x="113" y="275"/>
                    </a:lnTo>
                    <a:lnTo>
                      <a:pt x="113" y="274"/>
                    </a:lnTo>
                    <a:lnTo>
                      <a:pt x="112" y="274"/>
                    </a:lnTo>
                    <a:lnTo>
                      <a:pt x="111" y="273"/>
                    </a:lnTo>
                    <a:lnTo>
                      <a:pt x="111" y="271"/>
                    </a:lnTo>
                    <a:lnTo>
                      <a:pt x="111" y="270"/>
                    </a:lnTo>
                    <a:lnTo>
                      <a:pt x="110" y="269"/>
                    </a:lnTo>
                    <a:lnTo>
                      <a:pt x="109" y="268"/>
                    </a:lnTo>
                    <a:lnTo>
                      <a:pt x="109" y="267"/>
                    </a:lnTo>
                    <a:lnTo>
                      <a:pt x="110" y="267"/>
                    </a:lnTo>
                    <a:lnTo>
                      <a:pt x="110" y="266"/>
                    </a:lnTo>
                    <a:lnTo>
                      <a:pt x="109" y="266"/>
                    </a:lnTo>
                    <a:lnTo>
                      <a:pt x="108" y="266"/>
                    </a:lnTo>
                    <a:lnTo>
                      <a:pt x="108" y="265"/>
                    </a:lnTo>
                    <a:lnTo>
                      <a:pt x="109" y="265"/>
                    </a:lnTo>
                    <a:lnTo>
                      <a:pt x="109" y="264"/>
                    </a:lnTo>
                    <a:lnTo>
                      <a:pt x="110" y="262"/>
                    </a:lnTo>
                    <a:lnTo>
                      <a:pt x="111" y="261"/>
                    </a:lnTo>
                    <a:lnTo>
                      <a:pt x="112" y="261"/>
                    </a:lnTo>
                    <a:lnTo>
                      <a:pt x="112" y="260"/>
                    </a:lnTo>
                    <a:lnTo>
                      <a:pt x="113" y="259"/>
                    </a:lnTo>
                    <a:lnTo>
                      <a:pt x="116" y="258"/>
                    </a:lnTo>
                    <a:lnTo>
                      <a:pt x="117" y="254"/>
                    </a:lnTo>
                    <a:lnTo>
                      <a:pt x="117" y="252"/>
                    </a:lnTo>
                    <a:lnTo>
                      <a:pt x="117" y="250"/>
                    </a:lnTo>
                    <a:lnTo>
                      <a:pt x="116" y="249"/>
                    </a:lnTo>
                    <a:lnTo>
                      <a:pt x="114" y="248"/>
                    </a:lnTo>
                    <a:lnTo>
                      <a:pt x="114" y="247"/>
                    </a:lnTo>
                    <a:lnTo>
                      <a:pt x="113" y="243"/>
                    </a:lnTo>
                    <a:lnTo>
                      <a:pt x="112" y="240"/>
                    </a:lnTo>
                    <a:lnTo>
                      <a:pt x="112" y="237"/>
                    </a:lnTo>
                    <a:lnTo>
                      <a:pt x="111" y="237"/>
                    </a:lnTo>
                    <a:lnTo>
                      <a:pt x="111" y="236"/>
                    </a:lnTo>
                    <a:lnTo>
                      <a:pt x="111" y="235"/>
                    </a:lnTo>
                    <a:lnTo>
                      <a:pt x="110" y="234"/>
                    </a:lnTo>
                    <a:lnTo>
                      <a:pt x="110" y="233"/>
                    </a:lnTo>
                    <a:lnTo>
                      <a:pt x="109" y="232"/>
                    </a:lnTo>
                    <a:lnTo>
                      <a:pt x="109" y="231"/>
                    </a:lnTo>
                    <a:lnTo>
                      <a:pt x="108" y="230"/>
                    </a:lnTo>
                    <a:lnTo>
                      <a:pt x="105" y="224"/>
                    </a:lnTo>
                    <a:lnTo>
                      <a:pt x="105" y="223"/>
                    </a:lnTo>
                    <a:lnTo>
                      <a:pt x="104" y="222"/>
                    </a:lnTo>
                    <a:lnTo>
                      <a:pt x="103" y="219"/>
                    </a:lnTo>
                    <a:lnTo>
                      <a:pt x="105" y="217"/>
                    </a:lnTo>
                    <a:lnTo>
                      <a:pt x="105" y="214"/>
                    </a:lnTo>
                    <a:lnTo>
                      <a:pt x="105" y="216"/>
                    </a:lnTo>
                    <a:lnTo>
                      <a:pt x="104" y="217"/>
                    </a:lnTo>
                    <a:lnTo>
                      <a:pt x="103" y="218"/>
                    </a:lnTo>
                    <a:lnTo>
                      <a:pt x="102" y="217"/>
                    </a:lnTo>
                    <a:lnTo>
                      <a:pt x="101" y="214"/>
                    </a:lnTo>
                    <a:lnTo>
                      <a:pt x="100" y="213"/>
                    </a:lnTo>
                    <a:lnTo>
                      <a:pt x="99" y="213"/>
                    </a:lnTo>
                    <a:lnTo>
                      <a:pt x="97" y="210"/>
                    </a:lnTo>
                    <a:lnTo>
                      <a:pt x="97" y="209"/>
                    </a:lnTo>
                    <a:lnTo>
                      <a:pt x="96" y="208"/>
                    </a:lnTo>
                    <a:lnTo>
                      <a:pt x="95" y="207"/>
                    </a:lnTo>
                    <a:lnTo>
                      <a:pt x="94" y="206"/>
                    </a:lnTo>
                    <a:lnTo>
                      <a:pt x="93" y="205"/>
                    </a:lnTo>
                    <a:lnTo>
                      <a:pt x="92" y="203"/>
                    </a:lnTo>
                    <a:lnTo>
                      <a:pt x="91" y="202"/>
                    </a:lnTo>
                    <a:lnTo>
                      <a:pt x="89" y="201"/>
                    </a:lnTo>
                    <a:lnTo>
                      <a:pt x="87" y="200"/>
                    </a:lnTo>
                    <a:lnTo>
                      <a:pt x="86" y="199"/>
                    </a:lnTo>
                    <a:lnTo>
                      <a:pt x="85" y="199"/>
                    </a:lnTo>
                    <a:lnTo>
                      <a:pt x="82" y="199"/>
                    </a:lnTo>
                    <a:lnTo>
                      <a:pt x="79" y="199"/>
                    </a:lnTo>
                    <a:lnTo>
                      <a:pt x="78" y="199"/>
                    </a:lnTo>
                    <a:lnTo>
                      <a:pt x="78" y="199"/>
                    </a:lnTo>
                    <a:lnTo>
                      <a:pt x="77" y="199"/>
                    </a:lnTo>
                    <a:lnTo>
                      <a:pt x="77" y="199"/>
                    </a:lnTo>
                    <a:lnTo>
                      <a:pt x="76" y="199"/>
                    </a:lnTo>
                    <a:lnTo>
                      <a:pt x="75" y="199"/>
                    </a:lnTo>
                    <a:lnTo>
                      <a:pt x="74" y="199"/>
                    </a:lnTo>
                    <a:lnTo>
                      <a:pt x="72" y="199"/>
                    </a:lnTo>
                    <a:lnTo>
                      <a:pt x="71" y="199"/>
                    </a:lnTo>
                    <a:lnTo>
                      <a:pt x="70" y="199"/>
                    </a:lnTo>
                    <a:lnTo>
                      <a:pt x="69" y="199"/>
                    </a:lnTo>
                    <a:lnTo>
                      <a:pt x="68" y="199"/>
                    </a:lnTo>
                    <a:lnTo>
                      <a:pt x="67" y="199"/>
                    </a:lnTo>
                    <a:lnTo>
                      <a:pt x="66" y="199"/>
                    </a:lnTo>
                    <a:lnTo>
                      <a:pt x="65" y="199"/>
                    </a:lnTo>
                    <a:lnTo>
                      <a:pt x="63" y="199"/>
                    </a:lnTo>
                    <a:lnTo>
                      <a:pt x="62" y="199"/>
                    </a:lnTo>
                    <a:lnTo>
                      <a:pt x="61" y="199"/>
                    </a:lnTo>
                    <a:lnTo>
                      <a:pt x="60" y="199"/>
                    </a:lnTo>
                    <a:lnTo>
                      <a:pt x="59" y="199"/>
                    </a:lnTo>
                    <a:lnTo>
                      <a:pt x="58" y="199"/>
                    </a:lnTo>
                    <a:lnTo>
                      <a:pt x="57" y="199"/>
                    </a:lnTo>
                    <a:lnTo>
                      <a:pt x="57" y="200"/>
                    </a:lnTo>
                    <a:lnTo>
                      <a:pt x="56" y="200"/>
                    </a:lnTo>
                    <a:lnTo>
                      <a:pt x="54" y="200"/>
                    </a:lnTo>
                    <a:lnTo>
                      <a:pt x="53" y="200"/>
                    </a:lnTo>
                    <a:lnTo>
                      <a:pt x="52" y="200"/>
                    </a:lnTo>
                    <a:lnTo>
                      <a:pt x="51" y="200"/>
                    </a:lnTo>
                    <a:lnTo>
                      <a:pt x="51" y="201"/>
                    </a:lnTo>
                    <a:lnTo>
                      <a:pt x="51" y="201"/>
                    </a:lnTo>
                    <a:lnTo>
                      <a:pt x="50" y="200"/>
                    </a:lnTo>
                    <a:lnTo>
                      <a:pt x="49" y="200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5" y="200"/>
                    </a:lnTo>
                    <a:lnTo>
                      <a:pt x="44" y="200"/>
                    </a:lnTo>
                    <a:lnTo>
                      <a:pt x="43" y="200"/>
                    </a:lnTo>
                    <a:lnTo>
                      <a:pt x="42" y="200"/>
                    </a:lnTo>
                    <a:lnTo>
                      <a:pt x="41" y="201"/>
                    </a:lnTo>
                    <a:lnTo>
                      <a:pt x="40" y="202"/>
                    </a:lnTo>
                    <a:lnTo>
                      <a:pt x="39" y="202"/>
                    </a:lnTo>
                    <a:lnTo>
                      <a:pt x="37" y="202"/>
                    </a:lnTo>
                    <a:lnTo>
                      <a:pt x="36" y="202"/>
                    </a:lnTo>
                    <a:lnTo>
                      <a:pt x="34" y="203"/>
                    </a:lnTo>
                    <a:lnTo>
                      <a:pt x="33" y="205"/>
                    </a:lnTo>
                    <a:lnTo>
                      <a:pt x="33" y="206"/>
                    </a:lnTo>
                    <a:lnTo>
                      <a:pt x="32" y="207"/>
                    </a:lnTo>
                    <a:lnTo>
                      <a:pt x="31" y="207"/>
                    </a:lnTo>
                    <a:lnTo>
                      <a:pt x="29" y="208"/>
                    </a:lnTo>
                    <a:lnTo>
                      <a:pt x="28" y="207"/>
                    </a:lnTo>
                    <a:lnTo>
                      <a:pt x="27" y="206"/>
                    </a:lnTo>
                    <a:lnTo>
                      <a:pt x="26" y="205"/>
                    </a:lnTo>
                    <a:lnTo>
                      <a:pt x="25" y="203"/>
                    </a:lnTo>
                    <a:lnTo>
                      <a:pt x="24" y="202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3" y="201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19" y="199"/>
                    </a:lnTo>
                    <a:lnTo>
                      <a:pt x="18" y="199"/>
                    </a:lnTo>
                    <a:lnTo>
                      <a:pt x="17" y="199"/>
                    </a:lnTo>
                    <a:lnTo>
                      <a:pt x="16" y="199"/>
                    </a:lnTo>
                    <a:lnTo>
                      <a:pt x="15" y="199"/>
                    </a:lnTo>
                    <a:lnTo>
                      <a:pt x="14" y="199"/>
                    </a:lnTo>
                    <a:lnTo>
                      <a:pt x="12" y="199"/>
                    </a:lnTo>
                    <a:lnTo>
                      <a:pt x="12" y="199"/>
                    </a:lnTo>
                    <a:lnTo>
                      <a:pt x="11" y="199"/>
                    </a:lnTo>
                    <a:lnTo>
                      <a:pt x="10" y="199"/>
                    </a:lnTo>
                    <a:lnTo>
                      <a:pt x="9" y="199"/>
                    </a:lnTo>
                    <a:lnTo>
                      <a:pt x="8" y="199"/>
                    </a:lnTo>
                    <a:lnTo>
                      <a:pt x="7" y="199"/>
                    </a:lnTo>
                    <a:lnTo>
                      <a:pt x="7" y="198"/>
                    </a:lnTo>
                    <a:lnTo>
                      <a:pt x="6" y="198"/>
                    </a:lnTo>
                    <a:lnTo>
                      <a:pt x="5" y="198"/>
                    </a:lnTo>
                    <a:lnTo>
                      <a:pt x="3" y="198"/>
                    </a:lnTo>
                    <a:lnTo>
                      <a:pt x="2" y="198"/>
                    </a:lnTo>
                    <a:lnTo>
                      <a:pt x="1" y="198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1" y="193"/>
                    </a:lnTo>
                    <a:lnTo>
                      <a:pt x="1" y="190"/>
                    </a:lnTo>
                    <a:lnTo>
                      <a:pt x="20" y="176"/>
                    </a:lnTo>
                    <a:lnTo>
                      <a:pt x="22" y="175"/>
                    </a:lnTo>
                    <a:lnTo>
                      <a:pt x="25" y="172"/>
                    </a:lnTo>
                    <a:lnTo>
                      <a:pt x="27" y="171"/>
                    </a:lnTo>
                    <a:lnTo>
                      <a:pt x="33" y="166"/>
                    </a:lnTo>
                    <a:lnTo>
                      <a:pt x="44" y="166"/>
                    </a:lnTo>
                    <a:lnTo>
                      <a:pt x="51" y="166"/>
                    </a:lnTo>
                    <a:lnTo>
                      <a:pt x="53" y="166"/>
                    </a:lnTo>
                    <a:lnTo>
                      <a:pt x="54" y="166"/>
                    </a:lnTo>
                    <a:lnTo>
                      <a:pt x="58" y="167"/>
                    </a:lnTo>
                    <a:lnTo>
                      <a:pt x="58" y="158"/>
                    </a:lnTo>
                    <a:lnTo>
                      <a:pt x="58" y="148"/>
                    </a:lnTo>
                    <a:lnTo>
                      <a:pt x="63" y="148"/>
                    </a:lnTo>
                    <a:lnTo>
                      <a:pt x="66" y="148"/>
                    </a:lnTo>
                    <a:lnTo>
                      <a:pt x="66" y="147"/>
                    </a:lnTo>
                    <a:lnTo>
                      <a:pt x="66" y="144"/>
                    </a:lnTo>
                    <a:lnTo>
                      <a:pt x="66" y="143"/>
                    </a:lnTo>
                    <a:lnTo>
                      <a:pt x="66" y="142"/>
                    </a:lnTo>
                    <a:lnTo>
                      <a:pt x="66" y="141"/>
                    </a:lnTo>
                    <a:lnTo>
                      <a:pt x="66" y="138"/>
                    </a:lnTo>
                    <a:lnTo>
                      <a:pt x="61" y="126"/>
                    </a:lnTo>
                    <a:lnTo>
                      <a:pt x="53" y="107"/>
                    </a:lnTo>
                    <a:lnTo>
                      <a:pt x="53" y="106"/>
                    </a:lnTo>
                    <a:lnTo>
                      <a:pt x="44" y="83"/>
                    </a:lnTo>
                    <a:lnTo>
                      <a:pt x="43" y="81"/>
                    </a:lnTo>
                    <a:lnTo>
                      <a:pt x="39" y="68"/>
                    </a:lnTo>
                    <a:lnTo>
                      <a:pt x="34" y="58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28" y="45"/>
                    </a:lnTo>
                    <a:lnTo>
                      <a:pt x="27" y="42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4" y="32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2" y="27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10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4" y="2"/>
                    </a:lnTo>
                    <a:lnTo>
                      <a:pt x="145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8" y="2"/>
                    </a:lnTo>
                    <a:lnTo>
                      <a:pt x="156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1" y="2"/>
                    </a:lnTo>
                    <a:lnTo>
                      <a:pt x="162" y="2"/>
                    </a:lnTo>
                    <a:lnTo>
                      <a:pt x="163" y="2"/>
                    </a:lnTo>
                    <a:lnTo>
                      <a:pt x="164" y="2"/>
                    </a:lnTo>
                    <a:lnTo>
                      <a:pt x="165" y="2"/>
                    </a:lnTo>
                    <a:lnTo>
                      <a:pt x="166" y="2"/>
                    </a:lnTo>
                    <a:lnTo>
                      <a:pt x="173" y="2"/>
                    </a:lnTo>
                    <a:lnTo>
                      <a:pt x="192" y="2"/>
                    </a:lnTo>
                    <a:lnTo>
                      <a:pt x="204" y="2"/>
                    </a:lnTo>
                    <a:lnTo>
                      <a:pt x="205" y="2"/>
                    </a:lnTo>
                    <a:lnTo>
                      <a:pt x="229" y="2"/>
                    </a:lnTo>
                    <a:lnTo>
                      <a:pt x="232" y="2"/>
                    </a:lnTo>
                    <a:lnTo>
                      <a:pt x="245" y="0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0" name="Freeform 101"/>
              <p:cNvSpPr>
                <a:spLocks/>
              </p:cNvSpPr>
              <p:nvPr/>
            </p:nvSpPr>
            <p:spPr bwMode="auto">
              <a:xfrm>
                <a:off x="2800350" y="3159125"/>
                <a:ext cx="582613" cy="461963"/>
              </a:xfrm>
              <a:custGeom>
                <a:avLst/>
                <a:gdLst>
                  <a:gd name="T0" fmla="*/ 68 w 367"/>
                  <a:gd name="T1" fmla="*/ 4 h 291"/>
                  <a:gd name="T2" fmla="*/ 77 w 367"/>
                  <a:gd name="T3" fmla="*/ 19 h 291"/>
                  <a:gd name="T4" fmla="*/ 102 w 367"/>
                  <a:gd name="T5" fmla="*/ 38 h 291"/>
                  <a:gd name="T6" fmla="*/ 108 w 367"/>
                  <a:gd name="T7" fmla="*/ 51 h 291"/>
                  <a:gd name="T8" fmla="*/ 111 w 367"/>
                  <a:gd name="T9" fmla="*/ 62 h 291"/>
                  <a:gd name="T10" fmla="*/ 126 w 367"/>
                  <a:gd name="T11" fmla="*/ 68 h 291"/>
                  <a:gd name="T12" fmla="*/ 136 w 367"/>
                  <a:gd name="T13" fmla="*/ 78 h 291"/>
                  <a:gd name="T14" fmla="*/ 136 w 367"/>
                  <a:gd name="T15" fmla="*/ 94 h 291"/>
                  <a:gd name="T16" fmla="*/ 141 w 367"/>
                  <a:gd name="T17" fmla="*/ 108 h 291"/>
                  <a:gd name="T18" fmla="*/ 156 w 367"/>
                  <a:gd name="T19" fmla="*/ 110 h 291"/>
                  <a:gd name="T20" fmla="*/ 195 w 367"/>
                  <a:gd name="T21" fmla="*/ 154 h 291"/>
                  <a:gd name="T22" fmla="*/ 201 w 367"/>
                  <a:gd name="T23" fmla="*/ 169 h 291"/>
                  <a:gd name="T24" fmla="*/ 213 w 367"/>
                  <a:gd name="T25" fmla="*/ 166 h 291"/>
                  <a:gd name="T26" fmla="*/ 225 w 367"/>
                  <a:gd name="T27" fmla="*/ 160 h 291"/>
                  <a:gd name="T28" fmla="*/ 238 w 367"/>
                  <a:gd name="T29" fmla="*/ 169 h 291"/>
                  <a:gd name="T30" fmla="*/ 251 w 367"/>
                  <a:gd name="T31" fmla="*/ 180 h 291"/>
                  <a:gd name="T32" fmla="*/ 265 w 367"/>
                  <a:gd name="T33" fmla="*/ 182 h 291"/>
                  <a:gd name="T34" fmla="*/ 260 w 367"/>
                  <a:gd name="T35" fmla="*/ 166 h 291"/>
                  <a:gd name="T36" fmla="*/ 261 w 367"/>
                  <a:gd name="T37" fmla="*/ 161 h 291"/>
                  <a:gd name="T38" fmla="*/ 272 w 367"/>
                  <a:gd name="T39" fmla="*/ 170 h 291"/>
                  <a:gd name="T40" fmla="*/ 280 w 367"/>
                  <a:gd name="T41" fmla="*/ 182 h 291"/>
                  <a:gd name="T42" fmla="*/ 272 w 367"/>
                  <a:gd name="T43" fmla="*/ 195 h 291"/>
                  <a:gd name="T44" fmla="*/ 278 w 367"/>
                  <a:gd name="T45" fmla="*/ 207 h 291"/>
                  <a:gd name="T46" fmla="*/ 289 w 367"/>
                  <a:gd name="T47" fmla="*/ 214 h 291"/>
                  <a:gd name="T48" fmla="*/ 298 w 367"/>
                  <a:gd name="T49" fmla="*/ 224 h 291"/>
                  <a:gd name="T50" fmla="*/ 308 w 367"/>
                  <a:gd name="T51" fmla="*/ 231 h 291"/>
                  <a:gd name="T52" fmla="*/ 319 w 367"/>
                  <a:gd name="T53" fmla="*/ 241 h 291"/>
                  <a:gd name="T54" fmla="*/ 331 w 367"/>
                  <a:gd name="T55" fmla="*/ 246 h 291"/>
                  <a:gd name="T56" fmla="*/ 343 w 367"/>
                  <a:gd name="T57" fmla="*/ 258 h 291"/>
                  <a:gd name="T58" fmla="*/ 356 w 367"/>
                  <a:gd name="T59" fmla="*/ 264 h 291"/>
                  <a:gd name="T60" fmla="*/ 359 w 367"/>
                  <a:gd name="T61" fmla="*/ 278 h 291"/>
                  <a:gd name="T62" fmla="*/ 367 w 367"/>
                  <a:gd name="T63" fmla="*/ 291 h 291"/>
                  <a:gd name="T64" fmla="*/ 277 w 367"/>
                  <a:gd name="T65" fmla="*/ 291 h 291"/>
                  <a:gd name="T66" fmla="*/ 251 w 367"/>
                  <a:gd name="T67" fmla="*/ 291 h 291"/>
                  <a:gd name="T68" fmla="*/ 223 w 367"/>
                  <a:gd name="T69" fmla="*/ 291 h 291"/>
                  <a:gd name="T70" fmla="*/ 151 w 367"/>
                  <a:gd name="T71" fmla="*/ 290 h 291"/>
                  <a:gd name="T72" fmla="*/ 125 w 367"/>
                  <a:gd name="T73" fmla="*/ 284 h 291"/>
                  <a:gd name="T74" fmla="*/ 113 w 367"/>
                  <a:gd name="T75" fmla="*/ 272 h 291"/>
                  <a:gd name="T76" fmla="*/ 107 w 367"/>
                  <a:gd name="T77" fmla="*/ 256 h 291"/>
                  <a:gd name="T78" fmla="*/ 100 w 367"/>
                  <a:gd name="T79" fmla="*/ 239 h 291"/>
                  <a:gd name="T80" fmla="*/ 83 w 367"/>
                  <a:gd name="T81" fmla="*/ 230 h 291"/>
                  <a:gd name="T82" fmla="*/ 75 w 367"/>
                  <a:gd name="T83" fmla="*/ 213 h 291"/>
                  <a:gd name="T84" fmla="*/ 65 w 367"/>
                  <a:gd name="T85" fmla="*/ 198 h 291"/>
                  <a:gd name="T86" fmla="*/ 53 w 367"/>
                  <a:gd name="T87" fmla="*/ 186 h 291"/>
                  <a:gd name="T88" fmla="*/ 38 w 367"/>
                  <a:gd name="T89" fmla="*/ 177 h 291"/>
                  <a:gd name="T90" fmla="*/ 25 w 367"/>
                  <a:gd name="T91" fmla="*/ 165 h 291"/>
                  <a:gd name="T92" fmla="*/ 17 w 367"/>
                  <a:gd name="T93" fmla="*/ 151 h 291"/>
                  <a:gd name="T94" fmla="*/ 14 w 367"/>
                  <a:gd name="T95" fmla="*/ 134 h 291"/>
                  <a:gd name="T96" fmla="*/ 10 w 367"/>
                  <a:gd name="T97" fmla="*/ 115 h 291"/>
                  <a:gd name="T98" fmla="*/ 6 w 367"/>
                  <a:gd name="T99" fmla="*/ 102 h 291"/>
                  <a:gd name="T100" fmla="*/ 6 w 367"/>
                  <a:gd name="T101" fmla="*/ 90 h 291"/>
                  <a:gd name="T102" fmla="*/ 4 w 367"/>
                  <a:gd name="T103" fmla="*/ 80 h 291"/>
                  <a:gd name="T104" fmla="*/ 15 w 367"/>
                  <a:gd name="T105" fmla="*/ 77 h 291"/>
                  <a:gd name="T106" fmla="*/ 33 w 367"/>
                  <a:gd name="T107" fmla="*/ 62 h 291"/>
                  <a:gd name="T108" fmla="*/ 37 w 367"/>
                  <a:gd name="T109" fmla="*/ 36 h 291"/>
                  <a:gd name="T110" fmla="*/ 49 w 367"/>
                  <a:gd name="T111" fmla="*/ 24 h 291"/>
                  <a:gd name="T112" fmla="*/ 49 w 367"/>
                  <a:gd name="T113" fmla="*/ 20 h 291"/>
                  <a:gd name="T114" fmla="*/ 37 w 367"/>
                  <a:gd name="T115" fmla="*/ 22 h 291"/>
                  <a:gd name="T116" fmla="*/ 42 w 367"/>
                  <a:gd name="T117" fmla="*/ 8 h 291"/>
                  <a:gd name="T118" fmla="*/ 55 w 367"/>
                  <a:gd name="T119" fmla="*/ 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7" h="291">
                    <a:moveTo>
                      <a:pt x="58" y="1"/>
                    </a:moveTo>
                    <a:lnTo>
                      <a:pt x="59" y="1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3" y="2"/>
                    </a:lnTo>
                    <a:lnTo>
                      <a:pt x="64" y="2"/>
                    </a:lnTo>
                    <a:lnTo>
                      <a:pt x="64" y="1"/>
                    </a:lnTo>
                    <a:lnTo>
                      <a:pt x="65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2"/>
                    </a:lnTo>
                    <a:lnTo>
                      <a:pt x="67" y="2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8" y="4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0" y="5"/>
                    </a:lnTo>
                    <a:lnTo>
                      <a:pt x="70" y="7"/>
                    </a:lnTo>
                    <a:lnTo>
                      <a:pt x="70" y="8"/>
                    </a:lnTo>
                    <a:lnTo>
                      <a:pt x="71" y="8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1" y="12"/>
                    </a:lnTo>
                    <a:lnTo>
                      <a:pt x="73" y="15"/>
                    </a:lnTo>
                    <a:lnTo>
                      <a:pt x="74" y="17"/>
                    </a:lnTo>
                    <a:lnTo>
                      <a:pt x="75" y="18"/>
                    </a:lnTo>
                    <a:lnTo>
                      <a:pt x="76" y="18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20"/>
                    </a:lnTo>
                    <a:lnTo>
                      <a:pt x="81" y="21"/>
                    </a:lnTo>
                    <a:lnTo>
                      <a:pt x="82" y="24"/>
                    </a:lnTo>
                    <a:lnTo>
                      <a:pt x="83" y="25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8" y="29"/>
                    </a:lnTo>
                    <a:lnTo>
                      <a:pt x="89" y="32"/>
                    </a:lnTo>
                    <a:lnTo>
                      <a:pt x="92" y="34"/>
                    </a:lnTo>
                    <a:lnTo>
                      <a:pt x="96" y="37"/>
                    </a:lnTo>
                    <a:lnTo>
                      <a:pt x="97" y="38"/>
                    </a:lnTo>
                    <a:lnTo>
                      <a:pt x="98" y="39"/>
                    </a:lnTo>
                    <a:lnTo>
                      <a:pt x="99" y="41"/>
                    </a:lnTo>
                    <a:lnTo>
                      <a:pt x="99" y="39"/>
                    </a:lnTo>
                    <a:lnTo>
                      <a:pt x="100" y="39"/>
                    </a:lnTo>
                    <a:lnTo>
                      <a:pt x="101" y="39"/>
                    </a:lnTo>
                    <a:lnTo>
                      <a:pt x="102" y="38"/>
                    </a:lnTo>
                    <a:lnTo>
                      <a:pt x="103" y="38"/>
                    </a:lnTo>
                    <a:lnTo>
                      <a:pt x="105" y="39"/>
                    </a:lnTo>
                    <a:lnTo>
                      <a:pt x="105" y="41"/>
                    </a:lnTo>
                    <a:lnTo>
                      <a:pt x="105" y="42"/>
                    </a:lnTo>
                    <a:lnTo>
                      <a:pt x="105" y="43"/>
                    </a:lnTo>
                    <a:lnTo>
                      <a:pt x="106" y="43"/>
                    </a:lnTo>
                    <a:lnTo>
                      <a:pt x="106" y="44"/>
                    </a:lnTo>
                    <a:lnTo>
                      <a:pt x="107" y="44"/>
                    </a:lnTo>
                    <a:lnTo>
                      <a:pt x="108" y="45"/>
                    </a:lnTo>
                    <a:lnTo>
                      <a:pt x="108" y="46"/>
                    </a:lnTo>
                    <a:lnTo>
                      <a:pt x="109" y="46"/>
                    </a:lnTo>
                    <a:lnTo>
                      <a:pt x="108" y="47"/>
                    </a:lnTo>
                    <a:lnTo>
                      <a:pt x="109" y="47"/>
                    </a:lnTo>
                    <a:lnTo>
                      <a:pt x="109" y="49"/>
                    </a:lnTo>
                    <a:lnTo>
                      <a:pt x="109" y="49"/>
                    </a:lnTo>
                    <a:lnTo>
                      <a:pt x="109" y="50"/>
                    </a:lnTo>
                    <a:lnTo>
                      <a:pt x="109" y="51"/>
                    </a:lnTo>
                    <a:lnTo>
                      <a:pt x="108" y="51"/>
                    </a:lnTo>
                    <a:lnTo>
                      <a:pt x="107" y="52"/>
                    </a:lnTo>
                    <a:lnTo>
                      <a:pt x="106" y="52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3"/>
                    </a:lnTo>
                    <a:lnTo>
                      <a:pt x="103" y="54"/>
                    </a:lnTo>
                    <a:lnTo>
                      <a:pt x="105" y="55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8"/>
                    </a:lnTo>
                    <a:lnTo>
                      <a:pt x="106" y="59"/>
                    </a:lnTo>
                    <a:lnTo>
                      <a:pt x="107" y="59"/>
                    </a:lnTo>
                    <a:lnTo>
                      <a:pt x="108" y="59"/>
                    </a:lnTo>
                    <a:lnTo>
                      <a:pt x="109" y="60"/>
                    </a:lnTo>
                    <a:lnTo>
                      <a:pt x="109" y="61"/>
                    </a:lnTo>
                    <a:lnTo>
                      <a:pt x="110" y="61"/>
                    </a:lnTo>
                    <a:lnTo>
                      <a:pt x="110" y="62"/>
                    </a:lnTo>
                    <a:lnTo>
                      <a:pt x="111" y="62"/>
                    </a:lnTo>
                    <a:lnTo>
                      <a:pt x="113" y="61"/>
                    </a:lnTo>
                    <a:lnTo>
                      <a:pt x="114" y="61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2"/>
                    </a:lnTo>
                    <a:lnTo>
                      <a:pt x="117" y="63"/>
                    </a:lnTo>
                    <a:lnTo>
                      <a:pt x="118" y="64"/>
                    </a:lnTo>
                    <a:lnTo>
                      <a:pt x="118" y="66"/>
                    </a:lnTo>
                    <a:lnTo>
                      <a:pt x="118" y="67"/>
                    </a:lnTo>
                    <a:lnTo>
                      <a:pt x="119" y="67"/>
                    </a:lnTo>
                    <a:lnTo>
                      <a:pt x="120" y="67"/>
                    </a:lnTo>
                    <a:lnTo>
                      <a:pt x="122" y="67"/>
                    </a:lnTo>
                    <a:lnTo>
                      <a:pt x="122" y="68"/>
                    </a:lnTo>
                    <a:lnTo>
                      <a:pt x="123" y="67"/>
                    </a:lnTo>
                    <a:lnTo>
                      <a:pt x="123" y="68"/>
                    </a:lnTo>
                    <a:lnTo>
                      <a:pt x="124" y="68"/>
                    </a:lnTo>
                    <a:lnTo>
                      <a:pt x="125" y="68"/>
                    </a:lnTo>
                    <a:lnTo>
                      <a:pt x="126" y="68"/>
                    </a:lnTo>
                    <a:lnTo>
                      <a:pt x="126" y="67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28" y="68"/>
                    </a:lnTo>
                    <a:lnTo>
                      <a:pt x="130" y="68"/>
                    </a:lnTo>
                    <a:lnTo>
                      <a:pt x="130" y="69"/>
                    </a:lnTo>
                    <a:lnTo>
                      <a:pt x="131" y="69"/>
                    </a:lnTo>
                    <a:lnTo>
                      <a:pt x="131" y="70"/>
                    </a:lnTo>
                    <a:lnTo>
                      <a:pt x="132" y="70"/>
                    </a:lnTo>
                    <a:lnTo>
                      <a:pt x="132" y="71"/>
                    </a:lnTo>
                    <a:lnTo>
                      <a:pt x="133" y="71"/>
                    </a:lnTo>
                    <a:lnTo>
                      <a:pt x="133" y="72"/>
                    </a:lnTo>
                    <a:lnTo>
                      <a:pt x="133" y="73"/>
                    </a:lnTo>
                    <a:lnTo>
                      <a:pt x="134" y="75"/>
                    </a:lnTo>
                    <a:lnTo>
                      <a:pt x="134" y="76"/>
                    </a:lnTo>
                    <a:lnTo>
                      <a:pt x="135" y="77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6" y="79"/>
                    </a:lnTo>
                    <a:lnTo>
                      <a:pt x="136" y="80"/>
                    </a:lnTo>
                    <a:lnTo>
                      <a:pt x="136" y="81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6" y="84"/>
                    </a:lnTo>
                    <a:lnTo>
                      <a:pt x="136" y="85"/>
                    </a:lnTo>
                    <a:lnTo>
                      <a:pt x="136" y="85"/>
                    </a:lnTo>
                    <a:lnTo>
                      <a:pt x="136" y="86"/>
                    </a:lnTo>
                    <a:lnTo>
                      <a:pt x="136" y="87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5" y="89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5" y="93"/>
                    </a:lnTo>
                    <a:lnTo>
                      <a:pt x="136" y="94"/>
                    </a:lnTo>
                    <a:lnTo>
                      <a:pt x="136" y="94"/>
                    </a:lnTo>
                    <a:lnTo>
                      <a:pt x="137" y="95"/>
                    </a:lnTo>
                    <a:lnTo>
                      <a:pt x="139" y="95"/>
                    </a:lnTo>
                    <a:lnTo>
                      <a:pt x="139" y="96"/>
                    </a:lnTo>
                    <a:lnTo>
                      <a:pt x="140" y="96"/>
                    </a:lnTo>
                    <a:lnTo>
                      <a:pt x="140" y="97"/>
                    </a:lnTo>
                    <a:lnTo>
                      <a:pt x="141" y="97"/>
                    </a:lnTo>
                    <a:lnTo>
                      <a:pt x="141" y="98"/>
                    </a:lnTo>
                    <a:lnTo>
                      <a:pt x="142" y="100"/>
                    </a:lnTo>
                    <a:lnTo>
                      <a:pt x="142" y="101"/>
                    </a:lnTo>
                    <a:lnTo>
                      <a:pt x="141" y="102"/>
                    </a:lnTo>
                    <a:lnTo>
                      <a:pt x="140" y="103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39" y="105"/>
                    </a:lnTo>
                    <a:lnTo>
                      <a:pt x="139" y="106"/>
                    </a:lnTo>
                    <a:lnTo>
                      <a:pt x="139" y="108"/>
                    </a:lnTo>
                    <a:lnTo>
                      <a:pt x="140" y="108"/>
                    </a:lnTo>
                    <a:lnTo>
                      <a:pt x="141" y="108"/>
                    </a:lnTo>
                    <a:lnTo>
                      <a:pt x="141" y="106"/>
                    </a:lnTo>
                    <a:lnTo>
                      <a:pt x="142" y="106"/>
                    </a:lnTo>
                    <a:lnTo>
                      <a:pt x="143" y="106"/>
                    </a:lnTo>
                    <a:lnTo>
                      <a:pt x="144" y="106"/>
                    </a:lnTo>
                    <a:lnTo>
                      <a:pt x="144" y="108"/>
                    </a:lnTo>
                    <a:lnTo>
                      <a:pt x="145" y="108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9" y="108"/>
                    </a:lnTo>
                    <a:lnTo>
                      <a:pt x="150" y="108"/>
                    </a:lnTo>
                    <a:lnTo>
                      <a:pt x="150" y="106"/>
                    </a:lnTo>
                    <a:lnTo>
                      <a:pt x="151" y="106"/>
                    </a:lnTo>
                    <a:lnTo>
                      <a:pt x="152" y="106"/>
                    </a:lnTo>
                    <a:lnTo>
                      <a:pt x="153" y="106"/>
                    </a:lnTo>
                    <a:lnTo>
                      <a:pt x="154" y="108"/>
                    </a:lnTo>
                    <a:lnTo>
                      <a:pt x="154" y="109"/>
                    </a:lnTo>
                    <a:lnTo>
                      <a:pt x="156" y="109"/>
                    </a:lnTo>
                    <a:lnTo>
                      <a:pt x="156" y="110"/>
                    </a:lnTo>
                    <a:lnTo>
                      <a:pt x="156" y="111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7" y="112"/>
                    </a:lnTo>
                    <a:lnTo>
                      <a:pt x="156" y="113"/>
                    </a:lnTo>
                    <a:lnTo>
                      <a:pt x="157" y="113"/>
                    </a:lnTo>
                    <a:lnTo>
                      <a:pt x="157" y="114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60" y="115"/>
                    </a:lnTo>
                    <a:lnTo>
                      <a:pt x="160" y="117"/>
                    </a:lnTo>
                    <a:lnTo>
                      <a:pt x="161" y="117"/>
                    </a:lnTo>
                    <a:lnTo>
                      <a:pt x="162" y="118"/>
                    </a:lnTo>
                    <a:lnTo>
                      <a:pt x="162" y="119"/>
                    </a:lnTo>
                    <a:lnTo>
                      <a:pt x="163" y="120"/>
                    </a:lnTo>
                    <a:lnTo>
                      <a:pt x="173" y="131"/>
                    </a:lnTo>
                    <a:lnTo>
                      <a:pt x="179" y="138"/>
                    </a:lnTo>
                    <a:lnTo>
                      <a:pt x="195" y="154"/>
                    </a:lnTo>
                    <a:lnTo>
                      <a:pt x="195" y="156"/>
                    </a:lnTo>
                    <a:lnTo>
                      <a:pt x="195" y="157"/>
                    </a:lnTo>
                    <a:lnTo>
                      <a:pt x="195" y="162"/>
                    </a:lnTo>
                    <a:lnTo>
                      <a:pt x="195" y="163"/>
                    </a:lnTo>
                    <a:lnTo>
                      <a:pt x="195" y="166"/>
                    </a:lnTo>
                    <a:lnTo>
                      <a:pt x="196" y="166"/>
                    </a:lnTo>
                    <a:lnTo>
                      <a:pt x="196" y="166"/>
                    </a:lnTo>
                    <a:lnTo>
                      <a:pt x="197" y="166"/>
                    </a:lnTo>
                    <a:lnTo>
                      <a:pt x="199" y="166"/>
                    </a:lnTo>
                    <a:lnTo>
                      <a:pt x="197" y="166"/>
                    </a:lnTo>
                    <a:lnTo>
                      <a:pt x="197" y="168"/>
                    </a:lnTo>
                    <a:lnTo>
                      <a:pt x="197" y="169"/>
                    </a:lnTo>
                    <a:lnTo>
                      <a:pt x="197" y="170"/>
                    </a:lnTo>
                    <a:lnTo>
                      <a:pt x="199" y="170"/>
                    </a:lnTo>
                    <a:lnTo>
                      <a:pt x="200" y="170"/>
                    </a:lnTo>
                    <a:lnTo>
                      <a:pt x="200" y="169"/>
                    </a:lnTo>
                    <a:lnTo>
                      <a:pt x="201" y="168"/>
                    </a:lnTo>
                    <a:lnTo>
                      <a:pt x="201" y="169"/>
                    </a:lnTo>
                    <a:lnTo>
                      <a:pt x="203" y="168"/>
                    </a:lnTo>
                    <a:lnTo>
                      <a:pt x="203" y="166"/>
                    </a:lnTo>
                    <a:lnTo>
                      <a:pt x="204" y="166"/>
                    </a:lnTo>
                    <a:lnTo>
                      <a:pt x="205" y="166"/>
                    </a:lnTo>
                    <a:lnTo>
                      <a:pt x="206" y="166"/>
                    </a:lnTo>
                    <a:lnTo>
                      <a:pt x="206" y="165"/>
                    </a:lnTo>
                    <a:lnTo>
                      <a:pt x="206" y="164"/>
                    </a:lnTo>
                    <a:lnTo>
                      <a:pt x="206" y="163"/>
                    </a:lnTo>
                    <a:lnTo>
                      <a:pt x="206" y="162"/>
                    </a:lnTo>
                    <a:lnTo>
                      <a:pt x="208" y="162"/>
                    </a:lnTo>
                    <a:lnTo>
                      <a:pt x="209" y="162"/>
                    </a:lnTo>
                    <a:lnTo>
                      <a:pt x="210" y="163"/>
                    </a:lnTo>
                    <a:lnTo>
                      <a:pt x="211" y="163"/>
                    </a:lnTo>
                    <a:lnTo>
                      <a:pt x="211" y="164"/>
                    </a:lnTo>
                    <a:lnTo>
                      <a:pt x="211" y="165"/>
                    </a:lnTo>
                    <a:lnTo>
                      <a:pt x="212" y="165"/>
                    </a:lnTo>
                    <a:lnTo>
                      <a:pt x="213" y="165"/>
                    </a:lnTo>
                    <a:lnTo>
                      <a:pt x="213" y="166"/>
                    </a:lnTo>
                    <a:lnTo>
                      <a:pt x="214" y="166"/>
                    </a:lnTo>
                    <a:lnTo>
                      <a:pt x="216" y="165"/>
                    </a:lnTo>
                    <a:lnTo>
                      <a:pt x="217" y="165"/>
                    </a:lnTo>
                    <a:lnTo>
                      <a:pt x="217" y="164"/>
                    </a:lnTo>
                    <a:lnTo>
                      <a:pt x="218" y="163"/>
                    </a:lnTo>
                    <a:lnTo>
                      <a:pt x="218" y="162"/>
                    </a:lnTo>
                    <a:lnTo>
                      <a:pt x="218" y="160"/>
                    </a:lnTo>
                    <a:lnTo>
                      <a:pt x="219" y="160"/>
                    </a:lnTo>
                    <a:lnTo>
                      <a:pt x="219" y="160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2" y="157"/>
                    </a:lnTo>
                    <a:lnTo>
                      <a:pt x="222" y="159"/>
                    </a:lnTo>
                    <a:lnTo>
                      <a:pt x="223" y="159"/>
                    </a:lnTo>
                    <a:lnTo>
                      <a:pt x="223" y="160"/>
                    </a:lnTo>
                    <a:lnTo>
                      <a:pt x="225" y="160"/>
                    </a:lnTo>
                    <a:lnTo>
                      <a:pt x="226" y="161"/>
                    </a:lnTo>
                    <a:lnTo>
                      <a:pt x="226" y="162"/>
                    </a:lnTo>
                    <a:lnTo>
                      <a:pt x="227" y="162"/>
                    </a:lnTo>
                    <a:lnTo>
                      <a:pt x="228" y="162"/>
                    </a:lnTo>
                    <a:lnTo>
                      <a:pt x="229" y="161"/>
                    </a:lnTo>
                    <a:lnTo>
                      <a:pt x="230" y="161"/>
                    </a:lnTo>
                    <a:lnTo>
                      <a:pt x="230" y="162"/>
                    </a:lnTo>
                    <a:lnTo>
                      <a:pt x="231" y="162"/>
                    </a:lnTo>
                    <a:lnTo>
                      <a:pt x="233" y="162"/>
                    </a:lnTo>
                    <a:lnTo>
                      <a:pt x="233" y="163"/>
                    </a:lnTo>
                    <a:lnTo>
                      <a:pt x="234" y="163"/>
                    </a:lnTo>
                    <a:lnTo>
                      <a:pt x="234" y="164"/>
                    </a:lnTo>
                    <a:lnTo>
                      <a:pt x="235" y="164"/>
                    </a:lnTo>
                    <a:lnTo>
                      <a:pt x="236" y="165"/>
                    </a:lnTo>
                    <a:lnTo>
                      <a:pt x="237" y="166"/>
                    </a:lnTo>
                    <a:lnTo>
                      <a:pt x="237" y="166"/>
                    </a:lnTo>
                    <a:lnTo>
                      <a:pt x="238" y="168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8" y="170"/>
                    </a:lnTo>
                    <a:lnTo>
                      <a:pt x="239" y="170"/>
                    </a:lnTo>
                    <a:lnTo>
                      <a:pt x="240" y="170"/>
                    </a:lnTo>
                    <a:lnTo>
                      <a:pt x="240" y="171"/>
                    </a:lnTo>
                    <a:lnTo>
                      <a:pt x="242" y="171"/>
                    </a:lnTo>
                    <a:lnTo>
                      <a:pt x="243" y="171"/>
                    </a:lnTo>
                    <a:lnTo>
                      <a:pt x="244" y="172"/>
                    </a:lnTo>
                    <a:lnTo>
                      <a:pt x="244" y="173"/>
                    </a:lnTo>
                    <a:lnTo>
                      <a:pt x="245" y="174"/>
                    </a:lnTo>
                    <a:lnTo>
                      <a:pt x="246" y="176"/>
                    </a:lnTo>
                    <a:lnTo>
                      <a:pt x="246" y="177"/>
                    </a:lnTo>
                    <a:lnTo>
                      <a:pt x="247" y="177"/>
                    </a:lnTo>
                    <a:lnTo>
                      <a:pt x="247" y="178"/>
                    </a:lnTo>
                    <a:lnTo>
                      <a:pt x="248" y="178"/>
                    </a:lnTo>
                    <a:lnTo>
                      <a:pt x="250" y="179"/>
                    </a:lnTo>
                    <a:lnTo>
                      <a:pt x="250" y="180"/>
                    </a:lnTo>
                    <a:lnTo>
                      <a:pt x="251" y="180"/>
                    </a:lnTo>
                    <a:lnTo>
                      <a:pt x="252" y="181"/>
                    </a:lnTo>
                    <a:lnTo>
                      <a:pt x="252" y="182"/>
                    </a:lnTo>
                    <a:lnTo>
                      <a:pt x="253" y="183"/>
                    </a:lnTo>
                    <a:lnTo>
                      <a:pt x="253" y="185"/>
                    </a:lnTo>
                    <a:lnTo>
                      <a:pt x="255" y="186"/>
                    </a:lnTo>
                    <a:lnTo>
                      <a:pt x="256" y="186"/>
                    </a:lnTo>
                    <a:lnTo>
                      <a:pt x="257" y="186"/>
                    </a:lnTo>
                    <a:lnTo>
                      <a:pt x="259" y="185"/>
                    </a:lnTo>
                    <a:lnTo>
                      <a:pt x="260" y="185"/>
                    </a:lnTo>
                    <a:lnTo>
                      <a:pt x="261" y="185"/>
                    </a:lnTo>
                    <a:lnTo>
                      <a:pt x="262" y="185"/>
                    </a:lnTo>
                    <a:lnTo>
                      <a:pt x="262" y="186"/>
                    </a:lnTo>
                    <a:lnTo>
                      <a:pt x="263" y="186"/>
                    </a:lnTo>
                    <a:lnTo>
                      <a:pt x="264" y="186"/>
                    </a:lnTo>
                    <a:lnTo>
                      <a:pt x="264" y="185"/>
                    </a:lnTo>
                    <a:lnTo>
                      <a:pt x="265" y="185"/>
                    </a:lnTo>
                    <a:lnTo>
                      <a:pt x="265" y="183"/>
                    </a:lnTo>
                    <a:lnTo>
                      <a:pt x="265" y="182"/>
                    </a:lnTo>
                    <a:lnTo>
                      <a:pt x="265" y="181"/>
                    </a:lnTo>
                    <a:lnTo>
                      <a:pt x="265" y="180"/>
                    </a:lnTo>
                    <a:lnTo>
                      <a:pt x="265" y="179"/>
                    </a:lnTo>
                    <a:lnTo>
                      <a:pt x="265" y="178"/>
                    </a:lnTo>
                    <a:lnTo>
                      <a:pt x="265" y="177"/>
                    </a:lnTo>
                    <a:lnTo>
                      <a:pt x="264" y="177"/>
                    </a:lnTo>
                    <a:lnTo>
                      <a:pt x="264" y="176"/>
                    </a:lnTo>
                    <a:lnTo>
                      <a:pt x="264" y="174"/>
                    </a:lnTo>
                    <a:lnTo>
                      <a:pt x="264" y="173"/>
                    </a:lnTo>
                    <a:lnTo>
                      <a:pt x="263" y="173"/>
                    </a:lnTo>
                    <a:lnTo>
                      <a:pt x="263" y="172"/>
                    </a:lnTo>
                    <a:lnTo>
                      <a:pt x="263" y="171"/>
                    </a:lnTo>
                    <a:lnTo>
                      <a:pt x="263" y="170"/>
                    </a:lnTo>
                    <a:lnTo>
                      <a:pt x="262" y="169"/>
                    </a:lnTo>
                    <a:lnTo>
                      <a:pt x="262" y="168"/>
                    </a:lnTo>
                    <a:lnTo>
                      <a:pt x="261" y="168"/>
                    </a:lnTo>
                    <a:lnTo>
                      <a:pt x="261" y="166"/>
                    </a:lnTo>
                    <a:lnTo>
                      <a:pt x="260" y="166"/>
                    </a:lnTo>
                    <a:lnTo>
                      <a:pt x="260" y="165"/>
                    </a:lnTo>
                    <a:lnTo>
                      <a:pt x="259" y="164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7" y="162"/>
                    </a:lnTo>
                    <a:lnTo>
                      <a:pt x="257" y="161"/>
                    </a:lnTo>
                    <a:lnTo>
                      <a:pt x="256" y="160"/>
                    </a:lnTo>
                    <a:lnTo>
                      <a:pt x="255" y="159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5" y="157"/>
                    </a:lnTo>
                    <a:lnTo>
                      <a:pt x="256" y="157"/>
                    </a:lnTo>
                    <a:lnTo>
                      <a:pt x="257" y="157"/>
                    </a:lnTo>
                    <a:lnTo>
                      <a:pt x="257" y="159"/>
                    </a:lnTo>
                    <a:lnTo>
                      <a:pt x="259" y="159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2" y="161"/>
                    </a:lnTo>
                    <a:lnTo>
                      <a:pt x="262" y="162"/>
                    </a:lnTo>
                    <a:lnTo>
                      <a:pt x="263" y="162"/>
                    </a:lnTo>
                    <a:lnTo>
                      <a:pt x="263" y="163"/>
                    </a:lnTo>
                    <a:lnTo>
                      <a:pt x="264" y="163"/>
                    </a:lnTo>
                    <a:lnTo>
                      <a:pt x="265" y="163"/>
                    </a:lnTo>
                    <a:lnTo>
                      <a:pt x="266" y="163"/>
                    </a:lnTo>
                    <a:lnTo>
                      <a:pt x="266" y="164"/>
                    </a:lnTo>
                    <a:lnTo>
                      <a:pt x="268" y="165"/>
                    </a:lnTo>
                    <a:lnTo>
                      <a:pt x="268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0" y="166"/>
                    </a:lnTo>
                    <a:lnTo>
                      <a:pt x="271" y="166"/>
                    </a:lnTo>
                    <a:lnTo>
                      <a:pt x="271" y="168"/>
                    </a:lnTo>
                    <a:lnTo>
                      <a:pt x="271" y="169"/>
                    </a:lnTo>
                    <a:lnTo>
                      <a:pt x="272" y="169"/>
                    </a:lnTo>
                    <a:lnTo>
                      <a:pt x="272" y="170"/>
                    </a:lnTo>
                    <a:lnTo>
                      <a:pt x="272" y="171"/>
                    </a:lnTo>
                    <a:lnTo>
                      <a:pt x="271" y="171"/>
                    </a:lnTo>
                    <a:lnTo>
                      <a:pt x="271" y="172"/>
                    </a:lnTo>
                    <a:lnTo>
                      <a:pt x="271" y="173"/>
                    </a:lnTo>
                    <a:lnTo>
                      <a:pt x="272" y="173"/>
                    </a:lnTo>
                    <a:lnTo>
                      <a:pt x="272" y="174"/>
                    </a:lnTo>
                    <a:lnTo>
                      <a:pt x="273" y="174"/>
                    </a:lnTo>
                    <a:lnTo>
                      <a:pt x="273" y="176"/>
                    </a:lnTo>
                    <a:lnTo>
                      <a:pt x="273" y="176"/>
                    </a:lnTo>
                    <a:lnTo>
                      <a:pt x="273" y="177"/>
                    </a:lnTo>
                    <a:lnTo>
                      <a:pt x="274" y="177"/>
                    </a:lnTo>
                    <a:lnTo>
                      <a:pt x="276" y="177"/>
                    </a:lnTo>
                    <a:lnTo>
                      <a:pt x="276" y="178"/>
                    </a:lnTo>
                    <a:lnTo>
                      <a:pt x="277" y="179"/>
                    </a:lnTo>
                    <a:lnTo>
                      <a:pt x="278" y="180"/>
                    </a:lnTo>
                    <a:lnTo>
                      <a:pt x="279" y="181"/>
                    </a:lnTo>
                    <a:lnTo>
                      <a:pt x="279" y="182"/>
                    </a:lnTo>
                    <a:lnTo>
                      <a:pt x="280" y="182"/>
                    </a:lnTo>
                    <a:lnTo>
                      <a:pt x="280" y="183"/>
                    </a:lnTo>
                    <a:lnTo>
                      <a:pt x="281" y="183"/>
                    </a:lnTo>
                    <a:lnTo>
                      <a:pt x="281" y="185"/>
                    </a:lnTo>
                    <a:lnTo>
                      <a:pt x="280" y="186"/>
                    </a:lnTo>
                    <a:lnTo>
                      <a:pt x="279" y="186"/>
                    </a:lnTo>
                    <a:lnTo>
                      <a:pt x="279" y="187"/>
                    </a:lnTo>
                    <a:lnTo>
                      <a:pt x="278" y="188"/>
                    </a:lnTo>
                    <a:lnTo>
                      <a:pt x="278" y="189"/>
                    </a:lnTo>
                    <a:lnTo>
                      <a:pt x="278" y="190"/>
                    </a:lnTo>
                    <a:lnTo>
                      <a:pt x="277" y="191"/>
                    </a:lnTo>
                    <a:lnTo>
                      <a:pt x="276" y="193"/>
                    </a:lnTo>
                    <a:lnTo>
                      <a:pt x="277" y="194"/>
                    </a:lnTo>
                    <a:lnTo>
                      <a:pt x="276" y="194"/>
                    </a:lnTo>
                    <a:lnTo>
                      <a:pt x="274" y="194"/>
                    </a:lnTo>
                    <a:lnTo>
                      <a:pt x="273" y="194"/>
                    </a:lnTo>
                    <a:lnTo>
                      <a:pt x="273" y="194"/>
                    </a:lnTo>
                    <a:lnTo>
                      <a:pt x="273" y="194"/>
                    </a:lnTo>
                    <a:lnTo>
                      <a:pt x="272" y="195"/>
                    </a:lnTo>
                    <a:lnTo>
                      <a:pt x="273" y="195"/>
                    </a:lnTo>
                    <a:lnTo>
                      <a:pt x="273" y="196"/>
                    </a:lnTo>
                    <a:lnTo>
                      <a:pt x="273" y="197"/>
                    </a:lnTo>
                    <a:lnTo>
                      <a:pt x="273" y="197"/>
                    </a:lnTo>
                    <a:lnTo>
                      <a:pt x="273" y="198"/>
                    </a:lnTo>
                    <a:lnTo>
                      <a:pt x="273" y="199"/>
                    </a:lnTo>
                    <a:lnTo>
                      <a:pt x="273" y="200"/>
                    </a:lnTo>
                    <a:lnTo>
                      <a:pt x="273" y="200"/>
                    </a:lnTo>
                    <a:lnTo>
                      <a:pt x="273" y="202"/>
                    </a:lnTo>
                    <a:lnTo>
                      <a:pt x="274" y="202"/>
                    </a:lnTo>
                    <a:lnTo>
                      <a:pt x="274" y="203"/>
                    </a:lnTo>
                    <a:lnTo>
                      <a:pt x="276" y="203"/>
                    </a:lnTo>
                    <a:lnTo>
                      <a:pt x="276" y="204"/>
                    </a:lnTo>
                    <a:lnTo>
                      <a:pt x="276" y="205"/>
                    </a:lnTo>
                    <a:lnTo>
                      <a:pt x="276" y="206"/>
                    </a:lnTo>
                    <a:lnTo>
                      <a:pt x="276" y="207"/>
                    </a:lnTo>
                    <a:lnTo>
                      <a:pt x="277" y="207"/>
                    </a:lnTo>
                    <a:lnTo>
                      <a:pt x="278" y="207"/>
                    </a:lnTo>
                    <a:lnTo>
                      <a:pt x="277" y="207"/>
                    </a:lnTo>
                    <a:lnTo>
                      <a:pt x="277" y="208"/>
                    </a:lnTo>
                    <a:lnTo>
                      <a:pt x="277" y="210"/>
                    </a:lnTo>
                    <a:lnTo>
                      <a:pt x="277" y="211"/>
                    </a:lnTo>
                    <a:lnTo>
                      <a:pt x="278" y="211"/>
                    </a:lnTo>
                    <a:lnTo>
                      <a:pt x="279" y="211"/>
                    </a:lnTo>
                    <a:lnTo>
                      <a:pt x="280" y="211"/>
                    </a:lnTo>
                    <a:lnTo>
                      <a:pt x="281" y="212"/>
                    </a:lnTo>
                    <a:lnTo>
                      <a:pt x="282" y="212"/>
                    </a:lnTo>
                    <a:lnTo>
                      <a:pt x="283" y="212"/>
                    </a:lnTo>
                    <a:lnTo>
                      <a:pt x="283" y="213"/>
                    </a:lnTo>
                    <a:lnTo>
                      <a:pt x="285" y="213"/>
                    </a:lnTo>
                    <a:lnTo>
                      <a:pt x="285" y="212"/>
                    </a:lnTo>
                    <a:lnTo>
                      <a:pt x="286" y="211"/>
                    </a:lnTo>
                    <a:lnTo>
                      <a:pt x="287" y="211"/>
                    </a:lnTo>
                    <a:lnTo>
                      <a:pt x="288" y="212"/>
                    </a:lnTo>
                    <a:lnTo>
                      <a:pt x="288" y="213"/>
                    </a:lnTo>
                    <a:lnTo>
                      <a:pt x="289" y="214"/>
                    </a:lnTo>
                    <a:lnTo>
                      <a:pt x="289" y="215"/>
                    </a:lnTo>
                    <a:lnTo>
                      <a:pt x="288" y="215"/>
                    </a:lnTo>
                    <a:lnTo>
                      <a:pt x="288" y="216"/>
                    </a:lnTo>
                    <a:lnTo>
                      <a:pt x="288" y="218"/>
                    </a:lnTo>
                    <a:lnTo>
                      <a:pt x="289" y="219"/>
                    </a:lnTo>
                    <a:lnTo>
                      <a:pt x="289" y="220"/>
                    </a:lnTo>
                    <a:lnTo>
                      <a:pt x="290" y="221"/>
                    </a:lnTo>
                    <a:lnTo>
                      <a:pt x="291" y="221"/>
                    </a:lnTo>
                    <a:lnTo>
                      <a:pt x="291" y="221"/>
                    </a:lnTo>
                    <a:lnTo>
                      <a:pt x="293" y="221"/>
                    </a:lnTo>
                    <a:lnTo>
                      <a:pt x="293" y="222"/>
                    </a:lnTo>
                    <a:lnTo>
                      <a:pt x="294" y="222"/>
                    </a:lnTo>
                    <a:lnTo>
                      <a:pt x="295" y="223"/>
                    </a:lnTo>
                    <a:lnTo>
                      <a:pt x="296" y="223"/>
                    </a:lnTo>
                    <a:lnTo>
                      <a:pt x="296" y="224"/>
                    </a:lnTo>
                    <a:lnTo>
                      <a:pt x="297" y="223"/>
                    </a:lnTo>
                    <a:lnTo>
                      <a:pt x="297" y="224"/>
                    </a:lnTo>
                    <a:lnTo>
                      <a:pt x="298" y="224"/>
                    </a:lnTo>
                    <a:lnTo>
                      <a:pt x="299" y="224"/>
                    </a:lnTo>
                    <a:lnTo>
                      <a:pt x="299" y="225"/>
                    </a:lnTo>
                    <a:lnTo>
                      <a:pt x="299" y="227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2" y="228"/>
                    </a:lnTo>
                    <a:lnTo>
                      <a:pt x="302" y="229"/>
                    </a:lnTo>
                    <a:lnTo>
                      <a:pt x="302" y="230"/>
                    </a:lnTo>
                    <a:lnTo>
                      <a:pt x="302" y="231"/>
                    </a:lnTo>
                    <a:lnTo>
                      <a:pt x="303" y="231"/>
                    </a:lnTo>
                    <a:lnTo>
                      <a:pt x="304" y="231"/>
                    </a:lnTo>
                    <a:lnTo>
                      <a:pt x="304" y="230"/>
                    </a:lnTo>
                    <a:lnTo>
                      <a:pt x="305" y="230"/>
                    </a:lnTo>
                    <a:lnTo>
                      <a:pt x="305" y="231"/>
                    </a:lnTo>
                    <a:lnTo>
                      <a:pt x="306" y="231"/>
                    </a:lnTo>
                    <a:lnTo>
                      <a:pt x="307" y="232"/>
                    </a:lnTo>
                    <a:lnTo>
                      <a:pt x="307" y="231"/>
                    </a:lnTo>
                    <a:lnTo>
                      <a:pt x="308" y="231"/>
                    </a:lnTo>
                    <a:lnTo>
                      <a:pt x="308" y="232"/>
                    </a:lnTo>
                    <a:lnTo>
                      <a:pt x="310" y="232"/>
                    </a:lnTo>
                    <a:lnTo>
                      <a:pt x="311" y="233"/>
                    </a:lnTo>
                    <a:lnTo>
                      <a:pt x="311" y="235"/>
                    </a:lnTo>
                    <a:lnTo>
                      <a:pt x="312" y="233"/>
                    </a:lnTo>
                    <a:lnTo>
                      <a:pt x="312" y="235"/>
                    </a:lnTo>
                    <a:lnTo>
                      <a:pt x="313" y="235"/>
                    </a:lnTo>
                    <a:lnTo>
                      <a:pt x="312" y="236"/>
                    </a:lnTo>
                    <a:lnTo>
                      <a:pt x="313" y="236"/>
                    </a:lnTo>
                    <a:lnTo>
                      <a:pt x="313" y="237"/>
                    </a:lnTo>
                    <a:lnTo>
                      <a:pt x="314" y="238"/>
                    </a:lnTo>
                    <a:lnTo>
                      <a:pt x="314" y="239"/>
                    </a:lnTo>
                    <a:lnTo>
                      <a:pt x="315" y="239"/>
                    </a:lnTo>
                    <a:lnTo>
                      <a:pt x="316" y="239"/>
                    </a:lnTo>
                    <a:lnTo>
                      <a:pt x="317" y="239"/>
                    </a:lnTo>
                    <a:lnTo>
                      <a:pt x="317" y="240"/>
                    </a:lnTo>
                    <a:lnTo>
                      <a:pt x="319" y="240"/>
                    </a:lnTo>
                    <a:lnTo>
                      <a:pt x="319" y="241"/>
                    </a:lnTo>
                    <a:lnTo>
                      <a:pt x="320" y="241"/>
                    </a:lnTo>
                    <a:lnTo>
                      <a:pt x="320" y="242"/>
                    </a:lnTo>
                    <a:lnTo>
                      <a:pt x="321" y="242"/>
                    </a:lnTo>
                    <a:lnTo>
                      <a:pt x="321" y="244"/>
                    </a:lnTo>
                    <a:lnTo>
                      <a:pt x="321" y="245"/>
                    </a:lnTo>
                    <a:lnTo>
                      <a:pt x="322" y="245"/>
                    </a:lnTo>
                    <a:lnTo>
                      <a:pt x="322" y="246"/>
                    </a:lnTo>
                    <a:lnTo>
                      <a:pt x="323" y="246"/>
                    </a:lnTo>
                    <a:lnTo>
                      <a:pt x="323" y="245"/>
                    </a:lnTo>
                    <a:lnTo>
                      <a:pt x="324" y="245"/>
                    </a:lnTo>
                    <a:lnTo>
                      <a:pt x="325" y="245"/>
                    </a:lnTo>
                    <a:lnTo>
                      <a:pt x="325" y="244"/>
                    </a:lnTo>
                    <a:lnTo>
                      <a:pt x="326" y="244"/>
                    </a:lnTo>
                    <a:lnTo>
                      <a:pt x="328" y="244"/>
                    </a:lnTo>
                    <a:lnTo>
                      <a:pt x="328" y="245"/>
                    </a:lnTo>
                    <a:lnTo>
                      <a:pt x="329" y="245"/>
                    </a:lnTo>
                    <a:lnTo>
                      <a:pt x="330" y="246"/>
                    </a:lnTo>
                    <a:lnTo>
                      <a:pt x="331" y="246"/>
                    </a:lnTo>
                    <a:lnTo>
                      <a:pt x="332" y="246"/>
                    </a:lnTo>
                    <a:lnTo>
                      <a:pt x="333" y="246"/>
                    </a:lnTo>
                    <a:lnTo>
                      <a:pt x="334" y="246"/>
                    </a:lnTo>
                    <a:lnTo>
                      <a:pt x="336" y="246"/>
                    </a:lnTo>
                    <a:lnTo>
                      <a:pt x="337" y="247"/>
                    </a:lnTo>
                    <a:lnTo>
                      <a:pt x="337" y="248"/>
                    </a:lnTo>
                    <a:lnTo>
                      <a:pt x="338" y="248"/>
                    </a:lnTo>
                    <a:lnTo>
                      <a:pt x="338" y="249"/>
                    </a:lnTo>
                    <a:lnTo>
                      <a:pt x="338" y="250"/>
                    </a:lnTo>
                    <a:lnTo>
                      <a:pt x="339" y="250"/>
                    </a:lnTo>
                    <a:lnTo>
                      <a:pt x="340" y="252"/>
                    </a:lnTo>
                    <a:lnTo>
                      <a:pt x="341" y="253"/>
                    </a:lnTo>
                    <a:lnTo>
                      <a:pt x="342" y="253"/>
                    </a:lnTo>
                    <a:lnTo>
                      <a:pt x="342" y="254"/>
                    </a:lnTo>
                    <a:lnTo>
                      <a:pt x="342" y="255"/>
                    </a:lnTo>
                    <a:lnTo>
                      <a:pt x="342" y="256"/>
                    </a:lnTo>
                    <a:lnTo>
                      <a:pt x="342" y="257"/>
                    </a:lnTo>
                    <a:lnTo>
                      <a:pt x="343" y="258"/>
                    </a:lnTo>
                    <a:lnTo>
                      <a:pt x="343" y="259"/>
                    </a:lnTo>
                    <a:lnTo>
                      <a:pt x="345" y="259"/>
                    </a:lnTo>
                    <a:lnTo>
                      <a:pt x="345" y="261"/>
                    </a:lnTo>
                    <a:lnTo>
                      <a:pt x="346" y="261"/>
                    </a:lnTo>
                    <a:lnTo>
                      <a:pt x="347" y="261"/>
                    </a:lnTo>
                    <a:lnTo>
                      <a:pt x="348" y="261"/>
                    </a:lnTo>
                    <a:lnTo>
                      <a:pt x="349" y="261"/>
                    </a:lnTo>
                    <a:lnTo>
                      <a:pt x="350" y="261"/>
                    </a:lnTo>
                    <a:lnTo>
                      <a:pt x="351" y="261"/>
                    </a:lnTo>
                    <a:lnTo>
                      <a:pt x="351" y="262"/>
                    </a:lnTo>
                    <a:lnTo>
                      <a:pt x="353" y="262"/>
                    </a:lnTo>
                    <a:lnTo>
                      <a:pt x="354" y="262"/>
                    </a:lnTo>
                    <a:lnTo>
                      <a:pt x="355" y="261"/>
                    </a:lnTo>
                    <a:lnTo>
                      <a:pt x="355" y="262"/>
                    </a:lnTo>
                    <a:lnTo>
                      <a:pt x="355" y="262"/>
                    </a:lnTo>
                    <a:lnTo>
                      <a:pt x="355" y="263"/>
                    </a:lnTo>
                    <a:lnTo>
                      <a:pt x="356" y="263"/>
                    </a:lnTo>
                    <a:lnTo>
                      <a:pt x="356" y="264"/>
                    </a:lnTo>
                    <a:lnTo>
                      <a:pt x="357" y="264"/>
                    </a:lnTo>
                    <a:lnTo>
                      <a:pt x="358" y="265"/>
                    </a:lnTo>
                    <a:lnTo>
                      <a:pt x="358" y="266"/>
                    </a:lnTo>
                    <a:lnTo>
                      <a:pt x="359" y="266"/>
                    </a:lnTo>
                    <a:lnTo>
                      <a:pt x="359" y="267"/>
                    </a:lnTo>
                    <a:lnTo>
                      <a:pt x="360" y="267"/>
                    </a:lnTo>
                    <a:lnTo>
                      <a:pt x="360" y="269"/>
                    </a:lnTo>
                    <a:lnTo>
                      <a:pt x="362" y="270"/>
                    </a:lnTo>
                    <a:lnTo>
                      <a:pt x="360" y="270"/>
                    </a:lnTo>
                    <a:lnTo>
                      <a:pt x="360" y="271"/>
                    </a:lnTo>
                    <a:lnTo>
                      <a:pt x="362" y="272"/>
                    </a:lnTo>
                    <a:lnTo>
                      <a:pt x="360" y="273"/>
                    </a:lnTo>
                    <a:lnTo>
                      <a:pt x="359" y="274"/>
                    </a:lnTo>
                    <a:lnTo>
                      <a:pt x="358" y="275"/>
                    </a:lnTo>
                    <a:lnTo>
                      <a:pt x="358" y="275"/>
                    </a:lnTo>
                    <a:lnTo>
                      <a:pt x="358" y="276"/>
                    </a:lnTo>
                    <a:lnTo>
                      <a:pt x="358" y="278"/>
                    </a:lnTo>
                    <a:lnTo>
                      <a:pt x="359" y="278"/>
                    </a:lnTo>
                    <a:lnTo>
                      <a:pt x="359" y="279"/>
                    </a:lnTo>
                    <a:lnTo>
                      <a:pt x="359" y="280"/>
                    </a:lnTo>
                    <a:lnTo>
                      <a:pt x="360" y="281"/>
                    </a:lnTo>
                    <a:lnTo>
                      <a:pt x="360" y="282"/>
                    </a:lnTo>
                    <a:lnTo>
                      <a:pt x="362" y="282"/>
                    </a:lnTo>
                    <a:lnTo>
                      <a:pt x="363" y="282"/>
                    </a:lnTo>
                    <a:lnTo>
                      <a:pt x="364" y="282"/>
                    </a:lnTo>
                    <a:lnTo>
                      <a:pt x="364" y="283"/>
                    </a:lnTo>
                    <a:lnTo>
                      <a:pt x="365" y="283"/>
                    </a:lnTo>
                    <a:lnTo>
                      <a:pt x="366" y="283"/>
                    </a:lnTo>
                    <a:lnTo>
                      <a:pt x="366" y="284"/>
                    </a:lnTo>
                    <a:lnTo>
                      <a:pt x="366" y="286"/>
                    </a:lnTo>
                    <a:lnTo>
                      <a:pt x="366" y="287"/>
                    </a:lnTo>
                    <a:lnTo>
                      <a:pt x="367" y="288"/>
                    </a:lnTo>
                    <a:lnTo>
                      <a:pt x="366" y="288"/>
                    </a:lnTo>
                    <a:lnTo>
                      <a:pt x="367" y="289"/>
                    </a:lnTo>
                    <a:lnTo>
                      <a:pt x="367" y="290"/>
                    </a:lnTo>
                    <a:lnTo>
                      <a:pt x="367" y="291"/>
                    </a:lnTo>
                    <a:lnTo>
                      <a:pt x="343" y="291"/>
                    </a:lnTo>
                    <a:lnTo>
                      <a:pt x="307" y="291"/>
                    </a:lnTo>
                    <a:lnTo>
                      <a:pt x="304" y="291"/>
                    </a:lnTo>
                    <a:lnTo>
                      <a:pt x="302" y="291"/>
                    </a:lnTo>
                    <a:lnTo>
                      <a:pt x="299" y="291"/>
                    </a:lnTo>
                    <a:lnTo>
                      <a:pt x="298" y="291"/>
                    </a:lnTo>
                    <a:lnTo>
                      <a:pt x="295" y="291"/>
                    </a:lnTo>
                    <a:lnTo>
                      <a:pt x="291" y="291"/>
                    </a:lnTo>
                    <a:lnTo>
                      <a:pt x="290" y="291"/>
                    </a:lnTo>
                    <a:lnTo>
                      <a:pt x="289" y="291"/>
                    </a:lnTo>
                    <a:lnTo>
                      <a:pt x="288" y="291"/>
                    </a:lnTo>
                    <a:lnTo>
                      <a:pt x="287" y="291"/>
                    </a:lnTo>
                    <a:lnTo>
                      <a:pt x="285" y="291"/>
                    </a:lnTo>
                    <a:lnTo>
                      <a:pt x="283" y="291"/>
                    </a:lnTo>
                    <a:lnTo>
                      <a:pt x="281" y="291"/>
                    </a:lnTo>
                    <a:lnTo>
                      <a:pt x="279" y="291"/>
                    </a:lnTo>
                    <a:lnTo>
                      <a:pt x="278" y="291"/>
                    </a:lnTo>
                    <a:lnTo>
                      <a:pt x="277" y="291"/>
                    </a:lnTo>
                    <a:lnTo>
                      <a:pt x="276" y="291"/>
                    </a:lnTo>
                    <a:lnTo>
                      <a:pt x="274" y="291"/>
                    </a:lnTo>
                    <a:lnTo>
                      <a:pt x="270" y="291"/>
                    </a:lnTo>
                    <a:lnTo>
                      <a:pt x="269" y="291"/>
                    </a:lnTo>
                    <a:lnTo>
                      <a:pt x="268" y="291"/>
                    </a:lnTo>
                    <a:lnTo>
                      <a:pt x="266" y="291"/>
                    </a:lnTo>
                    <a:lnTo>
                      <a:pt x="264" y="291"/>
                    </a:lnTo>
                    <a:lnTo>
                      <a:pt x="262" y="291"/>
                    </a:lnTo>
                    <a:lnTo>
                      <a:pt x="261" y="291"/>
                    </a:lnTo>
                    <a:lnTo>
                      <a:pt x="260" y="291"/>
                    </a:lnTo>
                    <a:lnTo>
                      <a:pt x="259" y="291"/>
                    </a:lnTo>
                    <a:lnTo>
                      <a:pt x="257" y="291"/>
                    </a:lnTo>
                    <a:lnTo>
                      <a:pt x="256" y="291"/>
                    </a:lnTo>
                    <a:lnTo>
                      <a:pt x="255" y="291"/>
                    </a:lnTo>
                    <a:lnTo>
                      <a:pt x="254" y="291"/>
                    </a:lnTo>
                    <a:lnTo>
                      <a:pt x="253" y="291"/>
                    </a:lnTo>
                    <a:lnTo>
                      <a:pt x="252" y="291"/>
                    </a:lnTo>
                    <a:lnTo>
                      <a:pt x="251" y="291"/>
                    </a:lnTo>
                    <a:lnTo>
                      <a:pt x="250" y="291"/>
                    </a:lnTo>
                    <a:lnTo>
                      <a:pt x="248" y="291"/>
                    </a:lnTo>
                    <a:lnTo>
                      <a:pt x="246" y="291"/>
                    </a:lnTo>
                    <a:lnTo>
                      <a:pt x="246" y="291"/>
                    </a:lnTo>
                    <a:lnTo>
                      <a:pt x="245" y="291"/>
                    </a:lnTo>
                    <a:lnTo>
                      <a:pt x="243" y="291"/>
                    </a:lnTo>
                    <a:lnTo>
                      <a:pt x="242" y="291"/>
                    </a:lnTo>
                    <a:lnTo>
                      <a:pt x="240" y="291"/>
                    </a:lnTo>
                    <a:lnTo>
                      <a:pt x="239" y="291"/>
                    </a:lnTo>
                    <a:lnTo>
                      <a:pt x="238" y="291"/>
                    </a:lnTo>
                    <a:lnTo>
                      <a:pt x="237" y="291"/>
                    </a:lnTo>
                    <a:lnTo>
                      <a:pt x="236" y="291"/>
                    </a:lnTo>
                    <a:lnTo>
                      <a:pt x="235" y="291"/>
                    </a:lnTo>
                    <a:lnTo>
                      <a:pt x="234" y="291"/>
                    </a:lnTo>
                    <a:lnTo>
                      <a:pt x="233" y="291"/>
                    </a:lnTo>
                    <a:lnTo>
                      <a:pt x="229" y="291"/>
                    </a:lnTo>
                    <a:lnTo>
                      <a:pt x="227" y="291"/>
                    </a:lnTo>
                    <a:lnTo>
                      <a:pt x="223" y="291"/>
                    </a:lnTo>
                    <a:lnTo>
                      <a:pt x="222" y="291"/>
                    </a:lnTo>
                    <a:lnTo>
                      <a:pt x="221" y="291"/>
                    </a:lnTo>
                    <a:lnTo>
                      <a:pt x="219" y="290"/>
                    </a:lnTo>
                    <a:lnTo>
                      <a:pt x="219" y="290"/>
                    </a:lnTo>
                    <a:lnTo>
                      <a:pt x="216" y="290"/>
                    </a:lnTo>
                    <a:lnTo>
                      <a:pt x="212" y="290"/>
                    </a:lnTo>
                    <a:lnTo>
                      <a:pt x="211" y="290"/>
                    </a:lnTo>
                    <a:lnTo>
                      <a:pt x="209" y="290"/>
                    </a:lnTo>
                    <a:lnTo>
                      <a:pt x="208" y="290"/>
                    </a:lnTo>
                    <a:lnTo>
                      <a:pt x="205" y="290"/>
                    </a:lnTo>
                    <a:lnTo>
                      <a:pt x="203" y="290"/>
                    </a:lnTo>
                    <a:lnTo>
                      <a:pt x="202" y="290"/>
                    </a:lnTo>
                    <a:lnTo>
                      <a:pt x="201" y="290"/>
                    </a:lnTo>
                    <a:lnTo>
                      <a:pt x="182" y="290"/>
                    </a:lnTo>
                    <a:lnTo>
                      <a:pt x="163" y="290"/>
                    </a:lnTo>
                    <a:lnTo>
                      <a:pt x="159" y="290"/>
                    </a:lnTo>
                    <a:lnTo>
                      <a:pt x="153" y="290"/>
                    </a:lnTo>
                    <a:lnTo>
                      <a:pt x="151" y="290"/>
                    </a:lnTo>
                    <a:lnTo>
                      <a:pt x="146" y="290"/>
                    </a:lnTo>
                    <a:lnTo>
                      <a:pt x="145" y="290"/>
                    </a:lnTo>
                    <a:lnTo>
                      <a:pt x="144" y="290"/>
                    </a:lnTo>
                    <a:lnTo>
                      <a:pt x="143" y="290"/>
                    </a:lnTo>
                    <a:lnTo>
                      <a:pt x="139" y="290"/>
                    </a:lnTo>
                    <a:lnTo>
                      <a:pt x="136" y="290"/>
                    </a:lnTo>
                    <a:lnTo>
                      <a:pt x="134" y="290"/>
                    </a:lnTo>
                    <a:lnTo>
                      <a:pt x="133" y="290"/>
                    </a:lnTo>
                    <a:lnTo>
                      <a:pt x="132" y="290"/>
                    </a:lnTo>
                    <a:lnTo>
                      <a:pt x="132" y="289"/>
                    </a:lnTo>
                    <a:lnTo>
                      <a:pt x="131" y="289"/>
                    </a:lnTo>
                    <a:lnTo>
                      <a:pt x="130" y="288"/>
                    </a:lnTo>
                    <a:lnTo>
                      <a:pt x="130" y="287"/>
                    </a:lnTo>
                    <a:lnTo>
                      <a:pt x="128" y="287"/>
                    </a:lnTo>
                    <a:lnTo>
                      <a:pt x="127" y="286"/>
                    </a:lnTo>
                    <a:lnTo>
                      <a:pt x="126" y="286"/>
                    </a:lnTo>
                    <a:lnTo>
                      <a:pt x="126" y="284"/>
                    </a:lnTo>
                    <a:lnTo>
                      <a:pt x="125" y="284"/>
                    </a:lnTo>
                    <a:lnTo>
                      <a:pt x="125" y="283"/>
                    </a:lnTo>
                    <a:lnTo>
                      <a:pt x="124" y="283"/>
                    </a:lnTo>
                    <a:lnTo>
                      <a:pt x="123" y="282"/>
                    </a:lnTo>
                    <a:lnTo>
                      <a:pt x="123" y="281"/>
                    </a:lnTo>
                    <a:lnTo>
                      <a:pt x="122" y="281"/>
                    </a:lnTo>
                    <a:lnTo>
                      <a:pt x="122" y="280"/>
                    </a:lnTo>
                    <a:lnTo>
                      <a:pt x="120" y="279"/>
                    </a:lnTo>
                    <a:lnTo>
                      <a:pt x="119" y="278"/>
                    </a:lnTo>
                    <a:lnTo>
                      <a:pt x="119" y="276"/>
                    </a:lnTo>
                    <a:lnTo>
                      <a:pt x="118" y="276"/>
                    </a:lnTo>
                    <a:lnTo>
                      <a:pt x="118" y="275"/>
                    </a:lnTo>
                    <a:lnTo>
                      <a:pt x="118" y="275"/>
                    </a:lnTo>
                    <a:lnTo>
                      <a:pt x="117" y="275"/>
                    </a:lnTo>
                    <a:lnTo>
                      <a:pt x="117" y="274"/>
                    </a:lnTo>
                    <a:lnTo>
                      <a:pt x="116" y="274"/>
                    </a:lnTo>
                    <a:lnTo>
                      <a:pt x="115" y="274"/>
                    </a:lnTo>
                    <a:lnTo>
                      <a:pt x="114" y="273"/>
                    </a:lnTo>
                    <a:lnTo>
                      <a:pt x="113" y="272"/>
                    </a:lnTo>
                    <a:lnTo>
                      <a:pt x="111" y="272"/>
                    </a:lnTo>
                    <a:lnTo>
                      <a:pt x="111" y="271"/>
                    </a:lnTo>
                    <a:lnTo>
                      <a:pt x="110" y="271"/>
                    </a:lnTo>
                    <a:lnTo>
                      <a:pt x="110" y="270"/>
                    </a:lnTo>
                    <a:lnTo>
                      <a:pt x="109" y="269"/>
                    </a:lnTo>
                    <a:lnTo>
                      <a:pt x="109" y="267"/>
                    </a:lnTo>
                    <a:lnTo>
                      <a:pt x="108" y="267"/>
                    </a:lnTo>
                    <a:lnTo>
                      <a:pt x="108" y="266"/>
                    </a:lnTo>
                    <a:lnTo>
                      <a:pt x="108" y="264"/>
                    </a:lnTo>
                    <a:lnTo>
                      <a:pt x="108" y="263"/>
                    </a:lnTo>
                    <a:lnTo>
                      <a:pt x="108" y="262"/>
                    </a:lnTo>
                    <a:lnTo>
                      <a:pt x="107" y="261"/>
                    </a:lnTo>
                    <a:lnTo>
                      <a:pt x="107" y="259"/>
                    </a:lnTo>
                    <a:lnTo>
                      <a:pt x="106" y="259"/>
                    </a:lnTo>
                    <a:lnTo>
                      <a:pt x="106" y="258"/>
                    </a:lnTo>
                    <a:lnTo>
                      <a:pt x="106" y="257"/>
                    </a:lnTo>
                    <a:lnTo>
                      <a:pt x="107" y="257"/>
                    </a:lnTo>
                    <a:lnTo>
                      <a:pt x="107" y="256"/>
                    </a:lnTo>
                    <a:lnTo>
                      <a:pt x="106" y="255"/>
                    </a:lnTo>
                    <a:lnTo>
                      <a:pt x="105" y="255"/>
                    </a:lnTo>
                    <a:lnTo>
                      <a:pt x="105" y="254"/>
                    </a:lnTo>
                    <a:lnTo>
                      <a:pt x="105" y="253"/>
                    </a:lnTo>
                    <a:lnTo>
                      <a:pt x="105" y="252"/>
                    </a:lnTo>
                    <a:lnTo>
                      <a:pt x="103" y="250"/>
                    </a:lnTo>
                    <a:lnTo>
                      <a:pt x="103" y="249"/>
                    </a:lnTo>
                    <a:lnTo>
                      <a:pt x="103" y="248"/>
                    </a:lnTo>
                    <a:lnTo>
                      <a:pt x="103" y="248"/>
                    </a:lnTo>
                    <a:lnTo>
                      <a:pt x="103" y="247"/>
                    </a:lnTo>
                    <a:lnTo>
                      <a:pt x="102" y="246"/>
                    </a:lnTo>
                    <a:lnTo>
                      <a:pt x="102" y="245"/>
                    </a:lnTo>
                    <a:lnTo>
                      <a:pt x="102" y="244"/>
                    </a:lnTo>
                    <a:lnTo>
                      <a:pt x="101" y="242"/>
                    </a:lnTo>
                    <a:lnTo>
                      <a:pt x="101" y="241"/>
                    </a:lnTo>
                    <a:lnTo>
                      <a:pt x="101" y="240"/>
                    </a:lnTo>
                    <a:lnTo>
                      <a:pt x="100" y="240"/>
                    </a:lnTo>
                    <a:lnTo>
                      <a:pt x="100" y="239"/>
                    </a:lnTo>
                    <a:lnTo>
                      <a:pt x="100" y="238"/>
                    </a:lnTo>
                    <a:lnTo>
                      <a:pt x="99" y="237"/>
                    </a:lnTo>
                    <a:lnTo>
                      <a:pt x="98" y="237"/>
                    </a:lnTo>
                    <a:lnTo>
                      <a:pt x="98" y="236"/>
                    </a:lnTo>
                    <a:lnTo>
                      <a:pt x="97" y="236"/>
                    </a:lnTo>
                    <a:lnTo>
                      <a:pt x="96" y="235"/>
                    </a:lnTo>
                    <a:lnTo>
                      <a:pt x="94" y="235"/>
                    </a:lnTo>
                    <a:lnTo>
                      <a:pt x="93" y="233"/>
                    </a:lnTo>
                    <a:lnTo>
                      <a:pt x="92" y="233"/>
                    </a:lnTo>
                    <a:lnTo>
                      <a:pt x="91" y="233"/>
                    </a:lnTo>
                    <a:lnTo>
                      <a:pt x="90" y="232"/>
                    </a:lnTo>
                    <a:lnTo>
                      <a:pt x="89" y="232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5" y="232"/>
                    </a:lnTo>
                    <a:lnTo>
                      <a:pt x="84" y="231"/>
                    </a:lnTo>
                    <a:lnTo>
                      <a:pt x="83" y="231"/>
                    </a:lnTo>
                    <a:lnTo>
                      <a:pt x="83" y="230"/>
                    </a:lnTo>
                    <a:lnTo>
                      <a:pt x="83" y="229"/>
                    </a:lnTo>
                    <a:lnTo>
                      <a:pt x="83" y="228"/>
                    </a:lnTo>
                    <a:lnTo>
                      <a:pt x="82" y="227"/>
                    </a:lnTo>
                    <a:lnTo>
                      <a:pt x="82" y="225"/>
                    </a:lnTo>
                    <a:lnTo>
                      <a:pt x="81" y="224"/>
                    </a:lnTo>
                    <a:lnTo>
                      <a:pt x="81" y="223"/>
                    </a:lnTo>
                    <a:lnTo>
                      <a:pt x="81" y="222"/>
                    </a:lnTo>
                    <a:lnTo>
                      <a:pt x="81" y="221"/>
                    </a:lnTo>
                    <a:lnTo>
                      <a:pt x="81" y="221"/>
                    </a:lnTo>
                    <a:lnTo>
                      <a:pt x="80" y="220"/>
                    </a:lnTo>
                    <a:lnTo>
                      <a:pt x="79" y="220"/>
                    </a:lnTo>
                    <a:lnTo>
                      <a:pt x="77" y="219"/>
                    </a:lnTo>
                    <a:lnTo>
                      <a:pt x="77" y="218"/>
                    </a:lnTo>
                    <a:lnTo>
                      <a:pt x="76" y="218"/>
                    </a:lnTo>
                    <a:lnTo>
                      <a:pt x="76" y="216"/>
                    </a:lnTo>
                    <a:lnTo>
                      <a:pt x="75" y="215"/>
                    </a:lnTo>
                    <a:lnTo>
                      <a:pt x="75" y="214"/>
                    </a:lnTo>
                    <a:lnTo>
                      <a:pt x="75" y="213"/>
                    </a:lnTo>
                    <a:lnTo>
                      <a:pt x="74" y="213"/>
                    </a:lnTo>
                    <a:lnTo>
                      <a:pt x="74" y="212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3" y="208"/>
                    </a:lnTo>
                    <a:lnTo>
                      <a:pt x="72" y="207"/>
                    </a:lnTo>
                    <a:lnTo>
                      <a:pt x="72" y="206"/>
                    </a:lnTo>
                    <a:lnTo>
                      <a:pt x="72" y="205"/>
                    </a:lnTo>
                    <a:lnTo>
                      <a:pt x="71" y="205"/>
                    </a:lnTo>
                    <a:lnTo>
                      <a:pt x="70" y="204"/>
                    </a:lnTo>
                    <a:lnTo>
                      <a:pt x="68" y="203"/>
                    </a:lnTo>
                    <a:lnTo>
                      <a:pt x="68" y="202"/>
                    </a:lnTo>
                    <a:lnTo>
                      <a:pt x="67" y="202"/>
                    </a:lnTo>
                    <a:lnTo>
                      <a:pt x="67" y="200"/>
                    </a:lnTo>
                    <a:lnTo>
                      <a:pt x="67" y="199"/>
                    </a:lnTo>
                    <a:lnTo>
                      <a:pt x="66" y="199"/>
                    </a:lnTo>
                    <a:lnTo>
                      <a:pt x="66" y="198"/>
                    </a:lnTo>
                    <a:lnTo>
                      <a:pt x="65" y="198"/>
                    </a:lnTo>
                    <a:lnTo>
                      <a:pt x="65" y="197"/>
                    </a:lnTo>
                    <a:lnTo>
                      <a:pt x="64" y="197"/>
                    </a:lnTo>
                    <a:lnTo>
                      <a:pt x="64" y="196"/>
                    </a:lnTo>
                    <a:lnTo>
                      <a:pt x="63" y="195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60" y="194"/>
                    </a:lnTo>
                    <a:lnTo>
                      <a:pt x="59" y="194"/>
                    </a:lnTo>
                    <a:lnTo>
                      <a:pt x="59" y="193"/>
                    </a:lnTo>
                    <a:lnTo>
                      <a:pt x="58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6" y="189"/>
                    </a:lnTo>
                    <a:lnTo>
                      <a:pt x="55" y="188"/>
                    </a:lnTo>
                    <a:lnTo>
                      <a:pt x="55" y="188"/>
                    </a:lnTo>
                    <a:lnTo>
                      <a:pt x="55" y="187"/>
                    </a:lnTo>
                    <a:lnTo>
                      <a:pt x="54" y="186"/>
                    </a:lnTo>
                    <a:lnTo>
                      <a:pt x="53" y="186"/>
                    </a:lnTo>
                    <a:lnTo>
                      <a:pt x="51" y="186"/>
                    </a:lnTo>
                    <a:lnTo>
                      <a:pt x="50" y="185"/>
                    </a:lnTo>
                    <a:lnTo>
                      <a:pt x="51" y="183"/>
                    </a:lnTo>
                    <a:lnTo>
                      <a:pt x="50" y="183"/>
                    </a:lnTo>
                    <a:lnTo>
                      <a:pt x="49" y="183"/>
                    </a:lnTo>
                    <a:lnTo>
                      <a:pt x="48" y="182"/>
                    </a:lnTo>
                    <a:lnTo>
                      <a:pt x="47" y="182"/>
                    </a:lnTo>
                    <a:lnTo>
                      <a:pt x="46" y="182"/>
                    </a:lnTo>
                    <a:lnTo>
                      <a:pt x="46" y="181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3" y="180"/>
                    </a:lnTo>
                    <a:lnTo>
                      <a:pt x="42" y="179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39" y="178"/>
                    </a:lnTo>
                    <a:lnTo>
                      <a:pt x="39" y="177"/>
                    </a:lnTo>
                    <a:lnTo>
                      <a:pt x="38" y="177"/>
                    </a:lnTo>
                    <a:lnTo>
                      <a:pt x="37" y="177"/>
                    </a:lnTo>
                    <a:lnTo>
                      <a:pt x="36" y="177"/>
                    </a:lnTo>
                    <a:lnTo>
                      <a:pt x="34" y="177"/>
                    </a:lnTo>
                    <a:lnTo>
                      <a:pt x="33" y="176"/>
                    </a:lnTo>
                    <a:lnTo>
                      <a:pt x="32" y="174"/>
                    </a:lnTo>
                    <a:lnTo>
                      <a:pt x="31" y="174"/>
                    </a:lnTo>
                    <a:lnTo>
                      <a:pt x="31" y="173"/>
                    </a:lnTo>
                    <a:lnTo>
                      <a:pt x="30" y="173"/>
                    </a:lnTo>
                    <a:lnTo>
                      <a:pt x="29" y="172"/>
                    </a:lnTo>
                    <a:lnTo>
                      <a:pt x="29" y="171"/>
                    </a:lnTo>
                    <a:lnTo>
                      <a:pt x="29" y="170"/>
                    </a:lnTo>
                    <a:lnTo>
                      <a:pt x="28" y="169"/>
                    </a:lnTo>
                    <a:lnTo>
                      <a:pt x="28" y="168"/>
                    </a:lnTo>
                    <a:lnTo>
                      <a:pt x="28" y="166"/>
                    </a:lnTo>
                    <a:lnTo>
                      <a:pt x="28" y="166"/>
                    </a:lnTo>
                    <a:lnTo>
                      <a:pt x="26" y="166"/>
                    </a:lnTo>
                    <a:lnTo>
                      <a:pt x="26" y="165"/>
                    </a:lnTo>
                    <a:lnTo>
                      <a:pt x="25" y="165"/>
                    </a:lnTo>
                    <a:lnTo>
                      <a:pt x="24" y="165"/>
                    </a:lnTo>
                    <a:lnTo>
                      <a:pt x="24" y="164"/>
                    </a:lnTo>
                    <a:lnTo>
                      <a:pt x="23" y="163"/>
                    </a:lnTo>
                    <a:lnTo>
                      <a:pt x="22" y="163"/>
                    </a:lnTo>
                    <a:lnTo>
                      <a:pt x="21" y="162"/>
                    </a:lnTo>
                    <a:lnTo>
                      <a:pt x="21" y="161"/>
                    </a:lnTo>
                    <a:lnTo>
                      <a:pt x="20" y="160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6" y="159"/>
                    </a:lnTo>
                    <a:lnTo>
                      <a:pt x="16" y="157"/>
                    </a:lnTo>
                    <a:lnTo>
                      <a:pt x="16" y="159"/>
                    </a:lnTo>
                    <a:lnTo>
                      <a:pt x="17" y="156"/>
                    </a:lnTo>
                    <a:lnTo>
                      <a:pt x="17" y="155"/>
                    </a:lnTo>
                    <a:lnTo>
                      <a:pt x="17" y="154"/>
                    </a:lnTo>
                    <a:lnTo>
                      <a:pt x="17" y="153"/>
                    </a:lnTo>
                    <a:lnTo>
                      <a:pt x="17" y="152"/>
                    </a:lnTo>
                    <a:lnTo>
                      <a:pt x="17" y="151"/>
                    </a:lnTo>
                    <a:lnTo>
                      <a:pt x="17" y="149"/>
                    </a:lnTo>
                    <a:lnTo>
                      <a:pt x="17" y="148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6" y="146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5" y="144"/>
                    </a:lnTo>
                    <a:lnTo>
                      <a:pt x="16" y="143"/>
                    </a:lnTo>
                    <a:lnTo>
                      <a:pt x="15" y="140"/>
                    </a:lnTo>
                    <a:lnTo>
                      <a:pt x="14" y="140"/>
                    </a:lnTo>
                    <a:lnTo>
                      <a:pt x="15" y="140"/>
                    </a:lnTo>
                    <a:lnTo>
                      <a:pt x="15" y="139"/>
                    </a:lnTo>
                    <a:lnTo>
                      <a:pt x="16" y="138"/>
                    </a:lnTo>
                    <a:lnTo>
                      <a:pt x="15" y="137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2"/>
                    </a:lnTo>
                    <a:lnTo>
                      <a:pt x="13" y="131"/>
                    </a:lnTo>
                    <a:lnTo>
                      <a:pt x="13" y="130"/>
                    </a:lnTo>
                    <a:lnTo>
                      <a:pt x="13" y="129"/>
                    </a:lnTo>
                    <a:lnTo>
                      <a:pt x="13" y="128"/>
                    </a:lnTo>
                    <a:lnTo>
                      <a:pt x="13" y="127"/>
                    </a:lnTo>
                    <a:lnTo>
                      <a:pt x="12" y="126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1" y="122"/>
                    </a:lnTo>
                    <a:lnTo>
                      <a:pt x="11" y="121"/>
                    </a:lnTo>
                    <a:lnTo>
                      <a:pt x="10" y="120"/>
                    </a:lnTo>
                    <a:lnTo>
                      <a:pt x="11" y="119"/>
                    </a:lnTo>
                    <a:lnTo>
                      <a:pt x="11" y="118"/>
                    </a:lnTo>
                    <a:lnTo>
                      <a:pt x="11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4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12"/>
                    </a:lnTo>
                    <a:lnTo>
                      <a:pt x="6" y="111"/>
                    </a:lnTo>
                    <a:lnTo>
                      <a:pt x="6" y="110"/>
                    </a:lnTo>
                    <a:lnTo>
                      <a:pt x="7" y="110"/>
                    </a:lnTo>
                    <a:lnTo>
                      <a:pt x="8" y="109"/>
                    </a:lnTo>
                    <a:lnTo>
                      <a:pt x="7" y="108"/>
                    </a:lnTo>
                    <a:lnTo>
                      <a:pt x="8" y="106"/>
                    </a:lnTo>
                    <a:lnTo>
                      <a:pt x="7" y="106"/>
                    </a:lnTo>
                    <a:lnTo>
                      <a:pt x="7" y="105"/>
                    </a:lnTo>
                    <a:lnTo>
                      <a:pt x="6" y="104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3"/>
                    </a:lnTo>
                    <a:lnTo>
                      <a:pt x="8" y="103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1" y="102"/>
                    </a:lnTo>
                    <a:lnTo>
                      <a:pt x="11" y="101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0" y="97"/>
                    </a:lnTo>
                    <a:lnTo>
                      <a:pt x="10" y="96"/>
                    </a:lnTo>
                    <a:lnTo>
                      <a:pt x="10" y="95"/>
                    </a:lnTo>
                    <a:lnTo>
                      <a:pt x="10" y="93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5" y="90"/>
                    </a:lnTo>
                    <a:lnTo>
                      <a:pt x="5" y="92"/>
                    </a:lnTo>
                    <a:lnTo>
                      <a:pt x="4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5" y="80"/>
                    </a:lnTo>
                    <a:lnTo>
                      <a:pt x="6" y="79"/>
                    </a:lnTo>
                    <a:lnTo>
                      <a:pt x="7" y="78"/>
                    </a:lnTo>
                    <a:lnTo>
                      <a:pt x="7" y="77"/>
                    </a:lnTo>
                    <a:lnTo>
                      <a:pt x="7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7" y="73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1" y="72"/>
                    </a:lnTo>
                    <a:lnTo>
                      <a:pt x="12" y="73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4" y="76"/>
                    </a:lnTo>
                    <a:lnTo>
                      <a:pt x="14" y="77"/>
                    </a:lnTo>
                    <a:lnTo>
                      <a:pt x="15" y="77"/>
                    </a:lnTo>
                    <a:lnTo>
                      <a:pt x="16" y="78"/>
                    </a:lnTo>
                    <a:lnTo>
                      <a:pt x="17" y="79"/>
                    </a:lnTo>
                    <a:lnTo>
                      <a:pt x="17" y="80"/>
                    </a:lnTo>
                    <a:lnTo>
                      <a:pt x="17" y="81"/>
                    </a:lnTo>
                    <a:lnTo>
                      <a:pt x="19" y="81"/>
                    </a:lnTo>
                    <a:lnTo>
                      <a:pt x="20" y="81"/>
                    </a:lnTo>
                    <a:lnTo>
                      <a:pt x="22" y="81"/>
                    </a:lnTo>
                    <a:lnTo>
                      <a:pt x="24" y="80"/>
                    </a:lnTo>
                    <a:lnTo>
                      <a:pt x="25" y="79"/>
                    </a:lnTo>
                    <a:lnTo>
                      <a:pt x="26" y="77"/>
                    </a:lnTo>
                    <a:lnTo>
                      <a:pt x="28" y="75"/>
                    </a:lnTo>
                    <a:lnTo>
                      <a:pt x="29" y="72"/>
                    </a:lnTo>
                    <a:lnTo>
                      <a:pt x="30" y="70"/>
                    </a:lnTo>
                    <a:lnTo>
                      <a:pt x="31" y="69"/>
                    </a:lnTo>
                    <a:lnTo>
                      <a:pt x="31" y="68"/>
                    </a:lnTo>
                    <a:lnTo>
                      <a:pt x="31" y="67"/>
                    </a:lnTo>
                    <a:lnTo>
                      <a:pt x="32" y="64"/>
                    </a:lnTo>
                    <a:lnTo>
                      <a:pt x="33" y="62"/>
                    </a:lnTo>
                    <a:lnTo>
                      <a:pt x="33" y="61"/>
                    </a:lnTo>
                    <a:lnTo>
                      <a:pt x="33" y="60"/>
                    </a:lnTo>
                    <a:lnTo>
                      <a:pt x="34" y="56"/>
                    </a:lnTo>
                    <a:lnTo>
                      <a:pt x="34" y="55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7" y="41"/>
                    </a:lnTo>
                    <a:lnTo>
                      <a:pt x="37" y="39"/>
                    </a:lnTo>
                    <a:lnTo>
                      <a:pt x="37" y="38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8" y="34"/>
                    </a:lnTo>
                    <a:lnTo>
                      <a:pt x="38" y="33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39" y="28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48" y="26"/>
                    </a:lnTo>
                    <a:lnTo>
                      <a:pt x="49" y="26"/>
                    </a:lnTo>
                    <a:lnTo>
                      <a:pt x="49" y="24"/>
                    </a:lnTo>
                    <a:lnTo>
                      <a:pt x="49" y="22"/>
                    </a:lnTo>
                    <a:lnTo>
                      <a:pt x="50" y="21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48" y="19"/>
                    </a:lnTo>
                    <a:lnTo>
                      <a:pt x="47" y="19"/>
                    </a:lnTo>
                    <a:lnTo>
                      <a:pt x="47" y="18"/>
                    </a:lnTo>
                    <a:lnTo>
                      <a:pt x="46" y="17"/>
                    </a:lnTo>
                    <a:lnTo>
                      <a:pt x="46" y="16"/>
                    </a:lnTo>
                    <a:lnTo>
                      <a:pt x="46" y="15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8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7"/>
                    </a:lnTo>
                    <a:lnTo>
                      <a:pt x="45" y="26"/>
                    </a:lnTo>
                    <a:lnTo>
                      <a:pt x="43" y="27"/>
                    </a:lnTo>
                    <a:lnTo>
                      <a:pt x="41" y="27"/>
                    </a:lnTo>
                    <a:lnTo>
                      <a:pt x="40" y="27"/>
                    </a:lnTo>
                    <a:lnTo>
                      <a:pt x="39" y="27"/>
                    </a:lnTo>
                    <a:lnTo>
                      <a:pt x="39" y="26"/>
                    </a:lnTo>
                    <a:lnTo>
                      <a:pt x="38" y="26"/>
                    </a:lnTo>
                    <a:lnTo>
                      <a:pt x="38" y="25"/>
                    </a:lnTo>
                    <a:lnTo>
                      <a:pt x="38" y="24"/>
                    </a:lnTo>
                    <a:lnTo>
                      <a:pt x="37" y="2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6" y="19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1" name="Freeform 110"/>
              <p:cNvSpPr>
                <a:spLocks/>
              </p:cNvSpPr>
              <p:nvPr/>
            </p:nvSpPr>
            <p:spPr bwMode="auto">
              <a:xfrm>
                <a:off x="2911475" y="3127375"/>
                <a:ext cx="346075" cy="327025"/>
              </a:xfrm>
              <a:custGeom>
                <a:avLst/>
                <a:gdLst>
                  <a:gd name="T0" fmla="*/ 55 w 218"/>
                  <a:gd name="T1" fmla="*/ 7 h 206"/>
                  <a:gd name="T2" fmla="*/ 89 w 218"/>
                  <a:gd name="T3" fmla="*/ 7 h 206"/>
                  <a:gd name="T4" fmla="*/ 86 w 218"/>
                  <a:gd name="T5" fmla="*/ 15 h 206"/>
                  <a:gd name="T6" fmla="*/ 91 w 218"/>
                  <a:gd name="T7" fmla="*/ 21 h 206"/>
                  <a:gd name="T8" fmla="*/ 95 w 218"/>
                  <a:gd name="T9" fmla="*/ 24 h 206"/>
                  <a:gd name="T10" fmla="*/ 100 w 218"/>
                  <a:gd name="T11" fmla="*/ 32 h 206"/>
                  <a:gd name="T12" fmla="*/ 104 w 218"/>
                  <a:gd name="T13" fmla="*/ 40 h 206"/>
                  <a:gd name="T14" fmla="*/ 123 w 218"/>
                  <a:gd name="T15" fmla="*/ 50 h 206"/>
                  <a:gd name="T16" fmla="*/ 213 w 218"/>
                  <a:gd name="T17" fmla="*/ 129 h 206"/>
                  <a:gd name="T18" fmla="*/ 218 w 218"/>
                  <a:gd name="T19" fmla="*/ 158 h 206"/>
                  <a:gd name="T20" fmla="*/ 216 w 218"/>
                  <a:gd name="T21" fmla="*/ 173 h 206"/>
                  <a:gd name="T22" fmla="*/ 209 w 218"/>
                  <a:gd name="T23" fmla="*/ 175 h 206"/>
                  <a:gd name="T24" fmla="*/ 202 w 218"/>
                  <a:gd name="T25" fmla="*/ 179 h 206"/>
                  <a:gd name="T26" fmla="*/ 202 w 218"/>
                  <a:gd name="T27" fmla="*/ 184 h 206"/>
                  <a:gd name="T28" fmla="*/ 198 w 218"/>
                  <a:gd name="T29" fmla="*/ 186 h 206"/>
                  <a:gd name="T30" fmla="*/ 192 w 218"/>
                  <a:gd name="T31" fmla="*/ 181 h 206"/>
                  <a:gd name="T32" fmla="*/ 184 w 218"/>
                  <a:gd name="T33" fmla="*/ 177 h 206"/>
                  <a:gd name="T34" fmla="*/ 190 w 218"/>
                  <a:gd name="T35" fmla="*/ 185 h 206"/>
                  <a:gd name="T36" fmla="*/ 193 w 218"/>
                  <a:gd name="T37" fmla="*/ 193 h 206"/>
                  <a:gd name="T38" fmla="*/ 195 w 218"/>
                  <a:gd name="T39" fmla="*/ 201 h 206"/>
                  <a:gd name="T40" fmla="*/ 191 w 218"/>
                  <a:gd name="T41" fmla="*/ 205 h 206"/>
                  <a:gd name="T42" fmla="*/ 182 w 218"/>
                  <a:gd name="T43" fmla="*/ 201 h 206"/>
                  <a:gd name="T44" fmla="*/ 175 w 218"/>
                  <a:gd name="T45" fmla="*/ 194 h 206"/>
                  <a:gd name="T46" fmla="*/ 169 w 218"/>
                  <a:gd name="T47" fmla="*/ 189 h 206"/>
                  <a:gd name="T48" fmla="*/ 163 w 218"/>
                  <a:gd name="T49" fmla="*/ 183 h 206"/>
                  <a:gd name="T50" fmla="*/ 156 w 218"/>
                  <a:gd name="T51" fmla="*/ 181 h 206"/>
                  <a:gd name="T52" fmla="*/ 149 w 218"/>
                  <a:gd name="T53" fmla="*/ 179 h 206"/>
                  <a:gd name="T54" fmla="*/ 144 w 218"/>
                  <a:gd name="T55" fmla="*/ 186 h 206"/>
                  <a:gd name="T56" fmla="*/ 138 w 218"/>
                  <a:gd name="T57" fmla="*/ 182 h 206"/>
                  <a:gd name="T58" fmla="*/ 133 w 218"/>
                  <a:gd name="T59" fmla="*/ 188 h 206"/>
                  <a:gd name="T60" fmla="*/ 127 w 218"/>
                  <a:gd name="T61" fmla="*/ 186 h 206"/>
                  <a:gd name="T62" fmla="*/ 125 w 218"/>
                  <a:gd name="T63" fmla="*/ 176 h 206"/>
                  <a:gd name="T64" fmla="*/ 90 w 218"/>
                  <a:gd name="T65" fmla="*/ 135 h 206"/>
                  <a:gd name="T66" fmla="*/ 86 w 218"/>
                  <a:gd name="T67" fmla="*/ 131 h 206"/>
                  <a:gd name="T68" fmla="*/ 80 w 218"/>
                  <a:gd name="T69" fmla="*/ 128 h 206"/>
                  <a:gd name="T70" fmla="*/ 71 w 218"/>
                  <a:gd name="T71" fmla="*/ 126 h 206"/>
                  <a:gd name="T72" fmla="*/ 71 w 218"/>
                  <a:gd name="T73" fmla="*/ 122 h 206"/>
                  <a:gd name="T74" fmla="*/ 67 w 218"/>
                  <a:gd name="T75" fmla="*/ 115 h 206"/>
                  <a:gd name="T76" fmla="*/ 66 w 218"/>
                  <a:gd name="T77" fmla="*/ 107 h 206"/>
                  <a:gd name="T78" fmla="*/ 66 w 218"/>
                  <a:gd name="T79" fmla="*/ 99 h 206"/>
                  <a:gd name="T80" fmla="*/ 62 w 218"/>
                  <a:gd name="T81" fmla="*/ 91 h 206"/>
                  <a:gd name="T82" fmla="*/ 56 w 218"/>
                  <a:gd name="T83" fmla="*/ 87 h 206"/>
                  <a:gd name="T84" fmla="*/ 49 w 218"/>
                  <a:gd name="T85" fmla="*/ 87 h 206"/>
                  <a:gd name="T86" fmla="*/ 43 w 218"/>
                  <a:gd name="T87" fmla="*/ 81 h 206"/>
                  <a:gd name="T88" fmla="*/ 36 w 218"/>
                  <a:gd name="T89" fmla="*/ 78 h 206"/>
                  <a:gd name="T90" fmla="*/ 37 w 218"/>
                  <a:gd name="T91" fmla="*/ 72 h 206"/>
                  <a:gd name="T92" fmla="*/ 38 w 218"/>
                  <a:gd name="T93" fmla="*/ 66 h 206"/>
                  <a:gd name="T94" fmla="*/ 33 w 218"/>
                  <a:gd name="T95" fmla="*/ 58 h 206"/>
                  <a:gd name="T96" fmla="*/ 22 w 218"/>
                  <a:gd name="T97" fmla="*/ 54 h 206"/>
                  <a:gd name="T98" fmla="*/ 9 w 218"/>
                  <a:gd name="T99" fmla="*/ 39 h 206"/>
                  <a:gd name="T100" fmla="*/ 1 w 218"/>
                  <a:gd name="T101" fmla="*/ 30 h 206"/>
                  <a:gd name="T102" fmla="*/ 2 w 218"/>
                  <a:gd name="T103" fmla="*/ 23 h 206"/>
                  <a:gd name="T104" fmla="*/ 12 w 218"/>
                  <a:gd name="T105" fmla="*/ 24 h 206"/>
                  <a:gd name="T106" fmla="*/ 20 w 218"/>
                  <a:gd name="T107" fmla="*/ 20 h 206"/>
                  <a:gd name="T108" fmla="*/ 27 w 218"/>
                  <a:gd name="T109" fmla="*/ 13 h 206"/>
                  <a:gd name="T110" fmla="*/ 29 w 218"/>
                  <a:gd name="T111" fmla="*/ 7 h 206"/>
                  <a:gd name="T112" fmla="*/ 38 w 218"/>
                  <a:gd name="T11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8" h="206">
                    <a:moveTo>
                      <a:pt x="43" y="3"/>
                    </a:moveTo>
                    <a:lnTo>
                      <a:pt x="43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50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7" y="7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78" y="7"/>
                    </a:lnTo>
                    <a:lnTo>
                      <a:pt x="83" y="7"/>
                    </a:lnTo>
                    <a:lnTo>
                      <a:pt x="88" y="7"/>
                    </a:lnTo>
                    <a:lnTo>
                      <a:pt x="89" y="7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9" y="10"/>
                    </a:lnTo>
                    <a:lnTo>
                      <a:pt x="89" y="11"/>
                    </a:lnTo>
                    <a:lnTo>
                      <a:pt x="88" y="12"/>
                    </a:lnTo>
                    <a:lnTo>
                      <a:pt x="87" y="12"/>
                    </a:lnTo>
                    <a:lnTo>
                      <a:pt x="87" y="13"/>
                    </a:lnTo>
                    <a:lnTo>
                      <a:pt x="86" y="14"/>
                    </a:lnTo>
                    <a:lnTo>
                      <a:pt x="86" y="15"/>
                    </a:lnTo>
                    <a:lnTo>
                      <a:pt x="86" y="16"/>
                    </a:lnTo>
                    <a:lnTo>
                      <a:pt x="86" y="18"/>
                    </a:lnTo>
                    <a:lnTo>
                      <a:pt x="86" y="19"/>
                    </a:lnTo>
                    <a:lnTo>
                      <a:pt x="87" y="19"/>
                    </a:lnTo>
                    <a:lnTo>
                      <a:pt x="88" y="20"/>
                    </a:lnTo>
                    <a:lnTo>
                      <a:pt x="88" y="21"/>
                    </a:lnTo>
                    <a:lnTo>
                      <a:pt x="89" y="21"/>
                    </a:lnTo>
                    <a:lnTo>
                      <a:pt x="90" y="21"/>
                    </a:lnTo>
                    <a:lnTo>
                      <a:pt x="91" y="21"/>
                    </a:lnTo>
                    <a:lnTo>
                      <a:pt x="92" y="21"/>
                    </a:lnTo>
                    <a:lnTo>
                      <a:pt x="92" y="20"/>
                    </a:lnTo>
                    <a:lnTo>
                      <a:pt x="93" y="21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5" y="22"/>
                    </a:lnTo>
                    <a:lnTo>
                      <a:pt x="95" y="23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7"/>
                    </a:lnTo>
                    <a:lnTo>
                      <a:pt x="98" y="27"/>
                    </a:lnTo>
                    <a:lnTo>
                      <a:pt x="98" y="28"/>
                    </a:lnTo>
                    <a:lnTo>
                      <a:pt x="99" y="29"/>
                    </a:lnTo>
                    <a:lnTo>
                      <a:pt x="99" y="30"/>
                    </a:lnTo>
                    <a:lnTo>
                      <a:pt x="99" y="31"/>
                    </a:lnTo>
                    <a:lnTo>
                      <a:pt x="100" y="32"/>
                    </a:lnTo>
                    <a:lnTo>
                      <a:pt x="101" y="32"/>
                    </a:lnTo>
                    <a:lnTo>
                      <a:pt x="101" y="33"/>
                    </a:lnTo>
                    <a:lnTo>
                      <a:pt x="103" y="35"/>
                    </a:lnTo>
                    <a:lnTo>
                      <a:pt x="103" y="36"/>
                    </a:lnTo>
                    <a:lnTo>
                      <a:pt x="103" y="37"/>
                    </a:lnTo>
                    <a:lnTo>
                      <a:pt x="104" y="37"/>
                    </a:lnTo>
                    <a:lnTo>
                      <a:pt x="104" y="38"/>
                    </a:lnTo>
                    <a:lnTo>
                      <a:pt x="104" y="39"/>
                    </a:lnTo>
                    <a:lnTo>
                      <a:pt x="104" y="40"/>
                    </a:lnTo>
                    <a:lnTo>
                      <a:pt x="105" y="40"/>
                    </a:lnTo>
                    <a:lnTo>
                      <a:pt x="107" y="42"/>
                    </a:lnTo>
                    <a:lnTo>
                      <a:pt x="108" y="42"/>
                    </a:lnTo>
                    <a:lnTo>
                      <a:pt x="113" y="45"/>
                    </a:lnTo>
                    <a:lnTo>
                      <a:pt x="114" y="45"/>
                    </a:lnTo>
                    <a:lnTo>
                      <a:pt x="115" y="46"/>
                    </a:lnTo>
                    <a:lnTo>
                      <a:pt x="116" y="47"/>
                    </a:lnTo>
                    <a:lnTo>
                      <a:pt x="121" y="49"/>
                    </a:lnTo>
                    <a:lnTo>
                      <a:pt x="123" y="50"/>
                    </a:lnTo>
                    <a:lnTo>
                      <a:pt x="124" y="50"/>
                    </a:lnTo>
                    <a:lnTo>
                      <a:pt x="125" y="52"/>
                    </a:lnTo>
                    <a:lnTo>
                      <a:pt x="126" y="52"/>
                    </a:lnTo>
                    <a:lnTo>
                      <a:pt x="148" y="62"/>
                    </a:lnTo>
                    <a:lnTo>
                      <a:pt x="150" y="65"/>
                    </a:lnTo>
                    <a:lnTo>
                      <a:pt x="164" y="79"/>
                    </a:lnTo>
                    <a:lnTo>
                      <a:pt x="185" y="100"/>
                    </a:lnTo>
                    <a:lnTo>
                      <a:pt x="195" y="109"/>
                    </a:lnTo>
                    <a:lnTo>
                      <a:pt x="213" y="129"/>
                    </a:lnTo>
                    <a:lnTo>
                      <a:pt x="218" y="131"/>
                    </a:lnTo>
                    <a:lnTo>
                      <a:pt x="218" y="145"/>
                    </a:lnTo>
                    <a:lnTo>
                      <a:pt x="218" y="148"/>
                    </a:lnTo>
                    <a:lnTo>
                      <a:pt x="218" y="149"/>
                    </a:lnTo>
                    <a:lnTo>
                      <a:pt x="218" y="150"/>
                    </a:lnTo>
                    <a:lnTo>
                      <a:pt x="218" y="152"/>
                    </a:lnTo>
                    <a:lnTo>
                      <a:pt x="218" y="155"/>
                    </a:lnTo>
                    <a:lnTo>
                      <a:pt x="218" y="156"/>
                    </a:lnTo>
                    <a:lnTo>
                      <a:pt x="218" y="158"/>
                    </a:lnTo>
                    <a:lnTo>
                      <a:pt x="218" y="159"/>
                    </a:lnTo>
                    <a:lnTo>
                      <a:pt x="218" y="164"/>
                    </a:lnTo>
                    <a:lnTo>
                      <a:pt x="218" y="168"/>
                    </a:lnTo>
                    <a:lnTo>
                      <a:pt x="218" y="169"/>
                    </a:lnTo>
                    <a:lnTo>
                      <a:pt x="218" y="171"/>
                    </a:lnTo>
                    <a:lnTo>
                      <a:pt x="218" y="172"/>
                    </a:lnTo>
                    <a:lnTo>
                      <a:pt x="217" y="172"/>
                    </a:lnTo>
                    <a:lnTo>
                      <a:pt x="217" y="173"/>
                    </a:lnTo>
                    <a:lnTo>
                      <a:pt x="216" y="173"/>
                    </a:lnTo>
                    <a:lnTo>
                      <a:pt x="215" y="173"/>
                    </a:lnTo>
                    <a:lnTo>
                      <a:pt x="215" y="174"/>
                    </a:lnTo>
                    <a:lnTo>
                      <a:pt x="213" y="174"/>
                    </a:lnTo>
                    <a:lnTo>
                      <a:pt x="213" y="175"/>
                    </a:lnTo>
                    <a:lnTo>
                      <a:pt x="212" y="174"/>
                    </a:lnTo>
                    <a:lnTo>
                      <a:pt x="212" y="175"/>
                    </a:lnTo>
                    <a:lnTo>
                      <a:pt x="211" y="175"/>
                    </a:lnTo>
                    <a:lnTo>
                      <a:pt x="210" y="175"/>
                    </a:lnTo>
                    <a:lnTo>
                      <a:pt x="209" y="175"/>
                    </a:lnTo>
                    <a:lnTo>
                      <a:pt x="208" y="175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6"/>
                    </a:lnTo>
                    <a:lnTo>
                      <a:pt x="203" y="176"/>
                    </a:lnTo>
                    <a:lnTo>
                      <a:pt x="203" y="177"/>
                    </a:lnTo>
                    <a:lnTo>
                      <a:pt x="203" y="179"/>
                    </a:lnTo>
                    <a:lnTo>
                      <a:pt x="202" y="179"/>
                    </a:lnTo>
                    <a:lnTo>
                      <a:pt x="202" y="180"/>
                    </a:lnTo>
                    <a:lnTo>
                      <a:pt x="201" y="180"/>
                    </a:lnTo>
                    <a:lnTo>
                      <a:pt x="201" y="181"/>
                    </a:lnTo>
                    <a:lnTo>
                      <a:pt x="200" y="181"/>
                    </a:lnTo>
                    <a:lnTo>
                      <a:pt x="201" y="182"/>
                    </a:lnTo>
                    <a:lnTo>
                      <a:pt x="201" y="183"/>
                    </a:lnTo>
                    <a:lnTo>
                      <a:pt x="200" y="183"/>
                    </a:lnTo>
                    <a:lnTo>
                      <a:pt x="201" y="184"/>
                    </a:lnTo>
                    <a:lnTo>
                      <a:pt x="202" y="184"/>
                    </a:lnTo>
                    <a:lnTo>
                      <a:pt x="202" y="185"/>
                    </a:lnTo>
                    <a:lnTo>
                      <a:pt x="202" y="186"/>
                    </a:lnTo>
                    <a:lnTo>
                      <a:pt x="202" y="186"/>
                    </a:lnTo>
                    <a:lnTo>
                      <a:pt x="201" y="188"/>
                    </a:lnTo>
                    <a:lnTo>
                      <a:pt x="201" y="186"/>
                    </a:lnTo>
                    <a:lnTo>
                      <a:pt x="200" y="186"/>
                    </a:lnTo>
                    <a:lnTo>
                      <a:pt x="199" y="186"/>
                    </a:lnTo>
                    <a:lnTo>
                      <a:pt x="199" y="186"/>
                    </a:lnTo>
                    <a:lnTo>
                      <a:pt x="198" y="186"/>
                    </a:lnTo>
                    <a:lnTo>
                      <a:pt x="198" y="185"/>
                    </a:lnTo>
                    <a:lnTo>
                      <a:pt x="196" y="184"/>
                    </a:lnTo>
                    <a:lnTo>
                      <a:pt x="196" y="183"/>
                    </a:lnTo>
                    <a:lnTo>
                      <a:pt x="195" y="183"/>
                    </a:lnTo>
                    <a:lnTo>
                      <a:pt x="194" y="183"/>
                    </a:lnTo>
                    <a:lnTo>
                      <a:pt x="193" y="183"/>
                    </a:lnTo>
                    <a:lnTo>
                      <a:pt x="193" y="182"/>
                    </a:lnTo>
                    <a:lnTo>
                      <a:pt x="192" y="182"/>
                    </a:lnTo>
                    <a:lnTo>
                      <a:pt x="192" y="181"/>
                    </a:lnTo>
                    <a:lnTo>
                      <a:pt x="191" y="181"/>
                    </a:lnTo>
                    <a:lnTo>
                      <a:pt x="191" y="180"/>
                    </a:lnTo>
                    <a:lnTo>
                      <a:pt x="190" y="180"/>
                    </a:lnTo>
                    <a:lnTo>
                      <a:pt x="189" y="179"/>
                    </a:lnTo>
                    <a:lnTo>
                      <a:pt x="187" y="179"/>
                    </a:lnTo>
                    <a:lnTo>
                      <a:pt x="187" y="177"/>
                    </a:lnTo>
                    <a:lnTo>
                      <a:pt x="186" y="177"/>
                    </a:lnTo>
                    <a:lnTo>
                      <a:pt x="185" y="177"/>
                    </a:lnTo>
                    <a:lnTo>
                      <a:pt x="184" y="177"/>
                    </a:lnTo>
                    <a:lnTo>
                      <a:pt x="184" y="179"/>
                    </a:lnTo>
                    <a:lnTo>
                      <a:pt x="185" y="179"/>
                    </a:lnTo>
                    <a:lnTo>
                      <a:pt x="186" y="180"/>
                    </a:lnTo>
                    <a:lnTo>
                      <a:pt x="187" y="181"/>
                    </a:lnTo>
                    <a:lnTo>
                      <a:pt x="187" y="182"/>
                    </a:lnTo>
                    <a:lnTo>
                      <a:pt x="189" y="182"/>
                    </a:lnTo>
                    <a:lnTo>
                      <a:pt x="189" y="183"/>
                    </a:lnTo>
                    <a:lnTo>
                      <a:pt x="189" y="184"/>
                    </a:lnTo>
                    <a:lnTo>
                      <a:pt x="190" y="185"/>
                    </a:lnTo>
                    <a:lnTo>
                      <a:pt x="190" y="186"/>
                    </a:lnTo>
                    <a:lnTo>
                      <a:pt x="191" y="186"/>
                    </a:lnTo>
                    <a:lnTo>
                      <a:pt x="191" y="188"/>
                    </a:lnTo>
                    <a:lnTo>
                      <a:pt x="192" y="188"/>
                    </a:lnTo>
                    <a:lnTo>
                      <a:pt x="192" y="189"/>
                    </a:lnTo>
                    <a:lnTo>
                      <a:pt x="193" y="190"/>
                    </a:lnTo>
                    <a:lnTo>
                      <a:pt x="193" y="191"/>
                    </a:lnTo>
                    <a:lnTo>
                      <a:pt x="193" y="192"/>
                    </a:lnTo>
                    <a:lnTo>
                      <a:pt x="193" y="193"/>
                    </a:lnTo>
                    <a:lnTo>
                      <a:pt x="194" y="193"/>
                    </a:lnTo>
                    <a:lnTo>
                      <a:pt x="194" y="194"/>
                    </a:lnTo>
                    <a:lnTo>
                      <a:pt x="194" y="196"/>
                    </a:lnTo>
                    <a:lnTo>
                      <a:pt x="194" y="197"/>
                    </a:lnTo>
                    <a:lnTo>
                      <a:pt x="195" y="197"/>
                    </a:lnTo>
                    <a:lnTo>
                      <a:pt x="195" y="198"/>
                    </a:lnTo>
                    <a:lnTo>
                      <a:pt x="195" y="199"/>
                    </a:lnTo>
                    <a:lnTo>
                      <a:pt x="195" y="200"/>
                    </a:lnTo>
                    <a:lnTo>
                      <a:pt x="195" y="201"/>
                    </a:lnTo>
                    <a:lnTo>
                      <a:pt x="195" y="202"/>
                    </a:lnTo>
                    <a:lnTo>
                      <a:pt x="195" y="203"/>
                    </a:lnTo>
                    <a:lnTo>
                      <a:pt x="195" y="205"/>
                    </a:lnTo>
                    <a:lnTo>
                      <a:pt x="194" y="205"/>
                    </a:lnTo>
                    <a:lnTo>
                      <a:pt x="194" y="206"/>
                    </a:lnTo>
                    <a:lnTo>
                      <a:pt x="193" y="206"/>
                    </a:lnTo>
                    <a:lnTo>
                      <a:pt x="192" y="206"/>
                    </a:lnTo>
                    <a:lnTo>
                      <a:pt x="192" y="205"/>
                    </a:lnTo>
                    <a:lnTo>
                      <a:pt x="191" y="205"/>
                    </a:lnTo>
                    <a:lnTo>
                      <a:pt x="190" y="205"/>
                    </a:lnTo>
                    <a:lnTo>
                      <a:pt x="189" y="205"/>
                    </a:lnTo>
                    <a:lnTo>
                      <a:pt x="187" y="206"/>
                    </a:lnTo>
                    <a:lnTo>
                      <a:pt x="186" y="206"/>
                    </a:lnTo>
                    <a:lnTo>
                      <a:pt x="185" y="206"/>
                    </a:lnTo>
                    <a:lnTo>
                      <a:pt x="183" y="205"/>
                    </a:lnTo>
                    <a:lnTo>
                      <a:pt x="183" y="203"/>
                    </a:lnTo>
                    <a:lnTo>
                      <a:pt x="182" y="202"/>
                    </a:lnTo>
                    <a:lnTo>
                      <a:pt x="182" y="201"/>
                    </a:lnTo>
                    <a:lnTo>
                      <a:pt x="181" y="200"/>
                    </a:lnTo>
                    <a:lnTo>
                      <a:pt x="180" y="200"/>
                    </a:lnTo>
                    <a:lnTo>
                      <a:pt x="180" y="199"/>
                    </a:lnTo>
                    <a:lnTo>
                      <a:pt x="178" y="198"/>
                    </a:lnTo>
                    <a:lnTo>
                      <a:pt x="177" y="198"/>
                    </a:lnTo>
                    <a:lnTo>
                      <a:pt x="177" y="197"/>
                    </a:lnTo>
                    <a:lnTo>
                      <a:pt x="176" y="197"/>
                    </a:lnTo>
                    <a:lnTo>
                      <a:pt x="176" y="196"/>
                    </a:lnTo>
                    <a:lnTo>
                      <a:pt x="175" y="194"/>
                    </a:lnTo>
                    <a:lnTo>
                      <a:pt x="174" y="193"/>
                    </a:lnTo>
                    <a:lnTo>
                      <a:pt x="174" y="192"/>
                    </a:lnTo>
                    <a:lnTo>
                      <a:pt x="173" y="191"/>
                    </a:lnTo>
                    <a:lnTo>
                      <a:pt x="172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69" y="190"/>
                    </a:lnTo>
                    <a:lnTo>
                      <a:pt x="168" y="190"/>
                    </a:lnTo>
                    <a:lnTo>
                      <a:pt x="169" y="189"/>
                    </a:lnTo>
                    <a:lnTo>
                      <a:pt x="168" y="189"/>
                    </a:lnTo>
                    <a:lnTo>
                      <a:pt x="168" y="188"/>
                    </a:lnTo>
                    <a:lnTo>
                      <a:pt x="167" y="186"/>
                    </a:lnTo>
                    <a:lnTo>
                      <a:pt x="167" y="186"/>
                    </a:lnTo>
                    <a:lnTo>
                      <a:pt x="166" y="185"/>
                    </a:lnTo>
                    <a:lnTo>
                      <a:pt x="165" y="184"/>
                    </a:lnTo>
                    <a:lnTo>
                      <a:pt x="164" y="184"/>
                    </a:lnTo>
                    <a:lnTo>
                      <a:pt x="164" y="183"/>
                    </a:lnTo>
                    <a:lnTo>
                      <a:pt x="163" y="183"/>
                    </a:lnTo>
                    <a:lnTo>
                      <a:pt x="163" y="182"/>
                    </a:lnTo>
                    <a:lnTo>
                      <a:pt x="161" y="182"/>
                    </a:lnTo>
                    <a:lnTo>
                      <a:pt x="160" y="182"/>
                    </a:lnTo>
                    <a:lnTo>
                      <a:pt x="160" y="181"/>
                    </a:lnTo>
                    <a:lnTo>
                      <a:pt x="159" y="181"/>
                    </a:lnTo>
                    <a:lnTo>
                      <a:pt x="158" y="182"/>
                    </a:lnTo>
                    <a:lnTo>
                      <a:pt x="157" y="182"/>
                    </a:lnTo>
                    <a:lnTo>
                      <a:pt x="156" y="182"/>
                    </a:lnTo>
                    <a:lnTo>
                      <a:pt x="156" y="181"/>
                    </a:lnTo>
                    <a:lnTo>
                      <a:pt x="155" y="180"/>
                    </a:lnTo>
                    <a:lnTo>
                      <a:pt x="153" y="180"/>
                    </a:lnTo>
                    <a:lnTo>
                      <a:pt x="153" y="179"/>
                    </a:lnTo>
                    <a:lnTo>
                      <a:pt x="152" y="179"/>
                    </a:lnTo>
                    <a:lnTo>
                      <a:pt x="152" y="177"/>
                    </a:lnTo>
                    <a:lnTo>
                      <a:pt x="151" y="177"/>
                    </a:lnTo>
                    <a:lnTo>
                      <a:pt x="150" y="177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80"/>
                    </a:lnTo>
                    <a:lnTo>
                      <a:pt x="149" y="180"/>
                    </a:lnTo>
                    <a:lnTo>
                      <a:pt x="148" y="180"/>
                    </a:lnTo>
                    <a:lnTo>
                      <a:pt x="148" y="182"/>
                    </a:lnTo>
                    <a:lnTo>
                      <a:pt x="148" y="183"/>
                    </a:lnTo>
                    <a:lnTo>
                      <a:pt x="147" y="184"/>
                    </a:lnTo>
                    <a:lnTo>
                      <a:pt x="147" y="185"/>
                    </a:lnTo>
                    <a:lnTo>
                      <a:pt x="146" y="185"/>
                    </a:lnTo>
                    <a:lnTo>
                      <a:pt x="144" y="186"/>
                    </a:lnTo>
                    <a:lnTo>
                      <a:pt x="143" y="186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1" y="185"/>
                    </a:lnTo>
                    <a:lnTo>
                      <a:pt x="141" y="184"/>
                    </a:lnTo>
                    <a:lnTo>
                      <a:pt x="141" y="183"/>
                    </a:lnTo>
                    <a:lnTo>
                      <a:pt x="140" y="183"/>
                    </a:lnTo>
                    <a:lnTo>
                      <a:pt x="139" y="182"/>
                    </a:lnTo>
                    <a:lnTo>
                      <a:pt x="138" y="182"/>
                    </a:lnTo>
                    <a:lnTo>
                      <a:pt x="136" y="182"/>
                    </a:lnTo>
                    <a:lnTo>
                      <a:pt x="136" y="183"/>
                    </a:lnTo>
                    <a:lnTo>
                      <a:pt x="136" y="184"/>
                    </a:lnTo>
                    <a:lnTo>
                      <a:pt x="136" y="185"/>
                    </a:lnTo>
                    <a:lnTo>
                      <a:pt x="136" y="186"/>
                    </a:lnTo>
                    <a:lnTo>
                      <a:pt x="135" y="186"/>
                    </a:lnTo>
                    <a:lnTo>
                      <a:pt x="134" y="186"/>
                    </a:lnTo>
                    <a:lnTo>
                      <a:pt x="133" y="186"/>
                    </a:lnTo>
                    <a:lnTo>
                      <a:pt x="133" y="188"/>
                    </a:lnTo>
                    <a:lnTo>
                      <a:pt x="131" y="189"/>
                    </a:lnTo>
                    <a:lnTo>
                      <a:pt x="131" y="188"/>
                    </a:lnTo>
                    <a:lnTo>
                      <a:pt x="130" y="189"/>
                    </a:lnTo>
                    <a:lnTo>
                      <a:pt x="130" y="190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89"/>
                    </a:lnTo>
                    <a:lnTo>
                      <a:pt x="127" y="188"/>
                    </a:lnTo>
                    <a:lnTo>
                      <a:pt x="127" y="186"/>
                    </a:lnTo>
                    <a:lnTo>
                      <a:pt x="129" y="186"/>
                    </a:lnTo>
                    <a:lnTo>
                      <a:pt x="127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5" y="186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5" y="177"/>
                    </a:lnTo>
                    <a:lnTo>
                      <a:pt x="125" y="176"/>
                    </a:lnTo>
                    <a:lnTo>
                      <a:pt x="125" y="174"/>
                    </a:lnTo>
                    <a:lnTo>
                      <a:pt x="109" y="158"/>
                    </a:lnTo>
                    <a:lnTo>
                      <a:pt x="103" y="151"/>
                    </a:lnTo>
                    <a:lnTo>
                      <a:pt x="93" y="140"/>
                    </a:lnTo>
                    <a:lnTo>
                      <a:pt x="92" y="139"/>
                    </a:lnTo>
                    <a:lnTo>
                      <a:pt x="92" y="138"/>
                    </a:lnTo>
                    <a:lnTo>
                      <a:pt x="91" y="137"/>
                    </a:lnTo>
                    <a:lnTo>
                      <a:pt x="90" y="137"/>
                    </a:lnTo>
                    <a:lnTo>
                      <a:pt x="90" y="135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7" y="134"/>
                    </a:lnTo>
                    <a:lnTo>
                      <a:pt x="87" y="133"/>
                    </a:lnTo>
                    <a:lnTo>
                      <a:pt x="86" y="133"/>
                    </a:lnTo>
                    <a:lnTo>
                      <a:pt x="87" y="132"/>
                    </a:lnTo>
                    <a:lnTo>
                      <a:pt x="87" y="132"/>
                    </a:lnTo>
                    <a:lnTo>
                      <a:pt x="86" y="132"/>
                    </a:lnTo>
                    <a:lnTo>
                      <a:pt x="86" y="131"/>
                    </a:lnTo>
                    <a:lnTo>
                      <a:pt x="86" y="130"/>
                    </a:lnTo>
                    <a:lnTo>
                      <a:pt x="86" y="129"/>
                    </a:lnTo>
                    <a:lnTo>
                      <a:pt x="84" y="129"/>
                    </a:lnTo>
                    <a:lnTo>
                      <a:pt x="84" y="128"/>
                    </a:lnTo>
                    <a:lnTo>
                      <a:pt x="83" y="126"/>
                    </a:lnTo>
                    <a:lnTo>
                      <a:pt x="82" y="126"/>
                    </a:lnTo>
                    <a:lnTo>
                      <a:pt x="81" y="126"/>
                    </a:lnTo>
                    <a:lnTo>
                      <a:pt x="80" y="126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6" y="128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4" y="126"/>
                    </a:lnTo>
                    <a:lnTo>
                      <a:pt x="73" y="126"/>
                    </a:lnTo>
                    <a:lnTo>
                      <a:pt x="72" y="126"/>
                    </a:lnTo>
                    <a:lnTo>
                      <a:pt x="71" y="126"/>
                    </a:lnTo>
                    <a:lnTo>
                      <a:pt x="71" y="128"/>
                    </a:lnTo>
                    <a:lnTo>
                      <a:pt x="70" y="128"/>
                    </a:lnTo>
                    <a:lnTo>
                      <a:pt x="69" y="128"/>
                    </a:lnTo>
                    <a:lnTo>
                      <a:pt x="69" y="126"/>
                    </a:lnTo>
                    <a:lnTo>
                      <a:pt x="69" y="125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0" y="123"/>
                    </a:lnTo>
                    <a:lnTo>
                      <a:pt x="71" y="122"/>
                    </a:lnTo>
                    <a:lnTo>
                      <a:pt x="72" y="121"/>
                    </a:lnTo>
                    <a:lnTo>
                      <a:pt x="72" y="120"/>
                    </a:lnTo>
                    <a:lnTo>
                      <a:pt x="71" y="118"/>
                    </a:lnTo>
                    <a:lnTo>
                      <a:pt x="71" y="117"/>
                    </a:lnTo>
                    <a:lnTo>
                      <a:pt x="70" y="117"/>
                    </a:lnTo>
                    <a:lnTo>
                      <a:pt x="70" y="116"/>
                    </a:lnTo>
                    <a:lnTo>
                      <a:pt x="69" y="116"/>
                    </a:lnTo>
                    <a:lnTo>
                      <a:pt x="69" y="115"/>
                    </a:lnTo>
                    <a:lnTo>
                      <a:pt x="67" y="115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5" y="113"/>
                    </a:lnTo>
                    <a:lnTo>
                      <a:pt x="65" y="112"/>
                    </a:lnTo>
                    <a:lnTo>
                      <a:pt x="65" y="110"/>
                    </a:lnTo>
                    <a:lnTo>
                      <a:pt x="65" y="109"/>
                    </a:lnTo>
                    <a:lnTo>
                      <a:pt x="65" y="108"/>
                    </a:lnTo>
                    <a:lnTo>
                      <a:pt x="65" y="107"/>
                    </a:lnTo>
                    <a:lnTo>
                      <a:pt x="66" y="107"/>
                    </a:lnTo>
                    <a:lnTo>
                      <a:pt x="66" y="106"/>
                    </a:lnTo>
                    <a:lnTo>
                      <a:pt x="66" y="105"/>
                    </a:lnTo>
                    <a:lnTo>
                      <a:pt x="66" y="105"/>
                    </a:lnTo>
                    <a:lnTo>
                      <a:pt x="66" y="104"/>
                    </a:lnTo>
                    <a:lnTo>
                      <a:pt x="66" y="103"/>
                    </a:lnTo>
                    <a:lnTo>
                      <a:pt x="66" y="101"/>
                    </a:lnTo>
                    <a:lnTo>
                      <a:pt x="66" y="101"/>
                    </a:lnTo>
                    <a:lnTo>
                      <a:pt x="66" y="100"/>
                    </a:lnTo>
                    <a:lnTo>
                      <a:pt x="66" y="99"/>
                    </a:lnTo>
                    <a:lnTo>
                      <a:pt x="66" y="98"/>
                    </a:lnTo>
                    <a:lnTo>
                      <a:pt x="66" y="97"/>
                    </a:lnTo>
                    <a:lnTo>
                      <a:pt x="65" y="97"/>
                    </a:lnTo>
                    <a:lnTo>
                      <a:pt x="64" y="96"/>
                    </a:lnTo>
                    <a:lnTo>
                      <a:pt x="64" y="95"/>
                    </a:lnTo>
                    <a:lnTo>
                      <a:pt x="63" y="93"/>
                    </a:lnTo>
                    <a:lnTo>
                      <a:pt x="63" y="92"/>
                    </a:lnTo>
                    <a:lnTo>
                      <a:pt x="63" y="91"/>
                    </a:lnTo>
                    <a:lnTo>
                      <a:pt x="62" y="91"/>
                    </a:lnTo>
                    <a:lnTo>
                      <a:pt x="62" y="90"/>
                    </a:lnTo>
                    <a:lnTo>
                      <a:pt x="61" y="90"/>
                    </a:lnTo>
                    <a:lnTo>
                      <a:pt x="61" y="89"/>
                    </a:lnTo>
                    <a:lnTo>
                      <a:pt x="60" y="89"/>
                    </a:lnTo>
                    <a:lnTo>
                      <a:pt x="60" y="88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7" y="87"/>
                    </a:lnTo>
                    <a:lnTo>
                      <a:pt x="56" y="87"/>
                    </a:lnTo>
                    <a:lnTo>
                      <a:pt x="56" y="88"/>
                    </a:lnTo>
                    <a:lnTo>
                      <a:pt x="55" y="88"/>
                    </a:lnTo>
                    <a:lnTo>
                      <a:pt x="54" y="88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2" y="88"/>
                    </a:lnTo>
                    <a:lnTo>
                      <a:pt x="52" y="87"/>
                    </a:lnTo>
                    <a:lnTo>
                      <a:pt x="50" y="87"/>
                    </a:lnTo>
                    <a:lnTo>
                      <a:pt x="49" y="87"/>
                    </a:lnTo>
                    <a:lnTo>
                      <a:pt x="48" y="87"/>
                    </a:lnTo>
                    <a:lnTo>
                      <a:pt x="48" y="86"/>
                    </a:lnTo>
                    <a:lnTo>
                      <a:pt x="48" y="84"/>
                    </a:lnTo>
                    <a:lnTo>
                      <a:pt x="47" y="83"/>
                    </a:lnTo>
                    <a:lnTo>
                      <a:pt x="47" y="82"/>
                    </a:lnTo>
                    <a:lnTo>
                      <a:pt x="46" y="82"/>
                    </a:lnTo>
                    <a:lnTo>
                      <a:pt x="45" y="82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41" y="82"/>
                    </a:lnTo>
                    <a:lnTo>
                      <a:pt x="40" y="82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9" y="80"/>
                    </a:lnTo>
                    <a:lnTo>
                      <a:pt x="38" y="79"/>
                    </a:lnTo>
                    <a:lnTo>
                      <a:pt x="37" y="79"/>
                    </a:lnTo>
                    <a:lnTo>
                      <a:pt x="36" y="79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5" y="76"/>
                    </a:lnTo>
                    <a:lnTo>
                      <a:pt x="35" y="75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8" y="71"/>
                    </a:lnTo>
                    <a:lnTo>
                      <a:pt x="39" y="71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8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7" y="64"/>
                    </a:lnTo>
                    <a:lnTo>
                      <a:pt x="36" y="64"/>
                    </a:lnTo>
                    <a:lnTo>
                      <a:pt x="36" y="63"/>
                    </a:lnTo>
                    <a:lnTo>
                      <a:pt x="35" y="63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3" y="58"/>
                    </a:lnTo>
                    <a:lnTo>
                      <a:pt x="32" y="58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8" y="59"/>
                    </a:lnTo>
                    <a:lnTo>
                      <a:pt x="27" y="58"/>
                    </a:lnTo>
                    <a:lnTo>
                      <a:pt x="26" y="57"/>
                    </a:lnTo>
                    <a:lnTo>
                      <a:pt x="22" y="54"/>
                    </a:lnTo>
                    <a:lnTo>
                      <a:pt x="19" y="52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2" y="44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4" y="37"/>
                    </a:lnTo>
                    <a:lnTo>
                      <a:pt x="3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22" y="16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7" y="2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2" name="Freeform 113"/>
              <p:cNvSpPr>
                <a:spLocks/>
              </p:cNvSpPr>
              <p:nvPr/>
            </p:nvSpPr>
            <p:spPr bwMode="auto">
              <a:xfrm>
                <a:off x="3009900" y="3619500"/>
                <a:ext cx="617538" cy="365125"/>
              </a:xfrm>
              <a:custGeom>
                <a:avLst/>
                <a:gdLst>
                  <a:gd name="T0" fmla="*/ 84 w 389"/>
                  <a:gd name="T1" fmla="*/ 0 h 230"/>
                  <a:gd name="T2" fmla="*/ 106 w 389"/>
                  <a:gd name="T3" fmla="*/ 1 h 230"/>
                  <a:gd name="T4" fmla="*/ 122 w 389"/>
                  <a:gd name="T5" fmla="*/ 1 h 230"/>
                  <a:gd name="T6" fmla="*/ 142 w 389"/>
                  <a:gd name="T7" fmla="*/ 1 h 230"/>
                  <a:gd name="T8" fmla="*/ 163 w 389"/>
                  <a:gd name="T9" fmla="*/ 1 h 230"/>
                  <a:gd name="T10" fmla="*/ 240 w 389"/>
                  <a:gd name="T11" fmla="*/ 45 h 230"/>
                  <a:gd name="T12" fmla="*/ 279 w 389"/>
                  <a:gd name="T13" fmla="*/ 92 h 230"/>
                  <a:gd name="T14" fmla="*/ 387 w 389"/>
                  <a:gd name="T15" fmla="*/ 179 h 230"/>
                  <a:gd name="T16" fmla="*/ 371 w 389"/>
                  <a:gd name="T17" fmla="*/ 226 h 230"/>
                  <a:gd name="T18" fmla="*/ 360 w 389"/>
                  <a:gd name="T19" fmla="*/ 216 h 230"/>
                  <a:gd name="T20" fmla="*/ 351 w 389"/>
                  <a:gd name="T21" fmla="*/ 211 h 230"/>
                  <a:gd name="T22" fmla="*/ 337 w 389"/>
                  <a:gd name="T23" fmla="*/ 210 h 230"/>
                  <a:gd name="T24" fmla="*/ 325 w 389"/>
                  <a:gd name="T25" fmla="*/ 206 h 230"/>
                  <a:gd name="T26" fmla="*/ 312 w 389"/>
                  <a:gd name="T27" fmla="*/ 199 h 230"/>
                  <a:gd name="T28" fmla="*/ 303 w 389"/>
                  <a:gd name="T29" fmla="*/ 193 h 230"/>
                  <a:gd name="T30" fmla="*/ 295 w 389"/>
                  <a:gd name="T31" fmla="*/ 188 h 230"/>
                  <a:gd name="T32" fmla="*/ 286 w 389"/>
                  <a:gd name="T33" fmla="*/ 189 h 230"/>
                  <a:gd name="T34" fmla="*/ 277 w 389"/>
                  <a:gd name="T35" fmla="*/ 183 h 230"/>
                  <a:gd name="T36" fmla="*/ 267 w 389"/>
                  <a:gd name="T37" fmla="*/ 178 h 230"/>
                  <a:gd name="T38" fmla="*/ 259 w 389"/>
                  <a:gd name="T39" fmla="*/ 175 h 230"/>
                  <a:gd name="T40" fmla="*/ 250 w 389"/>
                  <a:gd name="T41" fmla="*/ 178 h 230"/>
                  <a:gd name="T42" fmla="*/ 245 w 389"/>
                  <a:gd name="T43" fmla="*/ 184 h 230"/>
                  <a:gd name="T44" fmla="*/ 241 w 389"/>
                  <a:gd name="T45" fmla="*/ 194 h 230"/>
                  <a:gd name="T46" fmla="*/ 230 w 389"/>
                  <a:gd name="T47" fmla="*/ 197 h 230"/>
                  <a:gd name="T48" fmla="*/ 222 w 389"/>
                  <a:gd name="T49" fmla="*/ 201 h 230"/>
                  <a:gd name="T50" fmla="*/ 213 w 389"/>
                  <a:gd name="T51" fmla="*/ 199 h 230"/>
                  <a:gd name="T52" fmla="*/ 215 w 389"/>
                  <a:gd name="T53" fmla="*/ 208 h 230"/>
                  <a:gd name="T54" fmla="*/ 219 w 389"/>
                  <a:gd name="T55" fmla="*/ 218 h 230"/>
                  <a:gd name="T56" fmla="*/ 213 w 389"/>
                  <a:gd name="T57" fmla="*/ 222 h 230"/>
                  <a:gd name="T58" fmla="*/ 202 w 389"/>
                  <a:gd name="T59" fmla="*/ 214 h 230"/>
                  <a:gd name="T60" fmla="*/ 190 w 389"/>
                  <a:gd name="T61" fmla="*/ 204 h 230"/>
                  <a:gd name="T62" fmla="*/ 170 w 389"/>
                  <a:gd name="T63" fmla="*/ 208 h 230"/>
                  <a:gd name="T64" fmla="*/ 156 w 389"/>
                  <a:gd name="T65" fmla="*/ 212 h 230"/>
                  <a:gd name="T66" fmla="*/ 145 w 389"/>
                  <a:gd name="T67" fmla="*/ 209 h 230"/>
                  <a:gd name="T68" fmla="*/ 148 w 389"/>
                  <a:gd name="T69" fmla="*/ 192 h 230"/>
                  <a:gd name="T70" fmla="*/ 148 w 389"/>
                  <a:gd name="T71" fmla="*/ 176 h 230"/>
                  <a:gd name="T72" fmla="*/ 141 w 389"/>
                  <a:gd name="T73" fmla="*/ 165 h 230"/>
                  <a:gd name="T74" fmla="*/ 129 w 389"/>
                  <a:gd name="T75" fmla="*/ 159 h 230"/>
                  <a:gd name="T76" fmla="*/ 120 w 389"/>
                  <a:gd name="T77" fmla="*/ 162 h 230"/>
                  <a:gd name="T78" fmla="*/ 108 w 389"/>
                  <a:gd name="T79" fmla="*/ 153 h 230"/>
                  <a:gd name="T80" fmla="*/ 98 w 389"/>
                  <a:gd name="T81" fmla="*/ 146 h 230"/>
                  <a:gd name="T82" fmla="*/ 94 w 389"/>
                  <a:gd name="T83" fmla="*/ 136 h 230"/>
                  <a:gd name="T84" fmla="*/ 98 w 389"/>
                  <a:gd name="T85" fmla="*/ 123 h 230"/>
                  <a:gd name="T86" fmla="*/ 102 w 389"/>
                  <a:gd name="T87" fmla="*/ 111 h 230"/>
                  <a:gd name="T88" fmla="*/ 102 w 389"/>
                  <a:gd name="T89" fmla="*/ 121 h 230"/>
                  <a:gd name="T90" fmla="*/ 104 w 389"/>
                  <a:gd name="T91" fmla="*/ 116 h 230"/>
                  <a:gd name="T92" fmla="*/ 99 w 389"/>
                  <a:gd name="T93" fmla="*/ 104 h 230"/>
                  <a:gd name="T94" fmla="*/ 94 w 389"/>
                  <a:gd name="T95" fmla="*/ 92 h 230"/>
                  <a:gd name="T96" fmla="*/ 82 w 389"/>
                  <a:gd name="T97" fmla="*/ 89 h 230"/>
                  <a:gd name="T98" fmla="*/ 70 w 389"/>
                  <a:gd name="T99" fmla="*/ 84 h 230"/>
                  <a:gd name="T100" fmla="*/ 62 w 389"/>
                  <a:gd name="T101" fmla="*/ 76 h 230"/>
                  <a:gd name="T102" fmla="*/ 54 w 389"/>
                  <a:gd name="T103" fmla="*/ 67 h 230"/>
                  <a:gd name="T104" fmla="*/ 46 w 389"/>
                  <a:gd name="T105" fmla="*/ 53 h 230"/>
                  <a:gd name="T106" fmla="*/ 37 w 389"/>
                  <a:gd name="T107" fmla="*/ 41 h 230"/>
                  <a:gd name="T108" fmla="*/ 28 w 389"/>
                  <a:gd name="T109" fmla="*/ 40 h 230"/>
                  <a:gd name="T110" fmla="*/ 16 w 389"/>
                  <a:gd name="T111" fmla="*/ 34 h 230"/>
                  <a:gd name="T112" fmla="*/ 9 w 389"/>
                  <a:gd name="T113" fmla="*/ 24 h 230"/>
                  <a:gd name="T114" fmla="*/ 5 w 389"/>
                  <a:gd name="T115" fmla="*/ 11 h 230"/>
                  <a:gd name="T116" fmla="*/ 0 w 389"/>
                  <a:gd name="T117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89" h="230">
                    <a:moveTo>
                      <a:pt x="21" y="0"/>
                    </a:moveTo>
                    <a:lnTo>
                      <a:pt x="27" y="0"/>
                    </a:lnTo>
                    <a:lnTo>
                      <a:pt x="31" y="0"/>
                    </a:lnTo>
                    <a:lnTo>
                      <a:pt x="50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5" y="1"/>
                    </a:lnTo>
                    <a:lnTo>
                      <a:pt x="97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0" y="1"/>
                    </a:lnTo>
                    <a:lnTo>
                      <a:pt x="132" y="1"/>
                    </a:lnTo>
                    <a:lnTo>
                      <a:pt x="134" y="1"/>
                    </a:lnTo>
                    <a:lnTo>
                      <a:pt x="136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42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9" y="1"/>
                    </a:lnTo>
                    <a:lnTo>
                      <a:pt x="151" y="1"/>
                    </a:lnTo>
                    <a:lnTo>
                      <a:pt x="153" y="1"/>
                    </a:lnTo>
                    <a:lnTo>
                      <a:pt x="155" y="1"/>
                    </a:lnTo>
                    <a:lnTo>
                      <a:pt x="156" y="1"/>
                    </a:lnTo>
                    <a:lnTo>
                      <a:pt x="157" y="1"/>
                    </a:lnTo>
                    <a:lnTo>
                      <a:pt x="158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6" y="1"/>
                    </a:lnTo>
                    <a:lnTo>
                      <a:pt x="167" y="1"/>
                    </a:lnTo>
                    <a:lnTo>
                      <a:pt x="170" y="1"/>
                    </a:lnTo>
                    <a:lnTo>
                      <a:pt x="172" y="1"/>
                    </a:lnTo>
                    <a:lnTo>
                      <a:pt x="175" y="1"/>
                    </a:lnTo>
                    <a:lnTo>
                      <a:pt x="211" y="1"/>
                    </a:lnTo>
                    <a:lnTo>
                      <a:pt x="235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0" y="5"/>
                    </a:lnTo>
                    <a:lnTo>
                      <a:pt x="240" y="17"/>
                    </a:lnTo>
                    <a:lnTo>
                      <a:pt x="240" y="18"/>
                    </a:lnTo>
                    <a:lnTo>
                      <a:pt x="240" y="45"/>
                    </a:lnTo>
                    <a:lnTo>
                      <a:pt x="261" y="47"/>
                    </a:lnTo>
                    <a:lnTo>
                      <a:pt x="261" y="68"/>
                    </a:lnTo>
                    <a:lnTo>
                      <a:pt x="266" y="68"/>
                    </a:lnTo>
                    <a:lnTo>
                      <a:pt x="266" y="72"/>
                    </a:lnTo>
                    <a:lnTo>
                      <a:pt x="269" y="73"/>
                    </a:lnTo>
                    <a:lnTo>
                      <a:pt x="269" y="76"/>
                    </a:lnTo>
                    <a:lnTo>
                      <a:pt x="273" y="76"/>
                    </a:lnTo>
                    <a:lnTo>
                      <a:pt x="273" y="79"/>
                    </a:lnTo>
                    <a:lnTo>
                      <a:pt x="277" y="79"/>
                    </a:lnTo>
                    <a:lnTo>
                      <a:pt x="277" y="84"/>
                    </a:lnTo>
                    <a:lnTo>
                      <a:pt x="279" y="84"/>
                    </a:lnTo>
                    <a:lnTo>
                      <a:pt x="279" y="91"/>
                    </a:lnTo>
                    <a:lnTo>
                      <a:pt x="279" y="92"/>
                    </a:lnTo>
                    <a:lnTo>
                      <a:pt x="299" y="92"/>
                    </a:lnTo>
                    <a:lnTo>
                      <a:pt x="304" y="92"/>
                    </a:lnTo>
                    <a:lnTo>
                      <a:pt x="304" y="115"/>
                    </a:lnTo>
                    <a:lnTo>
                      <a:pt x="315" y="115"/>
                    </a:lnTo>
                    <a:lnTo>
                      <a:pt x="318" y="115"/>
                    </a:lnTo>
                    <a:lnTo>
                      <a:pt x="319" y="115"/>
                    </a:lnTo>
                    <a:lnTo>
                      <a:pt x="319" y="116"/>
                    </a:lnTo>
                    <a:lnTo>
                      <a:pt x="319" y="136"/>
                    </a:lnTo>
                    <a:lnTo>
                      <a:pt x="350" y="137"/>
                    </a:lnTo>
                    <a:lnTo>
                      <a:pt x="350" y="159"/>
                    </a:lnTo>
                    <a:lnTo>
                      <a:pt x="373" y="158"/>
                    </a:lnTo>
                    <a:lnTo>
                      <a:pt x="371" y="180"/>
                    </a:lnTo>
                    <a:lnTo>
                      <a:pt x="387" y="179"/>
                    </a:lnTo>
                    <a:lnTo>
                      <a:pt x="387" y="184"/>
                    </a:lnTo>
                    <a:lnTo>
                      <a:pt x="389" y="184"/>
                    </a:lnTo>
                    <a:lnTo>
                      <a:pt x="389" y="219"/>
                    </a:lnTo>
                    <a:lnTo>
                      <a:pt x="389" y="229"/>
                    </a:lnTo>
                    <a:lnTo>
                      <a:pt x="387" y="229"/>
                    </a:lnTo>
                    <a:lnTo>
                      <a:pt x="387" y="230"/>
                    </a:lnTo>
                    <a:lnTo>
                      <a:pt x="384" y="230"/>
                    </a:lnTo>
                    <a:lnTo>
                      <a:pt x="377" y="229"/>
                    </a:lnTo>
                    <a:lnTo>
                      <a:pt x="376" y="228"/>
                    </a:lnTo>
                    <a:lnTo>
                      <a:pt x="375" y="228"/>
                    </a:lnTo>
                    <a:lnTo>
                      <a:pt x="373" y="227"/>
                    </a:lnTo>
                    <a:lnTo>
                      <a:pt x="372" y="227"/>
                    </a:lnTo>
                    <a:lnTo>
                      <a:pt x="371" y="226"/>
                    </a:lnTo>
                    <a:lnTo>
                      <a:pt x="370" y="225"/>
                    </a:lnTo>
                    <a:lnTo>
                      <a:pt x="369" y="225"/>
                    </a:lnTo>
                    <a:lnTo>
                      <a:pt x="369" y="223"/>
                    </a:lnTo>
                    <a:lnTo>
                      <a:pt x="368" y="223"/>
                    </a:lnTo>
                    <a:lnTo>
                      <a:pt x="367" y="222"/>
                    </a:lnTo>
                    <a:lnTo>
                      <a:pt x="365" y="222"/>
                    </a:lnTo>
                    <a:lnTo>
                      <a:pt x="365" y="221"/>
                    </a:lnTo>
                    <a:lnTo>
                      <a:pt x="364" y="220"/>
                    </a:lnTo>
                    <a:lnTo>
                      <a:pt x="363" y="219"/>
                    </a:lnTo>
                    <a:lnTo>
                      <a:pt x="362" y="218"/>
                    </a:lnTo>
                    <a:lnTo>
                      <a:pt x="361" y="217"/>
                    </a:lnTo>
                    <a:lnTo>
                      <a:pt x="360" y="217"/>
                    </a:lnTo>
                    <a:lnTo>
                      <a:pt x="360" y="216"/>
                    </a:lnTo>
                    <a:lnTo>
                      <a:pt x="359" y="216"/>
                    </a:lnTo>
                    <a:lnTo>
                      <a:pt x="359" y="217"/>
                    </a:lnTo>
                    <a:lnTo>
                      <a:pt x="359" y="217"/>
                    </a:lnTo>
                    <a:lnTo>
                      <a:pt x="358" y="216"/>
                    </a:lnTo>
                    <a:lnTo>
                      <a:pt x="356" y="216"/>
                    </a:lnTo>
                    <a:lnTo>
                      <a:pt x="355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3" y="214"/>
                    </a:lnTo>
                    <a:lnTo>
                      <a:pt x="353" y="213"/>
                    </a:lnTo>
                    <a:lnTo>
                      <a:pt x="352" y="212"/>
                    </a:lnTo>
                    <a:lnTo>
                      <a:pt x="351" y="212"/>
                    </a:lnTo>
                    <a:lnTo>
                      <a:pt x="351" y="211"/>
                    </a:lnTo>
                    <a:lnTo>
                      <a:pt x="350" y="211"/>
                    </a:lnTo>
                    <a:lnTo>
                      <a:pt x="348" y="210"/>
                    </a:lnTo>
                    <a:lnTo>
                      <a:pt x="347" y="210"/>
                    </a:lnTo>
                    <a:lnTo>
                      <a:pt x="346" y="210"/>
                    </a:lnTo>
                    <a:lnTo>
                      <a:pt x="345" y="210"/>
                    </a:lnTo>
                    <a:lnTo>
                      <a:pt x="344" y="210"/>
                    </a:lnTo>
                    <a:lnTo>
                      <a:pt x="343" y="210"/>
                    </a:lnTo>
                    <a:lnTo>
                      <a:pt x="343" y="209"/>
                    </a:lnTo>
                    <a:lnTo>
                      <a:pt x="342" y="209"/>
                    </a:lnTo>
                    <a:lnTo>
                      <a:pt x="341" y="210"/>
                    </a:lnTo>
                    <a:lnTo>
                      <a:pt x="339" y="210"/>
                    </a:lnTo>
                    <a:lnTo>
                      <a:pt x="338" y="210"/>
                    </a:lnTo>
                    <a:lnTo>
                      <a:pt x="337" y="210"/>
                    </a:lnTo>
                    <a:lnTo>
                      <a:pt x="336" y="209"/>
                    </a:lnTo>
                    <a:lnTo>
                      <a:pt x="336" y="210"/>
                    </a:lnTo>
                    <a:lnTo>
                      <a:pt x="335" y="210"/>
                    </a:lnTo>
                    <a:lnTo>
                      <a:pt x="334" y="210"/>
                    </a:lnTo>
                    <a:lnTo>
                      <a:pt x="333" y="210"/>
                    </a:lnTo>
                    <a:lnTo>
                      <a:pt x="331" y="209"/>
                    </a:lnTo>
                    <a:lnTo>
                      <a:pt x="331" y="208"/>
                    </a:lnTo>
                    <a:lnTo>
                      <a:pt x="330" y="208"/>
                    </a:lnTo>
                    <a:lnTo>
                      <a:pt x="329" y="206"/>
                    </a:lnTo>
                    <a:lnTo>
                      <a:pt x="328" y="206"/>
                    </a:lnTo>
                    <a:lnTo>
                      <a:pt x="327" y="205"/>
                    </a:lnTo>
                    <a:lnTo>
                      <a:pt x="326" y="205"/>
                    </a:lnTo>
                    <a:lnTo>
                      <a:pt x="325" y="206"/>
                    </a:lnTo>
                    <a:lnTo>
                      <a:pt x="324" y="205"/>
                    </a:lnTo>
                    <a:lnTo>
                      <a:pt x="322" y="205"/>
                    </a:lnTo>
                    <a:lnTo>
                      <a:pt x="322" y="204"/>
                    </a:lnTo>
                    <a:lnTo>
                      <a:pt x="321" y="203"/>
                    </a:lnTo>
                    <a:lnTo>
                      <a:pt x="320" y="203"/>
                    </a:lnTo>
                    <a:lnTo>
                      <a:pt x="319" y="203"/>
                    </a:lnTo>
                    <a:lnTo>
                      <a:pt x="318" y="203"/>
                    </a:lnTo>
                    <a:lnTo>
                      <a:pt x="317" y="203"/>
                    </a:lnTo>
                    <a:lnTo>
                      <a:pt x="316" y="202"/>
                    </a:lnTo>
                    <a:lnTo>
                      <a:pt x="313" y="201"/>
                    </a:lnTo>
                    <a:lnTo>
                      <a:pt x="313" y="200"/>
                    </a:lnTo>
                    <a:lnTo>
                      <a:pt x="312" y="200"/>
                    </a:lnTo>
                    <a:lnTo>
                      <a:pt x="312" y="199"/>
                    </a:lnTo>
                    <a:lnTo>
                      <a:pt x="312" y="197"/>
                    </a:lnTo>
                    <a:lnTo>
                      <a:pt x="311" y="197"/>
                    </a:lnTo>
                    <a:lnTo>
                      <a:pt x="311" y="196"/>
                    </a:lnTo>
                    <a:lnTo>
                      <a:pt x="310" y="195"/>
                    </a:lnTo>
                    <a:lnTo>
                      <a:pt x="309" y="195"/>
                    </a:lnTo>
                    <a:lnTo>
                      <a:pt x="308" y="195"/>
                    </a:lnTo>
                    <a:lnTo>
                      <a:pt x="307" y="195"/>
                    </a:lnTo>
                    <a:lnTo>
                      <a:pt x="305" y="195"/>
                    </a:lnTo>
                    <a:lnTo>
                      <a:pt x="305" y="194"/>
                    </a:lnTo>
                    <a:lnTo>
                      <a:pt x="304" y="194"/>
                    </a:lnTo>
                    <a:lnTo>
                      <a:pt x="304" y="194"/>
                    </a:lnTo>
                    <a:lnTo>
                      <a:pt x="304" y="193"/>
                    </a:lnTo>
                    <a:lnTo>
                      <a:pt x="303" y="193"/>
                    </a:lnTo>
                    <a:lnTo>
                      <a:pt x="303" y="194"/>
                    </a:lnTo>
                    <a:lnTo>
                      <a:pt x="302" y="194"/>
                    </a:lnTo>
                    <a:lnTo>
                      <a:pt x="301" y="194"/>
                    </a:lnTo>
                    <a:lnTo>
                      <a:pt x="300" y="194"/>
                    </a:lnTo>
                    <a:lnTo>
                      <a:pt x="300" y="193"/>
                    </a:lnTo>
                    <a:lnTo>
                      <a:pt x="299" y="193"/>
                    </a:lnTo>
                    <a:lnTo>
                      <a:pt x="299" y="192"/>
                    </a:lnTo>
                    <a:lnTo>
                      <a:pt x="298" y="191"/>
                    </a:lnTo>
                    <a:lnTo>
                      <a:pt x="298" y="189"/>
                    </a:lnTo>
                    <a:lnTo>
                      <a:pt x="296" y="191"/>
                    </a:lnTo>
                    <a:lnTo>
                      <a:pt x="296" y="189"/>
                    </a:lnTo>
                    <a:lnTo>
                      <a:pt x="295" y="189"/>
                    </a:lnTo>
                    <a:lnTo>
                      <a:pt x="295" y="188"/>
                    </a:lnTo>
                    <a:lnTo>
                      <a:pt x="294" y="188"/>
                    </a:lnTo>
                    <a:lnTo>
                      <a:pt x="294" y="189"/>
                    </a:lnTo>
                    <a:lnTo>
                      <a:pt x="293" y="189"/>
                    </a:lnTo>
                    <a:lnTo>
                      <a:pt x="293" y="188"/>
                    </a:lnTo>
                    <a:lnTo>
                      <a:pt x="292" y="189"/>
                    </a:lnTo>
                    <a:lnTo>
                      <a:pt x="291" y="188"/>
                    </a:lnTo>
                    <a:lnTo>
                      <a:pt x="290" y="188"/>
                    </a:lnTo>
                    <a:lnTo>
                      <a:pt x="290" y="189"/>
                    </a:lnTo>
                    <a:lnTo>
                      <a:pt x="288" y="188"/>
                    </a:lnTo>
                    <a:lnTo>
                      <a:pt x="288" y="189"/>
                    </a:lnTo>
                    <a:lnTo>
                      <a:pt x="288" y="188"/>
                    </a:lnTo>
                    <a:lnTo>
                      <a:pt x="287" y="188"/>
                    </a:lnTo>
                    <a:lnTo>
                      <a:pt x="286" y="189"/>
                    </a:lnTo>
                    <a:lnTo>
                      <a:pt x="286" y="188"/>
                    </a:lnTo>
                    <a:lnTo>
                      <a:pt x="285" y="188"/>
                    </a:lnTo>
                    <a:lnTo>
                      <a:pt x="284" y="188"/>
                    </a:lnTo>
                    <a:lnTo>
                      <a:pt x="284" y="187"/>
                    </a:lnTo>
                    <a:lnTo>
                      <a:pt x="284" y="188"/>
                    </a:lnTo>
                    <a:lnTo>
                      <a:pt x="283" y="187"/>
                    </a:lnTo>
                    <a:lnTo>
                      <a:pt x="282" y="187"/>
                    </a:lnTo>
                    <a:lnTo>
                      <a:pt x="281" y="186"/>
                    </a:lnTo>
                    <a:lnTo>
                      <a:pt x="279" y="185"/>
                    </a:lnTo>
                    <a:lnTo>
                      <a:pt x="278" y="185"/>
                    </a:lnTo>
                    <a:lnTo>
                      <a:pt x="277" y="185"/>
                    </a:lnTo>
                    <a:lnTo>
                      <a:pt x="277" y="184"/>
                    </a:lnTo>
                    <a:lnTo>
                      <a:pt x="277" y="183"/>
                    </a:lnTo>
                    <a:lnTo>
                      <a:pt x="277" y="183"/>
                    </a:lnTo>
                    <a:lnTo>
                      <a:pt x="276" y="183"/>
                    </a:lnTo>
                    <a:lnTo>
                      <a:pt x="275" y="182"/>
                    </a:lnTo>
                    <a:lnTo>
                      <a:pt x="274" y="182"/>
                    </a:lnTo>
                    <a:lnTo>
                      <a:pt x="273" y="180"/>
                    </a:lnTo>
                    <a:lnTo>
                      <a:pt x="271" y="180"/>
                    </a:lnTo>
                    <a:lnTo>
                      <a:pt x="271" y="182"/>
                    </a:lnTo>
                    <a:lnTo>
                      <a:pt x="270" y="182"/>
                    </a:lnTo>
                    <a:lnTo>
                      <a:pt x="270" y="180"/>
                    </a:lnTo>
                    <a:lnTo>
                      <a:pt x="269" y="179"/>
                    </a:lnTo>
                    <a:lnTo>
                      <a:pt x="268" y="179"/>
                    </a:lnTo>
                    <a:lnTo>
                      <a:pt x="267" y="179"/>
                    </a:lnTo>
                    <a:lnTo>
                      <a:pt x="267" y="178"/>
                    </a:lnTo>
                    <a:lnTo>
                      <a:pt x="266" y="178"/>
                    </a:lnTo>
                    <a:lnTo>
                      <a:pt x="266" y="177"/>
                    </a:lnTo>
                    <a:lnTo>
                      <a:pt x="265" y="177"/>
                    </a:lnTo>
                    <a:lnTo>
                      <a:pt x="265" y="176"/>
                    </a:lnTo>
                    <a:lnTo>
                      <a:pt x="264" y="176"/>
                    </a:lnTo>
                    <a:lnTo>
                      <a:pt x="262" y="176"/>
                    </a:lnTo>
                    <a:lnTo>
                      <a:pt x="264" y="176"/>
                    </a:lnTo>
                    <a:lnTo>
                      <a:pt x="264" y="175"/>
                    </a:lnTo>
                    <a:lnTo>
                      <a:pt x="262" y="175"/>
                    </a:lnTo>
                    <a:lnTo>
                      <a:pt x="261" y="175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59" y="175"/>
                    </a:lnTo>
                    <a:lnTo>
                      <a:pt x="258" y="175"/>
                    </a:lnTo>
                    <a:lnTo>
                      <a:pt x="259" y="176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57" y="176"/>
                    </a:lnTo>
                    <a:lnTo>
                      <a:pt x="256" y="176"/>
                    </a:lnTo>
                    <a:lnTo>
                      <a:pt x="256" y="177"/>
                    </a:lnTo>
                    <a:lnTo>
                      <a:pt x="255" y="177"/>
                    </a:lnTo>
                    <a:lnTo>
                      <a:pt x="253" y="177"/>
                    </a:lnTo>
                    <a:lnTo>
                      <a:pt x="253" y="178"/>
                    </a:lnTo>
                    <a:lnTo>
                      <a:pt x="252" y="178"/>
                    </a:lnTo>
                    <a:lnTo>
                      <a:pt x="251" y="178"/>
                    </a:lnTo>
                    <a:lnTo>
                      <a:pt x="250" y="178"/>
                    </a:lnTo>
                    <a:lnTo>
                      <a:pt x="250" y="179"/>
                    </a:lnTo>
                    <a:lnTo>
                      <a:pt x="250" y="180"/>
                    </a:lnTo>
                    <a:lnTo>
                      <a:pt x="250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3"/>
                    </a:lnTo>
                    <a:lnTo>
                      <a:pt x="250" y="183"/>
                    </a:lnTo>
                    <a:lnTo>
                      <a:pt x="249" y="183"/>
                    </a:lnTo>
                    <a:lnTo>
                      <a:pt x="249" y="182"/>
                    </a:lnTo>
                    <a:lnTo>
                      <a:pt x="249" y="183"/>
                    </a:lnTo>
                    <a:lnTo>
                      <a:pt x="248" y="183"/>
                    </a:lnTo>
                    <a:lnTo>
                      <a:pt x="247" y="184"/>
                    </a:lnTo>
                    <a:lnTo>
                      <a:pt x="245" y="184"/>
                    </a:lnTo>
                    <a:lnTo>
                      <a:pt x="245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7"/>
                    </a:lnTo>
                    <a:lnTo>
                      <a:pt x="243" y="187"/>
                    </a:lnTo>
                    <a:lnTo>
                      <a:pt x="243" y="188"/>
                    </a:lnTo>
                    <a:lnTo>
                      <a:pt x="242" y="188"/>
                    </a:lnTo>
                    <a:lnTo>
                      <a:pt x="242" y="189"/>
                    </a:lnTo>
                    <a:lnTo>
                      <a:pt x="242" y="191"/>
                    </a:lnTo>
                    <a:lnTo>
                      <a:pt x="242" y="192"/>
                    </a:lnTo>
                    <a:lnTo>
                      <a:pt x="242" y="193"/>
                    </a:lnTo>
                    <a:lnTo>
                      <a:pt x="242" y="194"/>
                    </a:lnTo>
                    <a:lnTo>
                      <a:pt x="241" y="194"/>
                    </a:lnTo>
                    <a:lnTo>
                      <a:pt x="241" y="195"/>
                    </a:lnTo>
                    <a:lnTo>
                      <a:pt x="240" y="195"/>
                    </a:lnTo>
                    <a:lnTo>
                      <a:pt x="239" y="196"/>
                    </a:lnTo>
                    <a:lnTo>
                      <a:pt x="238" y="196"/>
                    </a:lnTo>
                    <a:lnTo>
                      <a:pt x="236" y="197"/>
                    </a:lnTo>
                    <a:lnTo>
                      <a:pt x="235" y="197"/>
                    </a:lnTo>
                    <a:lnTo>
                      <a:pt x="234" y="199"/>
                    </a:lnTo>
                    <a:lnTo>
                      <a:pt x="234" y="197"/>
                    </a:lnTo>
                    <a:lnTo>
                      <a:pt x="233" y="197"/>
                    </a:lnTo>
                    <a:lnTo>
                      <a:pt x="232" y="197"/>
                    </a:lnTo>
                    <a:lnTo>
                      <a:pt x="232" y="199"/>
                    </a:lnTo>
                    <a:lnTo>
                      <a:pt x="230" y="199"/>
                    </a:lnTo>
                    <a:lnTo>
                      <a:pt x="230" y="197"/>
                    </a:lnTo>
                    <a:lnTo>
                      <a:pt x="228" y="197"/>
                    </a:lnTo>
                    <a:lnTo>
                      <a:pt x="227" y="196"/>
                    </a:lnTo>
                    <a:lnTo>
                      <a:pt x="227" y="197"/>
                    </a:lnTo>
                    <a:lnTo>
                      <a:pt x="226" y="199"/>
                    </a:lnTo>
                    <a:lnTo>
                      <a:pt x="226" y="200"/>
                    </a:lnTo>
                    <a:lnTo>
                      <a:pt x="226" y="199"/>
                    </a:lnTo>
                    <a:lnTo>
                      <a:pt x="225" y="199"/>
                    </a:lnTo>
                    <a:lnTo>
                      <a:pt x="224" y="199"/>
                    </a:lnTo>
                    <a:lnTo>
                      <a:pt x="223" y="199"/>
                    </a:lnTo>
                    <a:lnTo>
                      <a:pt x="223" y="199"/>
                    </a:lnTo>
                    <a:lnTo>
                      <a:pt x="223" y="200"/>
                    </a:lnTo>
                    <a:lnTo>
                      <a:pt x="222" y="200"/>
                    </a:lnTo>
                    <a:lnTo>
                      <a:pt x="222" y="201"/>
                    </a:lnTo>
                    <a:lnTo>
                      <a:pt x="223" y="201"/>
                    </a:lnTo>
                    <a:lnTo>
                      <a:pt x="222" y="201"/>
                    </a:lnTo>
                    <a:lnTo>
                      <a:pt x="222" y="200"/>
                    </a:lnTo>
                    <a:lnTo>
                      <a:pt x="221" y="200"/>
                    </a:lnTo>
                    <a:lnTo>
                      <a:pt x="219" y="200"/>
                    </a:lnTo>
                    <a:lnTo>
                      <a:pt x="218" y="200"/>
                    </a:lnTo>
                    <a:lnTo>
                      <a:pt x="218" y="201"/>
                    </a:lnTo>
                    <a:lnTo>
                      <a:pt x="217" y="201"/>
                    </a:lnTo>
                    <a:lnTo>
                      <a:pt x="216" y="202"/>
                    </a:lnTo>
                    <a:lnTo>
                      <a:pt x="215" y="202"/>
                    </a:lnTo>
                    <a:lnTo>
                      <a:pt x="214" y="201"/>
                    </a:lnTo>
                    <a:lnTo>
                      <a:pt x="214" y="200"/>
                    </a:lnTo>
                    <a:lnTo>
                      <a:pt x="213" y="199"/>
                    </a:lnTo>
                    <a:lnTo>
                      <a:pt x="213" y="200"/>
                    </a:lnTo>
                    <a:lnTo>
                      <a:pt x="211" y="200"/>
                    </a:lnTo>
                    <a:lnTo>
                      <a:pt x="211" y="201"/>
                    </a:lnTo>
                    <a:lnTo>
                      <a:pt x="211" y="202"/>
                    </a:lnTo>
                    <a:lnTo>
                      <a:pt x="210" y="202"/>
                    </a:lnTo>
                    <a:lnTo>
                      <a:pt x="210" y="203"/>
                    </a:lnTo>
                    <a:lnTo>
                      <a:pt x="210" y="203"/>
                    </a:lnTo>
                    <a:lnTo>
                      <a:pt x="211" y="204"/>
                    </a:lnTo>
                    <a:lnTo>
                      <a:pt x="211" y="206"/>
                    </a:lnTo>
                    <a:lnTo>
                      <a:pt x="213" y="206"/>
                    </a:lnTo>
                    <a:lnTo>
                      <a:pt x="213" y="208"/>
                    </a:lnTo>
                    <a:lnTo>
                      <a:pt x="214" y="208"/>
                    </a:lnTo>
                    <a:lnTo>
                      <a:pt x="215" y="208"/>
                    </a:lnTo>
                    <a:lnTo>
                      <a:pt x="215" y="209"/>
                    </a:lnTo>
                    <a:lnTo>
                      <a:pt x="215" y="210"/>
                    </a:lnTo>
                    <a:lnTo>
                      <a:pt x="215" y="211"/>
                    </a:lnTo>
                    <a:lnTo>
                      <a:pt x="217" y="212"/>
                    </a:lnTo>
                    <a:lnTo>
                      <a:pt x="218" y="212"/>
                    </a:lnTo>
                    <a:lnTo>
                      <a:pt x="218" y="213"/>
                    </a:lnTo>
                    <a:lnTo>
                      <a:pt x="217" y="213"/>
                    </a:lnTo>
                    <a:lnTo>
                      <a:pt x="217" y="214"/>
                    </a:lnTo>
                    <a:lnTo>
                      <a:pt x="217" y="216"/>
                    </a:lnTo>
                    <a:lnTo>
                      <a:pt x="218" y="216"/>
                    </a:lnTo>
                    <a:lnTo>
                      <a:pt x="218" y="217"/>
                    </a:lnTo>
                    <a:lnTo>
                      <a:pt x="219" y="217"/>
                    </a:lnTo>
                    <a:lnTo>
                      <a:pt x="219" y="218"/>
                    </a:lnTo>
                    <a:lnTo>
                      <a:pt x="219" y="219"/>
                    </a:lnTo>
                    <a:lnTo>
                      <a:pt x="219" y="220"/>
                    </a:lnTo>
                    <a:lnTo>
                      <a:pt x="219" y="222"/>
                    </a:lnTo>
                    <a:lnTo>
                      <a:pt x="219" y="223"/>
                    </a:lnTo>
                    <a:lnTo>
                      <a:pt x="218" y="226"/>
                    </a:lnTo>
                    <a:lnTo>
                      <a:pt x="218" y="227"/>
                    </a:lnTo>
                    <a:lnTo>
                      <a:pt x="217" y="228"/>
                    </a:lnTo>
                    <a:lnTo>
                      <a:pt x="216" y="228"/>
                    </a:lnTo>
                    <a:lnTo>
                      <a:pt x="215" y="228"/>
                    </a:lnTo>
                    <a:lnTo>
                      <a:pt x="214" y="226"/>
                    </a:lnTo>
                    <a:lnTo>
                      <a:pt x="214" y="225"/>
                    </a:lnTo>
                    <a:lnTo>
                      <a:pt x="213" y="223"/>
                    </a:lnTo>
                    <a:lnTo>
                      <a:pt x="213" y="222"/>
                    </a:lnTo>
                    <a:lnTo>
                      <a:pt x="211" y="221"/>
                    </a:lnTo>
                    <a:lnTo>
                      <a:pt x="211" y="222"/>
                    </a:lnTo>
                    <a:lnTo>
                      <a:pt x="210" y="221"/>
                    </a:lnTo>
                    <a:lnTo>
                      <a:pt x="209" y="221"/>
                    </a:lnTo>
                    <a:lnTo>
                      <a:pt x="208" y="220"/>
                    </a:lnTo>
                    <a:lnTo>
                      <a:pt x="208" y="219"/>
                    </a:lnTo>
                    <a:lnTo>
                      <a:pt x="207" y="219"/>
                    </a:lnTo>
                    <a:lnTo>
                      <a:pt x="206" y="219"/>
                    </a:lnTo>
                    <a:lnTo>
                      <a:pt x="206" y="218"/>
                    </a:lnTo>
                    <a:lnTo>
                      <a:pt x="206" y="217"/>
                    </a:lnTo>
                    <a:lnTo>
                      <a:pt x="205" y="217"/>
                    </a:lnTo>
                    <a:lnTo>
                      <a:pt x="202" y="216"/>
                    </a:lnTo>
                    <a:lnTo>
                      <a:pt x="202" y="214"/>
                    </a:lnTo>
                    <a:lnTo>
                      <a:pt x="201" y="214"/>
                    </a:lnTo>
                    <a:lnTo>
                      <a:pt x="200" y="213"/>
                    </a:lnTo>
                    <a:lnTo>
                      <a:pt x="198" y="212"/>
                    </a:lnTo>
                    <a:lnTo>
                      <a:pt x="196" y="211"/>
                    </a:lnTo>
                    <a:lnTo>
                      <a:pt x="196" y="210"/>
                    </a:lnTo>
                    <a:lnTo>
                      <a:pt x="196" y="210"/>
                    </a:lnTo>
                    <a:lnTo>
                      <a:pt x="194" y="210"/>
                    </a:lnTo>
                    <a:lnTo>
                      <a:pt x="194" y="209"/>
                    </a:lnTo>
                    <a:lnTo>
                      <a:pt x="194" y="208"/>
                    </a:lnTo>
                    <a:lnTo>
                      <a:pt x="193" y="208"/>
                    </a:lnTo>
                    <a:lnTo>
                      <a:pt x="191" y="205"/>
                    </a:lnTo>
                    <a:lnTo>
                      <a:pt x="190" y="205"/>
                    </a:lnTo>
                    <a:lnTo>
                      <a:pt x="190" y="204"/>
                    </a:lnTo>
                    <a:lnTo>
                      <a:pt x="189" y="204"/>
                    </a:lnTo>
                    <a:lnTo>
                      <a:pt x="188" y="204"/>
                    </a:lnTo>
                    <a:lnTo>
                      <a:pt x="185" y="204"/>
                    </a:lnTo>
                    <a:lnTo>
                      <a:pt x="183" y="204"/>
                    </a:lnTo>
                    <a:lnTo>
                      <a:pt x="180" y="205"/>
                    </a:lnTo>
                    <a:lnTo>
                      <a:pt x="179" y="205"/>
                    </a:lnTo>
                    <a:lnTo>
                      <a:pt x="178" y="205"/>
                    </a:lnTo>
                    <a:lnTo>
                      <a:pt x="175" y="205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2" y="206"/>
                    </a:lnTo>
                    <a:lnTo>
                      <a:pt x="171" y="206"/>
                    </a:lnTo>
                    <a:lnTo>
                      <a:pt x="170" y="208"/>
                    </a:lnTo>
                    <a:lnTo>
                      <a:pt x="168" y="208"/>
                    </a:lnTo>
                    <a:lnTo>
                      <a:pt x="168" y="208"/>
                    </a:lnTo>
                    <a:lnTo>
                      <a:pt x="166" y="209"/>
                    </a:lnTo>
                    <a:lnTo>
                      <a:pt x="165" y="210"/>
                    </a:lnTo>
                    <a:lnTo>
                      <a:pt x="164" y="209"/>
                    </a:lnTo>
                    <a:lnTo>
                      <a:pt x="163" y="209"/>
                    </a:lnTo>
                    <a:lnTo>
                      <a:pt x="162" y="209"/>
                    </a:lnTo>
                    <a:lnTo>
                      <a:pt x="161" y="209"/>
                    </a:lnTo>
                    <a:lnTo>
                      <a:pt x="159" y="210"/>
                    </a:lnTo>
                    <a:lnTo>
                      <a:pt x="159" y="211"/>
                    </a:lnTo>
                    <a:lnTo>
                      <a:pt x="158" y="211"/>
                    </a:lnTo>
                    <a:lnTo>
                      <a:pt x="157" y="212"/>
                    </a:lnTo>
                    <a:lnTo>
                      <a:pt x="156" y="212"/>
                    </a:lnTo>
                    <a:lnTo>
                      <a:pt x="156" y="211"/>
                    </a:lnTo>
                    <a:lnTo>
                      <a:pt x="155" y="211"/>
                    </a:lnTo>
                    <a:lnTo>
                      <a:pt x="155" y="210"/>
                    </a:lnTo>
                    <a:lnTo>
                      <a:pt x="154" y="210"/>
                    </a:lnTo>
                    <a:lnTo>
                      <a:pt x="153" y="210"/>
                    </a:lnTo>
                    <a:lnTo>
                      <a:pt x="151" y="211"/>
                    </a:lnTo>
                    <a:lnTo>
                      <a:pt x="150" y="212"/>
                    </a:lnTo>
                    <a:lnTo>
                      <a:pt x="149" y="212"/>
                    </a:lnTo>
                    <a:lnTo>
                      <a:pt x="149" y="213"/>
                    </a:lnTo>
                    <a:lnTo>
                      <a:pt x="147" y="213"/>
                    </a:lnTo>
                    <a:lnTo>
                      <a:pt x="146" y="212"/>
                    </a:lnTo>
                    <a:lnTo>
                      <a:pt x="145" y="210"/>
                    </a:lnTo>
                    <a:lnTo>
                      <a:pt x="145" y="209"/>
                    </a:lnTo>
                    <a:lnTo>
                      <a:pt x="145" y="208"/>
                    </a:lnTo>
                    <a:lnTo>
                      <a:pt x="146" y="206"/>
                    </a:lnTo>
                    <a:lnTo>
                      <a:pt x="146" y="205"/>
                    </a:lnTo>
                    <a:lnTo>
                      <a:pt x="146" y="204"/>
                    </a:lnTo>
                    <a:lnTo>
                      <a:pt x="146" y="203"/>
                    </a:lnTo>
                    <a:lnTo>
                      <a:pt x="147" y="203"/>
                    </a:lnTo>
                    <a:lnTo>
                      <a:pt x="147" y="202"/>
                    </a:lnTo>
                    <a:lnTo>
                      <a:pt x="147" y="200"/>
                    </a:lnTo>
                    <a:lnTo>
                      <a:pt x="147" y="199"/>
                    </a:lnTo>
                    <a:lnTo>
                      <a:pt x="148" y="196"/>
                    </a:lnTo>
                    <a:lnTo>
                      <a:pt x="148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48" y="191"/>
                    </a:lnTo>
                    <a:lnTo>
                      <a:pt x="148" y="189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49" y="184"/>
                    </a:lnTo>
                    <a:lnTo>
                      <a:pt x="149" y="183"/>
                    </a:lnTo>
                    <a:lnTo>
                      <a:pt x="148" y="183"/>
                    </a:lnTo>
                    <a:lnTo>
                      <a:pt x="148" y="180"/>
                    </a:lnTo>
                    <a:lnTo>
                      <a:pt x="148" y="179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48" y="176"/>
                    </a:lnTo>
                    <a:lnTo>
                      <a:pt x="148" y="176"/>
                    </a:lnTo>
                    <a:lnTo>
                      <a:pt x="148" y="175"/>
                    </a:lnTo>
                    <a:lnTo>
                      <a:pt x="148" y="174"/>
                    </a:lnTo>
                    <a:lnTo>
                      <a:pt x="147" y="172"/>
                    </a:lnTo>
                    <a:lnTo>
                      <a:pt x="147" y="171"/>
                    </a:lnTo>
                    <a:lnTo>
                      <a:pt x="147" y="170"/>
                    </a:lnTo>
                    <a:lnTo>
                      <a:pt x="146" y="170"/>
                    </a:lnTo>
                    <a:lnTo>
                      <a:pt x="146" y="169"/>
                    </a:lnTo>
                    <a:lnTo>
                      <a:pt x="146" y="168"/>
                    </a:lnTo>
                    <a:lnTo>
                      <a:pt x="145" y="167"/>
                    </a:lnTo>
                    <a:lnTo>
                      <a:pt x="144" y="166"/>
                    </a:lnTo>
                    <a:lnTo>
                      <a:pt x="142" y="165"/>
                    </a:lnTo>
                    <a:lnTo>
                      <a:pt x="141" y="165"/>
                    </a:lnTo>
                    <a:lnTo>
                      <a:pt x="141" y="165"/>
                    </a:lnTo>
                    <a:lnTo>
                      <a:pt x="140" y="165"/>
                    </a:lnTo>
                    <a:lnTo>
                      <a:pt x="139" y="163"/>
                    </a:lnTo>
                    <a:lnTo>
                      <a:pt x="138" y="163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6" y="161"/>
                    </a:lnTo>
                    <a:lnTo>
                      <a:pt x="136" y="160"/>
                    </a:lnTo>
                    <a:lnTo>
                      <a:pt x="134" y="160"/>
                    </a:lnTo>
                    <a:lnTo>
                      <a:pt x="133" y="159"/>
                    </a:lnTo>
                    <a:lnTo>
                      <a:pt x="132" y="159"/>
                    </a:lnTo>
                    <a:lnTo>
                      <a:pt x="131" y="159"/>
                    </a:lnTo>
                    <a:lnTo>
                      <a:pt x="130" y="159"/>
                    </a:lnTo>
                    <a:lnTo>
                      <a:pt x="129" y="159"/>
                    </a:lnTo>
                    <a:lnTo>
                      <a:pt x="129" y="158"/>
                    </a:lnTo>
                    <a:lnTo>
                      <a:pt x="128" y="158"/>
                    </a:lnTo>
                    <a:lnTo>
                      <a:pt x="127" y="158"/>
                    </a:lnTo>
                    <a:lnTo>
                      <a:pt x="125" y="158"/>
                    </a:lnTo>
                    <a:lnTo>
                      <a:pt x="124" y="158"/>
                    </a:lnTo>
                    <a:lnTo>
                      <a:pt x="123" y="158"/>
                    </a:lnTo>
                    <a:lnTo>
                      <a:pt x="123" y="159"/>
                    </a:lnTo>
                    <a:lnTo>
                      <a:pt x="122" y="159"/>
                    </a:lnTo>
                    <a:lnTo>
                      <a:pt x="122" y="160"/>
                    </a:lnTo>
                    <a:lnTo>
                      <a:pt x="122" y="161"/>
                    </a:lnTo>
                    <a:lnTo>
                      <a:pt x="122" y="162"/>
                    </a:lnTo>
                    <a:lnTo>
                      <a:pt x="121" y="162"/>
                    </a:lnTo>
                    <a:lnTo>
                      <a:pt x="120" y="162"/>
                    </a:lnTo>
                    <a:lnTo>
                      <a:pt x="119" y="161"/>
                    </a:lnTo>
                    <a:lnTo>
                      <a:pt x="118" y="161"/>
                    </a:lnTo>
                    <a:lnTo>
                      <a:pt x="118" y="160"/>
                    </a:lnTo>
                    <a:lnTo>
                      <a:pt x="116" y="159"/>
                    </a:lnTo>
                    <a:lnTo>
                      <a:pt x="115" y="158"/>
                    </a:lnTo>
                    <a:lnTo>
                      <a:pt x="114" y="158"/>
                    </a:lnTo>
                    <a:lnTo>
                      <a:pt x="114" y="157"/>
                    </a:lnTo>
                    <a:lnTo>
                      <a:pt x="114" y="157"/>
                    </a:lnTo>
                    <a:lnTo>
                      <a:pt x="113" y="157"/>
                    </a:lnTo>
                    <a:lnTo>
                      <a:pt x="112" y="155"/>
                    </a:lnTo>
                    <a:lnTo>
                      <a:pt x="111" y="155"/>
                    </a:lnTo>
                    <a:lnTo>
                      <a:pt x="110" y="154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6" y="152"/>
                    </a:lnTo>
                    <a:lnTo>
                      <a:pt x="105" y="152"/>
                    </a:lnTo>
                    <a:lnTo>
                      <a:pt x="104" y="151"/>
                    </a:lnTo>
                    <a:lnTo>
                      <a:pt x="103" y="151"/>
                    </a:lnTo>
                    <a:lnTo>
                      <a:pt x="102" y="150"/>
                    </a:lnTo>
                    <a:lnTo>
                      <a:pt x="103" y="150"/>
                    </a:lnTo>
                    <a:lnTo>
                      <a:pt x="102" y="150"/>
                    </a:lnTo>
                    <a:lnTo>
                      <a:pt x="101" y="149"/>
                    </a:lnTo>
                    <a:lnTo>
                      <a:pt x="101" y="149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8" y="145"/>
                    </a:lnTo>
                    <a:lnTo>
                      <a:pt x="97" y="144"/>
                    </a:lnTo>
                    <a:lnTo>
                      <a:pt x="96" y="145"/>
                    </a:lnTo>
                    <a:lnTo>
                      <a:pt x="96" y="144"/>
                    </a:lnTo>
                    <a:lnTo>
                      <a:pt x="95" y="143"/>
                    </a:lnTo>
                    <a:lnTo>
                      <a:pt x="94" y="142"/>
                    </a:lnTo>
                    <a:lnTo>
                      <a:pt x="94" y="141"/>
                    </a:lnTo>
                    <a:lnTo>
                      <a:pt x="93" y="141"/>
                    </a:lnTo>
                    <a:lnTo>
                      <a:pt x="94" y="140"/>
                    </a:lnTo>
                    <a:lnTo>
                      <a:pt x="93" y="138"/>
                    </a:lnTo>
                    <a:lnTo>
                      <a:pt x="93" y="137"/>
                    </a:lnTo>
                    <a:lnTo>
                      <a:pt x="94" y="137"/>
                    </a:lnTo>
                    <a:lnTo>
                      <a:pt x="94" y="136"/>
                    </a:lnTo>
                    <a:lnTo>
                      <a:pt x="94" y="135"/>
                    </a:lnTo>
                    <a:lnTo>
                      <a:pt x="94" y="134"/>
                    </a:lnTo>
                    <a:lnTo>
                      <a:pt x="95" y="134"/>
                    </a:lnTo>
                    <a:lnTo>
                      <a:pt x="95" y="133"/>
                    </a:lnTo>
                    <a:lnTo>
                      <a:pt x="95" y="132"/>
                    </a:lnTo>
                    <a:lnTo>
                      <a:pt x="95" y="130"/>
                    </a:lnTo>
                    <a:lnTo>
                      <a:pt x="96" y="129"/>
                    </a:lnTo>
                    <a:lnTo>
                      <a:pt x="97" y="128"/>
                    </a:lnTo>
                    <a:lnTo>
                      <a:pt x="97" y="127"/>
                    </a:lnTo>
                    <a:lnTo>
                      <a:pt x="97" y="126"/>
                    </a:lnTo>
                    <a:lnTo>
                      <a:pt x="98" y="125"/>
                    </a:lnTo>
                    <a:lnTo>
                      <a:pt x="98" y="124"/>
                    </a:lnTo>
                    <a:lnTo>
                      <a:pt x="98" y="123"/>
                    </a:lnTo>
                    <a:lnTo>
                      <a:pt x="99" y="121"/>
                    </a:lnTo>
                    <a:lnTo>
                      <a:pt x="99" y="120"/>
                    </a:lnTo>
                    <a:lnTo>
                      <a:pt x="99" y="119"/>
                    </a:lnTo>
                    <a:lnTo>
                      <a:pt x="99" y="118"/>
                    </a:lnTo>
                    <a:lnTo>
                      <a:pt x="101" y="117"/>
                    </a:lnTo>
                    <a:lnTo>
                      <a:pt x="101" y="116"/>
                    </a:lnTo>
                    <a:lnTo>
                      <a:pt x="101" y="115"/>
                    </a:lnTo>
                    <a:lnTo>
                      <a:pt x="101" y="113"/>
                    </a:lnTo>
                    <a:lnTo>
                      <a:pt x="101" y="112"/>
                    </a:lnTo>
                    <a:lnTo>
                      <a:pt x="101" y="111"/>
                    </a:lnTo>
                    <a:lnTo>
                      <a:pt x="101" y="110"/>
                    </a:lnTo>
                    <a:lnTo>
                      <a:pt x="102" y="110"/>
                    </a:lnTo>
                    <a:lnTo>
                      <a:pt x="102" y="111"/>
                    </a:lnTo>
                    <a:lnTo>
                      <a:pt x="102" y="112"/>
                    </a:lnTo>
                    <a:lnTo>
                      <a:pt x="102" y="113"/>
                    </a:lnTo>
                    <a:lnTo>
                      <a:pt x="102" y="115"/>
                    </a:lnTo>
                    <a:lnTo>
                      <a:pt x="102" y="116"/>
                    </a:lnTo>
                    <a:lnTo>
                      <a:pt x="102" y="117"/>
                    </a:lnTo>
                    <a:lnTo>
                      <a:pt x="102" y="118"/>
                    </a:lnTo>
                    <a:lnTo>
                      <a:pt x="101" y="119"/>
                    </a:lnTo>
                    <a:lnTo>
                      <a:pt x="101" y="120"/>
                    </a:lnTo>
                    <a:lnTo>
                      <a:pt x="101" y="121"/>
                    </a:lnTo>
                    <a:lnTo>
                      <a:pt x="101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2" y="121"/>
                    </a:lnTo>
                    <a:lnTo>
                      <a:pt x="103" y="121"/>
                    </a:lnTo>
                    <a:lnTo>
                      <a:pt x="104" y="121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6" y="119"/>
                    </a:lnTo>
                    <a:lnTo>
                      <a:pt x="107" y="119"/>
                    </a:lnTo>
                    <a:lnTo>
                      <a:pt x="107" y="118"/>
                    </a:lnTo>
                    <a:lnTo>
                      <a:pt x="107" y="117"/>
                    </a:lnTo>
                    <a:lnTo>
                      <a:pt x="106" y="117"/>
                    </a:lnTo>
                    <a:lnTo>
                      <a:pt x="105" y="117"/>
                    </a:lnTo>
                    <a:lnTo>
                      <a:pt x="105" y="116"/>
                    </a:lnTo>
                    <a:lnTo>
                      <a:pt x="104" y="116"/>
                    </a:lnTo>
                    <a:lnTo>
                      <a:pt x="104" y="115"/>
                    </a:lnTo>
                    <a:lnTo>
                      <a:pt x="104" y="113"/>
                    </a:lnTo>
                    <a:lnTo>
                      <a:pt x="104" y="112"/>
                    </a:lnTo>
                    <a:lnTo>
                      <a:pt x="103" y="112"/>
                    </a:lnTo>
                    <a:lnTo>
                      <a:pt x="103" y="111"/>
                    </a:lnTo>
                    <a:lnTo>
                      <a:pt x="102" y="109"/>
                    </a:lnTo>
                    <a:lnTo>
                      <a:pt x="101" y="109"/>
                    </a:lnTo>
                    <a:lnTo>
                      <a:pt x="99" y="110"/>
                    </a:lnTo>
                    <a:lnTo>
                      <a:pt x="99" y="109"/>
                    </a:lnTo>
                    <a:lnTo>
                      <a:pt x="101" y="108"/>
                    </a:lnTo>
                    <a:lnTo>
                      <a:pt x="99" y="107"/>
                    </a:lnTo>
                    <a:lnTo>
                      <a:pt x="99" y="106"/>
                    </a:lnTo>
                    <a:lnTo>
                      <a:pt x="99" y="104"/>
                    </a:lnTo>
                    <a:lnTo>
                      <a:pt x="99" y="102"/>
                    </a:lnTo>
                    <a:lnTo>
                      <a:pt x="99" y="100"/>
                    </a:lnTo>
                    <a:lnTo>
                      <a:pt x="98" y="100"/>
                    </a:lnTo>
                    <a:lnTo>
                      <a:pt x="98" y="99"/>
                    </a:lnTo>
                    <a:lnTo>
                      <a:pt x="98" y="98"/>
                    </a:lnTo>
                    <a:lnTo>
                      <a:pt x="97" y="98"/>
                    </a:lnTo>
                    <a:lnTo>
                      <a:pt x="97" y="96"/>
                    </a:lnTo>
                    <a:lnTo>
                      <a:pt x="97" y="95"/>
                    </a:lnTo>
                    <a:lnTo>
                      <a:pt x="96" y="95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5" y="93"/>
                    </a:lnTo>
                    <a:lnTo>
                      <a:pt x="94" y="92"/>
                    </a:lnTo>
                    <a:lnTo>
                      <a:pt x="94" y="91"/>
                    </a:lnTo>
                    <a:lnTo>
                      <a:pt x="93" y="91"/>
                    </a:lnTo>
                    <a:lnTo>
                      <a:pt x="91" y="90"/>
                    </a:lnTo>
                    <a:lnTo>
                      <a:pt x="90" y="90"/>
                    </a:lnTo>
                    <a:lnTo>
                      <a:pt x="89" y="89"/>
                    </a:lnTo>
                    <a:lnTo>
                      <a:pt x="88" y="90"/>
                    </a:lnTo>
                    <a:lnTo>
                      <a:pt x="87" y="90"/>
                    </a:lnTo>
                    <a:lnTo>
                      <a:pt x="87" y="90"/>
                    </a:lnTo>
                    <a:lnTo>
                      <a:pt x="86" y="90"/>
                    </a:lnTo>
                    <a:lnTo>
                      <a:pt x="85" y="90"/>
                    </a:lnTo>
                    <a:lnTo>
                      <a:pt x="84" y="90"/>
                    </a:lnTo>
                    <a:lnTo>
                      <a:pt x="82" y="90"/>
                    </a:lnTo>
                    <a:lnTo>
                      <a:pt x="82" y="89"/>
                    </a:lnTo>
                    <a:lnTo>
                      <a:pt x="81" y="89"/>
                    </a:lnTo>
                    <a:lnTo>
                      <a:pt x="80" y="87"/>
                    </a:lnTo>
                    <a:lnTo>
                      <a:pt x="79" y="86"/>
                    </a:lnTo>
                    <a:lnTo>
                      <a:pt x="78" y="86"/>
                    </a:lnTo>
                    <a:lnTo>
                      <a:pt x="77" y="86"/>
                    </a:lnTo>
                    <a:lnTo>
                      <a:pt x="76" y="86"/>
                    </a:lnTo>
                    <a:lnTo>
                      <a:pt x="74" y="86"/>
                    </a:lnTo>
                    <a:lnTo>
                      <a:pt x="73" y="85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1" y="86"/>
                    </a:lnTo>
                    <a:lnTo>
                      <a:pt x="70" y="85"/>
                    </a:lnTo>
                    <a:lnTo>
                      <a:pt x="70" y="84"/>
                    </a:lnTo>
                    <a:lnTo>
                      <a:pt x="69" y="84"/>
                    </a:lnTo>
                    <a:lnTo>
                      <a:pt x="69" y="83"/>
                    </a:lnTo>
                    <a:lnTo>
                      <a:pt x="68" y="82"/>
                    </a:lnTo>
                    <a:lnTo>
                      <a:pt x="68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5" y="79"/>
                    </a:lnTo>
                    <a:lnTo>
                      <a:pt x="65" y="78"/>
                    </a:lnTo>
                    <a:lnTo>
                      <a:pt x="64" y="78"/>
                    </a:lnTo>
                    <a:lnTo>
                      <a:pt x="63" y="78"/>
                    </a:lnTo>
                    <a:lnTo>
                      <a:pt x="63" y="77"/>
                    </a:lnTo>
                    <a:lnTo>
                      <a:pt x="62" y="77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1" y="74"/>
                    </a:lnTo>
                    <a:lnTo>
                      <a:pt x="60" y="74"/>
                    </a:lnTo>
                    <a:lnTo>
                      <a:pt x="59" y="73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59" y="70"/>
                    </a:lnTo>
                    <a:lnTo>
                      <a:pt x="58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68"/>
                    </a:lnTo>
                    <a:lnTo>
                      <a:pt x="55" y="67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3" y="66"/>
                    </a:lnTo>
                    <a:lnTo>
                      <a:pt x="52" y="65"/>
                    </a:lnTo>
                    <a:lnTo>
                      <a:pt x="52" y="64"/>
                    </a:lnTo>
                    <a:lnTo>
                      <a:pt x="51" y="64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0"/>
                    </a:lnTo>
                    <a:lnTo>
                      <a:pt x="50" y="59"/>
                    </a:lnTo>
                    <a:lnTo>
                      <a:pt x="48" y="58"/>
                    </a:lnTo>
                    <a:lnTo>
                      <a:pt x="47" y="56"/>
                    </a:lnTo>
                    <a:lnTo>
                      <a:pt x="47" y="55"/>
                    </a:lnTo>
                    <a:lnTo>
                      <a:pt x="46" y="53"/>
                    </a:lnTo>
                    <a:lnTo>
                      <a:pt x="45" y="51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2" y="48"/>
                    </a:lnTo>
                    <a:lnTo>
                      <a:pt x="41" y="47"/>
                    </a:lnTo>
                    <a:lnTo>
                      <a:pt x="39" y="45"/>
                    </a:lnTo>
                    <a:lnTo>
                      <a:pt x="39" y="44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37" y="42"/>
                    </a:lnTo>
                    <a:lnTo>
                      <a:pt x="37" y="41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4" y="40"/>
                    </a:lnTo>
                    <a:lnTo>
                      <a:pt x="33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27" y="38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4" y="38"/>
                    </a:lnTo>
                    <a:lnTo>
                      <a:pt x="22" y="36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3" name="Freeform 128"/>
              <p:cNvSpPr>
                <a:spLocks/>
              </p:cNvSpPr>
              <p:nvPr/>
            </p:nvSpPr>
            <p:spPr bwMode="auto">
              <a:xfrm>
                <a:off x="2441575" y="1655763"/>
                <a:ext cx="569913" cy="284163"/>
              </a:xfrm>
              <a:custGeom>
                <a:avLst/>
                <a:gdLst>
                  <a:gd name="T0" fmla="*/ 300 w 359"/>
                  <a:gd name="T1" fmla="*/ 4 h 179"/>
                  <a:gd name="T2" fmla="*/ 320 w 359"/>
                  <a:gd name="T3" fmla="*/ 2 h 179"/>
                  <a:gd name="T4" fmla="*/ 331 w 359"/>
                  <a:gd name="T5" fmla="*/ 9 h 179"/>
                  <a:gd name="T6" fmla="*/ 331 w 359"/>
                  <a:gd name="T7" fmla="*/ 24 h 179"/>
                  <a:gd name="T8" fmla="*/ 340 w 359"/>
                  <a:gd name="T9" fmla="*/ 28 h 179"/>
                  <a:gd name="T10" fmla="*/ 353 w 359"/>
                  <a:gd name="T11" fmla="*/ 36 h 179"/>
                  <a:gd name="T12" fmla="*/ 352 w 359"/>
                  <a:gd name="T13" fmla="*/ 43 h 179"/>
                  <a:gd name="T14" fmla="*/ 356 w 359"/>
                  <a:gd name="T15" fmla="*/ 55 h 179"/>
                  <a:gd name="T16" fmla="*/ 350 w 359"/>
                  <a:gd name="T17" fmla="*/ 67 h 179"/>
                  <a:gd name="T18" fmla="*/ 339 w 359"/>
                  <a:gd name="T19" fmla="*/ 71 h 179"/>
                  <a:gd name="T20" fmla="*/ 335 w 359"/>
                  <a:gd name="T21" fmla="*/ 88 h 179"/>
                  <a:gd name="T22" fmla="*/ 306 w 359"/>
                  <a:gd name="T23" fmla="*/ 99 h 179"/>
                  <a:gd name="T24" fmla="*/ 296 w 359"/>
                  <a:gd name="T25" fmla="*/ 125 h 179"/>
                  <a:gd name="T26" fmla="*/ 279 w 359"/>
                  <a:gd name="T27" fmla="*/ 134 h 179"/>
                  <a:gd name="T28" fmla="*/ 273 w 359"/>
                  <a:gd name="T29" fmla="*/ 151 h 179"/>
                  <a:gd name="T30" fmla="*/ 233 w 359"/>
                  <a:gd name="T31" fmla="*/ 156 h 179"/>
                  <a:gd name="T32" fmla="*/ 209 w 359"/>
                  <a:gd name="T33" fmla="*/ 161 h 179"/>
                  <a:gd name="T34" fmla="*/ 208 w 359"/>
                  <a:gd name="T35" fmla="*/ 173 h 179"/>
                  <a:gd name="T36" fmla="*/ 197 w 359"/>
                  <a:gd name="T37" fmla="*/ 179 h 179"/>
                  <a:gd name="T38" fmla="*/ 139 w 359"/>
                  <a:gd name="T39" fmla="*/ 179 h 179"/>
                  <a:gd name="T40" fmla="*/ 114 w 359"/>
                  <a:gd name="T41" fmla="*/ 179 h 179"/>
                  <a:gd name="T42" fmla="*/ 89 w 359"/>
                  <a:gd name="T43" fmla="*/ 179 h 179"/>
                  <a:gd name="T44" fmla="*/ 66 w 359"/>
                  <a:gd name="T45" fmla="*/ 179 h 179"/>
                  <a:gd name="T46" fmla="*/ 43 w 359"/>
                  <a:gd name="T47" fmla="*/ 179 h 179"/>
                  <a:gd name="T48" fmla="*/ 25 w 359"/>
                  <a:gd name="T49" fmla="*/ 176 h 179"/>
                  <a:gd name="T50" fmla="*/ 23 w 359"/>
                  <a:gd name="T51" fmla="*/ 162 h 179"/>
                  <a:gd name="T52" fmla="*/ 27 w 359"/>
                  <a:gd name="T53" fmla="*/ 148 h 179"/>
                  <a:gd name="T54" fmla="*/ 28 w 359"/>
                  <a:gd name="T55" fmla="*/ 137 h 179"/>
                  <a:gd name="T56" fmla="*/ 23 w 359"/>
                  <a:gd name="T57" fmla="*/ 123 h 179"/>
                  <a:gd name="T58" fmla="*/ 24 w 359"/>
                  <a:gd name="T59" fmla="*/ 110 h 179"/>
                  <a:gd name="T60" fmla="*/ 20 w 359"/>
                  <a:gd name="T61" fmla="*/ 101 h 179"/>
                  <a:gd name="T62" fmla="*/ 19 w 359"/>
                  <a:gd name="T63" fmla="*/ 86 h 179"/>
                  <a:gd name="T64" fmla="*/ 18 w 359"/>
                  <a:gd name="T65" fmla="*/ 72 h 179"/>
                  <a:gd name="T66" fmla="*/ 17 w 359"/>
                  <a:gd name="T67" fmla="*/ 58 h 179"/>
                  <a:gd name="T68" fmla="*/ 5 w 359"/>
                  <a:gd name="T69" fmla="*/ 53 h 179"/>
                  <a:gd name="T70" fmla="*/ 7 w 359"/>
                  <a:gd name="T71" fmla="*/ 43 h 179"/>
                  <a:gd name="T72" fmla="*/ 19 w 359"/>
                  <a:gd name="T73" fmla="*/ 40 h 179"/>
                  <a:gd name="T74" fmla="*/ 31 w 359"/>
                  <a:gd name="T75" fmla="*/ 40 h 179"/>
                  <a:gd name="T76" fmla="*/ 39 w 359"/>
                  <a:gd name="T77" fmla="*/ 29 h 179"/>
                  <a:gd name="T78" fmla="*/ 50 w 359"/>
                  <a:gd name="T79" fmla="*/ 28 h 179"/>
                  <a:gd name="T80" fmla="*/ 61 w 359"/>
                  <a:gd name="T81" fmla="*/ 26 h 179"/>
                  <a:gd name="T82" fmla="*/ 71 w 359"/>
                  <a:gd name="T83" fmla="*/ 28 h 179"/>
                  <a:gd name="T84" fmla="*/ 84 w 359"/>
                  <a:gd name="T85" fmla="*/ 33 h 179"/>
                  <a:gd name="T86" fmla="*/ 94 w 359"/>
                  <a:gd name="T87" fmla="*/ 29 h 179"/>
                  <a:gd name="T88" fmla="*/ 106 w 359"/>
                  <a:gd name="T89" fmla="*/ 23 h 179"/>
                  <a:gd name="T90" fmla="*/ 113 w 359"/>
                  <a:gd name="T91" fmla="*/ 17 h 179"/>
                  <a:gd name="T92" fmla="*/ 123 w 359"/>
                  <a:gd name="T93" fmla="*/ 20 h 179"/>
                  <a:gd name="T94" fmla="*/ 136 w 359"/>
                  <a:gd name="T95" fmla="*/ 23 h 179"/>
                  <a:gd name="T96" fmla="*/ 149 w 359"/>
                  <a:gd name="T97" fmla="*/ 24 h 179"/>
                  <a:gd name="T98" fmla="*/ 163 w 359"/>
                  <a:gd name="T99" fmla="*/ 23 h 179"/>
                  <a:gd name="T100" fmla="*/ 174 w 359"/>
                  <a:gd name="T101" fmla="*/ 18 h 179"/>
                  <a:gd name="T102" fmla="*/ 185 w 359"/>
                  <a:gd name="T103" fmla="*/ 21 h 179"/>
                  <a:gd name="T104" fmla="*/ 192 w 359"/>
                  <a:gd name="T105" fmla="*/ 16 h 179"/>
                  <a:gd name="T106" fmla="*/ 200 w 359"/>
                  <a:gd name="T107" fmla="*/ 12 h 179"/>
                  <a:gd name="T108" fmla="*/ 214 w 359"/>
                  <a:gd name="T109" fmla="*/ 10 h 179"/>
                  <a:gd name="T110" fmla="*/ 225 w 359"/>
                  <a:gd name="T111" fmla="*/ 8 h 179"/>
                  <a:gd name="T112" fmla="*/ 237 w 359"/>
                  <a:gd name="T113" fmla="*/ 9 h 179"/>
                  <a:gd name="T114" fmla="*/ 252 w 359"/>
                  <a:gd name="T115" fmla="*/ 3 h 179"/>
                  <a:gd name="T116" fmla="*/ 268 w 359"/>
                  <a:gd name="T117" fmla="*/ 4 h 179"/>
                  <a:gd name="T118" fmla="*/ 284 w 359"/>
                  <a:gd name="T119" fmla="*/ 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9" h="179">
                    <a:moveTo>
                      <a:pt x="288" y="1"/>
                    </a:moveTo>
                    <a:lnTo>
                      <a:pt x="289" y="1"/>
                    </a:lnTo>
                    <a:lnTo>
                      <a:pt x="290" y="1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2" y="2"/>
                    </a:lnTo>
                    <a:lnTo>
                      <a:pt x="292" y="3"/>
                    </a:lnTo>
                    <a:lnTo>
                      <a:pt x="293" y="3"/>
                    </a:lnTo>
                    <a:lnTo>
                      <a:pt x="294" y="4"/>
                    </a:lnTo>
                    <a:lnTo>
                      <a:pt x="296" y="6"/>
                    </a:lnTo>
                    <a:lnTo>
                      <a:pt x="296" y="4"/>
                    </a:lnTo>
                    <a:lnTo>
                      <a:pt x="297" y="4"/>
                    </a:lnTo>
                    <a:lnTo>
                      <a:pt x="298" y="4"/>
                    </a:lnTo>
                    <a:lnTo>
                      <a:pt x="299" y="4"/>
                    </a:lnTo>
                    <a:lnTo>
                      <a:pt x="300" y="4"/>
                    </a:lnTo>
                    <a:lnTo>
                      <a:pt x="301" y="4"/>
                    </a:lnTo>
                    <a:lnTo>
                      <a:pt x="302" y="4"/>
                    </a:lnTo>
                    <a:lnTo>
                      <a:pt x="303" y="4"/>
                    </a:lnTo>
                    <a:lnTo>
                      <a:pt x="305" y="6"/>
                    </a:lnTo>
                    <a:lnTo>
                      <a:pt x="306" y="6"/>
                    </a:lnTo>
                    <a:lnTo>
                      <a:pt x="307" y="7"/>
                    </a:lnTo>
                    <a:lnTo>
                      <a:pt x="308" y="6"/>
                    </a:lnTo>
                    <a:lnTo>
                      <a:pt x="308" y="6"/>
                    </a:lnTo>
                    <a:lnTo>
                      <a:pt x="308" y="4"/>
                    </a:lnTo>
                    <a:lnTo>
                      <a:pt x="309" y="3"/>
                    </a:lnTo>
                    <a:lnTo>
                      <a:pt x="310" y="2"/>
                    </a:lnTo>
                    <a:lnTo>
                      <a:pt x="311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0" y="2"/>
                    </a:lnTo>
                    <a:lnTo>
                      <a:pt x="322" y="2"/>
                    </a:lnTo>
                    <a:lnTo>
                      <a:pt x="323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26" y="3"/>
                    </a:lnTo>
                    <a:lnTo>
                      <a:pt x="327" y="3"/>
                    </a:lnTo>
                    <a:lnTo>
                      <a:pt x="326" y="4"/>
                    </a:lnTo>
                    <a:lnTo>
                      <a:pt x="326" y="6"/>
                    </a:lnTo>
                    <a:lnTo>
                      <a:pt x="327" y="7"/>
                    </a:lnTo>
                    <a:lnTo>
                      <a:pt x="328" y="7"/>
                    </a:lnTo>
                    <a:lnTo>
                      <a:pt x="329" y="7"/>
                    </a:lnTo>
                    <a:lnTo>
                      <a:pt x="331" y="8"/>
                    </a:lnTo>
                    <a:lnTo>
                      <a:pt x="332" y="8"/>
                    </a:lnTo>
                    <a:lnTo>
                      <a:pt x="331" y="8"/>
                    </a:lnTo>
                    <a:lnTo>
                      <a:pt x="331" y="9"/>
                    </a:lnTo>
                    <a:lnTo>
                      <a:pt x="331" y="10"/>
                    </a:lnTo>
                    <a:lnTo>
                      <a:pt x="329" y="11"/>
                    </a:lnTo>
                    <a:lnTo>
                      <a:pt x="331" y="12"/>
                    </a:lnTo>
                    <a:lnTo>
                      <a:pt x="329" y="12"/>
                    </a:lnTo>
                    <a:lnTo>
                      <a:pt x="329" y="13"/>
                    </a:lnTo>
                    <a:lnTo>
                      <a:pt x="329" y="15"/>
                    </a:lnTo>
                    <a:lnTo>
                      <a:pt x="329" y="16"/>
                    </a:lnTo>
                    <a:lnTo>
                      <a:pt x="329" y="17"/>
                    </a:lnTo>
                    <a:lnTo>
                      <a:pt x="329" y="18"/>
                    </a:lnTo>
                    <a:lnTo>
                      <a:pt x="329" y="19"/>
                    </a:lnTo>
                    <a:lnTo>
                      <a:pt x="329" y="20"/>
                    </a:lnTo>
                    <a:lnTo>
                      <a:pt x="331" y="21"/>
                    </a:lnTo>
                    <a:lnTo>
                      <a:pt x="332" y="21"/>
                    </a:lnTo>
                    <a:lnTo>
                      <a:pt x="331" y="23"/>
                    </a:lnTo>
                    <a:lnTo>
                      <a:pt x="331" y="24"/>
                    </a:lnTo>
                    <a:lnTo>
                      <a:pt x="329" y="25"/>
                    </a:lnTo>
                    <a:lnTo>
                      <a:pt x="331" y="25"/>
                    </a:lnTo>
                    <a:lnTo>
                      <a:pt x="331" y="26"/>
                    </a:lnTo>
                    <a:lnTo>
                      <a:pt x="331" y="27"/>
                    </a:lnTo>
                    <a:lnTo>
                      <a:pt x="332" y="27"/>
                    </a:lnTo>
                    <a:lnTo>
                      <a:pt x="332" y="27"/>
                    </a:lnTo>
                    <a:lnTo>
                      <a:pt x="332" y="28"/>
                    </a:lnTo>
                    <a:lnTo>
                      <a:pt x="333" y="28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7" y="28"/>
                    </a:lnTo>
                    <a:lnTo>
                      <a:pt x="337" y="29"/>
                    </a:lnTo>
                    <a:lnTo>
                      <a:pt x="339" y="28"/>
                    </a:lnTo>
                    <a:lnTo>
                      <a:pt x="340" y="28"/>
                    </a:lnTo>
                    <a:lnTo>
                      <a:pt x="341" y="29"/>
                    </a:lnTo>
                    <a:lnTo>
                      <a:pt x="342" y="29"/>
                    </a:lnTo>
                    <a:lnTo>
                      <a:pt x="343" y="30"/>
                    </a:lnTo>
                    <a:lnTo>
                      <a:pt x="344" y="30"/>
                    </a:lnTo>
                    <a:lnTo>
                      <a:pt x="345" y="30"/>
                    </a:lnTo>
                    <a:lnTo>
                      <a:pt x="346" y="30"/>
                    </a:lnTo>
                    <a:lnTo>
                      <a:pt x="348" y="32"/>
                    </a:lnTo>
                    <a:lnTo>
                      <a:pt x="349" y="32"/>
                    </a:lnTo>
                    <a:lnTo>
                      <a:pt x="350" y="32"/>
                    </a:lnTo>
                    <a:lnTo>
                      <a:pt x="350" y="30"/>
                    </a:lnTo>
                    <a:lnTo>
                      <a:pt x="351" y="32"/>
                    </a:lnTo>
                    <a:lnTo>
                      <a:pt x="352" y="33"/>
                    </a:lnTo>
                    <a:lnTo>
                      <a:pt x="353" y="34"/>
                    </a:lnTo>
                    <a:lnTo>
                      <a:pt x="353" y="35"/>
                    </a:lnTo>
                    <a:lnTo>
                      <a:pt x="353" y="36"/>
                    </a:lnTo>
                    <a:lnTo>
                      <a:pt x="354" y="36"/>
                    </a:lnTo>
                    <a:lnTo>
                      <a:pt x="356" y="36"/>
                    </a:lnTo>
                    <a:lnTo>
                      <a:pt x="356" y="37"/>
                    </a:lnTo>
                    <a:lnTo>
                      <a:pt x="357" y="38"/>
                    </a:lnTo>
                    <a:lnTo>
                      <a:pt x="358" y="38"/>
                    </a:lnTo>
                    <a:lnTo>
                      <a:pt x="358" y="40"/>
                    </a:lnTo>
                    <a:lnTo>
                      <a:pt x="359" y="40"/>
                    </a:lnTo>
                    <a:lnTo>
                      <a:pt x="359" y="41"/>
                    </a:lnTo>
                    <a:lnTo>
                      <a:pt x="358" y="41"/>
                    </a:lnTo>
                    <a:lnTo>
                      <a:pt x="357" y="41"/>
                    </a:lnTo>
                    <a:lnTo>
                      <a:pt x="357" y="42"/>
                    </a:lnTo>
                    <a:lnTo>
                      <a:pt x="356" y="43"/>
                    </a:lnTo>
                    <a:lnTo>
                      <a:pt x="354" y="43"/>
                    </a:lnTo>
                    <a:lnTo>
                      <a:pt x="353" y="42"/>
                    </a:lnTo>
                    <a:lnTo>
                      <a:pt x="352" y="43"/>
                    </a:lnTo>
                    <a:lnTo>
                      <a:pt x="351" y="43"/>
                    </a:lnTo>
                    <a:lnTo>
                      <a:pt x="352" y="44"/>
                    </a:lnTo>
                    <a:lnTo>
                      <a:pt x="353" y="45"/>
                    </a:lnTo>
                    <a:lnTo>
                      <a:pt x="353" y="46"/>
                    </a:lnTo>
                    <a:lnTo>
                      <a:pt x="354" y="46"/>
                    </a:lnTo>
                    <a:lnTo>
                      <a:pt x="354" y="47"/>
                    </a:lnTo>
                    <a:lnTo>
                      <a:pt x="356" y="49"/>
                    </a:lnTo>
                    <a:lnTo>
                      <a:pt x="357" y="50"/>
                    </a:lnTo>
                    <a:lnTo>
                      <a:pt x="357" y="51"/>
                    </a:lnTo>
                    <a:lnTo>
                      <a:pt x="357" y="52"/>
                    </a:lnTo>
                    <a:lnTo>
                      <a:pt x="357" y="53"/>
                    </a:lnTo>
                    <a:lnTo>
                      <a:pt x="357" y="54"/>
                    </a:lnTo>
                    <a:lnTo>
                      <a:pt x="356" y="54"/>
                    </a:lnTo>
                    <a:lnTo>
                      <a:pt x="356" y="54"/>
                    </a:lnTo>
                    <a:lnTo>
                      <a:pt x="356" y="55"/>
                    </a:lnTo>
                    <a:lnTo>
                      <a:pt x="354" y="55"/>
                    </a:lnTo>
                    <a:lnTo>
                      <a:pt x="354" y="57"/>
                    </a:lnTo>
                    <a:lnTo>
                      <a:pt x="353" y="57"/>
                    </a:lnTo>
                    <a:lnTo>
                      <a:pt x="353" y="58"/>
                    </a:lnTo>
                    <a:lnTo>
                      <a:pt x="354" y="59"/>
                    </a:lnTo>
                    <a:lnTo>
                      <a:pt x="353" y="60"/>
                    </a:lnTo>
                    <a:lnTo>
                      <a:pt x="353" y="61"/>
                    </a:lnTo>
                    <a:lnTo>
                      <a:pt x="354" y="61"/>
                    </a:lnTo>
                    <a:lnTo>
                      <a:pt x="354" y="62"/>
                    </a:lnTo>
                    <a:lnTo>
                      <a:pt x="354" y="63"/>
                    </a:lnTo>
                    <a:lnTo>
                      <a:pt x="353" y="65"/>
                    </a:lnTo>
                    <a:lnTo>
                      <a:pt x="353" y="66"/>
                    </a:lnTo>
                    <a:lnTo>
                      <a:pt x="352" y="67"/>
                    </a:lnTo>
                    <a:lnTo>
                      <a:pt x="351" y="67"/>
                    </a:lnTo>
                    <a:lnTo>
                      <a:pt x="350" y="67"/>
                    </a:lnTo>
                    <a:lnTo>
                      <a:pt x="349" y="67"/>
                    </a:lnTo>
                    <a:lnTo>
                      <a:pt x="349" y="68"/>
                    </a:lnTo>
                    <a:lnTo>
                      <a:pt x="349" y="69"/>
                    </a:lnTo>
                    <a:lnTo>
                      <a:pt x="348" y="69"/>
                    </a:lnTo>
                    <a:lnTo>
                      <a:pt x="348" y="70"/>
                    </a:lnTo>
                    <a:lnTo>
                      <a:pt x="346" y="70"/>
                    </a:lnTo>
                    <a:lnTo>
                      <a:pt x="345" y="70"/>
                    </a:lnTo>
                    <a:lnTo>
                      <a:pt x="345" y="71"/>
                    </a:lnTo>
                    <a:lnTo>
                      <a:pt x="345" y="72"/>
                    </a:lnTo>
                    <a:lnTo>
                      <a:pt x="344" y="72"/>
                    </a:lnTo>
                    <a:lnTo>
                      <a:pt x="343" y="71"/>
                    </a:lnTo>
                    <a:lnTo>
                      <a:pt x="342" y="71"/>
                    </a:lnTo>
                    <a:lnTo>
                      <a:pt x="341" y="71"/>
                    </a:lnTo>
                    <a:lnTo>
                      <a:pt x="340" y="71"/>
                    </a:lnTo>
                    <a:lnTo>
                      <a:pt x="339" y="71"/>
                    </a:lnTo>
                    <a:lnTo>
                      <a:pt x="337" y="71"/>
                    </a:lnTo>
                    <a:lnTo>
                      <a:pt x="336" y="72"/>
                    </a:lnTo>
                    <a:lnTo>
                      <a:pt x="337" y="74"/>
                    </a:lnTo>
                    <a:lnTo>
                      <a:pt x="339" y="75"/>
                    </a:lnTo>
                    <a:lnTo>
                      <a:pt x="337" y="76"/>
                    </a:lnTo>
                    <a:lnTo>
                      <a:pt x="336" y="77"/>
                    </a:lnTo>
                    <a:lnTo>
                      <a:pt x="336" y="78"/>
                    </a:lnTo>
                    <a:lnTo>
                      <a:pt x="337" y="78"/>
                    </a:lnTo>
                    <a:lnTo>
                      <a:pt x="337" y="79"/>
                    </a:lnTo>
                    <a:lnTo>
                      <a:pt x="337" y="80"/>
                    </a:lnTo>
                    <a:lnTo>
                      <a:pt x="336" y="82"/>
                    </a:lnTo>
                    <a:lnTo>
                      <a:pt x="336" y="82"/>
                    </a:lnTo>
                    <a:lnTo>
                      <a:pt x="336" y="83"/>
                    </a:lnTo>
                    <a:lnTo>
                      <a:pt x="336" y="88"/>
                    </a:lnTo>
                    <a:lnTo>
                      <a:pt x="335" y="88"/>
                    </a:lnTo>
                    <a:lnTo>
                      <a:pt x="335" y="91"/>
                    </a:lnTo>
                    <a:lnTo>
                      <a:pt x="329" y="91"/>
                    </a:lnTo>
                    <a:lnTo>
                      <a:pt x="329" y="93"/>
                    </a:lnTo>
                    <a:lnTo>
                      <a:pt x="327" y="93"/>
                    </a:lnTo>
                    <a:lnTo>
                      <a:pt x="327" y="95"/>
                    </a:lnTo>
                    <a:lnTo>
                      <a:pt x="325" y="95"/>
                    </a:lnTo>
                    <a:lnTo>
                      <a:pt x="326" y="96"/>
                    </a:lnTo>
                    <a:lnTo>
                      <a:pt x="326" y="97"/>
                    </a:lnTo>
                    <a:lnTo>
                      <a:pt x="324" y="97"/>
                    </a:lnTo>
                    <a:lnTo>
                      <a:pt x="323" y="97"/>
                    </a:lnTo>
                    <a:lnTo>
                      <a:pt x="318" y="97"/>
                    </a:lnTo>
                    <a:lnTo>
                      <a:pt x="308" y="97"/>
                    </a:lnTo>
                    <a:lnTo>
                      <a:pt x="308" y="97"/>
                    </a:lnTo>
                    <a:lnTo>
                      <a:pt x="308" y="99"/>
                    </a:lnTo>
                    <a:lnTo>
                      <a:pt x="306" y="99"/>
                    </a:lnTo>
                    <a:lnTo>
                      <a:pt x="306" y="102"/>
                    </a:lnTo>
                    <a:lnTo>
                      <a:pt x="306" y="104"/>
                    </a:lnTo>
                    <a:lnTo>
                      <a:pt x="306" y="109"/>
                    </a:lnTo>
                    <a:lnTo>
                      <a:pt x="303" y="109"/>
                    </a:lnTo>
                    <a:lnTo>
                      <a:pt x="303" y="111"/>
                    </a:lnTo>
                    <a:lnTo>
                      <a:pt x="302" y="111"/>
                    </a:lnTo>
                    <a:lnTo>
                      <a:pt x="301" y="111"/>
                    </a:lnTo>
                    <a:lnTo>
                      <a:pt x="301" y="113"/>
                    </a:lnTo>
                    <a:lnTo>
                      <a:pt x="299" y="113"/>
                    </a:lnTo>
                    <a:lnTo>
                      <a:pt x="299" y="114"/>
                    </a:lnTo>
                    <a:lnTo>
                      <a:pt x="299" y="117"/>
                    </a:lnTo>
                    <a:lnTo>
                      <a:pt x="298" y="117"/>
                    </a:lnTo>
                    <a:lnTo>
                      <a:pt x="298" y="125"/>
                    </a:lnTo>
                    <a:lnTo>
                      <a:pt x="298" y="126"/>
                    </a:lnTo>
                    <a:lnTo>
                      <a:pt x="296" y="125"/>
                    </a:lnTo>
                    <a:lnTo>
                      <a:pt x="296" y="129"/>
                    </a:lnTo>
                    <a:lnTo>
                      <a:pt x="294" y="129"/>
                    </a:lnTo>
                    <a:lnTo>
                      <a:pt x="291" y="129"/>
                    </a:lnTo>
                    <a:lnTo>
                      <a:pt x="290" y="129"/>
                    </a:lnTo>
                    <a:lnTo>
                      <a:pt x="289" y="129"/>
                    </a:lnTo>
                    <a:lnTo>
                      <a:pt x="285" y="129"/>
                    </a:lnTo>
                    <a:lnTo>
                      <a:pt x="283" y="129"/>
                    </a:lnTo>
                    <a:lnTo>
                      <a:pt x="283" y="130"/>
                    </a:lnTo>
                    <a:lnTo>
                      <a:pt x="282" y="130"/>
                    </a:lnTo>
                    <a:lnTo>
                      <a:pt x="282" y="131"/>
                    </a:lnTo>
                    <a:lnTo>
                      <a:pt x="281" y="131"/>
                    </a:lnTo>
                    <a:lnTo>
                      <a:pt x="281" y="133"/>
                    </a:lnTo>
                    <a:lnTo>
                      <a:pt x="280" y="133"/>
                    </a:lnTo>
                    <a:lnTo>
                      <a:pt x="280" y="134"/>
                    </a:lnTo>
                    <a:lnTo>
                      <a:pt x="279" y="134"/>
                    </a:lnTo>
                    <a:lnTo>
                      <a:pt x="279" y="135"/>
                    </a:lnTo>
                    <a:lnTo>
                      <a:pt x="279" y="136"/>
                    </a:lnTo>
                    <a:lnTo>
                      <a:pt x="279" y="136"/>
                    </a:lnTo>
                    <a:lnTo>
                      <a:pt x="277" y="136"/>
                    </a:lnTo>
                    <a:lnTo>
                      <a:pt x="276" y="136"/>
                    </a:lnTo>
                    <a:lnTo>
                      <a:pt x="276" y="137"/>
                    </a:lnTo>
                    <a:lnTo>
                      <a:pt x="275" y="139"/>
                    </a:lnTo>
                    <a:lnTo>
                      <a:pt x="275" y="140"/>
                    </a:lnTo>
                    <a:lnTo>
                      <a:pt x="274" y="140"/>
                    </a:lnTo>
                    <a:lnTo>
                      <a:pt x="274" y="144"/>
                    </a:lnTo>
                    <a:lnTo>
                      <a:pt x="274" y="147"/>
                    </a:lnTo>
                    <a:lnTo>
                      <a:pt x="274" y="148"/>
                    </a:lnTo>
                    <a:lnTo>
                      <a:pt x="274" y="150"/>
                    </a:lnTo>
                    <a:lnTo>
                      <a:pt x="273" y="150"/>
                    </a:lnTo>
                    <a:lnTo>
                      <a:pt x="273" y="151"/>
                    </a:lnTo>
                    <a:lnTo>
                      <a:pt x="272" y="151"/>
                    </a:lnTo>
                    <a:lnTo>
                      <a:pt x="272" y="152"/>
                    </a:lnTo>
                    <a:lnTo>
                      <a:pt x="271" y="152"/>
                    </a:lnTo>
                    <a:lnTo>
                      <a:pt x="269" y="153"/>
                    </a:lnTo>
                    <a:lnTo>
                      <a:pt x="268" y="154"/>
                    </a:lnTo>
                    <a:lnTo>
                      <a:pt x="262" y="154"/>
                    </a:lnTo>
                    <a:lnTo>
                      <a:pt x="263" y="155"/>
                    </a:lnTo>
                    <a:lnTo>
                      <a:pt x="256" y="156"/>
                    </a:lnTo>
                    <a:lnTo>
                      <a:pt x="254" y="156"/>
                    </a:lnTo>
                    <a:lnTo>
                      <a:pt x="251" y="156"/>
                    </a:lnTo>
                    <a:lnTo>
                      <a:pt x="248" y="156"/>
                    </a:lnTo>
                    <a:lnTo>
                      <a:pt x="246" y="156"/>
                    </a:lnTo>
                    <a:lnTo>
                      <a:pt x="238" y="156"/>
                    </a:lnTo>
                    <a:lnTo>
                      <a:pt x="237" y="156"/>
                    </a:lnTo>
                    <a:lnTo>
                      <a:pt x="233" y="156"/>
                    </a:lnTo>
                    <a:lnTo>
                      <a:pt x="231" y="156"/>
                    </a:lnTo>
                    <a:lnTo>
                      <a:pt x="230" y="156"/>
                    </a:lnTo>
                    <a:lnTo>
                      <a:pt x="229" y="156"/>
                    </a:lnTo>
                    <a:lnTo>
                      <a:pt x="228" y="156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5" y="156"/>
                    </a:lnTo>
                    <a:lnTo>
                      <a:pt x="223" y="156"/>
                    </a:lnTo>
                    <a:lnTo>
                      <a:pt x="216" y="156"/>
                    </a:lnTo>
                    <a:lnTo>
                      <a:pt x="215" y="156"/>
                    </a:lnTo>
                    <a:lnTo>
                      <a:pt x="213" y="156"/>
                    </a:lnTo>
                    <a:lnTo>
                      <a:pt x="212" y="157"/>
                    </a:lnTo>
                    <a:lnTo>
                      <a:pt x="212" y="160"/>
                    </a:lnTo>
                    <a:lnTo>
                      <a:pt x="211" y="160"/>
                    </a:lnTo>
                    <a:lnTo>
                      <a:pt x="209" y="161"/>
                    </a:lnTo>
                    <a:lnTo>
                      <a:pt x="209" y="162"/>
                    </a:lnTo>
                    <a:lnTo>
                      <a:pt x="209" y="163"/>
                    </a:lnTo>
                    <a:lnTo>
                      <a:pt x="209" y="163"/>
                    </a:lnTo>
                    <a:lnTo>
                      <a:pt x="209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07" y="168"/>
                    </a:lnTo>
                    <a:lnTo>
                      <a:pt x="207" y="169"/>
                    </a:lnTo>
                    <a:lnTo>
                      <a:pt x="208" y="170"/>
                    </a:lnTo>
                    <a:lnTo>
                      <a:pt x="209" y="171"/>
                    </a:lnTo>
                    <a:lnTo>
                      <a:pt x="209" y="172"/>
                    </a:lnTo>
                    <a:lnTo>
                      <a:pt x="209" y="173"/>
                    </a:lnTo>
                    <a:lnTo>
                      <a:pt x="208" y="173"/>
                    </a:lnTo>
                    <a:lnTo>
                      <a:pt x="208" y="175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09" y="178"/>
                    </a:lnTo>
                    <a:lnTo>
                      <a:pt x="211" y="178"/>
                    </a:lnTo>
                    <a:lnTo>
                      <a:pt x="212" y="179"/>
                    </a:lnTo>
                    <a:lnTo>
                      <a:pt x="211" y="179"/>
                    </a:lnTo>
                    <a:lnTo>
                      <a:pt x="209" y="179"/>
                    </a:lnTo>
                    <a:lnTo>
                      <a:pt x="207" y="179"/>
                    </a:lnTo>
                    <a:lnTo>
                      <a:pt x="205" y="179"/>
                    </a:lnTo>
                    <a:lnTo>
                      <a:pt x="203" y="179"/>
                    </a:lnTo>
                    <a:lnTo>
                      <a:pt x="199" y="179"/>
                    </a:lnTo>
                    <a:lnTo>
                      <a:pt x="197" y="179"/>
                    </a:lnTo>
                    <a:lnTo>
                      <a:pt x="196" y="179"/>
                    </a:lnTo>
                    <a:lnTo>
                      <a:pt x="195" y="179"/>
                    </a:lnTo>
                    <a:lnTo>
                      <a:pt x="192" y="179"/>
                    </a:lnTo>
                    <a:lnTo>
                      <a:pt x="188" y="179"/>
                    </a:lnTo>
                    <a:lnTo>
                      <a:pt x="185" y="179"/>
                    </a:lnTo>
                    <a:lnTo>
                      <a:pt x="180" y="179"/>
                    </a:lnTo>
                    <a:lnTo>
                      <a:pt x="166" y="179"/>
                    </a:lnTo>
                    <a:lnTo>
                      <a:pt x="163" y="179"/>
                    </a:lnTo>
                    <a:lnTo>
                      <a:pt x="162" y="179"/>
                    </a:lnTo>
                    <a:lnTo>
                      <a:pt x="160" y="179"/>
                    </a:lnTo>
                    <a:lnTo>
                      <a:pt x="147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39" y="179"/>
                    </a:lnTo>
                    <a:lnTo>
                      <a:pt x="137" y="179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29" y="179"/>
                    </a:lnTo>
                    <a:lnTo>
                      <a:pt x="128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3" y="179"/>
                    </a:lnTo>
                    <a:lnTo>
                      <a:pt x="122" y="179"/>
                    </a:lnTo>
                    <a:lnTo>
                      <a:pt x="121" y="179"/>
                    </a:lnTo>
                    <a:lnTo>
                      <a:pt x="120" y="179"/>
                    </a:lnTo>
                    <a:lnTo>
                      <a:pt x="119" y="179"/>
                    </a:lnTo>
                    <a:lnTo>
                      <a:pt x="118" y="179"/>
                    </a:lnTo>
                    <a:lnTo>
                      <a:pt x="117" y="179"/>
                    </a:lnTo>
                    <a:lnTo>
                      <a:pt x="114" y="179"/>
                    </a:lnTo>
                    <a:lnTo>
                      <a:pt x="113" y="179"/>
                    </a:lnTo>
                    <a:lnTo>
                      <a:pt x="112" y="179"/>
                    </a:lnTo>
                    <a:lnTo>
                      <a:pt x="111" y="179"/>
                    </a:lnTo>
                    <a:lnTo>
                      <a:pt x="110" y="179"/>
                    </a:lnTo>
                    <a:lnTo>
                      <a:pt x="109" y="179"/>
                    </a:lnTo>
                    <a:lnTo>
                      <a:pt x="108" y="179"/>
                    </a:lnTo>
                    <a:lnTo>
                      <a:pt x="106" y="179"/>
                    </a:lnTo>
                    <a:lnTo>
                      <a:pt x="105" y="179"/>
                    </a:lnTo>
                    <a:lnTo>
                      <a:pt x="104" y="179"/>
                    </a:lnTo>
                    <a:lnTo>
                      <a:pt x="103" y="179"/>
                    </a:lnTo>
                    <a:lnTo>
                      <a:pt x="99" y="179"/>
                    </a:lnTo>
                    <a:lnTo>
                      <a:pt x="97" y="179"/>
                    </a:lnTo>
                    <a:lnTo>
                      <a:pt x="92" y="179"/>
                    </a:lnTo>
                    <a:lnTo>
                      <a:pt x="91" y="179"/>
                    </a:lnTo>
                    <a:lnTo>
                      <a:pt x="89" y="179"/>
                    </a:lnTo>
                    <a:lnTo>
                      <a:pt x="89" y="179"/>
                    </a:lnTo>
                    <a:lnTo>
                      <a:pt x="86" y="179"/>
                    </a:lnTo>
                    <a:lnTo>
                      <a:pt x="83" y="179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9" y="179"/>
                    </a:lnTo>
                    <a:lnTo>
                      <a:pt x="78" y="179"/>
                    </a:lnTo>
                    <a:lnTo>
                      <a:pt x="77" y="179"/>
                    </a:lnTo>
                    <a:lnTo>
                      <a:pt x="76" y="179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9" y="179"/>
                    </a:lnTo>
                    <a:lnTo>
                      <a:pt x="68" y="179"/>
                    </a:lnTo>
                    <a:lnTo>
                      <a:pt x="67" y="179"/>
                    </a:lnTo>
                    <a:lnTo>
                      <a:pt x="66" y="179"/>
                    </a:lnTo>
                    <a:lnTo>
                      <a:pt x="65" y="179"/>
                    </a:lnTo>
                    <a:lnTo>
                      <a:pt x="63" y="179"/>
                    </a:lnTo>
                    <a:lnTo>
                      <a:pt x="62" y="179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8" y="179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3" y="179"/>
                    </a:lnTo>
                    <a:lnTo>
                      <a:pt x="51" y="179"/>
                    </a:lnTo>
                    <a:lnTo>
                      <a:pt x="50" y="179"/>
                    </a:lnTo>
                    <a:lnTo>
                      <a:pt x="49" y="179"/>
                    </a:lnTo>
                    <a:lnTo>
                      <a:pt x="48" y="179"/>
                    </a:lnTo>
                    <a:lnTo>
                      <a:pt x="45" y="179"/>
                    </a:lnTo>
                    <a:lnTo>
                      <a:pt x="43" y="179"/>
                    </a:lnTo>
                    <a:lnTo>
                      <a:pt x="42" y="179"/>
                    </a:lnTo>
                    <a:lnTo>
                      <a:pt x="41" y="179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7" y="179"/>
                    </a:lnTo>
                    <a:lnTo>
                      <a:pt x="35" y="179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2" y="179"/>
                    </a:lnTo>
                    <a:lnTo>
                      <a:pt x="29" y="179"/>
                    </a:lnTo>
                    <a:lnTo>
                      <a:pt x="27" y="179"/>
                    </a:lnTo>
                    <a:lnTo>
                      <a:pt x="26" y="179"/>
                    </a:lnTo>
                    <a:lnTo>
                      <a:pt x="25" y="178"/>
                    </a:lnTo>
                    <a:lnTo>
                      <a:pt x="25" y="177"/>
                    </a:lnTo>
                    <a:lnTo>
                      <a:pt x="25" y="176"/>
                    </a:lnTo>
                    <a:lnTo>
                      <a:pt x="25" y="175"/>
                    </a:lnTo>
                    <a:lnTo>
                      <a:pt x="24" y="175"/>
                    </a:lnTo>
                    <a:lnTo>
                      <a:pt x="24" y="173"/>
                    </a:lnTo>
                    <a:lnTo>
                      <a:pt x="24" y="172"/>
                    </a:lnTo>
                    <a:lnTo>
                      <a:pt x="24" y="171"/>
                    </a:lnTo>
                    <a:lnTo>
                      <a:pt x="24" y="170"/>
                    </a:lnTo>
                    <a:lnTo>
                      <a:pt x="24" y="169"/>
                    </a:lnTo>
                    <a:lnTo>
                      <a:pt x="23" y="168"/>
                    </a:lnTo>
                    <a:lnTo>
                      <a:pt x="22" y="168"/>
                    </a:lnTo>
                    <a:lnTo>
                      <a:pt x="22" y="167"/>
                    </a:lnTo>
                    <a:lnTo>
                      <a:pt x="22" y="165"/>
                    </a:lnTo>
                    <a:lnTo>
                      <a:pt x="22" y="164"/>
                    </a:lnTo>
                    <a:lnTo>
                      <a:pt x="23" y="163"/>
                    </a:lnTo>
                    <a:lnTo>
                      <a:pt x="23" y="163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4" y="161"/>
                    </a:lnTo>
                    <a:lnTo>
                      <a:pt x="23" y="160"/>
                    </a:lnTo>
                    <a:lnTo>
                      <a:pt x="23" y="159"/>
                    </a:lnTo>
                    <a:lnTo>
                      <a:pt x="24" y="157"/>
                    </a:lnTo>
                    <a:lnTo>
                      <a:pt x="24" y="156"/>
                    </a:lnTo>
                    <a:lnTo>
                      <a:pt x="24" y="155"/>
                    </a:lnTo>
                    <a:lnTo>
                      <a:pt x="24" y="154"/>
                    </a:lnTo>
                    <a:lnTo>
                      <a:pt x="24" y="153"/>
                    </a:lnTo>
                    <a:lnTo>
                      <a:pt x="24" y="152"/>
                    </a:lnTo>
                    <a:lnTo>
                      <a:pt x="24" y="151"/>
                    </a:lnTo>
                    <a:lnTo>
                      <a:pt x="24" y="150"/>
                    </a:lnTo>
                    <a:lnTo>
                      <a:pt x="25" y="148"/>
                    </a:lnTo>
                    <a:lnTo>
                      <a:pt x="26" y="148"/>
                    </a:lnTo>
                    <a:lnTo>
                      <a:pt x="27" y="148"/>
                    </a:lnTo>
                    <a:lnTo>
                      <a:pt x="28" y="148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29" y="146"/>
                    </a:lnTo>
                    <a:lnTo>
                      <a:pt x="29" y="145"/>
                    </a:lnTo>
                    <a:lnTo>
                      <a:pt x="29" y="144"/>
                    </a:lnTo>
                    <a:lnTo>
                      <a:pt x="29" y="143"/>
                    </a:lnTo>
                    <a:lnTo>
                      <a:pt x="31" y="143"/>
                    </a:lnTo>
                    <a:lnTo>
                      <a:pt x="32" y="143"/>
                    </a:lnTo>
                    <a:lnTo>
                      <a:pt x="32" y="142"/>
                    </a:lnTo>
                    <a:lnTo>
                      <a:pt x="31" y="140"/>
                    </a:lnTo>
                    <a:lnTo>
                      <a:pt x="29" y="139"/>
                    </a:lnTo>
                    <a:lnTo>
                      <a:pt x="28" y="139"/>
                    </a:lnTo>
                    <a:lnTo>
                      <a:pt x="28" y="138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9" y="136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8" y="133"/>
                    </a:lnTo>
                    <a:lnTo>
                      <a:pt x="27" y="131"/>
                    </a:lnTo>
                    <a:lnTo>
                      <a:pt x="27" y="130"/>
                    </a:lnTo>
                    <a:lnTo>
                      <a:pt x="26" y="129"/>
                    </a:lnTo>
                    <a:lnTo>
                      <a:pt x="26" y="128"/>
                    </a:lnTo>
                    <a:lnTo>
                      <a:pt x="26" y="127"/>
                    </a:lnTo>
                    <a:lnTo>
                      <a:pt x="25" y="126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4" y="122"/>
                    </a:lnTo>
                    <a:lnTo>
                      <a:pt x="24" y="121"/>
                    </a:lnTo>
                    <a:lnTo>
                      <a:pt x="24" y="120"/>
                    </a:lnTo>
                    <a:lnTo>
                      <a:pt x="23" y="120"/>
                    </a:lnTo>
                    <a:lnTo>
                      <a:pt x="22" y="119"/>
                    </a:lnTo>
                    <a:lnTo>
                      <a:pt x="23" y="118"/>
                    </a:lnTo>
                    <a:lnTo>
                      <a:pt x="24" y="117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3" y="114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3" y="111"/>
                    </a:lnTo>
                    <a:lnTo>
                      <a:pt x="24" y="111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3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6"/>
                    </a:lnTo>
                    <a:lnTo>
                      <a:pt x="19" y="106"/>
                    </a:lnTo>
                    <a:lnTo>
                      <a:pt x="19" y="105"/>
                    </a:lnTo>
                    <a:lnTo>
                      <a:pt x="19" y="104"/>
                    </a:lnTo>
                    <a:lnTo>
                      <a:pt x="18" y="103"/>
                    </a:lnTo>
                    <a:lnTo>
                      <a:pt x="19" y="103"/>
                    </a:lnTo>
                    <a:lnTo>
                      <a:pt x="19" y="102"/>
                    </a:lnTo>
                    <a:lnTo>
                      <a:pt x="19" y="101"/>
                    </a:lnTo>
                    <a:lnTo>
                      <a:pt x="20" y="101"/>
                    </a:lnTo>
                    <a:lnTo>
                      <a:pt x="20" y="100"/>
                    </a:lnTo>
                    <a:lnTo>
                      <a:pt x="22" y="100"/>
                    </a:lnTo>
                    <a:lnTo>
                      <a:pt x="20" y="100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4"/>
                    </a:lnTo>
                    <a:lnTo>
                      <a:pt x="19" y="93"/>
                    </a:lnTo>
                    <a:lnTo>
                      <a:pt x="19" y="92"/>
                    </a:lnTo>
                    <a:lnTo>
                      <a:pt x="19" y="91"/>
                    </a:lnTo>
                    <a:lnTo>
                      <a:pt x="19" y="89"/>
                    </a:lnTo>
                    <a:lnTo>
                      <a:pt x="18" y="88"/>
                    </a:lnTo>
                    <a:lnTo>
                      <a:pt x="19" y="87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7" y="85"/>
                    </a:lnTo>
                    <a:lnTo>
                      <a:pt x="16" y="85"/>
                    </a:lnTo>
                    <a:lnTo>
                      <a:pt x="15" y="84"/>
                    </a:lnTo>
                    <a:lnTo>
                      <a:pt x="16" y="83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7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18" y="72"/>
                    </a:lnTo>
                    <a:lnTo>
                      <a:pt x="18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7" y="58"/>
                    </a:lnTo>
                    <a:lnTo>
                      <a:pt x="16" y="57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1" y="54"/>
                    </a:lnTo>
                    <a:lnTo>
                      <a:pt x="10" y="54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3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5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4" y="41"/>
                    </a:lnTo>
                    <a:lnTo>
                      <a:pt x="24" y="40"/>
                    </a:lnTo>
                    <a:lnTo>
                      <a:pt x="25" y="40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3" y="38"/>
                    </a:lnTo>
                    <a:lnTo>
                      <a:pt x="33" y="37"/>
                    </a:lnTo>
                    <a:lnTo>
                      <a:pt x="33" y="38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30"/>
                    </a:lnTo>
                    <a:lnTo>
                      <a:pt x="36" y="30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9" y="28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1" y="29"/>
                    </a:lnTo>
                    <a:lnTo>
                      <a:pt x="42" y="29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5" y="29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9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60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8" y="26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8" y="28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1" y="28"/>
                    </a:lnTo>
                    <a:lnTo>
                      <a:pt x="72" y="28"/>
                    </a:lnTo>
                    <a:lnTo>
                      <a:pt x="74" y="29"/>
                    </a:lnTo>
                    <a:lnTo>
                      <a:pt x="75" y="29"/>
                    </a:lnTo>
                    <a:lnTo>
                      <a:pt x="75" y="30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2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0" y="33"/>
                    </a:lnTo>
                    <a:lnTo>
                      <a:pt x="80" y="34"/>
                    </a:lnTo>
                    <a:lnTo>
                      <a:pt x="82" y="34"/>
                    </a:lnTo>
                    <a:lnTo>
                      <a:pt x="83" y="34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4" y="34"/>
                    </a:lnTo>
                    <a:lnTo>
                      <a:pt x="85" y="34"/>
                    </a:lnTo>
                    <a:lnTo>
                      <a:pt x="86" y="34"/>
                    </a:lnTo>
                    <a:lnTo>
                      <a:pt x="87" y="34"/>
                    </a:lnTo>
                    <a:lnTo>
                      <a:pt x="87" y="33"/>
                    </a:lnTo>
                    <a:lnTo>
                      <a:pt x="88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89" y="32"/>
                    </a:lnTo>
                    <a:lnTo>
                      <a:pt x="91" y="32"/>
                    </a:lnTo>
                    <a:lnTo>
                      <a:pt x="92" y="30"/>
                    </a:lnTo>
                    <a:lnTo>
                      <a:pt x="91" y="29"/>
                    </a:lnTo>
                    <a:lnTo>
                      <a:pt x="92" y="28"/>
                    </a:lnTo>
                    <a:lnTo>
                      <a:pt x="93" y="29"/>
                    </a:lnTo>
                    <a:lnTo>
                      <a:pt x="94" y="29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6" y="27"/>
                    </a:lnTo>
                    <a:lnTo>
                      <a:pt x="96" y="27"/>
                    </a:lnTo>
                    <a:lnTo>
                      <a:pt x="97" y="27"/>
                    </a:lnTo>
                    <a:lnTo>
                      <a:pt x="99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101" y="24"/>
                    </a:lnTo>
                    <a:lnTo>
                      <a:pt x="101" y="25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5" y="24"/>
                    </a:lnTo>
                    <a:lnTo>
                      <a:pt x="106" y="23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0" y="21"/>
                    </a:lnTo>
                    <a:lnTo>
                      <a:pt x="111" y="21"/>
                    </a:lnTo>
                    <a:lnTo>
                      <a:pt x="111" y="20"/>
                    </a:lnTo>
                    <a:lnTo>
                      <a:pt x="111" y="19"/>
                    </a:lnTo>
                    <a:lnTo>
                      <a:pt x="112" y="19"/>
                    </a:lnTo>
                    <a:lnTo>
                      <a:pt x="113" y="19"/>
                    </a:lnTo>
                    <a:lnTo>
                      <a:pt x="113" y="18"/>
                    </a:lnTo>
                    <a:lnTo>
                      <a:pt x="112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7" y="18"/>
                    </a:lnTo>
                    <a:lnTo>
                      <a:pt x="117" y="19"/>
                    </a:lnTo>
                    <a:lnTo>
                      <a:pt x="117" y="19"/>
                    </a:lnTo>
                    <a:lnTo>
                      <a:pt x="117" y="20"/>
                    </a:lnTo>
                    <a:lnTo>
                      <a:pt x="118" y="20"/>
                    </a:lnTo>
                    <a:lnTo>
                      <a:pt x="119" y="19"/>
                    </a:lnTo>
                    <a:lnTo>
                      <a:pt x="119" y="20"/>
                    </a:lnTo>
                    <a:lnTo>
                      <a:pt x="120" y="20"/>
                    </a:lnTo>
                    <a:lnTo>
                      <a:pt x="121" y="20"/>
                    </a:lnTo>
                    <a:lnTo>
                      <a:pt x="121" y="19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3" y="20"/>
                    </a:lnTo>
                    <a:lnTo>
                      <a:pt x="125" y="20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6" y="21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29" y="23"/>
                    </a:lnTo>
                    <a:lnTo>
                      <a:pt x="130" y="23"/>
                    </a:lnTo>
                    <a:lnTo>
                      <a:pt x="131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5" y="21"/>
                    </a:lnTo>
                    <a:lnTo>
                      <a:pt x="136" y="23"/>
                    </a:lnTo>
                    <a:lnTo>
                      <a:pt x="137" y="23"/>
                    </a:lnTo>
                    <a:lnTo>
                      <a:pt x="138" y="23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5" y="23"/>
                    </a:lnTo>
                    <a:lnTo>
                      <a:pt x="146" y="23"/>
                    </a:lnTo>
                    <a:lnTo>
                      <a:pt x="147" y="23"/>
                    </a:lnTo>
                    <a:lnTo>
                      <a:pt x="147" y="24"/>
                    </a:lnTo>
                    <a:lnTo>
                      <a:pt x="147" y="2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49" y="24"/>
                    </a:lnTo>
                    <a:lnTo>
                      <a:pt x="151" y="24"/>
                    </a:lnTo>
                    <a:lnTo>
                      <a:pt x="151" y="23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4" y="23"/>
                    </a:lnTo>
                    <a:lnTo>
                      <a:pt x="155" y="23"/>
                    </a:lnTo>
                    <a:lnTo>
                      <a:pt x="156" y="24"/>
                    </a:lnTo>
                    <a:lnTo>
                      <a:pt x="157" y="24"/>
                    </a:lnTo>
                    <a:lnTo>
                      <a:pt x="159" y="23"/>
                    </a:lnTo>
                    <a:lnTo>
                      <a:pt x="160" y="21"/>
                    </a:lnTo>
                    <a:lnTo>
                      <a:pt x="160" y="20"/>
                    </a:lnTo>
                    <a:lnTo>
                      <a:pt x="161" y="20"/>
                    </a:lnTo>
                    <a:lnTo>
                      <a:pt x="161" y="21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4" y="21"/>
                    </a:lnTo>
                    <a:lnTo>
                      <a:pt x="166" y="21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69" y="20"/>
                    </a:lnTo>
                    <a:lnTo>
                      <a:pt x="169" y="19"/>
                    </a:lnTo>
                    <a:lnTo>
                      <a:pt x="170" y="19"/>
                    </a:lnTo>
                    <a:lnTo>
                      <a:pt x="171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3" y="18"/>
                    </a:lnTo>
                    <a:lnTo>
                      <a:pt x="174" y="18"/>
                    </a:lnTo>
                    <a:lnTo>
                      <a:pt x="174" y="19"/>
                    </a:lnTo>
                    <a:lnTo>
                      <a:pt x="176" y="19"/>
                    </a:lnTo>
                    <a:lnTo>
                      <a:pt x="177" y="20"/>
                    </a:lnTo>
                    <a:lnTo>
                      <a:pt x="178" y="20"/>
                    </a:lnTo>
                    <a:lnTo>
                      <a:pt x="179" y="21"/>
                    </a:lnTo>
                    <a:lnTo>
                      <a:pt x="180" y="21"/>
                    </a:lnTo>
                    <a:lnTo>
                      <a:pt x="180" y="20"/>
                    </a:lnTo>
                    <a:lnTo>
                      <a:pt x="180" y="19"/>
                    </a:lnTo>
                    <a:lnTo>
                      <a:pt x="180" y="18"/>
                    </a:lnTo>
                    <a:lnTo>
                      <a:pt x="181" y="17"/>
                    </a:lnTo>
                    <a:lnTo>
                      <a:pt x="181" y="18"/>
                    </a:lnTo>
                    <a:lnTo>
                      <a:pt x="181" y="19"/>
                    </a:lnTo>
                    <a:lnTo>
                      <a:pt x="182" y="20"/>
                    </a:lnTo>
                    <a:lnTo>
                      <a:pt x="183" y="21"/>
                    </a:lnTo>
                    <a:lnTo>
                      <a:pt x="185" y="21"/>
                    </a:lnTo>
                    <a:lnTo>
                      <a:pt x="185" y="20"/>
                    </a:lnTo>
                    <a:lnTo>
                      <a:pt x="183" y="19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7"/>
                    </a:lnTo>
                    <a:lnTo>
                      <a:pt x="185" y="17"/>
                    </a:lnTo>
                    <a:lnTo>
                      <a:pt x="186" y="17"/>
                    </a:lnTo>
                    <a:lnTo>
                      <a:pt x="187" y="17"/>
                    </a:lnTo>
                    <a:lnTo>
                      <a:pt x="188" y="17"/>
                    </a:lnTo>
                    <a:lnTo>
                      <a:pt x="188" y="16"/>
                    </a:lnTo>
                    <a:lnTo>
                      <a:pt x="189" y="16"/>
                    </a:lnTo>
                    <a:lnTo>
                      <a:pt x="190" y="16"/>
                    </a:lnTo>
                    <a:lnTo>
                      <a:pt x="191" y="16"/>
                    </a:lnTo>
                    <a:lnTo>
                      <a:pt x="192" y="16"/>
                    </a:lnTo>
                    <a:lnTo>
                      <a:pt x="194" y="16"/>
                    </a:lnTo>
                    <a:lnTo>
                      <a:pt x="195" y="16"/>
                    </a:lnTo>
                    <a:lnTo>
                      <a:pt x="195" y="15"/>
                    </a:lnTo>
                    <a:lnTo>
                      <a:pt x="195" y="13"/>
                    </a:lnTo>
                    <a:lnTo>
                      <a:pt x="196" y="13"/>
                    </a:lnTo>
                    <a:lnTo>
                      <a:pt x="196" y="15"/>
                    </a:lnTo>
                    <a:lnTo>
                      <a:pt x="197" y="15"/>
                    </a:lnTo>
                    <a:lnTo>
                      <a:pt x="197" y="13"/>
                    </a:lnTo>
                    <a:lnTo>
                      <a:pt x="198" y="13"/>
                    </a:lnTo>
                    <a:lnTo>
                      <a:pt x="199" y="13"/>
                    </a:lnTo>
                    <a:lnTo>
                      <a:pt x="199" y="12"/>
                    </a:lnTo>
                    <a:lnTo>
                      <a:pt x="199" y="12"/>
                    </a:lnTo>
                    <a:lnTo>
                      <a:pt x="199" y="11"/>
                    </a:lnTo>
                    <a:lnTo>
                      <a:pt x="200" y="11"/>
                    </a:lnTo>
                    <a:lnTo>
                      <a:pt x="200" y="12"/>
                    </a:lnTo>
                    <a:lnTo>
                      <a:pt x="202" y="11"/>
                    </a:lnTo>
                    <a:lnTo>
                      <a:pt x="203" y="11"/>
                    </a:lnTo>
                    <a:lnTo>
                      <a:pt x="204" y="11"/>
                    </a:lnTo>
                    <a:lnTo>
                      <a:pt x="205" y="11"/>
                    </a:lnTo>
                    <a:lnTo>
                      <a:pt x="206" y="11"/>
                    </a:lnTo>
                    <a:lnTo>
                      <a:pt x="207" y="10"/>
                    </a:lnTo>
                    <a:lnTo>
                      <a:pt x="207" y="11"/>
                    </a:lnTo>
                    <a:lnTo>
                      <a:pt x="208" y="11"/>
                    </a:lnTo>
                    <a:lnTo>
                      <a:pt x="208" y="10"/>
                    </a:lnTo>
                    <a:lnTo>
                      <a:pt x="209" y="10"/>
                    </a:lnTo>
                    <a:lnTo>
                      <a:pt x="211" y="9"/>
                    </a:lnTo>
                    <a:lnTo>
                      <a:pt x="212" y="9"/>
                    </a:lnTo>
                    <a:lnTo>
                      <a:pt x="212" y="10"/>
                    </a:lnTo>
                    <a:lnTo>
                      <a:pt x="213" y="10"/>
                    </a:lnTo>
                    <a:lnTo>
                      <a:pt x="214" y="10"/>
                    </a:lnTo>
                    <a:lnTo>
                      <a:pt x="214" y="9"/>
                    </a:lnTo>
                    <a:lnTo>
                      <a:pt x="214" y="10"/>
                    </a:lnTo>
                    <a:lnTo>
                      <a:pt x="215" y="10"/>
                    </a:lnTo>
                    <a:lnTo>
                      <a:pt x="215" y="9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1" y="8"/>
                    </a:lnTo>
                    <a:lnTo>
                      <a:pt x="222" y="8"/>
                    </a:lnTo>
                    <a:lnTo>
                      <a:pt x="222" y="9"/>
                    </a:lnTo>
                    <a:lnTo>
                      <a:pt x="223" y="8"/>
                    </a:lnTo>
                    <a:lnTo>
                      <a:pt x="225" y="8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228" y="9"/>
                    </a:lnTo>
                    <a:lnTo>
                      <a:pt x="229" y="9"/>
                    </a:lnTo>
                    <a:lnTo>
                      <a:pt x="229" y="10"/>
                    </a:lnTo>
                    <a:lnTo>
                      <a:pt x="230" y="10"/>
                    </a:lnTo>
                    <a:lnTo>
                      <a:pt x="231" y="10"/>
                    </a:lnTo>
                    <a:lnTo>
                      <a:pt x="232" y="10"/>
                    </a:lnTo>
                    <a:lnTo>
                      <a:pt x="233" y="10"/>
                    </a:lnTo>
                    <a:lnTo>
                      <a:pt x="233" y="11"/>
                    </a:lnTo>
                    <a:lnTo>
                      <a:pt x="233" y="10"/>
                    </a:lnTo>
                    <a:lnTo>
                      <a:pt x="234" y="10"/>
                    </a:lnTo>
                    <a:lnTo>
                      <a:pt x="236" y="10"/>
                    </a:lnTo>
                    <a:lnTo>
                      <a:pt x="237" y="10"/>
                    </a:lnTo>
                    <a:lnTo>
                      <a:pt x="237" y="9"/>
                    </a:lnTo>
                    <a:lnTo>
                      <a:pt x="238" y="9"/>
                    </a:lnTo>
                    <a:lnTo>
                      <a:pt x="238" y="8"/>
                    </a:lnTo>
                    <a:lnTo>
                      <a:pt x="239" y="8"/>
                    </a:lnTo>
                    <a:lnTo>
                      <a:pt x="240" y="9"/>
                    </a:lnTo>
                    <a:lnTo>
                      <a:pt x="242" y="9"/>
                    </a:lnTo>
                    <a:lnTo>
                      <a:pt x="242" y="8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6" y="7"/>
                    </a:lnTo>
                    <a:lnTo>
                      <a:pt x="247" y="4"/>
                    </a:lnTo>
                    <a:lnTo>
                      <a:pt x="248" y="4"/>
                    </a:lnTo>
                    <a:lnTo>
                      <a:pt x="249" y="4"/>
                    </a:lnTo>
                    <a:lnTo>
                      <a:pt x="250" y="3"/>
                    </a:lnTo>
                    <a:lnTo>
                      <a:pt x="251" y="3"/>
                    </a:lnTo>
                    <a:lnTo>
                      <a:pt x="252" y="3"/>
                    </a:lnTo>
                    <a:lnTo>
                      <a:pt x="254" y="3"/>
                    </a:lnTo>
                    <a:lnTo>
                      <a:pt x="255" y="4"/>
                    </a:lnTo>
                    <a:lnTo>
                      <a:pt x="256" y="4"/>
                    </a:lnTo>
                    <a:lnTo>
                      <a:pt x="258" y="3"/>
                    </a:lnTo>
                    <a:lnTo>
                      <a:pt x="259" y="3"/>
                    </a:lnTo>
                    <a:lnTo>
                      <a:pt x="260" y="3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4" y="3"/>
                    </a:lnTo>
                    <a:lnTo>
                      <a:pt x="265" y="2"/>
                    </a:lnTo>
                    <a:lnTo>
                      <a:pt x="266" y="2"/>
                    </a:lnTo>
                    <a:lnTo>
                      <a:pt x="266" y="3"/>
                    </a:lnTo>
                    <a:lnTo>
                      <a:pt x="267" y="3"/>
                    </a:lnTo>
                    <a:lnTo>
                      <a:pt x="267" y="4"/>
                    </a:lnTo>
                    <a:lnTo>
                      <a:pt x="268" y="4"/>
                    </a:lnTo>
                    <a:lnTo>
                      <a:pt x="271" y="4"/>
                    </a:lnTo>
                    <a:lnTo>
                      <a:pt x="272" y="4"/>
                    </a:lnTo>
                    <a:lnTo>
                      <a:pt x="273" y="4"/>
                    </a:lnTo>
                    <a:lnTo>
                      <a:pt x="275" y="4"/>
                    </a:lnTo>
                    <a:lnTo>
                      <a:pt x="276" y="4"/>
                    </a:lnTo>
                    <a:lnTo>
                      <a:pt x="277" y="4"/>
                    </a:lnTo>
                    <a:lnTo>
                      <a:pt x="279" y="4"/>
                    </a:lnTo>
                    <a:lnTo>
                      <a:pt x="279" y="3"/>
                    </a:lnTo>
                    <a:lnTo>
                      <a:pt x="280" y="3"/>
                    </a:lnTo>
                    <a:lnTo>
                      <a:pt x="280" y="2"/>
                    </a:lnTo>
                    <a:lnTo>
                      <a:pt x="281" y="1"/>
                    </a:lnTo>
                    <a:lnTo>
                      <a:pt x="281" y="1"/>
                    </a:lnTo>
                    <a:lnTo>
                      <a:pt x="282" y="1"/>
                    </a:lnTo>
                    <a:lnTo>
                      <a:pt x="283" y="1"/>
                    </a:lnTo>
                    <a:lnTo>
                      <a:pt x="284" y="1"/>
                    </a:lnTo>
                    <a:lnTo>
                      <a:pt x="285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88" y="1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4" name="Freeform 137"/>
              <p:cNvSpPr>
                <a:spLocks noEditPoints="1"/>
              </p:cNvSpPr>
              <p:nvPr/>
            </p:nvSpPr>
            <p:spPr bwMode="auto">
              <a:xfrm>
                <a:off x="1995487" y="1212850"/>
                <a:ext cx="331788" cy="638175"/>
              </a:xfrm>
              <a:custGeom>
                <a:avLst/>
                <a:gdLst>
                  <a:gd name="T0" fmla="*/ 50 w 209"/>
                  <a:gd name="T1" fmla="*/ 178 h 402"/>
                  <a:gd name="T2" fmla="*/ 151 w 209"/>
                  <a:gd name="T3" fmla="*/ 23 h 402"/>
                  <a:gd name="T4" fmla="*/ 184 w 209"/>
                  <a:gd name="T5" fmla="*/ 23 h 402"/>
                  <a:gd name="T6" fmla="*/ 194 w 209"/>
                  <a:gd name="T7" fmla="*/ 33 h 402"/>
                  <a:gd name="T8" fmla="*/ 198 w 209"/>
                  <a:gd name="T9" fmla="*/ 49 h 402"/>
                  <a:gd name="T10" fmla="*/ 200 w 209"/>
                  <a:gd name="T11" fmla="*/ 62 h 402"/>
                  <a:gd name="T12" fmla="*/ 207 w 209"/>
                  <a:gd name="T13" fmla="*/ 75 h 402"/>
                  <a:gd name="T14" fmla="*/ 205 w 209"/>
                  <a:gd name="T15" fmla="*/ 87 h 402"/>
                  <a:gd name="T16" fmla="*/ 203 w 209"/>
                  <a:gd name="T17" fmla="*/ 102 h 402"/>
                  <a:gd name="T18" fmla="*/ 202 w 209"/>
                  <a:gd name="T19" fmla="*/ 112 h 402"/>
                  <a:gd name="T20" fmla="*/ 209 w 209"/>
                  <a:gd name="T21" fmla="*/ 124 h 402"/>
                  <a:gd name="T22" fmla="*/ 201 w 209"/>
                  <a:gd name="T23" fmla="*/ 138 h 402"/>
                  <a:gd name="T24" fmla="*/ 194 w 209"/>
                  <a:gd name="T25" fmla="*/ 150 h 402"/>
                  <a:gd name="T26" fmla="*/ 181 w 209"/>
                  <a:gd name="T27" fmla="*/ 147 h 402"/>
                  <a:gd name="T28" fmla="*/ 173 w 209"/>
                  <a:gd name="T29" fmla="*/ 147 h 402"/>
                  <a:gd name="T30" fmla="*/ 167 w 209"/>
                  <a:gd name="T31" fmla="*/ 154 h 402"/>
                  <a:gd name="T32" fmla="*/ 170 w 209"/>
                  <a:gd name="T33" fmla="*/ 164 h 402"/>
                  <a:gd name="T34" fmla="*/ 175 w 209"/>
                  <a:gd name="T35" fmla="*/ 170 h 402"/>
                  <a:gd name="T36" fmla="*/ 178 w 209"/>
                  <a:gd name="T37" fmla="*/ 181 h 402"/>
                  <a:gd name="T38" fmla="*/ 178 w 209"/>
                  <a:gd name="T39" fmla="*/ 190 h 402"/>
                  <a:gd name="T40" fmla="*/ 180 w 209"/>
                  <a:gd name="T41" fmla="*/ 268 h 402"/>
                  <a:gd name="T42" fmla="*/ 180 w 209"/>
                  <a:gd name="T43" fmla="*/ 356 h 402"/>
                  <a:gd name="T44" fmla="*/ 180 w 209"/>
                  <a:gd name="T45" fmla="*/ 402 h 402"/>
                  <a:gd name="T46" fmla="*/ 132 w 209"/>
                  <a:gd name="T47" fmla="*/ 402 h 402"/>
                  <a:gd name="T48" fmla="*/ 80 w 209"/>
                  <a:gd name="T49" fmla="*/ 401 h 402"/>
                  <a:gd name="T50" fmla="*/ 69 w 209"/>
                  <a:gd name="T51" fmla="*/ 390 h 402"/>
                  <a:gd name="T52" fmla="*/ 60 w 209"/>
                  <a:gd name="T53" fmla="*/ 374 h 402"/>
                  <a:gd name="T54" fmla="*/ 44 w 209"/>
                  <a:gd name="T55" fmla="*/ 364 h 402"/>
                  <a:gd name="T56" fmla="*/ 32 w 209"/>
                  <a:gd name="T57" fmla="*/ 354 h 402"/>
                  <a:gd name="T58" fmla="*/ 16 w 209"/>
                  <a:gd name="T59" fmla="*/ 338 h 402"/>
                  <a:gd name="T60" fmla="*/ 12 w 209"/>
                  <a:gd name="T61" fmla="*/ 323 h 402"/>
                  <a:gd name="T62" fmla="*/ 10 w 209"/>
                  <a:gd name="T63" fmla="*/ 306 h 402"/>
                  <a:gd name="T64" fmla="*/ 1 w 209"/>
                  <a:gd name="T65" fmla="*/ 288 h 402"/>
                  <a:gd name="T66" fmla="*/ 5 w 209"/>
                  <a:gd name="T67" fmla="*/ 270 h 402"/>
                  <a:gd name="T68" fmla="*/ 12 w 209"/>
                  <a:gd name="T69" fmla="*/ 251 h 402"/>
                  <a:gd name="T70" fmla="*/ 18 w 209"/>
                  <a:gd name="T71" fmla="*/ 230 h 402"/>
                  <a:gd name="T72" fmla="*/ 25 w 209"/>
                  <a:gd name="T73" fmla="*/ 229 h 402"/>
                  <a:gd name="T74" fmla="*/ 23 w 209"/>
                  <a:gd name="T75" fmla="*/ 223 h 402"/>
                  <a:gd name="T76" fmla="*/ 31 w 209"/>
                  <a:gd name="T77" fmla="*/ 209 h 402"/>
                  <a:gd name="T78" fmla="*/ 39 w 209"/>
                  <a:gd name="T79" fmla="*/ 198 h 402"/>
                  <a:gd name="T80" fmla="*/ 35 w 209"/>
                  <a:gd name="T81" fmla="*/ 213 h 402"/>
                  <a:gd name="T82" fmla="*/ 40 w 209"/>
                  <a:gd name="T83" fmla="*/ 205 h 402"/>
                  <a:gd name="T84" fmla="*/ 43 w 209"/>
                  <a:gd name="T85" fmla="*/ 194 h 402"/>
                  <a:gd name="T86" fmla="*/ 55 w 209"/>
                  <a:gd name="T87" fmla="*/ 181 h 402"/>
                  <a:gd name="T88" fmla="*/ 66 w 209"/>
                  <a:gd name="T89" fmla="*/ 179 h 402"/>
                  <a:gd name="T90" fmla="*/ 60 w 209"/>
                  <a:gd name="T91" fmla="*/ 169 h 402"/>
                  <a:gd name="T92" fmla="*/ 58 w 209"/>
                  <a:gd name="T93" fmla="*/ 158 h 402"/>
                  <a:gd name="T94" fmla="*/ 52 w 209"/>
                  <a:gd name="T95" fmla="*/ 169 h 402"/>
                  <a:gd name="T96" fmla="*/ 46 w 209"/>
                  <a:gd name="T97" fmla="*/ 184 h 402"/>
                  <a:gd name="T98" fmla="*/ 40 w 209"/>
                  <a:gd name="T99" fmla="*/ 190 h 402"/>
                  <a:gd name="T100" fmla="*/ 49 w 209"/>
                  <a:gd name="T101" fmla="*/ 171 h 402"/>
                  <a:gd name="T102" fmla="*/ 56 w 209"/>
                  <a:gd name="T103" fmla="*/ 154 h 402"/>
                  <a:gd name="T104" fmla="*/ 60 w 209"/>
                  <a:gd name="T105" fmla="*/ 135 h 402"/>
                  <a:gd name="T106" fmla="*/ 60 w 209"/>
                  <a:gd name="T107" fmla="*/ 117 h 402"/>
                  <a:gd name="T108" fmla="*/ 52 w 209"/>
                  <a:gd name="T109" fmla="*/ 109 h 402"/>
                  <a:gd name="T110" fmla="*/ 51 w 209"/>
                  <a:gd name="T111" fmla="*/ 93 h 402"/>
                  <a:gd name="T112" fmla="*/ 59 w 209"/>
                  <a:gd name="T113" fmla="*/ 78 h 402"/>
                  <a:gd name="T114" fmla="*/ 65 w 209"/>
                  <a:gd name="T115" fmla="*/ 60 h 402"/>
                  <a:gd name="T116" fmla="*/ 68 w 209"/>
                  <a:gd name="T117" fmla="*/ 40 h 402"/>
                  <a:gd name="T118" fmla="*/ 70 w 209"/>
                  <a:gd name="T119" fmla="*/ 21 h 402"/>
                  <a:gd name="T120" fmla="*/ 72 w 209"/>
                  <a:gd name="T121" fmla="*/ 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" h="402">
                    <a:moveTo>
                      <a:pt x="51" y="182"/>
                    </a:moveTo>
                    <a:lnTo>
                      <a:pt x="51" y="181"/>
                    </a:lnTo>
                    <a:lnTo>
                      <a:pt x="52" y="180"/>
                    </a:lnTo>
                    <a:lnTo>
                      <a:pt x="53" y="181"/>
                    </a:lnTo>
                    <a:lnTo>
                      <a:pt x="52" y="181"/>
                    </a:lnTo>
                    <a:lnTo>
                      <a:pt x="51" y="182"/>
                    </a:lnTo>
                    <a:close/>
                    <a:moveTo>
                      <a:pt x="52" y="179"/>
                    </a:moveTo>
                    <a:lnTo>
                      <a:pt x="52" y="180"/>
                    </a:lnTo>
                    <a:lnTo>
                      <a:pt x="51" y="180"/>
                    </a:lnTo>
                    <a:lnTo>
                      <a:pt x="50" y="181"/>
                    </a:lnTo>
                    <a:lnTo>
                      <a:pt x="49" y="181"/>
                    </a:lnTo>
                    <a:lnTo>
                      <a:pt x="48" y="181"/>
                    </a:lnTo>
                    <a:lnTo>
                      <a:pt x="48" y="182"/>
                    </a:lnTo>
                    <a:lnTo>
                      <a:pt x="48" y="181"/>
                    </a:lnTo>
                    <a:lnTo>
                      <a:pt x="49" y="179"/>
                    </a:lnTo>
                    <a:lnTo>
                      <a:pt x="50" y="179"/>
                    </a:lnTo>
                    <a:lnTo>
                      <a:pt x="50" y="178"/>
                    </a:lnTo>
                    <a:lnTo>
                      <a:pt x="51" y="179"/>
                    </a:lnTo>
                    <a:lnTo>
                      <a:pt x="52" y="178"/>
                    </a:lnTo>
                    <a:lnTo>
                      <a:pt x="52" y="179"/>
                    </a:lnTo>
                    <a:close/>
                    <a:moveTo>
                      <a:pt x="133" y="0"/>
                    </a:moveTo>
                    <a:lnTo>
                      <a:pt x="133" y="3"/>
                    </a:lnTo>
                    <a:lnTo>
                      <a:pt x="133" y="6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3" y="18"/>
                    </a:lnTo>
                    <a:lnTo>
                      <a:pt x="133" y="24"/>
                    </a:lnTo>
                    <a:lnTo>
                      <a:pt x="136" y="24"/>
                    </a:lnTo>
                    <a:lnTo>
                      <a:pt x="137" y="24"/>
                    </a:lnTo>
                    <a:lnTo>
                      <a:pt x="138" y="23"/>
                    </a:lnTo>
                    <a:lnTo>
                      <a:pt x="141" y="23"/>
                    </a:lnTo>
                    <a:lnTo>
                      <a:pt x="144" y="23"/>
                    </a:lnTo>
                    <a:lnTo>
                      <a:pt x="145" y="23"/>
                    </a:lnTo>
                    <a:lnTo>
                      <a:pt x="151" y="23"/>
                    </a:lnTo>
                    <a:lnTo>
                      <a:pt x="152" y="23"/>
                    </a:lnTo>
                    <a:lnTo>
                      <a:pt x="155" y="23"/>
                    </a:lnTo>
                    <a:lnTo>
                      <a:pt x="156" y="23"/>
                    </a:lnTo>
                    <a:lnTo>
                      <a:pt x="159" y="23"/>
                    </a:lnTo>
                    <a:lnTo>
                      <a:pt x="161" y="23"/>
                    </a:lnTo>
                    <a:lnTo>
                      <a:pt x="163" y="23"/>
                    </a:lnTo>
                    <a:lnTo>
                      <a:pt x="164" y="23"/>
                    </a:lnTo>
                    <a:lnTo>
                      <a:pt x="168" y="23"/>
                    </a:lnTo>
                    <a:lnTo>
                      <a:pt x="169" y="23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79" y="23"/>
                    </a:lnTo>
                    <a:lnTo>
                      <a:pt x="180" y="23"/>
                    </a:lnTo>
                    <a:lnTo>
                      <a:pt x="183" y="23"/>
                    </a:lnTo>
                    <a:lnTo>
                      <a:pt x="184" y="23"/>
                    </a:lnTo>
                    <a:lnTo>
                      <a:pt x="185" y="23"/>
                    </a:lnTo>
                    <a:lnTo>
                      <a:pt x="186" y="23"/>
                    </a:lnTo>
                    <a:lnTo>
                      <a:pt x="187" y="23"/>
                    </a:lnTo>
                    <a:lnTo>
                      <a:pt x="188" y="23"/>
                    </a:lnTo>
                    <a:lnTo>
                      <a:pt x="189" y="23"/>
                    </a:lnTo>
                    <a:lnTo>
                      <a:pt x="189" y="24"/>
                    </a:lnTo>
                    <a:lnTo>
                      <a:pt x="192" y="24"/>
                    </a:lnTo>
                    <a:lnTo>
                      <a:pt x="193" y="25"/>
                    </a:lnTo>
                    <a:lnTo>
                      <a:pt x="193" y="26"/>
                    </a:lnTo>
                    <a:lnTo>
                      <a:pt x="194" y="26"/>
                    </a:lnTo>
                    <a:lnTo>
                      <a:pt x="194" y="27"/>
                    </a:lnTo>
                    <a:lnTo>
                      <a:pt x="195" y="27"/>
                    </a:lnTo>
                    <a:lnTo>
                      <a:pt x="195" y="28"/>
                    </a:lnTo>
                    <a:lnTo>
                      <a:pt x="194" y="29"/>
                    </a:lnTo>
                    <a:lnTo>
                      <a:pt x="194" y="31"/>
                    </a:lnTo>
                    <a:lnTo>
                      <a:pt x="194" y="32"/>
                    </a:lnTo>
                    <a:lnTo>
                      <a:pt x="194" y="33"/>
                    </a:lnTo>
                    <a:lnTo>
                      <a:pt x="194" y="34"/>
                    </a:lnTo>
                    <a:lnTo>
                      <a:pt x="194" y="35"/>
                    </a:lnTo>
                    <a:lnTo>
                      <a:pt x="194" y="35"/>
                    </a:lnTo>
                    <a:lnTo>
                      <a:pt x="194" y="36"/>
                    </a:lnTo>
                    <a:lnTo>
                      <a:pt x="195" y="37"/>
                    </a:lnTo>
                    <a:lnTo>
                      <a:pt x="195" y="38"/>
                    </a:lnTo>
                    <a:lnTo>
                      <a:pt x="196" y="40"/>
                    </a:lnTo>
                    <a:lnTo>
                      <a:pt x="197" y="40"/>
                    </a:lnTo>
                    <a:lnTo>
                      <a:pt x="197" y="41"/>
                    </a:lnTo>
                    <a:lnTo>
                      <a:pt x="198" y="41"/>
                    </a:lnTo>
                    <a:lnTo>
                      <a:pt x="198" y="42"/>
                    </a:lnTo>
                    <a:lnTo>
                      <a:pt x="198" y="43"/>
                    </a:lnTo>
                    <a:lnTo>
                      <a:pt x="198" y="44"/>
                    </a:lnTo>
                    <a:lnTo>
                      <a:pt x="200" y="45"/>
                    </a:lnTo>
                    <a:lnTo>
                      <a:pt x="200" y="46"/>
                    </a:lnTo>
                    <a:lnTo>
                      <a:pt x="200" y="48"/>
                    </a:lnTo>
                    <a:lnTo>
                      <a:pt x="198" y="49"/>
                    </a:lnTo>
                    <a:lnTo>
                      <a:pt x="198" y="50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200" y="52"/>
                    </a:lnTo>
                    <a:lnTo>
                      <a:pt x="201" y="52"/>
                    </a:lnTo>
                    <a:lnTo>
                      <a:pt x="202" y="53"/>
                    </a:lnTo>
                    <a:lnTo>
                      <a:pt x="202" y="54"/>
                    </a:lnTo>
                    <a:lnTo>
                      <a:pt x="202" y="55"/>
                    </a:lnTo>
                    <a:lnTo>
                      <a:pt x="202" y="57"/>
                    </a:lnTo>
                    <a:lnTo>
                      <a:pt x="202" y="58"/>
                    </a:lnTo>
                    <a:lnTo>
                      <a:pt x="202" y="59"/>
                    </a:lnTo>
                    <a:lnTo>
                      <a:pt x="202" y="60"/>
                    </a:lnTo>
                    <a:lnTo>
                      <a:pt x="202" y="61"/>
                    </a:lnTo>
                    <a:lnTo>
                      <a:pt x="201" y="61"/>
                    </a:lnTo>
                    <a:lnTo>
                      <a:pt x="201" y="62"/>
                    </a:lnTo>
                    <a:lnTo>
                      <a:pt x="200" y="62"/>
                    </a:lnTo>
                    <a:lnTo>
                      <a:pt x="200" y="62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1" y="65"/>
                    </a:lnTo>
                    <a:lnTo>
                      <a:pt x="202" y="65"/>
                    </a:lnTo>
                    <a:lnTo>
                      <a:pt x="202" y="66"/>
                    </a:lnTo>
                    <a:lnTo>
                      <a:pt x="203" y="66"/>
                    </a:lnTo>
                    <a:lnTo>
                      <a:pt x="203" y="67"/>
                    </a:lnTo>
                    <a:lnTo>
                      <a:pt x="204" y="67"/>
                    </a:lnTo>
                    <a:lnTo>
                      <a:pt x="203" y="68"/>
                    </a:lnTo>
                    <a:lnTo>
                      <a:pt x="204" y="69"/>
                    </a:lnTo>
                    <a:lnTo>
                      <a:pt x="204" y="70"/>
                    </a:lnTo>
                    <a:lnTo>
                      <a:pt x="205" y="71"/>
                    </a:lnTo>
                    <a:lnTo>
                      <a:pt x="205" y="72"/>
                    </a:lnTo>
                    <a:lnTo>
                      <a:pt x="206" y="72"/>
                    </a:lnTo>
                    <a:lnTo>
                      <a:pt x="206" y="74"/>
                    </a:lnTo>
                    <a:lnTo>
                      <a:pt x="207" y="75"/>
                    </a:lnTo>
                    <a:lnTo>
                      <a:pt x="207" y="75"/>
                    </a:lnTo>
                    <a:lnTo>
                      <a:pt x="207" y="76"/>
                    </a:lnTo>
                    <a:lnTo>
                      <a:pt x="207" y="77"/>
                    </a:lnTo>
                    <a:lnTo>
                      <a:pt x="207" y="78"/>
                    </a:lnTo>
                    <a:lnTo>
                      <a:pt x="209" y="79"/>
                    </a:lnTo>
                    <a:lnTo>
                      <a:pt x="209" y="80"/>
                    </a:lnTo>
                    <a:lnTo>
                      <a:pt x="207" y="80"/>
                    </a:lnTo>
                    <a:lnTo>
                      <a:pt x="207" y="82"/>
                    </a:lnTo>
                    <a:lnTo>
                      <a:pt x="207" y="83"/>
                    </a:lnTo>
                    <a:lnTo>
                      <a:pt x="207" y="83"/>
                    </a:lnTo>
                    <a:lnTo>
                      <a:pt x="207" y="84"/>
                    </a:lnTo>
                    <a:lnTo>
                      <a:pt x="206" y="83"/>
                    </a:lnTo>
                    <a:lnTo>
                      <a:pt x="206" y="84"/>
                    </a:lnTo>
                    <a:lnTo>
                      <a:pt x="205" y="84"/>
                    </a:lnTo>
                    <a:lnTo>
                      <a:pt x="204" y="84"/>
                    </a:lnTo>
                    <a:lnTo>
                      <a:pt x="204" y="85"/>
                    </a:lnTo>
                    <a:lnTo>
                      <a:pt x="204" y="86"/>
                    </a:lnTo>
                    <a:lnTo>
                      <a:pt x="205" y="87"/>
                    </a:lnTo>
                    <a:lnTo>
                      <a:pt x="205" y="88"/>
                    </a:lnTo>
                    <a:lnTo>
                      <a:pt x="204" y="88"/>
                    </a:lnTo>
                    <a:lnTo>
                      <a:pt x="205" y="89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2"/>
                    </a:lnTo>
                    <a:lnTo>
                      <a:pt x="205" y="93"/>
                    </a:lnTo>
                    <a:lnTo>
                      <a:pt x="205" y="94"/>
                    </a:lnTo>
                    <a:lnTo>
                      <a:pt x="205" y="95"/>
                    </a:lnTo>
                    <a:lnTo>
                      <a:pt x="205" y="96"/>
                    </a:lnTo>
                    <a:lnTo>
                      <a:pt x="204" y="96"/>
                    </a:lnTo>
                    <a:lnTo>
                      <a:pt x="204" y="97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3" y="100"/>
                    </a:lnTo>
                    <a:lnTo>
                      <a:pt x="203" y="101"/>
                    </a:lnTo>
                    <a:lnTo>
                      <a:pt x="203" y="102"/>
                    </a:lnTo>
                    <a:lnTo>
                      <a:pt x="203" y="103"/>
                    </a:lnTo>
                    <a:lnTo>
                      <a:pt x="202" y="104"/>
                    </a:lnTo>
                    <a:lnTo>
                      <a:pt x="201" y="104"/>
                    </a:lnTo>
                    <a:lnTo>
                      <a:pt x="200" y="104"/>
                    </a:lnTo>
                    <a:lnTo>
                      <a:pt x="198" y="103"/>
                    </a:lnTo>
                    <a:lnTo>
                      <a:pt x="197" y="103"/>
                    </a:lnTo>
                    <a:lnTo>
                      <a:pt x="197" y="104"/>
                    </a:lnTo>
                    <a:lnTo>
                      <a:pt x="198" y="104"/>
                    </a:lnTo>
                    <a:lnTo>
                      <a:pt x="198" y="105"/>
                    </a:lnTo>
                    <a:lnTo>
                      <a:pt x="198" y="106"/>
                    </a:lnTo>
                    <a:lnTo>
                      <a:pt x="197" y="108"/>
                    </a:lnTo>
                    <a:lnTo>
                      <a:pt x="198" y="109"/>
                    </a:lnTo>
                    <a:lnTo>
                      <a:pt x="198" y="110"/>
                    </a:lnTo>
                    <a:lnTo>
                      <a:pt x="200" y="110"/>
                    </a:lnTo>
                    <a:lnTo>
                      <a:pt x="201" y="111"/>
                    </a:lnTo>
                    <a:lnTo>
                      <a:pt x="201" y="112"/>
                    </a:lnTo>
                    <a:lnTo>
                      <a:pt x="202" y="112"/>
                    </a:lnTo>
                    <a:lnTo>
                      <a:pt x="203" y="112"/>
                    </a:lnTo>
                    <a:lnTo>
                      <a:pt x="204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6" y="113"/>
                    </a:lnTo>
                    <a:lnTo>
                      <a:pt x="206" y="114"/>
                    </a:lnTo>
                    <a:lnTo>
                      <a:pt x="206" y="116"/>
                    </a:lnTo>
                    <a:lnTo>
                      <a:pt x="206" y="117"/>
                    </a:lnTo>
                    <a:lnTo>
                      <a:pt x="206" y="117"/>
                    </a:lnTo>
                    <a:lnTo>
                      <a:pt x="206" y="118"/>
                    </a:lnTo>
                    <a:lnTo>
                      <a:pt x="207" y="119"/>
                    </a:lnTo>
                    <a:lnTo>
                      <a:pt x="207" y="120"/>
                    </a:lnTo>
                    <a:lnTo>
                      <a:pt x="209" y="120"/>
                    </a:lnTo>
                    <a:lnTo>
                      <a:pt x="209" y="121"/>
                    </a:lnTo>
                    <a:lnTo>
                      <a:pt x="209" y="122"/>
                    </a:lnTo>
                    <a:lnTo>
                      <a:pt x="207" y="122"/>
                    </a:lnTo>
                    <a:lnTo>
                      <a:pt x="209" y="124"/>
                    </a:lnTo>
                    <a:lnTo>
                      <a:pt x="209" y="125"/>
                    </a:lnTo>
                    <a:lnTo>
                      <a:pt x="209" y="126"/>
                    </a:lnTo>
                    <a:lnTo>
                      <a:pt x="207" y="126"/>
                    </a:lnTo>
                    <a:lnTo>
                      <a:pt x="207" y="126"/>
                    </a:lnTo>
                    <a:lnTo>
                      <a:pt x="206" y="127"/>
                    </a:lnTo>
                    <a:lnTo>
                      <a:pt x="206" y="128"/>
                    </a:lnTo>
                    <a:lnTo>
                      <a:pt x="205" y="129"/>
                    </a:lnTo>
                    <a:lnTo>
                      <a:pt x="205" y="130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4" y="134"/>
                    </a:lnTo>
                    <a:lnTo>
                      <a:pt x="204" y="135"/>
                    </a:lnTo>
                    <a:lnTo>
                      <a:pt x="203" y="136"/>
                    </a:lnTo>
                    <a:lnTo>
                      <a:pt x="203" y="137"/>
                    </a:lnTo>
                    <a:lnTo>
                      <a:pt x="202" y="137"/>
                    </a:lnTo>
                    <a:lnTo>
                      <a:pt x="202" y="138"/>
                    </a:lnTo>
                    <a:lnTo>
                      <a:pt x="201" y="138"/>
                    </a:lnTo>
                    <a:lnTo>
                      <a:pt x="200" y="138"/>
                    </a:lnTo>
                    <a:lnTo>
                      <a:pt x="200" y="139"/>
                    </a:lnTo>
                    <a:lnTo>
                      <a:pt x="200" y="141"/>
                    </a:lnTo>
                    <a:lnTo>
                      <a:pt x="201" y="141"/>
                    </a:lnTo>
                    <a:lnTo>
                      <a:pt x="202" y="142"/>
                    </a:lnTo>
                    <a:lnTo>
                      <a:pt x="202" y="143"/>
                    </a:lnTo>
                    <a:lnTo>
                      <a:pt x="202" y="143"/>
                    </a:lnTo>
                    <a:lnTo>
                      <a:pt x="201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8" y="145"/>
                    </a:lnTo>
                    <a:lnTo>
                      <a:pt x="197" y="145"/>
                    </a:lnTo>
                    <a:lnTo>
                      <a:pt x="196" y="145"/>
                    </a:lnTo>
                    <a:lnTo>
                      <a:pt x="196" y="146"/>
                    </a:lnTo>
                    <a:lnTo>
                      <a:pt x="195" y="147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4" y="151"/>
                    </a:lnTo>
                    <a:lnTo>
                      <a:pt x="194" y="152"/>
                    </a:lnTo>
                    <a:lnTo>
                      <a:pt x="193" y="152"/>
                    </a:lnTo>
                    <a:lnTo>
                      <a:pt x="192" y="152"/>
                    </a:lnTo>
                    <a:lnTo>
                      <a:pt x="190" y="152"/>
                    </a:lnTo>
                    <a:lnTo>
                      <a:pt x="189" y="152"/>
                    </a:lnTo>
                    <a:lnTo>
                      <a:pt x="188" y="151"/>
                    </a:lnTo>
                    <a:lnTo>
                      <a:pt x="187" y="151"/>
                    </a:lnTo>
                    <a:lnTo>
                      <a:pt x="187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5" y="148"/>
                    </a:lnTo>
                    <a:lnTo>
                      <a:pt x="185" y="147"/>
                    </a:lnTo>
                    <a:lnTo>
                      <a:pt x="184" y="147"/>
                    </a:lnTo>
                    <a:lnTo>
                      <a:pt x="183" y="146"/>
                    </a:lnTo>
                    <a:lnTo>
                      <a:pt x="183" y="147"/>
                    </a:lnTo>
                    <a:lnTo>
                      <a:pt x="181" y="147"/>
                    </a:lnTo>
                    <a:lnTo>
                      <a:pt x="180" y="147"/>
                    </a:lnTo>
                    <a:lnTo>
                      <a:pt x="181" y="146"/>
                    </a:lnTo>
                    <a:lnTo>
                      <a:pt x="180" y="145"/>
                    </a:lnTo>
                    <a:lnTo>
                      <a:pt x="180" y="144"/>
                    </a:lnTo>
                    <a:lnTo>
                      <a:pt x="180" y="144"/>
                    </a:lnTo>
                    <a:lnTo>
                      <a:pt x="179" y="144"/>
                    </a:lnTo>
                    <a:lnTo>
                      <a:pt x="179" y="143"/>
                    </a:lnTo>
                    <a:lnTo>
                      <a:pt x="178" y="143"/>
                    </a:lnTo>
                    <a:lnTo>
                      <a:pt x="177" y="143"/>
                    </a:lnTo>
                    <a:lnTo>
                      <a:pt x="177" y="143"/>
                    </a:lnTo>
                    <a:lnTo>
                      <a:pt x="176" y="143"/>
                    </a:lnTo>
                    <a:lnTo>
                      <a:pt x="176" y="144"/>
                    </a:lnTo>
                    <a:lnTo>
                      <a:pt x="176" y="145"/>
                    </a:lnTo>
                    <a:lnTo>
                      <a:pt x="176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3" y="147"/>
                    </a:lnTo>
                    <a:lnTo>
                      <a:pt x="172" y="147"/>
                    </a:lnTo>
                    <a:lnTo>
                      <a:pt x="172" y="148"/>
                    </a:lnTo>
                    <a:lnTo>
                      <a:pt x="171" y="148"/>
                    </a:lnTo>
                    <a:lnTo>
                      <a:pt x="170" y="148"/>
                    </a:lnTo>
                    <a:lnTo>
                      <a:pt x="170" y="147"/>
                    </a:lnTo>
                    <a:lnTo>
                      <a:pt x="169" y="147"/>
                    </a:lnTo>
                    <a:lnTo>
                      <a:pt x="168" y="148"/>
                    </a:lnTo>
                    <a:lnTo>
                      <a:pt x="167" y="148"/>
                    </a:lnTo>
                    <a:lnTo>
                      <a:pt x="166" y="147"/>
                    </a:lnTo>
                    <a:lnTo>
                      <a:pt x="164" y="147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7" y="151"/>
                    </a:lnTo>
                    <a:lnTo>
                      <a:pt x="166" y="152"/>
                    </a:lnTo>
                    <a:lnTo>
                      <a:pt x="167" y="153"/>
                    </a:lnTo>
                    <a:lnTo>
                      <a:pt x="167" y="154"/>
                    </a:lnTo>
                    <a:lnTo>
                      <a:pt x="168" y="155"/>
                    </a:lnTo>
                    <a:lnTo>
                      <a:pt x="168" y="156"/>
                    </a:lnTo>
                    <a:lnTo>
                      <a:pt x="168" y="158"/>
                    </a:lnTo>
                    <a:lnTo>
                      <a:pt x="168" y="159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70" y="161"/>
                    </a:lnTo>
                    <a:lnTo>
                      <a:pt x="169" y="161"/>
                    </a:lnTo>
                    <a:lnTo>
                      <a:pt x="169" y="162"/>
                    </a:lnTo>
                    <a:lnTo>
                      <a:pt x="168" y="162"/>
                    </a:lnTo>
                    <a:lnTo>
                      <a:pt x="167" y="162"/>
                    </a:lnTo>
                    <a:lnTo>
                      <a:pt x="166" y="162"/>
                    </a:lnTo>
                    <a:lnTo>
                      <a:pt x="167" y="163"/>
                    </a:lnTo>
                    <a:lnTo>
                      <a:pt x="168" y="163"/>
                    </a:lnTo>
                    <a:lnTo>
                      <a:pt x="169" y="163"/>
                    </a:lnTo>
                    <a:lnTo>
                      <a:pt x="170" y="163"/>
                    </a:lnTo>
                    <a:lnTo>
                      <a:pt x="170" y="164"/>
                    </a:lnTo>
                    <a:lnTo>
                      <a:pt x="171" y="165"/>
                    </a:lnTo>
                    <a:lnTo>
                      <a:pt x="171" y="167"/>
                    </a:lnTo>
                    <a:lnTo>
                      <a:pt x="171" y="165"/>
                    </a:lnTo>
                    <a:lnTo>
                      <a:pt x="172" y="165"/>
                    </a:lnTo>
                    <a:lnTo>
                      <a:pt x="173" y="165"/>
                    </a:lnTo>
                    <a:lnTo>
                      <a:pt x="173" y="167"/>
                    </a:lnTo>
                    <a:lnTo>
                      <a:pt x="172" y="167"/>
                    </a:lnTo>
                    <a:lnTo>
                      <a:pt x="172" y="168"/>
                    </a:lnTo>
                    <a:lnTo>
                      <a:pt x="171" y="168"/>
                    </a:lnTo>
                    <a:lnTo>
                      <a:pt x="171" y="169"/>
                    </a:lnTo>
                    <a:lnTo>
                      <a:pt x="172" y="169"/>
                    </a:lnTo>
                    <a:lnTo>
                      <a:pt x="173" y="169"/>
                    </a:lnTo>
                    <a:lnTo>
                      <a:pt x="175" y="169"/>
                    </a:lnTo>
                    <a:lnTo>
                      <a:pt x="173" y="169"/>
                    </a:lnTo>
                    <a:lnTo>
                      <a:pt x="173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1"/>
                    </a:lnTo>
                    <a:lnTo>
                      <a:pt x="175" y="172"/>
                    </a:lnTo>
                    <a:lnTo>
                      <a:pt x="176" y="172"/>
                    </a:lnTo>
                    <a:lnTo>
                      <a:pt x="177" y="172"/>
                    </a:lnTo>
                    <a:lnTo>
                      <a:pt x="177" y="173"/>
                    </a:lnTo>
                    <a:lnTo>
                      <a:pt x="176" y="173"/>
                    </a:lnTo>
                    <a:lnTo>
                      <a:pt x="176" y="175"/>
                    </a:lnTo>
                    <a:lnTo>
                      <a:pt x="177" y="175"/>
                    </a:lnTo>
                    <a:lnTo>
                      <a:pt x="178" y="175"/>
                    </a:lnTo>
                    <a:lnTo>
                      <a:pt x="178" y="176"/>
                    </a:lnTo>
                    <a:lnTo>
                      <a:pt x="177" y="176"/>
                    </a:lnTo>
                    <a:lnTo>
                      <a:pt x="177" y="177"/>
                    </a:lnTo>
                    <a:lnTo>
                      <a:pt x="176" y="177"/>
                    </a:lnTo>
                    <a:lnTo>
                      <a:pt x="176" y="178"/>
                    </a:lnTo>
                    <a:lnTo>
                      <a:pt x="176" y="179"/>
                    </a:lnTo>
                    <a:lnTo>
                      <a:pt x="177" y="180"/>
                    </a:lnTo>
                    <a:lnTo>
                      <a:pt x="178" y="181"/>
                    </a:lnTo>
                    <a:lnTo>
                      <a:pt x="178" y="182"/>
                    </a:lnTo>
                    <a:lnTo>
                      <a:pt x="178" y="184"/>
                    </a:lnTo>
                    <a:lnTo>
                      <a:pt x="179" y="185"/>
                    </a:lnTo>
                    <a:lnTo>
                      <a:pt x="179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7" y="185"/>
                    </a:lnTo>
                    <a:lnTo>
                      <a:pt x="176" y="185"/>
                    </a:lnTo>
                    <a:lnTo>
                      <a:pt x="176" y="186"/>
                    </a:lnTo>
                    <a:lnTo>
                      <a:pt x="177" y="186"/>
                    </a:lnTo>
                    <a:lnTo>
                      <a:pt x="177" y="187"/>
                    </a:lnTo>
                    <a:lnTo>
                      <a:pt x="177" y="188"/>
                    </a:lnTo>
                    <a:lnTo>
                      <a:pt x="177" y="187"/>
                    </a:lnTo>
                    <a:lnTo>
                      <a:pt x="178" y="187"/>
                    </a:lnTo>
                    <a:lnTo>
                      <a:pt x="178" y="188"/>
                    </a:lnTo>
                    <a:lnTo>
                      <a:pt x="178" y="189"/>
                    </a:lnTo>
                    <a:lnTo>
                      <a:pt x="178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0" y="192"/>
                    </a:lnTo>
                    <a:lnTo>
                      <a:pt x="179" y="193"/>
                    </a:lnTo>
                    <a:lnTo>
                      <a:pt x="179" y="194"/>
                    </a:lnTo>
                    <a:lnTo>
                      <a:pt x="179" y="195"/>
                    </a:lnTo>
                    <a:lnTo>
                      <a:pt x="179" y="196"/>
                    </a:lnTo>
                    <a:lnTo>
                      <a:pt x="179" y="197"/>
                    </a:lnTo>
                    <a:lnTo>
                      <a:pt x="179" y="197"/>
                    </a:lnTo>
                    <a:lnTo>
                      <a:pt x="180" y="198"/>
                    </a:lnTo>
                    <a:lnTo>
                      <a:pt x="180" y="199"/>
                    </a:lnTo>
                    <a:lnTo>
                      <a:pt x="180" y="201"/>
                    </a:lnTo>
                    <a:lnTo>
                      <a:pt x="180" y="201"/>
                    </a:lnTo>
                    <a:lnTo>
                      <a:pt x="180" y="203"/>
                    </a:lnTo>
                    <a:lnTo>
                      <a:pt x="180" y="209"/>
                    </a:lnTo>
                    <a:lnTo>
                      <a:pt x="180" y="243"/>
                    </a:lnTo>
                    <a:lnTo>
                      <a:pt x="180" y="268"/>
                    </a:lnTo>
                    <a:lnTo>
                      <a:pt x="180" y="277"/>
                    </a:lnTo>
                    <a:lnTo>
                      <a:pt x="180" y="278"/>
                    </a:lnTo>
                    <a:lnTo>
                      <a:pt x="180" y="323"/>
                    </a:lnTo>
                    <a:lnTo>
                      <a:pt x="180" y="330"/>
                    </a:lnTo>
                    <a:lnTo>
                      <a:pt x="180" y="333"/>
                    </a:lnTo>
                    <a:lnTo>
                      <a:pt x="180" y="334"/>
                    </a:lnTo>
                    <a:lnTo>
                      <a:pt x="180" y="337"/>
                    </a:lnTo>
                    <a:lnTo>
                      <a:pt x="180" y="338"/>
                    </a:lnTo>
                    <a:lnTo>
                      <a:pt x="180" y="340"/>
                    </a:lnTo>
                    <a:lnTo>
                      <a:pt x="180" y="344"/>
                    </a:lnTo>
                    <a:lnTo>
                      <a:pt x="180" y="346"/>
                    </a:lnTo>
                    <a:lnTo>
                      <a:pt x="180" y="347"/>
                    </a:lnTo>
                    <a:lnTo>
                      <a:pt x="180" y="349"/>
                    </a:lnTo>
                    <a:lnTo>
                      <a:pt x="180" y="351"/>
                    </a:lnTo>
                    <a:lnTo>
                      <a:pt x="180" y="354"/>
                    </a:lnTo>
                    <a:lnTo>
                      <a:pt x="180" y="355"/>
                    </a:lnTo>
                    <a:lnTo>
                      <a:pt x="180" y="356"/>
                    </a:lnTo>
                    <a:lnTo>
                      <a:pt x="180" y="357"/>
                    </a:lnTo>
                    <a:lnTo>
                      <a:pt x="180" y="358"/>
                    </a:lnTo>
                    <a:lnTo>
                      <a:pt x="180" y="361"/>
                    </a:lnTo>
                    <a:lnTo>
                      <a:pt x="180" y="361"/>
                    </a:lnTo>
                    <a:lnTo>
                      <a:pt x="180" y="366"/>
                    </a:lnTo>
                    <a:lnTo>
                      <a:pt x="180" y="368"/>
                    </a:lnTo>
                    <a:lnTo>
                      <a:pt x="180" y="370"/>
                    </a:lnTo>
                    <a:lnTo>
                      <a:pt x="180" y="371"/>
                    </a:lnTo>
                    <a:lnTo>
                      <a:pt x="180" y="372"/>
                    </a:lnTo>
                    <a:lnTo>
                      <a:pt x="180" y="373"/>
                    </a:lnTo>
                    <a:lnTo>
                      <a:pt x="180" y="374"/>
                    </a:lnTo>
                    <a:lnTo>
                      <a:pt x="180" y="375"/>
                    </a:lnTo>
                    <a:lnTo>
                      <a:pt x="180" y="382"/>
                    </a:lnTo>
                    <a:lnTo>
                      <a:pt x="180" y="388"/>
                    </a:lnTo>
                    <a:lnTo>
                      <a:pt x="180" y="393"/>
                    </a:lnTo>
                    <a:lnTo>
                      <a:pt x="180" y="401"/>
                    </a:lnTo>
                    <a:lnTo>
                      <a:pt x="180" y="402"/>
                    </a:lnTo>
                    <a:lnTo>
                      <a:pt x="175" y="402"/>
                    </a:lnTo>
                    <a:lnTo>
                      <a:pt x="170" y="402"/>
                    </a:lnTo>
                    <a:lnTo>
                      <a:pt x="166" y="402"/>
                    </a:lnTo>
                    <a:lnTo>
                      <a:pt x="163" y="402"/>
                    </a:lnTo>
                    <a:lnTo>
                      <a:pt x="162" y="402"/>
                    </a:lnTo>
                    <a:lnTo>
                      <a:pt x="160" y="402"/>
                    </a:lnTo>
                    <a:lnTo>
                      <a:pt x="159" y="402"/>
                    </a:lnTo>
                    <a:lnTo>
                      <a:pt x="156" y="402"/>
                    </a:lnTo>
                    <a:lnTo>
                      <a:pt x="153" y="402"/>
                    </a:lnTo>
                    <a:lnTo>
                      <a:pt x="153" y="402"/>
                    </a:lnTo>
                    <a:lnTo>
                      <a:pt x="152" y="402"/>
                    </a:lnTo>
                    <a:lnTo>
                      <a:pt x="149" y="402"/>
                    </a:lnTo>
                    <a:lnTo>
                      <a:pt x="147" y="402"/>
                    </a:lnTo>
                    <a:lnTo>
                      <a:pt x="146" y="402"/>
                    </a:lnTo>
                    <a:lnTo>
                      <a:pt x="143" y="402"/>
                    </a:lnTo>
                    <a:lnTo>
                      <a:pt x="138" y="402"/>
                    </a:lnTo>
                    <a:lnTo>
                      <a:pt x="132" y="402"/>
                    </a:lnTo>
                    <a:lnTo>
                      <a:pt x="130" y="402"/>
                    </a:lnTo>
                    <a:lnTo>
                      <a:pt x="119" y="402"/>
                    </a:lnTo>
                    <a:lnTo>
                      <a:pt x="111" y="402"/>
                    </a:lnTo>
                    <a:lnTo>
                      <a:pt x="109" y="402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3" y="402"/>
                    </a:lnTo>
                    <a:lnTo>
                      <a:pt x="100" y="402"/>
                    </a:lnTo>
                    <a:lnTo>
                      <a:pt x="99" y="402"/>
                    </a:lnTo>
                    <a:lnTo>
                      <a:pt x="98" y="402"/>
                    </a:lnTo>
                    <a:lnTo>
                      <a:pt x="94" y="402"/>
                    </a:lnTo>
                    <a:lnTo>
                      <a:pt x="90" y="402"/>
                    </a:lnTo>
                    <a:lnTo>
                      <a:pt x="89" y="402"/>
                    </a:lnTo>
                    <a:lnTo>
                      <a:pt x="85" y="402"/>
                    </a:lnTo>
                    <a:lnTo>
                      <a:pt x="81" y="402"/>
                    </a:lnTo>
                    <a:lnTo>
                      <a:pt x="80" y="402"/>
                    </a:lnTo>
                    <a:lnTo>
                      <a:pt x="80" y="401"/>
                    </a:lnTo>
                    <a:lnTo>
                      <a:pt x="78" y="400"/>
                    </a:lnTo>
                    <a:lnTo>
                      <a:pt x="77" y="399"/>
                    </a:lnTo>
                    <a:lnTo>
                      <a:pt x="76" y="399"/>
                    </a:lnTo>
                    <a:lnTo>
                      <a:pt x="76" y="398"/>
                    </a:lnTo>
                    <a:lnTo>
                      <a:pt x="75" y="398"/>
                    </a:lnTo>
                    <a:lnTo>
                      <a:pt x="75" y="397"/>
                    </a:lnTo>
                    <a:lnTo>
                      <a:pt x="74" y="397"/>
                    </a:lnTo>
                    <a:lnTo>
                      <a:pt x="73" y="396"/>
                    </a:lnTo>
                    <a:lnTo>
                      <a:pt x="72" y="397"/>
                    </a:lnTo>
                    <a:lnTo>
                      <a:pt x="70" y="397"/>
                    </a:lnTo>
                    <a:lnTo>
                      <a:pt x="70" y="397"/>
                    </a:lnTo>
                    <a:lnTo>
                      <a:pt x="70" y="396"/>
                    </a:lnTo>
                    <a:lnTo>
                      <a:pt x="69" y="395"/>
                    </a:lnTo>
                    <a:lnTo>
                      <a:pt x="69" y="393"/>
                    </a:lnTo>
                    <a:lnTo>
                      <a:pt x="69" y="392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69" y="388"/>
                    </a:lnTo>
                    <a:lnTo>
                      <a:pt x="69" y="388"/>
                    </a:lnTo>
                    <a:lnTo>
                      <a:pt x="69" y="387"/>
                    </a:lnTo>
                    <a:lnTo>
                      <a:pt x="69" y="385"/>
                    </a:lnTo>
                    <a:lnTo>
                      <a:pt x="68" y="384"/>
                    </a:lnTo>
                    <a:lnTo>
                      <a:pt x="68" y="383"/>
                    </a:lnTo>
                    <a:lnTo>
                      <a:pt x="68" y="382"/>
                    </a:lnTo>
                    <a:lnTo>
                      <a:pt x="67" y="382"/>
                    </a:lnTo>
                    <a:lnTo>
                      <a:pt x="67" y="381"/>
                    </a:lnTo>
                    <a:lnTo>
                      <a:pt x="66" y="380"/>
                    </a:lnTo>
                    <a:lnTo>
                      <a:pt x="65" y="379"/>
                    </a:lnTo>
                    <a:lnTo>
                      <a:pt x="65" y="378"/>
                    </a:lnTo>
                    <a:lnTo>
                      <a:pt x="64" y="378"/>
                    </a:lnTo>
                    <a:lnTo>
                      <a:pt x="64" y="376"/>
                    </a:lnTo>
                    <a:lnTo>
                      <a:pt x="63" y="375"/>
                    </a:lnTo>
                    <a:lnTo>
                      <a:pt x="61" y="374"/>
                    </a:lnTo>
                    <a:lnTo>
                      <a:pt x="60" y="374"/>
                    </a:lnTo>
                    <a:lnTo>
                      <a:pt x="59" y="373"/>
                    </a:lnTo>
                    <a:lnTo>
                      <a:pt x="58" y="372"/>
                    </a:lnTo>
                    <a:lnTo>
                      <a:pt x="57" y="372"/>
                    </a:lnTo>
                    <a:lnTo>
                      <a:pt x="56" y="371"/>
                    </a:lnTo>
                    <a:lnTo>
                      <a:pt x="55" y="371"/>
                    </a:lnTo>
                    <a:lnTo>
                      <a:pt x="53" y="371"/>
                    </a:lnTo>
                    <a:lnTo>
                      <a:pt x="52" y="370"/>
                    </a:lnTo>
                    <a:lnTo>
                      <a:pt x="51" y="370"/>
                    </a:lnTo>
                    <a:lnTo>
                      <a:pt x="50" y="370"/>
                    </a:lnTo>
                    <a:lnTo>
                      <a:pt x="49" y="368"/>
                    </a:lnTo>
                    <a:lnTo>
                      <a:pt x="48" y="368"/>
                    </a:lnTo>
                    <a:lnTo>
                      <a:pt x="48" y="367"/>
                    </a:lnTo>
                    <a:lnTo>
                      <a:pt x="47" y="367"/>
                    </a:lnTo>
                    <a:lnTo>
                      <a:pt x="46" y="367"/>
                    </a:lnTo>
                    <a:lnTo>
                      <a:pt x="46" y="366"/>
                    </a:lnTo>
                    <a:lnTo>
                      <a:pt x="44" y="366"/>
                    </a:lnTo>
                    <a:lnTo>
                      <a:pt x="44" y="364"/>
                    </a:lnTo>
                    <a:lnTo>
                      <a:pt x="43" y="364"/>
                    </a:lnTo>
                    <a:lnTo>
                      <a:pt x="43" y="363"/>
                    </a:lnTo>
                    <a:lnTo>
                      <a:pt x="43" y="363"/>
                    </a:lnTo>
                    <a:lnTo>
                      <a:pt x="43" y="362"/>
                    </a:lnTo>
                    <a:lnTo>
                      <a:pt x="43" y="361"/>
                    </a:lnTo>
                    <a:lnTo>
                      <a:pt x="42" y="361"/>
                    </a:lnTo>
                    <a:lnTo>
                      <a:pt x="41" y="361"/>
                    </a:lnTo>
                    <a:lnTo>
                      <a:pt x="41" y="359"/>
                    </a:lnTo>
                    <a:lnTo>
                      <a:pt x="40" y="358"/>
                    </a:lnTo>
                    <a:lnTo>
                      <a:pt x="39" y="358"/>
                    </a:lnTo>
                    <a:lnTo>
                      <a:pt x="38" y="357"/>
                    </a:lnTo>
                    <a:lnTo>
                      <a:pt x="38" y="356"/>
                    </a:lnTo>
                    <a:lnTo>
                      <a:pt x="36" y="356"/>
                    </a:lnTo>
                    <a:lnTo>
                      <a:pt x="35" y="355"/>
                    </a:lnTo>
                    <a:lnTo>
                      <a:pt x="34" y="355"/>
                    </a:lnTo>
                    <a:lnTo>
                      <a:pt x="33" y="354"/>
                    </a:lnTo>
                    <a:lnTo>
                      <a:pt x="32" y="354"/>
                    </a:lnTo>
                    <a:lnTo>
                      <a:pt x="31" y="353"/>
                    </a:lnTo>
                    <a:lnTo>
                      <a:pt x="30" y="351"/>
                    </a:lnTo>
                    <a:lnTo>
                      <a:pt x="29" y="350"/>
                    </a:lnTo>
                    <a:lnTo>
                      <a:pt x="27" y="349"/>
                    </a:lnTo>
                    <a:lnTo>
                      <a:pt x="26" y="349"/>
                    </a:lnTo>
                    <a:lnTo>
                      <a:pt x="25" y="348"/>
                    </a:lnTo>
                    <a:lnTo>
                      <a:pt x="24" y="347"/>
                    </a:lnTo>
                    <a:lnTo>
                      <a:pt x="24" y="346"/>
                    </a:lnTo>
                    <a:lnTo>
                      <a:pt x="23" y="346"/>
                    </a:lnTo>
                    <a:lnTo>
                      <a:pt x="23" y="345"/>
                    </a:lnTo>
                    <a:lnTo>
                      <a:pt x="22" y="345"/>
                    </a:lnTo>
                    <a:lnTo>
                      <a:pt x="21" y="344"/>
                    </a:lnTo>
                    <a:lnTo>
                      <a:pt x="20" y="342"/>
                    </a:lnTo>
                    <a:lnTo>
                      <a:pt x="18" y="341"/>
                    </a:lnTo>
                    <a:lnTo>
                      <a:pt x="17" y="340"/>
                    </a:lnTo>
                    <a:lnTo>
                      <a:pt x="17" y="339"/>
                    </a:lnTo>
                    <a:lnTo>
                      <a:pt x="16" y="338"/>
                    </a:lnTo>
                    <a:lnTo>
                      <a:pt x="16" y="338"/>
                    </a:lnTo>
                    <a:lnTo>
                      <a:pt x="15" y="337"/>
                    </a:lnTo>
                    <a:lnTo>
                      <a:pt x="15" y="336"/>
                    </a:lnTo>
                    <a:lnTo>
                      <a:pt x="14" y="336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2" y="333"/>
                    </a:lnTo>
                    <a:lnTo>
                      <a:pt x="10" y="333"/>
                    </a:lnTo>
                    <a:lnTo>
                      <a:pt x="10" y="332"/>
                    </a:lnTo>
                    <a:lnTo>
                      <a:pt x="10" y="331"/>
                    </a:lnTo>
                    <a:lnTo>
                      <a:pt x="10" y="330"/>
                    </a:lnTo>
                    <a:lnTo>
                      <a:pt x="10" y="329"/>
                    </a:lnTo>
                    <a:lnTo>
                      <a:pt x="10" y="328"/>
                    </a:lnTo>
                    <a:lnTo>
                      <a:pt x="10" y="326"/>
                    </a:lnTo>
                    <a:lnTo>
                      <a:pt x="10" y="325"/>
                    </a:lnTo>
                    <a:lnTo>
                      <a:pt x="12" y="324"/>
                    </a:lnTo>
                    <a:lnTo>
                      <a:pt x="12" y="323"/>
                    </a:lnTo>
                    <a:lnTo>
                      <a:pt x="13" y="323"/>
                    </a:lnTo>
                    <a:lnTo>
                      <a:pt x="12" y="322"/>
                    </a:lnTo>
                    <a:lnTo>
                      <a:pt x="12" y="321"/>
                    </a:lnTo>
                    <a:lnTo>
                      <a:pt x="13" y="320"/>
                    </a:lnTo>
                    <a:lnTo>
                      <a:pt x="13" y="319"/>
                    </a:lnTo>
                    <a:lnTo>
                      <a:pt x="14" y="319"/>
                    </a:lnTo>
                    <a:lnTo>
                      <a:pt x="14" y="317"/>
                    </a:lnTo>
                    <a:lnTo>
                      <a:pt x="14" y="316"/>
                    </a:lnTo>
                    <a:lnTo>
                      <a:pt x="13" y="315"/>
                    </a:lnTo>
                    <a:lnTo>
                      <a:pt x="13" y="314"/>
                    </a:lnTo>
                    <a:lnTo>
                      <a:pt x="13" y="313"/>
                    </a:lnTo>
                    <a:lnTo>
                      <a:pt x="12" y="312"/>
                    </a:lnTo>
                    <a:lnTo>
                      <a:pt x="12" y="311"/>
                    </a:lnTo>
                    <a:lnTo>
                      <a:pt x="10" y="309"/>
                    </a:lnTo>
                    <a:lnTo>
                      <a:pt x="10" y="308"/>
                    </a:lnTo>
                    <a:lnTo>
                      <a:pt x="10" y="307"/>
                    </a:lnTo>
                    <a:lnTo>
                      <a:pt x="10" y="306"/>
                    </a:lnTo>
                    <a:lnTo>
                      <a:pt x="10" y="306"/>
                    </a:lnTo>
                    <a:lnTo>
                      <a:pt x="10" y="305"/>
                    </a:lnTo>
                    <a:lnTo>
                      <a:pt x="10" y="304"/>
                    </a:lnTo>
                    <a:lnTo>
                      <a:pt x="10" y="303"/>
                    </a:lnTo>
                    <a:lnTo>
                      <a:pt x="9" y="302"/>
                    </a:lnTo>
                    <a:lnTo>
                      <a:pt x="9" y="300"/>
                    </a:lnTo>
                    <a:lnTo>
                      <a:pt x="9" y="299"/>
                    </a:lnTo>
                    <a:lnTo>
                      <a:pt x="8" y="296"/>
                    </a:lnTo>
                    <a:lnTo>
                      <a:pt x="7" y="296"/>
                    </a:lnTo>
                    <a:lnTo>
                      <a:pt x="7" y="295"/>
                    </a:lnTo>
                    <a:lnTo>
                      <a:pt x="6" y="294"/>
                    </a:lnTo>
                    <a:lnTo>
                      <a:pt x="5" y="292"/>
                    </a:lnTo>
                    <a:lnTo>
                      <a:pt x="4" y="291"/>
                    </a:lnTo>
                    <a:lnTo>
                      <a:pt x="4" y="290"/>
                    </a:lnTo>
                    <a:lnTo>
                      <a:pt x="3" y="290"/>
                    </a:lnTo>
                    <a:lnTo>
                      <a:pt x="3" y="289"/>
                    </a:lnTo>
                    <a:lnTo>
                      <a:pt x="1" y="288"/>
                    </a:lnTo>
                    <a:lnTo>
                      <a:pt x="1" y="287"/>
                    </a:lnTo>
                    <a:lnTo>
                      <a:pt x="1" y="286"/>
                    </a:lnTo>
                    <a:lnTo>
                      <a:pt x="1" y="285"/>
                    </a:lnTo>
                    <a:lnTo>
                      <a:pt x="0" y="283"/>
                    </a:lnTo>
                    <a:lnTo>
                      <a:pt x="0" y="282"/>
                    </a:lnTo>
                    <a:lnTo>
                      <a:pt x="0" y="281"/>
                    </a:lnTo>
                    <a:lnTo>
                      <a:pt x="1" y="280"/>
                    </a:lnTo>
                    <a:lnTo>
                      <a:pt x="1" y="279"/>
                    </a:lnTo>
                    <a:lnTo>
                      <a:pt x="3" y="279"/>
                    </a:lnTo>
                    <a:lnTo>
                      <a:pt x="3" y="278"/>
                    </a:lnTo>
                    <a:lnTo>
                      <a:pt x="4" y="277"/>
                    </a:lnTo>
                    <a:lnTo>
                      <a:pt x="4" y="275"/>
                    </a:lnTo>
                    <a:lnTo>
                      <a:pt x="4" y="274"/>
                    </a:lnTo>
                    <a:lnTo>
                      <a:pt x="5" y="273"/>
                    </a:lnTo>
                    <a:lnTo>
                      <a:pt x="5" y="272"/>
                    </a:lnTo>
                    <a:lnTo>
                      <a:pt x="5" y="271"/>
                    </a:lnTo>
                    <a:lnTo>
                      <a:pt x="5" y="270"/>
                    </a:lnTo>
                    <a:lnTo>
                      <a:pt x="6" y="270"/>
                    </a:lnTo>
                    <a:lnTo>
                      <a:pt x="6" y="269"/>
                    </a:lnTo>
                    <a:lnTo>
                      <a:pt x="6" y="266"/>
                    </a:lnTo>
                    <a:lnTo>
                      <a:pt x="5" y="265"/>
                    </a:lnTo>
                    <a:lnTo>
                      <a:pt x="5" y="264"/>
                    </a:lnTo>
                    <a:lnTo>
                      <a:pt x="5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1"/>
                    </a:lnTo>
                    <a:lnTo>
                      <a:pt x="7" y="260"/>
                    </a:lnTo>
                    <a:lnTo>
                      <a:pt x="8" y="257"/>
                    </a:lnTo>
                    <a:lnTo>
                      <a:pt x="8" y="256"/>
                    </a:lnTo>
                    <a:lnTo>
                      <a:pt x="9" y="255"/>
                    </a:lnTo>
                    <a:lnTo>
                      <a:pt x="9" y="254"/>
                    </a:lnTo>
                    <a:lnTo>
                      <a:pt x="10" y="253"/>
                    </a:lnTo>
                    <a:lnTo>
                      <a:pt x="10" y="252"/>
                    </a:lnTo>
                    <a:lnTo>
                      <a:pt x="12" y="251"/>
                    </a:lnTo>
                    <a:lnTo>
                      <a:pt x="12" y="249"/>
                    </a:lnTo>
                    <a:lnTo>
                      <a:pt x="13" y="248"/>
                    </a:lnTo>
                    <a:lnTo>
                      <a:pt x="13" y="247"/>
                    </a:lnTo>
                    <a:lnTo>
                      <a:pt x="14" y="245"/>
                    </a:lnTo>
                    <a:lnTo>
                      <a:pt x="14" y="244"/>
                    </a:lnTo>
                    <a:lnTo>
                      <a:pt x="14" y="243"/>
                    </a:lnTo>
                    <a:lnTo>
                      <a:pt x="15" y="241"/>
                    </a:lnTo>
                    <a:lnTo>
                      <a:pt x="15" y="240"/>
                    </a:lnTo>
                    <a:lnTo>
                      <a:pt x="16" y="239"/>
                    </a:lnTo>
                    <a:lnTo>
                      <a:pt x="16" y="238"/>
                    </a:lnTo>
                    <a:lnTo>
                      <a:pt x="16" y="237"/>
                    </a:lnTo>
                    <a:lnTo>
                      <a:pt x="16" y="236"/>
                    </a:lnTo>
                    <a:lnTo>
                      <a:pt x="16" y="235"/>
                    </a:lnTo>
                    <a:lnTo>
                      <a:pt x="17" y="234"/>
                    </a:lnTo>
                    <a:lnTo>
                      <a:pt x="17" y="232"/>
                    </a:lnTo>
                    <a:lnTo>
                      <a:pt x="18" y="231"/>
                    </a:lnTo>
                    <a:lnTo>
                      <a:pt x="18" y="230"/>
                    </a:lnTo>
                    <a:lnTo>
                      <a:pt x="20" y="229"/>
                    </a:lnTo>
                    <a:lnTo>
                      <a:pt x="20" y="228"/>
                    </a:lnTo>
                    <a:lnTo>
                      <a:pt x="20" y="227"/>
                    </a:lnTo>
                    <a:lnTo>
                      <a:pt x="21" y="227"/>
                    </a:lnTo>
                    <a:lnTo>
                      <a:pt x="21" y="228"/>
                    </a:lnTo>
                    <a:lnTo>
                      <a:pt x="20" y="229"/>
                    </a:lnTo>
                    <a:lnTo>
                      <a:pt x="20" y="230"/>
                    </a:lnTo>
                    <a:lnTo>
                      <a:pt x="21" y="230"/>
                    </a:lnTo>
                    <a:lnTo>
                      <a:pt x="21" y="231"/>
                    </a:lnTo>
                    <a:lnTo>
                      <a:pt x="22" y="231"/>
                    </a:lnTo>
                    <a:lnTo>
                      <a:pt x="22" y="232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2" y="231"/>
                    </a:lnTo>
                    <a:lnTo>
                      <a:pt x="23" y="230"/>
                    </a:lnTo>
                    <a:lnTo>
                      <a:pt x="24" y="230"/>
                    </a:lnTo>
                    <a:lnTo>
                      <a:pt x="25" y="229"/>
                    </a:lnTo>
                    <a:lnTo>
                      <a:pt x="24" y="229"/>
                    </a:lnTo>
                    <a:lnTo>
                      <a:pt x="23" y="229"/>
                    </a:lnTo>
                    <a:lnTo>
                      <a:pt x="23" y="228"/>
                    </a:lnTo>
                    <a:lnTo>
                      <a:pt x="22" y="228"/>
                    </a:lnTo>
                    <a:lnTo>
                      <a:pt x="22" y="227"/>
                    </a:lnTo>
                    <a:lnTo>
                      <a:pt x="22" y="226"/>
                    </a:lnTo>
                    <a:lnTo>
                      <a:pt x="22" y="224"/>
                    </a:lnTo>
                    <a:lnTo>
                      <a:pt x="24" y="223"/>
                    </a:lnTo>
                    <a:lnTo>
                      <a:pt x="23" y="222"/>
                    </a:lnTo>
                    <a:lnTo>
                      <a:pt x="22" y="224"/>
                    </a:lnTo>
                    <a:lnTo>
                      <a:pt x="22" y="226"/>
                    </a:lnTo>
                    <a:lnTo>
                      <a:pt x="22" y="227"/>
                    </a:lnTo>
                    <a:lnTo>
                      <a:pt x="21" y="227"/>
                    </a:lnTo>
                    <a:lnTo>
                      <a:pt x="21" y="226"/>
                    </a:lnTo>
                    <a:lnTo>
                      <a:pt x="21" y="224"/>
                    </a:lnTo>
                    <a:lnTo>
                      <a:pt x="22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4" y="221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8"/>
                    </a:lnTo>
                    <a:lnTo>
                      <a:pt x="25" y="216"/>
                    </a:lnTo>
                    <a:lnTo>
                      <a:pt x="26" y="216"/>
                    </a:lnTo>
                    <a:lnTo>
                      <a:pt x="26" y="215"/>
                    </a:lnTo>
                    <a:lnTo>
                      <a:pt x="27" y="214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9" y="212"/>
                    </a:lnTo>
                    <a:lnTo>
                      <a:pt x="29" y="211"/>
                    </a:lnTo>
                    <a:lnTo>
                      <a:pt x="30" y="210"/>
                    </a:lnTo>
                    <a:lnTo>
                      <a:pt x="30" y="209"/>
                    </a:lnTo>
                    <a:lnTo>
                      <a:pt x="31" y="209"/>
                    </a:lnTo>
                    <a:lnTo>
                      <a:pt x="31" y="207"/>
                    </a:lnTo>
                    <a:lnTo>
                      <a:pt x="31" y="206"/>
                    </a:lnTo>
                    <a:lnTo>
                      <a:pt x="32" y="206"/>
                    </a:lnTo>
                    <a:lnTo>
                      <a:pt x="32" y="204"/>
                    </a:lnTo>
                    <a:lnTo>
                      <a:pt x="33" y="204"/>
                    </a:lnTo>
                    <a:lnTo>
                      <a:pt x="33" y="203"/>
                    </a:lnTo>
                    <a:lnTo>
                      <a:pt x="34" y="202"/>
                    </a:lnTo>
                    <a:lnTo>
                      <a:pt x="34" y="201"/>
                    </a:lnTo>
                    <a:lnTo>
                      <a:pt x="35" y="199"/>
                    </a:lnTo>
                    <a:lnTo>
                      <a:pt x="35" y="198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36" y="196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9" y="197"/>
                    </a:lnTo>
                    <a:lnTo>
                      <a:pt x="39" y="198"/>
                    </a:lnTo>
                    <a:lnTo>
                      <a:pt x="38" y="198"/>
                    </a:lnTo>
                    <a:lnTo>
                      <a:pt x="36" y="199"/>
                    </a:lnTo>
                    <a:lnTo>
                      <a:pt x="35" y="202"/>
                    </a:lnTo>
                    <a:lnTo>
                      <a:pt x="34" y="203"/>
                    </a:lnTo>
                    <a:lnTo>
                      <a:pt x="33" y="204"/>
                    </a:lnTo>
                    <a:lnTo>
                      <a:pt x="33" y="205"/>
                    </a:lnTo>
                    <a:lnTo>
                      <a:pt x="32" y="206"/>
                    </a:lnTo>
                    <a:lnTo>
                      <a:pt x="32" y="207"/>
                    </a:lnTo>
                    <a:lnTo>
                      <a:pt x="31" y="209"/>
                    </a:lnTo>
                    <a:lnTo>
                      <a:pt x="31" y="210"/>
                    </a:lnTo>
                    <a:lnTo>
                      <a:pt x="31" y="211"/>
                    </a:lnTo>
                    <a:lnTo>
                      <a:pt x="30" y="211"/>
                    </a:lnTo>
                    <a:lnTo>
                      <a:pt x="30" y="212"/>
                    </a:lnTo>
                    <a:lnTo>
                      <a:pt x="32" y="213"/>
                    </a:lnTo>
                    <a:lnTo>
                      <a:pt x="33" y="213"/>
                    </a:lnTo>
                    <a:lnTo>
                      <a:pt x="34" y="213"/>
                    </a:lnTo>
                    <a:lnTo>
                      <a:pt x="35" y="213"/>
                    </a:lnTo>
                    <a:lnTo>
                      <a:pt x="36" y="214"/>
                    </a:lnTo>
                    <a:lnTo>
                      <a:pt x="38" y="214"/>
                    </a:lnTo>
                    <a:lnTo>
                      <a:pt x="38" y="215"/>
                    </a:lnTo>
                    <a:lnTo>
                      <a:pt x="39" y="215"/>
                    </a:lnTo>
                    <a:lnTo>
                      <a:pt x="40" y="216"/>
                    </a:lnTo>
                    <a:lnTo>
                      <a:pt x="40" y="215"/>
                    </a:lnTo>
                    <a:lnTo>
                      <a:pt x="40" y="214"/>
                    </a:lnTo>
                    <a:lnTo>
                      <a:pt x="40" y="213"/>
                    </a:lnTo>
                    <a:lnTo>
                      <a:pt x="40" y="212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2" y="210"/>
                    </a:lnTo>
                    <a:lnTo>
                      <a:pt x="42" y="209"/>
                    </a:lnTo>
                    <a:lnTo>
                      <a:pt x="41" y="209"/>
                    </a:lnTo>
                    <a:lnTo>
                      <a:pt x="41" y="207"/>
                    </a:lnTo>
                    <a:lnTo>
                      <a:pt x="41" y="206"/>
                    </a:lnTo>
                    <a:lnTo>
                      <a:pt x="40" y="205"/>
                    </a:lnTo>
                    <a:lnTo>
                      <a:pt x="41" y="202"/>
                    </a:lnTo>
                    <a:lnTo>
                      <a:pt x="41" y="201"/>
                    </a:lnTo>
                    <a:lnTo>
                      <a:pt x="40" y="202"/>
                    </a:lnTo>
                    <a:lnTo>
                      <a:pt x="40" y="201"/>
                    </a:lnTo>
                    <a:lnTo>
                      <a:pt x="40" y="199"/>
                    </a:lnTo>
                    <a:lnTo>
                      <a:pt x="41" y="199"/>
                    </a:lnTo>
                    <a:lnTo>
                      <a:pt x="43" y="199"/>
                    </a:lnTo>
                    <a:lnTo>
                      <a:pt x="43" y="198"/>
                    </a:lnTo>
                    <a:lnTo>
                      <a:pt x="44" y="197"/>
                    </a:lnTo>
                    <a:lnTo>
                      <a:pt x="44" y="197"/>
                    </a:lnTo>
                    <a:lnTo>
                      <a:pt x="43" y="195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4" y="192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4" y="194"/>
                    </a:lnTo>
                    <a:lnTo>
                      <a:pt x="44" y="193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6" y="189"/>
                    </a:lnTo>
                    <a:lnTo>
                      <a:pt x="46" y="187"/>
                    </a:lnTo>
                    <a:lnTo>
                      <a:pt x="46" y="186"/>
                    </a:lnTo>
                    <a:lnTo>
                      <a:pt x="47" y="185"/>
                    </a:lnTo>
                    <a:lnTo>
                      <a:pt x="47" y="184"/>
                    </a:lnTo>
                    <a:lnTo>
                      <a:pt x="48" y="184"/>
                    </a:lnTo>
                    <a:lnTo>
                      <a:pt x="49" y="182"/>
                    </a:lnTo>
                    <a:lnTo>
                      <a:pt x="50" y="182"/>
                    </a:lnTo>
                    <a:lnTo>
                      <a:pt x="52" y="182"/>
                    </a:lnTo>
                    <a:lnTo>
                      <a:pt x="53" y="181"/>
                    </a:lnTo>
                    <a:lnTo>
                      <a:pt x="55" y="181"/>
                    </a:lnTo>
                    <a:lnTo>
                      <a:pt x="56" y="181"/>
                    </a:lnTo>
                    <a:lnTo>
                      <a:pt x="56" y="182"/>
                    </a:lnTo>
                    <a:lnTo>
                      <a:pt x="57" y="184"/>
                    </a:lnTo>
                    <a:lnTo>
                      <a:pt x="58" y="184"/>
                    </a:lnTo>
                    <a:lnTo>
                      <a:pt x="57" y="182"/>
                    </a:lnTo>
                    <a:lnTo>
                      <a:pt x="56" y="181"/>
                    </a:lnTo>
                    <a:lnTo>
                      <a:pt x="57" y="181"/>
                    </a:lnTo>
                    <a:lnTo>
                      <a:pt x="57" y="182"/>
                    </a:lnTo>
                    <a:lnTo>
                      <a:pt x="58" y="182"/>
                    </a:lnTo>
                    <a:lnTo>
                      <a:pt x="59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1" y="180"/>
                    </a:lnTo>
                    <a:lnTo>
                      <a:pt x="63" y="180"/>
                    </a:lnTo>
                    <a:lnTo>
                      <a:pt x="64" y="180"/>
                    </a:lnTo>
                    <a:lnTo>
                      <a:pt x="65" y="179"/>
                    </a:lnTo>
                    <a:lnTo>
                      <a:pt x="66" y="179"/>
                    </a:lnTo>
                    <a:lnTo>
                      <a:pt x="66" y="178"/>
                    </a:lnTo>
                    <a:lnTo>
                      <a:pt x="67" y="178"/>
                    </a:lnTo>
                    <a:lnTo>
                      <a:pt x="67" y="177"/>
                    </a:lnTo>
                    <a:lnTo>
                      <a:pt x="68" y="177"/>
                    </a:lnTo>
                    <a:lnTo>
                      <a:pt x="68" y="175"/>
                    </a:lnTo>
                    <a:lnTo>
                      <a:pt x="68" y="173"/>
                    </a:lnTo>
                    <a:lnTo>
                      <a:pt x="68" y="172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7" y="170"/>
                    </a:lnTo>
                    <a:lnTo>
                      <a:pt x="67" y="170"/>
                    </a:lnTo>
                    <a:lnTo>
                      <a:pt x="66" y="169"/>
                    </a:lnTo>
                    <a:lnTo>
                      <a:pt x="65" y="168"/>
                    </a:lnTo>
                    <a:lnTo>
                      <a:pt x="64" y="169"/>
                    </a:lnTo>
                    <a:lnTo>
                      <a:pt x="63" y="170"/>
                    </a:lnTo>
                    <a:lnTo>
                      <a:pt x="61" y="170"/>
                    </a:lnTo>
                    <a:lnTo>
                      <a:pt x="60" y="169"/>
                    </a:lnTo>
                    <a:lnTo>
                      <a:pt x="59" y="169"/>
                    </a:lnTo>
                    <a:lnTo>
                      <a:pt x="58" y="169"/>
                    </a:lnTo>
                    <a:lnTo>
                      <a:pt x="58" y="168"/>
                    </a:lnTo>
                    <a:lnTo>
                      <a:pt x="58" y="167"/>
                    </a:lnTo>
                    <a:lnTo>
                      <a:pt x="57" y="167"/>
                    </a:lnTo>
                    <a:lnTo>
                      <a:pt x="56" y="167"/>
                    </a:lnTo>
                    <a:lnTo>
                      <a:pt x="55" y="167"/>
                    </a:lnTo>
                    <a:lnTo>
                      <a:pt x="55" y="165"/>
                    </a:lnTo>
                    <a:lnTo>
                      <a:pt x="55" y="164"/>
                    </a:lnTo>
                    <a:lnTo>
                      <a:pt x="56" y="164"/>
                    </a:lnTo>
                    <a:lnTo>
                      <a:pt x="56" y="163"/>
                    </a:lnTo>
                    <a:lnTo>
                      <a:pt x="57" y="163"/>
                    </a:lnTo>
                    <a:lnTo>
                      <a:pt x="57" y="162"/>
                    </a:lnTo>
                    <a:lnTo>
                      <a:pt x="57" y="161"/>
                    </a:lnTo>
                    <a:lnTo>
                      <a:pt x="58" y="159"/>
                    </a:lnTo>
                    <a:lnTo>
                      <a:pt x="59" y="158"/>
                    </a:lnTo>
                    <a:lnTo>
                      <a:pt x="58" y="158"/>
                    </a:lnTo>
                    <a:lnTo>
                      <a:pt x="58" y="156"/>
                    </a:lnTo>
                    <a:lnTo>
                      <a:pt x="57" y="156"/>
                    </a:lnTo>
                    <a:lnTo>
                      <a:pt x="57" y="158"/>
                    </a:lnTo>
                    <a:lnTo>
                      <a:pt x="57" y="159"/>
                    </a:lnTo>
                    <a:lnTo>
                      <a:pt x="57" y="160"/>
                    </a:lnTo>
                    <a:lnTo>
                      <a:pt x="57" y="161"/>
                    </a:lnTo>
                    <a:lnTo>
                      <a:pt x="56" y="161"/>
                    </a:lnTo>
                    <a:lnTo>
                      <a:pt x="56" y="162"/>
                    </a:lnTo>
                    <a:lnTo>
                      <a:pt x="56" y="163"/>
                    </a:lnTo>
                    <a:lnTo>
                      <a:pt x="55" y="163"/>
                    </a:lnTo>
                    <a:lnTo>
                      <a:pt x="55" y="164"/>
                    </a:lnTo>
                    <a:lnTo>
                      <a:pt x="55" y="165"/>
                    </a:lnTo>
                    <a:lnTo>
                      <a:pt x="53" y="165"/>
                    </a:lnTo>
                    <a:lnTo>
                      <a:pt x="55" y="167"/>
                    </a:lnTo>
                    <a:lnTo>
                      <a:pt x="55" y="168"/>
                    </a:lnTo>
                    <a:lnTo>
                      <a:pt x="53" y="169"/>
                    </a:lnTo>
                    <a:lnTo>
                      <a:pt x="52" y="169"/>
                    </a:lnTo>
                    <a:lnTo>
                      <a:pt x="52" y="170"/>
                    </a:lnTo>
                    <a:lnTo>
                      <a:pt x="52" y="170"/>
                    </a:lnTo>
                    <a:lnTo>
                      <a:pt x="51" y="171"/>
                    </a:lnTo>
                    <a:lnTo>
                      <a:pt x="50" y="172"/>
                    </a:lnTo>
                    <a:lnTo>
                      <a:pt x="50" y="173"/>
                    </a:lnTo>
                    <a:lnTo>
                      <a:pt x="50" y="175"/>
                    </a:lnTo>
                    <a:lnTo>
                      <a:pt x="50" y="176"/>
                    </a:lnTo>
                    <a:lnTo>
                      <a:pt x="50" y="177"/>
                    </a:lnTo>
                    <a:lnTo>
                      <a:pt x="49" y="177"/>
                    </a:lnTo>
                    <a:lnTo>
                      <a:pt x="49" y="178"/>
                    </a:lnTo>
                    <a:lnTo>
                      <a:pt x="48" y="178"/>
                    </a:lnTo>
                    <a:lnTo>
                      <a:pt x="48" y="179"/>
                    </a:lnTo>
                    <a:lnTo>
                      <a:pt x="47" y="179"/>
                    </a:lnTo>
                    <a:lnTo>
                      <a:pt x="47" y="180"/>
                    </a:lnTo>
                    <a:lnTo>
                      <a:pt x="46" y="181"/>
                    </a:lnTo>
                    <a:lnTo>
                      <a:pt x="46" y="182"/>
                    </a:lnTo>
                    <a:lnTo>
                      <a:pt x="46" y="184"/>
                    </a:lnTo>
                    <a:lnTo>
                      <a:pt x="44" y="185"/>
                    </a:lnTo>
                    <a:lnTo>
                      <a:pt x="44" y="186"/>
                    </a:lnTo>
                    <a:lnTo>
                      <a:pt x="44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2" y="192"/>
                    </a:lnTo>
                    <a:lnTo>
                      <a:pt x="42" y="193"/>
                    </a:lnTo>
                    <a:lnTo>
                      <a:pt x="41" y="194"/>
                    </a:lnTo>
                    <a:lnTo>
                      <a:pt x="40" y="194"/>
                    </a:lnTo>
                    <a:lnTo>
                      <a:pt x="40" y="195"/>
                    </a:lnTo>
                    <a:lnTo>
                      <a:pt x="40" y="196"/>
                    </a:lnTo>
                    <a:lnTo>
                      <a:pt x="39" y="195"/>
                    </a:lnTo>
                    <a:lnTo>
                      <a:pt x="38" y="195"/>
                    </a:lnTo>
                    <a:lnTo>
                      <a:pt x="38" y="194"/>
                    </a:lnTo>
                    <a:lnTo>
                      <a:pt x="38" y="193"/>
                    </a:lnTo>
                    <a:lnTo>
                      <a:pt x="39" y="192"/>
                    </a:lnTo>
                    <a:lnTo>
                      <a:pt x="40" y="190"/>
                    </a:lnTo>
                    <a:lnTo>
                      <a:pt x="40" y="189"/>
                    </a:lnTo>
                    <a:lnTo>
                      <a:pt x="41" y="188"/>
                    </a:lnTo>
                    <a:lnTo>
                      <a:pt x="42" y="187"/>
                    </a:lnTo>
                    <a:lnTo>
                      <a:pt x="42" y="186"/>
                    </a:lnTo>
                    <a:lnTo>
                      <a:pt x="42" y="185"/>
                    </a:lnTo>
                    <a:lnTo>
                      <a:pt x="43" y="184"/>
                    </a:lnTo>
                    <a:lnTo>
                      <a:pt x="43" y="182"/>
                    </a:lnTo>
                    <a:lnTo>
                      <a:pt x="43" y="181"/>
                    </a:lnTo>
                    <a:lnTo>
                      <a:pt x="44" y="180"/>
                    </a:lnTo>
                    <a:lnTo>
                      <a:pt x="44" y="179"/>
                    </a:lnTo>
                    <a:lnTo>
                      <a:pt x="46" y="178"/>
                    </a:lnTo>
                    <a:lnTo>
                      <a:pt x="46" y="177"/>
                    </a:lnTo>
                    <a:lnTo>
                      <a:pt x="47" y="176"/>
                    </a:lnTo>
                    <a:lnTo>
                      <a:pt x="47" y="175"/>
                    </a:lnTo>
                    <a:lnTo>
                      <a:pt x="48" y="173"/>
                    </a:lnTo>
                    <a:lnTo>
                      <a:pt x="48" y="172"/>
                    </a:lnTo>
                    <a:lnTo>
                      <a:pt x="49" y="171"/>
                    </a:lnTo>
                    <a:lnTo>
                      <a:pt x="49" y="170"/>
                    </a:lnTo>
                    <a:lnTo>
                      <a:pt x="50" y="170"/>
                    </a:lnTo>
                    <a:lnTo>
                      <a:pt x="50" y="169"/>
                    </a:lnTo>
                    <a:lnTo>
                      <a:pt x="50" y="168"/>
                    </a:lnTo>
                    <a:lnTo>
                      <a:pt x="51" y="168"/>
                    </a:lnTo>
                    <a:lnTo>
                      <a:pt x="51" y="167"/>
                    </a:lnTo>
                    <a:lnTo>
                      <a:pt x="51" y="165"/>
                    </a:lnTo>
                    <a:lnTo>
                      <a:pt x="52" y="164"/>
                    </a:lnTo>
                    <a:lnTo>
                      <a:pt x="52" y="163"/>
                    </a:lnTo>
                    <a:lnTo>
                      <a:pt x="52" y="162"/>
                    </a:lnTo>
                    <a:lnTo>
                      <a:pt x="53" y="161"/>
                    </a:lnTo>
                    <a:lnTo>
                      <a:pt x="53" y="160"/>
                    </a:lnTo>
                    <a:lnTo>
                      <a:pt x="55" y="159"/>
                    </a:lnTo>
                    <a:lnTo>
                      <a:pt x="55" y="158"/>
                    </a:lnTo>
                    <a:lnTo>
                      <a:pt x="55" y="156"/>
                    </a:lnTo>
                    <a:lnTo>
                      <a:pt x="55" y="155"/>
                    </a:lnTo>
                    <a:lnTo>
                      <a:pt x="56" y="154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7" y="151"/>
                    </a:lnTo>
                    <a:lnTo>
                      <a:pt x="57" y="148"/>
                    </a:lnTo>
                    <a:lnTo>
                      <a:pt x="57" y="147"/>
                    </a:lnTo>
                    <a:lnTo>
                      <a:pt x="58" y="146"/>
                    </a:lnTo>
                    <a:lnTo>
                      <a:pt x="58" y="145"/>
                    </a:lnTo>
                    <a:lnTo>
                      <a:pt x="58" y="144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2"/>
                    </a:lnTo>
                    <a:lnTo>
                      <a:pt x="59" y="141"/>
                    </a:lnTo>
                    <a:lnTo>
                      <a:pt x="59" y="139"/>
                    </a:lnTo>
                    <a:lnTo>
                      <a:pt x="59" y="138"/>
                    </a:lnTo>
                    <a:lnTo>
                      <a:pt x="60" y="138"/>
                    </a:lnTo>
                    <a:lnTo>
                      <a:pt x="60" y="137"/>
                    </a:lnTo>
                    <a:lnTo>
                      <a:pt x="60" y="135"/>
                    </a:lnTo>
                    <a:lnTo>
                      <a:pt x="60" y="134"/>
                    </a:lnTo>
                    <a:lnTo>
                      <a:pt x="61" y="133"/>
                    </a:lnTo>
                    <a:lnTo>
                      <a:pt x="61" y="131"/>
                    </a:lnTo>
                    <a:lnTo>
                      <a:pt x="61" y="130"/>
                    </a:lnTo>
                    <a:lnTo>
                      <a:pt x="61" y="128"/>
                    </a:lnTo>
                    <a:lnTo>
                      <a:pt x="61" y="127"/>
                    </a:lnTo>
                    <a:lnTo>
                      <a:pt x="63" y="126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3" y="122"/>
                    </a:lnTo>
                    <a:lnTo>
                      <a:pt x="63" y="121"/>
                    </a:lnTo>
                    <a:lnTo>
                      <a:pt x="63" y="120"/>
                    </a:lnTo>
                    <a:lnTo>
                      <a:pt x="61" y="120"/>
                    </a:lnTo>
                    <a:lnTo>
                      <a:pt x="61" y="119"/>
                    </a:lnTo>
                    <a:lnTo>
                      <a:pt x="61" y="118"/>
                    </a:lnTo>
                    <a:lnTo>
                      <a:pt x="60" y="117"/>
                    </a:lnTo>
                    <a:lnTo>
                      <a:pt x="60" y="117"/>
                    </a:lnTo>
                    <a:lnTo>
                      <a:pt x="59" y="117"/>
                    </a:lnTo>
                    <a:lnTo>
                      <a:pt x="59" y="116"/>
                    </a:lnTo>
                    <a:lnTo>
                      <a:pt x="58" y="114"/>
                    </a:lnTo>
                    <a:lnTo>
                      <a:pt x="57" y="113"/>
                    </a:lnTo>
                    <a:lnTo>
                      <a:pt x="56" y="113"/>
                    </a:lnTo>
                    <a:lnTo>
                      <a:pt x="55" y="113"/>
                    </a:lnTo>
                    <a:lnTo>
                      <a:pt x="55" y="114"/>
                    </a:lnTo>
                    <a:lnTo>
                      <a:pt x="55" y="116"/>
                    </a:lnTo>
                    <a:lnTo>
                      <a:pt x="53" y="114"/>
                    </a:lnTo>
                    <a:lnTo>
                      <a:pt x="53" y="113"/>
                    </a:lnTo>
                    <a:lnTo>
                      <a:pt x="55" y="113"/>
                    </a:lnTo>
                    <a:lnTo>
                      <a:pt x="55" y="112"/>
                    </a:lnTo>
                    <a:lnTo>
                      <a:pt x="53" y="111"/>
                    </a:lnTo>
                    <a:lnTo>
                      <a:pt x="53" y="110"/>
                    </a:lnTo>
                    <a:lnTo>
                      <a:pt x="52" y="111"/>
                    </a:lnTo>
                    <a:lnTo>
                      <a:pt x="52" y="110"/>
                    </a:lnTo>
                    <a:lnTo>
                      <a:pt x="52" y="109"/>
                    </a:lnTo>
                    <a:lnTo>
                      <a:pt x="52" y="108"/>
                    </a:lnTo>
                    <a:lnTo>
                      <a:pt x="53" y="108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3" y="105"/>
                    </a:lnTo>
                    <a:lnTo>
                      <a:pt x="53" y="104"/>
                    </a:lnTo>
                    <a:lnTo>
                      <a:pt x="52" y="103"/>
                    </a:lnTo>
                    <a:lnTo>
                      <a:pt x="52" y="102"/>
                    </a:lnTo>
                    <a:lnTo>
                      <a:pt x="51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2" y="97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4"/>
                    </a:lnTo>
                    <a:lnTo>
                      <a:pt x="51" y="94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52" y="89"/>
                    </a:lnTo>
                    <a:lnTo>
                      <a:pt x="53" y="89"/>
                    </a:lnTo>
                    <a:lnTo>
                      <a:pt x="55" y="89"/>
                    </a:lnTo>
                    <a:lnTo>
                      <a:pt x="56" y="89"/>
                    </a:lnTo>
                    <a:lnTo>
                      <a:pt x="56" y="88"/>
                    </a:lnTo>
                    <a:lnTo>
                      <a:pt x="57" y="87"/>
                    </a:lnTo>
                    <a:lnTo>
                      <a:pt x="57" y="86"/>
                    </a:lnTo>
                    <a:lnTo>
                      <a:pt x="57" y="85"/>
                    </a:lnTo>
                    <a:lnTo>
                      <a:pt x="58" y="84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60" y="77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1" y="74"/>
                    </a:lnTo>
                    <a:lnTo>
                      <a:pt x="61" y="72"/>
                    </a:lnTo>
                    <a:lnTo>
                      <a:pt x="61" y="71"/>
                    </a:lnTo>
                    <a:lnTo>
                      <a:pt x="61" y="70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4" y="66"/>
                    </a:lnTo>
                    <a:lnTo>
                      <a:pt x="64" y="65"/>
                    </a:lnTo>
                    <a:lnTo>
                      <a:pt x="64" y="63"/>
                    </a:lnTo>
                    <a:lnTo>
                      <a:pt x="64" y="62"/>
                    </a:lnTo>
                    <a:lnTo>
                      <a:pt x="65" y="61"/>
                    </a:lnTo>
                    <a:lnTo>
                      <a:pt x="65" y="60"/>
                    </a:lnTo>
                    <a:lnTo>
                      <a:pt x="65" y="59"/>
                    </a:lnTo>
                    <a:lnTo>
                      <a:pt x="65" y="58"/>
                    </a:lnTo>
                    <a:lnTo>
                      <a:pt x="65" y="57"/>
                    </a:lnTo>
                    <a:lnTo>
                      <a:pt x="65" y="55"/>
                    </a:lnTo>
                    <a:lnTo>
                      <a:pt x="66" y="54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6" y="51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7" y="45"/>
                    </a:lnTo>
                    <a:lnTo>
                      <a:pt x="67" y="44"/>
                    </a:lnTo>
                    <a:lnTo>
                      <a:pt x="68" y="42"/>
                    </a:lnTo>
                    <a:lnTo>
                      <a:pt x="68" y="41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68" y="37"/>
                    </a:lnTo>
                    <a:lnTo>
                      <a:pt x="69" y="36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34"/>
                    </a:lnTo>
                    <a:lnTo>
                      <a:pt x="69" y="33"/>
                    </a:lnTo>
                    <a:lnTo>
                      <a:pt x="69" y="32"/>
                    </a:lnTo>
                    <a:lnTo>
                      <a:pt x="70" y="31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0" y="27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0" y="24"/>
                    </a:lnTo>
                    <a:lnTo>
                      <a:pt x="70" y="23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0" y="19"/>
                    </a:lnTo>
                    <a:lnTo>
                      <a:pt x="70" y="18"/>
                    </a:lnTo>
                    <a:lnTo>
                      <a:pt x="70" y="17"/>
                    </a:lnTo>
                    <a:lnTo>
                      <a:pt x="70" y="16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2" y="12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2" y="3"/>
                    </a:lnTo>
                    <a:lnTo>
                      <a:pt x="72" y="1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109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5" name="Freeform 145"/>
              <p:cNvSpPr>
                <a:spLocks noEditPoints="1"/>
              </p:cNvSpPr>
              <p:nvPr/>
            </p:nvSpPr>
            <p:spPr bwMode="auto">
              <a:xfrm>
                <a:off x="3233738" y="3897313"/>
                <a:ext cx="542925" cy="660400"/>
              </a:xfrm>
              <a:custGeom>
                <a:avLst/>
                <a:gdLst>
                  <a:gd name="T0" fmla="*/ 130 w 342"/>
                  <a:gd name="T1" fmla="*/ 273 h 416"/>
                  <a:gd name="T2" fmla="*/ 138 w 342"/>
                  <a:gd name="T3" fmla="*/ 287 h 416"/>
                  <a:gd name="T4" fmla="*/ 142 w 342"/>
                  <a:gd name="T5" fmla="*/ 297 h 416"/>
                  <a:gd name="T6" fmla="*/ 126 w 342"/>
                  <a:gd name="T7" fmla="*/ 304 h 416"/>
                  <a:gd name="T8" fmla="*/ 109 w 342"/>
                  <a:gd name="T9" fmla="*/ 305 h 416"/>
                  <a:gd name="T10" fmla="*/ 97 w 342"/>
                  <a:gd name="T11" fmla="*/ 292 h 416"/>
                  <a:gd name="T12" fmla="*/ 92 w 342"/>
                  <a:gd name="T13" fmla="*/ 279 h 416"/>
                  <a:gd name="T14" fmla="*/ 109 w 342"/>
                  <a:gd name="T15" fmla="*/ 275 h 416"/>
                  <a:gd name="T16" fmla="*/ 127 w 342"/>
                  <a:gd name="T17" fmla="*/ 272 h 416"/>
                  <a:gd name="T18" fmla="*/ 68 w 342"/>
                  <a:gd name="T19" fmla="*/ 271 h 416"/>
                  <a:gd name="T20" fmla="*/ 60 w 342"/>
                  <a:gd name="T21" fmla="*/ 275 h 416"/>
                  <a:gd name="T22" fmla="*/ 46 w 342"/>
                  <a:gd name="T23" fmla="*/ 273 h 416"/>
                  <a:gd name="T24" fmla="*/ 61 w 342"/>
                  <a:gd name="T25" fmla="*/ 263 h 416"/>
                  <a:gd name="T26" fmla="*/ 178 w 342"/>
                  <a:gd name="T27" fmla="*/ 268 h 416"/>
                  <a:gd name="T28" fmla="*/ 195 w 342"/>
                  <a:gd name="T29" fmla="*/ 270 h 416"/>
                  <a:gd name="T30" fmla="*/ 211 w 342"/>
                  <a:gd name="T31" fmla="*/ 276 h 416"/>
                  <a:gd name="T32" fmla="*/ 226 w 342"/>
                  <a:gd name="T33" fmla="*/ 268 h 416"/>
                  <a:gd name="T34" fmla="*/ 237 w 342"/>
                  <a:gd name="T35" fmla="*/ 275 h 416"/>
                  <a:gd name="T36" fmla="*/ 218 w 342"/>
                  <a:gd name="T37" fmla="*/ 284 h 416"/>
                  <a:gd name="T38" fmla="*/ 197 w 342"/>
                  <a:gd name="T39" fmla="*/ 292 h 416"/>
                  <a:gd name="T40" fmla="*/ 179 w 342"/>
                  <a:gd name="T41" fmla="*/ 291 h 416"/>
                  <a:gd name="T42" fmla="*/ 163 w 342"/>
                  <a:gd name="T43" fmla="*/ 281 h 416"/>
                  <a:gd name="T44" fmla="*/ 155 w 342"/>
                  <a:gd name="T45" fmla="*/ 265 h 416"/>
                  <a:gd name="T46" fmla="*/ 129 w 342"/>
                  <a:gd name="T47" fmla="*/ 7 h 416"/>
                  <a:gd name="T48" fmla="*/ 143 w 342"/>
                  <a:gd name="T49" fmla="*/ 13 h 416"/>
                  <a:gd name="T50" fmla="*/ 155 w 342"/>
                  <a:gd name="T51" fmla="*/ 14 h 416"/>
                  <a:gd name="T52" fmla="*/ 167 w 342"/>
                  <a:gd name="T53" fmla="*/ 20 h 416"/>
                  <a:gd name="T54" fmla="*/ 183 w 342"/>
                  <a:gd name="T55" fmla="*/ 30 h 416"/>
                  <a:gd name="T56" fmla="*/ 201 w 342"/>
                  <a:gd name="T57" fmla="*/ 34 h 416"/>
                  <a:gd name="T58" fmla="*/ 217 w 342"/>
                  <a:gd name="T59" fmla="*/ 41 h 416"/>
                  <a:gd name="T60" fmla="*/ 231 w 342"/>
                  <a:gd name="T61" fmla="*/ 52 h 416"/>
                  <a:gd name="T62" fmla="*/ 255 w 342"/>
                  <a:gd name="T63" fmla="*/ 124 h 416"/>
                  <a:gd name="T64" fmla="*/ 253 w 342"/>
                  <a:gd name="T65" fmla="*/ 177 h 416"/>
                  <a:gd name="T66" fmla="*/ 246 w 342"/>
                  <a:gd name="T67" fmla="*/ 186 h 416"/>
                  <a:gd name="T68" fmla="*/ 223 w 342"/>
                  <a:gd name="T69" fmla="*/ 177 h 416"/>
                  <a:gd name="T70" fmla="*/ 201 w 342"/>
                  <a:gd name="T71" fmla="*/ 181 h 416"/>
                  <a:gd name="T72" fmla="*/ 174 w 342"/>
                  <a:gd name="T73" fmla="*/ 177 h 416"/>
                  <a:gd name="T74" fmla="*/ 157 w 342"/>
                  <a:gd name="T75" fmla="*/ 172 h 416"/>
                  <a:gd name="T76" fmla="*/ 138 w 342"/>
                  <a:gd name="T77" fmla="*/ 165 h 416"/>
                  <a:gd name="T78" fmla="*/ 120 w 342"/>
                  <a:gd name="T79" fmla="*/ 165 h 416"/>
                  <a:gd name="T80" fmla="*/ 102 w 342"/>
                  <a:gd name="T81" fmla="*/ 163 h 416"/>
                  <a:gd name="T82" fmla="*/ 83 w 342"/>
                  <a:gd name="T83" fmla="*/ 164 h 416"/>
                  <a:gd name="T84" fmla="*/ 65 w 342"/>
                  <a:gd name="T85" fmla="*/ 165 h 416"/>
                  <a:gd name="T86" fmla="*/ 47 w 342"/>
                  <a:gd name="T87" fmla="*/ 168 h 416"/>
                  <a:gd name="T88" fmla="*/ 37 w 342"/>
                  <a:gd name="T89" fmla="*/ 157 h 416"/>
                  <a:gd name="T90" fmla="*/ 24 w 342"/>
                  <a:gd name="T91" fmla="*/ 145 h 416"/>
                  <a:gd name="T92" fmla="*/ 6 w 342"/>
                  <a:gd name="T93" fmla="*/ 139 h 416"/>
                  <a:gd name="T94" fmla="*/ 7 w 342"/>
                  <a:gd name="T95" fmla="*/ 123 h 416"/>
                  <a:gd name="T96" fmla="*/ 14 w 342"/>
                  <a:gd name="T97" fmla="*/ 104 h 416"/>
                  <a:gd name="T98" fmla="*/ 7 w 342"/>
                  <a:gd name="T99" fmla="*/ 87 h 416"/>
                  <a:gd name="T100" fmla="*/ 12 w 342"/>
                  <a:gd name="T101" fmla="*/ 64 h 416"/>
                  <a:gd name="T102" fmla="*/ 0 w 342"/>
                  <a:gd name="T103" fmla="*/ 52 h 416"/>
                  <a:gd name="T104" fmla="*/ 5 w 342"/>
                  <a:gd name="T105" fmla="*/ 37 h 416"/>
                  <a:gd name="T106" fmla="*/ 22 w 342"/>
                  <a:gd name="T107" fmla="*/ 34 h 416"/>
                  <a:gd name="T108" fmla="*/ 48 w 342"/>
                  <a:gd name="T109" fmla="*/ 29 h 416"/>
                  <a:gd name="T110" fmla="*/ 65 w 342"/>
                  <a:gd name="T111" fmla="*/ 43 h 416"/>
                  <a:gd name="T112" fmla="*/ 78 w 342"/>
                  <a:gd name="T113" fmla="*/ 48 h 416"/>
                  <a:gd name="T114" fmla="*/ 73 w 342"/>
                  <a:gd name="T115" fmla="*/ 33 h 416"/>
                  <a:gd name="T116" fmla="*/ 77 w 342"/>
                  <a:gd name="T117" fmla="*/ 26 h 416"/>
                  <a:gd name="T118" fmla="*/ 86 w 342"/>
                  <a:gd name="T119" fmla="*/ 21 h 416"/>
                  <a:gd name="T120" fmla="*/ 101 w 342"/>
                  <a:gd name="T121" fmla="*/ 17 h 416"/>
                  <a:gd name="T122" fmla="*/ 109 w 342"/>
                  <a:gd name="T123" fmla="*/ 7 h 416"/>
                  <a:gd name="T124" fmla="*/ 118 w 342"/>
                  <a:gd name="T12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2" h="416">
                    <a:moveTo>
                      <a:pt x="341" y="415"/>
                    </a:moveTo>
                    <a:lnTo>
                      <a:pt x="340" y="416"/>
                    </a:lnTo>
                    <a:lnTo>
                      <a:pt x="339" y="415"/>
                    </a:lnTo>
                    <a:lnTo>
                      <a:pt x="339" y="414"/>
                    </a:lnTo>
                    <a:lnTo>
                      <a:pt x="339" y="413"/>
                    </a:lnTo>
                    <a:lnTo>
                      <a:pt x="338" y="411"/>
                    </a:lnTo>
                    <a:lnTo>
                      <a:pt x="339" y="411"/>
                    </a:lnTo>
                    <a:lnTo>
                      <a:pt x="340" y="411"/>
                    </a:lnTo>
                    <a:lnTo>
                      <a:pt x="340" y="410"/>
                    </a:lnTo>
                    <a:lnTo>
                      <a:pt x="341" y="410"/>
                    </a:lnTo>
                    <a:lnTo>
                      <a:pt x="342" y="413"/>
                    </a:lnTo>
                    <a:lnTo>
                      <a:pt x="341" y="413"/>
                    </a:lnTo>
                    <a:lnTo>
                      <a:pt x="341" y="414"/>
                    </a:lnTo>
                    <a:lnTo>
                      <a:pt x="341" y="415"/>
                    </a:lnTo>
                    <a:close/>
                    <a:moveTo>
                      <a:pt x="128" y="272"/>
                    </a:moveTo>
                    <a:lnTo>
                      <a:pt x="129" y="272"/>
                    </a:lnTo>
                    <a:lnTo>
                      <a:pt x="130" y="272"/>
                    </a:lnTo>
                    <a:lnTo>
                      <a:pt x="130" y="273"/>
                    </a:lnTo>
                    <a:lnTo>
                      <a:pt x="130" y="274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6"/>
                    </a:lnTo>
                    <a:lnTo>
                      <a:pt x="129" y="278"/>
                    </a:lnTo>
                    <a:lnTo>
                      <a:pt x="129" y="279"/>
                    </a:lnTo>
                    <a:lnTo>
                      <a:pt x="129" y="280"/>
                    </a:lnTo>
                    <a:lnTo>
                      <a:pt x="129" y="281"/>
                    </a:lnTo>
                    <a:lnTo>
                      <a:pt x="129" y="282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3" y="284"/>
                    </a:lnTo>
                    <a:lnTo>
                      <a:pt x="134" y="286"/>
                    </a:lnTo>
                    <a:lnTo>
                      <a:pt x="135" y="286"/>
                    </a:lnTo>
                    <a:lnTo>
                      <a:pt x="136" y="286"/>
                    </a:lnTo>
                    <a:lnTo>
                      <a:pt x="136" y="287"/>
                    </a:lnTo>
                    <a:lnTo>
                      <a:pt x="137" y="287"/>
                    </a:lnTo>
                    <a:lnTo>
                      <a:pt x="138" y="287"/>
                    </a:lnTo>
                    <a:lnTo>
                      <a:pt x="140" y="287"/>
                    </a:lnTo>
                    <a:lnTo>
                      <a:pt x="141" y="287"/>
                    </a:lnTo>
                    <a:lnTo>
                      <a:pt x="142" y="286"/>
                    </a:lnTo>
                    <a:lnTo>
                      <a:pt x="143" y="286"/>
                    </a:lnTo>
                    <a:lnTo>
                      <a:pt x="143" y="287"/>
                    </a:lnTo>
                    <a:lnTo>
                      <a:pt x="143" y="288"/>
                    </a:lnTo>
                    <a:lnTo>
                      <a:pt x="143" y="289"/>
                    </a:lnTo>
                    <a:lnTo>
                      <a:pt x="143" y="290"/>
                    </a:lnTo>
                    <a:lnTo>
                      <a:pt x="143" y="291"/>
                    </a:lnTo>
                    <a:lnTo>
                      <a:pt x="144" y="291"/>
                    </a:lnTo>
                    <a:lnTo>
                      <a:pt x="144" y="292"/>
                    </a:lnTo>
                    <a:lnTo>
                      <a:pt x="144" y="293"/>
                    </a:lnTo>
                    <a:lnTo>
                      <a:pt x="145" y="295"/>
                    </a:lnTo>
                    <a:lnTo>
                      <a:pt x="145" y="296"/>
                    </a:lnTo>
                    <a:lnTo>
                      <a:pt x="145" y="297"/>
                    </a:lnTo>
                    <a:lnTo>
                      <a:pt x="144" y="297"/>
                    </a:lnTo>
                    <a:lnTo>
                      <a:pt x="143" y="297"/>
                    </a:lnTo>
                    <a:lnTo>
                      <a:pt x="142" y="297"/>
                    </a:lnTo>
                    <a:lnTo>
                      <a:pt x="141" y="297"/>
                    </a:lnTo>
                    <a:lnTo>
                      <a:pt x="140" y="297"/>
                    </a:lnTo>
                    <a:lnTo>
                      <a:pt x="138" y="297"/>
                    </a:lnTo>
                    <a:lnTo>
                      <a:pt x="137" y="297"/>
                    </a:lnTo>
                    <a:lnTo>
                      <a:pt x="137" y="298"/>
                    </a:lnTo>
                    <a:lnTo>
                      <a:pt x="136" y="298"/>
                    </a:lnTo>
                    <a:lnTo>
                      <a:pt x="136" y="298"/>
                    </a:lnTo>
                    <a:lnTo>
                      <a:pt x="135" y="299"/>
                    </a:lnTo>
                    <a:lnTo>
                      <a:pt x="134" y="299"/>
                    </a:lnTo>
                    <a:lnTo>
                      <a:pt x="133" y="300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1"/>
                    </a:lnTo>
                    <a:lnTo>
                      <a:pt x="129" y="301"/>
                    </a:lnTo>
                    <a:lnTo>
                      <a:pt x="129" y="303"/>
                    </a:lnTo>
                    <a:lnTo>
                      <a:pt x="128" y="303"/>
                    </a:lnTo>
                    <a:lnTo>
                      <a:pt x="127" y="304"/>
                    </a:lnTo>
                    <a:lnTo>
                      <a:pt x="126" y="304"/>
                    </a:lnTo>
                    <a:lnTo>
                      <a:pt x="125" y="304"/>
                    </a:lnTo>
                    <a:lnTo>
                      <a:pt x="124" y="304"/>
                    </a:lnTo>
                    <a:lnTo>
                      <a:pt x="123" y="305"/>
                    </a:lnTo>
                    <a:lnTo>
                      <a:pt x="121" y="305"/>
                    </a:lnTo>
                    <a:lnTo>
                      <a:pt x="120" y="304"/>
                    </a:lnTo>
                    <a:lnTo>
                      <a:pt x="119" y="305"/>
                    </a:lnTo>
                    <a:lnTo>
                      <a:pt x="118" y="305"/>
                    </a:lnTo>
                    <a:lnTo>
                      <a:pt x="117" y="305"/>
                    </a:lnTo>
                    <a:lnTo>
                      <a:pt x="117" y="306"/>
                    </a:lnTo>
                    <a:lnTo>
                      <a:pt x="116" y="307"/>
                    </a:lnTo>
                    <a:lnTo>
                      <a:pt x="116" y="308"/>
                    </a:lnTo>
                    <a:lnTo>
                      <a:pt x="115" y="308"/>
                    </a:lnTo>
                    <a:lnTo>
                      <a:pt x="114" y="308"/>
                    </a:lnTo>
                    <a:lnTo>
                      <a:pt x="112" y="307"/>
                    </a:lnTo>
                    <a:lnTo>
                      <a:pt x="111" y="307"/>
                    </a:lnTo>
                    <a:lnTo>
                      <a:pt x="111" y="306"/>
                    </a:lnTo>
                    <a:lnTo>
                      <a:pt x="110" y="306"/>
                    </a:lnTo>
                    <a:lnTo>
                      <a:pt x="109" y="305"/>
                    </a:lnTo>
                    <a:lnTo>
                      <a:pt x="109" y="305"/>
                    </a:lnTo>
                    <a:lnTo>
                      <a:pt x="108" y="304"/>
                    </a:lnTo>
                    <a:lnTo>
                      <a:pt x="107" y="303"/>
                    </a:lnTo>
                    <a:lnTo>
                      <a:pt x="106" y="303"/>
                    </a:lnTo>
                    <a:lnTo>
                      <a:pt x="104" y="301"/>
                    </a:lnTo>
                    <a:lnTo>
                      <a:pt x="103" y="300"/>
                    </a:lnTo>
                    <a:lnTo>
                      <a:pt x="102" y="300"/>
                    </a:lnTo>
                    <a:lnTo>
                      <a:pt x="102" y="299"/>
                    </a:lnTo>
                    <a:lnTo>
                      <a:pt x="101" y="299"/>
                    </a:lnTo>
                    <a:lnTo>
                      <a:pt x="101" y="298"/>
                    </a:lnTo>
                    <a:lnTo>
                      <a:pt x="101" y="297"/>
                    </a:lnTo>
                    <a:lnTo>
                      <a:pt x="100" y="297"/>
                    </a:lnTo>
                    <a:lnTo>
                      <a:pt x="100" y="296"/>
                    </a:lnTo>
                    <a:lnTo>
                      <a:pt x="100" y="295"/>
                    </a:lnTo>
                    <a:lnTo>
                      <a:pt x="99" y="295"/>
                    </a:lnTo>
                    <a:lnTo>
                      <a:pt x="98" y="295"/>
                    </a:lnTo>
                    <a:lnTo>
                      <a:pt x="98" y="293"/>
                    </a:lnTo>
                    <a:lnTo>
                      <a:pt x="97" y="292"/>
                    </a:lnTo>
                    <a:lnTo>
                      <a:pt x="97" y="291"/>
                    </a:lnTo>
                    <a:lnTo>
                      <a:pt x="97" y="290"/>
                    </a:lnTo>
                    <a:lnTo>
                      <a:pt x="95" y="289"/>
                    </a:lnTo>
                    <a:lnTo>
                      <a:pt x="95" y="288"/>
                    </a:lnTo>
                    <a:lnTo>
                      <a:pt x="94" y="288"/>
                    </a:lnTo>
                    <a:lnTo>
                      <a:pt x="93" y="288"/>
                    </a:lnTo>
                    <a:lnTo>
                      <a:pt x="93" y="287"/>
                    </a:lnTo>
                    <a:lnTo>
                      <a:pt x="93" y="286"/>
                    </a:lnTo>
                    <a:lnTo>
                      <a:pt x="92" y="284"/>
                    </a:lnTo>
                    <a:lnTo>
                      <a:pt x="91" y="284"/>
                    </a:lnTo>
                    <a:lnTo>
                      <a:pt x="90" y="283"/>
                    </a:lnTo>
                    <a:lnTo>
                      <a:pt x="89" y="282"/>
                    </a:lnTo>
                    <a:lnTo>
                      <a:pt x="87" y="282"/>
                    </a:lnTo>
                    <a:lnTo>
                      <a:pt x="87" y="281"/>
                    </a:lnTo>
                    <a:lnTo>
                      <a:pt x="89" y="280"/>
                    </a:lnTo>
                    <a:lnTo>
                      <a:pt x="90" y="279"/>
                    </a:lnTo>
                    <a:lnTo>
                      <a:pt x="91" y="279"/>
                    </a:lnTo>
                    <a:lnTo>
                      <a:pt x="92" y="279"/>
                    </a:lnTo>
                    <a:lnTo>
                      <a:pt x="93" y="279"/>
                    </a:lnTo>
                    <a:lnTo>
                      <a:pt x="94" y="279"/>
                    </a:lnTo>
                    <a:lnTo>
                      <a:pt x="94" y="280"/>
                    </a:lnTo>
                    <a:lnTo>
                      <a:pt x="95" y="280"/>
                    </a:lnTo>
                    <a:lnTo>
                      <a:pt x="97" y="280"/>
                    </a:lnTo>
                    <a:lnTo>
                      <a:pt x="98" y="280"/>
                    </a:lnTo>
                    <a:lnTo>
                      <a:pt x="99" y="280"/>
                    </a:lnTo>
                    <a:lnTo>
                      <a:pt x="100" y="280"/>
                    </a:lnTo>
                    <a:lnTo>
                      <a:pt x="101" y="280"/>
                    </a:lnTo>
                    <a:lnTo>
                      <a:pt x="102" y="280"/>
                    </a:lnTo>
                    <a:lnTo>
                      <a:pt x="103" y="280"/>
                    </a:lnTo>
                    <a:lnTo>
                      <a:pt x="104" y="280"/>
                    </a:lnTo>
                    <a:lnTo>
                      <a:pt x="106" y="279"/>
                    </a:lnTo>
                    <a:lnTo>
                      <a:pt x="107" y="278"/>
                    </a:lnTo>
                    <a:lnTo>
                      <a:pt x="108" y="278"/>
                    </a:lnTo>
                    <a:lnTo>
                      <a:pt x="108" y="276"/>
                    </a:lnTo>
                    <a:lnTo>
                      <a:pt x="109" y="275"/>
                    </a:lnTo>
                    <a:lnTo>
                      <a:pt x="109" y="275"/>
                    </a:lnTo>
                    <a:lnTo>
                      <a:pt x="110" y="274"/>
                    </a:lnTo>
                    <a:lnTo>
                      <a:pt x="111" y="275"/>
                    </a:lnTo>
                    <a:lnTo>
                      <a:pt x="112" y="275"/>
                    </a:lnTo>
                    <a:lnTo>
                      <a:pt x="114" y="275"/>
                    </a:lnTo>
                    <a:lnTo>
                      <a:pt x="115" y="275"/>
                    </a:lnTo>
                    <a:lnTo>
                      <a:pt x="115" y="276"/>
                    </a:lnTo>
                    <a:lnTo>
                      <a:pt x="116" y="276"/>
                    </a:lnTo>
                    <a:lnTo>
                      <a:pt x="117" y="276"/>
                    </a:lnTo>
                    <a:lnTo>
                      <a:pt x="118" y="276"/>
                    </a:lnTo>
                    <a:lnTo>
                      <a:pt x="119" y="276"/>
                    </a:lnTo>
                    <a:lnTo>
                      <a:pt x="120" y="276"/>
                    </a:lnTo>
                    <a:lnTo>
                      <a:pt x="121" y="275"/>
                    </a:lnTo>
                    <a:lnTo>
                      <a:pt x="123" y="275"/>
                    </a:lnTo>
                    <a:lnTo>
                      <a:pt x="124" y="275"/>
                    </a:lnTo>
                    <a:lnTo>
                      <a:pt x="125" y="274"/>
                    </a:lnTo>
                    <a:lnTo>
                      <a:pt x="126" y="274"/>
                    </a:lnTo>
                    <a:lnTo>
                      <a:pt x="126" y="273"/>
                    </a:lnTo>
                    <a:lnTo>
                      <a:pt x="127" y="272"/>
                    </a:lnTo>
                    <a:lnTo>
                      <a:pt x="128" y="272"/>
                    </a:lnTo>
                    <a:close/>
                    <a:moveTo>
                      <a:pt x="49" y="267"/>
                    </a:moveTo>
                    <a:lnTo>
                      <a:pt x="49" y="268"/>
                    </a:lnTo>
                    <a:lnTo>
                      <a:pt x="47" y="268"/>
                    </a:lnTo>
                    <a:lnTo>
                      <a:pt x="46" y="268"/>
                    </a:lnTo>
                    <a:lnTo>
                      <a:pt x="46" y="267"/>
                    </a:lnTo>
                    <a:lnTo>
                      <a:pt x="49" y="267"/>
                    </a:lnTo>
                    <a:close/>
                    <a:moveTo>
                      <a:pt x="70" y="267"/>
                    </a:moveTo>
                    <a:lnTo>
                      <a:pt x="69" y="268"/>
                    </a:lnTo>
                    <a:lnTo>
                      <a:pt x="68" y="267"/>
                    </a:lnTo>
                    <a:lnTo>
                      <a:pt x="69" y="266"/>
                    </a:lnTo>
                    <a:lnTo>
                      <a:pt x="70" y="266"/>
                    </a:lnTo>
                    <a:lnTo>
                      <a:pt x="70" y="267"/>
                    </a:lnTo>
                    <a:close/>
                    <a:moveTo>
                      <a:pt x="64" y="268"/>
                    </a:moveTo>
                    <a:lnTo>
                      <a:pt x="65" y="270"/>
                    </a:lnTo>
                    <a:lnTo>
                      <a:pt x="66" y="271"/>
                    </a:lnTo>
                    <a:lnTo>
                      <a:pt x="67" y="271"/>
                    </a:lnTo>
                    <a:lnTo>
                      <a:pt x="68" y="271"/>
                    </a:lnTo>
                    <a:lnTo>
                      <a:pt x="68" y="270"/>
                    </a:lnTo>
                    <a:lnTo>
                      <a:pt x="69" y="270"/>
                    </a:lnTo>
                    <a:lnTo>
                      <a:pt x="70" y="270"/>
                    </a:lnTo>
                    <a:lnTo>
                      <a:pt x="74" y="272"/>
                    </a:lnTo>
                    <a:lnTo>
                      <a:pt x="75" y="274"/>
                    </a:lnTo>
                    <a:lnTo>
                      <a:pt x="76" y="276"/>
                    </a:lnTo>
                    <a:lnTo>
                      <a:pt x="75" y="276"/>
                    </a:lnTo>
                    <a:lnTo>
                      <a:pt x="74" y="276"/>
                    </a:lnTo>
                    <a:lnTo>
                      <a:pt x="73" y="276"/>
                    </a:lnTo>
                    <a:lnTo>
                      <a:pt x="72" y="276"/>
                    </a:lnTo>
                    <a:lnTo>
                      <a:pt x="69" y="276"/>
                    </a:lnTo>
                    <a:lnTo>
                      <a:pt x="68" y="276"/>
                    </a:lnTo>
                    <a:lnTo>
                      <a:pt x="67" y="276"/>
                    </a:lnTo>
                    <a:lnTo>
                      <a:pt x="66" y="276"/>
                    </a:lnTo>
                    <a:lnTo>
                      <a:pt x="64" y="279"/>
                    </a:lnTo>
                    <a:lnTo>
                      <a:pt x="61" y="276"/>
                    </a:lnTo>
                    <a:lnTo>
                      <a:pt x="60" y="276"/>
                    </a:lnTo>
                    <a:lnTo>
                      <a:pt x="60" y="275"/>
                    </a:lnTo>
                    <a:lnTo>
                      <a:pt x="59" y="275"/>
                    </a:lnTo>
                    <a:lnTo>
                      <a:pt x="58" y="275"/>
                    </a:lnTo>
                    <a:lnTo>
                      <a:pt x="57" y="275"/>
                    </a:lnTo>
                    <a:lnTo>
                      <a:pt x="57" y="274"/>
                    </a:lnTo>
                    <a:lnTo>
                      <a:pt x="56" y="274"/>
                    </a:lnTo>
                    <a:lnTo>
                      <a:pt x="55" y="274"/>
                    </a:lnTo>
                    <a:lnTo>
                      <a:pt x="55" y="273"/>
                    </a:lnTo>
                    <a:lnTo>
                      <a:pt x="55" y="273"/>
                    </a:lnTo>
                    <a:lnTo>
                      <a:pt x="53" y="273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0" y="275"/>
                    </a:lnTo>
                    <a:lnTo>
                      <a:pt x="48" y="274"/>
                    </a:lnTo>
                    <a:lnTo>
                      <a:pt x="47" y="274"/>
                    </a:lnTo>
                    <a:lnTo>
                      <a:pt x="46" y="274"/>
                    </a:lnTo>
                    <a:lnTo>
                      <a:pt x="44" y="274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2"/>
                    </a:lnTo>
                    <a:lnTo>
                      <a:pt x="46" y="272"/>
                    </a:lnTo>
                    <a:lnTo>
                      <a:pt x="47" y="272"/>
                    </a:lnTo>
                    <a:lnTo>
                      <a:pt x="47" y="272"/>
                    </a:lnTo>
                    <a:lnTo>
                      <a:pt x="48" y="272"/>
                    </a:lnTo>
                    <a:lnTo>
                      <a:pt x="48" y="272"/>
                    </a:lnTo>
                    <a:lnTo>
                      <a:pt x="49" y="272"/>
                    </a:lnTo>
                    <a:lnTo>
                      <a:pt x="49" y="271"/>
                    </a:lnTo>
                    <a:lnTo>
                      <a:pt x="50" y="271"/>
                    </a:lnTo>
                    <a:lnTo>
                      <a:pt x="50" y="270"/>
                    </a:lnTo>
                    <a:lnTo>
                      <a:pt x="51" y="270"/>
                    </a:lnTo>
                    <a:lnTo>
                      <a:pt x="52" y="267"/>
                    </a:lnTo>
                    <a:lnTo>
                      <a:pt x="55" y="270"/>
                    </a:lnTo>
                    <a:lnTo>
                      <a:pt x="56" y="268"/>
                    </a:lnTo>
                    <a:lnTo>
                      <a:pt x="58" y="267"/>
                    </a:lnTo>
                    <a:lnTo>
                      <a:pt x="61" y="264"/>
                    </a:lnTo>
                    <a:lnTo>
                      <a:pt x="63" y="264"/>
                    </a:lnTo>
                    <a:lnTo>
                      <a:pt x="61" y="263"/>
                    </a:lnTo>
                    <a:lnTo>
                      <a:pt x="63" y="263"/>
                    </a:lnTo>
                    <a:lnTo>
                      <a:pt x="64" y="263"/>
                    </a:lnTo>
                    <a:lnTo>
                      <a:pt x="64" y="265"/>
                    </a:lnTo>
                    <a:lnTo>
                      <a:pt x="65" y="265"/>
                    </a:lnTo>
                    <a:lnTo>
                      <a:pt x="65" y="266"/>
                    </a:lnTo>
                    <a:lnTo>
                      <a:pt x="65" y="267"/>
                    </a:lnTo>
                    <a:lnTo>
                      <a:pt x="64" y="268"/>
                    </a:lnTo>
                    <a:close/>
                    <a:moveTo>
                      <a:pt x="159" y="263"/>
                    </a:moveTo>
                    <a:lnTo>
                      <a:pt x="160" y="263"/>
                    </a:lnTo>
                    <a:lnTo>
                      <a:pt x="163" y="263"/>
                    </a:lnTo>
                    <a:lnTo>
                      <a:pt x="169" y="264"/>
                    </a:lnTo>
                    <a:lnTo>
                      <a:pt x="172" y="266"/>
                    </a:lnTo>
                    <a:lnTo>
                      <a:pt x="174" y="266"/>
                    </a:lnTo>
                    <a:lnTo>
                      <a:pt x="175" y="266"/>
                    </a:lnTo>
                    <a:lnTo>
                      <a:pt x="175" y="267"/>
                    </a:lnTo>
                    <a:lnTo>
                      <a:pt x="176" y="267"/>
                    </a:lnTo>
                    <a:lnTo>
                      <a:pt x="177" y="268"/>
                    </a:lnTo>
                    <a:lnTo>
                      <a:pt x="178" y="268"/>
                    </a:lnTo>
                    <a:lnTo>
                      <a:pt x="180" y="268"/>
                    </a:lnTo>
                    <a:lnTo>
                      <a:pt x="181" y="268"/>
                    </a:lnTo>
                    <a:lnTo>
                      <a:pt x="181" y="267"/>
                    </a:lnTo>
                    <a:lnTo>
                      <a:pt x="183" y="267"/>
                    </a:lnTo>
                    <a:lnTo>
                      <a:pt x="184" y="267"/>
                    </a:lnTo>
                    <a:lnTo>
                      <a:pt x="185" y="267"/>
                    </a:lnTo>
                    <a:lnTo>
                      <a:pt x="186" y="267"/>
                    </a:lnTo>
                    <a:lnTo>
                      <a:pt x="187" y="268"/>
                    </a:lnTo>
                    <a:lnTo>
                      <a:pt x="188" y="268"/>
                    </a:lnTo>
                    <a:lnTo>
                      <a:pt x="188" y="267"/>
                    </a:lnTo>
                    <a:lnTo>
                      <a:pt x="189" y="267"/>
                    </a:lnTo>
                    <a:lnTo>
                      <a:pt x="190" y="267"/>
                    </a:lnTo>
                    <a:lnTo>
                      <a:pt x="190" y="268"/>
                    </a:lnTo>
                    <a:lnTo>
                      <a:pt x="190" y="268"/>
                    </a:lnTo>
                    <a:lnTo>
                      <a:pt x="192" y="268"/>
                    </a:lnTo>
                    <a:lnTo>
                      <a:pt x="193" y="270"/>
                    </a:lnTo>
                    <a:lnTo>
                      <a:pt x="194" y="271"/>
                    </a:lnTo>
                    <a:lnTo>
                      <a:pt x="195" y="270"/>
                    </a:lnTo>
                    <a:lnTo>
                      <a:pt x="196" y="270"/>
                    </a:lnTo>
                    <a:lnTo>
                      <a:pt x="196" y="271"/>
                    </a:lnTo>
                    <a:lnTo>
                      <a:pt x="197" y="271"/>
                    </a:lnTo>
                    <a:lnTo>
                      <a:pt x="198" y="271"/>
                    </a:lnTo>
                    <a:lnTo>
                      <a:pt x="200" y="272"/>
                    </a:lnTo>
                    <a:lnTo>
                      <a:pt x="201" y="272"/>
                    </a:lnTo>
                    <a:lnTo>
                      <a:pt x="201" y="273"/>
                    </a:lnTo>
                    <a:lnTo>
                      <a:pt x="202" y="273"/>
                    </a:lnTo>
                    <a:lnTo>
                      <a:pt x="203" y="274"/>
                    </a:lnTo>
                    <a:lnTo>
                      <a:pt x="204" y="274"/>
                    </a:lnTo>
                    <a:lnTo>
                      <a:pt x="204" y="275"/>
                    </a:lnTo>
                    <a:lnTo>
                      <a:pt x="204" y="276"/>
                    </a:lnTo>
                    <a:lnTo>
                      <a:pt x="205" y="276"/>
                    </a:lnTo>
                    <a:lnTo>
                      <a:pt x="206" y="276"/>
                    </a:lnTo>
                    <a:lnTo>
                      <a:pt x="207" y="276"/>
                    </a:lnTo>
                    <a:lnTo>
                      <a:pt x="209" y="278"/>
                    </a:lnTo>
                    <a:lnTo>
                      <a:pt x="210" y="276"/>
                    </a:lnTo>
                    <a:lnTo>
                      <a:pt x="211" y="276"/>
                    </a:lnTo>
                    <a:lnTo>
                      <a:pt x="212" y="276"/>
                    </a:lnTo>
                    <a:lnTo>
                      <a:pt x="213" y="278"/>
                    </a:lnTo>
                    <a:lnTo>
                      <a:pt x="214" y="278"/>
                    </a:lnTo>
                    <a:lnTo>
                      <a:pt x="215" y="278"/>
                    </a:lnTo>
                    <a:lnTo>
                      <a:pt x="217" y="278"/>
                    </a:lnTo>
                    <a:lnTo>
                      <a:pt x="218" y="278"/>
                    </a:lnTo>
                    <a:lnTo>
                      <a:pt x="218" y="278"/>
                    </a:lnTo>
                    <a:lnTo>
                      <a:pt x="219" y="276"/>
                    </a:lnTo>
                    <a:lnTo>
                      <a:pt x="220" y="275"/>
                    </a:lnTo>
                    <a:lnTo>
                      <a:pt x="221" y="274"/>
                    </a:lnTo>
                    <a:lnTo>
                      <a:pt x="221" y="273"/>
                    </a:lnTo>
                    <a:lnTo>
                      <a:pt x="220" y="272"/>
                    </a:lnTo>
                    <a:lnTo>
                      <a:pt x="221" y="272"/>
                    </a:lnTo>
                    <a:lnTo>
                      <a:pt x="222" y="271"/>
                    </a:lnTo>
                    <a:lnTo>
                      <a:pt x="223" y="271"/>
                    </a:lnTo>
                    <a:lnTo>
                      <a:pt x="223" y="270"/>
                    </a:lnTo>
                    <a:lnTo>
                      <a:pt x="224" y="270"/>
                    </a:lnTo>
                    <a:lnTo>
                      <a:pt x="226" y="268"/>
                    </a:lnTo>
                    <a:lnTo>
                      <a:pt x="227" y="270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29" y="268"/>
                    </a:lnTo>
                    <a:lnTo>
                      <a:pt x="230" y="268"/>
                    </a:lnTo>
                    <a:lnTo>
                      <a:pt x="231" y="268"/>
                    </a:lnTo>
                    <a:lnTo>
                      <a:pt x="232" y="271"/>
                    </a:lnTo>
                    <a:lnTo>
                      <a:pt x="234" y="271"/>
                    </a:lnTo>
                    <a:lnTo>
                      <a:pt x="235" y="271"/>
                    </a:lnTo>
                    <a:lnTo>
                      <a:pt x="236" y="271"/>
                    </a:lnTo>
                    <a:lnTo>
                      <a:pt x="236" y="272"/>
                    </a:lnTo>
                    <a:lnTo>
                      <a:pt x="237" y="272"/>
                    </a:lnTo>
                    <a:lnTo>
                      <a:pt x="238" y="272"/>
                    </a:lnTo>
                    <a:lnTo>
                      <a:pt x="238" y="272"/>
                    </a:lnTo>
                    <a:lnTo>
                      <a:pt x="239" y="273"/>
                    </a:lnTo>
                    <a:lnTo>
                      <a:pt x="238" y="273"/>
                    </a:lnTo>
                    <a:lnTo>
                      <a:pt x="238" y="274"/>
                    </a:lnTo>
                    <a:lnTo>
                      <a:pt x="237" y="275"/>
                    </a:lnTo>
                    <a:lnTo>
                      <a:pt x="236" y="275"/>
                    </a:lnTo>
                    <a:lnTo>
                      <a:pt x="235" y="276"/>
                    </a:lnTo>
                    <a:lnTo>
                      <a:pt x="235" y="278"/>
                    </a:lnTo>
                    <a:lnTo>
                      <a:pt x="234" y="278"/>
                    </a:lnTo>
                    <a:lnTo>
                      <a:pt x="234" y="279"/>
                    </a:lnTo>
                    <a:lnTo>
                      <a:pt x="234" y="280"/>
                    </a:lnTo>
                    <a:lnTo>
                      <a:pt x="232" y="281"/>
                    </a:lnTo>
                    <a:lnTo>
                      <a:pt x="232" y="282"/>
                    </a:lnTo>
                    <a:lnTo>
                      <a:pt x="231" y="282"/>
                    </a:lnTo>
                    <a:lnTo>
                      <a:pt x="230" y="283"/>
                    </a:lnTo>
                    <a:lnTo>
                      <a:pt x="229" y="282"/>
                    </a:lnTo>
                    <a:lnTo>
                      <a:pt x="228" y="282"/>
                    </a:lnTo>
                    <a:lnTo>
                      <a:pt x="226" y="283"/>
                    </a:lnTo>
                    <a:lnTo>
                      <a:pt x="224" y="284"/>
                    </a:lnTo>
                    <a:lnTo>
                      <a:pt x="221" y="284"/>
                    </a:lnTo>
                    <a:lnTo>
                      <a:pt x="220" y="284"/>
                    </a:lnTo>
                    <a:lnTo>
                      <a:pt x="219" y="284"/>
                    </a:lnTo>
                    <a:lnTo>
                      <a:pt x="218" y="284"/>
                    </a:lnTo>
                    <a:lnTo>
                      <a:pt x="218" y="284"/>
                    </a:lnTo>
                    <a:lnTo>
                      <a:pt x="217" y="284"/>
                    </a:lnTo>
                    <a:lnTo>
                      <a:pt x="215" y="284"/>
                    </a:lnTo>
                    <a:lnTo>
                      <a:pt x="214" y="284"/>
                    </a:lnTo>
                    <a:lnTo>
                      <a:pt x="213" y="284"/>
                    </a:lnTo>
                    <a:lnTo>
                      <a:pt x="212" y="284"/>
                    </a:lnTo>
                    <a:lnTo>
                      <a:pt x="211" y="286"/>
                    </a:lnTo>
                    <a:lnTo>
                      <a:pt x="210" y="286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4" y="289"/>
                    </a:lnTo>
                    <a:lnTo>
                      <a:pt x="203" y="289"/>
                    </a:lnTo>
                    <a:lnTo>
                      <a:pt x="202" y="289"/>
                    </a:lnTo>
                    <a:lnTo>
                      <a:pt x="202" y="290"/>
                    </a:lnTo>
                    <a:lnTo>
                      <a:pt x="201" y="290"/>
                    </a:lnTo>
                    <a:lnTo>
                      <a:pt x="200" y="290"/>
                    </a:lnTo>
                    <a:lnTo>
                      <a:pt x="198" y="291"/>
                    </a:lnTo>
                    <a:lnTo>
                      <a:pt x="197" y="292"/>
                    </a:lnTo>
                    <a:lnTo>
                      <a:pt x="196" y="292"/>
                    </a:lnTo>
                    <a:lnTo>
                      <a:pt x="196" y="291"/>
                    </a:lnTo>
                    <a:lnTo>
                      <a:pt x="194" y="291"/>
                    </a:lnTo>
                    <a:lnTo>
                      <a:pt x="193" y="291"/>
                    </a:lnTo>
                    <a:lnTo>
                      <a:pt x="192" y="291"/>
                    </a:lnTo>
                    <a:lnTo>
                      <a:pt x="190" y="291"/>
                    </a:lnTo>
                    <a:lnTo>
                      <a:pt x="190" y="291"/>
                    </a:lnTo>
                    <a:lnTo>
                      <a:pt x="190" y="292"/>
                    </a:lnTo>
                    <a:lnTo>
                      <a:pt x="188" y="292"/>
                    </a:lnTo>
                    <a:lnTo>
                      <a:pt x="187" y="291"/>
                    </a:lnTo>
                    <a:lnTo>
                      <a:pt x="187" y="292"/>
                    </a:lnTo>
                    <a:lnTo>
                      <a:pt x="186" y="291"/>
                    </a:lnTo>
                    <a:lnTo>
                      <a:pt x="185" y="292"/>
                    </a:lnTo>
                    <a:lnTo>
                      <a:pt x="184" y="292"/>
                    </a:lnTo>
                    <a:lnTo>
                      <a:pt x="183" y="291"/>
                    </a:lnTo>
                    <a:lnTo>
                      <a:pt x="181" y="291"/>
                    </a:lnTo>
                    <a:lnTo>
                      <a:pt x="180" y="291"/>
                    </a:lnTo>
                    <a:lnTo>
                      <a:pt x="179" y="291"/>
                    </a:lnTo>
                    <a:lnTo>
                      <a:pt x="177" y="292"/>
                    </a:lnTo>
                    <a:lnTo>
                      <a:pt x="177" y="291"/>
                    </a:lnTo>
                    <a:lnTo>
                      <a:pt x="176" y="290"/>
                    </a:lnTo>
                    <a:lnTo>
                      <a:pt x="175" y="290"/>
                    </a:lnTo>
                    <a:lnTo>
                      <a:pt x="174" y="289"/>
                    </a:lnTo>
                    <a:lnTo>
                      <a:pt x="172" y="289"/>
                    </a:lnTo>
                    <a:lnTo>
                      <a:pt x="171" y="290"/>
                    </a:lnTo>
                    <a:lnTo>
                      <a:pt x="170" y="290"/>
                    </a:lnTo>
                    <a:lnTo>
                      <a:pt x="169" y="289"/>
                    </a:lnTo>
                    <a:lnTo>
                      <a:pt x="168" y="288"/>
                    </a:lnTo>
                    <a:lnTo>
                      <a:pt x="167" y="287"/>
                    </a:lnTo>
                    <a:lnTo>
                      <a:pt x="164" y="287"/>
                    </a:lnTo>
                    <a:lnTo>
                      <a:pt x="164" y="286"/>
                    </a:lnTo>
                    <a:lnTo>
                      <a:pt x="164" y="284"/>
                    </a:lnTo>
                    <a:lnTo>
                      <a:pt x="163" y="284"/>
                    </a:lnTo>
                    <a:lnTo>
                      <a:pt x="163" y="283"/>
                    </a:lnTo>
                    <a:lnTo>
                      <a:pt x="163" y="282"/>
                    </a:lnTo>
                    <a:lnTo>
                      <a:pt x="163" y="281"/>
                    </a:lnTo>
                    <a:lnTo>
                      <a:pt x="163" y="280"/>
                    </a:lnTo>
                    <a:lnTo>
                      <a:pt x="163" y="278"/>
                    </a:lnTo>
                    <a:lnTo>
                      <a:pt x="164" y="275"/>
                    </a:lnTo>
                    <a:lnTo>
                      <a:pt x="164" y="273"/>
                    </a:lnTo>
                    <a:lnTo>
                      <a:pt x="163" y="273"/>
                    </a:lnTo>
                    <a:lnTo>
                      <a:pt x="163" y="272"/>
                    </a:lnTo>
                    <a:lnTo>
                      <a:pt x="163" y="272"/>
                    </a:lnTo>
                    <a:lnTo>
                      <a:pt x="163" y="272"/>
                    </a:lnTo>
                    <a:lnTo>
                      <a:pt x="161" y="271"/>
                    </a:lnTo>
                    <a:lnTo>
                      <a:pt x="160" y="270"/>
                    </a:lnTo>
                    <a:lnTo>
                      <a:pt x="160" y="268"/>
                    </a:lnTo>
                    <a:lnTo>
                      <a:pt x="159" y="268"/>
                    </a:lnTo>
                    <a:lnTo>
                      <a:pt x="158" y="267"/>
                    </a:lnTo>
                    <a:lnTo>
                      <a:pt x="155" y="268"/>
                    </a:lnTo>
                    <a:lnTo>
                      <a:pt x="153" y="267"/>
                    </a:lnTo>
                    <a:lnTo>
                      <a:pt x="154" y="266"/>
                    </a:lnTo>
                    <a:lnTo>
                      <a:pt x="155" y="266"/>
                    </a:lnTo>
                    <a:lnTo>
                      <a:pt x="155" y="265"/>
                    </a:lnTo>
                    <a:lnTo>
                      <a:pt x="155" y="264"/>
                    </a:lnTo>
                    <a:lnTo>
                      <a:pt x="157" y="262"/>
                    </a:lnTo>
                    <a:lnTo>
                      <a:pt x="158" y="263"/>
                    </a:lnTo>
                    <a:lnTo>
                      <a:pt x="159" y="263"/>
                    </a:lnTo>
                    <a:close/>
                    <a:moveTo>
                      <a:pt x="123" y="0"/>
                    </a:moveTo>
                    <a:lnTo>
                      <a:pt x="123" y="1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5" y="3"/>
                    </a:lnTo>
                    <a:lnTo>
                      <a:pt x="126" y="3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28" y="4"/>
                    </a:lnTo>
                    <a:lnTo>
                      <a:pt x="129" y="5"/>
                    </a:lnTo>
                    <a:lnTo>
                      <a:pt x="129" y="7"/>
                    </a:lnTo>
                    <a:lnTo>
                      <a:pt x="130" y="7"/>
                    </a:lnTo>
                    <a:lnTo>
                      <a:pt x="130" y="5"/>
                    </a:lnTo>
                    <a:lnTo>
                      <a:pt x="132" y="5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5" y="8"/>
                    </a:lnTo>
                    <a:lnTo>
                      <a:pt x="136" y="8"/>
                    </a:lnTo>
                    <a:lnTo>
                      <a:pt x="136" y="8"/>
                    </a:lnTo>
                    <a:lnTo>
                      <a:pt x="136" y="9"/>
                    </a:lnTo>
                    <a:lnTo>
                      <a:pt x="136" y="10"/>
                    </a:lnTo>
                    <a:lnTo>
                      <a:pt x="137" y="10"/>
                    </a:lnTo>
                    <a:lnTo>
                      <a:pt x="138" y="10"/>
                    </a:lnTo>
                    <a:lnTo>
                      <a:pt x="140" y="11"/>
                    </a:lnTo>
                    <a:lnTo>
                      <a:pt x="141" y="12"/>
                    </a:lnTo>
                    <a:lnTo>
                      <a:pt x="142" y="12"/>
                    </a:lnTo>
                    <a:lnTo>
                      <a:pt x="143" y="13"/>
                    </a:lnTo>
                    <a:lnTo>
                      <a:pt x="143" y="12"/>
                    </a:lnTo>
                    <a:lnTo>
                      <a:pt x="143" y="13"/>
                    </a:lnTo>
                    <a:lnTo>
                      <a:pt x="144" y="13"/>
                    </a:lnTo>
                    <a:lnTo>
                      <a:pt x="145" y="13"/>
                    </a:lnTo>
                    <a:lnTo>
                      <a:pt x="145" y="14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7" y="14"/>
                    </a:lnTo>
                    <a:lnTo>
                      <a:pt x="147" y="13"/>
                    </a:lnTo>
                    <a:lnTo>
                      <a:pt x="149" y="14"/>
                    </a:lnTo>
                    <a:lnTo>
                      <a:pt x="149" y="13"/>
                    </a:lnTo>
                    <a:lnTo>
                      <a:pt x="150" y="13"/>
                    </a:lnTo>
                    <a:lnTo>
                      <a:pt x="151" y="14"/>
                    </a:lnTo>
                    <a:lnTo>
                      <a:pt x="152" y="13"/>
                    </a:lnTo>
                    <a:lnTo>
                      <a:pt x="152" y="14"/>
                    </a:lnTo>
                    <a:lnTo>
                      <a:pt x="153" y="14"/>
                    </a:lnTo>
                    <a:lnTo>
                      <a:pt x="153" y="13"/>
                    </a:lnTo>
                    <a:lnTo>
                      <a:pt x="154" y="13"/>
                    </a:lnTo>
                    <a:lnTo>
                      <a:pt x="154" y="14"/>
                    </a:lnTo>
                    <a:lnTo>
                      <a:pt x="155" y="14"/>
                    </a:lnTo>
                    <a:lnTo>
                      <a:pt x="155" y="16"/>
                    </a:lnTo>
                    <a:lnTo>
                      <a:pt x="157" y="14"/>
                    </a:lnTo>
                    <a:lnTo>
                      <a:pt x="157" y="16"/>
                    </a:lnTo>
                    <a:lnTo>
                      <a:pt x="158" y="17"/>
                    </a:lnTo>
                    <a:lnTo>
                      <a:pt x="158" y="18"/>
                    </a:lnTo>
                    <a:lnTo>
                      <a:pt x="159" y="18"/>
                    </a:lnTo>
                    <a:lnTo>
                      <a:pt x="159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2" y="19"/>
                    </a:lnTo>
                    <a:lnTo>
                      <a:pt x="162" y="18"/>
                    </a:lnTo>
                    <a:lnTo>
                      <a:pt x="163" y="18"/>
                    </a:lnTo>
                    <a:lnTo>
                      <a:pt x="163" y="19"/>
                    </a:lnTo>
                    <a:lnTo>
                      <a:pt x="163" y="19"/>
                    </a:lnTo>
                    <a:lnTo>
                      <a:pt x="164" y="19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7" y="20"/>
                    </a:lnTo>
                    <a:lnTo>
                      <a:pt x="168" y="20"/>
                    </a:lnTo>
                    <a:lnTo>
                      <a:pt x="169" y="20"/>
                    </a:lnTo>
                    <a:lnTo>
                      <a:pt x="170" y="21"/>
                    </a:lnTo>
                    <a:lnTo>
                      <a:pt x="170" y="22"/>
                    </a:lnTo>
                    <a:lnTo>
                      <a:pt x="171" y="22"/>
                    </a:lnTo>
                    <a:lnTo>
                      <a:pt x="171" y="24"/>
                    </a:lnTo>
                    <a:lnTo>
                      <a:pt x="171" y="25"/>
                    </a:lnTo>
                    <a:lnTo>
                      <a:pt x="172" y="25"/>
                    </a:lnTo>
                    <a:lnTo>
                      <a:pt x="172" y="26"/>
                    </a:lnTo>
                    <a:lnTo>
                      <a:pt x="175" y="27"/>
                    </a:lnTo>
                    <a:lnTo>
                      <a:pt x="176" y="28"/>
                    </a:lnTo>
                    <a:lnTo>
                      <a:pt x="177" y="28"/>
                    </a:lnTo>
                    <a:lnTo>
                      <a:pt x="178" y="28"/>
                    </a:lnTo>
                    <a:lnTo>
                      <a:pt x="179" y="28"/>
                    </a:lnTo>
                    <a:lnTo>
                      <a:pt x="180" y="28"/>
                    </a:lnTo>
                    <a:lnTo>
                      <a:pt x="181" y="29"/>
                    </a:lnTo>
                    <a:lnTo>
                      <a:pt x="181" y="30"/>
                    </a:lnTo>
                    <a:lnTo>
                      <a:pt x="183" y="30"/>
                    </a:lnTo>
                    <a:lnTo>
                      <a:pt x="184" y="31"/>
                    </a:lnTo>
                    <a:lnTo>
                      <a:pt x="185" y="30"/>
                    </a:lnTo>
                    <a:lnTo>
                      <a:pt x="186" y="30"/>
                    </a:lnTo>
                    <a:lnTo>
                      <a:pt x="187" y="31"/>
                    </a:lnTo>
                    <a:lnTo>
                      <a:pt x="188" y="31"/>
                    </a:lnTo>
                    <a:lnTo>
                      <a:pt x="189" y="33"/>
                    </a:lnTo>
                    <a:lnTo>
                      <a:pt x="190" y="33"/>
                    </a:lnTo>
                    <a:lnTo>
                      <a:pt x="190" y="34"/>
                    </a:lnTo>
                    <a:lnTo>
                      <a:pt x="192" y="35"/>
                    </a:lnTo>
                    <a:lnTo>
                      <a:pt x="193" y="35"/>
                    </a:lnTo>
                    <a:lnTo>
                      <a:pt x="194" y="35"/>
                    </a:lnTo>
                    <a:lnTo>
                      <a:pt x="195" y="35"/>
                    </a:lnTo>
                    <a:lnTo>
                      <a:pt x="195" y="34"/>
                    </a:lnTo>
                    <a:lnTo>
                      <a:pt x="196" y="35"/>
                    </a:lnTo>
                    <a:lnTo>
                      <a:pt x="197" y="35"/>
                    </a:lnTo>
                    <a:lnTo>
                      <a:pt x="198" y="35"/>
                    </a:lnTo>
                    <a:lnTo>
                      <a:pt x="200" y="35"/>
                    </a:lnTo>
                    <a:lnTo>
                      <a:pt x="201" y="34"/>
                    </a:lnTo>
                    <a:lnTo>
                      <a:pt x="202" y="34"/>
                    </a:lnTo>
                    <a:lnTo>
                      <a:pt x="202" y="35"/>
                    </a:lnTo>
                    <a:lnTo>
                      <a:pt x="203" y="35"/>
                    </a:lnTo>
                    <a:lnTo>
                      <a:pt x="204" y="35"/>
                    </a:lnTo>
                    <a:lnTo>
                      <a:pt x="205" y="35"/>
                    </a:lnTo>
                    <a:lnTo>
                      <a:pt x="206" y="35"/>
                    </a:lnTo>
                    <a:lnTo>
                      <a:pt x="207" y="35"/>
                    </a:lnTo>
                    <a:lnTo>
                      <a:pt x="209" y="36"/>
                    </a:lnTo>
                    <a:lnTo>
                      <a:pt x="210" y="36"/>
                    </a:lnTo>
                    <a:lnTo>
                      <a:pt x="210" y="37"/>
                    </a:lnTo>
                    <a:lnTo>
                      <a:pt x="211" y="37"/>
                    </a:lnTo>
                    <a:lnTo>
                      <a:pt x="212" y="38"/>
                    </a:lnTo>
                    <a:lnTo>
                      <a:pt x="212" y="39"/>
                    </a:lnTo>
                    <a:lnTo>
                      <a:pt x="213" y="39"/>
                    </a:lnTo>
                    <a:lnTo>
                      <a:pt x="213" y="41"/>
                    </a:lnTo>
                    <a:lnTo>
                      <a:pt x="214" y="41"/>
                    </a:lnTo>
                    <a:lnTo>
                      <a:pt x="215" y="41"/>
                    </a:lnTo>
                    <a:lnTo>
                      <a:pt x="217" y="41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1"/>
                    </a:lnTo>
                    <a:lnTo>
                      <a:pt x="219" y="41"/>
                    </a:lnTo>
                    <a:lnTo>
                      <a:pt x="219" y="42"/>
                    </a:lnTo>
                    <a:lnTo>
                      <a:pt x="220" y="42"/>
                    </a:lnTo>
                    <a:lnTo>
                      <a:pt x="221" y="43"/>
                    </a:lnTo>
                    <a:lnTo>
                      <a:pt x="222" y="44"/>
                    </a:lnTo>
                    <a:lnTo>
                      <a:pt x="223" y="45"/>
                    </a:lnTo>
                    <a:lnTo>
                      <a:pt x="224" y="46"/>
                    </a:lnTo>
                    <a:lnTo>
                      <a:pt x="224" y="47"/>
                    </a:lnTo>
                    <a:lnTo>
                      <a:pt x="226" y="47"/>
                    </a:lnTo>
                    <a:lnTo>
                      <a:pt x="227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9" y="50"/>
                    </a:lnTo>
                    <a:lnTo>
                      <a:pt x="230" y="51"/>
                    </a:lnTo>
                    <a:lnTo>
                      <a:pt x="231" y="52"/>
                    </a:lnTo>
                    <a:lnTo>
                      <a:pt x="232" y="52"/>
                    </a:lnTo>
                    <a:lnTo>
                      <a:pt x="234" y="53"/>
                    </a:lnTo>
                    <a:lnTo>
                      <a:pt x="235" y="53"/>
                    </a:lnTo>
                    <a:lnTo>
                      <a:pt x="236" y="54"/>
                    </a:lnTo>
                    <a:lnTo>
                      <a:pt x="243" y="55"/>
                    </a:lnTo>
                    <a:lnTo>
                      <a:pt x="246" y="55"/>
                    </a:lnTo>
                    <a:lnTo>
                      <a:pt x="246" y="54"/>
                    </a:lnTo>
                    <a:lnTo>
                      <a:pt x="248" y="54"/>
                    </a:lnTo>
                    <a:lnTo>
                      <a:pt x="253" y="54"/>
                    </a:lnTo>
                    <a:lnTo>
                      <a:pt x="255" y="54"/>
                    </a:lnTo>
                    <a:lnTo>
                      <a:pt x="255" y="66"/>
                    </a:lnTo>
                    <a:lnTo>
                      <a:pt x="255" y="72"/>
                    </a:lnTo>
                    <a:lnTo>
                      <a:pt x="255" y="83"/>
                    </a:lnTo>
                    <a:lnTo>
                      <a:pt x="255" y="83"/>
                    </a:lnTo>
                    <a:lnTo>
                      <a:pt x="255" y="85"/>
                    </a:lnTo>
                    <a:lnTo>
                      <a:pt x="255" y="95"/>
                    </a:lnTo>
                    <a:lnTo>
                      <a:pt x="255" y="122"/>
                    </a:lnTo>
                    <a:lnTo>
                      <a:pt x="255" y="124"/>
                    </a:lnTo>
                    <a:lnTo>
                      <a:pt x="255" y="132"/>
                    </a:lnTo>
                    <a:lnTo>
                      <a:pt x="255" y="139"/>
                    </a:lnTo>
                    <a:lnTo>
                      <a:pt x="255" y="152"/>
                    </a:lnTo>
                    <a:lnTo>
                      <a:pt x="255" y="156"/>
                    </a:lnTo>
                    <a:lnTo>
                      <a:pt x="255" y="163"/>
                    </a:lnTo>
                    <a:lnTo>
                      <a:pt x="255" y="164"/>
                    </a:lnTo>
                    <a:lnTo>
                      <a:pt x="255" y="166"/>
                    </a:lnTo>
                    <a:lnTo>
                      <a:pt x="255" y="168"/>
                    </a:lnTo>
                    <a:lnTo>
                      <a:pt x="255" y="169"/>
                    </a:lnTo>
                    <a:lnTo>
                      <a:pt x="255" y="170"/>
                    </a:lnTo>
                    <a:lnTo>
                      <a:pt x="255" y="171"/>
                    </a:lnTo>
                    <a:lnTo>
                      <a:pt x="255" y="172"/>
                    </a:lnTo>
                    <a:lnTo>
                      <a:pt x="255" y="173"/>
                    </a:lnTo>
                    <a:lnTo>
                      <a:pt x="254" y="173"/>
                    </a:lnTo>
                    <a:lnTo>
                      <a:pt x="253" y="173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3" y="177"/>
                    </a:lnTo>
                    <a:lnTo>
                      <a:pt x="254" y="178"/>
                    </a:lnTo>
                    <a:lnTo>
                      <a:pt x="254" y="179"/>
                    </a:lnTo>
                    <a:lnTo>
                      <a:pt x="255" y="179"/>
                    </a:lnTo>
                    <a:lnTo>
                      <a:pt x="254" y="180"/>
                    </a:lnTo>
                    <a:lnTo>
                      <a:pt x="254" y="181"/>
                    </a:lnTo>
                    <a:lnTo>
                      <a:pt x="253" y="181"/>
                    </a:lnTo>
                    <a:lnTo>
                      <a:pt x="253" y="182"/>
                    </a:lnTo>
                    <a:lnTo>
                      <a:pt x="252" y="183"/>
                    </a:lnTo>
                    <a:lnTo>
                      <a:pt x="250" y="183"/>
                    </a:lnTo>
                    <a:lnTo>
                      <a:pt x="249" y="185"/>
                    </a:lnTo>
                    <a:lnTo>
                      <a:pt x="248" y="186"/>
                    </a:lnTo>
                    <a:lnTo>
                      <a:pt x="248" y="187"/>
                    </a:lnTo>
                    <a:lnTo>
                      <a:pt x="247" y="186"/>
                    </a:lnTo>
                    <a:lnTo>
                      <a:pt x="247" y="187"/>
                    </a:lnTo>
                    <a:lnTo>
                      <a:pt x="248" y="188"/>
                    </a:lnTo>
                    <a:lnTo>
                      <a:pt x="247" y="188"/>
                    </a:lnTo>
                    <a:lnTo>
                      <a:pt x="246" y="187"/>
                    </a:lnTo>
                    <a:lnTo>
                      <a:pt x="246" y="186"/>
                    </a:lnTo>
                    <a:lnTo>
                      <a:pt x="246" y="186"/>
                    </a:lnTo>
                    <a:lnTo>
                      <a:pt x="245" y="185"/>
                    </a:lnTo>
                    <a:lnTo>
                      <a:pt x="244" y="185"/>
                    </a:lnTo>
                    <a:lnTo>
                      <a:pt x="243" y="185"/>
                    </a:lnTo>
                    <a:lnTo>
                      <a:pt x="241" y="185"/>
                    </a:lnTo>
                    <a:lnTo>
                      <a:pt x="240" y="183"/>
                    </a:lnTo>
                    <a:lnTo>
                      <a:pt x="239" y="183"/>
                    </a:lnTo>
                    <a:lnTo>
                      <a:pt x="238" y="182"/>
                    </a:lnTo>
                    <a:lnTo>
                      <a:pt x="237" y="182"/>
                    </a:lnTo>
                    <a:lnTo>
                      <a:pt x="236" y="182"/>
                    </a:lnTo>
                    <a:lnTo>
                      <a:pt x="234" y="180"/>
                    </a:lnTo>
                    <a:lnTo>
                      <a:pt x="232" y="179"/>
                    </a:lnTo>
                    <a:lnTo>
                      <a:pt x="230" y="178"/>
                    </a:lnTo>
                    <a:lnTo>
                      <a:pt x="229" y="177"/>
                    </a:lnTo>
                    <a:lnTo>
                      <a:pt x="229" y="178"/>
                    </a:lnTo>
                    <a:lnTo>
                      <a:pt x="228" y="178"/>
                    </a:lnTo>
                    <a:lnTo>
                      <a:pt x="227" y="178"/>
                    </a:lnTo>
                    <a:lnTo>
                      <a:pt x="223" y="177"/>
                    </a:lnTo>
                    <a:lnTo>
                      <a:pt x="222" y="176"/>
                    </a:lnTo>
                    <a:lnTo>
                      <a:pt x="221" y="176"/>
                    </a:lnTo>
                    <a:lnTo>
                      <a:pt x="220" y="176"/>
                    </a:lnTo>
                    <a:lnTo>
                      <a:pt x="218" y="176"/>
                    </a:lnTo>
                    <a:lnTo>
                      <a:pt x="218" y="176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4" y="177"/>
                    </a:lnTo>
                    <a:lnTo>
                      <a:pt x="213" y="177"/>
                    </a:lnTo>
                    <a:lnTo>
                      <a:pt x="212" y="177"/>
                    </a:lnTo>
                    <a:lnTo>
                      <a:pt x="211" y="177"/>
                    </a:lnTo>
                    <a:lnTo>
                      <a:pt x="209" y="177"/>
                    </a:lnTo>
                    <a:lnTo>
                      <a:pt x="207" y="177"/>
                    </a:lnTo>
                    <a:lnTo>
                      <a:pt x="205" y="178"/>
                    </a:lnTo>
                    <a:lnTo>
                      <a:pt x="204" y="178"/>
                    </a:lnTo>
                    <a:lnTo>
                      <a:pt x="203" y="179"/>
                    </a:lnTo>
                    <a:lnTo>
                      <a:pt x="203" y="180"/>
                    </a:lnTo>
                    <a:lnTo>
                      <a:pt x="201" y="181"/>
                    </a:lnTo>
                    <a:lnTo>
                      <a:pt x="200" y="182"/>
                    </a:lnTo>
                    <a:lnTo>
                      <a:pt x="198" y="182"/>
                    </a:lnTo>
                    <a:lnTo>
                      <a:pt x="197" y="182"/>
                    </a:lnTo>
                    <a:lnTo>
                      <a:pt x="196" y="182"/>
                    </a:lnTo>
                    <a:lnTo>
                      <a:pt x="195" y="182"/>
                    </a:lnTo>
                    <a:lnTo>
                      <a:pt x="194" y="181"/>
                    </a:lnTo>
                    <a:lnTo>
                      <a:pt x="193" y="180"/>
                    </a:lnTo>
                    <a:lnTo>
                      <a:pt x="192" y="180"/>
                    </a:lnTo>
                    <a:lnTo>
                      <a:pt x="190" y="180"/>
                    </a:lnTo>
                    <a:lnTo>
                      <a:pt x="187" y="178"/>
                    </a:lnTo>
                    <a:lnTo>
                      <a:pt x="186" y="178"/>
                    </a:lnTo>
                    <a:lnTo>
                      <a:pt x="184" y="177"/>
                    </a:lnTo>
                    <a:lnTo>
                      <a:pt x="183" y="177"/>
                    </a:lnTo>
                    <a:lnTo>
                      <a:pt x="180" y="177"/>
                    </a:lnTo>
                    <a:lnTo>
                      <a:pt x="179" y="177"/>
                    </a:lnTo>
                    <a:lnTo>
                      <a:pt x="176" y="177"/>
                    </a:lnTo>
                    <a:lnTo>
                      <a:pt x="175" y="177"/>
                    </a:lnTo>
                    <a:lnTo>
                      <a:pt x="174" y="177"/>
                    </a:lnTo>
                    <a:lnTo>
                      <a:pt x="172" y="177"/>
                    </a:lnTo>
                    <a:lnTo>
                      <a:pt x="172" y="178"/>
                    </a:lnTo>
                    <a:lnTo>
                      <a:pt x="171" y="179"/>
                    </a:lnTo>
                    <a:lnTo>
                      <a:pt x="171" y="180"/>
                    </a:lnTo>
                    <a:lnTo>
                      <a:pt x="170" y="179"/>
                    </a:lnTo>
                    <a:lnTo>
                      <a:pt x="169" y="179"/>
                    </a:lnTo>
                    <a:lnTo>
                      <a:pt x="168" y="179"/>
                    </a:lnTo>
                    <a:lnTo>
                      <a:pt x="167" y="179"/>
                    </a:lnTo>
                    <a:lnTo>
                      <a:pt x="166" y="179"/>
                    </a:lnTo>
                    <a:lnTo>
                      <a:pt x="164" y="179"/>
                    </a:lnTo>
                    <a:lnTo>
                      <a:pt x="163" y="178"/>
                    </a:lnTo>
                    <a:lnTo>
                      <a:pt x="163" y="177"/>
                    </a:lnTo>
                    <a:lnTo>
                      <a:pt x="162" y="176"/>
                    </a:lnTo>
                    <a:lnTo>
                      <a:pt x="160" y="176"/>
                    </a:lnTo>
                    <a:lnTo>
                      <a:pt x="160" y="174"/>
                    </a:lnTo>
                    <a:lnTo>
                      <a:pt x="158" y="173"/>
                    </a:lnTo>
                    <a:lnTo>
                      <a:pt x="157" y="173"/>
                    </a:lnTo>
                    <a:lnTo>
                      <a:pt x="157" y="172"/>
                    </a:lnTo>
                    <a:lnTo>
                      <a:pt x="155" y="172"/>
                    </a:lnTo>
                    <a:lnTo>
                      <a:pt x="154" y="172"/>
                    </a:lnTo>
                    <a:lnTo>
                      <a:pt x="153" y="172"/>
                    </a:lnTo>
                    <a:lnTo>
                      <a:pt x="152" y="172"/>
                    </a:lnTo>
                    <a:lnTo>
                      <a:pt x="151" y="172"/>
                    </a:lnTo>
                    <a:lnTo>
                      <a:pt x="150" y="172"/>
                    </a:lnTo>
                    <a:lnTo>
                      <a:pt x="149" y="172"/>
                    </a:lnTo>
                    <a:lnTo>
                      <a:pt x="147" y="171"/>
                    </a:lnTo>
                    <a:lnTo>
                      <a:pt x="146" y="170"/>
                    </a:lnTo>
                    <a:lnTo>
                      <a:pt x="145" y="170"/>
                    </a:lnTo>
                    <a:lnTo>
                      <a:pt x="145" y="169"/>
                    </a:lnTo>
                    <a:lnTo>
                      <a:pt x="144" y="169"/>
                    </a:lnTo>
                    <a:lnTo>
                      <a:pt x="143" y="169"/>
                    </a:lnTo>
                    <a:lnTo>
                      <a:pt x="142" y="168"/>
                    </a:lnTo>
                    <a:lnTo>
                      <a:pt x="141" y="168"/>
                    </a:lnTo>
                    <a:lnTo>
                      <a:pt x="140" y="166"/>
                    </a:lnTo>
                    <a:lnTo>
                      <a:pt x="138" y="166"/>
                    </a:lnTo>
                    <a:lnTo>
                      <a:pt x="138" y="165"/>
                    </a:lnTo>
                    <a:lnTo>
                      <a:pt x="137" y="165"/>
                    </a:lnTo>
                    <a:lnTo>
                      <a:pt x="136" y="165"/>
                    </a:lnTo>
                    <a:lnTo>
                      <a:pt x="136" y="164"/>
                    </a:lnTo>
                    <a:lnTo>
                      <a:pt x="135" y="165"/>
                    </a:lnTo>
                    <a:lnTo>
                      <a:pt x="134" y="165"/>
                    </a:lnTo>
                    <a:lnTo>
                      <a:pt x="133" y="164"/>
                    </a:lnTo>
                    <a:lnTo>
                      <a:pt x="132" y="164"/>
                    </a:lnTo>
                    <a:lnTo>
                      <a:pt x="130" y="164"/>
                    </a:lnTo>
                    <a:lnTo>
                      <a:pt x="129" y="164"/>
                    </a:lnTo>
                    <a:lnTo>
                      <a:pt x="128" y="164"/>
                    </a:lnTo>
                    <a:lnTo>
                      <a:pt x="127" y="165"/>
                    </a:lnTo>
                    <a:lnTo>
                      <a:pt x="126" y="164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4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0" y="165"/>
                    </a:lnTo>
                    <a:lnTo>
                      <a:pt x="119" y="165"/>
                    </a:lnTo>
                    <a:lnTo>
                      <a:pt x="118" y="164"/>
                    </a:lnTo>
                    <a:lnTo>
                      <a:pt x="117" y="164"/>
                    </a:lnTo>
                    <a:lnTo>
                      <a:pt x="117" y="164"/>
                    </a:lnTo>
                    <a:lnTo>
                      <a:pt x="116" y="164"/>
                    </a:lnTo>
                    <a:lnTo>
                      <a:pt x="115" y="164"/>
                    </a:lnTo>
                    <a:lnTo>
                      <a:pt x="114" y="163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0" y="163"/>
                    </a:lnTo>
                    <a:lnTo>
                      <a:pt x="109" y="163"/>
                    </a:lnTo>
                    <a:lnTo>
                      <a:pt x="109" y="163"/>
                    </a:lnTo>
                    <a:lnTo>
                      <a:pt x="108" y="163"/>
                    </a:lnTo>
                    <a:lnTo>
                      <a:pt x="107" y="163"/>
                    </a:lnTo>
                    <a:lnTo>
                      <a:pt x="106" y="163"/>
                    </a:lnTo>
                    <a:lnTo>
                      <a:pt x="104" y="163"/>
                    </a:lnTo>
                    <a:lnTo>
                      <a:pt x="103" y="163"/>
                    </a:lnTo>
                    <a:lnTo>
                      <a:pt x="102" y="163"/>
                    </a:lnTo>
                    <a:lnTo>
                      <a:pt x="101" y="163"/>
                    </a:lnTo>
                    <a:lnTo>
                      <a:pt x="100" y="164"/>
                    </a:lnTo>
                    <a:lnTo>
                      <a:pt x="100" y="163"/>
                    </a:lnTo>
                    <a:lnTo>
                      <a:pt x="99" y="163"/>
                    </a:lnTo>
                    <a:lnTo>
                      <a:pt x="98" y="163"/>
                    </a:lnTo>
                    <a:lnTo>
                      <a:pt x="97" y="163"/>
                    </a:lnTo>
                    <a:lnTo>
                      <a:pt x="95" y="163"/>
                    </a:lnTo>
                    <a:lnTo>
                      <a:pt x="94" y="163"/>
                    </a:lnTo>
                    <a:lnTo>
                      <a:pt x="93" y="163"/>
                    </a:lnTo>
                    <a:lnTo>
                      <a:pt x="92" y="163"/>
                    </a:lnTo>
                    <a:lnTo>
                      <a:pt x="91" y="163"/>
                    </a:lnTo>
                    <a:lnTo>
                      <a:pt x="90" y="164"/>
                    </a:lnTo>
                    <a:lnTo>
                      <a:pt x="89" y="164"/>
                    </a:lnTo>
                    <a:lnTo>
                      <a:pt x="87" y="164"/>
                    </a:lnTo>
                    <a:lnTo>
                      <a:pt x="86" y="164"/>
                    </a:lnTo>
                    <a:lnTo>
                      <a:pt x="85" y="164"/>
                    </a:lnTo>
                    <a:lnTo>
                      <a:pt x="84" y="164"/>
                    </a:lnTo>
                    <a:lnTo>
                      <a:pt x="83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1" y="164"/>
                    </a:lnTo>
                    <a:lnTo>
                      <a:pt x="80" y="164"/>
                    </a:lnTo>
                    <a:lnTo>
                      <a:pt x="78" y="163"/>
                    </a:lnTo>
                    <a:lnTo>
                      <a:pt x="77" y="164"/>
                    </a:lnTo>
                    <a:lnTo>
                      <a:pt x="76" y="164"/>
                    </a:lnTo>
                    <a:lnTo>
                      <a:pt x="75" y="164"/>
                    </a:lnTo>
                    <a:lnTo>
                      <a:pt x="74" y="164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0" y="164"/>
                    </a:lnTo>
                    <a:lnTo>
                      <a:pt x="69" y="164"/>
                    </a:lnTo>
                    <a:lnTo>
                      <a:pt x="69" y="165"/>
                    </a:lnTo>
                    <a:lnTo>
                      <a:pt x="68" y="165"/>
                    </a:lnTo>
                    <a:lnTo>
                      <a:pt x="67" y="165"/>
                    </a:lnTo>
                    <a:lnTo>
                      <a:pt x="66" y="165"/>
                    </a:lnTo>
                    <a:lnTo>
                      <a:pt x="65" y="165"/>
                    </a:lnTo>
                    <a:lnTo>
                      <a:pt x="63" y="166"/>
                    </a:lnTo>
                    <a:lnTo>
                      <a:pt x="61" y="165"/>
                    </a:lnTo>
                    <a:lnTo>
                      <a:pt x="61" y="166"/>
                    </a:lnTo>
                    <a:lnTo>
                      <a:pt x="60" y="166"/>
                    </a:lnTo>
                    <a:lnTo>
                      <a:pt x="59" y="166"/>
                    </a:lnTo>
                    <a:lnTo>
                      <a:pt x="58" y="166"/>
                    </a:lnTo>
                    <a:lnTo>
                      <a:pt x="57" y="166"/>
                    </a:lnTo>
                    <a:lnTo>
                      <a:pt x="56" y="166"/>
                    </a:lnTo>
                    <a:lnTo>
                      <a:pt x="55" y="166"/>
                    </a:lnTo>
                    <a:lnTo>
                      <a:pt x="55" y="166"/>
                    </a:lnTo>
                    <a:lnTo>
                      <a:pt x="53" y="166"/>
                    </a:lnTo>
                    <a:lnTo>
                      <a:pt x="52" y="166"/>
                    </a:lnTo>
                    <a:lnTo>
                      <a:pt x="52" y="168"/>
                    </a:lnTo>
                    <a:lnTo>
                      <a:pt x="51" y="168"/>
                    </a:lnTo>
                    <a:lnTo>
                      <a:pt x="50" y="168"/>
                    </a:lnTo>
                    <a:lnTo>
                      <a:pt x="49" y="168"/>
                    </a:lnTo>
                    <a:lnTo>
                      <a:pt x="48" y="168"/>
                    </a:lnTo>
                    <a:lnTo>
                      <a:pt x="47" y="168"/>
                    </a:lnTo>
                    <a:lnTo>
                      <a:pt x="46" y="168"/>
                    </a:lnTo>
                    <a:lnTo>
                      <a:pt x="46" y="169"/>
                    </a:lnTo>
                    <a:lnTo>
                      <a:pt x="46" y="170"/>
                    </a:lnTo>
                    <a:lnTo>
                      <a:pt x="44" y="170"/>
                    </a:lnTo>
                    <a:lnTo>
                      <a:pt x="43" y="169"/>
                    </a:lnTo>
                    <a:lnTo>
                      <a:pt x="42" y="168"/>
                    </a:lnTo>
                    <a:lnTo>
                      <a:pt x="41" y="169"/>
                    </a:lnTo>
                    <a:lnTo>
                      <a:pt x="41" y="166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3"/>
                    </a:lnTo>
                    <a:lnTo>
                      <a:pt x="40" y="162"/>
                    </a:lnTo>
                    <a:lnTo>
                      <a:pt x="40" y="161"/>
                    </a:lnTo>
                    <a:lnTo>
                      <a:pt x="39" y="161"/>
                    </a:lnTo>
                    <a:lnTo>
                      <a:pt x="39" y="160"/>
                    </a:lnTo>
                    <a:lnTo>
                      <a:pt x="38" y="160"/>
                    </a:lnTo>
                    <a:lnTo>
                      <a:pt x="37" y="158"/>
                    </a:lnTo>
                    <a:lnTo>
                      <a:pt x="37" y="157"/>
                    </a:lnTo>
                    <a:lnTo>
                      <a:pt x="35" y="157"/>
                    </a:lnTo>
                    <a:lnTo>
                      <a:pt x="35" y="156"/>
                    </a:lnTo>
                    <a:lnTo>
                      <a:pt x="35" y="155"/>
                    </a:lnTo>
                    <a:lnTo>
                      <a:pt x="34" y="154"/>
                    </a:lnTo>
                    <a:lnTo>
                      <a:pt x="34" y="153"/>
                    </a:lnTo>
                    <a:lnTo>
                      <a:pt x="33" y="152"/>
                    </a:lnTo>
                    <a:lnTo>
                      <a:pt x="33" y="151"/>
                    </a:lnTo>
                    <a:lnTo>
                      <a:pt x="32" y="151"/>
                    </a:lnTo>
                    <a:lnTo>
                      <a:pt x="32" y="149"/>
                    </a:lnTo>
                    <a:lnTo>
                      <a:pt x="31" y="148"/>
                    </a:lnTo>
                    <a:lnTo>
                      <a:pt x="30" y="147"/>
                    </a:lnTo>
                    <a:lnTo>
                      <a:pt x="29" y="147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5"/>
                    </a:lnTo>
                    <a:lnTo>
                      <a:pt x="26" y="145"/>
                    </a:lnTo>
                    <a:lnTo>
                      <a:pt x="25" y="145"/>
                    </a:lnTo>
                    <a:lnTo>
                      <a:pt x="24" y="145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3"/>
                    </a:lnTo>
                    <a:lnTo>
                      <a:pt x="21" y="141"/>
                    </a:lnTo>
                    <a:lnTo>
                      <a:pt x="20" y="141"/>
                    </a:lnTo>
                    <a:lnTo>
                      <a:pt x="18" y="140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5" y="140"/>
                    </a:lnTo>
                    <a:lnTo>
                      <a:pt x="14" y="140"/>
                    </a:lnTo>
                    <a:lnTo>
                      <a:pt x="13" y="140"/>
                    </a:lnTo>
                    <a:lnTo>
                      <a:pt x="12" y="141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1"/>
                    </a:lnTo>
                    <a:lnTo>
                      <a:pt x="8" y="140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5" y="137"/>
                    </a:lnTo>
                    <a:lnTo>
                      <a:pt x="5" y="136"/>
                    </a:lnTo>
                    <a:lnTo>
                      <a:pt x="4" y="136"/>
                    </a:lnTo>
                    <a:lnTo>
                      <a:pt x="4" y="135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5" y="131"/>
                    </a:lnTo>
                    <a:lnTo>
                      <a:pt x="5" y="130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7" y="126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9" y="118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0" y="114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09"/>
                    </a:lnTo>
                    <a:lnTo>
                      <a:pt x="14" y="107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4" y="104"/>
                    </a:lnTo>
                    <a:lnTo>
                      <a:pt x="14" y="103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7"/>
                    </a:lnTo>
                    <a:lnTo>
                      <a:pt x="10" y="96"/>
                    </a:lnTo>
                    <a:lnTo>
                      <a:pt x="9" y="96"/>
                    </a:lnTo>
                    <a:lnTo>
                      <a:pt x="9" y="95"/>
                    </a:lnTo>
                    <a:lnTo>
                      <a:pt x="8" y="95"/>
                    </a:lnTo>
                    <a:lnTo>
                      <a:pt x="8" y="94"/>
                    </a:lnTo>
                    <a:lnTo>
                      <a:pt x="8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6" y="88"/>
                    </a:lnTo>
                    <a:lnTo>
                      <a:pt x="7" y="87"/>
                    </a:lnTo>
                    <a:lnTo>
                      <a:pt x="7" y="86"/>
                    </a:lnTo>
                    <a:lnTo>
                      <a:pt x="8" y="85"/>
                    </a:lnTo>
                    <a:lnTo>
                      <a:pt x="8" y="84"/>
                    </a:lnTo>
                    <a:lnTo>
                      <a:pt x="8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10" y="75"/>
                    </a:lnTo>
                    <a:lnTo>
                      <a:pt x="12" y="72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9" y="61"/>
                    </a:lnTo>
                    <a:lnTo>
                      <a:pt x="8" y="60"/>
                    </a:lnTo>
                    <a:lnTo>
                      <a:pt x="7" y="60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4" y="54"/>
                    </a:lnTo>
                    <a:lnTo>
                      <a:pt x="3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3" y="41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7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5" y="34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0" y="31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7" y="30"/>
                    </a:lnTo>
                    <a:lnTo>
                      <a:pt x="38" y="30"/>
                    </a:lnTo>
                    <a:lnTo>
                      <a:pt x="39" y="30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48" y="29"/>
                    </a:lnTo>
                    <a:lnTo>
                      <a:pt x="49" y="29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52" y="33"/>
                    </a:lnTo>
                    <a:lnTo>
                      <a:pt x="53" y="33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5" y="36"/>
                    </a:lnTo>
                    <a:lnTo>
                      <a:pt x="57" y="37"/>
                    </a:lnTo>
                    <a:lnTo>
                      <a:pt x="59" y="38"/>
                    </a:lnTo>
                    <a:lnTo>
                      <a:pt x="60" y="39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4" y="42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6" y="44"/>
                    </a:lnTo>
                    <a:lnTo>
                      <a:pt x="67" y="44"/>
                    </a:lnTo>
                    <a:lnTo>
                      <a:pt x="67" y="45"/>
                    </a:lnTo>
                    <a:lnTo>
                      <a:pt x="68" y="46"/>
                    </a:lnTo>
                    <a:lnTo>
                      <a:pt x="69" y="46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3" y="50"/>
                    </a:lnTo>
                    <a:lnTo>
                      <a:pt x="73" y="51"/>
                    </a:lnTo>
                    <a:lnTo>
                      <a:pt x="74" y="53"/>
                    </a:lnTo>
                    <a:lnTo>
                      <a:pt x="75" y="53"/>
                    </a:lnTo>
                    <a:lnTo>
                      <a:pt x="76" y="53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8" y="48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78" y="44"/>
                    </a:lnTo>
                    <a:lnTo>
                      <a:pt x="78" y="43"/>
                    </a:lnTo>
                    <a:lnTo>
                      <a:pt x="78" y="42"/>
                    </a:lnTo>
                    <a:lnTo>
                      <a:pt x="77" y="42"/>
                    </a:lnTo>
                    <a:lnTo>
                      <a:pt x="77" y="41"/>
                    </a:lnTo>
                    <a:lnTo>
                      <a:pt x="76" y="41"/>
                    </a:lnTo>
                    <a:lnTo>
                      <a:pt x="76" y="39"/>
                    </a:lnTo>
                    <a:lnTo>
                      <a:pt x="76" y="38"/>
                    </a:lnTo>
                    <a:lnTo>
                      <a:pt x="77" y="38"/>
                    </a:lnTo>
                    <a:lnTo>
                      <a:pt x="77" y="37"/>
                    </a:lnTo>
                    <a:lnTo>
                      <a:pt x="76" y="37"/>
                    </a:lnTo>
                    <a:lnTo>
                      <a:pt x="74" y="36"/>
                    </a:lnTo>
                    <a:lnTo>
                      <a:pt x="74" y="35"/>
                    </a:lnTo>
                    <a:lnTo>
                      <a:pt x="74" y="34"/>
                    </a:lnTo>
                    <a:lnTo>
                      <a:pt x="74" y="33"/>
                    </a:lnTo>
                    <a:lnTo>
                      <a:pt x="73" y="33"/>
                    </a:lnTo>
                    <a:lnTo>
                      <a:pt x="72" y="33"/>
                    </a:lnTo>
                    <a:lnTo>
                      <a:pt x="72" y="31"/>
                    </a:lnTo>
                    <a:lnTo>
                      <a:pt x="70" y="31"/>
                    </a:lnTo>
                    <a:lnTo>
                      <a:pt x="70" y="29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70" y="27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2" y="25"/>
                    </a:lnTo>
                    <a:lnTo>
                      <a:pt x="72" y="24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4" y="27"/>
                    </a:lnTo>
                    <a:lnTo>
                      <a:pt x="75" y="27"/>
                    </a:lnTo>
                    <a:lnTo>
                      <a:pt x="76" y="26"/>
                    </a:lnTo>
                    <a:lnTo>
                      <a:pt x="77" y="26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5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2" y="26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4" y="24"/>
                    </a:lnTo>
                    <a:lnTo>
                      <a:pt x="85" y="24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6" y="22"/>
                    </a:lnTo>
                    <a:lnTo>
                      <a:pt x="86" y="21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2" y="22"/>
                    </a:lnTo>
                    <a:lnTo>
                      <a:pt x="93" y="22"/>
                    </a:lnTo>
                    <a:lnTo>
                      <a:pt x="93" y="24"/>
                    </a:lnTo>
                    <a:lnTo>
                      <a:pt x="94" y="22"/>
                    </a:lnTo>
                    <a:lnTo>
                      <a:pt x="95" y="22"/>
                    </a:lnTo>
                    <a:lnTo>
                      <a:pt x="97" y="21"/>
                    </a:lnTo>
                    <a:lnTo>
                      <a:pt x="98" y="21"/>
                    </a:lnTo>
                    <a:lnTo>
                      <a:pt x="99" y="20"/>
                    </a:lnTo>
                    <a:lnTo>
                      <a:pt x="100" y="20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101" y="13"/>
                    </a:lnTo>
                    <a:lnTo>
                      <a:pt x="102" y="13"/>
                    </a:lnTo>
                    <a:lnTo>
                      <a:pt x="102" y="12"/>
                    </a:lnTo>
                    <a:lnTo>
                      <a:pt x="103" y="12"/>
                    </a:lnTo>
                    <a:lnTo>
                      <a:pt x="103" y="11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4" y="9"/>
                    </a:lnTo>
                    <a:lnTo>
                      <a:pt x="106" y="9"/>
                    </a:lnTo>
                    <a:lnTo>
                      <a:pt x="107" y="8"/>
                    </a:lnTo>
                    <a:lnTo>
                      <a:pt x="108" y="8"/>
                    </a:lnTo>
                    <a:lnTo>
                      <a:pt x="108" y="7"/>
                    </a:lnTo>
                    <a:lnTo>
                      <a:pt x="108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3"/>
                    </a:lnTo>
                    <a:lnTo>
                      <a:pt x="112" y="3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5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8" y="1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8" y="1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6" name="Freeform 153"/>
              <p:cNvSpPr>
                <a:spLocks noEditPoints="1"/>
              </p:cNvSpPr>
              <p:nvPr/>
            </p:nvSpPr>
            <p:spPr bwMode="auto">
              <a:xfrm>
                <a:off x="3594100" y="3983038"/>
                <a:ext cx="312738" cy="673100"/>
              </a:xfrm>
              <a:custGeom>
                <a:avLst/>
                <a:gdLst>
                  <a:gd name="T0" fmla="*/ 14 w 197"/>
                  <a:gd name="T1" fmla="*/ 408 h 424"/>
                  <a:gd name="T2" fmla="*/ 20 w 197"/>
                  <a:gd name="T3" fmla="*/ 412 h 424"/>
                  <a:gd name="T4" fmla="*/ 26 w 197"/>
                  <a:gd name="T5" fmla="*/ 416 h 424"/>
                  <a:gd name="T6" fmla="*/ 30 w 197"/>
                  <a:gd name="T7" fmla="*/ 421 h 424"/>
                  <a:gd name="T8" fmla="*/ 26 w 197"/>
                  <a:gd name="T9" fmla="*/ 423 h 424"/>
                  <a:gd name="T10" fmla="*/ 19 w 197"/>
                  <a:gd name="T11" fmla="*/ 423 h 424"/>
                  <a:gd name="T12" fmla="*/ 13 w 197"/>
                  <a:gd name="T13" fmla="*/ 422 h 424"/>
                  <a:gd name="T14" fmla="*/ 7 w 197"/>
                  <a:gd name="T15" fmla="*/ 419 h 424"/>
                  <a:gd name="T16" fmla="*/ 1 w 197"/>
                  <a:gd name="T17" fmla="*/ 413 h 424"/>
                  <a:gd name="T18" fmla="*/ 3 w 197"/>
                  <a:gd name="T19" fmla="*/ 410 h 424"/>
                  <a:gd name="T20" fmla="*/ 9 w 197"/>
                  <a:gd name="T21" fmla="*/ 408 h 424"/>
                  <a:gd name="T22" fmla="*/ 37 w 197"/>
                  <a:gd name="T23" fmla="*/ 226 h 424"/>
                  <a:gd name="T24" fmla="*/ 30 w 197"/>
                  <a:gd name="T25" fmla="*/ 224 h 424"/>
                  <a:gd name="T26" fmla="*/ 31 w 197"/>
                  <a:gd name="T27" fmla="*/ 226 h 424"/>
                  <a:gd name="T28" fmla="*/ 46 w 197"/>
                  <a:gd name="T29" fmla="*/ 224 h 424"/>
                  <a:gd name="T30" fmla="*/ 46 w 197"/>
                  <a:gd name="T31" fmla="*/ 224 h 424"/>
                  <a:gd name="T32" fmla="*/ 153 w 197"/>
                  <a:gd name="T33" fmla="*/ 46 h 424"/>
                  <a:gd name="T34" fmla="*/ 159 w 197"/>
                  <a:gd name="T35" fmla="*/ 64 h 424"/>
                  <a:gd name="T36" fmla="*/ 184 w 197"/>
                  <a:gd name="T37" fmla="*/ 125 h 424"/>
                  <a:gd name="T38" fmla="*/ 197 w 197"/>
                  <a:gd name="T39" fmla="*/ 163 h 424"/>
                  <a:gd name="T40" fmla="*/ 185 w 197"/>
                  <a:gd name="T41" fmla="*/ 185 h 424"/>
                  <a:gd name="T42" fmla="*/ 153 w 197"/>
                  <a:gd name="T43" fmla="*/ 194 h 424"/>
                  <a:gd name="T44" fmla="*/ 130 w 197"/>
                  <a:gd name="T45" fmla="*/ 216 h 424"/>
                  <a:gd name="T46" fmla="*/ 123 w 197"/>
                  <a:gd name="T47" fmla="*/ 212 h 424"/>
                  <a:gd name="T48" fmla="*/ 116 w 197"/>
                  <a:gd name="T49" fmla="*/ 209 h 424"/>
                  <a:gd name="T50" fmla="*/ 108 w 197"/>
                  <a:gd name="T51" fmla="*/ 207 h 424"/>
                  <a:gd name="T52" fmla="*/ 102 w 197"/>
                  <a:gd name="T53" fmla="*/ 202 h 424"/>
                  <a:gd name="T54" fmla="*/ 104 w 197"/>
                  <a:gd name="T55" fmla="*/ 203 h 424"/>
                  <a:gd name="T56" fmla="*/ 100 w 197"/>
                  <a:gd name="T57" fmla="*/ 201 h 424"/>
                  <a:gd name="T58" fmla="*/ 96 w 197"/>
                  <a:gd name="T59" fmla="*/ 201 h 424"/>
                  <a:gd name="T60" fmla="*/ 100 w 197"/>
                  <a:gd name="T61" fmla="*/ 203 h 424"/>
                  <a:gd name="T62" fmla="*/ 95 w 197"/>
                  <a:gd name="T63" fmla="*/ 203 h 424"/>
                  <a:gd name="T64" fmla="*/ 88 w 197"/>
                  <a:gd name="T65" fmla="*/ 199 h 424"/>
                  <a:gd name="T66" fmla="*/ 76 w 197"/>
                  <a:gd name="T67" fmla="*/ 191 h 424"/>
                  <a:gd name="T68" fmla="*/ 74 w 197"/>
                  <a:gd name="T69" fmla="*/ 191 h 424"/>
                  <a:gd name="T70" fmla="*/ 73 w 197"/>
                  <a:gd name="T71" fmla="*/ 183 h 424"/>
                  <a:gd name="T72" fmla="*/ 72 w 197"/>
                  <a:gd name="T73" fmla="*/ 184 h 424"/>
                  <a:gd name="T74" fmla="*/ 67 w 197"/>
                  <a:gd name="T75" fmla="*/ 170 h 424"/>
                  <a:gd name="T76" fmla="*/ 65 w 197"/>
                  <a:gd name="T77" fmla="*/ 166 h 424"/>
                  <a:gd name="T78" fmla="*/ 64 w 197"/>
                  <a:gd name="T79" fmla="*/ 163 h 424"/>
                  <a:gd name="T80" fmla="*/ 59 w 197"/>
                  <a:gd name="T81" fmla="*/ 159 h 424"/>
                  <a:gd name="T82" fmla="*/ 52 w 197"/>
                  <a:gd name="T83" fmla="*/ 156 h 424"/>
                  <a:gd name="T84" fmla="*/ 47 w 197"/>
                  <a:gd name="T85" fmla="*/ 151 h 424"/>
                  <a:gd name="T86" fmla="*/ 44 w 197"/>
                  <a:gd name="T87" fmla="*/ 146 h 424"/>
                  <a:gd name="T88" fmla="*/ 38 w 197"/>
                  <a:gd name="T89" fmla="*/ 145 h 424"/>
                  <a:gd name="T90" fmla="*/ 33 w 197"/>
                  <a:gd name="T91" fmla="*/ 139 h 424"/>
                  <a:gd name="T92" fmla="*/ 26 w 197"/>
                  <a:gd name="T93" fmla="*/ 136 h 424"/>
                  <a:gd name="T94" fmla="*/ 20 w 197"/>
                  <a:gd name="T95" fmla="*/ 132 h 424"/>
                  <a:gd name="T96" fmla="*/ 26 w 197"/>
                  <a:gd name="T97" fmla="*/ 127 h 424"/>
                  <a:gd name="T98" fmla="*/ 26 w 197"/>
                  <a:gd name="T99" fmla="*/ 122 h 424"/>
                  <a:gd name="T100" fmla="*/ 28 w 197"/>
                  <a:gd name="T101" fmla="*/ 116 h 424"/>
                  <a:gd name="T102" fmla="*/ 28 w 197"/>
                  <a:gd name="T103" fmla="*/ 98 h 424"/>
                  <a:gd name="T104" fmla="*/ 28 w 197"/>
                  <a:gd name="T105" fmla="*/ 29 h 424"/>
                  <a:gd name="T106" fmla="*/ 40 w 197"/>
                  <a:gd name="T107" fmla="*/ 2 h 424"/>
                  <a:gd name="T108" fmla="*/ 70 w 197"/>
                  <a:gd name="T109" fmla="*/ 10 h 424"/>
                  <a:gd name="T110" fmla="*/ 116 w 197"/>
                  <a:gd name="T111" fmla="*/ 23 h 424"/>
                  <a:gd name="T112" fmla="*/ 147 w 197"/>
                  <a:gd name="T113" fmla="*/ 3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424">
                    <a:moveTo>
                      <a:pt x="10" y="407"/>
                    </a:moveTo>
                    <a:lnTo>
                      <a:pt x="11" y="407"/>
                    </a:lnTo>
                    <a:lnTo>
                      <a:pt x="11" y="408"/>
                    </a:lnTo>
                    <a:lnTo>
                      <a:pt x="12" y="408"/>
                    </a:lnTo>
                    <a:lnTo>
                      <a:pt x="13" y="408"/>
                    </a:lnTo>
                    <a:lnTo>
                      <a:pt x="13" y="408"/>
                    </a:lnTo>
                    <a:lnTo>
                      <a:pt x="14" y="408"/>
                    </a:lnTo>
                    <a:lnTo>
                      <a:pt x="16" y="410"/>
                    </a:lnTo>
                    <a:lnTo>
                      <a:pt x="17" y="411"/>
                    </a:lnTo>
                    <a:lnTo>
                      <a:pt x="18" y="411"/>
                    </a:lnTo>
                    <a:lnTo>
                      <a:pt x="19" y="411"/>
                    </a:lnTo>
                    <a:lnTo>
                      <a:pt x="19" y="411"/>
                    </a:lnTo>
                    <a:lnTo>
                      <a:pt x="19" y="412"/>
                    </a:lnTo>
                    <a:lnTo>
                      <a:pt x="20" y="412"/>
                    </a:lnTo>
                    <a:lnTo>
                      <a:pt x="21" y="413"/>
                    </a:lnTo>
                    <a:lnTo>
                      <a:pt x="22" y="413"/>
                    </a:lnTo>
                    <a:lnTo>
                      <a:pt x="23" y="413"/>
                    </a:lnTo>
                    <a:lnTo>
                      <a:pt x="23" y="414"/>
                    </a:lnTo>
                    <a:lnTo>
                      <a:pt x="25" y="414"/>
                    </a:lnTo>
                    <a:lnTo>
                      <a:pt x="26" y="415"/>
                    </a:lnTo>
                    <a:lnTo>
                      <a:pt x="26" y="416"/>
                    </a:lnTo>
                    <a:lnTo>
                      <a:pt x="27" y="416"/>
                    </a:lnTo>
                    <a:lnTo>
                      <a:pt x="27" y="417"/>
                    </a:lnTo>
                    <a:lnTo>
                      <a:pt x="28" y="417"/>
                    </a:lnTo>
                    <a:lnTo>
                      <a:pt x="28" y="419"/>
                    </a:lnTo>
                    <a:lnTo>
                      <a:pt x="29" y="420"/>
                    </a:lnTo>
                    <a:lnTo>
                      <a:pt x="30" y="420"/>
                    </a:lnTo>
                    <a:lnTo>
                      <a:pt x="30" y="421"/>
                    </a:lnTo>
                    <a:lnTo>
                      <a:pt x="31" y="421"/>
                    </a:lnTo>
                    <a:lnTo>
                      <a:pt x="30" y="422"/>
                    </a:lnTo>
                    <a:lnTo>
                      <a:pt x="29" y="422"/>
                    </a:lnTo>
                    <a:lnTo>
                      <a:pt x="29" y="423"/>
                    </a:lnTo>
                    <a:lnTo>
                      <a:pt x="28" y="423"/>
                    </a:lnTo>
                    <a:lnTo>
                      <a:pt x="27" y="423"/>
                    </a:lnTo>
                    <a:lnTo>
                      <a:pt x="26" y="423"/>
                    </a:lnTo>
                    <a:lnTo>
                      <a:pt x="26" y="424"/>
                    </a:lnTo>
                    <a:lnTo>
                      <a:pt x="25" y="424"/>
                    </a:lnTo>
                    <a:lnTo>
                      <a:pt x="23" y="424"/>
                    </a:lnTo>
                    <a:lnTo>
                      <a:pt x="22" y="424"/>
                    </a:lnTo>
                    <a:lnTo>
                      <a:pt x="21" y="424"/>
                    </a:lnTo>
                    <a:lnTo>
                      <a:pt x="20" y="424"/>
                    </a:lnTo>
                    <a:lnTo>
                      <a:pt x="19" y="423"/>
                    </a:lnTo>
                    <a:lnTo>
                      <a:pt x="19" y="423"/>
                    </a:lnTo>
                    <a:lnTo>
                      <a:pt x="18" y="423"/>
                    </a:lnTo>
                    <a:lnTo>
                      <a:pt x="17" y="423"/>
                    </a:lnTo>
                    <a:lnTo>
                      <a:pt x="16" y="423"/>
                    </a:lnTo>
                    <a:lnTo>
                      <a:pt x="16" y="422"/>
                    </a:lnTo>
                    <a:lnTo>
                      <a:pt x="14" y="422"/>
                    </a:lnTo>
                    <a:lnTo>
                      <a:pt x="13" y="422"/>
                    </a:lnTo>
                    <a:lnTo>
                      <a:pt x="12" y="421"/>
                    </a:lnTo>
                    <a:lnTo>
                      <a:pt x="11" y="421"/>
                    </a:lnTo>
                    <a:lnTo>
                      <a:pt x="10" y="421"/>
                    </a:lnTo>
                    <a:lnTo>
                      <a:pt x="9" y="420"/>
                    </a:lnTo>
                    <a:lnTo>
                      <a:pt x="8" y="420"/>
                    </a:lnTo>
                    <a:lnTo>
                      <a:pt x="7" y="420"/>
                    </a:lnTo>
                    <a:lnTo>
                      <a:pt x="7" y="419"/>
                    </a:lnTo>
                    <a:lnTo>
                      <a:pt x="5" y="419"/>
                    </a:lnTo>
                    <a:lnTo>
                      <a:pt x="4" y="417"/>
                    </a:lnTo>
                    <a:lnTo>
                      <a:pt x="3" y="416"/>
                    </a:lnTo>
                    <a:lnTo>
                      <a:pt x="3" y="415"/>
                    </a:lnTo>
                    <a:lnTo>
                      <a:pt x="3" y="414"/>
                    </a:lnTo>
                    <a:lnTo>
                      <a:pt x="2" y="414"/>
                    </a:lnTo>
                    <a:lnTo>
                      <a:pt x="1" y="413"/>
                    </a:lnTo>
                    <a:lnTo>
                      <a:pt x="1" y="412"/>
                    </a:lnTo>
                    <a:lnTo>
                      <a:pt x="1" y="411"/>
                    </a:lnTo>
                    <a:lnTo>
                      <a:pt x="1" y="410"/>
                    </a:lnTo>
                    <a:lnTo>
                      <a:pt x="0" y="408"/>
                    </a:lnTo>
                    <a:lnTo>
                      <a:pt x="1" y="408"/>
                    </a:lnTo>
                    <a:lnTo>
                      <a:pt x="2" y="408"/>
                    </a:lnTo>
                    <a:lnTo>
                      <a:pt x="3" y="410"/>
                    </a:lnTo>
                    <a:lnTo>
                      <a:pt x="4" y="410"/>
                    </a:lnTo>
                    <a:lnTo>
                      <a:pt x="5" y="410"/>
                    </a:lnTo>
                    <a:lnTo>
                      <a:pt x="5" y="408"/>
                    </a:lnTo>
                    <a:lnTo>
                      <a:pt x="5" y="408"/>
                    </a:lnTo>
                    <a:lnTo>
                      <a:pt x="7" y="408"/>
                    </a:lnTo>
                    <a:lnTo>
                      <a:pt x="8" y="408"/>
                    </a:lnTo>
                    <a:lnTo>
                      <a:pt x="9" y="408"/>
                    </a:lnTo>
                    <a:lnTo>
                      <a:pt x="10" y="407"/>
                    </a:lnTo>
                    <a:close/>
                    <a:moveTo>
                      <a:pt x="40" y="226"/>
                    </a:moveTo>
                    <a:lnTo>
                      <a:pt x="39" y="227"/>
                    </a:lnTo>
                    <a:lnTo>
                      <a:pt x="38" y="227"/>
                    </a:lnTo>
                    <a:lnTo>
                      <a:pt x="37" y="227"/>
                    </a:lnTo>
                    <a:lnTo>
                      <a:pt x="36" y="226"/>
                    </a:lnTo>
                    <a:lnTo>
                      <a:pt x="37" y="226"/>
                    </a:lnTo>
                    <a:lnTo>
                      <a:pt x="38" y="226"/>
                    </a:lnTo>
                    <a:lnTo>
                      <a:pt x="39" y="226"/>
                    </a:lnTo>
                    <a:lnTo>
                      <a:pt x="40" y="225"/>
                    </a:lnTo>
                    <a:lnTo>
                      <a:pt x="42" y="225"/>
                    </a:lnTo>
                    <a:lnTo>
                      <a:pt x="42" y="226"/>
                    </a:lnTo>
                    <a:lnTo>
                      <a:pt x="40" y="226"/>
                    </a:lnTo>
                    <a:close/>
                    <a:moveTo>
                      <a:pt x="30" y="224"/>
                    </a:moveTo>
                    <a:lnTo>
                      <a:pt x="31" y="224"/>
                    </a:lnTo>
                    <a:lnTo>
                      <a:pt x="33" y="224"/>
                    </a:lnTo>
                    <a:lnTo>
                      <a:pt x="34" y="225"/>
                    </a:lnTo>
                    <a:lnTo>
                      <a:pt x="35" y="226"/>
                    </a:lnTo>
                    <a:lnTo>
                      <a:pt x="34" y="226"/>
                    </a:lnTo>
                    <a:lnTo>
                      <a:pt x="33" y="226"/>
                    </a:lnTo>
                    <a:lnTo>
                      <a:pt x="31" y="226"/>
                    </a:lnTo>
                    <a:lnTo>
                      <a:pt x="30" y="225"/>
                    </a:lnTo>
                    <a:lnTo>
                      <a:pt x="29" y="225"/>
                    </a:lnTo>
                    <a:lnTo>
                      <a:pt x="28" y="224"/>
                    </a:lnTo>
                    <a:lnTo>
                      <a:pt x="29" y="224"/>
                    </a:lnTo>
                    <a:lnTo>
                      <a:pt x="30" y="224"/>
                    </a:lnTo>
                    <a:close/>
                    <a:moveTo>
                      <a:pt x="46" y="224"/>
                    </a:moveTo>
                    <a:lnTo>
                      <a:pt x="46" y="224"/>
                    </a:lnTo>
                    <a:lnTo>
                      <a:pt x="45" y="224"/>
                    </a:lnTo>
                    <a:lnTo>
                      <a:pt x="45" y="225"/>
                    </a:lnTo>
                    <a:lnTo>
                      <a:pt x="43" y="225"/>
                    </a:lnTo>
                    <a:lnTo>
                      <a:pt x="43" y="224"/>
                    </a:lnTo>
                    <a:lnTo>
                      <a:pt x="44" y="224"/>
                    </a:lnTo>
                    <a:lnTo>
                      <a:pt x="45" y="224"/>
                    </a:lnTo>
                    <a:lnTo>
                      <a:pt x="46" y="224"/>
                    </a:lnTo>
                    <a:close/>
                    <a:moveTo>
                      <a:pt x="73" y="186"/>
                    </a:moveTo>
                    <a:lnTo>
                      <a:pt x="73" y="185"/>
                    </a:lnTo>
                    <a:lnTo>
                      <a:pt x="73" y="183"/>
                    </a:lnTo>
                    <a:lnTo>
                      <a:pt x="73" y="183"/>
                    </a:lnTo>
                    <a:lnTo>
                      <a:pt x="73" y="186"/>
                    </a:lnTo>
                    <a:close/>
                    <a:moveTo>
                      <a:pt x="149" y="36"/>
                    </a:moveTo>
                    <a:lnTo>
                      <a:pt x="153" y="46"/>
                    </a:lnTo>
                    <a:lnTo>
                      <a:pt x="154" y="47"/>
                    </a:lnTo>
                    <a:lnTo>
                      <a:pt x="154" y="49"/>
                    </a:lnTo>
                    <a:lnTo>
                      <a:pt x="155" y="51"/>
                    </a:lnTo>
                    <a:lnTo>
                      <a:pt x="157" y="58"/>
                    </a:lnTo>
                    <a:lnTo>
                      <a:pt x="157" y="59"/>
                    </a:lnTo>
                    <a:lnTo>
                      <a:pt x="158" y="61"/>
                    </a:lnTo>
                    <a:lnTo>
                      <a:pt x="159" y="64"/>
                    </a:lnTo>
                    <a:lnTo>
                      <a:pt x="163" y="72"/>
                    </a:lnTo>
                    <a:lnTo>
                      <a:pt x="163" y="74"/>
                    </a:lnTo>
                    <a:lnTo>
                      <a:pt x="165" y="77"/>
                    </a:lnTo>
                    <a:lnTo>
                      <a:pt x="170" y="87"/>
                    </a:lnTo>
                    <a:lnTo>
                      <a:pt x="174" y="100"/>
                    </a:lnTo>
                    <a:lnTo>
                      <a:pt x="175" y="102"/>
                    </a:lnTo>
                    <a:lnTo>
                      <a:pt x="184" y="125"/>
                    </a:lnTo>
                    <a:lnTo>
                      <a:pt x="184" y="126"/>
                    </a:lnTo>
                    <a:lnTo>
                      <a:pt x="192" y="145"/>
                    </a:lnTo>
                    <a:lnTo>
                      <a:pt x="197" y="157"/>
                    </a:lnTo>
                    <a:lnTo>
                      <a:pt x="197" y="160"/>
                    </a:lnTo>
                    <a:lnTo>
                      <a:pt x="197" y="161"/>
                    </a:lnTo>
                    <a:lnTo>
                      <a:pt x="197" y="162"/>
                    </a:lnTo>
                    <a:lnTo>
                      <a:pt x="197" y="163"/>
                    </a:lnTo>
                    <a:lnTo>
                      <a:pt x="197" y="166"/>
                    </a:lnTo>
                    <a:lnTo>
                      <a:pt x="197" y="167"/>
                    </a:lnTo>
                    <a:lnTo>
                      <a:pt x="194" y="167"/>
                    </a:lnTo>
                    <a:lnTo>
                      <a:pt x="189" y="167"/>
                    </a:lnTo>
                    <a:lnTo>
                      <a:pt x="189" y="177"/>
                    </a:lnTo>
                    <a:lnTo>
                      <a:pt x="189" y="186"/>
                    </a:lnTo>
                    <a:lnTo>
                      <a:pt x="185" y="185"/>
                    </a:lnTo>
                    <a:lnTo>
                      <a:pt x="184" y="185"/>
                    </a:lnTo>
                    <a:lnTo>
                      <a:pt x="182" y="185"/>
                    </a:lnTo>
                    <a:lnTo>
                      <a:pt x="175" y="185"/>
                    </a:lnTo>
                    <a:lnTo>
                      <a:pt x="164" y="185"/>
                    </a:lnTo>
                    <a:lnTo>
                      <a:pt x="158" y="190"/>
                    </a:lnTo>
                    <a:lnTo>
                      <a:pt x="156" y="191"/>
                    </a:lnTo>
                    <a:lnTo>
                      <a:pt x="153" y="194"/>
                    </a:lnTo>
                    <a:lnTo>
                      <a:pt x="151" y="195"/>
                    </a:lnTo>
                    <a:lnTo>
                      <a:pt x="132" y="209"/>
                    </a:lnTo>
                    <a:lnTo>
                      <a:pt x="132" y="212"/>
                    </a:lnTo>
                    <a:lnTo>
                      <a:pt x="131" y="216"/>
                    </a:lnTo>
                    <a:lnTo>
                      <a:pt x="131" y="217"/>
                    </a:lnTo>
                    <a:lnTo>
                      <a:pt x="130" y="217"/>
                    </a:lnTo>
                    <a:lnTo>
                      <a:pt x="130" y="216"/>
                    </a:lnTo>
                    <a:lnTo>
                      <a:pt x="129" y="216"/>
                    </a:lnTo>
                    <a:lnTo>
                      <a:pt x="128" y="214"/>
                    </a:lnTo>
                    <a:lnTo>
                      <a:pt x="128" y="214"/>
                    </a:lnTo>
                    <a:lnTo>
                      <a:pt x="127" y="213"/>
                    </a:lnTo>
                    <a:lnTo>
                      <a:pt x="125" y="213"/>
                    </a:lnTo>
                    <a:lnTo>
                      <a:pt x="124" y="212"/>
                    </a:lnTo>
                    <a:lnTo>
                      <a:pt x="123" y="212"/>
                    </a:lnTo>
                    <a:lnTo>
                      <a:pt x="122" y="211"/>
                    </a:lnTo>
                    <a:lnTo>
                      <a:pt x="121" y="211"/>
                    </a:lnTo>
                    <a:lnTo>
                      <a:pt x="120" y="211"/>
                    </a:lnTo>
                    <a:lnTo>
                      <a:pt x="119" y="211"/>
                    </a:lnTo>
                    <a:lnTo>
                      <a:pt x="117" y="210"/>
                    </a:lnTo>
                    <a:lnTo>
                      <a:pt x="116" y="210"/>
                    </a:lnTo>
                    <a:lnTo>
                      <a:pt x="116" y="209"/>
                    </a:lnTo>
                    <a:lnTo>
                      <a:pt x="115" y="209"/>
                    </a:lnTo>
                    <a:lnTo>
                      <a:pt x="114" y="208"/>
                    </a:lnTo>
                    <a:lnTo>
                      <a:pt x="113" y="207"/>
                    </a:lnTo>
                    <a:lnTo>
                      <a:pt x="112" y="207"/>
                    </a:lnTo>
                    <a:lnTo>
                      <a:pt x="111" y="207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5" y="204"/>
                    </a:lnTo>
                    <a:lnTo>
                      <a:pt x="104" y="204"/>
                    </a:lnTo>
                    <a:lnTo>
                      <a:pt x="103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2"/>
                    </a:lnTo>
                    <a:lnTo>
                      <a:pt x="102" y="202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4"/>
                    </a:lnTo>
                    <a:lnTo>
                      <a:pt x="105" y="203"/>
                    </a:lnTo>
                    <a:lnTo>
                      <a:pt x="104" y="203"/>
                    </a:lnTo>
                    <a:lnTo>
                      <a:pt x="103" y="203"/>
                    </a:lnTo>
                    <a:lnTo>
                      <a:pt x="103" y="202"/>
                    </a:lnTo>
                    <a:lnTo>
                      <a:pt x="102" y="202"/>
                    </a:lnTo>
                    <a:lnTo>
                      <a:pt x="100" y="202"/>
                    </a:lnTo>
                    <a:lnTo>
                      <a:pt x="100" y="201"/>
                    </a:lnTo>
                    <a:lnTo>
                      <a:pt x="100" y="200"/>
                    </a:lnTo>
                    <a:lnTo>
                      <a:pt x="100" y="201"/>
                    </a:lnTo>
                    <a:lnTo>
                      <a:pt x="100" y="202"/>
                    </a:lnTo>
                    <a:lnTo>
                      <a:pt x="100" y="202"/>
                    </a:lnTo>
                    <a:lnTo>
                      <a:pt x="99" y="202"/>
                    </a:lnTo>
                    <a:lnTo>
                      <a:pt x="98" y="202"/>
                    </a:lnTo>
                    <a:lnTo>
                      <a:pt x="98" y="201"/>
                    </a:lnTo>
                    <a:lnTo>
                      <a:pt x="97" y="201"/>
                    </a:lnTo>
                    <a:lnTo>
                      <a:pt x="96" y="201"/>
                    </a:lnTo>
                    <a:lnTo>
                      <a:pt x="96" y="202"/>
                    </a:lnTo>
                    <a:lnTo>
                      <a:pt x="97" y="202"/>
                    </a:lnTo>
                    <a:lnTo>
                      <a:pt x="98" y="202"/>
                    </a:lnTo>
                    <a:lnTo>
                      <a:pt x="99" y="202"/>
                    </a:lnTo>
                    <a:lnTo>
                      <a:pt x="100" y="202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99" y="203"/>
                    </a:lnTo>
                    <a:lnTo>
                      <a:pt x="98" y="204"/>
                    </a:lnTo>
                    <a:lnTo>
                      <a:pt x="97" y="203"/>
                    </a:lnTo>
                    <a:lnTo>
                      <a:pt x="96" y="203"/>
                    </a:lnTo>
                    <a:lnTo>
                      <a:pt x="95" y="203"/>
                    </a:lnTo>
                    <a:lnTo>
                      <a:pt x="94" y="202"/>
                    </a:lnTo>
                    <a:lnTo>
                      <a:pt x="93" y="202"/>
                    </a:lnTo>
                    <a:lnTo>
                      <a:pt x="91" y="201"/>
                    </a:lnTo>
                    <a:lnTo>
                      <a:pt x="90" y="200"/>
                    </a:lnTo>
                    <a:lnTo>
                      <a:pt x="89" y="200"/>
                    </a:lnTo>
                    <a:lnTo>
                      <a:pt x="89" y="199"/>
                    </a:lnTo>
                    <a:lnTo>
                      <a:pt x="88" y="199"/>
                    </a:lnTo>
                    <a:lnTo>
                      <a:pt x="88" y="197"/>
                    </a:lnTo>
                    <a:lnTo>
                      <a:pt x="86" y="196"/>
                    </a:lnTo>
                    <a:lnTo>
                      <a:pt x="83" y="194"/>
                    </a:lnTo>
                    <a:lnTo>
                      <a:pt x="80" y="192"/>
                    </a:lnTo>
                    <a:lnTo>
                      <a:pt x="78" y="191"/>
                    </a:lnTo>
                    <a:lnTo>
                      <a:pt x="77" y="191"/>
                    </a:lnTo>
                    <a:lnTo>
                      <a:pt x="76" y="191"/>
                    </a:lnTo>
                    <a:lnTo>
                      <a:pt x="77" y="191"/>
                    </a:lnTo>
                    <a:lnTo>
                      <a:pt x="78" y="191"/>
                    </a:lnTo>
                    <a:lnTo>
                      <a:pt x="77" y="191"/>
                    </a:lnTo>
                    <a:lnTo>
                      <a:pt x="77" y="190"/>
                    </a:lnTo>
                    <a:lnTo>
                      <a:pt x="77" y="191"/>
                    </a:lnTo>
                    <a:lnTo>
                      <a:pt x="76" y="191"/>
                    </a:lnTo>
                    <a:lnTo>
                      <a:pt x="74" y="191"/>
                    </a:lnTo>
                    <a:lnTo>
                      <a:pt x="74" y="191"/>
                    </a:lnTo>
                    <a:lnTo>
                      <a:pt x="73" y="188"/>
                    </a:lnTo>
                    <a:lnTo>
                      <a:pt x="73" y="187"/>
                    </a:lnTo>
                    <a:lnTo>
                      <a:pt x="73" y="186"/>
                    </a:lnTo>
                    <a:lnTo>
                      <a:pt x="73" y="185"/>
                    </a:lnTo>
                    <a:lnTo>
                      <a:pt x="73" y="183"/>
                    </a:lnTo>
                    <a:lnTo>
                      <a:pt x="73" y="183"/>
                    </a:lnTo>
                    <a:lnTo>
                      <a:pt x="73" y="182"/>
                    </a:lnTo>
                    <a:lnTo>
                      <a:pt x="73" y="183"/>
                    </a:lnTo>
                    <a:lnTo>
                      <a:pt x="73" y="185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3" y="186"/>
                    </a:lnTo>
                    <a:lnTo>
                      <a:pt x="72" y="184"/>
                    </a:lnTo>
                    <a:lnTo>
                      <a:pt x="71" y="184"/>
                    </a:lnTo>
                    <a:lnTo>
                      <a:pt x="70" y="180"/>
                    </a:lnTo>
                    <a:lnTo>
                      <a:pt x="69" y="178"/>
                    </a:lnTo>
                    <a:lnTo>
                      <a:pt x="69" y="177"/>
                    </a:lnTo>
                    <a:lnTo>
                      <a:pt x="68" y="175"/>
                    </a:lnTo>
                    <a:lnTo>
                      <a:pt x="67" y="173"/>
                    </a:lnTo>
                    <a:lnTo>
                      <a:pt x="67" y="170"/>
                    </a:lnTo>
                    <a:lnTo>
                      <a:pt x="65" y="170"/>
                    </a:lnTo>
                    <a:lnTo>
                      <a:pt x="65" y="169"/>
                    </a:lnTo>
                    <a:lnTo>
                      <a:pt x="65" y="168"/>
                    </a:lnTo>
                    <a:lnTo>
                      <a:pt x="65" y="166"/>
                    </a:lnTo>
                    <a:lnTo>
                      <a:pt x="65" y="165"/>
                    </a:lnTo>
                    <a:lnTo>
                      <a:pt x="65" y="167"/>
                    </a:lnTo>
                    <a:lnTo>
                      <a:pt x="65" y="166"/>
                    </a:lnTo>
                    <a:lnTo>
                      <a:pt x="67" y="166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5" y="165"/>
                    </a:lnTo>
                    <a:lnTo>
                      <a:pt x="64" y="163"/>
                    </a:lnTo>
                    <a:lnTo>
                      <a:pt x="64" y="163"/>
                    </a:lnTo>
                    <a:lnTo>
                      <a:pt x="64" y="162"/>
                    </a:lnTo>
                    <a:lnTo>
                      <a:pt x="63" y="162"/>
                    </a:lnTo>
                    <a:lnTo>
                      <a:pt x="63" y="161"/>
                    </a:lnTo>
                    <a:lnTo>
                      <a:pt x="62" y="160"/>
                    </a:lnTo>
                    <a:lnTo>
                      <a:pt x="61" y="159"/>
                    </a:lnTo>
                    <a:lnTo>
                      <a:pt x="60" y="159"/>
                    </a:lnTo>
                    <a:lnTo>
                      <a:pt x="59" y="159"/>
                    </a:lnTo>
                    <a:lnTo>
                      <a:pt x="57" y="159"/>
                    </a:lnTo>
                    <a:lnTo>
                      <a:pt x="56" y="159"/>
                    </a:lnTo>
                    <a:lnTo>
                      <a:pt x="55" y="159"/>
                    </a:lnTo>
                    <a:lnTo>
                      <a:pt x="54" y="158"/>
                    </a:lnTo>
                    <a:lnTo>
                      <a:pt x="54" y="157"/>
                    </a:lnTo>
                    <a:lnTo>
                      <a:pt x="53" y="157"/>
                    </a:lnTo>
                    <a:lnTo>
                      <a:pt x="52" y="156"/>
                    </a:lnTo>
                    <a:lnTo>
                      <a:pt x="51" y="156"/>
                    </a:lnTo>
                    <a:lnTo>
                      <a:pt x="51" y="154"/>
                    </a:lnTo>
                    <a:lnTo>
                      <a:pt x="50" y="154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2"/>
                    </a:lnTo>
                    <a:lnTo>
                      <a:pt x="47" y="151"/>
                    </a:lnTo>
                    <a:lnTo>
                      <a:pt x="46" y="150"/>
                    </a:lnTo>
                    <a:lnTo>
                      <a:pt x="46" y="150"/>
                    </a:lnTo>
                    <a:lnTo>
                      <a:pt x="46" y="149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3" y="146"/>
                    </a:lnTo>
                    <a:lnTo>
                      <a:pt x="42" y="146"/>
                    </a:lnTo>
                    <a:lnTo>
                      <a:pt x="40" y="148"/>
                    </a:lnTo>
                    <a:lnTo>
                      <a:pt x="39" y="148"/>
                    </a:lnTo>
                    <a:lnTo>
                      <a:pt x="39" y="146"/>
                    </a:lnTo>
                    <a:lnTo>
                      <a:pt x="38" y="146"/>
                    </a:lnTo>
                    <a:lnTo>
                      <a:pt x="38" y="145"/>
                    </a:lnTo>
                    <a:lnTo>
                      <a:pt x="37" y="144"/>
                    </a:lnTo>
                    <a:lnTo>
                      <a:pt x="36" y="143"/>
                    </a:lnTo>
                    <a:lnTo>
                      <a:pt x="35" y="142"/>
                    </a:lnTo>
                    <a:lnTo>
                      <a:pt x="34" y="142"/>
                    </a:lnTo>
                    <a:lnTo>
                      <a:pt x="34" y="141"/>
                    </a:lnTo>
                    <a:lnTo>
                      <a:pt x="33" y="140"/>
                    </a:lnTo>
                    <a:lnTo>
                      <a:pt x="33" y="139"/>
                    </a:lnTo>
                    <a:lnTo>
                      <a:pt x="31" y="139"/>
                    </a:lnTo>
                    <a:lnTo>
                      <a:pt x="30" y="137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7"/>
                    </a:lnTo>
                    <a:lnTo>
                      <a:pt x="27" y="137"/>
                    </a:lnTo>
                    <a:lnTo>
                      <a:pt x="26" y="136"/>
                    </a:lnTo>
                    <a:lnTo>
                      <a:pt x="26" y="135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2" y="133"/>
                    </a:lnTo>
                    <a:lnTo>
                      <a:pt x="21" y="134"/>
                    </a:lnTo>
                    <a:lnTo>
                      <a:pt x="20" y="133"/>
                    </a:lnTo>
                    <a:lnTo>
                      <a:pt x="20" y="132"/>
                    </a:lnTo>
                    <a:lnTo>
                      <a:pt x="21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6" y="128"/>
                    </a:lnTo>
                    <a:lnTo>
                      <a:pt x="26" y="127"/>
                    </a:lnTo>
                    <a:lnTo>
                      <a:pt x="27" y="127"/>
                    </a:lnTo>
                    <a:lnTo>
                      <a:pt x="27" y="126"/>
                    </a:lnTo>
                    <a:lnTo>
                      <a:pt x="28" y="125"/>
                    </a:lnTo>
                    <a:lnTo>
                      <a:pt x="27" y="125"/>
                    </a:lnTo>
                    <a:lnTo>
                      <a:pt x="27" y="124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0"/>
                    </a:lnTo>
                    <a:lnTo>
                      <a:pt x="26" y="119"/>
                    </a:lnTo>
                    <a:lnTo>
                      <a:pt x="27" y="119"/>
                    </a:lnTo>
                    <a:lnTo>
                      <a:pt x="28" y="119"/>
                    </a:lnTo>
                    <a:lnTo>
                      <a:pt x="28" y="118"/>
                    </a:lnTo>
                    <a:lnTo>
                      <a:pt x="28" y="117"/>
                    </a:lnTo>
                    <a:lnTo>
                      <a:pt x="28" y="116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8" y="112"/>
                    </a:lnTo>
                    <a:lnTo>
                      <a:pt x="28" y="110"/>
                    </a:lnTo>
                    <a:lnTo>
                      <a:pt x="28" y="109"/>
                    </a:lnTo>
                    <a:lnTo>
                      <a:pt x="28" y="102"/>
                    </a:lnTo>
                    <a:lnTo>
                      <a:pt x="28" y="98"/>
                    </a:lnTo>
                    <a:lnTo>
                      <a:pt x="28" y="85"/>
                    </a:lnTo>
                    <a:lnTo>
                      <a:pt x="28" y="78"/>
                    </a:lnTo>
                    <a:lnTo>
                      <a:pt x="28" y="70"/>
                    </a:lnTo>
                    <a:lnTo>
                      <a:pt x="28" y="68"/>
                    </a:lnTo>
                    <a:lnTo>
                      <a:pt x="28" y="4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8" y="18"/>
                    </a:lnTo>
                    <a:lnTo>
                      <a:pt x="28" y="12"/>
                    </a:lnTo>
                    <a:lnTo>
                      <a:pt x="28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56" y="5"/>
                    </a:lnTo>
                    <a:lnTo>
                      <a:pt x="63" y="5"/>
                    </a:lnTo>
                    <a:lnTo>
                      <a:pt x="62" y="10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70" y="22"/>
                    </a:lnTo>
                    <a:lnTo>
                      <a:pt x="89" y="22"/>
                    </a:lnTo>
                    <a:lnTo>
                      <a:pt x="91" y="22"/>
                    </a:lnTo>
                    <a:lnTo>
                      <a:pt x="100" y="22"/>
                    </a:lnTo>
                    <a:lnTo>
                      <a:pt x="114" y="23"/>
                    </a:lnTo>
                    <a:lnTo>
                      <a:pt x="115" y="23"/>
                    </a:lnTo>
                    <a:lnTo>
                      <a:pt x="116" y="23"/>
                    </a:lnTo>
                    <a:lnTo>
                      <a:pt x="119" y="23"/>
                    </a:lnTo>
                    <a:lnTo>
                      <a:pt x="120" y="23"/>
                    </a:lnTo>
                    <a:lnTo>
                      <a:pt x="125" y="23"/>
                    </a:lnTo>
                    <a:lnTo>
                      <a:pt x="125" y="29"/>
                    </a:lnTo>
                    <a:lnTo>
                      <a:pt x="141" y="29"/>
                    </a:lnTo>
                    <a:lnTo>
                      <a:pt x="146" y="29"/>
                    </a:lnTo>
                    <a:lnTo>
                      <a:pt x="147" y="31"/>
                    </a:lnTo>
                    <a:lnTo>
                      <a:pt x="149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7" name="Freeform 154"/>
              <p:cNvSpPr>
                <a:spLocks noEditPoints="1"/>
              </p:cNvSpPr>
              <p:nvPr/>
            </p:nvSpPr>
            <p:spPr bwMode="auto">
              <a:xfrm>
                <a:off x="4076700" y="4367213"/>
                <a:ext cx="233363" cy="220663"/>
              </a:xfrm>
              <a:custGeom>
                <a:avLst/>
                <a:gdLst>
                  <a:gd name="T0" fmla="*/ 47 w 147"/>
                  <a:gd name="T1" fmla="*/ 85 h 139"/>
                  <a:gd name="T2" fmla="*/ 43 w 147"/>
                  <a:gd name="T3" fmla="*/ 84 h 139"/>
                  <a:gd name="T4" fmla="*/ 50 w 147"/>
                  <a:gd name="T5" fmla="*/ 0 h 139"/>
                  <a:gd name="T6" fmla="*/ 59 w 147"/>
                  <a:gd name="T7" fmla="*/ 0 h 139"/>
                  <a:gd name="T8" fmla="*/ 82 w 147"/>
                  <a:gd name="T9" fmla="*/ 9 h 139"/>
                  <a:gd name="T10" fmla="*/ 93 w 147"/>
                  <a:gd name="T11" fmla="*/ 21 h 139"/>
                  <a:gd name="T12" fmla="*/ 107 w 147"/>
                  <a:gd name="T13" fmla="*/ 36 h 139"/>
                  <a:gd name="T14" fmla="*/ 123 w 147"/>
                  <a:gd name="T15" fmla="*/ 47 h 139"/>
                  <a:gd name="T16" fmla="*/ 136 w 147"/>
                  <a:gd name="T17" fmla="*/ 87 h 139"/>
                  <a:gd name="T18" fmla="*/ 128 w 147"/>
                  <a:gd name="T19" fmla="*/ 107 h 139"/>
                  <a:gd name="T20" fmla="*/ 127 w 147"/>
                  <a:gd name="T21" fmla="*/ 118 h 139"/>
                  <a:gd name="T22" fmla="*/ 121 w 147"/>
                  <a:gd name="T23" fmla="*/ 122 h 139"/>
                  <a:gd name="T24" fmla="*/ 115 w 147"/>
                  <a:gd name="T25" fmla="*/ 123 h 139"/>
                  <a:gd name="T26" fmla="*/ 111 w 147"/>
                  <a:gd name="T27" fmla="*/ 128 h 139"/>
                  <a:gd name="T28" fmla="*/ 109 w 147"/>
                  <a:gd name="T29" fmla="*/ 138 h 139"/>
                  <a:gd name="T30" fmla="*/ 106 w 147"/>
                  <a:gd name="T31" fmla="*/ 134 h 139"/>
                  <a:gd name="T32" fmla="*/ 98 w 147"/>
                  <a:gd name="T33" fmla="*/ 126 h 139"/>
                  <a:gd name="T34" fmla="*/ 92 w 147"/>
                  <a:gd name="T35" fmla="*/ 121 h 139"/>
                  <a:gd name="T36" fmla="*/ 86 w 147"/>
                  <a:gd name="T37" fmla="*/ 121 h 139"/>
                  <a:gd name="T38" fmla="*/ 82 w 147"/>
                  <a:gd name="T39" fmla="*/ 115 h 139"/>
                  <a:gd name="T40" fmla="*/ 79 w 147"/>
                  <a:gd name="T41" fmla="*/ 112 h 139"/>
                  <a:gd name="T42" fmla="*/ 76 w 147"/>
                  <a:gd name="T43" fmla="*/ 109 h 139"/>
                  <a:gd name="T44" fmla="*/ 70 w 147"/>
                  <a:gd name="T45" fmla="*/ 103 h 139"/>
                  <a:gd name="T46" fmla="*/ 68 w 147"/>
                  <a:gd name="T47" fmla="*/ 100 h 139"/>
                  <a:gd name="T48" fmla="*/ 66 w 147"/>
                  <a:gd name="T49" fmla="*/ 100 h 139"/>
                  <a:gd name="T50" fmla="*/ 61 w 147"/>
                  <a:gd name="T51" fmla="*/ 95 h 139"/>
                  <a:gd name="T52" fmla="*/ 55 w 147"/>
                  <a:gd name="T53" fmla="*/ 90 h 139"/>
                  <a:gd name="T54" fmla="*/ 50 w 147"/>
                  <a:gd name="T55" fmla="*/ 87 h 139"/>
                  <a:gd name="T56" fmla="*/ 44 w 147"/>
                  <a:gd name="T57" fmla="*/ 84 h 139"/>
                  <a:gd name="T58" fmla="*/ 47 w 147"/>
                  <a:gd name="T59" fmla="*/ 80 h 139"/>
                  <a:gd name="T60" fmla="*/ 48 w 147"/>
                  <a:gd name="T61" fmla="*/ 76 h 139"/>
                  <a:gd name="T62" fmla="*/ 50 w 147"/>
                  <a:gd name="T63" fmla="*/ 73 h 139"/>
                  <a:gd name="T64" fmla="*/ 48 w 147"/>
                  <a:gd name="T65" fmla="*/ 78 h 139"/>
                  <a:gd name="T66" fmla="*/ 44 w 147"/>
                  <a:gd name="T67" fmla="*/ 82 h 139"/>
                  <a:gd name="T68" fmla="*/ 41 w 147"/>
                  <a:gd name="T69" fmla="*/ 82 h 139"/>
                  <a:gd name="T70" fmla="*/ 43 w 147"/>
                  <a:gd name="T71" fmla="*/ 85 h 139"/>
                  <a:gd name="T72" fmla="*/ 47 w 147"/>
                  <a:gd name="T73" fmla="*/ 86 h 139"/>
                  <a:gd name="T74" fmla="*/ 44 w 147"/>
                  <a:gd name="T75" fmla="*/ 86 h 139"/>
                  <a:gd name="T76" fmla="*/ 39 w 147"/>
                  <a:gd name="T77" fmla="*/ 82 h 139"/>
                  <a:gd name="T78" fmla="*/ 31 w 147"/>
                  <a:gd name="T79" fmla="*/ 77 h 139"/>
                  <a:gd name="T80" fmla="*/ 23 w 147"/>
                  <a:gd name="T81" fmla="*/ 70 h 139"/>
                  <a:gd name="T82" fmla="*/ 13 w 147"/>
                  <a:gd name="T83" fmla="*/ 59 h 139"/>
                  <a:gd name="T84" fmla="*/ 6 w 147"/>
                  <a:gd name="T85" fmla="*/ 53 h 139"/>
                  <a:gd name="T86" fmla="*/ 12 w 147"/>
                  <a:gd name="T87" fmla="*/ 56 h 139"/>
                  <a:gd name="T88" fmla="*/ 13 w 147"/>
                  <a:gd name="T89" fmla="*/ 58 h 139"/>
                  <a:gd name="T90" fmla="*/ 9 w 147"/>
                  <a:gd name="T91" fmla="*/ 55 h 139"/>
                  <a:gd name="T92" fmla="*/ 9 w 147"/>
                  <a:gd name="T93" fmla="*/ 53 h 139"/>
                  <a:gd name="T94" fmla="*/ 9 w 147"/>
                  <a:gd name="T95" fmla="*/ 53 h 139"/>
                  <a:gd name="T96" fmla="*/ 8 w 147"/>
                  <a:gd name="T97" fmla="*/ 52 h 139"/>
                  <a:gd name="T98" fmla="*/ 7 w 147"/>
                  <a:gd name="T99" fmla="*/ 53 h 139"/>
                  <a:gd name="T100" fmla="*/ 4 w 147"/>
                  <a:gd name="T101" fmla="*/ 52 h 139"/>
                  <a:gd name="T102" fmla="*/ 3 w 147"/>
                  <a:gd name="T103" fmla="*/ 48 h 139"/>
                  <a:gd name="T104" fmla="*/ 5 w 147"/>
                  <a:gd name="T105" fmla="*/ 42 h 139"/>
                  <a:gd name="T106" fmla="*/ 8 w 147"/>
                  <a:gd name="T107" fmla="*/ 35 h 139"/>
                  <a:gd name="T108" fmla="*/ 12 w 147"/>
                  <a:gd name="T109" fmla="*/ 30 h 139"/>
                  <a:gd name="T110" fmla="*/ 13 w 147"/>
                  <a:gd name="T111" fmla="*/ 25 h 139"/>
                  <a:gd name="T112" fmla="*/ 15 w 147"/>
                  <a:gd name="T113" fmla="*/ 21 h 139"/>
                  <a:gd name="T114" fmla="*/ 18 w 147"/>
                  <a:gd name="T115" fmla="*/ 18 h 139"/>
                  <a:gd name="T116" fmla="*/ 24 w 147"/>
                  <a:gd name="T117" fmla="*/ 14 h 139"/>
                  <a:gd name="T118" fmla="*/ 27 w 147"/>
                  <a:gd name="T119" fmla="*/ 11 h 139"/>
                  <a:gd name="T120" fmla="*/ 30 w 147"/>
                  <a:gd name="T121" fmla="*/ 7 h 139"/>
                  <a:gd name="T122" fmla="*/ 30 w 147"/>
                  <a:gd name="T123" fmla="*/ 1 h 139"/>
                  <a:gd name="T124" fmla="*/ 36 w 147"/>
                  <a:gd name="T1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7" h="139">
                    <a:moveTo>
                      <a:pt x="48" y="85"/>
                    </a:moveTo>
                    <a:lnTo>
                      <a:pt x="49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6" y="85"/>
                    </a:lnTo>
                    <a:lnTo>
                      <a:pt x="47" y="85"/>
                    </a:lnTo>
                    <a:lnTo>
                      <a:pt x="48" y="85"/>
                    </a:lnTo>
                    <a:close/>
                    <a:moveTo>
                      <a:pt x="43" y="85"/>
                    </a:moveTo>
                    <a:lnTo>
                      <a:pt x="42" y="84"/>
                    </a:lnTo>
                    <a:lnTo>
                      <a:pt x="41" y="82"/>
                    </a:lnTo>
                    <a:lnTo>
                      <a:pt x="42" y="82"/>
                    </a:lnTo>
                    <a:lnTo>
                      <a:pt x="43" y="84"/>
                    </a:lnTo>
                    <a:lnTo>
                      <a:pt x="43" y="85"/>
                    </a:lnTo>
                    <a:close/>
                    <a:moveTo>
                      <a:pt x="42" y="0"/>
                    </a:move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7" y="13"/>
                    </a:lnTo>
                    <a:lnTo>
                      <a:pt x="89" y="14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3" y="19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6" y="25"/>
                    </a:lnTo>
                    <a:lnTo>
                      <a:pt x="99" y="27"/>
                    </a:lnTo>
                    <a:lnTo>
                      <a:pt x="100" y="29"/>
                    </a:lnTo>
                    <a:lnTo>
                      <a:pt x="102" y="31"/>
                    </a:lnTo>
                    <a:lnTo>
                      <a:pt x="107" y="36"/>
                    </a:lnTo>
                    <a:lnTo>
                      <a:pt x="107" y="37"/>
                    </a:lnTo>
                    <a:lnTo>
                      <a:pt x="109" y="39"/>
                    </a:lnTo>
                    <a:lnTo>
                      <a:pt x="111" y="42"/>
                    </a:lnTo>
                    <a:lnTo>
                      <a:pt x="111" y="43"/>
                    </a:lnTo>
                    <a:lnTo>
                      <a:pt x="112" y="44"/>
                    </a:lnTo>
                    <a:lnTo>
                      <a:pt x="123" y="47"/>
                    </a:lnTo>
                    <a:lnTo>
                      <a:pt x="123" y="58"/>
                    </a:lnTo>
                    <a:lnTo>
                      <a:pt x="135" y="60"/>
                    </a:lnTo>
                    <a:lnTo>
                      <a:pt x="147" y="71"/>
                    </a:lnTo>
                    <a:lnTo>
                      <a:pt x="147" y="72"/>
                    </a:lnTo>
                    <a:lnTo>
                      <a:pt x="138" y="85"/>
                    </a:lnTo>
                    <a:lnTo>
                      <a:pt x="136" y="87"/>
                    </a:lnTo>
                    <a:lnTo>
                      <a:pt x="134" y="92"/>
                    </a:lnTo>
                    <a:lnTo>
                      <a:pt x="129" y="98"/>
                    </a:lnTo>
                    <a:lnTo>
                      <a:pt x="127" y="103"/>
                    </a:lnTo>
                    <a:lnTo>
                      <a:pt x="127" y="106"/>
                    </a:lnTo>
                    <a:lnTo>
                      <a:pt x="128" y="106"/>
                    </a:lnTo>
                    <a:lnTo>
                      <a:pt x="128" y="107"/>
                    </a:lnTo>
                    <a:lnTo>
                      <a:pt x="128" y="110"/>
                    </a:lnTo>
                    <a:lnTo>
                      <a:pt x="127" y="110"/>
                    </a:lnTo>
                    <a:lnTo>
                      <a:pt x="127" y="111"/>
                    </a:lnTo>
                    <a:lnTo>
                      <a:pt x="127" y="112"/>
                    </a:lnTo>
                    <a:lnTo>
                      <a:pt x="127" y="113"/>
                    </a:lnTo>
                    <a:lnTo>
                      <a:pt x="127" y="118"/>
                    </a:lnTo>
                    <a:lnTo>
                      <a:pt x="127" y="119"/>
                    </a:lnTo>
                    <a:lnTo>
                      <a:pt x="126" y="119"/>
                    </a:lnTo>
                    <a:lnTo>
                      <a:pt x="125" y="120"/>
                    </a:lnTo>
                    <a:lnTo>
                      <a:pt x="124" y="121"/>
                    </a:lnTo>
                    <a:lnTo>
                      <a:pt x="123" y="122"/>
                    </a:lnTo>
                    <a:lnTo>
                      <a:pt x="121" y="122"/>
                    </a:lnTo>
                    <a:lnTo>
                      <a:pt x="120" y="122"/>
                    </a:lnTo>
                    <a:lnTo>
                      <a:pt x="119" y="122"/>
                    </a:lnTo>
                    <a:lnTo>
                      <a:pt x="118" y="123"/>
                    </a:lnTo>
                    <a:lnTo>
                      <a:pt x="117" y="123"/>
                    </a:lnTo>
                    <a:lnTo>
                      <a:pt x="116" y="123"/>
                    </a:lnTo>
                    <a:lnTo>
                      <a:pt x="115" y="123"/>
                    </a:lnTo>
                    <a:lnTo>
                      <a:pt x="113" y="122"/>
                    </a:lnTo>
                    <a:lnTo>
                      <a:pt x="112" y="122"/>
                    </a:lnTo>
                    <a:lnTo>
                      <a:pt x="112" y="123"/>
                    </a:lnTo>
                    <a:lnTo>
                      <a:pt x="112" y="124"/>
                    </a:lnTo>
                    <a:lnTo>
                      <a:pt x="112" y="127"/>
                    </a:lnTo>
                    <a:lnTo>
                      <a:pt x="111" y="128"/>
                    </a:lnTo>
                    <a:lnTo>
                      <a:pt x="111" y="132"/>
                    </a:lnTo>
                    <a:lnTo>
                      <a:pt x="110" y="134"/>
                    </a:lnTo>
                    <a:lnTo>
                      <a:pt x="110" y="135"/>
                    </a:lnTo>
                    <a:lnTo>
                      <a:pt x="110" y="137"/>
                    </a:lnTo>
                    <a:lnTo>
                      <a:pt x="110" y="138"/>
                    </a:lnTo>
                    <a:lnTo>
                      <a:pt x="109" y="138"/>
                    </a:lnTo>
                    <a:lnTo>
                      <a:pt x="109" y="139"/>
                    </a:lnTo>
                    <a:lnTo>
                      <a:pt x="109" y="139"/>
                    </a:lnTo>
                    <a:lnTo>
                      <a:pt x="108" y="137"/>
                    </a:lnTo>
                    <a:lnTo>
                      <a:pt x="107" y="135"/>
                    </a:lnTo>
                    <a:lnTo>
                      <a:pt x="106" y="135"/>
                    </a:lnTo>
                    <a:lnTo>
                      <a:pt x="106" y="134"/>
                    </a:lnTo>
                    <a:lnTo>
                      <a:pt x="104" y="131"/>
                    </a:lnTo>
                    <a:lnTo>
                      <a:pt x="103" y="131"/>
                    </a:lnTo>
                    <a:lnTo>
                      <a:pt x="102" y="129"/>
                    </a:lnTo>
                    <a:lnTo>
                      <a:pt x="101" y="128"/>
                    </a:lnTo>
                    <a:lnTo>
                      <a:pt x="99" y="127"/>
                    </a:lnTo>
                    <a:lnTo>
                      <a:pt x="98" y="126"/>
                    </a:lnTo>
                    <a:lnTo>
                      <a:pt x="96" y="126"/>
                    </a:lnTo>
                    <a:lnTo>
                      <a:pt x="96" y="124"/>
                    </a:lnTo>
                    <a:lnTo>
                      <a:pt x="95" y="123"/>
                    </a:lnTo>
                    <a:lnTo>
                      <a:pt x="94" y="122"/>
                    </a:lnTo>
                    <a:lnTo>
                      <a:pt x="93" y="121"/>
                    </a:lnTo>
                    <a:lnTo>
                      <a:pt x="92" y="121"/>
                    </a:lnTo>
                    <a:lnTo>
                      <a:pt x="91" y="121"/>
                    </a:lnTo>
                    <a:lnTo>
                      <a:pt x="90" y="121"/>
                    </a:lnTo>
                    <a:lnTo>
                      <a:pt x="89" y="122"/>
                    </a:lnTo>
                    <a:lnTo>
                      <a:pt x="86" y="121"/>
                    </a:lnTo>
                    <a:lnTo>
                      <a:pt x="86" y="120"/>
                    </a:lnTo>
                    <a:lnTo>
                      <a:pt x="86" y="121"/>
                    </a:lnTo>
                    <a:lnTo>
                      <a:pt x="85" y="121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9"/>
                    </a:lnTo>
                    <a:lnTo>
                      <a:pt x="83" y="118"/>
                    </a:lnTo>
                    <a:lnTo>
                      <a:pt x="82" y="115"/>
                    </a:lnTo>
                    <a:lnTo>
                      <a:pt x="82" y="114"/>
                    </a:lnTo>
                    <a:lnTo>
                      <a:pt x="81" y="114"/>
                    </a:lnTo>
                    <a:lnTo>
                      <a:pt x="79" y="114"/>
                    </a:lnTo>
                    <a:lnTo>
                      <a:pt x="81" y="114"/>
                    </a:lnTo>
                    <a:lnTo>
                      <a:pt x="79" y="113"/>
                    </a:lnTo>
                    <a:lnTo>
                      <a:pt x="79" y="112"/>
                    </a:lnTo>
                    <a:lnTo>
                      <a:pt x="78" y="112"/>
                    </a:lnTo>
                    <a:lnTo>
                      <a:pt x="78" y="112"/>
                    </a:lnTo>
                    <a:lnTo>
                      <a:pt x="77" y="112"/>
                    </a:lnTo>
                    <a:lnTo>
                      <a:pt x="77" y="111"/>
                    </a:lnTo>
                    <a:lnTo>
                      <a:pt x="77" y="110"/>
                    </a:lnTo>
                    <a:lnTo>
                      <a:pt x="76" y="109"/>
                    </a:lnTo>
                    <a:lnTo>
                      <a:pt x="75" y="109"/>
                    </a:lnTo>
                    <a:lnTo>
                      <a:pt x="74" y="107"/>
                    </a:lnTo>
                    <a:lnTo>
                      <a:pt x="74" y="106"/>
                    </a:lnTo>
                    <a:lnTo>
                      <a:pt x="73" y="105"/>
                    </a:lnTo>
                    <a:lnTo>
                      <a:pt x="72" y="104"/>
                    </a:lnTo>
                    <a:lnTo>
                      <a:pt x="70" y="103"/>
                    </a:lnTo>
                    <a:lnTo>
                      <a:pt x="70" y="102"/>
                    </a:lnTo>
                    <a:lnTo>
                      <a:pt x="69" y="102"/>
                    </a:lnTo>
                    <a:lnTo>
                      <a:pt x="69" y="101"/>
                    </a:lnTo>
                    <a:lnTo>
                      <a:pt x="69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8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5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3" y="97"/>
                    </a:lnTo>
                    <a:lnTo>
                      <a:pt x="61" y="96"/>
                    </a:lnTo>
                    <a:lnTo>
                      <a:pt x="61" y="95"/>
                    </a:lnTo>
                    <a:lnTo>
                      <a:pt x="60" y="95"/>
                    </a:lnTo>
                    <a:lnTo>
                      <a:pt x="60" y="94"/>
                    </a:lnTo>
                    <a:lnTo>
                      <a:pt x="59" y="94"/>
                    </a:lnTo>
                    <a:lnTo>
                      <a:pt x="59" y="93"/>
                    </a:lnTo>
                    <a:lnTo>
                      <a:pt x="58" y="93"/>
                    </a:lnTo>
                    <a:lnTo>
                      <a:pt x="55" y="90"/>
                    </a:lnTo>
                    <a:lnTo>
                      <a:pt x="53" y="89"/>
                    </a:lnTo>
                    <a:lnTo>
                      <a:pt x="52" y="89"/>
                    </a:lnTo>
                    <a:lnTo>
                      <a:pt x="52" y="88"/>
                    </a:lnTo>
                    <a:lnTo>
                      <a:pt x="51" y="88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9" y="85"/>
                    </a:lnTo>
                    <a:lnTo>
                      <a:pt x="49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4" y="85"/>
                    </a:lnTo>
                    <a:lnTo>
                      <a:pt x="44" y="84"/>
                    </a:lnTo>
                    <a:lnTo>
                      <a:pt x="44" y="82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7" y="82"/>
                    </a:lnTo>
                    <a:lnTo>
                      <a:pt x="47" y="81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49" y="79"/>
                    </a:lnTo>
                    <a:lnTo>
                      <a:pt x="48" y="79"/>
                    </a:lnTo>
                    <a:lnTo>
                      <a:pt x="49" y="79"/>
                    </a:lnTo>
                    <a:lnTo>
                      <a:pt x="48" y="78"/>
                    </a:lnTo>
                    <a:lnTo>
                      <a:pt x="48" y="76"/>
                    </a:lnTo>
                    <a:lnTo>
                      <a:pt x="49" y="76"/>
                    </a:lnTo>
                    <a:lnTo>
                      <a:pt x="49" y="75"/>
                    </a:lnTo>
                    <a:lnTo>
                      <a:pt x="51" y="75"/>
                    </a:lnTo>
                    <a:lnTo>
                      <a:pt x="52" y="73"/>
                    </a:lnTo>
                    <a:lnTo>
                      <a:pt x="51" y="73"/>
                    </a:lnTo>
                    <a:lnTo>
                      <a:pt x="50" y="73"/>
                    </a:lnTo>
                    <a:lnTo>
                      <a:pt x="49" y="73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6"/>
                    </a:lnTo>
                    <a:lnTo>
                      <a:pt x="48" y="77"/>
                    </a:lnTo>
                    <a:lnTo>
                      <a:pt x="48" y="78"/>
                    </a:lnTo>
                    <a:lnTo>
                      <a:pt x="48" y="79"/>
                    </a:lnTo>
                    <a:lnTo>
                      <a:pt x="48" y="80"/>
                    </a:lnTo>
                    <a:lnTo>
                      <a:pt x="47" y="80"/>
                    </a:lnTo>
                    <a:lnTo>
                      <a:pt x="47" y="81"/>
                    </a:lnTo>
                    <a:lnTo>
                      <a:pt x="44" y="81"/>
                    </a:lnTo>
                    <a:lnTo>
                      <a:pt x="44" y="82"/>
                    </a:lnTo>
                    <a:lnTo>
                      <a:pt x="43" y="84"/>
                    </a:lnTo>
                    <a:lnTo>
                      <a:pt x="42" y="82"/>
                    </a:lnTo>
                    <a:lnTo>
                      <a:pt x="41" y="81"/>
                    </a:lnTo>
                    <a:lnTo>
                      <a:pt x="40" y="81"/>
                    </a:lnTo>
                    <a:lnTo>
                      <a:pt x="41" y="81"/>
                    </a:lnTo>
                    <a:lnTo>
                      <a:pt x="41" y="82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4" y="85"/>
                    </a:lnTo>
                    <a:lnTo>
                      <a:pt x="46" y="85"/>
                    </a:lnTo>
                    <a:lnTo>
                      <a:pt x="47" y="85"/>
                    </a:lnTo>
                    <a:lnTo>
                      <a:pt x="47" y="86"/>
                    </a:lnTo>
                    <a:lnTo>
                      <a:pt x="49" y="86"/>
                    </a:lnTo>
                    <a:lnTo>
                      <a:pt x="49" y="87"/>
                    </a:lnTo>
                    <a:lnTo>
                      <a:pt x="48" y="87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41" y="85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39" y="82"/>
                    </a:lnTo>
                    <a:lnTo>
                      <a:pt x="38" y="82"/>
                    </a:lnTo>
                    <a:lnTo>
                      <a:pt x="38" y="81"/>
                    </a:lnTo>
                    <a:lnTo>
                      <a:pt x="35" y="80"/>
                    </a:lnTo>
                    <a:lnTo>
                      <a:pt x="34" y="79"/>
                    </a:lnTo>
                    <a:lnTo>
                      <a:pt x="32" y="78"/>
                    </a:lnTo>
                    <a:lnTo>
                      <a:pt x="31" y="77"/>
                    </a:lnTo>
                    <a:lnTo>
                      <a:pt x="27" y="75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2" y="70"/>
                    </a:lnTo>
                    <a:lnTo>
                      <a:pt x="21" y="69"/>
                    </a:lnTo>
                    <a:lnTo>
                      <a:pt x="18" y="67"/>
                    </a:lnTo>
                    <a:lnTo>
                      <a:pt x="17" y="65"/>
                    </a:lnTo>
                    <a:lnTo>
                      <a:pt x="15" y="61"/>
                    </a:lnTo>
                    <a:lnTo>
                      <a:pt x="13" y="59"/>
                    </a:lnTo>
                    <a:lnTo>
                      <a:pt x="12" y="58"/>
                    </a:lnTo>
                    <a:lnTo>
                      <a:pt x="9" y="56"/>
                    </a:lnTo>
                    <a:lnTo>
                      <a:pt x="8" y="55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7" y="53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2" y="56"/>
                    </a:lnTo>
                    <a:lnTo>
                      <a:pt x="12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2" y="56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8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10" y="53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9" y="51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5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3" y="48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6" y="39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8" y="35"/>
                    </a:lnTo>
                    <a:lnTo>
                      <a:pt x="8" y="34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30" y="10"/>
                    </a:lnTo>
                    <a:lnTo>
                      <a:pt x="30" y="9"/>
                    </a:lnTo>
                    <a:lnTo>
                      <a:pt x="30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8" name="Freeform 79"/>
              <p:cNvSpPr>
                <a:spLocks/>
              </p:cNvSpPr>
              <p:nvPr/>
            </p:nvSpPr>
            <p:spPr bwMode="auto">
              <a:xfrm>
                <a:off x="2770187" y="1787525"/>
                <a:ext cx="328613" cy="368300"/>
              </a:xfrm>
              <a:custGeom>
                <a:avLst/>
                <a:gdLst>
                  <a:gd name="T0" fmla="*/ 144 w 207"/>
                  <a:gd name="T1" fmla="*/ 22 h 232"/>
                  <a:gd name="T2" fmla="*/ 137 w 207"/>
                  <a:gd name="T3" fmla="*/ 45 h 232"/>
                  <a:gd name="T4" fmla="*/ 137 w 207"/>
                  <a:gd name="T5" fmla="*/ 70 h 232"/>
                  <a:gd name="T6" fmla="*/ 143 w 207"/>
                  <a:gd name="T7" fmla="*/ 80 h 232"/>
                  <a:gd name="T8" fmla="*/ 159 w 207"/>
                  <a:gd name="T9" fmla="*/ 96 h 232"/>
                  <a:gd name="T10" fmla="*/ 167 w 207"/>
                  <a:gd name="T11" fmla="*/ 107 h 232"/>
                  <a:gd name="T12" fmla="*/ 180 w 207"/>
                  <a:gd name="T13" fmla="*/ 120 h 232"/>
                  <a:gd name="T14" fmla="*/ 187 w 207"/>
                  <a:gd name="T15" fmla="*/ 130 h 232"/>
                  <a:gd name="T16" fmla="*/ 198 w 207"/>
                  <a:gd name="T17" fmla="*/ 143 h 232"/>
                  <a:gd name="T18" fmla="*/ 207 w 207"/>
                  <a:gd name="T19" fmla="*/ 154 h 232"/>
                  <a:gd name="T20" fmla="*/ 190 w 207"/>
                  <a:gd name="T21" fmla="*/ 170 h 232"/>
                  <a:gd name="T22" fmla="*/ 175 w 207"/>
                  <a:gd name="T23" fmla="*/ 170 h 232"/>
                  <a:gd name="T24" fmla="*/ 159 w 207"/>
                  <a:gd name="T25" fmla="*/ 178 h 232"/>
                  <a:gd name="T26" fmla="*/ 153 w 207"/>
                  <a:gd name="T27" fmla="*/ 187 h 232"/>
                  <a:gd name="T28" fmla="*/ 152 w 207"/>
                  <a:gd name="T29" fmla="*/ 195 h 232"/>
                  <a:gd name="T30" fmla="*/ 147 w 207"/>
                  <a:gd name="T31" fmla="*/ 204 h 232"/>
                  <a:gd name="T32" fmla="*/ 145 w 207"/>
                  <a:gd name="T33" fmla="*/ 211 h 232"/>
                  <a:gd name="T34" fmla="*/ 142 w 207"/>
                  <a:gd name="T35" fmla="*/ 216 h 232"/>
                  <a:gd name="T36" fmla="*/ 134 w 207"/>
                  <a:gd name="T37" fmla="*/ 221 h 232"/>
                  <a:gd name="T38" fmla="*/ 126 w 207"/>
                  <a:gd name="T39" fmla="*/ 222 h 232"/>
                  <a:gd name="T40" fmla="*/ 121 w 207"/>
                  <a:gd name="T41" fmla="*/ 225 h 232"/>
                  <a:gd name="T42" fmla="*/ 113 w 207"/>
                  <a:gd name="T43" fmla="*/ 226 h 232"/>
                  <a:gd name="T44" fmla="*/ 104 w 207"/>
                  <a:gd name="T45" fmla="*/ 229 h 232"/>
                  <a:gd name="T46" fmla="*/ 98 w 207"/>
                  <a:gd name="T47" fmla="*/ 229 h 232"/>
                  <a:gd name="T48" fmla="*/ 94 w 207"/>
                  <a:gd name="T49" fmla="*/ 232 h 232"/>
                  <a:gd name="T50" fmla="*/ 62 w 207"/>
                  <a:gd name="T51" fmla="*/ 230 h 232"/>
                  <a:gd name="T52" fmla="*/ 34 w 207"/>
                  <a:gd name="T53" fmla="*/ 223 h 232"/>
                  <a:gd name="T54" fmla="*/ 35 w 207"/>
                  <a:gd name="T55" fmla="*/ 216 h 232"/>
                  <a:gd name="T56" fmla="*/ 38 w 207"/>
                  <a:gd name="T57" fmla="*/ 208 h 232"/>
                  <a:gd name="T58" fmla="*/ 40 w 207"/>
                  <a:gd name="T59" fmla="*/ 198 h 232"/>
                  <a:gd name="T60" fmla="*/ 41 w 207"/>
                  <a:gd name="T61" fmla="*/ 190 h 232"/>
                  <a:gd name="T62" fmla="*/ 42 w 207"/>
                  <a:gd name="T63" fmla="*/ 181 h 232"/>
                  <a:gd name="T64" fmla="*/ 40 w 207"/>
                  <a:gd name="T65" fmla="*/ 175 h 232"/>
                  <a:gd name="T66" fmla="*/ 45 w 207"/>
                  <a:gd name="T67" fmla="*/ 166 h 232"/>
                  <a:gd name="T68" fmla="*/ 17 w 207"/>
                  <a:gd name="T69" fmla="*/ 169 h 232"/>
                  <a:gd name="T70" fmla="*/ 16 w 207"/>
                  <a:gd name="T71" fmla="*/ 161 h 232"/>
                  <a:gd name="T72" fmla="*/ 16 w 207"/>
                  <a:gd name="T73" fmla="*/ 152 h 232"/>
                  <a:gd name="T74" fmla="*/ 17 w 207"/>
                  <a:gd name="T75" fmla="*/ 144 h 232"/>
                  <a:gd name="T76" fmla="*/ 21 w 207"/>
                  <a:gd name="T77" fmla="*/ 136 h 232"/>
                  <a:gd name="T78" fmla="*/ 15 w 207"/>
                  <a:gd name="T79" fmla="*/ 132 h 232"/>
                  <a:gd name="T80" fmla="*/ 22 w 207"/>
                  <a:gd name="T81" fmla="*/ 129 h 232"/>
                  <a:gd name="T82" fmla="*/ 25 w 207"/>
                  <a:gd name="T83" fmla="*/ 120 h 232"/>
                  <a:gd name="T84" fmla="*/ 24 w 207"/>
                  <a:gd name="T85" fmla="*/ 114 h 232"/>
                  <a:gd name="T86" fmla="*/ 22 w 207"/>
                  <a:gd name="T87" fmla="*/ 113 h 232"/>
                  <a:gd name="T88" fmla="*/ 17 w 207"/>
                  <a:gd name="T89" fmla="*/ 112 h 232"/>
                  <a:gd name="T90" fmla="*/ 10 w 207"/>
                  <a:gd name="T91" fmla="*/ 105 h 232"/>
                  <a:gd name="T92" fmla="*/ 9 w 207"/>
                  <a:gd name="T93" fmla="*/ 97 h 232"/>
                  <a:gd name="T94" fmla="*/ 4 w 207"/>
                  <a:gd name="T95" fmla="*/ 95 h 232"/>
                  <a:gd name="T96" fmla="*/ 2 w 207"/>
                  <a:gd name="T97" fmla="*/ 89 h 232"/>
                  <a:gd name="T98" fmla="*/ 2 w 207"/>
                  <a:gd name="T99" fmla="*/ 81 h 232"/>
                  <a:gd name="T100" fmla="*/ 8 w 207"/>
                  <a:gd name="T101" fmla="*/ 73 h 232"/>
                  <a:gd name="T102" fmla="*/ 24 w 207"/>
                  <a:gd name="T103" fmla="*/ 73 h 232"/>
                  <a:gd name="T104" fmla="*/ 56 w 207"/>
                  <a:gd name="T105" fmla="*/ 72 h 232"/>
                  <a:gd name="T106" fmla="*/ 67 w 207"/>
                  <a:gd name="T107" fmla="*/ 67 h 232"/>
                  <a:gd name="T108" fmla="*/ 70 w 207"/>
                  <a:gd name="T109" fmla="*/ 53 h 232"/>
                  <a:gd name="T110" fmla="*/ 75 w 207"/>
                  <a:gd name="T111" fmla="*/ 48 h 232"/>
                  <a:gd name="T112" fmla="*/ 89 w 207"/>
                  <a:gd name="T113" fmla="*/ 46 h 232"/>
                  <a:gd name="T114" fmla="*/ 94 w 207"/>
                  <a:gd name="T115" fmla="*/ 28 h 232"/>
                  <a:gd name="T116" fmla="*/ 101 w 207"/>
                  <a:gd name="T117" fmla="*/ 14 h 232"/>
                  <a:gd name="T118" fmla="*/ 120 w 207"/>
                  <a:gd name="T11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7" h="232">
                    <a:moveTo>
                      <a:pt x="138" y="0"/>
                    </a:moveTo>
                    <a:lnTo>
                      <a:pt x="138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7" y="22"/>
                    </a:lnTo>
                    <a:lnTo>
                      <a:pt x="144" y="22"/>
                    </a:lnTo>
                    <a:lnTo>
                      <a:pt x="144" y="27"/>
                    </a:lnTo>
                    <a:lnTo>
                      <a:pt x="139" y="27"/>
                    </a:lnTo>
                    <a:lnTo>
                      <a:pt x="139" y="33"/>
                    </a:lnTo>
                    <a:lnTo>
                      <a:pt x="137" y="33"/>
                    </a:lnTo>
                    <a:lnTo>
                      <a:pt x="137" y="37"/>
                    </a:lnTo>
                    <a:lnTo>
                      <a:pt x="135" y="37"/>
                    </a:lnTo>
                    <a:lnTo>
                      <a:pt x="135" y="42"/>
                    </a:lnTo>
                    <a:lnTo>
                      <a:pt x="135" y="45"/>
                    </a:lnTo>
                    <a:lnTo>
                      <a:pt x="137" y="45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60"/>
                    </a:lnTo>
                    <a:lnTo>
                      <a:pt x="137" y="60"/>
                    </a:lnTo>
                    <a:lnTo>
                      <a:pt x="137" y="64"/>
                    </a:lnTo>
                    <a:lnTo>
                      <a:pt x="133" y="64"/>
                    </a:lnTo>
                    <a:lnTo>
                      <a:pt x="133" y="69"/>
                    </a:lnTo>
                    <a:lnTo>
                      <a:pt x="137" y="69"/>
                    </a:lnTo>
                    <a:lnTo>
                      <a:pt x="137" y="70"/>
                    </a:lnTo>
                    <a:lnTo>
                      <a:pt x="137" y="71"/>
                    </a:lnTo>
                    <a:lnTo>
                      <a:pt x="137" y="77"/>
                    </a:lnTo>
                    <a:lnTo>
                      <a:pt x="138" y="77"/>
                    </a:lnTo>
                    <a:lnTo>
                      <a:pt x="139" y="77"/>
                    </a:lnTo>
                    <a:lnTo>
                      <a:pt x="139" y="79"/>
                    </a:lnTo>
                    <a:lnTo>
                      <a:pt x="141" y="79"/>
                    </a:lnTo>
                    <a:lnTo>
                      <a:pt x="142" y="79"/>
                    </a:lnTo>
                    <a:lnTo>
                      <a:pt x="143" y="79"/>
                    </a:lnTo>
                    <a:lnTo>
                      <a:pt x="143" y="80"/>
                    </a:lnTo>
                    <a:lnTo>
                      <a:pt x="149" y="80"/>
                    </a:lnTo>
                    <a:lnTo>
                      <a:pt x="149" y="84"/>
                    </a:lnTo>
                    <a:lnTo>
                      <a:pt x="151" y="84"/>
                    </a:lnTo>
                    <a:lnTo>
                      <a:pt x="151" y="88"/>
                    </a:lnTo>
                    <a:lnTo>
                      <a:pt x="154" y="88"/>
                    </a:lnTo>
                    <a:lnTo>
                      <a:pt x="154" y="93"/>
                    </a:lnTo>
                    <a:lnTo>
                      <a:pt x="156" y="93"/>
                    </a:lnTo>
                    <a:lnTo>
                      <a:pt x="156" y="96"/>
                    </a:lnTo>
                    <a:lnTo>
                      <a:pt x="159" y="96"/>
                    </a:lnTo>
                    <a:lnTo>
                      <a:pt x="159" y="98"/>
                    </a:lnTo>
                    <a:lnTo>
                      <a:pt x="161" y="98"/>
                    </a:lnTo>
                    <a:lnTo>
                      <a:pt x="161" y="99"/>
                    </a:lnTo>
                    <a:lnTo>
                      <a:pt x="162" y="99"/>
                    </a:lnTo>
                    <a:lnTo>
                      <a:pt x="162" y="101"/>
                    </a:lnTo>
                    <a:lnTo>
                      <a:pt x="163" y="101"/>
                    </a:lnTo>
                    <a:lnTo>
                      <a:pt x="163" y="104"/>
                    </a:lnTo>
                    <a:lnTo>
                      <a:pt x="167" y="104"/>
                    </a:lnTo>
                    <a:lnTo>
                      <a:pt x="167" y="107"/>
                    </a:lnTo>
                    <a:lnTo>
                      <a:pt x="169" y="107"/>
                    </a:lnTo>
                    <a:lnTo>
                      <a:pt x="170" y="107"/>
                    </a:lnTo>
                    <a:lnTo>
                      <a:pt x="171" y="112"/>
                    </a:lnTo>
                    <a:lnTo>
                      <a:pt x="176" y="112"/>
                    </a:lnTo>
                    <a:lnTo>
                      <a:pt x="176" y="115"/>
                    </a:lnTo>
                    <a:lnTo>
                      <a:pt x="178" y="115"/>
                    </a:lnTo>
                    <a:lnTo>
                      <a:pt x="179" y="115"/>
                    </a:lnTo>
                    <a:lnTo>
                      <a:pt x="179" y="120"/>
                    </a:lnTo>
                    <a:lnTo>
                      <a:pt x="180" y="120"/>
                    </a:lnTo>
                    <a:lnTo>
                      <a:pt x="180" y="122"/>
                    </a:lnTo>
                    <a:lnTo>
                      <a:pt x="181" y="122"/>
                    </a:lnTo>
                    <a:lnTo>
                      <a:pt x="182" y="122"/>
                    </a:lnTo>
                    <a:lnTo>
                      <a:pt x="182" y="124"/>
                    </a:lnTo>
                    <a:lnTo>
                      <a:pt x="185" y="124"/>
                    </a:lnTo>
                    <a:lnTo>
                      <a:pt x="185" y="126"/>
                    </a:lnTo>
                    <a:lnTo>
                      <a:pt x="187" y="126"/>
                    </a:lnTo>
                    <a:lnTo>
                      <a:pt x="187" y="127"/>
                    </a:lnTo>
                    <a:lnTo>
                      <a:pt x="187" y="130"/>
                    </a:lnTo>
                    <a:lnTo>
                      <a:pt x="187" y="131"/>
                    </a:lnTo>
                    <a:lnTo>
                      <a:pt x="189" y="131"/>
                    </a:lnTo>
                    <a:lnTo>
                      <a:pt x="189" y="132"/>
                    </a:lnTo>
                    <a:lnTo>
                      <a:pt x="190" y="132"/>
                    </a:lnTo>
                    <a:lnTo>
                      <a:pt x="190" y="135"/>
                    </a:lnTo>
                    <a:lnTo>
                      <a:pt x="194" y="135"/>
                    </a:lnTo>
                    <a:lnTo>
                      <a:pt x="194" y="141"/>
                    </a:lnTo>
                    <a:lnTo>
                      <a:pt x="195" y="141"/>
                    </a:lnTo>
                    <a:lnTo>
                      <a:pt x="198" y="143"/>
                    </a:lnTo>
                    <a:lnTo>
                      <a:pt x="198" y="144"/>
                    </a:lnTo>
                    <a:lnTo>
                      <a:pt x="203" y="144"/>
                    </a:lnTo>
                    <a:lnTo>
                      <a:pt x="203" y="145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9"/>
                    </a:lnTo>
                    <a:lnTo>
                      <a:pt x="206" y="149"/>
                    </a:lnTo>
                    <a:lnTo>
                      <a:pt x="207" y="150"/>
                    </a:lnTo>
                    <a:lnTo>
                      <a:pt x="207" y="154"/>
                    </a:lnTo>
                    <a:lnTo>
                      <a:pt x="201" y="154"/>
                    </a:lnTo>
                    <a:lnTo>
                      <a:pt x="201" y="158"/>
                    </a:lnTo>
                    <a:lnTo>
                      <a:pt x="199" y="158"/>
                    </a:lnTo>
                    <a:lnTo>
                      <a:pt x="198" y="161"/>
                    </a:lnTo>
                    <a:lnTo>
                      <a:pt x="194" y="160"/>
                    </a:lnTo>
                    <a:lnTo>
                      <a:pt x="194" y="162"/>
                    </a:lnTo>
                    <a:lnTo>
                      <a:pt x="192" y="162"/>
                    </a:lnTo>
                    <a:lnTo>
                      <a:pt x="192" y="170"/>
                    </a:lnTo>
                    <a:lnTo>
                      <a:pt x="190" y="170"/>
                    </a:lnTo>
                    <a:lnTo>
                      <a:pt x="189" y="170"/>
                    </a:lnTo>
                    <a:lnTo>
                      <a:pt x="189" y="171"/>
                    </a:lnTo>
                    <a:lnTo>
                      <a:pt x="188" y="171"/>
                    </a:lnTo>
                    <a:lnTo>
                      <a:pt x="184" y="172"/>
                    </a:lnTo>
                    <a:lnTo>
                      <a:pt x="184" y="170"/>
                    </a:lnTo>
                    <a:lnTo>
                      <a:pt x="182" y="170"/>
                    </a:lnTo>
                    <a:lnTo>
                      <a:pt x="181" y="170"/>
                    </a:lnTo>
                    <a:lnTo>
                      <a:pt x="180" y="170"/>
                    </a:lnTo>
                    <a:lnTo>
                      <a:pt x="175" y="170"/>
                    </a:lnTo>
                    <a:lnTo>
                      <a:pt x="172" y="170"/>
                    </a:lnTo>
                    <a:lnTo>
                      <a:pt x="172" y="173"/>
                    </a:lnTo>
                    <a:lnTo>
                      <a:pt x="169" y="173"/>
                    </a:lnTo>
                    <a:lnTo>
                      <a:pt x="167" y="173"/>
                    </a:lnTo>
                    <a:lnTo>
                      <a:pt x="165" y="173"/>
                    </a:lnTo>
                    <a:lnTo>
                      <a:pt x="165" y="172"/>
                    </a:lnTo>
                    <a:lnTo>
                      <a:pt x="159" y="172"/>
                    </a:lnTo>
                    <a:lnTo>
                      <a:pt x="159" y="173"/>
                    </a:lnTo>
                    <a:lnTo>
                      <a:pt x="159" y="178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6" y="180"/>
                    </a:lnTo>
                    <a:lnTo>
                      <a:pt x="156" y="183"/>
                    </a:lnTo>
                    <a:lnTo>
                      <a:pt x="155" y="183"/>
                    </a:lnTo>
                    <a:lnTo>
                      <a:pt x="155" y="186"/>
                    </a:lnTo>
                    <a:lnTo>
                      <a:pt x="154" y="186"/>
                    </a:lnTo>
                    <a:lnTo>
                      <a:pt x="154" y="187"/>
                    </a:lnTo>
                    <a:lnTo>
                      <a:pt x="153" y="187"/>
                    </a:lnTo>
                    <a:lnTo>
                      <a:pt x="153" y="189"/>
                    </a:lnTo>
                    <a:lnTo>
                      <a:pt x="152" y="189"/>
                    </a:lnTo>
                    <a:lnTo>
                      <a:pt x="152" y="189"/>
                    </a:lnTo>
                    <a:lnTo>
                      <a:pt x="151" y="189"/>
                    </a:lnTo>
                    <a:lnTo>
                      <a:pt x="151" y="190"/>
                    </a:lnTo>
                    <a:lnTo>
                      <a:pt x="151" y="191"/>
                    </a:lnTo>
                    <a:lnTo>
                      <a:pt x="151" y="192"/>
                    </a:lnTo>
                    <a:lnTo>
                      <a:pt x="152" y="194"/>
                    </a:lnTo>
                    <a:lnTo>
                      <a:pt x="152" y="195"/>
                    </a:lnTo>
                    <a:lnTo>
                      <a:pt x="152" y="196"/>
                    </a:lnTo>
                    <a:lnTo>
                      <a:pt x="153" y="196"/>
                    </a:lnTo>
                    <a:lnTo>
                      <a:pt x="153" y="197"/>
                    </a:lnTo>
                    <a:lnTo>
                      <a:pt x="152" y="198"/>
                    </a:lnTo>
                    <a:lnTo>
                      <a:pt x="150" y="199"/>
                    </a:lnTo>
                    <a:lnTo>
                      <a:pt x="150" y="200"/>
                    </a:lnTo>
                    <a:lnTo>
                      <a:pt x="149" y="202"/>
                    </a:lnTo>
                    <a:lnTo>
                      <a:pt x="147" y="203"/>
                    </a:lnTo>
                    <a:lnTo>
                      <a:pt x="147" y="204"/>
                    </a:lnTo>
                    <a:lnTo>
                      <a:pt x="149" y="204"/>
                    </a:lnTo>
                    <a:lnTo>
                      <a:pt x="149" y="205"/>
                    </a:lnTo>
                    <a:lnTo>
                      <a:pt x="147" y="205"/>
                    </a:lnTo>
                    <a:lnTo>
                      <a:pt x="147" y="206"/>
                    </a:lnTo>
                    <a:lnTo>
                      <a:pt x="147" y="207"/>
                    </a:lnTo>
                    <a:lnTo>
                      <a:pt x="147" y="208"/>
                    </a:lnTo>
                    <a:lnTo>
                      <a:pt x="146" y="209"/>
                    </a:lnTo>
                    <a:lnTo>
                      <a:pt x="146" y="211"/>
                    </a:lnTo>
                    <a:lnTo>
                      <a:pt x="145" y="211"/>
                    </a:lnTo>
                    <a:lnTo>
                      <a:pt x="145" y="212"/>
                    </a:lnTo>
                    <a:lnTo>
                      <a:pt x="145" y="213"/>
                    </a:lnTo>
                    <a:lnTo>
                      <a:pt x="145" y="214"/>
                    </a:lnTo>
                    <a:lnTo>
                      <a:pt x="144" y="214"/>
                    </a:lnTo>
                    <a:lnTo>
                      <a:pt x="144" y="215"/>
                    </a:lnTo>
                    <a:lnTo>
                      <a:pt x="143" y="214"/>
                    </a:lnTo>
                    <a:lnTo>
                      <a:pt x="143" y="215"/>
                    </a:lnTo>
                    <a:lnTo>
                      <a:pt x="142" y="216"/>
                    </a:lnTo>
                    <a:lnTo>
                      <a:pt x="142" y="216"/>
                    </a:lnTo>
                    <a:lnTo>
                      <a:pt x="141" y="216"/>
                    </a:lnTo>
                    <a:lnTo>
                      <a:pt x="139" y="217"/>
                    </a:lnTo>
                    <a:lnTo>
                      <a:pt x="138" y="219"/>
                    </a:lnTo>
                    <a:lnTo>
                      <a:pt x="138" y="220"/>
                    </a:lnTo>
                    <a:lnTo>
                      <a:pt x="137" y="220"/>
                    </a:lnTo>
                    <a:lnTo>
                      <a:pt x="136" y="220"/>
                    </a:lnTo>
                    <a:lnTo>
                      <a:pt x="135" y="220"/>
                    </a:lnTo>
                    <a:lnTo>
                      <a:pt x="135" y="221"/>
                    </a:lnTo>
                    <a:lnTo>
                      <a:pt x="134" y="221"/>
                    </a:lnTo>
                    <a:lnTo>
                      <a:pt x="133" y="221"/>
                    </a:lnTo>
                    <a:lnTo>
                      <a:pt x="132" y="221"/>
                    </a:lnTo>
                    <a:lnTo>
                      <a:pt x="130" y="222"/>
                    </a:lnTo>
                    <a:lnTo>
                      <a:pt x="129" y="223"/>
                    </a:lnTo>
                    <a:lnTo>
                      <a:pt x="129" y="222"/>
                    </a:lnTo>
                    <a:lnTo>
                      <a:pt x="128" y="222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6" y="222"/>
                    </a:lnTo>
                    <a:lnTo>
                      <a:pt x="125" y="222"/>
                    </a:lnTo>
                    <a:lnTo>
                      <a:pt x="124" y="222"/>
                    </a:lnTo>
                    <a:lnTo>
                      <a:pt x="124" y="223"/>
                    </a:lnTo>
                    <a:lnTo>
                      <a:pt x="122" y="223"/>
                    </a:lnTo>
                    <a:lnTo>
                      <a:pt x="122" y="224"/>
                    </a:lnTo>
                    <a:lnTo>
                      <a:pt x="122" y="225"/>
                    </a:lnTo>
                    <a:lnTo>
                      <a:pt x="122" y="226"/>
                    </a:lnTo>
                    <a:lnTo>
                      <a:pt x="121" y="226"/>
                    </a:lnTo>
                    <a:lnTo>
                      <a:pt x="121" y="225"/>
                    </a:lnTo>
                    <a:lnTo>
                      <a:pt x="120" y="225"/>
                    </a:lnTo>
                    <a:lnTo>
                      <a:pt x="119" y="226"/>
                    </a:lnTo>
                    <a:lnTo>
                      <a:pt x="118" y="226"/>
                    </a:lnTo>
                    <a:lnTo>
                      <a:pt x="117" y="226"/>
                    </a:lnTo>
                    <a:lnTo>
                      <a:pt x="116" y="226"/>
                    </a:lnTo>
                    <a:lnTo>
                      <a:pt x="115" y="226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6"/>
                    </a:lnTo>
                    <a:lnTo>
                      <a:pt x="112" y="226"/>
                    </a:lnTo>
                    <a:lnTo>
                      <a:pt x="111" y="226"/>
                    </a:lnTo>
                    <a:lnTo>
                      <a:pt x="110" y="228"/>
                    </a:lnTo>
                    <a:lnTo>
                      <a:pt x="109" y="228"/>
                    </a:lnTo>
                    <a:lnTo>
                      <a:pt x="108" y="229"/>
                    </a:lnTo>
                    <a:lnTo>
                      <a:pt x="107" y="229"/>
                    </a:lnTo>
                    <a:lnTo>
                      <a:pt x="105" y="230"/>
                    </a:lnTo>
                    <a:lnTo>
                      <a:pt x="104" y="230"/>
                    </a:lnTo>
                    <a:lnTo>
                      <a:pt x="104" y="229"/>
                    </a:lnTo>
                    <a:lnTo>
                      <a:pt x="103" y="229"/>
                    </a:lnTo>
                    <a:lnTo>
                      <a:pt x="102" y="228"/>
                    </a:lnTo>
                    <a:lnTo>
                      <a:pt x="101" y="229"/>
                    </a:lnTo>
                    <a:lnTo>
                      <a:pt x="101" y="228"/>
                    </a:lnTo>
                    <a:lnTo>
                      <a:pt x="101" y="228"/>
                    </a:lnTo>
                    <a:lnTo>
                      <a:pt x="101" y="229"/>
                    </a:lnTo>
                    <a:lnTo>
                      <a:pt x="100" y="229"/>
                    </a:lnTo>
                    <a:lnTo>
                      <a:pt x="99" y="229"/>
                    </a:lnTo>
                    <a:lnTo>
                      <a:pt x="98" y="229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6" y="225"/>
                    </a:lnTo>
                    <a:lnTo>
                      <a:pt x="95" y="225"/>
                    </a:lnTo>
                    <a:lnTo>
                      <a:pt x="95" y="226"/>
                    </a:lnTo>
                    <a:lnTo>
                      <a:pt x="94" y="228"/>
                    </a:lnTo>
                    <a:lnTo>
                      <a:pt x="94" y="229"/>
                    </a:lnTo>
                    <a:lnTo>
                      <a:pt x="94" y="231"/>
                    </a:lnTo>
                    <a:lnTo>
                      <a:pt x="94" y="232"/>
                    </a:lnTo>
                    <a:lnTo>
                      <a:pt x="93" y="232"/>
                    </a:lnTo>
                    <a:lnTo>
                      <a:pt x="92" y="232"/>
                    </a:lnTo>
                    <a:lnTo>
                      <a:pt x="92" y="231"/>
                    </a:lnTo>
                    <a:lnTo>
                      <a:pt x="91" y="231"/>
                    </a:lnTo>
                    <a:lnTo>
                      <a:pt x="92" y="229"/>
                    </a:lnTo>
                    <a:lnTo>
                      <a:pt x="83" y="230"/>
                    </a:lnTo>
                    <a:lnTo>
                      <a:pt x="82" y="230"/>
                    </a:lnTo>
                    <a:lnTo>
                      <a:pt x="66" y="230"/>
                    </a:lnTo>
                    <a:lnTo>
                      <a:pt x="62" y="230"/>
                    </a:lnTo>
                    <a:lnTo>
                      <a:pt x="40" y="230"/>
                    </a:lnTo>
                    <a:lnTo>
                      <a:pt x="33" y="230"/>
                    </a:lnTo>
                    <a:lnTo>
                      <a:pt x="33" y="229"/>
                    </a:lnTo>
                    <a:lnTo>
                      <a:pt x="33" y="228"/>
                    </a:lnTo>
                    <a:lnTo>
                      <a:pt x="34" y="228"/>
                    </a:lnTo>
                    <a:lnTo>
                      <a:pt x="34" y="226"/>
                    </a:lnTo>
                    <a:lnTo>
                      <a:pt x="34" y="225"/>
                    </a:lnTo>
                    <a:lnTo>
                      <a:pt x="34" y="224"/>
                    </a:lnTo>
                    <a:lnTo>
                      <a:pt x="34" y="223"/>
                    </a:lnTo>
                    <a:lnTo>
                      <a:pt x="35" y="223"/>
                    </a:lnTo>
                    <a:lnTo>
                      <a:pt x="35" y="222"/>
                    </a:lnTo>
                    <a:lnTo>
                      <a:pt x="35" y="221"/>
                    </a:lnTo>
                    <a:lnTo>
                      <a:pt x="36" y="221"/>
                    </a:lnTo>
                    <a:lnTo>
                      <a:pt x="36" y="220"/>
                    </a:lnTo>
                    <a:lnTo>
                      <a:pt x="35" y="219"/>
                    </a:lnTo>
                    <a:lnTo>
                      <a:pt x="35" y="217"/>
                    </a:lnTo>
                    <a:lnTo>
                      <a:pt x="35" y="216"/>
                    </a:lnTo>
                    <a:lnTo>
                      <a:pt x="35" y="216"/>
                    </a:lnTo>
                    <a:lnTo>
                      <a:pt x="36" y="216"/>
                    </a:lnTo>
                    <a:lnTo>
                      <a:pt x="36" y="215"/>
                    </a:lnTo>
                    <a:lnTo>
                      <a:pt x="36" y="214"/>
                    </a:lnTo>
                    <a:lnTo>
                      <a:pt x="38" y="214"/>
                    </a:lnTo>
                    <a:lnTo>
                      <a:pt x="38" y="212"/>
                    </a:lnTo>
                    <a:lnTo>
                      <a:pt x="39" y="212"/>
                    </a:lnTo>
                    <a:lnTo>
                      <a:pt x="39" y="211"/>
                    </a:lnTo>
                    <a:lnTo>
                      <a:pt x="38" y="209"/>
                    </a:lnTo>
                    <a:lnTo>
                      <a:pt x="38" y="208"/>
                    </a:lnTo>
                    <a:lnTo>
                      <a:pt x="38" y="207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199"/>
                    </a:lnTo>
                    <a:lnTo>
                      <a:pt x="40" y="198"/>
                    </a:lnTo>
                    <a:lnTo>
                      <a:pt x="41" y="196"/>
                    </a:lnTo>
                    <a:lnTo>
                      <a:pt x="41" y="195"/>
                    </a:lnTo>
                    <a:lnTo>
                      <a:pt x="41" y="194"/>
                    </a:lnTo>
                    <a:lnTo>
                      <a:pt x="40" y="194"/>
                    </a:lnTo>
                    <a:lnTo>
                      <a:pt x="41" y="192"/>
                    </a:lnTo>
                    <a:lnTo>
                      <a:pt x="41" y="191"/>
                    </a:lnTo>
                    <a:lnTo>
                      <a:pt x="41" y="190"/>
                    </a:lnTo>
                    <a:lnTo>
                      <a:pt x="42" y="190"/>
                    </a:lnTo>
                    <a:lnTo>
                      <a:pt x="41" y="190"/>
                    </a:lnTo>
                    <a:lnTo>
                      <a:pt x="41" y="189"/>
                    </a:lnTo>
                    <a:lnTo>
                      <a:pt x="41" y="189"/>
                    </a:lnTo>
                    <a:lnTo>
                      <a:pt x="41" y="188"/>
                    </a:lnTo>
                    <a:lnTo>
                      <a:pt x="42" y="187"/>
                    </a:lnTo>
                    <a:lnTo>
                      <a:pt x="42" y="186"/>
                    </a:lnTo>
                    <a:lnTo>
                      <a:pt x="41" y="184"/>
                    </a:lnTo>
                    <a:lnTo>
                      <a:pt x="41" y="183"/>
                    </a:lnTo>
                    <a:lnTo>
                      <a:pt x="41" y="182"/>
                    </a:lnTo>
                    <a:lnTo>
                      <a:pt x="42" y="181"/>
                    </a:lnTo>
                    <a:lnTo>
                      <a:pt x="41" y="181"/>
                    </a:lnTo>
                    <a:lnTo>
                      <a:pt x="41" y="180"/>
                    </a:lnTo>
                    <a:lnTo>
                      <a:pt x="41" y="179"/>
                    </a:lnTo>
                    <a:lnTo>
                      <a:pt x="40" y="179"/>
                    </a:lnTo>
                    <a:lnTo>
                      <a:pt x="40" y="178"/>
                    </a:lnTo>
                    <a:lnTo>
                      <a:pt x="40" y="177"/>
                    </a:lnTo>
                    <a:lnTo>
                      <a:pt x="41" y="177"/>
                    </a:lnTo>
                    <a:lnTo>
                      <a:pt x="41" y="175"/>
                    </a:lnTo>
                    <a:lnTo>
                      <a:pt x="40" y="175"/>
                    </a:lnTo>
                    <a:lnTo>
                      <a:pt x="40" y="174"/>
                    </a:lnTo>
                    <a:lnTo>
                      <a:pt x="40" y="173"/>
                    </a:lnTo>
                    <a:lnTo>
                      <a:pt x="41" y="173"/>
                    </a:lnTo>
                    <a:lnTo>
                      <a:pt x="41" y="172"/>
                    </a:lnTo>
                    <a:lnTo>
                      <a:pt x="42" y="171"/>
                    </a:lnTo>
                    <a:lnTo>
                      <a:pt x="43" y="170"/>
                    </a:lnTo>
                    <a:lnTo>
                      <a:pt x="44" y="167"/>
                    </a:lnTo>
                    <a:lnTo>
                      <a:pt x="45" y="167"/>
                    </a:lnTo>
                    <a:lnTo>
                      <a:pt x="45" y="166"/>
                    </a:lnTo>
                    <a:lnTo>
                      <a:pt x="44" y="166"/>
                    </a:lnTo>
                    <a:lnTo>
                      <a:pt x="27" y="166"/>
                    </a:lnTo>
                    <a:lnTo>
                      <a:pt x="22" y="169"/>
                    </a:lnTo>
                    <a:lnTo>
                      <a:pt x="19" y="169"/>
                    </a:lnTo>
                    <a:lnTo>
                      <a:pt x="19" y="169"/>
                    </a:lnTo>
                    <a:lnTo>
                      <a:pt x="19" y="167"/>
                    </a:lnTo>
                    <a:lnTo>
                      <a:pt x="18" y="167"/>
                    </a:lnTo>
                    <a:lnTo>
                      <a:pt x="18" y="169"/>
                    </a:lnTo>
                    <a:lnTo>
                      <a:pt x="17" y="169"/>
                    </a:lnTo>
                    <a:lnTo>
                      <a:pt x="17" y="167"/>
                    </a:lnTo>
                    <a:lnTo>
                      <a:pt x="16" y="167"/>
                    </a:lnTo>
                    <a:lnTo>
                      <a:pt x="15" y="165"/>
                    </a:lnTo>
                    <a:lnTo>
                      <a:pt x="15" y="164"/>
                    </a:lnTo>
                    <a:lnTo>
                      <a:pt x="15" y="163"/>
                    </a:lnTo>
                    <a:lnTo>
                      <a:pt x="14" y="162"/>
                    </a:lnTo>
                    <a:lnTo>
                      <a:pt x="14" y="162"/>
                    </a:lnTo>
                    <a:lnTo>
                      <a:pt x="15" y="161"/>
                    </a:lnTo>
                    <a:lnTo>
                      <a:pt x="16" y="161"/>
                    </a:lnTo>
                    <a:lnTo>
                      <a:pt x="17" y="160"/>
                    </a:lnTo>
                    <a:lnTo>
                      <a:pt x="16" y="160"/>
                    </a:lnTo>
                    <a:lnTo>
                      <a:pt x="15" y="160"/>
                    </a:lnTo>
                    <a:lnTo>
                      <a:pt x="14" y="158"/>
                    </a:lnTo>
                    <a:lnTo>
                      <a:pt x="14" y="157"/>
                    </a:lnTo>
                    <a:lnTo>
                      <a:pt x="15" y="156"/>
                    </a:lnTo>
                    <a:lnTo>
                      <a:pt x="16" y="155"/>
                    </a:lnTo>
                    <a:lnTo>
                      <a:pt x="16" y="153"/>
                    </a:lnTo>
                    <a:lnTo>
                      <a:pt x="16" y="152"/>
                    </a:lnTo>
                    <a:lnTo>
                      <a:pt x="15" y="150"/>
                    </a:lnTo>
                    <a:lnTo>
                      <a:pt x="16" y="149"/>
                    </a:lnTo>
                    <a:lnTo>
                      <a:pt x="16" y="148"/>
                    </a:lnTo>
                    <a:lnTo>
                      <a:pt x="17" y="147"/>
                    </a:lnTo>
                    <a:lnTo>
                      <a:pt x="18" y="147"/>
                    </a:lnTo>
                    <a:lnTo>
                      <a:pt x="19" y="146"/>
                    </a:lnTo>
                    <a:lnTo>
                      <a:pt x="19" y="145"/>
                    </a:lnTo>
                    <a:lnTo>
                      <a:pt x="18" y="144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6" y="141"/>
                    </a:lnTo>
                    <a:lnTo>
                      <a:pt x="17" y="141"/>
                    </a:lnTo>
                    <a:lnTo>
                      <a:pt x="17" y="140"/>
                    </a:lnTo>
                    <a:lnTo>
                      <a:pt x="17" y="139"/>
                    </a:lnTo>
                    <a:lnTo>
                      <a:pt x="17" y="138"/>
                    </a:lnTo>
                    <a:lnTo>
                      <a:pt x="18" y="137"/>
                    </a:lnTo>
                    <a:lnTo>
                      <a:pt x="19" y="137"/>
                    </a:lnTo>
                    <a:lnTo>
                      <a:pt x="21" y="136"/>
                    </a:lnTo>
                    <a:lnTo>
                      <a:pt x="21" y="135"/>
                    </a:lnTo>
                    <a:lnTo>
                      <a:pt x="21" y="135"/>
                    </a:lnTo>
                    <a:lnTo>
                      <a:pt x="19" y="135"/>
                    </a:lnTo>
                    <a:lnTo>
                      <a:pt x="19" y="133"/>
                    </a:lnTo>
                    <a:lnTo>
                      <a:pt x="18" y="133"/>
                    </a:lnTo>
                    <a:lnTo>
                      <a:pt x="18" y="135"/>
                    </a:lnTo>
                    <a:lnTo>
                      <a:pt x="17" y="135"/>
                    </a:lnTo>
                    <a:lnTo>
                      <a:pt x="16" y="133"/>
                    </a:lnTo>
                    <a:lnTo>
                      <a:pt x="15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8" y="131"/>
                    </a:lnTo>
                    <a:lnTo>
                      <a:pt x="19" y="131"/>
                    </a:lnTo>
                    <a:lnTo>
                      <a:pt x="19" y="130"/>
                    </a:lnTo>
                    <a:lnTo>
                      <a:pt x="19" y="130"/>
                    </a:lnTo>
                    <a:lnTo>
                      <a:pt x="21" y="129"/>
                    </a:lnTo>
                    <a:lnTo>
                      <a:pt x="22" y="130"/>
                    </a:lnTo>
                    <a:lnTo>
                      <a:pt x="22" y="129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4" y="126"/>
                    </a:lnTo>
                    <a:lnTo>
                      <a:pt x="25" y="126"/>
                    </a:lnTo>
                    <a:lnTo>
                      <a:pt x="26" y="124"/>
                    </a:lnTo>
                    <a:lnTo>
                      <a:pt x="26" y="123"/>
                    </a:lnTo>
                    <a:lnTo>
                      <a:pt x="25" y="122"/>
                    </a:lnTo>
                    <a:lnTo>
                      <a:pt x="25" y="121"/>
                    </a:lnTo>
                    <a:lnTo>
                      <a:pt x="25" y="120"/>
                    </a:lnTo>
                    <a:lnTo>
                      <a:pt x="25" y="119"/>
                    </a:lnTo>
                    <a:lnTo>
                      <a:pt x="24" y="119"/>
                    </a:lnTo>
                    <a:lnTo>
                      <a:pt x="24" y="118"/>
                    </a:lnTo>
                    <a:lnTo>
                      <a:pt x="24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4"/>
                    </a:lnTo>
                    <a:lnTo>
                      <a:pt x="24" y="113"/>
                    </a:lnTo>
                    <a:lnTo>
                      <a:pt x="24" y="114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2" y="118"/>
                    </a:lnTo>
                    <a:lnTo>
                      <a:pt x="21" y="118"/>
                    </a:lnTo>
                    <a:lnTo>
                      <a:pt x="21" y="116"/>
                    </a:lnTo>
                    <a:lnTo>
                      <a:pt x="21" y="115"/>
                    </a:lnTo>
                    <a:lnTo>
                      <a:pt x="22" y="114"/>
                    </a:lnTo>
                    <a:lnTo>
                      <a:pt x="22" y="113"/>
                    </a:lnTo>
                    <a:lnTo>
                      <a:pt x="22" y="112"/>
                    </a:lnTo>
                    <a:lnTo>
                      <a:pt x="22" y="111"/>
                    </a:lnTo>
                    <a:lnTo>
                      <a:pt x="21" y="112"/>
                    </a:lnTo>
                    <a:lnTo>
                      <a:pt x="21" y="113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8" y="113"/>
                    </a:lnTo>
                    <a:lnTo>
                      <a:pt x="17" y="112"/>
                    </a:lnTo>
                    <a:lnTo>
                      <a:pt x="17" y="111"/>
                    </a:lnTo>
                    <a:lnTo>
                      <a:pt x="16" y="110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3" y="107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10" y="105"/>
                    </a:lnTo>
                    <a:lnTo>
                      <a:pt x="9" y="105"/>
                    </a:lnTo>
                    <a:lnTo>
                      <a:pt x="9" y="104"/>
                    </a:lnTo>
                    <a:lnTo>
                      <a:pt x="8" y="103"/>
                    </a:lnTo>
                    <a:lnTo>
                      <a:pt x="8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8"/>
                    </a:lnTo>
                    <a:lnTo>
                      <a:pt x="9" y="97"/>
                    </a:lnTo>
                    <a:lnTo>
                      <a:pt x="9" y="96"/>
                    </a:lnTo>
                    <a:lnTo>
                      <a:pt x="8" y="96"/>
                    </a:lnTo>
                    <a:lnTo>
                      <a:pt x="7" y="96"/>
                    </a:lnTo>
                    <a:lnTo>
                      <a:pt x="7" y="97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4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1" y="90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1" y="87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1" y="82"/>
                    </a:lnTo>
                    <a:lnTo>
                      <a:pt x="1" y="81"/>
                    </a:lnTo>
                    <a:lnTo>
                      <a:pt x="2" y="81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5" y="74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2" y="73"/>
                    </a:lnTo>
                    <a:lnTo>
                      <a:pt x="23" y="73"/>
                    </a:lnTo>
                    <a:lnTo>
                      <a:pt x="24" y="73"/>
                    </a:lnTo>
                    <a:lnTo>
                      <a:pt x="26" y="73"/>
                    </a:lnTo>
                    <a:lnTo>
                      <a:pt x="30" y="73"/>
                    </a:lnTo>
                    <a:lnTo>
                      <a:pt x="31" y="73"/>
                    </a:lnTo>
                    <a:lnTo>
                      <a:pt x="39" y="73"/>
                    </a:lnTo>
                    <a:lnTo>
                      <a:pt x="41" y="73"/>
                    </a:lnTo>
                    <a:lnTo>
                      <a:pt x="44" y="73"/>
                    </a:lnTo>
                    <a:lnTo>
                      <a:pt x="47" y="73"/>
                    </a:lnTo>
                    <a:lnTo>
                      <a:pt x="49" y="73"/>
                    </a:lnTo>
                    <a:lnTo>
                      <a:pt x="56" y="72"/>
                    </a:lnTo>
                    <a:lnTo>
                      <a:pt x="55" y="71"/>
                    </a:lnTo>
                    <a:lnTo>
                      <a:pt x="61" y="71"/>
                    </a:lnTo>
                    <a:lnTo>
                      <a:pt x="62" y="70"/>
                    </a:lnTo>
                    <a:lnTo>
                      <a:pt x="64" y="69"/>
                    </a:lnTo>
                    <a:lnTo>
                      <a:pt x="65" y="69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5"/>
                    </a:lnTo>
                    <a:lnTo>
                      <a:pt x="67" y="64"/>
                    </a:lnTo>
                    <a:lnTo>
                      <a:pt x="67" y="61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69" y="54"/>
                    </a:lnTo>
                    <a:lnTo>
                      <a:pt x="69" y="53"/>
                    </a:lnTo>
                    <a:lnTo>
                      <a:pt x="70" y="53"/>
                    </a:lnTo>
                    <a:lnTo>
                      <a:pt x="72" y="53"/>
                    </a:lnTo>
                    <a:lnTo>
                      <a:pt x="72" y="53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4" y="50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6" y="47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82" y="46"/>
                    </a:lnTo>
                    <a:lnTo>
                      <a:pt x="83" y="46"/>
                    </a:lnTo>
                    <a:lnTo>
                      <a:pt x="84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2"/>
                    </a:lnTo>
                    <a:lnTo>
                      <a:pt x="91" y="43"/>
                    </a:lnTo>
                    <a:lnTo>
                      <a:pt x="91" y="42"/>
                    </a:lnTo>
                    <a:lnTo>
                      <a:pt x="91" y="34"/>
                    </a:lnTo>
                    <a:lnTo>
                      <a:pt x="92" y="34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9" y="26"/>
                    </a:lnTo>
                    <a:lnTo>
                      <a:pt x="99" y="21"/>
                    </a:lnTo>
                    <a:lnTo>
                      <a:pt x="99" y="19"/>
                    </a:lnTo>
                    <a:lnTo>
                      <a:pt x="99" y="16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101" y="14"/>
                    </a:lnTo>
                    <a:lnTo>
                      <a:pt x="111" y="14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19" y="13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2" y="10"/>
                    </a:lnTo>
                    <a:lnTo>
                      <a:pt x="122" y="8"/>
                    </a:lnTo>
                    <a:lnTo>
                      <a:pt x="128" y="8"/>
                    </a:lnTo>
                    <a:lnTo>
                      <a:pt x="128" y="5"/>
                    </a:lnTo>
                    <a:lnTo>
                      <a:pt x="129" y="5"/>
                    </a:lnTo>
                    <a:lnTo>
                      <a:pt x="129" y="0"/>
                    </a:lnTo>
                    <a:lnTo>
                      <a:pt x="132" y="0"/>
                    </a:lnTo>
                    <a:lnTo>
                      <a:pt x="13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9" name="Freeform 80"/>
              <p:cNvSpPr>
                <a:spLocks/>
              </p:cNvSpPr>
              <p:nvPr/>
            </p:nvSpPr>
            <p:spPr bwMode="auto">
              <a:xfrm>
                <a:off x="3125787" y="2490788"/>
                <a:ext cx="322263" cy="285750"/>
              </a:xfrm>
              <a:custGeom>
                <a:avLst/>
                <a:gdLst>
                  <a:gd name="T0" fmla="*/ 192 w 203"/>
                  <a:gd name="T1" fmla="*/ 17 h 180"/>
                  <a:gd name="T2" fmla="*/ 200 w 203"/>
                  <a:gd name="T3" fmla="*/ 23 h 180"/>
                  <a:gd name="T4" fmla="*/ 192 w 203"/>
                  <a:gd name="T5" fmla="*/ 26 h 180"/>
                  <a:gd name="T6" fmla="*/ 180 w 203"/>
                  <a:gd name="T7" fmla="*/ 31 h 180"/>
                  <a:gd name="T8" fmla="*/ 172 w 203"/>
                  <a:gd name="T9" fmla="*/ 36 h 180"/>
                  <a:gd name="T10" fmla="*/ 167 w 203"/>
                  <a:gd name="T11" fmla="*/ 44 h 180"/>
                  <a:gd name="T12" fmla="*/ 159 w 203"/>
                  <a:gd name="T13" fmla="*/ 51 h 180"/>
                  <a:gd name="T14" fmla="*/ 154 w 203"/>
                  <a:gd name="T15" fmla="*/ 59 h 180"/>
                  <a:gd name="T16" fmla="*/ 150 w 203"/>
                  <a:gd name="T17" fmla="*/ 67 h 180"/>
                  <a:gd name="T18" fmla="*/ 145 w 203"/>
                  <a:gd name="T19" fmla="*/ 74 h 180"/>
                  <a:gd name="T20" fmla="*/ 141 w 203"/>
                  <a:gd name="T21" fmla="*/ 82 h 180"/>
                  <a:gd name="T22" fmla="*/ 136 w 203"/>
                  <a:gd name="T23" fmla="*/ 90 h 180"/>
                  <a:gd name="T24" fmla="*/ 132 w 203"/>
                  <a:gd name="T25" fmla="*/ 95 h 180"/>
                  <a:gd name="T26" fmla="*/ 128 w 203"/>
                  <a:gd name="T27" fmla="*/ 101 h 180"/>
                  <a:gd name="T28" fmla="*/ 123 w 203"/>
                  <a:gd name="T29" fmla="*/ 107 h 180"/>
                  <a:gd name="T30" fmla="*/ 119 w 203"/>
                  <a:gd name="T31" fmla="*/ 116 h 180"/>
                  <a:gd name="T32" fmla="*/ 115 w 203"/>
                  <a:gd name="T33" fmla="*/ 123 h 180"/>
                  <a:gd name="T34" fmla="*/ 109 w 203"/>
                  <a:gd name="T35" fmla="*/ 132 h 180"/>
                  <a:gd name="T36" fmla="*/ 103 w 203"/>
                  <a:gd name="T37" fmla="*/ 133 h 180"/>
                  <a:gd name="T38" fmla="*/ 101 w 203"/>
                  <a:gd name="T39" fmla="*/ 136 h 180"/>
                  <a:gd name="T40" fmla="*/ 95 w 203"/>
                  <a:gd name="T41" fmla="*/ 138 h 180"/>
                  <a:gd name="T42" fmla="*/ 97 w 203"/>
                  <a:gd name="T43" fmla="*/ 142 h 180"/>
                  <a:gd name="T44" fmla="*/ 97 w 203"/>
                  <a:gd name="T45" fmla="*/ 150 h 180"/>
                  <a:gd name="T46" fmla="*/ 94 w 203"/>
                  <a:gd name="T47" fmla="*/ 155 h 180"/>
                  <a:gd name="T48" fmla="*/ 90 w 203"/>
                  <a:gd name="T49" fmla="*/ 160 h 180"/>
                  <a:gd name="T50" fmla="*/ 84 w 203"/>
                  <a:gd name="T51" fmla="*/ 163 h 180"/>
                  <a:gd name="T52" fmla="*/ 80 w 203"/>
                  <a:gd name="T53" fmla="*/ 169 h 180"/>
                  <a:gd name="T54" fmla="*/ 74 w 203"/>
                  <a:gd name="T55" fmla="*/ 175 h 180"/>
                  <a:gd name="T56" fmla="*/ 46 w 203"/>
                  <a:gd name="T57" fmla="*/ 152 h 180"/>
                  <a:gd name="T58" fmla="*/ 9 w 203"/>
                  <a:gd name="T59" fmla="*/ 103 h 180"/>
                  <a:gd name="T60" fmla="*/ 0 w 203"/>
                  <a:gd name="T61" fmla="*/ 75 h 180"/>
                  <a:gd name="T62" fmla="*/ 8 w 203"/>
                  <a:gd name="T63" fmla="*/ 76 h 180"/>
                  <a:gd name="T64" fmla="*/ 15 w 203"/>
                  <a:gd name="T65" fmla="*/ 74 h 180"/>
                  <a:gd name="T66" fmla="*/ 23 w 203"/>
                  <a:gd name="T67" fmla="*/ 73 h 180"/>
                  <a:gd name="T68" fmla="*/ 31 w 203"/>
                  <a:gd name="T69" fmla="*/ 67 h 180"/>
                  <a:gd name="T70" fmla="*/ 37 w 203"/>
                  <a:gd name="T71" fmla="*/ 61 h 180"/>
                  <a:gd name="T72" fmla="*/ 41 w 203"/>
                  <a:gd name="T73" fmla="*/ 59 h 180"/>
                  <a:gd name="T74" fmla="*/ 49 w 203"/>
                  <a:gd name="T75" fmla="*/ 59 h 180"/>
                  <a:gd name="T76" fmla="*/ 58 w 203"/>
                  <a:gd name="T77" fmla="*/ 52 h 180"/>
                  <a:gd name="T78" fmla="*/ 66 w 203"/>
                  <a:gd name="T79" fmla="*/ 49 h 180"/>
                  <a:gd name="T80" fmla="*/ 74 w 203"/>
                  <a:gd name="T81" fmla="*/ 44 h 180"/>
                  <a:gd name="T82" fmla="*/ 78 w 203"/>
                  <a:gd name="T83" fmla="*/ 40 h 180"/>
                  <a:gd name="T84" fmla="*/ 80 w 203"/>
                  <a:gd name="T85" fmla="*/ 32 h 180"/>
                  <a:gd name="T86" fmla="*/ 86 w 203"/>
                  <a:gd name="T87" fmla="*/ 28 h 180"/>
                  <a:gd name="T88" fmla="*/ 93 w 203"/>
                  <a:gd name="T89" fmla="*/ 24 h 180"/>
                  <a:gd name="T90" fmla="*/ 99 w 203"/>
                  <a:gd name="T91" fmla="*/ 20 h 180"/>
                  <a:gd name="T92" fmla="*/ 103 w 203"/>
                  <a:gd name="T93" fmla="*/ 17 h 180"/>
                  <a:gd name="T94" fmla="*/ 115 w 203"/>
                  <a:gd name="T95" fmla="*/ 15 h 180"/>
                  <a:gd name="T96" fmla="*/ 120 w 203"/>
                  <a:gd name="T97" fmla="*/ 10 h 180"/>
                  <a:gd name="T98" fmla="*/ 127 w 203"/>
                  <a:gd name="T99" fmla="*/ 13 h 180"/>
                  <a:gd name="T100" fmla="*/ 134 w 203"/>
                  <a:gd name="T101" fmla="*/ 11 h 180"/>
                  <a:gd name="T102" fmla="*/ 143 w 203"/>
                  <a:gd name="T103" fmla="*/ 10 h 180"/>
                  <a:gd name="T104" fmla="*/ 151 w 203"/>
                  <a:gd name="T105" fmla="*/ 7 h 180"/>
                  <a:gd name="T106" fmla="*/ 161 w 203"/>
                  <a:gd name="T107" fmla="*/ 5 h 180"/>
                  <a:gd name="T108" fmla="*/ 170 w 203"/>
                  <a:gd name="T109" fmla="*/ 3 h 180"/>
                  <a:gd name="T110" fmla="*/ 178 w 203"/>
                  <a:gd name="T111" fmla="*/ 3 h 180"/>
                  <a:gd name="T112" fmla="*/ 186 w 203"/>
                  <a:gd name="T113" fmla="*/ 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3" h="180">
                    <a:moveTo>
                      <a:pt x="192" y="0"/>
                    </a:moveTo>
                    <a:lnTo>
                      <a:pt x="192" y="2"/>
                    </a:lnTo>
                    <a:lnTo>
                      <a:pt x="192" y="5"/>
                    </a:lnTo>
                    <a:lnTo>
                      <a:pt x="192" y="9"/>
                    </a:lnTo>
                    <a:lnTo>
                      <a:pt x="192" y="10"/>
                    </a:lnTo>
                    <a:lnTo>
                      <a:pt x="192" y="11"/>
                    </a:lnTo>
                    <a:lnTo>
                      <a:pt x="192" y="14"/>
                    </a:lnTo>
                    <a:lnTo>
                      <a:pt x="192" y="15"/>
                    </a:lnTo>
                    <a:lnTo>
                      <a:pt x="192" y="17"/>
                    </a:lnTo>
                    <a:lnTo>
                      <a:pt x="193" y="17"/>
                    </a:lnTo>
                    <a:lnTo>
                      <a:pt x="194" y="17"/>
                    </a:lnTo>
                    <a:lnTo>
                      <a:pt x="195" y="16"/>
                    </a:lnTo>
                    <a:lnTo>
                      <a:pt x="196" y="16"/>
                    </a:lnTo>
                    <a:lnTo>
                      <a:pt x="203" y="18"/>
                    </a:lnTo>
                    <a:lnTo>
                      <a:pt x="203" y="22"/>
                    </a:lnTo>
                    <a:lnTo>
                      <a:pt x="202" y="22"/>
                    </a:lnTo>
                    <a:lnTo>
                      <a:pt x="201" y="23"/>
                    </a:lnTo>
                    <a:lnTo>
                      <a:pt x="200" y="23"/>
                    </a:lnTo>
                    <a:lnTo>
                      <a:pt x="200" y="22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7" y="24"/>
                    </a:lnTo>
                    <a:lnTo>
                      <a:pt x="196" y="24"/>
                    </a:lnTo>
                    <a:lnTo>
                      <a:pt x="195" y="24"/>
                    </a:lnTo>
                    <a:lnTo>
                      <a:pt x="194" y="25"/>
                    </a:lnTo>
                    <a:lnTo>
                      <a:pt x="193" y="25"/>
                    </a:lnTo>
                    <a:lnTo>
                      <a:pt x="192" y="26"/>
                    </a:lnTo>
                    <a:lnTo>
                      <a:pt x="191" y="26"/>
                    </a:lnTo>
                    <a:lnTo>
                      <a:pt x="189" y="27"/>
                    </a:lnTo>
                    <a:lnTo>
                      <a:pt x="188" y="28"/>
                    </a:lnTo>
                    <a:lnTo>
                      <a:pt x="186" y="28"/>
                    </a:lnTo>
                    <a:lnTo>
                      <a:pt x="185" y="28"/>
                    </a:lnTo>
                    <a:lnTo>
                      <a:pt x="184" y="28"/>
                    </a:lnTo>
                    <a:lnTo>
                      <a:pt x="183" y="28"/>
                    </a:lnTo>
                    <a:lnTo>
                      <a:pt x="182" y="30"/>
                    </a:lnTo>
                    <a:lnTo>
                      <a:pt x="180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7" y="32"/>
                    </a:lnTo>
                    <a:lnTo>
                      <a:pt x="176" y="32"/>
                    </a:lnTo>
                    <a:lnTo>
                      <a:pt x="176" y="33"/>
                    </a:lnTo>
                    <a:lnTo>
                      <a:pt x="175" y="33"/>
                    </a:lnTo>
                    <a:lnTo>
                      <a:pt x="174" y="34"/>
                    </a:lnTo>
                    <a:lnTo>
                      <a:pt x="172" y="35"/>
                    </a:lnTo>
                    <a:lnTo>
                      <a:pt x="172" y="36"/>
                    </a:lnTo>
                    <a:lnTo>
                      <a:pt x="171" y="36"/>
                    </a:lnTo>
                    <a:lnTo>
                      <a:pt x="170" y="37"/>
                    </a:lnTo>
                    <a:lnTo>
                      <a:pt x="169" y="40"/>
                    </a:lnTo>
                    <a:lnTo>
                      <a:pt x="169" y="41"/>
                    </a:lnTo>
                    <a:lnTo>
                      <a:pt x="168" y="41"/>
                    </a:lnTo>
                    <a:lnTo>
                      <a:pt x="168" y="42"/>
                    </a:lnTo>
                    <a:lnTo>
                      <a:pt x="168" y="43"/>
                    </a:lnTo>
                    <a:lnTo>
                      <a:pt x="167" y="43"/>
                    </a:lnTo>
                    <a:lnTo>
                      <a:pt x="167" y="44"/>
                    </a:lnTo>
                    <a:lnTo>
                      <a:pt x="167" y="44"/>
                    </a:lnTo>
                    <a:lnTo>
                      <a:pt x="166" y="44"/>
                    </a:lnTo>
                    <a:lnTo>
                      <a:pt x="165" y="47"/>
                    </a:lnTo>
                    <a:lnTo>
                      <a:pt x="163" y="48"/>
                    </a:lnTo>
                    <a:lnTo>
                      <a:pt x="163" y="49"/>
                    </a:lnTo>
                    <a:lnTo>
                      <a:pt x="162" y="49"/>
                    </a:lnTo>
                    <a:lnTo>
                      <a:pt x="161" y="50"/>
                    </a:lnTo>
                    <a:lnTo>
                      <a:pt x="160" y="51"/>
                    </a:lnTo>
                    <a:lnTo>
                      <a:pt x="159" y="51"/>
                    </a:lnTo>
                    <a:lnTo>
                      <a:pt x="159" y="52"/>
                    </a:lnTo>
                    <a:lnTo>
                      <a:pt x="159" y="53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7" y="57"/>
                    </a:lnTo>
                    <a:lnTo>
                      <a:pt x="157" y="58"/>
                    </a:lnTo>
                    <a:lnTo>
                      <a:pt x="155" y="58"/>
                    </a:lnTo>
                    <a:lnTo>
                      <a:pt x="155" y="59"/>
                    </a:lnTo>
                    <a:lnTo>
                      <a:pt x="154" y="59"/>
                    </a:lnTo>
                    <a:lnTo>
                      <a:pt x="153" y="59"/>
                    </a:lnTo>
                    <a:lnTo>
                      <a:pt x="153" y="60"/>
                    </a:lnTo>
                    <a:lnTo>
                      <a:pt x="153" y="61"/>
                    </a:lnTo>
                    <a:lnTo>
                      <a:pt x="152" y="61"/>
                    </a:lnTo>
                    <a:lnTo>
                      <a:pt x="152" y="62"/>
                    </a:lnTo>
                    <a:lnTo>
                      <a:pt x="151" y="64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50" y="67"/>
                    </a:lnTo>
                    <a:lnTo>
                      <a:pt x="150" y="68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8" y="71"/>
                    </a:lnTo>
                    <a:lnTo>
                      <a:pt x="148" y="71"/>
                    </a:lnTo>
                    <a:lnTo>
                      <a:pt x="148" y="73"/>
                    </a:lnTo>
                    <a:lnTo>
                      <a:pt x="146" y="73"/>
                    </a:lnTo>
                    <a:lnTo>
                      <a:pt x="146" y="74"/>
                    </a:lnTo>
                    <a:lnTo>
                      <a:pt x="145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3" y="76"/>
                    </a:lnTo>
                    <a:lnTo>
                      <a:pt x="143" y="77"/>
                    </a:lnTo>
                    <a:lnTo>
                      <a:pt x="142" y="78"/>
                    </a:lnTo>
                    <a:lnTo>
                      <a:pt x="142" y="79"/>
                    </a:lnTo>
                    <a:lnTo>
                      <a:pt x="141" y="79"/>
                    </a:lnTo>
                    <a:lnTo>
                      <a:pt x="141" y="81"/>
                    </a:lnTo>
                    <a:lnTo>
                      <a:pt x="141" y="82"/>
                    </a:lnTo>
                    <a:lnTo>
                      <a:pt x="140" y="83"/>
                    </a:lnTo>
                    <a:lnTo>
                      <a:pt x="138" y="84"/>
                    </a:lnTo>
                    <a:lnTo>
                      <a:pt x="138" y="85"/>
                    </a:lnTo>
                    <a:lnTo>
                      <a:pt x="137" y="86"/>
                    </a:lnTo>
                    <a:lnTo>
                      <a:pt x="136" y="86"/>
                    </a:lnTo>
                    <a:lnTo>
                      <a:pt x="136" y="87"/>
                    </a:lnTo>
                    <a:lnTo>
                      <a:pt x="137" y="89"/>
                    </a:lnTo>
                    <a:lnTo>
                      <a:pt x="136" y="89"/>
                    </a:lnTo>
                    <a:lnTo>
                      <a:pt x="136" y="90"/>
                    </a:lnTo>
                    <a:lnTo>
                      <a:pt x="136" y="91"/>
                    </a:lnTo>
                    <a:lnTo>
                      <a:pt x="135" y="91"/>
                    </a:lnTo>
                    <a:lnTo>
                      <a:pt x="134" y="91"/>
                    </a:lnTo>
                    <a:lnTo>
                      <a:pt x="133" y="92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33" y="94"/>
                    </a:lnTo>
                    <a:lnTo>
                      <a:pt x="133" y="95"/>
                    </a:lnTo>
                    <a:lnTo>
                      <a:pt x="132" y="95"/>
                    </a:lnTo>
                    <a:lnTo>
                      <a:pt x="131" y="95"/>
                    </a:lnTo>
                    <a:lnTo>
                      <a:pt x="129" y="96"/>
                    </a:lnTo>
                    <a:lnTo>
                      <a:pt x="129" y="98"/>
                    </a:lnTo>
                    <a:lnTo>
                      <a:pt x="128" y="98"/>
                    </a:lnTo>
                    <a:lnTo>
                      <a:pt x="128" y="99"/>
                    </a:lnTo>
                    <a:lnTo>
                      <a:pt x="129" y="99"/>
                    </a:lnTo>
                    <a:lnTo>
                      <a:pt x="129" y="99"/>
                    </a:lnTo>
                    <a:lnTo>
                      <a:pt x="128" y="100"/>
                    </a:lnTo>
                    <a:lnTo>
                      <a:pt x="128" y="101"/>
                    </a:lnTo>
                    <a:lnTo>
                      <a:pt x="127" y="101"/>
                    </a:lnTo>
                    <a:lnTo>
                      <a:pt x="127" y="102"/>
                    </a:lnTo>
                    <a:lnTo>
                      <a:pt x="126" y="103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5" y="106"/>
                    </a:lnTo>
                    <a:lnTo>
                      <a:pt x="124" y="106"/>
                    </a:lnTo>
                    <a:lnTo>
                      <a:pt x="124" y="107"/>
                    </a:lnTo>
                    <a:lnTo>
                      <a:pt x="123" y="107"/>
                    </a:lnTo>
                    <a:lnTo>
                      <a:pt x="123" y="108"/>
                    </a:lnTo>
                    <a:lnTo>
                      <a:pt x="123" y="110"/>
                    </a:lnTo>
                    <a:lnTo>
                      <a:pt x="123" y="111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21" y="113"/>
                    </a:lnTo>
                    <a:lnTo>
                      <a:pt x="120" y="115"/>
                    </a:lnTo>
                    <a:lnTo>
                      <a:pt x="119" y="115"/>
                    </a:lnTo>
                    <a:lnTo>
                      <a:pt x="119" y="116"/>
                    </a:lnTo>
                    <a:lnTo>
                      <a:pt x="118" y="117"/>
                    </a:lnTo>
                    <a:lnTo>
                      <a:pt x="118" y="116"/>
                    </a:lnTo>
                    <a:lnTo>
                      <a:pt x="118" y="117"/>
                    </a:lnTo>
                    <a:lnTo>
                      <a:pt x="118" y="118"/>
                    </a:lnTo>
                    <a:lnTo>
                      <a:pt x="118" y="119"/>
                    </a:lnTo>
                    <a:lnTo>
                      <a:pt x="117" y="120"/>
                    </a:lnTo>
                    <a:lnTo>
                      <a:pt x="116" y="120"/>
                    </a:lnTo>
                    <a:lnTo>
                      <a:pt x="115" y="121"/>
                    </a:lnTo>
                    <a:lnTo>
                      <a:pt x="115" y="123"/>
                    </a:lnTo>
                    <a:lnTo>
                      <a:pt x="114" y="124"/>
                    </a:lnTo>
                    <a:lnTo>
                      <a:pt x="114" y="125"/>
                    </a:lnTo>
                    <a:lnTo>
                      <a:pt x="112" y="126"/>
                    </a:lnTo>
                    <a:lnTo>
                      <a:pt x="112" y="126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0" y="129"/>
                    </a:lnTo>
                    <a:lnTo>
                      <a:pt x="109" y="130"/>
                    </a:lnTo>
                    <a:lnTo>
                      <a:pt x="109" y="132"/>
                    </a:lnTo>
                    <a:lnTo>
                      <a:pt x="110" y="132"/>
                    </a:lnTo>
                    <a:lnTo>
                      <a:pt x="110" y="133"/>
                    </a:lnTo>
                    <a:lnTo>
                      <a:pt x="109" y="133"/>
                    </a:lnTo>
                    <a:lnTo>
                      <a:pt x="109" y="132"/>
                    </a:lnTo>
                    <a:lnTo>
                      <a:pt x="108" y="132"/>
                    </a:lnTo>
                    <a:lnTo>
                      <a:pt x="107" y="132"/>
                    </a:lnTo>
                    <a:lnTo>
                      <a:pt x="106" y="133"/>
                    </a:lnTo>
                    <a:lnTo>
                      <a:pt x="105" y="133"/>
                    </a:lnTo>
                    <a:lnTo>
                      <a:pt x="103" y="133"/>
                    </a:lnTo>
                    <a:lnTo>
                      <a:pt x="102" y="134"/>
                    </a:lnTo>
                    <a:lnTo>
                      <a:pt x="102" y="135"/>
                    </a:lnTo>
                    <a:lnTo>
                      <a:pt x="103" y="136"/>
                    </a:lnTo>
                    <a:lnTo>
                      <a:pt x="102" y="136"/>
                    </a:lnTo>
                    <a:lnTo>
                      <a:pt x="102" y="137"/>
                    </a:lnTo>
                    <a:lnTo>
                      <a:pt x="101" y="137"/>
                    </a:lnTo>
                    <a:lnTo>
                      <a:pt x="100" y="137"/>
                    </a:lnTo>
                    <a:lnTo>
                      <a:pt x="100" y="136"/>
                    </a:lnTo>
                    <a:lnTo>
                      <a:pt x="101" y="136"/>
                    </a:lnTo>
                    <a:lnTo>
                      <a:pt x="100" y="135"/>
                    </a:lnTo>
                    <a:lnTo>
                      <a:pt x="100" y="134"/>
                    </a:lnTo>
                    <a:lnTo>
                      <a:pt x="99" y="134"/>
                    </a:lnTo>
                    <a:lnTo>
                      <a:pt x="99" y="135"/>
                    </a:lnTo>
                    <a:lnTo>
                      <a:pt x="98" y="136"/>
                    </a:lnTo>
                    <a:lnTo>
                      <a:pt x="98" y="137"/>
                    </a:lnTo>
                    <a:lnTo>
                      <a:pt x="97" y="137"/>
                    </a:lnTo>
                    <a:lnTo>
                      <a:pt x="95" y="137"/>
                    </a:lnTo>
                    <a:lnTo>
                      <a:pt x="95" y="138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5" y="141"/>
                    </a:lnTo>
                    <a:lnTo>
                      <a:pt x="95" y="141"/>
                    </a:lnTo>
                    <a:lnTo>
                      <a:pt x="94" y="141"/>
                    </a:lnTo>
                    <a:lnTo>
                      <a:pt x="94" y="142"/>
                    </a:lnTo>
                    <a:lnTo>
                      <a:pt x="95" y="142"/>
                    </a:lnTo>
                    <a:lnTo>
                      <a:pt x="95" y="142"/>
                    </a:lnTo>
                    <a:lnTo>
                      <a:pt x="97" y="142"/>
                    </a:lnTo>
                    <a:lnTo>
                      <a:pt x="97" y="143"/>
                    </a:lnTo>
                    <a:lnTo>
                      <a:pt x="97" y="144"/>
                    </a:lnTo>
                    <a:lnTo>
                      <a:pt x="98" y="144"/>
                    </a:lnTo>
                    <a:lnTo>
                      <a:pt x="99" y="145"/>
                    </a:lnTo>
                    <a:lnTo>
                      <a:pt x="100" y="146"/>
                    </a:lnTo>
                    <a:lnTo>
                      <a:pt x="100" y="147"/>
                    </a:lnTo>
                    <a:lnTo>
                      <a:pt x="99" y="149"/>
                    </a:lnTo>
                    <a:lnTo>
                      <a:pt x="98" y="150"/>
                    </a:lnTo>
                    <a:lnTo>
                      <a:pt x="97" y="150"/>
                    </a:lnTo>
                    <a:lnTo>
                      <a:pt x="95" y="150"/>
                    </a:lnTo>
                    <a:lnTo>
                      <a:pt x="95" y="151"/>
                    </a:lnTo>
                    <a:lnTo>
                      <a:pt x="95" y="151"/>
                    </a:lnTo>
                    <a:lnTo>
                      <a:pt x="95" y="152"/>
                    </a:lnTo>
                    <a:lnTo>
                      <a:pt x="95" y="153"/>
                    </a:lnTo>
                    <a:lnTo>
                      <a:pt x="95" y="153"/>
                    </a:lnTo>
                    <a:lnTo>
                      <a:pt x="95" y="154"/>
                    </a:lnTo>
                    <a:lnTo>
                      <a:pt x="95" y="155"/>
                    </a:lnTo>
                    <a:lnTo>
                      <a:pt x="94" y="155"/>
                    </a:lnTo>
                    <a:lnTo>
                      <a:pt x="94" y="157"/>
                    </a:lnTo>
                    <a:lnTo>
                      <a:pt x="94" y="155"/>
                    </a:lnTo>
                    <a:lnTo>
                      <a:pt x="93" y="155"/>
                    </a:lnTo>
                    <a:lnTo>
                      <a:pt x="92" y="157"/>
                    </a:lnTo>
                    <a:lnTo>
                      <a:pt x="92" y="158"/>
                    </a:lnTo>
                    <a:lnTo>
                      <a:pt x="91" y="158"/>
                    </a:lnTo>
                    <a:lnTo>
                      <a:pt x="90" y="158"/>
                    </a:lnTo>
                    <a:lnTo>
                      <a:pt x="90" y="159"/>
                    </a:lnTo>
                    <a:lnTo>
                      <a:pt x="90" y="160"/>
                    </a:lnTo>
                    <a:lnTo>
                      <a:pt x="90" y="161"/>
                    </a:lnTo>
                    <a:lnTo>
                      <a:pt x="90" y="162"/>
                    </a:lnTo>
                    <a:lnTo>
                      <a:pt x="89" y="162"/>
                    </a:lnTo>
                    <a:lnTo>
                      <a:pt x="89" y="163"/>
                    </a:lnTo>
                    <a:lnTo>
                      <a:pt x="88" y="163"/>
                    </a:lnTo>
                    <a:lnTo>
                      <a:pt x="86" y="163"/>
                    </a:lnTo>
                    <a:lnTo>
                      <a:pt x="86" y="162"/>
                    </a:lnTo>
                    <a:lnTo>
                      <a:pt x="85" y="163"/>
                    </a:lnTo>
                    <a:lnTo>
                      <a:pt x="84" y="163"/>
                    </a:lnTo>
                    <a:lnTo>
                      <a:pt x="84" y="164"/>
                    </a:lnTo>
                    <a:lnTo>
                      <a:pt x="83" y="164"/>
                    </a:lnTo>
                    <a:lnTo>
                      <a:pt x="83" y="166"/>
                    </a:lnTo>
                    <a:lnTo>
                      <a:pt x="83" y="167"/>
                    </a:lnTo>
                    <a:lnTo>
                      <a:pt x="82" y="167"/>
                    </a:lnTo>
                    <a:lnTo>
                      <a:pt x="82" y="168"/>
                    </a:lnTo>
                    <a:lnTo>
                      <a:pt x="81" y="168"/>
                    </a:lnTo>
                    <a:lnTo>
                      <a:pt x="81" y="169"/>
                    </a:lnTo>
                    <a:lnTo>
                      <a:pt x="80" y="169"/>
                    </a:lnTo>
                    <a:lnTo>
                      <a:pt x="78" y="170"/>
                    </a:lnTo>
                    <a:lnTo>
                      <a:pt x="77" y="170"/>
                    </a:lnTo>
                    <a:lnTo>
                      <a:pt x="77" y="171"/>
                    </a:lnTo>
                    <a:lnTo>
                      <a:pt x="76" y="171"/>
                    </a:lnTo>
                    <a:lnTo>
                      <a:pt x="76" y="172"/>
                    </a:lnTo>
                    <a:lnTo>
                      <a:pt x="75" y="171"/>
                    </a:lnTo>
                    <a:lnTo>
                      <a:pt x="75" y="172"/>
                    </a:lnTo>
                    <a:lnTo>
                      <a:pt x="74" y="174"/>
                    </a:lnTo>
                    <a:lnTo>
                      <a:pt x="74" y="175"/>
                    </a:lnTo>
                    <a:lnTo>
                      <a:pt x="74" y="176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2" y="178"/>
                    </a:lnTo>
                    <a:lnTo>
                      <a:pt x="72" y="179"/>
                    </a:lnTo>
                    <a:lnTo>
                      <a:pt x="71" y="179"/>
                    </a:lnTo>
                    <a:lnTo>
                      <a:pt x="71" y="180"/>
                    </a:lnTo>
                    <a:lnTo>
                      <a:pt x="60" y="168"/>
                    </a:lnTo>
                    <a:lnTo>
                      <a:pt x="46" y="152"/>
                    </a:lnTo>
                    <a:lnTo>
                      <a:pt x="41" y="146"/>
                    </a:lnTo>
                    <a:lnTo>
                      <a:pt x="32" y="135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3" y="112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6" y="93"/>
                    </a:lnTo>
                    <a:lnTo>
                      <a:pt x="5" y="91"/>
                    </a:lnTo>
                    <a:lnTo>
                      <a:pt x="4" y="89"/>
                    </a:lnTo>
                    <a:lnTo>
                      <a:pt x="3" y="84"/>
                    </a:lnTo>
                    <a:lnTo>
                      <a:pt x="1" y="81"/>
                    </a:lnTo>
                    <a:lnTo>
                      <a:pt x="1" y="78"/>
                    </a:lnTo>
                    <a:lnTo>
                      <a:pt x="0" y="75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6" y="77"/>
                    </a:lnTo>
                    <a:lnTo>
                      <a:pt x="7" y="77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9" y="75"/>
                    </a:lnTo>
                    <a:lnTo>
                      <a:pt x="11" y="76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5" y="74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20" y="76"/>
                    </a:lnTo>
                    <a:lnTo>
                      <a:pt x="21" y="76"/>
                    </a:lnTo>
                    <a:lnTo>
                      <a:pt x="22" y="75"/>
                    </a:lnTo>
                    <a:lnTo>
                      <a:pt x="22" y="74"/>
                    </a:lnTo>
                    <a:lnTo>
                      <a:pt x="23" y="74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6" y="70"/>
                    </a:lnTo>
                    <a:lnTo>
                      <a:pt x="28" y="70"/>
                    </a:lnTo>
                    <a:lnTo>
                      <a:pt x="29" y="70"/>
                    </a:lnTo>
                    <a:lnTo>
                      <a:pt x="29" y="69"/>
                    </a:lnTo>
                    <a:lnTo>
                      <a:pt x="30" y="68"/>
                    </a:lnTo>
                    <a:lnTo>
                      <a:pt x="31" y="67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8" y="60"/>
                    </a:lnTo>
                    <a:lnTo>
                      <a:pt x="38" y="61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40" y="59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7" y="59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49" y="58"/>
                    </a:lnTo>
                    <a:lnTo>
                      <a:pt x="49" y="59"/>
                    </a:lnTo>
                    <a:lnTo>
                      <a:pt x="50" y="58"/>
                    </a:lnTo>
                    <a:lnTo>
                      <a:pt x="50" y="57"/>
                    </a:lnTo>
                    <a:lnTo>
                      <a:pt x="51" y="57"/>
                    </a:lnTo>
                    <a:lnTo>
                      <a:pt x="51" y="56"/>
                    </a:lnTo>
                    <a:lnTo>
                      <a:pt x="52" y="54"/>
                    </a:lnTo>
                    <a:lnTo>
                      <a:pt x="54" y="53"/>
                    </a:lnTo>
                    <a:lnTo>
                      <a:pt x="55" y="53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9" y="51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3" y="51"/>
                    </a:lnTo>
                    <a:lnTo>
                      <a:pt x="64" y="50"/>
                    </a:lnTo>
                    <a:lnTo>
                      <a:pt x="65" y="50"/>
                    </a:lnTo>
                    <a:lnTo>
                      <a:pt x="65" y="49"/>
                    </a:lnTo>
                    <a:lnTo>
                      <a:pt x="66" y="49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8" y="47"/>
                    </a:lnTo>
                    <a:lnTo>
                      <a:pt x="69" y="47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2" y="47"/>
                    </a:lnTo>
                    <a:lnTo>
                      <a:pt x="73" y="45"/>
                    </a:lnTo>
                    <a:lnTo>
                      <a:pt x="74" y="44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75" y="43"/>
                    </a:lnTo>
                    <a:lnTo>
                      <a:pt x="76" y="43"/>
                    </a:lnTo>
                    <a:lnTo>
                      <a:pt x="76" y="42"/>
                    </a:lnTo>
                    <a:lnTo>
                      <a:pt x="76" y="41"/>
                    </a:lnTo>
                    <a:lnTo>
                      <a:pt x="77" y="41"/>
                    </a:lnTo>
                    <a:lnTo>
                      <a:pt x="78" y="41"/>
                    </a:lnTo>
                    <a:lnTo>
                      <a:pt x="78" y="40"/>
                    </a:lnTo>
                    <a:lnTo>
                      <a:pt x="78" y="39"/>
                    </a:lnTo>
                    <a:lnTo>
                      <a:pt x="80" y="37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8" y="35"/>
                    </a:lnTo>
                    <a:lnTo>
                      <a:pt x="78" y="34"/>
                    </a:lnTo>
                    <a:lnTo>
                      <a:pt x="78" y="33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81" y="30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8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89" y="27"/>
                    </a:lnTo>
                    <a:lnTo>
                      <a:pt x="89" y="26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3" y="24"/>
                    </a:lnTo>
                    <a:lnTo>
                      <a:pt x="94" y="24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9" y="20"/>
                    </a:lnTo>
                    <a:lnTo>
                      <a:pt x="100" y="20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8" y="17"/>
                    </a:lnTo>
                    <a:lnTo>
                      <a:pt x="110" y="17"/>
                    </a:lnTo>
                    <a:lnTo>
                      <a:pt x="111" y="17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5" y="15"/>
                    </a:lnTo>
                    <a:lnTo>
                      <a:pt x="115" y="14"/>
                    </a:lnTo>
                    <a:lnTo>
                      <a:pt x="115" y="13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17" y="11"/>
                    </a:lnTo>
                    <a:lnTo>
                      <a:pt x="118" y="11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20" y="10"/>
                    </a:lnTo>
                    <a:lnTo>
                      <a:pt x="121" y="10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3" y="11"/>
                    </a:lnTo>
                    <a:lnTo>
                      <a:pt x="124" y="11"/>
                    </a:lnTo>
                    <a:lnTo>
                      <a:pt x="125" y="11"/>
                    </a:lnTo>
                    <a:lnTo>
                      <a:pt x="126" y="11"/>
                    </a:lnTo>
                    <a:lnTo>
                      <a:pt x="126" y="13"/>
                    </a:lnTo>
                    <a:lnTo>
                      <a:pt x="127" y="13"/>
                    </a:lnTo>
                    <a:lnTo>
                      <a:pt x="127" y="14"/>
                    </a:lnTo>
                    <a:lnTo>
                      <a:pt x="128" y="14"/>
                    </a:lnTo>
                    <a:lnTo>
                      <a:pt x="128" y="13"/>
                    </a:lnTo>
                    <a:lnTo>
                      <a:pt x="129" y="13"/>
                    </a:lnTo>
                    <a:lnTo>
                      <a:pt x="131" y="11"/>
                    </a:lnTo>
                    <a:lnTo>
                      <a:pt x="132" y="11"/>
                    </a:lnTo>
                    <a:lnTo>
                      <a:pt x="133" y="13"/>
                    </a:lnTo>
                    <a:lnTo>
                      <a:pt x="134" y="13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1"/>
                    </a:lnTo>
                    <a:lnTo>
                      <a:pt x="137" y="11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40" y="11"/>
                    </a:lnTo>
                    <a:lnTo>
                      <a:pt x="141" y="11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5" y="9"/>
                    </a:lnTo>
                    <a:lnTo>
                      <a:pt x="146" y="9"/>
                    </a:lnTo>
                    <a:lnTo>
                      <a:pt x="148" y="9"/>
                    </a:lnTo>
                    <a:lnTo>
                      <a:pt x="149" y="9"/>
                    </a:lnTo>
                    <a:lnTo>
                      <a:pt x="150" y="9"/>
                    </a:lnTo>
                    <a:lnTo>
                      <a:pt x="151" y="9"/>
                    </a:lnTo>
                    <a:lnTo>
                      <a:pt x="151" y="8"/>
                    </a:lnTo>
                    <a:lnTo>
                      <a:pt x="151" y="7"/>
                    </a:lnTo>
                    <a:lnTo>
                      <a:pt x="152" y="7"/>
                    </a:lnTo>
                    <a:lnTo>
                      <a:pt x="152" y="6"/>
                    </a:lnTo>
                    <a:lnTo>
                      <a:pt x="153" y="6"/>
                    </a:lnTo>
                    <a:lnTo>
                      <a:pt x="154" y="6"/>
                    </a:lnTo>
                    <a:lnTo>
                      <a:pt x="157" y="7"/>
                    </a:lnTo>
                    <a:lnTo>
                      <a:pt x="158" y="6"/>
                    </a:lnTo>
                    <a:lnTo>
                      <a:pt x="159" y="6"/>
                    </a:lnTo>
                    <a:lnTo>
                      <a:pt x="160" y="5"/>
                    </a:lnTo>
                    <a:lnTo>
                      <a:pt x="161" y="5"/>
                    </a:lnTo>
                    <a:lnTo>
                      <a:pt x="161" y="3"/>
                    </a:lnTo>
                    <a:lnTo>
                      <a:pt x="162" y="3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6" y="2"/>
                    </a:lnTo>
                    <a:lnTo>
                      <a:pt x="167" y="2"/>
                    </a:lnTo>
                    <a:lnTo>
                      <a:pt x="168" y="3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2" y="3"/>
                    </a:lnTo>
                    <a:lnTo>
                      <a:pt x="174" y="5"/>
                    </a:lnTo>
                    <a:lnTo>
                      <a:pt x="175" y="3"/>
                    </a:lnTo>
                    <a:lnTo>
                      <a:pt x="176" y="5"/>
                    </a:lnTo>
                    <a:lnTo>
                      <a:pt x="176" y="3"/>
                    </a:lnTo>
                    <a:lnTo>
                      <a:pt x="177" y="3"/>
                    </a:lnTo>
                    <a:lnTo>
                      <a:pt x="177" y="3"/>
                    </a:lnTo>
                    <a:lnTo>
                      <a:pt x="178" y="3"/>
                    </a:lnTo>
                    <a:lnTo>
                      <a:pt x="179" y="3"/>
                    </a:lnTo>
                    <a:lnTo>
                      <a:pt x="180" y="3"/>
                    </a:lnTo>
                    <a:lnTo>
                      <a:pt x="182" y="3"/>
                    </a:lnTo>
                    <a:lnTo>
                      <a:pt x="183" y="3"/>
                    </a:lnTo>
                    <a:lnTo>
                      <a:pt x="184" y="3"/>
                    </a:lnTo>
                    <a:lnTo>
                      <a:pt x="184" y="2"/>
                    </a:lnTo>
                    <a:lnTo>
                      <a:pt x="184" y="1"/>
                    </a:lnTo>
                    <a:lnTo>
                      <a:pt x="185" y="1"/>
                    </a:lnTo>
                    <a:lnTo>
                      <a:pt x="186" y="1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8" y="1"/>
                    </a:lnTo>
                    <a:lnTo>
                      <a:pt x="189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0" name="Freeform 81"/>
              <p:cNvSpPr>
                <a:spLocks/>
              </p:cNvSpPr>
              <p:nvPr/>
            </p:nvSpPr>
            <p:spPr bwMode="auto">
              <a:xfrm>
                <a:off x="2533650" y="2105025"/>
                <a:ext cx="327025" cy="209550"/>
              </a:xfrm>
              <a:custGeom>
                <a:avLst/>
                <a:gdLst>
                  <a:gd name="T0" fmla="*/ 188 w 206"/>
                  <a:gd name="T1" fmla="*/ 11 h 132"/>
                  <a:gd name="T2" fmla="*/ 184 w 206"/>
                  <a:gd name="T3" fmla="*/ 17 h 132"/>
                  <a:gd name="T4" fmla="*/ 183 w 206"/>
                  <a:gd name="T5" fmla="*/ 25 h 132"/>
                  <a:gd name="T6" fmla="*/ 180 w 206"/>
                  <a:gd name="T7" fmla="*/ 33 h 132"/>
                  <a:gd name="T8" fmla="*/ 175 w 206"/>
                  <a:gd name="T9" fmla="*/ 42 h 132"/>
                  <a:gd name="T10" fmla="*/ 175 w 206"/>
                  <a:gd name="T11" fmla="*/ 51 h 132"/>
                  <a:gd name="T12" fmla="*/ 176 w 206"/>
                  <a:gd name="T13" fmla="*/ 59 h 132"/>
                  <a:gd name="T14" fmla="*/ 176 w 206"/>
                  <a:gd name="T15" fmla="*/ 65 h 132"/>
                  <a:gd name="T16" fmla="*/ 181 w 206"/>
                  <a:gd name="T17" fmla="*/ 71 h 132"/>
                  <a:gd name="T18" fmla="*/ 176 w 206"/>
                  <a:gd name="T19" fmla="*/ 76 h 132"/>
                  <a:gd name="T20" fmla="*/ 182 w 206"/>
                  <a:gd name="T21" fmla="*/ 81 h 132"/>
                  <a:gd name="T22" fmla="*/ 185 w 206"/>
                  <a:gd name="T23" fmla="*/ 89 h 132"/>
                  <a:gd name="T24" fmla="*/ 191 w 206"/>
                  <a:gd name="T25" fmla="*/ 94 h 132"/>
                  <a:gd name="T26" fmla="*/ 197 w 206"/>
                  <a:gd name="T27" fmla="*/ 96 h 132"/>
                  <a:gd name="T28" fmla="*/ 199 w 206"/>
                  <a:gd name="T29" fmla="*/ 104 h 132"/>
                  <a:gd name="T30" fmla="*/ 204 w 206"/>
                  <a:gd name="T31" fmla="*/ 110 h 132"/>
                  <a:gd name="T32" fmla="*/ 202 w 206"/>
                  <a:gd name="T33" fmla="*/ 115 h 132"/>
                  <a:gd name="T34" fmla="*/ 198 w 206"/>
                  <a:gd name="T35" fmla="*/ 121 h 132"/>
                  <a:gd name="T36" fmla="*/ 197 w 206"/>
                  <a:gd name="T37" fmla="*/ 126 h 132"/>
                  <a:gd name="T38" fmla="*/ 193 w 206"/>
                  <a:gd name="T39" fmla="*/ 132 h 132"/>
                  <a:gd name="T40" fmla="*/ 182 w 206"/>
                  <a:gd name="T41" fmla="*/ 132 h 132"/>
                  <a:gd name="T42" fmla="*/ 172 w 206"/>
                  <a:gd name="T43" fmla="*/ 132 h 132"/>
                  <a:gd name="T44" fmla="*/ 163 w 206"/>
                  <a:gd name="T45" fmla="*/ 132 h 132"/>
                  <a:gd name="T46" fmla="*/ 153 w 206"/>
                  <a:gd name="T47" fmla="*/ 132 h 132"/>
                  <a:gd name="T48" fmla="*/ 141 w 206"/>
                  <a:gd name="T49" fmla="*/ 132 h 132"/>
                  <a:gd name="T50" fmla="*/ 128 w 206"/>
                  <a:gd name="T51" fmla="*/ 132 h 132"/>
                  <a:gd name="T52" fmla="*/ 118 w 206"/>
                  <a:gd name="T53" fmla="*/ 132 h 132"/>
                  <a:gd name="T54" fmla="*/ 105 w 206"/>
                  <a:gd name="T55" fmla="*/ 132 h 132"/>
                  <a:gd name="T56" fmla="*/ 91 w 206"/>
                  <a:gd name="T57" fmla="*/ 131 h 132"/>
                  <a:gd name="T58" fmla="*/ 85 w 206"/>
                  <a:gd name="T59" fmla="*/ 126 h 132"/>
                  <a:gd name="T60" fmla="*/ 78 w 206"/>
                  <a:gd name="T61" fmla="*/ 121 h 132"/>
                  <a:gd name="T62" fmla="*/ 77 w 206"/>
                  <a:gd name="T63" fmla="*/ 114 h 132"/>
                  <a:gd name="T64" fmla="*/ 77 w 206"/>
                  <a:gd name="T65" fmla="*/ 106 h 132"/>
                  <a:gd name="T66" fmla="*/ 69 w 206"/>
                  <a:gd name="T67" fmla="*/ 101 h 132"/>
                  <a:gd name="T68" fmla="*/ 63 w 206"/>
                  <a:gd name="T69" fmla="*/ 98 h 132"/>
                  <a:gd name="T70" fmla="*/ 62 w 206"/>
                  <a:gd name="T71" fmla="*/ 93 h 132"/>
                  <a:gd name="T72" fmla="*/ 61 w 206"/>
                  <a:gd name="T73" fmla="*/ 85 h 132"/>
                  <a:gd name="T74" fmla="*/ 60 w 206"/>
                  <a:gd name="T75" fmla="*/ 76 h 132"/>
                  <a:gd name="T76" fmla="*/ 63 w 206"/>
                  <a:gd name="T77" fmla="*/ 72 h 132"/>
                  <a:gd name="T78" fmla="*/ 62 w 206"/>
                  <a:gd name="T79" fmla="*/ 65 h 132"/>
                  <a:gd name="T80" fmla="*/ 58 w 206"/>
                  <a:gd name="T81" fmla="*/ 59 h 132"/>
                  <a:gd name="T82" fmla="*/ 51 w 206"/>
                  <a:gd name="T83" fmla="*/ 56 h 132"/>
                  <a:gd name="T84" fmla="*/ 43 w 206"/>
                  <a:gd name="T85" fmla="*/ 55 h 132"/>
                  <a:gd name="T86" fmla="*/ 34 w 206"/>
                  <a:gd name="T87" fmla="*/ 51 h 132"/>
                  <a:gd name="T88" fmla="*/ 25 w 206"/>
                  <a:gd name="T89" fmla="*/ 53 h 132"/>
                  <a:gd name="T90" fmla="*/ 20 w 206"/>
                  <a:gd name="T91" fmla="*/ 46 h 132"/>
                  <a:gd name="T92" fmla="*/ 12 w 206"/>
                  <a:gd name="T93" fmla="*/ 41 h 132"/>
                  <a:gd name="T94" fmla="*/ 7 w 206"/>
                  <a:gd name="T95" fmla="*/ 37 h 132"/>
                  <a:gd name="T96" fmla="*/ 2 w 206"/>
                  <a:gd name="T97" fmla="*/ 28 h 132"/>
                  <a:gd name="T98" fmla="*/ 4 w 206"/>
                  <a:gd name="T99" fmla="*/ 19 h 132"/>
                  <a:gd name="T100" fmla="*/ 7 w 206"/>
                  <a:gd name="T101" fmla="*/ 13 h 132"/>
                  <a:gd name="T102" fmla="*/ 0 w 206"/>
                  <a:gd name="T103" fmla="*/ 9 h 132"/>
                  <a:gd name="T104" fmla="*/ 19 w 206"/>
                  <a:gd name="T105" fmla="*/ 8 h 132"/>
                  <a:gd name="T106" fmla="*/ 31 w 206"/>
                  <a:gd name="T107" fmla="*/ 8 h 132"/>
                  <a:gd name="T108" fmla="*/ 45 w 206"/>
                  <a:gd name="T109" fmla="*/ 8 h 132"/>
                  <a:gd name="T110" fmla="*/ 124 w 206"/>
                  <a:gd name="T111" fmla="*/ 8 h 132"/>
                  <a:gd name="T112" fmla="*/ 163 w 206"/>
                  <a:gd name="T113" fmla="*/ 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6" h="132">
                    <a:moveTo>
                      <a:pt x="163" y="6"/>
                    </a:moveTo>
                    <a:lnTo>
                      <a:pt x="163" y="8"/>
                    </a:lnTo>
                    <a:lnTo>
                      <a:pt x="168" y="8"/>
                    </a:lnTo>
                    <a:lnTo>
                      <a:pt x="171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7" y="8"/>
                    </a:lnTo>
                    <a:lnTo>
                      <a:pt x="187" y="9"/>
                    </a:lnTo>
                    <a:lnTo>
                      <a:pt x="188" y="11"/>
                    </a:lnTo>
                    <a:lnTo>
                      <a:pt x="188" y="12"/>
                    </a:lnTo>
                    <a:lnTo>
                      <a:pt x="187" y="12"/>
                    </a:lnTo>
                    <a:lnTo>
                      <a:pt x="187" y="14"/>
                    </a:lnTo>
                    <a:lnTo>
                      <a:pt x="185" y="14"/>
                    </a:lnTo>
                    <a:lnTo>
                      <a:pt x="185" y="15"/>
                    </a:lnTo>
                    <a:lnTo>
                      <a:pt x="185" y="16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4" y="17"/>
                    </a:lnTo>
                    <a:lnTo>
                      <a:pt x="184" y="19"/>
                    </a:lnTo>
                    <a:lnTo>
                      <a:pt x="185" y="20"/>
                    </a:lnTo>
                    <a:lnTo>
                      <a:pt x="185" y="21"/>
                    </a:lnTo>
                    <a:lnTo>
                      <a:pt x="184" y="21"/>
                    </a:lnTo>
                    <a:lnTo>
                      <a:pt x="184" y="22"/>
                    </a:lnTo>
                    <a:lnTo>
                      <a:pt x="184" y="23"/>
                    </a:lnTo>
                    <a:lnTo>
                      <a:pt x="183" y="23"/>
                    </a:lnTo>
                    <a:lnTo>
                      <a:pt x="183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8"/>
                    </a:lnTo>
                    <a:lnTo>
                      <a:pt x="182" y="28"/>
                    </a:lnTo>
                    <a:lnTo>
                      <a:pt x="182" y="29"/>
                    </a:lnTo>
                    <a:lnTo>
                      <a:pt x="182" y="30"/>
                    </a:lnTo>
                    <a:lnTo>
                      <a:pt x="182" y="31"/>
                    </a:lnTo>
                    <a:lnTo>
                      <a:pt x="181" y="31"/>
                    </a:lnTo>
                    <a:lnTo>
                      <a:pt x="181" y="32"/>
                    </a:lnTo>
                    <a:lnTo>
                      <a:pt x="180" y="33"/>
                    </a:lnTo>
                    <a:lnTo>
                      <a:pt x="180" y="34"/>
                    </a:lnTo>
                    <a:lnTo>
                      <a:pt x="180" y="36"/>
                    </a:lnTo>
                    <a:lnTo>
                      <a:pt x="180" y="37"/>
                    </a:lnTo>
                    <a:lnTo>
                      <a:pt x="179" y="38"/>
                    </a:lnTo>
                    <a:lnTo>
                      <a:pt x="178" y="40"/>
                    </a:lnTo>
                    <a:lnTo>
                      <a:pt x="178" y="39"/>
                    </a:lnTo>
                    <a:lnTo>
                      <a:pt x="176" y="40"/>
                    </a:lnTo>
                    <a:lnTo>
                      <a:pt x="175" y="41"/>
                    </a:lnTo>
                    <a:lnTo>
                      <a:pt x="175" y="42"/>
                    </a:lnTo>
                    <a:lnTo>
                      <a:pt x="174" y="43"/>
                    </a:lnTo>
                    <a:lnTo>
                      <a:pt x="174" y="45"/>
                    </a:lnTo>
                    <a:lnTo>
                      <a:pt x="174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5" y="48"/>
                    </a:lnTo>
                    <a:lnTo>
                      <a:pt x="175" y="49"/>
                    </a:lnTo>
                    <a:lnTo>
                      <a:pt x="175" y="50"/>
                    </a:lnTo>
                    <a:lnTo>
                      <a:pt x="175" y="51"/>
                    </a:lnTo>
                    <a:lnTo>
                      <a:pt x="176" y="53"/>
                    </a:lnTo>
                    <a:lnTo>
                      <a:pt x="176" y="54"/>
                    </a:lnTo>
                    <a:lnTo>
                      <a:pt x="178" y="55"/>
                    </a:lnTo>
                    <a:lnTo>
                      <a:pt x="178" y="56"/>
                    </a:lnTo>
                    <a:lnTo>
                      <a:pt x="178" y="57"/>
                    </a:lnTo>
                    <a:lnTo>
                      <a:pt x="178" y="58"/>
                    </a:lnTo>
                    <a:lnTo>
                      <a:pt x="179" y="58"/>
                    </a:lnTo>
                    <a:lnTo>
                      <a:pt x="178" y="59"/>
                    </a:lnTo>
                    <a:lnTo>
                      <a:pt x="176" y="59"/>
                    </a:lnTo>
                    <a:lnTo>
                      <a:pt x="176" y="60"/>
                    </a:lnTo>
                    <a:lnTo>
                      <a:pt x="176" y="62"/>
                    </a:lnTo>
                    <a:lnTo>
                      <a:pt x="175" y="62"/>
                    </a:lnTo>
                    <a:lnTo>
                      <a:pt x="175" y="63"/>
                    </a:lnTo>
                    <a:lnTo>
                      <a:pt x="174" y="63"/>
                    </a:lnTo>
                    <a:lnTo>
                      <a:pt x="174" y="64"/>
                    </a:lnTo>
                    <a:lnTo>
                      <a:pt x="175" y="64"/>
                    </a:lnTo>
                    <a:lnTo>
                      <a:pt x="175" y="65"/>
                    </a:lnTo>
                    <a:lnTo>
                      <a:pt x="176" y="65"/>
                    </a:lnTo>
                    <a:lnTo>
                      <a:pt x="176" y="66"/>
                    </a:lnTo>
                    <a:lnTo>
                      <a:pt x="176" y="67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9" y="70"/>
                    </a:lnTo>
                    <a:lnTo>
                      <a:pt x="179" y="71"/>
                    </a:lnTo>
                    <a:lnTo>
                      <a:pt x="180" y="71"/>
                    </a:lnTo>
                    <a:lnTo>
                      <a:pt x="181" y="71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0" y="73"/>
                    </a:lnTo>
                    <a:lnTo>
                      <a:pt x="179" y="73"/>
                    </a:lnTo>
                    <a:lnTo>
                      <a:pt x="178" y="73"/>
                    </a:lnTo>
                    <a:lnTo>
                      <a:pt x="176" y="73"/>
                    </a:lnTo>
                    <a:lnTo>
                      <a:pt x="175" y="73"/>
                    </a:lnTo>
                    <a:lnTo>
                      <a:pt x="176" y="75"/>
                    </a:lnTo>
                    <a:lnTo>
                      <a:pt x="176" y="76"/>
                    </a:lnTo>
                    <a:lnTo>
                      <a:pt x="178" y="76"/>
                    </a:lnTo>
                    <a:lnTo>
                      <a:pt x="179" y="77"/>
                    </a:lnTo>
                    <a:lnTo>
                      <a:pt x="180" y="79"/>
                    </a:lnTo>
                    <a:lnTo>
                      <a:pt x="181" y="79"/>
                    </a:lnTo>
                    <a:lnTo>
                      <a:pt x="182" y="79"/>
                    </a:lnTo>
                    <a:lnTo>
                      <a:pt x="182" y="80"/>
                    </a:lnTo>
                    <a:lnTo>
                      <a:pt x="182" y="81"/>
                    </a:lnTo>
                    <a:lnTo>
                      <a:pt x="181" y="81"/>
                    </a:lnTo>
                    <a:lnTo>
                      <a:pt x="182" y="81"/>
                    </a:lnTo>
                    <a:lnTo>
                      <a:pt x="183" y="81"/>
                    </a:lnTo>
                    <a:lnTo>
                      <a:pt x="183" y="82"/>
                    </a:lnTo>
                    <a:lnTo>
                      <a:pt x="183" y="83"/>
                    </a:lnTo>
                    <a:lnTo>
                      <a:pt x="183" y="84"/>
                    </a:lnTo>
                    <a:lnTo>
                      <a:pt x="184" y="85"/>
                    </a:lnTo>
                    <a:lnTo>
                      <a:pt x="185" y="85"/>
                    </a:lnTo>
                    <a:lnTo>
                      <a:pt x="185" y="87"/>
                    </a:lnTo>
                    <a:lnTo>
                      <a:pt x="185" y="88"/>
                    </a:lnTo>
                    <a:lnTo>
                      <a:pt x="185" y="89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5" y="91"/>
                    </a:lnTo>
                    <a:lnTo>
                      <a:pt x="187" y="91"/>
                    </a:lnTo>
                    <a:lnTo>
                      <a:pt x="187" y="92"/>
                    </a:lnTo>
                    <a:lnTo>
                      <a:pt x="188" y="92"/>
                    </a:lnTo>
                    <a:lnTo>
                      <a:pt x="190" y="93"/>
                    </a:lnTo>
                    <a:lnTo>
                      <a:pt x="191" y="93"/>
                    </a:lnTo>
                    <a:lnTo>
                      <a:pt x="191" y="94"/>
                    </a:lnTo>
                    <a:lnTo>
                      <a:pt x="192" y="94"/>
                    </a:lnTo>
                    <a:lnTo>
                      <a:pt x="192" y="93"/>
                    </a:lnTo>
                    <a:lnTo>
                      <a:pt x="192" y="94"/>
                    </a:lnTo>
                    <a:lnTo>
                      <a:pt x="193" y="93"/>
                    </a:lnTo>
                    <a:lnTo>
                      <a:pt x="194" y="93"/>
                    </a:lnTo>
                    <a:lnTo>
                      <a:pt x="196" y="93"/>
                    </a:lnTo>
                    <a:lnTo>
                      <a:pt x="196" y="94"/>
                    </a:lnTo>
                    <a:lnTo>
                      <a:pt x="197" y="94"/>
                    </a:lnTo>
                    <a:lnTo>
                      <a:pt x="197" y="96"/>
                    </a:lnTo>
                    <a:lnTo>
                      <a:pt x="196" y="97"/>
                    </a:lnTo>
                    <a:lnTo>
                      <a:pt x="196" y="98"/>
                    </a:lnTo>
                    <a:lnTo>
                      <a:pt x="196" y="98"/>
                    </a:lnTo>
                    <a:lnTo>
                      <a:pt x="197" y="99"/>
                    </a:lnTo>
                    <a:lnTo>
                      <a:pt x="197" y="100"/>
                    </a:lnTo>
                    <a:lnTo>
                      <a:pt x="198" y="100"/>
                    </a:lnTo>
                    <a:lnTo>
                      <a:pt x="198" y="101"/>
                    </a:lnTo>
                    <a:lnTo>
                      <a:pt x="199" y="102"/>
                    </a:lnTo>
                    <a:lnTo>
                      <a:pt x="199" y="104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0" y="107"/>
                    </a:lnTo>
                    <a:lnTo>
                      <a:pt x="199" y="108"/>
                    </a:lnTo>
                    <a:lnTo>
                      <a:pt x="199" y="109"/>
                    </a:lnTo>
                    <a:lnTo>
                      <a:pt x="200" y="110"/>
                    </a:lnTo>
                    <a:lnTo>
                      <a:pt x="201" y="110"/>
                    </a:lnTo>
                    <a:lnTo>
                      <a:pt x="202" y="110"/>
                    </a:lnTo>
                    <a:lnTo>
                      <a:pt x="204" y="110"/>
                    </a:lnTo>
                    <a:lnTo>
                      <a:pt x="204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6" y="113"/>
                    </a:lnTo>
                    <a:lnTo>
                      <a:pt x="206" y="114"/>
                    </a:lnTo>
                    <a:lnTo>
                      <a:pt x="205" y="114"/>
                    </a:lnTo>
                    <a:lnTo>
                      <a:pt x="205" y="115"/>
                    </a:lnTo>
                    <a:lnTo>
                      <a:pt x="204" y="115"/>
                    </a:lnTo>
                    <a:lnTo>
                      <a:pt x="202" y="115"/>
                    </a:lnTo>
                    <a:lnTo>
                      <a:pt x="201" y="115"/>
                    </a:lnTo>
                    <a:lnTo>
                      <a:pt x="200" y="115"/>
                    </a:lnTo>
                    <a:lnTo>
                      <a:pt x="200" y="116"/>
                    </a:lnTo>
                    <a:lnTo>
                      <a:pt x="200" y="117"/>
                    </a:lnTo>
                    <a:lnTo>
                      <a:pt x="200" y="118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7" y="121"/>
                    </a:lnTo>
                    <a:lnTo>
                      <a:pt x="198" y="122"/>
                    </a:lnTo>
                    <a:lnTo>
                      <a:pt x="198" y="123"/>
                    </a:lnTo>
                    <a:lnTo>
                      <a:pt x="197" y="124"/>
                    </a:lnTo>
                    <a:lnTo>
                      <a:pt x="196" y="124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5"/>
                    </a:lnTo>
                    <a:lnTo>
                      <a:pt x="197" y="126"/>
                    </a:lnTo>
                    <a:lnTo>
                      <a:pt x="197" y="127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7" y="130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6" y="132"/>
                    </a:lnTo>
                    <a:lnTo>
                      <a:pt x="194" y="132"/>
                    </a:lnTo>
                    <a:lnTo>
                      <a:pt x="193" y="132"/>
                    </a:lnTo>
                    <a:lnTo>
                      <a:pt x="192" y="132"/>
                    </a:lnTo>
                    <a:lnTo>
                      <a:pt x="191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87" y="132"/>
                    </a:lnTo>
                    <a:lnTo>
                      <a:pt x="185" y="132"/>
                    </a:lnTo>
                    <a:lnTo>
                      <a:pt x="184" y="132"/>
                    </a:lnTo>
                    <a:lnTo>
                      <a:pt x="183" y="132"/>
                    </a:lnTo>
                    <a:lnTo>
                      <a:pt x="182" y="132"/>
                    </a:lnTo>
                    <a:lnTo>
                      <a:pt x="181" y="132"/>
                    </a:lnTo>
                    <a:lnTo>
                      <a:pt x="180" y="132"/>
                    </a:lnTo>
                    <a:lnTo>
                      <a:pt x="179" y="132"/>
                    </a:lnTo>
                    <a:lnTo>
                      <a:pt x="178" y="132"/>
                    </a:lnTo>
                    <a:lnTo>
                      <a:pt x="176" y="132"/>
                    </a:lnTo>
                    <a:lnTo>
                      <a:pt x="175" y="132"/>
                    </a:lnTo>
                    <a:lnTo>
                      <a:pt x="174" y="132"/>
                    </a:lnTo>
                    <a:lnTo>
                      <a:pt x="173" y="132"/>
                    </a:lnTo>
                    <a:lnTo>
                      <a:pt x="172" y="132"/>
                    </a:lnTo>
                    <a:lnTo>
                      <a:pt x="171" y="132"/>
                    </a:lnTo>
                    <a:lnTo>
                      <a:pt x="170" y="132"/>
                    </a:lnTo>
                    <a:lnTo>
                      <a:pt x="168" y="132"/>
                    </a:lnTo>
                    <a:lnTo>
                      <a:pt x="168" y="132"/>
                    </a:lnTo>
                    <a:lnTo>
                      <a:pt x="167" y="132"/>
                    </a:lnTo>
                    <a:lnTo>
                      <a:pt x="166" y="132"/>
                    </a:lnTo>
                    <a:lnTo>
                      <a:pt x="165" y="132"/>
                    </a:lnTo>
                    <a:lnTo>
                      <a:pt x="164" y="132"/>
                    </a:lnTo>
                    <a:lnTo>
                      <a:pt x="163" y="132"/>
                    </a:lnTo>
                    <a:lnTo>
                      <a:pt x="162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8" y="132"/>
                    </a:lnTo>
                    <a:lnTo>
                      <a:pt x="157" y="132"/>
                    </a:lnTo>
                    <a:lnTo>
                      <a:pt x="156" y="132"/>
                    </a:lnTo>
                    <a:lnTo>
                      <a:pt x="155" y="132"/>
                    </a:lnTo>
                    <a:lnTo>
                      <a:pt x="154" y="132"/>
                    </a:lnTo>
                    <a:lnTo>
                      <a:pt x="153" y="132"/>
                    </a:lnTo>
                    <a:lnTo>
                      <a:pt x="151" y="132"/>
                    </a:lnTo>
                    <a:lnTo>
                      <a:pt x="150" y="132"/>
                    </a:lnTo>
                    <a:lnTo>
                      <a:pt x="149" y="132"/>
                    </a:lnTo>
                    <a:lnTo>
                      <a:pt x="148" y="132"/>
                    </a:lnTo>
                    <a:lnTo>
                      <a:pt x="147" y="132"/>
                    </a:lnTo>
                    <a:lnTo>
                      <a:pt x="146" y="132"/>
                    </a:lnTo>
                    <a:lnTo>
                      <a:pt x="145" y="132"/>
                    </a:lnTo>
                    <a:lnTo>
                      <a:pt x="144" y="132"/>
                    </a:lnTo>
                    <a:lnTo>
                      <a:pt x="141" y="132"/>
                    </a:lnTo>
                    <a:lnTo>
                      <a:pt x="139" y="132"/>
                    </a:lnTo>
                    <a:lnTo>
                      <a:pt x="138" y="132"/>
                    </a:lnTo>
                    <a:lnTo>
                      <a:pt x="137" y="132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2"/>
                    </a:lnTo>
                    <a:lnTo>
                      <a:pt x="129" y="132"/>
                    </a:lnTo>
                    <a:lnTo>
                      <a:pt x="128" y="132"/>
                    </a:lnTo>
                    <a:lnTo>
                      <a:pt x="127" y="132"/>
                    </a:lnTo>
                    <a:lnTo>
                      <a:pt x="125" y="132"/>
                    </a:lnTo>
                    <a:lnTo>
                      <a:pt x="124" y="132"/>
                    </a:lnTo>
                    <a:lnTo>
                      <a:pt x="123" y="132"/>
                    </a:lnTo>
                    <a:lnTo>
                      <a:pt x="122" y="132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9" y="132"/>
                    </a:lnTo>
                    <a:lnTo>
                      <a:pt x="118" y="132"/>
                    </a:lnTo>
                    <a:lnTo>
                      <a:pt x="116" y="132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4" y="132"/>
                    </a:lnTo>
                    <a:lnTo>
                      <a:pt x="112" y="132"/>
                    </a:lnTo>
                    <a:lnTo>
                      <a:pt x="110" y="132"/>
                    </a:lnTo>
                    <a:lnTo>
                      <a:pt x="108" y="132"/>
                    </a:lnTo>
                    <a:lnTo>
                      <a:pt x="106" y="132"/>
                    </a:lnTo>
                    <a:lnTo>
                      <a:pt x="105" y="132"/>
                    </a:lnTo>
                    <a:lnTo>
                      <a:pt x="103" y="132"/>
                    </a:lnTo>
                    <a:lnTo>
                      <a:pt x="102" y="132"/>
                    </a:lnTo>
                    <a:lnTo>
                      <a:pt x="99" y="132"/>
                    </a:lnTo>
                    <a:lnTo>
                      <a:pt x="98" y="132"/>
                    </a:lnTo>
                    <a:lnTo>
                      <a:pt x="96" y="132"/>
                    </a:lnTo>
                    <a:lnTo>
                      <a:pt x="95" y="132"/>
                    </a:lnTo>
                    <a:lnTo>
                      <a:pt x="94" y="132"/>
                    </a:lnTo>
                    <a:lnTo>
                      <a:pt x="93" y="132"/>
                    </a:lnTo>
                    <a:lnTo>
                      <a:pt x="91" y="131"/>
                    </a:lnTo>
                    <a:lnTo>
                      <a:pt x="90" y="131"/>
                    </a:lnTo>
                    <a:lnTo>
                      <a:pt x="89" y="131"/>
                    </a:lnTo>
                    <a:lnTo>
                      <a:pt x="89" y="130"/>
                    </a:lnTo>
                    <a:lnTo>
                      <a:pt x="88" y="130"/>
                    </a:lnTo>
                    <a:lnTo>
                      <a:pt x="88" y="129"/>
                    </a:lnTo>
                    <a:lnTo>
                      <a:pt x="87" y="129"/>
                    </a:lnTo>
                    <a:lnTo>
                      <a:pt x="86" y="127"/>
                    </a:lnTo>
                    <a:lnTo>
                      <a:pt x="86" y="127"/>
                    </a:lnTo>
                    <a:lnTo>
                      <a:pt x="85" y="126"/>
                    </a:lnTo>
                    <a:lnTo>
                      <a:pt x="85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4"/>
                    </a:lnTo>
                    <a:lnTo>
                      <a:pt x="80" y="124"/>
                    </a:lnTo>
                    <a:lnTo>
                      <a:pt x="79" y="123"/>
                    </a:lnTo>
                    <a:lnTo>
                      <a:pt x="78" y="122"/>
                    </a:lnTo>
                    <a:lnTo>
                      <a:pt x="79" y="122"/>
                    </a:lnTo>
                    <a:lnTo>
                      <a:pt x="78" y="121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8" y="119"/>
                    </a:lnTo>
                    <a:lnTo>
                      <a:pt x="78" y="118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7" y="116"/>
                    </a:lnTo>
                    <a:lnTo>
                      <a:pt x="76" y="115"/>
                    </a:lnTo>
                    <a:lnTo>
                      <a:pt x="77" y="114"/>
                    </a:lnTo>
                    <a:lnTo>
                      <a:pt x="77" y="113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8" y="107"/>
                    </a:lnTo>
                    <a:lnTo>
                      <a:pt x="78" y="106"/>
                    </a:lnTo>
                    <a:lnTo>
                      <a:pt x="77" y="106"/>
                    </a:lnTo>
                    <a:lnTo>
                      <a:pt x="76" y="106"/>
                    </a:lnTo>
                    <a:lnTo>
                      <a:pt x="74" y="106"/>
                    </a:lnTo>
                    <a:lnTo>
                      <a:pt x="73" y="106"/>
                    </a:lnTo>
                    <a:lnTo>
                      <a:pt x="72" y="106"/>
                    </a:lnTo>
                    <a:lnTo>
                      <a:pt x="71" y="105"/>
                    </a:lnTo>
                    <a:lnTo>
                      <a:pt x="70" y="104"/>
                    </a:lnTo>
                    <a:lnTo>
                      <a:pt x="70" y="102"/>
                    </a:lnTo>
                    <a:lnTo>
                      <a:pt x="69" y="102"/>
                    </a:lnTo>
                    <a:lnTo>
                      <a:pt x="69" y="101"/>
                    </a:lnTo>
                    <a:lnTo>
                      <a:pt x="68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5" y="99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3" y="98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60" y="98"/>
                    </a:lnTo>
                    <a:lnTo>
                      <a:pt x="61" y="97"/>
                    </a:lnTo>
                    <a:lnTo>
                      <a:pt x="60" y="97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62" y="94"/>
                    </a:lnTo>
                    <a:lnTo>
                      <a:pt x="62" y="93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1" y="91"/>
                    </a:lnTo>
                    <a:lnTo>
                      <a:pt x="61" y="90"/>
                    </a:lnTo>
                    <a:lnTo>
                      <a:pt x="62" y="90"/>
                    </a:lnTo>
                    <a:lnTo>
                      <a:pt x="62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5"/>
                    </a:lnTo>
                    <a:lnTo>
                      <a:pt x="61" y="84"/>
                    </a:lnTo>
                    <a:lnTo>
                      <a:pt x="60" y="84"/>
                    </a:lnTo>
                    <a:lnTo>
                      <a:pt x="60" y="83"/>
                    </a:lnTo>
                    <a:lnTo>
                      <a:pt x="60" y="82"/>
                    </a:lnTo>
                    <a:lnTo>
                      <a:pt x="60" y="81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7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4"/>
                    </a:lnTo>
                    <a:lnTo>
                      <a:pt x="61" y="74"/>
                    </a:lnTo>
                    <a:lnTo>
                      <a:pt x="62" y="73"/>
                    </a:lnTo>
                    <a:lnTo>
                      <a:pt x="62" y="74"/>
                    </a:lnTo>
                    <a:lnTo>
                      <a:pt x="63" y="74"/>
                    </a:lnTo>
                    <a:lnTo>
                      <a:pt x="63" y="73"/>
                    </a:lnTo>
                    <a:lnTo>
                      <a:pt x="64" y="72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3" y="70"/>
                    </a:lnTo>
                    <a:lnTo>
                      <a:pt x="62" y="68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4" y="66"/>
                    </a:lnTo>
                    <a:lnTo>
                      <a:pt x="63" y="65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0" y="65"/>
                    </a:lnTo>
                    <a:lnTo>
                      <a:pt x="60" y="64"/>
                    </a:lnTo>
                    <a:lnTo>
                      <a:pt x="60" y="63"/>
                    </a:lnTo>
                    <a:lnTo>
                      <a:pt x="60" y="62"/>
                    </a:lnTo>
                    <a:lnTo>
                      <a:pt x="59" y="60"/>
                    </a:lnTo>
                    <a:lnTo>
                      <a:pt x="59" y="60"/>
                    </a:lnTo>
                    <a:lnTo>
                      <a:pt x="58" y="60"/>
                    </a:lnTo>
                    <a:lnTo>
                      <a:pt x="58" y="59"/>
                    </a:lnTo>
                    <a:lnTo>
                      <a:pt x="56" y="59"/>
                    </a:lnTo>
                    <a:lnTo>
                      <a:pt x="56" y="58"/>
                    </a:lnTo>
                    <a:lnTo>
                      <a:pt x="56" y="57"/>
                    </a:lnTo>
                    <a:lnTo>
                      <a:pt x="56" y="56"/>
                    </a:lnTo>
                    <a:lnTo>
                      <a:pt x="55" y="55"/>
                    </a:lnTo>
                    <a:lnTo>
                      <a:pt x="54" y="55"/>
                    </a:lnTo>
                    <a:lnTo>
                      <a:pt x="53" y="55"/>
                    </a:lnTo>
                    <a:lnTo>
                      <a:pt x="52" y="55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6" y="57"/>
                    </a:lnTo>
                    <a:lnTo>
                      <a:pt x="45" y="57"/>
                    </a:lnTo>
                    <a:lnTo>
                      <a:pt x="44" y="57"/>
                    </a:lnTo>
                    <a:lnTo>
                      <a:pt x="44" y="56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2" y="55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5" y="53"/>
                    </a:lnTo>
                    <a:lnTo>
                      <a:pt x="34" y="51"/>
                    </a:lnTo>
                    <a:lnTo>
                      <a:pt x="33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0" y="53"/>
                    </a:lnTo>
                    <a:lnTo>
                      <a:pt x="29" y="54"/>
                    </a:lnTo>
                    <a:lnTo>
                      <a:pt x="28" y="54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2" y="51"/>
                    </a:lnTo>
                    <a:lnTo>
                      <a:pt x="22" y="50"/>
                    </a:lnTo>
                    <a:lnTo>
                      <a:pt x="22" y="49"/>
                    </a:lnTo>
                    <a:lnTo>
                      <a:pt x="21" y="48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6"/>
                    </a:lnTo>
                    <a:lnTo>
                      <a:pt x="19" y="45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9" y="39"/>
                    </a:lnTo>
                    <a:lnTo>
                      <a:pt x="9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9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118" y="8"/>
                    </a:lnTo>
                    <a:lnTo>
                      <a:pt x="123" y="8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4" y="0"/>
                    </a:lnTo>
                    <a:lnTo>
                      <a:pt x="146" y="0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3" y="3"/>
                    </a:lnTo>
                    <a:lnTo>
                      <a:pt x="163" y="5"/>
                    </a:lnTo>
                    <a:lnTo>
                      <a:pt x="16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1" name="Freeform 83"/>
              <p:cNvSpPr>
                <a:spLocks/>
              </p:cNvSpPr>
              <p:nvPr/>
            </p:nvSpPr>
            <p:spPr bwMode="auto">
              <a:xfrm>
                <a:off x="3076575" y="2252663"/>
                <a:ext cx="417513" cy="241300"/>
              </a:xfrm>
              <a:custGeom>
                <a:avLst/>
                <a:gdLst>
                  <a:gd name="T0" fmla="*/ 259 w 263"/>
                  <a:gd name="T1" fmla="*/ 37 h 152"/>
                  <a:gd name="T2" fmla="*/ 262 w 263"/>
                  <a:gd name="T3" fmla="*/ 45 h 152"/>
                  <a:gd name="T4" fmla="*/ 263 w 263"/>
                  <a:gd name="T5" fmla="*/ 54 h 152"/>
                  <a:gd name="T6" fmla="*/ 258 w 263"/>
                  <a:gd name="T7" fmla="*/ 59 h 152"/>
                  <a:gd name="T8" fmla="*/ 254 w 263"/>
                  <a:gd name="T9" fmla="*/ 66 h 152"/>
                  <a:gd name="T10" fmla="*/ 249 w 263"/>
                  <a:gd name="T11" fmla="*/ 76 h 152"/>
                  <a:gd name="T12" fmla="*/ 237 w 263"/>
                  <a:gd name="T13" fmla="*/ 85 h 152"/>
                  <a:gd name="T14" fmla="*/ 220 w 263"/>
                  <a:gd name="T15" fmla="*/ 99 h 152"/>
                  <a:gd name="T16" fmla="*/ 213 w 263"/>
                  <a:gd name="T17" fmla="*/ 101 h 152"/>
                  <a:gd name="T18" fmla="*/ 211 w 263"/>
                  <a:gd name="T19" fmla="*/ 109 h 152"/>
                  <a:gd name="T20" fmla="*/ 208 w 263"/>
                  <a:gd name="T21" fmla="*/ 115 h 152"/>
                  <a:gd name="T22" fmla="*/ 199 w 263"/>
                  <a:gd name="T23" fmla="*/ 117 h 152"/>
                  <a:gd name="T24" fmla="*/ 192 w 263"/>
                  <a:gd name="T25" fmla="*/ 122 h 152"/>
                  <a:gd name="T26" fmla="*/ 189 w 263"/>
                  <a:gd name="T27" fmla="*/ 130 h 152"/>
                  <a:gd name="T28" fmla="*/ 181 w 263"/>
                  <a:gd name="T29" fmla="*/ 138 h 152"/>
                  <a:gd name="T30" fmla="*/ 172 w 263"/>
                  <a:gd name="T31" fmla="*/ 140 h 152"/>
                  <a:gd name="T32" fmla="*/ 162 w 263"/>
                  <a:gd name="T33" fmla="*/ 140 h 152"/>
                  <a:gd name="T34" fmla="*/ 154 w 263"/>
                  <a:gd name="T35" fmla="*/ 142 h 152"/>
                  <a:gd name="T36" fmla="*/ 146 w 263"/>
                  <a:gd name="T37" fmla="*/ 144 h 152"/>
                  <a:gd name="T38" fmla="*/ 134 w 263"/>
                  <a:gd name="T39" fmla="*/ 148 h 152"/>
                  <a:gd name="T40" fmla="*/ 125 w 263"/>
                  <a:gd name="T41" fmla="*/ 150 h 152"/>
                  <a:gd name="T42" fmla="*/ 115 w 263"/>
                  <a:gd name="T43" fmla="*/ 151 h 152"/>
                  <a:gd name="T44" fmla="*/ 103 w 263"/>
                  <a:gd name="T45" fmla="*/ 150 h 152"/>
                  <a:gd name="T46" fmla="*/ 96 w 263"/>
                  <a:gd name="T47" fmla="*/ 146 h 152"/>
                  <a:gd name="T48" fmla="*/ 88 w 263"/>
                  <a:gd name="T49" fmla="*/ 140 h 152"/>
                  <a:gd name="T50" fmla="*/ 80 w 263"/>
                  <a:gd name="T51" fmla="*/ 139 h 152"/>
                  <a:gd name="T52" fmla="*/ 71 w 263"/>
                  <a:gd name="T53" fmla="*/ 138 h 152"/>
                  <a:gd name="T54" fmla="*/ 64 w 263"/>
                  <a:gd name="T55" fmla="*/ 140 h 152"/>
                  <a:gd name="T56" fmla="*/ 59 w 263"/>
                  <a:gd name="T57" fmla="*/ 143 h 152"/>
                  <a:gd name="T58" fmla="*/ 54 w 263"/>
                  <a:gd name="T59" fmla="*/ 146 h 152"/>
                  <a:gd name="T60" fmla="*/ 45 w 263"/>
                  <a:gd name="T61" fmla="*/ 147 h 152"/>
                  <a:gd name="T62" fmla="*/ 40 w 263"/>
                  <a:gd name="T63" fmla="*/ 147 h 152"/>
                  <a:gd name="T64" fmla="*/ 31 w 263"/>
                  <a:gd name="T65" fmla="*/ 149 h 152"/>
                  <a:gd name="T66" fmla="*/ 18 w 263"/>
                  <a:gd name="T67" fmla="*/ 133 h 152"/>
                  <a:gd name="T68" fmla="*/ 2 w 263"/>
                  <a:gd name="T69" fmla="*/ 96 h 152"/>
                  <a:gd name="T70" fmla="*/ 5 w 263"/>
                  <a:gd name="T71" fmla="*/ 82 h 152"/>
                  <a:gd name="T72" fmla="*/ 10 w 263"/>
                  <a:gd name="T73" fmla="*/ 71 h 152"/>
                  <a:gd name="T74" fmla="*/ 12 w 263"/>
                  <a:gd name="T75" fmla="*/ 63 h 152"/>
                  <a:gd name="T76" fmla="*/ 17 w 263"/>
                  <a:gd name="T77" fmla="*/ 56 h 152"/>
                  <a:gd name="T78" fmla="*/ 19 w 263"/>
                  <a:gd name="T79" fmla="*/ 47 h 152"/>
                  <a:gd name="T80" fmla="*/ 22 w 263"/>
                  <a:gd name="T81" fmla="*/ 41 h 152"/>
                  <a:gd name="T82" fmla="*/ 30 w 263"/>
                  <a:gd name="T83" fmla="*/ 40 h 152"/>
                  <a:gd name="T84" fmla="*/ 38 w 263"/>
                  <a:gd name="T85" fmla="*/ 34 h 152"/>
                  <a:gd name="T86" fmla="*/ 44 w 263"/>
                  <a:gd name="T87" fmla="*/ 29 h 152"/>
                  <a:gd name="T88" fmla="*/ 51 w 263"/>
                  <a:gd name="T89" fmla="*/ 31 h 152"/>
                  <a:gd name="T90" fmla="*/ 60 w 263"/>
                  <a:gd name="T91" fmla="*/ 32 h 152"/>
                  <a:gd name="T92" fmla="*/ 64 w 263"/>
                  <a:gd name="T93" fmla="*/ 26 h 152"/>
                  <a:gd name="T94" fmla="*/ 69 w 263"/>
                  <a:gd name="T95" fmla="*/ 19 h 152"/>
                  <a:gd name="T96" fmla="*/ 76 w 263"/>
                  <a:gd name="T97" fmla="*/ 17 h 152"/>
                  <a:gd name="T98" fmla="*/ 82 w 263"/>
                  <a:gd name="T99" fmla="*/ 19 h 152"/>
                  <a:gd name="T100" fmla="*/ 88 w 263"/>
                  <a:gd name="T101" fmla="*/ 22 h 152"/>
                  <a:gd name="T102" fmla="*/ 96 w 263"/>
                  <a:gd name="T103" fmla="*/ 22 h 152"/>
                  <a:gd name="T104" fmla="*/ 99 w 263"/>
                  <a:gd name="T105" fmla="*/ 31 h 152"/>
                  <a:gd name="T106" fmla="*/ 108 w 263"/>
                  <a:gd name="T107" fmla="*/ 33 h 152"/>
                  <a:gd name="T108" fmla="*/ 116 w 263"/>
                  <a:gd name="T109" fmla="*/ 38 h 152"/>
                  <a:gd name="T110" fmla="*/ 123 w 263"/>
                  <a:gd name="T111" fmla="*/ 40 h 152"/>
                  <a:gd name="T112" fmla="*/ 130 w 263"/>
                  <a:gd name="T113" fmla="*/ 37 h 152"/>
                  <a:gd name="T114" fmla="*/ 137 w 263"/>
                  <a:gd name="T115" fmla="*/ 32 h 152"/>
                  <a:gd name="T116" fmla="*/ 142 w 263"/>
                  <a:gd name="T117" fmla="*/ 24 h 152"/>
                  <a:gd name="T118" fmla="*/ 145 w 263"/>
                  <a:gd name="T119" fmla="*/ 17 h 152"/>
                  <a:gd name="T120" fmla="*/ 151 w 263"/>
                  <a:gd name="T121" fmla="*/ 12 h 152"/>
                  <a:gd name="T122" fmla="*/ 205 w 263"/>
                  <a:gd name="T123" fmla="*/ 8 h 152"/>
                  <a:gd name="T124" fmla="*/ 215 w 263"/>
                  <a:gd name="T125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" h="152">
                    <a:moveTo>
                      <a:pt x="225" y="1"/>
                    </a:moveTo>
                    <a:lnTo>
                      <a:pt x="229" y="1"/>
                    </a:lnTo>
                    <a:lnTo>
                      <a:pt x="232" y="1"/>
                    </a:lnTo>
                    <a:lnTo>
                      <a:pt x="237" y="1"/>
                    </a:lnTo>
                    <a:lnTo>
                      <a:pt x="237" y="19"/>
                    </a:lnTo>
                    <a:lnTo>
                      <a:pt x="249" y="29"/>
                    </a:lnTo>
                    <a:lnTo>
                      <a:pt x="250" y="30"/>
                    </a:lnTo>
                    <a:lnTo>
                      <a:pt x="251" y="31"/>
                    </a:lnTo>
                    <a:lnTo>
                      <a:pt x="254" y="33"/>
                    </a:lnTo>
                    <a:lnTo>
                      <a:pt x="259" y="37"/>
                    </a:lnTo>
                    <a:lnTo>
                      <a:pt x="258" y="38"/>
                    </a:lnTo>
                    <a:lnTo>
                      <a:pt x="259" y="38"/>
                    </a:lnTo>
                    <a:lnTo>
                      <a:pt x="259" y="39"/>
                    </a:lnTo>
                    <a:lnTo>
                      <a:pt x="260" y="39"/>
                    </a:lnTo>
                    <a:lnTo>
                      <a:pt x="260" y="40"/>
                    </a:lnTo>
                    <a:lnTo>
                      <a:pt x="261" y="40"/>
                    </a:lnTo>
                    <a:lnTo>
                      <a:pt x="262" y="41"/>
                    </a:lnTo>
                    <a:lnTo>
                      <a:pt x="262" y="42"/>
                    </a:lnTo>
                    <a:lnTo>
                      <a:pt x="262" y="43"/>
                    </a:lnTo>
                    <a:lnTo>
                      <a:pt x="262" y="45"/>
                    </a:lnTo>
                    <a:lnTo>
                      <a:pt x="262" y="46"/>
                    </a:lnTo>
                    <a:lnTo>
                      <a:pt x="262" y="47"/>
                    </a:lnTo>
                    <a:lnTo>
                      <a:pt x="262" y="48"/>
                    </a:lnTo>
                    <a:lnTo>
                      <a:pt x="262" y="49"/>
                    </a:lnTo>
                    <a:lnTo>
                      <a:pt x="262" y="50"/>
                    </a:lnTo>
                    <a:lnTo>
                      <a:pt x="262" y="51"/>
                    </a:lnTo>
                    <a:lnTo>
                      <a:pt x="262" y="51"/>
                    </a:lnTo>
                    <a:lnTo>
                      <a:pt x="262" y="53"/>
                    </a:lnTo>
                    <a:lnTo>
                      <a:pt x="263" y="53"/>
                    </a:lnTo>
                    <a:lnTo>
                      <a:pt x="263" y="54"/>
                    </a:lnTo>
                    <a:lnTo>
                      <a:pt x="263" y="55"/>
                    </a:lnTo>
                    <a:lnTo>
                      <a:pt x="262" y="56"/>
                    </a:lnTo>
                    <a:lnTo>
                      <a:pt x="262" y="57"/>
                    </a:lnTo>
                    <a:lnTo>
                      <a:pt x="261" y="57"/>
                    </a:lnTo>
                    <a:lnTo>
                      <a:pt x="261" y="58"/>
                    </a:lnTo>
                    <a:lnTo>
                      <a:pt x="260" y="58"/>
                    </a:lnTo>
                    <a:lnTo>
                      <a:pt x="260" y="57"/>
                    </a:lnTo>
                    <a:lnTo>
                      <a:pt x="259" y="58"/>
                    </a:lnTo>
                    <a:lnTo>
                      <a:pt x="258" y="58"/>
                    </a:lnTo>
                    <a:lnTo>
                      <a:pt x="258" y="59"/>
                    </a:lnTo>
                    <a:lnTo>
                      <a:pt x="258" y="59"/>
                    </a:lnTo>
                    <a:lnTo>
                      <a:pt x="258" y="60"/>
                    </a:lnTo>
                    <a:lnTo>
                      <a:pt x="258" y="62"/>
                    </a:lnTo>
                    <a:lnTo>
                      <a:pt x="258" y="63"/>
                    </a:lnTo>
                    <a:lnTo>
                      <a:pt x="257" y="63"/>
                    </a:lnTo>
                    <a:lnTo>
                      <a:pt x="257" y="64"/>
                    </a:lnTo>
                    <a:lnTo>
                      <a:pt x="256" y="64"/>
                    </a:lnTo>
                    <a:lnTo>
                      <a:pt x="254" y="64"/>
                    </a:lnTo>
                    <a:lnTo>
                      <a:pt x="254" y="65"/>
                    </a:lnTo>
                    <a:lnTo>
                      <a:pt x="254" y="66"/>
                    </a:lnTo>
                    <a:lnTo>
                      <a:pt x="253" y="67"/>
                    </a:lnTo>
                    <a:lnTo>
                      <a:pt x="252" y="68"/>
                    </a:lnTo>
                    <a:lnTo>
                      <a:pt x="252" y="70"/>
                    </a:lnTo>
                    <a:lnTo>
                      <a:pt x="251" y="71"/>
                    </a:lnTo>
                    <a:lnTo>
                      <a:pt x="251" y="72"/>
                    </a:lnTo>
                    <a:lnTo>
                      <a:pt x="250" y="72"/>
                    </a:lnTo>
                    <a:lnTo>
                      <a:pt x="250" y="73"/>
                    </a:lnTo>
                    <a:lnTo>
                      <a:pt x="251" y="74"/>
                    </a:lnTo>
                    <a:lnTo>
                      <a:pt x="250" y="75"/>
                    </a:lnTo>
                    <a:lnTo>
                      <a:pt x="249" y="76"/>
                    </a:lnTo>
                    <a:lnTo>
                      <a:pt x="249" y="77"/>
                    </a:lnTo>
                    <a:lnTo>
                      <a:pt x="248" y="77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5" y="79"/>
                    </a:lnTo>
                    <a:lnTo>
                      <a:pt x="244" y="80"/>
                    </a:lnTo>
                    <a:lnTo>
                      <a:pt x="243" y="81"/>
                    </a:lnTo>
                    <a:lnTo>
                      <a:pt x="239" y="84"/>
                    </a:lnTo>
                    <a:lnTo>
                      <a:pt x="237" y="85"/>
                    </a:lnTo>
                    <a:lnTo>
                      <a:pt x="237" y="85"/>
                    </a:lnTo>
                    <a:lnTo>
                      <a:pt x="236" y="87"/>
                    </a:lnTo>
                    <a:lnTo>
                      <a:pt x="234" y="89"/>
                    </a:lnTo>
                    <a:lnTo>
                      <a:pt x="232" y="91"/>
                    </a:lnTo>
                    <a:lnTo>
                      <a:pt x="228" y="93"/>
                    </a:lnTo>
                    <a:lnTo>
                      <a:pt x="225" y="97"/>
                    </a:lnTo>
                    <a:lnTo>
                      <a:pt x="224" y="98"/>
                    </a:lnTo>
                    <a:lnTo>
                      <a:pt x="223" y="98"/>
                    </a:lnTo>
                    <a:lnTo>
                      <a:pt x="223" y="99"/>
                    </a:lnTo>
                    <a:lnTo>
                      <a:pt x="222" y="99"/>
                    </a:lnTo>
                    <a:lnTo>
                      <a:pt x="220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18" y="97"/>
                    </a:lnTo>
                    <a:lnTo>
                      <a:pt x="217" y="97"/>
                    </a:lnTo>
                    <a:lnTo>
                      <a:pt x="217" y="98"/>
                    </a:lnTo>
                    <a:lnTo>
                      <a:pt x="216" y="98"/>
                    </a:lnTo>
                    <a:lnTo>
                      <a:pt x="215" y="98"/>
                    </a:lnTo>
                    <a:lnTo>
                      <a:pt x="214" y="99"/>
                    </a:lnTo>
                    <a:lnTo>
                      <a:pt x="213" y="100"/>
                    </a:lnTo>
                    <a:lnTo>
                      <a:pt x="213" y="101"/>
                    </a:lnTo>
                    <a:lnTo>
                      <a:pt x="211" y="101"/>
                    </a:lnTo>
                    <a:lnTo>
                      <a:pt x="213" y="102"/>
                    </a:lnTo>
                    <a:lnTo>
                      <a:pt x="213" y="104"/>
                    </a:lnTo>
                    <a:lnTo>
                      <a:pt x="214" y="105"/>
                    </a:lnTo>
                    <a:lnTo>
                      <a:pt x="214" y="106"/>
                    </a:lnTo>
                    <a:lnTo>
                      <a:pt x="213" y="106"/>
                    </a:lnTo>
                    <a:lnTo>
                      <a:pt x="213" y="107"/>
                    </a:lnTo>
                    <a:lnTo>
                      <a:pt x="213" y="108"/>
                    </a:lnTo>
                    <a:lnTo>
                      <a:pt x="211" y="108"/>
                    </a:lnTo>
                    <a:lnTo>
                      <a:pt x="211" y="109"/>
                    </a:lnTo>
                    <a:lnTo>
                      <a:pt x="210" y="109"/>
                    </a:lnTo>
                    <a:lnTo>
                      <a:pt x="210" y="110"/>
                    </a:lnTo>
                    <a:lnTo>
                      <a:pt x="209" y="111"/>
                    </a:lnTo>
                    <a:lnTo>
                      <a:pt x="209" y="113"/>
                    </a:lnTo>
                    <a:lnTo>
                      <a:pt x="210" y="113"/>
                    </a:lnTo>
                    <a:lnTo>
                      <a:pt x="210" y="113"/>
                    </a:lnTo>
                    <a:lnTo>
                      <a:pt x="209" y="114"/>
                    </a:lnTo>
                    <a:lnTo>
                      <a:pt x="209" y="115"/>
                    </a:lnTo>
                    <a:lnTo>
                      <a:pt x="208" y="115"/>
                    </a:lnTo>
                    <a:lnTo>
                      <a:pt x="208" y="115"/>
                    </a:lnTo>
                    <a:lnTo>
                      <a:pt x="207" y="115"/>
                    </a:lnTo>
                    <a:lnTo>
                      <a:pt x="207" y="116"/>
                    </a:lnTo>
                    <a:lnTo>
                      <a:pt x="206" y="116"/>
                    </a:lnTo>
                    <a:lnTo>
                      <a:pt x="206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2" y="117"/>
                    </a:lnTo>
                    <a:lnTo>
                      <a:pt x="201" y="116"/>
                    </a:lnTo>
                    <a:lnTo>
                      <a:pt x="200" y="117"/>
                    </a:lnTo>
                    <a:lnTo>
                      <a:pt x="199" y="117"/>
                    </a:lnTo>
                    <a:lnTo>
                      <a:pt x="198" y="117"/>
                    </a:lnTo>
                    <a:lnTo>
                      <a:pt x="197" y="118"/>
                    </a:lnTo>
                    <a:lnTo>
                      <a:pt x="196" y="119"/>
                    </a:lnTo>
                    <a:lnTo>
                      <a:pt x="196" y="118"/>
                    </a:lnTo>
                    <a:lnTo>
                      <a:pt x="194" y="118"/>
                    </a:lnTo>
                    <a:lnTo>
                      <a:pt x="194" y="117"/>
                    </a:lnTo>
                    <a:lnTo>
                      <a:pt x="193" y="118"/>
                    </a:lnTo>
                    <a:lnTo>
                      <a:pt x="193" y="119"/>
                    </a:lnTo>
                    <a:lnTo>
                      <a:pt x="192" y="121"/>
                    </a:lnTo>
                    <a:lnTo>
                      <a:pt x="192" y="122"/>
                    </a:lnTo>
                    <a:lnTo>
                      <a:pt x="192" y="123"/>
                    </a:lnTo>
                    <a:lnTo>
                      <a:pt x="191" y="124"/>
                    </a:lnTo>
                    <a:lnTo>
                      <a:pt x="192" y="124"/>
                    </a:lnTo>
                    <a:lnTo>
                      <a:pt x="192" y="125"/>
                    </a:lnTo>
                    <a:lnTo>
                      <a:pt x="192" y="126"/>
                    </a:lnTo>
                    <a:lnTo>
                      <a:pt x="191" y="127"/>
                    </a:lnTo>
                    <a:lnTo>
                      <a:pt x="190" y="127"/>
                    </a:lnTo>
                    <a:lnTo>
                      <a:pt x="190" y="129"/>
                    </a:lnTo>
                    <a:lnTo>
                      <a:pt x="190" y="130"/>
                    </a:lnTo>
                    <a:lnTo>
                      <a:pt x="189" y="130"/>
                    </a:lnTo>
                    <a:lnTo>
                      <a:pt x="188" y="130"/>
                    </a:lnTo>
                    <a:lnTo>
                      <a:pt x="186" y="130"/>
                    </a:lnTo>
                    <a:lnTo>
                      <a:pt x="185" y="131"/>
                    </a:lnTo>
                    <a:lnTo>
                      <a:pt x="184" y="132"/>
                    </a:lnTo>
                    <a:lnTo>
                      <a:pt x="183" y="133"/>
                    </a:lnTo>
                    <a:lnTo>
                      <a:pt x="183" y="134"/>
                    </a:lnTo>
                    <a:lnTo>
                      <a:pt x="182" y="135"/>
                    </a:lnTo>
                    <a:lnTo>
                      <a:pt x="182" y="136"/>
                    </a:lnTo>
                    <a:lnTo>
                      <a:pt x="181" y="136"/>
                    </a:lnTo>
                    <a:lnTo>
                      <a:pt x="181" y="138"/>
                    </a:lnTo>
                    <a:lnTo>
                      <a:pt x="181" y="138"/>
                    </a:lnTo>
                    <a:lnTo>
                      <a:pt x="180" y="138"/>
                    </a:lnTo>
                    <a:lnTo>
                      <a:pt x="179" y="138"/>
                    </a:lnTo>
                    <a:lnTo>
                      <a:pt x="176" y="138"/>
                    </a:lnTo>
                    <a:lnTo>
                      <a:pt x="176" y="139"/>
                    </a:lnTo>
                    <a:lnTo>
                      <a:pt x="176" y="140"/>
                    </a:lnTo>
                    <a:lnTo>
                      <a:pt x="175" y="140"/>
                    </a:lnTo>
                    <a:lnTo>
                      <a:pt x="174" y="140"/>
                    </a:lnTo>
                    <a:lnTo>
                      <a:pt x="173" y="140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69" y="140"/>
                    </a:lnTo>
                    <a:lnTo>
                      <a:pt x="168" y="140"/>
                    </a:lnTo>
                    <a:lnTo>
                      <a:pt x="167" y="140"/>
                    </a:lnTo>
                    <a:lnTo>
                      <a:pt x="167" y="141"/>
                    </a:lnTo>
                    <a:lnTo>
                      <a:pt x="166" y="141"/>
                    </a:lnTo>
                    <a:lnTo>
                      <a:pt x="165" y="140"/>
                    </a:lnTo>
                    <a:lnTo>
                      <a:pt x="164" y="140"/>
                    </a:lnTo>
                    <a:lnTo>
                      <a:pt x="163" y="140"/>
                    </a:lnTo>
                    <a:lnTo>
                      <a:pt x="162" y="140"/>
                    </a:lnTo>
                    <a:lnTo>
                      <a:pt x="160" y="140"/>
                    </a:lnTo>
                    <a:lnTo>
                      <a:pt x="159" y="140"/>
                    </a:lnTo>
                    <a:lnTo>
                      <a:pt x="158" y="140"/>
                    </a:lnTo>
                    <a:lnTo>
                      <a:pt x="158" y="141"/>
                    </a:lnTo>
                    <a:lnTo>
                      <a:pt x="158" y="142"/>
                    </a:lnTo>
                    <a:lnTo>
                      <a:pt x="157" y="141"/>
                    </a:lnTo>
                    <a:lnTo>
                      <a:pt x="156" y="141"/>
                    </a:lnTo>
                    <a:lnTo>
                      <a:pt x="156" y="142"/>
                    </a:lnTo>
                    <a:lnTo>
                      <a:pt x="155" y="142"/>
                    </a:lnTo>
                    <a:lnTo>
                      <a:pt x="154" y="142"/>
                    </a:lnTo>
                    <a:lnTo>
                      <a:pt x="154" y="142"/>
                    </a:lnTo>
                    <a:lnTo>
                      <a:pt x="154" y="143"/>
                    </a:lnTo>
                    <a:lnTo>
                      <a:pt x="152" y="143"/>
                    </a:lnTo>
                    <a:lnTo>
                      <a:pt x="151" y="144"/>
                    </a:lnTo>
                    <a:lnTo>
                      <a:pt x="150" y="144"/>
                    </a:lnTo>
                    <a:lnTo>
                      <a:pt x="149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7" y="144"/>
                    </a:lnTo>
                    <a:lnTo>
                      <a:pt x="146" y="144"/>
                    </a:lnTo>
                    <a:lnTo>
                      <a:pt x="145" y="144"/>
                    </a:lnTo>
                    <a:lnTo>
                      <a:pt x="143" y="146"/>
                    </a:lnTo>
                    <a:lnTo>
                      <a:pt x="142" y="146"/>
                    </a:lnTo>
                    <a:lnTo>
                      <a:pt x="141" y="146"/>
                    </a:lnTo>
                    <a:lnTo>
                      <a:pt x="140" y="147"/>
                    </a:lnTo>
                    <a:lnTo>
                      <a:pt x="139" y="147"/>
                    </a:lnTo>
                    <a:lnTo>
                      <a:pt x="138" y="147"/>
                    </a:lnTo>
                    <a:lnTo>
                      <a:pt x="137" y="147"/>
                    </a:lnTo>
                    <a:lnTo>
                      <a:pt x="136" y="148"/>
                    </a:lnTo>
                    <a:lnTo>
                      <a:pt x="134" y="148"/>
                    </a:lnTo>
                    <a:lnTo>
                      <a:pt x="134" y="149"/>
                    </a:lnTo>
                    <a:lnTo>
                      <a:pt x="133" y="149"/>
                    </a:lnTo>
                    <a:lnTo>
                      <a:pt x="132" y="149"/>
                    </a:lnTo>
                    <a:lnTo>
                      <a:pt x="131" y="149"/>
                    </a:lnTo>
                    <a:lnTo>
                      <a:pt x="130" y="149"/>
                    </a:lnTo>
                    <a:lnTo>
                      <a:pt x="129" y="149"/>
                    </a:lnTo>
                    <a:lnTo>
                      <a:pt x="128" y="150"/>
                    </a:lnTo>
                    <a:lnTo>
                      <a:pt x="126" y="150"/>
                    </a:lnTo>
                    <a:lnTo>
                      <a:pt x="126" y="150"/>
                    </a:lnTo>
                    <a:lnTo>
                      <a:pt x="125" y="150"/>
                    </a:lnTo>
                    <a:lnTo>
                      <a:pt x="124" y="149"/>
                    </a:lnTo>
                    <a:lnTo>
                      <a:pt x="123" y="149"/>
                    </a:lnTo>
                    <a:lnTo>
                      <a:pt x="122" y="149"/>
                    </a:lnTo>
                    <a:lnTo>
                      <a:pt x="122" y="150"/>
                    </a:lnTo>
                    <a:lnTo>
                      <a:pt x="121" y="150"/>
                    </a:lnTo>
                    <a:lnTo>
                      <a:pt x="120" y="151"/>
                    </a:lnTo>
                    <a:lnTo>
                      <a:pt x="119" y="151"/>
                    </a:lnTo>
                    <a:lnTo>
                      <a:pt x="117" y="151"/>
                    </a:lnTo>
                    <a:lnTo>
                      <a:pt x="116" y="151"/>
                    </a:lnTo>
                    <a:lnTo>
                      <a:pt x="115" y="151"/>
                    </a:lnTo>
                    <a:lnTo>
                      <a:pt x="114" y="151"/>
                    </a:lnTo>
                    <a:lnTo>
                      <a:pt x="112" y="152"/>
                    </a:lnTo>
                    <a:lnTo>
                      <a:pt x="109" y="151"/>
                    </a:lnTo>
                    <a:lnTo>
                      <a:pt x="108" y="151"/>
                    </a:lnTo>
                    <a:lnTo>
                      <a:pt x="107" y="151"/>
                    </a:lnTo>
                    <a:lnTo>
                      <a:pt x="106" y="151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4" y="150"/>
                    </a:lnTo>
                    <a:lnTo>
                      <a:pt x="103" y="150"/>
                    </a:lnTo>
                    <a:lnTo>
                      <a:pt x="102" y="149"/>
                    </a:lnTo>
                    <a:lnTo>
                      <a:pt x="100" y="149"/>
                    </a:lnTo>
                    <a:lnTo>
                      <a:pt x="100" y="148"/>
                    </a:lnTo>
                    <a:lnTo>
                      <a:pt x="99" y="148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7" y="148"/>
                    </a:lnTo>
                    <a:lnTo>
                      <a:pt x="97" y="147"/>
                    </a:lnTo>
                    <a:lnTo>
                      <a:pt x="97" y="146"/>
                    </a:lnTo>
                    <a:lnTo>
                      <a:pt x="96" y="146"/>
                    </a:lnTo>
                    <a:lnTo>
                      <a:pt x="96" y="144"/>
                    </a:lnTo>
                    <a:lnTo>
                      <a:pt x="95" y="144"/>
                    </a:lnTo>
                    <a:lnTo>
                      <a:pt x="94" y="144"/>
                    </a:lnTo>
                    <a:lnTo>
                      <a:pt x="92" y="143"/>
                    </a:lnTo>
                    <a:lnTo>
                      <a:pt x="91" y="142"/>
                    </a:lnTo>
                    <a:lnTo>
                      <a:pt x="90" y="142"/>
                    </a:lnTo>
                    <a:lnTo>
                      <a:pt x="89" y="142"/>
                    </a:lnTo>
                    <a:lnTo>
                      <a:pt x="89" y="141"/>
                    </a:lnTo>
                    <a:lnTo>
                      <a:pt x="88" y="141"/>
                    </a:lnTo>
                    <a:lnTo>
                      <a:pt x="88" y="140"/>
                    </a:lnTo>
                    <a:lnTo>
                      <a:pt x="87" y="140"/>
                    </a:lnTo>
                    <a:lnTo>
                      <a:pt x="86" y="14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3" y="140"/>
                    </a:lnTo>
                    <a:lnTo>
                      <a:pt x="82" y="140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40"/>
                    </a:lnTo>
                    <a:lnTo>
                      <a:pt x="80" y="139"/>
                    </a:lnTo>
                    <a:lnTo>
                      <a:pt x="79" y="139"/>
                    </a:lnTo>
                    <a:lnTo>
                      <a:pt x="78" y="139"/>
                    </a:lnTo>
                    <a:lnTo>
                      <a:pt x="77" y="139"/>
                    </a:lnTo>
                    <a:lnTo>
                      <a:pt x="76" y="139"/>
                    </a:lnTo>
                    <a:lnTo>
                      <a:pt x="74" y="139"/>
                    </a:lnTo>
                    <a:lnTo>
                      <a:pt x="74" y="140"/>
                    </a:lnTo>
                    <a:lnTo>
                      <a:pt x="73" y="139"/>
                    </a:lnTo>
                    <a:lnTo>
                      <a:pt x="72" y="138"/>
                    </a:lnTo>
                    <a:lnTo>
                      <a:pt x="72" y="138"/>
                    </a:lnTo>
                    <a:lnTo>
                      <a:pt x="71" y="138"/>
                    </a:lnTo>
                    <a:lnTo>
                      <a:pt x="70" y="138"/>
                    </a:lnTo>
                    <a:lnTo>
                      <a:pt x="69" y="138"/>
                    </a:lnTo>
                    <a:lnTo>
                      <a:pt x="70" y="136"/>
                    </a:lnTo>
                    <a:lnTo>
                      <a:pt x="69" y="136"/>
                    </a:lnTo>
                    <a:lnTo>
                      <a:pt x="69" y="138"/>
                    </a:lnTo>
                    <a:lnTo>
                      <a:pt x="68" y="138"/>
                    </a:lnTo>
                    <a:lnTo>
                      <a:pt x="66" y="138"/>
                    </a:lnTo>
                    <a:lnTo>
                      <a:pt x="65" y="138"/>
                    </a:lnTo>
                    <a:lnTo>
                      <a:pt x="64" y="139"/>
                    </a:lnTo>
                    <a:lnTo>
                      <a:pt x="64" y="140"/>
                    </a:lnTo>
                    <a:lnTo>
                      <a:pt x="64" y="139"/>
                    </a:lnTo>
                    <a:lnTo>
                      <a:pt x="63" y="139"/>
                    </a:lnTo>
                    <a:lnTo>
                      <a:pt x="63" y="138"/>
                    </a:lnTo>
                    <a:lnTo>
                      <a:pt x="63" y="139"/>
                    </a:lnTo>
                    <a:lnTo>
                      <a:pt x="62" y="139"/>
                    </a:lnTo>
                    <a:lnTo>
                      <a:pt x="61" y="140"/>
                    </a:lnTo>
                    <a:lnTo>
                      <a:pt x="60" y="140"/>
                    </a:lnTo>
                    <a:lnTo>
                      <a:pt x="59" y="141"/>
                    </a:lnTo>
                    <a:lnTo>
                      <a:pt x="59" y="142"/>
                    </a:lnTo>
                    <a:lnTo>
                      <a:pt x="59" y="143"/>
                    </a:lnTo>
                    <a:lnTo>
                      <a:pt x="57" y="143"/>
                    </a:lnTo>
                    <a:lnTo>
                      <a:pt x="57" y="142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5" y="141"/>
                    </a:lnTo>
                    <a:lnTo>
                      <a:pt x="55" y="142"/>
                    </a:lnTo>
                    <a:lnTo>
                      <a:pt x="54" y="142"/>
                    </a:lnTo>
                    <a:lnTo>
                      <a:pt x="54" y="143"/>
                    </a:lnTo>
                    <a:lnTo>
                      <a:pt x="54" y="144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4"/>
                    </a:lnTo>
                    <a:lnTo>
                      <a:pt x="51" y="144"/>
                    </a:lnTo>
                    <a:lnTo>
                      <a:pt x="49" y="144"/>
                    </a:lnTo>
                    <a:lnTo>
                      <a:pt x="49" y="146"/>
                    </a:lnTo>
                    <a:lnTo>
                      <a:pt x="48" y="146"/>
                    </a:lnTo>
                    <a:lnTo>
                      <a:pt x="48" y="147"/>
                    </a:lnTo>
                    <a:lnTo>
                      <a:pt x="47" y="147"/>
                    </a:lnTo>
                    <a:lnTo>
                      <a:pt x="46" y="147"/>
                    </a:lnTo>
                    <a:lnTo>
                      <a:pt x="45" y="147"/>
                    </a:lnTo>
                    <a:lnTo>
                      <a:pt x="45" y="148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4" y="147"/>
                    </a:lnTo>
                    <a:lnTo>
                      <a:pt x="43" y="146"/>
                    </a:lnTo>
                    <a:lnTo>
                      <a:pt x="43" y="144"/>
                    </a:lnTo>
                    <a:lnTo>
                      <a:pt x="42" y="144"/>
                    </a:lnTo>
                    <a:lnTo>
                      <a:pt x="42" y="146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9" y="147"/>
                    </a:lnTo>
                    <a:lnTo>
                      <a:pt x="38" y="147"/>
                    </a:lnTo>
                    <a:lnTo>
                      <a:pt x="37" y="147"/>
                    </a:lnTo>
                    <a:lnTo>
                      <a:pt x="36" y="147"/>
                    </a:lnTo>
                    <a:lnTo>
                      <a:pt x="36" y="148"/>
                    </a:lnTo>
                    <a:lnTo>
                      <a:pt x="35" y="148"/>
                    </a:lnTo>
                    <a:lnTo>
                      <a:pt x="34" y="148"/>
                    </a:lnTo>
                    <a:lnTo>
                      <a:pt x="32" y="148"/>
                    </a:lnTo>
                    <a:lnTo>
                      <a:pt x="31" y="148"/>
                    </a:lnTo>
                    <a:lnTo>
                      <a:pt x="31" y="149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29" y="148"/>
                    </a:lnTo>
                    <a:lnTo>
                      <a:pt x="29" y="147"/>
                    </a:lnTo>
                    <a:lnTo>
                      <a:pt x="28" y="147"/>
                    </a:lnTo>
                    <a:lnTo>
                      <a:pt x="28" y="148"/>
                    </a:lnTo>
                    <a:lnTo>
                      <a:pt x="28" y="149"/>
                    </a:lnTo>
                    <a:lnTo>
                      <a:pt x="27" y="149"/>
                    </a:lnTo>
                    <a:lnTo>
                      <a:pt x="25" y="150"/>
                    </a:lnTo>
                    <a:lnTo>
                      <a:pt x="18" y="133"/>
                    </a:lnTo>
                    <a:lnTo>
                      <a:pt x="12" y="113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2" y="98"/>
                    </a:lnTo>
                    <a:lnTo>
                      <a:pt x="1" y="97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4"/>
                    </a:lnTo>
                    <a:lnTo>
                      <a:pt x="5" y="82"/>
                    </a:lnTo>
                    <a:lnTo>
                      <a:pt x="5" y="81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9" y="73"/>
                    </a:lnTo>
                    <a:lnTo>
                      <a:pt x="10" y="72"/>
                    </a:lnTo>
                    <a:lnTo>
                      <a:pt x="10" y="71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11" y="68"/>
                    </a:lnTo>
                    <a:lnTo>
                      <a:pt x="12" y="67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12" y="65"/>
                    </a:lnTo>
                    <a:lnTo>
                      <a:pt x="11" y="64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58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18" y="56"/>
                    </a:lnTo>
                    <a:lnTo>
                      <a:pt x="18" y="55"/>
                    </a:lnTo>
                    <a:lnTo>
                      <a:pt x="18" y="54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8" y="49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8" y="46"/>
                    </a:lnTo>
                    <a:lnTo>
                      <a:pt x="19" y="46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1" y="43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2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6" y="40"/>
                    </a:lnTo>
                    <a:lnTo>
                      <a:pt x="27" y="40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9" y="34"/>
                    </a:lnTo>
                    <a:lnTo>
                      <a:pt x="40" y="34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6" y="30"/>
                    </a:lnTo>
                    <a:lnTo>
                      <a:pt x="47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9" y="32"/>
                    </a:lnTo>
                    <a:lnTo>
                      <a:pt x="51" y="32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3" y="30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5" y="31"/>
                    </a:lnTo>
                    <a:lnTo>
                      <a:pt x="56" y="31"/>
                    </a:lnTo>
                    <a:lnTo>
                      <a:pt x="57" y="31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0" y="31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0" y="29"/>
                    </a:lnTo>
                    <a:lnTo>
                      <a:pt x="60" y="28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3" y="26"/>
                    </a:lnTo>
                    <a:lnTo>
                      <a:pt x="64" y="26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2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9"/>
                    </a:lnTo>
                    <a:lnTo>
                      <a:pt x="70" y="19"/>
                    </a:lnTo>
                    <a:lnTo>
                      <a:pt x="71" y="19"/>
                    </a:lnTo>
                    <a:lnTo>
                      <a:pt x="72" y="19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4" y="17"/>
                    </a:lnTo>
                    <a:lnTo>
                      <a:pt x="76" y="17"/>
                    </a:lnTo>
                    <a:lnTo>
                      <a:pt x="77" y="17"/>
                    </a:lnTo>
                    <a:lnTo>
                      <a:pt x="78" y="16"/>
                    </a:lnTo>
                    <a:lnTo>
                      <a:pt x="79" y="16"/>
                    </a:lnTo>
                    <a:lnTo>
                      <a:pt x="79" y="17"/>
                    </a:lnTo>
                    <a:lnTo>
                      <a:pt x="80" y="17"/>
                    </a:lnTo>
                    <a:lnTo>
                      <a:pt x="81" y="17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7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7" y="19"/>
                    </a:lnTo>
                    <a:lnTo>
                      <a:pt x="88" y="20"/>
                    </a:lnTo>
                    <a:lnTo>
                      <a:pt x="88" y="21"/>
                    </a:lnTo>
                    <a:lnTo>
                      <a:pt x="88" y="22"/>
                    </a:lnTo>
                    <a:lnTo>
                      <a:pt x="89" y="22"/>
                    </a:lnTo>
                    <a:lnTo>
                      <a:pt x="89" y="23"/>
                    </a:lnTo>
                    <a:lnTo>
                      <a:pt x="90" y="23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5" y="23"/>
                    </a:lnTo>
                    <a:lnTo>
                      <a:pt x="95" y="22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6" y="24"/>
                    </a:lnTo>
                    <a:lnTo>
                      <a:pt x="97" y="25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7" y="28"/>
                    </a:lnTo>
                    <a:lnTo>
                      <a:pt x="97" y="29"/>
                    </a:lnTo>
                    <a:lnTo>
                      <a:pt x="98" y="30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3" y="32"/>
                    </a:lnTo>
                    <a:lnTo>
                      <a:pt x="104" y="33"/>
                    </a:lnTo>
                    <a:lnTo>
                      <a:pt x="105" y="33"/>
                    </a:lnTo>
                    <a:lnTo>
                      <a:pt x="106" y="33"/>
                    </a:lnTo>
                    <a:lnTo>
                      <a:pt x="106" y="32"/>
                    </a:lnTo>
                    <a:lnTo>
                      <a:pt x="108" y="33"/>
                    </a:lnTo>
                    <a:lnTo>
                      <a:pt x="109" y="33"/>
                    </a:lnTo>
                    <a:lnTo>
                      <a:pt x="111" y="33"/>
                    </a:lnTo>
                    <a:lnTo>
                      <a:pt x="111" y="34"/>
                    </a:lnTo>
                    <a:lnTo>
                      <a:pt x="112" y="36"/>
                    </a:lnTo>
                    <a:lnTo>
                      <a:pt x="113" y="36"/>
                    </a:lnTo>
                    <a:lnTo>
                      <a:pt x="114" y="36"/>
                    </a:lnTo>
                    <a:lnTo>
                      <a:pt x="114" y="37"/>
                    </a:lnTo>
                    <a:lnTo>
                      <a:pt x="115" y="37"/>
                    </a:lnTo>
                    <a:lnTo>
                      <a:pt x="116" y="37"/>
                    </a:lnTo>
                    <a:lnTo>
                      <a:pt x="116" y="38"/>
                    </a:lnTo>
                    <a:lnTo>
                      <a:pt x="116" y="39"/>
                    </a:lnTo>
                    <a:lnTo>
                      <a:pt x="116" y="40"/>
                    </a:lnTo>
                    <a:lnTo>
                      <a:pt x="117" y="40"/>
                    </a:lnTo>
                    <a:lnTo>
                      <a:pt x="117" y="41"/>
                    </a:lnTo>
                    <a:lnTo>
                      <a:pt x="120" y="41"/>
                    </a:lnTo>
                    <a:lnTo>
                      <a:pt x="121" y="42"/>
                    </a:lnTo>
                    <a:lnTo>
                      <a:pt x="121" y="41"/>
                    </a:lnTo>
                    <a:lnTo>
                      <a:pt x="122" y="41"/>
                    </a:lnTo>
                    <a:lnTo>
                      <a:pt x="123" y="41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5" y="39"/>
                    </a:lnTo>
                    <a:lnTo>
                      <a:pt x="125" y="38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6" y="38"/>
                    </a:lnTo>
                    <a:lnTo>
                      <a:pt x="128" y="37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1" y="37"/>
                    </a:lnTo>
                    <a:lnTo>
                      <a:pt x="131" y="36"/>
                    </a:lnTo>
                    <a:lnTo>
                      <a:pt x="132" y="36"/>
                    </a:lnTo>
                    <a:lnTo>
                      <a:pt x="133" y="34"/>
                    </a:lnTo>
                    <a:lnTo>
                      <a:pt x="134" y="34"/>
                    </a:lnTo>
                    <a:lnTo>
                      <a:pt x="134" y="33"/>
                    </a:lnTo>
                    <a:lnTo>
                      <a:pt x="136" y="33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7" y="32"/>
                    </a:lnTo>
                    <a:lnTo>
                      <a:pt x="137" y="30"/>
                    </a:lnTo>
                    <a:lnTo>
                      <a:pt x="138" y="30"/>
                    </a:lnTo>
                    <a:lnTo>
                      <a:pt x="139" y="29"/>
                    </a:lnTo>
                    <a:lnTo>
                      <a:pt x="140" y="29"/>
                    </a:lnTo>
                    <a:lnTo>
                      <a:pt x="140" y="28"/>
                    </a:lnTo>
                    <a:lnTo>
                      <a:pt x="140" y="26"/>
                    </a:lnTo>
                    <a:lnTo>
                      <a:pt x="141" y="26"/>
                    </a:lnTo>
                    <a:lnTo>
                      <a:pt x="141" y="25"/>
                    </a:lnTo>
                    <a:lnTo>
                      <a:pt x="142" y="25"/>
                    </a:lnTo>
                    <a:lnTo>
                      <a:pt x="142" y="24"/>
                    </a:lnTo>
                    <a:lnTo>
                      <a:pt x="142" y="23"/>
                    </a:lnTo>
                    <a:lnTo>
                      <a:pt x="143" y="23"/>
                    </a:lnTo>
                    <a:lnTo>
                      <a:pt x="143" y="22"/>
                    </a:lnTo>
                    <a:lnTo>
                      <a:pt x="145" y="22"/>
                    </a:lnTo>
                    <a:lnTo>
                      <a:pt x="145" y="21"/>
                    </a:lnTo>
                    <a:lnTo>
                      <a:pt x="143" y="21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5" y="19"/>
                    </a:lnTo>
                    <a:lnTo>
                      <a:pt x="145" y="17"/>
                    </a:lnTo>
                    <a:lnTo>
                      <a:pt x="145" y="16"/>
                    </a:lnTo>
                    <a:lnTo>
                      <a:pt x="146" y="16"/>
                    </a:lnTo>
                    <a:lnTo>
                      <a:pt x="146" y="15"/>
                    </a:lnTo>
                    <a:lnTo>
                      <a:pt x="146" y="14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7" y="12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51" y="12"/>
                    </a:lnTo>
                    <a:lnTo>
                      <a:pt x="174" y="12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5" y="12"/>
                    </a:lnTo>
                    <a:lnTo>
                      <a:pt x="188" y="12"/>
                    </a:lnTo>
                    <a:lnTo>
                      <a:pt x="189" y="9"/>
                    </a:lnTo>
                    <a:lnTo>
                      <a:pt x="190" y="9"/>
                    </a:lnTo>
                    <a:lnTo>
                      <a:pt x="200" y="9"/>
                    </a:lnTo>
                    <a:lnTo>
                      <a:pt x="200" y="8"/>
                    </a:lnTo>
                    <a:lnTo>
                      <a:pt x="205" y="8"/>
                    </a:lnTo>
                    <a:lnTo>
                      <a:pt x="205" y="6"/>
                    </a:lnTo>
                    <a:lnTo>
                      <a:pt x="207" y="6"/>
                    </a:lnTo>
                    <a:lnTo>
                      <a:pt x="207" y="5"/>
                    </a:lnTo>
                    <a:lnTo>
                      <a:pt x="207" y="3"/>
                    </a:lnTo>
                    <a:lnTo>
                      <a:pt x="208" y="3"/>
                    </a:lnTo>
                    <a:lnTo>
                      <a:pt x="208" y="3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25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2" name="Freeform 87"/>
              <p:cNvSpPr>
                <a:spLocks/>
              </p:cNvSpPr>
              <p:nvPr/>
            </p:nvSpPr>
            <p:spPr bwMode="auto">
              <a:xfrm>
                <a:off x="2482850" y="1939925"/>
                <a:ext cx="358775" cy="179388"/>
              </a:xfrm>
              <a:custGeom>
                <a:avLst/>
                <a:gdLst>
                  <a:gd name="T0" fmla="*/ 39 w 226"/>
                  <a:gd name="T1" fmla="*/ 0 h 113"/>
                  <a:gd name="T2" fmla="*/ 48 w 226"/>
                  <a:gd name="T3" fmla="*/ 0 h 113"/>
                  <a:gd name="T4" fmla="*/ 56 w 226"/>
                  <a:gd name="T5" fmla="*/ 0 h 113"/>
                  <a:gd name="T6" fmla="*/ 66 w 226"/>
                  <a:gd name="T7" fmla="*/ 0 h 113"/>
                  <a:gd name="T8" fmla="*/ 80 w 226"/>
                  <a:gd name="T9" fmla="*/ 0 h 113"/>
                  <a:gd name="T10" fmla="*/ 87 w 226"/>
                  <a:gd name="T11" fmla="*/ 0 h 113"/>
                  <a:gd name="T12" fmla="*/ 95 w 226"/>
                  <a:gd name="T13" fmla="*/ 0 h 113"/>
                  <a:gd name="T14" fmla="*/ 103 w 226"/>
                  <a:gd name="T15" fmla="*/ 0 h 113"/>
                  <a:gd name="T16" fmla="*/ 118 w 226"/>
                  <a:gd name="T17" fmla="*/ 0 h 113"/>
                  <a:gd name="T18" fmla="*/ 140 w 226"/>
                  <a:gd name="T19" fmla="*/ 0 h 113"/>
                  <a:gd name="T20" fmla="*/ 170 w 226"/>
                  <a:gd name="T21" fmla="*/ 0 h 113"/>
                  <a:gd name="T22" fmla="*/ 183 w 226"/>
                  <a:gd name="T23" fmla="*/ 0 h 113"/>
                  <a:gd name="T24" fmla="*/ 188 w 226"/>
                  <a:gd name="T25" fmla="*/ 1 h 113"/>
                  <a:gd name="T26" fmla="*/ 190 w 226"/>
                  <a:gd name="T27" fmla="*/ 3 h 113"/>
                  <a:gd name="T28" fmla="*/ 190 w 226"/>
                  <a:gd name="T29" fmla="*/ 9 h 113"/>
                  <a:gd name="T30" fmla="*/ 196 w 226"/>
                  <a:gd name="T31" fmla="*/ 11 h 113"/>
                  <a:gd name="T32" fmla="*/ 200 w 226"/>
                  <a:gd name="T33" fmla="*/ 17 h 113"/>
                  <a:gd name="T34" fmla="*/ 203 w 226"/>
                  <a:gd name="T35" fmla="*/ 16 h 113"/>
                  <a:gd name="T36" fmla="*/ 203 w 226"/>
                  <a:gd name="T37" fmla="*/ 22 h 113"/>
                  <a:gd name="T38" fmla="*/ 206 w 226"/>
                  <a:gd name="T39" fmla="*/ 18 h 113"/>
                  <a:gd name="T40" fmla="*/ 206 w 226"/>
                  <a:gd name="T41" fmla="*/ 23 h 113"/>
                  <a:gd name="T42" fmla="*/ 206 w 226"/>
                  <a:gd name="T43" fmla="*/ 30 h 113"/>
                  <a:gd name="T44" fmla="*/ 202 w 226"/>
                  <a:gd name="T45" fmla="*/ 33 h 113"/>
                  <a:gd name="T46" fmla="*/ 197 w 226"/>
                  <a:gd name="T47" fmla="*/ 35 h 113"/>
                  <a:gd name="T48" fmla="*/ 200 w 226"/>
                  <a:gd name="T49" fmla="*/ 37 h 113"/>
                  <a:gd name="T50" fmla="*/ 199 w 226"/>
                  <a:gd name="T51" fmla="*/ 41 h 113"/>
                  <a:gd name="T52" fmla="*/ 198 w 226"/>
                  <a:gd name="T53" fmla="*/ 47 h 113"/>
                  <a:gd name="T54" fmla="*/ 198 w 226"/>
                  <a:gd name="T55" fmla="*/ 51 h 113"/>
                  <a:gd name="T56" fmla="*/ 197 w 226"/>
                  <a:gd name="T57" fmla="*/ 59 h 113"/>
                  <a:gd name="T58" fmla="*/ 198 w 226"/>
                  <a:gd name="T59" fmla="*/ 64 h 113"/>
                  <a:gd name="T60" fmla="*/ 196 w 226"/>
                  <a:gd name="T61" fmla="*/ 68 h 113"/>
                  <a:gd name="T62" fmla="*/ 199 w 226"/>
                  <a:gd name="T63" fmla="*/ 71 h 113"/>
                  <a:gd name="T64" fmla="*/ 225 w 226"/>
                  <a:gd name="T65" fmla="*/ 70 h 113"/>
                  <a:gd name="T66" fmla="*/ 222 w 226"/>
                  <a:gd name="T67" fmla="*/ 76 h 113"/>
                  <a:gd name="T68" fmla="*/ 222 w 226"/>
                  <a:gd name="T69" fmla="*/ 81 h 113"/>
                  <a:gd name="T70" fmla="*/ 222 w 226"/>
                  <a:gd name="T71" fmla="*/ 85 h 113"/>
                  <a:gd name="T72" fmla="*/ 223 w 226"/>
                  <a:gd name="T73" fmla="*/ 91 h 113"/>
                  <a:gd name="T74" fmla="*/ 222 w 226"/>
                  <a:gd name="T75" fmla="*/ 94 h 113"/>
                  <a:gd name="T76" fmla="*/ 222 w 226"/>
                  <a:gd name="T77" fmla="*/ 100 h 113"/>
                  <a:gd name="T78" fmla="*/ 219 w 226"/>
                  <a:gd name="T79" fmla="*/ 108 h 113"/>
                  <a:gd name="T80" fmla="*/ 214 w 226"/>
                  <a:gd name="T81" fmla="*/ 112 h 113"/>
                  <a:gd name="T82" fmla="*/ 195 w 226"/>
                  <a:gd name="T83" fmla="*/ 107 h 113"/>
                  <a:gd name="T84" fmla="*/ 166 w 226"/>
                  <a:gd name="T85" fmla="*/ 112 h 113"/>
                  <a:gd name="T86" fmla="*/ 86 w 226"/>
                  <a:gd name="T87" fmla="*/ 112 h 113"/>
                  <a:gd name="T88" fmla="*/ 76 w 226"/>
                  <a:gd name="T89" fmla="*/ 112 h 113"/>
                  <a:gd name="T90" fmla="*/ 67 w 226"/>
                  <a:gd name="T91" fmla="*/ 112 h 113"/>
                  <a:gd name="T92" fmla="*/ 57 w 226"/>
                  <a:gd name="T93" fmla="*/ 112 h 113"/>
                  <a:gd name="T94" fmla="*/ 50 w 226"/>
                  <a:gd name="T95" fmla="*/ 113 h 113"/>
                  <a:gd name="T96" fmla="*/ 42 w 226"/>
                  <a:gd name="T97" fmla="*/ 101 h 113"/>
                  <a:gd name="T98" fmla="*/ 42 w 226"/>
                  <a:gd name="T99" fmla="*/ 67 h 113"/>
                  <a:gd name="T100" fmla="*/ 9 w 226"/>
                  <a:gd name="T101" fmla="*/ 24 h 113"/>
                  <a:gd name="T102" fmla="*/ 0 w 226"/>
                  <a:gd name="T103" fmla="*/ 6 h 113"/>
                  <a:gd name="T104" fmla="*/ 1 w 226"/>
                  <a:gd name="T105" fmla="*/ 0 h 113"/>
                  <a:gd name="T106" fmla="*/ 11 w 226"/>
                  <a:gd name="T107" fmla="*/ 0 h 113"/>
                  <a:gd name="T108" fmla="*/ 19 w 226"/>
                  <a:gd name="T109" fmla="*/ 0 h 113"/>
                  <a:gd name="T110" fmla="*/ 28 w 226"/>
                  <a:gd name="T1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6" h="113">
                    <a:moveTo>
                      <a:pt x="32" y="0"/>
                    </a:move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7" y="0"/>
                    </a:lnTo>
                    <a:lnTo>
                      <a:pt x="140" y="0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6" y="1"/>
                    </a:lnTo>
                    <a:lnTo>
                      <a:pt x="187" y="2"/>
                    </a:lnTo>
                    <a:lnTo>
                      <a:pt x="187" y="1"/>
                    </a:lnTo>
                    <a:lnTo>
                      <a:pt x="188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0" y="0"/>
                    </a:lnTo>
                    <a:lnTo>
                      <a:pt x="190" y="1"/>
                    </a:lnTo>
                    <a:lnTo>
                      <a:pt x="190" y="2"/>
                    </a:lnTo>
                    <a:lnTo>
                      <a:pt x="190" y="3"/>
                    </a:lnTo>
                    <a:lnTo>
                      <a:pt x="190" y="5"/>
                    </a:lnTo>
                    <a:lnTo>
                      <a:pt x="189" y="5"/>
                    </a:lnTo>
                    <a:lnTo>
                      <a:pt x="189" y="6"/>
                    </a:lnTo>
                    <a:lnTo>
                      <a:pt x="189" y="7"/>
                    </a:lnTo>
                    <a:lnTo>
                      <a:pt x="190" y="8"/>
                    </a:lnTo>
                    <a:lnTo>
                      <a:pt x="190" y="9"/>
                    </a:lnTo>
                    <a:lnTo>
                      <a:pt x="191" y="9"/>
                    </a:lnTo>
                    <a:lnTo>
                      <a:pt x="191" y="10"/>
                    </a:lnTo>
                    <a:lnTo>
                      <a:pt x="193" y="10"/>
                    </a:lnTo>
                    <a:lnTo>
                      <a:pt x="193" y="11"/>
                    </a:lnTo>
                    <a:lnTo>
                      <a:pt x="194" y="11"/>
                    </a:lnTo>
                    <a:lnTo>
                      <a:pt x="196" y="11"/>
                    </a:lnTo>
                    <a:lnTo>
                      <a:pt x="196" y="13"/>
                    </a:lnTo>
                    <a:lnTo>
                      <a:pt x="197" y="14"/>
                    </a:lnTo>
                    <a:lnTo>
                      <a:pt x="198" y="15"/>
                    </a:lnTo>
                    <a:lnTo>
                      <a:pt x="198" y="16"/>
                    </a:lnTo>
                    <a:lnTo>
                      <a:pt x="199" y="17"/>
                    </a:lnTo>
                    <a:lnTo>
                      <a:pt x="200" y="17"/>
                    </a:lnTo>
                    <a:lnTo>
                      <a:pt x="200" y="18"/>
                    </a:lnTo>
                    <a:lnTo>
                      <a:pt x="200" y="18"/>
                    </a:lnTo>
                    <a:lnTo>
                      <a:pt x="202" y="17"/>
                    </a:lnTo>
                    <a:lnTo>
                      <a:pt x="202" y="16"/>
                    </a:lnTo>
                    <a:lnTo>
                      <a:pt x="203" y="15"/>
                    </a:lnTo>
                    <a:lnTo>
                      <a:pt x="203" y="16"/>
                    </a:lnTo>
                    <a:lnTo>
                      <a:pt x="203" y="17"/>
                    </a:lnTo>
                    <a:lnTo>
                      <a:pt x="203" y="18"/>
                    </a:lnTo>
                    <a:lnTo>
                      <a:pt x="202" y="19"/>
                    </a:lnTo>
                    <a:lnTo>
                      <a:pt x="202" y="20"/>
                    </a:lnTo>
                    <a:lnTo>
                      <a:pt x="202" y="22"/>
                    </a:lnTo>
                    <a:lnTo>
                      <a:pt x="203" y="22"/>
                    </a:lnTo>
                    <a:lnTo>
                      <a:pt x="204" y="22"/>
                    </a:lnTo>
                    <a:lnTo>
                      <a:pt x="204" y="20"/>
                    </a:lnTo>
                    <a:lnTo>
                      <a:pt x="205" y="19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6" y="18"/>
                    </a:lnTo>
                    <a:lnTo>
                      <a:pt x="206" y="19"/>
                    </a:lnTo>
                    <a:lnTo>
                      <a:pt x="206" y="20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3"/>
                    </a:lnTo>
                    <a:lnTo>
                      <a:pt x="206" y="23"/>
                    </a:lnTo>
                    <a:lnTo>
                      <a:pt x="206" y="24"/>
                    </a:lnTo>
                    <a:lnTo>
                      <a:pt x="206" y="25"/>
                    </a:lnTo>
                    <a:lnTo>
                      <a:pt x="206" y="26"/>
                    </a:lnTo>
                    <a:lnTo>
                      <a:pt x="207" y="27"/>
                    </a:lnTo>
                    <a:lnTo>
                      <a:pt x="207" y="28"/>
                    </a:lnTo>
                    <a:lnTo>
                      <a:pt x="206" y="30"/>
                    </a:lnTo>
                    <a:lnTo>
                      <a:pt x="205" y="30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2" y="33"/>
                    </a:lnTo>
                    <a:lnTo>
                      <a:pt x="200" y="34"/>
                    </a:lnTo>
                    <a:lnTo>
                      <a:pt x="200" y="34"/>
                    </a:lnTo>
                    <a:lnTo>
                      <a:pt x="200" y="35"/>
                    </a:lnTo>
                    <a:lnTo>
                      <a:pt x="199" y="35"/>
                    </a:lnTo>
                    <a:lnTo>
                      <a:pt x="198" y="35"/>
                    </a:lnTo>
                    <a:lnTo>
                      <a:pt x="197" y="35"/>
                    </a:lnTo>
                    <a:lnTo>
                      <a:pt x="196" y="36"/>
                    </a:lnTo>
                    <a:lnTo>
                      <a:pt x="197" y="37"/>
                    </a:lnTo>
                    <a:lnTo>
                      <a:pt x="198" y="39"/>
                    </a:lnTo>
                    <a:lnTo>
                      <a:pt x="199" y="39"/>
                    </a:lnTo>
                    <a:lnTo>
                      <a:pt x="199" y="37"/>
                    </a:lnTo>
                    <a:lnTo>
                      <a:pt x="200" y="37"/>
                    </a:lnTo>
                    <a:lnTo>
                      <a:pt x="200" y="39"/>
                    </a:lnTo>
                    <a:lnTo>
                      <a:pt x="202" y="39"/>
                    </a:lnTo>
                    <a:lnTo>
                      <a:pt x="202" y="39"/>
                    </a:lnTo>
                    <a:lnTo>
                      <a:pt x="202" y="40"/>
                    </a:lnTo>
                    <a:lnTo>
                      <a:pt x="200" y="41"/>
                    </a:lnTo>
                    <a:lnTo>
                      <a:pt x="199" y="41"/>
                    </a:lnTo>
                    <a:lnTo>
                      <a:pt x="198" y="42"/>
                    </a:lnTo>
                    <a:lnTo>
                      <a:pt x="198" y="43"/>
                    </a:lnTo>
                    <a:lnTo>
                      <a:pt x="198" y="44"/>
                    </a:lnTo>
                    <a:lnTo>
                      <a:pt x="198" y="45"/>
                    </a:lnTo>
                    <a:lnTo>
                      <a:pt x="197" y="45"/>
                    </a:lnTo>
                    <a:lnTo>
                      <a:pt x="198" y="47"/>
                    </a:lnTo>
                    <a:lnTo>
                      <a:pt x="198" y="48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0" y="50"/>
                    </a:lnTo>
                    <a:lnTo>
                      <a:pt x="199" y="51"/>
                    </a:lnTo>
                    <a:lnTo>
                      <a:pt x="198" y="51"/>
                    </a:lnTo>
                    <a:lnTo>
                      <a:pt x="197" y="52"/>
                    </a:lnTo>
                    <a:lnTo>
                      <a:pt x="197" y="53"/>
                    </a:lnTo>
                    <a:lnTo>
                      <a:pt x="196" y="54"/>
                    </a:lnTo>
                    <a:lnTo>
                      <a:pt x="197" y="56"/>
                    </a:lnTo>
                    <a:lnTo>
                      <a:pt x="197" y="57"/>
                    </a:lnTo>
                    <a:lnTo>
                      <a:pt x="197" y="59"/>
                    </a:lnTo>
                    <a:lnTo>
                      <a:pt x="196" y="60"/>
                    </a:lnTo>
                    <a:lnTo>
                      <a:pt x="195" y="61"/>
                    </a:lnTo>
                    <a:lnTo>
                      <a:pt x="195" y="62"/>
                    </a:lnTo>
                    <a:lnTo>
                      <a:pt x="196" y="64"/>
                    </a:lnTo>
                    <a:lnTo>
                      <a:pt x="197" y="64"/>
                    </a:lnTo>
                    <a:lnTo>
                      <a:pt x="198" y="64"/>
                    </a:lnTo>
                    <a:lnTo>
                      <a:pt x="197" y="65"/>
                    </a:lnTo>
                    <a:lnTo>
                      <a:pt x="196" y="65"/>
                    </a:lnTo>
                    <a:lnTo>
                      <a:pt x="195" y="66"/>
                    </a:lnTo>
                    <a:lnTo>
                      <a:pt x="195" y="66"/>
                    </a:lnTo>
                    <a:lnTo>
                      <a:pt x="196" y="67"/>
                    </a:lnTo>
                    <a:lnTo>
                      <a:pt x="196" y="68"/>
                    </a:lnTo>
                    <a:lnTo>
                      <a:pt x="196" y="69"/>
                    </a:lnTo>
                    <a:lnTo>
                      <a:pt x="197" y="71"/>
                    </a:lnTo>
                    <a:lnTo>
                      <a:pt x="198" y="71"/>
                    </a:lnTo>
                    <a:lnTo>
                      <a:pt x="198" y="73"/>
                    </a:lnTo>
                    <a:lnTo>
                      <a:pt x="199" y="73"/>
                    </a:lnTo>
                    <a:lnTo>
                      <a:pt x="199" y="71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0" y="73"/>
                    </a:lnTo>
                    <a:lnTo>
                      <a:pt x="203" y="73"/>
                    </a:lnTo>
                    <a:lnTo>
                      <a:pt x="208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1"/>
                    </a:lnTo>
                    <a:lnTo>
                      <a:pt x="225" y="71"/>
                    </a:lnTo>
                    <a:lnTo>
                      <a:pt x="224" y="74"/>
                    </a:lnTo>
                    <a:lnTo>
                      <a:pt x="223" y="75"/>
                    </a:lnTo>
                    <a:lnTo>
                      <a:pt x="222" y="76"/>
                    </a:lnTo>
                    <a:lnTo>
                      <a:pt x="222" y="77"/>
                    </a:lnTo>
                    <a:lnTo>
                      <a:pt x="221" y="77"/>
                    </a:lnTo>
                    <a:lnTo>
                      <a:pt x="221" y="78"/>
                    </a:lnTo>
                    <a:lnTo>
                      <a:pt x="221" y="79"/>
                    </a:lnTo>
                    <a:lnTo>
                      <a:pt x="222" y="79"/>
                    </a:lnTo>
                    <a:lnTo>
                      <a:pt x="222" y="81"/>
                    </a:lnTo>
                    <a:lnTo>
                      <a:pt x="221" y="81"/>
                    </a:lnTo>
                    <a:lnTo>
                      <a:pt x="221" y="82"/>
                    </a:lnTo>
                    <a:lnTo>
                      <a:pt x="221" y="83"/>
                    </a:lnTo>
                    <a:lnTo>
                      <a:pt x="222" y="83"/>
                    </a:lnTo>
                    <a:lnTo>
                      <a:pt x="222" y="84"/>
                    </a:lnTo>
                    <a:lnTo>
                      <a:pt x="222" y="85"/>
                    </a:lnTo>
                    <a:lnTo>
                      <a:pt x="223" y="85"/>
                    </a:lnTo>
                    <a:lnTo>
                      <a:pt x="222" y="86"/>
                    </a:lnTo>
                    <a:lnTo>
                      <a:pt x="222" y="87"/>
                    </a:lnTo>
                    <a:lnTo>
                      <a:pt x="222" y="88"/>
                    </a:lnTo>
                    <a:lnTo>
                      <a:pt x="223" y="90"/>
                    </a:lnTo>
                    <a:lnTo>
                      <a:pt x="223" y="91"/>
                    </a:lnTo>
                    <a:lnTo>
                      <a:pt x="222" y="92"/>
                    </a:lnTo>
                    <a:lnTo>
                      <a:pt x="222" y="93"/>
                    </a:lnTo>
                    <a:lnTo>
                      <a:pt x="222" y="93"/>
                    </a:lnTo>
                    <a:lnTo>
                      <a:pt x="222" y="94"/>
                    </a:lnTo>
                    <a:lnTo>
                      <a:pt x="223" y="94"/>
                    </a:lnTo>
                    <a:lnTo>
                      <a:pt x="222" y="94"/>
                    </a:lnTo>
                    <a:lnTo>
                      <a:pt x="222" y="95"/>
                    </a:lnTo>
                    <a:lnTo>
                      <a:pt x="222" y="96"/>
                    </a:lnTo>
                    <a:lnTo>
                      <a:pt x="221" y="98"/>
                    </a:lnTo>
                    <a:lnTo>
                      <a:pt x="222" y="98"/>
                    </a:lnTo>
                    <a:lnTo>
                      <a:pt x="222" y="99"/>
                    </a:lnTo>
                    <a:lnTo>
                      <a:pt x="222" y="100"/>
                    </a:lnTo>
                    <a:lnTo>
                      <a:pt x="221" y="102"/>
                    </a:lnTo>
                    <a:lnTo>
                      <a:pt x="221" y="103"/>
                    </a:lnTo>
                    <a:lnTo>
                      <a:pt x="220" y="106"/>
                    </a:lnTo>
                    <a:lnTo>
                      <a:pt x="220" y="107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09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2"/>
                    </a:lnTo>
                    <a:lnTo>
                      <a:pt x="216" y="112"/>
                    </a:lnTo>
                    <a:lnTo>
                      <a:pt x="214" y="112"/>
                    </a:lnTo>
                    <a:lnTo>
                      <a:pt x="203" y="112"/>
                    </a:lnTo>
                    <a:lnTo>
                      <a:pt x="200" y="112"/>
                    </a:lnTo>
                    <a:lnTo>
                      <a:pt x="195" y="112"/>
                    </a:lnTo>
                    <a:lnTo>
                      <a:pt x="195" y="110"/>
                    </a:lnTo>
                    <a:lnTo>
                      <a:pt x="195" y="109"/>
                    </a:lnTo>
                    <a:lnTo>
                      <a:pt x="195" y="107"/>
                    </a:lnTo>
                    <a:lnTo>
                      <a:pt x="195" y="104"/>
                    </a:lnTo>
                    <a:lnTo>
                      <a:pt x="194" y="104"/>
                    </a:lnTo>
                    <a:lnTo>
                      <a:pt x="190" y="104"/>
                    </a:lnTo>
                    <a:lnTo>
                      <a:pt x="178" y="104"/>
                    </a:lnTo>
                    <a:lnTo>
                      <a:pt x="166" y="104"/>
                    </a:lnTo>
                    <a:lnTo>
                      <a:pt x="166" y="112"/>
                    </a:lnTo>
                    <a:lnTo>
                      <a:pt x="162" y="112"/>
                    </a:lnTo>
                    <a:lnTo>
                      <a:pt x="156" y="112"/>
                    </a:lnTo>
                    <a:lnTo>
                      <a:pt x="155" y="112"/>
                    </a:lnTo>
                    <a:lnTo>
                      <a:pt x="150" y="112"/>
                    </a:lnTo>
                    <a:lnTo>
                      <a:pt x="88" y="112"/>
                    </a:lnTo>
                    <a:lnTo>
                      <a:pt x="86" y="112"/>
                    </a:lnTo>
                    <a:lnTo>
                      <a:pt x="83" y="112"/>
                    </a:lnTo>
                    <a:lnTo>
                      <a:pt x="82" y="112"/>
                    </a:lnTo>
                    <a:lnTo>
                      <a:pt x="80" y="112"/>
                    </a:lnTo>
                    <a:lnTo>
                      <a:pt x="78" y="112"/>
                    </a:lnTo>
                    <a:lnTo>
                      <a:pt x="77" y="112"/>
                    </a:lnTo>
                    <a:lnTo>
                      <a:pt x="76" y="112"/>
                    </a:lnTo>
                    <a:lnTo>
                      <a:pt x="75" y="112"/>
                    </a:lnTo>
                    <a:lnTo>
                      <a:pt x="74" y="112"/>
                    </a:lnTo>
                    <a:lnTo>
                      <a:pt x="71" y="112"/>
                    </a:lnTo>
                    <a:lnTo>
                      <a:pt x="70" y="112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59" y="112"/>
                    </a:lnTo>
                    <a:lnTo>
                      <a:pt x="57" y="112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5" y="112"/>
                    </a:lnTo>
                    <a:lnTo>
                      <a:pt x="44" y="112"/>
                    </a:lnTo>
                    <a:lnTo>
                      <a:pt x="41" y="112"/>
                    </a:lnTo>
                    <a:lnTo>
                      <a:pt x="42" y="103"/>
                    </a:lnTo>
                    <a:lnTo>
                      <a:pt x="42" y="101"/>
                    </a:lnTo>
                    <a:lnTo>
                      <a:pt x="42" y="98"/>
                    </a:lnTo>
                    <a:lnTo>
                      <a:pt x="42" y="92"/>
                    </a:lnTo>
                    <a:lnTo>
                      <a:pt x="42" y="85"/>
                    </a:lnTo>
                    <a:lnTo>
                      <a:pt x="43" y="76"/>
                    </a:lnTo>
                    <a:lnTo>
                      <a:pt x="42" y="71"/>
                    </a:lnTo>
                    <a:lnTo>
                      <a:pt x="42" y="67"/>
                    </a:lnTo>
                    <a:lnTo>
                      <a:pt x="42" y="59"/>
                    </a:lnTo>
                    <a:lnTo>
                      <a:pt x="9" y="59"/>
                    </a:lnTo>
                    <a:lnTo>
                      <a:pt x="9" y="52"/>
                    </a:lnTo>
                    <a:lnTo>
                      <a:pt x="9" y="49"/>
                    </a:lnTo>
                    <a:lnTo>
                      <a:pt x="9" y="42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3" name="Freeform 92"/>
              <p:cNvSpPr>
                <a:spLocks/>
              </p:cNvSpPr>
              <p:nvPr/>
            </p:nvSpPr>
            <p:spPr bwMode="auto">
              <a:xfrm>
                <a:off x="2430462" y="2033588"/>
                <a:ext cx="250825" cy="390525"/>
              </a:xfrm>
              <a:custGeom>
                <a:avLst/>
                <a:gdLst>
                  <a:gd name="T0" fmla="*/ 74 w 158"/>
                  <a:gd name="T1" fmla="*/ 53 h 246"/>
                  <a:gd name="T2" fmla="*/ 68 w 158"/>
                  <a:gd name="T3" fmla="*/ 57 h 246"/>
                  <a:gd name="T4" fmla="*/ 74 w 158"/>
                  <a:gd name="T5" fmla="*/ 60 h 246"/>
                  <a:gd name="T6" fmla="*/ 69 w 158"/>
                  <a:gd name="T7" fmla="*/ 66 h 246"/>
                  <a:gd name="T8" fmla="*/ 68 w 158"/>
                  <a:gd name="T9" fmla="*/ 74 h 246"/>
                  <a:gd name="T10" fmla="*/ 72 w 158"/>
                  <a:gd name="T11" fmla="*/ 82 h 246"/>
                  <a:gd name="T12" fmla="*/ 77 w 158"/>
                  <a:gd name="T13" fmla="*/ 85 h 246"/>
                  <a:gd name="T14" fmla="*/ 83 w 158"/>
                  <a:gd name="T15" fmla="*/ 88 h 246"/>
                  <a:gd name="T16" fmla="*/ 87 w 158"/>
                  <a:gd name="T17" fmla="*/ 96 h 246"/>
                  <a:gd name="T18" fmla="*/ 95 w 158"/>
                  <a:gd name="T19" fmla="*/ 98 h 246"/>
                  <a:gd name="T20" fmla="*/ 102 w 158"/>
                  <a:gd name="T21" fmla="*/ 99 h 246"/>
                  <a:gd name="T22" fmla="*/ 109 w 158"/>
                  <a:gd name="T23" fmla="*/ 102 h 246"/>
                  <a:gd name="T24" fmla="*/ 118 w 158"/>
                  <a:gd name="T25" fmla="*/ 100 h 246"/>
                  <a:gd name="T26" fmla="*/ 123 w 158"/>
                  <a:gd name="T27" fmla="*/ 105 h 246"/>
                  <a:gd name="T28" fmla="*/ 127 w 158"/>
                  <a:gd name="T29" fmla="*/ 110 h 246"/>
                  <a:gd name="T30" fmla="*/ 128 w 158"/>
                  <a:gd name="T31" fmla="*/ 116 h 246"/>
                  <a:gd name="T32" fmla="*/ 125 w 158"/>
                  <a:gd name="T33" fmla="*/ 119 h 246"/>
                  <a:gd name="T34" fmla="*/ 125 w 158"/>
                  <a:gd name="T35" fmla="*/ 128 h 246"/>
                  <a:gd name="T36" fmla="*/ 126 w 158"/>
                  <a:gd name="T37" fmla="*/ 135 h 246"/>
                  <a:gd name="T38" fmla="*/ 125 w 158"/>
                  <a:gd name="T39" fmla="*/ 142 h 246"/>
                  <a:gd name="T40" fmla="*/ 130 w 158"/>
                  <a:gd name="T41" fmla="*/ 143 h 246"/>
                  <a:gd name="T42" fmla="*/ 135 w 158"/>
                  <a:gd name="T43" fmla="*/ 147 h 246"/>
                  <a:gd name="T44" fmla="*/ 143 w 158"/>
                  <a:gd name="T45" fmla="*/ 151 h 246"/>
                  <a:gd name="T46" fmla="*/ 142 w 158"/>
                  <a:gd name="T47" fmla="*/ 159 h 246"/>
                  <a:gd name="T48" fmla="*/ 144 w 158"/>
                  <a:gd name="T49" fmla="*/ 166 h 246"/>
                  <a:gd name="T50" fmla="*/ 149 w 158"/>
                  <a:gd name="T51" fmla="*/ 170 h 246"/>
                  <a:gd name="T52" fmla="*/ 154 w 158"/>
                  <a:gd name="T53" fmla="*/ 175 h 246"/>
                  <a:gd name="T54" fmla="*/ 153 w 158"/>
                  <a:gd name="T55" fmla="*/ 177 h 246"/>
                  <a:gd name="T56" fmla="*/ 144 w 158"/>
                  <a:gd name="T57" fmla="*/ 177 h 246"/>
                  <a:gd name="T58" fmla="*/ 142 w 158"/>
                  <a:gd name="T59" fmla="*/ 184 h 246"/>
                  <a:gd name="T60" fmla="*/ 145 w 158"/>
                  <a:gd name="T61" fmla="*/ 191 h 246"/>
                  <a:gd name="T62" fmla="*/ 144 w 158"/>
                  <a:gd name="T63" fmla="*/ 196 h 246"/>
                  <a:gd name="T64" fmla="*/ 151 w 158"/>
                  <a:gd name="T65" fmla="*/ 203 h 246"/>
                  <a:gd name="T66" fmla="*/ 149 w 158"/>
                  <a:gd name="T67" fmla="*/ 210 h 246"/>
                  <a:gd name="T68" fmla="*/ 143 w 158"/>
                  <a:gd name="T69" fmla="*/ 213 h 246"/>
                  <a:gd name="T70" fmla="*/ 142 w 158"/>
                  <a:gd name="T71" fmla="*/ 219 h 246"/>
                  <a:gd name="T72" fmla="*/ 128 w 158"/>
                  <a:gd name="T73" fmla="*/ 237 h 246"/>
                  <a:gd name="T74" fmla="*/ 109 w 158"/>
                  <a:gd name="T75" fmla="*/ 243 h 246"/>
                  <a:gd name="T76" fmla="*/ 96 w 158"/>
                  <a:gd name="T77" fmla="*/ 240 h 246"/>
                  <a:gd name="T78" fmla="*/ 92 w 158"/>
                  <a:gd name="T79" fmla="*/ 235 h 246"/>
                  <a:gd name="T80" fmla="*/ 85 w 158"/>
                  <a:gd name="T81" fmla="*/ 235 h 246"/>
                  <a:gd name="T82" fmla="*/ 79 w 158"/>
                  <a:gd name="T83" fmla="*/ 228 h 246"/>
                  <a:gd name="T84" fmla="*/ 78 w 158"/>
                  <a:gd name="T85" fmla="*/ 222 h 246"/>
                  <a:gd name="T86" fmla="*/ 75 w 158"/>
                  <a:gd name="T87" fmla="*/ 217 h 246"/>
                  <a:gd name="T88" fmla="*/ 73 w 158"/>
                  <a:gd name="T89" fmla="*/ 210 h 246"/>
                  <a:gd name="T90" fmla="*/ 66 w 158"/>
                  <a:gd name="T91" fmla="*/ 203 h 246"/>
                  <a:gd name="T92" fmla="*/ 60 w 158"/>
                  <a:gd name="T93" fmla="*/ 201 h 246"/>
                  <a:gd name="T94" fmla="*/ 58 w 158"/>
                  <a:gd name="T95" fmla="*/ 197 h 246"/>
                  <a:gd name="T96" fmla="*/ 46 w 158"/>
                  <a:gd name="T97" fmla="*/ 188 h 246"/>
                  <a:gd name="T98" fmla="*/ 29 w 158"/>
                  <a:gd name="T99" fmla="*/ 177 h 246"/>
                  <a:gd name="T100" fmla="*/ 23 w 158"/>
                  <a:gd name="T101" fmla="*/ 161 h 246"/>
                  <a:gd name="T102" fmla="*/ 15 w 158"/>
                  <a:gd name="T103" fmla="*/ 154 h 246"/>
                  <a:gd name="T104" fmla="*/ 7 w 158"/>
                  <a:gd name="T105" fmla="*/ 139 h 246"/>
                  <a:gd name="T106" fmla="*/ 1 w 158"/>
                  <a:gd name="T107" fmla="*/ 127 h 246"/>
                  <a:gd name="T108" fmla="*/ 10 w 158"/>
                  <a:gd name="T109" fmla="*/ 110 h 246"/>
                  <a:gd name="T110" fmla="*/ 15 w 158"/>
                  <a:gd name="T111" fmla="*/ 101 h 246"/>
                  <a:gd name="T112" fmla="*/ 18 w 158"/>
                  <a:gd name="T113" fmla="*/ 88 h 246"/>
                  <a:gd name="T114" fmla="*/ 10 w 158"/>
                  <a:gd name="T115" fmla="*/ 59 h 246"/>
                  <a:gd name="T116" fmla="*/ 6 w 158"/>
                  <a:gd name="T117" fmla="*/ 39 h 246"/>
                  <a:gd name="T118" fmla="*/ 15 w 158"/>
                  <a:gd name="T119" fmla="*/ 19 h 246"/>
                  <a:gd name="T120" fmla="*/ 42 w 158"/>
                  <a:gd name="T121" fmla="*/ 14 h 246"/>
                  <a:gd name="T122" fmla="*/ 75 w 158"/>
                  <a:gd name="T123" fmla="*/ 1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8" h="246">
                    <a:moveTo>
                      <a:pt x="75" y="12"/>
                    </a:moveTo>
                    <a:lnTo>
                      <a:pt x="76" y="17"/>
                    </a:lnTo>
                    <a:lnTo>
                      <a:pt x="75" y="26"/>
                    </a:lnTo>
                    <a:lnTo>
                      <a:pt x="75" y="33"/>
                    </a:lnTo>
                    <a:lnTo>
                      <a:pt x="75" y="39"/>
                    </a:lnTo>
                    <a:lnTo>
                      <a:pt x="75" y="42"/>
                    </a:lnTo>
                    <a:lnTo>
                      <a:pt x="75" y="44"/>
                    </a:lnTo>
                    <a:lnTo>
                      <a:pt x="74" y="53"/>
                    </a:lnTo>
                    <a:lnTo>
                      <a:pt x="72" y="53"/>
                    </a:lnTo>
                    <a:lnTo>
                      <a:pt x="69" y="53"/>
                    </a:lnTo>
                    <a:lnTo>
                      <a:pt x="66" y="54"/>
                    </a:lnTo>
                    <a:lnTo>
                      <a:pt x="65" y="54"/>
                    </a:lnTo>
                    <a:lnTo>
                      <a:pt x="66" y="54"/>
                    </a:lnTo>
                    <a:lnTo>
                      <a:pt x="67" y="54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6"/>
                    </a:lnTo>
                    <a:lnTo>
                      <a:pt x="69" y="56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72" y="58"/>
                    </a:lnTo>
                    <a:lnTo>
                      <a:pt x="73" y="58"/>
                    </a:lnTo>
                    <a:lnTo>
                      <a:pt x="74" y="59"/>
                    </a:lnTo>
                    <a:lnTo>
                      <a:pt x="74" y="60"/>
                    </a:lnTo>
                    <a:lnTo>
                      <a:pt x="73" y="61"/>
                    </a:lnTo>
                    <a:lnTo>
                      <a:pt x="72" y="61"/>
                    </a:lnTo>
                    <a:lnTo>
                      <a:pt x="72" y="62"/>
                    </a:lnTo>
                    <a:lnTo>
                      <a:pt x="70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9" y="65"/>
                    </a:lnTo>
                    <a:lnTo>
                      <a:pt x="69" y="66"/>
                    </a:lnTo>
                    <a:lnTo>
                      <a:pt x="69" y="67"/>
                    </a:lnTo>
                    <a:lnTo>
                      <a:pt x="69" y="68"/>
                    </a:lnTo>
                    <a:lnTo>
                      <a:pt x="68" y="68"/>
                    </a:lnTo>
                    <a:lnTo>
                      <a:pt x="68" y="69"/>
                    </a:lnTo>
                    <a:lnTo>
                      <a:pt x="68" y="70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8" y="74"/>
                    </a:lnTo>
                    <a:lnTo>
                      <a:pt x="68" y="75"/>
                    </a:lnTo>
                    <a:lnTo>
                      <a:pt x="69" y="75"/>
                    </a:lnTo>
                    <a:lnTo>
                      <a:pt x="69" y="76"/>
                    </a:lnTo>
                    <a:lnTo>
                      <a:pt x="69" y="77"/>
                    </a:lnTo>
                    <a:lnTo>
                      <a:pt x="69" y="78"/>
                    </a:lnTo>
                    <a:lnTo>
                      <a:pt x="70" y="79"/>
                    </a:lnTo>
                    <a:lnTo>
                      <a:pt x="70" y="81"/>
                    </a:lnTo>
                    <a:lnTo>
                      <a:pt x="72" y="82"/>
                    </a:lnTo>
                    <a:lnTo>
                      <a:pt x="73" y="82"/>
                    </a:lnTo>
                    <a:lnTo>
                      <a:pt x="73" y="83"/>
                    </a:lnTo>
                    <a:lnTo>
                      <a:pt x="74" y="83"/>
                    </a:lnTo>
                    <a:lnTo>
                      <a:pt x="74" y="84"/>
                    </a:lnTo>
                    <a:lnTo>
                      <a:pt x="75" y="84"/>
                    </a:lnTo>
                    <a:lnTo>
                      <a:pt x="76" y="84"/>
                    </a:lnTo>
                    <a:lnTo>
                      <a:pt x="77" y="84"/>
                    </a:lnTo>
                    <a:lnTo>
                      <a:pt x="77" y="85"/>
                    </a:lnTo>
                    <a:lnTo>
                      <a:pt x="77" y="86"/>
                    </a:lnTo>
                    <a:lnTo>
                      <a:pt x="78" y="86"/>
                    </a:lnTo>
                    <a:lnTo>
                      <a:pt x="78" y="87"/>
                    </a:lnTo>
                    <a:lnTo>
                      <a:pt x="79" y="87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2" y="88"/>
                    </a:lnTo>
                    <a:lnTo>
                      <a:pt x="83" y="88"/>
                    </a:lnTo>
                    <a:lnTo>
                      <a:pt x="84" y="90"/>
                    </a:lnTo>
                    <a:lnTo>
                      <a:pt x="85" y="91"/>
                    </a:lnTo>
                    <a:lnTo>
                      <a:pt x="85" y="92"/>
                    </a:lnTo>
                    <a:lnTo>
                      <a:pt x="86" y="92"/>
                    </a:lnTo>
                    <a:lnTo>
                      <a:pt x="86" y="93"/>
                    </a:lnTo>
                    <a:lnTo>
                      <a:pt x="87" y="94"/>
                    </a:lnTo>
                    <a:lnTo>
                      <a:pt x="87" y="95"/>
                    </a:lnTo>
                    <a:lnTo>
                      <a:pt x="87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90" y="98"/>
                    </a:lnTo>
                    <a:lnTo>
                      <a:pt x="91" y="99"/>
                    </a:lnTo>
                    <a:lnTo>
                      <a:pt x="92" y="99"/>
                    </a:lnTo>
                    <a:lnTo>
                      <a:pt x="93" y="99"/>
                    </a:lnTo>
                    <a:lnTo>
                      <a:pt x="94" y="99"/>
                    </a:lnTo>
                    <a:lnTo>
                      <a:pt x="95" y="98"/>
                    </a:lnTo>
                    <a:lnTo>
                      <a:pt x="96" y="96"/>
                    </a:lnTo>
                    <a:lnTo>
                      <a:pt x="96" y="96"/>
                    </a:lnTo>
                    <a:lnTo>
                      <a:pt x="98" y="96"/>
                    </a:lnTo>
                    <a:lnTo>
                      <a:pt x="99" y="96"/>
                    </a:lnTo>
                    <a:lnTo>
                      <a:pt x="100" y="98"/>
                    </a:lnTo>
                    <a:lnTo>
                      <a:pt x="101" y="98"/>
                    </a:lnTo>
                    <a:lnTo>
                      <a:pt x="101" y="99"/>
                    </a:lnTo>
                    <a:lnTo>
                      <a:pt x="102" y="99"/>
                    </a:lnTo>
                    <a:lnTo>
                      <a:pt x="103" y="99"/>
                    </a:lnTo>
                    <a:lnTo>
                      <a:pt x="104" y="99"/>
                    </a:lnTo>
                    <a:lnTo>
                      <a:pt x="106" y="100"/>
                    </a:lnTo>
                    <a:lnTo>
                      <a:pt x="107" y="100"/>
                    </a:lnTo>
                    <a:lnTo>
                      <a:pt x="108" y="100"/>
                    </a:lnTo>
                    <a:lnTo>
                      <a:pt x="108" y="101"/>
                    </a:lnTo>
                    <a:lnTo>
                      <a:pt x="109" y="101"/>
                    </a:lnTo>
                    <a:lnTo>
                      <a:pt x="109" y="102"/>
                    </a:lnTo>
                    <a:lnTo>
                      <a:pt x="110" y="102"/>
                    </a:lnTo>
                    <a:lnTo>
                      <a:pt x="111" y="102"/>
                    </a:lnTo>
                    <a:lnTo>
                      <a:pt x="112" y="101"/>
                    </a:lnTo>
                    <a:lnTo>
                      <a:pt x="113" y="101"/>
                    </a:lnTo>
                    <a:lnTo>
                      <a:pt x="115" y="101"/>
                    </a:lnTo>
                    <a:lnTo>
                      <a:pt x="116" y="101"/>
                    </a:lnTo>
                    <a:lnTo>
                      <a:pt x="117" y="100"/>
                    </a:lnTo>
                    <a:lnTo>
                      <a:pt x="118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1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1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25" y="107"/>
                    </a:lnTo>
                    <a:lnTo>
                      <a:pt x="125" y="108"/>
                    </a:lnTo>
                    <a:lnTo>
                      <a:pt x="125" y="109"/>
                    </a:lnTo>
                    <a:lnTo>
                      <a:pt x="125" y="110"/>
                    </a:lnTo>
                    <a:lnTo>
                      <a:pt x="126" y="110"/>
                    </a:lnTo>
                    <a:lnTo>
                      <a:pt x="127" y="110"/>
                    </a:lnTo>
                    <a:lnTo>
                      <a:pt x="128" y="110"/>
                    </a:lnTo>
                    <a:lnTo>
                      <a:pt x="129" y="111"/>
                    </a:lnTo>
                    <a:lnTo>
                      <a:pt x="128" y="112"/>
                    </a:lnTo>
                    <a:lnTo>
                      <a:pt x="128" y="113"/>
                    </a:lnTo>
                    <a:lnTo>
                      <a:pt x="127" y="113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8" y="116"/>
                    </a:lnTo>
                    <a:lnTo>
                      <a:pt x="128" y="117"/>
                    </a:lnTo>
                    <a:lnTo>
                      <a:pt x="129" y="117"/>
                    </a:lnTo>
                    <a:lnTo>
                      <a:pt x="128" y="118"/>
                    </a:lnTo>
                    <a:lnTo>
                      <a:pt x="128" y="119"/>
                    </a:lnTo>
                    <a:lnTo>
                      <a:pt x="127" y="119"/>
                    </a:lnTo>
                    <a:lnTo>
                      <a:pt x="127" y="118"/>
                    </a:lnTo>
                    <a:lnTo>
                      <a:pt x="126" y="119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5" y="121"/>
                    </a:lnTo>
                    <a:lnTo>
                      <a:pt x="124" y="122"/>
                    </a:lnTo>
                    <a:lnTo>
                      <a:pt x="124" y="124"/>
                    </a:lnTo>
                    <a:lnTo>
                      <a:pt x="124" y="125"/>
                    </a:lnTo>
                    <a:lnTo>
                      <a:pt x="125" y="126"/>
                    </a:lnTo>
                    <a:lnTo>
                      <a:pt x="125" y="127"/>
                    </a:lnTo>
                    <a:lnTo>
                      <a:pt x="125" y="128"/>
                    </a:lnTo>
                    <a:lnTo>
                      <a:pt x="125" y="129"/>
                    </a:lnTo>
                    <a:lnTo>
                      <a:pt x="126" y="129"/>
                    </a:lnTo>
                    <a:lnTo>
                      <a:pt x="126" y="130"/>
                    </a:lnTo>
                    <a:lnTo>
                      <a:pt x="126" y="132"/>
                    </a:lnTo>
                    <a:lnTo>
                      <a:pt x="126" y="133"/>
                    </a:lnTo>
                    <a:lnTo>
                      <a:pt x="127" y="134"/>
                    </a:lnTo>
                    <a:lnTo>
                      <a:pt x="127" y="135"/>
                    </a:lnTo>
                    <a:lnTo>
                      <a:pt x="126" y="135"/>
                    </a:lnTo>
                    <a:lnTo>
                      <a:pt x="126" y="136"/>
                    </a:lnTo>
                    <a:lnTo>
                      <a:pt x="126" y="137"/>
                    </a:lnTo>
                    <a:lnTo>
                      <a:pt x="126" y="138"/>
                    </a:lnTo>
                    <a:lnTo>
                      <a:pt x="127" y="138"/>
                    </a:lnTo>
                    <a:lnTo>
                      <a:pt x="127" y="139"/>
                    </a:lnTo>
                    <a:lnTo>
                      <a:pt x="126" y="139"/>
                    </a:lnTo>
                    <a:lnTo>
                      <a:pt x="126" y="141"/>
                    </a:lnTo>
                    <a:lnTo>
                      <a:pt x="125" y="142"/>
                    </a:lnTo>
                    <a:lnTo>
                      <a:pt x="126" y="142"/>
                    </a:lnTo>
                    <a:lnTo>
                      <a:pt x="125" y="143"/>
                    </a:lnTo>
                    <a:lnTo>
                      <a:pt x="126" y="143"/>
                    </a:lnTo>
                    <a:lnTo>
                      <a:pt x="127" y="143"/>
                    </a:lnTo>
                    <a:lnTo>
                      <a:pt x="128" y="143"/>
                    </a:lnTo>
                    <a:lnTo>
                      <a:pt x="128" y="143"/>
                    </a:lnTo>
                    <a:lnTo>
                      <a:pt x="129" y="143"/>
                    </a:lnTo>
                    <a:lnTo>
                      <a:pt x="130" y="143"/>
                    </a:lnTo>
                    <a:lnTo>
                      <a:pt x="132" y="143"/>
                    </a:lnTo>
                    <a:lnTo>
                      <a:pt x="130" y="144"/>
                    </a:lnTo>
                    <a:lnTo>
                      <a:pt x="130" y="145"/>
                    </a:lnTo>
                    <a:lnTo>
                      <a:pt x="132" y="145"/>
                    </a:lnTo>
                    <a:lnTo>
                      <a:pt x="133" y="146"/>
                    </a:lnTo>
                    <a:lnTo>
                      <a:pt x="134" y="146"/>
                    </a:lnTo>
                    <a:lnTo>
                      <a:pt x="134" y="147"/>
                    </a:lnTo>
                    <a:lnTo>
                      <a:pt x="135" y="147"/>
                    </a:lnTo>
                    <a:lnTo>
                      <a:pt x="135" y="149"/>
                    </a:lnTo>
                    <a:lnTo>
                      <a:pt x="136" y="150"/>
                    </a:lnTo>
                    <a:lnTo>
                      <a:pt x="137" y="151"/>
                    </a:lnTo>
                    <a:lnTo>
                      <a:pt x="138" y="151"/>
                    </a:lnTo>
                    <a:lnTo>
                      <a:pt x="139" y="151"/>
                    </a:lnTo>
                    <a:lnTo>
                      <a:pt x="141" y="151"/>
                    </a:lnTo>
                    <a:lnTo>
                      <a:pt x="142" y="151"/>
                    </a:lnTo>
                    <a:lnTo>
                      <a:pt x="143" y="151"/>
                    </a:lnTo>
                    <a:lnTo>
                      <a:pt x="143" y="152"/>
                    </a:lnTo>
                    <a:lnTo>
                      <a:pt x="143" y="153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3" y="157"/>
                    </a:lnTo>
                    <a:lnTo>
                      <a:pt x="143" y="158"/>
                    </a:lnTo>
                    <a:lnTo>
                      <a:pt x="142" y="158"/>
                    </a:lnTo>
                    <a:lnTo>
                      <a:pt x="142" y="159"/>
                    </a:lnTo>
                    <a:lnTo>
                      <a:pt x="141" y="160"/>
                    </a:lnTo>
                    <a:lnTo>
                      <a:pt x="142" y="161"/>
                    </a:lnTo>
                    <a:lnTo>
                      <a:pt x="142" y="162"/>
                    </a:lnTo>
                    <a:lnTo>
                      <a:pt x="142" y="163"/>
                    </a:lnTo>
                    <a:lnTo>
                      <a:pt x="143" y="163"/>
                    </a:lnTo>
                    <a:lnTo>
                      <a:pt x="143" y="164"/>
                    </a:lnTo>
                    <a:lnTo>
                      <a:pt x="144" y="164"/>
                    </a:lnTo>
                    <a:lnTo>
                      <a:pt x="144" y="166"/>
                    </a:lnTo>
                    <a:lnTo>
                      <a:pt x="143" y="166"/>
                    </a:lnTo>
                    <a:lnTo>
                      <a:pt x="144" y="167"/>
                    </a:lnTo>
                    <a:lnTo>
                      <a:pt x="143" y="167"/>
                    </a:lnTo>
                    <a:lnTo>
                      <a:pt x="144" y="168"/>
                    </a:lnTo>
                    <a:lnTo>
                      <a:pt x="145" y="169"/>
                    </a:lnTo>
                    <a:lnTo>
                      <a:pt x="146" y="169"/>
                    </a:lnTo>
                    <a:lnTo>
                      <a:pt x="147" y="170"/>
                    </a:lnTo>
                    <a:lnTo>
                      <a:pt x="149" y="170"/>
                    </a:lnTo>
                    <a:lnTo>
                      <a:pt x="150" y="170"/>
                    </a:lnTo>
                    <a:lnTo>
                      <a:pt x="150" y="171"/>
                    </a:lnTo>
                    <a:lnTo>
                      <a:pt x="151" y="172"/>
                    </a:lnTo>
                    <a:lnTo>
                      <a:pt x="151" y="172"/>
                    </a:lnTo>
                    <a:lnTo>
                      <a:pt x="152" y="174"/>
                    </a:lnTo>
                    <a:lnTo>
                      <a:pt x="153" y="174"/>
                    </a:lnTo>
                    <a:lnTo>
                      <a:pt x="153" y="175"/>
                    </a:lnTo>
                    <a:lnTo>
                      <a:pt x="154" y="175"/>
                    </a:lnTo>
                    <a:lnTo>
                      <a:pt x="154" y="176"/>
                    </a:lnTo>
                    <a:lnTo>
                      <a:pt x="155" y="176"/>
                    </a:lnTo>
                    <a:lnTo>
                      <a:pt x="156" y="176"/>
                    </a:lnTo>
                    <a:lnTo>
                      <a:pt x="158" y="177"/>
                    </a:lnTo>
                    <a:lnTo>
                      <a:pt x="156" y="177"/>
                    </a:lnTo>
                    <a:lnTo>
                      <a:pt x="155" y="177"/>
                    </a:lnTo>
                    <a:lnTo>
                      <a:pt x="154" y="177"/>
                    </a:lnTo>
                    <a:lnTo>
                      <a:pt x="153" y="177"/>
                    </a:lnTo>
                    <a:lnTo>
                      <a:pt x="152" y="177"/>
                    </a:lnTo>
                    <a:lnTo>
                      <a:pt x="151" y="177"/>
                    </a:lnTo>
                    <a:lnTo>
                      <a:pt x="151" y="177"/>
                    </a:lnTo>
                    <a:lnTo>
                      <a:pt x="150" y="177"/>
                    </a:lnTo>
                    <a:lnTo>
                      <a:pt x="149" y="177"/>
                    </a:lnTo>
                    <a:lnTo>
                      <a:pt x="146" y="177"/>
                    </a:lnTo>
                    <a:lnTo>
                      <a:pt x="145" y="177"/>
                    </a:lnTo>
                    <a:lnTo>
                      <a:pt x="144" y="177"/>
                    </a:lnTo>
                    <a:lnTo>
                      <a:pt x="143" y="178"/>
                    </a:lnTo>
                    <a:lnTo>
                      <a:pt x="143" y="179"/>
                    </a:lnTo>
                    <a:lnTo>
                      <a:pt x="143" y="180"/>
                    </a:lnTo>
                    <a:lnTo>
                      <a:pt x="142" y="180"/>
                    </a:lnTo>
                    <a:lnTo>
                      <a:pt x="142" y="181"/>
                    </a:lnTo>
                    <a:lnTo>
                      <a:pt x="141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3" y="186"/>
                    </a:lnTo>
                    <a:lnTo>
                      <a:pt x="143" y="187"/>
                    </a:lnTo>
                    <a:lnTo>
                      <a:pt x="144" y="187"/>
                    </a:lnTo>
                    <a:lnTo>
                      <a:pt x="144" y="188"/>
                    </a:lnTo>
                    <a:lnTo>
                      <a:pt x="144" y="189"/>
                    </a:lnTo>
                    <a:lnTo>
                      <a:pt x="145" y="189"/>
                    </a:lnTo>
                    <a:lnTo>
                      <a:pt x="145" y="191"/>
                    </a:lnTo>
                    <a:lnTo>
                      <a:pt x="146" y="191"/>
                    </a:lnTo>
                    <a:lnTo>
                      <a:pt x="146" y="192"/>
                    </a:lnTo>
                    <a:lnTo>
                      <a:pt x="147" y="192"/>
                    </a:lnTo>
                    <a:lnTo>
                      <a:pt x="147" y="193"/>
                    </a:lnTo>
                    <a:lnTo>
                      <a:pt x="146" y="193"/>
                    </a:lnTo>
                    <a:lnTo>
                      <a:pt x="146" y="194"/>
                    </a:lnTo>
                    <a:lnTo>
                      <a:pt x="145" y="195"/>
                    </a:lnTo>
                    <a:lnTo>
                      <a:pt x="144" y="196"/>
                    </a:lnTo>
                    <a:lnTo>
                      <a:pt x="145" y="196"/>
                    </a:lnTo>
                    <a:lnTo>
                      <a:pt x="147" y="197"/>
                    </a:lnTo>
                    <a:lnTo>
                      <a:pt x="147" y="198"/>
                    </a:lnTo>
                    <a:lnTo>
                      <a:pt x="147" y="200"/>
                    </a:lnTo>
                    <a:lnTo>
                      <a:pt x="149" y="201"/>
                    </a:lnTo>
                    <a:lnTo>
                      <a:pt x="150" y="202"/>
                    </a:lnTo>
                    <a:lnTo>
                      <a:pt x="150" y="203"/>
                    </a:lnTo>
                    <a:lnTo>
                      <a:pt x="151" y="203"/>
                    </a:lnTo>
                    <a:lnTo>
                      <a:pt x="151" y="204"/>
                    </a:lnTo>
                    <a:lnTo>
                      <a:pt x="151" y="205"/>
                    </a:lnTo>
                    <a:lnTo>
                      <a:pt x="151" y="206"/>
                    </a:lnTo>
                    <a:lnTo>
                      <a:pt x="151" y="208"/>
                    </a:lnTo>
                    <a:lnTo>
                      <a:pt x="151" y="209"/>
                    </a:lnTo>
                    <a:lnTo>
                      <a:pt x="150" y="209"/>
                    </a:lnTo>
                    <a:lnTo>
                      <a:pt x="150" y="210"/>
                    </a:lnTo>
                    <a:lnTo>
                      <a:pt x="149" y="210"/>
                    </a:lnTo>
                    <a:lnTo>
                      <a:pt x="147" y="210"/>
                    </a:lnTo>
                    <a:lnTo>
                      <a:pt x="146" y="210"/>
                    </a:lnTo>
                    <a:lnTo>
                      <a:pt x="146" y="209"/>
                    </a:lnTo>
                    <a:lnTo>
                      <a:pt x="145" y="210"/>
                    </a:lnTo>
                    <a:lnTo>
                      <a:pt x="145" y="211"/>
                    </a:lnTo>
                    <a:lnTo>
                      <a:pt x="144" y="211"/>
                    </a:lnTo>
                    <a:lnTo>
                      <a:pt x="144" y="212"/>
                    </a:lnTo>
                    <a:lnTo>
                      <a:pt x="143" y="213"/>
                    </a:lnTo>
                    <a:lnTo>
                      <a:pt x="143" y="214"/>
                    </a:lnTo>
                    <a:lnTo>
                      <a:pt x="144" y="214"/>
                    </a:lnTo>
                    <a:lnTo>
                      <a:pt x="144" y="215"/>
                    </a:lnTo>
                    <a:lnTo>
                      <a:pt x="144" y="217"/>
                    </a:lnTo>
                    <a:lnTo>
                      <a:pt x="144" y="218"/>
                    </a:lnTo>
                    <a:lnTo>
                      <a:pt x="145" y="218"/>
                    </a:lnTo>
                    <a:lnTo>
                      <a:pt x="144" y="218"/>
                    </a:lnTo>
                    <a:lnTo>
                      <a:pt x="142" y="219"/>
                    </a:lnTo>
                    <a:lnTo>
                      <a:pt x="139" y="223"/>
                    </a:lnTo>
                    <a:lnTo>
                      <a:pt x="138" y="223"/>
                    </a:lnTo>
                    <a:lnTo>
                      <a:pt x="137" y="226"/>
                    </a:lnTo>
                    <a:lnTo>
                      <a:pt x="136" y="227"/>
                    </a:lnTo>
                    <a:lnTo>
                      <a:pt x="135" y="230"/>
                    </a:lnTo>
                    <a:lnTo>
                      <a:pt x="133" y="232"/>
                    </a:lnTo>
                    <a:lnTo>
                      <a:pt x="132" y="236"/>
                    </a:lnTo>
                    <a:lnTo>
                      <a:pt x="128" y="237"/>
                    </a:lnTo>
                    <a:lnTo>
                      <a:pt x="124" y="238"/>
                    </a:lnTo>
                    <a:lnTo>
                      <a:pt x="124" y="238"/>
                    </a:lnTo>
                    <a:lnTo>
                      <a:pt x="121" y="239"/>
                    </a:lnTo>
                    <a:lnTo>
                      <a:pt x="120" y="239"/>
                    </a:lnTo>
                    <a:lnTo>
                      <a:pt x="119" y="239"/>
                    </a:lnTo>
                    <a:lnTo>
                      <a:pt x="116" y="240"/>
                    </a:lnTo>
                    <a:lnTo>
                      <a:pt x="111" y="242"/>
                    </a:lnTo>
                    <a:lnTo>
                      <a:pt x="109" y="243"/>
                    </a:lnTo>
                    <a:lnTo>
                      <a:pt x="104" y="244"/>
                    </a:lnTo>
                    <a:lnTo>
                      <a:pt x="102" y="245"/>
                    </a:lnTo>
                    <a:lnTo>
                      <a:pt x="98" y="246"/>
                    </a:lnTo>
                    <a:lnTo>
                      <a:pt x="98" y="245"/>
                    </a:lnTo>
                    <a:lnTo>
                      <a:pt x="98" y="244"/>
                    </a:lnTo>
                    <a:lnTo>
                      <a:pt x="96" y="243"/>
                    </a:lnTo>
                    <a:lnTo>
                      <a:pt x="96" y="242"/>
                    </a:lnTo>
                    <a:lnTo>
                      <a:pt x="96" y="240"/>
                    </a:lnTo>
                    <a:lnTo>
                      <a:pt x="95" y="240"/>
                    </a:lnTo>
                    <a:lnTo>
                      <a:pt x="95" y="239"/>
                    </a:lnTo>
                    <a:lnTo>
                      <a:pt x="95" y="238"/>
                    </a:lnTo>
                    <a:lnTo>
                      <a:pt x="94" y="237"/>
                    </a:lnTo>
                    <a:lnTo>
                      <a:pt x="94" y="236"/>
                    </a:lnTo>
                    <a:lnTo>
                      <a:pt x="94" y="235"/>
                    </a:lnTo>
                    <a:lnTo>
                      <a:pt x="93" y="235"/>
                    </a:lnTo>
                    <a:lnTo>
                      <a:pt x="92" y="235"/>
                    </a:lnTo>
                    <a:lnTo>
                      <a:pt x="92" y="236"/>
                    </a:lnTo>
                    <a:lnTo>
                      <a:pt x="91" y="236"/>
                    </a:lnTo>
                    <a:lnTo>
                      <a:pt x="90" y="235"/>
                    </a:lnTo>
                    <a:lnTo>
                      <a:pt x="89" y="235"/>
                    </a:lnTo>
                    <a:lnTo>
                      <a:pt x="89" y="236"/>
                    </a:lnTo>
                    <a:lnTo>
                      <a:pt x="87" y="235"/>
                    </a:lnTo>
                    <a:lnTo>
                      <a:pt x="86" y="235"/>
                    </a:lnTo>
                    <a:lnTo>
                      <a:pt x="85" y="235"/>
                    </a:lnTo>
                    <a:lnTo>
                      <a:pt x="84" y="234"/>
                    </a:lnTo>
                    <a:lnTo>
                      <a:pt x="83" y="232"/>
                    </a:lnTo>
                    <a:lnTo>
                      <a:pt x="83" y="231"/>
                    </a:lnTo>
                    <a:lnTo>
                      <a:pt x="83" y="230"/>
                    </a:lnTo>
                    <a:lnTo>
                      <a:pt x="82" y="230"/>
                    </a:lnTo>
                    <a:lnTo>
                      <a:pt x="82" y="229"/>
                    </a:lnTo>
                    <a:lnTo>
                      <a:pt x="81" y="228"/>
                    </a:lnTo>
                    <a:lnTo>
                      <a:pt x="79" y="228"/>
                    </a:lnTo>
                    <a:lnTo>
                      <a:pt x="79" y="227"/>
                    </a:lnTo>
                    <a:lnTo>
                      <a:pt x="79" y="226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79" y="223"/>
                    </a:lnTo>
                    <a:lnTo>
                      <a:pt x="79" y="223"/>
                    </a:lnTo>
                    <a:lnTo>
                      <a:pt x="78" y="223"/>
                    </a:lnTo>
                    <a:lnTo>
                      <a:pt x="78" y="222"/>
                    </a:lnTo>
                    <a:lnTo>
                      <a:pt x="77" y="222"/>
                    </a:lnTo>
                    <a:lnTo>
                      <a:pt x="77" y="221"/>
                    </a:lnTo>
                    <a:lnTo>
                      <a:pt x="77" y="220"/>
                    </a:lnTo>
                    <a:lnTo>
                      <a:pt x="76" y="220"/>
                    </a:lnTo>
                    <a:lnTo>
                      <a:pt x="76" y="219"/>
                    </a:lnTo>
                    <a:lnTo>
                      <a:pt x="75" y="219"/>
                    </a:lnTo>
                    <a:lnTo>
                      <a:pt x="75" y="218"/>
                    </a:lnTo>
                    <a:lnTo>
                      <a:pt x="75" y="217"/>
                    </a:lnTo>
                    <a:lnTo>
                      <a:pt x="74" y="215"/>
                    </a:lnTo>
                    <a:lnTo>
                      <a:pt x="73" y="215"/>
                    </a:lnTo>
                    <a:lnTo>
                      <a:pt x="73" y="214"/>
                    </a:lnTo>
                    <a:lnTo>
                      <a:pt x="72" y="213"/>
                    </a:lnTo>
                    <a:lnTo>
                      <a:pt x="72" y="212"/>
                    </a:lnTo>
                    <a:lnTo>
                      <a:pt x="73" y="212"/>
                    </a:lnTo>
                    <a:lnTo>
                      <a:pt x="73" y="211"/>
                    </a:lnTo>
                    <a:lnTo>
                      <a:pt x="73" y="210"/>
                    </a:lnTo>
                    <a:lnTo>
                      <a:pt x="72" y="209"/>
                    </a:lnTo>
                    <a:lnTo>
                      <a:pt x="70" y="209"/>
                    </a:lnTo>
                    <a:lnTo>
                      <a:pt x="69" y="208"/>
                    </a:lnTo>
                    <a:lnTo>
                      <a:pt x="69" y="206"/>
                    </a:lnTo>
                    <a:lnTo>
                      <a:pt x="68" y="205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6" y="203"/>
                    </a:lnTo>
                    <a:lnTo>
                      <a:pt x="65" y="203"/>
                    </a:lnTo>
                    <a:lnTo>
                      <a:pt x="65" y="202"/>
                    </a:lnTo>
                    <a:lnTo>
                      <a:pt x="64" y="202"/>
                    </a:lnTo>
                    <a:lnTo>
                      <a:pt x="64" y="201"/>
                    </a:lnTo>
                    <a:lnTo>
                      <a:pt x="63" y="201"/>
                    </a:lnTo>
                    <a:lnTo>
                      <a:pt x="63" y="200"/>
                    </a:lnTo>
                    <a:lnTo>
                      <a:pt x="61" y="200"/>
                    </a:lnTo>
                    <a:lnTo>
                      <a:pt x="60" y="201"/>
                    </a:lnTo>
                    <a:lnTo>
                      <a:pt x="60" y="200"/>
                    </a:lnTo>
                    <a:lnTo>
                      <a:pt x="60" y="201"/>
                    </a:lnTo>
                    <a:lnTo>
                      <a:pt x="60" y="200"/>
                    </a:lnTo>
                    <a:lnTo>
                      <a:pt x="59" y="200"/>
                    </a:lnTo>
                    <a:lnTo>
                      <a:pt x="59" y="198"/>
                    </a:lnTo>
                    <a:lnTo>
                      <a:pt x="58" y="198"/>
                    </a:lnTo>
                    <a:lnTo>
                      <a:pt x="58" y="197"/>
                    </a:lnTo>
                    <a:lnTo>
                      <a:pt x="58" y="197"/>
                    </a:lnTo>
                    <a:lnTo>
                      <a:pt x="58" y="195"/>
                    </a:lnTo>
                    <a:lnTo>
                      <a:pt x="53" y="195"/>
                    </a:lnTo>
                    <a:lnTo>
                      <a:pt x="53" y="193"/>
                    </a:lnTo>
                    <a:lnTo>
                      <a:pt x="49" y="193"/>
                    </a:lnTo>
                    <a:lnTo>
                      <a:pt x="49" y="191"/>
                    </a:lnTo>
                    <a:lnTo>
                      <a:pt x="46" y="191"/>
                    </a:lnTo>
                    <a:lnTo>
                      <a:pt x="46" y="189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2" y="188"/>
                    </a:lnTo>
                    <a:lnTo>
                      <a:pt x="42" y="185"/>
                    </a:lnTo>
                    <a:lnTo>
                      <a:pt x="39" y="185"/>
                    </a:lnTo>
                    <a:lnTo>
                      <a:pt x="39" y="183"/>
                    </a:lnTo>
                    <a:lnTo>
                      <a:pt x="31" y="184"/>
                    </a:lnTo>
                    <a:lnTo>
                      <a:pt x="31" y="177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6" y="175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5" y="162"/>
                    </a:lnTo>
                    <a:lnTo>
                      <a:pt x="25" y="161"/>
                    </a:lnTo>
                    <a:lnTo>
                      <a:pt x="24" y="161"/>
                    </a:lnTo>
                    <a:lnTo>
                      <a:pt x="23" y="161"/>
                    </a:lnTo>
                    <a:lnTo>
                      <a:pt x="23" y="160"/>
                    </a:lnTo>
                    <a:lnTo>
                      <a:pt x="23" y="158"/>
                    </a:lnTo>
                    <a:lnTo>
                      <a:pt x="17" y="158"/>
                    </a:lnTo>
                    <a:lnTo>
                      <a:pt x="17" y="159"/>
                    </a:lnTo>
                    <a:lnTo>
                      <a:pt x="16" y="159"/>
                    </a:lnTo>
                    <a:lnTo>
                      <a:pt x="16" y="158"/>
                    </a:lnTo>
                    <a:lnTo>
                      <a:pt x="15" y="158"/>
                    </a:lnTo>
                    <a:lnTo>
                      <a:pt x="15" y="154"/>
                    </a:lnTo>
                    <a:lnTo>
                      <a:pt x="13" y="154"/>
                    </a:lnTo>
                    <a:lnTo>
                      <a:pt x="13" y="153"/>
                    </a:lnTo>
                    <a:lnTo>
                      <a:pt x="10" y="153"/>
                    </a:lnTo>
                    <a:lnTo>
                      <a:pt x="10" y="151"/>
                    </a:lnTo>
                    <a:lnTo>
                      <a:pt x="8" y="151"/>
                    </a:lnTo>
                    <a:lnTo>
                      <a:pt x="8" y="143"/>
                    </a:lnTo>
                    <a:lnTo>
                      <a:pt x="7" y="143"/>
                    </a:lnTo>
                    <a:lnTo>
                      <a:pt x="7" y="139"/>
                    </a:lnTo>
                    <a:lnTo>
                      <a:pt x="3" y="139"/>
                    </a:lnTo>
                    <a:lnTo>
                      <a:pt x="3" y="137"/>
                    </a:lnTo>
                    <a:lnTo>
                      <a:pt x="0" y="137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3" y="132"/>
                    </a:lnTo>
                    <a:lnTo>
                      <a:pt x="3" y="127"/>
                    </a:lnTo>
                    <a:lnTo>
                      <a:pt x="1" y="127"/>
                    </a:lnTo>
                    <a:lnTo>
                      <a:pt x="1" y="125"/>
                    </a:lnTo>
                    <a:lnTo>
                      <a:pt x="1" y="124"/>
                    </a:lnTo>
                    <a:lnTo>
                      <a:pt x="1" y="122"/>
                    </a:lnTo>
                    <a:lnTo>
                      <a:pt x="1" y="121"/>
                    </a:lnTo>
                    <a:lnTo>
                      <a:pt x="1" y="119"/>
                    </a:lnTo>
                    <a:lnTo>
                      <a:pt x="4" y="119"/>
                    </a:lnTo>
                    <a:lnTo>
                      <a:pt x="4" y="110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2" y="109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5" y="99"/>
                    </a:lnTo>
                    <a:lnTo>
                      <a:pt x="15" y="96"/>
                    </a:lnTo>
                    <a:lnTo>
                      <a:pt x="17" y="96"/>
                    </a:lnTo>
                    <a:lnTo>
                      <a:pt x="17" y="93"/>
                    </a:lnTo>
                    <a:lnTo>
                      <a:pt x="21" y="93"/>
                    </a:lnTo>
                    <a:lnTo>
                      <a:pt x="21" y="88"/>
                    </a:lnTo>
                    <a:lnTo>
                      <a:pt x="18" y="88"/>
                    </a:lnTo>
                    <a:lnTo>
                      <a:pt x="18" y="82"/>
                    </a:lnTo>
                    <a:lnTo>
                      <a:pt x="15" y="83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3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8" y="47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22"/>
                    </a:lnTo>
                    <a:lnTo>
                      <a:pt x="10" y="22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4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42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2" y="3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75" y="0"/>
                    </a:lnTo>
                    <a:lnTo>
                      <a:pt x="75" y="8"/>
                    </a:lnTo>
                    <a:lnTo>
                      <a:pt x="75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4" name="Freeform 96"/>
              <p:cNvSpPr>
                <a:spLocks/>
              </p:cNvSpPr>
              <p:nvPr/>
            </p:nvSpPr>
            <p:spPr bwMode="auto">
              <a:xfrm>
                <a:off x="3324225" y="2746375"/>
                <a:ext cx="358775" cy="298450"/>
              </a:xfrm>
              <a:custGeom>
                <a:avLst/>
                <a:gdLst>
                  <a:gd name="T0" fmla="*/ 183 w 226"/>
                  <a:gd name="T1" fmla="*/ 5 h 188"/>
                  <a:gd name="T2" fmla="*/ 189 w 226"/>
                  <a:gd name="T3" fmla="*/ 10 h 188"/>
                  <a:gd name="T4" fmla="*/ 193 w 226"/>
                  <a:gd name="T5" fmla="*/ 10 h 188"/>
                  <a:gd name="T6" fmla="*/ 199 w 226"/>
                  <a:gd name="T7" fmla="*/ 11 h 188"/>
                  <a:gd name="T8" fmla="*/ 206 w 226"/>
                  <a:gd name="T9" fmla="*/ 13 h 188"/>
                  <a:gd name="T10" fmla="*/ 209 w 226"/>
                  <a:gd name="T11" fmla="*/ 18 h 188"/>
                  <a:gd name="T12" fmla="*/ 216 w 226"/>
                  <a:gd name="T13" fmla="*/ 19 h 188"/>
                  <a:gd name="T14" fmla="*/ 220 w 226"/>
                  <a:gd name="T15" fmla="*/ 25 h 188"/>
                  <a:gd name="T16" fmla="*/ 225 w 226"/>
                  <a:gd name="T17" fmla="*/ 30 h 188"/>
                  <a:gd name="T18" fmla="*/ 220 w 226"/>
                  <a:gd name="T19" fmla="*/ 39 h 188"/>
                  <a:gd name="T20" fmla="*/ 207 w 226"/>
                  <a:gd name="T21" fmla="*/ 52 h 188"/>
                  <a:gd name="T22" fmla="*/ 187 w 226"/>
                  <a:gd name="T23" fmla="*/ 74 h 188"/>
                  <a:gd name="T24" fmla="*/ 175 w 226"/>
                  <a:gd name="T25" fmla="*/ 84 h 188"/>
                  <a:gd name="T26" fmla="*/ 156 w 226"/>
                  <a:gd name="T27" fmla="*/ 117 h 188"/>
                  <a:gd name="T28" fmla="*/ 128 w 226"/>
                  <a:gd name="T29" fmla="*/ 132 h 188"/>
                  <a:gd name="T30" fmla="*/ 76 w 226"/>
                  <a:gd name="T31" fmla="*/ 185 h 188"/>
                  <a:gd name="T32" fmla="*/ 69 w 226"/>
                  <a:gd name="T33" fmla="*/ 185 h 188"/>
                  <a:gd name="T34" fmla="*/ 62 w 226"/>
                  <a:gd name="T35" fmla="*/ 179 h 188"/>
                  <a:gd name="T36" fmla="*/ 53 w 226"/>
                  <a:gd name="T37" fmla="*/ 176 h 188"/>
                  <a:gd name="T38" fmla="*/ 46 w 226"/>
                  <a:gd name="T39" fmla="*/ 170 h 188"/>
                  <a:gd name="T40" fmla="*/ 43 w 226"/>
                  <a:gd name="T41" fmla="*/ 158 h 188"/>
                  <a:gd name="T42" fmla="*/ 26 w 226"/>
                  <a:gd name="T43" fmla="*/ 133 h 188"/>
                  <a:gd name="T44" fmla="*/ 9 w 226"/>
                  <a:gd name="T45" fmla="*/ 86 h 188"/>
                  <a:gd name="T46" fmla="*/ 3 w 226"/>
                  <a:gd name="T47" fmla="*/ 66 h 188"/>
                  <a:gd name="T48" fmla="*/ 0 w 226"/>
                  <a:gd name="T49" fmla="*/ 58 h 188"/>
                  <a:gd name="T50" fmla="*/ 6 w 226"/>
                  <a:gd name="T51" fmla="*/ 60 h 188"/>
                  <a:gd name="T52" fmla="*/ 10 w 226"/>
                  <a:gd name="T53" fmla="*/ 62 h 188"/>
                  <a:gd name="T54" fmla="*/ 17 w 226"/>
                  <a:gd name="T55" fmla="*/ 66 h 188"/>
                  <a:gd name="T56" fmla="*/ 17 w 226"/>
                  <a:gd name="T57" fmla="*/ 60 h 188"/>
                  <a:gd name="T58" fmla="*/ 12 w 226"/>
                  <a:gd name="T59" fmla="*/ 53 h 188"/>
                  <a:gd name="T60" fmla="*/ 11 w 226"/>
                  <a:gd name="T61" fmla="*/ 47 h 188"/>
                  <a:gd name="T62" fmla="*/ 19 w 226"/>
                  <a:gd name="T63" fmla="*/ 45 h 188"/>
                  <a:gd name="T64" fmla="*/ 23 w 226"/>
                  <a:gd name="T65" fmla="*/ 43 h 188"/>
                  <a:gd name="T66" fmla="*/ 27 w 226"/>
                  <a:gd name="T67" fmla="*/ 44 h 188"/>
                  <a:gd name="T68" fmla="*/ 32 w 226"/>
                  <a:gd name="T69" fmla="*/ 38 h 188"/>
                  <a:gd name="T70" fmla="*/ 38 w 226"/>
                  <a:gd name="T71" fmla="*/ 36 h 188"/>
                  <a:gd name="T72" fmla="*/ 43 w 226"/>
                  <a:gd name="T73" fmla="*/ 36 h 188"/>
                  <a:gd name="T74" fmla="*/ 45 w 226"/>
                  <a:gd name="T75" fmla="*/ 31 h 188"/>
                  <a:gd name="T76" fmla="*/ 50 w 226"/>
                  <a:gd name="T77" fmla="*/ 31 h 188"/>
                  <a:gd name="T78" fmla="*/ 57 w 226"/>
                  <a:gd name="T79" fmla="*/ 30 h 188"/>
                  <a:gd name="T80" fmla="*/ 61 w 226"/>
                  <a:gd name="T81" fmla="*/ 25 h 188"/>
                  <a:gd name="T82" fmla="*/ 64 w 226"/>
                  <a:gd name="T83" fmla="*/ 19 h 188"/>
                  <a:gd name="T84" fmla="*/ 71 w 226"/>
                  <a:gd name="T85" fmla="*/ 22 h 188"/>
                  <a:gd name="T86" fmla="*/ 77 w 226"/>
                  <a:gd name="T87" fmla="*/ 24 h 188"/>
                  <a:gd name="T88" fmla="*/ 81 w 226"/>
                  <a:gd name="T89" fmla="*/ 28 h 188"/>
                  <a:gd name="T90" fmla="*/ 89 w 226"/>
                  <a:gd name="T91" fmla="*/ 32 h 188"/>
                  <a:gd name="T92" fmla="*/ 95 w 226"/>
                  <a:gd name="T93" fmla="*/ 38 h 188"/>
                  <a:gd name="T94" fmla="*/ 104 w 226"/>
                  <a:gd name="T95" fmla="*/ 38 h 188"/>
                  <a:gd name="T96" fmla="*/ 107 w 226"/>
                  <a:gd name="T97" fmla="*/ 34 h 188"/>
                  <a:gd name="T98" fmla="*/ 113 w 226"/>
                  <a:gd name="T99" fmla="*/ 39 h 188"/>
                  <a:gd name="T100" fmla="*/ 119 w 226"/>
                  <a:gd name="T101" fmla="*/ 38 h 188"/>
                  <a:gd name="T102" fmla="*/ 126 w 226"/>
                  <a:gd name="T103" fmla="*/ 36 h 188"/>
                  <a:gd name="T104" fmla="*/ 132 w 226"/>
                  <a:gd name="T105" fmla="*/ 34 h 188"/>
                  <a:gd name="T106" fmla="*/ 139 w 226"/>
                  <a:gd name="T107" fmla="*/ 31 h 188"/>
                  <a:gd name="T108" fmla="*/ 146 w 226"/>
                  <a:gd name="T109" fmla="*/ 28 h 188"/>
                  <a:gd name="T110" fmla="*/ 154 w 226"/>
                  <a:gd name="T111" fmla="*/ 24 h 188"/>
                  <a:gd name="T112" fmla="*/ 156 w 226"/>
                  <a:gd name="T113" fmla="*/ 16 h 188"/>
                  <a:gd name="T114" fmla="*/ 162 w 226"/>
                  <a:gd name="T115" fmla="*/ 14 h 188"/>
                  <a:gd name="T116" fmla="*/ 167 w 226"/>
                  <a:gd name="T117" fmla="*/ 7 h 188"/>
                  <a:gd name="T118" fmla="*/ 172 w 226"/>
                  <a:gd name="T119" fmla="*/ 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188">
                    <a:moveTo>
                      <a:pt x="180" y="0"/>
                    </a:moveTo>
                    <a:lnTo>
                      <a:pt x="179" y="1"/>
                    </a:lnTo>
                    <a:lnTo>
                      <a:pt x="180" y="1"/>
                    </a:lnTo>
                    <a:lnTo>
                      <a:pt x="180" y="2"/>
                    </a:lnTo>
                    <a:lnTo>
                      <a:pt x="180" y="3"/>
                    </a:lnTo>
                    <a:lnTo>
                      <a:pt x="181" y="3"/>
                    </a:lnTo>
                    <a:lnTo>
                      <a:pt x="182" y="5"/>
                    </a:lnTo>
                    <a:lnTo>
                      <a:pt x="183" y="5"/>
                    </a:lnTo>
                    <a:lnTo>
                      <a:pt x="184" y="6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6" y="8"/>
                    </a:lnTo>
                    <a:lnTo>
                      <a:pt x="186" y="9"/>
                    </a:lnTo>
                    <a:lnTo>
                      <a:pt x="187" y="10"/>
                    </a:lnTo>
                    <a:lnTo>
                      <a:pt x="188" y="10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89" y="11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1" y="13"/>
                    </a:lnTo>
                    <a:lnTo>
                      <a:pt x="191" y="11"/>
                    </a:lnTo>
                    <a:lnTo>
                      <a:pt x="192" y="10"/>
                    </a:lnTo>
                    <a:lnTo>
                      <a:pt x="193" y="10"/>
                    </a:lnTo>
                    <a:lnTo>
                      <a:pt x="193" y="9"/>
                    </a:lnTo>
                    <a:lnTo>
                      <a:pt x="195" y="9"/>
                    </a:lnTo>
                    <a:lnTo>
                      <a:pt x="196" y="9"/>
                    </a:lnTo>
                    <a:lnTo>
                      <a:pt x="197" y="9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8" y="11"/>
                    </a:lnTo>
                    <a:lnTo>
                      <a:pt x="199" y="11"/>
                    </a:lnTo>
                    <a:lnTo>
                      <a:pt x="200" y="10"/>
                    </a:lnTo>
                    <a:lnTo>
                      <a:pt x="201" y="10"/>
                    </a:lnTo>
                    <a:lnTo>
                      <a:pt x="203" y="11"/>
                    </a:lnTo>
                    <a:lnTo>
                      <a:pt x="203" y="13"/>
                    </a:lnTo>
                    <a:lnTo>
                      <a:pt x="204" y="13"/>
                    </a:lnTo>
                    <a:lnTo>
                      <a:pt x="204" y="14"/>
                    </a:lnTo>
                    <a:lnTo>
                      <a:pt x="205" y="13"/>
                    </a:lnTo>
                    <a:lnTo>
                      <a:pt x="206" y="13"/>
                    </a:lnTo>
                    <a:lnTo>
                      <a:pt x="206" y="14"/>
                    </a:lnTo>
                    <a:lnTo>
                      <a:pt x="206" y="15"/>
                    </a:lnTo>
                    <a:lnTo>
                      <a:pt x="206" y="16"/>
                    </a:lnTo>
                    <a:lnTo>
                      <a:pt x="206" y="17"/>
                    </a:lnTo>
                    <a:lnTo>
                      <a:pt x="206" y="18"/>
                    </a:lnTo>
                    <a:lnTo>
                      <a:pt x="207" y="18"/>
                    </a:lnTo>
                    <a:lnTo>
                      <a:pt x="208" y="18"/>
                    </a:lnTo>
                    <a:lnTo>
                      <a:pt x="209" y="18"/>
                    </a:lnTo>
                    <a:lnTo>
                      <a:pt x="210" y="18"/>
                    </a:lnTo>
                    <a:lnTo>
                      <a:pt x="212" y="18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8"/>
                    </a:lnTo>
                    <a:lnTo>
                      <a:pt x="214" y="19"/>
                    </a:lnTo>
                    <a:lnTo>
                      <a:pt x="215" y="19"/>
                    </a:lnTo>
                    <a:lnTo>
                      <a:pt x="216" y="19"/>
                    </a:lnTo>
                    <a:lnTo>
                      <a:pt x="217" y="20"/>
                    </a:lnTo>
                    <a:lnTo>
                      <a:pt x="217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8" y="25"/>
                    </a:lnTo>
                    <a:lnTo>
                      <a:pt x="220" y="25"/>
                    </a:lnTo>
                    <a:lnTo>
                      <a:pt x="221" y="26"/>
                    </a:lnTo>
                    <a:lnTo>
                      <a:pt x="221" y="27"/>
                    </a:lnTo>
                    <a:lnTo>
                      <a:pt x="222" y="27"/>
                    </a:lnTo>
                    <a:lnTo>
                      <a:pt x="223" y="27"/>
                    </a:lnTo>
                    <a:lnTo>
                      <a:pt x="223" y="28"/>
                    </a:lnTo>
                    <a:lnTo>
                      <a:pt x="224" y="28"/>
                    </a:lnTo>
                    <a:lnTo>
                      <a:pt x="225" y="28"/>
                    </a:lnTo>
                    <a:lnTo>
                      <a:pt x="225" y="30"/>
                    </a:lnTo>
                    <a:lnTo>
                      <a:pt x="225" y="31"/>
                    </a:lnTo>
                    <a:lnTo>
                      <a:pt x="226" y="32"/>
                    </a:lnTo>
                    <a:lnTo>
                      <a:pt x="225" y="33"/>
                    </a:lnTo>
                    <a:lnTo>
                      <a:pt x="226" y="33"/>
                    </a:lnTo>
                    <a:lnTo>
                      <a:pt x="224" y="34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9"/>
                    </a:lnTo>
                    <a:lnTo>
                      <a:pt x="218" y="40"/>
                    </a:lnTo>
                    <a:lnTo>
                      <a:pt x="218" y="41"/>
                    </a:lnTo>
                    <a:lnTo>
                      <a:pt x="217" y="42"/>
                    </a:lnTo>
                    <a:lnTo>
                      <a:pt x="216" y="43"/>
                    </a:lnTo>
                    <a:lnTo>
                      <a:pt x="215" y="45"/>
                    </a:lnTo>
                    <a:lnTo>
                      <a:pt x="213" y="47"/>
                    </a:lnTo>
                    <a:lnTo>
                      <a:pt x="212" y="47"/>
                    </a:lnTo>
                    <a:lnTo>
                      <a:pt x="207" y="52"/>
                    </a:lnTo>
                    <a:lnTo>
                      <a:pt x="201" y="58"/>
                    </a:lnTo>
                    <a:lnTo>
                      <a:pt x="199" y="60"/>
                    </a:lnTo>
                    <a:lnTo>
                      <a:pt x="196" y="62"/>
                    </a:lnTo>
                    <a:lnTo>
                      <a:pt x="195" y="65"/>
                    </a:lnTo>
                    <a:lnTo>
                      <a:pt x="193" y="66"/>
                    </a:lnTo>
                    <a:lnTo>
                      <a:pt x="192" y="67"/>
                    </a:lnTo>
                    <a:lnTo>
                      <a:pt x="189" y="72"/>
                    </a:lnTo>
                    <a:lnTo>
                      <a:pt x="187" y="74"/>
                    </a:lnTo>
                    <a:lnTo>
                      <a:pt x="186" y="74"/>
                    </a:lnTo>
                    <a:lnTo>
                      <a:pt x="184" y="75"/>
                    </a:lnTo>
                    <a:lnTo>
                      <a:pt x="182" y="77"/>
                    </a:lnTo>
                    <a:lnTo>
                      <a:pt x="181" y="78"/>
                    </a:lnTo>
                    <a:lnTo>
                      <a:pt x="179" y="79"/>
                    </a:lnTo>
                    <a:lnTo>
                      <a:pt x="178" y="82"/>
                    </a:lnTo>
                    <a:lnTo>
                      <a:pt x="177" y="83"/>
                    </a:lnTo>
                    <a:lnTo>
                      <a:pt x="175" y="84"/>
                    </a:lnTo>
                    <a:lnTo>
                      <a:pt x="172" y="87"/>
                    </a:lnTo>
                    <a:lnTo>
                      <a:pt x="169" y="91"/>
                    </a:lnTo>
                    <a:lnTo>
                      <a:pt x="169" y="98"/>
                    </a:lnTo>
                    <a:lnTo>
                      <a:pt x="169" y="108"/>
                    </a:lnTo>
                    <a:lnTo>
                      <a:pt x="162" y="108"/>
                    </a:lnTo>
                    <a:lnTo>
                      <a:pt x="162" y="112"/>
                    </a:lnTo>
                    <a:lnTo>
                      <a:pt x="162" y="117"/>
                    </a:lnTo>
                    <a:lnTo>
                      <a:pt x="156" y="117"/>
                    </a:lnTo>
                    <a:lnTo>
                      <a:pt x="155" y="117"/>
                    </a:lnTo>
                    <a:lnTo>
                      <a:pt x="155" y="120"/>
                    </a:lnTo>
                    <a:lnTo>
                      <a:pt x="155" y="121"/>
                    </a:lnTo>
                    <a:lnTo>
                      <a:pt x="155" y="128"/>
                    </a:lnTo>
                    <a:lnTo>
                      <a:pt x="143" y="128"/>
                    </a:lnTo>
                    <a:lnTo>
                      <a:pt x="138" y="128"/>
                    </a:lnTo>
                    <a:lnTo>
                      <a:pt x="132" y="128"/>
                    </a:lnTo>
                    <a:lnTo>
                      <a:pt x="128" y="132"/>
                    </a:lnTo>
                    <a:lnTo>
                      <a:pt x="115" y="145"/>
                    </a:lnTo>
                    <a:lnTo>
                      <a:pt x="97" y="163"/>
                    </a:lnTo>
                    <a:lnTo>
                      <a:pt x="94" y="167"/>
                    </a:lnTo>
                    <a:lnTo>
                      <a:pt x="92" y="169"/>
                    </a:lnTo>
                    <a:lnTo>
                      <a:pt x="87" y="174"/>
                    </a:lnTo>
                    <a:lnTo>
                      <a:pt x="86" y="175"/>
                    </a:lnTo>
                    <a:lnTo>
                      <a:pt x="81" y="179"/>
                    </a:lnTo>
                    <a:lnTo>
                      <a:pt x="76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88"/>
                    </a:lnTo>
                    <a:lnTo>
                      <a:pt x="70" y="187"/>
                    </a:lnTo>
                    <a:lnTo>
                      <a:pt x="69" y="185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67" y="183"/>
                    </a:lnTo>
                    <a:lnTo>
                      <a:pt x="66" y="183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3" y="180"/>
                    </a:lnTo>
                    <a:lnTo>
                      <a:pt x="62" y="179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9" y="178"/>
                    </a:lnTo>
                    <a:lnTo>
                      <a:pt x="58" y="178"/>
                    </a:lnTo>
                    <a:lnTo>
                      <a:pt x="55" y="177"/>
                    </a:lnTo>
                    <a:lnTo>
                      <a:pt x="54" y="177"/>
                    </a:lnTo>
                    <a:lnTo>
                      <a:pt x="54" y="176"/>
                    </a:lnTo>
                    <a:lnTo>
                      <a:pt x="53" y="176"/>
                    </a:lnTo>
                    <a:lnTo>
                      <a:pt x="52" y="176"/>
                    </a:lnTo>
                    <a:lnTo>
                      <a:pt x="52" y="175"/>
                    </a:lnTo>
                    <a:lnTo>
                      <a:pt x="52" y="175"/>
                    </a:lnTo>
                    <a:lnTo>
                      <a:pt x="51" y="174"/>
                    </a:lnTo>
                    <a:lnTo>
                      <a:pt x="49" y="172"/>
                    </a:lnTo>
                    <a:lnTo>
                      <a:pt x="49" y="171"/>
                    </a:lnTo>
                    <a:lnTo>
                      <a:pt x="47" y="171"/>
                    </a:lnTo>
                    <a:lnTo>
                      <a:pt x="46" y="170"/>
                    </a:lnTo>
                    <a:lnTo>
                      <a:pt x="45" y="169"/>
                    </a:lnTo>
                    <a:lnTo>
                      <a:pt x="45" y="168"/>
                    </a:lnTo>
                    <a:lnTo>
                      <a:pt x="44" y="167"/>
                    </a:lnTo>
                    <a:lnTo>
                      <a:pt x="44" y="166"/>
                    </a:lnTo>
                    <a:lnTo>
                      <a:pt x="43" y="163"/>
                    </a:lnTo>
                    <a:lnTo>
                      <a:pt x="44" y="162"/>
                    </a:lnTo>
                    <a:lnTo>
                      <a:pt x="44" y="161"/>
                    </a:lnTo>
                    <a:lnTo>
                      <a:pt x="43" y="158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0" y="155"/>
                    </a:lnTo>
                    <a:lnTo>
                      <a:pt x="40" y="154"/>
                    </a:lnTo>
                    <a:lnTo>
                      <a:pt x="36" y="149"/>
                    </a:lnTo>
                    <a:lnTo>
                      <a:pt x="33" y="144"/>
                    </a:lnTo>
                    <a:lnTo>
                      <a:pt x="30" y="141"/>
                    </a:lnTo>
                    <a:lnTo>
                      <a:pt x="26" y="133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4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16" y="101"/>
                    </a:lnTo>
                    <a:lnTo>
                      <a:pt x="16" y="101"/>
                    </a:lnTo>
                    <a:lnTo>
                      <a:pt x="9" y="86"/>
                    </a:lnTo>
                    <a:lnTo>
                      <a:pt x="7" y="82"/>
                    </a:lnTo>
                    <a:lnTo>
                      <a:pt x="1" y="72"/>
                    </a:lnTo>
                    <a:lnTo>
                      <a:pt x="1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3" y="66"/>
                    </a:lnTo>
                    <a:lnTo>
                      <a:pt x="2" y="65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1" y="58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7" y="61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2" y="65"/>
                    </a:lnTo>
                    <a:lnTo>
                      <a:pt x="12" y="66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6" y="67"/>
                    </a:lnTo>
                    <a:lnTo>
                      <a:pt x="17" y="66"/>
                    </a:lnTo>
                    <a:lnTo>
                      <a:pt x="18" y="66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5" y="57"/>
                    </a:lnTo>
                    <a:lnTo>
                      <a:pt x="15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6" y="47"/>
                    </a:lnTo>
                    <a:lnTo>
                      <a:pt x="17" y="45"/>
                    </a:lnTo>
                    <a:lnTo>
                      <a:pt x="18" y="45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4" y="42"/>
                    </a:lnTo>
                    <a:lnTo>
                      <a:pt x="25" y="43"/>
                    </a:lnTo>
                    <a:lnTo>
                      <a:pt x="25" y="44"/>
                    </a:lnTo>
                    <a:lnTo>
                      <a:pt x="26" y="44"/>
                    </a:lnTo>
                    <a:lnTo>
                      <a:pt x="27" y="45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40"/>
                    </a:lnTo>
                    <a:lnTo>
                      <a:pt x="32" y="39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7" y="38"/>
                    </a:lnTo>
                    <a:lnTo>
                      <a:pt x="37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1" y="35"/>
                    </a:lnTo>
                    <a:lnTo>
                      <a:pt x="42" y="35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3" y="34"/>
                    </a:lnTo>
                    <a:lnTo>
                      <a:pt x="44" y="34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7" y="30"/>
                    </a:lnTo>
                    <a:lnTo>
                      <a:pt x="49" y="31"/>
                    </a:lnTo>
                    <a:lnTo>
                      <a:pt x="50" y="31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2"/>
                    </a:lnTo>
                    <a:lnTo>
                      <a:pt x="53" y="32"/>
                    </a:lnTo>
                    <a:lnTo>
                      <a:pt x="54" y="32"/>
                    </a:lnTo>
                    <a:lnTo>
                      <a:pt x="55" y="32"/>
                    </a:lnTo>
                    <a:lnTo>
                      <a:pt x="57" y="31"/>
                    </a:lnTo>
                    <a:lnTo>
                      <a:pt x="57" y="30"/>
                    </a:lnTo>
                    <a:lnTo>
                      <a:pt x="58" y="30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2" y="24"/>
                    </a:lnTo>
                    <a:lnTo>
                      <a:pt x="63" y="24"/>
                    </a:lnTo>
                    <a:lnTo>
                      <a:pt x="63" y="23"/>
                    </a:lnTo>
                    <a:lnTo>
                      <a:pt x="63" y="22"/>
                    </a:lnTo>
                    <a:lnTo>
                      <a:pt x="63" y="20"/>
                    </a:lnTo>
                    <a:lnTo>
                      <a:pt x="64" y="20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8" y="20"/>
                    </a:lnTo>
                    <a:lnTo>
                      <a:pt x="69" y="20"/>
                    </a:lnTo>
                    <a:lnTo>
                      <a:pt x="70" y="20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1" y="24"/>
                    </a:lnTo>
                    <a:lnTo>
                      <a:pt x="72" y="24"/>
                    </a:lnTo>
                    <a:lnTo>
                      <a:pt x="73" y="24"/>
                    </a:lnTo>
                    <a:lnTo>
                      <a:pt x="75" y="24"/>
                    </a:lnTo>
                    <a:lnTo>
                      <a:pt x="75" y="25"/>
                    </a:lnTo>
                    <a:lnTo>
                      <a:pt x="76" y="24"/>
                    </a:lnTo>
                    <a:lnTo>
                      <a:pt x="77" y="24"/>
                    </a:lnTo>
                    <a:lnTo>
                      <a:pt x="78" y="24"/>
                    </a:lnTo>
                    <a:lnTo>
                      <a:pt x="78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0" y="26"/>
                    </a:lnTo>
                    <a:lnTo>
                      <a:pt x="80" y="27"/>
                    </a:lnTo>
                    <a:lnTo>
                      <a:pt x="81" y="27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6" y="30"/>
                    </a:lnTo>
                    <a:lnTo>
                      <a:pt x="86" y="31"/>
                    </a:lnTo>
                    <a:lnTo>
                      <a:pt x="87" y="31"/>
                    </a:lnTo>
                    <a:lnTo>
                      <a:pt x="88" y="32"/>
                    </a:lnTo>
                    <a:lnTo>
                      <a:pt x="89" y="32"/>
                    </a:lnTo>
                    <a:lnTo>
                      <a:pt x="89" y="33"/>
                    </a:lnTo>
                    <a:lnTo>
                      <a:pt x="90" y="33"/>
                    </a:lnTo>
                    <a:lnTo>
                      <a:pt x="90" y="34"/>
                    </a:lnTo>
                    <a:lnTo>
                      <a:pt x="92" y="35"/>
                    </a:lnTo>
                    <a:lnTo>
                      <a:pt x="93" y="35"/>
                    </a:lnTo>
                    <a:lnTo>
                      <a:pt x="94" y="36"/>
                    </a:lnTo>
                    <a:lnTo>
                      <a:pt x="94" y="38"/>
                    </a:lnTo>
                    <a:lnTo>
                      <a:pt x="95" y="38"/>
                    </a:lnTo>
                    <a:lnTo>
                      <a:pt x="96" y="38"/>
                    </a:lnTo>
                    <a:lnTo>
                      <a:pt x="97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9"/>
                    </a:lnTo>
                    <a:lnTo>
                      <a:pt x="103" y="39"/>
                    </a:lnTo>
                    <a:lnTo>
                      <a:pt x="104" y="38"/>
                    </a:lnTo>
                    <a:lnTo>
                      <a:pt x="105" y="38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7" y="38"/>
                    </a:lnTo>
                    <a:lnTo>
                      <a:pt x="107" y="36"/>
                    </a:lnTo>
                    <a:lnTo>
                      <a:pt x="109" y="36"/>
                    </a:lnTo>
                    <a:lnTo>
                      <a:pt x="109" y="35"/>
                    </a:lnTo>
                    <a:lnTo>
                      <a:pt x="107" y="34"/>
                    </a:lnTo>
                    <a:lnTo>
                      <a:pt x="109" y="34"/>
                    </a:lnTo>
                    <a:lnTo>
                      <a:pt x="110" y="35"/>
                    </a:lnTo>
                    <a:lnTo>
                      <a:pt x="111" y="35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12" y="38"/>
                    </a:lnTo>
                    <a:lnTo>
                      <a:pt x="112" y="39"/>
                    </a:lnTo>
                    <a:lnTo>
                      <a:pt x="113" y="39"/>
                    </a:lnTo>
                    <a:lnTo>
                      <a:pt x="113" y="38"/>
                    </a:lnTo>
                    <a:lnTo>
                      <a:pt x="114" y="38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7" y="35"/>
                    </a:lnTo>
                    <a:lnTo>
                      <a:pt x="118" y="35"/>
                    </a:lnTo>
                    <a:lnTo>
                      <a:pt x="118" y="36"/>
                    </a:lnTo>
                    <a:lnTo>
                      <a:pt x="119" y="38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2" y="40"/>
                    </a:lnTo>
                    <a:lnTo>
                      <a:pt x="123" y="39"/>
                    </a:lnTo>
                    <a:lnTo>
                      <a:pt x="123" y="38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6" y="36"/>
                    </a:lnTo>
                    <a:lnTo>
                      <a:pt x="127" y="36"/>
                    </a:lnTo>
                    <a:lnTo>
                      <a:pt x="128" y="38"/>
                    </a:lnTo>
                    <a:lnTo>
                      <a:pt x="129" y="36"/>
                    </a:lnTo>
                    <a:lnTo>
                      <a:pt x="130" y="36"/>
                    </a:lnTo>
                    <a:lnTo>
                      <a:pt x="130" y="35"/>
                    </a:lnTo>
                    <a:lnTo>
                      <a:pt x="131" y="35"/>
                    </a:lnTo>
                    <a:lnTo>
                      <a:pt x="132" y="35"/>
                    </a:lnTo>
                    <a:lnTo>
                      <a:pt x="132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3"/>
                    </a:lnTo>
                    <a:lnTo>
                      <a:pt x="135" y="32"/>
                    </a:lnTo>
                    <a:lnTo>
                      <a:pt x="136" y="32"/>
                    </a:lnTo>
                    <a:lnTo>
                      <a:pt x="137" y="31"/>
                    </a:lnTo>
                    <a:lnTo>
                      <a:pt x="138" y="31"/>
                    </a:lnTo>
                    <a:lnTo>
                      <a:pt x="139" y="31"/>
                    </a:lnTo>
                    <a:lnTo>
                      <a:pt x="140" y="30"/>
                    </a:lnTo>
                    <a:lnTo>
                      <a:pt x="141" y="30"/>
                    </a:lnTo>
                    <a:lnTo>
                      <a:pt x="141" y="28"/>
                    </a:lnTo>
                    <a:lnTo>
                      <a:pt x="143" y="28"/>
                    </a:lnTo>
                    <a:lnTo>
                      <a:pt x="144" y="30"/>
                    </a:lnTo>
                    <a:lnTo>
                      <a:pt x="145" y="30"/>
                    </a:lnTo>
                    <a:lnTo>
                      <a:pt x="146" y="30"/>
                    </a:lnTo>
                    <a:lnTo>
                      <a:pt x="146" y="28"/>
                    </a:lnTo>
                    <a:lnTo>
                      <a:pt x="147" y="27"/>
                    </a:lnTo>
                    <a:lnTo>
                      <a:pt x="148" y="27"/>
                    </a:lnTo>
                    <a:lnTo>
                      <a:pt x="149" y="27"/>
                    </a:lnTo>
                    <a:lnTo>
                      <a:pt x="150" y="27"/>
                    </a:lnTo>
                    <a:lnTo>
                      <a:pt x="152" y="27"/>
                    </a:lnTo>
                    <a:lnTo>
                      <a:pt x="152" y="26"/>
                    </a:lnTo>
                    <a:lnTo>
                      <a:pt x="153" y="25"/>
                    </a:lnTo>
                    <a:lnTo>
                      <a:pt x="154" y="24"/>
                    </a:lnTo>
                    <a:lnTo>
                      <a:pt x="155" y="24"/>
                    </a:lnTo>
                    <a:lnTo>
                      <a:pt x="155" y="22"/>
                    </a:lnTo>
                    <a:lnTo>
                      <a:pt x="155" y="20"/>
                    </a:lnTo>
                    <a:lnTo>
                      <a:pt x="155" y="19"/>
                    </a:lnTo>
                    <a:lnTo>
                      <a:pt x="154" y="19"/>
                    </a:lnTo>
                    <a:lnTo>
                      <a:pt x="154" y="18"/>
                    </a:lnTo>
                    <a:lnTo>
                      <a:pt x="155" y="17"/>
                    </a:lnTo>
                    <a:lnTo>
                      <a:pt x="156" y="16"/>
                    </a:lnTo>
                    <a:lnTo>
                      <a:pt x="156" y="15"/>
                    </a:lnTo>
                    <a:lnTo>
                      <a:pt x="157" y="15"/>
                    </a:lnTo>
                    <a:lnTo>
                      <a:pt x="158" y="15"/>
                    </a:lnTo>
                    <a:lnTo>
                      <a:pt x="160" y="15"/>
                    </a:lnTo>
                    <a:lnTo>
                      <a:pt x="161" y="15"/>
                    </a:lnTo>
                    <a:lnTo>
                      <a:pt x="161" y="15"/>
                    </a:lnTo>
                    <a:lnTo>
                      <a:pt x="161" y="14"/>
                    </a:lnTo>
                    <a:lnTo>
                      <a:pt x="162" y="14"/>
                    </a:lnTo>
                    <a:lnTo>
                      <a:pt x="163" y="14"/>
                    </a:lnTo>
                    <a:lnTo>
                      <a:pt x="164" y="13"/>
                    </a:lnTo>
                    <a:lnTo>
                      <a:pt x="165" y="11"/>
                    </a:lnTo>
                    <a:lnTo>
                      <a:pt x="166" y="10"/>
                    </a:lnTo>
                    <a:lnTo>
                      <a:pt x="167" y="9"/>
                    </a:lnTo>
                    <a:lnTo>
                      <a:pt x="169" y="8"/>
                    </a:lnTo>
                    <a:lnTo>
                      <a:pt x="169" y="7"/>
                    </a:lnTo>
                    <a:lnTo>
                      <a:pt x="167" y="7"/>
                    </a:lnTo>
                    <a:lnTo>
                      <a:pt x="167" y="6"/>
                    </a:lnTo>
                    <a:lnTo>
                      <a:pt x="169" y="5"/>
                    </a:lnTo>
                    <a:lnTo>
                      <a:pt x="169" y="3"/>
                    </a:lnTo>
                    <a:lnTo>
                      <a:pt x="169" y="2"/>
                    </a:lnTo>
                    <a:lnTo>
                      <a:pt x="170" y="2"/>
                    </a:lnTo>
                    <a:lnTo>
                      <a:pt x="171" y="2"/>
                    </a:lnTo>
                    <a:lnTo>
                      <a:pt x="171" y="1"/>
                    </a:lnTo>
                    <a:lnTo>
                      <a:pt x="172" y="1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8" y="0"/>
                    </a:lnTo>
                    <a:lnTo>
                      <a:pt x="179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5" name="Freeform 98"/>
              <p:cNvSpPr>
                <a:spLocks/>
              </p:cNvSpPr>
              <p:nvPr/>
            </p:nvSpPr>
            <p:spPr bwMode="auto">
              <a:xfrm>
                <a:off x="3041650" y="2860675"/>
                <a:ext cx="396875" cy="369888"/>
              </a:xfrm>
              <a:custGeom>
                <a:avLst/>
                <a:gdLst>
                  <a:gd name="T0" fmla="*/ 218 w 250"/>
                  <a:gd name="T1" fmla="*/ 83 h 233"/>
                  <a:gd name="T2" fmla="*/ 221 w 250"/>
                  <a:gd name="T3" fmla="*/ 91 h 233"/>
                  <a:gd name="T4" fmla="*/ 225 w 250"/>
                  <a:gd name="T5" fmla="*/ 99 h 233"/>
                  <a:gd name="T6" fmla="*/ 230 w 250"/>
                  <a:gd name="T7" fmla="*/ 104 h 233"/>
                  <a:gd name="T8" fmla="*/ 237 w 250"/>
                  <a:gd name="T9" fmla="*/ 106 h 233"/>
                  <a:gd name="T10" fmla="*/ 242 w 250"/>
                  <a:gd name="T11" fmla="*/ 110 h 233"/>
                  <a:gd name="T12" fmla="*/ 248 w 250"/>
                  <a:gd name="T13" fmla="*/ 115 h 233"/>
                  <a:gd name="T14" fmla="*/ 248 w 250"/>
                  <a:gd name="T15" fmla="*/ 119 h 233"/>
                  <a:gd name="T16" fmla="*/ 240 w 250"/>
                  <a:gd name="T17" fmla="*/ 120 h 233"/>
                  <a:gd name="T18" fmla="*/ 236 w 250"/>
                  <a:gd name="T19" fmla="*/ 122 h 233"/>
                  <a:gd name="T20" fmla="*/ 230 w 250"/>
                  <a:gd name="T21" fmla="*/ 123 h 233"/>
                  <a:gd name="T22" fmla="*/ 225 w 250"/>
                  <a:gd name="T23" fmla="*/ 123 h 233"/>
                  <a:gd name="T24" fmla="*/ 221 w 250"/>
                  <a:gd name="T25" fmla="*/ 123 h 233"/>
                  <a:gd name="T26" fmla="*/ 213 w 250"/>
                  <a:gd name="T27" fmla="*/ 123 h 233"/>
                  <a:gd name="T28" fmla="*/ 205 w 250"/>
                  <a:gd name="T29" fmla="*/ 125 h 233"/>
                  <a:gd name="T30" fmla="*/ 199 w 250"/>
                  <a:gd name="T31" fmla="*/ 125 h 233"/>
                  <a:gd name="T32" fmla="*/ 195 w 250"/>
                  <a:gd name="T33" fmla="*/ 130 h 233"/>
                  <a:gd name="T34" fmla="*/ 188 w 250"/>
                  <a:gd name="T35" fmla="*/ 133 h 233"/>
                  <a:gd name="T36" fmla="*/ 181 w 250"/>
                  <a:gd name="T37" fmla="*/ 134 h 233"/>
                  <a:gd name="T38" fmla="*/ 176 w 250"/>
                  <a:gd name="T39" fmla="*/ 136 h 233"/>
                  <a:gd name="T40" fmla="*/ 171 w 250"/>
                  <a:gd name="T41" fmla="*/ 138 h 233"/>
                  <a:gd name="T42" fmla="*/ 163 w 250"/>
                  <a:gd name="T43" fmla="*/ 139 h 233"/>
                  <a:gd name="T44" fmla="*/ 156 w 250"/>
                  <a:gd name="T45" fmla="*/ 144 h 233"/>
                  <a:gd name="T46" fmla="*/ 136 w 250"/>
                  <a:gd name="T47" fmla="*/ 165 h 233"/>
                  <a:gd name="T48" fmla="*/ 98 w 250"/>
                  <a:gd name="T49" fmla="*/ 203 h 233"/>
                  <a:gd name="T50" fmla="*/ 41 w 250"/>
                  <a:gd name="T51" fmla="*/ 218 h 233"/>
                  <a:gd name="T52" fmla="*/ 26 w 250"/>
                  <a:gd name="T53" fmla="*/ 210 h 233"/>
                  <a:gd name="T54" fmla="*/ 22 w 250"/>
                  <a:gd name="T55" fmla="*/ 205 h 233"/>
                  <a:gd name="T56" fmla="*/ 18 w 250"/>
                  <a:gd name="T57" fmla="*/ 200 h 233"/>
                  <a:gd name="T58" fmla="*/ 15 w 250"/>
                  <a:gd name="T59" fmla="*/ 195 h 233"/>
                  <a:gd name="T60" fmla="*/ 13 w 250"/>
                  <a:gd name="T61" fmla="*/ 190 h 233"/>
                  <a:gd name="T62" fmla="*/ 9 w 250"/>
                  <a:gd name="T63" fmla="*/ 189 h 233"/>
                  <a:gd name="T64" fmla="*/ 4 w 250"/>
                  <a:gd name="T65" fmla="*/ 187 h 233"/>
                  <a:gd name="T66" fmla="*/ 5 w 250"/>
                  <a:gd name="T67" fmla="*/ 180 h 233"/>
                  <a:gd name="T68" fmla="*/ 7 w 250"/>
                  <a:gd name="T69" fmla="*/ 175 h 233"/>
                  <a:gd name="T70" fmla="*/ 0 w 250"/>
                  <a:gd name="T71" fmla="*/ 170 h 233"/>
                  <a:gd name="T72" fmla="*/ 4 w 250"/>
                  <a:gd name="T73" fmla="*/ 165 h 233"/>
                  <a:gd name="T74" fmla="*/ 1 w 250"/>
                  <a:gd name="T75" fmla="*/ 161 h 233"/>
                  <a:gd name="T76" fmla="*/ 2 w 250"/>
                  <a:gd name="T77" fmla="*/ 157 h 233"/>
                  <a:gd name="T78" fmla="*/ 6 w 250"/>
                  <a:gd name="T79" fmla="*/ 151 h 233"/>
                  <a:gd name="T80" fmla="*/ 8 w 250"/>
                  <a:gd name="T81" fmla="*/ 148 h 233"/>
                  <a:gd name="T82" fmla="*/ 4 w 250"/>
                  <a:gd name="T83" fmla="*/ 144 h 233"/>
                  <a:gd name="T84" fmla="*/ 2 w 250"/>
                  <a:gd name="T85" fmla="*/ 140 h 233"/>
                  <a:gd name="T86" fmla="*/ 6 w 250"/>
                  <a:gd name="T87" fmla="*/ 136 h 233"/>
                  <a:gd name="T88" fmla="*/ 5 w 250"/>
                  <a:gd name="T89" fmla="*/ 130 h 233"/>
                  <a:gd name="T90" fmla="*/ 58 w 250"/>
                  <a:gd name="T91" fmla="*/ 77 h 233"/>
                  <a:gd name="T92" fmla="*/ 57 w 250"/>
                  <a:gd name="T93" fmla="*/ 72 h 233"/>
                  <a:gd name="T94" fmla="*/ 56 w 250"/>
                  <a:gd name="T95" fmla="*/ 66 h 233"/>
                  <a:gd name="T96" fmla="*/ 56 w 250"/>
                  <a:gd name="T97" fmla="*/ 64 h 233"/>
                  <a:gd name="T98" fmla="*/ 53 w 250"/>
                  <a:gd name="T99" fmla="*/ 62 h 233"/>
                  <a:gd name="T100" fmla="*/ 60 w 250"/>
                  <a:gd name="T101" fmla="*/ 57 h 233"/>
                  <a:gd name="T102" fmla="*/ 100 w 250"/>
                  <a:gd name="T103" fmla="*/ 38 h 233"/>
                  <a:gd name="T104" fmla="*/ 108 w 250"/>
                  <a:gd name="T105" fmla="*/ 34 h 233"/>
                  <a:gd name="T106" fmla="*/ 121 w 250"/>
                  <a:gd name="T107" fmla="*/ 29 h 233"/>
                  <a:gd name="T108" fmla="*/ 128 w 250"/>
                  <a:gd name="T109" fmla="*/ 24 h 233"/>
                  <a:gd name="T110" fmla="*/ 139 w 250"/>
                  <a:gd name="T111" fmla="*/ 19 h 233"/>
                  <a:gd name="T112" fmla="*/ 148 w 250"/>
                  <a:gd name="T113" fmla="*/ 14 h 233"/>
                  <a:gd name="T114" fmla="*/ 156 w 250"/>
                  <a:gd name="T115" fmla="*/ 11 h 233"/>
                  <a:gd name="T116" fmla="*/ 164 w 250"/>
                  <a:gd name="T117" fmla="*/ 6 h 233"/>
                  <a:gd name="T118" fmla="*/ 194 w 250"/>
                  <a:gd name="T119" fmla="*/ 29 h 233"/>
                  <a:gd name="T120" fmla="*/ 204 w 250"/>
                  <a:gd name="T121" fmla="*/ 6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0" h="233">
                    <a:moveTo>
                      <a:pt x="204" y="61"/>
                    </a:moveTo>
                    <a:lnTo>
                      <a:pt x="208" y="69"/>
                    </a:lnTo>
                    <a:lnTo>
                      <a:pt x="211" y="72"/>
                    </a:lnTo>
                    <a:lnTo>
                      <a:pt x="214" y="77"/>
                    </a:lnTo>
                    <a:lnTo>
                      <a:pt x="218" y="82"/>
                    </a:lnTo>
                    <a:lnTo>
                      <a:pt x="218" y="83"/>
                    </a:lnTo>
                    <a:lnTo>
                      <a:pt x="219" y="85"/>
                    </a:lnTo>
                    <a:lnTo>
                      <a:pt x="220" y="85"/>
                    </a:lnTo>
                    <a:lnTo>
                      <a:pt x="221" y="86"/>
                    </a:lnTo>
                    <a:lnTo>
                      <a:pt x="222" y="89"/>
                    </a:lnTo>
                    <a:lnTo>
                      <a:pt x="222" y="90"/>
                    </a:lnTo>
                    <a:lnTo>
                      <a:pt x="221" y="91"/>
                    </a:lnTo>
                    <a:lnTo>
                      <a:pt x="222" y="94"/>
                    </a:lnTo>
                    <a:lnTo>
                      <a:pt x="222" y="95"/>
                    </a:lnTo>
                    <a:lnTo>
                      <a:pt x="223" y="96"/>
                    </a:lnTo>
                    <a:lnTo>
                      <a:pt x="223" y="97"/>
                    </a:lnTo>
                    <a:lnTo>
                      <a:pt x="224" y="98"/>
                    </a:lnTo>
                    <a:lnTo>
                      <a:pt x="225" y="99"/>
                    </a:lnTo>
                    <a:lnTo>
                      <a:pt x="227" y="99"/>
                    </a:lnTo>
                    <a:lnTo>
                      <a:pt x="227" y="100"/>
                    </a:lnTo>
                    <a:lnTo>
                      <a:pt x="229" y="102"/>
                    </a:lnTo>
                    <a:lnTo>
                      <a:pt x="230" y="103"/>
                    </a:lnTo>
                    <a:lnTo>
                      <a:pt x="230" y="103"/>
                    </a:lnTo>
                    <a:lnTo>
                      <a:pt x="230" y="104"/>
                    </a:lnTo>
                    <a:lnTo>
                      <a:pt x="231" y="104"/>
                    </a:lnTo>
                    <a:lnTo>
                      <a:pt x="232" y="104"/>
                    </a:lnTo>
                    <a:lnTo>
                      <a:pt x="232" y="105"/>
                    </a:lnTo>
                    <a:lnTo>
                      <a:pt x="233" y="105"/>
                    </a:lnTo>
                    <a:lnTo>
                      <a:pt x="236" y="106"/>
                    </a:lnTo>
                    <a:lnTo>
                      <a:pt x="237" y="106"/>
                    </a:lnTo>
                    <a:lnTo>
                      <a:pt x="238" y="107"/>
                    </a:lnTo>
                    <a:lnTo>
                      <a:pt x="239" y="107"/>
                    </a:lnTo>
                    <a:lnTo>
                      <a:pt x="240" y="107"/>
                    </a:lnTo>
                    <a:lnTo>
                      <a:pt x="241" y="108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4" y="111"/>
                    </a:lnTo>
                    <a:lnTo>
                      <a:pt x="245" y="111"/>
                    </a:lnTo>
                    <a:lnTo>
                      <a:pt x="246" y="112"/>
                    </a:lnTo>
                    <a:lnTo>
                      <a:pt x="246" y="113"/>
                    </a:lnTo>
                    <a:lnTo>
                      <a:pt x="247" y="113"/>
                    </a:lnTo>
                    <a:lnTo>
                      <a:pt x="248" y="115"/>
                    </a:lnTo>
                    <a:lnTo>
                      <a:pt x="248" y="116"/>
                    </a:lnTo>
                    <a:lnTo>
                      <a:pt x="249" y="116"/>
                    </a:lnTo>
                    <a:lnTo>
                      <a:pt x="250" y="116"/>
                    </a:lnTo>
                    <a:lnTo>
                      <a:pt x="250" y="117"/>
                    </a:lnTo>
                    <a:lnTo>
                      <a:pt x="249" y="117"/>
                    </a:lnTo>
                    <a:lnTo>
                      <a:pt x="248" y="119"/>
                    </a:lnTo>
                    <a:lnTo>
                      <a:pt x="247" y="119"/>
                    </a:lnTo>
                    <a:lnTo>
                      <a:pt x="245" y="119"/>
                    </a:lnTo>
                    <a:lnTo>
                      <a:pt x="244" y="120"/>
                    </a:lnTo>
                    <a:lnTo>
                      <a:pt x="242" y="121"/>
                    </a:lnTo>
                    <a:lnTo>
                      <a:pt x="241" y="121"/>
                    </a:lnTo>
                    <a:lnTo>
                      <a:pt x="240" y="120"/>
                    </a:lnTo>
                    <a:lnTo>
                      <a:pt x="240" y="121"/>
                    </a:lnTo>
                    <a:lnTo>
                      <a:pt x="239" y="121"/>
                    </a:lnTo>
                    <a:lnTo>
                      <a:pt x="238" y="121"/>
                    </a:lnTo>
                    <a:lnTo>
                      <a:pt x="238" y="122"/>
                    </a:lnTo>
                    <a:lnTo>
                      <a:pt x="237" y="122"/>
                    </a:lnTo>
                    <a:lnTo>
                      <a:pt x="236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2" y="122"/>
                    </a:lnTo>
                    <a:lnTo>
                      <a:pt x="231" y="122"/>
                    </a:lnTo>
                    <a:lnTo>
                      <a:pt x="230" y="122"/>
                    </a:lnTo>
                    <a:lnTo>
                      <a:pt x="230" y="123"/>
                    </a:lnTo>
                    <a:lnTo>
                      <a:pt x="230" y="122"/>
                    </a:lnTo>
                    <a:lnTo>
                      <a:pt x="229" y="122"/>
                    </a:lnTo>
                    <a:lnTo>
                      <a:pt x="228" y="122"/>
                    </a:lnTo>
                    <a:lnTo>
                      <a:pt x="227" y="122"/>
                    </a:lnTo>
                    <a:lnTo>
                      <a:pt x="227" y="123"/>
                    </a:lnTo>
                    <a:lnTo>
                      <a:pt x="225" y="123"/>
                    </a:lnTo>
                    <a:lnTo>
                      <a:pt x="225" y="122"/>
                    </a:lnTo>
                    <a:lnTo>
                      <a:pt x="224" y="122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2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18" y="123"/>
                    </a:lnTo>
                    <a:lnTo>
                      <a:pt x="216" y="123"/>
                    </a:lnTo>
                    <a:lnTo>
                      <a:pt x="215" y="123"/>
                    </a:lnTo>
                    <a:lnTo>
                      <a:pt x="214" y="123"/>
                    </a:lnTo>
                    <a:lnTo>
                      <a:pt x="213" y="123"/>
                    </a:lnTo>
                    <a:lnTo>
                      <a:pt x="212" y="123"/>
                    </a:lnTo>
                    <a:lnTo>
                      <a:pt x="212" y="124"/>
                    </a:lnTo>
                    <a:lnTo>
                      <a:pt x="211" y="124"/>
                    </a:lnTo>
                    <a:lnTo>
                      <a:pt x="208" y="124"/>
                    </a:lnTo>
                    <a:lnTo>
                      <a:pt x="207" y="124"/>
                    </a:lnTo>
                    <a:lnTo>
                      <a:pt x="205" y="125"/>
                    </a:lnTo>
                    <a:lnTo>
                      <a:pt x="204" y="125"/>
                    </a:lnTo>
                    <a:lnTo>
                      <a:pt x="203" y="125"/>
                    </a:lnTo>
                    <a:lnTo>
                      <a:pt x="203" y="125"/>
                    </a:lnTo>
                    <a:lnTo>
                      <a:pt x="202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8" y="127"/>
                    </a:lnTo>
                    <a:lnTo>
                      <a:pt x="197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5" y="130"/>
                    </a:lnTo>
                    <a:lnTo>
                      <a:pt x="194" y="130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0" y="132"/>
                    </a:lnTo>
                    <a:lnTo>
                      <a:pt x="189" y="133"/>
                    </a:lnTo>
                    <a:lnTo>
                      <a:pt x="188" y="133"/>
                    </a:lnTo>
                    <a:lnTo>
                      <a:pt x="187" y="133"/>
                    </a:lnTo>
                    <a:lnTo>
                      <a:pt x="186" y="133"/>
                    </a:lnTo>
                    <a:lnTo>
                      <a:pt x="186" y="134"/>
                    </a:lnTo>
                    <a:lnTo>
                      <a:pt x="185" y="134"/>
                    </a:lnTo>
                    <a:lnTo>
                      <a:pt x="184" y="134"/>
                    </a:lnTo>
                    <a:lnTo>
                      <a:pt x="181" y="134"/>
                    </a:lnTo>
                    <a:lnTo>
                      <a:pt x="181" y="133"/>
                    </a:lnTo>
                    <a:lnTo>
                      <a:pt x="180" y="133"/>
                    </a:lnTo>
                    <a:lnTo>
                      <a:pt x="179" y="133"/>
                    </a:lnTo>
                    <a:lnTo>
                      <a:pt x="179" y="134"/>
                    </a:lnTo>
                    <a:lnTo>
                      <a:pt x="178" y="134"/>
                    </a:lnTo>
                    <a:lnTo>
                      <a:pt x="176" y="136"/>
                    </a:lnTo>
                    <a:lnTo>
                      <a:pt x="176" y="137"/>
                    </a:lnTo>
                    <a:lnTo>
                      <a:pt x="176" y="137"/>
                    </a:lnTo>
                    <a:lnTo>
                      <a:pt x="174" y="137"/>
                    </a:lnTo>
                    <a:lnTo>
                      <a:pt x="173" y="138"/>
                    </a:lnTo>
                    <a:lnTo>
                      <a:pt x="172" y="138"/>
                    </a:lnTo>
                    <a:lnTo>
                      <a:pt x="171" y="138"/>
                    </a:lnTo>
                    <a:lnTo>
                      <a:pt x="170" y="138"/>
                    </a:lnTo>
                    <a:lnTo>
                      <a:pt x="169" y="138"/>
                    </a:lnTo>
                    <a:lnTo>
                      <a:pt x="168" y="138"/>
                    </a:lnTo>
                    <a:lnTo>
                      <a:pt x="165" y="139"/>
                    </a:lnTo>
                    <a:lnTo>
                      <a:pt x="164" y="139"/>
                    </a:lnTo>
                    <a:lnTo>
                      <a:pt x="163" y="139"/>
                    </a:lnTo>
                    <a:lnTo>
                      <a:pt x="162" y="140"/>
                    </a:lnTo>
                    <a:lnTo>
                      <a:pt x="161" y="140"/>
                    </a:lnTo>
                    <a:lnTo>
                      <a:pt x="160" y="141"/>
                    </a:lnTo>
                    <a:lnTo>
                      <a:pt x="159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5" y="145"/>
                    </a:lnTo>
                    <a:lnTo>
                      <a:pt x="153" y="148"/>
                    </a:lnTo>
                    <a:lnTo>
                      <a:pt x="150" y="151"/>
                    </a:lnTo>
                    <a:lnTo>
                      <a:pt x="148" y="153"/>
                    </a:lnTo>
                    <a:lnTo>
                      <a:pt x="147" y="154"/>
                    </a:lnTo>
                    <a:lnTo>
                      <a:pt x="136" y="165"/>
                    </a:lnTo>
                    <a:lnTo>
                      <a:pt x="131" y="168"/>
                    </a:lnTo>
                    <a:lnTo>
                      <a:pt x="130" y="171"/>
                    </a:lnTo>
                    <a:lnTo>
                      <a:pt x="128" y="173"/>
                    </a:lnTo>
                    <a:lnTo>
                      <a:pt x="124" y="178"/>
                    </a:lnTo>
                    <a:lnTo>
                      <a:pt x="99" y="203"/>
                    </a:lnTo>
                    <a:lnTo>
                      <a:pt x="98" y="203"/>
                    </a:lnTo>
                    <a:lnTo>
                      <a:pt x="68" y="233"/>
                    </a:lnTo>
                    <a:lnTo>
                      <a:pt x="66" y="230"/>
                    </a:lnTo>
                    <a:lnTo>
                      <a:pt x="44" y="220"/>
                    </a:lnTo>
                    <a:lnTo>
                      <a:pt x="43" y="220"/>
                    </a:lnTo>
                    <a:lnTo>
                      <a:pt x="42" y="218"/>
                    </a:lnTo>
                    <a:lnTo>
                      <a:pt x="41" y="218"/>
                    </a:lnTo>
                    <a:lnTo>
                      <a:pt x="39" y="217"/>
                    </a:lnTo>
                    <a:lnTo>
                      <a:pt x="34" y="215"/>
                    </a:lnTo>
                    <a:lnTo>
                      <a:pt x="33" y="214"/>
                    </a:lnTo>
                    <a:lnTo>
                      <a:pt x="32" y="213"/>
                    </a:lnTo>
                    <a:lnTo>
                      <a:pt x="31" y="213"/>
                    </a:lnTo>
                    <a:lnTo>
                      <a:pt x="26" y="210"/>
                    </a:lnTo>
                    <a:lnTo>
                      <a:pt x="25" y="210"/>
                    </a:lnTo>
                    <a:lnTo>
                      <a:pt x="23" y="208"/>
                    </a:lnTo>
                    <a:lnTo>
                      <a:pt x="22" y="208"/>
                    </a:lnTo>
                    <a:lnTo>
                      <a:pt x="22" y="207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1" y="205"/>
                    </a:lnTo>
                    <a:lnTo>
                      <a:pt x="21" y="204"/>
                    </a:lnTo>
                    <a:lnTo>
                      <a:pt x="21" y="203"/>
                    </a:lnTo>
                    <a:lnTo>
                      <a:pt x="19" y="201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7" y="199"/>
                    </a:lnTo>
                    <a:lnTo>
                      <a:pt x="17" y="198"/>
                    </a:lnTo>
                    <a:lnTo>
                      <a:pt x="17" y="197"/>
                    </a:lnTo>
                    <a:lnTo>
                      <a:pt x="16" y="196"/>
                    </a:lnTo>
                    <a:lnTo>
                      <a:pt x="16" y="195"/>
                    </a:lnTo>
                    <a:lnTo>
                      <a:pt x="15" y="195"/>
                    </a:lnTo>
                    <a:lnTo>
                      <a:pt x="15" y="193"/>
                    </a:lnTo>
                    <a:lnTo>
                      <a:pt x="14" y="193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10" y="188"/>
                    </a:lnTo>
                    <a:lnTo>
                      <a:pt x="10" y="189"/>
                    </a:lnTo>
                    <a:lnTo>
                      <a:pt x="9" y="189"/>
                    </a:lnTo>
                    <a:lnTo>
                      <a:pt x="8" y="189"/>
                    </a:lnTo>
                    <a:lnTo>
                      <a:pt x="7" y="189"/>
                    </a:lnTo>
                    <a:lnTo>
                      <a:pt x="6" y="189"/>
                    </a:lnTo>
                    <a:lnTo>
                      <a:pt x="6" y="188"/>
                    </a:lnTo>
                    <a:lnTo>
                      <a:pt x="5" y="187"/>
                    </a:lnTo>
                    <a:lnTo>
                      <a:pt x="4" y="187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4" y="183"/>
                    </a:lnTo>
                    <a:lnTo>
                      <a:pt x="4" y="182"/>
                    </a:lnTo>
                    <a:lnTo>
                      <a:pt x="5" y="181"/>
                    </a:lnTo>
                    <a:lnTo>
                      <a:pt x="5" y="180"/>
                    </a:lnTo>
                    <a:lnTo>
                      <a:pt x="6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7" y="175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1" y="171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1" y="167"/>
                    </a:lnTo>
                    <a:lnTo>
                      <a:pt x="1" y="166"/>
                    </a:lnTo>
                    <a:lnTo>
                      <a:pt x="1" y="165"/>
                    </a:lnTo>
                    <a:lnTo>
                      <a:pt x="2" y="165"/>
                    </a:lnTo>
                    <a:lnTo>
                      <a:pt x="4" y="165"/>
                    </a:lnTo>
                    <a:lnTo>
                      <a:pt x="4" y="165"/>
                    </a:lnTo>
                    <a:lnTo>
                      <a:pt x="2" y="164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2" y="162"/>
                    </a:lnTo>
                    <a:lnTo>
                      <a:pt x="1" y="161"/>
                    </a:lnTo>
                    <a:lnTo>
                      <a:pt x="1" y="159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7"/>
                    </a:lnTo>
                    <a:lnTo>
                      <a:pt x="1" y="157"/>
                    </a:lnTo>
                    <a:lnTo>
                      <a:pt x="2" y="157"/>
                    </a:lnTo>
                    <a:lnTo>
                      <a:pt x="2" y="156"/>
                    </a:lnTo>
                    <a:lnTo>
                      <a:pt x="4" y="156"/>
                    </a:lnTo>
                    <a:lnTo>
                      <a:pt x="5" y="155"/>
                    </a:lnTo>
                    <a:lnTo>
                      <a:pt x="5" y="154"/>
                    </a:lnTo>
                    <a:lnTo>
                      <a:pt x="5" y="151"/>
                    </a:lnTo>
                    <a:lnTo>
                      <a:pt x="6" y="151"/>
                    </a:lnTo>
                    <a:lnTo>
                      <a:pt x="6" y="150"/>
                    </a:lnTo>
                    <a:lnTo>
                      <a:pt x="7" y="150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9" y="149"/>
                    </a:lnTo>
                    <a:lnTo>
                      <a:pt x="8" y="148"/>
                    </a:lnTo>
                    <a:lnTo>
                      <a:pt x="8" y="147"/>
                    </a:lnTo>
                    <a:lnTo>
                      <a:pt x="7" y="147"/>
                    </a:lnTo>
                    <a:lnTo>
                      <a:pt x="6" y="146"/>
                    </a:lnTo>
                    <a:lnTo>
                      <a:pt x="5" y="145"/>
                    </a:lnTo>
                    <a:lnTo>
                      <a:pt x="5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1" y="142"/>
                    </a:lnTo>
                    <a:lnTo>
                      <a:pt x="1" y="141"/>
                    </a:lnTo>
                    <a:lnTo>
                      <a:pt x="1" y="140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9"/>
                    </a:lnTo>
                    <a:lnTo>
                      <a:pt x="4" y="138"/>
                    </a:lnTo>
                    <a:lnTo>
                      <a:pt x="5" y="138"/>
                    </a:lnTo>
                    <a:lnTo>
                      <a:pt x="5" y="137"/>
                    </a:lnTo>
                    <a:lnTo>
                      <a:pt x="6" y="136"/>
                    </a:lnTo>
                    <a:lnTo>
                      <a:pt x="7" y="134"/>
                    </a:lnTo>
                    <a:lnTo>
                      <a:pt x="7" y="133"/>
                    </a:lnTo>
                    <a:lnTo>
                      <a:pt x="6" y="133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5" y="130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48" y="86"/>
                    </a:lnTo>
                    <a:lnTo>
                      <a:pt x="49" y="86"/>
                    </a:lnTo>
                    <a:lnTo>
                      <a:pt x="49" y="85"/>
                    </a:lnTo>
                    <a:lnTo>
                      <a:pt x="58" y="77"/>
                    </a:lnTo>
                    <a:lnTo>
                      <a:pt x="59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7" y="74"/>
                    </a:lnTo>
                    <a:lnTo>
                      <a:pt x="57" y="73"/>
                    </a:lnTo>
                    <a:lnTo>
                      <a:pt x="57" y="72"/>
                    </a:lnTo>
                    <a:lnTo>
                      <a:pt x="56" y="70"/>
                    </a:lnTo>
                    <a:lnTo>
                      <a:pt x="57" y="68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7" y="66"/>
                    </a:lnTo>
                    <a:lnTo>
                      <a:pt x="56" y="66"/>
                    </a:lnTo>
                    <a:lnTo>
                      <a:pt x="56" y="68"/>
                    </a:lnTo>
                    <a:lnTo>
                      <a:pt x="56" y="66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3" y="65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2"/>
                    </a:lnTo>
                    <a:lnTo>
                      <a:pt x="54" y="62"/>
                    </a:lnTo>
                    <a:lnTo>
                      <a:pt x="54" y="61"/>
                    </a:lnTo>
                    <a:lnTo>
                      <a:pt x="56" y="61"/>
                    </a:lnTo>
                    <a:lnTo>
                      <a:pt x="56" y="60"/>
                    </a:lnTo>
                    <a:lnTo>
                      <a:pt x="59" y="58"/>
                    </a:lnTo>
                    <a:lnTo>
                      <a:pt x="60" y="57"/>
                    </a:lnTo>
                    <a:lnTo>
                      <a:pt x="65" y="56"/>
                    </a:lnTo>
                    <a:lnTo>
                      <a:pt x="84" y="47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9" y="39"/>
                    </a:lnTo>
                    <a:lnTo>
                      <a:pt x="100" y="38"/>
                    </a:lnTo>
                    <a:lnTo>
                      <a:pt x="102" y="37"/>
                    </a:lnTo>
                    <a:lnTo>
                      <a:pt x="103" y="36"/>
                    </a:lnTo>
                    <a:lnTo>
                      <a:pt x="104" y="36"/>
                    </a:lnTo>
                    <a:lnTo>
                      <a:pt x="105" y="36"/>
                    </a:lnTo>
                    <a:lnTo>
                      <a:pt x="105" y="35"/>
                    </a:lnTo>
                    <a:lnTo>
                      <a:pt x="108" y="34"/>
                    </a:lnTo>
                    <a:lnTo>
                      <a:pt x="116" y="30"/>
                    </a:lnTo>
                    <a:lnTo>
                      <a:pt x="117" y="30"/>
                    </a:lnTo>
                    <a:lnTo>
                      <a:pt x="118" y="29"/>
                    </a:lnTo>
                    <a:lnTo>
                      <a:pt x="119" y="29"/>
                    </a:lnTo>
                    <a:lnTo>
                      <a:pt x="120" y="29"/>
                    </a:lnTo>
                    <a:lnTo>
                      <a:pt x="121" y="29"/>
                    </a:lnTo>
                    <a:lnTo>
                      <a:pt x="121" y="28"/>
                    </a:lnTo>
                    <a:lnTo>
                      <a:pt x="124" y="28"/>
                    </a:lnTo>
                    <a:lnTo>
                      <a:pt x="125" y="27"/>
                    </a:lnTo>
                    <a:lnTo>
                      <a:pt x="126" y="26"/>
                    </a:lnTo>
                    <a:lnTo>
                      <a:pt x="127" y="26"/>
                    </a:lnTo>
                    <a:lnTo>
                      <a:pt x="128" y="24"/>
                    </a:lnTo>
                    <a:lnTo>
                      <a:pt x="129" y="24"/>
                    </a:lnTo>
                    <a:lnTo>
                      <a:pt x="130" y="23"/>
                    </a:lnTo>
                    <a:lnTo>
                      <a:pt x="133" y="22"/>
                    </a:lnTo>
                    <a:lnTo>
                      <a:pt x="135" y="21"/>
                    </a:lnTo>
                    <a:lnTo>
                      <a:pt x="137" y="20"/>
                    </a:lnTo>
                    <a:lnTo>
                      <a:pt x="139" y="19"/>
                    </a:lnTo>
                    <a:lnTo>
                      <a:pt x="142" y="19"/>
                    </a:lnTo>
                    <a:lnTo>
                      <a:pt x="143" y="18"/>
                    </a:lnTo>
                    <a:lnTo>
                      <a:pt x="145" y="17"/>
                    </a:lnTo>
                    <a:lnTo>
                      <a:pt x="146" y="15"/>
                    </a:lnTo>
                    <a:lnTo>
                      <a:pt x="147" y="15"/>
                    </a:lnTo>
                    <a:lnTo>
                      <a:pt x="148" y="14"/>
                    </a:lnTo>
                    <a:lnTo>
                      <a:pt x="151" y="13"/>
                    </a:lnTo>
                    <a:lnTo>
                      <a:pt x="152" y="12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5" y="11"/>
                    </a:lnTo>
                    <a:lnTo>
                      <a:pt x="156" y="11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2" y="7"/>
                    </a:lnTo>
                    <a:lnTo>
                      <a:pt x="164" y="6"/>
                    </a:lnTo>
                    <a:lnTo>
                      <a:pt x="167" y="5"/>
                    </a:lnTo>
                    <a:lnTo>
                      <a:pt x="179" y="0"/>
                    </a:lnTo>
                    <a:lnTo>
                      <a:pt x="185" y="10"/>
                    </a:lnTo>
                    <a:lnTo>
                      <a:pt x="187" y="14"/>
                    </a:lnTo>
                    <a:lnTo>
                      <a:pt x="194" y="29"/>
                    </a:lnTo>
                    <a:lnTo>
                      <a:pt x="194" y="29"/>
                    </a:lnTo>
                    <a:lnTo>
                      <a:pt x="203" y="49"/>
                    </a:lnTo>
                    <a:lnTo>
                      <a:pt x="203" y="51"/>
                    </a:lnTo>
                    <a:lnTo>
                      <a:pt x="203" y="52"/>
                    </a:lnTo>
                    <a:lnTo>
                      <a:pt x="203" y="55"/>
                    </a:lnTo>
                    <a:lnTo>
                      <a:pt x="202" y="56"/>
                    </a:lnTo>
                    <a:lnTo>
                      <a:pt x="204" y="61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6" name="Freeform 106"/>
              <p:cNvSpPr>
                <a:spLocks/>
              </p:cNvSpPr>
              <p:nvPr/>
            </p:nvSpPr>
            <p:spPr bwMode="auto">
              <a:xfrm>
                <a:off x="2963862" y="2146300"/>
                <a:ext cx="488950" cy="258763"/>
              </a:xfrm>
              <a:custGeom>
                <a:avLst/>
                <a:gdLst>
                  <a:gd name="T0" fmla="*/ 296 w 308"/>
                  <a:gd name="T1" fmla="*/ 68 h 163"/>
                  <a:gd name="T2" fmla="*/ 276 w 308"/>
                  <a:gd name="T3" fmla="*/ 73 h 163"/>
                  <a:gd name="T4" fmla="*/ 245 w 308"/>
                  <a:gd name="T5" fmla="*/ 79 h 163"/>
                  <a:gd name="T6" fmla="*/ 216 w 308"/>
                  <a:gd name="T7" fmla="*/ 83 h 163"/>
                  <a:gd name="T8" fmla="*/ 213 w 308"/>
                  <a:gd name="T9" fmla="*/ 90 h 163"/>
                  <a:gd name="T10" fmla="*/ 208 w 308"/>
                  <a:gd name="T11" fmla="*/ 97 h 163"/>
                  <a:gd name="T12" fmla="*/ 202 w 308"/>
                  <a:gd name="T13" fmla="*/ 104 h 163"/>
                  <a:gd name="T14" fmla="*/ 195 w 308"/>
                  <a:gd name="T15" fmla="*/ 107 h 163"/>
                  <a:gd name="T16" fmla="*/ 187 w 308"/>
                  <a:gd name="T17" fmla="*/ 106 h 163"/>
                  <a:gd name="T18" fmla="*/ 180 w 308"/>
                  <a:gd name="T19" fmla="*/ 100 h 163"/>
                  <a:gd name="T20" fmla="*/ 170 w 308"/>
                  <a:gd name="T21" fmla="*/ 98 h 163"/>
                  <a:gd name="T22" fmla="*/ 167 w 308"/>
                  <a:gd name="T23" fmla="*/ 90 h 163"/>
                  <a:gd name="T24" fmla="*/ 160 w 308"/>
                  <a:gd name="T25" fmla="*/ 89 h 163"/>
                  <a:gd name="T26" fmla="*/ 153 w 308"/>
                  <a:gd name="T27" fmla="*/ 84 h 163"/>
                  <a:gd name="T28" fmla="*/ 148 w 308"/>
                  <a:gd name="T29" fmla="*/ 84 h 163"/>
                  <a:gd name="T30" fmla="*/ 141 w 308"/>
                  <a:gd name="T31" fmla="*/ 86 h 163"/>
                  <a:gd name="T32" fmla="*/ 136 w 308"/>
                  <a:gd name="T33" fmla="*/ 93 h 163"/>
                  <a:gd name="T34" fmla="*/ 131 w 308"/>
                  <a:gd name="T35" fmla="*/ 98 h 163"/>
                  <a:gd name="T36" fmla="*/ 123 w 308"/>
                  <a:gd name="T37" fmla="*/ 98 h 163"/>
                  <a:gd name="T38" fmla="*/ 115 w 308"/>
                  <a:gd name="T39" fmla="*/ 97 h 163"/>
                  <a:gd name="T40" fmla="*/ 110 w 308"/>
                  <a:gd name="T41" fmla="*/ 101 h 163"/>
                  <a:gd name="T42" fmla="*/ 102 w 308"/>
                  <a:gd name="T43" fmla="*/ 107 h 163"/>
                  <a:gd name="T44" fmla="*/ 94 w 308"/>
                  <a:gd name="T45" fmla="*/ 108 h 163"/>
                  <a:gd name="T46" fmla="*/ 89 w 308"/>
                  <a:gd name="T47" fmla="*/ 114 h 163"/>
                  <a:gd name="T48" fmla="*/ 89 w 308"/>
                  <a:gd name="T49" fmla="*/ 123 h 163"/>
                  <a:gd name="T50" fmla="*/ 84 w 308"/>
                  <a:gd name="T51" fmla="*/ 130 h 163"/>
                  <a:gd name="T52" fmla="*/ 80 w 308"/>
                  <a:gd name="T53" fmla="*/ 137 h 163"/>
                  <a:gd name="T54" fmla="*/ 76 w 308"/>
                  <a:gd name="T55" fmla="*/ 148 h 163"/>
                  <a:gd name="T56" fmla="*/ 73 w 308"/>
                  <a:gd name="T57" fmla="*/ 161 h 163"/>
                  <a:gd name="T58" fmla="*/ 39 w 308"/>
                  <a:gd name="T59" fmla="*/ 160 h 163"/>
                  <a:gd name="T60" fmla="*/ 6 w 308"/>
                  <a:gd name="T61" fmla="*/ 157 h 163"/>
                  <a:gd name="T62" fmla="*/ 14 w 308"/>
                  <a:gd name="T63" fmla="*/ 103 h 163"/>
                  <a:gd name="T64" fmla="*/ 23 w 308"/>
                  <a:gd name="T65" fmla="*/ 79 h 163"/>
                  <a:gd name="T66" fmla="*/ 31 w 308"/>
                  <a:gd name="T67" fmla="*/ 74 h 163"/>
                  <a:gd name="T68" fmla="*/ 37 w 308"/>
                  <a:gd name="T69" fmla="*/ 72 h 163"/>
                  <a:gd name="T70" fmla="*/ 45 w 308"/>
                  <a:gd name="T71" fmla="*/ 76 h 163"/>
                  <a:gd name="T72" fmla="*/ 53 w 308"/>
                  <a:gd name="T73" fmla="*/ 79 h 163"/>
                  <a:gd name="T74" fmla="*/ 60 w 308"/>
                  <a:gd name="T75" fmla="*/ 81 h 163"/>
                  <a:gd name="T76" fmla="*/ 68 w 308"/>
                  <a:gd name="T77" fmla="*/ 79 h 163"/>
                  <a:gd name="T78" fmla="*/ 74 w 308"/>
                  <a:gd name="T79" fmla="*/ 78 h 163"/>
                  <a:gd name="T80" fmla="*/ 82 w 308"/>
                  <a:gd name="T81" fmla="*/ 82 h 163"/>
                  <a:gd name="T82" fmla="*/ 90 w 308"/>
                  <a:gd name="T83" fmla="*/ 82 h 163"/>
                  <a:gd name="T84" fmla="*/ 96 w 308"/>
                  <a:gd name="T85" fmla="*/ 75 h 163"/>
                  <a:gd name="T86" fmla="*/ 101 w 308"/>
                  <a:gd name="T87" fmla="*/ 67 h 163"/>
                  <a:gd name="T88" fmla="*/ 103 w 308"/>
                  <a:gd name="T89" fmla="*/ 59 h 163"/>
                  <a:gd name="T90" fmla="*/ 109 w 308"/>
                  <a:gd name="T91" fmla="*/ 50 h 163"/>
                  <a:gd name="T92" fmla="*/ 116 w 308"/>
                  <a:gd name="T93" fmla="*/ 45 h 163"/>
                  <a:gd name="T94" fmla="*/ 122 w 308"/>
                  <a:gd name="T95" fmla="*/ 39 h 163"/>
                  <a:gd name="T96" fmla="*/ 130 w 308"/>
                  <a:gd name="T97" fmla="*/ 34 h 163"/>
                  <a:gd name="T98" fmla="*/ 136 w 308"/>
                  <a:gd name="T99" fmla="*/ 27 h 163"/>
                  <a:gd name="T100" fmla="*/ 143 w 308"/>
                  <a:gd name="T101" fmla="*/ 21 h 163"/>
                  <a:gd name="T102" fmla="*/ 151 w 308"/>
                  <a:gd name="T103" fmla="*/ 15 h 163"/>
                  <a:gd name="T104" fmla="*/ 161 w 308"/>
                  <a:gd name="T105" fmla="*/ 7 h 163"/>
                  <a:gd name="T106" fmla="*/ 169 w 308"/>
                  <a:gd name="T107" fmla="*/ 3 h 163"/>
                  <a:gd name="T108" fmla="*/ 192 w 308"/>
                  <a:gd name="T109" fmla="*/ 0 h 163"/>
                  <a:gd name="T110" fmla="*/ 234 w 308"/>
                  <a:gd name="T111" fmla="*/ 0 h 163"/>
                  <a:gd name="T112" fmla="*/ 268 w 308"/>
                  <a:gd name="T113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163">
                    <a:moveTo>
                      <a:pt x="307" y="0"/>
                    </a:moveTo>
                    <a:lnTo>
                      <a:pt x="307" y="11"/>
                    </a:lnTo>
                    <a:lnTo>
                      <a:pt x="307" y="24"/>
                    </a:lnTo>
                    <a:lnTo>
                      <a:pt x="307" y="25"/>
                    </a:lnTo>
                    <a:lnTo>
                      <a:pt x="307" y="41"/>
                    </a:lnTo>
                    <a:lnTo>
                      <a:pt x="308" y="55"/>
                    </a:lnTo>
                    <a:lnTo>
                      <a:pt x="308" y="68"/>
                    </a:lnTo>
                    <a:lnTo>
                      <a:pt x="303" y="68"/>
                    </a:lnTo>
                    <a:lnTo>
                      <a:pt x="300" y="68"/>
                    </a:lnTo>
                    <a:lnTo>
                      <a:pt x="296" y="68"/>
                    </a:lnTo>
                    <a:lnTo>
                      <a:pt x="286" y="67"/>
                    </a:lnTo>
                    <a:lnTo>
                      <a:pt x="282" y="67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9" y="70"/>
                    </a:lnTo>
                    <a:lnTo>
                      <a:pt x="278" y="70"/>
                    </a:lnTo>
                    <a:lnTo>
                      <a:pt x="278" y="72"/>
                    </a:lnTo>
                    <a:lnTo>
                      <a:pt x="278" y="73"/>
                    </a:lnTo>
                    <a:lnTo>
                      <a:pt x="276" y="73"/>
                    </a:lnTo>
                    <a:lnTo>
                      <a:pt x="276" y="75"/>
                    </a:lnTo>
                    <a:lnTo>
                      <a:pt x="271" y="75"/>
                    </a:lnTo>
                    <a:lnTo>
                      <a:pt x="271" y="76"/>
                    </a:lnTo>
                    <a:lnTo>
                      <a:pt x="261" y="76"/>
                    </a:lnTo>
                    <a:lnTo>
                      <a:pt x="260" y="76"/>
                    </a:lnTo>
                    <a:lnTo>
                      <a:pt x="259" y="79"/>
                    </a:lnTo>
                    <a:lnTo>
                      <a:pt x="256" y="79"/>
                    </a:lnTo>
                    <a:lnTo>
                      <a:pt x="255" y="79"/>
                    </a:lnTo>
                    <a:lnTo>
                      <a:pt x="253" y="79"/>
                    </a:lnTo>
                    <a:lnTo>
                      <a:pt x="245" y="79"/>
                    </a:lnTo>
                    <a:lnTo>
                      <a:pt x="222" y="79"/>
                    </a:lnTo>
                    <a:lnTo>
                      <a:pt x="219" y="78"/>
                    </a:lnTo>
                    <a:lnTo>
                      <a:pt x="218" y="78"/>
                    </a:lnTo>
                    <a:lnTo>
                      <a:pt x="218" y="79"/>
                    </a:lnTo>
                    <a:lnTo>
                      <a:pt x="218" y="80"/>
                    </a:lnTo>
                    <a:lnTo>
                      <a:pt x="217" y="80"/>
                    </a:lnTo>
                    <a:lnTo>
                      <a:pt x="217" y="81"/>
                    </a:lnTo>
                    <a:lnTo>
                      <a:pt x="217" y="82"/>
                    </a:lnTo>
                    <a:lnTo>
                      <a:pt x="217" y="83"/>
                    </a:lnTo>
                    <a:lnTo>
                      <a:pt x="216" y="83"/>
                    </a:lnTo>
                    <a:lnTo>
                      <a:pt x="216" y="84"/>
                    </a:lnTo>
                    <a:lnTo>
                      <a:pt x="216" y="86"/>
                    </a:lnTo>
                    <a:lnTo>
                      <a:pt x="216" y="87"/>
                    </a:lnTo>
                    <a:lnTo>
                      <a:pt x="214" y="87"/>
                    </a:lnTo>
                    <a:lnTo>
                      <a:pt x="214" y="88"/>
                    </a:lnTo>
                    <a:lnTo>
                      <a:pt x="216" y="88"/>
                    </a:lnTo>
                    <a:lnTo>
                      <a:pt x="216" y="89"/>
                    </a:lnTo>
                    <a:lnTo>
                      <a:pt x="214" y="89"/>
                    </a:lnTo>
                    <a:lnTo>
                      <a:pt x="214" y="90"/>
                    </a:lnTo>
                    <a:lnTo>
                      <a:pt x="213" y="90"/>
                    </a:lnTo>
                    <a:lnTo>
                      <a:pt x="213" y="91"/>
                    </a:lnTo>
                    <a:lnTo>
                      <a:pt x="213" y="92"/>
                    </a:lnTo>
                    <a:lnTo>
                      <a:pt x="212" y="92"/>
                    </a:lnTo>
                    <a:lnTo>
                      <a:pt x="212" y="93"/>
                    </a:lnTo>
                    <a:lnTo>
                      <a:pt x="211" y="93"/>
                    </a:lnTo>
                    <a:lnTo>
                      <a:pt x="211" y="95"/>
                    </a:lnTo>
                    <a:lnTo>
                      <a:pt x="211" y="96"/>
                    </a:lnTo>
                    <a:lnTo>
                      <a:pt x="210" y="96"/>
                    </a:lnTo>
                    <a:lnTo>
                      <a:pt x="209" y="97"/>
                    </a:lnTo>
                    <a:lnTo>
                      <a:pt x="208" y="97"/>
                    </a:lnTo>
                    <a:lnTo>
                      <a:pt x="208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100"/>
                    </a:lnTo>
                    <a:lnTo>
                      <a:pt x="205" y="100"/>
                    </a:lnTo>
                    <a:lnTo>
                      <a:pt x="205" y="101"/>
                    </a:lnTo>
                    <a:lnTo>
                      <a:pt x="204" y="101"/>
                    </a:lnTo>
                    <a:lnTo>
                      <a:pt x="203" y="103"/>
                    </a:lnTo>
                    <a:lnTo>
                      <a:pt x="202" y="103"/>
                    </a:lnTo>
                    <a:lnTo>
                      <a:pt x="202" y="104"/>
                    </a:lnTo>
                    <a:lnTo>
                      <a:pt x="201" y="104"/>
                    </a:lnTo>
                    <a:lnTo>
                      <a:pt x="200" y="104"/>
                    </a:lnTo>
                    <a:lnTo>
                      <a:pt x="199" y="104"/>
                    </a:lnTo>
                    <a:lnTo>
                      <a:pt x="197" y="105"/>
                    </a:lnTo>
                    <a:lnTo>
                      <a:pt x="197" y="106"/>
                    </a:lnTo>
                    <a:lnTo>
                      <a:pt x="197" y="106"/>
                    </a:lnTo>
                    <a:lnTo>
                      <a:pt x="197" y="105"/>
                    </a:lnTo>
                    <a:lnTo>
                      <a:pt x="196" y="105"/>
                    </a:lnTo>
                    <a:lnTo>
                      <a:pt x="196" y="106"/>
                    </a:lnTo>
                    <a:lnTo>
                      <a:pt x="195" y="107"/>
                    </a:lnTo>
                    <a:lnTo>
                      <a:pt x="194" y="107"/>
                    </a:lnTo>
                    <a:lnTo>
                      <a:pt x="194" y="108"/>
                    </a:lnTo>
                    <a:lnTo>
                      <a:pt x="193" y="108"/>
                    </a:lnTo>
                    <a:lnTo>
                      <a:pt x="192" y="108"/>
                    </a:lnTo>
                    <a:lnTo>
                      <a:pt x="192" y="109"/>
                    </a:lnTo>
                    <a:lnTo>
                      <a:pt x="191" y="108"/>
                    </a:lnTo>
                    <a:lnTo>
                      <a:pt x="188" y="108"/>
                    </a:lnTo>
                    <a:lnTo>
                      <a:pt x="188" y="107"/>
                    </a:lnTo>
                    <a:lnTo>
                      <a:pt x="187" y="107"/>
                    </a:lnTo>
                    <a:lnTo>
                      <a:pt x="187" y="106"/>
                    </a:lnTo>
                    <a:lnTo>
                      <a:pt x="187" y="105"/>
                    </a:lnTo>
                    <a:lnTo>
                      <a:pt x="187" y="104"/>
                    </a:lnTo>
                    <a:lnTo>
                      <a:pt x="186" y="104"/>
                    </a:lnTo>
                    <a:lnTo>
                      <a:pt x="185" y="104"/>
                    </a:lnTo>
                    <a:lnTo>
                      <a:pt x="185" y="103"/>
                    </a:lnTo>
                    <a:lnTo>
                      <a:pt x="184" y="103"/>
                    </a:lnTo>
                    <a:lnTo>
                      <a:pt x="183" y="103"/>
                    </a:lnTo>
                    <a:lnTo>
                      <a:pt x="182" y="101"/>
                    </a:lnTo>
                    <a:lnTo>
                      <a:pt x="182" y="100"/>
                    </a:lnTo>
                    <a:lnTo>
                      <a:pt x="180" y="100"/>
                    </a:lnTo>
                    <a:lnTo>
                      <a:pt x="179" y="100"/>
                    </a:lnTo>
                    <a:lnTo>
                      <a:pt x="177" y="99"/>
                    </a:lnTo>
                    <a:lnTo>
                      <a:pt x="177" y="100"/>
                    </a:lnTo>
                    <a:lnTo>
                      <a:pt x="176" y="100"/>
                    </a:lnTo>
                    <a:lnTo>
                      <a:pt x="175" y="100"/>
                    </a:lnTo>
                    <a:lnTo>
                      <a:pt x="174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1" y="99"/>
                    </a:lnTo>
                    <a:lnTo>
                      <a:pt x="170" y="98"/>
                    </a:lnTo>
                    <a:lnTo>
                      <a:pt x="170" y="98"/>
                    </a:lnTo>
                    <a:lnTo>
                      <a:pt x="169" y="97"/>
                    </a:lnTo>
                    <a:lnTo>
                      <a:pt x="168" y="96"/>
                    </a:lnTo>
                    <a:lnTo>
                      <a:pt x="168" y="95"/>
                    </a:lnTo>
                    <a:lnTo>
                      <a:pt x="167" y="95"/>
                    </a:lnTo>
                    <a:lnTo>
                      <a:pt x="167" y="93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7" y="91"/>
                    </a:lnTo>
                    <a:lnTo>
                      <a:pt x="167" y="90"/>
                    </a:lnTo>
                    <a:lnTo>
                      <a:pt x="167" y="89"/>
                    </a:lnTo>
                    <a:lnTo>
                      <a:pt x="166" y="89"/>
                    </a:lnTo>
                    <a:lnTo>
                      <a:pt x="166" y="90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3" y="91"/>
                    </a:lnTo>
                    <a:lnTo>
                      <a:pt x="162" y="91"/>
                    </a:lnTo>
                    <a:lnTo>
                      <a:pt x="161" y="90"/>
                    </a:lnTo>
                    <a:lnTo>
                      <a:pt x="160" y="90"/>
                    </a:lnTo>
                    <a:lnTo>
                      <a:pt x="160" y="89"/>
                    </a:lnTo>
                    <a:lnTo>
                      <a:pt x="159" y="89"/>
                    </a:lnTo>
                    <a:lnTo>
                      <a:pt x="159" y="88"/>
                    </a:lnTo>
                    <a:lnTo>
                      <a:pt x="159" y="87"/>
                    </a:lnTo>
                    <a:lnTo>
                      <a:pt x="158" y="86"/>
                    </a:lnTo>
                    <a:lnTo>
                      <a:pt x="157" y="84"/>
                    </a:lnTo>
                    <a:lnTo>
                      <a:pt x="157" y="86"/>
                    </a:lnTo>
                    <a:lnTo>
                      <a:pt x="156" y="86"/>
                    </a:lnTo>
                    <a:lnTo>
                      <a:pt x="154" y="86"/>
                    </a:lnTo>
                    <a:lnTo>
                      <a:pt x="154" y="84"/>
                    </a:lnTo>
                    <a:lnTo>
                      <a:pt x="153" y="84"/>
                    </a:lnTo>
                    <a:lnTo>
                      <a:pt x="153" y="86"/>
                    </a:lnTo>
                    <a:lnTo>
                      <a:pt x="153" y="84"/>
                    </a:lnTo>
                    <a:lnTo>
                      <a:pt x="153" y="83"/>
                    </a:lnTo>
                    <a:lnTo>
                      <a:pt x="152" y="83"/>
                    </a:lnTo>
                    <a:lnTo>
                      <a:pt x="152" y="84"/>
                    </a:lnTo>
                    <a:lnTo>
                      <a:pt x="151" y="84"/>
                    </a:lnTo>
                    <a:lnTo>
                      <a:pt x="150" y="84"/>
                    </a:lnTo>
                    <a:lnTo>
                      <a:pt x="150" y="83"/>
                    </a:lnTo>
                    <a:lnTo>
                      <a:pt x="149" y="83"/>
                    </a:lnTo>
                    <a:lnTo>
                      <a:pt x="148" y="84"/>
                    </a:lnTo>
                    <a:lnTo>
                      <a:pt x="147" y="84"/>
                    </a:lnTo>
                    <a:lnTo>
                      <a:pt x="145" y="84"/>
                    </a:lnTo>
                    <a:lnTo>
                      <a:pt x="145" y="86"/>
                    </a:lnTo>
                    <a:lnTo>
                      <a:pt x="144" y="86"/>
                    </a:lnTo>
                    <a:lnTo>
                      <a:pt x="143" y="86"/>
                    </a:lnTo>
                    <a:lnTo>
                      <a:pt x="143" y="87"/>
                    </a:lnTo>
                    <a:lnTo>
                      <a:pt x="143" y="87"/>
                    </a:lnTo>
                    <a:lnTo>
                      <a:pt x="143" y="86"/>
                    </a:lnTo>
                    <a:lnTo>
                      <a:pt x="142" y="86"/>
                    </a:lnTo>
                    <a:lnTo>
                      <a:pt x="141" y="86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8"/>
                    </a:lnTo>
                    <a:lnTo>
                      <a:pt x="137" y="88"/>
                    </a:lnTo>
                    <a:lnTo>
                      <a:pt x="136" y="89"/>
                    </a:lnTo>
                    <a:lnTo>
                      <a:pt x="136" y="90"/>
                    </a:lnTo>
                    <a:lnTo>
                      <a:pt x="136" y="91"/>
                    </a:lnTo>
                    <a:lnTo>
                      <a:pt x="136" y="92"/>
                    </a:lnTo>
                    <a:lnTo>
                      <a:pt x="136" y="93"/>
                    </a:lnTo>
                    <a:lnTo>
                      <a:pt x="135" y="93"/>
                    </a:lnTo>
                    <a:lnTo>
                      <a:pt x="134" y="93"/>
                    </a:lnTo>
                    <a:lnTo>
                      <a:pt x="133" y="92"/>
                    </a:lnTo>
                    <a:lnTo>
                      <a:pt x="132" y="92"/>
                    </a:lnTo>
                    <a:lnTo>
                      <a:pt x="132" y="93"/>
                    </a:lnTo>
                    <a:lnTo>
                      <a:pt x="131" y="95"/>
                    </a:lnTo>
                    <a:lnTo>
                      <a:pt x="131" y="96"/>
                    </a:lnTo>
                    <a:lnTo>
                      <a:pt x="132" y="97"/>
                    </a:lnTo>
                    <a:lnTo>
                      <a:pt x="132" y="98"/>
                    </a:lnTo>
                    <a:lnTo>
                      <a:pt x="131" y="98"/>
                    </a:lnTo>
                    <a:lnTo>
                      <a:pt x="131" y="99"/>
                    </a:lnTo>
                    <a:lnTo>
                      <a:pt x="130" y="99"/>
                    </a:lnTo>
                    <a:lnTo>
                      <a:pt x="128" y="98"/>
                    </a:lnTo>
                    <a:lnTo>
                      <a:pt x="127" y="98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5" y="97"/>
                    </a:lnTo>
                    <a:lnTo>
                      <a:pt x="124" y="97"/>
                    </a:lnTo>
                    <a:lnTo>
                      <a:pt x="123" y="97"/>
                    </a:lnTo>
                    <a:lnTo>
                      <a:pt x="123" y="98"/>
                    </a:lnTo>
                    <a:lnTo>
                      <a:pt x="122" y="98"/>
                    </a:lnTo>
                    <a:lnTo>
                      <a:pt x="122" y="99"/>
                    </a:lnTo>
                    <a:lnTo>
                      <a:pt x="120" y="99"/>
                    </a:lnTo>
                    <a:lnTo>
                      <a:pt x="119" y="99"/>
                    </a:lnTo>
                    <a:lnTo>
                      <a:pt x="119" y="98"/>
                    </a:lnTo>
                    <a:lnTo>
                      <a:pt x="118" y="98"/>
                    </a:lnTo>
                    <a:lnTo>
                      <a:pt x="117" y="97"/>
                    </a:lnTo>
                    <a:lnTo>
                      <a:pt x="116" y="97"/>
                    </a:lnTo>
                    <a:lnTo>
                      <a:pt x="116" y="97"/>
                    </a:lnTo>
                    <a:lnTo>
                      <a:pt x="115" y="97"/>
                    </a:lnTo>
                    <a:lnTo>
                      <a:pt x="115" y="96"/>
                    </a:lnTo>
                    <a:lnTo>
                      <a:pt x="114" y="96"/>
                    </a:lnTo>
                    <a:lnTo>
                      <a:pt x="114" y="97"/>
                    </a:lnTo>
                    <a:lnTo>
                      <a:pt x="114" y="98"/>
                    </a:lnTo>
                    <a:lnTo>
                      <a:pt x="114" y="99"/>
                    </a:lnTo>
                    <a:lnTo>
                      <a:pt x="114" y="100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1" y="101"/>
                    </a:lnTo>
                    <a:lnTo>
                      <a:pt x="110" y="101"/>
                    </a:lnTo>
                    <a:lnTo>
                      <a:pt x="109" y="101"/>
                    </a:lnTo>
                    <a:lnTo>
                      <a:pt x="109" y="103"/>
                    </a:lnTo>
                    <a:lnTo>
                      <a:pt x="108" y="104"/>
                    </a:lnTo>
                    <a:lnTo>
                      <a:pt x="107" y="104"/>
                    </a:lnTo>
                    <a:lnTo>
                      <a:pt x="106" y="105"/>
                    </a:lnTo>
                    <a:lnTo>
                      <a:pt x="105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6"/>
                    </a:lnTo>
                    <a:lnTo>
                      <a:pt x="102" y="107"/>
                    </a:lnTo>
                    <a:lnTo>
                      <a:pt x="101" y="107"/>
                    </a:lnTo>
                    <a:lnTo>
                      <a:pt x="100" y="107"/>
                    </a:lnTo>
                    <a:lnTo>
                      <a:pt x="99" y="107"/>
                    </a:lnTo>
                    <a:lnTo>
                      <a:pt x="99" y="108"/>
                    </a:lnTo>
                    <a:lnTo>
                      <a:pt x="98" y="108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6" y="107"/>
                    </a:lnTo>
                    <a:lnTo>
                      <a:pt x="96" y="108"/>
                    </a:lnTo>
                    <a:lnTo>
                      <a:pt x="94" y="108"/>
                    </a:lnTo>
                    <a:lnTo>
                      <a:pt x="93" y="108"/>
                    </a:lnTo>
                    <a:lnTo>
                      <a:pt x="92" y="108"/>
                    </a:lnTo>
                    <a:lnTo>
                      <a:pt x="92" y="109"/>
                    </a:lnTo>
                    <a:lnTo>
                      <a:pt x="92" y="110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9" y="114"/>
                    </a:lnTo>
                    <a:lnTo>
                      <a:pt x="90" y="114"/>
                    </a:lnTo>
                    <a:lnTo>
                      <a:pt x="91" y="115"/>
                    </a:lnTo>
                    <a:lnTo>
                      <a:pt x="91" y="116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8" y="117"/>
                    </a:lnTo>
                    <a:lnTo>
                      <a:pt x="88" y="118"/>
                    </a:lnTo>
                    <a:lnTo>
                      <a:pt x="89" y="121"/>
                    </a:lnTo>
                    <a:lnTo>
                      <a:pt x="89" y="122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4"/>
                    </a:lnTo>
                    <a:lnTo>
                      <a:pt x="88" y="125"/>
                    </a:lnTo>
                    <a:lnTo>
                      <a:pt x="88" y="126"/>
                    </a:lnTo>
                    <a:lnTo>
                      <a:pt x="88" y="126"/>
                    </a:lnTo>
                    <a:lnTo>
                      <a:pt x="88" y="127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9"/>
                    </a:lnTo>
                    <a:lnTo>
                      <a:pt x="84" y="130"/>
                    </a:lnTo>
                    <a:lnTo>
                      <a:pt x="83" y="130"/>
                    </a:lnTo>
                    <a:lnTo>
                      <a:pt x="82" y="131"/>
                    </a:lnTo>
                    <a:lnTo>
                      <a:pt x="83" y="132"/>
                    </a:lnTo>
                    <a:lnTo>
                      <a:pt x="83" y="133"/>
                    </a:lnTo>
                    <a:lnTo>
                      <a:pt x="84" y="133"/>
                    </a:lnTo>
                    <a:lnTo>
                      <a:pt x="83" y="134"/>
                    </a:lnTo>
                    <a:lnTo>
                      <a:pt x="82" y="135"/>
                    </a:lnTo>
                    <a:lnTo>
                      <a:pt x="81" y="135"/>
                    </a:lnTo>
                    <a:lnTo>
                      <a:pt x="80" y="135"/>
                    </a:lnTo>
                    <a:lnTo>
                      <a:pt x="80" y="137"/>
                    </a:lnTo>
                    <a:lnTo>
                      <a:pt x="81" y="138"/>
                    </a:lnTo>
                    <a:lnTo>
                      <a:pt x="81" y="139"/>
                    </a:lnTo>
                    <a:lnTo>
                      <a:pt x="80" y="140"/>
                    </a:lnTo>
                    <a:lnTo>
                      <a:pt x="80" y="141"/>
                    </a:lnTo>
                    <a:lnTo>
                      <a:pt x="80" y="142"/>
                    </a:lnTo>
                    <a:lnTo>
                      <a:pt x="80" y="143"/>
                    </a:lnTo>
                    <a:lnTo>
                      <a:pt x="79" y="144"/>
                    </a:lnTo>
                    <a:lnTo>
                      <a:pt x="77" y="146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49"/>
                    </a:lnTo>
                    <a:lnTo>
                      <a:pt x="76" y="151"/>
                    </a:lnTo>
                    <a:lnTo>
                      <a:pt x="76" y="152"/>
                    </a:lnTo>
                    <a:lnTo>
                      <a:pt x="75" y="152"/>
                    </a:lnTo>
                    <a:lnTo>
                      <a:pt x="75" y="152"/>
                    </a:lnTo>
                    <a:lnTo>
                      <a:pt x="74" y="157"/>
                    </a:lnTo>
                    <a:lnTo>
                      <a:pt x="73" y="157"/>
                    </a:lnTo>
                    <a:lnTo>
                      <a:pt x="73" y="158"/>
                    </a:lnTo>
                    <a:lnTo>
                      <a:pt x="73" y="160"/>
                    </a:lnTo>
                    <a:lnTo>
                      <a:pt x="73" y="161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1" y="163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0" y="161"/>
                    </a:lnTo>
                    <a:lnTo>
                      <a:pt x="50" y="161"/>
                    </a:lnTo>
                    <a:lnTo>
                      <a:pt x="43" y="160"/>
                    </a:lnTo>
                    <a:lnTo>
                      <a:pt x="40" y="160"/>
                    </a:lnTo>
                    <a:lnTo>
                      <a:pt x="39" y="160"/>
                    </a:lnTo>
                    <a:lnTo>
                      <a:pt x="36" y="159"/>
                    </a:lnTo>
                    <a:lnTo>
                      <a:pt x="34" y="159"/>
                    </a:lnTo>
                    <a:lnTo>
                      <a:pt x="27" y="159"/>
                    </a:lnTo>
                    <a:lnTo>
                      <a:pt x="24" y="159"/>
                    </a:lnTo>
                    <a:lnTo>
                      <a:pt x="22" y="158"/>
                    </a:lnTo>
                    <a:lnTo>
                      <a:pt x="21" y="158"/>
                    </a:lnTo>
                    <a:lnTo>
                      <a:pt x="20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6" y="157"/>
                    </a:lnTo>
                    <a:lnTo>
                      <a:pt x="0" y="156"/>
                    </a:lnTo>
                    <a:lnTo>
                      <a:pt x="0" y="152"/>
                    </a:lnTo>
                    <a:lnTo>
                      <a:pt x="3" y="152"/>
                    </a:lnTo>
                    <a:lnTo>
                      <a:pt x="4" y="135"/>
                    </a:lnTo>
                    <a:lnTo>
                      <a:pt x="4" y="124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5" y="106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4" y="87"/>
                    </a:lnTo>
                    <a:lnTo>
                      <a:pt x="15" y="87"/>
                    </a:lnTo>
                    <a:lnTo>
                      <a:pt x="16" y="86"/>
                    </a:lnTo>
                    <a:lnTo>
                      <a:pt x="17" y="84"/>
                    </a:lnTo>
                    <a:lnTo>
                      <a:pt x="19" y="83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2" y="80"/>
                    </a:lnTo>
                    <a:lnTo>
                      <a:pt x="23" y="79"/>
                    </a:lnTo>
                    <a:lnTo>
                      <a:pt x="23" y="78"/>
                    </a:lnTo>
                    <a:lnTo>
                      <a:pt x="24" y="78"/>
                    </a:lnTo>
                    <a:lnTo>
                      <a:pt x="25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0" y="75"/>
                    </a:lnTo>
                    <a:lnTo>
                      <a:pt x="31" y="75"/>
                    </a:lnTo>
                    <a:lnTo>
                      <a:pt x="31" y="74"/>
                    </a:lnTo>
                    <a:lnTo>
                      <a:pt x="32" y="74"/>
                    </a:lnTo>
                    <a:lnTo>
                      <a:pt x="33" y="73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4" y="72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38" y="72"/>
                    </a:lnTo>
                    <a:lnTo>
                      <a:pt x="38" y="73"/>
                    </a:lnTo>
                    <a:lnTo>
                      <a:pt x="39" y="73"/>
                    </a:lnTo>
                    <a:lnTo>
                      <a:pt x="39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1" y="75"/>
                    </a:lnTo>
                    <a:lnTo>
                      <a:pt x="42" y="76"/>
                    </a:lnTo>
                    <a:lnTo>
                      <a:pt x="43" y="76"/>
                    </a:lnTo>
                    <a:lnTo>
                      <a:pt x="45" y="76"/>
                    </a:lnTo>
                    <a:lnTo>
                      <a:pt x="45" y="78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49" y="78"/>
                    </a:lnTo>
                    <a:lnTo>
                      <a:pt x="49" y="79"/>
                    </a:lnTo>
                    <a:lnTo>
                      <a:pt x="50" y="80"/>
                    </a:lnTo>
                    <a:lnTo>
                      <a:pt x="51" y="80"/>
                    </a:lnTo>
                    <a:lnTo>
                      <a:pt x="51" y="79"/>
                    </a:lnTo>
                    <a:lnTo>
                      <a:pt x="53" y="79"/>
                    </a:lnTo>
                    <a:lnTo>
                      <a:pt x="54" y="80"/>
                    </a:lnTo>
                    <a:lnTo>
                      <a:pt x="54" y="81"/>
                    </a:lnTo>
                    <a:lnTo>
                      <a:pt x="55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8" y="82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3" y="80"/>
                    </a:lnTo>
                    <a:lnTo>
                      <a:pt x="64" y="80"/>
                    </a:lnTo>
                    <a:lnTo>
                      <a:pt x="64" y="81"/>
                    </a:lnTo>
                    <a:lnTo>
                      <a:pt x="65" y="80"/>
                    </a:lnTo>
                    <a:lnTo>
                      <a:pt x="66" y="80"/>
                    </a:lnTo>
                    <a:lnTo>
                      <a:pt x="66" y="79"/>
                    </a:lnTo>
                    <a:lnTo>
                      <a:pt x="68" y="79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0" y="76"/>
                    </a:lnTo>
                    <a:lnTo>
                      <a:pt x="71" y="76"/>
                    </a:lnTo>
                    <a:lnTo>
                      <a:pt x="72" y="75"/>
                    </a:lnTo>
                    <a:lnTo>
                      <a:pt x="73" y="75"/>
                    </a:lnTo>
                    <a:lnTo>
                      <a:pt x="73" y="76"/>
                    </a:lnTo>
                    <a:lnTo>
                      <a:pt x="74" y="76"/>
                    </a:lnTo>
                    <a:lnTo>
                      <a:pt x="75" y="76"/>
                    </a:lnTo>
                    <a:lnTo>
                      <a:pt x="74" y="78"/>
                    </a:lnTo>
                    <a:lnTo>
                      <a:pt x="75" y="78"/>
                    </a:lnTo>
                    <a:lnTo>
                      <a:pt x="75" y="79"/>
                    </a:lnTo>
                    <a:lnTo>
                      <a:pt x="76" y="80"/>
                    </a:lnTo>
                    <a:lnTo>
                      <a:pt x="76" y="81"/>
                    </a:lnTo>
                    <a:lnTo>
                      <a:pt x="77" y="81"/>
                    </a:lnTo>
                    <a:lnTo>
                      <a:pt x="79" y="81"/>
                    </a:lnTo>
                    <a:lnTo>
                      <a:pt x="79" y="82"/>
                    </a:lnTo>
                    <a:lnTo>
                      <a:pt x="80" y="82"/>
                    </a:lnTo>
                    <a:lnTo>
                      <a:pt x="81" y="82"/>
                    </a:lnTo>
                    <a:lnTo>
                      <a:pt x="82" y="82"/>
                    </a:lnTo>
                    <a:lnTo>
                      <a:pt x="83" y="82"/>
                    </a:lnTo>
                    <a:lnTo>
                      <a:pt x="84" y="83"/>
                    </a:lnTo>
                    <a:lnTo>
                      <a:pt x="84" y="84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8" y="84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89" y="83"/>
                    </a:lnTo>
                    <a:lnTo>
                      <a:pt x="90" y="82"/>
                    </a:lnTo>
                    <a:lnTo>
                      <a:pt x="91" y="82"/>
                    </a:lnTo>
                    <a:lnTo>
                      <a:pt x="92" y="82"/>
                    </a:lnTo>
                    <a:lnTo>
                      <a:pt x="92" y="81"/>
                    </a:lnTo>
                    <a:lnTo>
                      <a:pt x="93" y="80"/>
                    </a:lnTo>
                    <a:lnTo>
                      <a:pt x="93" y="79"/>
                    </a:lnTo>
                    <a:lnTo>
                      <a:pt x="94" y="79"/>
                    </a:lnTo>
                    <a:lnTo>
                      <a:pt x="94" y="78"/>
                    </a:lnTo>
                    <a:lnTo>
                      <a:pt x="94" y="76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6" y="74"/>
                    </a:lnTo>
                    <a:lnTo>
                      <a:pt x="97" y="73"/>
                    </a:lnTo>
                    <a:lnTo>
                      <a:pt x="98" y="73"/>
                    </a:lnTo>
                    <a:lnTo>
                      <a:pt x="98" y="72"/>
                    </a:lnTo>
                    <a:lnTo>
                      <a:pt x="99" y="72"/>
                    </a:lnTo>
                    <a:lnTo>
                      <a:pt x="99" y="70"/>
                    </a:lnTo>
                    <a:lnTo>
                      <a:pt x="100" y="70"/>
                    </a:lnTo>
                    <a:lnTo>
                      <a:pt x="100" y="68"/>
                    </a:lnTo>
                    <a:lnTo>
                      <a:pt x="101" y="68"/>
                    </a:lnTo>
                    <a:lnTo>
                      <a:pt x="101" y="67"/>
                    </a:lnTo>
                    <a:lnTo>
                      <a:pt x="101" y="66"/>
                    </a:lnTo>
                    <a:lnTo>
                      <a:pt x="102" y="66"/>
                    </a:lnTo>
                    <a:lnTo>
                      <a:pt x="102" y="65"/>
                    </a:lnTo>
                    <a:lnTo>
                      <a:pt x="101" y="65"/>
                    </a:lnTo>
                    <a:lnTo>
                      <a:pt x="101" y="64"/>
                    </a:lnTo>
                    <a:lnTo>
                      <a:pt x="102" y="64"/>
                    </a:lnTo>
                    <a:lnTo>
                      <a:pt x="103" y="63"/>
                    </a:lnTo>
                    <a:lnTo>
                      <a:pt x="103" y="62"/>
                    </a:lnTo>
                    <a:lnTo>
                      <a:pt x="103" y="61"/>
                    </a:lnTo>
                    <a:lnTo>
                      <a:pt x="103" y="59"/>
                    </a:lnTo>
                    <a:lnTo>
                      <a:pt x="103" y="58"/>
                    </a:lnTo>
                    <a:lnTo>
                      <a:pt x="103" y="57"/>
                    </a:lnTo>
                    <a:lnTo>
                      <a:pt x="103" y="56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5"/>
                    </a:lnTo>
                    <a:lnTo>
                      <a:pt x="107" y="54"/>
                    </a:lnTo>
                    <a:lnTo>
                      <a:pt x="108" y="53"/>
                    </a:lnTo>
                    <a:lnTo>
                      <a:pt x="108" y="51"/>
                    </a:lnTo>
                    <a:lnTo>
                      <a:pt x="109" y="50"/>
                    </a:lnTo>
                    <a:lnTo>
                      <a:pt x="110" y="50"/>
                    </a:lnTo>
                    <a:lnTo>
                      <a:pt x="110" y="49"/>
                    </a:lnTo>
                    <a:lnTo>
                      <a:pt x="111" y="49"/>
                    </a:lnTo>
                    <a:lnTo>
                      <a:pt x="111" y="48"/>
                    </a:lnTo>
                    <a:lnTo>
                      <a:pt x="111" y="47"/>
                    </a:lnTo>
                    <a:lnTo>
                      <a:pt x="113" y="47"/>
                    </a:lnTo>
                    <a:lnTo>
                      <a:pt x="113" y="46"/>
                    </a:lnTo>
                    <a:lnTo>
                      <a:pt x="114" y="46"/>
                    </a:lnTo>
                    <a:lnTo>
                      <a:pt x="114" y="45"/>
                    </a:lnTo>
                    <a:lnTo>
                      <a:pt x="116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19" y="41"/>
                    </a:lnTo>
                    <a:lnTo>
                      <a:pt x="119" y="40"/>
                    </a:lnTo>
                    <a:lnTo>
                      <a:pt x="120" y="40"/>
                    </a:lnTo>
                    <a:lnTo>
                      <a:pt x="122" y="39"/>
                    </a:lnTo>
                    <a:lnTo>
                      <a:pt x="123" y="39"/>
                    </a:lnTo>
                    <a:lnTo>
                      <a:pt x="124" y="39"/>
                    </a:lnTo>
                    <a:lnTo>
                      <a:pt x="124" y="38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4"/>
                    </a:lnTo>
                    <a:lnTo>
                      <a:pt x="130" y="34"/>
                    </a:lnTo>
                    <a:lnTo>
                      <a:pt x="131" y="32"/>
                    </a:lnTo>
                    <a:lnTo>
                      <a:pt x="131" y="31"/>
                    </a:lnTo>
                    <a:lnTo>
                      <a:pt x="131" y="30"/>
                    </a:lnTo>
                    <a:lnTo>
                      <a:pt x="132" y="29"/>
                    </a:lnTo>
                    <a:lnTo>
                      <a:pt x="133" y="29"/>
                    </a:lnTo>
                    <a:lnTo>
                      <a:pt x="133" y="28"/>
                    </a:lnTo>
                    <a:lnTo>
                      <a:pt x="134" y="28"/>
                    </a:lnTo>
                    <a:lnTo>
                      <a:pt x="135" y="28"/>
                    </a:lnTo>
                    <a:lnTo>
                      <a:pt x="135" y="27"/>
                    </a:lnTo>
                    <a:lnTo>
                      <a:pt x="136" y="27"/>
                    </a:lnTo>
                    <a:lnTo>
                      <a:pt x="136" y="25"/>
                    </a:lnTo>
                    <a:lnTo>
                      <a:pt x="137" y="25"/>
                    </a:lnTo>
                    <a:lnTo>
                      <a:pt x="139" y="25"/>
                    </a:lnTo>
                    <a:lnTo>
                      <a:pt x="139" y="24"/>
                    </a:lnTo>
                    <a:lnTo>
                      <a:pt x="140" y="23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3" y="22"/>
                    </a:lnTo>
                    <a:lnTo>
                      <a:pt x="143" y="21"/>
                    </a:lnTo>
                    <a:lnTo>
                      <a:pt x="143" y="21"/>
                    </a:lnTo>
                    <a:lnTo>
                      <a:pt x="144" y="20"/>
                    </a:lnTo>
                    <a:lnTo>
                      <a:pt x="145" y="19"/>
                    </a:lnTo>
                    <a:lnTo>
                      <a:pt x="147" y="17"/>
                    </a:lnTo>
                    <a:lnTo>
                      <a:pt x="147" y="17"/>
                    </a:lnTo>
                    <a:lnTo>
                      <a:pt x="148" y="17"/>
                    </a:lnTo>
                    <a:lnTo>
                      <a:pt x="149" y="17"/>
                    </a:lnTo>
                    <a:lnTo>
                      <a:pt x="149" y="16"/>
                    </a:lnTo>
                    <a:lnTo>
                      <a:pt x="150" y="16"/>
                    </a:lnTo>
                    <a:lnTo>
                      <a:pt x="150" y="15"/>
                    </a:lnTo>
                    <a:lnTo>
                      <a:pt x="151" y="15"/>
                    </a:lnTo>
                    <a:lnTo>
                      <a:pt x="153" y="13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4" y="11"/>
                    </a:lnTo>
                    <a:lnTo>
                      <a:pt x="156" y="11"/>
                    </a:lnTo>
                    <a:lnTo>
                      <a:pt x="157" y="10"/>
                    </a:lnTo>
                    <a:lnTo>
                      <a:pt x="157" y="8"/>
                    </a:lnTo>
                    <a:lnTo>
                      <a:pt x="158" y="8"/>
                    </a:lnTo>
                    <a:lnTo>
                      <a:pt x="160" y="7"/>
                    </a:lnTo>
                    <a:lnTo>
                      <a:pt x="161" y="7"/>
                    </a:lnTo>
                    <a:lnTo>
                      <a:pt x="161" y="6"/>
                    </a:lnTo>
                    <a:lnTo>
                      <a:pt x="162" y="6"/>
                    </a:lnTo>
                    <a:lnTo>
                      <a:pt x="163" y="5"/>
                    </a:lnTo>
                    <a:lnTo>
                      <a:pt x="165" y="5"/>
                    </a:lnTo>
                    <a:lnTo>
                      <a:pt x="165" y="4"/>
                    </a:lnTo>
                    <a:lnTo>
                      <a:pt x="166" y="4"/>
                    </a:lnTo>
                    <a:lnTo>
                      <a:pt x="167" y="4"/>
                    </a:lnTo>
                    <a:lnTo>
                      <a:pt x="167" y="3"/>
                    </a:lnTo>
                    <a:lnTo>
                      <a:pt x="168" y="3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12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30" y="0"/>
                    </a:lnTo>
                    <a:lnTo>
                      <a:pt x="233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5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61" y="0"/>
                    </a:lnTo>
                    <a:lnTo>
                      <a:pt x="262" y="0"/>
                    </a:lnTo>
                    <a:lnTo>
                      <a:pt x="267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5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0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7" name="Freeform 109"/>
              <p:cNvSpPr>
                <a:spLocks noEditPoints="1"/>
              </p:cNvSpPr>
              <p:nvPr/>
            </p:nvSpPr>
            <p:spPr bwMode="auto">
              <a:xfrm>
                <a:off x="2844800" y="2393950"/>
                <a:ext cx="271463" cy="301625"/>
              </a:xfrm>
              <a:custGeom>
                <a:avLst/>
                <a:gdLst>
                  <a:gd name="T0" fmla="*/ 15 w 171"/>
                  <a:gd name="T1" fmla="*/ 188 h 190"/>
                  <a:gd name="T2" fmla="*/ 17 w 171"/>
                  <a:gd name="T3" fmla="*/ 188 h 190"/>
                  <a:gd name="T4" fmla="*/ 6 w 171"/>
                  <a:gd name="T5" fmla="*/ 190 h 190"/>
                  <a:gd name="T6" fmla="*/ 2 w 171"/>
                  <a:gd name="T7" fmla="*/ 180 h 190"/>
                  <a:gd name="T8" fmla="*/ 8 w 171"/>
                  <a:gd name="T9" fmla="*/ 186 h 190"/>
                  <a:gd name="T10" fmla="*/ 0 w 171"/>
                  <a:gd name="T11" fmla="*/ 177 h 190"/>
                  <a:gd name="T12" fmla="*/ 171 w 171"/>
                  <a:gd name="T13" fmla="*/ 61 h 190"/>
                  <a:gd name="T14" fmla="*/ 169 w 171"/>
                  <a:gd name="T15" fmla="*/ 118 h 190"/>
                  <a:gd name="T16" fmla="*/ 163 w 171"/>
                  <a:gd name="T17" fmla="*/ 117 h 190"/>
                  <a:gd name="T18" fmla="*/ 156 w 171"/>
                  <a:gd name="T19" fmla="*/ 121 h 190"/>
                  <a:gd name="T20" fmla="*/ 150 w 171"/>
                  <a:gd name="T21" fmla="*/ 122 h 190"/>
                  <a:gd name="T22" fmla="*/ 142 w 171"/>
                  <a:gd name="T23" fmla="*/ 127 h 190"/>
                  <a:gd name="T24" fmla="*/ 135 w 171"/>
                  <a:gd name="T25" fmla="*/ 129 h 190"/>
                  <a:gd name="T26" fmla="*/ 123 w 171"/>
                  <a:gd name="T27" fmla="*/ 130 h 190"/>
                  <a:gd name="T28" fmla="*/ 114 w 171"/>
                  <a:gd name="T29" fmla="*/ 132 h 190"/>
                  <a:gd name="T30" fmla="*/ 108 w 171"/>
                  <a:gd name="T31" fmla="*/ 134 h 190"/>
                  <a:gd name="T32" fmla="*/ 102 w 171"/>
                  <a:gd name="T33" fmla="*/ 135 h 190"/>
                  <a:gd name="T34" fmla="*/ 94 w 171"/>
                  <a:gd name="T35" fmla="*/ 136 h 190"/>
                  <a:gd name="T36" fmla="*/ 88 w 171"/>
                  <a:gd name="T37" fmla="*/ 132 h 190"/>
                  <a:gd name="T38" fmla="*/ 81 w 171"/>
                  <a:gd name="T39" fmla="*/ 129 h 190"/>
                  <a:gd name="T40" fmla="*/ 75 w 171"/>
                  <a:gd name="T41" fmla="*/ 132 h 190"/>
                  <a:gd name="T42" fmla="*/ 70 w 171"/>
                  <a:gd name="T43" fmla="*/ 140 h 190"/>
                  <a:gd name="T44" fmla="*/ 66 w 171"/>
                  <a:gd name="T45" fmla="*/ 146 h 190"/>
                  <a:gd name="T46" fmla="*/ 64 w 171"/>
                  <a:gd name="T47" fmla="*/ 154 h 190"/>
                  <a:gd name="T48" fmla="*/ 58 w 171"/>
                  <a:gd name="T49" fmla="*/ 159 h 190"/>
                  <a:gd name="T50" fmla="*/ 54 w 171"/>
                  <a:gd name="T51" fmla="*/ 164 h 190"/>
                  <a:gd name="T52" fmla="*/ 56 w 171"/>
                  <a:gd name="T53" fmla="*/ 170 h 190"/>
                  <a:gd name="T54" fmla="*/ 47 w 171"/>
                  <a:gd name="T55" fmla="*/ 169 h 190"/>
                  <a:gd name="T56" fmla="*/ 39 w 171"/>
                  <a:gd name="T57" fmla="*/ 171 h 190"/>
                  <a:gd name="T58" fmla="*/ 34 w 171"/>
                  <a:gd name="T59" fmla="*/ 176 h 190"/>
                  <a:gd name="T60" fmla="*/ 28 w 171"/>
                  <a:gd name="T61" fmla="*/ 185 h 190"/>
                  <a:gd name="T62" fmla="*/ 18 w 171"/>
                  <a:gd name="T63" fmla="*/ 188 h 190"/>
                  <a:gd name="T64" fmla="*/ 11 w 171"/>
                  <a:gd name="T65" fmla="*/ 182 h 190"/>
                  <a:gd name="T66" fmla="*/ 19 w 171"/>
                  <a:gd name="T67" fmla="*/ 177 h 190"/>
                  <a:gd name="T68" fmla="*/ 27 w 171"/>
                  <a:gd name="T69" fmla="*/ 174 h 190"/>
                  <a:gd name="T70" fmla="*/ 30 w 171"/>
                  <a:gd name="T71" fmla="*/ 167 h 190"/>
                  <a:gd name="T72" fmla="*/ 32 w 171"/>
                  <a:gd name="T73" fmla="*/ 159 h 190"/>
                  <a:gd name="T74" fmla="*/ 38 w 171"/>
                  <a:gd name="T75" fmla="*/ 151 h 190"/>
                  <a:gd name="T76" fmla="*/ 43 w 171"/>
                  <a:gd name="T77" fmla="*/ 145 h 190"/>
                  <a:gd name="T78" fmla="*/ 49 w 171"/>
                  <a:gd name="T79" fmla="*/ 140 h 190"/>
                  <a:gd name="T80" fmla="*/ 51 w 171"/>
                  <a:gd name="T81" fmla="*/ 131 h 190"/>
                  <a:gd name="T82" fmla="*/ 49 w 171"/>
                  <a:gd name="T83" fmla="*/ 120 h 190"/>
                  <a:gd name="T84" fmla="*/ 54 w 171"/>
                  <a:gd name="T85" fmla="*/ 110 h 190"/>
                  <a:gd name="T86" fmla="*/ 65 w 171"/>
                  <a:gd name="T87" fmla="*/ 102 h 190"/>
                  <a:gd name="T88" fmla="*/ 68 w 171"/>
                  <a:gd name="T89" fmla="*/ 95 h 190"/>
                  <a:gd name="T90" fmla="*/ 66 w 171"/>
                  <a:gd name="T91" fmla="*/ 85 h 190"/>
                  <a:gd name="T92" fmla="*/ 71 w 171"/>
                  <a:gd name="T93" fmla="*/ 78 h 190"/>
                  <a:gd name="T94" fmla="*/ 64 w 171"/>
                  <a:gd name="T95" fmla="*/ 71 h 190"/>
                  <a:gd name="T96" fmla="*/ 58 w 171"/>
                  <a:gd name="T97" fmla="*/ 64 h 190"/>
                  <a:gd name="T98" fmla="*/ 66 w 171"/>
                  <a:gd name="T99" fmla="*/ 57 h 190"/>
                  <a:gd name="T100" fmla="*/ 69 w 171"/>
                  <a:gd name="T101" fmla="*/ 49 h 190"/>
                  <a:gd name="T102" fmla="*/ 70 w 171"/>
                  <a:gd name="T103" fmla="*/ 40 h 190"/>
                  <a:gd name="T104" fmla="*/ 62 w 171"/>
                  <a:gd name="T105" fmla="*/ 37 h 190"/>
                  <a:gd name="T106" fmla="*/ 56 w 171"/>
                  <a:gd name="T107" fmla="*/ 24 h 190"/>
                  <a:gd name="T108" fmla="*/ 49 w 171"/>
                  <a:gd name="T109" fmla="*/ 21 h 190"/>
                  <a:gd name="T110" fmla="*/ 44 w 171"/>
                  <a:gd name="T111" fmla="*/ 11 h 190"/>
                  <a:gd name="T112" fmla="*/ 51 w 171"/>
                  <a:gd name="T113" fmla="*/ 2 h 190"/>
                  <a:gd name="T114" fmla="*/ 75 w 171"/>
                  <a:gd name="T115" fmla="*/ 0 h 190"/>
                  <a:gd name="T116" fmla="*/ 109 w 171"/>
                  <a:gd name="T117" fmla="*/ 3 h 190"/>
                  <a:gd name="T118" fmla="*/ 146 w 171"/>
                  <a:gd name="T119" fmla="*/ 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1" h="190">
                    <a:moveTo>
                      <a:pt x="17" y="189"/>
                    </a:moveTo>
                    <a:lnTo>
                      <a:pt x="14" y="190"/>
                    </a:lnTo>
                    <a:lnTo>
                      <a:pt x="13" y="190"/>
                    </a:lnTo>
                    <a:lnTo>
                      <a:pt x="12" y="190"/>
                    </a:lnTo>
                    <a:lnTo>
                      <a:pt x="10" y="190"/>
                    </a:lnTo>
                    <a:lnTo>
                      <a:pt x="11" y="189"/>
                    </a:lnTo>
                    <a:lnTo>
                      <a:pt x="12" y="189"/>
                    </a:lnTo>
                    <a:lnTo>
                      <a:pt x="15" y="189"/>
                    </a:lnTo>
                    <a:lnTo>
                      <a:pt x="15" y="188"/>
                    </a:lnTo>
                    <a:lnTo>
                      <a:pt x="17" y="188"/>
                    </a:lnTo>
                    <a:lnTo>
                      <a:pt x="17" y="189"/>
                    </a:lnTo>
                    <a:close/>
                    <a:moveTo>
                      <a:pt x="12" y="188"/>
                    </a:moveTo>
                    <a:lnTo>
                      <a:pt x="12" y="187"/>
                    </a:lnTo>
                    <a:lnTo>
                      <a:pt x="12" y="187"/>
                    </a:lnTo>
                    <a:lnTo>
                      <a:pt x="13" y="187"/>
                    </a:lnTo>
                    <a:lnTo>
                      <a:pt x="15" y="188"/>
                    </a:lnTo>
                    <a:lnTo>
                      <a:pt x="17" y="187"/>
                    </a:lnTo>
                    <a:lnTo>
                      <a:pt x="17" y="188"/>
                    </a:lnTo>
                    <a:lnTo>
                      <a:pt x="15" y="188"/>
                    </a:lnTo>
                    <a:lnTo>
                      <a:pt x="14" y="188"/>
                    </a:lnTo>
                    <a:lnTo>
                      <a:pt x="13" y="189"/>
                    </a:lnTo>
                    <a:lnTo>
                      <a:pt x="12" y="189"/>
                    </a:lnTo>
                    <a:lnTo>
                      <a:pt x="11" y="189"/>
                    </a:lnTo>
                    <a:lnTo>
                      <a:pt x="10" y="189"/>
                    </a:lnTo>
                    <a:lnTo>
                      <a:pt x="9" y="189"/>
                    </a:lnTo>
                    <a:lnTo>
                      <a:pt x="8" y="189"/>
                    </a:lnTo>
                    <a:lnTo>
                      <a:pt x="6" y="190"/>
                    </a:lnTo>
                    <a:lnTo>
                      <a:pt x="5" y="189"/>
                    </a:lnTo>
                    <a:lnTo>
                      <a:pt x="4" y="189"/>
                    </a:lnTo>
                    <a:lnTo>
                      <a:pt x="3" y="188"/>
                    </a:lnTo>
                    <a:lnTo>
                      <a:pt x="3" y="187"/>
                    </a:lnTo>
                    <a:lnTo>
                      <a:pt x="2" y="186"/>
                    </a:lnTo>
                    <a:lnTo>
                      <a:pt x="1" y="182"/>
                    </a:lnTo>
                    <a:lnTo>
                      <a:pt x="1" y="181"/>
                    </a:lnTo>
                    <a:lnTo>
                      <a:pt x="1" y="180"/>
                    </a:lnTo>
                    <a:lnTo>
                      <a:pt x="2" y="180"/>
                    </a:lnTo>
                    <a:lnTo>
                      <a:pt x="3" y="180"/>
                    </a:lnTo>
                    <a:lnTo>
                      <a:pt x="4" y="181"/>
                    </a:lnTo>
                    <a:lnTo>
                      <a:pt x="5" y="181"/>
                    </a:lnTo>
                    <a:lnTo>
                      <a:pt x="6" y="182"/>
                    </a:lnTo>
                    <a:lnTo>
                      <a:pt x="8" y="182"/>
                    </a:lnTo>
                    <a:lnTo>
                      <a:pt x="9" y="182"/>
                    </a:lnTo>
                    <a:lnTo>
                      <a:pt x="9" y="184"/>
                    </a:lnTo>
                    <a:lnTo>
                      <a:pt x="8" y="185"/>
                    </a:lnTo>
                    <a:lnTo>
                      <a:pt x="8" y="186"/>
                    </a:lnTo>
                    <a:lnTo>
                      <a:pt x="8" y="187"/>
                    </a:lnTo>
                    <a:lnTo>
                      <a:pt x="9" y="187"/>
                    </a:lnTo>
                    <a:lnTo>
                      <a:pt x="10" y="187"/>
                    </a:lnTo>
                    <a:lnTo>
                      <a:pt x="11" y="187"/>
                    </a:lnTo>
                    <a:lnTo>
                      <a:pt x="11" y="188"/>
                    </a:lnTo>
                    <a:lnTo>
                      <a:pt x="12" y="188"/>
                    </a:lnTo>
                    <a:close/>
                    <a:moveTo>
                      <a:pt x="1" y="177"/>
                    </a:moveTo>
                    <a:lnTo>
                      <a:pt x="1" y="178"/>
                    </a:lnTo>
                    <a:lnTo>
                      <a:pt x="0" y="177"/>
                    </a:lnTo>
                    <a:lnTo>
                      <a:pt x="1" y="177"/>
                    </a:lnTo>
                    <a:close/>
                    <a:moveTo>
                      <a:pt x="148" y="9"/>
                    </a:moveTo>
                    <a:lnTo>
                      <a:pt x="151" y="5"/>
                    </a:lnTo>
                    <a:lnTo>
                      <a:pt x="151" y="7"/>
                    </a:lnTo>
                    <a:lnTo>
                      <a:pt x="152" y="9"/>
                    </a:lnTo>
                    <a:lnTo>
                      <a:pt x="152" y="10"/>
                    </a:lnTo>
                    <a:lnTo>
                      <a:pt x="158" y="24"/>
                    </a:lnTo>
                    <a:lnTo>
                      <a:pt x="164" y="44"/>
                    </a:lnTo>
                    <a:lnTo>
                      <a:pt x="171" y="61"/>
                    </a:lnTo>
                    <a:lnTo>
                      <a:pt x="171" y="69"/>
                    </a:lnTo>
                    <a:lnTo>
                      <a:pt x="171" y="78"/>
                    </a:lnTo>
                    <a:lnTo>
                      <a:pt x="171" y="85"/>
                    </a:lnTo>
                    <a:lnTo>
                      <a:pt x="171" y="89"/>
                    </a:lnTo>
                    <a:lnTo>
                      <a:pt x="171" y="94"/>
                    </a:lnTo>
                    <a:lnTo>
                      <a:pt x="171" y="100"/>
                    </a:lnTo>
                    <a:lnTo>
                      <a:pt x="171" y="105"/>
                    </a:lnTo>
                    <a:lnTo>
                      <a:pt x="171" y="118"/>
                    </a:lnTo>
                    <a:lnTo>
                      <a:pt x="169" y="118"/>
                    </a:lnTo>
                    <a:lnTo>
                      <a:pt x="168" y="118"/>
                    </a:lnTo>
                    <a:lnTo>
                      <a:pt x="167" y="118"/>
                    </a:lnTo>
                    <a:lnTo>
                      <a:pt x="167" y="119"/>
                    </a:lnTo>
                    <a:lnTo>
                      <a:pt x="166" y="119"/>
                    </a:lnTo>
                    <a:lnTo>
                      <a:pt x="165" y="119"/>
                    </a:lnTo>
                    <a:lnTo>
                      <a:pt x="164" y="118"/>
                    </a:lnTo>
                    <a:lnTo>
                      <a:pt x="163" y="118"/>
                    </a:lnTo>
                    <a:lnTo>
                      <a:pt x="163" y="117"/>
                    </a:lnTo>
                    <a:lnTo>
                      <a:pt x="163" y="117"/>
                    </a:lnTo>
                    <a:lnTo>
                      <a:pt x="162" y="117"/>
                    </a:lnTo>
                    <a:lnTo>
                      <a:pt x="162" y="118"/>
                    </a:lnTo>
                    <a:lnTo>
                      <a:pt x="160" y="119"/>
                    </a:lnTo>
                    <a:lnTo>
                      <a:pt x="159" y="119"/>
                    </a:lnTo>
                    <a:lnTo>
                      <a:pt x="159" y="120"/>
                    </a:lnTo>
                    <a:lnTo>
                      <a:pt x="158" y="120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6" y="121"/>
                    </a:lnTo>
                    <a:lnTo>
                      <a:pt x="156" y="122"/>
                    </a:lnTo>
                    <a:lnTo>
                      <a:pt x="156" y="121"/>
                    </a:lnTo>
                    <a:lnTo>
                      <a:pt x="155" y="121"/>
                    </a:lnTo>
                    <a:lnTo>
                      <a:pt x="154" y="122"/>
                    </a:lnTo>
                    <a:lnTo>
                      <a:pt x="152" y="122"/>
                    </a:lnTo>
                    <a:lnTo>
                      <a:pt x="151" y="122"/>
                    </a:lnTo>
                    <a:lnTo>
                      <a:pt x="151" y="123"/>
                    </a:lnTo>
                    <a:lnTo>
                      <a:pt x="151" y="122"/>
                    </a:lnTo>
                    <a:lnTo>
                      <a:pt x="150" y="122"/>
                    </a:lnTo>
                    <a:lnTo>
                      <a:pt x="149" y="123"/>
                    </a:lnTo>
                    <a:lnTo>
                      <a:pt x="148" y="123"/>
                    </a:lnTo>
                    <a:lnTo>
                      <a:pt x="148" y="125"/>
                    </a:lnTo>
                    <a:lnTo>
                      <a:pt x="147" y="125"/>
                    </a:lnTo>
                    <a:lnTo>
                      <a:pt x="146" y="126"/>
                    </a:lnTo>
                    <a:lnTo>
                      <a:pt x="145" y="126"/>
                    </a:lnTo>
                    <a:lnTo>
                      <a:pt x="143" y="126"/>
                    </a:lnTo>
                    <a:lnTo>
                      <a:pt x="142" y="126"/>
                    </a:lnTo>
                    <a:lnTo>
                      <a:pt x="142" y="127"/>
                    </a:lnTo>
                    <a:lnTo>
                      <a:pt x="142" y="128"/>
                    </a:lnTo>
                    <a:lnTo>
                      <a:pt x="141" y="128"/>
                    </a:lnTo>
                    <a:lnTo>
                      <a:pt x="140" y="128"/>
                    </a:lnTo>
                    <a:lnTo>
                      <a:pt x="140" y="129"/>
                    </a:lnTo>
                    <a:lnTo>
                      <a:pt x="139" y="129"/>
                    </a:lnTo>
                    <a:lnTo>
                      <a:pt x="138" y="129"/>
                    </a:lnTo>
                    <a:lnTo>
                      <a:pt x="137" y="129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4" y="131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8" y="131"/>
                    </a:lnTo>
                    <a:lnTo>
                      <a:pt x="126" y="131"/>
                    </a:lnTo>
                    <a:lnTo>
                      <a:pt x="125" y="131"/>
                    </a:lnTo>
                    <a:lnTo>
                      <a:pt x="124" y="131"/>
                    </a:lnTo>
                    <a:lnTo>
                      <a:pt x="123" y="131"/>
                    </a:lnTo>
                    <a:lnTo>
                      <a:pt x="123" y="130"/>
                    </a:lnTo>
                    <a:lnTo>
                      <a:pt x="122" y="130"/>
                    </a:lnTo>
                    <a:lnTo>
                      <a:pt x="121" y="130"/>
                    </a:lnTo>
                    <a:lnTo>
                      <a:pt x="120" y="130"/>
                    </a:lnTo>
                    <a:lnTo>
                      <a:pt x="118" y="130"/>
                    </a:lnTo>
                    <a:lnTo>
                      <a:pt x="116" y="130"/>
                    </a:lnTo>
                    <a:lnTo>
                      <a:pt x="116" y="131"/>
                    </a:lnTo>
                    <a:lnTo>
                      <a:pt x="115" y="131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3" y="132"/>
                    </a:lnTo>
                    <a:lnTo>
                      <a:pt x="113" y="134"/>
                    </a:lnTo>
                    <a:lnTo>
                      <a:pt x="112" y="134"/>
                    </a:lnTo>
                    <a:lnTo>
                      <a:pt x="111" y="134"/>
                    </a:lnTo>
                    <a:lnTo>
                      <a:pt x="111" y="132"/>
                    </a:lnTo>
                    <a:lnTo>
                      <a:pt x="109" y="132"/>
                    </a:lnTo>
                    <a:lnTo>
                      <a:pt x="109" y="134"/>
                    </a:lnTo>
                    <a:lnTo>
                      <a:pt x="108" y="134"/>
                    </a:lnTo>
                    <a:lnTo>
                      <a:pt x="108" y="134"/>
                    </a:lnTo>
                    <a:lnTo>
                      <a:pt x="107" y="134"/>
                    </a:lnTo>
                    <a:lnTo>
                      <a:pt x="107" y="135"/>
                    </a:lnTo>
                    <a:lnTo>
                      <a:pt x="106" y="135"/>
                    </a:lnTo>
                    <a:lnTo>
                      <a:pt x="105" y="135"/>
                    </a:lnTo>
                    <a:lnTo>
                      <a:pt x="105" y="136"/>
                    </a:lnTo>
                    <a:lnTo>
                      <a:pt x="104" y="136"/>
                    </a:lnTo>
                    <a:lnTo>
                      <a:pt x="104" y="135"/>
                    </a:lnTo>
                    <a:lnTo>
                      <a:pt x="103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9" y="135"/>
                    </a:lnTo>
                    <a:lnTo>
                      <a:pt x="98" y="135"/>
                    </a:lnTo>
                    <a:lnTo>
                      <a:pt x="97" y="135"/>
                    </a:lnTo>
                    <a:lnTo>
                      <a:pt x="96" y="135"/>
                    </a:lnTo>
                    <a:lnTo>
                      <a:pt x="95" y="134"/>
                    </a:lnTo>
                    <a:lnTo>
                      <a:pt x="95" y="135"/>
                    </a:lnTo>
                    <a:lnTo>
                      <a:pt x="94" y="135"/>
                    </a:lnTo>
                    <a:lnTo>
                      <a:pt x="94" y="136"/>
                    </a:lnTo>
                    <a:lnTo>
                      <a:pt x="92" y="136"/>
                    </a:lnTo>
                    <a:lnTo>
                      <a:pt x="92" y="135"/>
                    </a:lnTo>
                    <a:lnTo>
                      <a:pt x="91" y="135"/>
                    </a:lnTo>
                    <a:lnTo>
                      <a:pt x="90" y="134"/>
                    </a:lnTo>
                    <a:lnTo>
                      <a:pt x="90" y="135"/>
                    </a:lnTo>
                    <a:lnTo>
                      <a:pt x="90" y="134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8" y="132"/>
                    </a:lnTo>
                    <a:lnTo>
                      <a:pt x="87" y="132"/>
                    </a:lnTo>
                    <a:lnTo>
                      <a:pt x="87" y="131"/>
                    </a:lnTo>
                    <a:lnTo>
                      <a:pt x="87" y="130"/>
                    </a:lnTo>
                    <a:lnTo>
                      <a:pt x="86" y="129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2" y="129"/>
                    </a:lnTo>
                    <a:lnTo>
                      <a:pt x="81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7" y="128"/>
                    </a:lnTo>
                    <a:lnTo>
                      <a:pt x="77" y="129"/>
                    </a:lnTo>
                    <a:lnTo>
                      <a:pt x="77" y="130"/>
                    </a:lnTo>
                    <a:lnTo>
                      <a:pt x="77" y="131"/>
                    </a:lnTo>
                    <a:lnTo>
                      <a:pt x="75" y="132"/>
                    </a:lnTo>
                    <a:lnTo>
                      <a:pt x="74" y="132"/>
                    </a:lnTo>
                    <a:lnTo>
                      <a:pt x="74" y="134"/>
                    </a:lnTo>
                    <a:lnTo>
                      <a:pt x="73" y="135"/>
                    </a:lnTo>
                    <a:lnTo>
                      <a:pt x="72" y="136"/>
                    </a:lnTo>
                    <a:lnTo>
                      <a:pt x="70" y="137"/>
                    </a:lnTo>
                    <a:lnTo>
                      <a:pt x="70" y="138"/>
                    </a:lnTo>
                    <a:lnTo>
                      <a:pt x="71" y="139"/>
                    </a:lnTo>
                    <a:lnTo>
                      <a:pt x="71" y="140"/>
                    </a:lnTo>
                    <a:lnTo>
                      <a:pt x="70" y="140"/>
                    </a:lnTo>
                    <a:lnTo>
                      <a:pt x="70" y="142"/>
                    </a:lnTo>
                    <a:lnTo>
                      <a:pt x="70" y="143"/>
                    </a:lnTo>
                    <a:lnTo>
                      <a:pt x="69" y="143"/>
                    </a:lnTo>
                    <a:lnTo>
                      <a:pt x="68" y="143"/>
                    </a:lnTo>
                    <a:lnTo>
                      <a:pt x="66" y="143"/>
                    </a:lnTo>
                    <a:lnTo>
                      <a:pt x="66" y="144"/>
                    </a:lnTo>
                    <a:lnTo>
                      <a:pt x="65" y="145"/>
                    </a:lnTo>
                    <a:lnTo>
                      <a:pt x="65" y="146"/>
                    </a:lnTo>
                    <a:lnTo>
                      <a:pt x="66" y="146"/>
                    </a:lnTo>
                    <a:lnTo>
                      <a:pt x="66" y="147"/>
                    </a:lnTo>
                    <a:lnTo>
                      <a:pt x="65" y="148"/>
                    </a:lnTo>
                    <a:lnTo>
                      <a:pt x="66" y="148"/>
                    </a:lnTo>
                    <a:lnTo>
                      <a:pt x="66" y="150"/>
                    </a:lnTo>
                    <a:lnTo>
                      <a:pt x="66" y="151"/>
                    </a:lnTo>
                    <a:lnTo>
                      <a:pt x="65" y="152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4" y="154"/>
                    </a:lnTo>
                    <a:lnTo>
                      <a:pt x="64" y="155"/>
                    </a:lnTo>
                    <a:lnTo>
                      <a:pt x="64" y="156"/>
                    </a:lnTo>
                    <a:lnTo>
                      <a:pt x="63" y="156"/>
                    </a:lnTo>
                    <a:lnTo>
                      <a:pt x="62" y="156"/>
                    </a:lnTo>
                    <a:lnTo>
                      <a:pt x="62" y="157"/>
                    </a:lnTo>
                    <a:lnTo>
                      <a:pt x="61" y="157"/>
                    </a:lnTo>
                    <a:lnTo>
                      <a:pt x="61" y="159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58" y="160"/>
                    </a:lnTo>
                    <a:lnTo>
                      <a:pt x="60" y="160"/>
                    </a:lnTo>
                    <a:lnTo>
                      <a:pt x="60" y="160"/>
                    </a:lnTo>
                    <a:lnTo>
                      <a:pt x="58" y="160"/>
                    </a:lnTo>
                    <a:lnTo>
                      <a:pt x="57" y="160"/>
                    </a:lnTo>
                    <a:lnTo>
                      <a:pt x="56" y="161"/>
                    </a:lnTo>
                    <a:lnTo>
                      <a:pt x="55" y="162"/>
                    </a:lnTo>
                    <a:lnTo>
                      <a:pt x="54" y="163"/>
                    </a:lnTo>
                    <a:lnTo>
                      <a:pt x="54" y="164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5" y="167"/>
                    </a:lnTo>
                    <a:lnTo>
                      <a:pt x="56" y="168"/>
                    </a:lnTo>
                    <a:lnTo>
                      <a:pt x="57" y="169"/>
                    </a:lnTo>
                    <a:lnTo>
                      <a:pt x="57" y="170"/>
                    </a:lnTo>
                    <a:lnTo>
                      <a:pt x="57" y="171"/>
                    </a:lnTo>
                    <a:lnTo>
                      <a:pt x="56" y="171"/>
                    </a:lnTo>
                    <a:lnTo>
                      <a:pt x="56" y="170"/>
                    </a:lnTo>
                    <a:lnTo>
                      <a:pt x="55" y="170"/>
                    </a:lnTo>
                    <a:lnTo>
                      <a:pt x="54" y="170"/>
                    </a:lnTo>
                    <a:lnTo>
                      <a:pt x="53" y="169"/>
                    </a:lnTo>
                    <a:lnTo>
                      <a:pt x="52" y="169"/>
                    </a:lnTo>
                    <a:lnTo>
                      <a:pt x="51" y="168"/>
                    </a:lnTo>
                    <a:lnTo>
                      <a:pt x="49" y="168"/>
                    </a:lnTo>
                    <a:lnTo>
                      <a:pt x="49" y="169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6" y="169"/>
                    </a:lnTo>
                    <a:lnTo>
                      <a:pt x="45" y="170"/>
                    </a:lnTo>
                    <a:lnTo>
                      <a:pt x="44" y="170"/>
                    </a:lnTo>
                    <a:lnTo>
                      <a:pt x="44" y="171"/>
                    </a:lnTo>
                    <a:lnTo>
                      <a:pt x="44" y="172"/>
                    </a:lnTo>
                    <a:lnTo>
                      <a:pt x="43" y="172"/>
                    </a:lnTo>
                    <a:lnTo>
                      <a:pt x="42" y="172"/>
                    </a:lnTo>
                    <a:lnTo>
                      <a:pt x="40" y="171"/>
                    </a:lnTo>
                    <a:lnTo>
                      <a:pt x="39" y="171"/>
                    </a:lnTo>
                    <a:lnTo>
                      <a:pt x="38" y="170"/>
                    </a:lnTo>
                    <a:lnTo>
                      <a:pt x="37" y="171"/>
                    </a:lnTo>
                    <a:lnTo>
                      <a:pt x="36" y="171"/>
                    </a:lnTo>
                    <a:lnTo>
                      <a:pt x="35" y="171"/>
                    </a:lnTo>
                    <a:lnTo>
                      <a:pt x="35" y="172"/>
                    </a:lnTo>
                    <a:lnTo>
                      <a:pt x="34" y="172"/>
                    </a:lnTo>
                    <a:lnTo>
                      <a:pt x="32" y="173"/>
                    </a:lnTo>
                    <a:lnTo>
                      <a:pt x="32" y="174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4" y="178"/>
                    </a:lnTo>
                    <a:lnTo>
                      <a:pt x="34" y="179"/>
                    </a:lnTo>
                    <a:lnTo>
                      <a:pt x="34" y="180"/>
                    </a:lnTo>
                    <a:lnTo>
                      <a:pt x="32" y="181"/>
                    </a:lnTo>
                    <a:lnTo>
                      <a:pt x="31" y="182"/>
                    </a:lnTo>
                    <a:lnTo>
                      <a:pt x="30" y="184"/>
                    </a:lnTo>
                    <a:lnTo>
                      <a:pt x="29" y="184"/>
                    </a:lnTo>
                    <a:lnTo>
                      <a:pt x="28" y="185"/>
                    </a:lnTo>
                    <a:lnTo>
                      <a:pt x="27" y="186"/>
                    </a:lnTo>
                    <a:lnTo>
                      <a:pt x="27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3" y="187"/>
                    </a:lnTo>
                    <a:lnTo>
                      <a:pt x="22" y="188"/>
                    </a:lnTo>
                    <a:lnTo>
                      <a:pt x="21" y="188"/>
                    </a:lnTo>
                    <a:lnTo>
                      <a:pt x="20" y="188"/>
                    </a:lnTo>
                    <a:lnTo>
                      <a:pt x="18" y="188"/>
                    </a:lnTo>
                    <a:lnTo>
                      <a:pt x="17" y="187"/>
                    </a:lnTo>
                    <a:lnTo>
                      <a:pt x="15" y="187"/>
                    </a:lnTo>
                    <a:lnTo>
                      <a:pt x="14" y="187"/>
                    </a:lnTo>
                    <a:lnTo>
                      <a:pt x="13" y="187"/>
                    </a:lnTo>
                    <a:lnTo>
                      <a:pt x="12" y="187"/>
                    </a:lnTo>
                    <a:lnTo>
                      <a:pt x="11" y="185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1" y="182"/>
                    </a:lnTo>
                    <a:lnTo>
                      <a:pt x="11" y="181"/>
                    </a:lnTo>
                    <a:lnTo>
                      <a:pt x="12" y="180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4" y="179"/>
                    </a:lnTo>
                    <a:lnTo>
                      <a:pt x="15" y="179"/>
                    </a:lnTo>
                    <a:lnTo>
                      <a:pt x="17" y="178"/>
                    </a:lnTo>
                    <a:lnTo>
                      <a:pt x="18" y="177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22" y="174"/>
                    </a:lnTo>
                    <a:lnTo>
                      <a:pt x="23" y="174"/>
                    </a:lnTo>
                    <a:lnTo>
                      <a:pt x="23" y="176"/>
                    </a:lnTo>
                    <a:lnTo>
                      <a:pt x="25" y="176"/>
                    </a:lnTo>
                    <a:lnTo>
                      <a:pt x="26" y="176"/>
                    </a:lnTo>
                    <a:lnTo>
                      <a:pt x="27" y="174"/>
                    </a:lnTo>
                    <a:lnTo>
                      <a:pt x="27" y="174"/>
                    </a:lnTo>
                    <a:lnTo>
                      <a:pt x="28" y="174"/>
                    </a:lnTo>
                    <a:lnTo>
                      <a:pt x="28" y="173"/>
                    </a:lnTo>
                    <a:lnTo>
                      <a:pt x="28" y="172"/>
                    </a:lnTo>
                    <a:lnTo>
                      <a:pt x="28" y="171"/>
                    </a:lnTo>
                    <a:lnTo>
                      <a:pt x="28" y="170"/>
                    </a:lnTo>
                    <a:lnTo>
                      <a:pt x="28" y="169"/>
                    </a:lnTo>
                    <a:lnTo>
                      <a:pt x="29" y="167"/>
                    </a:lnTo>
                    <a:lnTo>
                      <a:pt x="30" y="167"/>
                    </a:lnTo>
                    <a:lnTo>
                      <a:pt x="30" y="165"/>
                    </a:lnTo>
                    <a:lnTo>
                      <a:pt x="31" y="165"/>
                    </a:lnTo>
                    <a:lnTo>
                      <a:pt x="31" y="164"/>
                    </a:lnTo>
                    <a:lnTo>
                      <a:pt x="31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2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4" y="156"/>
                    </a:lnTo>
                    <a:lnTo>
                      <a:pt x="35" y="155"/>
                    </a:lnTo>
                    <a:lnTo>
                      <a:pt x="36" y="154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7" y="151"/>
                    </a:lnTo>
                    <a:lnTo>
                      <a:pt x="38" y="151"/>
                    </a:lnTo>
                    <a:lnTo>
                      <a:pt x="39" y="151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39" y="148"/>
                    </a:lnTo>
                    <a:lnTo>
                      <a:pt x="40" y="148"/>
                    </a:lnTo>
                    <a:lnTo>
                      <a:pt x="42" y="147"/>
                    </a:lnTo>
                    <a:lnTo>
                      <a:pt x="42" y="146"/>
                    </a:lnTo>
                    <a:lnTo>
                      <a:pt x="43" y="146"/>
                    </a:lnTo>
                    <a:lnTo>
                      <a:pt x="43" y="145"/>
                    </a:lnTo>
                    <a:lnTo>
                      <a:pt x="44" y="145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7" y="145"/>
                    </a:lnTo>
                    <a:lnTo>
                      <a:pt x="48" y="145"/>
                    </a:lnTo>
                    <a:lnTo>
                      <a:pt x="48" y="144"/>
                    </a:lnTo>
                    <a:lnTo>
                      <a:pt x="48" y="143"/>
                    </a:lnTo>
                    <a:lnTo>
                      <a:pt x="48" y="142"/>
                    </a:lnTo>
                    <a:lnTo>
                      <a:pt x="49" y="140"/>
                    </a:lnTo>
                    <a:lnTo>
                      <a:pt x="49" y="139"/>
                    </a:lnTo>
                    <a:lnTo>
                      <a:pt x="51" y="139"/>
                    </a:lnTo>
                    <a:lnTo>
                      <a:pt x="51" y="138"/>
                    </a:lnTo>
                    <a:lnTo>
                      <a:pt x="51" y="137"/>
                    </a:lnTo>
                    <a:lnTo>
                      <a:pt x="51" y="136"/>
                    </a:lnTo>
                    <a:lnTo>
                      <a:pt x="51" y="135"/>
                    </a:lnTo>
                    <a:lnTo>
                      <a:pt x="51" y="134"/>
                    </a:lnTo>
                    <a:lnTo>
                      <a:pt x="51" y="132"/>
                    </a:lnTo>
                    <a:lnTo>
                      <a:pt x="51" y="131"/>
                    </a:lnTo>
                    <a:lnTo>
                      <a:pt x="51" y="130"/>
                    </a:lnTo>
                    <a:lnTo>
                      <a:pt x="51" y="129"/>
                    </a:lnTo>
                    <a:lnTo>
                      <a:pt x="51" y="127"/>
                    </a:lnTo>
                    <a:lnTo>
                      <a:pt x="51" y="126"/>
                    </a:lnTo>
                    <a:lnTo>
                      <a:pt x="51" y="125"/>
                    </a:lnTo>
                    <a:lnTo>
                      <a:pt x="51" y="123"/>
                    </a:lnTo>
                    <a:lnTo>
                      <a:pt x="51" y="122"/>
                    </a:lnTo>
                    <a:lnTo>
                      <a:pt x="51" y="121"/>
                    </a:lnTo>
                    <a:lnTo>
                      <a:pt x="49" y="120"/>
                    </a:lnTo>
                    <a:lnTo>
                      <a:pt x="51" y="120"/>
                    </a:lnTo>
                    <a:lnTo>
                      <a:pt x="51" y="119"/>
                    </a:lnTo>
                    <a:lnTo>
                      <a:pt x="52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3" y="113"/>
                    </a:lnTo>
                    <a:lnTo>
                      <a:pt x="53" y="111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5" y="109"/>
                    </a:lnTo>
                    <a:lnTo>
                      <a:pt x="56" y="108"/>
                    </a:lnTo>
                    <a:lnTo>
                      <a:pt x="57" y="106"/>
                    </a:lnTo>
                    <a:lnTo>
                      <a:pt x="58" y="105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4" y="104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6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66" y="97"/>
                    </a:lnTo>
                    <a:lnTo>
                      <a:pt x="66" y="96"/>
                    </a:lnTo>
                    <a:lnTo>
                      <a:pt x="66" y="95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69" y="93"/>
                    </a:lnTo>
                    <a:lnTo>
                      <a:pt x="69" y="92"/>
                    </a:lnTo>
                    <a:lnTo>
                      <a:pt x="69" y="91"/>
                    </a:lnTo>
                    <a:lnTo>
                      <a:pt x="69" y="89"/>
                    </a:lnTo>
                    <a:lnTo>
                      <a:pt x="69" y="88"/>
                    </a:lnTo>
                    <a:lnTo>
                      <a:pt x="68" y="87"/>
                    </a:lnTo>
                    <a:lnTo>
                      <a:pt x="68" y="86"/>
                    </a:lnTo>
                    <a:lnTo>
                      <a:pt x="66" y="85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5" y="80"/>
                    </a:lnTo>
                    <a:lnTo>
                      <a:pt x="68" y="80"/>
                    </a:lnTo>
                    <a:lnTo>
                      <a:pt x="69" y="80"/>
                    </a:lnTo>
                    <a:lnTo>
                      <a:pt x="70" y="80"/>
                    </a:lnTo>
                    <a:lnTo>
                      <a:pt x="71" y="79"/>
                    </a:lnTo>
                    <a:lnTo>
                      <a:pt x="71" y="78"/>
                    </a:lnTo>
                    <a:lnTo>
                      <a:pt x="71" y="78"/>
                    </a:lnTo>
                    <a:lnTo>
                      <a:pt x="71" y="76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0" y="71"/>
                    </a:lnTo>
                    <a:lnTo>
                      <a:pt x="69" y="71"/>
                    </a:lnTo>
                    <a:lnTo>
                      <a:pt x="68" y="70"/>
                    </a:lnTo>
                    <a:lnTo>
                      <a:pt x="66" y="70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4" y="70"/>
                    </a:lnTo>
                    <a:lnTo>
                      <a:pt x="63" y="70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1" y="68"/>
                    </a:lnTo>
                    <a:lnTo>
                      <a:pt x="61" y="67"/>
                    </a:lnTo>
                    <a:lnTo>
                      <a:pt x="60" y="66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8" y="63"/>
                    </a:lnTo>
                    <a:lnTo>
                      <a:pt x="60" y="62"/>
                    </a:lnTo>
                    <a:lnTo>
                      <a:pt x="60" y="60"/>
                    </a:lnTo>
                    <a:lnTo>
                      <a:pt x="61" y="60"/>
                    </a:lnTo>
                    <a:lnTo>
                      <a:pt x="63" y="59"/>
                    </a:lnTo>
                    <a:lnTo>
                      <a:pt x="64" y="59"/>
                    </a:lnTo>
                    <a:lnTo>
                      <a:pt x="65" y="59"/>
                    </a:lnTo>
                    <a:lnTo>
                      <a:pt x="66" y="58"/>
                    </a:lnTo>
                    <a:lnTo>
                      <a:pt x="66" y="57"/>
                    </a:lnTo>
                    <a:lnTo>
                      <a:pt x="65" y="57"/>
                    </a:lnTo>
                    <a:lnTo>
                      <a:pt x="65" y="55"/>
                    </a:lnTo>
                    <a:lnTo>
                      <a:pt x="65" y="54"/>
                    </a:lnTo>
                    <a:lnTo>
                      <a:pt x="68" y="53"/>
                    </a:lnTo>
                    <a:lnTo>
                      <a:pt x="69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8" y="47"/>
                    </a:lnTo>
                    <a:lnTo>
                      <a:pt x="68" y="46"/>
                    </a:lnTo>
                    <a:lnTo>
                      <a:pt x="68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0" y="37"/>
                    </a:lnTo>
                    <a:lnTo>
                      <a:pt x="69" y="37"/>
                    </a:lnTo>
                    <a:lnTo>
                      <a:pt x="69" y="36"/>
                    </a:lnTo>
                    <a:lnTo>
                      <a:pt x="68" y="36"/>
                    </a:lnTo>
                    <a:lnTo>
                      <a:pt x="66" y="36"/>
                    </a:lnTo>
                    <a:lnTo>
                      <a:pt x="65" y="36"/>
                    </a:lnTo>
                    <a:lnTo>
                      <a:pt x="64" y="36"/>
                    </a:lnTo>
                    <a:lnTo>
                      <a:pt x="63" y="36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0" y="34"/>
                    </a:lnTo>
                    <a:lnTo>
                      <a:pt x="58" y="33"/>
                    </a:lnTo>
                    <a:lnTo>
                      <a:pt x="58" y="26"/>
                    </a:lnTo>
                    <a:lnTo>
                      <a:pt x="57" y="25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4" y="25"/>
                    </a:lnTo>
                    <a:lnTo>
                      <a:pt x="53" y="25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49" y="22"/>
                    </a:lnTo>
                    <a:lnTo>
                      <a:pt x="49" y="21"/>
                    </a:lnTo>
                    <a:lnTo>
                      <a:pt x="48" y="20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4" y="13"/>
                    </a:lnTo>
                    <a:lnTo>
                      <a:pt x="44" y="12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81" y="1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9" y="3"/>
                    </a:lnTo>
                    <a:lnTo>
                      <a:pt x="102" y="3"/>
                    </a:lnTo>
                    <a:lnTo>
                      <a:pt x="109" y="3"/>
                    </a:lnTo>
                    <a:lnTo>
                      <a:pt x="111" y="3"/>
                    </a:lnTo>
                    <a:lnTo>
                      <a:pt x="114" y="4"/>
                    </a:lnTo>
                    <a:lnTo>
                      <a:pt x="115" y="4"/>
                    </a:lnTo>
                    <a:lnTo>
                      <a:pt x="118" y="4"/>
                    </a:lnTo>
                    <a:lnTo>
                      <a:pt x="125" y="5"/>
                    </a:lnTo>
                    <a:lnTo>
                      <a:pt x="135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6" y="7"/>
                    </a:lnTo>
                    <a:lnTo>
                      <a:pt x="147" y="8"/>
                    </a:lnTo>
                    <a:lnTo>
                      <a:pt x="148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8" name="Freeform 112"/>
              <p:cNvSpPr>
                <a:spLocks/>
              </p:cNvSpPr>
              <p:nvPr/>
            </p:nvSpPr>
            <p:spPr bwMode="auto">
              <a:xfrm>
                <a:off x="2930525" y="2579688"/>
                <a:ext cx="219075" cy="342900"/>
              </a:xfrm>
              <a:custGeom>
                <a:avLst/>
                <a:gdLst>
                  <a:gd name="T0" fmla="*/ 119 w 138"/>
                  <a:gd name="T1" fmla="*/ 6 h 216"/>
                  <a:gd name="T2" fmla="*/ 129 w 138"/>
                  <a:gd name="T3" fmla="*/ 37 h 216"/>
                  <a:gd name="T4" fmla="*/ 137 w 138"/>
                  <a:gd name="T5" fmla="*/ 60 h 216"/>
                  <a:gd name="T6" fmla="*/ 138 w 138"/>
                  <a:gd name="T7" fmla="*/ 145 h 216"/>
                  <a:gd name="T8" fmla="*/ 132 w 138"/>
                  <a:gd name="T9" fmla="*/ 148 h 216"/>
                  <a:gd name="T10" fmla="*/ 127 w 138"/>
                  <a:gd name="T11" fmla="*/ 146 h 216"/>
                  <a:gd name="T12" fmla="*/ 122 w 138"/>
                  <a:gd name="T13" fmla="*/ 145 h 216"/>
                  <a:gd name="T14" fmla="*/ 117 w 138"/>
                  <a:gd name="T15" fmla="*/ 148 h 216"/>
                  <a:gd name="T16" fmla="*/ 109 w 138"/>
                  <a:gd name="T17" fmla="*/ 146 h 216"/>
                  <a:gd name="T18" fmla="*/ 103 w 138"/>
                  <a:gd name="T19" fmla="*/ 149 h 216"/>
                  <a:gd name="T20" fmla="*/ 98 w 138"/>
                  <a:gd name="T21" fmla="*/ 150 h 216"/>
                  <a:gd name="T22" fmla="*/ 93 w 138"/>
                  <a:gd name="T23" fmla="*/ 153 h 216"/>
                  <a:gd name="T24" fmla="*/ 88 w 138"/>
                  <a:gd name="T25" fmla="*/ 156 h 216"/>
                  <a:gd name="T26" fmla="*/ 84 w 138"/>
                  <a:gd name="T27" fmla="*/ 160 h 216"/>
                  <a:gd name="T28" fmla="*/ 79 w 138"/>
                  <a:gd name="T29" fmla="*/ 161 h 216"/>
                  <a:gd name="T30" fmla="*/ 75 w 138"/>
                  <a:gd name="T31" fmla="*/ 166 h 216"/>
                  <a:gd name="T32" fmla="*/ 64 w 138"/>
                  <a:gd name="T33" fmla="*/ 175 h 216"/>
                  <a:gd name="T34" fmla="*/ 44 w 138"/>
                  <a:gd name="T35" fmla="*/ 196 h 216"/>
                  <a:gd name="T36" fmla="*/ 24 w 138"/>
                  <a:gd name="T37" fmla="*/ 213 h 216"/>
                  <a:gd name="T38" fmla="*/ 18 w 138"/>
                  <a:gd name="T39" fmla="*/ 206 h 216"/>
                  <a:gd name="T40" fmla="*/ 9 w 138"/>
                  <a:gd name="T41" fmla="*/ 204 h 216"/>
                  <a:gd name="T42" fmla="*/ 6 w 138"/>
                  <a:gd name="T43" fmla="*/ 132 h 216"/>
                  <a:gd name="T44" fmla="*/ 9 w 138"/>
                  <a:gd name="T45" fmla="*/ 121 h 216"/>
                  <a:gd name="T46" fmla="*/ 7 w 138"/>
                  <a:gd name="T47" fmla="*/ 118 h 216"/>
                  <a:gd name="T48" fmla="*/ 1 w 138"/>
                  <a:gd name="T49" fmla="*/ 116 h 216"/>
                  <a:gd name="T50" fmla="*/ 1 w 138"/>
                  <a:gd name="T51" fmla="*/ 110 h 216"/>
                  <a:gd name="T52" fmla="*/ 3 w 138"/>
                  <a:gd name="T53" fmla="*/ 103 h 216"/>
                  <a:gd name="T54" fmla="*/ 4 w 138"/>
                  <a:gd name="T55" fmla="*/ 97 h 216"/>
                  <a:gd name="T56" fmla="*/ 2 w 138"/>
                  <a:gd name="T57" fmla="*/ 93 h 216"/>
                  <a:gd name="T58" fmla="*/ 1 w 138"/>
                  <a:gd name="T59" fmla="*/ 88 h 216"/>
                  <a:gd name="T60" fmla="*/ 1 w 138"/>
                  <a:gd name="T61" fmla="*/ 80 h 216"/>
                  <a:gd name="T62" fmla="*/ 1 w 138"/>
                  <a:gd name="T63" fmla="*/ 76 h 216"/>
                  <a:gd name="T64" fmla="*/ 3 w 138"/>
                  <a:gd name="T65" fmla="*/ 72 h 216"/>
                  <a:gd name="T66" fmla="*/ 0 w 138"/>
                  <a:gd name="T67" fmla="*/ 64 h 216"/>
                  <a:gd name="T68" fmla="*/ 7 w 138"/>
                  <a:gd name="T69" fmla="*/ 64 h 216"/>
                  <a:gd name="T70" fmla="*/ 12 w 138"/>
                  <a:gd name="T71" fmla="*/ 71 h 216"/>
                  <a:gd name="T72" fmla="*/ 14 w 138"/>
                  <a:gd name="T73" fmla="*/ 71 h 216"/>
                  <a:gd name="T74" fmla="*/ 17 w 138"/>
                  <a:gd name="T75" fmla="*/ 69 h 216"/>
                  <a:gd name="T76" fmla="*/ 11 w 138"/>
                  <a:gd name="T77" fmla="*/ 63 h 216"/>
                  <a:gd name="T78" fmla="*/ 2 w 138"/>
                  <a:gd name="T79" fmla="*/ 56 h 216"/>
                  <a:gd name="T80" fmla="*/ 0 w 138"/>
                  <a:gd name="T81" fmla="*/ 50 h 216"/>
                  <a:gd name="T82" fmla="*/ 6 w 138"/>
                  <a:gd name="T83" fmla="*/ 43 h 216"/>
                  <a:gd name="T84" fmla="*/ 10 w 138"/>
                  <a:gd name="T85" fmla="*/ 39 h 216"/>
                  <a:gd name="T86" fmla="*/ 11 w 138"/>
                  <a:gd name="T87" fmla="*/ 31 h 216"/>
                  <a:gd name="T88" fmla="*/ 16 w 138"/>
                  <a:gd name="T89" fmla="*/ 26 h 216"/>
                  <a:gd name="T90" fmla="*/ 20 w 138"/>
                  <a:gd name="T91" fmla="*/ 17 h 216"/>
                  <a:gd name="T92" fmla="*/ 26 w 138"/>
                  <a:gd name="T93" fmla="*/ 11 h 216"/>
                  <a:gd name="T94" fmla="*/ 33 w 138"/>
                  <a:gd name="T95" fmla="*/ 14 h 216"/>
                  <a:gd name="T96" fmla="*/ 38 w 138"/>
                  <a:gd name="T97" fmla="*/ 18 h 216"/>
                  <a:gd name="T98" fmla="*/ 45 w 138"/>
                  <a:gd name="T99" fmla="*/ 18 h 216"/>
                  <a:gd name="T100" fmla="*/ 53 w 138"/>
                  <a:gd name="T101" fmla="*/ 18 h 216"/>
                  <a:gd name="T102" fmla="*/ 59 w 138"/>
                  <a:gd name="T103" fmla="*/ 17 h 216"/>
                  <a:gd name="T104" fmla="*/ 67 w 138"/>
                  <a:gd name="T105" fmla="*/ 13 h 216"/>
                  <a:gd name="T106" fmla="*/ 77 w 138"/>
                  <a:gd name="T107" fmla="*/ 14 h 216"/>
                  <a:gd name="T108" fmla="*/ 87 w 138"/>
                  <a:gd name="T109" fmla="*/ 11 h 216"/>
                  <a:gd name="T110" fmla="*/ 94 w 138"/>
                  <a:gd name="T111" fmla="*/ 6 h 216"/>
                  <a:gd name="T112" fmla="*/ 102 w 138"/>
                  <a:gd name="T113" fmla="*/ 4 h 216"/>
                  <a:gd name="T114" fmla="*/ 108 w 138"/>
                  <a:gd name="T115" fmla="*/ 1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" h="216">
                    <a:moveTo>
                      <a:pt x="110" y="1"/>
                    </a:moveTo>
                    <a:lnTo>
                      <a:pt x="111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9" y="6"/>
                    </a:lnTo>
                    <a:lnTo>
                      <a:pt x="121" y="15"/>
                    </a:lnTo>
                    <a:lnTo>
                      <a:pt x="123" y="18"/>
                    </a:lnTo>
                    <a:lnTo>
                      <a:pt x="123" y="19"/>
                    </a:lnTo>
                    <a:lnTo>
                      <a:pt x="124" y="22"/>
                    </a:lnTo>
                    <a:lnTo>
                      <a:pt x="124" y="25"/>
                    </a:lnTo>
                    <a:lnTo>
                      <a:pt x="126" y="28"/>
                    </a:lnTo>
                    <a:lnTo>
                      <a:pt x="127" y="33"/>
                    </a:lnTo>
                    <a:lnTo>
                      <a:pt x="128" y="35"/>
                    </a:lnTo>
                    <a:lnTo>
                      <a:pt x="129" y="37"/>
                    </a:lnTo>
                    <a:lnTo>
                      <a:pt x="131" y="44"/>
                    </a:lnTo>
                    <a:lnTo>
                      <a:pt x="131" y="45"/>
                    </a:lnTo>
                    <a:lnTo>
                      <a:pt x="132" y="47"/>
                    </a:lnTo>
                    <a:lnTo>
                      <a:pt x="134" y="52"/>
                    </a:lnTo>
                    <a:lnTo>
                      <a:pt x="135" y="54"/>
                    </a:lnTo>
                    <a:lnTo>
                      <a:pt x="135" y="56"/>
                    </a:lnTo>
                    <a:lnTo>
                      <a:pt x="136" y="56"/>
                    </a:lnTo>
                    <a:lnTo>
                      <a:pt x="137" y="59"/>
                    </a:lnTo>
                    <a:lnTo>
                      <a:pt x="137" y="60"/>
                    </a:lnTo>
                    <a:lnTo>
                      <a:pt x="137" y="95"/>
                    </a:lnTo>
                    <a:lnTo>
                      <a:pt x="137" y="96"/>
                    </a:lnTo>
                    <a:lnTo>
                      <a:pt x="137" y="102"/>
                    </a:lnTo>
                    <a:lnTo>
                      <a:pt x="137" y="106"/>
                    </a:lnTo>
                    <a:lnTo>
                      <a:pt x="137" y="127"/>
                    </a:lnTo>
                    <a:lnTo>
                      <a:pt x="137" y="133"/>
                    </a:lnTo>
                    <a:lnTo>
                      <a:pt x="137" y="144"/>
                    </a:lnTo>
                    <a:lnTo>
                      <a:pt x="138" y="144"/>
                    </a:lnTo>
                    <a:lnTo>
                      <a:pt x="138" y="145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38" y="148"/>
                    </a:lnTo>
                    <a:lnTo>
                      <a:pt x="137" y="148"/>
                    </a:lnTo>
                    <a:lnTo>
                      <a:pt x="137" y="149"/>
                    </a:lnTo>
                    <a:lnTo>
                      <a:pt x="136" y="148"/>
                    </a:lnTo>
                    <a:lnTo>
                      <a:pt x="135" y="148"/>
                    </a:lnTo>
                    <a:lnTo>
                      <a:pt x="134" y="148"/>
                    </a:lnTo>
                    <a:lnTo>
                      <a:pt x="132" y="148"/>
                    </a:lnTo>
                    <a:lnTo>
                      <a:pt x="132" y="149"/>
                    </a:lnTo>
                    <a:lnTo>
                      <a:pt x="131" y="149"/>
                    </a:lnTo>
                    <a:lnTo>
                      <a:pt x="131" y="148"/>
                    </a:lnTo>
                    <a:lnTo>
                      <a:pt x="130" y="148"/>
                    </a:lnTo>
                    <a:lnTo>
                      <a:pt x="129" y="148"/>
                    </a:lnTo>
                    <a:lnTo>
                      <a:pt x="129" y="147"/>
                    </a:lnTo>
                    <a:lnTo>
                      <a:pt x="128" y="147"/>
                    </a:lnTo>
                    <a:lnTo>
                      <a:pt x="128" y="146"/>
                    </a:lnTo>
                    <a:lnTo>
                      <a:pt x="127" y="146"/>
                    </a:lnTo>
                    <a:lnTo>
                      <a:pt x="127" y="145"/>
                    </a:lnTo>
                    <a:lnTo>
                      <a:pt x="126" y="145"/>
                    </a:lnTo>
                    <a:lnTo>
                      <a:pt x="126" y="144"/>
                    </a:lnTo>
                    <a:lnTo>
                      <a:pt x="124" y="144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2" y="143"/>
                    </a:lnTo>
                    <a:lnTo>
                      <a:pt x="122" y="144"/>
                    </a:lnTo>
                    <a:lnTo>
                      <a:pt x="122" y="145"/>
                    </a:lnTo>
                    <a:lnTo>
                      <a:pt x="121" y="145"/>
                    </a:lnTo>
                    <a:lnTo>
                      <a:pt x="120" y="146"/>
                    </a:lnTo>
                    <a:lnTo>
                      <a:pt x="119" y="146"/>
                    </a:lnTo>
                    <a:lnTo>
                      <a:pt x="119" y="145"/>
                    </a:lnTo>
                    <a:lnTo>
                      <a:pt x="119" y="144"/>
                    </a:lnTo>
                    <a:lnTo>
                      <a:pt x="118" y="145"/>
                    </a:lnTo>
                    <a:lnTo>
                      <a:pt x="117" y="146"/>
                    </a:lnTo>
                    <a:lnTo>
                      <a:pt x="117" y="147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4" y="148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1" y="148"/>
                    </a:lnTo>
                    <a:lnTo>
                      <a:pt x="110" y="147"/>
                    </a:lnTo>
                    <a:lnTo>
                      <a:pt x="111" y="146"/>
                    </a:lnTo>
                    <a:lnTo>
                      <a:pt x="110" y="146"/>
                    </a:lnTo>
                    <a:lnTo>
                      <a:pt x="109" y="146"/>
                    </a:lnTo>
                    <a:lnTo>
                      <a:pt x="109" y="147"/>
                    </a:lnTo>
                    <a:lnTo>
                      <a:pt x="109" y="147"/>
                    </a:lnTo>
                    <a:lnTo>
                      <a:pt x="109" y="148"/>
                    </a:lnTo>
                    <a:lnTo>
                      <a:pt x="108" y="149"/>
                    </a:lnTo>
                    <a:lnTo>
                      <a:pt x="106" y="149"/>
                    </a:lnTo>
                    <a:lnTo>
                      <a:pt x="105" y="149"/>
                    </a:lnTo>
                    <a:lnTo>
                      <a:pt x="105" y="148"/>
                    </a:lnTo>
                    <a:lnTo>
                      <a:pt x="104" y="148"/>
                    </a:lnTo>
                    <a:lnTo>
                      <a:pt x="103" y="149"/>
                    </a:lnTo>
                    <a:lnTo>
                      <a:pt x="103" y="150"/>
                    </a:lnTo>
                    <a:lnTo>
                      <a:pt x="102" y="150"/>
                    </a:lnTo>
                    <a:lnTo>
                      <a:pt x="102" y="149"/>
                    </a:lnTo>
                    <a:lnTo>
                      <a:pt x="101" y="149"/>
                    </a:lnTo>
                    <a:lnTo>
                      <a:pt x="101" y="148"/>
                    </a:lnTo>
                    <a:lnTo>
                      <a:pt x="100" y="148"/>
                    </a:lnTo>
                    <a:lnTo>
                      <a:pt x="98" y="148"/>
                    </a:lnTo>
                    <a:lnTo>
                      <a:pt x="98" y="149"/>
                    </a:lnTo>
                    <a:lnTo>
                      <a:pt x="98" y="150"/>
                    </a:lnTo>
                    <a:lnTo>
                      <a:pt x="100" y="150"/>
                    </a:lnTo>
                    <a:lnTo>
                      <a:pt x="98" y="152"/>
                    </a:lnTo>
                    <a:lnTo>
                      <a:pt x="97" y="152"/>
                    </a:lnTo>
                    <a:lnTo>
                      <a:pt x="96" y="153"/>
                    </a:lnTo>
                    <a:lnTo>
                      <a:pt x="95" y="153"/>
                    </a:lnTo>
                    <a:lnTo>
                      <a:pt x="95" y="152"/>
                    </a:lnTo>
                    <a:lnTo>
                      <a:pt x="94" y="152"/>
                    </a:lnTo>
                    <a:lnTo>
                      <a:pt x="93" y="152"/>
                    </a:lnTo>
                    <a:lnTo>
                      <a:pt x="93" y="153"/>
                    </a:lnTo>
                    <a:lnTo>
                      <a:pt x="92" y="153"/>
                    </a:lnTo>
                    <a:lnTo>
                      <a:pt x="92" y="154"/>
                    </a:lnTo>
                    <a:lnTo>
                      <a:pt x="91" y="154"/>
                    </a:lnTo>
                    <a:lnTo>
                      <a:pt x="91" y="153"/>
                    </a:lnTo>
                    <a:lnTo>
                      <a:pt x="89" y="153"/>
                    </a:lnTo>
                    <a:lnTo>
                      <a:pt x="88" y="154"/>
                    </a:lnTo>
                    <a:lnTo>
                      <a:pt x="88" y="155"/>
                    </a:lnTo>
                    <a:lnTo>
                      <a:pt x="87" y="156"/>
                    </a:lnTo>
                    <a:lnTo>
                      <a:pt x="88" y="156"/>
                    </a:lnTo>
                    <a:lnTo>
                      <a:pt x="88" y="157"/>
                    </a:lnTo>
                    <a:lnTo>
                      <a:pt x="87" y="157"/>
                    </a:lnTo>
                    <a:lnTo>
                      <a:pt x="87" y="158"/>
                    </a:lnTo>
                    <a:lnTo>
                      <a:pt x="86" y="158"/>
                    </a:lnTo>
                    <a:lnTo>
                      <a:pt x="85" y="157"/>
                    </a:lnTo>
                    <a:lnTo>
                      <a:pt x="84" y="157"/>
                    </a:lnTo>
                    <a:lnTo>
                      <a:pt x="84" y="158"/>
                    </a:lnTo>
                    <a:lnTo>
                      <a:pt x="85" y="158"/>
                    </a:lnTo>
                    <a:lnTo>
                      <a:pt x="84" y="160"/>
                    </a:lnTo>
                    <a:lnTo>
                      <a:pt x="84" y="161"/>
                    </a:lnTo>
                    <a:lnTo>
                      <a:pt x="84" y="162"/>
                    </a:lnTo>
                    <a:lnTo>
                      <a:pt x="83" y="162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80" y="161"/>
                    </a:lnTo>
                    <a:lnTo>
                      <a:pt x="80" y="160"/>
                    </a:lnTo>
                    <a:lnTo>
                      <a:pt x="79" y="160"/>
                    </a:lnTo>
                    <a:lnTo>
                      <a:pt x="79" y="161"/>
                    </a:lnTo>
                    <a:lnTo>
                      <a:pt x="79" y="162"/>
                    </a:lnTo>
                    <a:lnTo>
                      <a:pt x="78" y="162"/>
                    </a:lnTo>
                    <a:lnTo>
                      <a:pt x="77" y="162"/>
                    </a:lnTo>
                    <a:lnTo>
                      <a:pt x="77" y="163"/>
                    </a:lnTo>
                    <a:lnTo>
                      <a:pt x="76" y="163"/>
                    </a:lnTo>
                    <a:lnTo>
                      <a:pt x="76" y="164"/>
                    </a:lnTo>
                    <a:lnTo>
                      <a:pt x="76" y="165"/>
                    </a:lnTo>
                    <a:lnTo>
                      <a:pt x="76" y="166"/>
                    </a:lnTo>
                    <a:lnTo>
                      <a:pt x="75" y="166"/>
                    </a:lnTo>
                    <a:lnTo>
                      <a:pt x="75" y="167"/>
                    </a:lnTo>
                    <a:lnTo>
                      <a:pt x="74" y="167"/>
                    </a:lnTo>
                    <a:lnTo>
                      <a:pt x="75" y="169"/>
                    </a:lnTo>
                    <a:lnTo>
                      <a:pt x="74" y="169"/>
                    </a:lnTo>
                    <a:lnTo>
                      <a:pt x="72" y="169"/>
                    </a:lnTo>
                    <a:lnTo>
                      <a:pt x="71" y="169"/>
                    </a:lnTo>
                    <a:lnTo>
                      <a:pt x="68" y="172"/>
                    </a:lnTo>
                    <a:lnTo>
                      <a:pt x="64" y="174"/>
                    </a:lnTo>
                    <a:lnTo>
                      <a:pt x="64" y="175"/>
                    </a:lnTo>
                    <a:lnTo>
                      <a:pt x="62" y="178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5" y="183"/>
                    </a:lnTo>
                    <a:lnTo>
                      <a:pt x="54" y="184"/>
                    </a:lnTo>
                    <a:lnTo>
                      <a:pt x="54" y="186"/>
                    </a:lnTo>
                    <a:lnTo>
                      <a:pt x="53" y="187"/>
                    </a:lnTo>
                    <a:lnTo>
                      <a:pt x="46" y="194"/>
                    </a:lnTo>
                    <a:lnTo>
                      <a:pt x="44" y="196"/>
                    </a:lnTo>
                    <a:lnTo>
                      <a:pt x="38" y="201"/>
                    </a:lnTo>
                    <a:lnTo>
                      <a:pt x="37" y="203"/>
                    </a:lnTo>
                    <a:lnTo>
                      <a:pt x="36" y="204"/>
                    </a:lnTo>
                    <a:lnTo>
                      <a:pt x="31" y="208"/>
                    </a:lnTo>
                    <a:lnTo>
                      <a:pt x="27" y="211"/>
                    </a:lnTo>
                    <a:lnTo>
                      <a:pt x="24" y="216"/>
                    </a:lnTo>
                    <a:lnTo>
                      <a:pt x="24" y="215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3"/>
                    </a:lnTo>
                    <a:lnTo>
                      <a:pt x="23" y="212"/>
                    </a:lnTo>
                    <a:lnTo>
                      <a:pt x="21" y="212"/>
                    </a:lnTo>
                    <a:lnTo>
                      <a:pt x="20" y="211"/>
                    </a:lnTo>
                    <a:lnTo>
                      <a:pt x="19" y="211"/>
                    </a:lnTo>
                    <a:lnTo>
                      <a:pt x="18" y="209"/>
                    </a:lnTo>
                    <a:lnTo>
                      <a:pt x="19" y="208"/>
                    </a:lnTo>
                    <a:lnTo>
                      <a:pt x="18" y="207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1" y="205"/>
                    </a:lnTo>
                    <a:lnTo>
                      <a:pt x="9" y="204"/>
                    </a:lnTo>
                    <a:lnTo>
                      <a:pt x="8" y="204"/>
                    </a:lnTo>
                    <a:lnTo>
                      <a:pt x="7" y="203"/>
                    </a:lnTo>
                    <a:lnTo>
                      <a:pt x="6" y="200"/>
                    </a:lnTo>
                    <a:lnTo>
                      <a:pt x="6" y="189"/>
                    </a:lnTo>
                    <a:lnTo>
                      <a:pt x="6" y="180"/>
                    </a:lnTo>
                    <a:lnTo>
                      <a:pt x="6" y="177"/>
                    </a:lnTo>
                    <a:lnTo>
                      <a:pt x="6" y="157"/>
                    </a:lnTo>
                    <a:lnTo>
                      <a:pt x="6" y="148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5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6" y="124"/>
                    </a:lnTo>
                    <a:lnTo>
                      <a:pt x="7" y="123"/>
                    </a:lnTo>
                    <a:lnTo>
                      <a:pt x="8" y="123"/>
                    </a:lnTo>
                    <a:lnTo>
                      <a:pt x="9" y="122"/>
                    </a:lnTo>
                    <a:lnTo>
                      <a:pt x="9" y="121"/>
                    </a:lnTo>
                    <a:lnTo>
                      <a:pt x="9" y="120"/>
                    </a:lnTo>
                    <a:lnTo>
                      <a:pt x="10" y="120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8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6" y="115"/>
                    </a:lnTo>
                    <a:lnTo>
                      <a:pt x="6" y="116"/>
                    </a:lnTo>
                    <a:lnTo>
                      <a:pt x="4" y="116"/>
                    </a:lnTo>
                    <a:lnTo>
                      <a:pt x="4" y="118"/>
                    </a:lnTo>
                    <a:lnTo>
                      <a:pt x="3" y="118"/>
                    </a:lnTo>
                    <a:lnTo>
                      <a:pt x="3" y="116"/>
                    </a:lnTo>
                    <a:lnTo>
                      <a:pt x="2" y="116"/>
                    </a:lnTo>
                    <a:lnTo>
                      <a:pt x="1" y="116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3" y="105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2" y="103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3" y="101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4" y="97"/>
                    </a:lnTo>
                    <a:lnTo>
                      <a:pt x="4" y="97"/>
                    </a:lnTo>
                    <a:lnTo>
                      <a:pt x="4" y="96"/>
                    </a:lnTo>
                    <a:lnTo>
                      <a:pt x="3" y="96"/>
                    </a:lnTo>
                    <a:lnTo>
                      <a:pt x="4" y="96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4" y="94"/>
                    </a:lnTo>
                    <a:lnTo>
                      <a:pt x="3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1"/>
                    </a:lnTo>
                    <a:lnTo>
                      <a:pt x="2" y="91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1" y="88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1" y="79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" y="78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1" y="74"/>
                    </a:lnTo>
                    <a:lnTo>
                      <a:pt x="2" y="73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1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2" y="70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4"/>
                    </a:lnTo>
                    <a:lnTo>
                      <a:pt x="14" y="76"/>
                    </a:lnTo>
                    <a:lnTo>
                      <a:pt x="15" y="73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2" y="69"/>
                    </a:lnTo>
                    <a:lnTo>
                      <a:pt x="14" y="67"/>
                    </a:lnTo>
                    <a:lnTo>
                      <a:pt x="15" y="65"/>
                    </a:lnTo>
                    <a:lnTo>
                      <a:pt x="16" y="67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7" y="70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8" y="68"/>
                    </a:lnTo>
                    <a:lnTo>
                      <a:pt x="17" y="67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2"/>
                    </a:lnTo>
                    <a:lnTo>
                      <a:pt x="10" y="61"/>
                    </a:lnTo>
                    <a:lnTo>
                      <a:pt x="6" y="63"/>
                    </a:lnTo>
                    <a:lnTo>
                      <a:pt x="7" y="62"/>
                    </a:lnTo>
                    <a:lnTo>
                      <a:pt x="6" y="60"/>
                    </a:lnTo>
                    <a:lnTo>
                      <a:pt x="2" y="57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2" y="51"/>
                    </a:lnTo>
                    <a:lnTo>
                      <a:pt x="1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2" y="44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1" y="31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8" y="18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5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0" y="19"/>
                    </a:lnTo>
                    <a:lnTo>
                      <a:pt x="51" y="19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3" y="18"/>
                    </a:lnTo>
                    <a:lnTo>
                      <a:pt x="53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7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1" y="15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4" y="13"/>
                    </a:lnTo>
                    <a:lnTo>
                      <a:pt x="66" y="13"/>
                    </a:lnTo>
                    <a:lnTo>
                      <a:pt x="67" y="13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1" y="14"/>
                    </a:lnTo>
                    <a:lnTo>
                      <a:pt x="72" y="14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80" y="14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4" y="12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86" y="11"/>
                    </a:lnTo>
                    <a:lnTo>
                      <a:pt x="87" y="11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8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2" y="9"/>
                    </a:lnTo>
                    <a:lnTo>
                      <a:pt x="93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6" y="5"/>
                    </a:lnTo>
                    <a:lnTo>
                      <a:pt x="97" y="5"/>
                    </a:lnTo>
                    <a:lnTo>
                      <a:pt x="97" y="6"/>
                    </a:lnTo>
                    <a:lnTo>
                      <a:pt x="97" y="5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5" y="2"/>
                    </a:lnTo>
                    <a:lnTo>
                      <a:pt x="106" y="2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1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9" name="Freeform 120"/>
              <p:cNvSpPr>
                <a:spLocks/>
              </p:cNvSpPr>
              <p:nvPr/>
            </p:nvSpPr>
            <p:spPr bwMode="auto">
              <a:xfrm>
                <a:off x="3103562" y="1951038"/>
                <a:ext cx="349250" cy="163513"/>
              </a:xfrm>
              <a:custGeom>
                <a:avLst/>
                <a:gdLst>
                  <a:gd name="T0" fmla="*/ 44 w 220"/>
                  <a:gd name="T1" fmla="*/ 4 h 103"/>
                  <a:gd name="T2" fmla="*/ 47 w 220"/>
                  <a:gd name="T3" fmla="*/ 7 h 103"/>
                  <a:gd name="T4" fmla="*/ 52 w 220"/>
                  <a:gd name="T5" fmla="*/ 9 h 103"/>
                  <a:gd name="T6" fmla="*/ 54 w 220"/>
                  <a:gd name="T7" fmla="*/ 13 h 103"/>
                  <a:gd name="T8" fmla="*/ 57 w 220"/>
                  <a:gd name="T9" fmla="*/ 17 h 103"/>
                  <a:gd name="T10" fmla="*/ 64 w 220"/>
                  <a:gd name="T11" fmla="*/ 15 h 103"/>
                  <a:gd name="T12" fmla="*/ 68 w 220"/>
                  <a:gd name="T13" fmla="*/ 18 h 103"/>
                  <a:gd name="T14" fmla="*/ 73 w 220"/>
                  <a:gd name="T15" fmla="*/ 19 h 103"/>
                  <a:gd name="T16" fmla="*/ 77 w 220"/>
                  <a:gd name="T17" fmla="*/ 23 h 103"/>
                  <a:gd name="T18" fmla="*/ 80 w 220"/>
                  <a:gd name="T19" fmla="*/ 26 h 103"/>
                  <a:gd name="T20" fmla="*/ 85 w 220"/>
                  <a:gd name="T21" fmla="*/ 21 h 103"/>
                  <a:gd name="T22" fmla="*/ 120 w 220"/>
                  <a:gd name="T23" fmla="*/ 19 h 103"/>
                  <a:gd name="T24" fmla="*/ 150 w 220"/>
                  <a:gd name="T25" fmla="*/ 18 h 103"/>
                  <a:gd name="T26" fmla="*/ 179 w 220"/>
                  <a:gd name="T27" fmla="*/ 18 h 103"/>
                  <a:gd name="T28" fmla="*/ 194 w 220"/>
                  <a:gd name="T29" fmla="*/ 17 h 103"/>
                  <a:gd name="T30" fmla="*/ 208 w 220"/>
                  <a:gd name="T31" fmla="*/ 18 h 103"/>
                  <a:gd name="T32" fmla="*/ 217 w 220"/>
                  <a:gd name="T33" fmla="*/ 18 h 103"/>
                  <a:gd name="T34" fmla="*/ 220 w 220"/>
                  <a:gd name="T35" fmla="*/ 13 h 103"/>
                  <a:gd name="T36" fmla="*/ 220 w 220"/>
                  <a:gd name="T37" fmla="*/ 85 h 103"/>
                  <a:gd name="T38" fmla="*/ 200 w 220"/>
                  <a:gd name="T39" fmla="*/ 87 h 103"/>
                  <a:gd name="T40" fmla="*/ 139 w 220"/>
                  <a:gd name="T41" fmla="*/ 88 h 103"/>
                  <a:gd name="T42" fmla="*/ 112 w 220"/>
                  <a:gd name="T43" fmla="*/ 86 h 103"/>
                  <a:gd name="T44" fmla="*/ 109 w 220"/>
                  <a:gd name="T45" fmla="*/ 80 h 103"/>
                  <a:gd name="T46" fmla="*/ 107 w 220"/>
                  <a:gd name="T47" fmla="*/ 75 h 103"/>
                  <a:gd name="T48" fmla="*/ 105 w 220"/>
                  <a:gd name="T49" fmla="*/ 70 h 103"/>
                  <a:gd name="T50" fmla="*/ 103 w 220"/>
                  <a:gd name="T51" fmla="*/ 68 h 103"/>
                  <a:gd name="T52" fmla="*/ 96 w 220"/>
                  <a:gd name="T53" fmla="*/ 68 h 103"/>
                  <a:gd name="T54" fmla="*/ 90 w 220"/>
                  <a:gd name="T55" fmla="*/ 69 h 103"/>
                  <a:gd name="T56" fmla="*/ 87 w 220"/>
                  <a:gd name="T57" fmla="*/ 68 h 103"/>
                  <a:gd name="T58" fmla="*/ 81 w 220"/>
                  <a:gd name="T59" fmla="*/ 68 h 103"/>
                  <a:gd name="T60" fmla="*/ 79 w 220"/>
                  <a:gd name="T61" fmla="*/ 72 h 103"/>
                  <a:gd name="T62" fmla="*/ 74 w 220"/>
                  <a:gd name="T63" fmla="*/ 76 h 103"/>
                  <a:gd name="T64" fmla="*/ 71 w 220"/>
                  <a:gd name="T65" fmla="*/ 80 h 103"/>
                  <a:gd name="T66" fmla="*/ 66 w 220"/>
                  <a:gd name="T67" fmla="*/ 84 h 103"/>
                  <a:gd name="T68" fmla="*/ 62 w 220"/>
                  <a:gd name="T69" fmla="*/ 87 h 103"/>
                  <a:gd name="T70" fmla="*/ 55 w 220"/>
                  <a:gd name="T71" fmla="*/ 89 h 103"/>
                  <a:gd name="T72" fmla="*/ 53 w 220"/>
                  <a:gd name="T73" fmla="*/ 91 h 103"/>
                  <a:gd name="T74" fmla="*/ 48 w 220"/>
                  <a:gd name="T75" fmla="*/ 89 h 103"/>
                  <a:gd name="T76" fmla="*/ 43 w 220"/>
                  <a:gd name="T77" fmla="*/ 92 h 103"/>
                  <a:gd name="T78" fmla="*/ 37 w 220"/>
                  <a:gd name="T79" fmla="*/ 93 h 103"/>
                  <a:gd name="T80" fmla="*/ 31 w 220"/>
                  <a:gd name="T81" fmla="*/ 94 h 103"/>
                  <a:gd name="T82" fmla="*/ 27 w 220"/>
                  <a:gd name="T83" fmla="*/ 96 h 103"/>
                  <a:gd name="T84" fmla="*/ 21 w 220"/>
                  <a:gd name="T85" fmla="*/ 96 h 103"/>
                  <a:gd name="T86" fmla="*/ 18 w 220"/>
                  <a:gd name="T87" fmla="*/ 97 h 103"/>
                  <a:gd name="T88" fmla="*/ 12 w 220"/>
                  <a:gd name="T89" fmla="*/ 100 h 103"/>
                  <a:gd name="T90" fmla="*/ 10 w 220"/>
                  <a:gd name="T91" fmla="*/ 102 h 103"/>
                  <a:gd name="T92" fmla="*/ 5 w 220"/>
                  <a:gd name="T93" fmla="*/ 70 h 103"/>
                  <a:gd name="T94" fmla="*/ 2 w 220"/>
                  <a:gd name="T95" fmla="*/ 67 h 103"/>
                  <a:gd name="T96" fmla="*/ 2 w 220"/>
                  <a:gd name="T97" fmla="*/ 62 h 103"/>
                  <a:gd name="T98" fmla="*/ 8 w 220"/>
                  <a:gd name="T99" fmla="*/ 59 h 103"/>
                  <a:gd name="T100" fmla="*/ 17 w 220"/>
                  <a:gd name="T101" fmla="*/ 34 h 103"/>
                  <a:gd name="T102" fmla="*/ 20 w 220"/>
                  <a:gd name="T103" fmla="*/ 30 h 103"/>
                  <a:gd name="T104" fmla="*/ 23 w 220"/>
                  <a:gd name="T105" fmla="*/ 27 h 103"/>
                  <a:gd name="T106" fmla="*/ 26 w 220"/>
                  <a:gd name="T107" fmla="*/ 23 h 103"/>
                  <a:gd name="T108" fmla="*/ 27 w 220"/>
                  <a:gd name="T109" fmla="*/ 20 h 103"/>
                  <a:gd name="T110" fmla="*/ 28 w 220"/>
                  <a:gd name="T111" fmla="*/ 9 h 103"/>
                  <a:gd name="T112" fmla="*/ 30 w 220"/>
                  <a:gd name="T113" fmla="*/ 4 h 103"/>
                  <a:gd name="T114" fmla="*/ 36 w 220"/>
                  <a:gd name="T115" fmla="*/ 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0" h="103">
                    <a:moveTo>
                      <a:pt x="40" y="0"/>
                    </a:moveTo>
                    <a:lnTo>
                      <a:pt x="40" y="1"/>
                    </a:lnTo>
                    <a:lnTo>
                      <a:pt x="42" y="1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8" y="7"/>
                    </a:lnTo>
                    <a:lnTo>
                      <a:pt x="49" y="8"/>
                    </a:lnTo>
                    <a:lnTo>
                      <a:pt x="51" y="8"/>
                    </a:lnTo>
                    <a:lnTo>
                      <a:pt x="52" y="7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2"/>
                    </a:lnTo>
                    <a:lnTo>
                      <a:pt x="53" y="13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60" y="17"/>
                    </a:lnTo>
                    <a:lnTo>
                      <a:pt x="60" y="16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0" y="18"/>
                    </a:lnTo>
                    <a:lnTo>
                      <a:pt x="71" y="18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3" y="20"/>
                    </a:lnTo>
                    <a:lnTo>
                      <a:pt x="74" y="20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8" y="24"/>
                    </a:lnTo>
                    <a:lnTo>
                      <a:pt x="78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0" y="27"/>
                    </a:lnTo>
                    <a:lnTo>
                      <a:pt x="80" y="26"/>
                    </a:lnTo>
                    <a:lnTo>
                      <a:pt x="81" y="26"/>
                    </a:lnTo>
                    <a:lnTo>
                      <a:pt x="82" y="25"/>
                    </a:lnTo>
                    <a:lnTo>
                      <a:pt x="82" y="25"/>
                    </a:lnTo>
                    <a:lnTo>
                      <a:pt x="83" y="24"/>
                    </a:lnTo>
                    <a:lnTo>
                      <a:pt x="83" y="23"/>
                    </a:lnTo>
                    <a:lnTo>
                      <a:pt x="85" y="21"/>
                    </a:lnTo>
                    <a:lnTo>
                      <a:pt x="85" y="18"/>
                    </a:lnTo>
                    <a:lnTo>
                      <a:pt x="107" y="18"/>
                    </a:lnTo>
                    <a:lnTo>
                      <a:pt x="109" y="18"/>
                    </a:lnTo>
                    <a:lnTo>
                      <a:pt x="111" y="19"/>
                    </a:lnTo>
                    <a:lnTo>
                      <a:pt x="116" y="19"/>
                    </a:lnTo>
                    <a:lnTo>
                      <a:pt x="120" y="19"/>
                    </a:lnTo>
                    <a:lnTo>
                      <a:pt x="124" y="19"/>
                    </a:lnTo>
                    <a:lnTo>
                      <a:pt x="124" y="18"/>
                    </a:lnTo>
                    <a:lnTo>
                      <a:pt x="128" y="18"/>
                    </a:lnTo>
                    <a:lnTo>
                      <a:pt x="132" y="18"/>
                    </a:lnTo>
                    <a:lnTo>
                      <a:pt x="142" y="18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69" y="18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5" y="18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3" y="18"/>
                    </a:lnTo>
                    <a:lnTo>
                      <a:pt x="186" y="18"/>
                    </a:lnTo>
                    <a:lnTo>
                      <a:pt x="191" y="18"/>
                    </a:lnTo>
                    <a:lnTo>
                      <a:pt x="192" y="18"/>
                    </a:lnTo>
                    <a:lnTo>
                      <a:pt x="194" y="17"/>
                    </a:lnTo>
                    <a:lnTo>
                      <a:pt x="197" y="17"/>
                    </a:lnTo>
                    <a:lnTo>
                      <a:pt x="198" y="17"/>
                    </a:lnTo>
                    <a:lnTo>
                      <a:pt x="198" y="18"/>
                    </a:lnTo>
                    <a:lnTo>
                      <a:pt x="203" y="18"/>
                    </a:lnTo>
                    <a:lnTo>
                      <a:pt x="206" y="18"/>
                    </a:lnTo>
                    <a:lnTo>
                      <a:pt x="208" y="18"/>
                    </a:lnTo>
                    <a:lnTo>
                      <a:pt x="209" y="18"/>
                    </a:lnTo>
                    <a:lnTo>
                      <a:pt x="210" y="18"/>
                    </a:lnTo>
                    <a:lnTo>
                      <a:pt x="211" y="18"/>
                    </a:lnTo>
                    <a:lnTo>
                      <a:pt x="214" y="18"/>
                    </a:lnTo>
                    <a:lnTo>
                      <a:pt x="215" y="18"/>
                    </a:lnTo>
                    <a:lnTo>
                      <a:pt x="217" y="18"/>
                    </a:lnTo>
                    <a:lnTo>
                      <a:pt x="218" y="18"/>
                    </a:lnTo>
                    <a:lnTo>
                      <a:pt x="218" y="16"/>
                    </a:lnTo>
                    <a:lnTo>
                      <a:pt x="218" y="15"/>
                    </a:lnTo>
                    <a:lnTo>
                      <a:pt x="218" y="13"/>
                    </a:lnTo>
                    <a:lnTo>
                      <a:pt x="218" y="13"/>
                    </a:lnTo>
                    <a:lnTo>
                      <a:pt x="220" y="13"/>
                    </a:lnTo>
                    <a:lnTo>
                      <a:pt x="220" y="26"/>
                    </a:lnTo>
                    <a:lnTo>
                      <a:pt x="220" y="28"/>
                    </a:lnTo>
                    <a:lnTo>
                      <a:pt x="220" y="40"/>
                    </a:lnTo>
                    <a:lnTo>
                      <a:pt x="220" y="41"/>
                    </a:lnTo>
                    <a:lnTo>
                      <a:pt x="220" y="83"/>
                    </a:lnTo>
                    <a:lnTo>
                      <a:pt x="220" y="85"/>
                    </a:lnTo>
                    <a:lnTo>
                      <a:pt x="220" y="87"/>
                    </a:lnTo>
                    <a:lnTo>
                      <a:pt x="219" y="87"/>
                    </a:lnTo>
                    <a:lnTo>
                      <a:pt x="218" y="87"/>
                    </a:lnTo>
                    <a:lnTo>
                      <a:pt x="211" y="87"/>
                    </a:lnTo>
                    <a:lnTo>
                      <a:pt x="209" y="87"/>
                    </a:lnTo>
                    <a:lnTo>
                      <a:pt x="200" y="87"/>
                    </a:lnTo>
                    <a:lnTo>
                      <a:pt x="196" y="87"/>
                    </a:lnTo>
                    <a:lnTo>
                      <a:pt x="192" y="87"/>
                    </a:lnTo>
                    <a:lnTo>
                      <a:pt x="176" y="87"/>
                    </a:lnTo>
                    <a:lnTo>
                      <a:pt x="162" y="87"/>
                    </a:lnTo>
                    <a:lnTo>
                      <a:pt x="157" y="87"/>
                    </a:lnTo>
                    <a:lnTo>
                      <a:pt x="139" y="88"/>
                    </a:lnTo>
                    <a:lnTo>
                      <a:pt x="117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4" y="86"/>
                    </a:lnTo>
                    <a:lnTo>
                      <a:pt x="113" y="86"/>
                    </a:lnTo>
                    <a:lnTo>
                      <a:pt x="112" y="86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09" y="83"/>
                    </a:lnTo>
                    <a:lnTo>
                      <a:pt x="109" y="81"/>
                    </a:lnTo>
                    <a:lnTo>
                      <a:pt x="109" y="80"/>
                    </a:lnTo>
                    <a:lnTo>
                      <a:pt x="109" y="79"/>
                    </a:lnTo>
                    <a:lnTo>
                      <a:pt x="109" y="78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6"/>
                    </a:lnTo>
                    <a:lnTo>
                      <a:pt x="107" y="75"/>
                    </a:lnTo>
                    <a:lnTo>
                      <a:pt x="107" y="74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1"/>
                    </a:lnTo>
                    <a:lnTo>
                      <a:pt x="105" y="71"/>
                    </a:lnTo>
                    <a:lnTo>
                      <a:pt x="105" y="70"/>
                    </a:lnTo>
                    <a:lnTo>
                      <a:pt x="105" y="69"/>
                    </a:lnTo>
                    <a:lnTo>
                      <a:pt x="104" y="69"/>
                    </a:lnTo>
                    <a:lnTo>
                      <a:pt x="104" y="70"/>
                    </a:lnTo>
                    <a:lnTo>
                      <a:pt x="103" y="70"/>
                    </a:lnTo>
                    <a:lnTo>
                      <a:pt x="103" y="69"/>
                    </a:lnTo>
                    <a:lnTo>
                      <a:pt x="103" y="68"/>
                    </a:lnTo>
                    <a:lnTo>
                      <a:pt x="102" y="68"/>
                    </a:lnTo>
                    <a:lnTo>
                      <a:pt x="100" y="68"/>
                    </a:lnTo>
                    <a:lnTo>
                      <a:pt x="99" y="68"/>
                    </a:lnTo>
                    <a:lnTo>
                      <a:pt x="98" y="68"/>
                    </a:lnTo>
                    <a:lnTo>
                      <a:pt x="97" y="68"/>
                    </a:lnTo>
                    <a:lnTo>
                      <a:pt x="96" y="68"/>
                    </a:lnTo>
                    <a:lnTo>
                      <a:pt x="95" y="68"/>
                    </a:lnTo>
                    <a:lnTo>
                      <a:pt x="94" y="68"/>
                    </a:lnTo>
                    <a:lnTo>
                      <a:pt x="92" y="68"/>
                    </a:lnTo>
                    <a:lnTo>
                      <a:pt x="91" y="68"/>
                    </a:lnTo>
                    <a:lnTo>
                      <a:pt x="90" y="68"/>
                    </a:lnTo>
                    <a:lnTo>
                      <a:pt x="90" y="69"/>
                    </a:lnTo>
                    <a:lnTo>
                      <a:pt x="90" y="68"/>
                    </a:lnTo>
                    <a:lnTo>
                      <a:pt x="89" y="67"/>
                    </a:lnTo>
                    <a:lnTo>
                      <a:pt x="89" y="68"/>
                    </a:lnTo>
                    <a:lnTo>
                      <a:pt x="88" y="67"/>
                    </a:lnTo>
                    <a:lnTo>
                      <a:pt x="88" y="68"/>
                    </a:lnTo>
                    <a:lnTo>
                      <a:pt x="87" y="68"/>
                    </a:lnTo>
                    <a:lnTo>
                      <a:pt x="86" y="68"/>
                    </a:lnTo>
                    <a:lnTo>
                      <a:pt x="85" y="68"/>
                    </a:lnTo>
                    <a:lnTo>
                      <a:pt x="85" y="67"/>
                    </a:lnTo>
                    <a:lnTo>
                      <a:pt x="83" y="67"/>
                    </a:lnTo>
                    <a:lnTo>
                      <a:pt x="82" y="68"/>
                    </a:lnTo>
                    <a:lnTo>
                      <a:pt x="81" y="68"/>
                    </a:lnTo>
                    <a:lnTo>
                      <a:pt x="81" y="69"/>
                    </a:lnTo>
                    <a:lnTo>
                      <a:pt x="80" y="69"/>
                    </a:lnTo>
                    <a:lnTo>
                      <a:pt x="80" y="70"/>
                    </a:lnTo>
                    <a:lnTo>
                      <a:pt x="79" y="70"/>
                    </a:lnTo>
                    <a:lnTo>
                      <a:pt x="79" y="71"/>
                    </a:lnTo>
                    <a:lnTo>
                      <a:pt x="79" y="72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5" y="74"/>
                    </a:lnTo>
                    <a:lnTo>
                      <a:pt x="75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3" y="77"/>
                    </a:lnTo>
                    <a:lnTo>
                      <a:pt x="72" y="77"/>
                    </a:lnTo>
                    <a:lnTo>
                      <a:pt x="72" y="78"/>
                    </a:lnTo>
                    <a:lnTo>
                      <a:pt x="72" y="79"/>
                    </a:lnTo>
                    <a:lnTo>
                      <a:pt x="72" y="80"/>
                    </a:lnTo>
                    <a:lnTo>
                      <a:pt x="71" y="80"/>
                    </a:lnTo>
                    <a:lnTo>
                      <a:pt x="70" y="81"/>
                    </a:lnTo>
                    <a:lnTo>
                      <a:pt x="70" y="83"/>
                    </a:lnTo>
                    <a:lnTo>
                      <a:pt x="69" y="83"/>
                    </a:lnTo>
                    <a:lnTo>
                      <a:pt x="68" y="83"/>
                    </a:lnTo>
                    <a:lnTo>
                      <a:pt x="66" y="83"/>
                    </a:lnTo>
                    <a:lnTo>
                      <a:pt x="66" y="84"/>
                    </a:lnTo>
                    <a:lnTo>
                      <a:pt x="66" y="85"/>
                    </a:lnTo>
                    <a:lnTo>
                      <a:pt x="65" y="86"/>
                    </a:lnTo>
                    <a:lnTo>
                      <a:pt x="64" y="86"/>
                    </a:lnTo>
                    <a:lnTo>
                      <a:pt x="63" y="86"/>
                    </a:lnTo>
                    <a:lnTo>
                      <a:pt x="62" y="86"/>
                    </a:lnTo>
                    <a:lnTo>
                      <a:pt x="62" y="87"/>
                    </a:lnTo>
                    <a:lnTo>
                      <a:pt x="61" y="87"/>
                    </a:lnTo>
                    <a:lnTo>
                      <a:pt x="60" y="87"/>
                    </a:lnTo>
                    <a:lnTo>
                      <a:pt x="59" y="87"/>
                    </a:lnTo>
                    <a:lnTo>
                      <a:pt x="57" y="88"/>
                    </a:lnTo>
                    <a:lnTo>
                      <a:pt x="56" y="88"/>
                    </a:lnTo>
                    <a:lnTo>
                      <a:pt x="55" y="89"/>
                    </a:lnTo>
                    <a:lnTo>
                      <a:pt x="55" y="89"/>
                    </a:lnTo>
                    <a:lnTo>
                      <a:pt x="55" y="91"/>
                    </a:lnTo>
                    <a:lnTo>
                      <a:pt x="54" y="91"/>
                    </a:lnTo>
                    <a:lnTo>
                      <a:pt x="53" y="91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2" y="89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9" y="92"/>
                    </a:lnTo>
                    <a:lnTo>
                      <a:pt x="49" y="91"/>
                    </a:lnTo>
                    <a:lnTo>
                      <a:pt x="48" y="89"/>
                    </a:lnTo>
                    <a:lnTo>
                      <a:pt x="47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4" y="91"/>
                    </a:lnTo>
                    <a:lnTo>
                      <a:pt x="43" y="91"/>
                    </a:lnTo>
                    <a:lnTo>
                      <a:pt x="43" y="92"/>
                    </a:lnTo>
                    <a:lnTo>
                      <a:pt x="42" y="92"/>
                    </a:lnTo>
                    <a:lnTo>
                      <a:pt x="42" y="93"/>
                    </a:lnTo>
                    <a:lnTo>
                      <a:pt x="40" y="93"/>
                    </a:lnTo>
                    <a:lnTo>
                      <a:pt x="40" y="92"/>
                    </a:lnTo>
                    <a:lnTo>
                      <a:pt x="39" y="93"/>
                    </a:lnTo>
                    <a:lnTo>
                      <a:pt x="37" y="93"/>
                    </a:lnTo>
                    <a:lnTo>
                      <a:pt x="36" y="93"/>
                    </a:lnTo>
                    <a:lnTo>
                      <a:pt x="36" y="94"/>
                    </a:lnTo>
                    <a:lnTo>
                      <a:pt x="35" y="94"/>
                    </a:lnTo>
                    <a:lnTo>
                      <a:pt x="34" y="94"/>
                    </a:lnTo>
                    <a:lnTo>
                      <a:pt x="32" y="94"/>
                    </a:lnTo>
                    <a:lnTo>
                      <a:pt x="31" y="94"/>
                    </a:lnTo>
                    <a:lnTo>
                      <a:pt x="30" y="94"/>
                    </a:lnTo>
                    <a:lnTo>
                      <a:pt x="30" y="95"/>
                    </a:lnTo>
                    <a:lnTo>
                      <a:pt x="29" y="95"/>
                    </a:lnTo>
                    <a:lnTo>
                      <a:pt x="28" y="95"/>
                    </a:lnTo>
                    <a:lnTo>
                      <a:pt x="28" y="96"/>
                    </a:lnTo>
                    <a:lnTo>
                      <a:pt x="27" y="96"/>
                    </a:lnTo>
                    <a:lnTo>
                      <a:pt x="26" y="96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1" y="96"/>
                    </a:lnTo>
                    <a:lnTo>
                      <a:pt x="20" y="96"/>
                    </a:lnTo>
                    <a:lnTo>
                      <a:pt x="19" y="96"/>
                    </a:lnTo>
                    <a:lnTo>
                      <a:pt x="18" y="96"/>
                    </a:lnTo>
                    <a:lnTo>
                      <a:pt x="17" y="96"/>
                    </a:lnTo>
                    <a:lnTo>
                      <a:pt x="17" y="97"/>
                    </a:lnTo>
                    <a:lnTo>
                      <a:pt x="18" y="97"/>
                    </a:lnTo>
                    <a:lnTo>
                      <a:pt x="17" y="97"/>
                    </a:lnTo>
                    <a:lnTo>
                      <a:pt x="15" y="97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2" y="99"/>
                    </a:lnTo>
                    <a:lnTo>
                      <a:pt x="12" y="100"/>
                    </a:lnTo>
                    <a:lnTo>
                      <a:pt x="11" y="100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1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8" y="94"/>
                    </a:lnTo>
                    <a:lnTo>
                      <a:pt x="6" y="81"/>
                    </a:lnTo>
                    <a:lnTo>
                      <a:pt x="6" y="76"/>
                    </a:lnTo>
                    <a:lnTo>
                      <a:pt x="5" y="70"/>
                    </a:lnTo>
                    <a:lnTo>
                      <a:pt x="4" y="70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2" y="68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1" y="66"/>
                    </a:lnTo>
                    <a:lnTo>
                      <a:pt x="0" y="64"/>
                    </a:lnTo>
                    <a:lnTo>
                      <a:pt x="0" y="63"/>
                    </a:lnTo>
                    <a:lnTo>
                      <a:pt x="1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5" y="59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6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0" name="Freeform 125"/>
              <p:cNvSpPr>
                <a:spLocks/>
              </p:cNvSpPr>
              <p:nvPr/>
            </p:nvSpPr>
            <p:spPr bwMode="auto">
              <a:xfrm>
                <a:off x="2286000" y="2346325"/>
                <a:ext cx="390525" cy="312738"/>
              </a:xfrm>
              <a:custGeom>
                <a:avLst/>
                <a:gdLst>
                  <a:gd name="T0" fmla="*/ 117 w 246"/>
                  <a:gd name="T1" fmla="*/ 0 h 197"/>
                  <a:gd name="T2" fmla="*/ 130 w 246"/>
                  <a:gd name="T3" fmla="*/ 0 h 197"/>
                  <a:gd name="T4" fmla="*/ 141 w 246"/>
                  <a:gd name="T5" fmla="*/ 0 h 197"/>
                  <a:gd name="T6" fmla="*/ 151 w 246"/>
                  <a:gd name="T7" fmla="*/ 3 h 197"/>
                  <a:gd name="T8" fmla="*/ 157 w 246"/>
                  <a:gd name="T9" fmla="*/ 6 h 197"/>
                  <a:gd name="T10" fmla="*/ 163 w 246"/>
                  <a:gd name="T11" fmla="*/ 15 h 197"/>
                  <a:gd name="T12" fmla="*/ 168 w 246"/>
                  <a:gd name="T13" fmla="*/ 24 h 197"/>
                  <a:gd name="T14" fmla="*/ 172 w 246"/>
                  <a:gd name="T15" fmla="*/ 31 h 197"/>
                  <a:gd name="T16" fmla="*/ 180 w 246"/>
                  <a:gd name="T17" fmla="*/ 38 h 197"/>
                  <a:gd name="T18" fmla="*/ 186 w 246"/>
                  <a:gd name="T19" fmla="*/ 43 h 197"/>
                  <a:gd name="T20" fmla="*/ 187 w 246"/>
                  <a:gd name="T21" fmla="*/ 57 h 197"/>
                  <a:gd name="T22" fmla="*/ 186 w 246"/>
                  <a:gd name="T23" fmla="*/ 70 h 197"/>
                  <a:gd name="T24" fmla="*/ 192 w 246"/>
                  <a:gd name="T25" fmla="*/ 79 h 197"/>
                  <a:gd name="T26" fmla="*/ 200 w 246"/>
                  <a:gd name="T27" fmla="*/ 84 h 197"/>
                  <a:gd name="T28" fmla="*/ 207 w 246"/>
                  <a:gd name="T29" fmla="*/ 89 h 197"/>
                  <a:gd name="T30" fmla="*/ 207 w 246"/>
                  <a:gd name="T31" fmla="*/ 97 h 197"/>
                  <a:gd name="T32" fmla="*/ 214 w 246"/>
                  <a:gd name="T33" fmla="*/ 102 h 197"/>
                  <a:gd name="T34" fmla="*/ 218 w 246"/>
                  <a:gd name="T35" fmla="*/ 109 h 197"/>
                  <a:gd name="T36" fmla="*/ 221 w 246"/>
                  <a:gd name="T37" fmla="*/ 122 h 197"/>
                  <a:gd name="T38" fmla="*/ 226 w 246"/>
                  <a:gd name="T39" fmla="*/ 131 h 197"/>
                  <a:gd name="T40" fmla="*/ 233 w 246"/>
                  <a:gd name="T41" fmla="*/ 136 h 197"/>
                  <a:gd name="T42" fmla="*/ 236 w 246"/>
                  <a:gd name="T43" fmla="*/ 147 h 197"/>
                  <a:gd name="T44" fmla="*/ 238 w 246"/>
                  <a:gd name="T45" fmla="*/ 155 h 197"/>
                  <a:gd name="T46" fmla="*/ 242 w 246"/>
                  <a:gd name="T47" fmla="*/ 161 h 197"/>
                  <a:gd name="T48" fmla="*/ 244 w 246"/>
                  <a:gd name="T49" fmla="*/ 178 h 197"/>
                  <a:gd name="T50" fmla="*/ 236 w 246"/>
                  <a:gd name="T51" fmla="*/ 189 h 197"/>
                  <a:gd name="T52" fmla="*/ 224 w 246"/>
                  <a:gd name="T53" fmla="*/ 194 h 197"/>
                  <a:gd name="T54" fmla="*/ 215 w 246"/>
                  <a:gd name="T55" fmla="*/ 195 h 197"/>
                  <a:gd name="T56" fmla="*/ 208 w 246"/>
                  <a:gd name="T57" fmla="*/ 187 h 197"/>
                  <a:gd name="T58" fmla="*/ 202 w 246"/>
                  <a:gd name="T59" fmla="*/ 181 h 197"/>
                  <a:gd name="T60" fmla="*/ 197 w 246"/>
                  <a:gd name="T61" fmla="*/ 177 h 197"/>
                  <a:gd name="T62" fmla="*/ 186 w 246"/>
                  <a:gd name="T63" fmla="*/ 178 h 197"/>
                  <a:gd name="T64" fmla="*/ 176 w 246"/>
                  <a:gd name="T65" fmla="*/ 175 h 197"/>
                  <a:gd name="T66" fmla="*/ 164 w 246"/>
                  <a:gd name="T67" fmla="*/ 170 h 197"/>
                  <a:gd name="T68" fmla="*/ 147 w 246"/>
                  <a:gd name="T69" fmla="*/ 156 h 197"/>
                  <a:gd name="T70" fmla="*/ 130 w 246"/>
                  <a:gd name="T71" fmla="*/ 143 h 197"/>
                  <a:gd name="T72" fmla="*/ 124 w 246"/>
                  <a:gd name="T73" fmla="*/ 143 h 197"/>
                  <a:gd name="T74" fmla="*/ 115 w 246"/>
                  <a:gd name="T75" fmla="*/ 143 h 197"/>
                  <a:gd name="T76" fmla="*/ 106 w 246"/>
                  <a:gd name="T77" fmla="*/ 144 h 197"/>
                  <a:gd name="T78" fmla="*/ 103 w 246"/>
                  <a:gd name="T79" fmla="*/ 142 h 197"/>
                  <a:gd name="T80" fmla="*/ 98 w 246"/>
                  <a:gd name="T81" fmla="*/ 143 h 197"/>
                  <a:gd name="T82" fmla="*/ 96 w 246"/>
                  <a:gd name="T83" fmla="*/ 142 h 197"/>
                  <a:gd name="T84" fmla="*/ 97 w 246"/>
                  <a:gd name="T85" fmla="*/ 132 h 197"/>
                  <a:gd name="T86" fmla="*/ 91 w 246"/>
                  <a:gd name="T87" fmla="*/ 121 h 197"/>
                  <a:gd name="T88" fmla="*/ 86 w 246"/>
                  <a:gd name="T89" fmla="*/ 110 h 197"/>
                  <a:gd name="T90" fmla="*/ 78 w 246"/>
                  <a:gd name="T91" fmla="*/ 101 h 197"/>
                  <a:gd name="T92" fmla="*/ 66 w 246"/>
                  <a:gd name="T93" fmla="*/ 93 h 197"/>
                  <a:gd name="T94" fmla="*/ 57 w 246"/>
                  <a:gd name="T95" fmla="*/ 89 h 197"/>
                  <a:gd name="T96" fmla="*/ 49 w 246"/>
                  <a:gd name="T97" fmla="*/ 81 h 197"/>
                  <a:gd name="T98" fmla="*/ 43 w 246"/>
                  <a:gd name="T99" fmla="*/ 76 h 197"/>
                  <a:gd name="T100" fmla="*/ 38 w 246"/>
                  <a:gd name="T101" fmla="*/ 68 h 197"/>
                  <a:gd name="T102" fmla="*/ 34 w 246"/>
                  <a:gd name="T103" fmla="*/ 63 h 197"/>
                  <a:gd name="T104" fmla="*/ 27 w 246"/>
                  <a:gd name="T105" fmla="*/ 55 h 197"/>
                  <a:gd name="T106" fmla="*/ 22 w 246"/>
                  <a:gd name="T107" fmla="*/ 47 h 197"/>
                  <a:gd name="T108" fmla="*/ 15 w 246"/>
                  <a:gd name="T109" fmla="*/ 37 h 197"/>
                  <a:gd name="T110" fmla="*/ 6 w 246"/>
                  <a:gd name="T111" fmla="*/ 30 h 197"/>
                  <a:gd name="T112" fmla="*/ 0 w 246"/>
                  <a:gd name="T113" fmla="*/ 22 h 197"/>
                  <a:gd name="T114" fmla="*/ 6 w 246"/>
                  <a:gd name="T115" fmla="*/ 21 h 197"/>
                  <a:gd name="T116" fmla="*/ 30 w 246"/>
                  <a:gd name="T117" fmla="*/ 20 h 197"/>
                  <a:gd name="T118" fmla="*/ 58 w 246"/>
                  <a:gd name="T119" fmla="*/ 11 h 197"/>
                  <a:gd name="T120" fmla="*/ 79 w 246"/>
                  <a:gd name="T121" fmla="*/ 11 h 197"/>
                  <a:gd name="T122" fmla="*/ 105 w 246"/>
                  <a:gd name="T123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" h="197">
                    <a:moveTo>
                      <a:pt x="106" y="0"/>
                    </a:moveTo>
                    <a:lnTo>
                      <a:pt x="107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2" y="3"/>
                    </a:lnTo>
                    <a:lnTo>
                      <a:pt x="154" y="3"/>
                    </a:lnTo>
                    <a:lnTo>
                      <a:pt x="154" y="4"/>
                    </a:lnTo>
                    <a:lnTo>
                      <a:pt x="155" y="4"/>
                    </a:lnTo>
                    <a:lnTo>
                      <a:pt x="155" y="5"/>
                    </a:lnTo>
                    <a:lnTo>
                      <a:pt x="156" y="5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58" y="7"/>
                    </a:lnTo>
                    <a:lnTo>
                      <a:pt x="159" y="7"/>
                    </a:lnTo>
                    <a:lnTo>
                      <a:pt x="159" y="8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61" y="12"/>
                    </a:lnTo>
                    <a:lnTo>
                      <a:pt x="163" y="12"/>
                    </a:lnTo>
                    <a:lnTo>
                      <a:pt x="164" y="13"/>
                    </a:lnTo>
                    <a:lnTo>
                      <a:pt x="164" y="14"/>
                    </a:lnTo>
                    <a:lnTo>
                      <a:pt x="164" y="15"/>
                    </a:lnTo>
                    <a:lnTo>
                      <a:pt x="163" y="15"/>
                    </a:lnTo>
                    <a:lnTo>
                      <a:pt x="163" y="16"/>
                    </a:lnTo>
                    <a:lnTo>
                      <a:pt x="164" y="17"/>
                    </a:lnTo>
                    <a:lnTo>
                      <a:pt x="164" y="18"/>
                    </a:lnTo>
                    <a:lnTo>
                      <a:pt x="165" y="18"/>
                    </a:lnTo>
                    <a:lnTo>
                      <a:pt x="166" y="20"/>
                    </a:lnTo>
                    <a:lnTo>
                      <a:pt x="166" y="21"/>
                    </a:lnTo>
                    <a:lnTo>
                      <a:pt x="166" y="22"/>
                    </a:lnTo>
                    <a:lnTo>
                      <a:pt x="167" y="22"/>
                    </a:lnTo>
                    <a:lnTo>
                      <a:pt x="167" y="23"/>
                    </a:lnTo>
                    <a:lnTo>
                      <a:pt x="168" y="23"/>
                    </a:lnTo>
                    <a:lnTo>
                      <a:pt x="168" y="24"/>
                    </a:lnTo>
                    <a:lnTo>
                      <a:pt x="168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2" y="26"/>
                    </a:lnTo>
                    <a:lnTo>
                      <a:pt x="172" y="28"/>
                    </a:lnTo>
                    <a:lnTo>
                      <a:pt x="170" y="29"/>
                    </a:lnTo>
                    <a:lnTo>
                      <a:pt x="170" y="30"/>
                    </a:lnTo>
                    <a:lnTo>
                      <a:pt x="170" y="31"/>
                    </a:lnTo>
                    <a:lnTo>
                      <a:pt x="172" y="31"/>
                    </a:lnTo>
                    <a:lnTo>
                      <a:pt x="173" y="32"/>
                    </a:lnTo>
                    <a:lnTo>
                      <a:pt x="173" y="33"/>
                    </a:lnTo>
                    <a:lnTo>
                      <a:pt x="174" y="33"/>
                    </a:lnTo>
                    <a:lnTo>
                      <a:pt x="174" y="34"/>
                    </a:lnTo>
                    <a:lnTo>
                      <a:pt x="174" y="35"/>
                    </a:lnTo>
                    <a:lnTo>
                      <a:pt x="175" y="37"/>
                    </a:lnTo>
                    <a:lnTo>
                      <a:pt x="176" y="38"/>
                    </a:lnTo>
                    <a:lnTo>
                      <a:pt x="177" y="38"/>
                    </a:lnTo>
                    <a:lnTo>
                      <a:pt x="178" y="38"/>
                    </a:lnTo>
                    <a:lnTo>
                      <a:pt x="180" y="39"/>
                    </a:lnTo>
                    <a:lnTo>
                      <a:pt x="180" y="38"/>
                    </a:lnTo>
                    <a:lnTo>
                      <a:pt x="181" y="38"/>
                    </a:lnTo>
                    <a:lnTo>
                      <a:pt x="182" y="39"/>
                    </a:lnTo>
                    <a:lnTo>
                      <a:pt x="183" y="39"/>
                    </a:lnTo>
                    <a:lnTo>
                      <a:pt x="183" y="38"/>
                    </a:lnTo>
                    <a:lnTo>
                      <a:pt x="184" y="38"/>
                    </a:lnTo>
                    <a:lnTo>
                      <a:pt x="185" y="38"/>
                    </a:lnTo>
                    <a:lnTo>
                      <a:pt x="185" y="39"/>
                    </a:lnTo>
                    <a:lnTo>
                      <a:pt x="185" y="40"/>
                    </a:lnTo>
                    <a:lnTo>
                      <a:pt x="186" y="41"/>
                    </a:lnTo>
                    <a:lnTo>
                      <a:pt x="186" y="42"/>
                    </a:lnTo>
                    <a:lnTo>
                      <a:pt x="186" y="43"/>
                    </a:lnTo>
                    <a:lnTo>
                      <a:pt x="187" y="43"/>
                    </a:lnTo>
                    <a:lnTo>
                      <a:pt x="187" y="45"/>
                    </a:lnTo>
                    <a:lnTo>
                      <a:pt x="187" y="46"/>
                    </a:lnTo>
                    <a:lnTo>
                      <a:pt x="189" y="47"/>
                    </a:lnTo>
                    <a:lnTo>
                      <a:pt x="189" y="48"/>
                    </a:lnTo>
                    <a:lnTo>
                      <a:pt x="189" y="49"/>
                    </a:lnTo>
                    <a:lnTo>
                      <a:pt x="189" y="50"/>
                    </a:lnTo>
                    <a:lnTo>
                      <a:pt x="189" y="54"/>
                    </a:lnTo>
                    <a:lnTo>
                      <a:pt x="189" y="54"/>
                    </a:lnTo>
                    <a:lnTo>
                      <a:pt x="187" y="55"/>
                    </a:lnTo>
                    <a:lnTo>
                      <a:pt x="187" y="57"/>
                    </a:lnTo>
                    <a:lnTo>
                      <a:pt x="187" y="59"/>
                    </a:lnTo>
                    <a:lnTo>
                      <a:pt x="187" y="59"/>
                    </a:lnTo>
                    <a:lnTo>
                      <a:pt x="187" y="60"/>
                    </a:lnTo>
                    <a:lnTo>
                      <a:pt x="187" y="62"/>
                    </a:lnTo>
                    <a:lnTo>
                      <a:pt x="187" y="63"/>
                    </a:lnTo>
                    <a:lnTo>
                      <a:pt x="186" y="64"/>
                    </a:lnTo>
                    <a:lnTo>
                      <a:pt x="186" y="65"/>
                    </a:lnTo>
                    <a:lnTo>
                      <a:pt x="185" y="66"/>
                    </a:lnTo>
                    <a:lnTo>
                      <a:pt x="185" y="67"/>
                    </a:lnTo>
                    <a:lnTo>
                      <a:pt x="186" y="68"/>
                    </a:lnTo>
                    <a:lnTo>
                      <a:pt x="186" y="70"/>
                    </a:lnTo>
                    <a:lnTo>
                      <a:pt x="187" y="71"/>
                    </a:lnTo>
                    <a:lnTo>
                      <a:pt x="187" y="72"/>
                    </a:lnTo>
                    <a:lnTo>
                      <a:pt x="187" y="73"/>
                    </a:lnTo>
                    <a:lnTo>
                      <a:pt x="187" y="74"/>
                    </a:lnTo>
                    <a:lnTo>
                      <a:pt x="187" y="75"/>
                    </a:lnTo>
                    <a:lnTo>
                      <a:pt x="189" y="75"/>
                    </a:lnTo>
                    <a:lnTo>
                      <a:pt x="190" y="76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1" y="79"/>
                    </a:lnTo>
                    <a:lnTo>
                      <a:pt x="192" y="79"/>
                    </a:lnTo>
                    <a:lnTo>
                      <a:pt x="193" y="79"/>
                    </a:lnTo>
                    <a:lnTo>
                      <a:pt x="194" y="79"/>
                    </a:lnTo>
                    <a:lnTo>
                      <a:pt x="195" y="80"/>
                    </a:lnTo>
                    <a:lnTo>
                      <a:pt x="197" y="80"/>
                    </a:lnTo>
                    <a:lnTo>
                      <a:pt x="197" y="81"/>
                    </a:lnTo>
                    <a:lnTo>
                      <a:pt x="198" y="81"/>
                    </a:lnTo>
                    <a:lnTo>
                      <a:pt x="199" y="81"/>
                    </a:lnTo>
                    <a:lnTo>
                      <a:pt x="199" y="82"/>
                    </a:lnTo>
                    <a:lnTo>
                      <a:pt x="200" y="82"/>
                    </a:lnTo>
                    <a:lnTo>
                      <a:pt x="200" y="83"/>
                    </a:lnTo>
                    <a:lnTo>
                      <a:pt x="200" y="84"/>
                    </a:lnTo>
                    <a:lnTo>
                      <a:pt x="201" y="84"/>
                    </a:lnTo>
                    <a:lnTo>
                      <a:pt x="201" y="85"/>
                    </a:lnTo>
                    <a:lnTo>
                      <a:pt x="201" y="87"/>
                    </a:lnTo>
                    <a:lnTo>
                      <a:pt x="202" y="87"/>
                    </a:lnTo>
                    <a:lnTo>
                      <a:pt x="203" y="87"/>
                    </a:lnTo>
                    <a:lnTo>
                      <a:pt x="204" y="87"/>
                    </a:lnTo>
                    <a:lnTo>
                      <a:pt x="204" y="88"/>
                    </a:lnTo>
                    <a:lnTo>
                      <a:pt x="206" y="88"/>
                    </a:lnTo>
                    <a:lnTo>
                      <a:pt x="207" y="88"/>
                    </a:lnTo>
                    <a:lnTo>
                      <a:pt x="206" y="89"/>
                    </a:lnTo>
                    <a:lnTo>
                      <a:pt x="207" y="89"/>
                    </a:lnTo>
                    <a:lnTo>
                      <a:pt x="207" y="90"/>
                    </a:lnTo>
                    <a:lnTo>
                      <a:pt x="206" y="90"/>
                    </a:lnTo>
                    <a:lnTo>
                      <a:pt x="206" y="91"/>
                    </a:lnTo>
                    <a:lnTo>
                      <a:pt x="207" y="91"/>
                    </a:lnTo>
                    <a:lnTo>
                      <a:pt x="207" y="92"/>
                    </a:lnTo>
                    <a:lnTo>
                      <a:pt x="208" y="93"/>
                    </a:lnTo>
                    <a:lnTo>
                      <a:pt x="207" y="94"/>
                    </a:lnTo>
                    <a:lnTo>
                      <a:pt x="207" y="93"/>
                    </a:lnTo>
                    <a:lnTo>
                      <a:pt x="206" y="94"/>
                    </a:lnTo>
                    <a:lnTo>
                      <a:pt x="207" y="96"/>
                    </a:lnTo>
                    <a:lnTo>
                      <a:pt x="207" y="97"/>
                    </a:lnTo>
                    <a:lnTo>
                      <a:pt x="208" y="97"/>
                    </a:lnTo>
                    <a:lnTo>
                      <a:pt x="208" y="98"/>
                    </a:lnTo>
                    <a:lnTo>
                      <a:pt x="209" y="99"/>
                    </a:lnTo>
                    <a:lnTo>
                      <a:pt x="209" y="100"/>
                    </a:lnTo>
                    <a:lnTo>
                      <a:pt x="209" y="101"/>
                    </a:lnTo>
                    <a:lnTo>
                      <a:pt x="209" y="102"/>
                    </a:lnTo>
                    <a:lnTo>
                      <a:pt x="210" y="101"/>
                    </a:lnTo>
                    <a:lnTo>
                      <a:pt x="211" y="101"/>
                    </a:lnTo>
                    <a:lnTo>
                      <a:pt x="212" y="101"/>
                    </a:lnTo>
                    <a:lnTo>
                      <a:pt x="212" y="102"/>
                    </a:lnTo>
                    <a:lnTo>
                      <a:pt x="214" y="102"/>
                    </a:lnTo>
                    <a:lnTo>
                      <a:pt x="215" y="104"/>
                    </a:lnTo>
                    <a:lnTo>
                      <a:pt x="214" y="104"/>
                    </a:lnTo>
                    <a:lnTo>
                      <a:pt x="214" y="105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6" y="106"/>
                    </a:lnTo>
                    <a:lnTo>
                      <a:pt x="217" y="106"/>
                    </a:lnTo>
                    <a:lnTo>
                      <a:pt x="218" y="107"/>
                    </a:lnTo>
                    <a:lnTo>
                      <a:pt x="219" y="108"/>
                    </a:lnTo>
                    <a:lnTo>
                      <a:pt x="219" y="108"/>
                    </a:lnTo>
                    <a:lnTo>
                      <a:pt x="218" y="109"/>
                    </a:lnTo>
                    <a:lnTo>
                      <a:pt x="218" y="110"/>
                    </a:lnTo>
                    <a:lnTo>
                      <a:pt x="217" y="111"/>
                    </a:lnTo>
                    <a:lnTo>
                      <a:pt x="217" y="110"/>
                    </a:lnTo>
                    <a:lnTo>
                      <a:pt x="216" y="111"/>
                    </a:lnTo>
                    <a:lnTo>
                      <a:pt x="216" y="113"/>
                    </a:lnTo>
                    <a:lnTo>
                      <a:pt x="216" y="114"/>
                    </a:lnTo>
                    <a:lnTo>
                      <a:pt x="220" y="117"/>
                    </a:lnTo>
                    <a:lnTo>
                      <a:pt x="220" y="118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2"/>
                    </a:lnTo>
                    <a:lnTo>
                      <a:pt x="223" y="123"/>
                    </a:lnTo>
                    <a:lnTo>
                      <a:pt x="224" y="124"/>
                    </a:lnTo>
                    <a:lnTo>
                      <a:pt x="225" y="125"/>
                    </a:lnTo>
                    <a:lnTo>
                      <a:pt x="226" y="126"/>
                    </a:lnTo>
                    <a:lnTo>
                      <a:pt x="226" y="127"/>
                    </a:lnTo>
                    <a:lnTo>
                      <a:pt x="225" y="127"/>
                    </a:lnTo>
                    <a:lnTo>
                      <a:pt x="224" y="128"/>
                    </a:lnTo>
                    <a:lnTo>
                      <a:pt x="224" y="130"/>
                    </a:lnTo>
                    <a:lnTo>
                      <a:pt x="225" y="130"/>
                    </a:lnTo>
                    <a:lnTo>
                      <a:pt x="225" y="131"/>
                    </a:lnTo>
                    <a:lnTo>
                      <a:pt x="226" y="131"/>
                    </a:lnTo>
                    <a:lnTo>
                      <a:pt x="226" y="132"/>
                    </a:lnTo>
                    <a:lnTo>
                      <a:pt x="227" y="132"/>
                    </a:lnTo>
                    <a:lnTo>
                      <a:pt x="228" y="132"/>
                    </a:lnTo>
                    <a:lnTo>
                      <a:pt x="228" y="133"/>
                    </a:lnTo>
                    <a:lnTo>
                      <a:pt x="229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2" y="135"/>
                    </a:lnTo>
                    <a:lnTo>
                      <a:pt x="232" y="136"/>
                    </a:lnTo>
                    <a:lnTo>
                      <a:pt x="233" y="135"/>
                    </a:lnTo>
                    <a:lnTo>
                      <a:pt x="233" y="136"/>
                    </a:lnTo>
                    <a:lnTo>
                      <a:pt x="234" y="138"/>
                    </a:lnTo>
                    <a:lnTo>
                      <a:pt x="234" y="139"/>
                    </a:lnTo>
                    <a:lnTo>
                      <a:pt x="234" y="140"/>
                    </a:lnTo>
                    <a:lnTo>
                      <a:pt x="234" y="141"/>
                    </a:lnTo>
                    <a:lnTo>
                      <a:pt x="235" y="141"/>
                    </a:lnTo>
                    <a:lnTo>
                      <a:pt x="236" y="142"/>
                    </a:lnTo>
                    <a:lnTo>
                      <a:pt x="236" y="143"/>
                    </a:lnTo>
                    <a:lnTo>
                      <a:pt x="237" y="144"/>
                    </a:lnTo>
                    <a:lnTo>
                      <a:pt x="237" y="145"/>
                    </a:lnTo>
                    <a:lnTo>
                      <a:pt x="236" y="145"/>
                    </a:lnTo>
                    <a:lnTo>
                      <a:pt x="236" y="147"/>
                    </a:lnTo>
                    <a:lnTo>
                      <a:pt x="235" y="147"/>
                    </a:lnTo>
                    <a:lnTo>
                      <a:pt x="236" y="148"/>
                    </a:lnTo>
                    <a:lnTo>
                      <a:pt x="236" y="149"/>
                    </a:lnTo>
                    <a:lnTo>
                      <a:pt x="236" y="150"/>
                    </a:lnTo>
                    <a:lnTo>
                      <a:pt x="236" y="151"/>
                    </a:lnTo>
                    <a:lnTo>
                      <a:pt x="235" y="151"/>
                    </a:lnTo>
                    <a:lnTo>
                      <a:pt x="236" y="152"/>
                    </a:lnTo>
                    <a:lnTo>
                      <a:pt x="236" y="153"/>
                    </a:lnTo>
                    <a:lnTo>
                      <a:pt x="236" y="155"/>
                    </a:lnTo>
                    <a:lnTo>
                      <a:pt x="237" y="155"/>
                    </a:lnTo>
                    <a:lnTo>
                      <a:pt x="238" y="155"/>
                    </a:lnTo>
                    <a:lnTo>
                      <a:pt x="238" y="153"/>
                    </a:lnTo>
                    <a:lnTo>
                      <a:pt x="238" y="155"/>
                    </a:lnTo>
                    <a:lnTo>
                      <a:pt x="238" y="156"/>
                    </a:lnTo>
                    <a:lnTo>
                      <a:pt x="238" y="157"/>
                    </a:lnTo>
                    <a:lnTo>
                      <a:pt x="238" y="158"/>
                    </a:lnTo>
                    <a:lnTo>
                      <a:pt x="240" y="159"/>
                    </a:lnTo>
                    <a:lnTo>
                      <a:pt x="241" y="159"/>
                    </a:lnTo>
                    <a:lnTo>
                      <a:pt x="241" y="160"/>
                    </a:lnTo>
                    <a:lnTo>
                      <a:pt x="242" y="161"/>
                    </a:lnTo>
                    <a:lnTo>
                      <a:pt x="242" y="162"/>
                    </a:lnTo>
                    <a:lnTo>
                      <a:pt x="242" y="161"/>
                    </a:lnTo>
                    <a:lnTo>
                      <a:pt x="243" y="161"/>
                    </a:lnTo>
                    <a:lnTo>
                      <a:pt x="244" y="166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0"/>
                    </a:lnTo>
                    <a:lnTo>
                      <a:pt x="245" y="173"/>
                    </a:lnTo>
                    <a:lnTo>
                      <a:pt x="246" y="174"/>
                    </a:lnTo>
                    <a:lnTo>
                      <a:pt x="246" y="175"/>
                    </a:lnTo>
                    <a:lnTo>
                      <a:pt x="244" y="174"/>
                    </a:lnTo>
                    <a:lnTo>
                      <a:pt x="244" y="175"/>
                    </a:lnTo>
                    <a:lnTo>
                      <a:pt x="244" y="178"/>
                    </a:lnTo>
                    <a:lnTo>
                      <a:pt x="242" y="178"/>
                    </a:lnTo>
                    <a:lnTo>
                      <a:pt x="243" y="181"/>
                    </a:lnTo>
                    <a:lnTo>
                      <a:pt x="243" y="183"/>
                    </a:lnTo>
                    <a:lnTo>
                      <a:pt x="242" y="185"/>
                    </a:lnTo>
                    <a:lnTo>
                      <a:pt x="242" y="185"/>
                    </a:lnTo>
                    <a:lnTo>
                      <a:pt x="241" y="184"/>
                    </a:lnTo>
                    <a:lnTo>
                      <a:pt x="238" y="184"/>
                    </a:lnTo>
                    <a:lnTo>
                      <a:pt x="235" y="185"/>
                    </a:lnTo>
                    <a:lnTo>
                      <a:pt x="235" y="186"/>
                    </a:lnTo>
                    <a:lnTo>
                      <a:pt x="235" y="187"/>
                    </a:lnTo>
                    <a:lnTo>
                      <a:pt x="236" y="189"/>
                    </a:lnTo>
                    <a:lnTo>
                      <a:pt x="236" y="190"/>
                    </a:lnTo>
                    <a:lnTo>
                      <a:pt x="232" y="192"/>
                    </a:lnTo>
                    <a:lnTo>
                      <a:pt x="230" y="192"/>
                    </a:lnTo>
                    <a:lnTo>
                      <a:pt x="230" y="193"/>
                    </a:lnTo>
                    <a:lnTo>
                      <a:pt x="229" y="193"/>
                    </a:lnTo>
                    <a:lnTo>
                      <a:pt x="228" y="194"/>
                    </a:lnTo>
                    <a:lnTo>
                      <a:pt x="227" y="195"/>
                    </a:lnTo>
                    <a:lnTo>
                      <a:pt x="226" y="195"/>
                    </a:lnTo>
                    <a:lnTo>
                      <a:pt x="225" y="195"/>
                    </a:lnTo>
                    <a:lnTo>
                      <a:pt x="225" y="194"/>
                    </a:lnTo>
                    <a:lnTo>
                      <a:pt x="224" y="194"/>
                    </a:lnTo>
                    <a:lnTo>
                      <a:pt x="223" y="195"/>
                    </a:lnTo>
                    <a:lnTo>
                      <a:pt x="221" y="195"/>
                    </a:lnTo>
                    <a:lnTo>
                      <a:pt x="220" y="195"/>
                    </a:lnTo>
                    <a:lnTo>
                      <a:pt x="219" y="195"/>
                    </a:lnTo>
                    <a:lnTo>
                      <a:pt x="218" y="195"/>
                    </a:lnTo>
                    <a:lnTo>
                      <a:pt x="218" y="197"/>
                    </a:lnTo>
                    <a:lnTo>
                      <a:pt x="217" y="197"/>
                    </a:lnTo>
                    <a:lnTo>
                      <a:pt x="216" y="197"/>
                    </a:lnTo>
                    <a:lnTo>
                      <a:pt x="215" y="197"/>
                    </a:lnTo>
                    <a:lnTo>
                      <a:pt x="215" y="195"/>
                    </a:lnTo>
                    <a:lnTo>
                      <a:pt x="215" y="195"/>
                    </a:lnTo>
                    <a:lnTo>
                      <a:pt x="215" y="194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4" y="191"/>
                    </a:lnTo>
                    <a:lnTo>
                      <a:pt x="212" y="190"/>
                    </a:lnTo>
                    <a:lnTo>
                      <a:pt x="212" y="190"/>
                    </a:lnTo>
                    <a:lnTo>
                      <a:pt x="211" y="190"/>
                    </a:lnTo>
                    <a:lnTo>
                      <a:pt x="211" y="189"/>
                    </a:lnTo>
                    <a:lnTo>
                      <a:pt x="210" y="189"/>
                    </a:lnTo>
                    <a:lnTo>
                      <a:pt x="209" y="187"/>
                    </a:lnTo>
                    <a:lnTo>
                      <a:pt x="208" y="187"/>
                    </a:lnTo>
                    <a:lnTo>
                      <a:pt x="207" y="185"/>
                    </a:lnTo>
                    <a:lnTo>
                      <a:pt x="206" y="184"/>
                    </a:lnTo>
                    <a:lnTo>
                      <a:pt x="206" y="185"/>
                    </a:lnTo>
                    <a:lnTo>
                      <a:pt x="204" y="185"/>
                    </a:lnTo>
                    <a:lnTo>
                      <a:pt x="203" y="184"/>
                    </a:lnTo>
                    <a:lnTo>
                      <a:pt x="203" y="183"/>
                    </a:lnTo>
                    <a:lnTo>
                      <a:pt x="204" y="183"/>
                    </a:lnTo>
                    <a:lnTo>
                      <a:pt x="204" y="182"/>
                    </a:lnTo>
                    <a:lnTo>
                      <a:pt x="203" y="182"/>
                    </a:lnTo>
                    <a:lnTo>
                      <a:pt x="202" y="182"/>
                    </a:lnTo>
                    <a:lnTo>
                      <a:pt x="202" y="181"/>
                    </a:lnTo>
                    <a:lnTo>
                      <a:pt x="202" y="180"/>
                    </a:lnTo>
                    <a:lnTo>
                      <a:pt x="201" y="180"/>
                    </a:lnTo>
                    <a:lnTo>
                      <a:pt x="201" y="178"/>
                    </a:lnTo>
                    <a:lnTo>
                      <a:pt x="201" y="177"/>
                    </a:lnTo>
                    <a:lnTo>
                      <a:pt x="200" y="177"/>
                    </a:lnTo>
                    <a:lnTo>
                      <a:pt x="200" y="178"/>
                    </a:lnTo>
                    <a:lnTo>
                      <a:pt x="200" y="177"/>
                    </a:lnTo>
                    <a:lnTo>
                      <a:pt x="199" y="177"/>
                    </a:lnTo>
                    <a:lnTo>
                      <a:pt x="198" y="177"/>
                    </a:lnTo>
                    <a:lnTo>
                      <a:pt x="198" y="176"/>
                    </a:lnTo>
                    <a:lnTo>
                      <a:pt x="197" y="177"/>
                    </a:lnTo>
                    <a:lnTo>
                      <a:pt x="195" y="176"/>
                    </a:lnTo>
                    <a:lnTo>
                      <a:pt x="194" y="177"/>
                    </a:lnTo>
                    <a:lnTo>
                      <a:pt x="193" y="177"/>
                    </a:lnTo>
                    <a:lnTo>
                      <a:pt x="193" y="178"/>
                    </a:lnTo>
                    <a:lnTo>
                      <a:pt x="192" y="178"/>
                    </a:lnTo>
                    <a:lnTo>
                      <a:pt x="191" y="178"/>
                    </a:lnTo>
                    <a:lnTo>
                      <a:pt x="190" y="178"/>
                    </a:lnTo>
                    <a:lnTo>
                      <a:pt x="189" y="178"/>
                    </a:lnTo>
                    <a:lnTo>
                      <a:pt x="187" y="180"/>
                    </a:lnTo>
                    <a:lnTo>
                      <a:pt x="187" y="178"/>
                    </a:lnTo>
                    <a:lnTo>
                      <a:pt x="186" y="178"/>
                    </a:lnTo>
                    <a:lnTo>
                      <a:pt x="185" y="178"/>
                    </a:lnTo>
                    <a:lnTo>
                      <a:pt x="184" y="178"/>
                    </a:lnTo>
                    <a:lnTo>
                      <a:pt x="184" y="177"/>
                    </a:lnTo>
                    <a:lnTo>
                      <a:pt x="183" y="177"/>
                    </a:lnTo>
                    <a:lnTo>
                      <a:pt x="182" y="177"/>
                    </a:lnTo>
                    <a:lnTo>
                      <a:pt x="181" y="177"/>
                    </a:lnTo>
                    <a:lnTo>
                      <a:pt x="181" y="176"/>
                    </a:lnTo>
                    <a:lnTo>
                      <a:pt x="180" y="176"/>
                    </a:lnTo>
                    <a:lnTo>
                      <a:pt x="178" y="176"/>
                    </a:lnTo>
                    <a:lnTo>
                      <a:pt x="177" y="176"/>
                    </a:lnTo>
                    <a:lnTo>
                      <a:pt x="176" y="175"/>
                    </a:lnTo>
                    <a:lnTo>
                      <a:pt x="175" y="175"/>
                    </a:lnTo>
                    <a:lnTo>
                      <a:pt x="174" y="174"/>
                    </a:lnTo>
                    <a:lnTo>
                      <a:pt x="173" y="174"/>
                    </a:lnTo>
                    <a:lnTo>
                      <a:pt x="172" y="174"/>
                    </a:lnTo>
                    <a:lnTo>
                      <a:pt x="170" y="174"/>
                    </a:lnTo>
                    <a:lnTo>
                      <a:pt x="170" y="173"/>
                    </a:lnTo>
                    <a:lnTo>
                      <a:pt x="169" y="172"/>
                    </a:lnTo>
                    <a:lnTo>
                      <a:pt x="168" y="172"/>
                    </a:lnTo>
                    <a:lnTo>
                      <a:pt x="166" y="172"/>
                    </a:lnTo>
                    <a:lnTo>
                      <a:pt x="165" y="172"/>
                    </a:lnTo>
                    <a:lnTo>
                      <a:pt x="164" y="170"/>
                    </a:lnTo>
                    <a:lnTo>
                      <a:pt x="163" y="169"/>
                    </a:lnTo>
                    <a:lnTo>
                      <a:pt x="160" y="166"/>
                    </a:lnTo>
                    <a:lnTo>
                      <a:pt x="159" y="165"/>
                    </a:lnTo>
                    <a:lnTo>
                      <a:pt x="156" y="162"/>
                    </a:lnTo>
                    <a:lnTo>
                      <a:pt x="155" y="162"/>
                    </a:lnTo>
                    <a:lnTo>
                      <a:pt x="152" y="161"/>
                    </a:lnTo>
                    <a:lnTo>
                      <a:pt x="152" y="160"/>
                    </a:lnTo>
                    <a:lnTo>
                      <a:pt x="151" y="159"/>
                    </a:lnTo>
                    <a:lnTo>
                      <a:pt x="150" y="159"/>
                    </a:lnTo>
                    <a:lnTo>
                      <a:pt x="148" y="157"/>
                    </a:lnTo>
                    <a:lnTo>
                      <a:pt x="147" y="156"/>
                    </a:lnTo>
                    <a:lnTo>
                      <a:pt x="143" y="153"/>
                    </a:lnTo>
                    <a:lnTo>
                      <a:pt x="141" y="151"/>
                    </a:lnTo>
                    <a:lnTo>
                      <a:pt x="140" y="150"/>
                    </a:lnTo>
                    <a:lnTo>
                      <a:pt x="139" y="149"/>
                    </a:lnTo>
                    <a:lnTo>
                      <a:pt x="138" y="149"/>
                    </a:lnTo>
                    <a:lnTo>
                      <a:pt x="137" y="148"/>
                    </a:lnTo>
                    <a:lnTo>
                      <a:pt x="133" y="143"/>
                    </a:lnTo>
                    <a:lnTo>
                      <a:pt x="133" y="142"/>
                    </a:lnTo>
                    <a:lnTo>
                      <a:pt x="132" y="142"/>
                    </a:lnTo>
                    <a:lnTo>
                      <a:pt x="131" y="143"/>
                    </a:lnTo>
                    <a:lnTo>
                      <a:pt x="130" y="143"/>
                    </a:lnTo>
                    <a:lnTo>
                      <a:pt x="130" y="142"/>
                    </a:lnTo>
                    <a:lnTo>
                      <a:pt x="130" y="141"/>
                    </a:lnTo>
                    <a:lnTo>
                      <a:pt x="130" y="142"/>
                    </a:lnTo>
                    <a:lnTo>
                      <a:pt x="129" y="142"/>
                    </a:lnTo>
                    <a:lnTo>
                      <a:pt x="129" y="143"/>
                    </a:lnTo>
                    <a:lnTo>
                      <a:pt x="129" y="144"/>
                    </a:lnTo>
                    <a:lnTo>
                      <a:pt x="127" y="144"/>
                    </a:lnTo>
                    <a:lnTo>
                      <a:pt x="127" y="143"/>
                    </a:lnTo>
                    <a:lnTo>
                      <a:pt x="126" y="143"/>
                    </a:lnTo>
                    <a:lnTo>
                      <a:pt x="125" y="143"/>
                    </a:lnTo>
                    <a:lnTo>
                      <a:pt x="124" y="143"/>
                    </a:lnTo>
                    <a:lnTo>
                      <a:pt x="122" y="143"/>
                    </a:lnTo>
                    <a:lnTo>
                      <a:pt x="121" y="143"/>
                    </a:lnTo>
                    <a:lnTo>
                      <a:pt x="120" y="143"/>
                    </a:lnTo>
                    <a:lnTo>
                      <a:pt x="120" y="142"/>
                    </a:lnTo>
                    <a:lnTo>
                      <a:pt x="118" y="142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7" y="143"/>
                    </a:lnTo>
                    <a:lnTo>
                      <a:pt x="116" y="143"/>
                    </a:lnTo>
                    <a:lnTo>
                      <a:pt x="115" y="143"/>
                    </a:lnTo>
                    <a:lnTo>
                      <a:pt x="113" y="145"/>
                    </a:lnTo>
                    <a:lnTo>
                      <a:pt x="112" y="145"/>
                    </a:lnTo>
                    <a:lnTo>
                      <a:pt x="112" y="147"/>
                    </a:lnTo>
                    <a:lnTo>
                      <a:pt x="110" y="147"/>
                    </a:lnTo>
                    <a:lnTo>
                      <a:pt x="110" y="148"/>
                    </a:lnTo>
                    <a:lnTo>
                      <a:pt x="109" y="148"/>
                    </a:lnTo>
                    <a:lnTo>
                      <a:pt x="109" y="147"/>
                    </a:lnTo>
                    <a:lnTo>
                      <a:pt x="108" y="147"/>
                    </a:lnTo>
                    <a:lnTo>
                      <a:pt x="108" y="145"/>
                    </a:lnTo>
                    <a:lnTo>
                      <a:pt x="107" y="145"/>
                    </a:lnTo>
                    <a:lnTo>
                      <a:pt x="106" y="144"/>
                    </a:lnTo>
                    <a:lnTo>
                      <a:pt x="106" y="143"/>
                    </a:lnTo>
                    <a:lnTo>
                      <a:pt x="105" y="143"/>
                    </a:lnTo>
                    <a:lnTo>
                      <a:pt x="104" y="143"/>
                    </a:lnTo>
                    <a:lnTo>
                      <a:pt x="101" y="143"/>
                    </a:lnTo>
                    <a:lnTo>
                      <a:pt x="100" y="144"/>
                    </a:lnTo>
                    <a:lnTo>
                      <a:pt x="100" y="145"/>
                    </a:lnTo>
                    <a:lnTo>
                      <a:pt x="99" y="144"/>
                    </a:lnTo>
                    <a:lnTo>
                      <a:pt x="100" y="143"/>
                    </a:lnTo>
                    <a:lnTo>
                      <a:pt x="101" y="142"/>
                    </a:lnTo>
                    <a:lnTo>
                      <a:pt x="104" y="142"/>
                    </a:lnTo>
                    <a:lnTo>
                      <a:pt x="103" y="142"/>
                    </a:lnTo>
                    <a:lnTo>
                      <a:pt x="104" y="141"/>
                    </a:lnTo>
                    <a:lnTo>
                      <a:pt x="103" y="139"/>
                    </a:lnTo>
                    <a:lnTo>
                      <a:pt x="101" y="138"/>
                    </a:lnTo>
                    <a:lnTo>
                      <a:pt x="100" y="138"/>
                    </a:lnTo>
                    <a:lnTo>
                      <a:pt x="99" y="136"/>
                    </a:lnTo>
                    <a:lnTo>
                      <a:pt x="99" y="138"/>
                    </a:lnTo>
                    <a:lnTo>
                      <a:pt x="99" y="139"/>
                    </a:lnTo>
                    <a:lnTo>
                      <a:pt x="100" y="142"/>
                    </a:lnTo>
                    <a:lnTo>
                      <a:pt x="99" y="142"/>
                    </a:lnTo>
                    <a:lnTo>
                      <a:pt x="99" y="143"/>
                    </a:lnTo>
                    <a:lnTo>
                      <a:pt x="98" y="143"/>
                    </a:lnTo>
                    <a:lnTo>
                      <a:pt x="99" y="144"/>
                    </a:lnTo>
                    <a:lnTo>
                      <a:pt x="99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9" y="147"/>
                    </a:lnTo>
                    <a:lnTo>
                      <a:pt x="98" y="147"/>
                    </a:lnTo>
                    <a:lnTo>
                      <a:pt x="98" y="145"/>
                    </a:lnTo>
                    <a:lnTo>
                      <a:pt x="97" y="144"/>
                    </a:lnTo>
                    <a:lnTo>
                      <a:pt x="97" y="143"/>
                    </a:lnTo>
                    <a:lnTo>
                      <a:pt x="97" y="142"/>
                    </a:lnTo>
                    <a:lnTo>
                      <a:pt x="96" y="142"/>
                    </a:lnTo>
                    <a:lnTo>
                      <a:pt x="96" y="141"/>
                    </a:lnTo>
                    <a:lnTo>
                      <a:pt x="95" y="141"/>
                    </a:lnTo>
                    <a:lnTo>
                      <a:pt x="96" y="140"/>
                    </a:lnTo>
                    <a:lnTo>
                      <a:pt x="97" y="139"/>
                    </a:lnTo>
                    <a:lnTo>
                      <a:pt x="97" y="138"/>
                    </a:lnTo>
                    <a:lnTo>
                      <a:pt x="97" y="136"/>
                    </a:lnTo>
                    <a:lnTo>
                      <a:pt x="97" y="135"/>
                    </a:lnTo>
                    <a:lnTo>
                      <a:pt x="97" y="135"/>
                    </a:lnTo>
                    <a:lnTo>
                      <a:pt x="97" y="134"/>
                    </a:lnTo>
                    <a:lnTo>
                      <a:pt x="97" y="133"/>
                    </a:lnTo>
                    <a:lnTo>
                      <a:pt x="97" y="132"/>
                    </a:lnTo>
                    <a:lnTo>
                      <a:pt x="97" y="131"/>
                    </a:lnTo>
                    <a:lnTo>
                      <a:pt x="96" y="130"/>
                    </a:lnTo>
                    <a:lnTo>
                      <a:pt x="96" y="128"/>
                    </a:lnTo>
                    <a:lnTo>
                      <a:pt x="95" y="127"/>
                    </a:lnTo>
                    <a:lnTo>
                      <a:pt x="95" y="126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3"/>
                    </a:lnTo>
                    <a:lnTo>
                      <a:pt x="92" y="122"/>
                    </a:lnTo>
                    <a:lnTo>
                      <a:pt x="91" y="122"/>
                    </a:lnTo>
                    <a:lnTo>
                      <a:pt x="91" y="121"/>
                    </a:lnTo>
                    <a:lnTo>
                      <a:pt x="90" y="119"/>
                    </a:lnTo>
                    <a:lnTo>
                      <a:pt x="90" y="118"/>
                    </a:lnTo>
                    <a:lnTo>
                      <a:pt x="90" y="117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8" y="115"/>
                    </a:lnTo>
                    <a:lnTo>
                      <a:pt x="87" y="114"/>
                    </a:lnTo>
                    <a:lnTo>
                      <a:pt x="87" y="113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6" y="110"/>
                    </a:lnTo>
                    <a:lnTo>
                      <a:pt x="86" y="109"/>
                    </a:lnTo>
                    <a:lnTo>
                      <a:pt x="84" y="109"/>
                    </a:lnTo>
                    <a:lnTo>
                      <a:pt x="84" y="108"/>
                    </a:lnTo>
                    <a:lnTo>
                      <a:pt x="83" y="107"/>
                    </a:lnTo>
                    <a:lnTo>
                      <a:pt x="82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79" y="104"/>
                    </a:lnTo>
                    <a:lnTo>
                      <a:pt x="79" y="102"/>
                    </a:lnTo>
                    <a:lnTo>
                      <a:pt x="78" y="102"/>
                    </a:lnTo>
                    <a:lnTo>
                      <a:pt x="78" y="101"/>
                    </a:lnTo>
                    <a:lnTo>
                      <a:pt x="77" y="100"/>
                    </a:lnTo>
                    <a:lnTo>
                      <a:pt x="75" y="100"/>
                    </a:lnTo>
                    <a:lnTo>
                      <a:pt x="74" y="99"/>
                    </a:lnTo>
                    <a:lnTo>
                      <a:pt x="73" y="98"/>
                    </a:lnTo>
                    <a:lnTo>
                      <a:pt x="72" y="97"/>
                    </a:lnTo>
                    <a:lnTo>
                      <a:pt x="71" y="97"/>
                    </a:lnTo>
                    <a:lnTo>
                      <a:pt x="70" y="96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6" y="93"/>
                    </a:lnTo>
                    <a:lnTo>
                      <a:pt x="65" y="93"/>
                    </a:lnTo>
                    <a:lnTo>
                      <a:pt x="64" y="93"/>
                    </a:lnTo>
                    <a:lnTo>
                      <a:pt x="63" y="92"/>
                    </a:lnTo>
                    <a:lnTo>
                      <a:pt x="62" y="92"/>
                    </a:lnTo>
                    <a:lnTo>
                      <a:pt x="62" y="91"/>
                    </a:lnTo>
                    <a:lnTo>
                      <a:pt x="61" y="91"/>
                    </a:lnTo>
                    <a:lnTo>
                      <a:pt x="60" y="90"/>
                    </a:lnTo>
                    <a:lnTo>
                      <a:pt x="58" y="91"/>
                    </a:lnTo>
                    <a:lnTo>
                      <a:pt x="58" y="90"/>
                    </a:lnTo>
                    <a:lnTo>
                      <a:pt x="57" y="90"/>
                    </a:lnTo>
                    <a:lnTo>
                      <a:pt x="57" y="89"/>
                    </a:lnTo>
                    <a:lnTo>
                      <a:pt x="56" y="88"/>
                    </a:lnTo>
                    <a:lnTo>
                      <a:pt x="55" y="87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3" y="84"/>
                    </a:lnTo>
                    <a:lnTo>
                      <a:pt x="53" y="83"/>
                    </a:lnTo>
                    <a:lnTo>
                      <a:pt x="52" y="83"/>
                    </a:lnTo>
                    <a:lnTo>
                      <a:pt x="52" y="83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9" y="81"/>
                    </a:lnTo>
                    <a:lnTo>
                      <a:pt x="48" y="81"/>
                    </a:lnTo>
                    <a:lnTo>
                      <a:pt x="48" y="81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6" y="79"/>
                    </a:lnTo>
                    <a:lnTo>
                      <a:pt x="45" y="79"/>
                    </a:lnTo>
                    <a:lnTo>
                      <a:pt x="45" y="77"/>
                    </a:lnTo>
                    <a:lnTo>
                      <a:pt x="44" y="77"/>
                    </a:lnTo>
                    <a:lnTo>
                      <a:pt x="44" y="76"/>
                    </a:lnTo>
                    <a:lnTo>
                      <a:pt x="43" y="76"/>
                    </a:lnTo>
                    <a:lnTo>
                      <a:pt x="41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40" y="74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0" y="72"/>
                    </a:lnTo>
                    <a:lnTo>
                      <a:pt x="39" y="71"/>
                    </a:lnTo>
                    <a:lnTo>
                      <a:pt x="39" y="70"/>
                    </a:lnTo>
                    <a:lnTo>
                      <a:pt x="38" y="68"/>
                    </a:lnTo>
                    <a:lnTo>
                      <a:pt x="38" y="67"/>
                    </a:lnTo>
                    <a:lnTo>
                      <a:pt x="37" y="67"/>
                    </a:lnTo>
                    <a:lnTo>
                      <a:pt x="36" y="67"/>
                    </a:lnTo>
                    <a:lnTo>
                      <a:pt x="36" y="66"/>
                    </a:lnTo>
                    <a:lnTo>
                      <a:pt x="35" y="66"/>
                    </a:lnTo>
                    <a:lnTo>
                      <a:pt x="34" y="66"/>
                    </a:lnTo>
                    <a:lnTo>
                      <a:pt x="34" y="65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2" y="62"/>
                    </a:lnTo>
                    <a:lnTo>
                      <a:pt x="31" y="60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8" y="54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6" y="51"/>
                    </a:lnTo>
                    <a:lnTo>
                      <a:pt x="26" y="50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4" y="48"/>
                    </a:lnTo>
                    <a:lnTo>
                      <a:pt x="23" y="47"/>
                    </a:lnTo>
                    <a:lnTo>
                      <a:pt x="22" y="47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0" y="42"/>
                    </a:lnTo>
                    <a:lnTo>
                      <a:pt x="20" y="41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8" y="39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5" y="37"/>
                    </a:lnTo>
                    <a:lnTo>
                      <a:pt x="15" y="35"/>
                    </a:lnTo>
                    <a:lnTo>
                      <a:pt x="14" y="34"/>
                    </a:lnTo>
                    <a:lnTo>
                      <a:pt x="13" y="34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30" y="20"/>
                    </a:lnTo>
                    <a:lnTo>
                      <a:pt x="34" y="20"/>
                    </a:lnTo>
                    <a:lnTo>
                      <a:pt x="34" y="12"/>
                    </a:lnTo>
                    <a:lnTo>
                      <a:pt x="39" y="12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3" y="12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7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1" y="11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7" y="11"/>
                    </a:lnTo>
                    <a:lnTo>
                      <a:pt x="69" y="11"/>
                    </a:lnTo>
                    <a:lnTo>
                      <a:pt x="74" y="11"/>
                    </a:lnTo>
                    <a:lnTo>
                      <a:pt x="75" y="11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1" y="3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1" name="Freeform 126"/>
              <p:cNvSpPr>
                <a:spLocks/>
              </p:cNvSpPr>
              <p:nvPr/>
            </p:nvSpPr>
            <p:spPr bwMode="auto">
              <a:xfrm>
                <a:off x="2962275" y="2673350"/>
                <a:ext cx="363538" cy="393700"/>
              </a:xfrm>
              <a:custGeom>
                <a:avLst/>
                <a:gdLst>
                  <a:gd name="T0" fmla="*/ 205 w 229"/>
                  <a:gd name="T1" fmla="*/ 95 h 248"/>
                  <a:gd name="T2" fmla="*/ 213 w 229"/>
                  <a:gd name="T3" fmla="*/ 102 h 248"/>
                  <a:gd name="T4" fmla="*/ 229 w 229"/>
                  <a:gd name="T5" fmla="*/ 118 h 248"/>
                  <a:gd name="T6" fmla="*/ 206 w 229"/>
                  <a:gd name="T7" fmla="*/ 128 h 248"/>
                  <a:gd name="T8" fmla="*/ 198 w 229"/>
                  <a:gd name="T9" fmla="*/ 132 h 248"/>
                  <a:gd name="T10" fmla="*/ 187 w 229"/>
                  <a:gd name="T11" fmla="*/ 138 h 248"/>
                  <a:gd name="T12" fmla="*/ 176 w 229"/>
                  <a:gd name="T13" fmla="*/ 144 h 248"/>
                  <a:gd name="T14" fmla="*/ 168 w 229"/>
                  <a:gd name="T15" fmla="*/ 147 h 248"/>
                  <a:gd name="T16" fmla="*/ 153 w 229"/>
                  <a:gd name="T17" fmla="*/ 154 h 248"/>
                  <a:gd name="T18" fmla="*/ 115 w 229"/>
                  <a:gd name="T19" fmla="*/ 174 h 248"/>
                  <a:gd name="T20" fmla="*/ 103 w 229"/>
                  <a:gd name="T21" fmla="*/ 180 h 248"/>
                  <a:gd name="T22" fmla="*/ 106 w 229"/>
                  <a:gd name="T23" fmla="*/ 183 h 248"/>
                  <a:gd name="T24" fmla="*/ 108 w 229"/>
                  <a:gd name="T25" fmla="*/ 184 h 248"/>
                  <a:gd name="T26" fmla="*/ 108 w 229"/>
                  <a:gd name="T27" fmla="*/ 192 h 248"/>
                  <a:gd name="T28" fmla="*/ 84 w 229"/>
                  <a:gd name="T29" fmla="*/ 220 h 248"/>
                  <a:gd name="T30" fmla="*/ 51 w 229"/>
                  <a:gd name="T31" fmla="*/ 242 h 248"/>
                  <a:gd name="T32" fmla="*/ 44 w 229"/>
                  <a:gd name="T33" fmla="*/ 238 h 248"/>
                  <a:gd name="T34" fmla="*/ 41 w 229"/>
                  <a:gd name="T35" fmla="*/ 239 h 248"/>
                  <a:gd name="T36" fmla="*/ 35 w 229"/>
                  <a:gd name="T37" fmla="*/ 239 h 248"/>
                  <a:gd name="T38" fmla="*/ 31 w 229"/>
                  <a:gd name="T39" fmla="*/ 238 h 248"/>
                  <a:gd name="T40" fmla="*/ 24 w 229"/>
                  <a:gd name="T41" fmla="*/ 237 h 248"/>
                  <a:gd name="T42" fmla="*/ 22 w 229"/>
                  <a:gd name="T43" fmla="*/ 243 h 248"/>
                  <a:gd name="T44" fmla="*/ 16 w 229"/>
                  <a:gd name="T45" fmla="*/ 241 h 248"/>
                  <a:gd name="T46" fmla="*/ 16 w 229"/>
                  <a:gd name="T47" fmla="*/ 234 h 248"/>
                  <a:gd name="T48" fmla="*/ 15 w 229"/>
                  <a:gd name="T49" fmla="*/ 229 h 248"/>
                  <a:gd name="T50" fmla="*/ 11 w 229"/>
                  <a:gd name="T51" fmla="*/ 224 h 248"/>
                  <a:gd name="T52" fmla="*/ 7 w 229"/>
                  <a:gd name="T53" fmla="*/ 218 h 248"/>
                  <a:gd name="T54" fmla="*/ 7 w 229"/>
                  <a:gd name="T55" fmla="*/ 211 h 248"/>
                  <a:gd name="T56" fmla="*/ 9 w 229"/>
                  <a:gd name="T57" fmla="*/ 206 h 248"/>
                  <a:gd name="T58" fmla="*/ 15 w 229"/>
                  <a:gd name="T59" fmla="*/ 203 h 248"/>
                  <a:gd name="T60" fmla="*/ 16 w 229"/>
                  <a:gd name="T61" fmla="*/ 198 h 248"/>
                  <a:gd name="T62" fmla="*/ 13 w 229"/>
                  <a:gd name="T63" fmla="*/ 189 h 248"/>
                  <a:gd name="T64" fmla="*/ 16 w 229"/>
                  <a:gd name="T65" fmla="*/ 182 h 248"/>
                  <a:gd name="T66" fmla="*/ 8 w 229"/>
                  <a:gd name="T67" fmla="*/ 180 h 248"/>
                  <a:gd name="T68" fmla="*/ 6 w 229"/>
                  <a:gd name="T69" fmla="*/ 174 h 248"/>
                  <a:gd name="T70" fmla="*/ 6 w 229"/>
                  <a:gd name="T71" fmla="*/ 169 h 248"/>
                  <a:gd name="T72" fmla="*/ 4 w 229"/>
                  <a:gd name="T73" fmla="*/ 163 h 248"/>
                  <a:gd name="T74" fmla="*/ 7 w 229"/>
                  <a:gd name="T75" fmla="*/ 152 h 248"/>
                  <a:gd name="T76" fmla="*/ 33 w 229"/>
                  <a:gd name="T77" fmla="*/ 128 h 248"/>
                  <a:gd name="T78" fmla="*/ 44 w 229"/>
                  <a:gd name="T79" fmla="*/ 116 h 248"/>
                  <a:gd name="T80" fmla="*/ 54 w 229"/>
                  <a:gd name="T81" fmla="*/ 108 h 248"/>
                  <a:gd name="T82" fmla="*/ 57 w 229"/>
                  <a:gd name="T83" fmla="*/ 104 h 248"/>
                  <a:gd name="T84" fmla="*/ 60 w 229"/>
                  <a:gd name="T85" fmla="*/ 102 h 248"/>
                  <a:gd name="T86" fmla="*/ 65 w 229"/>
                  <a:gd name="T87" fmla="*/ 99 h 248"/>
                  <a:gd name="T88" fmla="*/ 68 w 229"/>
                  <a:gd name="T89" fmla="*/ 98 h 248"/>
                  <a:gd name="T90" fmla="*/ 71 w 229"/>
                  <a:gd name="T91" fmla="*/ 95 h 248"/>
                  <a:gd name="T92" fmla="*/ 75 w 229"/>
                  <a:gd name="T93" fmla="*/ 94 h 248"/>
                  <a:gd name="T94" fmla="*/ 78 w 229"/>
                  <a:gd name="T95" fmla="*/ 89 h 248"/>
                  <a:gd name="T96" fmla="*/ 83 w 229"/>
                  <a:gd name="T97" fmla="*/ 90 h 248"/>
                  <a:gd name="T98" fmla="*/ 89 w 229"/>
                  <a:gd name="T99" fmla="*/ 88 h 248"/>
                  <a:gd name="T100" fmla="*/ 92 w 229"/>
                  <a:gd name="T101" fmla="*/ 89 h 248"/>
                  <a:gd name="T102" fmla="*/ 98 w 229"/>
                  <a:gd name="T103" fmla="*/ 86 h 248"/>
                  <a:gd name="T104" fmla="*/ 102 w 229"/>
                  <a:gd name="T105" fmla="*/ 85 h 248"/>
                  <a:gd name="T106" fmla="*/ 107 w 229"/>
                  <a:gd name="T107" fmla="*/ 86 h 248"/>
                  <a:gd name="T108" fmla="*/ 111 w 229"/>
                  <a:gd name="T109" fmla="*/ 89 h 248"/>
                  <a:gd name="T110" fmla="*/ 117 w 229"/>
                  <a:gd name="T111" fmla="*/ 90 h 248"/>
                  <a:gd name="T112" fmla="*/ 117 w 229"/>
                  <a:gd name="T113" fmla="*/ 85 h 248"/>
                  <a:gd name="T114" fmla="*/ 117 w 229"/>
                  <a:gd name="T115" fmla="*/ 1 h 248"/>
                  <a:gd name="T116" fmla="*/ 174 w 229"/>
                  <a:gd name="T117" fmla="*/ 6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9" h="248">
                    <a:moveTo>
                      <a:pt x="174" y="65"/>
                    </a:moveTo>
                    <a:lnTo>
                      <a:pt x="176" y="66"/>
                    </a:lnTo>
                    <a:lnTo>
                      <a:pt x="195" y="85"/>
                    </a:lnTo>
                    <a:lnTo>
                      <a:pt x="200" y="89"/>
                    </a:lnTo>
                    <a:lnTo>
                      <a:pt x="203" y="93"/>
                    </a:lnTo>
                    <a:lnTo>
                      <a:pt x="204" y="94"/>
                    </a:lnTo>
                    <a:lnTo>
                      <a:pt x="205" y="95"/>
                    </a:lnTo>
                    <a:lnTo>
                      <a:pt x="206" y="96"/>
                    </a:lnTo>
                    <a:lnTo>
                      <a:pt x="209" y="97"/>
                    </a:lnTo>
                    <a:lnTo>
                      <a:pt x="209" y="98"/>
                    </a:lnTo>
                    <a:lnTo>
                      <a:pt x="210" y="98"/>
                    </a:lnTo>
                    <a:lnTo>
                      <a:pt x="211" y="99"/>
                    </a:lnTo>
                    <a:lnTo>
                      <a:pt x="212" y="101"/>
                    </a:lnTo>
                    <a:lnTo>
                      <a:pt x="213" y="102"/>
                    </a:lnTo>
                    <a:lnTo>
                      <a:pt x="214" y="103"/>
                    </a:lnTo>
                    <a:lnTo>
                      <a:pt x="215" y="104"/>
                    </a:lnTo>
                    <a:lnTo>
                      <a:pt x="217" y="105"/>
                    </a:lnTo>
                    <a:lnTo>
                      <a:pt x="218" y="106"/>
                    </a:lnTo>
                    <a:lnTo>
                      <a:pt x="219" y="106"/>
                    </a:lnTo>
                    <a:lnTo>
                      <a:pt x="228" y="116"/>
                    </a:lnTo>
                    <a:lnTo>
                      <a:pt x="229" y="118"/>
                    </a:lnTo>
                    <a:lnTo>
                      <a:pt x="217" y="123"/>
                    </a:lnTo>
                    <a:lnTo>
                      <a:pt x="214" y="124"/>
                    </a:lnTo>
                    <a:lnTo>
                      <a:pt x="212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8" y="128"/>
                    </a:lnTo>
                    <a:lnTo>
                      <a:pt x="206" y="128"/>
                    </a:lnTo>
                    <a:lnTo>
                      <a:pt x="206" y="129"/>
                    </a:lnTo>
                    <a:lnTo>
                      <a:pt x="205" y="129"/>
                    </a:lnTo>
                    <a:lnTo>
                      <a:pt x="204" y="130"/>
                    </a:lnTo>
                    <a:lnTo>
                      <a:pt x="203" y="130"/>
                    </a:lnTo>
                    <a:lnTo>
                      <a:pt x="202" y="130"/>
                    </a:lnTo>
                    <a:lnTo>
                      <a:pt x="201" y="131"/>
                    </a:lnTo>
                    <a:lnTo>
                      <a:pt x="198" y="132"/>
                    </a:lnTo>
                    <a:lnTo>
                      <a:pt x="197" y="133"/>
                    </a:lnTo>
                    <a:lnTo>
                      <a:pt x="196" y="133"/>
                    </a:lnTo>
                    <a:lnTo>
                      <a:pt x="195" y="135"/>
                    </a:lnTo>
                    <a:lnTo>
                      <a:pt x="193" y="136"/>
                    </a:lnTo>
                    <a:lnTo>
                      <a:pt x="192" y="137"/>
                    </a:lnTo>
                    <a:lnTo>
                      <a:pt x="189" y="137"/>
                    </a:lnTo>
                    <a:lnTo>
                      <a:pt x="187" y="138"/>
                    </a:lnTo>
                    <a:lnTo>
                      <a:pt x="185" y="139"/>
                    </a:lnTo>
                    <a:lnTo>
                      <a:pt x="183" y="140"/>
                    </a:lnTo>
                    <a:lnTo>
                      <a:pt x="180" y="141"/>
                    </a:lnTo>
                    <a:lnTo>
                      <a:pt x="179" y="142"/>
                    </a:lnTo>
                    <a:lnTo>
                      <a:pt x="178" y="142"/>
                    </a:lnTo>
                    <a:lnTo>
                      <a:pt x="177" y="144"/>
                    </a:lnTo>
                    <a:lnTo>
                      <a:pt x="176" y="144"/>
                    </a:lnTo>
                    <a:lnTo>
                      <a:pt x="175" y="145"/>
                    </a:lnTo>
                    <a:lnTo>
                      <a:pt x="174" y="146"/>
                    </a:lnTo>
                    <a:lnTo>
                      <a:pt x="171" y="146"/>
                    </a:lnTo>
                    <a:lnTo>
                      <a:pt x="171" y="147"/>
                    </a:lnTo>
                    <a:lnTo>
                      <a:pt x="170" y="147"/>
                    </a:lnTo>
                    <a:lnTo>
                      <a:pt x="169" y="147"/>
                    </a:lnTo>
                    <a:lnTo>
                      <a:pt x="168" y="147"/>
                    </a:lnTo>
                    <a:lnTo>
                      <a:pt x="167" y="148"/>
                    </a:lnTo>
                    <a:lnTo>
                      <a:pt x="166" y="148"/>
                    </a:lnTo>
                    <a:lnTo>
                      <a:pt x="158" y="152"/>
                    </a:lnTo>
                    <a:lnTo>
                      <a:pt x="155" y="153"/>
                    </a:lnTo>
                    <a:lnTo>
                      <a:pt x="155" y="154"/>
                    </a:lnTo>
                    <a:lnTo>
                      <a:pt x="154" y="154"/>
                    </a:lnTo>
                    <a:lnTo>
                      <a:pt x="153" y="154"/>
                    </a:lnTo>
                    <a:lnTo>
                      <a:pt x="152" y="155"/>
                    </a:lnTo>
                    <a:lnTo>
                      <a:pt x="150" y="156"/>
                    </a:lnTo>
                    <a:lnTo>
                      <a:pt x="149" y="157"/>
                    </a:lnTo>
                    <a:lnTo>
                      <a:pt x="141" y="162"/>
                    </a:lnTo>
                    <a:lnTo>
                      <a:pt x="140" y="162"/>
                    </a:lnTo>
                    <a:lnTo>
                      <a:pt x="134" y="165"/>
                    </a:lnTo>
                    <a:lnTo>
                      <a:pt x="115" y="174"/>
                    </a:lnTo>
                    <a:lnTo>
                      <a:pt x="110" y="175"/>
                    </a:lnTo>
                    <a:lnTo>
                      <a:pt x="109" y="176"/>
                    </a:lnTo>
                    <a:lnTo>
                      <a:pt x="106" y="178"/>
                    </a:lnTo>
                    <a:lnTo>
                      <a:pt x="106" y="179"/>
                    </a:lnTo>
                    <a:lnTo>
                      <a:pt x="104" y="179"/>
                    </a:lnTo>
                    <a:lnTo>
                      <a:pt x="104" y="180"/>
                    </a:lnTo>
                    <a:lnTo>
                      <a:pt x="103" y="180"/>
                    </a:lnTo>
                    <a:lnTo>
                      <a:pt x="103" y="181"/>
                    </a:lnTo>
                    <a:lnTo>
                      <a:pt x="103" y="182"/>
                    </a:lnTo>
                    <a:lnTo>
                      <a:pt x="103" y="183"/>
                    </a:lnTo>
                    <a:lnTo>
                      <a:pt x="103" y="182"/>
                    </a:lnTo>
                    <a:lnTo>
                      <a:pt x="104" y="182"/>
                    </a:lnTo>
                    <a:lnTo>
                      <a:pt x="106" y="182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4" y="184"/>
                    </a:lnTo>
                    <a:lnTo>
                      <a:pt x="106" y="184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7" y="184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7" y="186"/>
                    </a:lnTo>
                    <a:lnTo>
                      <a:pt x="106" y="188"/>
                    </a:lnTo>
                    <a:lnTo>
                      <a:pt x="107" y="190"/>
                    </a:lnTo>
                    <a:lnTo>
                      <a:pt x="107" y="191"/>
                    </a:lnTo>
                    <a:lnTo>
                      <a:pt x="107" y="192"/>
                    </a:lnTo>
                    <a:lnTo>
                      <a:pt x="108" y="192"/>
                    </a:lnTo>
                    <a:lnTo>
                      <a:pt x="108" y="194"/>
                    </a:lnTo>
                    <a:lnTo>
                      <a:pt x="109" y="194"/>
                    </a:lnTo>
                    <a:lnTo>
                      <a:pt x="108" y="195"/>
                    </a:lnTo>
                    <a:lnTo>
                      <a:pt x="99" y="203"/>
                    </a:lnTo>
                    <a:lnTo>
                      <a:pt x="99" y="204"/>
                    </a:lnTo>
                    <a:lnTo>
                      <a:pt x="98" y="204"/>
                    </a:lnTo>
                    <a:lnTo>
                      <a:pt x="84" y="220"/>
                    </a:lnTo>
                    <a:lnTo>
                      <a:pt x="83" y="220"/>
                    </a:lnTo>
                    <a:lnTo>
                      <a:pt x="55" y="248"/>
                    </a:lnTo>
                    <a:lnTo>
                      <a:pt x="54" y="247"/>
                    </a:lnTo>
                    <a:lnTo>
                      <a:pt x="52" y="245"/>
                    </a:lnTo>
                    <a:lnTo>
                      <a:pt x="52" y="243"/>
                    </a:lnTo>
                    <a:lnTo>
                      <a:pt x="52" y="242"/>
                    </a:lnTo>
                    <a:lnTo>
                      <a:pt x="51" y="242"/>
                    </a:lnTo>
                    <a:lnTo>
                      <a:pt x="50" y="242"/>
                    </a:lnTo>
                    <a:lnTo>
                      <a:pt x="49" y="242"/>
                    </a:lnTo>
                    <a:lnTo>
                      <a:pt x="48" y="242"/>
                    </a:lnTo>
                    <a:lnTo>
                      <a:pt x="47" y="241"/>
                    </a:lnTo>
                    <a:lnTo>
                      <a:pt x="47" y="240"/>
                    </a:lnTo>
                    <a:lnTo>
                      <a:pt x="46" y="239"/>
                    </a:lnTo>
                    <a:lnTo>
                      <a:pt x="44" y="238"/>
                    </a:lnTo>
                    <a:lnTo>
                      <a:pt x="44" y="237"/>
                    </a:lnTo>
                    <a:lnTo>
                      <a:pt x="43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1" y="237"/>
                    </a:lnTo>
                    <a:lnTo>
                      <a:pt x="41" y="238"/>
                    </a:lnTo>
                    <a:lnTo>
                      <a:pt x="41" y="239"/>
                    </a:lnTo>
                    <a:lnTo>
                      <a:pt x="40" y="239"/>
                    </a:lnTo>
                    <a:lnTo>
                      <a:pt x="40" y="240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8" y="240"/>
                    </a:lnTo>
                    <a:lnTo>
                      <a:pt x="37" y="239"/>
                    </a:lnTo>
                    <a:lnTo>
                      <a:pt x="35" y="239"/>
                    </a:lnTo>
                    <a:lnTo>
                      <a:pt x="35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3" y="239"/>
                    </a:lnTo>
                    <a:lnTo>
                      <a:pt x="32" y="239"/>
                    </a:lnTo>
                    <a:lnTo>
                      <a:pt x="32" y="238"/>
                    </a:lnTo>
                    <a:lnTo>
                      <a:pt x="31" y="238"/>
                    </a:lnTo>
                    <a:lnTo>
                      <a:pt x="31" y="237"/>
                    </a:lnTo>
                    <a:lnTo>
                      <a:pt x="30" y="237"/>
                    </a:lnTo>
                    <a:lnTo>
                      <a:pt x="29" y="235"/>
                    </a:lnTo>
                    <a:lnTo>
                      <a:pt x="28" y="235"/>
                    </a:lnTo>
                    <a:lnTo>
                      <a:pt x="26" y="235"/>
                    </a:lnTo>
                    <a:lnTo>
                      <a:pt x="25" y="237"/>
                    </a:lnTo>
                    <a:lnTo>
                      <a:pt x="24" y="237"/>
                    </a:lnTo>
                    <a:lnTo>
                      <a:pt x="24" y="238"/>
                    </a:lnTo>
                    <a:lnTo>
                      <a:pt x="23" y="238"/>
                    </a:lnTo>
                    <a:lnTo>
                      <a:pt x="23" y="239"/>
                    </a:lnTo>
                    <a:lnTo>
                      <a:pt x="22" y="240"/>
                    </a:lnTo>
                    <a:lnTo>
                      <a:pt x="22" y="241"/>
                    </a:lnTo>
                    <a:lnTo>
                      <a:pt x="22" y="242"/>
                    </a:lnTo>
                    <a:lnTo>
                      <a:pt x="22" y="243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0" y="245"/>
                    </a:lnTo>
                    <a:lnTo>
                      <a:pt x="18" y="245"/>
                    </a:lnTo>
                    <a:lnTo>
                      <a:pt x="18" y="243"/>
                    </a:lnTo>
                    <a:lnTo>
                      <a:pt x="17" y="242"/>
                    </a:lnTo>
                    <a:lnTo>
                      <a:pt x="16" y="241"/>
                    </a:lnTo>
                    <a:lnTo>
                      <a:pt x="16" y="240"/>
                    </a:lnTo>
                    <a:lnTo>
                      <a:pt x="16" y="239"/>
                    </a:lnTo>
                    <a:lnTo>
                      <a:pt x="15" y="239"/>
                    </a:lnTo>
                    <a:lnTo>
                      <a:pt x="16" y="238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6" y="232"/>
                    </a:lnTo>
                    <a:lnTo>
                      <a:pt x="15" y="232"/>
                    </a:lnTo>
                    <a:lnTo>
                      <a:pt x="15" y="231"/>
                    </a:lnTo>
                    <a:lnTo>
                      <a:pt x="15" y="230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4" y="229"/>
                    </a:lnTo>
                    <a:lnTo>
                      <a:pt x="14" y="228"/>
                    </a:lnTo>
                    <a:lnTo>
                      <a:pt x="14" y="226"/>
                    </a:lnTo>
                    <a:lnTo>
                      <a:pt x="13" y="225"/>
                    </a:lnTo>
                    <a:lnTo>
                      <a:pt x="12" y="225"/>
                    </a:lnTo>
                    <a:lnTo>
                      <a:pt x="12" y="224"/>
                    </a:lnTo>
                    <a:lnTo>
                      <a:pt x="11" y="224"/>
                    </a:lnTo>
                    <a:lnTo>
                      <a:pt x="9" y="223"/>
                    </a:lnTo>
                    <a:lnTo>
                      <a:pt x="8" y="222"/>
                    </a:lnTo>
                    <a:lnTo>
                      <a:pt x="8" y="221"/>
                    </a:lnTo>
                    <a:lnTo>
                      <a:pt x="7" y="221"/>
                    </a:lnTo>
                    <a:lnTo>
                      <a:pt x="7" y="220"/>
                    </a:lnTo>
                    <a:lnTo>
                      <a:pt x="7" y="218"/>
                    </a:lnTo>
                    <a:lnTo>
                      <a:pt x="7" y="218"/>
                    </a:lnTo>
                    <a:lnTo>
                      <a:pt x="7" y="217"/>
                    </a:lnTo>
                    <a:lnTo>
                      <a:pt x="7" y="216"/>
                    </a:lnTo>
                    <a:lnTo>
                      <a:pt x="7" y="215"/>
                    </a:lnTo>
                    <a:lnTo>
                      <a:pt x="7" y="214"/>
                    </a:lnTo>
                    <a:lnTo>
                      <a:pt x="7" y="213"/>
                    </a:lnTo>
                    <a:lnTo>
                      <a:pt x="7" y="212"/>
                    </a:lnTo>
                    <a:lnTo>
                      <a:pt x="7" y="211"/>
                    </a:lnTo>
                    <a:lnTo>
                      <a:pt x="7" y="211"/>
                    </a:lnTo>
                    <a:lnTo>
                      <a:pt x="7" y="209"/>
                    </a:lnTo>
                    <a:lnTo>
                      <a:pt x="7" y="208"/>
                    </a:lnTo>
                    <a:lnTo>
                      <a:pt x="7" y="207"/>
                    </a:lnTo>
                    <a:lnTo>
                      <a:pt x="7" y="206"/>
                    </a:lnTo>
                    <a:lnTo>
                      <a:pt x="8" y="206"/>
                    </a:lnTo>
                    <a:lnTo>
                      <a:pt x="9" y="206"/>
                    </a:lnTo>
                    <a:lnTo>
                      <a:pt x="11" y="207"/>
                    </a:lnTo>
                    <a:lnTo>
                      <a:pt x="12" y="206"/>
                    </a:lnTo>
                    <a:lnTo>
                      <a:pt x="13" y="206"/>
                    </a:lnTo>
                    <a:lnTo>
                      <a:pt x="13" y="205"/>
                    </a:lnTo>
                    <a:lnTo>
                      <a:pt x="14" y="204"/>
                    </a:lnTo>
                    <a:lnTo>
                      <a:pt x="15" y="204"/>
                    </a:lnTo>
                    <a:lnTo>
                      <a:pt x="15" y="203"/>
                    </a:lnTo>
                    <a:lnTo>
                      <a:pt x="16" y="201"/>
                    </a:lnTo>
                    <a:lnTo>
                      <a:pt x="17" y="201"/>
                    </a:lnTo>
                    <a:lnTo>
                      <a:pt x="16" y="201"/>
                    </a:lnTo>
                    <a:lnTo>
                      <a:pt x="16" y="201"/>
                    </a:lnTo>
                    <a:lnTo>
                      <a:pt x="16" y="200"/>
                    </a:lnTo>
                    <a:lnTo>
                      <a:pt x="16" y="199"/>
                    </a:lnTo>
                    <a:lnTo>
                      <a:pt x="16" y="198"/>
                    </a:lnTo>
                    <a:lnTo>
                      <a:pt x="16" y="197"/>
                    </a:lnTo>
                    <a:lnTo>
                      <a:pt x="14" y="194"/>
                    </a:lnTo>
                    <a:lnTo>
                      <a:pt x="14" y="192"/>
                    </a:lnTo>
                    <a:lnTo>
                      <a:pt x="14" y="191"/>
                    </a:lnTo>
                    <a:lnTo>
                      <a:pt x="14" y="190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4" y="188"/>
                    </a:lnTo>
                    <a:lnTo>
                      <a:pt x="14" y="187"/>
                    </a:lnTo>
                    <a:lnTo>
                      <a:pt x="15" y="186"/>
                    </a:lnTo>
                    <a:lnTo>
                      <a:pt x="15" y="184"/>
                    </a:lnTo>
                    <a:lnTo>
                      <a:pt x="16" y="184"/>
                    </a:lnTo>
                    <a:lnTo>
                      <a:pt x="16" y="183"/>
                    </a:lnTo>
                    <a:lnTo>
                      <a:pt x="16" y="182"/>
                    </a:lnTo>
                    <a:lnTo>
                      <a:pt x="15" y="181"/>
                    </a:lnTo>
                    <a:lnTo>
                      <a:pt x="14" y="181"/>
                    </a:lnTo>
                    <a:lnTo>
                      <a:pt x="13" y="180"/>
                    </a:lnTo>
                    <a:lnTo>
                      <a:pt x="12" y="180"/>
                    </a:lnTo>
                    <a:lnTo>
                      <a:pt x="11" y="180"/>
                    </a:lnTo>
                    <a:lnTo>
                      <a:pt x="9" y="180"/>
                    </a:lnTo>
                    <a:lnTo>
                      <a:pt x="8" y="180"/>
                    </a:lnTo>
                    <a:lnTo>
                      <a:pt x="8" y="181"/>
                    </a:lnTo>
                    <a:lnTo>
                      <a:pt x="7" y="180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7" y="176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4" y="173"/>
                    </a:lnTo>
                    <a:lnTo>
                      <a:pt x="4" y="172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5" y="170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6" y="165"/>
                    </a:lnTo>
                    <a:lnTo>
                      <a:pt x="5" y="165"/>
                    </a:lnTo>
                    <a:lnTo>
                      <a:pt x="5" y="164"/>
                    </a:lnTo>
                    <a:lnTo>
                      <a:pt x="4" y="164"/>
                    </a:lnTo>
                    <a:lnTo>
                      <a:pt x="4" y="163"/>
                    </a:lnTo>
                    <a:lnTo>
                      <a:pt x="3" y="162"/>
                    </a:lnTo>
                    <a:lnTo>
                      <a:pt x="1" y="162"/>
                    </a:lnTo>
                    <a:lnTo>
                      <a:pt x="0" y="159"/>
                    </a:lnTo>
                    <a:lnTo>
                      <a:pt x="1" y="158"/>
                    </a:lnTo>
                    <a:lnTo>
                      <a:pt x="3" y="157"/>
                    </a:lnTo>
                    <a:lnTo>
                      <a:pt x="4" y="157"/>
                    </a:lnTo>
                    <a:lnTo>
                      <a:pt x="7" y="152"/>
                    </a:lnTo>
                    <a:lnTo>
                      <a:pt x="11" y="149"/>
                    </a:lnTo>
                    <a:lnTo>
                      <a:pt x="16" y="145"/>
                    </a:lnTo>
                    <a:lnTo>
                      <a:pt x="17" y="144"/>
                    </a:lnTo>
                    <a:lnTo>
                      <a:pt x="18" y="142"/>
                    </a:lnTo>
                    <a:lnTo>
                      <a:pt x="24" y="137"/>
                    </a:lnTo>
                    <a:lnTo>
                      <a:pt x="26" y="135"/>
                    </a:lnTo>
                    <a:lnTo>
                      <a:pt x="33" y="128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5" y="124"/>
                    </a:lnTo>
                    <a:lnTo>
                      <a:pt x="40" y="120"/>
                    </a:lnTo>
                    <a:lnTo>
                      <a:pt x="41" y="120"/>
                    </a:lnTo>
                    <a:lnTo>
                      <a:pt x="42" y="119"/>
                    </a:lnTo>
                    <a:lnTo>
                      <a:pt x="44" y="116"/>
                    </a:lnTo>
                    <a:lnTo>
                      <a:pt x="44" y="115"/>
                    </a:lnTo>
                    <a:lnTo>
                      <a:pt x="48" y="113"/>
                    </a:lnTo>
                    <a:lnTo>
                      <a:pt x="51" y="110"/>
                    </a:lnTo>
                    <a:lnTo>
                      <a:pt x="52" y="110"/>
                    </a:lnTo>
                    <a:lnTo>
                      <a:pt x="54" y="110"/>
                    </a:lnTo>
                    <a:lnTo>
                      <a:pt x="55" y="110"/>
                    </a:lnTo>
                    <a:lnTo>
                      <a:pt x="54" y="108"/>
                    </a:lnTo>
                    <a:lnTo>
                      <a:pt x="55" y="108"/>
                    </a:lnTo>
                    <a:lnTo>
                      <a:pt x="55" y="107"/>
                    </a:lnTo>
                    <a:lnTo>
                      <a:pt x="56" y="107"/>
                    </a:lnTo>
                    <a:lnTo>
                      <a:pt x="56" y="106"/>
                    </a:lnTo>
                    <a:lnTo>
                      <a:pt x="56" y="105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3"/>
                    </a:lnTo>
                    <a:lnTo>
                      <a:pt x="58" y="103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1"/>
                    </a:lnTo>
                    <a:lnTo>
                      <a:pt x="60" y="101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63" y="103"/>
                    </a:lnTo>
                    <a:lnTo>
                      <a:pt x="64" y="103"/>
                    </a:lnTo>
                    <a:lnTo>
                      <a:pt x="64" y="102"/>
                    </a:lnTo>
                    <a:lnTo>
                      <a:pt x="64" y="101"/>
                    </a:lnTo>
                    <a:lnTo>
                      <a:pt x="65" y="99"/>
                    </a:lnTo>
                    <a:lnTo>
                      <a:pt x="64" y="99"/>
                    </a:lnTo>
                    <a:lnTo>
                      <a:pt x="64" y="98"/>
                    </a:lnTo>
                    <a:lnTo>
                      <a:pt x="65" y="98"/>
                    </a:lnTo>
                    <a:lnTo>
                      <a:pt x="66" y="99"/>
                    </a:lnTo>
                    <a:lnTo>
                      <a:pt x="67" y="99"/>
                    </a:lnTo>
                    <a:lnTo>
                      <a:pt x="67" y="98"/>
                    </a:lnTo>
                    <a:lnTo>
                      <a:pt x="68" y="98"/>
                    </a:lnTo>
                    <a:lnTo>
                      <a:pt x="68" y="97"/>
                    </a:lnTo>
                    <a:lnTo>
                      <a:pt x="67" y="97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71" y="94"/>
                    </a:lnTo>
                    <a:lnTo>
                      <a:pt x="71" y="95"/>
                    </a:lnTo>
                    <a:lnTo>
                      <a:pt x="72" y="95"/>
                    </a:lnTo>
                    <a:lnTo>
                      <a:pt x="72" y="94"/>
                    </a:lnTo>
                    <a:lnTo>
                      <a:pt x="73" y="94"/>
                    </a:lnTo>
                    <a:lnTo>
                      <a:pt x="73" y="93"/>
                    </a:lnTo>
                    <a:lnTo>
                      <a:pt x="74" y="93"/>
                    </a:lnTo>
                    <a:lnTo>
                      <a:pt x="75" y="93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7" y="93"/>
                    </a:lnTo>
                    <a:lnTo>
                      <a:pt x="78" y="93"/>
                    </a:lnTo>
                    <a:lnTo>
                      <a:pt x="80" y="91"/>
                    </a:lnTo>
                    <a:lnTo>
                      <a:pt x="78" y="91"/>
                    </a:lnTo>
                    <a:lnTo>
                      <a:pt x="78" y="90"/>
                    </a:lnTo>
                    <a:lnTo>
                      <a:pt x="78" y="89"/>
                    </a:lnTo>
                    <a:lnTo>
                      <a:pt x="80" y="89"/>
                    </a:lnTo>
                    <a:lnTo>
                      <a:pt x="81" y="89"/>
                    </a:lnTo>
                    <a:lnTo>
                      <a:pt x="81" y="90"/>
                    </a:lnTo>
                    <a:lnTo>
                      <a:pt x="82" y="90"/>
                    </a:lnTo>
                    <a:lnTo>
                      <a:pt x="82" y="91"/>
                    </a:lnTo>
                    <a:lnTo>
                      <a:pt x="83" y="91"/>
                    </a:lnTo>
                    <a:lnTo>
                      <a:pt x="83" y="90"/>
                    </a:lnTo>
                    <a:lnTo>
                      <a:pt x="84" y="89"/>
                    </a:lnTo>
                    <a:lnTo>
                      <a:pt x="85" y="89"/>
                    </a:lnTo>
                    <a:lnTo>
                      <a:pt x="85" y="90"/>
                    </a:lnTo>
                    <a:lnTo>
                      <a:pt x="86" y="90"/>
                    </a:lnTo>
                    <a:lnTo>
                      <a:pt x="88" y="90"/>
                    </a:lnTo>
                    <a:lnTo>
                      <a:pt x="89" y="89"/>
                    </a:lnTo>
                    <a:lnTo>
                      <a:pt x="89" y="88"/>
                    </a:lnTo>
                    <a:lnTo>
                      <a:pt x="89" y="88"/>
                    </a:lnTo>
                    <a:lnTo>
                      <a:pt x="89" y="87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0" y="88"/>
                    </a:lnTo>
                    <a:lnTo>
                      <a:pt x="91" y="89"/>
                    </a:lnTo>
                    <a:lnTo>
                      <a:pt x="92" y="89"/>
                    </a:lnTo>
                    <a:lnTo>
                      <a:pt x="93" y="89"/>
                    </a:lnTo>
                    <a:lnTo>
                      <a:pt x="94" y="89"/>
                    </a:lnTo>
                    <a:lnTo>
                      <a:pt x="95" y="89"/>
                    </a:lnTo>
                    <a:lnTo>
                      <a:pt x="97" y="89"/>
                    </a:lnTo>
                    <a:lnTo>
                      <a:pt x="97" y="88"/>
                    </a:lnTo>
                    <a:lnTo>
                      <a:pt x="97" y="87"/>
                    </a:lnTo>
                    <a:lnTo>
                      <a:pt x="98" y="86"/>
                    </a:lnTo>
                    <a:lnTo>
                      <a:pt x="99" y="85"/>
                    </a:lnTo>
                    <a:lnTo>
                      <a:pt x="99" y="86"/>
                    </a:lnTo>
                    <a:lnTo>
                      <a:pt x="99" y="87"/>
                    </a:lnTo>
                    <a:lnTo>
                      <a:pt x="100" y="87"/>
                    </a:lnTo>
                    <a:lnTo>
                      <a:pt x="101" y="86"/>
                    </a:lnTo>
                    <a:lnTo>
                      <a:pt x="102" y="86"/>
                    </a:lnTo>
                    <a:lnTo>
                      <a:pt x="102" y="85"/>
                    </a:lnTo>
                    <a:lnTo>
                      <a:pt x="102" y="84"/>
                    </a:lnTo>
                    <a:lnTo>
                      <a:pt x="103" y="84"/>
                    </a:lnTo>
                    <a:lnTo>
                      <a:pt x="103" y="85"/>
                    </a:lnTo>
                    <a:lnTo>
                      <a:pt x="104" y="85"/>
                    </a:lnTo>
                    <a:lnTo>
                      <a:pt x="106" y="85"/>
                    </a:lnTo>
                    <a:lnTo>
                      <a:pt x="106" y="86"/>
                    </a:lnTo>
                    <a:lnTo>
                      <a:pt x="107" y="86"/>
                    </a:lnTo>
                    <a:lnTo>
                      <a:pt x="107" y="87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09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2" y="89"/>
                    </a:lnTo>
                    <a:lnTo>
                      <a:pt x="114" y="89"/>
                    </a:lnTo>
                    <a:lnTo>
                      <a:pt x="115" y="89"/>
                    </a:lnTo>
                    <a:lnTo>
                      <a:pt x="116" y="89"/>
                    </a:lnTo>
                    <a:lnTo>
                      <a:pt x="117" y="90"/>
                    </a:lnTo>
                    <a:lnTo>
                      <a:pt x="117" y="89"/>
                    </a:lnTo>
                    <a:lnTo>
                      <a:pt x="118" y="89"/>
                    </a:lnTo>
                    <a:lnTo>
                      <a:pt x="118" y="88"/>
                    </a:lnTo>
                    <a:lnTo>
                      <a:pt x="118" y="87"/>
                    </a:lnTo>
                    <a:lnTo>
                      <a:pt x="118" y="86"/>
                    </a:lnTo>
                    <a:lnTo>
                      <a:pt x="118" y="85"/>
                    </a:lnTo>
                    <a:lnTo>
                      <a:pt x="117" y="85"/>
                    </a:lnTo>
                    <a:lnTo>
                      <a:pt x="117" y="74"/>
                    </a:lnTo>
                    <a:lnTo>
                      <a:pt x="117" y="68"/>
                    </a:lnTo>
                    <a:lnTo>
                      <a:pt x="117" y="47"/>
                    </a:lnTo>
                    <a:lnTo>
                      <a:pt x="117" y="43"/>
                    </a:lnTo>
                    <a:lnTo>
                      <a:pt x="117" y="37"/>
                    </a:lnTo>
                    <a:lnTo>
                      <a:pt x="117" y="36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8" y="2"/>
                    </a:lnTo>
                    <a:lnTo>
                      <a:pt x="135" y="20"/>
                    </a:lnTo>
                    <a:lnTo>
                      <a:pt x="144" y="31"/>
                    </a:lnTo>
                    <a:lnTo>
                      <a:pt x="149" y="37"/>
                    </a:lnTo>
                    <a:lnTo>
                      <a:pt x="163" y="53"/>
                    </a:lnTo>
                    <a:lnTo>
                      <a:pt x="174" y="65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2" name="Freeform 133"/>
              <p:cNvSpPr>
                <a:spLocks/>
              </p:cNvSpPr>
              <p:nvPr/>
            </p:nvSpPr>
            <p:spPr bwMode="auto">
              <a:xfrm>
                <a:off x="3238500" y="2519363"/>
                <a:ext cx="481013" cy="341313"/>
              </a:xfrm>
              <a:custGeom>
                <a:avLst/>
                <a:gdLst>
                  <a:gd name="T0" fmla="*/ 171 w 303"/>
                  <a:gd name="T1" fmla="*/ 16 h 215"/>
                  <a:gd name="T2" fmla="*/ 185 w 303"/>
                  <a:gd name="T3" fmla="*/ 8 h 215"/>
                  <a:gd name="T4" fmla="*/ 199 w 303"/>
                  <a:gd name="T5" fmla="*/ 12 h 215"/>
                  <a:gd name="T6" fmla="*/ 210 w 303"/>
                  <a:gd name="T7" fmla="*/ 32 h 215"/>
                  <a:gd name="T8" fmla="*/ 212 w 303"/>
                  <a:gd name="T9" fmla="*/ 43 h 215"/>
                  <a:gd name="T10" fmla="*/ 217 w 303"/>
                  <a:gd name="T11" fmla="*/ 56 h 215"/>
                  <a:gd name="T12" fmla="*/ 217 w 303"/>
                  <a:gd name="T13" fmla="*/ 67 h 215"/>
                  <a:gd name="T14" fmla="*/ 228 w 303"/>
                  <a:gd name="T15" fmla="*/ 77 h 215"/>
                  <a:gd name="T16" fmla="*/ 240 w 303"/>
                  <a:gd name="T17" fmla="*/ 78 h 215"/>
                  <a:gd name="T18" fmla="*/ 246 w 303"/>
                  <a:gd name="T19" fmla="*/ 83 h 215"/>
                  <a:gd name="T20" fmla="*/ 251 w 303"/>
                  <a:gd name="T21" fmla="*/ 91 h 215"/>
                  <a:gd name="T22" fmla="*/ 261 w 303"/>
                  <a:gd name="T23" fmla="*/ 90 h 215"/>
                  <a:gd name="T24" fmla="*/ 270 w 303"/>
                  <a:gd name="T25" fmla="*/ 95 h 215"/>
                  <a:gd name="T26" fmla="*/ 279 w 303"/>
                  <a:gd name="T27" fmla="*/ 108 h 215"/>
                  <a:gd name="T28" fmla="*/ 278 w 303"/>
                  <a:gd name="T29" fmla="*/ 124 h 215"/>
                  <a:gd name="T30" fmla="*/ 287 w 303"/>
                  <a:gd name="T31" fmla="*/ 135 h 215"/>
                  <a:gd name="T32" fmla="*/ 300 w 303"/>
                  <a:gd name="T33" fmla="*/ 144 h 215"/>
                  <a:gd name="T34" fmla="*/ 298 w 303"/>
                  <a:gd name="T35" fmla="*/ 158 h 215"/>
                  <a:gd name="T36" fmla="*/ 301 w 303"/>
                  <a:gd name="T37" fmla="*/ 167 h 215"/>
                  <a:gd name="T38" fmla="*/ 295 w 303"/>
                  <a:gd name="T39" fmla="*/ 177 h 215"/>
                  <a:gd name="T40" fmla="*/ 285 w 303"/>
                  <a:gd name="T41" fmla="*/ 185 h 215"/>
                  <a:gd name="T42" fmla="*/ 278 w 303"/>
                  <a:gd name="T43" fmla="*/ 171 h 215"/>
                  <a:gd name="T44" fmla="*/ 268 w 303"/>
                  <a:gd name="T45" fmla="*/ 162 h 215"/>
                  <a:gd name="T46" fmla="*/ 258 w 303"/>
                  <a:gd name="T47" fmla="*/ 157 h 215"/>
                  <a:gd name="T48" fmla="*/ 245 w 303"/>
                  <a:gd name="T49" fmla="*/ 154 h 215"/>
                  <a:gd name="T50" fmla="*/ 235 w 303"/>
                  <a:gd name="T51" fmla="*/ 146 h 215"/>
                  <a:gd name="T52" fmla="*/ 223 w 303"/>
                  <a:gd name="T53" fmla="*/ 146 h 215"/>
                  <a:gd name="T54" fmla="*/ 212 w 303"/>
                  <a:gd name="T55" fmla="*/ 158 h 215"/>
                  <a:gd name="T56" fmla="*/ 203 w 303"/>
                  <a:gd name="T57" fmla="*/ 170 h 215"/>
                  <a:gd name="T58" fmla="*/ 187 w 303"/>
                  <a:gd name="T59" fmla="*/ 176 h 215"/>
                  <a:gd name="T60" fmla="*/ 176 w 303"/>
                  <a:gd name="T61" fmla="*/ 183 h 215"/>
                  <a:gd name="T62" fmla="*/ 165 w 303"/>
                  <a:gd name="T63" fmla="*/ 178 h 215"/>
                  <a:gd name="T64" fmla="*/ 152 w 303"/>
                  <a:gd name="T65" fmla="*/ 181 h 215"/>
                  <a:gd name="T66" fmla="*/ 139 w 303"/>
                  <a:gd name="T67" fmla="*/ 173 h 215"/>
                  <a:gd name="T68" fmla="*/ 126 w 303"/>
                  <a:gd name="T69" fmla="*/ 167 h 215"/>
                  <a:gd name="T70" fmla="*/ 117 w 303"/>
                  <a:gd name="T71" fmla="*/ 167 h 215"/>
                  <a:gd name="T72" fmla="*/ 106 w 303"/>
                  <a:gd name="T73" fmla="*/ 175 h 215"/>
                  <a:gd name="T74" fmla="*/ 98 w 303"/>
                  <a:gd name="T75" fmla="*/ 177 h 215"/>
                  <a:gd name="T76" fmla="*/ 88 w 303"/>
                  <a:gd name="T77" fmla="*/ 181 h 215"/>
                  <a:gd name="T78" fmla="*/ 79 w 303"/>
                  <a:gd name="T79" fmla="*/ 186 h 215"/>
                  <a:gd name="T80" fmla="*/ 67 w 303"/>
                  <a:gd name="T81" fmla="*/ 190 h 215"/>
                  <a:gd name="T82" fmla="*/ 70 w 303"/>
                  <a:gd name="T83" fmla="*/ 200 h 215"/>
                  <a:gd name="T84" fmla="*/ 66 w 303"/>
                  <a:gd name="T85" fmla="*/ 208 h 215"/>
                  <a:gd name="T86" fmla="*/ 57 w 303"/>
                  <a:gd name="T87" fmla="*/ 202 h 215"/>
                  <a:gd name="T88" fmla="*/ 55 w 303"/>
                  <a:gd name="T89" fmla="*/ 213 h 215"/>
                  <a:gd name="T90" fmla="*/ 30 w 303"/>
                  <a:gd name="T91" fmla="*/ 191 h 215"/>
                  <a:gd name="T92" fmla="*/ 5 w 303"/>
                  <a:gd name="T93" fmla="*/ 154 h 215"/>
                  <a:gd name="T94" fmla="*/ 15 w 303"/>
                  <a:gd name="T95" fmla="*/ 144 h 215"/>
                  <a:gd name="T96" fmla="*/ 23 w 303"/>
                  <a:gd name="T97" fmla="*/ 137 h 215"/>
                  <a:gd name="T98" fmla="*/ 26 w 303"/>
                  <a:gd name="T99" fmla="*/ 126 h 215"/>
                  <a:gd name="T100" fmla="*/ 28 w 303"/>
                  <a:gd name="T101" fmla="*/ 117 h 215"/>
                  <a:gd name="T102" fmla="*/ 36 w 303"/>
                  <a:gd name="T103" fmla="*/ 114 h 215"/>
                  <a:gd name="T104" fmla="*/ 44 w 303"/>
                  <a:gd name="T105" fmla="*/ 103 h 215"/>
                  <a:gd name="T106" fmla="*/ 52 w 303"/>
                  <a:gd name="T107" fmla="*/ 90 h 215"/>
                  <a:gd name="T108" fmla="*/ 58 w 303"/>
                  <a:gd name="T109" fmla="*/ 80 h 215"/>
                  <a:gd name="T110" fmla="*/ 65 w 303"/>
                  <a:gd name="T111" fmla="*/ 68 h 215"/>
                  <a:gd name="T112" fmla="*/ 75 w 303"/>
                  <a:gd name="T113" fmla="*/ 55 h 215"/>
                  <a:gd name="T114" fmla="*/ 83 w 303"/>
                  <a:gd name="T115" fmla="*/ 41 h 215"/>
                  <a:gd name="T116" fmla="*/ 95 w 303"/>
                  <a:gd name="T117" fmla="*/ 26 h 215"/>
                  <a:gd name="T118" fmla="*/ 105 w 303"/>
                  <a:gd name="T119" fmla="*/ 14 h 215"/>
                  <a:gd name="T120" fmla="*/ 124 w 303"/>
                  <a:gd name="T121" fmla="*/ 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3" h="215">
                    <a:moveTo>
                      <a:pt x="135" y="4"/>
                    </a:moveTo>
                    <a:lnTo>
                      <a:pt x="142" y="8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9" y="14"/>
                    </a:lnTo>
                    <a:lnTo>
                      <a:pt x="159" y="19"/>
                    </a:lnTo>
                    <a:lnTo>
                      <a:pt x="160" y="22"/>
                    </a:lnTo>
                    <a:lnTo>
                      <a:pt x="161" y="22"/>
                    </a:lnTo>
                    <a:lnTo>
                      <a:pt x="163" y="21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6" y="19"/>
                    </a:lnTo>
                    <a:lnTo>
                      <a:pt x="166" y="18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2" y="15"/>
                    </a:lnTo>
                    <a:lnTo>
                      <a:pt x="173" y="15"/>
                    </a:lnTo>
                    <a:lnTo>
                      <a:pt x="174" y="15"/>
                    </a:lnTo>
                    <a:lnTo>
                      <a:pt x="175" y="15"/>
                    </a:lnTo>
                    <a:lnTo>
                      <a:pt x="175" y="14"/>
                    </a:lnTo>
                    <a:lnTo>
                      <a:pt x="176" y="13"/>
                    </a:lnTo>
                    <a:lnTo>
                      <a:pt x="177" y="12"/>
                    </a:lnTo>
                    <a:lnTo>
                      <a:pt x="177" y="10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1" y="10"/>
                    </a:lnTo>
                    <a:lnTo>
                      <a:pt x="182" y="9"/>
                    </a:lnTo>
                    <a:lnTo>
                      <a:pt x="183" y="9"/>
                    </a:lnTo>
                    <a:lnTo>
                      <a:pt x="184" y="9"/>
                    </a:lnTo>
                    <a:lnTo>
                      <a:pt x="185" y="9"/>
                    </a:lnTo>
                    <a:lnTo>
                      <a:pt x="185" y="8"/>
                    </a:lnTo>
                    <a:lnTo>
                      <a:pt x="186" y="8"/>
                    </a:lnTo>
                    <a:lnTo>
                      <a:pt x="186" y="7"/>
                    </a:lnTo>
                    <a:lnTo>
                      <a:pt x="187" y="7"/>
                    </a:lnTo>
                    <a:lnTo>
                      <a:pt x="187" y="6"/>
                    </a:lnTo>
                    <a:lnTo>
                      <a:pt x="189" y="6"/>
                    </a:lnTo>
                    <a:lnTo>
                      <a:pt x="191" y="6"/>
                    </a:lnTo>
                    <a:lnTo>
                      <a:pt x="193" y="6"/>
                    </a:lnTo>
                    <a:lnTo>
                      <a:pt x="194" y="6"/>
                    </a:lnTo>
                    <a:lnTo>
                      <a:pt x="195" y="6"/>
                    </a:lnTo>
                    <a:lnTo>
                      <a:pt x="197" y="6"/>
                    </a:lnTo>
                    <a:lnTo>
                      <a:pt x="198" y="7"/>
                    </a:lnTo>
                    <a:lnTo>
                      <a:pt x="198" y="8"/>
                    </a:lnTo>
                    <a:lnTo>
                      <a:pt x="199" y="8"/>
                    </a:lnTo>
                    <a:lnTo>
                      <a:pt x="199" y="9"/>
                    </a:lnTo>
                    <a:lnTo>
                      <a:pt x="199" y="10"/>
                    </a:lnTo>
                    <a:lnTo>
                      <a:pt x="199" y="12"/>
                    </a:lnTo>
                    <a:lnTo>
                      <a:pt x="199" y="13"/>
                    </a:lnTo>
                    <a:lnTo>
                      <a:pt x="200" y="14"/>
                    </a:lnTo>
                    <a:lnTo>
                      <a:pt x="200" y="15"/>
                    </a:lnTo>
                    <a:lnTo>
                      <a:pt x="200" y="16"/>
                    </a:lnTo>
                    <a:lnTo>
                      <a:pt x="200" y="17"/>
                    </a:lnTo>
                    <a:lnTo>
                      <a:pt x="200" y="18"/>
                    </a:lnTo>
                    <a:lnTo>
                      <a:pt x="199" y="21"/>
                    </a:lnTo>
                    <a:lnTo>
                      <a:pt x="200" y="22"/>
                    </a:lnTo>
                    <a:lnTo>
                      <a:pt x="203" y="24"/>
                    </a:lnTo>
                    <a:lnTo>
                      <a:pt x="204" y="25"/>
                    </a:lnTo>
                    <a:lnTo>
                      <a:pt x="206" y="25"/>
                    </a:lnTo>
                    <a:lnTo>
                      <a:pt x="207" y="26"/>
                    </a:lnTo>
                    <a:lnTo>
                      <a:pt x="208" y="26"/>
                    </a:lnTo>
                    <a:lnTo>
                      <a:pt x="209" y="27"/>
                    </a:lnTo>
                    <a:lnTo>
                      <a:pt x="211" y="31"/>
                    </a:lnTo>
                    <a:lnTo>
                      <a:pt x="210" y="32"/>
                    </a:lnTo>
                    <a:lnTo>
                      <a:pt x="210" y="33"/>
                    </a:lnTo>
                    <a:lnTo>
                      <a:pt x="211" y="33"/>
                    </a:lnTo>
                    <a:lnTo>
                      <a:pt x="211" y="34"/>
                    </a:lnTo>
                    <a:lnTo>
                      <a:pt x="211" y="35"/>
                    </a:lnTo>
                    <a:lnTo>
                      <a:pt x="211" y="36"/>
                    </a:lnTo>
                    <a:lnTo>
                      <a:pt x="210" y="38"/>
                    </a:lnTo>
                    <a:lnTo>
                      <a:pt x="211" y="39"/>
                    </a:lnTo>
                    <a:lnTo>
                      <a:pt x="211" y="40"/>
                    </a:lnTo>
                    <a:lnTo>
                      <a:pt x="210" y="40"/>
                    </a:lnTo>
                    <a:lnTo>
                      <a:pt x="210" y="41"/>
                    </a:lnTo>
                    <a:lnTo>
                      <a:pt x="209" y="41"/>
                    </a:lnTo>
                    <a:lnTo>
                      <a:pt x="209" y="42"/>
                    </a:lnTo>
                    <a:lnTo>
                      <a:pt x="210" y="42"/>
                    </a:lnTo>
                    <a:lnTo>
                      <a:pt x="210" y="43"/>
                    </a:lnTo>
                    <a:lnTo>
                      <a:pt x="211" y="43"/>
                    </a:lnTo>
                    <a:lnTo>
                      <a:pt x="212" y="43"/>
                    </a:lnTo>
                    <a:lnTo>
                      <a:pt x="212" y="44"/>
                    </a:lnTo>
                    <a:lnTo>
                      <a:pt x="214" y="46"/>
                    </a:lnTo>
                    <a:lnTo>
                      <a:pt x="214" y="47"/>
                    </a:lnTo>
                    <a:lnTo>
                      <a:pt x="215" y="47"/>
                    </a:lnTo>
                    <a:lnTo>
                      <a:pt x="215" y="47"/>
                    </a:lnTo>
                    <a:lnTo>
                      <a:pt x="215" y="48"/>
                    </a:lnTo>
                    <a:lnTo>
                      <a:pt x="216" y="48"/>
                    </a:lnTo>
                    <a:lnTo>
                      <a:pt x="216" y="49"/>
                    </a:lnTo>
                    <a:lnTo>
                      <a:pt x="215" y="50"/>
                    </a:lnTo>
                    <a:lnTo>
                      <a:pt x="215" y="51"/>
                    </a:lnTo>
                    <a:lnTo>
                      <a:pt x="216" y="52"/>
                    </a:lnTo>
                    <a:lnTo>
                      <a:pt x="216" y="53"/>
                    </a:lnTo>
                    <a:lnTo>
                      <a:pt x="217" y="53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7" y="56"/>
                    </a:lnTo>
                    <a:lnTo>
                      <a:pt x="216" y="56"/>
                    </a:lnTo>
                    <a:lnTo>
                      <a:pt x="215" y="56"/>
                    </a:lnTo>
                    <a:lnTo>
                      <a:pt x="215" y="57"/>
                    </a:lnTo>
                    <a:lnTo>
                      <a:pt x="215" y="58"/>
                    </a:lnTo>
                    <a:lnTo>
                      <a:pt x="215" y="59"/>
                    </a:lnTo>
                    <a:lnTo>
                      <a:pt x="215" y="60"/>
                    </a:lnTo>
                    <a:lnTo>
                      <a:pt x="215" y="61"/>
                    </a:lnTo>
                    <a:lnTo>
                      <a:pt x="215" y="63"/>
                    </a:lnTo>
                    <a:lnTo>
                      <a:pt x="214" y="63"/>
                    </a:lnTo>
                    <a:lnTo>
                      <a:pt x="214" y="64"/>
                    </a:lnTo>
                    <a:lnTo>
                      <a:pt x="214" y="65"/>
                    </a:lnTo>
                    <a:lnTo>
                      <a:pt x="214" y="66"/>
                    </a:lnTo>
                    <a:lnTo>
                      <a:pt x="215" y="66"/>
                    </a:lnTo>
                    <a:lnTo>
                      <a:pt x="215" y="67"/>
                    </a:lnTo>
                    <a:lnTo>
                      <a:pt x="216" y="67"/>
                    </a:lnTo>
                    <a:lnTo>
                      <a:pt x="217" y="67"/>
                    </a:lnTo>
                    <a:lnTo>
                      <a:pt x="218" y="68"/>
                    </a:lnTo>
                    <a:lnTo>
                      <a:pt x="219" y="69"/>
                    </a:lnTo>
                    <a:lnTo>
                      <a:pt x="220" y="69"/>
                    </a:lnTo>
                    <a:lnTo>
                      <a:pt x="220" y="68"/>
                    </a:lnTo>
                    <a:lnTo>
                      <a:pt x="221" y="68"/>
                    </a:lnTo>
                    <a:lnTo>
                      <a:pt x="223" y="69"/>
                    </a:lnTo>
                    <a:lnTo>
                      <a:pt x="224" y="71"/>
                    </a:lnTo>
                    <a:lnTo>
                      <a:pt x="224" y="72"/>
                    </a:lnTo>
                    <a:lnTo>
                      <a:pt x="224" y="73"/>
                    </a:lnTo>
                    <a:lnTo>
                      <a:pt x="224" y="74"/>
                    </a:lnTo>
                    <a:lnTo>
                      <a:pt x="224" y="75"/>
                    </a:lnTo>
                    <a:lnTo>
                      <a:pt x="225" y="76"/>
                    </a:lnTo>
                    <a:lnTo>
                      <a:pt x="226" y="76"/>
                    </a:lnTo>
                    <a:lnTo>
                      <a:pt x="227" y="76"/>
                    </a:lnTo>
                    <a:lnTo>
                      <a:pt x="227" y="77"/>
                    </a:lnTo>
                    <a:lnTo>
                      <a:pt x="228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8"/>
                    </a:lnTo>
                    <a:lnTo>
                      <a:pt x="231" y="80"/>
                    </a:lnTo>
                    <a:lnTo>
                      <a:pt x="232" y="80"/>
                    </a:lnTo>
                    <a:lnTo>
                      <a:pt x="233" y="80"/>
                    </a:lnTo>
                    <a:lnTo>
                      <a:pt x="234" y="80"/>
                    </a:lnTo>
                    <a:lnTo>
                      <a:pt x="235" y="81"/>
                    </a:lnTo>
                    <a:lnTo>
                      <a:pt x="236" y="81"/>
                    </a:lnTo>
                    <a:lnTo>
                      <a:pt x="237" y="81"/>
                    </a:lnTo>
                    <a:lnTo>
                      <a:pt x="237" y="81"/>
                    </a:lnTo>
                    <a:lnTo>
                      <a:pt x="238" y="81"/>
                    </a:lnTo>
                    <a:lnTo>
                      <a:pt x="240" y="81"/>
                    </a:lnTo>
                    <a:lnTo>
                      <a:pt x="240" y="81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40" y="77"/>
                    </a:lnTo>
                    <a:lnTo>
                      <a:pt x="240" y="76"/>
                    </a:lnTo>
                    <a:lnTo>
                      <a:pt x="241" y="75"/>
                    </a:lnTo>
                    <a:lnTo>
                      <a:pt x="241" y="76"/>
                    </a:lnTo>
                    <a:lnTo>
                      <a:pt x="242" y="76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2" y="80"/>
                    </a:lnTo>
                    <a:lnTo>
                      <a:pt x="243" y="80"/>
                    </a:lnTo>
                    <a:lnTo>
                      <a:pt x="243" y="81"/>
                    </a:lnTo>
                    <a:lnTo>
                      <a:pt x="243" y="81"/>
                    </a:lnTo>
                    <a:lnTo>
                      <a:pt x="243" y="82"/>
                    </a:lnTo>
                    <a:lnTo>
                      <a:pt x="243" y="82"/>
                    </a:lnTo>
                    <a:lnTo>
                      <a:pt x="244" y="82"/>
                    </a:lnTo>
                    <a:lnTo>
                      <a:pt x="245" y="83"/>
                    </a:lnTo>
                    <a:lnTo>
                      <a:pt x="246" y="83"/>
                    </a:lnTo>
                    <a:lnTo>
                      <a:pt x="246" y="84"/>
                    </a:lnTo>
                    <a:lnTo>
                      <a:pt x="246" y="85"/>
                    </a:lnTo>
                    <a:lnTo>
                      <a:pt x="245" y="85"/>
                    </a:lnTo>
                    <a:lnTo>
                      <a:pt x="246" y="86"/>
                    </a:lnTo>
                    <a:lnTo>
                      <a:pt x="247" y="88"/>
                    </a:lnTo>
                    <a:lnTo>
                      <a:pt x="247" y="89"/>
                    </a:lnTo>
                    <a:lnTo>
                      <a:pt x="249" y="88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7" y="90"/>
                    </a:lnTo>
                    <a:lnTo>
                      <a:pt x="247" y="91"/>
                    </a:lnTo>
                    <a:lnTo>
                      <a:pt x="247" y="92"/>
                    </a:lnTo>
                    <a:lnTo>
                      <a:pt x="249" y="92"/>
                    </a:lnTo>
                    <a:lnTo>
                      <a:pt x="250" y="92"/>
                    </a:lnTo>
                    <a:lnTo>
                      <a:pt x="250" y="91"/>
                    </a:lnTo>
                    <a:lnTo>
                      <a:pt x="251" y="91"/>
                    </a:lnTo>
                    <a:lnTo>
                      <a:pt x="251" y="92"/>
                    </a:lnTo>
                    <a:lnTo>
                      <a:pt x="252" y="92"/>
                    </a:lnTo>
                    <a:lnTo>
                      <a:pt x="253" y="92"/>
                    </a:lnTo>
                    <a:lnTo>
                      <a:pt x="252" y="91"/>
                    </a:lnTo>
                    <a:lnTo>
                      <a:pt x="252" y="90"/>
                    </a:lnTo>
                    <a:lnTo>
                      <a:pt x="253" y="90"/>
                    </a:lnTo>
                    <a:lnTo>
                      <a:pt x="253" y="89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7" y="89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60" y="89"/>
                    </a:lnTo>
                    <a:lnTo>
                      <a:pt x="261" y="90"/>
                    </a:lnTo>
                    <a:lnTo>
                      <a:pt x="261" y="89"/>
                    </a:lnTo>
                    <a:lnTo>
                      <a:pt x="262" y="89"/>
                    </a:lnTo>
                    <a:lnTo>
                      <a:pt x="263" y="90"/>
                    </a:lnTo>
                    <a:lnTo>
                      <a:pt x="263" y="91"/>
                    </a:lnTo>
                    <a:lnTo>
                      <a:pt x="264" y="91"/>
                    </a:lnTo>
                    <a:lnTo>
                      <a:pt x="266" y="91"/>
                    </a:lnTo>
                    <a:lnTo>
                      <a:pt x="266" y="92"/>
                    </a:lnTo>
                    <a:lnTo>
                      <a:pt x="266" y="93"/>
                    </a:lnTo>
                    <a:lnTo>
                      <a:pt x="267" y="92"/>
                    </a:lnTo>
                    <a:lnTo>
                      <a:pt x="267" y="93"/>
                    </a:lnTo>
                    <a:lnTo>
                      <a:pt x="268" y="94"/>
                    </a:lnTo>
                    <a:lnTo>
                      <a:pt x="268" y="93"/>
                    </a:lnTo>
                    <a:lnTo>
                      <a:pt x="269" y="93"/>
                    </a:lnTo>
                    <a:lnTo>
                      <a:pt x="270" y="94"/>
                    </a:lnTo>
                    <a:lnTo>
                      <a:pt x="270" y="95"/>
                    </a:lnTo>
                    <a:lnTo>
                      <a:pt x="270" y="95"/>
                    </a:lnTo>
                    <a:lnTo>
                      <a:pt x="271" y="94"/>
                    </a:lnTo>
                    <a:lnTo>
                      <a:pt x="271" y="95"/>
                    </a:lnTo>
                    <a:lnTo>
                      <a:pt x="272" y="97"/>
                    </a:lnTo>
                    <a:lnTo>
                      <a:pt x="274" y="98"/>
                    </a:lnTo>
                    <a:lnTo>
                      <a:pt x="274" y="99"/>
                    </a:lnTo>
                    <a:lnTo>
                      <a:pt x="275" y="100"/>
                    </a:lnTo>
                    <a:lnTo>
                      <a:pt x="276" y="100"/>
                    </a:lnTo>
                    <a:lnTo>
                      <a:pt x="276" y="101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8" y="106"/>
                    </a:lnTo>
                    <a:lnTo>
                      <a:pt x="279" y="106"/>
                    </a:lnTo>
                    <a:lnTo>
                      <a:pt x="279" y="107"/>
                    </a:lnTo>
                    <a:lnTo>
                      <a:pt x="279" y="108"/>
                    </a:lnTo>
                    <a:lnTo>
                      <a:pt x="279" y="108"/>
                    </a:lnTo>
                    <a:lnTo>
                      <a:pt x="280" y="109"/>
                    </a:lnTo>
                    <a:lnTo>
                      <a:pt x="280" y="110"/>
                    </a:lnTo>
                    <a:lnTo>
                      <a:pt x="280" y="111"/>
                    </a:lnTo>
                    <a:lnTo>
                      <a:pt x="280" y="112"/>
                    </a:lnTo>
                    <a:lnTo>
                      <a:pt x="280" y="114"/>
                    </a:lnTo>
                    <a:lnTo>
                      <a:pt x="280" y="115"/>
                    </a:lnTo>
                    <a:lnTo>
                      <a:pt x="280" y="116"/>
                    </a:lnTo>
                    <a:lnTo>
                      <a:pt x="280" y="117"/>
                    </a:lnTo>
                    <a:lnTo>
                      <a:pt x="279" y="118"/>
                    </a:lnTo>
                    <a:lnTo>
                      <a:pt x="279" y="119"/>
                    </a:lnTo>
                    <a:lnTo>
                      <a:pt x="278" y="119"/>
                    </a:lnTo>
                    <a:lnTo>
                      <a:pt x="278" y="120"/>
                    </a:lnTo>
                    <a:lnTo>
                      <a:pt x="278" y="122"/>
                    </a:lnTo>
                    <a:lnTo>
                      <a:pt x="279" y="123"/>
                    </a:lnTo>
                    <a:lnTo>
                      <a:pt x="278" y="123"/>
                    </a:lnTo>
                    <a:lnTo>
                      <a:pt x="278" y="124"/>
                    </a:lnTo>
                    <a:lnTo>
                      <a:pt x="278" y="125"/>
                    </a:lnTo>
                    <a:lnTo>
                      <a:pt x="277" y="125"/>
                    </a:lnTo>
                    <a:lnTo>
                      <a:pt x="278" y="126"/>
                    </a:lnTo>
                    <a:lnTo>
                      <a:pt x="278" y="127"/>
                    </a:lnTo>
                    <a:lnTo>
                      <a:pt x="279" y="127"/>
                    </a:lnTo>
                    <a:lnTo>
                      <a:pt x="279" y="128"/>
                    </a:lnTo>
                    <a:lnTo>
                      <a:pt x="279" y="129"/>
                    </a:lnTo>
                    <a:lnTo>
                      <a:pt x="279" y="131"/>
                    </a:lnTo>
                    <a:lnTo>
                      <a:pt x="280" y="132"/>
                    </a:lnTo>
                    <a:lnTo>
                      <a:pt x="281" y="133"/>
                    </a:lnTo>
                    <a:lnTo>
                      <a:pt x="283" y="133"/>
                    </a:lnTo>
                    <a:lnTo>
                      <a:pt x="284" y="134"/>
                    </a:lnTo>
                    <a:lnTo>
                      <a:pt x="284" y="135"/>
                    </a:lnTo>
                    <a:lnTo>
                      <a:pt x="285" y="135"/>
                    </a:lnTo>
                    <a:lnTo>
                      <a:pt x="286" y="135"/>
                    </a:lnTo>
                    <a:lnTo>
                      <a:pt x="287" y="135"/>
                    </a:lnTo>
                    <a:lnTo>
                      <a:pt x="288" y="135"/>
                    </a:lnTo>
                    <a:lnTo>
                      <a:pt x="289" y="136"/>
                    </a:lnTo>
                    <a:lnTo>
                      <a:pt x="289" y="137"/>
                    </a:lnTo>
                    <a:lnTo>
                      <a:pt x="289" y="139"/>
                    </a:lnTo>
                    <a:lnTo>
                      <a:pt x="289" y="140"/>
                    </a:lnTo>
                    <a:lnTo>
                      <a:pt x="291" y="141"/>
                    </a:lnTo>
                    <a:lnTo>
                      <a:pt x="292" y="141"/>
                    </a:lnTo>
                    <a:lnTo>
                      <a:pt x="293" y="141"/>
                    </a:lnTo>
                    <a:lnTo>
                      <a:pt x="294" y="141"/>
                    </a:lnTo>
                    <a:lnTo>
                      <a:pt x="295" y="141"/>
                    </a:lnTo>
                    <a:lnTo>
                      <a:pt x="296" y="141"/>
                    </a:lnTo>
                    <a:lnTo>
                      <a:pt x="297" y="142"/>
                    </a:lnTo>
                    <a:lnTo>
                      <a:pt x="297" y="142"/>
                    </a:lnTo>
                    <a:lnTo>
                      <a:pt x="297" y="143"/>
                    </a:lnTo>
                    <a:lnTo>
                      <a:pt x="298" y="144"/>
                    </a:lnTo>
                    <a:lnTo>
                      <a:pt x="300" y="144"/>
                    </a:lnTo>
                    <a:lnTo>
                      <a:pt x="301" y="144"/>
                    </a:lnTo>
                    <a:lnTo>
                      <a:pt x="301" y="145"/>
                    </a:lnTo>
                    <a:lnTo>
                      <a:pt x="301" y="146"/>
                    </a:lnTo>
                    <a:lnTo>
                      <a:pt x="302" y="146"/>
                    </a:lnTo>
                    <a:lnTo>
                      <a:pt x="303" y="148"/>
                    </a:lnTo>
                    <a:lnTo>
                      <a:pt x="302" y="149"/>
                    </a:lnTo>
                    <a:lnTo>
                      <a:pt x="302" y="148"/>
                    </a:lnTo>
                    <a:lnTo>
                      <a:pt x="301" y="149"/>
                    </a:lnTo>
                    <a:lnTo>
                      <a:pt x="301" y="150"/>
                    </a:lnTo>
                    <a:lnTo>
                      <a:pt x="300" y="151"/>
                    </a:lnTo>
                    <a:lnTo>
                      <a:pt x="300" y="152"/>
                    </a:lnTo>
                    <a:lnTo>
                      <a:pt x="300" y="153"/>
                    </a:lnTo>
                    <a:lnTo>
                      <a:pt x="300" y="154"/>
                    </a:lnTo>
                    <a:lnTo>
                      <a:pt x="300" y="156"/>
                    </a:lnTo>
                    <a:lnTo>
                      <a:pt x="300" y="157"/>
                    </a:lnTo>
                    <a:lnTo>
                      <a:pt x="298" y="158"/>
                    </a:lnTo>
                    <a:lnTo>
                      <a:pt x="300" y="158"/>
                    </a:lnTo>
                    <a:lnTo>
                      <a:pt x="301" y="159"/>
                    </a:lnTo>
                    <a:lnTo>
                      <a:pt x="301" y="158"/>
                    </a:lnTo>
                    <a:lnTo>
                      <a:pt x="302" y="158"/>
                    </a:lnTo>
                    <a:lnTo>
                      <a:pt x="303" y="159"/>
                    </a:lnTo>
                    <a:lnTo>
                      <a:pt x="302" y="159"/>
                    </a:lnTo>
                    <a:lnTo>
                      <a:pt x="302" y="160"/>
                    </a:lnTo>
                    <a:lnTo>
                      <a:pt x="301" y="160"/>
                    </a:lnTo>
                    <a:lnTo>
                      <a:pt x="301" y="161"/>
                    </a:lnTo>
                    <a:lnTo>
                      <a:pt x="302" y="162"/>
                    </a:lnTo>
                    <a:lnTo>
                      <a:pt x="302" y="162"/>
                    </a:lnTo>
                    <a:lnTo>
                      <a:pt x="301" y="162"/>
                    </a:lnTo>
                    <a:lnTo>
                      <a:pt x="300" y="163"/>
                    </a:lnTo>
                    <a:lnTo>
                      <a:pt x="298" y="165"/>
                    </a:lnTo>
                    <a:lnTo>
                      <a:pt x="300" y="166"/>
                    </a:lnTo>
                    <a:lnTo>
                      <a:pt x="301" y="167"/>
                    </a:lnTo>
                    <a:lnTo>
                      <a:pt x="302" y="167"/>
                    </a:lnTo>
                    <a:lnTo>
                      <a:pt x="302" y="168"/>
                    </a:lnTo>
                    <a:lnTo>
                      <a:pt x="302" y="169"/>
                    </a:lnTo>
                    <a:lnTo>
                      <a:pt x="302" y="170"/>
                    </a:lnTo>
                    <a:lnTo>
                      <a:pt x="302" y="171"/>
                    </a:lnTo>
                    <a:lnTo>
                      <a:pt x="302" y="173"/>
                    </a:lnTo>
                    <a:lnTo>
                      <a:pt x="301" y="173"/>
                    </a:lnTo>
                    <a:lnTo>
                      <a:pt x="300" y="173"/>
                    </a:lnTo>
                    <a:lnTo>
                      <a:pt x="298" y="174"/>
                    </a:lnTo>
                    <a:lnTo>
                      <a:pt x="298" y="175"/>
                    </a:lnTo>
                    <a:lnTo>
                      <a:pt x="298" y="176"/>
                    </a:lnTo>
                    <a:lnTo>
                      <a:pt x="297" y="176"/>
                    </a:lnTo>
                    <a:lnTo>
                      <a:pt x="297" y="176"/>
                    </a:lnTo>
                    <a:lnTo>
                      <a:pt x="297" y="177"/>
                    </a:lnTo>
                    <a:lnTo>
                      <a:pt x="296" y="177"/>
                    </a:lnTo>
                    <a:lnTo>
                      <a:pt x="295" y="177"/>
                    </a:lnTo>
                    <a:lnTo>
                      <a:pt x="295" y="178"/>
                    </a:lnTo>
                    <a:lnTo>
                      <a:pt x="294" y="179"/>
                    </a:lnTo>
                    <a:lnTo>
                      <a:pt x="294" y="181"/>
                    </a:lnTo>
                    <a:lnTo>
                      <a:pt x="293" y="182"/>
                    </a:lnTo>
                    <a:lnTo>
                      <a:pt x="292" y="182"/>
                    </a:lnTo>
                    <a:lnTo>
                      <a:pt x="292" y="183"/>
                    </a:lnTo>
                    <a:lnTo>
                      <a:pt x="292" y="184"/>
                    </a:lnTo>
                    <a:lnTo>
                      <a:pt x="292" y="185"/>
                    </a:lnTo>
                    <a:lnTo>
                      <a:pt x="291" y="185"/>
                    </a:lnTo>
                    <a:lnTo>
                      <a:pt x="291" y="186"/>
                    </a:lnTo>
                    <a:lnTo>
                      <a:pt x="289" y="186"/>
                    </a:lnTo>
                    <a:lnTo>
                      <a:pt x="288" y="187"/>
                    </a:lnTo>
                    <a:lnTo>
                      <a:pt x="287" y="186"/>
                    </a:lnTo>
                    <a:lnTo>
                      <a:pt x="286" y="186"/>
                    </a:lnTo>
                    <a:lnTo>
                      <a:pt x="286" y="185"/>
                    </a:lnTo>
                    <a:lnTo>
                      <a:pt x="285" y="185"/>
                    </a:lnTo>
                    <a:lnTo>
                      <a:pt x="284" y="184"/>
                    </a:lnTo>
                    <a:lnTo>
                      <a:pt x="284" y="183"/>
                    </a:lnTo>
                    <a:lnTo>
                      <a:pt x="284" y="182"/>
                    </a:lnTo>
                    <a:lnTo>
                      <a:pt x="284" y="181"/>
                    </a:lnTo>
                    <a:lnTo>
                      <a:pt x="284" y="179"/>
                    </a:lnTo>
                    <a:lnTo>
                      <a:pt x="283" y="178"/>
                    </a:lnTo>
                    <a:lnTo>
                      <a:pt x="281" y="178"/>
                    </a:lnTo>
                    <a:lnTo>
                      <a:pt x="281" y="177"/>
                    </a:lnTo>
                    <a:lnTo>
                      <a:pt x="280" y="177"/>
                    </a:lnTo>
                    <a:lnTo>
                      <a:pt x="280" y="176"/>
                    </a:lnTo>
                    <a:lnTo>
                      <a:pt x="279" y="176"/>
                    </a:lnTo>
                    <a:lnTo>
                      <a:pt x="280" y="175"/>
                    </a:lnTo>
                    <a:lnTo>
                      <a:pt x="279" y="174"/>
                    </a:lnTo>
                    <a:lnTo>
                      <a:pt x="279" y="173"/>
                    </a:lnTo>
                    <a:lnTo>
                      <a:pt x="279" y="171"/>
                    </a:lnTo>
                    <a:lnTo>
                      <a:pt x="278" y="171"/>
                    </a:lnTo>
                    <a:lnTo>
                      <a:pt x="277" y="171"/>
                    </a:lnTo>
                    <a:lnTo>
                      <a:pt x="277" y="170"/>
                    </a:lnTo>
                    <a:lnTo>
                      <a:pt x="276" y="170"/>
                    </a:lnTo>
                    <a:lnTo>
                      <a:pt x="275" y="170"/>
                    </a:lnTo>
                    <a:lnTo>
                      <a:pt x="275" y="169"/>
                    </a:lnTo>
                    <a:lnTo>
                      <a:pt x="274" y="168"/>
                    </a:lnTo>
                    <a:lnTo>
                      <a:pt x="272" y="168"/>
                    </a:lnTo>
                    <a:lnTo>
                      <a:pt x="271" y="168"/>
                    </a:lnTo>
                    <a:lnTo>
                      <a:pt x="271" y="167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1" y="165"/>
                    </a:lnTo>
                    <a:lnTo>
                      <a:pt x="271" y="163"/>
                    </a:lnTo>
                    <a:lnTo>
                      <a:pt x="270" y="162"/>
                    </a:lnTo>
                    <a:lnTo>
                      <a:pt x="269" y="162"/>
                    </a:lnTo>
                    <a:lnTo>
                      <a:pt x="268" y="162"/>
                    </a:lnTo>
                    <a:lnTo>
                      <a:pt x="267" y="161"/>
                    </a:lnTo>
                    <a:lnTo>
                      <a:pt x="267" y="160"/>
                    </a:lnTo>
                    <a:lnTo>
                      <a:pt x="266" y="160"/>
                    </a:lnTo>
                    <a:lnTo>
                      <a:pt x="266" y="161"/>
                    </a:lnTo>
                    <a:lnTo>
                      <a:pt x="264" y="161"/>
                    </a:lnTo>
                    <a:lnTo>
                      <a:pt x="263" y="161"/>
                    </a:lnTo>
                    <a:lnTo>
                      <a:pt x="262" y="161"/>
                    </a:lnTo>
                    <a:lnTo>
                      <a:pt x="261" y="161"/>
                    </a:lnTo>
                    <a:lnTo>
                      <a:pt x="260" y="161"/>
                    </a:lnTo>
                    <a:lnTo>
                      <a:pt x="260" y="160"/>
                    </a:lnTo>
                    <a:lnTo>
                      <a:pt x="260" y="159"/>
                    </a:lnTo>
                    <a:lnTo>
                      <a:pt x="260" y="158"/>
                    </a:lnTo>
                    <a:lnTo>
                      <a:pt x="260" y="157"/>
                    </a:lnTo>
                    <a:lnTo>
                      <a:pt x="260" y="156"/>
                    </a:lnTo>
                    <a:lnTo>
                      <a:pt x="259" y="156"/>
                    </a:lnTo>
                    <a:lnTo>
                      <a:pt x="258" y="157"/>
                    </a:lnTo>
                    <a:lnTo>
                      <a:pt x="258" y="156"/>
                    </a:lnTo>
                    <a:lnTo>
                      <a:pt x="257" y="156"/>
                    </a:lnTo>
                    <a:lnTo>
                      <a:pt x="257" y="154"/>
                    </a:lnTo>
                    <a:lnTo>
                      <a:pt x="255" y="153"/>
                    </a:lnTo>
                    <a:lnTo>
                      <a:pt x="254" y="153"/>
                    </a:lnTo>
                    <a:lnTo>
                      <a:pt x="253" y="154"/>
                    </a:lnTo>
                    <a:lnTo>
                      <a:pt x="252" y="154"/>
                    </a:lnTo>
                    <a:lnTo>
                      <a:pt x="252" y="153"/>
                    </a:lnTo>
                    <a:lnTo>
                      <a:pt x="252" y="152"/>
                    </a:lnTo>
                    <a:lnTo>
                      <a:pt x="251" y="152"/>
                    </a:lnTo>
                    <a:lnTo>
                      <a:pt x="250" y="152"/>
                    </a:lnTo>
                    <a:lnTo>
                      <a:pt x="249" y="152"/>
                    </a:lnTo>
                    <a:lnTo>
                      <a:pt x="247" y="152"/>
                    </a:lnTo>
                    <a:lnTo>
                      <a:pt x="247" y="153"/>
                    </a:lnTo>
                    <a:lnTo>
                      <a:pt x="246" y="153"/>
                    </a:lnTo>
                    <a:lnTo>
                      <a:pt x="245" y="154"/>
                    </a:lnTo>
                    <a:lnTo>
                      <a:pt x="245" y="156"/>
                    </a:lnTo>
                    <a:lnTo>
                      <a:pt x="245" y="154"/>
                    </a:lnTo>
                    <a:lnTo>
                      <a:pt x="244" y="154"/>
                    </a:lnTo>
                    <a:lnTo>
                      <a:pt x="243" y="154"/>
                    </a:lnTo>
                    <a:lnTo>
                      <a:pt x="243" y="153"/>
                    </a:lnTo>
                    <a:lnTo>
                      <a:pt x="243" y="153"/>
                    </a:lnTo>
                    <a:lnTo>
                      <a:pt x="242" y="153"/>
                    </a:lnTo>
                    <a:lnTo>
                      <a:pt x="241" y="153"/>
                    </a:lnTo>
                    <a:lnTo>
                      <a:pt x="240" y="152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38" y="149"/>
                    </a:lnTo>
                    <a:lnTo>
                      <a:pt x="237" y="148"/>
                    </a:lnTo>
                    <a:lnTo>
                      <a:pt x="236" y="148"/>
                    </a:lnTo>
                    <a:lnTo>
                      <a:pt x="235" y="146"/>
                    </a:lnTo>
                    <a:lnTo>
                      <a:pt x="234" y="146"/>
                    </a:lnTo>
                    <a:lnTo>
                      <a:pt x="234" y="145"/>
                    </a:lnTo>
                    <a:lnTo>
                      <a:pt x="234" y="144"/>
                    </a:lnTo>
                    <a:lnTo>
                      <a:pt x="233" y="144"/>
                    </a:lnTo>
                    <a:lnTo>
                      <a:pt x="234" y="143"/>
                    </a:lnTo>
                    <a:lnTo>
                      <a:pt x="233" y="143"/>
                    </a:lnTo>
                    <a:lnTo>
                      <a:pt x="232" y="143"/>
                    </a:lnTo>
                    <a:lnTo>
                      <a:pt x="228" y="143"/>
                    </a:lnTo>
                    <a:lnTo>
                      <a:pt x="227" y="143"/>
                    </a:lnTo>
                    <a:lnTo>
                      <a:pt x="226" y="143"/>
                    </a:lnTo>
                    <a:lnTo>
                      <a:pt x="226" y="144"/>
                    </a:lnTo>
                    <a:lnTo>
                      <a:pt x="225" y="144"/>
                    </a:lnTo>
                    <a:lnTo>
                      <a:pt x="225" y="145"/>
                    </a:lnTo>
                    <a:lnTo>
                      <a:pt x="224" y="145"/>
                    </a:lnTo>
                    <a:lnTo>
                      <a:pt x="223" y="145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9"/>
                    </a:lnTo>
                    <a:lnTo>
                      <a:pt x="221" y="150"/>
                    </a:lnTo>
                    <a:lnTo>
                      <a:pt x="223" y="150"/>
                    </a:lnTo>
                    <a:lnTo>
                      <a:pt x="223" y="151"/>
                    </a:lnTo>
                    <a:lnTo>
                      <a:pt x="221" y="152"/>
                    </a:lnTo>
                    <a:lnTo>
                      <a:pt x="220" y="153"/>
                    </a:lnTo>
                    <a:lnTo>
                      <a:pt x="219" y="154"/>
                    </a:lnTo>
                    <a:lnTo>
                      <a:pt x="218" y="156"/>
                    </a:lnTo>
                    <a:lnTo>
                      <a:pt x="217" y="157"/>
                    </a:lnTo>
                    <a:lnTo>
                      <a:pt x="216" y="157"/>
                    </a:lnTo>
                    <a:lnTo>
                      <a:pt x="215" y="157"/>
                    </a:lnTo>
                    <a:lnTo>
                      <a:pt x="215" y="158"/>
                    </a:lnTo>
                    <a:lnTo>
                      <a:pt x="215" y="158"/>
                    </a:lnTo>
                    <a:lnTo>
                      <a:pt x="214" y="158"/>
                    </a:lnTo>
                    <a:lnTo>
                      <a:pt x="212" y="158"/>
                    </a:lnTo>
                    <a:lnTo>
                      <a:pt x="211" y="158"/>
                    </a:lnTo>
                    <a:lnTo>
                      <a:pt x="210" y="158"/>
                    </a:lnTo>
                    <a:lnTo>
                      <a:pt x="210" y="159"/>
                    </a:lnTo>
                    <a:lnTo>
                      <a:pt x="209" y="160"/>
                    </a:lnTo>
                    <a:lnTo>
                      <a:pt x="208" y="161"/>
                    </a:lnTo>
                    <a:lnTo>
                      <a:pt x="208" y="162"/>
                    </a:lnTo>
                    <a:lnTo>
                      <a:pt x="209" y="162"/>
                    </a:lnTo>
                    <a:lnTo>
                      <a:pt x="209" y="163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8" y="167"/>
                    </a:lnTo>
                    <a:lnTo>
                      <a:pt x="207" y="168"/>
                    </a:lnTo>
                    <a:lnTo>
                      <a:pt x="206" y="169"/>
                    </a:lnTo>
                    <a:lnTo>
                      <a:pt x="206" y="170"/>
                    </a:lnTo>
                    <a:lnTo>
                      <a:pt x="204" y="170"/>
                    </a:lnTo>
                    <a:lnTo>
                      <a:pt x="203" y="170"/>
                    </a:lnTo>
                    <a:lnTo>
                      <a:pt x="202" y="170"/>
                    </a:lnTo>
                    <a:lnTo>
                      <a:pt x="201" y="170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199" y="173"/>
                    </a:lnTo>
                    <a:lnTo>
                      <a:pt x="198" y="173"/>
                    </a:lnTo>
                    <a:lnTo>
                      <a:pt x="197" y="171"/>
                    </a:lnTo>
                    <a:lnTo>
                      <a:pt x="195" y="171"/>
                    </a:lnTo>
                    <a:lnTo>
                      <a:pt x="195" y="173"/>
                    </a:lnTo>
                    <a:lnTo>
                      <a:pt x="194" y="173"/>
                    </a:lnTo>
                    <a:lnTo>
                      <a:pt x="193" y="174"/>
                    </a:lnTo>
                    <a:lnTo>
                      <a:pt x="192" y="174"/>
                    </a:lnTo>
                    <a:lnTo>
                      <a:pt x="191" y="174"/>
                    </a:lnTo>
                    <a:lnTo>
                      <a:pt x="190" y="175"/>
                    </a:lnTo>
                    <a:lnTo>
                      <a:pt x="189" y="175"/>
                    </a:lnTo>
                    <a:lnTo>
                      <a:pt x="187" y="176"/>
                    </a:lnTo>
                    <a:lnTo>
                      <a:pt x="187" y="177"/>
                    </a:lnTo>
                    <a:lnTo>
                      <a:pt x="187" y="177"/>
                    </a:lnTo>
                    <a:lnTo>
                      <a:pt x="186" y="177"/>
                    </a:lnTo>
                    <a:lnTo>
                      <a:pt x="186" y="178"/>
                    </a:lnTo>
                    <a:lnTo>
                      <a:pt x="185" y="178"/>
                    </a:lnTo>
                    <a:lnTo>
                      <a:pt x="184" y="178"/>
                    </a:lnTo>
                    <a:lnTo>
                      <a:pt x="184" y="179"/>
                    </a:lnTo>
                    <a:lnTo>
                      <a:pt x="183" y="179"/>
                    </a:lnTo>
                    <a:lnTo>
                      <a:pt x="182" y="181"/>
                    </a:lnTo>
                    <a:lnTo>
                      <a:pt x="181" y="179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78" y="181"/>
                    </a:lnTo>
                    <a:lnTo>
                      <a:pt x="177" y="181"/>
                    </a:lnTo>
                    <a:lnTo>
                      <a:pt x="177" y="182"/>
                    </a:lnTo>
                    <a:lnTo>
                      <a:pt x="176" y="183"/>
                    </a:lnTo>
                    <a:lnTo>
                      <a:pt x="175" y="182"/>
                    </a:lnTo>
                    <a:lnTo>
                      <a:pt x="174" y="182"/>
                    </a:lnTo>
                    <a:lnTo>
                      <a:pt x="173" y="181"/>
                    </a:lnTo>
                    <a:lnTo>
                      <a:pt x="172" y="179"/>
                    </a:lnTo>
                    <a:lnTo>
                      <a:pt x="172" y="178"/>
                    </a:lnTo>
                    <a:lnTo>
                      <a:pt x="171" y="178"/>
                    </a:lnTo>
                    <a:lnTo>
                      <a:pt x="169" y="178"/>
                    </a:lnTo>
                    <a:lnTo>
                      <a:pt x="169" y="179"/>
                    </a:lnTo>
                    <a:lnTo>
                      <a:pt x="168" y="181"/>
                    </a:lnTo>
                    <a:lnTo>
                      <a:pt x="167" y="181"/>
                    </a:lnTo>
                    <a:lnTo>
                      <a:pt x="167" y="182"/>
                    </a:lnTo>
                    <a:lnTo>
                      <a:pt x="166" y="182"/>
                    </a:lnTo>
                    <a:lnTo>
                      <a:pt x="166" y="181"/>
                    </a:lnTo>
                    <a:lnTo>
                      <a:pt x="165" y="181"/>
                    </a:lnTo>
                    <a:lnTo>
                      <a:pt x="165" y="179"/>
                    </a:lnTo>
                    <a:lnTo>
                      <a:pt x="165" y="178"/>
                    </a:lnTo>
                    <a:lnTo>
                      <a:pt x="164" y="178"/>
                    </a:lnTo>
                    <a:lnTo>
                      <a:pt x="163" y="177"/>
                    </a:lnTo>
                    <a:lnTo>
                      <a:pt x="161" y="177"/>
                    </a:lnTo>
                    <a:lnTo>
                      <a:pt x="163" y="178"/>
                    </a:lnTo>
                    <a:lnTo>
                      <a:pt x="163" y="179"/>
                    </a:lnTo>
                    <a:lnTo>
                      <a:pt x="161" y="179"/>
                    </a:lnTo>
                    <a:lnTo>
                      <a:pt x="161" y="181"/>
                    </a:lnTo>
                    <a:lnTo>
                      <a:pt x="160" y="181"/>
                    </a:lnTo>
                    <a:lnTo>
                      <a:pt x="160" y="181"/>
                    </a:lnTo>
                    <a:lnTo>
                      <a:pt x="159" y="181"/>
                    </a:lnTo>
                    <a:lnTo>
                      <a:pt x="158" y="181"/>
                    </a:lnTo>
                    <a:lnTo>
                      <a:pt x="157" y="182"/>
                    </a:lnTo>
                    <a:lnTo>
                      <a:pt x="156" y="182"/>
                    </a:lnTo>
                    <a:lnTo>
                      <a:pt x="155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1" y="179"/>
                    </a:lnTo>
                    <a:lnTo>
                      <a:pt x="150" y="181"/>
                    </a:lnTo>
                    <a:lnTo>
                      <a:pt x="149" y="181"/>
                    </a:lnTo>
                    <a:lnTo>
                      <a:pt x="148" y="181"/>
                    </a:lnTo>
                    <a:lnTo>
                      <a:pt x="148" y="179"/>
                    </a:lnTo>
                    <a:lnTo>
                      <a:pt x="147" y="178"/>
                    </a:lnTo>
                    <a:lnTo>
                      <a:pt x="146" y="178"/>
                    </a:lnTo>
                    <a:lnTo>
                      <a:pt x="144" y="177"/>
                    </a:lnTo>
                    <a:lnTo>
                      <a:pt x="144" y="176"/>
                    </a:lnTo>
                    <a:lnTo>
                      <a:pt x="143" y="176"/>
                    </a:lnTo>
                    <a:lnTo>
                      <a:pt x="143" y="175"/>
                    </a:lnTo>
                    <a:lnTo>
                      <a:pt x="142" y="175"/>
                    </a:lnTo>
                    <a:lnTo>
                      <a:pt x="141" y="174"/>
                    </a:lnTo>
                    <a:lnTo>
                      <a:pt x="140" y="174"/>
                    </a:lnTo>
                    <a:lnTo>
                      <a:pt x="140" y="173"/>
                    </a:lnTo>
                    <a:lnTo>
                      <a:pt x="139" y="173"/>
                    </a:lnTo>
                    <a:lnTo>
                      <a:pt x="138" y="171"/>
                    </a:lnTo>
                    <a:lnTo>
                      <a:pt x="137" y="171"/>
                    </a:lnTo>
                    <a:lnTo>
                      <a:pt x="135" y="171"/>
                    </a:lnTo>
                    <a:lnTo>
                      <a:pt x="135" y="170"/>
                    </a:lnTo>
                    <a:lnTo>
                      <a:pt x="134" y="170"/>
                    </a:lnTo>
                    <a:lnTo>
                      <a:pt x="134" y="169"/>
                    </a:lnTo>
                    <a:lnTo>
                      <a:pt x="133" y="169"/>
                    </a:lnTo>
                    <a:lnTo>
                      <a:pt x="133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1" y="167"/>
                    </a:lnTo>
                    <a:lnTo>
                      <a:pt x="130" y="167"/>
                    </a:lnTo>
                    <a:lnTo>
                      <a:pt x="129" y="168"/>
                    </a:lnTo>
                    <a:lnTo>
                      <a:pt x="129" y="167"/>
                    </a:lnTo>
                    <a:lnTo>
                      <a:pt x="127" y="167"/>
                    </a:lnTo>
                    <a:lnTo>
                      <a:pt x="126" y="167"/>
                    </a:lnTo>
                    <a:lnTo>
                      <a:pt x="125" y="167"/>
                    </a:lnTo>
                    <a:lnTo>
                      <a:pt x="125" y="166"/>
                    </a:lnTo>
                    <a:lnTo>
                      <a:pt x="125" y="165"/>
                    </a:lnTo>
                    <a:lnTo>
                      <a:pt x="124" y="165"/>
                    </a:lnTo>
                    <a:lnTo>
                      <a:pt x="124" y="163"/>
                    </a:lnTo>
                    <a:lnTo>
                      <a:pt x="123" y="163"/>
                    </a:lnTo>
                    <a:lnTo>
                      <a:pt x="122" y="163"/>
                    </a:lnTo>
                    <a:lnTo>
                      <a:pt x="122" y="162"/>
                    </a:lnTo>
                    <a:lnTo>
                      <a:pt x="121" y="162"/>
                    </a:lnTo>
                    <a:lnTo>
                      <a:pt x="120" y="162"/>
                    </a:lnTo>
                    <a:lnTo>
                      <a:pt x="118" y="162"/>
                    </a:lnTo>
                    <a:lnTo>
                      <a:pt x="118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6"/>
                    </a:lnTo>
                    <a:lnTo>
                      <a:pt x="117" y="167"/>
                    </a:lnTo>
                    <a:lnTo>
                      <a:pt x="116" y="167"/>
                    </a:lnTo>
                    <a:lnTo>
                      <a:pt x="116" y="168"/>
                    </a:lnTo>
                    <a:lnTo>
                      <a:pt x="115" y="168"/>
                    </a:lnTo>
                    <a:lnTo>
                      <a:pt x="115" y="169"/>
                    </a:lnTo>
                    <a:lnTo>
                      <a:pt x="115" y="170"/>
                    </a:lnTo>
                    <a:lnTo>
                      <a:pt x="114" y="170"/>
                    </a:lnTo>
                    <a:lnTo>
                      <a:pt x="114" y="171"/>
                    </a:lnTo>
                    <a:lnTo>
                      <a:pt x="113" y="171"/>
                    </a:lnTo>
                    <a:lnTo>
                      <a:pt x="112" y="171"/>
                    </a:lnTo>
                    <a:lnTo>
                      <a:pt x="112" y="173"/>
                    </a:lnTo>
                    <a:lnTo>
                      <a:pt x="111" y="173"/>
                    </a:lnTo>
                    <a:lnTo>
                      <a:pt x="111" y="174"/>
                    </a:lnTo>
                    <a:lnTo>
                      <a:pt x="109" y="175"/>
                    </a:lnTo>
                    <a:lnTo>
                      <a:pt x="108" y="175"/>
                    </a:lnTo>
                    <a:lnTo>
                      <a:pt x="107" y="175"/>
                    </a:lnTo>
                    <a:lnTo>
                      <a:pt x="106" y="175"/>
                    </a:lnTo>
                    <a:lnTo>
                      <a:pt x="106" y="174"/>
                    </a:lnTo>
                    <a:lnTo>
                      <a:pt x="105" y="174"/>
                    </a:lnTo>
                    <a:lnTo>
                      <a:pt x="104" y="174"/>
                    </a:lnTo>
                    <a:lnTo>
                      <a:pt x="103" y="174"/>
                    </a:lnTo>
                    <a:lnTo>
                      <a:pt x="101" y="173"/>
                    </a:lnTo>
                    <a:lnTo>
                      <a:pt x="100" y="171"/>
                    </a:lnTo>
                    <a:lnTo>
                      <a:pt x="100" y="170"/>
                    </a:lnTo>
                    <a:lnTo>
                      <a:pt x="99" y="171"/>
                    </a:lnTo>
                    <a:lnTo>
                      <a:pt x="98" y="171"/>
                    </a:lnTo>
                    <a:lnTo>
                      <a:pt x="98" y="173"/>
                    </a:lnTo>
                    <a:lnTo>
                      <a:pt x="99" y="174"/>
                    </a:lnTo>
                    <a:lnTo>
                      <a:pt x="98" y="174"/>
                    </a:lnTo>
                    <a:lnTo>
                      <a:pt x="98" y="175"/>
                    </a:lnTo>
                    <a:lnTo>
                      <a:pt x="97" y="175"/>
                    </a:lnTo>
                    <a:lnTo>
                      <a:pt x="97" y="176"/>
                    </a:lnTo>
                    <a:lnTo>
                      <a:pt x="98" y="177"/>
                    </a:lnTo>
                    <a:lnTo>
                      <a:pt x="97" y="177"/>
                    </a:lnTo>
                    <a:lnTo>
                      <a:pt x="97" y="178"/>
                    </a:lnTo>
                    <a:lnTo>
                      <a:pt x="97" y="179"/>
                    </a:lnTo>
                    <a:lnTo>
                      <a:pt x="96" y="179"/>
                    </a:lnTo>
                    <a:lnTo>
                      <a:pt x="96" y="178"/>
                    </a:lnTo>
                    <a:lnTo>
                      <a:pt x="95" y="178"/>
                    </a:lnTo>
                    <a:lnTo>
                      <a:pt x="95" y="179"/>
                    </a:lnTo>
                    <a:lnTo>
                      <a:pt x="95" y="181"/>
                    </a:lnTo>
                    <a:lnTo>
                      <a:pt x="94" y="181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1" y="179"/>
                    </a:lnTo>
                    <a:lnTo>
                      <a:pt x="91" y="181"/>
                    </a:lnTo>
                    <a:lnTo>
                      <a:pt x="90" y="181"/>
                    </a:lnTo>
                    <a:lnTo>
                      <a:pt x="89" y="181"/>
                    </a:lnTo>
                    <a:lnTo>
                      <a:pt x="88" y="181"/>
                    </a:lnTo>
                    <a:lnTo>
                      <a:pt x="87" y="181"/>
                    </a:lnTo>
                    <a:lnTo>
                      <a:pt x="87" y="179"/>
                    </a:lnTo>
                    <a:lnTo>
                      <a:pt x="86" y="181"/>
                    </a:lnTo>
                    <a:lnTo>
                      <a:pt x="86" y="182"/>
                    </a:lnTo>
                    <a:lnTo>
                      <a:pt x="86" y="183"/>
                    </a:lnTo>
                    <a:lnTo>
                      <a:pt x="84" y="184"/>
                    </a:lnTo>
                    <a:lnTo>
                      <a:pt x="83" y="184"/>
                    </a:lnTo>
                    <a:lnTo>
                      <a:pt x="82" y="184"/>
                    </a:lnTo>
                    <a:lnTo>
                      <a:pt x="82" y="185"/>
                    </a:lnTo>
                    <a:lnTo>
                      <a:pt x="81" y="186"/>
                    </a:lnTo>
                    <a:lnTo>
                      <a:pt x="81" y="187"/>
                    </a:lnTo>
                    <a:lnTo>
                      <a:pt x="82" y="187"/>
                    </a:lnTo>
                    <a:lnTo>
                      <a:pt x="81" y="188"/>
                    </a:lnTo>
                    <a:lnTo>
                      <a:pt x="80" y="187"/>
                    </a:lnTo>
                    <a:lnTo>
                      <a:pt x="79" y="187"/>
                    </a:lnTo>
                    <a:lnTo>
                      <a:pt x="79" y="186"/>
                    </a:lnTo>
                    <a:lnTo>
                      <a:pt x="78" y="185"/>
                    </a:lnTo>
                    <a:lnTo>
                      <a:pt x="78" y="186"/>
                    </a:lnTo>
                    <a:lnTo>
                      <a:pt x="77" y="186"/>
                    </a:lnTo>
                    <a:lnTo>
                      <a:pt x="77" y="187"/>
                    </a:lnTo>
                    <a:lnTo>
                      <a:pt x="78" y="187"/>
                    </a:lnTo>
                    <a:lnTo>
                      <a:pt x="78" y="188"/>
                    </a:lnTo>
                    <a:lnTo>
                      <a:pt x="77" y="188"/>
                    </a:lnTo>
                    <a:lnTo>
                      <a:pt x="77" y="190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3" y="188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90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6" y="190"/>
                    </a:lnTo>
                    <a:lnTo>
                      <a:pt x="66" y="190"/>
                    </a:lnTo>
                    <a:lnTo>
                      <a:pt x="65" y="190"/>
                    </a:lnTo>
                    <a:lnTo>
                      <a:pt x="64" y="190"/>
                    </a:lnTo>
                    <a:lnTo>
                      <a:pt x="65" y="191"/>
                    </a:lnTo>
                    <a:lnTo>
                      <a:pt x="65" y="192"/>
                    </a:lnTo>
                    <a:lnTo>
                      <a:pt x="65" y="193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6" y="196"/>
                    </a:lnTo>
                    <a:lnTo>
                      <a:pt x="67" y="196"/>
                    </a:lnTo>
                    <a:lnTo>
                      <a:pt x="67" y="198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2" y="204"/>
                    </a:lnTo>
                    <a:lnTo>
                      <a:pt x="72" y="205"/>
                    </a:lnTo>
                    <a:lnTo>
                      <a:pt x="72" y="207"/>
                    </a:lnTo>
                    <a:lnTo>
                      <a:pt x="71" y="208"/>
                    </a:lnTo>
                    <a:lnTo>
                      <a:pt x="72" y="208"/>
                    </a:lnTo>
                    <a:lnTo>
                      <a:pt x="72" y="209"/>
                    </a:lnTo>
                    <a:lnTo>
                      <a:pt x="71" y="209"/>
                    </a:lnTo>
                    <a:lnTo>
                      <a:pt x="70" y="210"/>
                    </a:lnTo>
                    <a:lnTo>
                      <a:pt x="69" y="210"/>
                    </a:lnTo>
                    <a:lnTo>
                      <a:pt x="67" y="210"/>
                    </a:lnTo>
                    <a:lnTo>
                      <a:pt x="66" y="209"/>
                    </a:lnTo>
                    <a:lnTo>
                      <a:pt x="66" y="208"/>
                    </a:lnTo>
                    <a:lnTo>
                      <a:pt x="65" y="207"/>
                    </a:lnTo>
                    <a:lnTo>
                      <a:pt x="64" y="207"/>
                    </a:lnTo>
                    <a:lnTo>
                      <a:pt x="64" y="205"/>
                    </a:lnTo>
                    <a:lnTo>
                      <a:pt x="64" y="204"/>
                    </a:lnTo>
                    <a:lnTo>
                      <a:pt x="63" y="204"/>
                    </a:lnTo>
                    <a:lnTo>
                      <a:pt x="63" y="203"/>
                    </a:lnTo>
                    <a:lnTo>
                      <a:pt x="62" y="203"/>
                    </a:lnTo>
                    <a:lnTo>
                      <a:pt x="61" y="203"/>
                    </a:lnTo>
                    <a:lnTo>
                      <a:pt x="61" y="204"/>
                    </a:lnTo>
                    <a:lnTo>
                      <a:pt x="61" y="203"/>
                    </a:lnTo>
                    <a:lnTo>
                      <a:pt x="60" y="203"/>
                    </a:lnTo>
                    <a:lnTo>
                      <a:pt x="60" y="202"/>
                    </a:lnTo>
                    <a:lnTo>
                      <a:pt x="58" y="202"/>
                    </a:lnTo>
                    <a:lnTo>
                      <a:pt x="57" y="202"/>
                    </a:lnTo>
                    <a:lnTo>
                      <a:pt x="57" y="201"/>
                    </a:lnTo>
                    <a:lnTo>
                      <a:pt x="57" y="202"/>
                    </a:lnTo>
                    <a:lnTo>
                      <a:pt x="56" y="201"/>
                    </a:lnTo>
                    <a:lnTo>
                      <a:pt x="55" y="201"/>
                    </a:lnTo>
                    <a:lnTo>
                      <a:pt x="54" y="201"/>
                    </a:lnTo>
                    <a:lnTo>
                      <a:pt x="54" y="202"/>
                    </a:lnTo>
                    <a:lnTo>
                      <a:pt x="54" y="203"/>
                    </a:lnTo>
                    <a:lnTo>
                      <a:pt x="54" y="204"/>
                    </a:lnTo>
                    <a:lnTo>
                      <a:pt x="54" y="205"/>
                    </a:lnTo>
                    <a:lnTo>
                      <a:pt x="55" y="207"/>
                    </a:lnTo>
                    <a:lnTo>
                      <a:pt x="55" y="208"/>
                    </a:lnTo>
                    <a:lnTo>
                      <a:pt x="56" y="208"/>
                    </a:lnTo>
                    <a:lnTo>
                      <a:pt x="57" y="209"/>
                    </a:lnTo>
                    <a:lnTo>
                      <a:pt x="57" y="210"/>
                    </a:lnTo>
                    <a:lnTo>
                      <a:pt x="57" y="211"/>
                    </a:lnTo>
                    <a:lnTo>
                      <a:pt x="56" y="211"/>
                    </a:lnTo>
                    <a:lnTo>
                      <a:pt x="56" y="212"/>
                    </a:lnTo>
                    <a:lnTo>
                      <a:pt x="55" y="213"/>
                    </a:lnTo>
                    <a:lnTo>
                      <a:pt x="55" y="215"/>
                    </a:lnTo>
                    <a:lnTo>
                      <a:pt x="54" y="213"/>
                    </a:lnTo>
                    <a:lnTo>
                      <a:pt x="45" y="203"/>
                    </a:lnTo>
                    <a:lnTo>
                      <a:pt x="44" y="203"/>
                    </a:lnTo>
                    <a:lnTo>
                      <a:pt x="43" y="202"/>
                    </a:lnTo>
                    <a:lnTo>
                      <a:pt x="41" y="201"/>
                    </a:lnTo>
                    <a:lnTo>
                      <a:pt x="40" y="200"/>
                    </a:lnTo>
                    <a:lnTo>
                      <a:pt x="39" y="199"/>
                    </a:lnTo>
                    <a:lnTo>
                      <a:pt x="38" y="198"/>
                    </a:lnTo>
                    <a:lnTo>
                      <a:pt x="37" y="196"/>
                    </a:lnTo>
                    <a:lnTo>
                      <a:pt x="36" y="195"/>
                    </a:lnTo>
                    <a:lnTo>
                      <a:pt x="35" y="195"/>
                    </a:lnTo>
                    <a:lnTo>
                      <a:pt x="35" y="194"/>
                    </a:lnTo>
                    <a:lnTo>
                      <a:pt x="32" y="193"/>
                    </a:lnTo>
                    <a:lnTo>
                      <a:pt x="31" y="192"/>
                    </a:lnTo>
                    <a:lnTo>
                      <a:pt x="30" y="191"/>
                    </a:lnTo>
                    <a:lnTo>
                      <a:pt x="29" y="190"/>
                    </a:lnTo>
                    <a:lnTo>
                      <a:pt x="26" y="186"/>
                    </a:lnTo>
                    <a:lnTo>
                      <a:pt x="21" y="182"/>
                    </a:lnTo>
                    <a:lnTo>
                      <a:pt x="2" y="163"/>
                    </a:lnTo>
                    <a:lnTo>
                      <a:pt x="0" y="162"/>
                    </a:lnTo>
                    <a:lnTo>
                      <a:pt x="0" y="161"/>
                    </a:lnTo>
                    <a:lnTo>
                      <a:pt x="1" y="161"/>
                    </a:lnTo>
                    <a:lnTo>
                      <a:pt x="1" y="160"/>
                    </a:lnTo>
                    <a:lnTo>
                      <a:pt x="2" y="160"/>
                    </a:lnTo>
                    <a:lnTo>
                      <a:pt x="2" y="159"/>
                    </a:lnTo>
                    <a:lnTo>
                      <a:pt x="3" y="158"/>
                    </a:lnTo>
                    <a:lnTo>
                      <a:pt x="3" y="157"/>
                    </a:lnTo>
                    <a:lnTo>
                      <a:pt x="3" y="156"/>
                    </a:lnTo>
                    <a:lnTo>
                      <a:pt x="4" y="154"/>
                    </a:lnTo>
                    <a:lnTo>
                      <a:pt x="4" y="153"/>
                    </a:lnTo>
                    <a:lnTo>
                      <a:pt x="5" y="154"/>
                    </a:lnTo>
                    <a:lnTo>
                      <a:pt x="5" y="153"/>
                    </a:lnTo>
                    <a:lnTo>
                      <a:pt x="6" y="153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9" y="151"/>
                    </a:lnTo>
                    <a:lnTo>
                      <a:pt x="10" y="151"/>
                    </a:lnTo>
                    <a:lnTo>
                      <a:pt x="10" y="150"/>
                    </a:lnTo>
                    <a:lnTo>
                      <a:pt x="11" y="150"/>
                    </a:lnTo>
                    <a:lnTo>
                      <a:pt x="11" y="149"/>
                    </a:lnTo>
                    <a:lnTo>
                      <a:pt x="12" y="149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3" y="146"/>
                    </a:lnTo>
                    <a:lnTo>
                      <a:pt x="13" y="145"/>
                    </a:lnTo>
                    <a:lnTo>
                      <a:pt x="14" y="145"/>
                    </a:lnTo>
                    <a:lnTo>
                      <a:pt x="15" y="144"/>
                    </a:lnTo>
                    <a:lnTo>
                      <a:pt x="15" y="145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19" y="144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19" y="141"/>
                    </a:lnTo>
                    <a:lnTo>
                      <a:pt x="19" y="140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1" y="139"/>
                    </a:lnTo>
                    <a:lnTo>
                      <a:pt x="22" y="137"/>
                    </a:lnTo>
                    <a:lnTo>
                      <a:pt x="23" y="137"/>
                    </a:lnTo>
                    <a:lnTo>
                      <a:pt x="23" y="139"/>
                    </a:lnTo>
                    <a:lnTo>
                      <a:pt x="23" y="137"/>
                    </a:lnTo>
                    <a:lnTo>
                      <a:pt x="24" y="137"/>
                    </a:lnTo>
                    <a:lnTo>
                      <a:pt x="24" y="136"/>
                    </a:lnTo>
                    <a:lnTo>
                      <a:pt x="24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2"/>
                    </a:lnTo>
                    <a:lnTo>
                      <a:pt x="26" y="132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29"/>
                    </a:lnTo>
                    <a:lnTo>
                      <a:pt x="29" y="128"/>
                    </a:lnTo>
                    <a:lnTo>
                      <a:pt x="28" y="127"/>
                    </a:lnTo>
                    <a:lnTo>
                      <a:pt x="27" y="126"/>
                    </a:lnTo>
                    <a:lnTo>
                      <a:pt x="26" y="126"/>
                    </a:lnTo>
                    <a:lnTo>
                      <a:pt x="26" y="125"/>
                    </a:lnTo>
                    <a:lnTo>
                      <a:pt x="26" y="124"/>
                    </a:lnTo>
                    <a:lnTo>
                      <a:pt x="24" y="124"/>
                    </a:lnTo>
                    <a:lnTo>
                      <a:pt x="24" y="124"/>
                    </a:lnTo>
                    <a:lnTo>
                      <a:pt x="23" y="124"/>
                    </a:lnTo>
                    <a:lnTo>
                      <a:pt x="23" y="123"/>
                    </a:lnTo>
                    <a:lnTo>
                      <a:pt x="24" y="123"/>
                    </a:lnTo>
                    <a:lnTo>
                      <a:pt x="24" y="123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4" y="120"/>
                    </a:lnTo>
                    <a:lnTo>
                      <a:pt x="24" y="119"/>
                    </a:lnTo>
                    <a:lnTo>
                      <a:pt x="26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7"/>
                    </a:lnTo>
                    <a:lnTo>
                      <a:pt x="28" y="116"/>
                    </a:lnTo>
                    <a:lnTo>
                      <a:pt x="29" y="116"/>
                    </a:lnTo>
                    <a:lnTo>
                      <a:pt x="29" y="117"/>
                    </a:lnTo>
                    <a:lnTo>
                      <a:pt x="30" y="118"/>
                    </a:lnTo>
                    <a:lnTo>
                      <a:pt x="29" y="118"/>
                    </a:lnTo>
                    <a:lnTo>
                      <a:pt x="29" y="119"/>
                    </a:lnTo>
                    <a:lnTo>
                      <a:pt x="30" y="119"/>
                    </a:lnTo>
                    <a:lnTo>
                      <a:pt x="31" y="119"/>
                    </a:lnTo>
                    <a:lnTo>
                      <a:pt x="31" y="118"/>
                    </a:lnTo>
                    <a:lnTo>
                      <a:pt x="32" y="118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2" y="115"/>
                    </a:lnTo>
                    <a:lnTo>
                      <a:pt x="34" y="115"/>
                    </a:lnTo>
                    <a:lnTo>
                      <a:pt x="35" y="115"/>
                    </a:lnTo>
                    <a:lnTo>
                      <a:pt x="36" y="114"/>
                    </a:lnTo>
                    <a:lnTo>
                      <a:pt x="37" y="114"/>
                    </a:lnTo>
                    <a:lnTo>
                      <a:pt x="38" y="114"/>
                    </a:lnTo>
                    <a:lnTo>
                      <a:pt x="38" y="115"/>
                    </a:lnTo>
                    <a:lnTo>
                      <a:pt x="39" y="115"/>
                    </a:lnTo>
                    <a:lnTo>
                      <a:pt x="39" y="114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39" y="111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41" y="108"/>
                    </a:lnTo>
                    <a:lnTo>
                      <a:pt x="41" y="108"/>
                    </a:lnTo>
                    <a:lnTo>
                      <a:pt x="43" y="107"/>
                    </a:lnTo>
                    <a:lnTo>
                      <a:pt x="43" y="106"/>
                    </a:lnTo>
                    <a:lnTo>
                      <a:pt x="44" y="105"/>
                    </a:lnTo>
                    <a:lnTo>
                      <a:pt x="44" y="103"/>
                    </a:lnTo>
                    <a:lnTo>
                      <a:pt x="45" y="102"/>
                    </a:lnTo>
                    <a:lnTo>
                      <a:pt x="46" y="102"/>
                    </a:lnTo>
                    <a:lnTo>
                      <a:pt x="47" y="101"/>
                    </a:lnTo>
                    <a:lnTo>
                      <a:pt x="47" y="100"/>
                    </a:lnTo>
                    <a:lnTo>
                      <a:pt x="47" y="99"/>
                    </a:lnTo>
                    <a:lnTo>
                      <a:pt x="47" y="98"/>
                    </a:lnTo>
                    <a:lnTo>
                      <a:pt x="47" y="99"/>
                    </a:lnTo>
                    <a:lnTo>
                      <a:pt x="48" y="98"/>
                    </a:lnTo>
                    <a:lnTo>
                      <a:pt x="48" y="97"/>
                    </a:lnTo>
                    <a:lnTo>
                      <a:pt x="49" y="97"/>
                    </a:lnTo>
                    <a:lnTo>
                      <a:pt x="50" y="95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2" y="93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2" y="89"/>
                    </a:lnTo>
                    <a:lnTo>
                      <a:pt x="53" y="89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5" y="88"/>
                    </a:lnTo>
                    <a:lnTo>
                      <a:pt x="55" y="86"/>
                    </a:lnTo>
                    <a:lnTo>
                      <a:pt x="55" y="85"/>
                    </a:lnTo>
                    <a:lnTo>
                      <a:pt x="56" y="84"/>
                    </a:lnTo>
                    <a:lnTo>
                      <a:pt x="56" y="83"/>
                    </a:lnTo>
                    <a:lnTo>
                      <a:pt x="57" y="83"/>
                    </a:lnTo>
                    <a:lnTo>
                      <a:pt x="57" y="82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7" y="81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60" y="77"/>
                    </a:lnTo>
                    <a:lnTo>
                      <a:pt x="61" y="77"/>
                    </a:lnTo>
                    <a:lnTo>
                      <a:pt x="62" y="77"/>
                    </a:lnTo>
                    <a:lnTo>
                      <a:pt x="62" y="76"/>
                    </a:lnTo>
                    <a:lnTo>
                      <a:pt x="61" y="75"/>
                    </a:lnTo>
                    <a:lnTo>
                      <a:pt x="62" y="75"/>
                    </a:lnTo>
                    <a:lnTo>
                      <a:pt x="62" y="74"/>
                    </a:lnTo>
                    <a:lnTo>
                      <a:pt x="63" y="73"/>
                    </a:lnTo>
                    <a:lnTo>
                      <a:pt x="64" y="73"/>
                    </a:lnTo>
                    <a:lnTo>
                      <a:pt x="65" y="73"/>
                    </a:lnTo>
                    <a:lnTo>
                      <a:pt x="65" y="72"/>
                    </a:lnTo>
                    <a:lnTo>
                      <a:pt x="65" y="71"/>
                    </a:lnTo>
                    <a:lnTo>
                      <a:pt x="66" y="71"/>
                    </a:lnTo>
                    <a:lnTo>
                      <a:pt x="65" y="69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7" y="67"/>
                    </a:lnTo>
                    <a:lnTo>
                      <a:pt x="67" y="66"/>
                    </a:lnTo>
                    <a:lnTo>
                      <a:pt x="69" y="65"/>
                    </a:lnTo>
                    <a:lnTo>
                      <a:pt x="70" y="64"/>
                    </a:lnTo>
                    <a:lnTo>
                      <a:pt x="70" y="63"/>
                    </a:lnTo>
                    <a:lnTo>
                      <a:pt x="70" y="61"/>
                    </a:lnTo>
                    <a:lnTo>
                      <a:pt x="71" y="61"/>
                    </a:lnTo>
                    <a:lnTo>
                      <a:pt x="71" y="60"/>
                    </a:lnTo>
                    <a:lnTo>
                      <a:pt x="72" y="59"/>
                    </a:lnTo>
                    <a:lnTo>
                      <a:pt x="72" y="58"/>
                    </a:lnTo>
                    <a:lnTo>
                      <a:pt x="73" y="57"/>
                    </a:lnTo>
                    <a:lnTo>
                      <a:pt x="73" y="56"/>
                    </a:lnTo>
                    <a:lnTo>
                      <a:pt x="74" y="56"/>
                    </a:lnTo>
                    <a:lnTo>
                      <a:pt x="75" y="56"/>
                    </a:lnTo>
                    <a:lnTo>
                      <a:pt x="75" y="55"/>
                    </a:lnTo>
                    <a:lnTo>
                      <a:pt x="77" y="55"/>
                    </a:lnTo>
                    <a:lnTo>
                      <a:pt x="77" y="53"/>
                    </a:lnTo>
                    <a:lnTo>
                      <a:pt x="77" y="53"/>
                    </a:lnTo>
                    <a:lnTo>
                      <a:pt x="77" y="52"/>
                    </a:lnTo>
                    <a:lnTo>
                      <a:pt x="78" y="51"/>
                    </a:lnTo>
                    <a:lnTo>
                      <a:pt x="79" y="50"/>
                    </a:lnTo>
                    <a:lnTo>
                      <a:pt x="79" y="49"/>
                    </a:lnTo>
                    <a:lnTo>
                      <a:pt x="79" y="48"/>
                    </a:lnTo>
                    <a:lnTo>
                      <a:pt x="79" y="46"/>
                    </a:lnTo>
                    <a:lnTo>
                      <a:pt x="80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3" y="41"/>
                    </a:lnTo>
                    <a:lnTo>
                      <a:pt x="84" y="41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39"/>
                    </a:lnTo>
                    <a:lnTo>
                      <a:pt x="87" y="38"/>
                    </a:lnTo>
                    <a:lnTo>
                      <a:pt x="87" y="36"/>
                    </a:lnTo>
                    <a:lnTo>
                      <a:pt x="88" y="35"/>
                    </a:lnTo>
                    <a:lnTo>
                      <a:pt x="88" y="34"/>
                    </a:lnTo>
                    <a:lnTo>
                      <a:pt x="88" y="33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1" y="31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4" y="29"/>
                    </a:lnTo>
                    <a:lnTo>
                      <a:pt x="95" y="26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19"/>
                    </a:lnTo>
                    <a:lnTo>
                      <a:pt x="100" y="18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3" y="16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4"/>
                    </a:lnTo>
                    <a:lnTo>
                      <a:pt x="106" y="14"/>
                    </a:lnTo>
                    <a:lnTo>
                      <a:pt x="106" y="13"/>
                    </a:lnTo>
                    <a:lnTo>
                      <a:pt x="107" y="13"/>
                    </a:lnTo>
                    <a:lnTo>
                      <a:pt x="109" y="13"/>
                    </a:lnTo>
                    <a:lnTo>
                      <a:pt x="111" y="12"/>
                    </a:lnTo>
                    <a:lnTo>
                      <a:pt x="112" y="10"/>
                    </a:lnTo>
                    <a:lnTo>
                      <a:pt x="113" y="10"/>
                    </a:lnTo>
                    <a:lnTo>
                      <a:pt x="114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8" y="9"/>
                    </a:lnTo>
                    <a:lnTo>
                      <a:pt x="120" y="8"/>
                    </a:lnTo>
                    <a:lnTo>
                      <a:pt x="121" y="8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6"/>
                    </a:lnTo>
                    <a:lnTo>
                      <a:pt x="125" y="6"/>
                    </a:lnTo>
                    <a:lnTo>
                      <a:pt x="126" y="6"/>
                    </a:lnTo>
                    <a:lnTo>
                      <a:pt x="126" y="5"/>
                    </a:lnTo>
                    <a:lnTo>
                      <a:pt x="127" y="5"/>
                    </a:lnTo>
                    <a:lnTo>
                      <a:pt x="129" y="4"/>
                    </a:lnTo>
                    <a:lnTo>
                      <a:pt x="129" y="5"/>
                    </a:lnTo>
                    <a:lnTo>
                      <a:pt x="130" y="5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2" y="0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3" name="Freeform 134"/>
              <p:cNvSpPr>
                <a:spLocks/>
              </p:cNvSpPr>
              <p:nvPr/>
            </p:nvSpPr>
            <p:spPr bwMode="auto">
              <a:xfrm>
                <a:off x="2654300" y="2314575"/>
                <a:ext cx="303213" cy="258763"/>
              </a:xfrm>
              <a:custGeom>
                <a:avLst/>
                <a:gdLst>
                  <a:gd name="T0" fmla="*/ 94 w 191"/>
                  <a:gd name="T1" fmla="*/ 0 h 163"/>
                  <a:gd name="T2" fmla="*/ 105 w 191"/>
                  <a:gd name="T3" fmla="*/ 0 h 163"/>
                  <a:gd name="T4" fmla="*/ 117 w 191"/>
                  <a:gd name="T5" fmla="*/ 0 h 163"/>
                  <a:gd name="T6" fmla="*/ 128 w 191"/>
                  <a:gd name="T7" fmla="*/ 3 h 163"/>
                  <a:gd name="T8" fmla="*/ 130 w 191"/>
                  <a:gd name="T9" fmla="*/ 7 h 163"/>
                  <a:gd name="T10" fmla="*/ 125 w 191"/>
                  <a:gd name="T11" fmla="*/ 14 h 163"/>
                  <a:gd name="T12" fmla="*/ 132 w 191"/>
                  <a:gd name="T13" fmla="*/ 18 h 163"/>
                  <a:gd name="T14" fmla="*/ 142 w 191"/>
                  <a:gd name="T15" fmla="*/ 18 h 163"/>
                  <a:gd name="T16" fmla="*/ 146 w 191"/>
                  <a:gd name="T17" fmla="*/ 26 h 163"/>
                  <a:gd name="T18" fmla="*/ 149 w 191"/>
                  <a:gd name="T19" fmla="*/ 33 h 163"/>
                  <a:gd name="T20" fmla="*/ 151 w 191"/>
                  <a:gd name="T21" fmla="*/ 42 h 163"/>
                  <a:gd name="T22" fmla="*/ 155 w 191"/>
                  <a:gd name="T23" fmla="*/ 48 h 163"/>
                  <a:gd name="T24" fmla="*/ 158 w 191"/>
                  <a:gd name="T25" fmla="*/ 42 h 163"/>
                  <a:gd name="T26" fmla="*/ 163 w 191"/>
                  <a:gd name="T27" fmla="*/ 41 h 163"/>
                  <a:gd name="T28" fmla="*/ 167 w 191"/>
                  <a:gd name="T29" fmla="*/ 38 h 163"/>
                  <a:gd name="T30" fmla="*/ 173 w 191"/>
                  <a:gd name="T31" fmla="*/ 46 h 163"/>
                  <a:gd name="T32" fmla="*/ 169 w 191"/>
                  <a:gd name="T33" fmla="*/ 57 h 163"/>
                  <a:gd name="T34" fmla="*/ 165 w 191"/>
                  <a:gd name="T35" fmla="*/ 66 h 163"/>
                  <a:gd name="T36" fmla="*/ 174 w 191"/>
                  <a:gd name="T37" fmla="*/ 74 h 163"/>
                  <a:gd name="T38" fmla="*/ 180 w 191"/>
                  <a:gd name="T39" fmla="*/ 86 h 163"/>
                  <a:gd name="T40" fmla="*/ 190 w 191"/>
                  <a:gd name="T41" fmla="*/ 87 h 163"/>
                  <a:gd name="T42" fmla="*/ 189 w 191"/>
                  <a:gd name="T43" fmla="*/ 99 h 163"/>
                  <a:gd name="T44" fmla="*/ 186 w 191"/>
                  <a:gd name="T45" fmla="*/ 108 h 163"/>
                  <a:gd name="T46" fmla="*/ 180 w 191"/>
                  <a:gd name="T47" fmla="*/ 116 h 163"/>
                  <a:gd name="T48" fmla="*/ 188 w 191"/>
                  <a:gd name="T49" fmla="*/ 120 h 163"/>
                  <a:gd name="T50" fmla="*/ 189 w 191"/>
                  <a:gd name="T51" fmla="*/ 130 h 163"/>
                  <a:gd name="T52" fmla="*/ 189 w 191"/>
                  <a:gd name="T53" fmla="*/ 141 h 163"/>
                  <a:gd name="T54" fmla="*/ 188 w 191"/>
                  <a:gd name="T55" fmla="*/ 151 h 163"/>
                  <a:gd name="T56" fmla="*/ 175 w 191"/>
                  <a:gd name="T57" fmla="*/ 159 h 163"/>
                  <a:gd name="T58" fmla="*/ 159 w 191"/>
                  <a:gd name="T59" fmla="*/ 162 h 163"/>
                  <a:gd name="T60" fmla="*/ 146 w 191"/>
                  <a:gd name="T61" fmla="*/ 104 h 163"/>
                  <a:gd name="T62" fmla="*/ 137 w 191"/>
                  <a:gd name="T63" fmla="*/ 107 h 163"/>
                  <a:gd name="T64" fmla="*/ 131 w 191"/>
                  <a:gd name="T65" fmla="*/ 107 h 163"/>
                  <a:gd name="T66" fmla="*/ 120 w 191"/>
                  <a:gd name="T67" fmla="*/ 103 h 163"/>
                  <a:gd name="T68" fmla="*/ 108 w 191"/>
                  <a:gd name="T69" fmla="*/ 104 h 163"/>
                  <a:gd name="T70" fmla="*/ 98 w 191"/>
                  <a:gd name="T71" fmla="*/ 107 h 163"/>
                  <a:gd name="T72" fmla="*/ 91 w 191"/>
                  <a:gd name="T73" fmla="*/ 112 h 163"/>
                  <a:gd name="T74" fmla="*/ 82 w 191"/>
                  <a:gd name="T75" fmla="*/ 116 h 163"/>
                  <a:gd name="T76" fmla="*/ 74 w 191"/>
                  <a:gd name="T77" fmla="*/ 110 h 163"/>
                  <a:gd name="T78" fmla="*/ 65 w 191"/>
                  <a:gd name="T79" fmla="*/ 108 h 163"/>
                  <a:gd name="T80" fmla="*/ 63 w 191"/>
                  <a:gd name="T81" fmla="*/ 99 h 163"/>
                  <a:gd name="T82" fmla="*/ 60 w 191"/>
                  <a:gd name="T83" fmla="*/ 86 h 163"/>
                  <a:gd name="T84" fmla="*/ 53 w 191"/>
                  <a:gd name="T85" fmla="*/ 82 h 163"/>
                  <a:gd name="T86" fmla="*/ 53 w 191"/>
                  <a:gd name="T87" fmla="*/ 74 h 163"/>
                  <a:gd name="T88" fmla="*/ 46 w 191"/>
                  <a:gd name="T89" fmla="*/ 68 h 163"/>
                  <a:gd name="T90" fmla="*/ 43 w 191"/>
                  <a:gd name="T91" fmla="*/ 62 h 163"/>
                  <a:gd name="T92" fmla="*/ 38 w 191"/>
                  <a:gd name="T93" fmla="*/ 50 h 163"/>
                  <a:gd name="T94" fmla="*/ 35 w 191"/>
                  <a:gd name="T95" fmla="*/ 40 h 163"/>
                  <a:gd name="T96" fmla="*/ 30 w 191"/>
                  <a:gd name="T97" fmla="*/ 29 h 163"/>
                  <a:gd name="T98" fmla="*/ 25 w 191"/>
                  <a:gd name="T99" fmla="*/ 21 h 163"/>
                  <a:gd name="T100" fmla="*/ 15 w 191"/>
                  <a:gd name="T101" fmla="*/ 21 h 163"/>
                  <a:gd name="T102" fmla="*/ 10 w 191"/>
                  <a:gd name="T103" fmla="*/ 20 h 163"/>
                  <a:gd name="T104" fmla="*/ 6 w 191"/>
                  <a:gd name="T105" fmla="*/ 15 h 163"/>
                  <a:gd name="T106" fmla="*/ 1 w 191"/>
                  <a:gd name="T107" fmla="*/ 8 h 163"/>
                  <a:gd name="T108" fmla="*/ 4 w 191"/>
                  <a:gd name="T109" fmla="*/ 0 h 163"/>
                  <a:gd name="T110" fmla="*/ 15 w 191"/>
                  <a:gd name="T111" fmla="*/ 0 h 163"/>
                  <a:gd name="T112" fmla="*/ 30 w 191"/>
                  <a:gd name="T113" fmla="*/ 0 h 163"/>
                  <a:gd name="T114" fmla="*/ 44 w 191"/>
                  <a:gd name="T115" fmla="*/ 0 h 163"/>
                  <a:gd name="T116" fmla="*/ 55 w 191"/>
                  <a:gd name="T117" fmla="*/ 0 h 163"/>
                  <a:gd name="T118" fmla="*/ 71 w 191"/>
                  <a:gd name="T119" fmla="*/ 0 h 163"/>
                  <a:gd name="T120" fmla="*/ 82 w 191"/>
                  <a:gd name="T121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63">
                    <a:moveTo>
                      <a:pt x="85" y="0"/>
                    </a:moveTo>
                    <a:lnTo>
                      <a:pt x="86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89" y="0"/>
                    </a:lnTo>
                    <a:lnTo>
                      <a:pt x="90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26" y="3"/>
                    </a:lnTo>
                    <a:lnTo>
                      <a:pt x="125" y="3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29" y="6"/>
                    </a:lnTo>
                    <a:lnTo>
                      <a:pt x="130" y="6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7"/>
                    </a:lnTo>
                    <a:lnTo>
                      <a:pt x="130" y="7"/>
                    </a:lnTo>
                    <a:lnTo>
                      <a:pt x="129" y="6"/>
                    </a:lnTo>
                    <a:lnTo>
                      <a:pt x="128" y="7"/>
                    </a:lnTo>
                    <a:lnTo>
                      <a:pt x="129" y="7"/>
                    </a:lnTo>
                    <a:lnTo>
                      <a:pt x="128" y="8"/>
                    </a:lnTo>
                    <a:lnTo>
                      <a:pt x="128" y="9"/>
                    </a:lnTo>
                    <a:lnTo>
                      <a:pt x="128" y="10"/>
                    </a:lnTo>
                    <a:lnTo>
                      <a:pt x="126" y="10"/>
                    </a:lnTo>
                    <a:lnTo>
                      <a:pt x="125" y="11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6" y="15"/>
                    </a:lnTo>
                    <a:lnTo>
                      <a:pt x="128" y="15"/>
                    </a:lnTo>
                    <a:lnTo>
                      <a:pt x="129" y="15"/>
                    </a:lnTo>
                    <a:lnTo>
                      <a:pt x="129" y="16"/>
                    </a:lnTo>
                    <a:lnTo>
                      <a:pt x="129" y="17"/>
                    </a:lnTo>
                    <a:lnTo>
                      <a:pt x="130" y="16"/>
                    </a:lnTo>
                    <a:lnTo>
                      <a:pt x="130" y="17"/>
                    </a:lnTo>
                    <a:lnTo>
                      <a:pt x="131" y="17"/>
                    </a:lnTo>
                    <a:lnTo>
                      <a:pt x="132" y="17"/>
                    </a:lnTo>
                    <a:lnTo>
                      <a:pt x="132" y="18"/>
                    </a:lnTo>
                    <a:lnTo>
                      <a:pt x="133" y="18"/>
                    </a:lnTo>
                    <a:lnTo>
                      <a:pt x="134" y="17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38" y="16"/>
                    </a:lnTo>
                    <a:lnTo>
                      <a:pt x="140" y="15"/>
                    </a:lnTo>
                    <a:lnTo>
                      <a:pt x="140" y="16"/>
                    </a:lnTo>
                    <a:lnTo>
                      <a:pt x="141" y="17"/>
                    </a:lnTo>
                    <a:lnTo>
                      <a:pt x="142" y="18"/>
                    </a:lnTo>
                    <a:lnTo>
                      <a:pt x="143" y="18"/>
                    </a:lnTo>
                    <a:lnTo>
                      <a:pt x="145" y="18"/>
                    </a:lnTo>
                    <a:lnTo>
                      <a:pt x="145" y="20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3"/>
                    </a:lnTo>
                    <a:lnTo>
                      <a:pt x="143" y="24"/>
                    </a:lnTo>
                    <a:lnTo>
                      <a:pt x="145" y="25"/>
                    </a:lnTo>
                    <a:lnTo>
                      <a:pt x="146" y="25"/>
                    </a:lnTo>
                    <a:lnTo>
                      <a:pt x="146" y="26"/>
                    </a:lnTo>
                    <a:lnTo>
                      <a:pt x="146" y="27"/>
                    </a:lnTo>
                    <a:lnTo>
                      <a:pt x="146" y="28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6" y="32"/>
                    </a:lnTo>
                    <a:lnTo>
                      <a:pt x="146" y="33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8" y="33"/>
                    </a:lnTo>
                    <a:lnTo>
                      <a:pt x="149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1" y="36"/>
                    </a:lnTo>
                    <a:lnTo>
                      <a:pt x="151" y="37"/>
                    </a:lnTo>
                    <a:lnTo>
                      <a:pt x="151" y="38"/>
                    </a:lnTo>
                    <a:lnTo>
                      <a:pt x="152" y="38"/>
                    </a:lnTo>
                    <a:lnTo>
                      <a:pt x="152" y="40"/>
                    </a:lnTo>
                    <a:lnTo>
                      <a:pt x="152" y="41"/>
                    </a:lnTo>
                    <a:lnTo>
                      <a:pt x="151" y="42"/>
                    </a:lnTo>
                    <a:lnTo>
                      <a:pt x="151" y="43"/>
                    </a:lnTo>
                    <a:lnTo>
                      <a:pt x="152" y="43"/>
                    </a:lnTo>
                    <a:lnTo>
                      <a:pt x="154" y="43"/>
                    </a:lnTo>
                    <a:lnTo>
                      <a:pt x="154" y="44"/>
                    </a:lnTo>
                    <a:lnTo>
                      <a:pt x="155" y="44"/>
                    </a:lnTo>
                    <a:lnTo>
                      <a:pt x="156" y="44"/>
                    </a:lnTo>
                    <a:lnTo>
                      <a:pt x="156" y="45"/>
                    </a:lnTo>
                    <a:lnTo>
                      <a:pt x="155" y="46"/>
                    </a:lnTo>
                    <a:lnTo>
                      <a:pt x="155" y="46"/>
                    </a:lnTo>
                    <a:lnTo>
                      <a:pt x="155" y="48"/>
                    </a:lnTo>
                    <a:lnTo>
                      <a:pt x="156" y="48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7" y="46"/>
                    </a:lnTo>
                    <a:lnTo>
                      <a:pt x="158" y="46"/>
                    </a:lnTo>
                    <a:lnTo>
                      <a:pt x="158" y="45"/>
                    </a:lnTo>
                    <a:lnTo>
                      <a:pt x="158" y="44"/>
                    </a:lnTo>
                    <a:lnTo>
                      <a:pt x="157" y="43"/>
                    </a:lnTo>
                    <a:lnTo>
                      <a:pt x="157" y="42"/>
                    </a:lnTo>
                    <a:lnTo>
                      <a:pt x="158" y="42"/>
                    </a:lnTo>
                    <a:lnTo>
                      <a:pt x="158" y="43"/>
                    </a:lnTo>
                    <a:lnTo>
                      <a:pt x="159" y="43"/>
                    </a:lnTo>
                    <a:lnTo>
                      <a:pt x="160" y="43"/>
                    </a:lnTo>
                    <a:lnTo>
                      <a:pt x="162" y="43"/>
                    </a:lnTo>
                    <a:lnTo>
                      <a:pt x="163" y="43"/>
                    </a:lnTo>
                    <a:lnTo>
                      <a:pt x="163" y="42"/>
                    </a:lnTo>
                    <a:lnTo>
                      <a:pt x="162" y="42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3" y="41"/>
                    </a:lnTo>
                    <a:lnTo>
                      <a:pt x="163" y="42"/>
                    </a:lnTo>
                    <a:lnTo>
                      <a:pt x="164" y="43"/>
                    </a:lnTo>
                    <a:lnTo>
                      <a:pt x="164" y="42"/>
                    </a:lnTo>
                    <a:lnTo>
                      <a:pt x="164" y="41"/>
                    </a:lnTo>
                    <a:lnTo>
                      <a:pt x="164" y="40"/>
                    </a:lnTo>
                    <a:lnTo>
                      <a:pt x="165" y="40"/>
                    </a:lnTo>
                    <a:lnTo>
                      <a:pt x="165" y="38"/>
                    </a:lnTo>
                    <a:lnTo>
                      <a:pt x="165" y="37"/>
                    </a:lnTo>
                    <a:lnTo>
                      <a:pt x="166" y="37"/>
                    </a:lnTo>
                    <a:lnTo>
                      <a:pt x="167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40"/>
                    </a:lnTo>
                    <a:lnTo>
                      <a:pt x="171" y="41"/>
                    </a:lnTo>
                    <a:lnTo>
                      <a:pt x="172" y="41"/>
                    </a:lnTo>
                    <a:lnTo>
                      <a:pt x="172" y="42"/>
                    </a:lnTo>
                    <a:lnTo>
                      <a:pt x="173" y="43"/>
                    </a:lnTo>
                    <a:lnTo>
                      <a:pt x="173" y="44"/>
                    </a:lnTo>
                    <a:lnTo>
                      <a:pt x="173" y="45"/>
                    </a:lnTo>
                    <a:lnTo>
                      <a:pt x="173" y="46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1" y="49"/>
                    </a:lnTo>
                    <a:lnTo>
                      <a:pt x="171" y="50"/>
                    </a:lnTo>
                    <a:lnTo>
                      <a:pt x="171" y="51"/>
                    </a:lnTo>
                    <a:lnTo>
                      <a:pt x="171" y="52"/>
                    </a:lnTo>
                    <a:lnTo>
                      <a:pt x="171" y="53"/>
                    </a:lnTo>
                    <a:lnTo>
                      <a:pt x="169" y="54"/>
                    </a:lnTo>
                    <a:lnTo>
                      <a:pt x="169" y="55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6" y="60"/>
                    </a:lnTo>
                    <a:lnTo>
                      <a:pt x="165" y="60"/>
                    </a:lnTo>
                    <a:lnTo>
                      <a:pt x="165" y="61"/>
                    </a:lnTo>
                    <a:lnTo>
                      <a:pt x="164" y="61"/>
                    </a:lnTo>
                    <a:lnTo>
                      <a:pt x="164" y="62"/>
                    </a:lnTo>
                    <a:lnTo>
                      <a:pt x="164" y="63"/>
                    </a:lnTo>
                    <a:lnTo>
                      <a:pt x="164" y="65"/>
                    </a:lnTo>
                    <a:lnTo>
                      <a:pt x="164" y="66"/>
                    </a:lnTo>
                    <a:lnTo>
                      <a:pt x="165" y="66"/>
                    </a:lnTo>
                    <a:lnTo>
                      <a:pt x="165" y="67"/>
                    </a:lnTo>
                    <a:lnTo>
                      <a:pt x="166" y="68"/>
                    </a:lnTo>
                    <a:lnTo>
                      <a:pt x="168" y="70"/>
                    </a:lnTo>
                    <a:lnTo>
                      <a:pt x="169" y="71"/>
                    </a:lnTo>
                    <a:lnTo>
                      <a:pt x="169" y="72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3" y="75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5" y="74"/>
                    </a:lnTo>
                    <a:lnTo>
                      <a:pt x="175" y="74"/>
                    </a:lnTo>
                    <a:lnTo>
                      <a:pt x="176" y="74"/>
                    </a:lnTo>
                    <a:lnTo>
                      <a:pt x="177" y="74"/>
                    </a:lnTo>
                    <a:lnTo>
                      <a:pt x="177" y="75"/>
                    </a:lnTo>
                    <a:lnTo>
                      <a:pt x="178" y="76"/>
                    </a:lnTo>
                    <a:lnTo>
                      <a:pt x="178" y="83"/>
                    </a:lnTo>
                    <a:lnTo>
                      <a:pt x="180" y="84"/>
                    </a:lnTo>
                    <a:lnTo>
                      <a:pt x="180" y="85"/>
                    </a:lnTo>
                    <a:lnTo>
                      <a:pt x="180" y="86"/>
                    </a:lnTo>
                    <a:lnTo>
                      <a:pt x="181" y="86"/>
                    </a:lnTo>
                    <a:lnTo>
                      <a:pt x="182" y="87"/>
                    </a:lnTo>
                    <a:lnTo>
                      <a:pt x="183" y="86"/>
                    </a:lnTo>
                    <a:lnTo>
                      <a:pt x="184" y="86"/>
                    </a:lnTo>
                    <a:lnTo>
                      <a:pt x="185" y="86"/>
                    </a:lnTo>
                    <a:lnTo>
                      <a:pt x="186" y="86"/>
                    </a:lnTo>
                    <a:lnTo>
                      <a:pt x="188" y="86"/>
                    </a:lnTo>
                    <a:lnTo>
                      <a:pt x="189" y="86"/>
                    </a:lnTo>
                    <a:lnTo>
                      <a:pt x="189" y="87"/>
                    </a:lnTo>
                    <a:lnTo>
                      <a:pt x="190" y="87"/>
                    </a:lnTo>
                    <a:lnTo>
                      <a:pt x="190" y="90"/>
                    </a:lnTo>
                    <a:lnTo>
                      <a:pt x="190" y="91"/>
                    </a:lnTo>
                    <a:lnTo>
                      <a:pt x="190" y="92"/>
                    </a:lnTo>
                    <a:lnTo>
                      <a:pt x="190" y="93"/>
                    </a:lnTo>
                    <a:lnTo>
                      <a:pt x="189" y="94"/>
                    </a:lnTo>
                    <a:lnTo>
                      <a:pt x="189" y="95"/>
                    </a:lnTo>
                    <a:lnTo>
                      <a:pt x="188" y="95"/>
                    </a:lnTo>
                    <a:lnTo>
                      <a:pt x="188" y="96"/>
                    </a:lnTo>
                    <a:lnTo>
                      <a:pt x="188" y="97"/>
                    </a:lnTo>
                    <a:lnTo>
                      <a:pt x="189" y="99"/>
                    </a:lnTo>
                    <a:lnTo>
                      <a:pt x="189" y="100"/>
                    </a:lnTo>
                    <a:lnTo>
                      <a:pt x="189" y="101"/>
                    </a:lnTo>
                    <a:lnTo>
                      <a:pt x="190" y="101"/>
                    </a:lnTo>
                    <a:lnTo>
                      <a:pt x="189" y="102"/>
                    </a:lnTo>
                    <a:lnTo>
                      <a:pt x="188" y="103"/>
                    </a:lnTo>
                    <a:lnTo>
                      <a:pt x="185" y="104"/>
                    </a:lnTo>
                    <a:lnTo>
                      <a:pt x="185" y="105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86" y="108"/>
                    </a:lnTo>
                    <a:lnTo>
                      <a:pt x="185" y="109"/>
                    </a:lnTo>
                    <a:lnTo>
                      <a:pt x="184" y="109"/>
                    </a:lnTo>
                    <a:lnTo>
                      <a:pt x="183" y="109"/>
                    </a:lnTo>
                    <a:lnTo>
                      <a:pt x="181" y="110"/>
                    </a:lnTo>
                    <a:lnTo>
                      <a:pt x="180" y="110"/>
                    </a:lnTo>
                    <a:lnTo>
                      <a:pt x="180" y="112"/>
                    </a:lnTo>
                    <a:lnTo>
                      <a:pt x="178" y="113"/>
                    </a:lnTo>
                    <a:lnTo>
                      <a:pt x="178" y="114"/>
                    </a:lnTo>
                    <a:lnTo>
                      <a:pt x="180" y="114"/>
                    </a:lnTo>
                    <a:lnTo>
                      <a:pt x="180" y="116"/>
                    </a:lnTo>
                    <a:lnTo>
                      <a:pt x="181" y="117"/>
                    </a:lnTo>
                    <a:lnTo>
                      <a:pt x="181" y="118"/>
                    </a:lnTo>
                    <a:lnTo>
                      <a:pt x="182" y="119"/>
                    </a:lnTo>
                    <a:lnTo>
                      <a:pt x="182" y="120"/>
                    </a:lnTo>
                    <a:lnTo>
                      <a:pt x="183" y="120"/>
                    </a:lnTo>
                    <a:lnTo>
                      <a:pt x="184" y="120"/>
                    </a:lnTo>
                    <a:lnTo>
                      <a:pt x="184" y="121"/>
                    </a:lnTo>
                    <a:lnTo>
                      <a:pt x="185" y="121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89" y="121"/>
                    </a:lnTo>
                    <a:lnTo>
                      <a:pt x="190" y="121"/>
                    </a:lnTo>
                    <a:lnTo>
                      <a:pt x="191" y="121"/>
                    </a:lnTo>
                    <a:lnTo>
                      <a:pt x="191" y="122"/>
                    </a:lnTo>
                    <a:lnTo>
                      <a:pt x="191" y="126"/>
                    </a:lnTo>
                    <a:lnTo>
                      <a:pt x="191" y="128"/>
                    </a:lnTo>
                    <a:lnTo>
                      <a:pt x="191" y="128"/>
                    </a:lnTo>
                    <a:lnTo>
                      <a:pt x="191" y="129"/>
                    </a:lnTo>
                    <a:lnTo>
                      <a:pt x="190" y="130"/>
                    </a:lnTo>
                    <a:lnTo>
                      <a:pt x="189" y="130"/>
                    </a:lnTo>
                    <a:lnTo>
                      <a:pt x="188" y="130"/>
                    </a:lnTo>
                    <a:lnTo>
                      <a:pt x="185" y="130"/>
                    </a:lnTo>
                    <a:lnTo>
                      <a:pt x="185" y="131"/>
                    </a:lnTo>
                    <a:lnTo>
                      <a:pt x="185" y="133"/>
                    </a:lnTo>
                    <a:lnTo>
                      <a:pt x="186" y="135"/>
                    </a:lnTo>
                    <a:lnTo>
                      <a:pt x="188" y="136"/>
                    </a:lnTo>
                    <a:lnTo>
                      <a:pt x="188" y="137"/>
                    </a:lnTo>
                    <a:lnTo>
                      <a:pt x="189" y="138"/>
                    </a:lnTo>
                    <a:lnTo>
                      <a:pt x="189" y="139"/>
                    </a:lnTo>
                    <a:lnTo>
                      <a:pt x="189" y="141"/>
                    </a:lnTo>
                    <a:lnTo>
                      <a:pt x="189" y="142"/>
                    </a:lnTo>
                    <a:lnTo>
                      <a:pt x="189" y="143"/>
                    </a:lnTo>
                    <a:lnTo>
                      <a:pt x="189" y="144"/>
                    </a:lnTo>
                    <a:lnTo>
                      <a:pt x="188" y="145"/>
                    </a:lnTo>
                    <a:lnTo>
                      <a:pt x="186" y="145"/>
                    </a:lnTo>
                    <a:lnTo>
                      <a:pt x="186" y="146"/>
                    </a:lnTo>
                    <a:lnTo>
                      <a:pt x="186" y="147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8" y="151"/>
                    </a:lnTo>
                    <a:lnTo>
                      <a:pt x="186" y="151"/>
                    </a:lnTo>
                    <a:lnTo>
                      <a:pt x="186" y="152"/>
                    </a:lnTo>
                    <a:lnTo>
                      <a:pt x="185" y="152"/>
                    </a:lnTo>
                    <a:lnTo>
                      <a:pt x="184" y="154"/>
                    </a:lnTo>
                    <a:lnTo>
                      <a:pt x="182" y="155"/>
                    </a:lnTo>
                    <a:lnTo>
                      <a:pt x="180" y="155"/>
                    </a:lnTo>
                    <a:lnTo>
                      <a:pt x="178" y="155"/>
                    </a:lnTo>
                    <a:lnTo>
                      <a:pt x="177" y="156"/>
                    </a:lnTo>
                    <a:lnTo>
                      <a:pt x="176" y="158"/>
                    </a:lnTo>
                    <a:lnTo>
                      <a:pt x="175" y="159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68" y="163"/>
                    </a:lnTo>
                    <a:lnTo>
                      <a:pt x="167" y="163"/>
                    </a:lnTo>
                    <a:lnTo>
                      <a:pt x="165" y="162"/>
                    </a:lnTo>
                    <a:lnTo>
                      <a:pt x="159" y="162"/>
                    </a:lnTo>
                    <a:lnTo>
                      <a:pt x="150" y="162"/>
                    </a:lnTo>
                    <a:lnTo>
                      <a:pt x="150" y="117"/>
                    </a:lnTo>
                    <a:lnTo>
                      <a:pt x="150" y="109"/>
                    </a:lnTo>
                    <a:lnTo>
                      <a:pt x="150" y="107"/>
                    </a:lnTo>
                    <a:lnTo>
                      <a:pt x="150" y="105"/>
                    </a:lnTo>
                    <a:lnTo>
                      <a:pt x="149" y="105"/>
                    </a:lnTo>
                    <a:lnTo>
                      <a:pt x="148" y="104"/>
                    </a:lnTo>
                    <a:lnTo>
                      <a:pt x="147" y="103"/>
                    </a:lnTo>
                    <a:lnTo>
                      <a:pt x="147" y="103"/>
                    </a:lnTo>
                    <a:lnTo>
                      <a:pt x="146" y="104"/>
                    </a:lnTo>
                    <a:lnTo>
                      <a:pt x="145" y="103"/>
                    </a:lnTo>
                    <a:lnTo>
                      <a:pt x="143" y="103"/>
                    </a:lnTo>
                    <a:lnTo>
                      <a:pt x="142" y="103"/>
                    </a:lnTo>
                    <a:lnTo>
                      <a:pt x="141" y="104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39" y="105"/>
                    </a:lnTo>
                    <a:lnTo>
                      <a:pt x="138" y="105"/>
                    </a:lnTo>
                    <a:lnTo>
                      <a:pt x="137" y="105"/>
                    </a:lnTo>
                    <a:lnTo>
                      <a:pt x="137" y="107"/>
                    </a:lnTo>
                    <a:lnTo>
                      <a:pt x="135" y="107"/>
                    </a:lnTo>
                    <a:lnTo>
                      <a:pt x="135" y="105"/>
                    </a:lnTo>
                    <a:lnTo>
                      <a:pt x="135" y="104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3" y="105"/>
                    </a:lnTo>
                    <a:lnTo>
                      <a:pt x="132" y="107"/>
                    </a:lnTo>
                    <a:lnTo>
                      <a:pt x="132" y="108"/>
                    </a:lnTo>
                    <a:lnTo>
                      <a:pt x="132" y="107"/>
                    </a:lnTo>
                    <a:lnTo>
                      <a:pt x="131" y="107"/>
                    </a:lnTo>
                    <a:lnTo>
                      <a:pt x="130" y="105"/>
                    </a:lnTo>
                    <a:lnTo>
                      <a:pt x="129" y="105"/>
                    </a:lnTo>
                    <a:lnTo>
                      <a:pt x="126" y="107"/>
                    </a:lnTo>
                    <a:lnTo>
                      <a:pt x="125" y="107"/>
                    </a:lnTo>
                    <a:lnTo>
                      <a:pt x="125" y="105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4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18" y="103"/>
                    </a:lnTo>
                    <a:lnTo>
                      <a:pt x="117" y="103"/>
                    </a:lnTo>
                    <a:lnTo>
                      <a:pt x="116" y="103"/>
                    </a:lnTo>
                    <a:lnTo>
                      <a:pt x="115" y="103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1" y="103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8" y="104"/>
                    </a:lnTo>
                    <a:lnTo>
                      <a:pt x="107" y="105"/>
                    </a:lnTo>
                    <a:lnTo>
                      <a:pt x="106" y="105"/>
                    </a:lnTo>
                    <a:lnTo>
                      <a:pt x="104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4"/>
                    </a:lnTo>
                    <a:lnTo>
                      <a:pt x="100" y="104"/>
                    </a:lnTo>
                    <a:lnTo>
                      <a:pt x="99" y="104"/>
                    </a:lnTo>
                    <a:lnTo>
                      <a:pt x="98" y="105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6" y="107"/>
                    </a:lnTo>
                    <a:lnTo>
                      <a:pt x="95" y="108"/>
                    </a:lnTo>
                    <a:lnTo>
                      <a:pt x="94" y="108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2" y="110"/>
                    </a:lnTo>
                    <a:lnTo>
                      <a:pt x="92" y="110"/>
                    </a:lnTo>
                    <a:lnTo>
                      <a:pt x="92" y="111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8" y="114"/>
                    </a:lnTo>
                    <a:lnTo>
                      <a:pt x="87" y="116"/>
                    </a:lnTo>
                    <a:lnTo>
                      <a:pt x="86" y="116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2" y="116"/>
                    </a:lnTo>
                    <a:lnTo>
                      <a:pt x="81" y="116"/>
                    </a:lnTo>
                    <a:lnTo>
                      <a:pt x="80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9" y="113"/>
                    </a:lnTo>
                    <a:lnTo>
                      <a:pt x="79" y="112"/>
                    </a:lnTo>
                    <a:lnTo>
                      <a:pt x="78" y="111"/>
                    </a:lnTo>
                    <a:lnTo>
                      <a:pt x="77" y="111"/>
                    </a:lnTo>
                    <a:lnTo>
                      <a:pt x="75" y="109"/>
                    </a:lnTo>
                    <a:lnTo>
                      <a:pt x="74" y="110"/>
                    </a:lnTo>
                    <a:lnTo>
                      <a:pt x="73" y="110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10"/>
                    </a:lnTo>
                    <a:lnTo>
                      <a:pt x="65" y="110"/>
                    </a:lnTo>
                    <a:lnTo>
                      <a:pt x="65" y="109"/>
                    </a:lnTo>
                    <a:lnTo>
                      <a:pt x="65" y="108"/>
                    </a:lnTo>
                    <a:lnTo>
                      <a:pt x="65" y="107"/>
                    </a:lnTo>
                    <a:lnTo>
                      <a:pt x="64" y="107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3"/>
                    </a:lnTo>
                    <a:lnTo>
                      <a:pt x="64" y="102"/>
                    </a:lnTo>
                    <a:lnTo>
                      <a:pt x="63" y="101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3" y="99"/>
                    </a:lnTo>
                    <a:lnTo>
                      <a:pt x="62" y="97"/>
                    </a:lnTo>
                    <a:lnTo>
                      <a:pt x="62" y="94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1" y="91"/>
                    </a:lnTo>
                    <a:lnTo>
                      <a:pt x="61" y="90"/>
                    </a:lnTo>
                    <a:lnTo>
                      <a:pt x="60" y="90"/>
                    </a:lnTo>
                    <a:lnTo>
                      <a:pt x="60" y="88"/>
                    </a:lnTo>
                    <a:lnTo>
                      <a:pt x="60" y="87"/>
                    </a:lnTo>
                    <a:lnTo>
                      <a:pt x="60" y="86"/>
                    </a:lnTo>
                    <a:lnTo>
                      <a:pt x="58" y="85"/>
                    </a:lnTo>
                    <a:lnTo>
                      <a:pt x="58" y="84"/>
                    </a:lnTo>
                    <a:lnTo>
                      <a:pt x="57" y="84"/>
                    </a:lnTo>
                    <a:lnTo>
                      <a:pt x="57" y="83"/>
                    </a:lnTo>
                    <a:lnTo>
                      <a:pt x="57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3" y="82"/>
                    </a:lnTo>
                    <a:lnTo>
                      <a:pt x="53" y="80"/>
                    </a:lnTo>
                    <a:lnTo>
                      <a:pt x="52" y="80"/>
                    </a:lnTo>
                    <a:lnTo>
                      <a:pt x="52" y="79"/>
                    </a:lnTo>
                    <a:lnTo>
                      <a:pt x="52" y="78"/>
                    </a:lnTo>
                    <a:lnTo>
                      <a:pt x="53" y="78"/>
                    </a:lnTo>
                    <a:lnTo>
                      <a:pt x="54" y="77"/>
                    </a:lnTo>
                    <a:lnTo>
                      <a:pt x="53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3" y="72"/>
                    </a:lnTo>
                    <a:lnTo>
                      <a:pt x="52" y="72"/>
                    </a:lnTo>
                    <a:lnTo>
                      <a:pt x="51" y="71"/>
                    </a:lnTo>
                    <a:lnTo>
                      <a:pt x="49" y="71"/>
                    </a:lnTo>
                    <a:lnTo>
                      <a:pt x="48" y="71"/>
                    </a:lnTo>
                    <a:lnTo>
                      <a:pt x="47" y="70"/>
                    </a:lnTo>
                    <a:lnTo>
                      <a:pt x="47" y="69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5" y="67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5" y="62"/>
                    </a:lnTo>
                    <a:lnTo>
                      <a:pt x="44" y="62"/>
                    </a:lnTo>
                    <a:lnTo>
                      <a:pt x="44" y="61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2" y="61"/>
                    </a:lnTo>
                    <a:lnTo>
                      <a:pt x="40" y="60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39" y="53"/>
                    </a:lnTo>
                    <a:lnTo>
                      <a:pt x="39" y="52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8" y="49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5" y="41"/>
                    </a:lnTo>
                    <a:lnTo>
                      <a:pt x="35" y="40"/>
                    </a:lnTo>
                    <a:lnTo>
                      <a:pt x="35" y="38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32" y="34"/>
                    </a:lnTo>
                    <a:lnTo>
                      <a:pt x="31" y="33"/>
                    </a:lnTo>
                    <a:lnTo>
                      <a:pt x="31" y="32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28" y="23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4" name="Freeform 77"/>
              <p:cNvSpPr>
                <a:spLocks/>
              </p:cNvSpPr>
              <p:nvPr/>
            </p:nvSpPr>
            <p:spPr bwMode="auto">
              <a:xfrm>
                <a:off x="3430588" y="2311400"/>
                <a:ext cx="176213" cy="257175"/>
              </a:xfrm>
              <a:custGeom>
                <a:avLst/>
                <a:gdLst>
                  <a:gd name="T0" fmla="*/ 85 w 111"/>
                  <a:gd name="T1" fmla="*/ 44 h 162"/>
                  <a:gd name="T2" fmla="*/ 102 w 111"/>
                  <a:gd name="T3" fmla="*/ 62 h 162"/>
                  <a:gd name="T4" fmla="*/ 99 w 111"/>
                  <a:gd name="T5" fmla="*/ 68 h 162"/>
                  <a:gd name="T6" fmla="*/ 97 w 111"/>
                  <a:gd name="T7" fmla="*/ 71 h 162"/>
                  <a:gd name="T8" fmla="*/ 95 w 111"/>
                  <a:gd name="T9" fmla="*/ 76 h 162"/>
                  <a:gd name="T10" fmla="*/ 95 w 111"/>
                  <a:gd name="T11" fmla="*/ 80 h 162"/>
                  <a:gd name="T12" fmla="*/ 94 w 111"/>
                  <a:gd name="T13" fmla="*/ 86 h 162"/>
                  <a:gd name="T14" fmla="*/ 96 w 111"/>
                  <a:gd name="T15" fmla="*/ 90 h 162"/>
                  <a:gd name="T16" fmla="*/ 99 w 111"/>
                  <a:gd name="T17" fmla="*/ 93 h 162"/>
                  <a:gd name="T18" fmla="*/ 100 w 111"/>
                  <a:gd name="T19" fmla="*/ 97 h 162"/>
                  <a:gd name="T20" fmla="*/ 102 w 111"/>
                  <a:gd name="T21" fmla="*/ 103 h 162"/>
                  <a:gd name="T22" fmla="*/ 105 w 111"/>
                  <a:gd name="T23" fmla="*/ 105 h 162"/>
                  <a:gd name="T24" fmla="*/ 106 w 111"/>
                  <a:gd name="T25" fmla="*/ 110 h 162"/>
                  <a:gd name="T26" fmla="*/ 108 w 111"/>
                  <a:gd name="T27" fmla="*/ 115 h 162"/>
                  <a:gd name="T28" fmla="*/ 110 w 111"/>
                  <a:gd name="T29" fmla="*/ 118 h 162"/>
                  <a:gd name="T30" fmla="*/ 110 w 111"/>
                  <a:gd name="T31" fmla="*/ 123 h 162"/>
                  <a:gd name="T32" fmla="*/ 107 w 111"/>
                  <a:gd name="T33" fmla="*/ 128 h 162"/>
                  <a:gd name="T34" fmla="*/ 106 w 111"/>
                  <a:gd name="T35" fmla="*/ 131 h 162"/>
                  <a:gd name="T36" fmla="*/ 106 w 111"/>
                  <a:gd name="T37" fmla="*/ 137 h 162"/>
                  <a:gd name="T38" fmla="*/ 104 w 111"/>
                  <a:gd name="T39" fmla="*/ 141 h 162"/>
                  <a:gd name="T40" fmla="*/ 99 w 111"/>
                  <a:gd name="T41" fmla="*/ 141 h 162"/>
                  <a:gd name="T42" fmla="*/ 95 w 111"/>
                  <a:gd name="T43" fmla="*/ 143 h 162"/>
                  <a:gd name="T44" fmla="*/ 94 w 111"/>
                  <a:gd name="T45" fmla="*/ 147 h 162"/>
                  <a:gd name="T46" fmla="*/ 96 w 111"/>
                  <a:gd name="T47" fmla="*/ 150 h 162"/>
                  <a:gd name="T48" fmla="*/ 94 w 111"/>
                  <a:gd name="T49" fmla="*/ 153 h 162"/>
                  <a:gd name="T50" fmla="*/ 93 w 111"/>
                  <a:gd name="T51" fmla="*/ 155 h 162"/>
                  <a:gd name="T52" fmla="*/ 93 w 111"/>
                  <a:gd name="T53" fmla="*/ 158 h 162"/>
                  <a:gd name="T54" fmla="*/ 87 w 111"/>
                  <a:gd name="T55" fmla="*/ 157 h 162"/>
                  <a:gd name="T56" fmla="*/ 79 w 111"/>
                  <a:gd name="T57" fmla="*/ 153 h 162"/>
                  <a:gd name="T58" fmla="*/ 79 w 111"/>
                  <a:gd name="T59" fmla="*/ 146 h 162"/>
                  <a:gd name="T60" fmla="*/ 78 w 111"/>
                  <a:gd name="T61" fmla="*/ 140 h 162"/>
                  <a:gd name="T62" fmla="*/ 74 w 111"/>
                  <a:gd name="T63" fmla="*/ 137 h 162"/>
                  <a:gd name="T64" fmla="*/ 66 w 111"/>
                  <a:gd name="T65" fmla="*/ 137 h 162"/>
                  <a:gd name="T66" fmla="*/ 64 w 111"/>
                  <a:gd name="T67" fmla="*/ 140 h 162"/>
                  <a:gd name="T68" fmla="*/ 59 w 111"/>
                  <a:gd name="T69" fmla="*/ 141 h 162"/>
                  <a:gd name="T70" fmla="*/ 54 w 111"/>
                  <a:gd name="T71" fmla="*/ 145 h 162"/>
                  <a:gd name="T72" fmla="*/ 50 w 111"/>
                  <a:gd name="T73" fmla="*/ 147 h 162"/>
                  <a:gd name="T74" fmla="*/ 44 w 111"/>
                  <a:gd name="T75" fmla="*/ 150 h 162"/>
                  <a:gd name="T76" fmla="*/ 38 w 111"/>
                  <a:gd name="T77" fmla="*/ 150 h 162"/>
                  <a:gd name="T78" fmla="*/ 14 w 111"/>
                  <a:gd name="T79" fmla="*/ 135 h 162"/>
                  <a:gd name="T80" fmla="*/ 1 w 111"/>
                  <a:gd name="T81" fmla="*/ 130 h 162"/>
                  <a:gd name="T82" fmla="*/ 0 w 111"/>
                  <a:gd name="T83" fmla="*/ 123 h 162"/>
                  <a:gd name="T84" fmla="*/ 0 w 111"/>
                  <a:gd name="T85" fmla="*/ 103 h 162"/>
                  <a:gd name="T86" fmla="*/ 0 w 111"/>
                  <a:gd name="T87" fmla="*/ 76 h 162"/>
                  <a:gd name="T88" fmla="*/ 0 w 111"/>
                  <a:gd name="T89" fmla="*/ 64 h 162"/>
                  <a:gd name="T90" fmla="*/ 5 w 111"/>
                  <a:gd name="T91" fmla="*/ 56 h 162"/>
                  <a:gd name="T92" fmla="*/ 14 w 111"/>
                  <a:gd name="T93" fmla="*/ 48 h 162"/>
                  <a:gd name="T94" fmla="*/ 23 w 111"/>
                  <a:gd name="T95" fmla="*/ 42 h 162"/>
                  <a:gd name="T96" fmla="*/ 27 w 111"/>
                  <a:gd name="T97" fmla="*/ 38 h 162"/>
                  <a:gd name="T98" fmla="*/ 28 w 111"/>
                  <a:gd name="T99" fmla="*/ 34 h 162"/>
                  <a:gd name="T100" fmla="*/ 31 w 111"/>
                  <a:gd name="T101" fmla="*/ 28 h 162"/>
                  <a:gd name="T102" fmla="*/ 35 w 111"/>
                  <a:gd name="T103" fmla="*/ 26 h 162"/>
                  <a:gd name="T104" fmla="*/ 35 w 111"/>
                  <a:gd name="T105" fmla="*/ 21 h 162"/>
                  <a:gd name="T106" fmla="*/ 38 w 111"/>
                  <a:gd name="T107" fmla="*/ 20 h 162"/>
                  <a:gd name="T108" fmla="*/ 40 w 111"/>
                  <a:gd name="T109" fmla="*/ 16 h 162"/>
                  <a:gd name="T110" fmla="*/ 39 w 111"/>
                  <a:gd name="T111" fmla="*/ 12 h 162"/>
                  <a:gd name="T112" fmla="*/ 39 w 111"/>
                  <a:gd name="T113" fmla="*/ 6 h 162"/>
                  <a:gd name="T114" fmla="*/ 37 w 111"/>
                  <a:gd name="T115" fmla="*/ 2 h 162"/>
                  <a:gd name="T116" fmla="*/ 39 w 111"/>
                  <a:gd name="T117" fmla="*/ 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1" h="162">
                    <a:moveTo>
                      <a:pt x="39" y="3"/>
                    </a:moveTo>
                    <a:lnTo>
                      <a:pt x="62" y="22"/>
                    </a:lnTo>
                    <a:lnTo>
                      <a:pt x="64" y="25"/>
                    </a:lnTo>
                    <a:lnTo>
                      <a:pt x="79" y="38"/>
                    </a:lnTo>
                    <a:lnTo>
                      <a:pt x="85" y="44"/>
                    </a:lnTo>
                    <a:lnTo>
                      <a:pt x="102" y="59"/>
                    </a:lnTo>
                    <a:lnTo>
                      <a:pt x="103" y="60"/>
                    </a:lnTo>
                    <a:lnTo>
                      <a:pt x="103" y="61"/>
                    </a:lnTo>
                    <a:lnTo>
                      <a:pt x="102" y="61"/>
                    </a:lnTo>
                    <a:lnTo>
                      <a:pt x="102" y="62"/>
                    </a:lnTo>
                    <a:lnTo>
                      <a:pt x="100" y="63"/>
                    </a:lnTo>
                    <a:lnTo>
                      <a:pt x="100" y="64"/>
                    </a:lnTo>
                    <a:lnTo>
                      <a:pt x="99" y="65"/>
                    </a:lnTo>
                    <a:lnTo>
                      <a:pt x="100" y="67"/>
                    </a:lnTo>
                    <a:lnTo>
                      <a:pt x="99" y="68"/>
                    </a:lnTo>
                    <a:lnTo>
                      <a:pt x="99" y="69"/>
                    </a:lnTo>
                    <a:lnTo>
                      <a:pt x="98" y="69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7" y="71"/>
                    </a:lnTo>
                    <a:lnTo>
                      <a:pt x="96" y="71"/>
                    </a:lnTo>
                    <a:lnTo>
                      <a:pt x="95" y="72"/>
                    </a:lnTo>
                    <a:lnTo>
                      <a:pt x="95" y="73"/>
                    </a:lnTo>
                    <a:lnTo>
                      <a:pt x="95" y="74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5" y="77"/>
                    </a:lnTo>
                    <a:lnTo>
                      <a:pt x="95" y="78"/>
                    </a:lnTo>
                    <a:lnTo>
                      <a:pt x="95" y="79"/>
                    </a:lnTo>
                    <a:lnTo>
                      <a:pt x="95" y="80"/>
                    </a:lnTo>
                    <a:lnTo>
                      <a:pt x="95" y="81"/>
                    </a:lnTo>
                    <a:lnTo>
                      <a:pt x="94" y="82"/>
                    </a:lnTo>
                    <a:lnTo>
                      <a:pt x="94" y="84"/>
                    </a:lnTo>
                    <a:lnTo>
                      <a:pt x="94" y="85"/>
                    </a:lnTo>
                    <a:lnTo>
                      <a:pt x="94" y="86"/>
                    </a:lnTo>
                    <a:lnTo>
                      <a:pt x="94" y="87"/>
                    </a:lnTo>
                    <a:lnTo>
                      <a:pt x="94" y="88"/>
                    </a:lnTo>
                    <a:lnTo>
                      <a:pt x="95" y="88"/>
                    </a:lnTo>
                    <a:lnTo>
                      <a:pt x="96" y="89"/>
                    </a:lnTo>
                    <a:lnTo>
                      <a:pt x="96" y="90"/>
                    </a:lnTo>
                    <a:lnTo>
                      <a:pt x="97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9" y="92"/>
                    </a:lnTo>
                    <a:lnTo>
                      <a:pt x="99" y="93"/>
                    </a:lnTo>
                    <a:lnTo>
                      <a:pt x="99" y="94"/>
                    </a:lnTo>
                    <a:lnTo>
                      <a:pt x="99" y="95"/>
                    </a:lnTo>
                    <a:lnTo>
                      <a:pt x="100" y="95"/>
                    </a:lnTo>
                    <a:lnTo>
                      <a:pt x="100" y="96"/>
                    </a:lnTo>
                    <a:lnTo>
                      <a:pt x="100" y="97"/>
                    </a:lnTo>
                    <a:lnTo>
                      <a:pt x="100" y="98"/>
                    </a:lnTo>
                    <a:lnTo>
                      <a:pt x="100" y="99"/>
                    </a:lnTo>
                    <a:lnTo>
                      <a:pt x="102" y="101"/>
                    </a:lnTo>
                    <a:lnTo>
                      <a:pt x="102" y="102"/>
                    </a:lnTo>
                    <a:lnTo>
                      <a:pt x="102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4" y="104"/>
                    </a:lnTo>
                    <a:lnTo>
                      <a:pt x="105" y="104"/>
                    </a:lnTo>
                    <a:lnTo>
                      <a:pt x="105" y="105"/>
                    </a:lnTo>
                    <a:lnTo>
                      <a:pt x="105" y="106"/>
                    </a:lnTo>
                    <a:lnTo>
                      <a:pt x="105" y="107"/>
                    </a:lnTo>
                    <a:lnTo>
                      <a:pt x="105" y="109"/>
                    </a:lnTo>
                    <a:lnTo>
                      <a:pt x="106" y="109"/>
                    </a:lnTo>
                    <a:lnTo>
                      <a:pt x="106" y="110"/>
                    </a:lnTo>
                    <a:lnTo>
                      <a:pt x="107" y="111"/>
                    </a:lnTo>
                    <a:lnTo>
                      <a:pt x="107" y="112"/>
                    </a:lnTo>
                    <a:lnTo>
                      <a:pt x="107" y="113"/>
                    </a:lnTo>
                    <a:lnTo>
                      <a:pt x="107" y="114"/>
                    </a:lnTo>
                    <a:lnTo>
                      <a:pt x="108" y="115"/>
                    </a:lnTo>
                    <a:lnTo>
                      <a:pt x="110" y="115"/>
                    </a:lnTo>
                    <a:lnTo>
                      <a:pt x="111" y="115"/>
                    </a:lnTo>
                    <a:lnTo>
                      <a:pt x="111" y="116"/>
                    </a:lnTo>
                    <a:lnTo>
                      <a:pt x="111" y="118"/>
                    </a:lnTo>
                    <a:lnTo>
                      <a:pt x="110" y="118"/>
                    </a:lnTo>
                    <a:lnTo>
                      <a:pt x="110" y="119"/>
                    </a:lnTo>
                    <a:lnTo>
                      <a:pt x="111" y="120"/>
                    </a:lnTo>
                    <a:lnTo>
                      <a:pt x="111" y="121"/>
                    </a:lnTo>
                    <a:lnTo>
                      <a:pt x="110" y="122"/>
                    </a:lnTo>
                    <a:lnTo>
                      <a:pt x="110" y="123"/>
                    </a:lnTo>
                    <a:lnTo>
                      <a:pt x="108" y="123"/>
                    </a:lnTo>
                    <a:lnTo>
                      <a:pt x="107" y="124"/>
                    </a:lnTo>
                    <a:lnTo>
                      <a:pt x="107" y="126"/>
                    </a:lnTo>
                    <a:lnTo>
                      <a:pt x="107" y="127"/>
                    </a:lnTo>
                    <a:lnTo>
                      <a:pt x="107" y="128"/>
                    </a:lnTo>
                    <a:lnTo>
                      <a:pt x="107" y="129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6" y="130"/>
                    </a:lnTo>
                    <a:lnTo>
                      <a:pt x="106" y="131"/>
                    </a:lnTo>
                    <a:lnTo>
                      <a:pt x="105" y="132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6" y="136"/>
                    </a:lnTo>
                    <a:lnTo>
                      <a:pt x="106" y="137"/>
                    </a:lnTo>
                    <a:lnTo>
                      <a:pt x="106" y="138"/>
                    </a:lnTo>
                    <a:lnTo>
                      <a:pt x="106" y="139"/>
                    </a:lnTo>
                    <a:lnTo>
                      <a:pt x="105" y="140"/>
                    </a:lnTo>
                    <a:lnTo>
                      <a:pt x="105" y="141"/>
                    </a:lnTo>
                    <a:lnTo>
                      <a:pt x="104" y="141"/>
                    </a:lnTo>
                    <a:lnTo>
                      <a:pt x="103" y="141"/>
                    </a:lnTo>
                    <a:lnTo>
                      <a:pt x="102" y="143"/>
                    </a:lnTo>
                    <a:lnTo>
                      <a:pt x="100" y="143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98" y="141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94" y="143"/>
                    </a:lnTo>
                    <a:lnTo>
                      <a:pt x="94" y="144"/>
                    </a:lnTo>
                    <a:lnTo>
                      <a:pt x="94" y="145"/>
                    </a:lnTo>
                    <a:lnTo>
                      <a:pt x="94" y="146"/>
                    </a:lnTo>
                    <a:lnTo>
                      <a:pt x="94" y="147"/>
                    </a:lnTo>
                    <a:lnTo>
                      <a:pt x="95" y="147"/>
                    </a:lnTo>
                    <a:lnTo>
                      <a:pt x="95" y="148"/>
                    </a:lnTo>
                    <a:lnTo>
                      <a:pt x="95" y="149"/>
                    </a:lnTo>
                    <a:lnTo>
                      <a:pt x="96" y="149"/>
                    </a:lnTo>
                    <a:lnTo>
                      <a:pt x="96" y="150"/>
                    </a:lnTo>
                    <a:lnTo>
                      <a:pt x="97" y="152"/>
                    </a:lnTo>
                    <a:lnTo>
                      <a:pt x="96" y="152"/>
                    </a:lnTo>
                    <a:lnTo>
                      <a:pt x="95" y="152"/>
                    </a:lnTo>
                    <a:lnTo>
                      <a:pt x="94" y="152"/>
                    </a:lnTo>
                    <a:lnTo>
                      <a:pt x="94" y="153"/>
                    </a:lnTo>
                    <a:lnTo>
                      <a:pt x="94" y="153"/>
                    </a:lnTo>
                    <a:lnTo>
                      <a:pt x="93" y="154"/>
                    </a:lnTo>
                    <a:lnTo>
                      <a:pt x="93" y="155"/>
                    </a:lnTo>
                    <a:lnTo>
                      <a:pt x="91" y="155"/>
                    </a:lnTo>
                    <a:lnTo>
                      <a:pt x="93" y="155"/>
                    </a:lnTo>
                    <a:lnTo>
                      <a:pt x="93" y="156"/>
                    </a:lnTo>
                    <a:lnTo>
                      <a:pt x="94" y="156"/>
                    </a:lnTo>
                    <a:lnTo>
                      <a:pt x="93" y="157"/>
                    </a:lnTo>
                    <a:lnTo>
                      <a:pt x="93" y="157"/>
                    </a:lnTo>
                    <a:lnTo>
                      <a:pt x="93" y="158"/>
                    </a:lnTo>
                    <a:lnTo>
                      <a:pt x="93" y="160"/>
                    </a:lnTo>
                    <a:lnTo>
                      <a:pt x="91" y="161"/>
                    </a:lnTo>
                    <a:lnTo>
                      <a:pt x="90" y="162"/>
                    </a:lnTo>
                    <a:lnTo>
                      <a:pt x="88" y="158"/>
                    </a:lnTo>
                    <a:lnTo>
                      <a:pt x="87" y="157"/>
                    </a:lnTo>
                    <a:lnTo>
                      <a:pt x="86" y="157"/>
                    </a:lnTo>
                    <a:lnTo>
                      <a:pt x="85" y="156"/>
                    </a:lnTo>
                    <a:lnTo>
                      <a:pt x="83" y="156"/>
                    </a:lnTo>
                    <a:lnTo>
                      <a:pt x="82" y="155"/>
                    </a:lnTo>
                    <a:lnTo>
                      <a:pt x="79" y="153"/>
                    </a:lnTo>
                    <a:lnTo>
                      <a:pt x="78" y="152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9" y="147"/>
                    </a:lnTo>
                    <a:lnTo>
                      <a:pt x="79" y="146"/>
                    </a:lnTo>
                    <a:lnTo>
                      <a:pt x="79" y="145"/>
                    </a:lnTo>
                    <a:lnTo>
                      <a:pt x="78" y="144"/>
                    </a:lnTo>
                    <a:lnTo>
                      <a:pt x="78" y="143"/>
                    </a:lnTo>
                    <a:lnTo>
                      <a:pt x="78" y="141"/>
                    </a:lnTo>
                    <a:lnTo>
                      <a:pt x="78" y="140"/>
                    </a:lnTo>
                    <a:lnTo>
                      <a:pt x="78" y="139"/>
                    </a:lnTo>
                    <a:lnTo>
                      <a:pt x="77" y="139"/>
                    </a:lnTo>
                    <a:lnTo>
                      <a:pt x="77" y="138"/>
                    </a:lnTo>
                    <a:lnTo>
                      <a:pt x="76" y="137"/>
                    </a:lnTo>
                    <a:lnTo>
                      <a:pt x="74" y="137"/>
                    </a:lnTo>
                    <a:lnTo>
                      <a:pt x="73" y="137"/>
                    </a:lnTo>
                    <a:lnTo>
                      <a:pt x="72" y="137"/>
                    </a:lnTo>
                    <a:lnTo>
                      <a:pt x="70" y="137"/>
                    </a:lnTo>
                    <a:lnTo>
                      <a:pt x="68" y="137"/>
                    </a:lnTo>
                    <a:lnTo>
                      <a:pt x="66" y="137"/>
                    </a:lnTo>
                    <a:lnTo>
                      <a:pt x="66" y="138"/>
                    </a:lnTo>
                    <a:lnTo>
                      <a:pt x="65" y="138"/>
                    </a:lnTo>
                    <a:lnTo>
                      <a:pt x="65" y="139"/>
                    </a:lnTo>
                    <a:lnTo>
                      <a:pt x="64" y="139"/>
                    </a:lnTo>
                    <a:lnTo>
                      <a:pt x="64" y="140"/>
                    </a:lnTo>
                    <a:lnTo>
                      <a:pt x="63" y="140"/>
                    </a:lnTo>
                    <a:lnTo>
                      <a:pt x="62" y="140"/>
                    </a:lnTo>
                    <a:lnTo>
                      <a:pt x="61" y="140"/>
                    </a:lnTo>
                    <a:lnTo>
                      <a:pt x="60" y="141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6" y="141"/>
                    </a:lnTo>
                    <a:lnTo>
                      <a:pt x="56" y="143"/>
                    </a:lnTo>
                    <a:lnTo>
                      <a:pt x="55" y="144"/>
                    </a:lnTo>
                    <a:lnTo>
                      <a:pt x="54" y="145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6"/>
                    </a:lnTo>
                    <a:lnTo>
                      <a:pt x="51" y="146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5" y="149"/>
                    </a:lnTo>
                    <a:lnTo>
                      <a:pt x="45" y="150"/>
                    </a:lnTo>
                    <a:lnTo>
                      <a:pt x="44" y="150"/>
                    </a:lnTo>
                    <a:lnTo>
                      <a:pt x="43" y="150"/>
                    </a:lnTo>
                    <a:lnTo>
                      <a:pt x="42" y="152"/>
                    </a:lnTo>
                    <a:lnTo>
                      <a:pt x="40" y="153"/>
                    </a:lnTo>
                    <a:lnTo>
                      <a:pt x="39" y="153"/>
                    </a:lnTo>
                    <a:lnTo>
                      <a:pt x="38" y="150"/>
                    </a:lnTo>
                    <a:lnTo>
                      <a:pt x="28" y="145"/>
                    </a:lnTo>
                    <a:lnTo>
                      <a:pt x="25" y="141"/>
                    </a:lnTo>
                    <a:lnTo>
                      <a:pt x="23" y="141"/>
                    </a:lnTo>
                    <a:lnTo>
                      <a:pt x="21" y="139"/>
                    </a:lnTo>
                    <a:lnTo>
                      <a:pt x="14" y="135"/>
                    </a:lnTo>
                    <a:lnTo>
                      <a:pt x="11" y="131"/>
                    </a:lnTo>
                    <a:lnTo>
                      <a:pt x="4" y="129"/>
                    </a:lnTo>
                    <a:lnTo>
                      <a:pt x="3" y="129"/>
                    </a:lnTo>
                    <a:lnTo>
                      <a:pt x="2" y="130"/>
                    </a:lnTo>
                    <a:lnTo>
                      <a:pt x="1" y="130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0" y="118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6"/>
                    </a:lnTo>
                    <a:lnTo>
                      <a:pt x="0" y="9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1" y="61"/>
                    </a:lnTo>
                    <a:lnTo>
                      <a:pt x="2" y="60"/>
                    </a:lnTo>
                    <a:lnTo>
                      <a:pt x="5" y="56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6" y="47"/>
                    </a:lnTo>
                    <a:lnTo>
                      <a:pt x="20" y="44"/>
                    </a:lnTo>
                    <a:lnTo>
                      <a:pt x="21" y="43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7" y="38"/>
                    </a:lnTo>
                    <a:lnTo>
                      <a:pt x="28" y="37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4" y="27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9" y="20"/>
                    </a:lnTo>
                    <a:lnTo>
                      <a:pt x="39" y="19"/>
                    </a:lnTo>
                    <a:lnTo>
                      <a:pt x="40" y="18"/>
                    </a:lnTo>
                    <a:lnTo>
                      <a:pt x="40" y="17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5" name="Freeform 78"/>
              <p:cNvSpPr>
                <a:spLocks/>
              </p:cNvSpPr>
              <p:nvPr/>
            </p:nvSpPr>
            <p:spPr bwMode="auto">
              <a:xfrm>
                <a:off x="3116262" y="2406650"/>
                <a:ext cx="314325" cy="206375"/>
              </a:xfrm>
              <a:custGeom>
                <a:avLst/>
                <a:gdLst>
                  <a:gd name="T0" fmla="*/ 198 w 198"/>
                  <a:gd name="T1" fmla="*/ 5 h 130"/>
                  <a:gd name="T2" fmla="*/ 198 w 198"/>
                  <a:gd name="T3" fmla="*/ 43 h 130"/>
                  <a:gd name="T4" fmla="*/ 190 w 198"/>
                  <a:gd name="T5" fmla="*/ 55 h 130"/>
                  <a:gd name="T6" fmla="*/ 182 w 198"/>
                  <a:gd name="T7" fmla="*/ 56 h 130"/>
                  <a:gd name="T8" fmla="*/ 173 w 198"/>
                  <a:gd name="T9" fmla="*/ 55 h 130"/>
                  <a:gd name="T10" fmla="*/ 164 w 198"/>
                  <a:gd name="T11" fmla="*/ 59 h 130"/>
                  <a:gd name="T12" fmla="*/ 156 w 198"/>
                  <a:gd name="T13" fmla="*/ 62 h 130"/>
                  <a:gd name="T14" fmla="*/ 146 w 198"/>
                  <a:gd name="T15" fmla="*/ 64 h 130"/>
                  <a:gd name="T16" fmla="*/ 138 w 198"/>
                  <a:gd name="T17" fmla="*/ 64 h 130"/>
                  <a:gd name="T18" fmla="*/ 131 w 198"/>
                  <a:gd name="T19" fmla="*/ 64 h 130"/>
                  <a:gd name="T20" fmla="*/ 124 w 198"/>
                  <a:gd name="T21" fmla="*/ 64 h 130"/>
                  <a:gd name="T22" fmla="*/ 117 w 198"/>
                  <a:gd name="T23" fmla="*/ 70 h 130"/>
                  <a:gd name="T24" fmla="*/ 109 w 198"/>
                  <a:gd name="T25" fmla="*/ 70 h 130"/>
                  <a:gd name="T26" fmla="*/ 104 w 198"/>
                  <a:gd name="T27" fmla="*/ 76 h 130"/>
                  <a:gd name="T28" fmla="*/ 97 w 198"/>
                  <a:gd name="T29" fmla="*/ 78 h 130"/>
                  <a:gd name="T30" fmla="*/ 90 w 198"/>
                  <a:gd name="T31" fmla="*/ 83 h 130"/>
                  <a:gd name="T32" fmla="*/ 84 w 198"/>
                  <a:gd name="T33" fmla="*/ 87 h 130"/>
                  <a:gd name="T34" fmla="*/ 82 w 198"/>
                  <a:gd name="T35" fmla="*/ 94 h 130"/>
                  <a:gd name="T36" fmla="*/ 77 w 198"/>
                  <a:gd name="T37" fmla="*/ 101 h 130"/>
                  <a:gd name="T38" fmla="*/ 70 w 198"/>
                  <a:gd name="T39" fmla="*/ 103 h 130"/>
                  <a:gd name="T40" fmla="*/ 60 w 198"/>
                  <a:gd name="T41" fmla="*/ 106 h 130"/>
                  <a:gd name="T42" fmla="*/ 53 w 198"/>
                  <a:gd name="T43" fmla="*/ 111 h 130"/>
                  <a:gd name="T44" fmla="*/ 46 w 198"/>
                  <a:gd name="T45" fmla="*/ 112 h 130"/>
                  <a:gd name="T46" fmla="*/ 41 w 198"/>
                  <a:gd name="T47" fmla="*/ 117 h 130"/>
                  <a:gd name="T48" fmla="*/ 35 w 198"/>
                  <a:gd name="T49" fmla="*/ 123 h 130"/>
                  <a:gd name="T50" fmla="*/ 28 w 198"/>
                  <a:gd name="T51" fmla="*/ 128 h 130"/>
                  <a:gd name="T52" fmla="*/ 20 w 198"/>
                  <a:gd name="T53" fmla="*/ 129 h 130"/>
                  <a:gd name="T54" fmla="*/ 12 w 198"/>
                  <a:gd name="T55" fmla="*/ 130 h 130"/>
                  <a:gd name="T56" fmla="*/ 2 w 198"/>
                  <a:gd name="T57" fmla="*/ 115 h 130"/>
                  <a:gd name="T58" fmla="*/ 0 w 198"/>
                  <a:gd name="T59" fmla="*/ 53 h 130"/>
                  <a:gd name="T60" fmla="*/ 6 w 198"/>
                  <a:gd name="T61" fmla="*/ 52 h 130"/>
                  <a:gd name="T62" fmla="*/ 14 w 198"/>
                  <a:gd name="T63" fmla="*/ 50 h 130"/>
                  <a:gd name="T64" fmla="*/ 20 w 198"/>
                  <a:gd name="T65" fmla="*/ 52 h 130"/>
                  <a:gd name="T66" fmla="*/ 26 w 198"/>
                  <a:gd name="T67" fmla="*/ 47 h 130"/>
                  <a:gd name="T68" fmla="*/ 31 w 198"/>
                  <a:gd name="T69" fmla="*/ 44 h 130"/>
                  <a:gd name="T70" fmla="*/ 37 w 198"/>
                  <a:gd name="T71" fmla="*/ 42 h 130"/>
                  <a:gd name="T72" fmla="*/ 43 w 198"/>
                  <a:gd name="T73" fmla="*/ 41 h 130"/>
                  <a:gd name="T74" fmla="*/ 48 w 198"/>
                  <a:gd name="T75" fmla="*/ 42 h 130"/>
                  <a:gd name="T76" fmla="*/ 56 w 198"/>
                  <a:gd name="T77" fmla="*/ 42 h 130"/>
                  <a:gd name="T78" fmla="*/ 63 w 198"/>
                  <a:gd name="T79" fmla="*/ 44 h 130"/>
                  <a:gd name="T80" fmla="*/ 71 w 198"/>
                  <a:gd name="T81" fmla="*/ 49 h 130"/>
                  <a:gd name="T82" fmla="*/ 77 w 198"/>
                  <a:gd name="T83" fmla="*/ 52 h 130"/>
                  <a:gd name="T84" fmla="*/ 87 w 198"/>
                  <a:gd name="T85" fmla="*/ 55 h 130"/>
                  <a:gd name="T86" fmla="*/ 97 w 198"/>
                  <a:gd name="T87" fmla="*/ 52 h 130"/>
                  <a:gd name="T88" fmla="*/ 106 w 198"/>
                  <a:gd name="T89" fmla="*/ 52 h 130"/>
                  <a:gd name="T90" fmla="*/ 115 w 198"/>
                  <a:gd name="T91" fmla="*/ 50 h 130"/>
                  <a:gd name="T92" fmla="*/ 124 w 198"/>
                  <a:gd name="T93" fmla="*/ 47 h 130"/>
                  <a:gd name="T94" fmla="*/ 131 w 198"/>
                  <a:gd name="T95" fmla="*/ 44 h 130"/>
                  <a:gd name="T96" fmla="*/ 139 w 198"/>
                  <a:gd name="T97" fmla="*/ 43 h 130"/>
                  <a:gd name="T98" fmla="*/ 148 w 198"/>
                  <a:gd name="T99" fmla="*/ 43 h 130"/>
                  <a:gd name="T100" fmla="*/ 156 w 198"/>
                  <a:gd name="T101" fmla="*/ 41 h 130"/>
                  <a:gd name="T102" fmla="*/ 163 w 198"/>
                  <a:gd name="T103" fmla="*/ 33 h 130"/>
                  <a:gd name="T104" fmla="*/ 166 w 198"/>
                  <a:gd name="T105" fmla="*/ 27 h 130"/>
                  <a:gd name="T106" fmla="*/ 171 w 198"/>
                  <a:gd name="T107" fmla="*/ 22 h 130"/>
                  <a:gd name="T108" fmla="*/ 181 w 198"/>
                  <a:gd name="T109" fmla="*/ 20 h 130"/>
                  <a:gd name="T110" fmla="*/ 185 w 198"/>
                  <a:gd name="T111" fmla="*/ 16 h 130"/>
                  <a:gd name="T112" fmla="*/ 188 w 198"/>
                  <a:gd name="T113" fmla="*/ 9 h 130"/>
                  <a:gd name="T114" fmla="*/ 190 w 198"/>
                  <a:gd name="T115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8" h="130">
                    <a:moveTo>
                      <a:pt x="197" y="0"/>
                    </a:moveTo>
                    <a:lnTo>
                      <a:pt x="197" y="2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8" y="1"/>
                    </a:lnTo>
                    <a:lnTo>
                      <a:pt x="198" y="2"/>
                    </a:lnTo>
                    <a:lnTo>
                      <a:pt x="198" y="4"/>
                    </a:lnTo>
                    <a:lnTo>
                      <a:pt x="198" y="5"/>
                    </a:lnTo>
                    <a:lnTo>
                      <a:pt x="198" y="8"/>
                    </a:lnTo>
                    <a:lnTo>
                      <a:pt x="198" y="12"/>
                    </a:lnTo>
                    <a:lnTo>
                      <a:pt x="198" y="13"/>
                    </a:lnTo>
                    <a:lnTo>
                      <a:pt x="198" y="16"/>
                    </a:lnTo>
                    <a:lnTo>
                      <a:pt x="198" y="17"/>
                    </a:lnTo>
                    <a:lnTo>
                      <a:pt x="198" y="21"/>
                    </a:lnTo>
                    <a:lnTo>
                      <a:pt x="198" y="35"/>
                    </a:lnTo>
                    <a:lnTo>
                      <a:pt x="198" y="36"/>
                    </a:lnTo>
                    <a:lnTo>
                      <a:pt x="198" y="43"/>
                    </a:lnTo>
                    <a:lnTo>
                      <a:pt x="198" y="53"/>
                    </a:lnTo>
                    <a:lnTo>
                      <a:pt x="195" y="53"/>
                    </a:lnTo>
                    <a:lnTo>
                      <a:pt x="194" y="54"/>
                    </a:lnTo>
                    <a:lnTo>
                      <a:pt x="194" y="53"/>
                    </a:lnTo>
                    <a:lnTo>
                      <a:pt x="193" y="54"/>
                    </a:lnTo>
                    <a:lnTo>
                      <a:pt x="192" y="54"/>
                    </a:lnTo>
                    <a:lnTo>
                      <a:pt x="191" y="54"/>
                    </a:lnTo>
                    <a:lnTo>
                      <a:pt x="190" y="54"/>
                    </a:lnTo>
                    <a:lnTo>
                      <a:pt x="190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5" y="56"/>
                    </a:lnTo>
                    <a:lnTo>
                      <a:pt x="184" y="56"/>
                    </a:lnTo>
                    <a:lnTo>
                      <a:pt x="183" y="56"/>
                    </a:lnTo>
                    <a:lnTo>
                      <a:pt x="183" y="56"/>
                    </a:lnTo>
                    <a:lnTo>
                      <a:pt x="182" y="56"/>
                    </a:lnTo>
                    <a:lnTo>
                      <a:pt x="182" y="58"/>
                    </a:lnTo>
                    <a:lnTo>
                      <a:pt x="181" y="56"/>
                    </a:lnTo>
                    <a:lnTo>
                      <a:pt x="180" y="58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5" y="56"/>
                    </a:lnTo>
                    <a:lnTo>
                      <a:pt x="174" y="56"/>
                    </a:lnTo>
                    <a:lnTo>
                      <a:pt x="173" y="55"/>
                    </a:lnTo>
                    <a:lnTo>
                      <a:pt x="172" y="55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8" y="56"/>
                    </a:lnTo>
                    <a:lnTo>
                      <a:pt x="167" y="56"/>
                    </a:lnTo>
                    <a:lnTo>
                      <a:pt x="167" y="58"/>
                    </a:lnTo>
                    <a:lnTo>
                      <a:pt x="166" y="58"/>
                    </a:lnTo>
                    <a:lnTo>
                      <a:pt x="165" y="59"/>
                    </a:lnTo>
                    <a:lnTo>
                      <a:pt x="164" y="59"/>
                    </a:lnTo>
                    <a:lnTo>
                      <a:pt x="163" y="60"/>
                    </a:lnTo>
                    <a:lnTo>
                      <a:pt x="160" y="59"/>
                    </a:lnTo>
                    <a:lnTo>
                      <a:pt x="159" y="59"/>
                    </a:lnTo>
                    <a:lnTo>
                      <a:pt x="158" y="59"/>
                    </a:lnTo>
                    <a:lnTo>
                      <a:pt x="158" y="60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2"/>
                    </a:lnTo>
                    <a:lnTo>
                      <a:pt x="156" y="62"/>
                    </a:lnTo>
                    <a:lnTo>
                      <a:pt x="155" y="62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1" y="62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63"/>
                    </a:lnTo>
                    <a:lnTo>
                      <a:pt x="147" y="64"/>
                    </a:lnTo>
                    <a:lnTo>
                      <a:pt x="146" y="64"/>
                    </a:lnTo>
                    <a:lnTo>
                      <a:pt x="144" y="66"/>
                    </a:lnTo>
                    <a:lnTo>
                      <a:pt x="143" y="66"/>
                    </a:lnTo>
                    <a:lnTo>
                      <a:pt x="143" y="64"/>
                    </a:lnTo>
                    <a:lnTo>
                      <a:pt x="142" y="64"/>
                    </a:lnTo>
                    <a:lnTo>
                      <a:pt x="141" y="64"/>
                    </a:lnTo>
                    <a:lnTo>
                      <a:pt x="140" y="64"/>
                    </a:lnTo>
                    <a:lnTo>
                      <a:pt x="140" y="66"/>
                    </a:lnTo>
                    <a:lnTo>
                      <a:pt x="139" y="66"/>
                    </a:lnTo>
                    <a:lnTo>
                      <a:pt x="138" y="64"/>
                    </a:lnTo>
                    <a:lnTo>
                      <a:pt x="137" y="64"/>
                    </a:lnTo>
                    <a:lnTo>
                      <a:pt x="135" y="66"/>
                    </a:lnTo>
                    <a:lnTo>
                      <a:pt x="134" y="66"/>
                    </a:lnTo>
                    <a:lnTo>
                      <a:pt x="134" y="67"/>
                    </a:lnTo>
                    <a:lnTo>
                      <a:pt x="133" y="67"/>
                    </a:lnTo>
                    <a:lnTo>
                      <a:pt x="133" y="66"/>
                    </a:lnTo>
                    <a:lnTo>
                      <a:pt x="132" y="66"/>
                    </a:lnTo>
                    <a:lnTo>
                      <a:pt x="132" y="64"/>
                    </a:lnTo>
                    <a:lnTo>
                      <a:pt x="131" y="64"/>
                    </a:lnTo>
                    <a:lnTo>
                      <a:pt x="130" y="64"/>
                    </a:lnTo>
                    <a:lnTo>
                      <a:pt x="129" y="64"/>
                    </a:lnTo>
                    <a:lnTo>
                      <a:pt x="129" y="64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6" y="63"/>
                    </a:lnTo>
                    <a:lnTo>
                      <a:pt x="125" y="63"/>
                    </a:lnTo>
                    <a:lnTo>
                      <a:pt x="124" y="63"/>
                    </a:lnTo>
                    <a:lnTo>
                      <a:pt x="124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2" y="66"/>
                    </a:lnTo>
                    <a:lnTo>
                      <a:pt x="121" y="66"/>
                    </a:lnTo>
                    <a:lnTo>
                      <a:pt x="121" y="67"/>
                    </a:lnTo>
                    <a:lnTo>
                      <a:pt x="121" y="68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17" y="70"/>
                    </a:lnTo>
                    <a:lnTo>
                      <a:pt x="116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12" y="70"/>
                    </a:lnTo>
                    <a:lnTo>
                      <a:pt x="111" y="70"/>
                    </a:lnTo>
                    <a:lnTo>
                      <a:pt x="109" y="70"/>
                    </a:lnTo>
                    <a:lnTo>
                      <a:pt x="108" y="70"/>
                    </a:lnTo>
                    <a:lnTo>
                      <a:pt x="109" y="70"/>
                    </a:lnTo>
                    <a:lnTo>
                      <a:pt x="109" y="70"/>
                    </a:lnTo>
                    <a:lnTo>
                      <a:pt x="108" y="70"/>
                    </a:lnTo>
                    <a:lnTo>
                      <a:pt x="107" y="70"/>
                    </a:lnTo>
                    <a:lnTo>
                      <a:pt x="107" y="71"/>
                    </a:lnTo>
                    <a:lnTo>
                      <a:pt x="107" y="72"/>
                    </a:lnTo>
                    <a:lnTo>
                      <a:pt x="106" y="73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4" y="75"/>
                    </a:lnTo>
                    <a:lnTo>
                      <a:pt x="104" y="76"/>
                    </a:lnTo>
                    <a:lnTo>
                      <a:pt x="103" y="76"/>
                    </a:lnTo>
                    <a:lnTo>
                      <a:pt x="103" y="77"/>
                    </a:lnTo>
                    <a:lnTo>
                      <a:pt x="101" y="77"/>
                    </a:lnTo>
                    <a:lnTo>
                      <a:pt x="101" y="77"/>
                    </a:lnTo>
                    <a:lnTo>
                      <a:pt x="100" y="77"/>
                    </a:lnTo>
                    <a:lnTo>
                      <a:pt x="99" y="77"/>
                    </a:lnTo>
                    <a:lnTo>
                      <a:pt x="98" y="77"/>
                    </a:lnTo>
                    <a:lnTo>
                      <a:pt x="98" y="78"/>
                    </a:lnTo>
                    <a:lnTo>
                      <a:pt x="97" y="78"/>
                    </a:lnTo>
                    <a:lnTo>
                      <a:pt x="96" y="78"/>
                    </a:lnTo>
                    <a:lnTo>
                      <a:pt x="95" y="78"/>
                    </a:lnTo>
                    <a:lnTo>
                      <a:pt x="95" y="79"/>
                    </a:lnTo>
                    <a:lnTo>
                      <a:pt x="95" y="80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0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6" y="84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6"/>
                    </a:lnTo>
                    <a:lnTo>
                      <a:pt x="84" y="87"/>
                    </a:lnTo>
                    <a:lnTo>
                      <a:pt x="84" y="88"/>
                    </a:lnTo>
                    <a:lnTo>
                      <a:pt x="84" y="89"/>
                    </a:lnTo>
                    <a:lnTo>
                      <a:pt x="86" y="89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82" y="95"/>
                    </a:lnTo>
                    <a:lnTo>
                      <a:pt x="82" y="96"/>
                    </a:lnTo>
                    <a:lnTo>
                      <a:pt x="81" y="96"/>
                    </a:lnTo>
                    <a:lnTo>
                      <a:pt x="81" y="97"/>
                    </a:lnTo>
                    <a:lnTo>
                      <a:pt x="81" y="97"/>
                    </a:lnTo>
                    <a:lnTo>
                      <a:pt x="80" y="97"/>
                    </a:lnTo>
                    <a:lnTo>
                      <a:pt x="79" y="98"/>
                    </a:lnTo>
                    <a:lnTo>
                      <a:pt x="78" y="100"/>
                    </a:lnTo>
                    <a:lnTo>
                      <a:pt x="77" y="101"/>
                    </a:lnTo>
                    <a:lnTo>
                      <a:pt x="75" y="101"/>
                    </a:lnTo>
                    <a:lnTo>
                      <a:pt x="75" y="100"/>
                    </a:lnTo>
                    <a:lnTo>
                      <a:pt x="74" y="100"/>
                    </a:lnTo>
                    <a:lnTo>
                      <a:pt x="73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71" y="103"/>
                    </a:lnTo>
                    <a:lnTo>
                      <a:pt x="70" y="103"/>
                    </a:lnTo>
                    <a:lnTo>
                      <a:pt x="69" y="104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5" y="104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3" y="105"/>
                    </a:lnTo>
                    <a:lnTo>
                      <a:pt x="61" y="106"/>
                    </a:lnTo>
                    <a:lnTo>
                      <a:pt x="60" y="106"/>
                    </a:lnTo>
                    <a:lnTo>
                      <a:pt x="58" y="107"/>
                    </a:lnTo>
                    <a:lnTo>
                      <a:pt x="57" y="109"/>
                    </a:lnTo>
                    <a:lnTo>
                      <a:pt x="57" y="110"/>
                    </a:lnTo>
                    <a:lnTo>
                      <a:pt x="56" y="110"/>
                    </a:lnTo>
                    <a:lnTo>
                      <a:pt x="56" y="111"/>
                    </a:lnTo>
                    <a:lnTo>
                      <a:pt x="55" y="112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49" y="112"/>
                    </a:lnTo>
                    <a:lnTo>
                      <a:pt x="48" y="112"/>
                    </a:lnTo>
                    <a:lnTo>
                      <a:pt x="47" y="112"/>
                    </a:lnTo>
                    <a:lnTo>
                      <a:pt x="47" y="113"/>
                    </a:lnTo>
                    <a:lnTo>
                      <a:pt x="47" y="112"/>
                    </a:lnTo>
                    <a:lnTo>
                      <a:pt x="46" y="112"/>
                    </a:lnTo>
                    <a:lnTo>
                      <a:pt x="45" y="112"/>
                    </a:lnTo>
                    <a:lnTo>
                      <a:pt x="45" y="113"/>
                    </a:lnTo>
                    <a:lnTo>
                      <a:pt x="44" y="114"/>
                    </a:lnTo>
                    <a:lnTo>
                      <a:pt x="44" y="113"/>
                    </a:lnTo>
                    <a:lnTo>
                      <a:pt x="43" y="113"/>
                    </a:lnTo>
                    <a:lnTo>
                      <a:pt x="43" y="114"/>
                    </a:lnTo>
                    <a:lnTo>
                      <a:pt x="43" y="115"/>
                    </a:lnTo>
                    <a:lnTo>
                      <a:pt x="41" y="115"/>
                    </a:lnTo>
                    <a:lnTo>
                      <a:pt x="41" y="117"/>
                    </a:lnTo>
                    <a:lnTo>
                      <a:pt x="40" y="117"/>
                    </a:lnTo>
                    <a:lnTo>
                      <a:pt x="40" y="118"/>
                    </a:lnTo>
                    <a:lnTo>
                      <a:pt x="39" y="118"/>
                    </a:lnTo>
                    <a:lnTo>
                      <a:pt x="38" y="119"/>
                    </a:lnTo>
                    <a:lnTo>
                      <a:pt x="37" y="119"/>
                    </a:lnTo>
                    <a:lnTo>
                      <a:pt x="37" y="120"/>
                    </a:lnTo>
                    <a:lnTo>
                      <a:pt x="36" y="121"/>
                    </a:lnTo>
                    <a:lnTo>
                      <a:pt x="35" y="122"/>
                    </a:lnTo>
                    <a:lnTo>
                      <a:pt x="35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1" y="124"/>
                    </a:lnTo>
                    <a:lnTo>
                      <a:pt x="30" y="124"/>
                    </a:lnTo>
                    <a:lnTo>
                      <a:pt x="29" y="124"/>
                    </a:lnTo>
                    <a:lnTo>
                      <a:pt x="29" y="126"/>
                    </a:lnTo>
                    <a:lnTo>
                      <a:pt x="29" y="127"/>
                    </a:lnTo>
                    <a:lnTo>
                      <a:pt x="28" y="127"/>
                    </a:lnTo>
                    <a:lnTo>
                      <a:pt x="28" y="128"/>
                    </a:lnTo>
                    <a:lnTo>
                      <a:pt x="27" y="129"/>
                    </a:lnTo>
                    <a:lnTo>
                      <a:pt x="26" y="129"/>
                    </a:lnTo>
                    <a:lnTo>
                      <a:pt x="24" y="129"/>
                    </a:lnTo>
                    <a:lnTo>
                      <a:pt x="23" y="128"/>
                    </a:lnTo>
                    <a:lnTo>
                      <a:pt x="22" y="127"/>
                    </a:lnTo>
                    <a:lnTo>
                      <a:pt x="21" y="127"/>
                    </a:lnTo>
                    <a:lnTo>
                      <a:pt x="20" y="128"/>
                    </a:lnTo>
                    <a:lnTo>
                      <a:pt x="20" y="128"/>
                    </a:lnTo>
                    <a:lnTo>
                      <a:pt x="20" y="129"/>
                    </a:lnTo>
                    <a:lnTo>
                      <a:pt x="19" y="129"/>
                    </a:lnTo>
                    <a:lnTo>
                      <a:pt x="18" y="129"/>
                    </a:lnTo>
                    <a:lnTo>
                      <a:pt x="17" y="129"/>
                    </a:lnTo>
                    <a:lnTo>
                      <a:pt x="15" y="128"/>
                    </a:lnTo>
                    <a:lnTo>
                      <a:pt x="14" y="128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0" y="130"/>
                    </a:lnTo>
                    <a:lnTo>
                      <a:pt x="10" y="129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4" y="124"/>
                    </a:lnTo>
                    <a:lnTo>
                      <a:pt x="2" y="115"/>
                    </a:lnTo>
                    <a:lnTo>
                      <a:pt x="0" y="110"/>
                    </a:lnTo>
                    <a:lnTo>
                      <a:pt x="0" y="97"/>
                    </a:lnTo>
                    <a:lnTo>
                      <a:pt x="0" y="92"/>
                    </a:lnTo>
                    <a:lnTo>
                      <a:pt x="0" y="86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1"/>
                    </a:lnTo>
                    <a:lnTo>
                      <a:pt x="0" y="53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7" y="51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7" y="47"/>
                    </a:lnTo>
                    <a:lnTo>
                      <a:pt x="18" y="47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20" y="51"/>
                    </a:lnTo>
                    <a:lnTo>
                      <a:pt x="20" y="52"/>
                    </a:lnTo>
                    <a:lnTo>
                      <a:pt x="20" y="51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9"/>
                    </a:lnTo>
                    <a:lnTo>
                      <a:pt x="24" y="49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5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1" y="45"/>
                    </a:lnTo>
                    <a:lnTo>
                      <a:pt x="32" y="45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4" y="45"/>
                    </a:lnTo>
                    <a:lnTo>
                      <a:pt x="34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7" y="42"/>
                    </a:lnTo>
                    <a:lnTo>
                      <a:pt x="38" y="42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4" y="41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6" y="41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8" y="42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2"/>
                    </a:lnTo>
                    <a:lnTo>
                      <a:pt x="54" y="42"/>
                    </a:lnTo>
                    <a:lnTo>
                      <a:pt x="55" y="42"/>
                    </a:lnTo>
                    <a:lnTo>
                      <a:pt x="56" y="43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1" y="43"/>
                    </a:lnTo>
                    <a:lnTo>
                      <a:pt x="62" y="43"/>
                    </a:lnTo>
                    <a:lnTo>
                      <a:pt x="63" y="43"/>
                    </a:lnTo>
                    <a:lnTo>
                      <a:pt x="63" y="44"/>
                    </a:lnTo>
                    <a:lnTo>
                      <a:pt x="64" y="44"/>
                    </a:lnTo>
                    <a:lnTo>
                      <a:pt x="64" y="45"/>
                    </a:lnTo>
                    <a:lnTo>
                      <a:pt x="65" y="45"/>
                    </a:lnTo>
                    <a:lnTo>
                      <a:pt x="66" y="45"/>
                    </a:lnTo>
                    <a:lnTo>
                      <a:pt x="67" y="46"/>
                    </a:lnTo>
                    <a:lnTo>
                      <a:pt x="69" y="47"/>
                    </a:lnTo>
                    <a:lnTo>
                      <a:pt x="70" y="47"/>
                    </a:lnTo>
                    <a:lnTo>
                      <a:pt x="71" y="47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75" y="51"/>
                    </a:lnTo>
                    <a:lnTo>
                      <a:pt x="75" y="52"/>
                    </a:lnTo>
                    <a:lnTo>
                      <a:pt x="77" y="52"/>
                    </a:lnTo>
                    <a:lnTo>
                      <a:pt x="78" y="53"/>
                    </a:lnTo>
                    <a:lnTo>
                      <a:pt x="79" y="53"/>
                    </a:lnTo>
                    <a:lnTo>
                      <a:pt x="80" y="53"/>
                    </a:lnTo>
                    <a:lnTo>
                      <a:pt x="80" y="54"/>
                    </a:lnTo>
                    <a:lnTo>
                      <a:pt x="81" y="54"/>
                    </a:lnTo>
                    <a:lnTo>
                      <a:pt x="82" y="54"/>
                    </a:lnTo>
                    <a:lnTo>
                      <a:pt x="83" y="54"/>
                    </a:lnTo>
                    <a:lnTo>
                      <a:pt x="84" y="54"/>
                    </a:lnTo>
                    <a:lnTo>
                      <a:pt x="87" y="55"/>
                    </a:lnTo>
                    <a:lnTo>
                      <a:pt x="89" y="54"/>
                    </a:lnTo>
                    <a:lnTo>
                      <a:pt x="90" y="54"/>
                    </a:lnTo>
                    <a:lnTo>
                      <a:pt x="91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6" y="53"/>
                    </a:lnTo>
                    <a:lnTo>
                      <a:pt x="97" y="53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9" y="52"/>
                    </a:lnTo>
                    <a:lnTo>
                      <a:pt x="100" y="53"/>
                    </a:lnTo>
                    <a:lnTo>
                      <a:pt x="101" y="53"/>
                    </a:lnTo>
                    <a:lnTo>
                      <a:pt x="101" y="53"/>
                    </a:lnTo>
                    <a:lnTo>
                      <a:pt x="103" y="53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6" y="52"/>
                    </a:lnTo>
                    <a:lnTo>
                      <a:pt x="107" y="52"/>
                    </a:lnTo>
                    <a:lnTo>
                      <a:pt x="108" y="52"/>
                    </a:lnTo>
                    <a:lnTo>
                      <a:pt x="109" y="52"/>
                    </a:lnTo>
                    <a:lnTo>
                      <a:pt x="109" y="51"/>
                    </a:lnTo>
                    <a:lnTo>
                      <a:pt x="111" y="51"/>
                    </a:lnTo>
                    <a:lnTo>
                      <a:pt x="112" y="50"/>
                    </a:lnTo>
                    <a:lnTo>
                      <a:pt x="113" y="50"/>
                    </a:lnTo>
                    <a:lnTo>
                      <a:pt x="114" y="50"/>
                    </a:lnTo>
                    <a:lnTo>
                      <a:pt x="115" y="50"/>
                    </a:lnTo>
                    <a:lnTo>
                      <a:pt x="116" y="49"/>
                    </a:lnTo>
                    <a:lnTo>
                      <a:pt x="117" y="49"/>
                    </a:lnTo>
                    <a:lnTo>
                      <a:pt x="118" y="49"/>
                    </a:lnTo>
                    <a:lnTo>
                      <a:pt x="120" y="47"/>
                    </a:lnTo>
                    <a:lnTo>
                      <a:pt x="121" y="47"/>
                    </a:lnTo>
                    <a:lnTo>
                      <a:pt x="122" y="47"/>
                    </a:lnTo>
                    <a:lnTo>
                      <a:pt x="123" y="47"/>
                    </a:lnTo>
                    <a:lnTo>
                      <a:pt x="123" y="49"/>
                    </a:lnTo>
                    <a:lnTo>
                      <a:pt x="124" y="47"/>
                    </a:lnTo>
                    <a:lnTo>
                      <a:pt x="125" y="47"/>
                    </a:lnTo>
                    <a:lnTo>
                      <a:pt x="126" y="47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30" y="45"/>
                    </a:lnTo>
                    <a:lnTo>
                      <a:pt x="131" y="45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3" y="44"/>
                    </a:lnTo>
                    <a:lnTo>
                      <a:pt x="133" y="43"/>
                    </a:lnTo>
                    <a:lnTo>
                      <a:pt x="134" y="43"/>
                    </a:lnTo>
                    <a:lnTo>
                      <a:pt x="135" y="43"/>
                    </a:lnTo>
                    <a:lnTo>
                      <a:pt x="137" y="43"/>
                    </a:lnTo>
                    <a:lnTo>
                      <a:pt x="138" y="43"/>
                    </a:lnTo>
                    <a:lnTo>
                      <a:pt x="139" y="43"/>
                    </a:lnTo>
                    <a:lnTo>
                      <a:pt x="140" y="43"/>
                    </a:lnTo>
                    <a:lnTo>
                      <a:pt x="141" y="44"/>
                    </a:lnTo>
                    <a:lnTo>
                      <a:pt x="142" y="44"/>
                    </a:lnTo>
                    <a:lnTo>
                      <a:pt x="142" y="43"/>
                    </a:lnTo>
                    <a:lnTo>
                      <a:pt x="143" y="43"/>
                    </a:lnTo>
                    <a:lnTo>
                      <a:pt x="144" y="43"/>
                    </a:lnTo>
                    <a:lnTo>
                      <a:pt x="146" y="43"/>
                    </a:lnTo>
                    <a:lnTo>
                      <a:pt x="147" y="43"/>
                    </a:lnTo>
                    <a:lnTo>
                      <a:pt x="148" y="43"/>
                    </a:lnTo>
                    <a:lnTo>
                      <a:pt x="149" y="43"/>
                    </a:lnTo>
                    <a:lnTo>
                      <a:pt x="150" y="43"/>
                    </a:lnTo>
                    <a:lnTo>
                      <a:pt x="151" y="43"/>
                    </a:lnTo>
                    <a:lnTo>
                      <a:pt x="151" y="42"/>
                    </a:lnTo>
                    <a:lnTo>
                      <a:pt x="151" y="41"/>
                    </a:lnTo>
                    <a:lnTo>
                      <a:pt x="154" y="41"/>
                    </a:lnTo>
                    <a:lnTo>
                      <a:pt x="155" y="41"/>
                    </a:lnTo>
                    <a:lnTo>
                      <a:pt x="156" y="41"/>
                    </a:lnTo>
                    <a:lnTo>
                      <a:pt x="156" y="41"/>
                    </a:lnTo>
                    <a:lnTo>
                      <a:pt x="156" y="39"/>
                    </a:lnTo>
                    <a:lnTo>
                      <a:pt x="157" y="39"/>
                    </a:lnTo>
                    <a:lnTo>
                      <a:pt x="157" y="38"/>
                    </a:lnTo>
                    <a:lnTo>
                      <a:pt x="158" y="37"/>
                    </a:lnTo>
                    <a:lnTo>
                      <a:pt x="158" y="36"/>
                    </a:lnTo>
                    <a:lnTo>
                      <a:pt x="159" y="35"/>
                    </a:lnTo>
                    <a:lnTo>
                      <a:pt x="160" y="34"/>
                    </a:lnTo>
                    <a:lnTo>
                      <a:pt x="161" y="33"/>
                    </a:lnTo>
                    <a:lnTo>
                      <a:pt x="163" y="33"/>
                    </a:lnTo>
                    <a:lnTo>
                      <a:pt x="164" y="33"/>
                    </a:lnTo>
                    <a:lnTo>
                      <a:pt x="165" y="33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6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7" y="27"/>
                    </a:lnTo>
                    <a:lnTo>
                      <a:pt x="166" y="27"/>
                    </a:lnTo>
                    <a:lnTo>
                      <a:pt x="167" y="26"/>
                    </a:lnTo>
                    <a:lnTo>
                      <a:pt x="167" y="25"/>
                    </a:lnTo>
                    <a:lnTo>
                      <a:pt x="167" y="24"/>
                    </a:lnTo>
                    <a:lnTo>
                      <a:pt x="168" y="22"/>
                    </a:lnTo>
                    <a:lnTo>
                      <a:pt x="168" y="21"/>
                    </a:lnTo>
                    <a:lnTo>
                      <a:pt x="169" y="20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2"/>
                    </a:lnTo>
                    <a:lnTo>
                      <a:pt x="172" y="21"/>
                    </a:lnTo>
                    <a:lnTo>
                      <a:pt x="173" y="20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6" y="19"/>
                    </a:lnTo>
                    <a:lnTo>
                      <a:pt x="177" y="20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1" y="20"/>
                    </a:lnTo>
                    <a:lnTo>
                      <a:pt x="181" y="19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8"/>
                    </a:lnTo>
                    <a:lnTo>
                      <a:pt x="184" y="18"/>
                    </a:lnTo>
                    <a:lnTo>
                      <a:pt x="184" y="17"/>
                    </a:lnTo>
                    <a:lnTo>
                      <a:pt x="185" y="16"/>
                    </a:lnTo>
                    <a:lnTo>
                      <a:pt x="185" y="16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5" y="13"/>
                    </a:lnTo>
                    <a:lnTo>
                      <a:pt x="185" y="12"/>
                    </a:lnTo>
                    <a:lnTo>
                      <a:pt x="186" y="12"/>
                    </a:lnTo>
                    <a:lnTo>
                      <a:pt x="186" y="11"/>
                    </a:lnTo>
                    <a:lnTo>
                      <a:pt x="188" y="11"/>
                    </a:lnTo>
                    <a:lnTo>
                      <a:pt x="188" y="10"/>
                    </a:lnTo>
                    <a:lnTo>
                      <a:pt x="188" y="9"/>
                    </a:lnTo>
                    <a:lnTo>
                      <a:pt x="189" y="9"/>
                    </a:lnTo>
                    <a:lnTo>
                      <a:pt x="189" y="8"/>
                    </a:lnTo>
                    <a:lnTo>
                      <a:pt x="188" y="7"/>
                    </a:lnTo>
                    <a:lnTo>
                      <a:pt x="188" y="5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88" y="3"/>
                    </a:lnTo>
                    <a:lnTo>
                      <a:pt x="189" y="2"/>
                    </a:lnTo>
                    <a:lnTo>
                      <a:pt x="190" y="1"/>
                    </a:lnTo>
                    <a:lnTo>
                      <a:pt x="191" y="1"/>
                    </a:lnTo>
                    <a:lnTo>
                      <a:pt x="192" y="1"/>
                    </a:lnTo>
                    <a:lnTo>
                      <a:pt x="192" y="0"/>
                    </a:lnTo>
                    <a:lnTo>
                      <a:pt x="193" y="0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6" name="Freeform 104"/>
              <p:cNvSpPr>
                <a:spLocks/>
              </p:cNvSpPr>
              <p:nvPr/>
            </p:nvSpPr>
            <p:spPr bwMode="auto">
              <a:xfrm>
                <a:off x="2579687" y="2341563"/>
                <a:ext cx="192088" cy="298450"/>
              </a:xfrm>
              <a:custGeom>
                <a:avLst/>
                <a:gdLst>
                  <a:gd name="T0" fmla="*/ 58 w 121"/>
                  <a:gd name="T1" fmla="*/ 4 h 188"/>
                  <a:gd name="T2" fmla="*/ 62 w 121"/>
                  <a:gd name="T3" fmla="*/ 4 h 188"/>
                  <a:gd name="T4" fmla="*/ 69 w 121"/>
                  <a:gd name="T5" fmla="*/ 6 h 188"/>
                  <a:gd name="T6" fmla="*/ 75 w 121"/>
                  <a:gd name="T7" fmla="*/ 8 h 188"/>
                  <a:gd name="T8" fmla="*/ 79 w 121"/>
                  <a:gd name="T9" fmla="*/ 17 h 188"/>
                  <a:gd name="T10" fmla="*/ 83 w 121"/>
                  <a:gd name="T11" fmla="*/ 25 h 188"/>
                  <a:gd name="T12" fmla="*/ 85 w 121"/>
                  <a:gd name="T13" fmla="*/ 33 h 188"/>
                  <a:gd name="T14" fmla="*/ 87 w 121"/>
                  <a:gd name="T15" fmla="*/ 43 h 188"/>
                  <a:gd name="T16" fmla="*/ 92 w 121"/>
                  <a:gd name="T17" fmla="*/ 48 h 188"/>
                  <a:gd name="T18" fmla="*/ 95 w 121"/>
                  <a:gd name="T19" fmla="*/ 54 h 188"/>
                  <a:gd name="T20" fmla="*/ 100 w 121"/>
                  <a:gd name="T21" fmla="*/ 58 h 188"/>
                  <a:gd name="T22" fmla="*/ 100 w 121"/>
                  <a:gd name="T23" fmla="*/ 65 h 188"/>
                  <a:gd name="T24" fmla="*/ 105 w 121"/>
                  <a:gd name="T25" fmla="*/ 67 h 188"/>
                  <a:gd name="T26" fmla="*/ 108 w 121"/>
                  <a:gd name="T27" fmla="*/ 75 h 188"/>
                  <a:gd name="T28" fmla="*/ 111 w 121"/>
                  <a:gd name="T29" fmla="*/ 85 h 188"/>
                  <a:gd name="T30" fmla="*/ 112 w 121"/>
                  <a:gd name="T31" fmla="*/ 93 h 188"/>
                  <a:gd name="T32" fmla="*/ 110 w 121"/>
                  <a:gd name="T33" fmla="*/ 109 h 188"/>
                  <a:gd name="T34" fmla="*/ 110 w 121"/>
                  <a:gd name="T35" fmla="*/ 119 h 188"/>
                  <a:gd name="T36" fmla="*/ 115 w 121"/>
                  <a:gd name="T37" fmla="*/ 127 h 188"/>
                  <a:gd name="T38" fmla="*/ 119 w 121"/>
                  <a:gd name="T39" fmla="*/ 136 h 188"/>
                  <a:gd name="T40" fmla="*/ 121 w 121"/>
                  <a:gd name="T41" fmla="*/ 143 h 188"/>
                  <a:gd name="T42" fmla="*/ 108 w 121"/>
                  <a:gd name="T43" fmla="*/ 145 h 188"/>
                  <a:gd name="T44" fmla="*/ 92 w 121"/>
                  <a:gd name="T45" fmla="*/ 147 h 188"/>
                  <a:gd name="T46" fmla="*/ 94 w 121"/>
                  <a:gd name="T47" fmla="*/ 156 h 188"/>
                  <a:gd name="T48" fmla="*/ 89 w 121"/>
                  <a:gd name="T49" fmla="*/ 159 h 188"/>
                  <a:gd name="T50" fmla="*/ 92 w 121"/>
                  <a:gd name="T51" fmla="*/ 163 h 188"/>
                  <a:gd name="T52" fmla="*/ 93 w 121"/>
                  <a:gd name="T53" fmla="*/ 168 h 188"/>
                  <a:gd name="T54" fmla="*/ 91 w 121"/>
                  <a:gd name="T55" fmla="*/ 176 h 188"/>
                  <a:gd name="T56" fmla="*/ 92 w 121"/>
                  <a:gd name="T57" fmla="*/ 184 h 188"/>
                  <a:gd name="T58" fmla="*/ 83 w 121"/>
                  <a:gd name="T59" fmla="*/ 188 h 188"/>
                  <a:gd name="T60" fmla="*/ 75 w 121"/>
                  <a:gd name="T61" fmla="*/ 183 h 188"/>
                  <a:gd name="T62" fmla="*/ 70 w 121"/>
                  <a:gd name="T63" fmla="*/ 176 h 188"/>
                  <a:gd name="T64" fmla="*/ 68 w 121"/>
                  <a:gd name="T65" fmla="*/ 178 h 188"/>
                  <a:gd name="T66" fmla="*/ 73 w 121"/>
                  <a:gd name="T67" fmla="*/ 185 h 188"/>
                  <a:gd name="T68" fmla="*/ 53 w 121"/>
                  <a:gd name="T69" fmla="*/ 188 h 188"/>
                  <a:gd name="T70" fmla="*/ 58 w 121"/>
                  <a:gd name="T71" fmla="*/ 186 h 188"/>
                  <a:gd name="T72" fmla="*/ 60 w 121"/>
                  <a:gd name="T73" fmla="*/ 176 h 188"/>
                  <a:gd name="T74" fmla="*/ 57 w 121"/>
                  <a:gd name="T75" fmla="*/ 164 h 188"/>
                  <a:gd name="T76" fmla="*/ 53 w 121"/>
                  <a:gd name="T77" fmla="*/ 156 h 188"/>
                  <a:gd name="T78" fmla="*/ 51 w 121"/>
                  <a:gd name="T79" fmla="*/ 153 h 188"/>
                  <a:gd name="T80" fmla="*/ 51 w 121"/>
                  <a:gd name="T81" fmla="*/ 146 h 188"/>
                  <a:gd name="T82" fmla="*/ 48 w 121"/>
                  <a:gd name="T83" fmla="*/ 138 h 188"/>
                  <a:gd name="T84" fmla="*/ 42 w 121"/>
                  <a:gd name="T85" fmla="*/ 135 h 188"/>
                  <a:gd name="T86" fmla="*/ 41 w 121"/>
                  <a:gd name="T87" fmla="*/ 130 h 188"/>
                  <a:gd name="T88" fmla="*/ 35 w 121"/>
                  <a:gd name="T89" fmla="*/ 121 h 188"/>
                  <a:gd name="T90" fmla="*/ 33 w 121"/>
                  <a:gd name="T91" fmla="*/ 112 h 188"/>
                  <a:gd name="T92" fmla="*/ 29 w 121"/>
                  <a:gd name="T93" fmla="*/ 108 h 188"/>
                  <a:gd name="T94" fmla="*/ 24 w 121"/>
                  <a:gd name="T95" fmla="*/ 105 h 188"/>
                  <a:gd name="T96" fmla="*/ 21 w 121"/>
                  <a:gd name="T97" fmla="*/ 97 h 188"/>
                  <a:gd name="T98" fmla="*/ 22 w 121"/>
                  <a:gd name="T99" fmla="*/ 93 h 188"/>
                  <a:gd name="T100" fmla="*/ 17 w 121"/>
                  <a:gd name="T101" fmla="*/ 90 h 188"/>
                  <a:gd name="T102" fmla="*/ 14 w 121"/>
                  <a:gd name="T103" fmla="*/ 84 h 188"/>
                  <a:gd name="T104" fmla="*/ 6 w 121"/>
                  <a:gd name="T105" fmla="*/ 82 h 188"/>
                  <a:gd name="T106" fmla="*/ 2 w 121"/>
                  <a:gd name="T107" fmla="*/ 75 h 188"/>
                  <a:gd name="T108" fmla="*/ 2 w 121"/>
                  <a:gd name="T109" fmla="*/ 66 h 188"/>
                  <a:gd name="T110" fmla="*/ 4 w 121"/>
                  <a:gd name="T111" fmla="*/ 57 h 188"/>
                  <a:gd name="T112" fmla="*/ 25 w 121"/>
                  <a:gd name="T113" fmla="*/ 45 h 188"/>
                  <a:gd name="T114" fmla="*/ 41 w 121"/>
                  <a:gd name="T115" fmla="*/ 36 h 188"/>
                  <a:gd name="T116" fmla="*/ 50 w 121"/>
                  <a:gd name="T117" fmla="*/ 24 h 188"/>
                  <a:gd name="T118" fmla="*/ 51 w 121"/>
                  <a:gd name="T119" fmla="*/ 17 h 188"/>
                  <a:gd name="T120" fmla="*/ 57 w 121"/>
                  <a:gd name="T121" fmla="*/ 15 h 188"/>
                  <a:gd name="T122" fmla="*/ 55 w 121"/>
                  <a:gd name="T123" fmla="*/ 7 h 188"/>
                  <a:gd name="T124" fmla="*/ 53 w 121"/>
                  <a:gd name="T125" fmla="*/ 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" h="188">
                    <a:moveTo>
                      <a:pt x="53" y="2"/>
                    </a:moveTo>
                    <a:lnTo>
                      <a:pt x="55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8" y="4"/>
                    </a:lnTo>
                    <a:lnTo>
                      <a:pt x="69" y="6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3" y="6"/>
                    </a:lnTo>
                    <a:lnTo>
                      <a:pt x="74" y="6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5" y="8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7" y="11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8" y="15"/>
                    </a:lnTo>
                    <a:lnTo>
                      <a:pt x="78" y="16"/>
                    </a:lnTo>
                    <a:lnTo>
                      <a:pt x="79" y="17"/>
                    </a:lnTo>
                    <a:lnTo>
                      <a:pt x="79" y="18"/>
                    </a:lnTo>
                    <a:lnTo>
                      <a:pt x="81" y="18"/>
                    </a:lnTo>
                    <a:lnTo>
                      <a:pt x="81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3" y="25"/>
                    </a:lnTo>
                    <a:lnTo>
                      <a:pt x="83" y="26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29"/>
                    </a:lnTo>
                    <a:lnTo>
                      <a:pt x="84" y="29"/>
                    </a:lnTo>
                    <a:lnTo>
                      <a:pt x="84" y="31"/>
                    </a:lnTo>
                    <a:lnTo>
                      <a:pt x="85" y="32"/>
                    </a:lnTo>
                    <a:lnTo>
                      <a:pt x="85" y="33"/>
                    </a:lnTo>
                    <a:lnTo>
                      <a:pt x="85" y="34"/>
                    </a:lnTo>
                    <a:lnTo>
                      <a:pt x="86" y="35"/>
                    </a:lnTo>
                    <a:lnTo>
                      <a:pt x="86" y="36"/>
                    </a:lnTo>
                    <a:lnTo>
                      <a:pt x="87" y="37"/>
                    </a:lnTo>
                    <a:lnTo>
                      <a:pt x="86" y="37"/>
                    </a:lnTo>
                    <a:lnTo>
                      <a:pt x="87" y="41"/>
                    </a:lnTo>
                    <a:lnTo>
                      <a:pt x="87" y="42"/>
                    </a:lnTo>
                    <a:lnTo>
                      <a:pt x="87" y="43"/>
                    </a:lnTo>
                    <a:lnTo>
                      <a:pt x="89" y="44"/>
                    </a:lnTo>
                    <a:lnTo>
                      <a:pt x="90" y="45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1" y="45"/>
                    </a:lnTo>
                    <a:lnTo>
                      <a:pt x="92" y="45"/>
                    </a:lnTo>
                    <a:lnTo>
                      <a:pt x="92" y="46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92" y="49"/>
                    </a:lnTo>
                    <a:lnTo>
                      <a:pt x="92" y="50"/>
                    </a:lnTo>
                    <a:lnTo>
                      <a:pt x="93" y="51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3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9" y="55"/>
                    </a:lnTo>
                    <a:lnTo>
                      <a:pt x="100" y="55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0" y="58"/>
                    </a:lnTo>
                    <a:lnTo>
                      <a:pt x="100" y="59"/>
                    </a:lnTo>
                    <a:lnTo>
                      <a:pt x="101" y="60"/>
                    </a:lnTo>
                    <a:lnTo>
                      <a:pt x="100" y="61"/>
                    </a:lnTo>
                    <a:lnTo>
                      <a:pt x="99" y="61"/>
                    </a:lnTo>
                    <a:lnTo>
                      <a:pt x="99" y="62"/>
                    </a:lnTo>
                    <a:lnTo>
                      <a:pt x="99" y="63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1" y="65"/>
                    </a:lnTo>
                    <a:lnTo>
                      <a:pt x="102" y="63"/>
                    </a:lnTo>
                    <a:lnTo>
                      <a:pt x="103" y="63"/>
                    </a:lnTo>
                    <a:lnTo>
                      <a:pt x="103" y="65"/>
                    </a:lnTo>
                    <a:lnTo>
                      <a:pt x="104" y="65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5" y="67"/>
                    </a:lnTo>
                    <a:lnTo>
                      <a:pt x="105" y="68"/>
                    </a:lnTo>
                    <a:lnTo>
                      <a:pt x="107" y="69"/>
                    </a:lnTo>
                    <a:lnTo>
                      <a:pt x="107" y="70"/>
                    </a:lnTo>
                    <a:lnTo>
                      <a:pt x="107" y="71"/>
                    </a:lnTo>
                    <a:lnTo>
                      <a:pt x="107" y="73"/>
                    </a:lnTo>
                    <a:lnTo>
                      <a:pt x="108" y="73"/>
                    </a:lnTo>
                    <a:lnTo>
                      <a:pt x="108" y="74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9" y="77"/>
                    </a:lnTo>
                    <a:lnTo>
                      <a:pt x="109" y="80"/>
                    </a:lnTo>
                    <a:lnTo>
                      <a:pt x="110" y="82"/>
                    </a:lnTo>
                    <a:lnTo>
                      <a:pt x="110" y="83"/>
                    </a:lnTo>
                    <a:lnTo>
                      <a:pt x="110" y="84"/>
                    </a:lnTo>
                    <a:lnTo>
                      <a:pt x="110" y="84"/>
                    </a:lnTo>
                    <a:lnTo>
                      <a:pt x="111" y="85"/>
                    </a:lnTo>
                    <a:lnTo>
                      <a:pt x="111" y="86"/>
                    </a:lnTo>
                    <a:lnTo>
                      <a:pt x="111" y="87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2" y="91"/>
                    </a:lnTo>
                    <a:lnTo>
                      <a:pt x="112" y="92"/>
                    </a:lnTo>
                    <a:lnTo>
                      <a:pt x="112" y="93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9"/>
                    </a:lnTo>
                    <a:lnTo>
                      <a:pt x="112" y="99"/>
                    </a:lnTo>
                    <a:lnTo>
                      <a:pt x="112" y="100"/>
                    </a:lnTo>
                    <a:lnTo>
                      <a:pt x="112" y="101"/>
                    </a:lnTo>
                    <a:lnTo>
                      <a:pt x="111" y="103"/>
                    </a:lnTo>
                    <a:lnTo>
                      <a:pt x="110" y="109"/>
                    </a:lnTo>
                    <a:lnTo>
                      <a:pt x="109" y="111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9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10" y="118"/>
                    </a:lnTo>
                    <a:lnTo>
                      <a:pt x="110" y="119"/>
                    </a:lnTo>
                    <a:lnTo>
                      <a:pt x="111" y="120"/>
                    </a:lnTo>
                    <a:lnTo>
                      <a:pt x="112" y="121"/>
                    </a:lnTo>
                    <a:lnTo>
                      <a:pt x="112" y="122"/>
                    </a:lnTo>
                    <a:lnTo>
                      <a:pt x="112" y="124"/>
                    </a:lnTo>
                    <a:lnTo>
                      <a:pt x="113" y="125"/>
                    </a:lnTo>
                    <a:lnTo>
                      <a:pt x="113" y="126"/>
                    </a:lnTo>
                    <a:lnTo>
                      <a:pt x="115" y="126"/>
                    </a:lnTo>
                    <a:lnTo>
                      <a:pt x="115" y="127"/>
                    </a:lnTo>
                    <a:lnTo>
                      <a:pt x="116" y="128"/>
                    </a:lnTo>
                    <a:lnTo>
                      <a:pt x="116" y="129"/>
                    </a:lnTo>
                    <a:lnTo>
                      <a:pt x="117" y="129"/>
                    </a:lnTo>
                    <a:lnTo>
                      <a:pt x="117" y="130"/>
                    </a:lnTo>
                    <a:lnTo>
                      <a:pt x="118" y="134"/>
                    </a:lnTo>
                    <a:lnTo>
                      <a:pt x="119" y="134"/>
                    </a:lnTo>
                    <a:lnTo>
                      <a:pt x="119" y="135"/>
                    </a:lnTo>
                    <a:lnTo>
                      <a:pt x="119" y="136"/>
                    </a:lnTo>
                    <a:lnTo>
                      <a:pt x="119" y="137"/>
                    </a:lnTo>
                    <a:lnTo>
                      <a:pt x="119" y="138"/>
                    </a:lnTo>
                    <a:lnTo>
                      <a:pt x="119" y="138"/>
                    </a:lnTo>
                    <a:lnTo>
                      <a:pt x="120" y="138"/>
                    </a:lnTo>
                    <a:lnTo>
                      <a:pt x="120" y="139"/>
                    </a:lnTo>
                    <a:lnTo>
                      <a:pt x="121" y="141"/>
                    </a:lnTo>
                    <a:lnTo>
                      <a:pt x="121" y="142"/>
                    </a:lnTo>
                    <a:lnTo>
                      <a:pt x="121" y="143"/>
                    </a:lnTo>
                    <a:lnTo>
                      <a:pt x="120" y="144"/>
                    </a:lnTo>
                    <a:lnTo>
                      <a:pt x="120" y="145"/>
                    </a:lnTo>
                    <a:lnTo>
                      <a:pt x="118" y="145"/>
                    </a:lnTo>
                    <a:lnTo>
                      <a:pt x="115" y="145"/>
                    </a:lnTo>
                    <a:lnTo>
                      <a:pt x="113" y="145"/>
                    </a:lnTo>
                    <a:lnTo>
                      <a:pt x="112" y="145"/>
                    </a:lnTo>
                    <a:lnTo>
                      <a:pt x="111" y="145"/>
                    </a:lnTo>
                    <a:lnTo>
                      <a:pt x="108" y="145"/>
                    </a:lnTo>
                    <a:lnTo>
                      <a:pt x="107" y="145"/>
                    </a:lnTo>
                    <a:lnTo>
                      <a:pt x="102" y="145"/>
                    </a:lnTo>
                    <a:lnTo>
                      <a:pt x="100" y="145"/>
                    </a:lnTo>
                    <a:lnTo>
                      <a:pt x="99" y="145"/>
                    </a:lnTo>
                    <a:lnTo>
                      <a:pt x="96" y="145"/>
                    </a:lnTo>
                    <a:lnTo>
                      <a:pt x="91" y="145"/>
                    </a:lnTo>
                    <a:lnTo>
                      <a:pt x="91" y="146"/>
                    </a:lnTo>
                    <a:lnTo>
                      <a:pt x="92" y="147"/>
                    </a:lnTo>
                    <a:lnTo>
                      <a:pt x="92" y="148"/>
                    </a:lnTo>
                    <a:lnTo>
                      <a:pt x="93" y="150"/>
                    </a:lnTo>
                    <a:lnTo>
                      <a:pt x="92" y="151"/>
                    </a:lnTo>
                    <a:lnTo>
                      <a:pt x="92" y="153"/>
                    </a:lnTo>
                    <a:lnTo>
                      <a:pt x="93" y="153"/>
                    </a:lnTo>
                    <a:lnTo>
                      <a:pt x="93" y="154"/>
                    </a:lnTo>
                    <a:lnTo>
                      <a:pt x="94" y="155"/>
                    </a:lnTo>
                    <a:lnTo>
                      <a:pt x="94" y="156"/>
                    </a:lnTo>
                    <a:lnTo>
                      <a:pt x="95" y="158"/>
                    </a:lnTo>
                    <a:lnTo>
                      <a:pt x="94" y="158"/>
                    </a:lnTo>
                    <a:lnTo>
                      <a:pt x="93" y="158"/>
                    </a:lnTo>
                    <a:lnTo>
                      <a:pt x="92" y="158"/>
                    </a:lnTo>
                    <a:lnTo>
                      <a:pt x="91" y="158"/>
                    </a:lnTo>
                    <a:lnTo>
                      <a:pt x="90" y="158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89" y="160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2" y="161"/>
                    </a:lnTo>
                    <a:lnTo>
                      <a:pt x="93" y="161"/>
                    </a:lnTo>
                    <a:lnTo>
                      <a:pt x="94" y="162"/>
                    </a:lnTo>
                    <a:lnTo>
                      <a:pt x="93" y="163"/>
                    </a:lnTo>
                    <a:lnTo>
                      <a:pt x="92" y="163"/>
                    </a:lnTo>
                    <a:lnTo>
                      <a:pt x="91" y="163"/>
                    </a:lnTo>
                    <a:lnTo>
                      <a:pt x="90" y="163"/>
                    </a:lnTo>
                    <a:lnTo>
                      <a:pt x="90" y="164"/>
                    </a:lnTo>
                    <a:lnTo>
                      <a:pt x="91" y="164"/>
                    </a:lnTo>
                    <a:lnTo>
                      <a:pt x="91" y="165"/>
                    </a:lnTo>
                    <a:lnTo>
                      <a:pt x="92" y="165"/>
                    </a:lnTo>
                    <a:lnTo>
                      <a:pt x="92" y="165"/>
                    </a:lnTo>
                    <a:lnTo>
                      <a:pt x="93" y="168"/>
                    </a:lnTo>
                    <a:lnTo>
                      <a:pt x="93" y="169"/>
                    </a:lnTo>
                    <a:lnTo>
                      <a:pt x="94" y="170"/>
                    </a:lnTo>
                    <a:lnTo>
                      <a:pt x="93" y="171"/>
                    </a:lnTo>
                    <a:lnTo>
                      <a:pt x="93" y="172"/>
                    </a:lnTo>
                    <a:lnTo>
                      <a:pt x="93" y="173"/>
                    </a:lnTo>
                    <a:lnTo>
                      <a:pt x="92" y="173"/>
                    </a:lnTo>
                    <a:lnTo>
                      <a:pt x="91" y="173"/>
                    </a:lnTo>
                    <a:lnTo>
                      <a:pt x="91" y="176"/>
                    </a:lnTo>
                    <a:lnTo>
                      <a:pt x="91" y="177"/>
                    </a:lnTo>
                    <a:lnTo>
                      <a:pt x="90" y="178"/>
                    </a:lnTo>
                    <a:lnTo>
                      <a:pt x="91" y="179"/>
                    </a:lnTo>
                    <a:lnTo>
                      <a:pt x="89" y="179"/>
                    </a:lnTo>
                    <a:lnTo>
                      <a:pt x="90" y="181"/>
                    </a:lnTo>
                    <a:lnTo>
                      <a:pt x="90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5"/>
                    </a:lnTo>
                    <a:lnTo>
                      <a:pt x="93" y="185"/>
                    </a:lnTo>
                    <a:lnTo>
                      <a:pt x="94" y="186"/>
                    </a:lnTo>
                    <a:lnTo>
                      <a:pt x="93" y="187"/>
                    </a:lnTo>
                    <a:lnTo>
                      <a:pt x="93" y="188"/>
                    </a:lnTo>
                    <a:lnTo>
                      <a:pt x="90" y="188"/>
                    </a:lnTo>
                    <a:lnTo>
                      <a:pt x="89" y="188"/>
                    </a:lnTo>
                    <a:lnTo>
                      <a:pt x="83" y="188"/>
                    </a:lnTo>
                    <a:lnTo>
                      <a:pt x="82" y="188"/>
                    </a:lnTo>
                    <a:lnTo>
                      <a:pt x="79" y="188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4" y="187"/>
                    </a:lnTo>
                    <a:lnTo>
                      <a:pt x="75" y="185"/>
                    </a:lnTo>
                    <a:lnTo>
                      <a:pt x="75" y="184"/>
                    </a:lnTo>
                    <a:lnTo>
                      <a:pt x="75" y="183"/>
                    </a:lnTo>
                    <a:lnTo>
                      <a:pt x="74" y="183"/>
                    </a:lnTo>
                    <a:lnTo>
                      <a:pt x="74" y="181"/>
                    </a:lnTo>
                    <a:lnTo>
                      <a:pt x="73" y="180"/>
                    </a:lnTo>
                    <a:lnTo>
                      <a:pt x="72" y="180"/>
                    </a:lnTo>
                    <a:lnTo>
                      <a:pt x="70" y="181"/>
                    </a:lnTo>
                    <a:lnTo>
                      <a:pt x="69" y="177"/>
                    </a:lnTo>
                    <a:lnTo>
                      <a:pt x="69" y="176"/>
                    </a:lnTo>
                    <a:lnTo>
                      <a:pt x="70" y="176"/>
                    </a:lnTo>
                    <a:lnTo>
                      <a:pt x="70" y="175"/>
                    </a:lnTo>
                    <a:lnTo>
                      <a:pt x="70" y="173"/>
                    </a:lnTo>
                    <a:lnTo>
                      <a:pt x="70" y="172"/>
                    </a:lnTo>
                    <a:lnTo>
                      <a:pt x="70" y="173"/>
                    </a:lnTo>
                    <a:lnTo>
                      <a:pt x="70" y="175"/>
                    </a:lnTo>
                    <a:lnTo>
                      <a:pt x="69" y="176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8" y="180"/>
                    </a:lnTo>
                    <a:lnTo>
                      <a:pt x="67" y="180"/>
                    </a:lnTo>
                    <a:lnTo>
                      <a:pt x="68" y="181"/>
                    </a:lnTo>
                    <a:lnTo>
                      <a:pt x="69" y="181"/>
                    </a:lnTo>
                    <a:lnTo>
                      <a:pt x="70" y="184"/>
                    </a:lnTo>
                    <a:lnTo>
                      <a:pt x="73" y="184"/>
                    </a:lnTo>
                    <a:lnTo>
                      <a:pt x="73" y="185"/>
                    </a:lnTo>
                    <a:lnTo>
                      <a:pt x="72" y="188"/>
                    </a:lnTo>
                    <a:lnTo>
                      <a:pt x="65" y="188"/>
                    </a:lnTo>
                    <a:lnTo>
                      <a:pt x="58" y="188"/>
                    </a:lnTo>
                    <a:lnTo>
                      <a:pt x="57" y="188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5" y="188"/>
                    </a:lnTo>
                    <a:lnTo>
                      <a:pt x="53" y="18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0" y="188"/>
                    </a:lnTo>
                    <a:lnTo>
                      <a:pt x="53" y="187"/>
                    </a:lnTo>
                    <a:lnTo>
                      <a:pt x="56" y="187"/>
                    </a:lnTo>
                    <a:lnTo>
                      <a:pt x="57" y="188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7" y="181"/>
                    </a:lnTo>
                    <a:lnTo>
                      <a:pt x="59" y="181"/>
                    </a:lnTo>
                    <a:lnTo>
                      <a:pt x="59" y="178"/>
                    </a:lnTo>
                    <a:lnTo>
                      <a:pt x="59" y="177"/>
                    </a:lnTo>
                    <a:lnTo>
                      <a:pt x="61" y="178"/>
                    </a:lnTo>
                    <a:lnTo>
                      <a:pt x="61" y="177"/>
                    </a:lnTo>
                    <a:lnTo>
                      <a:pt x="60" y="176"/>
                    </a:lnTo>
                    <a:lnTo>
                      <a:pt x="59" y="173"/>
                    </a:lnTo>
                    <a:lnTo>
                      <a:pt x="59" y="172"/>
                    </a:lnTo>
                    <a:lnTo>
                      <a:pt x="59" y="170"/>
                    </a:lnTo>
                    <a:lnTo>
                      <a:pt x="59" y="169"/>
                    </a:lnTo>
                    <a:lnTo>
                      <a:pt x="58" y="164"/>
                    </a:lnTo>
                    <a:lnTo>
                      <a:pt x="57" y="164"/>
                    </a:lnTo>
                    <a:lnTo>
                      <a:pt x="57" y="165"/>
                    </a:lnTo>
                    <a:lnTo>
                      <a:pt x="57" y="164"/>
                    </a:lnTo>
                    <a:lnTo>
                      <a:pt x="56" y="163"/>
                    </a:lnTo>
                    <a:lnTo>
                      <a:pt x="56" y="162"/>
                    </a:lnTo>
                    <a:lnTo>
                      <a:pt x="55" y="162"/>
                    </a:lnTo>
                    <a:lnTo>
                      <a:pt x="53" y="161"/>
                    </a:lnTo>
                    <a:lnTo>
                      <a:pt x="53" y="160"/>
                    </a:lnTo>
                    <a:lnTo>
                      <a:pt x="53" y="159"/>
                    </a:lnTo>
                    <a:lnTo>
                      <a:pt x="53" y="158"/>
                    </a:lnTo>
                    <a:lnTo>
                      <a:pt x="53" y="156"/>
                    </a:lnTo>
                    <a:lnTo>
                      <a:pt x="53" y="158"/>
                    </a:lnTo>
                    <a:lnTo>
                      <a:pt x="52" y="158"/>
                    </a:lnTo>
                    <a:lnTo>
                      <a:pt x="51" y="158"/>
                    </a:lnTo>
                    <a:lnTo>
                      <a:pt x="51" y="156"/>
                    </a:lnTo>
                    <a:lnTo>
                      <a:pt x="51" y="155"/>
                    </a:lnTo>
                    <a:lnTo>
                      <a:pt x="50" y="154"/>
                    </a:lnTo>
                    <a:lnTo>
                      <a:pt x="51" y="154"/>
                    </a:lnTo>
                    <a:lnTo>
                      <a:pt x="51" y="153"/>
                    </a:lnTo>
                    <a:lnTo>
                      <a:pt x="51" y="152"/>
                    </a:lnTo>
                    <a:lnTo>
                      <a:pt x="51" y="151"/>
                    </a:lnTo>
                    <a:lnTo>
                      <a:pt x="50" y="150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52" y="148"/>
                    </a:lnTo>
                    <a:lnTo>
                      <a:pt x="52" y="147"/>
                    </a:lnTo>
                    <a:lnTo>
                      <a:pt x="51" y="146"/>
                    </a:lnTo>
                    <a:lnTo>
                      <a:pt x="51" y="145"/>
                    </a:lnTo>
                    <a:lnTo>
                      <a:pt x="50" y="144"/>
                    </a:lnTo>
                    <a:lnTo>
                      <a:pt x="49" y="144"/>
                    </a:lnTo>
                    <a:lnTo>
                      <a:pt x="49" y="143"/>
                    </a:lnTo>
                    <a:lnTo>
                      <a:pt x="49" y="142"/>
                    </a:lnTo>
                    <a:lnTo>
                      <a:pt x="49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7" y="139"/>
                    </a:lnTo>
                    <a:lnTo>
                      <a:pt x="47" y="138"/>
                    </a:lnTo>
                    <a:lnTo>
                      <a:pt x="45" y="138"/>
                    </a:lnTo>
                    <a:lnTo>
                      <a:pt x="45" y="137"/>
                    </a:lnTo>
                    <a:lnTo>
                      <a:pt x="44" y="136"/>
                    </a:lnTo>
                    <a:lnTo>
                      <a:pt x="43" y="136"/>
                    </a:lnTo>
                    <a:lnTo>
                      <a:pt x="43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4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9" y="133"/>
                    </a:lnTo>
                    <a:lnTo>
                      <a:pt x="39" y="131"/>
                    </a:lnTo>
                    <a:lnTo>
                      <a:pt x="40" y="130"/>
                    </a:lnTo>
                    <a:lnTo>
                      <a:pt x="41" y="130"/>
                    </a:lnTo>
                    <a:lnTo>
                      <a:pt x="41" y="129"/>
                    </a:lnTo>
                    <a:lnTo>
                      <a:pt x="40" y="128"/>
                    </a:lnTo>
                    <a:lnTo>
                      <a:pt x="39" y="127"/>
                    </a:lnTo>
                    <a:lnTo>
                      <a:pt x="38" y="126"/>
                    </a:lnTo>
                    <a:lnTo>
                      <a:pt x="36" y="125"/>
                    </a:lnTo>
                    <a:lnTo>
                      <a:pt x="36" y="124"/>
                    </a:lnTo>
                    <a:lnTo>
                      <a:pt x="36" y="122"/>
                    </a:lnTo>
                    <a:lnTo>
                      <a:pt x="35" y="121"/>
                    </a:lnTo>
                    <a:lnTo>
                      <a:pt x="35" y="120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2" y="113"/>
                    </a:lnTo>
                    <a:lnTo>
                      <a:pt x="32" y="114"/>
                    </a:lnTo>
                    <a:lnTo>
                      <a:pt x="33" y="113"/>
                    </a:lnTo>
                    <a:lnTo>
                      <a:pt x="33" y="112"/>
                    </a:lnTo>
                    <a:lnTo>
                      <a:pt x="34" y="111"/>
                    </a:lnTo>
                    <a:lnTo>
                      <a:pt x="34" y="111"/>
                    </a:lnTo>
                    <a:lnTo>
                      <a:pt x="33" y="110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30" y="107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4" y="105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4" y="102"/>
                    </a:lnTo>
                    <a:lnTo>
                      <a:pt x="23" y="101"/>
                    </a:lnTo>
                    <a:lnTo>
                      <a:pt x="23" y="100"/>
                    </a:lnTo>
                    <a:lnTo>
                      <a:pt x="22" y="100"/>
                    </a:lnTo>
                    <a:lnTo>
                      <a:pt x="22" y="99"/>
                    </a:lnTo>
                    <a:lnTo>
                      <a:pt x="21" y="97"/>
                    </a:lnTo>
                    <a:lnTo>
                      <a:pt x="22" y="96"/>
                    </a:lnTo>
                    <a:lnTo>
                      <a:pt x="22" y="97"/>
                    </a:lnTo>
                    <a:lnTo>
                      <a:pt x="23" y="96"/>
                    </a:lnTo>
                    <a:lnTo>
                      <a:pt x="22" y="95"/>
                    </a:lnTo>
                    <a:lnTo>
                      <a:pt x="22" y="94"/>
                    </a:lnTo>
                    <a:lnTo>
                      <a:pt x="21" y="94"/>
                    </a:lnTo>
                    <a:lnTo>
                      <a:pt x="21" y="93"/>
                    </a:lnTo>
                    <a:lnTo>
                      <a:pt x="22" y="93"/>
                    </a:lnTo>
                    <a:lnTo>
                      <a:pt x="22" y="92"/>
                    </a:lnTo>
                    <a:lnTo>
                      <a:pt x="21" y="92"/>
                    </a:lnTo>
                    <a:lnTo>
                      <a:pt x="22" y="91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19" y="90"/>
                    </a:lnTo>
                    <a:lnTo>
                      <a:pt x="18" y="90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7"/>
                    </a:lnTo>
                    <a:lnTo>
                      <a:pt x="15" y="87"/>
                    </a:lnTo>
                    <a:lnTo>
                      <a:pt x="15" y="86"/>
                    </a:lnTo>
                    <a:lnTo>
                      <a:pt x="15" y="85"/>
                    </a:lnTo>
                    <a:lnTo>
                      <a:pt x="14" y="85"/>
                    </a:lnTo>
                    <a:lnTo>
                      <a:pt x="14" y="84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9" y="82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6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5" y="79"/>
                    </a:lnTo>
                    <a:lnTo>
                      <a:pt x="4" y="78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1" y="73"/>
                    </a:lnTo>
                    <a:lnTo>
                      <a:pt x="1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8"/>
                    </a:lnTo>
                    <a:lnTo>
                      <a:pt x="1" y="67"/>
                    </a:lnTo>
                    <a:lnTo>
                      <a:pt x="2" y="66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8" y="51"/>
                    </a:lnTo>
                    <a:lnTo>
                      <a:pt x="10" y="50"/>
                    </a:lnTo>
                    <a:lnTo>
                      <a:pt x="15" y="49"/>
                    </a:lnTo>
                    <a:lnTo>
                      <a:pt x="17" y="48"/>
                    </a:lnTo>
                    <a:lnTo>
                      <a:pt x="22" y="46"/>
                    </a:lnTo>
                    <a:lnTo>
                      <a:pt x="25" y="45"/>
                    </a:lnTo>
                    <a:lnTo>
                      <a:pt x="26" y="45"/>
                    </a:lnTo>
                    <a:lnTo>
                      <a:pt x="27" y="45"/>
                    </a:lnTo>
                    <a:lnTo>
                      <a:pt x="30" y="44"/>
                    </a:lnTo>
                    <a:lnTo>
                      <a:pt x="30" y="44"/>
                    </a:lnTo>
                    <a:lnTo>
                      <a:pt x="34" y="43"/>
                    </a:lnTo>
                    <a:lnTo>
                      <a:pt x="38" y="42"/>
                    </a:lnTo>
                    <a:lnTo>
                      <a:pt x="39" y="38"/>
                    </a:lnTo>
                    <a:lnTo>
                      <a:pt x="41" y="36"/>
                    </a:lnTo>
                    <a:lnTo>
                      <a:pt x="42" y="33"/>
                    </a:lnTo>
                    <a:lnTo>
                      <a:pt x="43" y="32"/>
                    </a:lnTo>
                    <a:lnTo>
                      <a:pt x="44" y="29"/>
                    </a:lnTo>
                    <a:lnTo>
                      <a:pt x="45" y="29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0" y="20"/>
                    </a:lnTo>
                    <a:lnTo>
                      <a:pt x="49" y="20"/>
                    </a:lnTo>
                    <a:lnTo>
                      <a:pt x="49" y="19"/>
                    </a:lnTo>
                    <a:lnTo>
                      <a:pt x="50" y="18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1" y="16"/>
                    </a:lnTo>
                    <a:lnTo>
                      <a:pt x="52" y="15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6" y="15"/>
                    </a:lnTo>
                    <a:lnTo>
                      <a:pt x="57" y="15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5" y="7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0"/>
                    </a:lnTo>
                    <a:lnTo>
                      <a:pt x="53" y="1"/>
                    </a:lnTo>
                    <a:lnTo>
                      <a:pt x="53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7" name="Freeform 105"/>
              <p:cNvSpPr>
                <a:spLocks/>
              </p:cNvSpPr>
              <p:nvPr/>
            </p:nvSpPr>
            <p:spPr bwMode="auto">
              <a:xfrm>
                <a:off x="3030537" y="2057400"/>
                <a:ext cx="422275" cy="222250"/>
              </a:xfrm>
              <a:custGeom>
                <a:avLst/>
                <a:gdLst>
                  <a:gd name="T0" fmla="*/ 136 w 266"/>
                  <a:gd name="T1" fmla="*/ 1 h 140"/>
                  <a:gd name="T2" fmla="*/ 143 w 266"/>
                  <a:gd name="T3" fmla="*/ 1 h 140"/>
                  <a:gd name="T4" fmla="*/ 150 w 266"/>
                  <a:gd name="T5" fmla="*/ 3 h 140"/>
                  <a:gd name="T6" fmla="*/ 153 w 266"/>
                  <a:gd name="T7" fmla="*/ 7 h 140"/>
                  <a:gd name="T8" fmla="*/ 155 w 266"/>
                  <a:gd name="T9" fmla="*/ 14 h 140"/>
                  <a:gd name="T10" fmla="*/ 161 w 266"/>
                  <a:gd name="T11" fmla="*/ 19 h 140"/>
                  <a:gd name="T12" fmla="*/ 242 w 266"/>
                  <a:gd name="T13" fmla="*/ 20 h 140"/>
                  <a:gd name="T14" fmla="*/ 265 w 266"/>
                  <a:gd name="T15" fmla="*/ 39 h 140"/>
                  <a:gd name="T16" fmla="*/ 234 w 266"/>
                  <a:gd name="T17" fmla="*/ 56 h 140"/>
                  <a:gd name="T18" fmla="*/ 202 w 266"/>
                  <a:gd name="T19" fmla="*/ 56 h 140"/>
                  <a:gd name="T20" fmla="*/ 170 w 266"/>
                  <a:gd name="T21" fmla="*/ 56 h 140"/>
                  <a:gd name="T22" fmla="*/ 134 w 266"/>
                  <a:gd name="T23" fmla="*/ 56 h 140"/>
                  <a:gd name="T24" fmla="*/ 126 w 266"/>
                  <a:gd name="T25" fmla="*/ 59 h 140"/>
                  <a:gd name="T26" fmla="*/ 119 w 266"/>
                  <a:gd name="T27" fmla="*/ 62 h 140"/>
                  <a:gd name="T28" fmla="*/ 112 w 266"/>
                  <a:gd name="T29" fmla="*/ 68 h 140"/>
                  <a:gd name="T30" fmla="*/ 106 w 266"/>
                  <a:gd name="T31" fmla="*/ 73 h 140"/>
                  <a:gd name="T32" fmla="*/ 100 w 266"/>
                  <a:gd name="T33" fmla="*/ 79 h 140"/>
                  <a:gd name="T34" fmla="*/ 93 w 266"/>
                  <a:gd name="T35" fmla="*/ 83 h 140"/>
                  <a:gd name="T36" fmla="*/ 89 w 266"/>
                  <a:gd name="T37" fmla="*/ 88 h 140"/>
                  <a:gd name="T38" fmla="*/ 82 w 266"/>
                  <a:gd name="T39" fmla="*/ 94 h 140"/>
                  <a:gd name="T40" fmla="*/ 76 w 266"/>
                  <a:gd name="T41" fmla="*/ 98 h 140"/>
                  <a:gd name="T42" fmla="*/ 71 w 266"/>
                  <a:gd name="T43" fmla="*/ 102 h 140"/>
                  <a:gd name="T44" fmla="*/ 66 w 266"/>
                  <a:gd name="T45" fmla="*/ 107 h 140"/>
                  <a:gd name="T46" fmla="*/ 61 w 266"/>
                  <a:gd name="T47" fmla="*/ 114 h 140"/>
                  <a:gd name="T48" fmla="*/ 60 w 266"/>
                  <a:gd name="T49" fmla="*/ 121 h 140"/>
                  <a:gd name="T50" fmla="*/ 57 w 266"/>
                  <a:gd name="T51" fmla="*/ 128 h 140"/>
                  <a:gd name="T52" fmla="*/ 52 w 266"/>
                  <a:gd name="T53" fmla="*/ 134 h 140"/>
                  <a:gd name="T54" fmla="*/ 47 w 266"/>
                  <a:gd name="T55" fmla="*/ 139 h 140"/>
                  <a:gd name="T56" fmla="*/ 41 w 266"/>
                  <a:gd name="T57" fmla="*/ 138 h 140"/>
                  <a:gd name="T58" fmla="*/ 34 w 266"/>
                  <a:gd name="T59" fmla="*/ 136 h 140"/>
                  <a:gd name="T60" fmla="*/ 30 w 266"/>
                  <a:gd name="T61" fmla="*/ 131 h 140"/>
                  <a:gd name="T62" fmla="*/ 23 w 266"/>
                  <a:gd name="T63" fmla="*/ 136 h 140"/>
                  <a:gd name="T64" fmla="*/ 18 w 266"/>
                  <a:gd name="T65" fmla="*/ 137 h 140"/>
                  <a:gd name="T66" fmla="*/ 12 w 266"/>
                  <a:gd name="T67" fmla="*/ 136 h 140"/>
                  <a:gd name="T68" fmla="*/ 5 w 266"/>
                  <a:gd name="T69" fmla="*/ 134 h 140"/>
                  <a:gd name="T70" fmla="*/ 0 w 266"/>
                  <a:gd name="T71" fmla="*/ 126 h 140"/>
                  <a:gd name="T72" fmla="*/ 0 w 266"/>
                  <a:gd name="T73" fmla="*/ 107 h 140"/>
                  <a:gd name="T74" fmla="*/ 0 w 266"/>
                  <a:gd name="T75" fmla="*/ 95 h 140"/>
                  <a:gd name="T76" fmla="*/ 0 w 266"/>
                  <a:gd name="T77" fmla="*/ 80 h 140"/>
                  <a:gd name="T78" fmla="*/ 4 w 266"/>
                  <a:gd name="T79" fmla="*/ 73 h 140"/>
                  <a:gd name="T80" fmla="*/ 4 w 266"/>
                  <a:gd name="T81" fmla="*/ 68 h 140"/>
                  <a:gd name="T82" fmla="*/ 14 w 266"/>
                  <a:gd name="T83" fmla="*/ 64 h 140"/>
                  <a:gd name="T84" fmla="*/ 16 w 266"/>
                  <a:gd name="T85" fmla="*/ 58 h 140"/>
                  <a:gd name="T86" fmla="*/ 20 w 266"/>
                  <a:gd name="T87" fmla="*/ 51 h 140"/>
                  <a:gd name="T88" fmla="*/ 25 w 266"/>
                  <a:gd name="T89" fmla="*/ 50 h 140"/>
                  <a:gd name="T90" fmla="*/ 30 w 266"/>
                  <a:gd name="T91" fmla="*/ 44 h 140"/>
                  <a:gd name="T92" fmla="*/ 33 w 266"/>
                  <a:gd name="T93" fmla="*/ 41 h 140"/>
                  <a:gd name="T94" fmla="*/ 39 w 266"/>
                  <a:gd name="T95" fmla="*/ 37 h 140"/>
                  <a:gd name="T96" fmla="*/ 46 w 266"/>
                  <a:gd name="T97" fmla="*/ 36 h 140"/>
                  <a:gd name="T98" fmla="*/ 48 w 266"/>
                  <a:gd name="T99" fmla="*/ 36 h 140"/>
                  <a:gd name="T100" fmla="*/ 55 w 266"/>
                  <a:gd name="T101" fmla="*/ 36 h 140"/>
                  <a:gd name="T102" fmla="*/ 58 w 266"/>
                  <a:gd name="T103" fmla="*/ 33 h 140"/>
                  <a:gd name="T104" fmla="*/ 63 w 266"/>
                  <a:gd name="T105" fmla="*/ 29 h 140"/>
                  <a:gd name="T106" fmla="*/ 71 w 266"/>
                  <a:gd name="T107" fmla="*/ 28 h 140"/>
                  <a:gd name="T108" fmla="*/ 77 w 266"/>
                  <a:gd name="T109" fmla="*/ 27 h 140"/>
                  <a:gd name="T110" fmla="*/ 86 w 266"/>
                  <a:gd name="T111" fmla="*/ 25 h 140"/>
                  <a:gd name="T112" fmla="*/ 92 w 266"/>
                  <a:gd name="T113" fmla="*/ 24 h 140"/>
                  <a:gd name="T114" fmla="*/ 99 w 266"/>
                  <a:gd name="T115" fmla="*/ 24 h 140"/>
                  <a:gd name="T116" fmla="*/ 103 w 266"/>
                  <a:gd name="T117" fmla="*/ 21 h 140"/>
                  <a:gd name="T118" fmla="*/ 111 w 266"/>
                  <a:gd name="T119" fmla="*/ 19 h 140"/>
                  <a:gd name="T120" fmla="*/ 117 w 266"/>
                  <a:gd name="T121" fmla="*/ 13 h 140"/>
                  <a:gd name="T122" fmla="*/ 121 w 266"/>
                  <a:gd name="T123" fmla="*/ 8 h 140"/>
                  <a:gd name="T124" fmla="*/ 126 w 266"/>
                  <a:gd name="T125" fmla="*/ 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6" h="140">
                    <a:moveTo>
                      <a:pt x="131" y="1"/>
                    </a:move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4" y="0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36" y="1"/>
                    </a:lnTo>
                    <a:lnTo>
                      <a:pt x="136" y="2"/>
                    </a:lnTo>
                    <a:lnTo>
                      <a:pt x="136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40" y="1"/>
                    </a:lnTo>
                    <a:lnTo>
                      <a:pt x="141" y="1"/>
                    </a:lnTo>
                    <a:lnTo>
                      <a:pt x="142" y="1"/>
                    </a:lnTo>
                    <a:lnTo>
                      <a:pt x="143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3"/>
                    </a:lnTo>
                    <a:lnTo>
                      <a:pt x="150" y="3"/>
                    </a:lnTo>
                    <a:lnTo>
                      <a:pt x="150" y="2"/>
                    </a:lnTo>
                    <a:lnTo>
                      <a:pt x="151" y="2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2" y="4"/>
                    </a:lnTo>
                    <a:lnTo>
                      <a:pt x="152" y="5"/>
                    </a:lnTo>
                    <a:lnTo>
                      <a:pt x="153" y="5"/>
                    </a:lnTo>
                    <a:lnTo>
                      <a:pt x="153" y="7"/>
                    </a:lnTo>
                    <a:lnTo>
                      <a:pt x="153" y="8"/>
                    </a:lnTo>
                    <a:lnTo>
                      <a:pt x="153" y="9"/>
                    </a:lnTo>
                    <a:lnTo>
                      <a:pt x="154" y="10"/>
                    </a:lnTo>
                    <a:lnTo>
                      <a:pt x="155" y="10"/>
                    </a:lnTo>
                    <a:lnTo>
                      <a:pt x="155" y="11"/>
                    </a:lnTo>
                    <a:lnTo>
                      <a:pt x="155" y="12"/>
                    </a:lnTo>
                    <a:lnTo>
                      <a:pt x="155" y="13"/>
                    </a:lnTo>
                    <a:lnTo>
                      <a:pt x="155" y="14"/>
                    </a:lnTo>
                    <a:lnTo>
                      <a:pt x="155" y="16"/>
                    </a:lnTo>
                    <a:lnTo>
                      <a:pt x="155" y="17"/>
                    </a:lnTo>
                    <a:lnTo>
                      <a:pt x="155" y="18"/>
                    </a:lnTo>
                    <a:lnTo>
                      <a:pt x="157" y="18"/>
                    </a:lnTo>
                    <a:lnTo>
                      <a:pt x="158" y="19"/>
                    </a:lnTo>
                    <a:lnTo>
                      <a:pt x="159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85" y="21"/>
                    </a:lnTo>
                    <a:lnTo>
                      <a:pt x="203" y="20"/>
                    </a:lnTo>
                    <a:lnTo>
                      <a:pt x="208" y="20"/>
                    </a:lnTo>
                    <a:lnTo>
                      <a:pt x="222" y="20"/>
                    </a:lnTo>
                    <a:lnTo>
                      <a:pt x="238" y="20"/>
                    </a:lnTo>
                    <a:lnTo>
                      <a:pt x="242" y="20"/>
                    </a:lnTo>
                    <a:lnTo>
                      <a:pt x="246" y="20"/>
                    </a:lnTo>
                    <a:lnTo>
                      <a:pt x="255" y="20"/>
                    </a:lnTo>
                    <a:lnTo>
                      <a:pt x="257" y="20"/>
                    </a:lnTo>
                    <a:lnTo>
                      <a:pt x="264" y="20"/>
                    </a:lnTo>
                    <a:lnTo>
                      <a:pt x="265" y="20"/>
                    </a:lnTo>
                    <a:lnTo>
                      <a:pt x="266" y="20"/>
                    </a:lnTo>
                    <a:lnTo>
                      <a:pt x="265" y="33"/>
                    </a:lnTo>
                    <a:lnTo>
                      <a:pt x="265" y="39"/>
                    </a:lnTo>
                    <a:lnTo>
                      <a:pt x="265" y="47"/>
                    </a:lnTo>
                    <a:lnTo>
                      <a:pt x="265" y="49"/>
                    </a:lnTo>
                    <a:lnTo>
                      <a:pt x="265" y="56"/>
                    </a:lnTo>
                    <a:lnTo>
                      <a:pt x="264" y="56"/>
                    </a:lnTo>
                    <a:lnTo>
                      <a:pt x="260" y="56"/>
                    </a:lnTo>
                    <a:lnTo>
                      <a:pt x="243" y="56"/>
                    </a:lnTo>
                    <a:lnTo>
                      <a:pt x="236" y="56"/>
                    </a:lnTo>
                    <a:lnTo>
                      <a:pt x="234" y="56"/>
                    </a:lnTo>
                    <a:lnTo>
                      <a:pt x="226" y="56"/>
                    </a:lnTo>
                    <a:lnTo>
                      <a:pt x="225" y="56"/>
                    </a:lnTo>
                    <a:lnTo>
                      <a:pt x="220" y="56"/>
                    </a:lnTo>
                    <a:lnTo>
                      <a:pt x="219" y="56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03" y="56"/>
                    </a:lnTo>
                    <a:lnTo>
                      <a:pt x="202" y="56"/>
                    </a:lnTo>
                    <a:lnTo>
                      <a:pt x="198" y="56"/>
                    </a:lnTo>
                    <a:lnTo>
                      <a:pt x="194" y="56"/>
                    </a:lnTo>
                    <a:lnTo>
                      <a:pt x="192" y="56"/>
                    </a:lnTo>
                    <a:lnTo>
                      <a:pt x="191" y="56"/>
                    </a:lnTo>
                    <a:lnTo>
                      <a:pt x="188" y="56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0" y="56"/>
                    </a:lnTo>
                    <a:lnTo>
                      <a:pt x="159" y="56"/>
                    </a:lnTo>
                    <a:lnTo>
                      <a:pt x="158" y="56"/>
                    </a:lnTo>
                    <a:lnTo>
                      <a:pt x="153" y="56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37" y="56"/>
                    </a:lnTo>
                    <a:lnTo>
                      <a:pt x="135" y="56"/>
                    </a:lnTo>
                    <a:lnTo>
                      <a:pt x="134" y="56"/>
                    </a:lnTo>
                    <a:lnTo>
                      <a:pt x="132" y="56"/>
                    </a:lnTo>
                    <a:lnTo>
                      <a:pt x="131" y="58"/>
                    </a:lnTo>
                    <a:lnTo>
                      <a:pt x="131" y="59"/>
                    </a:lnTo>
                    <a:lnTo>
                      <a:pt x="129" y="59"/>
                    </a:lnTo>
                    <a:lnTo>
                      <a:pt x="128" y="59"/>
                    </a:lnTo>
                    <a:lnTo>
                      <a:pt x="128" y="59"/>
                    </a:lnTo>
                    <a:lnTo>
                      <a:pt x="127" y="59"/>
                    </a:lnTo>
                    <a:lnTo>
                      <a:pt x="126" y="59"/>
                    </a:lnTo>
                    <a:lnTo>
                      <a:pt x="125" y="59"/>
                    </a:lnTo>
                    <a:lnTo>
                      <a:pt x="125" y="60"/>
                    </a:lnTo>
                    <a:lnTo>
                      <a:pt x="124" y="60"/>
                    </a:lnTo>
                    <a:lnTo>
                      <a:pt x="123" y="60"/>
                    </a:lnTo>
                    <a:lnTo>
                      <a:pt x="123" y="61"/>
                    </a:lnTo>
                    <a:lnTo>
                      <a:pt x="121" y="61"/>
                    </a:lnTo>
                    <a:lnTo>
                      <a:pt x="120" y="62"/>
                    </a:lnTo>
                    <a:lnTo>
                      <a:pt x="119" y="62"/>
                    </a:lnTo>
                    <a:lnTo>
                      <a:pt x="119" y="63"/>
                    </a:lnTo>
                    <a:lnTo>
                      <a:pt x="118" y="63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4" y="67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1" y="68"/>
                    </a:lnTo>
                    <a:lnTo>
                      <a:pt x="111" y="69"/>
                    </a:lnTo>
                    <a:lnTo>
                      <a:pt x="109" y="71"/>
                    </a:lnTo>
                    <a:lnTo>
                      <a:pt x="108" y="71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7" y="73"/>
                    </a:lnTo>
                    <a:lnTo>
                      <a:pt x="106" y="73"/>
                    </a:lnTo>
                    <a:lnTo>
                      <a:pt x="105" y="73"/>
                    </a:lnTo>
                    <a:lnTo>
                      <a:pt x="105" y="73"/>
                    </a:lnTo>
                    <a:lnTo>
                      <a:pt x="103" y="75"/>
                    </a:lnTo>
                    <a:lnTo>
                      <a:pt x="102" y="76"/>
                    </a:lnTo>
                    <a:lnTo>
                      <a:pt x="101" y="77"/>
                    </a:lnTo>
                    <a:lnTo>
                      <a:pt x="101" y="77"/>
                    </a:lnTo>
                    <a:lnTo>
                      <a:pt x="101" y="78"/>
                    </a:lnTo>
                    <a:lnTo>
                      <a:pt x="100" y="79"/>
                    </a:lnTo>
                    <a:lnTo>
                      <a:pt x="99" y="79"/>
                    </a:lnTo>
                    <a:lnTo>
                      <a:pt x="98" y="79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5" y="81"/>
                    </a:lnTo>
                    <a:lnTo>
                      <a:pt x="94" y="81"/>
                    </a:lnTo>
                    <a:lnTo>
                      <a:pt x="94" y="83"/>
                    </a:lnTo>
                    <a:lnTo>
                      <a:pt x="93" y="83"/>
                    </a:lnTo>
                    <a:lnTo>
                      <a:pt x="93" y="84"/>
                    </a:lnTo>
                    <a:lnTo>
                      <a:pt x="92" y="84"/>
                    </a:lnTo>
                    <a:lnTo>
                      <a:pt x="91" y="84"/>
                    </a:lnTo>
                    <a:lnTo>
                      <a:pt x="91" y="85"/>
                    </a:lnTo>
                    <a:lnTo>
                      <a:pt x="90" y="85"/>
                    </a:lnTo>
                    <a:lnTo>
                      <a:pt x="89" y="86"/>
                    </a:lnTo>
                    <a:lnTo>
                      <a:pt x="89" y="87"/>
                    </a:lnTo>
                    <a:lnTo>
                      <a:pt x="89" y="88"/>
                    </a:lnTo>
                    <a:lnTo>
                      <a:pt x="88" y="90"/>
                    </a:lnTo>
                    <a:lnTo>
                      <a:pt x="86" y="90"/>
                    </a:lnTo>
                    <a:lnTo>
                      <a:pt x="86" y="92"/>
                    </a:lnTo>
                    <a:lnTo>
                      <a:pt x="86" y="93"/>
                    </a:lnTo>
                    <a:lnTo>
                      <a:pt x="86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82" y="95"/>
                    </a:lnTo>
                    <a:lnTo>
                      <a:pt x="81" y="95"/>
                    </a:lnTo>
                    <a:lnTo>
                      <a:pt x="80" y="95"/>
                    </a:lnTo>
                    <a:lnTo>
                      <a:pt x="78" y="96"/>
                    </a:lnTo>
                    <a:lnTo>
                      <a:pt x="77" y="96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5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101"/>
                    </a:lnTo>
                    <a:lnTo>
                      <a:pt x="74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4"/>
                    </a:lnTo>
                    <a:lnTo>
                      <a:pt x="69" y="105"/>
                    </a:lnTo>
                    <a:lnTo>
                      <a:pt x="68" y="105"/>
                    </a:lnTo>
                    <a:lnTo>
                      <a:pt x="68" y="106"/>
                    </a:lnTo>
                    <a:lnTo>
                      <a:pt x="67" y="106"/>
                    </a:lnTo>
                    <a:lnTo>
                      <a:pt x="66" y="107"/>
                    </a:lnTo>
                    <a:lnTo>
                      <a:pt x="66" y="109"/>
                    </a:lnTo>
                    <a:lnTo>
                      <a:pt x="65" y="110"/>
                    </a:lnTo>
                    <a:lnTo>
                      <a:pt x="64" y="111"/>
                    </a:lnTo>
                    <a:lnTo>
                      <a:pt x="64" y="112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61" y="113"/>
                    </a:lnTo>
                    <a:lnTo>
                      <a:pt x="61" y="114"/>
                    </a:lnTo>
                    <a:lnTo>
                      <a:pt x="61" y="115"/>
                    </a:lnTo>
                    <a:lnTo>
                      <a:pt x="61" y="117"/>
                    </a:lnTo>
                    <a:lnTo>
                      <a:pt x="61" y="118"/>
                    </a:lnTo>
                    <a:lnTo>
                      <a:pt x="61" y="119"/>
                    </a:lnTo>
                    <a:lnTo>
                      <a:pt x="60" y="120"/>
                    </a:lnTo>
                    <a:lnTo>
                      <a:pt x="59" y="120"/>
                    </a:lnTo>
                    <a:lnTo>
                      <a:pt x="59" y="121"/>
                    </a:lnTo>
                    <a:lnTo>
                      <a:pt x="60" y="121"/>
                    </a:lnTo>
                    <a:lnTo>
                      <a:pt x="60" y="122"/>
                    </a:lnTo>
                    <a:lnTo>
                      <a:pt x="59" y="122"/>
                    </a:lnTo>
                    <a:lnTo>
                      <a:pt x="59" y="123"/>
                    </a:lnTo>
                    <a:lnTo>
                      <a:pt x="59" y="124"/>
                    </a:lnTo>
                    <a:lnTo>
                      <a:pt x="58" y="124"/>
                    </a:lnTo>
                    <a:lnTo>
                      <a:pt x="58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6" y="129"/>
                    </a:lnTo>
                    <a:lnTo>
                      <a:pt x="55" y="129"/>
                    </a:lnTo>
                    <a:lnTo>
                      <a:pt x="54" y="130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32"/>
                    </a:lnTo>
                    <a:lnTo>
                      <a:pt x="52" y="134"/>
                    </a:lnTo>
                    <a:lnTo>
                      <a:pt x="52" y="135"/>
                    </a:lnTo>
                    <a:lnTo>
                      <a:pt x="51" y="135"/>
                    </a:lnTo>
                    <a:lnTo>
                      <a:pt x="51" y="136"/>
                    </a:lnTo>
                    <a:lnTo>
                      <a:pt x="50" y="137"/>
                    </a:lnTo>
                    <a:lnTo>
                      <a:pt x="50" y="138"/>
                    </a:lnTo>
                    <a:lnTo>
                      <a:pt x="49" y="138"/>
                    </a:lnTo>
                    <a:lnTo>
                      <a:pt x="48" y="138"/>
                    </a:lnTo>
                    <a:lnTo>
                      <a:pt x="47" y="139"/>
                    </a:lnTo>
                    <a:lnTo>
                      <a:pt x="46" y="139"/>
                    </a:lnTo>
                    <a:lnTo>
                      <a:pt x="46" y="139"/>
                    </a:lnTo>
                    <a:lnTo>
                      <a:pt x="46" y="140"/>
                    </a:lnTo>
                    <a:lnTo>
                      <a:pt x="45" y="140"/>
                    </a:lnTo>
                    <a:lnTo>
                      <a:pt x="43" y="140"/>
                    </a:lnTo>
                    <a:lnTo>
                      <a:pt x="42" y="140"/>
                    </a:lnTo>
                    <a:lnTo>
                      <a:pt x="42" y="139"/>
                    </a:lnTo>
                    <a:lnTo>
                      <a:pt x="41" y="138"/>
                    </a:lnTo>
                    <a:lnTo>
                      <a:pt x="40" y="138"/>
                    </a:lnTo>
                    <a:lnTo>
                      <a:pt x="39" y="138"/>
                    </a:lnTo>
                    <a:lnTo>
                      <a:pt x="38" y="138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5" y="137"/>
                    </a:lnTo>
                    <a:lnTo>
                      <a:pt x="34" y="137"/>
                    </a:lnTo>
                    <a:lnTo>
                      <a:pt x="34" y="136"/>
                    </a:lnTo>
                    <a:lnTo>
                      <a:pt x="33" y="135"/>
                    </a:lnTo>
                    <a:lnTo>
                      <a:pt x="33" y="134"/>
                    </a:lnTo>
                    <a:lnTo>
                      <a:pt x="32" y="134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31" y="132"/>
                    </a:lnTo>
                    <a:lnTo>
                      <a:pt x="31" y="131"/>
                    </a:lnTo>
                    <a:lnTo>
                      <a:pt x="30" y="131"/>
                    </a:lnTo>
                    <a:lnTo>
                      <a:pt x="29" y="132"/>
                    </a:lnTo>
                    <a:lnTo>
                      <a:pt x="28" y="132"/>
                    </a:lnTo>
                    <a:lnTo>
                      <a:pt x="28" y="134"/>
                    </a:lnTo>
                    <a:lnTo>
                      <a:pt x="26" y="134"/>
                    </a:lnTo>
                    <a:lnTo>
                      <a:pt x="26" y="135"/>
                    </a:lnTo>
                    <a:lnTo>
                      <a:pt x="24" y="135"/>
                    </a:lnTo>
                    <a:lnTo>
                      <a:pt x="24" y="136"/>
                    </a:lnTo>
                    <a:lnTo>
                      <a:pt x="23" y="136"/>
                    </a:lnTo>
                    <a:lnTo>
                      <a:pt x="22" y="137"/>
                    </a:lnTo>
                    <a:lnTo>
                      <a:pt x="22" y="136"/>
                    </a:lnTo>
                    <a:lnTo>
                      <a:pt x="21" y="136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8" y="137"/>
                    </a:lnTo>
                    <a:lnTo>
                      <a:pt x="18" y="137"/>
                    </a:lnTo>
                    <a:lnTo>
                      <a:pt x="17" y="137"/>
                    </a:lnTo>
                    <a:lnTo>
                      <a:pt x="16" y="137"/>
                    </a:lnTo>
                    <a:lnTo>
                      <a:pt x="16" y="138"/>
                    </a:lnTo>
                    <a:lnTo>
                      <a:pt x="15" y="138"/>
                    </a:lnTo>
                    <a:lnTo>
                      <a:pt x="14" y="138"/>
                    </a:lnTo>
                    <a:lnTo>
                      <a:pt x="13" y="138"/>
                    </a:lnTo>
                    <a:lnTo>
                      <a:pt x="12" y="137"/>
                    </a:lnTo>
                    <a:lnTo>
                      <a:pt x="12" y="136"/>
                    </a:lnTo>
                    <a:lnTo>
                      <a:pt x="11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7" y="135"/>
                    </a:lnTo>
                    <a:lnTo>
                      <a:pt x="7" y="134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4" y="134"/>
                    </a:lnTo>
                    <a:lnTo>
                      <a:pt x="3" y="134"/>
                    </a:lnTo>
                    <a:lnTo>
                      <a:pt x="3" y="132"/>
                    </a:lnTo>
                    <a:lnTo>
                      <a:pt x="1" y="132"/>
                    </a:lnTo>
                    <a:lnTo>
                      <a:pt x="0" y="132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5"/>
                    </a:lnTo>
                    <a:lnTo>
                      <a:pt x="0" y="94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3" y="77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3" y="73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5" y="72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3" y="69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11" y="66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4"/>
                    </a:lnTo>
                    <a:lnTo>
                      <a:pt x="14" y="63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6" y="62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7" y="55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0" y="52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5" y="51"/>
                    </a:lnTo>
                    <a:lnTo>
                      <a:pt x="25" y="50"/>
                    </a:lnTo>
                    <a:lnTo>
                      <a:pt x="26" y="49"/>
                    </a:lnTo>
                    <a:lnTo>
                      <a:pt x="26" y="47"/>
                    </a:lnTo>
                    <a:lnTo>
                      <a:pt x="28" y="47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1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5" y="39"/>
                    </a:lnTo>
                    <a:lnTo>
                      <a:pt x="37" y="39"/>
                    </a:lnTo>
                    <a:lnTo>
                      <a:pt x="38" y="39"/>
                    </a:lnTo>
                    <a:lnTo>
                      <a:pt x="38" y="38"/>
                    </a:lnTo>
                    <a:lnTo>
                      <a:pt x="39" y="38"/>
                    </a:lnTo>
                    <a:lnTo>
                      <a:pt x="39" y="37"/>
                    </a:lnTo>
                    <a:lnTo>
                      <a:pt x="40" y="38"/>
                    </a:lnTo>
                    <a:lnTo>
                      <a:pt x="41" y="38"/>
                    </a:lnTo>
                    <a:lnTo>
                      <a:pt x="41" y="37"/>
                    </a:lnTo>
                    <a:lnTo>
                      <a:pt x="41" y="36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7" y="35"/>
                    </a:lnTo>
                    <a:lnTo>
                      <a:pt x="48" y="35"/>
                    </a:lnTo>
                    <a:lnTo>
                      <a:pt x="48" y="36"/>
                    </a:lnTo>
                    <a:lnTo>
                      <a:pt x="49" y="36"/>
                    </a:lnTo>
                    <a:lnTo>
                      <a:pt x="48" y="36"/>
                    </a:lnTo>
                    <a:lnTo>
                      <a:pt x="48" y="37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5"/>
                    </a:lnTo>
                    <a:lnTo>
                      <a:pt x="52" y="36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6" y="34"/>
                    </a:lnTo>
                    <a:lnTo>
                      <a:pt x="56" y="33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2"/>
                    </a:lnTo>
                    <a:lnTo>
                      <a:pt x="59" y="30"/>
                    </a:lnTo>
                    <a:lnTo>
                      <a:pt x="60" y="30"/>
                    </a:lnTo>
                    <a:lnTo>
                      <a:pt x="61" y="30"/>
                    </a:lnTo>
                    <a:lnTo>
                      <a:pt x="63" y="30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5" y="29"/>
                    </a:lnTo>
                    <a:lnTo>
                      <a:pt x="66" y="29"/>
                    </a:lnTo>
                    <a:lnTo>
                      <a:pt x="67" y="29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8"/>
                    </a:lnTo>
                    <a:lnTo>
                      <a:pt x="72" y="29"/>
                    </a:lnTo>
                    <a:lnTo>
                      <a:pt x="73" y="29"/>
                    </a:lnTo>
                    <a:lnTo>
                      <a:pt x="74" y="29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6" y="28"/>
                    </a:lnTo>
                    <a:lnTo>
                      <a:pt x="76" y="27"/>
                    </a:lnTo>
                    <a:lnTo>
                      <a:pt x="77" y="27"/>
                    </a:lnTo>
                    <a:lnTo>
                      <a:pt x="78" y="27"/>
                    </a:lnTo>
                    <a:lnTo>
                      <a:pt x="80" y="27"/>
                    </a:lnTo>
                    <a:lnTo>
                      <a:pt x="81" y="27"/>
                    </a:lnTo>
                    <a:lnTo>
                      <a:pt x="82" y="27"/>
                    </a:lnTo>
                    <a:lnTo>
                      <a:pt x="82" y="26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6" y="25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89" y="25"/>
                    </a:lnTo>
                    <a:lnTo>
                      <a:pt x="89" y="24"/>
                    </a:lnTo>
                    <a:lnTo>
                      <a:pt x="90" y="24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3" y="22"/>
                    </a:lnTo>
                    <a:lnTo>
                      <a:pt x="94" y="22"/>
                    </a:lnTo>
                    <a:lnTo>
                      <a:pt x="95" y="24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8" y="22"/>
                    </a:lnTo>
                    <a:lnTo>
                      <a:pt x="99" y="24"/>
                    </a:lnTo>
                    <a:lnTo>
                      <a:pt x="98" y="24"/>
                    </a:lnTo>
                    <a:lnTo>
                      <a:pt x="99" y="24"/>
                    </a:lnTo>
                    <a:lnTo>
                      <a:pt x="100" y="24"/>
                    </a:lnTo>
                    <a:lnTo>
                      <a:pt x="101" y="24"/>
                    </a:lnTo>
                    <a:lnTo>
                      <a:pt x="101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20"/>
                    </a:lnTo>
                    <a:lnTo>
                      <a:pt x="108" y="20"/>
                    </a:lnTo>
                    <a:lnTo>
                      <a:pt x="108" y="19"/>
                    </a:lnTo>
                    <a:lnTo>
                      <a:pt x="109" y="19"/>
                    </a:lnTo>
                    <a:lnTo>
                      <a:pt x="110" y="19"/>
                    </a:lnTo>
                    <a:lnTo>
                      <a:pt x="111" y="19"/>
                    </a:lnTo>
                    <a:lnTo>
                      <a:pt x="112" y="18"/>
                    </a:lnTo>
                    <a:lnTo>
                      <a:pt x="112" y="17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17" y="13"/>
                    </a:lnTo>
                    <a:lnTo>
                      <a:pt x="118" y="13"/>
                    </a:lnTo>
                    <a:lnTo>
                      <a:pt x="118" y="12"/>
                    </a:lnTo>
                    <a:lnTo>
                      <a:pt x="118" y="11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20" y="9"/>
                    </a:lnTo>
                    <a:lnTo>
                      <a:pt x="120" y="8"/>
                    </a:lnTo>
                    <a:lnTo>
                      <a:pt x="121" y="8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4" y="5"/>
                    </a:lnTo>
                    <a:lnTo>
                      <a:pt x="125" y="5"/>
                    </a:lnTo>
                    <a:lnTo>
                      <a:pt x="125" y="4"/>
                    </a:lnTo>
                    <a:lnTo>
                      <a:pt x="125" y="3"/>
                    </a:lnTo>
                    <a:lnTo>
                      <a:pt x="126" y="3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1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8" name="Freeform 124"/>
              <p:cNvSpPr>
                <a:spLocks noEditPoints="1"/>
              </p:cNvSpPr>
              <p:nvPr/>
            </p:nvSpPr>
            <p:spPr bwMode="auto">
              <a:xfrm>
                <a:off x="2659062" y="2478088"/>
                <a:ext cx="268288" cy="211138"/>
              </a:xfrm>
              <a:custGeom>
                <a:avLst/>
                <a:gdLst>
                  <a:gd name="T0" fmla="*/ 79 w 169"/>
                  <a:gd name="T1" fmla="*/ 125 h 133"/>
                  <a:gd name="T2" fmla="*/ 88 w 169"/>
                  <a:gd name="T3" fmla="*/ 121 h 133"/>
                  <a:gd name="T4" fmla="*/ 79 w 169"/>
                  <a:gd name="T5" fmla="*/ 124 h 133"/>
                  <a:gd name="T6" fmla="*/ 77 w 169"/>
                  <a:gd name="T7" fmla="*/ 119 h 133"/>
                  <a:gd name="T8" fmla="*/ 142 w 169"/>
                  <a:gd name="T9" fmla="*/ 119 h 133"/>
                  <a:gd name="T10" fmla="*/ 22 w 169"/>
                  <a:gd name="T11" fmla="*/ 103 h 133"/>
                  <a:gd name="T12" fmla="*/ 25 w 169"/>
                  <a:gd name="T13" fmla="*/ 111 h 133"/>
                  <a:gd name="T14" fmla="*/ 32 w 169"/>
                  <a:gd name="T15" fmla="*/ 121 h 133"/>
                  <a:gd name="T16" fmla="*/ 25 w 169"/>
                  <a:gd name="T17" fmla="*/ 120 h 133"/>
                  <a:gd name="T18" fmla="*/ 1 w 169"/>
                  <a:gd name="T19" fmla="*/ 102 h 133"/>
                  <a:gd name="T20" fmla="*/ 113 w 169"/>
                  <a:gd name="T21" fmla="*/ 0 h 133"/>
                  <a:gd name="T22" fmla="*/ 126 w 169"/>
                  <a:gd name="T23" fmla="*/ 2 h 133"/>
                  <a:gd name="T24" fmla="*/ 132 w 169"/>
                  <a:gd name="T25" fmla="*/ 4 h 133"/>
                  <a:gd name="T26" fmla="*/ 143 w 169"/>
                  <a:gd name="T27" fmla="*/ 1 h 133"/>
                  <a:gd name="T28" fmla="*/ 162 w 169"/>
                  <a:gd name="T29" fmla="*/ 59 h 133"/>
                  <a:gd name="T30" fmla="*/ 168 w 169"/>
                  <a:gd name="T31" fmla="*/ 70 h 133"/>
                  <a:gd name="T32" fmla="*/ 168 w 169"/>
                  <a:gd name="T33" fmla="*/ 84 h 133"/>
                  <a:gd name="T34" fmla="*/ 162 w 169"/>
                  <a:gd name="T35" fmla="*/ 92 h 133"/>
                  <a:gd name="T36" fmla="*/ 154 w 169"/>
                  <a:gd name="T37" fmla="*/ 95 h 133"/>
                  <a:gd name="T38" fmla="*/ 148 w 169"/>
                  <a:gd name="T39" fmla="*/ 107 h 133"/>
                  <a:gd name="T40" fmla="*/ 144 w 169"/>
                  <a:gd name="T41" fmla="*/ 114 h 133"/>
                  <a:gd name="T42" fmla="*/ 136 w 169"/>
                  <a:gd name="T43" fmla="*/ 121 h 133"/>
                  <a:gd name="T44" fmla="*/ 126 w 169"/>
                  <a:gd name="T45" fmla="*/ 127 h 133"/>
                  <a:gd name="T46" fmla="*/ 115 w 169"/>
                  <a:gd name="T47" fmla="*/ 124 h 133"/>
                  <a:gd name="T48" fmla="*/ 106 w 169"/>
                  <a:gd name="T49" fmla="*/ 131 h 133"/>
                  <a:gd name="T50" fmla="*/ 101 w 169"/>
                  <a:gd name="T51" fmla="*/ 126 h 133"/>
                  <a:gd name="T52" fmla="*/ 97 w 169"/>
                  <a:gd name="T53" fmla="*/ 123 h 133"/>
                  <a:gd name="T54" fmla="*/ 88 w 169"/>
                  <a:gd name="T55" fmla="*/ 120 h 133"/>
                  <a:gd name="T56" fmla="*/ 84 w 169"/>
                  <a:gd name="T57" fmla="*/ 117 h 133"/>
                  <a:gd name="T58" fmla="*/ 87 w 169"/>
                  <a:gd name="T59" fmla="*/ 109 h 133"/>
                  <a:gd name="T60" fmla="*/ 75 w 169"/>
                  <a:gd name="T61" fmla="*/ 107 h 133"/>
                  <a:gd name="T62" fmla="*/ 76 w 169"/>
                  <a:gd name="T63" fmla="*/ 100 h 133"/>
                  <a:gd name="T64" fmla="*/ 86 w 169"/>
                  <a:gd name="T65" fmla="*/ 95 h 133"/>
                  <a:gd name="T66" fmla="*/ 72 w 169"/>
                  <a:gd name="T67" fmla="*/ 103 h 133"/>
                  <a:gd name="T68" fmla="*/ 67 w 169"/>
                  <a:gd name="T69" fmla="*/ 110 h 133"/>
                  <a:gd name="T70" fmla="*/ 70 w 169"/>
                  <a:gd name="T71" fmla="*/ 112 h 133"/>
                  <a:gd name="T72" fmla="*/ 63 w 169"/>
                  <a:gd name="T73" fmla="*/ 121 h 133"/>
                  <a:gd name="T74" fmla="*/ 58 w 169"/>
                  <a:gd name="T75" fmla="*/ 132 h 133"/>
                  <a:gd name="T76" fmla="*/ 49 w 169"/>
                  <a:gd name="T77" fmla="*/ 129 h 133"/>
                  <a:gd name="T78" fmla="*/ 41 w 169"/>
                  <a:gd name="T79" fmla="*/ 126 h 133"/>
                  <a:gd name="T80" fmla="*/ 33 w 169"/>
                  <a:gd name="T81" fmla="*/ 120 h 133"/>
                  <a:gd name="T82" fmla="*/ 28 w 169"/>
                  <a:gd name="T83" fmla="*/ 109 h 133"/>
                  <a:gd name="T84" fmla="*/ 24 w 169"/>
                  <a:gd name="T85" fmla="*/ 102 h 133"/>
                  <a:gd name="T86" fmla="*/ 42 w 169"/>
                  <a:gd name="T87" fmla="*/ 99 h 133"/>
                  <a:gd name="T88" fmla="*/ 42 w 169"/>
                  <a:gd name="T89" fmla="*/ 87 h 133"/>
                  <a:gd name="T90" fmla="*/ 40 w 169"/>
                  <a:gd name="T91" fmla="*/ 78 h 133"/>
                  <a:gd name="T92" fmla="*/ 39 w 169"/>
                  <a:gd name="T93" fmla="*/ 73 h 133"/>
                  <a:gd name="T94" fmla="*/ 43 w 169"/>
                  <a:gd name="T95" fmla="*/ 67 h 133"/>
                  <a:gd name="T96" fmla="*/ 52 w 169"/>
                  <a:gd name="T97" fmla="*/ 59 h 133"/>
                  <a:gd name="T98" fmla="*/ 71 w 169"/>
                  <a:gd name="T99" fmla="*/ 56 h 133"/>
                  <a:gd name="T100" fmla="*/ 67 w 169"/>
                  <a:gd name="T101" fmla="*/ 44 h 133"/>
                  <a:gd name="T102" fmla="*/ 61 w 169"/>
                  <a:gd name="T103" fmla="*/ 34 h 133"/>
                  <a:gd name="T104" fmla="*/ 62 w 169"/>
                  <a:gd name="T105" fmla="*/ 15 h 133"/>
                  <a:gd name="T106" fmla="*/ 68 w 169"/>
                  <a:gd name="T107" fmla="*/ 7 h 133"/>
                  <a:gd name="T108" fmla="*/ 77 w 169"/>
                  <a:gd name="T109" fmla="*/ 13 h 133"/>
                  <a:gd name="T110" fmla="*/ 87 w 169"/>
                  <a:gd name="T111" fmla="*/ 9 h 133"/>
                  <a:gd name="T112" fmla="*/ 95 w 169"/>
                  <a:gd name="T113" fmla="*/ 4 h 133"/>
                  <a:gd name="T114" fmla="*/ 106 w 169"/>
                  <a:gd name="T11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9" h="133">
                    <a:moveTo>
                      <a:pt x="79" y="125"/>
                    </a:moveTo>
                    <a:lnTo>
                      <a:pt x="78" y="126"/>
                    </a:lnTo>
                    <a:lnTo>
                      <a:pt x="78" y="125"/>
                    </a:lnTo>
                    <a:lnTo>
                      <a:pt x="77" y="125"/>
                    </a:lnTo>
                    <a:lnTo>
                      <a:pt x="76" y="125"/>
                    </a:lnTo>
                    <a:lnTo>
                      <a:pt x="75" y="125"/>
                    </a:lnTo>
                    <a:lnTo>
                      <a:pt x="76" y="124"/>
                    </a:lnTo>
                    <a:lnTo>
                      <a:pt x="77" y="124"/>
                    </a:lnTo>
                    <a:lnTo>
                      <a:pt x="78" y="124"/>
                    </a:lnTo>
                    <a:lnTo>
                      <a:pt x="79" y="124"/>
                    </a:lnTo>
                    <a:lnTo>
                      <a:pt x="79" y="125"/>
                    </a:lnTo>
                    <a:close/>
                    <a:moveTo>
                      <a:pt x="89" y="125"/>
                    </a:move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5"/>
                    </a:lnTo>
                    <a:close/>
                    <a:moveTo>
                      <a:pt x="88" y="123"/>
                    </a:moveTo>
                    <a:lnTo>
                      <a:pt x="89" y="123"/>
                    </a:lnTo>
                    <a:lnTo>
                      <a:pt x="88" y="124"/>
                    </a:lnTo>
                    <a:lnTo>
                      <a:pt x="87" y="123"/>
                    </a:lnTo>
                    <a:lnTo>
                      <a:pt x="86" y="123"/>
                    </a:lnTo>
                    <a:lnTo>
                      <a:pt x="87" y="121"/>
                    </a:lnTo>
                    <a:lnTo>
                      <a:pt x="88" y="121"/>
                    </a:lnTo>
                    <a:lnTo>
                      <a:pt x="88" y="123"/>
                    </a:lnTo>
                    <a:close/>
                    <a:moveTo>
                      <a:pt x="83" y="120"/>
                    </a:moveTo>
                    <a:lnTo>
                      <a:pt x="84" y="120"/>
                    </a:lnTo>
                    <a:lnTo>
                      <a:pt x="84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4" y="124"/>
                    </a:lnTo>
                    <a:lnTo>
                      <a:pt x="83" y="124"/>
                    </a:lnTo>
                    <a:lnTo>
                      <a:pt x="80" y="124"/>
                    </a:lnTo>
                    <a:lnTo>
                      <a:pt x="79" y="124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9" y="120"/>
                    </a:lnTo>
                    <a:lnTo>
                      <a:pt x="78" y="120"/>
                    </a:lnTo>
                    <a:lnTo>
                      <a:pt x="77" y="120"/>
                    </a:lnTo>
                    <a:lnTo>
                      <a:pt x="77" y="119"/>
                    </a:lnTo>
                    <a:lnTo>
                      <a:pt x="76" y="119"/>
                    </a:lnTo>
                    <a:lnTo>
                      <a:pt x="76" y="118"/>
                    </a:lnTo>
                    <a:lnTo>
                      <a:pt x="77" y="119"/>
                    </a:lnTo>
                    <a:lnTo>
                      <a:pt x="78" y="119"/>
                    </a:lnTo>
                    <a:lnTo>
                      <a:pt x="79" y="119"/>
                    </a:lnTo>
                    <a:lnTo>
                      <a:pt x="80" y="119"/>
                    </a:lnTo>
                    <a:lnTo>
                      <a:pt x="82" y="119"/>
                    </a:lnTo>
                    <a:lnTo>
                      <a:pt x="82" y="120"/>
                    </a:lnTo>
                    <a:lnTo>
                      <a:pt x="83" y="120"/>
                    </a:lnTo>
                    <a:close/>
                    <a:moveTo>
                      <a:pt x="143" y="121"/>
                    </a:moveTo>
                    <a:lnTo>
                      <a:pt x="142" y="121"/>
                    </a:lnTo>
                    <a:lnTo>
                      <a:pt x="140" y="121"/>
                    </a:lnTo>
                    <a:lnTo>
                      <a:pt x="139" y="120"/>
                    </a:lnTo>
                    <a:lnTo>
                      <a:pt x="142" y="119"/>
                    </a:lnTo>
                    <a:lnTo>
                      <a:pt x="143" y="118"/>
                    </a:lnTo>
                    <a:lnTo>
                      <a:pt x="144" y="117"/>
                    </a:lnTo>
                    <a:lnTo>
                      <a:pt x="144" y="117"/>
                    </a:lnTo>
                    <a:lnTo>
                      <a:pt x="144" y="116"/>
                    </a:lnTo>
                    <a:lnTo>
                      <a:pt x="145" y="117"/>
                    </a:lnTo>
                    <a:lnTo>
                      <a:pt x="144" y="119"/>
                    </a:lnTo>
                    <a:lnTo>
                      <a:pt x="144" y="120"/>
                    </a:lnTo>
                    <a:lnTo>
                      <a:pt x="144" y="121"/>
                    </a:lnTo>
                    <a:lnTo>
                      <a:pt x="143" y="121"/>
                    </a:lnTo>
                    <a:close/>
                    <a:moveTo>
                      <a:pt x="22" y="102"/>
                    </a:moveTo>
                    <a:lnTo>
                      <a:pt x="22" y="103"/>
                    </a:lnTo>
                    <a:lnTo>
                      <a:pt x="23" y="103"/>
                    </a:lnTo>
                    <a:lnTo>
                      <a:pt x="23" y="104"/>
                    </a:lnTo>
                    <a:lnTo>
                      <a:pt x="24" y="104"/>
                    </a:lnTo>
                    <a:lnTo>
                      <a:pt x="24" y="106"/>
                    </a:lnTo>
                    <a:lnTo>
                      <a:pt x="25" y="106"/>
                    </a:lnTo>
                    <a:lnTo>
                      <a:pt x="25" y="107"/>
                    </a:lnTo>
                    <a:lnTo>
                      <a:pt x="26" y="107"/>
                    </a:lnTo>
                    <a:lnTo>
                      <a:pt x="25" y="107"/>
                    </a:lnTo>
                    <a:lnTo>
                      <a:pt x="25" y="108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6" y="114"/>
                    </a:lnTo>
                    <a:lnTo>
                      <a:pt x="27" y="114"/>
                    </a:lnTo>
                    <a:lnTo>
                      <a:pt x="27" y="115"/>
                    </a:lnTo>
                    <a:lnTo>
                      <a:pt x="28" y="116"/>
                    </a:lnTo>
                    <a:lnTo>
                      <a:pt x="28" y="117"/>
                    </a:lnTo>
                    <a:lnTo>
                      <a:pt x="29" y="118"/>
                    </a:lnTo>
                    <a:lnTo>
                      <a:pt x="31" y="119"/>
                    </a:lnTo>
                    <a:lnTo>
                      <a:pt x="31" y="120"/>
                    </a:lnTo>
                    <a:lnTo>
                      <a:pt x="32" y="120"/>
                    </a:lnTo>
                    <a:lnTo>
                      <a:pt x="32" y="121"/>
                    </a:lnTo>
                    <a:lnTo>
                      <a:pt x="33" y="121"/>
                    </a:lnTo>
                    <a:lnTo>
                      <a:pt x="33" y="123"/>
                    </a:lnTo>
                    <a:lnTo>
                      <a:pt x="33" y="124"/>
                    </a:lnTo>
                    <a:lnTo>
                      <a:pt x="33" y="125"/>
                    </a:lnTo>
                    <a:lnTo>
                      <a:pt x="32" y="125"/>
                    </a:lnTo>
                    <a:lnTo>
                      <a:pt x="31" y="125"/>
                    </a:lnTo>
                    <a:lnTo>
                      <a:pt x="31" y="126"/>
                    </a:lnTo>
                    <a:lnTo>
                      <a:pt x="29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5" y="120"/>
                    </a:lnTo>
                    <a:lnTo>
                      <a:pt x="24" y="119"/>
                    </a:lnTo>
                    <a:lnTo>
                      <a:pt x="24" y="118"/>
                    </a:lnTo>
                    <a:lnTo>
                      <a:pt x="18" y="112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2" y="106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2"/>
                    </a:lnTo>
                    <a:lnTo>
                      <a:pt x="8" y="102"/>
                    </a:lnTo>
                    <a:lnTo>
                      <a:pt x="15" y="102"/>
                    </a:lnTo>
                    <a:lnTo>
                      <a:pt x="22" y="102"/>
                    </a:lnTo>
                    <a:close/>
                    <a:moveTo>
                      <a:pt x="112" y="0"/>
                    </a:move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8" y="1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8" y="4"/>
                    </a:lnTo>
                    <a:lnTo>
                      <a:pt x="129" y="4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2" y="2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37" y="2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3" y="1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7" y="6"/>
                    </a:lnTo>
                    <a:lnTo>
                      <a:pt x="147" y="14"/>
                    </a:lnTo>
                    <a:lnTo>
                      <a:pt x="147" y="59"/>
                    </a:lnTo>
                    <a:lnTo>
                      <a:pt x="156" y="59"/>
                    </a:lnTo>
                    <a:lnTo>
                      <a:pt x="162" y="59"/>
                    </a:lnTo>
                    <a:lnTo>
                      <a:pt x="164" y="60"/>
                    </a:lnTo>
                    <a:lnTo>
                      <a:pt x="165" y="60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68" y="66"/>
                    </a:lnTo>
                    <a:lnTo>
                      <a:pt x="168" y="67"/>
                    </a:lnTo>
                    <a:lnTo>
                      <a:pt x="166" y="67"/>
                    </a:lnTo>
                    <a:lnTo>
                      <a:pt x="168" y="68"/>
                    </a:lnTo>
                    <a:lnTo>
                      <a:pt x="168" y="69"/>
                    </a:lnTo>
                    <a:lnTo>
                      <a:pt x="168" y="70"/>
                    </a:lnTo>
                    <a:lnTo>
                      <a:pt x="168" y="72"/>
                    </a:lnTo>
                    <a:lnTo>
                      <a:pt x="168" y="73"/>
                    </a:lnTo>
                    <a:lnTo>
                      <a:pt x="168" y="74"/>
                    </a:lnTo>
                    <a:lnTo>
                      <a:pt x="168" y="76"/>
                    </a:lnTo>
                    <a:lnTo>
                      <a:pt x="168" y="77"/>
                    </a:lnTo>
                    <a:lnTo>
                      <a:pt x="168" y="78"/>
                    </a:lnTo>
                    <a:lnTo>
                      <a:pt x="168" y="79"/>
                    </a:lnTo>
                    <a:lnTo>
                      <a:pt x="168" y="81"/>
                    </a:lnTo>
                    <a:lnTo>
                      <a:pt x="168" y="82"/>
                    </a:lnTo>
                    <a:lnTo>
                      <a:pt x="168" y="83"/>
                    </a:lnTo>
                    <a:lnTo>
                      <a:pt x="168" y="84"/>
                    </a:lnTo>
                    <a:lnTo>
                      <a:pt x="168" y="85"/>
                    </a:lnTo>
                    <a:lnTo>
                      <a:pt x="168" y="86"/>
                    </a:lnTo>
                    <a:lnTo>
                      <a:pt x="166" y="86"/>
                    </a:lnTo>
                    <a:lnTo>
                      <a:pt x="166" y="87"/>
                    </a:lnTo>
                    <a:lnTo>
                      <a:pt x="165" y="89"/>
                    </a:lnTo>
                    <a:lnTo>
                      <a:pt x="165" y="90"/>
                    </a:lnTo>
                    <a:lnTo>
                      <a:pt x="165" y="91"/>
                    </a:lnTo>
                    <a:lnTo>
                      <a:pt x="165" y="92"/>
                    </a:lnTo>
                    <a:lnTo>
                      <a:pt x="164" y="92"/>
                    </a:lnTo>
                    <a:lnTo>
                      <a:pt x="163" y="92"/>
                    </a:lnTo>
                    <a:lnTo>
                      <a:pt x="162" y="92"/>
                    </a:lnTo>
                    <a:lnTo>
                      <a:pt x="161" y="92"/>
                    </a:lnTo>
                    <a:lnTo>
                      <a:pt x="160" y="92"/>
                    </a:lnTo>
                    <a:lnTo>
                      <a:pt x="160" y="93"/>
                    </a:lnTo>
                    <a:lnTo>
                      <a:pt x="159" y="93"/>
                    </a:lnTo>
                    <a:lnTo>
                      <a:pt x="159" y="94"/>
                    </a:lnTo>
                    <a:lnTo>
                      <a:pt x="157" y="95"/>
                    </a:lnTo>
                    <a:lnTo>
                      <a:pt x="156" y="95"/>
                    </a:lnTo>
                    <a:lnTo>
                      <a:pt x="155" y="95"/>
                    </a:lnTo>
                    <a:lnTo>
                      <a:pt x="155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3" y="97"/>
                    </a:lnTo>
                    <a:lnTo>
                      <a:pt x="153" y="98"/>
                    </a:lnTo>
                    <a:lnTo>
                      <a:pt x="152" y="99"/>
                    </a:lnTo>
                    <a:lnTo>
                      <a:pt x="151" y="99"/>
                    </a:lnTo>
                    <a:lnTo>
                      <a:pt x="151" y="100"/>
                    </a:lnTo>
                    <a:lnTo>
                      <a:pt x="149" y="101"/>
                    </a:lnTo>
                    <a:lnTo>
                      <a:pt x="148" y="102"/>
                    </a:lnTo>
                    <a:lnTo>
                      <a:pt x="148" y="103"/>
                    </a:lnTo>
                    <a:lnTo>
                      <a:pt x="148" y="104"/>
                    </a:lnTo>
                    <a:lnTo>
                      <a:pt x="148" y="106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8"/>
                    </a:lnTo>
                    <a:lnTo>
                      <a:pt x="147" y="109"/>
                    </a:lnTo>
                    <a:lnTo>
                      <a:pt x="146" y="109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4" y="112"/>
                    </a:lnTo>
                    <a:lnTo>
                      <a:pt x="144" y="114"/>
                    </a:lnTo>
                    <a:lnTo>
                      <a:pt x="144" y="115"/>
                    </a:lnTo>
                    <a:lnTo>
                      <a:pt x="143" y="115"/>
                    </a:lnTo>
                    <a:lnTo>
                      <a:pt x="143" y="116"/>
                    </a:lnTo>
                    <a:lnTo>
                      <a:pt x="142" y="116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39" y="118"/>
                    </a:lnTo>
                    <a:lnTo>
                      <a:pt x="139" y="119"/>
                    </a:lnTo>
                    <a:lnTo>
                      <a:pt x="138" y="119"/>
                    </a:lnTo>
                    <a:lnTo>
                      <a:pt x="137" y="120"/>
                    </a:lnTo>
                    <a:lnTo>
                      <a:pt x="136" y="121"/>
                    </a:lnTo>
                    <a:lnTo>
                      <a:pt x="135" y="121"/>
                    </a:lnTo>
                    <a:lnTo>
                      <a:pt x="134" y="121"/>
                    </a:lnTo>
                    <a:lnTo>
                      <a:pt x="132" y="123"/>
                    </a:lnTo>
                    <a:lnTo>
                      <a:pt x="131" y="124"/>
                    </a:lnTo>
                    <a:lnTo>
                      <a:pt x="130" y="124"/>
                    </a:lnTo>
                    <a:lnTo>
                      <a:pt x="130" y="125"/>
                    </a:lnTo>
                    <a:lnTo>
                      <a:pt x="129" y="125"/>
                    </a:lnTo>
                    <a:lnTo>
                      <a:pt x="128" y="126"/>
                    </a:lnTo>
                    <a:lnTo>
                      <a:pt x="127" y="126"/>
                    </a:lnTo>
                    <a:lnTo>
                      <a:pt x="127" y="127"/>
                    </a:lnTo>
                    <a:lnTo>
                      <a:pt x="126" y="127"/>
                    </a:lnTo>
                    <a:lnTo>
                      <a:pt x="125" y="127"/>
                    </a:lnTo>
                    <a:lnTo>
                      <a:pt x="123" y="127"/>
                    </a:lnTo>
                    <a:lnTo>
                      <a:pt x="123" y="126"/>
                    </a:lnTo>
                    <a:lnTo>
                      <a:pt x="122" y="126"/>
                    </a:lnTo>
                    <a:lnTo>
                      <a:pt x="121" y="126"/>
                    </a:lnTo>
                    <a:lnTo>
                      <a:pt x="120" y="125"/>
                    </a:lnTo>
                    <a:lnTo>
                      <a:pt x="119" y="125"/>
                    </a:lnTo>
                    <a:lnTo>
                      <a:pt x="118" y="124"/>
                    </a:lnTo>
                    <a:lnTo>
                      <a:pt x="117" y="124"/>
                    </a:lnTo>
                    <a:lnTo>
                      <a:pt x="117" y="124"/>
                    </a:lnTo>
                    <a:lnTo>
                      <a:pt x="115" y="124"/>
                    </a:lnTo>
                    <a:lnTo>
                      <a:pt x="114" y="124"/>
                    </a:lnTo>
                    <a:lnTo>
                      <a:pt x="113" y="125"/>
                    </a:lnTo>
                    <a:lnTo>
                      <a:pt x="112" y="126"/>
                    </a:lnTo>
                    <a:lnTo>
                      <a:pt x="112" y="127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0" y="128"/>
                    </a:lnTo>
                    <a:lnTo>
                      <a:pt x="109" y="129"/>
                    </a:lnTo>
                    <a:lnTo>
                      <a:pt x="108" y="129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3" y="131"/>
                    </a:lnTo>
                    <a:lnTo>
                      <a:pt x="102" y="131"/>
                    </a:lnTo>
                    <a:lnTo>
                      <a:pt x="101" y="131"/>
                    </a:lnTo>
                    <a:lnTo>
                      <a:pt x="100" y="131"/>
                    </a:lnTo>
                    <a:lnTo>
                      <a:pt x="99" y="129"/>
                    </a:lnTo>
                    <a:lnTo>
                      <a:pt x="100" y="128"/>
                    </a:lnTo>
                    <a:lnTo>
                      <a:pt x="101" y="128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2" y="125"/>
                    </a:lnTo>
                    <a:lnTo>
                      <a:pt x="103" y="124"/>
                    </a:lnTo>
                    <a:lnTo>
                      <a:pt x="104" y="124"/>
                    </a:lnTo>
                    <a:lnTo>
                      <a:pt x="103" y="123"/>
                    </a:lnTo>
                    <a:lnTo>
                      <a:pt x="103" y="121"/>
                    </a:lnTo>
                    <a:lnTo>
                      <a:pt x="102" y="121"/>
                    </a:lnTo>
                    <a:lnTo>
                      <a:pt x="101" y="121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99" y="121"/>
                    </a:lnTo>
                    <a:lnTo>
                      <a:pt x="97" y="123"/>
                    </a:lnTo>
                    <a:lnTo>
                      <a:pt x="94" y="124"/>
                    </a:lnTo>
                    <a:lnTo>
                      <a:pt x="93" y="123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89" y="124"/>
                    </a:ln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1"/>
                    </a:lnTo>
                    <a:lnTo>
                      <a:pt x="88" y="120"/>
                    </a:lnTo>
                    <a:lnTo>
                      <a:pt x="87" y="120"/>
                    </a:lnTo>
                    <a:lnTo>
                      <a:pt x="86" y="121"/>
                    </a:lnTo>
                    <a:lnTo>
                      <a:pt x="85" y="120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7"/>
                    </a:lnTo>
                    <a:lnTo>
                      <a:pt x="83" y="117"/>
                    </a:lnTo>
                    <a:lnTo>
                      <a:pt x="84" y="117"/>
                    </a:lnTo>
                    <a:lnTo>
                      <a:pt x="84" y="116"/>
                    </a:lnTo>
                    <a:lnTo>
                      <a:pt x="85" y="116"/>
                    </a:lnTo>
                    <a:lnTo>
                      <a:pt x="86" y="116"/>
                    </a:lnTo>
                    <a:lnTo>
                      <a:pt x="86" y="115"/>
                    </a:lnTo>
                    <a:lnTo>
                      <a:pt x="87" y="115"/>
                    </a:lnTo>
                    <a:lnTo>
                      <a:pt x="87" y="114"/>
                    </a:lnTo>
                    <a:lnTo>
                      <a:pt x="88" y="114"/>
                    </a:lnTo>
                    <a:lnTo>
                      <a:pt x="88" y="112"/>
                    </a:lnTo>
                    <a:lnTo>
                      <a:pt x="87" y="111"/>
                    </a:lnTo>
                    <a:lnTo>
                      <a:pt x="87" y="110"/>
                    </a:lnTo>
                    <a:lnTo>
                      <a:pt x="87" y="109"/>
                    </a:lnTo>
                    <a:lnTo>
                      <a:pt x="86" y="108"/>
                    </a:lnTo>
                    <a:lnTo>
                      <a:pt x="85" y="107"/>
                    </a:lnTo>
                    <a:lnTo>
                      <a:pt x="84" y="107"/>
                    </a:lnTo>
                    <a:lnTo>
                      <a:pt x="83" y="107"/>
                    </a:lnTo>
                    <a:lnTo>
                      <a:pt x="82" y="107"/>
                    </a:lnTo>
                    <a:lnTo>
                      <a:pt x="80" y="107"/>
                    </a:lnTo>
                    <a:lnTo>
                      <a:pt x="79" y="107"/>
                    </a:lnTo>
                    <a:lnTo>
                      <a:pt x="78" y="107"/>
                    </a:lnTo>
                    <a:lnTo>
                      <a:pt x="77" y="107"/>
                    </a:lnTo>
                    <a:lnTo>
                      <a:pt x="76" y="107"/>
                    </a:lnTo>
                    <a:lnTo>
                      <a:pt x="75" y="107"/>
                    </a:lnTo>
                    <a:lnTo>
                      <a:pt x="74" y="107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1" y="107"/>
                    </a:lnTo>
                    <a:lnTo>
                      <a:pt x="72" y="106"/>
                    </a:lnTo>
                    <a:lnTo>
                      <a:pt x="72" y="104"/>
                    </a:lnTo>
                    <a:lnTo>
                      <a:pt x="74" y="103"/>
                    </a:lnTo>
                    <a:lnTo>
                      <a:pt x="75" y="102"/>
                    </a:lnTo>
                    <a:lnTo>
                      <a:pt x="76" y="101"/>
                    </a:lnTo>
                    <a:lnTo>
                      <a:pt x="76" y="100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8" y="99"/>
                    </a:lnTo>
                    <a:lnTo>
                      <a:pt x="79" y="99"/>
                    </a:lnTo>
                    <a:lnTo>
                      <a:pt x="82" y="99"/>
                    </a:lnTo>
                    <a:lnTo>
                      <a:pt x="83" y="97"/>
                    </a:lnTo>
                    <a:lnTo>
                      <a:pt x="85" y="95"/>
                    </a:lnTo>
                    <a:lnTo>
                      <a:pt x="86" y="95"/>
                    </a:lnTo>
                    <a:lnTo>
                      <a:pt x="87" y="95"/>
                    </a:lnTo>
                    <a:lnTo>
                      <a:pt x="87" y="94"/>
                    </a:lnTo>
                    <a:lnTo>
                      <a:pt x="86" y="95"/>
                    </a:lnTo>
                    <a:lnTo>
                      <a:pt x="84" y="95"/>
                    </a:lnTo>
                    <a:lnTo>
                      <a:pt x="82" y="97"/>
                    </a:lnTo>
                    <a:lnTo>
                      <a:pt x="80" y="99"/>
                    </a:lnTo>
                    <a:lnTo>
                      <a:pt x="79" y="99"/>
                    </a:lnTo>
                    <a:lnTo>
                      <a:pt x="78" y="98"/>
                    </a:lnTo>
                    <a:lnTo>
                      <a:pt x="77" y="98"/>
                    </a:lnTo>
                    <a:lnTo>
                      <a:pt x="76" y="99"/>
                    </a:lnTo>
                    <a:lnTo>
                      <a:pt x="75" y="100"/>
                    </a:lnTo>
                    <a:lnTo>
                      <a:pt x="74" y="101"/>
                    </a:lnTo>
                    <a:lnTo>
                      <a:pt x="74" y="102"/>
                    </a:lnTo>
                    <a:lnTo>
                      <a:pt x="72" y="103"/>
                    </a:lnTo>
                    <a:lnTo>
                      <a:pt x="72" y="104"/>
                    </a:lnTo>
                    <a:lnTo>
                      <a:pt x="71" y="106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8"/>
                    </a:lnTo>
                    <a:lnTo>
                      <a:pt x="71" y="109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7" y="110"/>
                    </a:lnTo>
                    <a:lnTo>
                      <a:pt x="67" y="109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7" y="108"/>
                    </a:lnTo>
                    <a:lnTo>
                      <a:pt x="67" y="109"/>
                    </a:lnTo>
                    <a:lnTo>
                      <a:pt x="67" y="110"/>
                    </a:lnTo>
                    <a:lnTo>
                      <a:pt x="68" y="110"/>
                    </a:lnTo>
                    <a:lnTo>
                      <a:pt x="68" y="111"/>
                    </a:lnTo>
                    <a:lnTo>
                      <a:pt x="69" y="111"/>
                    </a:lnTo>
                    <a:lnTo>
                      <a:pt x="70" y="111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69" y="116"/>
                    </a:lnTo>
                    <a:lnTo>
                      <a:pt x="69" y="117"/>
                    </a:lnTo>
                    <a:lnTo>
                      <a:pt x="68" y="117"/>
                    </a:lnTo>
                    <a:lnTo>
                      <a:pt x="68" y="118"/>
                    </a:lnTo>
                    <a:lnTo>
                      <a:pt x="67" y="118"/>
                    </a:lnTo>
                    <a:lnTo>
                      <a:pt x="66" y="119"/>
                    </a:lnTo>
                    <a:lnTo>
                      <a:pt x="66" y="120"/>
                    </a:lnTo>
                    <a:lnTo>
                      <a:pt x="65" y="120"/>
                    </a:lnTo>
                    <a:lnTo>
                      <a:pt x="63" y="121"/>
                    </a:lnTo>
                    <a:lnTo>
                      <a:pt x="62" y="121"/>
                    </a:lnTo>
                    <a:lnTo>
                      <a:pt x="62" y="123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1" y="125"/>
                    </a:lnTo>
                    <a:lnTo>
                      <a:pt x="60" y="126"/>
                    </a:lnTo>
                    <a:lnTo>
                      <a:pt x="60" y="127"/>
                    </a:lnTo>
                    <a:lnTo>
                      <a:pt x="59" y="128"/>
                    </a:lnTo>
                    <a:lnTo>
                      <a:pt x="59" y="129"/>
                    </a:lnTo>
                    <a:lnTo>
                      <a:pt x="58" y="131"/>
                    </a:lnTo>
                    <a:lnTo>
                      <a:pt x="58" y="132"/>
                    </a:lnTo>
                    <a:lnTo>
                      <a:pt x="57" y="133"/>
                    </a:lnTo>
                    <a:lnTo>
                      <a:pt x="55" y="133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2" y="133"/>
                    </a:lnTo>
                    <a:lnTo>
                      <a:pt x="52" y="132"/>
                    </a:lnTo>
                    <a:lnTo>
                      <a:pt x="51" y="133"/>
                    </a:lnTo>
                    <a:lnTo>
                      <a:pt x="51" y="132"/>
                    </a:lnTo>
                    <a:lnTo>
                      <a:pt x="50" y="131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6"/>
                    </a:lnTo>
                    <a:lnTo>
                      <a:pt x="45" y="125"/>
                    </a:lnTo>
                    <a:lnTo>
                      <a:pt x="44" y="126"/>
                    </a:lnTo>
                    <a:lnTo>
                      <a:pt x="44" y="127"/>
                    </a:lnTo>
                    <a:lnTo>
                      <a:pt x="43" y="128"/>
                    </a:lnTo>
                    <a:lnTo>
                      <a:pt x="43" y="127"/>
                    </a:lnTo>
                    <a:lnTo>
                      <a:pt x="42" y="127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0" y="126"/>
                    </a:lnTo>
                    <a:lnTo>
                      <a:pt x="39" y="126"/>
                    </a:lnTo>
                    <a:lnTo>
                      <a:pt x="37" y="126"/>
                    </a:lnTo>
                    <a:lnTo>
                      <a:pt x="36" y="126"/>
                    </a:lnTo>
                    <a:lnTo>
                      <a:pt x="35" y="125"/>
                    </a:lnTo>
                    <a:lnTo>
                      <a:pt x="35" y="125"/>
                    </a:lnTo>
                    <a:lnTo>
                      <a:pt x="35" y="124"/>
                    </a:lnTo>
                    <a:lnTo>
                      <a:pt x="35" y="123"/>
                    </a:lnTo>
                    <a:lnTo>
                      <a:pt x="34" y="123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2" y="119"/>
                    </a:lnTo>
                    <a:lnTo>
                      <a:pt x="32" y="118"/>
                    </a:lnTo>
                    <a:lnTo>
                      <a:pt x="31" y="118"/>
                    </a:lnTo>
                    <a:lnTo>
                      <a:pt x="29" y="117"/>
                    </a:lnTo>
                    <a:lnTo>
                      <a:pt x="29" y="116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8" y="109"/>
                    </a:lnTo>
                    <a:lnTo>
                      <a:pt x="28" y="108"/>
                    </a:lnTo>
                    <a:lnTo>
                      <a:pt x="28" y="107"/>
                    </a:lnTo>
                    <a:lnTo>
                      <a:pt x="29" y="107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6" y="106"/>
                    </a:lnTo>
                    <a:lnTo>
                      <a:pt x="25" y="104"/>
                    </a:lnTo>
                    <a:lnTo>
                      <a:pt x="25" y="103"/>
                    </a:lnTo>
                    <a:lnTo>
                      <a:pt x="24" y="102"/>
                    </a:lnTo>
                    <a:lnTo>
                      <a:pt x="25" y="102"/>
                    </a:lnTo>
                    <a:lnTo>
                      <a:pt x="29" y="102"/>
                    </a:lnTo>
                    <a:lnTo>
                      <a:pt x="32" y="102"/>
                    </a:lnTo>
                    <a:lnTo>
                      <a:pt x="33" y="102"/>
                    </a:lnTo>
                    <a:lnTo>
                      <a:pt x="39" y="102"/>
                    </a:lnTo>
                    <a:lnTo>
                      <a:pt x="40" y="102"/>
                    </a:lnTo>
                    <a:lnTo>
                      <a:pt x="43" y="102"/>
                    </a:lnTo>
                    <a:lnTo>
                      <a:pt x="43" y="101"/>
                    </a:lnTo>
                    <a:lnTo>
                      <a:pt x="44" y="100"/>
                    </a:lnTo>
                    <a:lnTo>
                      <a:pt x="43" y="99"/>
                    </a:lnTo>
                    <a:lnTo>
                      <a:pt x="42" y="99"/>
                    </a:lnTo>
                    <a:lnTo>
                      <a:pt x="42" y="98"/>
                    </a:lnTo>
                    <a:lnTo>
                      <a:pt x="41" y="98"/>
                    </a:lnTo>
                    <a:lnTo>
                      <a:pt x="40" y="98"/>
                    </a:lnTo>
                    <a:lnTo>
                      <a:pt x="40" y="95"/>
                    </a:lnTo>
                    <a:lnTo>
                      <a:pt x="39" y="93"/>
                    </a:lnTo>
                    <a:lnTo>
                      <a:pt x="41" y="93"/>
                    </a:lnTo>
                    <a:lnTo>
                      <a:pt x="40" y="92"/>
                    </a:lnTo>
                    <a:lnTo>
                      <a:pt x="41" y="91"/>
                    </a:lnTo>
                    <a:lnTo>
                      <a:pt x="41" y="90"/>
                    </a:lnTo>
                    <a:lnTo>
                      <a:pt x="41" y="87"/>
                    </a:lnTo>
                    <a:lnTo>
                      <a:pt x="42" y="87"/>
                    </a:lnTo>
                    <a:lnTo>
                      <a:pt x="43" y="87"/>
                    </a:lnTo>
                    <a:lnTo>
                      <a:pt x="43" y="86"/>
                    </a:lnTo>
                    <a:lnTo>
                      <a:pt x="43" y="85"/>
                    </a:lnTo>
                    <a:lnTo>
                      <a:pt x="44" y="84"/>
                    </a:lnTo>
                    <a:lnTo>
                      <a:pt x="43" y="83"/>
                    </a:lnTo>
                    <a:lnTo>
                      <a:pt x="43" y="82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1" y="79"/>
                    </a:lnTo>
                    <a:lnTo>
                      <a:pt x="41" y="78"/>
                    </a:lnTo>
                    <a:lnTo>
                      <a:pt x="40" y="78"/>
                    </a:lnTo>
                    <a:lnTo>
                      <a:pt x="40" y="77"/>
                    </a:lnTo>
                    <a:lnTo>
                      <a:pt x="41" y="77"/>
                    </a:lnTo>
                    <a:lnTo>
                      <a:pt x="42" y="77"/>
                    </a:lnTo>
                    <a:lnTo>
                      <a:pt x="43" y="77"/>
                    </a:lnTo>
                    <a:lnTo>
                      <a:pt x="44" y="76"/>
                    </a:lnTo>
                    <a:lnTo>
                      <a:pt x="43" y="75"/>
                    </a:lnTo>
                    <a:lnTo>
                      <a:pt x="42" y="75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2" y="72"/>
                    </a:lnTo>
                    <a:lnTo>
                      <a:pt x="43" y="72"/>
                    </a:lnTo>
                    <a:lnTo>
                      <a:pt x="44" y="72"/>
                    </a:lnTo>
                    <a:lnTo>
                      <a:pt x="45" y="72"/>
                    </a:lnTo>
                    <a:lnTo>
                      <a:pt x="44" y="70"/>
                    </a:lnTo>
                    <a:lnTo>
                      <a:pt x="44" y="69"/>
                    </a:lnTo>
                    <a:lnTo>
                      <a:pt x="43" y="68"/>
                    </a:lnTo>
                    <a:lnTo>
                      <a:pt x="43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3" y="64"/>
                    </a:lnTo>
                    <a:lnTo>
                      <a:pt x="42" y="62"/>
                    </a:lnTo>
                    <a:lnTo>
                      <a:pt x="42" y="61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6" y="59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2" y="59"/>
                    </a:lnTo>
                    <a:lnTo>
                      <a:pt x="57" y="59"/>
                    </a:lnTo>
                    <a:lnTo>
                      <a:pt x="58" y="59"/>
                    </a:lnTo>
                    <a:lnTo>
                      <a:pt x="61" y="59"/>
                    </a:lnTo>
                    <a:lnTo>
                      <a:pt x="62" y="59"/>
                    </a:lnTo>
                    <a:lnTo>
                      <a:pt x="63" y="59"/>
                    </a:lnTo>
                    <a:lnTo>
                      <a:pt x="65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0" y="58"/>
                    </a:lnTo>
                    <a:lnTo>
                      <a:pt x="71" y="57"/>
                    </a:lnTo>
                    <a:lnTo>
                      <a:pt x="71" y="56"/>
                    </a:lnTo>
                    <a:lnTo>
                      <a:pt x="71" y="55"/>
                    </a:lnTo>
                    <a:lnTo>
                      <a:pt x="70" y="53"/>
                    </a:lnTo>
                    <a:lnTo>
                      <a:pt x="70" y="52"/>
                    </a:lnTo>
                    <a:lnTo>
                      <a:pt x="69" y="52"/>
                    </a:lnTo>
                    <a:lnTo>
                      <a:pt x="69" y="52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9" y="48"/>
                    </a:lnTo>
                    <a:lnTo>
                      <a:pt x="68" y="48"/>
                    </a:lnTo>
                    <a:lnTo>
                      <a:pt x="67" y="44"/>
                    </a:lnTo>
                    <a:lnTo>
                      <a:pt x="67" y="43"/>
                    </a:lnTo>
                    <a:lnTo>
                      <a:pt x="66" y="43"/>
                    </a:lnTo>
                    <a:lnTo>
                      <a:pt x="66" y="42"/>
                    </a:lnTo>
                    <a:lnTo>
                      <a:pt x="65" y="41"/>
                    </a:lnTo>
                    <a:lnTo>
                      <a:pt x="65" y="40"/>
                    </a:lnTo>
                    <a:lnTo>
                      <a:pt x="63" y="40"/>
                    </a:lnTo>
                    <a:lnTo>
                      <a:pt x="63" y="39"/>
                    </a:lnTo>
                    <a:lnTo>
                      <a:pt x="62" y="38"/>
                    </a:lnTo>
                    <a:lnTo>
                      <a:pt x="62" y="36"/>
                    </a:lnTo>
                    <a:lnTo>
                      <a:pt x="62" y="35"/>
                    </a:lnTo>
                    <a:lnTo>
                      <a:pt x="61" y="34"/>
                    </a:lnTo>
                    <a:lnTo>
                      <a:pt x="60" y="33"/>
                    </a:lnTo>
                    <a:lnTo>
                      <a:pt x="60" y="32"/>
                    </a:lnTo>
                    <a:lnTo>
                      <a:pt x="59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59" y="27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60" y="23"/>
                    </a:lnTo>
                    <a:lnTo>
                      <a:pt x="61" y="17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2" y="6"/>
                    </a:lnTo>
                    <a:lnTo>
                      <a:pt x="74" y="8"/>
                    </a:lnTo>
                    <a:lnTo>
                      <a:pt x="75" y="8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5" y="11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5" y="4"/>
                    </a:lnTo>
                    <a:lnTo>
                      <a:pt x="95" y="2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9" name="Freeform 127"/>
              <p:cNvSpPr>
                <a:spLocks/>
              </p:cNvSpPr>
              <p:nvPr/>
            </p:nvSpPr>
            <p:spPr bwMode="auto">
              <a:xfrm>
                <a:off x="2809875" y="2151063"/>
                <a:ext cx="176213" cy="242888"/>
              </a:xfrm>
              <a:custGeom>
                <a:avLst/>
                <a:gdLst>
                  <a:gd name="T0" fmla="*/ 68 w 111"/>
                  <a:gd name="T1" fmla="*/ 9 h 153"/>
                  <a:gd name="T2" fmla="*/ 67 w 111"/>
                  <a:gd name="T3" fmla="*/ 13 h 153"/>
                  <a:gd name="T4" fmla="*/ 66 w 111"/>
                  <a:gd name="T5" fmla="*/ 18 h 153"/>
                  <a:gd name="T6" fmla="*/ 70 w 111"/>
                  <a:gd name="T7" fmla="*/ 21 h 153"/>
                  <a:gd name="T8" fmla="*/ 67 w 111"/>
                  <a:gd name="T9" fmla="*/ 27 h 153"/>
                  <a:gd name="T10" fmla="*/ 69 w 111"/>
                  <a:gd name="T11" fmla="*/ 35 h 153"/>
                  <a:gd name="T12" fmla="*/ 71 w 111"/>
                  <a:gd name="T13" fmla="*/ 42 h 153"/>
                  <a:gd name="T14" fmla="*/ 74 w 111"/>
                  <a:gd name="T15" fmla="*/ 48 h 153"/>
                  <a:gd name="T16" fmla="*/ 74 w 111"/>
                  <a:gd name="T17" fmla="*/ 56 h 153"/>
                  <a:gd name="T18" fmla="*/ 75 w 111"/>
                  <a:gd name="T19" fmla="*/ 61 h 153"/>
                  <a:gd name="T20" fmla="*/ 71 w 111"/>
                  <a:gd name="T21" fmla="*/ 73 h 153"/>
                  <a:gd name="T22" fmla="*/ 73 w 111"/>
                  <a:gd name="T23" fmla="*/ 79 h 153"/>
                  <a:gd name="T24" fmla="*/ 76 w 111"/>
                  <a:gd name="T25" fmla="*/ 83 h 153"/>
                  <a:gd name="T26" fmla="*/ 76 w 111"/>
                  <a:gd name="T27" fmla="*/ 92 h 153"/>
                  <a:gd name="T28" fmla="*/ 77 w 111"/>
                  <a:gd name="T29" fmla="*/ 98 h 153"/>
                  <a:gd name="T30" fmla="*/ 77 w 111"/>
                  <a:gd name="T31" fmla="*/ 103 h 153"/>
                  <a:gd name="T32" fmla="*/ 82 w 111"/>
                  <a:gd name="T33" fmla="*/ 96 h 153"/>
                  <a:gd name="T34" fmla="*/ 88 w 111"/>
                  <a:gd name="T35" fmla="*/ 90 h 153"/>
                  <a:gd name="T36" fmla="*/ 96 w 111"/>
                  <a:gd name="T37" fmla="*/ 85 h 153"/>
                  <a:gd name="T38" fmla="*/ 103 w 111"/>
                  <a:gd name="T39" fmla="*/ 84 h 153"/>
                  <a:gd name="T40" fmla="*/ 111 w 111"/>
                  <a:gd name="T41" fmla="*/ 100 h 153"/>
                  <a:gd name="T42" fmla="*/ 97 w 111"/>
                  <a:gd name="T43" fmla="*/ 149 h 153"/>
                  <a:gd name="T44" fmla="*/ 73 w 111"/>
                  <a:gd name="T45" fmla="*/ 153 h 153"/>
                  <a:gd name="T46" fmla="*/ 74 w 111"/>
                  <a:gd name="T47" fmla="*/ 145 h 153"/>
                  <a:gd name="T48" fmla="*/ 67 w 111"/>
                  <a:gd name="T49" fmla="*/ 140 h 153"/>
                  <a:gd name="T50" fmla="*/ 65 w 111"/>
                  <a:gd name="T51" fmla="*/ 144 h 153"/>
                  <a:gd name="T52" fmla="*/ 61 w 111"/>
                  <a:gd name="T53" fmla="*/ 146 h 153"/>
                  <a:gd name="T54" fmla="*/ 59 w 111"/>
                  <a:gd name="T55" fmla="*/ 149 h 153"/>
                  <a:gd name="T56" fmla="*/ 58 w 111"/>
                  <a:gd name="T57" fmla="*/ 147 h 153"/>
                  <a:gd name="T58" fmla="*/ 54 w 111"/>
                  <a:gd name="T59" fmla="*/ 143 h 153"/>
                  <a:gd name="T60" fmla="*/ 51 w 111"/>
                  <a:gd name="T61" fmla="*/ 136 h 153"/>
                  <a:gd name="T62" fmla="*/ 48 w 111"/>
                  <a:gd name="T63" fmla="*/ 131 h 153"/>
                  <a:gd name="T64" fmla="*/ 47 w 111"/>
                  <a:gd name="T65" fmla="*/ 123 h 153"/>
                  <a:gd name="T66" fmla="*/ 40 w 111"/>
                  <a:gd name="T67" fmla="*/ 119 h 153"/>
                  <a:gd name="T68" fmla="*/ 33 w 111"/>
                  <a:gd name="T69" fmla="*/ 120 h 153"/>
                  <a:gd name="T70" fmla="*/ 27 w 111"/>
                  <a:gd name="T71" fmla="*/ 117 h 153"/>
                  <a:gd name="T72" fmla="*/ 30 w 111"/>
                  <a:gd name="T73" fmla="*/ 110 h 153"/>
                  <a:gd name="T74" fmla="*/ 30 w 111"/>
                  <a:gd name="T75" fmla="*/ 107 h 153"/>
                  <a:gd name="T76" fmla="*/ 25 w 111"/>
                  <a:gd name="T77" fmla="*/ 104 h 153"/>
                  <a:gd name="T78" fmla="*/ 23 w 111"/>
                  <a:gd name="T79" fmla="*/ 98 h 153"/>
                  <a:gd name="T80" fmla="*/ 24 w 111"/>
                  <a:gd name="T81" fmla="*/ 93 h 153"/>
                  <a:gd name="T82" fmla="*/ 26 w 111"/>
                  <a:gd name="T83" fmla="*/ 87 h 153"/>
                  <a:gd name="T84" fmla="*/ 32 w 111"/>
                  <a:gd name="T85" fmla="*/ 84 h 153"/>
                  <a:gd name="T86" fmla="*/ 25 w 111"/>
                  <a:gd name="T87" fmla="*/ 80 h 153"/>
                  <a:gd name="T88" fmla="*/ 24 w 111"/>
                  <a:gd name="T89" fmla="*/ 71 h 153"/>
                  <a:gd name="T90" fmla="*/ 22 w 111"/>
                  <a:gd name="T91" fmla="*/ 65 h 153"/>
                  <a:gd name="T92" fmla="*/ 17 w 111"/>
                  <a:gd name="T93" fmla="*/ 64 h 153"/>
                  <a:gd name="T94" fmla="*/ 11 w 111"/>
                  <a:gd name="T95" fmla="*/ 60 h 153"/>
                  <a:gd name="T96" fmla="*/ 9 w 111"/>
                  <a:gd name="T97" fmla="*/ 52 h 153"/>
                  <a:gd name="T98" fmla="*/ 5 w 111"/>
                  <a:gd name="T99" fmla="*/ 48 h 153"/>
                  <a:gd name="T100" fmla="*/ 6 w 111"/>
                  <a:gd name="T101" fmla="*/ 44 h 153"/>
                  <a:gd name="T102" fmla="*/ 2 w 111"/>
                  <a:gd name="T103" fmla="*/ 41 h 153"/>
                  <a:gd name="T104" fmla="*/ 0 w 111"/>
                  <a:gd name="T105" fmla="*/ 34 h 153"/>
                  <a:gd name="T106" fmla="*/ 4 w 111"/>
                  <a:gd name="T107" fmla="*/ 29 h 153"/>
                  <a:gd name="T108" fmla="*/ 1 w 111"/>
                  <a:gd name="T109" fmla="*/ 20 h 153"/>
                  <a:gd name="T110" fmla="*/ 1 w 111"/>
                  <a:gd name="T111" fmla="*/ 12 h 153"/>
                  <a:gd name="T112" fmla="*/ 6 w 111"/>
                  <a:gd name="T113" fmla="*/ 4 h 153"/>
                  <a:gd name="T114" fmla="*/ 57 w 111"/>
                  <a:gd name="T115" fmla="*/ 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1" h="153">
                    <a:moveTo>
                      <a:pt x="68" y="3"/>
                    </a:moveTo>
                    <a:lnTo>
                      <a:pt x="68" y="4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7" y="8"/>
                    </a:lnTo>
                    <a:lnTo>
                      <a:pt x="68" y="9"/>
                    </a:lnTo>
                    <a:lnTo>
                      <a:pt x="68" y="10"/>
                    </a:lnTo>
                    <a:lnTo>
                      <a:pt x="67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7" y="11"/>
                    </a:lnTo>
                    <a:lnTo>
                      <a:pt x="68" y="12"/>
                    </a:lnTo>
                    <a:lnTo>
                      <a:pt x="68" y="13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6" y="13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6" y="18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7" y="21"/>
                    </a:lnTo>
                    <a:lnTo>
                      <a:pt x="68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21"/>
                    </a:lnTo>
                    <a:lnTo>
                      <a:pt x="70" y="21"/>
                    </a:lnTo>
                    <a:lnTo>
                      <a:pt x="69" y="22"/>
                    </a:lnTo>
                    <a:lnTo>
                      <a:pt x="69" y="24"/>
                    </a:lnTo>
                    <a:lnTo>
                      <a:pt x="70" y="25"/>
                    </a:lnTo>
                    <a:lnTo>
                      <a:pt x="70" y="26"/>
                    </a:lnTo>
                    <a:lnTo>
                      <a:pt x="69" y="26"/>
                    </a:lnTo>
                    <a:lnTo>
                      <a:pt x="69" y="27"/>
                    </a:lnTo>
                    <a:lnTo>
                      <a:pt x="68" y="27"/>
                    </a:lnTo>
                    <a:lnTo>
                      <a:pt x="67" y="27"/>
                    </a:lnTo>
                    <a:lnTo>
                      <a:pt x="67" y="28"/>
                    </a:lnTo>
                    <a:lnTo>
                      <a:pt x="68" y="29"/>
                    </a:lnTo>
                    <a:lnTo>
                      <a:pt x="68" y="30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70" y="33"/>
                    </a:lnTo>
                    <a:lnTo>
                      <a:pt x="69" y="34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0" y="37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0" y="41"/>
                    </a:lnTo>
                    <a:lnTo>
                      <a:pt x="71" y="41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3" y="46"/>
                    </a:lnTo>
                    <a:lnTo>
                      <a:pt x="73" y="47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3" y="52"/>
                    </a:lnTo>
                    <a:lnTo>
                      <a:pt x="73" y="53"/>
                    </a:lnTo>
                    <a:lnTo>
                      <a:pt x="73" y="54"/>
                    </a:lnTo>
                    <a:lnTo>
                      <a:pt x="73" y="55"/>
                    </a:lnTo>
                    <a:lnTo>
                      <a:pt x="73" y="56"/>
                    </a:lnTo>
                    <a:lnTo>
                      <a:pt x="74" y="56"/>
                    </a:lnTo>
                    <a:lnTo>
                      <a:pt x="75" y="55"/>
                    </a:lnTo>
                    <a:lnTo>
                      <a:pt x="76" y="55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6" y="59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5" y="61"/>
                    </a:lnTo>
                    <a:lnTo>
                      <a:pt x="74" y="62"/>
                    </a:lnTo>
                    <a:lnTo>
                      <a:pt x="74" y="63"/>
                    </a:lnTo>
                    <a:lnTo>
                      <a:pt x="73" y="65"/>
                    </a:lnTo>
                    <a:lnTo>
                      <a:pt x="71" y="67"/>
                    </a:lnTo>
                    <a:lnTo>
                      <a:pt x="71" y="68"/>
                    </a:lnTo>
                    <a:lnTo>
                      <a:pt x="71" y="69"/>
                    </a:lnTo>
                    <a:lnTo>
                      <a:pt x="71" y="72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5" y="77"/>
                    </a:lnTo>
                    <a:lnTo>
                      <a:pt x="74" y="78"/>
                    </a:lnTo>
                    <a:lnTo>
                      <a:pt x="74" y="79"/>
                    </a:lnTo>
                    <a:lnTo>
                      <a:pt x="73" y="79"/>
                    </a:lnTo>
                    <a:lnTo>
                      <a:pt x="74" y="79"/>
                    </a:lnTo>
                    <a:lnTo>
                      <a:pt x="74" y="80"/>
                    </a:lnTo>
                    <a:lnTo>
                      <a:pt x="75" y="80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7" y="81"/>
                    </a:lnTo>
                    <a:lnTo>
                      <a:pt x="76" y="81"/>
                    </a:lnTo>
                    <a:lnTo>
                      <a:pt x="76" y="83"/>
                    </a:lnTo>
                    <a:lnTo>
                      <a:pt x="76" y="84"/>
                    </a:lnTo>
                    <a:lnTo>
                      <a:pt x="76" y="85"/>
                    </a:lnTo>
                    <a:lnTo>
                      <a:pt x="76" y="86"/>
                    </a:lnTo>
                    <a:lnTo>
                      <a:pt x="76" y="87"/>
                    </a:lnTo>
                    <a:lnTo>
                      <a:pt x="76" y="88"/>
                    </a:lnTo>
                    <a:lnTo>
                      <a:pt x="76" y="89"/>
                    </a:lnTo>
                    <a:lnTo>
                      <a:pt x="76" y="90"/>
                    </a:lnTo>
                    <a:lnTo>
                      <a:pt x="76" y="92"/>
                    </a:lnTo>
                    <a:lnTo>
                      <a:pt x="76" y="93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6" y="97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6" y="100"/>
                    </a:lnTo>
                    <a:lnTo>
                      <a:pt x="76" y="101"/>
                    </a:lnTo>
                    <a:lnTo>
                      <a:pt x="76" y="102"/>
                    </a:lnTo>
                    <a:lnTo>
                      <a:pt x="76" y="103"/>
                    </a:lnTo>
                    <a:lnTo>
                      <a:pt x="77" y="103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7" y="102"/>
                    </a:lnTo>
                    <a:lnTo>
                      <a:pt x="78" y="101"/>
                    </a:lnTo>
                    <a:lnTo>
                      <a:pt x="78" y="100"/>
                    </a:lnTo>
                    <a:lnTo>
                      <a:pt x="78" y="98"/>
                    </a:lnTo>
                    <a:lnTo>
                      <a:pt x="79" y="97"/>
                    </a:lnTo>
                    <a:lnTo>
                      <a:pt x="79" y="96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3" y="95"/>
                    </a:lnTo>
                    <a:lnTo>
                      <a:pt x="84" y="93"/>
                    </a:lnTo>
                    <a:lnTo>
                      <a:pt x="84" y="92"/>
                    </a:lnTo>
                    <a:lnTo>
                      <a:pt x="84" y="90"/>
                    </a:lnTo>
                    <a:lnTo>
                      <a:pt x="85" y="90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8" y="90"/>
                    </a:lnTo>
                    <a:lnTo>
                      <a:pt x="90" y="89"/>
                    </a:lnTo>
                    <a:lnTo>
                      <a:pt x="91" y="88"/>
                    </a:lnTo>
                    <a:lnTo>
                      <a:pt x="92" y="87"/>
                    </a:lnTo>
                    <a:lnTo>
                      <a:pt x="92" y="88"/>
                    </a:lnTo>
                    <a:lnTo>
                      <a:pt x="95" y="87"/>
                    </a:lnTo>
                    <a:lnTo>
                      <a:pt x="95" y="86"/>
                    </a:lnTo>
                    <a:lnTo>
                      <a:pt x="96" y="86"/>
                    </a:lnTo>
                    <a:lnTo>
                      <a:pt x="96" y="85"/>
                    </a:lnTo>
                    <a:lnTo>
                      <a:pt x="97" y="85"/>
                    </a:lnTo>
                    <a:lnTo>
                      <a:pt x="99" y="85"/>
                    </a:lnTo>
                    <a:lnTo>
                      <a:pt x="100" y="85"/>
                    </a:lnTo>
                    <a:lnTo>
                      <a:pt x="101" y="85"/>
                    </a:lnTo>
                    <a:lnTo>
                      <a:pt x="101" y="84"/>
                    </a:lnTo>
                    <a:lnTo>
                      <a:pt x="102" y="84"/>
                    </a:lnTo>
                    <a:lnTo>
                      <a:pt x="103" y="84"/>
                    </a:lnTo>
                    <a:lnTo>
                      <a:pt x="103" y="84"/>
                    </a:lnTo>
                    <a:lnTo>
                      <a:pt x="104" y="84"/>
                    </a:lnTo>
                    <a:lnTo>
                      <a:pt x="104" y="85"/>
                    </a:lnTo>
                    <a:lnTo>
                      <a:pt x="105" y="85"/>
                    </a:lnTo>
                    <a:lnTo>
                      <a:pt x="107" y="85"/>
                    </a:lnTo>
                    <a:lnTo>
                      <a:pt x="108" y="84"/>
                    </a:lnTo>
                    <a:lnTo>
                      <a:pt x="110" y="84"/>
                    </a:lnTo>
                    <a:lnTo>
                      <a:pt x="111" y="84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02" y="103"/>
                    </a:lnTo>
                    <a:lnTo>
                      <a:pt x="101" y="103"/>
                    </a:lnTo>
                    <a:lnTo>
                      <a:pt x="101" y="104"/>
                    </a:lnTo>
                    <a:lnTo>
                      <a:pt x="101" y="121"/>
                    </a:lnTo>
                    <a:lnTo>
                      <a:pt x="101" y="132"/>
                    </a:lnTo>
                    <a:lnTo>
                      <a:pt x="100" y="149"/>
                    </a:lnTo>
                    <a:lnTo>
                      <a:pt x="97" y="149"/>
                    </a:lnTo>
                    <a:lnTo>
                      <a:pt x="97" y="153"/>
                    </a:lnTo>
                    <a:lnTo>
                      <a:pt x="96" y="153"/>
                    </a:lnTo>
                    <a:lnTo>
                      <a:pt x="92" y="153"/>
                    </a:lnTo>
                    <a:lnTo>
                      <a:pt x="88" y="153"/>
                    </a:lnTo>
                    <a:lnTo>
                      <a:pt x="85" y="153"/>
                    </a:lnTo>
                    <a:lnTo>
                      <a:pt x="80" y="153"/>
                    </a:lnTo>
                    <a:lnTo>
                      <a:pt x="79" y="153"/>
                    </a:lnTo>
                    <a:lnTo>
                      <a:pt x="73" y="153"/>
                    </a:lnTo>
                    <a:lnTo>
                      <a:pt x="73" y="152"/>
                    </a:lnTo>
                    <a:lnTo>
                      <a:pt x="74" y="151"/>
                    </a:lnTo>
                    <a:lnTo>
                      <a:pt x="74" y="149"/>
                    </a:lnTo>
                    <a:lnTo>
                      <a:pt x="75" y="149"/>
                    </a:lnTo>
                    <a:lnTo>
                      <a:pt x="75" y="148"/>
                    </a:lnTo>
                    <a:lnTo>
                      <a:pt x="75" y="147"/>
                    </a:lnTo>
                    <a:lnTo>
                      <a:pt x="75" y="146"/>
                    </a:lnTo>
                    <a:lnTo>
                      <a:pt x="74" y="145"/>
                    </a:lnTo>
                    <a:lnTo>
                      <a:pt x="74" y="144"/>
                    </a:lnTo>
                    <a:lnTo>
                      <a:pt x="73" y="144"/>
                    </a:lnTo>
                    <a:lnTo>
                      <a:pt x="73" y="143"/>
                    </a:lnTo>
                    <a:lnTo>
                      <a:pt x="71" y="141"/>
                    </a:lnTo>
                    <a:lnTo>
                      <a:pt x="70" y="141"/>
                    </a:lnTo>
                    <a:lnTo>
                      <a:pt x="69" y="141"/>
                    </a:lnTo>
                    <a:lnTo>
                      <a:pt x="68" y="140"/>
                    </a:lnTo>
                    <a:lnTo>
                      <a:pt x="67" y="140"/>
                    </a:lnTo>
                    <a:lnTo>
                      <a:pt x="67" y="141"/>
                    </a:lnTo>
                    <a:lnTo>
                      <a:pt x="67" y="143"/>
                    </a:lnTo>
                    <a:lnTo>
                      <a:pt x="66" y="143"/>
                    </a:lnTo>
                    <a:lnTo>
                      <a:pt x="66" y="144"/>
                    </a:lnTo>
                    <a:lnTo>
                      <a:pt x="66" y="145"/>
                    </a:lnTo>
                    <a:lnTo>
                      <a:pt x="66" y="146"/>
                    </a:lnTo>
                    <a:lnTo>
                      <a:pt x="65" y="145"/>
                    </a:lnTo>
                    <a:lnTo>
                      <a:pt x="65" y="144"/>
                    </a:lnTo>
                    <a:lnTo>
                      <a:pt x="64" y="144"/>
                    </a:lnTo>
                    <a:lnTo>
                      <a:pt x="62" y="144"/>
                    </a:lnTo>
                    <a:lnTo>
                      <a:pt x="64" y="145"/>
                    </a:lnTo>
                    <a:lnTo>
                      <a:pt x="65" y="145"/>
                    </a:lnTo>
                    <a:lnTo>
                      <a:pt x="65" y="146"/>
                    </a:lnTo>
                    <a:lnTo>
                      <a:pt x="64" y="146"/>
                    </a:lnTo>
                    <a:lnTo>
                      <a:pt x="62" y="146"/>
                    </a:lnTo>
                    <a:lnTo>
                      <a:pt x="61" y="146"/>
                    </a:lnTo>
                    <a:lnTo>
                      <a:pt x="60" y="146"/>
                    </a:lnTo>
                    <a:lnTo>
                      <a:pt x="60" y="145"/>
                    </a:lnTo>
                    <a:lnTo>
                      <a:pt x="59" y="145"/>
                    </a:lnTo>
                    <a:lnTo>
                      <a:pt x="59" y="146"/>
                    </a:lnTo>
                    <a:lnTo>
                      <a:pt x="60" y="147"/>
                    </a:lnTo>
                    <a:lnTo>
                      <a:pt x="60" y="148"/>
                    </a:lnTo>
                    <a:lnTo>
                      <a:pt x="60" y="149"/>
                    </a:lnTo>
                    <a:lnTo>
                      <a:pt x="59" y="149"/>
                    </a:lnTo>
                    <a:lnTo>
                      <a:pt x="58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7" y="151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58" y="148"/>
                    </a:lnTo>
                    <a:lnTo>
                      <a:pt x="58" y="147"/>
                    </a:lnTo>
                    <a:lnTo>
                      <a:pt x="57" y="147"/>
                    </a:lnTo>
                    <a:lnTo>
                      <a:pt x="56" y="147"/>
                    </a:lnTo>
                    <a:lnTo>
                      <a:pt x="56" y="146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3" y="145"/>
                    </a:lnTo>
                    <a:lnTo>
                      <a:pt x="54" y="144"/>
                    </a:lnTo>
                    <a:lnTo>
                      <a:pt x="54" y="143"/>
                    </a:lnTo>
                    <a:lnTo>
                      <a:pt x="54" y="141"/>
                    </a:lnTo>
                    <a:lnTo>
                      <a:pt x="53" y="141"/>
                    </a:lnTo>
                    <a:lnTo>
                      <a:pt x="53" y="140"/>
                    </a:lnTo>
                    <a:lnTo>
                      <a:pt x="53" y="139"/>
                    </a:lnTo>
                    <a:lnTo>
                      <a:pt x="53" y="138"/>
                    </a:lnTo>
                    <a:lnTo>
                      <a:pt x="52" y="137"/>
                    </a:lnTo>
                    <a:lnTo>
                      <a:pt x="52" y="136"/>
                    </a:lnTo>
                    <a:lnTo>
                      <a:pt x="51" y="136"/>
                    </a:lnTo>
                    <a:lnTo>
                      <a:pt x="50" y="136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8" y="136"/>
                    </a:lnTo>
                    <a:lnTo>
                      <a:pt x="48" y="135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48" y="131"/>
                    </a:lnTo>
                    <a:lnTo>
                      <a:pt x="48" y="130"/>
                    </a:lnTo>
                    <a:lnTo>
                      <a:pt x="48" y="129"/>
                    </a:lnTo>
                    <a:lnTo>
                      <a:pt x="48" y="128"/>
                    </a:lnTo>
                    <a:lnTo>
                      <a:pt x="47" y="128"/>
                    </a:lnTo>
                    <a:lnTo>
                      <a:pt x="45" y="127"/>
                    </a:lnTo>
                    <a:lnTo>
                      <a:pt x="47" y="126"/>
                    </a:lnTo>
                    <a:lnTo>
                      <a:pt x="47" y="124"/>
                    </a:lnTo>
                    <a:lnTo>
                      <a:pt x="47" y="123"/>
                    </a:lnTo>
                    <a:lnTo>
                      <a:pt x="47" y="123"/>
                    </a:lnTo>
                    <a:lnTo>
                      <a:pt x="47" y="121"/>
                    </a:lnTo>
                    <a:lnTo>
                      <a:pt x="45" y="121"/>
                    </a:lnTo>
                    <a:lnTo>
                      <a:pt x="44" y="121"/>
                    </a:lnTo>
                    <a:lnTo>
                      <a:pt x="43" y="120"/>
                    </a:lnTo>
                    <a:lnTo>
                      <a:pt x="42" y="119"/>
                    </a:lnTo>
                    <a:lnTo>
                      <a:pt x="42" y="118"/>
                    </a:lnTo>
                    <a:lnTo>
                      <a:pt x="40" y="119"/>
                    </a:lnTo>
                    <a:lnTo>
                      <a:pt x="40" y="120"/>
                    </a:lnTo>
                    <a:lnTo>
                      <a:pt x="39" y="120"/>
                    </a:lnTo>
                    <a:lnTo>
                      <a:pt x="37" y="120"/>
                    </a:lnTo>
                    <a:lnTo>
                      <a:pt x="36" y="120"/>
                    </a:lnTo>
                    <a:lnTo>
                      <a:pt x="35" y="121"/>
                    </a:lnTo>
                    <a:lnTo>
                      <a:pt x="34" y="121"/>
                    </a:lnTo>
                    <a:lnTo>
                      <a:pt x="34" y="120"/>
                    </a:lnTo>
                    <a:lnTo>
                      <a:pt x="33" y="120"/>
                    </a:lnTo>
                    <a:lnTo>
                      <a:pt x="32" y="120"/>
                    </a:lnTo>
                    <a:lnTo>
                      <a:pt x="32" y="119"/>
                    </a:lnTo>
                    <a:lnTo>
                      <a:pt x="31" y="120"/>
                    </a:lnTo>
                    <a:lnTo>
                      <a:pt x="31" y="119"/>
                    </a:lnTo>
                    <a:lnTo>
                      <a:pt x="31" y="118"/>
                    </a:lnTo>
                    <a:lnTo>
                      <a:pt x="30" y="118"/>
                    </a:lnTo>
                    <a:lnTo>
                      <a:pt x="28" y="118"/>
                    </a:lnTo>
                    <a:lnTo>
                      <a:pt x="27" y="117"/>
                    </a:lnTo>
                    <a:lnTo>
                      <a:pt x="27" y="115"/>
                    </a:lnTo>
                    <a:lnTo>
                      <a:pt x="27" y="114"/>
                    </a:lnTo>
                    <a:lnTo>
                      <a:pt x="28" y="113"/>
                    </a:lnTo>
                    <a:lnTo>
                      <a:pt x="30" y="113"/>
                    </a:lnTo>
                    <a:lnTo>
                      <a:pt x="30" y="112"/>
                    </a:lnTo>
                    <a:lnTo>
                      <a:pt x="30" y="111"/>
                    </a:lnTo>
                    <a:lnTo>
                      <a:pt x="31" y="110"/>
                    </a:lnTo>
                    <a:lnTo>
                      <a:pt x="30" y="110"/>
                    </a:lnTo>
                    <a:lnTo>
                      <a:pt x="31" y="109"/>
                    </a:lnTo>
                    <a:lnTo>
                      <a:pt x="32" y="110"/>
                    </a:lnTo>
                    <a:lnTo>
                      <a:pt x="33" y="110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30" y="107"/>
                    </a:lnTo>
                    <a:lnTo>
                      <a:pt x="28" y="107"/>
                    </a:lnTo>
                    <a:lnTo>
                      <a:pt x="27" y="106"/>
                    </a:lnTo>
                    <a:lnTo>
                      <a:pt x="28" y="106"/>
                    </a:lnTo>
                    <a:lnTo>
                      <a:pt x="30" y="106"/>
                    </a:lnTo>
                    <a:lnTo>
                      <a:pt x="30" y="105"/>
                    </a:lnTo>
                    <a:lnTo>
                      <a:pt x="28" y="105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3" y="103"/>
                    </a:lnTo>
                    <a:lnTo>
                      <a:pt x="23" y="102"/>
                    </a:lnTo>
                    <a:lnTo>
                      <a:pt x="23" y="101"/>
                    </a:lnTo>
                    <a:lnTo>
                      <a:pt x="24" y="100"/>
                    </a:lnTo>
                    <a:lnTo>
                      <a:pt x="24" y="98"/>
                    </a:lnTo>
                    <a:lnTo>
                      <a:pt x="23" y="98"/>
                    </a:lnTo>
                    <a:lnTo>
                      <a:pt x="23" y="97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24" y="90"/>
                    </a:lnTo>
                    <a:lnTo>
                      <a:pt x="25" y="90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6" y="88"/>
                    </a:lnTo>
                    <a:lnTo>
                      <a:pt x="26" y="87"/>
                    </a:lnTo>
                    <a:lnTo>
                      <a:pt x="26" y="86"/>
                    </a:lnTo>
                    <a:lnTo>
                      <a:pt x="27" y="86"/>
                    </a:lnTo>
                    <a:lnTo>
                      <a:pt x="28" y="86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2" y="85"/>
                    </a:lnTo>
                    <a:lnTo>
                      <a:pt x="32" y="84"/>
                    </a:lnTo>
                    <a:lnTo>
                      <a:pt x="31" y="84"/>
                    </a:lnTo>
                    <a:lnTo>
                      <a:pt x="31" y="83"/>
                    </a:lnTo>
                    <a:lnTo>
                      <a:pt x="30" y="83"/>
                    </a:lnTo>
                    <a:lnTo>
                      <a:pt x="30" y="81"/>
                    </a:lnTo>
                    <a:lnTo>
                      <a:pt x="28" y="81"/>
                    </a:lnTo>
                    <a:lnTo>
                      <a:pt x="27" y="81"/>
                    </a:lnTo>
                    <a:lnTo>
                      <a:pt x="26" y="81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6" y="77"/>
                    </a:lnTo>
                    <a:lnTo>
                      <a:pt x="26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3" y="67"/>
                    </a:lnTo>
                    <a:lnTo>
                      <a:pt x="23" y="65"/>
                    </a:lnTo>
                    <a:lnTo>
                      <a:pt x="22" y="65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4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4" y="63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5" y="48"/>
                    </a:lnTo>
                    <a:lnTo>
                      <a:pt x="4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6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15" y="1"/>
                    </a:lnTo>
                    <a:lnTo>
                      <a:pt x="37" y="1"/>
                    </a:lnTo>
                    <a:lnTo>
                      <a:pt x="41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67" y="0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7" y="3"/>
                    </a:lnTo>
                    <a:lnTo>
                      <a:pt x="6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0" name="Freeform 135"/>
              <p:cNvSpPr>
                <a:spLocks/>
              </p:cNvSpPr>
              <p:nvPr/>
            </p:nvSpPr>
            <p:spPr bwMode="auto">
              <a:xfrm>
                <a:off x="2914650" y="2008188"/>
                <a:ext cx="206375" cy="307975"/>
              </a:xfrm>
              <a:custGeom>
                <a:avLst/>
                <a:gdLst>
                  <a:gd name="T0" fmla="*/ 121 w 130"/>
                  <a:gd name="T1" fmla="*/ 68 h 194"/>
                  <a:gd name="T2" fmla="*/ 119 w 130"/>
                  <a:gd name="T3" fmla="*/ 68 h 194"/>
                  <a:gd name="T4" fmla="*/ 113 w 130"/>
                  <a:gd name="T5" fmla="*/ 69 h 194"/>
                  <a:gd name="T6" fmla="*/ 107 w 130"/>
                  <a:gd name="T7" fmla="*/ 72 h 194"/>
                  <a:gd name="T8" fmla="*/ 103 w 130"/>
                  <a:gd name="T9" fmla="*/ 74 h 194"/>
                  <a:gd name="T10" fmla="*/ 99 w 130"/>
                  <a:gd name="T11" fmla="*/ 80 h 194"/>
                  <a:gd name="T12" fmla="*/ 94 w 130"/>
                  <a:gd name="T13" fmla="*/ 82 h 194"/>
                  <a:gd name="T14" fmla="*/ 89 w 130"/>
                  <a:gd name="T15" fmla="*/ 87 h 194"/>
                  <a:gd name="T16" fmla="*/ 87 w 130"/>
                  <a:gd name="T17" fmla="*/ 94 h 194"/>
                  <a:gd name="T18" fmla="*/ 79 w 130"/>
                  <a:gd name="T19" fmla="*/ 99 h 194"/>
                  <a:gd name="T20" fmla="*/ 78 w 130"/>
                  <a:gd name="T21" fmla="*/ 104 h 194"/>
                  <a:gd name="T22" fmla="*/ 73 w 130"/>
                  <a:gd name="T23" fmla="*/ 110 h 194"/>
                  <a:gd name="T24" fmla="*/ 73 w 130"/>
                  <a:gd name="T25" fmla="*/ 125 h 194"/>
                  <a:gd name="T26" fmla="*/ 73 w 130"/>
                  <a:gd name="T27" fmla="*/ 137 h 194"/>
                  <a:gd name="T28" fmla="*/ 73 w 130"/>
                  <a:gd name="T29" fmla="*/ 155 h 194"/>
                  <a:gd name="T30" fmla="*/ 70 w 130"/>
                  <a:gd name="T31" fmla="*/ 161 h 194"/>
                  <a:gd name="T32" fmla="*/ 64 w 130"/>
                  <a:gd name="T33" fmla="*/ 159 h 194"/>
                  <a:gd name="T34" fmla="*/ 61 w 130"/>
                  <a:gd name="T35" fmla="*/ 162 h 194"/>
                  <a:gd name="T36" fmla="*/ 54 w 130"/>
                  <a:gd name="T37" fmla="*/ 166 h 194"/>
                  <a:gd name="T38" fmla="*/ 46 w 130"/>
                  <a:gd name="T39" fmla="*/ 174 h 194"/>
                  <a:gd name="T40" fmla="*/ 37 w 130"/>
                  <a:gd name="T41" fmla="*/ 174 h 194"/>
                  <a:gd name="T42" fmla="*/ 30 w 130"/>
                  <a:gd name="T43" fmla="*/ 175 h 194"/>
                  <a:gd name="T44" fmla="*/ 22 w 130"/>
                  <a:gd name="T45" fmla="*/ 180 h 194"/>
                  <a:gd name="T46" fmla="*/ 16 w 130"/>
                  <a:gd name="T47" fmla="*/ 186 h 194"/>
                  <a:gd name="T48" fmla="*/ 11 w 130"/>
                  <a:gd name="T49" fmla="*/ 193 h 194"/>
                  <a:gd name="T50" fmla="*/ 11 w 130"/>
                  <a:gd name="T51" fmla="*/ 188 h 194"/>
                  <a:gd name="T52" fmla="*/ 10 w 130"/>
                  <a:gd name="T53" fmla="*/ 182 h 194"/>
                  <a:gd name="T54" fmla="*/ 10 w 130"/>
                  <a:gd name="T55" fmla="*/ 173 h 194"/>
                  <a:gd name="T56" fmla="*/ 7 w 130"/>
                  <a:gd name="T57" fmla="*/ 169 h 194"/>
                  <a:gd name="T58" fmla="*/ 5 w 130"/>
                  <a:gd name="T59" fmla="*/ 163 h 194"/>
                  <a:gd name="T60" fmla="*/ 9 w 130"/>
                  <a:gd name="T61" fmla="*/ 151 h 194"/>
                  <a:gd name="T62" fmla="*/ 8 w 130"/>
                  <a:gd name="T63" fmla="*/ 146 h 194"/>
                  <a:gd name="T64" fmla="*/ 8 w 130"/>
                  <a:gd name="T65" fmla="*/ 138 h 194"/>
                  <a:gd name="T66" fmla="*/ 5 w 130"/>
                  <a:gd name="T67" fmla="*/ 132 h 194"/>
                  <a:gd name="T68" fmla="*/ 3 w 130"/>
                  <a:gd name="T69" fmla="*/ 125 h 194"/>
                  <a:gd name="T70" fmla="*/ 1 w 130"/>
                  <a:gd name="T71" fmla="*/ 117 h 194"/>
                  <a:gd name="T72" fmla="*/ 4 w 130"/>
                  <a:gd name="T73" fmla="*/ 111 h 194"/>
                  <a:gd name="T74" fmla="*/ 0 w 130"/>
                  <a:gd name="T75" fmla="*/ 108 h 194"/>
                  <a:gd name="T76" fmla="*/ 1 w 130"/>
                  <a:gd name="T77" fmla="*/ 103 h 194"/>
                  <a:gd name="T78" fmla="*/ 2 w 130"/>
                  <a:gd name="T79" fmla="*/ 99 h 194"/>
                  <a:gd name="T80" fmla="*/ 3 w 130"/>
                  <a:gd name="T81" fmla="*/ 93 h 194"/>
                  <a:gd name="T82" fmla="*/ 7 w 130"/>
                  <a:gd name="T83" fmla="*/ 89 h 194"/>
                  <a:gd name="T84" fmla="*/ 11 w 130"/>
                  <a:gd name="T85" fmla="*/ 89 h 194"/>
                  <a:gd name="T86" fmla="*/ 19 w 130"/>
                  <a:gd name="T87" fmla="*/ 89 h 194"/>
                  <a:gd name="T88" fmla="*/ 26 w 130"/>
                  <a:gd name="T89" fmla="*/ 87 h 194"/>
                  <a:gd name="T90" fmla="*/ 31 w 130"/>
                  <a:gd name="T91" fmla="*/ 85 h 194"/>
                  <a:gd name="T92" fmla="*/ 37 w 130"/>
                  <a:gd name="T93" fmla="*/ 83 h 194"/>
                  <a:gd name="T94" fmla="*/ 44 w 130"/>
                  <a:gd name="T95" fmla="*/ 81 h 194"/>
                  <a:gd name="T96" fmla="*/ 51 w 130"/>
                  <a:gd name="T97" fmla="*/ 77 h 194"/>
                  <a:gd name="T98" fmla="*/ 54 w 130"/>
                  <a:gd name="T99" fmla="*/ 72 h 194"/>
                  <a:gd name="T100" fmla="*/ 58 w 130"/>
                  <a:gd name="T101" fmla="*/ 65 h 194"/>
                  <a:gd name="T102" fmla="*/ 62 w 130"/>
                  <a:gd name="T103" fmla="*/ 57 h 194"/>
                  <a:gd name="T104" fmla="*/ 61 w 130"/>
                  <a:gd name="T105" fmla="*/ 50 h 194"/>
                  <a:gd name="T106" fmla="*/ 65 w 130"/>
                  <a:gd name="T107" fmla="*/ 44 h 194"/>
                  <a:gd name="T108" fmla="*/ 74 w 130"/>
                  <a:gd name="T109" fmla="*/ 34 h 194"/>
                  <a:gd name="T110" fmla="*/ 91 w 130"/>
                  <a:gd name="T111" fmla="*/ 31 h 194"/>
                  <a:gd name="T112" fmla="*/ 101 w 130"/>
                  <a:gd name="T113" fmla="*/ 23 h 194"/>
                  <a:gd name="T114" fmla="*/ 116 w 130"/>
                  <a:gd name="T115" fmla="*/ 11 h 194"/>
                  <a:gd name="T116" fmla="*/ 125 w 130"/>
                  <a:gd name="T117" fmla="*/ 4 h 194"/>
                  <a:gd name="T118" fmla="*/ 122 w 130"/>
                  <a:gd name="T119" fmla="*/ 24 h 194"/>
                  <a:gd name="T120" fmla="*/ 120 w 130"/>
                  <a:gd name="T121" fmla="*/ 31 h 194"/>
                  <a:gd name="T122" fmla="*/ 125 w 130"/>
                  <a:gd name="T123" fmla="*/ 4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" h="194">
                    <a:moveTo>
                      <a:pt x="128" y="67"/>
                    </a:moveTo>
                    <a:lnTo>
                      <a:pt x="127" y="68"/>
                    </a:lnTo>
                    <a:lnTo>
                      <a:pt x="125" y="67"/>
                    </a:lnTo>
                    <a:lnTo>
                      <a:pt x="124" y="66"/>
                    </a:lnTo>
                    <a:lnTo>
                      <a:pt x="124" y="67"/>
                    </a:lnTo>
                    <a:lnTo>
                      <a:pt x="123" y="68"/>
                    </a:lnTo>
                    <a:lnTo>
                      <a:pt x="122" y="68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2" y="67"/>
                    </a:lnTo>
                    <a:lnTo>
                      <a:pt x="121" y="67"/>
                    </a:lnTo>
                    <a:lnTo>
                      <a:pt x="121" y="66"/>
                    </a:lnTo>
                    <a:lnTo>
                      <a:pt x="120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19" y="68"/>
                    </a:lnTo>
                    <a:lnTo>
                      <a:pt x="119" y="67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5" y="67"/>
                    </a:lnTo>
                    <a:lnTo>
                      <a:pt x="114" y="67"/>
                    </a:lnTo>
                    <a:lnTo>
                      <a:pt x="114" y="68"/>
                    </a:lnTo>
                    <a:lnTo>
                      <a:pt x="114" y="69"/>
                    </a:lnTo>
                    <a:lnTo>
                      <a:pt x="113" y="69"/>
                    </a:lnTo>
                    <a:lnTo>
                      <a:pt x="112" y="68"/>
                    </a:lnTo>
                    <a:lnTo>
                      <a:pt x="112" y="69"/>
                    </a:lnTo>
                    <a:lnTo>
                      <a:pt x="111" y="69"/>
                    </a:lnTo>
                    <a:lnTo>
                      <a:pt x="111" y="70"/>
                    </a:lnTo>
                    <a:lnTo>
                      <a:pt x="110" y="70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0"/>
                    </a:lnTo>
                    <a:lnTo>
                      <a:pt x="105" y="70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4" y="73"/>
                    </a:lnTo>
                    <a:lnTo>
                      <a:pt x="104" y="74"/>
                    </a:lnTo>
                    <a:lnTo>
                      <a:pt x="103" y="74"/>
                    </a:lnTo>
                    <a:lnTo>
                      <a:pt x="103" y="75"/>
                    </a:lnTo>
                    <a:lnTo>
                      <a:pt x="103" y="76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1" y="78"/>
                    </a:lnTo>
                    <a:lnTo>
                      <a:pt x="99" y="78"/>
                    </a:lnTo>
                    <a:lnTo>
                      <a:pt x="99" y="80"/>
                    </a:lnTo>
                    <a:lnTo>
                      <a:pt x="98" y="81"/>
                    </a:lnTo>
                    <a:lnTo>
                      <a:pt x="98" y="82"/>
                    </a:lnTo>
                    <a:lnTo>
                      <a:pt x="98" y="83"/>
                    </a:lnTo>
                    <a:lnTo>
                      <a:pt x="97" y="83"/>
                    </a:lnTo>
                    <a:lnTo>
                      <a:pt x="97" y="82"/>
                    </a:lnTo>
                    <a:lnTo>
                      <a:pt x="96" y="82"/>
                    </a:lnTo>
                    <a:lnTo>
                      <a:pt x="95" y="82"/>
                    </a:lnTo>
                    <a:lnTo>
                      <a:pt x="94" y="82"/>
                    </a:lnTo>
                    <a:lnTo>
                      <a:pt x="93" y="82"/>
                    </a:lnTo>
                    <a:lnTo>
                      <a:pt x="93" y="83"/>
                    </a:lnTo>
                    <a:lnTo>
                      <a:pt x="93" y="84"/>
                    </a:lnTo>
                    <a:lnTo>
                      <a:pt x="91" y="84"/>
                    </a:lnTo>
                    <a:lnTo>
                      <a:pt x="91" y="84"/>
                    </a:lnTo>
                    <a:lnTo>
                      <a:pt x="91" y="85"/>
                    </a:lnTo>
                    <a:lnTo>
                      <a:pt x="90" y="86"/>
                    </a:lnTo>
                    <a:lnTo>
                      <a:pt x="89" y="87"/>
                    </a:lnTo>
                    <a:lnTo>
                      <a:pt x="89" y="89"/>
                    </a:lnTo>
                    <a:lnTo>
                      <a:pt x="89" y="90"/>
                    </a:lnTo>
                    <a:lnTo>
                      <a:pt x="90" y="91"/>
                    </a:lnTo>
                    <a:lnTo>
                      <a:pt x="89" y="92"/>
                    </a:lnTo>
                    <a:lnTo>
                      <a:pt x="89" y="93"/>
                    </a:lnTo>
                    <a:lnTo>
                      <a:pt x="88" y="93"/>
                    </a:lnTo>
                    <a:lnTo>
                      <a:pt x="88" y="94"/>
                    </a:lnTo>
                    <a:lnTo>
                      <a:pt x="87" y="94"/>
                    </a:lnTo>
                    <a:lnTo>
                      <a:pt x="87" y="95"/>
                    </a:lnTo>
                    <a:lnTo>
                      <a:pt x="87" y="97"/>
                    </a:lnTo>
                    <a:lnTo>
                      <a:pt x="86" y="97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1" y="97"/>
                    </a:lnTo>
                    <a:lnTo>
                      <a:pt x="80" y="98"/>
                    </a:lnTo>
                    <a:lnTo>
                      <a:pt x="79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6" y="100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6" y="104"/>
                    </a:lnTo>
                    <a:lnTo>
                      <a:pt x="76" y="106"/>
                    </a:lnTo>
                    <a:lnTo>
                      <a:pt x="76" y="107"/>
                    </a:lnTo>
                    <a:lnTo>
                      <a:pt x="76" y="108"/>
                    </a:lnTo>
                    <a:lnTo>
                      <a:pt x="74" y="109"/>
                    </a:lnTo>
                    <a:lnTo>
                      <a:pt x="74" y="110"/>
                    </a:lnTo>
                    <a:lnTo>
                      <a:pt x="73" y="110"/>
                    </a:lnTo>
                    <a:lnTo>
                      <a:pt x="73" y="111"/>
                    </a:lnTo>
                    <a:lnTo>
                      <a:pt x="73" y="114"/>
                    </a:lnTo>
                    <a:lnTo>
                      <a:pt x="73" y="116"/>
                    </a:lnTo>
                    <a:lnTo>
                      <a:pt x="73" y="118"/>
                    </a:lnTo>
                    <a:lnTo>
                      <a:pt x="73" y="119"/>
                    </a:lnTo>
                    <a:lnTo>
                      <a:pt x="73" y="120"/>
                    </a:lnTo>
                    <a:lnTo>
                      <a:pt x="73" y="121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3" y="131"/>
                    </a:lnTo>
                    <a:lnTo>
                      <a:pt x="73" y="133"/>
                    </a:lnTo>
                    <a:lnTo>
                      <a:pt x="73" y="134"/>
                    </a:lnTo>
                    <a:lnTo>
                      <a:pt x="73" y="135"/>
                    </a:lnTo>
                    <a:lnTo>
                      <a:pt x="73" y="137"/>
                    </a:lnTo>
                    <a:lnTo>
                      <a:pt x="73" y="138"/>
                    </a:lnTo>
                    <a:lnTo>
                      <a:pt x="73" y="140"/>
                    </a:lnTo>
                    <a:lnTo>
                      <a:pt x="73" y="141"/>
                    </a:lnTo>
                    <a:lnTo>
                      <a:pt x="73" y="143"/>
                    </a:lnTo>
                    <a:lnTo>
                      <a:pt x="73" y="149"/>
                    </a:lnTo>
                    <a:lnTo>
                      <a:pt x="73" y="151"/>
                    </a:lnTo>
                    <a:lnTo>
                      <a:pt x="73" y="153"/>
                    </a:lnTo>
                    <a:lnTo>
                      <a:pt x="73" y="155"/>
                    </a:lnTo>
                    <a:lnTo>
                      <a:pt x="73" y="157"/>
                    </a:lnTo>
                    <a:lnTo>
                      <a:pt x="73" y="158"/>
                    </a:lnTo>
                    <a:lnTo>
                      <a:pt x="73" y="160"/>
                    </a:lnTo>
                    <a:lnTo>
                      <a:pt x="73" y="163"/>
                    </a:lnTo>
                    <a:lnTo>
                      <a:pt x="72" y="162"/>
                    </a:lnTo>
                    <a:lnTo>
                      <a:pt x="71" y="162"/>
                    </a:lnTo>
                    <a:lnTo>
                      <a:pt x="71" y="161"/>
                    </a:lnTo>
                    <a:lnTo>
                      <a:pt x="70" y="161"/>
                    </a:lnTo>
                    <a:lnTo>
                      <a:pt x="70" y="160"/>
                    </a:lnTo>
                    <a:lnTo>
                      <a:pt x="69" y="160"/>
                    </a:lnTo>
                    <a:lnTo>
                      <a:pt x="69" y="159"/>
                    </a:lnTo>
                    <a:lnTo>
                      <a:pt x="68" y="159"/>
                    </a:lnTo>
                    <a:lnTo>
                      <a:pt x="68" y="159"/>
                    </a:lnTo>
                    <a:lnTo>
                      <a:pt x="67" y="159"/>
                    </a:lnTo>
                    <a:lnTo>
                      <a:pt x="65" y="159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4" y="161"/>
                    </a:lnTo>
                    <a:lnTo>
                      <a:pt x="64" y="161"/>
                    </a:lnTo>
                    <a:lnTo>
                      <a:pt x="64" y="160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2"/>
                    </a:lnTo>
                    <a:lnTo>
                      <a:pt x="61" y="162"/>
                    </a:lnTo>
                    <a:lnTo>
                      <a:pt x="60" y="163"/>
                    </a:lnTo>
                    <a:lnTo>
                      <a:pt x="59" y="163"/>
                    </a:lnTo>
                    <a:lnTo>
                      <a:pt x="59" y="165"/>
                    </a:lnTo>
                    <a:lnTo>
                      <a:pt x="58" y="165"/>
                    </a:lnTo>
                    <a:lnTo>
                      <a:pt x="56" y="163"/>
                    </a:lnTo>
                    <a:lnTo>
                      <a:pt x="55" y="165"/>
                    </a:lnTo>
                    <a:lnTo>
                      <a:pt x="54" y="165"/>
                    </a:lnTo>
                    <a:lnTo>
                      <a:pt x="54" y="166"/>
                    </a:lnTo>
                    <a:lnTo>
                      <a:pt x="53" y="167"/>
                    </a:lnTo>
                    <a:lnTo>
                      <a:pt x="52" y="168"/>
                    </a:lnTo>
                    <a:lnTo>
                      <a:pt x="52" y="169"/>
                    </a:lnTo>
                    <a:lnTo>
                      <a:pt x="51" y="169"/>
                    </a:lnTo>
                    <a:lnTo>
                      <a:pt x="50" y="170"/>
                    </a:lnTo>
                    <a:lnTo>
                      <a:pt x="48" y="171"/>
                    </a:lnTo>
                    <a:lnTo>
                      <a:pt x="47" y="173"/>
                    </a:lnTo>
                    <a:lnTo>
                      <a:pt x="46" y="174"/>
                    </a:lnTo>
                    <a:lnTo>
                      <a:pt x="45" y="174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1" y="175"/>
                    </a:lnTo>
                    <a:lnTo>
                      <a:pt x="39" y="175"/>
                    </a:lnTo>
                    <a:lnTo>
                      <a:pt x="38" y="175"/>
                    </a:lnTo>
                    <a:lnTo>
                      <a:pt x="38" y="174"/>
                    </a:lnTo>
                    <a:lnTo>
                      <a:pt x="37" y="174"/>
                    </a:lnTo>
                    <a:lnTo>
                      <a:pt x="37" y="174"/>
                    </a:lnTo>
                    <a:lnTo>
                      <a:pt x="36" y="174"/>
                    </a:lnTo>
                    <a:lnTo>
                      <a:pt x="35" y="174"/>
                    </a:lnTo>
                    <a:lnTo>
                      <a:pt x="35" y="175"/>
                    </a:lnTo>
                    <a:lnTo>
                      <a:pt x="34" y="175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0" y="175"/>
                    </a:lnTo>
                    <a:lnTo>
                      <a:pt x="30" y="176"/>
                    </a:lnTo>
                    <a:lnTo>
                      <a:pt x="29" y="176"/>
                    </a:lnTo>
                    <a:lnTo>
                      <a:pt x="29" y="177"/>
                    </a:lnTo>
                    <a:lnTo>
                      <a:pt x="26" y="178"/>
                    </a:lnTo>
                    <a:lnTo>
                      <a:pt x="26" y="177"/>
                    </a:lnTo>
                    <a:lnTo>
                      <a:pt x="25" y="178"/>
                    </a:lnTo>
                    <a:lnTo>
                      <a:pt x="24" y="179"/>
                    </a:lnTo>
                    <a:lnTo>
                      <a:pt x="22" y="180"/>
                    </a:lnTo>
                    <a:lnTo>
                      <a:pt x="21" y="180"/>
                    </a:lnTo>
                    <a:lnTo>
                      <a:pt x="20" y="180"/>
                    </a:lnTo>
                    <a:lnTo>
                      <a:pt x="19" y="180"/>
                    </a:lnTo>
                    <a:lnTo>
                      <a:pt x="18" y="180"/>
                    </a:lnTo>
                    <a:lnTo>
                      <a:pt x="18" y="182"/>
                    </a:lnTo>
                    <a:lnTo>
                      <a:pt x="18" y="183"/>
                    </a:lnTo>
                    <a:lnTo>
                      <a:pt x="17" y="185"/>
                    </a:lnTo>
                    <a:lnTo>
                      <a:pt x="16" y="186"/>
                    </a:lnTo>
                    <a:lnTo>
                      <a:pt x="14" y="186"/>
                    </a:lnTo>
                    <a:lnTo>
                      <a:pt x="13" y="186"/>
                    </a:lnTo>
                    <a:lnTo>
                      <a:pt x="13" y="187"/>
                    </a:lnTo>
                    <a:lnTo>
                      <a:pt x="12" y="188"/>
                    </a:lnTo>
                    <a:lnTo>
                      <a:pt x="12" y="190"/>
                    </a:lnTo>
                    <a:lnTo>
                      <a:pt x="12" y="191"/>
                    </a:lnTo>
                    <a:lnTo>
                      <a:pt x="11" y="192"/>
                    </a:lnTo>
                    <a:lnTo>
                      <a:pt x="11" y="193"/>
                    </a:lnTo>
                    <a:lnTo>
                      <a:pt x="11" y="194"/>
                    </a:lnTo>
                    <a:lnTo>
                      <a:pt x="11" y="193"/>
                    </a:lnTo>
                    <a:lnTo>
                      <a:pt x="10" y="193"/>
                    </a:lnTo>
                    <a:lnTo>
                      <a:pt x="10" y="192"/>
                    </a:lnTo>
                    <a:lnTo>
                      <a:pt x="10" y="191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10" y="187"/>
                    </a:lnTo>
                    <a:lnTo>
                      <a:pt x="10" y="186"/>
                    </a:lnTo>
                    <a:lnTo>
                      <a:pt x="10" y="186"/>
                    </a:lnTo>
                    <a:lnTo>
                      <a:pt x="10" y="185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0" y="182"/>
                    </a:lnTo>
                    <a:lnTo>
                      <a:pt x="10" y="180"/>
                    </a:lnTo>
                    <a:lnTo>
                      <a:pt x="10" y="179"/>
                    </a:lnTo>
                    <a:lnTo>
                      <a:pt x="10" y="178"/>
                    </a:lnTo>
                    <a:lnTo>
                      <a:pt x="10" y="177"/>
                    </a:lnTo>
                    <a:lnTo>
                      <a:pt x="10" y="176"/>
                    </a:lnTo>
                    <a:lnTo>
                      <a:pt x="10" y="175"/>
                    </a:lnTo>
                    <a:lnTo>
                      <a:pt x="10" y="174"/>
                    </a:lnTo>
                    <a:lnTo>
                      <a:pt x="10" y="173"/>
                    </a:lnTo>
                    <a:lnTo>
                      <a:pt x="10" y="171"/>
                    </a:lnTo>
                    <a:lnTo>
                      <a:pt x="11" y="171"/>
                    </a:lnTo>
                    <a:lnTo>
                      <a:pt x="10" y="170"/>
                    </a:lnTo>
                    <a:lnTo>
                      <a:pt x="10" y="170"/>
                    </a:lnTo>
                    <a:lnTo>
                      <a:pt x="9" y="170"/>
                    </a:lnTo>
                    <a:lnTo>
                      <a:pt x="8" y="170"/>
                    </a:lnTo>
                    <a:lnTo>
                      <a:pt x="8" y="169"/>
                    </a:lnTo>
                    <a:lnTo>
                      <a:pt x="7" y="169"/>
                    </a:lnTo>
                    <a:lnTo>
                      <a:pt x="8" y="169"/>
                    </a:lnTo>
                    <a:lnTo>
                      <a:pt x="8" y="168"/>
                    </a:lnTo>
                    <a:lnTo>
                      <a:pt x="9" y="167"/>
                    </a:lnTo>
                    <a:lnTo>
                      <a:pt x="8" y="166"/>
                    </a:lnTo>
                    <a:lnTo>
                      <a:pt x="8" y="165"/>
                    </a:lnTo>
                    <a:lnTo>
                      <a:pt x="7" y="165"/>
                    </a:lnTo>
                    <a:lnTo>
                      <a:pt x="7" y="163"/>
                    </a:lnTo>
                    <a:lnTo>
                      <a:pt x="5" y="163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8"/>
                    </a:lnTo>
                    <a:lnTo>
                      <a:pt x="5" y="157"/>
                    </a:lnTo>
                    <a:lnTo>
                      <a:pt x="7" y="155"/>
                    </a:lnTo>
                    <a:lnTo>
                      <a:pt x="8" y="153"/>
                    </a:lnTo>
                    <a:lnTo>
                      <a:pt x="8" y="152"/>
                    </a:lnTo>
                    <a:lnTo>
                      <a:pt x="9" y="151"/>
                    </a:lnTo>
                    <a:lnTo>
                      <a:pt x="9" y="150"/>
                    </a:lnTo>
                    <a:lnTo>
                      <a:pt x="10" y="150"/>
                    </a:lnTo>
                    <a:lnTo>
                      <a:pt x="10" y="149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5"/>
                    </a:lnTo>
                    <a:lnTo>
                      <a:pt x="9" y="145"/>
                    </a:lnTo>
                    <a:lnTo>
                      <a:pt x="8" y="146"/>
                    </a:lnTo>
                    <a:lnTo>
                      <a:pt x="7" y="146"/>
                    </a:lnTo>
                    <a:lnTo>
                      <a:pt x="7" y="145"/>
                    </a:lnTo>
                    <a:lnTo>
                      <a:pt x="7" y="144"/>
                    </a:lnTo>
                    <a:lnTo>
                      <a:pt x="7" y="143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7"/>
                    </a:lnTo>
                    <a:lnTo>
                      <a:pt x="7" y="137"/>
                    </a:lnTo>
                    <a:lnTo>
                      <a:pt x="7" y="136"/>
                    </a:lnTo>
                    <a:lnTo>
                      <a:pt x="7" y="135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5" y="133"/>
                    </a:lnTo>
                    <a:lnTo>
                      <a:pt x="5" y="132"/>
                    </a:lnTo>
                    <a:lnTo>
                      <a:pt x="5" y="132"/>
                    </a:lnTo>
                    <a:lnTo>
                      <a:pt x="5" y="131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4" y="127"/>
                    </a:lnTo>
                    <a:lnTo>
                      <a:pt x="4" y="126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9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2" y="117"/>
                    </a:lnTo>
                    <a:lnTo>
                      <a:pt x="3" y="117"/>
                    </a:lnTo>
                    <a:lnTo>
                      <a:pt x="3" y="116"/>
                    </a:lnTo>
                    <a:lnTo>
                      <a:pt x="4" y="116"/>
                    </a:lnTo>
                    <a:lnTo>
                      <a:pt x="4" y="115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4" y="111"/>
                    </a:lnTo>
                    <a:lnTo>
                      <a:pt x="3" y="111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2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9"/>
                    </a:lnTo>
                    <a:lnTo>
                      <a:pt x="0" y="108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3"/>
                    </a:lnTo>
                    <a:lnTo>
                      <a:pt x="1" y="103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1" y="101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100"/>
                    </a:lnTo>
                    <a:lnTo>
                      <a:pt x="2" y="99"/>
                    </a:lnTo>
                    <a:lnTo>
                      <a:pt x="1" y="98"/>
                    </a:lnTo>
                    <a:lnTo>
                      <a:pt x="1" y="97"/>
                    </a:lnTo>
                    <a:lnTo>
                      <a:pt x="1" y="95"/>
                    </a:lnTo>
                    <a:lnTo>
                      <a:pt x="0" y="94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3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4" y="87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7" y="87"/>
                    </a:lnTo>
                    <a:lnTo>
                      <a:pt x="7" y="89"/>
                    </a:lnTo>
                    <a:lnTo>
                      <a:pt x="7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90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0" y="90"/>
                    </a:lnTo>
                    <a:lnTo>
                      <a:pt x="11" y="89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4" y="91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89"/>
                    </a:lnTo>
                    <a:lnTo>
                      <a:pt x="19" y="89"/>
                    </a:lnTo>
                    <a:lnTo>
                      <a:pt x="20" y="87"/>
                    </a:lnTo>
                    <a:lnTo>
                      <a:pt x="21" y="87"/>
                    </a:lnTo>
                    <a:lnTo>
                      <a:pt x="22" y="87"/>
                    </a:lnTo>
                    <a:lnTo>
                      <a:pt x="22" y="86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5" y="87"/>
                    </a:lnTo>
                    <a:lnTo>
                      <a:pt x="26" y="87"/>
                    </a:lnTo>
                    <a:lnTo>
                      <a:pt x="27" y="87"/>
                    </a:lnTo>
                    <a:lnTo>
                      <a:pt x="28" y="87"/>
                    </a:lnTo>
                    <a:lnTo>
                      <a:pt x="29" y="86"/>
                    </a:lnTo>
                    <a:lnTo>
                      <a:pt x="30" y="86"/>
                    </a:lnTo>
                    <a:lnTo>
                      <a:pt x="30" y="87"/>
                    </a:lnTo>
                    <a:lnTo>
                      <a:pt x="31" y="87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3" y="83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6" y="83"/>
                    </a:lnTo>
                    <a:lnTo>
                      <a:pt x="37" y="82"/>
                    </a:lnTo>
                    <a:lnTo>
                      <a:pt x="37" y="83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3"/>
                    </a:lnTo>
                    <a:lnTo>
                      <a:pt x="41" y="82"/>
                    </a:lnTo>
                    <a:lnTo>
                      <a:pt x="42" y="82"/>
                    </a:lnTo>
                    <a:lnTo>
                      <a:pt x="43" y="82"/>
                    </a:lnTo>
                    <a:lnTo>
                      <a:pt x="44" y="82"/>
                    </a:lnTo>
                    <a:lnTo>
                      <a:pt x="44" y="81"/>
                    </a:lnTo>
                    <a:lnTo>
                      <a:pt x="45" y="81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7" y="80"/>
                    </a:lnTo>
                    <a:lnTo>
                      <a:pt x="48" y="78"/>
                    </a:lnTo>
                    <a:lnTo>
                      <a:pt x="50" y="77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2" y="76"/>
                    </a:lnTo>
                    <a:lnTo>
                      <a:pt x="52" y="75"/>
                    </a:lnTo>
                    <a:lnTo>
                      <a:pt x="53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4" y="74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5" y="70"/>
                    </a:lnTo>
                    <a:lnTo>
                      <a:pt x="56" y="69"/>
                    </a:lnTo>
                    <a:lnTo>
                      <a:pt x="56" y="68"/>
                    </a:lnTo>
                    <a:lnTo>
                      <a:pt x="56" y="67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8" y="63"/>
                    </a:lnTo>
                    <a:lnTo>
                      <a:pt x="59" y="61"/>
                    </a:lnTo>
                    <a:lnTo>
                      <a:pt x="59" y="60"/>
                    </a:lnTo>
                    <a:lnTo>
                      <a:pt x="61" y="59"/>
                    </a:lnTo>
                    <a:lnTo>
                      <a:pt x="62" y="58"/>
                    </a:lnTo>
                    <a:lnTo>
                      <a:pt x="62" y="57"/>
                    </a:lnTo>
                    <a:lnTo>
                      <a:pt x="61" y="57"/>
                    </a:lnTo>
                    <a:lnTo>
                      <a:pt x="61" y="56"/>
                    </a:lnTo>
                    <a:lnTo>
                      <a:pt x="61" y="55"/>
                    </a:lnTo>
                    <a:lnTo>
                      <a:pt x="60" y="53"/>
                    </a:lnTo>
                    <a:lnTo>
                      <a:pt x="60" y="52"/>
                    </a:lnTo>
                    <a:lnTo>
                      <a:pt x="60" y="51"/>
                    </a:lnTo>
                    <a:lnTo>
                      <a:pt x="60" y="50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64" y="47"/>
                    </a:lnTo>
                    <a:lnTo>
                      <a:pt x="64" y="44"/>
                    </a:lnTo>
                    <a:lnTo>
                      <a:pt x="65" y="44"/>
                    </a:lnTo>
                    <a:lnTo>
                      <a:pt x="65" y="41"/>
                    </a:lnTo>
                    <a:lnTo>
                      <a:pt x="67" y="41"/>
                    </a:lnTo>
                    <a:lnTo>
                      <a:pt x="67" y="39"/>
                    </a:lnTo>
                    <a:lnTo>
                      <a:pt x="68" y="39"/>
                    </a:lnTo>
                    <a:lnTo>
                      <a:pt x="68" y="34"/>
                    </a:lnTo>
                    <a:lnTo>
                      <a:pt x="68" y="33"/>
                    </a:lnTo>
                    <a:lnTo>
                      <a:pt x="74" y="33"/>
                    </a:lnTo>
                    <a:lnTo>
                      <a:pt x="74" y="34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84" y="31"/>
                    </a:lnTo>
                    <a:lnTo>
                      <a:pt x="89" y="31"/>
                    </a:lnTo>
                    <a:lnTo>
                      <a:pt x="90" y="31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7" y="32"/>
                    </a:lnTo>
                    <a:lnTo>
                      <a:pt x="98" y="32"/>
                    </a:lnTo>
                    <a:lnTo>
                      <a:pt x="98" y="31"/>
                    </a:lnTo>
                    <a:lnTo>
                      <a:pt x="99" y="31"/>
                    </a:lnTo>
                    <a:lnTo>
                      <a:pt x="101" y="31"/>
                    </a:lnTo>
                    <a:lnTo>
                      <a:pt x="101" y="23"/>
                    </a:lnTo>
                    <a:lnTo>
                      <a:pt x="103" y="23"/>
                    </a:lnTo>
                    <a:lnTo>
                      <a:pt x="103" y="21"/>
                    </a:lnTo>
                    <a:lnTo>
                      <a:pt x="107" y="22"/>
                    </a:lnTo>
                    <a:lnTo>
                      <a:pt x="108" y="19"/>
                    </a:lnTo>
                    <a:lnTo>
                      <a:pt x="110" y="19"/>
                    </a:lnTo>
                    <a:lnTo>
                      <a:pt x="110" y="15"/>
                    </a:lnTo>
                    <a:lnTo>
                      <a:pt x="116" y="15"/>
                    </a:lnTo>
                    <a:lnTo>
                      <a:pt x="116" y="11"/>
                    </a:lnTo>
                    <a:lnTo>
                      <a:pt x="118" y="10"/>
                    </a:lnTo>
                    <a:lnTo>
                      <a:pt x="119" y="9"/>
                    </a:lnTo>
                    <a:lnTo>
                      <a:pt x="119" y="9"/>
                    </a:lnTo>
                    <a:lnTo>
                      <a:pt x="120" y="8"/>
                    </a:lnTo>
                    <a:lnTo>
                      <a:pt x="121" y="7"/>
                    </a:lnTo>
                    <a:lnTo>
                      <a:pt x="122" y="6"/>
                    </a:lnTo>
                    <a:lnTo>
                      <a:pt x="124" y="4"/>
                    </a:lnTo>
                    <a:lnTo>
                      <a:pt x="125" y="4"/>
                    </a:lnTo>
                    <a:lnTo>
                      <a:pt x="128" y="2"/>
                    </a:lnTo>
                    <a:lnTo>
                      <a:pt x="128" y="1"/>
                    </a:lnTo>
                    <a:lnTo>
                      <a:pt x="130" y="0"/>
                    </a:lnTo>
                    <a:lnTo>
                      <a:pt x="127" y="22"/>
                    </a:lnTo>
                    <a:lnTo>
                      <a:pt x="127" y="23"/>
                    </a:lnTo>
                    <a:lnTo>
                      <a:pt x="124" y="23"/>
                    </a:lnTo>
                    <a:lnTo>
                      <a:pt x="123" y="24"/>
                    </a:lnTo>
                    <a:lnTo>
                      <a:pt x="122" y="24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6"/>
                    </a:lnTo>
                    <a:lnTo>
                      <a:pt x="120" y="26"/>
                    </a:lnTo>
                    <a:lnTo>
                      <a:pt x="119" y="27"/>
                    </a:lnTo>
                    <a:lnTo>
                      <a:pt x="119" y="28"/>
                    </a:lnTo>
                    <a:lnTo>
                      <a:pt x="120" y="30"/>
                    </a:lnTo>
                    <a:lnTo>
                      <a:pt x="120" y="31"/>
                    </a:lnTo>
                    <a:lnTo>
                      <a:pt x="121" y="31"/>
                    </a:lnTo>
                    <a:lnTo>
                      <a:pt x="121" y="32"/>
                    </a:lnTo>
                    <a:lnTo>
                      <a:pt x="120" y="32"/>
                    </a:lnTo>
                    <a:lnTo>
                      <a:pt x="121" y="33"/>
                    </a:lnTo>
                    <a:lnTo>
                      <a:pt x="122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5" y="40"/>
                    </a:lnTo>
                    <a:lnTo>
                      <a:pt x="125" y="45"/>
                    </a:lnTo>
                    <a:lnTo>
                      <a:pt x="127" y="58"/>
                    </a:lnTo>
                    <a:lnTo>
                      <a:pt x="128" y="6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1" name="Freeform 76"/>
              <p:cNvSpPr>
                <a:spLocks noEditPoints="1"/>
              </p:cNvSpPr>
              <p:nvPr/>
            </p:nvSpPr>
            <p:spPr bwMode="auto">
              <a:xfrm>
                <a:off x="2678112" y="2744788"/>
                <a:ext cx="292100" cy="190500"/>
              </a:xfrm>
              <a:custGeom>
                <a:avLst/>
                <a:gdLst>
                  <a:gd name="T0" fmla="*/ 8 w 184"/>
                  <a:gd name="T1" fmla="*/ 31 h 120"/>
                  <a:gd name="T2" fmla="*/ 16 w 184"/>
                  <a:gd name="T3" fmla="*/ 32 h 120"/>
                  <a:gd name="T4" fmla="*/ 24 w 184"/>
                  <a:gd name="T5" fmla="*/ 36 h 120"/>
                  <a:gd name="T6" fmla="*/ 21 w 184"/>
                  <a:gd name="T7" fmla="*/ 41 h 120"/>
                  <a:gd name="T8" fmla="*/ 14 w 184"/>
                  <a:gd name="T9" fmla="*/ 37 h 120"/>
                  <a:gd name="T10" fmla="*/ 11 w 184"/>
                  <a:gd name="T11" fmla="*/ 34 h 120"/>
                  <a:gd name="T12" fmla="*/ 3 w 184"/>
                  <a:gd name="T13" fmla="*/ 32 h 120"/>
                  <a:gd name="T14" fmla="*/ 17 w 184"/>
                  <a:gd name="T15" fmla="*/ 1 h 120"/>
                  <a:gd name="T16" fmla="*/ 21 w 184"/>
                  <a:gd name="T17" fmla="*/ 6 h 120"/>
                  <a:gd name="T18" fmla="*/ 27 w 184"/>
                  <a:gd name="T19" fmla="*/ 9 h 120"/>
                  <a:gd name="T20" fmla="*/ 29 w 184"/>
                  <a:gd name="T21" fmla="*/ 15 h 120"/>
                  <a:gd name="T22" fmla="*/ 33 w 184"/>
                  <a:gd name="T23" fmla="*/ 20 h 120"/>
                  <a:gd name="T24" fmla="*/ 38 w 184"/>
                  <a:gd name="T25" fmla="*/ 24 h 120"/>
                  <a:gd name="T26" fmla="*/ 45 w 184"/>
                  <a:gd name="T27" fmla="*/ 27 h 120"/>
                  <a:gd name="T28" fmla="*/ 58 w 184"/>
                  <a:gd name="T29" fmla="*/ 28 h 120"/>
                  <a:gd name="T30" fmla="*/ 70 w 184"/>
                  <a:gd name="T31" fmla="*/ 34 h 120"/>
                  <a:gd name="T32" fmla="*/ 75 w 184"/>
                  <a:gd name="T33" fmla="*/ 46 h 120"/>
                  <a:gd name="T34" fmla="*/ 91 w 184"/>
                  <a:gd name="T35" fmla="*/ 48 h 120"/>
                  <a:gd name="T36" fmla="*/ 165 w 184"/>
                  <a:gd name="T37" fmla="*/ 28 h 120"/>
                  <a:gd name="T38" fmla="*/ 166 w 184"/>
                  <a:gd name="T39" fmla="*/ 99 h 120"/>
                  <a:gd name="T40" fmla="*/ 176 w 184"/>
                  <a:gd name="T41" fmla="*/ 101 h 120"/>
                  <a:gd name="T42" fmla="*/ 177 w 184"/>
                  <a:gd name="T43" fmla="*/ 105 h 120"/>
                  <a:gd name="T44" fmla="*/ 184 w 184"/>
                  <a:gd name="T45" fmla="*/ 110 h 120"/>
                  <a:gd name="T46" fmla="*/ 163 w 184"/>
                  <a:gd name="T47" fmla="*/ 112 h 120"/>
                  <a:gd name="T48" fmla="*/ 149 w 184"/>
                  <a:gd name="T49" fmla="*/ 112 h 120"/>
                  <a:gd name="T50" fmla="*/ 120 w 184"/>
                  <a:gd name="T51" fmla="*/ 111 h 120"/>
                  <a:gd name="T52" fmla="*/ 106 w 184"/>
                  <a:gd name="T53" fmla="*/ 111 h 120"/>
                  <a:gd name="T54" fmla="*/ 98 w 184"/>
                  <a:gd name="T55" fmla="*/ 114 h 120"/>
                  <a:gd name="T56" fmla="*/ 93 w 184"/>
                  <a:gd name="T57" fmla="*/ 117 h 120"/>
                  <a:gd name="T58" fmla="*/ 88 w 184"/>
                  <a:gd name="T59" fmla="*/ 119 h 120"/>
                  <a:gd name="T60" fmla="*/ 84 w 184"/>
                  <a:gd name="T61" fmla="*/ 116 h 120"/>
                  <a:gd name="T62" fmla="*/ 79 w 184"/>
                  <a:gd name="T63" fmla="*/ 117 h 120"/>
                  <a:gd name="T64" fmla="*/ 70 w 184"/>
                  <a:gd name="T65" fmla="*/ 116 h 120"/>
                  <a:gd name="T66" fmla="*/ 62 w 184"/>
                  <a:gd name="T67" fmla="*/ 113 h 120"/>
                  <a:gd name="T68" fmla="*/ 59 w 184"/>
                  <a:gd name="T69" fmla="*/ 108 h 120"/>
                  <a:gd name="T70" fmla="*/ 50 w 184"/>
                  <a:gd name="T71" fmla="*/ 107 h 120"/>
                  <a:gd name="T72" fmla="*/ 47 w 184"/>
                  <a:gd name="T73" fmla="*/ 95 h 120"/>
                  <a:gd name="T74" fmla="*/ 42 w 184"/>
                  <a:gd name="T75" fmla="*/ 85 h 120"/>
                  <a:gd name="T76" fmla="*/ 41 w 184"/>
                  <a:gd name="T77" fmla="*/ 76 h 120"/>
                  <a:gd name="T78" fmla="*/ 39 w 184"/>
                  <a:gd name="T79" fmla="*/ 63 h 120"/>
                  <a:gd name="T80" fmla="*/ 33 w 184"/>
                  <a:gd name="T81" fmla="*/ 57 h 120"/>
                  <a:gd name="T82" fmla="*/ 32 w 184"/>
                  <a:gd name="T83" fmla="*/ 51 h 120"/>
                  <a:gd name="T84" fmla="*/ 21 w 184"/>
                  <a:gd name="T85" fmla="*/ 48 h 120"/>
                  <a:gd name="T86" fmla="*/ 23 w 184"/>
                  <a:gd name="T87" fmla="*/ 42 h 120"/>
                  <a:gd name="T88" fmla="*/ 29 w 184"/>
                  <a:gd name="T89" fmla="*/ 46 h 120"/>
                  <a:gd name="T90" fmla="*/ 27 w 184"/>
                  <a:gd name="T91" fmla="*/ 41 h 120"/>
                  <a:gd name="T92" fmla="*/ 22 w 184"/>
                  <a:gd name="T93" fmla="*/ 34 h 120"/>
                  <a:gd name="T94" fmla="*/ 16 w 184"/>
                  <a:gd name="T95" fmla="*/ 31 h 120"/>
                  <a:gd name="T96" fmla="*/ 4 w 184"/>
                  <a:gd name="T97" fmla="*/ 28 h 120"/>
                  <a:gd name="T98" fmla="*/ 2 w 184"/>
                  <a:gd name="T99" fmla="*/ 27 h 120"/>
                  <a:gd name="T100" fmla="*/ 7 w 184"/>
                  <a:gd name="T101" fmla="*/ 21 h 120"/>
                  <a:gd name="T102" fmla="*/ 11 w 184"/>
                  <a:gd name="T103" fmla="*/ 20 h 120"/>
                  <a:gd name="T104" fmla="*/ 10 w 184"/>
                  <a:gd name="T105" fmla="*/ 15 h 120"/>
                  <a:gd name="T106" fmla="*/ 5 w 184"/>
                  <a:gd name="T107" fmla="*/ 10 h 120"/>
                  <a:gd name="T108" fmla="*/ 6 w 184"/>
                  <a:gd name="T109" fmla="*/ 4 h 120"/>
                  <a:gd name="T110" fmla="*/ 13 w 184"/>
                  <a:gd name="T111" fmla="*/ 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" h="120">
                    <a:moveTo>
                      <a:pt x="21" y="33"/>
                    </a:moveTo>
                    <a:lnTo>
                      <a:pt x="22" y="34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1" y="32"/>
                    </a:lnTo>
                    <a:lnTo>
                      <a:pt x="21" y="33"/>
                    </a:lnTo>
                    <a:close/>
                    <a:moveTo>
                      <a:pt x="8" y="31"/>
                    </a:moveTo>
                    <a:lnTo>
                      <a:pt x="10" y="31"/>
                    </a:lnTo>
                    <a:lnTo>
                      <a:pt x="11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2"/>
                    </a:lnTo>
                    <a:lnTo>
                      <a:pt x="19" y="33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5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4" y="37"/>
                    </a:lnTo>
                    <a:lnTo>
                      <a:pt x="25" y="37"/>
                    </a:lnTo>
                    <a:lnTo>
                      <a:pt x="25" y="40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3" y="36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7" y="31"/>
                    </a:lnTo>
                    <a:lnTo>
                      <a:pt x="8" y="31"/>
                    </a:lnTo>
                    <a:close/>
                    <a:moveTo>
                      <a:pt x="16" y="0"/>
                    </a:moveTo>
                    <a:lnTo>
                      <a:pt x="16" y="1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1" y="17"/>
                    </a:lnTo>
                    <a:lnTo>
                      <a:pt x="32" y="18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4" y="23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40" y="23"/>
                    </a:lnTo>
                    <a:lnTo>
                      <a:pt x="40" y="24"/>
                    </a:lnTo>
                    <a:lnTo>
                      <a:pt x="41" y="24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3" y="28"/>
                    </a:lnTo>
                    <a:lnTo>
                      <a:pt x="55" y="28"/>
                    </a:lnTo>
                    <a:lnTo>
                      <a:pt x="57" y="28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0" y="28"/>
                    </a:lnTo>
                    <a:lnTo>
                      <a:pt x="63" y="28"/>
                    </a:lnTo>
                    <a:lnTo>
                      <a:pt x="65" y="31"/>
                    </a:lnTo>
                    <a:lnTo>
                      <a:pt x="66" y="32"/>
                    </a:lnTo>
                    <a:lnTo>
                      <a:pt x="68" y="33"/>
                    </a:lnTo>
                    <a:lnTo>
                      <a:pt x="70" y="34"/>
                    </a:lnTo>
                    <a:lnTo>
                      <a:pt x="72" y="36"/>
                    </a:lnTo>
                    <a:lnTo>
                      <a:pt x="73" y="39"/>
                    </a:lnTo>
                    <a:lnTo>
                      <a:pt x="71" y="41"/>
                    </a:lnTo>
                    <a:lnTo>
                      <a:pt x="71" y="43"/>
                    </a:lnTo>
                    <a:lnTo>
                      <a:pt x="73" y="45"/>
                    </a:lnTo>
                    <a:lnTo>
                      <a:pt x="74" y="45"/>
                    </a:lnTo>
                    <a:lnTo>
                      <a:pt x="75" y="46"/>
                    </a:lnTo>
                    <a:lnTo>
                      <a:pt x="76" y="48"/>
                    </a:lnTo>
                    <a:lnTo>
                      <a:pt x="77" y="48"/>
                    </a:lnTo>
                    <a:lnTo>
                      <a:pt x="77" y="48"/>
                    </a:lnTo>
                    <a:lnTo>
                      <a:pt x="80" y="50"/>
                    </a:lnTo>
                    <a:lnTo>
                      <a:pt x="84" y="49"/>
                    </a:lnTo>
                    <a:lnTo>
                      <a:pt x="84" y="48"/>
                    </a:lnTo>
                    <a:lnTo>
                      <a:pt x="91" y="48"/>
                    </a:lnTo>
                    <a:lnTo>
                      <a:pt x="99" y="44"/>
                    </a:lnTo>
                    <a:lnTo>
                      <a:pt x="118" y="39"/>
                    </a:lnTo>
                    <a:lnTo>
                      <a:pt x="141" y="31"/>
                    </a:lnTo>
                    <a:lnTo>
                      <a:pt x="159" y="25"/>
                    </a:lnTo>
                    <a:lnTo>
                      <a:pt x="160" y="25"/>
                    </a:lnTo>
                    <a:lnTo>
                      <a:pt x="165" y="24"/>
                    </a:lnTo>
                    <a:lnTo>
                      <a:pt x="165" y="28"/>
                    </a:lnTo>
                    <a:lnTo>
                      <a:pt x="165" y="44"/>
                    </a:lnTo>
                    <a:lnTo>
                      <a:pt x="165" y="53"/>
                    </a:lnTo>
                    <a:lnTo>
                      <a:pt x="165" y="73"/>
                    </a:lnTo>
                    <a:lnTo>
                      <a:pt x="165" y="76"/>
                    </a:lnTo>
                    <a:lnTo>
                      <a:pt x="165" y="85"/>
                    </a:lnTo>
                    <a:lnTo>
                      <a:pt x="165" y="96"/>
                    </a:lnTo>
                    <a:lnTo>
                      <a:pt x="166" y="99"/>
                    </a:lnTo>
                    <a:lnTo>
                      <a:pt x="167" y="100"/>
                    </a:lnTo>
                    <a:lnTo>
                      <a:pt x="168" y="100"/>
                    </a:lnTo>
                    <a:lnTo>
                      <a:pt x="170" y="101"/>
                    </a:lnTo>
                    <a:lnTo>
                      <a:pt x="171" y="101"/>
                    </a:lnTo>
                    <a:lnTo>
                      <a:pt x="173" y="101"/>
                    </a:lnTo>
                    <a:lnTo>
                      <a:pt x="175" y="101"/>
                    </a:lnTo>
                    <a:lnTo>
                      <a:pt x="176" y="101"/>
                    </a:lnTo>
                    <a:lnTo>
                      <a:pt x="176" y="102"/>
                    </a:lnTo>
                    <a:lnTo>
                      <a:pt x="177" y="102"/>
                    </a:lnTo>
                    <a:lnTo>
                      <a:pt x="176" y="102"/>
                    </a:lnTo>
                    <a:lnTo>
                      <a:pt x="177" y="102"/>
                    </a:lnTo>
                    <a:lnTo>
                      <a:pt x="177" y="103"/>
                    </a:lnTo>
                    <a:lnTo>
                      <a:pt x="178" y="104"/>
                    </a:lnTo>
                    <a:lnTo>
                      <a:pt x="177" y="105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80" y="108"/>
                    </a:lnTo>
                    <a:lnTo>
                      <a:pt x="182" y="108"/>
                    </a:lnTo>
                    <a:lnTo>
                      <a:pt x="182" y="109"/>
                    </a:lnTo>
                    <a:lnTo>
                      <a:pt x="183" y="109"/>
                    </a:lnTo>
                    <a:lnTo>
                      <a:pt x="184" y="110"/>
                    </a:lnTo>
                    <a:lnTo>
                      <a:pt x="183" y="111"/>
                    </a:lnTo>
                    <a:lnTo>
                      <a:pt x="183" y="112"/>
                    </a:lnTo>
                    <a:lnTo>
                      <a:pt x="179" y="112"/>
                    </a:lnTo>
                    <a:lnTo>
                      <a:pt x="176" y="112"/>
                    </a:lnTo>
                    <a:lnTo>
                      <a:pt x="170" y="112"/>
                    </a:lnTo>
                    <a:lnTo>
                      <a:pt x="169" y="112"/>
                    </a:lnTo>
                    <a:lnTo>
                      <a:pt x="163" y="112"/>
                    </a:lnTo>
                    <a:lnTo>
                      <a:pt x="162" y="112"/>
                    </a:lnTo>
                    <a:lnTo>
                      <a:pt x="159" y="112"/>
                    </a:lnTo>
                    <a:lnTo>
                      <a:pt x="154" y="112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50" y="112"/>
                    </a:lnTo>
                    <a:lnTo>
                      <a:pt x="149" y="112"/>
                    </a:lnTo>
                    <a:lnTo>
                      <a:pt x="143" y="112"/>
                    </a:lnTo>
                    <a:lnTo>
                      <a:pt x="141" y="112"/>
                    </a:lnTo>
                    <a:lnTo>
                      <a:pt x="136" y="112"/>
                    </a:lnTo>
                    <a:lnTo>
                      <a:pt x="132" y="111"/>
                    </a:lnTo>
                    <a:lnTo>
                      <a:pt x="126" y="111"/>
                    </a:lnTo>
                    <a:lnTo>
                      <a:pt x="122" y="111"/>
                    </a:lnTo>
                    <a:lnTo>
                      <a:pt x="120" y="111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4" y="111"/>
                    </a:lnTo>
                    <a:lnTo>
                      <a:pt x="109" y="111"/>
                    </a:lnTo>
                    <a:lnTo>
                      <a:pt x="108" y="111"/>
                    </a:lnTo>
                    <a:lnTo>
                      <a:pt x="107" y="111"/>
                    </a:lnTo>
                    <a:lnTo>
                      <a:pt x="106" y="111"/>
                    </a:lnTo>
                    <a:lnTo>
                      <a:pt x="105" y="111"/>
                    </a:lnTo>
                    <a:lnTo>
                      <a:pt x="103" y="111"/>
                    </a:lnTo>
                    <a:lnTo>
                      <a:pt x="102" y="111"/>
                    </a:lnTo>
                    <a:lnTo>
                      <a:pt x="101" y="111"/>
                    </a:lnTo>
                    <a:lnTo>
                      <a:pt x="100" y="112"/>
                    </a:lnTo>
                    <a:lnTo>
                      <a:pt x="99" y="113"/>
                    </a:lnTo>
                    <a:lnTo>
                      <a:pt x="98" y="114"/>
                    </a:lnTo>
                    <a:lnTo>
                      <a:pt x="97" y="116"/>
                    </a:lnTo>
                    <a:lnTo>
                      <a:pt x="97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4" y="116"/>
                    </a:lnTo>
                    <a:lnTo>
                      <a:pt x="93" y="116"/>
                    </a:lnTo>
                    <a:lnTo>
                      <a:pt x="93" y="117"/>
                    </a:lnTo>
                    <a:lnTo>
                      <a:pt x="92" y="117"/>
                    </a:lnTo>
                    <a:lnTo>
                      <a:pt x="91" y="117"/>
                    </a:lnTo>
                    <a:lnTo>
                      <a:pt x="91" y="118"/>
                    </a:lnTo>
                    <a:lnTo>
                      <a:pt x="90" y="118"/>
                    </a:lnTo>
                    <a:lnTo>
                      <a:pt x="90" y="119"/>
                    </a:lnTo>
                    <a:lnTo>
                      <a:pt x="89" y="119"/>
                    </a:lnTo>
                    <a:lnTo>
                      <a:pt x="88" y="119"/>
                    </a:lnTo>
                    <a:lnTo>
                      <a:pt x="88" y="120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5" y="118"/>
                    </a:lnTo>
                    <a:lnTo>
                      <a:pt x="84" y="117"/>
                    </a:lnTo>
                    <a:lnTo>
                      <a:pt x="83" y="117"/>
                    </a:lnTo>
                    <a:lnTo>
                      <a:pt x="84" y="116"/>
                    </a:lnTo>
                    <a:lnTo>
                      <a:pt x="83" y="116"/>
                    </a:lnTo>
                    <a:lnTo>
                      <a:pt x="83" y="117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1" y="117"/>
                    </a:lnTo>
                    <a:lnTo>
                      <a:pt x="80" y="117"/>
                    </a:lnTo>
                    <a:lnTo>
                      <a:pt x="79" y="117"/>
                    </a:lnTo>
                    <a:lnTo>
                      <a:pt x="79" y="118"/>
                    </a:lnTo>
                    <a:lnTo>
                      <a:pt x="77" y="118"/>
                    </a:lnTo>
                    <a:lnTo>
                      <a:pt x="77" y="118"/>
                    </a:lnTo>
                    <a:lnTo>
                      <a:pt x="76" y="118"/>
                    </a:lnTo>
                    <a:lnTo>
                      <a:pt x="75" y="117"/>
                    </a:lnTo>
                    <a:lnTo>
                      <a:pt x="74" y="116"/>
                    </a:lnTo>
                    <a:lnTo>
                      <a:pt x="70" y="116"/>
                    </a:lnTo>
                    <a:lnTo>
                      <a:pt x="68" y="116"/>
                    </a:lnTo>
                    <a:lnTo>
                      <a:pt x="66" y="116"/>
                    </a:lnTo>
                    <a:lnTo>
                      <a:pt x="65" y="116"/>
                    </a:lnTo>
                    <a:lnTo>
                      <a:pt x="64" y="116"/>
                    </a:lnTo>
                    <a:lnTo>
                      <a:pt x="62" y="116"/>
                    </a:lnTo>
                    <a:lnTo>
                      <a:pt x="60" y="114"/>
                    </a:lnTo>
                    <a:lnTo>
                      <a:pt x="62" y="113"/>
                    </a:lnTo>
                    <a:lnTo>
                      <a:pt x="60" y="110"/>
                    </a:lnTo>
                    <a:lnTo>
                      <a:pt x="63" y="109"/>
                    </a:lnTo>
                    <a:lnTo>
                      <a:pt x="64" y="109"/>
                    </a:lnTo>
                    <a:lnTo>
                      <a:pt x="63" y="109"/>
                    </a:lnTo>
                    <a:lnTo>
                      <a:pt x="62" y="109"/>
                    </a:lnTo>
                    <a:lnTo>
                      <a:pt x="60" y="108"/>
                    </a:lnTo>
                    <a:lnTo>
                      <a:pt x="59" y="108"/>
                    </a:lnTo>
                    <a:lnTo>
                      <a:pt x="58" y="108"/>
                    </a:lnTo>
                    <a:lnTo>
                      <a:pt x="57" y="107"/>
                    </a:lnTo>
                    <a:lnTo>
                      <a:pt x="56" y="107"/>
                    </a:lnTo>
                    <a:lnTo>
                      <a:pt x="55" y="107"/>
                    </a:lnTo>
                    <a:lnTo>
                      <a:pt x="54" y="105"/>
                    </a:lnTo>
                    <a:lnTo>
                      <a:pt x="54" y="107"/>
                    </a:lnTo>
                    <a:lnTo>
                      <a:pt x="50" y="107"/>
                    </a:lnTo>
                    <a:lnTo>
                      <a:pt x="50" y="107"/>
                    </a:lnTo>
                    <a:lnTo>
                      <a:pt x="50" y="104"/>
                    </a:lnTo>
                    <a:lnTo>
                      <a:pt x="50" y="102"/>
                    </a:lnTo>
                    <a:lnTo>
                      <a:pt x="49" y="100"/>
                    </a:lnTo>
                    <a:lnTo>
                      <a:pt x="48" y="96"/>
                    </a:lnTo>
                    <a:lnTo>
                      <a:pt x="48" y="95"/>
                    </a:lnTo>
                    <a:lnTo>
                      <a:pt x="47" y="95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5" y="90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2" y="85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42" y="82"/>
                    </a:lnTo>
                    <a:lnTo>
                      <a:pt x="42" y="79"/>
                    </a:lnTo>
                    <a:lnTo>
                      <a:pt x="42" y="78"/>
                    </a:lnTo>
                    <a:lnTo>
                      <a:pt x="41" y="77"/>
                    </a:lnTo>
                    <a:lnTo>
                      <a:pt x="41" y="76"/>
                    </a:lnTo>
                    <a:lnTo>
                      <a:pt x="41" y="75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40" y="70"/>
                    </a:lnTo>
                    <a:lnTo>
                      <a:pt x="40" y="69"/>
                    </a:lnTo>
                    <a:lnTo>
                      <a:pt x="40" y="67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38" y="62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6" y="60"/>
                    </a:lnTo>
                    <a:lnTo>
                      <a:pt x="34" y="57"/>
                    </a:lnTo>
                    <a:lnTo>
                      <a:pt x="33" y="57"/>
                    </a:lnTo>
                    <a:lnTo>
                      <a:pt x="33" y="56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1" y="53"/>
                    </a:lnTo>
                    <a:lnTo>
                      <a:pt x="30" y="52"/>
                    </a:lnTo>
                    <a:lnTo>
                      <a:pt x="32" y="51"/>
                    </a:lnTo>
                    <a:lnTo>
                      <a:pt x="31" y="51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2" y="49"/>
                    </a:lnTo>
                    <a:lnTo>
                      <a:pt x="21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19" y="44"/>
                    </a:lnTo>
                    <a:lnTo>
                      <a:pt x="20" y="43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6"/>
                    </a:lnTo>
                    <a:lnTo>
                      <a:pt x="29" y="48"/>
                    </a:lnTo>
                    <a:lnTo>
                      <a:pt x="29" y="46"/>
                    </a:lnTo>
                    <a:lnTo>
                      <a:pt x="28" y="45"/>
                    </a:lnTo>
                    <a:lnTo>
                      <a:pt x="28" y="44"/>
                    </a:lnTo>
                    <a:lnTo>
                      <a:pt x="27" y="43"/>
                    </a:lnTo>
                    <a:lnTo>
                      <a:pt x="29" y="44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7" y="41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1" y="32"/>
                    </a:lnTo>
                    <a:lnTo>
                      <a:pt x="20" y="32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6" y="31"/>
                    </a:lnTo>
                    <a:lnTo>
                      <a:pt x="15" y="31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6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6" y="24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7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5" y="21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2" name="Freeform 91"/>
              <p:cNvSpPr>
                <a:spLocks/>
              </p:cNvSpPr>
              <p:nvPr/>
            </p:nvSpPr>
            <p:spPr bwMode="auto">
              <a:xfrm>
                <a:off x="3351213" y="3335338"/>
                <a:ext cx="276225" cy="285750"/>
              </a:xfrm>
              <a:custGeom>
                <a:avLst/>
                <a:gdLst>
                  <a:gd name="T0" fmla="*/ 164 w 174"/>
                  <a:gd name="T1" fmla="*/ 23 h 180"/>
                  <a:gd name="T2" fmla="*/ 174 w 174"/>
                  <a:gd name="T3" fmla="*/ 42 h 180"/>
                  <a:gd name="T4" fmla="*/ 162 w 174"/>
                  <a:gd name="T5" fmla="*/ 91 h 180"/>
                  <a:gd name="T6" fmla="*/ 162 w 174"/>
                  <a:gd name="T7" fmla="*/ 109 h 180"/>
                  <a:gd name="T8" fmla="*/ 162 w 174"/>
                  <a:gd name="T9" fmla="*/ 118 h 180"/>
                  <a:gd name="T10" fmla="*/ 160 w 174"/>
                  <a:gd name="T11" fmla="*/ 180 h 180"/>
                  <a:gd name="T12" fmla="*/ 154 w 174"/>
                  <a:gd name="T13" fmla="*/ 180 h 180"/>
                  <a:gd name="T14" fmla="*/ 149 w 174"/>
                  <a:gd name="T15" fmla="*/ 180 h 180"/>
                  <a:gd name="T16" fmla="*/ 144 w 174"/>
                  <a:gd name="T17" fmla="*/ 180 h 180"/>
                  <a:gd name="T18" fmla="*/ 139 w 174"/>
                  <a:gd name="T19" fmla="*/ 180 h 180"/>
                  <a:gd name="T20" fmla="*/ 111 w 174"/>
                  <a:gd name="T21" fmla="*/ 180 h 180"/>
                  <a:gd name="T22" fmla="*/ 96 w 174"/>
                  <a:gd name="T23" fmla="*/ 180 h 180"/>
                  <a:gd name="T24" fmla="*/ 92 w 174"/>
                  <a:gd name="T25" fmla="*/ 180 h 180"/>
                  <a:gd name="T26" fmla="*/ 86 w 174"/>
                  <a:gd name="T27" fmla="*/ 180 h 180"/>
                  <a:gd name="T28" fmla="*/ 79 w 174"/>
                  <a:gd name="T29" fmla="*/ 180 h 180"/>
                  <a:gd name="T30" fmla="*/ 72 w 174"/>
                  <a:gd name="T31" fmla="*/ 180 h 180"/>
                  <a:gd name="T32" fmla="*/ 68 w 174"/>
                  <a:gd name="T33" fmla="*/ 180 h 180"/>
                  <a:gd name="T34" fmla="*/ 63 w 174"/>
                  <a:gd name="T35" fmla="*/ 180 h 180"/>
                  <a:gd name="T36" fmla="*/ 60 w 174"/>
                  <a:gd name="T37" fmla="*/ 180 h 180"/>
                  <a:gd name="T38" fmla="*/ 55 w 174"/>
                  <a:gd name="T39" fmla="*/ 180 h 180"/>
                  <a:gd name="T40" fmla="*/ 51 w 174"/>
                  <a:gd name="T41" fmla="*/ 180 h 180"/>
                  <a:gd name="T42" fmla="*/ 45 w 174"/>
                  <a:gd name="T43" fmla="*/ 180 h 180"/>
                  <a:gd name="T44" fmla="*/ 41 w 174"/>
                  <a:gd name="T45" fmla="*/ 180 h 180"/>
                  <a:gd name="T46" fmla="*/ 36 w 174"/>
                  <a:gd name="T47" fmla="*/ 180 h 180"/>
                  <a:gd name="T48" fmla="*/ 33 w 174"/>
                  <a:gd name="T49" fmla="*/ 180 h 180"/>
                  <a:gd name="T50" fmla="*/ 27 w 174"/>
                  <a:gd name="T51" fmla="*/ 180 h 180"/>
                  <a:gd name="T52" fmla="*/ 20 w 174"/>
                  <a:gd name="T53" fmla="*/ 179 h 180"/>
                  <a:gd name="T54" fmla="*/ 19 w 174"/>
                  <a:gd name="T55" fmla="*/ 176 h 180"/>
                  <a:gd name="T56" fmla="*/ 18 w 174"/>
                  <a:gd name="T57" fmla="*/ 172 h 180"/>
                  <a:gd name="T58" fmla="*/ 15 w 174"/>
                  <a:gd name="T59" fmla="*/ 171 h 180"/>
                  <a:gd name="T60" fmla="*/ 12 w 174"/>
                  <a:gd name="T61" fmla="*/ 168 h 180"/>
                  <a:gd name="T62" fmla="*/ 11 w 174"/>
                  <a:gd name="T63" fmla="*/ 164 h 180"/>
                  <a:gd name="T64" fmla="*/ 15 w 174"/>
                  <a:gd name="T65" fmla="*/ 161 h 180"/>
                  <a:gd name="T66" fmla="*/ 13 w 174"/>
                  <a:gd name="T67" fmla="*/ 158 h 180"/>
                  <a:gd name="T68" fmla="*/ 11 w 174"/>
                  <a:gd name="T69" fmla="*/ 155 h 180"/>
                  <a:gd name="T70" fmla="*/ 9 w 174"/>
                  <a:gd name="T71" fmla="*/ 152 h 180"/>
                  <a:gd name="T72" fmla="*/ 8 w 174"/>
                  <a:gd name="T73" fmla="*/ 150 h 180"/>
                  <a:gd name="T74" fmla="*/ 4 w 174"/>
                  <a:gd name="T75" fmla="*/ 150 h 180"/>
                  <a:gd name="T76" fmla="*/ 0 w 174"/>
                  <a:gd name="T77" fmla="*/ 150 h 180"/>
                  <a:gd name="T78" fmla="*/ 4 w 174"/>
                  <a:gd name="T79" fmla="*/ 145 h 180"/>
                  <a:gd name="T80" fmla="*/ 9 w 174"/>
                  <a:gd name="T81" fmla="*/ 141 h 180"/>
                  <a:gd name="T82" fmla="*/ 21 w 174"/>
                  <a:gd name="T83" fmla="*/ 129 h 180"/>
                  <a:gd name="T84" fmla="*/ 26 w 174"/>
                  <a:gd name="T85" fmla="*/ 125 h 180"/>
                  <a:gd name="T86" fmla="*/ 32 w 174"/>
                  <a:gd name="T87" fmla="*/ 120 h 180"/>
                  <a:gd name="T88" fmla="*/ 37 w 174"/>
                  <a:gd name="T89" fmla="*/ 113 h 180"/>
                  <a:gd name="T90" fmla="*/ 43 w 174"/>
                  <a:gd name="T91" fmla="*/ 109 h 180"/>
                  <a:gd name="T92" fmla="*/ 47 w 174"/>
                  <a:gd name="T93" fmla="*/ 104 h 180"/>
                  <a:gd name="T94" fmla="*/ 53 w 174"/>
                  <a:gd name="T95" fmla="*/ 99 h 180"/>
                  <a:gd name="T96" fmla="*/ 58 w 174"/>
                  <a:gd name="T97" fmla="*/ 94 h 180"/>
                  <a:gd name="T98" fmla="*/ 62 w 174"/>
                  <a:gd name="T99" fmla="*/ 91 h 180"/>
                  <a:gd name="T100" fmla="*/ 68 w 174"/>
                  <a:gd name="T101" fmla="*/ 84 h 180"/>
                  <a:gd name="T102" fmla="*/ 73 w 174"/>
                  <a:gd name="T103" fmla="*/ 60 h 180"/>
                  <a:gd name="T104" fmla="*/ 116 w 174"/>
                  <a:gd name="T105" fmla="*/ 24 h 180"/>
                  <a:gd name="T106" fmla="*/ 116 w 174"/>
                  <a:gd name="T107" fmla="*/ 20 h 180"/>
                  <a:gd name="T108" fmla="*/ 119 w 174"/>
                  <a:gd name="T109" fmla="*/ 18 h 180"/>
                  <a:gd name="T110" fmla="*/ 121 w 174"/>
                  <a:gd name="T111" fmla="*/ 18 h 180"/>
                  <a:gd name="T112" fmla="*/ 124 w 174"/>
                  <a:gd name="T113" fmla="*/ 18 h 180"/>
                  <a:gd name="T114" fmla="*/ 127 w 174"/>
                  <a:gd name="T115" fmla="*/ 16 h 180"/>
                  <a:gd name="T116" fmla="*/ 131 w 174"/>
                  <a:gd name="T117" fmla="*/ 16 h 180"/>
                  <a:gd name="T118" fmla="*/ 133 w 174"/>
                  <a:gd name="T119" fmla="*/ 16 h 180"/>
                  <a:gd name="T120" fmla="*/ 153 w 174"/>
                  <a:gd name="T121" fmla="*/ 0 h 180"/>
                  <a:gd name="T122" fmla="*/ 164 w 174"/>
                  <a:gd name="T123" fmla="*/ 8 h 180"/>
                  <a:gd name="T124" fmla="*/ 164 w 174"/>
                  <a:gd name="T125" fmla="*/ 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" h="180">
                    <a:moveTo>
                      <a:pt x="164" y="17"/>
                    </a:moveTo>
                    <a:lnTo>
                      <a:pt x="164" y="18"/>
                    </a:lnTo>
                    <a:lnTo>
                      <a:pt x="164" y="19"/>
                    </a:lnTo>
                    <a:lnTo>
                      <a:pt x="164" y="23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4" y="35"/>
                    </a:lnTo>
                    <a:lnTo>
                      <a:pt x="174" y="42"/>
                    </a:lnTo>
                    <a:lnTo>
                      <a:pt x="173" y="57"/>
                    </a:lnTo>
                    <a:lnTo>
                      <a:pt x="164" y="55"/>
                    </a:lnTo>
                    <a:lnTo>
                      <a:pt x="163" y="91"/>
                    </a:lnTo>
                    <a:lnTo>
                      <a:pt x="162" y="91"/>
                    </a:lnTo>
                    <a:lnTo>
                      <a:pt x="162" y="95"/>
                    </a:lnTo>
                    <a:lnTo>
                      <a:pt x="162" y="101"/>
                    </a:lnTo>
                    <a:lnTo>
                      <a:pt x="162" y="105"/>
                    </a:lnTo>
                    <a:lnTo>
                      <a:pt x="162" y="109"/>
                    </a:lnTo>
                    <a:lnTo>
                      <a:pt x="162" y="110"/>
                    </a:lnTo>
                    <a:lnTo>
                      <a:pt x="162" y="112"/>
                    </a:lnTo>
                    <a:lnTo>
                      <a:pt x="162" y="117"/>
                    </a:lnTo>
                    <a:lnTo>
                      <a:pt x="162" y="118"/>
                    </a:lnTo>
                    <a:lnTo>
                      <a:pt x="162" y="125"/>
                    </a:lnTo>
                    <a:lnTo>
                      <a:pt x="162" y="126"/>
                    </a:lnTo>
                    <a:lnTo>
                      <a:pt x="162" y="180"/>
                    </a:lnTo>
                    <a:lnTo>
                      <a:pt x="160" y="180"/>
                    </a:lnTo>
                    <a:lnTo>
                      <a:pt x="158" y="180"/>
                    </a:lnTo>
                    <a:lnTo>
                      <a:pt x="157" y="180"/>
                    </a:lnTo>
                    <a:lnTo>
                      <a:pt x="156" y="180"/>
                    </a:lnTo>
                    <a:lnTo>
                      <a:pt x="154" y="180"/>
                    </a:lnTo>
                    <a:lnTo>
                      <a:pt x="153" y="180"/>
                    </a:lnTo>
                    <a:lnTo>
                      <a:pt x="152" y="180"/>
                    </a:lnTo>
                    <a:lnTo>
                      <a:pt x="150" y="180"/>
                    </a:lnTo>
                    <a:lnTo>
                      <a:pt x="149" y="180"/>
                    </a:lnTo>
                    <a:lnTo>
                      <a:pt x="147" y="180"/>
                    </a:lnTo>
                    <a:lnTo>
                      <a:pt x="146" y="180"/>
                    </a:lnTo>
                    <a:lnTo>
                      <a:pt x="145" y="180"/>
                    </a:lnTo>
                    <a:lnTo>
                      <a:pt x="144" y="180"/>
                    </a:lnTo>
                    <a:lnTo>
                      <a:pt x="144" y="180"/>
                    </a:lnTo>
                    <a:lnTo>
                      <a:pt x="143" y="180"/>
                    </a:lnTo>
                    <a:lnTo>
                      <a:pt x="140" y="180"/>
                    </a:lnTo>
                    <a:lnTo>
                      <a:pt x="139" y="180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5" y="180"/>
                    </a:lnTo>
                    <a:lnTo>
                      <a:pt x="111" y="180"/>
                    </a:lnTo>
                    <a:lnTo>
                      <a:pt x="107" y="180"/>
                    </a:lnTo>
                    <a:lnTo>
                      <a:pt x="105" y="180"/>
                    </a:lnTo>
                    <a:lnTo>
                      <a:pt x="102" y="180"/>
                    </a:lnTo>
                    <a:lnTo>
                      <a:pt x="96" y="180"/>
                    </a:lnTo>
                    <a:lnTo>
                      <a:pt x="95" y="180"/>
                    </a:lnTo>
                    <a:lnTo>
                      <a:pt x="94" y="180"/>
                    </a:lnTo>
                    <a:lnTo>
                      <a:pt x="93" y="180"/>
                    </a:lnTo>
                    <a:lnTo>
                      <a:pt x="92" y="180"/>
                    </a:lnTo>
                    <a:lnTo>
                      <a:pt x="90" y="180"/>
                    </a:lnTo>
                    <a:lnTo>
                      <a:pt x="89" y="180"/>
                    </a:lnTo>
                    <a:lnTo>
                      <a:pt x="89" y="180"/>
                    </a:lnTo>
                    <a:lnTo>
                      <a:pt x="86" y="180"/>
                    </a:lnTo>
                    <a:lnTo>
                      <a:pt x="84" y="180"/>
                    </a:lnTo>
                    <a:lnTo>
                      <a:pt x="83" y="180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8" y="180"/>
                    </a:lnTo>
                    <a:lnTo>
                      <a:pt x="76" y="180"/>
                    </a:lnTo>
                    <a:lnTo>
                      <a:pt x="75" y="180"/>
                    </a:lnTo>
                    <a:lnTo>
                      <a:pt x="72" y="180"/>
                    </a:lnTo>
                    <a:lnTo>
                      <a:pt x="71" y="180"/>
                    </a:lnTo>
                    <a:lnTo>
                      <a:pt x="70" y="180"/>
                    </a:lnTo>
                    <a:lnTo>
                      <a:pt x="69" y="180"/>
                    </a:lnTo>
                    <a:lnTo>
                      <a:pt x="68" y="180"/>
                    </a:lnTo>
                    <a:lnTo>
                      <a:pt x="67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3" y="180"/>
                    </a:lnTo>
                    <a:lnTo>
                      <a:pt x="62" y="180"/>
                    </a:lnTo>
                    <a:lnTo>
                      <a:pt x="62" y="180"/>
                    </a:lnTo>
                    <a:lnTo>
                      <a:pt x="61" y="180"/>
                    </a:lnTo>
                    <a:lnTo>
                      <a:pt x="60" y="180"/>
                    </a:lnTo>
                    <a:lnTo>
                      <a:pt x="59" y="180"/>
                    </a:lnTo>
                    <a:lnTo>
                      <a:pt x="58" y="180"/>
                    </a:lnTo>
                    <a:lnTo>
                      <a:pt x="56" y="180"/>
                    </a:lnTo>
                    <a:lnTo>
                      <a:pt x="55" y="180"/>
                    </a:lnTo>
                    <a:lnTo>
                      <a:pt x="54" y="180"/>
                    </a:lnTo>
                    <a:lnTo>
                      <a:pt x="53" y="180"/>
                    </a:lnTo>
                    <a:lnTo>
                      <a:pt x="52" y="180"/>
                    </a:lnTo>
                    <a:lnTo>
                      <a:pt x="51" y="180"/>
                    </a:lnTo>
                    <a:lnTo>
                      <a:pt x="50" y="180"/>
                    </a:lnTo>
                    <a:lnTo>
                      <a:pt x="49" y="180"/>
                    </a:lnTo>
                    <a:lnTo>
                      <a:pt x="47" y="180"/>
                    </a:lnTo>
                    <a:lnTo>
                      <a:pt x="45" y="180"/>
                    </a:lnTo>
                    <a:lnTo>
                      <a:pt x="44" y="180"/>
                    </a:lnTo>
                    <a:lnTo>
                      <a:pt x="43" y="180"/>
                    </a:lnTo>
                    <a:lnTo>
                      <a:pt x="42" y="180"/>
                    </a:lnTo>
                    <a:lnTo>
                      <a:pt x="41" y="180"/>
                    </a:lnTo>
                    <a:lnTo>
                      <a:pt x="40" y="180"/>
                    </a:lnTo>
                    <a:lnTo>
                      <a:pt x="38" y="180"/>
                    </a:lnTo>
                    <a:lnTo>
                      <a:pt x="37" y="180"/>
                    </a:lnTo>
                    <a:lnTo>
                      <a:pt x="36" y="180"/>
                    </a:lnTo>
                    <a:lnTo>
                      <a:pt x="35" y="180"/>
                    </a:lnTo>
                    <a:lnTo>
                      <a:pt x="35" y="180"/>
                    </a:lnTo>
                    <a:lnTo>
                      <a:pt x="34" y="180"/>
                    </a:lnTo>
                    <a:lnTo>
                      <a:pt x="33" y="180"/>
                    </a:lnTo>
                    <a:lnTo>
                      <a:pt x="30" y="180"/>
                    </a:lnTo>
                    <a:lnTo>
                      <a:pt x="29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25" y="180"/>
                    </a:lnTo>
                    <a:lnTo>
                      <a:pt x="21" y="180"/>
                    </a:lnTo>
                    <a:lnTo>
                      <a:pt x="20" y="180"/>
                    </a:lnTo>
                    <a:lnTo>
                      <a:pt x="20" y="179"/>
                    </a:lnTo>
                    <a:lnTo>
                      <a:pt x="20" y="178"/>
                    </a:lnTo>
                    <a:lnTo>
                      <a:pt x="19" y="177"/>
                    </a:lnTo>
                    <a:lnTo>
                      <a:pt x="20" y="177"/>
                    </a:lnTo>
                    <a:lnTo>
                      <a:pt x="19" y="176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9" y="172"/>
                    </a:lnTo>
                    <a:lnTo>
                      <a:pt x="18" y="172"/>
                    </a:lnTo>
                    <a:lnTo>
                      <a:pt x="17" y="172"/>
                    </a:lnTo>
                    <a:lnTo>
                      <a:pt x="17" y="171"/>
                    </a:lnTo>
                    <a:lnTo>
                      <a:pt x="16" y="171"/>
                    </a:lnTo>
                    <a:lnTo>
                      <a:pt x="15" y="171"/>
                    </a:lnTo>
                    <a:lnTo>
                      <a:pt x="13" y="171"/>
                    </a:lnTo>
                    <a:lnTo>
                      <a:pt x="13" y="170"/>
                    </a:lnTo>
                    <a:lnTo>
                      <a:pt x="12" y="169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1" y="165"/>
                    </a:lnTo>
                    <a:lnTo>
                      <a:pt x="11" y="164"/>
                    </a:lnTo>
                    <a:lnTo>
                      <a:pt x="11" y="164"/>
                    </a:lnTo>
                    <a:lnTo>
                      <a:pt x="12" y="163"/>
                    </a:lnTo>
                    <a:lnTo>
                      <a:pt x="13" y="162"/>
                    </a:lnTo>
                    <a:lnTo>
                      <a:pt x="15" y="161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5" y="159"/>
                    </a:lnTo>
                    <a:lnTo>
                      <a:pt x="13" y="158"/>
                    </a:lnTo>
                    <a:lnTo>
                      <a:pt x="13" y="156"/>
                    </a:lnTo>
                    <a:lnTo>
                      <a:pt x="12" y="156"/>
                    </a:lnTo>
                    <a:lnTo>
                      <a:pt x="12" y="155"/>
                    </a:lnTo>
                    <a:lnTo>
                      <a:pt x="11" y="155"/>
                    </a:lnTo>
                    <a:lnTo>
                      <a:pt x="11" y="154"/>
                    </a:lnTo>
                    <a:lnTo>
                      <a:pt x="10" y="153"/>
                    </a:lnTo>
                    <a:lnTo>
                      <a:pt x="9" y="153"/>
                    </a:lnTo>
                    <a:lnTo>
                      <a:pt x="9" y="152"/>
                    </a:lnTo>
                    <a:lnTo>
                      <a:pt x="8" y="152"/>
                    </a:lnTo>
                    <a:lnTo>
                      <a:pt x="8" y="151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7" y="151"/>
                    </a:lnTo>
                    <a:lnTo>
                      <a:pt x="6" y="151"/>
                    </a:lnTo>
                    <a:lnTo>
                      <a:pt x="4" y="151"/>
                    </a:lnTo>
                    <a:lnTo>
                      <a:pt x="4" y="150"/>
                    </a:lnTo>
                    <a:lnTo>
                      <a:pt x="3" y="150"/>
                    </a:lnTo>
                    <a:lnTo>
                      <a:pt x="2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148"/>
                    </a:lnTo>
                    <a:lnTo>
                      <a:pt x="2" y="147"/>
                    </a:lnTo>
                    <a:lnTo>
                      <a:pt x="3" y="146"/>
                    </a:lnTo>
                    <a:lnTo>
                      <a:pt x="4" y="145"/>
                    </a:lnTo>
                    <a:lnTo>
                      <a:pt x="6" y="144"/>
                    </a:lnTo>
                    <a:lnTo>
                      <a:pt x="7" y="143"/>
                    </a:lnTo>
                    <a:lnTo>
                      <a:pt x="8" y="142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11" y="138"/>
                    </a:lnTo>
                    <a:lnTo>
                      <a:pt x="12" y="137"/>
                    </a:lnTo>
                    <a:lnTo>
                      <a:pt x="21" y="129"/>
                    </a:lnTo>
                    <a:lnTo>
                      <a:pt x="23" y="128"/>
                    </a:lnTo>
                    <a:lnTo>
                      <a:pt x="24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7" y="124"/>
                    </a:lnTo>
                    <a:lnTo>
                      <a:pt x="28" y="122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4" y="118"/>
                    </a:lnTo>
                    <a:lnTo>
                      <a:pt x="35" y="116"/>
                    </a:lnTo>
                    <a:lnTo>
                      <a:pt x="36" y="114"/>
                    </a:lnTo>
                    <a:lnTo>
                      <a:pt x="37" y="113"/>
                    </a:lnTo>
                    <a:lnTo>
                      <a:pt x="38" y="112"/>
                    </a:lnTo>
                    <a:lnTo>
                      <a:pt x="38" y="111"/>
                    </a:lnTo>
                    <a:lnTo>
                      <a:pt x="41" y="110"/>
                    </a:lnTo>
                    <a:lnTo>
                      <a:pt x="43" y="109"/>
                    </a:lnTo>
                    <a:lnTo>
                      <a:pt x="44" y="108"/>
                    </a:lnTo>
                    <a:lnTo>
                      <a:pt x="45" y="107"/>
                    </a:lnTo>
                    <a:lnTo>
                      <a:pt x="46" y="105"/>
                    </a:lnTo>
                    <a:lnTo>
                      <a:pt x="47" y="104"/>
                    </a:lnTo>
                    <a:lnTo>
                      <a:pt x="49" y="103"/>
                    </a:lnTo>
                    <a:lnTo>
                      <a:pt x="50" y="102"/>
                    </a:lnTo>
                    <a:lnTo>
                      <a:pt x="52" y="100"/>
                    </a:lnTo>
                    <a:lnTo>
                      <a:pt x="53" y="99"/>
                    </a:lnTo>
                    <a:lnTo>
                      <a:pt x="54" y="99"/>
                    </a:lnTo>
                    <a:lnTo>
                      <a:pt x="56" y="96"/>
                    </a:lnTo>
                    <a:lnTo>
                      <a:pt x="58" y="95"/>
                    </a:lnTo>
                    <a:lnTo>
                      <a:pt x="58" y="94"/>
                    </a:lnTo>
                    <a:lnTo>
                      <a:pt x="59" y="94"/>
                    </a:lnTo>
                    <a:lnTo>
                      <a:pt x="60" y="92"/>
                    </a:lnTo>
                    <a:lnTo>
                      <a:pt x="61" y="92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4" y="87"/>
                    </a:lnTo>
                    <a:lnTo>
                      <a:pt x="66" y="86"/>
                    </a:lnTo>
                    <a:lnTo>
                      <a:pt x="68" y="84"/>
                    </a:lnTo>
                    <a:lnTo>
                      <a:pt x="69" y="83"/>
                    </a:lnTo>
                    <a:lnTo>
                      <a:pt x="71" y="82"/>
                    </a:lnTo>
                    <a:lnTo>
                      <a:pt x="73" y="79"/>
                    </a:lnTo>
                    <a:lnTo>
                      <a:pt x="73" y="60"/>
                    </a:lnTo>
                    <a:lnTo>
                      <a:pt x="73" y="59"/>
                    </a:lnTo>
                    <a:lnTo>
                      <a:pt x="73" y="24"/>
                    </a:lnTo>
                    <a:lnTo>
                      <a:pt x="105" y="24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6" y="23"/>
                    </a:lnTo>
                    <a:lnTo>
                      <a:pt x="116" y="21"/>
                    </a:lnTo>
                    <a:lnTo>
                      <a:pt x="116" y="20"/>
                    </a:lnTo>
                    <a:lnTo>
                      <a:pt x="116" y="19"/>
                    </a:lnTo>
                    <a:lnTo>
                      <a:pt x="118" y="19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20" y="19"/>
                    </a:lnTo>
                    <a:lnTo>
                      <a:pt x="120" y="18"/>
                    </a:lnTo>
                    <a:lnTo>
                      <a:pt x="121" y="18"/>
                    </a:lnTo>
                    <a:lnTo>
                      <a:pt x="121" y="17"/>
                    </a:lnTo>
                    <a:lnTo>
                      <a:pt x="122" y="18"/>
                    </a:lnTo>
                    <a:lnTo>
                      <a:pt x="123" y="18"/>
                    </a:lnTo>
                    <a:lnTo>
                      <a:pt x="124" y="18"/>
                    </a:lnTo>
                    <a:lnTo>
                      <a:pt x="126" y="18"/>
                    </a:lnTo>
                    <a:lnTo>
                      <a:pt x="126" y="17"/>
                    </a:lnTo>
                    <a:lnTo>
                      <a:pt x="126" y="16"/>
                    </a:lnTo>
                    <a:lnTo>
                      <a:pt x="127" y="16"/>
                    </a:lnTo>
                    <a:lnTo>
                      <a:pt x="128" y="16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1" y="16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5" y="17"/>
                    </a:lnTo>
                    <a:lnTo>
                      <a:pt x="135" y="18"/>
                    </a:lnTo>
                    <a:lnTo>
                      <a:pt x="141" y="11"/>
                    </a:lnTo>
                    <a:lnTo>
                      <a:pt x="153" y="0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7"/>
                    </a:lnTo>
                    <a:lnTo>
                      <a:pt x="164" y="8"/>
                    </a:lnTo>
                    <a:lnTo>
                      <a:pt x="164" y="9"/>
                    </a:lnTo>
                    <a:lnTo>
                      <a:pt x="164" y="10"/>
                    </a:lnTo>
                    <a:lnTo>
                      <a:pt x="164" y="11"/>
                    </a:lnTo>
                    <a:lnTo>
                      <a:pt x="164" y="12"/>
                    </a:lnTo>
                    <a:lnTo>
                      <a:pt x="164" y="14"/>
                    </a:lnTo>
                    <a:lnTo>
                      <a:pt x="164" y="15"/>
                    </a:lnTo>
                    <a:lnTo>
                      <a:pt x="164" y="1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3" name="Freeform 95"/>
              <p:cNvSpPr>
                <a:spLocks/>
              </p:cNvSpPr>
              <p:nvPr/>
            </p:nvSpPr>
            <p:spPr bwMode="auto">
              <a:xfrm>
                <a:off x="3275013" y="2798763"/>
                <a:ext cx="503238" cy="422275"/>
              </a:xfrm>
              <a:custGeom>
                <a:avLst/>
                <a:gdLst>
                  <a:gd name="T0" fmla="*/ 272 w 317"/>
                  <a:gd name="T1" fmla="*/ 14 h 266"/>
                  <a:gd name="T2" fmla="*/ 279 w 317"/>
                  <a:gd name="T3" fmla="*/ 14 h 266"/>
                  <a:gd name="T4" fmla="*/ 291 w 317"/>
                  <a:gd name="T5" fmla="*/ 12 h 266"/>
                  <a:gd name="T6" fmla="*/ 301 w 317"/>
                  <a:gd name="T7" fmla="*/ 17 h 266"/>
                  <a:gd name="T8" fmla="*/ 308 w 317"/>
                  <a:gd name="T9" fmla="*/ 27 h 266"/>
                  <a:gd name="T10" fmla="*/ 313 w 317"/>
                  <a:gd name="T11" fmla="*/ 37 h 266"/>
                  <a:gd name="T12" fmla="*/ 315 w 317"/>
                  <a:gd name="T13" fmla="*/ 48 h 266"/>
                  <a:gd name="T14" fmla="*/ 292 w 317"/>
                  <a:gd name="T15" fmla="*/ 75 h 266"/>
                  <a:gd name="T16" fmla="*/ 261 w 317"/>
                  <a:gd name="T17" fmla="*/ 108 h 266"/>
                  <a:gd name="T18" fmla="*/ 254 w 317"/>
                  <a:gd name="T19" fmla="*/ 117 h 266"/>
                  <a:gd name="T20" fmla="*/ 253 w 317"/>
                  <a:gd name="T21" fmla="*/ 126 h 266"/>
                  <a:gd name="T22" fmla="*/ 254 w 317"/>
                  <a:gd name="T23" fmla="*/ 137 h 266"/>
                  <a:gd name="T24" fmla="*/ 252 w 317"/>
                  <a:gd name="T25" fmla="*/ 151 h 266"/>
                  <a:gd name="T26" fmla="*/ 244 w 317"/>
                  <a:gd name="T27" fmla="*/ 161 h 266"/>
                  <a:gd name="T28" fmla="*/ 235 w 317"/>
                  <a:gd name="T29" fmla="*/ 162 h 266"/>
                  <a:gd name="T30" fmla="*/ 224 w 317"/>
                  <a:gd name="T31" fmla="*/ 168 h 266"/>
                  <a:gd name="T32" fmla="*/ 220 w 317"/>
                  <a:gd name="T33" fmla="*/ 176 h 266"/>
                  <a:gd name="T34" fmla="*/ 215 w 317"/>
                  <a:gd name="T35" fmla="*/ 166 h 266"/>
                  <a:gd name="T36" fmla="*/ 206 w 317"/>
                  <a:gd name="T37" fmla="*/ 167 h 266"/>
                  <a:gd name="T38" fmla="*/ 209 w 317"/>
                  <a:gd name="T39" fmla="*/ 176 h 266"/>
                  <a:gd name="T40" fmla="*/ 204 w 317"/>
                  <a:gd name="T41" fmla="*/ 185 h 266"/>
                  <a:gd name="T42" fmla="*/ 194 w 317"/>
                  <a:gd name="T43" fmla="*/ 189 h 266"/>
                  <a:gd name="T44" fmla="*/ 189 w 317"/>
                  <a:gd name="T45" fmla="*/ 200 h 266"/>
                  <a:gd name="T46" fmla="*/ 185 w 317"/>
                  <a:gd name="T47" fmla="*/ 201 h 266"/>
                  <a:gd name="T48" fmla="*/ 174 w 317"/>
                  <a:gd name="T49" fmla="*/ 204 h 266"/>
                  <a:gd name="T50" fmla="*/ 168 w 317"/>
                  <a:gd name="T51" fmla="*/ 218 h 266"/>
                  <a:gd name="T52" fmla="*/ 162 w 317"/>
                  <a:gd name="T53" fmla="*/ 228 h 266"/>
                  <a:gd name="T54" fmla="*/ 155 w 317"/>
                  <a:gd name="T55" fmla="*/ 237 h 266"/>
                  <a:gd name="T56" fmla="*/ 145 w 317"/>
                  <a:gd name="T57" fmla="*/ 240 h 266"/>
                  <a:gd name="T58" fmla="*/ 137 w 317"/>
                  <a:gd name="T59" fmla="*/ 242 h 266"/>
                  <a:gd name="T60" fmla="*/ 128 w 317"/>
                  <a:gd name="T61" fmla="*/ 245 h 266"/>
                  <a:gd name="T62" fmla="*/ 117 w 317"/>
                  <a:gd name="T63" fmla="*/ 247 h 266"/>
                  <a:gd name="T64" fmla="*/ 108 w 317"/>
                  <a:gd name="T65" fmla="*/ 253 h 266"/>
                  <a:gd name="T66" fmla="*/ 94 w 317"/>
                  <a:gd name="T67" fmla="*/ 252 h 266"/>
                  <a:gd name="T68" fmla="*/ 81 w 317"/>
                  <a:gd name="T69" fmla="*/ 257 h 266"/>
                  <a:gd name="T70" fmla="*/ 74 w 317"/>
                  <a:gd name="T71" fmla="*/ 262 h 266"/>
                  <a:gd name="T72" fmla="*/ 64 w 317"/>
                  <a:gd name="T73" fmla="*/ 262 h 266"/>
                  <a:gd name="T74" fmla="*/ 56 w 317"/>
                  <a:gd name="T75" fmla="*/ 264 h 266"/>
                  <a:gd name="T76" fmla="*/ 52 w 317"/>
                  <a:gd name="T77" fmla="*/ 263 h 266"/>
                  <a:gd name="T78" fmla="*/ 46 w 317"/>
                  <a:gd name="T79" fmla="*/ 261 h 266"/>
                  <a:gd name="T80" fmla="*/ 40 w 317"/>
                  <a:gd name="T81" fmla="*/ 259 h 266"/>
                  <a:gd name="T82" fmla="*/ 35 w 317"/>
                  <a:gd name="T83" fmla="*/ 257 h 266"/>
                  <a:gd name="T84" fmla="*/ 29 w 317"/>
                  <a:gd name="T85" fmla="*/ 249 h 266"/>
                  <a:gd name="T86" fmla="*/ 22 w 317"/>
                  <a:gd name="T87" fmla="*/ 243 h 266"/>
                  <a:gd name="T88" fmla="*/ 17 w 317"/>
                  <a:gd name="T89" fmla="*/ 234 h 266"/>
                  <a:gd name="T90" fmla="*/ 17 w 317"/>
                  <a:gd name="T91" fmla="*/ 227 h 266"/>
                  <a:gd name="T92" fmla="*/ 13 w 317"/>
                  <a:gd name="T93" fmla="*/ 215 h 266"/>
                  <a:gd name="T94" fmla="*/ 6 w 317"/>
                  <a:gd name="T95" fmla="*/ 204 h 266"/>
                  <a:gd name="T96" fmla="*/ 0 w 317"/>
                  <a:gd name="T97" fmla="*/ 198 h 266"/>
                  <a:gd name="T98" fmla="*/ 13 w 317"/>
                  <a:gd name="T99" fmla="*/ 180 h 266"/>
                  <a:gd name="T100" fmla="*/ 29 w 317"/>
                  <a:gd name="T101" fmla="*/ 176 h 266"/>
                  <a:gd name="T102" fmla="*/ 40 w 317"/>
                  <a:gd name="T103" fmla="*/ 172 h 266"/>
                  <a:gd name="T104" fmla="*/ 52 w 317"/>
                  <a:gd name="T105" fmla="*/ 164 h 266"/>
                  <a:gd name="T106" fmla="*/ 67 w 317"/>
                  <a:gd name="T107" fmla="*/ 162 h 266"/>
                  <a:gd name="T108" fmla="*/ 80 w 317"/>
                  <a:gd name="T109" fmla="*/ 161 h 266"/>
                  <a:gd name="T110" fmla="*/ 91 w 317"/>
                  <a:gd name="T111" fmla="*/ 160 h 266"/>
                  <a:gd name="T112" fmla="*/ 104 w 317"/>
                  <a:gd name="T113" fmla="*/ 155 h 266"/>
                  <a:gd name="T114" fmla="*/ 169 w 317"/>
                  <a:gd name="T115" fmla="*/ 95 h 266"/>
                  <a:gd name="T116" fmla="*/ 203 w 317"/>
                  <a:gd name="T117" fmla="*/ 54 h 266"/>
                  <a:gd name="T118" fmla="*/ 226 w 317"/>
                  <a:gd name="T119" fmla="*/ 32 h 266"/>
                  <a:gd name="T120" fmla="*/ 253 w 317"/>
                  <a:gd name="T121" fmla="*/ 3 h 266"/>
                  <a:gd name="T122" fmla="*/ 262 w 317"/>
                  <a:gd name="T123" fmla="*/ 9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7" h="266">
                    <a:moveTo>
                      <a:pt x="264" y="10"/>
                    </a:moveTo>
                    <a:lnTo>
                      <a:pt x="265" y="11"/>
                    </a:lnTo>
                    <a:lnTo>
                      <a:pt x="266" y="11"/>
                    </a:lnTo>
                    <a:lnTo>
                      <a:pt x="266" y="12"/>
                    </a:lnTo>
                    <a:lnTo>
                      <a:pt x="268" y="12"/>
                    </a:lnTo>
                    <a:lnTo>
                      <a:pt x="268" y="14"/>
                    </a:lnTo>
                    <a:lnTo>
                      <a:pt x="268" y="14"/>
                    </a:lnTo>
                    <a:lnTo>
                      <a:pt x="269" y="14"/>
                    </a:lnTo>
                    <a:lnTo>
                      <a:pt x="269" y="14"/>
                    </a:lnTo>
                    <a:lnTo>
                      <a:pt x="270" y="14"/>
                    </a:lnTo>
                    <a:lnTo>
                      <a:pt x="271" y="14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4" y="15"/>
                    </a:lnTo>
                    <a:lnTo>
                      <a:pt x="274" y="16"/>
                    </a:lnTo>
                    <a:lnTo>
                      <a:pt x="274" y="16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7" y="16"/>
                    </a:lnTo>
                    <a:lnTo>
                      <a:pt x="277" y="15"/>
                    </a:lnTo>
                    <a:lnTo>
                      <a:pt x="278" y="15"/>
                    </a:lnTo>
                    <a:lnTo>
                      <a:pt x="278" y="14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9" y="12"/>
                    </a:lnTo>
                    <a:lnTo>
                      <a:pt x="280" y="11"/>
                    </a:lnTo>
                    <a:lnTo>
                      <a:pt x="281" y="11"/>
                    </a:lnTo>
                    <a:lnTo>
                      <a:pt x="282" y="11"/>
                    </a:lnTo>
                    <a:lnTo>
                      <a:pt x="283" y="11"/>
                    </a:lnTo>
                    <a:lnTo>
                      <a:pt x="284" y="12"/>
                    </a:lnTo>
                    <a:lnTo>
                      <a:pt x="286" y="11"/>
                    </a:lnTo>
                    <a:lnTo>
                      <a:pt x="287" y="11"/>
                    </a:lnTo>
                    <a:lnTo>
                      <a:pt x="288" y="11"/>
                    </a:lnTo>
                    <a:lnTo>
                      <a:pt x="289" y="11"/>
                    </a:lnTo>
                    <a:lnTo>
                      <a:pt x="289" y="12"/>
                    </a:lnTo>
                    <a:lnTo>
                      <a:pt x="290" y="12"/>
                    </a:lnTo>
                    <a:lnTo>
                      <a:pt x="291" y="12"/>
                    </a:lnTo>
                    <a:lnTo>
                      <a:pt x="292" y="12"/>
                    </a:lnTo>
                    <a:lnTo>
                      <a:pt x="294" y="11"/>
                    </a:lnTo>
                    <a:lnTo>
                      <a:pt x="294" y="12"/>
                    </a:lnTo>
                    <a:lnTo>
                      <a:pt x="295" y="12"/>
                    </a:lnTo>
                    <a:lnTo>
                      <a:pt x="296" y="12"/>
                    </a:lnTo>
                    <a:lnTo>
                      <a:pt x="297" y="12"/>
                    </a:lnTo>
                    <a:lnTo>
                      <a:pt x="297" y="14"/>
                    </a:lnTo>
                    <a:lnTo>
                      <a:pt x="298" y="14"/>
                    </a:lnTo>
                    <a:lnTo>
                      <a:pt x="299" y="14"/>
                    </a:lnTo>
                    <a:lnTo>
                      <a:pt x="299" y="15"/>
                    </a:lnTo>
                    <a:lnTo>
                      <a:pt x="300" y="16"/>
                    </a:lnTo>
                    <a:lnTo>
                      <a:pt x="300" y="17"/>
                    </a:lnTo>
                    <a:lnTo>
                      <a:pt x="301" y="17"/>
                    </a:lnTo>
                    <a:lnTo>
                      <a:pt x="301" y="18"/>
                    </a:lnTo>
                    <a:lnTo>
                      <a:pt x="301" y="19"/>
                    </a:lnTo>
                    <a:lnTo>
                      <a:pt x="303" y="19"/>
                    </a:lnTo>
                    <a:lnTo>
                      <a:pt x="303" y="20"/>
                    </a:lnTo>
                    <a:lnTo>
                      <a:pt x="304" y="20"/>
                    </a:lnTo>
                    <a:lnTo>
                      <a:pt x="304" y="22"/>
                    </a:lnTo>
                    <a:lnTo>
                      <a:pt x="305" y="22"/>
                    </a:lnTo>
                    <a:lnTo>
                      <a:pt x="306" y="23"/>
                    </a:lnTo>
                    <a:lnTo>
                      <a:pt x="306" y="24"/>
                    </a:lnTo>
                    <a:lnTo>
                      <a:pt x="307" y="24"/>
                    </a:lnTo>
                    <a:lnTo>
                      <a:pt x="307" y="25"/>
                    </a:lnTo>
                    <a:lnTo>
                      <a:pt x="308" y="26"/>
                    </a:lnTo>
                    <a:lnTo>
                      <a:pt x="308" y="27"/>
                    </a:lnTo>
                    <a:lnTo>
                      <a:pt x="308" y="28"/>
                    </a:lnTo>
                    <a:lnTo>
                      <a:pt x="308" y="29"/>
                    </a:lnTo>
                    <a:lnTo>
                      <a:pt x="309" y="31"/>
                    </a:lnTo>
                    <a:lnTo>
                      <a:pt x="308" y="31"/>
                    </a:lnTo>
                    <a:lnTo>
                      <a:pt x="308" y="32"/>
                    </a:lnTo>
                    <a:lnTo>
                      <a:pt x="308" y="33"/>
                    </a:lnTo>
                    <a:lnTo>
                      <a:pt x="309" y="33"/>
                    </a:lnTo>
                    <a:lnTo>
                      <a:pt x="309" y="34"/>
                    </a:lnTo>
                    <a:lnTo>
                      <a:pt x="311" y="34"/>
                    </a:lnTo>
                    <a:lnTo>
                      <a:pt x="311" y="35"/>
                    </a:lnTo>
                    <a:lnTo>
                      <a:pt x="311" y="36"/>
                    </a:lnTo>
                    <a:lnTo>
                      <a:pt x="312" y="37"/>
                    </a:lnTo>
                    <a:lnTo>
                      <a:pt x="313" y="37"/>
                    </a:lnTo>
                    <a:lnTo>
                      <a:pt x="313" y="39"/>
                    </a:lnTo>
                    <a:lnTo>
                      <a:pt x="314" y="39"/>
                    </a:lnTo>
                    <a:lnTo>
                      <a:pt x="314" y="40"/>
                    </a:lnTo>
                    <a:lnTo>
                      <a:pt x="315" y="40"/>
                    </a:lnTo>
                    <a:lnTo>
                      <a:pt x="315" y="41"/>
                    </a:lnTo>
                    <a:lnTo>
                      <a:pt x="315" y="41"/>
                    </a:lnTo>
                    <a:lnTo>
                      <a:pt x="315" y="42"/>
                    </a:lnTo>
                    <a:lnTo>
                      <a:pt x="315" y="43"/>
                    </a:lnTo>
                    <a:lnTo>
                      <a:pt x="315" y="44"/>
                    </a:lnTo>
                    <a:lnTo>
                      <a:pt x="314" y="44"/>
                    </a:lnTo>
                    <a:lnTo>
                      <a:pt x="314" y="45"/>
                    </a:lnTo>
                    <a:lnTo>
                      <a:pt x="315" y="46"/>
                    </a:lnTo>
                    <a:lnTo>
                      <a:pt x="315" y="48"/>
                    </a:lnTo>
                    <a:lnTo>
                      <a:pt x="316" y="48"/>
                    </a:lnTo>
                    <a:lnTo>
                      <a:pt x="316" y="49"/>
                    </a:lnTo>
                    <a:lnTo>
                      <a:pt x="316" y="50"/>
                    </a:lnTo>
                    <a:lnTo>
                      <a:pt x="317" y="51"/>
                    </a:lnTo>
                    <a:lnTo>
                      <a:pt x="313" y="54"/>
                    </a:lnTo>
                    <a:lnTo>
                      <a:pt x="308" y="59"/>
                    </a:lnTo>
                    <a:lnTo>
                      <a:pt x="307" y="61"/>
                    </a:lnTo>
                    <a:lnTo>
                      <a:pt x="303" y="65"/>
                    </a:lnTo>
                    <a:lnTo>
                      <a:pt x="301" y="66"/>
                    </a:lnTo>
                    <a:lnTo>
                      <a:pt x="300" y="68"/>
                    </a:lnTo>
                    <a:lnTo>
                      <a:pt x="296" y="73"/>
                    </a:lnTo>
                    <a:lnTo>
                      <a:pt x="295" y="73"/>
                    </a:lnTo>
                    <a:lnTo>
                      <a:pt x="292" y="75"/>
                    </a:lnTo>
                    <a:lnTo>
                      <a:pt x="283" y="84"/>
                    </a:lnTo>
                    <a:lnTo>
                      <a:pt x="282" y="85"/>
                    </a:lnTo>
                    <a:lnTo>
                      <a:pt x="281" y="87"/>
                    </a:lnTo>
                    <a:lnTo>
                      <a:pt x="280" y="87"/>
                    </a:lnTo>
                    <a:lnTo>
                      <a:pt x="278" y="91"/>
                    </a:lnTo>
                    <a:lnTo>
                      <a:pt x="274" y="95"/>
                    </a:lnTo>
                    <a:lnTo>
                      <a:pt x="271" y="97"/>
                    </a:lnTo>
                    <a:lnTo>
                      <a:pt x="270" y="99"/>
                    </a:lnTo>
                    <a:lnTo>
                      <a:pt x="264" y="104"/>
                    </a:lnTo>
                    <a:lnTo>
                      <a:pt x="263" y="105"/>
                    </a:lnTo>
                    <a:lnTo>
                      <a:pt x="262" y="105"/>
                    </a:lnTo>
                    <a:lnTo>
                      <a:pt x="262" y="107"/>
                    </a:lnTo>
                    <a:lnTo>
                      <a:pt x="261" y="108"/>
                    </a:lnTo>
                    <a:lnTo>
                      <a:pt x="260" y="109"/>
                    </a:lnTo>
                    <a:lnTo>
                      <a:pt x="258" y="109"/>
                    </a:lnTo>
                    <a:lnTo>
                      <a:pt x="258" y="110"/>
                    </a:lnTo>
                    <a:lnTo>
                      <a:pt x="257" y="111"/>
                    </a:lnTo>
                    <a:lnTo>
                      <a:pt x="257" y="112"/>
                    </a:lnTo>
                    <a:lnTo>
                      <a:pt x="256" y="112"/>
                    </a:lnTo>
                    <a:lnTo>
                      <a:pt x="256" y="113"/>
                    </a:lnTo>
                    <a:lnTo>
                      <a:pt x="256" y="115"/>
                    </a:lnTo>
                    <a:lnTo>
                      <a:pt x="256" y="116"/>
                    </a:lnTo>
                    <a:lnTo>
                      <a:pt x="255" y="117"/>
                    </a:lnTo>
                    <a:lnTo>
                      <a:pt x="254" y="117"/>
                    </a:lnTo>
                    <a:lnTo>
                      <a:pt x="253" y="117"/>
                    </a:lnTo>
                    <a:lnTo>
                      <a:pt x="254" y="117"/>
                    </a:lnTo>
                    <a:lnTo>
                      <a:pt x="254" y="118"/>
                    </a:lnTo>
                    <a:lnTo>
                      <a:pt x="255" y="119"/>
                    </a:lnTo>
                    <a:lnTo>
                      <a:pt x="255" y="120"/>
                    </a:lnTo>
                    <a:lnTo>
                      <a:pt x="255" y="121"/>
                    </a:lnTo>
                    <a:lnTo>
                      <a:pt x="254" y="121"/>
                    </a:lnTo>
                    <a:lnTo>
                      <a:pt x="253" y="121"/>
                    </a:lnTo>
                    <a:lnTo>
                      <a:pt x="253" y="122"/>
                    </a:lnTo>
                    <a:lnTo>
                      <a:pt x="252" y="122"/>
                    </a:lnTo>
                    <a:lnTo>
                      <a:pt x="252" y="122"/>
                    </a:lnTo>
                    <a:lnTo>
                      <a:pt x="252" y="124"/>
                    </a:lnTo>
                    <a:lnTo>
                      <a:pt x="252" y="125"/>
                    </a:lnTo>
                    <a:lnTo>
                      <a:pt x="253" y="125"/>
                    </a:lnTo>
                    <a:lnTo>
                      <a:pt x="253" y="126"/>
                    </a:lnTo>
                    <a:lnTo>
                      <a:pt x="253" y="127"/>
                    </a:lnTo>
                    <a:lnTo>
                      <a:pt x="253" y="128"/>
                    </a:lnTo>
                    <a:lnTo>
                      <a:pt x="253" y="129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2" y="132"/>
                    </a:lnTo>
                    <a:lnTo>
                      <a:pt x="252" y="133"/>
                    </a:lnTo>
                    <a:lnTo>
                      <a:pt x="253" y="133"/>
                    </a:lnTo>
                    <a:lnTo>
                      <a:pt x="253" y="134"/>
                    </a:lnTo>
                    <a:lnTo>
                      <a:pt x="254" y="134"/>
                    </a:lnTo>
                    <a:lnTo>
                      <a:pt x="254" y="135"/>
                    </a:lnTo>
                    <a:lnTo>
                      <a:pt x="254" y="136"/>
                    </a:lnTo>
                    <a:lnTo>
                      <a:pt x="254" y="137"/>
                    </a:lnTo>
                    <a:lnTo>
                      <a:pt x="254" y="138"/>
                    </a:lnTo>
                    <a:lnTo>
                      <a:pt x="254" y="139"/>
                    </a:lnTo>
                    <a:lnTo>
                      <a:pt x="254" y="141"/>
                    </a:lnTo>
                    <a:lnTo>
                      <a:pt x="253" y="142"/>
                    </a:lnTo>
                    <a:lnTo>
                      <a:pt x="252" y="143"/>
                    </a:lnTo>
                    <a:lnTo>
                      <a:pt x="252" y="145"/>
                    </a:lnTo>
                    <a:lnTo>
                      <a:pt x="252" y="146"/>
                    </a:lnTo>
                    <a:lnTo>
                      <a:pt x="251" y="147"/>
                    </a:lnTo>
                    <a:lnTo>
                      <a:pt x="251" y="149"/>
                    </a:lnTo>
                    <a:lnTo>
                      <a:pt x="252" y="149"/>
                    </a:lnTo>
                    <a:lnTo>
                      <a:pt x="253" y="150"/>
                    </a:lnTo>
                    <a:lnTo>
                      <a:pt x="253" y="150"/>
                    </a:lnTo>
                    <a:lnTo>
                      <a:pt x="252" y="151"/>
                    </a:lnTo>
                    <a:lnTo>
                      <a:pt x="251" y="152"/>
                    </a:lnTo>
                    <a:lnTo>
                      <a:pt x="251" y="153"/>
                    </a:lnTo>
                    <a:lnTo>
                      <a:pt x="249" y="154"/>
                    </a:lnTo>
                    <a:lnTo>
                      <a:pt x="249" y="155"/>
                    </a:lnTo>
                    <a:lnTo>
                      <a:pt x="248" y="155"/>
                    </a:lnTo>
                    <a:lnTo>
                      <a:pt x="247" y="155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59"/>
                    </a:lnTo>
                    <a:lnTo>
                      <a:pt x="247" y="160"/>
                    </a:lnTo>
                    <a:lnTo>
                      <a:pt x="246" y="161"/>
                    </a:lnTo>
                    <a:lnTo>
                      <a:pt x="245" y="161"/>
                    </a:lnTo>
                    <a:lnTo>
                      <a:pt x="244" y="161"/>
                    </a:lnTo>
                    <a:lnTo>
                      <a:pt x="244" y="162"/>
                    </a:lnTo>
                    <a:lnTo>
                      <a:pt x="244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4"/>
                    </a:lnTo>
                    <a:lnTo>
                      <a:pt x="241" y="166"/>
                    </a:lnTo>
                    <a:lnTo>
                      <a:pt x="240" y="166"/>
                    </a:lnTo>
                    <a:lnTo>
                      <a:pt x="238" y="166"/>
                    </a:lnTo>
                    <a:lnTo>
                      <a:pt x="238" y="164"/>
                    </a:lnTo>
                    <a:lnTo>
                      <a:pt x="237" y="163"/>
                    </a:lnTo>
                    <a:lnTo>
                      <a:pt x="237" y="162"/>
                    </a:lnTo>
                    <a:lnTo>
                      <a:pt x="236" y="162"/>
                    </a:lnTo>
                    <a:lnTo>
                      <a:pt x="235" y="162"/>
                    </a:lnTo>
                    <a:lnTo>
                      <a:pt x="234" y="162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1" y="162"/>
                    </a:lnTo>
                    <a:lnTo>
                      <a:pt x="231" y="163"/>
                    </a:lnTo>
                    <a:lnTo>
                      <a:pt x="231" y="164"/>
                    </a:lnTo>
                    <a:lnTo>
                      <a:pt x="231" y="166"/>
                    </a:lnTo>
                    <a:lnTo>
                      <a:pt x="230" y="167"/>
                    </a:lnTo>
                    <a:lnTo>
                      <a:pt x="229" y="167"/>
                    </a:lnTo>
                    <a:lnTo>
                      <a:pt x="228" y="167"/>
                    </a:lnTo>
                    <a:lnTo>
                      <a:pt x="227" y="167"/>
                    </a:lnTo>
                    <a:lnTo>
                      <a:pt x="226" y="167"/>
                    </a:lnTo>
                    <a:lnTo>
                      <a:pt x="224" y="168"/>
                    </a:lnTo>
                    <a:lnTo>
                      <a:pt x="224" y="169"/>
                    </a:lnTo>
                    <a:lnTo>
                      <a:pt x="224" y="170"/>
                    </a:lnTo>
                    <a:lnTo>
                      <a:pt x="223" y="170"/>
                    </a:lnTo>
                    <a:lnTo>
                      <a:pt x="223" y="171"/>
                    </a:lnTo>
                    <a:lnTo>
                      <a:pt x="223" y="172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3" y="175"/>
                    </a:lnTo>
                    <a:lnTo>
                      <a:pt x="223" y="176"/>
                    </a:lnTo>
                    <a:lnTo>
                      <a:pt x="222" y="176"/>
                    </a:lnTo>
                    <a:lnTo>
                      <a:pt x="221" y="176"/>
                    </a:lnTo>
                    <a:lnTo>
                      <a:pt x="221" y="177"/>
                    </a:lnTo>
                    <a:lnTo>
                      <a:pt x="220" y="176"/>
                    </a:lnTo>
                    <a:lnTo>
                      <a:pt x="220" y="175"/>
                    </a:lnTo>
                    <a:lnTo>
                      <a:pt x="220" y="175"/>
                    </a:lnTo>
                    <a:lnTo>
                      <a:pt x="220" y="173"/>
                    </a:lnTo>
                    <a:lnTo>
                      <a:pt x="220" y="172"/>
                    </a:lnTo>
                    <a:lnTo>
                      <a:pt x="219" y="172"/>
                    </a:lnTo>
                    <a:lnTo>
                      <a:pt x="220" y="171"/>
                    </a:lnTo>
                    <a:lnTo>
                      <a:pt x="220" y="170"/>
                    </a:lnTo>
                    <a:lnTo>
                      <a:pt x="220" y="169"/>
                    </a:lnTo>
                    <a:lnTo>
                      <a:pt x="220" y="168"/>
                    </a:lnTo>
                    <a:lnTo>
                      <a:pt x="219" y="167"/>
                    </a:lnTo>
                    <a:lnTo>
                      <a:pt x="218" y="167"/>
                    </a:lnTo>
                    <a:lnTo>
                      <a:pt x="217" y="166"/>
                    </a:lnTo>
                    <a:lnTo>
                      <a:pt x="215" y="166"/>
                    </a:lnTo>
                    <a:lnTo>
                      <a:pt x="214" y="166"/>
                    </a:lnTo>
                    <a:lnTo>
                      <a:pt x="214" y="167"/>
                    </a:lnTo>
                    <a:lnTo>
                      <a:pt x="213" y="168"/>
                    </a:lnTo>
                    <a:lnTo>
                      <a:pt x="213" y="169"/>
                    </a:lnTo>
                    <a:lnTo>
                      <a:pt x="213" y="170"/>
                    </a:lnTo>
                    <a:lnTo>
                      <a:pt x="213" y="171"/>
                    </a:lnTo>
                    <a:lnTo>
                      <a:pt x="212" y="171"/>
                    </a:lnTo>
                    <a:lnTo>
                      <a:pt x="211" y="170"/>
                    </a:lnTo>
                    <a:lnTo>
                      <a:pt x="210" y="170"/>
                    </a:lnTo>
                    <a:lnTo>
                      <a:pt x="209" y="169"/>
                    </a:lnTo>
                    <a:lnTo>
                      <a:pt x="208" y="168"/>
                    </a:lnTo>
                    <a:lnTo>
                      <a:pt x="208" y="167"/>
                    </a:lnTo>
                    <a:lnTo>
                      <a:pt x="206" y="167"/>
                    </a:lnTo>
                    <a:lnTo>
                      <a:pt x="205" y="167"/>
                    </a:lnTo>
                    <a:lnTo>
                      <a:pt x="204" y="168"/>
                    </a:lnTo>
                    <a:lnTo>
                      <a:pt x="204" y="169"/>
                    </a:lnTo>
                    <a:lnTo>
                      <a:pt x="204" y="170"/>
                    </a:lnTo>
                    <a:lnTo>
                      <a:pt x="204" y="171"/>
                    </a:lnTo>
                    <a:lnTo>
                      <a:pt x="204" y="172"/>
                    </a:lnTo>
                    <a:lnTo>
                      <a:pt x="203" y="173"/>
                    </a:lnTo>
                    <a:lnTo>
                      <a:pt x="203" y="175"/>
                    </a:lnTo>
                    <a:lnTo>
                      <a:pt x="204" y="175"/>
                    </a:lnTo>
                    <a:lnTo>
                      <a:pt x="205" y="175"/>
                    </a:lnTo>
                    <a:lnTo>
                      <a:pt x="206" y="175"/>
                    </a:lnTo>
                    <a:lnTo>
                      <a:pt x="208" y="175"/>
                    </a:lnTo>
                    <a:lnTo>
                      <a:pt x="209" y="176"/>
                    </a:lnTo>
                    <a:lnTo>
                      <a:pt x="210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09" y="178"/>
                    </a:lnTo>
                    <a:lnTo>
                      <a:pt x="209" y="179"/>
                    </a:lnTo>
                    <a:lnTo>
                      <a:pt x="208" y="179"/>
                    </a:lnTo>
                    <a:lnTo>
                      <a:pt x="206" y="180"/>
                    </a:lnTo>
                    <a:lnTo>
                      <a:pt x="205" y="180"/>
                    </a:lnTo>
                    <a:lnTo>
                      <a:pt x="205" y="181"/>
                    </a:lnTo>
                    <a:lnTo>
                      <a:pt x="205" y="183"/>
                    </a:lnTo>
                    <a:lnTo>
                      <a:pt x="204" y="183"/>
                    </a:lnTo>
                    <a:lnTo>
                      <a:pt x="204" y="184"/>
                    </a:lnTo>
                    <a:lnTo>
                      <a:pt x="204" y="185"/>
                    </a:lnTo>
                    <a:lnTo>
                      <a:pt x="204" y="186"/>
                    </a:lnTo>
                    <a:lnTo>
                      <a:pt x="204" y="187"/>
                    </a:lnTo>
                    <a:lnTo>
                      <a:pt x="203" y="188"/>
                    </a:lnTo>
                    <a:lnTo>
                      <a:pt x="202" y="187"/>
                    </a:lnTo>
                    <a:lnTo>
                      <a:pt x="201" y="187"/>
                    </a:lnTo>
                    <a:lnTo>
                      <a:pt x="200" y="187"/>
                    </a:lnTo>
                    <a:lnTo>
                      <a:pt x="198" y="187"/>
                    </a:lnTo>
                    <a:lnTo>
                      <a:pt x="197" y="186"/>
                    </a:lnTo>
                    <a:lnTo>
                      <a:pt x="196" y="186"/>
                    </a:lnTo>
                    <a:lnTo>
                      <a:pt x="195" y="186"/>
                    </a:lnTo>
                    <a:lnTo>
                      <a:pt x="194" y="187"/>
                    </a:lnTo>
                    <a:lnTo>
                      <a:pt x="194" y="188"/>
                    </a:lnTo>
                    <a:lnTo>
                      <a:pt x="194" y="189"/>
                    </a:lnTo>
                    <a:lnTo>
                      <a:pt x="194" y="190"/>
                    </a:lnTo>
                    <a:lnTo>
                      <a:pt x="193" y="190"/>
                    </a:lnTo>
                    <a:lnTo>
                      <a:pt x="193" y="192"/>
                    </a:lnTo>
                    <a:lnTo>
                      <a:pt x="194" y="192"/>
                    </a:lnTo>
                    <a:lnTo>
                      <a:pt x="194" y="193"/>
                    </a:lnTo>
                    <a:lnTo>
                      <a:pt x="193" y="194"/>
                    </a:lnTo>
                    <a:lnTo>
                      <a:pt x="193" y="195"/>
                    </a:lnTo>
                    <a:lnTo>
                      <a:pt x="193" y="196"/>
                    </a:lnTo>
                    <a:lnTo>
                      <a:pt x="192" y="196"/>
                    </a:lnTo>
                    <a:lnTo>
                      <a:pt x="192" y="197"/>
                    </a:lnTo>
                    <a:lnTo>
                      <a:pt x="192" y="198"/>
                    </a:lnTo>
                    <a:lnTo>
                      <a:pt x="191" y="200"/>
                    </a:lnTo>
                    <a:lnTo>
                      <a:pt x="189" y="200"/>
                    </a:lnTo>
                    <a:lnTo>
                      <a:pt x="189" y="198"/>
                    </a:lnTo>
                    <a:lnTo>
                      <a:pt x="191" y="197"/>
                    </a:lnTo>
                    <a:lnTo>
                      <a:pt x="191" y="196"/>
                    </a:lnTo>
                    <a:lnTo>
                      <a:pt x="188" y="194"/>
                    </a:lnTo>
                    <a:lnTo>
                      <a:pt x="188" y="193"/>
                    </a:lnTo>
                    <a:lnTo>
                      <a:pt x="187" y="193"/>
                    </a:lnTo>
                    <a:lnTo>
                      <a:pt x="186" y="194"/>
                    </a:lnTo>
                    <a:lnTo>
                      <a:pt x="185" y="194"/>
                    </a:lnTo>
                    <a:lnTo>
                      <a:pt x="185" y="195"/>
                    </a:lnTo>
                    <a:lnTo>
                      <a:pt x="185" y="196"/>
                    </a:lnTo>
                    <a:lnTo>
                      <a:pt x="185" y="198"/>
                    </a:lnTo>
                    <a:lnTo>
                      <a:pt x="185" y="200"/>
                    </a:lnTo>
                    <a:lnTo>
                      <a:pt x="185" y="201"/>
                    </a:lnTo>
                    <a:lnTo>
                      <a:pt x="185" y="202"/>
                    </a:lnTo>
                    <a:lnTo>
                      <a:pt x="184" y="202"/>
                    </a:lnTo>
                    <a:lnTo>
                      <a:pt x="183" y="202"/>
                    </a:lnTo>
                    <a:lnTo>
                      <a:pt x="180" y="203"/>
                    </a:lnTo>
                    <a:lnTo>
                      <a:pt x="180" y="202"/>
                    </a:lnTo>
                    <a:lnTo>
                      <a:pt x="179" y="202"/>
                    </a:lnTo>
                    <a:lnTo>
                      <a:pt x="178" y="202"/>
                    </a:lnTo>
                    <a:lnTo>
                      <a:pt x="177" y="202"/>
                    </a:lnTo>
                    <a:lnTo>
                      <a:pt x="176" y="203"/>
                    </a:lnTo>
                    <a:lnTo>
                      <a:pt x="176" y="204"/>
                    </a:lnTo>
                    <a:lnTo>
                      <a:pt x="175" y="204"/>
                    </a:lnTo>
                    <a:lnTo>
                      <a:pt x="175" y="204"/>
                    </a:lnTo>
                    <a:lnTo>
                      <a:pt x="174" y="204"/>
                    </a:lnTo>
                    <a:lnTo>
                      <a:pt x="174" y="205"/>
                    </a:lnTo>
                    <a:lnTo>
                      <a:pt x="172" y="206"/>
                    </a:lnTo>
                    <a:lnTo>
                      <a:pt x="171" y="207"/>
                    </a:lnTo>
                    <a:lnTo>
                      <a:pt x="170" y="209"/>
                    </a:lnTo>
                    <a:lnTo>
                      <a:pt x="169" y="210"/>
                    </a:lnTo>
                    <a:lnTo>
                      <a:pt x="168" y="210"/>
                    </a:lnTo>
                    <a:lnTo>
                      <a:pt x="167" y="211"/>
                    </a:lnTo>
                    <a:lnTo>
                      <a:pt x="167" y="212"/>
                    </a:lnTo>
                    <a:lnTo>
                      <a:pt x="167" y="215"/>
                    </a:lnTo>
                    <a:lnTo>
                      <a:pt x="166" y="217"/>
                    </a:lnTo>
                    <a:lnTo>
                      <a:pt x="167" y="217"/>
                    </a:lnTo>
                    <a:lnTo>
                      <a:pt x="168" y="217"/>
                    </a:lnTo>
                    <a:lnTo>
                      <a:pt x="168" y="218"/>
                    </a:lnTo>
                    <a:lnTo>
                      <a:pt x="168" y="219"/>
                    </a:lnTo>
                    <a:lnTo>
                      <a:pt x="167" y="219"/>
                    </a:lnTo>
                    <a:lnTo>
                      <a:pt x="167" y="220"/>
                    </a:lnTo>
                    <a:lnTo>
                      <a:pt x="166" y="220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4" y="222"/>
                    </a:lnTo>
                    <a:lnTo>
                      <a:pt x="164" y="223"/>
                    </a:lnTo>
                    <a:lnTo>
                      <a:pt x="164" y="225"/>
                    </a:lnTo>
                    <a:lnTo>
                      <a:pt x="164" y="226"/>
                    </a:lnTo>
                    <a:lnTo>
                      <a:pt x="164" y="227"/>
                    </a:lnTo>
                    <a:lnTo>
                      <a:pt x="163" y="227"/>
                    </a:lnTo>
                    <a:lnTo>
                      <a:pt x="162" y="228"/>
                    </a:lnTo>
                    <a:lnTo>
                      <a:pt x="161" y="228"/>
                    </a:lnTo>
                    <a:lnTo>
                      <a:pt x="160" y="228"/>
                    </a:lnTo>
                    <a:lnTo>
                      <a:pt x="160" y="229"/>
                    </a:lnTo>
                    <a:lnTo>
                      <a:pt x="159" y="230"/>
                    </a:lnTo>
                    <a:lnTo>
                      <a:pt x="158" y="231"/>
                    </a:lnTo>
                    <a:lnTo>
                      <a:pt x="158" y="231"/>
                    </a:lnTo>
                    <a:lnTo>
                      <a:pt x="158" y="232"/>
                    </a:lnTo>
                    <a:lnTo>
                      <a:pt x="158" y="234"/>
                    </a:lnTo>
                    <a:lnTo>
                      <a:pt x="158" y="235"/>
                    </a:lnTo>
                    <a:lnTo>
                      <a:pt x="158" y="236"/>
                    </a:lnTo>
                    <a:lnTo>
                      <a:pt x="157" y="236"/>
                    </a:lnTo>
                    <a:lnTo>
                      <a:pt x="157" y="237"/>
                    </a:lnTo>
                    <a:lnTo>
                      <a:pt x="155" y="237"/>
                    </a:lnTo>
                    <a:lnTo>
                      <a:pt x="154" y="238"/>
                    </a:lnTo>
                    <a:lnTo>
                      <a:pt x="154" y="239"/>
                    </a:lnTo>
                    <a:lnTo>
                      <a:pt x="153" y="239"/>
                    </a:lnTo>
                    <a:lnTo>
                      <a:pt x="153" y="240"/>
                    </a:lnTo>
                    <a:lnTo>
                      <a:pt x="152" y="242"/>
                    </a:lnTo>
                    <a:lnTo>
                      <a:pt x="152" y="243"/>
                    </a:lnTo>
                    <a:lnTo>
                      <a:pt x="151" y="243"/>
                    </a:lnTo>
                    <a:lnTo>
                      <a:pt x="150" y="243"/>
                    </a:lnTo>
                    <a:lnTo>
                      <a:pt x="149" y="243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6" y="240"/>
                    </a:lnTo>
                    <a:lnTo>
                      <a:pt x="145" y="240"/>
                    </a:lnTo>
                    <a:lnTo>
                      <a:pt x="144" y="242"/>
                    </a:lnTo>
                    <a:lnTo>
                      <a:pt x="144" y="243"/>
                    </a:lnTo>
                    <a:lnTo>
                      <a:pt x="143" y="243"/>
                    </a:lnTo>
                    <a:lnTo>
                      <a:pt x="143" y="244"/>
                    </a:lnTo>
                    <a:lnTo>
                      <a:pt x="143" y="243"/>
                    </a:lnTo>
                    <a:lnTo>
                      <a:pt x="142" y="243"/>
                    </a:lnTo>
                    <a:lnTo>
                      <a:pt x="142" y="242"/>
                    </a:lnTo>
                    <a:lnTo>
                      <a:pt x="142" y="243"/>
                    </a:lnTo>
                    <a:lnTo>
                      <a:pt x="141" y="243"/>
                    </a:lnTo>
                    <a:lnTo>
                      <a:pt x="140" y="243"/>
                    </a:lnTo>
                    <a:lnTo>
                      <a:pt x="138" y="243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2"/>
                    </a:lnTo>
                    <a:lnTo>
                      <a:pt x="137" y="243"/>
                    </a:lnTo>
                    <a:lnTo>
                      <a:pt x="136" y="243"/>
                    </a:lnTo>
                    <a:lnTo>
                      <a:pt x="135" y="243"/>
                    </a:lnTo>
                    <a:lnTo>
                      <a:pt x="134" y="243"/>
                    </a:lnTo>
                    <a:lnTo>
                      <a:pt x="134" y="244"/>
                    </a:lnTo>
                    <a:lnTo>
                      <a:pt x="133" y="244"/>
                    </a:lnTo>
                    <a:lnTo>
                      <a:pt x="133" y="245"/>
                    </a:lnTo>
                    <a:lnTo>
                      <a:pt x="132" y="245"/>
                    </a:lnTo>
                    <a:lnTo>
                      <a:pt x="131" y="245"/>
                    </a:lnTo>
                    <a:lnTo>
                      <a:pt x="129" y="245"/>
                    </a:lnTo>
                    <a:lnTo>
                      <a:pt x="128" y="244"/>
                    </a:lnTo>
                    <a:lnTo>
                      <a:pt x="128" y="245"/>
                    </a:lnTo>
                    <a:lnTo>
                      <a:pt x="127" y="245"/>
                    </a:lnTo>
                    <a:lnTo>
                      <a:pt x="127" y="246"/>
                    </a:lnTo>
                    <a:lnTo>
                      <a:pt x="127" y="247"/>
                    </a:lnTo>
                    <a:lnTo>
                      <a:pt x="126" y="247"/>
                    </a:lnTo>
                    <a:lnTo>
                      <a:pt x="125" y="248"/>
                    </a:lnTo>
                    <a:lnTo>
                      <a:pt x="123" y="248"/>
                    </a:lnTo>
                    <a:lnTo>
                      <a:pt x="123" y="247"/>
                    </a:lnTo>
                    <a:lnTo>
                      <a:pt x="121" y="247"/>
                    </a:lnTo>
                    <a:lnTo>
                      <a:pt x="120" y="248"/>
                    </a:lnTo>
                    <a:lnTo>
                      <a:pt x="119" y="248"/>
                    </a:lnTo>
                    <a:lnTo>
                      <a:pt x="118" y="248"/>
                    </a:lnTo>
                    <a:lnTo>
                      <a:pt x="118" y="247"/>
                    </a:lnTo>
                    <a:lnTo>
                      <a:pt x="117" y="247"/>
                    </a:lnTo>
                    <a:lnTo>
                      <a:pt x="117" y="246"/>
                    </a:lnTo>
                    <a:lnTo>
                      <a:pt x="116" y="246"/>
                    </a:lnTo>
                    <a:lnTo>
                      <a:pt x="115" y="246"/>
                    </a:lnTo>
                    <a:lnTo>
                      <a:pt x="115" y="247"/>
                    </a:lnTo>
                    <a:lnTo>
                      <a:pt x="115" y="248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9"/>
                    </a:lnTo>
                    <a:lnTo>
                      <a:pt x="109" y="251"/>
                    </a:lnTo>
                    <a:lnTo>
                      <a:pt x="109" y="252"/>
                    </a:lnTo>
                    <a:lnTo>
                      <a:pt x="109" y="253"/>
                    </a:lnTo>
                    <a:lnTo>
                      <a:pt x="108" y="253"/>
                    </a:lnTo>
                    <a:lnTo>
                      <a:pt x="104" y="253"/>
                    </a:lnTo>
                    <a:lnTo>
                      <a:pt x="103" y="253"/>
                    </a:lnTo>
                    <a:lnTo>
                      <a:pt x="103" y="252"/>
                    </a:lnTo>
                    <a:lnTo>
                      <a:pt x="102" y="251"/>
                    </a:lnTo>
                    <a:lnTo>
                      <a:pt x="101" y="251"/>
                    </a:lnTo>
                    <a:lnTo>
                      <a:pt x="101" y="252"/>
                    </a:lnTo>
                    <a:lnTo>
                      <a:pt x="100" y="252"/>
                    </a:lnTo>
                    <a:lnTo>
                      <a:pt x="99" y="252"/>
                    </a:lnTo>
                    <a:lnTo>
                      <a:pt x="98" y="252"/>
                    </a:lnTo>
                    <a:lnTo>
                      <a:pt x="98" y="251"/>
                    </a:lnTo>
                    <a:lnTo>
                      <a:pt x="97" y="251"/>
                    </a:lnTo>
                    <a:lnTo>
                      <a:pt x="95" y="251"/>
                    </a:lnTo>
                    <a:lnTo>
                      <a:pt x="94" y="252"/>
                    </a:lnTo>
                    <a:lnTo>
                      <a:pt x="93" y="253"/>
                    </a:lnTo>
                    <a:lnTo>
                      <a:pt x="92" y="253"/>
                    </a:lnTo>
                    <a:lnTo>
                      <a:pt x="91" y="254"/>
                    </a:lnTo>
                    <a:lnTo>
                      <a:pt x="90" y="254"/>
                    </a:lnTo>
                    <a:lnTo>
                      <a:pt x="89" y="253"/>
                    </a:lnTo>
                    <a:lnTo>
                      <a:pt x="88" y="254"/>
                    </a:lnTo>
                    <a:lnTo>
                      <a:pt x="85" y="254"/>
                    </a:lnTo>
                    <a:lnTo>
                      <a:pt x="84" y="255"/>
                    </a:lnTo>
                    <a:lnTo>
                      <a:pt x="83" y="255"/>
                    </a:lnTo>
                    <a:lnTo>
                      <a:pt x="83" y="256"/>
                    </a:lnTo>
                    <a:lnTo>
                      <a:pt x="83" y="256"/>
                    </a:lnTo>
                    <a:lnTo>
                      <a:pt x="82" y="257"/>
                    </a:lnTo>
                    <a:lnTo>
                      <a:pt x="81" y="257"/>
                    </a:lnTo>
                    <a:lnTo>
                      <a:pt x="80" y="257"/>
                    </a:lnTo>
                    <a:lnTo>
                      <a:pt x="78" y="256"/>
                    </a:lnTo>
                    <a:lnTo>
                      <a:pt x="77" y="256"/>
                    </a:lnTo>
                    <a:lnTo>
                      <a:pt x="77" y="257"/>
                    </a:lnTo>
                    <a:lnTo>
                      <a:pt x="77" y="259"/>
                    </a:lnTo>
                    <a:lnTo>
                      <a:pt x="76" y="259"/>
                    </a:lnTo>
                    <a:lnTo>
                      <a:pt x="76" y="259"/>
                    </a:lnTo>
                    <a:lnTo>
                      <a:pt x="75" y="259"/>
                    </a:lnTo>
                    <a:lnTo>
                      <a:pt x="75" y="260"/>
                    </a:lnTo>
                    <a:lnTo>
                      <a:pt x="76" y="260"/>
                    </a:lnTo>
                    <a:lnTo>
                      <a:pt x="75" y="261"/>
                    </a:lnTo>
                    <a:lnTo>
                      <a:pt x="75" y="262"/>
                    </a:lnTo>
                    <a:lnTo>
                      <a:pt x="74" y="262"/>
                    </a:lnTo>
                    <a:lnTo>
                      <a:pt x="73" y="262"/>
                    </a:lnTo>
                    <a:lnTo>
                      <a:pt x="72" y="261"/>
                    </a:lnTo>
                    <a:lnTo>
                      <a:pt x="71" y="260"/>
                    </a:lnTo>
                    <a:lnTo>
                      <a:pt x="72" y="260"/>
                    </a:lnTo>
                    <a:lnTo>
                      <a:pt x="72" y="259"/>
                    </a:lnTo>
                    <a:lnTo>
                      <a:pt x="71" y="259"/>
                    </a:lnTo>
                    <a:lnTo>
                      <a:pt x="69" y="259"/>
                    </a:lnTo>
                    <a:lnTo>
                      <a:pt x="68" y="259"/>
                    </a:lnTo>
                    <a:lnTo>
                      <a:pt x="67" y="260"/>
                    </a:lnTo>
                    <a:lnTo>
                      <a:pt x="66" y="261"/>
                    </a:lnTo>
                    <a:lnTo>
                      <a:pt x="65" y="261"/>
                    </a:lnTo>
                    <a:lnTo>
                      <a:pt x="65" y="262"/>
                    </a:lnTo>
                    <a:lnTo>
                      <a:pt x="64" y="262"/>
                    </a:lnTo>
                    <a:lnTo>
                      <a:pt x="65" y="262"/>
                    </a:lnTo>
                    <a:lnTo>
                      <a:pt x="65" y="263"/>
                    </a:lnTo>
                    <a:lnTo>
                      <a:pt x="65" y="264"/>
                    </a:lnTo>
                    <a:lnTo>
                      <a:pt x="64" y="264"/>
                    </a:lnTo>
                    <a:lnTo>
                      <a:pt x="63" y="264"/>
                    </a:lnTo>
                    <a:lnTo>
                      <a:pt x="61" y="264"/>
                    </a:lnTo>
                    <a:lnTo>
                      <a:pt x="61" y="263"/>
                    </a:lnTo>
                    <a:lnTo>
                      <a:pt x="60" y="263"/>
                    </a:lnTo>
                    <a:lnTo>
                      <a:pt x="60" y="264"/>
                    </a:lnTo>
                    <a:lnTo>
                      <a:pt x="59" y="264"/>
                    </a:lnTo>
                    <a:lnTo>
                      <a:pt x="58" y="263"/>
                    </a:lnTo>
                    <a:lnTo>
                      <a:pt x="57" y="263"/>
                    </a:lnTo>
                    <a:lnTo>
                      <a:pt x="56" y="264"/>
                    </a:lnTo>
                    <a:lnTo>
                      <a:pt x="56" y="264"/>
                    </a:lnTo>
                    <a:lnTo>
                      <a:pt x="56" y="265"/>
                    </a:lnTo>
                    <a:lnTo>
                      <a:pt x="55" y="265"/>
                    </a:lnTo>
                    <a:lnTo>
                      <a:pt x="55" y="264"/>
                    </a:lnTo>
                    <a:lnTo>
                      <a:pt x="55" y="263"/>
                    </a:lnTo>
                    <a:lnTo>
                      <a:pt x="54" y="263"/>
                    </a:lnTo>
                    <a:lnTo>
                      <a:pt x="54" y="264"/>
                    </a:lnTo>
                    <a:lnTo>
                      <a:pt x="54" y="265"/>
                    </a:lnTo>
                    <a:lnTo>
                      <a:pt x="54" y="266"/>
                    </a:lnTo>
                    <a:lnTo>
                      <a:pt x="52" y="266"/>
                    </a:lnTo>
                    <a:lnTo>
                      <a:pt x="52" y="265"/>
                    </a:lnTo>
                    <a:lnTo>
                      <a:pt x="52" y="264"/>
                    </a:lnTo>
                    <a:lnTo>
                      <a:pt x="52" y="263"/>
                    </a:lnTo>
                    <a:lnTo>
                      <a:pt x="51" y="263"/>
                    </a:lnTo>
                    <a:lnTo>
                      <a:pt x="51" y="264"/>
                    </a:lnTo>
                    <a:lnTo>
                      <a:pt x="50" y="264"/>
                    </a:lnTo>
                    <a:lnTo>
                      <a:pt x="49" y="264"/>
                    </a:lnTo>
                    <a:lnTo>
                      <a:pt x="50" y="263"/>
                    </a:lnTo>
                    <a:lnTo>
                      <a:pt x="51" y="263"/>
                    </a:lnTo>
                    <a:lnTo>
                      <a:pt x="51" y="262"/>
                    </a:lnTo>
                    <a:lnTo>
                      <a:pt x="50" y="262"/>
                    </a:lnTo>
                    <a:lnTo>
                      <a:pt x="49" y="261"/>
                    </a:lnTo>
                    <a:lnTo>
                      <a:pt x="48" y="262"/>
                    </a:lnTo>
                    <a:lnTo>
                      <a:pt x="47" y="262"/>
                    </a:lnTo>
                    <a:lnTo>
                      <a:pt x="46" y="262"/>
                    </a:lnTo>
                    <a:lnTo>
                      <a:pt x="46" y="261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4" y="261"/>
                    </a:lnTo>
                    <a:lnTo>
                      <a:pt x="43" y="261"/>
                    </a:lnTo>
                    <a:lnTo>
                      <a:pt x="43" y="260"/>
                    </a:lnTo>
                    <a:lnTo>
                      <a:pt x="43" y="259"/>
                    </a:lnTo>
                    <a:lnTo>
                      <a:pt x="42" y="259"/>
                    </a:lnTo>
                    <a:lnTo>
                      <a:pt x="41" y="259"/>
                    </a:lnTo>
                    <a:lnTo>
                      <a:pt x="41" y="259"/>
                    </a:lnTo>
                    <a:lnTo>
                      <a:pt x="41" y="257"/>
                    </a:lnTo>
                    <a:lnTo>
                      <a:pt x="40" y="257"/>
                    </a:lnTo>
                    <a:lnTo>
                      <a:pt x="40" y="259"/>
                    </a:lnTo>
                    <a:lnTo>
                      <a:pt x="40" y="259"/>
                    </a:lnTo>
                    <a:lnTo>
                      <a:pt x="41" y="259"/>
                    </a:lnTo>
                    <a:lnTo>
                      <a:pt x="41" y="260"/>
                    </a:lnTo>
                    <a:lnTo>
                      <a:pt x="41" y="261"/>
                    </a:lnTo>
                    <a:lnTo>
                      <a:pt x="41" y="260"/>
                    </a:lnTo>
                    <a:lnTo>
                      <a:pt x="40" y="260"/>
                    </a:lnTo>
                    <a:lnTo>
                      <a:pt x="39" y="260"/>
                    </a:lnTo>
                    <a:lnTo>
                      <a:pt x="38" y="260"/>
                    </a:lnTo>
                    <a:lnTo>
                      <a:pt x="37" y="260"/>
                    </a:lnTo>
                    <a:lnTo>
                      <a:pt x="35" y="261"/>
                    </a:lnTo>
                    <a:lnTo>
                      <a:pt x="35" y="260"/>
                    </a:lnTo>
                    <a:lnTo>
                      <a:pt x="35" y="259"/>
                    </a:lnTo>
                    <a:lnTo>
                      <a:pt x="35" y="259"/>
                    </a:lnTo>
                    <a:lnTo>
                      <a:pt x="35" y="257"/>
                    </a:lnTo>
                    <a:lnTo>
                      <a:pt x="35" y="256"/>
                    </a:lnTo>
                    <a:lnTo>
                      <a:pt x="35" y="255"/>
                    </a:lnTo>
                    <a:lnTo>
                      <a:pt x="37" y="255"/>
                    </a:lnTo>
                    <a:lnTo>
                      <a:pt x="35" y="254"/>
                    </a:lnTo>
                    <a:lnTo>
                      <a:pt x="35" y="255"/>
                    </a:lnTo>
                    <a:lnTo>
                      <a:pt x="34" y="255"/>
                    </a:lnTo>
                    <a:lnTo>
                      <a:pt x="34" y="254"/>
                    </a:lnTo>
                    <a:lnTo>
                      <a:pt x="34" y="253"/>
                    </a:lnTo>
                    <a:lnTo>
                      <a:pt x="32" y="251"/>
                    </a:lnTo>
                    <a:lnTo>
                      <a:pt x="31" y="251"/>
                    </a:lnTo>
                    <a:lnTo>
                      <a:pt x="30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9" y="248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27" y="246"/>
                    </a:lnTo>
                    <a:lnTo>
                      <a:pt x="27" y="247"/>
                    </a:lnTo>
                    <a:lnTo>
                      <a:pt x="26" y="247"/>
                    </a:lnTo>
                    <a:lnTo>
                      <a:pt x="26" y="246"/>
                    </a:lnTo>
                    <a:lnTo>
                      <a:pt x="25" y="246"/>
                    </a:lnTo>
                    <a:lnTo>
                      <a:pt x="24" y="246"/>
                    </a:lnTo>
                    <a:lnTo>
                      <a:pt x="24" y="245"/>
                    </a:lnTo>
                    <a:lnTo>
                      <a:pt x="23" y="244"/>
                    </a:lnTo>
                    <a:lnTo>
                      <a:pt x="22" y="244"/>
                    </a:lnTo>
                    <a:lnTo>
                      <a:pt x="22" y="243"/>
                    </a:lnTo>
                    <a:lnTo>
                      <a:pt x="22" y="242"/>
                    </a:lnTo>
                    <a:lnTo>
                      <a:pt x="21" y="242"/>
                    </a:lnTo>
                    <a:lnTo>
                      <a:pt x="20" y="242"/>
                    </a:lnTo>
                    <a:lnTo>
                      <a:pt x="18" y="240"/>
                    </a:lnTo>
                    <a:lnTo>
                      <a:pt x="18" y="239"/>
                    </a:lnTo>
                    <a:lnTo>
                      <a:pt x="20" y="239"/>
                    </a:lnTo>
                    <a:lnTo>
                      <a:pt x="20" y="238"/>
                    </a:lnTo>
                    <a:lnTo>
                      <a:pt x="18" y="237"/>
                    </a:lnTo>
                    <a:lnTo>
                      <a:pt x="17" y="237"/>
                    </a:lnTo>
                    <a:lnTo>
                      <a:pt x="17" y="236"/>
                    </a:lnTo>
                    <a:lnTo>
                      <a:pt x="18" y="236"/>
                    </a:lnTo>
                    <a:lnTo>
                      <a:pt x="18" y="235"/>
                    </a:lnTo>
                    <a:lnTo>
                      <a:pt x="17" y="234"/>
                    </a:lnTo>
                    <a:lnTo>
                      <a:pt x="16" y="234"/>
                    </a:lnTo>
                    <a:lnTo>
                      <a:pt x="16" y="232"/>
                    </a:lnTo>
                    <a:lnTo>
                      <a:pt x="16" y="231"/>
                    </a:lnTo>
                    <a:lnTo>
                      <a:pt x="17" y="231"/>
                    </a:lnTo>
                    <a:lnTo>
                      <a:pt x="16" y="230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8" y="230"/>
                    </a:lnTo>
                    <a:lnTo>
                      <a:pt x="18" y="229"/>
                    </a:lnTo>
                    <a:lnTo>
                      <a:pt x="20" y="228"/>
                    </a:lnTo>
                    <a:lnTo>
                      <a:pt x="20" y="227"/>
                    </a:lnTo>
                    <a:lnTo>
                      <a:pt x="18" y="227"/>
                    </a:lnTo>
                    <a:lnTo>
                      <a:pt x="17" y="227"/>
                    </a:lnTo>
                    <a:lnTo>
                      <a:pt x="17" y="226"/>
                    </a:lnTo>
                    <a:lnTo>
                      <a:pt x="18" y="226"/>
                    </a:lnTo>
                    <a:lnTo>
                      <a:pt x="18" y="225"/>
                    </a:lnTo>
                    <a:lnTo>
                      <a:pt x="17" y="225"/>
                    </a:lnTo>
                    <a:lnTo>
                      <a:pt x="17" y="223"/>
                    </a:lnTo>
                    <a:lnTo>
                      <a:pt x="16" y="222"/>
                    </a:lnTo>
                    <a:lnTo>
                      <a:pt x="16" y="221"/>
                    </a:lnTo>
                    <a:lnTo>
                      <a:pt x="15" y="221"/>
                    </a:lnTo>
                    <a:lnTo>
                      <a:pt x="14" y="221"/>
                    </a:lnTo>
                    <a:lnTo>
                      <a:pt x="14" y="220"/>
                    </a:lnTo>
                    <a:lnTo>
                      <a:pt x="13" y="218"/>
                    </a:lnTo>
                    <a:lnTo>
                      <a:pt x="14" y="217"/>
                    </a:lnTo>
                    <a:lnTo>
                      <a:pt x="13" y="215"/>
                    </a:lnTo>
                    <a:lnTo>
                      <a:pt x="13" y="214"/>
                    </a:lnTo>
                    <a:lnTo>
                      <a:pt x="12" y="214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2" y="211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8" y="209"/>
                    </a:lnTo>
                    <a:lnTo>
                      <a:pt x="8" y="207"/>
                    </a:lnTo>
                    <a:lnTo>
                      <a:pt x="8" y="205"/>
                    </a:lnTo>
                    <a:lnTo>
                      <a:pt x="8" y="204"/>
                    </a:lnTo>
                    <a:lnTo>
                      <a:pt x="7" y="204"/>
                    </a:lnTo>
                    <a:lnTo>
                      <a:pt x="6" y="204"/>
                    </a:lnTo>
                    <a:lnTo>
                      <a:pt x="7" y="204"/>
                    </a:lnTo>
                    <a:lnTo>
                      <a:pt x="7" y="203"/>
                    </a:lnTo>
                    <a:lnTo>
                      <a:pt x="6" y="203"/>
                    </a:lnTo>
                    <a:lnTo>
                      <a:pt x="6" y="202"/>
                    </a:lnTo>
                    <a:lnTo>
                      <a:pt x="4" y="202"/>
                    </a:lnTo>
                    <a:lnTo>
                      <a:pt x="3" y="202"/>
                    </a:lnTo>
                    <a:lnTo>
                      <a:pt x="1" y="202"/>
                    </a:lnTo>
                    <a:lnTo>
                      <a:pt x="3" y="201"/>
                    </a:lnTo>
                    <a:lnTo>
                      <a:pt x="3" y="20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198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0" y="196"/>
                    </a:lnTo>
                    <a:lnTo>
                      <a:pt x="1" y="196"/>
                    </a:lnTo>
                    <a:lnTo>
                      <a:pt x="1" y="194"/>
                    </a:lnTo>
                    <a:lnTo>
                      <a:pt x="0" y="193"/>
                    </a:lnTo>
                    <a:lnTo>
                      <a:pt x="1" y="192"/>
                    </a:lnTo>
                    <a:lnTo>
                      <a:pt x="3" y="190"/>
                    </a:lnTo>
                    <a:lnTo>
                      <a:pt x="6" y="187"/>
                    </a:lnTo>
                    <a:lnTo>
                      <a:pt x="8" y="184"/>
                    </a:lnTo>
                    <a:lnTo>
                      <a:pt x="9" y="183"/>
                    </a:lnTo>
                    <a:lnTo>
                      <a:pt x="11" y="183"/>
                    </a:lnTo>
                    <a:lnTo>
                      <a:pt x="12" y="181"/>
                    </a:lnTo>
                    <a:lnTo>
                      <a:pt x="13" y="180"/>
                    </a:lnTo>
                    <a:lnTo>
                      <a:pt x="14" y="179"/>
                    </a:lnTo>
                    <a:lnTo>
                      <a:pt x="15" y="179"/>
                    </a:lnTo>
                    <a:lnTo>
                      <a:pt x="16" y="178"/>
                    </a:lnTo>
                    <a:lnTo>
                      <a:pt x="17" y="178"/>
                    </a:lnTo>
                    <a:lnTo>
                      <a:pt x="18" y="178"/>
                    </a:lnTo>
                    <a:lnTo>
                      <a:pt x="21" y="177"/>
                    </a:lnTo>
                    <a:lnTo>
                      <a:pt x="22" y="177"/>
                    </a:lnTo>
                    <a:lnTo>
                      <a:pt x="23" y="177"/>
                    </a:lnTo>
                    <a:lnTo>
                      <a:pt x="24" y="177"/>
                    </a:lnTo>
                    <a:lnTo>
                      <a:pt x="25" y="177"/>
                    </a:lnTo>
                    <a:lnTo>
                      <a:pt x="26" y="177"/>
                    </a:lnTo>
                    <a:lnTo>
                      <a:pt x="27" y="176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29" y="175"/>
                    </a:lnTo>
                    <a:lnTo>
                      <a:pt x="31" y="173"/>
                    </a:lnTo>
                    <a:lnTo>
                      <a:pt x="32" y="173"/>
                    </a:lnTo>
                    <a:lnTo>
                      <a:pt x="32" y="172"/>
                    </a:lnTo>
                    <a:lnTo>
                      <a:pt x="33" y="172"/>
                    </a:lnTo>
                    <a:lnTo>
                      <a:pt x="34" y="172"/>
                    </a:lnTo>
                    <a:lnTo>
                      <a:pt x="34" y="173"/>
                    </a:lnTo>
                    <a:lnTo>
                      <a:pt x="37" y="173"/>
                    </a:lnTo>
                    <a:lnTo>
                      <a:pt x="38" y="173"/>
                    </a:lnTo>
                    <a:lnTo>
                      <a:pt x="39" y="173"/>
                    </a:lnTo>
                    <a:lnTo>
                      <a:pt x="39" y="172"/>
                    </a:lnTo>
                    <a:lnTo>
                      <a:pt x="40" y="172"/>
                    </a:lnTo>
                    <a:lnTo>
                      <a:pt x="41" y="172"/>
                    </a:lnTo>
                    <a:lnTo>
                      <a:pt x="42" y="172"/>
                    </a:lnTo>
                    <a:lnTo>
                      <a:pt x="43" y="171"/>
                    </a:lnTo>
                    <a:lnTo>
                      <a:pt x="44" y="170"/>
                    </a:lnTo>
                    <a:lnTo>
                      <a:pt x="46" y="170"/>
                    </a:lnTo>
                    <a:lnTo>
                      <a:pt x="47" y="169"/>
                    </a:lnTo>
                    <a:lnTo>
                      <a:pt x="48" y="169"/>
                    </a:lnTo>
                    <a:lnTo>
                      <a:pt x="48" y="168"/>
                    </a:lnTo>
                    <a:lnTo>
                      <a:pt x="49" y="168"/>
                    </a:lnTo>
                    <a:lnTo>
                      <a:pt x="50" y="168"/>
                    </a:lnTo>
                    <a:lnTo>
                      <a:pt x="51" y="166"/>
                    </a:lnTo>
                    <a:lnTo>
                      <a:pt x="52" y="166"/>
                    </a:lnTo>
                    <a:lnTo>
                      <a:pt x="52" y="164"/>
                    </a:lnTo>
                    <a:lnTo>
                      <a:pt x="54" y="164"/>
                    </a:lnTo>
                    <a:lnTo>
                      <a:pt x="55" y="164"/>
                    </a:lnTo>
                    <a:lnTo>
                      <a:pt x="56" y="164"/>
                    </a:lnTo>
                    <a:lnTo>
                      <a:pt x="56" y="164"/>
                    </a:lnTo>
                    <a:lnTo>
                      <a:pt x="57" y="164"/>
                    </a:lnTo>
                    <a:lnTo>
                      <a:pt x="58" y="164"/>
                    </a:lnTo>
                    <a:lnTo>
                      <a:pt x="60" y="163"/>
                    </a:lnTo>
                    <a:lnTo>
                      <a:pt x="61" y="163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62"/>
                    </a:lnTo>
                    <a:lnTo>
                      <a:pt x="66" y="162"/>
                    </a:lnTo>
                    <a:lnTo>
                      <a:pt x="67" y="162"/>
                    </a:lnTo>
                    <a:lnTo>
                      <a:pt x="68" y="162"/>
                    </a:lnTo>
                    <a:lnTo>
                      <a:pt x="69" y="162"/>
                    </a:lnTo>
                    <a:lnTo>
                      <a:pt x="71" y="162"/>
                    </a:lnTo>
                    <a:lnTo>
                      <a:pt x="72" y="162"/>
                    </a:lnTo>
                    <a:lnTo>
                      <a:pt x="74" y="162"/>
                    </a:lnTo>
                    <a:lnTo>
                      <a:pt x="75" y="162"/>
                    </a:lnTo>
                    <a:lnTo>
                      <a:pt x="76" y="162"/>
                    </a:lnTo>
                    <a:lnTo>
                      <a:pt x="77" y="162"/>
                    </a:lnTo>
                    <a:lnTo>
                      <a:pt x="77" y="161"/>
                    </a:lnTo>
                    <a:lnTo>
                      <a:pt x="78" y="161"/>
                    </a:lnTo>
                    <a:lnTo>
                      <a:pt x="78" y="162"/>
                    </a:lnTo>
                    <a:lnTo>
                      <a:pt x="80" y="162"/>
                    </a:lnTo>
                    <a:lnTo>
                      <a:pt x="80" y="161"/>
                    </a:lnTo>
                    <a:lnTo>
                      <a:pt x="81" y="161"/>
                    </a:lnTo>
                    <a:lnTo>
                      <a:pt x="82" y="161"/>
                    </a:lnTo>
                    <a:lnTo>
                      <a:pt x="83" y="161"/>
                    </a:lnTo>
                    <a:lnTo>
                      <a:pt x="83" y="162"/>
                    </a:lnTo>
                    <a:lnTo>
                      <a:pt x="83" y="161"/>
                    </a:lnTo>
                    <a:lnTo>
                      <a:pt x="84" y="161"/>
                    </a:lnTo>
                    <a:lnTo>
                      <a:pt x="85" y="161"/>
                    </a:lnTo>
                    <a:lnTo>
                      <a:pt x="86" y="161"/>
                    </a:lnTo>
                    <a:lnTo>
                      <a:pt x="88" y="161"/>
                    </a:lnTo>
                    <a:lnTo>
                      <a:pt x="89" y="161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1" y="160"/>
                    </a:lnTo>
                    <a:lnTo>
                      <a:pt x="92" y="160"/>
                    </a:lnTo>
                    <a:lnTo>
                      <a:pt x="93" y="160"/>
                    </a:lnTo>
                    <a:lnTo>
                      <a:pt x="93" y="159"/>
                    </a:lnTo>
                    <a:lnTo>
                      <a:pt x="94" y="160"/>
                    </a:lnTo>
                    <a:lnTo>
                      <a:pt x="95" y="160"/>
                    </a:lnTo>
                    <a:lnTo>
                      <a:pt x="97" y="159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1" y="158"/>
                    </a:lnTo>
                    <a:lnTo>
                      <a:pt x="102" y="156"/>
                    </a:lnTo>
                    <a:lnTo>
                      <a:pt x="103" y="156"/>
                    </a:lnTo>
                    <a:lnTo>
                      <a:pt x="103" y="155"/>
                    </a:lnTo>
                    <a:lnTo>
                      <a:pt x="104" y="155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7" y="152"/>
                    </a:lnTo>
                    <a:lnTo>
                      <a:pt x="112" y="146"/>
                    </a:lnTo>
                    <a:lnTo>
                      <a:pt x="117" y="142"/>
                    </a:lnTo>
                    <a:lnTo>
                      <a:pt x="118" y="141"/>
                    </a:lnTo>
                    <a:lnTo>
                      <a:pt x="123" y="136"/>
                    </a:lnTo>
                    <a:lnTo>
                      <a:pt x="125" y="134"/>
                    </a:lnTo>
                    <a:lnTo>
                      <a:pt x="128" y="130"/>
                    </a:lnTo>
                    <a:lnTo>
                      <a:pt x="146" y="112"/>
                    </a:lnTo>
                    <a:lnTo>
                      <a:pt x="159" y="99"/>
                    </a:lnTo>
                    <a:lnTo>
                      <a:pt x="163" y="95"/>
                    </a:lnTo>
                    <a:lnTo>
                      <a:pt x="169" y="95"/>
                    </a:lnTo>
                    <a:lnTo>
                      <a:pt x="174" y="95"/>
                    </a:lnTo>
                    <a:lnTo>
                      <a:pt x="186" y="95"/>
                    </a:lnTo>
                    <a:lnTo>
                      <a:pt x="186" y="88"/>
                    </a:lnTo>
                    <a:lnTo>
                      <a:pt x="186" y="87"/>
                    </a:lnTo>
                    <a:lnTo>
                      <a:pt x="186" y="84"/>
                    </a:lnTo>
                    <a:lnTo>
                      <a:pt x="187" y="84"/>
                    </a:lnTo>
                    <a:lnTo>
                      <a:pt x="193" y="84"/>
                    </a:lnTo>
                    <a:lnTo>
                      <a:pt x="193" y="79"/>
                    </a:lnTo>
                    <a:lnTo>
                      <a:pt x="193" y="75"/>
                    </a:lnTo>
                    <a:lnTo>
                      <a:pt x="200" y="75"/>
                    </a:lnTo>
                    <a:lnTo>
                      <a:pt x="200" y="65"/>
                    </a:lnTo>
                    <a:lnTo>
                      <a:pt x="200" y="58"/>
                    </a:lnTo>
                    <a:lnTo>
                      <a:pt x="203" y="54"/>
                    </a:lnTo>
                    <a:lnTo>
                      <a:pt x="206" y="51"/>
                    </a:lnTo>
                    <a:lnTo>
                      <a:pt x="208" y="50"/>
                    </a:lnTo>
                    <a:lnTo>
                      <a:pt x="209" y="49"/>
                    </a:lnTo>
                    <a:lnTo>
                      <a:pt x="210" y="46"/>
                    </a:lnTo>
                    <a:lnTo>
                      <a:pt x="212" y="45"/>
                    </a:lnTo>
                    <a:lnTo>
                      <a:pt x="213" y="44"/>
                    </a:lnTo>
                    <a:lnTo>
                      <a:pt x="215" y="42"/>
                    </a:lnTo>
                    <a:lnTo>
                      <a:pt x="217" y="41"/>
                    </a:lnTo>
                    <a:lnTo>
                      <a:pt x="218" y="41"/>
                    </a:lnTo>
                    <a:lnTo>
                      <a:pt x="220" y="39"/>
                    </a:lnTo>
                    <a:lnTo>
                      <a:pt x="223" y="34"/>
                    </a:lnTo>
                    <a:lnTo>
                      <a:pt x="224" y="33"/>
                    </a:lnTo>
                    <a:lnTo>
                      <a:pt x="226" y="32"/>
                    </a:lnTo>
                    <a:lnTo>
                      <a:pt x="227" y="29"/>
                    </a:lnTo>
                    <a:lnTo>
                      <a:pt x="230" y="27"/>
                    </a:lnTo>
                    <a:lnTo>
                      <a:pt x="232" y="25"/>
                    </a:lnTo>
                    <a:lnTo>
                      <a:pt x="238" y="19"/>
                    </a:lnTo>
                    <a:lnTo>
                      <a:pt x="243" y="14"/>
                    </a:lnTo>
                    <a:lnTo>
                      <a:pt x="244" y="14"/>
                    </a:lnTo>
                    <a:lnTo>
                      <a:pt x="246" y="12"/>
                    </a:lnTo>
                    <a:lnTo>
                      <a:pt x="247" y="10"/>
                    </a:lnTo>
                    <a:lnTo>
                      <a:pt x="248" y="9"/>
                    </a:lnTo>
                    <a:lnTo>
                      <a:pt x="249" y="8"/>
                    </a:lnTo>
                    <a:lnTo>
                      <a:pt x="249" y="7"/>
                    </a:lnTo>
                    <a:lnTo>
                      <a:pt x="251" y="6"/>
                    </a:lnTo>
                    <a:lnTo>
                      <a:pt x="253" y="3"/>
                    </a:lnTo>
                    <a:lnTo>
                      <a:pt x="255" y="2"/>
                    </a:lnTo>
                    <a:lnTo>
                      <a:pt x="255" y="1"/>
                    </a:lnTo>
                    <a:lnTo>
                      <a:pt x="257" y="0"/>
                    </a:lnTo>
                    <a:lnTo>
                      <a:pt x="257" y="1"/>
                    </a:lnTo>
                    <a:lnTo>
                      <a:pt x="258" y="1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1" y="3"/>
                    </a:lnTo>
                    <a:lnTo>
                      <a:pt x="261" y="5"/>
                    </a:lnTo>
                    <a:lnTo>
                      <a:pt x="261" y="6"/>
                    </a:lnTo>
                    <a:lnTo>
                      <a:pt x="261" y="7"/>
                    </a:lnTo>
                    <a:lnTo>
                      <a:pt x="261" y="8"/>
                    </a:lnTo>
                    <a:lnTo>
                      <a:pt x="262" y="9"/>
                    </a:lnTo>
                    <a:lnTo>
                      <a:pt x="263" y="9"/>
                    </a:lnTo>
                    <a:lnTo>
                      <a:pt x="263" y="10"/>
                    </a:lnTo>
                    <a:lnTo>
                      <a:pt x="26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4" name="Freeform 114"/>
              <p:cNvSpPr>
                <a:spLocks/>
              </p:cNvSpPr>
              <p:nvPr/>
            </p:nvSpPr>
            <p:spPr bwMode="auto">
              <a:xfrm>
                <a:off x="2620962" y="2827338"/>
                <a:ext cx="134938" cy="252413"/>
              </a:xfrm>
              <a:custGeom>
                <a:avLst/>
                <a:gdLst>
                  <a:gd name="T0" fmla="*/ 26 w 85"/>
                  <a:gd name="T1" fmla="*/ 0 h 159"/>
                  <a:gd name="T2" fmla="*/ 27 w 85"/>
                  <a:gd name="T3" fmla="*/ 11 h 159"/>
                  <a:gd name="T4" fmla="*/ 30 w 85"/>
                  <a:gd name="T5" fmla="*/ 13 h 159"/>
                  <a:gd name="T6" fmla="*/ 29 w 85"/>
                  <a:gd name="T7" fmla="*/ 17 h 159"/>
                  <a:gd name="T8" fmla="*/ 30 w 85"/>
                  <a:gd name="T9" fmla="*/ 21 h 159"/>
                  <a:gd name="T10" fmla="*/ 31 w 85"/>
                  <a:gd name="T11" fmla="*/ 22 h 159"/>
                  <a:gd name="T12" fmla="*/ 31 w 85"/>
                  <a:gd name="T13" fmla="*/ 25 h 159"/>
                  <a:gd name="T14" fmla="*/ 35 w 85"/>
                  <a:gd name="T15" fmla="*/ 32 h 159"/>
                  <a:gd name="T16" fmla="*/ 42 w 85"/>
                  <a:gd name="T17" fmla="*/ 33 h 159"/>
                  <a:gd name="T18" fmla="*/ 48 w 85"/>
                  <a:gd name="T19" fmla="*/ 38 h 159"/>
                  <a:gd name="T20" fmla="*/ 50 w 85"/>
                  <a:gd name="T21" fmla="*/ 36 h 159"/>
                  <a:gd name="T22" fmla="*/ 57 w 85"/>
                  <a:gd name="T23" fmla="*/ 40 h 159"/>
                  <a:gd name="T24" fmla="*/ 60 w 85"/>
                  <a:gd name="T25" fmla="*/ 42 h 159"/>
                  <a:gd name="T26" fmla="*/ 58 w 85"/>
                  <a:gd name="T27" fmla="*/ 48 h 159"/>
                  <a:gd name="T28" fmla="*/ 58 w 85"/>
                  <a:gd name="T29" fmla="*/ 53 h 159"/>
                  <a:gd name="T30" fmla="*/ 59 w 85"/>
                  <a:gd name="T31" fmla="*/ 48 h 159"/>
                  <a:gd name="T32" fmla="*/ 65 w 85"/>
                  <a:gd name="T33" fmla="*/ 45 h 159"/>
                  <a:gd name="T34" fmla="*/ 64 w 85"/>
                  <a:gd name="T35" fmla="*/ 52 h 159"/>
                  <a:gd name="T36" fmla="*/ 66 w 85"/>
                  <a:gd name="T37" fmla="*/ 50 h 159"/>
                  <a:gd name="T38" fmla="*/ 70 w 85"/>
                  <a:gd name="T39" fmla="*/ 51 h 159"/>
                  <a:gd name="T40" fmla="*/ 78 w 85"/>
                  <a:gd name="T41" fmla="*/ 53 h 159"/>
                  <a:gd name="T42" fmla="*/ 83 w 85"/>
                  <a:gd name="T43" fmla="*/ 61 h 159"/>
                  <a:gd name="T44" fmla="*/ 83 w 85"/>
                  <a:gd name="T45" fmla="*/ 68 h 159"/>
                  <a:gd name="T46" fmla="*/ 75 w 85"/>
                  <a:gd name="T47" fmla="*/ 68 h 159"/>
                  <a:gd name="T48" fmla="*/ 70 w 85"/>
                  <a:gd name="T49" fmla="*/ 73 h 159"/>
                  <a:gd name="T50" fmla="*/ 68 w 85"/>
                  <a:gd name="T51" fmla="*/ 77 h 159"/>
                  <a:gd name="T52" fmla="*/ 68 w 85"/>
                  <a:gd name="T53" fmla="*/ 85 h 159"/>
                  <a:gd name="T54" fmla="*/ 66 w 85"/>
                  <a:gd name="T55" fmla="*/ 92 h 159"/>
                  <a:gd name="T56" fmla="*/ 69 w 85"/>
                  <a:gd name="T57" fmla="*/ 99 h 159"/>
                  <a:gd name="T58" fmla="*/ 68 w 85"/>
                  <a:gd name="T59" fmla="*/ 103 h 159"/>
                  <a:gd name="T60" fmla="*/ 74 w 85"/>
                  <a:gd name="T61" fmla="*/ 106 h 159"/>
                  <a:gd name="T62" fmla="*/ 77 w 85"/>
                  <a:gd name="T63" fmla="*/ 110 h 159"/>
                  <a:gd name="T64" fmla="*/ 77 w 85"/>
                  <a:gd name="T65" fmla="*/ 124 h 159"/>
                  <a:gd name="T66" fmla="*/ 58 w 85"/>
                  <a:gd name="T67" fmla="*/ 131 h 159"/>
                  <a:gd name="T68" fmla="*/ 44 w 85"/>
                  <a:gd name="T69" fmla="*/ 151 h 159"/>
                  <a:gd name="T70" fmla="*/ 47 w 85"/>
                  <a:gd name="T71" fmla="*/ 159 h 159"/>
                  <a:gd name="T72" fmla="*/ 40 w 85"/>
                  <a:gd name="T73" fmla="*/ 158 h 159"/>
                  <a:gd name="T74" fmla="*/ 36 w 85"/>
                  <a:gd name="T75" fmla="*/ 150 h 159"/>
                  <a:gd name="T76" fmla="*/ 33 w 85"/>
                  <a:gd name="T77" fmla="*/ 144 h 159"/>
                  <a:gd name="T78" fmla="*/ 29 w 85"/>
                  <a:gd name="T79" fmla="*/ 138 h 159"/>
                  <a:gd name="T80" fmla="*/ 24 w 85"/>
                  <a:gd name="T81" fmla="*/ 135 h 159"/>
                  <a:gd name="T82" fmla="*/ 23 w 85"/>
                  <a:gd name="T83" fmla="*/ 128 h 159"/>
                  <a:gd name="T84" fmla="*/ 22 w 85"/>
                  <a:gd name="T85" fmla="*/ 120 h 159"/>
                  <a:gd name="T86" fmla="*/ 23 w 85"/>
                  <a:gd name="T87" fmla="*/ 112 h 159"/>
                  <a:gd name="T88" fmla="*/ 24 w 85"/>
                  <a:gd name="T89" fmla="*/ 104 h 159"/>
                  <a:gd name="T90" fmla="*/ 25 w 85"/>
                  <a:gd name="T91" fmla="*/ 98 h 159"/>
                  <a:gd name="T92" fmla="*/ 23 w 85"/>
                  <a:gd name="T93" fmla="*/ 90 h 159"/>
                  <a:gd name="T94" fmla="*/ 19 w 85"/>
                  <a:gd name="T95" fmla="*/ 79 h 159"/>
                  <a:gd name="T96" fmla="*/ 16 w 85"/>
                  <a:gd name="T97" fmla="*/ 74 h 159"/>
                  <a:gd name="T98" fmla="*/ 14 w 85"/>
                  <a:gd name="T99" fmla="*/ 61 h 159"/>
                  <a:gd name="T100" fmla="*/ 5 w 85"/>
                  <a:gd name="T101" fmla="*/ 55 h 159"/>
                  <a:gd name="T102" fmla="*/ 4 w 85"/>
                  <a:gd name="T103" fmla="*/ 52 h 159"/>
                  <a:gd name="T104" fmla="*/ 1 w 85"/>
                  <a:gd name="T105" fmla="*/ 44 h 159"/>
                  <a:gd name="T106" fmla="*/ 0 w 85"/>
                  <a:gd name="T107" fmla="*/ 35 h 159"/>
                  <a:gd name="T108" fmla="*/ 4 w 85"/>
                  <a:gd name="T109" fmla="*/ 28 h 159"/>
                  <a:gd name="T110" fmla="*/ 5 w 85"/>
                  <a:gd name="T111" fmla="*/ 18 h 159"/>
                  <a:gd name="T112" fmla="*/ 4 w 85"/>
                  <a:gd name="T113" fmla="*/ 2 h 159"/>
                  <a:gd name="T114" fmla="*/ 10 w 85"/>
                  <a:gd name="T115" fmla="*/ 0 h 159"/>
                  <a:gd name="T116" fmla="*/ 18 w 85"/>
                  <a:gd name="T11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159">
                    <a:moveTo>
                      <a:pt x="19" y="0"/>
                    </a:move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10"/>
                    </a:lnTo>
                    <a:lnTo>
                      <a:pt x="29" y="10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2" y="24"/>
                    </a:lnTo>
                    <a:lnTo>
                      <a:pt x="34" y="25"/>
                    </a:lnTo>
                    <a:lnTo>
                      <a:pt x="33" y="26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32" y="30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32"/>
                    </a:lnTo>
                    <a:lnTo>
                      <a:pt x="36" y="32"/>
                    </a:lnTo>
                    <a:lnTo>
                      <a:pt x="38" y="31"/>
                    </a:lnTo>
                    <a:lnTo>
                      <a:pt x="39" y="31"/>
                    </a:lnTo>
                    <a:lnTo>
                      <a:pt x="39" y="32"/>
                    </a:lnTo>
                    <a:lnTo>
                      <a:pt x="41" y="31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3" y="34"/>
                    </a:lnTo>
                    <a:lnTo>
                      <a:pt x="43" y="35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48" y="38"/>
                    </a:lnTo>
                    <a:lnTo>
                      <a:pt x="48" y="36"/>
                    </a:lnTo>
                    <a:lnTo>
                      <a:pt x="48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2" y="38"/>
                    </a:lnTo>
                    <a:lnTo>
                      <a:pt x="53" y="36"/>
                    </a:lnTo>
                    <a:lnTo>
                      <a:pt x="55" y="36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8" y="40"/>
                    </a:lnTo>
                    <a:lnTo>
                      <a:pt x="58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60" y="42"/>
                    </a:lnTo>
                    <a:lnTo>
                      <a:pt x="60" y="43"/>
                    </a:lnTo>
                    <a:lnTo>
                      <a:pt x="61" y="43"/>
                    </a:lnTo>
                    <a:lnTo>
                      <a:pt x="61" y="44"/>
                    </a:lnTo>
                    <a:lnTo>
                      <a:pt x="60" y="45"/>
                    </a:lnTo>
                    <a:lnTo>
                      <a:pt x="59" y="47"/>
                    </a:lnTo>
                    <a:lnTo>
                      <a:pt x="59" y="48"/>
                    </a:lnTo>
                    <a:lnTo>
                      <a:pt x="58" y="48"/>
                    </a:lnTo>
                    <a:lnTo>
                      <a:pt x="58" y="49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8" y="53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49"/>
                    </a:lnTo>
                    <a:lnTo>
                      <a:pt x="59" y="48"/>
                    </a:lnTo>
                    <a:lnTo>
                      <a:pt x="59" y="48"/>
                    </a:lnTo>
                    <a:lnTo>
                      <a:pt x="60" y="47"/>
                    </a:lnTo>
                    <a:lnTo>
                      <a:pt x="60" y="45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63" y="45"/>
                    </a:lnTo>
                    <a:lnTo>
                      <a:pt x="64" y="45"/>
                    </a:lnTo>
                    <a:lnTo>
                      <a:pt x="65" y="45"/>
                    </a:lnTo>
                    <a:lnTo>
                      <a:pt x="66" y="45"/>
                    </a:lnTo>
                    <a:lnTo>
                      <a:pt x="67" y="45"/>
                    </a:lnTo>
                    <a:lnTo>
                      <a:pt x="67" y="47"/>
                    </a:lnTo>
                    <a:lnTo>
                      <a:pt x="68" y="48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1" y="53"/>
                    </a:lnTo>
                    <a:lnTo>
                      <a:pt x="63" y="53"/>
                    </a:lnTo>
                    <a:lnTo>
                      <a:pt x="64" y="55"/>
                    </a:lnTo>
                    <a:lnTo>
                      <a:pt x="64" y="53"/>
                    </a:lnTo>
                    <a:lnTo>
                      <a:pt x="65" y="51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7" y="50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9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72" y="52"/>
                    </a:lnTo>
                    <a:lnTo>
                      <a:pt x="73" y="53"/>
                    </a:lnTo>
                    <a:lnTo>
                      <a:pt x="74" y="53"/>
                    </a:lnTo>
                    <a:lnTo>
                      <a:pt x="74" y="56"/>
                    </a:lnTo>
                    <a:lnTo>
                      <a:pt x="75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3"/>
                    </a:lnTo>
                    <a:lnTo>
                      <a:pt x="81" y="53"/>
                    </a:lnTo>
                    <a:lnTo>
                      <a:pt x="82" y="55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3" y="58"/>
                    </a:lnTo>
                    <a:lnTo>
                      <a:pt x="83" y="61"/>
                    </a:lnTo>
                    <a:lnTo>
                      <a:pt x="83" y="62"/>
                    </a:lnTo>
                    <a:lnTo>
                      <a:pt x="84" y="64"/>
                    </a:lnTo>
                    <a:lnTo>
                      <a:pt x="85" y="65"/>
                    </a:lnTo>
                    <a:lnTo>
                      <a:pt x="84" y="65"/>
                    </a:lnTo>
                    <a:lnTo>
                      <a:pt x="83" y="66"/>
                    </a:lnTo>
                    <a:lnTo>
                      <a:pt x="83" y="67"/>
                    </a:lnTo>
                    <a:lnTo>
                      <a:pt x="83" y="68"/>
                    </a:lnTo>
                    <a:lnTo>
                      <a:pt x="82" y="68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7" y="67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5" y="68"/>
                    </a:lnTo>
                    <a:lnTo>
                      <a:pt x="75" y="67"/>
                    </a:lnTo>
                    <a:lnTo>
                      <a:pt x="74" y="68"/>
                    </a:lnTo>
                    <a:lnTo>
                      <a:pt x="73" y="69"/>
                    </a:lnTo>
                    <a:lnTo>
                      <a:pt x="72" y="70"/>
                    </a:lnTo>
                    <a:lnTo>
                      <a:pt x="72" y="72"/>
                    </a:lnTo>
                    <a:lnTo>
                      <a:pt x="70" y="72"/>
                    </a:lnTo>
                    <a:lnTo>
                      <a:pt x="70" y="73"/>
                    </a:lnTo>
                    <a:lnTo>
                      <a:pt x="69" y="74"/>
                    </a:lnTo>
                    <a:lnTo>
                      <a:pt x="68" y="74"/>
                    </a:lnTo>
                    <a:lnTo>
                      <a:pt x="68" y="76"/>
                    </a:lnTo>
                    <a:lnTo>
                      <a:pt x="69" y="76"/>
                    </a:lnTo>
                    <a:lnTo>
                      <a:pt x="69" y="77"/>
                    </a:lnTo>
                    <a:lnTo>
                      <a:pt x="69" y="77"/>
                    </a:lnTo>
                    <a:lnTo>
                      <a:pt x="68" y="77"/>
                    </a:lnTo>
                    <a:lnTo>
                      <a:pt x="68" y="78"/>
                    </a:lnTo>
                    <a:lnTo>
                      <a:pt x="68" y="79"/>
                    </a:lnTo>
                    <a:lnTo>
                      <a:pt x="68" y="81"/>
                    </a:lnTo>
                    <a:lnTo>
                      <a:pt x="68" y="82"/>
                    </a:lnTo>
                    <a:lnTo>
                      <a:pt x="68" y="83"/>
                    </a:lnTo>
                    <a:lnTo>
                      <a:pt x="68" y="84"/>
                    </a:lnTo>
                    <a:lnTo>
                      <a:pt x="68" y="85"/>
                    </a:lnTo>
                    <a:lnTo>
                      <a:pt x="68" y="86"/>
                    </a:lnTo>
                    <a:lnTo>
                      <a:pt x="67" y="86"/>
                    </a:lnTo>
                    <a:lnTo>
                      <a:pt x="67" y="87"/>
                    </a:lnTo>
                    <a:lnTo>
                      <a:pt x="67" y="89"/>
                    </a:lnTo>
                    <a:lnTo>
                      <a:pt x="66" y="90"/>
                    </a:lnTo>
                    <a:lnTo>
                      <a:pt x="66" y="91"/>
                    </a:lnTo>
                    <a:lnTo>
                      <a:pt x="66" y="92"/>
                    </a:lnTo>
                    <a:lnTo>
                      <a:pt x="66" y="93"/>
                    </a:lnTo>
                    <a:lnTo>
                      <a:pt x="67" y="94"/>
                    </a:lnTo>
                    <a:lnTo>
                      <a:pt x="67" y="95"/>
                    </a:lnTo>
                    <a:lnTo>
                      <a:pt x="68" y="97"/>
                    </a:lnTo>
                    <a:lnTo>
                      <a:pt x="68" y="98"/>
                    </a:lnTo>
                    <a:lnTo>
                      <a:pt x="69" y="98"/>
                    </a:lnTo>
                    <a:lnTo>
                      <a:pt x="69" y="99"/>
                    </a:lnTo>
                    <a:lnTo>
                      <a:pt x="70" y="99"/>
                    </a:lnTo>
                    <a:lnTo>
                      <a:pt x="70" y="100"/>
                    </a:lnTo>
                    <a:lnTo>
                      <a:pt x="72" y="102"/>
                    </a:lnTo>
                    <a:lnTo>
                      <a:pt x="70" y="101"/>
                    </a:lnTo>
                    <a:lnTo>
                      <a:pt x="69" y="102"/>
                    </a:lnTo>
                    <a:lnTo>
                      <a:pt x="69" y="103"/>
                    </a:lnTo>
                    <a:lnTo>
                      <a:pt x="68" y="103"/>
                    </a:lnTo>
                    <a:lnTo>
                      <a:pt x="69" y="104"/>
                    </a:lnTo>
                    <a:lnTo>
                      <a:pt x="69" y="104"/>
                    </a:lnTo>
                    <a:lnTo>
                      <a:pt x="70" y="104"/>
                    </a:lnTo>
                    <a:lnTo>
                      <a:pt x="72" y="104"/>
                    </a:lnTo>
                    <a:lnTo>
                      <a:pt x="73" y="104"/>
                    </a:lnTo>
                    <a:lnTo>
                      <a:pt x="73" y="106"/>
                    </a:lnTo>
                    <a:lnTo>
                      <a:pt x="74" y="106"/>
                    </a:lnTo>
                    <a:lnTo>
                      <a:pt x="75" y="107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4" y="109"/>
                    </a:lnTo>
                    <a:lnTo>
                      <a:pt x="75" y="109"/>
                    </a:lnTo>
                    <a:lnTo>
                      <a:pt x="76" y="110"/>
                    </a:lnTo>
                    <a:lnTo>
                      <a:pt x="77" y="110"/>
                    </a:lnTo>
                    <a:lnTo>
                      <a:pt x="77" y="111"/>
                    </a:lnTo>
                    <a:lnTo>
                      <a:pt x="77" y="112"/>
                    </a:lnTo>
                    <a:lnTo>
                      <a:pt x="77" y="115"/>
                    </a:lnTo>
                    <a:lnTo>
                      <a:pt x="77" y="118"/>
                    </a:lnTo>
                    <a:lnTo>
                      <a:pt x="77" y="121"/>
                    </a:lnTo>
                    <a:lnTo>
                      <a:pt x="77" y="123"/>
                    </a:lnTo>
                    <a:lnTo>
                      <a:pt x="77" y="124"/>
                    </a:lnTo>
                    <a:lnTo>
                      <a:pt x="77" y="126"/>
                    </a:lnTo>
                    <a:lnTo>
                      <a:pt x="77" y="127"/>
                    </a:lnTo>
                    <a:lnTo>
                      <a:pt x="77" y="128"/>
                    </a:lnTo>
                    <a:lnTo>
                      <a:pt x="76" y="131"/>
                    </a:lnTo>
                    <a:lnTo>
                      <a:pt x="74" y="131"/>
                    </a:lnTo>
                    <a:lnTo>
                      <a:pt x="70" y="131"/>
                    </a:lnTo>
                    <a:lnTo>
                      <a:pt x="58" y="131"/>
                    </a:lnTo>
                    <a:lnTo>
                      <a:pt x="58" y="136"/>
                    </a:lnTo>
                    <a:lnTo>
                      <a:pt x="53" y="136"/>
                    </a:lnTo>
                    <a:lnTo>
                      <a:pt x="49" y="137"/>
                    </a:lnTo>
                    <a:lnTo>
                      <a:pt x="41" y="137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4" y="151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7" y="154"/>
                    </a:lnTo>
                    <a:lnTo>
                      <a:pt x="48" y="157"/>
                    </a:lnTo>
                    <a:lnTo>
                      <a:pt x="48" y="158"/>
                    </a:lnTo>
                    <a:lnTo>
                      <a:pt x="48" y="159"/>
                    </a:lnTo>
                    <a:lnTo>
                      <a:pt x="47" y="159"/>
                    </a:lnTo>
                    <a:lnTo>
                      <a:pt x="47" y="158"/>
                    </a:lnTo>
                    <a:lnTo>
                      <a:pt x="46" y="158"/>
                    </a:lnTo>
                    <a:lnTo>
                      <a:pt x="44" y="157"/>
                    </a:lnTo>
                    <a:lnTo>
                      <a:pt x="43" y="157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0" y="158"/>
                    </a:lnTo>
                    <a:lnTo>
                      <a:pt x="39" y="157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8" y="152"/>
                    </a:lnTo>
                    <a:lnTo>
                      <a:pt x="38" y="151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4" y="149"/>
                    </a:lnTo>
                    <a:lnTo>
                      <a:pt x="34" y="148"/>
                    </a:lnTo>
                    <a:lnTo>
                      <a:pt x="33" y="148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3" y="144"/>
                    </a:lnTo>
                    <a:lnTo>
                      <a:pt x="32" y="143"/>
                    </a:lnTo>
                    <a:lnTo>
                      <a:pt x="32" y="142"/>
                    </a:lnTo>
                    <a:lnTo>
                      <a:pt x="31" y="141"/>
                    </a:lnTo>
                    <a:lnTo>
                      <a:pt x="31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6" y="138"/>
                    </a:lnTo>
                    <a:lnTo>
                      <a:pt x="26" y="137"/>
                    </a:lnTo>
                    <a:lnTo>
                      <a:pt x="26" y="136"/>
                    </a:lnTo>
                    <a:lnTo>
                      <a:pt x="25" y="136"/>
                    </a:lnTo>
                    <a:lnTo>
                      <a:pt x="25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4" y="131"/>
                    </a:lnTo>
                    <a:lnTo>
                      <a:pt x="24" y="129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2" y="126"/>
                    </a:lnTo>
                    <a:lnTo>
                      <a:pt x="22" y="125"/>
                    </a:lnTo>
                    <a:lnTo>
                      <a:pt x="22" y="124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20"/>
                    </a:lnTo>
                    <a:lnTo>
                      <a:pt x="22" y="119"/>
                    </a:lnTo>
                    <a:lnTo>
                      <a:pt x="22" y="118"/>
                    </a:lnTo>
                    <a:lnTo>
                      <a:pt x="23" y="117"/>
                    </a:lnTo>
                    <a:lnTo>
                      <a:pt x="23" y="116"/>
                    </a:lnTo>
                    <a:lnTo>
                      <a:pt x="23" y="115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4" y="111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5" y="103"/>
                    </a:lnTo>
                    <a:lnTo>
                      <a:pt x="24" y="102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5" y="98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5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3" y="90"/>
                    </a:lnTo>
                    <a:lnTo>
                      <a:pt x="23" y="87"/>
                    </a:lnTo>
                    <a:lnTo>
                      <a:pt x="22" y="86"/>
                    </a:lnTo>
                    <a:lnTo>
                      <a:pt x="21" y="84"/>
                    </a:lnTo>
                    <a:lnTo>
                      <a:pt x="21" y="83"/>
                    </a:lnTo>
                    <a:lnTo>
                      <a:pt x="21" y="82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9" y="78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17" y="77"/>
                    </a:lnTo>
                    <a:lnTo>
                      <a:pt x="17" y="76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6" y="72"/>
                    </a:lnTo>
                    <a:lnTo>
                      <a:pt x="16" y="69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4" y="61"/>
                    </a:lnTo>
                    <a:lnTo>
                      <a:pt x="14" y="60"/>
                    </a:lnTo>
                    <a:lnTo>
                      <a:pt x="12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8" y="55"/>
                    </a:lnTo>
                    <a:lnTo>
                      <a:pt x="7" y="55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5" y="22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5" name="Freeform 115"/>
              <p:cNvSpPr>
                <a:spLocks/>
              </p:cNvSpPr>
              <p:nvPr/>
            </p:nvSpPr>
            <p:spPr bwMode="auto">
              <a:xfrm>
                <a:off x="2725737" y="2921000"/>
                <a:ext cx="330200" cy="244475"/>
              </a:xfrm>
              <a:custGeom>
                <a:avLst/>
                <a:gdLst>
                  <a:gd name="T0" fmla="*/ 87 w 208"/>
                  <a:gd name="T1" fmla="*/ 0 h 154"/>
                  <a:gd name="T2" fmla="*/ 121 w 208"/>
                  <a:gd name="T3" fmla="*/ 1 h 154"/>
                  <a:gd name="T4" fmla="*/ 153 w 208"/>
                  <a:gd name="T5" fmla="*/ 1 h 154"/>
                  <a:gd name="T6" fmla="*/ 155 w 208"/>
                  <a:gd name="T7" fmla="*/ 9 h 154"/>
                  <a:gd name="T8" fmla="*/ 155 w 208"/>
                  <a:gd name="T9" fmla="*/ 18 h 154"/>
                  <a:gd name="T10" fmla="*/ 161 w 208"/>
                  <a:gd name="T11" fmla="*/ 24 h 154"/>
                  <a:gd name="T12" fmla="*/ 163 w 208"/>
                  <a:gd name="T13" fmla="*/ 32 h 154"/>
                  <a:gd name="T14" fmla="*/ 165 w 208"/>
                  <a:gd name="T15" fmla="*/ 44 h 154"/>
                  <a:gd name="T16" fmla="*/ 161 w 208"/>
                  <a:gd name="T17" fmla="*/ 50 h 154"/>
                  <a:gd name="T18" fmla="*/ 156 w 208"/>
                  <a:gd name="T19" fmla="*/ 56 h 154"/>
                  <a:gd name="T20" fmla="*/ 157 w 208"/>
                  <a:gd name="T21" fmla="*/ 65 h 154"/>
                  <a:gd name="T22" fmla="*/ 164 w 208"/>
                  <a:gd name="T23" fmla="*/ 73 h 154"/>
                  <a:gd name="T24" fmla="*/ 165 w 208"/>
                  <a:gd name="T25" fmla="*/ 82 h 154"/>
                  <a:gd name="T26" fmla="*/ 170 w 208"/>
                  <a:gd name="T27" fmla="*/ 87 h 154"/>
                  <a:gd name="T28" fmla="*/ 175 w 208"/>
                  <a:gd name="T29" fmla="*/ 79 h 154"/>
                  <a:gd name="T30" fmla="*/ 183 w 208"/>
                  <a:gd name="T31" fmla="*/ 84 h 154"/>
                  <a:gd name="T32" fmla="*/ 190 w 208"/>
                  <a:gd name="T33" fmla="*/ 82 h 154"/>
                  <a:gd name="T34" fmla="*/ 197 w 208"/>
                  <a:gd name="T35" fmla="*/ 86 h 154"/>
                  <a:gd name="T36" fmla="*/ 205 w 208"/>
                  <a:gd name="T37" fmla="*/ 94 h 154"/>
                  <a:gd name="T38" fmla="*/ 201 w 208"/>
                  <a:gd name="T39" fmla="*/ 102 h 154"/>
                  <a:gd name="T40" fmla="*/ 206 w 208"/>
                  <a:gd name="T41" fmla="*/ 109 h 154"/>
                  <a:gd name="T42" fmla="*/ 204 w 208"/>
                  <a:gd name="T43" fmla="*/ 116 h 154"/>
                  <a:gd name="T44" fmla="*/ 200 w 208"/>
                  <a:gd name="T45" fmla="*/ 123 h 154"/>
                  <a:gd name="T46" fmla="*/ 200 w 208"/>
                  <a:gd name="T47" fmla="*/ 129 h 154"/>
                  <a:gd name="T48" fmla="*/ 200 w 208"/>
                  <a:gd name="T49" fmla="*/ 137 h 154"/>
                  <a:gd name="T50" fmla="*/ 164 w 208"/>
                  <a:gd name="T51" fmla="*/ 137 h 154"/>
                  <a:gd name="T52" fmla="*/ 155 w 208"/>
                  <a:gd name="T53" fmla="*/ 130 h 154"/>
                  <a:gd name="T54" fmla="*/ 145 w 208"/>
                  <a:gd name="T55" fmla="*/ 137 h 154"/>
                  <a:gd name="T56" fmla="*/ 141 w 208"/>
                  <a:gd name="T57" fmla="*/ 143 h 154"/>
                  <a:gd name="T58" fmla="*/ 135 w 208"/>
                  <a:gd name="T59" fmla="*/ 151 h 154"/>
                  <a:gd name="T60" fmla="*/ 128 w 208"/>
                  <a:gd name="T61" fmla="*/ 148 h 154"/>
                  <a:gd name="T62" fmla="*/ 117 w 208"/>
                  <a:gd name="T63" fmla="*/ 145 h 154"/>
                  <a:gd name="T64" fmla="*/ 111 w 208"/>
                  <a:gd name="T65" fmla="*/ 137 h 154"/>
                  <a:gd name="T66" fmla="*/ 103 w 208"/>
                  <a:gd name="T67" fmla="*/ 130 h 154"/>
                  <a:gd name="T68" fmla="*/ 101 w 208"/>
                  <a:gd name="T69" fmla="*/ 126 h 154"/>
                  <a:gd name="T70" fmla="*/ 94 w 208"/>
                  <a:gd name="T71" fmla="*/ 115 h 154"/>
                  <a:gd name="T72" fmla="*/ 84 w 208"/>
                  <a:gd name="T73" fmla="*/ 110 h 154"/>
                  <a:gd name="T74" fmla="*/ 76 w 208"/>
                  <a:gd name="T75" fmla="*/ 103 h 154"/>
                  <a:gd name="T76" fmla="*/ 67 w 208"/>
                  <a:gd name="T77" fmla="*/ 100 h 154"/>
                  <a:gd name="T78" fmla="*/ 55 w 208"/>
                  <a:gd name="T79" fmla="*/ 95 h 154"/>
                  <a:gd name="T80" fmla="*/ 46 w 208"/>
                  <a:gd name="T81" fmla="*/ 91 h 154"/>
                  <a:gd name="T82" fmla="*/ 38 w 208"/>
                  <a:gd name="T83" fmla="*/ 84 h 154"/>
                  <a:gd name="T84" fmla="*/ 33 w 208"/>
                  <a:gd name="T85" fmla="*/ 75 h 154"/>
                  <a:gd name="T86" fmla="*/ 26 w 208"/>
                  <a:gd name="T87" fmla="*/ 69 h 154"/>
                  <a:gd name="T88" fmla="*/ 19 w 208"/>
                  <a:gd name="T89" fmla="*/ 61 h 154"/>
                  <a:gd name="T90" fmla="*/ 12 w 208"/>
                  <a:gd name="T91" fmla="*/ 56 h 154"/>
                  <a:gd name="T92" fmla="*/ 9 w 208"/>
                  <a:gd name="T93" fmla="*/ 49 h 154"/>
                  <a:gd name="T94" fmla="*/ 3 w 208"/>
                  <a:gd name="T95" fmla="*/ 44 h 154"/>
                  <a:gd name="T96" fmla="*/ 1 w 208"/>
                  <a:gd name="T97" fmla="*/ 36 h 154"/>
                  <a:gd name="T98" fmla="*/ 2 w 208"/>
                  <a:gd name="T99" fmla="*/ 26 h 154"/>
                  <a:gd name="T100" fmla="*/ 3 w 208"/>
                  <a:gd name="T101" fmla="*/ 17 h 154"/>
                  <a:gd name="T102" fmla="*/ 9 w 208"/>
                  <a:gd name="T103" fmla="*/ 8 h 154"/>
                  <a:gd name="T104" fmla="*/ 17 w 208"/>
                  <a:gd name="T105" fmla="*/ 7 h 154"/>
                  <a:gd name="T106" fmla="*/ 26 w 208"/>
                  <a:gd name="T107" fmla="*/ 10 h 154"/>
                  <a:gd name="T108" fmla="*/ 35 w 208"/>
                  <a:gd name="T109" fmla="*/ 8 h 154"/>
                  <a:gd name="T110" fmla="*/ 49 w 208"/>
                  <a:gd name="T111" fmla="*/ 7 h 154"/>
                  <a:gd name="T112" fmla="*/ 54 w 208"/>
                  <a:gd name="T113" fmla="*/ 6 h 154"/>
                  <a:gd name="T114" fmla="*/ 61 w 208"/>
                  <a:gd name="T115" fmla="*/ 6 h 154"/>
                  <a:gd name="T116" fmla="*/ 69 w 208"/>
                  <a:gd name="T117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8" h="154">
                    <a:moveTo>
                      <a:pt x="72" y="0"/>
                    </a:moveTo>
                    <a:lnTo>
                      <a:pt x="73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1" y="1"/>
                    </a:lnTo>
                    <a:lnTo>
                      <a:pt x="113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4" y="1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9" y="1"/>
                    </a:lnTo>
                    <a:lnTo>
                      <a:pt x="140" y="1"/>
                    </a:lnTo>
                    <a:lnTo>
                      <a:pt x="146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2" y="1"/>
                    </a:lnTo>
                    <a:lnTo>
                      <a:pt x="150" y="2"/>
                    </a:lnTo>
                    <a:lnTo>
                      <a:pt x="149" y="3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3" y="7"/>
                    </a:lnTo>
                    <a:lnTo>
                      <a:pt x="153" y="8"/>
                    </a:lnTo>
                    <a:lnTo>
                      <a:pt x="154" y="8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5" y="10"/>
                    </a:lnTo>
                    <a:lnTo>
                      <a:pt x="155" y="11"/>
                    </a:lnTo>
                    <a:lnTo>
                      <a:pt x="155" y="13"/>
                    </a:lnTo>
                    <a:lnTo>
                      <a:pt x="154" y="14"/>
                    </a:lnTo>
                    <a:lnTo>
                      <a:pt x="154" y="15"/>
                    </a:lnTo>
                    <a:lnTo>
                      <a:pt x="153" y="15"/>
                    </a:lnTo>
                    <a:lnTo>
                      <a:pt x="153" y="16"/>
                    </a:lnTo>
                    <a:lnTo>
                      <a:pt x="153" y="17"/>
                    </a:lnTo>
                    <a:lnTo>
                      <a:pt x="154" y="18"/>
                    </a:lnTo>
                    <a:lnTo>
                      <a:pt x="155" y="18"/>
                    </a:lnTo>
                    <a:lnTo>
                      <a:pt x="156" y="20"/>
                    </a:lnTo>
                    <a:lnTo>
                      <a:pt x="156" y="22"/>
                    </a:lnTo>
                    <a:lnTo>
                      <a:pt x="156" y="23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57" y="25"/>
                    </a:lnTo>
                    <a:lnTo>
                      <a:pt x="157" y="24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61" y="24"/>
                    </a:lnTo>
                    <a:lnTo>
                      <a:pt x="162" y="24"/>
                    </a:lnTo>
                    <a:lnTo>
                      <a:pt x="163" y="25"/>
                    </a:lnTo>
                    <a:lnTo>
                      <a:pt x="164" y="25"/>
                    </a:lnTo>
                    <a:lnTo>
                      <a:pt x="165" y="26"/>
                    </a:lnTo>
                    <a:lnTo>
                      <a:pt x="165" y="27"/>
                    </a:lnTo>
                    <a:lnTo>
                      <a:pt x="165" y="28"/>
                    </a:lnTo>
                    <a:lnTo>
                      <a:pt x="164" y="28"/>
                    </a:lnTo>
                    <a:lnTo>
                      <a:pt x="164" y="30"/>
                    </a:lnTo>
                    <a:lnTo>
                      <a:pt x="163" y="31"/>
                    </a:lnTo>
                    <a:lnTo>
                      <a:pt x="163" y="32"/>
                    </a:lnTo>
                    <a:lnTo>
                      <a:pt x="162" y="33"/>
                    </a:lnTo>
                    <a:lnTo>
                      <a:pt x="162" y="34"/>
                    </a:lnTo>
                    <a:lnTo>
                      <a:pt x="163" y="34"/>
                    </a:lnTo>
                    <a:lnTo>
                      <a:pt x="163" y="35"/>
                    </a:lnTo>
                    <a:lnTo>
                      <a:pt x="163" y="36"/>
                    </a:lnTo>
                    <a:lnTo>
                      <a:pt x="163" y="38"/>
                    </a:lnTo>
                    <a:lnTo>
                      <a:pt x="165" y="41"/>
                    </a:lnTo>
                    <a:lnTo>
                      <a:pt x="165" y="42"/>
                    </a:lnTo>
                    <a:lnTo>
                      <a:pt x="165" y="43"/>
                    </a:lnTo>
                    <a:lnTo>
                      <a:pt x="165" y="44"/>
                    </a:lnTo>
                    <a:lnTo>
                      <a:pt x="165" y="45"/>
                    </a:lnTo>
                    <a:lnTo>
                      <a:pt x="165" y="45"/>
                    </a:lnTo>
                    <a:lnTo>
                      <a:pt x="166" y="45"/>
                    </a:lnTo>
                    <a:lnTo>
                      <a:pt x="165" y="45"/>
                    </a:lnTo>
                    <a:lnTo>
                      <a:pt x="164" y="47"/>
                    </a:lnTo>
                    <a:lnTo>
                      <a:pt x="164" y="48"/>
                    </a:lnTo>
                    <a:lnTo>
                      <a:pt x="163" y="48"/>
                    </a:lnTo>
                    <a:lnTo>
                      <a:pt x="162" y="49"/>
                    </a:lnTo>
                    <a:lnTo>
                      <a:pt x="162" y="50"/>
                    </a:lnTo>
                    <a:lnTo>
                      <a:pt x="161" y="50"/>
                    </a:lnTo>
                    <a:lnTo>
                      <a:pt x="160" y="51"/>
                    </a:lnTo>
                    <a:lnTo>
                      <a:pt x="158" y="50"/>
                    </a:lnTo>
                    <a:lnTo>
                      <a:pt x="157" y="50"/>
                    </a:lnTo>
                    <a:lnTo>
                      <a:pt x="156" y="50"/>
                    </a:lnTo>
                    <a:lnTo>
                      <a:pt x="156" y="51"/>
                    </a:lnTo>
                    <a:lnTo>
                      <a:pt x="156" y="52"/>
                    </a:lnTo>
                    <a:lnTo>
                      <a:pt x="156" y="53"/>
                    </a:lnTo>
                    <a:lnTo>
                      <a:pt x="156" y="55"/>
                    </a:lnTo>
                    <a:lnTo>
                      <a:pt x="156" y="55"/>
                    </a:lnTo>
                    <a:lnTo>
                      <a:pt x="156" y="56"/>
                    </a:lnTo>
                    <a:lnTo>
                      <a:pt x="156" y="57"/>
                    </a:lnTo>
                    <a:lnTo>
                      <a:pt x="156" y="58"/>
                    </a:lnTo>
                    <a:lnTo>
                      <a:pt x="156" y="59"/>
                    </a:lnTo>
                    <a:lnTo>
                      <a:pt x="156" y="60"/>
                    </a:lnTo>
                    <a:lnTo>
                      <a:pt x="156" y="61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4"/>
                    </a:lnTo>
                    <a:lnTo>
                      <a:pt x="156" y="65"/>
                    </a:lnTo>
                    <a:lnTo>
                      <a:pt x="157" y="65"/>
                    </a:lnTo>
                    <a:lnTo>
                      <a:pt x="157" y="66"/>
                    </a:lnTo>
                    <a:lnTo>
                      <a:pt x="158" y="67"/>
                    </a:lnTo>
                    <a:lnTo>
                      <a:pt x="160" y="68"/>
                    </a:lnTo>
                    <a:lnTo>
                      <a:pt x="161" y="68"/>
                    </a:lnTo>
                    <a:lnTo>
                      <a:pt x="161" y="69"/>
                    </a:lnTo>
                    <a:lnTo>
                      <a:pt x="162" y="69"/>
                    </a:lnTo>
                    <a:lnTo>
                      <a:pt x="163" y="70"/>
                    </a:lnTo>
                    <a:lnTo>
                      <a:pt x="163" y="72"/>
                    </a:lnTo>
                    <a:lnTo>
                      <a:pt x="163" y="73"/>
                    </a:lnTo>
                    <a:lnTo>
                      <a:pt x="164" y="73"/>
                    </a:lnTo>
                    <a:lnTo>
                      <a:pt x="164" y="73"/>
                    </a:lnTo>
                    <a:lnTo>
                      <a:pt x="164" y="74"/>
                    </a:lnTo>
                    <a:lnTo>
                      <a:pt x="164" y="75"/>
                    </a:lnTo>
                    <a:lnTo>
                      <a:pt x="164" y="76"/>
                    </a:lnTo>
                    <a:lnTo>
                      <a:pt x="165" y="76"/>
                    </a:lnTo>
                    <a:lnTo>
                      <a:pt x="165" y="77"/>
                    </a:lnTo>
                    <a:lnTo>
                      <a:pt x="165" y="78"/>
                    </a:lnTo>
                    <a:lnTo>
                      <a:pt x="165" y="79"/>
                    </a:lnTo>
                    <a:lnTo>
                      <a:pt x="165" y="81"/>
                    </a:lnTo>
                    <a:lnTo>
                      <a:pt x="165" y="82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5" y="84"/>
                    </a:lnTo>
                    <a:lnTo>
                      <a:pt x="165" y="85"/>
                    </a:lnTo>
                    <a:lnTo>
                      <a:pt x="166" y="86"/>
                    </a:lnTo>
                    <a:lnTo>
                      <a:pt x="167" y="87"/>
                    </a:lnTo>
                    <a:lnTo>
                      <a:pt x="167" y="89"/>
                    </a:lnTo>
                    <a:lnTo>
                      <a:pt x="169" y="89"/>
                    </a:lnTo>
                    <a:lnTo>
                      <a:pt x="170" y="89"/>
                    </a:lnTo>
                    <a:lnTo>
                      <a:pt x="170" y="87"/>
                    </a:lnTo>
                    <a:lnTo>
                      <a:pt x="171" y="87"/>
                    </a:lnTo>
                    <a:lnTo>
                      <a:pt x="171" y="86"/>
                    </a:lnTo>
                    <a:lnTo>
                      <a:pt x="171" y="85"/>
                    </a:lnTo>
                    <a:lnTo>
                      <a:pt x="171" y="84"/>
                    </a:lnTo>
                    <a:lnTo>
                      <a:pt x="172" y="83"/>
                    </a:lnTo>
                    <a:lnTo>
                      <a:pt x="172" y="82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4" y="81"/>
                    </a:lnTo>
                    <a:lnTo>
                      <a:pt x="175" y="79"/>
                    </a:lnTo>
                    <a:lnTo>
                      <a:pt x="177" y="79"/>
                    </a:lnTo>
                    <a:lnTo>
                      <a:pt x="178" y="79"/>
                    </a:lnTo>
                    <a:lnTo>
                      <a:pt x="179" y="81"/>
                    </a:lnTo>
                    <a:lnTo>
                      <a:pt x="180" y="81"/>
                    </a:lnTo>
                    <a:lnTo>
                      <a:pt x="180" y="82"/>
                    </a:lnTo>
                    <a:lnTo>
                      <a:pt x="181" y="82"/>
                    </a:lnTo>
                    <a:lnTo>
                      <a:pt x="181" y="83"/>
                    </a:lnTo>
                    <a:lnTo>
                      <a:pt x="182" y="83"/>
                    </a:lnTo>
                    <a:lnTo>
                      <a:pt x="183" y="84"/>
                    </a:lnTo>
                    <a:lnTo>
                      <a:pt x="183" y="84"/>
                    </a:lnTo>
                    <a:lnTo>
                      <a:pt x="184" y="84"/>
                    </a:lnTo>
                    <a:lnTo>
                      <a:pt x="184" y="83"/>
                    </a:lnTo>
                    <a:lnTo>
                      <a:pt x="186" y="83"/>
                    </a:lnTo>
                    <a:lnTo>
                      <a:pt x="187" y="84"/>
                    </a:lnTo>
                    <a:lnTo>
                      <a:pt x="188" y="83"/>
                    </a:lnTo>
                    <a:lnTo>
                      <a:pt x="188" y="84"/>
                    </a:lnTo>
                    <a:lnTo>
                      <a:pt x="189" y="84"/>
                    </a:lnTo>
                    <a:lnTo>
                      <a:pt x="189" y="83"/>
                    </a:lnTo>
                    <a:lnTo>
                      <a:pt x="190" y="83"/>
                    </a:lnTo>
                    <a:lnTo>
                      <a:pt x="190" y="82"/>
                    </a:lnTo>
                    <a:lnTo>
                      <a:pt x="190" y="81"/>
                    </a:lnTo>
                    <a:lnTo>
                      <a:pt x="191" y="81"/>
                    </a:lnTo>
                    <a:lnTo>
                      <a:pt x="191" y="79"/>
                    </a:lnTo>
                    <a:lnTo>
                      <a:pt x="192" y="79"/>
                    </a:lnTo>
                    <a:lnTo>
                      <a:pt x="193" y="81"/>
                    </a:lnTo>
                    <a:lnTo>
                      <a:pt x="193" y="82"/>
                    </a:lnTo>
                    <a:lnTo>
                      <a:pt x="195" y="83"/>
                    </a:lnTo>
                    <a:lnTo>
                      <a:pt x="196" y="84"/>
                    </a:lnTo>
                    <a:lnTo>
                      <a:pt x="196" y="85"/>
                    </a:lnTo>
                    <a:lnTo>
                      <a:pt x="197" y="86"/>
                    </a:lnTo>
                    <a:lnTo>
                      <a:pt x="198" y="86"/>
                    </a:lnTo>
                    <a:lnTo>
                      <a:pt x="199" y="86"/>
                    </a:lnTo>
                    <a:lnTo>
                      <a:pt x="200" y="86"/>
                    </a:lnTo>
                    <a:lnTo>
                      <a:pt x="201" y="86"/>
                    </a:lnTo>
                    <a:lnTo>
                      <a:pt x="201" y="87"/>
                    </a:lnTo>
                    <a:lnTo>
                      <a:pt x="201" y="89"/>
                    </a:lnTo>
                    <a:lnTo>
                      <a:pt x="203" y="91"/>
                    </a:lnTo>
                    <a:lnTo>
                      <a:pt x="204" y="92"/>
                    </a:lnTo>
                    <a:lnTo>
                      <a:pt x="205" y="93"/>
                    </a:lnTo>
                    <a:lnTo>
                      <a:pt x="205" y="94"/>
                    </a:lnTo>
                    <a:lnTo>
                      <a:pt x="205" y="95"/>
                    </a:lnTo>
                    <a:lnTo>
                      <a:pt x="206" y="95"/>
                    </a:lnTo>
                    <a:lnTo>
                      <a:pt x="206" y="96"/>
                    </a:lnTo>
                    <a:lnTo>
                      <a:pt x="205" y="98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3" y="100"/>
                    </a:lnTo>
                    <a:lnTo>
                      <a:pt x="203" y="101"/>
                    </a:lnTo>
                    <a:lnTo>
                      <a:pt x="203" y="102"/>
                    </a:lnTo>
                    <a:lnTo>
                      <a:pt x="201" y="102"/>
                    </a:lnTo>
                    <a:lnTo>
                      <a:pt x="200" y="102"/>
                    </a:lnTo>
                    <a:lnTo>
                      <a:pt x="200" y="103"/>
                    </a:lnTo>
                    <a:lnTo>
                      <a:pt x="200" y="104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4" y="106"/>
                    </a:lnTo>
                    <a:lnTo>
                      <a:pt x="204" y="107"/>
                    </a:lnTo>
                    <a:lnTo>
                      <a:pt x="205" y="108"/>
                    </a:lnTo>
                    <a:lnTo>
                      <a:pt x="206" y="109"/>
                    </a:lnTo>
                    <a:lnTo>
                      <a:pt x="207" y="109"/>
                    </a:lnTo>
                    <a:lnTo>
                      <a:pt x="207" y="110"/>
                    </a:lnTo>
                    <a:lnTo>
                      <a:pt x="208" y="111"/>
                    </a:lnTo>
                    <a:lnTo>
                      <a:pt x="207" y="112"/>
                    </a:lnTo>
                    <a:lnTo>
                      <a:pt x="207" y="113"/>
                    </a:lnTo>
                    <a:lnTo>
                      <a:pt x="206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4" y="113"/>
                    </a:lnTo>
                    <a:lnTo>
                      <a:pt x="204" y="116"/>
                    </a:lnTo>
                    <a:lnTo>
                      <a:pt x="204" y="117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19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9" y="120"/>
                    </a:lnTo>
                    <a:lnTo>
                      <a:pt x="199" y="121"/>
                    </a:lnTo>
                    <a:lnTo>
                      <a:pt x="200" y="121"/>
                    </a:lnTo>
                    <a:lnTo>
                      <a:pt x="200" y="123"/>
                    </a:lnTo>
                    <a:lnTo>
                      <a:pt x="201" y="124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1" y="126"/>
                    </a:lnTo>
                    <a:lnTo>
                      <a:pt x="203" y="127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0" y="127"/>
                    </a:lnTo>
                    <a:lnTo>
                      <a:pt x="200" y="128"/>
                    </a:lnTo>
                    <a:lnTo>
                      <a:pt x="200" y="129"/>
                    </a:lnTo>
                    <a:lnTo>
                      <a:pt x="199" y="130"/>
                    </a:lnTo>
                    <a:lnTo>
                      <a:pt x="199" y="132"/>
                    </a:lnTo>
                    <a:lnTo>
                      <a:pt x="200" y="133"/>
                    </a:lnTo>
                    <a:lnTo>
                      <a:pt x="201" y="134"/>
                    </a:lnTo>
                    <a:lnTo>
                      <a:pt x="203" y="135"/>
                    </a:lnTo>
                    <a:lnTo>
                      <a:pt x="204" y="136"/>
                    </a:lnTo>
                    <a:lnTo>
                      <a:pt x="205" y="136"/>
                    </a:lnTo>
                    <a:lnTo>
                      <a:pt x="206" y="137"/>
                    </a:lnTo>
                    <a:lnTo>
                      <a:pt x="205" y="137"/>
                    </a:lnTo>
                    <a:lnTo>
                      <a:pt x="200" y="137"/>
                    </a:lnTo>
                    <a:lnTo>
                      <a:pt x="195" y="137"/>
                    </a:lnTo>
                    <a:lnTo>
                      <a:pt x="181" y="137"/>
                    </a:lnTo>
                    <a:lnTo>
                      <a:pt x="179" y="137"/>
                    </a:lnTo>
                    <a:lnTo>
                      <a:pt x="178" y="137"/>
                    </a:lnTo>
                    <a:lnTo>
                      <a:pt x="174" y="137"/>
                    </a:lnTo>
                    <a:lnTo>
                      <a:pt x="173" y="137"/>
                    </a:lnTo>
                    <a:lnTo>
                      <a:pt x="172" y="137"/>
                    </a:lnTo>
                    <a:lnTo>
                      <a:pt x="171" y="137"/>
                    </a:lnTo>
                    <a:lnTo>
                      <a:pt x="167" y="137"/>
                    </a:lnTo>
                    <a:lnTo>
                      <a:pt x="164" y="137"/>
                    </a:lnTo>
                    <a:lnTo>
                      <a:pt x="163" y="137"/>
                    </a:lnTo>
                    <a:lnTo>
                      <a:pt x="161" y="135"/>
                    </a:lnTo>
                    <a:lnTo>
                      <a:pt x="161" y="134"/>
                    </a:lnTo>
                    <a:lnTo>
                      <a:pt x="160" y="134"/>
                    </a:lnTo>
                    <a:lnTo>
                      <a:pt x="160" y="133"/>
                    </a:lnTo>
                    <a:lnTo>
                      <a:pt x="158" y="133"/>
                    </a:lnTo>
                    <a:lnTo>
                      <a:pt x="157" y="132"/>
                    </a:lnTo>
                    <a:lnTo>
                      <a:pt x="156" y="130"/>
                    </a:lnTo>
                    <a:lnTo>
                      <a:pt x="156" y="130"/>
                    </a:lnTo>
                    <a:lnTo>
                      <a:pt x="155" y="130"/>
                    </a:lnTo>
                    <a:lnTo>
                      <a:pt x="154" y="132"/>
                    </a:lnTo>
                    <a:lnTo>
                      <a:pt x="155" y="133"/>
                    </a:lnTo>
                    <a:lnTo>
                      <a:pt x="154" y="133"/>
                    </a:lnTo>
                    <a:lnTo>
                      <a:pt x="153" y="133"/>
                    </a:lnTo>
                    <a:lnTo>
                      <a:pt x="149" y="132"/>
                    </a:lnTo>
                    <a:lnTo>
                      <a:pt x="147" y="134"/>
                    </a:lnTo>
                    <a:lnTo>
                      <a:pt x="146" y="135"/>
                    </a:lnTo>
                    <a:lnTo>
                      <a:pt x="146" y="136"/>
                    </a:lnTo>
                    <a:lnTo>
                      <a:pt x="146" y="137"/>
                    </a:lnTo>
                    <a:lnTo>
                      <a:pt x="145" y="137"/>
                    </a:lnTo>
                    <a:lnTo>
                      <a:pt x="145" y="138"/>
                    </a:lnTo>
                    <a:lnTo>
                      <a:pt x="144" y="138"/>
                    </a:lnTo>
                    <a:lnTo>
                      <a:pt x="145" y="138"/>
                    </a:lnTo>
                    <a:lnTo>
                      <a:pt x="145" y="140"/>
                    </a:lnTo>
                    <a:lnTo>
                      <a:pt x="144" y="140"/>
                    </a:lnTo>
                    <a:lnTo>
                      <a:pt x="144" y="141"/>
                    </a:lnTo>
                    <a:lnTo>
                      <a:pt x="144" y="142"/>
                    </a:lnTo>
                    <a:lnTo>
                      <a:pt x="144" y="143"/>
                    </a:lnTo>
                    <a:lnTo>
                      <a:pt x="143" y="143"/>
                    </a:lnTo>
                    <a:lnTo>
                      <a:pt x="141" y="143"/>
                    </a:lnTo>
                    <a:lnTo>
                      <a:pt x="141" y="144"/>
                    </a:lnTo>
                    <a:lnTo>
                      <a:pt x="140" y="145"/>
                    </a:lnTo>
                    <a:lnTo>
                      <a:pt x="139" y="146"/>
                    </a:lnTo>
                    <a:lnTo>
                      <a:pt x="138" y="148"/>
                    </a:lnTo>
                    <a:lnTo>
                      <a:pt x="138" y="149"/>
                    </a:lnTo>
                    <a:lnTo>
                      <a:pt x="137" y="149"/>
                    </a:lnTo>
                    <a:lnTo>
                      <a:pt x="137" y="150"/>
                    </a:lnTo>
                    <a:lnTo>
                      <a:pt x="136" y="150"/>
                    </a:lnTo>
                    <a:lnTo>
                      <a:pt x="135" y="150"/>
                    </a:lnTo>
                    <a:lnTo>
                      <a:pt x="135" y="151"/>
                    </a:lnTo>
                    <a:lnTo>
                      <a:pt x="133" y="152"/>
                    </a:lnTo>
                    <a:lnTo>
                      <a:pt x="133" y="154"/>
                    </a:lnTo>
                    <a:lnTo>
                      <a:pt x="131" y="154"/>
                    </a:lnTo>
                    <a:lnTo>
                      <a:pt x="130" y="154"/>
                    </a:lnTo>
                    <a:lnTo>
                      <a:pt x="129" y="154"/>
                    </a:lnTo>
                    <a:lnTo>
                      <a:pt x="129" y="153"/>
                    </a:lnTo>
                    <a:lnTo>
                      <a:pt x="129" y="152"/>
                    </a:lnTo>
                    <a:lnTo>
                      <a:pt x="129" y="149"/>
                    </a:lnTo>
                    <a:lnTo>
                      <a:pt x="128" y="149"/>
                    </a:lnTo>
                    <a:lnTo>
                      <a:pt x="128" y="148"/>
                    </a:lnTo>
                    <a:lnTo>
                      <a:pt x="124" y="148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19" y="143"/>
                    </a:lnTo>
                    <a:lnTo>
                      <a:pt x="118" y="144"/>
                    </a:lnTo>
                    <a:lnTo>
                      <a:pt x="117" y="144"/>
                    </a:lnTo>
                    <a:lnTo>
                      <a:pt x="118" y="145"/>
                    </a:lnTo>
                    <a:lnTo>
                      <a:pt x="117" y="145"/>
                    </a:lnTo>
                    <a:lnTo>
                      <a:pt x="115" y="144"/>
                    </a:lnTo>
                    <a:lnTo>
                      <a:pt x="114" y="143"/>
                    </a:lnTo>
                    <a:lnTo>
                      <a:pt x="114" y="142"/>
                    </a:lnTo>
                    <a:lnTo>
                      <a:pt x="114" y="141"/>
                    </a:lnTo>
                    <a:lnTo>
                      <a:pt x="113" y="141"/>
                    </a:lnTo>
                    <a:lnTo>
                      <a:pt x="112" y="140"/>
                    </a:lnTo>
                    <a:lnTo>
                      <a:pt x="112" y="138"/>
                    </a:lnTo>
                    <a:lnTo>
                      <a:pt x="112" y="137"/>
                    </a:lnTo>
                    <a:lnTo>
                      <a:pt x="112" y="136"/>
                    </a:lnTo>
                    <a:lnTo>
                      <a:pt x="111" y="137"/>
                    </a:lnTo>
                    <a:lnTo>
                      <a:pt x="110" y="136"/>
                    </a:lnTo>
                    <a:lnTo>
                      <a:pt x="107" y="136"/>
                    </a:lnTo>
                    <a:lnTo>
                      <a:pt x="106" y="136"/>
                    </a:lnTo>
                    <a:lnTo>
                      <a:pt x="105" y="135"/>
                    </a:lnTo>
                    <a:lnTo>
                      <a:pt x="105" y="134"/>
                    </a:lnTo>
                    <a:lnTo>
                      <a:pt x="105" y="133"/>
                    </a:lnTo>
                    <a:lnTo>
                      <a:pt x="105" y="132"/>
                    </a:lnTo>
                    <a:lnTo>
                      <a:pt x="105" y="130"/>
                    </a:lnTo>
                    <a:lnTo>
                      <a:pt x="104" y="130"/>
                    </a:lnTo>
                    <a:lnTo>
                      <a:pt x="103" y="130"/>
                    </a:lnTo>
                    <a:lnTo>
                      <a:pt x="103" y="129"/>
                    </a:lnTo>
                    <a:lnTo>
                      <a:pt x="102" y="129"/>
                    </a:lnTo>
                    <a:lnTo>
                      <a:pt x="102" y="128"/>
                    </a:lnTo>
                    <a:lnTo>
                      <a:pt x="98" y="129"/>
                    </a:lnTo>
                    <a:lnTo>
                      <a:pt x="97" y="129"/>
                    </a:lnTo>
                    <a:lnTo>
                      <a:pt x="98" y="129"/>
                    </a:lnTo>
                    <a:lnTo>
                      <a:pt x="100" y="128"/>
                    </a:lnTo>
                    <a:lnTo>
                      <a:pt x="100" y="127"/>
                    </a:lnTo>
                    <a:lnTo>
                      <a:pt x="102" y="126"/>
                    </a:lnTo>
                    <a:lnTo>
                      <a:pt x="101" y="126"/>
                    </a:lnTo>
                    <a:lnTo>
                      <a:pt x="100" y="125"/>
                    </a:lnTo>
                    <a:lnTo>
                      <a:pt x="97" y="124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98" y="121"/>
                    </a:lnTo>
                    <a:lnTo>
                      <a:pt x="97" y="120"/>
                    </a:lnTo>
                    <a:lnTo>
                      <a:pt x="95" y="119"/>
                    </a:lnTo>
                    <a:lnTo>
                      <a:pt x="95" y="118"/>
                    </a:lnTo>
                    <a:lnTo>
                      <a:pt x="94" y="116"/>
                    </a:lnTo>
                    <a:lnTo>
                      <a:pt x="94" y="115"/>
                    </a:lnTo>
                    <a:lnTo>
                      <a:pt x="93" y="115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8" y="112"/>
                    </a:lnTo>
                    <a:lnTo>
                      <a:pt x="87" y="111"/>
                    </a:lnTo>
                    <a:lnTo>
                      <a:pt x="86" y="111"/>
                    </a:lnTo>
                    <a:lnTo>
                      <a:pt x="85" y="111"/>
                    </a:lnTo>
                    <a:lnTo>
                      <a:pt x="84" y="110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1" y="108"/>
                    </a:lnTo>
                    <a:lnTo>
                      <a:pt x="80" y="107"/>
                    </a:lnTo>
                    <a:lnTo>
                      <a:pt x="80" y="106"/>
                    </a:lnTo>
                    <a:lnTo>
                      <a:pt x="79" y="104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6" y="103"/>
                    </a:lnTo>
                    <a:lnTo>
                      <a:pt x="75" y="102"/>
                    </a:lnTo>
                    <a:lnTo>
                      <a:pt x="75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1" y="100"/>
                    </a:lnTo>
                    <a:lnTo>
                      <a:pt x="70" y="100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4" y="99"/>
                    </a:lnTo>
                    <a:lnTo>
                      <a:pt x="63" y="99"/>
                    </a:lnTo>
                    <a:lnTo>
                      <a:pt x="62" y="99"/>
                    </a:lnTo>
                    <a:lnTo>
                      <a:pt x="61" y="99"/>
                    </a:lnTo>
                    <a:lnTo>
                      <a:pt x="58" y="96"/>
                    </a:lnTo>
                    <a:lnTo>
                      <a:pt x="57" y="95"/>
                    </a:lnTo>
                    <a:lnTo>
                      <a:pt x="55" y="95"/>
                    </a:lnTo>
                    <a:lnTo>
                      <a:pt x="54" y="95"/>
                    </a:lnTo>
                    <a:lnTo>
                      <a:pt x="53" y="94"/>
                    </a:lnTo>
                    <a:lnTo>
                      <a:pt x="52" y="94"/>
                    </a:lnTo>
                    <a:lnTo>
                      <a:pt x="51" y="94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9" y="92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46" y="91"/>
                    </a:lnTo>
                    <a:lnTo>
                      <a:pt x="45" y="90"/>
                    </a:lnTo>
                    <a:lnTo>
                      <a:pt x="44" y="90"/>
                    </a:lnTo>
                    <a:lnTo>
                      <a:pt x="44" y="89"/>
                    </a:lnTo>
                    <a:lnTo>
                      <a:pt x="43" y="87"/>
                    </a:lnTo>
                    <a:lnTo>
                      <a:pt x="43" y="86"/>
                    </a:lnTo>
                    <a:lnTo>
                      <a:pt x="42" y="85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7" y="84"/>
                    </a:lnTo>
                    <a:lnTo>
                      <a:pt x="37" y="83"/>
                    </a:lnTo>
                    <a:lnTo>
                      <a:pt x="37" y="82"/>
                    </a:lnTo>
                    <a:lnTo>
                      <a:pt x="36" y="81"/>
                    </a:lnTo>
                    <a:lnTo>
                      <a:pt x="36" y="79"/>
                    </a:lnTo>
                    <a:lnTo>
                      <a:pt x="36" y="78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4" y="76"/>
                    </a:lnTo>
                    <a:lnTo>
                      <a:pt x="33" y="75"/>
                    </a:lnTo>
                    <a:lnTo>
                      <a:pt x="33" y="74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9" y="73"/>
                    </a:lnTo>
                    <a:lnTo>
                      <a:pt x="28" y="73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0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5" y="69"/>
                    </a:lnTo>
                    <a:lnTo>
                      <a:pt x="24" y="69"/>
                    </a:lnTo>
                    <a:lnTo>
                      <a:pt x="23" y="69"/>
                    </a:lnTo>
                    <a:lnTo>
                      <a:pt x="23" y="68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0" y="64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59"/>
                    </a:lnTo>
                    <a:lnTo>
                      <a:pt x="16" y="60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9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6" y="45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6" y="43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21" y="8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9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32" y="10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4" y="8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4" y="6"/>
                    </a:lnTo>
                    <a:lnTo>
                      <a:pt x="45" y="6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3" y="6"/>
                    </a:lnTo>
                    <a:lnTo>
                      <a:pt x="54" y="6"/>
                    </a:lnTo>
                    <a:lnTo>
                      <a:pt x="55" y="7"/>
                    </a:lnTo>
                    <a:lnTo>
                      <a:pt x="57" y="8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3" y="6"/>
                    </a:lnTo>
                    <a:lnTo>
                      <a:pt x="63" y="5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8" y="3"/>
                    </a:lnTo>
                    <a:lnTo>
                      <a:pt x="69" y="2"/>
                    </a:lnTo>
                    <a:lnTo>
                      <a:pt x="70" y="1"/>
                    </a:lnTo>
                    <a:lnTo>
                      <a:pt x="71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6" name="Freeform 116"/>
              <p:cNvSpPr>
                <a:spLocks/>
              </p:cNvSpPr>
              <p:nvPr/>
            </p:nvSpPr>
            <p:spPr bwMode="auto">
              <a:xfrm>
                <a:off x="2686050" y="3003550"/>
                <a:ext cx="244475" cy="180975"/>
              </a:xfrm>
              <a:custGeom>
                <a:avLst/>
                <a:gdLst>
                  <a:gd name="T0" fmla="*/ 45 w 154"/>
                  <a:gd name="T1" fmla="*/ 12 h 114"/>
                  <a:gd name="T2" fmla="*/ 48 w 154"/>
                  <a:gd name="T3" fmla="*/ 17 h 114"/>
                  <a:gd name="T4" fmla="*/ 52 w 154"/>
                  <a:gd name="T5" fmla="*/ 20 h 114"/>
                  <a:gd name="T6" fmla="*/ 58 w 154"/>
                  <a:gd name="T7" fmla="*/ 22 h 114"/>
                  <a:gd name="T8" fmla="*/ 61 w 154"/>
                  <a:gd name="T9" fmla="*/ 27 h 114"/>
                  <a:gd name="T10" fmla="*/ 65 w 154"/>
                  <a:gd name="T11" fmla="*/ 32 h 114"/>
                  <a:gd name="T12" fmla="*/ 69 w 154"/>
                  <a:gd name="T13" fmla="*/ 37 h 114"/>
                  <a:gd name="T14" fmla="*/ 74 w 154"/>
                  <a:gd name="T15" fmla="*/ 40 h 114"/>
                  <a:gd name="T16" fmla="*/ 79 w 154"/>
                  <a:gd name="T17" fmla="*/ 43 h 114"/>
                  <a:gd name="T18" fmla="*/ 88 w 154"/>
                  <a:gd name="T19" fmla="*/ 47 h 114"/>
                  <a:gd name="T20" fmla="*/ 94 w 154"/>
                  <a:gd name="T21" fmla="*/ 48 h 114"/>
                  <a:gd name="T22" fmla="*/ 100 w 154"/>
                  <a:gd name="T23" fmla="*/ 49 h 114"/>
                  <a:gd name="T24" fmla="*/ 103 w 154"/>
                  <a:gd name="T25" fmla="*/ 52 h 114"/>
                  <a:gd name="T26" fmla="*/ 108 w 154"/>
                  <a:gd name="T27" fmla="*/ 57 h 114"/>
                  <a:gd name="T28" fmla="*/ 114 w 154"/>
                  <a:gd name="T29" fmla="*/ 61 h 114"/>
                  <a:gd name="T30" fmla="*/ 119 w 154"/>
                  <a:gd name="T31" fmla="*/ 64 h 114"/>
                  <a:gd name="T32" fmla="*/ 123 w 154"/>
                  <a:gd name="T33" fmla="*/ 71 h 114"/>
                  <a:gd name="T34" fmla="*/ 125 w 154"/>
                  <a:gd name="T35" fmla="*/ 76 h 114"/>
                  <a:gd name="T36" fmla="*/ 128 w 154"/>
                  <a:gd name="T37" fmla="*/ 77 h 114"/>
                  <a:gd name="T38" fmla="*/ 130 w 154"/>
                  <a:gd name="T39" fmla="*/ 82 h 114"/>
                  <a:gd name="T40" fmla="*/ 137 w 154"/>
                  <a:gd name="T41" fmla="*/ 84 h 114"/>
                  <a:gd name="T42" fmla="*/ 139 w 154"/>
                  <a:gd name="T43" fmla="*/ 90 h 114"/>
                  <a:gd name="T44" fmla="*/ 143 w 154"/>
                  <a:gd name="T45" fmla="*/ 92 h 114"/>
                  <a:gd name="T46" fmla="*/ 149 w 154"/>
                  <a:gd name="T47" fmla="*/ 96 h 114"/>
                  <a:gd name="T48" fmla="*/ 154 w 154"/>
                  <a:gd name="T49" fmla="*/ 102 h 114"/>
                  <a:gd name="T50" fmla="*/ 148 w 154"/>
                  <a:gd name="T51" fmla="*/ 101 h 114"/>
                  <a:gd name="T52" fmla="*/ 143 w 154"/>
                  <a:gd name="T53" fmla="*/ 102 h 114"/>
                  <a:gd name="T54" fmla="*/ 140 w 154"/>
                  <a:gd name="T55" fmla="*/ 101 h 114"/>
                  <a:gd name="T56" fmla="*/ 137 w 154"/>
                  <a:gd name="T57" fmla="*/ 99 h 114"/>
                  <a:gd name="T58" fmla="*/ 132 w 154"/>
                  <a:gd name="T59" fmla="*/ 101 h 114"/>
                  <a:gd name="T60" fmla="*/ 129 w 154"/>
                  <a:gd name="T61" fmla="*/ 98 h 114"/>
                  <a:gd name="T62" fmla="*/ 127 w 154"/>
                  <a:gd name="T63" fmla="*/ 100 h 114"/>
                  <a:gd name="T64" fmla="*/ 125 w 154"/>
                  <a:gd name="T65" fmla="*/ 99 h 114"/>
                  <a:gd name="T66" fmla="*/ 119 w 154"/>
                  <a:gd name="T67" fmla="*/ 101 h 114"/>
                  <a:gd name="T68" fmla="*/ 115 w 154"/>
                  <a:gd name="T69" fmla="*/ 105 h 114"/>
                  <a:gd name="T70" fmla="*/ 112 w 154"/>
                  <a:gd name="T71" fmla="*/ 106 h 114"/>
                  <a:gd name="T72" fmla="*/ 109 w 154"/>
                  <a:gd name="T73" fmla="*/ 111 h 114"/>
                  <a:gd name="T74" fmla="*/ 103 w 154"/>
                  <a:gd name="T75" fmla="*/ 108 h 114"/>
                  <a:gd name="T76" fmla="*/ 96 w 154"/>
                  <a:gd name="T77" fmla="*/ 93 h 114"/>
                  <a:gd name="T78" fmla="*/ 87 w 154"/>
                  <a:gd name="T79" fmla="*/ 83 h 114"/>
                  <a:gd name="T80" fmla="*/ 79 w 154"/>
                  <a:gd name="T81" fmla="*/ 81 h 114"/>
                  <a:gd name="T82" fmla="*/ 75 w 154"/>
                  <a:gd name="T83" fmla="*/ 85 h 114"/>
                  <a:gd name="T84" fmla="*/ 70 w 154"/>
                  <a:gd name="T85" fmla="*/ 85 h 114"/>
                  <a:gd name="T86" fmla="*/ 62 w 154"/>
                  <a:gd name="T87" fmla="*/ 85 h 114"/>
                  <a:gd name="T88" fmla="*/ 60 w 154"/>
                  <a:gd name="T89" fmla="*/ 88 h 114"/>
                  <a:gd name="T90" fmla="*/ 53 w 154"/>
                  <a:gd name="T91" fmla="*/ 89 h 114"/>
                  <a:gd name="T92" fmla="*/ 46 w 154"/>
                  <a:gd name="T93" fmla="*/ 88 h 114"/>
                  <a:gd name="T94" fmla="*/ 42 w 154"/>
                  <a:gd name="T95" fmla="*/ 84 h 114"/>
                  <a:gd name="T96" fmla="*/ 36 w 154"/>
                  <a:gd name="T97" fmla="*/ 82 h 114"/>
                  <a:gd name="T98" fmla="*/ 32 w 154"/>
                  <a:gd name="T99" fmla="*/ 77 h 114"/>
                  <a:gd name="T100" fmla="*/ 27 w 154"/>
                  <a:gd name="T101" fmla="*/ 74 h 114"/>
                  <a:gd name="T102" fmla="*/ 20 w 154"/>
                  <a:gd name="T103" fmla="*/ 69 h 114"/>
                  <a:gd name="T104" fmla="*/ 15 w 154"/>
                  <a:gd name="T105" fmla="*/ 60 h 114"/>
                  <a:gd name="T106" fmla="*/ 11 w 154"/>
                  <a:gd name="T107" fmla="*/ 52 h 114"/>
                  <a:gd name="T108" fmla="*/ 7 w 154"/>
                  <a:gd name="T109" fmla="*/ 48 h 114"/>
                  <a:gd name="T110" fmla="*/ 5 w 154"/>
                  <a:gd name="T111" fmla="*/ 41 h 114"/>
                  <a:gd name="T112" fmla="*/ 12 w 154"/>
                  <a:gd name="T113" fmla="*/ 25 h 114"/>
                  <a:gd name="T114" fmla="*/ 36 w 154"/>
                  <a:gd name="T115" fmla="*/ 17 h 114"/>
                  <a:gd name="T116" fmla="*/ 36 w 154"/>
                  <a:gd name="T117" fmla="*/ 7 h 114"/>
                  <a:gd name="T118" fmla="*/ 36 w 154"/>
                  <a:gd name="T119" fmla="*/ 4 h 114"/>
                  <a:gd name="T120" fmla="*/ 40 w 154"/>
                  <a:gd name="T121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4" h="114">
                    <a:moveTo>
                      <a:pt x="41" y="8"/>
                    </a:moveTo>
                    <a:lnTo>
                      <a:pt x="42" y="7"/>
                    </a:lnTo>
                    <a:lnTo>
                      <a:pt x="43" y="8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12"/>
                    </a:lnTo>
                    <a:lnTo>
                      <a:pt x="45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3" y="20"/>
                    </a:lnTo>
                    <a:lnTo>
                      <a:pt x="53" y="21"/>
                    </a:lnTo>
                    <a:lnTo>
                      <a:pt x="54" y="21"/>
                    </a:lnTo>
                    <a:lnTo>
                      <a:pt x="55" y="21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8" y="23"/>
                    </a:lnTo>
                    <a:lnTo>
                      <a:pt x="59" y="24"/>
                    </a:lnTo>
                    <a:lnTo>
                      <a:pt x="60" y="25"/>
                    </a:lnTo>
                    <a:lnTo>
                      <a:pt x="61" y="25"/>
                    </a:lnTo>
                    <a:lnTo>
                      <a:pt x="61" y="26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2" y="30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8" y="34"/>
                    </a:lnTo>
                    <a:lnTo>
                      <a:pt x="68" y="35"/>
                    </a:lnTo>
                    <a:lnTo>
                      <a:pt x="69" y="37"/>
                    </a:lnTo>
                    <a:lnTo>
                      <a:pt x="69" y="38"/>
                    </a:lnTo>
                    <a:lnTo>
                      <a:pt x="70" y="38"/>
                    </a:lnTo>
                    <a:lnTo>
                      <a:pt x="71" y="39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74" y="40"/>
                    </a:lnTo>
                    <a:lnTo>
                      <a:pt x="75" y="41"/>
                    </a:lnTo>
                    <a:lnTo>
                      <a:pt x="76" y="41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79" y="43"/>
                    </a:lnTo>
                    <a:lnTo>
                      <a:pt x="80" y="43"/>
                    </a:lnTo>
                    <a:lnTo>
                      <a:pt x="82" y="43"/>
                    </a:lnTo>
                    <a:lnTo>
                      <a:pt x="83" y="44"/>
                    </a:lnTo>
                    <a:lnTo>
                      <a:pt x="86" y="47"/>
                    </a:lnTo>
                    <a:lnTo>
                      <a:pt x="87" y="47"/>
                    </a:lnTo>
                    <a:lnTo>
                      <a:pt x="88" y="47"/>
                    </a:lnTo>
                    <a:lnTo>
                      <a:pt x="89" y="47"/>
                    </a:lnTo>
                    <a:lnTo>
                      <a:pt x="89" y="48"/>
                    </a:lnTo>
                    <a:lnTo>
                      <a:pt x="91" y="48"/>
                    </a:lnTo>
                    <a:lnTo>
                      <a:pt x="91" y="48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5" y="48"/>
                    </a:lnTo>
                    <a:lnTo>
                      <a:pt x="96" y="48"/>
                    </a:lnTo>
                    <a:lnTo>
                      <a:pt x="97" y="48"/>
                    </a:lnTo>
                    <a:lnTo>
                      <a:pt x="96" y="49"/>
                    </a:lnTo>
                    <a:lnTo>
                      <a:pt x="98" y="49"/>
                    </a:lnTo>
                    <a:lnTo>
                      <a:pt x="100" y="4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1" y="51"/>
                    </a:lnTo>
                    <a:lnTo>
                      <a:pt x="102" y="51"/>
                    </a:lnTo>
                    <a:lnTo>
                      <a:pt x="102" y="52"/>
                    </a:lnTo>
                    <a:lnTo>
                      <a:pt x="103" y="52"/>
                    </a:lnTo>
                    <a:lnTo>
                      <a:pt x="104" y="52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6" y="56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8"/>
                    </a:lnTo>
                    <a:lnTo>
                      <a:pt x="110" y="59"/>
                    </a:lnTo>
                    <a:lnTo>
                      <a:pt x="111" y="59"/>
                    </a:lnTo>
                    <a:lnTo>
                      <a:pt x="112" y="59"/>
                    </a:lnTo>
                    <a:lnTo>
                      <a:pt x="113" y="60"/>
                    </a:lnTo>
                    <a:lnTo>
                      <a:pt x="114" y="61"/>
                    </a:lnTo>
                    <a:lnTo>
                      <a:pt x="115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8" y="63"/>
                    </a:lnTo>
                    <a:lnTo>
                      <a:pt x="119" y="63"/>
                    </a:lnTo>
                    <a:lnTo>
                      <a:pt x="119" y="64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2" y="68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2" y="72"/>
                    </a:lnTo>
                    <a:lnTo>
                      <a:pt x="125" y="73"/>
                    </a:lnTo>
                    <a:lnTo>
                      <a:pt x="126" y="74"/>
                    </a:lnTo>
                    <a:lnTo>
                      <a:pt x="127" y="74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3" y="77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7" y="76"/>
                    </a:lnTo>
                    <a:lnTo>
                      <a:pt x="127" y="77"/>
                    </a:lnTo>
                    <a:lnTo>
                      <a:pt x="128" y="77"/>
                    </a:lnTo>
                    <a:lnTo>
                      <a:pt x="128" y="78"/>
                    </a:lnTo>
                    <a:lnTo>
                      <a:pt x="129" y="78"/>
                    </a:lnTo>
                    <a:lnTo>
                      <a:pt x="130" y="78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30" y="83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5" y="84"/>
                    </a:lnTo>
                    <a:lnTo>
                      <a:pt x="136" y="85"/>
                    </a:lnTo>
                    <a:lnTo>
                      <a:pt x="137" y="84"/>
                    </a:lnTo>
                    <a:lnTo>
                      <a:pt x="137" y="85"/>
                    </a:lnTo>
                    <a:lnTo>
                      <a:pt x="137" y="86"/>
                    </a:lnTo>
                    <a:lnTo>
                      <a:pt x="137" y="88"/>
                    </a:lnTo>
                    <a:lnTo>
                      <a:pt x="138" y="89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39" y="91"/>
                    </a:lnTo>
                    <a:lnTo>
                      <a:pt x="140" y="92"/>
                    </a:lnTo>
                    <a:lnTo>
                      <a:pt x="142" y="93"/>
                    </a:lnTo>
                    <a:lnTo>
                      <a:pt x="143" y="93"/>
                    </a:lnTo>
                    <a:lnTo>
                      <a:pt x="142" y="92"/>
                    </a:lnTo>
                    <a:lnTo>
                      <a:pt x="143" y="92"/>
                    </a:lnTo>
                    <a:lnTo>
                      <a:pt x="144" y="91"/>
                    </a:lnTo>
                    <a:lnTo>
                      <a:pt x="146" y="91"/>
                    </a:lnTo>
                    <a:lnTo>
                      <a:pt x="146" y="92"/>
                    </a:lnTo>
                    <a:lnTo>
                      <a:pt x="146" y="91"/>
                    </a:lnTo>
                    <a:lnTo>
                      <a:pt x="146" y="92"/>
                    </a:lnTo>
                    <a:lnTo>
                      <a:pt x="149" y="96"/>
                    </a:lnTo>
                    <a:lnTo>
                      <a:pt x="153" y="96"/>
                    </a:lnTo>
                    <a:lnTo>
                      <a:pt x="153" y="97"/>
                    </a:lnTo>
                    <a:lnTo>
                      <a:pt x="154" y="97"/>
                    </a:lnTo>
                    <a:lnTo>
                      <a:pt x="154" y="100"/>
                    </a:lnTo>
                    <a:lnTo>
                      <a:pt x="154" y="101"/>
                    </a:lnTo>
                    <a:lnTo>
                      <a:pt x="154" y="102"/>
                    </a:lnTo>
                    <a:lnTo>
                      <a:pt x="154" y="102"/>
                    </a:lnTo>
                    <a:lnTo>
                      <a:pt x="153" y="102"/>
                    </a:lnTo>
                    <a:lnTo>
                      <a:pt x="152" y="102"/>
                    </a:lnTo>
                    <a:lnTo>
                      <a:pt x="151" y="102"/>
                    </a:lnTo>
                    <a:lnTo>
                      <a:pt x="149" y="102"/>
                    </a:lnTo>
                    <a:lnTo>
                      <a:pt x="148" y="101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5" y="99"/>
                    </a:lnTo>
                    <a:lnTo>
                      <a:pt x="144" y="101"/>
                    </a:lnTo>
                    <a:lnTo>
                      <a:pt x="143" y="102"/>
                    </a:lnTo>
                    <a:lnTo>
                      <a:pt x="143" y="102"/>
                    </a:lnTo>
                    <a:lnTo>
                      <a:pt x="142" y="102"/>
                    </a:lnTo>
                    <a:lnTo>
                      <a:pt x="142" y="102"/>
                    </a:lnTo>
                    <a:lnTo>
                      <a:pt x="142" y="101"/>
                    </a:lnTo>
                    <a:lnTo>
                      <a:pt x="140" y="101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39" y="101"/>
                    </a:lnTo>
                    <a:lnTo>
                      <a:pt x="139" y="100"/>
                    </a:lnTo>
                    <a:lnTo>
                      <a:pt x="140" y="100"/>
                    </a:lnTo>
                    <a:lnTo>
                      <a:pt x="139" y="99"/>
                    </a:lnTo>
                    <a:lnTo>
                      <a:pt x="138" y="99"/>
                    </a:lnTo>
                    <a:lnTo>
                      <a:pt x="137" y="99"/>
                    </a:lnTo>
                    <a:lnTo>
                      <a:pt x="136" y="99"/>
                    </a:lnTo>
                    <a:lnTo>
                      <a:pt x="136" y="100"/>
                    </a:lnTo>
                    <a:lnTo>
                      <a:pt x="135" y="100"/>
                    </a:lnTo>
                    <a:lnTo>
                      <a:pt x="135" y="101"/>
                    </a:lnTo>
                    <a:lnTo>
                      <a:pt x="134" y="101"/>
                    </a:lnTo>
                    <a:lnTo>
                      <a:pt x="132" y="101"/>
                    </a:lnTo>
                    <a:lnTo>
                      <a:pt x="131" y="101"/>
                    </a:lnTo>
                    <a:lnTo>
                      <a:pt x="131" y="100"/>
                    </a:lnTo>
                    <a:lnTo>
                      <a:pt x="131" y="99"/>
                    </a:lnTo>
                    <a:lnTo>
                      <a:pt x="130" y="99"/>
                    </a:lnTo>
                    <a:lnTo>
                      <a:pt x="130" y="98"/>
                    </a:lnTo>
                    <a:lnTo>
                      <a:pt x="129" y="98"/>
                    </a:lnTo>
                    <a:lnTo>
                      <a:pt x="129" y="99"/>
                    </a:lnTo>
                    <a:lnTo>
                      <a:pt x="128" y="99"/>
                    </a:lnTo>
                    <a:lnTo>
                      <a:pt x="128" y="98"/>
                    </a:lnTo>
                    <a:lnTo>
                      <a:pt x="127" y="98"/>
                    </a:lnTo>
                    <a:lnTo>
                      <a:pt x="127" y="99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7" y="99"/>
                    </a:lnTo>
                    <a:lnTo>
                      <a:pt x="126" y="99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5" y="99"/>
                    </a:lnTo>
                    <a:lnTo>
                      <a:pt x="123" y="100"/>
                    </a:lnTo>
                    <a:lnTo>
                      <a:pt x="122" y="100"/>
                    </a:lnTo>
                    <a:lnTo>
                      <a:pt x="121" y="100"/>
                    </a:lnTo>
                    <a:lnTo>
                      <a:pt x="120" y="100"/>
                    </a:lnTo>
                    <a:lnTo>
                      <a:pt x="120" y="101"/>
                    </a:lnTo>
                    <a:lnTo>
                      <a:pt x="119" y="101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5" y="105"/>
                    </a:lnTo>
                    <a:lnTo>
                      <a:pt x="115" y="106"/>
                    </a:lnTo>
                    <a:lnTo>
                      <a:pt x="114" y="106"/>
                    </a:lnTo>
                    <a:lnTo>
                      <a:pt x="113" y="106"/>
                    </a:lnTo>
                    <a:lnTo>
                      <a:pt x="113" y="105"/>
                    </a:lnTo>
                    <a:lnTo>
                      <a:pt x="112" y="105"/>
                    </a:lnTo>
                    <a:lnTo>
                      <a:pt x="112" y="106"/>
                    </a:lnTo>
                    <a:lnTo>
                      <a:pt x="111" y="106"/>
                    </a:lnTo>
                    <a:lnTo>
                      <a:pt x="110" y="107"/>
                    </a:lnTo>
                    <a:lnTo>
                      <a:pt x="110" y="108"/>
                    </a:lnTo>
                    <a:lnTo>
                      <a:pt x="109" y="109"/>
                    </a:lnTo>
                    <a:lnTo>
                      <a:pt x="109" y="110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8" y="114"/>
                    </a:lnTo>
                    <a:lnTo>
                      <a:pt x="106" y="114"/>
                    </a:lnTo>
                    <a:lnTo>
                      <a:pt x="106" y="113"/>
                    </a:lnTo>
                    <a:lnTo>
                      <a:pt x="105" y="111"/>
                    </a:lnTo>
                    <a:lnTo>
                      <a:pt x="103" y="108"/>
                    </a:lnTo>
                    <a:lnTo>
                      <a:pt x="103" y="107"/>
                    </a:lnTo>
                    <a:lnTo>
                      <a:pt x="101" y="102"/>
                    </a:lnTo>
                    <a:lnTo>
                      <a:pt x="100" y="101"/>
                    </a:lnTo>
                    <a:lnTo>
                      <a:pt x="100" y="99"/>
                    </a:lnTo>
                    <a:lnTo>
                      <a:pt x="97" y="96"/>
                    </a:lnTo>
                    <a:lnTo>
                      <a:pt x="96" y="93"/>
                    </a:lnTo>
                    <a:lnTo>
                      <a:pt x="95" y="92"/>
                    </a:lnTo>
                    <a:lnTo>
                      <a:pt x="94" y="91"/>
                    </a:lnTo>
                    <a:lnTo>
                      <a:pt x="94" y="90"/>
                    </a:lnTo>
                    <a:lnTo>
                      <a:pt x="93" y="89"/>
                    </a:lnTo>
                    <a:lnTo>
                      <a:pt x="89" y="85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4" y="82"/>
                    </a:lnTo>
                    <a:lnTo>
                      <a:pt x="83" y="81"/>
                    </a:lnTo>
                    <a:lnTo>
                      <a:pt x="82" y="81"/>
                    </a:lnTo>
                    <a:lnTo>
                      <a:pt x="80" y="81"/>
                    </a:lnTo>
                    <a:lnTo>
                      <a:pt x="79" y="81"/>
                    </a:lnTo>
                    <a:lnTo>
                      <a:pt x="79" y="82"/>
                    </a:lnTo>
                    <a:lnTo>
                      <a:pt x="78" y="83"/>
                    </a:lnTo>
                    <a:lnTo>
                      <a:pt x="77" y="83"/>
                    </a:lnTo>
                    <a:lnTo>
                      <a:pt x="76" y="83"/>
                    </a:lnTo>
                    <a:lnTo>
                      <a:pt x="75" y="84"/>
                    </a:lnTo>
                    <a:lnTo>
                      <a:pt x="75" y="85"/>
                    </a:lnTo>
                    <a:lnTo>
                      <a:pt x="75" y="86"/>
                    </a:lnTo>
                    <a:lnTo>
                      <a:pt x="74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1" y="86"/>
                    </a:lnTo>
                    <a:lnTo>
                      <a:pt x="70" y="85"/>
                    </a:lnTo>
                    <a:lnTo>
                      <a:pt x="69" y="86"/>
                    </a:lnTo>
                    <a:lnTo>
                      <a:pt x="68" y="85"/>
                    </a:lnTo>
                    <a:lnTo>
                      <a:pt x="67" y="85"/>
                    </a:lnTo>
                    <a:lnTo>
                      <a:pt x="66" y="85"/>
                    </a:lnTo>
                    <a:lnTo>
                      <a:pt x="65" y="85"/>
                    </a:lnTo>
                    <a:lnTo>
                      <a:pt x="62" y="85"/>
                    </a:lnTo>
                    <a:lnTo>
                      <a:pt x="62" y="86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88"/>
                    </a:lnTo>
                    <a:lnTo>
                      <a:pt x="61" y="89"/>
                    </a:lnTo>
                    <a:lnTo>
                      <a:pt x="60" y="88"/>
                    </a:lnTo>
                    <a:lnTo>
                      <a:pt x="59" y="88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4" y="89"/>
                    </a:lnTo>
                    <a:lnTo>
                      <a:pt x="53" y="89"/>
                    </a:lnTo>
                    <a:lnTo>
                      <a:pt x="52" y="89"/>
                    </a:lnTo>
                    <a:lnTo>
                      <a:pt x="51" y="89"/>
                    </a:lnTo>
                    <a:lnTo>
                      <a:pt x="50" y="88"/>
                    </a:lnTo>
                    <a:lnTo>
                      <a:pt x="49" y="88"/>
                    </a:lnTo>
                    <a:lnTo>
                      <a:pt x="48" y="88"/>
                    </a:lnTo>
                    <a:lnTo>
                      <a:pt x="46" y="88"/>
                    </a:lnTo>
                    <a:lnTo>
                      <a:pt x="45" y="88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2" y="8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38" y="82"/>
                    </a:lnTo>
                    <a:lnTo>
                      <a:pt x="37" y="81"/>
                    </a:lnTo>
                    <a:lnTo>
                      <a:pt x="36" y="81"/>
                    </a:lnTo>
                    <a:lnTo>
                      <a:pt x="36" y="82"/>
                    </a:lnTo>
                    <a:lnTo>
                      <a:pt x="35" y="82"/>
                    </a:lnTo>
                    <a:lnTo>
                      <a:pt x="35" y="81"/>
                    </a:lnTo>
                    <a:lnTo>
                      <a:pt x="35" y="80"/>
                    </a:lnTo>
                    <a:lnTo>
                      <a:pt x="34" y="78"/>
                    </a:lnTo>
                    <a:lnTo>
                      <a:pt x="33" y="78"/>
                    </a:lnTo>
                    <a:lnTo>
                      <a:pt x="32" y="77"/>
                    </a:lnTo>
                    <a:lnTo>
                      <a:pt x="32" y="76"/>
                    </a:lnTo>
                    <a:lnTo>
                      <a:pt x="31" y="76"/>
                    </a:lnTo>
                    <a:lnTo>
                      <a:pt x="29" y="76"/>
                    </a:lnTo>
                    <a:lnTo>
                      <a:pt x="29" y="75"/>
                    </a:lnTo>
                    <a:lnTo>
                      <a:pt x="28" y="75"/>
                    </a:lnTo>
                    <a:lnTo>
                      <a:pt x="27" y="74"/>
                    </a:lnTo>
                    <a:lnTo>
                      <a:pt x="26" y="74"/>
                    </a:lnTo>
                    <a:lnTo>
                      <a:pt x="25" y="73"/>
                    </a:lnTo>
                    <a:lnTo>
                      <a:pt x="24" y="73"/>
                    </a:lnTo>
                    <a:lnTo>
                      <a:pt x="23" y="71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2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8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6" y="43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12" y="25"/>
                    </a:lnTo>
                    <a:lnTo>
                      <a:pt x="17" y="25"/>
                    </a:lnTo>
                    <a:lnTo>
                      <a:pt x="17" y="20"/>
                    </a:lnTo>
                    <a:lnTo>
                      <a:pt x="29" y="20"/>
                    </a:lnTo>
                    <a:lnTo>
                      <a:pt x="33" y="20"/>
                    </a:lnTo>
                    <a:lnTo>
                      <a:pt x="35" y="20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41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7" name="Freeform 136"/>
              <p:cNvSpPr>
                <a:spLocks noEditPoints="1"/>
              </p:cNvSpPr>
              <p:nvPr/>
            </p:nvSpPr>
            <p:spPr bwMode="auto">
              <a:xfrm>
                <a:off x="2651125" y="2663825"/>
                <a:ext cx="295275" cy="160338"/>
              </a:xfrm>
              <a:custGeom>
                <a:avLst/>
                <a:gdLst>
                  <a:gd name="T0" fmla="*/ 117 w 186"/>
                  <a:gd name="T1" fmla="*/ 15 h 101"/>
                  <a:gd name="T2" fmla="*/ 122 w 186"/>
                  <a:gd name="T3" fmla="*/ 17 h 101"/>
                  <a:gd name="T4" fmla="*/ 119 w 186"/>
                  <a:gd name="T5" fmla="*/ 11 h 101"/>
                  <a:gd name="T6" fmla="*/ 123 w 186"/>
                  <a:gd name="T7" fmla="*/ 18 h 101"/>
                  <a:gd name="T8" fmla="*/ 174 w 186"/>
                  <a:gd name="T9" fmla="*/ 9 h 101"/>
                  <a:gd name="T10" fmla="*/ 168 w 186"/>
                  <a:gd name="T11" fmla="*/ 17 h 101"/>
                  <a:gd name="T12" fmla="*/ 176 w 186"/>
                  <a:gd name="T13" fmla="*/ 17 h 101"/>
                  <a:gd name="T14" fmla="*/ 179 w 186"/>
                  <a:gd name="T15" fmla="*/ 19 h 101"/>
                  <a:gd name="T16" fmla="*/ 178 w 186"/>
                  <a:gd name="T17" fmla="*/ 23 h 101"/>
                  <a:gd name="T18" fmla="*/ 177 w 186"/>
                  <a:gd name="T19" fmla="*/ 26 h 101"/>
                  <a:gd name="T20" fmla="*/ 176 w 186"/>
                  <a:gd name="T21" fmla="*/ 33 h 101"/>
                  <a:gd name="T22" fmla="*/ 177 w 186"/>
                  <a:gd name="T23" fmla="*/ 37 h 101"/>
                  <a:gd name="T24" fmla="*/ 179 w 186"/>
                  <a:gd name="T25" fmla="*/ 41 h 101"/>
                  <a:gd name="T26" fmla="*/ 180 w 186"/>
                  <a:gd name="T27" fmla="*/ 46 h 101"/>
                  <a:gd name="T28" fmla="*/ 178 w 186"/>
                  <a:gd name="T29" fmla="*/ 51 h 101"/>
                  <a:gd name="T30" fmla="*/ 177 w 186"/>
                  <a:gd name="T31" fmla="*/ 58 h 101"/>
                  <a:gd name="T32" fmla="*/ 177 w 186"/>
                  <a:gd name="T33" fmla="*/ 63 h 101"/>
                  <a:gd name="T34" fmla="*/ 183 w 186"/>
                  <a:gd name="T35" fmla="*/ 63 h 101"/>
                  <a:gd name="T36" fmla="*/ 186 w 186"/>
                  <a:gd name="T37" fmla="*/ 67 h 101"/>
                  <a:gd name="T38" fmla="*/ 183 w 186"/>
                  <a:gd name="T39" fmla="*/ 71 h 101"/>
                  <a:gd name="T40" fmla="*/ 108 w 186"/>
                  <a:gd name="T41" fmla="*/ 99 h 101"/>
                  <a:gd name="T42" fmla="*/ 91 w 186"/>
                  <a:gd name="T43" fmla="*/ 96 h 101"/>
                  <a:gd name="T44" fmla="*/ 83 w 186"/>
                  <a:gd name="T45" fmla="*/ 83 h 101"/>
                  <a:gd name="T46" fmla="*/ 70 w 186"/>
                  <a:gd name="T47" fmla="*/ 79 h 101"/>
                  <a:gd name="T48" fmla="*/ 58 w 186"/>
                  <a:gd name="T49" fmla="*/ 75 h 101"/>
                  <a:gd name="T50" fmla="*/ 50 w 186"/>
                  <a:gd name="T51" fmla="*/ 72 h 101"/>
                  <a:gd name="T52" fmla="*/ 47 w 186"/>
                  <a:gd name="T53" fmla="*/ 66 h 101"/>
                  <a:gd name="T54" fmla="*/ 44 w 186"/>
                  <a:gd name="T55" fmla="*/ 60 h 101"/>
                  <a:gd name="T56" fmla="*/ 38 w 186"/>
                  <a:gd name="T57" fmla="*/ 55 h 101"/>
                  <a:gd name="T58" fmla="*/ 33 w 186"/>
                  <a:gd name="T59" fmla="*/ 52 h 101"/>
                  <a:gd name="T60" fmla="*/ 25 w 186"/>
                  <a:gd name="T61" fmla="*/ 53 h 101"/>
                  <a:gd name="T62" fmla="*/ 19 w 186"/>
                  <a:gd name="T63" fmla="*/ 50 h 101"/>
                  <a:gd name="T64" fmla="*/ 12 w 186"/>
                  <a:gd name="T65" fmla="*/ 48 h 101"/>
                  <a:gd name="T66" fmla="*/ 10 w 186"/>
                  <a:gd name="T67" fmla="*/ 48 h 101"/>
                  <a:gd name="T68" fmla="*/ 4 w 186"/>
                  <a:gd name="T69" fmla="*/ 43 h 101"/>
                  <a:gd name="T70" fmla="*/ 3 w 186"/>
                  <a:gd name="T71" fmla="*/ 36 h 101"/>
                  <a:gd name="T72" fmla="*/ 10 w 186"/>
                  <a:gd name="T73" fmla="*/ 36 h 101"/>
                  <a:gd name="T74" fmla="*/ 14 w 186"/>
                  <a:gd name="T75" fmla="*/ 27 h 101"/>
                  <a:gd name="T76" fmla="*/ 15 w 186"/>
                  <a:gd name="T77" fmla="*/ 24 h 101"/>
                  <a:gd name="T78" fmla="*/ 24 w 186"/>
                  <a:gd name="T79" fmla="*/ 24 h 101"/>
                  <a:gd name="T80" fmla="*/ 31 w 186"/>
                  <a:gd name="T81" fmla="*/ 18 h 101"/>
                  <a:gd name="T82" fmla="*/ 37 w 186"/>
                  <a:gd name="T83" fmla="*/ 12 h 101"/>
                  <a:gd name="T84" fmla="*/ 46 w 186"/>
                  <a:gd name="T85" fmla="*/ 12 h 101"/>
                  <a:gd name="T86" fmla="*/ 57 w 186"/>
                  <a:gd name="T87" fmla="*/ 19 h 101"/>
                  <a:gd name="T88" fmla="*/ 64 w 186"/>
                  <a:gd name="T89" fmla="*/ 18 h 101"/>
                  <a:gd name="T90" fmla="*/ 71 w 186"/>
                  <a:gd name="T91" fmla="*/ 15 h 101"/>
                  <a:gd name="T92" fmla="*/ 80 w 186"/>
                  <a:gd name="T93" fmla="*/ 14 h 101"/>
                  <a:gd name="T94" fmla="*/ 88 w 186"/>
                  <a:gd name="T95" fmla="*/ 12 h 101"/>
                  <a:gd name="T96" fmla="*/ 97 w 186"/>
                  <a:gd name="T97" fmla="*/ 14 h 101"/>
                  <a:gd name="T98" fmla="*/ 105 w 186"/>
                  <a:gd name="T99" fmla="*/ 15 h 101"/>
                  <a:gd name="T100" fmla="*/ 114 w 186"/>
                  <a:gd name="T101" fmla="*/ 17 h 101"/>
                  <a:gd name="T102" fmla="*/ 123 w 186"/>
                  <a:gd name="T103" fmla="*/ 19 h 101"/>
                  <a:gd name="T104" fmla="*/ 136 w 186"/>
                  <a:gd name="T105" fmla="*/ 23 h 101"/>
                  <a:gd name="T106" fmla="*/ 150 w 186"/>
                  <a:gd name="T107" fmla="*/ 24 h 101"/>
                  <a:gd name="T108" fmla="*/ 153 w 186"/>
                  <a:gd name="T109" fmla="*/ 20 h 101"/>
                  <a:gd name="T110" fmla="*/ 149 w 186"/>
                  <a:gd name="T111" fmla="*/ 17 h 101"/>
                  <a:gd name="T112" fmla="*/ 157 w 186"/>
                  <a:gd name="T113" fmla="*/ 11 h 101"/>
                  <a:gd name="T114" fmla="*/ 161 w 186"/>
                  <a:gd name="T115" fmla="*/ 3 h 101"/>
                  <a:gd name="T116" fmla="*/ 175 w 186"/>
                  <a:gd name="T117" fmla="*/ 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6" h="101">
                    <a:moveTo>
                      <a:pt x="120" y="17"/>
                    </a:moveTo>
                    <a:lnTo>
                      <a:pt x="119" y="17"/>
                    </a:lnTo>
                    <a:lnTo>
                      <a:pt x="117" y="17"/>
                    </a:lnTo>
                    <a:lnTo>
                      <a:pt x="116" y="17"/>
                    </a:lnTo>
                    <a:lnTo>
                      <a:pt x="115" y="17"/>
                    </a:lnTo>
                    <a:lnTo>
                      <a:pt x="115" y="16"/>
                    </a:lnTo>
                    <a:lnTo>
                      <a:pt x="116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6"/>
                    </a:lnTo>
                    <a:lnTo>
                      <a:pt x="120" y="17"/>
                    </a:lnTo>
                    <a:lnTo>
                      <a:pt x="120" y="17"/>
                    </a:lnTo>
                    <a:close/>
                    <a:moveTo>
                      <a:pt x="122" y="18"/>
                    </a:moveTo>
                    <a:lnTo>
                      <a:pt x="122" y="18"/>
                    </a:lnTo>
                    <a:lnTo>
                      <a:pt x="122" y="17"/>
                    </a:lnTo>
                    <a:lnTo>
                      <a:pt x="120" y="16"/>
                    </a:lnTo>
                    <a:lnTo>
                      <a:pt x="120" y="15"/>
                    </a:lnTo>
                    <a:lnTo>
                      <a:pt x="119" y="15"/>
                    </a:lnTo>
                    <a:lnTo>
                      <a:pt x="119" y="14"/>
                    </a:lnTo>
                    <a:lnTo>
                      <a:pt x="119" y="12"/>
                    </a:lnTo>
                    <a:lnTo>
                      <a:pt x="120" y="12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20" y="10"/>
                    </a:lnTo>
                    <a:lnTo>
                      <a:pt x="120" y="11"/>
                    </a:lnTo>
                    <a:lnTo>
                      <a:pt x="122" y="15"/>
                    </a:lnTo>
                    <a:lnTo>
                      <a:pt x="122" y="16"/>
                    </a:lnTo>
                    <a:lnTo>
                      <a:pt x="122" y="17"/>
                    </a:lnTo>
                    <a:lnTo>
                      <a:pt x="122" y="17"/>
                    </a:lnTo>
                    <a:lnTo>
                      <a:pt x="123" y="17"/>
                    </a:lnTo>
                    <a:lnTo>
                      <a:pt x="123" y="18"/>
                    </a:lnTo>
                    <a:lnTo>
                      <a:pt x="122" y="18"/>
                    </a:lnTo>
                    <a:close/>
                    <a:moveTo>
                      <a:pt x="176" y="2"/>
                    </a:moveTo>
                    <a:lnTo>
                      <a:pt x="177" y="4"/>
                    </a:lnTo>
                    <a:lnTo>
                      <a:pt x="177" y="7"/>
                    </a:lnTo>
                    <a:lnTo>
                      <a:pt x="176" y="8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4" y="9"/>
                    </a:lnTo>
                    <a:lnTo>
                      <a:pt x="171" y="11"/>
                    </a:lnTo>
                    <a:lnTo>
                      <a:pt x="170" y="11"/>
                    </a:lnTo>
                    <a:lnTo>
                      <a:pt x="169" y="12"/>
                    </a:lnTo>
                    <a:lnTo>
                      <a:pt x="168" y="11"/>
                    </a:lnTo>
                    <a:lnTo>
                      <a:pt x="168" y="14"/>
                    </a:lnTo>
                    <a:lnTo>
                      <a:pt x="168" y="15"/>
                    </a:lnTo>
                    <a:lnTo>
                      <a:pt x="166" y="15"/>
                    </a:lnTo>
                    <a:lnTo>
                      <a:pt x="168" y="17"/>
                    </a:lnTo>
                    <a:lnTo>
                      <a:pt x="170" y="19"/>
                    </a:lnTo>
                    <a:lnTo>
                      <a:pt x="171" y="21"/>
                    </a:lnTo>
                    <a:lnTo>
                      <a:pt x="173" y="20"/>
                    </a:lnTo>
                    <a:lnTo>
                      <a:pt x="174" y="19"/>
                    </a:lnTo>
                    <a:lnTo>
                      <a:pt x="175" y="18"/>
                    </a:lnTo>
                    <a:lnTo>
                      <a:pt x="176" y="18"/>
                    </a:lnTo>
                    <a:lnTo>
                      <a:pt x="176" y="18"/>
                    </a:lnTo>
                    <a:lnTo>
                      <a:pt x="176" y="17"/>
                    </a:lnTo>
                    <a:lnTo>
                      <a:pt x="176" y="17"/>
                    </a:lnTo>
                    <a:lnTo>
                      <a:pt x="176" y="16"/>
                    </a:lnTo>
                    <a:lnTo>
                      <a:pt x="177" y="16"/>
                    </a:lnTo>
                    <a:lnTo>
                      <a:pt x="178" y="17"/>
                    </a:lnTo>
                    <a:lnTo>
                      <a:pt x="177" y="17"/>
                    </a:lnTo>
                    <a:lnTo>
                      <a:pt x="178" y="18"/>
                    </a:lnTo>
                    <a:lnTo>
                      <a:pt x="179" y="18"/>
                    </a:lnTo>
                    <a:lnTo>
                      <a:pt x="179" y="19"/>
                    </a:lnTo>
                    <a:lnTo>
                      <a:pt x="179" y="20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79" y="21"/>
                    </a:lnTo>
                    <a:lnTo>
                      <a:pt x="178" y="20"/>
                    </a:lnTo>
                    <a:lnTo>
                      <a:pt x="177" y="21"/>
                    </a:lnTo>
                    <a:lnTo>
                      <a:pt x="178" y="21"/>
                    </a:lnTo>
                    <a:lnTo>
                      <a:pt x="178" y="23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6" y="24"/>
                    </a:lnTo>
                    <a:lnTo>
                      <a:pt x="176" y="25"/>
                    </a:lnTo>
                    <a:lnTo>
                      <a:pt x="177" y="25"/>
                    </a:lnTo>
                    <a:lnTo>
                      <a:pt x="178" y="25"/>
                    </a:lnTo>
                    <a:lnTo>
                      <a:pt x="178" y="26"/>
                    </a:lnTo>
                    <a:lnTo>
                      <a:pt x="177" y="26"/>
                    </a:lnTo>
                    <a:lnTo>
                      <a:pt x="176" y="27"/>
                    </a:lnTo>
                    <a:lnTo>
                      <a:pt x="177" y="27"/>
                    </a:lnTo>
                    <a:lnTo>
                      <a:pt x="177" y="28"/>
                    </a:lnTo>
                    <a:lnTo>
                      <a:pt x="176" y="28"/>
                    </a:lnTo>
                    <a:lnTo>
                      <a:pt x="176" y="29"/>
                    </a:lnTo>
                    <a:lnTo>
                      <a:pt x="176" y="31"/>
                    </a:lnTo>
                    <a:lnTo>
                      <a:pt x="177" y="32"/>
                    </a:lnTo>
                    <a:lnTo>
                      <a:pt x="176" y="33"/>
                    </a:lnTo>
                    <a:lnTo>
                      <a:pt x="177" y="33"/>
                    </a:lnTo>
                    <a:lnTo>
                      <a:pt x="177" y="34"/>
                    </a:lnTo>
                    <a:lnTo>
                      <a:pt x="177" y="35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7"/>
                    </a:lnTo>
                    <a:lnTo>
                      <a:pt x="178" y="37"/>
                    </a:lnTo>
                    <a:lnTo>
                      <a:pt x="177" y="37"/>
                    </a:lnTo>
                    <a:lnTo>
                      <a:pt x="177" y="38"/>
                    </a:lnTo>
                    <a:lnTo>
                      <a:pt x="178" y="38"/>
                    </a:lnTo>
                    <a:lnTo>
                      <a:pt x="179" y="38"/>
                    </a:lnTo>
                    <a:lnTo>
                      <a:pt x="178" y="40"/>
                    </a:lnTo>
                    <a:lnTo>
                      <a:pt x="178" y="41"/>
                    </a:lnTo>
                    <a:lnTo>
                      <a:pt x="179" y="41"/>
                    </a:lnTo>
                    <a:lnTo>
                      <a:pt x="180" y="41"/>
                    </a:lnTo>
                    <a:lnTo>
                      <a:pt x="179" y="41"/>
                    </a:lnTo>
                    <a:lnTo>
                      <a:pt x="179" y="42"/>
                    </a:lnTo>
                    <a:lnTo>
                      <a:pt x="180" y="43"/>
                    </a:lnTo>
                    <a:lnTo>
                      <a:pt x="179" y="43"/>
                    </a:lnTo>
                    <a:lnTo>
                      <a:pt x="180" y="43"/>
                    </a:lnTo>
                    <a:lnTo>
                      <a:pt x="180" y="44"/>
                    </a:lnTo>
                    <a:lnTo>
                      <a:pt x="180" y="44"/>
                    </a:lnTo>
                    <a:lnTo>
                      <a:pt x="180" y="45"/>
                    </a:lnTo>
                    <a:lnTo>
                      <a:pt x="180" y="46"/>
                    </a:lnTo>
                    <a:lnTo>
                      <a:pt x="182" y="46"/>
                    </a:lnTo>
                    <a:lnTo>
                      <a:pt x="180" y="46"/>
                    </a:lnTo>
                    <a:lnTo>
                      <a:pt x="179" y="46"/>
                    </a:lnTo>
                    <a:lnTo>
                      <a:pt x="179" y="48"/>
                    </a:lnTo>
                    <a:lnTo>
                      <a:pt x="179" y="49"/>
                    </a:lnTo>
                    <a:lnTo>
                      <a:pt x="179" y="50"/>
                    </a:lnTo>
                    <a:lnTo>
                      <a:pt x="178" y="50"/>
                    </a:lnTo>
                    <a:lnTo>
                      <a:pt x="178" y="51"/>
                    </a:lnTo>
                    <a:lnTo>
                      <a:pt x="178" y="52"/>
                    </a:lnTo>
                    <a:lnTo>
                      <a:pt x="179" y="52"/>
                    </a:lnTo>
                    <a:lnTo>
                      <a:pt x="179" y="53"/>
                    </a:lnTo>
                    <a:lnTo>
                      <a:pt x="178" y="54"/>
                    </a:lnTo>
                    <a:lnTo>
                      <a:pt x="177" y="54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7" y="58"/>
                    </a:lnTo>
                    <a:lnTo>
                      <a:pt x="176" y="58"/>
                    </a:lnTo>
                    <a:lnTo>
                      <a:pt x="176" y="59"/>
                    </a:lnTo>
                    <a:lnTo>
                      <a:pt x="176" y="60"/>
                    </a:lnTo>
                    <a:lnTo>
                      <a:pt x="177" y="61"/>
                    </a:lnTo>
                    <a:lnTo>
                      <a:pt x="177" y="62"/>
                    </a:lnTo>
                    <a:lnTo>
                      <a:pt x="176" y="62"/>
                    </a:lnTo>
                    <a:lnTo>
                      <a:pt x="176" y="63"/>
                    </a:lnTo>
                    <a:lnTo>
                      <a:pt x="177" y="63"/>
                    </a:lnTo>
                    <a:lnTo>
                      <a:pt x="178" y="63"/>
                    </a:lnTo>
                    <a:lnTo>
                      <a:pt x="179" y="63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2" y="62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4" y="65"/>
                    </a:lnTo>
                    <a:lnTo>
                      <a:pt x="185" y="65"/>
                    </a:lnTo>
                    <a:lnTo>
                      <a:pt x="184" y="65"/>
                    </a:lnTo>
                    <a:lnTo>
                      <a:pt x="184" y="66"/>
                    </a:lnTo>
                    <a:lnTo>
                      <a:pt x="185" y="66"/>
                    </a:lnTo>
                    <a:lnTo>
                      <a:pt x="186" y="66"/>
                    </a:lnTo>
                    <a:lnTo>
                      <a:pt x="186" y="67"/>
                    </a:lnTo>
                    <a:lnTo>
                      <a:pt x="185" y="67"/>
                    </a:lnTo>
                    <a:lnTo>
                      <a:pt x="185" y="68"/>
                    </a:lnTo>
                    <a:lnTo>
                      <a:pt x="185" y="69"/>
                    </a:lnTo>
                    <a:lnTo>
                      <a:pt x="184" y="70"/>
                    </a:lnTo>
                    <a:lnTo>
                      <a:pt x="183" y="70"/>
                    </a:lnTo>
                    <a:lnTo>
                      <a:pt x="182" y="71"/>
                    </a:lnTo>
                    <a:lnTo>
                      <a:pt x="183" y="71"/>
                    </a:lnTo>
                    <a:lnTo>
                      <a:pt x="183" y="71"/>
                    </a:lnTo>
                    <a:lnTo>
                      <a:pt x="182" y="72"/>
                    </a:lnTo>
                    <a:lnTo>
                      <a:pt x="182" y="75"/>
                    </a:lnTo>
                    <a:lnTo>
                      <a:pt x="177" y="76"/>
                    </a:lnTo>
                    <a:lnTo>
                      <a:pt x="176" y="76"/>
                    </a:lnTo>
                    <a:lnTo>
                      <a:pt x="158" y="82"/>
                    </a:lnTo>
                    <a:lnTo>
                      <a:pt x="135" y="90"/>
                    </a:lnTo>
                    <a:lnTo>
                      <a:pt x="116" y="95"/>
                    </a:lnTo>
                    <a:lnTo>
                      <a:pt x="108" y="99"/>
                    </a:lnTo>
                    <a:lnTo>
                      <a:pt x="101" y="99"/>
                    </a:lnTo>
                    <a:lnTo>
                      <a:pt x="101" y="100"/>
                    </a:lnTo>
                    <a:lnTo>
                      <a:pt x="97" y="101"/>
                    </a:lnTo>
                    <a:lnTo>
                      <a:pt x="94" y="99"/>
                    </a:lnTo>
                    <a:lnTo>
                      <a:pt x="94" y="99"/>
                    </a:lnTo>
                    <a:lnTo>
                      <a:pt x="93" y="99"/>
                    </a:lnTo>
                    <a:lnTo>
                      <a:pt x="92" y="97"/>
                    </a:lnTo>
                    <a:lnTo>
                      <a:pt x="91" y="96"/>
                    </a:lnTo>
                    <a:lnTo>
                      <a:pt x="90" y="96"/>
                    </a:lnTo>
                    <a:lnTo>
                      <a:pt x="88" y="94"/>
                    </a:lnTo>
                    <a:lnTo>
                      <a:pt x="88" y="92"/>
                    </a:lnTo>
                    <a:lnTo>
                      <a:pt x="90" y="90"/>
                    </a:lnTo>
                    <a:lnTo>
                      <a:pt x="89" y="87"/>
                    </a:lnTo>
                    <a:lnTo>
                      <a:pt x="87" y="85"/>
                    </a:lnTo>
                    <a:lnTo>
                      <a:pt x="85" y="84"/>
                    </a:lnTo>
                    <a:lnTo>
                      <a:pt x="83" y="83"/>
                    </a:lnTo>
                    <a:lnTo>
                      <a:pt x="82" y="82"/>
                    </a:lnTo>
                    <a:lnTo>
                      <a:pt x="80" y="79"/>
                    </a:lnTo>
                    <a:lnTo>
                      <a:pt x="77" y="79"/>
                    </a:lnTo>
                    <a:lnTo>
                      <a:pt x="76" y="79"/>
                    </a:lnTo>
                    <a:lnTo>
                      <a:pt x="75" y="79"/>
                    </a:lnTo>
                    <a:lnTo>
                      <a:pt x="74" y="79"/>
                    </a:lnTo>
                    <a:lnTo>
                      <a:pt x="72" y="79"/>
                    </a:lnTo>
                    <a:lnTo>
                      <a:pt x="70" y="79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6" y="78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58" y="75"/>
                    </a:lnTo>
                    <a:lnTo>
                      <a:pt x="57" y="75"/>
                    </a:lnTo>
                    <a:lnTo>
                      <a:pt x="57" y="74"/>
                    </a:lnTo>
                    <a:lnTo>
                      <a:pt x="55" y="75"/>
                    </a:lnTo>
                    <a:lnTo>
                      <a:pt x="54" y="75"/>
                    </a:lnTo>
                    <a:lnTo>
                      <a:pt x="53" y="75"/>
                    </a:lnTo>
                    <a:lnTo>
                      <a:pt x="51" y="74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1" y="71"/>
                    </a:lnTo>
                    <a:lnTo>
                      <a:pt x="50" y="70"/>
                    </a:lnTo>
                    <a:lnTo>
                      <a:pt x="49" y="69"/>
                    </a:lnTo>
                    <a:lnTo>
                      <a:pt x="48" y="68"/>
                    </a:lnTo>
                    <a:lnTo>
                      <a:pt x="47" y="67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5" y="66"/>
                    </a:lnTo>
                    <a:lnTo>
                      <a:pt x="45" y="65"/>
                    </a:lnTo>
                    <a:lnTo>
                      <a:pt x="44" y="63"/>
                    </a:lnTo>
                    <a:lnTo>
                      <a:pt x="44" y="62"/>
                    </a:lnTo>
                    <a:lnTo>
                      <a:pt x="42" y="62"/>
                    </a:lnTo>
                    <a:lnTo>
                      <a:pt x="44" y="61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9"/>
                    </a:lnTo>
                    <a:lnTo>
                      <a:pt x="41" y="58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7" y="53"/>
                    </a:lnTo>
                    <a:lnTo>
                      <a:pt x="36" y="53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1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2" y="51"/>
                    </a:lnTo>
                    <a:lnTo>
                      <a:pt x="31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2" y="54"/>
                    </a:lnTo>
                    <a:lnTo>
                      <a:pt x="21" y="52"/>
                    </a:lnTo>
                    <a:lnTo>
                      <a:pt x="22" y="51"/>
                    </a:lnTo>
                    <a:lnTo>
                      <a:pt x="21" y="50"/>
                    </a:lnTo>
                    <a:lnTo>
                      <a:pt x="20" y="50"/>
                    </a:lnTo>
                    <a:lnTo>
                      <a:pt x="19" y="50"/>
                    </a:lnTo>
                    <a:lnTo>
                      <a:pt x="16" y="50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3" y="48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1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5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4" y="24"/>
                    </a:lnTo>
                    <a:lnTo>
                      <a:pt x="25" y="23"/>
                    </a:lnTo>
                    <a:lnTo>
                      <a:pt x="27" y="24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9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8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0"/>
                    </a:lnTo>
                    <a:lnTo>
                      <a:pt x="59" y="20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3" y="18"/>
                    </a:lnTo>
                    <a:lnTo>
                      <a:pt x="64" y="18"/>
                    </a:lnTo>
                    <a:lnTo>
                      <a:pt x="65" y="17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2" y="15"/>
                    </a:lnTo>
                    <a:lnTo>
                      <a:pt x="73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5" y="12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0" y="14"/>
                    </a:lnTo>
                    <a:lnTo>
                      <a:pt x="80" y="12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8" y="12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2"/>
                    </a:lnTo>
                    <a:lnTo>
                      <a:pt x="93" y="14"/>
                    </a:lnTo>
                    <a:lnTo>
                      <a:pt x="94" y="15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9" y="15"/>
                    </a:lnTo>
                    <a:lnTo>
                      <a:pt x="99" y="14"/>
                    </a:lnTo>
                    <a:lnTo>
                      <a:pt x="100" y="14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6"/>
                    </a:lnTo>
                    <a:lnTo>
                      <a:pt x="108" y="16"/>
                    </a:lnTo>
                    <a:lnTo>
                      <a:pt x="109" y="17"/>
                    </a:lnTo>
                    <a:lnTo>
                      <a:pt x="110" y="16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4" y="17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7" y="18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4" y="19"/>
                    </a:lnTo>
                    <a:lnTo>
                      <a:pt x="125" y="19"/>
                    </a:lnTo>
                    <a:lnTo>
                      <a:pt x="126" y="20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7" y="21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2" y="21"/>
                    </a:lnTo>
                    <a:lnTo>
                      <a:pt x="145" y="20"/>
                    </a:lnTo>
                    <a:lnTo>
                      <a:pt x="145" y="23"/>
                    </a:lnTo>
                    <a:lnTo>
                      <a:pt x="149" y="25"/>
                    </a:lnTo>
                    <a:lnTo>
                      <a:pt x="150" y="24"/>
                    </a:lnTo>
                    <a:lnTo>
                      <a:pt x="149" y="24"/>
                    </a:lnTo>
                    <a:lnTo>
                      <a:pt x="149" y="23"/>
                    </a:lnTo>
                    <a:lnTo>
                      <a:pt x="150" y="23"/>
                    </a:lnTo>
                    <a:lnTo>
                      <a:pt x="151" y="24"/>
                    </a:lnTo>
                    <a:lnTo>
                      <a:pt x="153" y="23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3" y="20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19"/>
                    </a:lnTo>
                    <a:lnTo>
                      <a:pt x="148" y="19"/>
                    </a:lnTo>
                    <a:lnTo>
                      <a:pt x="148" y="18"/>
                    </a:lnTo>
                    <a:lnTo>
                      <a:pt x="148" y="17"/>
                    </a:lnTo>
                    <a:lnTo>
                      <a:pt x="149" y="17"/>
                    </a:lnTo>
                    <a:lnTo>
                      <a:pt x="150" y="17"/>
                    </a:lnTo>
                    <a:lnTo>
                      <a:pt x="152" y="17"/>
                    </a:lnTo>
                    <a:lnTo>
                      <a:pt x="152" y="16"/>
                    </a:lnTo>
                    <a:lnTo>
                      <a:pt x="153" y="15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1"/>
                    </a:lnTo>
                    <a:lnTo>
                      <a:pt x="157" y="11"/>
                    </a:lnTo>
                    <a:lnTo>
                      <a:pt x="157" y="10"/>
                    </a:lnTo>
                    <a:lnTo>
                      <a:pt x="157" y="9"/>
                    </a:lnTo>
                    <a:lnTo>
                      <a:pt x="157" y="6"/>
                    </a:lnTo>
                    <a:lnTo>
                      <a:pt x="157" y="4"/>
                    </a:lnTo>
                    <a:lnTo>
                      <a:pt x="157" y="3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1" y="3"/>
                    </a:lnTo>
                    <a:lnTo>
                      <a:pt x="162" y="3"/>
                    </a:lnTo>
                    <a:lnTo>
                      <a:pt x="164" y="4"/>
                    </a:lnTo>
                    <a:lnTo>
                      <a:pt x="167" y="3"/>
                    </a:lnTo>
                    <a:lnTo>
                      <a:pt x="168" y="2"/>
                    </a:lnTo>
                    <a:lnTo>
                      <a:pt x="168" y="1"/>
                    </a:lnTo>
                    <a:lnTo>
                      <a:pt x="168" y="0"/>
                    </a:lnTo>
                    <a:lnTo>
                      <a:pt x="171" y="0"/>
                    </a:lnTo>
                    <a:lnTo>
                      <a:pt x="175" y="1"/>
                    </a:lnTo>
                    <a:lnTo>
                      <a:pt x="176" y="1"/>
                    </a:lnTo>
                    <a:lnTo>
                      <a:pt x="17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8" name="Freeform 142"/>
              <p:cNvSpPr>
                <a:spLocks noEditPoints="1"/>
              </p:cNvSpPr>
              <p:nvPr/>
            </p:nvSpPr>
            <p:spPr bwMode="auto">
              <a:xfrm>
                <a:off x="2454275" y="2570163"/>
                <a:ext cx="201613" cy="211138"/>
              </a:xfrm>
              <a:custGeom>
                <a:avLst/>
                <a:gdLst>
                  <a:gd name="T0" fmla="*/ 121 w 127"/>
                  <a:gd name="T1" fmla="*/ 121 h 133"/>
                  <a:gd name="T2" fmla="*/ 27 w 127"/>
                  <a:gd name="T3" fmla="*/ 2 h 133"/>
                  <a:gd name="T4" fmla="*/ 46 w 127"/>
                  <a:gd name="T5" fmla="*/ 19 h 133"/>
                  <a:gd name="T6" fmla="*/ 63 w 127"/>
                  <a:gd name="T7" fmla="*/ 31 h 133"/>
                  <a:gd name="T8" fmla="*/ 75 w 127"/>
                  <a:gd name="T9" fmla="*/ 35 h 133"/>
                  <a:gd name="T10" fmla="*/ 84 w 127"/>
                  <a:gd name="T11" fmla="*/ 37 h 133"/>
                  <a:gd name="T12" fmla="*/ 94 w 127"/>
                  <a:gd name="T13" fmla="*/ 36 h 133"/>
                  <a:gd name="T14" fmla="*/ 98 w 127"/>
                  <a:gd name="T15" fmla="*/ 42 h 133"/>
                  <a:gd name="T16" fmla="*/ 108 w 127"/>
                  <a:gd name="T17" fmla="*/ 54 h 133"/>
                  <a:gd name="T18" fmla="*/ 111 w 127"/>
                  <a:gd name="T19" fmla="*/ 70 h 133"/>
                  <a:gd name="T20" fmla="*/ 110 w 127"/>
                  <a:gd name="T21" fmla="*/ 82 h 133"/>
                  <a:gd name="T22" fmla="*/ 118 w 127"/>
                  <a:gd name="T23" fmla="*/ 91 h 133"/>
                  <a:gd name="T24" fmla="*/ 111 w 127"/>
                  <a:gd name="T25" fmla="*/ 96 h 133"/>
                  <a:gd name="T26" fmla="*/ 109 w 127"/>
                  <a:gd name="T27" fmla="*/ 102 h 133"/>
                  <a:gd name="T28" fmla="*/ 114 w 127"/>
                  <a:gd name="T29" fmla="*/ 108 h 133"/>
                  <a:gd name="T30" fmla="*/ 120 w 127"/>
                  <a:gd name="T31" fmla="*/ 114 h 133"/>
                  <a:gd name="T32" fmla="*/ 117 w 127"/>
                  <a:gd name="T33" fmla="*/ 121 h 133"/>
                  <a:gd name="T34" fmla="*/ 109 w 127"/>
                  <a:gd name="T35" fmla="*/ 112 h 133"/>
                  <a:gd name="T36" fmla="*/ 106 w 127"/>
                  <a:gd name="T37" fmla="*/ 116 h 133"/>
                  <a:gd name="T38" fmla="*/ 110 w 127"/>
                  <a:gd name="T39" fmla="*/ 121 h 133"/>
                  <a:gd name="T40" fmla="*/ 112 w 127"/>
                  <a:gd name="T41" fmla="*/ 130 h 133"/>
                  <a:gd name="T42" fmla="*/ 103 w 127"/>
                  <a:gd name="T43" fmla="*/ 133 h 133"/>
                  <a:gd name="T44" fmla="*/ 93 w 127"/>
                  <a:gd name="T45" fmla="*/ 122 h 133"/>
                  <a:gd name="T46" fmla="*/ 84 w 127"/>
                  <a:gd name="T47" fmla="*/ 118 h 133"/>
                  <a:gd name="T48" fmla="*/ 72 w 127"/>
                  <a:gd name="T49" fmla="*/ 110 h 133"/>
                  <a:gd name="T50" fmla="*/ 70 w 127"/>
                  <a:gd name="T51" fmla="*/ 103 h 133"/>
                  <a:gd name="T52" fmla="*/ 71 w 127"/>
                  <a:gd name="T53" fmla="*/ 110 h 133"/>
                  <a:gd name="T54" fmla="*/ 61 w 127"/>
                  <a:gd name="T55" fmla="*/ 109 h 133"/>
                  <a:gd name="T56" fmla="*/ 53 w 127"/>
                  <a:gd name="T57" fmla="*/ 101 h 133"/>
                  <a:gd name="T58" fmla="*/ 48 w 127"/>
                  <a:gd name="T59" fmla="*/ 91 h 133"/>
                  <a:gd name="T60" fmla="*/ 37 w 127"/>
                  <a:gd name="T61" fmla="*/ 83 h 133"/>
                  <a:gd name="T62" fmla="*/ 21 w 127"/>
                  <a:gd name="T63" fmla="*/ 77 h 133"/>
                  <a:gd name="T64" fmla="*/ 27 w 127"/>
                  <a:gd name="T65" fmla="*/ 76 h 133"/>
                  <a:gd name="T66" fmla="*/ 24 w 127"/>
                  <a:gd name="T67" fmla="*/ 75 h 133"/>
                  <a:gd name="T68" fmla="*/ 18 w 127"/>
                  <a:gd name="T69" fmla="*/ 73 h 133"/>
                  <a:gd name="T70" fmla="*/ 19 w 127"/>
                  <a:gd name="T71" fmla="*/ 66 h 133"/>
                  <a:gd name="T72" fmla="*/ 15 w 127"/>
                  <a:gd name="T73" fmla="*/ 68 h 133"/>
                  <a:gd name="T74" fmla="*/ 16 w 127"/>
                  <a:gd name="T75" fmla="*/ 71 h 133"/>
                  <a:gd name="T76" fmla="*/ 14 w 127"/>
                  <a:gd name="T77" fmla="*/ 77 h 133"/>
                  <a:gd name="T78" fmla="*/ 11 w 127"/>
                  <a:gd name="T79" fmla="*/ 87 h 133"/>
                  <a:gd name="T80" fmla="*/ 2 w 127"/>
                  <a:gd name="T81" fmla="*/ 86 h 133"/>
                  <a:gd name="T82" fmla="*/ 4 w 127"/>
                  <a:gd name="T83" fmla="*/ 78 h 133"/>
                  <a:gd name="T84" fmla="*/ 10 w 127"/>
                  <a:gd name="T85" fmla="*/ 66 h 133"/>
                  <a:gd name="T86" fmla="*/ 14 w 127"/>
                  <a:gd name="T87" fmla="*/ 53 h 133"/>
                  <a:gd name="T88" fmla="*/ 15 w 127"/>
                  <a:gd name="T89" fmla="*/ 42 h 133"/>
                  <a:gd name="T90" fmla="*/ 11 w 127"/>
                  <a:gd name="T91" fmla="*/ 32 h 133"/>
                  <a:gd name="T92" fmla="*/ 6 w 127"/>
                  <a:gd name="T93" fmla="*/ 21 h 133"/>
                  <a:gd name="T94" fmla="*/ 16 w 127"/>
                  <a:gd name="T95" fmla="*/ 32 h 133"/>
                  <a:gd name="T96" fmla="*/ 24 w 127"/>
                  <a:gd name="T97" fmla="*/ 43 h 133"/>
                  <a:gd name="T98" fmla="*/ 29 w 127"/>
                  <a:gd name="T99" fmla="*/ 52 h 133"/>
                  <a:gd name="T100" fmla="*/ 36 w 127"/>
                  <a:gd name="T101" fmla="*/ 60 h 133"/>
                  <a:gd name="T102" fmla="*/ 38 w 127"/>
                  <a:gd name="T103" fmla="*/ 59 h 133"/>
                  <a:gd name="T104" fmla="*/ 32 w 127"/>
                  <a:gd name="T105" fmla="*/ 50 h 133"/>
                  <a:gd name="T106" fmla="*/ 26 w 127"/>
                  <a:gd name="T107" fmla="*/ 40 h 133"/>
                  <a:gd name="T108" fmla="*/ 20 w 127"/>
                  <a:gd name="T109" fmla="*/ 29 h 133"/>
                  <a:gd name="T110" fmla="*/ 15 w 127"/>
                  <a:gd name="T111" fmla="*/ 27 h 133"/>
                  <a:gd name="T112" fmla="*/ 11 w 127"/>
                  <a:gd name="T113" fmla="*/ 21 h 133"/>
                  <a:gd name="T114" fmla="*/ 7 w 127"/>
                  <a:gd name="T115" fmla="*/ 11 h 133"/>
                  <a:gd name="T116" fmla="*/ 11 w 127"/>
                  <a:gd name="T117" fmla="*/ 2 h 133"/>
                  <a:gd name="T118" fmla="*/ 20 w 127"/>
                  <a:gd name="T11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" h="133">
                    <a:moveTo>
                      <a:pt x="126" y="122"/>
                    </a:moveTo>
                    <a:lnTo>
                      <a:pt x="127" y="125"/>
                    </a:lnTo>
                    <a:lnTo>
                      <a:pt x="126" y="125"/>
                    </a:lnTo>
                    <a:lnTo>
                      <a:pt x="124" y="124"/>
                    </a:lnTo>
                    <a:lnTo>
                      <a:pt x="123" y="124"/>
                    </a:lnTo>
                    <a:lnTo>
                      <a:pt x="122" y="125"/>
                    </a:lnTo>
                    <a:lnTo>
                      <a:pt x="121" y="124"/>
                    </a:lnTo>
                    <a:lnTo>
                      <a:pt x="121" y="122"/>
                    </a:lnTo>
                    <a:lnTo>
                      <a:pt x="120" y="122"/>
                    </a:lnTo>
                    <a:lnTo>
                      <a:pt x="121" y="122"/>
                    </a:lnTo>
                    <a:lnTo>
                      <a:pt x="121" y="121"/>
                    </a:lnTo>
                    <a:lnTo>
                      <a:pt x="122" y="120"/>
                    </a:lnTo>
                    <a:lnTo>
                      <a:pt x="123" y="120"/>
                    </a:lnTo>
                    <a:lnTo>
                      <a:pt x="124" y="120"/>
                    </a:lnTo>
                    <a:lnTo>
                      <a:pt x="126" y="120"/>
                    </a:lnTo>
                    <a:lnTo>
                      <a:pt x="126" y="121"/>
                    </a:lnTo>
                    <a:lnTo>
                      <a:pt x="126" y="122"/>
                    </a:lnTo>
                    <a:close/>
                    <a:moveTo>
                      <a:pt x="24" y="2"/>
                    </a:moveTo>
                    <a:lnTo>
                      <a:pt x="25" y="2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7" y="12"/>
                    </a:lnTo>
                    <a:lnTo>
                      <a:pt x="41" y="15"/>
                    </a:lnTo>
                    <a:lnTo>
                      <a:pt x="42" y="16"/>
                    </a:lnTo>
                    <a:lnTo>
                      <a:pt x="44" y="18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3" y="24"/>
                    </a:lnTo>
                    <a:lnTo>
                      <a:pt x="54" y="25"/>
                    </a:lnTo>
                    <a:lnTo>
                      <a:pt x="57" y="28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3" y="31"/>
                    </a:lnTo>
                    <a:lnTo>
                      <a:pt x="64" y="32"/>
                    </a:lnTo>
                    <a:lnTo>
                      <a:pt x="64" y="33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8" y="33"/>
                    </a:lnTo>
                    <a:lnTo>
                      <a:pt x="69" y="34"/>
                    </a:lnTo>
                    <a:lnTo>
                      <a:pt x="70" y="34"/>
                    </a:lnTo>
                    <a:lnTo>
                      <a:pt x="71" y="35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5" y="35"/>
                    </a:lnTo>
                    <a:lnTo>
                      <a:pt x="75" y="36"/>
                    </a:lnTo>
                    <a:lnTo>
                      <a:pt x="76" y="36"/>
                    </a:lnTo>
                    <a:lnTo>
                      <a:pt x="77" y="36"/>
                    </a:lnTo>
                    <a:lnTo>
                      <a:pt x="78" y="36"/>
                    </a:lnTo>
                    <a:lnTo>
                      <a:pt x="78" y="37"/>
                    </a:lnTo>
                    <a:lnTo>
                      <a:pt x="79" y="37"/>
                    </a:lnTo>
                    <a:lnTo>
                      <a:pt x="80" y="37"/>
                    </a:lnTo>
                    <a:lnTo>
                      <a:pt x="81" y="37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4" y="37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7" y="37"/>
                    </a:lnTo>
                    <a:lnTo>
                      <a:pt x="87" y="36"/>
                    </a:lnTo>
                    <a:lnTo>
                      <a:pt x="88" y="36"/>
                    </a:lnTo>
                    <a:lnTo>
                      <a:pt x="89" y="35"/>
                    </a:lnTo>
                    <a:lnTo>
                      <a:pt x="91" y="36"/>
                    </a:lnTo>
                    <a:lnTo>
                      <a:pt x="92" y="35"/>
                    </a:lnTo>
                    <a:lnTo>
                      <a:pt x="92" y="36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5" y="37"/>
                    </a:lnTo>
                    <a:lnTo>
                      <a:pt x="95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6" y="41"/>
                    </a:lnTo>
                    <a:lnTo>
                      <a:pt x="97" y="41"/>
                    </a:lnTo>
                    <a:lnTo>
                      <a:pt x="98" y="41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3" y="48"/>
                    </a:lnTo>
                    <a:lnTo>
                      <a:pt x="105" y="49"/>
                    </a:lnTo>
                    <a:lnTo>
                      <a:pt x="106" y="49"/>
                    </a:lnTo>
                    <a:lnTo>
                      <a:pt x="106" y="51"/>
                    </a:lnTo>
                    <a:lnTo>
                      <a:pt x="106" y="52"/>
                    </a:lnTo>
                    <a:lnTo>
                      <a:pt x="108" y="53"/>
                    </a:lnTo>
                    <a:lnTo>
                      <a:pt x="108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9" y="56"/>
                    </a:lnTo>
                    <a:lnTo>
                      <a:pt x="110" y="57"/>
                    </a:lnTo>
                    <a:lnTo>
                      <a:pt x="111" y="57"/>
                    </a:lnTo>
                    <a:lnTo>
                      <a:pt x="112" y="59"/>
                    </a:lnTo>
                    <a:lnTo>
                      <a:pt x="112" y="63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1" y="69"/>
                    </a:lnTo>
                    <a:lnTo>
                      <a:pt x="111" y="70"/>
                    </a:lnTo>
                    <a:lnTo>
                      <a:pt x="110" y="70"/>
                    </a:lnTo>
                    <a:lnTo>
                      <a:pt x="110" y="71"/>
                    </a:lnTo>
                    <a:lnTo>
                      <a:pt x="110" y="73"/>
                    </a:lnTo>
                    <a:lnTo>
                      <a:pt x="110" y="74"/>
                    </a:lnTo>
                    <a:lnTo>
                      <a:pt x="110" y="76"/>
                    </a:lnTo>
                    <a:lnTo>
                      <a:pt x="109" y="77"/>
                    </a:lnTo>
                    <a:lnTo>
                      <a:pt x="109" y="78"/>
                    </a:lnTo>
                    <a:lnTo>
                      <a:pt x="109" y="79"/>
                    </a:lnTo>
                    <a:lnTo>
                      <a:pt x="109" y="80"/>
                    </a:lnTo>
                    <a:lnTo>
                      <a:pt x="110" y="80"/>
                    </a:lnTo>
                    <a:lnTo>
                      <a:pt x="110" y="82"/>
                    </a:lnTo>
                    <a:lnTo>
                      <a:pt x="111" y="82"/>
                    </a:lnTo>
                    <a:lnTo>
                      <a:pt x="112" y="83"/>
                    </a:lnTo>
                    <a:lnTo>
                      <a:pt x="113" y="84"/>
                    </a:lnTo>
                    <a:lnTo>
                      <a:pt x="114" y="84"/>
                    </a:lnTo>
                    <a:lnTo>
                      <a:pt x="115" y="84"/>
                    </a:lnTo>
                    <a:lnTo>
                      <a:pt x="117" y="85"/>
                    </a:lnTo>
                    <a:lnTo>
                      <a:pt x="118" y="86"/>
                    </a:lnTo>
                    <a:lnTo>
                      <a:pt x="119" y="87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18" y="91"/>
                    </a:lnTo>
                    <a:lnTo>
                      <a:pt x="115" y="90"/>
                    </a:lnTo>
                    <a:lnTo>
                      <a:pt x="114" y="90"/>
                    </a:lnTo>
                    <a:lnTo>
                      <a:pt x="114" y="92"/>
                    </a:lnTo>
                    <a:lnTo>
                      <a:pt x="113" y="93"/>
                    </a:lnTo>
                    <a:lnTo>
                      <a:pt x="112" y="93"/>
                    </a:lnTo>
                    <a:lnTo>
                      <a:pt x="111" y="93"/>
                    </a:lnTo>
                    <a:lnTo>
                      <a:pt x="111" y="94"/>
                    </a:lnTo>
                    <a:lnTo>
                      <a:pt x="110" y="93"/>
                    </a:lnTo>
                    <a:lnTo>
                      <a:pt x="110" y="94"/>
                    </a:lnTo>
                    <a:lnTo>
                      <a:pt x="111" y="95"/>
                    </a:lnTo>
                    <a:lnTo>
                      <a:pt x="111" y="96"/>
                    </a:lnTo>
                    <a:lnTo>
                      <a:pt x="111" y="97"/>
                    </a:lnTo>
                    <a:lnTo>
                      <a:pt x="111" y="99"/>
                    </a:lnTo>
                    <a:lnTo>
                      <a:pt x="112" y="100"/>
                    </a:lnTo>
                    <a:lnTo>
                      <a:pt x="113" y="101"/>
                    </a:lnTo>
                    <a:lnTo>
                      <a:pt x="112" y="102"/>
                    </a:lnTo>
                    <a:lnTo>
                      <a:pt x="111" y="102"/>
                    </a:lnTo>
                    <a:lnTo>
                      <a:pt x="110" y="102"/>
                    </a:lnTo>
                    <a:lnTo>
                      <a:pt x="109" y="102"/>
                    </a:lnTo>
                    <a:lnTo>
                      <a:pt x="109" y="101"/>
                    </a:lnTo>
                    <a:lnTo>
                      <a:pt x="109" y="101"/>
                    </a:lnTo>
                    <a:lnTo>
                      <a:pt x="109" y="102"/>
                    </a:lnTo>
                    <a:lnTo>
                      <a:pt x="109" y="103"/>
                    </a:lnTo>
                    <a:lnTo>
                      <a:pt x="109" y="103"/>
                    </a:lnTo>
                    <a:lnTo>
                      <a:pt x="109" y="104"/>
                    </a:lnTo>
                    <a:lnTo>
                      <a:pt x="109" y="104"/>
                    </a:lnTo>
                    <a:lnTo>
                      <a:pt x="109" y="105"/>
                    </a:lnTo>
                    <a:lnTo>
                      <a:pt x="110" y="105"/>
                    </a:lnTo>
                    <a:lnTo>
                      <a:pt x="111" y="105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3" y="108"/>
                    </a:lnTo>
                    <a:lnTo>
                      <a:pt x="114" y="108"/>
                    </a:lnTo>
                    <a:lnTo>
                      <a:pt x="114" y="109"/>
                    </a:lnTo>
                    <a:lnTo>
                      <a:pt x="113" y="110"/>
                    </a:lnTo>
                    <a:lnTo>
                      <a:pt x="114" y="110"/>
                    </a:lnTo>
                    <a:lnTo>
                      <a:pt x="114" y="111"/>
                    </a:lnTo>
                    <a:lnTo>
                      <a:pt x="115" y="111"/>
                    </a:lnTo>
                    <a:lnTo>
                      <a:pt x="115" y="112"/>
                    </a:lnTo>
                    <a:lnTo>
                      <a:pt x="117" y="112"/>
                    </a:lnTo>
                    <a:lnTo>
                      <a:pt x="118" y="113"/>
                    </a:lnTo>
                    <a:lnTo>
                      <a:pt x="119" y="113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1" y="117"/>
                    </a:lnTo>
                    <a:lnTo>
                      <a:pt x="121" y="118"/>
                    </a:lnTo>
                    <a:lnTo>
                      <a:pt x="120" y="119"/>
                    </a:lnTo>
                    <a:lnTo>
                      <a:pt x="119" y="119"/>
                    </a:lnTo>
                    <a:lnTo>
                      <a:pt x="118" y="119"/>
                    </a:lnTo>
                    <a:lnTo>
                      <a:pt x="117" y="119"/>
                    </a:lnTo>
                    <a:lnTo>
                      <a:pt x="117" y="120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15" y="120"/>
                    </a:lnTo>
                    <a:lnTo>
                      <a:pt x="114" y="119"/>
                    </a:lnTo>
                    <a:lnTo>
                      <a:pt x="114" y="118"/>
                    </a:lnTo>
                    <a:lnTo>
                      <a:pt x="115" y="118"/>
                    </a:lnTo>
                    <a:lnTo>
                      <a:pt x="114" y="117"/>
                    </a:lnTo>
                    <a:lnTo>
                      <a:pt x="113" y="114"/>
                    </a:lnTo>
                    <a:lnTo>
                      <a:pt x="112" y="114"/>
                    </a:lnTo>
                    <a:lnTo>
                      <a:pt x="111" y="113"/>
                    </a:lnTo>
                    <a:lnTo>
                      <a:pt x="110" y="113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3"/>
                    </a:lnTo>
                    <a:lnTo>
                      <a:pt x="109" y="114"/>
                    </a:lnTo>
                    <a:lnTo>
                      <a:pt x="109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10" y="118"/>
                    </a:lnTo>
                    <a:lnTo>
                      <a:pt x="109" y="117"/>
                    </a:lnTo>
                    <a:lnTo>
                      <a:pt x="109" y="117"/>
                    </a:lnTo>
                    <a:lnTo>
                      <a:pt x="108" y="117"/>
                    </a:lnTo>
                    <a:lnTo>
                      <a:pt x="108" y="116"/>
                    </a:lnTo>
                    <a:lnTo>
                      <a:pt x="106" y="116"/>
                    </a:lnTo>
                    <a:lnTo>
                      <a:pt x="105" y="116"/>
                    </a:lnTo>
                    <a:lnTo>
                      <a:pt x="105" y="114"/>
                    </a:lnTo>
                    <a:lnTo>
                      <a:pt x="105" y="113"/>
                    </a:lnTo>
                    <a:lnTo>
                      <a:pt x="104" y="114"/>
                    </a:lnTo>
                    <a:lnTo>
                      <a:pt x="105" y="116"/>
                    </a:lnTo>
                    <a:lnTo>
                      <a:pt x="106" y="117"/>
                    </a:lnTo>
                    <a:lnTo>
                      <a:pt x="108" y="118"/>
                    </a:lnTo>
                    <a:lnTo>
                      <a:pt x="109" y="119"/>
                    </a:lnTo>
                    <a:lnTo>
                      <a:pt x="109" y="119"/>
                    </a:lnTo>
                    <a:lnTo>
                      <a:pt x="109" y="120"/>
                    </a:lnTo>
                    <a:lnTo>
                      <a:pt x="110" y="121"/>
                    </a:lnTo>
                    <a:lnTo>
                      <a:pt x="111" y="121"/>
                    </a:lnTo>
                    <a:lnTo>
                      <a:pt x="112" y="122"/>
                    </a:lnTo>
                    <a:lnTo>
                      <a:pt x="113" y="124"/>
                    </a:lnTo>
                    <a:lnTo>
                      <a:pt x="113" y="125"/>
                    </a:lnTo>
                    <a:lnTo>
                      <a:pt x="113" y="126"/>
                    </a:lnTo>
                    <a:lnTo>
                      <a:pt x="113" y="127"/>
                    </a:lnTo>
                    <a:lnTo>
                      <a:pt x="114" y="129"/>
                    </a:lnTo>
                    <a:lnTo>
                      <a:pt x="114" y="130"/>
                    </a:lnTo>
                    <a:lnTo>
                      <a:pt x="113" y="130"/>
                    </a:lnTo>
                    <a:lnTo>
                      <a:pt x="113" y="131"/>
                    </a:lnTo>
                    <a:lnTo>
                      <a:pt x="112" y="130"/>
                    </a:lnTo>
                    <a:lnTo>
                      <a:pt x="111" y="130"/>
                    </a:lnTo>
                    <a:lnTo>
                      <a:pt x="110" y="131"/>
                    </a:lnTo>
                    <a:lnTo>
                      <a:pt x="109" y="131"/>
                    </a:lnTo>
                    <a:lnTo>
                      <a:pt x="109" y="133"/>
                    </a:lnTo>
                    <a:lnTo>
                      <a:pt x="109" y="133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4" y="133"/>
                    </a:lnTo>
                    <a:lnTo>
                      <a:pt x="103" y="133"/>
                    </a:lnTo>
                    <a:lnTo>
                      <a:pt x="102" y="131"/>
                    </a:lnTo>
                    <a:lnTo>
                      <a:pt x="102" y="130"/>
                    </a:lnTo>
                    <a:lnTo>
                      <a:pt x="101" y="130"/>
                    </a:lnTo>
                    <a:lnTo>
                      <a:pt x="100" y="129"/>
                    </a:lnTo>
                    <a:lnTo>
                      <a:pt x="98" y="128"/>
                    </a:lnTo>
                    <a:lnTo>
                      <a:pt x="97" y="127"/>
                    </a:lnTo>
                    <a:lnTo>
                      <a:pt x="96" y="126"/>
                    </a:lnTo>
                    <a:lnTo>
                      <a:pt x="96" y="125"/>
                    </a:lnTo>
                    <a:lnTo>
                      <a:pt x="95" y="125"/>
                    </a:lnTo>
                    <a:lnTo>
                      <a:pt x="94" y="124"/>
                    </a:lnTo>
                    <a:lnTo>
                      <a:pt x="93" y="122"/>
                    </a:lnTo>
                    <a:lnTo>
                      <a:pt x="92" y="124"/>
                    </a:lnTo>
                    <a:lnTo>
                      <a:pt x="92" y="122"/>
                    </a:lnTo>
                    <a:lnTo>
                      <a:pt x="91" y="122"/>
                    </a:lnTo>
                    <a:lnTo>
                      <a:pt x="91" y="121"/>
                    </a:lnTo>
                    <a:lnTo>
                      <a:pt x="89" y="120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7" y="118"/>
                    </a:lnTo>
                    <a:lnTo>
                      <a:pt x="86" y="118"/>
                    </a:lnTo>
                    <a:lnTo>
                      <a:pt x="85" y="118"/>
                    </a:lnTo>
                    <a:lnTo>
                      <a:pt x="84" y="118"/>
                    </a:lnTo>
                    <a:lnTo>
                      <a:pt x="83" y="117"/>
                    </a:lnTo>
                    <a:lnTo>
                      <a:pt x="81" y="117"/>
                    </a:lnTo>
                    <a:lnTo>
                      <a:pt x="81" y="116"/>
                    </a:lnTo>
                    <a:lnTo>
                      <a:pt x="81" y="113"/>
                    </a:lnTo>
                    <a:lnTo>
                      <a:pt x="79" y="112"/>
                    </a:lnTo>
                    <a:lnTo>
                      <a:pt x="78" y="111"/>
                    </a:lnTo>
                    <a:lnTo>
                      <a:pt x="77" y="111"/>
                    </a:lnTo>
                    <a:lnTo>
                      <a:pt x="76" y="110"/>
                    </a:lnTo>
                    <a:lnTo>
                      <a:pt x="75" y="110"/>
                    </a:lnTo>
                    <a:lnTo>
                      <a:pt x="74" y="110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71" y="109"/>
                    </a:lnTo>
                    <a:lnTo>
                      <a:pt x="72" y="110"/>
                    </a:lnTo>
                    <a:lnTo>
                      <a:pt x="74" y="109"/>
                    </a:lnTo>
                    <a:lnTo>
                      <a:pt x="76" y="109"/>
                    </a:lnTo>
                    <a:lnTo>
                      <a:pt x="75" y="108"/>
                    </a:lnTo>
                    <a:lnTo>
                      <a:pt x="75" y="107"/>
                    </a:lnTo>
                    <a:lnTo>
                      <a:pt x="74" y="105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70" y="103"/>
                    </a:lnTo>
                    <a:lnTo>
                      <a:pt x="69" y="103"/>
                    </a:lnTo>
                    <a:lnTo>
                      <a:pt x="68" y="103"/>
                    </a:lnTo>
                    <a:lnTo>
                      <a:pt x="68" y="103"/>
                    </a:lnTo>
                    <a:lnTo>
                      <a:pt x="69" y="105"/>
                    </a:lnTo>
                    <a:lnTo>
                      <a:pt x="70" y="105"/>
                    </a:lnTo>
                    <a:lnTo>
                      <a:pt x="70" y="107"/>
                    </a:lnTo>
                    <a:lnTo>
                      <a:pt x="71" y="107"/>
                    </a:lnTo>
                    <a:lnTo>
                      <a:pt x="72" y="108"/>
                    </a:lnTo>
                    <a:lnTo>
                      <a:pt x="72" y="109"/>
                    </a:lnTo>
                    <a:lnTo>
                      <a:pt x="71" y="109"/>
                    </a:lnTo>
                    <a:lnTo>
                      <a:pt x="71" y="110"/>
                    </a:lnTo>
                    <a:lnTo>
                      <a:pt x="69" y="111"/>
                    </a:lnTo>
                    <a:lnTo>
                      <a:pt x="68" y="112"/>
                    </a:lnTo>
                    <a:lnTo>
                      <a:pt x="68" y="113"/>
                    </a:lnTo>
                    <a:lnTo>
                      <a:pt x="67" y="113"/>
                    </a:lnTo>
                    <a:lnTo>
                      <a:pt x="66" y="112"/>
                    </a:lnTo>
                    <a:lnTo>
                      <a:pt x="64" y="112"/>
                    </a:lnTo>
                    <a:lnTo>
                      <a:pt x="63" y="111"/>
                    </a:lnTo>
                    <a:lnTo>
                      <a:pt x="62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1" y="109"/>
                    </a:lnTo>
                    <a:lnTo>
                      <a:pt x="61" y="108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59" y="104"/>
                    </a:lnTo>
                    <a:lnTo>
                      <a:pt x="58" y="103"/>
                    </a:lnTo>
                    <a:lnTo>
                      <a:pt x="57" y="103"/>
                    </a:lnTo>
                    <a:lnTo>
                      <a:pt x="55" y="103"/>
                    </a:lnTo>
                    <a:lnTo>
                      <a:pt x="54" y="103"/>
                    </a:lnTo>
                    <a:lnTo>
                      <a:pt x="54" y="102"/>
                    </a:lnTo>
                    <a:lnTo>
                      <a:pt x="53" y="101"/>
                    </a:lnTo>
                    <a:lnTo>
                      <a:pt x="52" y="101"/>
                    </a:lnTo>
                    <a:lnTo>
                      <a:pt x="52" y="100"/>
                    </a:lnTo>
                    <a:lnTo>
                      <a:pt x="51" y="100"/>
                    </a:lnTo>
                    <a:lnTo>
                      <a:pt x="51" y="99"/>
                    </a:lnTo>
                    <a:lnTo>
                      <a:pt x="50" y="97"/>
                    </a:lnTo>
                    <a:lnTo>
                      <a:pt x="50" y="96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8" y="93"/>
                    </a:lnTo>
                    <a:lnTo>
                      <a:pt x="48" y="92"/>
                    </a:lnTo>
                    <a:lnTo>
                      <a:pt x="48" y="91"/>
                    </a:lnTo>
                    <a:lnTo>
                      <a:pt x="46" y="91"/>
                    </a:lnTo>
                    <a:lnTo>
                      <a:pt x="45" y="90"/>
                    </a:lnTo>
                    <a:lnTo>
                      <a:pt x="44" y="90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1" y="85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8" y="83"/>
                    </a:lnTo>
                    <a:lnTo>
                      <a:pt x="37" y="83"/>
                    </a:lnTo>
                    <a:lnTo>
                      <a:pt x="36" y="83"/>
                    </a:lnTo>
                    <a:lnTo>
                      <a:pt x="36" y="82"/>
                    </a:lnTo>
                    <a:lnTo>
                      <a:pt x="35" y="80"/>
                    </a:lnTo>
                    <a:lnTo>
                      <a:pt x="34" y="80"/>
                    </a:lnTo>
                    <a:lnTo>
                      <a:pt x="33" y="80"/>
                    </a:lnTo>
                    <a:lnTo>
                      <a:pt x="33" y="79"/>
                    </a:lnTo>
                    <a:lnTo>
                      <a:pt x="32" y="79"/>
                    </a:lnTo>
                    <a:lnTo>
                      <a:pt x="31" y="78"/>
                    </a:lnTo>
                    <a:lnTo>
                      <a:pt x="27" y="78"/>
                    </a:lnTo>
                    <a:lnTo>
                      <a:pt x="24" y="77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21" y="76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5" y="76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7"/>
                    </a:lnTo>
                    <a:lnTo>
                      <a:pt x="26" y="77"/>
                    </a:lnTo>
                    <a:lnTo>
                      <a:pt x="26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3"/>
                    </a:lnTo>
                    <a:lnTo>
                      <a:pt x="24" y="74"/>
                    </a:lnTo>
                    <a:lnTo>
                      <a:pt x="24" y="75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20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20" y="70"/>
                    </a:lnTo>
                    <a:lnTo>
                      <a:pt x="23" y="69"/>
                    </a:lnTo>
                    <a:lnTo>
                      <a:pt x="21" y="68"/>
                    </a:lnTo>
                    <a:lnTo>
                      <a:pt x="23" y="68"/>
                    </a:lnTo>
                    <a:lnTo>
                      <a:pt x="21" y="67"/>
                    </a:lnTo>
                    <a:lnTo>
                      <a:pt x="21" y="68"/>
                    </a:lnTo>
                    <a:lnTo>
                      <a:pt x="20" y="69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8" y="65"/>
                    </a:lnTo>
                    <a:lnTo>
                      <a:pt x="18" y="66"/>
                    </a:lnTo>
                    <a:lnTo>
                      <a:pt x="18" y="67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5" y="67"/>
                    </a:lnTo>
                    <a:lnTo>
                      <a:pt x="14" y="68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5" y="70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4" y="71"/>
                    </a:lnTo>
                    <a:lnTo>
                      <a:pt x="15" y="73"/>
                    </a:lnTo>
                    <a:lnTo>
                      <a:pt x="16" y="74"/>
                    </a:lnTo>
                    <a:lnTo>
                      <a:pt x="17" y="76"/>
                    </a:lnTo>
                    <a:lnTo>
                      <a:pt x="18" y="76"/>
                    </a:lnTo>
                    <a:lnTo>
                      <a:pt x="18" y="77"/>
                    </a:lnTo>
                    <a:lnTo>
                      <a:pt x="17" y="77"/>
                    </a:lnTo>
                    <a:lnTo>
                      <a:pt x="16" y="77"/>
                    </a:lnTo>
                    <a:lnTo>
                      <a:pt x="14" y="77"/>
                    </a:lnTo>
                    <a:lnTo>
                      <a:pt x="12" y="78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10" y="80"/>
                    </a:lnTo>
                    <a:lnTo>
                      <a:pt x="9" y="82"/>
                    </a:lnTo>
                    <a:lnTo>
                      <a:pt x="9" y="83"/>
                    </a:lnTo>
                    <a:lnTo>
                      <a:pt x="8" y="84"/>
                    </a:lnTo>
                    <a:lnTo>
                      <a:pt x="8" y="85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7"/>
                    </a:lnTo>
                    <a:lnTo>
                      <a:pt x="12" y="88"/>
                    </a:lnTo>
                    <a:lnTo>
                      <a:pt x="11" y="88"/>
                    </a:lnTo>
                    <a:lnTo>
                      <a:pt x="10" y="87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3" y="87"/>
                    </a:lnTo>
                    <a:lnTo>
                      <a:pt x="3" y="86"/>
                    </a:lnTo>
                    <a:lnTo>
                      <a:pt x="2" y="86"/>
                    </a:lnTo>
                    <a:lnTo>
                      <a:pt x="1" y="87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3" y="82"/>
                    </a:lnTo>
                    <a:lnTo>
                      <a:pt x="3" y="80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2" y="58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3"/>
                    </a:lnTo>
                    <a:lnTo>
                      <a:pt x="14" y="52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6" y="45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4" y="39"/>
                    </a:lnTo>
                    <a:lnTo>
                      <a:pt x="12" y="37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1" y="31"/>
                    </a:lnTo>
                    <a:lnTo>
                      <a:pt x="10" y="29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9" y="24"/>
                    </a:lnTo>
                    <a:lnTo>
                      <a:pt x="10" y="25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4" y="29"/>
                    </a:lnTo>
                    <a:lnTo>
                      <a:pt x="15" y="31"/>
                    </a:lnTo>
                    <a:lnTo>
                      <a:pt x="16" y="32"/>
                    </a:lnTo>
                    <a:lnTo>
                      <a:pt x="16" y="33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8" y="35"/>
                    </a:lnTo>
                    <a:lnTo>
                      <a:pt x="19" y="36"/>
                    </a:lnTo>
                    <a:lnTo>
                      <a:pt x="19" y="37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2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5" y="45"/>
                    </a:lnTo>
                    <a:lnTo>
                      <a:pt x="26" y="46"/>
                    </a:lnTo>
                    <a:lnTo>
                      <a:pt x="26" y="48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2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33" y="56"/>
                    </a:lnTo>
                    <a:lnTo>
                      <a:pt x="33" y="57"/>
                    </a:lnTo>
                    <a:lnTo>
                      <a:pt x="34" y="57"/>
                    </a:lnTo>
                    <a:lnTo>
                      <a:pt x="34" y="58"/>
                    </a:lnTo>
                    <a:lnTo>
                      <a:pt x="35" y="59"/>
                    </a:lnTo>
                    <a:lnTo>
                      <a:pt x="36" y="59"/>
                    </a:lnTo>
                    <a:lnTo>
                      <a:pt x="36" y="60"/>
                    </a:lnTo>
                    <a:lnTo>
                      <a:pt x="37" y="61"/>
                    </a:lnTo>
                    <a:lnTo>
                      <a:pt x="38" y="61"/>
                    </a:lnTo>
                    <a:lnTo>
                      <a:pt x="38" y="62"/>
                    </a:lnTo>
                    <a:lnTo>
                      <a:pt x="40" y="63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1" y="61"/>
                    </a:lnTo>
                    <a:lnTo>
                      <a:pt x="41" y="60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7" y="57"/>
                    </a:lnTo>
                    <a:lnTo>
                      <a:pt x="36" y="57"/>
                    </a:lnTo>
                    <a:lnTo>
                      <a:pt x="35" y="57"/>
                    </a:lnTo>
                    <a:lnTo>
                      <a:pt x="36" y="56"/>
                    </a:lnTo>
                    <a:lnTo>
                      <a:pt x="35" y="54"/>
                    </a:lnTo>
                    <a:lnTo>
                      <a:pt x="34" y="54"/>
                    </a:lnTo>
                    <a:lnTo>
                      <a:pt x="33" y="53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29" y="48"/>
                    </a:lnTo>
                    <a:lnTo>
                      <a:pt x="28" y="46"/>
                    </a:lnTo>
                    <a:lnTo>
                      <a:pt x="27" y="45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3" y="34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19" y="28"/>
                    </a:lnTo>
                    <a:lnTo>
                      <a:pt x="19" y="29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6" y="27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9" name="Freeform 144"/>
              <p:cNvSpPr>
                <a:spLocks noEditPoints="1"/>
              </p:cNvSpPr>
              <p:nvPr/>
            </p:nvSpPr>
            <p:spPr bwMode="auto">
              <a:xfrm>
                <a:off x="2401887" y="2776538"/>
                <a:ext cx="271463" cy="57150"/>
              </a:xfrm>
              <a:custGeom>
                <a:avLst/>
                <a:gdLst>
                  <a:gd name="T0" fmla="*/ 37 w 171"/>
                  <a:gd name="T1" fmla="*/ 34 h 36"/>
                  <a:gd name="T2" fmla="*/ 36 w 171"/>
                  <a:gd name="T3" fmla="*/ 33 h 36"/>
                  <a:gd name="T4" fmla="*/ 39 w 171"/>
                  <a:gd name="T5" fmla="*/ 36 h 36"/>
                  <a:gd name="T6" fmla="*/ 39 w 171"/>
                  <a:gd name="T7" fmla="*/ 33 h 36"/>
                  <a:gd name="T8" fmla="*/ 33 w 171"/>
                  <a:gd name="T9" fmla="*/ 28 h 36"/>
                  <a:gd name="T10" fmla="*/ 18 w 171"/>
                  <a:gd name="T11" fmla="*/ 19 h 36"/>
                  <a:gd name="T12" fmla="*/ 18 w 171"/>
                  <a:gd name="T13" fmla="*/ 19 h 36"/>
                  <a:gd name="T14" fmla="*/ 17 w 171"/>
                  <a:gd name="T15" fmla="*/ 16 h 36"/>
                  <a:gd name="T16" fmla="*/ 15 w 171"/>
                  <a:gd name="T17" fmla="*/ 15 h 36"/>
                  <a:gd name="T18" fmla="*/ 2 w 171"/>
                  <a:gd name="T19" fmla="*/ 14 h 36"/>
                  <a:gd name="T20" fmla="*/ 1 w 171"/>
                  <a:gd name="T21" fmla="*/ 12 h 36"/>
                  <a:gd name="T22" fmla="*/ 4 w 171"/>
                  <a:gd name="T23" fmla="*/ 14 h 36"/>
                  <a:gd name="T24" fmla="*/ 150 w 171"/>
                  <a:gd name="T25" fmla="*/ 7 h 36"/>
                  <a:gd name="T26" fmla="*/ 153 w 171"/>
                  <a:gd name="T27" fmla="*/ 6 h 36"/>
                  <a:gd name="T28" fmla="*/ 156 w 171"/>
                  <a:gd name="T29" fmla="*/ 6 h 36"/>
                  <a:gd name="T30" fmla="*/ 160 w 171"/>
                  <a:gd name="T31" fmla="*/ 6 h 36"/>
                  <a:gd name="T32" fmla="*/ 163 w 171"/>
                  <a:gd name="T33" fmla="*/ 6 h 36"/>
                  <a:gd name="T34" fmla="*/ 164 w 171"/>
                  <a:gd name="T35" fmla="*/ 8 h 36"/>
                  <a:gd name="T36" fmla="*/ 167 w 171"/>
                  <a:gd name="T37" fmla="*/ 11 h 36"/>
                  <a:gd name="T38" fmla="*/ 167 w 171"/>
                  <a:gd name="T39" fmla="*/ 14 h 36"/>
                  <a:gd name="T40" fmla="*/ 168 w 171"/>
                  <a:gd name="T41" fmla="*/ 16 h 36"/>
                  <a:gd name="T42" fmla="*/ 167 w 171"/>
                  <a:gd name="T43" fmla="*/ 17 h 36"/>
                  <a:gd name="T44" fmla="*/ 168 w 171"/>
                  <a:gd name="T45" fmla="*/ 19 h 36"/>
                  <a:gd name="T46" fmla="*/ 169 w 171"/>
                  <a:gd name="T47" fmla="*/ 21 h 36"/>
                  <a:gd name="T48" fmla="*/ 165 w 171"/>
                  <a:gd name="T49" fmla="*/ 22 h 36"/>
                  <a:gd name="T50" fmla="*/ 169 w 171"/>
                  <a:gd name="T51" fmla="*/ 23 h 36"/>
                  <a:gd name="T52" fmla="*/ 169 w 171"/>
                  <a:gd name="T53" fmla="*/ 25 h 36"/>
                  <a:gd name="T54" fmla="*/ 170 w 171"/>
                  <a:gd name="T55" fmla="*/ 26 h 36"/>
                  <a:gd name="T56" fmla="*/ 170 w 171"/>
                  <a:gd name="T57" fmla="*/ 28 h 36"/>
                  <a:gd name="T58" fmla="*/ 171 w 171"/>
                  <a:gd name="T59" fmla="*/ 29 h 36"/>
                  <a:gd name="T60" fmla="*/ 169 w 171"/>
                  <a:gd name="T61" fmla="*/ 30 h 36"/>
                  <a:gd name="T62" fmla="*/ 168 w 171"/>
                  <a:gd name="T63" fmla="*/ 29 h 36"/>
                  <a:gd name="T64" fmla="*/ 168 w 171"/>
                  <a:gd name="T65" fmla="*/ 31 h 36"/>
                  <a:gd name="T66" fmla="*/ 168 w 171"/>
                  <a:gd name="T67" fmla="*/ 32 h 36"/>
                  <a:gd name="T68" fmla="*/ 164 w 171"/>
                  <a:gd name="T69" fmla="*/ 32 h 36"/>
                  <a:gd name="T70" fmla="*/ 161 w 171"/>
                  <a:gd name="T71" fmla="*/ 32 h 36"/>
                  <a:gd name="T72" fmla="*/ 157 w 171"/>
                  <a:gd name="T73" fmla="*/ 32 h 36"/>
                  <a:gd name="T74" fmla="*/ 154 w 171"/>
                  <a:gd name="T75" fmla="*/ 32 h 36"/>
                  <a:gd name="T76" fmla="*/ 151 w 171"/>
                  <a:gd name="T77" fmla="*/ 32 h 36"/>
                  <a:gd name="T78" fmla="*/ 147 w 171"/>
                  <a:gd name="T79" fmla="*/ 32 h 36"/>
                  <a:gd name="T80" fmla="*/ 143 w 171"/>
                  <a:gd name="T81" fmla="*/ 32 h 36"/>
                  <a:gd name="T82" fmla="*/ 142 w 171"/>
                  <a:gd name="T83" fmla="*/ 31 h 36"/>
                  <a:gd name="T84" fmla="*/ 141 w 171"/>
                  <a:gd name="T85" fmla="*/ 28 h 36"/>
                  <a:gd name="T86" fmla="*/ 141 w 171"/>
                  <a:gd name="T87" fmla="*/ 24 h 36"/>
                  <a:gd name="T88" fmla="*/ 141 w 171"/>
                  <a:gd name="T89" fmla="*/ 21 h 36"/>
                  <a:gd name="T90" fmla="*/ 141 w 171"/>
                  <a:gd name="T91" fmla="*/ 17 h 36"/>
                  <a:gd name="T92" fmla="*/ 139 w 171"/>
                  <a:gd name="T93" fmla="*/ 14 h 36"/>
                  <a:gd name="T94" fmla="*/ 141 w 171"/>
                  <a:gd name="T95" fmla="*/ 12 h 36"/>
                  <a:gd name="T96" fmla="*/ 143 w 171"/>
                  <a:gd name="T97" fmla="*/ 12 h 36"/>
                  <a:gd name="T98" fmla="*/ 145 w 171"/>
                  <a:gd name="T99" fmla="*/ 9 h 36"/>
                  <a:gd name="T100" fmla="*/ 146 w 171"/>
                  <a:gd name="T101" fmla="*/ 6 h 36"/>
                  <a:gd name="T102" fmla="*/ 148 w 171"/>
                  <a:gd name="T103" fmla="*/ 6 h 36"/>
                  <a:gd name="T104" fmla="*/ 169 w 171"/>
                  <a:gd name="T105" fmla="*/ 5 h 36"/>
                  <a:gd name="T106" fmla="*/ 170 w 171"/>
                  <a:gd name="T107" fmla="*/ 6 h 36"/>
                  <a:gd name="T108" fmla="*/ 169 w 171"/>
                  <a:gd name="T109" fmla="*/ 4 h 36"/>
                  <a:gd name="T110" fmla="*/ 169 w 171"/>
                  <a:gd name="T111" fmla="*/ 0 h 36"/>
                  <a:gd name="T112" fmla="*/ 170 w 171"/>
                  <a:gd name="T113" fmla="*/ 1 h 36"/>
                  <a:gd name="T114" fmla="*/ 169 w 171"/>
                  <a:gd name="T11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36">
                    <a:moveTo>
                      <a:pt x="36" y="33"/>
                    </a:moveTo>
                    <a:lnTo>
                      <a:pt x="36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5" y="34"/>
                    </a:lnTo>
                    <a:lnTo>
                      <a:pt x="36" y="33"/>
                    </a:lnTo>
                    <a:lnTo>
                      <a:pt x="36" y="33"/>
                    </a:lnTo>
                    <a:close/>
                    <a:moveTo>
                      <a:pt x="40" y="34"/>
                    </a:moveTo>
                    <a:lnTo>
                      <a:pt x="39" y="36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4"/>
                    </a:lnTo>
                    <a:close/>
                    <a:moveTo>
                      <a:pt x="32" y="28"/>
                    </a:moveTo>
                    <a:lnTo>
                      <a:pt x="33" y="28"/>
                    </a:lnTo>
                    <a:lnTo>
                      <a:pt x="32" y="28"/>
                    </a:lnTo>
                    <a:lnTo>
                      <a:pt x="32" y="28"/>
                    </a:lnTo>
                    <a:close/>
                    <a:moveTo>
                      <a:pt x="18" y="19"/>
                    </a:moveTo>
                    <a:lnTo>
                      <a:pt x="17" y="19"/>
                    </a:lnTo>
                    <a:lnTo>
                      <a:pt x="17" y="17"/>
                    </a:lnTo>
                    <a:lnTo>
                      <a:pt x="18" y="19"/>
                    </a:lnTo>
                    <a:lnTo>
                      <a:pt x="18" y="19"/>
                    </a:lnTo>
                    <a:close/>
                    <a:moveTo>
                      <a:pt x="17" y="15"/>
                    </a:moveTo>
                    <a:lnTo>
                      <a:pt x="17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7" y="15"/>
                    </a:lnTo>
                    <a:close/>
                    <a:moveTo>
                      <a:pt x="2" y="14"/>
                    </a:moveTo>
                    <a:lnTo>
                      <a:pt x="1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4"/>
                    </a:lnTo>
                    <a:close/>
                    <a:moveTo>
                      <a:pt x="148" y="6"/>
                    </a:moveTo>
                    <a:lnTo>
                      <a:pt x="150" y="7"/>
                    </a:lnTo>
                    <a:lnTo>
                      <a:pt x="151" y="7"/>
                    </a:lnTo>
                    <a:lnTo>
                      <a:pt x="152" y="6"/>
                    </a:lnTo>
                    <a:lnTo>
                      <a:pt x="153" y="6"/>
                    </a:lnTo>
                    <a:lnTo>
                      <a:pt x="154" y="6"/>
                    </a:lnTo>
                    <a:lnTo>
                      <a:pt x="155" y="6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59" y="6"/>
                    </a:lnTo>
                    <a:lnTo>
                      <a:pt x="160" y="6"/>
                    </a:lnTo>
                    <a:lnTo>
                      <a:pt x="161" y="5"/>
                    </a:lnTo>
                    <a:lnTo>
                      <a:pt x="162" y="6"/>
                    </a:lnTo>
                    <a:lnTo>
                      <a:pt x="163" y="6"/>
                    </a:lnTo>
                    <a:lnTo>
                      <a:pt x="163" y="7"/>
                    </a:lnTo>
                    <a:lnTo>
                      <a:pt x="164" y="7"/>
                    </a:lnTo>
                    <a:lnTo>
                      <a:pt x="164" y="8"/>
                    </a:lnTo>
                    <a:lnTo>
                      <a:pt x="165" y="9"/>
                    </a:lnTo>
                    <a:lnTo>
                      <a:pt x="165" y="11"/>
                    </a:lnTo>
                    <a:lnTo>
                      <a:pt x="167" y="11"/>
                    </a:lnTo>
                    <a:lnTo>
                      <a:pt x="167" y="12"/>
                    </a:lnTo>
                    <a:lnTo>
                      <a:pt x="167" y="13"/>
                    </a:lnTo>
                    <a:lnTo>
                      <a:pt x="167" y="14"/>
                    </a:lnTo>
                    <a:lnTo>
                      <a:pt x="165" y="14"/>
                    </a:lnTo>
                    <a:lnTo>
                      <a:pt x="167" y="15"/>
                    </a:lnTo>
                    <a:lnTo>
                      <a:pt x="168" y="16"/>
                    </a:lnTo>
                    <a:lnTo>
                      <a:pt x="167" y="15"/>
                    </a:lnTo>
                    <a:lnTo>
                      <a:pt x="167" y="16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8" y="17"/>
                    </a:lnTo>
                    <a:lnTo>
                      <a:pt x="168" y="19"/>
                    </a:lnTo>
                    <a:lnTo>
                      <a:pt x="168" y="20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69" y="22"/>
                    </a:lnTo>
                    <a:lnTo>
                      <a:pt x="165" y="23"/>
                    </a:lnTo>
                    <a:lnTo>
                      <a:pt x="165" y="22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69" y="24"/>
                    </a:lnTo>
                    <a:lnTo>
                      <a:pt x="169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9" y="26"/>
                    </a:lnTo>
                    <a:lnTo>
                      <a:pt x="170" y="26"/>
                    </a:lnTo>
                    <a:lnTo>
                      <a:pt x="171" y="28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71" y="29"/>
                    </a:lnTo>
                    <a:lnTo>
                      <a:pt x="170" y="29"/>
                    </a:lnTo>
                    <a:lnTo>
                      <a:pt x="171" y="29"/>
                    </a:lnTo>
                    <a:lnTo>
                      <a:pt x="170" y="29"/>
                    </a:lnTo>
                    <a:lnTo>
                      <a:pt x="170" y="30"/>
                    </a:lnTo>
                    <a:lnTo>
                      <a:pt x="169" y="30"/>
                    </a:lnTo>
                    <a:lnTo>
                      <a:pt x="169" y="29"/>
                    </a:lnTo>
                    <a:lnTo>
                      <a:pt x="169" y="28"/>
                    </a:lnTo>
                    <a:lnTo>
                      <a:pt x="168" y="29"/>
                    </a:lnTo>
                    <a:lnTo>
                      <a:pt x="167" y="29"/>
                    </a:lnTo>
                    <a:lnTo>
                      <a:pt x="168" y="30"/>
                    </a:lnTo>
                    <a:lnTo>
                      <a:pt x="168" y="31"/>
                    </a:lnTo>
                    <a:lnTo>
                      <a:pt x="168" y="32"/>
                    </a:lnTo>
                    <a:lnTo>
                      <a:pt x="169" y="32"/>
                    </a:lnTo>
                    <a:lnTo>
                      <a:pt x="168" y="32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4" y="32"/>
                    </a:lnTo>
                    <a:lnTo>
                      <a:pt x="163" y="32"/>
                    </a:lnTo>
                    <a:lnTo>
                      <a:pt x="162" y="32"/>
                    </a:lnTo>
                    <a:lnTo>
                      <a:pt x="161" y="32"/>
                    </a:lnTo>
                    <a:lnTo>
                      <a:pt x="160" y="32"/>
                    </a:lnTo>
                    <a:lnTo>
                      <a:pt x="159" y="32"/>
                    </a:lnTo>
                    <a:lnTo>
                      <a:pt x="157" y="32"/>
                    </a:lnTo>
                    <a:lnTo>
                      <a:pt x="156" y="32"/>
                    </a:lnTo>
                    <a:lnTo>
                      <a:pt x="155" y="32"/>
                    </a:lnTo>
                    <a:lnTo>
                      <a:pt x="154" y="32"/>
                    </a:lnTo>
                    <a:lnTo>
                      <a:pt x="153" y="32"/>
                    </a:lnTo>
                    <a:lnTo>
                      <a:pt x="152" y="32"/>
                    </a:lnTo>
                    <a:lnTo>
                      <a:pt x="151" y="32"/>
                    </a:lnTo>
                    <a:lnTo>
                      <a:pt x="150" y="32"/>
                    </a:lnTo>
                    <a:lnTo>
                      <a:pt x="148" y="32"/>
                    </a:lnTo>
                    <a:lnTo>
                      <a:pt x="147" y="32"/>
                    </a:lnTo>
                    <a:lnTo>
                      <a:pt x="146" y="32"/>
                    </a:lnTo>
                    <a:lnTo>
                      <a:pt x="145" y="32"/>
                    </a:lnTo>
                    <a:lnTo>
                      <a:pt x="143" y="32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2" y="30"/>
                    </a:lnTo>
                    <a:lnTo>
                      <a:pt x="142" y="29"/>
                    </a:lnTo>
                    <a:lnTo>
                      <a:pt x="141" y="28"/>
                    </a:lnTo>
                    <a:lnTo>
                      <a:pt x="141" y="26"/>
                    </a:lnTo>
                    <a:lnTo>
                      <a:pt x="141" y="25"/>
                    </a:lnTo>
                    <a:lnTo>
                      <a:pt x="141" y="24"/>
                    </a:lnTo>
                    <a:lnTo>
                      <a:pt x="141" y="23"/>
                    </a:lnTo>
                    <a:lnTo>
                      <a:pt x="141" y="22"/>
                    </a:lnTo>
                    <a:lnTo>
                      <a:pt x="141" y="21"/>
                    </a:lnTo>
                    <a:lnTo>
                      <a:pt x="141" y="20"/>
                    </a:lnTo>
                    <a:lnTo>
                      <a:pt x="141" y="19"/>
                    </a:lnTo>
                    <a:lnTo>
                      <a:pt x="141" y="17"/>
                    </a:lnTo>
                    <a:lnTo>
                      <a:pt x="139" y="16"/>
                    </a:lnTo>
                    <a:lnTo>
                      <a:pt x="139" y="15"/>
                    </a:lnTo>
                    <a:lnTo>
                      <a:pt x="139" y="14"/>
                    </a:lnTo>
                    <a:lnTo>
                      <a:pt x="139" y="13"/>
                    </a:lnTo>
                    <a:lnTo>
                      <a:pt x="141" y="13"/>
                    </a:lnTo>
                    <a:lnTo>
                      <a:pt x="141" y="12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3" y="12"/>
                    </a:lnTo>
                    <a:lnTo>
                      <a:pt x="144" y="11"/>
                    </a:lnTo>
                    <a:lnTo>
                      <a:pt x="145" y="11"/>
                    </a:lnTo>
                    <a:lnTo>
                      <a:pt x="145" y="9"/>
                    </a:lnTo>
                    <a:lnTo>
                      <a:pt x="145" y="8"/>
                    </a:lnTo>
                    <a:lnTo>
                      <a:pt x="146" y="7"/>
                    </a:lnTo>
                    <a:lnTo>
                      <a:pt x="146" y="6"/>
                    </a:lnTo>
                    <a:lnTo>
                      <a:pt x="146" y="5"/>
                    </a:lnTo>
                    <a:lnTo>
                      <a:pt x="147" y="6"/>
                    </a:lnTo>
                    <a:lnTo>
                      <a:pt x="148" y="6"/>
                    </a:lnTo>
                    <a:lnTo>
                      <a:pt x="148" y="6"/>
                    </a:lnTo>
                    <a:close/>
                    <a:moveTo>
                      <a:pt x="169" y="4"/>
                    </a:moveTo>
                    <a:lnTo>
                      <a:pt x="169" y="5"/>
                    </a:lnTo>
                    <a:lnTo>
                      <a:pt x="171" y="4"/>
                    </a:lnTo>
                    <a:lnTo>
                      <a:pt x="171" y="5"/>
                    </a:lnTo>
                    <a:lnTo>
                      <a:pt x="170" y="6"/>
                    </a:lnTo>
                    <a:lnTo>
                      <a:pt x="169" y="6"/>
                    </a:lnTo>
                    <a:lnTo>
                      <a:pt x="169" y="5"/>
                    </a:lnTo>
                    <a:lnTo>
                      <a:pt x="169" y="4"/>
                    </a:lnTo>
                    <a:close/>
                    <a:moveTo>
                      <a:pt x="169" y="4"/>
                    </a:moveTo>
                    <a:lnTo>
                      <a:pt x="168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1"/>
                    </a:lnTo>
                    <a:lnTo>
                      <a:pt x="170" y="3"/>
                    </a:lnTo>
                    <a:lnTo>
                      <a:pt x="169" y="4"/>
                    </a:lnTo>
                    <a:lnTo>
                      <a:pt x="16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180" name="组合 179"/>
            <p:cNvGrpSpPr/>
            <p:nvPr/>
          </p:nvGrpSpPr>
          <p:grpSpPr>
            <a:xfrm>
              <a:off x="1170078" y="969963"/>
              <a:ext cx="3402000" cy="3956400"/>
              <a:chOff x="1417636" y="1067604"/>
              <a:chExt cx="3156351" cy="3663866"/>
            </a:xfrm>
            <a:noFill/>
          </p:grpSpPr>
          <p:sp>
            <p:nvSpPr>
              <p:cNvPr id="181" name="Freeform 6"/>
              <p:cNvSpPr>
                <a:spLocks/>
              </p:cNvSpPr>
              <p:nvPr/>
            </p:nvSpPr>
            <p:spPr bwMode="auto">
              <a:xfrm>
                <a:off x="1417636" y="1072177"/>
                <a:ext cx="635538" cy="1341182"/>
              </a:xfrm>
              <a:custGeom>
                <a:avLst/>
                <a:gdLst>
                  <a:gd name="T0" fmla="*/ 165 w 417"/>
                  <a:gd name="T1" fmla="*/ 29 h 880"/>
                  <a:gd name="T2" fmla="*/ 145 w 417"/>
                  <a:gd name="T3" fmla="*/ 49 h 880"/>
                  <a:gd name="T4" fmla="*/ 146 w 417"/>
                  <a:gd name="T5" fmla="*/ 90 h 880"/>
                  <a:gd name="T6" fmla="*/ 145 w 417"/>
                  <a:gd name="T7" fmla="*/ 121 h 880"/>
                  <a:gd name="T8" fmla="*/ 160 w 417"/>
                  <a:gd name="T9" fmla="*/ 152 h 880"/>
                  <a:gd name="T10" fmla="*/ 188 w 417"/>
                  <a:gd name="T11" fmla="*/ 171 h 880"/>
                  <a:gd name="T12" fmla="*/ 196 w 417"/>
                  <a:gd name="T13" fmla="*/ 210 h 880"/>
                  <a:gd name="T14" fmla="*/ 192 w 417"/>
                  <a:gd name="T15" fmla="*/ 246 h 880"/>
                  <a:gd name="T16" fmla="*/ 194 w 417"/>
                  <a:gd name="T17" fmla="*/ 279 h 880"/>
                  <a:gd name="T18" fmla="*/ 167 w 417"/>
                  <a:gd name="T19" fmla="*/ 286 h 880"/>
                  <a:gd name="T20" fmla="*/ 169 w 417"/>
                  <a:gd name="T21" fmla="*/ 307 h 880"/>
                  <a:gd name="T22" fmla="*/ 174 w 417"/>
                  <a:gd name="T23" fmla="*/ 338 h 880"/>
                  <a:gd name="T24" fmla="*/ 184 w 417"/>
                  <a:gd name="T25" fmla="*/ 539 h 880"/>
                  <a:gd name="T26" fmla="*/ 301 w 417"/>
                  <a:gd name="T27" fmla="*/ 555 h 880"/>
                  <a:gd name="T28" fmla="*/ 297 w 417"/>
                  <a:gd name="T29" fmla="*/ 599 h 880"/>
                  <a:gd name="T30" fmla="*/ 339 w 417"/>
                  <a:gd name="T31" fmla="*/ 664 h 880"/>
                  <a:gd name="T32" fmla="*/ 331 w 417"/>
                  <a:gd name="T33" fmla="*/ 710 h 880"/>
                  <a:gd name="T34" fmla="*/ 354 w 417"/>
                  <a:gd name="T35" fmla="*/ 738 h 880"/>
                  <a:gd name="T36" fmla="*/ 390 w 417"/>
                  <a:gd name="T37" fmla="*/ 749 h 880"/>
                  <a:gd name="T38" fmla="*/ 390 w 417"/>
                  <a:gd name="T39" fmla="*/ 781 h 880"/>
                  <a:gd name="T40" fmla="*/ 408 w 417"/>
                  <a:gd name="T41" fmla="*/ 808 h 880"/>
                  <a:gd name="T42" fmla="*/ 402 w 417"/>
                  <a:gd name="T43" fmla="*/ 850 h 880"/>
                  <a:gd name="T44" fmla="*/ 342 w 417"/>
                  <a:gd name="T45" fmla="*/ 862 h 880"/>
                  <a:gd name="T46" fmla="*/ 325 w 417"/>
                  <a:gd name="T47" fmla="*/ 836 h 880"/>
                  <a:gd name="T48" fmla="*/ 272 w 417"/>
                  <a:gd name="T49" fmla="*/ 833 h 880"/>
                  <a:gd name="T50" fmla="*/ 183 w 417"/>
                  <a:gd name="T51" fmla="*/ 852 h 880"/>
                  <a:gd name="T52" fmla="*/ 165 w 417"/>
                  <a:gd name="T53" fmla="*/ 843 h 880"/>
                  <a:gd name="T54" fmla="*/ 145 w 417"/>
                  <a:gd name="T55" fmla="*/ 822 h 880"/>
                  <a:gd name="T56" fmla="*/ 138 w 417"/>
                  <a:gd name="T57" fmla="*/ 806 h 880"/>
                  <a:gd name="T58" fmla="*/ 141 w 417"/>
                  <a:gd name="T59" fmla="*/ 769 h 880"/>
                  <a:gd name="T60" fmla="*/ 131 w 417"/>
                  <a:gd name="T61" fmla="*/ 745 h 880"/>
                  <a:gd name="T62" fmla="*/ 127 w 417"/>
                  <a:gd name="T63" fmla="*/ 726 h 880"/>
                  <a:gd name="T64" fmla="*/ 122 w 417"/>
                  <a:gd name="T65" fmla="*/ 709 h 880"/>
                  <a:gd name="T66" fmla="*/ 119 w 417"/>
                  <a:gd name="T67" fmla="*/ 693 h 880"/>
                  <a:gd name="T68" fmla="*/ 124 w 417"/>
                  <a:gd name="T69" fmla="*/ 683 h 880"/>
                  <a:gd name="T70" fmla="*/ 130 w 417"/>
                  <a:gd name="T71" fmla="*/ 651 h 880"/>
                  <a:gd name="T72" fmla="*/ 127 w 417"/>
                  <a:gd name="T73" fmla="*/ 631 h 880"/>
                  <a:gd name="T74" fmla="*/ 116 w 417"/>
                  <a:gd name="T75" fmla="*/ 598 h 880"/>
                  <a:gd name="T76" fmla="*/ 101 w 417"/>
                  <a:gd name="T77" fmla="*/ 568 h 880"/>
                  <a:gd name="T78" fmla="*/ 82 w 417"/>
                  <a:gd name="T79" fmla="*/ 538 h 880"/>
                  <a:gd name="T80" fmla="*/ 63 w 417"/>
                  <a:gd name="T81" fmla="*/ 509 h 880"/>
                  <a:gd name="T82" fmla="*/ 31 w 417"/>
                  <a:gd name="T83" fmla="*/ 484 h 880"/>
                  <a:gd name="T84" fmla="*/ 13 w 417"/>
                  <a:gd name="T85" fmla="*/ 452 h 880"/>
                  <a:gd name="T86" fmla="*/ 4 w 417"/>
                  <a:gd name="T87" fmla="*/ 409 h 880"/>
                  <a:gd name="T88" fmla="*/ 19 w 417"/>
                  <a:gd name="T89" fmla="*/ 367 h 880"/>
                  <a:gd name="T90" fmla="*/ 21 w 417"/>
                  <a:gd name="T91" fmla="*/ 364 h 880"/>
                  <a:gd name="T92" fmla="*/ 31 w 417"/>
                  <a:gd name="T93" fmla="*/ 344 h 880"/>
                  <a:gd name="T94" fmla="*/ 36 w 417"/>
                  <a:gd name="T95" fmla="*/ 351 h 880"/>
                  <a:gd name="T96" fmla="*/ 40 w 417"/>
                  <a:gd name="T97" fmla="*/ 339 h 880"/>
                  <a:gd name="T98" fmla="*/ 54 w 417"/>
                  <a:gd name="T99" fmla="*/ 321 h 880"/>
                  <a:gd name="T100" fmla="*/ 56 w 417"/>
                  <a:gd name="T101" fmla="*/ 305 h 880"/>
                  <a:gd name="T102" fmla="*/ 37 w 417"/>
                  <a:gd name="T103" fmla="*/ 332 h 880"/>
                  <a:gd name="T104" fmla="*/ 53 w 417"/>
                  <a:gd name="T105" fmla="*/ 294 h 880"/>
                  <a:gd name="T106" fmla="*/ 56 w 417"/>
                  <a:gd name="T107" fmla="*/ 255 h 880"/>
                  <a:gd name="T108" fmla="*/ 56 w 417"/>
                  <a:gd name="T109" fmla="*/ 225 h 880"/>
                  <a:gd name="T110" fmla="*/ 67 w 417"/>
                  <a:gd name="T111" fmla="*/ 181 h 880"/>
                  <a:gd name="T112" fmla="*/ 68 w 417"/>
                  <a:gd name="T113" fmla="*/ 132 h 880"/>
                  <a:gd name="T114" fmla="*/ 58 w 417"/>
                  <a:gd name="T115" fmla="*/ 94 h 880"/>
                  <a:gd name="T116" fmla="*/ 43 w 417"/>
                  <a:gd name="T117" fmla="*/ 71 h 880"/>
                  <a:gd name="T118" fmla="*/ 37 w 417"/>
                  <a:gd name="T119" fmla="*/ 48 h 880"/>
                  <a:gd name="T120" fmla="*/ 47 w 417"/>
                  <a:gd name="T121" fmla="*/ 23 h 880"/>
                  <a:gd name="T122" fmla="*/ 53 w 417"/>
                  <a:gd name="T123" fmla="*/ 1 h 880"/>
                  <a:gd name="T124" fmla="*/ 165 w 417"/>
                  <a:gd name="T125" fmla="*/ 0 h 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7" h="880">
                    <a:moveTo>
                      <a:pt x="180" y="0"/>
                    </a:moveTo>
                    <a:lnTo>
                      <a:pt x="179" y="0"/>
                    </a:lnTo>
                    <a:lnTo>
                      <a:pt x="179" y="1"/>
                    </a:lnTo>
                    <a:lnTo>
                      <a:pt x="180" y="1"/>
                    </a:lnTo>
                    <a:lnTo>
                      <a:pt x="179" y="1"/>
                    </a:lnTo>
                    <a:lnTo>
                      <a:pt x="179" y="2"/>
                    </a:lnTo>
                    <a:lnTo>
                      <a:pt x="178" y="2"/>
                    </a:lnTo>
                    <a:lnTo>
                      <a:pt x="177" y="2"/>
                    </a:lnTo>
                    <a:lnTo>
                      <a:pt x="176" y="2"/>
                    </a:lnTo>
                    <a:lnTo>
                      <a:pt x="176" y="3"/>
                    </a:lnTo>
                    <a:lnTo>
                      <a:pt x="176" y="5"/>
                    </a:lnTo>
                    <a:lnTo>
                      <a:pt x="177" y="5"/>
                    </a:lnTo>
                    <a:lnTo>
                      <a:pt x="176" y="5"/>
                    </a:lnTo>
                    <a:lnTo>
                      <a:pt x="176" y="6"/>
                    </a:lnTo>
                    <a:lnTo>
                      <a:pt x="177" y="6"/>
                    </a:lnTo>
                    <a:lnTo>
                      <a:pt x="177" y="7"/>
                    </a:lnTo>
                    <a:lnTo>
                      <a:pt x="177" y="8"/>
                    </a:lnTo>
                    <a:lnTo>
                      <a:pt x="177" y="10"/>
                    </a:lnTo>
                    <a:lnTo>
                      <a:pt x="177" y="11"/>
                    </a:lnTo>
                    <a:lnTo>
                      <a:pt x="177" y="12"/>
                    </a:lnTo>
                    <a:lnTo>
                      <a:pt x="177" y="13"/>
                    </a:lnTo>
                    <a:lnTo>
                      <a:pt x="176" y="13"/>
                    </a:lnTo>
                    <a:lnTo>
                      <a:pt x="176" y="14"/>
                    </a:lnTo>
                    <a:lnTo>
                      <a:pt x="174" y="16"/>
                    </a:lnTo>
                    <a:lnTo>
                      <a:pt x="174" y="17"/>
                    </a:lnTo>
                    <a:lnTo>
                      <a:pt x="174" y="18"/>
                    </a:lnTo>
                    <a:lnTo>
                      <a:pt x="173" y="18"/>
                    </a:lnTo>
                    <a:lnTo>
                      <a:pt x="173" y="19"/>
                    </a:lnTo>
                    <a:lnTo>
                      <a:pt x="173" y="21"/>
                    </a:lnTo>
                    <a:lnTo>
                      <a:pt x="173" y="22"/>
                    </a:lnTo>
                    <a:lnTo>
                      <a:pt x="173" y="23"/>
                    </a:lnTo>
                    <a:lnTo>
                      <a:pt x="172" y="23"/>
                    </a:lnTo>
                    <a:lnTo>
                      <a:pt x="172" y="24"/>
                    </a:lnTo>
                    <a:lnTo>
                      <a:pt x="172" y="25"/>
                    </a:lnTo>
                    <a:lnTo>
                      <a:pt x="171" y="25"/>
                    </a:lnTo>
                    <a:lnTo>
                      <a:pt x="169" y="25"/>
                    </a:lnTo>
                    <a:lnTo>
                      <a:pt x="168" y="25"/>
                    </a:lnTo>
                    <a:lnTo>
                      <a:pt x="167" y="25"/>
                    </a:lnTo>
                    <a:lnTo>
                      <a:pt x="166" y="25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3" y="27"/>
                    </a:lnTo>
                    <a:lnTo>
                      <a:pt x="163" y="28"/>
                    </a:lnTo>
                    <a:lnTo>
                      <a:pt x="165" y="28"/>
                    </a:lnTo>
                    <a:lnTo>
                      <a:pt x="165" y="29"/>
                    </a:lnTo>
                    <a:lnTo>
                      <a:pt x="163" y="29"/>
                    </a:lnTo>
                    <a:lnTo>
                      <a:pt x="163" y="30"/>
                    </a:lnTo>
                    <a:lnTo>
                      <a:pt x="162" y="30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2" y="32"/>
                    </a:lnTo>
                    <a:lnTo>
                      <a:pt x="161" y="32"/>
                    </a:lnTo>
                    <a:lnTo>
                      <a:pt x="160" y="32"/>
                    </a:lnTo>
                    <a:lnTo>
                      <a:pt x="160" y="30"/>
                    </a:lnTo>
                    <a:lnTo>
                      <a:pt x="158" y="30"/>
                    </a:lnTo>
                    <a:lnTo>
                      <a:pt x="157" y="30"/>
                    </a:lnTo>
                    <a:lnTo>
                      <a:pt x="156" y="30"/>
                    </a:lnTo>
                    <a:lnTo>
                      <a:pt x="156" y="29"/>
                    </a:lnTo>
                    <a:lnTo>
                      <a:pt x="155" y="29"/>
                    </a:lnTo>
                    <a:lnTo>
                      <a:pt x="155" y="30"/>
                    </a:lnTo>
                    <a:lnTo>
                      <a:pt x="155" y="32"/>
                    </a:lnTo>
                    <a:lnTo>
                      <a:pt x="154" y="32"/>
                    </a:lnTo>
                    <a:lnTo>
                      <a:pt x="154" y="33"/>
                    </a:lnTo>
                    <a:lnTo>
                      <a:pt x="155" y="33"/>
                    </a:lnTo>
                    <a:lnTo>
                      <a:pt x="154" y="33"/>
                    </a:lnTo>
                    <a:lnTo>
                      <a:pt x="154" y="34"/>
                    </a:lnTo>
                    <a:lnTo>
                      <a:pt x="154" y="35"/>
                    </a:lnTo>
                    <a:lnTo>
                      <a:pt x="154" y="37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2" y="39"/>
                    </a:lnTo>
                    <a:lnTo>
                      <a:pt x="151" y="39"/>
                    </a:lnTo>
                    <a:lnTo>
                      <a:pt x="151" y="40"/>
                    </a:lnTo>
                    <a:lnTo>
                      <a:pt x="150" y="40"/>
                    </a:lnTo>
                    <a:lnTo>
                      <a:pt x="150" y="41"/>
                    </a:lnTo>
                    <a:lnTo>
                      <a:pt x="150" y="43"/>
                    </a:lnTo>
                    <a:lnTo>
                      <a:pt x="150" y="44"/>
                    </a:lnTo>
                    <a:lnTo>
                      <a:pt x="149" y="44"/>
                    </a:lnTo>
                    <a:lnTo>
                      <a:pt x="147" y="44"/>
                    </a:lnTo>
                    <a:lnTo>
                      <a:pt x="146" y="44"/>
                    </a:lnTo>
                    <a:lnTo>
                      <a:pt x="145" y="44"/>
                    </a:lnTo>
                    <a:lnTo>
                      <a:pt x="145" y="45"/>
                    </a:lnTo>
                    <a:lnTo>
                      <a:pt x="144" y="45"/>
                    </a:lnTo>
                    <a:lnTo>
                      <a:pt x="143" y="46"/>
                    </a:lnTo>
                    <a:lnTo>
                      <a:pt x="143" y="48"/>
                    </a:lnTo>
                    <a:lnTo>
                      <a:pt x="144" y="48"/>
                    </a:lnTo>
                    <a:lnTo>
                      <a:pt x="143" y="48"/>
                    </a:lnTo>
                    <a:lnTo>
                      <a:pt x="143" y="49"/>
                    </a:lnTo>
                    <a:lnTo>
                      <a:pt x="144" y="49"/>
                    </a:lnTo>
                    <a:lnTo>
                      <a:pt x="145" y="49"/>
                    </a:lnTo>
                    <a:lnTo>
                      <a:pt x="145" y="50"/>
                    </a:lnTo>
                    <a:lnTo>
                      <a:pt x="145" y="51"/>
                    </a:lnTo>
                    <a:lnTo>
                      <a:pt x="145" y="52"/>
                    </a:lnTo>
                    <a:lnTo>
                      <a:pt x="146" y="54"/>
                    </a:lnTo>
                    <a:lnTo>
                      <a:pt x="147" y="54"/>
                    </a:lnTo>
                    <a:lnTo>
                      <a:pt x="149" y="54"/>
                    </a:lnTo>
                    <a:lnTo>
                      <a:pt x="149" y="55"/>
                    </a:lnTo>
                    <a:lnTo>
                      <a:pt x="149" y="56"/>
                    </a:lnTo>
                    <a:lnTo>
                      <a:pt x="149" y="57"/>
                    </a:lnTo>
                    <a:lnTo>
                      <a:pt x="147" y="57"/>
                    </a:lnTo>
                    <a:lnTo>
                      <a:pt x="146" y="59"/>
                    </a:lnTo>
                    <a:lnTo>
                      <a:pt x="146" y="60"/>
                    </a:lnTo>
                    <a:lnTo>
                      <a:pt x="146" y="61"/>
                    </a:lnTo>
                    <a:lnTo>
                      <a:pt x="146" y="62"/>
                    </a:lnTo>
                    <a:lnTo>
                      <a:pt x="147" y="62"/>
                    </a:lnTo>
                    <a:lnTo>
                      <a:pt x="147" y="63"/>
                    </a:lnTo>
                    <a:lnTo>
                      <a:pt x="147" y="65"/>
                    </a:lnTo>
                    <a:lnTo>
                      <a:pt x="147" y="66"/>
                    </a:lnTo>
                    <a:lnTo>
                      <a:pt x="147" y="67"/>
                    </a:lnTo>
                    <a:lnTo>
                      <a:pt x="147" y="68"/>
                    </a:lnTo>
                    <a:lnTo>
                      <a:pt x="147" y="70"/>
                    </a:lnTo>
                    <a:lnTo>
                      <a:pt x="147" y="71"/>
                    </a:lnTo>
                    <a:lnTo>
                      <a:pt x="149" y="71"/>
                    </a:lnTo>
                    <a:lnTo>
                      <a:pt x="149" y="72"/>
                    </a:lnTo>
                    <a:lnTo>
                      <a:pt x="150" y="72"/>
                    </a:lnTo>
                    <a:lnTo>
                      <a:pt x="150" y="73"/>
                    </a:lnTo>
                    <a:lnTo>
                      <a:pt x="151" y="73"/>
                    </a:lnTo>
                    <a:lnTo>
                      <a:pt x="151" y="74"/>
                    </a:lnTo>
                    <a:lnTo>
                      <a:pt x="151" y="76"/>
                    </a:lnTo>
                    <a:lnTo>
                      <a:pt x="151" y="77"/>
                    </a:lnTo>
                    <a:lnTo>
                      <a:pt x="151" y="78"/>
                    </a:lnTo>
                    <a:lnTo>
                      <a:pt x="150" y="78"/>
                    </a:lnTo>
                    <a:lnTo>
                      <a:pt x="150" y="79"/>
                    </a:lnTo>
                    <a:lnTo>
                      <a:pt x="150" y="81"/>
                    </a:lnTo>
                    <a:lnTo>
                      <a:pt x="150" y="82"/>
                    </a:lnTo>
                    <a:lnTo>
                      <a:pt x="151" y="82"/>
                    </a:lnTo>
                    <a:lnTo>
                      <a:pt x="151" y="83"/>
                    </a:lnTo>
                    <a:lnTo>
                      <a:pt x="150" y="83"/>
                    </a:lnTo>
                    <a:lnTo>
                      <a:pt x="150" y="84"/>
                    </a:lnTo>
                    <a:lnTo>
                      <a:pt x="149" y="86"/>
                    </a:lnTo>
                    <a:lnTo>
                      <a:pt x="147" y="87"/>
                    </a:lnTo>
                    <a:lnTo>
                      <a:pt x="146" y="87"/>
                    </a:lnTo>
                    <a:lnTo>
                      <a:pt x="146" y="88"/>
                    </a:lnTo>
                    <a:lnTo>
                      <a:pt x="146" y="89"/>
                    </a:lnTo>
                    <a:lnTo>
                      <a:pt x="146" y="90"/>
                    </a:lnTo>
                    <a:lnTo>
                      <a:pt x="146" y="92"/>
                    </a:lnTo>
                    <a:lnTo>
                      <a:pt x="146" y="93"/>
                    </a:lnTo>
                    <a:lnTo>
                      <a:pt x="146" y="94"/>
                    </a:lnTo>
                    <a:lnTo>
                      <a:pt x="146" y="95"/>
                    </a:lnTo>
                    <a:lnTo>
                      <a:pt x="147" y="97"/>
                    </a:lnTo>
                    <a:lnTo>
                      <a:pt x="147" y="98"/>
                    </a:lnTo>
                    <a:lnTo>
                      <a:pt x="147" y="99"/>
                    </a:lnTo>
                    <a:lnTo>
                      <a:pt x="146" y="99"/>
                    </a:lnTo>
                    <a:lnTo>
                      <a:pt x="145" y="99"/>
                    </a:lnTo>
                    <a:lnTo>
                      <a:pt x="144" y="99"/>
                    </a:lnTo>
                    <a:lnTo>
                      <a:pt x="144" y="100"/>
                    </a:lnTo>
                    <a:lnTo>
                      <a:pt x="144" y="101"/>
                    </a:lnTo>
                    <a:lnTo>
                      <a:pt x="143" y="101"/>
                    </a:lnTo>
                    <a:lnTo>
                      <a:pt x="143" y="103"/>
                    </a:lnTo>
                    <a:lnTo>
                      <a:pt x="141" y="104"/>
                    </a:lnTo>
                    <a:lnTo>
                      <a:pt x="141" y="105"/>
                    </a:lnTo>
                    <a:lnTo>
                      <a:pt x="141" y="106"/>
                    </a:lnTo>
                    <a:lnTo>
                      <a:pt x="140" y="106"/>
                    </a:lnTo>
                    <a:lnTo>
                      <a:pt x="140" y="108"/>
                    </a:lnTo>
                    <a:lnTo>
                      <a:pt x="140" y="109"/>
                    </a:lnTo>
                    <a:lnTo>
                      <a:pt x="140" y="110"/>
                    </a:lnTo>
                    <a:lnTo>
                      <a:pt x="141" y="110"/>
                    </a:lnTo>
                    <a:lnTo>
                      <a:pt x="141" y="109"/>
                    </a:lnTo>
                    <a:lnTo>
                      <a:pt x="143" y="109"/>
                    </a:lnTo>
                    <a:lnTo>
                      <a:pt x="144" y="109"/>
                    </a:lnTo>
                    <a:lnTo>
                      <a:pt x="144" y="110"/>
                    </a:lnTo>
                    <a:lnTo>
                      <a:pt x="145" y="110"/>
                    </a:lnTo>
                    <a:lnTo>
                      <a:pt x="146" y="109"/>
                    </a:lnTo>
                    <a:lnTo>
                      <a:pt x="147" y="109"/>
                    </a:lnTo>
                    <a:lnTo>
                      <a:pt x="147" y="110"/>
                    </a:lnTo>
                    <a:lnTo>
                      <a:pt x="147" y="111"/>
                    </a:lnTo>
                    <a:lnTo>
                      <a:pt x="146" y="111"/>
                    </a:lnTo>
                    <a:lnTo>
                      <a:pt x="146" y="112"/>
                    </a:lnTo>
                    <a:lnTo>
                      <a:pt x="146" y="114"/>
                    </a:lnTo>
                    <a:lnTo>
                      <a:pt x="146" y="115"/>
                    </a:lnTo>
                    <a:lnTo>
                      <a:pt x="147" y="115"/>
                    </a:lnTo>
                    <a:lnTo>
                      <a:pt x="147" y="116"/>
                    </a:lnTo>
                    <a:lnTo>
                      <a:pt x="146" y="116"/>
                    </a:lnTo>
                    <a:lnTo>
                      <a:pt x="147" y="116"/>
                    </a:lnTo>
                    <a:lnTo>
                      <a:pt x="146" y="116"/>
                    </a:lnTo>
                    <a:lnTo>
                      <a:pt x="146" y="117"/>
                    </a:lnTo>
                    <a:lnTo>
                      <a:pt x="146" y="119"/>
                    </a:lnTo>
                    <a:lnTo>
                      <a:pt x="145" y="119"/>
                    </a:lnTo>
                    <a:lnTo>
                      <a:pt x="145" y="120"/>
                    </a:lnTo>
                    <a:lnTo>
                      <a:pt x="145" y="121"/>
                    </a:lnTo>
                    <a:lnTo>
                      <a:pt x="146" y="121"/>
                    </a:lnTo>
                    <a:lnTo>
                      <a:pt x="146" y="122"/>
                    </a:lnTo>
                    <a:lnTo>
                      <a:pt x="147" y="123"/>
                    </a:lnTo>
                    <a:lnTo>
                      <a:pt x="147" y="122"/>
                    </a:lnTo>
                    <a:lnTo>
                      <a:pt x="149" y="122"/>
                    </a:lnTo>
                    <a:lnTo>
                      <a:pt x="149" y="123"/>
                    </a:lnTo>
                    <a:lnTo>
                      <a:pt x="149" y="122"/>
                    </a:lnTo>
                    <a:lnTo>
                      <a:pt x="149" y="123"/>
                    </a:lnTo>
                    <a:lnTo>
                      <a:pt x="150" y="122"/>
                    </a:lnTo>
                    <a:lnTo>
                      <a:pt x="150" y="123"/>
                    </a:lnTo>
                    <a:lnTo>
                      <a:pt x="151" y="123"/>
                    </a:lnTo>
                    <a:lnTo>
                      <a:pt x="152" y="123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4" y="123"/>
                    </a:lnTo>
                    <a:lnTo>
                      <a:pt x="154" y="125"/>
                    </a:lnTo>
                    <a:lnTo>
                      <a:pt x="154" y="126"/>
                    </a:lnTo>
                    <a:lnTo>
                      <a:pt x="155" y="126"/>
                    </a:lnTo>
                    <a:lnTo>
                      <a:pt x="155" y="127"/>
                    </a:lnTo>
                    <a:lnTo>
                      <a:pt x="155" y="128"/>
                    </a:lnTo>
                    <a:lnTo>
                      <a:pt x="155" y="130"/>
                    </a:lnTo>
                    <a:lnTo>
                      <a:pt x="155" y="131"/>
                    </a:lnTo>
                    <a:lnTo>
                      <a:pt x="155" y="132"/>
                    </a:lnTo>
                    <a:lnTo>
                      <a:pt x="156" y="132"/>
                    </a:lnTo>
                    <a:lnTo>
                      <a:pt x="156" y="133"/>
                    </a:lnTo>
                    <a:lnTo>
                      <a:pt x="156" y="135"/>
                    </a:lnTo>
                    <a:lnTo>
                      <a:pt x="156" y="136"/>
                    </a:lnTo>
                    <a:lnTo>
                      <a:pt x="156" y="137"/>
                    </a:lnTo>
                    <a:lnTo>
                      <a:pt x="156" y="138"/>
                    </a:lnTo>
                    <a:lnTo>
                      <a:pt x="157" y="138"/>
                    </a:lnTo>
                    <a:lnTo>
                      <a:pt x="156" y="139"/>
                    </a:lnTo>
                    <a:lnTo>
                      <a:pt x="157" y="139"/>
                    </a:lnTo>
                    <a:lnTo>
                      <a:pt x="157" y="141"/>
                    </a:lnTo>
                    <a:lnTo>
                      <a:pt x="157" y="142"/>
                    </a:lnTo>
                    <a:lnTo>
                      <a:pt x="158" y="143"/>
                    </a:lnTo>
                    <a:lnTo>
                      <a:pt x="158" y="144"/>
                    </a:lnTo>
                    <a:lnTo>
                      <a:pt x="160" y="144"/>
                    </a:lnTo>
                    <a:lnTo>
                      <a:pt x="161" y="144"/>
                    </a:lnTo>
                    <a:lnTo>
                      <a:pt x="161" y="146"/>
                    </a:lnTo>
                    <a:lnTo>
                      <a:pt x="161" y="147"/>
                    </a:lnTo>
                    <a:lnTo>
                      <a:pt x="161" y="148"/>
                    </a:lnTo>
                    <a:lnTo>
                      <a:pt x="161" y="149"/>
                    </a:lnTo>
                    <a:lnTo>
                      <a:pt x="160" y="149"/>
                    </a:lnTo>
                    <a:lnTo>
                      <a:pt x="160" y="150"/>
                    </a:lnTo>
                    <a:lnTo>
                      <a:pt x="160" y="152"/>
                    </a:lnTo>
                    <a:lnTo>
                      <a:pt x="160" y="153"/>
                    </a:lnTo>
                    <a:lnTo>
                      <a:pt x="158" y="153"/>
                    </a:lnTo>
                    <a:lnTo>
                      <a:pt x="157" y="153"/>
                    </a:lnTo>
                    <a:lnTo>
                      <a:pt x="157" y="154"/>
                    </a:lnTo>
                    <a:lnTo>
                      <a:pt x="156" y="154"/>
                    </a:lnTo>
                    <a:lnTo>
                      <a:pt x="155" y="154"/>
                    </a:lnTo>
                    <a:lnTo>
                      <a:pt x="155" y="155"/>
                    </a:lnTo>
                    <a:lnTo>
                      <a:pt x="154" y="155"/>
                    </a:lnTo>
                    <a:lnTo>
                      <a:pt x="154" y="157"/>
                    </a:lnTo>
                    <a:lnTo>
                      <a:pt x="155" y="157"/>
                    </a:lnTo>
                    <a:lnTo>
                      <a:pt x="155" y="158"/>
                    </a:lnTo>
                    <a:lnTo>
                      <a:pt x="156" y="158"/>
                    </a:lnTo>
                    <a:lnTo>
                      <a:pt x="156" y="159"/>
                    </a:lnTo>
                    <a:lnTo>
                      <a:pt x="156" y="160"/>
                    </a:lnTo>
                    <a:lnTo>
                      <a:pt x="155" y="160"/>
                    </a:lnTo>
                    <a:lnTo>
                      <a:pt x="155" y="161"/>
                    </a:lnTo>
                    <a:lnTo>
                      <a:pt x="155" y="163"/>
                    </a:lnTo>
                    <a:lnTo>
                      <a:pt x="154" y="163"/>
                    </a:lnTo>
                    <a:lnTo>
                      <a:pt x="152" y="163"/>
                    </a:lnTo>
                    <a:lnTo>
                      <a:pt x="152" y="164"/>
                    </a:lnTo>
                    <a:lnTo>
                      <a:pt x="152" y="165"/>
                    </a:lnTo>
                    <a:lnTo>
                      <a:pt x="151" y="165"/>
                    </a:lnTo>
                    <a:lnTo>
                      <a:pt x="151" y="166"/>
                    </a:lnTo>
                    <a:lnTo>
                      <a:pt x="154" y="166"/>
                    </a:lnTo>
                    <a:lnTo>
                      <a:pt x="155" y="166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60" y="166"/>
                    </a:lnTo>
                    <a:lnTo>
                      <a:pt x="162" y="166"/>
                    </a:lnTo>
                    <a:lnTo>
                      <a:pt x="163" y="166"/>
                    </a:lnTo>
                    <a:lnTo>
                      <a:pt x="165" y="166"/>
                    </a:lnTo>
                    <a:lnTo>
                      <a:pt x="172" y="166"/>
                    </a:lnTo>
                    <a:lnTo>
                      <a:pt x="173" y="166"/>
                    </a:lnTo>
                    <a:lnTo>
                      <a:pt x="174" y="166"/>
                    </a:lnTo>
                    <a:lnTo>
                      <a:pt x="179" y="166"/>
                    </a:lnTo>
                    <a:lnTo>
                      <a:pt x="184" y="166"/>
                    </a:lnTo>
                    <a:lnTo>
                      <a:pt x="184" y="168"/>
                    </a:lnTo>
                    <a:lnTo>
                      <a:pt x="185" y="168"/>
                    </a:lnTo>
                    <a:lnTo>
                      <a:pt x="187" y="168"/>
                    </a:lnTo>
                    <a:lnTo>
                      <a:pt x="187" y="169"/>
                    </a:lnTo>
                    <a:lnTo>
                      <a:pt x="188" y="169"/>
                    </a:lnTo>
                    <a:lnTo>
                      <a:pt x="188" y="170"/>
                    </a:lnTo>
                    <a:lnTo>
                      <a:pt x="189" y="170"/>
                    </a:lnTo>
                    <a:lnTo>
                      <a:pt x="189" y="171"/>
                    </a:lnTo>
                    <a:lnTo>
                      <a:pt x="188" y="171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8" y="175"/>
                    </a:lnTo>
                    <a:lnTo>
                      <a:pt x="188" y="176"/>
                    </a:lnTo>
                    <a:lnTo>
                      <a:pt x="188" y="177"/>
                    </a:lnTo>
                    <a:lnTo>
                      <a:pt x="188" y="179"/>
                    </a:lnTo>
                    <a:lnTo>
                      <a:pt x="188" y="180"/>
                    </a:lnTo>
                    <a:lnTo>
                      <a:pt x="188" y="181"/>
                    </a:lnTo>
                    <a:lnTo>
                      <a:pt x="189" y="181"/>
                    </a:lnTo>
                    <a:lnTo>
                      <a:pt x="189" y="182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92" y="184"/>
                    </a:lnTo>
                    <a:lnTo>
                      <a:pt x="192" y="185"/>
                    </a:lnTo>
                    <a:lnTo>
                      <a:pt x="192" y="186"/>
                    </a:lnTo>
                    <a:lnTo>
                      <a:pt x="192" y="187"/>
                    </a:lnTo>
                    <a:lnTo>
                      <a:pt x="193" y="188"/>
                    </a:lnTo>
                    <a:lnTo>
                      <a:pt x="193" y="190"/>
                    </a:lnTo>
                    <a:lnTo>
                      <a:pt x="193" y="191"/>
                    </a:lnTo>
                    <a:lnTo>
                      <a:pt x="192" y="191"/>
                    </a:lnTo>
                    <a:lnTo>
                      <a:pt x="192" y="192"/>
                    </a:lnTo>
                    <a:lnTo>
                      <a:pt x="192" y="193"/>
                    </a:lnTo>
                    <a:lnTo>
                      <a:pt x="193" y="193"/>
                    </a:lnTo>
                    <a:lnTo>
                      <a:pt x="193" y="195"/>
                    </a:lnTo>
                    <a:lnTo>
                      <a:pt x="194" y="195"/>
                    </a:lnTo>
                    <a:lnTo>
                      <a:pt x="195" y="195"/>
                    </a:lnTo>
                    <a:lnTo>
                      <a:pt x="195" y="196"/>
                    </a:lnTo>
                    <a:lnTo>
                      <a:pt x="195" y="197"/>
                    </a:lnTo>
                    <a:lnTo>
                      <a:pt x="195" y="198"/>
                    </a:lnTo>
                    <a:lnTo>
                      <a:pt x="195" y="199"/>
                    </a:lnTo>
                    <a:lnTo>
                      <a:pt x="195" y="201"/>
                    </a:lnTo>
                    <a:lnTo>
                      <a:pt x="195" y="202"/>
                    </a:lnTo>
                    <a:lnTo>
                      <a:pt x="195" y="203"/>
                    </a:lnTo>
                    <a:lnTo>
                      <a:pt x="194" y="203"/>
                    </a:lnTo>
                    <a:lnTo>
                      <a:pt x="194" y="204"/>
                    </a:lnTo>
                    <a:lnTo>
                      <a:pt x="193" y="204"/>
                    </a:lnTo>
                    <a:lnTo>
                      <a:pt x="193" y="206"/>
                    </a:lnTo>
                    <a:lnTo>
                      <a:pt x="194" y="207"/>
                    </a:lnTo>
                    <a:lnTo>
                      <a:pt x="195" y="207"/>
                    </a:lnTo>
                    <a:lnTo>
                      <a:pt x="195" y="208"/>
                    </a:lnTo>
                    <a:lnTo>
                      <a:pt x="196" y="208"/>
                    </a:lnTo>
                    <a:lnTo>
                      <a:pt x="196" y="209"/>
                    </a:lnTo>
                    <a:lnTo>
                      <a:pt x="198" y="209"/>
                    </a:lnTo>
                    <a:lnTo>
                      <a:pt x="196" y="209"/>
                    </a:lnTo>
                    <a:lnTo>
                      <a:pt x="196" y="210"/>
                    </a:lnTo>
                    <a:lnTo>
                      <a:pt x="196" y="212"/>
                    </a:lnTo>
                    <a:lnTo>
                      <a:pt x="198" y="212"/>
                    </a:lnTo>
                    <a:lnTo>
                      <a:pt x="198" y="213"/>
                    </a:lnTo>
                    <a:lnTo>
                      <a:pt x="198" y="214"/>
                    </a:lnTo>
                    <a:lnTo>
                      <a:pt x="199" y="214"/>
                    </a:lnTo>
                    <a:lnTo>
                      <a:pt x="199" y="215"/>
                    </a:lnTo>
                    <a:lnTo>
                      <a:pt x="200" y="215"/>
                    </a:lnTo>
                    <a:lnTo>
                      <a:pt x="201" y="217"/>
                    </a:lnTo>
                    <a:lnTo>
                      <a:pt x="201" y="218"/>
                    </a:lnTo>
                    <a:lnTo>
                      <a:pt x="201" y="219"/>
                    </a:lnTo>
                    <a:lnTo>
                      <a:pt x="201" y="220"/>
                    </a:lnTo>
                    <a:lnTo>
                      <a:pt x="203" y="220"/>
                    </a:lnTo>
                    <a:lnTo>
                      <a:pt x="203" y="221"/>
                    </a:lnTo>
                    <a:lnTo>
                      <a:pt x="201" y="221"/>
                    </a:lnTo>
                    <a:lnTo>
                      <a:pt x="201" y="223"/>
                    </a:lnTo>
                    <a:lnTo>
                      <a:pt x="201" y="224"/>
                    </a:lnTo>
                    <a:lnTo>
                      <a:pt x="200" y="224"/>
                    </a:lnTo>
                    <a:lnTo>
                      <a:pt x="199" y="224"/>
                    </a:lnTo>
                    <a:lnTo>
                      <a:pt x="199" y="225"/>
                    </a:lnTo>
                    <a:lnTo>
                      <a:pt x="198" y="225"/>
                    </a:lnTo>
                    <a:lnTo>
                      <a:pt x="198" y="226"/>
                    </a:lnTo>
                    <a:lnTo>
                      <a:pt x="198" y="228"/>
                    </a:lnTo>
                    <a:lnTo>
                      <a:pt x="198" y="229"/>
                    </a:lnTo>
                    <a:lnTo>
                      <a:pt x="198" y="230"/>
                    </a:lnTo>
                    <a:lnTo>
                      <a:pt x="198" y="231"/>
                    </a:lnTo>
                    <a:lnTo>
                      <a:pt x="198" y="233"/>
                    </a:lnTo>
                    <a:lnTo>
                      <a:pt x="198" y="234"/>
                    </a:lnTo>
                    <a:lnTo>
                      <a:pt x="198" y="235"/>
                    </a:lnTo>
                    <a:lnTo>
                      <a:pt x="198" y="236"/>
                    </a:lnTo>
                    <a:lnTo>
                      <a:pt x="198" y="237"/>
                    </a:lnTo>
                    <a:lnTo>
                      <a:pt x="198" y="239"/>
                    </a:lnTo>
                    <a:lnTo>
                      <a:pt x="196" y="239"/>
                    </a:lnTo>
                    <a:lnTo>
                      <a:pt x="196" y="240"/>
                    </a:lnTo>
                    <a:lnTo>
                      <a:pt x="196" y="241"/>
                    </a:lnTo>
                    <a:lnTo>
                      <a:pt x="196" y="242"/>
                    </a:lnTo>
                    <a:lnTo>
                      <a:pt x="195" y="244"/>
                    </a:lnTo>
                    <a:lnTo>
                      <a:pt x="196" y="244"/>
                    </a:lnTo>
                    <a:lnTo>
                      <a:pt x="195" y="244"/>
                    </a:lnTo>
                    <a:lnTo>
                      <a:pt x="195" y="245"/>
                    </a:lnTo>
                    <a:lnTo>
                      <a:pt x="194" y="245"/>
                    </a:lnTo>
                    <a:lnTo>
                      <a:pt x="193" y="245"/>
                    </a:lnTo>
                    <a:lnTo>
                      <a:pt x="193" y="244"/>
                    </a:lnTo>
                    <a:lnTo>
                      <a:pt x="192" y="244"/>
                    </a:lnTo>
                    <a:lnTo>
                      <a:pt x="192" y="245"/>
                    </a:lnTo>
                    <a:lnTo>
                      <a:pt x="192" y="246"/>
                    </a:lnTo>
                    <a:lnTo>
                      <a:pt x="193" y="246"/>
                    </a:lnTo>
                    <a:lnTo>
                      <a:pt x="192" y="247"/>
                    </a:lnTo>
                    <a:lnTo>
                      <a:pt x="192" y="248"/>
                    </a:lnTo>
                    <a:lnTo>
                      <a:pt x="192" y="250"/>
                    </a:lnTo>
                    <a:lnTo>
                      <a:pt x="193" y="251"/>
                    </a:lnTo>
                    <a:lnTo>
                      <a:pt x="193" y="250"/>
                    </a:lnTo>
                    <a:lnTo>
                      <a:pt x="194" y="250"/>
                    </a:lnTo>
                    <a:lnTo>
                      <a:pt x="194" y="251"/>
                    </a:lnTo>
                    <a:lnTo>
                      <a:pt x="194" y="252"/>
                    </a:lnTo>
                    <a:lnTo>
                      <a:pt x="195" y="252"/>
                    </a:lnTo>
                    <a:lnTo>
                      <a:pt x="196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9" y="253"/>
                    </a:lnTo>
                    <a:lnTo>
                      <a:pt x="199" y="255"/>
                    </a:lnTo>
                    <a:lnTo>
                      <a:pt x="199" y="256"/>
                    </a:lnTo>
                    <a:lnTo>
                      <a:pt x="199" y="257"/>
                    </a:lnTo>
                    <a:lnTo>
                      <a:pt x="200" y="258"/>
                    </a:lnTo>
                    <a:lnTo>
                      <a:pt x="200" y="259"/>
                    </a:lnTo>
                    <a:lnTo>
                      <a:pt x="201" y="259"/>
                    </a:lnTo>
                    <a:lnTo>
                      <a:pt x="201" y="261"/>
                    </a:lnTo>
                    <a:lnTo>
                      <a:pt x="203" y="261"/>
                    </a:lnTo>
                    <a:lnTo>
                      <a:pt x="203" y="262"/>
                    </a:lnTo>
                    <a:lnTo>
                      <a:pt x="201" y="263"/>
                    </a:lnTo>
                    <a:lnTo>
                      <a:pt x="203" y="263"/>
                    </a:lnTo>
                    <a:lnTo>
                      <a:pt x="203" y="264"/>
                    </a:lnTo>
                    <a:lnTo>
                      <a:pt x="203" y="266"/>
                    </a:lnTo>
                    <a:lnTo>
                      <a:pt x="201" y="266"/>
                    </a:lnTo>
                    <a:lnTo>
                      <a:pt x="200" y="266"/>
                    </a:lnTo>
                    <a:lnTo>
                      <a:pt x="200" y="267"/>
                    </a:lnTo>
                    <a:lnTo>
                      <a:pt x="199" y="267"/>
                    </a:lnTo>
                    <a:lnTo>
                      <a:pt x="199" y="268"/>
                    </a:lnTo>
                    <a:lnTo>
                      <a:pt x="199" y="269"/>
                    </a:lnTo>
                    <a:lnTo>
                      <a:pt x="199" y="270"/>
                    </a:lnTo>
                    <a:lnTo>
                      <a:pt x="199" y="272"/>
                    </a:lnTo>
                    <a:lnTo>
                      <a:pt x="198" y="273"/>
                    </a:lnTo>
                    <a:lnTo>
                      <a:pt x="196" y="273"/>
                    </a:lnTo>
                    <a:lnTo>
                      <a:pt x="196" y="274"/>
                    </a:lnTo>
                    <a:lnTo>
                      <a:pt x="196" y="275"/>
                    </a:lnTo>
                    <a:lnTo>
                      <a:pt x="196" y="277"/>
                    </a:lnTo>
                    <a:lnTo>
                      <a:pt x="195" y="277"/>
                    </a:lnTo>
                    <a:lnTo>
                      <a:pt x="194" y="278"/>
                    </a:lnTo>
                    <a:lnTo>
                      <a:pt x="193" y="278"/>
                    </a:lnTo>
                    <a:lnTo>
                      <a:pt x="193" y="279"/>
                    </a:lnTo>
                    <a:lnTo>
                      <a:pt x="194" y="279"/>
                    </a:lnTo>
                    <a:lnTo>
                      <a:pt x="194" y="280"/>
                    </a:lnTo>
                    <a:lnTo>
                      <a:pt x="195" y="280"/>
                    </a:lnTo>
                    <a:lnTo>
                      <a:pt x="195" y="282"/>
                    </a:lnTo>
                    <a:lnTo>
                      <a:pt x="195" y="283"/>
                    </a:lnTo>
                    <a:lnTo>
                      <a:pt x="194" y="283"/>
                    </a:lnTo>
                    <a:lnTo>
                      <a:pt x="194" y="284"/>
                    </a:lnTo>
                    <a:lnTo>
                      <a:pt x="193" y="284"/>
                    </a:lnTo>
                    <a:lnTo>
                      <a:pt x="192" y="284"/>
                    </a:lnTo>
                    <a:lnTo>
                      <a:pt x="192" y="285"/>
                    </a:lnTo>
                    <a:lnTo>
                      <a:pt x="190" y="285"/>
                    </a:lnTo>
                    <a:lnTo>
                      <a:pt x="190" y="286"/>
                    </a:lnTo>
                    <a:lnTo>
                      <a:pt x="189" y="286"/>
                    </a:lnTo>
                    <a:lnTo>
                      <a:pt x="189" y="288"/>
                    </a:lnTo>
                    <a:lnTo>
                      <a:pt x="188" y="288"/>
                    </a:lnTo>
                    <a:lnTo>
                      <a:pt x="188" y="289"/>
                    </a:lnTo>
                    <a:lnTo>
                      <a:pt x="188" y="290"/>
                    </a:lnTo>
                    <a:lnTo>
                      <a:pt x="188" y="291"/>
                    </a:lnTo>
                    <a:lnTo>
                      <a:pt x="187" y="291"/>
                    </a:lnTo>
                    <a:lnTo>
                      <a:pt x="185" y="291"/>
                    </a:lnTo>
                    <a:lnTo>
                      <a:pt x="184" y="291"/>
                    </a:lnTo>
                    <a:lnTo>
                      <a:pt x="184" y="290"/>
                    </a:lnTo>
                    <a:lnTo>
                      <a:pt x="183" y="290"/>
                    </a:lnTo>
                    <a:lnTo>
                      <a:pt x="182" y="290"/>
                    </a:lnTo>
                    <a:lnTo>
                      <a:pt x="182" y="289"/>
                    </a:lnTo>
                    <a:lnTo>
                      <a:pt x="180" y="289"/>
                    </a:lnTo>
                    <a:lnTo>
                      <a:pt x="180" y="288"/>
                    </a:lnTo>
                    <a:lnTo>
                      <a:pt x="179" y="288"/>
                    </a:lnTo>
                    <a:lnTo>
                      <a:pt x="179" y="286"/>
                    </a:lnTo>
                    <a:lnTo>
                      <a:pt x="178" y="286"/>
                    </a:lnTo>
                    <a:lnTo>
                      <a:pt x="177" y="286"/>
                    </a:lnTo>
                    <a:lnTo>
                      <a:pt x="176" y="286"/>
                    </a:lnTo>
                    <a:lnTo>
                      <a:pt x="176" y="285"/>
                    </a:lnTo>
                    <a:lnTo>
                      <a:pt x="176" y="284"/>
                    </a:lnTo>
                    <a:lnTo>
                      <a:pt x="174" y="284"/>
                    </a:lnTo>
                    <a:lnTo>
                      <a:pt x="173" y="284"/>
                    </a:lnTo>
                    <a:lnTo>
                      <a:pt x="173" y="283"/>
                    </a:lnTo>
                    <a:lnTo>
                      <a:pt x="172" y="282"/>
                    </a:lnTo>
                    <a:lnTo>
                      <a:pt x="171" y="283"/>
                    </a:lnTo>
                    <a:lnTo>
                      <a:pt x="169" y="283"/>
                    </a:lnTo>
                    <a:lnTo>
                      <a:pt x="169" y="284"/>
                    </a:lnTo>
                    <a:lnTo>
                      <a:pt x="171" y="285"/>
                    </a:lnTo>
                    <a:lnTo>
                      <a:pt x="169" y="285"/>
                    </a:lnTo>
                    <a:lnTo>
                      <a:pt x="168" y="285"/>
                    </a:lnTo>
                    <a:lnTo>
                      <a:pt x="168" y="286"/>
                    </a:lnTo>
                    <a:lnTo>
                      <a:pt x="167" y="286"/>
                    </a:lnTo>
                    <a:lnTo>
                      <a:pt x="167" y="288"/>
                    </a:lnTo>
                    <a:lnTo>
                      <a:pt x="166" y="288"/>
                    </a:lnTo>
                    <a:lnTo>
                      <a:pt x="165" y="288"/>
                    </a:lnTo>
                    <a:lnTo>
                      <a:pt x="165" y="286"/>
                    </a:lnTo>
                    <a:lnTo>
                      <a:pt x="163" y="286"/>
                    </a:lnTo>
                    <a:lnTo>
                      <a:pt x="163" y="288"/>
                    </a:lnTo>
                    <a:lnTo>
                      <a:pt x="162" y="288"/>
                    </a:lnTo>
                    <a:lnTo>
                      <a:pt x="161" y="288"/>
                    </a:lnTo>
                    <a:lnTo>
                      <a:pt x="160" y="286"/>
                    </a:lnTo>
                    <a:lnTo>
                      <a:pt x="160" y="288"/>
                    </a:lnTo>
                    <a:lnTo>
                      <a:pt x="158" y="288"/>
                    </a:lnTo>
                    <a:lnTo>
                      <a:pt x="160" y="288"/>
                    </a:lnTo>
                    <a:lnTo>
                      <a:pt x="160" y="289"/>
                    </a:lnTo>
                    <a:lnTo>
                      <a:pt x="161" y="289"/>
                    </a:lnTo>
                    <a:lnTo>
                      <a:pt x="161" y="290"/>
                    </a:lnTo>
                    <a:lnTo>
                      <a:pt x="161" y="291"/>
                    </a:lnTo>
                    <a:lnTo>
                      <a:pt x="161" y="293"/>
                    </a:lnTo>
                    <a:lnTo>
                      <a:pt x="162" y="294"/>
                    </a:lnTo>
                    <a:lnTo>
                      <a:pt x="162" y="295"/>
                    </a:lnTo>
                    <a:lnTo>
                      <a:pt x="163" y="295"/>
                    </a:lnTo>
                    <a:lnTo>
                      <a:pt x="162" y="295"/>
                    </a:lnTo>
                    <a:lnTo>
                      <a:pt x="162" y="296"/>
                    </a:lnTo>
                    <a:lnTo>
                      <a:pt x="162" y="297"/>
                    </a:lnTo>
                    <a:lnTo>
                      <a:pt x="163" y="297"/>
                    </a:lnTo>
                    <a:lnTo>
                      <a:pt x="163" y="299"/>
                    </a:lnTo>
                    <a:lnTo>
                      <a:pt x="163" y="297"/>
                    </a:lnTo>
                    <a:lnTo>
                      <a:pt x="163" y="299"/>
                    </a:lnTo>
                    <a:lnTo>
                      <a:pt x="165" y="299"/>
                    </a:lnTo>
                    <a:lnTo>
                      <a:pt x="165" y="300"/>
                    </a:lnTo>
                    <a:lnTo>
                      <a:pt x="163" y="300"/>
                    </a:lnTo>
                    <a:lnTo>
                      <a:pt x="163" y="301"/>
                    </a:lnTo>
                    <a:lnTo>
                      <a:pt x="162" y="301"/>
                    </a:lnTo>
                    <a:lnTo>
                      <a:pt x="163" y="301"/>
                    </a:lnTo>
                    <a:lnTo>
                      <a:pt x="165" y="301"/>
                    </a:lnTo>
                    <a:lnTo>
                      <a:pt x="165" y="302"/>
                    </a:lnTo>
                    <a:lnTo>
                      <a:pt x="166" y="304"/>
                    </a:lnTo>
                    <a:lnTo>
                      <a:pt x="167" y="304"/>
                    </a:lnTo>
                    <a:lnTo>
                      <a:pt x="168" y="304"/>
                    </a:lnTo>
                    <a:lnTo>
                      <a:pt x="167" y="305"/>
                    </a:lnTo>
                    <a:lnTo>
                      <a:pt x="167" y="306"/>
                    </a:lnTo>
                    <a:lnTo>
                      <a:pt x="166" y="306"/>
                    </a:lnTo>
                    <a:lnTo>
                      <a:pt x="167" y="306"/>
                    </a:lnTo>
                    <a:lnTo>
                      <a:pt x="168" y="306"/>
                    </a:lnTo>
                    <a:lnTo>
                      <a:pt x="168" y="307"/>
                    </a:lnTo>
                    <a:lnTo>
                      <a:pt x="169" y="307"/>
                    </a:lnTo>
                    <a:lnTo>
                      <a:pt x="168" y="307"/>
                    </a:lnTo>
                    <a:lnTo>
                      <a:pt x="168" y="308"/>
                    </a:lnTo>
                    <a:lnTo>
                      <a:pt x="169" y="308"/>
                    </a:lnTo>
                    <a:lnTo>
                      <a:pt x="168" y="310"/>
                    </a:lnTo>
                    <a:lnTo>
                      <a:pt x="169" y="310"/>
                    </a:lnTo>
                    <a:lnTo>
                      <a:pt x="169" y="311"/>
                    </a:lnTo>
                    <a:lnTo>
                      <a:pt x="171" y="311"/>
                    </a:lnTo>
                    <a:lnTo>
                      <a:pt x="171" y="312"/>
                    </a:lnTo>
                    <a:lnTo>
                      <a:pt x="171" y="313"/>
                    </a:lnTo>
                    <a:lnTo>
                      <a:pt x="172" y="313"/>
                    </a:lnTo>
                    <a:lnTo>
                      <a:pt x="171" y="315"/>
                    </a:lnTo>
                    <a:lnTo>
                      <a:pt x="171" y="316"/>
                    </a:lnTo>
                    <a:lnTo>
                      <a:pt x="169" y="316"/>
                    </a:lnTo>
                    <a:lnTo>
                      <a:pt x="169" y="317"/>
                    </a:lnTo>
                    <a:lnTo>
                      <a:pt x="171" y="317"/>
                    </a:lnTo>
                    <a:lnTo>
                      <a:pt x="171" y="318"/>
                    </a:lnTo>
                    <a:lnTo>
                      <a:pt x="171" y="319"/>
                    </a:lnTo>
                    <a:lnTo>
                      <a:pt x="172" y="319"/>
                    </a:lnTo>
                    <a:lnTo>
                      <a:pt x="173" y="319"/>
                    </a:lnTo>
                    <a:lnTo>
                      <a:pt x="172" y="319"/>
                    </a:lnTo>
                    <a:lnTo>
                      <a:pt x="172" y="321"/>
                    </a:lnTo>
                    <a:lnTo>
                      <a:pt x="173" y="321"/>
                    </a:lnTo>
                    <a:lnTo>
                      <a:pt x="172" y="321"/>
                    </a:lnTo>
                    <a:lnTo>
                      <a:pt x="172" y="322"/>
                    </a:lnTo>
                    <a:lnTo>
                      <a:pt x="173" y="322"/>
                    </a:lnTo>
                    <a:lnTo>
                      <a:pt x="173" y="323"/>
                    </a:lnTo>
                    <a:lnTo>
                      <a:pt x="172" y="323"/>
                    </a:lnTo>
                    <a:lnTo>
                      <a:pt x="171" y="323"/>
                    </a:lnTo>
                    <a:lnTo>
                      <a:pt x="171" y="324"/>
                    </a:lnTo>
                    <a:lnTo>
                      <a:pt x="171" y="326"/>
                    </a:lnTo>
                    <a:lnTo>
                      <a:pt x="172" y="324"/>
                    </a:lnTo>
                    <a:lnTo>
                      <a:pt x="172" y="326"/>
                    </a:lnTo>
                    <a:lnTo>
                      <a:pt x="172" y="327"/>
                    </a:lnTo>
                    <a:lnTo>
                      <a:pt x="173" y="328"/>
                    </a:lnTo>
                    <a:lnTo>
                      <a:pt x="174" y="328"/>
                    </a:lnTo>
                    <a:lnTo>
                      <a:pt x="174" y="329"/>
                    </a:lnTo>
                    <a:lnTo>
                      <a:pt x="173" y="329"/>
                    </a:lnTo>
                    <a:lnTo>
                      <a:pt x="173" y="330"/>
                    </a:lnTo>
                    <a:lnTo>
                      <a:pt x="173" y="332"/>
                    </a:lnTo>
                    <a:lnTo>
                      <a:pt x="173" y="333"/>
                    </a:lnTo>
                    <a:lnTo>
                      <a:pt x="173" y="334"/>
                    </a:lnTo>
                    <a:lnTo>
                      <a:pt x="173" y="335"/>
                    </a:lnTo>
                    <a:lnTo>
                      <a:pt x="174" y="335"/>
                    </a:lnTo>
                    <a:lnTo>
                      <a:pt x="174" y="337"/>
                    </a:lnTo>
                    <a:lnTo>
                      <a:pt x="174" y="338"/>
                    </a:lnTo>
                    <a:lnTo>
                      <a:pt x="176" y="338"/>
                    </a:lnTo>
                    <a:lnTo>
                      <a:pt x="174" y="339"/>
                    </a:lnTo>
                    <a:lnTo>
                      <a:pt x="176" y="339"/>
                    </a:lnTo>
                    <a:lnTo>
                      <a:pt x="174" y="339"/>
                    </a:lnTo>
                    <a:lnTo>
                      <a:pt x="174" y="345"/>
                    </a:lnTo>
                    <a:lnTo>
                      <a:pt x="174" y="350"/>
                    </a:lnTo>
                    <a:lnTo>
                      <a:pt x="174" y="351"/>
                    </a:lnTo>
                    <a:lnTo>
                      <a:pt x="174" y="356"/>
                    </a:lnTo>
                    <a:lnTo>
                      <a:pt x="174" y="359"/>
                    </a:lnTo>
                    <a:lnTo>
                      <a:pt x="174" y="365"/>
                    </a:lnTo>
                    <a:lnTo>
                      <a:pt x="174" y="368"/>
                    </a:lnTo>
                    <a:lnTo>
                      <a:pt x="174" y="371"/>
                    </a:lnTo>
                    <a:lnTo>
                      <a:pt x="174" y="373"/>
                    </a:lnTo>
                    <a:lnTo>
                      <a:pt x="174" y="377"/>
                    </a:lnTo>
                    <a:lnTo>
                      <a:pt x="174" y="378"/>
                    </a:lnTo>
                    <a:lnTo>
                      <a:pt x="174" y="386"/>
                    </a:lnTo>
                    <a:lnTo>
                      <a:pt x="174" y="387"/>
                    </a:lnTo>
                    <a:lnTo>
                      <a:pt x="174" y="397"/>
                    </a:lnTo>
                    <a:lnTo>
                      <a:pt x="174" y="402"/>
                    </a:lnTo>
                    <a:lnTo>
                      <a:pt x="174" y="411"/>
                    </a:lnTo>
                    <a:lnTo>
                      <a:pt x="174" y="431"/>
                    </a:lnTo>
                    <a:lnTo>
                      <a:pt x="174" y="435"/>
                    </a:lnTo>
                    <a:lnTo>
                      <a:pt x="174" y="436"/>
                    </a:lnTo>
                    <a:lnTo>
                      <a:pt x="174" y="442"/>
                    </a:lnTo>
                    <a:lnTo>
                      <a:pt x="174" y="446"/>
                    </a:lnTo>
                    <a:lnTo>
                      <a:pt x="174" y="453"/>
                    </a:lnTo>
                    <a:lnTo>
                      <a:pt x="174" y="455"/>
                    </a:lnTo>
                    <a:lnTo>
                      <a:pt x="174" y="468"/>
                    </a:lnTo>
                    <a:lnTo>
                      <a:pt x="176" y="469"/>
                    </a:lnTo>
                    <a:lnTo>
                      <a:pt x="174" y="476"/>
                    </a:lnTo>
                    <a:lnTo>
                      <a:pt x="174" y="482"/>
                    </a:lnTo>
                    <a:lnTo>
                      <a:pt x="174" y="490"/>
                    </a:lnTo>
                    <a:lnTo>
                      <a:pt x="174" y="492"/>
                    </a:lnTo>
                    <a:lnTo>
                      <a:pt x="174" y="501"/>
                    </a:lnTo>
                    <a:lnTo>
                      <a:pt x="174" y="502"/>
                    </a:lnTo>
                    <a:lnTo>
                      <a:pt x="174" y="504"/>
                    </a:lnTo>
                    <a:lnTo>
                      <a:pt x="174" y="506"/>
                    </a:lnTo>
                    <a:lnTo>
                      <a:pt x="174" y="513"/>
                    </a:lnTo>
                    <a:lnTo>
                      <a:pt x="174" y="518"/>
                    </a:lnTo>
                    <a:lnTo>
                      <a:pt x="174" y="523"/>
                    </a:lnTo>
                    <a:lnTo>
                      <a:pt x="174" y="524"/>
                    </a:lnTo>
                    <a:lnTo>
                      <a:pt x="174" y="533"/>
                    </a:lnTo>
                    <a:lnTo>
                      <a:pt x="174" y="534"/>
                    </a:lnTo>
                    <a:lnTo>
                      <a:pt x="174" y="540"/>
                    </a:lnTo>
                    <a:lnTo>
                      <a:pt x="184" y="539"/>
                    </a:lnTo>
                    <a:lnTo>
                      <a:pt x="185" y="539"/>
                    </a:lnTo>
                    <a:lnTo>
                      <a:pt x="192" y="539"/>
                    </a:lnTo>
                    <a:lnTo>
                      <a:pt x="194" y="539"/>
                    </a:lnTo>
                    <a:lnTo>
                      <a:pt x="201" y="539"/>
                    </a:lnTo>
                    <a:lnTo>
                      <a:pt x="203" y="539"/>
                    </a:lnTo>
                    <a:lnTo>
                      <a:pt x="206" y="539"/>
                    </a:lnTo>
                    <a:lnTo>
                      <a:pt x="209" y="539"/>
                    </a:lnTo>
                    <a:lnTo>
                      <a:pt x="211" y="539"/>
                    </a:lnTo>
                    <a:lnTo>
                      <a:pt x="212" y="539"/>
                    </a:lnTo>
                    <a:lnTo>
                      <a:pt x="214" y="539"/>
                    </a:lnTo>
                    <a:lnTo>
                      <a:pt x="232" y="539"/>
                    </a:lnTo>
                    <a:lnTo>
                      <a:pt x="233" y="539"/>
                    </a:lnTo>
                    <a:lnTo>
                      <a:pt x="234" y="539"/>
                    </a:lnTo>
                    <a:lnTo>
                      <a:pt x="238" y="539"/>
                    </a:lnTo>
                    <a:lnTo>
                      <a:pt x="249" y="539"/>
                    </a:lnTo>
                    <a:lnTo>
                      <a:pt x="250" y="539"/>
                    </a:lnTo>
                    <a:lnTo>
                      <a:pt x="258" y="539"/>
                    </a:lnTo>
                    <a:lnTo>
                      <a:pt x="259" y="539"/>
                    </a:lnTo>
                    <a:lnTo>
                      <a:pt x="267" y="539"/>
                    </a:lnTo>
                    <a:lnTo>
                      <a:pt x="277" y="539"/>
                    </a:lnTo>
                    <a:lnTo>
                      <a:pt x="281" y="539"/>
                    </a:lnTo>
                    <a:lnTo>
                      <a:pt x="282" y="539"/>
                    </a:lnTo>
                    <a:lnTo>
                      <a:pt x="285" y="539"/>
                    </a:lnTo>
                    <a:lnTo>
                      <a:pt x="287" y="539"/>
                    </a:lnTo>
                    <a:lnTo>
                      <a:pt x="294" y="539"/>
                    </a:lnTo>
                    <a:lnTo>
                      <a:pt x="298" y="539"/>
                    </a:lnTo>
                    <a:lnTo>
                      <a:pt x="298" y="540"/>
                    </a:lnTo>
                    <a:lnTo>
                      <a:pt x="299" y="540"/>
                    </a:lnTo>
                    <a:lnTo>
                      <a:pt x="299" y="541"/>
                    </a:lnTo>
                    <a:lnTo>
                      <a:pt x="299" y="542"/>
                    </a:lnTo>
                    <a:lnTo>
                      <a:pt x="299" y="544"/>
                    </a:lnTo>
                    <a:lnTo>
                      <a:pt x="299" y="545"/>
                    </a:lnTo>
                    <a:lnTo>
                      <a:pt x="299" y="546"/>
                    </a:lnTo>
                    <a:lnTo>
                      <a:pt x="299" y="547"/>
                    </a:lnTo>
                    <a:lnTo>
                      <a:pt x="299" y="549"/>
                    </a:lnTo>
                    <a:lnTo>
                      <a:pt x="301" y="549"/>
                    </a:lnTo>
                    <a:lnTo>
                      <a:pt x="301" y="550"/>
                    </a:lnTo>
                    <a:lnTo>
                      <a:pt x="302" y="550"/>
                    </a:lnTo>
                    <a:lnTo>
                      <a:pt x="303" y="550"/>
                    </a:lnTo>
                    <a:lnTo>
                      <a:pt x="303" y="551"/>
                    </a:lnTo>
                    <a:lnTo>
                      <a:pt x="302" y="551"/>
                    </a:lnTo>
                    <a:lnTo>
                      <a:pt x="302" y="552"/>
                    </a:lnTo>
                    <a:lnTo>
                      <a:pt x="301" y="552"/>
                    </a:lnTo>
                    <a:lnTo>
                      <a:pt x="301" y="553"/>
                    </a:lnTo>
                    <a:lnTo>
                      <a:pt x="301" y="555"/>
                    </a:lnTo>
                    <a:lnTo>
                      <a:pt x="301" y="556"/>
                    </a:lnTo>
                    <a:lnTo>
                      <a:pt x="299" y="556"/>
                    </a:lnTo>
                    <a:lnTo>
                      <a:pt x="298" y="556"/>
                    </a:lnTo>
                    <a:lnTo>
                      <a:pt x="298" y="557"/>
                    </a:lnTo>
                    <a:lnTo>
                      <a:pt x="297" y="557"/>
                    </a:lnTo>
                    <a:lnTo>
                      <a:pt x="296" y="557"/>
                    </a:lnTo>
                    <a:lnTo>
                      <a:pt x="294" y="557"/>
                    </a:lnTo>
                    <a:lnTo>
                      <a:pt x="294" y="558"/>
                    </a:lnTo>
                    <a:lnTo>
                      <a:pt x="294" y="560"/>
                    </a:lnTo>
                    <a:lnTo>
                      <a:pt x="294" y="561"/>
                    </a:lnTo>
                    <a:lnTo>
                      <a:pt x="294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3"/>
                    </a:lnTo>
                    <a:lnTo>
                      <a:pt x="294" y="564"/>
                    </a:lnTo>
                    <a:lnTo>
                      <a:pt x="294" y="566"/>
                    </a:lnTo>
                    <a:lnTo>
                      <a:pt x="294" y="567"/>
                    </a:lnTo>
                    <a:lnTo>
                      <a:pt x="294" y="568"/>
                    </a:lnTo>
                    <a:lnTo>
                      <a:pt x="294" y="569"/>
                    </a:lnTo>
                    <a:lnTo>
                      <a:pt x="293" y="569"/>
                    </a:lnTo>
                    <a:lnTo>
                      <a:pt x="293" y="571"/>
                    </a:lnTo>
                    <a:lnTo>
                      <a:pt x="293" y="572"/>
                    </a:lnTo>
                    <a:lnTo>
                      <a:pt x="293" y="573"/>
                    </a:lnTo>
                    <a:lnTo>
                      <a:pt x="293" y="574"/>
                    </a:lnTo>
                    <a:lnTo>
                      <a:pt x="292" y="574"/>
                    </a:lnTo>
                    <a:lnTo>
                      <a:pt x="293" y="574"/>
                    </a:lnTo>
                    <a:lnTo>
                      <a:pt x="293" y="575"/>
                    </a:lnTo>
                    <a:lnTo>
                      <a:pt x="294" y="575"/>
                    </a:lnTo>
                    <a:lnTo>
                      <a:pt x="294" y="577"/>
                    </a:lnTo>
                    <a:lnTo>
                      <a:pt x="296" y="577"/>
                    </a:lnTo>
                    <a:lnTo>
                      <a:pt x="296" y="578"/>
                    </a:lnTo>
                    <a:lnTo>
                      <a:pt x="296" y="579"/>
                    </a:lnTo>
                    <a:lnTo>
                      <a:pt x="296" y="580"/>
                    </a:lnTo>
                    <a:lnTo>
                      <a:pt x="296" y="582"/>
                    </a:lnTo>
                    <a:lnTo>
                      <a:pt x="296" y="583"/>
                    </a:lnTo>
                    <a:lnTo>
                      <a:pt x="296" y="584"/>
                    </a:lnTo>
                    <a:lnTo>
                      <a:pt x="296" y="585"/>
                    </a:lnTo>
                    <a:lnTo>
                      <a:pt x="297" y="585"/>
                    </a:lnTo>
                    <a:lnTo>
                      <a:pt x="297" y="587"/>
                    </a:lnTo>
                    <a:lnTo>
                      <a:pt x="297" y="588"/>
                    </a:lnTo>
                    <a:lnTo>
                      <a:pt x="297" y="590"/>
                    </a:lnTo>
                    <a:lnTo>
                      <a:pt x="297" y="594"/>
                    </a:lnTo>
                    <a:lnTo>
                      <a:pt x="297" y="596"/>
                    </a:lnTo>
                    <a:lnTo>
                      <a:pt x="297" y="598"/>
                    </a:lnTo>
                    <a:lnTo>
                      <a:pt x="297" y="599"/>
                    </a:lnTo>
                    <a:lnTo>
                      <a:pt x="297" y="600"/>
                    </a:lnTo>
                    <a:lnTo>
                      <a:pt x="302" y="600"/>
                    </a:lnTo>
                    <a:lnTo>
                      <a:pt x="302" y="602"/>
                    </a:lnTo>
                    <a:lnTo>
                      <a:pt x="302" y="609"/>
                    </a:lnTo>
                    <a:lnTo>
                      <a:pt x="302" y="610"/>
                    </a:lnTo>
                    <a:lnTo>
                      <a:pt x="304" y="610"/>
                    </a:lnTo>
                    <a:lnTo>
                      <a:pt x="305" y="610"/>
                    </a:lnTo>
                    <a:lnTo>
                      <a:pt x="307" y="610"/>
                    </a:lnTo>
                    <a:lnTo>
                      <a:pt x="307" y="616"/>
                    </a:lnTo>
                    <a:lnTo>
                      <a:pt x="307" y="617"/>
                    </a:lnTo>
                    <a:lnTo>
                      <a:pt x="307" y="620"/>
                    </a:lnTo>
                    <a:lnTo>
                      <a:pt x="307" y="627"/>
                    </a:lnTo>
                    <a:lnTo>
                      <a:pt x="307" y="628"/>
                    </a:lnTo>
                    <a:lnTo>
                      <a:pt x="307" y="632"/>
                    </a:lnTo>
                    <a:lnTo>
                      <a:pt x="307" y="634"/>
                    </a:lnTo>
                    <a:lnTo>
                      <a:pt x="308" y="636"/>
                    </a:lnTo>
                    <a:lnTo>
                      <a:pt x="308" y="637"/>
                    </a:lnTo>
                    <a:lnTo>
                      <a:pt x="308" y="638"/>
                    </a:lnTo>
                    <a:lnTo>
                      <a:pt x="308" y="642"/>
                    </a:lnTo>
                    <a:lnTo>
                      <a:pt x="308" y="643"/>
                    </a:lnTo>
                    <a:lnTo>
                      <a:pt x="309" y="643"/>
                    </a:lnTo>
                    <a:lnTo>
                      <a:pt x="312" y="643"/>
                    </a:lnTo>
                    <a:lnTo>
                      <a:pt x="313" y="643"/>
                    </a:lnTo>
                    <a:lnTo>
                      <a:pt x="314" y="643"/>
                    </a:lnTo>
                    <a:lnTo>
                      <a:pt x="315" y="643"/>
                    </a:lnTo>
                    <a:lnTo>
                      <a:pt x="316" y="643"/>
                    </a:lnTo>
                    <a:lnTo>
                      <a:pt x="319" y="643"/>
                    </a:lnTo>
                    <a:lnTo>
                      <a:pt x="320" y="643"/>
                    </a:lnTo>
                    <a:lnTo>
                      <a:pt x="321" y="643"/>
                    </a:lnTo>
                    <a:lnTo>
                      <a:pt x="323" y="643"/>
                    </a:lnTo>
                    <a:lnTo>
                      <a:pt x="325" y="643"/>
                    </a:lnTo>
                    <a:lnTo>
                      <a:pt x="326" y="643"/>
                    </a:lnTo>
                    <a:lnTo>
                      <a:pt x="330" y="644"/>
                    </a:lnTo>
                    <a:lnTo>
                      <a:pt x="334" y="643"/>
                    </a:lnTo>
                    <a:lnTo>
                      <a:pt x="335" y="643"/>
                    </a:lnTo>
                    <a:lnTo>
                      <a:pt x="336" y="643"/>
                    </a:lnTo>
                    <a:lnTo>
                      <a:pt x="337" y="643"/>
                    </a:lnTo>
                    <a:lnTo>
                      <a:pt x="337" y="651"/>
                    </a:lnTo>
                    <a:lnTo>
                      <a:pt x="337" y="653"/>
                    </a:lnTo>
                    <a:lnTo>
                      <a:pt x="337" y="656"/>
                    </a:lnTo>
                    <a:lnTo>
                      <a:pt x="337" y="658"/>
                    </a:lnTo>
                    <a:lnTo>
                      <a:pt x="337" y="660"/>
                    </a:lnTo>
                    <a:lnTo>
                      <a:pt x="337" y="661"/>
                    </a:lnTo>
                    <a:lnTo>
                      <a:pt x="337" y="662"/>
                    </a:lnTo>
                    <a:lnTo>
                      <a:pt x="339" y="664"/>
                    </a:lnTo>
                    <a:lnTo>
                      <a:pt x="339" y="665"/>
                    </a:lnTo>
                    <a:lnTo>
                      <a:pt x="339" y="666"/>
                    </a:lnTo>
                    <a:lnTo>
                      <a:pt x="339" y="669"/>
                    </a:lnTo>
                    <a:lnTo>
                      <a:pt x="339" y="670"/>
                    </a:lnTo>
                    <a:lnTo>
                      <a:pt x="339" y="671"/>
                    </a:lnTo>
                    <a:lnTo>
                      <a:pt x="339" y="672"/>
                    </a:lnTo>
                    <a:lnTo>
                      <a:pt x="339" y="675"/>
                    </a:lnTo>
                    <a:lnTo>
                      <a:pt x="339" y="676"/>
                    </a:lnTo>
                    <a:lnTo>
                      <a:pt x="339" y="677"/>
                    </a:lnTo>
                    <a:lnTo>
                      <a:pt x="339" y="678"/>
                    </a:lnTo>
                    <a:lnTo>
                      <a:pt x="337" y="681"/>
                    </a:lnTo>
                    <a:lnTo>
                      <a:pt x="336" y="681"/>
                    </a:lnTo>
                    <a:lnTo>
                      <a:pt x="336" y="683"/>
                    </a:lnTo>
                    <a:lnTo>
                      <a:pt x="337" y="686"/>
                    </a:lnTo>
                    <a:lnTo>
                      <a:pt x="337" y="688"/>
                    </a:lnTo>
                    <a:lnTo>
                      <a:pt x="337" y="691"/>
                    </a:lnTo>
                    <a:lnTo>
                      <a:pt x="337" y="694"/>
                    </a:lnTo>
                    <a:lnTo>
                      <a:pt x="335" y="694"/>
                    </a:lnTo>
                    <a:lnTo>
                      <a:pt x="334" y="694"/>
                    </a:lnTo>
                    <a:lnTo>
                      <a:pt x="328" y="694"/>
                    </a:lnTo>
                    <a:lnTo>
                      <a:pt x="328" y="696"/>
                    </a:lnTo>
                    <a:lnTo>
                      <a:pt x="329" y="696"/>
                    </a:lnTo>
                    <a:lnTo>
                      <a:pt x="330" y="697"/>
                    </a:lnTo>
                    <a:lnTo>
                      <a:pt x="331" y="697"/>
                    </a:lnTo>
                    <a:lnTo>
                      <a:pt x="332" y="697"/>
                    </a:lnTo>
                    <a:lnTo>
                      <a:pt x="332" y="696"/>
                    </a:lnTo>
                    <a:lnTo>
                      <a:pt x="334" y="697"/>
                    </a:lnTo>
                    <a:lnTo>
                      <a:pt x="334" y="698"/>
                    </a:lnTo>
                    <a:lnTo>
                      <a:pt x="335" y="698"/>
                    </a:lnTo>
                    <a:lnTo>
                      <a:pt x="336" y="698"/>
                    </a:lnTo>
                    <a:lnTo>
                      <a:pt x="336" y="699"/>
                    </a:lnTo>
                    <a:lnTo>
                      <a:pt x="336" y="700"/>
                    </a:lnTo>
                    <a:lnTo>
                      <a:pt x="336" y="702"/>
                    </a:lnTo>
                    <a:lnTo>
                      <a:pt x="335" y="703"/>
                    </a:lnTo>
                    <a:lnTo>
                      <a:pt x="335" y="704"/>
                    </a:lnTo>
                    <a:lnTo>
                      <a:pt x="334" y="704"/>
                    </a:lnTo>
                    <a:lnTo>
                      <a:pt x="334" y="705"/>
                    </a:lnTo>
                    <a:lnTo>
                      <a:pt x="332" y="705"/>
                    </a:lnTo>
                    <a:lnTo>
                      <a:pt x="331" y="705"/>
                    </a:lnTo>
                    <a:lnTo>
                      <a:pt x="331" y="707"/>
                    </a:lnTo>
                    <a:lnTo>
                      <a:pt x="332" y="707"/>
                    </a:lnTo>
                    <a:lnTo>
                      <a:pt x="332" y="708"/>
                    </a:lnTo>
                    <a:lnTo>
                      <a:pt x="331" y="708"/>
                    </a:lnTo>
                    <a:lnTo>
                      <a:pt x="331" y="709"/>
                    </a:lnTo>
                    <a:lnTo>
                      <a:pt x="331" y="710"/>
                    </a:lnTo>
                    <a:lnTo>
                      <a:pt x="330" y="710"/>
                    </a:lnTo>
                    <a:lnTo>
                      <a:pt x="330" y="711"/>
                    </a:lnTo>
                    <a:lnTo>
                      <a:pt x="330" y="713"/>
                    </a:lnTo>
                    <a:lnTo>
                      <a:pt x="330" y="714"/>
                    </a:lnTo>
                    <a:lnTo>
                      <a:pt x="331" y="714"/>
                    </a:lnTo>
                    <a:lnTo>
                      <a:pt x="331" y="715"/>
                    </a:lnTo>
                    <a:lnTo>
                      <a:pt x="331" y="716"/>
                    </a:lnTo>
                    <a:lnTo>
                      <a:pt x="332" y="716"/>
                    </a:lnTo>
                    <a:lnTo>
                      <a:pt x="332" y="718"/>
                    </a:lnTo>
                    <a:lnTo>
                      <a:pt x="334" y="718"/>
                    </a:lnTo>
                    <a:lnTo>
                      <a:pt x="334" y="719"/>
                    </a:lnTo>
                    <a:lnTo>
                      <a:pt x="334" y="720"/>
                    </a:lnTo>
                    <a:lnTo>
                      <a:pt x="334" y="721"/>
                    </a:lnTo>
                    <a:lnTo>
                      <a:pt x="335" y="721"/>
                    </a:lnTo>
                    <a:lnTo>
                      <a:pt x="335" y="722"/>
                    </a:lnTo>
                    <a:lnTo>
                      <a:pt x="336" y="722"/>
                    </a:lnTo>
                    <a:lnTo>
                      <a:pt x="337" y="722"/>
                    </a:lnTo>
                    <a:lnTo>
                      <a:pt x="337" y="724"/>
                    </a:lnTo>
                    <a:lnTo>
                      <a:pt x="339" y="724"/>
                    </a:lnTo>
                    <a:lnTo>
                      <a:pt x="340" y="724"/>
                    </a:lnTo>
                    <a:lnTo>
                      <a:pt x="340" y="725"/>
                    </a:lnTo>
                    <a:lnTo>
                      <a:pt x="341" y="725"/>
                    </a:lnTo>
                    <a:lnTo>
                      <a:pt x="341" y="726"/>
                    </a:lnTo>
                    <a:lnTo>
                      <a:pt x="342" y="726"/>
                    </a:lnTo>
                    <a:lnTo>
                      <a:pt x="341" y="726"/>
                    </a:lnTo>
                    <a:lnTo>
                      <a:pt x="342" y="726"/>
                    </a:lnTo>
                    <a:lnTo>
                      <a:pt x="342" y="727"/>
                    </a:lnTo>
                    <a:lnTo>
                      <a:pt x="343" y="727"/>
                    </a:lnTo>
                    <a:lnTo>
                      <a:pt x="343" y="729"/>
                    </a:lnTo>
                    <a:lnTo>
                      <a:pt x="345" y="729"/>
                    </a:lnTo>
                    <a:lnTo>
                      <a:pt x="346" y="730"/>
                    </a:lnTo>
                    <a:lnTo>
                      <a:pt x="347" y="730"/>
                    </a:lnTo>
                    <a:lnTo>
                      <a:pt x="347" y="731"/>
                    </a:lnTo>
                    <a:lnTo>
                      <a:pt x="347" y="732"/>
                    </a:lnTo>
                    <a:lnTo>
                      <a:pt x="348" y="732"/>
                    </a:lnTo>
                    <a:lnTo>
                      <a:pt x="348" y="733"/>
                    </a:lnTo>
                    <a:lnTo>
                      <a:pt x="350" y="733"/>
                    </a:lnTo>
                    <a:lnTo>
                      <a:pt x="350" y="735"/>
                    </a:lnTo>
                    <a:lnTo>
                      <a:pt x="350" y="736"/>
                    </a:lnTo>
                    <a:lnTo>
                      <a:pt x="351" y="736"/>
                    </a:lnTo>
                    <a:lnTo>
                      <a:pt x="351" y="737"/>
                    </a:lnTo>
                    <a:lnTo>
                      <a:pt x="352" y="737"/>
                    </a:lnTo>
                    <a:lnTo>
                      <a:pt x="352" y="738"/>
                    </a:lnTo>
                    <a:lnTo>
                      <a:pt x="353" y="738"/>
                    </a:lnTo>
                    <a:lnTo>
                      <a:pt x="354" y="738"/>
                    </a:lnTo>
                    <a:lnTo>
                      <a:pt x="356" y="738"/>
                    </a:lnTo>
                    <a:lnTo>
                      <a:pt x="357" y="738"/>
                    </a:lnTo>
                    <a:lnTo>
                      <a:pt x="357" y="737"/>
                    </a:lnTo>
                    <a:lnTo>
                      <a:pt x="358" y="737"/>
                    </a:lnTo>
                    <a:lnTo>
                      <a:pt x="358" y="736"/>
                    </a:lnTo>
                    <a:lnTo>
                      <a:pt x="359" y="736"/>
                    </a:lnTo>
                    <a:lnTo>
                      <a:pt x="361" y="736"/>
                    </a:lnTo>
                    <a:lnTo>
                      <a:pt x="361" y="737"/>
                    </a:lnTo>
                    <a:lnTo>
                      <a:pt x="362" y="737"/>
                    </a:lnTo>
                    <a:lnTo>
                      <a:pt x="363" y="737"/>
                    </a:lnTo>
                    <a:lnTo>
                      <a:pt x="363" y="738"/>
                    </a:lnTo>
                    <a:lnTo>
                      <a:pt x="364" y="738"/>
                    </a:lnTo>
                    <a:lnTo>
                      <a:pt x="366" y="738"/>
                    </a:lnTo>
                    <a:lnTo>
                      <a:pt x="367" y="738"/>
                    </a:lnTo>
                    <a:lnTo>
                      <a:pt x="367" y="740"/>
                    </a:lnTo>
                    <a:lnTo>
                      <a:pt x="367" y="738"/>
                    </a:lnTo>
                    <a:lnTo>
                      <a:pt x="368" y="740"/>
                    </a:lnTo>
                    <a:lnTo>
                      <a:pt x="369" y="740"/>
                    </a:lnTo>
                    <a:lnTo>
                      <a:pt x="369" y="741"/>
                    </a:lnTo>
                    <a:lnTo>
                      <a:pt x="370" y="741"/>
                    </a:lnTo>
                    <a:lnTo>
                      <a:pt x="372" y="741"/>
                    </a:lnTo>
                    <a:lnTo>
                      <a:pt x="373" y="741"/>
                    </a:lnTo>
                    <a:lnTo>
                      <a:pt x="374" y="741"/>
                    </a:lnTo>
                    <a:lnTo>
                      <a:pt x="375" y="741"/>
                    </a:lnTo>
                    <a:lnTo>
                      <a:pt x="377" y="741"/>
                    </a:lnTo>
                    <a:lnTo>
                      <a:pt x="378" y="741"/>
                    </a:lnTo>
                    <a:lnTo>
                      <a:pt x="378" y="740"/>
                    </a:lnTo>
                    <a:lnTo>
                      <a:pt x="379" y="740"/>
                    </a:lnTo>
                    <a:lnTo>
                      <a:pt x="380" y="740"/>
                    </a:lnTo>
                    <a:lnTo>
                      <a:pt x="381" y="740"/>
                    </a:lnTo>
                    <a:lnTo>
                      <a:pt x="383" y="740"/>
                    </a:lnTo>
                    <a:lnTo>
                      <a:pt x="383" y="741"/>
                    </a:lnTo>
                    <a:lnTo>
                      <a:pt x="381" y="741"/>
                    </a:lnTo>
                    <a:lnTo>
                      <a:pt x="383" y="742"/>
                    </a:lnTo>
                    <a:lnTo>
                      <a:pt x="383" y="743"/>
                    </a:lnTo>
                    <a:lnTo>
                      <a:pt x="383" y="745"/>
                    </a:lnTo>
                    <a:lnTo>
                      <a:pt x="384" y="745"/>
                    </a:lnTo>
                    <a:lnTo>
                      <a:pt x="385" y="745"/>
                    </a:lnTo>
                    <a:lnTo>
                      <a:pt x="386" y="746"/>
                    </a:lnTo>
                    <a:lnTo>
                      <a:pt x="386" y="747"/>
                    </a:lnTo>
                    <a:lnTo>
                      <a:pt x="386" y="748"/>
                    </a:lnTo>
                    <a:lnTo>
                      <a:pt x="388" y="748"/>
                    </a:lnTo>
                    <a:lnTo>
                      <a:pt x="388" y="749"/>
                    </a:lnTo>
                    <a:lnTo>
                      <a:pt x="389" y="749"/>
                    </a:lnTo>
                    <a:lnTo>
                      <a:pt x="390" y="749"/>
                    </a:lnTo>
                    <a:lnTo>
                      <a:pt x="390" y="751"/>
                    </a:lnTo>
                    <a:lnTo>
                      <a:pt x="389" y="751"/>
                    </a:lnTo>
                    <a:lnTo>
                      <a:pt x="389" y="752"/>
                    </a:lnTo>
                    <a:lnTo>
                      <a:pt x="389" y="753"/>
                    </a:lnTo>
                    <a:lnTo>
                      <a:pt x="390" y="753"/>
                    </a:lnTo>
                    <a:lnTo>
                      <a:pt x="390" y="754"/>
                    </a:lnTo>
                    <a:lnTo>
                      <a:pt x="389" y="754"/>
                    </a:lnTo>
                    <a:lnTo>
                      <a:pt x="390" y="754"/>
                    </a:lnTo>
                    <a:lnTo>
                      <a:pt x="389" y="754"/>
                    </a:lnTo>
                    <a:lnTo>
                      <a:pt x="390" y="754"/>
                    </a:lnTo>
                    <a:lnTo>
                      <a:pt x="390" y="756"/>
                    </a:lnTo>
                    <a:lnTo>
                      <a:pt x="390" y="757"/>
                    </a:lnTo>
                    <a:lnTo>
                      <a:pt x="390" y="758"/>
                    </a:lnTo>
                    <a:lnTo>
                      <a:pt x="389" y="758"/>
                    </a:lnTo>
                    <a:lnTo>
                      <a:pt x="388" y="758"/>
                    </a:lnTo>
                    <a:lnTo>
                      <a:pt x="386" y="758"/>
                    </a:lnTo>
                    <a:lnTo>
                      <a:pt x="386" y="759"/>
                    </a:lnTo>
                    <a:lnTo>
                      <a:pt x="386" y="760"/>
                    </a:lnTo>
                    <a:lnTo>
                      <a:pt x="385" y="762"/>
                    </a:lnTo>
                    <a:lnTo>
                      <a:pt x="385" y="763"/>
                    </a:lnTo>
                    <a:lnTo>
                      <a:pt x="385" y="764"/>
                    </a:lnTo>
                    <a:lnTo>
                      <a:pt x="386" y="764"/>
                    </a:lnTo>
                    <a:lnTo>
                      <a:pt x="386" y="765"/>
                    </a:lnTo>
                    <a:lnTo>
                      <a:pt x="386" y="767"/>
                    </a:lnTo>
                    <a:lnTo>
                      <a:pt x="386" y="768"/>
                    </a:lnTo>
                    <a:lnTo>
                      <a:pt x="388" y="768"/>
                    </a:lnTo>
                    <a:lnTo>
                      <a:pt x="388" y="769"/>
                    </a:lnTo>
                    <a:lnTo>
                      <a:pt x="388" y="770"/>
                    </a:lnTo>
                    <a:lnTo>
                      <a:pt x="388" y="771"/>
                    </a:lnTo>
                    <a:lnTo>
                      <a:pt x="388" y="773"/>
                    </a:lnTo>
                    <a:lnTo>
                      <a:pt x="388" y="774"/>
                    </a:lnTo>
                    <a:lnTo>
                      <a:pt x="388" y="775"/>
                    </a:lnTo>
                    <a:lnTo>
                      <a:pt x="388" y="776"/>
                    </a:lnTo>
                    <a:lnTo>
                      <a:pt x="389" y="776"/>
                    </a:lnTo>
                    <a:lnTo>
                      <a:pt x="389" y="778"/>
                    </a:lnTo>
                    <a:lnTo>
                      <a:pt x="388" y="778"/>
                    </a:lnTo>
                    <a:lnTo>
                      <a:pt x="388" y="779"/>
                    </a:lnTo>
                    <a:lnTo>
                      <a:pt x="386" y="779"/>
                    </a:lnTo>
                    <a:lnTo>
                      <a:pt x="386" y="780"/>
                    </a:lnTo>
                    <a:lnTo>
                      <a:pt x="388" y="780"/>
                    </a:lnTo>
                    <a:lnTo>
                      <a:pt x="389" y="780"/>
                    </a:lnTo>
                    <a:lnTo>
                      <a:pt x="389" y="781"/>
                    </a:lnTo>
                    <a:lnTo>
                      <a:pt x="389" y="780"/>
                    </a:lnTo>
                    <a:lnTo>
                      <a:pt x="389" y="781"/>
                    </a:lnTo>
                    <a:lnTo>
                      <a:pt x="390" y="781"/>
                    </a:lnTo>
                    <a:lnTo>
                      <a:pt x="391" y="781"/>
                    </a:lnTo>
                    <a:lnTo>
                      <a:pt x="392" y="781"/>
                    </a:lnTo>
                    <a:lnTo>
                      <a:pt x="392" y="782"/>
                    </a:lnTo>
                    <a:lnTo>
                      <a:pt x="391" y="782"/>
                    </a:lnTo>
                    <a:lnTo>
                      <a:pt x="391" y="784"/>
                    </a:lnTo>
                    <a:lnTo>
                      <a:pt x="392" y="784"/>
                    </a:lnTo>
                    <a:lnTo>
                      <a:pt x="394" y="784"/>
                    </a:lnTo>
                    <a:lnTo>
                      <a:pt x="394" y="785"/>
                    </a:lnTo>
                    <a:lnTo>
                      <a:pt x="395" y="785"/>
                    </a:lnTo>
                    <a:lnTo>
                      <a:pt x="395" y="786"/>
                    </a:lnTo>
                    <a:lnTo>
                      <a:pt x="396" y="786"/>
                    </a:lnTo>
                    <a:lnTo>
                      <a:pt x="396" y="787"/>
                    </a:lnTo>
                    <a:lnTo>
                      <a:pt x="397" y="787"/>
                    </a:lnTo>
                    <a:lnTo>
                      <a:pt x="397" y="789"/>
                    </a:lnTo>
                    <a:lnTo>
                      <a:pt x="399" y="789"/>
                    </a:lnTo>
                    <a:lnTo>
                      <a:pt x="400" y="789"/>
                    </a:lnTo>
                    <a:lnTo>
                      <a:pt x="401" y="789"/>
                    </a:lnTo>
                    <a:lnTo>
                      <a:pt x="402" y="789"/>
                    </a:lnTo>
                    <a:lnTo>
                      <a:pt x="403" y="790"/>
                    </a:lnTo>
                    <a:lnTo>
                      <a:pt x="403" y="791"/>
                    </a:lnTo>
                    <a:lnTo>
                      <a:pt x="403" y="792"/>
                    </a:lnTo>
                    <a:lnTo>
                      <a:pt x="403" y="794"/>
                    </a:lnTo>
                    <a:lnTo>
                      <a:pt x="403" y="795"/>
                    </a:lnTo>
                    <a:lnTo>
                      <a:pt x="402" y="795"/>
                    </a:lnTo>
                    <a:lnTo>
                      <a:pt x="402" y="796"/>
                    </a:lnTo>
                    <a:lnTo>
                      <a:pt x="401" y="797"/>
                    </a:lnTo>
                    <a:lnTo>
                      <a:pt x="402" y="797"/>
                    </a:lnTo>
                    <a:lnTo>
                      <a:pt x="401" y="797"/>
                    </a:lnTo>
                    <a:lnTo>
                      <a:pt x="401" y="798"/>
                    </a:lnTo>
                    <a:lnTo>
                      <a:pt x="402" y="798"/>
                    </a:lnTo>
                    <a:lnTo>
                      <a:pt x="401" y="798"/>
                    </a:lnTo>
                    <a:lnTo>
                      <a:pt x="402" y="798"/>
                    </a:lnTo>
                    <a:lnTo>
                      <a:pt x="402" y="800"/>
                    </a:lnTo>
                    <a:lnTo>
                      <a:pt x="402" y="801"/>
                    </a:lnTo>
                    <a:lnTo>
                      <a:pt x="403" y="801"/>
                    </a:lnTo>
                    <a:lnTo>
                      <a:pt x="403" y="802"/>
                    </a:lnTo>
                    <a:lnTo>
                      <a:pt x="403" y="803"/>
                    </a:lnTo>
                    <a:lnTo>
                      <a:pt x="403" y="805"/>
                    </a:lnTo>
                    <a:lnTo>
                      <a:pt x="405" y="805"/>
                    </a:lnTo>
                    <a:lnTo>
                      <a:pt x="405" y="806"/>
                    </a:lnTo>
                    <a:lnTo>
                      <a:pt x="406" y="806"/>
                    </a:lnTo>
                    <a:lnTo>
                      <a:pt x="407" y="806"/>
                    </a:lnTo>
                    <a:lnTo>
                      <a:pt x="407" y="807"/>
                    </a:lnTo>
                    <a:lnTo>
                      <a:pt x="408" y="807"/>
                    </a:lnTo>
                    <a:lnTo>
                      <a:pt x="408" y="808"/>
                    </a:lnTo>
                    <a:lnTo>
                      <a:pt x="410" y="808"/>
                    </a:lnTo>
                    <a:lnTo>
                      <a:pt x="410" y="809"/>
                    </a:lnTo>
                    <a:lnTo>
                      <a:pt x="411" y="809"/>
                    </a:lnTo>
                    <a:lnTo>
                      <a:pt x="412" y="809"/>
                    </a:lnTo>
                    <a:lnTo>
                      <a:pt x="412" y="811"/>
                    </a:lnTo>
                    <a:lnTo>
                      <a:pt x="413" y="811"/>
                    </a:lnTo>
                    <a:lnTo>
                      <a:pt x="413" y="812"/>
                    </a:lnTo>
                    <a:lnTo>
                      <a:pt x="415" y="812"/>
                    </a:lnTo>
                    <a:lnTo>
                      <a:pt x="416" y="813"/>
                    </a:lnTo>
                    <a:lnTo>
                      <a:pt x="417" y="813"/>
                    </a:lnTo>
                    <a:lnTo>
                      <a:pt x="417" y="814"/>
                    </a:lnTo>
                    <a:lnTo>
                      <a:pt x="415" y="813"/>
                    </a:lnTo>
                    <a:lnTo>
                      <a:pt x="412" y="813"/>
                    </a:lnTo>
                    <a:lnTo>
                      <a:pt x="410" y="813"/>
                    </a:lnTo>
                    <a:lnTo>
                      <a:pt x="405" y="813"/>
                    </a:lnTo>
                    <a:lnTo>
                      <a:pt x="405" y="814"/>
                    </a:lnTo>
                    <a:lnTo>
                      <a:pt x="403" y="814"/>
                    </a:lnTo>
                    <a:lnTo>
                      <a:pt x="403" y="816"/>
                    </a:lnTo>
                    <a:lnTo>
                      <a:pt x="403" y="817"/>
                    </a:lnTo>
                    <a:lnTo>
                      <a:pt x="402" y="817"/>
                    </a:lnTo>
                    <a:lnTo>
                      <a:pt x="402" y="818"/>
                    </a:lnTo>
                    <a:lnTo>
                      <a:pt x="401" y="818"/>
                    </a:lnTo>
                    <a:lnTo>
                      <a:pt x="401" y="819"/>
                    </a:lnTo>
                    <a:lnTo>
                      <a:pt x="401" y="820"/>
                    </a:lnTo>
                    <a:lnTo>
                      <a:pt x="402" y="820"/>
                    </a:lnTo>
                    <a:lnTo>
                      <a:pt x="402" y="822"/>
                    </a:lnTo>
                    <a:lnTo>
                      <a:pt x="403" y="822"/>
                    </a:lnTo>
                    <a:lnTo>
                      <a:pt x="403" y="823"/>
                    </a:lnTo>
                    <a:lnTo>
                      <a:pt x="403" y="824"/>
                    </a:lnTo>
                    <a:lnTo>
                      <a:pt x="405" y="824"/>
                    </a:lnTo>
                    <a:lnTo>
                      <a:pt x="405" y="825"/>
                    </a:lnTo>
                    <a:lnTo>
                      <a:pt x="403" y="825"/>
                    </a:lnTo>
                    <a:lnTo>
                      <a:pt x="405" y="825"/>
                    </a:lnTo>
                    <a:lnTo>
                      <a:pt x="405" y="827"/>
                    </a:lnTo>
                    <a:lnTo>
                      <a:pt x="406" y="827"/>
                    </a:lnTo>
                    <a:lnTo>
                      <a:pt x="406" y="828"/>
                    </a:lnTo>
                    <a:lnTo>
                      <a:pt x="407" y="828"/>
                    </a:lnTo>
                    <a:lnTo>
                      <a:pt x="407" y="829"/>
                    </a:lnTo>
                    <a:lnTo>
                      <a:pt x="406" y="829"/>
                    </a:lnTo>
                    <a:lnTo>
                      <a:pt x="405" y="831"/>
                    </a:lnTo>
                    <a:lnTo>
                      <a:pt x="408" y="838"/>
                    </a:lnTo>
                    <a:lnTo>
                      <a:pt x="411" y="841"/>
                    </a:lnTo>
                    <a:lnTo>
                      <a:pt x="410" y="845"/>
                    </a:lnTo>
                    <a:lnTo>
                      <a:pt x="406" y="845"/>
                    </a:lnTo>
                    <a:lnTo>
                      <a:pt x="402" y="850"/>
                    </a:lnTo>
                    <a:lnTo>
                      <a:pt x="403" y="850"/>
                    </a:lnTo>
                    <a:lnTo>
                      <a:pt x="403" y="852"/>
                    </a:lnTo>
                    <a:lnTo>
                      <a:pt x="405" y="854"/>
                    </a:lnTo>
                    <a:lnTo>
                      <a:pt x="402" y="855"/>
                    </a:lnTo>
                    <a:lnTo>
                      <a:pt x="397" y="862"/>
                    </a:lnTo>
                    <a:lnTo>
                      <a:pt x="392" y="871"/>
                    </a:lnTo>
                    <a:lnTo>
                      <a:pt x="384" y="873"/>
                    </a:lnTo>
                    <a:lnTo>
                      <a:pt x="381" y="874"/>
                    </a:lnTo>
                    <a:lnTo>
                      <a:pt x="367" y="878"/>
                    </a:lnTo>
                    <a:lnTo>
                      <a:pt x="359" y="880"/>
                    </a:lnTo>
                    <a:lnTo>
                      <a:pt x="359" y="879"/>
                    </a:lnTo>
                    <a:lnTo>
                      <a:pt x="359" y="878"/>
                    </a:lnTo>
                    <a:lnTo>
                      <a:pt x="359" y="877"/>
                    </a:lnTo>
                    <a:lnTo>
                      <a:pt x="358" y="877"/>
                    </a:lnTo>
                    <a:lnTo>
                      <a:pt x="358" y="876"/>
                    </a:lnTo>
                    <a:lnTo>
                      <a:pt x="357" y="876"/>
                    </a:lnTo>
                    <a:lnTo>
                      <a:pt x="357" y="874"/>
                    </a:lnTo>
                    <a:lnTo>
                      <a:pt x="357" y="873"/>
                    </a:lnTo>
                    <a:lnTo>
                      <a:pt x="358" y="873"/>
                    </a:lnTo>
                    <a:lnTo>
                      <a:pt x="357" y="873"/>
                    </a:lnTo>
                    <a:lnTo>
                      <a:pt x="357" y="872"/>
                    </a:lnTo>
                    <a:lnTo>
                      <a:pt x="356" y="872"/>
                    </a:lnTo>
                    <a:lnTo>
                      <a:pt x="356" y="871"/>
                    </a:lnTo>
                    <a:lnTo>
                      <a:pt x="356" y="869"/>
                    </a:lnTo>
                    <a:lnTo>
                      <a:pt x="356" y="871"/>
                    </a:lnTo>
                    <a:lnTo>
                      <a:pt x="354" y="871"/>
                    </a:lnTo>
                    <a:lnTo>
                      <a:pt x="354" y="869"/>
                    </a:lnTo>
                    <a:lnTo>
                      <a:pt x="353" y="871"/>
                    </a:lnTo>
                    <a:lnTo>
                      <a:pt x="352" y="871"/>
                    </a:lnTo>
                    <a:lnTo>
                      <a:pt x="352" y="869"/>
                    </a:lnTo>
                    <a:lnTo>
                      <a:pt x="351" y="869"/>
                    </a:lnTo>
                    <a:lnTo>
                      <a:pt x="351" y="871"/>
                    </a:lnTo>
                    <a:lnTo>
                      <a:pt x="350" y="871"/>
                    </a:lnTo>
                    <a:lnTo>
                      <a:pt x="350" y="869"/>
                    </a:lnTo>
                    <a:lnTo>
                      <a:pt x="348" y="869"/>
                    </a:lnTo>
                    <a:lnTo>
                      <a:pt x="347" y="869"/>
                    </a:lnTo>
                    <a:lnTo>
                      <a:pt x="346" y="868"/>
                    </a:lnTo>
                    <a:lnTo>
                      <a:pt x="346" y="867"/>
                    </a:lnTo>
                    <a:lnTo>
                      <a:pt x="346" y="866"/>
                    </a:lnTo>
                    <a:lnTo>
                      <a:pt x="345" y="866"/>
                    </a:lnTo>
                    <a:lnTo>
                      <a:pt x="345" y="865"/>
                    </a:lnTo>
                    <a:lnTo>
                      <a:pt x="345" y="863"/>
                    </a:lnTo>
                    <a:lnTo>
                      <a:pt x="343" y="863"/>
                    </a:lnTo>
                    <a:lnTo>
                      <a:pt x="342" y="863"/>
                    </a:lnTo>
                    <a:lnTo>
                      <a:pt x="342" y="862"/>
                    </a:lnTo>
                    <a:lnTo>
                      <a:pt x="342" y="861"/>
                    </a:lnTo>
                    <a:lnTo>
                      <a:pt x="342" y="860"/>
                    </a:lnTo>
                    <a:lnTo>
                      <a:pt x="343" y="860"/>
                    </a:lnTo>
                    <a:lnTo>
                      <a:pt x="342" y="860"/>
                    </a:lnTo>
                    <a:lnTo>
                      <a:pt x="342" y="858"/>
                    </a:lnTo>
                    <a:lnTo>
                      <a:pt x="341" y="858"/>
                    </a:lnTo>
                    <a:lnTo>
                      <a:pt x="341" y="857"/>
                    </a:lnTo>
                    <a:lnTo>
                      <a:pt x="340" y="857"/>
                    </a:lnTo>
                    <a:lnTo>
                      <a:pt x="340" y="856"/>
                    </a:lnTo>
                    <a:lnTo>
                      <a:pt x="340" y="855"/>
                    </a:lnTo>
                    <a:lnTo>
                      <a:pt x="340" y="854"/>
                    </a:lnTo>
                    <a:lnTo>
                      <a:pt x="339" y="854"/>
                    </a:lnTo>
                    <a:lnTo>
                      <a:pt x="337" y="854"/>
                    </a:lnTo>
                    <a:lnTo>
                      <a:pt x="339" y="852"/>
                    </a:lnTo>
                    <a:lnTo>
                      <a:pt x="337" y="852"/>
                    </a:lnTo>
                    <a:lnTo>
                      <a:pt x="337" y="851"/>
                    </a:lnTo>
                    <a:lnTo>
                      <a:pt x="336" y="851"/>
                    </a:lnTo>
                    <a:lnTo>
                      <a:pt x="336" y="850"/>
                    </a:lnTo>
                    <a:lnTo>
                      <a:pt x="335" y="850"/>
                    </a:lnTo>
                    <a:lnTo>
                      <a:pt x="335" y="849"/>
                    </a:lnTo>
                    <a:lnTo>
                      <a:pt x="335" y="847"/>
                    </a:lnTo>
                    <a:lnTo>
                      <a:pt x="336" y="847"/>
                    </a:lnTo>
                    <a:lnTo>
                      <a:pt x="335" y="847"/>
                    </a:lnTo>
                    <a:lnTo>
                      <a:pt x="336" y="847"/>
                    </a:lnTo>
                    <a:lnTo>
                      <a:pt x="336" y="846"/>
                    </a:lnTo>
                    <a:lnTo>
                      <a:pt x="335" y="846"/>
                    </a:lnTo>
                    <a:lnTo>
                      <a:pt x="335" y="845"/>
                    </a:lnTo>
                    <a:lnTo>
                      <a:pt x="334" y="845"/>
                    </a:lnTo>
                    <a:lnTo>
                      <a:pt x="334" y="844"/>
                    </a:lnTo>
                    <a:lnTo>
                      <a:pt x="332" y="844"/>
                    </a:lnTo>
                    <a:lnTo>
                      <a:pt x="332" y="843"/>
                    </a:lnTo>
                    <a:lnTo>
                      <a:pt x="331" y="843"/>
                    </a:lnTo>
                    <a:lnTo>
                      <a:pt x="331" y="841"/>
                    </a:lnTo>
                    <a:lnTo>
                      <a:pt x="330" y="841"/>
                    </a:lnTo>
                    <a:lnTo>
                      <a:pt x="330" y="840"/>
                    </a:lnTo>
                    <a:lnTo>
                      <a:pt x="329" y="840"/>
                    </a:lnTo>
                    <a:lnTo>
                      <a:pt x="329" y="839"/>
                    </a:lnTo>
                    <a:lnTo>
                      <a:pt x="328" y="839"/>
                    </a:lnTo>
                    <a:lnTo>
                      <a:pt x="328" y="838"/>
                    </a:lnTo>
                    <a:lnTo>
                      <a:pt x="326" y="839"/>
                    </a:lnTo>
                    <a:lnTo>
                      <a:pt x="326" y="838"/>
                    </a:lnTo>
                    <a:lnTo>
                      <a:pt x="326" y="836"/>
                    </a:lnTo>
                    <a:lnTo>
                      <a:pt x="325" y="836"/>
                    </a:lnTo>
                    <a:lnTo>
                      <a:pt x="326" y="836"/>
                    </a:lnTo>
                    <a:lnTo>
                      <a:pt x="325" y="836"/>
                    </a:lnTo>
                    <a:lnTo>
                      <a:pt x="324" y="836"/>
                    </a:lnTo>
                    <a:lnTo>
                      <a:pt x="323" y="836"/>
                    </a:lnTo>
                    <a:lnTo>
                      <a:pt x="323" y="835"/>
                    </a:lnTo>
                    <a:lnTo>
                      <a:pt x="321" y="835"/>
                    </a:lnTo>
                    <a:lnTo>
                      <a:pt x="321" y="834"/>
                    </a:lnTo>
                    <a:lnTo>
                      <a:pt x="321" y="833"/>
                    </a:lnTo>
                    <a:lnTo>
                      <a:pt x="320" y="833"/>
                    </a:lnTo>
                    <a:lnTo>
                      <a:pt x="319" y="833"/>
                    </a:lnTo>
                    <a:lnTo>
                      <a:pt x="318" y="833"/>
                    </a:lnTo>
                    <a:lnTo>
                      <a:pt x="316" y="833"/>
                    </a:lnTo>
                    <a:lnTo>
                      <a:pt x="315" y="833"/>
                    </a:lnTo>
                    <a:lnTo>
                      <a:pt x="314" y="833"/>
                    </a:lnTo>
                    <a:lnTo>
                      <a:pt x="313" y="833"/>
                    </a:lnTo>
                    <a:lnTo>
                      <a:pt x="312" y="833"/>
                    </a:lnTo>
                    <a:lnTo>
                      <a:pt x="310" y="833"/>
                    </a:lnTo>
                    <a:lnTo>
                      <a:pt x="309" y="833"/>
                    </a:lnTo>
                    <a:lnTo>
                      <a:pt x="308" y="833"/>
                    </a:lnTo>
                    <a:lnTo>
                      <a:pt x="305" y="833"/>
                    </a:lnTo>
                    <a:lnTo>
                      <a:pt x="304" y="833"/>
                    </a:lnTo>
                    <a:lnTo>
                      <a:pt x="303" y="833"/>
                    </a:lnTo>
                    <a:lnTo>
                      <a:pt x="302" y="833"/>
                    </a:lnTo>
                    <a:lnTo>
                      <a:pt x="301" y="833"/>
                    </a:lnTo>
                    <a:lnTo>
                      <a:pt x="299" y="833"/>
                    </a:lnTo>
                    <a:lnTo>
                      <a:pt x="298" y="833"/>
                    </a:lnTo>
                    <a:lnTo>
                      <a:pt x="297" y="833"/>
                    </a:lnTo>
                    <a:lnTo>
                      <a:pt x="296" y="833"/>
                    </a:lnTo>
                    <a:lnTo>
                      <a:pt x="294" y="833"/>
                    </a:lnTo>
                    <a:lnTo>
                      <a:pt x="293" y="833"/>
                    </a:lnTo>
                    <a:lnTo>
                      <a:pt x="292" y="833"/>
                    </a:lnTo>
                    <a:lnTo>
                      <a:pt x="291" y="833"/>
                    </a:lnTo>
                    <a:lnTo>
                      <a:pt x="290" y="833"/>
                    </a:lnTo>
                    <a:lnTo>
                      <a:pt x="288" y="833"/>
                    </a:lnTo>
                    <a:lnTo>
                      <a:pt x="287" y="833"/>
                    </a:lnTo>
                    <a:lnTo>
                      <a:pt x="286" y="833"/>
                    </a:lnTo>
                    <a:lnTo>
                      <a:pt x="285" y="833"/>
                    </a:lnTo>
                    <a:lnTo>
                      <a:pt x="283" y="833"/>
                    </a:lnTo>
                    <a:lnTo>
                      <a:pt x="282" y="833"/>
                    </a:lnTo>
                    <a:lnTo>
                      <a:pt x="281" y="833"/>
                    </a:lnTo>
                    <a:lnTo>
                      <a:pt x="280" y="833"/>
                    </a:lnTo>
                    <a:lnTo>
                      <a:pt x="279" y="833"/>
                    </a:lnTo>
                    <a:lnTo>
                      <a:pt x="277" y="833"/>
                    </a:lnTo>
                    <a:lnTo>
                      <a:pt x="276" y="833"/>
                    </a:lnTo>
                    <a:lnTo>
                      <a:pt x="275" y="833"/>
                    </a:lnTo>
                    <a:lnTo>
                      <a:pt x="274" y="833"/>
                    </a:lnTo>
                    <a:lnTo>
                      <a:pt x="272" y="833"/>
                    </a:lnTo>
                    <a:lnTo>
                      <a:pt x="271" y="833"/>
                    </a:lnTo>
                    <a:lnTo>
                      <a:pt x="270" y="833"/>
                    </a:lnTo>
                    <a:lnTo>
                      <a:pt x="269" y="833"/>
                    </a:lnTo>
                    <a:lnTo>
                      <a:pt x="269" y="834"/>
                    </a:lnTo>
                    <a:lnTo>
                      <a:pt x="269" y="836"/>
                    </a:lnTo>
                    <a:lnTo>
                      <a:pt x="266" y="836"/>
                    </a:lnTo>
                    <a:lnTo>
                      <a:pt x="265" y="836"/>
                    </a:lnTo>
                    <a:lnTo>
                      <a:pt x="263" y="836"/>
                    </a:lnTo>
                    <a:lnTo>
                      <a:pt x="261" y="836"/>
                    </a:lnTo>
                    <a:lnTo>
                      <a:pt x="261" y="835"/>
                    </a:lnTo>
                    <a:lnTo>
                      <a:pt x="259" y="836"/>
                    </a:lnTo>
                    <a:lnTo>
                      <a:pt x="256" y="836"/>
                    </a:lnTo>
                    <a:lnTo>
                      <a:pt x="256" y="840"/>
                    </a:lnTo>
                    <a:lnTo>
                      <a:pt x="258" y="844"/>
                    </a:lnTo>
                    <a:lnTo>
                      <a:pt x="256" y="844"/>
                    </a:lnTo>
                    <a:lnTo>
                      <a:pt x="254" y="844"/>
                    </a:lnTo>
                    <a:lnTo>
                      <a:pt x="252" y="844"/>
                    </a:lnTo>
                    <a:lnTo>
                      <a:pt x="250" y="844"/>
                    </a:lnTo>
                    <a:lnTo>
                      <a:pt x="249" y="844"/>
                    </a:lnTo>
                    <a:lnTo>
                      <a:pt x="243" y="844"/>
                    </a:lnTo>
                    <a:lnTo>
                      <a:pt x="234" y="844"/>
                    </a:lnTo>
                    <a:lnTo>
                      <a:pt x="232" y="844"/>
                    </a:lnTo>
                    <a:lnTo>
                      <a:pt x="231" y="844"/>
                    </a:lnTo>
                    <a:lnTo>
                      <a:pt x="229" y="844"/>
                    </a:lnTo>
                    <a:lnTo>
                      <a:pt x="228" y="844"/>
                    </a:lnTo>
                    <a:lnTo>
                      <a:pt x="226" y="844"/>
                    </a:lnTo>
                    <a:lnTo>
                      <a:pt x="225" y="844"/>
                    </a:lnTo>
                    <a:lnTo>
                      <a:pt x="214" y="844"/>
                    </a:lnTo>
                    <a:lnTo>
                      <a:pt x="210" y="844"/>
                    </a:lnTo>
                    <a:lnTo>
                      <a:pt x="210" y="847"/>
                    </a:lnTo>
                    <a:lnTo>
                      <a:pt x="210" y="849"/>
                    </a:lnTo>
                    <a:lnTo>
                      <a:pt x="210" y="850"/>
                    </a:lnTo>
                    <a:lnTo>
                      <a:pt x="210" y="852"/>
                    </a:lnTo>
                    <a:lnTo>
                      <a:pt x="209" y="852"/>
                    </a:lnTo>
                    <a:lnTo>
                      <a:pt x="207" y="852"/>
                    </a:lnTo>
                    <a:lnTo>
                      <a:pt x="203" y="852"/>
                    </a:lnTo>
                    <a:lnTo>
                      <a:pt x="201" y="852"/>
                    </a:lnTo>
                    <a:lnTo>
                      <a:pt x="198" y="852"/>
                    </a:lnTo>
                    <a:lnTo>
                      <a:pt x="196" y="852"/>
                    </a:lnTo>
                    <a:lnTo>
                      <a:pt x="195" y="852"/>
                    </a:lnTo>
                    <a:lnTo>
                      <a:pt x="190" y="852"/>
                    </a:lnTo>
                    <a:lnTo>
                      <a:pt x="188" y="851"/>
                    </a:lnTo>
                    <a:lnTo>
                      <a:pt x="184" y="851"/>
                    </a:lnTo>
                    <a:lnTo>
                      <a:pt x="184" y="852"/>
                    </a:lnTo>
                    <a:lnTo>
                      <a:pt x="183" y="852"/>
                    </a:lnTo>
                    <a:lnTo>
                      <a:pt x="183" y="854"/>
                    </a:lnTo>
                    <a:lnTo>
                      <a:pt x="182" y="854"/>
                    </a:lnTo>
                    <a:lnTo>
                      <a:pt x="182" y="855"/>
                    </a:lnTo>
                    <a:lnTo>
                      <a:pt x="180" y="854"/>
                    </a:lnTo>
                    <a:lnTo>
                      <a:pt x="180" y="855"/>
                    </a:lnTo>
                    <a:lnTo>
                      <a:pt x="180" y="856"/>
                    </a:lnTo>
                    <a:lnTo>
                      <a:pt x="180" y="857"/>
                    </a:lnTo>
                    <a:lnTo>
                      <a:pt x="179" y="857"/>
                    </a:lnTo>
                    <a:lnTo>
                      <a:pt x="179" y="856"/>
                    </a:lnTo>
                    <a:lnTo>
                      <a:pt x="178" y="856"/>
                    </a:lnTo>
                    <a:lnTo>
                      <a:pt x="178" y="855"/>
                    </a:lnTo>
                    <a:lnTo>
                      <a:pt x="177" y="855"/>
                    </a:lnTo>
                    <a:lnTo>
                      <a:pt x="177" y="854"/>
                    </a:lnTo>
                    <a:lnTo>
                      <a:pt x="176" y="854"/>
                    </a:lnTo>
                    <a:lnTo>
                      <a:pt x="176" y="852"/>
                    </a:lnTo>
                    <a:lnTo>
                      <a:pt x="174" y="851"/>
                    </a:lnTo>
                    <a:lnTo>
                      <a:pt x="173" y="851"/>
                    </a:lnTo>
                    <a:lnTo>
                      <a:pt x="174" y="851"/>
                    </a:lnTo>
                    <a:lnTo>
                      <a:pt x="173" y="851"/>
                    </a:lnTo>
                    <a:lnTo>
                      <a:pt x="173" y="850"/>
                    </a:lnTo>
                    <a:lnTo>
                      <a:pt x="172" y="850"/>
                    </a:lnTo>
                    <a:lnTo>
                      <a:pt x="171" y="850"/>
                    </a:lnTo>
                    <a:lnTo>
                      <a:pt x="172" y="850"/>
                    </a:lnTo>
                    <a:lnTo>
                      <a:pt x="172" y="849"/>
                    </a:lnTo>
                    <a:lnTo>
                      <a:pt x="171" y="849"/>
                    </a:lnTo>
                    <a:lnTo>
                      <a:pt x="171" y="847"/>
                    </a:lnTo>
                    <a:lnTo>
                      <a:pt x="169" y="847"/>
                    </a:lnTo>
                    <a:lnTo>
                      <a:pt x="169" y="846"/>
                    </a:lnTo>
                    <a:lnTo>
                      <a:pt x="168" y="846"/>
                    </a:lnTo>
                    <a:lnTo>
                      <a:pt x="169" y="846"/>
                    </a:lnTo>
                    <a:lnTo>
                      <a:pt x="168" y="846"/>
                    </a:lnTo>
                    <a:lnTo>
                      <a:pt x="168" y="845"/>
                    </a:lnTo>
                    <a:lnTo>
                      <a:pt x="167" y="845"/>
                    </a:lnTo>
                    <a:lnTo>
                      <a:pt x="167" y="846"/>
                    </a:lnTo>
                    <a:lnTo>
                      <a:pt x="167" y="845"/>
                    </a:lnTo>
                    <a:lnTo>
                      <a:pt x="166" y="845"/>
                    </a:lnTo>
                    <a:lnTo>
                      <a:pt x="166" y="844"/>
                    </a:lnTo>
                    <a:lnTo>
                      <a:pt x="165" y="844"/>
                    </a:lnTo>
                    <a:lnTo>
                      <a:pt x="166" y="844"/>
                    </a:lnTo>
                    <a:lnTo>
                      <a:pt x="165" y="844"/>
                    </a:lnTo>
                    <a:lnTo>
                      <a:pt x="163" y="844"/>
                    </a:lnTo>
                    <a:lnTo>
                      <a:pt x="165" y="844"/>
                    </a:lnTo>
                    <a:lnTo>
                      <a:pt x="165" y="843"/>
                    </a:lnTo>
                    <a:lnTo>
                      <a:pt x="163" y="843"/>
                    </a:lnTo>
                    <a:lnTo>
                      <a:pt x="165" y="843"/>
                    </a:lnTo>
                    <a:lnTo>
                      <a:pt x="163" y="843"/>
                    </a:lnTo>
                    <a:lnTo>
                      <a:pt x="163" y="841"/>
                    </a:lnTo>
                    <a:lnTo>
                      <a:pt x="163" y="840"/>
                    </a:lnTo>
                    <a:lnTo>
                      <a:pt x="163" y="841"/>
                    </a:lnTo>
                    <a:lnTo>
                      <a:pt x="163" y="840"/>
                    </a:lnTo>
                    <a:lnTo>
                      <a:pt x="162" y="840"/>
                    </a:lnTo>
                    <a:lnTo>
                      <a:pt x="162" y="839"/>
                    </a:lnTo>
                    <a:lnTo>
                      <a:pt x="161" y="839"/>
                    </a:lnTo>
                    <a:lnTo>
                      <a:pt x="160" y="839"/>
                    </a:lnTo>
                    <a:lnTo>
                      <a:pt x="160" y="838"/>
                    </a:lnTo>
                    <a:lnTo>
                      <a:pt x="158" y="838"/>
                    </a:lnTo>
                    <a:lnTo>
                      <a:pt x="158" y="836"/>
                    </a:lnTo>
                    <a:lnTo>
                      <a:pt x="157" y="836"/>
                    </a:lnTo>
                    <a:lnTo>
                      <a:pt x="157" y="835"/>
                    </a:lnTo>
                    <a:lnTo>
                      <a:pt x="157" y="836"/>
                    </a:lnTo>
                    <a:lnTo>
                      <a:pt x="157" y="835"/>
                    </a:lnTo>
                    <a:lnTo>
                      <a:pt x="156" y="835"/>
                    </a:lnTo>
                    <a:lnTo>
                      <a:pt x="155" y="835"/>
                    </a:lnTo>
                    <a:lnTo>
                      <a:pt x="155" y="834"/>
                    </a:lnTo>
                    <a:lnTo>
                      <a:pt x="154" y="834"/>
                    </a:lnTo>
                    <a:lnTo>
                      <a:pt x="155" y="834"/>
                    </a:lnTo>
                    <a:lnTo>
                      <a:pt x="154" y="834"/>
                    </a:lnTo>
                    <a:lnTo>
                      <a:pt x="155" y="834"/>
                    </a:lnTo>
                    <a:lnTo>
                      <a:pt x="154" y="834"/>
                    </a:lnTo>
                    <a:lnTo>
                      <a:pt x="155" y="834"/>
                    </a:lnTo>
                    <a:lnTo>
                      <a:pt x="155" y="833"/>
                    </a:lnTo>
                    <a:lnTo>
                      <a:pt x="154" y="833"/>
                    </a:lnTo>
                    <a:lnTo>
                      <a:pt x="154" y="831"/>
                    </a:lnTo>
                    <a:lnTo>
                      <a:pt x="154" y="833"/>
                    </a:lnTo>
                    <a:lnTo>
                      <a:pt x="154" y="831"/>
                    </a:lnTo>
                    <a:lnTo>
                      <a:pt x="154" y="830"/>
                    </a:lnTo>
                    <a:lnTo>
                      <a:pt x="152" y="830"/>
                    </a:lnTo>
                    <a:lnTo>
                      <a:pt x="152" y="829"/>
                    </a:lnTo>
                    <a:lnTo>
                      <a:pt x="152" y="828"/>
                    </a:lnTo>
                    <a:lnTo>
                      <a:pt x="151" y="828"/>
                    </a:lnTo>
                    <a:lnTo>
                      <a:pt x="151" y="827"/>
                    </a:lnTo>
                    <a:lnTo>
                      <a:pt x="150" y="827"/>
                    </a:lnTo>
                    <a:lnTo>
                      <a:pt x="150" y="825"/>
                    </a:lnTo>
                    <a:lnTo>
                      <a:pt x="149" y="825"/>
                    </a:lnTo>
                    <a:lnTo>
                      <a:pt x="147" y="825"/>
                    </a:lnTo>
                    <a:lnTo>
                      <a:pt x="147" y="824"/>
                    </a:lnTo>
                    <a:lnTo>
                      <a:pt x="147" y="823"/>
                    </a:lnTo>
                    <a:lnTo>
                      <a:pt x="146" y="823"/>
                    </a:lnTo>
                    <a:lnTo>
                      <a:pt x="146" y="822"/>
                    </a:lnTo>
                    <a:lnTo>
                      <a:pt x="145" y="822"/>
                    </a:lnTo>
                    <a:lnTo>
                      <a:pt x="145" y="820"/>
                    </a:lnTo>
                    <a:lnTo>
                      <a:pt x="144" y="820"/>
                    </a:lnTo>
                    <a:lnTo>
                      <a:pt x="144" y="819"/>
                    </a:lnTo>
                    <a:lnTo>
                      <a:pt x="143" y="819"/>
                    </a:lnTo>
                    <a:lnTo>
                      <a:pt x="143" y="818"/>
                    </a:lnTo>
                    <a:lnTo>
                      <a:pt x="141" y="818"/>
                    </a:lnTo>
                    <a:lnTo>
                      <a:pt x="141" y="817"/>
                    </a:lnTo>
                    <a:lnTo>
                      <a:pt x="141" y="816"/>
                    </a:lnTo>
                    <a:lnTo>
                      <a:pt x="140" y="816"/>
                    </a:lnTo>
                    <a:lnTo>
                      <a:pt x="139" y="816"/>
                    </a:lnTo>
                    <a:lnTo>
                      <a:pt x="138" y="816"/>
                    </a:lnTo>
                    <a:lnTo>
                      <a:pt x="138" y="814"/>
                    </a:lnTo>
                    <a:lnTo>
                      <a:pt x="138" y="813"/>
                    </a:lnTo>
                    <a:lnTo>
                      <a:pt x="138" y="814"/>
                    </a:lnTo>
                    <a:lnTo>
                      <a:pt x="138" y="813"/>
                    </a:lnTo>
                    <a:lnTo>
                      <a:pt x="138" y="812"/>
                    </a:lnTo>
                    <a:lnTo>
                      <a:pt x="138" y="813"/>
                    </a:lnTo>
                    <a:lnTo>
                      <a:pt x="138" y="812"/>
                    </a:lnTo>
                    <a:lnTo>
                      <a:pt x="138" y="813"/>
                    </a:lnTo>
                    <a:lnTo>
                      <a:pt x="138" y="812"/>
                    </a:lnTo>
                    <a:lnTo>
                      <a:pt x="138" y="813"/>
                    </a:lnTo>
                    <a:lnTo>
                      <a:pt x="138" y="812"/>
                    </a:lnTo>
                    <a:lnTo>
                      <a:pt x="138" y="813"/>
                    </a:lnTo>
                    <a:lnTo>
                      <a:pt x="138" y="812"/>
                    </a:lnTo>
                    <a:lnTo>
                      <a:pt x="139" y="812"/>
                    </a:lnTo>
                    <a:lnTo>
                      <a:pt x="138" y="812"/>
                    </a:lnTo>
                    <a:lnTo>
                      <a:pt x="138" y="811"/>
                    </a:lnTo>
                    <a:lnTo>
                      <a:pt x="139" y="811"/>
                    </a:lnTo>
                    <a:lnTo>
                      <a:pt x="138" y="811"/>
                    </a:lnTo>
                    <a:lnTo>
                      <a:pt x="138" y="809"/>
                    </a:lnTo>
                    <a:lnTo>
                      <a:pt x="136" y="809"/>
                    </a:lnTo>
                    <a:lnTo>
                      <a:pt x="136" y="808"/>
                    </a:lnTo>
                    <a:lnTo>
                      <a:pt x="136" y="807"/>
                    </a:lnTo>
                    <a:lnTo>
                      <a:pt x="135" y="807"/>
                    </a:lnTo>
                    <a:lnTo>
                      <a:pt x="135" y="806"/>
                    </a:lnTo>
                    <a:lnTo>
                      <a:pt x="136" y="806"/>
                    </a:lnTo>
                    <a:lnTo>
                      <a:pt x="136" y="807"/>
                    </a:lnTo>
                    <a:lnTo>
                      <a:pt x="138" y="807"/>
                    </a:lnTo>
                    <a:lnTo>
                      <a:pt x="136" y="807"/>
                    </a:lnTo>
                    <a:lnTo>
                      <a:pt x="136" y="806"/>
                    </a:lnTo>
                    <a:lnTo>
                      <a:pt x="138" y="806"/>
                    </a:lnTo>
                    <a:lnTo>
                      <a:pt x="138" y="807"/>
                    </a:lnTo>
                    <a:lnTo>
                      <a:pt x="138" y="806"/>
                    </a:lnTo>
                    <a:lnTo>
                      <a:pt x="136" y="806"/>
                    </a:lnTo>
                    <a:lnTo>
                      <a:pt x="138" y="806"/>
                    </a:lnTo>
                    <a:lnTo>
                      <a:pt x="138" y="805"/>
                    </a:lnTo>
                    <a:lnTo>
                      <a:pt x="139" y="805"/>
                    </a:lnTo>
                    <a:lnTo>
                      <a:pt x="139" y="803"/>
                    </a:lnTo>
                    <a:lnTo>
                      <a:pt x="140" y="803"/>
                    </a:lnTo>
                    <a:lnTo>
                      <a:pt x="140" y="802"/>
                    </a:lnTo>
                    <a:lnTo>
                      <a:pt x="140" y="801"/>
                    </a:lnTo>
                    <a:lnTo>
                      <a:pt x="141" y="801"/>
                    </a:lnTo>
                    <a:lnTo>
                      <a:pt x="141" y="800"/>
                    </a:lnTo>
                    <a:lnTo>
                      <a:pt x="141" y="798"/>
                    </a:lnTo>
                    <a:lnTo>
                      <a:pt x="143" y="798"/>
                    </a:lnTo>
                    <a:lnTo>
                      <a:pt x="143" y="797"/>
                    </a:lnTo>
                    <a:lnTo>
                      <a:pt x="143" y="796"/>
                    </a:lnTo>
                    <a:lnTo>
                      <a:pt x="144" y="796"/>
                    </a:lnTo>
                    <a:lnTo>
                      <a:pt x="144" y="795"/>
                    </a:lnTo>
                    <a:lnTo>
                      <a:pt x="144" y="794"/>
                    </a:lnTo>
                    <a:lnTo>
                      <a:pt x="144" y="792"/>
                    </a:lnTo>
                    <a:lnTo>
                      <a:pt x="145" y="792"/>
                    </a:lnTo>
                    <a:lnTo>
                      <a:pt x="145" y="791"/>
                    </a:lnTo>
                    <a:lnTo>
                      <a:pt x="145" y="790"/>
                    </a:lnTo>
                    <a:lnTo>
                      <a:pt x="145" y="789"/>
                    </a:lnTo>
                    <a:lnTo>
                      <a:pt x="145" y="787"/>
                    </a:lnTo>
                    <a:lnTo>
                      <a:pt x="145" y="786"/>
                    </a:lnTo>
                    <a:lnTo>
                      <a:pt x="146" y="786"/>
                    </a:lnTo>
                    <a:lnTo>
                      <a:pt x="146" y="785"/>
                    </a:lnTo>
                    <a:lnTo>
                      <a:pt x="145" y="785"/>
                    </a:lnTo>
                    <a:lnTo>
                      <a:pt x="145" y="784"/>
                    </a:lnTo>
                    <a:lnTo>
                      <a:pt x="145" y="782"/>
                    </a:lnTo>
                    <a:lnTo>
                      <a:pt x="145" y="781"/>
                    </a:lnTo>
                    <a:lnTo>
                      <a:pt x="145" y="780"/>
                    </a:lnTo>
                    <a:lnTo>
                      <a:pt x="145" y="779"/>
                    </a:lnTo>
                    <a:lnTo>
                      <a:pt x="145" y="780"/>
                    </a:lnTo>
                    <a:lnTo>
                      <a:pt x="145" y="779"/>
                    </a:lnTo>
                    <a:lnTo>
                      <a:pt x="145" y="778"/>
                    </a:lnTo>
                    <a:lnTo>
                      <a:pt x="144" y="778"/>
                    </a:lnTo>
                    <a:lnTo>
                      <a:pt x="144" y="776"/>
                    </a:lnTo>
                    <a:lnTo>
                      <a:pt x="144" y="775"/>
                    </a:lnTo>
                    <a:lnTo>
                      <a:pt x="143" y="775"/>
                    </a:lnTo>
                    <a:lnTo>
                      <a:pt x="144" y="775"/>
                    </a:lnTo>
                    <a:lnTo>
                      <a:pt x="143" y="775"/>
                    </a:lnTo>
                    <a:lnTo>
                      <a:pt x="143" y="774"/>
                    </a:lnTo>
                    <a:lnTo>
                      <a:pt x="143" y="773"/>
                    </a:lnTo>
                    <a:lnTo>
                      <a:pt x="143" y="771"/>
                    </a:lnTo>
                    <a:lnTo>
                      <a:pt x="143" y="770"/>
                    </a:lnTo>
                    <a:lnTo>
                      <a:pt x="141" y="770"/>
                    </a:lnTo>
                    <a:lnTo>
                      <a:pt x="141" y="769"/>
                    </a:lnTo>
                    <a:lnTo>
                      <a:pt x="143" y="769"/>
                    </a:lnTo>
                    <a:lnTo>
                      <a:pt x="143" y="768"/>
                    </a:lnTo>
                    <a:lnTo>
                      <a:pt x="141" y="768"/>
                    </a:lnTo>
                    <a:lnTo>
                      <a:pt x="143" y="768"/>
                    </a:lnTo>
                    <a:lnTo>
                      <a:pt x="141" y="767"/>
                    </a:lnTo>
                    <a:lnTo>
                      <a:pt x="140" y="767"/>
                    </a:lnTo>
                    <a:lnTo>
                      <a:pt x="141" y="767"/>
                    </a:lnTo>
                    <a:lnTo>
                      <a:pt x="141" y="765"/>
                    </a:lnTo>
                    <a:lnTo>
                      <a:pt x="140" y="765"/>
                    </a:lnTo>
                    <a:lnTo>
                      <a:pt x="140" y="764"/>
                    </a:lnTo>
                    <a:lnTo>
                      <a:pt x="141" y="764"/>
                    </a:lnTo>
                    <a:lnTo>
                      <a:pt x="140" y="764"/>
                    </a:lnTo>
                    <a:lnTo>
                      <a:pt x="140" y="763"/>
                    </a:lnTo>
                    <a:lnTo>
                      <a:pt x="139" y="763"/>
                    </a:lnTo>
                    <a:lnTo>
                      <a:pt x="140" y="763"/>
                    </a:lnTo>
                    <a:lnTo>
                      <a:pt x="140" y="762"/>
                    </a:lnTo>
                    <a:lnTo>
                      <a:pt x="140" y="760"/>
                    </a:lnTo>
                    <a:lnTo>
                      <a:pt x="139" y="760"/>
                    </a:lnTo>
                    <a:lnTo>
                      <a:pt x="140" y="760"/>
                    </a:lnTo>
                    <a:lnTo>
                      <a:pt x="140" y="759"/>
                    </a:lnTo>
                    <a:lnTo>
                      <a:pt x="139" y="759"/>
                    </a:lnTo>
                    <a:lnTo>
                      <a:pt x="139" y="758"/>
                    </a:lnTo>
                    <a:lnTo>
                      <a:pt x="138" y="758"/>
                    </a:lnTo>
                    <a:lnTo>
                      <a:pt x="136" y="758"/>
                    </a:lnTo>
                    <a:lnTo>
                      <a:pt x="136" y="757"/>
                    </a:lnTo>
                    <a:lnTo>
                      <a:pt x="136" y="758"/>
                    </a:lnTo>
                    <a:lnTo>
                      <a:pt x="136" y="757"/>
                    </a:lnTo>
                    <a:lnTo>
                      <a:pt x="136" y="756"/>
                    </a:lnTo>
                    <a:lnTo>
                      <a:pt x="136" y="754"/>
                    </a:lnTo>
                    <a:lnTo>
                      <a:pt x="135" y="754"/>
                    </a:lnTo>
                    <a:lnTo>
                      <a:pt x="136" y="754"/>
                    </a:lnTo>
                    <a:lnTo>
                      <a:pt x="136" y="753"/>
                    </a:lnTo>
                    <a:lnTo>
                      <a:pt x="136" y="752"/>
                    </a:lnTo>
                    <a:lnTo>
                      <a:pt x="135" y="752"/>
                    </a:lnTo>
                    <a:lnTo>
                      <a:pt x="135" y="751"/>
                    </a:lnTo>
                    <a:lnTo>
                      <a:pt x="134" y="751"/>
                    </a:lnTo>
                    <a:lnTo>
                      <a:pt x="135" y="751"/>
                    </a:lnTo>
                    <a:lnTo>
                      <a:pt x="134" y="751"/>
                    </a:lnTo>
                    <a:lnTo>
                      <a:pt x="134" y="749"/>
                    </a:lnTo>
                    <a:lnTo>
                      <a:pt x="133" y="749"/>
                    </a:lnTo>
                    <a:lnTo>
                      <a:pt x="133" y="748"/>
                    </a:lnTo>
                    <a:lnTo>
                      <a:pt x="133" y="747"/>
                    </a:lnTo>
                    <a:lnTo>
                      <a:pt x="133" y="746"/>
                    </a:lnTo>
                    <a:lnTo>
                      <a:pt x="131" y="746"/>
                    </a:lnTo>
                    <a:lnTo>
                      <a:pt x="131" y="745"/>
                    </a:lnTo>
                    <a:lnTo>
                      <a:pt x="130" y="745"/>
                    </a:lnTo>
                    <a:lnTo>
                      <a:pt x="130" y="743"/>
                    </a:lnTo>
                    <a:lnTo>
                      <a:pt x="129" y="743"/>
                    </a:lnTo>
                    <a:lnTo>
                      <a:pt x="129" y="745"/>
                    </a:lnTo>
                    <a:lnTo>
                      <a:pt x="129" y="743"/>
                    </a:lnTo>
                    <a:lnTo>
                      <a:pt x="129" y="742"/>
                    </a:lnTo>
                    <a:lnTo>
                      <a:pt x="129" y="743"/>
                    </a:lnTo>
                    <a:lnTo>
                      <a:pt x="129" y="742"/>
                    </a:lnTo>
                    <a:lnTo>
                      <a:pt x="129" y="741"/>
                    </a:lnTo>
                    <a:lnTo>
                      <a:pt x="129" y="740"/>
                    </a:lnTo>
                    <a:lnTo>
                      <a:pt x="128" y="740"/>
                    </a:lnTo>
                    <a:lnTo>
                      <a:pt x="128" y="738"/>
                    </a:lnTo>
                    <a:lnTo>
                      <a:pt x="129" y="738"/>
                    </a:lnTo>
                    <a:lnTo>
                      <a:pt x="130" y="738"/>
                    </a:lnTo>
                    <a:lnTo>
                      <a:pt x="129" y="738"/>
                    </a:lnTo>
                    <a:lnTo>
                      <a:pt x="129" y="737"/>
                    </a:lnTo>
                    <a:lnTo>
                      <a:pt x="128" y="737"/>
                    </a:lnTo>
                    <a:lnTo>
                      <a:pt x="128" y="736"/>
                    </a:lnTo>
                    <a:lnTo>
                      <a:pt x="129" y="736"/>
                    </a:lnTo>
                    <a:lnTo>
                      <a:pt x="129" y="735"/>
                    </a:lnTo>
                    <a:lnTo>
                      <a:pt x="129" y="736"/>
                    </a:lnTo>
                    <a:lnTo>
                      <a:pt x="129" y="735"/>
                    </a:lnTo>
                    <a:lnTo>
                      <a:pt x="129" y="736"/>
                    </a:lnTo>
                    <a:lnTo>
                      <a:pt x="129" y="735"/>
                    </a:lnTo>
                    <a:lnTo>
                      <a:pt x="129" y="736"/>
                    </a:lnTo>
                    <a:lnTo>
                      <a:pt x="129" y="735"/>
                    </a:lnTo>
                    <a:lnTo>
                      <a:pt x="128" y="735"/>
                    </a:lnTo>
                    <a:lnTo>
                      <a:pt x="128" y="733"/>
                    </a:lnTo>
                    <a:lnTo>
                      <a:pt x="128" y="732"/>
                    </a:lnTo>
                    <a:lnTo>
                      <a:pt x="129" y="732"/>
                    </a:lnTo>
                    <a:lnTo>
                      <a:pt x="128" y="732"/>
                    </a:lnTo>
                    <a:lnTo>
                      <a:pt x="128" y="731"/>
                    </a:lnTo>
                    <a:lnTo>
                      <a:pt x="128" y="732"/>
                    </a:lnTo>
                    <a:lnTo>
                      <a:pt x="128" y="731"/>
                    </a:lnTo>
                    <a:lnTo>
                      <a:pt x="128" y="732"/>
                    </a:lnTo>
                    <a:lnTo>
                      <a:pt x="128" y="731"/>
                    </a:lnTo>
                    <a:lnTo>
                      <a:pt x="128" y="730"/>
                    </a:lnTo>
                    <a:lnTo>
                      <a:pt x="127" y="730"/>
                    </a:lnTo>
                    <a:lnTo>
                      <a:pt x="127" y="729"/>
                    </a:lnTo>
                    <a:lnTo>
                      <a:pt x="127" y="730"/>
                    </a:lnTo>
                    <a:lnTo>
                      <a:pt x="127" y="729"/>
                    </a:lnTo>
                    <a:lnTo>
                      <a:pt x="127" y="727"/>
                    </a:lnTo>
                    <a:lnTo>
                      <a:pt x="127" y="729"/>
                    </a:lnTo>
                    <a:lnTo>
                      <a:pt x="127" y="727"/>
                    </a:lnTo>
                    <a:lnTo>
                      <a:pt x="127" y="726"/>
                    </a:lnTo>
                    <a:lnTo>
                      <a:pt x="127" y="727"/>
                    </a:lnTo>
                    <a:lnTo>
                      <a:pt x="127" y="726"/>
                    </a:lnTo>
                    <a:lnTo>
                      <a:pt x="127" y="727"/>
                    </a:lnTo>
                    <a:lnTo>
                      <a:pt x="127" y="726"/>
                    </a:lnTo>
                    <a:lnTo>
                      <a:pt x="125" y="726"/>
                    </a:lnTo>
                    <a:lnTo>
                      <a:pt x="125" y="725"/>
                    </a:lnTo>
                    <a:lnTo>
                      <a:pt x="125" y="724"/>
                    </a:lnTo>
                    <a:lnTo>
                      <a:pt x="124" y="724"/>
                    </a:lnTo>
                    <a:lnTo>
                      <a:pt x="123" y="724"/>
                    </a:lnTo>
                    <a:lnTo>
                      <a:pt x="124" y="724"/>
                    </a:lnTo>
                    <a:lnTo>
                      <a:pt x="123" y="724"/>
                    </a:lnTo>
                    <a:lnTo>
                      <a:pt x="124" y="724"/>
                    </a:lnTo>
                    <a:lnTo>
                      <a:pt x="124" y="722"/>
                    </a:lnTo>
                    <a:lnTo>
                      <a:pt x="123" y="722"/>
                    </a:lnTo>
                    <a:lnTo>
                      <a:pt x="123" y="724"/>
                    </a:lnTo>
                    <a:lnTo>
                      <a:pt x="123" y="722"/>
                    </a:lnTo>
                    <a:lnTo>
                      <a:pt x="123" y="721"/>
                    </a:lnTo>
                    <a:lnTo>
                      <a:pt x="123" y="720"/>
                    </a:lnTo>
                    <a:lnTo>
                      <a:pt x="123" y="719"/>
                    </a:lnTo>
                    <a:lnTo>
                      <a:pt x="124" y="719"/>
                    </a:lnTo>
                    <a:lnTo>
                      <a:pt x="124" y="718"/>
                    </a:lnTo>
                    <a:lnTo>
                      <a:pt x="124" y="716"/>
                    </a:lnTo>
                    <a:lnTo>
                      <a:pt x="125" y="716"/>
                    </a:lnTo>
                    <a:lnTo>
                      <a:pt x="124" y="715"/>
                    </a:lnTo>
                    <a:lnTo>
                      <a:pt x="123" y="715"/>
                    </a:lnTo>
                    <a:lnTo>
                      <a:pt x="123" y="716"/>
                    </a:lnTo>
                    <a:lnTo>
                      <a:pt x="122" y="716"/>
                    </a:lnTo>
                    <a:lnTo>
                      <a:pt x="122" y="715"/>
                    </a:lnTo>
                    <a:lnTo>
                      <a:pt x="122" y="714"/>
                    </a:lnTo>
                    <a:lnTo>
                      <a:pt x="122" y="715"/>
                    </a:lnTo>
                    <a:lnTo>
                      <a:pt x="122" y="714"/>
                    </a:lnTo>
                    <a:lnTo>
                      <a:pt x="122" y="715"/>
                    </a:lnTo>
                    <a:lnTo>
                      <a:pt x="122" y="714"/>
                    </a:lnTo>
                    <a:lnTo>
                      <a:pt x="122" y="713"/>
                    </a:lnTo>
                    <a:lnTo>
                      <a:pt x="122" y="714"/>
                    </a:lnTo>
                    <a:lnTo>
                      <a:pt x="122" y="713"/>
                    </a:lnTo>
                    <a:lnTo>
                      <a:pt x="123" y="713"/>
                    </a:lnTo>
                    <a:lnTo>
                      <a:pt x="123" y="711"/>
                    </a:lnTo>
                    <a:lnTo>
                      <a:pt x="123" y="710"/>
                    </a:lnTo>
                    <a:lnTo>
                      <a:pt x="122" y="710"/>
                    </a:lnTo>
                    <a:lnTo>
                      <a:pt x="123" y="710"/>
                    </a:lnTo>
                    <a:lnTo>
                      <a:pt x="123" y="709"/>
                    </a:lnTo>
                    <a:lnTo>
                      <a:pt x="122" y="709"/>
                    </a:lnTo>
                    <a:lnTo>
                      <a:pt x="123" y="709"/>
                    </a:lnTo>
                    <a:lnTo>
                      <a:pt x="122" y="709"/>
                    </a:lnTo>
                    <a:lnTo>
                      <a:pt x="120" y="709"/>
                    </a:lnTo>
                    <a:lnTo>
                      <a:pt x="122" y="709"/>
                    </a:lnTo>
                    <a:lnTo>
                      <a:pt x="120" y="709"/>
                    </a:lnTo>
                    <a:lnTo>
                      <a:pt x="120" y="708"/>
                    </a:lnTo>
                    <a:lnTo>
                      <a:pt x="122" y="708"/>
                    </a:lnTo>
                    <a:lnTo>
                      <a:pt x="120" y="708"/>
                    </a:lnTo>
                    <a:lnTo>
                      <a:pt x="119" y="708"/>
                    </a:lnTo>
                    <a:lnTo>
                      <a:pt x="120" y="708"/>
                    </a:lnTo>
                    <a:lnTo>
                      <a:pt x="120" y="707"/>
                    </a:lnTo>
                    <a:lnTo>
                      <a:pt x="119" y="707"/>
                    </a:lnTo>
                    <a:lnTo>
                      <a:pt x="119" y="705"/>
                    </a:lnTo>
                    <a:lnTo>
                      <a:pt x="119" y="704"/>
                    </a:lnTo>
                    <a:lnTo>
                      <a:pt x="119" y="705"/>
                    </a:lnTo>
                    <a:lnTo>
                      <a:pt x="119" y="704"/>
                    </a:lnTo>
                    <a:lnTo>
                      <a:pt x="118" y="704"/>
                    </a:lnTo>
                    <a:lnTo>
                      <a:pt x="118" y="703"/>
                    </a:lnTo>
                    <a:lnTo>
                      <a:pt x="118" y="704"/>
                    </a:lnTo>
                    <a:lnTo>
                      <a:pt x="118" y="703"/>
                    </a:lnTo>
                    <a:lnTo>
                      <a:pt x="119" y="703"/>
                    </a:lnTo>
                    <a:lnTo>
                      <a:pt x="119" y="702"/>
                    </a:lnTo>
                    <a:lnTo>
                      <a:pt x="118" y="702"/>
                    </a:lnTo>
                    <a:lnTo>
                      <a:pt x="119" y="702"/>
                    </a:lnTo>
                    <a:lnTo>
                      <a:pt x="118" y="702"/>
                    </a:lnTo>
                    <a:lnTo>
                      <a:pt x="118" y="700"/>
                    </a:lnTo>
                    <a:lnTo>
                      <a:pt x="119" y="700"/>
                    </a:lnTo>
                    <a:lnTo>
                      <a:pt x="118" y="700"/>
                    </a:lnTo>
                    <a:lnTo>
                      <a:pt x="119" y="700"/>
                    </a:lnTo>
                    <a:lnTo>
                      <a:pt x="118" y="700"/>
                    </a:lnTo>
                    <a:lnTo>
                      <a:pt x="119" y="700"/>
                    </a:lnTo>
                    <a:lnTo>
                      <a:pt x="120" y="700"/>
                    </a:lnTo>
                    <a:lnTo>
                      <a:pt x="119" y="700"/>
                    </a:lnTo>
                    <a:lnTo>
                      <a:pt x="119" y="699"/>
                    </a:lnTo>
                    <a:lnTo>
                      <a:pt x="118" y="699"/>
                    </a:lnTo>
                    <a:lnTo>
                      <a:pt x="118" y="698"/>
                    </a:lnTo>
                    <a:lnTo>
                      <a:pt x="119" y="698"/>
                    </a:lnTo>
                    <a:lnTo>
                      <a:pt x="119" y="697"/>
                    </a:lnTo>
                    <a:lnTo>
                      <a:pt x="120" y="697"/>
                    </a:lnTo>
                    <a:lnTo>
                      <a:pt x="119" y="697"/>
                    </a:lnTo>
                    <a:lnTo>
                      <a:pt x="119" y="696"/>
                    </a:lnTo>
                    <a:lnTo>
                      <a:pt x="119" y="694"/>
                    </a:lnTo>
                    <a:lnTo>
                      <a:pt x="119" y="693"/>
                    </a:lnTo>
                    <a:lnTo>
                      <a:pt x="119" y="694"/>
                    </a:lnTo>
                    <a:lnTo>
                      <a:pt x="119" y="693"/>
                    </a:lnTo>
                    <a:lnTo>
                      <a:pt x="120" y="693"/>
                    </a:lnTo>
                    <a:lnTo>
                      <a:pt x="119" y="693"/>
                    </a:lnTo>
                    <a:lnTo>
                      <a:pt x="119" y="692"/>
                    </a:lnTo>
                    <a:lnTo>
                      <a:pt x="119" y="693"/>
                    </a:lnTo>
                    <a:lnTo>
                      <a:pt x="119" y="692"/>
                    </a:lnTo>
                    <a:lnTo>
                      <a:pt x="119" y="693"/>
                    </a:lnTo>
                    <a:lnTo>
                      <a:pt x="119" y="692"/>
                    </a:lnTo>
                    <a:lnTo>
                      <a:pt x="119" y="693"/>
                    </a:lnTo>
                    <a:lnTo>
                      <a:pt x="119" y="692"/>
                    </a:lnTo>
                    <a:lnTo>
                      <a:pt x="120" y="692"/>
                    </a:lnTo>
                    <a:lnTo>
                      <a:pt x="119" y="692"/>
                    </a:lnTo>
                    <a:lnTo>
                      <a:pt x="119" y="691"/>
                    </a:lnTo>
                    <a:lnTo>
                      <a:pt x="119" y="689"/>
                    </a:lnTo>
                    <a:lnTo>
                      <a:pt x="119" y="688"/>
                    </a:lnTo>
                    <a:lnTo>
                      <a:pt x="120" y="688"/>
                    </a:lnTo>
                    <a:lnTo>
                      <a:pt x="120" y="687"/>
                    </a:lnTo>
                    <a:lnTo>
                      <a:pt x="120" y="686"/>
                    </a:lnTo>
                    <a:lnTo>
                      <a:pt x="120" y="687"/>
                    </a:lnTo>
                    <a:lnTo>
                      <a:pt x="120" y="686"/>
                    </a:lnTo>
                    <a:lnTo>
                      <a:pt x="120" y="685"/>
                    </a:lnTo>
                    <a:lnTo>
                      <a:pt x="119" y="685"/>
                    </a:lnTo>
                    <a:lnTo>
                      <a:pt x="120" y="685"/>
                    </a:lnTo>
                    <a:lnTo>
                      <a:pt x="119" y="685"/>
                    </a:lnTo>
                    <a:lnTo>
                      <a:pt x="119" y="683"/>
                    </a:lnTo>
                    <a:lnTo>
                      <a:pt x="120" y="683"/>
                    </a:lnTo>
                    <a:lnTo>
                      <a:pt x="122" y="683"/>
                    </a:lnTo>
                    <a:lnTo>
                      <a:pt x="123" y="683"/>
                    </a:lnTo>
                    <a:lnTo>
                      <a:pt x="122" y="683"/>
                    </a:lnTo>
                    <a:lnTo>
                      <a:pt x="123" y="685"/>
                    </a:lnTo>
                    <a:lnTo>
                      <a:pt x="123" y="683"/>
                    </a:lnTo>
                    <a:lnTo>
                      <a:pt x="124" y="683"/>
                    </a:lnTo>
                    <a:lnTo>
                      <a:pt x="124" y="682"/>
                    </a:lnTo>
                    <a:lnTo>
                      <a:pt x="125" y="682"/>
                    </a:lnTo>
                    <a:lnTo>
                      <a:pt x="127" y="682"/>
                    </a:lnTo>
                    <a:lnTo>
                      <a:pt x="127" y="681"/>
                    </a:lnTo>
                    <a:lnTo>
                      <a:pt x="127" y="682"/>
                    </a:lnTo>
                    <a:lnTo>
                      <a:pt x="128" y="682"/>
                    </a:lnTo>
                    <a:lnTo>
                      <a:pt x="128" y="681"/>
                    </a:lnTo>
                    <a:lnTo>
                      <a:pt x="129" y="681"/>
                    </a:lnTo>
                    <a:lnTo>
                      <a:pt x="128" y="681"/>
                    </a:lnTo>
                    <a:lnTo>
                      <a:pt x="128" y="682"/>
                    </a:lnTo>
                    <a:lnTo>
                      <a:pt x="127" y="682"/>
                    </a:lnTo>
                    <a:lnTo>
                      <a:pt x="127" y="681"/>
                    </a:lnTo>
                    <a:lnTo>
                      <a:pt x="127" y="682"/>
                    </a:lnTo>
                    <a:lnTo>
                      <a:pt x="125" y="682"/>
                    </a:lnTo>
                    <a:lnTo>
                      <a:pt x="124" y="682"/>
                    </a:lnTo>
                    <a:lnTo>
                      <a:pt x="124" y="683"/>
                    </a:lnTo>
                    <a:lnTo>
                      <a:pt x="123" y="683"/>
                    </a:lnTo>
                    <a:lnTo>
                      <a:pt x="123" y="685"/>
                    </a:lnTo>
                    <a:lnTo>
                      <a:pt x="123" y="683"/>
                    </a:lnTo>
                    <a:lnTo>
                      <a:pt x="122" y="683"/>
                    </a:lnTo>
                    <a:lnTo>
                      <a:pt x="122" y="682"/>
                    </a:lnTo>
                    <a:lnTo>
                      <a:pt x="120" y="682"/>
                    </a:lnTo>
                    <a:lnTo>
                      <a:pt x="119" y="682"/>
                    </a:lnTo>
                    <a:lnTo>
                      <a:pt x="119" y="681"/>
                    </a:lnTo>
                    <a:lnTo>
                      <a:pt x="119" y="680"/>
                    </a:lnTo>
                    <a:lnTo>
                      <a:pt x="120" y="680"/>
                    </a:lnTo>
                    <a:lnTo>
                      <a:pt x="120" y="681"/>
                    </a:lnTo>
                    <a:lnTo>
                      <a:pt x="120" y="680"/>
                    </a:lnTo>
                    <a:lnTo>
                      <a:pt x="120" y="678"/>
                    </a:lnTo>
                    <a:lnTo>
                      <a:pt x="120" y="677"/>
                    </a:lnTo>
                    <a:lnTo>
                      <a:pt x="120" y="676"/>
                    </a:lnTo>
                    <a:lnTo>
                      <a:pt x="122" y="676"/>
                    </a:lnTo>
                    <a:lnTo>
                      <a:pt x="122" y="675"/>
                    </a:lnTo>
                    <a:lnTo>
                      <a:pt x="122" y="673"/>
                    </a:lnTo>
                    <a:lnTo>
                      <a:pt x="122" y="672"/>
                    </a:lnTo>
                    <a:lnTo>
                      <a:pt x="123" y="672"/>
                    </a:lnTo>
                    <a:lnTo>
                      <a:pt x="123" y="671"/>
                    </a:lnTo>
                    <a:lnTo>
                      <a:pt x="123" y="670"/>
                    </a:lnTo>
                    <a:lnTo>
                      <a:pt x="123" y="669"/>
                    </a:lnTo>
                    <a:lnTo>
                      <a:pt x="123" y="667"/>
                    </a:lnTo>
                    <a:lnTo>
                      <a:pt x="124" y="667"/>
                    </a:lnTo>
                    <a:lnTo>
                      <a:pt x="124" y="666"/>
                    </a:lnTo>
                    <a:lnTo>
                      <a:pt x="124" y="665"/>
                    </a:lnTo>
                    <a:lnTo>
                      <a:pt x="125" y="665"/>
                    </a:lnTo>
                    <a:lnTo>
                      <a:pt x="125" y="664"/>
                    </a:lnTo>
                    <a:lnTo>
                      <a:pt x="125" y="662"/>
                    </a:lnTo>
                    <a:lnTo>
                      <a:pt x="127" y="662"/>
                    </a:lnTo>
                    <a:lnTo>
                      <a:pt x="127" y="661"/>
                    </a:lnTo>
                    <a:lnTo>
                      <a:pt x="127" y="660"/>
                    </a:lnTo>
                    <a:lnTo>
                      <a:pt x="128" y="660"/>
                    </a:lnTo>
                    <a:lnTo>
                      <a:pt x="128" y="659"/>
                    </a:lnTo>
                    <a:lnTo>
                      <a:pt x="128" y="658"/>
                    </a:lnTo>
                    <a:lnTo>
                      <a:pt x="128" y="656"/>
                    </a:lnTo>
                    <a:lnTo>
                      <a:pt x="129" y="656"/>
                    </a:lnTo>
                    <a:lnTo>
                      <a:pt x="129" y="655"/>
                    </a:lnTo>
                    <a:lnTo>
                      <a:pt x="129" y="654"/>
                    </a:lnTo>
                    <a:lnTo>
                      <a:pt x="129" y="653"/>
                    </a:lnTo>
                    <a:lnTo>
                      <a:pt x="129" y="651"/>
                    </a:lnTo>
                    <a:lnTo>
                      <a:pt x="130" y="651"/>
                    </a:lnTo>
                    <a:lnTo>
                      <a:pt x="130" y="650"/>
                    </a:lnTo>
                    <a:lnTo>
                      <a:pt x="130" y="651"/>
                    </a:lnTo>
                    <a:lnTo>
                      <a:pt x="131" y="651"/>
                    </a:lnTo>
                    <a:lnTo>
                      <a:pt x="131" y="653"/>
                    </a:lnTo>
                    <a:lnTo>
                      <a:pt x="133" y="653"/>
                    </a:lnTo>
                    <a:lnTo>
                      <a:pt x="133" y="654"/>
                    </a:lnTo>
                    <a:lnTo>
                      <a:pt x="133" y="653"/>
                    </a:lnTo>
                    <a:lnTo>
                      <a:pt x="131" y="653"/>
                    </a:lnTo>
                    <a:lnTo>
                      <a:pt x="131" y="651"/>
                    </a:lnTo>
                    <a:lnTo>
                      <a:pt x="131" y="653"/>
                    </a:lnTo>
                    <a:lnTo>
                      <a:pt x="133" y="653"/>
                    </a:lnTo>
                    <a:lnTo>
                      <a:pt x="131" y="653"/>
                    </a:lnTo>
                    <a:lnTo>
                      <a:pt x="131" y="651"/>
                    </a:lnTo>
                    <a:lnTo>
                      <a:pt x="130" y="651"/>
                    </a:lnTo>
                    <a:lnTo>
                      <a:pt x="130" y="650"/>
                    </a:lnTo>
                    <a:lnTo>
                      <a:pt x="130" y="649"/>
                    </a:lnTo>
                    <a:lnTo>
                      <a:pt x="130" y="648"/>
                    </a:lnTo>
                    <a:lnTo>
                      <a:pt x="129" y="648"/>
                    </a:lnTo>
                    <a:lnTo>
                      <a:pt x="130" y="648"/>
                    </a:lnTo>
                    <a:lnTo>
                      <a:pt x="130" y="647"/>
                    </a:lnTo>
                    <a:lnTo>
                      <a:pt x="129" y="647"/>
                    </a:lnTo>
                    <a:lnTo>
                      <a:pt x="129" y="645"/>
                    </a:lnTo>
                    <a:lnTo>
                      <a:pt x="128" y="645"/>
                    </a:lnTo>
                    <a:lnTo>
                      <a:pt x="128" y="644"/>
                    </a:lnTo>
                    <a:lnTo>
                      <a:pt x="128" y="643"/>
                    </a:lnTo>
                    <a:lnTo>
                      <a:pt x="128" y="642"/>
                    </a:lnTo>
                    <a:lnTo>
                      <a:pt x="127" y="642"/>
                    </a:lnTo>
                    <a:lnTo>
                      <a:pt x="128" y="642"/>
                    </a:lnTo>
                    <a:lnTo>
                      <a:pt x="127" y="642"/>
                    </a:lnTo>
                    <a:lnTo>
                      <a:pt x="128" y="640"/>
                    </a:lnTo>
                    <a:lnTo>
                      <a:pt x="127" y="640"/>
                    </a:lnTo>
                    <a:lnTo>
                      <a:pt x="127" y="639"/>
                    </a:lnTo>
                    <a:lnTo>
                      <a:pt x="125" y="639"/>
                    </a:lnTo>
                    <a:lnTo>
                      <a:pt x="125" y="638"/>
                    </a:lnTo>
                    <a:lnTo>
                      <a:pt x="127" y="638"/>
                    </a:lnTo>
                    <a:lnTo>
                      <a:pt x="125" y="638"/>
                    </a:lnTo>
                    <a:lnTo>
                      <a:pt x="125" y="637"/>
                    </a:lnTo>
                    <a:lnTo>
                      <a:pt x="127" y="637"/>
                    </a:lnTo>
                    <a:lnTo>
                      <a:pt x="125" y="637"/>
                    </a:lnTo>
                    <a:lnTo>
                      <a:pt x="127" y="637"/>
                    </a:lnTo>
                    <a:lnTo>
                      <a:pt x="127" y="636"/>
                    </a:lnTo>
                    <a:lnTo>
                      <a:pt x="127" y="637"/>
                    </a:lnTo>
                    <a:lnTo>
                      <a:pt x="127" y="636"/>
                    </a:lnTo>
                    <a:lnTo>
                      <a:pt x="127" y="634"/>
                    </a:lnTo>
                    <a:lnTo>
                      <a:pt x="127" y="633"/>
                    </a:lnTo>
                    <a:lnTo>
                      <a:pt x="127" y="632"/>
                    </a:lnTo>
                    <a:lnTo>
                      <a:pt x="127" y="631"/>
                    </a:lnTo>
                    <a:lnTo>
                      <a:pt x="125" y="631"/>
                    </a:lnTo>
                    <a:lnTo>
                      <a:pt x="127" y="631"/>
                    </a:lnTo>
                    <a:lnTo>
                      <a:pt x="127" y="629"/>
                    </a:lnTo>
                    <a:lnTo>
                      <a:pt x="127" y="628"/>
                    </a:lnTo>
                    <a:lnTo>
                      <a:pt x="127" y="627"/>
                    </a:lnTo>
                    <a:lnTo>
                      <a:pt x="127" y="626"/>
                    </a:lnTo>
                    <a:lnTo>
                      <a:pt x="127" y="624"/>
                    </a:lnTo>
                    <a:lnTo>
                      <a:pt x="127" y="623"/>
                    </a:lnTo>
                    <a:lnTo>
                      <a:pt x="125" y="623"/>
                    </a:lnTo>
                    <a:lnTo>
                      <a:pt x="127" y="623"/>
                    </a:lnTo>
                    <a:lnTo>
                      <a:pt x="127" y="622"/>
                    </a:lnTo>
                    <a:lnTo>
                      <a:pt x="125" y="622"/>
                    </a:lnTo>
                    <a:lnTo>
                      <a:pt x="125" y="621"/>
                    </a:lnTo>
                    <a:lnTo>
                      <a:pt x="125" y="620"/>
                    </a:lnTo>
                    <a:lnTo>
                      <a:pt x="125" y="618"/>
                    </a:lnTo>
                    <a:lnTo>
                      <a:pt x="125" y="617"/>
                    </a:lnTo>
                    <a:lnTo>
                      <a:pt x="125" y="616"/>
                    </a:lnTo>
                    <a:lnTo>
                      <a:pt x="124" y="616"/>
                    </a:lnTo>
                    <a:lnTo>
                      <a:pt x="124" y="615"/>
                    </a:lnTo>
                    <a:lnTo>
                      <a:pt x="124" y="613"/>
                    </a:lnTo>
                    <a:lnTo>
                      <a:pt x="123" y="613"/>
                    </a:lnTo>
                    <a:lnTo>
                      <a:pt x="123" y="612"/>
                    </a:lnTo>
                    <a:lnTo>
                      <a:pt x="123" y="611"/>
                    </a:lnTo>
                    <a:lnTo>
                      <a:pt x="123" y="610"/>
                    </a:lnTo>
                    <a:lnTo>
                      <a:pt x="122" y="610"/>
                    </a:lnTo>
                    <a:lnTo>
                      <a:pt x="122" y="609"/>
                    </a:lnTo>
                    <a:lnTo>
                      <a:pt x="120" y="609"/>
                    </a:lnTo>
                    <a:lnTo>
                      <a:pt x="119" y="609"/>
                    </a:lnTo>
                    <a:lnTo>
                      <a:pt x="119" y="607"/>
                    </a:lnTo>
                    <a:lnTo>
                      <a:pt x="118" y="607"/>
                    </a:lnTo>
                    <a:lnTo>
                      <a:pt x="118" y="606"/>
                    </a:lnTo>
                    <a:lnTo>
                      <a:pt x="117" y="606"/>
                    </a:lnTo>
                    <a:lnTo>
                      <a:pt x="118" y="606"/>
                    </a:lnTo>
                    <a:lnTo>
                      <a:pt x="117" y="605"/>
                    </a:lnTo>
                    <a:lnTo>
                      <a:pt x="117" y="604"/>
                    </a:lnTo>
                    <a:lnTo>
                      <a:pt x="118" y="604"/>
                    </a:lnTo>
                    <a:lnTo>
                      <a:pt x="118" y="602"/>
                    </a:lnTo>
                    <a:lnTo>
                      <a:pt x="117" y="602"/>
                    </a:lnTo>
                    <a:lnTo>
                      <a:pt x="117" y="601"/>
                    </a:lnTo>
                    <a:lnTo>
                      <a:pt x="117" y="602"/>
                    </a:lnTo>
                    <a:lnTo>
                      <a:pt x="117" y="601"/>
                    </a:lnTo>
                    <a:lnTo>
                      <a:pt x="117" y="600"/>
                    </a:lnTo>
                    <a:lnTo>
                      <a:pt x="117" y="599"/>
                    </a:lnTo>
                    <a:lnTo>
                      <a:pt x="116" y="599"/>
                    </a:lnTo>
                    <a:lnTo>
                      <a:pt x="116" y="598"/>
                    </a:lnTo>
                    <a:lnTo>
                      <a:pt x="116" y="599"/>
                    </a:lnTo>
                    <a:lnTo>
                      <a:pt x="116" y="598"/>
                    </a:lnTo>
                    <a:lnTo>
                      <a:pt x="116" y="596"/>
                    </a:lnTo>
                    <a:lnTo>
                      <a:pt x="116" y="598"/>
                    </a:lnTo>
                    <a:lnTo>
                      <a:pt x="116" y="596"/>
                    </a:lnTo>
                    <a:lnTo>
                      <a:pt x="116" y="595"/>
                    </a:lnTo>
                    <a:lnTo>
                      <a:pt x="116" y="594"/>
                    </a:lnTo>
                    <a:lnTo>
                      <a:pt x="116" y="593"/>
                    </a:lnTo>
                    <a:lnTo>
                      <a:pt x="116" y="591"/>
                    </a:lnTo>
                    <a:lnTo>
                      <a:pt x="116" y="590"/>
                    </a:lnTo>
                    <a:lnTo>
                      <a:pt x="116" y="589"/>
                    </a:lnTo>
                    <a:lnTo>
                      <a:pt x="116" y="588"/>
                    </a:lnTo>
                    <a:lnTo>
                      <a:pt x="116" y="587"/>
                    </a:lnTo>
                    <a:lnTo>
                      <a:pt x="116" y="585"/>
                    </a:lnTo>
                    <a:lnTo>
                      <a:pt x="114" y="585"/>
                    </a:lnTo>
                    <a:lnTo>
                      <a:pt x="114" y="584"/>
                    </a:lnTo>
                    <a:lnTo>
                      <a:pt x="114" y="583"/>
                    </a:lnTo>
                    <a:lnTo>
                      <a:pt x="114" y="582"/>
                    </a:lnTo>
                    <a:lnTo>
                      <a:pt x="114" y="580"/>
                    </a:lnTo>
                    <a:lnTo>
                      <a:pt x="113" y="580"/>
                    </a:lnTo>
                    <a:lnTo>
                      <a:pt x="114" y="580"/>
                    </a:lnTo>
                    <a:lnTo>
                      <a:pt x="114" y="579"/>
                    </a:lnTo>
                    <a:lnTo>
                      <a:pt x="113" y="579"/>
                    </a:lnTo>
                    <a:lnTo>
                      <a:pt x="113" y="578"/>
                    </a:lnTo>
                    <a:lnTo>
                      <a:pt x="113" y="577"/>
                    </a:lnTo>
                    <a:lnTo>
                      <a:pt x="112" y="577"/>
                    </a:lnTo>
                    <a:lnTo>
                      <a:pt x="111" y="575"/>
                    </a:lnTo>
                    <a:lnTo>
                      <a:pt x="109" y="575"/>
                    </a:lnTo>
                    <a:lnTo>
                      <a:pt x="109" y="574"/>
                    </a:lnTo>
                    <a:lnTo>
                      <a:pt x="108" y="574"/>
                    </a:lnTo>
                    <a:lnTo>
                      <a:pt x="107" y="574"/>
                    </a:lnTo>
                    <a:lnTo>
                      <a:pt x="107" y="573"/>
                    </a:lnTo>
                    <a:lnTo>
                      <a:pt x="106" y="573"/>
                    </a:lnTo>
                    <a:lnTo>
                      <a:pt x="106" y="572"/>
                    </a:lnTo>
                    <a:lnTo>
                      <a:pt x="105" y="572"/>
                    </a:lnTo>
                    <a:lnTo>
                      <a:pt x="105" y="571"/>
                    </a:lnTo>
                    <a:lnTo>
                      <a:pt x="103" y="572"/>
                    </a:lnTo>
                    <a:lnTo>
                      <a:pt x="103" y="571"/>
                    </a:lnTo>
                    <a:lnTo>
                      <a:pt x="103" y="572"/>
                    </a:lnTo>
                    <a:lnTo>
                      <a:pt x="103" y="571"/>
                    </a:lnTo>
                    <a:lnTo>
                      <a:pt x="103" y="569"/>
                    </a:lnTo>
                    <a:lnTo>
                      <a:pt x="103" y="571"/>
                    </a:lnTo>
                    <a:lnTo>
                      <a:pt x="102" y="571"/>
                    </a:lnTo>
                    <a:lnTo>
                      <a:pt x="102" y="569"/>
                    </a:lnTo>
                    <a:lnTo>
                      <a:pt x="101" y="568"/>
                    </a:lnTo>
                    <a:lnTo>
                      <a:pt x="102" y="568"/>
                    </a:lnTo>
                    <a:lnTo>
                      <a:pt x="101" y="568"/>
                    </a:lnTo>
                    <a:lnTo>
                      <a:pt x="101" y="567"/>
                    </a:lnTo>
                    <a:lnTo>
                      <a:pt x="101" y="566"/>
                    </a:lnTo>
                    <a:lnTo>
                      <a:pt x="100" y="566"/>
                    </a:lnTo>
                    <a:lnTo>
                      <a:pt x="101" y="566"/>
                    </a:lnTo>
                    <a:lnTo>
                      <a:pt x="100" y="566"/>
                    </a:lnTo>
                    <a:lnTo>
                      <a:pt x="100" y="564"/>
                    </a:lnTo>
                    <a:lnTo>
                      <a:pt x="100" y="563"/>
                    </a:lnTo>
                    <a:lnTo>
                      <a:pt x="100" y="562"/>
                    </a:lnTo>
                    <a:lnTo>
                      <a:pt x="98" y="562"/>
                    </a:lnTo>
                    <a:lnTo>
                      <a:pt x="98" y="561"/>
                    </a:lnTo>
                    <a:lnTo>
                      <a:pt x="98" y="562"/>
                    </a:lnTo>
                    <a:lnTo>
                      <a:pt x="98" y="561"/>
                    </a:lnTo>
                    <a:lnTo>
                      <a:pt x="98" y="560"/>
                    </a:lnTo>
                    <a:lnTo>
                      <a:pt x="98" y="558"/>
                    </a:lnTo>
                    <a:lnTo>
                      <a:pt x="97" y="558"/>
                    </a:lnTo>
                    <a:lnTo>
                      <a:pt x="97" y="557"/>
                    </a:lnTo>
                    <a:lnTo>
                      <a:pt x="96" y="556"/>
                    </a:lnTo>
                    <a:lnTo>
                      <a:pt x="95" y="556"/>
                    </a:lnTo>
                    <a:lnTo>
                      <a:pt x="95" y="555"/>
                    </a:lnTo>
                    <a:lnTo>
                      <a:pt x="93" y="555"/>
                    </a:lnTo>
                    <a:lnTo>
                      <a:pt x="93" y="553"/>
                    </a:lnTo>
                    <a:lnTo>
                      <a:pt x="92" y="553"/>
                    </a:lnTo>
                    <a:lnTo>
                      <a:pt x="92" y="552"/>
                    </a:lnTo>
                    <a:lnTo>
                      <a:pt x="91" y="552"/>
                    </a:lnTo>
                    <a:lnTo>
                      <a:pt x="91" y="551"/>
                    </a:lnTo>
                    <a:lnTo>
                      <a:pt x="91" y="550"/>
                    </a:lnTo>
                    <a:lnTo>
                      <a:pt x="90" y="550"/>
                    </a:lnTo>
                    <a:lnTo>
                      <a:pt x="90" y="549"/>
                    </a:lnTo>
                    <a:lnTo>
                      <a:pt x="90" y="547"/>
                    </a:lnTo>
                    <a:lnTo>
                      <a:pt x="89" y="547"/>
                    </a:lnTo>
                    <a:lnTo>
                      <a:pt x="89" y="546"/>
                    </a:lnTo>
                    <a:lnTo>
                      <a:pt x="89" y="545"/>
                    </a:lnTo>
                    <a:lnTo>
                      <a:pt x="87" y="545"/>
                    </a:lnTo>
                    <a:lnTo>
                      <a:pt x="87" y="544"/>
                    </a:lnTo>
                    <a:lnTo>
                      <a:pt x="87" y="542"/>
                    </a:lnTo>
                    <a:lnTo>
                      <a:pt x="86" y="542"/>
                    </a:lnTo>
                    <a:lnTo>
                      <a:pt x="86" y="541"/>
                    </a:lnTo>
                    <a:lnTo>
                      <a:pt x="85" y="541"/>
                    </a:lnTo>
                    <a:lnTo>
                      <a:pt x="84" y="541"/>
                    </a:lnTo>
                    <a:lnTo>
                      <a:pt x="84" y="540"/>
                    </a:lnTo>
                    <a:lnTo>
                      <a:pt x="84" y="539"/>
                    </a:lnTo>
                    <a:lnTo>
                      <a:pt x="82" y="539"/>
                    </a:lnTo>
                    <a:lnTo>
                      <a:pt x="82" y="538"/>
                    </a:lnTo>
                    <a:lnTo>
                      <a:pt x="81" y="538"/>
                    </a:lnTo>
                    <a:lnTo>
                      <a:pt x="81" y="536"/>
                    </a:lnTo>
                    <a:lnTo>
                      <a:pt x="80" y="536"/>
                    </a:lnTo>
                    <a:lnTo>
                      <a:pt x="80" y="535"/>
                    </a:lnTo>
                    <a:lnTo>
                      <a:pt x="79" y="534"/>
                    </a:lnTo>
                    <a:lnTo>
                      <a:pt x="79" y="533"/>
                    </a:lnTo>
                    <a:lnTo>
                      <a:pt x="78" y="533"/>
                    </a:lnTo>
                    <a:lnTo>
                      <a:pt x="78" y="531"/>
                    </a:lnTo>
                    <a:lnTo>
                      <a:pt x="76" y="531"/>
                    </a:lnTo>
                    <a:lnTo>
                      <a:pt x="76" y="530"/>
                    </a:lnTo>
                    <a:lnTo>
                      <a:pt x="75" y="529"/>
                    </a:lnTo>
                    <a:lnTo>
                      <a:pt x="74" y="529"/>
                    </a:lnTo>
                    <a:lnTo>
                      <a:pt x="74" y="528"/>
                    </a:lnTo>
                    <a:lnTo>
                      <a:pt x="73" y="528"/>
                    </a:lnTo>
                    <a:lnTo>
                      <a:pt x="71" y="526"/>
                    </a:lnTo>
                    <a:lnTo>
                      <a:pt x="70" y="526"/>
                    </a:lnTo>
                    <a:lnTo>
                      <a:pt x="70" y="528"/>
                    </a:lnTo>
                    <a:lnTo>
                      <a:pt x="69" y="528"/>
                    </a:lnTo>
                    <a:lnTo>
                      <a:pt x="70" y="528"/>
                    </a:lnTo>
                    <a:lnTo>
                      <a:pt x="69" y="528"/>
                    </a:lnTo>
                    <a:lnTo>
                      <a:pt x="68" y="528"/>
                    </a:lnTo>
                    <a:lnTo>
                      <a:pt x="69" y="528"/>
                    </a:lnTo>
                    <a:lnTo>
                      <a:pt x="68" y="526"/>
                    </a:lnTo>
                    <a:lnTo>
                      <a:pt x="68" y="525"/>
                    </a:lnTo>
                    <a:lnTo>
                      <a:pt x="67" y="525"/>
                    </a:lnTo>
                    <a:lnTo>
                      <a:pt x="67" y="524"/>
                    </a:lnTo>
                    <a:lnTo>
                      <a:pt x="68" y="524"/>
                    </a:lnTo>
                    <a:lnTo>
                      <a:pt x="67" y="524"/>
                    </a:lnTo>
                    <a:lnTo>
                      <a:pt x="67" y="523"/>
                    </a:lnTo>
                    <a:lnTo>
                      <a:pt x="67" y="524"/>
                    </a:lnTo>
                    <a:lnTo>
                      <a:pt x="67" y="523"/>
                    </a:lnTo>
                    <a:lnTo>
                      <a:pt x="67" y="522"/>
                    </a:lnTo>
                    <a:lnTo>
                      <a:pt x="67" y="520"/>
                    </a:lnTo>
                    <a:lnTo>
                      <a:pt x="67" y="519"/>
                    </a:lnTo>
                    <a:lnTo>
                      <a:pt x="67" y="518"/>
                    </a:lnTo>
                    <a:lnTo>
                      <a:pt x="67" y="517"/>
                    </a:lnTo>
                    <a:lnTo>
                      <a:pt x="67" y="515"/>
                    </a:lnTo>
                    <a:lnTo>
                      <a:pt x="67" y="514"/>
                    </a:lnTo>
                    <a:lnTo>
                      <a:pt x="67" y="513"/>
                    </a:lnTo>
                    <a:lnTo>
                      <a:pt x="65" y="513"/>
                    </a:lnTo>
                    <a:lnTo>
                      <a:pt x="65" y="512"/>
                    </a:lnTo>
                    <a:lnTo>
                      <a:pt x="64" y="512"/>
                    </a:lnTo>
                    <a:lnTo>
                      <a:pt x="64" y="511"/>
                    </a:lnTo>
                    <a:lnTo>
                      <a:pt x="64" y="509"/>
                    </a:lnTo>
                    <a:lnTo>
                      <a:pt x="63" y="509"/>
                    </a:lnTo>
                    <a:lnTo>
                      <a:pt x="63" y="508"/>
                    </a:lnTo>
                    <a:lnTo>
                      <a:pt x="62" y="508"/>
                    </a:lnTo>
                    <a:lnTo>
                      <a:pt x="62" y="507"/>
                    </a:lnTo>
                    <a:lnTo>
                      <a:pt x="62" y="506"/>
                    </a:lnTo>
                    <a:lnTo>
                      <a:pt x="60" y="506"/>
                    </a:lnTo>
                    <a:lnTo>
                      <a:pt x="59" y="506"/>
                    </a:lnTo>
                    <a:lnTo>
                      <a:pt x="59" y="504"/>
                    </a:lnTo>
                    <a:lnTo>
                      <a:pt x="58" y="504"/>
                    </a:lnTo>
                    <a:lnTo>
                      <a:pt x="57" y="503"/>
                    </a:lnTo>
                    <a:lnTo>
                      <a:pt x="56" y="503"/>
                    </a:lnTo>
                    <a:lnTo>
                      <a:pt x="54" y="503"/>
                    </a:lnTo>
                    <a:lnTo>
                      <a:pt x="54" y="502"/>
                    </a:lnTo>
                    <a:lnTo>
                      <a:pt x="53" y="502"/>
                    </a:lnTo>
                    <a:lnTo>
                      <a:pt x="52" y="502"/>
                    </a:lnTo>
                    <a:lnTo>
                      <a:pt x="51" y="502"/>
                    </a:lnTo>
                    <a:lnTo>
                      <a:pt x="51" y="501"/>
                    </a:lnTo>
                    <a:lnTo>
                      <a:pt x="49" y="501"/>
                    </a:lnTo>
                    <a:lnTo>
                      <a:pt x="48" y="501"/>
                    </a:lnTo>
                    <a:lnTo>
                      <a:pt x="48" y="500"/>
                    </a:lnTo>
                    <a:lnTo>
                      <a:pt x="47" y="500"/>
                    </a:lnTo>
                    <a:lnTo>
                      <a:pt x="46" y="500"/>
                    </a:lnTo>
                    <a:lnTo>
                      <a:pt x="46" y="498"/>
                    </a:lnTo>
                    <a:lnTo>
                      <a:pt x="44" y="498"/>
                    </a:lnTo>
                    <a:lnTo>
                      <a:pt x="44" y="497"/>
                    </a:lnTo>
                    <a:lnTo>
                      <a:pt x="43" y="496"/>
                    </a:lnTo>
                    <a:lnTo>
                      <a:pt x="43" y="495"/>
                    </a:lnTo>
                    <a:lnTo>
                      <a:pt x="42" y="495"/>
                    </a:lnTo>
                    <a:lnTo>
                      <a:pt x="42" y="493"/>
                    </a:lnTo>
                    <a:lnTo>
                      <a:pt x="41" y="493"/>
                    </a:lnTo>
                    <a:lnTo>
                      <a:pt x="41" y="492"/>
                    </a:lnTo>
                    <a:lnTo>
                      <a:pt x="40" y="492"/>
                    </a:lnTo>
                    <a:lnTo>
                      <a:pt x="40" y="491"/>
                    </a:lnTo>
                    <a:lnTo>
                      <a:pt x="40" y="490"/>
                    </a:lnTo>
                    <a:lnTo>
                      <a:pt x="38" y="490"/>
                    </a:lnTo>
                    <a:lnTo>
                      <a:pt x="37" y="490"/>
                    </a:lnTo>
                    <a:lnTo>
                      <a:pt x="37" y="489"/>
                    </a:lnTo>
                    <a:lnTo>
                      <a:pt x="36" y="489"/>
                    </a:lnTo>
                    <a:lnTo>
                      <a:pt x="36" y="487"/>
                    </a:lnTo>
                    <a:lnTo>
                      <a:pt x="35" y="487"/>
                    </a:lnTo>
                    <a:lnTo>
                      <a:pt x="35" y="486"/>
                    </a:lnTo>
                    <a:lnTo>
                      <a:pt x="33" y="486"/>
                    </a:lnTo>
                    <a:lnTo>
                      <a:pt x="32" y="486"/>
                    </a:lnTo>
                    <a:lnTo>
                      <a:pt x="32" y="485"/>
                    </a:lnTo>
                    <a:lnTo>
                      <a:pt x="31" y="485"/>
                    </a:lnTo>
                    <a:lnTo>
                      <a:pt x="31" y="484"/>
                    </a:lnTo>
                    <a:lnTo>
                      <a:pt x="30" y="484"/>
                    </a:lnTo>
                    <a:lnTo>
                      <a:pt x="30" y="482"/>
                    </a:lnTo>
                    <a:lnTo>
                      <a:pt x="29" y="482"/>
                    </a:lnTo>
                    <a:lnTo>
                      <a:pt x="29" y="481"/>
                    </a:lnTo>
                    <a:lnTo>
                      <a:pt x="27" y="481"/>
                    </a:lnTo>
                    <a:lnTo>
                      <a:pt x="26" y="481"/>
                    </a:lnTo>
                    <a:lnTo>
                      <a:pt x="26" y="480"/>
                    </a:lnTo>
                    <a:lnTo>
                      <a:pt x="25" y="480"/>
                    </a:lnTo>
                    <a:lnTo>
                      <a:pt x="25" y="479"/>
                    </a:lnTo>
                    <a:lnTo>
                      <a:pt x="24" y="479"/>
                    </a:lnTo>
                    <a:lnTo>
                      <a:pt x="24" y="477"/>
                    </a:lnTo>
                    <a:lnTo>
                      <a:pt x="22" y="477"/>
                    </a:lnTo>
                    <a:lnTo>
                      <a:pt x="22" y="476"/>
                    </a:lnTo>
                    <a:lnTo>
                      <a:pt x="21" y="476"/>
                    </a:lnTo>
                    <a:lnTo>
                      <a:pt x="20" y="476"/>
                    </a:lnTo>
                    <a:lnTo>
                      <a:pt x="20" y="475"/>
                    </a:lnTo>
                    <a:lnTo>
                      <a:pt x="20" y="474"/>
                    </a:lnTo>
                    <a:lnTo>
                      <a:pt x="19" y="474"/>
                    </a:lnTo>
                    <a:lnTo>
                      <a:pt x="19" y="473"/>
                    </a:lnTo>
                    <a:lnTo>
                      <a:pt x="18" y="473"/>
                    </a:lnTo>
                    <a:lnTo>
                      <a:pt x="18" y="471"/>
                    </a:lnTo>
                    <a:lnTo>
                      <a:pt x="16" y="470"/>
                    </a:lnTo>
                    <a:lnTo>
                      <a:pt x="15" y="470"/>
                    </a:lnTo>
                    <a:lnTo>
                      <a:pt x="15" y="469"/>
                    </a:lnTo>
                    <a:lnTo>
                      <a:pt x="14" y="469"/>
                    </a:lnTo>
                    <a:lnTo>
                      <a:pt x="13" y="469"/>
                    </a:lnTo>
                    <a:lnTo>
                      <a:pt x="13" y="468"/>
                    </a:lnTo>
                    <a:lnTo>
                      <a:pt x="11" y="466"/>
                    </a:lnTo>
                    <a:lnTo>
                      <a:pt x="11" y="465"/>
                    </a:lnTo>
                    <a:lnTo>
                      <a:pt x="11" y="466"/>
                    </a:lnTo>
                    <a:lnTo>
                      <a:pt x="11" y="465"/>
                    </a:lnTo>
                    <a:lnTo>
                      <a:pt x="10" y="465"/>
                    </a:lnTo>
                    <a:lnTo>
                      <a:pt x="10" y="464"/>
                    </a:lnTo>
                    <a:lnTo>
                      <a:pt x="10" y="463"/>
                    </a:lnTo>
                    <a:lnTo>
                      <a:pt x="10" y="462"/>
                    </a:lnTo>
                    <a:lnTo>
                      <a:pt x="10" y="460"/>
                    </a:lnTo>
                    <a:lnTo>
                      <a:pt x="10" y="459"/>
                    </a:lnTo>
                    <a:lnTo>
                      <a:pt x="10" y="458"/>
                    </a:lnTo>
                    <a:lnTo>
                      <a:pt x="11" y="458"/>
                    </a:lnTo>
                    <a:lnTo>
                      <a:pt x="11" y="457"/>
                    </a:lnTo>
                    <a:lnTo>
                      <a:pt x="11" y="455"/>
                    </a:lnTo>
                    <a:lnTo>
                      <a:pt x="11" y="454"/>
                    </a:lnTo>
                    <a:lnTo>
                      <a:pt x="11" y="453"/>
                    </a:lnTo>
                    <a:lnTo>
                      <a:pt x="13" y="453"/>
                    </a:lnTo>
                    <a:lnTo>
                      <a:pt x="13" y="452"/>
                    </a:lnTo>
                    <a:lnTo>
                      <a:pt x="13" y="451"/>
                    </a:lnTo>
                    <a:lnTo>
                      <a:pt x="13" y="449"/>
                    </a:lnTo>
                    <a:lnTo>
                      <a:pt x="13" y="448"/>
                    </a:lnTo>
                    <a:lnTo>
                      <a:pt x="13" y="447"/>
                    </a:lnTo>
                    <a:lnTo>
                      <a:pt x="11" y="446"/>
                    </a:lnTo>
                    <a:lnTo>
                      <a:pt x="11" y="444"/>
                    </a:lnTo>
                    <a:lnTo>
                      <a:pt x="10" y="444"/>
                    </a:lnTo>
                    <a:lnTo>
                      <a:pt x="10" y="443"/>
                    </a:lnTo>
                    <a:lnTo>
                      <a:pt x="10" y="442"/>
                    </a:lnTo>
                    <a:lnTo>
                      <a:pt x="10" y="441"/>
                    </a:lnTo>
                    <a:lnTo>
                      <a:pt x="10" y="440"/>
                    </a:lnTo>
                    <a:lnTo>
                      <a:pt x="10" y="438"/>
                    </a:lnTo>
                    <a:lnTo>
                      <a:pt x="10" y="437"/>
                    </a:lnTo>
                    <a:lnTo>
                      <a:pt x="10" y="436"/>
                    </a:lnTo>
                    <a:lnTo>
                      <a:pt x="10" y="435"/>
                    </a:lnTo>
                    <a:lnTo>
                      <a:pt x="9" y="435"/>
                    </a:lnTo>
                    <a:lnTo>
                      <a:pt x="9" y="433"/>
                    </a:lnTo>
                    <a:lnTo>
                      <a:pt x="9" y="432"/>
                    </a:lnTo>
                    <a:lnTo>
                      <a:pt x="9" y="431"/>
                    </a:lnTo>
                    <a:lnTo>
                      <a:pt x="8" y="431"/>
                    </a:lnTo>
                    <a:lnTo>
                      <a:pt x="8" y="430"/>
                    </a:lnTo>
                    <a:lnTo>
                      <a:pt x="8" y="428"/>
                    </a:lnTo>
                    <a:lnTo>
                      <a:pt x="6" y="428"/>
                    </a:lnTo>
                    <a:lnTo>
                      <a:pt x="6" y="427"/>
                    </a:lnTo>
                    <a:lnTo>
                      <a:pt x="5" y="427"/>
                    </a:lnTo>
                    <a:lnTo>
                      <a:pt x="5" y="426"/>
                    </a:lnTo>
                    <a:lnTo>
                      <a:pt x="4" y="426"/>
                    </a:lnTo>
                    <a:lnTo>
                      <a:pt x="4" y="425"/>
                    </a:lnTo>
                    <a:lnTo>
                      <a:pt x="3" y="424"/>
                    </a:lnTo>
                    <a:lnTo>
                      <a:pt x="3" y="422"/>
                    </a:lnTo>
                    <a:lnTo>
                      <a:pt x="2" y="422"/>
                    </a:lnTo>
                    <a:lnTo>
                      <a:pt x="2" y="421"/>
                    </a:lnTo>
                    <a:lnTo>
                      <a:pt x="2" y="420"/>
                    </a:lnTo>
                    <a:lnTo>
                      <a:pt x="2" y="419"/>
                    </a:lnTo>
                    <a:lnTo>
                      <a:pt x="0" y="419"/>
                    </a:lnTo>
                    <a:lnTo>
                      <a:pt x="0" y="417"/>
                    </a:lnTo>
                    <a:lnTo>
                      <a:pt x="0" y="416"/>
                    </a:lnTo>
                    <a:lnTo>
                      <a:pt x="2" y="416"/>
                    </a:lnTo>
                    <a:lnTo>
                      <a:pt x="2" y="415"/>
                    </a:lnTo>
                    <a:lnTo>
                      <a:pt x="2" y="414"/>
                    </a:lnTo>
                    <a:lnTo>
                      <a:pt x="3" y="414"/>
                    </a:lnTo>
                    <a:lnTo>
                      <a:pt x="3" y="413"/>
                    </a:lnTo>
                    <a:lnTo>
                      <a:pt x="3" y="411"/>
                    </a:lnTo>
                    <a:lnTo>
                      <a:pt x="4" y="410"/>
                    </a:lnTo>
                    <a:lnTo>
                      <a:pt x="4" y="409"/>
                    </a:lnTo>
                    <a:lnTo>
                      <a:pt x="4" y="408"/>
                    </a:lnTo>
                    <a:lnTo>
                      <a:pt x="4" y="406"/>
                    </a:lnTo>
                    <a:lnTo>
                      <a:pt x="5" y="406"/>
                    </a:lnTo>
                    <a:lnTo>
                      <a:pt x="5" y="405"/>
                    </a:lnTo>
                    <a:lnTo>
                      <a:pt x="5" y="404"/>
                    </a:lnTo>
                    <a:lnTo>
                      <a:pt x="5" y="403"/>
                    </a:lnTo>
                    <a:lnTo>
                      <a:pt x="6" y="402"/>
                    </a:lnTo>
                    <a:lnTo>
                      <a:pt x="5" y="402"/>
                    </a:lnTo>
                    <a:lnTo>
                      <a:pt x="5" y="400"/>
                    </a:lnTo>
                    <a:lnTo>
                      <a:pt x="5" y="399"/>
                    </a:lnTo>
                    <a:lnTo>
                      <a:pt x="5" y="398"/>
                    </a:lnTo>
                    <a:lnTo>
                      <a:pt x="5" y="397"/>
                    </a:lnTo>
                    <a:lnTo>
                      <a:pt x="6" y="397"/>
                    </a:lnTo>
                    <a:lnTo>
                      <a:pt x="6" y="395"/>
                    </a:lnTo>
                    <a:lnTo>
                      <a:pt x="8" y="395"/>
                    </a:lnTo>
                    <a:lnTo>
                      <a:pt x="8" y="394"/>
                    </a:lnTo>
                    <a:lnTo>
                      <a:pt x="8" y="393"/>
                    </a:lnTo>
                    <a:lnTo>
                      <a:pt x="9" y="392"/>
                    </a:lnTo>
                    <a:lnTo>
                      <a:pt x="9" y="391"/>
                    </a:lnTo>
                    <a:lnTo>
                      <a:pt x="9" y="389"/>
                    </a:lnTo>
                    <a:lnTo>
                      <a:pt x="10" y="389"/>
                    </a:lnTo>
                    <a:lnTo>
                      <a:pt x="10" y="388"/>
                    </a:lnTo>
                    <a:lnTo>
                      <a:pt x="10" y="387"/>
                    </a:lnTo>
                    <a:lnTo>
                      <a:pt x="11" y="386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3" y="383"/>
                    </a:lnTo>
                    <a:lnTo>
                      <a:pt x="13" y="382"/>
                    </a:lnTo>
                    <a:lnTo>
                      <a:pt x="13" y="381"/>
                    </a:lnTo>
                    <a:lnTo>
                      <a:pt x="13" y="379"/>
                    </a:lnTo>
                    <a:lnTo>
                      <a:pt x="14" y="379"/>
                    </a:lnTo>
                    <a:lnTo>
                      <a:pt x="14" y="378"/>
                    </a:lnTo>
                    <a:lnTo>
                      <a:pt x="14" y="377"/>
                    </a:lnTo>
                    <a:lnTo>
                      <a:pt x="14" y="376"/>
                    </a:lnTo>
                    <a:lnTo>
                      <a:pt x="15" y="376"/>
                    </a:lnTo>
                    <a:lnTo>
                      <a:pt x="15" y="375"/>
                    </a:lnTo>
                    <a:lnTo>
                      <a:pt x="15" y="373"/>
                    </a:lnTo>
                    <a:lnTo>
                      <a:pt x="16" y="373"/>
                    </a:lnTo>
                    <a:lnTo>
                      <a:pt x="16" y="372"/>
                    </a:lnTo>
                    <a:lnTo>
                      <a:pt x="16" y="371"/>
                    </a:lnTo>
                    <a:lnTo>
                      <a:pt x="18" y="371"/>
                    </a:lnTo>
                    <a:lnTo>
                      <a:pt x="18" y="370"/>
                    </a:lnTo>
                    <a:lnTo>
                      <a:pt x="18" y="368"/>
                    </a:lnTo>
                    <a:lnTo>
                      <a:pt x="18" y="367"/>
                    </a:lnTo>
                    <a:lnTo>
                      <a:pt x="19" y="367"/>
                    </a:lnTo>
                    <a:lnTo>
                      <a:pt x="19" y="366"/>
                    </a:lnTo>
                    <a:lnTo>
                      <a:pt x="19" y="365"/>
                    </a:lnTo>
                    <a:lnTo>
                      <a:pt x="20" y="365"/>
                    </a:lnTo>
                    <a:lnTo>
                      <a:pt x="20" y="364"/>
                    </a:lnTo>
                    <a:lnTo>
                      <a:pt x="20" y="365"/>
                    </a:lnTo>
                    <a:lnTo>
                      <a:pt x="20" y="366"/>
                    </a:lnTo>
                    <a:lnTo>
                      <a:pt x="20" y="367"/>
                    </a:lnTo>
                    <a:lnTo>
                      <a:pt x="21" y="367"/>
                    </a:lnTo>
                    <a:lnTo>
                      <a:pt x="20" y="367"/>
                    </a:lnTo>
                    <a:lnTo>
                      <a:pt x="20" y="366"/>
                    </a:lnTo>
                    <a:lnTo>
                      <a:pt x="20" y="365"/>
                    </a:lnTo>
                    <a:lnTo>
                      <a:pt x="21" y="365"/>
                    </a:lnTo>
                    <a:lnTo>
                      <a:pt x="21" y="366"/>
                    </a:lnTo>
                    <a:lnTo>
                      <a:pt x="21" y="367"/>
                    </a:lnTo>
                    <a:lnTo>
                      <a:pt x="22" y="367"/>
                    </a:lnTo>
                    <a:lnTo>
                      <a:pt x="21" y="367"/>
                    </a:lnTo>
                    <a:lnTo>
                      <a:pt x="22" y="367"/>
                    </a:lnTo>
                    <a:lnTo>
                      <a:pt x="22" y="368"/>
                    </a:lnTo>
                    <a:lnTo>
                      <a:pt x="22" y="367"/>
                    </a:lnTo>
                    <a:lnTo>
                      <a:pt x="22" y="366"/>
                    </a:lnTo>
                    <a:lnTo>
                      <a:pt x="24" y="366"/>
                    </a:lnTo>
                    <a:lnTo>
                      <a:pt x="24" y="367"/>
                    </a:lnTo>
                    <a:lnTo>
                      <a:pt x="25" y="367"/>
                    </a:lnTo>
                    <a:lnTo>
                      <a:pt x="25" y="368"/>
                    </a:lnTo>
                    <a:lnTo>
                      <a:pt x="25" y="367"/>
                    </a:lnTo>
                    <a:lnTo>
                      <a:pt x="24" y="366"/>
                    </a:lnTo>
                    <a:lnTo>
                      <a:pt x="25" y="366"/>
                    </a:lnTo>
                    <a:lnTo>
                      <a:pt x="26" y="366"/>
                    </a:lnTo>
                    <a:lnTo>
                      <a:pt x="26" y="365"/>
                    </a:lnTo>
                    <a:lnTo>
                      <a:pt x="27" y="365"/>
                    </a:lnTo>
                    <a:lnTo>
                      <a:pt x="27" y="366"/>
                    </a:lnTo>
                    <a:lnTo>
                      <a:pt x="27" y="365"/>
                    </a:lnTo>
                    <a:lnTo>
                      <a:pt x="26" y="365"/>
                    </a:lnTo>
                    <a:lnTo>
                      <a:pt x="27" y="365"/>
                    </a:lnTo>
                    <a:lnTo>
                      <a:pt x="29" y="365"/>
                    </a:lnTo>
                    <a:lnTo>
                      <a:pt x="27" y="364"/>
                    </a:lnTo>
                    <a:lnTo>
                      <a:pt x="27" y="365"/>
                    </a:lnTo>
                    <a:lnTo>
                      <a:pt x="26" y="365"/>
                    </a:lnTo>
                    <a:lnTo>
                      <a:pt x="25" y="365"/>
                    </a:lnTo>
                    <a:lnTo>
                      <a:pt x="25" y="366"/>
                    </a:lnTo>
                    <a:lnTo>
                      <a:pt x="24" y="366"/>
                    </a:lnTo>
                    <a:lnTo>
                      <a:pt x="24" y="365"/>
                    </a:lnTo>
                    <a:lnTo>
                      <a:pt x="22" y="365"/>
                    </a:lnTo>
                    <a:lnTo>
                      <a:pt x="21" y="365"/>
                    </a:lnTo>
                    <a:lnTo>
                      <a:pt x="21" y="364"/>
                    </a:lnTo>
                    <a:lnTo>
                      <a:pt x="22" y="364"/>
                    </a:lnTo>
                    <a:lnTo>
                      <a:pt x="22" y="362"/>
                    </a:lnTo>
                    <a:lnTo>
                      <a:pt x="22" y="361"/>
                    </a:lnTo>
                    <a:lnTo>
                      <a:pt x="22" y="360"/>
                    </a:lnTo>
                    <a:lnTo>
                      <a:pt x="24" y="360"/>
                    </a:lnTo>
                    <a:lnTo>
                      <a:pt x="24" y="359"/>
                    </a:lnTo>
                    <a:lnTo>
                      <a:pt x="25" y="359"/>
                    </a:lnTo>
                    <a:lnTo>
                      <a:pt x="26" y="359"/>
                    </a:lnTo>
                    <a:lnTo>
                      <a:pt x="26" y="357"/>
                    </a:lnTo>
                    <a:lnTo>
                      <a:pt x="25" y="357"/>
                    </a:lnTo>
                    <a:lnTo>
                      <a:pt x="24" y="357"/>
                    </a:lnTo>
                    <a:lnTo>
                      <a:pt x="24" y="356"/>
                    </a:lnTo>
                    <a:lnTo>
                      <a:pt x="24" y="357"/>
                    </a:lnTo>
                    <a:lnTo>
                      <a:pt x="24" y="359"/>
                    </a:lnTo>
                    <a:lnTo>
                      <a:pt x="22" y="359"/>
                    </a:lnTo>
                    <a:lnTo>
                      <a:pt x="22" y="360"/>
                    </a:lnTo>
                    <a:lnTo>
                      <a:pt x="22" y="361"/>
                    </a:lnTo>
                    <a:lnTo>
                      <a:pt x="21" y="361"/>
                    </a:lnTo>
                    <a:lnTo>
                      <a:pt x="21" y="362"/>
                    </a:lnTo>
                    <a:lnTo>
                      <a:pt x="21" y="364"/>
                    </a:lnTo>
                    <a:lnTo>
                      <a:pt x="20" y="364"/>
                    </a:lnTo>
                    <a:lnTo>
                      <a:pt x="20" y="362"/>
                    </a:lnTo>
                    <a:lnTo>
                      <a:pt x="21" y="362"/>
                    </a:lnTo>
                    <a:lnTo>
                      <a:pt x="21" y="361"/>
                    </a:lnTo>
                    <a:lnTo>
                      <a:pt x="21" y="360"/>
                    </a:lnTo>
                    <a:lnTo>
                      <a:pt x="22" y="360"/>
                    </a:lnTo>
                    <a:lnTo>
                      <a:pt x="22" y="359"/>
                    </a:lnTo>
                    <a:lnTo>
                      <a:pt x="22" y="357"/>
                    </a:lnTo>
                    <a:lnTo>
                      <a:pt x="24" y="357"/>
                    </a:lnTo>
                    <a:lnTo>
                      <a:pt x="24" y="356"/>
                    </a:lnTo>
                    <a:lnTo>
                      <a:pt x="24" y="355"/>
                    </a:lnTo>
                    <a:lnTo>
                      <a:pt x="25" y="355"/>
                    </a:lnTo>
                    <a:lnTo>
                      <a:pt x="25" y="354"/>
                    </a:lnTo>
                    <a:lnTo>
                      <a:pt x="25" y="353"/>
                    </a:lnTo>
                    <a:lnTo>
                      <a:pt x="26" y="353"/>
                    </a:lnTo>
                    <a:lnTo>
                      <a:pt x="26" y="351"/>
                    </a:lnTo>
                    <a:lnTo>
                      <a:pt x="26" y="350"/>
                    </a:lnTo>
                    <a:lnTo>
                      <a:pt x="27" y="350"/>
                    </a:lnTo>
                    <a:lnTo>
                      <a:pt x="27" y="349"/>
                    </a:lnTo>
                    <a:lnTo>
                      <a:pt x="29" y="348"/>
                    </a:lnTo>
                    <a:lnTo>
                      <a:pt x="29" y="346"/>
                    </a:lnTo>
                    <a:lnTo>
                      <a:pt x="30" y="346"/>
                    </a:lnTo>
                    <a:lnTo>
                      <a:pt x="30" y="345"/>
                    </a:lnTo>
                    <a:lnTo>
                      <a:pt x="30" y="344"/>
                    </a:lnTo>
                    <a:lnTo>
                      <a:pt x="31" y="344"/>
                    </a:lnTo>
                    <a:lnTo>
                      <a:pt x="31" y="343"/>
                    </a:lnTo>
                    <a:lnTo>
                      <a:pt x="31" y="342"/>
                    </a:lnTo>
                    <a:lnTo>
                      <a:pt x="32" y="342"/>
                    </a:lnTo>
                    <a:lnTo>
                      <a:pt x="32" y="340"/>
                    </a:lnTo>
                    <a:lnTo>
                      <a:pt x="32" y="339"/>
                    </a:lnTo>
                    <a:lnTo>
                      <a:pt x="33" y="339"/>
                    </a:lnTo>
                    <a:lnTo>
                      <a:pt x="33" y="338"/>
                    </a:lnTo>
                    <a:lnTo>
                      <a:pt x="33" y="337"/>
                    </a:lnTo>
                    <a:lnTo>
                      <a:pt x="35" y="337"/>
                    </a:lnTo>
                    <a:lnTo>
                      <a:pt x="35" y="335"/>
                    </a:lnTo>
                    <a:lnTo>
                      <a:pt x="35" y="334"/>
                    </a:lnTo>
                    <a:lnTo>
                      <a:pt x="36" y="334"/>
                    </a:lnTo>
                    <a:lnTo>
                      <a:pt x="36" y="333"/>
                    </a:lnTo>
                    <a:lnTo>
                      <a:pt x="36" y="334"/>
                    </a:lnTo>
                    <a:lnTo>
                      <a:pt x="37" y="334"/>
                    </a:lnTo>
                    <a:lnTo>
                      <a:pt x="37" y="335"/>
                    </a:lnTo>
                    <a:lnTo>
                      <a:pt x="37" y="337"/>
                    </a:lnTo>
                    <a:lnTo>
                      <a:pt x="36" y="337"/>
                    </a:lnTo>
                    <a:lnTo>
                      <a:pt x="36" y="338"/>
                    </a:lnTo>
                    <a:lnTo>
                      <a:pt x="35" y="338"/>
                    </a:lnTo>
                    <a:lnTo>
                      <a:pt x="35" y="339"/>
                    </a:lnTo>
                    <a:lnTo>
                      <a:pt x="35" y="340"/>
                    </a:lnTo>
                    <a:lnTo>
                      <a:pt x="33" y="340"/>
                    </a:lnTo>
                    <a:lnTo>
                      <a:pt x="32" y="342"/>
                    </a:lnTo>
                    <a:lnTo>
                      <a:pt x="32" y="343"/>
                    </a:lnTo>
                    <a:lnTo>
                      <a:pt x="31" y="343"/>
                    </a:lnTo>
                    <a:lnTo>
                      <a:pt x="31" y="344"/>
                    </a:lnTo>
                    <a:lnTo>
                      <a:pt x="31" y="345"/>
                    </a:lnTo>
                    <a:lnTo>
                      <a:pt x="30" y="345"/>
                    </a:lnTo>
                    <a:lnTo>
                      <a:pt x="30" y="346"/>
                    </a:lnTo>
                    <a:lnTo>
                      <a:pt x="31" y="346"/>
                    </a:lnTo>
                    <a:lnTo>
                      <a:pt x="30" y="346"/>
                    </a:lnTo>
                    <a:lnTo>
                      <a:pt x="30" y="348"/>
                    </a:lnTo>
                    <a:lnTo>
                      <a:pt x="30" y="349"/>
                    </a:lnTo>
                    <a:lnTo>
                      <a:pt x="31" y="349"/>
                    </a:lnTo>
                    <a:lnTo>
                      <a:pt x="30" y="349"/>
                    </a:lnTo>
                    <a:lnTo>
                      <a:pt x="31" y="349"/>
                    </a:lnTo>
                    <a:lnTo>
                      <a:pt x="32" y="349"/>
                    </a:lnTo>
                    <a:lnTo>
                      <a:pt x="32" y="350"/>
                    </a:lnTo>
                    <a:lnTo>
                      <a:pt x="33" y="350"/>
                    </a:lnTo>
                    <a:lnTo>
                      <a:pt x="35" y="350"/>
                    </a:lnTo>
                    <a:lnTo>
                      <a:pt x="36" y="350"/>
                    </a:lnTo>
                    <a:lnTo>
                      <a:pt x="36" y="351"/>
                    </a:lnTo>
                    <a:lnTo>
                      <a:pt x="37" y="351"/>
                    </a:lnTo>
                    <a:lnTo>
                      <a:pt x="36" y="351"/>
                    </a:lnTo>
                    <a:lnTo>
                      <a:pt x="37" y="351"/>
                    </a:lnTo>
                    <a:lnTo>
                      <a:pt x="37" y="353"/>
                    </a:lnTo>
                    <a:lnTo>
                      <a:pt x="38" y="353"/>
                    </a:lnTo>
                    <a:lnTo>
                      <a:pt x="38" y="354"/>
                    </a:lnTo>
                    <a:lnTo>
                      <a:pt x="38" y="355"/>
                    </a:lnTo>
                    <a:lnTo>
                      <a:pt x="38" y="354"/>
                    </a:lnTo>
                    <a:lnTo>
                      <a:pt x="38" y="355"/>
                    </a:lnTo>
                    <a:lnTo>
                      <a:pt x="40" y="355"/>
                    </a:lnTo>
                    <a:lnTo>
                      <a:pt x="41" y="355"/>
                    </a:lnTo>
                    <a:lnTo>
                      <a:pt x="40" y="355"/>
                    </a:lnTo>
                    <a:lnTo>
                      <a:pt x="40" y="354"/>
                    </a:lnTo>
                    <a:lnTo>
                      <a:pt x="38" y="354"/>
                    </a:lnTo>
                    <a:lnTo>
                      <a:pt x="38" y="353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38" y="350"/>
                    </a:lnTo>
                    <a:lnTo>
                      <a:pt x="38" y="349"/>
                    </a:lnTo>
                    <a:lnTo>
                      <a:pt x="38" y="348"/>
                    </a:lnTo>
                    <a:lnTo>
                      <a:pt x="40" y="348"/>
                    </a:lnTo>
                    <a:lnTo>
                      <a:pt x="41" y="348"/>
                    </a:lnTo>
                    <a:lnTo>
                      <a:pt x="41" y="349"/>
                    </a:lnTo>
                    <a:lnTo>
                      <a:pt x="42" y="349"/>
                    </a:lnTo>
                    <a:lnTo>
                      <a:pt x="41" y="349"/>
                    </a:lnTo>
                    <a:lnTo>
                      <a:pt x="41" y="348"/>
                    </a:lnTo>
                    <a:lnTo>
                      <a:pt x="40" y="348"/>
                    </a:lnTo>
                    <a:lnTo>
                      <a:pt x="41" y="348"/>
                    </a:lnTo>
                    <a:lnTo>
                      <a:pt x="41" y="346"/>
                    </a:lnTo>
                    <a:lnTo>
                      <a:pt x="40" y="346"/>
                    </a:lnTo>
                    <a:lnTo>
                      <a:pt x="40" y="345"/>
                    </a:lnTo>
                    <a:lnTo>
                      <a:pt x="40" y="344"/>
                    </a:lnTo>
                    <a:lnTo>
                      <a:pt x="38" y="343"/>
                    </a:lnTo>
                    <a:lnTo>
                      <a:pt x="38" y="342"/>
                    </a:lnTo>
                    <a:lnTo>
                      <a:pt x="38" y="343"/>
                    </a:lnTo>
                    <a:lnTo>
                      <a:pt x="38" y="342"/>
                    </a:lnTo>
                    <a:lnTo>
                      <a:pt x="40" y="342"/>
                    </a:lnTo>
                    <a:lnTo>
                      <a:pt x="38" y="342"/>
                    </a:lnTo>
                    <a:lnTo>
                      <a:pt x="38" y="340"/>
                    </a:lnTo>
                    <a:lnTo>
                      <a:pt x="40" y="340"/>
                    </a:lnTo>
                    <a:lnTo>
                      <a:pt x="38" y="340"/>
                    </a:lnTo>
                    <a:lnTo>
                      <a:pt x="40" y="340"/>
                    </a:lnTo>
                    <a:lnTo>
                      <a:pt x="40" y="339"/>
                    </a:lnTo>
                    <a:lnTo>
                      <a:pt x="40" y="340"/>
                    </a:lnTo>
                    <a:lnTo>
                      <a:pt x="40" y="339"/>
                    </a:lnTo>
                    <a:lnTo>
                      <a:pt x="40" y="338"/>
                    </a:lnTo>
                    <a:lnTo>
                      <a:pt x="40" y="339"/>
                    </a:lnTo>
                    <a:lnTo>
                      <a:pt x="38" y="339"/>
                    </a:lnTo>
                    <a:lnTo>
                      <a:pt x="38" y="338"/>
                    </a:lnTo>
                    <a:lnTo>
                      <a:pt x="40" y="338"/>
                    </a:lnTo>
                    <a:lnTo>
                      <a:pt x="40" y="337"/>
                    </a:lnTo>
                    <a:lnTo>
                      <a:pt x="40" y="338"/>
                    </a:lnTo>
                    <a:lnTo>
                      <a:pt x="41" y="338"/>
                    </a:lnTo>
                    <a:lnTo>
                      <a:pt x="41" y="337"/>
                    </a:lnTo>
                    <a:lnTo>
                      <a:pt x="42" y="337"/>
                    </a:lnTo>
                    <a:lnTo>
                      <a:pt x="42" y="335"/>
                    </a:lnTo>
                    <a:lnTo>
                      <a:pt x="43" y="335"/>
                    </a:lnTo>
                    <a:lnTo>
                      <a:pt x="43" y="334"/>
                    </a:lnTo>
                    <a:lnTo>
                      <a:pt x="43" y="333"/>
                    </a:lnTo>
                    <a:lnTo>
                      <a:pt x="43" y="332"/>
                    </a:lnTo>
                    <a:lnTo>
                      <a:pt x="42" y="332"/>
                    </a:lnTo>
                    <a:lnTo>
                      <a:pt x="42" y="330"/>
                    </a:lnTo>
                    <a:lnTo>
                      <a:pt x="42" y="329"/>
                    </a:lnTo>
                    <a:lnTo>
                      <a:pt x="43" y="329"/>
                    </a:lnTo>
                    <a:lnTo>
                      <a:pt x="43" y="330"/>
                    </a:lnTo>
                    <a:lnTo>
                      <a:pt x="43" y="332"/>
                    </a:lnTo>
                    <a:lnTo>
                      <a:pt x="43" y="333"/>
                    </a:lnTo>
                    <a:lnTo>
                      <a:pt x="44" y="333"/>
                    </a:lnTo>
                    <a:lnTo>
                      <a:pt x="43" y="333"/>
                    </a:lnTo>
                    <a:lnTo>
                      <a:pt x="43" y="332"/>
                    </a:lnTo>
                    <a:lnTo>
                      <a:pt x="43" y="330"/>
                    </a:lnTo>
                    <a:lnTo>
                      <a:pt x="43" y="329"/>
                    </a:lnTo>
                    <a:lnTo>
                      <a:pt x="43" y="328"/>
                    </a:lnTo>
                    <a:lnTo>
                      <a:pt x="44" y="328"/>
                    </a:lnTo>
                    <a:lnTo>
                      <a:pt x="44" y="327"/>
                    </a:lnTo>
                    <a:lnTo>
                      <a:pt x="44" y="326"/>
                    </a:lnTo>
                    <a:lnTo>
                      <a:pt x="46" y="326"/>
                    </a:lnTo>
                    <a:lnTo>
                      <a:pt x="46" y="324"/>
                    </a:lnTo>
                    <a:lnTo>
                      <a:pt x="46" y="323"/>
                    </a:lnTo>
                    <a:lnTo>
                      <a:pt x="46" y="322"/>
                    </a:lnTo>
                    <a:lnTo>
                      <a:pt x="47" y="322"/>
                    </a:lnTo>
                    <a:lnTo>
                      <a:pt x="47" y="321"/>
                    </a:lnTo>
                    <a:lnTo>
                      <a:pt x="48" y="321"/>
                    </a:lnTo>
                    <a:lnTo>
                      <a:pt x="49" y="321"/>
                    </a:lnTo>
                    <a:lnTo>
                      <a:pt x="51" y="321"/>
                    </a:lnTo>
                    <a:lnTo>
                      <a:pt x="51" y="319"/>
                    </a:lnTo>
                    <a:lnTo>
                      <a:pt x="52" y="319"/>
                    </a:lnTo>
                    <a:lnTo>
                      <a:pt x="53" y="319"/>
                    </a:lnTo>
                    <a:lnTo>
                      <a:pt x="54" y="319"/>
                    </a:lnTo>
                    <a:lnTo>
                      <a:pt x="54" y="321"/>
                    </a:lnTo>
                    <a:lnTo>
                      <a:pt x="56" y="321"/>
                    </a:lnTo>
                    <a:lnTo>
                      <a:pt x="54" y="321"/>
                    </a:lnTo>
                    <a:lnTo>
                      <a:pt x="54" y="319"/>
                    </a:lnTo>
                    <a:lnTo>
                      <a:pt x="54" y="318"/>
                    </a:lnTo>
                    <a:lnTo>
                      <a:pt x="54" y="319"/>
                    </a:lnTo>
                    <a:lnTo>
                      <a:pt x="56" y="319"/>
                    </a:lnTo>
                    <a:lnTo>
                      <a:pt x="57" y="319"/>
                    </a:lnTo>
                    <a:lnTo>
                      <a:pt x="57" y="321"/>
                    </a:lnTo>
                    <a:lnTo>
                      <a:pt x="58" y="321"/>
                    </a:lnTo>
                    <a:lnTo>
                      <a:pt x="58" y="319"/>
                    </a:lnTo>
                    <a:lnTo>
                      <a:pt x="58" y="321"/>
                    </a:lnTo>
                    <a:lnTo>
                      <a:pt x="58" y="319"/>
                    </a:lnTo>
                    <a:lnTo>
                      <a:pt x="59" y="319"/>
                    </a:lnTo>
                    <a:lnTo>
                      <a:pt x="58" y="319"/>
                    </a:lnTo>
                    <a:lnTo>
                      <a:pt x="59" y="319"/>
                    </a:lnTo>
                    <a:lnTo>
                      <a:pt x="59" y="318"/>
                    </a:lnTo>
                    <a:lnTo>
                      <a:pt x="60" y="318"/>
                    </a:lnTo>
                    <a:lnTo>
                      <a:pt x="62" y="318"/>
                    </a:lnTo>
                    <a:lnTo>
                      <a:pt x="62" y="317"/>
                    </a:lnTo>
                    <a:lnTo>
                      <a:pt x="62" y="318"/>
                    </a:lnTo>
                    <a:lnTo>
                      <a:pt x="62" y="317"/>
                    </a:lnTo>
                    <a:lnTo>
                      <a:pt x="63" y="317"/>
                    </a:lnTo>
                    <a:lnTo>
                      <a:pt x="64" y="317"/>
                    </a:lnTo>
                    <a:lnTo>
                      <a:pt x="64" y="316"/>
                    </a:lnTo>
                    <a:lnTo>
                      <a:pt x="65" y="316"/>
                    </a:lnTo>
                    <a:lnTo>
                      <a:pt x="65" y="315"/>
                    </a:lnTo>
                    <a:lnTo>
                      <a:pt x="65" y="313"/>
                    </a:lnTo>
                    <a:lnTo>
                      <a:pt x="67" y="313"/>
                    </a:lnTo>
                    <a:lnTo>
                      <a:pt x="67" y="312"/>
                    </a:lnTo>
                    <a:lnTo>
                      <a:pt x="67" y="311"/>
                    </a:lnTo>
                    <a:lnTo>
                      <a:pt x="67" y="310"/>
                    </a:lnTo>
                    <a:lnTo>
                      <a:pt x="67" y="308"/>
                    </a:lnTo>
                    <a:lnTo>
                      <a:pt x="65" y="308"/>
                    </a:lnTo>
                    <a:lnTo>
                      <a:pt x="65" y="307"/>
                    </a:lnTo>
                    <a:lnTo>
                      <a:pt x="64" y="307"/>
                    </a:lnTo>
                    <a:lnTo>
                      <a:pt x="63" y="307"/>
                    </a:lnTo>
                    <a:lnTo>
                      <a:pt x="63" y="306"/>
                    </a:lnTo>
                    <a:lnTo>
                      <a:pt x="62" y="306"/>
                    </a:lnTo>
                    <a:lnTo>
                      <a:pt x="62" y="307"/>
                    </a:lnTo>
                    <a:lnTo>
                      <a:pt x="60" y="307"/>
                    </a:lnTo>
                    <a:lnTo>
                      <a:pt x="59" y="308"/>
                    </a:lnTo>
                    <a:lnTo>
                      <a:pt x="59" y="307"/>
                    </a:lnTo>
                    <a:lnTo>
                      <a:pt x="58" y="307"/>
                    </a:lnTo>
                    <a:lnTo>
                      <a:pt x="58" y="306"/>
                    </a:lnTo>
                    <a:lnTo>
                      <a:pt x="57" y="306"/>
                    </a:lnTo>
                    <a:lnTo>
                      <a:pt x="57" y="305"/>
                    </a:lnTo>
                    <a:lnTo>
                      <a:pt x="56" y="305"/>
                    </a:lnTo>
                    <a:lnTo>
                      <a:pt x="54" y="305"/>
                    </a:lnTo>
                    <a:lnTo>
                      <a:pt x="53" y="305"/>
                    </a:lnTo>
                    <a:lnTo>
                      <a:pt x="52" y="305"/>
                    </a:lnTo>
                    <a:lnTo>
                      <a:pt x="53" y="306"/>
                    </a:lnTo>
                    <a:lnTo>
                      <a:pt x="52" y="306"/>
                    </a:lnTo>
                    <a:lnTo>
                      <a:pt x="51" y="306"/>
                    </a:lnTo>
                    <a:lnTo>
                      <a:pt x="52" y="307"/>
                    </a:lnTo>
                    <a:lnTo>
                      <a:pt x="52" y="308"/>
                    </a:lnTo>
                    <a:lnTo>
                      <a:pt x="51" y="308"/>
                    </a:lnTo>
                    <a:lnTo>
                      <a:pt x="51" y="310"/>
                    </a:lnTo>
                    <a:lnTo>
                      <a:pt x="49" y="310"/>
                    </a:lnTo>
                    <a:lnTo>
                      <a:pt x="49" y="311"/>
                    </a:lnTo>
                    <a:lnTo>
                      <a:pt x="49" y="312"/>
                    </a:lnTo>
                    <a:lnTo>
                      <a:pt x="48" y="312"/>
                    </a:lnTo>
                    <a:lnTo>
                      <a:pt x="48" y="313"/>
                    </a:lnTo>
                    <a:lnTo>
                      <a:pt x="49" y="313"/>
                    </a:lnTo>
                    <a:lnTo>
                      <a:pt x="48" y="315"/>
                    </a:lnTo>
                    <a:lnTo>
                      <a:pt x="49" y="315"/>
                    </a:lnTo>
                    <a:lnTo>
                      <a:pt x="48" y="315"/>
                    </a:lnTo>
                    <a:lnTo>
                      <a:pt x="48" y="316"/>
                    </a:lnTo>
                    <a:lnTo>
                      <a:pt x="47" y="316"/>
                    </a:lnTo>
                    <a:lnTo>
                      <a:pt x="47" y="317"/>
                    </a:lnTo>
                    <a:lnTo>
                      <a:pt x="47" y="318"/>
                    </a:lnTo>
                    <a:lnTo>
                      <a:pt x="46" y="317"/>
                    </a:lnTo>
                    <a:lnTo>
                      <a:pt x="46" y="318"/>
                    </a:lnTo>
                    <a:lnTo>
                      <a:pt x="46" y="319"/>
                    </a:lnTo>
                    <a:lnTo>
                      <a:pt x="44" y="319"/>
                    </a:lnTo>
                    <a:lnTo>
                      <a:pt x="44" y="321"/>
                    </a:lnTo>
                    <a:lnTo>
                      <a:pt x="44" y="322"/>
                    </a:lnTo>
                    <a:lnTo>
                      <a:pt x="44" y="323"/>
                    </a:lnTo>
                    <a:lnTo>
                      <a:pt x="44" y="324"/>
                    </a:lnTo>
                    <a:lnTo>
                      <a:pt x="43" y="324"/>
                    </a:lnTo>
                    <a:lnTo>
                      <a:pt x="43" y="326"/>
                    </a:lnTo>
                    <a:lnTo>
                      <a:pt x="43" y="327"/>
                    </a:lnTo>
                    <a:lnTo>
                      <a:pt x="42" y="327"/>
                    </a:lnTo>
                    <a:lnTo>
                      <a:pt x="42" y="328"/>
                    </a:lnTo>
                    <a:lnTo>
                      <a:pt x="41" y="328"/>
                    </a:lnTo>
                    <a:lnTo>
                      <a:pt x="41" y="329"/>
                    </a:lnTo>
                    <a:lnTo>
                      <a:pt x="40" y="329"/>
                    </a:lnTo>
                    <a:lnTo>
                      <a:pt x="40" y="330"/>
                    </a:lnTo>
                    <a:lnTo>
                      <a:pt x="38" y="330"/>
                    </a:lnTo>
                    <a:lnTo>
                      <a:pt x="38" y="332"/>
                    </a:lnTo>
                    <a:lnTo>
                      <a:pt x="38" y="333"/>
                    </a:lnTo>
                    <a:lnTo>
                      <a:pt x="37" y="333"/>
                    </a:lnTo>
                    <a:lnTo>
                      <a:pt x="37" y="332"/>
                    </a:lnTo>
                    <a:lnTo>
                      <a:pt x="36" y="332"/>
                    </a:lnTo>
                    <a:lnTo>
                      <a:pt x="36" y="330"/>
                    </a:lnTo>
                    <a:lnTo>
                      <a:pt x="37" y="330"/>
                    </a:lnTo>
                    <a:lnTo>
                      <a:pt x="37" y="329"/>
                    </a:lnTo>
                    <a:lnTo>
                      <a:pt x="38" y="328"/>
                    </a:lnTo>
                    <a:lnTo>
                      <a:pt x="38" y="327"/>
                    </a:lnTo>
                    <a:lnTo>
                      <a:pt x="40" y="327"/>
                    </a:lnTo>
                    <a:lnTo>
                      <a:pt x="40" y="326"/>
                    </a:lnTo>
                    <a:lnTo>
                      <a:pt x="40" y="324"/>
                    </a:lnTo>
                    <a:lnTo>
                      <a:pt x="41" y="324"/>
                    </a:lnTo>
                    <a:lnTo>
                      <a:pt x="41" y="323"/>
                    </a:lnTo>
                    <a:lnTo>
                      <a:pt x="41" y="322"/>
                    </a:lnTo>
                    <a:lnTo>
                      <a:pt x="42" y="322"/>
                    </a:lnTo>
                    <a:lnTo>
                      <a:pt x="42" y="321"/>
                    </a:lnTo>
                    <a:lnTo>
                      <a:pt x="42" y="319"/>
                    </a:lnTo>
                    <a:lnTo>
                      <a:pt x="43" y="319"/>
                    </a:lnTo>
                    <a:lnTo>
                      <a:pt x="43" y="318"/>
                    </a:lnTo>
                    <a:lnTo>
                      <a:pt x="43" y="317"/>
                    </a:lnTo>
                    <a:lnTo>
                      <a:pt x="44" y="317"/>
                    </a:lnTo>
                    <a:lnTo>
                      <a:pt x="44" y="316"/>
                    </a:lnTo>
                    <a:lnTo>
                      <a:pt x="46" y="316"/>
                    </a:lnTo>
                    <a:lnTo>
                      <a:pt x="46" y="315"/>
                    </a:lnTo>
                    <a:lnTo>
                      <a:pt x="46" y="313"/>
                    </a:lnTo>
                    <a:lnTo>
                      <a:pt x="46" y="312"/>
                    </a:lnTo>
                    <a:lnTo>
                      <a:pt x="47" y="312"/>
                    </a:lnTo>
                    <a:lnTo>
                      <a:pt x="47" y="311"/>
                    </a:lnTo>
                    <a:lnTo>
                      <a:pt x="47" y="310"/>
                    </a:lnTo>
                    <a:lnTo>
                      <a:pt x="48" y="310"/>
                    </a:lnTo>
                    <a:lnTo>
                      <a:pt x="48" y="308"/>
                    </a:lnTo>
                    <a:lnTo>
                      <a:pt x="48" y="307"/>
                    </a:lnTo>
                    <a:lnTo>
                      <a:pt x="49" y="307"/>
                    </a:lnTo>
                    <a:lnTo>
                      <a:pt x="49" y="306"/>
                    </a:lnTo>
                    <a:lnTo>
                      <a:pt x="49" y="305"/>
                    </a:lnTo>
                    <a:lnTo>
                      <a:pt x="51" y="305"/>
                    </a:lnTo>
                    <a:lnTo>
                      <a:pt x="51" y="304"/>
                    </a:lnTo>
                    <a:lnTo>
                      <a:pt x="51" y="302"/>
                    </a:lnTo>
                    <a:lnTo>
                      <a:pt x="51" y="301"/>
                    </a:lnTo>
                    <a:lnTo>
                      <a:pt x="52" y="301"/>
                    </a:lnTo>
                    <a:lnTo>
                      <a:pt x="52" y="300"/>
                    </a:lnTo>
                    <a:lnTo>
                      <a:pt x="52" y="299"/>
                    </a:lnTo>
                    <a:lnTo>
                      <a:pt x="52" y="297"/>
                    </a:lnTo>
                    <a:lnTo>
                      <a:pt x="53" y="297"/>
                    </a:lnTo>
                    <a:lnTo>
                      <a:pt x="53" y="296"/>
                    </a:lnTo>
                    <a:lnTo>
                      <a:pt x="53" y="295"/>
                    </a:lnTo>
                    <a:lnTo>
                      <a:pt x="53" y="294"/>
                    </a:lnTo>
                    <a:lnTo>
                      <a:pt x="54" y="294"/>
                    </a:lnTo>
                    <a:lnTo>
                      <a:pt x="54" y="293"/>
                    </a:lnTo>
                    <a:lnTo>
                      <a:pt x="54" y="291"/>
                    </a:lnTo>
                    <a:lnTo>
                      <a:pt x="54" y="290"/>
                    </a:lnTo>
                    <a:lnTo>
                      <a:pt x="56" y="290"/>
                    </a:lnTo>
                    <a:lnTo>
                      <a:pt x="56" y="289"/>
                    </a:lnTo>
                    <a:lnTo>
                      <a:pt x="56" y="288"/>
                    </a:lnTo>
                    <a:lnTo>
                      <a:pt x="56" y="286"/>
                    </a:lnTo>
                    <a:lnTo>
                      <a:pt x="56" y="285"/>
                    </a:lnTo>
                    <a:lnTo>
                      <a:pt x="57" y="285"/>
                    </a:lnTo>
                    <a:lnTo>
                      <a:pt x="57" y="284"/>
                    </a:lnTo>
                    <a:lnTo>
                      <a:pt x="57" y="283"/>
                    </a:lnTo>
                    <a:lnTo>
                      <a:pt x="57" y="282"/>
                    </a:lnTo>
                    <a:lnTo>
                      <a:pt x="57" y="280"/>
                    </a:lnTo>
                    <a:lnTo>
                      <a:pt x="58" y="280"/>
                    </a:lnTo>
                    <a:lnTo>
                      <a:pt x="57" y="280"/>
                    </a:lnTo>
                    <a:lnTo>
                      <a:pt x="58" y="280"/>
                    </a:lnTo>
                    <a:lnTo>
                      <a:pt x="58" y="279"/>
                    </a:lnTo>
                    <a:lnTo>
                      <a:pt x="58" y="278"/>
                    </a:lnTo>
                    <a:lnTo>
                      <a:pt x="58" y="277"/>
                    </a:lnTo>
                    <a:lnTo>
                      <a:pt x="58" y="275"/>
                    </a:lnTo>
                    <a:lnTo>
                      <a:pt x="59" y="274"/>
                    </a:lnTo>
                    <a:lnTo>
                      <a:pt x="59" y="273"/>
                    </a:lnTo>
                    <a:lnTo>
                      <a:pt x="59" y="272"/>
                    </a:lnTo>
                    <a:lnTo>
                      <a:pt x="59" y="270"/>
                    </a:lnTo>
                    <a:lnTo>
                      <a:pt x="59" y="269"/>
                    </a:lnTo>
                    <a:lnTo>
                      <a:pt x="59" y="268"/>
                    </a:lnTo>
                    <a:lnTo>
                      <a:pt x="60" y="268"/>
                    </a:lnTo>
                    <a:lnTo>
                      <a:pt x="60" y="267"/>
                    </a:lnTo>
                    <a:lnTo>
                      <a:pt x="60" y="266"/>
                    </a:lnTo>
                    <a:lnTo>
                      <a:pt x="60" y="264"/>
                    </a:lnTo>
                    <a:lnTo>
                      <a:pt x="60" y="263"/>
                    </a:lnTo>
                    <a:lnTo>
                      <a:pt x="60" y="262"/>
                    </a:lnTo>
                    <a:lnTo>
                      <a:pt x="60" y="261"/>
                    </a:lnTo>
                    <a:lnTo>
                      <a:pt x="60" y="259"/>
                    </a:lnTo>
                    <a:lnTo>
                      <a:pt x="59" y="259"/>
                    </a:lnTo>
                    <a:lnTo>
                      <a:pt x="59" y="258"/>
                    </a:lnTo>
                    <a:lnTo>
                      <a:pt x="58" y="258"/>
                    </a:lnTo>
                    <a:lnTo>
                      <a:pt x="59" y="258"/>
                    </a:lnTo>
                    <a:lnTo>
                      <a:pt x="59" y="257"/>
                    </a:lnTo>
                    <a:lnTo>
                      <a:pt x="58" y="257"/>
                    </a:lnTo>
                    <a:lnTo>
                      <a:pt x="58" y="256"/>
                    </a:lnTo>
                    <a:lnTo>
                      <a:pt x="57" y="256"/>
                    </a:lnTo>
                    <a:lnTo>
                      <a:pt x="57" y="255"/>
                    </a:lnTo>
                    <a:lnTo>
                      <a:pt x="56" y="255"/>
                    </a:lnTo>
                    <a:lnTo>
                      <a:pt x="56" y="253"/>
                    </a:lnTo>
                    <a:lnTo>
                      <a:pt x="54" y="253"/>
                    </a:lnTo>
                    <a:lnTo>
                      <a:pt x="53" y="253"/>
                    </a:lnTo>
                    <a:lnTo>
                      <a:pt x="53" y="255"/>
                    </a:lnTo>
                    <a:lnTo>
                      <a:pt x="52" y="255"/>
                    </a:lnTo>
                    <a:lnTo>
                      <a:pt x="52" y="253"/>
                    </a:lnTo>
                    <a:lnTo>
                      <a:pt x="53" y="253"/>
                    </a:lnTo>
                    <a:lnTo>
                      <a:pt x="53" y="252"/>
                    </a:lnTo>
                    <a:lnTo>
                      <a:pt x="53" y="251"/>
                    </a:lnTo>
                    <a:lnTo>
                      <a:pt x="52" y="251"/>
                    </a:lnTo>
                    <a:lnTo>
                      <a:pt x="51" y="251"/>
                    </a:lnTo>
                    <a:lnTo>
                      <a:pt x="51" y="250"/>
                    </a:lnTo>
                    <a:lnTo>
                      <a:pt x="52" y="250"/>
                    </a:lnTo>
                    <a:lnTo>
                      <a:pt x="51" y="250"/>
                    </a:lnTo>
                    <a:lnTo>
                      <a:pt x="51" y="248"/>
                    </a:lnTo>
                    <a:lnTo>
                      <a:pt x="52" y="248"/>
                    </a:lnTo>
                    <a:lnTo>
                      <a:pt x="52" y="247"/>
                    </a:lnTo>
                    <a:lnTo>
                      <a:pt x="52" y="246"/>
                    </a:lnTo>
                    <a:lnTo>
                      <a:pt x="51" y="246"/>
                    </a:lnTo>
                    <a:lnTo>
                      <a:pt x="52" y="246"/>
                    </a:lnTo>
                    <a:lnTo>
                      <a:pt x="52" y="245"/>
                    </a:lnTo>
                    <a:lnTo>
                      <a:pt x="52" y="244"/>
                    </a:lnTo>
                    <a:lnTo>
                      <a:pt x="51" y="244"/>
                    </a:lnTo>
                    <a:lnTo>
                      <a:pt x="51" y="242"/>
                    </a:lnTo>
                    <a:lnTo>
                      <a:pt x="51" y="241"/>
                    </a:lnTo>
                    <a:lnTo>
                      <a:pt x="51" y="240"/>
                    </a:lnTo>
                    <a:lnTo>
                      <a:pt x="51" y="239"/>
                    </a:lnTo>
                    <a:lnTo>
                      <a:pt x="51" y="237"/>
                    </a:lnTo>
                    <a:lnTo>
                      <a:pt x="51" y="236"/>
                    </a:lnTo>
                    <a:lnTo>
                      <a:pt x="51" y="235"/>
                    </a:lnTo>
                    <a:lnTo>
                      <a:pt x="51" y="234"/>
                    </a:lnTo>
                    <a:lnTo>
                      <a:pt x="49" y="234"/>
                    </a:lnTo>
                    <a:lnTo>
                      <a:pt x="51" y="234"/>
                    </a:lnTo>
                    <a:lnTo>
                      <a:pt x="51" y="233"/>
                    </a:lnTo>
                    <a:lnTo>
                      <a:pt x="51" y="231"/>
                    </a:lnTo>
                    <a:lnTo>
                      <a:pt x="51" y="230"/>
                    </a:lnTo>
                    <a:lnTo>
                      <a:pt x="52" y="230"/>
                    </a:lnTo>
                    <a:lnTo>
                      <a:pt x="52" y="231"/>
                    </a:lnTo>
                    <a:lnTo>
                      <a:pt x="53" y="231"/>
                    </a:lnTo>
                    <a:lnTo>
                      <a:pt x="54" y="230"/>
                    </a:lnTo>
                    <a:lnTo>
                      <a:pt x="54" y="229"/>
                    </a:lnTo>
                    <a:lnTo>
                      <a:pt x="56" y="229"/>
                    </a:lnTo>
                    <a:lnTo>
                      <a:pt x="56" y="228"/>
                    </a:lnTo>
                    <a:lnTo>
                      <a:pt x="56" y="226"/>
                    </a:lnTo>
                    <a:lnTo>
                      <a:pt x="56" y="225"/>
                    </a:lnTo>
                    <a:lnTo>
                      <a:pt x="57" y="225"/>
                    </a:lnTo>
                    <a:lnTo>
                      <a:pt x="57" y="224"/>
                    </a:lnTo>
                    <a:lnTo>
                      <a:pt x="57" y="223"/>
                    </a:lnTo>
                    <a:lnTo>
                      <a:pt x="57" y="221"/>
                    </a:lnTo>
                    <a:lnTo>
                      <a:pt x="58" y="220"/>
                    </a:lnTo>
                    <a:lnTo>
                      <a:pt x="58" y="219"/>
                    </a:lnTo>
                    <a:lnTo>
                      <a:pt x="58" y="218"/>
                    </a:lnTo>
                    <a:lnTo>
                      <a:pt x="59" y="218"/>
                    </a:lnTo>
                    <a:lnTo>
                      <a:pt x="59" y="217"/>
                    </a:lnTo>
                    <a:lnTo>
                      <a:pt x="59" y="215"/>
                    </a:lnTo>
                    <a:lnTo>
                      <a:pt x="59" y="214"/>
                    </a:lnTo>
                    <a:lnTo>
                      <a:pt x="59" y="213"/>
                    </a:lnTo>
                    <a:lnTo>
                      <a:pt x="60" y="213"/>
                    </a:lnTo>
                    <a:lnTo>
                      <a:pt x="60" y="212"/>
                    </a:lnTo>
                    <a:lnTo>
                      <a:pt x="60" y="210"/>
                    </a:lnTo>
                    <a:lnTo>
                      <a:pt x="60" y="209"/>
                    </a:lnTo>
                    <a:lnTo>
                      <a:pt x="62" y="209"/>
                    </a:lnTo>
                    <a:lnTo>
                      <a:pt x="62" y="208"/>
                    </a:lnTo>
                    <a:lnTo>
                      <a:pt x="62" y="207"/>
                    </a:lnTo>
                    <a:lnTo>
                      <a:pt x="62" y="206"/>
                    </a:lnTo>
                    <a:lnTo>
                      <a:pt x="62" y="204"/>
                    </a:lnTo>
                    <a:lnTo>
                      <a:pt x="62" y="203"/>
                    </a:lnTo>
                    <a:lnTo>
                      <a:pt x="62" y="202"/>
                    </a:lnTo>
                    <a:lnTo>
                      <a:pt x="63" y="202"/>
                    </a:lnTo>
                    <a:lnTo>
                      <a:pt x="63" y="201"/>
                    </a:lnTo>
                    <a:lnTo>
                      <a:pt x="63" y="199"/>
                    </a:lnTo>
                    <a:lnTo>
                      <a:pt x="63" y="198"/>
                    </a:lnTo>
                    <a:lnTo>
                      <a:pt x="63" y="197"/>
                    </a:lnTo>
                    <a:lnTo>
                      <a:pt x="63" y="196"/>
                    </a:lnTo>
                    <a:lnTo>
                      <a:pt x="64" y="196"/>
                    </a:lnTo>
                    <a:lnTo>
                      <a:pt x="64" y="195"/>
                    </a:lnTo>
                    <a:lnTo>
                      <a:pt x="64" y="193"/>
                    </a:lnTo>
                    <a:lnTo>
                      <a:pt x="64" y="192"/>
                    </a:lnTo>
                    <a:lnTo>
                      <a:pt x="64" y="191"/>
                    </a:lnTo>
                    <a:lnTo>
                      <a:pt x="64" y="190"/>
                    </a:lnTo>
                    <a:lnTo>
                      <a:pt x="65" y="190"/>
                    </a:lnTo>
                    <a:lnTo>
                      <a:pt x="65" y="188"/>
                    </a:lnTo>
                    <a:lnTo>
                      <a:pt x="65" y="187"/>
                    </a:lnTo>
                    <a:lnTo>
                      <a:pt x="65" y="186"/>
                    </a:lnTo>
                    <a:lnTo>
                      <a:pt x="65" y="185"/>
                    </a:lnTo>
                    <a:lnTo>
                      <a:pt x="65" y="184"/>
                    </a:lnTo>
                    <a:lnTo>
                      <a:pt x="67" y="182"/>
                    </a:lnTo>
                    <a:lnTo>
                      <a:pt x="65" y="182"/>
                    </a:lnTo>
                    <a:lnTo>
                      <a:pt x="67" y="182"/>
                    </a:lnTo>
                    <a:lnTo>
                      <a:pt x="67" y="181"/>
                    </a:lnTo>
                    <a:lnTo>
                      <a:pt x="67" y="180"/>
                    </a:lnTo>
                    <a:lnTo>
                      <a:pt x="67" y="179"/>
                    </a:lnTo>
                    <a:lnTo>
                      <a:pt x="67" y="177"/>
                    </a:lnTo>
                    <a:lnTo>
                      <a:pt x="67" y="176"/>
                    </a:lnTo>
                    <a:lnTo>
                      <a:pt x="68" y="176"/>
                    </a:lnTo>
                    <a:lnTo>
                      <a:pt x="68" y="175"/>
                    </a:lnTo>
                    <a:lnTo>
                      <a:pt x="68" y="174"/>
                    </a:lnTo>
                    <a:lnTo>
                      <a:pt x="68" y="172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8" y="169"/>
                    </a:lnTo>
                    <a:lnTo>
                      <a:pt x="69" y="169"/>
                    </a:lnTo>
                    <a:lnTo>
                      <a:pt x="69" y="168"/>
                    </a:lnTo>
                    <a:lnTo>
                      <a:pt x="69" y="166"/>
                    </a:lnTo>
                    <a:lnTo>
                      <a:pt x="69" y="165"/>
                    </a:lnTo>
                    <a:lnTo>
                      <a:pt x="69" y="164"/>
                    </a:lnTo>
                    <a:lnTo>
                      <a:pt x="69" y="163"/>
                    </a:lnTo>
                    <a:lnTo>
                      <a:pt x="69" y="161"/>
                    </a:lnTo>
                    <a:lnTo>
                      <a:pt x="69" y="160"/>
                    </a:lnTo>
                    <a:lnTo>
                      <a:pt x="69" y="159"/>
                    </a:lnTo>
                    <a:lnTo>
                      <a:pt x="70" y="159"/>
                    </a:lnTo>
                    <a:lnTo>
                      <a:pt x="70" y="158"/>
                    </a:lnTo>
                    <a:lnTo>
                      <a:pt x="70" y="157"/>
                    </a:lnTo>
                    <a:lnTo>
                      <a:pt x="70" y="155"/>
                    </a:lnTo>
                    <a:lnTo>
                      <a:pt x="70" y="154"/>
                    </a:lnTo>
                    <a:lnTo>
                      <a:pt x="70" y="153"/>
                    </a:lnTo>
                    <a:lnTo>
                      <a:pt x="70" y="152"/>
                    </a:lnTo>
                    <a:lnTo>
                      <a:pt x="70" y="150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0" y="144"/>
                    </a:lnTo>
                    <a:lnTo>
                      <a:pt x="70" y="143"/>
                    </a:lnTo>
                    <a:lnTo>
                      <a:pt x="70" y="142"/>
                    </a:lnTo>
                    <a:lnTo>
                      <a:pt x="69" y="142"/>
                    </a:lnTo>
                    <a:lnTo>
                      <a:pt x="69" y="141"/>
                    </a:lnTo>
                    <a:lnTo>
                      <a:pt x="69" y="139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8" y="137"/>
                    </a:lnTo>
                    <a:lnTo>
                      <a:pt x="68" y="136"/>
                    </a:lnTo>
                    <a:lnTo>
                      <a:pt x="68" y="135"/>
                    </a:lnTo>
                    <a:lnTo>
                      <a:pt x="68" y="133"/>
                    </a:lnTo>
                    <a:lnTo>
                      <a:pt x="68" y="132"/>
                    </a:lnTo>
                    <a:lnTo>
                      <a:pt x="67" y="132"/>
                    </a:lnTo>
                    <a:lnTo>
                      <a:pt x="67" y="131"/>
                    </a:lnTo>
                    <a:lnTo>
                      <a:pt x="67" y="130"/>
                    </a:lnTo>
                    <a:lnTo>
                      <a:pt x="67" y="128"/>
                    </a:lnTo>
                    <a:lnTo>
                      <a:pt x="67" y="127"/>
                    </a:lnTo>
                    <a:lnTo>
                      <a:pt x="67" y="126"/>
                    </a:lnTo>
                    <a:lnTo>
                      <a:pt x="67" y="125"/>
                    </a:lnTo>
                    <a:lnTo>
                      <a:pt x="67" y="123"/>
                    </a:lnTo>
                    <a:lnTo>
                      <a:pt x="67" y="122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5" y="120"/>
                    </a:lnTo>
                    <a:lnTo>
                      <a:pt x="64" y="120"/>
                    </a:lnTo>
                    <a:lnTo>
                      <a:pt x="64" y="119"/>
                    </a:lnTo>
                    <a:lnTo>
                      <a:pt x="64" y="117"/>
                    </a:lnTo>
                    <a:lnTo>
                      <a:pt x="63" y="117"/>
                    </a:lnTo>
                    <a:lnTo>
                      <a:pt x="63" y="116"/>
                    </a:lnTo>
                    <a:lnTo>
                      <a:pt x="63" y="115"/>
                    </a:lnTo>
                    <a:lnTo>
                      <a:pt x="63" y="114"/>
                    </a:lnTo>
                    <a:lnTo>
                      <a:pt x="63" y="112"/>
                    </a:lnTo>
                    <a:lnTo>
                      <a:pt x="63" y="111"/>
                    </a:lnTo>
                    <a:lnTo>
                      <a:pt x="64" y="111"/>
                    </a:lnTo>
                    <a:lnTo>
                      <a:pt x="63" y="111"/>
                    </a:lnTo>
                    <a:lnTo>
                      <a:pt x="63" y="110"/>
                    </a:lnTo>
                    <a:lnTo>
                      <a:pt x="62" y="110"/>
                    </a:lnTo>
                    <a:lnTo>
                      <a:pt x="62" y="109"/>
                    </a:lnTo>
                    <a:lnTo>
                      <a:pt x="63" y="109"/>
                    </a:lnTo>
                    <a:lnTo>
                      <a:pt x="63" y="108"/>
                    </a:lnTo>
                    <a:lnTo>
                      <a:pt x="63" y="106"/>
                    </a:lnTo>
                    <a:lnTo>
                      <a:pt x="62" y="106"/>
                    </a:lnTo>
                    <a:lnTo>
                      <a:pt x="62" y="105"/>
                    </a:lnTo>
                    <a:lnTo>
                      <a:pt x="62" y="104"/>
                    </a:lnTo>
                    <a:lnTo>
                      <a:pt x="60" y="104"/>
                    </a:lnTo>
                    <a:lnTo>
                      <a:pt x="59" y="104"/>
                    </a:lnTo>
                    <a:lnTo>
                      <a:pt x="60" y="104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0" y="100"/>
                    </a:lnTo>
                    <a:lnTo>
                      <a:pt x="59" y="100"/>
                    </a:lnTo>
                    <a:lnTo>
                      <a:pt x="59" y="99"/>
                    </a:lnTo>
                    <a:lnTo>
                      <a:pt x="59" y="98"/>
                    </a:lnTo>
                    <a:lnTo>
                      <a:pt x="59" y="97"/>
                    </a:lnTo>
                    <a:lnTo>
                      <a:pt x="58" y="97"/>
                    </a:lnTo>
                    <a:lnTo>
                      <a:pt x="58" y="95"/>
                    </a:lnTo>
                    <a:lnTo>
                      <a:pt x="58" y="94"/>
                    </a:lnTo>
                    <a:lnTo>
                      <a:pt x="57" y="94"/>
                    </a:lnTo>
                    <a:lnTo>
                      <a:pt x="57" y="93"/>
                    </a:lnTo>
                    <a:lnTo>
                      <a:pt x="56" y="93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6" y="89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6" y="87"/>
                    </a:lnTo>
                    <a:lnTo>
                      <a:pt x="56" y="86"/>
                    </a:lnTo>
                    <a:lnTo>
                      <a:pt x="54" y="86"/>
                    </a:lnTo>
                    <a:lnTo>
                      <a:pt x="56" y="86"/>
                    </a:lnTo>
                    <a:lnTo>
                      <a:pt x="54" y="84"/>
                    </a:lnTo>
                    <a:lnTo>
                      <a:pt x="54" y="83"/>
                    </a:lnTo>
                    <a:lnTo>
                      <a:pt x="54" y="82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4" y="78"/>
                    </a:lnTo>
                    <a:lnTo>
                      <a:pt x="54" y="77"/>
                    </a:lnTo>
                    <a:lnTo>
                      <a:pt x="53" y="77"/>
                    </a:lnTo>
                    <a:lnTo>
                      <a:pt x="53" y="76"/>
                    </a:lnTo>
                    <a:lnTo>
                      <a:pt x="53" y="74"/>
                    </a:lnTo>
                    <a:lnTo>
                      <a:pt x="52" y="73"/>
                    </a:lnTo>
                    <a:lnTo>
                      <a:pt x="52" y="72"/>
                    </a:lnTo>
                    <a:lnTo>
                      <a:pt x="51" y="72"/>
                    </a:lnTo>
                    <a:lnTo>
                      <a:pt x="51" y="71"/>
                    </a:lnTo>
                    <a:lnTo>
                      <a:pt x="51" y="70"/>
                    </a:lnTo>
                    <a:lnTo>
                      <a:pt x="49" y="70"/>
                    </a:lnTo>
                    <a:lnTo>
                      <a:pt x="48" y="70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7" y="70"/>
                    </a:lnTo>
                    <a:lnTo>
                      <a:pt x="46" y="70"/>
                    </a:lnTo>
                    <a:lnTo>
                      <a:pt x="47" y="70"/>
                    </a:lnTo>
                    <a:lnTo>
                      <a:pt x="47" y="68"/>
                    </a:lnTo>
                    <a:lnTo>
                      <a:pt x="46" y="68"/>
                    </a:lnTo>
                    <a:lnTo>
                      <a:pt x="46" y="67"/>
                    </a:lnTo>
                    <a:lnTo>
                      <a:pt x="44" y="67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3" y="70"/>
                    </a:lnTo>
                    <a:lnTo>
                      <a:pt x="43" y="68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4" y="71"/>
                    </a:lnTo>
                    <a:lnTo>
                      <a:pt x="43" y="71"/>
                    </a:lnTo>
                    <a:lnTo>
                      <a:pt x="43" y="70"/>
                    </a:lnTo>
                    <a:lnTo>
                      <a:pt x="43" y="68"/>
                    </a:lnTo>
                    <a:lnTo>
                      <a:pt x="42" y="68"/>
                    </a:lnTo>
                    <a:lnTo>
                      <a:pt x="42" y="67"/>
                    </a:lnTo>
                    <a:lnTo>
                      <a:pt x="41" y="67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6" y="63"/>
                    </a:lnTo>
                    <a:lnTo>
                      <a:pt x="36" y="62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3" y="61"/>
                    </a:lnTo>
                    <a:lnTo>
                      <a:pt x="33" y="62"/>
                    </a:lnTo>
                    <a:lnTo>
                      <a:pt x="33" y="61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33" y="61"/>
                    </a:lnTo>
                    <a:lnTo>
                      <a:pt x="32" y="61"/>
                    </a:lnTo>
                    <a:lnTo>
                      <a:pt x="32" y="60"/>
                    </a:lnTo>
                    <a:lnTo>
                      <a:pt x="32" y="59"/>
                    </a:lnTo>
                    <a:lnTo>
                      <a:pt x="31" y="59"/>
                    </a:lnTo>
                    <a:lnTo>
                      <a:pt x="32" y="59"/>
                    </a:lnTo>
                    <a:lnTo>
                      <a:pt x="31" y="59"/>
                    </a:lnTo>
                    <a:lnTo>
                      <a:pt x="32" y="59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33" y="56"/>
                    </a:lnTo>
                    <a:lnTo>
                      <a:pt x="33" y="55"/>
                    </a:lnTo>
                    <a:lnTo>
                      <a:pt x="35" y="55"/>
                    </a:lnTo>
                    <a:lnTo>
                      <a:pt x="35" y="54"/>
                    </a:lnTo>
                    <a:lnTo>
                      <a:pt x="35" y="52"/>
                    </a:lnTo>
                    <a:lnTo>
                      <a:pt x="36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7" y="49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8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0" y="35"/>
                    </a:lnTo>
                    <a:lnTo>
                      <a:pt x="41" y="35"/>
                    </a:lnTo>
                    <a:lnTo>
                      <a:pt x="41" y="34"/>
                    </a:lnTo>
                    <a:lnTo>
                      <a:pt x="41" y="33"/>
                    </a:lnTo>
                    <a:lnTo>
                      <a:pt x="41" y="32"/>
                    </a:lnTo>
                    <a:lnTo>
                      <a:pt x="41" y="30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2" y="25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42" y="18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1"/>
                    </a:lnTo>
                    <a:lnTo>
                      <a:pt x="43" y="21"/>
                    </a:lnTo>
                    <a:lnTo>
                      <a:pt x="43" y="22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4"/>
                    </a:lnTo>
                    <a:lnTo>
                      <a:pt x="51" y="24"/>
                    </a:lnTo>
                    <a:lnTo>
                      <a:pt x="49" y="24"/>
                    </a:lnTo>
                    <a:lnTo>
                      <a:pt x="49" y="23"/>
                    </a:lnTo>
                    <a:lnTo>
                      <a:pt x="48" y="23"/>
                    </a:lnTo>
                    <a:lnTo>
                      <a:pt x="47" y="23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3" y="21"/>
                    </a:lnTo>
                    <a:lnTo>
                      <a:pt x="43" y="22"/>
                    </a:lnTo>
                    <a:lnTo>
                      <a:pt x="43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2" y="14"/>
                    </a:lnTo>
                    <a:lnTo>
                      <a:pt x="41" y="14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41" y="11"/>
                    </a:lnTo>
                    <a:lnTo>
                      <a:pt x="42" y="11"/>
                    </a:lnTo>
                    <a:lnTo>
                      <a:pt x="42" y="10"/>
                    </a:lnTo>
                    <a:lnTo>
                      <a:pt x="42" y="8"/>
                    </a:lnTo>
                    <a:lnTo>
                      <a:pt x="42" y="7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71" y="1"/>
                    </a:lnTo>
                    <a:lnTo>
                      <a:pt x="74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4" y="1"/>
                    </a:lnTo>
                    <a:lnTo>
                      <a:pt x="87" y="1"/>
                    </a:lnTo>
                    <a:lnTo>
                      <a:pt x="90" y="1"/>
                    </a:lnTo>
                    <a:lnTo>
                      <a:pt x="93" y="1"/>
                    </a:lnTo>
                    <a:lnTo>
                      <a:pt x="96" y="1"/>
                    </a:lnTo>
                    <a:lnTo>
                      <a:pt x="103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11" y="1"/>
                    </a:lnTo>
                    <a:lnTo>
                      <a:pt x="112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2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6" y="1"/>
                    </a:lnTo>
                    <a:lnTo>
                      <a:pt x="138" y="1"/>
                    </a:lnTo>
                    <a:lnTo>
                      <a:pt x="140" y="1"/>
                    </a:lnTo>
                    <a:lnTo>
                      <a:pt x="145" y="1"/>
                    </a:lnTo>
                    <a:lnTo>
                      <a:pt x="150" y="1"/>
                    </a:lnTo>
                    <a:lnTo>
                      <a:pt x="152" y="1"/>
                    </a:lnTo>
                    <a:lnTo>
                      <a:pt x="156" y="1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8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7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82" name="Freeform 10"/>
              <p:cNvSpPr>
                <a:spLocks/>
              </p:cNvSpPr>
              <p:nvPr/>
            </p:nvSpPr>
            <p:spPr bwMode="auto">
              <a:xfrm>
                <a:off x="1631006" y="1067604"/>
                <a:ext cx="1143053" cy="978453"/>
              </a:xfrm>
              <a:custGeom>
                <a:avLst/>
                <a:gdLst>
                  <a:gd name="T0" fmla="*/ 333 w 750"/>
                  <a:gd name="T1" fmla="*/ 2 h 642"/>
                  <a:gd name="T2" fmla="*/ 417 w 750"/>
                  <a:gd name="T3" fmla="*/ 3 h 642"/>
                  <a:gd name="T4" fmla="*/ 451 w 750"/>
                  <a:gd name="T5" fmla="*/ 3 h 642"/>
                  <a:gd name="T6" fmla="*/ 505 w 750"/>
                  <a:gd name="T7" fmla="*/ 4 h 642"/>
                  <a:gd name="T8" fmla="*/ 598 w 750"/>
                  <a:gd name="T9" fmla="*/ 4 h 642"/>
                  <a:gd name="T10" fmla="*/ 740 w 750"/>
                  <a:gd name="T11" fmla="*/ 4 h 642"/>
                  <a:gd name="T12" fmla="*/ 749 w 750"/>
                  <a:gd name="T13" fmla="*/ 100 h 642"/>
                  <a:gd name="T14" fmla="*/ 749 w 750"/>
                  <a:gd name="T15" fmla="*/ 172 h 642"/>
                  <a:gd name="T16" fmla="*/ 749 w 750"/>
                  <a:gd name="T17" fmla="*/ 249 h 642"/>
                  <a:gd name="T18" fmla="*/ 749 w 750"/>
                  <a:gd name="T19" fmla="*/ 336 h 642"/>
                  <a:gd name="T20" fmla="*/ 750 w 750"/>
                  <a:gd name="T21" fmla="*/ 409 h 642"/>
                  <a:gd name="T22" fmla="*/ 750 w 750"/>
                  <a:gd name="T23" fmla="*/ 487 h 642"/>
                  <a:gd name="T24" fmla="*/ 749 w 750"/>
                  <a:gd name="T25" fmla="*/ 549 h 642"/>
                  <a:gd name="T26" fmla="*/ 745 w 750"/>
                  <a:gd name="T27" fmla="*/ 613 h 642"/>
                  <a:gd name="T28" fmla="*/ 679 w 750"/>
                  <a:gd name="T29" fmla="*/ 613 h 642"/>
                  <a:gd name="T30" fmla="*/ 616 w 750"/>
                  <a:gd name="T31" fmla="*/ 613 h 642"/>
                  <a:gd name="T32" fmla="*/ 600 w 750"/>
                  <a:gd name="T33" fmla="*/ 613 h 642"/>
                  <a:gd name="T34" fmla="*/ 585 w 750"/>
                  <a:gd name="T35" fmla="*/ 605 h 642"/>
                  <a:gd name="T36" fmla="*/ 567 w 750"/>
                  <a:gd name="T37" fmla="*/ 599 h 642"/>
                  <a:gd name="T38" fmla="*/ 558 w 750"/>
                  <a:gd name="T39" fmla="*/ 621 h 642"/>
                  <a:gd name="T40" fmla="*/ 529 w 750"/>
                  <a:gd name="T41" fmla="*/ 640 h 642"/>
                  <a:gd name="T42" fmla="*/ 506 w 750"/>
                  <a:gd name="T43" fmla="*/ 615 h 642"/>
                  <a:gd name="T44" fmla="*/ 485 w 750"/>
                  <a:gd name="T45" fmla="*/ 590 h 642"/>
                  <a:gd name="T46" fmla="*/ 464 w 750"/>
                  <a:gd name="T47" fmla="*/ 567 h 642"/>
                  <a:gd name="T48" fmla="*/ 471 w 750"/>
                  <a:gd name="T49" fmla="*/ 521 h 642"/>
                  <a:gd name="T50" fmla="*/ 450 w 750"/>
                  <a:gd name="T51" fmla="*/ 506 h 642"/>
                  <a:gd name="T52" fmla="*/ 425 w 750"/>
                  <a:gd name="T53" fmla="*/ 522 h 642"/>
                  <a:gd name="T54" fmla="*/ 398 w 750"/>
                  <a:gd name="T55" fmla="*/ 549 h 642"/>
                  <a:gd name="T56" fmla="*/ 369 w 750"/>
                  <a:gd name="T57" fmla="*/ 567 h 642"/>
                  <a:gd name="T58" fmla="*/ 332 w 750"/>
                  <a:gd name="T59" fmla="*/ 577 h 642"/>
                  <a:gd name="T60" fmla="*/ 310 w 750"/>
                  <a:gd name="T61" fmla="*/ 590 h 642"/>
                  <a:gd name="T62" fmla="*/ 259 w 750"/>
                  <a:gd name="T63" fmla="*/ 588 h 642"/>
                  <a:gd name="T64" fmla="*/ 197 w 750"/>
                  <a:gd name="T65" fmla="*/ 588 h 642"/>
                  <a:gd name="T66" fmla="*/ 157 w 750"/>
                  <a:gd name="T67" fmla="*/ 588 h 642"/>
                  <a:gd name="T68" fmla="*/ 154 w 750"/>
                  <a:gd name="T69" fmla="*/ 565 h 642"/>
                  <a:gd name="T70" fmla="*/ 159 w 750"/>
                  <a:gd name="T71" fmla="*/ 544 h 642"/>
                  <a:gd name="T72" fmla="*/ 52 w 750"/>
                  <a:gd name="T73" fmla="*/ 542 h 642"/>
                  <a:gd name="T74" fmla="*/ 34 w 750"/>
                  <a:gd name="T75" fmla="*/ 414 h 642"/>
                  <a:gd name="T76" fmla="*/ 33 w 750"/>
                  <a:gd name="T77" fmla="*/ 333 h 642"/>
                  <a:gd name="T78" fmla="*/ 31 w 750"/>
                  <a:gd name="T79" fmla="*/ 318 h 642"/>
                  <a:gd name="T80" fmla="*/ 25 w 750"/>
                  <a:gd name="T81" fmla="*/ 303 h 642"/>
                  <a:gd name="T82" fmla="*/ 26 w 750"/>
                  <a:gd name="T83" fmla="*/ 291 h 642"/>
                  <a:gd name="T84" fmla="*/ 44 w 750"/>
                  <a:gd name="T85" fmla="*/ 294 h 642"/>
                  <a:gd name="T86" fmla="*/ 56 w 750"/>
                  <a:gd name="T87" fmla="*/ 277 h 642"/>
                  <a:gd name="T88" fmla="*/ 56 w 750"/>
                  <a:gd name="T89" fmla="*/ 255 h 642"/>
                  <a:gd name="T90" fmla="*/ 58 w 750"/>
                  <a:gd name="T91" fmla="*/ 239 h 642"/>
                  <a:gd name="T92" fmla="*/ 58 w 750"/>
                  <a:gd name="T93" fmla="*/ 215 h 642"/>
                  <a:gd name="T94" fmla="*/ 52 w 750"/>
                  <a:gd name="T95" fmla="*/ 194 h 642"/>
                  <a:gd name="T96" fmla="*/ 45 w 750"/>
                  <a:gd name="T97" fmla="*/ 171 h 642"/>
                  <a:gd name="T98" fmla="*/ 15 w 750"/>
                  <a:gd name="T99" fmla="*/ 161 h 642"/>
                  <a:gd name="T100" fmla="*/ 16 w 750"/>
                  <a:gd name="T101" fmla="*/ 141 h 642"/>
                  <a:gd name="T102" fmla="*/ 6 w 750"/>
                  <a:gd name="T103" fmla="*/ 125 h 642"/>
                  <a:gd name="T104" fmla="*/ 0 w 750"/>
                  <a:gd name="T105" fmla="*/ 112 h 642"/>
                  <a:gd name="T106" fmla="*/ 10 w 750"/>
                  <a:gd name="T107" fmla="*/ 86 h 642"/>
                  <a:gd name="T108" fmla="*/ 6 w 750"/>
                  <a:gd name="T109" fmla="*/ 62 h 642"/>
                  <a:gd name="T110" fmla="*/ 10 w 750"/>
                  <a:gd name="T111" fmla="*/ 43 h 642"/>
                  <a:gd name="T112" fmla="*/ 23 w 750"/>
                  <a:gd name="T113" fmla="*/ 33 h 642"/>
                  <a:gd name="T114" fmla="*/ 37 w 750"/>
                  <a:gd name="T115" fmla="*/ 15 h 642"/>
                  <a:gd name="T116" fmla="*/ 74 w 750"/>
                  <a:gd name="T117" fmla="*/ 3 h 642"/>
                  <a:gd name="T118" fmla="*/ 125 w 750"/>
                  <a:gd name="T119" fmla="*/ 2 h 642"/>
                  <a:gd name="T120" fmla="*/ 180 w 750"/>
                  <a:gd name="T121" fmla="*/ 2 h 642"/>
                  <a:gd name="T122" fmla="*/ 226 w 750"/>
                  <a:gd name="T123" fmla="*/ 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0" h="642">
                    <a:moveTo>
                      <a:pt x="284" y="0"/>
                    </a:moveTo>
                    <a:lnTo>
                      <a:pt x="287" y="0"/>
                    </a:lnTo>
                    <a:lnTo>
                      <a:pt x="288" y="0"/>
                    </a:lnTo>
                    <a:lnTo>
                      <a:pt x="292" y="0"/>
                    </a:lnTo>
                    <a:lnTo>
                      <a:pt x="293" y="0"/>
                    </a:lnTo>
                    <a:lnTo>
                      <a:pt x="295" y="0"/>
                    </a:lnTo>
                    <a:lnTo>
                      <a:pt x="297" y="0"/>
                    </a:lnTo>
                    <a:lnTo>
                      <a:pt x="298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8" y="0"/>
                    </a:lnTo>
                    <a:lnTo>
                      <a:pt x="309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3" y="0"/>
                    </a:lnTo>
                    <a:lnTo>
                      <a:pt x="316" y="0"/>
                    </a:lnTo>
                    <a:lnTo>
                      <a:pt x="319" y="0"/>
                    </a:lnTo>
                    <a:lnTo>
                      <a:pt x="320" y="2"/>
                    </a:lnTo>
                    <a:lnTo>
                      <a:pt x="321" y="2"/>
                    </a:lnTo>
                    <a:lnTo>
                      <a:pt x="324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27" y="2"/>
                    </a:lnTo>
                    <a:lnTo>
                      <a:pt x="328" y="2"/>
                    </a:lnTo>
                    <a:lnTo>
                      <a:pt x="330" y="2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4" y="2"/>
                    </a:lnTo>
                    <a:lnTo>
                      <a:pt x="365" y="2"/>
                    </a:lnTo>
                    <a:lnTo>
                      <a:pt x="370" y="2"/>
                    </a:lnTo>
                    <a:lnTo>
                      <a:pt x="371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6" y="2"/>
                    </a:lnTo>
                    <a:lnTo>
                      <a:pt x="391" y="3"/>
                    </a:lnTo>
                    <a:lnTo>
                      <a:pt x="393" y="3"/>
                    </a:lnTo>
                    <a:lnTo>
                      <a:pt x="395" y="3"/>
                    </a:lnTo>
                    <a:lnTo>
                      <a:pt x="396" y="3"/>
                    </a:lnTo>
                    <a:lnTo>
                      <a:pt x="398" y="3"/>
                    </a:lnTo>
                    <a:lnTo>
                      <a:pt x="401" y="3"/>
                    </a:lnTo>
                    <a:lnTo>
                      <a:pt x="403" y="3"/>
                    </a:lnTo>
                    <a:lnTo>
                      <a:pt x="404" y="3"/>
                    </a:lnTo>
                    <a:lnTo>
                      <a:pt x="406" y="3"/>
                    </a:lnTo>
                    <a:lnTo>
                      <a:pt x="407" y="3"/>
                    </a:lnTo>
                    <a:lnTo>
                      <a:pt x="408" y="3"/>
                    </a:lnTo>
                    <a:lnTo>
                      <a:pt x="409" y="3"/>
                    </a:lnTo>
                    <a:lnTo>
                      <a:pt x="411" y="3"/>
                    </a:lnTo>
                    <a:lnTo>
                      <a:pt x="412" y="3"/>
                    </a:lnTo>
                    <a:lnTo>
                      <a:pt x="413" y="3"/>
                    </a:lnTo>
                    <a:lnTo>
                      <a:pt x="414" y="3"/>
                    </a:lnTo>
                    <a:lnTo>
                      <a:pt x="417" y="3"/>
                    </a:lnTo>
                    <a:lnTo>
                      <a:pt x="418" y="3"/>
                    </a:lnTo>
                    <a:lnTo>
                      <a:pt x="419" y="3"/>
                    </a:lnTo>
                    <a:lnTo>
                      <a:pt x="420" y="3"/>
                    </a:lnTo>
                    <a:lnTo>
                      <a:pt x="422" y="3"/>
                    </a:lnTo>
                    <a:lnTo>
                      <a:pt x="423" y="3"/>
                    </a:lnTo>
                    <a:lnTo>
                      <a:pt x="424" y="3"/>
                    </a:lnTo>
                    <a:lnTo>
                      <a:pt x="425" y="3"/>
                    </a:lnTo>
                    <a:lnTo>
                      <a:pt x="426" y="3"/>
                    </a:lnTo>
                    <a:lnTo>
                      <a:pt x="428" y="3"/>
                    </a:lnTo>
                    <a:lnTo>
                      <a:pt x="429" y="3"/>
                    </a:lnTo>
                    <a:lnTo>
                      <a:pt x="430" y="3"/>
                    </a:lnTo>
                    <a:lnTo>
                      <a:pt x="431" y="3"/>
                    </a:lnTo>
                    <a:lnTo>
                      <a:pt x="433" y="3"/>
                    </a:lnTo>
                    <a:lnTo>
                      <a:pt x="434" y="3"/>
                    </a:lnTo>
                    <a:lnTo>
                      <a:pt x="435" y="3"/>
                    </a:lnTo>
                    <a:lnTo>
                      <a:pt x="436" y="3"/>
                    </a:lnTo>
                    <a:lnTo>
                      <a:pt x="437" y="3"/>
                    </a:lnTo>
                    <a:lnTo>
                      <a:pt x="439" y="3"/>
                    </a:lnTo>
                    <a:lnTo>
                      <a:pt x="440" y="3"/>
                    </a:lnTo>
                    <a:lnTo>
                      <a:pt x="441" y="3"/>
                    </a:lnTo>
                    <a:lnTo>
                      <a:pt x="442" y="3"/>
                    </a:lnTo>
                    <a:lnTo>
                      <a:pt x="444" y="3"/>
                    </a:lnTo>
                    <a:lnTo>
                      <a:pt x="445" y="3"/>
                    </a:lnTo>
                    <a:lnTo>
                      <a:pt x="446" y="3"/>
                    </a:lnTo>
                    <a:lnTo>
                      <a:pt x="449" y="3"/>
                    </a:lnTo>
                    <a:lnTo>
                      <a:pt x="450" y="3"/>
                    </a:lnTo>
                    <a:lnTo>
                      <a:pt x="451" y="3"/>
                    </a:lnTo>
                    <a:lnTo>
                      <a:pt x="453" y="4"/>
                    </a:lnTo>
                    <a:lnTo>
                      <a:pt x="455" y="4"/>
                    </a:lnTo>
                    <a:lnTo>
                      <a:pt x="456" y="4"/>
                    </a:lnTo>
                    <a:lnTo>
                      <a:pt x="457" y="4"/>
                    </a:lnTo>
                    <a:lnTo>
                      <a:pt x="462" y="4"/>
                    </a:lnTo>
                    <a:lnTo>
                      <a:pt x="469" y="4"/>
                    </a:lnTo>
                    <a:lnTo>
                      <a:pt x="472" y="4"/>
                    </a:lnTo>
                    <a:lnTo>
                      <a:pt x="478" y="4"/>
                    </a:lnTo>
                    <a:lnTo>
                      <a:pt x="479" y="4"/>
                    </a:lnTo>
                    <a:lnTo>
                      <a:pt x="480" y="4"/>
                    </a:lnTo>
                    <a:lnTo>
                      <a:pt x="483" y="4"/>
                    </a:lnTo>
                    <a:lnTo>
                      <a:pt x="484" y="4"/>
                    </a:lnTo>
                    <a:lnTo>
                      <a:pt x="485" y="3"/>
                    </a:lnTo>
                    <a:lnTo>
                      <a:pt x="488" y="3"/>
                    </a:lnTo>
                    <a:lnTo>
                      <a:pt x="488" y="4"/>
                    </a:lnTo>
                    <a:lnTo>
                      <a:pt x="488" y="3"/>
                    </a:lnTo>
                    <a:lnTo>
                      <a:pt x="488" y="4"/>
                    </a:lnTo>
                    <a:lnTo>
                      <a:pt x="489" y="4"/>
                    </a:lnTo>
                    <a:lnTo>
                      <a:pt x="490" y="4"/>
                    </a:lnTo>
                    <a:lnTo>
                      <a:pt x="490" y="3"/>
                    </a:lnTo>
                    <a:lnTo>
                      <a:pt x="491" y="3"/>
                    </a:lnTo>
                    <a:lnTo>
                      <a:pt x="494" y="3"/>
                    </a:lnTo>
                    <a:lnTo>
                      <a:pt x="496" y="4"/>
                    </a:lnTo>
                    <a:lnTo>
                      <a:pt x="498" y="4"/>
                    </a:lnTo>
                    <a:lnTo>
                      <a:pt x="499" y="4"/>
                    </a:lnTo>
                    <a:lnTo>
                      <a:pt x="500" y="4"/>
                    </a:lnTo>
                    <a:lnTo>
                      <a:pt x="505" y="4"/>
                    </a:lnTo>
                    <a:lnTo>
                      <a:pt x="507" y="4"/>
                    </a:lnTo>
                    <a:lnTo>
                      <a:pt x="511" y="4"/>
                    </a:lnTo>
                    <a:lnTo>
                      <a:pt x="512" y="4"/>
                    </a:lnTo>
                    <a:lnTo>
                      <a:pt x="513" y="4"/>
                    </a:lnTo>
                    <a:lnTo>
                      <a:pt x="516" y="4"/>
                    </a:lnTo>
                    <a:lnTo>
                      <a:pt x="522" y="4"/>
                    </a:lnTo>
                    <a:lnTo>
                      <a:pt x="524" y="4"/>
                    </a:lnTo>
                    <a:lnTo>
                      <a:pt x="526" y="4"/>
                    </a:lnTo>
                    <a:lnTo>
                      <a:pt x="528" y="4"/>
                    </a:lnTo>
                    <a:lnTo>
                      <a:pt x="532" y="4"/>
                    </a:lnTo>
                    <a:lnTo>
                      <a:pt x="534" y="4"/>
                    </a:lnTo>
                    <a:lnTo>
                      <a:pt x="536" y="4"/>
                    </a:lnTo>
                    <a:lnTo>
                      <a:pt x="539" y="4"/>
                    </a:lnTo>
                    <a:lnTo>
                      <a:pt x="540" y="4"/>
                    </a:lnTo>
                    <a:lnTo>
                      <a:pt x="542" y="4"/>
                    </a:lnTo>
                    <a:lnTo>
                      <a:pt x="545" y="4"/>
                    </a:lnTo>
                    <a:lnTo>
                      <a:pt x="547" y="4"/>
                    </a:lnTo>
                    <a:lnTo>
                      <a:pt x="549" y="4"/>
                    </a:lnTo>
                    <a:lnTo>
                      <a:pt x="553" y="5"/>
                    </a:lnTo>
                    <a:lnTo>
                      <a:pt x="556" y="4"/>
                    </a:lnTo>
                    <a:lnTo>
                      <a:pt x="560" y="4"/>
                    </a:lnTo>
                    <a:lnTo>
                      <a:pt x="564" y="4"/>
                    </a:lnTo>
                    <a:lnTo>
                      <a:pt x="569" y="4"/>
                    </a:lnTo>
                    <a:lnTo>
                      <a:pt x="572" y="4"/>
                    </a:lnTo>
                    <a:lnTo>
                      <a:pt x="594" y="4"/>
                    </a:lnTo>
                    <a:lnTo>
                      <a:pt x="597" y="4"/>
                    </a:lnTo>
                    <a:lnTo>
                      <a:pt x="598" y="4"/>
                    </a:lnTo>
                    <a:lnTo>
                      <a:pt x="599" y="4"/>
                    </a:lnTo>
                    <a:lnTo>
                      <a:pt x="602" y="4"/>
                    </a:lnTo>
                    <a:lnTo>
                      <a:pt x="603" y="4"/>
                    </a:lnTo>
                    <a:lnTo>
                      <a:pt x="607" y="4"/>
                    </a:lnTo>
                    <a:lnTo>
                      <a:pt x="608" y="4"/>
                    </a:lnTo>
                    <a:lnTo>
                      <a:pt x="609" y="4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9" y="4"/>
                    </a:lnTo>
                    <a:lnTo>
                      <a:pt x="623" y="5"/>
                    </a:lnTo>
                    <a:lnTo>
                      <a:pt x="626" y="5"/>
                    </a:lnTo>
                    <a:lnTo>
                      <a:pt x="638" y="4"/>
                    </a:lnTo>
                    <a:lnTo>
                      <a:pt x="648" y="4"/>
                    </a:lnTo>
                    <a:lnTo>
                      <a:pt x="653" y="4"/>
                    </a:lnTo>
                    <a:lnTo>
                      <a:pt x="657" y="4"/>
                    </a:lnTo>
                    <a:lnTo>
                      <a:pt x="660" y="4"/>
                    </a:lnTo>
                    <a:lnTo>
                      <a:pt x="665" y="4"/>
                    </a:lnTo>
                    <a:lnTo>
                      <a:pt x="670" y="4"/>
                    </a:lnTo>
                    <a:lnTo>
                      <a:pt x="685" y="4"/>
                    </a:lnTo>
                    <a:lnTo>
                      <a:pt x="691" y="5"/>
                    </a:lnTo>
                    <a:lnTo>
                      <a:pt x="698" y="4"/>
                    </a:lnTo>
                    <a:lnTo>
                      <a:pt x="706" y="4"/>
                    </a:lnTo>
                    <a:lnTo>
                      <a:pt x="711" y="4"/>
                    </a:lnTo>
                    <a:lnTo>
                      <a:pt x="723" y="4"/>
                    </a:lnTo>
                    <a:lnTo>
                      <a:pt x="728" y="4"/>
                    </a:lnTo>
                    <a:lnTo>
                      <a:pt x="732" y="4"/>
                    </a:lnTo>
                    <a:lnTo>
                      <a:pt x="740" y="4"/>
                    </a:lnTo>
                    <a:lnTo>
                      <a:pt x="749" y="4"/>
                    </a:lnTo>
                    <a:lnTo>
                      <a:pt x="749" y="9"/>
                    </a:lnTo>
                    <a:lnTo>
                      <a:pt x="749" y="10"/>
                    </a:lnTo>
                    <a:lnTo>
                      <a:pt x="749" y="11"/>
                    </a:lnTo>
                    <a:lnTo>
                      <a:pt x="749" y="16"/>
                    </a:lnTo>
                    <a:lnTo>
                      <a:pt x="749" y="20"/>
                    </a:lnTo>
                    <a:lnTo>
                      <a:pt x="749" y="32"/>
                    </a:lnTo>
                    <a:lnTo>
                      <a:pt x="749" y="37"/>
                    </a:lnTo>
                    <a:lnTo>
                      <a:pt x="749" y="40"/>
                    </a:lnTo>
                    <a:lnTo>
                      <a:pt x="749" y="43"/>
                    </a:lnTo>
                    <a:lnTo>
                      <a:pt x="749" y="53"/>
                    </a:lnTo>
                    <a:lnTo>
                      <a:pt x="749" y="57"/>
                    </a:lnTo>
                    <a:lnTo>
                      <a:pt x="749" y="62"/>
                    </a:lnTo>
                    <a:lnTo>
                      <a:pt x="749" y="65"/>
                    </a:lnTo>
                    <a:lnTo>
                      <a:pt x="749" y="70"/>
                    </a:lnTo>
                    <a:lnTo>
                      <a:pt x="749" y="71"/>
                    </a:lnTo>
                    <a:lnTo>
                      <a:pt x="749" y="76"/>
                    </a:lnTo>
                    <a:lnTo>
                      <a:pt x="749" y="77"/>
                    </a:lnTo>
                    <a:lnTo>
                      <a:pt x="749" y="79"/>
                    </a:lnTo>
                    <a:lnTo>
                      <a:pt x="749" y="80"/>
                    </a:lnTo>
                    <a:lnTo>
                      <a:pt x="749" y="81"/>
                    </a:lnTo>
                    <a:lnTo>
                      <a:pt x="749" y="89"/>
                    </a:lnTo>
                    <a:lnTo>
                      <a:pt x="749" y="92"/>
                    </a:lnTo>
                    <a:lnTo>
                      <a:pt x="749" y="93"/>
                    </a:lnTo>
                    <a:lnTo>
                      <a:pt x="749" y="95"/>
                    </a:lnTo>
                    <a:lnTo>
                      <a:pt x="749" y="98"/>
                    </a:lnTo>
                    <a:lnTo>
                      <a:pt x="749" y="100"/>
                    </a:lnTo>
                    <a:lnTo>
                      <a:pt x="749" y="104"/>
                    </a:lnTo>
                    <a:lnTo>
                      <a:pt x="749" y="108"/>
                    </a:lnTo>
                    <a:lnTo>
                      <a:pt x="749" y="115"/>
                    </a:lnTo>
                    <a:lnTo>
                      <a:pt x="749" y="122"/>
                    </a:lnTo>
                    <a:lnTo>
                      <a:pt x="749" y="123"/>
                    </a:lnTo>
                    <a:lnTo>
                      <a:pt x="749" y="125"/>
                    </a:lnTo>
                    <a:lnTo>
                      <a:pt x="749" y="131"/>
                    </a:lnTo>
                    <a:lnTo>
                      <a:pt x="749" y="135"/>
                    </a:lnTo>
                    <a:lnTo>
                      <a:pt x="749" y="138"/>
                    </a:lnTo>
                    <a:lnTo>
                      <a:pt x="749" y="139"/>
                    </a:lnTo>
                    <a:lnTo>
                      <a:pt x="749" y="142"/>
                    </a:lnTo>
                    <a:lnTo>
                      <a:pt x="749" y="144"/>
                    </a:lnTo>
                    <a:lnTo>
                      <a:pt x="749" y="146"/>
                    </a:lnTo>
                    <a:lnTo>
                      <a:pt x="749" y="150"/>
                    </a:lnTo>
                    <a:lnTo>
                      <a:pt x="749" y="151"/>
                    </a:lnTo>
                    <a:lnTo>
                      <a:pt x="749" y="152"/>
                    </a:lnTo>
                    <a:lnTo>
                      <a:pt x="749" y="153"/>
                    </a:lnTo>
                    <a:lnTo>
                      <a:pt x="749" y="155"/>
                    </a:lnTo>
                    <a:lnTo>
                      <a:pt x="749" y="156"/>
                    </a:lnTo>
                    <a:lnTo>
                      <a:pt x="749" y="157"/>
                    </a:lnTo>
                    <a:lnTo>
                      <a:pt x="749" y="158"/>
                    </a:lnTo>
                    <a:lnTo>
                      <a:pt x="749" y="160"/>
                    </a:lnTo>
                    <a:lnTo>
                      <a:pt x="749" y="161"/>
                    </a:lnTo>
                    <a:lnTo>
                      <a:pt x="749" y="162"/>
                    </a:lnTo>
                    <a:lnTo>
                      <a:pt x="749" y="163"/>
                    </a:lnTo>
                    <a:lnTo>
                      <a:pt x="749" y="164"/>
                    </a:lnTo>
                    <a:lnTo>
                      <a:pt x="749" y="172"/>
                    </a:lnTo>
                    <a:lnTo>
                      <a:pt x="749" y="173"/>
                    </a:lnTo>
                    <a:lnTo>
                      <a:pt x="749" y="174"/>
                    </a:lnTo>
                    <a:lnTo>
                      <a:pt x="749" y="177"/>
                    </a:lnTo>
                    <a:lnTo>
                      <a:pt x="749" y="185"/>
                    </a:lnTo>
                    <a:lnTo>
                      <a:pt x="749" y="188"/>
                    </a:lnTo>
                    <a:lnTo>
                      <a:pt x="749" y="189"/>
                    </a:lnTo>
                    <a:lnTo>
                      <a:pt x="749" y="190"/>
                    </a:lnTo>
                    <a:lnTo>
                      <a:pt x="749" y="199"/>
                    </a:lnTo>
                    <a:lnTo>
                      <a:pt x="749" y="200"/>
                    </a:lnTo>
                    <a:lnTo>
                      <a:pt x="749" y="201"/>
                    </a:lnTo>
                    <a:lnTo>
                      <a:pt x="749" y="202"/>
                    </a:lnTo>
                    <a:lnTo>
                      <a:pt x="749" y="205"/>
                    </a:lnTo>
                    <a:lnTo>
                      <a:pt x="749" y="213"/>
                    </a:lnTo>
                    <a:lnTo>
                      <a:pt x="749" y="218"/>
                    </a:lnTo>
                    <a:lnTo>
                      <a:pt x="749" y="222"/>
                    </a:lnTo>
                    <a:lnTo>
                      <a:pt x="749" y="224"/>
                    </a:lnTo>
                    <a:lnTo>
                      <a:pt x="749" y="226"/>
                    </a:lnTo>
                    <a:lnTo>
                      <a:pt x="749" y="227"/>
                    </a:lnTo>
                    <a:lnTo>
                      <a:pt x="749" y="228"/>
                    </a:lnTo>
                    <a:lnTo>
                      <a:pt x="749" y="229"/>
                    </a:lnTo>
                    <a:lnTo>
                      <a:pt x="749" y="231"/>
                    </a:lnTo>
                    <a:lnTo>
                      <a:pt x="749" y="233"/>
                    </a:lnTo>
                    <a:lnTo>
                      <a:pt x="749" y="234"/>
                    </a:lnTo>
                    <a:lnTo>
                      <a:pt x="749" y="238"/>
                    </a:lnTo>
                    <a:lnTo>
                      <a:pt x="749" y="239"/>
                    </a:lnTo>
                    <a:lnTo>
                      <a:pt x="749" y="242"/>
                    </a:lnTo>
                    <a:lnTo>
                      <a:pt x="749" y="249"/>
                    </a:lnTo>
                    <a:lnTo>
                      <a:pt x="749" y="253"/>
                    </a:lnTo>
                    <a:lnTo>
                      <a:pt x="749" y="254"/>
                    </a:lnTo>
                    <a:lnTo>
                      <a:pt x="749" y="255"/>
                    </a:lnTo>
                    <a:lnTo>
                      <a:pt x="749" y="259"/>
                    </a:lnTo>
                    <a:lnTo>
                      <a:pt x="749" y="261"/>
                    </a:lnTo>
                    <a:lnTo>
                      <a:pt x="749" y="264"/>
                    </a:lnTo>
                    <a:lnTo>
                      <a:pt x="749" y="266"/>
                    </a:lnTo>
                    <a:lnTo>
                      <a:pt x="749" y="271"/>
                    </a:lnTo>
                    <a:lnTo>
                      <a:pt x="749" y="281"/>
                    </a:lnTo>
                    <a:lnTo>
                      <a:pt x="749" y="285"/>
                    </a:lnTo>
                    <a:lnTo>
                      <a:pt x="749" y="296"/>
                    </a:lnTo>
                    <a:lnTo>
                      <a:pt x="749" y="300"/>
                    </a:lnTo>
                    <a:lnTo>
                      <a:pt x="749" y="305"/>
                    </a:lnTo>
                    <a:lnTo>
                      <a:pt x="749" y="307"/>
                    </a:lnTo>
                    <a:lnTo>
                      <a:pt x="749" y="308"/>
                    </a:lnTo>
                    <a:lnTo>
                      <a:pt x="749" y="309"/>
                    </a:lnTo>
                    <a:lnTo>
                      <a:pt x="749" y="316"/>
                    </a:lnTo>
                    <a:lnTo>
                      <a:pt x="749" y="319"/>
                    </a:lnTo>
                    <a:lnTo>
                      <a:pt x="749" y="321"/>
                    </a:lnTo>
                    <a:lnTo>
                      <a:pt x="749" y="322"/>
                    </a:lnTo>
                    <a:lnTo>
                      <a:pt x="749" y="324"/>
                    </a:lnTo>
                    <a:lnTo>
                      <a:pt x="749" y="325"/>
                    </a:lnTo>
                    <a:lnTo>
                      <a:pt x="749" y="329"/>
                    </a:lnTo>
                    <a:lnTo>
                      <a:pt x="749" y="330"/>
                    </a:lnTo>
                    <a:lnTo>
                      <a:pt x="749" y="331"/>
                    </a:lnTo>
                    <a:lnTo>
                      <a:pt x="749" y="332"/>
                    </a:lnTo>
                    <a:lnTo>
                      <a:pt x="749" y="336"/>
                    </a:lnTo>
                    <a:lnTo>
                      <a:pt x="749" y="338"/>
                    </a:lnTo>
                    <a:lnTo>
                      <a:pt x="749" y="340"/>
                    </a:lnTo>
                    <a:lnTo>
                      <a:pt x="749" y="342"/>
                    </a:lnTo>
                    <a:lnTo>
                      <a:pt x="749" y="346"/>
                    </a:lnTo>
                    <a:lnTo>
                      <a:pt x="749" y="348"/>
                    </a:lnTo>
                    <a:lnTo>
                      <a:pt x="749" y="352"/>
                    </a:lnTo>
                    <a:lnTo>
                      <a:pt x="749" y="354"/>
                    </a:lnTo>
                    <a:lnTo>
                      <a:pt x="749" y="356"/>
                    </a:lnTo>
                    <a:lnTo>
                      <a:pt x="749" y="358"/>
                    </a:lnTo>
                    <a:lnTo>
                      <a:pt x="749" y="359"/>
                    </a:lnTo>
                    <a:lnTo>
                      <a:pt x="749" y="360"/>
                    </a:lnTo>
                    <a:lnTo>
                      <a:pt x="749" y="363"/>
                    </a:lnTo>
                    <a:lnTo>
                      <a:pt x="749" y="367"/>
                    </a:lnTo>
                    <a:lnTo>
                      <a:pt x="750" y="371"/>
                    </a:lnTo>
                    <a:lnTo>
                      <a:pt x="750" y="373"/>
                    </a:lnTo>
                    <a:lnTo>
                      <a:pt x="750" y="374"/>
                    </a:lnTo>
                    <a:lnTo>
                      <a:pt x="750" y="375"/>
                    </a:lnTo>
                    <a:lnTo>
                      <a:pt x="750" y="378"/>
                    </a:lnTo>
                    <a:lnTo>
                      <a:pt x="750" y="379"/>
                    </a:lnTo>
                    <a:lnTo>
                      <a:pt x="750" y="382"/>
                    </a:lnTo>
                    <a:lnTo>
                      <a:pt x="750" y="386"/>
                    </a:lnTo>
                    <a:lnTo>
                      <a:pt x="750" y="390"/>
                    </a:lnTo>
                    <a:lnTo>
                      <a:pt x="750" y="392"/>
                    </a:lnTo>
                    <a:lnTo>
                      <a:pt x="750" y="398"/>
                    </a:lnTo>
                    <a:lnTo>
                      <a:pt x="750" y="402"/>
                    </a:lnTo>
                    <a:lnTo>
                      <a:pt x="750" y="405"/>
                    </a:lnTo>
                    <a:lnTo>
                      <a:pt x="750" y="409"/>
                    </a:lnTo>
                    <a:lnTo>
                      <a:pt x="750" y="413"/>
                    </a:lnTo>
                    <a:lnTo>
                      <a:pt x="750" y="417"/>
                    </a:lnTo>
                    <a:lnTo>
                      <a:pt x="750" y="423"/>
                    </a:lnTo>
                    <a:lnTo>
                      <a:pt x="750" y="424"/>
                    </a:lnTo>
                    <a:lnTo>
                      <a:pt x="750" y="425"/>
                    </a:lnTo>
                    <a:lnTo>
                      <a:pt x="750" y="427"/>
                    </a:lnTo>
                    <a:lnTo>
                      <a:pt x="750" y="428"/>
                    </a:lnTo>
                    <a:lnTo>
                      <a:pt x="750" y="429"/>
                    </a:lnTo>
                    <a:lnTo>
                      <a:pt x="750" y="430"/>
                    </a:lnTo>
                    <a:lnTo>
                      <a:pt x="750" y="431"/>
                    </a:lnTo>
                    <a:lnTo>
                      <a:pt x="750" y="433"/>
                    </a:lnTo>
                    <a:lnTo>
                      <a:pt x="750" y="434"/>
                    </a:lnTo>
                    <a:lnTo>
                      <a:pt x="750" y="436"/>
                    </a:lnTo>
                    <a:lnTo>
                      <a:pt x="750" y="438"/>
                    </a:lnTo>
                    <a:lnTo>
                      <a:pt x="750" y="451"/>
                    </a:lnTo>
                    <a:lnTo>
                      <a:pt x="750" y="455"/>
                    </a:lnTo>
                    <a:lnTo>
                      <a:pt x="750" y="460"/>
                    </a:lnTo>
                    <a:lnTo>
                      <a:pt x="750" y="462"/>
                    </a:lnTo>
                    <a:lnTo>
                      <a:pt x="750" y="463"/>
                    </a:lnTo>
                    <a:lnTo>
                      <a:pt x="750" y="465"/>
                    </a:lnTo>
                    <a:lnTo>
                      <a:pt x="750" y="467"/>
                    </a:lnTo>
                    <a:lnTo>
                      <a:pt x="750" y="468"/>
                    </a:lnTo>
                    <a:lnTo>
                      <a:pt x="750" y="471"/>
                    </a:lnTo>
                    <a:lnTo>
                      <a:pt x="750" y="476"/>
                    </a:lnTo>
                    <a:lnTo>
                      <a:pt x="750" y="479"/>
                    </a:lnTo>
                    <a:lnTo>
                      <a:pt x="750" y="485"/>
                    </a:lnTo>
                    <a:lnTo>
                      <a:pt x="750" y="487"/>
                    </a:lnTo>
                    <a:lnTo>
                      <a:pt x="749" y="487"/>
                    </a:lnTo>
                    <a:lnTo>
                      <a:pt x="749" y="488"/>
                    </a:lnTo>
                    <a:lnTo>
                      <a:pt x="749" y="492"/>
                    </a:lnTo>
                    <a:lnTo>
                      <a:pt x="749" y="494"/>
                    </a:lnTo>
                    <a:lnTo>
                      <a:pt x="749" y="495"/>
                    </a:lnTo>
                    <a:lnTo>
                      <a:pt x="749" y="496"/>
                    </a:lnTo>
                    <a:lnTo>
                      <a:pt x="749" y="499"/>
                    </a:lnTo>
                    <a:lnTo>
                      <a:pt x="749" y="503"/>
                    </a:lnTo>
                    <a:lnTo>
                      <a:pt x="749" y="504"/>
                    </a:lnTo>
                    <a:lnTo>
                      <a:pt x="749" y="510"/>
                    </a:lnTo>
                    <a:lnTo>
                      <a:pt x="749" y="511"/>
                    </a:lnTo>
                    <a:lnTo>
                      <a:pt x="749" y="512"/>
                    </a:lnTo>
                    <a:lnTo>
                      <a:pt x="749" y="514"/>
                    </a:lnTo>
                    <a:lnTo>
                      <a:pt x="749" y="515"/>
                    </a:lnTo>
                    <a:lnTo>
                      <a:pt x="749" y="517"/>
                    </a:lnTo>
                    <a:lnTo>
                      <a:pt x="749" y="520"/>
                    </a:lnTo>
                    <a:lnTo>
                      <a:pt x="749" y="521"/>
                    </a:lnTo>
                    <a:lnTo>
                      <a:pt x="749" y="522"/>
                    </a:lnTo>
                    <a:lnTo>
                      <a:pt x="749" y="523"/>
                    </a:lnTo>
                    <a:lnTo>
                      <a:pt x="749" y="526"/>
                    </a:lnTo>
                    <a:lnTo>
                      <a:pt x="749" y="529"/>
                    </a:lnTo>
                    <a:lnTo>
                      <a:pt x="749" y="533"/>
                    </a:lnTo>
                    <a:lnTo>
                      <a:pt x="749" y="536"/>
                    </a:lnTo>
                    <a:lnTo>
                      <a:pt x="749" y="537"/>
                    </a:lnTo>
                    <a:lnTo>
                      <a:pt x="749" y="547"/>
                    </a:lnTo>
                    <a:lnTo>
                      <a:pt x="749" y="548"/>
                    </a:lnTo>
                    <a:lnTo>
                      <a:pt x="749" y="549"/>
                    </a:lnTo>
                    <a:lnTo>
                      <a:pt x="749" y="553"/>
                    </a:lnTo>
                    <a:lnTo>
                      <a:pt x="749" y="554"/>
                    </a:lnTo>
                    <a:lnTo>
                      <a:pt x="749" y="556"/>
                    </a:lnTo>
                    <a:lnTo>
                      <a:pt x="749" y="561"/>
                    </a:lnTo>
                    <a:lnTo>
                      <a:pt x="749" y="563"/>
                    </a:lnTo>
                    <a:lnTo>
                      <a:pt x="749" y="564"/>
                    </a:lnTo>
                    <a:lnTo>
                      <a:pt x="749" y="565"/>
                    </a:lnTo>
                    <a:lnTo>
                      <a:pt x="749" y="569"/>
                    </a:lnTo>
                    <a:lnTo>
                      <a:pt x="749" y="571"/>
                    </a:lnTo>
                    <a:lnTo>
                      <a:pt x="749" y="574"/>
                    </a:lnTo>
                    <a:lnTo>
                      <a:pt x="749" y="575"/>
                    </a:lnTo>
                    <a:lnTo>
                      <a:pt x="749" y="576"/>
                    </a:lnTo>
                    <a:lnTo>
                      <a:pt x="749" y="578"/>
                    </a:lnTo>
                    <a:lnTo>
                      <a:pt x="749" y="580"/>
                    </a:lnTo>
                    <a:lnTo>
                      <a:pt x="749" y="581"/>
                    </a:lnTo>
                    <a:lnTo>
                      <a:pt x="749" y="590"/>
                    </a:lnTo>
                    <a:lnTo>
                      <a:pt x="749" y="597"/>
                    </a:lnTo>
                    <a:lnTo>
                      <a:pt x="749" y="598"/>
                    </a:lnTo>
                    <a:lnTo>
                      <a:pt x="749" y="601"/>
                    </a:lnTo>
                    <a:lnTo>
                      <a:pt x="749" y="602"/>
                    </a:lnTo>
                    <a:lnTo>
                      <a:pt x="749" y="603"/>
                    </a:lnTo>
                    <a:lnTo>
                      <a:pt x="749" y="605"/>
                    </a:lnTo>
                    <a:lnTo>
                      <a:pt x="749" y="609"/>
                    </a:lnTo>
                    <a:lnTo>
                      <a:pt x="746" y="609"/>
                    </a:lnTo>
                    <a:lnTo>
                      <a:pt x="745" y="609"/>
                    </a:lnTo>
                    <a:lnTo>
                      <a:pt x="745" y="610"/>
                    </a:lnTo>
                    <a:lnTo>
                      <a:pt x="745" y="613"/>
                    </a:lnTo>
                    <a:lnTo>
                      <a:pt x="741" y="613"/>
                    </a:lnTo>
                    <a:lnTo>
                      <a:pt x="740" y="613"/>
                    </a:lnTo>
                    <a:lnTo>
                      <a:pt x="736" y="613"/>
                    </a:lnTo>
                    <a:lnTo>
                      <a:pt x="734" y="613"/>
                    </a:lnTo>
                    <a:lnTo>
                      <a:pt x="732" y="613"/>
                    </a:lnTo>
                    <a:lnTo>
                      <a:pt x="727" y="613"/>
                    </a:lnTo>
                    <a:lnTo>
                      <a:pt x="725" y="613"/>
                    </a:lnTo>
                    <a:lnTo>
                      <a:pt x="723" y="613"/>
                    </a:lnTo>
                    <a:lnTo>
                      <a:pt x="719" y="613"/>
                    </a:lnTo>
                    <a:lnTo>
                      <a:pt x="716" y="613"/>
                    </a:lnTo>
                    <a:lnTo>
                      <a:pt x="708" y="613"/>
                    </a:lnTo>
                    <a:lnTo>
                      <a:pt x="707" y="613"/>
                    </a:lnTo>
                    <a:lnTo>
                      <a:pt x="705" y="613"/>
                    </a:lnTo>
                    <a:lnTo>
                      <a:pt x="701" y="613"/>
                    </a:lnTo>
                    <a:lnTo>
                      <a:pt x="700" y="613"/>
                    </a:lnTo>
                    <a:lnTo>
                      <a:pt x="698" y="613"/>
                    </a:lnTo>
                    <a:lnTo>
                      <a:pt x="697" y="613"/>
                    </a:lnTo>
                    <a:lnTo>
                      <a:pt x="695" y="613"/>
                    </a:lnTo>
                    <a:lnTo>
                      <a:pt x="692" y="613"/>
                    </a:lnTo>
                    <a:lnTo>
                      <a:pt x="691" y="613"/>
                    </a:lnTo>
                    <a:lnTo>
                      <a:pt x="687" y="613"/>
                    </a:lnTo>
                    <a:lnTo>
                      <a:pt x="685" y="613"/>
                    </a:lnTo>
                    <a:lnTo>
                      <a:pt x="684" y="613"/>
                    </a:lnTo>
                    <a:lnTo>
                      <a:pt x="683" y="613"/>
                    </a:lnTo>
                    <a:lnTo>
                      <a:pt x="681" y="613"/>
                    </a:lnTo>
                    <a:lnTo>
                      <a:pt x="680" y="613"/>
                    </a:lnTo>
                    <a:lnTo>
                      <a:pt x="679" y="613"/>
                    </a:lnTo>
                    <a:lnTo>
                      <a:pt x="676" y="613"/>
                    </a:lnTo>
                    <a:lnTo>
                      <a:pt x="675" y="613"/>
                    </a:lnTo>
                    <a:lnTo>
                      <a:pt x="673" y="613"/>
                    </a:lnTo>
                    <a:lnTo>
                      <a:pt x="672" y="613"/>
                    </a:lnTo>
                    <a:lnTo>
                      <a:pt x="669" y="613"/>
                    </a:lnTo>
                    <a:lnTo>
                      <a:pt x="668" y="613"/>
                    </a:lnTo>
                    <a:lnTo>
                      <a:pt x="663" y="613"/>
                    </a:lnTo>
                    <a:lnTo>
                      <a:pt x="659" y="613"/>
                    </a:lnTo>
                    <a:lnTo>
                      <a:pt x="657" y="613"/>
                    </a:lnTo>
                    <a:lnTo>
                      <a:pt x="656" y="613"/>
                    </a:lnTo>
                    <a:lnTo>
                      <a:pt x="652" y="613"/>
                    </a:lnTo>
                    <a:lnTo>
                      <a:pt x="649" y="613"/>
                    </a:lnTo>
                    <a:lnTo>
                      <a:pt x="648" y="613"/>
                    </a:lnTo>
                    <a:lnTo>
                      <a:pt x="645" y="613"/>
                    </a:lnTo>
                    <a:lnTo>
                      <a:pt x="642" y="613"/>
                    </a:lnTo>
                    <a:lnTo>
                      <a:pt x="641" y="613"/>
                    </a:lnTo>
                    <a:lnTo>
                      <a:pt x="640" y="613"/>
                    </a:lnTo>
                    <a:lnTo>
                      <a:pt x="637" y="613"/>
                    </a:lnTo>
                    <a:lnTo>
                      <a:pt x="636" y="613"/>
                    </a:lnTo>
                    <a:lnTo>
                      <a:pt x="632" y="613"/>
                    </a:lnTo>
                    <a:lnTo>
                      <a:pt x="631" y="613"/>
                    </a:lnTo>
                    <a:lnTo>
                      <a:pt x="630" y="613"/>
                    </a:lnTo>
                    <a:lnTo>
                      <a:pt x="627" y="613"/>
                    </a:lnTo>
                    <a:lnTo>
                      <a:pt x="626" y="613"/>
                    </a:lnTo>
                    <a:lnTo>
                      <a:pt x="623" y="613"/>
                    </a:lnTo>
                    <a:lnTo>
                      <a:pt x="619" y="613"/>
                    </a:lnTo>
                    <a:lnTo>
                      <a:pt x="616" y="613"/>
                    </a:lnTo>
                    <a:lnTo>
                      <a:pt x="616" y="614"/>
                    </a:lnTo>
                    <a:lnTo>
                      <a:pt x="616" y="615"/>
                    </a:lnTo>
                    <a:lnTo>
                      <a:pt x="616" y="616"/>
                    </a:lnTo>
                    <a:lnTo>
                      <a:pt x="616" y="618"/>
                    </a:lnTo>
                    <a:lnTo>
                      <a:pt x="616" y="619"/>
                    </a:lnTo>
                    <a:lnTo>
                      <a:pt x="615" y="619"/>
                    </a:lnTo>
                    <a:lnTo>
                      <a:pt x="614" y="620"/>
                    </a:lnTo>
                    <a:lnTo>
                      <a:pt x="614" y="619"/>
                    </a:lnTo>
                    <a:lnTo>
                      <a:pt x="614" y="620"/>
                    </a:lnTo>
                    <a:lnTo>
                      <a:pt x="613" y="620"/>
                    </a:lnTo>
                    <a:lnTo>
                      <a:pt x="613" y="621"/>
                    </a:lnTo>
                    <a:lnTo>
                      <a:pt x="611" y="621"/>
                    </a:lnTo>
                    <a:lnTo>
                      <a:pt x="611" y="620"/>
                    </a:lnTo>
                    <a:lnTo>
                      <a:pt x="610" y="620"/>
                    </a:lnTo>
                    <a:lnTo>
                      <a:pt x="610" y="619"/>
                    </a:lnTo>
                    <a:lnTo>
                      <a:pt x="609" y="618"/>
                    </a:lnTo>
                    <a:lnTo>
                      <a:pt x="608" y="616"/>
                    </a:lnTo>
                    <a:lnTo>
                      <a:pt x="608" y="618"/>
                    </a:lnTo>
                    <a:lnTo>
                      <a:pt x="607" y="616"/>
                    </a:lnTo>
                    <a:lnTo>
                      <a:pt x="607" y="615"/>
                    </a:lnTo>
                    <a:lnTo>
                      <a:pt x="605" y="615"/>
                    </a:lnTo>
                    <a:lnTo>
                      <a:pt x="605" y="614"/>
                    </a:lnTo>
                    <a:lnTo>
                      <a:pt x="604" y="614"/>
                    </a:lnTo>
                    <a:lnTo>
                      <a:pt x="604" y="613"/>
                    </a:lnTo>
                    <a:lnTo>
                      <a:pt x="603" y="613"/>
                    </a:lnTo>
                    <a:lnTo>
                      <a:pt x="602" y="613"/>
                    </a:lnTo>
                    <a:lnTo>
                      <a:pt x="600" y="613"/>
                    </a:lnTo>
                    <a:lnTo>
                      <a:pt x="600" y="612"/>
                    </a:lnTo>
                    <a:lnTo>
                      <a:pt x="600" y="613"/>
                    </a:lnTo>
                    <a:lnTo>
                      <a:pt x="600" y="612"/>
                    </a:lnTo>
                    <a:lnTo>
                      <a:pt x="599" y="612"/>
                    </a:lnTo>
                    <a:lnTo>
                      <a:pt x="598" y="612"/>
                    </a:lnTo>
                    <a:lnTo>
                      <a:pt x="598" y="610"/>
                    </a:lnTo>
                    <a:lnTo>
                      <a:pt x="597" y="610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3" y="610"/>
                    </a:lnTo>
                    <a:lnTo>
                      <a:pt x="593" y="612"/>
                    </a:lnTo>
                    <a:lnTo>
                      <a:pt x="592" y="612"/>
                    </a:lnTo>
                    <a:lnTo>
                      <a:pt x="591" y="612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2"/>
                    </a:lnTo>
                    <a:lnTo>
                      <a:pt x="589" y="610"/>
                    </a:lnTo>
                    <a:lnTo>
                      <a:pt x="588" y="610"/>
                    </a:lnTo>
                    <a:lnTo>
                      <a:pt x="587" y="610"/>
                    </a:lnTo>
                    <a:lnTo>
                      <a:pt x="587" y="609"/>
                    </a:lnTo>
                    <a:lnTo>
                      <a:pt x="586" y="609"/>
                    </a:lnTo>
                    <a:lnTo>
                      <a:pt x="586" y="610"/>
                    </a:lnTo>
                    <a:lnTo>
                      <a:pt x="586" y="609"/>
                    </a:lnTo>
                    <a:lnTo>
                      <a:pt x="586" y="608"/>
                    </a:lnTo>
                    <a:lnTo>
                      <a:pt x="585" y="608"/>
                    </a:lnTo>
                    <a:lnTo>
                      <a:pt x="585" y="607"/>
                    </a:lnTo>
                    <a:lnTo>
                      <a:pt x="585" y="605"/>
                    </a:lnTo>
                    <a:lnTo>
                      <a:pt x="585" y="604"/>
                    </a:lnTo>
                    <a:lnTo>
                      <a:pt x="585" y="603"/>
                    </a:lnTo>
                    <a:lnTo>
                      <a:pt x="583" y="603"/>
                    </a:lnTo>
                    <a:lnTo>
                      <a:pt x="583" y="604"/>
                    </a:lnTo>
                    <a:lnTo>
                      <a:pt x="582" y="604"/>
                    </a:lnTo>
                    <a:lnTo>
                      <a:pt x="582" y="603"/>
                    </a:lnTo>
                    <a:lnTo>
                      <a:pt x="581" y="603"/>
                    </a:lnTo>
                    <a:lnTo>
                      <a:pt x="580" y="603"/>
                    </a:lnTo>
                    <a:lnTo>
                      <a:pt x="580" y="602"/>
                    </a:lnTo>
                    <a:lnTo>
                      <a:pt x="578" y="602"/>
                    </a:lnTo>
                    <a:lnTo>
                      <a:pt x="578" y="601"/>
                    </a:lnTo>
                    <a:lnTo>
                      <a:pt x="578" y="599"/>
                    </a:lnTo>
                    <a:lnTo>
                      <a:pt x="577" y="599"/>
                    </a:lnTo>
                    <a:lnTo>
                      <a:pt x="576" y="599"/>
                    </a:lnTo>
                    <a:lnTo>
                      <a:pt x="576" y="598"/>
                    </a:lnTo>
                    <a:lnTo>
                      <a:pt x="576" y="597"/>
                    </a:lnTo>
                    <a:lnTo>
                      <a:pt x="575" y="597"/>
                    </a:lnTo>
                    <a:lnTo>
                      <a:pt x="575" y="596"/>
                    </a:lnTo>
                    <a:lnTo>
                      <a:pt x="573" y="596"/>
                    </a:lnTo>
                    <a:lnTo>
                      <a:pt x="573" y="594"/>
                    </a:lnTo>
                    <a:lnTo>
                      <a:pt x="572" y="596"/>
                    </a:lnTo>
                    <a:lnTo>
                      <a:pt x="571" y="597"/>
                    </a:lnTo>
                    <a:lnTo>
                      <a:pt x="570" y="597"/>
                    </a:lnTo>
                    <a:lnTo>
                      <a:pt x="570" y="598"/>
                    </a:lnTo>
                    <a:lnTo>
                      <a:pt x="569" y="598"/>
                    </a:lnTo>
                    <a:lnTo>
                      <a:pt x="569" y="599"/>
                    </a:lnTo>
                    <a:lnTo>
                      <a:pt x="567" y="599"/>
                    </a:lnTo>
                    <a:lnTo>
                      <a:pt x="566" y="599"/>
                    </a:lnTo>
                    <a:lnTo>
                      <a:pt x="566" y="601"/>
                    </a:lnTo>
                    <a:lnTo>
                      <a:pt x="565" y="601"/>
                    </a:lnTo>
                    <a:lnTo>
                      <a:pt x="564" y="601"/>
                    </a:lnTo>
                    <a:lnTo>
                      <a:pt x="564" y="602"/>
                    </a:lnTo>
                    <a:lnTo>
                      <a:pt x="562" y="602"/>
                    </a:lnTo>
                    <a:lnTo>
                      <a:pt x="562" y="603"/>
                    </a:lnTo>
                    <a:lnTo>
                      <a:pt x="561" y="604"/>
                    </a:lnTo>
                    <a:lnTo>
                      <a:pt x="560" y="604"/>
                    </a:lnTo>
                    <a:lnTo>
                      <a:pt x="560" y="605"/>
                    </a:lnTo>
                    <a:lnTo>
                      <a:pt x="560" y="608"/>
                    </a:lnTo>
                    <a:lnTo>
                      <a:pt x="560" y="609"/>
                    </a:lnTo>
                    <a:lnTo>
                      <a:pt x="560" y="612"/>
                    </a:lnTo>
                    <a:lnTo>
                      <a:pt x="560" y="613"/>
                    </a:lnTo>
                    <a:lnTo>
                      <a:pt x="560" y="614"/>
                    </a:lnTo>
                    <a:lnTo>
                      <a:pt x="560" y="615"/>
                    </a:lnTo>
                    <a:lnTo>
                      <a:pt x="560" y="616"/>
                    </a:lnTo>
                    <a:lnTo>
                      <a:pt x="559" y="616"/>
                    </a:lnTo>
                    <a:lnTo>
                      <a:pt x="560" y="616"/>
                    </a:lnTo>
                    <a:lnTo>
                      <a:pt x="560" y="618"/>
                    </a:lnTo>
                    <a:lnTo>
                      <a:pt x="559" y="618"/>
                    </a:lnTo>
                    <a:lnTo>
                      <a:pt x="559" y="619"/>
                    </a:lnTo>
                    <a:lnTo>
                      <a:pt x="559" y="620"/>
                    </a:lnTo>
                    <a:lnTo>
                      <a:pt x="558" y="620"/>
                    </a:lnTo>
                    <a:lnTo>
                      <a:pt x="558" y="621"/>
                    </a:lnTo>
                    <a:lnTo>
                      <a:pt x="556" y="621"/>
                    </a:lnTo>
                    <a:lnTo>
                      <a:pt x="558" y="621"/>
                    </a:lnTo>
                    <a:lnTo>
                      <a:pt x="558" y="623"/>
                    </a:lnTo>
                    <a:lnTo>
                      <a:pt x="556" y="623"/>
                    </a:lnTo>
                    <a:lnTo>
                      <a:pt x="556" y="624"/>
                    </a:lnTo>
                    <a:lnTo>
                      <a:pt x="555" y="624"/>
                    </a:lnTo>
                    <a:lnTo>
                      <a:pt x="554" y="625"/>
                    </a:lnTo>
                    <a:lnTo>
                      <a:pt x="554" y="626"/>
                    </a:lnTo>
                    <a:lnTo>
                      <a:pt x="553" y="626"/>
                    </a:lnTo>
                    <a:lnTo>
                      <a:pt x="553" y="627"/>
                    </a:lnTo>
                    <a:lnTo>
                      <a:pt x="551" y="627"/>
                    </a:lnTo>
                    <a:lnTo>
                      <a:pt x="551" y="629"/>
                    </a:lnTo>
                    <a:lnTo>
                      <a:pt x="550" y="629"/>
                    </a:lnTo>
                    <a:lnTo>
                      <a:pt x="550" y="630"/>
                    </a:lnTo>
                    <a:lnTo>
                      <a:pt x="549" y="630"/>
                    </a:lnTo>
                    <a:lnTo>
                      <a:pt x="548" y="630"/>
                    </a:lnTo>
                    <a:lnTo>
                      <a:pt x="548" y="631"/>
                    </a:lnTo>
                    <a:lnTo>
                      <a:pt x="547" y="631"/>
                    </a:lnTo>
                    <a:lnTo>
                      <a:pt x="545" y="631"/>
                    </a:lnTo>
                    <a:lnTo>
                      <a:pt x="544" y="631"/>
                    </a:lnTo>
                    <a:lnTo>
                      <a:pt x="542" y="634"/>
                    </a:lnTo>
                    <a:lnTo>
                      <a:pt x="540" y="635"/>
                    </a:lnTo>
                    <a:lnTo>
                      <a:pt x="537" y="637"/>
                    </a:lnTo>
                    <a:lnTo>
                      <a:pt x="537" y="639"/>
                    </a:lnTo>
                    <a:lnTo>
                      <a:pt x="534" y="640"/>
                    </a:lnTo>
                    <a:lnTo>
                      <a:pt x="532" y="642"/>
                    </a:lnTo>
                    <a:lnTo>
                      <a:pt x="532" y="640"/>
                    </a:lnTo>
                    <a:lnTo>
                      <a:pt x="531" y="640"/>
                    </a:lnTo>
                    <a:lnTo>
                      <a:pt x="529" y="640"/>
                    </a:lnTo>
                    <a:lnTo>
                      <a:pt x="529" y="637"/>
                    </a:lnTo>
                    <a:lnTo>
                      <a:pt x="528" y="637"/>
                    </a:lnTo>
                    <a:lnTo>
                      <a:pt x="528" y="636"/>
                    </a:lnTo>
                    <a:lnTo>
                      <a:pt x="527" y="636"/>
                    </a:lnTo>
                    <a:lnTo>
                      <a:pt x="526" y="636"/>
                    </a:lnTo>
                    <a:lnTo>
                      <a:pt x="524" y="636"/>
                    </a:lnTo>
                    <a:lnTo>
                      <a:pt x="524" y="635"/>
                    </a:lnTo>
                    <a:lnTo>
                      <a:pt x="523" y="635"/>
                    </a:lnTo>
                    <a:lnTo>
                      <a:pt x="523" y="634"/>
                    </a:lnTo>
                    <a:lnTo>
                      <a:pt x="522" y="634"/>
                    </a:lnTo>
                    <a:lnTo>
                      <a:pt x="521" y="634"/>
                    </a:lnTo>
                    <a:lnTo>
                      <a:pt x="520" y="634"/>
                    </a:lnTo>
                    <a:lnTo>
                      <a:pt x="520" y="631"/>
                    </a:lnTo>
                    <a:lnTo>
                      <a:pt x="520" y="626"/>
                    </a:lnTo>
                    <a:lnTo>
                      <a:pt x="518" y="626"/>
                    </a:lnTo>
                    <a:lnTo>
                      <a:pt x="516" y="626"/>
                    </a:lnTo>
                    <a:lnTo>
                      <a:pt x="516" y="625"/>
                    </a:lnTo>
                    <a:lnTo>
                      <a:pt x="515" y="625"/>
                    </a:lnTo>
                    <a:lnTo>
                      <a:pt x="515" y="624"/>
                    </a:lnTo>
                    <a:lnTo>
                      <a:pt x="515" y="623"/>
                    </a:lnTo>
                    <a:lnTo>
                      <a:pt x="513" y="623"/>
                    </a:lnTo>
                    <a:lnTo>
                      <a:pt x="512" y="619"/>
                    </a:lnTo>
                    <a:lnTo>
                      <a:pt x="511" y="619"/>
                    </a:lnTo>
                    <a:lnTo>
                      <a:pt x="510" y="619"/>
                    </a:lnTo>
                    <a:lnTo>
                      <a:pt x="509" y="619"/>
                    </a:lnTo>
                    <a:lnTo>
                      <a:pt x="509" y="615"/>
                    </a:lnTo>
                    <a:lnTo>
                      <a:pt x="506" y="615"/>
                    </a:lnTo>
                    <a:lnTo>
                      <a:pt x="505" y="615"/>
                    </a:lnTo>
                    <a:lnTo>
                      <a:pt x="505" y="614"/>
                    </a:lnTo>
                    <a:lnTo>
                      <a:pt x="505" y="613"/>
                    </a:lnTo>
                    <a:lnTo>
                      <a:pt x="505" y="612"/>
                    </a:lnTo>
                    <a:lnTo>
                      <a:pt x="505" y="610"/>
                    </a:lnTo>
                    <a:lnTo>
                      <a:pt x="505" y="608"/>
                    </a:lnTo>
                    <a:lnTo>
                      <a:pt x="504" y="608"/>
                    </a:lnTo>
                    <a:lnTo>
                      <a:pt x="501" y="608"/>
                    </a:lnTo>
                    <a:lnTo>
                      <a:pt x="501" y="604"/>
                    </a:lnTo>
                    <a:lnTo>
                      <a:pt x="499" y="604"/>
                    </a:lnTo>
                    <a:lnTo>
                      <a:pt x="498" y="604"/>
                    </a:lnTo>
                    <a:lnTo>
                      <a:pt x="498" y="603"/>
                    </a:lnTo>
                    <a:lnTo>
                      <a:pt x="496" y="602"/>
                    </a:lnTo>
                    <a:lnTo>
                      <a:pt x="496" y="601"/>
                    </a:lnTo>
                    <a:lnTo>
                      <a:pt x="495" y="601"/>
                    </a:lnTo>
                    <a:lnTo>
                      <a:pt x="494" y="601"/>
                    </a:lnTo>
                    <a:lnTo>
                      <a:pt x="494" y="597"/>
                    </a:lnTo>
                    <a:lnTo>
                      <a:pt x="493" y="597"/>
                    </a:lnTo>
                    <a:lnTo>
                      <a:pt x="491" y="597"/>
                    </a:lnTo>
                    <a:lnTo>
                      <a:pt x="490" y="597"/>
                    </a:lnTo>
                    <a:lnTo>
                      <a:pt x="490" y="593"/>
                    </a:lnTo>
                    <a:lnTo>
                      <a:pt x="489" y="593"/>
                    </a:lnTo>
                    <a:lnTo>
                      <a:pt x="488" y="593"/>
                    </a:lnTo>
                    <a:lnTo>
                      <a:pt x="488" y="592"/>
                    </a:lnTo>
                    <a:lnTo>
                      <a:pt x="486" y="592"/>
                    </a:lnTo>
                    <a:lnTo>
                      <a:pt x="485" y="592"/>
                    </a:lnTo>
                    <a:lnTo>
                      <a:pt x="485" y="590"/>
                    </a:lnTo>
                    <a:lnTo>
                      <a:pt x="484" y="590"/>
                    </a:lnTo>
                    <a:lnTo>
                      <a:pt x="483" y="586"/>
                    </a:lnTo>
                    <a:lnTo>
                      <a:pt x="480" y="586"/>
                    </a:lnTo>
                    <a:lnTo>
                      <a:pt x="480" y="585"/>
                    </a:lnTo>
                    <a:lnTo>
                      <a:pt x="480" y="583"/>
                    </a:lnTo>
                    <a:lnTo>
                      <a:pt x="480" y="582"/>
                    </a:lnTo>
                    <a:lnTo>
                      <a:pt x="479" y="582"/>
                    </a:lnTo>
                    <a:lnTo>
                      <a:pt x="477" y="582"/>
                    </a:lnTo>
                    <a:lnTo>
                      <a:pt x="477" y="581"/>
                    </a:lnTo>
                    <a:lnTo>
                      <a:pt x="477" y="580"/>
                    </a:lnTo>
                    <a:lnTo>
                      <a:pt x="477" y="578"/>
                    </a:lnTo>
                    <a:lnTo>
                      <a:pt x="475" y="578"/>
                    </a:lnTo>
                    <a:lnTo>
                      <a:pt x="474" y="578"/>
                    </a:lnTo>
                    <a:lnTo>
                      <a:pt x="474" y="575"/>
                    </a:lnTo>
                    <a:lnTo>
                      <a:pt x="473" y="575"/>
                    </a:lnTo>
                    <a:lnTo>
                      <a:pt x="472" y="575"/>
                    </a:lnTo>
                    <a:lnTo>
                      <a:pt x="471" y="575"/>
                    </a:lnTo>
                    <a:lnTo>
                      <a:pt x="471" y="574"/>
                    </a:lnTo>
                    <a:lnTo>
                      <a:pt x="471" y="572"/>
                    </a:lnTo>
                    <a:lnTo>
                      <a:pt x="469" y="572"/>
                    </a:lnTo>
                    <a:lnTo>
                      <a:pt x="468" y="572"/>
                    </a:lnTo>
                    <a:lnTo>
                      <a:pt x="467" y="572"/>
                    </a:lnTo>
                    <a:lnTo>
                      <a:pt x="467" y="570"/>
                    </a:lnTo>
                    <a:lnTo>
                      <a:pt x="466" y="570"/>
                    </a:lnTo>
                    <a:lnTo>
                      <a:pt x="464" y="570"/>
                    </a:lnTo>
                    <a:lnTo>
                      <a:pt x="464" y="569"/>
                    </a:lnTo>
                    <a:lnTo>
                      <a:pt x="464" y="567"/>
                    </a:lnTo>
                    <a:lnTo>
                      <a:pt x="464" y="566"/>
                    </a:lnTo>
                    <a:lnTo>
                      <a:pt x="464" y="565"/>
                    </a:lnTo>
                    <a:lnTo>
                      <a:pt x="464" y="563"/>
                    </a:lnTo>
                    <a:lnTo>
                      <a:pt x="461" y="563"/>
                    </a:lnTo>
                    <a:lnTo>
                      <a:pt x="461" y="559"/>
                    </a:lnTo>
                    <a:lnTo>
                      <a:pt x="464" y="559"/>
                    </a:lnTo>
                    <a:lnTo>
                      <a:pt x="464" y="555"/>
                    </a:lnTo>
                    <a:lnTo>
                      <a:pt x="463" y="555"/>
                    </a:lnTo>
                    <a:lnTo>
                      <a:pt x="463" y="553"/>
                    </a:lnTo>
                    <a:lnTo>
                      <a:pt x="463" y="548"/>
                    </a:lnTo>
                    <a:lnTo>
                      <a:pt x="463" y="547"/>
                    </a:lnTo>
                    <a:lnTo>
                      <a:pt x="464" y="547"/>
                    </a:lnTo>
                    <a:lnTo>
                      <a:pt x="464" y="544"/>
                    </a:lnTo>
                    <a:lnTo>
                      <a:pt x="464" y="542"/>
                    </a:lnTo>
                    <a:lnTo>
                      <a:pt x="464" y="541"/>
                    </a:lnTo>
                    <a:lnTo>
                      <a:pt x="464" y="539"/>
                    </a:lnTo>
                    <a:lnTo>
                      <a:pt x="463" y="539"/>
                    </a:lnTo>
                    <a:lnTo>
                      <a:pt x="463" y="537"/>
                    </a:lnTo>
                    <a:lnTo>
                      <a:pt x="463" y="536"/>
                    </a:lnTo>
                    <a:lnTo>
                      <a:pt x="463" y="532"/>
                    </a:lnTo>
                    <a:lnTo>
                      <a:pt x="464" y="532"/>
                    </a:lnTo>
                    <a:lnTo>
                      <a:pt x="464" y="528"/>
                    </a:lnTo>
                    <a:lnTo>
                      <a:pt x="467" y="528"/>
                    </a:lnTo>
                    <a:lnTo>
                      <a:pt x="467" y="522"/>
                    </a:lnTo>
                    <a:lnTo>
                      <a:pt x="468" y="522"/>
                    </a:lnTo>
                    <a:lnTo>
                      <a:pt x="471" y="522"/>
                    </a:lnTo>
                    <a:lnTo>
                      <a:pt x="471" y="521"/>
                    </a:lnTo>
                    <a:lnTo>
                      <a:pt x="472" y="521"/>
                    </a:lnTo>
                    <a:lnTo>
                      <a:pt x="472" y="517"/>
                    </a:lnTo>
                    <a:lnTo>
                      <a:pt x="473" y="517"/>
                    </a:lnTo>
                    <a:lnTo>
                      <a:pt x="473" y="516"/>
                    </a:lnTo>
                    <a:lnTo>
                      <a:pt x="473" y="515"/>
                    </a:lnTo>
                    <a:lnTo>
                      <a:pt x="473" y="514"/>
                    </a:lnTo>
                    <a:lnTo>
                      <a:pt x="472" y="514"/>
                    </a:lnTo>
                    <a:lnTo>
                      <a:pt x="472" y="509"/>
                    </a:lnTo>
                    <a:lnTo>
                      <a:pt x="472" y="507"/>
                    </a:lnTo>
                    <a:lnTo>
                      <a:pt x="471" y="507"/>
                    </a:lnTo>
                    <a:lnTo>
                      <a:pt x="469" y="507"/>
                    </a:lnTo>
                    <a:lnTo>
                      <a:pt x="469" y="506"/>
                    </a:lnTo>
                    <a:lnTo>
                      <a:pt x="466" y="506"/>
                    </a:lnTo>
                    <a:lnTo>
                      <a:pt x="466" y="504"/>
                    </a:lnTo>
                    <a:lnTo>
                      <a:pt x="466" y="498"/>
                    </a:lnTo>
                    <a:lnTo>
                      <a:pt x="466" y="496"/>
                    </a:lnTo>
                    <a:lnTo>
                      <a:pt x="463" y="496"/>
                    </a:lnTo>
                    <a:lnTo>
                      <a:pt x="460" y="496"/>
                    </a:lnTo>
                    <a:lnTo>
                      <a:pt x="458" y="498"/>
                    </a:lnTo>
                    <a:lnTo>
                      <a:pt x="458" y="503"/>
                    </a:lnTo>
                    <a:lnTo>
                      <a:pt x="456" y="503"/>
                    </a:lnTo>
                    <a:lnTo>
                      <a:pt x="456" y="504"/>
                    </a:lnTo>
                    <a:lnTo>
                      <a:pt x="453" y="504"/>
                    </a:lnTo>
                    <a:lnTo>
                      <a:pt x="452" y="504"/>
                    </a:lnTo>
                    <a:lnTo>
                      <a:pt x="451" y="504"/>
                    </a:lnTo>
                    <a:lnTo>
                      <a:pt x="451" y="506"/>
                    </a:lnTo>
                    <a:lnTo>
                      <a:pt x="450" y="506"/>
                    </a:lnTo>
                    <a:lnTo>
                      <a:pt x="449" y="506"/>
                    </a:lnTo>
                    <a:lnTo>
                      <a:pt x="449" y="507"/>
                    </a:lnTo>
                    <a:lnTo>
                      <a:pt x="447" y="507"/>
                    </a:lnTo>
                    <a:lnTo>
                      <a:pt x="446" y="507"/>
                    </a:lnTo>
                    <a:lnTo>
                      <a:pt x="445" y="507"/>
                    </a:lnTo>
                    <a:lnTo>
                      <a:pt x="445" y="510"/>
                    </a:lnTo>
                    <a:lnTo>
                      <a:pt x="442" y="510"/>
                    </a:lnTo>
                    <a:lnTo>
                      <a:pt x="440" y="510"/>
                    </a:lnTo>
                    <a:lnTo>
                      <a:pt x="439" y="510"/>
                    </a:lnTo>
                    <a:lnTo>
                      <a:pt x="436" y="510"/>
                    </a:lnTo>
                    <a:lnTo>
                      <a:pt x="434" y="510"/>
                    </a:lnTo>
                    <a:lnTo>
                      <a:pt x="433" y="510"/>
                    </a:lnTo>
                    <a:lnTo>
                      <a:pt x="431" y="510"/>
                    </a:lnTo>
                    <a:lnTo>
                      <a:pt x="430" y="510"/>
                    </a:lnTo>
                    <a:lnTo>
                      <a:pt x="429" y="510"/>
                    </a:lnTo>
                    <a:lnTo>
                      <a:pt x="429" y="511"/>
                    </a:lnTo>
                    <a:lnTo>
                      <a:pt x="429" y="512"/>
                    </a:lnTo>
                    <a:lnTo>
                      <a:pt x="428" y="512"/>
                    </a:lnTo>
                    <a:lnTo>
                      <a:pt x="428" y="514"/>
                    </a:lnTo>
                    <a:lnTo>
                      <a:pt x="428" y="516"/>
                    </a:lnTo>
                    <a:lnTo>
                      <a:pt x="428" y="517"/>
                    </a:lnTo>
                    <a:lnTo>
                      <a:pt x="428" y="518"/>
                    </a:lnTo>
                    <a:lnTo>
                      <a:pt x="428" y="520"/>
                    </a:lnTo>
                    <a:lnTo>
                      <a:pt x="428" y="521"/>
                    </a:lnTo>
                    <a:lnTo>
                      <a:pt x="426" y="521"/>
                    </a:lnTo>
                    <a:lnTo>
                      <a:pt x="426" y="522"/>
                    </a:lnTo>
                    <a:lnTo>
                      <a:pt x="425" y="522"/>
                    </a:lnTo>
                    <a:lnTo>
                      <a:pt x="425" y="523"/>
                    </a:lnTo>
                    <a:lnTo>
                      <a:pt x="425" y="525"/>
                    </a:lnTo>
                    <a:lnTo>
                      <a:pt x="424" y="523"/>
                    </a:lnTo>
                    <a:lnTo>
                      <a:pt x="423" y="523"/>
                    </a:lnTo>
                    <a:lnTo>
                      <a:pt x="423" y="525"/>
                    </a:lnTo>
                    <a:lnTo>
                      <a:pt x="423" y="526"/>
                    </a:lnTo>
                    <a:lnTo>
                      <a:pt x="422" y="526"/>
                    </a:lnTo>
                    <a:lnTo>
                      <a:pt x="422" y="527"/>
                    </a:lnTo>
                    <a:lnTo>
                      <a:pt x="422" y="529"/>
                    </a:lnTo>
                    <a:lnTo>
                      <a:pt x="419" y="529"/>
                    </a:lnTo>
                    <a:lnTo>
                      <a:pt x="419" y="537"/>
                    </a:lnTo>
                    <a:lnTo>
                      <a:pt x="417" y="537"/>
                    </a:lnTo>
                    <a:lnTo>
                      <a:pt x="417" y="539"/>
                    </a:lnTo>
                    <a:lnTo>
                      <a:pt x="417" y="541"/>
                    </a:lnTo>
                    <a:lnTo>
                      <a:pt x="413" y="541"/>
                    </a:lnTo>
                    <a:lnTo>
                      <a:pt x="411" y="541"/>
                    </a:lnTo>
                    <a:lnTo>
                      <a:pt x="406" y="541"/>
                    </a:lnTo>
                    <a:lnTo>
                      <a:pt x="406" y="542"/>
                    </a:lnTo>
                    <a:lnTo>
                      <a:pt x="404" y="543"/>
                    </a:lnTo>
                    <a:lnTo>
                      <a:pt x="403" y="544"/>
                    </a:lnTo>
                    <a:lnTo>
                      <a:pt x="402" y="544"/>
                    </a:lnTo>
                    <a:lnTo>
                      <a:pt x="401" y="545"/>
                    </a:lnTo>
                    <a:lnTo>
                      <a:pt x="401" y="547"/>
                    </a:lnTo>
                    <a:lnTo>
                      <a:pt x="401" y="548"/>
                    </a:lnTo>
                    <a:lnTo>
                      <a:pt x="399" y="548"/>
                    </a:lnTo>
                    <a:lnTo>
                      <a:pt x="399" y="549"/>
                    </a:lnTo>
                    <a:lnTo>
                      <a:pt x="398" y="549"/>
                    </a:lnTo>
                    <a:lnTo>
                      <a:pt x="398" y="550"/>
                    </a:lnTo>
                    <a:lnTo>
                      <a:pt x="397" y="552"/>
                    </a:lnTo>
                    <a:lnTo>
                      <a:pt x="397" y="553"/>
                    </a:lnTo>
                    <a:lnTo>
                      <a:pt x="397" y="554"/>
                    </a:lnTo>
                    <a:lnTo>
                      <a:pt x="397" y="555"/>
                    </a:lnTo>
                    <a:lnTo>
                      <a:pt x="396" y="555"/>
                    </a:lnTo>
                    <a:lnTo>
                      <a:pt x="396" y="556"/>
                    </a:lnTo>
                    <a:lnTo>
                      <a:pt x="397" y="556"/>
                    </a:lnTo>
                    <a:lnTo>
                      <a:pt x="396" y="556"/>
                    </a:lnTo>
                    <a:lnTo>
                      <a:pt x="396" y="558"/>
                    </a:lnTo>
                    <a:lnTo>
                      <a:pt x="396" y="559"/>
                    </a:lnTo>
                    <a:lnTo>
                      <a:pt x="396" y="560"/>
                    </a:lnTo>
                    <a:lnTo>
                      <a:pt x="396" y="561"/>
                    </a:lnTo>
                    <a:lnTo>
                      <a:pt x="395" y="561"/>
                    </a:lnTo>
                    <a:lnTo>
                      <a:pt x="395" y="563"/>
                    </a:lnTo>
                    <a:lnTo>
                      <a:pt x="393" y="563"/>
                    </a:lnTo>
                    <a:lnTo>
                      <a:pt x="393" y="564"/>
                    </a:lnTo>
                    <a:lnTo>
                      <a:pt x="392" y="564"/>
                    </a:lnTo>
                    <a:lnTo>
                      <a:pt x="392" y="565"/>
                    </a:lnTo>
                    <a:lnTo>
                      <a:pt x="391" y="565"/>
                    </a:lnTo>
                    <a:lnTo>
                      <a:pt x="388" y="565"/>
                    </a:lnTo>
                    <a:lnTo>
                      <a:pt x="385" y="566"/>
                    </a:lnTo>
                    <a:lnTo>
                      <a:pt x="381" y="566"/>
                    </a:lnTo>
                    <a:lnTo>
                      <a:pt x="377" y="566"/>
                    </a:lnTo>
                    <a:lnTo>
                      <a:pt x="371" y="566"/>
                    </a:lnTo>
                    <a:lnTo>
                      <a:pt x="371" y="567"/>
                    </a:lnTo>
                    <a:lnTo>
                      <a:pt x="369" y="567"/>
                    </a:lnTo>
                    <a:lnTo>
                      <a:pt x="363" y="567"/>
                    </a:lnTo>
                    <a:lnTo>
                      <a:pt x="360" y="567"/>
                    </a:lnTo>
                    <a:lnTo>
                      <a:pt x="358" y="567"/>
                    </a:lnTo>
                    <a:lnTo>
                      <a:pt x="353" y="567"/>
                    </a:lnTo>
                    <a:lnTo>
                      <a:pt x="352" y="567"/>
                    </a:lnTo>
                    <a:lnTo>
                      <a:pt x="350" y="567"/>
                    </a:lnTo>
                    <a:lnTo>
                      <a:pt x="349" y="567"/>
                    </a:lnTo>
                    <a:lnTo>
                      <a:pt x="348" y="567"/>
                    </a:lnTo>
                    <a:lnTo>
                      <a:pt x="347" y="567"/>
                    </a:lnTo>
                    <a:lnTo>
                      <a:pt x="344" y="567"/>
                    </a:lnTo>
                    <a:lnTo>
                      <a:pt x="341" y="567"/>
                    </a:lnTo>
                    <a:lnTo>
                      <a:pt x="339" y="567"/>
                    </a:lnTo>
                    <a:lnTo>
                      <a:pt x="338" y="567"/>
                    </a:lnTo>
                    <a:lnTo>
                      <a:pt x="337" y="566"/>
                    </a:lnTo>
                    <a:lnTo>
                      <a:pt x="337" y="567"/>
                    </a:lnTo>
                    <a:lnTo>
                      <a:pt x="338" y="567"/>
                    </a:lnTo>
                    <a:lnTo>
                      <a:pt x="337" y="569"/>
                    </a:lnTo>
                    <a:lnTo>
                      <a:pt x="337" y="570"/>
                    </a:lnTo>
                    <a:lnTo>
                      <a:pt x="336" y="571"/>
                    </a:lnTo>
                    <a:lnTo>
                      <a:pt x="335" y="571"/>
                    </a:lnTo>
                    <a:lnTo>
                      <a:pt x="335" y="572"/>
                    </a:lnTo>
                    <a:lnTo>
                      <a:pt x="335" y="574"/>
                    </a:lnTo>
                    <a:lnTo>
                      <a:pt x="335" y="575"/>
                    </a:lnTo>
                    <a:lnTo>
                      <a:pt x="335" y="576"/>
                    </a:lnTo>
                    <a:lnTo>
                      <a:pt x="333" y="576"/>
                    </a:lnTo>
                    <a:lnTo>
                      <a:pt x="333" y="577"/>
                    </a:lnTo>
                    <a:lnTo>
                      <a:pt x="332" y="577"/>
                    </a:lnTo>
                    <a:lnTo>
                      <a:pt x="332" y="578"/>
                    </a:lnTo>
                    <a:lnTo>
                      <a:pt x="333" y="580"/>
                    </a:lnTo>
                    <a:lnTo>
                      <a:pt x="333" y="581"/>
                    </a:lnTo>
                    <a:lnTo>
                      <a:pt x="335" y="581"/>
                    </a:lnTo>
                    <a:lnTo>
                      <a:pt x="335" y="582"/>
                    </a:lnTo>
                    <a:lnTo>
                      <a:pt x="335" y="583"/>
                    </a:lnTo>
                    <a:lnTo>
                      <a:pt x="333" y="585"/>
                    </a:lnTo>
                    <a:lnTo>
                      <a:pt x="333" y="586"/>
                    </a:lnTo>
                    <a:lnTo>
                      <a:pt x="333" y="587"/>
                    </a:lnTo>
                    <a:lnTo>
                      <a:pt x="335" y="587"/>
                    </a:lnTo>
                    <a:lnTo>
                      <a:pt x="335" y="588"/>
                    </a:lnTo>
                    <a:lnTo>
                      <a:pt x="336" y="588"/>
                    </a:lnTo>
                    <a:lnTo>
                      <a:pt x="336" y="590"/>
                    </a:lnTo>
                    <a:lnTo>
                      <a:pt x="337" y="590"/>
                    </a:lnTo>
                    <a:lnTo>
                      <a:pt x="335" y="590"/>
                    </a:lnTo>
                    <a:lnTo>
                      <a:pt x="333" y="590"/>
                    </a:lnTo>
                    <a:lnTo>
                      <a:pt x="332" y="590"/>
                    </a:lnTo>
                    <a:lnTo>
                      <a:pt x="328" y="590"/>
                    </a:lnTo>
                    <a:lnTo>
                      <a:pt x="325" y="590"/>
                    </a:lnTo>
                    <a:lnTo>
                      <a:pt x="321" y="590"/>
                    </a:lnTo>
                    <a:lnTo>
                      <a:pt x="320" y="590"/>
                    </a:lnTo>
                    <a:lnTo>
                      <a:pt x="317" y="590"/>
                    </a:lnTo>
                    <a:lnTo>
                      <a:pt x="316" y="590"/>
                    </a:lnTo>
                    <a:lnTo>
                      <a:pt x="315" y="590"/>
                    </a:lnTo>
                    <a:lnTo>
                      <a:pt x="314" y="590"/>
                    </a:lnTo>
                    <a:lnTo>
                      <a:pt x="311" y="590"/>
                    </a:lnTo>
                    <a:lnTo>
                      <a:pt x="310" y="590"/>
                    </a:lnTo>
                    <a:lnTo>
                      <a:pt x="309" y="590"/>
                    </a:lnTo>
                    <a:lnTo>
                      <a:pt x="308" y="590"/>
                    </a:lnTo>
                    <a:lnTo>
                      <a:pt x="306" y="590"/>
                    </a:lnTo>
                    <a:lnTo>
                      <a:pt x="305" y="590"/>
                    </a:lnTo>
                    <a:lnTo>
                      <a:pt x="301" y="590"/>
                    </a:lnTo>
                    <a:lnTo>
                      <a:pt x="299" y="590"/>
                    </a:lnTo>
                    <a:lnTo>
                      <a:pt x="297" y="590"/>
                    </a:lnTo>
                    <a:lnTo>
                      <a:pt x="295" y="590"/>
                    </a:lnTo>
                    <a:lnTo>
                      <a:pt x="294" y="590"/>
                    </a:lnTo>
                    <a:lnTo>
                      <a:pt x="293" y="590"/>
                    </a:lnTo>
                    <a:lnTo>
                      <a:pt x="292" y="590"/>
                    </a:lnTo>
                    <a:lnTo>
                      <a:pt x="290" y="590"/>
                    </a:lnTo>
                    <a:lnTo>
                      <a:pt x="284" y="590"/>
                    </a:lnTo>
                    <a:lnTo>
                      <a:pt x="282" y="590"/>
                    </a:lnTo>
                    <a:lnTo>
                      <a:pt x="278" y="590"/>
                    </a:lnTo>
                    <a:lnTo>
                      <a:pt x="275" y="590"/>
                    </a:lnTo>
                    <a:lnTo>
                      <a:pt x="273" y="590"/>
                    </a:lnTo>
                    <a:lnTo>
                      <a:pt x="272" y="590"/>
                    </a:lnTo>
                    <a:lnTo>
                      <a:pt x="271" y="590"/>
                    </a:lnTo>
                    <a:lnTo>
                      <a:pt x="270" y="590"/>
                    </a:lnTo>
                    <a:lnTo>
                      <a:pt x="268" y="590"/>
                    </a:lnTo>
                    <a:lnTo>
                      <a:pt x="267" y="590"/>
                    </a:lnTo>
                    <a:lnTo>
                      <a:pt x="266" y="590"/>
                    </a:lnTo>
                    <a:lnTo>
                      <a:pt x="263" y="590"/>
                    </a:lnTo>
                    <a:lnTo>
                      <a:pt x="261" y="590"/>
                    </a:lnTo>
                    <a:lnTo>
                      <a:pt x="260" y="590"/>
                    </a:lnTo>
                    <a:lnTo>
                      <a:pt x="259" y="588"/>
                    </a:lnTo>
                    <a:lnTo>
                      <a:pt x="257" y="588"/>
                    </a:lnTo>
                    <a:lnTo>
                      <a:pt x="255" y="588"/>
                    </a:lnTo>
                    <a:lnTo>
                      <a:pt x="252" y="590"/>
                    </a:lnTo>
                    <a:lnTo>
                      <a:pt x="251" y="590"/>
                    </a:lnTo>
                    <a:lnTo>
                      <a:pt x="250" y="590"/>
                    </a:lnTo>
                    <a:lnTo>
                      <a:pt x="249" y="590"/>
                    </a:lnTo>
                    <a:lnTo>
                      <a:pt x="248" y="590"/>
                    </a:lnTo>
                    <a:lnTo>
                      <a:pt x="245" y="590"/>
                    </a:lnTo>
                    <a:lnTo>
                      <a:pt x="243" y="590"/>
                    </a:lnTo>
                    <a:lnTo>
                      <a:pt x="241" y="590"/>
                    </a:lnTo>
                    <a:lnTo>
                      <a:pt x="239" y="588"/>
                    </a:lnTo>
                    <a:lnTo>
                      <a:pt x="237" y="588"/>
                    </a:lnTo>
                    <a:lnTo>
                      <a:pt x="235" y="588"/>
                    </a:lnTo>
                    <a:lnTo>
                      <a:pt x="233" y="588"/>
                    </a:lnTo>
                    <a:lnTo>
                      <a:pt x="232" y="588"/>
                    </a:lnTo>
                    <a:lnTo>
                      <a:pt x="228" y="588"/>
                    </a:lnTo>
                    <a:lnTo>
                      <a:pt x="222" y="590"/>
                    </a:lnTo>
                    <a:lnTo>
                      <a:pt x="219" y="590"/>
                    </a:lnTo>
                    <a:lnTo>
                      <a:pt x="214" y="588"/>
                    </a:lnTo>
                    <a:lnTo>
                      <a:pt x="211" y="588"/>
                    </a:lnTo>
                    <a:lnTo>
                      <a:pt x="208" y="588"/>
                    </a:lnTo>
                    <a:lnTo>
                      <a:pt x="207" y="588"/>
                    </a:lnTo>
                    <a:lnTo>
                      <a:pt x="206" y="588"/>
                    </a:lnTo>
                    <a:lnTo>
                      <a:pt x="203" y="588"/>
                    </a:lnTo>
                    <a:lnTo>
                      <a:pt x="202" y="588"/>
                    </a:lnTo>
                    <a:lnTo>
                      <a:pt x="199" y="588"/>
                    </a:lnTo>
                    <a:lnTo>
                      <a:pt x="197" y="588"/>
                    </a:lnTo>
                    <a:lnTo>
                      <a:pt x="196" y="588"/>
                    </a:lnTo>
                    <a:lnTo>
                      <a:pt x="195" y="588"/>
                    </a:lnTo>
                    <a:lnTo>
                      <a:pt x="194" y="588"/>
                    </a:lnTo>
                    <a:lnTo>
                      <a:pt x="192" y="588"/>
                    </a:lnTo>
                    <a:lnTo>
                      <a:pt x="190" y="588"/>
                    </a:lnTo>
                    <a:lnTo>
                      <a:pt x="189" y="588"/>
                    </a:lnTo>
                    <a:lnTo>
                      <a:pt x="188" y="588"/>
                    </a:lnTo>
                    <a:lnTo>
                      <a:pt x="185" y="588"/>
                    </a:lnTo>
                    <a:lnTo>
                      <a:pt x="184" y="588"/>
                    </a:lnTo>
                    <a:lnTo>
                      <a:pt x="181" y="588"/>
                    </a:lnTo>
                    <a:lnTo>
                      <a:pt x="180" y="588"/>
                    </a:lnTo>
                    <a:lnTo>
                      <a:pt x="178" y="588"/>
                    </a:lnTo>
                    <a:lnTo>
                      <a:pt x="176" y="588"/>
                    </a:lnTo>
                    <a:lnTo>
                      <a:pt x="173" y="588"/>
                    </a:lnTo>
                    <a:lnTo>
                      <a:pt x="172" y="588"/>
                    </a:lnTo>
                    <a:lnTo>
                      <a:pt x="169" y="590"/>
                    </a:lnTo>
                    <a:lnTo>
                      <a:pt x="168" y="590"/>
                    </a:lnTo>
                    <a:lnTo>
                      <a:pt x="167" y="590"/>
                    </a:lnTo>
                    <a:lnTo>
                      <a:pt x="165" y="590"/>
                    </a:lnTo>
                    <a:lnTo>
                      <a:pt x="164" y="590"/>
                    </a:lnTo>
                    <a:lnTo>
                      <a:pt x="163" y="590"/>
                    </a:lnTo>
                    <a:lnTo>
                      <a:pt x="162" y="590"/>
                    </a:lnTo>
                    <a:lnTo>
                      <a:pt x="161" y="590"/>
                    </a:lnTo>
                    <a:lnTo>
                      <a:pt x="159" y="590"/>
                    </a:lnTo>
                    <a:lnTo>
                      <a:pt x="158" y="590"/>
                    </a:lnTo>
                    <a:lnTo>
                      <a:pt x="157" y="590"/>
                    </a:lnTo>
                    <a:lnTo>
                      <a:pt x="157" y="588"/>
                    </a:lnTo>
                    <a:lnTo>
                      <a:pt x="156" y="588"/>
                    </a:lnTo>
                    <a:lnTo>
                      <a:pt x="156" y="587"/>
                    </a:lnTo>
                    <a:lnTo>
                      <a:pt x="156" y="586"/>
                    </a:lnTo>
                    <a:lnTo>
                      <a:pt x="156" y="585"/>
                    </a:lnTo>
                    <a:lnTo>
                      <a:pt x="156" y="583"/>
                    </a:lnTo>
                    <a:lnTo>
                      <a:pt x="156" y="582"/>
                    </a:lnTo>
                    <a:lnTo>
                      <a:pt x="156" y="581"/>
                    </a:lnTo>
                    <a:lnTo>
                      <a:pt x="156" y="580"/>
                    </a:lnTo>
                    <a:lnTo>
                      <a:pt x="154" y="580"/>
                    </a:lnTo>
                    <a:lnTo>
                      <a:pt x="154" y="578"/>
                    </a:lnTo>
                    <a:lnTo>
                      <a:pt x="153" y="578"/>
                    </a:lnTo>
                    <a:lnTo>
                      <a:pt x="153" y="577"/>
                    </a:lnTo>
                    <a:lnTo>
                      <a:pt x="152" y="577"/>
                    </a:lnTo>
                    <a:lnTo>
                      <a:pt x="153" y="577"/>
                    </a:lnTo>
                    <a:lnTo>
                      <a:pt x="153" y="576"/>
                    </a:lnTo>
                    <a:lnTo>
                      <a:pt x="153" y="575"/>
                    </a:lnTo>
                    <a:lnTo>
                      <a:pt x="153" y="574"/>
                    </a:lnTo>
                    <a:lnTo>
                      <a:pt x="153" y="572"/>
                    </a:lnTo>
                    <a:lnTo>
                      <a:pt x="154" y="572"/>
                    </a:lnTo>
                    <a:lnTo>
                      <a:pt x="154" y="571"/>
                    </a:lnTo>
                    <a:lnTo>
                      <a:pt x="154" y="570"/>
                    </a:lnTo>
                    <a:lnTo>
                      <a:pt x="154" y="569"/>
                    </a:lnTo>
                    <a:lnTo>
                      <a:pt x="154" y="567"/>
                    </a:lnTo>
                    <a:lnTo>
                      <a:pt x="154" y="566"/>
                    </a:lnTo>
                    <a:lnTo>
                      <a:pt x="154" y="565"/>
                    </a:lnTo>
                    <a:lnTo>
                      <a:pt x="156" y="565"/>
                    </a:lnTo>
                    <a:lnTo>
                      <a:pt x="154" y="565"/>
                    </a:lnTo>
                    <a:lnTo>
                      <a:pt x="154" y="564"/>
                    </a:lnTo>
                    <a:lnTo>
                      <a:pt x="154" y="563"/>
                    </a:lnTo>
                    <a:lnTo>
                      <a:pt x="154" y="561"/>
                    </a:lnTo>
                    <a:lnTo>
                      <a:pt x="154" y="560"/>
                    </a:lnTo>
                    <a:lnTo>
                      <a:pt x="156" y="560"/>
                    </a:lnTo>
                    <a:lnTo>
                      <a:pt x="157" y="560"/>
                    </a:lnTo>
                    <a:lnTo>
                      <a:pt x="158" y="560"/>
                    </a:lnTo>
                    <a:lnTo>
                      <a:pt x="158" y="559"/>
                    </a:lnTo>
                    <a:lnTo>
                      <a:pt x="159" y="559"/>
                    </a:lnTo>
                    <a:lnTo>
                      <a:pt x="161" y="559"/>
                    </a:lnTo>
                    <a:lnTo>
                      <a:pt x="161" y="558"/>
                    </a:lnTo>
                    <a:lnTo>
                      <a:pt x="161" y="556"/>
                    </a:lnTo>
                    <a:lnTo>
                      <a:pt x="161" y="555"/>
                    </a:lnTo>
                    <a:lnTo>
                      <a:pt x="162" y="555"/>
                    </a:lnTo>
                    <a:lnTo>
                      <a:pt x="162" y="554"/>
                    </a:lnTo>
                    <a:lnTo>
                      <a:pt x="163" y="554"/>
                    </a:lnTo>
                    <a:lnTo>
                      <a:pt x="163" y="553"/>
                    </a:lnTo>
                    <a:lnTo>
                      <a:pt x="162" y="553"/>
                    </a:lnTo>
                    <a:lnTo>
                      <a:pt x="161" y="553"/>
                    </a:lnTo>
                    <a:lnTo>
                      <a:pt x="161" y="552"/>
                    </a:lnTo>
                    <a:lnTo>
                      <a:pt x="159" y="552"/>
                    </a:lnTo>
                    <a:lnTo>
                      <a:pt x="159" y="550"/>
                    </a:lnTo>
                    <a:lnTo>
                      <a:pt x="159" y="549"/>
                    </a:lnTo>
                    <a:lnTo>
                      <a:pt x="159" y="548"/>
                    </a:lnTo>
                    <a:lnTo>
                      <a:pt x="159" y="547"/>
                    </a:lnTo>
                    <a:lnTo>
                      <a:pt x="159" y="545"/>
                    </a:lnTo>
                    <a:lnTo>
                      <a:pt x="159" y="544"/>
                    </a:lnTo>
                    <a:lnTo>
                      <a:pt x="159" y="543"/>
                    </a:lnTo>
                    <a:lnTo>
                      <a:pt x="158" y="543"/>
                    </a:lnTo>
                    <a:lnTo>
                      <a:pt x="158" y="542"/>
                    </a:lnTo>
                    <a:lnTo>
                      <a:pt x="154" y="542"/>
                    </a:lnTo>
                    <a:lnTo>
                      <a:pt x="147" y="542"/>
                    </a:lnTo>
                    <a:lnTo>
                      <a:pt x="145" y="542"/>
                    </a:lnTo>
                    <a:lnTo>
                      <a:pt x="142" y="542"/>
                    </a:lnTo>
                    <a:lnTo>
                      <a:pt x="141" y="542"/>
                    </a:lnTo>
                    <a:lnTo>
                      <a:pt x="137" y="542"/>
                    </a:lnTo>
                    <a:lnTo>
                      <a:pt x="127" y="542"/>
                    </a:lnTo>
                    <a:lnTo>
                      <a:pt x="119" y="542"/>
                    </a:lnTo>
                    <a:lnTo>
                      <a:pt x="118" y="542"/>
                    </a:lnTo>
                    <a:lnTo>
                      <a:pt x="110" y="542"/>
                    </a:lnTo>
                    <a:lnTo>
                      <a:pt x="109" y="542"/>
                    </a:lnTo>
                    <a:lnTo>
                      <a:pt x="98" y="542"/>
                    </a:lnTo>
                    <a:lnTo>
                      <a:pt x="94" y="542"/>
                    </a:lnTo>
                    <a:lnTo>
                      <a:pt x="93" y="542"/>
                    </a:lnTo>
                    <a:lnTo>
                      <a:pt x="92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6" y="542"/>
                    </a:lnTo>
                    <a:lnTo>
                      <a:pt x="63" y="542"/>
                    </a:lnTo>
                    <a:lnTo>
                      <a:pt x="61" y="542"/>
                    </a:lnTo>
                    <a:lnTo>
                      <a:pt x="54" y="542"/>
                    </a:lnTo>
                    <a:lnTo>
                      <a:pt x="52" y="542"/>
                    </a:lnTo>
                    <a:lnTo>
                      <a:pt x="45" y="542"/>
                    </a:lnTo>
                    <a:lnTo>
                      <a:pt x="44" y="542"/>
                    </a:lnTo>
                    <a:lnTo>
                      <a:pt x="34" y="543"/>
                    </a:lnTo>
                    <a:lnTo>
                      <a:pt x="34" y="537"/>
                    </a:lnTo>
                    <a:lnTo>
                      <a:pt x="34" y="536"/>
                    </a:lnTo>
                    <a:lnTo>
                      <a:pt x="34" y="527"/>
                    </a:lnTo>
                    <a:lnTo>
                      <a:pt x="34" y="526"/>
                    </a:lnTo>
                    <a:lnTo>
                      <a:pt x="34" y="521"/>
                    </a:lnTo>
                    <a:lnTo>
                      <a:pt x="34" y="516"/>
                    </a:lnTo>
                    <a:lnTo>
                      <a:pt x="34" y="509"/>
                    </a:lnTo>
                    <a:lnTo>
                      <a:pt x="34" y="507"/>
                    </a:lnTo>
                    <a:lnTo>
                      <a:pt x="34" y="505"/>
                    </a:lnTo>
                    <a:lnTo>
                      <a:pt x="34" y="504"/>
                    </a:lnTo>
                    <a:lnTo>
                      <a:pt x="34" y="495"/>
                    </a:lnTo>
                    <a:lnTo>
                      <a:pt x="34" y="493"/>
                    </a:lnTo>
                    <a:lnTo>
                      <a:pt x="34" y="485"/>
                    </a:lnTo>
                    <a:lnTo>
                      <a:pt x="34" y="479"/>
                    </a:lnTo>
                    <a:lnTo>
                      <a:pt x="36" y="472"/>
                    </a:lnTo>
                    <a:lnTo>
                      <a:pt x="34" y="471"/>
                    </a:lnTo>
                    <a:lnTo>
                      <a:pt x="34" y="458"/>
                    </a:lnTo>
                    <a:lnTo>
                      <a:pt x="34" y="456"/>
                    </a:lnTo>
                    <a:lnTo>
                      <a:pt x="34" y="449"/>
                    </a:lnTo>
                    <a:lnTo>
                      <a:pt x="34" y="445"/>
                    </a:lnTo>
                    <a:lnTo>
                      <a:pt x="34" y="439"/>
                    </a:lnTo>
                    <a:lnTo>
                      <a:pt x="34" y="438"/>
                    </a:lnTo>
                    <a:lnTo>
                      <a:pt x="34" y="434"/>
                    </a:lnTo>
                    <a:lnTo>
                      <a:pt x="34" y="414"/>
                    </a:lnTo>
                    <a:lnTo>
                      <a:pt x="34" y="405"/>
                    </a:lnTo>
                    <a:lnTo>
                      <a:pt x="34" y="400"/>
                    </a:lnTo>
                    <a:lnTo>
                      <a:pt x="34" y="390"/>
                    </a:lnTo>
                    <a:lnTo>
                      <a:pt x="34" y="389"/>
                    </a:lnTo>
                    <a:lnTo>
                      <a:pt x="34" y="381"/>
                    </a:lnTo>
                    <a:lnTo>
                      <a:pt x="34" y="380"/>
                    </a:lnTo>
                    <a:lnTo>
                      <a:pt x="34" y="376"/>
                    </a:lnTo>
                    <a:lnTo>
                      <a:pt x="34" y="374"/>
                    </a:lnTo>
                    <a:lnTo>
                      <a:pt x="34" y="371"/>
                    </a:lnTo>
                    <a:lnTo>
                      <a:pt x="34" y="368"/>
                    </a:lnTo>
                    <a:lnTo>
                      <a:pt x="34" y="362"/>
                    </a:lnTo>
                    <a:lnTo>
                      <a:pt x="34" y="359"/>
                    </a:lnTo>
                    <a:lnTo>
                      <a:pt x="34" y="354"/>
                    </a:lnTo>
                    <a:lnTo>
                      <a:pt x="34" y="353"/>
                    </a:lnTo>
                    <a:lnTo>
                      <a:pt x="34" y="348"/>
                    </a:lnTo>
                    <a:lnTo>
                      <a:pt x="34" y="342"/>
                    </a:lnTo>
                    <a:lnTo>
                      <a:pt x="36" y="342"/>
                    </a:lnTo>
                    <a:lnTo>
                      <a:pt x="34" y="342"/>
                    </a:lnTo>
                    <a:lnTo>
                      <a:pt x="36" y="341"/>
                    </a:lnTo>
                    <a:lnTo>
                      <a:pt x="34" y="341"/>
                    </a:lnTo>
                    <a:lnTo>
                      <a:pt x="34" y="340"/>
                    </a:lnTo>
                    <a:lnTo>
                      <a:pt x="34" y="338"/>
                    </a:lnTo>
                    <a:lnTo>
                      <a:pt x="33" y="338"/>
                    </a:lnTo>
                    <a:lnTo>
                      <a:pt x="33" y="337"/>
                    </a:lnTo>
                    <a:lnTo>
                      <a:pt x="33" y="336"/>
                    </a:lnTo>
                    <a:lnTo>
                      <a:pt x="33" y="335"/>
                    </a:lnTo>
                    <a:lnTo>
                      <a:pt x="33" y="333"/>
                    </a:lnTo>
                    <a:lnTo>
                      <a:pt x="33" y="332"/>
                    </a:lnTo>
                    <a:lnTo>
                      <a:pt x="34" y="332"/>
                    </a:lnTo>
                    <a:lnTo>
                      <a:pt x="34" y="331"/>
                    </a:lnTo>
                    <a:lnTo>
                      <a:pt x="33" y="331"/>
                    </a:lnTo>
                    <a:lnTo>
                      <a:pt x="32" y="330"/>
                    </a:lnTo>
                    <a:lnTo>
                      <a:pt x="32" y="329"/>
                    </a:lnTo>
                    <a:lnTo>
                      <a:pt x="32" y="327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6"/>
                    </a:lnTo>
                    <a:lnTo>
                      <a:pt x="32" y="326"/>
                    </a:lnTo>
                    <a:lnTo>
                      <a:pt x="33" y="326"/>
                    </a:lnTo>
                    <a:lnTo>
                      <a:pt x="33" y="325"/>
                    </a:lnTo>
                    <a:lnTo>
                      <a:pt x="32" y="325"/>
                    </a:lnTo>
                    <a:lnTo>
                      <a:pt x="32" y="324"/>
                    </a:lnTo>
                    <a:lnTo>
                      <a:pt x="33" y="324"/>
                    </a:lnTo>
                    <a:lnTo>
                      <a:pt x="32" y="324"/>
                    </a:lnTo>
                    <a:lnTo>
                      <a:pt x="32" y="322"/>
                    </a:lnTo>
                    <a:lnTo>
                      <a:pt x="33" y="322"/>
                    </a:lnTo>
                    <a:lnTo>
                      <a:pt x="32" y="322"/>
                    </a:lnTo>
                    <a:lnTo>
                      <a:pt x="31" y="322"/>
                    </a:lnTo>
                    <a:lnTo>
                      <a:pt x="31" y="321"/>
                    </a:lnTo>
                    <a:lnTo>
                      <a:pt x="31" y="320"/>
                    </a:lnTo>
                    <a:lnTo>
                      <a:pt x="29" y="320"/>
                    </a:lnTo>
                    <a:lnTo>
                      <a:pt x="29" y="319"/>
                    </a:lnTo>
                    <a:lnTo>
                      <a:pt x="31" y="319"/>
                    </a:lnTo>
                    <a:lnTo>
                      <a:pt x="31" y="318"/>
                    </a:lnTo>
                    <a:lnTo>
                      <a:pt x="32" y="316"/>
                    </a:lnTo>
                    <a:lnTo>
                      <a:pt x="31" y="316"/>
                    </a:lnTo>
                    <a:lnTo>
                      <a:pt x="31" y="315"/>
                    </a:lnTo>
                    <a:lnTo>
                      <a:pt x="31" y="314"/>
                    </a:lnTo>
                    <a:lnTo>
                      <a:pt x="29" y="314"/>
                    </a:lnTo>
                    <a:lnTo>
                      <a:pt x="29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28" y="311"/>
                    </a:lnTo>
                    <a:lnTo>
                      <a:pt x="28" y="310"/>
                    </a:lnTo>
                    <a:lnTo>
                      <a:pt x="29" y="310"/>
                    </a:lnTo>
                    <a:lnTo>
                      <a:pt x="28" y="310"/>
                    </a:lnTo>
                    <a:lnTo>
                      <a:pt x="28" y="309"/>
                    </a:lnTo>
                    <a:lnTo>
                      <a:pt x="27" y="309"/>
                    </a:lnTo>
                    <a:lnTo>
                      <a:pt x="26" y="309"/>
                    </a:lnTo>
                    <a:lnTo>
                      <a:pt x="27" y="309"/>
                    </a:lnTo>
                    <a:lnTo>
                      <a:pt x="27" y="308"/>
                    </a:lnTo>
                    <a:lnTo>
                      <a:pt x="28" y="307"/>
                    </a:lnTo>
                    <a:lnTo>
                      <a:pt x="27" y="307"/>
                    </a:lnTo>
                    <a:lnTo>
                      <a:pt x="26" y="307"/>
                    </a:lnTo>
                    <a:lnTo>
                      <a:pt x="25" y="305"/>
                    </a:lnTo>
                    <a:lnTo>
                      <a:pt x="25" y="304"/>
                    </a:lnTo>
                    <a:lnTo>
                      <a:pt x="23" y="304"/>
                    </a:lnTo>
                    <a:lnTo>
                      <a:pt x="22" y="304"/>
                    </a:lnTo>
                    <a:lnTo>
                      <a:pt x="23" y="304"/>
                    </a:lnTo>
                    <a:lnTo>
                      <a:pt x="23" y="303"/>
                    </a:lnTo>
                    <a:lnTo>
                      <a:pt x="25" y="303"/>
                    </a:lnTo>
                    <a:lnTo>
                      <a:pt x="25" y="302"/>
                    </a:lnTo>
                    <a:lnTo>
                      <a:pt x="23" y="302"/>
                    </a:lnTo>
                    <a:lnTo>
                      <a:pt x="23" y="300"/>
                    </a:lnTo>
                    <a:lnTo>
                      <a:pt x="23" y="302"/>
                    </a:lnTo>
                    <a:lnTo>
                      <a:pt x="23" y="300"/>
                    </a:lnTo>
                    <a:lnTo>
                      <a:pt x="22" y="300"/>
                    </a:lnTo>
                    <a:lnTo>
                      <a:pt x="22" y="299"/>
                    </a:lnTo>
                    <a:lnTo>
                      <a:pt x="22" y="298"/>
                    </a:lnTo>
                    <a:lnTo>
                      <a:pt x="23" y="298"/>
                    </a:lnTo>
                    <a:lnTo>
                      <a:pt x="22" y="298"/>
                    </a:lnTo>
                    <a:lnTo>
                      <a:pt x="22" y="297"/>
                    </a:lnTo>
                    <a:lnTo>
                      <a:pt x="21" y="296"/>
                    </a:lnTo>
                    <a:lnTo>
                      <a:pt x="21" y="294"/>
                    </a:lnTo>
                    <a:lnTo>
                      <a:pt x="21" y="293"/>
                    </a:lnTo>
                    <a:lnTo>
                      <a:pt x="21" y="292"/>
                    </a:lnTo>
                    <a:lnTo>
                      <a:pt x="20" y="292"/>
                    </a:lnTo>
                    <a:lnTo>
                      <a:pt x="20" y="291"/>
                    </a:lnTo>
                    <a:lnTo>
                      <a:pt x="18" y="291"/>
                    </a:lnTo>
                    <a:lnTo>
                      <a:pt x="20" y="291"/>
                    </a:lnTo>
                    <a:lnTo>
                      <a:pt x="20" y="289"/>
                    </a:lnTo>
                    <a:lnTo>
                      <a:pt x="21" y="291"/>
                    </a:lnTo>
                    <a:lnTo>
                      <a:pt x="22" y="291"/>
                    </a:lnTo>
                    <a:lnTo>
                      <a:pt x="23" y="291"/>
                    </a:lnTo>
                    <a:lnTo>
                      <a:pt x="23" y="289"/>
                    </a:lnTo>
                    <a:lnTo>
                      <a:pt x="25" y="289"/>
                    </a:lnTo>
                    <a:lnTo>
                      <a:pt x="25" y="291"/>
                    </a:lnTo>
                    <a:lnTo>
                      <a:pt x="26" y="291"/>
                    </a:lnTo>
                    <a:lnTo>
                      <a:pt x="27" y="291"/>
                    </a:lnTo>
                    <a:lnTo>
                      <a:pt x="27" y="289"/>
                    </a:lnTo>
                    <a:lnTo>
                      <a:pt x="28" y="289"/>
                    </a:lnTo>
                    <a:lnTo>
                      <a:pt x="28" y="288"/>
                    </a:lnTo>
                    <a:lnTo>
                      <a:pt x="29" y="288"/>
                    </a:lnTo>
                    <a:lnTo>
                      <a:pt x="31" y="288"/>
                    </a:lnTo>
                    <a:lnTo>
                      <a:pt x="29" y="287"/>
                    </a:lnTo>
                    <a:lnTo>
                      <a:pt x="29" y="286"/>
                    </a:lnTo>
                    <a:lnTo>
                      <a:pt x="31" y="286"/>
                    </a:lnTo>
                    <a:lnTo>
                      <a:pt x="32" y="285"/>
                    </a:lnTo>
                    <a:lnTo>
                      <a:pt x="33" y="286"/>
                    </a:lnTo>
                    <a:lnTo>
                      <a:pt x="33" y="287"/>
                    </a:lnTo>
                    <a:lnTo>
                      <a:pt x="34" y="287"/>
                    </a:lnTo>
                    <a:lnTo>
                      <a:pt x="36" y="287"/>
                    </a:lnTo>
                    <a:lnTo>
                      <a:pt x="36" y="288"/>
                    </a:lnTo>
                    <a:lnTo>
                      <a:pt x="36" y="289"/>
                    </a:lnTo>
                    <a:lnTo>
                      <a:pt x="37" y="289"/>
                    </a:lnTo>
                    <a:lnTo>
                      <a:pt x="38" y="289"/>
                    </a:lnTo>
                    <a:lnTo>
                      <a:pt x="39" y="289"/>
                    </a:lnTo>
                    <a:lnTo>
                      <a:pt x="39" y="291"/>
                    </a:lnTo>
                    <a:lnTo>
                      <a:pt x="40" y="291"/>
                    </a:lnTo>
                    <a:lnTo>
                      <a:pt x="40" y="292"/>
                    </a:lnTo>
                    <a:lnTo>
                      <a:pt x="42" y="292"/>
                    </a:lnTo>
                    <a:lnTo>
                      <a:pt x="42" y="293"/>
                    </a:lnTo>
                    <a:lnTo>
                      <a:pt x="43" y="293"/>
                    </a:lnTo>
                    <a:lnTo>
                      <a:pt x="44" y="293"/>
                    </a:lnTo>
                    <a:lnTo>
                      <a:pt x="44" y="294"/>
                    </a:lnTo>
                    <a:lnTo>
                      <a:pt x="45" y="294"/>
                    </a:lnTo>
                    <a:lnTo>
                      <a:pt x="47" y="294"/>
                    </a:lnTo>
                    <a:lnTo>
                      <a:pt x="48" y="294"/>
                    </a:lnTo>
                    <a:lnTo>
                      <a:pt x="48" y="293"/>
                    </a:lnTo>
                    <a:lnTo>
                      <a:pt x="48" y="292"/>
                    </a:lnTo>
                    <a:lnTo>
                      <a:pt x="48" y="291"/>
                    </a:lnTo>
                    <a:lnTo>
                      <a:pt x="49" y="291"/>
                    </a:lnTo>
                    <a:lnTo>
                      <a:pt x="49" y="289"/>
                    </a:lnTo>
                    <a:lnTo>
                      <a:pt x="50" y="289"/>
                    </a:lnTo>
                    <a:lnTo>
                      <a:pt x="50" y="288"/>
                    </a:lnTo>
                    <a:lnTo>
                      <a:pt x="52" y="288"/>
                    </a:lnTo>
                    <a:lnTo>
                      <a:pt x="52" y="287"/>
                    </a:lnTo>
                    <a:lnTo>
                      <a:pt x="53" y="287"/>
                    </a:lnTo>
                    <a:lnTo>
                      <a:pt x="54" y="287"/>
                    </a:lnTo>
                    <a:lnTo>
                      <a:pt x="54" y="286"/>
                    </a:lnTo>
                    <a:lnTo>
                      <a:pt x="55" y="286"/>
                    </a:lnTo>
                    <a:lnTo>
                      <a:pt x="55" y="285"/>
                    </a:lnTo>
                    <a:lnTo>
                      <a:pt x="55" y="283"/>
                    </a:lnTo>
                    <a:lnTo>
                      <a:pt x="54" y="283"/>
                    </a:lnTo>
                    <a:lnTo>
                      <a:pt x="54" y="282"/>
                    </a:lnTo>
                    <a:lnTo>
                      <a:pt x="53" y="282"/>
                    </a:lnTo>
                    <a:lnTo>
                      <a:pt x="53" y="281"/>
                    </a:lnTo>
                    <a:lnTo>
                      <a:pt x="54" y="281"/>
                    </a:lnTo>
                    <a:lnTo>
                      <a:pt x="55" y="280"/>
                    </a:lnTo>
                    <a:lnTo>
                      <a:pt x="56" y="280"/>
                    </a:lnTo>
                    <a:lnTo>
                      <a:pt x="56" y="278"/>
                    </a:lnTo>
                    <a:lnTo>
                      <a:pt x="56" y="277"/>
                    </a:lnTo>
                    <a:lnTo>
                      <a:pt x="56" y="276"/>
                    </a:lnTo>
                    <a:lnTo>
                      <a:pt x="58" y="276"/>
                    </a:lnTo>
                    <a:lnTo>
                      <a:pt x="59" y="275"/>
                    </a:lnTo>
                    <a:lnTo>
                      <a:pt x="59" y="273"/>
                    </a:lnTo>
                    <a:lnTo>
                      <a:pt x="59" y="272"/>
                    </a:lnTo>
                    <a:lnTo>
                      <a:pt x="59" y="271"/>
                    </a:lnTo>
                    <a:lnTo>
                      <a:pt x="59" y="270"/>
                    </a:lnTo>
                    <a:lnTo>
                      <a:pt x="60" y="270"/>
                    </a:lnTo>
                    <a:lnTo>
                      <a:pt x="60" y="269"/>
                    </a:lnTo>
                    <a:lnTo>
                      <a:pt x="61" y="269"/>
                    </a:lnTo>
                    <a:lnTo>
                      <a:pt x="63" y="269"/>
                    </a:lnTo>
                    <a:lnTo>
                      <a:pt x="63" y="267"/>
                    </a:lnTo>
                    <a:lnTo>
                      <a:pt x="63" y="266"/>
                    </a:lnTo>
                    <a:lnTo>
                      <a:pt x="61" y="266"/>
                    </a:lnTo>
                    <a:lnTo>
                      <a:pt x="63" y="265"/>
                    </a:lnTo>
                    <a:lnTo>
                      <a:pt x="63" y="264"/>
                    </a:lnTo>
                    <a:lnTo>
                      <a:pt x="61" y="264"/>
                    </a:lnTo>
                    <a:lnTo>
                      <a:pt x="61" y="262"/>
                    </a:lnTo>
                    <a:lnTo>
                      <a:pt x="60" y="262"/>
                    </a:lnTo>
                    <a:lnTo>
                      <a:pt x="60" y="261"/>
                    </a:lnTo>
                    <a:lnTo>
                      <a:pt x="59" y="260"/>
                    </a:lnTo>
                    <a:lnTo>
                      <a:pt x="59" y="259"/>
                    </a:lnTo>
                    <a:lnTo>
                      <a:pt x="59" y="258"/>
                    </a:lnTo>
                    <a:lnTo>
                      <a:pt x="59" y="256"/>
                    </a:lnTo>
                    <a:lnTo>
                      <a:pt x="59" y="255"/>
                    </a:lnTo>
                    <a:lnTo>
                      <a:pt x="58" y="255"/>
                    </a:lnTo>
                    <a:lnTo>
                      <a:pt x="56" y="255"/>
                    </a:lnTo>
                    <a:lnTo>
                      <a:pt x="55" y="255"/>
                    </a:lnTo>
                    <a:lnTo>
                      <a:pt x="54" y="255"/>
                    </a:lnTo>
                    <a:lnTo>
                      <a:pt x="54" y="254"/>
                    </a:lnTo>
                    <a:lnTo>
                      <a:pt x="54" y="253"/>
                    </a:lnTo>
                    <a:lnTo>
                      <a:pt x="53" y="253"/>
                    </a:lnTo>
                    <a:lnTo>
                      <a:pt x="53" y="254"/>
                    </a:lnTo>
                    <a:lnTo>
                      <a:pt x="52" y="253"/>
                    </a:lnTo>
                    <a:lnTo>
                      <a:pt x="52" y="251"/>
                    </a:lnTo>
                    <a:lnTo>
                      <a:pt x="52" y="250"/>
                    </a:lnTo>
                    <a:lnTo>
                      <a:pt x="53" y="249"/>
                    </a:lnTo>
                    <a:lnTo>
                      <a:pt x="52" y="249"/>
                    </a:lnTo>
                    <a:lnTo>
                      <a:pt x="52" y="248"/>
                    </a:lnTo>
                    <a:lnTo>
                      <a:pt x="52" y="247"/>
                    </a:lnTo>
                    <a:lnTo>
                      <a:pt x="53" y="247"/>
                    </a:lnTo>
                    <a:lnTo>
                      <a:pt x="53" y="248"/>
                    </a:lnTo>
                    <a:lnTo>
                      <a:pt x="54" y="248"/>
                    </a:lnTo>
                    <a:lnTo>
                      <a:pt x="55" y="248"/>
                    </a:lnTo>
                    <a:lnTo>
                      <a:pt x="55" y="247"/>
                    </a:lnTo>
                    <a:lnTo>
                      <a:pt x="56" y="247"/>
                    </a:lnTo>
                    <a:lnTo>
                      <a:pt x="55" y="247"/>
                    </a:lnTo>
                    <a:lnTo>
                      <a:pt x="56" y="245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6" y="242"/>
                    </a:lnTo>
                    <a:lnTo>
                      <a:pt x="58" y="242"/>
                    </a:lnTo>
                    <a:lnTo>
                      <a:pt x="58" y="240"/>
                    </a:lnTo>
                    <a:lnTo>
                      <a:pt x="58" y="239"/>
                    </a:lnTo>
                    <a:lnTo>
                      <a:pt x="58" y="238"/>
                    </a:lnTo>
                    <a:lnTo>
                      <a:pt x="58" y="237"/>
                    </a:lnTo>
                    <a:lnTo>
                      <a:pt x="58" y="236"/>
                    </a:lnTo>
                    <a:lnTo>
                      <a:pt x="58" y="234"/>
                    </a:lnTo>
                    <a:lnTo>
                      <a:pt x="58" y="233"/>
                    </a:lnTo>
                    <a:lnTo>
                      <a:pt x="58" y="232"/>
                    </a:lnTo>
                    <a:lnTo>
                      <a:pt x="58" y="231"/>
                    </a:lnTo>
                    <a:lnTo>
                      <a:pt x="58" y="229"/>
                    </a:lnTo>
                    <a:lnTo>
                      <a:pt x="58" y="228"/>
                    </a:lnTo>
                    <a:lnTo>
                      <a:pt x="59" y="228"/>
                    </a:lnTo>
                    <a:lnTo>
                      <a:pt x="59" y="227"/>
                    </a:lnTo>
                    <a:lnTo>
                      <a:pt x="60" y="227"/>
                    </a:lnTo>
                    <a:lnTo>
                      <a:pt x="61" y="227"/>
                    </a:lnTo>
                    <a:lnTo>
                      <a:pt x="61" y="226"/>
                    </a:lnTo>
                    <a:lnTo>
                      <a:pt x="61" y="224"/>
                    </a:lnTo>
                    <a:lnTo>
                      <a:pt x="63" y="224"/>
                    </a:lnTo>
                    <a:lnTo>
                      <a:pt x="63" y="223"/>
                    </a:lnTo>
                    <a:lnTo>
                      <a:pt x="61" y="223"/>
                    </a:lnTo>
                    <a:lnTo>
                      <a:pt x="61" y="222"/>
                    </a:lnTo>
                    <a:lnTo>
                      <a:pt x="61" y="221"/>
                    </a:lnTo>
                    <a:lnTo>
                      <a:pt x="61" y="220"/>
                    </a:lnTo>
                    <a:lnTo>
                      <a:pt x="60" y="218"/>
                    </a:lnTo>
                    <a:lnTo>
                      <a:pt x="59" y="218"/>
                    </a:lnTo>
                    <a:lnTo>
                      <a:pt x="59" y="217"/>
                    </a:lnTo>
                    <a:lnTo>
                      <a:pt x="58" y="217"/>
                    </a:lnTo>
                    <a:lnTo>
                      <a:pt x="58" y="216"/>
                    </a:lnTo>
                    <a:lnTo>
                      <a:pt x="58" y="215"/>
                    </a:lnTo>
                    <a:lnTo>
                      <a:pt x="56" y="215"/>
                    </a:lnTo>
                    <a:lnTo>
                      <a:pt x="56" y="213"/>
                    </a:lnTo>
                    <a:lnTo>
                      <a:pt x="56" y="212"/>
                    </a:lnTo>
                    <a:lnTo>
                      <a:pt x="58" y="212"/>
                    </a:lnTo>
                    <a:lnTo>
                      <a:pt x="56" y="212"/>
                    </a:lnTo>
                    <a:lnTo>
                      <a:pt x="56" y="211"/>
                    </a:lnTo>
                    <a:lnTo>
                      <a:pt x="55" y="211"/>
                    </a:lnTo>
                    <a:lnTo>
                      <a:pt x="55" y="210"/>
                    </a:lnTo>
                    <a:lnTo>
                      <a:pt x="54" y="210"/>
                    </a:lnTo>
                    <a:lnTo>
                      <a:pt x="53" y="209"/>
                    </a:lnTo>
                    <a:lnTo>
                      <a:pt x="53" y="207"/>
                    </a:lnTo>
                    <a:lnTo>
                      <a:pt x="54" y="207"/>
                    </a:lnTo>
                    <a:lnTo>
                      <a:pt x="54" y="206"/>
                    </a:lnTo>
                    <a:lnTo>
                      <a:pt x="55" y="206"/>
                    </a:lnTo>
                    <a:lnTo>
                      <a:pt x="55" y="205"/>
                    </a:lnTo>
                    <a:lnTo>
                      <a:pt x="55" y="204"/>
                    </a:lnTo>
                    <a:lnTo>
                      <a:pt x="55" y="202"/>
                    </a:lnTo>
                    <a:lnTo>
                      <a:pt x="55" y="201"/>
                    </a:lnTo>
                    <a:lnTo>
                      <a:pt x="55" y="200"/>
                    </a:lnTo>
                    <a:lnTo>
                      <a:pt x="55" y="199"/>
                    </a:lnTo>
                    <a:lnTo>
                      <a:pt x="55" y="198"/>
                    </a:lnTo>
                    <a:lnTo>
                      <a:pt x="54" y="198"/>
                    </a:lnTo>
                    <a:lnTo>
                      <a:pt x="53" y="198"/>
                    </a:lnTo>
                    <a:lnTo>
                      <a:pt x="53" y="196"/>
                    </a:lnTo>
                    <a:lnTo>
                      <a:pt x="52" y="196"/>
                    </a:lnTo>
                    <a:lnTo>
                      <a:pt x="52" y="195"/>
                    </a:lnTo>
                    <a:lnTo>
                      <a:pt x="52" y="194"/>
                    </a:lnTo>
                    <a:lnTo>
                      <a:pt x="53" y="194"/>
                    </a:lnTo>
                    <a:lnTo>
                      <a:pt x="53" y="193"/>
                    </a:lnTo>
                    <a:lnTo>
                      <a:pt x="53" y="191"/>
                    </a:lnTo>
                    <a:lnTo>
                      <a:pt x="52" y="190"/>
                    </a:lnTo>
                    <a:lnTo>
                      <a:pt x="52" y="189"/>
                    </a:lnTo>
                    <a:lnTo>
                      <a:pt x="52" y="188"/>
                    </a:lnTo>
                    <a:lnTo>
                      <a:pt x="52" y="187"/>
                    </a:lnTo>
                    <a:lnTo>
                      <a:pt x="50" y="187"/>
                    </a:lnTo>
                    <a:lnTo>
                      <a:pt x="50" y="185"/>
                    </a:lnTo>
                    <a:lnTo>
                      <a:pt x="49" y="185"/>
                    </a:lnTo>
                    <a:lnTo>
                      <a:pt x="49" y="184"/>
                    </a:lnTo>
                    <a:lnTo>
                      <a:pt x="48" y="184"/>
                    </a:lnTo>
                    <a:lnTo>
                      <a:pt x="48" y="183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8" y="178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48" y="174"/>
                    </a:lnTo>
                    <a:lnTo>
                      <a:pt x="49" y="174"/>
                    </a:lnTo>
                    <a:lnTo>
                      <a:pt x="49" y="173"/>
                    </a:lnTo>
                    <a:lnTo>
                      <a:pt x="48" y="173"/>
                    </a:lnTo>
                    <a:lnTo>
                      <a:pt x="48" y="172"/>
                    </a:lnTo>
                    <a:lnTo>
                      <a:pt x="47" y="172"/>
                    </a:lnTo>
                    <a:lnTo>
                      <a:pt x="47" y="171"/>
                    </a:lnTo>
                    <a:lnTo>
                      <a:pt x="45" y="171"/>
                    </a:lnTo>
                    <a:lnTo>
                      <a:pt x="44" y="171"/>
                    </a:lnTo>
                    <a:lnTo>
                      <a:pt x="44" y="169"/>
                    </a:lnTo>
                    <a:lnTo>
                      <a:pt x="39" y="169"/>
                    </a:lnTo>
                    <a:lnTo>
                      <a:pt x="34" y="169"/>
                    </a:lnTo>
                    <a:lnTo>
                      <a:pt x="33" y="169"/>
                    </a:lnTo>
                    <a:lnTo>
                      <a:pt x="32" y="169"/>
                    </a:lnTo>
                    <a:lnTo>
                      <a:pt x="25" y="169"/>
                    </a:lnTo>
                    <a:lnTo>
                      <a:pt x="23" y="169"/>
                    </a:lnTo>
                    <a:lnTo>
                      <a:pt x="22" y="169"/>
                    </a:lnTo>
                    <a:lnTo>
                      <a:pt x="20" y="169"/>
                    </a:lnTo>
                    <a:lnTo>
                      <a:pt x="18" y="169"/>
                    </a:lnTo>
                    <a:lnTo>
                      <a:pt x="16" y="169"/>
                    </a:lnTo>
                    <a:lnTo>
                      <a:pt x="15" y="169"/>
                    </a:lnTo>
                    <a:lnTo>
                      <a:pt x="14" y="169"/>
                    </a:lnTo>
                    <a:lnTo>
                      <a:pt x="11" y="169"/>
                    </a:lnTo>
                    <a:lnTo>
                      <a:pt x="11" y="168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2" y="166"/>
                    </a:lnTo>
                    <a:lnTo>
                      <a:pt x="14" y="166"/>
                    </a:lnTo>
                    <a:lnTo>
                      <a:pt x="15" y="166"/>
                    </a:lnTo>
                    <a:lnTo>
                      <a:pt x="15" y="164"/>
                    </a:lnTo>
                    <a:lnTo>
                      <a:pt x="15" y="163"/>
                    </a:lnTo>
                    <a:lnTo>
                      <a:pt x="16" y="163"/>
                    </a:lnTo>
                    <a:lnTo>
                      <a:pt x="16" y="162"/>
                    </a:lnTo>
                    <a:lnTo>
                      <a:pt x="16" y="161"/>
                    </a:lnTo>
                    <a:lnTo>
                      <a:pt x="15" y="161"/>
                    </a:lnTo>
                    <a:lnTo>
                      <a:pt x="15" y="160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5" y="158"/>
                    </a:lnTo>
                    <a:lnTo>
                      <a:pt x="15" y="157"/>
                    </a:lnTo>
                    <a:lnTo>
                      <a:pt x="16" y="157"/>
                    </a:lnTo>
                    <a:lnTo>
                      <a:pt x="17" y="157"/>
                    </a:lnTo>
                    <a:lnTo>
                      <a:pt x="17" y="156"/>
                    </a:lnTo>
                    <a:lnTo>
                      <a:pt x="18" y="156"/>
                    </a:lnTo>
                    <a:lnTo>
                      <a:pt x="20" y="156"/>
                    </a:lnTo>
                    <a:lnTo>
                      <a:pt x="20" y="155"/>
                    </a:lnTo>
                    <a:lnTo>
                      <a:pt x="20" y="153"/>
                    </a:lnTo>
                    <a:lnTo>
                      <a:pt x="20" y="152"/>
                    </a:lnTo>
                    <a:lnTo>
                      <a:pt x="21" y="152"/>
                    </a:lnTo>
                    <a:lnTo>
                      <a:pt x="21" y="151"/>
                    </a:lnTo>
                    <a:lnTo>
                      <a:pt x="21" y="150"/>
                    </a:lnTo>
                    <a:lnTo>
                      <a:pt x="21" y="149"/>
                    </a:lnTo>
                    <a:lnTo>
                      <a:pt x="21" y="147"/>
                    </a:lnTo>
                    <a:lnTo>
                      <a:pt x="20" y="147"/>
                    </a:lnTo>
                    <a:lnTo>
                      <a:pt x="18" y="147"/>
                    </a:lnTo>
                    <a:lnTo>
                      <a:pt x="18" y="146"/>
                    </a:lnTo>
                    <a:lnTo>
                      <a:pt x="17" y="145"/>
                    </a:lnTo>
                    <a:lnTo>
                      <a:pt x="17" y="144"/>
                    </a:lnTo>
                    <a:lnTo>
                      <a:pt x="17" y="142"/>
                    </a:lnTo>
                    <a:lnTo>
                      <a:pt x="16" y="142"/>
                    </a:lnTo>
                    <a:lnTo>
                      <a:pt x="17" y="141"/>
                    </a:lnTo>
                    <a:lnTo>
                      <a:pt x="16" y="141"/>
                    </a:lnTo>
                    <a:lnTo>
                      <a:pt x="16" y="140"/>
                    </a:lnTo>
                    <a:lnTo>
                      <a:pt x="16" y="139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6" y="135"/>
                    </a:lnTo>
                    <a:lnTo>
                      <a:pt x="15" y="135"/>
                    </a:lnTo>
                    <a:lnTo>
                      <a:pt x="15" y="134"/>
                    </a:lnTo>
                    <a:lnTo>
                      <a:pt x="15" y="133"/>
                    </a:lnTo>
                    <a:lnTo>
                      <a:pt x="15" y="131"/>
                    </a:lnTo>
                    <a:lnTo>
                      <a:pt x="15" y="130"/>
                    </a:lnTo>
                    <a:lnTo>
                      <a:pt x="15" y="129"/>
                    </a:lnTo>
                    <a:lnTo>
                      <a:pt x="14" y="129"/>
                    </a:lnTo>
                    <a:lnTo>
                      <a:pt x="14" y="128"/>
                    </a:lnTo>
                    <a:lnTo>
                      <a:pt x="14" y="126"/>
                    </a:lnTo>
                    <a:lnTo>
                      <a:pt x="12" y="126"/>
                    </a:lnTo>
                    <a:lnTo>
                      <a:pt x="12" y="128"/>
                    </a:lnTo>
                    <a:lnTo>
                      <a:pt x="12" y="126"/>
                    </a:lnTo>
                    <a:lnTo>
                      <a:pt x="11" y="126"/>
                    </a:lnTo>
                    <a:lnTo>
                      <a:pt x="10" y="126"/>
                    </a:lnTo>
                    <a:lnTo>
                      <a:pt x="10" y="125"/>
                    </a:lnTo>
                    <a:lnTo>
                      <a:pt x="9" y="126"/>
                    </a:lnTo>
                    <a:lnTo>
                      <a:pt x="9" y="125"/>
                    </a:lnTo>
                    <a:lnTo>
                      <a:pt x="9" y="126"/>
                    </a:lnTo>
                    <a:lnTo>
                      <a:pt x="9" y="125"/>
                    </a:lnTo>
                    <a:lnTo>
                      <a:pt x="7" y="125"/>
                    </a:lnTo>
                    <a:lnTo>
                      <a:pt x="7" y="126"/>
                    </a:lnTo>
                    <a:lnTo>
                      <a:pt x="6" y="125"/>
                    </a:lnTo>
                    <a:lnTo>
                      <a:pt x="6" y="124"/>
                    </a:lnTo>
                    <a:lnTo>
                      <a:pt x="5" y="124"/>
                    </a:lnTo>
                    <a:lnTo>
                      <a:pt x="5" y="123"/>
                    </a:lnTo>
                    <a:lnTo>
                      <a:pt x="5" y="122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6" y="119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7" y="119"/>
                    </a:lnTo>
                    <a:lnTo>
                      <a:pt x="7" y="118"/>
                    </a:lnTo>
                    <a:lnTo>
                      <a:pt x="6" y="118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4"/>
                    </a:lnTo>
                    <a:lnTo>
                      <a:pt x="7" y="114"/>
                    </a:lnTo>
                    <a:lnTo>
                      <a:pt x="7" y="113"/>
                    </a:lnTo>
                    <a:lnTo>
                      <a:pt x="7" y="112"/>
                    </a:lnTo>
                    <a:lnTo>
                      <a:pt x="6" y="112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3" y="112"/>
                    </a:lnTo>
                    <a:lnTo>
                      <a:pt x="1" y="112"/>
                    </a:lnTo>
                    <a:lnTo>
                      <a:pt x="1" y="113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1" y="109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3" y="106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6" y="98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6" y="95"/>
                    </a:lnTo>
                    <a:lnTo>
                      <a:pt x="6" y="93"/>
                    </a:lnTo>
                    <a:lnTo>
                      <a:pt x="6" y="92"/>
                    </a:lnTo>
                    <a:lnTo>
                      <a:pt x="6" y="91"/>
                    </a:lnTo>
                    <a:lnTo>
                      <a:pt x="6" y="90"/>
                    </a:lnTo>
                    <a:lnTo>
                      <a:pt x="7" y="90"/>
                    </a:lnTo>
                    <a:lnTo>
                      <a:pt x="9" y="89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1" y="86"/>
                    </a:lnTo>
                    <a:lnTo>
                      <a:pt x="11" y="85"/>
                    </a:lnTo>
                    <a:lnTo>
                      <a:pt x="10" y="85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1" y="76"/>
                    </a:lnTo>
                    <a:lnTo>
                      <a:pt x="10" y="76"/>
                    </a:lnTo>
                    <a:lnTo>
                      <a:pt x="10" y="75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7" y="74"/>
                    </a:lnTo>
                    <a:lnTo>
                      <a:pt x="7" y="73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69"/>
                    </a:lnTo>
                    <a:lnTo>
                      <a:pt x="7" y="68"/>
                    </a:lnTo>
                    <a:lnTo>
                      <a:pt x="7" y="66"/>
                    </a:lnTo>
                    <a:lnTo>
                      <a:pt x="7" y="65"/>
                    </a:lnTo>
                    <a:lnTo>
                      <a:pt x="6" y="65"/>
                    </a:lnTo>
                    <a:lnTo>
                      <a:pt x="6" y="64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7" y="60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7" y="57"/>
                    </a:lnTo>
                    <a:lnTo>
                      <a:pt x="6" y="57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4" y="48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9" y="47"/>
                    </a:lnTo>
                    <a:lnTo>
                      <a:pt x="10" y="47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4" y="36"/>
                    </a:lnTo>
                    <a:lnTo>
                      <a:pt x="14" y="35"/>
                    </a:lnTo>
                    <a:lnTo>
                      <a:pt x="15" y="35"/>
                    </a:lnTo>
                    <a:lnTo>
                      <a:pt x="15" y="33"/>
                    </a:lnTo>
                    <a:lnTo>
                      <a:pt x="15" y="32"/>
                    </a:lnTo>
                    <a:lnTo>
                      <a:pt x="16" y="32"/>
                    </a:lnTo>
                    <a:lnTo>
                      <a:pt x="16" y="33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2" y="35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3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7"/>
                    </a:lnTo>
                    <a:lnTo>
                      <a:pt x="32" y="26"/>
                    </a:lnTo>
                    <a:lnTo>
                      <a:pt x="33" y="26"/>
                    </a:lnTo>
                    <a:lnTo>
                      <a:pt x="33" y="25"/>
                    </a:lnTo>
                    <a:lnTo>
                      <a:pt x="33" y="24"/>
                    </a:lnTo>
                    <a:lnTo>
                      <a:pt x="33" y="22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19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61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9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86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52" y="2"/>
                    </a:lnTo>
                    <a:lnTo>
                      <a:pt x="153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3" y="2"/>
                    </a:lnTo>
                    <a:lnTo>
                      <a:pt x="184" y="2"/>
                    </a:lnTo>
                    <a:lnTo>
                      <a:pt x="185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89" y="2"/>
                    </a:lnTo>
                    <a:lnTo>
                      <a:pt x="190" y="2"/>
                    </a:lnTo>
                    <a:lnTo>
                      <a:pt x="191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5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202" y="2"/>
                    </a:lnTo>
                    <a:lnTo>
                      <a:pt x="207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3" y="2"/>
                    </a:lnTo>
                    <a:lnTo>
                      <a:pt x="214" y="2"/>
                    </a:lnTo>
                    <a:lnTo>
                      <a:pt x="216" y="2"/>
                    </a:lnTo>
                    <a:lnTo>
                      <a:pt x="218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6" y="2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40" y="0"/>
                    </a:lnTo>
                    <a:lnTo>
                      <a:pt x="241" y="0"/>
                    </a:lnTo>
                    <a:lnTo>
                      <a:pt x="244" y="0"/>
                    </a:lnTo>
                    <a:lnTo>
                      <a:pt x="245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6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2" y="0"/>
                    </a:lnTo>
                    <a:lnTo>
                      <a:pt x="275" y="0"/>
                    </a:lnTo>
                    <a:lnTo>
                      <a:pt x="276" y="0"/>
                    </a:lnTo>
                    <a:lnTo>
                      <a:pt x="277" y="0"/>
                    </a:lnTo>
                    <a:lnTo>
                      <a:pt x="278" y="0"/>
                    </a:lnTo>
                    <a:lnTo>
                      <a:pt x="279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4" y="0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83" name="Freeform 13"/>
              <p:cNvSpPr>
                <a:spLocks/>
              </p:cNvSpPr>
              <p:nvPr/>
            </p:nvSpPr>
            <p:spPr bwMode="auto">
              <a:xfrm>
                <a:off x="1870285" y="1823543"/>
                <a:ext cx="938828" cy="844335"/>
              </a:xfrm>
              <a:custGeom>
                <a:avLst/>
                <a:gdLst>
                  <a:gd name="T0" fmla="*/ 307 w 616"/>
                  <a:gd name="T1" fmla="*/ 48 h 554"/>
                  <a:gd name="T2" fmla="*/ 320 w 616"/>
                  <a:gd name="T3" fmla="*/ 84 h 554"/>
                  <a:gd name="T4" fmla="*/ 347 w 616"/>
                  <a:gd name="T5" fmla="*/ 112 h 554"/>
                  <a:gd name="T6" fmla="*/ 370 w 616"/>
                  <a:gd name="T7" fmla="*/ 140 h 554"/>
                  <a:gd name="T8" fmla="*/ 401 w 616"/>
                  <a:gd name="T9" fmla="*/ 127 h 554"/>
                  <a:gd name="T10" fmla="*/ 412 w 616"/>
                  <a:gd name="T11" fmla="*/ 102 h 554"/>
                  <a:gd name="T12" fmla="*/ 429 w 616"/>
                  <a:gd name="T13" fmla="*/ 114 h 554"/>
                  <a:gd name="T14" fmla="*/ 450 w 616"/>
                  <a:gd name="T15" fmla="*/ 120 h 554"/>
                  <a:gd name="T16" fmla="*/ 484 w 616"/>
                  <a:gd name="T17" fmla="*/ 117 h 554"/>
                  <a:gd name="T18" fmla="*/ 548 w 616"/>
                  <a:gd name="T19" fmla="*/ 117 h 554"/>
                  <a:gd name="T20" fmla="*/ 592 w 616"/>
                  <a:gd name="T21" fmla="*/ 161 h 554"/>
                  <a:gd name="T22" fmla="*/ 590 w 616"/>
                  <a:gd name="T23" fmla="*/ 252 h 554"/>
                  <a:gd name="T24" fmla="*/ 611 w 616"/>
                  <a:gd name="T25" fmla="*/ 319 h 554"/>
                  <a:gd name="T26" fmla="*/ 610 w 616"/>
                  <a:gd name="T27" fmla="*/ 338 h 554"/>
                  <a:gd name="T28" fmla="*/ 590 w 616"/>
                  <a:gd name="T29" fmla="*/ 365 h 554"/>
                  <a:gd name="T30" fmla="*/ 565 w 616"/>
                  <a:gd name="T31" fmla="*/ 389 h 554"/>
                  <a:gd name="T32" fmla="*/ 546 w 616"/>
                  <a:gd name="T33" fmla="*/ 403 h 554"/>
                  <a:gd name="T34" fmla="*/ 521 w 616"/>
                  <a:gd name="T35" fmla="*/ 418 h 554"/>
                  <a:gd name="T36" fmla="*/ 494 w 616"/>
                  <a:gd name="T37" fmla="*/ 425 h 554"/>
                  <a:gd name="T38" fmla="*/ 463 w 616"/>
                  <a:gd name="T39" fmla="*/ 428 h 554"/>
                  <a:gd name="T40" fmla="*/ 439 w 616"/>
                  <a:gd name="T41" fmla="*/ 416 h 554"/>
                  <a:gd name="T42" fmla="*/ 419 w 616"/>
                  <a:gd name="T43" fmla="*/ 418 h 554"/>
                  <a:gd name="T44" fmla="*/ 403 w 616"/>
                  <a:gd name="T45" fmla="*/ 423 h 554"/>
                  <a:gd name="T46" fmla="*/ 385 w 616"/>
                  <a:gd name="T47" fmla="*/ 435 h 554"/>
                  <a:gd name="T48" fmla="*/ 376 w 616"/>
                  <a:gd name="T49" fmla="*/ 483 h 554"/>
                  <a:gd name="T50" fmla="*/ 358 w 616"/>
                  <a:gd name="T51" fmla="*/ 492 h 554"/>
                  <a:gd name="T52" fmla="*/ 332 w 616"/>
                  <a:gd name="T53" fmla="*/ 497 h 554"/>
                  <a:gd name="T54" fmla="*/ 309 w 616"/>
                  <a:gd name="T55" fmla="*/ 499 h 554"/>
                  <a:gd name="T56" fmla="*/ 288 w 616"/>
                  <a:gd name="T57" fmla="*/ 503 h 554"/>
                  <a:gd name="T58" fmla="*/ 276 w 616"/>
                  <a:gd name="T59" fmla="*/ 525 h 554"/>
                  <a:gd name="T60" fmla="*/ 260 w 616"/>
                  <a:gd name="T61" fmla="*/ 536 h 554"/>
                  <a:gd name="T62" fmla="*/ 235 w 616"/>
                  <a:gd name="T63" fmla="*/ 553 h 554"/>
                  <a:gd name="T64" fmla="*/ 224 w 616"/>
                  <a:gd name="T65" fmla="*/ 542 h 554"/>
                  <a:gd name="T66" fmla="*/ 250 w 616"/>
                  <a:gd name="T67" fmla="*/ 528 h 554"/>
                  <a:gd name="T68" fmla="*/ 267 w 616"/>
                  <a:gd name="T69" fmla="*/ 505 h 554"/>
                  <a:gd name="T70" fmla="*/ 266 w 616"/>
                  <a:gd name="T71" fmla="*/ 478 h 554"/>
                  <a:gd name="T72" fmla="*/ 251 w 616"/>
                  <a:gd name="T73" fmla="*/ 449 h 554"/>
                  <a:gd name="T74" fmla="*/ 244 w 616"/>
                  <a:gd name="T75" fmla="*/ 421 h 554"/>
                  <a:gd name="T76" fmla="*/ 217 w 616"/>
                  <a:gd name="T77" fmla="*/ 421 h 554"/>
                  <a:gd name="T78" fmla="*/ 191 w 616"/>
                  <a:gd name="T79" fmla="*/ 430 h 554"/>
                  <a:gd name="T80" fmla="*/ 168 w 616"/>
                  <a:gd name="T81" fmla="*/ 425 h 554"/>
                  <a:gd name="T82" fmla="*/ 157 w 616"/>
                  <a:gd name="T83" fmla="*/ 399 h 554"/>
                  <a:gd name="T84" fmla="*/ 147 w 616"/>
                  <a:gd name="T85" fmla="*/ 380 h 554"/>
                  <a:gd name="T86" fmla="*/ 135 w 616"/>
                  <a:gd name="T87" fmla="*/ 352 h 554"/>
                  <a:gd name="T88" fmla="*/ 111 w 616"/>
                  <a:gd name="T89" fmla="*/ 340 h 554"/>
                  <a:gd name="T90" fmla="*/ 115 w 616"/>
                  <a:gd name="T91" fmla="*/ 320 h 554"/>
                  <a:gd name="T92" fmla="*/ 104 w 616"/>
                  <a:gd name="T93" fmla="*/ 304 h 554"/>
                  <a:gd name="T94" fmla="*/ 92 w 616"/>
                  <a:gd name="T95" fmla="*/ 287 h 554"/>
                  <a:gd name="T96" fmla="*/ 93 w 616"/>
                  <a:gd name="T97" fmla="*/ 265 h 554"/>
                  <a:gd name="T98" fmla="*/ 82 w 616"/>
                  <a:gd name="T99" fmla="*/ 247 h 554"/>
                  <a:gd name="T100" fmla="*/ 55 w 616"/>
                  <a:gd name="T101" fmla="*/ 245 h 554"/>
                  <a:gd name="T102" fmla="*/ 37 w 616"/>
                  <a:gd name="T103" fmla="*/ 228 h 554"/>
                  <a:gd name="T104" fmla="*/ 37 w 616"/>
                  <a:gd name="T105" fmla="*/ 205 h 554"/>
                  <a:gd name="T106" fmla="*/ 40 w 616"/>
                  <a:gd name="T107" fmla="*/ 168 h 554"/>
                  <a:gd name="T108" fmla="*/ 10 w 616"/>
                  <a:gd name="T109" fmla="*/ 135 h 554"/>
                  <a:gd name="T110" fmla="*/ 15 w 616"/>
                  <a:gd name="T111" fmla="*/ 92 h 554"/>
                  <a:gd name="T112" fmla="*/ 80 w 616"/>
                  <a:gd name="T113" fmla="*/ 92 h 554"/>
                  <a:gd name="T114" fmla="*/ 137 w 616"/>
                  <a:gd name="T115" fmla="*/ 94 h 554"/>
                  <a:gd name="T116" fmla="*/ 178 w 616"/>
                  <a:gd name="T117" fmla="*/ 87 h 554"/>
                  <a:gd name="T118" fmla="*/ 201 w 616"/>
                  <a:gd name="T119" fmla="*/ 71 h 554"/>
                  <a:gd name="T120" fmla="*/ 241 w 616"/>
                  <a:gd name="T121" fmla="*/ 53 h 554"/>
                  <a:gd name="T122" fmla="*/ 271 w 616"/>
                  <a:gd name="T123" fmla="*/ 25 h 554"/>
                  <a:gd name="T124" fmla="*/ 299 w 616"/>
                  <a:gd name="T125" fmla="*/ 7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6" h="554">
                    <a:moveTo>
                      <a:pt x="309" y="2"/>
                    </a:moveTo>
                    <a:lnTo>
                      <a:pt x="309" y="8"/>
                    </a:lnTo>
                    <a:lnTo>
                      <a:pt x="309" y="10"/>
                    </a:lnTo>
                    <a:lnTo>
                      <a:pt x="312" y="10"/>
                    </a:lnTo>
                    <a:lnTo>
                      <a:pt x="312" y="11"/>
                    </a:lnTo>
                    <a:lnTo>
                      <a:pt x="314" y="11"/>
                    </a:lnTo>
                    <a:lnTo>
                      <a:pt x="315" y="11"/>
                    </a:lnTo>
                    <a:lnTo>
                      <a:pt x="315" y="13"/>
                    </a:lnTo>
                    <a:lnTo>
                      <a:pt x="315" y="18"/>
                    </a:lnTo>
                    <a:lnTo>
                      <a:pt x="316" y="18"/>
                    </a:lnTo>
                    <a:lnTo>
                      <a:pt x="316" y="19"/>
                    </a:lnTo>
                    <a:lnTo>
                      <a:pt x="316" y="20"/>
                    </a:lnTo>
                    <a:lnTo>
                      <a:pt x="316" y="21"/>
                    </a:lnTo>
                    <a:lnTo>
                      <a:pt x="315" y="21"/>
                    </a:lnTo>
                    <a:lnTo>
                      <a:pt x="315" y="25"/>
                    </a:lnTo>
                    <a:lnTo>
                      <a:pt x="314" y="25"/>
                    </a:lnTo>
                    <a:lnTo>
                      <a:pt x="314" y="26"/>
                    </a:lnTo>
                    <a:lnTo>
                      <a:pt x="311" y="26"/>
                    </a:lnTo>
                    <a:lnTo>
                      <a:pt x="310" y="26"/>
                    </a:lnTo>
                    <a:lnTo>
                      <a:pt x="310" y="32"/>
                    </a:lnTo>
                    <a:lnTo>
                      <a:pt x="307" y="32"/>
                    </a:lnTo>
                    <a:lnTo>
                      <a:pt x="307" y="36"/>
                    </a:lnTo>
                    <a:lnTo>
                      <a:pt x="306" y="36"/>
                    </a:lnTo>
                    <a:lnTo>
                      <a:pt x="306" y="40"/>
                    </a:lnTo>
                    <a:lnTo>
                      <a:pt x="306" y="41"/>
                    </a:lnTo>
                    <a:lnTo>
                      <a:pt x="306" y="43"/>
                    </a:lnTo>
                    <a:lnTo>
                      <a:pt x="307" y="43"/>
                    </a:lnTo>
                    <a:lnTo>
                      <a:pt x="307" y="45"/>
                    </a:lnTo>
                    <a:lnTo>
                      <a:pt x="307" y="46"/>
                    </a:lnTo>
                    <a:lnTo>
                      <a:pt x="307" y="48"/>
                    </a:lnTo>
                    <a:lnTo>
                      <a:pt x="307" y="51"/>
                    </a:lnTo>
                    <a:lnTo>
                      <a:pt x="306" y="51"/>
                    </a:lnTo>
                    <a:lnTo>
                      <a:pt x="306" y="52"/>
                    </a:lnTo>
                    <a:lnTo>
                      <a:pt x="306" y="57"/>
                    </a:lnTo>
                    <a:lnTo>
                      <a:pt x="306" y="59"/>
                    </a:lnTo>
                    <a:lnTo>
                      <a:pt x="307" y="59"/>
                    </a:lnTo>
                    <a:lnTo>
                      <a:pt x="307" y="63"/>
                    </a:lnTo>
                    <a:lnTo>
                      <a:pt x="304" y="63"/>
                    </a:lnTo>
                    <a:lnTo>
                      <a:pt x="304" y="67"/>
                    </a:lnTo>
                    <a:lnTo>
                      <a:pt x="307" y="67"/>
                    </a:lnTo>
                    <a:lnTo>
                      <a:pt x="307" y="69"/>
                    </a:lnTo>
                    <a:lnTo>
                      <a:pt x="307" y="70"/>
                    </a:lnTo>
                    <a:lnTo>
                      <a:pt x="307" y="71"/>
                    </a:lnTo>
                    <a:lnTo>
                      <a:pt x="307" y="73"/>
                    </a:lnTo>
                    <a:lnTo>
                      <a:pt x="307" y="74"/>
                    </a:lnTo>
                    <a:lnTo>
                      <a:pt x="309" y="74"/>
                    </a:lnTo>
                    <a:lnTo>
                      <a:pt x="310" y="74"/>
                    </a:lnTo>
                    <a:lnTo>
                      <a:pt x="310" y="76"/>
                    </a:lnTo>
                    <a:lnTo>
                      <a:pt x="311" y="76"/>
                    </a:lnTo>
                    <a:lnTo>
                      <a:pt x="312" y="76"/>
                    </a:lnTo>
                    <a:lnTo>
                      <a:pt x="314" y="76"/>
                    </a:lnTo>
                    <a:lnTo>
                      <a:pt x="314" y="78"/>
                    </a:lnTo>
                    <a:lnTo>
                      <a:pt x="314" y="79"/>
                    </a:lnTo>
                    <a:lnTo>
                      <a:pt x="315" y="79"/>
                    </a:lnTo>
                    <a:lnTo>
                      <a:pt x="316" y="79"/>
                    </a:lnTo>
                    <a:lnTo>
                      <a:pt x="317" y="79"/>
                    </a:lnTo>
                    <a:lnTo>
                      <a:pt x="317" y="82"/>
                    </a:lnTo>
                    <a:lnTo>
                      <a:pt x="318" y="82"/>
                    </a:lnTo>
                    <a:lnTo>
                      <a:pt x="320" y="82"/>
                    </a:lnTo>
                    <a:lnTo>
                      <a:pt x="320" y="84"/>
                    </a:lnTo>
                    <a:lnTo>
                      <a:pt x="320" y="85"/>
                    </a:lnTo>
                    <a:lnTo>
                      <a:pt x="320" y="86"/>
                    </a:lnTo>
                    <a:lnTo>
                      <a:pt x="322" y="86"/>
                    </a:lnTo>
                    <a:lnTo>
                      <a:pt x="323" y="86"/>
                    </a:lnTo>
                    <a:lnTo>
                      <a:pt x="323" y="87"/>
                    </a:lnTo>
                    <a:lnTo>
                      <a:pt x="323" y="89"/>
                    </a:lnTo>
                    <a:lnTo>
                      <a:pt x="323" y="90"/>
                    </a:lnTo>
                    <a:lnTo>
                      <a:pt x="326" y="90"/>
                    </a:lnTo>
                    <a:lnTo>
                      <a:pt x="327" y="94"/>
                    </a:lnTo>
                    <a:lnTo>
                      <a:pt x="328" y="94"/>
                    </a:lnTo>
                    <a:lnTo>
                      <a:pt x="328" y="96"/>
                    </a:lnTo>
                    <a:lnTo>
                      <a:pt x="329" y="96"/>
                    </a:lnTo>
                    <a:lnTo>
                      <a:pt x="331" y="96"/>
                    </a:lnTo>
                    <a:lnTo>
                      <a:pt x="331" y="97"/>
                    </a:lnTo>
                    <a:lnTo>
                      <a:pt x="332" y="97"/>
                    </a:lnTo>
                    <a:lnTo>
                      <a:pt x="333" y="97"/>
                    </a:lnTo>
                    <a:lnTo>
                      <a:pt x="333" y="101"/>
                    </a:lnTo>
                    <a:lnTo>
                      <a:pt x="334" y="101"/>
                    </a:lnTo>
                    <a:lnTo>
                      <a:pt x="336" y="101"/>
                    </a:lnTo>
                    <a:lnTo>
                      <a:pt x="337" y="101"/>
                    </a:lnTo>
                    <a:lnTo>
                      <a:pt x="337" y="105"/>
                    </a:lnTo>
                    <a:lnTo>
                      <a:pt x="338" y="105"/>
                    </a:lnTo>
                    <a:lnTo>
                      <a:pt x="339" y="105"/>
                    </a:lnTo>
                    <a:lnTo>
                      <a:pt x="339" y="106"/>
                    </a:lnTo>
                    <a:lnTo>
                      <a:pt x="341" y="107"/>
                    </a:lnTo>
                    <a:lnTo>
                      <a:pt x="341" y="108"/>
                    </a:lnTo>
                    <a:lnTo>
                      <a:pt x="342" y="108"/>
                    </a:lnTo>
                    <a:lnTo>
                      <a:pt x="344" y="108"/>
                    </a:lnTo>
                    <a:lnTo>
                      <a:pt x="344" y="112"/>
                    </a:lnTo>
                    <a:lnTo>
                      <a:pt x="347" y="112"/>
                    </a:lnTo>
                    <a:lnTo>
                      <a:pt x="348" y="112"/>
                    </a:lnTo>
                    <a:lnTo>
                      <a:pt x="348" y="114"/>
                    </a:lnTo>
                    <a:lnTo>
                      <a:pt x="348" y="116"/>
                    </a:lnTo>
                    <a:lnTo>
                      <a:pt x="348" y="117"/>
                    </a:lnTo>
                    <a:lnTo>
                      <a:pt x="348" y="118"/>
                    </a:lnTo>
                    <a:lnTo>
                      <a:pt x="348" y="119"/>
                    </a:lnTo>
                    <a:lnTo>
                      <a:pt x="349" y="119"/>
                    </a:lnTo>
                    <a:lnTo>
                      <a:pt x="352" y="119"/>
                    </a:lnTo>
                    <a:lnTo>
                      <a:pt x="352" y="123"/>
                    </a:lnTo>
                    <a:lnTo>
                      <a:pt x="353" y="123"/>
                    </a:lnTo>
                    <a:lnTo>
                      <a:pt x="354" y="123"/>
                    </a:lnTo>
                    <a:lnTo>
                      <a:pt x="355" y="123"/>
                    </a:lnTo>
                    <a:lnTo>
                      <a:pt x="356" y="127"/>
                    </a:lnTo>
                    <a:lnTo>
                      <a:pt x="358" y="127"/>
                    </a:lnTo>
                    <a:lnTo>
                      <a:pt x="358" y="128"/>
                    </a:lnTo>
                    <a:lnTo>
                      <a:pt x="358" y="129"/>
                    </a:lnTo>
                    <a:lnTo>
                      <a:pt x="359" y="129"/>
                    </a:lnTo>
                    <a:lnTo>
                      <a:pt x="359" y="130"/>
                    </a:lnTo>
                    <a:lnTo>
                      <a:pt x="361" y="130"/>
                    </a:lnTo>
                    <a:lnTo>
                      <a:pt x="363" y="130"/>
                    </a:lnTo>
                    <a:lnTo>
                      <a:pt x="363" y="135"/>
                    </a:lnTo>
                    <a:lnTo>
                      <a:pt x="363" y="138"/>
                    </a:lnTo>
                    <a:lnTo>
                      <a:pt x="364" y="138"/>
                    </a:lnTo>
                    <a:lnTo>
                      <a:pt x="365" y="138"/>
                    </a:lnTo>
                    <a:lnTo>
                      <a:pt x="366" y="138"/>
                    </a:lnTo>
                    <a:lnTo>
                      <a:pt x="366" y="139"/>
                    </a:lnTo>
                    <a:lnTo>
                      <a:pt x="367" y="139"/>
                    </a:lnTo>
                    <a:lnTo>
                      <a:pt x="367" y="140"/>
                    </a:lnTo>
                    <a:lnTo>
                      <a:pt x="369" y="140"/>
                    </a:lnTo>
                    <a:lnTo>
                      <a:pt x="370" y="140"/>
                    </a:lnTo>
                    <a:lnTo>
                      <a:pt x="371" y="140"/>
                    </a:lnTo>
                    <a:lnTo>
                      <a:pt x="371" y="141"/>
                    </a:lnTo>
                    <a:lnTo>
                      <a:pt x="372" y="141"/>
                    </a:lnTo>
                    <a:lnTo>
                      <a:pt x="372" y="144"/>
                    </a:lnTo>
                    <a:lnTo>
                      <a:pt x="374" y="144"/>
                    </a:lnTo>
                    <a:lnTo>
                      <a:pt x="375" y="144"/>
                    </a:lnTo>
                    <a:lnTo>
                      <a:pt x="375" y="146"/>
                    </a:lnTo>
                    <a:lnTo>
                      <a:pt x="377" y="144"/>
                    </a:lnTo>
                    <a:lnTo>
                      <a:pt x="380" y="143"/>
                    </a:lnTo>
                    <a:lnTo>
                      <a:pt x="380" y="141"/>
                    </a:lnTo>
                    <a:lnTo>
                      <a:pt x="383" y="139"/>
                    </a:lnTo>
                    <a:lnTo>
                      <a:pt x="385" y="138"/>
                    </a:lnTo>
                    <a:lnTo>
                      <a:pt x="387" y="135"/>
                    </a:lnTo>
                    <a:lnTo>
                      <a:pt x="388" y="135"/>
                    </a:lnTo>
                    <a:lnTo>
                      <a:pt x="390" y="135"/>
                    </a:lnTo>
                    <a:lnTo>
                      <a:pt x="391" y="135"/>
                    </a:lnTo>
                    <a:lnTo>
                      <a:pt x="391" y="134"/>
                    </a:lnTo>
                    <a:lnTo>
                      <a:pt x="392" y="134"/>
                    </a:lnTo>
                    <a:lnTo>
                      <a:pt x="393" y="134"/>
                    </a:lnTo>
                    <a:lnTo>
                      <a:pt x="393" y="133"/>
                    </a:lnTo>
                    <a:lnTo>
                      <a:pt x="394" y="133"/>
                    </a:lnTo>
                    <a:lnTo>
                      <a:pt x="394" y="131"/>
                    </a:lnTo>
                    <a:lnTo>
                      <a:pt x="396" y="131"/>
                    </a:lnTo>
                    <a:lnTo>
                      <a:pt x="396" y="130"/>
                    </a:lnTo>
                    <a:lnTo>
                      <a:pt x="397" y="130"/>
                    </a:lnTo>
                    <a:lnTo>
                      <a:pt x="397" y="129"/>
                    </a:lnTo>
                    <a:lnTo>
                      <a:pt x="398" y="128"/>
                    </a:lnTo>
                    <a:lnTo>
                      <a:pt x="399" y="128"/>
                    </a:lnTo>
                    <a:lnTo>
                      <a:pt x="399" y="127"/>
                    </a:lnTo>
                    <a:lnTo>
                      <a:pt x="401" y="127"/>
                    </a:lnTo>
                    <a:lnTo>
                      <a:pt x="401" y="125"/>
                    </a:lnTo>
                    <a:lnTo>
                      <a:pt x="399" y="125"/>
                    </a:lnTo>
                    <a:lnTo>
                      <a:pt x="401" y="125"/>
                    </a:lnTo>
                    <a:lnTo>
                      <a:pt x="401" y="124"/>
                    </a:lnTo>
                    <a:lnTo>
                      <a:pt x="402" y="124"/>
                    </a:lnTo>
                    <a:lnTo>
                      <a:pt x="402" y="123"/>
                    </a:lnTo>
                    <a:lnTo>
                      <a:pt x="402" y="122"/>
                    </a:lnTo>
                    <a:lnTo>
                      <a:pt x="403" y="122"/>
                    </a:lnTo>
                    <a:lnTo>
                      <a:pt x="403" y="120"/>
                    </a:lnTo>
                    <a:lnTo>
                      <a:pt x="402" y="120"/>
                    </a:lnTo>
                    <a:lnTo>
                      <a:pt x="403" y="120"/>
                    </a:lnTo>
                    <a:lnTo>
                      <a:pt x="403" y="119"/>
                    </a:lnTo>
                    <a:lnTo>
                      <a:pt x="403" y="118"/>
                    </a:lnTo>
                    <a:lnTo>
                      <a:pt x="403" y="117"/>
                    </a:lnTo>
                    <a:lnTo>
                      <a:pt x="403" y="116"/>
                    </a:lnTo>
                    <a:lnTo>
                      <a:pt x="403" y="113"/>
                    </a:lnTo>
                    <a:lnTo>
                      <a:pt x="403" y="112"/>
                    </a:lnTo>
                    <a:lnTo>
                      <a:pt x="403" y="109"/>
                    </a:lnTo>
                    <a:lnTo>
                      <a:pt x="403" y="108"/>
                    </a:lnTo>
                    <a:lnTo>
                      <a:pt x="404" y="108"/>
                    </a:lnTo>
                    <a:lnTo>
                      <a:pt x="405" y="107"/>
                    </a:lnTo>
                    <a:lnTo>
                      <a:pt x="405" y="106"/>
                    </a:lnTo>
                    <a:lnTo>
                      <a:pt x="407" y="106"/>
                    </a:lnTo>
                    <a:lnTo>
                      <a:pt x="407" y="105"/>
                    </a:lnTo>
                    <a:lnTo>
                      <a:pt x="408" y="105"/>
                    </a:lnTo>
                    <a:lnTo>
                      <a:pt x="409" y="105"/>
                    </a:lnTo>
                    <a:lnTo>
                      <a:pt x="409" y="103"/>
                    </a:lnTo>
                    <a:lnTo>
                      <a:pt x="410" y="103"/>
                    </a:lnTo>
                    <a:lnTo>
                      <a:pt x="412" y="103"/>
                    </a:lnTo>
                    <a:lnTo>
                      <a:pt x="412" y="102"/>
                    </a:lnTo>
                    <a:lnTo>
                      <a:pt x="413" y="102"/>
                    </a:lnTo>
                    <a:lnTo>
                      <a:pt x="413" y="101"/>
                    </a:lnTo>
                    <a:lnTo>
                      <a:pt x="414" y="101"/>
                    </a:lnTo>
                    <a:lnTo>
                      <a:pt x="415" y="100"/>
                    </a:lnTo>
                    <a:lnTo>
                      <a:pt x="416" y="98"/>
                    </a:lnTo>
                    <a:lnTo>
                      <a:pt x="416" y="100"/>
                    </a:lnTo>
                    <a:lnTo>
                      <a:pt x="418" y="100"/>
                    </a:lnTo>
                    <a:lnTo>
                      <a:pt x="418" y="101"/>
                    </a:lnTo>
                    <a:lnTo>
                      <a:pt x="419" y="101"/>
                    </a:lnTo>
                    <a:lnTo>
                      <a:pt x="419" y="102"/>
                    </a:lnTo>
                    <a:lnTo>
                      <a:pt x="419" y="103"/>
                    </a:lnTo>
                    <a:lnTo>
                      <a:pt x="420" y="103"/>
                    </a:lnTo>
                    <a:lnTo>
                      <a:pt x="421" y="103"/>
                    </a:lnTo>
                    <a:lnTo>
                      <a:pt x="421" y="105"/>
                    </a:lnTo>
                    <a:lnTo>
                      <a:pt x="421" y="106"/>
                    </a:lnTo>
                    <a:lnTo>
                      <a:pt x="423" y="106"/>
                    </a:lnTo>
                    <a:lnTo>
                      <a:pt x="423" y="107"/>
                    </a:lnTo>
                    <a:lnTo>
                      <a:pt x="424" y="107"/>
                    </a:lnTo>
                    <a:lnTo>
                      <a:pt x="425" y="107"/>
                    </a:lnTo>
                    <a:lnTo>
                      <a:pt x="425" y="108"/>
                    </a:lnTo>
                    <a:lnTo>
                      <a:pt x="426" y="108"/>
                    </a:lnTo>
                    <a:lnTo>
                      <a:pt x="426" y="107"/>
                    </a:lnTo>
                    <a:lnTo>
                      <a:pt x="428" y="107"/>
                    </a:lnTo>
                    <a:lnTo>
                      <a:pt x="428" y="108"/>
                    </a:lnTo>
                    <a:lnTo>
                      <a:pt x="428" y="109"/>
                    </a:lnTo>
                    <a:lnTo>
                      <a:pt x="428" y="111"/>
                    </a:lnTo>
                    <a:lnTo>
                      <a:pt x="428" y="112"/>
                    </a:lnTo>
                    <a:lnTo>
                      <a:pt x="429" y="112"/>
                    </a:lnTo>
                    <a:lnTo>
                      <a:pt x="429" y="113"/>
                    </a:lnTo>
                    <a:lnTo>
                      <a:pt x="429" y="114"/>
                    </a:lnTo>
                    <a:lnTo>
                      <a:pt x="429" y="113"/>
                    </a:lnTo>
                    <a:lnTo>
                      <a:pt x="430" y="113"/>
                    </a:lnTo>
                    <a:lnTo>
                      <a:pt x="430" y="114"/>
                    </a:lnTo>
                    <a:lnTo>
                      <a:pt x="431" y="114"/>
                    </a:lnTo>
                    <a:lnTo>
                      <a:pt x="432" y="114"/>
                    </a:lnTo>
                    <a:lnTo>
                      <a:pt x="432" y="116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4" y="116"/>
                    </a:lnTo>
                    <a:lnTo>
                      <a:pt x="435" y="116"/>
                    </a:lnTo>
                    <a:lnTo>
                      <a:pt x="436" y="116"/>
                    </a:lnTo>
                    <a:lnTo>
                      <a:pt x="436" y="114"/>
                    </a:lnTo>
                    <a:lnTo>
                      <a:pt x="437" y="114"/>
                    </a:lnTo>
                    <a:lnTo>
                      <a:pt x="439" y="114"/>
                    </a:lnTo>
                    <a:lnTo>
                      <a:pt x="440" y="114"/>
                    </a:lnTo>
                    <a:lnTo>
                      <a:pt x="441" y="114"/>
                    </a:lnTo>
                    <a:lnTo>
                      <a:pt x="441" y="116"/>
                    </a:lnTo>
                    <a:lnTo>
                      <a:pt x="442" y="116"/>
                    </a:lnTo>
                    <a:lnTo>
                      <a:pt x="443" y="116"/>
                    </a:lnTo>
                    <a:lnTo>
                      <a:pt x="443" y="117"/>
                    </a:lnTo>
                    <a:lnTo>
                      <a:pt x="443" y="116"/>
                    </a:lnTo>
                    <a:lnTo>
                      <a:pt x="443" y="117"/>
                    </a:lnTo>
                    <a:lnTo>
                      <a:pt x="445" y="117"/>
                    </a:lnTo>
                    <a:lnTo>
                      <a:pt x="446" y="117"/>
                    </a:lnTo>
                    <a:lnTo>
                      <a:pt x="447" y="117"/>
                    </a:lnTo>
                    <a:lnTo>
                      <a:pt x="447" y="118"/>
                    </a:lnTo>
                    <a:lnTo>
                      <a:pt x="448" y="118"/>
                    </a:lnTo>
                    <a:lnTo>
                      <a:pt x="448" y="119"/>
                    </a:lnTo>
                    <a:lnTo>
                      <a:pt x="450" y="119"/>
                    </a:lnTo>
                    <a:lnTo>
                      <a:pt x="450" y="120"/>
                    </a:lnTo>
                    <a:lnTo>
                      <a:pt x="451" y="122"/>
                    </a:lnTo>
                    <a:lnTo>
                      <a:pt x="451" y="120"/>
                    </a:lnTo>
                    <a:lnTo>
                      <a:pt x="452" y="122"/>
                    </a:lnTo>
                    <a:lnTo>
                      <a:pt x="453" y="123"/>
                    </a:lnTo>
                    <a:lnTo>
                      <a:pt x="453" y="124"/>
                    </a:lnTo>
                    <a:lnTo>
                      <a:pt x="454" y="124"/>
                    </a:lnTo>
                    <a:lnTo>
                      <a:pt x="454" y="125"/>
                    </a:lnTo>
                    <a:lnTo>
                      <a:pt x="456" y="125"/>
                    </a:lnTo>
                    <a:lnTo>
                      <a:pt x="456" y="124"/>
                    </a:lnTo>
                    <a:lnTo>
                      <a:pt x="457" y="124"/>
                    </a:lnTo>
                    <a:lnTo>
                      <a:pt x="457" y="123"/>
                    </a:lnTo>
                    <a:lnTo>
                      <a:pt x="457" y="124"/>
                    </a:lnTo>
                    <a:lnTo>
                      <a:pt x="458" y="123"/>
                    </a:lnTo>
                    <a:lnTo>
                      <a:pt x="459" y="123"/>
                    </a:lnTo>
                    <a:lnTo>
                      <a:pt x="459" y="122"/>
                    </a:lnTo>
                    <a:lnTo>
                      <a:pt x="459" y="120"/>
                    </a:lnTo>
                    <a:lnTo>
                      <a:pt x="459" y="119"/>
                    </a:lnTo>
                    <a:lnTo>
                      <a:pt x="459" y="118"/>
                    </a:lnTo>
                    <a:lnTo>
                      <a:pt x="459" y="117"/>
                    </a:lnTo>
                    <a:lnTo>
                      <a:pt x="462" y="117"/>
                    </a:lnTo>
                    <a:lnTo>
                      <a:pt x="466" y="117"/>
                    </a:lnTo>
                    <a:lnTo>
                      <a:pt x="469" y="117"/>
                    </a:lnTo>
                    <a:lnTo>
                      <a:pt x="470" y="117"/>
                    </a:lnTo>
                    <a:lnTo>
                      <a:pt x="473" y="117"/>
                    </a:lnTo>
                    <a:lnTo>
                      <a:pt x="474" y="117"/>
                    </a:lnTo>
                    <a:lnTo>
                      <a:pt x="475" y="117"/>
                    </a:lnTo>
                    <a:lnTo>
                      <a:pt x="479" y="117"/>
                    </a:lnTo>
                    <a:lnTo>
                      <a:pt x="480" y="117"/>
                    </a:lnTo>
                    <a:lnTo>
                      <a:pt x="483" y="117"/>
                    </a:lnTo>
                    <a:lnTo>
                      <a:pt x="484" y="117"/>
                    </a:lnTo>
                    <a:lnTo>
                      <a:pt x="485" y="117"/>
                    </a:lnTo>
                    <a:lnTo>
                      <a:pt x="488" y="117"/>
                    </a:lnTo>
                    <a:lnTo>
                      <a:pt x="491" y="117"/>
                    </a:lnTo>
                    <a:lnTo>
                      <a:pt x="492" y="117"/>
                    </a:lnTo>
                    <a:lnTo>
                      <a:pt x="495" y="117"/>
                    </a:lnTo>
                    <a:lnTo>
                      <a:pt x="499" y="117"/>
                    </a:lnTo>
                    <a:lnTo>
                      <a:pt x="500" y="117"/>
                    </a:lnTo>
                    <a:lnTo>
                      <a:pt x="502" y="117"/>
                    </a:lnTo>
                    <a:lnTo>
                      <a:pt x="506" y="117"/>
                    </a:lnTo>
                    <a:lnTo>
                      <a:pt x="511" y="117"/>
                    </a:lnTo>
                    <a:lnTo>
                      <a:pt x="512" y="117"/>
                    </a:lnTo>
                    <a:lnTo>
                      <a:pt x="515" y="117"/>
                    </a:lnTo>
                    <a:lnTo>
                      <a:pt x="516" y="117"/>
                    </a:lnTo>
                    <a:lnTo>
                      <a:pt x="518" y="117"/>
                    </a:lnTo>
                    <a:lnTo>
                      <a:pt x="519" y="117"/>
                    </a:lnTo>
                    <a:lnTo>
                      <a:pt x="522" y="117"/>
                    </a:lnTo>
                    <a:lnTo>
                      <a:pt x="523" y="117"/>
                    </a:lnTo>
                    <a:lnTo>
                      <a:pt x="524" y="117"/>
                    </a:lnTo>
                    <a:lnTo>
                      <a:pt x="526" y="117"/>
                    </a:lnTo>
                    <a:lnTo>
                      <a:pt x="527" y="117"/>
                    </a:lnTo>
                    <a:lnTo>
                      <a:pt x="528" y="117"/>
                    </a:lnTo>
                    <a:lnTo>
                      <a:pt x="530" y="117"/>
                    </a:lnTo>
                    <a:lnTo>
                      <a:pt x="534" y="117"/>
                    </a:lnTo>
                    <a:lnTo>
                      <a:pt x="535" y="117"/>
                    </a:lnTo>
                    <a:lnTo>
                      <a:pt x="538" y="117"/>
                    </a:lnTo>
                    <a:lnTo>
                      <a:pt x="540" y="117"/>
                    </a:lnTo>
                    <a:lnTo>
                      <a:pt x="541" y="117"/>
                    </a:lnTo>
                    <a:lnTo>
                      <a:pt x="543" y="117"/>
                    </a:lnTo>
                    <a:lnTo>
                      <a:pt x="544" y="117"/>
                    </a:lnTo>
                    <a:lnTo>
                      <a:pt x="548" y="117"/>
                    </a:lnTo>
                    <a:lnTo>
                      <a:pt x="550" y="117"/>
                    </a:lnTo>
                    <a:lnTo>
                      <a:pt x="551" y="117"/>
                    </a:lnTo>
                    <a:lnTo>
                      <a:pt x="559" y="117"/>
                    </a:lnTo>
                    <a:lnTo>
                      <a:pt x="562" y="117"/>
                    </a:lnTo>
                    <a:lnTo>
                      <a:pt x="566" y="117"/>
                    </a:lnTo>
                    <a:lnTo>
                      <a:pt x="568" y="117"/>
                    </a:lnTo>
                    <a:lnTo>
                      <a:pt x="570" y="117"/>
                    </a:lnTo>
                    <a:lnTo>
                      <a:pt x="575" y="117"/>
                    </a:lnTo>
                    <a:lnTo>
                      <a:pt x="577" y="117"/>
                    </a:lnTo>
                    <a:lnTo>
                      <a:pt x="579" y="117"/>
                    </a:lnTo>
                    <a:lnTo>
                      <a:pt x="583" y="117"/>
                    </a:lnTo>
                    <a:lnTo>
                      <a:pt x="584" y="117"/>
                    </a:lnTo>
                    <a:lnTo>
                      <a:pt x="588" y="117"/>
                    </a:lnTo>
                    <a:lnTo>
                      <a:pt x="588" y="114"/>
                    </a:lnTo>
                    <a:lnTo>
                      <a:pt x="588" y="113"/>
                    </a:lnTo>
                    <a:lnTo>
                      <a:pt x="589" y="113"/>
                    </a:lnTo>
                    <a:lnTo>
                      <a:pt x="592" y="113"/>
                    </a:lnTo>
                    <a:lnTo>
                      <a:pt x="592" y="117"/>
                    </a:lnTo>
                    <a:lnTo>
                      <a:pt x="592" y="122"/>
                    </a:lnTo>
                    <a:lnTo>
                      <a:pt x="592" y="125"/>
                    </a:lnTo>
                    <a:lnTo>
                      <a:pt x="592" y="129"/>
                    </a:lnTo>
                    <a:lnTo>
                      <a:pt x="592" y="136"/>
                    </a:lnTo>
                    <a:lnTo>
                      <a:pt x="592" y="147"/>
                    </a:lnTo>
                    <a:lnTo>
                      <a:pt x="592" y="150"/>
                    </a:lnTo>
                    <a:lnTo>
                      <a:pt x="592" y="151"/>
                    </a:lnTo>
                    <a:lnTo>
                      <a:pt x="592" y="152"/>
                    </a:lnTo>
                    <a:lnTo>
                      <a:pt x="592" y="154"/>
                    </a:lnTo>
                    <a:lnTo>
                      <a:pt x="592" y="158"/>
                    </a:lnTo>
                    <a:lnTo>
                      <a:pt x="592" y="160"/>
                    </a:lnTo>
                    <a:lnTo>
                      <a:pt x="592" y="161"/>
                    </a:lnTo>
                    <a:lnTo>
                      <a:pt x="592" y="162"/>
                    </a:lnTo>
                    <a:lnTo>
                      <a:pt x="592" y="167"/>
                    </a:lnTo>
                    <a:lnTo>
                      <a:pt x="592" y="169"/>
                    </a:lnTo>
                    <a:lnTo>
                      <a:pt x="592" y="171"/>
                    </a:lnTo>
                    <a:lnTo>
                      <a:pt x="592" y="174"/>
                    </a:lnTo>
                    <a:lnTo>
                      <a:pt x="592" y="177"/>
                    </a:lnTo>
                    <a:lnTo>
                      <a:pt x="592" y="178"/>
                    </a:lnTo>
                    <a:lnTo>
                      <a:pt x="592" y="179"/>
                    </a:lnTo>
                    <a:lnTo>
                      <a:pt x="592" y="180"/>
                    </a:lnTo>
                    <a:lnTo>
                      <a:pt x="590" y="180"/>
                    </a:lnTo>
                    <a:lnTo>
                      <a:pt x="590" y="182"/>
                    </a:lnTo>
                    <a:lnTo>
                      <a:pt x="590" y="183"/>
                    </a:lnTo>
                    <a:lnTo>
                      <a:pt x="590" y="184"/>
                    </a:lnTo>
                    <a:lnTo>
                      <a:pt x="590" y="187"/>
                    </a:lnTo>
                    <a:lnTo>
                      <a:pt x="590" y="188"/>
                    </a:lnTo>
                    <a:lnTo>
                      <a:pt x="590" y="189"/>
                    </a:lnTo>
                    <a:lnTo>
                      <a:pt x="590" y="204"/>
                    </a:lnTo>
                    <a:lnTo>
                      <a:pt x="590" y="210"/>
                    </a:lnTo>
                    <a:lnTo>
                      <a:pt x="590" y="215"/>
                    </a:lnTo>
                    <a:lnTo>
                      <a:pt x="590" y="216"/>
                    </a:lnTo>
                    <a:lnTo>
                      <a:pt x="590" y="220"/>
                    </a:lnTo>
                    <a:lnTo>
                      <a:pt x="590" y="228"/>
                    </a:lnTo>
                    <a:lnTo>
                      <a:pt x="590" y="231"/>
                    </a:lnTo>
                    <a:lnTo>
                      <a:pt x="590" y="234"/>
                    </a:lnTo>
                    <a:lnTo>
                      <a:pt x="590" y="237"/>
                    </a:lnTo>
                    <a:lnTo>
                      <a:pt x="590" y="238"/>
                    </a:lnTo>
                    <a:lnTo>
                      <a:pt x="590" y="240"/>
                    </a:lnTo>
                    <a:lnTo>
                      <a:pt x="590" y="242"/>
                    </a:lnTo>
                    <a:lnTo>
                      <a:pt x="590" y="243"/>
                    </a:lnTo>
                    <a:lnTo>
                      <a:pt x="590" y="252"/>
                    </a:lnTo>
                    <a:lnTo>
                      <a:pt x="590" y="259"/>
                    </a:lnTo>
                    <a:lnTo>
                      <a:pt x="590" y="266"/>
                    </a:lnTo>
                    <a:lnTo>
                      <a:pt x="590" y="267"/>
                    </a:lnTo>
                    <a:lnTo>
                      <a:pt x="590" y="269"/>
                    </a:lnTo>
                    <a:lnTo>
                      <a:pt x="590" y="272"/>
                    </a:lnTo>
                    <a:lnTo>
                      <a:pt x="592" y="282"/>
                    </a:lnTo>
                    <a:lnTo>
                      <a:pt x="592" y="283"/>
                    </a:lnTo>
                    <a:lnTo>
                      <a:pt x="592" y="288"/>
                    </a:lnTo>
                    <a:lnTo>
                      <a:pt x="592" y="289"/>
                    </a:lnTo>
                    <a:lnTo>
                      <a:pt x="592" y="291"/>
                    </a:lnTo>
                    <a:lnTo>
                      <a:pt x="592" y="292"/>
                    </a:lnTo>
                    <a:lnTo>
                      <a:pt x="592" y="293"/>
                    </a:lnTo>
                    <a:lnTo>
                      <a:pt x="592" y="294"/>
                    </a:lnTo>
                    <a:lnTo>
                      <a:pt x="592" y="297"/>
                    </a:lnTo>
                    <a:lnTo>
                      <a:pt x="592" y="298"/>
                    </a:lnTo>
                    <a:lnTo>
                      <a:pt x="592" y="302"/>
                    </a:lnTo>
                    <a:lnTo>
                      <a:pt x="593" y="303"/>
                    </a:lnTo>
                    <a:lnTo>
                      <a:pt x="594" y="303"/>
                    </a:lnTo>
                    <a:lnTo>
                      <a:pt x="595" y="305"/>
                    </a:lnTo>
                    <a:lnTo>
                      <a:pt x="597" y="305"/>
                    </a:lnTo>
                    <a:lnTo>
                      <a:pt x="598" y="307"/>
                    </a:lnTo>
                    <a:lnTo>
                      <a:pt x="598" y="308"/>
                    </a:lnTo>
                    <a:lnTo>
                      <a:pt x="599" y="308"/>
                    </a:lnTo>
                    <a:lnTo>
                      <a:pt x="600" y="309"/>
                    </a:lnTo>
                    <a:lnTo>
                      <a:pt x="602" y="309"/>
                    </a:lnTo>
                    <a:lnTo>
                      <a:pt x="602" y="310"/>
                    </a:lnTo>
                    <a:lnTo>
                      <a:pt x="603" y="312"/>
                    </a:lnTo>
                    <a:lnTo>
                      <a:pt x="604" y="313"/>
                    </a:lnTo>
                    <a:lnTo>
                      <a:pt x="610" y="318"/>
                    </a:lnTo>
                    <a:lnTo>
                      <a:pt x="611" y="319"/>
                    </a:lnTo>
                    <a:lnTo>
                      <a:pt x="611" y="320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4" y="323"/>
                    </a:lnTo>
                    <a:lnTo>
                      <a:pt x="615" y="323"/>
                    </a:lnTo>
                    <a:lnTo>
                      <a:pt x="615" y="324"/>
                    </a:lnTo>
                    <a:lnTo>
                      <a:pt x="615" y="325"/>
                    </a:lnTo>
                    <a:lnTo>
                      <a:pt x="615" y="326"/>
                    </a:lnTo>
                    <a:lnTo>
                      <a:pt x="616" y="326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6" y="330"/>
                    </a:lnTo>
                    <a:lnTo>
                      <a:pt x="616" y="331"/>
                    </a:lnTo>
                    <a:lnTo>
                      <a:pt x="615" y="331"/>
                    </a:lnTo>
                    <a:lnTo>
                      <a:pt x="615" y="332"/>
                    </a:lnTo>
                    <a:lnTo>
                      <a:pt x="614" y="332"/>
                    </a:lnTo>
                    <a:lnTo>
                      <a:pt x="615" y="332"/>
                    </a:lnTo>
                    <a:lnTo>
                      <a:pt x="615" y="334"/>
                    </a:lnTo>
                    <a:lnTo>
                      <a:pt x="616" y="334"/>
                    </a:lnTo>
                    <a:lnTo>
                      <a:pt x="616" y="335"/>
                    </a:lnTo>
                    <a:lnTo>
                      <a:pt x="616" y="336"/>
                    </a:lnTo>
                    <a:lnTo>
                      <a:pt x="615" y="336"/>
                    </a:lnTo>
                    <a:lnTo>
                      <a:pt x="615" y="337"/>
                    </a:lnTo>
                    <a:lnTo>
                      <a:pt x="614" y="337"/>
                    </a:lnTo>
                    <a:lnTo>
                      <a:pt x="614" y="338"/>
                    </a:lnTo>
                    <a:lnTo>
                      <a:pt x="613" y="338"/>
                    </a:lnTo>
                    <a:lnTo>
                      <a:pt x="611" y="338"/>
                    </a:lnTo>
                    <a:lnTo>
                      <a:pt x="610" y="338"/>
                    </a:lnTo>
                    <a:lnTo>
                      <a:pt x="610" y="340"/>
                    </a:lnTo>
                    <a:lnTo>
                      <a:pt x="610" y="341"/>
                    </a:lnTo>
                    <a:lnTo>
                      <a:pt x="610" y="342"/>
                    </a:lnTo>
                    <a:lnTo>
                      <a:pt x="610" y="343"/>
                    </a:lnTo>
                    <a:lnTo>
                      <a:pt x="610" y="345"/>
                    </a:lnTo>
                    <a:lnTo>
                      <a:pt x="609" y="345"/>
                    </a:lnTo>
                    <a:lnTo>
                      <a:pt x="608" y="345"/>
                    </a:lnTo>
                    <a:lnTo>
                      <a:pt x="608" y="346"/>
                    </a:lnTo>
                    <a:lnTo>
                      <a:pt x="608" y="347"/>
                    </a:lnTo>
                    <a:lnTo>
                      <a:pt x="608" y="348"/>
                    </a:lnTo>
                    <a:lnTo>
                      <a:pt x="606" y="348"/>
                    </a:lnTo>
                    <a:lnTo>
                      <a:pt x="605" y="350"/>
                    </a:lnTo>
                    <a:lnTo>
                      <a:pt x="605" y="351"/>
                    </a:lnTo>
                    <a:lnTo>
                      <a:pt x="604" y="351"/>
                    </a:lnTo>
                    <a:lnTo>
                      <a:pt x="604" y="352"/>
                    </a:lnTo>
                    <a:lnTo>
                      <a:pt x="603" y="352"/>
                    </a:lnTo>
                    <a:lnTo>
                      <a:pt x="603" y="353"/>
                    </a:lnTo>
                    <a:lnTo>
                      <a:pt x="603" y="354"/>
                    </a:lnTo>
                    <a:lnTo>
                      <a:pt x="604" y="354"/>
                    </a:lnTo>
                    <a:lnTo>
                      <a:pt x="604" y="356"/>
                    </a:lnTo>
                    <a:lnTo>
                      <a:pt x="603" y="356"/>
                    </a:lnTo>
                    <a:lnTo>
                      <a:pt x="603" y="357"/>
                    </a:lnTo>
                    <a:lnTo>
                      <a:pt x="603" y="358"/>
                    </a:lnTo>
                    <a:lnTo>
                      <a:pt x="602" y="358"/>
                    </a:lnTo>
                    <a:lnTo>
                      <a:pt x="600" y="358"/>
                    </a:lnTo>
                    <a:lnTo>
                      <a:pt x="600" y="359"/>
                    </a:lnTo>
                    <a:lnTo>
                      <a:pt x="599" y="359"/>
                    </a:lnTo>
                    <a:lnTo>
                      <a:pt x="597" y="361"/>
                    </a:lnTo>
                    <a:lnTo>
                      <a:pt x="593" y="364"/>
                    </a:lnTo>
                    <a:lnTo>
                      <a:pt x="590" y="365"/>
                    </a:lnTo>
                    <a:lnTo>
                      <a:pt x="590" y="367"/>
                    </a:lnTo>
                    <a:lnTo>
                      <a:pt x="587" y="369"/>
                    </a:lnTo>
                    <a:lnTo>
                      <a:pt x="582" y="374"/>
                    </a:lnTo>
                    <a:lnTo>
                      <a:pt x="579" y="376"/>
                    </a:lnTo>
                    <a:lnTo>
                      <a:pt x="577" y="378"/>
                    </a:lnTo>
                    <a:lnTo>
                      <a:pt x="577" y="379"/>
                    </a:lnTo>
                    <a:lnTo>
                      <a:pt x="576" y="379"/>
                    </a:lnTo>
                    <a:lnTo>
                      <a:pt x="575" y="379"/>
                    </a:lnTo>
                    <a:lnTo>
                      <a:pt x="575" y="378"/>
                    </a:lnTo>
                    <a:lnTo>
                      <a:pt x="576" y="378"/>
                    </a:lnTo>
                    <a:lnTo>
                      <a:pt x="576" y="376"/>
                    </a:lnTo>
                    <a:lnTo>
                      <a:pt x="572" y="376"/>
                    </a:lnTo>
                    <a:lnTo>
                      <a:pt x="572" y="378"/>
                    </a:lnTo>
                    <a:lnTo>
                      <a:pt x="571" y="378"/>
                    </a:lnTo>
                    <a:lnTo>
                      <a:pt x="570" y="378"/>
                    </a:lnTo>
                    <a:lnTo>
                      <a:pt x="568" y="378"/>
                    </a:lnTo>
                    <a:lnTo>
                      <a:pt x="568" y="379"/>
                    </a:lnTo>
                    <a:lnTo>
                      <a:pt x="567" y="379"/>
                    </a:lnTo>
                    <a:lnTo>
                      <a:pt x="567" y="380"/>
                    </a:lnTo>
                    <a:lnTo>
                      <a:pt x="567" y="381"/>
                    </a:lnTo>
                    <a:lnTo>
                      <a:pt x="567" y="383"/>
                    </a:lnTo>
                    <a:lnTo>
                      <a:pt x="567" y="384"/>
                    </a:lnTo>
                    <a:lnTo>
                      <a:pt x="568" y="384"/>
                    </a:lnTo>
                    <a:lnTo>
                      <a:pt x="568" y="385"/>
                    </a:lnTo>
                    <a:lnTo>
                      <a:pt x="567" y="385"/>
                    </a:lnTo>
                    <a:lnTo>
                      <a:pt x="567" y="386"/>
                    </a:lnTo>
                    <a:lnTo>
                      <a:pt x="567" y="387"/>
                    </a:lnTo>
                    <a:lnTo>
                      <a:pt x="566" y="387"/>
                    </a:lnTo>
                    <a:lnTo>
                      <a:pt x="566" y="389"/>
                    </a:lnTo>
                    <a:lnTo>
                      <a:pt x="565" y="389"/>
                    </a:lnTo>
                    <a:lnTo>
                      <a:pt x="565" y="390"/>
                    </a:lnTo>
                    <a:lnTo>
                      <a:pt x="565" y="391"/>
                    </a:lnTo>
                    <a:lnTo>
                      <a:pt x="565" y="392"/>
                    </a:lnTo>
                    <a:lnTo>
                      <a:pt x="565" y="394"/>
                    </a:lnTo>
                    <a:lnTo>
                      <a:pt x="564" y="394"/>
                    </a:lnTo>
                    <a:lnTo>
                      <a:pt x="564" y="395"/>
                    </a:lnTo>
                    <a:lnTo>
                      <a:pt x="562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0" y="396"/>
                    </a:lnTo>
                    <a:lnTo>
                      <a:pt x="559" y="396"/>
                    </a:lnTo>
                    <a:lnTo>
                      <a:pt x="557" y="396"/>
                    </a:lnTo>
                    <a:lnTo>
                      <a:pt x="556" y="396"/>
                    </a:lnTo>
                    <a:lnTo>
                      <a:pt x="555" y="396"/>
                    </a:lnTo>
                    <a:lnTo>
                      <a:pt x="554" y="396"/>
                    </a:lnTo>
                    <a:lnTo>
                      <a:pt x="552" y="397"/>
                    </a:lnTo>
                    <a:lnTo>
                      <a:pt x="551" y="397"/>
                    </a:lnTo>
                    <a:lnTo>
                      <a:pt x="552" y="397"/>
                    </a:lnTo>
                    <a:lnTo>
                      <a:pt x="552" y="399"/>
                    </a:lnTo>
                    <a:lnTo>
                      <a:pt x="551" y="399"/>
                    </a:lnTo>
                    <a:lnTo>
                      <a:pt x="551" y="397"/>
                    </a:lnTo>
                    <a:lnTo>
                      <a:pt x="550" y="397"/>
                    </a:lnTo>
                    <a:lnTo>
                      <a:pt x="549" y="397"/>
                    </a:lnTo>
                    <a:lnTo>
                      <a:pt x="549" y="399"/>
                    </a:lnTo>
                    <a:lnTo>
                      <a:pt x="548" y="399"/>
                    </a:lnTo>
                    <a:lnTo>
                      <a:pt x="548" y="400"/>
                    </a:lnTo>
                    <a:lnTo>
                      <a:pt x="546" y="400"/>
                    </a:lnTo>
                    <a:lnTo>
                      <a:pt x="546" y="401"/>
                    </a:lnTo>
                    <a:lnTo>
                      <a:pt x="546" y="402"/>
                    </a:lnTo>
                    <a:lnTo>
                      <a:pt x="546" y="403"/>
                    </a:lnTo>
                    <a:lnTo>
                      <a:pt x="545" y="405"/>
                    </a:lnTo>
                    <a:lnTo>
                      <a:pt x="545" y="406"/>
                    </a:lnTo>
                    <a:lnTo>
                      <a:pt x="545" y="407"/>
                    </a:lnTo>
                    <a:lnTo>
                      <a:pt x="544" y="408"/>
                    </a:lnTo>
                    <a:lnTo>
                      <a:pt x="543" y="408"/>
                    </a:lnTo>
                    <a:lnTo>
                      <a:pt x="541" y="408"/>
                    </a:lnTo>
                    <a:lnTo>
                      <a:pt x="540" y="410"/>
                    </a:lnTo>
                    <a:lnTo>
                      <a:pt x="539" y="410"/>
                    </a:lnTo>
                    <a:lnTo>
                      <a:pt x="538" y="411"/>
                    </a:lnTo>
                    <a:lnTo>
                      <a:pt x="538" y="412"/>
                    </a:lnTo>
                    <a:lnTo>
                      <a:pt x="538" y="413"/>
                    </a:lnTo>
                    <a:lnTo>
                      <a:pt x="538" y="414"/>
                    </a:lnTo>
                    <a:lnTo>
                      <a:pt x="537" y="414"/>
                    </a:lnTo>
                    <a:lnTo>
                      <a:pt x="535" y="414"/>
                    </a:lnTo>
                    <a:lnTo>
                      <a:pt x="535" y="416"/>
                    </a:lnTo>
                    <a:lnTo>
                      <a:pt x="534" y="416"/>
                    </a:lnTo>
                    <a:lnTo>
                      <a:pt x="533" y="416"/>
                    </a:lnTo>
                    <a:lnTo>
                      <a:pt x="532" y="416"/>
                    </a:lnTo>
                    <a:lnTo>
                      <a:pt x="532" y="417"/>
                    </a:lnTo>
                    <a:lnTo>
                      <a:pt x="530" y="418"/>
                    </a:lnTo>
                    <a:lnTo>
                      <a:pt x="529" y="418"/>
                    </a:lnTo>
                    <a:lnTo>
                      <a:pt x="528" y="418"/>
                    </a:lnTo>
                    <a:lnTo>
                      <a:pt x="528" y="419"/>
                    </a:lnTo>
                    <a:lnTo>
                      <a:pt x="527" y="419"/>
                    </a:lnTo>
                    <a:lnTo>
                      <a:pt x="527" y="418"/>
                    </a:lnTo>
                    <a:lnTo>
                      <a:pt x="526" y="418"/>
                    </a:lnTo>
                    <a:lnTo>
                      <a:pt x="524" y="418"/>
                    </a:lnTo>
                    <a:lnTo>
                      <a:pt x="523" y="418"/>
                    </a:lnTo>
                    <a:lnTo>
                      <a:pt x="522" y="418"/>
                    </a:lnTo>
                    <a:lnTo>
                      <a:pt x="521" y="418"/>
                    </a:lnTo>
                    <a:lnTo>
                      <a:pt x="519" y="418"/>
                    </a:lnTo>
                    <a:lnTo>
                      <a:pt x="519" y="419"/>
                    </a:lnTo>
                    <a:lnTo>
                      <a:pt x="518" y="419"/>
                    </a:lnTo>
                    <a:lnTo>
                      <a:pt x="517" y="419"/>
                    </a:lnTo>
                    <a:lnTo>
                      <a:pt x="516" y="419"/>
                    </a:lnTo>
                    <a:lnTo>
                      <a:pt x="515" y="419"/>
                    </a:lnTo>
                    <a:lnTo>
                      <a:pt x="515" y="421"/>
                    </a:lnTo>
                    <a:lnTo>
                      <a:pt x="513" y="421"/>
                    </a:lnTo>
                    <a:lnTo>
                      <a:pt x="513" y="419"/>
                    </a:lnTo>
                    <a:lnTo>
                      <a:pt x="513" y="421"/>
                    </a:lnTo>
                    <a:lnTo>
                      <a:pt x="512" y="421"/>
                    </a:lnTo>
                    <a:lnTo>
                      <a:pt x="511" y="421"/>
                    </a:lnTo>
                    <a:lnTo>
                      <a:pt x="510" y="421"/>
                    </a:lnTo>
                    <a:lnTo>
                      <a:pt x="510" y="422"/>
                    </a:lnTo>
                    <a:lnTo>
                      <a:pt x="508" y="422"/>
                    </a:lnTo>
                    <a:lnTo>
                      <a:pt x="507" y="422"/>
                    </a:lnTo>
                    <a:lnTo>
                      <a:pt x="507" y="423"/>
                    </a:lnTo>
                    <a:lnTo>
                      <a:pt x="506" y="423"/>
                    </a:lnTo>
                    <a:lnTo>
                      <a:pt x="505" y="423"/>
                    </a:lnTo>
                    <a:lnTo>
                      <a:pt x="503" y="423"/>
                    </a:lnTo>
                    <a:lnTo>
                      <a:pt x="502" y="423"/>
                    </a:lnTo>
                    <a:lnTo>
                      <a:pt x="501" y="423"/>
                    </a:lnTo>
                    <a:lnTo>
                      <a:pt x="500" y="423"/>
                    </a:lnTo>
                    <a:lnTo>
                      <a:pt x="500" y="424"/>
                    </a:lnTo>
                    <a:lnTo>
                      <a:pt x="499" y="424"/>
                    </a:lnTo>
                    <a:lnTo>
                      <a:pt x="497" y="424"/>
                    </a:lnTo>
                    <a:lnTo>
                      <a:pt x="496" y="424"/>
                    </a:lnTo>
                    <a:lnTo>
                      <a:pt x="495" y="424"/>
                    </a:lnTo>
                    <a:lnTo>
                      <a:pt x="494" y="424"/>
                    </a:lnTo>
                    <a:lnTo>
                      <a:pt x="494" y="425"/>
                    </a:lnTo>
                    <a:lnTo>
                      <a:pt x="492" y="425"/>
                    </a:lnTo>
                    <a:lnTo>
                      <a:pt x="491" y="425"/>
                    </a:lnTo>
                    <a:lnTo>
                      <a:pt x="491" y="427"/>
                    </a:lnTo>
                    <a:lnTo>
                      <a:pt x="490" y="427"/>
                    </a:lnTo>
                    <a:lnTo>
                      <a:pt x="489" y="427"/>
                    </a:lnTo>
                    <a:lnTo>
                      <a:pt x="489" y="428"/>
                    </a:lnTo>
                    <a:lnTo>
                      <a:pt x="488" y="428"/>
                    </a:lnTo>
                    <a:lnTo>
                      <a:pt x="486" y="428"/>
                    </a:lnTo>
                    <a:lnTo>
                      <a:pt x="485" y="428"/>
                    </a:lnTo>
                    <a:lnTo>
                      <a:pt x="484" y="428"/>
                    </a:lnTo>
                    <a:lnTo>
                      <a:pt x="483" y="428"/>
                    </a:lnTo>
                    <a:lnTo>
                      <a:pt x="481" y="428"/>
                    </a:lnTo>
                    <a:lnTo>
                      <a:pt x="480" y="428"/>
                    </a:lnTo>
                    <a:lnTo>
                      <a:pt x="480" y="427"/>
                    </a:lnTo>
                    <a:lnTo>
                      <a:pt x="480" y="428"/>
                    </a:lnTo>
                    <a:lnTo>
                      <a:pt x="479" y="428"/>
                    </a:lnTo>
                    <a:lnTo>
                      <a:pt x="478" y="428"/>
                    </a:lnTo>
                    <a:lnTo>
                      <a:pt x="477" y="429"/>
                    </a:lnTo>
                    <a:lnTo>
                      <a:pt x="475" y="429"/>
                    </a:lnTo>
                    <a:lnTo>
                      <a:pt x="474" y="429"/>
                    </a:lnTo>
                    <a:lnTo>
                      <a:pt x="473" y="429"/>
                    </a:lnTo>
                    <a:lnTo>
                      <a:pt x="472" y="429"/>
                    </a:lnTo>
                    <a:lnTo>
                      <a:pt x="470" y="429"/>
                    </a:lnTo>
                    <a:lnTo>
                      <a:pt x="469" y="429"/>
                    </a:lnTo>
                    <a:lnTo>
                      <a:pt x="468" y="429"/>
                    </a:lnTo>
                    <a:lnTo>
                      <a:pt x="467" y="429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3" y="429"/>
                    </a:lnTo>
                    <a:lnTo>
                      <a:pt x="463" y="428"/>
                    </a:lnTo>
                    <a:lnTo>
                      <a:pt x="462" y="428"/>
                    </a:lnTo>
                    <a:lnTo>
                      <a:pt x="461" y="428"/>
                    </a:lnTo>
                    <a:lnTo>
                      <a:pt x="459" y="427"/>
                    </a:lnTo>
                    <a:lnTo>
                      <a:pt x="458" y="427"/>
                    </a:lnTo>
                    <a:lnTo>
                      <a:pt x="458" y="425"/>
                    </a:lnTo>
                    <a:lnTo>
                      <a:pt x="457" y="425"/>
                    </a:lnTo>
                    <a:lnTo>
                      <a:pt x="456" y="425"/>
                    </a:lnTo>
                    <a:lnTo>
                      <a:pt x="454" y="424"/>
                    </a:lnTo>
                    <a:lnTo>
                      <a:pt x="454" y="423"/>
                    </a:lnTo>
                    <a:lnTo>
                      <a:pt x="453" y="423"/>
                    </a:lnTo>
                    <a:lnTo>
                      <a:pt x="452" y="423"/>
                    </a:lnTo>
                    <a:lnTo>
                      <a:pt x="453" y="423"/>
                    </a:lnTo>
                    <a:lnTo>
                      <a:pt x="452" y="423"/>
                    </a:lnTo>
                    <a:lnTo>
                      <a:pt x="451" y="422"/>
                    </a:lnTo>
                    <a:lnTo>
                      <a:pt x="450" y="422"/>
                    </a:lnTo>
                    <a:lnTo>
                      <a:pt x="450" y="421"/>
                    </a:lnTo>
                    <a:lnTo>
                      <a:pt x="450" y="422"/>
                    </a:lnTo>
                    <a:lnTo>
                      <a:pt x="450" y="421"/>
                    </a:lnTo>
                    <a:lnTo>
                      <a:pt x="448" y="421"/>
                    </a:lnTo>
                    <a:lnTo>
                      <a:pt x="447" y="421"/>
                    </a:lnTo>
                    <a:lnTo>
                      <a:pt x="447" y="419"/>
                    </a:lnTo>
                    <a:lnTo>
                      <a:pt x="446" y="418"/>
                    </a:lnTo>
                    <a:lnTo>
                      <a:pt x="445" y="418"/>
                    </a:lnTo>
                    <a:lnTo>
                      <a:pt x="443" y="418"/>
                    </a:lnTo>
                    <a:lnTo>
                      <a:pt x="442" y="418"/>
                    </a:lnTo>
                    <a:lnTo>
                      <a:pt x="441" y="418"/>
                    </a:lnTo>
                    <a:lnTo>
                      <a:pt x="441" y="417"/>
                    </a:lnTo>
                    <a:lnTo>
                      <a:pt x="440" y="417"/>
                    </a:lnTo>
                    <a:lnTo>
                      <a:pt x="439" y="417"/>
                    </a:lnTo>
                    <a:lnTo>
                      <a:pt x="439" y="416"/>
                    </a:lnTo>
                    <a:lnTo>
                      <a:pt x="439" y="417"/>
                    </a:lnTo>
                    <a:lnTo>
                      <a:pt x="437" y="417"/>
                    </a:lnTo>
                    <a:lnTo>
                      <a:pt x="436" y="417"/>
                    </a:lnTo>
                    <a:lnTo>
                      <a:pt x="435" y="417"/>
                    </a:lnTo>
                    <a:lnTo>
                      <a:pt x="434" y="417"/>
                    </a:lnTo>
                    <a:lnTo>
                      <a:pt x="432" y="417"/>
                    </a:lnTo>
                    <a:lnTo>
                      <a:pt x="432" y="416"/>
                    </a:lnTo>
                    <a:lnTo>
                      <a:pt x="431" y="416"/>
                    </a:lnTo>
                    <a:lnTo>
                      <a:pt x="430" y="416"/>
                    </a:lnTo>
                    <a:lnTo>
                      <a:pt x="430" y="414"/>
                    </a:lnTo>
                    <a:lnTo>
                      <a:pt x="430" y="416"/>
                    </a:lnTo>
                    <a:lnTo>
                      <a:pt x="429" y="416"/>
                    </a:lnTo>
                    <a:lnTo>
                      <a:pt x="428" y="416"/>
                    </a:lnTo>
                    <a:lnTo>
                      <a:pt x="428" y="414"/>
                    </a:lnTo>
                    <a:lnTo>
                      <a:pt x="429" y="414"/>
                    </a:lnTo>
                    <a:lnTo>
                      <a:pt x="428" y="414"/>
                    </a:lnTo>
                    <a:lnTo>
                      <a:pt x="428" y="416"/>
                    </a:lnTo>
                    <a:lnTo>
                      <a:pt x="426" y="416"/>
                    </a:lnTo>
                    <a:lnTo>
                      <a:pt x="426" y="414"/>
                    </a:lnTo>
                    <a:lnTo>
                      <a:pt x="426" y="416"/>
                    </a:lnTo>
                    <a:lnTo>
                      <a:pt x="425" y="416"/>
                    </a:lnTo>
                    <a:lnTo>
                      <a:pt x="424" y="416"/>
                    </a:lnTo>
                    <a:lnTo>
                      <a:pt x="424" y="417"/>
                    </a:lnTo>
                    <a:lnTo>
                      <a:pt x="423" y="417"/>
                    </a:lnTo>
                    <a:lnTo>
                      <a:pt x="423" y="416"/>
                    </a:lnTo>
                    <a:lnTo>
                      <a:pt x="421" y="416"/>
                    </a:lnTo>
                    <a:lnTo>
                      <a:pt x="421" y="417"/>
                    </a:lnTo>
                    <a:lnTo>
                      <a:pt x="420" y="417"/>
                    </a:lnTo>
                    <a:lnTo>
                      <a:pt x="420" y="418"/>
                    </a:lnTo>
                    <a:lnTo>
                      <a:pt x="419" y="418"/>
                    </a:lnTo>
                    <a:lnTo>
                      <a:pt x="419" y="419"/>
                    </a:lnTo>
                    <a:lnTo>
                      <a:pt x="418" y="419"/>
                    </a:lnTo>
                    <a:lnTo>
                      <a:pt x="418" y="421"/>
                    </a:lnTo>
                    <a:lnTo>
                      <a:pt x="418" y="422"/>
                    </a:lnTo>
                    <a:lnTo>
                      <a:pt x="416" y="421"/>
                    </a:lnTo>
                    <a:lnTo>
                      <a:pt x="415" y="421"/>
                    </a:lnTo>
                    <a:lnTo>
                      <a:pt x="415" y="419"/>
                    </a:lnTo>
                    <a:lnTo>
                      <a:pt x="415" y="421"/>
                    </a:lnTo>
                    <a:lnTo>
                      <a:pt x="414" y="421"/>
                    </a:lnTo>
                    <a:lnTo>
                      <a:pt x="414" y="422"/>
                    </a:lnTo>
                    <a:lnTo>
                      <a:pt x="414" y="423"/>
                    </a:lnTo>
                    <a:lnTo>
                      <a:pt x="414" y="424"/>
                    </a:lnTo>
                    <a:lnTo>
                      <a:pt x="413" y="424"/>
                    </a:lnTo>
                    <a:lnTo>
                      <a:pt x="413" y="423"/>
                    </a:lnTo>
                    <a:lnTo>
                      <a:pt x="412" y="423"/>
                    </a:lnTo>
                    <a:lnTo>
                      <a:pt x="410" y="423"/>
                    </a:lnTo>
                    <a:lnTo>
                      <a:pt x="410" y="422"/>
                    </a:lnTo>
                    <a:lnTo>
                      <a:pt x="410" y="423"/>
                    </a:lnTo>
                    <a:lnTo>
                      <a:pt x="409" y="423"/>
                    </a:lnTo>
                    <a:lnTo>
                      <a:pt x="409" y="424"/>
                    </a:lnTo>
                    <a:lnTo>
                      <a:pt x="408" y="424"/>
                    </a:lnTo>
                    <a:lnTo>
                      <a:pt x="408" y="425"/>
                    </a:lnTo>
                    <a:lnTo>
                      <a:pt x="407" y="425"/>
                    </a:lnTo>
                    <a:lnTo>
                      <a:pt x="405" y="425"/>
                    </a:lnTo>
                    <a:lnTo>
                      <a:pt x="405" y="427"/>
                    </a:lnTo>
                    <a:lnTo>
                      <a:pt x="404" y="427"/>
                    </a:lnTo>
                    <a:lnTo>
                      <a:pt x="404" y="425"/>
                    </a:lnTo>
                    <a:lnTo>
                      <a:pt x="403" y="425"/>
                    </a:lnTo>
                    <a:lnTo>
                      <a:pt x="403" y="424"/>
                    </a:lnTo>
                    <a:lnTo>
                      <a:pt x="403" y="423"/>
                    </a:lnTo>
                    <a:lnTo>
                      <a:pt x="402" y="423"/>
                    </a:lnTo>
                    <a:lnTo>
                      <a:pt x="402" y="424"/>
                    </a:lnTo>
                    <a:lnTo>
                      <a:pt x="401" y="424"/>
                    </a:lnTo>
                    <a:lnTo>
                      <a:pt x="401" y="425"/>
                    </a:lnTo>
                    <a:lnTo>
                      <a:pt x="399" y="425"/>
                    </a:lnTo>
                    <a:lnTo>
                      <a:pt x="399" y="424"/>
                    </a:lnTo>
                    <a:lnTo>
                      <a:pt x="398" y="424"/>
                    </a:lnTo>
                    <a:lnTo>
                      <a:pt x="398" y="425"/>
                    </a:lnTo>
                    <a:lnTo>
                      <a:pt x="397" y="425"/>
                    </a:lnTo>
                    <a:lnTo>
                      <a:pt x="396" y="425"/>
                    </a:lnTo>
                    <a:lnTo>
                      <a:pt x="396" y="427"/>
                    </a:lnTo>
                    <a:lnTo>
                      <a:pt x="394" y="427"/>
                    </a:lnTo>
                    <a:lnTo>
                      <a:pt x="393" y="427"/>
                    </a:lnTo>
                    <a:lnTo>
                      <a:pt x="393" y="425"/>
                    </a:lnTo>
                    <a:lnTo>
                      <a:pt x="393" y="427"/>
                    </a:lnTo>
                    <a:lnTo>
                      <a:pt x="392" y="427"/>
                    </a:lnTo>
                    <a:lnTo>
                      <a:pt x="391" y="427"/>
                    </a:lnTo>
                    <a:lnTo>
                      <a:pt x="391" y="425"/>
                    </a:lnTo>
                    <a:lnTo>
                      <a:pt x="390" y="425"/>
                    </a:lnTo>
                    <a:lnTo>
                      <a:pt x="388" y="425"/>
                    </a:lnTo>
                    <a:lnTo>
                      <a:pt x="388" y="427"/>
                    </a:lnTo>
                    <a:lnTo>
                      <a:pt x="387" y="427"/>
                    </a:lnTo>
                    <a:lnTo>
                      <a:pt x="387" y="428"/>
                    </a:lnTo>
                    <a:lnTo>
                      <a:pt x="386" y="428"/>
                    </a:lnTo>
                    <a:lnTo>
                      <a:pt x="385" y="428"/>
                    </a:lnTo>
                    <a:lnTo>
                      <a:pt x="385" y="429"/>
                    </a:lnTo>
                    <a:lnTo>
                      <a:pt x="385" y="430"/>
                    </a:lnTo>
                    <a:lnTo>
                      <a:pt x="385" y="433"/>
                    </a:lnTo>
                    <a:lnTo>
                      <a:pt x="385" y="434"/>
                    </a:lnTo>
                    <a:lnTo>
                      <a:pt x="385" y="435"/>
                    </a:lnTo>
                    <a:lnTo>
                      <a:pt x="385" y="439"/>
                    </a:lnTo>
                    <a:lnTo>
                      <a:pt x="385" y="443"/>
                    </a:lnTo>
                    <a:lnTo>
                      <a:pt x="385" y="445"/>
                    </a:lnTo>
                    <a:lnTo>
                      <a:pt x="385" y="446"/>
                    </a:lnTo>
                    <a:lnTo>
                      <a:pt x="385" y="449"/>
                    </a:lnTo>
                    <a:lnTo>
                      <a:pt x="385" y="451"/>
                    </a:lnTo>
                    <a:lnTo>
                      <a:pt x="385" y="452"/>
                    </a:lnTo>
                    <a:lnTo>
                      <a:pt x="385" y="454"/>
                    </a:lnTo>
                    <a:lnTo>
                      <a:pt x="385" y="455"/>
                    </a:lnTo>
                    <a:lnTo>
                      <a:pt x="385" y="456"/>
                    </a:lnTo>
                    <a:lnTo>
                      <a:pt x="385" y="460"/>
                    </a:lnTo>
                    <a:lnTo>
                      <a:pt x="385" y="462"/>
                    </a:lnTo>
                    <a:lnTo>
                      <a:pt x="385" y="463"/>
                    </a:lnTo>
                    <a:lnTo>
                      <a:pt x="385" y="465"/>
                    </a:lnTo>
                    <a:lnTo>
                      <a:pt x="385" y="470"/>
                    </a:lnTo>
                    <a:lnTo>
                      <a:pt x="385" y="476"/>
                    </a:lnTo>
                    <a:lnTo>
                      <a:pt x="385" y="479"/>
                    </a:lnTo>
                    <a:lnTo>
                      <a:pt x="385" y="482"/>
                    </a:lnTo>
                    <a:lnTo>
                      <a:pt x="383" y="482"/>
                    </a:lnTo>
                    <a:lnTo>
                      <a:pt x="382" y="482"/>
                    </a:lnTo>
                    <a:lnTo>
                      <a:pt x="382" y="483"/>
                    </a:lnTo>
                    <a:lnTo>
                      <a:pt x="381" y="483"/>
                    </a:lnTo>
                    <a:lnTo>
                      <a:pt x="381" y="484"/>
                    </a:lnTo>
                    <a:lnTo>
                      <a:pt x="380" y="484"/>
                    </a:lnTo>
                    <a:lnTo>
                      <a:pt x="380" y="483"/>
                    </a:lnTo>
                    <a:lnTo>
                      <a:pt x="379" y="483"/>
                    </a:lnTo>
                    <a:lnTo>
                      <a:pt x="379" y="482"/>
                    </a:lnTo>
                    <a:lnTo>
                      <a:pt x="377" y="482"/>
                    </a:lnTo>
                    <a:lnTo>
                      <a:pt x="376" y="482"/>
                    </a:lnTo>
                    <a:lnTo>
                      <a:pt x="376" y="483"/>
                    </a:lnTo>
                    <a:lnTo>
                      <a:pt x="375" y="483"/>
                    </a:lnTo>
                    <a:lnTo>
                      <a:pt x="375" y="484"/>
                    </a:lnTo>
                    <a:lnTo>
                      <a:pt x="374" y="484"/>
                    </a:lnTo>
                    <a:lnTo>
                      <a:pt x="374" y="485"/>
                    </a:lnTo>
                    <a:lnTo>
                      <a:pt x="372" y="485"/>
                    </a:lnTo>
                    <a:lnTo>
                      <a:pt x="371" y="485"/>
                    </a:lnTo>
                    <a:lnTo>
                      <a:pt x="371" y="487"/>
                    </a:lnTo>
                    <a:lnTo>
                      <a:pt x="370" y="487"/>
                    </a:lnTo>
                    <a:lnTo>
                      <a:pt x="370" y="485"/>
                    </a:lnTo>
                    <a:lnTo>
                      <a:pt x="370" y="487"/>
                    </a:lnTo>
                    <a:lnTo>
                      <a:pt x="370" y="485"/>
                    </a:lnTo>
                    <a:lnTo>
                      <a:pt x="370" y="487"/>
                    </a:lnTo>
                    <a:lnTo>
                      <a:pt x="369" y="487"/>
                    </a:lnTo>
                    <a:lnTo>
                      <a:pt x="367" y="487"/>
                    </a:lnTo>
                    <a:lnTo>
                      <a:pt x="367" y="488"/>
                    </a:lnTo>
                    <a:lnTo>
                      <a:pt x="366" y="488"/>
                    </a:lnTo>
                    <a:lnTo>
                      <a:pt x="366" y="487"/>
                    </a:lnTo>
                    <a:lnTo>
                      <a:pt x="366" y="488"/>
                    </a:lnTo>
                    <a:lnTo>
                      <a:pt x="365" y="488"/>
                    </a:lnTo>
                    <a:lnTo>
                      <a:pt x="364" y="488"/>
                    </a:lnTo>
                    <a:lnTo>
                      <a:pt x="364" y="489"/>
                    </a:lnTo>
                    <a:lnTo>
                      <a:pt x="363" y="489"/>
                    </a:lnTo>
                    <a:lnTo>
                      <a:pt x="361" y="489"/>
                    </a:lnTo>
                    <a:lnTo>
                      <a:pt x="361" y="490"/>
                    </a:lnTo>
                    <a:lnTo>
                      <a:pt x="360" y="490"/>
                    </a:lnTo>
                    <a:lnTo>
                      <a:pt x="359" y="490"/>
                    </a:lnTo>
                    <a:lnTo>
                      <a:pt x="359" y="489"/>
                    </a:lnTo>
                    <a:lnTo>
                      <a:pt x="359" y="490"/>
                    </a:lnTo>
                    <a:lnTo>
                      <a:pt x="358" y="490"/>
                    </a:lnTo>
                    <a:lnTo>
                      <a:pt x="358" y="492"/>
                    </a:lnTo>
                    <a:lnTo>
                      <a:pt x="356" y="492"/>
                    </a:lnTo>
                    <a:lnTo>
                      <a:pt x="356" y="493"/>
                    </a:lnTo>
                    <a:lnTo>
                      <a:pt x="355" y="493"/>
                    </a:lnTo>
                    <a:lnTo>
                      <a:pt x="354" y="493"/>
                    </a:lnTo>
                    <a:lnTo>
                      <a:pt x="353" y="493"/>
                    </a:lnTo>
                    <a:lnTo>
                      <a:pt x="352" y="494"/>
                    </a:lnTo>
                    <a:lnTo>
                      <a:pt x="350" y="494"/>
                    </a:lnTo>
                    <a:lnTo>
                      <a:pt x="349" y="494"/>
                    </a:lnTo>
                    <a:lnTo>
                      <a:pt x="349" y="495"/>
                    </a:lnTo>
                    <a:lnTo>
                      <a:pt x="347" y="495"/>
                    </a:lnTo>
                    <a:lnTo>
                      <a:pt x="345" y="495"/>
                    </a:lnTo>
                    <a:lnTo>
                      <a:pt x="345" y="497"/>
                    </a:lnTo>
                    <a:lnTo>
                      <a:pt x="345" y="495"/>
                    </a:lnTo>
                    <a:lnTo>
                      <a:pt x="344" y="495"/>
                    </a:lnTo>
                    <a:lnTo>
                      <a:pt x="343" y="495"/>
                    </a:lnTo>
                    <a:lnTo>
                      <a:pt x="342" y="495"/>
                    </a:lnTo>
                    <a:lnTo>
                      <a:pt x="341" y="495"/>
                    </a:lnTo>
                    <a:lnTo>
                      <a:pt x="341" y="497"/>
                    </a:lnTo>
                    <a:lnTo>
                      <a:pt x="339" y="495"/>
                    </a:lnTo>
                    <a:lnTo>
                      <a:pt x="338" y="495"/>
                    </a:lnTo>
                    <a:lnTo>
                      <a:pt x="338" y="494"/>
                    </a:lnTo>
                    <a:lnTo>
                      <a:pt x="337" y="494"/>
                    </a:lnTo>
                    <a:lnTo>
                      <a:pt x="336" y="494"/>
                    </a:lnTo>
                    <a:lnTo>
                      <a:pt x="334" y="494"/>
                    </a:lnTo>
                    <a:lnTo>
                      <a:pt x="334" y="495"/>
                    </a:lnTo>
                    <a:lnTo>
                      <a:pt x="334" y="494"/>
                    </a:lnTo>
                    <a:lnTo>
                      <a:pt x="333" y="494"/>
                    </a:lnTo>
                    <a:lnTo>
                      <a:pt x="333" y="495"/>
                    </a:lnTo>
                    <a:lnTo>
                      <a:pt x="332" y="495"/>
                    </a:lnTo>
                    <a:lnTo>
                      <a:pt x="332" y="497"/>
                    </a:lnTo>
                    <a:lnTo>
                      <a:pt x="331" y="497"/>
                    </a:lnTo>
                    <a:lnTo>
                      <a:pt x="331" y="498"/>
                    </a:lnTo>
                    <a:lnTo>
                      <a:pt x="329" y="498"/>
                    </a:lnTo>
                    <a:lnTo>
                      <a:pt x="328" y="498"/>
                    </a:lnTo>
                    <a:lnTo>
                      <a:pt x="327" y="498"/>
                    </a:lnTo>
                    <a:lnTo>
                      <a:pt x="326" y="498"/>
                    </a:lnTo>
                    <a:lnTo>
                      <a:pt x="326" y="499"/>
                    </a:lnTo>
                    <a:lnTo>
                      <a:pt x="325" y="499"/>
                    </a:lnTo>
                    <a:lnTo>
                      <a:pt x="323" y="499"/>
                    </a:lnTo>
                    <a:lnTo>
                      <a:pt x="322" y="499"/>
                    </a:lnTo>
                    <a:lnTo>
                      <a:pt x="322" y="500"/>
                    </a:lnTo>
                    <a:lnTo>
                      <a:pt x="321" y="500"/>
                    </a:lnTo>
                    <a:lnTo>
                      <a:pt x="320" y="500"/>
                    </a:lnTo>
                    <a:lnTo>
                      <a:pt x="320" y="499"/>
                    </a:lnTo>
                    <a:lnTo>
                      <a:pt x="318" y="499"/>
                    </a:lnTo>
                    <a:lnTo>
                      <a:pt x="317" y="500"/>
                    </a:lnTo>
                    <a:lnTo>
                      <a:pt x="317" y="499"/>
                    </a:lnTo>
                    <a:lnTo>
                      <a:pt x="316" y="499"/>
                    </a:lnTo>
                    <a:lnTo>
                      <a:pt x="316" y="500"/>
                    </a:lnTo>
                    <a:lnTo>
                      <a:pt x="315" y="500"/>
                    </a:lnTo>
                    <a:lnTo>
                      <a:pt x="315" y="499"/>
                    </a:lnTo>
                    <a:lnTo>
                      <a:pt x="314" y="499"/>
                    </a:lnTo>
                    <a:lnTo>
                      <a:pt x="312" y="499"/>
                    </a:lnTo>
                    <a:lnTo>
                      <a:pt x="311" y="499"/>
                    </a:lnTo>
                    <a:lnTo>
                      <a:pt x="311" y="500"/>
                    </a:lnTo>
                    <a:lnTo>
                      <a:pt x="310" y="500"/>
                    </a:lnTo>
                    <a:lnTo>
                      <a:pt x="310" y="499"/>
                    </a:lnTo>
                    <a:lnTo>
                      <a:pt x="309" y="499"/>
                    </a:lnTo>
                    <a:lnTo>
                      <a:pt x="309" y="500"/>
                    </a:lnTo>
                    <a:lnTo>
                      <a:pt x="309" y="499"/>
                    </a:lnTo>
                    <a:lnTo>
                      <a:pt x="307" y="499"/>
                    </a:lnTo>
                    <a:lnTo>
                      <a:pt x="306" y="499"/>
                    </a:lnTo>
                    <a:lnTo>
                      <a:pt x="306" y="498"/>
                    </a:lnTo>
                    <a:lnTo>
                      <a:pt x="305" y="498"/>
                    </a:lnTo>
                    <a:lnTo>
                      <a:pt x="305" y="497"/>
                    </a:lnTo>
                    <a:lnTo>
                      <a:pt x="305" y="495"/>
                    </a:lnTo>
                    <a:lnTo>
                      <a:pt x="305" y="494"/>
                    </a:lnTo>
                    <a:lnTo>
                      <a:pt x="304" y="494"/>
                    </a:lnTo>
                    <a:lnTo>
                      <a:pt x="304" y="493"/>
                    </a:lnTo>
                    <a:lnTo>
                      <a:pt x="303" y="493"/>
                    </a:lnTo>
                    <a:lnTo>
                      <a:pt x="301" y="493"/>
                    </a:lnTo>
                    <a:lnTo>
                      <a:pt x="300" y="493"/>
                    </a:lnTo>
                    <a:lnTo>
                      <a:pt x="299" y="493"/>
                    </a:lnTo>
                    <a:lnTo>
                      <a:pt x="298" y="493"/>
                    </a:lnTo>
                    <a:lnTo>
                      <a:pt x="298" y="492"/>
                    </a:lnTo>
                    <a:lnTo>
                      <a:pt x="296" y="492"/>
                    </a:lnTo>
                    <a:lnTo>
                      <a:pt x="295" y="492"/>
                    </a:lnTo>
                    <a:lnTo>
                      <a:pt x="295" y="493"/>
                    </a:lnTo>
                    <a:lnTo>
                      <a:pt x="294" y="493"/>
                    </a:lnTo>
                    <a:lnTo>
                      <a:pt x="294" y="494"/>
                    </a:lnTo>
                    <a:lnTo>
                      <a:pt x="294" y="495"/>
                    </a:lnTo>
                    <a:lnTo>
                      <a:pt x="293" y="497"/>
                    </a:lnTo>
                    <a:lnTo>
                      <a:pt x="293" y="498"/>
                    </a:lnTo>
                    <a:lnTo>
                      <a:pt x="292" y="499"/>
                    </a:lnTo>
                    <a:lnTo>
                      <a:pt x="292" y="500"/>
                    </a:lnTo>
                    <a:lnTo>
                      <a:pt x="290" y="500"/>
                    </a:lnTo>
                    <a:lnTo>
                      <a:pt x="289" y="500"/>
                    </a:lnTo>
                    <a:lnTo>
                      <a:pt x="289" y="501"/>
                    </a:lnTo>
                    <a:lnTo>
                      <a:pt x="288" y="501"/>
                    </a:lnTo>
                    <a:lnTo>
                      <a:pt x="288" y="503"/>
                    </a:lnTo>
                    <a:lnTo>
                      <a:pt x="289" y="503"/>
                    </a:lnTo>
                    <a:lnTo>
                      <a:pt x="289" y="504"/>
                    </a:lnTo>
                    <a:lnTo>
                      <a:pt x="288" y="505"/>
                    </a:lnTo>
                    <a:lnTo>
                      <a:pt x="288" y="506"/>
                    </a:lnTo>
                    <a:lnTo>
                      <a:pt x="287" y="506"/>
                    </a:lnTo>
                    <a:lnTo>
                      <a:pt x="285" y="506"/>
                    </a:lnTo>
                    <a:lnTo>
                      <a:pt x="285" y="508"/>
                    </a:lnTo>
                    <a:lnTo>
                      <a:pt x="284" y="508"/>
                    </a:lnTo>
                    <a:lnTo>
                      <a:pt x="284" y="509"/>
                    </a:lnTo>
                    <a:lnTo>
                      <a:pt x="284" y="510"/>
                    </a:lnTo>
                    <a:lnTo>
                      <a:pt x="284" y="511"/>
                    </a:lnTo>
                    <a:lnTo>
                      <a:pt x="284" y="512"/>
                    </a:lnTo>
                    <a:lnTo>
                      <a:pt x="284" y="514"/>
                    </a:lnTo>
                    <a:lnTo>
                      <a:pt x="284" y="515"/>
                    </a:lnTo>
                    <a:lnTo>
                      <a:pt x="284" y="516"/>
                    </a:lnTo>
                    <a:lnTo>
                      <a:pt x="283" y="516"/>
                    </a:lnTo>
                    <a:lnTo>
                      <a:pt x="283" y="517"/>
                    </a:lnTo>
                    <a:lnTo>
                      <a:pt x="283" y="519"/>
                    </a:lnTo>
                    <a:lnTo>
                      <a:pt x="282" y="519"/>
                    </a:lnTo>
                    <a:lnTo>
                      <a:pt x="283" y="519"/>
                    </a:lnTo>
                    <a:lnTo>
                      <a:pt x="283" y="520"/>
                    </a:lnTo>
                    <a:lnTo>
                      <a:pt x="282" y="520"/>
                    </a:lnTo>
                    <a:lnTo>
                      <a:pt x="280" y="520"/>
                    </a:lnTo>
                    <a:lnTo>
                      <a:pt x="280" y="521"/>
                    </a:lnTo>
                    <a:lnTo>
                      <a:pt x="279" y="521"/>
                    </a:lnTo>
                    <a:lnTo>
                      <a:pt x="278" y="521"/>
                    </a:lnTo>
                    <a:lnTo>
                      <a:pt x="278" y="522"/>
                    </a:lnTo>
                    <a:lnTo>
                      <a:pt x="278" y="523"/>
                    </a:lnTo>
                    <a:lnTo>
                      <a:pt x="277" y="523"/>
                    </a:lnTo>
                    <a:lnTo>
                      <a:pt x="276" y="525"/>
                    </a:lnTo>
                    <a:lnTo>
                      <a:pt x="274" y="525"/>
                    </a:lnTo>
                    <a:lnTo>
                      <a:pt x="274" y="526"/>
                    </a:lnTo>
                    <a:lnTo>
                      <a:pt x="273" y="526"/>
                    </a:lnTo>
                    <a:lnTo>
                      <a:pt x="273" y="527"/>
                    </a:lnTo>
                    <a:lnTo>
                      <a:pt x="273" y="528"/>
                    </a:lnTo>
                    <a:lnTo>
                      <a:pt x="273" y="530"/>
                    </a:lnTo>
                    <a:lnTo>
                      <a:pt x="273" y="531"/>
                    </a:lnTo>
                    <a:lnTo>
                      <a:pt x="274" y="531"/>
                    </a:lnTo>
                    <a:lnTo>
                      <a:pt x="276" y="531"/>
                    </a:lnTo>
                    <a:lnTo>
                      <a:pt x="277" y="532"/>
                    </a:lnTo>
                    <a:lnTo>
                      <a:pt x="277" y="533"/>
                    </a:lnTo>
                    <a:lnTo>
                      <a:pt x="276" y="533"/>
                    </a:lnTo>
                    <a:lnTo>
                      <a:pt x="274" y="534"/>
                    </a:lnTo>
                    <a:lnTo>
                      <a:pt x="273" y="534"/>
                    </a:lnTo>
                    <a:lnTo>
                      <a:pt x="272" y="534"/>
                    </a:lnTo>
                    <a:lnTo>
                      <a:pt x="272" y="533"/>
                    </a:lnTo>
                    <a:lnTo>
                      <a:pt x="271" y="533"/>
                    </a:lnTo>
                    <a:lnTo>
                      <a:pt x="269" y="533"/>
                    </a:lnTo>
                    <a:lnTo>
                      <a:pt x="268" y="533"/>
                    </a:lnTo>
                    <a:lnTo>
                      <a:pt x="267" y="533"/>
                    </a:lnTo>
                    <a:lnTo>
                      <a:pt x="266" y="533"/>
                    </a:lnTo>
                    <a:lnTo>
                      <a:pt x="265" y="533"/>
                    </a:lnTo>
                    <a:lnTo>
                      <a:pt x="263" y="533"/>
                    </a:lnTo>
                    <a:lnTo>
                      <a:pt x="263" y="534"/>
                    </a:lnTo>
                    <a:lnTo>
                      <a:pt x="263" y="536"/>
                    </a:lnTo>
                    <a:lnTo>
                      <a:pt x="262" y="536"/>
                    </a:lnTo>
                    <a:lnTo>
                      <a:pt x="262" y="537"/>
                    </a:lnTo>
                    <a:lnTo>
                      <a:pt x="261" y="537"/>
                    </a:lnTo>
                    <a:lnTo>
                      <a:pt x="261" y="536"/>
                    </a:lnTo>
                    <a:lnTo>
                      <a:pt x="260" y="536"/>
                    </a:lnTo>
                    <a:lnTo>
                      <a:pt x="258" y="536"/>
                    </a:lnTo>
                    <a:lnTo>
                      <a:pt x="257" y="534"/>
                    </a:lnTo>
                    <a:lnTo>
                      <a:pt x="255" y="534"/>
                    </a:lnTo>
                    <a:lnTo>
                      <a:pt x="254" y="536"/>
                    </a:lnTo>
                    <a:lnTo>
                      <a:pt x="254" y="538"/>
                    </a:lnTo>
                    <a:lnTo>
                      <a:pt x="254" y="539"/>
                    </a:lnTo>
                    <a:lnTo>
                      <a:pt x="254" y="541"/>
                    </a:lnTo>
                    <a:lnTo>
                      <a:pt x="254" y="542"/>
                    </a:lnTo>
                    <a:lnTo>
                      <a:pt x="254" y="543"/>
                    </a:lnTo>
                    <a:lnTo>
                      <a:pt x="252" y="543"/>
                    </a:lnTo>
                    <a:lnTo>
                      <a:pt x="252" y="544"/>
                    </a:lnTo>
                    <a:lnTo>
                      <a:pt x="251" y="544"/>
                    </a:lnTo>
                    <a:lnTo>
                      <a:pt x="251" y="546"/>
                    </a:lnTo>
                    <a:lnTo>
                      <a:pt x="250" y="546"/>
                    </a:lnTo>
                    <a:lnTo>
                      <a:pt x="250" y="547"/>
                    </a:lnTo>
                    <a:lnTo>
                      <a:pt x="249" y="547"/>
                    </a:lnTo>
                    <a:lnTo>
                      <a:pt x="249" y="548"/>
                    </a:lnTo>
                    <a:lnTo>
                      <a:pt x="247" y="548"/>
                    </a:lnTo>
                    <a:lnTo>
                      <a:pt x="247" y="549"/>
                    </a:lnTo>
                    <a:lnTo>
                      <a:pt x="246" y="549"/>
                    </a:lnTo>
                    <a:lnTo>
                      <a:pt x="244" y="550"/>
                    </a:lnTo>
                    <a:lnTo>
                      <a:pt x="242" y="550"/>
                    </a:lnTo>
                    <a:lnTo>
                      <a:pt x="242" y="552"/>
                    </a:lnTo>
                    <a:lnTo>
                      <a:pt x="241" y="552"/>
                    </a:lnTo>
                    <a:lnTo>
                      <a:pt x="240" y="552"/>
                    </a:lnTo>
                    <a:lnTo>
                      <a:pt x="240" y="553"/>
                    </a:lnTo>
                    <a:lnTo>
                      <a:pt x="239" y="553"/>
                    </a:lnTo>
                    <a:lnTo>
                      <a:pt x="238" y="553"/>
                    </a:lnTo>
                    <a:lnTo>
                      <a:pt x="236" y="553"/>
                    </a:lnTo>
                    <a:lnTo>
                      <a:pt x="235" y="553"/>
                    </a:lnTo>
                    <a:lnTo>
                      <a:pt x="234" y="553"/>
                    </a:lnTo>
                    <a:lnTo>
                      <a:pt x="234" y="554"/>
                    </a:lnTo>
                    <a:lnTo>
                      <a:pt x="233" y="554"/>
                    </a:lnTo>
                    <a:lnTo>
                      <a:pt x="231" y="554"/>
                    </a:lnTo>
                    <a:lnTo>
                      <a:pt x="230" y="554"/>
                    </a:lnTo>
                    <a:lnTo>
                      <a:pt x="230" y="553"/>
                    </a:lnTo>
                    <a:lnTo>
                      <a:pt x="229" y="553"/>
                    </a:lnTo>
                    <a:lnTo>
                      <a:pt x="228" y="553"/>
                    </a:lnTo>
                    <a:lnTo>
                      <a:pt x="227" y="553"/>
                    </a:lnTo>
                    <a:lnTo>
                      <a:pt x="225" y="553"/>
                    </a:lnTo>
                    <a:lnTo>
                      <a:pt x="224" y="552"/>
                    </a:lnTo>
                    <a:lnTo>
                      <a:pt x="223" y="552"/>
                    </a:lnTo>
                    <a:lnTo>
                      <a:pt x="223" y="550"/>
                    </a:lnTo>
                    <a:lnTo>
                      <a:pt x="223" y="549"/>
                    </a:lnTo>
                    <a:lnTo>
                      <a:pt x="222" y="549"/>
                    </a:lnTo>
                    <a:lnTo>
                      <a:pt x="222" y="548"/>
                    </a:lnTo>
                    <a:lnTo>
                      <a:pt x="220" y="547"/>
                    </a:lnTo>
                    <a:lnTo>
                      <a:pt x="220" y="546"/>
                    </a:lnTo>
                    <a:lnTo>
                      <a:pt x="219" y="543"/>
                    </a:lnTo>
                    <a:lnTo>
                      <a:pt x="218" y="542"/>
                    </a:lnTo>
                    <a:lnTo>
                      <a:pt x="217" y="542"/>
                    </a:lnTo>
                    <a:lnTo>
                      <a:pt x="217" y="541"/>
                    </a:lnTo>
                    <a:lnTo>
                      <a:pt x="218" y="541"/>
                    </a:lnTo>
                    <a:lnTo>
                      <a:pt x="218" y="539"/>
                    </a:lnTo>
                    <a:lnTo>
                      <a:pt x="219" y="539"/>
                    </a:lnTo>
                    <a:lnTo>
                      <a:pt x="220" y="539"/>
                    </a:lnTo>
                    <a:lnTo>
                      <a:pt x="222" y="539"/>
                    </a:lnTo>
                    <a:lnTo>
                      <a:pt x="223" y="541"/>
                    </a:lnTo>
                    <a:lnTo>
                      <a:pt x="223" y="542"/>
                    </a:lnTo>
                    <a:lnTo>
                      <a:pt x="224" y="542"/>
                    </a:lnTo>
                    <a:lnTo>
                      <a:pt x="225" y="543"/>
                    </a:lnTo>
                    <a:lnTo>
                      <a:pt x="227" y="543"/>
                    </a:lnTo>
                    <a:lnTo>
                      <a:pt x="228" y="543"/>
                    </a:lnTo>
                    <a:lnTo>
                      <a:pt x="229" y="543"/>
                    </a:lnTo>
                    <a:lnTo>
                      <a:pt x="230" y="543"/>
                    </a:lnTo>
                    <a:lnTo>
                      <a:pt x="231" y="542"/>
                    </a:lnTo>
                    <a:lnTo>
                      <a:pt x="233" y="541"/>
                    </a:lnTo>
                    <a:lnTo>
                      <a:pt x="234" y="541"/>
                    </a:lnTo>
                    <a:lnTo>
                      <a:pt x="235" y="539"/>
                    </a:lnTo>
                    <a:lnTo>
                      <a:pt x="236" y="539"/>
                    </a:lnTo>
                    <a:lnTo>
                      <a:pt x="236" y="538"/>
                    </a:lnTo>
                    <a:lnTo>
                      <a:pt x="238" y="538"/>
                    </a:lnTo>
                    <a:lnTo>
                      <a:pt x="239" y="538"/>
                    </a:lnTo>
                    <a:lnTo>
                      <a:pt x="240" y="537"/>
                    </a:lnTo>
                    <a:lnTo>
                      <a:pt x="240" y="536"/>
                    </a:lnTo>
                    <a:lnTo>
                      <a:pt x="241" y="536"/>
                    </a:lnTo>
                    <a:lnTo>
                      <a:pt x="241" y="537"/>
                    </a:lnTo>
                    <a:lnTo>
                      <a:pt x="242" y="537"/>
                    </a:lnTo>
                    <a:lnTo>
                      <a:pt x="244" y="537"/>
                    </a:lnTo>
                    <a:lnTo>
                      <a:pt x="245" y="537"/>
                    </a:lnTo>
                    <a:lnTo>
                      <a:pt x="246" y="537"/>
                    </a:lnTo>
                    <a:lnTo>
                      <a:pt x="247" y="537"/>
                    </a:lnTo>
                    <a:lnTo>
                      <a:pt x="247" y="536"/>
                    </a:lnTo>
                    <a:lnTo>
                      <a:pt x="247" y="534"/>
                    </a:lnTo>
                    <a:lnTo>
                      <a:pt x="247" y="533"/>
                    </a:lnTo>
                    <a:lnTo>
                      <a:pt x="247" y="532"/>
                    </a:lnTo>
                    <a:lnTo>
                      <a:pt x="247" y="531"/>
                    </a:lnTo>
                    <a:lnTo>
                      <a:pt x="249" y="530"/>
                    </a:lnTo>
                    <a:lnTo>
                      <a:pt x="249" y="528"/>
                    </a:lnTo>
                    <a:lnTo>
                      <a:pt x="250" y="528"/>
                    </a:lnTo>
                    <a:lnTo>
                      <a:pt x="250" y="527"/>
                    </a:lnTo>
                    <a:lnTo>
                      <a:pt x="250" y="526"/>
                    </a:lnTo>
                    <a:lnTo>
                      <a:pt x="251" y="525"/>
                    </a:lnTo>
                    <a:lnTo>
                      <a:pt x="251" y="523"/>
                    </a:lnTo>
                    <a:lnTo>
                      <a:pt x="251" y="522"/>
                    </a:lnTo>
                    <a:lnTo>
                      <a:pt x="251" y="521"/>
                    </a:lnTo>
                    <a:lnTo>
                      <a:pt x="252" y="521"/>
                    </a:lnTo>
                    <a:lnTo>
                      <a:pt x="252" y="520"/>
                    </a:lnTo>
                    <a:lnTo>
                      <a:pt x="252" y="519"/>
                    </a:lnTo>
                    <a:lnTo>
                      <a:pt x="252" y="517"/>
                    </a:lnTo>
                    <a:lnTo>
                      <a:pt x="254" y="517"/>
                    </a:lnTo>
                    <a:lnTo>
                      <a:pt x="254" y="516"/>
                    </a:lnTo>
                    <a:lnTo>
                      <a:pt x="255" y="515"/>
                    </a:lnTo>
                    <a:lnTo>
                      <a:pt x="256" y="514"/>
                    </a:lnTo>
                    <a:lnTo>
                      <a:pt x="256" y="512"/>
                    </a:lnTo>
                    <a:lnTo>
                      <a:pt x="257" y="512"/>
                    </a:lnTo>
                    <a:lnTo>
                      <a:pt x="257" y="511"/>
                    </a:lnTo>
                    <a:lnTo>
                      <a:pt x="258" y="511"/>
                    </a:lnTo>
                    <a:lnTo>
                      <a:pt x="260" y="511"/>
                    </a:lnTo>
                    <a:lnTo>
                      <a:pt x="261" y="511"/>
                    </a:lnTo>
                    <a:lnTo>
                      <a:pt x="261" y="510"/>
                    </a:lnTo>
                    <a:lnTo>
                      <a:pt x="262" y="510"/>
                    </a:lnTo>
                    <a:lnTo>
                      <a:pt x="262" y="509"/>
                    </a:lnTo>
                    <a:lnTo>
                      <a:pt x="263" y="509"/>
                    </a:lnTo>
                    <a:lnTo>
                      <a:pt x="265" y="509"/>
                    </a:lnTo>
                    <a:lnTo>
                      <a:pt x="266" y="509"/>
                    </a:lnTo>
                    <a:lnTo>
                      <a:pt x="267" y="509"/>
                    </a:lnTo>
                    <a:lnTo>
                      <a:pt x="267" y="508"/>
                    </a:lnTo>
                    <a:lnTo>
                      <a:pt x="267" y="506"/>
                    </a:lnTo>
                    <a:lnTo>
                      <a:pt x="267" y="505"/>
                    </a:lnTo>
                    <a:lnTo>
                      <a:pt x="268" y="504"/>
                    </a:lnTo>
                    <a:lnTo>
                      <a:pt x="268" y="503"/>
                    </a:lnTo>
                    <a:lnTo>
                      <a:pt x="269" y="503"/>
                    </a:lnTo>
                    <a:lnTo>
                      <a:pt x="269" y="501"/>
                    </a:lnTo>
                    <a:lnTo>
                      <a:pt x="269" y="500"/>
                    </a:lnTo>
                    <a:lnTo>
                      <a:pt x="269" y="499"/>
                    </a:lnTo>
                    <a:lnTo>
                      <a:pt x="269" y="498"/>
                    </a:lnTo>
                    <a:lnTo>
                      <a:pt x="268" y="498"/>
                    </a:lnTo>
                    <a:lnTo>
                      <a:pt x="269" y="498"/>
                    </a:lnTo>
                    <a:lnTo>
                      <a:pt x="269" y="497"/>
                    </a:lnTo>
                    <a:lnTo>
                      <a:pt x="269" y="495"/>
                    </a:lnTo>
                    <a:lnTo>
                      <a:pt x="269" y="494"/>
                    </a:lnTo>
                    <a:lnTo>
                      <a:pt x="269" y="493"/>
                    </a:lnTo>
                    <a:lnTo>
                      <a:pt x="269" y="492"/>
                    </a:lnTo>
                    <a:lnTo>
                      <a:pt x="269" y="490"/>
                    </a:lnTo>
                    <a:lnTo>
                      <a:pt x="268" y="490"/>
                    </a:lnTo>
                    <a:lnTo>
                      <a:pt x="268" y="489"/>
                    </a:lnTo>
                    <a:lnTo>
                      <a:pt x="269" y="488"/>
                    </a:lnTo>
                    <a:lnTo>
                      <a:pt x="269" y="487"/>
                    </a:lnTo>
                    <a:lnTo>
                      <a:pt x="269" y="485"/>
                    </a:lnTo>
                    <a:lnTo>
                      <a:pt x="268" y="485"/>
                    </a:lnTo>
                    <a:lnTo>
                      <a:pt x="268" y="484"/>
                    </a:lnTo>
                    <a:lnTo>
                      <a:pt x="268" y="483"/>
                    </a:lnTo>
                    <a:lnTo>
                      <a:pt x="268" y="482"/>
                    </a:lnTo>
                    <a:lnTo>
                      <a:pt x="269" y="482"/>
                    </a:lnTo>
                    <a:lnTo>
                      <a:pt x="269" y="481"/>
                    </a:lnTo>
                    <a:lnTo>
                      <a:pt x="269" y="479"/>
                    </a:lnTo>
                    <a:lnTo>
                      <a:pt x="271" y="479"/>
                    </a:lnTo>
                    <a:lnTo>
                      <a:pt x="271" y="478"/>
                    </a:lnTo>
                    <a:lnTo>
                      <a:pt x="266" y="478"/>
                    </a:lnTo>
                    <a:lnTo>
                      <a:pt x="263" y="478"/>
                    </a:lnTo>
                    <a:lnTo>
                      <a:pt x="260" y="478"/>
                    </a:lnTo>
                    <a:lnTo>
                      <a:pt x="258" y="478"/>
                    </a:lnTo>
                    <a:lnTo>
                      <a:pt x="257" y="478"/>
                    </a:lnTo>
                    <a:lnTo>
                      <a:pt x="256" y="478"/>
                    </a:lnTo>
                    <a:lnTo>
                      <a:pt x="251" y="478"/>
                    </a:lnTo>
                    <a:lnTo>
                      <a:pt x="251" y="477"/>
                    </a:lnTo>
                    <a:lnTo>
                      <a:pt x="251" y="476"/>
                    </a:lnTo>
                    <a:lnTo>
                      <a:pt x="251" y="474"/>
                    </a:lnTo>
                    <a:lnTo>
                      <a:pt x="250" y="474"/>
                    </a:lnTo>
                    <a:lnTo>
                      <a:pt x="250" y="473"/>
                    </a:lnTo>
                    <a:lnTo>
                      <a:pt x="250" y="472"/>
                    </a:lnTo>
                    <a:lnTo>
                      <a:pt x="251" y="472"/>
                    </a:lnTo>
                    <a:lnTo>
                      <a:pt x="251" y="471"/>
                    </a:lnTo>
                    <a:lnTo>
                      <a:pt x="251" y="470"/>
                    </a:lnTo>
                    <a:lnTo>
                      <a:pt x="251" y="468"/>
                    </a:lnTo>
                    <a:lnTo>
                      <a:pt x="251" y="467"/>
                    </a:lnTo>
                    <a:lnTo>
                      <a:pt x="251" y="466"/>
                    </a:lnTo>
                    <a:lnTo>
                      <a:pt x="251" y="465"/>
                    </a:lnTo>
                    <a:lnTo>
                      <a:pt x="251" y="463"/>
                    </a:lnTo>
                    <a:lnTo>
                      <a:pt x="251" y="462"/>
                    </a:lnTo>
                    <a:lnTo>
                      <a:pt x="251" y="461"/>
                    </a:lnTo>
                    <a:lnTo>
                      <a:pt x="251" y="460"/>
                    </a:lnTo>
                    <a:lnTo>
                      <a:pt x="251" y="456"/>
                    </a:lnTo>
                    <a:lnTo>
                      <a:pt x="251" y="455"/>
                    </a:lnTo>
                    <a:lnTo>
                      <a:pt x="251" y="454"/>
                    </a:lnTo>
                    <a:lnTo>
                      <a:pt x="251" y="452"/>
                    </a:lnTo>
                    <a:lnTo>
                      <a:pt x="251" y="451"/>
                    </a:lnTo>
                    <a:lnTo>
                      <a:pt x="251" y="450"/>
                    </a:lnTo>
                    <a:lnTo>
                      <a:pt x="251" y="449"/>
                    </a:lnTo>
                    <a:lnTo>
                      <a:pt x="251" y="448"/>
                    </a:lnTo>
                    <a:lnTo>
                      <a:pt x="251" y="445"/>
                    </a:lnTo>
                    <a:lnTo>
                      <a:pt x="251" y="444"/>
                    </a:lnTo>
                    <a:lnTo>
                      <a:pt x="251" y="443"/>
                    </a:lnTo>
                    <a:lnTo>
                      <a:pt x="251" y="441"/>
                    </a:lnTo>
                    <a:lnTo>
                      <a:pt x="251" y="440"/>
                    </a:lnTo>
                    <a:lnTo>
                      <a:pt x="251" y="439"/>
                    </a:lnTo>
                    <a:lnTo>
                      <a:pt x="251" y="438"/>
                    </a:lnTo>
                    <a:lnTo>
                      <a:pt x="251" y="436"/>
                    </a:lnTo>
                    <a:lnTo>
                      <a:pt x="251" y="435"/>
                    </a:lnTo>
                    <a:lnTo>
                      <a:pt x="251" y="434"/>
                    </a:lnTo>
                    <a:lnTo>
                      <a:pt x="250" y="434"/>
                    </a:lnTo>
                    <a:lnTo>
                      <a:pt x="250" y="433"/>
                    </a:lnTo>
                    <a:lnTo>
                      <a:pt x="250" y="432"/>
                    </a:lnTo>
                    <a:lnTo>
                      <a:pt x="250" y="430"/>
                    </a:lnTo>
                    <a:lnTo>
                      <a:pt x="250" y="429"/>
                    </a:lnTo>
                    <a:lnTo>
                      <a:pt x="250" y="428"/>
                    </a:lnTo>
                    <a:lnTo>
                      <a:pt x="250" y="427"/>
                    </a:lnTo>
                    <a:lnTo>
                      <a:pt x="250" y="425"/>
                    </a:lnTo>
                    <a:lnTo>
                      <a:pt x="250" y="424"/>
                    </a:lnTo>
                    <a:lnTo>
                      <a:pt x="250" y="423"/>
                    </a:lnTo>
                    <a:lnTo>
                      <a:pt x="249" y="423"/>
                    </a:lnTo>
                    <a:lnTo>
                      <a:pt x="249" y="422"/>
                    </a:lnTo>
                    <a:lnTo>
                      <a:pt x="247" y="422"/>
                    </a:lnTo>
                    <a:lnTo>
                      <a:pt x="247" y="421"/>
                    </a:lnTo>
                    <a:lnTo>
                      <a:pt x="246" y="421"/>
                    </a:lnTo>
                    <a:lnTo>
                      <a:pt x="245" y="421"/>
                    </a:lnTo>
                    <a:lnTo>
                      <a:pt x="245" y="422"/>
                    </a:lnTo>
                    <a:lnTo>
                      <a:pt x="245" y="421"/>
                    </a:lnTo>
                    <a:lnTo>
                      <a:pt x="244" y="421"/>
                    </a:lnTo>
                    <a:lnTo>
                      <a:pt x="242" y="421"/>
                    </a:lnTo>
                    <a:lnTo>
                      <a:pt x="241" y="421"/>
                    </a:lnTo>
                    <a:lnTo>
                      <a:pt x="241" y="422"/>
                    </a:lnTo>
                    <a:lnTo>
                      <a:pt x="240" y="422"/>
                    </a:lnTo>
                    <a:lnTo>
                      <a:pt x="239" y="423"/>
                    </a:lnTo>
                    <a:lnTo>
                      <a:pt x="238" y="423"/>
                    </a:lnTo>
                    <a:lnTo>
                      <a:pt x="236" y="423"/>
                    </a:lnTo>
                    <a:lnTo>
                      <a:pt x="236" y="424"/>
                    </a:lnTo>
                    <a:lnTo>
                      <a:pt x="236" y="423"/>
                    </a:lnTo>
                    <a:lnTo>
                      <a:pt x="235" y="423"/>
                    </a:lnTo>
                    <a:lnTo>
                      <a:pt x="235" y="422"/>
                    </a:lnTo>
                    <a:lnTo>
                      <a:pt x="234" y="422"/>
                    </a:lnTo>
                    <a:lnTo>
                      <a:pt x="234" y="423"/>
                    </a:lnTo>
                    <a:lnTo>
                      <a:pt x="233" y="423"/>
                    </a:lnTo>
                    <a:lnTo>
                      <a:pt x="233" y="424"/>
                    </a:lnTo>
                    <a:lnTo>
                      <a:pt x="231" y="424"/>
                    </a:lnTo>
                    <a:lnTo>
                      <a:pt x="230" y="423"/>
                    </a:lnTo>
                    <a:lnTo>
                      <a:pt x="229" y="423"/>
                    </a:lnTo>
                    <a:lnTo>
                      <a:pt x="228" y="423"/>
                    </a:lnTo>
                    <a:lnTo>
                      <a:pt x="227" y="423"/>
                    </a:lnTo>
                    <a:lnTo>
                      <a:pt x="227" y="424"/>
                    </a:lnTo>
                    <a:lnTo>
                      <a:pt x="227" y="423"/>
                    </a:lnTo>
                    <a:lnTo>
                      <a:pt x="225" y="423"/>
                    </a:lnTo>
                    <a:lnTo>
                      <a:pt x="224" y="423"/>
                    </a:lnTo>
                    <a:lnTo>
                      <a:pt x="223" y="423"/>
                    </a:lnTo>
                    <a:lnTo>
                      <a:pt x="222" y="422"/>
                    </a:lnTo>
                    <a:lnTo>
                      <a:pt x="220" y="422"/>
                    </a:lnTo>
                    <a:lnTo>
                      <a:pt x="219" y="421"/>
                    </a:lnTo>
                    <a:lnTo>
                      <a:pt x="218" y="421"/>
                    </a:lnTo>
                    <a:lnTo>
                      <a:pt x="217" y="421"/>
                    </a:lnTo>
                    <a:lnTo>
                      <a:pt x="216" y="421"/>
                    </a:lnTo>
                    <a:lnTo>
                      <a:pt x="214" y="421"/>
                    </a:lnTo>
                    <a:lnTo>
                      <a:pt x="213" y="421"/>
                    </a:lnTo>
                    <a:lnTo>
                      <a:pt x="212" y="421"/>
                    </a:lnTo>
                    <a:lnTo>
                      <a:pt x="211" y="421"/>
                    </a:lnTo>
                    <a:lnTo>
                      <a:pt x="211" y="422"/>
                    </a:lnTo>
                    <a:lnTo>
                      <a:pt x="209" y="422"/>
                    </a:lnTo>
                    <a:lnTo>
                      <a:pt x="208" y="422"/>
                    </a:lnTo>
                    <a:lnTo>
                      <a:pt x="208" y="423"/>
                    </a:lnTo>
                    <a:lnTo>
                      <a:pt x="207" y="423"/>
                    </a:lnTo>
                    <a:lnTo>
                      <a:pt x="206" y="423"/>
                    </a:lnTo>
                    <a:lnTo>
                      <a:pt x="205" y="423"/>
                    </a:lnTo>
                    <a:lnTo>
                      <a:pt x="203" y="423"/>
                    </a:lnTo>
                    <a:lnTo>
                      <a:pt x="203" y="422"/>
                    </a:lnTo>
                    <a:lnTo>
                      <a:pt x="202" y="422"/>
                    </a:lnTo>
                    <a:lnTo>
                      <a:pt x="201" y="422"/>
                    </a:lnTo>
                    <a:lnTo>
                      <a:pt x="200" y="423"/>
                    </a:lnTo>
                    <a:lnTo>
                      <a:pt x="198" y="423"/>
                    </a:lnTo>
                    <a:lnTo>
                      <a:pt x="198" y="424"/>
                    </a:lnTo>
                    <a:lnTo>
                      <a:pt x="197" y="424"/>
                    </a:lnTo>
                    <a:lnTo>
                      <a:pt x="196" y="424"/>
                    </a:lnTo>
                    <a:lnTo>
                      <a:pt x="196" y="425"/>
                    </a:lnTo>
                    <a:lnTo>
                      <a:pt x="195" y="425"/>
                    </a:lnTo>
                    <a:lnTo>
                      <a:pt x="195" y="427"/>
                    </a:lnTo>
                    <a:lnTo>
                      <a:pt x="193" y="427"/>
                    </a:lnTo>
                    <a:lnTo>
                      <a:pt x="193" y="428"/>
                    </a:lnTo>
                    <a:lnTo>
                      <a:pt x="192" y="428"/>
                    </a:lnTo>
                    <a:lnTo>
                      <a:pt x="192" y="429"/>
                    </a:lnTo>
                    <a:lnTo>
                      <a:pt x="191" y="429"/>
                    </a:lnTo>
                    <a:lnTo>
                      <a:pt x="191" y="430"/>
                    </a:lnTo>
                    <a:lnTo>
                      <a:pt x="190" y="430"/>
                    </a:lnTo>
                    <a:lnTo>
                      <a:pt x="189" y="432"/>
                    </a:lnTo>
                    <a:lnTo>
                      <a:pt x="187" y="432"/>
                    </a:lnTo>
                    <a:lnTo>
                      <a:pt x="187" y="433"/>
                    </a:lnTo>
                    <a:lnTo>
                      <a:pt x="186" y="433"/>
                    </a:lnTo>
                    <a:lnTo>
                      <a:pt x="185" y="433"/>
                    </a:lnTo>
                    <a:lnTo>
                      <a:pt x="184" y="433"/>
                    </a:lnTo>
                    <a:lnTo>
                      <a:pt x="184" y="432"/>
                    </a:lnTo>
                    <a:lnTo>
                      <a:pt x="182" y="432"/>
                    </a:lnTo>
                    <a:lnTo>
                      <a:pt x="181" y="432"/>
                    </a:lnTo>
                    <a:lnTo>
                      <a:pt x="181" y="430"/>
                    </a:lnTo>
                    <a:lnTo>
                      <a:pt x="181" y="429"/>
                    </a:lnTo>
                    <a:lnTo>
                      <a:pt x="180" y="429"/>
                    </a:lnTo>
                    <a:lnTo>
                      <a:pt x="181" y="429"/>
                    </a:lnTo>
                    <a:lnTo>
                      <a:pt x="180" y="429"/>
                    </a:lnTo>
                    <a:lnTo>
                      <a:pt x="180" y="428"/>
                    </a:lnTo>
                    <a:lnTo>
                      <a:pt x="179" y="428"/>
                    </a:lnTo>
                    <a:lnTo>
                      <a:pt x="179" y="427"/>
                    </a:lnTo>
                    <a:lnTo>
                      <a:pt x="178" y="427"/>
                    </a:lnTo>
                    <a:lnTo>
                      <a:pt x="178" y="425"/>
                    </a:lnTo>
                    <a:lnTo>
                      <a:pt x="178" y="427"/>
                    </a:lnTo>
                    <a:lnTo>
                      <a:pt x="176" y="427"/>
                    </a:lnTo>
                    <a:lnTo>
                      <a:pt x="175" y="427"/>
                    </a:lnTo>
                    <a:lnTo>
                      <a:pt x="174" y="427"/>
                    </a:lnTo>
                    <a:lnTo>
                      <a:pt x="173" y="427"/>
                    </a:lnTo>
                    <a:lnTo>
                      <a:pt x="171" y="427"/>
                    </a:lnTo>
                    <a:lnTo>
                      <a:pt x="170" y="427"/>
                    </a:lnTo>
                    <a:lnTo>
                      <a:pt x="169" y="427"/>
                    </a:lnTo>
                    <a:lnTo>
                      <a:pt x="168" y="427"/>
                    </a:lnTo>
                    <a:lnTo>
                      <a:pt x="168" y="425"/>
                    </a:lnTo>
                    <a:lnTo>
                      <a:pt x="167" y="424"/>
                    </a:lnTo>
                    <a:lnTo>
                      <a:pt x="167" y="423"/>
                    </a:lnTo>
                    <a:lnTo>
                      <a:pt x="167" y="422"/>
                    </a:lnTo>
                    <a:lnTo>
                      <a:pt x="165" y="422"/>
                    </a:lnTo>
                    <a:lnTo>
                      <a:pt x="165" y="421"/>
                    </a:lnTo>
                    <a:lnTo>
                      <a:pt x="167" y="421"/>
                    </a:lnTo>
                    <a:lnTo>
                      <a:pt x="165" y="421"/>
                    </a:lnTo>
                    <a:lnTo>
                      <a:pt x="165" y="419"/>
                    </a:lnTo>
                    <a:lnTo>
                      <a:pt x="165" y="418"/>
                    </a:lnTo>
                    <a:lnTo>
                      <a:pt x="165" y="417"/>
                    </a:lnTo>
                    <a:lnTo>
                      <a:pt x="165" y="416"/>
                    </a:lnTo>
                    <a:lnTo>
                      <a:pt x="164" y="416"/>
                    </a:lnTo>
                    <a:lnTo>
                      <a:pt x="164" y="414"/>
                    </a:lnTo>
                    <a:lnTo>
                      <a:pt x="164" y="412"/>
                    </a:lnTo>
                    <a:lnTo>
                      <a:pt x="164" y="411"/>
                    </a:lnTo>
                    <a:lnTo>
                      <a:pt x="163" y="411"/>
                    </a:lnTo>
                    <a:lnTo>
                      <a:pt x="163" y="410"/>
                    </a:lnTo>
                    <a:lnTo>
                      <a:pt x="163" y="408"/>
                    </a:lnTo>
                    <a:lnTo>
                      <a:pt x="163" y="407"/>
                    </a:lnTo>
                    <a:lnTo>
                      <a:pt x="162" y="406"/>
                    </a:lnTo>
                    <a:lnTo>
                      <a:pt x="162" y="405"/>
                    </a:lnTo>
                    <a:lnTo>
                      <a:pt x="162" y="403"/>
                    </a:lnTo>
                    <a:lnTo>
                      <a:pt x="162" y="402"/>
                    </a:lnTo>
                    <a:lnTo>
                      <a:pt x="160" y="402"/>
                    </a:lnTo>
                    <a:lnTo>
                      <a:pt x="160" y="401"/>
                    </a:lnTo>
                    <a:lnTo>
                      <a:pt x="159" y="401"/>
                    </a:lnTo>
                    <a:lnTo>
                      <a:pt x="159" y="400"/>
                    </a:lnTo>
                    <a:lnTo>
                      <a:pt x="159" y="399"/>
                    </a:lnTo>
                    <a:lnTo>
                      <a:pt x="158" y="399"/>
                    </a:lnTo>
                    <a:lnTo>
                      <a:pt x="157" y="399"/>
                    </a:lnTo>
                    <a:lnTo>
                      <a:pt x="157" y="400"/>
                    </a:lnTo>
                    <a:lnTo>
                      <a:pt x="156" y="400"/>
                    </a:lnTo>
                    <a:lnTo>
                      <a:pt x="156" y="399"/>
                    </a:lnTo>
                    <a:lnTo>
                      <a:pt x="154" y="399"/>
                    </a:lnTo>
                    <a:lnTo>
                      <a:pt x="154" y="397"/>
                    </a:lnTo>
                    <a:lnTo>
                      <a:pt x="156" y="397"/>
                    </a:lnTo>
                    <a:lnTo>
                      <a:pt x="156" y="396"/>
                    </a:lnTo>
                    <a:lnTo>
                      <a:pt x="157" y="396"/>
                    </a:lnTo>
                    <a:lnTo>
                      <a:pt x="157" y="395"/>
                    </a:lnTo>
                    <a:lnTo>
                      <a:pt x="156" y="395"/>
                    </a:lnTo>
                    <a:lnTo>
                      <a:pt x="156" y="394"/>
                    </a:lnTo>
                    <a:lnTo>
                      <a:pt x="157" y="394"/>
                    </a:lnTo>
                    <a:lnTo>
                      <a:pt x="156" y="394"/>
                    </a:lnTo>
                    <a:lnTo>
                      <a:pt x="156" y="392"/>
                    </a:lnTo>
                    <a:lnTo>
                      <a:pt x="156" y="391"/>
                    </a:lnTo>
                    <a:lnTo>
                      <a:pt x="156" y="390"/>
                    </a:lnTo>
                    <a:lnTo>
                      <a:pt x="154" y="390"/>
                    </a:lnTo>
                    <a:lnTo>
                      <a:pt x="153" y="390"/>
                    </a:lnTo>
                    <a:lnTo>
                      <a:pt x="152" y="390"/>
                    </a:lnTo>
                    <a:lnTo>
                      <a:pt x="152" y="389"/>
                    </a:lnTo>
                    <a:lnTo>
                      <a:pt x="151" y="389"/>
                    </a:lnTo>
                    <a:lnTo>
                      <a:pt x="151" y="387"/>
                    </a:lnTo>
                    <a:lnTo>
                      <a:pt x="149" y="387"/>
                    </a:lnTo>
                    <a:lnTo>
                      <a:pt x="149" y="386"/>
                    </a:lnTo>
                    <a:lnTo>
                      <a:pt x="148" y="386"/>
                    </a:lnTo>
                    <a:lnTo>
                      <a:pt x="148" y="385"/>
                    </a:lnTo>
                    <a:lnTo>
                      <a:pt x="148" y="384"/>
                    </a:lnTo>
                    <a:lnTo>
                      <a:pt x="148" y="383"/>
                    </a:lnTo>
                    <a:lnTo>
                      <a:pt x="148" y="381"/>
                    </a:lnTo>
                    <a:lnTo>
                      <a:pt x="147" y="380"/>
                    </a:lnTo>
                    <a:lnTo>
                      <a:pt x="146" y="380"/>
                    </a:lnTo>
                    <a:lnTo>
                      <a:pt x="144" y="380"/>
                    </a:lnTo>
                    <a:lnTo>
                      <a:pt x="143" y="379"/>
                    </a:lnTo>
                    <a:lnTo>
                      <a:pt x="144" y="378"/>
                    </a:lnTo>
                    <a:lnTo>
                      <a:pt x="143" y="376"/>
                    </a:lnTo>
                    <a:lnTo>
                      <a:pt x="143" y="374"/>
                    </a:lnTo>
                    <a:lnTo>
                      <a:pt x="143" y="373"/>
                    </a:lnTo>
                    <a:lnTo>
                      <a:pt x="143" y="372"/>
                    </a:lnTo>
                    <a:lnTo>
                      <a:pt x="142" y="372"/>
                    </a:lnTo>
                    <a:lnTo>
                      <a:pt x="143" y="372"/>
                    </a:lnTo>
                    <a:lnTo>
                      <a:pt x="142" y="370"/>
                    </a:lnTo>
                    <a:lnTo>
                      <a:pt x="142" y="369"/>
                    </a:lnTo>
                    <a:lnTo>
                      <a:pt x="142" y="368"/>
                    </a:lnTo>
                    <a:lnTo>
                      <a:pt x="141" y="368"/>
                    </a:lnTo>
                    <a:lnTo>
                      <a:pt x="140" y="367"/>
                    </a:lnTo>
                    <a:lnTo>
                      <a:pt x="140" y="365"/>
                    </a:lnTo>
                    <a:lnTo>
                      <a:pt x="138" y="365"/>
                    </a:lnTo>
                    <a:lnTo>
                      <a:pt x="138" y="364"/>
                    </a:lnTo>
                    <a:lnTo>
                      <a:pt x="138" y="363"/>
                    </a:lnTo>
                    <a:lnTo>
                      <a:pt x="138" y="362"/>
                    </a:lnTo>
                    <a:lnTo>
                      <a:pt x="138" y="361"/>
                    </a:lnTo>
                    <a:lnTo>
                      <a:pt x="138" y="359"/>
                    </a:lnTo>
                    <a:lnTo>
                      <a:pt x="137" y="359"/>
                    </a:lnTo>
                    <a:lnTo>
                      <a:pt x="137" y="358"/>
                    </a:lnTo>
                    <a:lnTo>
                      <a:pt x="137" y="357"/>
                    </a:lnTo>
                    <a:lnTo>
                      <a:pt x="137" y="356"/>
                    </a:lnTo>
                    <a:lnTo>
                      <a:pt x="136" y="356"/>
                    </a:lnTo>
                    <a:lnTo>
                      <a:pt x="136" y="354"/>
                    </a:lnTo>
                    <a:lnTo>
                      <a:pt x="135" y="353"/>
                    </a:lnTo>
                    <a:lnTo>
                      <a:pt x="135" y="352"/>
                    </a:lnTo>
                    <a:lnTo>
                      <a:pt x="133" y="351"/>
                    </a:lnTo>
                    <a:lnTo>
                      <a:pt x="133" y="350"/>
                    </a:lnTo>
                    <a:lnTo>
                      <a:pt x="133" y="348"/>
                    </a:lnTo>
                    <a:lnTo>
                      <a:pt x="132" y="347"/>
                    </a:lnTo>
                    <a:lnTo>
                      <a:pt x="132" y="346"/>
                    </a:lnTo>
                    <a:lnTo>
                      <a:pt x="132" y="345"/>
                    </a:lnTo>
                    <a:lnTo>
                      <a:pt x="131" y="345"/>
                    </a:lnTo>
                    <a:lnTo>
                      <a:pt x="131" y="343"/>
                    </a:lnTo>
                    <a:lnTo>
                      <a:pt x="131" y="342"/>
                    </a:lnTo>
                    <a:lnTo>
                      <a:pt x="131" y="343"/>
                    </a:lnTo>
                    <a:lnTo>
                      <a:pt x="130" y="343"/>
                    </a:lnTo>
                    <a:lnTo>
                      <a:pt x="129" y="343"/>
                    </a:lnTo>
                    <a:lnTo>
                      <a:pt x="129" y="342"/>
                    </a:lnTo>
                    <a:lnTo>
                      <a:pt x="127" y="342"/>
                    </a:lnTo>
                    <a:lnTo>
                      <a:pt x="126" y="342"/>
                    </a:lnTo>
                    <a:lnTo>
                      <a:pt x="125" y="343"/>
                    </a:lnTo>
                    <a:lnTo>
                      <a:pt x="125" y="342"/>
                    </a:lnTo>
                    <a:lnTo>
                      <a:pt x="124" y="341"/>
                    </a:lnTo>
                    <a:lnTo>
                      <a:pt x="122" y="341"/>
                    </a:lnTo>
                    <a:lnTo>
                      <a:pt x="122" y="342"/>
                    </a:lnTo>
                    <a:lnTo>
                      <a:pt x="121" y="342"/>
                    </a:lnTo>
                    <a:lnTo>
                      <a:pt x="120" y="342"/>
                    </a:lnTo>
                    <a:lnTo>
                      <a:pt x="119" y="343"/>
                    </a:lnTo>
                    <a:lnTo>
                      <a:pt x="118" y="343"/>
                    </a:lnTo>
                    <a:lnTo>
                      <a:pt x="116" y="343"/>
                    </a:lnTo>
                    <a:lnTo>
                      <a:pt x="116" y="342"/>
                    </a:lnTo>
                    <a:lnTo>
                      <a:pt x="115" y="342"/>
                    </a:lnTo>
                    <a:lnTo>
                      <a:pt x="114" y="341"/>
                    </a:lnTo>
                    <a:lnTo>
                      <a:pt x="113" y="340"/>
                    </a:lnTo>
                    <a:lnTo>
                      <a:pt x="111" y="340"/>
                    </a:lnTo>
                    <a:lnTo>
                      <a:pt x="111" y="338"/>
                    </a:lnTo>
                    <a:lnTo>
                      <a:pt x="110" y="338"/>
                    </a:lnTo>
                    <a:lnTo>
                      <a:pt x="110" y="337"/>
                    </a:lnTo>
                    <a:lnTo>
                      <a:pt x="109" y="336"/>
                    </a:lnTo>
                    <a:lnTo>
                      <a:pt x="110" y="336"/>
                    </a:lnTo>
                    <a:lnTo>
                      <a:pt x="110" y="335"/>
                    </a:lnTo>
                    <a:lnTo>
                      <a:pt x="109" y="335"/>
                    </a:lnTo>
                    <a:lnTo>
                      <a:pt x="109" y="334"/>
                    </a:lnTo>
                    <a:lnTo>
                      <a:pt x="108" y="334"/>
                    </a:lnTo>
                    <a:lnTo>
                      <a:pt x="108" y="332"/>
                    </a:lnTo>
                    <a:lnTo>
                      <a:pt x="106" y="332"/>
                    </a:lnTo>
                    <a:lnTo>
                      <a:pt x="108" y="332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6" y="330"/>
                    </a:lnTo>
                    <a:lnTo>
                      <a:pt x="106" y="329"/>
                    </a:lnTo>
                    <a:lnTo>
                      <a:pt x="105" y="329"/>
                    </a:lnTo>
                    <a:lnTo>
                      <a:pt x="105" y="327"/>
                    </a:lnTo>
                    <a:lnTo>
                      <a:pt x="104" y="327"/>
                    </a:lnTo>
                    <a:lnTo>
                      <a:pt x="104" y="326"/>
                    </a:lnTo>
                    <a:lnTo>
                      <a:pt x="104" y="325"/>
                    </a:lnTo>
                    <a:lnTo>
                      <a:pt x="105" y="325"/>
                    </a:lnTo>
                    <a:lnTo>
                      <a:pt x="105" y="324"/>
                    </a:lnTo>
                    <a:lnTo>
                      <a:pt x="106" y="324"/>
                    </a:lnTo>
                    <a:lnTo>
                      <a:pt x="106" y="323"/>
                    </a:lnTo>
                    <a:lnTo>
                      <a:pt x="106" y="321"/>
                    </a:lnTo>
                    <a:lnTo>
                      <a:pt x="108" y="321"/>
                    </a:lnTo>
                    <a:lnTo>
                      <a:pt x="108" y="320"/>
                    </a:lnTo>
                    <a:lnTo>
                      <a:pt x="113" y="320"/>
                    </a:lnTo>
                    <a:lnTo>
                      <a:pt x="115" y="320"/>
                    </a:lnTo>
                    <a:lnTo>
                      <a:pt x="118" y="320"/>
                    </a:lnTo>
                    <a:lnTo>
                      <a:pt x="120" y="321"/>
                    </a:lnTo>
                    <a:lnTo>
                      <a:pt x="120" y="320"/>
                    </a:lnTo>
                    <a:lnTo>
                      <a:pt x="119" y="320"/>
                    </a:lnTo>
                    <a:lnTo>
                      <a:pt x="118" y="319"/>
                    </a:lnTo>
                    <a:lnTo>
                      <a:pt x="116" y="319"/>
                    </a:lnTo>
                    <a:lnTo>
                      <a:pt x="116" y="318"/>
                    </a:lnTo>
                    <a:lnTo>
                      <a:pt x="115" y="318"/>
                    </a:lnTo>
                    <a:lnTo>
                      <a:pt x="115" y="316"/>
                    </a:lnTo>
                    <a:lnTo>
                      <a:pt x="114" y="316"/>
                    </a:lnTo>
                    <a:lnTo>
                      <a:pt x="113" y="316"/>
                    </a:lnTo>
                    <a:lnTo>
                      <a:pt x="113" y="315"/>
                    </a:lnTo>
                    <a:lnTo>
                      <a:pt x="111" y="315"/>
                    </a:lnTo>
                    <a:lnTo>
                      <a:pt x="111" y="314"/>
                    </a:lnTo>
                    <a:lnTo>
                      <a:pt x="110" y="314"/>
                    </a:lnTo>
                    <a:lnTo>
                      <a:pt x="110" y="313"/>
                    </a:lnTo>
                    <a:lnTo>
                      <a:pt x="109" y="313"/>
                    </a:lnTo>
                    <a:lnTo>
                      <a:pt x="108" y="313"/>
                    </a:lnTo>
                    <a:lnTo>
                      <a:pt x="108" y="312"/>
                    </a:lnTo>
                    <a:lnTo>
                      <a:pt x="106" y="312"/>
                    </a:lnTo>
                    <a:lnTo>
                      <a:pt x="106" y="310"/>
                    </a:lnTo>
                    <a:lnTo>
                      <a:pt x="106" y="309"/>
                    </a:lnTo>
                    <a:lnTo>
                      <a:pt x="106" y="308"/>
                    </a:lnTo>
                    <a:lnTo>
                      <a:pt x="105" y="308"/>
                    </a:lnTo>
                    <a:lnTo>
                      <a:pt x="105" y="307"/>
                    </a:lnTo>
                    <a:lnTo>
                      <a:pt x="105" y="305"/>
                    </a:lnTo>
                    <a:lnTo>
                      <a:pt x="104" y="305"/>
                    </a:lnTo>
                    <a:lnTo>
                      <a:pt x="105" y="305"/>
                    </a:lnTo>
                    <a:lnTo>
                      <a:pt x="104" y="305"/>
                    </a:lnTo>
                    <a:lnTo>
                      <a:pt x="104" y="304"/>
                    </a:lnTo>
                    <a:lnTo>
                      <a:pt x="105" y="304"/>
                    </a:lnTo>
                    <a:lnTo>
                      <a:pt x="104" y="304"/>
                    </a:lnTo>
                    <a:lnTo>
                      <a:pt x="105" y="303"/>
                    </a:lnTo>
                    <a:lnTo>
                      <a:pt x="105" y="302"/>
                    </a:lnTo>
                    <a:lnTo>
                      <a:pt x="106" y="302"/>
                    </a:lnTo>
                    <a:lnTo>
                      <a:pt x="106" y="301"/>
                    </a:lnTo>
                    <a:lnTo>
                      <a:pt x="106" y="299"/>
                    </a:lnTo>
                    <a:lnTo>
                      <a:pt x="106" y="298"/>
                    </a:lnTo>
                    <a:lnTo>
                      <a:pt x="106" y="297"/>
                    </a:lnTo>
                    <a:lnTo>
                      <a:pt x="105" y="296"/>
                    </a:lnTo>
                    <a:lnTo>
                      <a:pt x="104" y="296"/>
                    </a:lnTo>
                    <a:lnTo>
                      <a:pt x="103" y="296"/>
                    </a:lnTo>
                    <a:lnTo>
                      <a:pt x="102" y="296"/>
                    </a:lnTo>
                    <a:lnTo>
                      <a:pt x="100" y="296"/>
                    </a:lnTo>
                    <a:lnTo>
                      <a:pt x="100" y="294"/>
                    </a:lnTo>
                    <a:lnTo>
                      <a:pt x="99" y="294"/>
                    </a:lnTo>
                    <a:lnTo>
                      <a:pt x="99" y="293"/>
                    </a:lnTo>
                    <a:lnTo>
                      <a:pt x="98" y="293"/>
                    </a:lnTo>
                    <a:lnTo>
                      <a:pt x="98" y="292"/>
                    </a:lnTo>
                    <a:lnTo>
                      <a:pt x="97" y="292"/>
                    </a:lnTo>
                    <a:lnTo>
                      <a:pt x="97" y="291"/>
                    </a:lnTo>
                    <a:lnTo>
                      <a:pt x="95" y="291"/>
                    </a:lnTo>
                    <a:lnTo>
                      <a:pt x="94" y="291"/>
                    </a:lnTo>
                    <a:lnTo>
                      <a:pt x="94" y="289"/>
                    </a:lnTo>
                    <a:lnTo>
                      <a:pt x="95" y="289"/>
                    </a:lnTo>
                    <a:lnTo>
                      <a:pt x="95" y="288"/>
                    </a:lnTo>
                    <a:lnTo>
                      <a:pt x="94" y="288"/>
                    </a:lnTo>
                    <a:lnTo>
                      <a:pt x="93" y="288"/>
                    </a:lnTo>
                    <a:lnTo>
                      <a:pt x="92" y="288"/>
                    </a:lnTo>
                    <a:lnTo>
                      <a:pt x="92" y="287"/>
                    </a:lnTo>
                    <a:lnTo>
                      <a:pt x="92" y="288"/>
                    </a:lnTo>
                    <a:lnTo>
                      <a:pt x="92" y="287"/>
                    </a:lnTo>
                    <a:lnTo>
                      <a:pt x="91" y="287"/>
                    </a:lnTo>
                    <a:lnTo>
                      <a:pt x="89" y="287"/>
                    </a:lnTo>
                    <a:lnTo>
                      <a:pt x="89" y="286"/>
                    </a:lnTo>
                    <a:lnTo>
                      <a:pt x="91" y="286"/>
                    </a:lnTo>
                    <a:lnTo>
                      <a:pt x="91" y="285"/>
                    </a:lnTo>
                    <a:lnTo>
                      <a:pt x="92" y="285"/>
                    </a:lnTo>
                    <a:lnTo>
                      <a:pt x="92" y="283"/>
                    </a:lnTo>
                    <a:lnTo>
                      <a:pt x="91" y="283"/>
                    </a:lnTo>
                    <a:lnTo>
                      <a:pt x="91" y="282"/>
                    </a:lnTo>
                    <a:lnTo>
                      <a:pt x="91" y="281"/>
                    </a:lnTo>
                    <a:lnTo>
                      <a:pt x="91" y="280"/>
                    </a:lnTo>
                    <a:lnTo>
                      <a:pt x="91" y="278"/>
                    </a:lnTo>
                    <a:lnTo>
                      <a:pt x="91" y="277"/>
                    </a:lnTo>
                    <a:lnTo>
                      <a:pt x="91" y="276"/>
                    </a:lnTo>
                    <a:lnTo>
                      <a:pt x="91" y="275"/>
                    </a:lnTo>
                    <a:lnTo>
                      <a:pt x="89" y="275"/>
                    </a:lnTo>
                    <a:lnTo>
                      <a:pt x="89" y="274"/>
                    </a:lnTo>
                    <a:lnTo>
                      <a:pt x="89" y="272"/>
                    </a:lnTo>
                    <a:lnTo>
                      <a:pt x="89" y="271"/>
                    </a:lnTo>
                    <a:lnTo>
                      <a:pt x="88" y="271"/>
                    </a:lnTo>
                    <a:lnTo>
                      <a:pt x="88" y="270"/>
                    </a:lnTo>
                    <a:lnTo>
                      <a:pt x="88" y="269"/>
                    </a:lnTo>
                    <a:lnTo>
                      <a:pt x="89" y="267"/>
                    </a:lnTo>
                    <a:lnTo>
                      <a:pt x="89" y="266"/>
                    </a:lnTo>
                    <a:lnTo>
                      <a:pt x="89" y="265"/>
                    </a:lnTo>
                    <a:lnTo>
                      <a:pt x="91" y="265"/>
                    </a:lnTo>
                    <a:lnTo>
                      <a:pt x="92" y="265"/>
                    </a:lnTo>
                    <a:lnTo>
                      <a:pt x="93" y="265"/>
                    </a:lnTo>
                    <a:lnTo>
                      <a:pt x="93" y="264"/>
                    </a:lnTo>
                    <a:lnTo>
                      <a:pt x="93" y="263"/>
                    </a:lnTo>
                    <a:lnTo>
                      <a:pt x="93" y="261"/>
                    </a:lnTo>
                    <a:lnTo>
                      <a:pt x="92" y="261"/>
                    </a:lnTo>
                    <a:lnTo>
                      <a:pt x="93" y="261"/>
                    </a:lnTo>
                    <a:lnTo>
                      <a:pt x="92" y="261"/>
                    </a:lnTo>
                    <a:lnTo>
                      <a:pt x="93" y="261"/>
                    </a:lnTo>
                    <a:lnTo>
                      <a:pt x="93" y="260"/>
                    </a:lnTo>
                    <a:lnTo>
                      <a:pt x="92" y="260"/>
                    </a:lnTo>
                    <a:lnTo>
                      <a:pt x="92" y="259"/>
                    </a:lnTo>
                    <a:lnTo>
                      <a:pt x="92" y="258"/>
                    </a:lnTo>
                    <a:lnTo>
                      <a:pt x="93" y="258"/>
                    </a:lnTo>
                    <a:lnTo>
                      <a:pt x="93" y="256"/>
                    </a:lnTo>
                    <a:lnTo>
                      <a:pt x="92" y="256"/>
                    </a:lnTo>
                    <a:lnTo>
                      <a:pt x="91" y="256"/>
                    </a:lnTo>
                    <a:lnTo>
                      <a:pt x="91" y="255"/>
                    </a:lnTo>
                    <a:lnTo>
                      <a:pt x="89" y="255"/>
                    </a:lnTo>
                    <a:lnTo>
                      <a:pt x="89" y="254"/>
                    </a:lnTo>
                    <a:lnTo>
                      <a:pt x="89" y="253"/>
                    </a:lnTo>
                    <a:lnTo>
                      <a:pt x="88" y="252"/>
                    </a:lnTo>
                    <a:lnTo>
                      <a:pt x="87" y="252"/>
                    </a:lnTo>
                    <a:lnTo>
                      <a:pt x="86" y="252"/>
                    </a:lnTo>
                    <a:lnTo>
                      <a:pt x="86" y="250"/>
                    </a:lnTo>
                    <a:lnTo>
                      <a:pt x="86" y="249"/>
                    </a:lnTo>
                    <a:lnTo>
                      <a:pt x="84" y="248"/>
                    </a:lnTo>
                    <a:lnTo>
                      <a:pt x="86" y="248"/>
                    </a:lnTo>
                    <a:lnTo>
                      <a:pt x="86" y="247"/>
                    </a:lnTo>
                    <a:lnTo>
                      <a:pt x="84" y="247"/>
                    </a:lnTo>
                    <a:lnTo>
                      <a:pt x="83" y="247"/>
                    </a:lnTo>
                    <a:lnTo>
                      <a:pt x="82" y="247"/>
                    </a:lnTo>
                    <a:lnTo>
                      <a:pt x="81" y="247"/>
                    </a:lnTo>
                    <a:lnTo>
                      <a:pt x="81" y="248"/>
                    </a:lnTo>
                    <a:lnTo>
                      <a:pt x="80" y="248"/>
                    </a:lnTo>
                    <a:lnTo>
                      <a:pt x="78" y="248"/>
                    </a:lnTo>
                    <a:lnTo>
                      <a:pt x="77" y="248"/>
                    </a:lnTo>
                    <a:lnTo>
                      <a:pt x="76" y="248"/>
                    </a:lnTo>
                    <a:lnTo>
                      <a:pt x="75" y="248"/>
                    </a:lnTo>
                    <a:lnTo>
                      <a:pt x="73" y="248"/>
                    </a:lnTo>
                    <a:lnTo>
                      <a:pt x="72" y="248"/>
                    </a:lnTo>
                    <a:lnTo>
                      <a:pt x="72" y="247"/>
                    </a:lnTo>
                    <a:lnTo>
                      <a:pt x="71" y="247"/>
                    </a:lnTo>
                    <a:lnTo>
                      <a:pt x="70" y="245"/>
                    </a:lnTo>
                    <a:lnTo>
                      <a:pt x="70" y="247"/>
                    </a:lnTo>
                    <a:lnTo>
                      <a:pt x="70" y="245"/>
                    </a:lnTo>
                    <a:lnTo>
                      <a:pt x="69" y="245"/>
                    </a:lnTo>
                    <a:lnTo>
                      <a:pt x="67" y="245"/>
                    </a:lnTo>
                    <a:lnTo>
                      <a:pt x="66" y="245"/>
                    </a:lnTo>
                    <a:lnTo>
                      <a:pt x="66" y="244"/>
                    </a:lnTo>
                    <a:lnTo>
                      <a:pt x="65" y="244"/>
                    </a:lnTo>
                    <a:lnTo>
                      <a:pt x="64" y="244"/>
                    </a:lnTo>
                    <a:lnTo>
                      <a:pt x="64" y="243"/>
                    </a:lnTo>
                    <a:lnTo>
                      <a:pt x="62" y="243"/>
                    </a:lnTo>
                    <a:lnTo>
                      <a:pt x="61" y="243"/>
                    </a:lnTo>
                    <a:lnTo>
                      <a:pt x="61" y="244"/>
                    </a:lnTo>
                    <a:lnTo>
                      <a:pt x="60" y="244"/>
                    </a:lnTo>
                    <a:lnTo>
                      <a:pt x="60" y="245"/>
                    </a:lnTo>
                    <a:lnTo>
                      <a:pt x="59" y="245"/>
                    </a:lnTo>
                    <a:lnTo>
                      <a:pt x="57" y="245"/>
                    </a:lnTo>
                    <a:lnTo>
                      <a:pt x="56" y="245"/>
                    </a:lnTo>
                    <a:lnTo>
                      <a:pt x="55" y="245"/>
                    </a:lnTo>
                    <a:lnTo>
                      <a:pt x="55" y="244"/>
                    </a:lnTo>
                    <a:lnTo>
                      <a:pt x="54" y="244"/>
                    </a:lnTo>
                    <a:lnTo>
                      <a:pt x="54" y="243"/>
                    </a:lnTo>
                    <a:lnTo>
                      <a:pt x="53" y="243"/>
                    </a:lnTo>
                    <a:lnTo>
                      <a:pt x="53" y="242"/>
                    </a:lnTo>
                    <a:lnTo>
                      <a:pt x="53" y="240"/>
                    </a:lnTo>
                    <a:lnTo>
                      <a:pt x="51" y="240"/>
                    </a:lnTo>
                    <a:lnTo>
                      <a:pt x="51" y="239"/>
                    </a:lnTo>
                    <a:lnTo>
                      <a:pt x="50" y="239"/>
                    </a:lnTo>
                    <a:lnTo>
                      <a:pt x="50" y="238"/>
                    </a:lnTo>
                    <a:lnTo>
                      <a:pt x="50" y="237"/>
                    </a:lnTo>
                    <a:lnTo>
                      <a:pt x="49" y="237"/>
                    </a:lnTo>
                    <a:lnTo>
                      <a:pt x="48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5" y="234"/>
                    </a:lnTo>
                    <a:lnTo>
                      <a:pt x="45" y="233"/>
                    </a:lnTo>
                    <a:lnTo>
                      <a:pt x="44" y="233"/>
                    </a:lnTo>
                    <a:lnTo>
                      <a:pt x="45" y="233"/>
                    </a:lnTo>
                    <a:lnTo>
                      <a:pt x="44" y="233"/>
                    </a:lnTo>
                    <a:lnTo>
                      <a:pt x="44" y="232"/>
                    </a:lnTo>
                    <a:lnTo>
                      <a:pt x="43" y="232"/>
                    </a:lnTo>
                    <a:lnTo>
                      <a:pt x="43" y="231"/>
                    </a:lnTo>
                    <a:lnTo>
                      <a:pt x="42" y="231"/>
                    </a:lnTo>
                    <a:lnTo>
                      <a:pt x="40" y="231"/>
                    </a:lnTo>
                    <a:lnTo>
                      <a:pt x="40" y="229"/>
                    </a:lnTo>
                    <a:lnTo>
                      <a:pt x="39" y="229"/>
                    </a:lnTo>
                    <a:lnTo>
                      <a:pt x="38" y="229"/>
                    </a:lnTo>
                    <a:lnTo>
                      <a:pt x="38" y="228"/>
                    </a:lnTo>
                    <a:lnTo>
                      <a:pt x="37" y="228"/>
                    </a:lnTo>
                    <a:lnTo>
                      <a:pt x="37" y="227"/>
                    </a:lnTo>
                    <a:lnTo>
                      <a:pt x="37" y="226"/>
                    </a:lnTo>
                    <a:lnTo>
                      <a:pt x="37" y="225"/>
                    </a:lnTo>
                    <a:lnTo>
                      <a:pt x="35" y="225"/>
                    </a:lnTo>
                    <a:lnTo>
                      <a:pt x="35" y="223"/>
                    </a:lnTo>
                    <a:lnTo>
                      <a:pt x="34" y="223"/>
                    </a:lnTo>
                    <a:lnTo>
                      <a:pt x="34" y="222"/>
                    </a:lnTo>
                    <a:lnTo>
                      <a:pt x="34" y="221"/>
                    </a:lnTo>
                    <a:lnTo>
                      <a:pt x="33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5" y="215"/>
                    </a:lnTo>
                    <a:lnTo>
                      <a:pt x="35" y="214"/>
                    </a:lnTo>
                    <a:lnTo>
                      <a:pt x="34" y="214"/>
                    </a:lnTo>
                    <a:lnTo>
                      <a:pt x="34" y="212"/>
                    </a:lnTo>
                    <a:lnTo>
                      <a:pt x="35" y="212"/>
                    </a:lnTo>
                    <a:lnTo>
                      <a:pt x="37" y="212"/>
                    </a:lnTo>
                    <a:lnTo>
                      <a:pt x="37" y="211"/>
                    </a:lnTo>
                    <a:lnTo>
                      <a:pt x="38" y="211"/>
                    </a:lnTo>
                    <a:lnTo>
                      <a:pt x="38" y="210"/>
                    </a:lnTo>
                    <a:lnTo>
                      <a:pt x="39" y="209"/>
                    </a:lnTo>
                    <a:lnTo>
                      <a:pt x="39" y="207"/>
                    </a:lnTo>
                    <a:lnTo>
                      <a:pt x="39" y="206"/>
                    </a:lnTo>
                    <a:lnTo>
                      <a:pt x="39" y="205"/>
                    </a:lnTo>
                    <a:lnTo>
                      <a:pt x="38" y="205"/>
                    </a:lnTo>
                    <a:lnTo>
                      <a:pt x="37" y="205"/>
                    </a:lnTo>
                    <a:lnTo>
                      <a:pt x="37" y="204"/>
                    </a:lnTo>
                    <a:lnTo>
                      <a:pt x="35" y="203"/>
                    </a:lnTo>
                    <a:lnTo>
                      <a:pt x="35" y="204"/>
                    </a:lnTo>
                    <a:lnTo>
                      <a:pt x="34" y="204"/>
                    </a:lnTo>
                    <a:lnTo>
                      <a:pt x="33" y="204"/>
                    </a:lnTo>
                    <a:lnTo>
                      <a:pt x="32" y="203"/>
                    </a:lnTo>
                    <a:lnTo>
                      <a:pt x="31" y="203"/>
                    </a:lnTo>
                    <a:lnTo>
                      <a:pt x="31" y="201"/>
                    </a:lnTo>
                    <a:lnTo>
                      <a:pt x="37" y="201"/>
                    </a:lnTo>
                    <a:lnTo>
                      <a:pt x="38" y="201"/>
                    </a:lnTo>
                    <a:lnTo>
                      <a:pt x="40" y="201"/>
                    </a:lnTo>
                    <a:lnTo>
                      <a:pt x="40" y="198"/>
                    </a:lnTo>
                    <a:lnTo>
                      <a:pt x="40" y="195"/>
                    </a:lnTo>
                    <a:lnTo>
                      <a:pt x="40" y="193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40" y="188"/>
                    </a:lnTo>
                    <a:lnTo>
                      <a:pt x="42" y="185"/>
                    </a:lnTo>
                    <a:lnTo>
                      <a:pt x="42" y="184"/>
                    </a:lnTo>
                    <a:lnTo>
                      <a:pt x="42" y="183"/>
                    </a:lnTo>
                    <a:lnTo>
                      <a:pt x="42" y="182"/>
                    </a:lnTo>
                    <a:lnTo>
                      <a:pt x="42" y="179"/>
                    </a:lnTo>
                    <a:lnTo>
                      <a:pt x="42" y="178"/>
                    </a:lnTo>
                    <a:lnTo>
                      <a:pt x="42" y="177"/>
                    </a:lnTo>
                    <a:lnTo>
                      <a:pt x="42" y="176"/>
                    </a:lnTo>
                    <a:lnTo>
                      <a:pt x="42" y="173"/>
                    </a:lnTo>
                    <a:lnTo>
                      <a:pt x="42" y="172"/>
                    </a:lnTo>
                    <a:lnTo>
                      <a:pt x="42" y="171"/>
                    </a:lnTo>
                    <a:lnTo>
                      <a:pt x="40" y="169"/>
                    </a:lnTo>
                    <a:lnTo>
                      <a:pt x="40" y="168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0" y="163"/>
                    </a:lnTo>
                    <a:lnTo>
                      <a:pt x="40" y="160"/>
                    </a:lnTo>
                    <a:lnTo>
                      <a:pt x="40" y="158"/>
                    </a:lnTo>
                    <a:lnTo>
                      <a:pt x="40" y="150"/>
                    </a:lnTo>
                    <a:lnTo>
                      <a:pt x="39" y="150"/>
                    </a:lnTo>
                    <a:lnTo>
                      <a:pt x="38" y="150"/>
                    </a:lnTo>
                    <a:lnTo>
                      <a:pt x="37" y="150"/>
                    </a:lnTo>
                    <a:lnTo>
                      <a:pt x="33" y="151"/>
                    </a:lnTo>
                    <a:lnTo>
                      <a:pt x="29" y="150"/>
                    </a:lnTo>
                    <a:lnTo>
                      <a:pt x="28" y="150"/>
                    </a:lnTo>
                    <a:lnTo>
                      <a:pt x="26" y="150"/>
                    </a:lnTo>
                    <a:lnTo>
                      <a:pt x="24" y="150"/>
                    </a:lnTo>
                    <a:lnTo>
                      <a:pt x="23" y="150"/>
                    </a:lnTo>
                    <a:lnTo>
                      <a:pt x="22" y="150"/>
                    </a:lnTo>
                    <a:lnTo>
                      <a:pt x="19" y="150"/>
                    </a:lnTo>
                    <a:lnTo>
                      <a:pt x="18" y="150"/>
                    </a:lnTo>
                    <a:lnTo>
                      <a:pt x="17" y="150"/>
                    </a:lnTo>
                    <a:lnTo>
                      <a:pt x="16" y="150"/>
                    </a:lnTo>
                    <a:lnTo>
                      <a:pt x="15" y="150"/>
                    </a:lnTo>
                    <a:lnTo>
                      <a:pt x="12" y="150"/>
                    </a:lnTo>
                    <a:lnTo>
                      <a:pt x="11" y="150"/>
                    </a:lnTo>
                    <a:lnTo>
                      <a:pt x="11" y="149"/>
                    </a:lnTo>
                    <a:lnTo>
                      <a:pt x="11" y="145"/>
                    </a:lnTo>
                    <a:lnTo>
                      <a:pt x="11" y="144"/>
                    </a:lnTo>
                    <a:lnTo>
                      <a:pt x="11" y="143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5"/>
                    </a:lnTo>
                    <a:lnTo>
                      <a:pt x="10" y="134"/>
                    </a:lnTo>
                    <a:lnTo>
                      <a:pt x="10" y="127"/>
                    </a:lnTo>
                    <a:lnTo>
                      <a:pt x="10" y="124"/>
                    </a:lnTo>
                    <a:lnTo>
                      <a:pt x="10" y="123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5" y="117"/>
                    </a:lnTo>
                    <a:lnTo>
                      <a:pt x="5" y="116"/>
                    </a:lnTo>
                    <a:lnTo>
                      <a:pt x="5" y="109"/>
                    </a:lnTo>
                    <a:lnTo>
                      <a:pt x="5" y="107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4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5" y="94"/>
                    </a:lnTo>
                    <a:lnTo>
                      <a:pt x="6" y="94"/>
                    </a:lnTo>
                    <a:lnTo>
                      <a:pt x="7" y="94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1" y="94"/>
                    </a:lnTo>
                    <a:lnTo>
                      <a:pt x="12" y="94"/>
                    </a:lnTo>
                    <a:lnTo>
                      <a:pt x="15" y="92"/>
                    </a:lnTo>
                    <a:lnTo>
                      <a:pt x="16" y="92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27" y="92"/>
                    </a:lnTo>
                    <a:lnTo>
                      <a:pt x="28" y="92"/>
                    </a:lnTo>
                    <a:lnTo>
                      <a:pt x="31" y="92"/>
                    </a:lnTo>
                    <a:lnTo>
                      <a:pt x="32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7" y="92"/>
                    </a:lnTo>
                    <a:lnTo>
                      <a:pt x="38" y="92"/>
                    </a:lnTo>
                    <a:lnTo>
                      <a:pt x="39" y="92"/>
                    </a:lnTo>
                    <a:lnTo>
                      <a:pt x="40" y="92"/>
                    </a:lnTo>
                    <a:lnTo>
                      <a:pt x="42" y="92"/>
                    </a:lnTo>
                    <a:lnTo>
                      <a:pt x="45" y="92"/>
                    </a:lnTo>
                    <a:lnTo>
                      <a:pt x="46" y="92"/>
                    </a:lnTo>
                    <a:lnTo>
                      <a:pt x="49" y="92"/>
                    </a:lnTo>
                    <a:lnTo>
                      <a:pt x="50" y="92"/>
                    </a:lnTo>
                    <a:lnTo>
                      <a:pt x="51" y="92"/>
                    </a:lnTo>
                    <a:lnTo>
                      <a:pt x="54" y="92"/>
                    </a:lnTo>
                    <a:lnTo>
                      <a:pt x="57" y="92"/>
                    </a:lnTo>
                    <a:lnTo>
                      <a:pt x="62" y="94"/>
                    </a:lnTo>
                    <a:lnTo>
                      <a:pt x="65" y="94"/>
                    </a:lnTo>
                    <a:lnTo>
                      <a:pt x="71" y="92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8" y="92"/>
                    </a:lnTo>
                    <a:lnTo>
                      <a:pt x="80" y="92"/>
                    </a:lnTo>
                    <a:lnTo>
                      <a:pt x="82" y="92"/>
                    </a:lnTo>
                    <a:lnTo>
                      <a:pt x="84" y="94"/>
                    </a:lnTo>
                    <a:lnTo>
                      <a:pt x="86" y="94"/>
                    </a:lnTo>
                    <a:lnTo>
                      <a:pt x="88" y="94"/>
                    </a:lnTo>
                    <a:lnTo>
                      <a:pt x="91" y="94"/>
                    </a:lnTo>
                    <a:lnTo>
                      <a:pt x="92" y="94"/>
                    </a:lnTo>
                    <a:lnTo>
                      <a:pt x="93" y="94"/>
                    </a:lnTo>
                    <a:lnTo>
                      <a:pt x="94" y="94"/>
                    </a:lnTo>
                    <a:lnTo>
                      <a:pt x="95" y="94"/>
                    </a:lnTo>
                    <a:lnTo>
                      <a:pt x="98" y="92"/>
                    </a:lnTo>
                    <a:lnTo>
                      <a:pt x="100" y="92"/>
                    </a:lnTo>
                    <a:lnTo>
                      <a:pt x="102" y="92"/>
                    </a:lnTo>
                    <a:lnTo>
                      <a:pt x="103" y="94"/>
                    </a:lnTo>
                    <a:lnTo>
                      <a:pt x="104" y="94"/>
                    </a:lnTo>
                    <a:lnTo>
                      <a:pt x="106" y="94"/>
                    </a:lnTo>
                    <a:lnTo>
                      <a:pt x="109" y="94"/>
                    </a:lnTo>
                    <a:lnTo>
                      <a:pt x="110" y="94"/>
                    </a:lnTo>
                    <a:lnTo>
                      <a:pt x="111" y="94"/>
                    </a:lnTo>
                    <a:lnTo>
                      <a:pt x="113" y="94"/>
                    </a:lnTo>
                    <a:lnTo>
                      <a:pt x="114" y="94"/>
                    </a:lnTo>
                    <a:lnTo>
                      <a:pt x="115" y="94"/>
                    </a:lnTo>
                    <a:lnTo>
                      <a:pt x="116" y="94"/>
                    </a:lnTo>
                    <a:lnTo>
                      <a:pt x="118" y="94"/>
                    </a:lnTo>
                    <a:lnTo>
                      <a:pt x="121" y="94"/>
                    </a:lnTo>
                    <a:lnTo>
                      <a:pt x="125" y="94"/>
                    </a:lnTo>
                    <a:lnTo>
                      <a:pt x="127" y="94"/>
                    </a:lnTo>
                    <a:lnTo>
                      <a:pt x="133" y="94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7" y="94"/>
                    </a:lnTo>
                    <a:lnTo>
                      <a:pt x="138" y="94"/>
                    </a:lnTo>
                    <a:lnTo>
                      <a:pt x="140" y="94"/>
                    </a:lnTo>
                    <a:lnTo>
                      <a:pt x="142" y="94"/>
                    </a:lnTo>
                    <a:lnTo>
                      <a:pt x="144" y="94"/>
                    </a:lnTo>
                    <a:lnTo>
                      <a:pt x="148" y="94"/>
                    </a:lnTo>
                    <a:lnTo>
                      <a:pt x="149" y="94"/>
                    </a:lnTo>
                    <a:lnTo>
                      <a:pt x="151" y="94"/>
                    </a:lnTo>
                    <a:lnTo>
                      <a:pt x="152" y="94"/>
                    </a:lnTo>
                    <a:lnTo>
                      <a:pt x="153" y="94"/>
                    </a:lnTo>
                    <a:lnTo>
                      <a:pt x="154" y="94"/>
                    </a:lnTo>
                    <a:lnTo>
                      <a:pt x="157" y="94"/>
                    </a:lnTo>
                    <a:lnTo>
                      <a:pt x="158" y="94"/>
                    </a:lnTo>
                    <a:lnTo>
                      <a:pt x="159" y="94"/>
                    </a:lnTo>
                    <a:lnTo>
                      <a:pt x="160" y="94"/>
                    </a:lnTo>
                    <a:lnTo>
                      <a:pt x="163" y="94"/>
                    </a:lnTo>
                    <a:lnTo>
                      <a:pt x="164" y="94"/>
                    </a:lnTo>
                    <a:lnTo>
                      <a:pt x="168" y="94"/>
                    </a:lnTo>
                    <a:lnTo>
                      <a:pt x="171" y="94"/>
                    </a:lnTo>
                    <a:lnTo>
                      <a:pt x="175" y="94"/>
                    </a:lnTo>
                    <a:lnTo>
                      <a:pt x="176" y="94"/>
                    </a:lnTo>
                    <a:lnTo>
                      <a:pt x="178" y="94"/>
                    </a:lnTo>
                    <a:lnTo>
                      <a:pt x="180" y="94"/>
                    </a:lnTo>
                    <a:lnTo>
                      <a:pt x="179" y="94"/>
                    </a:lnTo>
                    <a:lnTo>
                      <a:pt x="179" y="92"/>
                    </a:lnTo>
                    <a:lnTo>
                      <a:pt x="178" y="92"/>
                    </a:lnTo>
                    <a:lnTo>
                      <a:pt x="178" y="91"/>
                    </a:lnTo>
                    <a:lnTo>
                      <a:pt x="176" y="91"/>
                    </a:lnTo>
                    <a:lnTo>
                      <a:pt x="176" y="90"/>
                    </a:lnTo>
                    <a:lnTo>
                      <a:pt x="176" y="89"/>
                    </a:lnTo>
                    <a:lnTo>
                      <a:pt x="178" y="87"/>
                    </a:lnTo>
                    <a:lnTo>
                      <a:pt x="178" y="86"/>
                    </a:lnTo>
                    <a:lnTo>
                      <a:pt x="178" y="85"/>
                    </a:lnTo>
                    <a:lnTo>
                      <a:pt x="176" y="85"/>
                    </a:lnTo>
                    <a:lnTo>
                      <a:pt x="176" y="84"/>
                    </a:lnTo>
                    <a:lnTo>
                      <a:pt x="175" y="82"/>
                    </a:lnTo>
                    <a:lnTo>
                      <a:pt x="175" y="81"/>
                    </a:lnTo>
                    <a:lnTo>
                      <a:pt x="176" y="81"/>
                    </a:lnTo>
                    <a:lnTo>
                      <a:pt x="176" y="80"/>
                    </a:lnTo>
                    <a:lnTo>
                      <a:pt x="178" y="80"/>
                    </a:lnTo>
                    <a:lnTo>
                      <a:pt x="178" y="79"/>
                    </a:lnTo>
                    <a:lnTo>
                      <a:pt x="178" y="78"/>
                    </a:lnTo>
                    <a:lnTo>
                      <a:pt x="178" y="76"/>
                    </a:lnTo>
                    <a:lnTo>
                      <a:pt x="178" y="75"/>
                    </a:lnTo>
                    <a:lnTo>
                      <a:pt x="179" y="75"/>
                    </a:lnTo>
                    <a:lnTo>
                      <a:pt x="180" y="74"/>
                    </a:lnTo>
                    <a:lnTo>
                      <a:pt x="180" y="73"/>
                    </a:lnTo>
                    <a:lnTo>
                      <a:pt x="181" y="71"/>
                    </a:lnTo>
                    <a:lnTo>
                      <a:pt x="180" y="71"/>
                    </a:lnTo>
                    <a:lnTo>
                      <a:pt x="180" y="70"/>
                    </a:lnTo>
                    <a:lnTo>
                      <a:pt x="181" y="71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7" y="71"/>
                    </a:lnTo>
                    <a:lnTo>
                      <a:pt x="190" y="71"/>
                    </a:lnTo>
                    <a:lnTo>
                      <a:pt x="191" y="71"/>
                    </a:lnTo>
                    <a:lnTo>
                      <a:pt x="192" y="71"/>
                    </a:lnTo>
                    <a:lnTo>
                      <a:pt x="193" y="71"/>
                    </a:lnTo>
                    <a:lnTo>
                      <a:pt x="195" y="71"/>
                    </a:lnTo>
                    <a:lnTo>
                      <a:pt x="196" y="71"/>
                    </a:lnTo>
                    <a:lnTo>
                      <a:pt x="201" y="71"/>
                    </a:lnTo>
                    <a:lnTo>
                      <a:pt x="203" y="71"/>
                    </a:lnTo>
                    <a:lnTo>
                      <a:pt x="206" y="71"/>
                    </a:lnTo>
                    <a:lnTo>
                      <a:pt x="212" y="71"/>
                    </a:lnTo>
                    <a:lnTo>
                      <a:pt x="214" y="71"/>
                    </a:lnTo>
                    <a:lnTo>
                      <a:pt x="214" y="70"/>
                    </a:lnTo>
                    <a:lnTo>
                      <a:pt x="220" y="70"/>
                    </a:lnTo>
                    <a:lnTo>
                      <a:pt x="224" y="70"/>
                    </a:lnTo>
                    <a:lnTo>
                      <a:pt x="228" y="70"/>
                    </a:lnTo>
                    <a:lnTo>
                      <a:pt x="231" y="69"/>
                    </a:lnTo>
                    <a:lnTo>
                      <a:pt x="234" y="69"/>
                    </a:lnTo>
                    <a:lnTo>
                      <a:pt x="235" y="69"/>
                    </a:lnTo>
                    <a:lnTo>
                      <a:pt x="235" y="68"/>
                    </a:lnTo>
                    <a:lnTo>
                      <a:pt x="236" y="68"/>
                    </a:lnTo>
                    <a:lnTo>
                      <a:pt x="236" y="67"/>
                    </a:lnTo>
                    <a:lnTo>
                      <a:pt x="238" y="67"/>
                    </a:lnTo>
                    <a:lnTo>
                      <a:pt x="238" y="65"/>
                    </a:lnTo>
                    <a:lnTo>
                      <a:pt x="239" y="65"/>
                    </a:lnTo>
                    <a:lnTo>
                      <a:pt x="239" y="64"/>
                    </a:lnTo>
                    <a:lnTo>
                      <a:pt x="239" y="63"/>
                    </a:lnTo>
                    <a:lnTo>
                      <a:pt x="239" y="62"/>
                    </a:lnTo>
                    <a:lnTo>
                      <a:pt x="239" y="60"/>
                    </a:lnTo>
                    <a:lnTo>
                      <a:pt x="240" y="60"/>
                    </a:lnTo>
                    <a:lnTo>
                      <a:pt x="239" y="60"/>
                    </a:lnTo>
                    <a:lnTo>
                      <a:pt x="239" y="59"/>
                    </a:lnTo>
                    <a:lnTo>
                      <a:pt x="240" y="59"/>
                    </a:lnTo>
                    <a:lnTo>
                      <a:pt x="240" y="58"/>
                    </a:lnTo>
                    <a:lnTo>
                      <a:pt x="240" y="57"/>
                    </a:lnTo>
                    <a:lnTo>
                      <a:pt x="240" y="56"/>
                    </a:lnTo>
                    <a:lnTo>
                      <a:pt x="241" y="54"/>
                    </a:lnTo>
                    <a:lnTo>
                      <a:pt x="241" y="53"/>
                    </a:lnTo>
                    <a:lnTo>
                      <a:pt x="242" y="53"/>
                    </a:lnTo>
                    <a:lnTo>
                      <a:pt x="242" y="52"/>
                    </a:lnTo>
                    <a:lnTo>
                      <a:pt x="244" y="52"/>
                    </a:lnTo>
                    <a:lnTo>
                      <a:pt x="244" y="51"/>
                    </a:lnTo>
                    <a:lnTo>
                      <a:pt x="244" y="49"/>
                    </a:lnTo>
                    <a:lnTo>
                      <a:pt x="245" y="48"/>
                    </a:lnTo>
                    <a:lnTo>
                      <a:pt x="246" y="48"/>
                    </a:lnTo>
                    <a:lnTo>
                      <a:pt x="247" y="47"/>
                    </a:lnTo>
                    <a:lnTo>
                      <a:pt x="249" y="46"/>
                    </a:lnTo>
                    <a:lnTo>
                      <a:pt x="249" y="45"/>
                    </a:lnTo>
                    <a:lnTo>
                      <a:pt x="254" y="45"/>
                    </a:lnTo>
                    <a:lnTo>
                      <a:pt x="256" y="45"/>
                    </a:lnTo>
                    <a:lnTo>
                      <a:pt x="260" y="45"/>
                    </a:lnTo>
                    <a:lnTo>
                      <a:pt x="260" y="43"/>
                    </a:lnTo>
                    <a:lnTo>
                      <a:pt x="260" y="41"/>
                    </a:lnTo>
                    <a:lnTo>
                      <a:pt x="262" y="41"/>
                    </a:lnTo>
                    <a:lnTo>
                      <a:pt x="262" y="33"/>
                    </a:lnTo>
                    <a:lnTo>
                      <a:pt x="265" y="33"/>
                    </a:lnTo>
                    <a:lnTo>
                      <a:pt x="265" y="31"/>
                    </a:lnTo>
                    <a:lnTo>
                      <a:pt x="265" y="30"/>
                    </a:lnTo>
                    <a:lnTo>
                      <a:pt x="266" y="30"/>
                    </a:lnTo>
                    <a:lnTo>
                      <a:pt x="266" y="29"/>
                    </a:lnTo>
                    <a:lnTo>
                      <a:pt x="266" y="27"/>
                    </a:lnTo>
                    <a:lnTo>
                      <a:pt x="267" y="27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6"/>
                    </a:lnTo>
                    <a:lnTo>
                      <a:pt x="269" y="26"/>
                    </a:lnTo>
                    <a:lnTo>
                      <a:pt x="269" y="25"/>
                    </a:lnTo>
                    <a:lnTo>
                      <a:pt x="271" y="25"/>
                    </a:lnTo>
                    <a:lnTo>
                      <a:pt x="271" y="24"/>
                    </a:lnTo>
                    <a:lnTo>
                      <a:pt x="271" y="22"/>
                    </a:lnTo>
                    <a:lnTo>
                      <a:pt x="271" y="21"/>
                    </a:lnTo>
                    <a:lnTo>
                      <a:pt x="271" y="20"/>
                    </a:lnTo>
                    <a:lnTo>
                      <a:pt x="271" y="18"/>
                    </a:lnTo>
                    <a:lnTo>
                      <a:pt x="271" y="16"/>
                    </a:lnTo>
                    <a:lnTo>
                      <a:pt x="272" y="16"/>
                    </a:lnTo>
                    <a:lnTo>
                      <a:pt x="272" y="15"/>
                    </a:lnTo>
                    <a:lnTo>
                      <a:pt x="272" y="14"/>
                    </a:lnTo>
                    <a:lnTo>
                      <a:pt x="273" y="14"/>
                    </a:lnTo>
                    <a:lnTo>
                      <a:pt x="274" y="14"/>
                    </a:lnTo>
                    <a:lnTo>
                      <a:pt x="276" y="14"/>
                    </a:lnTo>
                    <a:lnTo>
                      <a:pt x="277" y="14"/>
                    </a:lnTo>
                    <a:lnTo>
                      <a:pt x="279" y="14"/>
                    </a:lnTo>
                    <a:lnTo>
                      <a:pt x="282" y="14"/>
                    </a:lnTo>
                    <a:lnTo>
                      <a:pt x="283" y="14"/>
                    </a:lnTo>
                    <a:lnTo>
                      <a:pt x="285" y="14"/>
                    </a:lnTo>
                    <a:lnTo>
                      <a:pt x="288" y="14"/>
                    </a:lnTo>
                    <a:lnTo>
                      <a:pt x="288" y="11"/>
                    </a:lnTo>
                    <a:lnTo>
                      <a:pt x="289" y="11"/>
                    </a:lnTo>
                    <a:lnTo>
                      <a:pt x="290" y="11"/>
                    </a:lnTo>
                    <a:lnTo>
                      <a:pt x="292" y="11"/>
                    </a:lnTo>
                    <a:lnTo>
                      <a:pt x="292" y="10"/>
                    </a:lnTo>
                    <a:lnTo>
                      <a:pt x="293" y="10"/>
                    </a:lnTo>
                    <a:lnTo>
                      <a:pt x="294" y="10"/>
                    </a:lnTo>
                    <a:lnTo>
                      <a:pt x="294" y="8"/>
                    </a:lnTo>
                    <a:lnTo>
                      <a:pt x="295" y="8"/>
                    </a:lnTo>
                    <a:lnTo>
                      <a:pt x="296" y="8"/>
                    </a:lnTo>
                    <a:lnTo>
                      <a:pt x="299" y="8"/>
                    </a:lnTo>
                    <a:lnTo>
                      <a:pt x="299" y="7"/>
                    </a:lnTo>
                    <a:lnTo>
                      <a:pt x="301" y="7"/>
                    </a:lnTo>
                    <a:lnTo>
                      <a:pt x="301" y="2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9" y="0"/>
                    </a:lnTo>
                    <a:lnTo>
                      <a:pt x="309" y="2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84" name="Freeform 16"/>
              <p:cNvSpPr>
                <a:spLocks/>
              </p:cNvSpPr>
              <p:nvPr/>
            </p:nvSpPr>
            <p:spPr bwMode="auto">
              <a:xfrm>
                <a:off x="1687397" y="2335631"/>
                <a:ext cx="713265" cy="766608"/>
              </a:xfrm>
              <a:custGeom>
                <a:avLst/>
                <a:gdLst>
                  <a:gd name="T0" fmla="*/ 258 w 468"/>
                  <a:gd name="T1" fmla="*/ 29 h 503"/>
                  <a:gd name="T2" fmla="*/ 277 w 468"/>
                  <a:gd name="T3" fmla="*/ 59 h 503"/>
                  <a:gd name="T4" fmla="*/ 287 w 468"/>
                  <a:gd name="T5" fmla="*/ 88 h 503"/>
                  <a:gd name="T6" fmla="*/ 315 w 468"/>
                  <a:gd name="T7" fmla="*/ 89 h 503"/>
                  <a:gd name="T8" fmla="*/ 353 w 468"/>
                  <a:gd name="T9" fmla="*/ 88 h 503"/>
                  <a:gd name="T10" fmla="*/ 371 w 468"/>
                  <a:gd name="T11" fmla="*/ 103 h 503"/>
                  <a:gd name="T12" fmla="*/ 391 w 468"/>
                  <a:gd name="T13" fmla="*/ 142 h 503"/>
                  <a:gd name="T14" fmla="*/ 381 w 468"/>
                  <a:gd name="T15" fmla="*/ 174 h 503"/>
                  <a:gd name="T16" fmla="*/ 359 w 468"/>
                  <a:gd name="T17" fmla="*/ 202 h 503"/>
                  <a:gd name="T18" fmla="*/ 350 w 468"/>
                  <a:gd name="T19" fmla="*/ 218 h 503"/>
                  <a:gd name="T20" fmla="*/ 382 w 468"/>
                  <a:gd name="T21" fmla="*/ 201 h 503"/>
                  <a:gd name="T22" fmla="*/ 396 w 468"/>
                  <a:gd name="T23" fmla="*/ 214 h 503"/>
                  <a:gd name="T24" fmla="*/ 397 w 468"/>
                  <a:gd name="T25" fmla="*/ 235 h 503"/>
                  <a:gd name="T26" fmla="*/ 399 w 468"/>
                  <a:gd name="T27" fmla="*/ 259 h 503"/>
                  <a:gd name="T28" fmla="*/ 404 w 468"/>
                  <a:gd name="T29" fmla="*/ 343 h 503"/>
                  <a:gd name="T30" fmla="*/ 415 w 468"/>
                  <a:gd name="T31" fmla="*/ 369 h 503"/>
                  <a:gd name="T32" fmla="*/ 427 w 468"/>
                  <a:gd name="T33" fmla="*/ 398 h 503"/>
                  <a:gd name="T34" fmla="*/ 426 w 468"/>
                  <a:gd name="T35" fmla="*/ 425 h 503"/>
                  <a:gd name="T36" fmla="*/ 445 w 468"/>
                  <a:gd name="T37" fmla="*/ 435 h 503"/>
                  <a:gd name="T38" fmla="*/ 467 w 468"/>
                  <a:gd name="T39" fmla="*/ 446 h 503"/>
                  <a:gd name="T40" fmla="*/ 463 w 468"/>
                  <a:gd name="T41" fmla="*/ 474 h 503"/>
                  <a:gd name="T42" fmla="*/ 418 w 468"/>
                  <a:gd name="T43" fmla="*/ 480 h 503"/>
                  <a:gd name="T44" fmla="*/ 394 w 468"/>
                  <a:gd name="T45" fmla="*/ 503 h 503"/>
                  <a:gd name="T46" fmla="*/ 369 w 468"/>
                  <a:gd name="T47" fmla="*/ 479 h 503"/>
                  <a:gd name="T48" fmla="*/ 350 w 468"/>
                  <a:gd name="T49" fmla="*/ 461 h 503"/>
                  <a:gd name="T50" fmla="*/ 327 w 468"/>
                  <a:gd name="T51" fmla="*/ 447 h 503"/>
                  <a:gd name="T52" fmla="*/ 302 w 468"/>
                  <a:gd name="T53" fmla="*/ 429 h 503"/>
                  <a:gd name="T54" fmla="*/ 279 w 468"/>
                  <a:gd name="T55" fmla="*/ 405 h 503"/>
                  <a:gd name="T56" fmla="*/ 246 w 468"/>
                  <a:gd name="T57" fmla="*/ 440 h 503"/>
                  <a:gd name="T58" fmla="*/ 236 w 468"/>
                  <a:gd name="T59" fmla="*/ 439 h 503"/>
                  <a:gd name="T60" fmla="*/ 225 w 468"/>
                  <a:gd name="T61" fmla="*/ 413 h 503"/>
                  <a:gd name="T62" fmla="*/ 226 w 468"/>
                  <a:gd name="T63" fmla="*/ 381 h 503"/>
                  <a:gd name="T64" fmla="*/ 214 w 468"/>
                  <a:gd name="T65" fmla="*/ 349 h 503"/>
                  <a:gd name="T66" fmla="*/ 207 w 468"/>
                  <a:gd name="T67" fmla="*/ 326 h 503"/>
                  <a:gd name="T68" fmla="*/ 207 w 468"/>
                  <a:gd name="T69" fmla="*/ 289 h 503"/>
                  <a:gd name="T70" fmla="*/ 193 w 468"/>
                  <a:gd name="T71" fmla="*/ 260 h 503"/>
                  <a:gd name="T72" fmla="*/ 175 w 468"/>
                  <a:gd name="T73" fmla="*/ 246 h 503"/>
                  <a:gd name="T74" fmla="*/ 165 w 468"/>
                  <a:gd name="T75" fmla="*/ 247 h 503"/>
                  <a:gd name="T76" fmla="*/ 146 w 468"/>
                  <a:gd name="T77" fmla="*/ 225 h 503"/>
                  <a:gd name="T78" fmla="*/ 127 w 468"/>
                  <a:gd name="T79" fmla="*/ 214 h 503"/>
                  <a:gd name="T80" fmla="*/ 125 w 468"/>
                  <a:gd name="T81" fmla="*/ 213 h 503"/>
                  <a:gd name="T82" fmla="*/ 121 w 468"/>
                  <a:gd name="T83" fmla="*/ 201 h 503"/>
                  <a:gd name="T84" fmla="*/ 120 w 468"/>
                  <a:gd name="T85" fmla="*/ 214 h 503"/>
                  <a:gd name="T86" fmla="*/ 106 w 468"/>
                  <a:gd name="T87" fmla="*/ 218 h 503"/>
                  <a:gd name="T88" fmla="*/ 117 w 468"/>
                  <a:gd name="T89" fmla="*/ 179 h 503"/>
                  <a:gd name="T90" fmla="*/ 114 w 468"/>
                  <a:gd name="T91" fmla="*/ 167 h 503"/>
                  <a:gd name="T92" fmla="*/ 128 w 468"/>
                  <a:gd name="T93" fmla="*/ 187 h 503"/>
                  <a:gd name="T94" fmla="*/ 142 w 468"/>
                  <a:gd name="T95" fmla="*/ 201 h 503"/>
                  <a:gd name="T96" fmla="*/ 126 w 468"/>
                  <a:gd name="T97" fmla="*/ 176 h 503"/>
                  <a:gd name="T98" fmla="*/ 114 w 468"/>
                  <a:gd name="T99" fmla="*/ 161 h 503"/>
                  <a:gd name="T100" fmla="*/ 100 w 468"/>
                  <a:gd name="T101" fmla="*/ 142 h 503"/>
                  <a:gd name="T102" fmla="*/ 94 w 468"/>
                  <a:gd name="T103" fmla="*/ 141 h 503"/>
                  <a:gd name="T104" fmla="*/ 87 w 468"/>
                  <a:gd name="T105" fmla="*/ 116 h 503"/>
                  <a:gd name="T106" fmla="*/ 65 w 468"/>
                  <a:gd name="T107" fmla="*/ 94 h 503"/>
                  <a:gd name="T108" fmla="*/ 46 w 468"/>
                  <a:gd name="T109" fmla="*/ 81 h 503"/>
                  <a:gd name="T110" fmla="*/ 34 w 468"/>
                  <a:gd name="T111" fmla="*/ 66 h 503"/>
                  <a:gd name="T112" fmla="*/ 21 w 468"/>
                  <a:gd name="T113" fmla="*/ 48 h 503"/>
                  <a:gd name="T114" fmla="*/ 2 w 468"/>
                  <a:gd name="T115" fmla="*/ 29 h 503"/>
                  <a:gd name="T116" fmla="*/ 33 w 468"/>
                  <a:gd name="T117" fmla="*/ 21 h 503"/>
                  <a:gd name="T118" fmla="*/ 103 w 468"/>
                  <a:gd name="T119" fmla="*/ 4 h 503"/>
                  <a:gd name="T120" fmla="*/ 147 w 468"/>
                  <a:gd name="T121" fmla="*/ 7 h 503"/>
                  <a:gd name="T122" fmla="*/ 163 w 468"/>
                  <a:gd name="T123" fmla="*/ 28 h 503"/>
                  <a:gd name="T124" fmla="*/ 181 w 468"/>
                  <a:gd name="T125" fmla="*/ 47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8" h="503">
                    <a:moveTo>
                      <a:pt x="238" y="7"/>
                    </a:moveTo>
                    <a:lnTo>
                      <a:pt x="239" y="7"/>
                    </a:lnTo>
                    <a:lnTo>
                      <a:pt x="240" y="6"/>
                    </a:lnTo>
                    <a:lnTo>
                      <a:pt x="241" y="6"/>
                    </a:lnTo>
                    <a:lnTo>
                      <a:pt x="242" y="6"/>
                    </a:lnTo>
                    <a:lnTo>
                      <a:pt x="242" y="5"/>
                    </a:lnTo>
                    <a:lnTo>
                      <a:pt x="244" y="5"/>
                    </a:lnTo>
                    <a:lnTo>
                      <a:pt x="245" y="6"/>
                    </a:lnTo>
                    <a:lnTo>
                      <a:pt x="245" y="7"/>
                    </a:lnTo>
                    <a:lnTo>
                      <a:pt x="246" y="6"/>
                    </a:lnTo>
                    <a:lnTo>
                      <a:pt x="247" y="6"/>
                    </a:lnTo>
                    <a:lnTo>
                      <a:pt x="249" y="6"/>
                    </a:lnTo>
                    <a:lnTo>
                      <a:pt x="249" y="7"/>
                    </a:lnTo>
                    <a:lnTo>
                      <a:pt x="250" y="7"/>
                    </a:lnTo>
                    <a:lnTo>
                      <a:pt x="251" y="7"/>
                    </a:lnTo>
                    <a:lnTo>
                      <a:pt x="251" y="6"/>
                    </a:lnTo>
                    <a:lnTo>
                      <a:pt x="251" y="7"/>
                    </a:lnTo>
                    <a:lnTo>
                      <a:pt x="251" y="9"/>
                    </a:lnTo>
                    <a:lnTo>
                      <a:pt x="252" y="9"/>
                    </a:lnTo>
                    <a:lnTo>
                      <a:pt x="252" y="10"/>
                    </a:lnTo>
                    <a:lnTo>
                      <a:pt x="252" y="11"/>
                    </a:lnTo>
                    <a:lnTo>
                      <a:pt x="253" y="12"/>
                    </a:lnTo>
                    <a:lnTo>
                      <a:pt x="253" y="14"/>
                    </a:lnTo>
                    <a:lnTo>
                      <a:pt x="253" y="15"/>
                    </a:lnTo>
                    <a:lnTo>
                      <a:pt x="255" y="16"/>
                    </a:lnTo>
                    <a:lnTo>
                      <a:pt x="255" y="17"/>
                    </a:lnTo>
                    <a:lnTo>
                      <a:pt x="256" y="18"/>
                    </a:lnTo>
                    <a:lnTo>
                      <a:pt x="256" y="20"/>
                    </a:lnTo>
                    <a:lnTo>
                      <a:pt x="257" y="20"/>
                    </a:lnTo>
                    <a:lnTo>
                      <a:pt x="257" y="21"/>
                    </a:lnTo>
                    <a:lnTo>
                      <a:pt x="257" y="22"/>
                    </a:lnTo>
                    <a:lnTo>
                      <a:pt x="257" y="23"/>
                    </a:lnTo>
                    <a:lnTo>
                      <a:pt x="258" y="23"/>
                    </a:lnTo>
                    <a:lnTo>
                      <a:pt x="258" y="25"/>
                    </a:lnTo>
                    <a:lnTo>
                      <a:pt x="258" y="26"/>
                    </a:lnTo>
                    <a:lnTo>
                      <a:pt x="258" y="27"/>
                    </a:lnTo>
                    <a:lnTo>
                      <a:pt x="258" y="28"/>
                    </a:lnTo>
                    <a:lnTo>
                      <a:pt x="258" y="29"/>
                    </a:lnTo>
                    <a:lnTo>
                      <a:pt x="260" y="29"/>
                    </a:lnTo>
                    <a:lnTo>
                      <a:pt x="260" y="31"/>
                    </a:lnTo>
                    <a:lnTo>
                      <a:pt x="261" y="32"/>
                    </a:lnTo>
                    <a:lnTo>
                      <a:pt x="262" y="32"/>
                    </a:lnTo>
                    <a:lnTo>
                      <a:pt x="262" y="33"/>
                    </a:lnTo>
                    <a:lnTo>
                      <a:pt x="262" y="34"/>
                    </a:lnTo>
                    <a:lnTo>
                      <a:pt x="263" y="36"/>
                    </a:lnTo>
                    <a:lnTo>
                      <a:pt x="262" y="36"/>
                    </a:lnTo>
                    <a:lnTo>
                      <a:pt x="263" y="36"/>
                    </a:lnTo>
                    <a:lnTo>
                      <a:pt x="263" y="37"/>
                    </a:lnTo>
                    <a:lnTo>
                      <a:pt x="263" y="38"/>
                    </a:lnTo>
                    <a:lnTo>
                      <a:pt x="263" y="40"/>
                    </a:lnTo>
                    <a:lnTo>
                      <a:pt x="264" y="42"/>
                    </a:lnTo>
                    <a:lnTo>
                      <a:pt x="263" y="43"/>
                    </a:lnTo>
                    <a:lnTo>
                      <a:pt x="264" y="44"/>
                    </a:lnTo>
                    <a:lnTo>
                      <a:pt x="266" y="44"/>
                    </a:lnTo>
                    <a:lnTo>
                      <a:pt x="267" y="44"/>
                    </a:lnTo>
                    <a:lnTo>
                      <a:pt x="268" y="45"/>
                    </a:lnTo>
                    <a:lnTo>
                      <a:pt x="268" y="47"/>
                    </a:lnTo>
                    <a:lnTo>
                      <a:pt x="268" y="48"/>
                    </a:lnTo>
                    <a:lnTo>
                      <a:pt x="268" y="49"/>
                    </a:lnTo>
                    <a:lnTo>
                      <a:pt x="268" y="50"/>
                    </a:lnTo>
                    <a:lnTo>
                      <a:pt x="269" y="50"/>
                    </a:lnTo>
                    <a:lnTo>
                      <a:pt x="269" y="51"/>
                    </a:lnTo>
                    <a:lnTo>
                      <a:pt x="271" y="51"/>
                    </a:lnTo>
                    <a:lnTo>
                      <a:pt x="271" y="53"/>
                    </a:lnTo>
                    <a:lnTo>
                      <a:pt x="272" y="53"/>
                    </a:lnTo>
                    <a:lnTo>
                      <a:pt x="272" y="54"/>
                    </a:lnTo>
                    <a:lnTo>
                      <a:pt x="273" y="54"/>
                    </a:lnTo>
                    <a:lnTo>
                      <a:pt x="274" y="54"/>
                    </a:lnTo>
                    <a:lnTo>
                      <a:pt x="276" y="54"/>
                    </a:lnTo>
                    <a:lnTo>
                      <a:pt x="276" y="55"/>
                    </a:lnTo>
                    <a:lnTo>
                      <a:pt x="276" y="56"/>
                    </a:lnTo>
                    <a:lnTo>
                      <a:pt x="276" y="58"/>
                    </a:lnTo>
                    <a:lnTo>
                      <a:pt x="277" y="58"/>
                    </a:lnTo>
                    <a:lnTo>
                      <a:pt x="276" y="58"/>
                    </a:lnTo>
                    <a:lnTo>
                      <a:pt x="276" y="59"/>
                    </a:lnTo>
                    <a:lnTo>
                      <a:pt x="277" y="59"/>
                    </a:lnTo>
                    <a:lnTo>
                      <a:pt x="277" y="60"/>
                    </a:lnTo>
                    <a:lnTo>
                      <a:pt x="276" y="60"/>
                    </a:lnTo>
                    <a:lnTo>
                      <a:pt x="276" y="61"/>
                    </a:lnTo>
                    <a:lnTo>
                      <a:pt x="274" y="61"/>
                    </a:lnTo>
                    <a:lnTo>
                      <a:pt x="274" y="63"/>
                    </a:lnTo>
                    <a:lnTo>
                      <a:pt x="276" y="63"/>
                    </a:lnTo>
                    <a:lnTo>
                      <a:pt x="276" y="64"/>
                    </a:lnTo>
                    <a:lnTo>
                      <a:pt x="277" y="64"/>
                    </a:lnTo>
                    <a:lnTo>
                      <a:pt x="277" y="63"/>
                    </a:lnTo>
                    <a:lnTo>
                      <a:pt x="278" y="63"/>
                    </a:lnTo>
                    <a:lnTo>
                      <a:pt x="279" y="63"/>
                    </a:lnTo>
                    <a:lnTo>
                      <a:pt x="279" y="64"/>
                    </a:lnTo>
                    <a:lnTo>
                      <a:pt x="279" y="65"/>
                    </a:lnTo>
                    <a:lnTo>
                      <a:pt x="280" y="65"/>
                    </a:lnTo>
                    <a:lnTo>
                      <a:pt x="280" y="66"/>
                    </a:lnTo>
                    <a:lnTo>
                      <a:pt x="282" y="66"/>
                    </a:lnTo>
                    <a:lnTo>
                      <a:pt x="282" y="67"/>
                    </a:lnTo>
                    <a:lnTo>
                      <a:pt x="282" y="69"/>
                    </a:lnTo>
                    <a:lnTo>
                      <a:pt x="282" y="70"/>
                    </a:lnTo>
                    <a:lnTo>
                      <a:pt x="283" y="71"/>
                    </a:lnTo>
                    <a:lnTo>
                      <a:pt x="283" y="72"/>
                    </a:lnTo>
                    <a:lnTo>
                      <a:pt x="283" y="74"/>
                    </a:lnTo>
                    <a:lnTo>
                      <a:pt x="283" y="75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8"/>
                    </a:lnTo>
                    <a:lnTo>
                      <a:pt x="284" y="80"/>
                    </a:lnTo>
                    <a:lnTo>
                      <a:pt x="285" y="80"/>
                    </a:lnTo>
                    <a:lnTo>
                      <a:pt x="285" y="81"/>
                    </a:lnTo>
                    <a:lnTo>
                      <a:pt x="285" y="82"/>
                    </a:lnTo>
                    <a:lnTo>
                      <a:pt x="285" y="83"/>
                    </a:lnTo>
                    <a:lnTo>
                      <a:pt x="285" y="85"/>
                    </a:lnTo>
                    <a:lnTo>
                      <a:pt x="287" y="85"/>
                    </a:lnTo>
                    <a:lnTo>
                      <a:pt x="285" y="85"/>
                    </a:lnTo>
                    <a:lnTo>
                      <a:pt x="285" y="86"/>
                    </a:lnTo>
                    <a:lnTo>
                      <a:pt x="287" y="86"/>
                    </a:lnTo>
                    <a:lnTo>
                      <a:pt x="287" y="87"/>
                    </a:lnTo>
                    <a:lnTo>
                      <a:pt x="287" y="88"/>
                    </a:lnTo>
                    <a:lnTo>
                      <a:pt x="288" y="89"/>
                    </a:lnTo>
                    <a:lnTo>
                      <a:pt x="288" y="91"/>
                    </a:lnTo>
                    <a:lnTo>
                      <a:pt x="289" y="91"/>
                    </a:lnTo>
                    <a:lnTo>
                      <a:pt x="290" y="91"/>
                    </a:lnTo>
                    <a:lnTo>
                      <a:pt x="291" y="91"/>
                    </a:lnTo>
                    <a:lnTo>
                      <a:pt x="293" y="91"/>
                    </a:lnTo>
                    <a:lnTo>
                      <a:pt x="294" y="91"/>
                    </a:lnTo>
                    <a:lnTo>
                      <a:pt x="295" y="91"/>
                    </a:lnTo>
                    <a:lnTo>
                      <a:pt x="296" y="91"/>
                    </a:lnTo>
                    <a:lnTo>
                      <a:pt x="298" y="91"/>
                    </a:lnTo>
                    <a:lnTo>
                      <a:pt x="298" y="89"/>
                    </a:lnTo>
                    <a:lnTo>
                      <a:pt x="298" y="91"/>
                    </a:lnTo>
                    <a:lnTo>
                      <a:pt x="299" y="91"/>
                    </a:lnTo>
                    <a:lnTo>
                      <a:pt x="299" y="92"/>
                    </a:lnTo>
                    <a:lnTo>
                      <a:pt x="300" y="92"/>
                    </a:lnTo>
                    <a:lnTo>
                      <a:pt x="300" y="93"/>
                    </a:lnTo>
                    <a:lnTo>
                      <a:pt x="301" y="93"/>
                    </a:lnTo>
                    <a:lnTo>
                      <a:pt x="300" y="93"/>
                    </a:lnTo>
                    <a:lnTo>
                      <a:pt x="301" y="93"/>
                    </a:lnTo>
                    <a:lnTo>
                      <a:pt x="301" y="94"/>
                    </a:lnTo>
                    <a:lnTo>
                      <a:pt x="301" y="96"/>
                    </a:lnTo>
                    <a:lnTo>
                      <a:pt x="302" y="96"/>
                    </a:lnTo>
                    <a:lnTo>
                      <a:pt x="304" y="96"/>
                    </a:lnTo>
                    <a:lnTo>
                      <a:pt x="304" y="97"/>
                    </a:lnTo>
                    <a:lnTo>
                      <a:pt x="305" y="97"/>
                    </a:lnTo>
                    <a:lnTo>
                      <a:pt x="306" y="97"/>
                    </a:lnTo>
                    <a:lnTo>
                      <a:pt x="307" y="97"/>
                    </a:lnTo>
                    <a:lnTo>
                      <a:pt x="307" y="96"/>
                    </a:lnTo>
                    <a:lnTo>
                      <a:pt x="309" y="96"/>
                    </a:lnTo>
                    <a:lnTo>
                      <a:pt x="310" y="94"/>
                    </a:lnTo>
                    <a:lnTo>
                      <a:pt x="311" y="94"/>
                    </a:lnTo>
                    <a:lnTo>
                      <a:pt x="311" y="93"/>
                    </a:lnTo>
                    <a:lnTo>
                      <a:pt x="312" y="93"/>
                    </a:lnTo>
                    <a:lnTo>
                      <a:pt x="312" y="92"/>
                    </a:lnTo>
                    <a:lnTo>
                      <a:pt x="313" y="92"/>
                    </a:lnTo>
                    <a:lnTo>
                      <a:pt x="313" y="91"/>
                    </a:lnTo>
                    <a:lnTo>
                      <a:pt x="315" y="91"/>
                    </a:lnTo>
                    <a:lnTo>
                      <a:pt x="315" y="89"/>
                    </a:lnTo>
                    <a:lnTo>
                      <a:pt x="316" y="89"/>
                    </a:lnTo>
                    <a:lnTo>
                      <a:pt x="316" y="88"/>
                    </a:lnTo>
                    <a:lnTo>
                      <a:pt x="317" y="88"/>
                    </a:lnTo>
                    <a:lnTo>
                      <a:pt x="318" y="88"/>
                    </a:lnTo>
                    <a:lnTo>
                      <a:pt x="318" y="87"/>
                    </a:lnTo>
                    <a:lnTo>
                      <a:pt x="320" y="87"/>
                    </a:lnTo>
                    <a:lnTo>
                      <a:pt x="321" y="86"/>
                    </a:lnTo>
                    <a:lnTo>
                      <a:pt x="322" y="86"/>
                    </a:lnTo>
                    <a:lnTo>
                      <a:pt x="323" y="86"/>
                    </a:lnTo>
                    <a:lnTo>
                      <a:pt x="323" y="87"/>
                    </a:lnTo>
                    <a:lnTo>
                      <a:pt x="325" y="87"/>
                    </a:lnTo>
                    <a:lnTo>
                      <a:pt x="326" y="87"/>
                    </a:lnTo>
                    <a:lnTo>
                      <a:pt x="327" y="87"/>
                    </a:lnTo>
                    <a:lnTo>
                      <a:pt x="328" y="87"/>
                    </a:lnTo>
                    <a:lnTo>
                      <a:pt x="328" y="86"/>
                    </a:lnTo>
                    <a:lnTo>
                      <a:pt x="329" y="86"/>
                    </a:lnTo>
                    <a:lnTo>
                      <a:pt x="331" y="86"/>
                    </a:lnTo>
                    <a:lnTo>
                      <a:pt x="331" y="85"/>
                    </a:lnTo>
                    <a:lnTo>
                      <a:pt x="332" y="85"/>
                    </a:lnTo>
                    <a:lnTo>
                      <a:pt x="333" y="85"/>
                    </a:lnTo>
                    <a:lnTo>
                      <a:pt x="334" y="85"/>
                    </a:lnTo>
                    <a:lnTo>
                      <a:pt x="336" y="85"/>
                    </a:lnTo>
                    <a:lnTo>
                      <a:pt x="337" y="85"/>
                    </a:lnTo>
                    <a:lnTo>
                      <a:pt x="338" y="85"/>
                    </a:lnTo>
                    <a:lnTo>
                      <a:pt x="339" y="85"/>
                    </a:lnTo>
                    <a:lnTo>
                      <a:pt x="340" y="86"/>
                    </a:lnTo>
                    <a:lnTo>
                      <a:pt x="342" y="86"/>
                    </a:lnTo>
                    <a:lnTo>
                      <a:pt x="343" y="87"/>
                    </a:lnTo>
                    <a:lnTo>
                      <a:pt x="344" y="87"/>
                    </a:lnTo>
                    <a:lnTo>
                      <a:pt x="345" y="87"/>
                    </a:lnTo>
                    <a:lnTo>
                      <a:pt x="347" y="87"/>
                    </a:lnTo>
                    <a:lnTo>
                      <a:pt x="347" y="88"/>
                    </a:lnTo>
                    <a:lnTo>
                      <a:pt x="347" y="87"/>
                    </a:lnTo>
                    <a:lnTo>
                      <a:pt x="348" y="87"/>
                    </a:lnTo>
                    <a:lnTo>
                      <a:pt x="349" y="87"/>
                    </a:lnTo>
                    <a:lnTo>
                      <a:pt x="350" y="87"/>
                    </a:lnTo>
                    <a:lnTo>
                      <a:pt x="351" y="88"/>
                    </a:lnTo>
                    <a:lnTo>
                      <a:pt x="353" y="88"/>
                    </a:lnTo>
                    <a:lnTo>
                      <a:pt x="353" y="87"/>
                    </a:lnTo>
                    <a:lnTo>
                      <a:pt x="354" y="87"/>
                    </a:lnTo>
                    <a:lnTo>
                      <a:pt x="354" y="86"/>
                    </a:lnTo>
                    <a:lnTo>
                      <a:pt x="355" y="86"/>
                    </a:lnTo>
                    <a:lnTo>
                      <a:pt x="355" y="87"/>
                    </a:lnTo>
                    <a:lnTo>
                      <a:pt x="356" y="87"/>
                    </a:lnTo>
                    <a:lnTo>
                      <a:pt x="356" y="88"/>
                    </a:lnTo>
                    <a:lnTo>
                      <a:pt x="356" y="87"/>
                    </a:lnTo>
                    <a:lnTo>
                      <a:pt x="358" y="87"/>
                    </a:lnTo>
                    <a:lnTo>
                      <a:pt x="359" y="87"/>
                    </a:lnTo>
                    <a:lnTo>
                      <a:pt x="360" y="86"/>
                    </a:lnTo>
                    <a:lnTo>
                      <a:pt x="361" y="86"/>
                    </a:lnTo>
                    <a:lnTo>
                      <a:pt x="361" y="85"/>
                    </a:lnTo>
                    <a:lnTo>
                      <a:pt x="362" y="85"/>
                    </a:lnTo>
                    <a:lnTo>
                      <a:pt x="364" y="85"/>
                    </a:lnTo>
                    <a:lnTo>
                      <a:pt x="365" y="85"/>
                    </a:lnTo>
                    <a:lnTo>
                      <a:pt x="365" y="86"/>
                    </a:lnTo>
                    <a:lnTo>
                      <a:pt x="365" y="85"/>
                    </a:lnTo>
                    <a:lnTo>
                      <a:pt x="366" y="85"/>
                    </a:lnTo>
                    <a:lnTo>
                      <a:pt x="367" y="85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7"/>
                    </a:lnTo>
                    <a:lnTo>
                      <a:pt x="370" y="87"/>
                    </a:lnTo>
                    <a:lnTo>
                      <a:pt x="370" y="88"/>
                    </a:lnTo>
                    <a:lnTo>
                      <a:pt x="370" y="89"/>
                    </a:lnTo>
                    <a:lnTo>
                      <a:pt x="370" y="91"/>
                    </a:lnTo>
                    <a:lnTo>
                      <a:pt x="370" y="92"/>
                    </a:lnTo>
                    <a:lnTo>
                      <a:pt x="370" y="93"/>
                    </a:lnTo>
                    <a:lnTo>
                      <a:pt x="370" y="94"/>
                    </a:lnTo>
                    <a:lnTo>
                      <a:pt x="370" y="96"/>
                    </a:lnTo>
                    <a:lnTo>
                      <a:pt x="370" y="97"/>
                    </a:lnTo>
                    <a:lnTo>
                      <a:pt x="370" y="98"/>
                    </a:lnTo>
                    <a:lnTo>
                      <a:pt x="371" y="98"/>
                    </a:lnTo>
                    <a:lnTo>
                      <a:pt x="371" y="99"/>
                    </a:lnTo>
                    <a:lnTo>
                      <a:pt x="371" y="100"/>
                    </a:lnTo>
                    <a:lnTo>
                      <a:pt x="371" y="102"/>
                    </a:lnTo>
                    <a:lnTo>
                      <a:pt x="371" y="103"/>
                    </a:lnTo>
                    <a:lnTo>
                      <a:pt x="371" y="104"/>
                    </a:lnTo>
                    <a:lnTo>
                      <a:pt x="371" y="105"/>
                    </a:lnTo>
                    <a:lnTo>
                      <a:pt x="371" y="107"/>
                    </a:lnTo>
                    <a:lnTo>
                      <a:pt x="371" y="108"/>
                    </a:lnTo>
                    <a:lnTo>
                      <a:pt x="371" y="109"/>
                    </a:lnTo>
                    <a:lnTo>
                      <a:pt x="371" y="112"/>
                    </a:lnTo>
                    <a:lnTo>
                      <a:pt x="371" y="113"/>
                    </a:lnTo>
                    <a:lnTo>
                      <a:pt x="371" y="114"/>
                    </a:lnTo>
                    <a:lnTo>
                      <a:pt x="371" y="115"/>
                    </a:lnTo>
                    <a:lnTo>
                      <a:pt x="371" y="116"/>
                    </a:lnTo>
                    <a:lnTo>
                      <a:pt x="371" y="118"/>
                    </a:lnTo>
                    <a:lnTo>
                      <a:pt x="371" y="119"/>
                    </a:lnTo>
                    <a:lnTo>
                      <a:pt x="371" y="120"/>
                    </a:lnTo>
                    <a:lnTo>
                      <a:pt x="371" y="124"/>
                    </a:lnTo>
                    <a:lnTo>
                      <a:pt x="371" y="125"/>
                    </a:lnTo>
                    <a:lnTo>
                      <a:pt x="371" y="126"/>
                    </a:lnTo>
                    <a:lnTo>
                      <a:pt x="371" y="127"/>
                    </a:lnTo>
                    <a:lnTo>
                      <a:pt x="371" y="129"/>
                    </a:lnTo>
                    <a:lnTo>
                      <a:pt x="371" y="130"/>
                    </a:lnTo>
                    <a:lnTo>
                      <a:pt x="371" y="131"/>
                    </a:lnTo>
                    <a:lnTo>
                      <a:pt x="371" y="132"/>
                    </a:lnTo>
                    <a:lnTo>
                      <a:pt x="371" y="134"/>
                    </a:lnTo>
                    <a:lnTo>
                      <a:pt x="371" y="135"/>
                    </a:lnTo>
                    <a:lnTo>
                      <a:pt x="371" y="136"/>
                    </a:lnTo>
                    <a:lnTo>
                      <a:pt x="370" y="136"/>
                    </a:lnTo>
                    <a:lnTo>
                      <a:pt x="370" y="137"/>
                    </a:lnTo>
                    <a:lnTo>
                      <a:pt x="370" y="138"/>
                    </a:lnTo>
                    <a:lnTo>
                      <a:pt x="371" y="138"/>
                    </a:lnTo>
                    <a:lnTo>
                      <a:pt x="371" y="140"/>
                    </a:lnTo>
                    <a:lnTo>
                      <a:pt x="371" y="141"/>
                    </a:lnTo>
                    <a:lnTo>
                      <a:pt x="371" y="142"/>
                    </a:lnTo>
                    <a:lnTo>
                      <a:pt x="376" y="142"/>
                    </a:lnTo>
                    <a:lnTo>
                      <a:pt x="377" y="142"/>
                    </a:lnTo>
                    <a:lnTo>
                      <a:pt x="378" y="142"/>
                    </a:lnTo>
                    <a:lnTo>
                      <a:pt x="380" y="142"/>
                    </a:lnTo>
                    <a:lnTo>
                      <a:pt x="383" y="142"/>
                    </a:lnTo>
                    <a:lnTo>
                      <a:pt x="386" y="142"/>
                    </a:lnTo>
                    <a:lnTo>
                      <a:pt x="391" y="142"/>
                    </a:lnTo>
                    <a:lnTo>
                      <a:pt x="391" y="143"/>
                    </a:lnTo>
                    <a:lnTo>
                      <a:pt x="389" y="143"/>
                    </a:lnTo>
                    <a:lnTo>
                      <a:pt x="389" y="145"/>
                    </a:lnTo>
                    <a:lnTo>
                      <a:pt x="389" y="146"/>
                    </a:lnTo>
                    <a:lnTo>
                      <a:pt x="388" y="146"/>
                    </a:lnTo>
                    <a:lnTo>
                      <a:pt x="388" y="147"/>
                    </a:lnTo>
                    <a:lnTo>
                      <a:pt x="388" y="148"/>
                    </a:lnTo>
                    <a:lnTo>
                      <a:pt x="388" y="149"/>
                    </a:lnTo>
                    <a:lnTo>
                      <a:pt x="389" y="149"/>
                    </a:lnTo>
                    <a:lnTo>
                      <a:pt x="389" y="151"/>
                    </a:lnTo>
                    <a:lnTo>
                      <a:pt x="389" y="152"/>
                    </a:lnTo>
                    <a:lnTo>
                      <a:pt x="388" y="153"/>
                    </a:lnTo>
                    <a:lnTo>
                      <a:pt x="388" y="154"/>
                    </a:lnTo>
                    <a:lnTo>
                      <a:pt x="389" y="154"/>
                    </a:lnTo>
                    <a:lnTo>
                      <a:pt x="389" y="156"/>
                    </a:lnTo>
                    <a:lnTo>
                      <a:pt x="389" y="157"/>
                    </a:lnTo>
                    <a:lnTo>
                      <a:pt x="389" y="158"/>
                    </a:lnTo>
                    <a:lnTo>
                      <a:pt x="389" y="159"/>
                    </a:lnTo>
                    <a:lnTo>
                      <a:pt x="389" y="161"/>
                    </a:lnTo>
                    <a:lnTo>
                      <a:pt x="389" y="162"/>
                    </a:lnTo>
                    <a:lnTo>
                      <a:pt x="388" y="162"/>
                    </a:lnTo>
                    <a:lnTo>
                      <a:pt x="389" y="162"/>
                    </a:lnTo>
                    <a:lnTo>
                      <a:pt x="389" y="163"/>
                    </a:lnTo>
                    <a:lnTo>
                      <a:pt x="389" y="164"/>
                    </a:lnTo>
                    <a:lnTo>
                      <a:pt x="389" y="165"/>
                    </a:lnTo>
                    <a:lnTo>
                      <a:pt x="389" y="167"/>
                    </a:lnTo>
                    <a:lnTo>
                      <a:pt x="388" y="167"/>
                    </a:lnTo>
                    <a:lnTo>
                      <a:pt x="388" y="168"/>
                    </a:lnTo>
                    <a:lnTo>
                      <a:pt x="387" y="169"/>
                    </a:lnTo>
                    <a:lnTo>
                      <a:pt x="387" y="170"/>
                    </a:lnTo>
                    <a:lnTo>
                      <a:pt x="387" y="172"/>
                    </a:lnTo>
                    <a:lnTo>
                      <a:pt x="387" y="173"/>
                    </a:lnTo>
                    <a:lnTo>
                      <a:pt x="386" y="173"/>
                    </a:lnTo>
                    <a:lnTo>
                      <a:pt x="385" y="173"/>
                    </a:lnTo>
                    <a:lnTo>
                      <a:pt x="383" y="173"/>
                    </a:lnTo>
                    <a:lnTo>
                      <a:pt x="382" y="173"/>
                    </a:lnTo>
                    <a:lnTo>
                      <a:pt x="382" y="174"/>
                    </a:lnTo>
                    <a:lnTo>
                      <a:pt x="381" y="174"/>
                    </a:lnTo>
                    <a:lnTo>
                      <a:pt x="381" y="175"/>
                    </a:lnTo>
                    <a:lnTo>
                      <a:pt x="380" y="175"/>
                    </a:lnTo>
                    <a:lnTo>
                      <a:pt x="378" y="175"/>
                    </a:lnTo>
                    <a:lnTo>
                      <a:pt x="377" y="175"/>
                    </a:lnTo>
                    <a:lnTo>
                      <a:pt x="377" y="176"/>
                    </a:lnTo>
                    <a:lnTo>
                      <a:pt x="376" y="176"/>
                    </a:lnTo>
                    <a:lnTo>
                      <a:pt x="376" y="178"/>
                    </a:lnTo>
                    <a:lnTo>
                      <a:pt x="375" y="179"/>
                    </a:lnTo>
                    <a:lnTo>
                      <a:pt x="374" y="180"/>
                    </a:lnTo>
                    <a:lnTo>
                      <a:pt x="374" y="181"/>
                    </a:lnTo>
                    <a:lnTo>
                      <a:pt x="372" y="181"/>
                    </a:lnTo>
                    <a:lnTo>
                      <a:pt x="372" y="183"/>
                    </a:lnTo>
                    <a:lnTo>
                      <a:pt x="372" y="184"/>
                    </a:lnTo>
                    <a:lnTo>
                      <a:pt x="372" y="185"/>
                    </a:lnTo>
                    <a:lnTo>
                      <a:pt x="371" y="185"/>
                    </a:lnTo>
                    <a:lnTo>
                      <a:pt x="371" y="186"/>
                    </a:lnTo>
                    <a:lnTo>
                      <a:pt x="371" y="187"/>
                    </a:lnTo>
                    <a:lnTo>
                      <a:pt x="371" y="189"/>
                    </a:lnTo>
                    <a:lnTo>
                      <a:pt x="370" y="190"/>
                    </a:lnTo>
                    <a:lnTo>
                      <a:pt x="370" y="191"/>
                    </a:lnTo>
                    <a:lnTo>
                      <a:pt x="370" y="192"/>
                    </a:lnTo>
                    <a:lnTo>
                      <a:pt x="369" y="192"/>
                    </a:lnTo>
                    <a:lnTo>
                      <a:pt x="369" y="194"/>
                    </a:lnTo>
                    <a:lnTo>
                      <a:pt x="367" y="195"/>
                    </a:lnTo>
                    <a:lnTo>
                      <a:pt x="367" y="196"/>
                    </a:lnTo>
                    <a:lnTo>
                      <a:pt x="367" y="197"/>
                    </a:lnTo>
                    <a:lnTo>
                      <a:pt x="367" y="198"/>
                    </a:lnTo>
                    <a:lnTo>
                      <a:pt x="367" y="200"/>
                    </a:lnTo>
                    <a:lnTo>
                      <a:pt x="367" y="201"/>
                    </a:lnTo>
                    <a:lnTo>
                      <a:pt x="366" y="201"/>
                    </a:lnTo>
                    <a:lnTo>
                      <a:pt x="365" y="201"/>
                    </a:lnTo>
                    <a:lnTo>
                      <a:pt x="364" y="201"/>
                    </a:lnTo>
                    <a:lnTo>
                      <a:pt x="362" y="201"/>
                    </a:lnTo>
                    <a:lnTo>
                      <a:pt x="361" y="201"/>
                    </a:lnTo>
                    <a:lnTo>
                      <a:pt x="361" y="200"/>
                    </a:lnTo>
                    <a:lnTo>
                      <a:pt x="360" y="200"/>
                    </a:lnTo>
                    <a:lnTo>
                      <a:pt x="360" y="201"/>
                    </a:lnTo>
                    <a:lnTo>
                      <a:pt x="359" y="202"/>
                    </a:lnTo>
                    <a:lnTo>
                      <a:pt x="358" y="202"/>
                    </a:lnTo>
                    <a:lnTo>
                      <a:pt x="356" y="202"/>
                    </a:lnTo>
                    <a:lnTo>
                      <a:pt x="356" y="203"/>
                    </a:lnTo>
                    <a:lnTo>
                      <a:pt x="355" y="203"/>
                    </a:lnTo>
                    <a:lnTo>
                      <a:pt x="354" y="205"/>
                    </a:lnTo>
                    <a:lnTo>
                      <a:pt x="353" y="205"/>
                    </a:lnTo>
                    <a:lnTo>
                      <a:pt x="351" y="206"/>
                    </a:lnTo>
                    <a:lnTo>
                      <a:pt x="350" y="207"/>
                    </a:lnTo>
                    <a:lnTo>
                      <a:pt x="349" y="207"/>
                    </a:lnTo>
                    <a:lnTo>
                      <a:pt x="348" y="207"/>
                    </a:lnTo>
                    <a:lnTo>
                      <a:pt x="347" y="207"/>
                    </a:lnTo>
                    <a:lnTo>
                      <a:pt x="345" y="207"/>
                    </a:lnTo>
                    <a:lnTo>
                      <a:pt x="344" y="206"/>
                    </a:lnTo>
                    <a:lnTo>
                      <a:pt x="343" y="206"/>
                    </a:lnTo>
                    <a:lnTo>
                      <a:pt x="343" y="205"/>
                    </a:lnTo>
                    <a:lnTo>
                      <a:pt x="342" y="203"/>
                    </a:lnTo>
                    <a:lnTo>
                      <a:pt x="340" y="203"/>
                    </a:lnTo>
                    <a:lnTo>
                      <a:pt x="339" y="203"/>
                    </a:lnTo>
                    <a:lnTo>
                      <a:pt x="338" y="203"/>
                    </a:lnTo>
                    <a:lnTo>
                      <a:pt x="338" y="205"/>
                    </a:lnTo>
                    <a:lnTo>
                      <a:pt x="337" y="205"/>
                    </a:lnTo>
                    <a:lnTo>
                      <a:pt x="337" y="206"/>
                    </a:lnTo>
                    <a:lnTo>
                      <a:pt x="338" y="206"/>
                    </a:lnTo>
                    <a:lnTo>
                      <a:pt x="339" y="207"/>
                    </a:lnTo>
                    <a:lnTo>
                      <a:pt x="340" y="210"/>
                    </a:lnTo>
                    <a:lnTo>
                      <a:pt x="340" y="211"/>
                    </a:lnTo>
                    <a:lnTo>
                      <a:pt x="342" y="212"/>
                    </a:lnTo>
                    <a:lnTo>
                      <a:pt x="342" y="213"/>
                    </a:lnTo>
                    <a:lnTo>
                      <a:pt x="343" y="213"/>
                    </a:lnTo>
                    <a:lnTo>
                      <a:pt x="343" y="214"/>
                    </a:lnTo>
                    <a:lnTo>
                      <a:pt x="343" y="216"/>
                    </a:lnTo>
                    <a:lnTo>
                      <a:pt x="344" y="216"/>
                    </a:lnTo>
                    <a:lnTo>
                      <a:pt x="345" y="217"/>
                    </a:lnTo>
                    <a:lnTo>
                      <a:pt x="347" y="217"/>
                    </a:lnTo>
                    <a:lnTo>
                      <a:pt x="348" y="217"/>
                    </a:lnTo>
                    <a:lnTo>
                      <a:pt x="349" y="217"/>
                    </a:lnTo>
                    <a:lnTo>
                      <a:pt x="350" y="217"/>
                    </a:lnTo>
                    <a:lnTo>
                      <a:pt x="350" y="218"/>
                    </a:lnTo>
                    <a:lnTo>
                      <a:pt x="351" y="218"/>
                    </a:lnTo>
                    <a:lnTo>
                      <a:pt x="353" y="218"/>
                    </a:lnTo>
                    <a:lnTo>
                      <a:pt x="354" y="218"/>
                    </a:lnTo>
                    <a:lnTo>
                      <a:pt x="354" y="217"/>
                    </a:lnTo>
                    <a:lnTo>
                      <a:pt x="355" y="217"/>
                    </a:lnTo>
                    <a:lnTo>
                      <a:pt x="356" y="217"/>
                    </a:lnTo>
                    <a:lnTo>
                      <a:pt x="358" y="217"/>
                    </a:lnTo>
                    <a:lnTo>
                      <a:pt x="359" y="217"/>
                    </a:lnTo>
                    <a:lnTo>
                      <a:pt x="360" y="217"/>
                    </a:lnTo>
                    <a:lnTo>
                      <a:pt x="360" y="216"/>
                    </a:lnTo>
                    <a:lnTo>
                      <a:pt x="361" y="216"/>
                    </a:lnTo>
                    <a:lnTo>
                      <a:pt x="362" y="216"/>
                    </a:lnTo>
                    <a:lnTo>
                      <a:pt x="362" y="214"/>
                    </a:lnTo>
                    <a:lnTo>
                      <a:pt x="364" y="214"/>
                    </a:lnTo>
                    <a:lnTo>
                      <a:pt x="366" y="213"/>
                    </a:lnTo>
                    <a:lnTo>
                      <a:pt x="367" y="213"/>
                    </a:lnTo>
                    <a:lnTo>
                      <a:pt x="367" y="212"/>
                    </a:lnTo>
                    <a:lnTo>
                      <a:pt x="369" y="212"/>
                    </a:lnTo>
                    <a:lnTo>
                      <a:pt x="369" y="211"/>
                    </a:lnTo>
                    <a:lnTo>
                      <a:pt x="370" y="211"/>
                    </a:lnTo>
                    <a:lnTo>
                      <a:pt x="370" y="210"/>
                    </a:lnTo>
                    <a:lnTo>
                      <a:pt x="371" y="210"/>
                    </a:lnTo>
                    <a:lnTo>
                      <a:pt x="371" y="208"/>
                    </a:lnTo>
                    <a:lnTo>
                      <a:pt x="372" y="208"/>
                    </a:lnTo>
                    <a:lnTo>
                      <a:pt x="372" y="207"/>
                    </a:lnTo>
                    <a:lnTo>
                      <a:pt x="374" y="207"/>
                    </a:lnTo>
                    <a:lnTo>
                      <a:pt x="374" y="206"/>
                    </a:lnTo>
                    <a:lnTo>
                      <a:pt x="374" y="205"/>
                    </a:lnTo>
                    <a:lnTo>
                      <a:pt x="374" y="203"/>
                    </a:lnTo>
                    <a:lnTo>
                      <a:pt x="374" y="202"/>
                    </a:lnTo>
                    <a:lnTo>
                      <a:pt x="374" y="200"/>
                    </a:lnTo>
                    <a:lnTo>
                      <a:pt x="375" y="198"/>
                    </a:lnTo>
                    <a:lnTo>
                      <a:pt x="377" y="198"/>
                    </a:lnTo>
                    <a:lnTo>
                      <a:pt x="378" y="200"/>
                    </a:lnTo>
                    <a:lnTo>
                      <a:pt x="380" y="200"/>
                    </a:lnTo>
                    <a:lnTo>
                      <a:pt x="381" y="200"/>
                    </a:lnTo>
                    <a:lnTo>
                      <a:pt x="381" y="201"/>
                    </a:lnTo>
                    <a:lnTo>
                      <a:pt x="382" y="201"/>
                    </a:lnTo>
                    <a:lnTo>
                      <a:pt x="382" y="200"/>
                    </a:lnTo>
                    <a:lnTo>
                      <a:pt x="383" y="200"/>
                    </a:lnTo>
                    <a:lnTo>
                      <a:pt x="383" y="198"/>
                    </a:lnTo>
                    <a:lnTo>
                      <a:pt x="383" y="197"/>
                    </a:lnTo>
                    <a:lnTo>
                      <a:pt x="385" y="197"/>
                    </a:lnTo>
                    <a:lnTo>
                      <a:pt x="386" y="197"/>
                    </a:lnTo>
                    <a:lnTo>
                      <a:pt x="387" y="197"/>
                    </a:lnTo>
                    <a:lnTo>
                      <a:pt x="388" y="197"/>
                    </a:lnTo>
                    <a:lnTo>
                      <a:pt x="389" y="197"/>
                    </a:lnTo>
                    <a:lnTo>
                      <a:pt x="391" y="197"/>
                    </a:lnTo>
                    <a:lnTo>
                      <a:pt x="392" y="197"/>
                    </a:lnTo>
                    <a:lnTo>
                      <a:pt x="392" y="198"/>
                    </a:lnTo>
                    <a:lnTo>
                      <a:pt x="393" y="198"/>
                    </a:lnTo>
                    <a:lnTo>
                      <a:pt x="394" y="198"/>
                    </a:lnTo>
                    <a:lnTo>
                      <a:pt x="394" y="200"/>
                    </a:lnTo>
                    <a:lnTo>
                      <a:pt x="394" y="201"/>
                    </a:lnTo>
                    <a:lnTo>
                      <a:pt x="394" y="202"/>
                    </a:lnTo>
                    <a:lnTo>
                      <a:pt x="394" y="203"/>
                    </a:lnTo>
                    <a:lnTo>
                      <a:pt x="394" y="205"/>
                    </a:lnTo>
                    <a:lnTo>
                      <a:pt x="393" y="205"/>
                    </a:lnTo>
                    <a:lnTo>
                      <a:pt x="393" y="206"/>
                    </a:lnTo>
                    <a:lnTo>
                      <a:pt x="393" y="207"/>
                    </a:lnTo>
                    <a:lnTo>
                      <a:pt x="393" y="208"/>
                    </a:lnTo>
                    <a:lnTo>
                      <a:pt x="393" y="210"/>
                    </a:lnTo>
                    <a:lnTo>
                      <a:pt x="393" y="211"/>
                    </a:lnTo>
                    <a:lnTo>
                      <a:pt x="393" y="212"/>
                    </a:lnTo>
                    <a:lnTo>
                      <a:pt x="392" y="212"/>
                    </a:lnTo>
                    <a:lnTo>
                      <a:pt x="392" y="213"/>
                    </a:lnTo>
                    <a:lnTo>
                      <a:pt x="393" y="213"/>
                    </a:lnTo>
                    <a:lnTo>
                      <a:pt x="393" y="214"/>
                    </a:lnTo>
                    <a:lnTo>
                      <a:pt x="394" y="214"/>
                    </a:lnTo>
                    <a:lnTo>
                      <a:pt x="394" y="213"/>
                    </a:lnTo>
                    <a:lnTo>
                      <a:pt x="393" y="213"/>
                    </a:lnTo>
                    <a:lnTo>
                      <a:pt x="393" y="212"/>
                    </a:lnTo>
                    <a:lnTo>
                      <a:pt x="394" y="212"/>
                    </a:lnTo>
                    <a:lnTo>
                      <a:pt x="396" y="212"/>
                    </a:lnTo>
                    <a:lnTo>
                      <a:pt x="396" y="213"/>
                    </a:lnTo>
                    <a:lnTo>
                      <a:pt x="396" y="214"/>
                    </a:lnTo>
                    <a:lnTo>
                      <a:pt x="397" y="214"/>
                    </a:lnTo>
                    <a:lnTo>
                      <a:pt x="397" y="216"/>
                    </a:lnTo>
                    <a:lnTo>
                      <a:pt x="397" y="217"/>
                    </a:lnTo>
                    <a:lnTo>
                      <a:pt x="398" y="217"/>
                    </a:lnTo>
                    <a:lnTo>
                      <a:pt x="398" y="218"/>
                    </a:lnTo>
                    <a:lnTo>
                      <a:pt x="397" y="218"/>
                    </a:lnTo>
                    <a:lnTo>
                      <a:pt x="396" y="218"/>
                    </a:lnTo>
                    <a:lnTo>
                      <a:pt x="394" y="218"/>
                    </a:lnTo>
                    <a:lnTo>
                      <a:pt x="396" y="218"/>
                    </a:lnTo>
                    <a:lnTo>
                      <a:pt x="396" y="219"/>
                    </a:lnTo>
                    <a:lnTo>
                      <a:pt x="394" y="219"/>
                    </a:lnTo>
                    <a:lnTo>
                      <a:pt x="393" y="221"/>
                    </a:lnTo>
                    <a:lnTo>
                      <a:pt x="393" y="222"/>
                    </a:lnTo>
                    <a:lnTo>
                      <a:pt x="394" y="222"/>
                    </a:lnTo>
                    <a:lnTo>
                      <a:pt x="396" y="222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3" y="223"/>
                    </a:lnTo>
                    <a:lnTo>
                      <a:pt x="394" y="223"/>
                    </a:lnTo>
                    <a:lnTo>
                      <a:pt x="394" y="224"/>
                    </a:lnTo>
                    <a:lnTo>
                      <a:pt x="393" y="224"/>
                    </a:lnTo>
                    <a:lnTo>
                      <a:pt x="393" y="225"/>
                    </a:lnTo>
                    <a:lnTo>
                      <a:pt x="393" y="227"/>
                    </a:lnTo>
                    <a:lnTo>
                      <a:pt x="394" y="228"/>
                    </a:lnTo>
                    <a:lnTo>
                      <a:pt x="396" y="228"/>
                    </a:lnTo>
                    <a:lnTo>
                      <a:pt x="394" y="228"/>
                    </a:lnTo>
                    <a:lnTo>
                      <a:pt x="393" y="228"/>
                    </a:lnTo>
                    <a:lnTo>
                      <a:pt x="393" y="229"/>
                    </a:lnTo>
                    <a:lnTo>
                      <a:pt x="394" y="229"/>
                    </a:lnTo>
                    <a:lnTo>
                      <a:pt x="394" y="230"/>
                    </a:lnTo>
                    <a:lnTo>
                      <a:pt x="394" y="232"/>
                    </a:lnTo>
                    <a:lnTo>
                      <a:pt x="396" y="232"/>
                    </a:lnTo>
                    <a:lnTo>
                      <a:pt x="397" y="233"/>
                    </a:lnTo>
                    <a:lnTo>
                      <a:pt x="396" y="233"/>
                    </a:lnTo>
                    <a:lnTo>
                      <a:pt x="394" y="234"/>
                    </a:lnTo>
                    <a:lnTo>
                      <a:pt x="396" y="234"/>
                    </a:lnTo>
                    <a:lnTo>
                      <a:pt x="397" y="234"/>
                    </a:lnTo>
                    <a:lnTo>
                      <a:pt x="397" y="235"/>
                    </a:lnTo>
                    <a:lnTo>
                      <a:pt x="396" y="235"/>
                    </a:lnTo>
                    <a:lnTo>
                      <a:pt x="396" y="236"/>
                    </a:lnTo>
                    <a:lnTo>
                      <a:pt x="397" y="236"/>
                    </a:lnTo>
                    <a:lnTo>
                      <a:pt x="398" y="236"/>
                    </a:lnTo>
                    <a:lnTo>
                      <a:pt x="397" y="236"/>
                    </a:lnTo>
                    <a:lnTo>
                      <a:pt x="397" y="238"/>
                    </a:lnTo>
                    <a:lnTo>
                      <a:pt x="397" y="239"/>
                    </a:lnTo>
                    <a:lnTo>
                      <a:pt x="398" y="239"/>
                    </a:lnTo>
                    <a:lnTo>
                      <a:pt x="398" y="240"/>
                    </a:lnTo>
                    <a:lnTo>
                      <a:pt x="398" y="241"/>
                    </a:lnTo>
                    <a:lnTo>
                      <a:pt x="398" y="243"/>
                    </a:lnTo>
                    <a:lnTo>
                      <a:pt x="397" y="243"/>
                    </a:lnTo>
                    <a:lnTo>
                      <a:pt x="397" y="244"/>
                    </a:lnTo>
                    <a:lnTo>
                      <a:pt x="397" y="245"/>
                    </a:lnTo>
                    <a:lnTo>
                      <a:pt x="397" y="246"/>
                    </a:lnTo>
                    <a:lnTo>
                      <a:pt x="396" y="246"/>
                    </a:lnTo>
                    <a:lnTo>
                      <a:pt x="394" y="247"/>
                    </a:lnTo>
                    <a:lnTo>
                      <a:pt x="396" y="247"/>
                    </a:lnTo>
                    <a:lnTo>
                      <a:pt x="397" y="249"/>
                    </a:lnTo>
                    <a:lnTo>
                      <a:pt x="396" y="250"/>
                    </a:lnTo>
                    <a:lnTo>
                      <a:pt x="396" y="251"/>
                    </a:lnTo>
                    <a:lnTo>
                      <a:pt x="394" y="251"/>
                    </a:lnTo>
                    <a:lnTo>
                      <a:pt x="394" y="252"/>
                    </a:lnTo>
                    <a:lnTo>
                      <a:pt x="394" y="254"/>
                    </a:lnTo>
                    <a:lnTo>
                      <a:pt x="394" y="255"/>
                    </a:lnTo>
                    <a:lnTo>
                      <a:pt x="393" y="255"/>
                    </a:lnTo>
                    <a:lnTo>
                      <a:pt x="393" y="256"/>
                    </a:lnTo>
                    <a:lnTo>
                      <a:pt x="394" y="256"/>
                    </a:lnTo>
                    <a:lnTo>
                      <a:pt x="394" y="257"/>
                    </a:lnTo>
                    <a:lnTo>
                      <a:pt x="393" y="257"/>
                    </a:lnTo>
                    <a:lnTo>
                      <a:pt x="393" y="259"/>
                    </a:lnTo>
                    <a:lnTo>
                      <a:pt x="394" y="259"/>
                    </a:lnTo>
                    <a:lnTo>
                      <a:pt x="396" y="259"/>
                    </a:lnTo>
                    <a:lnTo>
                      <a:pt x="397" y="259"/>
                    </a:lnTo>
                    <a:lnTo>
                      <a:pt x="397" y="260"/>
                    </a:lnTo>
                    <a:lnTo>
                      <a:pt x="397" y="259"/>
                    </a:lnTo>
                    <a:lnTo>
                      <a:pt x="398" y="259"/>
                    </a:lnTo>
                    <a:lnTo>
                      <a:pt x="399" y="259"/>
                    </a:lnTo>
                    <a:lnTo>
                      <a:pt x="399" y="260"/>
                    </a:lnTo>
                    <a:lnTo>
                      <a:pt x="400" y="260"/>
                    </a:lnTo>
                    <a:lnTo>
                      <a:pt x="400" y="259"/>
                    </a:lnTo>
                    <a:lnTo>
                      <a:pt x="402" y="259"/>
                    </a:lnTo>
                    <a:lnTo>
                      <a:pt x="402" y="260"/>
                    </a:lnTo>
                    <a:lnTo>
                      <a:pt x="402" y="261"/>
                    </a:lnTo>
                    <a:lnTo>
                      <a:pt x="403" y="261"/>
                    </a:lnTo>
                    <a:lnTo>
                      <a:pt x="402" y="262"/>
                    </a:lnTo>
                    <a:lnTo>
                      <a:pt x="402" y="263"/>
                    </a:lnTo>
                    <a:lnTo>
                      <a:pt x="402" y="265"/>
                    </a:lnTo>
                    <a:lnTo>
                      <a:pt x="400" y="265"/>
                    </a:lnTo>
                    <a:lnTo>
                      <a:pt x="400" y="266"/>
                    </a:lnTo>
                    <a:lnTo>
                      <a:pt x="400" y="265"/>
                    </a:lnTo>
                    <a:lnTo>
                      <a:pt x="399" y="265"/>
                    </a:lnTo>
                    <a:lnTo>
                      <a:pt x="399" y="266"/>
                    </a:lnTo>
                    <a:lnTo>
                      <a:pt x="399" y="267"/>
                    </a:lnTo>
                    <a:lnTo>
                      <a:pt x="399" y="268"/>
                    </a:lnTo>
                    <a:lnTo>
                      <a:pt x="399" y="270"/>
                    </a:lnTo>
                    <a:lnTo>
                      <a:pt x="398" y="270"/>
                    </a:lnTo>
                    <a:lnTo>
                      <a:pt x="398" y="273"/>
                    </a:lnTo>
                    <a:lnTo>
                      <a:pt x="398" y="274"/>
                    </a:lnTo>
                    <a:lnTo>
                      <a:pt x="398" y="281"/>
                    </a:lnTo>
                    <a:lnTo>
                      <a:pt x="398" y="284"/>
                    </a:lnTo>
                    <a:lnTo>
                      <a:pt x="398" y="287"/>
                    </a:lnTo>
                    <a:lnTo>
                      <a:pt x="398" y="288"/>
                    </a:lnTo>
                    <a:lnTo>
                      <a:pt x="398" y="289"/>
                    </a:lnTo>
                    <a:lnTo>
                      <a:pt x="398" y="295"/>
                    </a:lnTo>
                    <a:lnTo>
                      <a:pt x="398" y="298"/>
                    </a:lnTo>
                    <a:lnTo>
                      <a:pt x="398" y="315"/>
                    </a:lnTo>
                    <a:lnTo>
                      <a:pt x="398" y="320"/>
                    </a:lnTo>
                    <a:lnTo>
                      <a:pt x="398" y="337"/>
                    </a:lnTo>
                    <a:lnTo>
                      <a:pt x="398" y="339"/>
                    </a:lnTo>
                    <a:lnTo>
                      <a:pt x="399" y="339"/>
                    </a:lnTo>
                    <a:lnTo>
                      <a:pt x="399" y="341"/>
                    </a:lnTo>
                    <a:lnTo>
                      <a:pt x="400" y="341"/>
                    </a:lnTo>
                    <a:lnTo>
                      <a:pt x="400" y="342"/>
                    </a:lnTo>
                    <a:lnTo>
                      <a:pt x="402" y="342"/>
                    </a:lnTo>
                    <a:lnTo>
                      <a:pt x="404" y="343"/>
                    </a:lnTo>
                    <a:lnTo>
                      <a:pt x="405" y="343"/>
                    </a:lnTo>
                    <a:lnTo>
                      <a:pt x="407" y="343"/>
                    </a:lnTo>
                    <a:lnTo>
                      <a:pt x="408" y="343"/>
                    </a:lnTo>
                    <a:lnTo>
                      <a:pt x="409" y="343"/>
                    </a:lnTo>
                    <a:lnTo>
                      <a:pt x="410" y="344"/>
                    </a:lnTo>
                    <a:lnTo>
                      <a:pt x="409" y="345"/>
                    </a:lnTo>
                    <a:lnTo>
                      <a:pt x="410" y="347"/>
                    </a:lnTo>
                    <a:lnTo>
                      <a:pt x="410" y="348"/>
                    </a:lnTo>
                    <a:lnTo>
                      <a:pt x="410" y="349"/>
                    </a:lnTo>
                    <a:lnTo>
                      <a:pt x="412" y="349"/>
                    </a:lnTo>
                    <a:lnTo>
                      <a:pt x="413" y="349"/>
                    </a:lnTo>
                    <a:lnTo>
                      <a:pt x="413" y="350"/>
                    </a:lnTo>
                    <a:lnTo>
                      <a:pt x="414" y="350"/>
                    </a:lnTo>
                    <a:lnTo>
                      <a:pt x="414" y="352"/>
                    </a:lnTo>
                    <a:lnTo>
                      <a:pt x="415" y="352"/>
                    </a:lnTo>
                    <a:lnTo>
                      <a:pt x="415" y="353"/>
                    </a:lnTo>
                    <a:lnTo>
                      <a:pt x="416" y="353"/>
                    </a:lnTo>
                    <a:lnTo>
                      <a:pt x="415" y="353"/>
                    </a:lnTo>
                    <a:lnTo>
                      <a:pt x="415" y="354"/>
                    </a:lnTo>
                    <a:lnTo>
                      <a:pt x="415" y="355"/>
                    </a:lnTo>
                    <a:lnTo>
                      <a:pt x="414" y="355"/>
                    </a:lnTo>
                    <a:lnTo>
                      <a:pt x="413" y="355"/>
                    </a:lnTo>
                    <a:lnTo>
                      <a:pt x="413" y="356"/>
                    </a:lnTo>
                    <a:lnTo>
                      <a:pt x="413" y="359"/>
                    </a:lnTo>
                    <a:lnTo>
                      <a:pt x="414" y="359"/>
                    </a:lnTo>
                    <a:lnTo>
                      <a:pt x="415" y="359"/>
                    </a:lnTo>
                    <a:lnTo>
                      <a:pt x="415" y="360"/>
                    </a:lnTo>
                    <a:lnTo>
                      <a:pt x="415" y="361"/>
                    </a:lnTo>
                    <a:lnTo>
                      <a:pt x="416" y="361"/>
                    </a:lnTo>
                    <a:lnTo>
                      <a:pt x="416" y="363"/>
                    </a:lnTo>
                    <a:lnTo>
                      <a:pt x="418" y="363"/>
                    </a:lnTo>
                    <a:lnTo>
                      <a:pt x="416" y="364"/>
                    </a:lnTo>
                    <a:lnTo>
                      <a:pt x="418" y="365"/>
                    </a:lnTo>
                    <a:lnTo>
                      <a:pt x="416" y="365"/>
                    </a:lnTo>
                    <a:lnTo>
                      <a:pt x="416" y="366"/>
                    </a:lnTo>
                    <a:lnTo>
                      <a:pt x="416" y="368"/>
                    </a:lnTo>
                    <a:lnTo>
                      <a:pt x="415" y="368"/>
                    </a:lnTo>
                    <a:lnTo>
                      <a:pt x="415" y="369"/>
                    </a:lnTo>
                    <a:lnTo>
                      <a:pt x="416" y="369"/>
                    </a:lnTo>
                    <a:lnTo>
                      <a:pt x="415" y="369"/>
                    </a:lnTo>
                    <a:lnTo>
                      <a:pt x="416" y="371"/>
                    </a:lnTo>
                    <a:lnTo>
                      <a:pt x="419" y="374"/>
                    </a:lnTo>
                    <a:lnTo>
                      <a:pt x="419" y="375"/>
                    </a:lnTo>
                    <a:lnTo>
                      <a:pt x="418" y="376"/>
                    </a:lnTo>
                    <a:lnTo>
                      <a:pt x="419" y="376"/>
                    </a:lnTo>
                    <a:lnTo>
                      <a:pt x="420" y="377"/>
                    </a:lnTo>
                    <a:lnTo>
                      <a:pt x="421" y="377"/>
                    </a:lnTo>
                    <a:lnTo>
                      <a:pt x="421" y="376"/>
                    </a:lnTo>
                    <a:lnTo>
                      <a:pt x="423" y="376"/>
                    </a:lnTo>
                    <a:lnTo>
                      <a:pt x="424" y="376"/>
                    </a:lnTo>
                    <a:lnTo>
                      <a:pt x="425" y="377"/>
                    </a:lnTo>
                    <a:lnTo>
                      <a:pt x="426" y="377"/>
                    </a:lnTo>
                    <a:lnTo>
                      <a:pt x="427" y="377"/>
                    </a:lnTo>
                    <a:lnTo>
                      <a:pt x="427" y="379"/>
                    </a:lnTo>
                    <a:lnTo>
                      <a:pt x="427" y="380"/>
                    </a:lnTo>
                    <a:lnTo>
                      <a:pt x="427" y="381"/>
                    </a:lnTo>
                    <a:lnTo>
                      <a:pt x="426" y="381"/>
                    </a:lnTo>
                    <a:lnTo>
                      <a:pt x="426" y="382"/>
                    </a:lnTo>
                    <a:lnTo>
                      <a:pt x="426" y="383"/>
                    </a:lnTo>
                    <a:lnTo>
                      <a:pt x="426" y="385"/>
                    </a:lnTo>
                    <a:lnTo>
                      <a:pt x="425" y="385"/>
                    </a:lnTo>
                    <a:lnTo>
                      <a:pt x="425" y="386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8"/>
                    </a:lnTo>
                    <a:lnTo>
                      <a:pt x="425" y="388"/>
                    </a:lnTo>
                    <a:lnTo>
                      <a:pt x="426" y="388"/>
                    </a:lnTo>
                    <a:lnTo>
                      <a:pt x="425" y="388"/>
                    </a:lnTo>
                    <a:lnTo>
                      <a:pt x="425" y="390"/>
                    </a:lnTo>
                    <a:lnTo>
                      <a:pt x="427" y="393"/>
                    </a:lnTo>
                    <a:lnTo>
                      <a:pt x="427" y="394"/>
                    </a:lnTo>
                    <a:lnTo>
                      <a:pt x="427" y="396"/>
                    </a:lnTo>
                    <a:lnTo>
                      <a:pt x="429" y="396"/>
                    </a:lnTo>
                    <a:lnTo>
                      <a:pt x="429" y="397"/>
                    </a:lnTo>
                    <a:lnTo>
                      <a:pt x="429" y="398"/>
                    </a:lnTo>
                    <a:lnTo>
                      <a:pt x="427" y="398"/>
                    </a:lnTo>
                    <a:lnTo>
                      <a:pt x="427" y="399"/>
                    </a:lnTo>
                    <a:lnTo>
                      <a:pt x="426" y="399"/>
                    </a:lnTo>
                    <a:lnTo>
                      <a:pt x="426" y="401"/>
                    </a:lnTo>
                    <a:lnTo>
                      <a:pt x="425" y="401"/>
                    </a:lnTo>
                    <a:lnTo>
                      <a:pt x="425" y="402"/>
                    </a:lnTo>
                    <a:lnTo>
                      <a:pt x="424" y="402"/>
                    </a:lnTo>
                    <a:lnTo>
                      <a:pt x="423" y="402"/>
                    </a:lnTo>
                    <a:lnTo>
                      <a:pt x="423" y="403"/>
                    </a:lnTo>
                    <a:lnTo>
                      <a:pt x="423" y="402"/>
                    </a:lnTo>
                    <a:lnTo>
                      <a:pt x="421" y="402"/>
                    </a:lnTo>
                    <a:lnTo>
                      <a:pt x="420" y="402"/>
                    </a:lnTo>
                    <a:lnTo>
                      <a:pt x="420" y="403"/>
                    </a:lnTo>
                    <a:lnTo>
                      <a:pt x="419" y="403"/>
                    </a:lnTo>
                    <a:lnTo>
                      <a:pt x="419" y="404"/>
                    </a:lnTo>
                    <a:lnTo>
                      <a:pt x="418" y="404"/>
                    </a:lnTo>
                    <a:lnTo>
                      <a:pt x="418" y="405"/>
                    </a:lnTo>
                    <a:lnTo>
                      <a:pt x="419" y="405"/>
                    </a:lnTo>
                    <a:lnTo>
                      <a:pt x="419" y="407"/>
                    </a:lnTo>
                    <a:lnTo>
                      <a:pt x="419" y="410"/>
                    </a:lnTo>
                    <a:lnTo>
                      <a:pt x="418" y="410"/>
                    </a:lnTo>
                    <a:lnTo>
                      <a:pt x="419" y="410"/>
                    </a:lnTo>
                    <a:lnTo>
                      <a:pt x="419" y="412"/>
                    </a:lnTo>
                    <a:lnTo>
                      <a:pt x="419" y="413"/>
                    </a:lnTo>
                    <a:lnTo>
                      <a:pt x="419" y="414"/>
                    </a:lnTo>
                    <a:lnTo>
                      <a:pt x="419" y="415"/>
                    </a:lnTo>
                    <a:lnTo>
                      <a:pt x="420" y="415"/>
                    </a:lnTo>
                    <a:lnTo>
                      <a:pt x="420" y="417"/>
                    </a:lnTo>
                    <a:lnTo>
                      <a:pt x="421" y="418"/>
                    </a:lnTo>
                    <a:lnTo>
                      <a:pt x="423" y="418"/>
                    </a:lnTo>
                    <a:lnTo>
                      <a:pt x="423" y="419"/>
                    </a:lnTo>
                    <a:lnTo>
                      <a:pt x="424" y="419"/>
                    </a:lnTo>
                    <a:lnTo>
                      <a:pt x="424" y="420"/>
                    </a:lnTo>
                    <a:lnTo>
                      <a:pt x="425" y="420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6" y="423"/>
                    </a:lnTo>
                    <a:lnTo>
                      <a:pt x="426" y="424"/>
                    </a:lnTo>
                    <a:lnTo>
                      <a:pt x="426" y="425"/>
                    </a:lnTo>
                    <a:lnTo>
                      <a:pt x="426" y="426"/>
                    </a:lnTo>
                    <a:lnTo>
                      <a:pt x="427" y="426"/>
                    </a:lnTo>
                    <a:lnTo>
                      <a:pt x="427" y="428"/>
                    </a:lnTo>
                    <a:lnTo>
                      <a:pt x="427" y="429"/>
                    </a:lnTo>
                    <a:lnTo>
                      <a:pt x="427" y="430"/>
                    </a:lnTo>
                    <a:lnTo>
                      <a:pt x="427" y="431"/>
                    </a:lnTo>
                    <a:lnTo>
                      <a:pt x="427" y="432"/>
                    </a:lnTo>
                    <a:lnTo>
                      <a:pt x="427" y="434"/>
                    </a:lnTo>
                    <a:lnTo>
                      <a:pt x="429" y="434"/>
                    </a:lnTo>
                    <a:lnTo>
                      <a:pt x="429" y="435"/>
                    </a:lnTo>
                    <a:lnTo>
                      <a:pt x="429" y="436"/>
                    </a:lnTo>
                    <a:lnTo>
                      <a:pt x="429" y="437"/>
                    </a:lnTo>
                    <a:lnTo>
                      <a:pt x="430" y="437"/>
                    </a:lnTo>
                    <a:lnTo>
                      <a:pt x="430" y="439"/>
                    </a:lnTo>
                    <a:lnTo>
                      <a:pt x="431" y="439"/>
                    </a:lnTo>
                    <a:lnTo>
                      <a:pt x="432" y="439"/>
                    </a:lnTo>
                    <a:lnTo>
                      <a:pt x="432" y="437"/>
                    </a:lnTo>
                    <a:lnTo>
                      <a:pt x="432" y="439"/>
                    </a:lnTo>
                    <a:lnTo>
                      <a:pt x="434" y="439"/>
                    </a:lnTo>
                    <a:lnTo>
                      <a:pt x="434" y="437"/>
                    </a:lnTo>
                    <a:lnTo>
                      <a:pt x="434" y="436"/>
                    </a:lnTo>
                    <a:lnTo>
                      <a:pt x="432" y="435"/>
                    </a:lnTo>
                    <a:lnTo>
                      <a:pt x="434" y="435"/>
                    </a:lnTo>
                    <a:lnTo>
                      <a:pt x="432" y="435"/>
                    </a:lnTo>
                    <a:lnTo>
                      <a:pt x="434" y="434"/>
                    </a:lnTo>
                    <a:lnTo>
                      <a:pt x="435" y="432"/>
                    </a:lnTo>
                    <a:lnTo>
                      <a:pt x="435" y="431"/>
                    </a:lnTo>
                    <a:lnTo>
                      <a:pt x="436" y="431"/>
                    </a:lnTo>
                    <a:lnTo>
                      <a:pt x="437" y="431"/>
                    </a:lnTo>
                    <a:lnTo>
                      <a:pt x="437" y="430"/>
                    </a:lnTo>
                    <a:lnTo>
                      <a:pt x="438" y="430"/>
                    </a:lnTo>
                    <a:lnTo>
                      <a:pt x="440" y="430"/>
                    </a:lnTo>
                    <a:lnTo>
                      <a:pt x="441" y="431"/>
                    </a:lnTo>
                    <a:lnTo>
                      <a:pt x="441" y="432"/>
                    </a:lnTo>
                    <a:lnTo>
                      <a:pt x="442" y="432"/>
                    </a:lnTo>
                    <a:lnTo>
                      <a:pt x="443" y="432"/>
                    </a:lnTo>
                    <a:lnTo>
                      <a:pt x="443" y="434"/>
                    </a:lnTo>
                    <a:lnTo>
                      <a:pt x="445" y="435"/>
                    </a:lnTo>
                    <a:lnTo>
                      <a:pt x="445" y="434"/>
                    </a:lnTo>
                    <a:lnTo>
                      <a:pt x="446" y="435"/>
                    </a:lnTo>
                    <a:lnTo>
                      <a:pt x="446" y="434"/>
                    </a:lnTo>
                    <a:lnTo>
                      <a:pt x="447" y="434"/>
                    </a:lnTo>
                    <a:lnTo>
                      <a:pt x="448" y="434"/>
                    </a:lnTo>
                    <a:lnTo>
                      <a:pt x="449" y="434"/>
                    </a:lnTo>
                    <a:lnTo>
                      <a:pt x="449" y="435"/>
                    </a:lnTo>
                    <a:lnTo>
                      <a:pt x="451" y="435"/>
                    </a:lnTo>
                    <a:lnTo>
                      <a:pt x="451" y="434"/>
                    </a:lnTo>
                    <a:lnTo>
                      <a:pt x="452" y="434"/>
                    </a:lnTo>
                    <a:lnTo>
                      <a:pt x="452" y="432"/>
                    </a:lnTo>
                    <a:lnTo>
                      <a:pt x="452" y="431"/>
                    </a:lnTo>
                    <a:lnTo>
                      <a:pt x="453" y="430"/>
                    </a:lnTo>
                    <a:lnTo>
                      <a:pt x="453" y="431"/>
                    </a:lnTo>
                    <a:lnTo>
                      <a:pt x="453" y="430"/>
                    </a:lnTo>
                    <a:lnTo>
                      <a:pt x="454" y="430"/>
                    </a:lnTo>
                    <a:lnTo>
                      <a:pt x="454" y="431"/>
                    </a:lnTo>
                    <a:lnTo>
                      <a:pt x="456" y="432"/>
                    </a:lnTo>
                    <a:lnTo>
                      <a:pt x="456" y="434"/>
                    </a:lnTo>
                    <a:lnTo>
                      <a:pt x="457" y="434"/>
                    </a:lnTo>
                    <a:lnTo>
                      <a:pt x="457" y="435"/>
                    </a:lnTo>
                    <a:lnTo>
                      <a:pt x="457" y="436"/>
                    </a:lnTo>
                    <a:lnTo>
                      <a:pt x="458" y="436"/>
                    </a:lnTo>
                    <a:lnTo>
                      <a:pt x="459" y="436"/>
                    </a:lnTo>
                    <a:lnTo>
                      <a:pt x="461" y="436"/>
                    </a:lnTo>
                    <a:lnTo>
                      <a:pt x="462" y="436"/>
                    </a:lnTo>
                    <a:lnTo>
                      <a:pt x="463" y="436"/>
                    </a:lnTo>
                    <a:lnTo>
                      <a:pt x="463" y="437"/>
                    </a:lnTo>
                    <a:lnTo>
                      <a:pt x="463" y="439"/>
                    </a:lnTo>
                    <a:lnTo>
                      <a:pt x="463" y="440"/>
                    </a:lnTo>
                    <a:lnTo>
                      <a:pt x="463" y="441"/>
                    </a:lnTo>
                    <a:lnTo>
                      <a:pt x="464" y="441"/>
                    </a:lnTo>
                    <a:lnTo>
                      <a:pt x="464" y="442"/>
                    </a:lnTo>
                    <a:lnTo>
                      <a:pt x="465" y="442"/>
                    </a:lnTo>
                    <a:lnTo>
                      <a:pt x="465" y="443"/>
                    </a:lnTo>
                    <a:lnTo>
                      <a:pt x="465" y="445"/>
                    </a:lnTo>
                    <a:lnTo>
                      <a:pt x="467" y="445"/>
                    </a:lnTo>
                    <a:lnTo>
                      <a:pt x="467" y="446"/>
                    </a:lnTo>
                    <a:lnTo>
                      <a:pt x="465" y="446"/>
                    </a:lnTo>
                    <a:lnTo>
                      <a:pt x="465" y="447"/>
                    </a:lnTo>
                    <a:lnTo>
                      <a:pt x="465" y="448"/>
                    </a:lnTo>
                    <a:lnTo>
                      <a:pt x="464" y="448"/>
                    </a:lnTo>
                    <a:lnTo>
                      <a:pt x="465" y="450"/>
                    </a:lnTo>
                    <a:lnTo>
                      <a:pt x="464" y="450"/>
                    </a:lnTo>
                    <a:lnTo>
                      <a:pt x="464" y="451"/>
                    </a:lnTo>
                    <a:lnTo>
                      <a:pt x="464" y="452"/>
                    </a:lnTo>
                    <a:lnTo>
                      <a:pt x="463" y="452"/>
                    </a:lnTo>
                    <a:lnTo>
                      <a:pt x="462" y="453"/>
                    </a:lnTo>
                    <a:lnTo>
                      <a:pt x="461" y="453"/>
                    </a:lnTo>
                    <a:lnTo>
                      <a:pt x="461" y="454"/>
                    </a:lnTo>
                    <a:lnTo>
                      <a:pt x="462" y="454"/>
                    </a:lnTo>
                    <a:lnTo>
                      <a:pt x="463" y="454"/>
                    </a:lnTo>
                    <a:lnTo>
                      <a:pt x="464" y="456"/>
                    </a:lnTo>
                    <a:lnTo>
                      <a:pt x="465" y="457"/>
                    </a:lnTo>
                    <a:lnTo>
                      <a:pt x="465" y="458"/>
                    </a:lnTo>
                    <a:lnTo>
                      <a:pt x="467" y="458"/>
                    </a:lnTo>
                    <a:lnTo>
                      <a:pt x="467" y="459"/>
                    </a:lnTo>
                    <a:lnTo>
                      <a:pt x="468" y="459"/>
                    </a:lnTo>
                    <a:lnTo>
                      <a:pt x="468" y="461"/>
                    </a:lnTo>
                    <a:lnTo>
                      <a:pt x="468" y="462"/>
                    </a:lnTo>
                    <a:lnTo>
                      <a:pt x="467" y="462"/>
                    </a:lnTo>
                    <a:lnTo>
                      <a:pt x="465" y="462"/>
                    </a:lnTo>
                    <a:lnTo>
                      <a:pt x="465" y="463"/>
                    </a:lnTo>
                    <a:lnTo>
                      <a:pt x="465" y="466"/>
                    </a:lnTo>
                    <a:lnTo>
                      <a:pt x="465" y="467"/>
                    </a:lnTo>
                    <a:lnTo>
                      <a:pt x="464" y="467"/>
                    </a:lnTo>
                    <a:lnTo>
                      <a:pt x="463" y="467"/>
                    </a:lnTo>
                    <a:lnTo>
                      <a:pt x="462" y="468"/>
                    </a:lnTo>
                    <a:lnTo>
                      <a:pt x="461" y="468"/>
                    </a:lnTo>
                    <a:lnTo>
                      <a:pt x="461" y="469"/>
                    </a:lnTo>
                    <a:lnTo>
                      <a:pt x="461" y="470"/>
                    </a:lnTo>
                    <a:lnTo>
                      <a:pt x="462" y="470"/>
                    </a:lnTo>
                    <a:lnTo>
                      <a:pt x="462" y="472"/>
                    </a:lnTo>
                    <a:lnTo>
                      <a:pt x="463" y="472"/>
                    </a:lnTo>
                    <a:lnTo>
                      <a:pt x="463" y="473"/>
                    </a:lnTo>
                    <a:lnTo>
                      <a:pt x="463" y="474"/>
                    </a:lnTo>
                    <a:lnTo>
                      <a:pt x="462" y="474"/>
                    </a:lnTo>
                    <a:lnTo>
                      <a:pt x="463" y="474"/>
                    </a:lnTo>
                    <a:lnTo>
                      <a:pt x="463" y="475"/>
                    </a:lnTo>
                    <a:lnTo>
                      <a:pt x="463" y="477"/>
                    </a:lnTo>
                    <a:lnTo>
                      <a:pt x="462" y="477"/>
                    </a:lnTo>
                    <a:lnTo>
                      <a:pt x="462" y="478"/>
                    </a:lnTo>
                    <a:lnTo>
                      <a:pt x="461" y="478"/>
                    </a:lnTo>
                    <a:lnTo>
                      <a:pt x="461" y="479"/>
                    </a:lnTo>
                    <a:lnTo>
                      <a:pt x="461" y="480"/>
                    </a:lnTo>
                    <a:lnTo>
                      <a:pt x="461" y="481"/>
                    </a:lnTo>
                    <a:lnTo>
                      <a:pt x="462" y="481"/>
                    </a:lnTo>
                    <a:lnTo>
                      <a:pt x="462" y="483"/>
                    </a:lnTo>
                    <a:lnTo>
                      <a:pt x="463" y="483"/>
                    </a:lnTo>
                    <a:lnTo>
                      <a:pt x="463" y="484"/>
                    </a:lnTo>
                    <a:lnTo>
                      <a:pt x="464" y="484"/>
                    </a:lnTo>
                    <a:lnTo>
                      <a:pt x="464" y="485"/>
                    </a:lnTo>
                    <a:lnTo>
                      <a:pt x="465" y="485"/>
                    </a:lnTo>
                    <a:lnTo>
                      <a:pt x="467" y="485"/>
                    </a:lnTo>
                    <a:lnTo>
                      <a:pt x="467" y="486"/>
                    </a:lnTo>
                    <a:lnTo>
                      <a:pt x="465" y="486"/>
                    </a:lnTo>
                    <a:lnTo>
                      <a:pt x="457" y="486"/>
                    </a:lnTo>
                    <a:lnTo>
                      <a:pt x="442" y="486"/>
                    </a:lnTo>
                    <a:lnTo>
                      <a:pt x="441" y="486"/>
                    </a:lnTo>
                    <a:lnTo>
                      <a:pt x="440" y="486"/>
                    </a:lnTo>
                    <a:lnTo>
                      <a:pt x="436" y="486"/>
                    </a:lnTo>
                    <a:lnTo>
                      <a:pt x="434" y="486"/>
                    </a:lnTo>
                    <a:lnTo>
                      <a:pt x="426" y="486"/>
                    </a:lnTo>
                    <a:lnTo>
                      <a:pt x="424" y="484"/>
                    </a:lnTo>
                    <a:lnTo>
                      <a:pt x="423" y="483"/>
                    </a:lnTo>
                    <a:lnTo>
                      <a:pt x="423" y="481"/>
                    </a:lnTo>
                    <a:lnTo>
                      <a:pt x="421" y="481"/>
                    </a:lnTo>
                    <a:lnTo>
                      <a:pt x="420" y="480"/>
                    </a:lnTo>
                    <a:lnTo>
                      <a:pt x="420" y="479"/>
                    </a:lnTo>
                    <a:lnTo>
                      <a:pt x="419" y="479"/>
                    </a:lnTo>
                    <a:lnTo>
                      <a:pt x="419" y="480"/>
                    </a:lnTo>
                    <a:lnTo>
                      <a:pt x="419" y="479"/>
                    </a:lnTo>
                    <a:lnTo>
                      <a:pt x="418" y="479"/>
                    </a:lnTo>
                    <a:lnTo>
                      <a:pt x="418" y="480"/>
                    </a:lnTo>
                    <a:lnTo>
                      <a:pt x="416" y="480"/>
                    </a:lnTo>
                    <a:lnTo>
                      <a:pt x="416" y="481"/>
                    </a:lnTo>
                    <a:lnTo>
                      <a:pt x="416" y="483"/>
                    </a:lnTo>
                    <a:lnTo>
                      <a:pt x="415" y="481"/>
                    </a:lnTo>
                    <a:lnTo>
                      <a:pt x="412" y="480"/>
                    </a:lnTo>
                    <a:lnTo>
                      <a:pt x="409" y="483"/>
                    </a:lnTo>
                    <a:lnTo>
                      <a:pt x="409" y="484"/>
                    </a:lnTo>
                    <a:lnTo>
                      <a:pt x="409" y="485"/>
                    </a:lnTo>
                    <a:lnTo>
                      <a:pt x="408" y="485"/>
                    </a:lnTo>
                    <a:lnTo>
                      <a:pt x="408" y="486"/>
                    </a:lnTo>
                    <a:lnTo>
                      <a:pt x="407" y="486"/>
                    </a:lnTo>
                    <a:lnTo>
                      <a:pt x="407" y="488"/>
                    </a:lnTo>
                    <a:lnTo>
                      <a:pt x="408" y="488"/>
                    </a:lnTo>
                    <a:lnTo>
                      <a:pt x="407" y="489"/>
                    </a:lnTo>
                    <a:lnTo>
                      <a:pt x="408" y="489"/>
                    </a:lnTo>
                    <a:lnTo>
                      <a:pt x="407" y="489"/>
                    </a:lnTo>
                    <a:lnTo>
                      <a:pt x="407" y="490"/>
                    </a:lnTo>
                    <a:lnTo>
                      <a:pt x="407" y="491"/>
                    </a:lnTo>
                    <a:lnTo>
                      <a:pt x="405" y="491"/>
                    </a:lnTo>
                    <a:lnTo>
                      <a:pt x="405" y="492"/>
                    </a:lnTo>
                    <a:lnTo>
                      <a:pt x="404" y="492"/>
                    </a:lnTo>
                    <a:lnTo>
                      <a:pt x="404" y="494"/>
                    </a:lnTo>
                    <a:lnTo>
                      <a:pt x="403" y="494"/>
                    </a:lnTo>
                    <a:lnTo>
                      <a:pt x="402" y="494"/>
                    </a:lnTo>
                    <a:lnTo>
                      <a:pt x="402" y="495"/>
                    </a:lnTo>
                    <a:lnTo>
                      <a:pt x="402" y="496"/>
                    </a:lnTo>
                    <a:lnTo>
                      <a:pt x="400" y="496"/>
                    </a:lnTo>
                    <a:lnTo>
                      <a:pt x="400" y="497"/>
                    </a:lnTo>
                    <a:lnTo>
                      <a:pt x="399" y="497"/>
                    </a:lnTo>
                    <a:lnTo>
                      <a:pt x="398" y="497"/>
                    </a:lnTo>
                    <a:lnTo>
                      <a:pt x="398" y="499"/>
                    </a:lnTo>
                    <a:lnTo>
                      <a:pt x="398" y="500"/>
                    </a:lnTo>
                    <a:lnTo>
                      <a:pt x="398" y="501"/>
                    </a:lnTo>
                    <a:lnTo>
                      <a:pt x="398" y="502"/>
                    </a:lnTo>
                    <a:lnTo>
                      <a:pt x="397" y="502"/>
                    </a:lnTo>
                    <a:lnTo>
                      <a:pt x="396" y="502"/>
                    </a:lnTo>
                    <a:lnTo>
                      <a:pt x="394" y="502"/>
                    </a:lnTo>
                    <a:lnTo>
                      <a:pt x="394" y="503"/>
                    </a:lnTo>
                    <a:lnTo>
                      <a:pt x="394" y="502"/>
                    </a:lnTo>
                    <a:lnTo>
                      <a:pt x="393" y="502"/>
                    </a:lnTo>
                    <a:lnTo>
                      <a:pt x="393" y="501"/>
                    </a:lnTo>
                    <a:lnTo>
                      <a:pt x="393" y="496"/>
                    </a:lnTo>
                    <a:lnTo>
                      <a:pt x="392" y="496"/>
                    </a:lnTo>
                    <a:lnTo>
                      <a:pt x="392" y="495"/>
                    </a:lnTo>
                    <a:lnTo>
                      <a:pt x="388" y="495"/>
                    </a:lnTo>
                    <a:lnTo>
                      <a:pt x="385" y="491"/>
                    </a:lnTo>
                    <a:lnTo>
                      <a:pt x="383" y="491"/>
                    </a:lnTo>
                    <a:lnTo>
                      <a:pt x="382" y="491"/>
                    </a:lnTo>
                    <a:lnTo>
                      <a:pt x="382" y="492"/>
                    </a:lnTo>
                    <a:lnTo>
                      <a:pt x="381" y="492"/>
                    </a:lnTo>
                    <a:lnTo>
                      <a:pt x="381" y="494"/>
                    </a:lnTo>
                    <a:lnTo>
                      <a:pt x="380" y="494"/>
                    </a:lnTo>
                    <a:lnTo>
                      <a:pt x="380" y="492"/>
                    </a:lnTo>
                    <a:lnTo>
                      <a:pt x="378" y="491"/>
                    </a:lnTo>
                    <a:lnTo>
                      <a:pt x="378" y="490"/>
                    </a:lnTo>
                    <a:lnTo>
                      <a:pt x="378" y="489"/>
                    </a:lnTo>
                    <a:lnTo>
                      <a:pt x="377" y="489"/>
                    </a:lnTo>
                    <a:lnTo>
                      <a:pt x="377" y="488"/>
                    </a:lnTo>
                    <a:lnTo>
                      <a:pt x="376" y="488"/>
                    </a:lnTo>
                    <a:lnTo>
                      <a:pt x="377" y="488"/>
                    </a:lnTo>
                    <a:lnTo>
                      <a:pt x="377" y="486"/>
                    </a:lnTo>
                    <a:lnTo>
                      <a:pt x="376" y="486"/>
                    </a:lnTo>
                    <a:lnTo>
                      <a:pt x="376" y="485"/>
                    </a:lnTo>
                    <a:lnTo>
                      <a:pt x="375" y="485"/>
                    </a:lnTo>
                    <a:lnTo>
                      <a:pt x="374" y="485"/>
                    </a:lnTo>
                    <a:lnTo>
                      <a:pt x="374" y="484"/>
                    </a:lnTo>
                    <a:lnTo>
                      <a:pt x="374" y="485"/>
                    </a:lnTo>
                    <a:lnTo>
                      <a:pt x="372" y="485"/>
                    </a:lnTo>
                    <a:lnTo>
                      <a:pt x="371" y="485"/>
                    </a:lnTo>
                    <a:lnTo>
                      <a:pt x="371" y="484"/>
                    </a:lnTo>
                    <a:lnTo>
                      <a:pt x="370" y="484"/>
                    </a:lnTo>
                    <a:lnTo>
                      <a:pt x="370" y="483"/>
                    </a:lnTo>
                    <a:lnTo>
                      <a:pt x="370" y="481"/>
                    </a:lnTo>
                    <a:lnTo>
                      <a:pt x="370" y="480"/>
                    </a:lnTo>
                    <a:lnTo>
                      <a:pt x="369" y="480"/>
                    </a:lnTo>
                    <a:lnTo>
                      <a:pt x="369" y="479"/>
                    </a:lnTo>
                    <a:lnTo>
                      <a:pt x="367" y="479"/>
                    </a:lnTo>
                    <a:lnTo>
                      <a:pt x="367" y="478"/>
                    </a:lnTo>
                    <a:lnTo>
                      <a:pt x="366" y="478"/>
                    </a:lnTo>
                    <a:lnTo>
                      <a:pt x="364" y="479"/>
                    </a:lnTo>
                    <a:lnTo>
                      <a:pt x="362" y="479"/>
                    </a:lnTo>
                    <a:lnTo>
                      <a:pt x="361" y="479"/>
                    </a:lnTo>
                    <a:lnTo>
                      <a:pt x="362" y="479"/>
                    </a:lnTo>
                    <a:lnTo>
                      <a:pt x="362" y="478"/>
                    </a:lnTo>
                    <a:lnTo>
                      <a:pt x="364" y="478"/>
                    </a:lnTo>
                    <a:lnTo>
                      <a:pt x="364" y="477"/>
                    </a:lnTo>
                    <a:lnTo>
                      <a:pt x="365" y="474"/>
                    </a:lnTo>
                    <a:lnTo>
                      <a:pt x="364" y="473"/>
                    </a:lnTo>
                    <a:lnTo>
                      <a:pt x="364" y="474"/>
                    </a:lnTo>
                    <a:lnTo>
                      <a:pt x="362" y="473"/>
                    </a:lnTo>
                    <a:lnTo>
                      <a:pt x="362" y="470"/>
                    </a:lnTo>
                    <a:lnTo>
                      <a:pt x="364" y="470"/>
                    </a:lnTo>
                    <a:lnTo>
                      <a:pt x="364" y="472"/>
                    </a:lnTo>
                    <a:lnTo>
                      <a:pt x="364" y="470"/>
                    </a:lnTo>
                    <a:lnTo>
                      <a:pt x="364" y="472"/>
                    </a:lnTo>
                    <a:lnTo>
                      <a:pt x="364" y="470"/>
                    </a:lnTo>
                    <a:lnTo>
                      <a:pt x="362" y="470"/>
                    </a:lnTo>
                    <a:lnTo>
                      <a:pt x="362" y="469"/>
                    </a:lnTo>
                    <a:lnTo>
                      <a:pt x="361" y="469"/>
                    </a:lnTo>
                    <a:lnTo>
                      <a:pt x="361" y="468"/>
                    </a:lnTo>
                    <a:lnTo>
                      <a:pt x="360" y="468"/>
                    </a:lnTo>
                    <a:lnTo>
                      <a:pt x="360" y="467"/>
                    </a:lnTo>
                    <a:lnTo>
                      <a:pt x="359" y="466"/>
                    </a:lnTo>
                    <a:lnTo>
                      <a:pt x="359" y="464"/>
                    </a:lnTo>
                    <a:lnTo>
                      <a:pt x="358" y="464"/>
                    </a:lnTo>
                    <a:lnTo>
                      <a:pt x="356" y="464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4" y="463"/>
                    </a:lnTo>
                    <a:lnTo>
                      <a:pt x="354" y="462"/>
                    </a:lnTo>
                    <a:lnTo>
                      <a:pt x="353" y="462"/>
                    </a:lnTo>
                    <a:lnTo>
                      <a:pt x="353" y="461"/>
                    </a:lnTo>
                    <a:lnTo>
                      <a:pt x="351" y="461"/>
                    </a:lnTo>
                    <a:lnTo>
                      <a:pt x="350" y="461"/>
                    </a:lnTo>
                    <a:lnTo>
                      <a:pt x="349" y="461"/>
                    </a:lnTo>
                    <a:lnTo>
                      <a:pt x="349" y="459"/>
                    </a:lnTo>
                    <a:lnTo>
                      <a:pt x="348" y="459"/>
                    </a:lnTo>
                    <a:lnTo>
                      <a:pt x="348" y="458"/>
                    </a:lnTo>
                    <a:lnTo>
                      <a:pt x="347" y="458"/>
                    </a:lnTo>
                    <a:lnTo>
                      <a:pt x="347" y="457"/>
                    </a:lnTo>
                    <a:lnTo>
                      <a:pt x="345" y="457"/>
                    </a:lnTo>
                    <a:lnTo>
                      <a:pt x="345" y="456"/>
                    </a:lnTo>
                    <a:lnTo>
                      <a:pt x="345" y="454"/>
                    </a:lnTo>
                    <a:lnTo>
                      <a:pt x="344" y="454"/>
                    </a:lnTo>
                    <a:lnTo>
                      <a:pt x="343" y="454"/>
                    </a:lnTo>
                    <a:lnTo>
                      <a:pt x="343" y="453"/>
                    </a:lnTo>
                    <a:lnTo>
                      <a:pt x="342" y="453"/>
                    </a:lnTo>
                    <a:lnTo>
                      <a:pt x="342" y="452"/>
                    </a:lnTo>
                    <a:lnTo>
                      <a:pt x="340" y="452"/>
                    </a:lnTo>
                    <a:lnTo>
                      <a:pt x="339" y="452"/>
                    </a:lnTo>
                    <a:lnTo>
                      <a:pt x="339" y="451"/>
                    </a:lnTo>
                    <a:lnTo>
                      <a:pt x="339" y="452"/>
                    </a:lnTo>
                    <a:lnTo>
                      <a:pt x="339" y="451"/>
                    </a:lnTo>
                    <a:lnTo>
                      <a:pt x="338" y="451"/>
                    </a:lnTo>
                    <a:lnTo>
                      <a:pt x="338" y="452"/>
                    </a:lnTo>
                    <a:lnTo>
                      <a:pt x="338" y="451"/>
                    </a:lnTo>
                    <a:lnTo>
                      <a:pt x="337" y="451"/>
                    </a:lnTo>
                    <a:lnTo>
                      <a:pt x="337" y="450"/>
                    </a:lnTo>
                    <a:lnTo>
                      <a:pt x="337" y="451"/>
                    </a:lnTo>
                    <a:lnTo>
                      <a:pt x="336" y="451"/>
                    </a:lnTo>
                    <a:lnTo>
                      <a:pt x="333" y="450"/>
                    </a:lnTo>
                    <a:lnTo>
                      <a:pt x="332" y="450"/>
                    </a:lnTo>
                    <a:lnTo>
                      <a:pt x="331" y="450"/>
                    </a:lnTo>
                    <a:lnTo>
                      <a:pt x="331" y="448"/>
                    </a:lnTo>
                    <a:lnTo>
                      <a:pt x="331" y="450"/>
                    </a:lnTo>
                    <a:lnTo>
                      <a:pt x="331" y="448"/>
                    </a:lnTo>
                    <a:lnTo>
                      <a:pt x="331" y="450"/>
                    </a:lnTo>
                    <a:lnTo>
                      <a:pt x="331" y="448"/>
                    </a:lnTo>
                    <a:lnTo>
                      <a:pt x="329" y="448"/>
                    </a:lnTo>
                    <a:lnTo>
                      <a:pt x="328" y="448"/>
                    </a:lnTo>
                    <a:lnTo>
                      <a:pt x="328" y="447"/>
                    </a:lnTo>
                    <a:lnTo>
                      <a:pt x="327" y="447"/>
                    </a:lnTo>
                    <a:lnTo>
                      <a:pt x="326" y="447"/>
                    </a:lnTo>
                    <a:lnTo>
                      <a:pt x="325" y="446"/>
                    </a:lnTo>
                    <a:lnTo>
                      <a:pt x="323" y="446"/>
                    </a:lnTo>
                    <a:lnTo>
                      <a:pt x="323" y="445"/>
                    </a:lnTo>
                    <a:lnTo>
                      <a:pt x="322" y="446"/>
                    </a:lnTo>
                    <a:lnTo>
                      <a:pt x="322" y="445"/>
                    </a:lnTo>
                    <a:lnTo>
                      <a:pt x="321" y="445"/>
                    </a:lnTo>
                    <a:lnTo>
                      <a:pt x="320" y="445"/>
                    </a:lnTo>
                    <a:lnTo>
                      <a:pt x="320" y="443"/>
                    </a:lnTo>
                    <a:lnTo>
                      <a:pt x="318" y="443"/>
                    </a:lnTo>
                    <a:lnTo>
                      <a:pt x="317" y="443"/>
                    </a:lnTo>
                    <a:lnTo>
                      <a:pt x="316" y="442"/>
                    </a:lnTo>
                    <a:lnTo>
                      <a:pt x="315" y="441"/>
                    </a:lnTo>
                    <a:lnTo>
                      <a:pt x="313" y="441"/>
                    </a:lnTo>
                    <a:lnTo>
                      <a:pt x="312" y="441"/>
                    </a:lnTo>
                    <a:lnTo>
                      <a:pt x="312" y="440"/>
                    </a:lnTo>
                    <a:lnTo>
                      <a:pt x="312" y="441"/>
                    </a:lnTo>
                    <a:lnTo>
                      <a:pt x="312" y="440"/>
                    </a:lnTo>
                    <a:lnTo>
                      <a:pt x="311" y="440"/>
                    </a:lnTo>
                    <a:lnTo>
                      <a:pt x="310" y="440"/>
                    </a:lnTo>
                    <a:lnTo>
                      <a:pt x="310" y="439"/>
                    </a:lnTo>
                    <a:lnTo>
                      <a:pt x="310" y="437"/>
                    </a:lnTo>
                    <a:lnTo>
                      <a:pt x="309" y="437"/>
                    </a:lnTo>
                    <a:lnTo>
                      <a:pt x="309" y="436"/>
                    </a:lnTo>
                    <a:lnTo>
                      <a:pt x="307" y="436"/>
                    </a:lnTo>
                    <a:lnTo>
                      <a:pt x="306" y="436"/>
                    </a:lnTo>
                    <a:lnTo>
                      <a:pt x="307" y="436"/>
                    </a:lnTo>
                    <a:lnTo>
                      <a:pt x="306" y="436"/>
                    </a:lnTo>
                    <a:lnTo>
                      <a:pt x="306" y="435"/>
                    </a:lnTo>
                    <a:lnTo>
                      <a:pt x="305" y="435"/>
                    </a:lnTo>
                    <a:lnTo>
                      <a:pt x="304" y="434"/>
                    </a:lnTo>
                    <a:lnTo>
                      <a:pt x="304" y="435"/>
                    </a:lnTo>
                    <a:lnTo>
                      <a:pt x="304" y="434"/>
                    </a:lnTo>
                    <a:lnTo>
                      <a:pt x="304" y="432"/>
                    </a:lnTo>
                    <a:lnTo>
                      <a:pt x="304" y="431"/>
                    </a:lnTo>
                    <a:lnTo>
                      <a:pt x="302" y="431"/>
                    </a:lnTo>
                    <a:lnTo>
                      <a:pt x="302" y="430"/>
                    </a:lnTo>
                    <a:lnTo>
                      <a:pt x="302" y="429"/>
                    </a:lnTo>
                    <a:lnTo>
                      <a:pt x="302" y="428"/>
                    </a:lnTo>
                    <a:lnTo>
                      <a:pt x="301" y="428"/>
                    </a:lnTo>
                    <a:lnTo>
                      <a:pt x="300" y="426"/>
                    </a:lnTo>
                    <a:lnTo>
                      <a:pt x="300" y="425"/>
                    </a:lnTo>
                    <a:lnTo>
                      <a:pt x="299" y="425"/>
                    </a:lnTo>
                    <a:lnTo>
                      <a:pt x="299" y="424"/>
                    </a:lnTo>
                    <a:lnTo>
                      <a:pt x="298" y="424"/>
                    </a:lnTo>
                    <a:lnTo>
                      <a:pt x="298" y="423"/>
                    </a:lnTo>
                    <a:lnTo>
                      <a:pt x="296" y="423"/>
                    </a:lnTo>
                    <a:lnTo>
                      <a:pt x="296" y="424"/>
                    </a:lnTo>
                    <a:lnTo>
                      <a:pt x="295" y="423"/>
                    </a:lnTo>
                    <a:lnTo>
                      <a:pt x="295" y="421"/>
                    </a:lnTo>
                    <a:lnTo>
                      <a:pt x="294" y="421"/>
                    </a:lnTo>
                    <a:lnTo>
                      <a:pt x="293" y="421"/>
                    </a:lnTo>
                    <a:lnTo>
                      <a:pt x="294" y="420"/>
                    </a:lnTo>
                    <a:lnTo>
                      <a:pt x="293" y="420"/>
                    </a:lnTo>
                    <a:lnTo>
                      <a:pt x="291" y="420"/>
                    </a:lnTo>
                    <a:lnTo>
                      <a:pt x="290" y="420"/>
                    </a:lnTo>
                    <a:lnTo>
                      <a:pt x="290" y="419"/>
                    </a:lnTo>
                    <a:lnTo>
                      <a:pt x="289" y="418"/>
                    </a:lnTo>
                    <a:lnTo>
                      <a:pt x="288" y="418"/>
                    </a:lnTo>
                    <a:lnTo>
                      <a:pt x="288" y="417"/>
                    </a:lnTo>
                    <a:lnTo>
                      <a:pt x="288" y="415"/>
                    </a:lnTo>
                    <a:lnTo>
                      <a:pt x="287" y="415"/>
                    </a:lnTo>
                    <a:lnTo>
                      <a:pt x="287" y="414"/>
                    </a:lnTo>
                    <a:lnTo>
                      <a:pt x="287" y="413"/>
                    </a:lnTo>
                    <a:lnTo>
                      <a:pt x="285" y="413"/>
                    </a:lnTo>
                    <a:lnTo>
                      <a:pt x="285" y="412"/>
                    </a:lnTo>
                    <a:lnTo>
                      <a:pt x="284" y="412"/>
                    </a:lnTo>
                    <a:lnTo>
                      <a:pt x="284" y="410"/>
                    </a:lnTo>
                    <a:lnTo>
                      <a:pt x="283" y="410"/>
                    </a:lnTo>
                    <a:lnTo>
                      <a:pt x="282" y="410"/>
                    </a:lnTo>
                    <a:lnTo>
                      <a:pt x="282" y="409"/>
                    </a:lnTo>
                    <a:lnTo>
                      <a:pt x="280" y="409"/>
                    </a:lnTo>
                    <a:lnTo>
                      <a:pt x="280" y="408"/>
                    </a:lnTo>
                    <a:lnTo>
                      <a:pt x="279" y="408"/>
                    </a:lnTo>
                    <a:lnTo>
                      <a:pt x="279" y="407"/>
                    </a:lnTo>
                    <a:lnTo>
                      <a:pt x="279" y="405"/>
                    </a:lnTo>
                    <a:lnTo>
                      <a:pt x="278" y="404"/>
                    </a:lnTo>
                    <a:lnTo>
                      <a:pt x="278" y="405"/>
                    </a:lnTo>
                    <a:lnTo>
                      <a:pt x="278" y="408"/>
                    </a:lnTo>
                    <a:lnTo>
                      <a:pt x="278" y="410"/>
                    </a:lnTo>
                    <a:lnTo>
                      <a:pt x="278" y="413"/>
                    </a:lnTo>
                    <a:lnTo>
                      <a:pt x="278" y="414"/>
                    </a:lnTo>
                    <a:lnTo>
                      <a:pt x="278" y="415"/>
                    </a:lnTo>
                    <a:lnTo>
                      <a:pt x="278" y="418"/>
                    </a:lnTo>
                    <a:lnTo>
                      <a:pt x="278" y="419"/>
                    </a:lnTo>
                    <a:lnTo>
                      <a:pt x="278" y="420"/>
                    </a:lnTo>
                    <a:lnTo>
                      <a:pt x="278" y="421"/>
                    </a:lnTo>
                    <a:lnTo>
                      <a:pt x="277" y="421"/>
                    </a:lnTo>
                    <a:lnTo>
                      <a:pt x="274" y="421"/>
                    </a:lnTo>
                    <a:lnTo>
                      <a:pt x="273" y="421"/>
                    </a:lnTo>
                    <a:lnTo>
                      <a:pt x="272" y="421"/>
                    </a:lnTo>
                    <a:lnTo>
                      <a:pt x="267" y="421"/>
                    </a:lnTo>
                    <a:lnTo>
                      <a:pt x="266" y="421"/>
                    </a:lnTo>
                    <a:lnTo>
                      <a:pt x="264" y="421"/>
                    </a:lnTo>
                    <a:lnTo>
                      <a:pt x="263" y="421"/>
                    </a:lnTo>
                    <a:lnTo>
                      <a:pt x="262" y="421"/>
                    </a:lnTo>
                    <a:lnTo>
                      <a:pt x="261" y="421"/>
                    </a:lnTo>
                    <a:lnTo>
                      <a:pt x="260" y="421"/>
                    </a:lnTo>
                    <a:lnTo>
                      <a:pt x="260" y="423"/>
                    </a:lnTo>
                    <a:lnTo>
                      <a:pt x="260" y="424"/>
                    </a:lnTo>
                    <a:lnTo>
                      <a:pt x="260" y="425"/>
                    </a:lnTo>
                    <a:lnTo>
                      <a:pt x="260" y="426"/>
                    </a:lnTo>
                    <a:lnTo>
                      <a:pt x="260" y="428"/>
                    </a:lnTo>
                    <a:lnTo>
                      <a:pt x="260" y="429"/>
                    </a:lnTo>
                    <a:lnTo>
                      <a:pt x="255" y="429"/>
                    </a:lnTo>
                    <a:lnTo>
                      <a:pt x="252" y="429"/>
                    </a:lnTo>
                    <a:lnTo>
                      <a:pt x="251" y="429"/>
                    </a:lnTo>
                    <a:lnTo>
                      <a:pt x="249" y="429"/>
                    </a:lnTo>
                    <a:lnTo>
                      <a:pt x="247" y="429"/>
                    </a:lnTo>
                    <a:lnTo>
                      <a:pt x="245" y="429"/>
                    </a:lnTo>
                    <a:lnTo>
                      <a:pt x="245" y="430"/>
                    </a:lnTo>
                    <a:lnTo>
                      <a:pt x="245" y="434"/>
                    </a:lnTo>
                    <a:lnTo>
                      <a:pt x="246" y="439"/>
                    </a:lnTo>
                    <a:lnTo>
                      <a:pt x="246" y="440"/>
                    </a:lnTo>
                    <a:lnTo>
                      <a:pt x="247" y="441"/>
                    </a:lnTo>
                    <a:lnTo>
                      <a:pt x="249" y="442"/>
                    </a:lnTo>
                    <a:lnTo>
                      <a:pt x="249" y="443"/>
                    </a:lnTo>
                    <a:lnTo>
                      <a:pt x="249" y="445"/>
                    </a:lnTo>
                    <a:lnTo>
                      <a:pt x="250" y="446"/>
                    </a:lnTo>
                    <a:lnTo>
                      <a:pt x="250" y="447"/>
                    </a:lnTo>
                    <a:lnTo>
                      <a:pt x="251" y="447"/>
                    </a:lnTo>
                    <a:lnTo>
                      <a:pt x="251" y="448"/>
                    </a:lnTo>
                    <a:lnTo>
                      <a:pt x="250" y="448"/>
                    </a:lnTo>
                    <a:lnTo>
                      <a:pt x="250" y="450"/>
                    </a:lnTo>
                    <a:lnTo>
                      <a:pt x="250" y="448"/>
                    </a:lnTo>
                    <a:lnTo>
                      <a:pt x="249" y="448"/>
                    </a:lnTo>
                    <a:lnTo>
                      <a:pt x="249" y="447"/>
                    </a:lnTo>
                    <a:lnTo>
                      <a:pt x="247" y="447"/>
                    </a:lnTo>
                    <a:lnTo>
                      <a:pt x="246" y="447"/>
                    </a:lnTo>
                    <a:lnTo>
                      <a:pt x="246" y="446"/>
                    </a:lnTo>
                    <a:lnTo>
                      <a:pt x="246" y="447"/>
                    </a:lnTo>
                    <a:lnTo>
                      <a:pt x="245" y="447"/>
                    </a:lnTo>
                    <a:lnTo>
                      <a:pt x="244" y="447"/>
                    </a:lnTo>
                    <a:lnTo>
                      <a:pt x="242" y="447"/>
                    </a:lnTo>
                    <a:lnTo>
                      <a:pt x="242" y="448"/>
                    </a:lnTo>
                    <a:lnTo>
                      <a:pt x="242" y="447"/>
                    </a:lnTo>
                    <a:lnTo>
                      <a:pt x="241" y="447"/>
                    </a:lnTo>
                    <a:lnTo>
                      <a:pt x="241" y="446"/>
                    </a:lnTo>
                    <a:lnTo>
                      <a:pt x="240" y="446"/>
                    </a:lnTo>
                    <a:lnTo>
                      <a:pt x="241" y="446"/>
                    </a:lnTo>
                    <a:lnTo>
                      <a:pt x="241" y="445"/>
                    </a:lnTo>
                    <a:lnTo>
                      <a:pt x="241" y="443"/>
                    </a:lnTo>
                    <a:lnTo>
                      <a:pt x="241" y="442"/>
                    </a:lnTo>
                    <a:lnTo>
                      <a:pt x="241" y="441"/>
                    </a:lnTo>
                    <a:lnTo>
                      <a:pt x="240" y="441"/>
                    </a:lnTo>
                    <a:lnTo>
                      <a:pt x="240" y="440"/>
                    </a:lnTo>
                    <a:lnTo>
                      <a:pt x="239" y="440"/>
                    </a:lnTo>
                    <a:lnTo>
                      <a:pt x="238" y="440"/>
                    </a:lnTo>
                    <a:lnTo>
                      <a:pt x="239" y="440"/>
                    </a:lnTo>
                    <a:lnTo>
                      <a:pt x="238" y="440"/>
                    </a:lnTo>
                    <a:lnTo>
                      <a:pt x="238" y="439"/>
                    </a:lnTo>
                    <a:lnTo>
                      <a:pt x="236" y="439"/>
                    </a:lnTo>
                    <a:lnTo>
                      <a:pt x="236" y="437"/>
                    </a:lnTo>
                    <a:lnTo>
                      <a:pt x="236" y="436"/>
                    </a:lnTo>
                    <a:lnTo>
                      <a:pt x="236" y="435"/>
                    </a:lnTo>
                    <a:lnTo>
                      <a:pt x="236" y="434"/>
                    </a:lnTo>
                    <a:lnTo>
                      <a:pt x="235" y="434"/>
                    </a:lnTo>
                    <a:lnTo>
                      <a:pt x="235" y="432"/>
                    </a:lnTo>
                    <a:lnTo>
                      <a:pt x="234" y="432"/>
                    </a:lnTo>
                    <a:lnTo>
                      <a:pt x="235" y="432"/>
                    </a:lnTo>
                    <a:lnTo>
                      <a:pt x="234" y="432"/>
                    </a:lnTo>
                    <a:lnTo>
                      <a:pt x="234" y="431"/>
                    </a:lnTo>
                    <a:lnTo>
                      <a:pt x="233" y="431"/>
                    </a:lnTo>
                    <a:lnTo>
                      <a:pt x="233" y="430"/>
                    </a:lnTo>
                    <a:lnTo>
                      <a:pt x="233" y="431"/>
                    </a:lnTo>
                    <a:lnTo>
                      <a:pt x="233" y="430"/>
                    </a:lnTo>
                    <a:lnTo>
                      <a:pt x="231" y="430"/>
                    </a:lnTo>
                    <a:lnTo>
                      <a:pt x="230" y="430"/>
                    </a:lnTo>
                    <a:lnTo>
                      <a:pt x="229" y="430"/>
                    </a:lnTo>
                    <a:lnTo>
                      <a:pt x="229" y="429"/>
                    </a:lnTo>
                    <a:lnTo>
                      <a:pt x="229" y="428"/>
                    </a:lnTo>
                    <a:lnTo>
                      <a:pt x="228" y="428"/>
                    </a:lnTo>
                    <a:lnTo>
                      <a:pt x="228" y="426"/>
                    </a:lnTo>
                    <a:lnTo>
                      <a:pt x="228" y="425"/>
                    </a:lnTo>
                    <a:lnTo>
                      <a:pt x="228" y="424"/>
                    </a:lnTo>
                    <a:lnTo>
                      <a:pt x="226" y="424"/>
                    </a:lnTo>
                    <a:lnTo>
                      <a:pt x="226" y="423"/>
                    </a:lnTo>
                    <a:lnTo>
                      <a:pt x="226" y="421"/>
                    </a:lnTo>
                    <a:lnTo>
                      <a:pt x="226" y="420"/>
                    </a:lnTo>
                    <a:lnTo>
                      <a:pt x="226" y="419"/>
                    </a:lnTo>
                    <a:lnTo>
                      <a:pt x="225" y="419"/>
                    </a:lnTo>
                    <a:lnTo>
                      <a:pt x="225" y="418"/>
                    </a:lnTo>
                    <a:lnTo>
                      <a:pt x="225" y="417"/>
                    </a:lnTo>
                    <a:lnTo>
                      <a:pt x="225" y="415"/>
                    </a:lnTo>
                    <a:lnTo>
                      <a:pt x="224" y="415"/>
                    </a:lnTo>
                    <a:lnTo>
                      <a:pt x="224" y="414"/>
                    </a:lnTo>
                    <a:lnTo>
                      <a:pt x="225" y="414"/>
                    </a:lnTo>
                    <a:lnTo>
                      <a:pt x="224" y="414"/>
                    </a:lnTo>
                    <a:lnTo>
                      <a:pt x="225" y="414"/>
                    </a:lnTo>
                    <a:lnTo>
                      <a:pt x="225" y="413"/>
                    </a:lnTo>
                    <a:lnTo>
                      <a:pt x="225" y="412"/>
                    </a:lnTo>
                    <a:lnTo>
                      <a:pt x="225" y="410"/>
                    </a:lnTo>
                    <a:lnTo>
                      <a:pt x="225" y="409"/>
                    </a:lnTo>
                    <a:lnTo>
                      <a:pt x="226" y="409"/>
                    </a:lnTo>
                    <a:lnTo>
                      <a:pt x="226" y="410"/>
                    </a:lnTo>
                    <a:lnTo>
                      <a:pt x="226" y="409"/>
                    </a:lnTo>
                    <a:lnTo>
                      <a:pt x="226" y="410"/>
                    </a:lnTo>
                    <a:lnTo>
                      <a:pt x="228" y="410"/>
                    </a:lnTo>
                    <a:lnTo>
                      <a:pt x="226" y="409"/>
                    </a:lnTo>
                    <a:lnTo>
                      <a:pt x="226" y="408"/>
                    </a:lnTo>
                    <a:lnTo>
                      <a:pt x="226" y="407"/>
                    </a:lnTo>
                    <a:lnTo>
                      <a:pt x="226" y="405"/>
                    </a:lnTo>
                    <a:lnTo>
                      <a:pt x="226" y="404"/>
                    </a:lnTo>
                    <a:lnTo>
                      <a:pt x="226" y="403"/>
                    </a:lnTo>
                    <a:lnTo>
                      <a:pt x="226" y="402"/>
                    </a:lnTo>
                    <a:lnTo>
                      <a:pt x="226" y="401"/>
                    </a:lnTo>
                    <a:lnTo>
                      <a:pt x="228" y="401"/>
                    </a:lnTo>
                    <a:lnTo>
                      <a:pt x="228" y="399"/>
                    </a:lnTo>
                    <a:lnTo>
                      <a:pt x="228" y="398"/>
                    </a:lnTo>
                    <a:lnTo>
                      <a:pt x="228" y="397"/>
                    </a:lnTo>
                    <a:lnTo>
                      <a:pt x="228" y="396"/>
                    </a:lnTo>
                    <a:lnTo>
                      <a:pt x="228" y="394"/>
                    </a:lnTo>
                    <a:lnTo>
                      <a:pt x="228" y="396"/>
                    </a:lnTo>
                    <a:lnTo>
                      <a:pt x="228" y="394"/>
                    </a:lnTo>
                    <a:lnTo>
                      <a:pt x="228" y="393"/>
                    </a:lnTo>
                    <a:lnTo>
                      <a:pt x="228" y="392"/>
                    </a:lnTo>
                    <a:lnTo>
                      <a:pt x="228" y="391"/>
                    </a:lnTo>
                    <a:lnTo>
                      <a:pt x="228" y="390"/>
                    </a:lnTo>
                    <a:lnTo>
                      <a:pt x="228" y="388"/>
                    </a:lnTo>
                    <a:lnTo>
                      <a:pt x="228" y="387"/>
                    </a:lnTo>
                    <a:lnTo>
                      <a:pt x="228" y="386"/>
                    </a:lnTo>
                    <a:lnTo>
                      <a:pt x="229" y="386"/>
                    </a:lnTo>
                    <a:lnTo>
                      <a:pt x="228" y="386"/>
                    </a:lnTo>
                    <a:lnTo>
                      <a:pt x="228" y="385"/>
                    </a:lnTo>
                    <a:lnTo>
                      <a:pt x="226" y="385"/>
                    </a:lnTo>
                    <a:lnTo>
                      <a:pt x="226" y="383"/>
                    </a:lnTo>
                    <a:lnTo>
                      <a:pt x="226" y="382"/>
                    </a:lnTo>
                    <a:lnTo>
                      <a:pt x="226" y="381"/>
                    </a:lnTo>
                    <a:lnTo>
                      <a:pt x="225" y="381"/>
                    </a:lnTo>
                    <a:lnTo>
                      <a:pt x="225" y="380"/>
                    </a:lnTo>
                    <a:lnTo>
                      <a:pt x="225" y="381"/>
                    </a:lnTo>
                    <a:lnTo>
                      <a:pt x="225" y="380"/>
                    </a:lnTo>
                    <a:lnTo>
                      <a:pt x="225" y="379"/>
                    </a:lnTo>
                    <a:lnTo>
                      <a:pt x="224" y="379"/>
                    </a:lnTo>
                    <a:lnTo>
                      <a:pt x="224" y="377"/>
                    </a:lnTo>
                    <a:lnTo>
                      <a:pt x="224" y="376"/>
                    </a:lnTo>
                    <a:lnTo>
                      <a:pt x="224" y="375"/>
                    </a:lnTo>
                    <a:lnTo>
                      <a:pt x="223" y="375"/>
                    </a:lnTo>
                    <a:lnTo>
                      <a:pt x="223" y="374"/>
                    </a:lnTo>
                    <a:lnTo>
                      <a:pt x="223" y="372"/>
                    </a:lnTo>
                    <a:lnTo>
                      <a:pt x="222" y="372"/>
                    </a:lnTo>
                    <a:lnTo>
                      <a:pt x="222" y="371"/>
                    </a:lnTo>
                    <a:lnTo>
                      <a:pt x="222" y="370"/>
                    </a:lnTo>
                    <a:lnTo>
                      <a:pt x="222" y="369"/>
                    </a:lnTo>
                    <a:lnTo>
                      <a:pt x="220" y="369"/>
                    </a:lnTo>
                    <a:lnTo>
                      <a:pt x="220" y="368"/>
                    </a:lnTo>
                    <a:lnTo>
                      <a:pt x="219" y="368"/>
                    </a:lnTo>
                    <a:lnTo>
                      <a:pt x="219" y="366"/>
                    </a:lnTo>
                    <a:lnTo>
                      <a:pt x="219" y="365"/>
                    </a:lnTo>
                    <a:lnTo>
                      <a:pt x="219" y="364"/>
                    </a:lnTo>
                    <a:lnTo>
                      <a:pt x="219" y="363"/>
                    </a:lnTo>
                    <a:lnTo>
                      <a:pt x="219" y="361"/>
                    </a:lnTo>
                    <a:lnTo>
                      <a:pt x="219" y="360"/>
                    </a:lnTo>
                    <a:lnTo>
                      <a:pt x="219" y="359"/>
                    </a:lnTo>
                    <a:lnTo>
                      <a:pt x="219" y="358"/>
                    </a:lnTo>
                    <a:lnTo>
                      <a:pt x="219" y="356"/>
                    </a:lnTo>
                    <a:lnTo>
                      <a:pt x="218" y="356"/>
                    </a:lnTo>
                    <a:lnTo>
                      <a:pt x="218" y="355"/>
                    </a:lnTo>
                    <a:lnTo>
                      <a:pt x="218" y="354"/>
                    </a:lnTo>
                    <a:lnTo>
                      <a:pt x="218" y="353"/>
                    </a:lnTo>
                    <a:lnTo>
                      <a:pt x="217" y="353"/>
                    </a:lnTo>
                    <a:lnTo>
                      <a:pt x="217" y="352"/>
                    </a:lnTo>
                    <a:lnTo>
                      <a:pt x="215" y="352"/>
                    </a:lnTo>
                    <a:lnTo>
                      <a:pt x="215" y="350"/>
                    </a:lnTo>
                    <a:lnTo>
                      <a:pt x="214" y="350"/>
                    </a:lnTo>
                    <a:lnTo>
                      <a:pt x="214" y="349"/>
                    </a:lnTo>
                    <a:lnTo>
                      <a:pt x="213" y="349"/>
                    </a:lnTo>
                    <a:lnTo>
                      <a:pt x="212" y="349"/>
                    </a:lnTo>
                    <a:lnTo>
                      <a:pt x="211" y="349"/>
                    </a:lnTo>
                    <a:lnTo>
                      <a:pt x="209" y="349"/>
                    </a:lnTo>
                    <a:lnTo>
                      <a:pt x="209" y="350"/>
                    </a:lnTo>
                    <a:lnTo>
                      <a:pt x="208" y="352"/>
                    </a:lnTo>
                    <a:lnTo>
                      <a:pt x="208" y="350"/>
                    </a:lnTo>
                    <a:lnTo>
                      <a:pt x="208" y="349"/>
                    </a:lnTo>
                    <a:lnTo>
                      <a:pt x="208" y="348"/>
                    </a:lnTo>
                    <a:lnTo>
                      <a:pt x="207" y="348"/>
                    </a:lnTo>
                    <a:lnTo>
                      <a:pt x="207" y="347"/>
                    </a:lnTo>
                    <a:lnTo>
                      <a:pt x="206" y="347"/>
                    </a:lnTo>
                    <a:lnTo>
                      <a:pt x="206" y="345"/>
                    </a:lnTo>
                    <a:lnTo>
                      <a:pt x="206" y="344"/>
                    </a:lnTo>
                    <a:lnTo>
                      <a:pt x="204" y="344"/>
                    </a:lnTo>
                    <a:lnTo>
                      <a:pt x="204" y="343"/>
                    </a:lnTo>
                    <a:lnTo>
                      <a:pt x="204" y="342"/>
                    </a:lnTo>
                    <a:lnTo>
                      <a:pt x="204" y="341"/>
                    </a:lnTo>
                    <a:lnTo>
                      <a:pt x="204" y="339"/>
                    </a:lnTo>
                    <a:lnTo>
                      <a:pt x="204" y="338"/>
                    </a:lnTo>
                    <a:lnTo>
                      <a:pt x="206" y="338"/>
                    </a:lnTo>
                    <a:lnTo>
                      <a:pt x="206" y="337"/>
                    </a:lnTo>
                    <a:lnTo>
                      <a:pt x="206" y="336"/>
                    </a:lnTo>
                    <a:lnTo>
                      <a:pt x="206" y="334"/>
                    </a:lnTo>
                    <a:lnTo>
                      <a:pt x="204" y="334"/>
                    </a:lnTo>
                    <a:lnTo>
                      <a:pt x="206" y="334"/>
                    </a:lnTo>
                    <a:lnTo>
                      <a:pt x="206" y="333"/>
                    </a:lnTo>
                    <a:lnTo>
                      <a:pt x="204" y="333"/>
                    </a:lnTo>
                    <a:lnTo>
                      <a:pt x="204" y="332"/>
                    </a:lnTo>
                    <a:lnTo>
                      <a:pt x="204" y="331"/>
                    </a:lnTo>
                    <a:lnTo>
                      <a:pt x="204" y="330"/>
                    </a:lnTo>
                    <a:lnTo>
                      <a:pt x="204" y="328"/>
                    </a:lnTo>
                    <a:lnTo>
                      <a:pt x="204" y="327"/>
                    </a:lnTo>
                    <a:lnTo>
                      <a:pt x="204" y="326"/>
                    </a:lnTo>
                    <a:lnTo>
                      <a:pt x="206" y="326"/>
                    </a:lnTo>
                    <a:lnTo>
                      <a:pt x="206" y="325"/>
                    </a:lnTo>
                    <a:lnTo>
                      <a:pt x="207" y="325"/>
                    </a:lnTo>
                    <a:lnTo>
                      <a:pt x="207" y="326"/>
                    </a:lnTo>
                    <a:lnTo>
                      <a:pt x="207" y="325"/>
                    </a:lnTo>
                    <a:lnTo>
                      <a:pt x="208" y="325"/>
                    </a:lnTo>
                    <a:lnTo>
                      <a:pt x="208" y="323"/>
                    </a:lnTo>
                    <a:lnTo>
                      <a:pt x="208" y="322"/>
                    </a:lnTo>
                    <a:lnTo>
                      <a:pt x="209" y="322"/>
                    </a:lnTo>
                    <a:lnTo>
                      <a:pt x="209" y="321"/>
                    </a:lnTo>
                    <a:lnTo>
                      <a:pt x="208" y="321"/>
                    </a:lnTo>
                    <a:lnTo>
                      <a:pt x="208" y="320"/>
                    </a:lnTo>
                    <a:lnTo>
                      <a:pt x="209" y="320"/>
                    </a:lnTo>
                    <a:lnTo>
                      <a:pt x="208" y="320"/>
                    </a:lnTo>
                    <a:lnTo>
                      <a:pt x="208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09" y="316"/>
                    </a:lnTo>
                    <a:lnTo>
                      <a:pt x="209" y="315"/>
                    </a:lnTo>
                    <a:lnTo>
                      <a:pt x="209" y="314"/>
                    </a:lnTo>
                    <a:lnTo>
                      <a:pt x="209" y="312"/>
                    </a:lnTo>
                    <a:lnTo>
                      <a:pt x="209" y="311"/>
                    </a:lnTo>
                    <a:lnTo>
                      <a:pt x="209" y="310"/>
                    </a:lnTo>
                    <a:lnTo>
                      <a:pt x="209" y="309"/>
                    </a:lnTo>
                    <a:lnTo>
                      <a:pt x="209" y="307"/>
                    </a:lnTo>
                    <a:lnTo>
                      <a:pt x="209" y="306"/>
                    </a:lnTo>
                    <a:lnTo>
                      <a:pt x="209" y="305"/>
                    </a:lnTo>
                    <a:lnTo>
                      <a:pt x="209" y="304"/>
                    </a:lnTo>
                    <a:lnTo>
                      <a:pt x="209" y="303"/>
                    </a:lnTo>
                    <a:lnTo>
                      <a:pt x="208" y="303"/>
                    </a:lnTo>
                    <a:lnTo>
                      <a:pt x="208" y="301"/>
                    </a:lnTo>
                    <a:lnTo>
                      <a:pt x="208" y="300"/>
                    </a:lnTo>
                    <a:lnTo>
                      <a:pt x="208" y="299"/>
                    </a:lnTo>
                    <a:lnTo>
                      <a:pt x="208" y="298"/>
                    </a:lnTo>
                    <a:lnTo>
                      <a:pt x="208" y="296"/>
                    </a:lnTo>
                    <a:lnTo>
                      <a:pt x="207" y="296"/>
                    </a:lnTo>
                    <a:lnTo>
                      <a:pt x="207" y="295"/>
                    </a:lnTo>
                    <a:lnTo>
                      <a:pt x="207" y="294"/>
                    </a:lnTo>
                    <a:lnTo>
                      <a:pt x="207" y="293"/>
                    </a:lnTo>
                    <a:lnTo>
                      <a:pt x="207" y="292"/>
                    </a:lnTo>
                    <a:lnTo>
                      <a:pt x="207" y="290"/>
                    </a:lnTo>
                    <a:lnTo>
                      <a:pt x="207" y="289"/>
                    </a:lnTo>
                    <a:lnTo>
                      <a:pt x="207" y="288"/>
                    </a:lnTo>
                    <a:lnTo>
                      <a:pt x="207" y="287"/>
                    </a:lnTo>
                    <a:lnTo>
                      <a:pt x="206" y="287"/>
                    </a:lnTo>
                    <a:lnTo>
                      <a:pt x="206" y="285"/>
                    </a:lnTo>
                    <a:lnTo>
                      <a:pt x="206" y="284"/>
                    </a:lnTo>
                    <a:lnTo>
                      <a:pt x="206" y="283"/>
                    </a:lnTo>
                    <a:lnTo>
                      <a:pt x="206" y="282"/>
                    </a:lnTo>
                    <a:lnTo>
                      <a:pt x="206" y="281"/>
                    </a:lnTo>
                    <a:lnTo>
                      <a:pt x="206" y="279"/>
                    </a:lnTo>
                    <a:lnTo>
                      <a:pt x="206" y="278"/>
                    </a:lnTo>
                    <a:lnTo>
                      <a:pt x="204" y="277"/>
                    </a:lnTo>
                    <a:lnTo>
                      <a:pt x="204" y="276"/>
                    </a:lnTo>
                    <a:lnTo>
                      <a:pt x="204" y="274"/>
                    </a:lnTo>
                    <a:lnTo>
                      <a:pt x="203" y="274"/>
                    </a:lnTo>
                    <a:lnTo>
                      <a:pt x="203" y="273"/>
                    </a:lnTo>
                    <a:lnTo>
                      <a:pt x="203" y="272"/>
                    </a:lnTo>
                    <a:lnTo>
                      <a:pt x="202" y="270"/>
                    </a:lnTo>
                    <a:lnTo>
                      <a:pt x="202" y="268"/>
                    </a:lnTo>
                    <a:lnTo>
                      <a:pt x="201" y="268"/>
                    </a:lnTo>
                    <a:lnTo>
                      <a:pt x="201" y="267"/>
                    </a:lnTo>
                    <a:lnTo>
                      <a:pt x="201" y="266"/>
                    </a:lnTo>
                    <a:lnTo>
                      <a:pt x="200" y="266"/>
                    </a:lnTo>
                    <a:lnTo>
                      <a:pt x="200" y="265"/>
                    </a:lnTo>
                    <a:lnTo>
                      <a:pt x="200" y="266"/>
                    </a:lnTo>
                    <a:lnTo>
                      <a:pt x="200" y="265"/>
                    </a:lnTo>
                    <a:lnTo>
                      <a:pt x="198" y="265"/>
                    </a:lnTo>
                    <a:lnTo>
                      <a:pt x="198" y="263"/>
                    </a:lnTo>
                    <a:lnTo>
                      <a:pt x="197" y="263"/>
                    </a:lnTo>
                    <a:lnTo>
                      <a:pt x="197" y="262"/>
                    </a:lnTo>
                    <a:lnTo>
                      <a:pt x="197" y="263"/>
                    </a:lnTo>
                    <a:lnTo>
                      <a:pt x="197" y="262"/>
                    </a:lnTo>
                    <a:lnTo>
                      <a:pt x="196" y="262"/>
                    </a:lnTo>
                    <a:lnTo>
                      <a:pt x="196" y="261"/>
                    </a:lnTo>
                    <a:lnTo>
                      <a:pt x="196" y="260"/>
                    </a:lnTo>
                    <a:lnTo>
                      <a:pt x="195" y="260"/>
                    </a:lnTo>
                    <a:lnTo>
                      <a:pt x="193" y="260"/>
                    </a:lnTo>
                    <a:lnTo>
                      <a:pt x="195" y="260"/>
                    </a:lnTo>
                    <a:lnTo>
                      <a:pt x="193" y="260"/>
                    </a:lnTo>
                    <a:lnTo>
                      <a:pt x="193" y="259"/>
                    </a:lnTo>
                    <a:lnTo>
                      <a:pt x="192" y="259"/>
                    </a:lnTo>
                    <a:lnTo>
                      <a:pt x="191" y="259"/>
                    </a:lnTo>
                    <a:lnTo>
                      <a:pt x="191" y="257"/>
                    </a:lnTo>
                    <a:lnTo>
                      <a:pt x="190" y="257"/>
                    </a:lnTo>
                    <a:lnTo>
                      <a:pt x="191" y="257"/>
                    </a:lnTo>
                    <a:lnTo>
                      <a:pt x="190" y="257"/>
                    </a:lnTo>
                    <a:lnTo>
                      <a:pt x="190" y="256"/>
                    </a:lnTo>
                    <a:lnTo>
                      <a:pt x="189" y="256"/>
                    </a:lnTo>
                    <a:lnTo>
                      <a:pt x="189" y="255"/>
                    </a:lnTo>
                    <a:lnTo>
                      <a:pt x="187" y="255"/>
                    </a:lnTo>
                    <a:lnTo>
                      <a:pt x="187" y="254"/>
                    </a:lnTo>
                    <a:lnTo>
                      <a:pt x="186" y="254"/>
                    </a:lnTo>
                    <a:lnTo>
                      <a:pt x="185" y="254"/>
                    </a:lnTo>
                    <a:lnTo>
                      <a:pt x="186" y="254"/>
                    </a:lnTo>
                    <a:lnTo>
                      <a:pt x="185" y="254"/>
                    </a:lnTo>
                    <a:lnTo>
                      <a:pt x="184" y="254"/>
                    </a:lnTo>
                    <a:lnTo>
                      <a:pt x="184" y="252"/>
                    </a:lnTo>
                    <a:lnTo>
                      <a:pt x="182" y="252"/>
                    </a:lnTo>
                    <a:lnTo>
                      <a:pt x="182" y="254"/>
                    </a:lnTo>
                    <a:lnTo>
                      <a:pt x="182" y="252"/>
                    </a:lnTo>
                    <a:lnTo>
                      <a:pt x="182" y="251"/>
                    </a:lnTo>
                    <a:lnTo>
                      <a:pt x="181" y="251"/>
                    </a:lnTo>
                    <a:lnTo>
                      <a:pt x="181" y="250"/>
                    </a:lnTo>
                    <a:lnTo>
                      <a:pt x="180" y="250"/>
                    </a:lnTo>
                    <a:lnTo>
                      <a:pt x="180" y="249"/>
                    </a:lnTo>
                    <a:lnTo>
                      <a:pt x="179" y="249"/>
                    </a:lnTo>
                    <a:lnTo>
                      <a:pt x="179" y="247"/>
                    </a:lnTo>
                    <a:lnTo>
                      <a:pt x="177" y="247"/>
                    </a:lnTo>
                    <a:lnTo>
                      <a:pt x="176" y="247"/>
                    </a:lnTo>
                    <a:lnTo>
                      <a:pt x="176" y="246"/>
                    </a:lnTo>
                    <a:lnTo>
                      <a:pt x="175" y="246"/>
                    </a:lnTo>
                    <a:lnTo>
                      <a:pt x="174" y="246"/>
                    </a:lnTo>
                    <a:lnTo>
                      <a:pt x="173" y="246"/>
                    </a:lnTo>
                    <a:lnTo>
                      <a:pt x="171" y="246"/>
                    </a:lnTo>
                    <a:lnTo>
                      <a:pt x="173" y="246"/>
                    </a:lnTo>
                    <a:lnTo>
                      <a:pt x="174" y="246"/>
                    </a:lnTo>
                    <a:lnTo>
                      <a:pt x="175" y="246"/>
                    </a:lnTo>
                    <a:lnTo>
                      <a:pt x="176" y="246"/>
                    </a:lnTo>
                    <a:lnTo>
                      <a:pt x="177" y="246"/>
                    </a:lnTo>
                    <a:lnTo>
                      <a:pt x="177" y="247"/>
                    </a:lnTo>
                    <a:lnTo>
                      <a:pt x="179" y="247"/>
                    </a:lnTo>
                    <a:lnTo>
                      <a:pt x="177" y="247"/>
                    </a:lnTo>
                    <a:lnTo>
                      <a:pt x="177" y="246"/>
                    </a:lnTo>
                    <a:lnTo>
                      <a:pt x="176" y="246"/>
                    </a:lnTo>
                    <a:lnTo>
                      <a:pt x="176" y="245"/>
                    </a:lnTo>
                    <a:lnTo>
                      <a:pt x="175" y="245"/>
                    </a:lnTo>
                    <a:lnTo>
                      <a:pt x="175" y="244"/>
                    </a:lnTo>
                    <a:lnTo>
                      <a:pt x="174" y="244"/>
                    </a:lnTo>
                    <a:lnTo>
                      <a:pt x="174" y="243"/>
                    </a:lnTo>
                    <a:lnTo>
                      <a:pt x="173" y="243"/>
                    </a:lnTo>
                    <a:lnTo>
                      <a:pt x="173" y="241"/>
                    </a:lnTo>
                    <a:lnTo>
                      <a:pt x="171" y="241"/>
                    </a:lnTo>
                    <a:lnTo>
                      <a:pt x="171" y="240"/>
                    </a:lnTo>
                    <a:lnTo>
                      <a:pt x="170" y="240"/>
                    </a:lnTo>
                    <a:lnTo>
                      <a:pt x="169" y="240"/>
                    </a:lnTo>
                    <a:lnTo>
                      <a:pt x="169" y="239"/>
                    </a:lnTo>
                    <a:lnTo>
                      <a:pt x="168" y="239"/>
                    </a:lnTo>
                    <a:lnTo>
                      <a:pt x="168" y="240"/>
                    </a:lnTo>
                    <a:lnTo>
                      <a:pt x="169" y="240"/>
                    </a:lnTo>
                    <a:lnTo>
                      <a:pt x="169" y="241"/>
                    </a:lnTo>
                    <a:lnTo>
                      <a:pt x="169" y="243"/>
                    </a:lnTo>
                    <a:lnTo>
                      <a:pt x="170" y="243"/>
                    </a:lnTo>
                    <a:lnTo>
                      <a:pt x="170" y="244"/>
                    </a:lnTo>
                    <a:lnTo>
                      <a:pt x="170" y="245"/>
                    </a:lnTo>
                    <a:lnTo>
                      <a:pt x="171" y="245"/>
                    </a:lnTo>
                    <a:lnTo>
                      <a:pt x="171" y="246"/>
                    </a:lnTo>
                    <a:lnTo>
                      <a:pt x="170" y="247"/>
                    </a:lnTo>
                    <a:lnTo>
                      <a:pt x="169" y="247"/>
                    </a:lnTo>
                    <a:lnTo>
                      <a:pt x="169" y="249"/>
                    </a:lnTo>
                    <a:lnTo>
                      <a:pt x="168" y="249"/>
                    </a:lnTo>
                    <a:lnTo>
                      <a:pt x="168" y="250"/>
                    </a:lnTo>
                    <a:lnTo>
                      <a:pt x="166" y="250"/>
                    </a:lnTo>
                    <a:lnTo>
                      <a:pt x="166" y="249"/>
                    </a:lnTo>
                    <a:lnTo>
                      <a:pt x="165" y="249"/>
                    </a:lnTo>
                    <a:lnTo>
                      <a:pt x="165" y="247"/>
                    </a:lnTo>
                    <a:lnTo>
                      <a:pt x="164" y="247"/>
                    </a:lnTo>
                    <a:lnTo>
                      <a:pt x="163" y="247"/>
                    </a:lnTo>
                    <a:lnTo>
                      <a:pt x="163" y="246"/>
                    </a:lnTo>
                    <a:lnTo>
                      <a:pt x="163" y="245"/>
                    </a:lnTo>
                    <a:lnTo>
                      <a:pt x="162" y="245"/>
                    </a:lnTo>
                    <a:lnTo>
                      <a:pt x="162" y="244"/>
                    </a:lnTo>
                    <a:lnTo>
                      <a:pt x="162" y="243"/>
                    </a:lnTo>
                    <a:lnTo>
                      <a:pt x="160" y="243"/>
                    </a:lnTo>
                    <a:lnTo>
                      <a:pt x="160" y="241"/>
                    </a:lnTo>
                    <a:lnTo>
                      <a:pt x="159" y="241"/>
                    </a:lnTo>
                    <a:lnTo>
                      <a:pt x="159" y="240"/>
                    </a:lnTo>
                    <a:lnTo>
                      <a:pt x="158" y="240"/>
                    </a:lnTo>
                    <a:lnTo>
                      <a:pt x="158" y="239"/>
                    </a:lnTo>
                    <a:lnTo>
                      <a:pt x="157" y="239"/>
                    </a:lnTo>
                    <a:lnTo>
                      <a:pt x="155" y="239"/>
                    </a:lnTo>
                    <a:lnTo>
                      <a:pt x="154" y="239"/>
                    </a:lnTo>
                    <a:lnTo>
                      <a:pt x="154" y="238"/>
                    </a:lnTo>
                    <a:lnTo>
                      <a:pt x="154" y="236"/>
                    </a:lnTo>
                    <a:lnTo>
                      <a:pt x="153" y="236"/>
                    </a:lnTo>
                    <a:lnTo>
                      <a:pt x="152" y="236"/>
                    </a:lnTo>
                    <a:lnTo>
                      <a:pt x="152" y="235"/>
                    </a:lnTo>
                    <a:lnTo>
                      <a:pt x="152" y="236"/>
                    </a:lnTo>
                    <a:lnTo>
                      <a:pt x="152" y="235"/>
                    </a:lnTo>
                    <a:lnTo>
                      <a:pt x="151" y="235"/>
                    </a:lnTo>
                    <a:lnTo>
                      <a:pt x="152" y="235"/>
                    </a:lnTo>
                    <a:lnTo>
                      <a:pt x="151" y="235"/>
                    </a:lnTo>
                    <a:lnTo>
                      <a:pt x="151" y="234"/>
                    </a:lnTo>
                    <a:lnTo>
                      <a:pt x="151" y="233"/>
                    </a:lnTo>
                    <a:lnTo>
                      <a:pt x="151" y="232"/>
                    </a:lnTo>
                    <a:lnTo>
                      <a:pt x="149" y="232"/>
                    </a:lnTo>
                    <a:lnTo>
                      <a:pt x="149" y="230"/>
                    </a:lnTo>
                    <a:lnTo>
                      <a:pt x="149" y="229"/>
                    </a:lnTo>
                    <a:lnTo>
                      <a:pt x="148" y="229"/>
                    </a:lnTo>
                    <a:lnTo>
                      <a:pt x="148" y="228"/>
                    </a:lnTo>
                    <a:lnTo>
                      <a:pt x="147" y="228"/>
                    </a:lnTo>
                    <a:lnTo>
                      <a:pt x="147" y="227"/>
                    </a:lnTo>
                    <a:lnTo>
                      <a:pt x="146" y="227"/>
                    </a:lnTo>
                    <a:lnTo>
                      <a:pt x="146" y="225"/>
                    </a:lnTo>
                    <a:lnTo>
                      <a:pt x="144" y="225"/>
                    </a:lnTo>
                    <a:lnTo>
                      <a:pt x="144" y="224"/>
                    </a:lnTo>
                    <a:lnTo>
                      <a:pt x="143" y="224"/>
                    </a:lnTo>
                    <a:lnTo>
                      <a:pt x="143" y="223"/>
                    </a:lnTo>
                    <a:lnTo>
                      <a:pt x="142" y="223"/>
                    </a:lnTo>
                    <a:lnTo>
                      <a:pt x="142" y="222"/>
                    </a:lnTo>
                    <a:lnTo>
                      <a:pt x="141" y="222"/>
                    </a:lnTo>
                    <a:lnTo>
                      <a:pt x="141" y="221"/>
                    </a:lnTo>
                    <a:lnTo>
                      <a:pt x="139" y="221"/>
                    </a:lnTo>
                    <a:lnTo>
                      <a:pt x="138" y="221"/>
                    </a:lnTo>
                    <a:lnTo>
                      <a:pt x="138" y="219"/>
                    </a:lnTo>
                    <a:lnTo>
                      <a:pt x="137" y="219"/>
                    </a:lnTo>
                    <a:lnTo>
                      <a:pt x="137" y="218"/>
                    </a:lnTo>
                    <a:lnTo>
                      <a:pt x="136" y="218"/>
                    </a:lnTo>
                    <a:lnTo>
                      <a:pt x="135" y="218"/>
                    </a:lnTo>
                    <a:lnTo>
                      <a:pt x="135" y="217"/>
                    </a:lnTo>
                    <a:lnTo>
                      <a:pt x="133" y="217"/>
                    </a:lnTo>
                    <a:lnTo>
                      <a:pt x="132" y="217"/>
                    </a:lnTo>
                    <a:lnTo>
                      <a:pt x="132" y="216"/>
                    </a:lnTo>
                    <a:lnTo>
                      <a:pt x="131" y="216"/>
                    </a:lnTo>
                    <a:lnTo>
                      <a:pt x="130" y="216"/>
                    </a:lnTo>
                    <a:lnTo>
                      <a:pt x="128" y="216"/>
                    </a:lnTo>
                    <a:lnTo>
                      <a:pt x="127" y="216"/>
                    </a:lnTo>
                    <a:lnTo>
                      <a:pt x="126" y="216"/>
                    </a:lnTo>
                    <a:lnTo>
                      <a:pt x="125" y="216"/>
                    </a:lnTo>
                    <a:lnTo>
                      <a:pt x="124" y="216"/>
                    </a:lnTo>
                    <a:lnTo>
                      <a:pt x="122" y="216"/>
                    </a:lnTo>
                    <a:lnTo>
                      <a:pt x="122" y="214"/>
                    </a:lnTo>
                    <a:lnTo>
                      <a:pt x="121" y="214"/>
                    </a:lnTo>
                    <a:lnTo>
                      <a:pt x="121" y="213"/>
                    </a:lnTo>
                    <a:lnTo>
                      <a:pt x="121" y="214"/>
                    </a:lnTo>
                    <a:lnTo>
                      <a:pt x="122" y="214"/>
                    </a:lnTo>
                    <a:lnTo>
                      <a:pt x="124" y="214"/>
                    </a:lnTo>
                    <a:lnTo>
                      <a:pt x="124" y="216"/>
                    </a:lnTo>
                    <a:lnTo>
                      <a:pt x="124" y="214"/>
                    </a:lnTo>
                    <a:lnTo>
                      <a:pt x="125" y="214"/>
                    </a:lnTo>
                    <a:lnTo>
                      <a:pt x="126" y="214"/>
                    </a:lnTo>
                    <a:lnTo>
                      <a:pt x="127" y="214"/>
                    </a:lnTo>
                    <a:lnTo>
                      <a:pt x="127" y="216"/>
                    </a:lnTo>
                    <a:lnTo>
                      <a:pt x="127" y="214"/>
                    </a:lnTo>
                    <a:lnTo>
                      <a:pt x="128" y="214"/>
                    </a:lnTo>
                    <a:lnTo>
                      <a:pt x="130" y="214"/>
                    </a:lnTo>
                    <a:lnTo>
                      <a:pt x="130" y="216"/>
                    </a:lnTo>
                    <a:lnTo>
                      <a:pt x="130" y="214"/>
                    </a:lnTo>
                    <a:lnTo>
                      <a:pt x="130" y="216"/>
                    </a:lnTo>
                    <a:lnTo>
                      <a:pt x="131" y="216"/>
                    </a:lnTo>
                    <a:lnTo>
                      <a:pt x="131" y="214"/>
                    </a:lnTo>
                    <a:lnTo>
                      <a:pt x="131" y="213"/>
                    </a:lnTo>
                    <a:lnTo>
                      <a:pt x="132" y="213"/>
                    </a:lnTo>
                    <a:lnTo>
                      <a:pt x="132" y="212"/>
                    </a:lnTo>
                    <a:lnTo>
                      <a:pt x="132" y="213"/>
                    </a:lnTo>
                    <a:lnTo>
                      <a:pt x="131" y="213"/>
                    </a:lnTo>
                    <a:lnTo>
                      <a:pt x="131" y="214"/>
                    </a:lnTo>
                    <a:lnTo>
                      <a:pt x="130" y="214"/>
                    </a:lnTo>
                    <a:lnTo>
                      <a:pt x="130" y="216"/>
                    </a:lnTo>
                    <a:lnTo>
                      <a:pt x="131" y="216"/>
                    </a:lnTo>
                    <a:lnTo>
                      <a:pt x="130" y="216"/>
                    </a:lnTo>
                    <a:lnTo>
                      <a:pt x="130" y="214"/>
                    </a:lnTo>
                    <a:lnTo>
                      <a:pt x="130" y="213"/>
                    </a:lnTo>
                    <a:lnTo>
                      <a:pt x="130" y="212"/>
                    </a:lnTo>
                    <a:lnTo>
                      <a:pt x="128" y="212"/>
                    </a:lnTo>
                    <a:lnTo>
                      <a:pt x="130" y="212"/>
                    </a:lnTo>
                    <a:lnTo>
                      <a:pt x="128" y="212"/>
                    </a:lnTo>
                    <a:lnTo>
                      <a:pt x="128" y="213"/>
                    </a:lnTo>
                    <a:lnTo>
                      <a:pt x="128" y="214"/>
                    </a:lnTo>
                    <a:lnTo>
                      <a:pt x="127" y="214"/>
                    </a:lnTo>
                    <a:lnTo>
                      <a:pt x="126" y="214"/>
                    </a:lnTo>
                    <a:lnTo>
                      <a:pt x="126" y="213"/>
                    </a:lnTo>
                    <a:lnTo>
                      <a:pt x="126" y="212"/>
                    </a:lnTo>
                    <a:lnTo>
                      <a:pt x="127" y="212"/>
                    </a:lnTo>
                    <a:lnTo>
                      <a:pt x="126" y="212"/>
                    </a:lnTo>
                    <a:lnTo>
                      <a:pt x="126" y="211"/>
                    </a:lnTo>
                    <a:lnTo>
                      <a:pt x="126" y="210"/>
                    </a:lnTo>
                    <a:lnTo>
                      <a:pt x="126" y="211"/>
                    </a:lnTo>
                    <a:lnTo>
                      <a:pt x="125" y="212"/>
                    </a:lnTo>
                    <a:lnTo>
                      <a:pt x="125" y="213"/>
                    </a:lnTo>
                    <a:lnTo>
                      <a:pt x="125" y="214"/>
                    </a:lnTo>
                    <a:lnTo>
                      <a:pt x="124" y="213"/>
                    </a:lnTo>
                    <a:lnTo>
                      <a:pt x="124" y="214"/>
                    </a:lnTo>
                    <a:lnTo>
                      <a:pt x="122" y="214"/>
                    </a:lnTo>
                    <a:lnTo>
                      <a:pt x="122" y="213"/>
                    </a:lnTo>
                    <a:lnTo>
                      <a:pt x="121" y="213"/>
                    </a:lnTo>
                    <a:lnTo>
                      <a:pt x="121" y="212"/>
                    </a:lnTo>
                    <a:lnTo>
                      <a:pt x="120" y="212"/>
                    </a:lnTo>
                    <a:lnTo>
                      <a:pt x="120" y="211"/>
                    </a:lnTo>
                    <a:lnTo>
                      <a:pt x="120" y="210"/>
                    </a:lnTo>
                    <a:lnTo>
                      <a:pt x="121" y="210"/>
                    </a:lnTo>
                    <a:lnTo>
                      <a:pt x="121" y="208"/>
                    </a:lnTo>
                    <a:lnTo>
                      <a:pt x="122" y="208"/>
                    </a:lnTo>
                    <a:lnTo>
                      <a:pt x="122" y="207"/>
                    </a:lnTo>
                    <a:lnTo>
                      <a:pt x="124" y="207"/>
                    </a:lnTo>
                    <a:lnTo>
                      <a:pt x="124" y="206"/>
                    </a:lnTo>
                    <a:lnTo>
                      <a:pt x="124" y="205"/>
                    </a:lnTo>
                    <a:lnTo>
                      <a:pt x="125" y="205"/>
                    </a:lnTo>
                    <a:lnTo>
                      <a:pt x="125" y="203"/>
                    </a:lnTo>
                    <a:lnTo>
                      <a:pt x="125" y="205"/>
                    </a:lnTo>
                    <a:lnTo>
                      <a:pt x="124" y="205"/>
                    </a:lnTo>
                    <a:lnTo>
                      <a:pt x="124" y="203"/>
                    </a:lnTo>
                    <a:lnTo>
                      <a:pt x="122" y="203"/>
                    </a:lnTo>
                    <a:lnTo>
                      <a:pt x="122" y="205"/>
                    </a:lnTo>
                    <a:lnTo>
                      <a:pt x="124" y="205"/>
                    </a:lnTo>
                    <a:lnTo>
                      <a:pt x="122" y="205"/>
                    </a:lnTo>
                    <a:lnTo>
                      <a:pt x="122" y="206"/>
                    </a:lnTo>
                    <a:lnTo>
                      <a:pt x="122" y="207"/>
                    </a:lnTo>
                    <a:lnTo>
                      <a:pt x="121" y="207"/>
                    </a:lnTo>
                    <a:lnTo>
                      <a:pt x="121" y="206"/>
                    </a:lnTo>
                    <a:lnTo>
                      <a:pt x="121" y="205"/>
                    </a:lnTo>
                    <a:lnTo>
                      <a:pt x="121" y="203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1" y="200"/>
                    </a:lnTo>
                    <a:lnTo>
                      <a:pt x="122" y="200"/>
                    </a:lnTo>
                    <a:lnTo>
                      <a:pt x="121" y="200"/>
                    </a:lnTo>
                    <a:lnTo>
                      <a:pt x="121" y="201"/>
                    </a:lnTo>
                    <a:lnTo>
                      <a:pt x="120" y="201"/>
                    </a:lnTo>
                    <a:lnTo>
                      <a:pt x="120" y="202"/>
                    </a:lnTo>
                    <a:lnTo>
                      <a:pt x="120" y="203"/>
                    </a:lnTo>
                    <a:lnTo>
                      <a:pt x="120" y="205"/>
                    </a:lnTo>
                    <a:lnTo>
                      <a:pt x="120" y="206"/>
                    </a:lnTo>
                    <a:lnTo>
                      <a:pt x="119" y="206"/>
                    </a:lnTo>
                    <a:lnTo>
                      <a:pt x="120" y="206"/>
                    </a:lnTo>
                    <a:lnTo>
                      <a:pt x="119" y="206"/>
                    </a:lnTo>
                    <a:lnTo>
                      <a:pt x="119" y="207"/>
                    </a:lnTo>
                    <a:lnTo>
                      <a:pt x="117" y="207"/>
                    </a:lnTo>
                    <a:lnTo>
                      <a:pt x="116" y="207"/>
                    </a:lnTo>
                    <a:lnTo>
                      <a:pt x="117" y="206"/>
                    </a:lnTo>
                    <a:lnTo>
                      <a:pt x="116" y="206"/>
                    </a:lnTo>
                    <a:lnTo>
                      <a:pt x="116" y="205"/>
                    </a:lnTo>
                    <a:lnTo>
                      <a:pt x="117" y="205"/>
                    </a:lnTo>
                    <a:lnTo>
                      <a:pt x="116" y="205"/>
                    </a:lnTo>
                    <a:lnTo>
                      <a:pt x="116" y="203"/>
                    </a:lnTo>
                    <a:lnTo>
                      <a:pt x="116" y="202"/>
                    </a:lnTo>
                    <a:lnTo>
                      <a:pt x="116" y="203"/>
                    </a:lnTo>
                    <a:lnTo>
                      <a:pt x="116" y="205"/>
                    </a:lnTo>
                    <a:lnTo>
                      <a:pt x="116" y="206"/>
                    </a:lnTo>
                    <a:lnTo>
                      <a:pt x="116" y="207"/>
                    </a:lnTo>
                    <a:lnTo>
                      <a:pt x="117" y="207"/>
                    </a:lnTo>
                    <a:lnTo>
                      <a:pt x="117" y="208"/>
                    </a:lnTo>
                    <a:lnTo>
                      <a:pt x="117" y="210"/>
                    </a:lnTo>
                    <a:lnTo>
                      <a:pt x="116" y="210"/>
                    </a:lnTo>
                    <a:lnTo>
                      <a:pt x="116" y="208"/>
                    </a:lnTo>
                    <a:lnTo>
                      <a:pt x="115" y="208"/>
                    </a:lnTo>
                    <a:lnTo>
                      <a:pt x="116" y="208"/>
                    </a:lnTo>
                    <a:lnTo>
                      <a:pt x="116" y="210"/>
                    </a:lnTo>
                    <a:lnTo>
                      <a:pt x="115" y="210"/>
                    </a:lnTo>
                    <a:lnTo>
                      <a:pt x="116" y="210"/>
                    </a:lnTo>
                    <a:lnTo>
                      <a:pt x="116" y="211"/>
                    </a:lnTo>
                    <a:lnTo>
                      <a:pt x="117" y="211"/>
                    </a:lnTo>
                    <a:lnTo>
                      <a:pt x="119" y="212"/>
                    </a:lnTo>
                    <a:lnTo>
                      <a:pt x="119" y="213"/>
                    </a:lnTo>
                    <a:lnTo>
                      <a:pt x="120" y="213"/>
                    </a:lnTo>
                    <a:lnTo>
                      <a:pt x="120" y="214"/>
                    </a:lnTo>
                    <a:lnTo>
                      <a:pt x="119" y="214"/>
                    </a:lnTo>
                    <a:lnTo>
                      <a:pt x="117" y="214"/>
                    </a:lnTo>
                    <a:lnTo>
                      <a:pt x="116" y="214"/>
                    </a:lnTo>
                    <a:lnTo>
                      <a:pt x="116" y="216"/>
                    </a:lnTo>
                    <a:lnTo>
                      <a:pt x="115" y="216"/>
                    </a:lnTo>
                    <a:lnTo>
                      <a:pt x="115" y="217"/>
                    </a:lnTo>
                    <a:lnTo>
                      <a:pt x="114" y="217"/>
                    </a:lnTo>
                    <a:lnTo>
                      <a:pt x="113" y="217"/>
                    </a:lnTo>
                    <a:lnTo>
                      <a:pt x="113" y="218"/>
                    </a:lnTo>
                    <a:lnTo>
                      <a:pt x="113" y="219"/>
                    </a:lnTo>
                    <a:lnTo>
                      <a:pt x="111" y="219"/>
                    </a:lnTo>
                    <a:lnTo>
                      <a:pt x="111" y="221"/>
                    </a:lnTo>
                    <a:lnTo>
                      <a:pt x="111" y="222"/>
                    </a:lnTo>
                    <a:lnTo>
                      <a:pt x="111" y="223"/>
                    </a:lnTo>
                    <a:lnTo>
                      <a:pt x="113" y="223"/>
                    </a:lnTo>
                    <a:lnTo>
                      <a:pt x="113" y="224"/>
                    </a:lnTo>
                    <a:lnTo>
                      <a:pt x="114" y="224"/>
                    </a:lnTo>
                    <a:lnTo>
                      <a:pt x="115" y="224"/>
                    </a:lnTo>
                    <a:lnTo>
                      <a:pt x="115" y="225"/>
                    </a:lnTo>
                    <a:lnTo>
                      <a:pt x="114" y="225"/>
                    </a:lnTo>
                    <a:lnTo>
                      <a:pt x="113" y="225"/>
                    </a:lnTo>
                    <a:lnTo>
                      <a:pt x="113" y="224"/>
                    </a:lnTo>
                    <a:lnTo>
                      <a:pt x="111" y="224"/>
                    </a:lnTo>
                    <a:lnTo>
                      <a:pt x="110" y="224"/>
                    </a:lnTo>
                    <a:lnTo>
                      <a:pt x="109" y="224"/>
                    </a:lnTo>
                    <a:lnTo>
                      <a:pt x="108" y="224"/>
                    </a:lnTo>
                    <a:lnTo>
                      <a:pt x="106" y="224"/>
                    </a:lnTo>
                    <a:lnTo>
                      <a:pt x="105" y="224"/>
                    </a:lnTo>
                    <a:lnTo>
                      <a:pt x="104" y="224"/>
                    </a:lnTo>
                    <a:lnTo>
                      <a:pt x="103" y="224"/>
                    </a:lnTo>
                    <a:lnTo>
                      <a:pt x="103" y="223"/>
                    </a:lnTo>
                    <a:lnTo>
                      <a:pt x="104" y="223"/>
                    </a:lnTo>
                    <a:lnTo>
                      <a:pt x="104" y="222"/>
                    </a:lnTo>
                    <a:lnTo>
                      <a:pt x="105" y="222"/>
                    </a:lnTo>
                    <a:lnTo>
                      <a:pt x="105" y="221"/>
                    </a:lnTo>
                    <a:lnTo>
                      <a:pt x="106" y="221"/>
                    </a:lnTo>
                    <a:lnTo>
                      <a:pt x="106" y="219"/>
                    </a:lnTo>
                    <a:lnTo>
                      <a:pt x="106" y="218"/>
                    </a:lnTo>
                    <a:lnTo>
                      <a:pt x="106" y="217"/>
                    </a:lnTo>
                    <a:lnTo>
                      <a:pt x="108" y="217"/>
                    </a:lnTo>
                    <a:lnTo>
                      <a:pt x="108" y="216"/>
                    </a:lnTo>
                    <a:lnTo>
                      <a:pt x="108" y="214"/>
                    </a:lnTo>
                    <a:lnTo>
                      <a:pt x="109" y="214"/>
                    </a:lnTo>
                    <a:lnTo>
                      <a:pt x="109" y="213"/>
                    </a:lnTo>
                    <a:lnTo>
                      <a:pt x="109" y="212"/>
                    </a:lnTo>
                    <a:lnTo>
                      <a:pt x="109" y="211"/>
                    </a:lnTo>
                    <a:lnTo>
                      <a:pt x="110" y="211"/>
                    </a:lnTo>
                    <a:lnTo>
                      <a:pt x="110" y="210"/>
                    </a:lnTo>
                    <a:lnTo>
                      <a:pt x="110" y="208"/>
                    </a:lnTo>
                    <a:lnTo>
                      <a:pt x="110" y="207"/>
                    </a:lnTo>
                    <a:lnTo>
                      <a:pt x="111" y="207"/>
                    </a:lnTo>
                    <a:lnTo>
                      <a:pt x="111" y="206"/>
                    </a:lnTo>
                    <a:lnTo>
                      <a:pt x="111" y="205"/>
                    </a:lnTo>
                    <a:lnTo>
                      <a:pt x="113" y="203"/>
                    </a:lnTo>
                    <a:lnTo>
                      <a:pt x="113" y="202"/>
                    </a:lnTo>
                    <a:lnTo>
                      <a:pt x="113" y="201"/>
                    </a:lnTo>
                    <a:lnTo>
                      <a:pt x="114" y="200"/>
                    </a:lnTo>
                    <a:lnTo>
                      <a:pt x="114" y="198"/>
                    </a:lnTo>
                    <a:lnTo>
                      <a:pt x="114" y="197"/>
                    </a:lnTo>
                    <a:lnTo>
                      <a:pt x="115" y="196"/>
                    </a:lnTo>
                    <a:lnTo>
                      <a:pt x="115" y="195"/>
                    </a:lnTo>
                    <a:lnTo>
                      <a:pt x="115" y="194"/>
                    </a:lnTo>
                    <a:lnTo>
                      <a:pt x="115" y="192"/>
                    </a:lnTo>
                    <a:lnTo>
                      <a:pt x="116" y="192"/>
                    </a:lnTo>
                    <a:lnTo>
                      <a:pt x="116" y="191"/>
                    </a:lnTo>
                    <a:lnTo>
                      <a:pt x="116" y="190"/>
                    </a:lnTo>
                    <a:lnTo>
                      <a:pt x="116" y="189"/>
                    </a:lnTo>
                    <a:lnTo>
                      <a:pt x="117" y="189"/>
                    </a:lnTo>
                    <a:lnTo>
                      <a:pt x="117" y="187"/>
                    </a:lnTo>
                    <a:lnTo>
                      <a:pt x="117" y="186"/>
                    </a:lnTo>
                    <a:lnTo>
                      <a:pt x="117" y="185"/>
                    </a:lnTo>
                    <a:lnTo>
                      <a:pt x="117" y="184"/>
                    </a:lnTo>
                    <a:lnTo>
                      <a:pt x="117" y="183"/>
                    </a:lnTo>
                    <a:lnTo>
                      <a:pt x="117" y="181"/>
                    </a:lnTo>
                    <a:lnTo>
                      <a:pt x="117" y="180"/>
                    </a:lnTo>
                    <a:lnTo>
                      <a:pt x="117" y="179"/>
                    </a:lnTo>
                    <a:lnTo>
                      <a:pt x="116" y="179"/>
                    </a:lnTo>
                    <a:lnTo>
                      <a:pt x="117" y="179"/>
                    </a:lnTo>
                    <a:lnTo>
                      <a:pt x="117" y="178"/>
                    </a:lnTo>
                    <a:lnTo>
                      <a:pt x="116" y="178"/>
                    </a:lnTo>
                    <a:lnTo>
                      <a:pt x="116" y="176"/>
                    </a:lnTo>
                    <a:lnTo>
                      <a:pt x="115" y="176"/>
                    </a:lnTo>
                    <a:lnTo>
                      <a:pt x="115" y="175"/>
                    </a:lnTo>
                    <a:lnTo>
                      <a:pt x="114" y="175"/>
                    </a:lnTo>
                    <a:lnTo>
                      <a:pt x="114" y="176"/>
                    </a:lnTo>
                    <a:lnTo>
                      <a:pt x="114" y="175"/>
                    </a:lnTo>
                    <a:lnTo>
                      <a:pt x="115" y="175"/>
                    </a:lnTo>
                    <a:lnTo>
                      <a:pt x="115" y="174"/>
                    </a:lnTo>
                    <a:lnTo>
                      <a:pt x="114" y="174"/>
                    </a:lnTo>
                    <a:lnTo>
                      <a:pt x="115" y="174"/>
                    </a:lnTo>
                    <a:lnTo>
                      <a:pt x="115" y="173"/>
                    </a:lnTo>
                    <a:lnTo>
                      <a:pt x="114" y="172"/>
                    </a:lnTo>
                    <a:lnTo>
                      <a:pt x="114" y="170"/>
                    </a:lnTo>
                    <a:lnTo>
                      <a:pt x="114" y="169"/>
                    </a:lnTo>
                    <a:lnTo>
                      <a:pt x="113" y="169"/>
                    </a:lnTo>
                    <a:lnTo>
                      <a:pt x="113" y="168"/>
                    </a:lnTo>
                    <a:lnTo>
                      <a:pt x="111" y="168"/>
                    </a:lnTo>
                    <a:lnTo>
                      <a:pt x="111" y="167"/>
                    </a:lnTo>
                    <a:lnTo>
                      <a:pt x="111" y="165"/>
                    </a:lnTo>
                    <a:lnTo>
                      <a:pt x="110" y="165"/>
                    </a:lnTo>
                    <a:lnTo>
                      <a:pt x="110" y="164"/>
                    </a:lnTo>
                    <a:lnTo>
                      <a:pt x="110" y="163"/>
                    </a:lnTo>
                    <a:lnTo>
                      <a:pt x="109" y="163"/>
                    </a:lnTo>
                    <a:lnTo>
                      <a:pt x="109" y="162"/>
                    </a:lnTo>
                    <a:lnTo>
                      <a:pt x="109" y="161"/>
                    </a:lnTo>
                    <a:lnTo>
                      <a:pt x="109" y="162"/>
                    </a:lnTo>
                    <a:lnTo>
                      <a:pt x="110" y="162"/>
                    </a:lnTo>
                    <a:lnTo>
                      <a:pt x="110" y="163"/>
                    </a:lnTo>
                    <a:lnTo>
                      <a:pt x="111" y="163"/>
                    </a:lnTo>
                    <a:lnTo>
                      <a:pt x="111" y="164"/>
                    </a:lnTo>
                    <a:lnTo>
                      <a:pt x="113" y="164"/>
                    </a:lnTo>
                    <a:lnTo>
                      <a:pt x="113" y="165"/>
                    </a:lnTo>
                    <a:lnTo>
                      <a:pt x="114" y="165"/>
                    </a:lnTo>
                    <a:lnTo>
                      <a:pt x="114" y="167"/>
                    </a:lnTo>
                    <a:lnTo>
                      <a:pt x="115" y="167"/>
                    </a:lnTo>
                    <a:lnTo>
                      <a:pt x="115" y="168"/>
                    </a:lnTo>
                    <a:lnTo>
                      <a:pt x="115" y="169"/>
                    </a:lnTo>
                    <a:lnTo>
                      <a:pt x="116" y="169"/>
                    </a:lnTo>
                    <a:lnTo>
                      <a:pt x="116" y="170"/>
                    </a:lnTo>
                    <a:lnTo>
                      <a:pt x="116" y="169"/>
                    </a:lnTo>
                    <a:lnTo>
                      <a:pt x="117" y="169"/>
                    </a:lnTo>
                    <a:lnTo>
                      <a:pt x="117" y="170"/>
                    </a:lnTo>
                    <a:lnTo>
                      <a:pt x="119" y="170"/>
                    </a:lnTo>
                    <a:lnTo>
                      <a:pt x="119" y="172"/>
                    </a:lnTo>
                    <a:lnTo>
                      <a:pt x="117" y="172"/>
                    </a:lnTo>
                    <a:lnTo>
                      <a:pt x="119" y="173"/>
                    </a:lnTo>
                    <a:lnTo>
                      <a:pt x="117" y="173"/>
                    </a:lnTo>
                    <a:lnTo>
                      <a:pt x="119" y="173"/>
                    </a:lnTo>
                    <a:lnTo>
                      <a:pt x="120" y="173"/>
                    </a:lnTo>
                    <a:lnTo>
                      <a:pt x="120" y="174"/>
                    </a:lnTo>
                    <a:lnTo>
                      <a:pt x="121" y="174"/>
                    </a:lnTo>
                    <a:lnTo>
                      <a:pt x="121" y="175"/>
                    </a:lnTo>
                    <a:lnTo>
                      <a:pt x="121" y="174"/>
                    </a:lnTo>
                    <a:lnTo>
                      <a:pt x="121" y="175"/>
                    </a:lnTo>
                    <a:lnTo>
                      <a:pt x="121" y="176"/>
                    </a:lnTo>
                    <a:lnTo>
                      <a:pt x="122" y="176"/>
                    </a:lnTo>
                    <a:lnTo>
                      <a:pt x="122" y="178"/>
                    </a:lnTo>
                    <a:lnTo>
                      <a:pt x="124" y="178"/>
                    </a:lnTo>
                    <a:lnTo>
                      <a:pt x="122" y="178"/>
                    </a:lnTo>
                    <a:lnTo>
                      <a:pt x="122" y="179"/>
                    </a:lnTo>
                    <a:lnTo>
                      <a:pt x="124" y="179"/>
                    </a:lnTo>
                    <a:lnTo>
                      <a:pt x="124" y="180"/>
                    </a:lnTo>
                    <a:lnTo>
                      <a:pt x="125" y="180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26" y="183"/>
                    </a:lnTo>
                    <a:lnTo>
                      <a:pt x="126" y="184"/>
                    </a:lnTo>
                    <a:lnTo>
                      <a:pt x="127" y="184"/>
                    </a:lnTo>
                    <a:lnTo>
                      <a:pt x="127" y="185"/>
                    </a:lnTo>
                    <a:lnTo>
                      <a:pt x="127" y="186"/>
                    </a:lnTo>
                    <a:lnTo>
                      <a:pt x="128" y="186"/>
                    </a:lnTo>
                    <a:lnTo>
                      <a:pt x="128" y="187"/>
                    </a:lnTo>
                    <a:lnTo>
                      <a:pt x="128" y="189"/>
                    </a:lnTo>
                    <a:lnTo>
                      <a:pt x="130" y="189"/>
                    </a:lnTo>
                    <a:lnTo>
                      <a:pt x="130" y="190"/>
                    </a:lnTo>
                    <a:lnTo>
                      <a:pt x="131" y="190"/>
                    </a:lnTo>
                    <a:lnTo>
                      <a:pt x="131" y="191"/>
                    </a:lnTo>
                    <a:lnTo>
                      <a:pt x="132" y="191"/>
                    </a:lnTo>
                    <a:lnTo>
                      <a:pt x="132" y="192"/>
                    </a:lnTo>
                    <a:lnTo>
                      <a:pt x="133" y="192"/>
                    </a:lnTo>
                    <a:lnTo>
                      <a:pt x="133" y="194"/>
                    </a:lnTo>
                    <a:lnTo>
                      <a:pt x="135" y="194"/>
                    </a:lnTo>
                    <a:lnTo>
                      <a:pt x="135" y="195"/>
                    </a:lnTo>
                    <a:lnTo>
                      <a:pt x="136" y="195"/>
                    </a:lnTo>
                    <a:lnTo>
                      <a:pt x="136" y="196"/>
                    </a:lnTo>
                    <a:lnTo>
                      <a:pt x="137" y="196"/>
                    </a:lnTo>
                    <a:lnTo>
                      <a:pt x="137" y="197"/>
                    </a:lnTo>
                    <a:lnTo>
                      <a:pt x="137" y="198"/>
                    </a:lnTo>
                    <a:lnTo>
                      <a:pt x="138" y="198"/>
                    </a:lnTo>
                    <a:lnTo>
                      <a:pt x="138" y="200"/>
                    </a:lnTo>
                    <a:lnTo>
                      <a:pt x="139" y="200"/>
                    </a:lnTo>
                    <a:lnTo>
                      <a:pt x="139" y="201"/>
                    </a:lnTo>
                    <a:lnTo>
                      <a:pt x="141" y="201"/>
                    </a:lnTo>
                    <a:lnTo>
                      <a:pt x="141" y="202"/>
                    </a:lnTo>
                    <a:lnTo>
                      <a:pt x="142" y="202"/>
                    </a:lnTo>
                    <a:lnTo>
                      <a:pt x="142" y="203"/>
                    </a:lnTo>
                    <a:lnTo>
                      <a:pt x="143" y="203"/>
                    </a:lnTo>
                    <a:lnTo>
                      <a:pt x="142" y="203"/>
                    </a:lnTo>
                    <a:lnTo>
                      <a:pt x="142" y="202"/>
                    </a:lnTo>
                    <a:lnTo>
                      <a:pt x="141" y="202"/>
                    </a:lnTo>
                    <a:lnTo>
                      <a:pt x="142" y="202"/>
                    </a:lnTo>
                    <a:lnTo>
                      <a:pt x="141" y="202"/>
                    </a:lnTo>
                    <a:lnTo>
                      <a:pt x="141" y="201"/>
                    </a:lnTo>
                    <a:lnTo>
                      <a:pt x="141" y="200"/>
                    </a:lnTo>
                    <a:lnTo>
                      <a:pt x="141" y="201"/>
                    </a:lnTo>
                    <a:lnTo>
                      <a:pt x="142" y="201"/>
                    </a:lnTo>
                    <a:lnTo>
                      <a:pt x="141" y="201"/>
                    </a:lnTo>
                    <a:lnTo>
                      <a:pt x="141" y="200"/>
                    </a:lnTo>
                    <a:lnTo>
                      <a:pt x="142" y="200"/>
                    </a:lnTo>
                    <a:lnTo>
                      <a:pt x="142" y="201"/>
                    </a:lnTo>
                    <a:lnTo>
                      <a:pt x="143" y="200"/>
                    </a:lnTo>
                    <a:lnTo>
                      <a:pt x="143" y="198"/>
                    </a:lnTo>
                    <a:lnTo>
                      <a:pt x="142" y="198"/>
                    </a:lnTo>
                    <a:lnTo>
                      <a:pt x="142" y="197"/>
                    </a:lnTo>
                    <a:lnTo>
                      <a:pt x="141" y="197"/>
                    </a:lnTo>
                    <a:lnTo>
                      <a:pt x="141" y="196"/>
                    </a:lnTo>
                    <a:lnTo>
                      <a:pt x="139" y="196"/>
                    </a:lnTo>
                    <a:lnTo>
                      <a:pt x="139" y="195"/>
                    </a:lnTo>
                    <a:lnTo>
                      <a:pt x="138" y="195"/>
                    </a:lnTo>
                    <a:lnTo>
                      <a:pt x="138" y="196"/>
                    </a:lnTo>
                    <a:lnTo>
                      <a:pt x="138" y="195"/>
                    </a:lnTo>
                    <a:lnTo>
                      <a:pt x="137" y="195"/>
                    </a:lnTo>
                    <a:lnTo>
                      <a:pt x="137" y="194"/>
                    </a:lnTo>
                    <a:lnTo>
                      <a:pt x="137" y="192"/>
                    </a:lnTo>
                    <a:lnTo>
                      <a:pt x="136" y="192"/>
                    </a:lnTo>
                    <a:lnTo>
                      <a:pt x="135" y="192"/>
                    </a:lnTo>
                    <a:lnTo>
                      <a:pt x="135" y="191"/>
                    </a:lnTo>
                    <a:lnTo>
                      <a:pt x="136" y="191"/>
                    </a:lnTo>
                    <a:lnTo>
                      <a:pt x="135" y="191"/>
                    </a:lnTo>
                    <a:lnTo>
                      <a:pt x="135" y="190"/>
                    </a:lnTo>
                    <a:lnTo>
                      <a:pt x="135" y="189"/>
                    </a:lnTo>
                    <a:lnTo>
                      <a:pt x="133" y="189"/>
                    </a:lnTo>
                    <a:lnTo>
                      <a:pt x="133" y="187"/>
                    </a:lnTo>
                    <a:lnTo>
                      <a:pt x="133" y="186"/>
                    </a:lnTo>
                    <a:lnTo>
                      <a:pt x="132" y="186"/>
                    </a:lnTo>
                    <a:lnTo>
                      <a:pt x="131" y="186"/>
                    </a:lnTo>
                    <a:lnTo>
                      <a:pt x="131" y="185"/>
                    </a:lnTo>
                    <a:lnTo>
                      <a:pt x="130" y="185"/>
                    </a:lnTo>
                    <a:lnTo>
                      <a:pt x="130" y="184"/>
                    </a:lnTo>
                    <a:lnTo>
                      <a:pt x="130" y="183"/>
                    </a:lnTo>
                    <a:lnTo>
                      <a:pt x="128" y="183"/>
                    </a:lnTo>
                    <a:lnTo>
                      <a:pt x="128" y="181"/>
                    </a:lnTo>
                    <a:lnTo>
                      <a:pt x="128" y="180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7" y="178"/>
                    </a:lnTo>
                    <a:lnTo>
                      <a:pt x="126" y="178"/>
                    </a:lnTo>
                    <a:lnTo>
                      <a:pt x="126" y="176"/>
                    </a:lnTo>
                    <a:lnTo>
                      <a:pt x="126" y="175"/>
                    </a:lnTo>
                    <a:lnTo>
                      <a:pt x="125" y="175"/>
                    </a:lnTo>
                    <a:lnTo>
                      <a:pt x="125" y="174"/>
                    </a:lnTo>
                    <a:lnTo>
                      <a:pt x="124" y="174"/>
                    </a:lnTo>
                    <a:lnTo>
                      <a:pt x="124" y="17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2" y="170"/>
                    </a:lnTo>
                    <a:lnTo>
                      <a:pt x="122" y="169"/>
                    </a:lnTo>
                    <a:lnTo>
                      <a:pt x="122" y="168"/>
                    </a:lnTo>
                    <a:lnTo>
                      <a:pt x="122" y="167"/>
                    </a:lnTo>
                    <a:lnTo>
                      <a:pt x="124" y="167"/>
                    </a:lnTo>
                    <a:lnTo>
                      <a:pt x="124" y="165"/>
                    </a:lnTo>
                    <a:lnTo>
                      <a:pt x="122" y="167"/>
                    </a:lnTo>
                    <a:lnTo>
                      <a:pt x="122" y="168"/>
                    </a:lnTo>
                    <a:lnTo>
                      <a:pt x="121" y="168"/>
                    </a:lnTo>
                    <a:lnTo>
                      <a:pt x="120" y="168"/>
                    </a:lnTo>
                    <a:lnTo>
                      <a:pt x="121" y="168"/>
                    </a:lnTo>
                    <a:lnTo>
                      <a:pt x="120" y="168"/>
                    </a:lnTo>
                    <a:lnTo>
                      <a:pt x="120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7" y="168"/>
                    </a:lnTo>
                    <a:lnTo>
                      <a:pt x="116" y="168"/>
                    </a:lnTo>
                    <a:lnTo>
                      <a:pt x="116" y="167"/>
                    </a:lnTo>
                    <a:lnTo>
                      <a:pt x="117" y="167"/>
                    </a:lnTo>
                    <a:lnTo>
                      <a:pt x="117" y="165"/>
                    </a:lnTo>
                    <a:lnTo>
                      <a:pt x="117" y="164"/>
                    </a:lnTo>
                    <a:lnTo>
                      <a:pt x="117" y="163"/>
                    </a:lnTo>
                    <a:lnTo>
                      <a:pt x="116" y="163"/>
                    </a:lnTo>
                    <a:lnTo>
                      <a:pt x="116" y="162"/>
                    </a:lnTo>
                    <a:lnTo>
                      <a:pt x="116" y="163"/>
                    </a:lnTo>
                    <a:lnTo>
                      <a:pt x="115" y="163"/>
                    </a:lnTo>
                    <a:lnTo>
                      <a:pt x="114" y="163"/>
                    </a:lnTo>
                    <a:lnTo>
                      <a:pt x="113" y="163"/>
                    </a:lnTo>
                    <a:lnTo>
                      <a:pt x="114" y="163"/>
                    </a:lnTo>
                    <a:lnTo>
                      <a:pt x="114" y="162"/>
                    </a:lnTo>
                    <a:lnTo>
                      <a:pt x="114" y="161"/>
                    </a:lnTo>
                    <a:lnTo>
                      <a:pt x="114" y="159"/>
                    </a:lnTo>
                    <a:lnTo>
                      <a:pt x="114" y="158"/>
                    </a:lnTo>
                    <a:lnTo>
                      <a:pt x="114" y="157"/>
                    </a:lnTo>
                    <a:lnTo>
                      <a:pt x="114" y="156"/>
                    </a:lnTo>
                    <a:lnTo>
                      <a:pt x="113" y="156"/>
                    </a:lnTo>
                    <a:lnTo>
                      <a:pt x="113" y="154"/>
                    </a:lnTo>
                    <a:lnTo>
                      <a:pt x="113" y="153"/>
                    </a:lnTo>
                    <a:lnTo>
                      <a:pt x="111" y="153"/>
                    </a:lnTo>
                    <a:lnTo>
                      <a:pt x="110" y="153"/>
                    </a:lnTo>
                    <a:lnTo>
                      <a:pt x="110" y="152"/>
                    </a:lnTo>
                    <a:lnTo>
                      <a:pt x="110" y="151"/>
                    </a:lnTo>
                    <a:lnTo>
                      <a:pt x="109" y="151"/>
                    </a:lnTo>
                    <a:lnTo>
                      <a:pt x="109" y="149"/>
                    </a:lnTo>
                    <a:lnTo>
                      <a:pt x="108" y="149"/>
                    </a:lnTo>
                    <a:lnTo>
                      <a:pt x="108" y="148"/>
                    </a:lnTo>
                    <a:lnTo>
                      <a:pt x="108" y="147"/>
                    </a:lnTo>
                    <a:lnTo>
                      <a:pt x="106" y="147"/>
                    </a:lnTo>
                    <a:lnTo>
                      <a:pt x="106" y="146"/>
                    </a:lnTo>
                    <a:lnTo>
                      <a:pt x="105" y="146"/>
                    </a:lnTo>
                    <a:lnTo>
                      <a:pt x="105" y="145"/>
                    </a:lnTo>
                    <a:lnTo>
                      <a:pt x="104" y="145"/>
                    </a:lnTo>
                    <a:lnTo>
                      <a:pt x="104" y="143"/>
                    </a:lnTo>
                    <a:lnTo>
                      <a:pt x="103" y="143"/>
                    </a:lnTo>
                    <a:lnTo>
                      <a:pt x="102" y="143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99" y="142"/>
                    </a:lnTo>
                    <a:lnTo>
                      <a:pt x="98" y="142"/>
                    </a:lnTo>
                    <a:lnTo>
                      <a:pt x="98" y="143"/>
                    </a:lnTo>
                    <a:lnTo>
                      <a:pt x="97" y="143"/>
                    </a:lnTo>
                    <a:lnTo>
                      <a:pt x="97" y="145"/>
                    </a:lnTo>
                    <a:lnTo>
                      <a:pt x="97" y="143"/>
                    </a:lnTo>
                    <a:lnTo>
                      <a:pt x="97" y="142"/>
                    </a:lnTo>
                    <a:lnTo>
                      <a:pt x="98" y="142"/>
                    </a:lnTo>
                    <a:lnTo>
                      <a:pt x="97" y="142"/>
                    </a:lnTo>
                    <a:lnTo>
                      <a:pt x="98" y="142"/>
                    </a:lnTo>
                    <a:lnTo>
                      <a:pt x="99" y="142"/>
                    </a:lnTo>
                    <a:lnTo>
                      <a:pt x="100" y="142"/>
                    </a:lnTo>
                    <a:lnTo>
                      <a:pt x="100" y="141"/>
                    </a:lnTo>
                    <a:lnTo>
                      <a:pt x="99" y="141"/>
                    </a:lnTo>
                    <a:lnTo>
                      <a:pt x="99" y="140"/>
                    </a:lnTo>
                    <a:lnTo>
                      <a:pt x="100" y="140"/>
                    </a:lnTo>
                    <a:lnTo>
                      <a:pt x="99" y="140"/>
                    </a:lnTo>
                    <a:lnTo>
                      <a:pt x="99" y="138"/>
                    </a:lnTo>
                    <a:lnTo>
                      <a:pt x="98" y="138"/>
                    </a:lnTo>
                    <a:lnTo>
                      <a:pt x="99" y="138"/>
                    </a:lnTo>
                    <a:lnTo>
                      <a:pt x="98" y="138"/>
                    </a:lnTo>
                    <a:lnTo>
                      <a:pt x="98" y="137"/>
                    </a:lnTo>
                    <a:lnTo>
                      <a:pt x="97" y="137"/>
                    </a:lnTo>
                    <a:lnTo>
                      <a:pt x="98" y="137"/>
                    </a:lnTo>
                    <a:lnTo>
                      <a:pt x="97" y="137"/>
                    </a:lnTo>
                    <a:lnTo>
                      <a:pt x="97" y="136"/>
                    </a:lnTo>
                    <a:lnTo>
                      <a:pt x="95" y="136"/>
                    </a:lnTo>
                    <a:lnTo>
                      <a:pt x="95" y="137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7" y="142"/>
                    </a:lnTo>
                    <a:lnTo>
                      <a:pt x="95" y="142"/>
                    </a:lnTo>
                    <a:lnTo>
                      <a:pt x="95" y="143"/>
                    </a:lnTo>
                    <a:lnTo>
                      <a:pt x="95" y="145"/>
                    </a:lnTo>
                    <a:lnTo>
                      <a:pt x="97" y="145"/>
                    </a:lnTo>
                    <a:lnTo>
                      <a:pt x="97" y="146"/>
                    </a:lnTo>
                    <a:lnTo>
                      <a:pt x="95" y="146"/>
                    </a:lnTo>
                    <a:lnTo>
                      <a:pt x="95" y="145"/>
                    </a:lnTo>
                    <a:lnTo>
                      <a:pt x="94" y="145"/>
                    </a:lnTo>
                    <a:lnTo>
                      <a:pt x="94" y="146"/>
                    </a:lnTo>
                    <a:lnTo>
                      <a:pt x="94" y="145"/>
                    </a:lnTo>
                    <a:lnTo>
                      <a:pt x="94" y="143"/>
                    </a:lnTo>
                    <a:lnTo>
                      <a:pt x="93" y="143"/>
                    </a:lnTo>
                    <a:lnTo>
                      <a:pt x="94" y="143"/>
                    </a:lnTo>
                    <a:lnTo>
                      <a:pt x="94" y="142"/>
                    </a:lnTo>
                    <a:lnTo>
                      <a:pt x="93" y="142"/>
                    </a:lnTo>
                    <a:lnTo>
                      <a:pt x="94" y="142"/>
                    </a:lnTo>
                    <a:lnTo>
                      <a:pt x="94" y="141"/>
                    </a:lnTo>
                    <a:lnTo>
                      <a:pt x="93" y="141"/>
                    </a:lnTo>
                    <a:lnTo>
                      <a:pt x="93" y="142"/>
                    </a:lnTo>
                    <a:lnTo>
                      <a:pt x="93" y="141"/>
                    </a:lnTo>
                    <a:lnTo>
                      <a:pt x="92" y="141"/>
                    </a:lnTo>
                    <a:lnTo>
                      <a:pt x="92" y="140"/>
                    </a:lnTo>
                    <a:lnTo>
                      <a:pt x="93" y="140"/>
                    </a:lnTo>
                    <a:lnTo>
                      <a:pt x="93" y="138"/>
                    </a:lnTo>
                    <a:lnTo>
                      <a:pt x="93" y="137"/>
                    </a:lnTo>
                    <a:lnTo>
                      <a:pt x="94" y="137"/>
                    </a:lnTo>
                    <a:lnTo>
                      <a:pt x="94" y="136"/>
                    </a:lnTo>
                    <a:lnTo>
                      <a:pt x="94" y="135"/>
                    </a:lnTo>
                    <a:lnTo>
                      <a:pt x="94" y="134"/>
                    </a:lnTo>
                    <a:lnTo>
                      <a:pt x="94" y="132"/>
                    </a:lnTo>
                    <a:lnTo>
                      <a:pt x="94" y="131"/>
                    </a:lnTo>
                    <a:lnTo>
                      <a:pt x="94" y="130"/>
                    </a:lnTo>
                    <a:lnTo>
                      <a:pt x="93" y="130"/>
                    </a:lnTo>
                    <a:lnTo>
                      <a:pt x="93" y="129"/>
                    </a:lnTo>
                    <a:lnTo>
                      <a:pt x="93" y="127"/>
                    </a:lnTo>
                    <a:lnTo>
                      <a:pt x="92" y="127"/>
                    </a:lnTo>
                    <a:lnTo>
                      <a:pt x="92" y="126"/>
                    </a:lnTo>
                    <a:lnTo>
                      <a:pt x="90" y="126"/>
                    </a:lnTo>
                    <a:lnTo>
                      <a:pt x="92" y="126"/>
                    </a:lnTo>
                    <a:lnTo>
                      <a:pt x="92" y="125"/>
                    </a:lnTo>
                    <a:lnTo>
                      <a:pt x="90" y="125"/>
                    </a:lnTo>
                    <a:lnTo>
                      <a:pt x="90" y="124"/>
                    </a:lnTo>
                    <a:lnTo>
                      <a:pt x="90" y="123"/>
                    </a:lnTo>
                    <a:lnTo>
                      <a:pt x="89" y="123"/>
                    </a:lnTo>
                    <a:lnTo>
                      <a:pt x="89" y="121"/>
                    </a:lnTo>
                    <a:lnTo>
                      <a:pt x="88" y="121"/>
                    </a:lnTo>
                    <a:lnTo>
                      <a:pt x="89" y="121"/>
                    </a:lnTo>
                    <a:lnTo>
                      <a:pt x="88" y="121"/>
                    </a:lnTo>
                    <a:lnTo>
                      <a:pt x="88" y="123"/>
                    </a:lnTo>
                    <a:lnTo>
                      <a:pt x="88" y="121"/>
                    </a:lnTo>
                    <a:lnTo>
                      <a:pt x="88" y="120"/>
                    </a:lnTo>
                    <a:lnTo>
                      <a:pt x="88" y="119"/>
                    </a:lnTo>
                    <a:lnTo>
                      <a:pt x="88" y="118"/>
                    </a:lnTo>
                    <a:lnTo>
                      <a:pt x="87" y="118"/>
                    </a:lnTo>
                    <a:lnTo>
                      <a:pt x="87" y="116"/>
                    </a:lnTo>
                    <a:lnTo>
                      <a:pt x="87" y="115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4" y="114"/>
                    </a:lnTo>
                    <a:lnTo>
                      <a:pt x="84" y="113"/>
                    </a:lnTo>
                    <a:lnTo>
                      <a:pt x="83" y="113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3" y="109"/>
                    </a:lnTo>
                    <a:lnTo>
                      <a:pt x="82" y="109"/>
                    </a:lnTo>
                    <a:lnTo>
                      <a:pt x="82" y="110"/>
                    </a:lnTo>
                    <a:lnTo>
                      <a:pt x="82" y="109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1" y="107"/>
                    </a:lnTo>
                    <a:lnTo>
                      <a:pt x="81" y="105"/>
                    </a:lnTo>
                    <a:lnTo>
                      <a:pt x="79" y="105"/>
                    </a:lnTo>
                    <a:lnTo>
                      <a:pt x="78" y="105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6" y="103"/>
                    </a:lnTo>
                    <a:lnTo>
                      <a:pt x="75" y="103"/>
                    </a:lnTo>
                    <a:lnTo>
                      <a:pt x="75" y="102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2" y="100"/>
                    </a:lnTo>
                    <a:lnTo>
                      <a:pt x="72" y="99"/>
                    </a:lnTo>
                    <a:lnTo>
                      <a:pt x="71" y="99"/>
                    </a:lnTo>
                    <a:lnTo>
                      <a:pt x="71" y="98"/>
                    </a:lnTo>
                    <a:lnTo>
                      <a:pt x="70" y="98"/>
                    </a:lnTo>
                    <a:lnTo>
                      <a:pt x="70" y="97"/>
                    </a:lnTo>
                    <a:lnTo>
                      <a:pt x="68" y="97"/>
                    </a:lnTo>
                    <a:lnTo>
                      <a:pt x="67" y="97"/>
                    </a:lnTo>
                    <a:lnTo>
                      <a:pt x="67" y="96"/>
                    </a:lnTo>
                    <a:lnTo>
                      <a:pt x="66" y="96"/>
                    </a:lnTo>
                    <a:lnTo>
                      <a:pt x="65" y="96"/>
                    </a:lnTo>
                    <a:lnTo>
                      <a:pt x="65" y="94"/>
                    </a:lnTo>
                    <a:lnTo>
                      <a:pt x="64" y="94"/>
                    </a:lnTo>
                    <a:lnTo>
                      <a:pt x="62" y="94"/>
                    </a:lnTo>
                    <a:lnTo>
                      <a:pt x="61" y="94"/>
                    </a:lnTo>
                    <a:lnTo>
                      <a:pt x="61" y="93"/>
                    </a:lnTo>
                    <a:lnTo>
                      <a:pt x="60" y="93"/>
                    </a:lnTo>
                    <a:lnTo>
                      <a:pt x="60" y="92"/>
                    </a:lnTo>
                    <a:lnTo>
                      <a:pt x="59" y="92"/>
                    </a:lnTo>
                    <a:lnTo>
                      <a:pt x="59" y="91"/>
                    </a:lnTo>
                    <a:lnTo>
                      <a:pt x="59" y="92"/>
                    </a:lnTo>
                    <a:lnTo>
                      <a:pt x="59" y="91"/>
                    </a:lnTo>
                    <a:lnTo>
                      <a:pt x="57" y="91"/>
                    </a:lnTo>
                    <a:lnTo>
                      <a:pt x="57" y="92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5" y="89"/>
                    </a:lnTo>
                    <a:lnTo>
                      <a:pt x="55" y="88"/>
                    </a:lnTo>
                    <a:lnTo>
                      <a:pt x="54" y="88"/>
                    </a:lnTo>
                    <a:lnTo>
                      <a:pt x="55" y="88"/>
                    </a:lnTo>
                    <a:lnTo>
                      <a:pt x="54" y="88"/>
                    </a:lnTo>
                    <a:lnTo>
                      <a:pt x="54" y="87"/>
                    </a:lnTo>
                    <a:lnTo>
                      <a:pt x="52" y="87"/>
                    </a:lnTo>
                    <a:lnTo>
                      <a:pt x="52" y="86"/>
                    </a:lnTo>
                    <a:lnTo>
                      <a:pt x="51" y="86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50" y="83"/>
                    </a:lnTo>
                    <a:lnTo>
                      <a:pt x="49" y="83"/>
                    </a:lnTo>
                    <a:lnTo>
                      <a:pt x="48" y="83"/>
                    </a:lnTo>
                    <a:lnTo>
                      <a:pt x="48" y="82"/>
                    </a:lnTo>
                    <a:lnTo>
                      <a:pt x="48" y="83"/>
                    </a:lnTo>
                    <a:lnTo>
                      <a:pt x="48" y="82"/>
                    </a:lnTo>
                    <a:lnTo>
                      <a:pt x="46" y="82"/>
                    </a:lnTo>
                    <a:lnTo>
                      <a:pt x="46" y="81"/>
                    </a:lnTo>
                    <a:lnTo>
                      <a:pt x="46" y="82"/>
                    </a:lnTo>
                    <a:lnTo>
                      <a:pt x="46" y="81"/>
                    </a:lnTo>
                    <a:lnTo>
                      <a:pt x="46" y="80"/>
                    </a:lnTo>
                    <a:lnTo>
                      <a:pt x="46" y="81"/>
                    </a:lnTo>
                    <a:lnTo>
                      <a:pt x="46" y="80"/>
                    </a:lnTo>
                    <a:lnTo>
                      <a:pt x="45" y="80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3" y="78"/>
                    </a:lnTo>
                    <a:lnTo>
                      <a:pt x="41" y="78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40" y="76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39" y="74"/>
                    </a:lnTo>
                    <a:lnTo>
                      <a:pt x="40" y="74"/>
                    </a:lnTo>
                    <a:lnTo>
                      <a:pt x="39" y="74"/>
                    </a:lnTo>
                    <a:lnTo>
                      <a:pt x="39" y="72"/>
                    </a:lnTo>
                    <a:lnTo>
                      <a:pt x="38" y="72"/>
                    </a:lnTo>
                    <a:lnTo>
                      <a:pt x="39" y="72"/>
                    </a:lnTo>
                    <a:lnTo>
                      <a:pt x="39" y="71"/>
                    </a:lnTo>
                    <a:lnTo>
                      <a:pt x="38" y="71"/>
                    </a:lnTo>
                    <a:lnTo>
                      <a:pt x="38" y="70"/>
                    </a:lnTo>
                    <a:lnTo>
                      <a:pt x="37" y="70"/>
                    </a:lnTo>
                    <a:lnTo>
                      <a:pt x="37" y="69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5" y="69"/>
                    </a:lnTo>
                    <a:lnTo>
                      <a:pt x="34" y="69"/>
                    </a:lnTo>
                    <a:lnTo>
                      <a:pt x="34" y="67"/>
                    </a:lnTo>
                    <a:lnTo>
                      <a:pt x="33" y="67"/>
                    </a:lnTo>
                    <a:lnTo>
                      <a:pt x="33" y="66"/>
                    </a:lnTo>
                    <a:lnTo>
                      <a:pt x="34" y="66"/>
                    </a:lnTo>
                    <a:lnTo>
                      <a:pt x="33" y="66"/>
                    </a:lnTo>
                    <a:lnTo>
                      <a:pt x="34" y="66"/>
                    </a:lnTo>
                    <a:lnTo>
                      <a:pt x="33" y="66"/>
                    </a:lnTo>
                    <a:lnTo>
                      <a:pt x="34" y="66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2" y="65"/>
                    </a:lnTo>
                    <a:lnTo>
                      <a:pt x="32" y="64"/>
                    </a:lnTo>
                    <a:lnTo>
                      <a:pt x="32" y="63"/>
                    </a:lnTo>
                    <a:lnTo>
                      <a:pt x="30" y="63"/>
                    </a:lnTo>
                    <a:lnTo>
                      <a:pt x="30" y="61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9" y="59"/>
                    </a:lnTo>
                    <a:lnTo>
                      <a:pt x="28" y="59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7" y="55"/>
                    </a:lnTo>
                    <a:lnTo>
                      <a:pt x="27" y="56"/>
                    </a:lnTo>
                    <a:lnTo>
                      <a:pt x="27" y="55"/>
                    </a:lnTo>
                    <a:lnTo>
                      <a:pt x="26" y="55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3" y="51"/>
                    </a:lnTo>
                    <a:lnTo>
                      <a:pt x="24" y="51"/>
                    </a:lnTo>
                    <a:lnTo>
                      <a:pt x="24" y="50"/>
                    </a:lnTo>
                    <a:lnTo>
                      <a:pt x="23" y="50"/>
                    </a:lnTo>
                    <a:lnTo>
                      <a:pt x="23" y="49"/>
                    </a:lnTo>
                    <a:lnTo>
                      <a:pt x="22" y="49"/>
                    </a:lnTo>
                    <a:lnTo>
                      <a:pt x="21" y="49"/>
                    </a:lnTo>
                    <a:lnTo>
                      <a:pt x="22" y="49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1" y="49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21" y="47"/>
                    </a:lnTo>
                    <a:lnTo>
                      <a:pt x="21" y="45"/>
                    </a:lnTo>
                    <a:lnTo>
                      <a:pt x="19" y="45"/>
                    </a:lnTo>
                    <a:lnTo>
                      <a:pt x="19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2"/>
                    </a:lnTo>
                    <a:lnTo>
                      <a:pt x="17" y="42"/>
                    </a:lnTo>
                    <a:lnTo>
                      <a:pt x="17" y="40"/>
                    </a:lnTo>
                    <a:lnTo>
                      <a:pt x="16" y="40"/>
                    </a:lnTo>
                    <a:lnTo>
                      <a:pt x="16" y="39"/>
                    </a:lnTo>
                    <a:lnTo>
                      <a:pt x="15" y="39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7" y="33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3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4" y="23"/>
                    </a:lnTo>
                    <a:lnTo>
                      <a:pt x="26" y="23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3" y="20"/>
                    </a:lnTo>
                    <a:lnTo>
                      <a:pt x="33" y="18"/>
                    </a:lnTo>
                    <a:lnTo>
                      <a:pt x="33" y="15"/>
                    </a:lnTo>
                    <a:lnTo>
                      <a:pt x="37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51" y="15"/>
                    </a:lnTo>
                    <a:lnTo>
                      <a:pt x="52" y="15"/>
                    </a:lnTo>
                    <a:lnTo>
                      <a:pt x="54" y="15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66" y="15"/>
                    </a:lnTo>
                    <a:lnTo>
                      <a:pt x="72" y="15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79" y="11"/>
                    </a:lnTo>
                    <a:lnTo>
                      <a:pt x="79" y="7"/>
                    </a:lnTo>
                    <a:lnTo>
                      <a:pt x="82" y="7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89" y="7"/>
                    </a:lnTo>
                    <a:lnTo>
                      <a:pt x="92" y="7"/>
                    </a:lnTo>
                    <a:lnTo>
                      <a:pt x="92" y="5"/>
                    </a:lnTo>
                    <a:lnTo>
                      <a:pt x="92" y="4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5" y="4"/>
                    </a:lnTo>
                    <a:lnTo>
                      <a:pt x="97" y="4"/>
                    </a:lnTo>
                    <a:lnTo>
                      <a:pt x="98" y="4"/>
                    </a:lnTo>
                    <a:lnTo>
                      <a:pt x="99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5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9" y="4"/>
                    </a:lnTo>
                    <a:lnTo>
                      <a:pt x="110" y="4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5" y="4"/>
                    </a:lnTo>
                    <a:lnTo>
                      <a:pt x="116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20" y="4"/>
                    </a:lnTo>
                    <a:lnTo>
                      <a:pt x="121" y="4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4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28" y="4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3" y="4"/>
                    </a:lnTo>
                    <a:lnTo>
                      <a:pt x="135" y="4"/>
                    </a:lnTo>
                    <a:lnTo>
                      <a:pt x="136" y="4"/>
                    </a:lnTo>
                    <a:lnTo>
                      <a:pt x="137" y="4"/>
                    </a:lnTo>
                    <a:lnTo>
                      <a:pt x="138" y="4"/>
                    </a:lnTo>
                    <a:lnTo>
                      <a:pt x="139" y="4"/>
                    </a:lnTo>
                    <a:lnTo>
                      <a:pt x="141" y="4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4" y="5"/>
                    </a:lnTo>
                    <a:lnTo>
                      <a:pt x="144" y="6"/>
                    </a:lnTo>
                    <a:lnTo>
                      <a:pt x="146" y="6"/>
                    </a:lnTo>
                    <a:lnTo>
                      <a:pt x="146" y="7"/>
                    </a:lnTo>
                    <a:lnTo>
                      <a:pt x="147" y="7"/>
                    </a:lnTo>
                    <a:lnTo>
                      <a:pt x="148" y="7"/>
                    </a:lnTo>
                    <a:lnTo>
                      <a:pt x="149" y="7"/>
                    </a:lnTo>
                    <a:lnTo>
                      <a:pt x="148" y="7"/>
                    </a:lnTo>
                    <a:lnTo>
                      <a:pt x="149" y="7"/>
                    </a:lnTo>
                    <a:lnTo>
                      <a:pt x="149" y="9"/>
                    </a:lnTo>
                    <a:lnTo>
                      <a:pt x="149" y="10"/>
                    </a:lnTo>
                    <a:lnTo>
                      <a:pt x="151" y="9"/>
                    </a:lnTo>
                    <a:lnTo>
                      <a:pt x="151" y="10"/>
                    </a:lnTo>
                    <a:lnTo>
                      <a:pt x="152" y="10"/>
                    </a:lnTo>
                    <a:lnTo>
                      <a:pt x="152" y="11"/>
                    </a:lnTo>
                    <a:lnTo>
                      <a:pt x="153" y="11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5" y="14"/>
                    </a:lnTo>
                    <a:lnTo>
                      <a:pt x="155" y="15"/>
                    </a:lnTo>
                    <a:lnTo>
                      <a:pt x="157" y="15"/>
                    </a:lnTo>
                    <a:lnTo>
                      <a:pt x="157" y="16"/>
                    </a:lnTo>
                    <a:lnTo>
                      <a:pt x="158" y="16"/>
                    </a:lnTo>
                    <a:lnTo>
                      <a:pt x="158" y="17"/>
                    </a:lnTo>
                    <a:lnTo>
                      <a:pt x="159" y="17"/>
                    </a:lnTo>
                    <a:lnTo>
                      <a:pt x="159" y="18"/>
                    </a:lnTo>
                    <a:lnTo>
                      <a:pt x="158" y="18"/>
                    </a:lnTo>
                    <a:lnTo>
                      <a:pt x="159" y="18"/>
                    </a:lnTo>
                    <a:lnTo>
                      <a:pt x="158" y="18"/>
                    </a:lnTo>
                    <a:lnTo>
                      <a:pt x="158" y="20"/>
                    </a:lnTo>
                    <a:lnTo>
                      <a:pt x="158" y="21"/>
                    </a:lnTo>
                    <a:lnTo>
                      <a:pt x="159" y="21"/>
                    </a:lnTo>
                    <a:lnTo>
                      <a:pt x="159" y="22"/>
                    </a:lnTo>
                    <a:lnTo>
                      <a:pt x="160" y="22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0" y="25"/>
                    </a:lnTo>
                    <a:lnTo>
                      <a:pt x="162" y="25"/>
                    </a:lnTo>
                    <a:lnTo>
                      <a:pt x="163" y="25"/>
                    </a:lnTo>
                    <a:lnTo>
                      <a:pt x="163" y="26"/>
                    </a:lnTo>
                    <a:lnTo>
                      <a:pt x="163" y="27"/>
                    </a:lnTo>
                    <a:lnTo>
                      <a:pt x="163" y="28"/>
                    </a:lnTo>
                    <a:lnTo>
                      <a:pt x="164" y="28"/>
                    </a:lnTo>
                    <a:lnTo>
                      <a:pt x="164" y="29"/>
                    </a:lnTo>
                    <a:lnTo>
                      <a:pt x="165" y="29"/>
                    </a:lnTo>
                    <a:lnTo>
                      <a:pt x="165" y="31"/>
                    </a:lnTo>
                    <a:lnTo>
                      <a:pt x="166" y="31"/>
                    </a:lnTo>
                    <a:lnTo>
                      <a:pt x="165" y="31"/>
                    </a:lnTo>
                    <a:lnTo>
                      <a:pt x="165" y="32"/>
                    </a:lnTo>
                    <a:lnTo>
                      <a:pt x="165" y="33"/>
                    </a:lnTo>
                    <a:lnTo>
                      <a:pt x="165" y="34"/>
                    </a:lnTo>
                    <a:lnTo>
                      <a:pt x="166" y="34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7"/>
                    </a:lnTo>
                    <a:lnTo>
                      <a:pt x="169" y="37"/>
                    </a:lnTo>
                    <a:lnTo>
                      <a:pt x="169" y="38"/>
                    </a:lnTo>
                    <a:lnTo>
                      <a:pt x="169" y="39"/>
                    </a:lnTo>
                    <a:lnTo>
                      <a:pt x="170" y="40"/>
                    </a:lnTo>
                    <a:lnTo>
                      <a:pt x="171" y="40"/>
                    </a:lnTo>
                    <a:lnTo>
                      <a:pt x="173" y="40"/>
                    </a:lnTo>
                    <a:lnTo>
                      <a:pt x="173" y="42"/>
                    </a:lnTo>
                    <a:lnTo>
                      <a:pt x="174" y="42"/>
                    </a:lnTo>
                    <a:lnTo>
                      <a:pt x="174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6" y="42"/>
                    </a:lnTo>
                    <a:lnTo>
                      <a:pt x="177" y="40"/>
                    </a:lnTo>
                    <a:lnTo>
                      <a:pt x="177" y="42"/>
                    </a:lnTo>
                    <a:lnTo>
                      <a:pt x="179" y="42"/>
                    </a:lnTo>
                    <a:lnTo>
                      <a:pt x="179" y="40"/>
                    </a:lnTo>
                    <a:lnTo>
                      <a:pt x="179" y="42"/>
                    </a:lnTo>
                    <a:lnTo>
                      <a:pt x="179" y="43"/>
                    </a:lnTo>
                    <a:lnTo>
                      <a:pt x="180" y="43"/>
                    </a:lnTo>
                    <a:lnTo>
                      <a:pt x="180" y="44"/>
                    </a:lnTo>
                    <a:lnTo>
                      <a:pt x="181" y="44"/>
                    </a:lnTo>
                    <a:lnTo>
                      <a:pt x="180" y="44"/>
                    </a:lnTo>
                    <a:lnTo>
                      <a:pt x="180" y="45"/>
                    </a:lnTo>
                    <a:lnTo>
                      <a:pt x="180" y="47"/>
                    </a:lnTo>
                    <a:lnTo>
                      <a:pt x="181" y="47"/>
                    </a:lnTo>
                    <a:lnTo>
                      <a:pt x="181" y="48"/>
                    </a:lnTo>
                    <a:lnTo>
                      <a:pt x="182" y="48"/>
                    </a:lnTo>
                    <a:lnTo>
                      <a:pt x="182" y="49"/>
                    </a:lnTo>
                    <a:lnTo>
                      <a:pt x="182" y="50"/>
                    </a:lnTo>
                    <a:lnTo>
                      <a:pt x="182" y="51"/>
                    </a:lnTo>
                    <a:lnTo>
                      <a:pt x="190" y="49"/>
                    </a:lnTo>
                    <a:lnTo>
                      <a:pt x="204" y="45"/>
                    </a:lnTo>
                    <a:lnTo>
                      <a:pt x="207" y="44"/>
                    </a:lnTo>
                    <a:lnTo>
                      <a:pt x="215" y="42"/>
                    </a:lnTo>
                    <a:lnTo>
                      <a:pt x="220" y="33"/>
                    </a:lnTo>
                    <a:lnTo>
                      <a:pt x="225" y="26"/>
                    </a:lnTo>
                    <a:lnTo>
                      <a:pt x="228" y="25"/>
                    </a:lnTo>
                    <a:lnTo>
                      <a:pt x="226" y="23"/>
                    </a:lnTo>
                    <a:lnTo>
                      <a:pt x="226" y="21"/>
                    </a:lnTo>
                    <a:lnTo>
                      <a:pt x="225" y="21"/>
                    </a:lnTo>
                    <a:lnTo>
                      <a:pt x="229" y="16"/>
                    </a:lnTo>
                    <a:lnTo>
                      <a:pt x="233" y="16"/>
                    </a:lnTo>
                    <a:lnTo>
                      <a:pt x="234" y="12"/>
                    </a:lnTo>
                    <a:lnTo>
                      <a:pt x="231" y="9"/>
                    </a:lnTo>
                    <a:lnTo>
                      <a:pt x="228" y="2"/>
                    </a:lnTo>
                    <a:lnTo>
                      <a:pt x="229" y="0"/>
                    </a:lnTo>
                    <a:lnTo>
                      <a:pt x="230" y="1"/>
                    </a:lnTo>
                    <a:lnTo>
                      <a:pt x="230" y="2"/>
                    </a:lnTo>
                    <a:lnTo>
                      <a:pt x="231" y="2"/>
                    </a:lnTo>
                    <a:lnTo>
                      <a:pt x="231" y="4"/>
                    </a:lnTo>
                    <a:lnTo>
                      <a:pt x="233" y="4"/>
                    </a:lnTo>
                    <a:lnTo>
                      <a:pt x="234" y="5"/>
                    </a:lnTo>
                    <a:lnTo>
                      <a:pt x="235" y="6"/>
                    </a:lnTo>
                    <a:lnTo>
                      <a:pt x="236" y="6"/>
                    </a:lnTo>
                    <a:lnTo>
                      <a:pt x="236" y="7"/>
                    </a:lnTo>
                    <a:lnTo>
                      <a:pt x="238" y="7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85" name="Freeform 20"/>
              <p:cNvSpPr>
                <a:spLocks/>
              </p:cNvSpPr>
              <p:nvPr/>
            </p:nvSpPr>
            <p:spPr bwMode="auto">
              <a:xfrm>
                <a:off x="2060794" y="2951355"/>
                <a:ext cx="882437" cy="1103427"/>
              </a:xfrm>
              <a:custGeom>
                <a:avLst/>
                <a:gdLst>
                  <a:gd name="T0" fmla="*/ 57 w 579"/>
                  <a:gd name="T1" fmla="*/ 25 h 724"/>
                  <a:gd name="T2" fmla="*/ 81 w 579"/>
                  <a:gd name="T3" fmla="*/ 43 h 724"/>
                  <a:gd name="T4" fmla="*/ 104 w 579"/>
                  <a:gd name="T5" fmla="*/ 55 h 724"/>
                  <a:gd name="T6" fmla="*/ 121 w 579"/>
                  <a:gd name="T7" fmla="*/ 74 h 724"/>
                  <a:gd name="T8" fmla="*/ 148 w 579"/>
                  <a:gd name="T9" fmla="*/ 92 h 724"/>
                  <a:gd name="T10" fmla="*/ 167 w 579"/>
                  <a:gd name="T11" fmla="*/ 76 h 724"/>
                  <a:gd name="T12" fmla="*/ 220 w 579"/>
                  <a:gd name="T13" fmla="*/ 92 h 724"/>
                  <a:gd name="T14" fmla="*/ 240 w 579"/>
                  <a:gd name="T15" fmla="*/ 115 h 724"/>
                  <a:gd name="T16" fmla="*/ 321 w 579"/>
                  <a:gd name="T17" fmla="*/ 177 h 724"/>
                  <a:gd name="T18" fmla="*/ 338 w 579"/>
                  <a:gd name="T19" fmla="*/ 243 h 724"/>
                  <a:gd name="T20" fmla="*/ 338 w 579"/>
                  <a:gd name="T21" fmla="*/ 269 h 724"/>
                  <a:gd name="T22" fmla="*/ 336 w 579"/>
                  <a:gd name="T23" fmla="*/ 292 h 724"/>
                  <a:gd name="T24" fmla="*/ 348 w 579"/>
                  <a:gd name="T25" fmla="*/ 305 h 724"/>
                  <a:gd name="T26" fmla="*/ 370 w 579"/>
                  <a:gd name="T27" fmla="*/ 321 h 724"/>
                  <a:gd name="T28" fmla="*/ 396 w 579"/>
                  <a:gd name="T29" fmla="*/ 337 h 724"/>
                  <a:gd name="T30" fmla="*/ 416 w 579"/>
                  <a:gd name="T31" fmla="*/ 358 h 724"/>
                  <a:gd name="T32" fmla="*/ 427 w 579"/>
                  <a:gd name="T33" fmla="*/ 389 h 724"/>
                  <a:gd name="T34" fmla="*/ 489 w 579"/>
                  <a:gd name="T35" fmla="*/ 462 h 724"/>
                  <a:gd name="T36" fmla="*/ 556 w 579"/>
                  <a:gd name="T37" fmla="*/ 528 h 724"/>
                  <a:gd name="T38" fmla="*/ 579 w 579"/>
                  <a:gd name="T39" fmla="*/ 627 h 724"/>
                  <a:gd name="T40" fmla="*/ 577 w 579"/>
                  <a:gd name="T41" fmla="*/ 718 h 724"/>
                  <a:gd name="T42" fmla="*/ 550 w 579"/>
                  <a:gd name="T43" fmla="*/ 713 h 724"/>
                  <a:gd name="T44" fmla="*/ 517 w 579"/>
                  <a:gd name="T45" fmla="*/ 716 h 724"/>
                  <a:gd name="T46" fmla="*/ 484 w 579"/>
                  <a:gd name="T47" fmla="*/ 709 h 724"/>
                  <a:gd name="T48" fmla="*/ 446 w 579"/>
                  <a:gd name="T49" fmla="*/ 701 h 724"/>
                  <a:gd name="T50" fmla="*/ 413 w 579"/>
                  <a:gd name="T51" fmla="*/ 701 h 724"/>
                  <a:gd name="T52" fmla="*/ 376 w 579"/>
                  <a:gd name="T53" fmla="*/ 707 h 724"/>
                  <a:gd name="T54" fmla="*/ 360 w 579"/>
                  <a:gd name="T55" fmla="*/ 684 h 724"/>
                  <a:gd name="T56" fmla="*/ 336 w 579"/>
                  <a:gd name="T57" fmla="*/ 674 h 724"/>
                  <a:gd name="T58" fmla="*/ 345 w 579"/>
                  <a:gd name="T59" fmla="*/ 643 h 724"/>
                  <a:gd name="T60" fmla="*/ 342 w 579"/>
                  <a:gd name="T61" fmla="*/ 619 h 724"/>
                  <a:gd name="T62" fmla="*/ 332 w 579"/>
                  <a:gd name="T63" fmla="*/ 594 h 724"/>
                  <a:gd name="T64" fmla="*/ 339 w 579"/>
                  <a:gd name="T65" fmla="*/ 558 h 724"/>
                  <a:gd name="T66" fmla="*/ 332 w 579"/>
                  <a:gd name="T67" fmla="*/ 532 h 724"/>
                  <a:gd name="T68" fmla="*/ 309 w 579"/>
                  <a:gd name="T69" fmla="*/ 527 h 724"/>
                  <a:gd name="T70" fmla="*/ 294 w 579"/>
                  <a:gd name="T71" fmla="*/ 518 h 724"/>
                  <a:gd name="T72" fmla="*/ 287 w 579"/>
                  <a:gd name="T73" fmla="*/ 502 h 724"/>
                  <a:gd name="T74" fmla="*/ 293 w 579"/>
                  <a:gd name="T75" fmla="*/ 493 h 724"/>
                  <a:gd name="T76" fmla="*/ 293 w 579"/>
                  <a:gd name="T77" fmla="*/ 479 h 724"/>
                  <a:gd name="T78" fmla="*/ 273 w 579"/>
                  <a:gd name="T79" fmla="*/ 458 h 724"/>
                  <a:gd name="T80" fmla="*/ 254 w 579"/>
                  <a:gd name="T81" fmla="*/ 445 h 724"/>
                  <a:gd name="T82" fmla="*/ 236 w 579"/>
                  <a:gd name="T83" fmla="*/ 420 h 724"/>
                  <a:gd name="T84" fmla="*/ 213 w 579"/>
                  <a:gd name="T85" fmla="*/ 406 h 724"/>
                  <a:gd name="T86" fmla="*/ 201 w 579"/>
                  <a:gd name="T87" fmla="*/ 385 h 724"/>
                  <a:gd name="T88" fmla="*/ 184 w 579"/>
                  <a:gd name="T89" fmla="*/ 363 h 724"/>
                  <a:gd name="T90" fmla="*/ 171 w 579"/>
                  <a:gd name="T91" fmla="*/ 342 h 724"/>
                  <a:gd name="T92" fmla="*/ 154 w 579"/>
                  <a:gd name="T93" fmla="*/ 318 h 724"/>
                  <a:gd name="T94" fmla="*/ 138 w 579"/>
                  <a:gd name="T95" fmla="*/ 293 h 724"/>
                  <a:gd name="T96" fmla="*/ 120 w 579"/>
                  <a:gd name="T97" fmla="*/ 273 h 724"/>
                  <a:gd name="T98" fmla="*/ 97 w 579"/>
                  <a:gd name="T99" fmla="*/ 259 h 724"/>
                  <a:gd name="T100" fmla="*/ 86 w 579"/>
                  <a:gd name="T101" fmla="*/ 239 h 724"/>
                  <a:gd name="T102" fmla="*/ 80 w 579"/>
                  <a:gd name="T103" fmla="*/ 215 h 724"/>
                  <a:gd name="T104" fmla="*/ 75 w 579"/>
                  <a:gd name="T105" fmla="*/ 201 h 724"/>
                  <a:gd name="T106" fmla="*/ 78 w 579"/>
                  <a:gd name="T107" fmla="*/ 191 h 724"/>
                  <a:gd name="T108" fmla="*/ 72 w 579"/>
                  <a:gd name="T109" fmla="*/ 173 h 724"/>
                  <a:gd name="T110" fmla="*/ 91 w 579"/>
                  <a:gd name="T111" fmla="*/ 171 h 724"/>
                  <a:gd name="T112" fmla="*/ 103 w 579"/>
                  <a:gd name="T113" fmla="*/ 135 h 724"/>
                  <a:gd name="T114" fmla="*/ 97 w 579"/>
                  <a:gd name="T115" fmla="*/ 98 h 724"/>
                  <a:gd name="T116" fmla="*/ 72 w 579"/>
                  <a:gd name="T117" fmla="*/ 80 h 724"/>
                  <a:gd name="T118" fmla="*/ 48 w 579"/>
                  <a:gd name="T119" fmla="*/ 84 h 724"/>
                  <a:gd name="T120" fmla="*/ 28 w 579"/>
                  <a:gd name="T121" fmla="*/ 74 h 724"/>
                  <a:gd name="T122" fmla="*/ 8 w 579"/>
                  <a:gd name="T123" fmla="*/ 49 h 724"/>
                  <a:gd name="T124" fmla="*/ 18 w 579"/>
                  <a:gd name="T125" fmla="*/ 17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9" h="724">
                    <a:moveTo>
                      <a:pt x="34" y="3"/>
                    </a:moveTo>
                    <a:lnTo>
                      <a:pt x="34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2" y="10"/>
                    </a:lnTo>
                    <a:lnTo>
                      <a:pt x="42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5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49" y="16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1" y="20"/>
                    </a:lnTo>
                    <a:lnTo>
                      <a:pt x="51" y="19"/>
                    </a:lnTo>
                    <a:lnTo>
                      <a:pt x="53" y="19"/>
                    </a:lnTo>
                    <a:lnTo>
                      <a:pt x="53" y="20"/>
                    </a:lnTo>
                    <a:lnTo>
                      <a:pt x="54" y="20"/>
                    </a:lnTo>
                    <a:lnTo>
                      <a:pt x="54" y="21"/>
                    </a:lnTo>
                    <a:lnTo>
                      <a:pt x="55" y="21"/>
                    </a:lnTo>
                    <a:lnTo>
                      <a:pt x="55" y="22"/>
                    </a:lnTo>
                    <a:lnTo>
                      <a:pt x="56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6"/>
                    </a:lnTo>
                    <a:lnTo>
                      <a:pt x="57" y="27"/>
                    </a:lnTo>
                    <a:lnTo>
                      <a:pt x="59" y="27"/>
                    </a:lnTo>
                    <a:lnTo>
                      <a:pt x="59" y="28"/>
                    </a:lnTo>
                    <a:lnTo>
                      <a:pt x="59" y="30"/>
                    </a:lnTo>
                    <a:lnTo>
                      <a:pt x="59" y="31"/>
                    </a:lnTo>
                    <a:lnTo>
                      <a:pt x="59" y="30"/>
                    </a:lnTo>
                    <a:lnTo>
                      <a:pt x="60" y="31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4" y="32"/>
                    </a:lnTo>
                    <a:lnTo>
                      <a:pt x="64" y="33"/>
                    </a:lnTo>
                    <a:lnTo>
                      <a:pt x="65" y="33"/>
                    </a:lnTo>
                    <a:lnTo>
                      <a:pt x="65" y="35"/>
                    </a:lnTo>
                    <a:lnTo>
                      <a:pt x="65" y="36"/>
                    </a:lnTo>
                    <a:lnTo>
                      <a:pt x="66" y="36"/>
                    </a:lnTo>
                    <a:lnTo>
                      <a:pt x="67" y="36"/>
                    </a:lnTo>
                    <a:lnTo>
                      <a:pt x="67" y="37"/>
                    </a:lnTo>
                    <a:lnTo>
                      <a:pt x="67" y="36"/>
                    </a:lnTo>
                    <a:lnTo>
                      <a:pt x="67" y="37"/>
                    </a:lnTo>
                    <a:lnTo>
                      <a:pt x="68" y="37"/>
                    </a:lnTo>
                    <a:lnTo>
                      <a:pt x="70" y="37"/>
                    </a:lnTo>
                    <a:lnTo>
                      <a:pt x="71" y="38"/>
                    </a:lnTo>
                    <a:lnTo>
                      <a:pt x="72" y="39"/>
                    </a:lnTo>
                    <a:lnTo>
                      <a:pt x="73" y="39"/>
                    </a:lnTo>
                    <a:lnTo>
                      <a:pt x="75" y="39"/>
                    </a:lnTo>
                    <a:lnTo>
                      <a:pt x="75" y="41"/>
                    </a:lnTo>
                    <a:lnTo>
                      <a:pt x="76" y="41"/>
                    </a:lnTo>
                    <a:lnTo>
                      <a:pt x="77" y="41"/>
                    </a:lnTo>
                    <a:lnTo>
                      <a:pt x="77" y="42"/>
                    </a:lnTo>
                    <a:lnTo>
                      <a:pt x="78" y="41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3" y="43"/>
                    </a:lnTo>
                    <a:lnTo>
                      <a:pt x="83" y="44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6"/>
                    </a:lnTo>
                    <a:lnTo>
                      <a:pt x="86" y="44"/>
                    </a:lnTo>
                    <a:lnTo>
                      <a:pt x="86" y="46"/>
                    </a:lnTo>
                    <a:lnTo>
                      <a:pt x="86" y="44"/>
                    </a:lnTo>
                    <a:lnTo>
                      <a:pt x="86" y="46"/>
                    </a:lnTo>
                    <a:lnTo>
                      <a:pt x="87" y="46"/>
                    </a:lnTo>
                    <a:lnTo>
                      <a:pt x="88" y="46"/>
                    </a:lnTo>
                    <a:lnTo>
                      <a:pt x="91" y="47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7"/>
                    </a:lnTo>
                    <a:lnTo>
                      <a:pt x="93" y="47"/>
                    </a:lnTo>
                    <a:lnTo>
                      <a:pt x="93" y="48"/>
                    </a:lnTo>
                    <a:lnTo>
                      <a:pt x="93" y="47"/>
                    </a:lnTo>
                    <a:lnTo>
                      <a:pt x="94" y="47"/>
                    </a:lnTo>
                    <a:lnTo>
                      <a:pt x="94" y="48"/>
                    </a:lnTo>
                    <a:lnTo>
                      <a:pt x="94" y="47"/>
                    </a:lnTo>
                    <a:lnTo>
                      <a:pt x="94" y="48"/>
                    </a:lnTo>
                    <a:lnTo>
                      <a:pt x="95" y="48"/>
                    </a:lnTo>
                    <a:lnTo>
                      <a:pt x="97" y="48"/>
                    </a:lnTo>
                    <a:lnTo>
                      <a:pt x="97" y="49"/>
                    </a:lnTo>
                    <a:lnTo>
                      <a:pt x="98" y="49"/>
                    </a:lnTo>
                    <a:lnTo>
                      <a:pt x="98" y="50"/>
                    </a:lnTo>
                    <a:lnTo>
                      <a:pt x="99" y="50"/>
                    </a:lnTo>
                    <a:lnTo>
                      <a:pt x="100" y="50"/>
                    </a:lnTo>
                    <a:lnTo>
                      <a:pt x="100" y="52"/>
                    </a:lnTo>
                    <a:lnTo>
                      <a:pt x="100" y="53"/>
                    </a:lnTo>
                    <a:lnTo>
                      <a:pt x="102" y="53"/>
                    </a:lnTo>
                    <a:lnTo>
                      <a:pt x="102" y="54"/>
                    </a:lnTo>
                    <a:lnTo>
                      <a:pt x="103" y="54"/>
                    </a:lnTo>
                    <a:lnTo>
                      <a:pt x="103" y="55"/>
                    </a:lnTo>
                    <a:lnTo>
                      <a:pt x="104" y="55"/>
                    </a:lnTo>
                    <a:lnTo>
                      <a:pt x="104" y="57"/>
                    </a:lnTo>
                    <a:lnTo>
                      <a:pt x="105" y="57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8" y="58"/>
                    </a:lnTo>
                    <a:lnTo>
                      <a:pt x="109" y="58"/>
                    </a:lnTo>
                    <a:lnTo>
                      <a:pt x="109" y="59"/>
                    </a:lnTo>
                    <a:lnTo>
                      <a:pt x="110" y="59"/>
                    </a:lnTo>
                    <a:lnTo>
                      <a:pt x="111" y="59"/>
                    </a:lnTo>
                    <a:lnTo>
                      <a:pt x="111" y="60"/>
                    </a:lnTo>
                    <a:lnTo>
                      <a:pt x="113" y="60"/>
                    </a:lnTo>
                    <a:lnTo>
                      <a:pt x="114" y="60"/>
                    </a:lnTo>
                    <a:lnTo>
                      <a:pt x="114" y="62"/>
                    </a:lnTo>
                    <a:lnTo>
                      <a:pt x="115" y="63"/>
                    </a:lnTo>
                    <a:lnTo>
                      <a:pt x="115" y="64"/>
                    </a:lnTo>
                    <a:lnTo>
                      <a:pt x="116" y="64"/>
                    </a:lnTo>
                    <a:lnTo>
                      <a:pt x="116" y="65"/>
                    </a:lnTo>
                    <a:lnTo>
                      <a:pt x="117" y="65"/>
                    </a:lnTo>
                    <a:lnTo>
                      <a:pt x="117" y="66"/>
                    </a:lnTo>
                    <a:lnTo>
                      <a:pt x="119" y="66"/>
                    </a:lnTo>
                    <a:lnTo>
                      <a:pt x="119" y="68"/>
                    </a:lnTo>
                    <a:lnTo>
                      <a:pt x="119" y="66"/>
                    </a:lnTo>
                    <a:lnTo>
                      <a:pt x="119" y="68"/>
                    </a:lnTo>
                    <a:lnTo>
                      <a:pt x="119" y="66"/>
                    </a:lnTo>
                    <a:lnTo>
                      <a:pt x="117" y="66"/>
                    </a:lnTo>
                    <a:lnTo>
                      <a:pt x="117" y="69"/>
                    </a:lnTo>
                    <a:lnTo>
                      <a:pt x="119" y="70"/>
                    </a:lnTo>
                    <a:lnTo>
                      <a:pt x="119" y="69"/>
                    </a:lnTo>
                    <a:lnTo>
                      <a:pt x="120" y="70"/>
                    </a:lnTo>
                    <a:lnTo>
                      <a:pt x="119" y="73"/>
                    </a:lnTo>
                    <a:lnTo>
                      <a:pt x="119" y="74"/>
                    </a:lnTo>
                    <a:lnTo>
                      <a:pt x="117" y="74"/>
                    </a:lnTo>
                    <a:lnTo>
                      <a:pt x="117" y="75"/>
                    </a:lnTo>
                    <a:lnTo>
                      <a:pt x="116" y="75"/>
                    </a:lnTo>
                    <a:lnTo>
                      <a:pt x="117" y="75"/>
                    </a:lnTo>
                    <a:lnTo>
                      <a:pt x="119" y="75"/>
                    </a:lnTo>
                    <a:lnTo>
                      <a:pt x="121" y="74"/>
                    </a:lnTo>
                    <a:lnTo>
                      <a:pt x="122" y="74"/>
                    </a:lnTo>
                    <a:lnTo>
                      <a:pt x="122" y="75"/>
                    </a:lnTo>
                    <a:lnTo>
                      <a:pt x="124" y="75"/>
                    </a:lnTo>
                    <a:lnTo>
                      <a:pt x="124" y="76"/>
                    </a:lnTo>
                    <a:lnTo>
                      <a:pt x="125" y="76"/>
                    </a:lnTo>
                    <a:lnTo>
                      <a:pt x="125" y="77"/>
                    </a:lnTo>
                    <a:lnTo>
                      <a:pt x="125" y="79"/>
                    </a:lnTo>
                    <a:lnTo>
                      <a:pt x="125" y="80"/>
                    </a:lnTo>
                    <a:lnTo>
                      <a:pt x="126" y="80"/>
                    </a:lnTo>
                    <a:lnTo>
                      <a:pt x="126" y="81"/>
                    </a:lnTo>
                    <a:lnTo>
                      <a:pt x="127" y="81"/>
                    </a:lnTo>
                    <a:lnTo>
                      <a:pt x="129" y="81"/>
                    </a:lnTo>
                    <a:lnTo>
                      <a:pt x="129" y="80"/>
                    </a:lnTo>
                    <a:lnTo>
                      <a:pt x="129" y="81"/>
                    </a:lnTo>
                    <a:lnTo>
                      <a:pt x="130" y="81"/>
                    </a:lnTo>
                    <a:lnTo>
                      <a:pt x="131" y="81"/>
                    </a:lnTo>
                    <a:lnTo>
                      <a:pt x="131" y="82"/>
                    </a:lnTo>
                    <a:lnTo>
                      <a:pt x="132" y="82"/>
                    </a:lnTo>
                    <a:lnTo>
                      <a:pt x="132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2" y="85"/>
                    </a:lnTo>
                    <a:lnTo>
                      <a:pt x="133" y="85"/>
                    </a:lnTo>
                    <a:lnTo>
                      <a:pt x="133" y="86"/>
                    </a:lnTo>
                    <a:lnTo>
                      <a:pt x="133" y="87"/>
                    </a:lnTo>
                    <a:lnTo>
                      <a:pt x="135" y="88"/>
                    </a:lnTo>
                    <a:lnTo>
                      <a:pt x="135" y="90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7" y="88"/>
                    </a:lnTo>
                    <a:lnTo>
                      <a:pt x="137" y="87"/>
                    </a:lnTo>
                    <a:lnTo>
                      <a:pt x="138" y="87"/>
                    </a:lnTo>
                    <a:lnTo>
                      <a:pt x="140" y="87"/>
                    </a:lnTo>
                    <a:lnTo>
                      <a:pt x="143" y="91"/>
                    </a:lnTo>
                    <a:lnTo>
                      <a:pt x="147" y="91"/>
                    </a:lnTo>
                    <a:lnTo>
                      <a:pt x="147" y="92"/>
                    </a:lnTo>
                    <a:lnTo>
                      <a:pt x="148" y="92"/>
                    </a:lnTo>
                    <a:lnTo>
                      <a:pt x="148" y="97"/>
                    </a:lnTo>
                    <a:lnTo>
                      <a:pt x="148" y="98"/>
                    </a:lnTo>
                    <a:lnTo>
                      <a:pt x="149" y="98"/>
                    </a:lnTo>
                    <a:lnTo>
                      <a:pt x="149" y="99"/>
                    </a:lnTo>
                    <a:lnTo>
                      <a:pt x="149" y="98"/>
                    </a:lnTo>
                    <a:lnTo>
                      <a:pt x="151" y="98"/>
                    </a:lnTo>
                    <a:lnTo>
                      <a:pt x="152" y="98"/>
                    </a:lnTo>
                    <a:lnTo>
                      <a:pt x="153" y="98"/>
                    </a:lnTo>
                    <a:lnTo>
                      <a:pt x="153" y="97"/>
                    </a:lnTo>
                    <a:lnTo>
                      <a:pt x="153" y="96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2"/>
                    </a:lnTo>
                    <a:lnTo>
                      <a:pt x="157" y="92"/>
                    </a:lnTo>
                    <a:lnTo>
                      <a:pt x="157" y="91"/>
                    </a:lnTo>
                    <a:lnTo>
                      <a:pt x="157" y="90"/>
                    </a:lnTo>
                    <a:lnTo>
                      <a:pt x="158" y="90"/>
                    </a:lnTo>
                    <a:lnTo>
                      <a:pt x="159" y="90"/>
                    </a:lnTo>
                    <a:lnTo>
                      <a:pt x="159" y="88"/>
                    </a:lnTo>
                    <a:lnTo>
                      <a:pt x="160" y="88"/>
                    </a:lnTo>
                    <a:lnTo>
                      <a:pt x="160" y="87"/>
                    </a:lnTo>
                    <a:lnTo>
                      <a:pt x="162" y="87"/>
                    </a:lnTo>
                    <a:lnTo>
                      <a:pt x="162" y="86"/>
                    </a:lnTo>
                    <a:lnTo>
                      <a:pt x="162" y="85"/>
                    </a:lnTo>
                    <a:lnTo>
                      <a:pt x="163" y="85"/>
                    </a:lnTo>
                    <a:lnTo>
                      <a:pt x="162" y="85"/>
                    </a:lnTo>
                    <a:lnTo>
                      <a:pt x="163" y="84"/>
                    </a:lnTo>
                    <a:lnTo>
                      <a:pt x="162" y="84"/>
                    </a:lnTo>
                    <a:lnTo>
                      <a:pt x="162" y="82"/>
                    </a:lnTo>
                    <a:lnTo>
                      <a:pt x="163" y="82"/>
                    </a:lnTo>
                    <a:lnTo>
                      <a:pt x="163" y="81"/>
                    </a:lnTo>
                    <a:lnTo>
                      <a:pt x="164" y="81"/>
                    </a:lnTo>
                    <a:lnTo>
                      <a:pt x="164" y="80"/>
                    </a:lnTo>
                    <a:lnTo>
                      <a:pt x="164" y="79"/>
                    </a:lnTo>
                    <a:lnTo>
                      <a:pt x="167" y="76"/>
                    </a:lnTo>
                    <a:lnTo>
                      <a:pt x="170" y="77"/>
                    </a:lnTo>
                    <a:lnTo>
                      <a:pt x="171" y="79"/>
                    </a:lnTo>
                    <a:lnTo>
                      <a:pt x="171" y="77"/>
                    </a:lnTo>
                    <a:lnTo>
                      <a:pt x="171" y="76"/>
                    </a:lnTo>
                    <a:lnTo>
                      <a:pt x="173" y="76"/>
                    </a:lnTo>
                    <a:lnTo>
                      <a:pt x="173" y="75"/>
                    </a:lnTo>
                    <a:lnTo>
                      <a:pt x="174" y="75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5" y="75"/>
                    </a:lnTo>
                    <a:lnTo>
                      <a:pt x="175" y="76"/>
                    </a:lnTo>
                    <a:lnTo>
                      <a:pt x="176" y="77"/>
                    </a:lnTo>
                    <a:lnTo>
                      <a:pt x="178" y="77"/>
                    </a:lnTo>
                    <a:lnTo>
                      <a:pt x="178" y="79"/>
                    </a:lnTo>
                    <a:lnTo>
                      <a:pt x="179" y="80"/>
                    </a:lnTo>
                    <a:lnTo>
                      <a:pt x="181" y="82"/>
                    </a:lnTo>
                    <a:lnTo>
                      <a:pt x="189" y="82"/>
                    </a:lnTo>
                    <a:lnTo>
                      <a:pt x="191" y="82"/>
                    </a:lnTo>
                    <a:lnTo>
                      <a:pt x="195" y="82"/>
                    </a:lnTo>
                    <a:lnTo>
                      <a:pt x="196" y="82"/>
                    </a:lnTo>
                    <a:lnTo>
                      <a:pt x="197" y="82"/>
                    </a:lnTo>
                    <a:lnTo>
                      <a:pt x="212" y="82"/>
                    </a:lnTo>
                    <a:lnTo>
                      <a:pt x="220" y="82"/>
                    </a:lnTo>
                    <a:lnTo>
                      <a:pt x="222" y="82"/>
                    </a:lnTo>
                    <a:lnTo>
                      <a:pt x="223" y="82"/>
                    </a:lnTo>
                    <a:lnTo>
                      <a:pt x="223" y="84"/>
                    </a:lnTo>
                    <a:lnTo>
                      <a:pt x="222" y="84"/>
                    </a:lnTo>
                    <a:lnTo>
                      <a:pt x="222" y="85"/>
                    </a:lnTo>
                    <a:lnTo>
                      <a:pt x="222" y="86"/>
                    </a:lnTo>
                    <a:lnTo>
                      <a:pt x="220" y="86"/>
                    </a:lnTo>
                    <a:lnTo>
                      <a:pt x="219" y="86"/>
                    </a:lnTo>
                    <a:lnTo>
                      <a:pt x="219" y="87"/>
                    </a:lnTo>
                    <a:lnTo>
                      <a:pt x="219" y="88"/>
                    </a:lnTo>
                    <a:lnTo>
                      <a:pt x="218" y="90"/>
                    </a:lnTo>
                    <a:lnTo>
                      <a:pt x="218" y="91"/>
                    </a:lnTo>
                    <a:lnTo>
                      <a:pt x="219" y="92"/>
                    </a:lnTo>
                    <a:lnTo>
                      <a:pt x="220" y="92"/>
                    </a:lnTo>
                    <a:lnTo>
                      <a:pt x="220" y="93"/>
                    </a:lnTo>
                    <a:lnTo>
                      <a:pt x="220" y="95"/>
                    </a:lnTo>
                    <a:lnTo>
                      <a:pt x="222" y="95"/>
                    </a:lnTo>
                    <a:lnTo>
                      <a:pt x="223" y="95"/>
                    </a:lnTo>
                    <a:lnTo>
                      <a:pt x="224" y="95"/>
                    </a:lnTo>
                    <a:lnTo>
                      <a:pt x="225" y="95"/>
                    </a:lnTo>
                    <a:lnTo>
                      <a:pt x="225" y="93"/>
                    </a:lnTo>
                    <a:lnTo>
                      <a:pt x="225" y="95"/>
                    </a:lnTo>
                    <a:lnTo>
                      <a:pt x="227" y="95"/>
                    </a:lnTo>
                    <a:lnTo>
                      <a:pt x="228" y="95"/>
                    </a:lnTo>
                    <a:lnTo>
                      <a:pt x="228" y="96"/>
                    </a:lnTo>
                    <a:lnTo>
                      <a:pt x="229" y="97"/>
                    </a:lnTo>
                    <a:lnTo>
                      <a:pt x="228" y="97"/>
                    </a:lnTo>
                    <a:lnTo>
                      <a:pt x="228" y="98"/>
                    </a:lnTo>
                    <a:lnTo>
                      <a:pt x="229" y="98"/>
                    </a:lnTo>
                    <a:lnTo>
                      <a:pt x="229" y="99"/>
                    </a:lnTo>
                    <a:lnTo>
                      <a:pt x="230" y="101"/>
                    </a:lnTo>
                    <a:lnTo>
                      <a:pt x="231" y="101"/>
                    </a:lnTo>
                    <a:lnTo>
                      <a:pt x="231" y="102"/>
                    </a:lnTo>
                    <a:lnTo>
                      <a:pt x="231" y="103"/>
                    </a:lnTo>
                    <a:lnTo>
                      <a:pt x="231" y="104"/>
                    </a:lnTo>
                    <a:lnTo>
                      <a:pt x="233" y="104"/>
                    </a:lnTo>
                    <a:lnTo>
                      <a:pt x="233" y="106"/>
                    </a:lnTo>
                    <a:lnTo>
                      <a:pt x="234" y="106"/>
                    </a:lnTo>
                    <a:lnTo>
                      <a:pt x="235" y="106"/>
                    </a:lnTo>
                    <a:lnTo>
                      <a:pt x="235" y="107"/>
                    </a:lnTo>
                    <a:lnTo>
                      <a:pt x="234" y="107"/>
                    </a:lnTo>
                    <a:lnTo>
                      <a:pt x="235" y="107"/>
                    </a:lnTo>
                    <a:lnTo>
                      <a:pt x="234" y="107"/>
                    </a:lnTo>
                    <a:lnTo>
                      <a:pt x="235" y="107"/>
                    </a:lnTo>
                    <a:lnTo>
                      <a:pt x="235" y="108"/>
                    </a:lnTo>
                    <a:lnTo>
                      <a:pt x="235" y="109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6" y="112"/>
                    </a:lnTo>
                    <a:lnTo>
                      <a:pt x="236" y="113"/>
                    </a:lnTo>
                    <a:lnTo>
                      <a:pt x="240" y="115"/>
                    </a:lnTo>
                    <a:lnTo>
                      <a:pt x="241" y="115"/>
                    </a:lnTo>
                    <a:lnTo>
                      <a:pt x="245" y="118"/>
                    </a:lnTo>
                    <a:lnTo>
                      <a:pt x="246" y="118"/>
                    </a:lnTo>
                    <a:lnTo>
                      <a:pt x="247" y="119"/>
                    </a:lnTo>
                    <a:lnTo>
                      <a:pt x="252" y="122"/>
                    </a:lnTo>
                    <a:lnTo>
                      <a:pt x="255" y="123"/>
                    </a:lnTo>
                    <a:lnTo>
                      <a:pt x="256" y="123"/>
                    </a:lnTo>
                    <a:lnTo>
                      <a:pt x="258" y="124"/>
                    </a:lnTo>
                    <a:lnTo>
                      <a:pt x="258" y="125"/>
                    </a:lnTo>
                    <a:lnTo>
                      <a:pt x="263" y="128"/>
                    </a:lnTo>
                    <a:lnTo>
                      <a:pt x="265" y="128"/>
                    </a:lnTo>
                    <a:lnTo>
                      <a:pt x="267" y="129"/>
                    </a:lnTo>
                    <a:lnTo>
                      <a:pt x="272" y="131"/>
                    </a:lnTo>
                    <a:lnTo>
                      <a:pt x="273" y="133"/>
                    </a:lnTo>
                    <a:lnTo>
                      <a:pt x="277" y="134"/>
                    </a:lnTo>
                    <a:lnTo>
                      <a:pt x="278" y="135"/>
                    </a:lnTo>
                    <a:lnTo>
                      <a:pt x="279" y="135"/>
                    </a:lnTo>
                    <a:lnTo>
                      <a:pt x="282" y="137"/>
                    </a:lnTo>
                    <a:lnTo>
                      <a:pt x="283" y="139"/>
                    </a:lnTo>
                    <a:lnTo>
                      <a:pt x="285" y="141"/>
                    </a:lnTo>
                    <a:lnTo>
                      <a:pt x="287" y="142"/>
                    </a:lnTo>
                    <a:lnTo>
                      <a:pt x="288" y="144"/>
                    </a:lnTo>
                    <a:lnTo>
                      <a:pt x="289" y="145"/>
                    </a:lnTo>
                    <a:lnTo>
                      <a:pt x="290" y="146"/>
                    </a:lnTo>
                    <a:lnTo>
                      <a:pt x="291" y="147"/>
                    </a:lnTo>
                    <a:lnTo>
                      <a:pt x="293" y="148"/>
                    </a:lnTo>
                    <a:lnTo>
                      <a:pt x="294" y="150"/>
                    </a:lnTo>
                    <a:lnTo>
                      <a:pt x="294" y="151"/>
                    </a:lnTo>
                    <a:lnTo>
                      <a:pt x="299" y="155"/>
                    </a:lnTo>
                    <a:lnTo>
                      <a:pt x="305" y="161"/>
                    </a:lnTo>
                    <a:lnTo>
                      <a:pt x="307" y="163"/>
                    </a:lnTo>
                    <a:lnTo>
                      <a:pt x="307" y="164"/>
                    </a:lnTo>
                    <a:lnTo>
                      <a:pt x="311" y="167"/>
                    </a:lnTo>
                    <a:lnTo>
                      <a:pt x="314" y="169"/>
                    </a:lnTo>
                    <a:lnTo>
                      <a:pt x="316" y="172"/>
                    </a:lnTo>
                    <a:lnTo>
                      <a:pt x="320" y="177"/>
                    </a:lnTo>
                    <a:lnTo>
                      <a:pt x="321" y="177"/>
                    </a:lnTo>
                    <a:lnTo>
                      <a:pt x="322" y="178"/>
                    </a:lnTo>
                    <a:lnTo>
                      <a:pt x="325" y="180"/>
                    </a:lnTo>
                    <a:lnTo>
                      <a:pt x="329" y="185"/>
                    </a:lnTo>
                    <a:lnTo>
                      <a:pt x="331" y="186"/>
                    </a:lnTo>
                    <a:lnTo>
                      <a:pt x="332" y="188"/>
                    </a:lnTo>
                    <a:lnTo>
                      <a:pt x="339" y="195"/>
                    </a:lnTo>
                    <a:lnTo>
                      <a:pt x="341" y="196"/>
                    </a:lnTo>
                    <a:lnTo>
                      <a:pt x="342" y="197"/>
                    </a:lnTo>
                    <a:lnTo>
                      <a:pt x="343" y="199"/>
                    </a:lnTo>
                    <a:lnTo>
                      <a:pt x="345" y="201"/>
                    </a:lnTo>
                    <a:lnTo>
                      <a:pt x="347" y="201"/>
                    </a:lnTo>
                    <a:lnTo>
                      <a:pt x="347" y="202"/>
                    </a:lnTo>
                    <a:lnTo>
                      <a:pt x="347" y="206"/>
                    </a:lnTo>
                    <a:lnTo>
                      <a:pt x="347" y="209"/>
                    </a:lnTo>
                    <a:lnTo>
                      <a:pt x="347" y="210"/>
                    </a:lnTo>
                    <a:lnTo>
                      <a:pt x="347" y="211"/>
                    </a:lnTo>
                    <a:lnTo>
                      <a:pt x="347" y="215"/>
                    </a:lnTo>
                    <a:lnTo>
                      <a:pt x="347" y="218"/>
                    </a:lnTo>
                    <a:lnTo>
                      <a:pt x="347" y="220"/>
                    </a:lnTo>
                    <a:lnTo>
                      <a:pt x="347" y="221"/>
                    </a:lnTo>
                    <a:lnTo>
                      <a:pt x="347" y="223"/>
                    </a:lnTo>
                    <a:lnTo>
                      <a:pt x="347" y="226"/>
                    </a:lnTo>
                    <a:lnTo>
                      <a:pt x="347" y="229"/>
                    </a:lnTo>
                    <a:lnTo>
                      <a:pt x="347" y="238"/>
                    </a:lnTo>
                    <a:lnTo>
                      <a:pt x="347" y="239"/>
                    </a:lnTo>
                    <a:lnTo>
                      <a:pt x="347" y="240"/>
                    </a:lnTo>
                    <a:lnTo>
                      <a:pt x="345" y="240"/>
                    </a:lnTo>
                    <a:lnTo>
                      <a:pt x="345" y="242"/>
                    </a:lnTo>
                    <a:lnTo>
                      <a:pt x="344" y="242"/>
                    </a:lnTo>
                    <a:lnTo>
                      <a:pt x="343" y="242"/>
                    </a:lnTo>
                    <a:lnTo>
                      <a:pt x="343" y="243"/>
                    </a:lnTo>
                    <a:lnTo>
                      <a:pt x="342" y="243"/>
                    </a:lnTo>
                    <a:lnTo>
                      <a:pt x="341" y="243"/>
                    </a:lnTo>
                    <a:lnTo>
                      <a:pt x="341" y="244"/>
                    </a:lnTo>
                    <a:lnTo>
                      <a:pt x="339" y="244"/>
                    </a:lnTo>
                    <a:lnTo>
                      <a:pt x="339" y="243"/>
                    </a:lnTo>
                    <a:lnTo>
                      <a:pt x="338" y="243"/>
                    </a:lnTo>
                    <a:lnTo>
                      <a:pt x="337" y="243"/>
                    </a:lnTo>
                    <a:lnTo>
                      <a:pt x="337" y="244"/>
                    </a:lnTo>
                    <a:lnTo>
                      <a:pt x="336" y="244"/>
                    </a:lnTo>
                    <a:lnTo>
                      <a:pt x="334" y="244"/>
                    </a:lnTo>
                    <a:lnTo>
                      <a:pt x="333" y="244"/>
                    </a:lnTo>
                    <a:lnTo>
                      <a:pt x="333" y="245"/>
                    </a:lnTo>
                    <a:lnTo>
                      <a:pt x="332" y="245"/>
                    </a:lnTo>
                    <a:lnTo>
                      <a:pt x="332" y="246"/>
                    </a:lnTo>
                    <a:lnTo>
                      <a:pt x="331" y="246"/>
                    </a:lnTo>
                    <a:lnTo>
                      <a:pt x="331" y="248"/>
                    </a:lnTo>
                    <a:lnTo>
                      <a:pt x="331" y="249"/>
                    </a:lnTo>
                    <a:lnTo>
                      <a:pt x="329" y="249"/>
                    </a:lnTo>
                    <a:lnTo>
                      <a:pt x="329" y="250"/>
                    </a:lnTo>
                    <a:lnTo>
                      <a:pt x="329" y="251"/>
                    </a:lnTo>
                    <a:lnTo>
                      <a:pt x="331" y="251"/>
                    </a:lnTo>
                    <a:lnTo>
                      <a:pt x="331" y="253"/>
                    </a:lnTo>
                    <a:lnTo>
                      <a:pt x="331" y="254"/>
                    </a:lnTo>
                    <a:lnTo>
                      <a:pt x="331" y="255"/>
                    </a:lnTo>
                    <a:lnTo>
                      <a:pt x="331" y="256"/>
                    </a:lnTo>
                    <a:lnTo>
                      <a:pt x="329" y="256"/>
                    </a:lnTo>
                    <a:lnTo>
                      <a:pt x="331" y="258"/>
                    </a:lnTo>
                    <a:lnTo>
                      <a:pt x="331" y="259"/>
                    </a:lnTo>
                    <a:lnTo>
                      <a:pt x="329" y="259"/>
                    </a:lnTo>
                    <a:lnTo>
                      <a:pt x="329" y="260"/>
                    </a:lnTo>
                    <a:lnTo>
                      <a:pt x="329" y="261"/>
                    </a:lnTo>
                    <a:lnTo>
                      <a:pt x="331" y="261"/>
                    </a:lnTo>
                    <a:lnTo>
                      <a:pt x="331" y="262"/>
                    </a:lnTo>
                    <a:lnTo>
                      <a:pt x="332" y="262"/>
                    </a:lnTo>
                    <a:lnTo>
                      <a:pt x="332" y="264"/>
                    </a:lnTo>
                    <a:lnTo>
                      <a:pt x="333" y="264"/>
                    </a:lnTo>
                    <a:lnTo>
                      <a:pt x="333" y="265"/>
                    </a:lnTo>
                    <a:lnTo>
                      <a:pt x="334" y="265"/>
                    </a:lnTo>
                    <a:lnTo>
                      <a:pt x="336" y="265"/>
                    </a:lnTo>
                    <a:lnTo>
                      <a:pt x="336" y="266"/>
                    </a:lnTo>
                    <a:lnTo>
                      <a:pt x="336" y="267"/>
                    </a:lnTo>
                    <a:lnTo>
                      <a:pt x="337" y="267"/>
                    </a:lnTo>
                    <a:lnTo>
                      <a:pt x="338" y="269"/>
                    </a:lnTo>
                    <a:lnTo>
                      <a:pt x="338" y="270"/>
                    </a:lnTo>
                    <a:lnTo>
                      <a:pt x="339" y="270"/>
                    </a:lnTo>
                    <a:lnTo>
                      <a:pt x="339" y="271"/>
                    </a:lnTo>
                    <a:lnTo>
                      <a:pt x="341" y="271"/>
                    </a:lnTo>
                    <a:lnTo>
                      <a:pt x="341" y="272"/>
                    </a:lnTo>
                    <a:lnTo>
                      <a:pt x="339" y="272"/>
                    </a:lnTo>
                    <a:lnTo>
                      <a:pt x="339" y="273"/>
                    </a:lnTo>
                    <a:lnTo>
                      <a:pt x="338" y="273"/>
                    </a:lnTo>
                    <a:lnTo>
                      <a:pt x="338" y="275"/>
                    </a:lnTo>
                    <a:lnTo>
                      <a:pt x="338" y="276"/>
                    </a:lnTo>
                    <a:lnTo>
                      <a:pt x="337" y="276"/>
                    </a:lnTo>
                    <a:lnTo>
                      <a:pt x="337" y="277"/>
                    </a:lnTo>
                    <a:lnTo>
                      <a:pt x="337" y="278"/>
                    </a:lnTo>
                    <a:lnTo>
                      <a:pt x="336" y="278"/>
                    </a:lnTo>
                    <a:lnTo>
                      <a:pt x="336" y="280"/>
                    </a:lnTo>
                    <a:lnTo>
                      <a:pt x="336" y="281"/>
                    </a:lnTo>
                    <a:lnTo>
                      <a:pt x="334" y="281"/>
                    </a:lnTo>
                    <a:lnTo>
                      <a:pt x="333" y="281"/>
                    </a:lnTo>
                    <a:lnTo>
                      <a:pt x="333" y="280"/>
                    </a:lnTo>
                    <a:lnTo>
                      <a:pt x="333" y="281"/>
                    </a:lnTo>
                    <a:lnTo>
                      <a:pt x="333" y="282"/>
                    </a:lnTo>
                    <a:lnTo>
                      <a:pt x="332" y="282"/>
                    </a:lnTo>
                    <a:lnTo>
                      <a:pt x="332" y="283"/>
                    </a:lnTo>
                    <a:lnTo>
                      <a:pt x="332" y="284"/>
                    </a:lnTo>
                    <a:lnTo>
                      <a:pt x="333" y="284"/>
                    </a:lnTo>
                    <a:lnTo>
                      <a:pt x="332" y="284"/>
                    </a:lnTo>
                    <a:lnTo>
                      <a:pt x="332" y="286"/>
                    </a:lnTo>
                    <a:lnTo>
                      <a:pt x="333" y="286"/>
                    </a:lnTo>
                    <a:lnTo>
                      <a:pt x="333" y="287"/>
                    </a:lnTo>
                    <a:lnTo>
                      <a:pt x="333" y="288"/>
                    </a:lnTo>
                    <a:lnTo>
                      <a:pt x="332" y="288"/>
                    </a:lnTo>
                    <a:lnTo>
                      <a:pt x="333" y="288"/>
                    </a:lnTo>
                    <a:lnTo>
                      <a:pt x="333" y="289"/>
                    </a:lnTo>
                    <a:lnTo>
                      <a:pt x="334" y="289"/>
                    </a:lnTo>
                    <a:lnTo>
                      <a:pt x="334" y="291"/>
                    </a:lnTo>
                    <a:lnTo>
                      <a:pt x="336" y="291"/>
                    </a:lnTo>
                    <a:lnTo>
                      <a:pt x="336" y="292"/>
                    </a:lnTo>
                    <a:lnTo>
                      <a:pt x="334" y="292"/>
                    </a:lnTo>
                    <a:lnTo>
                      <a:pt x="334" y="293"/>
                    </a:lnTo>
                    <a:lnTo>
                      <a:pt x="336" y="293"/>
                    </a:lnTo>
                    <a:lnTo>
                      <a:pt x="337" y="293"/>
                    </a:lnTo>
                    <a:lnTo>
                      <a:pt x="337" y="294"/>
                    </a:lnTo>
                    <a:lnTo>
                      <a:pt x="337" y="295"/>
                    </a:lnTo>
                    <a:lnTo>
                      <a:pt x="336" y="295"/>
                    </a:lnTo>
                    <a:lnTo>
                      <a:pt x="337" y="297"/>
                    </a:lnTo>
                    <a:lnTo>
                      <a:pt x="337" y="298"/>
                    </a:lnTo>
                    <a:lnTo>
                      <a:pt x="338" y="298"/>
                    </a:lnTo>
                    <a:lnTo>
                      <a:pt x="339" y="298"/>
                    </a:lnTo>
                    <a:lnTo>
                      <a:pt x="339" y="297"/>
                    </a:lnTo>
                    <a:lnTo>
                      <a:pt x="339" y="298"/>
                    </a:lnTo>
                    <a:lnTo>
                      <a:pt x="341" y="298"/>
                    </a:lnTo>
                    <a:lnTo>
                      <a:pt x="341" y="299"/>
                    </a:lnTo>
                    <a:lnTo>
                      <a:pt x="341" y="298"/>
                    </a:lnTo>
                    <a:lnTo>
                      <a:pt x="342" y="298"/>
                    </a:lnTo>
                    <a:lnTo>
                      <a:pt x="342" y="299"/>
                    </a:lnTo>
                    <a:lnTo>
                      <a:pt x="342" y="298"/>
                    </a:lnTo>
                    <a:lnTo>
                      <a:pt x="342" y="299"/>
                    </a:lnTo>
                    <a:lnTo>
                      <a:pt x="343" y="299"/>
                    </a:lnTo>
                    <a:lnTo>
                      <a:pt x="343" y="298"/>
                    </a:lnTo>
                    <a:lnTo>
                      <a:pt x="344" y="298"/>
                    </a:lnTo>
                    <a:lnTo>
                      <a:pt x="344" y="297"/>
                    </a:lnTo>
                    <a:lnTo>
                      <a:pt x="344" y="298"/>
                    </a:lnTo>
                    <a:lnTo>
                      <a:pt x="345" y="298"/>
                    </a:lnTo>
                    <a:lnTo>
                      <a:pt x="347" y="298"/>
                    </a:lnTo>
                    <a:lnTo>
                      <a:pt x="347" y="299"/>
                    </a:lnTo>
                    <a:lnTo>
                      <a:pt x="348" y="300"/>
                    </a:lnTo>
                    <a:lnTo>
                      <a:pt x="347" y="300"/>
                    </a:lnTo>
                    <a:lnTo>
                      <a:pt x="348" y="300"/>
                    </a:lnTo>
                    <a:lnTo>
                      <a:pt x="348" y="302"/>
                    </a:lnTo>
                    <a:lnTo>
                      <a:pt x="347" y="302"/>
                    </a:lnTo>
                    <a:lnTo>
                      <a:pt x="347" y="303"/>
                    </a:lnTo>
                    <a:lnTo>
                      <a:pt x="347" y="304"/>
                    </a:lnTo>
                    <a:lnTo>
                      <a:pt x="348" y="304"/>
                    </a:lnTo>
                    <a:lnTo>
                      <a:pt x="348" y="305"/>
                    </a:lnTo>
                    <a:lnTo>
                      <a:pt x="348" y="306"/>
                    </a:lnTo>
                    <a:lnTo>
                      <a:pt x="349" y="306"/>
                    </a:lnTo>
                    <a:lnTo>
                      <a:pt x="349" y="308"/>
                    </a:lnTo>
                    <a:lnTo>
                      <a:pt x="350" y="308"/>
                    </a:lnTo>
                    <a:lnTo>
                      <a:pt x="352" y="308"/>
                    </a:lnTo>
                    <a:lnTo>
                      <a:pt x="352" y="309"/>
                    </a:lnTo>
                    <a:lnTo>
                      <a:pt x="353" y="309"/>
                    </a:lnTo>
                    <a:lnTo>
                      <a:pt x="353" y="310"/>
                    </a:lnTo>
                    <a:lnTo>
                      <a:pt x="354" y="310"/>
                    </a:lnTo>
                    <a:lnTo>
                      <a:pt x="355" y="310"/>
                    </a:lnTo>
                    <a:lnTo>
                      <a:pt x="355" y="311"/>
                    </a:lnTo>
                    <a:lnTo>
                      <a:pt x="356" y="311"/>
                    </a:lnTo>
                    <a:lnTo>
                      <a:pt x="358" y="311"/>
                    </a:lnTo>
                    <a:lnTo>
                      <a:pt x="358" y="313"/>
                    </a:lnTo>
                    <a:lnTo>
                      <a:pt x="358" y="314"/>
                    </a:lnTo>
                    <a:lnTo>
                      <a:pt x="359" y="314"/>
                    </a:lnTo>
                    <a:lnTo>
                      <a:pt x="360" y="314"/>
                    </a:lnTo>
                    <a:lnTo>
                      <a:pt x="360" y="315"/>
                    </a:lnTo>
                    <a:lnTo>
                      <a:pt x="360" y="316"/>
                    </a:lnTo>
                    <a:lnTo>
                      <a:pt x="360" y="318"/>
                    </a:lnTo>
                    <a:lnTo>
                      <a:pt x="361" y="318"/>
                    </a:lnTo>
                    <a:lnTo>
                      <a:pt x="363" y="318"/>
                    </a:lnTo>
                    <a:lnTo>
                      <a:pt x="363" y="316"/>
                    </a:lnTo>
                    <a:lnTo>
                      <a:pt x="364" y="316"/>
                    </a:lnTo>
                    <a:lnTo>
                      <a:pt x="364" y="318"/>
                    </a:lnTo>
                    <a:lnTo>
                      <a:pt x="364" y="316"/>
                    </a:lnTo>
                    <a:lnTo>
                      <a:pt x="365" y="316"/>
                    </a:lnTo>
                    <a:lnTo>
                      <a:pt x="365" y="318"/>
                    </a:lnTo>
                    <a:lnTo>
                      <a:pt x="364" y="318"/>
                    </a:lnTo>
                    <a:lnTo>
                      <a:pt x="365" y="318"/>
                    </a:lnTo>
                    <a:lnTo>
                      <a:pt x="366" y="318"/>
                    </a:lnTo>
                    <a:lnTo>
                      <a:pt x="367" y="318"/>
                    </a:lnTo>
                    <a:lnTo>
                      <a:pt x="367" y="319"/>
                    </a:lnTo>
                    <a:lnTo>
                      <a:pt x="369" y="319"/>
                    </a:lnTo>
                    <a:lnTo>
                      <a:pt x="369" y="320"/>
                    </a:lnTo>
                    <a:lnTo>
                      <a:pt x="370" y="320"/>
                    </a:lnTo>
                    <a:lnTo>
                      <a:pt x="370" y="321"/>
                    </a:lnTo>
                    <a:lnTo>
                      <a:pt x="370" y="322"/>
                    </a:lnTo>
                    <a:lnTo>
                      <a:pt x="371" y="322"/>
                    </a:lnTo>
                    <a:lnTo>
                      <a:pt x="371" y="324"/>
                    </a:lnTo>
                    <a:lnTo>
                      <a:pt x="372" y="324"/>
                    </a:lnTo>
                    <a:lnTo>
                      <a:pt x="372" y="325"/>
                    </a:lnTo>
                    <a:lnTo>
                      <a:pt x="374" y="325"/>
                    </a:lnTo>
                    <a:lnTo>
                      <a:pt x="375" y="325"/>
                    </a:lnTo>
                    <a:lnTo>
                      <a:pt x="376" y="325"/>
                    </a:lnTo>
                    <a:lnTo>
                      <a:pt x="376" y="326"/>
                    </a:lnTo>
                    <a:lnTo>
                      <a:pt x="377" y="327"/>
                    </a:lnTo>
                    <a:lnTo>
                      <a:pt x="378" y="327"/>
                    </a:lnTo>
                    <a:lnTo>
                      <a:pt x="378" y="329"/>
                    </a:lnTo>
                    <a:lnTo>
                      <a:pt x="378" y="330"/>
                    </a:lnTo>
                    <a:lnTo>
                      <a:pt x="380" y="330"/>
                    </a:lnTo>
                    <a:lnTo>
                      <a:pt x="380" y="331"/>
                    </a:lnTo>
                    <a:lnTo>
                      <a:pt x="380" y="330"/>
                    </a:lnTo>
                    <a:lnTo>
                      <a:pt x="381" y="330"/>
                    </a:lnTo>
                    <a:lnTo>
                      <a:pt x="382" y="330"/>
                    </a:lnTo>
                    <a:lnTo>
                      <a:pt x="382" y="329"/>
                    </a:lnTo>
                    <a:lnTo>
                      <a:pt x="383" y="329"/>
                    </a:lnTo>
                    <a:lnTo>
                      <a:pt x="385" y="329"/>
                    </a:lnTo>
                    <a:lnTo>
                      <a:pt x="385" y="330"/>
                    </a:lnTo>
                    <a:lnTo>
                      <a:pt x="386" y="330"/>
                    </a:lnTo>
                    <a:lnTo>
                      <a:pt x="387" y="330"/>
                    </a:lnTo>
                    <a:lnTo>
                      <a:pt x="387" y="331"/>
                    </a:lnTo>
                    <a:lnTo>
                      <a:pt x="388" y="331"/>
                    </a:lnTo>
                    <a:lnTo>
                      <a:pt x="390" y="331"/>
                    </a:lnTo>
                    <a:lnTo>
                      <a:pt x="391" y="331"/>
                    </a:lnTo>
                    <a:lnTo>
                      <a:pt x="392" y="331"/>
                    </a:lnTo>
                    <a:lnTo>
                      <a:pt x="393" y="331"/>
                    </a:lnTo>
                    <a:lnTo>
                      <a:pt x="394" y="332"/>
                    </a:lnTo>
                    <a:lnTo>
                      <a:pt x="393" y="333"/>
                    </a:lnTo>
                    <a:lnTo>
                      <a:pt x="394" y="333"/>
                    </a:lnTo>
                    <a:lnTo>
                      <a:pt x="394" y="335"/>
                    </a:lnTo>
                    <a:lnTo>
                      <a:pt x="394" y="336"/>
                    </a:lnTo>
                    <a:lnTo>
                      <a:pt x="396" y="336"/>
                    </a:lnTo>
                    <a:lnTo>
                      <a:pt x="396" y="337"/>
                    </a:lnTo>
                    <a:lnTo>
                      <a:pt x="397" y="337"/>
                    </a:lnTo>
                    <a:lnTo>
                      <a:pt x="397" y="336"/>
                    </a:lnTo>
                    <a:lnTo>
                      <a:pt x="397" y="337"/>
                    </a:lnTo>
                    <a:lnTo>
                      <a:pt x="398" y="337"/>
                    </a:lnTo>
                    <a:lnTo>
                      <a:pt x="398" y="338"/>
                    </a:lnTo>
                    <a:lnTo>
                      <a:pt x="399" y="338"/>
                    </a:lnTo>
                    <a:lnTo>
                      <a:pt x="399" y="340"/>
                    </a:lnTo>
                    <a:lnTo>
                      <a:pt x="399" y="341"/>
                    </a:lnTo>
                    <a:lnTo>
                      <a:pt x="399" y="342"/>
                    </a:lnTo>
                    <a:lnTo>
                      <a:pt x="399" y="343"/>
                    </a:lnTo>
                    <a:lnTo>
                      <a:pt x="401" y="344"/>
                    </a:lnTo>
                    <a:lnTo>
                      <a:pt x="402" y="344"/>
                    </a:lnTo>
                    <a:lnTo>
                      <a:pt x="402" y="346"/>
                    </a:lnTo>
                    <a:lnTo>
                      <a:pt x="403" y="346"/>
                    </a:lnTo>
                    <a:lnTo>
                      <a:pt x="404" y="346"/>
                    </a:lnTo>
                    <a:lnTo>
                      <a:pt x="405" y="346"/>
                    </a:lnTo>
                    <a:lnTo>
                      <a:pt x="407" y="346"/>
                    </a:lnTo>
                    <a:lnTo>
                      <a:pt x="408" y="346"/>
                    </a:lnTo>
                    <a:lnTo>
                      <a:pt x="409" y="346"/>
                    </a:lnTo>
                    <a:lnTo>
                      <a:pt x="410" y="346"/>
                    </a:lnTo>
                    <a:lnTo>
                      <a:pt x="412" y="346"/>
                    </a:lnTo>
                    <a:lnTo>
                      <a:pt x="412" y="347"/>
                    </a:lnTo>
                    <a:lnTo>
                      <a:pt x="413" y="347"/>
                    </a:lnTo>
                    <a:lnTo>
                      <a:pt x="413" y="348"/>
                    </a:lnTo>
                    <a:lnTo>
                      <a:pt x="414" y="348"/>
                    </a:lnTo>
                    <a:lnTo>
                      <a:pt x="414" y="349"/>
                    </a:lnTo>
                    <a:lnTo>
                      <a:pt x="415" y="349"/>
                    </a:lnTo>
                    <a:lnTo>
                      <a:pt x="415" y="351"/>
                    </a:lnTo>
                    <a:lnTo>
                      <a:pt x="416" y="351"/>
                    </a:lnTo>
                    <a:lnTo>
                      <a:pt x="416" y="352"/>
                    </a:lnTo>
                    <a:lnTo>
                      <a:pt x="418" y="353"/>
                    </a:lnTo>
                    <a:lnTo>
                      <a:pt x="418" y="354"/>
                    </a:lnTo>
                    <a:lnTo>
                      <a:pt x="418" y="355"/>
                    </a:lnTo>
                    <a:lnTo>
                      <a:pt x="419" y="355"/>
                    </a:lnTo>
                    <a:lnTo>
                      <a:pt x="418" y="357"/>
                    </a:lnTo>
                    <a:lnTo>
                      <a:pt x="416" y="357"/>
                    </a:lnTo>
                    <a:lnTo>
                      <a:pt x="416" y="358"/>
                    </a:lnTo>
                    <a:lnTo>
                      <a:pt x="415" y="358"/>
                    </a:lnTo>
                    <a:lnTo>
                      <a:pt x="415" y="359"/>
                    </a:lnTo>
                    <a:lnTo>
                      <a:pt x="415" y="360"/>
                    </a:lnTo>
                    <a:lnTo>
                      <a:pt x="414" y="362"/>
                    </a:lnTo>
                    <a:lnTo>
                      <a:pt x="415" y="362"/>
                    </a:lnTo>
                    <a:lnTo>
                      <a:pt x="415" y="363"/>
                    </a:lnTo>
                    <a:lnTo>
                      <a:pt x="416" y="363"/>
                    </a:lnTo>
                    <a:lnTo>
                      <a:pt x="416" y="364"/>
                    </a:lnTo>
                    <a:lnTo>
                      <a:pt x="416" y="365"/>
                    </a:lnTo>
                    <a:lnTo>
                      <a:pt x="418" y="367"/>
                    </a:lnTo>
                    <a:lnTo>
                      <a:pt x="419" y="367"/>
                    </a:lnTo>
                    <a:lnTo>
                      <a:pt x="420" y="367"/>
                    </a:lnTo>
                    <a:lnTo>
                      <a:pt x="420" y="368"/>
                    </a:lnTo>
                    <a:lnTo>
                      <a:pt x="421" y="368"/>
                    </a:lnTo>
                    <a:lnTo>
                      <a:pt x="423" y="368"/>
                    </a:lnTo>
                    <a:lnTo>
                      <a:pt x="423" y="369"/>
                    </a:lnTo>
                    <a:lnTo>
                      <a:pt x="423" y="370"/>
                    </a:lnTo>
                    <a:lnTo>
                      <a:pt x="423" y="371"/>
                    </a:lnTo>
                    <a:lnTo>
                      <a:pt x="423" y="373"/>
                    </a:lnTo>
                    <a:lnTo>
                      <a:pt x="424" y="373"/>
                    </a:lnTo>
                    <a:lnTo>
                      <a:pt x="423" y="373"/>
                    </a:lnTo>
                    <a:lnTo>
                      <a:pt x="423" y="374"/>
                    </a:lnTo>
                    <a:lnTo>
                      <a:pt x="424" y="374"/>
                    </a:lnTo>
                    <a:lnTo>
                      <a:pt x="423" y="374"/>
                    </a:lnTo>
                    <a:lnTo>
                      <a:pt x="424" y="375"/>
                    </a:lnTo>
                    <a:lnTo>
                      <a:pt x="425" y="375"/>
                    </a:lnTo>
                    <a:lnTo>
                      <a:pt x="426" y="375"/>
                    </a:lnTo>
                    <a:lnTo>
                      <a:pt x="427" y="375"/>
                    </a:lnTo>
                    <a:lnTo>
                      <a:pt x="427" y="376"/>
                    </a:lnTo>
                    <a:lnTo>
                      <a:pt x="427" y="378"/>
                    </a:lnTo>
                    <a:lnTo>
                      <a:pt x="427" y="379"/>
                    </a:lnTo>
                    <a:lnTo>
                      <a:pt x="427" y="381"/>
                    </a:lnTo>
                    <a:lnTo>
                      <a:pt x="427" y="384"/>
                    </a:lnTo>
                    <a:lnTo>
                      <a:pt x="427" y="385"/>
                    </a:lnTo>
                    <a:lnTo>
                      <a:pt x="427" y="386"/>
                    </a:lnTo>
                    <a:lnTo>
                      <a:pt x="427" y="387"/>
                    </a:lnTo>
                    <a:lnTo>
                      <a:pt x="427" y="389"/>
                    </a:lnTo>
                    <a:lnTo>
                      <a:pt x="427" y="390"/>
                    </a:lnTo>
                    <a:lnTo>
                      <a:pt x="427" y="391"/>
                    </a:lnTo>
                    <a:lnTo>
                      <a:pt x="427" y="392"/>
                    </a:lnTo>
                    <a:lnTo>
                      <a:pt x="427" y="395"/>
                    </a:lnTo>
                    <a:lnTo>
                      <a:pt x="427" y="396"/>
                    </a:lnTo>
                    <a:lnTo>
                      <a:pt x="427" y="400"/>
                    </a:lnTo>
                    <a:lnTo>
                      <a:pt x="427" y="402"/>
                    </a:lnTo>
                    <a:lnTo>
                      <a:pt x="427" y="404"/>
                    </a:lnTo>
                    <a:lnTo>
                      <a:pt x="427" y="409"/>
                    </a:lnTo>
                    <a:lnTo>
                      <a:pt x="427" y="413"/>
                    </a:lnTo>
                    <a:lnTo>
                      <a:pt x="427" y="416"/>
                    </a:lnTo>
                    <a:lnTo>
                      <a:pt x="427" y="418"/>
                    </a:lnTo>
                    <a:lnTo>
                      <a:pt x="431" y="419"/>
                    </a:lnTo>
                    <a:lnTo>
                      <a:pt x="432" y="419"/>
                    </a:lnTo>
                    <a:lnTo>
                      <a:pt x="441" y="418"/>
                    </a:lnTo>
                    <a:lnTo>
                      <a:pt x="450" y="418"/>
                    </a:lnTo>
                    <a:lnTo>
                      <a:pt x="450" y="428"/>
                    </a:lnTo>
                    <a:lnTo>
                      <a:pt x="450" y="436"/>
                    </a:lnTo>
                    <a:lnTo>
                      <a:pt x="450" y="438"/>
                    </a:lnTo>
                    <a:lnTo>
                      <a:pt x="450" y="439"/>
                    </a:lnTo>
                    <a:lnTo>
                      <a:pt x="450" y="440"/>
                    </a:lnTo>
                    <a:lnTo>
                      <a:pt x="453" y="440"/>
                    </a:lnTo>
                    <a:lnTo>
                      <a:pt x="453" y="441"/>
                    </a:lnTo>
                    <a:lnTo>
                      <a:pt x="453" y="444"/>
                    </a:lnTo>
                    <a:lnTo>
                      <a:pt x="456" y="444"/>
                    </a:lnTo>
                    <a:lnTo>
                      <a:pt x="457" y="444"/>
                    </a:lnTo>
                    <a:lnTo>
                      <a:pt x="457" y="447"/>
                    </a:lnTo>
                    <a:lnTo>
                      <a:pt x="461" y="447"/>
                    </a:lnTo>
                    <a:lnTo>
                      <a:pt x="461" y="451"/>
                    </a:lnTo>
                    <a:lnTo>
                      <a:pt x="464" y="451"/>
                    </a:lnTo>
                    <a:lnTo>
                      <a:pt x="463" y="455"/>
                    </a:lnTo>
                    <a:lnTo>
                      <a:pt x="467" y="455"/>
                    </a:lnTo>
                    <a:lnTo>
                      <a:pt x="467" y="462"/>
                    </a:lnTo>
                    <a:lnTo>
                      <a:pt x="468" y="462"/>
                    </a:lnTo>
                    <a:lnTo>
                      <a:pt x="479" y="462"/>
                    </a:lnTo>
                    <a:lnTo>
                      <a:pt x="481" y="462"/>
                    </a:lnTo>
                    <a:lnTo>
                      <a:pt x="489" y="462"/>
                    </a:lnTo>
                    <a:lnTo>
                      <a:pt x="491" y="462"/>
                    </a:lnTo>
                    <a:lnTo>
                      <a:pt x="491" y="474"/>
                    </a:lnTo>
                    <a:lnTo>
                      <a:pt x="491" y="478"/>
                    </a:lnTo>
                    <a:lnTo>
                      <a:pt x="491" y="480"/>
                    </a:lnTo>
                    <a:lnTo>
                      <a:pt x="491" y="484"/>
                    </a:lnTo>
                    <a:lnTo>
                      <a:pt x="495" y="484"/>
                    </a:lnTo>
                    <a:lnTo>
                      <a:pt x="497" y="484"/>
                    </a:lnTo>
                    <a:lnTo>
                      <a:pt x="503" y="484"/>
                    </a:lnTo>
                    <a:lnTo>
                      <a:pt x="505" y="484"/>
                    </a:lnTo>
                    <a:lnTo>
                      <a:pt x="505" y="496"/>
                    </a:lnTo>
                    <a:lnTo>
                      <a:pt x="505" y="505"/>
                    </a:lnTo>
                    <a:lnTo>
                      <a:pt x="508" y="505"/>
                    </a:lnTo>
                    <a:lnTo>
                      <a:pt x="514" y="505"/>
                    </a:lnTo>
                    <a:lnTo>
                      <a:pt x="517" y="505"/>
                    </a:lnTo>
                    <a:lnTo>
                      <a:pt x="521" y="505"/>
                    </a:lnTo>
                    <a:lnTo>
                      <a:pt x="528" y="505"/>
                    </a:lnTo>
                    <a:lnTo>
                      <a:pt x="530" y="505"/>
                    </a:lnTo>
                    <a:lnTo>
                      <a:pt x="534" y="505"/>
                    </a:lnTo>
                    <a:lnTo>
                      <a:pt x="534" y="506"/>
                    </a:lnTo>
                    <a:lnTo>
                      <a:pt x="534" y="509"/>
                    </a:lnTo>
                    <a:lnTo>
                      <a:pt x="534" y="510"/>
                    </a:lnTo>
                    <a:lnTo>
                      <a:pt x="534" y="511"/>
                    </a:lnTo>
                    <a:lnTo>
                      <a:pt x="534" y="520"/>
                    </a:lnTo>
                    <a:lnTo>
                      <a:pt x="534" y="523"/>
                    </a:lnTo>
                    <a:lnTo>
                      <a:pt x="534" y="525"/>
                    </a:lnTo>
                    <a:lnTo>
                      <a:pt x="534" y="527"/>
                    </a:lnTo>
                    <a:lnTo>
                      <a:pt x="538" y="527"/>
                    </a:lnTo>
                    <a:lnTo>
                      <a:pt x="539" y="527"/>
                    </a:lnTo>
                    <a:lnTo>
                      <a:pt x="541" y="527"/>
                    </a:lnTo>
                    <a:lnTo>
                      <a:pt x="543" y="527"/>
                    </a:lnTo>
                    <a:lnTo>
                      <a:pt x="544" y="527"/>
                    </a:lnTo>
                    <a:lnTo>
                      <a:pt x="550" y="526"/>
                    </a:lnTo>
                    <a:lnTo>
                      <a:pt x="551" y="526"/>
                    </a:lnTo>
                    <a:lnTo>
                      <a:pt x="552" y="526"/>
                    </a:lnTo>
                    <a:lnTo>
                      <a:pt x="555" y="526"/>
                    </a:lnTo>
                    <a:lnTo>
                      <a:pt x="556" y="526"/>
                    </a:lnTo>
                    <a:lnTo>
                      <a:pt x="556" y="528"/>
                    </a:lnTo>
                    <a:lnTo>
                      <a:pt x="556" y="531"/>
                    </a:lnTo>
                    <a:lnTo>
                      <a:pt x="556" y="532"/>
                    </a:lnTo>
                    <a:lnTo>
                      <a:pt x="556" y="533"/>
                    </a:lnTo>
                    <a:lnTo>
                      <a:pt x="556" y="534"/>
                    </a:lnTo>
                    <a:lnTo>
                      <a:pt x="556" y="536"/>
                    </a:lnTo>
                    <a:lnTo>
                      <a:pt x="556" y="537"/>
                    </a:lnTo>
                    <a:lnTo>
                      <a:pt x="556" y="539"/>
                    </a:lnTo>
                    <a:lnTo>
                      <a:pt x="555" y="545"/>
                    </a:lnTo>
                    <a:lnTo>
                      <a:pt x="555" y="549"/>
                    </a:lnTo>
                    <a:lnTo>
                      <a:pt x="556" y="549"/>
                    </a:lnTo>
                    <a:lnTo>
                      <a:pt x="557" y="548"/>
                    </a:lnTo>
                    <a:lnTo>
                      <a:pt x="561" y="548"/>
                    </a:lnTo>
                    <a:lnTo>
                      <a:pt x="564" y="548"/>
                    </a:lnTo>
                    <a:lnTo>
                      <a:pt x="567" y="548"/>
                    </a:lnTo>
                    <a:lnTo>
                      <a:pt x="568" y="548"/>
                    </a:lnTo>
                    <a:lnTo>
                      <a:pt x="570" y="548"/>
                    </a:lnTo>
                    <a:lnTo>
                      <a:pt x="570" y="551"/>
                    </a:lnTo>
                    <a:lnTo>
                      <a:pt x="573" y="551"/>
                    </a:lnTo>
                    <a:lnTo>
                      <a:pt x="573" y="553"/>
                    </a:lnTo>
                    <a:lnTo>
                      <a:pt x="573" y="559"/>
                    </a:lnTo>
                    <a:lnTo>
                      <a:pt x="573" y="570"/>
                    </a:lnTo>
                    <a:lnTo>
                      <a:pt x="573" y="571"/>
                    </a:lnTo>
                    <a:lnTo>
                      <a:pt x="573" y="578"/>
                    </a:lnTo>
                    <a:lnTo>
                      <a:pt x="573" y="583"/>
                    </a:lnTo>
                    <a:lnTo>
                      <a:pt x="573" y="594"/>
                    </a:lnTo>
                    <a:lnTo>
                      <a:pt x="575" y="594"/>
                    </a:lnTo>
                    <a:lnTo>
                      <a:pt x="576" y="594"/>
                    </a:lnTo>
                    <a:lnTo>
                      <a:pt x="579" y="594"/>
                    </a:lnTo>
                    <a:lnTo>
                      <a:pt x="579" y="597"/>
                    </a:lnTo>
                    <a:lnTo>
                      <a:pt x="579" y="598"/>
                    </a:lnTo>
                    <a:lnTo>
                      <a:pt x="579" y="599"/>
                    </a:lnTo>
                    <a:lnTo>
                      <a:pt x="579" y="600"/>
                    </a:lnTo>
                    <a:lnTo>
                      <a:pt x="579" y="602"/>
                    </a:lnTo>
                    <a:lnTo>
                      <a:pt x="579" y="604"/>
                    </a:lnTo>
                    <a:lnTo>
                      <a:pt x="579" y="614"/>
                    </a:lnTo>
                    <a:lnTo>
                      <a:pt x="579" y="625"/>
                    </a:lnTo>
                    <a:lnTo>
                      <a:pt x="579" y="627"/>
                    </a:lnTo>
                    <a:lnTo>
                      <a:pt x="579" y="631"/>
                    </a:lnTo>
                    <a:lnTo>
                      <a:pt x="579" y="632"/>
                    </a:lnTo>
                    <a:lnTo>
                      <a:pt x="579" y="635"/>
                    </a:lnTo>
                    <a:lnTo>
                      <a:pt x="579" y="641"/>
                    </a:lnTo>
                    <a:lnTo>
                      <a:pt x="579" y="646"/>
                    </a:lnTo>
                    <a:lnTo>
                      <a:pt x="579" y="649"/>
                    </a:lnTo>
                    <a:lnTo>
                      <a:pt x="579" y="656"/>
                    </a:lnTo>
                    <a:lnTo>
                      <a:pt x="579" y="657"/>
                    </a:lnTo>
                    <a:lnTo>
                      <a:pt x="579" y="660"/>
                    </a:lnTo>
                    <a:lnTo>
                      <a:pt x="579" y="662"/>
                    </a:lnTo>
                    <a:lnTo>
                      <a:pt x="579" y="664"/>
                    </a:lnTo>
                    <a:lnTo>
                      <a:pt x="579" y="670"/>
                    </a:lnTo>
                    <a:lnTo>
                      <a:pt x="579" y="687"/>
                    </a:lnTo>
                    <a:lnTo>
                      <a:pt x="579" y="691"/>
                    </a:lnTo>
                    <a:lnTo>
                      <a:pt x="579" y="692"/>
                    </a:lnTo>
                    <a:lnTo>
                      <a:pt x="579" y="698"/>
                    </a:lnTo>
                    <a:lnTo>
                      <a:pt x="579" y="703"/>
                    </a:lnTo>
                    <a:lnTo>
                      <a:pt x="579" y="705"/>
                    </a:lnTo>
                    <a:lnTo>
                      <a:pt x="578" y="705"/>
                    </a:lnTo>
                    <a:lnTo>
                      <a:pt x="579" y="705"/>
                    </a:lnTo>
                    <a:lnTo>
                      <a:pt x="579" y="706"/>
                    </a:lnTo>
                    <a:lnTo>
                      <a:pt x="579" y="707"/>
                    </a:lnTo>
                    <a:lnTo>
                      <a:pt x="579" y="708"/>
                    </a:lnTo>
                    <a:lnTo>
                      <a:pt x="578" y="708"/>
                    </a:lnTo>
                    <a:lnTo>
                      <a:pt x="579" y="708"/>
                    </a:lnTo>
                    <a:lnTo>
                      <a:pt x="578" y="708"/>
                    </a:lnTo>
                    <a:lnTo>
                      <a:pt x="578" y="709"/>
                    </a:lnTo>
                    <a:lnTo>
                      <a:pt x="577" y="709"/>
                    </a:lnTo>
                    <a:lnTo>
                      <a:pt x="577" y="711"/>
                    </a:lnTo>
                    <a:lnTo>
                      <a:pt x="577" y="712"/>
                    </a:lnTo>
                    <a:lnTo>
                      <a:pt x="577" y="713"/>
                    </a:lnTo>
                    <a:lnTo>
                      <a:pt x="577" y="714"/>
                    </a:lnTo>
                    <a:lnTo>
                      <a:pt x="578" y="714"/>
                    </a:lnTo>
                    <a:lnTo>
                      <a:pt x="578" y="716"/>
                    </a:lnTo>
                    <a:lnTo>
                      <a:pt x="578" y="717"/>
                    </a:lnTo>
                    <a:lnTo>
                      <a:pt x="577" y="717"/>
                    </a:lnTo>
                    <a:lnTo>
                      <a:pt x="577" y="718"/>
                    </a:lnTo>
                    <a:lnTo>
                      <a:pt x="576" y="718"/>
                    </a:lnTo>
                    <a:lnTo>
                      <a:pt x="576" y="719"/>
                    </a:lnTo>
                    <a:lnTo>
                      <a:pt x="575" y="719"/>
                    </a:lnTo>
                    <a:lnTo>
                      <a:pt x="573" y="719"/>
                    </a:lnTo>
                    <a:lnTo>
                      <a:pt x="573" y="721"/>
                    </a:lnTo>
                    <a:lnTo>
                      <a:pt x="573" y="722"/>
                    </a:lnTo>
                    <a:lnTo>
                      <a:pt x="572" y="722"/>
                    </a:lnTo>
                    <a:lnTo>
                      <a:pt x="572" y="723"/>
                    </a:lnTo>
                    <a:lnTo>
                      <a:pt x="572" y="724"/>
                    </a:lnTo>
                    <a:lnTo>
                      <a:pt x="572" y="723"/>
                    </a:lnTo>
                    <a:lnTo>
                      <a:pt x="571" y="723"/>
                    </a:lnTo>
                    <a:lnTo>
                      <a:pt x="571" y="722"/>
                    </a:lnTo>
                    <a:lnTo>
                      <a:pt x="570" y="722"/>
                    </a:lnTo>
                    <a:lnTo>
                      <a:pt x="570" y="721"/>
                    </a:lnTo>
                    <a:lnTo>
                      <a:pt x="568" y="721"/>
                    </a:lnTo>
                    <a:lnTo>
                      <a:pt x="567" y="721"/>
                    </a:lnTo>
                    <a:lnTo>
                      <a:pt x="566" y="721"/>
                    </a:lnTo>
                    <a:lnTo>
                      <a:pt x="565" y="721"/>
                    </a:lnTo>
                    <a:lnTo>
                      <a:pt x="564" y="721"/>
                    </a:lnTo>
                    <a:lnTo>
                      <a:pt x="564" y="719"/>
                    </a:lnTo>
                    <a:lnTo>
                      <a:pt x="562" y="719"/>
                    </a:lnTo>
                    <a:lnTo>
                      <a:pt x="562" y="718"/>
                    </a:lnTo>
                    <a:lnTo>
                      <a:pt x="561" y="718"/>
                    </a:lnTo>
                    <a:lnTo>
                      <a:pt x="560" y="718"/>
                    </a:lnTo>
                    <a:lnTo>
                      <a:pt x="560" y="717"/>
                    </a:lnTo>
                    <a:lnTo>
                      <a:pt x="559" y="717"/>
                    </a:lnTo>
                    <a:lnTo>
                      <a:pt x="559" y="716"/>
                    </a:lnTo>
                    <a:lnTo>
                      <a:pt x="557" y="716"/>
                    </a:lnTo>
                    <a:lnTo>
                      <a:pt x="557" y="714"/>
                    </a:lnTo>
                    <a:lnTo>
                      <a:pt x="556" y="714"/>
                    </a:lnTo>
                    <a:lnTo>
                      <a:pt x="555" y="713"/>
                    </a:lnTo>
                    <a:lnTo>
                      <a:pt x="554" y="713"/>
                    </a:lnTo>
                    <a:lnTo>
                      <a:pt x="552" y="713"/>
                    </a:lnTo>
                    <a:lnTo>
                      <a:pt x="552" y="714"/>
                    </a:lnTo>
                    <a:lnTo>
                      <a:pt x="551" y="714"/>
                    </a:lnTo>
                    <a:lnTo>
                      <a:pt x="551" y="713"/>
                    </a:lnTo>
                    <a:lnTo>
                      <a:pt x="550" y="713"/>
                    </a:lnTo>
                    <a:lnTo>
                      <a:pt x="549" y="713"/>
                    </a:lnTo>
                    <a:lnTo>
                      <a:pt x="549" y="712"/>
                    </a:lnTo>
                    <a:lnTo>
                      <a:pt x="548" y="712"/>
                    </a:lnTo>
                    <a:lnTo>
                      <a:pt x="546" y="712"/>
                    </a:lnTo>
                    <a:lnTo>
                      <a:pt x="545" y="712"/>
                    </a:lnTo>
                    <a:lnTo>
                      <a:pt x="544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3"/>
                    </a:lnTo>
                    <a:lnTo>
                      <a:pt x="540" y="713"/>
                    </a:lnTo>
                    <a:lnTo>
                      <a:pt x="539" y="713"/>
                    </a:lnTo>
                    <a:lnTo>
                      <a:pt x="538" y="713"/>
                    </a:lnTo>
                    <a:lnTo>
                      <a:pt x="537" y="713"/>
                    </a:lnTo>
                    <a:lnTo>
                      <a:pt x="535" y="713"/>
                    </a:lnTo>
                    <a:lnTo>
                      <a:pt x="534" y="713"/>
                    </a:lnTo>
                    <a:lnTo>
                      <a:pt x="533" y="713"/>
                    </a:lnTo>
                    <a:lnTo>
                      <a:pt x="532" y="713"/>
                    </a:lnTo>
                    <a:lnTo>
                      <a:pt x="530" y="713"/>
                    </a:lnTo>
                    <a:lnTo>
                      <a:pt x="530" y="714"/>
                    </a:lnTo>
                    <a:lnTo>
                      <a:pt x="529" y="714"/>
                    </a:lnTo>
                    <a:lnTo>
                      <a:pt x="529" y="716"/>
                    </a:lnTo>
                    <a:lnTo>
                      <a:pt x="528" y="716"/>
                    </a:lnTo>
                    <a:lnTo>
                      <a:pt x="529" y="716"/>
                    </a:lnTo>
                    <a:lnTo>
                      <a:pt x="529" y="717"/>
                    </a:lnTo>
                    <a:lnTo>
                      <a:pt x="528" y="717"/>
                    </a:lnTo>
                    <a:lnTo>
                      <a:pt x="527" y="717"/>
                    </a:lnTo>
                    <a:lnTo>
                      <a:pt x="527" y="718"/>
                    </a:lnTo>
                    <a:lnTo>
                      <a:pt x="526" y="718"/>
                    </a:lnTo>
                    <a:lnTo>
                      <a:pt x="524" y="718"/>
                    </a:lnTo>
                    <a:lnTo>
                      <a:pt x="523" y="718"/>
                    </a:lnTo>
                    <a:lnTo>
                      <a:pt x="522" y="718"/>
                    </a:lnTo>
                    <a:lnTo>
                      <a:pt x="521" y="718"/>
                    </a:lnTo>
                    <a:lnTo>
                      <a:pt x="521" y="717"/>
                    </a:lnTo>
                    <a:lnTo>
                      <a:pt x="519" y="717"/>
                    </a:lnTo>
                    <a:lnTo>
                      <a:pt x="518" y="717"/>
                    </a:lnTo>
                    <a:lnTo>
                      <a:pt x="518" y="716"/>
                    </a:lnTo>
                    <a:lnTo>
                      <a:pt x="517" y="716"/>
                    </a:lnTo>
                    <a:lnTo>
                      <a:pt x="516" y="716"/>
                    </a:lnTo>
                    <a:lnTo>
                      <a:pt x="514" y="716"/>
                    </a:lnTo>
                    <a:lnTo>
                      <a:pt x="514" y="714"/>
                    </a:lnTo>
                    <a:lnTo>
                      <a:pt x="513" y="714"/>
                    </a:lnTo>
                    <a:lnTo>
                      <a:pt x="512" y="714"/>
                    </a:lnTo>
                    <a:lnTo>
                      <a:pt x="512" y="713"/>
                    </a:lnTo>
                    <a:lnTo>
                      <a:pt x="511" y="713"/>
                    </a:lnTo>
                    <a:lnTo>
                      <a:pt x="510" y="713"/>
                    </a:lnTo>
                    <a:lnTo>
                      <a:pt x="508" y="713"/>
                    </a:lnTo>
                    <a:lnTo>
                      <a:pt x="507" y="713"/>
                    </a:lnTo>
                    <a:lnTo>
                      <a:pt x="506" y="713"/>
                    </a:lnTo>
                    <a:lnTo>
                      <a:pt x="505" y="713"/>
                    </a:lnTo>
                    <a:lnTo>
                      <a:pt x="503" y="713"/>
                    </a:lnTo>
                    <a:lnTo>
                      <a:pt x="502" y="713"/>
                    </a:lnTo>
                    <a:lnTo>
                      <a:pt x="501" y="713"/>
                    </a:lnTo>
                    <a:lnTo>
                      <a:pt x="500" y="713"/>
                    </a:lnTo>
                    <a:lnTo>
                      <a:pt x="499" y="714"/>
                    </a:lnTo>
                    <a:lnTo>
                      <a:pt x="499" y="716"/>
                    </a:lnTo>
                    <a:lnTo>
                      <a:pt x="497" y="716"/>
                    </a:lnTo>
                    <a:lnTo>
                      <a:pt x="496" y="716"/>
                    </a:lnTo>
                    <a:lnTo>
                      <a:pt x="496" y="714"/>
                    </a:lnTo>
                    <a:lnTo>
                      <a:pt x="495" y="714"/>
                    </a:lnTo>
                    <a:lnTo>
                      <a:pt x="494" y="714"/>
                    </a:lnTo>
                    <a:lnTo>
                      <a:pt x="492" y="714"/>
                    </a:lnTo>
                    <a:lnTo>
                      <a:pt x="491" y="714"/>
                    </a:lnTo>
                    <a:lnTo>
                      <a:pt x="491" y="716"/>
                    </a:lnTo>
                    <a:lnTo>
                      <a:pt x="491" y="714"/>
                    </a:lnTo>
                    <a:lnTo>
                      <a:pt x="490" y="714"/>
                    </a:lnTo>
                    <a:lnTo>
                      <a:pt x="490" y="713"/>
                    </a:lnTo>
                    <a:lnTo>
                      <a:pt x="489" y="713"/>
                    </a:lnTo>
                    <a:lnTo>
                      <a:pt x="489" y="712"/>
                    </a:lnTo>
                    <a:lnTo>
                      <a:pt x="488" y="712"/>
                    </a:lnTo>
                    <a:lnTo>
                      <a:pt x="486" y="712"/>
                    </a:lnTo>
                    <a:lnTo>
                      <a:pt x="486" y="711"/>
                    </a:lnTo>
                    <a:lnTo>
                      <a:pt x="485" y="711"/>
                    </a:lnTo>
                    <a:lnTo>
                      <a:pt x="484" y="711"/>
                    </a:lnTo>
                    <a:lnTo>
                      <a:pt x="484" y="709"/>
                    </a:lnTo>
                    <a:lnTo>
                      <a:pt x="483" y="709"/>
                    </a:lnTo>
                    <a:lnTo>
                      <a:pt x="481" y="708"/>
                    </a:lnTo>
                    <a:lnTo>
                      <a:pt x="480" y="708"/>
                    </a:lnTo>
                    <a:lnTo>
                      <a:pt x="479" y="708"/>
                    </a:lnTo>
                    <a:lnTo>
                      <a:pt x="478" y="708"/>
                    </a:lnTo>
                    <a:lnTo>
                      <a:pt x="477" y="708"/>
                    </a:lnTo>
                    <a:lnTo>
                      <a:pt x="475" y="708"/>
                    </a:lnTo>
                    <a:lnTo>
                      <a:pt x="474" y="708"/>
                    </a:lnTo>
                    <a:lnTo>
                      <a:pt x="474" y="707"/>
                    </a:lnTo>
                    <a:lnTo>
                      <a:pt x="473" y="707"/>
                    </a:lnTo>
                    <a:lnTo>
                      <a:pt x="473" y="706"/>
                    </a:lnTo>
                    <a:lnTo>
                      <a:pt x="472" y="706"/>
                    </a:lnTo>
                    <a:lnTo>
                      <a:pt x="470" y="706"/>
                    </a:lnTo>
                    <a:lnTo>
                      <a:pt x="470" y="705"/>
                    </a:lnTo>
                    <a:lnTo>
                      <a:pt x="469" y="705"/>
                    </a:lnTo>
                    <a:lnTo>
                      <a:pt x="468" y="705"/>
                    </a:lnTo>
                    <a:lnTo>
                      <a:pt x="468" y="703"/>
                    </a:lnTo>
                    <a:lnTo>
                      <a:pt x="467" y="703"/>
                    </a:lnTo>
                    <a:lnTo>
                      <a:pt x="465" y="702"/>
                    </a:lnTo>
                    <a:lnTo>
                      <a:pt x="464" y="702"/>
                    </a:lnTo>
                    <a:lnTo>
                      <a:pt x="463" y="702"/>
                    </a:lnTo>
                    <a:lnTo>
                      <a:pt x="462" y="702"/>
                    </a:lnTo>
                    <a:lnTo>
                      <a:pt x="462" y="703"/>
                    </a:lnTo>
                    <a:lnTo>
                      <a:pt x="462" y="702"/>
                    </a:lnTo>
                    <a:lnTo>
                      <a:pt x="461" y="702"/>
                    </a:lnTo>
                    <a:lnTo>
                      <a:pt x="459" y="702"/>
                    </a:lnTo>
                    <a:lnTo>
                      <a:pt x="458" y="702"/>
                    </a:lnTo>
                    <a:lnTo>
                      <a:pt x="457" y="702"/>
                    </a:lnTo>
                    <a:lnTo>
                      <a:pt x="456" y="702"/>
                    </a:lnTo>
                    <a:lnTo>
                      <a:pt x="454" y="702"/>
                    </a:lnTo>
                    <a:lnTo>
                      <a:pt x="453" y="702"/>
                    </a:lnTo>
                    <a:lnTo>
                      <a:pt x="452" y="702"/>
                    </a:lnTo>
                    <a:lnTo>
                      <a:pt x="451" y="702"/>
                    </a:lnTo>
                    <a:lnTo>
                      <a:pt x="450" y="702"/>
                    </a:lnTo>
                    <a:lnTo>
                      <a:pt x="448" y="702"/>
                    </a:lnTo>
                    <a:lnTo>
                      <a:pt x="447" y="702"/>
                    </a:lnTo>
                    <a:lnTo>
                      <a:pt x="446" y="701"/>
                    </a:lnTo>
                    <a:lnTo>
                      <a:pt x="445" y="701"/>
                    </a:lnTo>
                    <a:lnTo>
                      <a:pt x="443" y="701"/>
                    </a:lnTo>
                    <a:lnTo>
                      <a:pt x="443" y="700"/>
                    </a:lnTo>
                    <a:lnTo>
                      <a:pt x="442" y="700"/>
                    </a:lnTo>
                    <a:lnTo>
                      <a:pt x="441" y="700"/>
                    </a:lnTo>
                    <a:lnTo>
                      <a:pt x="440" y="700"/>
                    </a:lnTo>
                    <a:lnTo>
                      <a:pt x="439" y="700"/>
                    </a:lnTo>
                    <a:lnTo>
                      <a:pt x="439" y="698"/>
                    </a:lnTo>
                    <a:lnTo>
                      <a:pt x="439" y="700"/>
                    </a:lnTo>
                    <a:lnTo>
                      <a:pt x="437" y="700"/>
                    </a:lnTo>
                    <a:lnTo>
                      <a:pt x="437" y="698"/>
                    </a:lnTo>
                    <a:lnTo>
                      <a:pt x="437" y="700"/>
                    </a:lnTo>
                    <a:lnTo>
                      <a:pt x="437" y="698"/>
                    </a:lnTo>
                    <a:lnTo>
                      <a:pt x="437" y="700"/>
                    </a:lnTo>
                    <a:lnTo>
                      <a:pt x="436" y="700"/>
                    </a:lnTo>
                    <a:lnTo>
                      <a:pt x="435" y="700"/>
                    </a:lnTo>
                    <a:lnTo>
                      <a:pt x="434" y="700"/>
                    </a:lnTo>
                    <a:lnTo>
                      <a:pt x="432" y="700"/>
                    </a:lnTo>
                    <a:lnTo>
                      <a:pt x="431" y="700"/>
                    </a:lnTo>
                    <a:lnTo>
                      <a:pt x="430" y="700"/>
                    </a:lnTo>
                    <a:lnTo>
                      <a:pt x="429" y="700"/>
                    </a:lnTo>
                    <a:lnTo>
                      <a:pt x="427" y="700"/>
                    </a:lnTo>
                    <a:lnTo>
                      <a:pt x="426" y="700"/>
                    </a:lnTo>
                    <a:lnTo>
                      <a:pt x="425" y="700"/>
                    </a:lnTo>
                    <a:lnTo>
                      <a:pt x="424" y="700"/>
                    </a:lnTo>
                    <a:lnTo>
                      <a:pt x="423" y="700"/>
                    </a:lnTo>
                    <a:lnTo>
                      <a:pt x="421" y="700"/>
                    </a:lnTo>
                    <a:lnTo>
                      <a:pt x="420" y="700"/>
                    </a:lnTo>
                    <a:lnTo>
                      <a:pt x="419" y="700"/>
                    </a:lnTo>
                    <a:lnTo>
                      <a:pt x="419" y="701"/>
                    </a:lnTo>
                    <a:lnTo>
                      <a:pt x="418" y="701"/>
                    </a:lnTo>
                    <a:lnTo>
                      <a:pt x="416" y="701"/>
                    </a:lnTo>
                    <a:lnTo>
                      <a:pt x="415" y="701"/>
                    </a:lnTo>
                    <a:lnTo>
                      <a:pt x="414" y="701"/>
                    </a:lnTo>
                    <a:lnTo>
                      <a:pt x="413" y="701"/>
                    </a:lnTo>
                    <a:lnTo>
                      <a:pt x="413" y="700"/>
                    </a:lnTo>
                    <a:lnTo>
                      <a:pt x="413" y="701"/>
                    </a:lnTo>
                    <a:lnTo>
                      <a:pt x="412" y="700"/>
                    </a:lnTo>
                    <a:lnTo>
                      <a:pt x="412" y="701"/>
                    </a:lnTo>
                    <a:lnTo>
                      <a:pt x="410" y="701"/>
                    </a:lnTo>
                    <a:lnTo>
                      <a:pt x="409" y="700"/>
                    </a:lnTo>
                    <a:lnTo>
                      <a:pt x="408" y="700"/>
                    </a:lnTo>
                    <a:lnTo>
                      <a:pt x="407" y="700"/>
                    </a:lnTo>
                    <a:lnTo>
                      <a:pt x="407" y="701"/>
                    </a:lnTo>
                    <a:lnTo>
                      <a:pt x="405" y="701"/>
                    </a:lnTo>
                    <a:lnTo>
                      <a:pt x="404" y="701"/>
                    </a:lnTo>
                    <a:lnTo>
                      <a:pt x="403" y="701"/>
                    </a:lnTo>
                    <a:lnTo>
                      <a:pt x="402" y="701"/>
                    </a:lnTo>
                    <a:lnTo>
                      <a:pt x="402" y="702"/>
                    </a:lnTo>
                    <a:lnTo>
                      <a:pt x="401" y="702"/>
                    </a:lnTo>
                    <a:lnTo>
                      <a:pt x="399" y="702"/>
                    </a:lnTo>
                    <a:lnTo>
                      <a:pt x="398" y="702"/>
                    </a:lnTo>
                    <a:lnTo>
                      <a:pt x="397" y="702"/>
                    </a:lnTo>
                    <a:lnTo>
                      <a:pt x="396" y="702"/>
                    </a:lnTo>
                    <a:lnTo>
                      <a:pt x="396" y="703"/>
                    </a:lnTo>
                    <a:lnTo>
                      <a:pt x="394" y="703"/>
                    </a:lnTo>
                    <a:lnTo>
                      <a:pt x="393" y="703"/>
                    </a:lnTo>
                    <a:lnTo>
                      <a:pt x="392" y="703"/>
                    </a:lnTo>
                    <a:lnTo>
                      <a:pt x="391" y="703"/>
                    </a:lnTo>
                    <a:lnTo>
                      <a:pt x="390" y="703"/>
                    </a:lnTo>
                    <a:lnTo>
                      <a:pt x="388" y="703"/>
                    </a:lnTo>
                    <a:lnTo>
                      <a:pt x="387" y="703"/>
                    </a:lnTo>
                    <a:lnTo>
                      <a:pt x="386" y="703"/>
                    </a:lnTo>
                    <a:lnTo>
                      <a:pt x="385" y="703"/>
                    </a:lnTo>
                    <a:lnTo>
                      <a:pt x="383" y="703"/>
                    </a:lnTo>
                    <a:lnTo>
                      <a:pt x="383" y="705"/>
                    </a:lnTo>
                    <a:lnTo>
                      <a:pt x="382" y="705"/>
                    </a:lnTo>
                    <a:lnTo>
                      <a:pt x="381" y="705"/>
                    </a:lnTo>
                    <a:lnTo>
                      <a:pt x="380" y="705"/>
                    </a:lnTo>
                    <a:lnTo>
                      <a:pt x="378" y="705"/>
                    </a:lnTo>
                    <a:lnTo>
                      <a:pt x="377" y="705"/>
                    </a:lnTo>
                    <a:lnTo>
                      <a:pt x="376" y="705"/>
                    </a:lnTo>
                    <a:lnTo>
                      <a:pt x="376" y="706"/>
                    </a:lnTo>
                    <a:lnTo>
                      <a:pt x="376" y="707"/>
                    </a:lnTo>
                    <a:lnTo>
                      <a:pt x="375" y="707"/>
                    </a:lnTo>
                    <a:lnTo>
                      <a:pt x="375" y="706"/>
                    </a:lnTo>
                    <a:lnTo>
                      <a:pt x="374" y="706"/>
                    </a:lnTo>
                    <a:lnTo>
                      <a:pt x="375" y="706"/>
                    </a:lnTo>
                    <a:lnTo>
                      <a:pt x="374" y="706"/>
                    </a:lnTo>
                    <a:lnTo>
                      <a:pt x="374" y="705"/>
                    </a:lnTo>
                    <a:lnTo>
                      <a:pt x="372" y="705"/>
                    </a:lnTo>
                    <a:lnTo>
                      <a:pt x="372" y="706"/>
                    </a:lnTo>
                    <a:lnTo>
                      <a:pt x="371" y="706"/>
                    </a:lnTo>
                    <a:lnTo>
                      <a:pt x="371" y="705"/>
                    </a:lnTo>
                    <a:lnTo>
                      <a:pt x="372" y="705"/>
                    </a:lnTo>
                    <a:lnTo>
                      <a:pt x="371" y="705"/>
                    </a:lnTo>
                    <a:lnTo>
                      <a:pt x="372" y="705"/>
                    </a:lnTo>
                    <a:lnTo>
                      <a:pt x="371" y="705"/>
                    </a:lnTo>
                    <a:lnTo>
                      <a:pt x="371" y="703"/>
                    </a:lnTo>
                    <a:lnTo>
                      <a:pt x="371" y="702"/>
                    </a:lnTo>
                    <a:lnTo>
                      <a:pt x="371" y="701"/>
                    </a:lnTo>
                    <a:lnTo>
                      <a:pt x="371" y="700"/>
                    </a:lnTo>
                    <a:lnTo>
                      <a:pt x="371" y="698"/>
                    </a:lnTo>
                    <a:lnTo>
                      <a:pt x="370" y="698"/>
                    </a:lnTo>
                    <a:lnTo>
                      <a:pt x="370" y="697"/>
                    </a:lnTo>
                    <a:lnTo>
                      <a:pt x="370" y="696"/>
                    </a:lnTo>
                    <a:lnTo>
                      <a:pt x="369" y="696"/>
                    </a:lnTo>
                    <a:lnTo>
                      <a:pt x="367" y="695"/>
                    </a:lnTo>
                    <a:lnTo>
                      <a:pt x="367" y="694"/>
                    </a:lnTo>
                    <a:lnTo>
                      <a:pt x="366" y="694"/>
                    </a:lnTo>
                    <a:lnTo>
                      <a:pt x="366" y="692"/>
                    </a:lnTo>
                    <a:lnTo>
                      <a:pt x="366" y="691"/>
                    </a:lnTo>
                    <a:lnTo>
                      <a:pt x="366" y="690"/>
                    </a:lnTo>
                    <a:lnTo>
                      <a:pt x="365" y="690"/>
                    </a:lnTo>
                    <a:lnTo>
                      <a:pt x="365" y="689"/>
                    </a:lnTo>
                    <a:lnTo>
                      <a:pt x="364" y="687"/>
                    </a:lnTo>
                    <a:lnTo>
                      <a:pt x="364" y="686"/>
                    </a:lnTo>
                    <a:lnTo>
                      <a:pt x="363" y="686"/>
                    </a:lnTo>
                    <a:lnTo>
                      <a:pt x="361" y="685"/>
                    </a:lnTo>
                    <a:lnTo>
                      <a:pt x="360" y="685"/>
                    </a:lnTo>
                    <a:lnTo>
                      <a:pt x="360" y="684"/>
                    </a:lnTo>
                    <a:lnTo>
                      <a:pt x="359" y="684"/>
                    </a:lnTo>
                    <a:lnTo>
                      <a:pt x="358" y="684"/>
                    </a:lnTo>
                    <a:lnTo>
                      <a:pt x="358" y="683"/>
                    </a:lnTo>
                    <a:lnTo>
                      <a:pt x="356" y="683"/>
                    </a:lnTo>
                    <a:lnTo>
                      <a:pt x="355" y="683"/>
                    </a:lnTo>
                    <a:lnTo>
                      <a:pt x="354" y="683"/>
                    </a:lnTo>
                    <a:lnTo>
                      <a:pt x="354" y="681"/>
                    </a:lnTo>
                    <a:lnTo>
                      <a:pt x="353" y="681"/>
                    </a:lnTo>
                    <a:lnTo>
                      <a:pt x="353" y="680"/>
                    </a:lnTo>
                    <a:lnTo>
                      <a:pt x="352" y="680"/>
                    </a:lnTo>
                    <a:lnTo>
                      <a:pt x="352" y="679"/>
                    </a:lnTo>
                    <a:lnTo>
                      <a:pt x="350" y="679"/>
                    </a:lnTo>
                    <a:lnTo>
                      <a:pt x="349" y="679"/>
                    </a:lnTo>
                    <a:lnTo>
                      <a:pt x="348" y="679"/>
                    </a:lnTo>
                    <a:lnTo>
                      <a:pt x="347" y="679"/>
                    </a:lnTo>
                    <a:lnTo>
                      <a:pt x="345" y="679"/>
                    </a:lnTo>
                    <a:lnTo>
                      <a:pt x="344" y="679"/>
                    </a:lnTo>
                    <a:lnTo>
                      <a:pt x="343" y="679"/>
                    </a:lnTo>
                    <a:lnTo>
                      <a:pt x="343" y="680"/>
                    </a:lnTo>
                    <a:lnTo>
                      <a:pt x="343" y="679"/>
                    </a:lnTo>
                    <a:lnTo>
                      <a:pt x="343" y="680"/>
                    </a:lnTo>
                    <a:lnTo>
                      <a:pt x="343" y="679"/>
                    </a:lnTo>
                    <a:lnTo>
                      <a:pt x="343" y="680"/>
                    </a:lnTo>
                    <a:lnTo>
                      <a:pt x="342" y="680"/>
                    </a:lnTo>
                    <a:lnTo>
                      <a:pt x="342" y="679"/>
                    </a:lnTo>
                    <a:lnTo>
                      <a:pt x="341" y="679"/>
                    </a:lnTo>
                    <a:lnTo>
                      <a:pt x="341" y="678"/>
                    </a:lnTo>
                    <a:lnTo>
                      <a:pt x="339" y="678"/>
                    </a:lnTo>
                    <a:lnTo>
                      <a:pt x="338" y="678"/>
                    </a:lnTo>
                    <a:lnTo>
                      <a:pt x="339" y="678"/>
                    </a:lnTo>
                    <a:lnTo>
                      <a:pt x="338" y="678"/>
                    </a:lnTo>
                    <a:lnTo>
                      <a:pt x="338" y="676"/>
                    </a:lnTo>
                    <a:lnTo>
                      <a:pt x="338" y="675"/>
                    </a:lnTo>
                    <a:lnTo>
                      <a:pt x="337" y="674"/>
                    </a:lnTo>
                    <a:lnTo>
                      <a:pt x="336" y="674"/>
                    </a:lnTo>
                    <a:lnTo>
                      <a:pt x="336" y="673"/>
                    </a:lnTo>
                    <a:lnTo>
                      <a:pt x="336" y="674"/>
                    </a:lnTo>
                    <a:lnTo>
                      <a:pt x="337" y="674"/>
                    </a:lnTo>
                    <a:lnTo>
                      <a:pt x="337" y="673"/>
                    </a:lnTo>
                    <a:lnTo>
                      <a:pt x="337" y="672"/>
                    </a:lnTo>
                    <a:lnTo>
                      <a:pt x="337" y="670"/>
                    </a:lnTo>
                    <a:lnTo>
                      <a:pt x="338" y="670"/>
                    </a:lnTo>
                    <a:lnTo>
                      <a:pt x="338" y="669"/>
                    </a:lnTo>
                    <a:lnTo>
                      <a:pt x="338" y="668"/>
                    </a:lnTo>
                    <a:lnTo>
                      <a:pt x="337" y="668"/>
                    </a:lnTo>
                    <a:lnTo>
                      <a:pt x="338" y="668"/>
                    </a:lnTo>
                    <a:lnTo>
                      <a:pt x="337" y="668"/>
                    </a:lnTo>
                    <a:lnTo>
                      <a:pt x="337" y="667"/>
                    </a:lnTo>
                    <a:lnTo>
                      <a:pt x="337" y="668"/>
                    </a:lnTo>
                    <a:lnTo>
                      <a:pt x="337" y="667"/>
                    </a:lnTo>
                    <a:lnTo>
                      <a:pt x="338" y="667"/>
                    </a:lnTo>
                    <a:lnTo>
                      <a:pt x="338" y="665"/>
                    </a:lnTo>
                    <a:lnTo>
                      <a:pt x="338" y="664"/>
                    </a:lnTo>
                    <a:lnTo>
                      <a:pt x="339" y="664"/>
                    </a:lnTo>
                    <a:lnTo>
                      <a:pt x="339" y="663"/>
                    </a:lnTo>
                    <a:lnTo>
                      <a:pt x="339" y="662"/>
                    </a:lnTo>
                    <a:lnTo>
                      <a:pt x="341" y="662"/>
                    </a:lnTo>
                    <a:lnTo>
                      <a:pt x="341" y="660"/>
                    </a:lnTo>
                    <a:lnTo>
                      <a:pt x="341" y="659"/>
                    </a:lnTo>
                    <a:lnTo>
                      <a:pt x="342" y="658"/>
                    </a:lnTo>
                    <a:lnTo>
                      <a:pt x="342" y="657"/>
                    </a:lnTo>
                    <a:lnTo>
                      <a:pt x="342" y="656"/>
                    </a:lnTo>
                    <a:lnTo>
                      <a:pt x="343" y="656"/>
                    </a:lnTo>
                    <a:lnTo>
                      <a:pt x="343" y="654"/>
                    </a:lnTo>
                    <a:lnTo>
                      <a:pt x="343" y="653"/>
                    </a:lnTo>
                    <a:lnTo>
                      <a:pt x="343" y="652"/>
                    </a:lnTo>
                    <a:lnTo>
                      <a:pt x="344" y="651"/>
                    </a:lnTo>
                    <a:lnTo>
                      <a:pt x="344" y="649"/>
                    </a:lnTo>
                    <a:lnTo>
                      <a:pt x="344" y="648"/>
                    </a:lnTo>
                    <a:lnTo>
                      <a:pt x="344" y="647"/>
                    </a:lnTo>
                    <a:lnTo>
                      <a:pt x="345" y="647"/>
                    </a:lnTo>
                    <a:lnTo>
                      <a:pt x="345" y="646"/>
                    </a:lnTo>
                    <a:lnTo>
                      <a:pt x="345" y="645"/>
                    </a:lnTo>
                    <a:lnTo>
                      <a:pt x="345" y="643"/>
                    </a:lnTo>
                    <a:lnTo>
                      <a:pt x="345" y="642"/>
                    </a:lnTo>
                    <a:lnTo>
                      <a:pt x="345" y="641"/>
                    </a:lnTo>
                    <a:lnTo>
                      <a:pt x="344" y="641"/>
                    </a:lnTo>
                    <a:lnTo>
                      <a:pt x="344" y="640"/>
                    </a:lnTo>
                    <a:lnTo>
                      <a:pt x="344" y="638"/>
                    </a:lnTo>
                    <a:lnTo>
                      <a:pt x="343" y="638"/>
                    </a:lnTo>
                    <a:lnTo>
                      <a:pt x="343" y="637"/>
                    </a:lnTo>
                    <a:lnTo>
                      <a:pt x="343" y="636"/>
                    </a:lnTo>
                    <a:lnTo>
                      <a:pt x="343" y="635"/>
                    </a:lnTo>
                    <a:lnTo>
                      <a:pt x="342" y="635"/>
                    </a:lnTo>
                    <a:lnTo>
                      <a:pt x="341" y="635"/>
                    </a:lnTo>
                    <a:lnTo>
                      <a:pt x="341" y="634"/>
                    </a:lnTo>
                    <a:lnTo>
                      <a:pt x="341" y="632"/>
                    </a:lnTo>
                    <a:lnTo>
                      <a:pt x="339" y="632"/>
                    </a:lnTo>
                    <a:lnTo>
                      <a:pt x="341" y="632"/>
                    </a:lnTo>
                    <a:lnTo>
                      <a:pt x="339" y="632"/>
                    </a:lnTo>
                    <a:lnTo>
                      <a:pt x="341" y="632"/>
                    </a:lnTo>
                    <a:lnTo>
                      <a:pt x="339" y="632"/>
                    </a:lnTo>
                    <a:lnTo>
                      <a:pt x="341" y="632"/>
                    </a:lnTo>
                    <a:lnTo>
                      <a:pt x="339" y="632"/>
                    </a:lnTo>
                    <a:lnTo>
                      <a:pt x="341" y="632"/>
                    </a:lnTo>
                    <a:lnTo>
                      <a:pt x="341" y="631"/>
                    </a:lnTo>
                    <a:lnTo>
                      <a:pt x="339" y="631"/>
                    </a:lnTo>
                    <a:lnTo>
                      <a:pt x="339" y="630"/>
                    </a:lnTo>
                    <a:lnTo>
                      <a:pt x="338" y="630"/>
                    </a:lnTo>
                    <a:lnTo>
                      <a:pt x="338" y="629"/>
                    </a:lnTo>
                    <a:lnTo>
                      <a:pt x="339" y="629"/>
                    </a:lnTo>
                    <a:lnTo>
                      <a:pt x="339" y="627"/>
                    </a:lnTo>
                    <a:lnTo>
                      <a:pt x="339" y="626"/>
                    </a:lnTo>
                    <a:lnTo>
                      <a:pt x="339" y="625"/>
                    </a:lnTo>
                    <a:lnTo>
                      <a:pt x="341" y="625"/>
                    </a:lnTo>
                    <a:lnTo>
                      <a:pt x="341" y="624"/>
                    </a:lnTo>
                    <a:lnTo>
                      <a:pt x="341" y="623"/>
                    </a:lnTo>
                    <a:lnTo>
                      <a:pt x="341" y="621"/>
                    </a:lnTo>
                    <a:lnTo>
                      <a:pt x="342" y="621"/>
                    </a:lnTo>
                    <a:lnTo>
                      <a:pt x="342" y="620"/>
                    </a:lnTo>
                    <a:lnTo>
                      <a:pt x="342" y="619"/>
                    </a:lnTo>
                    <a:lnTo>
                      <a:pt x="342" y="618"/>
                    </a:lnTo>
                    <a:lnTo>
                      <a:pt x="342" y="616"/>
                    </a:lnTo>
                    <a:lnTo>
                      <a:pt x="343" y="616"/>
                    </a:lnTo>
                    <a:lnTo>
                      <a:pt x="343" y="615"/>
                    </a:lnTo>
                    <a:lnTo>
                      <a:pt x="343" y="614"/>
                    </a:lnTo>
                    <a:lnTo>
                      <a:pt x="343" y="613"/>
                    </a:lnTo>
                    <a:lnTo>
                      <a:pt x="343" y="612"/>
                    </a:lnTo>
                    <a:lnTo>
                      <a:pt x="343" y="610"/>
                    </a:lnTo>
                    <a:lnTo>
                      <a:pt x="344" y="610"/>
                    </a:lnTo>
                    <a:lnTo>
                      <a:pt x="344" y="609"/>
                    </a:lnTo>
                    <a:lnTo>
                      <a:pt x="344" y="608"/>
                    </a:lnTo>
                    <a:lnTo>
                      <a:pt x="344" y="607"/>
                    </a:lnTo>
                    <a:lnTo>
                      <a:pt x="344" y="605"/>
                    </a:lnTo>
                    <a:lnTo>
                      <a:pt x="343" y="604"/>
                    </a:lnTo>
                    <a:lnTo>
                      <a:pt x="344" y="604"/>
                    </a:lnTo>
                    <a:lnTo>
                      <a:pt x="343" y="604"/>
                    </a:lnTo>
                    <a:lnTo>
                      <a:pt x="343" y="603"/>
                    </a:lnTo>
                    <a:lnTo>
                      <a:pt x="342" y="603"/>
                    </a:lnTo>
                    <a:lnTo>
                      <a:pt x="342" y="602"/>
                    </a:lnTo>
                    <a:lnTo>
                      <a:pt x="341" y="602"/>
                    </a:lnTo>
                    <a:lnTo>
                      <a:pt x="341" y="600"/>
                    </a:lnTo>
                    <a:lnTo>
                      <a:pt x="341" y="602"/>
                    </a:lnTo>
                    <a:lnTo>
                      <a:pt x="341" y="600"/>
                    </a:lnTo>
                    <a:lnTo>
                      <a:pt x="339" y="600"/>
                    </a:lnTo>
                    <a:lnTo>
                      <a:pt x="338" y="600"/>
                    </a:lnTo>
                    <a:lnTo>
                      <a:pt x="338" y="599"/>
                    </a:lnTo>
                    <a:lnTo>
                      <a:pt x="338" y="600"/>
                    </a:lnTo>
                    <a:lnTo>
                      <a:pt x="338" y="599"/>
                    </a:lnTo>
                    <a:lnTo>
                      <a:pt x="338" y="598"/>
                    </a:lnTo>
                    <a:lnTo>
                      <a:pt x="338" y="597"/>
                    </a:lnTo>
                    <a:lnTo>
                      <a:pt x="337" y="597"/>
                    </a:lnTo>
                    <a:lnTo>
                      <a:pt x="337" y="596"/>
                    </a:lnTo>
                    <a:lnTo>
                      <a:pt x="337" y="594"/>
                    </a:lnTo>
                    <a:lnTo>
                      <a:pt x="336" y="594"/>
                    </a:lnTo>
                    <a:lnTo>
                      <a:pt x="334" y="594"/>
                    </a:lnTo>
                    <a:lnTo>
                      <a:pt x="333" y="594"/>
                    </a:lnTo>
                    <a:lnTo>
                      <a:pt x="332" y="594"/>
                    </a:lnTo>
                    <a:lnTo>
                      <a:pt x="332" y="593"/>
                    </a:lnTo>
                    <a:lnTo>
                      <a:pt x="332" y="592"/>
                    </a:lnTo>
                    <a:lnTo>
                      <a:pt x="332" y="591"/>
                    </a:lnTo>
                    <a:lnTo>
                      <a:pt x="333" y="591"/>
                    </a:lnTo>
                    <a:lnTo>
                      <a:pt x="333" y="589"/>
                    </a:lnTo>
                    <a:lnTo>
                      <a:pt x="333" y="588"/>
                    </a:lnTo>
                    <a:lnTo>
                      <a:pt x="333" y="587"/>
                    </a:lnTo>
                    <a:lnTo>
                      <a:pt x="332" y="587"/>
                    </a:lnTo>
                    <a:lnTo>
                      <a:pt x="333" y="587"/>
                    </a:lnTo>
                    <a:lnTo>
                      <a:pt x="333" y="586"/>
                    </a:lnTo>
                    <a:lnTo>
                      <a:pt x="333" y="585"/>
                    </a:lnTo>
                    <a:lnTo>
                      <a:pt x="334" y="585"/>
                    </a:lnTo>
                    <a:lnTo>
                      <a:pt x="334" y="583"/>
                    </a:lnTo>
                    <a:lnTo>
                      <a:pt x="334" y="582"/>
                    </a:lnTo>
                    <a:lnTo>
                      <a:pt x="334" y="581"/>
                    </a:lnTo>
                    <a:lnTo>
                      <a:pt x="334" y="580"/>
                    </a:lnTo>
                    <a:lnTo>
                      <a:pt x="336" y="580"/>
                    </a:lnTo>
                    <a:lnTo>
                      <a:pt x="336" y="578"/>
                    </a:lnTo>
                    <a:lnTo>
                      <a:pt x="336" y="577"/>
                    </a:lnTo>
                    <a:lnTo>
                      <a:pt x="336" y="576"/>
                    </a:lnTo>
                    <a:lnTo>
                      <a:pt x="337" y="575"/>
                    </a:lnTo>
                    <a:lnTo>
                      <a:pt x="337" y="574"/>
                    </a:lnTo>
                    <a:lnTo>
                      <a:pt x="337" y="572"/>
                    </a:lnTo>
                    <a:lnTo>
                      <a:pt x="337" y="571"/>
                    </a:lnTo>
                    <a:lnTo>
                      <a:pt x="338" y="571"/>
                    </a:lnTo>
                    <a:lnTo>
                      <a:pt x="338" y="570"/>
                    </a:lnTo>
                    <a:lnTo>
                      <a:pt x="338" y="569"/>
                    </a:lnTo>
                    <a:lnTo>
                      <a:pt x="338" y="567"/>
                    </a:lnTo>
                    <a:lnTo>
                      <a:pt x="338" y="566"/>
                    </a:lnTo>
                    <a:lnTo>
                      <a:pt x="338" y="565"/>
                    </a:lnTo>
                    <a:lnTo>
                      <a:pt x="339" y="565"/>
                    </a:lnTo>
                    <a:lnTo>
                      <a:pt x="339" y="564"/>
                    </a:lnTo>
                    <a:lnTo>
                      <a:pt x="339" y="563"/>
                    </a:lnTo>
                    <a:lnTo>
                      <a:pt x="339" y="561"/>
                    </a:lnTo>
                    <a:lnTo>
                      <a:pt x="339" y="560"/>
                    </a:lnTo>
                    <a:lnTo>
                      <a:pt x="339" y="559"/>
                    </a:lnTo>
                    <a:lnTo>
                      <a:pt x="339" y="558"/>
                    </a:lnTo>
                    <a:lnTo>
                      <a:pt x="339" y="556"/>
                    </a:lnTo>
                    <a:lnTo>
                      <a:pt x="339" y="555"/>
                    </a:lnTo>
                    <a:lnTo>
                      <a:pt x="339" y="554"/>
                    </a:lnTo>
                    <a:lnTo>
                      <a:pt x="339" y="553"/>
                    </a:lnTo>
                    <a:lnTo>
                      <a:pt x="341" y="553"/>
                    </a:lnTo>
                    <a:lnTo>
                      <a:pt x="339" y="553"/>
                    </a:lnTo>
                    <a:lnTo>
                      <a:pt x="339" y="551"/>
                    </a:lnTo>
                    <a:lnTo>
                      <a:pt x="341" y="551"/>
                    </a:lnTo>
                    <a:lnTo>
                      <a:pt x="341" y="550"/>
                    </a:lnTo>
                    <a:lnTo>
                      <a:pt x="339" y="550"/>
                    </a:lnTo>
                    <a:lnTo>
                      <a:pt x="339" y="549"/>
                    </a:lnTo>
                    <a:lnTo>
                      <a:pt x="339" y="548"/>
                    </a:lnTo>
                    <a:lnTo>
                      <a:pt x="339" y="547"/>
                    </a:lnTo>
                    <a:lnTo>
                      <a:pt x="339" y="545"/>
                    </a:lnTo>
                    <a:lnTo>
                      <a:pt x="339" y="544"/>
                    </a:lnTo>
                    <a:lnTo>
                      <a:pt x="339" y="543"/>
                    </a:lnTo>
                    <a:lnTo>
                      <a:pt x="339" y="542"/>
                    </a:lnTo>
                    <a:lnTo>
                      <a:pt x="339" y="540"/>
                    </a:lnTo>
                    <a:lnTo>
                      <a:pt x="339" y="539"/>
                    </a:lnTo>
                    <a:lnTo>
                      <a:pt x="338" y="539"/>
                    </a:lnTo>
                    <a:lnTo>
                      <a:pt x="338" y="538"/>
                    </a:lnTo>
                    <a:lnTo>
                      <a:pt x="338" y="537"/>
                    </a:lnTo>
                    <a:lnTo>
                      <a:pt x="337" y="537"/>
                    </a:lnTo>
                    <a:lnTo>
                      <a:pt x="337" y="536"/>
                    </a:lnTo>
                    <a:lnTo>
                      <a:pt x="337" y="534"/>
                    </a:lnTo>
                    <a:lnTo>
                      <a:pt x="336" y="534"/>
                    </a:lnTo>
                    <a:lnTo>
                      <a:pt x="336" y="533"/>
                    </a:lnTo>
                    <a:lnTo>
                      <a:pt x="334" y="533"/>
                    </a:lnTo>
                    <a:lnTo>
                      <a:pt x="336" y="533"/>
                    </a:lnTo>
                    <a:lnTo>
                      <a:pt x="334" y="533"/>
                    </a:lnTo>
                    <a:lnTo>
                      <a:pt x="333" y="533"/>
                    </a:lnTo>
                    <a:lnTo>
                      <a:pt x="334" y="533"/>
                    </a:lnTo>
                    <a:lnTo>
                      <a:pt x="333" y="533"/>
                    </a:lnTo>
                    <a:lnTo>
                      <a:pt x="333" y="532"/>
                    </a:lnTo>
                    <a:lnTo>
                      <a:pt x="332" y="532"/>
                    </a:lnTo>
                    <a:lnTo>
                      <a:pt x="332" y="533"/>
                    </a:lnTo>
                    <a:lnTo>
                      <a:pt x="332" y="532"/>
                    </a:lnTo>
                    <a:lnTo>
                      <a:pt x="331" y="532"/>
                    </a:lnTo>
                    <a:lnTo>
                      <a:pt x="331" y="533"/>
                    </a:lnTo>
                    <a:lnTo>
                      <a:pt x="331" y="532"/>
                    </a:lnTo>
                    <a:lnTo>
                      <a:pt x="331" y="533"/>
                    </a:lnTo>
                    <a:lnTo>
                      <a:pt x="331" y="532"/>
                    </a:lnTo>
                    <a:lnTo>
                      <a:pt x="329" y="532"/>
                    </a:lnTo>
                    <a:lnTo>
                      <a:pt x="329" y="531"/>
                    </a:lnTo>
                    <a:lnTo>
                      <a:pt x="328" y="531"/>
                    </a:lnTo>
                    <a:lnTo>
                      <a:pt x="328" y="529"/>
                    </a:lnTo>
                    <a:lnTo>
                      <a:pt x="327" y="529"/>
                    </a:lnTo>
                    <a:lnTo>
                      <a:pt x="327" y="528"/>
                    </a:lnTo>
                    <a:lnTo>
                      <a:pt x="326" y="528"/>
                    </a:lnTo>
                    <a:lnTo>
                      <a:pt x="325" y="528"/>
                    </a:lnTo>
                    <a:lnTo>
                      <a:pt x="325" y="527"/>
                    </a:lnTo>
                    <a:lnTo>
                      <a:pt x="325" y="528"/>
                    </a:lnTo>
                    <a:lnTo>
                      <a:pt x="325" y="527"/>
                    </a:lnTo>
                    <a:lnTo>
                      <a:pt x="323" y="527"/>
                    </a:lnTo>
                    <a:lnTo>
                      <a:pt x="322" y="527"/>
                    </a:lnTo>
                    <a:lnTo>
                      <a:pt x="321" y="527"/>
                    </a:lnTo>
                    <a:lnTo>
                      <a:pt x="320" y="527"/>
                    </a:lnTo>
                    <a:lnTo>
                      <a:pt x="320" y="526"/>
                    </a:lnTo>
                    <a:lnTo>
                      <a:pt x="318" y="526"/>
                    </a:lnTo>
                    <a:lnTo>
                      <a:pt x="317" y="526"/>
                    </a:lnTo>
                    <a:lnTo>
                      <a:pt x="316" y="526"/>
                    </a:lnTo>
                    <a:lnTo>
                      <a:pt x="316" y="527"/>
                    </a:lnTo>
                    <a:lnTo>
                      <a:pt x="315" y="527"/>
                    </a:lnTo>
                    <a:lnTo>
                      <a:pt x="315" y="528"/>
                    </a:lnTo>
                    <a:lnTo>
                      <a:pt x="315" y="529"/>
                    </a:lnTo>
                    <a:lnTo>
                      <a:pt x="315" y="531"/>
                    </a:lnTo>
                    <a:lnTo>
                      <a:pt x="314" y="531"/>
                    </a:lnTo>
                    <a:lnTo>
                      <a:pt x="312" y="531"/>
                    </a:lnTo>
                    <a:lnTo>
                      <a:pt x="312" y="529"/>
                    </a:lnTo>
                    <a:lnTo>
                      <a:pt x="311" y="529"/>
                    </a:lnTo>
                    <a:lnTo>
                      <a:pt x="310" y="529"/>
                    </a:lnTo>
                    <a:lnTo>
                      <a:pt x="310" y="528"/>
                    </a:lnTo>
                    <a:lnTo>
                      <a:pt x="309" y="528"/>
                    </a:lnTo>
                    <a:lnTo>
                      <a:pt x="309" y="527"/>
                    </a:lnTo>
                    <a:lnTo>
                      <a:pt x="309" y="526"/>
                    </a:lnTo>
                    <a:lnTo>
                      <a:pt x="307" y="526"/>
                    </a:lnTo>
                    <a:lnTo>
                      <a:pt x="306" y="526"/>
                    </a:lnTo>
                    <a:lnTo>
                      <a:pt x="305" y="526"/>
                    </a:lnTo>
                    <a:lnTo>
                      <a:pt x="305" y="525"/>
                    </a:lnTo>
                    <a:lnTo>
                      <a:pt x="304" y="525"/>
                    </a:lnTo>
                    <a:lnTo>
                      <a:pt x="305" y="525"/>
                    </a:lnTo>
                    <a:lnTo>
                      <a:pt x="304" y="525"/>
                    </a:lnTo>
                    <a:lnTo>
                      <a:pt x="303" y="523"/>
                    </a:lnTo>
                    <a:lnTo>
                      <a:pt x="301" y="523"/>
                    </a:lnTo>
                    <a:lnTo>
                      <a:pt x="303" y="523"/>
                    </a:lnTo>
                    <a:lnTo>
                      <a:pt x="301" y="523"/>
                    </a:lnTo>
                    <a:lnTo>
                      <a:pt x="303" y="523"/>
                    </a:lnTo>
                    <a:lnTo>
                      <a:pt x="301" y="523"/>
                    </a:lnTo>
                    <a:lnTo>
                      <a:pt x="303" y="523"/>
                    </a:lnTo>
                    <a:lnTo>
                      <a:pt x="301" y="523"/>
                    </a:lnTo>
                    <a:lnTo>
                      <a:pt x="301" y="522"/>
                    </a:lnTo>
                    <a:lnTo>
                      <a:pt x="301" y="523"/>
                    </a:lnTo>
                    <a:lnTo>
                      <a:pt x="301" y="522"/>
                    </a:lnTo>
                    <a:lnTo>
                      <a:pt x="301" y="523"/>
                    </a:lnTo>
                    <a:lnTo>
                      <a:pt x="301" y="522"/>
                    </a:lnTo>
                    <a:lnTo>
                      <a:pt x="300" y="522"/>
                    </a:lnTo>
                    <a:lnTo>
                      <a:pt x="299" y="522"/>
                    </a:lnTo>
                    <a:lnTo>
                      <a:pt x="299" y="521"/>
                    </a:lnTo>
                    <a:lnTo>
                      <a:pt x="299" y="522"/>
                    </a:lnTo>
                    <a:lnTo>
                      <a:pt x="298" y="522"/>
                    </a:lnTo>
                    <a:lnTo>
                      <a:pt x="298" y="521"/>
                    </a:lnTo>
                    <a:lnTo>
                      <a:pt x="299" y="521"/>
                    </a:lnTo>
                    <a:lnTo>
                      <a:pt x="298" y="521"/>
                    </a:lnTo>
                    <a:lnTo>
                      <a:pt x="298" y="522"/>
                    </a:lnTo>
                    <a:lnTo>
                      <a:pt x="298" y="521"/>
                    </a:lnTo>
                    <a:lnTo>
                      <a:pt x="296" y="521"/>
                    </a:lnTo>
                    <a:lnTo>
                      <a:pt x="296" y="520"/>
                    </a:lnTo>
                    <a:lnTo>
                      <a:pt x="295" y="520"/>
                    </a:lnTo>
                    <a:lnTo>
                      <a:pt x="294" y="520"/>
                    </a:lnTo>
                    <a:lnTo>
                      <a:pt x="295" y="520"/>
                    </a:lnTo>
                    <a:lnTo>
                      <a:pt x="294" y="518"/>
                    </a:lnTo>
                    <a:lnTo>
                      <a:pt x="294" y="520"/>
                    </a:lnTo>
                    <a:lnTo>
                      <a:pt x="294" y="518"/>
                    </a:lnTo>
                    <a:lnTo>
                      <a:pt x="294" y="520"/>
                    </a:lnTo>
                    <a:lnTo>
                      <a:pt x="294" y="518"/>
                    </a:lnTo>
                    <a:lnTo>
                      <a:pt x="294" y="517"/>
                    </a:lnTo>
                    <a:lnTo>
                      <a:pt x="294" y="518"/>
                    </a:lnTo>
                    <a:lnTo>
                      <a:pt x="293" y="517"/>
                    </a:lnTo>
                    <a:lnTo>
                      <a:pt x="294" y="517"/>
                    </a:lnTo>
                    <a:lnTo>
                      <a:pt x="293" y="517"/>
                    </a:lnTo>
                    <a:lnTo>
                      <a:pt x="294" y="517"/>
                    </a:lnTo>
                    <a:lnTo>
                      <a:pt x="293" y="517"/>
                    </a:lnTo>
                    <a:lnTo>
                      <a:pt x="293" y="516"/>
                    </a:lnTo>
                    <a:lnTo>
                      <a:pt x="293" y="517"/>
                    </a:lnTo>
                    <a:lnTo>
                      <a:pt x="293" y="516"/>
                    </a:lnTo>
                    <a:lnTo>
                      <a:pt x="291" y="516"/>
                    </a:lnTo>
                    <a:lnTo>
                      <a:pt x="291" y="515"/>
                    </a:lnTo>
                    <a:lnTo>
                      <a:pt x="290" y="515"/>
                    </a:lnTo>
                    <a:lnTo>
                      <a:pt x="290" y="516"/>
                    </a:lnTo>
                    <a:lnTo>
                      <a:pt x="290" y="515"/>
                    </a:lnTo>
                    <a:lnTo>
                      <a:pt x="291" y="515"/>
                    </a:lnTo>
                    <a:lnTo>
                      <a:pt x="290" y="515"/>
                    </a:lnTo>
                    <a:lnTo>
                      <a:pt x="290" y="514"/>
                    </a:lnTo>
                    <a:lnTo>
                      <a:pt x="289" y="514"/>
                    </a:lnTo>
                    <a:lnTo>
                      <a:pt x="289" y="512"/>
                    </a:lnTo>
                    <a:lnTo>
                      <a:pt x="288" y="512"/>
                    </a:lnTo>
                    <a:lnTo>
                      <a:pt x="288" y="511"/>
                    </a:lnTo>
                    <a:lnTo>
                      <a:pt x="287" y="510"/>
                    </a:lnTo>
                    <a:lnTo>
                      <a:pt x="285" y="510"/>
                    </a:lnTo>
                    <a:lnTo>
                      <a:pt x="285" y="509"/>
                    </a:lnTo>
                    <a:lnTo>
                      <a:pt x="287" y="509"/>
                    </a:lnTo>
                    <a:lnTo>
                      <a:pt x="287" y="507"/>
                    </a:lnTo>
                    <a:lnTo>
                      <a:pt x="285" y="507"/>
                    </a:lnTo>
                    <a:lnTo>
                      <a:pt x="287" y="507"/>
                    </a:lnTo>
                    <a:lnTo>
                      <a:pt x="287" y="506"/>
                    </a:lnTo>
                    <a:lnTo>
                      <a:pt x="287" y="505"/>
                    </a:lnTo>
                    <a:lnTo>
                      <a:pt x="287" y="504"/>
                    </a:lnTo>
                    <a:lnTo>
                      <a:pt x="287" y="502"/>
                    </a:lnTo>
                    <a:lnTo>
                      <a:pt x="288" y="502"/>
                    </a:lnTo>
                    <a:lnTo>
                      <a:pt x="288" y="501"/>
                    </a:lnTo>
                    <a:lnTo>
                      <a:pt x="288" y="500"/>
                    </a:lnTo>
                    <a:lnTo>
                      <a:pt x="289" y="500"/>
                    </a:lnTo>
                    <a:lnTo>
                      <a:pt x="289" y="499"/>
                    </a:lnTo>
                    <a:lnTo>
                      <a:pt x="289" y="498"/>
                    </a:lnTo>
                    <a:lnTo>
                      <a:pt x="290" y="498"/>
                    </a:lnTo>
                    <a:lnTo>
                      <a:pt x="290" y="496"/>
                    </a:lnTo>
                    <a:lnTo>
                      <a:pt x="290" y="495"/>
                    </a:lnTo>
                    <a:lnTo>
                      <a:pt x="290" y="494"/>
                    </a:lnTo>
                    <a:lnTo>
                      <a:pt x="291" y="494"/>
                    </a:lnTo>
                    <a:lnTo>
                      <a:pt x="291" y="493"/>
                    </a:lnTo>
                    <a:lnTo>
                      <a:pt x="291" y="491"/>
                    </a:lnTo>
                    <a:lnTo>
                      <a:pt x="291" y="490"/>
                    </a:lnTo>
                    <a:lnTo>
                      <a:pt x="291" y="489"/>
                    </a:lnTo>
                    <a:lnTo>
                      <a:pt x="293" y="489"/>
                    </a:lnTo>
                    <a:lnTo>
                      <a:pt x="293" y="488"/>
                    </a:lnTo>
                    <a:lnTo>
                      <a:pt x="293" y="487"/>
                    </a:lnTo>
                    <a:lnTo>
                      <a:pt x="293" y="485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2"/>
                    </a:lnTo>
                    <a:lnTo>
                      <a:pt x="293" y="480"/>
                    </a:lnTo>
                    <a:lnTo>
                      <a:pt x="293" y="479"/>
                    </a:lnTo>
                    <a:lnTo>
                      <a:pt x="294" y="479"/>
                    </a:lnTo>
                    <a:lnTo>
                      <a:pt x="294" y="480"/>
                    </a:lnTo>
                    <a:lnTo>
                      <a:pt x="294" y="482"/>
                    </a:lnTo>
                    <a:lnTo>
                      <a:pt x="294" y="483"/>
                    </a:lnTo>
                    <a:lnTo>
                      <a:pt x="294" y="484"/>
                    </a:lnTo>
                    <a:lnTo>
                      <a:pt x="294" y="485"/>
                    </a:lnTo>
                    <a:lnTo>
                      <a:pt x="294" y="487"/>
                    </a:lnTo>
                    <a:lnTo>
                      <a:pt x="294" y="488"/>
                    </a:lnTo>
                    <a:lnTo>
                      <a:pt x="294" y="489"/>
                    </a:lnTo>
                    <a:lnTo>
                      <a:pt x="294" y="490"/>
                    </a:lnTo>
                    <a:lnTo>
                      <a:pt x="293" y="490"/>
                    </a:lnTo>
                    <a:lnTo>
                      <a:pt x="293" y="491"/>
                    </a:lnTo>
                    <a:lnTo>
                      <a:pt x="293" y="493"/>
                    </a:lnTo>
                    <a:lnTo>
                      <a:pt x="291" y="493"/>
                    </a:lnTo>
                    <a:lnTo>
                      <a:pt x="293" y="493"/>
                    </a:lnTo>
                    <a:lnTo>
                      <a:pt x="293" y="494"/>
                    </a:lnTo>
                    <a:lnTo>
                      <a:pt x="293" y="493"/>
                    </a:lnTo>
                    <a:lnTo>
                      <a:pt x="294" y="491"/>
                    </a:lnTo>
                    <a:lnTo>
                      <a:pt x="295" y="491"/>
                    </a:lnTo>
                    <a:lnTo>
                      <a:pt x="296" y="491"/>
                    </a:lnTo>
                    <a:lnTo>
                      <a:pt x="295" y="491"/>
                    </a:lnTo>
                    <a:lnTo>
                      <a:pt x="295" y="490"/>
                    </a:lnTo>
                    <a:lnTo>
                      <a:pt x="295" y="491"/>
                    </a:lnTo>
                    <a:lnTo>
                      <a:pt x="296" y="491"/>
                    </a:lnTo>
                    <a:lnTo>
                      <a:pt x="296" y="490"/>
                    </a:lnTo>
                    <a:lnTo>
                      <a:pt x="298" y="490"/>
                    </a:lnTo>
                    <a:lnTo>
                      <a:pt x="298" y="489"/>
                    </a:lnTo>
                    <a:lnTo>
                      <a:pt x="296" y="489"/>
                    </a:lnTo>
                    <a:lnTo>
                      <a:pt x="296" y="488"/>
                    </a:lnTo>
                    <a:lnTo>
                      <a:pt x="298" y="488"/>
                    </a:lnTo>
                    <a:lnTo>
                      <a:pt x="298" y="489"/>
                    </a:lnTo>
                    <a:lnTo>
                      <a:pt x="299" y="489"/>
                    </a:lnTo>
                    <a:lnTo>
                      <a:pt x="299" y="488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299" y="487"/>
                    </a:lnTo>
                    <a:lnTo>
                      <a:pt x="298" y="487"/>
                    </a:lnTo>
                    <a:lnTo>
                      <a:pt x="298" y="485"/>
                    </a:lnTo>
                    <a:lnTo>
                      <a:pt x="298" y="487"/>
                    </a:lnTo>
                    <a:lnTo>
                      <a:pt x="296" y="485"/>
                    </a:lnTo>
                    <a:lnTo>
                      <a:pt x="298" y="485"/>
                    </a:lnTo>
                    <a:lnTo>
                      <a:pt x="296" y="485"/>
                    </a:lnTo>
                    <a:lnTo>
                      <a:pt x="296" y="484"/>
                    </a:lnTo>
                    <a:lnTo>
                      <a:pt x="296" y="483"/>
                    </a:lnTo>
                    <a:lnTo>
                      <a:pt x="295" y="482"/>
                    </a:lnTo>
                    <a:lnTo>
                      <a:pt x="295" y="480"/>
                    </a:lnTo>
                    <a:lnTo>
                      <a:pt x="295" y="479"/>
                    </a:lnTo>
                    <a:lnTo>
                      <a:pt x="294" y="479"/>
                    </a:lnTo>
                    <a:lnTo>
                      <a:pt x="294" y="478"/>
                    </a:lnTo>
                    <a:lnTo>
                      <a:pt x="293" y="479"/>
                    </a:lnTo>
                    <a:lnTo>
                      <a:pt x="291" y="479"/>
                    </a:lnTo>
                    <a:lnTo>
                      <a:pt x="291" y="478"/>
                    </a:lnTo>
                    <a:lnTo>
                      <a:pt x="291" y="479"/>
                    </a:lnTo>
                    <a:lnTo>
                      <a:pt x="293" y="479"/>
                    </a:lnTo>
                    <a:lnTo>
                      <a:pt x="293" y="478"/>
                    </a:lnTo>
                    <a:lnTo>
                      <a:pt x="293" y="477"/>
                    </a:lnTo>
                    <a:lnTo>
                      <a:pt x="293" y="476"/>
                    </a:lnTo>
                    <a:lnTo>
                      <a:pt x="293" y="474"/>
                    </a:lnTo>
                    <a:lnTo>
                      <a:pt x="293" y="473"/>
                    </a:lnTo>
                    <a:lnTo>
                      <a:pt x="293" y="472"/>
                    </a:lnTo>
                    <a:lnTo>
                      <a:pt x="291" y="472"/>
                    </a:lnTo>
                    <a:lnTo>
                      <a:pt x="291" y="471"/>
                    </a:lnTo>
                    <a:lnTo>
                      <a:pt x="291" y="469"/>
                    </a:lnTo>
                    <a:lnTo>
                      <a:pt x="290" y="469"/>
                    </a:lnTo>
                    <a:lnTo>
                      <a:pt x="290" y="468"/>
                    </a:lnTo>
                    <a:lnTo>
                      <a:pt x="290" y="467"/>
                    </a:lnTo>
                    <a:lnTo>
                      <a:pt x="290" y="466"/>
                    </a:lnTo>
                    <a:lnTo>
                      <a:pt x="289" y="466"/>
                    </a:lnTo>
                    <a:lnTo>
                      <a:pt x="289" y="465"/>
                    </a:lnTo>
                    <a:lnTo>
                      <a:pt x="288" y="465"/>
                    </a:lnTo>
                    <a:lnTo>
                      <a:pt x="288" y="463"/>
                    </a:lnTo>
                    <a:lnTo>
                      <a:pt x="288" y="462"/>
                    </a:lnTo>
                    <a:lnTo>
                      <a:pt x="287" y="462"/>
                    </a:lnTo>
                    <a:lnTo>
                      <a:pt x="287" y="461"/>
                    </a:lnTo>
                    <a:lnTo>
                      <a:pt x="285" y="461"/>
                    </a:lnTo>
                    <a:lnTo>
                      <a:pt x="285" y="460"/>
                    </a:lnTo>
                    <a:lnTo>
                      <a:pt x="284" y="460"/>
                    </a:lnTo>
                    <a:lnTo>
                      <a:pt x="283" y="460"/>
                    </a:lnTo>
                    <a:lnTo>
                      <a:pt x="282" y="460"/>
                    </a:lnTo>
                    <a:lnTo>
                      <a:pt x="280" y="460"/>
                    </a:lnTo>
                    <a:lnTo>
                      <a:pt x="279" y="460"/>
                    </a:lnTo>
                    <a:lnTo>
                      <a:pt x="278" y="460"/>
                    </a:lnTo>
                    <a:lnTo>
                      <a:pt x="277" y="460"/>
                    </a:lnTo>
                    <a:lnTo>
                      <a:pt x="276" y="460"/>
                    </a:lnTo>
                    <a:lnTo>
                      <a:pt x="276" y="458"/>
                    </a:lnTo>
                    <a:lnTo>
                      <a:pt x="274" y="458"/>
                    </a:lnTo>
                    <a:lnTo>
                      <a:pt x="273" y="458"/>
                    </a:lnTo>
                    <a:lnTo>
                      <a:pt x="273" y="457"/>
                    </a:lnTo>
                    <a:lnTo>
                      <a:pt x="272" y="457"/>
                    </a:lnTo>
                    <a:lnTo>
                      <a:pt x="271" y="457"/>
                    </a:lnTo>
                    <a:lnTo>
                      <a:pt x="269" y="457"/>
                    </a:lnTo>
                    <a:lnTo>
                      <a:pt x="268" y="457"/>
                    </a:lnTo>
                    <a:lnTo>
                      <a:pt x="268" y="456"/>
                    </a:lnTo>
                    <a:lnTo>
                      <a:pt x="267" y="456"/>
                    </a:lnTo>
                    <a:lnTo>
                      <a:pt x="266" y="456"/>
                    </a:lnTo>
                    <a:lnTo>
                      <a:pt x="266" y="457"/>
                    </a:lnTo>
                    <a:lnTo>
                      <a:pt x="266" y="456"/>
                    </a:lnTo>
                    <a:lnTo>
                      <a:pt x="266" y="457"/>
                    </a:lnTo>
                    <a:lnTo>
                      <a:pt x="266" y="456"/>
                    </a:lnTo>
                    <a:lnTo>
                      <a:pt x="265" y="456"/>
                    </a:lnTo>
                    <a:lnTo>
                      <a:pt x="265" y="457"/>
                    </a:lnTo>
                    <a:lnTo>
                      <a:pt x="265" y="456"/>
                    </a:lnTo>
                    <a:lnTo>
                      <a:pt x="265" y="457"/>
                    </a:lnTo>
                    <a:lnTo>
                      <a:pt x="265" y="456"/>
                    </a:lnTo>
                    <a:lnTo>
                      <a:pt x="263" y="456"/>
                    </a:lnTo>
                    <a:lnTo>
                      <a:pt x="263" y="455"/>
                    </a:lnTo>
                    <a:lnTo>
                      <a:pt x="263" y="453"/>
                    </a:lnTo>
                    <a:lnTo>
                      <a:pt x="262" y="453"/>
                    </a:lnTo>
                    <a:lnTo>
                      <a:pt x="262" y="452"/>
                    </a:lnTo>
                    <a:lnTo>
                      <a:pt x="261" y="452"/>
                    </a:lnTo>
                    <a:lnTo>
                      <a:pt x="261" y="451"/>
                    </a:lnTo>
                    <a:lnTo>
                      <a:pt x="260" y="451"/>
                    </a:lnTo>
                    <a:lnTo>
                      <a:pt x="260" y="450"/>
                    </a:lnTo>
                    <a:lnTo>
                      <a:pt x="258" y="450"/>
                    </a:lnTo>
                    <a:lnTo>
                      <a:pt x="257" y="450"/>
                    </a:lnTo>
                    <a:lnTo>
                      <a:pt x="257" y="449"/>
                    </a:lnTo>
                    <a:lnTo>
                      <a:pt x="257" y="447"/>
                    </a:lnTo>
                    <a:lnTo>
                      <a:pt x="256" y="447"/>
                    </a:lnTo>
                    <a:lnTo>
                      <a:pt x="256" y="446"/>
                    </a:lnTo>
                    <a:lnTo>
                      <a:pt x="256" y="445"/>
                    </a:lnTo>
                    <a:lnTo>
                      <a:pt x="255" y="445"/>
                    </a:lnTo>
                    <a:lnTo>
                      <a:pt x="255" y="446"/>
                    </a:lnTo>
                    <a:lnTo>
                      <a:pt x="255" y="445"/>
                    </a:lnTo>
                    <a:lnTo>
                      <a:pt x="254" y="445"/>
                    </a:lnTo>
                    <a:lnTo>
                      <a:pt x="254" y="444"/>
                    </a:lnTo>
                    <a:lnTo>
                      <a:pt x="252" y="444"/>
                    </a:lnTo>
                    <a:lnTo>
                      <a:pt x="252" y="442"/>
                    </a:lnTo>
                    <a:lnTo>
                      <a:pt x="251" y="442"/>
                    </a:lnTo>
                    <a:lnTo>
                      <a:pt x="251" y="441"/>
                    </a:lnTo>
                    <a:lnTo>
                      <a:pt x="250" y="441"/>
                    </a:lnTo>
                    <a:lnTo>
                      <a:pt x="250" y="440"/>
                    </a:lnTo>
                    <a:lnTo>
                      <a:pt x="249" y="440"/>
                    </a:lnTo>
                    <a:lnTo>
                      <a:pt x="249" y="439"/>
                    </a:lnTo>
                    <a:lnTo>
                      <a:pt x="247" y="439"/>
                    </a:lnTo>
                    <a:lnTo>
                      <a:pt x="247" y="438"/>
                    </a:lnTo>
                    <a:lnTo>
                      <a:pt x="247" y="436"/>
                    </a:lnTo>
                    <a:lnTo>
                      <a:pt x="246" y="436"/>
                    </a:lnTo>
                    <a:lnTo>
                      <a:pt x="246" y="435"/>
                    </a:lnTo>
                    <a:lnTo>
                      <a:pt x="245" y="435"/>
                    </a:lnTo>
                    <a:lnTo>
                      <a:pt x="245" y="434"/>
                    </a:lnTo>
                    <a:lnTo>
                      <a:pt x="244" y="434"/>
                    </a:lnTo>
                    <a:lnTo>
                      <a:pt x="244" y="433"/>
                    </a:lnTo>
                    <a:lnTo>
                      <a:pt x="245" y="433"/>
                    </a:lnTo>
                    <a:lnTo>
                      <a:pt x="244" y="433"/>
                    </a:lnTo>
                    <a:lnTo>
                      <a:pt x="244" y="431"/>
                    </a:lnTo>
                    <a:lnTo>
                      <a:pt x="244" y="430"/>
                    </a:lnTo>
                    <a:lnTo>
                      <a:pt x="242" y="430"/>
                    </a:lnTo>
                    <a:lnTo>
                      <a:pt x="242" y="429"/>
                    </a:lnTo>
                    <a:lnTo>
                      <a:pt x="242" y="428"/>
                    </a:lnTo>
                    <a:lnTo>
                      <a:pt x="241" y="428"/>
                    </a:lnTo>
                    <a:lnTo>
                      <a:pt x="241" y="427"/>
                    </a:lnTo>
                    <a:lnTo>
                      <a:pt x="240" y="425"/>
                    </a:lnTo>
                    <a:lnTo>
                      <a:pt x="240" y="424"/>
                    </a:lnTo>
                    <a:lnTo>
                      <a:pt x="240" y="423"/>
                    </a:lnTo>
                    <a:lnTo>
                      <a:pt x="239" y="423"/>
                    </a:lnTo>
                    <a:lnTo>
                      <a:pt x="239" y="422"/>
                    </a:lnTo>
                    <a:lnTo>
                      <a:pt x="238" y="422"/>
                    </a:lnTo>
                    <a:lnTo>
                      <a:pt x="236" y="422"/>
                    </a:lnTo>
                    <a:lnTo>
                      <a:pt x="236" y="420"/>
                    </a:lnTo>
                    <a:lnTo>
                      <a:pt x="236" y="422"/>
                    </a:lnTo>
                    <a:lnTo>
                      <a:pt x="236" y="420"/>
                    </a:lnTo>
                    <a:lnTo>
                      <a:pt x="236" y="419"/>
                    </a:lnTo>
                    <a:lnTo>
                      <a:pt x="235" y="419"/>
                    </a:lnTo>
                    <a:lnTo>
                      <a:pt x="235" y="418"/>
                    </a:lnTo>
                    <a:lnTo>
                      <a:pt x="234" y="418"/>
                    </a:lnTo>
                    <a:lnTo>
                      <a:pt x="234" y="417"/>
                    </a:lnTo>
                    <a:lnTo>
                      <a:pt x="234" y="416"/>
                    </a:lnTo>
                    <a:lnTo>
                      <a:pt x="233" y="416"/>
                    </a:lnTo>
                    <a:lnTo>
                      <a:pt x="233" y="414"/>
                    </a:lnTo>
                    <a:lnTo>
                      <a:pt x="233" y="413"/>
                    </a:lnTo>
                    <a:lnTo>
                      <a:pt x="231" y="414"/>
                    </a:lnTo>
                    <a:lnTo>
                      <a:pt x="231" y="413"/>
                    </a:lnTo>
                    <a:lnTo>
                      <a:pt x="230" y="413"/>
                    </a:lnTo>
                    <a:lnTo>
                      <a:pt x="230" y="412"/>
                    </a:lnTo>
                    <a:lnTo>
                      <a:pt x="229" y="412"/>
                    </a:lnTo>
                    <a:lnTo>
                      <a:pt x="228" y="412"/>
                    </a:lnTo>
                    <a:lnTo>
                      <a:pt x="227" y="412"/>
                    </a:lnTo>
                    <a:lnTo>
                      <a:pt x="225" y="412"/>
                    </a:lnTo>
                    <a:lnTo>
                      <a:pt x="227" y="412"/>
                    </a:lnTo>
                    <a:lnTo>
                      <a:pt x="225" y="412"/>
                    </a:lnTo>
                    <a:lnTo>
                      <a:pt x="227" y="412"/>
                    </a:lnTo>
                    <a:lnTo>
                      <a:pt x="227" y="413"/>
                    </a:lnTo>
                    <a:lnTo>
                      <a:pt x="225" y="413"/>
                    </a:lnTo>
                    <a:lnTo>
                      <a:pt x="225" y="412"/>
                    </a:lnTo>
                    <a:lnTo>
                      <a:pt x="224" y="412"/>
                    </a:lnTo>
                    <a:lnTo>
                      <a:pt x="223" y="412"/>
                    </a:lnTo>
                    <a:lnTo>
                      <a:pt x="223" y="411"/>
                    </a:lnTo>
                    <a:lnTo>
                      <a:pt x="222" y="409"/>
                    </a:lnTo>
                    <a:lnTo>
                      <a:pt x="220" y="409"/>
                    </a:lnTo>
                    <a:lnTo>
                      <a:pt x="219" y="409"/>
                    </a:lnTo>
                    <a:lnTo>
                      <a:pt x="218" y="409"/>
                    </a:lnTo>
                    <a:lnTo>
                      <a:pt x="217" y="409"/>
                    </a:lnTo>
                    <a:lnTo>
                      <a:pt x="217" y="408"/>
                    </a:lnTo>
                    <a:lnTo>
                      <a:pt x="216" y="408"/>
                    </a:lnTo>
                    <a:lnTo>
                      <a:pt x="214" y="408"/>
                    </a:lnTo>
                    <a:lnTo>
                      <a:pt x="214" y="407"/>
                    </a:lnTo>
                    <a:lnTo>
                      <a:pt x="213" y="407"/>
                    </a:lnTo>
                    <a:lnTo>
                      <a:pt x="213" y="406"/>
                    </a:lnTo>
                    <a:lnTo>
                      <a:pt x="212" y="406"/>
                    </a:lnTo>
                    <a:lnTo>
                      <a:pt x="212" y="407"/>
                    </a:lnTo>
                    <a:lnTo>
                      <a:pt x="212" y="406"/>
                    </a:lnTo>
                    <a:lnTo>
                      <a:pt x="211" y="406"/>
                    </a:lnTo>
                    <a:lnTo>
                      <a:pt x="209" y="406"/>
                    </a:lnTo>
                    <a:lnTo>
                      <a:pt x="208" y="406"/>
                    </a:lnTo>
                    <a:lnTo>
                      <a:pt x="208" y="404"/>
                    </a:lnTo>
                    <a:lnTo>
                      <a:pt x="208" y="403"/>
                    </a:lnTo>
                    <a:lnTo>
                      <a:pt x="207" y="403"/>
                    </a:lnTo>
                    <a:lnTo>
                      <a:pt x="208" y="403"/>
                    </a:lnTo>
                    <a:lnTo>
                      <a:pt x="207" y="403"/>
                    </a:lnTo>
                    <a:lnTo>
                      <a:pt x="208" y="403"/>
                    </a:lnTo>
                    <a:lnTo>
                      <a:pt x="208" y="402"/>
                    </a:lnTo>
                    <a:lnTo>
                      <a:pt x="207" y="402"/>
                    </a:lnTo>
                    <a:lnTo>
                      <a:pt x="207" y="401"/>
                    </a:lnTo>
                    <a:lnTo>
                      <a:pt x="207" y="400"/>
                    </a:lnTo>
                    <a:lnTo>
                      <a:pt x="207" y="398"/>
                    </a:lnTo>
                    <a:lnTo>
                      <a:pt x="206" y="398"/>
                    </a:lnTo>
                    <a:lnTo>
                      <a:pt x="206" y="397"/>
                    </a:lnTo>
                    <a:lnTo>
                      <a:pt x="204" y="397"/>
                    </a:lnTo>
                    <a:lnTo>
                      <a:pt x="204" y="396"/>
                    </a:lnTo>
                    <a:lnTo>
                      <a:pt x="203" y="396"/>
                    </a:lnTo>
                    <a:lnTo>
                      <a:pt x="203" y="395"/>
                    </a:lnTo>
                    <a:lnTo>
                      <a:pt x="202" y="395"/>
                    </a:lnTo>
                    <a:lnTo>
                      <a:pt x="202" y="393"/>
                    </a:lnTo>
                    <a:lnTo>
                      <a:pt x="202" y="392"/>
                    </a:lnTo>
                    <a:lnTo>
                      <a:pt x="202" y="391"/>
                    </a:lnTo>
                    <a:lnTo>
                      <a:pt x="201" y="391"/>
                    </a:lnTo>
                    <a:lnTo>
                      <a:pt x="201" y="390"/>
                    </a:lnTo>
                    <a:lnTo>
                      <a:pt x="202" y="390"/>
                    </a:lnTo>
                    <a:lnTo>
                      <a:pt x="202" y="389"/>
                    </a:lnTo>
                    <a:lnTo>
                      <a:pt x="202" y="387"/>
                    </a:lnTo>
                    <a:lnTo>
                      <a:pt x="201" y="387"/>
                    </a:lnTo>
                    <a:lnTo>
                      <a:pt x="201" y="386"/>
                    </a:lnTo>
                    <a:lnTo>
                      <a:pt x="202" y="386"/>
                    </a:lnTo>
                    <a:lnTo>
                      <a:pt x="202" y="385"/>
                    </a:lnTo>
                    <a:lnTo>
                      <a:pt x="201" y="385"/>
                    </a:lnTo>
                    <a:lnTo>
                      <a:pt x="202" y="385"/>
                    </a:lnTo>
                    <a:lnTo>
                      <a:pt x="202" y="384"/>
                    </a:lnTo>
                    <a:lnTo>
                      <a:pt x="201" y="384"/>
                    </a:lnTo>
                    <a:lnTo>
                      <a:pt x="201" y="382"/>
                    </a:lnTo>
                    <a:lnTo>
                      <a:pt x="200" y="384"/>
                    </a:lnTo>
                    <a:lnTo>
                      <a:pt x="200" y="382"/>
                    </a:lnTo>
                    <a:lnTo>
                      <a:pt x="200" y="384"/>
                    </a:lnTo>
                    <a:lnTo>
                      <a:pt x="200" y="382"/>
                    </a:lnTo>
                    <a:lnTo>
                      <a:pt x="200" y="381"/>
                    </a:lnTo>
                    <a:lnTo>
                      <a:pt x="200" y="380"/>
                    </a:lnTo>
                    <a:lnTo>
                      <a:pt x="200" y="379"/>
                    </a:lnTo>
                    <a:lnTo>
                      <a:pt x="198" y="379"/>
                    </a:lnTo>
                    <a:lnTo>
                      <a:pt x="198" y="378"/>
                    </a:lnTo>
                    <a:lnTo>
                      <a:pt x="198" y="376"/>
                    </a:lnTo>
                    <a:lnTo>
                      <a:pt x="197" y="376"/>
                    </a:lnTo>
                    <a:lnTo>
                      <a:pt x="197" y="375"/>
                    </a:lnTo>
                    <a:lnTo>
                      <a:pt x="196" y="375"/>
                    </a:lnTo>
                    <a:lnTo>
                      <a:pt x="196" y="374"/>
                    </a:lnTo>
                    <a:lnTo>
                      <a:pt x="195" y="374"/>
                    </a:lnTo>
                    <a:lnTo>
                      <a:pt x="195" y="373"/>
                    </a:lnTo>
                    <a:lnTo>
                      <a:pt x="193" y="373"/>
                    </a:lnTo>
                    <a:lnTo>
                      <a:pt x="193" y="371"/>
                    </a:lnTo>
                    <a:lnTo>
                      <a:pt x="192" y="371"/>
                    </a:lnTo>
                    <a:lnTo>
                      <a:pt x="192" y="370"/>
                    </a:lnTo>
                    <a:lnTo>
                      <a:pt x="191" y="370"/>
                    </a:lnTo>
                    <a:lnTo>
                      <a:pt x="190" y="370"/>
                    </a:lnTo>
                    <a:lnTo>
                      <a:pt x="190" y="369"/>
                    </a:lnTo>
                    <a:lnTo>
                      <a:pt x="190" y="368"/>
                    </a:lnTo>
                    <a:lnTo>
                      <a:pt x="189" y="368"/>
                    </a:lnTo>
                    <a:lnTo>
                      <a:pt x="187" y="368"/>
                    </a:lnTo>
                    <a:lnTo>
                      <a:pt x="187" y="367"/>
                    </a:lnTo>
                    <a:lnTo>
                      <a:pt x="186" y="367"/>
                    </a:lnTo>
                    <a:lnTo>
                      <a:pt x="186" y="365"/>
                    </a:lnTo>
                    <a:lnTo>
                      <a:pt x="186" y="364"/>
                    </a:lnTo>
                    <a:lnTo>
                      <a:pt x="185" y="364"/>
                    </a:lnTo>
                    <a:lnTo>
                      <a:pt x="185" y="363"/>
                    </a:lnTo>
                    <a:lnTo>
                      <a:pt x="184" y="363"/>
                    </a:lnTo>
                    <a:lnTo>
                      <a:pt x="184" y="362"/>
                    </a:lnTo>
                    <a:lnTo>
                      <a:pt x="184" y="360"/>
                    </a:lnTo>
                    <a:lnTo>
                      <a:pt x="182" y="360"/>
                    </a:lnTo>
                    <a:lnTo>
                      <a:pt x="182" y="359"/>
                    </a:lnTo>
                    <a:lnTo>
                      <a:pt x="182" y="358"/>
                    </a:lnTo>
                    <a:lnTo>
                      <a:pt x="181" y="358"/>
                    </a:lnTo>
                    <a:lnTo>
                      <a:pt x="180" y="358"/>
                    </a:lnTo>
                    <a:lnTo>
                      <a:pt x="179" y="358"/>
                    </a:lnTo>
                    <a:lnTo>
                      <a:pt x="179" y="357"/>
                    </a:lnTo>
                    <a:lnTo>
                      <a:pt x="178" y="357"/>
                    </a:lnTo>
                    <a:lnTo>
                      <a:pt x="178" y="355"/>
                    </a:lnTo>
                    <a:lnTo>
                      <a:pt x="176" y="355"/>
                    </a:lnTo>
                    <a:lnTo>
                      <a:pt x="176" y="354"/>
                    </a:lnTo>
                    <a:lnTo>
                      <a:pt x="175" y="354"/>
                    </a:lnTo>
                    <a:lnTo>
                      <a:pt x="175" y="353"/>
                    </a:lnTo>
                    <a:lnTo>
                      <a:pt x="174" y="353"/>
                    </a:lnTo>
                    <a:lnTo>
                      <a:pt x="174" y="352"/>
                    </a:lnTo>
                    <a:lnTo>
                      <a:pt x="173" y="352"/>
                    </a:lnTo>
                    <a:lnTo>
                      <a:pt x="173" y="351"/>
                    </a:lnTo>
                    <a:lnTo>
                      <a:pt x="171" y="351"/>
                    </a:lnTo>
                    <a:lnTo>
                      <a:pt x="173" y="351"/>
                    </a:lnTo>
                    <a:lnTo>
                      <a:pt x="173" y="349"/>
                    </a:lnTo>
                    <a:lnTo>
                      <a:pt x="173" y="348"/>
                    </a:lnTo>
                    <a:lnTo>
                      <a:pt x="171" y="348"/>
                    </a:lnTo>
                    <a:lnTo>
                      <a:pt x="171" y="347"/>
                    </a:lnTo>
                    <a:lnTo>
                      <a:pt x="173" y="347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1" y="344"/>
                    </a:lnTo>
                    <a:lnTo>
                      <a:pt x="170" y="344"/>
                    </a:lnTo>
                    <a:lnTo>
                      <a:pt x="170" y="343"/>
                    </a:lnTo>
                    <a:lnTo>
                      <a:pt x="170" y="342"/>
                    </a:lnTo>
                    <a:lnTo>
                      <a:pt x="170" y="343"/>
                    </a:lnTo>
                    <a:lnTo>
                      <a:pt x="170" y="342"/>
                    </a:lnTo>
                    <a:lnTo>
                      <a:pt x="170" y="343"/>
                    </a:lnTo>
                    <a:lnTo>
                      <a:pt x="170" y="342"/>
                    </a:lnTo>
                    <a:lnTo>
                      <a:pt x="171" y="342"/>
                    </a:lnTo>
                    <a:lnTo>
                      <a:pt x="171" y="341"/>
                    </a:lnTo>
                    <a:lnTo>
                      <a:pt x="170" y="341"/>
                    </a:lnTo>
                    <a:lnTo>
                      <a:pt x="170" y="340"/>
                    </a:lnTo>
                    <a:lnTo>
                      <a:pt x="169" y="340"/>
                    </a:lnTo>
                    <a:lnTo>
                      <a:pt x="170" y="340"/>
                    </a:lnTo>
                    <a:lnTo>
                      <a:pt x="169" y="340"/>
                    </a:lnTo>
                    <a:lnTo>
                      <a:pt x="169" y="338"/>
                    </a:lnTo>
                    <a:lnTo>
                      <a:pt x="170" y="338"/>
                    </a:lnTo>
                    <a:lnTo>
                      <a:pt x="169" y="338"/>
                    </a:lnTo>
                    <a:lnTo>
                      <a:pt x="169" y="337"/>
                    </a:lnTo>
                    <a:lnTo>
                      <a:pt x="169" y="336"/>
                    </a:lnTo>
                    <a:lnTo>
                      <a:pt x="168" y="336"/>
                    </a:lnTo>
                    <a:lnTo>
                      <a:pt x="168" y="335"/>
                    </a:lnTo>
                    <a:lnTo>
                      <a:pt x="168" y="333"/>
                    </a:lnTo>
                    <a:lnTo>
                      <a:pt x="168" y="332"/>
                    </a:lnTo>
                    <a:lnTo>
                      <a:pt x="168" y="331"/>
                    </a:lnTo>
                    <a:lnTo>
                      <a:pt x="168" y="330"/>
                    </a:lnTo>
                    <a:lnTo>
                      <a:pt x="167" y="330"/>
                    </a:lnTo>
                    <a:lnTo>
                      <a:pt x="167" y="329"/>
                    </a:lnTo>
                    <a:lnTo>
                      <a:pt x="167" y="327"/>
                    </a:lnTo>
                    <a:lnTo>
                      <a:pt x="167" y="326"/>
                    </a:lnTo>
                    <a:lnTo>
                      <a:pt x="165" y="326"/>
                    </a:lnTo>
                    <a:lnTo>
                      <a:pt x="165" y="325"/>
                    </a:lnTo>
                    <a:lnTo>
                      <a:pt x="165" y="324"/>
                    </a:lnTo>
                    <a:lnTo>
                      <a:pt x="164" y="324"/>
                    </a:lnTo>
                    <a:lnTo>
                      <a:pt x="164" y="322"/>
                    </a:lnTo>
                    <a:lnTo>
                      <a:pt x="163" y="322"/>
                    </a:lnTo>
                    <a:lnTo>
                      <a:pt x="163" y="321"/>
                    </a:lnTo>
                    <a:lnTo>
                      <a:pt x="162" y="321"/>
                    </a:lnTo>
                    <a:lnTo>
                      <a:pt x="160" y="321"/>
                    </a:lnTo>
                    <a:lnTo>
                      <a:pt x="160" y="320"/>
                    </a:lnTo>
                    <a:lnTo>
                      <a:pt x="159" y="320"/>
                    </a:lnTo>
                    <a:lnTo>
                      <a:pt x="158" y="319"/>
                    </a:lnTo>
                    <a:lnTo>
                      <a:pt x="157" y="319"/>
                    </a:lnTo>
                    <a:lnTo>
                      <a:pt x="155" y="319"/>
                    </a:lnTo>
                    <a:lnTo>
                      <a:pt x="155" y="318"/>
                    </a:lnTo>
                    <a:lnTo>
                      <a:pt x="154" y="318"/>
                    </a:lnTo>
                    <a:lnTo>
                      <a:pt x="153" y="318"/>
                    </a:lnTo>
                    <a:lnTo>
                      <a:pt x="152" y="318"/>
                    </a:lnTo>
                    <a:lnTo>
                      <a:pt x="151" y="318"/>
                    </a:lnTo>
                    <a:lnTo>
                      <a:pt x="149" y="318"/>
                    </a:lnTo>
                    <a:lnTo>
                      <a:pt x="149" y="316"/>
                    </a:lnTo>
                    <a:lnTo>
                      <a:pt x="149" y="315"/>
                    </a:lnTo>
                    <a:lnTo>
                      <a:pt x="149" y="314"/>
                    </a:lnTo>
                    <a:lnTo>
                      <a:pt x="148" y="314"/>
                    </a:lnTo>
                    <a:lnTo>
                      <a:pt x="148" y="313"/>
                    </a:lnTo>
                    <a:lnTo>
                      <a:pt x="147" y="313"/>
                    </a:lnTo>
                    <a:lnTo>
                      <a:pt x="147" y="311"/>
                    </a:lnTo>
                    <a:lnTo>
                      <a:pt x="147" y="310"/>
                    </a:lnTo>
                    <a:lnTo>
                      <a:pt x="146" y="310"/>
                    </a:lnTo>
                    <a:lnTo>
                      <a:pt x="147" y="310"/>
                    </a:lnTo>
                    <a:lnTo>
                      <a:pt x="147" y="309"/>
                    </a:lnTo>
                    <a:lnTo>
                      <a:pt x="146" y="309"/>
                    </a:lnTo>
                    <a:lnTo>
                      <a:pt x="146" y="308"/>
                    </a:lnTo>
                    <a:lnTo>
                      <a:pt x="146" y="306"/>
                    </a:lnTo>
                    <a:lnTo>
                      <a:pt x="144" y="306"/>
                    </a:lnTo>
                    <a:lnTo>
                      <a:pt x="144" y="305"/>
                    </a:lnTo>
                    <a:lnTo>
                      <a:pt x="143" y="305"/>
                    </a:lnTo>
                    <a:lnTo>
                      <a:pt x="143" y="304"/>
                    </a:lnTo>
                    <a:lnTo>
                      <a:pt x="142" y="304"/>
                    </a:lnTo>
                    <a:lnTo>
                      <a:pt x="142" y="303"/>
                    </a:lnTo>
                    <a:lnTo>
                      <a:pt x="142" y="302"/>
                    </a:lnTo>
                    <a:lnTo>
                      <a:pt x="141" y="302"/>
                    </a:lnTo>
                    <a:lnTo>
                      <a:pt x="142" y="302"/>
                    </a:lnTo>
                    <a:lnTo>
                      <a:pt x="141" y="302"/>
                    </a:lnTo>
                    <a:lnTo>
                      <a:pt x="141" y="300"/>
                    </a:lnTo>
                    <a:lnTo>
                      <a:pt x="141" y="299"/>
                    </a:lnTo>
                    <a:lnTo>
                      <a:pt x="140" y="299"/>
                    </a:lnTo>
                    <a:lnTo>
                      <a:pt x="140" y="298"/>
                    </a:lnTo>
                    <a:lnTo>
                      <a:pt x="140" y="297"/>
                    </a:lnTo>
                    <a:lnTo>
                      <a:pt x="140" y="295"/>
                    </a:lnTo>
                    <a:lnTo>
                      <a:pt x="138" y="295"/>
                    </a:lnTo>
                    <a:lnTo>
                      <a:pt x="138" y="294"/>
                    </a:lnTo>
                    <a:lnTo>
                      <a:pt x="138" y="293"/>
                    </a:lnTo>
                    <a:lnTo>
                      <a:pt x="137" y="293"/>
                    </a:lnTo>
                    <a:lnTo>
                      <a:pt x="137" y="292"/>
                    </a:lnTo>
                    <a:lnTo>
                      <a:pt x="136" y="292"/>
                    </a:lnTo>
                    <a:lnTo>
                      <a:pt x="136" y="291"/>
                    </a:lnTo>
                    <a:lnTo>
                      <a:pt x="135" y="291"/>
                    </a:lnTo>
                    <a:lnTo>
                      <a:pt x="135" y="289"/>
                    </a:lnTo>
                    <a:lnTo>
                      <a:pt x="135" y="288"/>
                    </a:lnTo>
                    <a:lnTo>
                      <a:pt x="133" y="288"/>
                    </a:lnTo>
                    <a:lnTo>
                      <a:pt x="133" y="287"/>
                    </a:lnTo>
                    <a:lnTo>
                      <a:pt x="132" y="287"/>
                    </a:lnTo>
                    <a:lnTo>
                      <a:pt x="132" y="286"/>
                    </a:lnTo>
                    <a:lnTo>
                      <a:pt x="131" y="286"/>
                    </a:lnTo>
                    <a:lnTo>
                      <a:pt x="131" y="284"/>
                    </a:lnTo>
                    <a:lnTo>
                      <a:pt x="130" y="284"/>
                    </a:lnTo>
                    <a:lnTo>
                      <a:pt x="131" y="284"/>
                    </a:lnTo>
                    <a:lnTo>
                      <a:pt x="130" y="284"/>
                    </a:lnTo>
                    <a:lnTo>
                      <a:pt x="130" y="283"/>
                    </a:lnTo>
                    <a:lnTo>
                      <a:pt x="130" y="282"/>
                    </a:lnTo>
                    <a:lnTo>
                      <a:pt x="129" y="282"/>
                    </a:lnTo>
                    <a:lnTo>
                      <a:pt x="129" y="281"/>
                    </a:lnTo>
                    <a:lnTo>
                      <a:pt x="127" y="281"/>
                    </a:lnTo>
                    <a:lnTo>
                      <a:pt x="127" y="282"/>
                    </a:lnTo>
                    <a:lnTo>
                      <a:pt x="127" y="281"/>
                    </a:lnTo>
                    <a:lnTo>
                      <a:pt x="126" y="281"/>
                    </a:lnTo>
                    <a:lnTo>
                      <a:pt x="126" y="280"/>
                    </a:lnTo>
                    <a:lnTo>
                      <a:pt x="125" y="280"/>
                    </a:lnTo>
                    <a:lnTo>
                      <a:pt x="125" y="278"/>
                    </a:lnTo>
                    <a:lnTo>
                      <a:pt x="124" y="278"/>
                    </a:lnTo>
                    <a:lnTo>
                      <a:pt x="124" y="277"/>
                    </a:lnTo>
                    <a:lnTo>
                      <a:pt x="122" y="277"/>
                    </a:lnTo>
                    <a:lnTo>
                      <a:pt x="122" y="276"/>
                    </a:lnTo>
                    <a:lnTo>
                      <a:pt x="122" y="275"/>
                    </a:lnTo>
                    <a:lnTo>
                      <a:pt x="122" y="276"/>
                    </a:lnTo>
                    <a:lnTo>
                      <a:pt x="122" y="275"/>
                    </a:lnTo>
                    <a:lnTo>
                      <a:pt x="121" y="275"/>
                    </a:lnTo>
                    <a:lnTo>
                      <a:pt x="121" y="273"/>
                    </a:lnTo>
                    <a:lnTo>
                      <a:pt x="120" y="273"/>
                    </a:lnTo>
                    <a:lnTo>
                      <a:pt x="119" y="273"/>
                    </a:lnTo>
                    <a:lnTo>
                      <a:pt x="119" y="272"/>
                    </a:lnTo>
                    <a:lnTo>
                      <a:pt x="117" y="272"/>
                    </a:lnTo>
                    <a:lnTo>
                      <a:pt x="116" y="272"/>
                    </a:lnTo>
                    <a:lnTo>
                      <a:pt x="116" y="271"/>
                    </a:lnTo>
                    <a:lnTo>
                      <a:pt x="115" y="271"/>
                    </a:lnTo>
                    <a:lnTo>
                      <a:pt x="115" y="270"/>
                    </a:lnTo>
                    <a:lnTo>
                      <a:pt x="114" y="270"/>
                    </a:lnTo>
                    <a:lnTo>
                      <a:pt x="113" y="270"/>
                    </a:lnTo>
                    <a:lnTo>
                      <a:pt x="113" y="269"/>
                    </a:lnTo>
                    <a:lnTo>
                      <a:pt x="111" y="269"/>
                    </a:lnTo>
                    <a:lnTo>
                      <a:pt x="111" y="267"/>
                    </a:lnTo>
                    <a:lnTo>
                      <a:pt x="110" y="267"/>
                    </a:lnTo>
                    <a:lnTo>
                      <a:pt x="109" y="267"/>
                    </a:lnTo>
                    <a:lnTo>
                      <a:pt x="109" y="266"/>
                    </a:lnTo>
                    <a:lnTo>
                      <a:pt x="108" y="266"/>
                    </a:lnTo>
                    <a:lnTo>
                      <a:pt x="106" y="266"/>
                    </a:lnTo>
                    <a:lnTo>
                      <a:pt x="106" y="265"/>
                    </a:lnTo>
                    <a:lnTo>
                      <a:pt x="105" y="265"/>
                    </a:lnTo>
                    <a:lnTo>
                      <a:pt x="104" y="265"/>
                    </a:lnTo>
                    <a:lnTo>
                      <a:pt x="104" y="264"/>
                    </a:lnTo>
                    <a:lnTo>
                      <a:pt x="104" y="265"/>
                    </a:lnTo>
                    <a:lnTo>
                      <a:pt x="103" y="265"/>
                    </a:lnTo>
                    <a:lnTo>
                      <a:pt x="102" y="265"/>
                    </a:lnTo>
                    <a:lnTo>
                      <a:pt x="102" y="264"/>
                    </a:lnTo>
                    <a:lnTo>
                      <a:pt x="100" y="264"/>
                    </a:lnTo>
                    <a:lnTo>
                      <a:pt x="100" y="262"/>
                    </a:lnTo>
                    <a:lnTo>
                      <a:pt x="99" y="262"/>
                    </a:lnTo>
                    <a:lnTo>
                      <a:pt x="99" y="261"/>
                    </a:lnTo>
                    <a:lnTo>
                      <a:pt x="98" y="261"/>
                    </a:lnTo>
                    <a:lnTo>
                      <a:pt x="97" y="261"/>
                    </a:lnTo>
                    <a:lnTo>
                      <a:pt x="97" y="260"/>
                    </a:lnTo>
                    <a:lnTo>
                      <a:pt x="97" y="261"/>
                    </a:lnTo>
                    <a:lnTo>
                      <a:pt x="97" y="260"/>
                    </a:lnTo>
                    <a:lnTo>
                      <a:pt x="97" y="261"/>
                    </a:lnTo>
                    <a:lnTo>
                      <a:pt x="97" y="260"/>
                    </a:lnTo>
                    <a:lnTo>
                      <a:pt x="97" y="259"/>
                    </a:lnTo>
                    <a:lnTo>
                      <a:pt x="97" y="258"/>
                    </a:lnTo>
                    <a:lnTo>
                      <a:pt x="95" y="258"/>
                    </a:lnTo>
                    <a:lnTo>
                      <a:pt x="95" y="256"/>
                    </a:lnTo>
                    <a:lnTo>
                      <a:pt x="95" y="255"/>
                    </a:lnTo>
                    <a:lnTo>
                      <a:pt x="94" y="255"/>
                    </a:lnTo>
                    <a:lnTo>
                      <a:pt x="94" y="254"/>
                    </a:lnTo>
                    <a:lnTo>
                      <a:pt x="93" y="254"/>
                    </a:lnTo>
                    <a:lnTo>
                      <a:pt x="93" y="253"/>
                    </a:lnTo>
                    <a:lnTo>
                      <a:pt x="92" y="253"/>
                    </a:lnTo>
                    <a:lnTo>
                      <a:pt x="93" y="253"/>
                    </a:lnTo>
                    <a:lnTo>
                      <a:pt x="92" y="253"/>
                    </a:lnTo>
                    <a:lnTo>
                      <a:pt x="91" y="253"/>
                    </a:lnTo>
                    <a:lnTo>
                      <a:pt x="91" y="251"/>
                    </a:lnTo>
                    <a:lnTo>
                      <a:pt x="89" y="251"/>
                    </a:lnTo>
                    <a:lnTo>
                      <a:pt x="89" y="250"/>
                    </a:lnTo>
                    <a:lnTo>
                      <a:pt x="88" y="250"/>
                    </a:lnTo>
                    <a:lnTo>
                      <a:pt x="88" y="249"/>
                    </a:lnTo>
                    <a:lnTo>
                      <a:pt x="87" y="249"/>
                    </a:lnTo>
                    <a:lnTo>
                      <a:pt x="87" y="248"/>
                    </a:lnTo>
                    <a:lnTo>
                      <a:pt x="86" y="248"/>
                    </a:lnTo>
                    <a:lnTo>
                      <a:pt x="86" y="246"/>
                    </a:lnTo>
                    <a:lnTo>
                      <a:pt x="84" y="246"/>
                    </a:lnTo>
                    <a:lnTo>
                      <a:pt x="84" y="248"/>
                    </a:lnTo>
                    <a:lnTo>
                      <a:pt x="84" y="246"/>
                    </a:lnTo>
                    <a:lnTo>
                      <a:pt x="83" y="246"/>
                    </a:lnTo>
                    <a:lnTo>
                      <a:pt x="84" y="246"/>
                    </a:lnTo>
                    <a:lnTo>
                      <a:pt x="84" y="245"/>
                    </a:lnTo>
                    <a:lnTo>
                      <a:pt x="84" y="244"/>
                    </a:lnTo>
                    <a:lnTo>
                      <a:pt x="86" y="244"/>
                    </a:lnTo>
                    <a:lnTo>
                      <a:pt x="86" y="243"/>
                    </a:lnTo>
                    <a:lnTo>
                      <a:pt x="84" y="243"/>
                    </a:lnTo>
                    <a:lnTo>
                      <a:pt x="84" y="242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4" y="240"/>
                    </a:lnTo>
                    <a:lnTo>
                      <a:pt x="86" y="240"/>
                    </a:lnTo>
                    <a:lnTo>
                      <a:pt x="86" y="239"/>
                    </a:lnTo>
                    <a:lnTo>
                      <a:pt x="86" y="238"/>
                    </a:lnTo>
                    <a:lnTo>
                      <a:pt x="86" y="237"/>
                    </a:lnTo>
                    <a:lnTo>
                      <a:pt x="84" y="237"/>
                    </a:lnTo>
                    <a:lnTo>
                      <a:pt x="84" y="235"/>
                    </a:lnTo>
                    <a:lnTo>
                      <a:pt x="84" y="237"/>
                    </a:lnTo>
                    <a:lnTo>
                      <a:pt x="84" y="235"/>
                    </a:lnTo>
                    <a:lnTo>
                      <a:pt x="83" y="235"/>
                    </a:lnTo>
                    <a:lnTo>
                      <a:pt x="83" y="234"/>
                    </a:lnTo>
                    <a:lnTo>
                      <a:pt x="82" y="234"/>
                    </a:lnTo>
                    <a:lnTo>
                      <a:pt x="83" y="234"/>
                    </a:lnTo>
                    <a:lnTo>
                      <a:pt x="83" y="233"/>
                    </a:lnTo>
                    <a:lnTo>
                      <a:pt x="83" y="232"/>
                    </a:lnTo>
                    <a:lnTo>
                      <a:pt x="83" y="231"/>
                    </a:lnTo>
                    <a:lnTo>
                      <a:pt x="83" y="229"/>
                    </a:lnTo>
                    <a:lnTo>
                      <a:pt x="83" y="231"/>
                    </a:lnTo>
                    <a:lnTo>
                      <a:pt x="83" y="229"/>
                    </a:lnTo>
                    <a:lnTo>
                      <a:pt x="82" y="229"/>
                    </a:lnTo>
                    <a:lnTo>
                      <a:pt x="83" y="229"/>
                    </a:lnTo>
                    <a:lnTo>
                      <a:pt x="82" y="229"/>
                    </a:lnTo>
                    <a:lnTo>
                      <a:pt x="83" y="229"/>
                    </a:lnTo>
                    <a:lnTo>
                      <a:pt x="83" y="228"/>
                    </a:lnTo>
                    <a:lnTo>
                      <a:pt x="83" y="227"/>
                    </a:lnTo>
                    <a:lnTo>
                      <a:pt x="83" y="226"/>
                    </a:lnTo>
                    <a:lnTo>
                      <a:pt x="83" y="224"/>
                    </a:lnTo>
                    <a:lnTo>
                      <a:pt x="83" y="223"/>
                    </a:lnTo>
                    <a:lnTo>
                      <a:pt x="82" y="223"/>
                    </a:lnTo>
                    <a:lnTo>
                      <a:pt x="82" y="222"/>
                    </a:lnTo>
                    <a:lnTo>
                      <a:pt x="81" y="222"/>
                    </a:lnTo>
                    <a:lnTo>
                      <a:pt x="82" y="222"/>
                    </a:lnTo>
                    <a:lnTo>
                      <a:pt x="82" y="221"/>
                    </a:lnTo>
                    <a:lnTo>
                      <a:pt x="81" y="221"/>
                    </a:lnTo>
                    <a:lnTo>
                      <a:pt x="81" y="220"/>
                    </a:lnTo>
                    <a:lnTo>
                      <a:pt x="81" y="218"/>
                    </a:lnTo>
                    <a:lnTo>
                      <a:pt x="81" y="217"/>
                    </a:lnTo>
                    <a:lnTo>
                      <a:pt x="81" y="216"/>
                    </a:lnTo>
                    <a:lnTo>
                      <a:pt x="81" y="215"/>
                    </a:lnTo>
                    <a:lnTo>
                      <a:pt x="80" y="215"/>
                    </a:lnTo>
                    <a:lnTo>
                      <a:pt x="80" y="213"/>
                    </a:lnTo>
                    <a:lnTo>
                      <a:pt x="80" y="212"/>
                    </a:lnTo>
                    <a:lnTo>
                      <a:pt x="80" y="213"/>
                    </a:lnTo>
                    <a:lnTo>
                      <a:pt x="80" y="212"/>
                    </a:lnTo>
                    <a:lnTo>
                      <a:pt x="78" y="212"/>
                    </a:lnTo>
                    <a:lnTo>
                      <a:pt x="78" y="211"/>
                    </a:lnTo>
                    <a:lnTo>
                      <a:pt x="78" y="210"/>
                    </a:lnTo>
                    <a:lnTo>
                      <a:pt x="78" y="211"/>
                    </a:lnTo>
                    <a:lnTo>
                      <a:pt x="78" y="210"/>
                    </a:lnTo>
                    <a:lnTo>
                      <a:pt x="80" y="210"/>
                    </a:lnTo>
                    <a:lnTo>
                      <a:pt x="78" y="210"/>
                    </a:lnTo>
                    <a:lnTo>
                      <a:pt x="78" y="209"/>
                    </a:lnTo>
                    <a:lnTo>
                      <a:pt x="80" y="209"/>
                    </a:lnTo>
                    <a:lnTo>
                      <a:pt x="78" y="209"/>
                    </a:lnTo>
                    <a:lnTo>
                      <a:pt x="80" y="209"/>
                    </a:lnTo>
                    <a:lnTo>
                      <a:pt x="78" y="209"/>
                    </a:lnTo>
                    <a:lnTo>
                      <a:pt x="78" y="207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6"/>
                    </a:lnTo>
                    <a:lnTo>
                      <a:pt x="77" y="206"/>
                    </a:lnTo>
                    <a:lnTo>
                      <a:pt x="77" y="205"/>
                    </a:lnTo>
                    <a:lnTo>
                      <a:pt x="77" y="206"/>
                    </a:lnTo>
                    <a:lnTo>
                      <a:pt x="77" y="205"/>
                    </a:lnTo>
                    <a:lnTo>
                      <a:pt x="76" y="205"/>
                    </a:lnTo>
                    <a:lnTo>
                      <a:pt x="76" y="204"/>
                    </a:lnTo>
                    <a:lnTo>
                      <a:pt x="77" y="204"/>
                    </a:lnTo>
                    <a:lnTo>
                      <a:pt x="76" y="204"/>
                    </a:lnTo>
                    <a:lnTo>
                      <a:pt x="76" y="202"/>
                    </a:lnTo>
                    <a:lnTo>
                      <a:pt x="76" y="201"/>
                    </a:lnTo>
                    <a:lnTo>
                      <a:pt x="76" y="202"/>
                    </a:lnTo>
                    <a:lnTo>
                      <a:pt x="76" y="201"/>
                    </a:lnTo>
                    <a:lnTo>
                      <a:pt x="76" y="200"/>
                    </a:lnTo>
                    <a:lnTo>
                      <a:pt x="76" y="201"/>
                    </a:lnTo>
                    <a:lnTo>
                      <a:pt x="75" y="201"/>
                    </a:lnTo>
                    <a:lnTo>
                      <a:pt x="76" y="201"/>
                    </a:lnTo>
                    <a:lnTo>
                      <a:pt x="75" y="201"/>
                    </a:lnTo>
                    <a:lnTo>
                      <a:pt x="76" y="201"/>
                    </a:lnTo>
                    <a:lnTo>
                      <a:pt x="75" y="201"/>
                    </a:lnTo>
                    <a:lnTo>
                      <a:pt x="75" y="200"/>
                    </a:lnTo>
                    <a:lnTo>
                      <a:pt x="76" y="200"/>
                    </a:lnTo>
                    <a:lnTo>
                      <a:pt x="76" y="199"/>
                    </a:lnTo>
                    <a:lnTo>
                      <a:pt x="77" y="199"/>
                    </a:lnTo>
                    <a:lnTo>
                      <a:pt x="77" y="197"/>
                    </a:lnTo>
                    <a:lnTo>
                      <a:pt x="77" y="199"/>
                    </a:lnTo>
                    <a:lnTo>
                      <a:pt x="76" y="199"/>
                    </a:lnTo>
                    <a:lnTo>
                      <a:pt x="76" y="197"/>
                    </a:lnTo>
                    <a:lnTo>
                      <a:pt x="76" y="196"/>
                    </a:lnTo>
                    <a:lnTo>
                      <a:pt x="76" y="195"/>
                    </a:lnTo>
                    <a:lnTo>
                      <a:pt x="76" y="196"/>
                    </a:lnTo>
                    <a:lnTo>
                      <a:pt x="76" y="195"/>
                    </a:lnTo>
                    <a:lnTo>
                      <a:pt x="75" y="195"/>
                    </a:lnTo>
                    <a:lnTo>
                      <a:pt x="75" y="194"/>
                    </a:lnTo>
                    <a:lnTo>
                      <a:pt x="73" y="194"/>
                    </a:lnTo>
                    <a:lnTo>
                      <a:pt x="75" y="194"/>
                    </a:lnTo>
                    <a:lnTo>
                      <a:pt x="73" y="194"/>
                    </a:lnTo>
                    <a:lnTo>
                      <a:pt x="73" y="193"/>
                    </a:lnTo>
                    <a:lnTo>
                      <a:pt x="73" y="194"/>
                    </a:lnTo>
                    <a:lnTo>
                      <a:pt x="73" y="193"/>
                    </a:lnTo>
                    <a:lnTo>
                      <a:pt x="73" y="191"/>
                    </a:lnTo>
                    <a:lnTo>
                      <a:pt x="73" y="193"/>
                    </a:lnTo>
                    <a:lnTo>
                      <a:pt x="73" y="191"/>
                    </a:lnTo>
                    <a:lnTo>
                      <a:pt x="73" y="193"/>
                    </a:lnTo>
                    <a:lnTo>
                      <a:pt x="75" y="193"/>
                    </a:lnTo>
                    <a:lnTo>
                      <a:pt x="75" y="191"/>
                    </a:lnTo>
                    <a:lnTo>
                      <a:pt x="75" y="193"/>
                    </a:lnTo>
                    <a:lnTo>
                      <a:pt x="76" y="193"/>
                    </a:lnTo>
                    <a:lnTo>
                      <a:pt x="76" y="194"/>
                    </a:lnTo>
                    <a:lnTo>
                      <a:pt x="76" y="193"/>
                    </a:lnTo>
                    <a:lnTo>
                      <a:pt x="77" y="193"/>
                    </a:lnTo>
                    <a:lnTo>
                      <a:pt x="76" y="193"/>
                    </a:lnTo>
                    <a:lnTo>
                      <a:pt x="77" y="193"/>
                    </a:lnTo>
                    <a:lnTo>
                      <a:pt x="78" y="193"/>
                    </a:lnTo>
                    <a:lnTo>
                      <a:pt x="78" y="191"/>
                    </a:lnTo>
                    <a:lnTo>
                      <a:pt x="80" y="191"/>
                    </a:lnTo>
                    <a:lnTo>
                      <a:pt x="78" y="191"/>
                    </a:lnTo>
                    <a:lnTo>
                      <a:pt x="80" y="191"/>
                    </a:lnTo>
                    <a:lnTo>
                      <a:pt x="78" y="191"/>
                    </a:lnTo>
                    <a:lnTo>
                      <a:pt x="78" y="190"/>
                    </a:lnTo>
                    <a:lnTo>
                      <a:pt x="78" y="189"/>
                    </a:lnTo>
                    <a:lnTo>
                      <a:pt x="78" y="188"/>
                    </a:lnTo>
                    <a:lnTo>
                      <a:pt x="77" y="188"/>
                    </a:lnTo>
                    <a:lnTo>
                      <a:pt x="77" y="186"/>
                    </a:lnTo>
                    <a:lnTo>
                      <a:pt x="78" y="186"/>
                    </a:lnTo>
                    <a:lnTo>
                      <a:pt x="78" y="185"/>
                    </a:lnTo>
                    <a:lnTo>
                      <a:pt x="78" y="184"/>
                    </a:lnTo>
                    <a:lnTo>
                      <a:pt x="77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6" y="182"/>
                    </a:lnTo>
                    <a:lnTo>
                      <a:pt x="75" y="182"/>
                    </a:lnTo>
                    <a:lnTo>
                      <a:pt x="73" y="182"/>
                    </a:lnTo>
                    <a:lnTo>
                      <a:pt x="73" y="183"/>
                    </a:lnTo>
                    <a:lnTo>
                      <a:pt x="72" y="183"/>
                    </a:lnTo>
                    <a:lnTo>
                      <a:pt x="72" y="182"/>
                    </a:lnTo>
                    <a:lnTo>
                      <a:pt x="71" y="182"/>
                    </a:lnTo>
                    <a:lnTo>
                      <a:pt x="71" y="180"/>
                    </a:lnTo>
                    <a:lnTo>
                      <a:pt x="70" y="180"/>
                    </a:lnTo>
                    <a:lnTo>
                      <a:pt x="70" y="179"/>
                    </a:lnTo>
                    <a:lnTo>
                      <a:pt x="68" y="179"/>
                    </a:lnTo>
                    <a:lnTo>
                      <a:pt x="68" y="178"/>
                    </a:lnTo>
                    <a:lnTo>
                      <a:pt x="68" y="177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1" y="177"/>
                    </a:lnTo>
                    <a:lnTo>
                      <a:pt x="71" y="175"/>
                    </a:lnTo>
                    <a:lnTo>
                      <a:pt x="71" y="174"/>
                    </a:lnTo>
                    <a:lnTo>
                      <a:pt x="72" y="174"/>
                    </a:lnTo>
                    <a:lnTo>
                      <a:pt x="72" y="173"/>
                    </a:lnTo>
                    <a:lnTo>
                      <a:pt x="71" y="173"/>
                    </a:lnTo>
                    <a:lnTo>
                      <a:pt x="72" y="173"/>
                    </a:lnTo>
                    <a:lnTo>
                      <a:pt x="72" y="172"/>
                    </a:lnTo>
                    <a:lnTo>
                      <a:pt x="72" y="171"/>
                    </a:lnTo>
                    <a:lnTo>
                      <a:pt x="73" y="171"/>
                    </a:lnTo>
                    <a:lnTo>
                      <a:pt x="75" y="171"/>
                    </a:lnTo>
                    <a:lnTo>
                      <a:pt x="75" y="169"/>
                    </a:lnTo>
                    <a:lnTo>
                      <a:pt x="76" y="169"/>
                    </a:lnTo>
                    <a:lnTo>
                      <a:pt x="76" y="168"/>
                    </a:lnTo>
                    <a:lnTo>
                      <a:pt x="76" y="167"/>
                    </a:lnTo>
                    <a:lnTo>
                      <a:pt x="76" y="166"/>
                    </a:lnTo>
                    <a:lnTo>
                      <a:pt x="77" y="166"/>
                    </a:lnTo>
                    <a:lnTo>
                      <a:pt x="76" y="166"/>
                    </a:lnTo>
                    <a:lnTo>
                      <a:pt x="76" y="164"/>
                    </a:lnTo>
                    <a:lnTo>
                      <a:pt x="77" y="164"/>
                    </a:lnTo>
                    <a:lnTo>
                      <a:pt x="77" y="163"/>
                    </a:lnTo>
                    <a:lnTo>
                      <a:pt x="78" y="163"/>
                    </a:lnTo>
                    <a:lnTo>
                      <a:pt x="78" y="164"/>
                    </a:lnTo>
                    <a:lnTo>
                      <a:pt x="80" y="164"/>
                    </a:lnTo>
                    <a:lnTo>
                      <a:pt x="80" y="166"/>
                    </a:lnTo>
                    <a:lnTo>
                      <a:pt x="81" y="166"/>
                    </a:lnTo>
                    <a:lnTo>
                      <a:pt x="81" y="167"/>
                    </a:lnTo>
                    <a:lnTo>
                      <a:pt x="82" y="167"/>
                    </a:lnTo>
                    <a:lnTo>
                      <a:pt x="82" y="168"/>
                    </a:lnTo>
                    <a:lnTo>
                      <a:pt x="83" y="168"/>
                    </a:lnTo>
                    <a:lnTo>
                      <a:pt x="83" y="167"/>
                    </a:lnTo>
                    <a:lnTo>
                      <a:pt x="83" y="168"/>
                    </a:lnTo>
                    <a:lnTo>
                      <a:pt x="84" y="168"/>
                    </a:lnTo>
                    <a:lnTo>
                      <a:pt x="84" y="169"/>
                    </a:lnTo>
                    <a:lnTo>
                      <a:pt x="84" y="171"/>
                    </a:lnTo>
                    <a:lnTo>
                      <a:pt x="86" y="171"/>
                    </a:lnTo>
                    <a:lnTo>
                      <a:pt x="86" y="172"/>
                    </a:lnTo>
                    <a:lnTo>
                      <a:pt x="86" y="173"/>
                    </a:lnTo>
                    <a:lnTo>
                      <a:pt x="87" y="173"/>
                    </a:lnTo>
                    <a:lnTo>
                      <a:pt x="88" y="173"/>
                    </a:lnTo>
                    <a:lnTo>
                      <a:pt x="88" y="172"/>
                    </a:lnTo>
                    <a:lnTo>
                      <a:pt x="89" y="172"/>
                    </a:lnTo>
                    <a:lnTo>
                      <a:pt x="91" y="172"/>
                    </a:lnTo>
                    <a:lnTo>
                      <a:pt x="91" y="171"/>
                    </a:lnTo>
                    <a:lnTo>
                      <a:pt x="92" y="171"/>
                    </a:lnTo>
                    <a:lnTo>
                      <a:pt x="92" y="169"/>
                    </a:lnTo>
                    <a:lnTo>
                      <a:pt x="93" y="169"/>
                    </a:lnTo>
                    <a:lnTo>
                      <a:pt x="93" y="168"/>
                    </a:lnTo>
                    <a:lnTo>
                      <a:pt x="94" y="168"/>
                    </a:lnTo>
                    <a:lnTo>
                      <a:pt x="94" y="167"/>
                    </a:lnTo>
                    <a:lnTo>
                      <a:pt x="95" y="167"/>
                    </a:lnTo>
                    <a:lnTo>
                      <a:pt x="95" y="166"/>
                    </a:lnTo>
                    <a:lnTo>
                      <a:pt x="95" y="164"/>
                    </a:lnTo>
                    <a:lnTo>
                      <a:pt x="97" y="164"/>
                    </a:lnTo>
                    <a:lnTo>
                      <a:pt x="97" y="163"/>
                    </a:lnTo>
                    <a:lnTo>
                      <a:pt x="98" y="162"/>
                    </a:lnTo>
                    <a:lnTo>
                      <a:pt x="98" y="161"/>
                    </a:lnTo>
                    <a:lnTo>
                      <a:pt x="98" y="160"/>
                    </a:lnTo>
                    <a:lnTo>
                      <a:pt x="99" y="160"/>
                    </a:lnTo>
                    <a:lnTo>
                      <a:pt x="99" y="158"/>
                    </a:lnTo>
                    <a:lnTo>
                      <a:pt x="99" y="157"/>
                    </a:lnTo>
                    <a:lnTo>
                      <a:pt x="100" y="157"/>
                    </a:lnTo>
                    <a:lnTo>
                      <a:pt x="100" y="156"/>
                    </a:lnTo>
                    <a:lnTo>
                      <a:pt x="100" y="155"/>
                    </a:lnTo>
                    <a:lnTo>
                      <a:pt x="100" y="153"/>
                    </a:lnTo>
                    <a:lnTo>
                      <a:pt x="102" y="153"/>
                    </a:lnTo>
                    <a:lnTo>
                      <a:pt x="102" y="152"/>
                    </a:lnTo>
                    <a:lnTo>
                      <a:pt x="102" y="151"/>
                    </a:lnTo>
                    <a:lnTo>
                      <a:pt x="102" y="150"/>
                    </a:lnTo>
                    <a:lnTo>
                      <a:pt x="102" y="148"/>
                    </a:lnTo>
                    <a:lnTo>
                      <a:pt x="103" y="147"/>
                    </a:lnTo>
                    <a:lnTo>
                      <a:pt x="103" y="146"/>
                    </a:lnTo>
                    <a:lnTo>
                      <a:pt x="103" y="145"/>
                    </a:lnTo>
                    <a:lnTo>
                      <a:pt x="103" y="144"/>
                    </a:lnTo>
                    <a:lnTo>
                      <a:pt x="103" y="142"/>
                    </a:lnTo>
                    <a:lnTo>
                      <a:pt x="103" y="141"/>
                    </a:lnTo>
                    <a:lnTo>
                      <a:pt x="103" y="140"/>
                    </a:lnTo>
                    <a:lnTo>
                      <a:pt x="103" y="139"/>
                    </a:lnTo>
                    <a:lnTo>
                      <a:pt x="103" y="137"/>
                    </a:lnTo>
                    <a:lnTo>
                      <a:pt x="103" y="136"/>
                    </a:lnTo>
                    <a:lnTo>
                      <a:pt x="103" y="135"/>
                    </a:lnTo>
                    <a:lnTo>
                      <a:pt x="103" y="134"/>
                    </a:lnTo>
                    <a:lnTo>
                      <a:pt x="104" y="134"/>
                    </a:lnTo>
                    <a:lnTo>
                      <a:pt x="104" y="133"/>
                    </a:lnTo>
                    <a:lnTo>
                      <a:pt x="104" y="131"/>
                    </a:lnTo>
                    <a:lnTo>
                      <a:pt x="104" y="130"/>
                    </a:lnTo>
                    <a:lnTo>
                      <a:pt x="104" y="129"/>
                    </a:lnTo>
                    <a:lnTo>
                      <a:pt x="105" y="129"/>
                    </a:lnTo>
                    <a:lnTo>
                      <a:pt x="105" y="128"/>
                    </a:lnTo>
                    <a:lnTo>
                      <a:pt x="105" y="126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6" y="124"/>
                    </a:lnTo>
                    <a:lnTo>
                      <a:pt x="106" y="123"/>
                    </a:lnTo>
                    <a:lnTo>
                      <a:pt x="106" y="122"/>
                    </a:lnTo>
                    <a:lnTo>
                      <a:pt x="106" y="120"/>
                    </a:lnTo>
                    <a:lnTo>
                      <a:pt x="106" y="119"/>
                    </a:lnTo>
                    <a:lnTo>
                      <a:pt x="105" y="119"/>
                    </a:lnTo>
                    <a:lnTo>
                      <a:pt x="105" y="118"/>
                    </a:lnTo>
                    <a:lnTo>
                      <a:pt x="105" y="117"/>
                    </a:lnTo>
                    <a:lnTo>
                      <a:pt x="104" y="117"/>
                    </a:lnTo>
                    <a:lnTo>
                      <a:pt x="104" y="115"/>
                    </a:lnTo>
                    <a:lnTo>
                      <a:pt x="104" y="114"/>
                    </a:lnTo>
                    <a:lnTo>
                      <a:pt x="104" y="113"/>
                    </a:lnTo>
                    <a:lnTo>
                      <a:pt x="103" y="113"/>
                    </a:lnTo>
                    <a:lnTo>
                      <a:pt x="103" y="112"/>
                    </a:lnTo>
                    <a:lnTo>
                      <a:pt x="103" y="111"/>
                    </a:lnTo>
                    <a:lnTo>
                      <a:pt x="103" y="109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0" y="107"/>
                    </a:lnTo>
                    <a:lnTo>
                      <a:pt x="100" y="106"/>
                    </a:lnTo>
                    <a:lnTo>
                      <a:pt x="99" y="104"/>
                    </a:lnTo>
                    <a:lnTo>
                      <a:pt x="99" y="103"/>
                    </a:lnTo>
                    <a:lnTo>
                      <a:pt x="98" y="102"/>
                    </a:lnTo>
                    <a:lnTo>
                      <a:pt x="98" y="101"/>
                    </a:lnTo>
                    <a:lnTo>
                      <a:pt x="97" y="99"/>
                    </a:lnTo>
                    <a:lnTo>
                      <a:pt x="97" y="98"/>
                    </a:lnTo>
                    <a:lnTo>
                      <a:pt x="95" y="98"/>
                    </a:lnTo>
                    <a:lnTo>
                      <a:pt x="95" y="97"/>
                    </a:lnTo>
                    <a:lnTo>
                      <a:pt x="95" y="96"/>
                    </a:lnTo>
                    <a:lnTo>
                      <a:pt x="94" y="96"/>
                    </a:lnTo>
                    <a:lnTo>
                      <a:pt x="94" y="95"/>
                    </a:lnTo>
                    <a:lnTo>
                      <a:pt x="94" y="93"/>
                    </a:lnTo>
                    <a:lnTo>
                      <a:pt x="93" y="93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2" y="91"/>
                    </a:lnTo>
                    <a:lnTo>
                      <a:pt x="92" y="90"/>
                    </a:lnTo>
                    <a:lnTo>
                      <a:pt x="92" y="88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9" y="87"/>
                    </a:lnTo>
                    <a:lnTo>
                      <a:pt x="89" y="86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6" y="82"/>
                    </a:lnTo>
                    <a:lnTo>
                      <a:pt x="84" y="81"/>
                    </a:lnTo>
                    <a:lnTo>
                      <a:pt x="83" y="81"/>
                    </a:lnTo>
                    <a:lnTo>
                      <a:pt x="83" y="80"/>
                    </a:lnTo>
                    <a:lnTo>
                      <a:pt x="82" y="80"/>
                    </a:lnTo>
                    <a:lnTo>
                      <a:pt x="81" y="80"/>
                    </a:lnTo>
                    <a:lnTo>
                      <a:pt x="81" y="79"/>
                    </a:lnTo>
                    <a:lnTo>
                      <a:pt x="80" y="79"/>
                    </a:lnTo>
                    <a:lnTo>
                      <a:pt x="78" y="79"/>
                    </a:lnTo>
                    <a:lnTo>
                      <a:pt x="78" y="77"/>
                    </a:lnTo>
                    <a:lnTo>
                      <a:pt x="77" y="77"/>
                    </a:lnTo>
                    <a:lnTo>
                      <a:pt x="76" y="77"/>
                    </a:lnTo>
                    <a:lnTo>
                      <a:pt x="76" y="79"/>
                    </a:lnTo>
                    <a:lnTo>
                      <a:pt x="75" y="79"/>
                    </a:lnTo>
                    <a:lnTo>
                      <a:pt x="75" y="80"/>
                    </a:lnTo>
                    <a:lnTo>
                      <a:pt x="73" y="80"/>
                    </a:lnTo>
                    <a:lnTo>
                      <a:pt x="72" y="80"/>
                    </a:lnTo>
                    <a:lnTo>
                      <a:pt x="72" y="81"/>
                    </a:lnTo>
                    <a:lnTo>
                      <a:pt x="71" y="81"/>
                    </a:lnTo>
                    <a:lnTo>
                      <a:pt x="71" y="82"/>
                    </a:lnTo>
                    <a:lnTo>
                      <a:pt x="70" y="82"/>
                    </a:lnTo>
                    <a:lnTo>
                      <a:pt x="70" y="84"/>
                    </a:lnTo>
                    <a:lnTo>
                      <a:pt x="68" y="84"/>
                    </a:lnTo>
                    <a:lnTo>
                      <a:pt x="67" y="84"/>
                    </a:lnTo>
                    <a:lnTo>
                      <a:pt x="67" y="82"/>
                    </a:lnTo>
                    <a:lnTo>
                      <a:pt x="66" y="82"/>
                    </a:lnTo>
                    <a:lnTo>
                      <a:pt x="65" y="82"/>
                    </a:lnTo>
                    <a:lnTo>
                      <a:pt x="65" y="81"/>
                    </a:lnTo>
                    <a:lnTo>
                      <a:pt x="65" y="82"/>
                    </a:lnTo>
                    <a:lnTo>
                      <a:pt x="64" y="82"/>
                    </a:lnTo>
                    <a:lnTo>
                      <a:pt x="64" y="81"/>
                    </a:lnTo>
                    <a:lnTo>
                      <a:pt x="64" y="80"/>
                    </a:lnTo>
                    <a:lnTo>
                      <a:pt x="64" y="81"/>
                    </a:lnTo>
                    <a:lnTo>
                      <a:pt x="64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60" y="81"/>
                    </a:lnTo>
                    <a:lnTo>
                      <a:pt x="60" y="82"/>
                    </a:lnTo>
                    <a:lnTo>
                      <a:pt x="59" y="82"/>
                    </a:lnTo>
                    <a:lnTo>
                      <a:pt x="59" y="84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3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9" y="85"/>
                    </a:lnTo>
                    <a:lnTo>
                      <a:pt x="49" y="84"/>
                    </a:lnTo>
                    <a:lnTo>
                      <a:pt x="48" y="84"/>
                    </a:lnTo>
                    <a:lnTo>
                      <a:pt x="48" y="85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6" y="85"/>
                    </a:lnTo>
                    <a:lnTo>
                      <a:pt x="46" y="84"/>
                    </a:lnTo>
                    <a:lnTo>
                      <a:pt x="46" y="85"/>
                    </a:lnTo>
                    <a:lnTo>
                      <a:pt x="46" y="84"/>
                    </a:lnTo>
                    <a:lnTo>
                      <a:pt x="45" y="84"/>
                    </a:lnTo>
                    <a:lnTo>
                      <a:pt x="44" y="84"/>
                    </a:lnTo>
                    <a:lnTo>
                      <a:pt x="43" y="84"/>
                    </a:lnTo>
                    <a:lnTo>
                      <a:pt x="42" y="84"/>
                    </a:lnTo>
                    <a:lnTo>
                      <a:pt x="42" y="82"/>
                    </a:lnTo>
                    <a:lnTo>
                      <a:pt x="40" y="82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8" y="81"/>
                    </a:lnTo>
                    <a:lnTo>
                      <a:pt x="37" y="80"/>
                    </a:lnTo>
                    <a:lnTo>
                      <a:pt x="37" y="81"/>
                    </a:lnTo>
                    <a:lnTo>
                      <a:pt x="37" y="80"/>
                    </a:lnTo>
                    <a:lnTo>
                      <a:pt x="37" y="79"/>
                    </a:lnTo>
                    <a:lnTo>
                      <a:pt x="35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4" y="79"/>
                    </a:lnTo>
                    <a:lnTo>
                      <a:pt x="33" y="79"/>
                    </a:lnTo>
                    <a:lnTo>
                      <a:pt x="33" y="77"/>
                    </a:lnTo>
                    <a:lnTo>
                      <a:pt x="33" y="76"/>
                    </a:lnTo>
                    <a:lnTo>
                      <a:pt x="32" y="76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29" y="75"/>
                    </a:lnTo>
                    <a:lnTo>
                      <a:pt x="31" y="75"/>
                    </a:lnTo>
                    <a:lnTo>
                      <a:pt x="29" y="75"/>
                    </a:lnTo>
                    <a:lnTo>
                      <a:pt x="31" y="75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28" y="74"/>
                    </a:lnTo>
                    <a:lnTo>
                      <a:pt x="28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6" y="71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24" y="69"/>
                    </a:lnTo>
                    <a:lnTo>
                      <a:pt x="23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1" y="68"/>
                    </a:lnTo>
                    <a:lnTo>
                      <a:pt x="21" y="66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6" y="60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0" y="53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8" y="48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2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10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2" y="17"/>
                    </a:lnTo>
                    <a:lnTo>
                      <a:pt x="27" y="17"/>
                    </a:lnTo>
                    <a:lnTo>
                      <a:pt x="28" y="17"/>
                    </a:lnTo>
                    <a:lnTo>
                      <a:pt x="29" y="17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3" y="9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4" y="1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86" name="Freeform 24"/>
              <p:cNvSpPr>
                <a:spLocks/>
              </p:cNvSpPr>
              <p:nvPr/>
            </p:nvSpPr>
            <p:spPr bwMode="auto">
              <a:xfrm>
                <a:off x="2490582" y="2760847"/>
                <a:ext cx="902250" cy="1136957"/>
              </a:xfrm>
              <a:custGeom>
                <a:avLst/>
                <a:gdLst>
                  <a:gd name="T0" fmla="*/ 348 w 592"/>
                  <a:gd name="T1" fmla="*/ 10 h 746"/>
                  <a:gd name="T2" fmla="*/ 365 w 592"/>
                  <a:gd name="T3" fmla="*/ 16 h 746"/>
                  <a:gd name="T4" fmla="*/ 375 w 592"/>
                  <a:gd name="T5" fmla="*/ 33 h 746"/>
                  <a:gd name="T6" fmla="*/ 387 w 592"/>
                  <a:gd name="T7" fmla="*/ 53 h 746"/>
                  <a:gd name="T8" fmla="*/ 403 w 592"/>
                  <a:gd name="T9" fmla="*/ 58 h 746"/>
                  <a:gd name="T10" fmla="*/ 415 w 592"/>
                  <a:gd name="T11" fmla="*/ 76 h 746"/>
                  <a:gd name="T12" fmla="*/ 433 w 592"/>
                  <a:gd name="T13" fmla="*/ 82 h 746"/>
                  <a:gd name="T14" fmla="*/ 431 w 592"/>
                  <a:gd name="T15" fmla="*/ 102 h 746"/>
                  <a:gd name="T16" fmla="*/ 437 w 592"/>
                  <a:gd name="T17" fmla="*/ 115 h 746"/>
                  <a:gd name="T18" fmla="*/ 451 w 592"/>
                  <a:gd name="T19" fmla="*/ 126 h 746"/>
                  <a:gd name="T20" fmla="*/ 452 w 592"/>
                  <a:gd name="T21" fmla="*/ 144 h 746"/>
                  <a:gd name="T22" fmla="*/ 458 w 592"/>
                  <a:gd name="T23" fmla="*/ 163 h 746"/>
                  <a:gd name="T24" fmla="*/ 476 w 592"/>
                  <a:gd name="T25" fmla="*/ 168 h 746"/>
                  <a:gd name="T26" fmla="*/ 496 w 592"/>
                  <a:gd name="T27" fmla="*/ 180 h 746"/>
                  <a:gd name="T28" fmla="*/ 503 w 592"/>
                  <a:gd name="T29" fmla="*/ 200 h 746"/>
                  <a:gd name="T30" fmla="*/ 513 w 592"/>
                  <a:gd name="T31" fmla="*/ 223 h 746"/>
                  <a:gd name="T32" fmla="*/ 509 w 592"/>
                  <a:gd name="T33" fmla="*/ 243 h 746"/>
                  <a:gd name="T34" fmla="*/ 516 w 592"/>
                  <a:gd name="T35" fmla="*/ 261 h 746"/>
                  <a:gd name="T36" fmla="*/ 516 w 592"/>
                  <a:gd name="T37" fmla="*/ 276 h 746"/>
                  <a:gd name="T38" fmla="*/ 525 w 592"/>
                  <a:gd name="T39" fmla="*/ 293 h 746"/>
                  <a:gd name="T40" fmla="*/ 531 w 592"/>
                  <a:gd name="T41" fmla="*/ 309 h 746"/>
                  <a:gd name="T42" fmla="*/ 540 w 592"/>
                  <a:gd name="T43" fmla="*/ 324 h 746"/>
                  <a:gd name="T44" fmla="*/ 546 w 592"/>
                  <a:gd name="T45" fmla="*/ 340 h 746"/>
                  <a:gd name="T46" fmla="*/ 556 w 592"/>
                  <a:gd name="T47" fmla="*/ 351 h 746"/>
                  <a:gd name="T48" fmla="*/ 566 w 592"/>
                  <a:gd name="T49" fmla="*/ 367 h 746"/>
                  <a:gd name="T50" fmla="*/ 566 w 592"/>
                  <a:gd name="T51" fmla="*/ 391 h 746"/>
                  <a:gd name="T52" fmla="*/ 576 w 592"/>
                  <a:gd name="T53" fmla="*/ 411 h 746"/>
                  <a:gd name="T54" fmla="*/ 578 w 592"/>
                  <a:gd name="T55" fmla="*/ 434 h 746"/>
                  <a:gd name="T56" fmla="*/ 585 w 592"/>
                  <a:gd name="T57" fmla="*/ 454 h 746"/>
                  <a:gd name="T58" fmla="*/ 590 w 592"/>
                  <a:gd name="T59" fmla="*/ 472 h 746"/>
                  <a:gd name="T60" fmla="*/ 587 w 592"/>
                  <a:gd name="T61" fmla="*/ 490 h 746"/>
                  <a:gd name="T62" fmla="*/ 557 w 592"/>
                  <a:gd name="T63" fmla="*/ 500 h 746"/>
                  <a:gd name="T64" fmla="*/ 460 w 592"/>
                  <a:gd name="T65" fmla="*/ 641 h 746"/>
                  <a:gd name="T66" fmla="*/ 420 w 592"/>
                  <a:gd name="T67" fmla="*/ 740 h 746"/>
                  <a:gd name="T68" fmla="*/ 386 w 592"/>
                  <a:gd name="T69" fmla="*/ 741 h 746"/>
                  <a:gd name="T70" fmla="*/ 310 w 592"/>
                  <a:gd name="T71" fmla="*/ 721 h 746"/>
                  <a:gd name="T72" fmla="*/ 273 w 592"/>
                  <a:gd name="T73" fmla="*/ 674 h 746"/>
                  <a:gd name="T74" fmla="*/ 252 w 592"/>
                  <a:gd name="T75" fmla="*/ 635 h 746"/>
                  <a:gd name="T76" fmla="*/ 185 w 592"/>
                  <a:gd name="T77" fmla="*/ 587 h 746"/>
                  <a:gd name="T78" fmla="*/ 145 w 592"/>
                  <a:gd name="T79" fmla="*/ 529 h 746"/>
                  <a:gd name="T80" fmla="*/ 142 w 592"/>
                  <a:gd name="T81" fmla="*/ 498 h 746"/>
                  <a:gd name="T82" fmla="*/ 136 w 592"/>
                  <a:gd name="T83" fmla="*/ 479 h 746"/>
                  <a:gd name="T84" fmla="*/ 117 w 592"/>
                  <a:gd name="T85" fmla="*/ 465 h 746"/>
                  <a:gd name="T86" fmla="*/ 100 w 592"/>
                  <a:gd name="T87" fmla="*/ 454 h 746"/>
                  <a:gd name="T88" fmla="*/ 84 w 592"/>
                  <a:gd name="T89" fmla="*/ 443 h 746"/>
                  <a:gd name="T90" fmla="*/ 70 w 592"/>
                  <a:gd name="T91" fmla="*/ 434 h 746"/>
                  <a:gd name="T92" fmla="*/ 60 w 592"/>
                  <a:gd name="T93" fmla="*/ 424 h 746"/>
                  <a:gd name="T94" fmla="*/ 51 w 592"/>
                  <a:gd name="T95" fmla="*/ 413 h 746"/>
                  <a:gd name="T96" fmla="*/ 59 w 592"/>
                  <a:gd name="T97" fmla="*/ 397 h 746"/>
                  <a:gd name="T98" fmla="*/ 49 w 592"/>
                  <a:gd name="T99" fmla="*/ 379 h 746"/>
                  <a:gd name="T100" fmla="*/ 62 w 592"/>
                  <a:gd name="T101" fmla="*/ 367 h 746"/>
                  <a:gd name="T102" fmla="*/ 49 w 592"/>
                  <a:gd name="T103" fmla="*/ 311 h 746"/>
                  <a:gd name="T104" fmla="*/ 2 w 592"/>
                  <a:gd name="T105" fmla="*/ 260 h 746"/>
                  <a:gd name="T106" fmla="*/ 54 w 592"/>
                  <a:gd name="T107" fmla="*/ 210 h 746"/>
                  <a:gd name="T108" fmla="*/ 72 w 592"/>
                  <a:gd name="T109" fmla="*/ 189 h 746"/>
                  <a:gd name="T110" fmla="*/ 106 w 592"/>
                  <a:gd name="T111" fmla="*/ 167 h 746"/>
                  <a:gd name="T112" fmla="*/ 127 w 592"/>
                  <a:gd name="T113" fmla="*/ 158 h 746"/>
                  <a:gd name="T114" fmla="*/ 148 w 592"/>
                  <a:gd name="T115" fmla="*/ 157 h 746"/>
                  <a:gd name="T116" fmla="*/ 174 w 592"/>
                  <a:gd name="T117" fmla="*/ 152 h 746"/>
                  <a:gd name="T118" fmla="*/ 209 w 592"/>
                  <a:gd name="T119" fmla="*/ 115 h 746"/>
                  <a:gd name="T120" fmla="*/ 255 w 592"/>
                  <a:gd name="T121" fmla="*/ 86 h 746"/>
                  <a:gd name="T122" fmla="*/ 285 w 592"/>
                  <a:gd name="T123" fmla="*/ 40 h 746"/>
                  <a:gd name="T124" fmla="*/ 328 w 592"/>
                  <a:gd name="T125" fmla="*/ 9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2" h="746">
                    <a:moveTo>
                      <a:pt x="332" y="10"/>
                    </a:moveTo>
                    <a:lnTo>
                      <a:pt x="333" y="10"/>
                    </a:lnTo>
                    <a:lnTo>
                      <a:pt x="333" y="11"/>
                    </a:lnTo>
                    <a:lnTo>
                      <a:pt x="334" y="13"/>
                    </a:lnTo>
                    <a:lnTo>
                      <a:pt x="334" y="14"/>
                    </a:lnTo>
                    <a:lnTo>
                      <a:pt x="335" y="14"/>
                    </a:lnTo>
                    <a:lnTo>
                      <a:pt x="335" y="13"/>
                    </a:lnTo>
                    <a:lnTo>
                      <a:pt x="337" y="13"/>
                    </a:lnTo>
                    <a:lnTo>
                      <a:pt x="338" y="13"/>
                    </a:lnTo>
                    <a:lnTo>
                      <a:pt x="338" y="14"/>
                    </a:lnTo>
                    <a:lnTo>
                      <a:pt x="339" y="14"/>
                    </a:lnTo>
                    <a:lnTo>
                      <a:pt x="339" y="15"/>
                    </a:lnTo>
                    <a:lnTo>
                      <a:pt x="340" y="15"/>
                    </a:lnTo>
                    <a:lnTo>
                      <a:pt x="340" y="16"/>
                    </a:lnTo>
                    <a:lnTo>
                      <a:pt x="342" y="16"/>
                    </a:lnTo>
                    <a:lnTo>
                      <a:pt x="343" y="16"/>
                    </a:lnTo>
                    <a:lnTo>
                      <a:pt x="343" y="15"/>
                    </a:lnTo>
                    <a:lnTo>
                      <a:pt x="344" y="15"/>
                    </a:lnTo>
                    <a:lnTo>
                      <a:pt x="344" y="14"/>
                    </a:lnTo>
                    <a:lnTo>
                      <a:pt x="345" y="14"/>
                    </a:lnTo>
                    <a:lnTo>
                      <a:pt x="345" y="13"/>
                    </a:lnTo>
                    <a:lnTo>
                      <a:pt x="345" y="11"/>
                    </a:lnTo>
                    <a:lnTo>
                      <a:pt x="346" y="11"/>
                    </a:lnTo>
                    <a:lnTo>
                      <a:pt x="346" y="10"/>
                    </a:lnTo>
                    <a:lnTo>
                      <a:pt x="348" y="10"/>
                    </a:lnTo>
                    <a:lnTo>
                      <a:pt x="348" y="11"/>
                    </a:lnTo>
                    <a:lnTo>
                      <a:pt x="349" y="11"/>
                    </a:lnTo>
                    <a:lnTo>
                      <a:pt x="349" y="10"/>
                    </a:lnTo>
                    <a:lnTo>
                      <a:pt x="350" y="10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1" y="10"/>
                    </a:lnTo>
                    <a:lnTo>
                      <a:pt x="353" y="10"/>
                    </a:lnTo>
                    <a:lnTo>
                      <a:pt x="353" y="11"/>
                    </a:lnTo>
                    <a:lnTo>
                      <a:pt x="354" y="11"/>
                    </a:lnTo>
                    <a:lnTo>
                      <a:pt x="354" y="10"/>
                    </a:lnTo>
                    <a:lnTo>
                      <a:pt x="355" y="10"/>
                    </a:lnTo>
                    <a:lnTo>
                      <a:pt x="355" y="11"/>
                    </a:lnTo>
                    <a:lnTo>
                      <a:pt x="356" y="11"/>
                    </a:lnTo>
                    <a:lnTo>
                      <a:pt x="357" y="11"/>
                    </a:lnTo>
                    <a:lnTo>
                      <a:pt x="359" y="11"/>
                    </a:lnTo>
                    <a:lnTo>
                      <a:pt x="360" y="11"/>
                    </a:lnTo>
                    <a:lnTo>
                      <a:pt x="361" y="11"/>
                    </a:lnTo>
                    <a:lnTo>
                      <a:pt x="361" y="13"/>
                    </a:lnTo>
                    <a:lnTo>
                      <a:pt x="362" y="13"/>
                    </a:lnTo>
                    <a:lnTo>
                      <a:pt x="364" y="13"/>
                    </a:lnTo>
                    <a:lnTo>
                      <a:pt x="364" y="14"/>
                    </a:lnTo>
                    <a:lnTo>
                      <a:pt x="365" y="14"/>
                    </a:lnTo>
                    <a:lnTo>
                      <a:pt x="365" y="15"/>
                    </a:lnTo>
                    <a:lnTo>
                      <a:pt x="365" y="16"/>
                    </a:lnTo>
                    <a:lnTo>
                      <a:pt x="366" y="16"/>
                    </a:lnTo>
                    <a:lnTo>
                      <a:pt x="366" y="17"/>
                    </a:lnTo>
                    <a:lnTo>
                      <a:pt x="367" y="19"/>
                    </a:lnTo>
                    <a:lnTo>
                      <a:pt x="367" y="20"/>
                    </a:lnTo>
                    <a:lnTo>
                      <a:pt x="369" y="20"/>
                    </a:lnTo>
                    <a:lnTo>
                      <a:pt x="369" y="19"/>
                    </a:lnTo>
                    <a:lnTo>
                      <a:pt x="369" y="20"/>
                    </a:lnTo>
                    <a:lnTo>
                      <a:pt x="370" y="20"/>
                    </a:lnTo>
                    <a:lnTo>
                      <a:pt x="370" y="21"/>
                    </a:lnTo>
                    <a:lnTo>
                      <a:pt x="371" y="21"/>
                    </a:lnTo>
                    <a:lnTo>
                      <a:pt x="371" y="22"/>
                    </a:lnTo>
                    <a:lnTo>
                      <a:pt x="372" y="22"/>
                    </a:lnTo>
                    <a:lnTo>
                      <a:pt x="372" y="24"/>
                    </a:lnTo>
                    <a:lnTo>
                      <a:pt x="373" y="24"/>
                    </a:lnTo>
                    <a:lnTo>
                      <a:pt x="373" y="25"/>
                    </a:lnTo>
                    <a:lnTo>
                      <a:pt x="373" y="26"/>
                    </a:lnTo>
                    <a:lnTo>
                      <a:pt x="373" y="27"/>
                    </a:lnTo>
                    <a:lnTo>
                      <a:pt x="373" y="28"/>
                    </a:lnTo>
                    <a:lnTo>
                      <a:pt x="375" y="28"/>
                    </a:lnTo>
                    <a:lnTo>
                      <a:pt x="373" y="30"/>
                    </a:lnTo>
                    <a:lnTo>
                      <a:pt x="373" y="31"/>
                    </a:lnTo>
                    <a:lnTo>
                      <a:pt x="375" y="31"/>
                    </a:lnTo>
                    <a:lnTo>
                      <a:pt x="375" y="32"/>
                    </a:lnTo>
                    <a:lnTo>
                      <a:pt x="376" y="33"/>
                    </a:lnTo>
                    <a:lnTo>
                      <a:pt x="375" y="33"/>
                    </a:lnTo>
                    <a:lnTo>
                      <a:pt x="376" y="33"/>
                    </a:lnTo>
                    <a:lnTo>
                      <a:pt x="375" y="33"/>
                    </a:lnTo>
                    <a:lnTo>
                      <a:pt x="376" y="35"/>
                    </a:lnTo>
                    <a:lnTo>
                      <a:pt x="377" y="36"/>
                    </a:lnTo>
                    <a:lnTo>
                      <a:pt x="377" y="37"/>
                    </a:lnTo>
                    <a:lnTo>
                      <a:pt x="378" y="37"/>
                    </a:lnTo>
                    <a:lnTo>
                      <a:pt x="380" y="37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80" y="41"/>
                    </a:lnTo>
                    <a:lnTo>
                      <a:pt x="380" y="42"/>
                    </a:lnTo>
                    <a:lnTo>
                      <a:pt x="380" y="43"/>
                    </a:lnTo>
                    <a:lnTo>
                      <a:pt x="380" y="44"/>
                    </a:lnTo>
                    <a:lnTo>
                      <a:pt x="380" y="46"/>
                    </a:lnTo>
                    <a:lnTo>
                      <a:pt x="381" y="46"/>
                    </a:lnTo>
                    <a:lnTo>
                      <a:pt x="381" y="47"/>
                    </a:lnTo>
                    <a:lnTo>
                      <a:pt x="381" y="48"/>
                    </a:lnTo>
                    <a:lnTo>
                      <a:pt x="382" y="49"/>
                    </a:lnTo>
                    <a:lnTo>
                      <a:pt x="383" y="49"/>
                    </a:lnTo>
                    <a:lnTo>
                      <a:pt x="383" y="51"/>
                    </a:lnTo>
                    <a:lnTo>
                      <a:pt x="384" y="51"/>
                    </a:lnTo>
                    <a:lnTo>
                      <a:pt x="384" y="52"/>
                    </a:lnTo>
                    <a:lnTo>
                      <a:pt x="386" y="52"/>
                    </a:lnTo>
                    <a:lnTo>
                      <a:pt x="386" y="53"/>
                    </a:lnTo>
                    <a:lnTo>
                      <a:pt x="387" y="53"/>
                    </a:lnTo>
                    <a:lnTo>
                      <a:pt x="388" y="53"/>
                    </a:lnTo>
                    <a:lnTo>
                      <a:pt x="388" y="54"/>
                    </a:lnTo>
                    <a:lnTo>
                      <a:pt x="389" y="54"/>
                    </a:lnTo>
                    <a:lnTo>
                      <a:pt x="391" y="54"/>
                    </a:lnTo>
                    <a:lnTo>
                      <a:pt x="391" y="55"/>
                    </a:lnTo>
                    <a:lnTo>
                      <a:pt x="391" y="57"/>
                    </a:lnTo>
                    <a:lnTo>
                      <a:pt x="392" y="57"/>
                    </a:lnTo>
                    <a:lnTo>
                      <a:pt x="392" y="55"/>
                    </a:lnTo>
                    <a:lnTo>
                      <a:pt x="393" y="55"/>
                    </a:lnTo>
                    <a:lnTo>
                      <a:pt x="393" y="57"/>
                    </a:lnTo>
                    <a:lnTo>
                      <a:pt x="393" y="55"/>
                    </a:lnTo>
                    <a:lnTo>
                      <a:pt x="394" y="55"/>
                    </a:lnTo>
                    <a:lnTo>
                      <a:pt x="394" y="54"/>
                    </a:lnTo>
                    <a:lnTo>
                      <a:pt x="394" y="55"/>
                    </a:lnTo>
                    <a:lnTo>
                      <a:pt x="395" y="55"/>
                    </a:lnTo>
                    <a:lnTo>
                      <a:pt x="395" y="54"/>
                    </a:lnTo>
                    <a:lnTo>
                      <a:pt x="397" y="54"/>
                    </a:lnTo>
                    <a:lnTo>
                      <a:pt x="397" y="55"/>
                    </a:lnTo>
                    <a:lnTo>
                      <a:pt x="398" y="55"/>
                    </a:lnTo>
                    <a:lnTo>
                      <a:pt x="398" y="57"/>
                    </a:lnTo>
                    <a:lnTo>
                      <a:pt x="399" y="57"/>
                    </a:lnTo>
                    <a:lnTo>
                      <a:pt x="399" y="58"/>
                    </a:lnTo>
                    <a:lnTo>
                      <a:pt x="400" y="58"/>
                    </a:lnTo>
                    <a:lnTo>
                      <a:pt x="402" y="58"/>
                    </a:lnTo>
                    <a:lnTo>
                      <a:pt x="403" y="58"/>
                    </a:lnTo>
                    <a:lnTo>
                      <a:pt x="403" y="59"/>
                    </a:lnTo>
                    <a:lnTo>
                      <a:pt x="404" y="59"/>
                    </a:lnTo>
                    <a:lnTo>
                      <a:pt x="404" y="60"/>
                    </a:lnTo>
                    <a:lnTo>
                      <a:pt x="404" y="62"/>
                    </a:lnTo>
                    <a:lnTo>
                      <a:pt x="405" y="62"/>
                    </a:lnTo>
                    <a:lnTo>
                      <a:pt x="405" y="63"/>
                    </a:lnTo>
                    <a:lnTo>
                      <a:pt x="406" y="63"/>
                    </a:lnTo>
                    <a:lnTo>
                      <a:pt x="405" y="63"/>
                    </a:lnTo>
                    <a:lnTo>
                      <a:pt x="405" y="64"/>
                    </a:lnTo>
                    <a:lnTo>
                      <a:pt x="406" y="64"/>
                    </a:lnTo>
                    <a:lnTo>
                      <a:pt x="408" y="64"/>
                    </a:lnTo>
                    <a:lnTo>
                      <a:pt x="409" y="65"/>
                    </a:lnTo>
                    <a:lnTo>
                      <a:pt x="410" y="66"/>
                    </a:lnTo>
                    <a:lnTo>
                      <a:pt x="410" y="68"/>
                    </a:lnTo>
                    <a:lnTo>
                      <a:pt x="410" y="69"/>
                    </a:lnTo>
                    <a:lnTo>
                      <a:pt x="411" y="69"/>
                    </a:lnTo>
                    <a:lnTo>
                      <a:pt x="413" y="69"/>
                    </a:lnTo>
                    <a:lnTo>
                      <a:pt x="414" y="70"/>
                    </a:lnTo>
                    <a:lnTo>
                      <a:pt x="414" y="71"/>
                    </a:lnTo>
                    <a:lnTo>
                      <a:pt x="415" y="73"/>
                    </a:lnTo>
                    <a:lnTo>
                      <a:pt x="414" y="73"/>
                    </a:lnTo>
                    <a:lnTo>
                      <a:pt x="414" y="74"/>
                    </a:lnTo>
                    <a:lnTo>
                      <a:pt x="415" y="74"/>
                    </a:lnTo>
                    <a:lnTo>
                      <a:pt x="415" y="75"/>
                    </a:lnTo>
                    <a:lnTo>
                      <a:pt x="415" y="76"/>
                    </a:lnTo>
                    <a:lnTo>
                      <a:pt x="416" y="77"/>
                    </a:lnTo>
                    <a:lnTo>
                      <a:pt x="416" y="76"/>
                    </a:lnTo>
                    <a:lnTo>
                      <a:pt x="418" y="76"/>
                    </a:lnTo>
                    <a:lnTo>
                      <a:pt x="419" y="75"/>
                    </a:lnTo>
                    <a:lnTo>
                      <a:pt x="420" y="76"/>
                    </a:lnTo>
                    <a:lnTo>
                      <a:pt x="420" y="75"/>
                    </a:lnTo>
                    <a:lnTo>
                      <a:pt x="421" y="75"/>
                    </a:lnTo>
                    <a:lnTo>
                      <a:pt x="422" y="75"/>
                    </a:lnTo>
                    <a:lnTo>
                      <a:pt x="422" y="74"/>
                    </a:lnTo>
                    <a:lnTo>
                      <a:pt x="424" y="74"/>
                    </a:lnTo>
                    <a:lnTo>
                      <a:pt x="425" y="74"/>
                    </a:lnTo>
                    <a:lnTo>
                      <a:pt x="426" y="74"/>
                    </a:lnTo>
                    <a:lnTo>
                      <a:pt x="427" y="74"/>
                    </a:lnTo>
                    <a:lnTo>
                      <a:pt x="427" y="75"/>
                    </a:lnTo>
                    <a:lnTo>
                      <a:pt x="429" y="75"/>
                    </a:lnTo>
                    <a:lnTo>
                      <a:pt x="429" y="76"/>
                    </a:lnTo>
                    <a:lnTo>
                      <a:pt x="430" y="76"/>
                    </a:lnTo>
                    <a:lnTo>
                      <a:pt x="429" y="76"/>
                    </a:lnTo>
                    <a:lnTo>
                      <a:pt x="430" y="77"/>
                    </a:lnTo>
                    <a:lnTo>
                      <a:pt x="431" y="79"/>
                    </a:lnTo>
                    <a:lnTo>
                      <a:pt x="431" y="80"/>
                    </a:lnTo>
                    <a:lnTo>
                      <a:pt x="431" y="81"/>
                    </a:lnTo>
                    <a:lnTo>
                      <a:pt x="432" y="81"/>
                    </a:lnTo>
                    <a:lnTo>
                      <a:pt x="432" y="82"/>
                    </a:lnTo>
                    <a:lnTo>
                      <a:pt x="433" y="82"/>
                    </a:lnTo>
                    <a:lnTo>
                      <a:pt x="433" y="81"/>
                    </a:lnTo>
                    <a:lnTo>
                      <a:pt x="433" y="82"/>
                    </a:lnTo>
                    <a:lnTo>
                      <a:pt x="433" y="84"/>
                    </a:lnTo>
                    <a:lnTo>
                      <a:pt x="435" y="85"/>
                    </a:lnTo>
                    <a:lnTo>
                      <a:pt x="435" y="86"/>
                    </a:lnTo>
                    <a:lnTo>
                      <a:pt x="435" y="87"/>
                    </a:lnTo>
                    <a:lnTo>
                      <a:pt x="435" y="89"/>
                    </a:lnTo>
                    <a:lnTo>
                      <a:pt x="433" y="89"/>
                    </a:lnTo>
                    <a:lnTo>
                      <a:pt x="433" y="90"/>
                    </a:lnTo>
                    <a:lnTo>
                      <a:pt x="432" y="91"/>
                    </a:lnTo>
                    <a:lnTo>
                      <a:pt x="432" y="90"/>
                    </a:lnTo>
                    <a:lnTo>
                      <a:pt x="431" y="90"/>
                    </a:lnTo>
                    <a:lnTo>
                      <a:pt x="431" y="91"/>
                    </a:lnTo>
                    <a:lnTo>
                      <a:pt x="430" y="91"/>
                    </a:lnTo>
                    <a:lnTo>
                      <a:pt x="430" y="92"/>
                    </a:lnTo>
                    <a:lnTo>
                      <a:pt x="430" y="93"/>
                    </a:lnTo>
                    <a:lnTo>
                      <a:pt x="430" y="95"/>
                    </a:lnTo>
                    <a:lnTo>
                      <a:pt x="430" y="96"/>
                    </a:lnTo>
                    <a:lnTo>
                      <a:pt x="429" y="96"/>
                    </a:lnTo>
                    <a:lnTo>
                      <a:pt x="429" y="97"/>
                    </a:lnTo>
                    <a:lnTo>
                      <a:pt x="429" y="98"/>
                    </a:lnTo>
                    <a:lnTo>
                      <a:pt x="430" y="100"/>
                    </a:lnTo>
                    <a:lnTo>
                      <a:pt x="430" y="101"/>
                    </a:lnTo>
                    <a:lnTo>
                      <a:pt x="431" y="101"/>
                    </a:lnTo>
                    <a:lnTo>
                      <a:pt x="431" y="102"/>
                    </a:lnTo>
                    <a:lnTo>
                      <a:pt x="432" y="102"/>
                    </a:lnTo>
                    <a:lnTo>
                      <a:pt x="432" y="103"/>
                    </a:lnTo>
                    <a:lnTo>
                      <a:pt x="432" y="104"/>
                    </a:lnTo>
                    <a:lnTo>
                      <a:pt x="433" y="104"/>
                    </a:lnTo>
                    <a:lnTo>
                      <a:pt x="432" y="104"/>
                    </a:lnTo>
                    <a:lnTo>
                      <a:pt x="432" y="106"/>
                    </a:lnTo>
                    <a:lnTo>
                      <a:pt x="432" y="107"/>
                    </a:lnTo>
                    <a:lnTo>
                      <a:pt x="431" y="107"/>
                    </a:lnTo>
                    <a:lnTo>
                      <a:pt x="430" y="107"/>
                    </a:lnTo>
                    <a:lnTo>
                      <a:pt x="430" y="108"/>
                    </a:lnTo>
                    <a:lnTo>
                      <a:pt x="430" y="109"/>
                    </a:lnTo>
                    <a:lnTo>
                      <a:pt x="430" y="111"/>
                    </a:lnTo>
                    <a:lnTo>
                      <a:pt x="429" y="111"/>
                    </a:lnTo>
                    <a:lnTo>
                      <a:pt x="430" y="111"/>
                    </a:lnTo>
                    <a:lnTo>
                      <a:pt x="430" y="112"/>
                    </a:lnTo>
                    <a:lnTo>
                      <a:pt x="430" y="113"/>
                    </a:lnTo>
                    <a:lnTo>
                      <a:pt x="431" y="113"/>
                    </a:lnTo>
                    <a:lnTo>
                      <a:pt x="432" y="113"/>
                    </a:lnTo>
                    <a:lnTo>
                      <a:pt x="433" y="113"/>
                    </a:lnTo>
                    <a:lnTo>
                      <a:pt x="433" y="114"/>
                    </a:lnTo>
                    <a:lnTo>
                      <a:pt x="433" y="113"/>
                    </a:lnTo>
                    <a:lnTo>
                      <a:pt x="433" y="114"/>
                    </a:lnTo>
                    <a:lnTo>
                      <a:pt x="435" y="114"/>
                    </a:lnTo>
                    <a:lnTo>
                      <a:pt x="436" y="115"/>
                    </a:lnTo>
                    <a:lnTo>
                      <a:pt x="437" y="115"/>
                    </a:lnTo>
                    <a:lnTo>
                      <a:pt x="437" y="117"/>
                    </a:lnTo>
                    <a:lnTo>
                      <a:pt x="438" y="117"/>
                    </a:lnTo>
                    <a:lnTo>
                      <a:pt x="438" y="118"/>
                    </a:lnTo>
                    <a:lnTo>
                      <a:pt x="440" y="118"/>
                    </a:lnTo>
                    <a:lnTo>
                      <a:pt x="440" y="117"/>
                    </a:lnTo>
                    <a:lnTo>
                      <a:pt x="441" y="115"/>
                    </a:lnTo>
                    <a:lnTo>
                      <a:pt x="442" y="115"/>
                    </a:lnTo>
                    <a:lnTo>
                      <a:pt x="443" y="114"/>
                    </a:lnTo>
                    <a:lnTo>
                      <a:pt x="443" y="115"/>
                    </a:lnTo>
                    <a:lnTo>
                      <a:pt x="444" y="115"/>
                    </a:lnTo>
                    <a:lnTo>
                      <a:pt x="444" y="117"/>
                    </a:lnTo>
                    <a:lnTo>
                      <a:pt x="444" y="118"/>
                    </a:lnTo>
                    <a:lnTo>
                      <a:pt x="446" y="118"/>
                    </a:lnTo>
                    <a:lnTo>
                      <a:pt x="446" y="119"/>
                    </a:lnTo>
                    <a:lnTo>
                      <a:pt x="447" y="119"/>
                    </a:lnTo>
                    <a:lnTo>
                      <a:pt x="447" y="120"/>
                    </a:lnTo>
                    <a:lnTo>
                      <a:pt x="448" y="120"/>
                    </a:lnTo>
                    <a:lnTo>
                      <a:pt x="447" y="120"/>
                    </a:lnTo>
                    <a:lnTo>
                      <a:pt x="448" y="122"/>
                    </a:lnTo>
                    <a:lnTo>
                      <a:pt x="448" y="123"/>
                    </a:lnTo>
                    <a:lnTo>
                      <a:pt x="449" y="123"/>
                    </a:lnTo>
                    <a:lnTo>
                      <a:pt x="449" y="124"/>
                    </a:lnTo>
                    <a:lnTo>
                      <a:pt x="449" y="125"/>
                    </a:lnTo>
                    <a:lnTo>
                      <a:pt x="451" y="125"/>
                    </a:lnTo>
                    <a:lnTo>
                      <a:pt x="451" y="126"/>
                    </a:lnTo>
                    <a:lnTo>
                      <a:pt x="451" y="128"/>
                    </a:lnTo>
                    <a:lnTo>
                      <a:pt x="452" y="128"/>
                    </a:lnTo>
                    <a:lnTo>
                      <a:pt x="452" y="129"/>
                    </a:lnTo>
                    <a:lnTo>
                      <a:pt x="452" y="130"/>
                    </a:lnTo>
                    <a:lnTo>
                      <a:pt x="453" y="130"/>
                    </a:lnTo>
                    <a:lnTo>
                      <a:pt x="453" y="131"/>
                    </a:lnTo>
                    <a:lnTo>
                      <a:pt x="453" y="133"/>
                    </a:lnTo>
                    <a:lnTo>
                      <a:pt x="452" y="133"/>
                    </a:lnTo>
                    <a:lnTo>
                      <a:pt x="452" y="134"/>
                    </a:lnTo>
                    <a:lnTo>
                      <a:pt x="452" y="135"/>
                    </a:lnTo>
                    <a:lnTo>
                      <a:pt x="452" y="134"/>
                    </a:lnTo>
                    <a:lnTo>
                      <a:pt x="451" y="134"/>
                    </a:lnTo>
                    <a:lnTo>
                      <a:pt x="451" y="135"/>
                    </a:lnTo>
                    <a:lnTo>
                      <a:pt x="449" y="135"/>
                    </a:lnTo>
                    <a:lnTo>
                      <a:pt x="449" y="136"/>
                    </a:lnTo>
                    <a:lnTo>
                      <a:pt x="449" y="138"/>
                    </a:lnTo>
                    <a:lnTo>
                      <a:pt x="451" y="138"/>
                    </a:lnTo>
                    <a:lnTo>
                      <a:pt x="451" y="139"/>
                    </a:lnTo>
                    <a:lnTo>
                      <a:pt x="449" y="139"/>
                    </a:lnTo>
                    <a:lnTo>
                      <a:pt x="449" y="140"/>
                    </a:lnTo>
                    <a:lnTo>
                      <a:pt x="449" y="141"/>
                    </a:lnTo>
                    <a:lnTo>
                      <a:pt x="451" y="141"/>
                    </a:lnTo>
                    <a:lnTo>
                      <a:pt x="451" y="142"/>
                    </a:lnTo>
                    <a:lnTo>
                      <a:pt x="451" y="144"/>
                    </a:lnTo>
                    <a:lnTo>
                      <a:pt x="452" y="144"/>
                    </a:lnTo>
                    <a:lnTo>
                      <a:pt x="451" y="145"/>
                    </a:lnTo>
                    <a:lnTo>
                      <a:pt x="451" y="146"/>
                    </a:lnTo>
                    <a:lnTo>
                      <a:pt x="451" y="147"/>
                    </a:lnTo>
                    <a:lnTo>
                      <a:pt x="452" y="147"/>
                    </a:lnTo>
                    <a:lnTo>
                      <a:pt x="452" y="149"/>
                    </a:lnTo>
                    <a:lnTo>
                      <a:pt x="453" y="150"/>
                    </a:lnTo>
                    <a:lnTo>
                      <a:pt x="453" y="151"/>
                    </a:lnTo>
                    <a:lnTo>
                      <a:pt x="453" y="152"/>
                    </a:lnTo>
                    <a:lnTo>
                      <a:pt x="454" y="152"/>
                    </a:lnTo>
                    <a:lnTo>
                      <a:pt x="453" y="152"/>
                    </a:lnTo>
                    <a:lnTo>
                      <a:pt x="453" y="153"/>
                    </a:lnTo>
                    <a:lnTo>
                      <a:pt x="453" y="155"/>
                    </a:lnTo>
                    <a:lnTo>
                      <a:pt x="452" y="155"/>
                    </a:lnTo>
                    <a:lnTo>
                      <a:pt x="452" y="156"/>
                    </a:lnTo>
                    <a:lnTo>
                      <a:pt x="453" y="156"/>
                    </a:lnTo>
                    <a:lnTo>
                      <a:pt x="453" y="157"/>
                    </a:lnTo>
                    <a:lnTo>
                      <a:pt x="453" y="158"/>
                    </a:lnTo>
                    <a:lnTo>
                      <a:pt x="454" y="158"/>
                    </a:lnTo>
                    <a:lnTo>
                      <a:pt x="454" y="160"/>
                    </a:lnTo>
                    <a:lnTo>
                      <a:pt x="455" y="160"/>
                    </a:lnTo>
                    <a:lnTo>
                      <a:pt x="455" y="161"/>
                    </a:lnTo>
                    <a:lnTo>
                      <a:pt x="455" y="162"/>
                    </a:lnTo>
                    <a:lnTo>
                      <a:pt x="457" y="162"/>
                    </a:lnTo>
                    <a:lnTo>
                      <a:pt x="458" y="162"/>
                    </a:lnTo>
                    <a:lnTo>
                      <a:pt x="458" y="163"/>
                    </a:lnTo>
                    <a:lnTo>
                      <a:pt x="459" y="163"/>
                    </a:lnTo>
                    <a:lnTo>
                      <a:pt x="459" y="162"/>
                    </a:lnTo>
                    <a:lnTo>
                      <a:pt x="460" y="162"/>
                    </a:lnTo>
                    <a:lnTo>
                      <a:pt x="462" y="162"/>
                    </a:lnTo>
                    <a:lnTo>
                      <a:pt x="463" y="162"/>
                    </a:lnTo>
                    <a:lnTo>
                      <a:pt x="464" y="161"/>
                    </a:lnTo>
                    <a:lnTo>
                      <a:pt x="464" y="162"/>
                    </a:lnTo>
                    <a:lnTo>
                      <a:pt x="465" y="162"/>
                    </a:lnTo>
                    <a:lnTo>
                      <a:pt x="467" y="162"/>
                    </a:lnTo>
                    <a:lnTo>
                      <a:pt x="467" y="163"/>
                    </a:lnTo>
                    <a:lnTo>
                      <a:pt x="468" y="163"/>
                    </a:lnTo>
                    <a:lnTo>
                      <a:pt x="468" y="162"/>
                    </a:lnTo>
                    <a:lnTo>
                      <a:pt x="468" y="163"/>
                    </a:lnTo>
                    <a:lnTo>
                      <a:pt x="469" y="163"/>
                    </a:lnTo>
                    <a:lnTo>
                      <a:pt x="469" y="164"/>
                    </a:lnTo>
                    <a:lnTo>
                      <a:pt x="469" y="166"/>
                    </a:lnTo>
                    <a:lnTo>
                      <a:pt x="470" y="166"/>
                    </a:lnTo>
                    <a:lnTo>
                      <a:pt x="470" y="167"/>
                    </a:lnTo>
                    <a:lnTo>
                      <a:pt x="471" y="166"/>
                    </a:lnTo>
                    <a:lnTo>
                      <a:pt x="473" y="166"/>
                    </a:lnTo>
                    <a:lnTo>
                      <a:pt x="473" y="167"/>
                    </a:lnTo>
                    <a:lnTo>
                      <a:pt x="473" y="168"/>
                    </a:lnTo>
                    <a:lnTo>
                      <a:pt x="474" y="168"/>
                    </a:lnTo>
                    <a:lnTo>
                      <a:pt x="475" y="168"/>
                    </a:lnTo>
                    <a:lnTo>
                      <a:pt x="476" y="168"/>
                    </a:lnTo>
                    <a:lnTo>
                      <a:pt x="478" y="168"/>
                    </a:lnTo>
                    <a:lnTo>
                      <a:pt x="479" y="168"/>
                    </a:lnTo>
                    <a:lnTo>
                      <a:pt x="480" y="169"/>
                    </a:lnTo>
                    <a:lnTo>
                      <a:pt x="480" y="171"/>
                    </a:lnTo>
                    <a:lnTo>
                      <a:pt x="481" y="171"/>
                    </a:lnTo>
                    <a:lnTo>
                      <a:pt x="481" y="172"/>
                    </a:lnTo>
                    <a:lnTo>
                      <a:pt x="482" y="172"/>
                    </a:lnTo>
                    <a:lnTo>
                      <a:pt x="482" y="173"/>
                    </a:lnTo>
                    <a:lnTo>
                      <a:pt x="484" y="173"/>
                    </a:lnTo>
                    <a:lnTo>
                      <a:pt x="484" y="174"/>
                    </a:lnTo>
                    <a:lnTo>
                      <a:pt x="485" y="174"/>
                    </a:lnTo>
                    <a:lnTo>
                      <a:pt x="485" y="173"/>
                    </a:lnTo>
                    <a:lnTo>
                      <a:pt x="486" y="173"/>
                    </a:lnTo>
                    <a:lnTo>
                      <a:pt x="486" y="174"/>
                    </a:lnTo>
                    <a:lnTo>
                      <a:pt x="487" y="174"/>
                    </a:lnTo>
                    <a:lnTo>
                      <a:pt x="487" y="175"/>
                    </a:lnTo>
                    <a:lnTo>
                      <a:pt x="489" y="175"/>
                    </a:lnTo>
                    <a:lnTo>
                      <a:pt x="489" y="177"/>
                    </a:lnTo>
                    <a:lnTo>
                      <a:pt x="490" y="178"/>
                    </a:lnTo>
                    <a:lnTo>
                      <a:pt x="491" y="178"/>
                    </a:lnTo>
                    <a:lnTo>
                      <a:pt x="491" y="179"/>
                    </a:lnTo>
                    <a:lnTo>
                      <a:pt x="492" y="179"/>
                    </a:lnTo>
                    <a:lnTo>
                      <a:pt x="493" y="180"/>
                    </a:lnTo>
                    <a:lnTo>
                      <a:pt x="495" y="180"/>
                    </a:lnTo>
                    <a:lnTo>
                      <a:pt x="496" y="180"/>
                    </a:lnTo>
                    <a:lnTo>
                      <a:pt x="497" y="180"/>
                    </a:lnTo>
                    <a:lnTo>
                      <a:pt x="498" y="180"/>
                    </a:lnTo>
                    <a:lnTo>
                      <a:pt x="498" y="182"/>
                    </a:lnTo>
                    <a:lnTo>
                      <a:pt x="500" y="182"/>
                    </a:lnTo>
                    <a:lnTo>
                      <a:pt x="500" y="183"/>
                    </a:lnTo>
                    <a:lnTo>
                      <a:pt x="500" y="184"/>
                    </a:lnTo>
                    <a:lnTo>
                      <a:pt x="500" y="185"/>
                    </a:lnTo>
                    <a:lnTo>
                      <a:pt x="498" y="185"/>
                    </a:lnTo>
                    <a:lnTo>
                      <a:pt x="498" y="187"/>
                    </a:lnTo>
                    <a:lnTo>
                      <a:pt x="498" y="188"/>
                    </a:lnTo>
                    <a:lnTo>
                      <a:pt x="500" y="188"/>
                    </a:lnTo>
                    <a:lnTo>
                      <a:pt x="501" y="189"/>
                    </a:lnTo>
                    <a:lnTo>
                      <a:pt x="502" y="190"/>
                    </a:lnTo>
                    <a:lnTo>
                      <a:pt x="502" y="191"/>
                    </a:lnTo>
                    <a:lnTo>
                      <a:pt x="502" y="193"/>
                    </a:lnTo>
                    <a:lnTo>
                      <a:pt x="502" y="194"/>
                    </a:lnTo>
                    <a:lnTo>
                      <a:pt x="501" y="194"/>
                    </a:lnTo>
                    <a:lnTo>
                      <a:pt x="501" y="195"/>
                    </a:lnTo>
                    <a:lnTo>
                      <a:pt x="502" y="195"/>
                    </a:lnTo>
                    <a:lnTo>
                      <a:pt x="503" y="195"/>
                    </a:lnTo>
                    <a:lnTo>
                      <a:pt x="503" y="196"/>
                    </a:lnTo>
                    <a:lnTo>
                      <a:pt x="503" y="198"/>
                    </a:lnTo>
                    <a:lnTo>
                      <a:pt x="505" y="198"/>
                    </a:lnTo>
                    <a:lnTo>
                      <a:pt x="503" y="199"/>
                    </a:lnTo>
                    <a:lnTo>
                      <a:pt x="503" y="200"/>
                    </a:lnTo>
                    <a:lnTo>
                      <a:pt x="503" y="201"/>
                    </a:lnTo>
                    <a:lnTo>
                      <a:pt x="505" y="201"/>
                    </a:lnTo>
                    <a:lnTo>
                      <a:pt x="505" y="202"/>
                    </a:lnTo>
                    <a:lnTo>
                      <a:pt x="506" y="202"/>
                    </a:lnTo>
                    <a:lnTo>
                      <a:pt x="505" y="204"/>
                    </a:lnTo>
                    <a:lnTo>
                      <a:pt x="506" y="204"/>
                    </a:lnTo>
                    <a:lnTo>
                      <a:pt x="506" y="205"/>
                    </a:lnTo>
                    <a:lnTo>
                      <a:pt x="506" y="206"/>
                    </a:lnTo>
                    <a:lnTo>
                      <a:pt x="506" y="207"/>
                    </a:lnTo>
                    <a:lnTo>
                      <a:pt x="506" y="209"/>
                    </a:lnTo>
                    <a:lnTo>
                      <a:pt x="507" y="209"/>
                    </a:lnTo>
                    <a:lnTo>
                      <a:pt x="508" y="209"/>
                    </a:lnTo>
                    <a:lnTo>
                      <a:pt x="508" y="210"/>
                    </a:lnTo>
                    <a:lnTo>
                      <a:pt x="509" y="210"/>
                    </a:lnTo>
                    <a:lnTo>
                      <a:pt x="509" y="211"/>
                    </a:lnTo>
                    <a:lnTo>
                      <a:pt x="509" y="212"/>
                    </a:lnTo>
                    <a:lnTo>
                      <a:pt x="511" y="213"/>
                    </a:lnTo>
                    <a:lnTo>
                      <a:pt x="511" y="215"/>
                    </a:lnTo>
                    <a:lnTo>
                      <a:pt x="511" y="216"/>
                    </a:lnTo>
                    <a:lnTo>
                      <a:pt x="512" y="218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3" y="221"/>
                    </a:lnTo>
                    <a:lnTo>
                      <a:pt x="513" y="222"/>
                    </a:lnTo>
                    <a:lnTo>
                      <a:pt x="513" y="223"/>
                    </a:lnTo>
                    <a:lnTo>
                      <a:pt x="514" y="224"/>
                    </a:lnTo>
                    <a:lnTo>
                      <a:pt x="514" y="226"/>
                    </a:lnTo>
                    <a:lnTo>
                      <a:pt x="514" y="227"/>
                    </a:lnTo>
                    <a:lnTo>
                      <a:pt x="513" y="227"/>
                    </a:lnTo>
                    <a:lnTo>
                      <a:pt x="513" y="228"/>
                    </a:lnTo>
                    <a:lnTo>
                      <a:pt x="513" y="229"/>
                    </a:lnTo>
                    <a:lnTo>
                      <a:pt x="513" y="231"/>
                    </a:lnTo>
                    <a:lnTo>
                      <a:pt x="514" y="231"/>
                    </a:lnTo>
                    <a:lnTo>
                      <a:pt x="513" y="231"/>
                    </a:lnTo>
                    <a:lnTo>
                      <a:pt x="513" y="232"/>
                    </a:lnTo>
                    <a:lnTo>
                      <a:pt x="514" y="232"/>
                    </a:lnTo>
                    <a:lnTo>
                      <a:pt x="514" y="233"/>
                    </a:lnTo>
                    <a:lnTo>
                      <a:pt x="514" y="234"/>
                    </a:lnTo>
                    <a:lnTo>
                      <a:pt x="514" y="236"/>
                    </a:lnTo>
                    <a:lnTo>
                      <a:pt x="514" y="237"/>
                    </a:lnTo>
                    <a:lnTo>
                      <a:pt x="513" y="238"/>
                    </a:lnTo>
                    <a:lnTo>
                      <a:pt x="513" y="239"/>
                    </a:lnTo>
                    <a:lnTo>
                      <a:pt x="512" y="239"/>
                    </a:lnTo>
                    <a:lnTo>
                      <a:pt x="511" y="239"/>
                    </a:lnTo>
                    <a:lnTo>
                      <a:pt x="509" y="239"/>
                    </a:lnTo>
                    <a:lnTo>
                      <a:pt x="508" y="239"/>
                    </a:lnTo>
                    <a:lnTo>
                      <a:pt x="508" y="240"/>
                    </a:lnTo>
                    <a:lnTo>
                      <a:pt x="508" y="242"/>
                    </a:lnTo>
                    <a:lnTo>
                      <a:pt x="508" y="243"/>
                    </a:lnTo>
                    <a:lnTo>
                      <a:pt x="509" y="243"/>
                    </a:lnTo>
                    <a:lnTo>
                      <a:pt x="509" y="244"/>
                    </a:lnTo>
                    <a:lnTo>
                      <a:pt x="511" y="244"/>
                    </a:lnTo>
                    <a:lnTo>
                      <a:pt x="511" y="245"/>
                    </a:lnTo>
                    <a:lnTo>
                      <a:pt x="511" y="247"/>
                    </a:lnTo>
                    <a:lnTo>
                      <a:pt x="512" y="247"/>
                    </a:lnTo>
                    <a:lnTo>
                      <a:pt x="511" y="247"/>
                    </a:lnTo>
                    <a:lnTo>
                      <a:pt x="512" y="247"/>
                    </a:lnTo>
                    <a:lnTo>
                      <a:pt x="512" y="248"/>
                    </a:lnTo>
                    <a:lnTo>
                      <a:pt x="512" y="249"/>
                    </a:lnTo>
                    <a:lnTo>
                      <a:pt x="512" y="250"/>
                    </a:lnTo>
                    <a:lnTo>
                      <a:pt x="512" y="251"/>
                    </a:lnTo>
                    <a:lnTo>
                      <a:pt x="511" y="251"/>
                    </a:lnTo>
                    <a:lnTo>
                      <a:pt x="511" y="253"/>
                    </a:lnTo>
                    <a:lnTo>
                      <a:pt x="512" y="253"/>
                    </a:lnTo>
                    <a:lnTo>
                      <a:pt x="512" y="254"/>
                    </a:lnTo>
                    <a:lnTo>
                      <a:pt x="512" y="255"/>
                    </a:lnTo>
                    <a:lnTo>
                      <a:pt x="513" y="256"/>
                    </a:lnTo>
                    <a:lnTo>
                      <a:pt x="512" y="256"/>
                    </a:lnTo>
                    <a:lnTo>
                      <a:pt x="512" y="258"/>
                    </a:lnTo>
                    <a:lnTo>
                      <a:pt x="513" y="258"/>
                    </a:lnTo>
                    <a:lnTo>
                      <a:pt x="513" y="259"/>
                    </a:lnTo>
                    <a:lnTo>
                      <a:pt x="513" y="260"/>
                    </a:lnTo>
                    <a:lnTo>
                      <a:pt x="513" y="261"/>
                    </a:lnTo>
                    <a:lnTo>
                      <a:pt x="514" y="261"/>
                    </a:lnTo>
                    <a:lnTo>
                      <a:pt x="516" y="261"/>
                    </a:lnTo>
                    <a:lnTo>
                      <a:pt x="516" y="262"/>
                    </a:lnTo>
                    <a:lnTo>
                      <a:pt x="517" y="262"/>
                    </a:lnTo>
                    <a:lnTo>
                      <a:pt x="517" y="264"/>
                    </a:lnTo>
                    <a:lnTo>
                      <a:pt x="518" y="264"/>
                    </a:lnTo>
                    <a:lnTo>
                      <a:pt x="518" y="265"/>
                    </a:lnTo>
                    <a:lnTo>
                      <a:pt x="519" y="265"/>
                    </a:lnTo>
                    <a:lnTo>
                      <a:pt x="519" y="266"/>
                    </a:lnTo>
                    <a:lnTo>
                      <a:pt x="519" y="267"/>
                    </a:lnTo>
                    <a:lnTo>
                      <a:pt x="519" y="269"/>
                    </a:lnTo>
                    <a:lnTo>
                      <a:pt x="520" y="269"/>
                    </a:lnTo>
                    <a:lnTo>
                      <a:pt x="520" y="270"/>
                    </a:lnTo>
                    <a:lnTo>
                      <a:pt x="520" y="271"/>
                    </a:lnTo>
                    <a:lnTo>
                      <a:pt x="520" y="272"/>
                    </a:lnTo>
                    <a:lnTo>
                      <a:pt x="519" y="272"/>
                    </a:lnTo>
                    <a:lnTo>
                      <a:pt x="518" y="272"/>
                    </a:lnTo>
                    <a:lnTo>
                      <a:pt x="518" y="273"/>
                    </a:lnTo>
                    <a:lnTo>
                      <a:pt x="517" y="273"/>
                    </a:lnTo>
                    <a:lnTo>
                      <a:pt x="517" y="275"/>
                    </a:lnTo>
                    <a:lnTo>
                      <a:pt x="516" y="273"/>
                    </a:lnTo>
                    <a:lnTo>
                      <a:pt x="514" y="273"/>
                    </a:lnTo>
                    <a:lnTo>
                      <a:pt x="514" y="275"/>
                    </a:lnTo>
                    <a:lnTo>
                      <a:pt x="513" y="275"/>
                    </a:lnTo>
                    <a:lnTo>
                      <a:pt x="514" y="275"/>
                    </a:lnTo>
                    <a:lnTo>
                      <a:pt x="514" y="276"/>
                    </a:lnTo>
                    <a:lnTo>
                      <a:pt x="516" y="276"/>
                    </a:lnTo>
                    <a:lnTo>
                      <a:pt x="516" y="277"/>
                    </a:lnTo>
                    <a:lnTo>
                      <a:pt x="517" y="277"/>
                    </a:lnTo>
                    <a:lnTo>
                      <a:pt x="517" y="278"/>
                    </a:lnTo>
                    <a:lnTo>
                      <a:pt x="518" y="278"/>
                    </a:lnTo>
                    <a:lnTo>
                      <a:pt x="518" y="280"/>
                    </a:lnTo>
                    <a:lnTo>
                      <a:pt x="519" y="280"/>
                    </a:lnTo>
                    <a:lnTo>
                      <a:pt x="520" y="280"/>
                    </a:lnTo>
                    <a:lnTo>
                      <a:pt x="520" y="281"/>
                    </a:lnTo>
                    <a:lnTo>
                      <a:pt x="522" y="281"/>
                    </a:lnTo>
                    <a:lnTo>
                      <a:pt x="522" y="282"/>
                    </a:lnTo>
                    <a:lnTo>
                      <a:pt x="520" y="282"/>
                    </a:lnTo>
                    <a:lnTo>
                      <a:pt x="520" y="283"/>
                    </a:lnTo>
                    <a:lnTo>
                      <a:pt x="519" y="283"/>
                    </a:lnTo>
                    <a:lnTo>
                      <a:pt x="519" y="285"/>
                    </a:lnTo>
                    <a:lnTo>
                      <a:pt x="520" y="285"/>
                    </a:lnTo>
                    <a:lnTo>
                      <a:pt x="520" y="286"/>
                    </a:lnTo>
                    <a:lnTo>
                      <a:pt x="522" y="286"/>
                    </a:lnTo>
                    <a:lnTo>
                      <a:pt x="522" y="287"/>
                    </a:lnTo>
                    <a:lnTo>
                      <a:pt x="523" y="287"/>
                    </a:lnTo>
                    <a:lnTo>
                      <a:pt x="523" y="288"/>
                    </a:lnTo>
                    <a:lnTo>
                      <a:pt x="523" y="289"/>
                    </a:lnTo>
                    <a:lnTo>
                      <a:pt x="523" y="291"/>
                    </a:lnTo>
                    <a:lnTo>
                      <a:pt x="524" y="292"/>
                    </a:lnTo>
                    <a:lnTo>
                      <a:pt x="525" y="292"/>
                    </a:lnTo>
                    <a:lnTo>
                      <a:pt x="525" y="293"/>
                    </a:lnTo>
                    <a:lnTo>
                      <a:pt x="527" y="293"/>
                    </a:lnTo>
                    <a:lnTo>
                      <a:pt x="527" y="294"/>
                    </a:lnTo>
                    <a:lnTo>
                      <a:pt x="528" y="296"/>
                    </a:lnTo>
                    <a:lnTo>
                      <a:pt x="528" y="297"/>
                    </a:lnTo>
                    <a:lnTo>
                      <a:pt x="529" y="297"/>
                    </a:lnTo>
                    <a:lnTo>
                      <a:pt x="530" y="297"/>
                    </a:lnTo>
                    <a:lnTo>
                      <a:pt x="531" y="297"/>
                    </a:lnTo>
                    <a:lnTo>
                      <a:pt x="531" y="298"/>
                    </a:lnTo>
                    <a:lnTo>
                      <a:pt x="533" y="298"/>
                    </a:lnTo>
                    <a:lnTo>
                      <a:pt x="533" y="299"/>
                    </a:lnTo>
                    <a:lnTo>
                      <a:pt x="531" y="299"/>
                    </a:lnTo>
                    <a:lnTo>
                      <a:pt x="531" y="300"/>
                    </a:lnTo>
                    <a:lnTo>
                      <a:pt x="530" y="300"/>
                    </a:lnTo>
                    <a:lnTo>
                      <a:pt x="529" y="300"/>
                    </a:lnTo>
                    <a:lnTo>
                      <a:pt x="529" y="302"/>
                    </a:lnTo>
                    <a:lnTo>
                      <a:pt x="529" y="303"/>
                    </a:lnTo>
                    <a:lnTo>
                      <a:pt x="528" y="303"/>
                    </a:lnTo>
                    <a:lnTo>
                      <a:pt x="528" y="304"/>
                    </a:lnTo>
                    <a:lnTo>
                      <a:pt x="529" y="304"/>
                    </a:lnTo>
                    <a:lnTo>
                      <a:pt x="529" y="305"/>
                    </a:lnTo>
                    <a:lnTo>
                      <a:pt x="529" y="307"/>
                    </a:lnTo>
                    <a:lnTo>
                      <a:pt x="529" y="308"/>
                    </a:lnTo>
                    <a:lnTo>
                      <a:pt x="529" y="309"/>
                    </a:lnTo>
                    <a:lnTo>
                      <a:pt x="530" y="309"/>
                    </a:lnTo>
                    <a:lnTo>
                      <a:pt x="531" y="309"/>
                    </a:lnTo>
                    <a:lnTo>
                      <a:pt x="531" y="310"/>
                    </a:lnTo>
                    <a:lnTo>
                      <a:pt x="533" y="310"/>
                    </a:lnTo>
                    <a:lnTo>
                      <a:pt x="534" y="310"/>
                    </a:lnTo>
                    <a:lnTo>
                      <a:pt x="535" y="310"/>
                    </a:lnTo>
                    <a:lnTo>
                      <a:pt x="535" y="311"/>
                    </a:lnTo>
                    <a:lnTo>
                      <a:pt x="535" y="313"/>
                    </a:lnTo>
                    <a:lnTo>
                      <a:pt x="536" y="313"/>
                    </a:lnTo>
                    <a:lnTo>
                      <a:pt x="538" y="314"/>
                    </a:lnTo>
                    <a:lnTo>
                      <a:pt x="538" y="315"/>
                    </a:lnTo>
                    <a:lnTo>
                      <a:pt x="536" y="315"/>
                    </a:lnTo>
                    <a:lnTo>
                      <a:pt x="536" y="316"/>
                    </a:lnTo>
                    <a:lnTo>
                      <a:pt x="538" y="316"/>
                    </a:lnTo>
                    <a:lnTo>
                      <a:pt x="538" y="318"/>
                    </a:lnTo>
                    <a:lnTo>
                      <a:pt x="539" y="318"/>
                    </a:lnTo>
                    <a:lnTo>
                      <a:pt x="540" y="318"/>
                    </a:lnTo>
                    <a:lnTo>
                      <a:pt x="539" y="318"/>
                    </a:lnTo>
                    <a:lnTo>
                      <a:pt x="539" y="319"/>
                    </a:lnTo>
                    <a:lnTo>
                      <a:pt x="539" y="320"/>
                    </a:lnTo>
                    <a:lnTo>
                      <a:pt x="540" y="320"/>
                    </a:lnTo>
                    <a:lnTo>
                      <a:pt x="539" y="320"/>
                    </a:lnTo>
                    <a:lnTo>
                      <a:pt x="539" y="321"/>
                    </a:lnTo>
                    <a:lnTo>
                      <a:pt x="540" y="321"/>
                    </a:lnTo>
                    <a:lnTo>
                      <a:pt x="539" y="322"/>
                    </a:lnTo>
                    <a:lnTo>
                      <a:pt x="539" y="324"/>
                    </a:lnTo>
                    <a:lnTo>
                      <a:pt x="540" y="324"/>
                    </a:lnTo>
                    <a:lnTo>
                      <a:pt x="540" y="325"/>
                    </a:lnTo>
                    <a:lnTo>
                      <a:pt x="539" y="325"/>
                    </a:lnTo>
                    <a:lnTo>
                      <a:pt x="539" y="326"/>
                    </a:lnTo>
                    <a:lnTo>
                      <a:pt x="538" y="326"/>
                    </a:lnTo>
                    <a:lnTo>
                      <a:pt x="538" y="327"/>
                    </a:lnTo>
                    <a:lnTo>
                      <a:pt x="539" y="329"/>
                    </a:lnTo>
                    <a:lnTo>
                      <a:pt x="540" y="329"/>
                    </a:lnTo>
                    <a:lnTo>
                      <a:pt x="540" y="330"/>
                    </a:lnTo>
                    <a:lnTo>
                      <a:pt x="540" y="331"/>
                    </a:lnTo>
                    <a:lnTo>
                      <a:pt x="541" y="331"/>
                    </a:lnTo>
                    <a:lnTo>
                      <a:pt x="541" y="332"/>
                    </a:lnTo>
                    <a:lnTo>
                      <a:pt x="542" y="332"/>
                    </a:lnTo>
                    <a:lnTo>
                      <a:pt x="542" y="334"/>
                    </a:lnTo>
                    <a:lnTo>
                      <a:pt x="544" y="334"/>
                    </a:lnTo>
                    <a:lnTo>
                      <a:pt x="544" y="335"/>
                    </a:lnTo>
                    <a:lnTo>
                      <a:pt x="544" y="336"/>
                    </a:lnTo>
                    <a:lnTo>
                      <a:pt x="545" y="336"/>
                    </a:lnTo>
                    <a:lnTo>
                      <a:pt x="545" y="337"/>
                    </a:lnTo>
                    <a:lnTo>
                      <a:pt x="545" y="338"/>
                    </a:lnTo>
                    <a:lnTo>
                      <a:pt x="544" y="338"/>
                    </a:lnTo>
                    <a:lnTo>
                      <a:pt x="544" y="340"/>
                    </a:lnTo>
                    <a:lnTo>
                      <a:pt x="545" y="340"/>
                    </a:lnTo>
                    <a:lnTo>
                      <a:pt x="545" y="341"/>
                    </a:lnTo>
                    <a:lnTo>
                      <a:pt x="546" y="341"/>
                    </a:lnTo>
                    <a:lnTo>
                      <a:pt x="546" y="340"/>
                    </a:lnTo>
                    <a:lnTo>
                      <a:pt x="547" y="341"/>
                    </a:lnTo>
                    <a:lnTo>
                      <a:pt x="549" y="341"/>
                    </a:lnTo>
                    <a:lnTo>
                      <a:pt x="550" y="341"/>
                    </a:lnTo>
                    <a:lnTo>
                      <a:pt x="551" y="341"/>
                    </a:lnTo>
                    <a:lnTo>
                      <a:pt x="552" y="341"/>
                    </a:lnTo>
                    <a:lnTo>
                      <a:pt x="554" y="341"/>
                    </a:lnTo>
                    <a:lnTo>
                      <a:pt x="555" y="341"/>
                    </a:lnTo>
                    <a:lnTo>
                      <a:pt x="555" y="340"/>
                    </a:lnTo>
                    <a:lnTo>
                      <a:pt x="556" y="340"/>
                    </a:lnTo>
                    <a:lnTo>
                      <a:pt x="556" y="341"/>
                    </a:lnTo>
                    <a:lnTo>
                      <a:pt x="557" y="341"/>
                    </a:lnTo>
                    <a:lnTo>
                      <a:pt x="557" y="342"/>
                    </a:lnTo>
                    <a:lnTo>
                      <a:pt x="558" y="342"/>
                    </a:lnTo>
                    <a:lnTo>
                      <a:pt x="560" y="343"/>
                    </a:lnTo>
                    <a:lnTo>
                      <a:pt x="560" y="345"/>
                    </a:lnTo>
                    <a:lnTo>
                      <a:pt x="560" y="346"/>
                    </a:lnTo>
                    <a:lnTo>
                      <a:pt x="560" y="347"/>
                    </a:lnTo>
                    <a:lnTo>
                      <a:pt x="558" y="347"/>
                    </a:lnTo>
                    <a:lnTo>
                      <a:pt x="558" y="348"/>
                    </a:lnTo>
                    <a:lnTo>
                      <a:pt x="557" y="348"/>
                    </a:lnTo>
                    <a:lnTo>
                      <a:pt x="556" y="348"/>
                    </a:lnTo>
                    <a:lnTo>
                      <a:pt x="556" y="349"/>
                    </a:lnTo>
                    <a:lnTo>
                      <a:pt x="555" y="349"/>
                    </a:lnTo>
                    <a:lnTo>
                      <a:pt x="555" y="351"/>
                    </a:lnTo>
                    <a:lnTo>
                      <a:pt x="556" y="351"/>
                    </a:lnTo>
                    <a:lnTo>
                      <a:pt x="556" y="352"/>
                    </a:lnTo>
                    <a:lnTo>
                      <a:pt x="556" y="353"/>
                    </a:lnTo>
                    <a:lnTo>
                      <a:pt x="557" y="353"/>
                    </a:lnTo>
                    <a:lnTo>
                      <a:pt x="558" y="353"/>
                    </a:lnTo>
                    <a:lnTo>
                      <a:pt x="558" y="354"/>
                    </a:lnTo>
                    <a:lnTo>
                      <a:pt x="560" y="356"/>
                    </a:lnTo>
                    <a:lnTo>
                      <a:pt x="561" y="356"/>
                    </a:lnTo>
                    <a:lnTo>
                      <a:pt x="561" y="357"/>
                    </a:lnTo>
                    <a:lnTo>
                      <a:pt x="562" y="357"/>
                    </a:lnTo>
                    <a:lnTo>
                      <a:pt x="562" y="358"/>
                    </a:lnTo>
                    <a:lnTo>
                      <a:pt x="562" y="359"/>
                    </a:lnTo>
                    <a:lnTo>
                      <a:pt x="563" y="359"/>
                    </a:lnTo>
                    <a:lnTo>
                      <a:pt x="562" y="359"/>
                    </a:lnTo>
                    <a:lnTo>
                      <a:pt x="562" y="360"/>
                    </a:lnTo>
                    <a:lnTo>
                      <a:pt x="563" y="360"/>
                    </a:lnTo>
                    <a:lnTo>
                      <a:pt x="565" y="360"/>
                    </a:lnTo>
                    <a:lnTo>
                      <a:pt x="566" y="360"/>
                    </a:lnTo>
                    <a:lnTo>
                      <a:pt x="567" y="360"/>
                    </a:lnTo>
                    <a:lnTo>
                      <a:pt x="567" y="362"/>
                    </a:lnTo>
                    <a:lnTo>
                      <a:pt x="567" y="363"/>
                    </a:lnTo>
                    <a:lnTo>
                      <a:pt x="567" y="364"/>
                    </a:lnTo>
                    <a:lnTo>
                      <a:pt x="568" y="365"/>
                    </a:lnTo>
                    <a:lnTo>
                      <a:pt x="567" y="365"/>
                    </a:lnTo>
                    <a:lnTo>
                      <a:pt x="567" y="367"/>
                    </a:lnTo>
                    <a:lnTo>
                      <a:pt x="566" y="367"/>
                    </a:lnTo>
                    <a:lnTo>
                      <a:pt x="565" y="368"/>
                    </a:lnTo>
                    <a:lnTo>
                      <a:pt x="565" y="369"/>
                    </a:lnTo>
                    <a:lnTo>
                      <a:pt x="565" y="370"/>
                    </a:lnTo>
                    <a:lnTo>
                      <a:pt x="566" y="370"/>
                    </a:lnTo>
                    <a:lnTo>
                      <a:pt x="565" y="371"/>
                    </a:lnTo>
                    <a:lnTo>
                      <a:pt x="563" y="371"/>
                    </a:lnTo>
                    <a:lnTo>
                      <a:pt x="563" y="373"/>
                    </a:lnTo>
                    <a:lnTo>
                      <a:pt x="562" y="373"/>
                    </a:lnTo>
                    <a:lnTo>
                      <a:pt x="562" y="374"/>
                    </a:lnTo>
                    <a:lnTo>
                      <a:pt x="562" y="375"/>
                    </a:lnTo>
                    <a:lnTo>
                      <a:pt x="562" y="376"/>
                    </a:lnTo>
                    <a:lnTo>
                      <a:pt x="562" y="378"/>
                    </a:lnTo>
                    <a:lnTo>
                      <a:pt x="563" y="379"/>
                    </a:lnTo>
                    <a:lnTo>
                      <a:pt x="563" y="380"/>
                    </a:lnTo>
                    <a:lnTo>
                      <a:pt x="563" y="381"/>
                    </a:lnTo>
                    <a:lnTo>
                      <a:pt x="563" y="383"/>
                    </a:lnTo>
                    <a:lnTo>
                      <a:pt x="563" y="384"/>
                    </a:lnTo>
                    <a:lnTo>
                      <a:pt x="563" y="385"/>
                    </a:lnTo>
                    <a:lnTo>
                      <a:pt x="565" y="385"/>
                    </a:lnTo>
                    <a:lnTo>
                      <a:pt x="565" y="386"/>
                    </a:lnTo>
                    <a:lnTo>
                      <a:pt x="565" y="387"/>
                    </a:lnTo>
                    <a:lnTo>
                      <a:pt x="565" y="389"/>
                    </a:lnTo>
                    <a:lnTo>
                      <a:pt x="566" y="389"/>
                    </a:lnTo>
                    <a:lnTo>
                      <a:pt x="566" y="390"/>
                    </a:lnTo>
                    <a:lnTo>
                      <a:pt x="566" y="391"/>
                    </a:lnTo>
                    <a:lnTo>
                      <a:pt x="566" y="392"/>
                    </a:lnTo>
                    <a:lnTo>
                      <a:pt x="566" y="394"/>
                    </a:lnTo>
                    <a:lnTo>
                      <a:pt x="566" y="395"/>
                    </a:lnTo>
                    <a:lnTo>
                      <a:pt x="567" y="395"/>
                    </a:lnTo>
                    <a:lnTo>
                      <a:pt x="567" y="396"/>
                    </a:lnTo>
                    <a:lnTo>
                      <a:pt x="568" y="396"/>
                    </a:lnTo>
                    <a:lnTo>
                      <a:pt x="568" y="397"/>
                    </a:lnTo>
                    <a:lnTo>
                      <a:pt x="569" y="397"/>
                    </a:lnTo>
                    <a:lnTo>
                      <a:pt x="569" y="398"/>
                    </a:lnTo>
                    <a:lnTo>
                      <a:pt x="571" y="398"/>
                    </a:lnTo>
                    <a:lnTo>
                      <a:pt x="571" y="400"/>
                    </a:lnTo>
                    <a:lnTo>
                      <a:pt x="572" y="400"/>
                    </a:lnTo>
                    <a:lnTo>
                      <a:pt x="572" y="401"/>
                    </a:lnTo>
                    <a:lnTo>
                      <a:pt x="573" y="401"/>
                    </a:lnTo>
                    <a:lnTo>
                      <a:pt x="573" y="402"/>
                    </a:lnTo>
                    <a:lnTo>
                      <a:pt x="573" y="403"/>
                    </a:lnTo>
                    <a:lnTo>
                      <a:pt x="574" y="403"/>
                    </a:lnTo>
                    <a:lnTo>
                      <a:pt x="574" y="405"/>
                    </a:lnTo>
                    <a:lnTo>
                      <a:pt x="576" y="405"/>
                    </a:lnTo>
                    <a:lnTo>
                      <a:pt x="576" y="406"/>
                    </a:lnTo>
                    <a:lnTo>
                      <a:pt x="576" y="407"/>
                    </a:lnTo>
                    <a:lnTo>
                      <a:pt x="574" y="407"/>
                    </a:lnTo>
                    <a:lnTo>
                      <a:pt x="576" y="408"/>
                    </a:lnTo>
                    <a:lnTo>
                      <a:pt x="576" y="409"/>
                    </a:lnTo>
                    <a:lnTo>
                      <a:pt x="576" y="411"/>
                    </a:lnTo>
                    <a:lnTo>
                      <a:pt x="574" y="411"/>
                    </a:lnTo>
                    <a:lnTo>
                      <a:pt x="574" y="412"/>
                    </a:lnTo>
                    <a:lnTo>
                      <a:pt x="573" y="412"/>
                    </a:lnTo>
                    <a:lnTo>
                      <a:pt x="573" y="413"/>
                    </a:lnTo>
                    <a:lnTo>
                      <a:pt x="573" y="414"/>
                    </a:lnTo>
                    <a:lnTo>
                      <a:pt x="573" y="416"/>
                    </a:lnTo>
                    <a:lnTo>
                      <a:pt x="573" y="417"/>
                    </a:lnTo>
                    <a:lnTo>
                      <a:pt x="574" y="418"/>
                    </a:lnTo>
                    <a:lnTo>
                      <a:pt x="574" y="419"/>
                    </a:lnTo>
                    <a:lnTo>
                      <a:pt x="574" y="420"/>
                    </a:lnTo>
                    <a:lnTo>
                      <a:pt x="573" y="420"/>
                    </a:lnTo>
                    <a:lnTo>
                      <a:pt x="574" y="420"/>
                    </a:lnTo>
                    <a:lnTo>
                      <a:pt x="574" y="422"/>
                    </a:lnTo>
                    <a:lnTo>
                      <a:pt x="574" y="423"/>
                    </a:lnTo>
                    <a:lnTo>
                      <a:pt x="574" y="424"/>
                    </a:lnTo>
                    <a:lnTo>
                      <a:pt x="574" y="425"/>
                    </a:lnTo>
                    <a:lnTo>
                      <a:pt x="576" y="425"/>
                    </a:lnTo>
                    <a:lnTo>
                      <a:pt x="577" y="427"/>
                    </a:lnTo>
                    <a:lnTo>
                      <a:pt x="577" y="428"/>
                    </a:lnTo>
                    <a:lnTo>
                      <a:pt x="578" y="429"/>
                    </a:lnTo>
                    <a:lnTo>
                      <a:pt x="577" y="429"/>
                    </a:lnTo>
                    <a:lnTo>
                      <a:pt x="577" y="430"/>
                    </a:lnTo>
                    <a:lnTo>
                      <a:pt x="577" y="431"/>
                    </a:lnTo>
                    <a:lnTo>
                      <a:pt x="577" y="433"/>
                    </a:lnTo>
                    <a:lnTo>
                      <a:pt x="578" y="434"/>
                    </a:lnTo>
                    <a:lnTo>
                      <a:pt x="578" y="435"/>
                    </a:lnTo>
                    <a:lnTo>
                      <a:pt x="579" y="435"/>
                    </a:lnTo>
                    <a:lnTo>
                      <a:pt x="579" y="436"/>
                    </a:lnTo>
                    <a:lnTo>
                      <a:pt x="578" y="436"/>
                    </a:lnTo>
                    <a:lnTo>
                      <a:pt x="578" y="438"/>
                    </a:lnTo>
                    <a:lnTo>
                      <a:pt x="579" y="438"/>
                    </a:lnTo>
                    <a:lnTo>
                      <a:pt x="579" y="439"/>
                    </a:lnTo>
                    <a:lnTo>
                      <a:pt x="579" y="440"/>
                    </a:lnTo>
                    <a:lnTo>
                      <a:pt x="580" y="440"/>
                    </a:lnTo>
                    <a:lnTo>
                      <a:pt x="580" y="441"/>
                    </a:lnTo>
                    <a:lnTo>
                      <a:pt x="580" y="443"/>
                    </a:lnTo>
                    <a:lnTo>
                      <a:pt x="580" y="444"/>
                    </a:lnTo>
                    <a:lnTo>
                      <a:pt x="580" y="445"/>
                    </a:lnTo>
                    <a:lnTo>
                      <a:pt x="580" y="446"/>
                    </a:lnTo>
                    <a:lnTo>
                      <a:pt x="582" y="446"/>
                    </a:lnTo>
                    <a:lnTo>
                      <a:pt x="583" y="446"/>
                    </a:lnTo>
                    <a:lnTo>
                      <a:pt x="584" y="447"/>
                    </a:lnTo>
                    <a:lnTo>
                      <a:pt x="584" y="449"/>
                    </a:lnTo>
                    <a:lnTo>
                      <a:pt x="585" y="449"/>
                    </a:lnTo>
                    <a:lnTo>
                      <a:pt x="585" y="450"/>
                    </a:lnTo>
                    <a:lnTo>
                      <a:pt x="587" y="450"/>
                    </a:lnTo>
                    <a:lnTo>
                      <a:pt x="587" y="451"/>
                    </a:lnTo>
                    <a:lnTo>
                      <a:pt x="587" y="452"/>
                    </a:lnTo>
                    <a:lnTo>
                      <a:pt x="587" y="454"/>
                    </a:lnTo>
                    <a:lnTo>
                      <a:pt x="585" y="454"/>
                    </a:lnTo>
                    <a:lnTo>
                      <a:pt x="585" y="455"/>
                    </a:lnTo>
                    <a:lnTo>
                      <a:pt x="584" y="455"/>
                    </a:lnTo>
                    <a:lnTo>
                      <a:pt x="585" y="455"/>
                    </a:lnTo>
                    <a:lnTo>
                      <a:pt x="585" y="456"/>
                    </a:lnTo>
                    <a:lnTo>
                      <a:pt x="584" y="456"/>
                    </a:lnTo>
                    <a:lnTo>
                      <a:pt x="584" y="457"/>
                    </a:lnTo>
                    <a:lnTo>
                      <a:pt x="584" y="458"/>
                    </a:lnTo>
                    <a:lnTo>
                      <a:pt x="584" y="460"/>
                    </a:lnTo>
                    <a:lnTo>
                      <a:pt x="584" y="458"/>
                    </a:lnTo>
                    <a:lnTo>
                      <a:pt x="585" y="460"/>
                    </a:lnTo>
                    <a:lnTo>
                      <a:pt x="585" y="461"/>
                    </a:lnTo>
                    <a:lnTo>
                      <a:pt x="587" y="461"/>
                    </a:lnTo>
                    <a:lnTo>
                      <a:pt x="588" y="461"/>
                    </a:lnTo>
                    <a:lnTo>
                      <a:pt x="588" y="462"/>
                    </a:lnTo>
                    <a:lnTo>
                      <a:pt x="589" y="462"/>
                    </a:lnTo>
                    <a:lnTo>
                      <a:pt x="589" y="463"/>
                    </a:lnTo>
                    <a:lnTo>
                      <a:pt x="590" y="463"/>
                    </a:lnTo>
                    <a:lnTo>
                      <a:pt x="590" y="465"/>
                    </a:lnTo>
                    <a:lnTo>
                      <a:pt x="590" y="466"/>
                    </a:lnTo>
                    <a:lnTo>
                      <a:pt x="590" y="467"/>
                    </a:lnTo>
                    <a:lnTo>
                      <a:pt x="590" y="468"/>
                    </a:lnTo>
                    <a:lnTo>
                      <a:pt x="589" y="468"/>
                    </a:lnTo>
                    <a:lnTo>
                      <a:pt x="589" y="469"/>
                    </a:lnTo>
                    <a:lnTo>
                      <a:pt x="590" y="471"/>
                    </a:lnTo>
                    <a:lnTo>
                      <a:pt x="590" y="472"/>
                    </a:lnTo>
                    <a:lnTo>
                      <a:pt x="590" y="473"/>
                    </a:lnTo>
                    <a:lnTo>
                      <a:pt x="592" y="473"/>
                    </a:lnTo>
                    <a:lnTo>
                      <a:pt x="592" y="474"/>
                    </a:lnTo>
                    <a:lnTo>
                      <a:pt x="590" y="474"/>
                    </a:lnTo>
                    <a:lnTo>
                      <a:pt x="590" y="476"/>
                    </a:lnTo>
                    <a:lnTo>
                      <a:pt x="590" y="477"/>
                    </a:lnTo>
                    <a:lnTo>
                      <a:pt x="590" y="478"/>
                    </a:lnTo>
                    <a:lnTo>
                      <a:pt x="590" y="479"/>
                    </a:lnTo>
                    <a:lnTo>
                      <a:pt x="592" y="479"/>
                    </a:lnTo>
                    <a:lnTo>
                      <a:pt x="590" y="479"/>
                    </a:lnTo>
                    <a:lnTo>
                      <a:pt x="592" y="479"/>
                    </a:lnTo>
                    <a:lnTo>
                      <a:pt x="592" y="480"/>
                    </a:lnTo>
                    <a:lnTo>
                      <a:pt x="590" y="480"/>
                    </a:lnTo>
                    <a:lnTo>
                      <a:pt x="590" y="482"/>
                    </a:lnTo>
                    <a:lnTo>
                      <a:pt x="589" y="482"/>
                    </a:lnTo>
                    <a:lnTo>
                      <a:pt x="589" y="480"/>
                    </a:lnTo>
                    <a:lnTo>
                      <a:pt x="588" y="480"/>
                    </a:lnTo>
                    <a:lnTo>
                      <a:pt x="587" y="482"/>
                    </a:lnTo>
                    <a:lnTo>
                      <a:pt x="587" y="483"/>
                    </a:lnTo>
                    <a:lnTo>
                      <a:pt x="587" y="484"/>
                    </a:lnTo>
                    <a:lnTo>
                      <a:pt x="587" y="485"/>
                    </a:lnTo>
                    <a:lnTo>
                      <a:pt x="587" y="487"/>
                    </a:lnTo>
                    <a:lnTo>
                      <a:pt x="587" y="488"/>
                    </a:lnTo>
                    <a:lnTo>
                      <a:pt x="587" y="489"/>
                    </a:lnTo>
                    <a:lnTo>
                      <a:pt x="587" y="490"/>
                    </a:lnTo>
                    <a:lnTo>
                      <a:pt x="587" y="492"/>
                    </a:lnTo>
                    <a:lnTo>
                      <a:pt x="588" y="492"/>
                    </a:lnTo>
                    <a:lnTo>
                      <a:pt x="588" y="493"/>
                    </a:lnTo>
                    <a:lnTo>
                      <a:pt x="587" y="493"/>
                    </a:lnTo>
                    <a:lnTo>
                      <a:pt x="585" y="493"/>
                    </a:lnTo>
                    <a:lnTo>
                      <a:pt x="585" y="494"/>
                    </a:lnTo>
                    <a:lnTo>
                      <a:pt x="585" y="495"/>
                    </a:lnTo>
                    <a:lnTo>
                      <a:pt x="585" y="496"/>
                    </a:lnTo>
                    <a:lnTo>
                      <a:pt x="585" y="498"/>
                    </a:lnTo>
                    <a:lnTo>
                      <a:pt x="587" y="498"/>
                    </a:lnTo>
                    <a:lnTo>
                      <a:pt x="585" y="498"/>
                    </a:lnTo>
                    <a:lnTo>
                      <a:pt x="585" y="499"/>
                    </a:lnTo>
                    <a:lnTo>
                      <a:pt x="585" y="500"/>
                    </a:lnTo>
                    <a:lnTo>
                      <a:pt x="583" y="500"/>
                    </a:lnTo>
                    <a:lnTo>
                      <a:pt x="580" y="500"/>
                    </a:lnTo>
                    <a:lnTo>
                      <a:pt x="577" y="500"/>
                    </a:lnTo>
                    <a:lnTo>
                      <a:pt x="576" y="500"/>
                    </a:lnTo>
                    <a:lnTo>
                      <a:pt x="574" y="500"/>
                    </a:lnTo>
                    <a:lnTo>
                      <a:pt x="573" y="500"/>
                    </a:lnTo>
                    <a:lnTo>
                      <a:pt x="568" y="500"/>
                    </a:lnTo>
                    <a:lnTo>
                      <a:pt x="566" y="500"/>
                    </a:lnTo>
                    <a:lnTo>
                      <a:pt x="563" y="500"/>
                    </a:lnTo>
                    <a:lnTo>
                      <a:pt x="562" y="500"/>
                    </a:lnTo>
                    <a:lnTo>
                      <a:pt x="560" y="500"/>
                    </a:lnTo>
                    <a:lnTo>
                      <a:pt x="557" y="500"/>
                    </a:lnTo>
                    <a:lnTo>
                      <a:pt x="556" y="500"/>
                    </a:lnTo>
                    <a:lnTo>
                      <a:pt x="554" y="500"/>
                    </a:lnTo>
                    <a:lnTo>
                      <a:pt x="552" y="500"/>
                    </a:lnTo>
                    <a:lnTo>
                      <a:pt x="551" y="500"/>
                    </a:lnTo>
                    <a:lnTo>
                      <a:pt x="549" y="500"/>
                    </a:lnTo>
                    <a:lnTo>
                      <a:pt x="545" y="500"/>
                    </a:lnTo>
                    <a:lnTo>
                      <a:pt x="544" y="500"/>
                    </a:lnTo>
                    <a:lnTo>
                      <a:pt x="542" y="500"/>
                    </a:lnTo>
                    <a:lnTo>
                      <a:pt x="539" y="500"/>
                    </a:lnTo>
                    <a:lnTo>
                      <a:pt x="536" y="500"/>
                    </a:lnTo>
                    <a:lnTo>
                      <a:pt x="533" y="500"/>
                    </a:lnTo>
                    <a:lnTo>
                      <a:pt x="530" y="500"/>
                    </a:lnTo>
                    <a:lnTo>
                      <a:pt x="529" y="500"/>
                    </a:lnTo>
                    <a:lnTo>
                      <a:pt x="528" y="500"/>
                    </a:lnTo>
                    <a:lnTo>
                      <a:pt x="527" y="500"/>
                    </a:lnTo>
                    <a:lnTo>
                      <a:pt x="527" y="521"/>
                    </a:lnTo>
                    <a:lnTo>
                      <a:pt x="527" y="531"/>
                    </a:lnTo>
                    <a:lnTo>
                      <a:pt x="527" y="578"/>
                    </a:lnTo>
                    <a:lnTo>
                      <a:pt x="527" y="581"/>
                    </a:lnTo>
                    <a:lnTo>
                      <a:pt x="527" y="626"/>
                    </a:lnTo>
                    <a:lnTo>
                      <a:pt x="527" y="630"/>
                    </a:lnTo>
                    <a:lnTo>
                      <a:pt x="511" y="630"/>
                    </a:lnTo>
                    <a:lnTo>
                      <a:pt x="462" y="630"/>
                    </a:lnTo>
                    <a:lnTo>
                      <a:pt x="460" y="630"/>
                    </a:lnTo>
                    <a:lnTo>
                      <a:pt x="460" y="641"/>
                    </a:lnTo>
                    <a:lnTo>
                      <a:pt x="460" y="665"/>
                    </a:lnTo>
                    <a:lnTo>
                      <a:pt x="460" y="689"/>
                    </a:lnTo>
                    <a:lnTo>
                      <a:pt x="460" y="694"/>
                    </a:lnTo>
                    <a:lnTo>
                      <a:pt x="460" y="701"/>
                    </a:lnTo>
                    <a:lnTo>
                      <a:pt x="462" y="725"/>
                    </a:lnTo>
                    <a:lnTo>
                      <a:pt x="462" y="740"/>
                    </a:lnTo>
                    <a:lnTo>
                      <a:pt x="459" y="740"/>
                    </a:lnTo>
                    <a:lnTo>
                      <a:pt x="458" y="740"/>
                    </a:lnTo>
                    <a:lnTo>
                      <a:pt x="457" y="740"/>
                    </a:lnTo>
                    <a:lnTo>
                      <a:pt x="455" y="740"/>
                    </a:lnTo>
                    <a:lnTo>
                      <a:pt x="454" y="740"/>
                    </a:lnTo>
                    <a:lnTo>
                      <a:pt x="451" y="740"/>
                    </a:lnTo>
                    <a:lnTo>
                      <a:pt x="448" y="740"/>
                    </a:lnTo>
                    <a:lnTo>
                      <a:pt x="446" y="740"/>
                    </a:lnTo>
                    <a:lnTo>
                      <a:pt x="444" y="740"/>
                    </a:lnTo>
                    <a:lnTo>
                      <a:pt x="442" y="740"/>
                    </a:lnTo>
                    <a:lnTo>
                      <a:pt x="441" y="740"/>
                    </a:lnTo>
                    <a:lnTo>
                      <a:pt x="433" y="740"/>
                    </a:lnTo>
                    <a:lnTo>
                      <a:pt x="431" y="740"/>
                    </a:lnTo>
                    <a:lnTo>
                      <a:pt x="430" y="740"/>
                    </a:lnTo>
                    <a:lnTo>
                      <a:pt x="429" y="740"/>
                    </a:lnTo>
                    <a:lnTo>
                      <a:pt x="426" y="740"/>
                    </a:lnTo>
                    <a:lnTo>
                      <a:pt x="422" y="740"/>
                    </a:lnTo>
                    <a:lnTo>
                      <a:pt x="421" y="740"/>
                    </a:lnTo>
                    <a:lnTo>
                      <a:pt x="420" y="740"/>
                    </a:lnTo>
                    <a:lnTo>
                      <a:pt x="419" y="740"/>
                    </a:lnTo>
                    <a:lnTo>
                      <a:pt x="418" y="740"/>
                    </a:lnTo>
                    <a:lnTo>
                      <a:pt x="415" y="740"/>
                    </a:lnTo>
                    <a:lnTo>
                      <a:pt x="415" y="744"/>
                    </a:lnTo>
                    <a:lnTo>
                      <a:pt x="414" y="744"/>
                    </a:lnTo>
                    <a:lnTo>
                      <a:pt x="411" y="744"/>
                    </a:lnTo>
                    <a:lnTo>
                      <a:pt x="410" y="743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10" y="740"/>
                    </a:lnTo>
                    <a:lnTo>
                      <a:pt x="409" y="740"/>
                    </a:lnTo>
                    <a:lnTo>
                      <a:pt x="408" y="740"/>
                    </a:lnTo>
                    <a:lnTo>
                      <a:pt x="408" y="743"/>
                    </a:lnTo>
                    <a:lnTo>
                      <a:pt x="409" y="743"/>
                    </a:lnTo>
                    <a:lnTo>
                      <a:pt x="409" y="744"/>
                    </a:lnTo>
                    <a:lnTo>
                      <a:pt x="410" y="746"/>
                    </a:lnTo>
                    <a:lnTo>
                      <a:pt x="408" y="746"/>
                    </a:lnTo>
                    <a:lnTo>
                      <a:pt x="406" y="746"/>
                    </a:lnTo>
                    <a:lnTo>
                      <a:pt x="399" y="746"/>
                    </a:lnTo>
                    <a:lnTo>
                      <a:pt x="398" y="746"/>
                    </a:lnTo>
                    <a:lnTo>
                      <a:pt x="394" y="746"/>
                    </a:lnTo>
                    <a:lnTo>
                      <a:pt x="393" y="746"/>
                    </a:lnTo>
                    <a:lnTo>
                      <a:pt x="391" y="746"/>
                    </a:lnTo>
                    <a:lnTo>
                      <a:pt x="391" y="741"/>
                    </a:lnTo>
                    <a:lnTo>
                      <a:pt x="386" y="741"/>
                    </a:lnTo>
                    <a:lnTo>
                      <a:pt x="384" y="741"/>
                    </a:lnTo>
                    <a:lnTo>
                      <a:pt x="380" y="741"/>
                    </a:lnTo>
                    <a:lnTo>
                      <a:pt x="372" y="741"/>
                    </a:lnTo>
                    <a:lnTo>
                      <a:pt x="369" y="741"/>
                    </a:lnTo>
                    <a:lnTo>
                      <a:pt x="367" y="741"/>
                    </a:lnTo>
                    <a:lnTo>
                      <a:pt x="366" y="741"/>
                    </a:lnTo>
                    <a:lnTo>
                      <a:pt x="365" y="741"/>
                    </a:lnTo>
                    <a:lnTo>
                      <a:pt x="364" y="741"/>
                    </a:lnTo>
                    <a:lnTo>
                      <a:pt x="361" y="741"/>
                    </a:lnTo>
                    <a:lnTo>
                      <a:pt x="360" y="741"/>
                    </a:lnTo>
                    <a:lnTo>
                      <a:pt x="359" y="741"/>
                    </a:lnTo>
                    <a:lnTo>
                      <a:pt x="356" y="741"/>
                    </a:lnTo>
                    <a:lnTo>
                      <a:pt x="355" y="741"/>
                    </a:lnTo>
                    <a:lnTo>
                      <a:pt x="345" y="741"/>
                    </a:lnTo>
                    <a:lnTo>
                      <a:pt x="337" y="740"/>
                    </a:lnTo>
                    <a:lnTo>
                      <a:pt x="337" y="730"/>
                    </a:lnTo>
                    <a:lnTo>
                      <a:pt x="335" y="730"/>
                    </a:lnTo>
                    <a:lnTo>
                      <a:pt x="331" y="730"/>
                    </a:lnTo>
                    <a:lnTo>
                      <a:pt x="331" y="725"/>
                    </a:lnTo>
                    <a:lnTo>
                      <a:pt x="331" y="724"/>
                    </a:lnTo>
                    <a:lnTo>
                      <a:pt x="327" y="724"/>
                    </a:lnTo>
                    <a:lnTo>
                      <a:pt x="318" y="724"/>
                    </a:lnTo>
                    <a:lnTo>
                      <a:pt x="311" y="724"/>
                    </a:lnTo>
                    <a:lnTo>
                      <a:pt x="308" y="724"/>
                    </a:lnTo>
                    <a:lnTo>
                      <a:pt x="310" y="721"/>
                    </a:lnTo>
                    <a:lnTo>
                      <a:pt x="310" y="719"/>
                    </a:lnTo>
                    <a:lnTo>
                      <a:pt x="306" y="719"/>
                    </a:lnTo>
                    <a:lnTo>
                      <a:pt x="305" y="719"/>
                    </a:lnTo>
                    <a:lnTo>
                      <a:pt x="300" y="719"/>
                    </a:lnTo>
                    <a:lnTo>
                      <a:pt x="299" y="719"/>
                    </a:lnTo>
                    <a:lnTo>
                      <a:pt x="297" y="719"/>
                    </a:lnTo>
                    <a:lnTo>
                      <a:pt x="294" y="719"/>
                    </a:lnTo>
                    <a:lnTo>
                      <a:pt x="293" y="719"/>
                    </a:lnTo>
                    <a:lnTo>
                      <a:pt x="291" y="719"/>
                    </a:lnTo>
                    <a:lnTo>
                      <a:pt x="291" y="708"/>
                    </a:lnTo>
                    <a:lnTo>
                      <a:pt x="291" y="703"/>
                    </a:lnTo>
                    <a:lnTo>
                      <a:pt x="291" y="696"/>
                    </a:lnTo>
                    <a:lnTo>
                      <a:pt x="291" y="695"/>
                    </a:lnTo>
                    <a:lnTo>
                      <a:pt x="291" y="684"/>
                    </a:lnTo>
                    <a:lnTo>
                      <a:pt x="291" y="678"/>
                    </a:lnTo>
                    <a:lnTo>
                      <a:pt x="291" y="676"/>
                    </a:lnTo>
                    <a:lnTo>
                      <a:pt x="288" y="676"/>
                    </a:lnTo>
                    <a:lnTo>
                      <a:pt x="288" y="673"/>
                    </a:lnTo>
                    <a:lnTo>
                      <a:pt x="286" y="673"/>
                    </a:lnTo>
                    <a:lnTo>
                      <a:pt x="285" y="673"/>
                    </a:lnTo>
                    <a:lnTo>
                      <a:pt x="282" y="673"/>
                    </a:lnTo>
                    <a:lnTo>
                      <a:pt x="279" y="673"/>
                    </a:lnTo>
                    <a:lnTo>
                      <a:pt x="275" y="673"/>
                    </a:lnTo>
                    <a:lnTo>
                      <a:pt x="274" y="674"/>
                    </a:lnTo>
                    <a:lnTo>
                      <a:pt x="273" y="674"/>
                    </a:lnTo>
                    <a:lnTo>
                      <a:pt x="273" y="670"/>
                    </a:lnTo>
                    <a:lnTo>
                      <a:pt x="274" y="664"/>
                    </a:lnTo>
                    <a:lnTo>
                      <a:pt x="274" y="662"/>
                    </a:lnTo>
                    <a:lnTo>
                      <a:pt x="274" y="661"/>
                    </a:lnTo>
                    <a:lnTo>
                      <a:pt x="274" y="659"/>
                    </a:lnTo>
                    <a:lnTo>
                      <a:pt x="274" y="658"/>
                    </a:lnTo>
                    <a:lnTo>
                      <a:pt x="274" y="657"/>
                    </a:lnTo>
                    <a:lnTo>
                      <a:pt x="274" y="656"/>
                    </a:lnTo>
                    <a:lnTo>
                      <a:pt x="274" y="653"/>
                    </a:lnTo>
                    <a:lnTo>
                      <a:pt x="274" y="651"/>
                    </a:lnTo>
                    <a:lnTo>
                      <a:pt x="273" y="651"/>
                    </a:lnTo>
                    <a:lnTo>
                      <a:pt x="270" y="651"/>
                    </a:lnTo>
                    <a:lnTo>
                      <a:pt x="269" y="651"/>
                    </a:lnTo>
                    <a:lnTo>
                      <a:pt x="268" y="651"/>
                    </a:lnTo>
                    <a:lnTo>
                      <a:pt x="262" y="652"/>
                    </a:lnTo>
                    <a:lnTo>
                      <a:pt x="261" y="652"/>
                    </a:lnTo>
                    <a:lnTo>
                      <a:pt x="259" y="652"/>
                    </a:lnTo>
                    <a:lnTo>
                      <a:pt x="257" y="652"/>
                    </a:lnTo>
                    <a:lnTo>
                      <a:pt x="256" y="652"/>
                    </a:lnTo>
                    <a:lnTo>
                      <a:pt x="252" y="652"/>
                    </a:lnTo>
                    <a:lnTo>
                      <a:pt x="252" y="650"/>
                    </a:lnTo>
                    <a:lnTo>
                      <a:pt x="252" y="648"/>
                    </a:lnTo>
                    <a:lnTo>
                      <a:pt x="252" y="645"/>
                    </a:lnTo>
                    <a:lnTo>
                      <a:pt x="252" y="636"/>
                    </a:lnTo>
                    <a:lnTo>
                      <a:pt x="252" y="635"/>
                    </a:lnTo>
                    <a:lnTo>
                      <a:pt x="252" y="634"/>
                    </a:lnTo>
                    <a:lnTo>
                      <a:pt x="252" y="631"/>
                    </a:lnTo>
                    <a:lnTo>
                      <a:pt x="252" y="630"/>
                    </a:lnTo>
                    <a:lnTo>
                      <a:pt x="248" y="630"/>
                    </a:lnTo>
                    <a:lnTo>
                      <a:pt x="246" y="630"/>
                    </a:lnTo>
                    <a:lnTo>
                      <a:pt x="239" y="630"/>
                    </a:lnTo>
                    <a:lnTo>
                      <a:pt x="235" y="630"/>
                    </a:lnTo>
                    <a:lnTo>
                      <a:pt x="232" y="630"/>
                    </a:lnTo>
                    <a:lnTo>
                      <a:pt x="226" y="630"/>
                    </a:lnTo>
                    <a:lnTo>
                      <a:pt x="223" y="630"/>
                    </a:lnTo>
                    <a:lnTo>
                      <a:pt x="223" y="621"/>
                    </a:lnTo>
                    <a:lnTo>
                      <a:pt x="223" y="609"/>
                    </a:lnTo>
                    <a:lnTo>
                      <a:pt x="221" y="609"/>
                    </a:lnTo>
                    <a:lnTo>
                      <a:pt x="215" y="609"/>
                    </a:lnTo>
                    <a:lnTo>
                      <a:pt x="213" y="609"/>
                    </a:lnTo>
                    <a:lnTo>
                      <a:pt x="209" y="609"/>
                    </a:lnTo>
                    <a:lnTo>
                      <a:pt x="209" y="605"/>
                    </a:lnTo>
                    <a:lnTo>
                      <a:pt x="209" y="603"/>
                    </a:lnTo>
                    <a:lnTo>
                      <a:pt x="209" y="599"/>
                    </a:lnTo>
                    <a:lnTo>
                      <a:pt x="209" y="587"/>
                    </a:lnTo>
                    <a:lnTo>
                      <a:pt x="207" y="587"/>
                    </a:lnTo>
                    <a:lnTo>
                      <a:pt x="199" y="587"/>
                    </a:lnTo>
                    <a:lnTo>
                      <a:pt x="197" y="587"/>
                    </a:lnTo>
                    <a:lnTo>
                      <a:pt x="186" y="587"/>
                    </a:lnTo>
                    <a:lnTo>
                      <a:pt x="185" y="587"/>
                    </a:lnTo>
                    <a:lnTo>
                      <a:pt x="185" y="580"/>
                    </a:lnTo>
                    <a:lnTo>
                      <a:pt x="181" y="580"/>
                    </a:lnTo>
                    <a:lnTo>
                      <a:pt x="182" y="576"/>
                    </a:lnTo>
                    <a:lnTo>
                      <a:pt x="179" y="576"/>
                    </a:lnTo>
                    <a:lnTo>
                      <a:pt x="179" y="572"/>
                    </a:lnTo>
                    <a:lnTo>
                      <a:pt x="175" y="572"/>
                    </a:lnTo>
                    <a:lnTo>
                      <a:pt x="175" y="569"/>
                    </a:lnTo>
                    <a:lnTo>
                      <a:pt x="174" y="569"/>
                    </a:lnTo>
                    <a:lnTo>
                      <a:pt x="171" y="569"/>
                    </a:lnTo>
                    <a:lnTo>
                      <a:pt x="171" y="566"/>
                    </a:lnTo>
                    <a:lnTo>
                      <a:pt x="171" y="565"/>
                    </a:lnTo>
                    <a:lnTo>
                      <a:pt x="168" y="565"/>
                    </a:lnTo>
                    <a:lnTo>
                      <a:pt x="168" y="564"/>
                    </a:lnTo>
                    <a:lnTo>
                      <a:pt x="168" y="563"/>
                    </a:lnTo>
                    <a:lnTo>
                      <a:pt x="168" y="561"/>
                    </a:lnTo>
                    <a:lnTo>
                      <a:pt x="168" y="553"/>
                    </a:lnTo>
                    <a:lnTo>
                      <a:pt x="168" y="543"/>
                    </a:lnTo>
                    <a:lnTo>
                      <a:pt x="159" y="543"/>
                    </a:lnTo>
                    <a:lnTo>
                      <a:pt x="150" y="544"/>
                    </a:lnTo>
                    <a:lnTo>
                      <a:pt x="149" y="544"/>
                    </a:lnTo>
                    <a:lnTo>
                      <a:pt x="145" y="543"/>
                    </a:lnTo>
                    <a:lnTo>
                      <a:pt x="145" y="541"/>
                    </a:lnTo>
                    <a:lnTo>
                      <a:pt x="145" y="538"/>
                    </a:lnTo>
                    <a:lnTo>
                      <a:pt x="145" y="534"/>
                    </a:lnTo>
                    <a:lnTo>
                      <a:pt x="145" y="529"/>
                    </a:lnTo>
                    <a:lnTo>
                      <a:pt x="145" y="527"/>
                    </a:lnTo>
                    <a:lnTo>
                      <a:pt x="145" y="525"/>
                    </a:lnTo>
                    <a:lnTo>
                      <a:pt x="145" y="521"/>
                    </a:lnTo>
                    <a:lnTo>
                      <a:pt x="145" y="520"/>
                    </a:lnTo>
                    <a:lnTo>
                      <a:pt x="145" y="517"/>
                    </a:lnTo>
                    <a:lnTo>
                      <a:pt x="145" y="516"/>
                    </a:lnTo>
                    <a:lnTo>
                      <a:pt x="145" y="515"/>
                    </a:lnTo>
                    <a:lnTo>
                      <a:pt x="145" y="514"/>
                    </a:lnTo>
                    <a:lnTo>
                      <a:pt x="145" y="512"/>
                    </a:lnTo>
                    <a:lnTo>
                      <a:pt x="145" y="511"/>
                    </a:lnTo>
                    <a:lnTo>
                      <a:pt x="145" y="510"/>
                    </a:lnTo>
                    <a:lnTo>
                      <a:pt x="145" y="509"/>
                    </a:lnTo>
                    <a:lnTo>
                      <a:pt x="145" y="506"/>
                    </a:lnTo>
                    <a:lnTo>
                      <a:pt x="145" y="504"/>
                    </a:lnTo>
                    <a:lnTo>
                      <a:pt x="145" y="503"/>
                    </a:lnTo>
                    <a:lnTo>
                      <a:pt x="145" y="501"/>
                    </a:lnTo>
                    <a:lnTo>
                      <a:pt x="145" y="500"/>
                    </a:lnTo>
                    <a:lnTo>
                      <a:pt x="144" y="500"/>
                    </a:lnTo>
                    <a:lnTo>
                      <a:pt x="143" y="500"/>
                    </a:lnTo>
                    <a:lnTo>
                      <a:pt x="142" y="500"/>
                    </a:lnTo>
                    <a:lnTo>
                      <a:pt x="141" y="499"/>
                    </a:lnTo>
                    <a:lnTo>
                      <a:pt x="142" y="499"/>
                    </a:lnTo>
                    <a:lnTo>
                      <a:pt x="141" y="499"/>
                    </a:lnTo>
                    <a:lnTo>
                      <a:pt x="141" y="498"/>
                    </a:lnTo>
                    <a:lnTo>
                      <a:pt x="142" y="498"/>
                    </a:lnTo>
                    <a:lnTo>
                      <a:pt x="141" y="498"/>
                    </a:lnTo>
                    <a:lnTo>
                      <a:pt x="141" y="496"/>
                    </a:lnTo>
                    <a:lnTo>
                      <a:pt x="141" y="495"/>
                    </a:lnTo>
                    <a:lnTo>
                      <a:pt x="141" y="494"/>
                    </a:lnTo>
                    <a:lnTo>
                      <a:pt x="141" y="493"/>
                    </a:lnTo>
                    <a:lnTo>
                      <a:pt x="139" y="493"/>
                    </a:lnTo>
                    <a:lnTo>
                      <a:pt x="138" y="493"/>
                    </a:lnTo>
                    <a:lnTo>
                      <a:pt x="138" y="492"/>
                    </a:lnTo>
                    <a:lnTo>
                      <a:pt x="137" y="492"/>
                    </a:lnTo>
                    <a:lnTo>
                      <a:pt x="136" y="492"/>
                    </a:lnTo>
                    <a:lnTo>
                      <a:pt x="134" y="490"/>
                    </a:lnTo>
                    <a:lnTo>
                      <a:pt x="134" y="489"/>
                    </a:lnTo>
                    <a:lnTo>
                      <a:pt x="134" y="488"/>
                    </a:lnTo>
                    <a:lnTo>
                      <a:pt x="133" y="488"/>
                    </a:lnTo>
                    <a:lnTo>
                      <a:pt x="133" y="487"/>
                    </a:lnTo>
                    <a:lnTo>
                      <a:pt x="132" y="487"/>
                    </a:lnTo>
                    <a:lnTo>
                      <a:pt x="133" y="485"/>
                    </a:lnTo>
                    <a:lnTo>
                      <a:pt x="133" y="484"/>
                    </a:lnTo>
                    <a:lnTo>
                      <a:pt x="133" y="483"/>
                    </a:lnTo>
                    <a:lnTo>
                      <a:pt x="134" y="483"/>
                    </a:lnTo>
                    <a:lnTo>
                      <a:pt x="134" y="482"/>
                    </a:lnTo>
                    <a:lnTo>
                      <a:pt x="136" y="482"/>
                    </a:lnTo>
                    <a:lnTo>
                      <a:pt x="137" y="480"/>
                    </a:lnTo>
                    <a:lnTo>
                      <a:pt x="136" y="480"/>
                    </a:lnTo>
                    <a:lnTo>
                      <a:pt x="136" y="479"/>
                    </a:lnTo>
                    <a:lnTo>
                      <a:pt x="136" y="478"/>
                    </a:lnTo>
                    <a:lnTo>
                      <a:pt x="134" y="477"/>
                    </a:lnTo>
                    <a:lnTo>
                      <a:pt x="134" y="476"/>
                    </a:lnTo>
                    <a:lnTo>
                      <a:pt x="133" y="476"/>
                    </a:lnTo>
                    <a:lnTo>
                      <a:pt x="133" y="474"/>
                    </a:lnTo>
                    <a:lnTo>
                      <a:pt x="132" y="474"/>
                    </a:lnTo>
                    <a:lnTo>
                      <a:pt x="132" y="473"/>
                    </a:lnTo>
                    <a:lnTo>
                      <a:pt x="131" y="473"/>
                    </a:lnTo>
                    <a:lnTo>
                      <a:pt x="131" y="472"/>
                    </a:lnTo>
                    <a:lnTo>
                      <a:pt x="130" y="472"/>
                    </a:lnTo>
                    <a:lnTo>
                      <a:pt x="130" y="471"/>
                    </a:lnTo>
                    <a:lnTo>
                      <a:pt x="128" y="471"/>
                    </a:lnTo>
                    <a:lnTo>
                      <a:pt x="127" y="471"/>
                    </a:lnTo>
                    <a:lnTo>
                      <a:pt x="126" y="471"/>
                    </a:lnTo>
                    <a:lnTo>
                      <a:pt x="125" y="471"/>
                    </a:lnTo>
                    <a:lnTo>
                      <a:pt x="123" y="471"/>
                    </a:lnTo>
                    <a:lnTo>
                      <a:pt x="122" y="471"/>
                    </a:lnTo>
                    <a:lnTo>
                      <a:pt x="121" y="471"/>
                    </a:lnTo>
                    <a:lnTo>
                      <a:pt x="120" y="471"/>
                    </a:lnTo>
                    <a:lnTo>
                      <a:pt x="120" y="469"/>
                    </a:lnTo>
                    <a:lnTo>
                      <a:pt x="119" y="469"/>
                    </a:lnTo>
                    <a:lnTo>
                      <a:pt x="117" y="468"/>
                    </a:lnTo>
                    <a:lnTo>
                      <a:pt x="117" y="467"/>
                    </a:lnTo>
                    <a:lnTo>
                      <a:pt x="117" y="466"/>
                    </a:lnTo>
                    <a:lnTo>
                      <a:pt x="117" y="465"/>
                    </a:lnTo>
                    <a:lnTo>
                      <a:pt x="117" y="463"/>
                    </a:lnTo>
                    <a:lnTo>
                      <a:pt x="116" y="463"/>
                    </a:lnTo>
                    <a:lnTo>
                      <a:pt x="116" y="462"/>
                    </a:lnTo>
                    <a:lnTo>
                      <a:pt x="115" y="462"/>
                    </a:lnTo>
                    <a:lnTo>
                      <a:pt x="115" y="461"/>
                    </a:lnTo>
                    <a:lnTo>
                      <a:pt x="115" y="462"/>
                    </a:lnTo>
                    <a:lnTo>
                      <a:pt x="114" y="462"/>
                    </a:lnTo>
                    <a:lnTo>
                      <a:pt x="114" y="461"/>
                    </a:lnTo>
                    <a:lnTo>
                      <a:pt x="112" y="461"/>
                    </a:lnTo>
                    <a:lnTo>
                      <a:pt x="112" y="460"/>
                    </a:lnTo>
                    <a:lnTo>
                      <a:pt x="112" y="458"/>
                    </a:lnTo>
                    <a:lnTo>
                      <a:pt x="111" y="458"/>
                    </a:lnTo>
                    <a:lnTo>
                      <a:pt x="112" y="457"/>
                    </a:lnTo>
                    <a:lnTo>
                      <a:pt x="111" y="456"/>
                    </a:lnTo>
                    <a:lnTo>
                      <a:pt x="110" y="456"/>
                    </a:lnTo>
                    <a:lnTo>
                      <a:pt x="109" y="456"/>
                    </a:lnTo>
                    <a:lnTo>
                      <a:pt x="108" y="456"/>
                    </a:lnTo>
                    <a:lnTo>
                      <a:pt x="106" y="456"/>
                    </a:lnTo>
                    <a:lnTo>
                      <a:pt x="105" y="456"/>
                    </a:lnTo>
                    <a:lnTo>
                      <a:pt x="105" y="455"/>
                    </a:lnTo>
                    <a:lnTo>
                      <a:pt x="104" y="455"/>
                    </a:lnTo>
                    <a:lnTo>
                      <a:pt x="103" y="455"/>
                    </a:lnTo>
                    <a:lnTo>
                      <a:pt x="103" y="454"/>
                    </a:lnTo>
                    <a:lnTo>
                      <a:pt x="101" y="454"/>
                    </a:lnTo>
                    <a:lnTo>
                      <a:pt x="100" y="454"/>
                    </a:lnTo>
                    <a:lnTo>
                      <a:pt x="100" y="455"/>
                    </a:lnTo>
                    <a:lnTo>
                      <a:pt x="99" y="455"/>
                    </a:lnTo>
                    <a:lnTo>
                      <a:pt x="98" y="455"/>
                    </a:lnTo>
                    <a:lnTo>
                      <a:pt x="98" y="456"/>
                    </a:lnTo>
                    <a:lnTo>
                      <a:pt x="98" y="455"/>
                    </a:lnTo>
                    <a:lnTo>
                      <a:pt x="96" y="455"/>
                    </a:lnTo>
                    <a:lnTo>
                      <a:pt x="96" y="454"/>
                    </a:lnTo>
                    <a:lnTo>
                      <a:pt x="96" y="452"/>
                    </a:lnTo>
                    <a:lnTo>
                      <a:pt x="95" y="452"/>
                    </a:lnTo>
                    <a:lnTo>
                      <a:pt x="94" y="451"/>
                    </a:lnTo>
                    <a:lnTo>
                      <a:pt x="94" y="450"/>
                    </a:lnTo>
                    <a:lnTo>
                      <a:pt x="93" y="450"/>
                    </a:lnTo>
                    <a:lnTo>
                      <a:pt x="92" y="450"/>
                    </a:lnTo>
                    <a:lnTo>
                      <a:pt x="90" y="450"/>
                    </a:lnTo>
                    <a:lnTo>
                      <a:pt x="90" y="449"/>
                    </a:lnTo>
                    <a:lnTo>
                      <a:pt x="89" y="449"/>
                    </a:lnTo>
                    <a:lnTo>
                      <a:pt x="89" y="447"/>
                    </a:lnTo>
                    <a:lnTo>
                      <a:pt x="88" y="447"/>
                    </a:lnTo>
                    <a:lnTo>
                      <a:pt x="88" y="446"/>
                    </a:lnTo>
                    <a:lnTo>
                      <a:pt x="88" y="445"/>
                    </a:lnTo>
                    <a:lnTo>
                      <a:pt x="87" y="445"/>
                    </a:lnTo>
                    <a:lnTo>
                      <a:pt x="87" y="444"/>
                    </a:lnTo>
                    <a:lnTo>
                      <a:pt x="85" y="444"/>
                    </a:lnTo>
                    <a:lnTo>
                      <a:pt x="85" y="443"/>
                    </a:lnTo>
                    <a:lnTo>
                      <a:pt x="84" y="443"/>
                    </a:lnTo>
                    <a:lnTo>
                      <a:pt x="83" y="443"/>
                    </a:lnTo>
                    <a:lnTo>
                      <a:pt x="82" y="443"/>
                    </a:lnTo>
                    <a:lnTo>
                      <a:pt x="83" y="443"/>
                    </a:lnTo>
                    <a:lnTo>
                      <a:pt x="83" y="441"/>
                    </a:lnTo>
                    <a:lnTo>
                      <a:pt x="82" y="441"/>
                    </a:lnTo>
                    <a:lnTo>
                      <a:pt x="82" y="443"/>
                    </a:lnTo>
                    <a:lnTo>
                      <a:pt x="82" y="441"/>
                    </a:lnTo>
                    <a:lnTo>
                      <a:pt x="81" y="441"/>
                    </a:lnTo>
                    <a:lnTo>
                      <a:pt x="81" y="443"/>
                    </a:lnTo>
                    <a:lnTo>
                      <a:pt x="79" y="443"/>
                    </a:lnTo>
                    <a:lnTo>
                      <a:pt x="78" y="443"/>
                    </a:lnTo>
                    <a:lnTo>
                      <a:pt x="78" y="441"/>
                    </a:lnTo>
                    <a:lnTo>
                      <a:pt x="78" y="440"/>
                    </a:lnTo>
                    <a:lnTo>
                      <a:pt x="78" y="439"/>
                    </a:lnTo>
                    <a:lnTo>
                      <a:pt x="77" y="439"/>
                    </a:lnTo>
                    <a:lnTo>
                      <a:pt x="76" y="439"/>
                    </a:lnTo>
                    <a:lnTo>
                      <a:pt x="76" y="438"/>
                    </a:lnTo>
                    <a:lnTo>
                      <a:pt x="76" y="436"/>
                    </a:lnTo>
                    <a:lnTo>
                      <a:pt x="74" y="436"/>
                    </a:lnTo>
                    <a:lnTo>
                      <a:pt x="73" y="436"/>
                    </a:lnTo>
                    <a:lnTo>
                      <a:pt x="73" y="435"/>
                    </a:lnTo>
                    <a:lnTo>
                      <a:pt x="72" y="435"/>
                    </a:lnTo>
                    <a:lnTo>
                      <a:pt x="71" y="435"/>
                    </a:lnTo>
                    <a:lnTo>
                      <a:pt x="71" y="434"/>
                    </a:lnTo>
                    <a:lnTo>
                      <a:pt x="70" y="434"/>
                    </a:lnTo>
                    <a:lnTo>
                      <a:pt x="70" y="433"/>
                    </a:lnTo>
                    <a:lnTo>
                      <a:pt x="68" y="433"/>
                    </a:lnTo>
                    <a:lnTo>
                      <a:pt x="67" y="433"/>
                    </a:lnTo>
                    <a:lnTo>
                      <a:pt x="67" y="431"/>
                    </a:lnTo>
                    <a:lnTo>
                      <a:pt x="66" y="431"/>
                    </a:lnTo>
                    <a:lnTo>
                      <a:pt x="66" y="430"/>
                    </a:lnTo>
                    <a:lnTo>
                      <a:pt x="66" y="429"/>
                    </a:lnTo>
                    <a:lnTo>
                      <a:pt x="65" y="429"/>
                    </a:lnTo>
                    <a:lnTo>
                      <a:pt x="65" y="428"/>
                    </a:lnTo>
                    <a:lnTo>
                      <a:pt x="65" y="427"/>
                    </a:lnTo>
                    <a:lnTo>
                      <a:pt x="66" y="427"/>
                    </a:lnTo>
                    <a:lnTo>
                      <a:pt x="66" y="425"/>
                    </a:lnTo>
                    <a:lnTo>
                      <a:pt x="65" y="425"/>
                    </a:lnTo>
                    <a:lnTo>
                      <a:pt x="66" y="425"/>
                    </a:lnTo>
                    <a:lnTo>
                      <a:pt x="65" y="424"/>
                    </a:lnTo>
                    <a:lnTo>
                      <a:pt x="65" y="423"/>
                    </a:lnTo>
                    <a:lnTo>
                      <a:pt x="63" y="423"/>
                    </a:lnTo>
                    <a:lnTo>
                      <a:pt x="62" y="423"/>
                    </a:lnTo>
                    <a:lnTo>
                      <a:pt x="62" y="422"/>
                    </a:lnTo>
                    <a:lnTo>
                      <a:pt x="62" y="423"/>
                    </a:lnTo>
                    <a:lnTo>
                      <a:pt x="61" y="423"/>
                    </a:lnTo>
                    <a:lnTo>
                      <a:pt x="61" y="424"/>
                    </a:lnTo>
                    <a:lnTo>
                      <a:pt x="60" y="424"/>
                    </a:lnTo>
                    <a:lnTo>
                      <a:pt x="60" y="423"/>
                    </a:lnTo>
                    <a:lnTo>
                      <a:pt x="60" y="424"/>
                    </a:lnTo>
                    <a:lnTo>
                      <a:pt x="60" y="423"/>
                    </a:lnTo>
                    <a:lnTo>
                      <a:pt x="59" y="423"/>
                    </a:lnTo>
                    <a:lnTo>
                      <a:pt x="59" y="424"/>
                    </a:lnTo>
                    <a:lnTo>
                      <a:pt x="59" y="423"/>
                    </a:lnTo>
                    <a:lnTo>
                      <a:pt x="57" y="423"/>
                    </a:lnTo>
                    <a:lnTo>
                      <a:pt x="57" y="422"/>
                    </a:lnTo>
                    <a:lnTo>
                      <a:pt x="57" y="423"/>
                    </a:lnTo>
                    <a:lnTo>
                      <a:pt x="56" y="423"/>
                    </a:lnTo>
                    <a:lnTo>
                      <a:pt x="55" y="423"/>
                    </a:lnTo>
                    <a:lnTo>
                      <a:pt x="55" y="422"/>
                    </a:lnTo>
                    <a:lnTo>
                      <a:pt x="54" y="420"/>
                    </a:lnTo>
                    <a:lnTo>
                      <a:pt x="55" y="420"/>
                    </a:lnTo>
                    <a:lnTo>
                      <a:pt x="55" y="419"/>
                    </a:lnTo>
                    <a:lnTo>
                      <a:pt x="55" y="418"/>
                    </a:lnTo>
                    <a:lnTo>
                      <a:pt x="54" y="418"/>
                    </a:lnTo>
                    <a:lnTo>
                      <a:pt x="52" y="418"/>
                    </a:lnTo>
                    <a:lnTo>
                      <a:pt x="52" y="417"/>
                    </a:lnTo>
                    <a:lnTo>
                      <a:pt x="54" y="417"/>
                    </a:lnTo>
                    <a:lnTo>
                      <a:pt x="54" y="416"/>
                    </a:lnTo>
                    <a:lnTo>
                      <a:pt x="52" y="416"/>
                    </a:lnTo>
                    <a:lnTo>
                      <a:pt x="52" y="414"/>
                    </a:lnTo>
                    <a:lnTo>
                      <a:pt x="51" y="414"/>
                    </a:lnTo>
                    <a:lnTo>
                      <a:pt x="51" y="413"/>
                    </a:lnTo>
                    <a:lnTo>
                      <a:pt x="50" y="413"/>
                    </a:lnTo>
                    <a:lnTo>
                      <a:pt x="51" y="413"/>
                    </a:lnTo>
                    <a:lnTo>
                      <a:pt x="51" y="412"/>
                    </a:lnTo>
                    <a:lnTo>
                      <a:pt x="51" y="411"/>
                    </a:lnTo>
                    <a:lnTo>
                      <a:pt x="50" y="411"/>
                    </a:lnTo>
                    <a:lnTo>
                      <a:pt x="50" y="409"/>
                    </a:lnTo>
                    <a:lnTo>
                      <a:pt x="51" y="409"/>
                    </a:lnTo>
                    <a:lnTo>
                      <a:pt x="50" y="409"/>
                    </a:lnTo>
                    <a:lnTo>
                      <a:pt x="50" y="408"/>
                    </a:lnTo>
                    <a:lnTo>
                      <a:pt x="50" y="407"/>
                    </a:lnTo>
                    <a:lnTo>
                      <a:pt x="51" y="407"/>
                    </a:lnTo>
                    <a:lnTo>
                      <a:pt x="51" y="406"/>
                    </a:lnTo>
                    <a:lnTo>
                      <a:pt x="51" y="405"/>
                    </a:lnTo>
                    <a:lnTo>
                      <a:pt x="51" y="406"/>
                    </a:lnTo>
                    <a:lnTo>
                      <a:pt x="52" y="406"/>
                    </a:lnTo>
                    <a:lnTo>
                      <a:pt x="54" y="406"/>
                    </a:lnTo>
                    <a:lnTo>
                      <a:pt x="54" y="405"/>
                    </a:lnTo>
                    <a:lnTo>
                      <a:pt x="54" y="403"/>
                    </a:lnTo>
                    <a:lnTo>
                      <a:pt x="55" y="403"/>
                    </a:lnTo>
                    <a:lnTo>
                      <a:pt x="55" y="402"/>
                    </a:lnTo>
                    <a:lnTo>
                      <a:pt x="55" y="401"/>
                    </a:lnTo>
                    <a:lnTo>
                      <a:pt x="56" y="401"/>
                    </a:lnTo>
                    <a:lnTo>
                      <a:pt x="56" y="400"/>
                    </a:lnTo>
                    <a:lnTo>
                      <a:pt x="56" y="398"/>
                    </a:lnTo>
                    <a:lnTo>
                      <a:pt x="57" y="398"/>
                    </a:lnTo>
                    <a:lnTo>
                      <a:pt x="57" y="397"/>
                    </a:lnTo>
                    <a:lnTo>
                      <a:pt x="59" y="397"/>
                    </a:lnTo>
                    <a:lnTo>
                      <a:pt x="59" y="396"/>
                    </a:lnTo>
                    <a:lnTo>
                      <a:pt x="57" y="396"/>
                    </a:lnTo>
                    <a:lnTo>
                      <a:pt x="57" y="395"/>
                    </a:lnTo>
                    <a:lnTo>
                      <a:pt x="56" y="395"/>
                    </a:lnTo>
                    <a:lnTo>
                      <a:pt x="56" y="394"/>
                    </a:lnTo>
                    <a:lnTo>
                      <a:pt x="55" y="392"/>
                    </a:lnTo>
                    <a:lnTo>
                      <a:pt x="54" y="392"/>
                    </a:lnTo>
                    <a:lnTo>
                      <a:pt x="54" y="391"/>
                    </a:lnTo>
                    <a:lnTo>
                      <a:pt x="54" y="390"/>
                    </a:lnTo>
                    <a:lnTo>
                      <a:pt x="52" y="390"/>
                    </a:lnTo>
                    <a:lnTo>
                      <a:pt x="51" y="390"/>
                    </a:lnTo>
                    <a:lnTo>
                      <a:pt x="51" y="389"/>
                    </a:lnTo>
                    <a:lnTo>
                      <a:pt x="50" y="389"/>
                    </a:lnTo>
                    <a:lnTo>
                      <a:pt x="50" y="387"/>
                    </a:lnTo>
                    <a:lnTo>
                      <a:pt x="49" y="387"/>
                    </a:lnTo>
                    <a:lnTo>
                      <a:pt x="49" y="386"/>
                    </a:lnTo>
                    <a:lnTo>
                      <a:pt x="47" y="386"/>
                    </a:lnTo>
                    <a:lnTo>
                      <a:pt x="47" y="385"/>
                    </a:lnTo>
                    <a:lnTo>
                      <a:pt x="47" y="384"/>
                    </a:lnTo>
                    <a:lnTo>
                      <a:pt x="49" y="384"/>
                    </a:lnTo>
                    <a:lnTo>
                      <a:pt x="49" y="383"/>
                    </a:lnTo>
                    <a:lnTo>
                      <a:pt x="47" y="381"/>
                    </a:lnTo>
                    <a:lnTo>
                      <a:pt x="49" y="381"/>
                    </a:lnTo>
                    <a:lnTo>
                      <a:pt x="49" y="380"/>
                    </a:lnTo>
                    <a:lnTo>
                      <a:pt x="49" y="379"/>
                    </a:lnTo>
                    <a:lnTo>
                      <a:pt x="49" y="378"/>
                    </a:lnTo>
                    <a:lnTo>
                      <a:pt x="49" y="376"/>
                    </a:lnTo>
                    <a:lnTo>
                      <a:pt x="47" y="376"/>
                    </a:lnTo>
                    <a:lnTo>
                      <a:pt x="47" y="375"/>
                    </a:lnTo>
                    <a:lnTo>
                      <a:pt x="47" y="374"/>
                    </a:lnTo>
                    <a:lnTo>
                      <a:pt x="49" y="374"/>
                    </a:lnTo>
                    <a:lnTo>
                      <a:pt x="49" y="373"/>
                    </a:lnTo>
                    <a:lnTo>
                      <a:pt x="49" y="371"/>
                    </a:lnTo>
                    <a:lnTo>
                      <a:pt x="50" y="371"/>
                    </a:lnTo>
                    <a:lnTo>
                      <a:pt x="50" y="370"/>
                    </a:lnTo>
                    <a:lnTo>
                      <a:pt x="51" y="370"/>
                    </a:lnTo>
                    <a:lnTo>
                      <a:pt x="51" y="369"/>
                    </a:lnTo>
                    <a:lnTo>
                      <a:pt x="52" y="369"/>
                    </a:lnTo>
                    <a:lnTo>
                      <a:pt x="54" y="369"/>
                    </a:lnTo>
                    <a:lnTo>
                      <a:pt x="55" y="369"/>
                    </a:lnTo>
                    <a:lnTo>
                      <a:pt x="55" y="368"/>
                    </a:lnTo>
                    <a:lnTo>
                      <a:pt x="56" y="368"/>
                    </a:lnTo>
                    <a:lnTo>
                      <a:pt x="57" y="368"/>
                    </a:lnTo>
                    <a:lnTo>
                      <a:pt x="57" y="369"/>
                    </a:lnTo>
                    <a:lnTo>
                      <a:pt x="59" y="369"/>
                    </a:lnTo>
                    <a:lnTo>
                      <a:pt x="59" y="368"/>
                    </a:lnTo>
                    <a:lnTo>
                      <a:pt x="60" y="368"/>
                    </a:lnTo>
                    <a:lnTo>
                      <a:pt x="61" y="368"/>
                    </a:lnTo>
                    <a:lnTo>
                      <a:pt x="61" y="367"/>
                    </a:lnTo>
                    <a:lnTo>
                      <a:pt x="62" y="367"/>
                    </a:lnTo>
                    <a:lnTo>
                      <a:pt x="63" y="367"/>
                    </a:lnTo>
                    <a:lnTo>
                      <a:pt x="63" y="365"/>
                    </a:lnTo>
                    <a:lnTo>
                      <a:pt x="65" y="365"/>
                    </a:lnTo>
                    <a:lnTo>
                      <a:pt x="65" y="364"/>
                    </a:lnTo>
                    <a:lnTo>
                      <a:pt x="65" y="363"/>
                    </a:lnTo>
                    <a:lnTo>
                      <a:pt x="65" y="354"/>
                    </a:lnTo>
                    <a:lnTo>
                      <a:pt x="65" y="351"/>
                    </a:lnTo>
                    <a:lnTo>
                      <a:pt x="65" y="348"/>
                    </a:lnTo>
                    <a:lnTo>
                      <a:pt x="65" y="346"/>
                    </a:lnTo>
                    <a:lnTo>
                      <a:pt x="65" y="345"/>
                    </a:lnTo>
                    <a:lnTo>
                      <a:pt x="65" y="343"/>
                    </a:lnTo>
                    <a:lnTo>
                      <a:pt x="65" y="340"/>
                    </a:lnTo>
                    <a:lnTo>
                      <a:pt x="65" y="336"/>
                    </a:lnTo>
                    <a:lnTo>
                      <a:pt x="65" y="335"/>
                    </a:lnTo>
                    <a:lnTo>
                      <a:pt x="65" y="334"/>
                    </a:lnTo>
                    <a:lnTo>
                      <a:pt x="65" y="331"/>
                    </a:lnTo>
                    <a:lnTo>
                      <a:pt x="65" y="327"/>
                    </a:lnTo>
                    <a:lnTo>
                      <a:pt x="65" y="326"/>
                    </a:lnTo>
                    <a:lnTo>
                      <a:pt x="63" y="326"/>
                    </a:lnTo>
                    <a:lnTo>
                      <a:pt x="61" y="324"/>
                    </a:lnTo>
                    <a:lnTo>
                      <a:pt x="60" y="322"/>
                    </a:lnTo>
                    <a:lnTo>
                      <a:pt x="59" y="321"/>
                    </a:lnTo>
                    <a:lnTo>
                      <a:pt x="57" y="320"/>
                    </a:lnTo>
                    <a:lnTo>
                      <a:pt x="50" y="313"/>
                    </a:lnTo>
                    <a:lnTo>
                      <a:pt x="49" y="311"/>
                    </a:lnTo>
                    <a:lnTo>
                      <a:pt x="47" y="310"/>
                    </a:lnTo>
                    <a:lnTo>
                      <a:pt x="43" y="305"/>
                    </a:lnTo>
                    <a:lnTo>
                      <a:pt x="40" y="303"/>
                    </a:lnTo>
                    <a:lnTo>
                      <a:pt x="39" y="302"/>
                    </a:lnTo>
                    <a:lnTo>
                      <a:pt x="38" y="302"/>
                    </a:lnTo>
                    <a:lnTo>
                      <a:pt x="34" y="297"/>
                    </a:lnTo>
                    <a:lnTo>
                      <a:pt x="32" y="294"/>
                    </a:lnTo>
                    <a:lnTo>
                      <a:pt x="29" y="292"/>
                    </a:lnTo>
                    <a:lnTo>
                      <a:pt x="25" y="289"/>
                    </a:lnTo>
                    <a:lnTo>
                      <a:pt x="25" y="288"/>
                    </a:lnTo>
                    <a:lnTo>
                      <a:pt x="23" y="286"/>
                    </a:lnTo>
                    <a:lnTo>
                      <a:pt x="17" y="280"/>
                    </a:lnTo>
                    <a:lnTo>
                      <a:pt x="12" y="276"/>
                    </a:lnTo>
                    <a:lnTo>
                      <a:pt x="12" y="275"/>
                    </a:lnTo>
                    <a:lnTo>
                      <a:pt x="11" y="273"/>
                    </a:lnTo>
                    <a:lnTo>
                      <a:pt x="9" y="272"/>
                    </a:lnTo>
                    <a:lnTo>
                      <a:pt x="8" y="271"/>
                    </a:lnTo>
                    <a:lnTo>
                      <a:pt x="7" y="270"/>
                    </a:lnTo>
                    <a:lnTo>
                      <a:pt x="6" y="269"/>
                    </a:lnTo>
                    <a:lnTo>
                      <a:pt x="5" y="267"/>
                    </a:lnTo>
                    <a:lnTo>
                      <a:pt x="3" y="266"/>
                    </a:lnTo>
                    <a:lnTo>
                      <a:pt x="1" y="264"/>
                    </a:lnTo>
                    <a:lnTo>
                      <a:pt x="0" y="262"/>
                    </a:lnTo>
                    <a:lnTo>
                      <a:pt x="2" y="261"/>
                    </a:lnTo>
                    <a:lnTo>
                      <a:pt x="2" y="260"/>
                    </a:lnTo>
                    <a:lnTo>
                      <a:pt x="3" y="259"/>
                    </a:lnTo>
                    <a:lnTo>
                      <a:pt x="8" y="254"/>
                    </a:lnTo>
                    <a:lnTo>
                      <a:pt x="11" y="253"/>
                    </a:lnTo>
                    <a:lnTo>
                      <a:pt x="11" y="251"/>
                    </a:lnTo>
                    <a:lnTo>
                      <a:pt x="12" y="250"/>
                    </a:lnTo>
                    <a:lnTo>
                      <a:pt x="13" y="249"/>
                    </a:lnTo>
                    <a:lnTo>
                      <a:pt x="17" y="245"/>
                    </a:lnTo>
                    <a:lnTo>
                      <a:pt x="17" y="244"/>
                    </a:lnTo>
                    <a:lnTo>
                      <a:pt x="22" y="240"/>
                    </a:lnTo>
                    <a:lnTo>
                      <a:pt x="23" y="239"/>
                    </a:lnTo>
                    <a:lnTo>
                      <a:pt x="28" y="234"/>
                    </a:lnTo>
                    <a:lnTo>
                      <a:pt x="29" y="233"/>
                    </a:lnTo>
                    <a:lnTo>
                      <a:pt x="30" y="232"/>
                    </a:lnTo>
                    <a:lnTo>
                      <a:pt x="30" y="231"/>
                    </a:lnTo>
                    <a:lnTo>
                      <a:pt x="33" y="229"/>
                    </a:lnTo>
                    <a:lnTo>
                      <a:pt x="34" y="228"/>
                    </a:lnTo>
                    <a:lnTo>
                      <a:pt x="36" y="224"/>
                    </a:lnTo>
                    <a:lnTo>
                      <a:pt x="39" y="223"/>
                    </a:lnTo>
                    <a:lnTo>
                      <a:pt x="40" y="222"/>
                    </a:lnTo>
                    <a:lnTo>
                      <a:pt x="47" y="215"/>
                    </a:lnTo>
                    <a:lnTo>
                      <a:pt x="49" y="212"/>
                    </a:lnTo>
                    <a:lnTo>
                      <a:pt x="50" y="212"/>
                    </a:lnTo>
                    <a:lnTo>
                      <a:pt x="51" y="211"/>
                    </a:lnTo>
                    <a:lnTo>
                      <a:pt x="52" y="210"/>
                    </a:lnTo>
                    <a:lnTo>
                      <a:pt x="54" y="210"/>
                    </a:lnTo>
                    <a:lnTo>
                      <a:pt x="56" y="210"/>
                    </a:lnTo>
                    <a:lnTo>
                      <a:pt x="57" y="210"/>
                    </a:lnTo>
                    <a:lnTo>
                      <a:pt x="59" y="210"/>
                    </a:lnTo>
                    <a:lnTo>
                      <a:pt x="60" y="210"/>
                    </a:lnTo>
                    <a:lnTo>
                      <a:pt x="61" y="210"/>
                    </a:lnTo>
                    <a:lnTo>
                      <a:pt x="62" y="210"/>
                    </a:lnTo>
                    <a:lnTo>
                      <a:pt x="63" y="210"/>
                    </a:lnTo>
                    <a:lnTo>
                      <a:pt x="65" y="210"/>
                    </a:lnTo>
                    <a:lnTo>
                      <a:pt x="66" y="210"/>
                    </a:lnTo>
                    <a:lnTo>
                      <a:pt x="66" y="209"/>
                    </a:lnTo>
                    <a:lnTo>
                      <a:pt x="66" y="207"/>
                    </a:lnTo>
                    <a:lnTo>
                      <a:pt x="66" y="206"/>
                    </a:lnTo>
                    <a:lnTo>
                      <a:pt x="66" y="204"/>
                    </a:lnTo>
                    <a:lnTo>
                      <a:pt x="66" y="202"/>
                    </a:lnTo>
                    <a:lnTo>
                      <a:pt x="66" y="201"/>
                    </a:lnTo>
                    <a:lnTo>
                      <a:pt x="67" y="201"/>
                    </a:lnTo>
                    <a:lnTo>
                      <a:pt x="67" y="200"/>
                    </a:lnTo>
                    <a:lnTo>
                      <a:pt x="66" y="199"/>
                    </a:lnTo>
                    <a:lnTo>
                      <a:pt x="66" y="198"/>
                    </a:lnTo>
                    <a:lnTo>
                      <a:pt x="65" y="198"/>
                    </a:lnTo>
                    <a:lnTo>
                      <a:pt x="65" y="196"/>
                    </a:lnTo>
                    <a:lnTo>
                      <a:pt x="70" y="193"/>
                    </a:lnTo>
                    <a:lnTo>
                      <a:pt x="71" y="190"/>
                    </a:lnTo>
                    <a:lnTo>
                      <a:pt x="72" y="190"/>
                    </a:lnTo>
                    <a:lnTo>
                      <a:pt x="72" y="189"/>
                    </a:lnTo>
                    <a:lnTo>
                      <a:pt x="73" y="189"/>
                    </a:lnTo>
                    <a:lnTo>
                      <a:pt x="76" y="187"/>
                    </a:lnTo>
                    <a:lnTo>
                      <a:pt x="78" y="184"/>
                    </a:lnTo>
                    <a:lnTo>
                      <a:pt x="84" y="178"/>
                    </a:lnTo>
                    <a:lnTo>
                      <a:pt x="85" y="177"/>
                    </a:lnTo>
                    <a:lnTo>
                      <a:pt x="85" y="175"/>
                    </a:lnTo>
                    <a:lnTo>
                      <a:pt x="88" y="174"/>
                    </a:lnTo>
                    <a:lnTo>
                      <a:pt x="89" y="173"/>
                    </a:lnTo>
                    <a:lnTo>
                      <a:pt x="90" y="173"/>
                    </a:lnTo>
                    <a:lnTo>
                      <a:pt x="92" y="172"/>
                    </a:lnTo>
                    <a:lnTo>
                      <a:pt x="93" y="172"/>
                    </a:lnTo>
                    <a:lnTo>
                      <a:pt x="94" y="172"/>
                    </a:lnTo>
                    <a:lnTo>
                      <a:pt x="95" y="172"/>
                    </a:lnTo>
                    <a:lnTo>
                      <a:pt x="95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9" y="171"/>
                    </a:lnTo>
                    <a:lnTo>
                      <a:pt x="100" y="169"/>
                    </a:lnTo>
                    <a:lnTo>
                      <a:pt x="100" y="171"/>
                    </a:lnTo>
                    <a:lnTo>
                      <a:pt x="101" y="169"/>
                    </a:lnTo>
                    <a:lnTo>
                      <a:pt x="103" y="169"/>
                    </a:lnTo>
                    <a:lnTo>
                      <a:pt x="104" y="168"/>
                    </a:lnTo>
                    <a:lnTo>
                      <a:pt x="104" y="167"/>
                    </a:lnTo>
                    <a:lnTo>
                      <a:pt x="105" y="167"/>
                    </a:lnTo>
                    <a:lnTo>
                      <a:pt x="106" y="167"/>
                    </a:lnTo>
                    <a:lnTo>
                      <a:pt x="108" y="166"/>
                    </a:lnTo>
                    <a:lnTo>
                      <a:pt x="109" y="166"/>
                    </a:lnTo>
                    <a:lnTo>
                      <a:pt x="109" y="167"/>
                    </a:lnTo>
                    <a:lnTo>
                      <a:pt x="110" y="167"/>
                    </a:lnTo>
                    <a:lnTo>
                      <a:pt x="111" y="167"/>
                    </a:lnTo>
                    <a:lnTo>
                      <a:pt x="112" y="167"/>
                    </a:lnTo>
                    <a:lnTo>
                      <a:pt x="114" y="167"/>
                    </a:lnTo>
                    <a:lnTo>
                      <a:pt x="114" y="166"/>
                    </a:lnTo>
                    <a:lnTo>
                      <a:pt x="115" y="167"/>
                    </a:lnTo>
                    <a:lnTo>
                      <a:pt x="115" y="166"/>
                    </a:lnTo>
                    <a:lnTo>
                      <a:pt x="116" y="166"/>
                    </a:lnTo>
                    <a:lnTo>
                      <a:pt x="117" y="166"/>
                    </a:lnTo>
                    <a:lnTo>
                      <a:pt x="117" y="164"/>
                    </a:lnTo>
                    <a:lnTo>
                      <a:pt x="119" y="164"/>
                    </a:lnTo>
                    <a:lnTo>
                      <a:pt x="119" y="163"/>
                    </a:lnTo>
                    <a:lnTo>
                      <a:pt x="120" y="163"/>
                    </a:lnTo>
                    <a:lnTo>
                      <a:pt x="121" y="162"/>
                    </a:lnTo>
                    <a:lnTo>
                      <a:pt x="122" y="162"/>
                    </a:lnTo>
                    <a:lnTo>
                      <a:pt x="123" y="162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5" y="160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7" y="158"/>
                    </a:lnTo>
                    <a:lnTo>
                      <a:pt x="128" y="158"/>
                    </a:lnTo>
                    <a:lnTo>
                      <a:pt x="130" y="158"/>
                    </a:lnTo>
                    <a:lnTo>
                      <a:pt x="130" y="160"/>
                    </a:lnTo>
                    <a:lnTo>
                      <a:pt x="130" y="158"/>
                    </a:lnTo>
                    <a:lnTo>
                      <a:pt x="130" y="160"/>
                    </a:lnTo>
                    <a:lnTo>
                      <a:pt x="130" y="158"/>
                    </a:lnTo>
                    <a:lnTo>
                      <a:pt x="131" y="158"/>
                    </a:lnTo>
                    <a:lnTo>
                      <a:pt x="132" y="158"/>
                    </a:lnTo>
                    <a:lnTo>
                      <a:pt x="133" y="158"/>
                    </a:lnTo>
                    <a:lnTo>
                      <a:pt x="133" y="157"/>
                    </a:lnTo>
                    <a:lnTo>
                      <a:pt x="134" y="157"/>
                    </a:lnTo>
                    <a:lnTo>
                      <a:pt x="136" y="157"/>
                    </a:lnTo>
                    <a:lnTo>
                      <a:pt x="137" y="157"/>
                    </a:lnTo>
                    <a:lnTo>
                      <a:pt x="138" y="157"/>
                    </a:lnTo>
                    <a:lnTo>
                      <a:pt x="138" y="156"/>
                    </a:lnTo>
                    <a:lnTo>
                      <a:pt x="139" y="156"/>
                    </a:lnTo>
                    <a:lnTo>
                      <a:pt x="141" y="156"/>
                    </a:lnTo>
                    <a:lnTo>
                      <a:pt x="142" y="156"/>
                    </a:lnTo>
                    <a:lnTo>
                      <a:pt x="143" y="156"/>
                    </a:lnTo>
                    <a:lnTo>
                      <a:pt x="144" y="156"/>
                    </a:lnTo>
                    <a:lnTo>
                      <a:pt x="145" y="156"/>
                    </a:lnTo>
                    <a:lnTo>
                      <a:pt x="147" y="156"/>
                    </a:lnTo>
                    <a:lnTo>
                      <a:pt x="147" y="157"/>
                    </a:lnTo>
                    <a:lnTo>
                      <a:pt x="148" y="156"/>
                    </a:lnTo>
                    <a:lnTo>
                      <a:pt x="148" y="157"/>
                    </a:lnTo>
                    <a:lnTo>
                      <a:pt x="149" y="156"/>
                    </a:lnTo>
                    <a:lnTo>
                      <a:pt x="150" y="156"/>
                    </a:lnTo>
                    <a:lnTo>
                      <a:pt x="152" y="156"/>
                    </a:lnTo>
                    <a:lnTo>
                      <a:pt x="153" y="156"/>
                    </a:lnTo>
                    <a:lnTo>
                      <a:pt x="154" y="156"/>
                    </a:lnTo>
                    <a:lnTo>
                      <a:pt x="155" y="156"/>
                    </a:lnTo>
                    <a:lnTo>
                      <a:pt x="157" y="156"/>
                    </a:lnTo>
                    <a:lnTo>
                      <a:pt x="158" y="156"/>
                    </a:lnTo>
                    <a:lnTo>
                      <a:pt x="158" y="155"/>
                    </a:lnTo>
                    <a:lnTo>
                      <a:pt x="159" y="155"/>
                    </a:lnTo>
                    <a:lnTo>
                      <a:pt x="159" y="156"/>
                    </a:lnTo>
                    <a:lnTo>
                      <a:pt x="160" y="156"/>
                    </a:lnTo>
                    <a:lnTo>
                      <a:pt x="161" y="156"/>
                    </a:lnTo>
                    <a:lnTo>
                      <a:pt x="161" y="155"/>
                    </a:lnTo>
                    <a:lnTo>
                      <a:pt x="163" y="155"/>
                    </a:lnTo>
                    <a:lnTo>
                      <a:pt x="164" y="155"/>
                    </a:lnTo>
                    <a:lnTo>
                      <a:pt x="165" y="155"/>
                    </a:lnTo>
                    <a:lnTo>
                      <a:pt x="165" y="153"/>
                    </a:lnTo>
                    <a:lnTo>
                      <a:pt x="168" y="153"/>
                    </a:lnTo>
                    <a:lnTo>
                      <a:pt x="169" y="153"/>
                    </a:lnTo>
                    <a:lnTo>
                      <a:pt x="169" y="152"/>
                    </a:lnTo>
                    <a:lnTo>
                      <a:pt x="170" y="152"/>
                    </a:lnTo>
                    <a:lnTo>
                      <a:pt x="171" y="152"/>
                    </a:lnTo>
                    <a:lnTo>
                      <a:pt x="172" y="152"/>
                    </a:lnTo>
                    <a:lnTo>
                      <a:pt x="174" y="152"/>
                    </a:lnTo>
                    <a:lnTo>
                      <a:pt x="174" y="151"/>
                    </a:lnTo>
                    <a:lnTo>
                      <a:pt x="175" y="151"/>
                    </a:lnTo>
                    <a:lnTo>
                      <a:pt x="175" y="150"/>
                    </a:lnTo>
                    <a:lnTo>
                      <a:pt x="176" y="150"/>
                    </a:lnTo>
                    <a:lnTo>
                      <a:pt x="179" y="146"/>
                    </a:lnTo>
                    <a:lnTo>
                      <a:pt x="180" y="146"/>
                    </a:lnTo>
                    <a:lnTo>
                      <a:pt x="181" y="144"/>
                    </a:lnTo>
                    <a:lnTo>
                      <a:pt x="182" y="144"/>
                    </a:lnTo>
                    <a:lnTo>
                      <a:pt x="185" y="140"/>
                    </a:lnTo>
                    <a:lnTo>
                      <a:pt x="186" y="140"/>
                    </a:lnTo>
                    <a:lnTo>
                      <a:pt x="187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91" y="135"/>
                    </a:lnTo>
                    <a:lnTo>
                      <a:pt x="191" y="134"/>
                    </a:lnTo>
                    <a:lnTo>
                      <a:pt x="193" y="131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8" y="126"/>
                    </a:lnTo>
                    <a:lnTo>
                      <a:pt x="199" y="126"/>
                    </a:lnTo>
                    <a:lnTo>
                      <a:pt x="199" y="125"/>
                    </a:lnTo>
                    <a:lnTo>
                      <a:pt x="201" y="125"/>
                    </a:lnTo>
                    <a:lnTo>
                      <a:pt x="202" y="123"/>
                    </a:lnTo>
                    <a:lnTo>
                      <a:pt x="206" y="119"/>
                    </a:lnTo>
                    <a:lnTo>
                      <a:pt x="209" y="115"/>
                    </a:lnTo>
                    <a:lnTo>
                      <a:pt x="215" y="109"/>
                    </a:lnTo>
                    <a:lnTo>
                      <a:pt x="217" y="108"/>
                    </a:lnTo>
                    <a:lnTo>
                      <a:pt x="218" y="107"/>
                    </a:lnTo>
                    <a:lnTo>
                      <a:pt x="218" y="106"/>
                    </a:lnTo>
                    <a:lnTo>
                      <a:pt x="219" y="106"/>
                    </a:lnTo>
                    <a:lnTo>
                      <a:pt x="221" y="103"/>
                    </a:lnTo>
                    <a:lnTo>
                      <a:pt x="223" y="102"/>
                    </a:lnTo>
                    <a:lnTo>
                      <a:pt x="225" y="100"/>
                    </a:lnTo>
                    <a:lnTo>
                      <a:pt x="229" y="96"/>
                    </a:lnTo>
                    <a:lnTo>
                      <a:pt x="231" y="93"/>
                    </a:lnTo>
                    <a:lnTo>
                      <a:pt x="232" y="92"/>
                    </a:lnTo>
                    <a:lnTo>
                      <a:pt x="234" y="92"/>
                    </a:lnTo>
                    <a:lnTo>
                      <a:pt x="235" y="92"/>
                    </a:lnTo>
                    <a:lnTo>
                      <a:pt x="236" y="92"/>
                    </a:lnTo>
                    <a:lnTo>
                      <a:pt x="237" y="92"/>
                    </a:lnTo>
                    <a:lnTo>
                      <a:pt x="239" y="92"/>
                    </a:lnTo>
                    <a:lnTo>
                      <a:pt x="240" y="92"/>
                    </a:lnTo>
                    <a:lnTo>
                      <a:pt x="242" y="92"/>
                    </a:lnTo>
                    <a:lnTo>
                      <a:pt x="244" y="92"/>
                    </a:lnTo>
                    <a:lnTo>
                      <a:pt x="246" y="92"/>
                    </a:lnTo>
                    <a:lnTo>
                      <a:pt x="247" y="92"/>
                    </a:lnTo>
                    <a:lnTo>
                      <a:pt x="252" y="92"/>
                    </a:lnTo>
                    <a:lnTo>
                      <a:pt x="253" y="92"/>
                    </a:lnTo>
                    <a:lnTo>
                      <a:pt x="255" y="92"/>
                    </a:lnTo>
                    <a:lnTo>
                      <a:pt x="255" y="86"/>
                    </a:lnTo>
                    <a:lnTo>
                      <a:pt x="255" y="85"/>
                    </a:lnTo>
                    <a:lnTo>
                      <a:pt x="255" y="84"/>
                    </a:lnTo>
                    <a:lnTo>
                      <a:pt x="255" y="81"/>
                    </a:lnTo>
                    <a:lnTo>
                      <a:pt x="256" y="81"/>
                    </a:lnTo>
                    <a:lnTo>
                      <a:pt x="258" y="81"/>
                    </a:lnTo>
                    <a:lnTo>
                      <a:pt x="259" y="81"/>
                    </a:lnTo>
                    <a:lnTo>
                      <a:pt x="261" y="81"/>
                    </a:lnTo>
                    <a:lnTo>
                      <a:pt x="262" y="81"/>
                    </a:lnTo>
                    <a:lnTo>
                      <a:pt x="262" y="80"/>
                    </a:lnTo>
                    <a:lnTo>
                      <a:pt x="262" y="79"/>
                    </a:lnTo>
                    <a:lnTo>
                      <a:pt x="262" y="76"/>
                    </a:lnTo>
                    <a:lnTo>
                      <a:pt x="262" y="73"/>
                    </a:lnTo>
                    <a:lnTo>
                      <a:pt x="268" y="73"/>
                    </a:lnTo>
                    <a:lnTo>
                      <a:pt x="268" y="71"/>
                    </a:lnTo>
                    <a:lnTo>
                      <a:pt x="268" y="63"/>
                    </a:lnTo>
                    <a:lnTo>
                      <a:pt x="268" y="55"/>
                    </a:lnTo>
                    <a:lnTo>
                      <a:pt x="272" y="53"/>
                    </a:lnTo>
                    <a:lnTo>
                      <a:pt x="272" y="52"/>
                    </a:lnTo>
                    <a:lnTo>
                      <a:pt x="275" y="48"/>
                    </a:lnTo>
                    <a:lnTo>
                      <a:pt x="277" y="47"/>
                    </a:lnTo>
                    <a:lnTo>
                      <a:pt x="278" y="47"/>
                    </a:lnTo>
                    <a:lnTo>
                      <a:pt x="278" y="46"/>
                    </a:lnTo>
                    <a:lnTo>
                      <a:pt x="282" y="43"/>
                    </a:lnTo>
                    <a:lnTo>
                      <a:pt x="284" y="41"/>
                    </a:lnTo>
                    <a:lnTo>
                      <a:pt x="285" y="40"/>
                    </a:lnTo>
                    <a:lnTo>
                      <a:pt x="288" y="37"/>
                    </a:lnTo>
                    <a:lnTo>
                      <a:pt x="291" y="33"/>
                    </a:lnTo>
                    <a:lnTo>
                      <a:pt x="294" y="31"/>
                    </a:lnTo>
                    <a:lnTo>
                      <a:pt x="294" y="30"/>
                    </a:lnTo>
                    <a:lnTo>
                      <a:pt x="297" y="27"/>
                    </a:lnTo>
                    <a:lnTo>
                      <a:pt x="300" y="24"/>
                    </a:lnTo>
                    <a:lnTo>
                      <a:pt x="306" y="17"/>
                    </a:lnTo>
                    <a:lnTo>
                      <a:pt x="310" y="14"/>
                    </a:lnTo>
                    <a:lnTo>
                      <a:pt x="313" y="10"/>
                    </a:lnTo>
                    <a:lnTo>
                      <a:pt x="315" y="10"/>
                    </a:lnTo>
                    <a:lnTo>
                      <a:pt x="316" y="9"/>
                    </a:lnTo>
                    <a:lnTo>
                      <a:pt x="317" y="8"/>
                    </a:lnTo>
                    <a:lnTo>
                      <a:pt x="318" y="6"/>
                    </a:lnTo>
                    <a:lnTo>
                      <a:pt x="321" y="4"/>
                    </a:lnTo>
                    <a:lnTo>
                      <a:pt x="322" y="3"/>
                    </a:lnTo>
                    <a:lnTo>
                      <a:pt x="322" y="2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7" y="3"/>
                    </a:lnTo>
                    <a:lnTo>
                      <a:pt x="327" y="4"/>
                    </a:lnTo>
                    <a:lnTo>
                      <a:pt x="327" y="5"/>
                    </a:lnTo>
                    <a:lnTo>
                      <a:pt x="328" y="6"/>
                    </a:lnTo>
                    <a:lnTo>
                      <a:pt x="328" y="8"/>
                    </a:lnTo>
                    <a:lnTo>
                      <a:pt x="328" y="9"/>
                    </a:lnTo>
                    <a:lnTo>
                      <a:pt x="329" y="9"/>
                    </a:lnTo>
                    <a:lnTo>
                      <a:pt x="331" y="9"/>
                    </a:lnTo>
                    <a:lnTo>
                      <a:pt x="331" y="10"/>
                    </a:lnTo>
                    <a:lnTo>
                      <a:pt x="332" y="10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87" name="Freeform 27"/>
              <p:cNvSpPr>
                <a:spLocks/>
              </p:cNvSpPr>
              <p:nvPr/>
            </p:nvSpPr>
            <p:spPr bwMode="auto">
              <a:xfrm>
                <a:off x="3446175" y="3515262"/>
                <a:ext cx="1127812" cy="888534"/>
              </a:xfrm>
              <a:custGeom>
                <a:avLst/>
                <a:gdLst>
                  <a:gd name="T0" fmla="*/ 458 w 740"/>
                  <a:gd name="T1" fmla="*/ 25 h 583"/>
                  <a:gd name="T2" fmla="*/ 480 w 740"/>
                  <a:gd name="T3" fmla="*/ 46 h 583"/>
                  <a:gd name="T4" fmla="*/ 498 w 740"/>
                  <a:gd name="T5" fmla="*/ 61 h 583"/>
                  <a:gd name="T6" fmla="*/ 522 w 740"/>
                  <a:gd name="T7" fmla="*/ 85 h 583"/>
                  <a:gd name="T8" fmla="*/ 539 w 740"/>
                  <a:gd name="T9" fmla="*/ 102 h 583"/>
                  <a:gd name="T10" fmla="*/ 556 w 740"/>
                  <a:gd name="T11" fmla="*/ 119 h 583"/>
                  <a:gd name="T12" fmla="*/ 593 w 740"/>
                  <a:gd name="T13" fmla="*/ 155 h 583"/>
                  <a:gd name="T14" fmla="*/ 640 w 740"/>
                  <a:gd name="T15" fmla="*/ 202 h 583"/>
                  <a:gd name="T16" fmla="*/ 638 w 740"/>
                  <a:gd name="T17" fmla="*/ 226 h 583"/>
                  <a:gd name="T18" fmla="*/ 647 w 740"/>
                  <a:gd name="T19" fmla="*/ 240 h 583"/>
                  <a:gd name="T20" fmla="*/ 656 w 740"/>
                  <a:gd name="T21" fmla="*/ 257 h 583"/>
                  <a:gd name="T22" fmla="*/ 668 w 740"/>
                  <a:gd name="T23" fmla="*/ 270 h 583"/>
                  <a:gd name="T24" fmla="*/ 674 w 740"/>
                  <a:gd name="T25" fmla="*/ 284 h 583"/>
                  <a:gd name="T26" fmla="*/ 679 w 740"/>
                  <a:gd name="T27" fmla="*/ 300 h 583"/>
                  <a:gd name="T28" fmla="*/ 690 w 740"/>
                  <a:gd name="T29" fmla="*/ 315 h 583"/>
                  <a:gd name="T30" fmla="*/ 691 w 740"/>
                  <a:gd name="T31" fmla="*/ 336 h 583"/>
                  <a:gd name="T32" fmla="*/ 707 w 740"/>
                  <a:gd name="T33" fmla="*/ 342 h 583"/>
                  <a:gd name="T34" fmla="*/ 721 w 740"/>
                  <a:gd name="T35" fmla="*/ 355 h 583"/>
                  <a:gd name="T36" fmla="*/ 734 w 740"/>
                  <a:gd name="T37" fmla="*/ 368 h 583"/>
                  <a:gd name="T38" fmla="*/ 734 w 740"/>
                  <a:gd name="T39" fmla="*/ 381 h 583"/>
                  <a:gd name="T40" fmla="*/ 717 w 740"/>
                  <a:gd name="T41" fmla="*/ 401 h 583"/>
                  <a:gd name="T42" fmla="*/ 702 w 740"/>
                  <a:gd name="T43" fmla="*/ 409 h 583"/>
                  <a:gd name="T44" fmla="*/ 686 w 740"/>
                  <a:gd name="T45" fmla="*/ 418 h 583"/>
                  <a:gd name="T46" fmla="*/ 679 w 740"/>
                  <a:gd name="T47" fmla="*/ 434 h 583"/>
                  <a:gd name="T48" fmla="*/ 672 w 740"/>
                  <a:gd name="T49" fmla="*/ 446 h 583"/>
                  <a:gd name="T50" fmla="*/ 658 w 740"/>
                  <a:gd name="T51" fmla="*/ 460 h 583"/>
                  <a:gd name="T52" fmla="*/ 663 w 740"/>
                  <a:gd name="T53" fmla="*/ 473 h 583"/>
                  <a:gd name="T54" fmla="*/ 660 w 740"/>
                  <a:gd name="T55" fmla="*/ 485 h 583"/>
                  <a:gd name="T56" fmla="*/ 664 w 740"/>
                  <a:gd name="T57" fmla="*/ 501 h 583"/>
                  <a:gd name="T58" fmla="*/ 664 w 740"/>
                  <a:gd name="T59" fmla="*/ 518 h 583"/>
                  <a:gd name="T60" fmla="*/ 658 w 740"/>
                  <a:gd name="T61" fmla="*/ 529 h 583"/>
                  <a:gd name="T62" fmla="*/ 657 w 740"/>
                  <a:gd name="T63" fmla="*/ 547 h 583"/>
                  <a:gd name="T64" fmla="*/ 652 w 740"/>
                  <a:gd name="T65" fmla="*/ 562 h 583"/>
                  <a:gd name="T66" fmla="*/ 641 w 740"/>
                  <a:gd name="T67" fmla="*/ 576 h 583"/>
                  <a:gd name="T68" fmla="*/ 605 w 740"/>
                  <a:gd name="T69" fmla="*/ 582 h 583"/>
                  <a:gd name="T70" fmla="*/ 520 w 740"/>
                  <a:gd name="T71" fmla="*/ 583 h 583"/>
                  <a:gd name="T72" fmla="*/ 426 w 740"/>
                  <a:gd name="T73" fmla="*/ 583 h 583"/>
                  <a:gd name="T74" fmla="*/ 346 w 740"/>
                  <a:gd name="T75" fmla="*/ 583 h 583"/>
                  <a:gd name="T76" fmla="*/ 279 w 740"/>
                  <a:gd name="T77" fmla="*/ 583 h 583"/>
                  <a:gd name="T78" fmla="*/ 218 w 740"/>
                  <a:gd name="T79" fmla="*/ 583 h 583"/>
                  <a:gd name="T80" fmla="*/ 179 w 740"/>
                  <a:gd name="T81" fmla="*/ 583 h 583"/>
                  <a:gd name="T82" fmla="*/ 146 w 740"/>
                  <a:gd name="T83" fmla="*/ 582 h 583"/>
                  <a:gd name="T84" fmla="*/ 114 w 740"/>
                  <a:gd name="T85" fmla="*/ 582 h 583"/>
                  <a:gd name="T86" fmla="*/ 93 w 740"/>
                  <a:gd name="T87" fmla="*/ 570 h 583"/>
                  <a:gd name="T88" fmla="*/ 61 w 740"/>
                  <a:gd name="T89" fmla="*/ 553 h 583"/>
                  <a:gd name="T90" fmla="*/ 54 w 740"/>
                  <a:gd name="T91" fmla="*/ 511 h 583"/>
                  <a:gd name="T92" fmla="*/ 25 w 740"/>
                  <a:gd name="T93" fmla="*/ 474 h 583"/>
                  <a:gd name="T94" fmla="*/ 7 w 740"/>
                  <a:gd name="T95" fmla="*/ 441 h 583"/>
                  <a:gd name="T96" fmla="*/ 17 w 740"/>
                  <a:gd name="T97" fmla="*/ 429 h 583"/>
                  <a:gd name="T98" fmla="*/ 26 w 740"/>
                  <a:gd name="T99" fmla="*/ 406 h 583"/>
                  <a:gd name="T100" fmla="*/ 29 w 740"/>
                  <a:gd name="T101" fmla="*/ 330 h 583"/>
                  <a:gd name="T102" fmla="*/ 28 w 740"/>
                  <a:gd name="T103" fmla="*/ 304 h 583"/>
                  <a:gd name="T104" fmla="*/ 27 w 740"/>
                  <a:gd name="T105" fmla="*/ 278 h 583"/>
                  <a:gd name="T106" fmla="*/ 27 w 740"/>
                  <a:gd name="T107" fmla="*/ 248 h 583"/>
                  <a:gd name="T108" fmla="*/ 34 w 740"/>
                  <a:gd name="T109" fmla="*/ 177 h 583"/>
                  <a:gd name="T110" fmla="*/ 34 w 740"/>
                  <a:gd name="T111" fmla="*/ 115 h 583"/>
                  <a:gd name="T112" fmla="*/ 34 w 740"/>
                  <a:gd name="T113" fmla="*/ 50 h 583"/>
                  <a:gd name="T114" fmla="*/ 34 w 740"/>
                  <a:gd name="T115" fmla="*/ 15 h 583"/>
                  <a:gd name="T116" fmla="*/ 138 w 740"/>
                  <a:gd name="T117" fmla="*/ 4 h 583"/>
                  <a:gd name="T118" fmla="*/ 255 w 740"/>
                  <a:gd name="T119" fmla="*/ 4 h 583"/>
                  <a:gd name="T120" fmla="*/ 332 w 740"/>
                  <a:gd name="T121" fmla="*/ 4 h 583"/>
                  <a:gd name="T122" fmla="*/ 391 w 740"/>
                  <a:gd name="T123" fmla="*/ 4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40" h="583">
                    <a:moveTo>
                      <a:pt x="431" y="0"/>
                    </a:moveTo>
                    <a:lnTo>
                      <a:pt x="433" y="0"/>
                    </a:lnTo>
                    <a:lnTo>
                      <a:pt x="434" y="0"/>
                    </a:lnTo>
                    <a:lnTo>
                      <a:pt x="435" y="0"/>
                    </a:lnTo>
                    <a:lnTo>
                      <a:pt x="439" y="5"/>
                    </a:lnTo>
                    <a:lnTo>
                      <a:pt x="440" y="5"/>
                    </a:lnTo>
                    <a:lnTo>
                      <a:pt x="442" y="8"/>
                    </a:lnTo>
                    <a:lnTo>
                      <a:pt x="444" y="9"/>
                    </a:lnTo>
                    <a:lnTo>
                      <a:pt x="444" y="10"/>
                    </a:lnTo>
                    <a:lnTo>
                      <a:pt x="445" y="11"/>
                    </a:lnTo>
                    <a:lnTo>
                      <a:pt x="446" y="11"/>
                    </a:lnTo>
                    <a:lnTo>
                      <a:pt x="446" y="12"/>
                    </a:lnTo>
                    <a:lnTo>
                      <a:pt x="447" y="12"/>
                    </a:lnTo>
                    <a:lnTo>
                      <a:pt x="448" y="15"/>
                    </a:lnTo>
                    <a:lnTo>
                      <a:pt x="452" y="17"/>
                    </a:lnTo>
                    <a:lnTo>
                      <a:pt x="453" y="20"/>
                    </a:lnTo>
                    <a:lnTo>
                      <a:pt x="456" y="21"/>
                    </a:lnTo>
                    <a:lnTo>
                      <a:pt x="458" y="23"/>
                    </a:lnTo>
                    <a:lnTo>
                      <a:pt x="458" y="25"/>
                    </a:lnTo>
                    <a:lnTo>
                      <a:pt x="460" y="25"/>
                    </a:lnTo>
                    <a:lnTo>
                      <a:pt x="461" y="26"/>
                    </a:lnTo>
                    <a:lnTo>
                      <a:pt x="466" y="31"/>
                    </a:lnTo>
                    <a:lnTo>
                      <a:pt x="467" y="32"/>
                    </a:lnTo>
                    <a:lnTo>
                      <a:pt x="468" y="32"/>
                    </a:lnTo>
                    <a:lnTo>
                      <a:pt x="468" y="33"/>
                    </a:lnTo>
                    <a:lnTo>
                      <a:pt x="469" y="34"/>
                    </a:lnTo>
                    <a:lnTo>
                      <a:pt x="472" y="37"/>
                    </a:lnTo>
                    <a:lnTo>
                      <a:pt x="473" y="38"/>
                    </a:lnTo>
                    <a:lnTo>
                      <a:pt x="474" y="38"/>
                    </a:lnTo>
                    <a:lnTo>
                      <a:pt x="474" y="39"/>
                    </a:lnTo>
                    <a:lnTo>
                      <a:pt x="475" y="39"/>
                    </a:lnTo>
                    <a:lnTo>
                      <a:pt x="475" y="41"/>
                    </a:lnTo>
                    <a:lnTo>
                      <a:pt x="477" y="41"/>
                    </a:lnTo>
                    <a:lnTo>
                      <a:pt x="478" y="42"/>
                    </a:lnTo>
                    <a:lnTo>
                      <a:pt x="478" y="43"/>
                    </a:lnTo>
                    <a:lnTo>
                      <a:pt x="479" y="44"/>
                    </a:lnTo>
                    <a:lnTo>
                      <a:pt x="480" y="44"/>
                    </a:lnTo>
                    <a:lnTo>
                      <a:pt x="480" y="46"/>
                    </a:lnTo>
                    <a:lnTo>
                      <a:pt x="483" y="47"/>
                    </a:lnTo>
                    <a:lnTo>
                      <a:pt x="483" y="48"/>
                    </a:lnTo>
                    <a:lnTo>
                      <a:pt x="484" y="48"/>
                    </a:lnTo>
                    <a:lnTo>
                      <a:pt x="485" y="49"/>
                    </a:lnTo>
                    <a:lnTo>
                      <a:pt x="485" y="50"/>
                    </a:lnTo>
                    <a:lnTo>
                      <a:pt x="486" y="50"/>
                    </a:lnTo>
                    <a:lnTo>
                      <a:pt x="486" y="52"/>
                    </a:lnTo>
                    <a:lnTo>
                      <a:pt x="488" y="53"/>
                    </a:lnTo>
                    <a:lnTo>
                      <a:pt x="489" y="53"/>
                    </a:lnTo>
                    <a:lnTo>
                      <a:pt x="490" y="54"/>
                    </a:lnTo>
                    <a:lnTo>
                      <a:pt x="490" y="55"/>
                    </a:lnTo>
                    <a:lnTo>
                      <a:pt x="491" y="55"/>
                    </a:lnTo>
                    <a:lnTo>
                      <a:pt x="491" y="57"/>
                    </a:lnTo>
                    <a:lnTo>
                      <a:pt x="493" y="57"/>
                    </a:lnTo>
                    <a:lnTo>
                      <a:pt x="494" y="58"/>
                    </a:lnTo>
                    <a:lnTo>
                      <a:pt x="495" y="59"/>
                    </a:lnTo>
                    <a:lnTo>
                      <a:pt x="496" y="60"/>
                    </a:lnTo>
                    <a:lnTo>
                      <a:pt x="496" y="61"/>
                    </a:lnTo>
                    <a:lnTo>
                      <a:pt x="498" y="61"/>
                    </a:lnTo>
                    <a:lnTo>
                      <a:pt x="498" y="63"/>
                    </a:lnTo>
                    <a:lnTo>
                      <a:pt x="499" y="63"/>
                    </a:lnTo>
                    <a:lnTo>
                      <a:pt x="500" y="64"/>
                    </a:lnTo>
                    <a:lnTo>
                      <a:pt x="502" y="66"/>
                    </a:lnTo>
                    <a:lnTo>
                      <a:pt x="507" y="71"/>
                    </a:lnTo>
                    <a:lnTo>
                      <a:pt x="509" y="72"/>
                    </a:lnTo>
                    <a:lnTo>
                      <a:pt x="510" y="72"/>
                    </a:lnTo>
                    <a:lnTo>
                      <a:pt x="513" y="77"/>
                    </a:lnTo>
                    <a:lnTo>
                      <a:pt x="515" y="77"/>
                    </a:lnTo>
                    <a:lnTo>
                      <a:pt x="515" y="79"/>
                    </a:lnTo>
                    <a:lnTo>
                      <a:pt x="516" y="79"/>
                    </a:lnTo>
                    <a:lnTo>
                      <a:pt x="516" y="80"/>
                    </a:lnTo>
                    <a:lnTo>
                      <a:pt x="518" y="81"/>
                    </a:lnTo>
                    <a:lnTo>
                      <a:pt x="518" y="82"/>
                    </a:lnTo>
                    <a:lnTo>
                      <a:pt x="520" y="82"/>
                    </a:lnTo>
                    <a:lnTo>
                      <a:pt x="520" y="83"/>
                    </a:lnTo>
                    <a:lnTo>
                      <a:pt x="521" y="83"/>
                    </a:lnTo>
                    <a:lnTo>
                      <a:pt x="521" y="85"/>
                    </a:lnTo>
                    <a:lnTo>
                      <a:pt x="522" y="85"/>
                    </a:lnTo>
                    <a:lnTo>
                      <a:pt x="522" y="86"/>
                    </a:lnTo>
                    <a:lnTo>
                      <a:pt x="523" y="87"/>
                    </a:lnTo>
                    <a:lnTo>
                      <a:pt x="524" y="88"/>
                    </a:lnTo>
                    <a:lnTo>
                      <a:pt x="526" y="88"/>
                    </a:lnTo>
                    <a:lnTo>
                      <a:pt x="526" y="90"/>
                    </a:lnTo>
                    <a:lnTo>
                      <a:pt x="528" y="91"/>
                    </a:lnTo>
                    <a:lnTo>
                      <a:pt x="528" y="92"/>
                    </a:lnTo>
                    <a:lnTo>
                      <a:pt x="529" y="92"/>
                    </a:lnTo>
                    <a:lnTo>
                      <a:pt x="531" y="93"/>
                    </a:lnTo>
                    <a:lnTo>
                      <a:pt x="531" y="95"/>
                    </a:lnTo>
                    <a:lnTo>
                      <a:pt x="532" y="95"/>
                    </a:lnTo>
                    <a:lnTo>
                      <a:pt x="532" y="96"/>
                    </a:lnTo>
                    <a:lnTo>
                      <a:pt x="533" y="96"/>
                    </a:lnTo>
                    <a:lnTo>
                      <a:pt x="534" y="97"/>
                    </a:lnTo>
                    <a:lnTo>
                      <a:pt x="534" y="98"/>
                    </a:lnTo>
                    <a:lnTo>
                      <a:pt x="535" y="98"/>
                    </a:lnTo>
                    <a:lnTo>
                      <a:pt x="535" y="99"/>
                    </a:lnTo>
                    <a:lnTo>
                      <a:pt x="538" y="102"/>
                    </a:lnTo>
                    <a:lnTo>
                      <a:pt x="539" y="102"/>
                    </a:lnTo>
                    <a:lnTo>
                      <a:pt x="539" y="103"/>
                    </a:lnTo>
                    <a:lnTo>
                      <a:pt x="540" y="104"/>
                    </a:lnTo>
                    <a:lnTo>
                      <a:pt x="542" y="104"/>
                    </a:lnTo>
                    <a:lnTo>
                      <a:pt x="543" y="106"/>
                    </a:lnTo>
                    <a:lnTo>
                      <a:pt x="543" y="107"/>
                    </a:lnTo>
                    <a:lnTo>
                      <a:pt x="544" y="107"/>
                    </a:lnTo>
                    <a:lnTo>
                      <a:pt x="544" y="108"/>
                    </a:lnTo>
                    <a:lnTo>
                      <a:pt x="545" y="108"/>
                    </a:lnTo>
                    <a:lnTo>
                      <a:pt x="547" y="109"/>
                    </a:lnTo>
                    <a:lnTo>
                      <a:pt x="547" y="110"/>
                    </a:lnTo>
                    <a:lnTo>
                      <a:pt x="548" y="110"/>
                    </a:lnTo>
                    <a:lnTo>
                      <a:pt x="549" y="112"/>
                    </a:lnTo>
                    <a:lnTo>
                      <a:pt x="550" y="113"/>
                    </a:lnTo>
                    <a:lnTo>
                      <a:pt x="551" y="114"/>
                    </a:lnTo>
                    <a:lnTo>
                      <a:pt x="551" y="115"/>
                    </a:lnTo>
                    <a:lnTo>
                      <a:pt x="553" y="117"/>
                    </a:lnTo>
                    <a:lnTo>
                      <a:pt x="554" y="117"/>
                    </a:lnTo>
                    <a:lnTo>
                      <a:pt x="555" y="118"/>
                    </a:lnTo>
                    <a:lnTo>
                      <a:pt x="556" y="119"/>
                    </a:lnTo>
                    <a:lnTo>
                      <a:pt x="558" y="119"/>
                    </a:lnTo>
                    <a:lnTo>
                      <a:pt x="558" y="120"/>
                    </a:lnTo>
                    <a:lnTo>
                      <a:pt x="559" y="120"/>
                    </a:lnTo>
                    <a:lnTo>
                      <a:pt x="560" y="123"/>
                    </a:lnTo>
                    <a:lnTo>
                      <a:pt x="562" y="125"/>
                    </a:lnTo>
                    <a:lnTo>
                      <a:pt x="564" y="126"/>
                    </a:lnTo>
                    <a:lnTo>
                      <a:pt x="565" y="126"/>
                    </a:lnTo>
                    <a:lnTo>
                      <a:pt x="567" y="130"/>
                    </a:lnTo>
                    <a:lnTo>
                      <a:pt x="569" y="130"/>
                    </a:lnTo>
                    <a:lnTo>
                      <a:pt x="569" y="131"/>
                    </a:lnTo>
                    <a:lnTo>
                      <a:pt x="572" y="135"/>
                    </a:lnTo>
                    <a:lnTo>
                      <a:pt x="576" y="137"/>
                    </a:lnTo>
                    <a:lnTo>
                      <a:pt x="576" y="139"/>
                    </a:lnTo>
                    <a:lnTo>
                      <a:pt x="577" y="139"/>
                    </a:lnTo>
                    <a:lnTo>
                      <a:pt x="581" y="144"/>
                    </a:lnTo>
                    <a:lnTo>
                      <a:pt x="585" y="147"/>
                    </a:lnTo>
                    <a:lnTo>
                      <a:pt x="589" y="152"/>
                    </a:lnTo>
                    <a:lnTo>
                      <a:pt x="592" y="155"/>
                    </a:lnTo>
                    <a:lnTo>
                      <a:pt x="593" y="155"/>
                    </a:lnTo>
                    <a:lnTo>
                      <a:pt x="594" y="156"/>
                    </a:lnTo>
                    <a:lnTo>
                      <a:pt x="596" y="157"/>
                    </a:lnTo>
                    <a:lnTo>
                      <a:pt x="600" y="162"/>
                    </a:lnTo>
                    <a:lnTo>
                      <a:pt x="610" y="173"/>
                    </a:lnTo>
                    <a:lnTo>
                      <a:pt x="613" y="174"/>
                    </a:lnTo>
                    <a:lnTo>
                      <a:pt x="615" y="177"/>
                    </a:lnTo>
                    <a:lnTo>
                      <a:pt x="620" y="181"/>
                    </a:lnTo>
                    <a:lnTo>
                      <a:pt x="625" y="185"/>
                    </a:lnTo>
                    <a:lnTo>
                      <a:pt x="630" y="190"/>
                    </a:lnTo>
                    <a:lnTo>
                      <a:pt x="630" y="191"/>
                    </a:lnTo>
                    <a:lnTo>
                      <a:pt x="631" y="193"/>
                    </a:lnTo>
                    <a:lnTo>
                      <a:pt x="632" y="194"/>
                    </a:lnTo>
                    <a:lnTo>
                      <a:pt x="634" y="195"/>
                    </a:lnTo>
                    <a:lnTo>
                      <a:pt x="635" y="195"/>
                    </a:lnTo>
                    <a:lnTo>
                      <a:pt x="635" y="196"/>
                    </a:lnTo>
                    <a:lnTo>
                      <a:pt x="636" y="197"/>
                    </a:lnTo>
                    <a:lnTo>
                      <a:pt x="638" y="200"/>
                    </a:lnTo>
                    <a:lnTo>
                      <a:pt x="640" y="201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5"/>
                    </a:lnTo>
                    <a:lnTo>
                      <a:pt x="638" y="206"/>
                    </a:lnTo>
                    <a:lnTo>
                      <a:pt x="638" y="207"/>
                    </a:lnTo>
                    <a:lnTo>
                      <a:pt x="638" y="208"/>
                    </a:lnTo>
                    <a:lnTo>
                      <a:pt x="638" y="210"/>
                    </a:lnTo>
                    <a:lnTo>
                      <a:pt x="638" y="211"/>
                    </a:lnTo>
                    <a:lnTo>
                      <a:pt x="638" y="212"/>
                    </a:lnTo>
                    <a:lnTo>
                      <a:pt x="640" y="213"/>
                    </a:lnTo>
                    <a:lnTo>
                      <a:pt x="640" y="215"/>
                    </a:lnTo>
                    <a:lnTo>
                      <a:pt x="640" y="216"/>
                    </a:lnTo>
                    <a:lnTo>
                      <a:pt x="638" y="216"/>
                    </a:lnTo>
                    <a:lnTo>
                      <a:pt x="638" y="217"/>
                    </a:lnTo>
                    <a:lnTo>
                      <a:pt x="638" y="218"/>
                    </a:lnTo>
                    <a:lnTo>
                      <a:pt x="638" y="219"/>
                    </a:lnTo>
                    <a:lnTo>
                      <a:pt x="638" y="221"/>
                    </a:lnTo>
                    <a:lnTo>
                      <a:pt x="640" y="222"/>
                    </a:lnTo>
                    <a:lnTo>
                      <a:pt x="638" y="223"/>
                    </a:lnTo>
                    <a:lnTo>
                      <a:pt x="638" y="226"/>
                    </a:lnTo>
                    <a:lnTo>
                      <a:pt x="638" y="227"/>
                    </a:lnTo>
                    <a:lnTo>
                      <a:pt x="638" y="228"/>
                    </a:lnTo>
                    <a:lnTo>
                      <a:pt x="638" y="229"/>
                    </a:lnTo>
                    <a:lnTo>
                      <a:pt x="638" y="230"/>
                    </a:lnTo>
                    <a:lnTo>
                      <a:pt x="638" y="232"/>
                    </a:lnTo>
                    <a:lnTo>
                      <a:pt x="638" y="233"/>
                    </a:lnTo>
                    <a:lnTo>
                      <a:pt x="640" y="233"/>
                    </a:lnTo>
                    <a:lnTo>
                      <a:pt x="640" y="234"/>
                    </a:lnTo>
                    <a:lnTo>
                      <a:pt x="641" y="234"/>
                    </a:lnTo>
                    <a:lnTo>
                      <a:pt x="641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3" y="237"/>
                    </a:lnTo>
                    <a:lnTo>
                      <a:pt x="645" y="237"/>
                    </a:lnTo>
                    <a:lnTo>
                      <a:pt x="645" y="238"/>
                    </a:lnTo>
                    <a:lnTo>
                      <a:pt x="646" y="238"/>
                    </a:lnTo>
                    <a:lnTo>
                      <a:pt x="646" y="239"/>
                    </a:lnTo>
                    <a:lnTo>
                      <a:pt x="647" y="239"/>
                    </a:lnTo>
                    <a:lnTo>
                      <a:pt x="647" y="240"/>
                    </a:lnTo>
                    <a:lnTo>
                      <a:pt x="648" y="240"/>
                    </a:lnTo>
                    <a:lnTo>
                      <a:pt x="648" y="242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4"/>
                    </a:lnTo>
                    <a:lnTo>
                      <a:pt x="649" y="245"/>
                    </a:lnTo>
                    <a:lnTo>
                      <a:pt x="651" y="246"/>
                    </a:lnTo>
                    <a:lnTo>
                      <a:pt x="651" y="248"/>
                    </a:lnTo>
                    <a:lnTo>
                      <a:pt x="651" y="249"/>
                    </a:lnTo>
                    <a:lnTo>
                      <a:pt x="651" y="250"/>
                    </a:lnTo>
                    <a:lnTo>
                      <a:pt x="651" y="251"/>
                    </a:lnTo>
                    <a:lnTo>
                      <a:pt x="652" y="251"/>
                    </a:lnTo>
                    <a:lnTo>
                      <a:pt x="652" y="253"/>
                    </a:lnTo>
                    <a:lnTo>
                      <a:pt x="652" y="254"/>
                    </a:lnTo>
                    <a:lnTo>
                      <a:pt x="653" y="254"/>
                    </a:lnTo>
                    <a:lnTo>
                      <a:pt x="653" y="255"/>
                    </a:lnTo>
                    <a:lnTo>
                      <a:pt x="654" y="256"/>
                    </a:lnTo>
                    <a:lnTo>
                      <a:pt x="654" y="257"/>
                    </a:lnTo>
                    <a:lnTo>
                      <a:pt x="656" y="257"/>
                    </a:lnTo>
                    <a:lnTo>
                      <a:pt x="656" y="259"/>
                    </a:lnTo>
                    <a:lnTo>
                      <a:pt x="657" y="259"/>
                    </a:lnTo>
                    <a:lnTo>
                      <a:pt x="657" y="260"/>
                    </a:lnTo>
                    <a:lnTo>
                      <a:pt x="658" y="260"/>
                    </a:lnTo>
                    <a:lnTo>
                      <a:pt x="658" y="261"/>
                    </a:lnTo>
                    <a:lnTo>
                      <a:pt x="659" y="261"/>
                    </a:lnTo>
                    <a:lnTo>
                      <a:pt x="659" y="262"/>
                    </a:lnTo>
                    <a:lnTo>
                      <a:pt x="660" y="262"/>
                    </a:lnTo>
                    <a:lnTo>
                      <a:pt x="660" y="264"/>
                    </a:lnTo>
                    <a:lnTo>
                      <a:pt x="662" y="264"/>
                    </a:lnTo>
                    <a:lnTo>
                      <a:pt x="662" y="265"/>
                    </a:lnTo>
                    <a:lnTo>
                      <a:pt x="663" y="265"/>
                    </a:lnTo>
                    <a:lnTo>
                      <a:pt x="663" y="266"/>
                    </a:lnTo>
                    <a:lnTo>
                      <a:pt x="664" y="266"/>
                    </a:lnTo>
                    <a:lnTo>
                      <a:pt x="665" y="266"/>
                    </a:lnTo>
                    <a:lnTo>
                      <a:pt x="665" y="267"/>
                    </a:lnTo>
                    <a:lnTo>
                      <a:pt x="667" y="267"/>
                    </a:lnTo>
                    <a:lnTo>
                      <a:pt x="668" y="268"/>
                    </a:lnTo>
                    <a:lnTo>
                      <a:pt x="668" y="270"/>
                    </a:lnTo>
                    <a:lnTo>
                      <a:pt x="669" y="270"/>
                    </a:lnTo>
                    <a:lnTo>
                      <a:pt x="670" y="270"/>
                    </a:lnTo>
                    <a:lnTo>
                      <a:pt x="670" y="271"/>
                    </a:lnTo>
                    <a:lnTo>
                      <a:pt x="672" y="271"/>
                    </a:lnTo>
                    <a:lnTo>
                      <a:pt x="672" y="272"/>
                    </a:lnTo>
                    <a:lnTo>
                      <a:pt x="672" y="273"/>
                    </a:lnTo>
                    <a:lnTo>
                      <a:pt x="672" y="275"/>
                    </a:lnTo>
                    <a:lnTo>
                      <a:pt x="673" y="275"/>
                    </a:lnTo>
                    <a:lnTo>
                      <a:pt x="673" y="276"/>
                    </a:lnTo>
                    <a:lnTo>
                      <a:pt x="673" y="277"/>
                    </a:lnTo>
                    <a:lnTo>
                      <a:pt x="673" y="278"/>
                    </a:lnTo>
                    <a:lnTo>
                      <a:pt x="674" y="278"/>
                    </a:lnTo>
                    <a:lnTo>
                      <a:pt x="674" y="279"/>
                    </a:lnTo>
                    <a:lnTo>
                      <a:pt x="674" y="281"/>
                    </a:lnTo>
                    <a:lnTo>
                      <a:pt x="675" y="281"/>
                    </a:lnTo>
                    <a:lnTo>
                      <a:pt x="675" y="282"/>
                    </a:lnTo>
                    <a:lnTo>
                      <a:pt x="675" y="283"/>
                    </a:lnTo>
                    <a:lnTo>
                      <a:pt x="674" y="283"/>
                    </a:lnTo>
                    <a:lnTo>
                      <a:pt x="674" y="284"/>
                    </a:lnTo>
                    <a:lnTo>
                      <a:pt x="675" y="284"/>
                    </a:lnTo>
                    <a:lnTo>
                      <a:pt x="675" y="286"/>
                    </a:lnTo>
                    <a:lnTo>
                      <a:pt x="676" y="286"/>
                    </a:lnTo>
                    <a:lnTo>
                      <a:pt x="676" y="287"/>
                    </a:lnTo>
                    <a:lnTo>
                      <a:pt x="676" y="288"/>
                    </a:lnTo>
                    <a:lnTo>
                      <a:pt x="678" y="288"/>
                    </a:lnTo>
                    <a:lnTo>
                      <a:pt x="678" y="289"/>
                    </a:lnTo>
                    <a:lnTo>
                      <a:pt x="678" y="290"/>
                    </a:lnTo>
                    <a:lnTo>
                      <a:pt x="678" y="292"/>
                    </a:lnTo>
                    <a:lnTo>
                      <a:pt x="678" y="293"/>
                    </a:lnTo>
                    <a:lnTo>
                      <a:pt x="678" y="294"/>
                    </a:lnTo>
                    <a:lnTo>
                      <a:pt x="679" y="294"/>
                    </a:lnTo>
                    <a:lnTo>
                      <a:pt x="680" y="294"/>
                    </a:lnTo>
                    <a:lnTo>
                      <a:pt x="680" y="295"/>
                    </a:lnTo>
                    <a:lnTo>
                      <a:pt x="680" y="297"/>
                    </a:lnTo>
                    <a:lnTo>
                      <a:pt x="680" y="298"/>
                    </a:lnTo>
                    <a:lnTo>
                      <a:pt x="678" y="299"/>
                    </a:lnTo>
                    <a:lnTo>
                      <a:pt x="679" y="299"/>
                    </a:lnTo>
                    <a:lnTo>
                      <a:pt x="679" y="300"/>
                    </a:lnTo>
                    <a:lnTo>
                      <a:pt x="679" y="302"/>
                    </a:lnTo>
                    <a:lnTo>
                      <a:pt x="680" y="302"/>
                    </a:lnTo>
                    <a:lnTo>
                      <a:pt x="680" y="303"/>
                    </a:lnTo>
                    <a:lnTo>
                      <a:pt x="681" y="303"/>
                    </a:lnTo>
                    <a:lnTo>
                      <a:pt x="681" y="304"/>
                    </a:lnTo>
                    <a:lnTo>
                      <a:pt x="683" y="304"/>
                    </a:lnTo>
                    <a:lnTo>
                      <a:pt x="684" y="305"/>
                    </a:lnTo>
                    <a:lnTo>
                      <a:pt x="685" y="305"/>
                    </a:lnTo>
                    <a:lnTo>
                      <a:pt x="685" y="306"/>
                    </a:lnTo>
                    <a:lnTo>
                      <a:pt x="685" y="308"/>
                    </a:lnTo>
                    <a:lnTo>
                      <a:pt x="686" y="308"/>
                    </a:lnTo>
                    <a:lnTo>
                      <a:pt x="686" y="309"/>
                    </a:lnTo>
                    <a:lnTo>
                      <a:pt x="686" y="310"/>
                    </a:lnTo>
                    <a:lnTo>
                      <a:pt x="687" y="311"/>
                    </a:lnTo>
                    <a:lnTo>
                      <a:pt x="687" y="313"/>
                    </a:lnTo>
                    <a:lnTo>
                      <a:pt x="689" y="313"/>
                    </a:lnTo>
                    <a:lnTo>
                      <a:pt x="689" y="314"/>
                    </a:lnTo>
                    <a:lnTo>
                      <a:pt x="689" y="315"/>
                    </a:lnTo>
                    <a:lnTo>
                      <a:pt x="690" y="315"/>
                    </a:lnTo>
                    <a:lnTo>
                      <a:pt x="690" y="316"/>
                    </a:lnTo>
                    <a:lnTo>
                      <a:pt x="690" y="317"/>
                    </a:lnTo>
                    <a:lnTo>
                      <a:pt x="690" y="319"/>
                    </a:lnTo>
                    <a:lnTo>
                      <a:pt x="690" y="321"/>
                    </a:lnTo>
                    <a:lnTo>
                      <a:pt x="690" y="322"/>
                    </a:lnTo>
                    <a:lnTo>
                      <a:pt x="689" y="322"/>
                    </a:lnTo>
                    <a:lnTo>
                      <a:pt x="689" y="324"/>
                    </a:lnTo>
                    <a:lnTo>
                      <a:pt x="689" y="325"/>
                    </a:lnTo>
                    <a:lnTo>
                      <a:pt x="689" y="326"/>
                    </a:lnTo>
                    <a:lnTo>
                      <a:pt x="689" y="327"/>
                    </a:lnTo>
                    <a:lnTo>
                      <a:pt x="689" y="328"/>
                    </a:lnTo>
                    <a:lnTo>
                      <a:pt x="689" y="330"/>
                    </a:lnTo>
                    <a:lnTo>
                      <a:pt x="689" y="331"/>
                    </a:lnTo>
                    <a:lnTo>
                      <a:pt x="689" y="332"/>
                    </a:lnTo>
                    <a:lnTo>
                      <a:pt x="689" y="333"/>
                    </a:lnTo>
                    <a:lnTo>
                      <a:pt x="689" y="335"/>
                    </a:lnTo>
                    <a:lnTo>
                      <a:pt x="690" y="335"/>
                    </a:lnTo>
                    <a:lnTo>
                      <a:pt x="690" y="336"/>
                    </a:lnTo>
                    <a:lnTo>
                      <a:pt x="691" y="336"/>
                    </a:lnTo>
                    <a:lnTo>
                      <a:pt x="692" y="336"/>
                    </a:lnTo>
                    <a:lnTo>
                      <a:pt x="694" y="336"/>
                    </a:lnTo>
                    <a:lnTo>
                      <a:pt x="694" y="335"/>
                    </a:lnTo>
                    <a:lnTo>
                      <a:pt x="695" y="335"/>
                    </a:lnTo>
                    <a:lnTo>
                      <a:pt x="696" y="335"/>
                    </a:lnTo>
                    <a:lnTo>
                      <a:pt x="697" y="335"/>
                    </a:lnTo>
                    <a:lnTo>
                      <a:pt x="698" y="335"/>
                    </a:lnTo>
                    <a:lnTo>
                      <a:pt x="698" y="336"/>
                    </a:lnTo>
                    <a:lnTo>
                      <a:pt x="700" y="336"/>
                    </a:lnTo>
                    <a:lnTo>
                      <a:pt x="700" y="337"/>
                    </a:lnTo>
                    <a:lnTo>
                      <a:pt x="700" y="338"/>
                    </a:lnTo>
                    <a:lnTo>
                      <a:pt x="701" y="338"/>
                    </a:lnTo>
                    <a:lnTo>
                      <a:pt x="702" y="338"/>
                    </a:lnTo>
                    <a:lnTo>
                      <a:pt x="703" y="338"/>
                    </a:lnTo>
                    <a:lnTo>
                      <a:pt x="703" y="339"/>
                    </a:lnTo>
                    <a:lnTo>
                      <a:pt x="705" y="339"/>
                    </a:lnTo>
                    <a:lnTo>
                      <a:pt x="705" y="341"/>
                    </a:lnTo>
                    <a:lnTo>
                      <a:pt x="706" y="341"/>
                    </a:lnTo>
                    <a:lnTo>
                      <a:pt x="707" y="342"/>
                    </a:lnTo>
                    <a:lnTo>
                      <a:pt x="707" y="343"/>
                    </a:lnTo>
                    <a:lnTo>
                      <a:pt x="707" y="344"/>
                    </a:lnTo>
                    <a:lnTo>
                      <a:pt x="708" y="346"/>
                    </a:lnTo>
                    <a:lnTo>
                      <a:pt x="709" y="346"/>
                    </a:lnTo>
                    <a:lnTo>
                      <a:pt x="709" y="347"/>
                    </a:lnTo>
                    <a:lnTo>
                      <a:pt x="711" y="347"/>
                    </a:lnTo>
                    <a:lnTo>
                      <a:pt x="712" y="347"/>
                    </a:lnTo>
                    <a:lnTo>
                      <a:pt x="713" y="347"/>
                    </a:lnTo>
                    <a:lnTo>
                      <a:pt x="713" y="348"/>
                    </a:lnTo>
                    <a:lnTo>
                      <a:pt x="714" y="348"/>
                    </a:lnTo>
                    <a:lnTo>
                      <a:pt x="714" y="349"/>
                    </a:lnTo>
                    <a:lnTo>
                      <a:pt x="716" y="349"/>
                    </a:lnTo>
                    <a:lnTo>
                      <a:pt x="716" y="351"/>
                    </a:lnTo>
                    <a:lnTo>
                      <a:pt x="717" y="351"/>
                    </a:lnTo>
                    <a:lnTo>
                      <a:pt x="718" y="352"/>
                    </a:lnTo>
                    <a:lnTo>
                      <a:pt x="719" y="353"/>
                    </a:lnTo>
                    <a:lnTo>
                      <a:pt x="719" y="354"/>
                    </a:lnTo>
                    <a:lnTo>
                      <a:pt x="719" y="355"/>
                    </a:lnTo>
                    <a:lnTo>
                      <a:pt x="721" y="355"/>
                    </a:lnTo>
                    <a:lnTo>
                      <a:pt x="722" y="355"/>
                    </a:lnTo>
                    <a:lnTo>
                      <a:pt x="722" y="357"/>
                    </a:lnTo>
                    <a:lnTo>
                      <a:pt x="723" y="357"/>
                    </a:lnTo>
                    <a:lnTo>
                      <a:pt x="724" y="357"/>
                    </a:lnTo>
                    <a:lnTo>
                      <a:pt x="725" y="357"/>
                    </a:lnTo>
                    <a:lnTo>
                      <a:pt x="727" y="357"/>
                    </a:lnTo>
                    <a:lnTo>
                      <a:pt x="727" y="358"/>
                    </a:lnTo>
                    <a:lnTo>
                      <a:pt x="728" y="358"/>
                    </a:lnTo>
                    <a:lnTo>
                      <a:pt x="729" y="358"/>
                    </a:lnTo>
                    <a:lnTo>
                      <a:pt x="729" y="359"/>
                    </a:lnTo>
                    <a:lnTo>
                      <a:pt x="730" y="359"/>
                    </a:lnTo>
                    <a:lnTo>
                      <a:pt x="732" y="360"/>
                    </a:lnTo>
                    <a:lnTo>
                      <a:pt x="732" y="362"/>
                    </a:lnTo>
                    <a:lnTo>
                      <a:pt x="733" y="362"/>
                    </a:lnTo>
                    <a:lnTo>
                      <a:pt x="733" y="363"/>
                    </a:lnTo>
                    <a:lnTo>
                      <a:pt x="733" y="364"/>
                    </a:lnTo>
                    <a:lnTo>
                      <a:pt x="734" y="365"/>
                    </a:lnTo>
                    <a:lnTo>
                      <a:pt x="734" y="366"/>
                    </a:lnTo>
                    <a:lnTo>
                      <a:pt x="734" y="368"/>
                    </a:lnTo>
                    <a:lnTo>
                      <a:pt x="735" y="368"/>
                    </a:lnTo>
                    <a:lnTo>
                      <a:pt x="735" y="369"/>
                    </a:lnTo>
                    <a:lnTo>
                      <a:pt x="736" y="369"/>
                    </a:lnTo>
                    <a:lnTo>
                      <a:pt x="738" y="370"/>
                    </a:lnTo>
                    <a:lnTo>
                      <a:pt x="738" y="371"/>
                    </a:lnTo>
                    <a:lnTo>
                      <a:pt x="738" y="373"/>
                    </a:lnTo>
                    <a:lnTo>
                      <a:pt x="738" y="374"/>
                    </a:lnTo>
                    <a:lnTo>
                      <a:pt x="739" y="375"/>
                    </a:lnTo>
                    <a:lnTo>
                      <a:pt x="739" y="376"/>
                    </a:lnTo>
                    <a:lnTo>
                      <a:pt x="739" y="377"/>
                    </a:lnTo>
                    <a:lnTo>
                      <a:pt x="739" y="379"/>
                    </a:lnTo>
                    <a:lnTo>
                      <a:pt x="739" y="380"/>
                    </a:lnTo>
                    <a:lnTo>
                      <a:pt x="740" y="380"/>
                    </a:lnTo>
                    <a:lnTo>
                      <a:pt x="740" y="381"/>
                    </a:lnTo>
                    <a:lnTo>
                      <a:pt x="739" y="381"/>
                    </a:lnTo>
                    <a:lnTo>
                      <a:pt x="738" y="381"/>
                    </a:lnTo>
                    <a:lnTo>
                      <a:pt x="736" y="381"/>
                    </a:lnTo>
                    <a:lnTo>
                      <a:pt x="735" y="381"/>
                    </a:lnTo>
                    <a:lnTo>
                      <a:pt x="734" y="381"/>
                    </a:lnTo>
                    <a:lnTo>
                      <a:pt x="733" y="381"/>
                    </a:lnTo>
                    <a:lnTo>
                      <a:pt x="733" y="382"/>
                    </a:lnTo>
                    <a:lnTo>
                      <a:pt x="733" y="384"/>
                    </a:lnTo>
                    <a:lnTo>
                      <a:pt x="732" y="384"/>
                    </a:lnTo>
                    <a:lnTo>
                      <a:pt x="732" y="385"/>
                    </a:lnTo>
                    <a:lnTo>
                      <a:pt x="730" y="385"/>
                    </a:lnTo>
                    <a:lnTo>
                      <a:pt x="730" y="386"/>
                    </a:lnTo>
                    <a:lnTo>
                      <a:pt x="728" y="388"/>
                    </a:lnTo>
                    <a:lnTo>
                      <a:pt x="725" y="390"/>
                    </a:lnTo>
                    <a:lnTo>
                      <a:pt x="724" y="392"/>
                    </a:lnTo>
                    <a:lnTo>
                      <a:pt x="723" y="393"/>
                    </a:lnTo>
                    <a:lnTo>
                      <a:pt x="721" y="395"/>
                    </a:lnTo>
                    <a:lnTo>
                      <a:pt x="721" y="396"/>
                    </a:lnTo>
                    <a:lnTo>
                      <a:pt x="721" y="397"/>
                    </a:lnTo>
                    <a:lnTo>
                      <a:pt x="721" y="398"/>
                    </a:lnTo>
                    <a:lnTo>
                      <a:pt x="719" y="400"/>
                    </a:lnTo>
                    <a:lnTo>
                      <a:pt x="718" y="400"/>
                    </a:lnTo>
                    <a:lnTo>
                      <a:pt x="717" y="400"/>
                    </a:lnTo>
                    <a:lnTo>
                      <a:pt x="717" y="401"/>
                    </a:lnTo>
                    <a:lnTo>
                      <a:pt x="716" y="401"/>
                    </a:lnTo>
                    <a:lnTo>
                      <a:pt x="716" y="402"/>
                    </a:lnTo>
                    <a:lnTo>
                      <a:pt x="714" y="402"/>
                    </a:lnTo>
                    <a:lnTo>
                      <a:pt x="713" y="402"/>
                    </a:lnTo>
                    <a:lnTo>
                      <a:pt x="713" y="403"/>
                    </a:lnTo>
                    <a:lnTo>
                      <a:pt x="712" y="403"/>
                    </a:lnTo>
                    <a:lnTo>
                      <a:pt x="711" y="402"/>
                    </a:lnTo>
                    <a:lnTo>
                      <a:pt x="709" y="403"/>
                    </a:lnTo>
                    <a:lnTo>
                      <a:pt x="708" y="403"/>
                    </a:lnTo>
                    <a:lnTo>
                      <a:pt x="707" y="403"/>
                    </a:lnTo>
                    <a:lnTo>
                      <a:pt x="707" y="404"/>
                    </a:lnTo>
                    <a:lnTo>
                      <a:pt x="706" y="404"/>
                    </a:lnTo>
                    <a:lnTo>
                      <a:pt x="706" y="406"/>
                    </a:lnTo>
                    <a:lnTo>
                      <a:pt x="706" y="407"/>
                    </a:lnTo>
                    <a:lnTo>
                      <a:pt x="705" y="407"/>
                    </a:lnTo>
                    <a:lnTo>
                      <a:pt x="705" y="408"/>
                    </a:lnTo>
                    <a:lnTo>
                      <a:pt x="703" y="408"/>
                    </a:lnTo>
                    <a:lnTo>
                      <a:pt x="703" y="409"/>
                    </a:lnTo>
                    <a:lnTo>
                      <a:pt x="702" y="409"/>
                    </a:lnTo>
                    <a:lnTo>
                      <a:pt x="702" y="411"/>
                    </a:lnTo>
                    <a:lnTo>
                      <a:pt x="701" y="411"/>
                    </a:lnTo>
                    <a:lnTo>
                      <a:pt x="701" y="412"/>
                    </a:lnTo>
                    <a:lnTo>
                      <a:pt x="700" y="412"/>
                    </a:lnTo>
                    <a:lnTo>
                      <a:pt x="698" y="412"/>
                    </a:lnTo>
                    <a:lnTo>
                      <a:pt x="697" y="412"/>
                    </a:lnTo>
                    <a:lnTo>
                      <a:pt x="696" y="412"/>
                    </a:lnTo>
                    <a:lnTo>
                      <a:pt x="695" y="412"/>
                    </a:lnTo>
                    <a:lnTo>
                      <a:pt x="695" y="413"/>
                    </a:lnTo>
                    <a:lnTo>
                      <a:pt x="694" y="413"/>
                    </a:lnTo>
                    <a:lnTo>
                      <a:pt x="694" y="414"/>
                    </a:lnTo>
                    <a:lnTo>
                      <a:pt x="694" y="415"/>
                    </a:lnTo>
                    <a:lnTo>
                      <a:pt x="692" y="415"/>
                    </a:lnTo>
                    <a:lnTo>
                      <a:pt x="691" y="415"/>
                    </a:lnTo>
                    <a:lnTo>
                      <a:pt x="690" y="415"/>
                    </a:lnTo>
                    <a:lnTo>
                      <a:pt x="690" y="417"/>
                    </a:lnTo>
                    <a:lnTo>
                      <a:pt x="689" y="417"/>
                    </a:lnTo>
                    <a:lnTo>
                      <a:pt x="687" y="418"/>
                    </a:lnTo>
                    <a:lnTo>
                      <a:pt x="686" y="418"/>
                    </a:lnTo>
                    <a:lnTo>
                      <a:pt x="686" y="417"/>
                    </a:lnTo>
                    <a:lnTo>
                      <a:pt x="685" y="417"/>
                    </a:lnTo>
                    <a:lnTo>
                      <a:pt x="684" y="417"/>
                    </a:lnTo>
                    <a:lnTo>
                      <a:pt x="684" y="418"/>
                    </a:lnTo>
                    <a:lnTo>
                      <a:pt x="683" y="418"/>
                    </a:lnTo>
                    <a:lnTo>
                      <a:pt x="681" y="419"/>
                    </a:lnTo>
                    <a:lnTo>
                      <a:pt x="681" y="420"/>
                    </a:lnTo>
                    <a:lnTo>
                      <a:pt x="680" y="420"/>
                    </a:lnTo>
                    <a:lnTo>
                      <a:pt x="680" y="422"/>
                    </a:lnTo>
                    <a:lnTo>
                      <a:pt x="679" y="423"/>
                    </a:lnTo>
                    <a:lnTo>
                      <a:pt x="679" y="425"/>
                    </a:lnTo>
                    <a:lnTo>
                      <a:pt x="678" y="426"/>
                    </a:lnTo>
                    <a:lnTo>
                      <a:pt x="678" y="428"/>
                    </a:lnTo>
                    <a:lnTo>
                      <a:pt x="678" y="429"/>
                    </a:lnTo>
                    <a:lnTo>
                      <a:pt x="678" y="430"/>
                    </a:lnTo>
                    <a:lnTo>
                      <a:pt x="678" y="431"/>
                    </a:lnTo>
                    <a:lnTo>
                      <a:pt x="678" y="433"/>
                    </a:lnTo>
                    <a:lnTo>
                      <a:pt x="678" y="434"/>
                    </a:lnTo>
                    <a:lnTo>
                      <a:pt x="679" y="434"/>
                    </a:lnTo>
                    <a:lnTo>
                      <a:pt x="679" y="435"/>
                    </a:lnTo>
                    <a:lnTo>
                      <a:pt x="679" y="436"/>
                    </a:lnTo>
                    <a:lnTo>
                      <a:pt x="679" y="437"/>
                    </a:lnTo>
                    <a:lnTo>
                      <a:pt x="678" y="437"/>
                    </a:lnTo>
                    <a:lnTo>
                      <a:pt x="678" y="439"/>
                    </a:lnTo>
                    <a:lnTo>
                      <a:pt x="678" y="440"/>
                    </a:lnTo>
                    <a:lnTo>
                      <a:pt x="676" y="440"/>
                    </a:lnTo>
                    <a:lnTo>
                      <a:pt x="676" y="441"/>
                    </a:lnTo>
                    <a:lnTo>
                      <a:pt x="675" y="441"/>
                    </a:lnTo>
                    <a:lnTo>
                      <a:pt x="674" y="441"/>
                    </a:lnTo>
                    <a:lnTo>
                      <a:pt x="673" y="441"/>
                    </a:lnTo>
                    <a:lnTo>
                      <a:pt x="673" y="442"/>
                    </a:lnTo>
                    <a:lnTo>
                      <a:pt x="672" y="442"/>
                    </a:lnTo>
                    <a:lnTo>
                      <a:pt x="672" y="444"/>
                    </a:lnTo>
                    <a:lnTo>
                      <a:pt x="673" y="444"/>
                    </a:lnTo>
                    <a:lnTo>
                      <a:pt x="674" y="445"/>
                    </a:lnTo>
                    <a:lnTo>
                      <a:pt x="674" y="446"/>
                    </a:lnTo>
                    <a:lnTo>
                      <a:pt x="673" y="446"/>
                    </a:lnTo>
                    <a:lnTo>
                      <a:pt x="672" y="446"/>
                    </a:lnTo>
                    <a:lnTo>
                      <a:pt x="672" y="447"/>
                    </a:lnTo>
                    <a:lnTo>
                      <a:pt x="670" y="447"/>
                    </a:lnTo>
                    <a:lnTo>
                      <a:pt x="670" y="449"/>
                    </a:lnTo>
                    <a:lnTo>
                      <a:pt x="669" y="449"/>
                    </a:lnTo>
                    <a:lnTo>
                      <a:pt x="669" y="450"/>
                    </a:lnTo>
                    <a:lnTo>
                      <a:pt x="668" y="450"/>
                    </a:lnTo>
                    <a:lnTo>
                      <a:pt x="668" y="451"/>
                    </a:lnTo>
                    <a:lnTo>
                      <a:pt x="667" y="452"/>
                    </a:lnTo>
                    <a:lnTo>
                      <a:pt x="665" y="453"/>
                    </a:lnTo>
                    <a:lnTo>
                      <a:pt x="664" y="455"/>
                    </a:lnTo>
                    <a:lnTo>
                      <a:pt x="663" y="455"/>
                    </a:lnTo>
                    <a:lnTo>
                      <a:pt x="662" y="455"/>
                    </a:lnTo>
                    <a:lnTo>
                      <a:pt x="660" y="455"/>
                    </a:lnTo>
                    <a:lnTo>
                      <a:pt x="660" y="456"/>
                    </a:lnTo>
                    <a:lnTo>
                      <a:pt x="660" y="457"/>
                    </a:lnTo>
                    <a:lnTo>
                      <a:pt x="659" y="457"/>
                    </a:lnTo>
                    <a:lnTo>
                      <a:pt x="659" y="458"/>
                    </a:lnTo>
                    <a:lnTo>
                      <a:pt x="659" y="460"/>
                    </a:lnTo>
                    <a:lnTo>
                      <a:pt x="658" y="460"/>
                    </a:lnTo>
                    <a:lnTo>
                      <a:pt x="658" y="461"/>
                    </a:lnTo>
                    <a:lnTo>
                      <a:pt x="658" y="462"/>
                    </a:lnTo>
                    <a:lnTo>
                      <a:pt x="658" y="463"/>
                    </a:lnTo>
                    <a:lnTo>
                      <a:pt x="659" y="463"/>
                    </a:lnTo>
                    <a:lnTo>
                      <a:pt x="660" y="463"/>
                    </a:lnTo>
                    <a:lnTo>
                      <a:pt x="662" y="464"/>
                    </a:lnTo>
                    <a:lnTo>
                      <a:pt x="663" y="466"/>
                    </a:lnTo>
                    <a:lnTo>
                      <a:pt x="663" y="467"/>
                    </a:lnTo>
                    <a:lnTo>
                      <a:pt x="664" y="467"/>
                    </a:lnTo>
                    <a:lnTo>
                      <a:pt x="664" y="468"/>
                    </a:lnTo>
                    <a:lnTo>
                      <a:pt x="663" y="468"/>
                    </a:lnTo>
                    <a:lnTo>
                      <a:pt x="663" y="469"/>
                    </a:lnTo>
                    <a:lnTo>
                      <a:pt x="662" y="469"/>
                    </a:lnTo>
                    <a:lnTo>
                      <a:pt x="662" y="468"/>
                    </a:lnTo>
                    <a:lnTo>
                      <a:pt x="660" y="468"/>
                    </a:lnTo>
                    <a:lnTo>
                      <a:pt x="660" y="469"/>
                    </a:lnTo>
                    <a:lnTo>
                      <a:pt x="660" y="471"/>
                    </a:lnTo>
                    <a:lnTo>
                      <a:pt x="662" y="472"/>
                    </a:lnTo>
                    <a:lnTo>
                      <a:pt x="663" y="473"/>
                    </a:lnTo>
                    <a:lnTo>
                      <a:pt x="664" y="473"/>
                    </a:lnTo>
                    <a:lnTo>
                      <a:pt x="664" y="474"/>
                    </a:lnTo>
                    <a:lnTo>
                      <a:pt x="664" y="475"/>
                    </a:lnTo>
                    <a:lnTo>
                      <a:pt x="664" y="477"/>
                    </a:lnTo>
                    <a:lnTo>
                      <a:pt x="665" y="477"/>
                    </a:lnTo>
                    <a:lnTo>
                      <a:pt x="664" y="477"/>
                    </a:lnTo>
                    <a:lnTo>
                      <a:pt x="664" y="478"/>
                    </a:lnTo>
                    <a:lnTo>
                      <a:pt x="663" y="478"/>
                    </a:lnTo>
                    <a:lnTo>
                      <a:pt x="663" y="479"/>
                    </a:lnTo>
                    <a:lnTo>
                      <a:pt x="662" y="479"/>
                    </a:lnTo>
                    <a:lnTo>
                      <a:pt x="662" y="478"/>
                    </a:lnTo>
                    <a:lnTo>
                      <a:pt x="660" y="478"/>
                    </a:lnTo>
                    <a:lnTo>
                      <a:pt x="659" y="479"/>
                    </a:lnTo>
                    <a:lnTo>
                      <a:pt x="659" y="480"/>
                    </a:lnTo>
                    <a:lnTo>
                      <a:pt x="659" y="482"/>
                    </a:lnTo>
                    <a:lnTo>
                      <a:pt x="659" y="483"/>
                    </a:lnTo>
                    <a:lnTo>
                      <a:pt x="660" y="483"/>
                    </a:lnTo>
                    <a:lnTo>
                      <a:pt x="660" y="484"/>
                    </a:lnTo>
                    <a:lnTo>
                      <a:pt x="660" y="485"/>
                    </a:lnTo>
                    <a:lnTo>
                      <a:pt x="662" y="485"/>
                    </a:lnTo>
                    <a:lnTo>
                      <a:pt x="662" y="486"/>
                    </a:lnTo>
                    <a:lnTo>
                      <a:pt x="662" y="488"/>
                    </a:lnTo>
                    <a:lnTo>
                      <a:pt x="660" y="488"/>
                    </a:lnTo>
                    <a:lnTo>
                      <a:pt x="660" y="489"/>
                    </a:lnTo>
                    <a:lnTo>
                      <a:pt x="659" y="489"/>
                    </a:lnTo>
                    <a:lnTo>
                      <a:pt x="659" y="490"/>
                    </a:lnTo>
                    <a:lnTo>
                      <a:pt x="660" y="490"/>
                    </a:lnTo>
                    <a:lnTo>
                      <a:pt x="660" y="491"/>
                    </a:lnTo>
                    <a:lnTo>
                      <a:pt x="660" y="493"/>
                    </a:lnTo>
                    <a:lnTo>
                      <a:pt x="662" y="493"/>
                    </a:lnTo>
                    <a:lnTo>
                      <a:pt x="662" y="494"/>
                    </a:lnTo>
                    <a:lnTo>
                      <a:pt x="662" y="495"/>
                    </a:lnTo>
                    <a:lnTo>
                      <a:pt x="662" y="496"/>
                    </a:lnTo>
                    <a:lnTo>
                      <a:pt x="663" y="496"/>
                    </a:lnTo>
                    <a:lnTo>
                      <a:pt x="663" y="498"/>
                    </a:lnTo>
                    <a:lnTo>
                      <a:pt x="663" y="499"/>
                    </a:lnTo>
                    <a:lnTo>
                      <a:pt x="664" y="500"/>
                    </a:lnTo>
                    <a:lnTo>
                      <a:pt x="664" y="501"/>
                    </a:lnTo>
                    <a:lnTo>
                      <a:pt x="664" y="502"/>
                    </a:lnTo>
                    <a:lnTo>
                      <a:pt x="664" y="504"/>
                    </a:lnTo>
                    <a:lnTo>
                      <a:pt x="664" y="505"/>
                    </a:lnTo>
                    <a:lnTo>
                      <a:pt x="664" y="506"/>
                    </a:lnTo>
                    <a:lnTo>
                      <a:pt x="664" y="507"/>
                    </a:lnTo>
                    <a:lnTo>
                      <a:pt x="663" y="507"/>
                    </a:lnTo>
                    <a:lnTo>
                      <a:pt x="663" y="509"/>
                    </a:lnTo>
                    <a:lnTo>
                      <a:pt x="663" y="510"/>
                    </a:lnTo>
                    <a:lnTo>
                      <a:pt x="664" y="510"/>
                    </a:lnTo>
                    <a:lnTo>
                      <a:pt x="665" y="511"/>
                    </a:lnTo>
                    <a:lnTo>
                      <a:pt x="665" y="512"/>
                    </a:lnTo>
                    <a:lnTo>
                      <a:pt x="667" y="512"/>
                    </a:lnTo>
                    <a:lnTo>
                      <a:pt x="667" y="513"/>
                    </a:lnTo>
                    <a:lnTo>
                      <a:pt x="667" y="515"/>
                    </a:lnTo>
                    <a:lnTo>
                      <a:pt x="667" y="516"/>
                    </a:lnTo>
                    <a:lnTo>
                      <a:pt x="667" y="517"/>
                    </a:lnTo>
                    <a:lnTo>
                      <a:pt x="665" y="517"/>
                    </a:lnTo>
                    <a:lnTo>
                      <a:pt x="665" y="518"/>
                    </a:lnTo>
                    <a:lnTo>
                      <a:pt x="664" y="518"/>
                    </a:lnTo>
                    <a:lnTo>
                      <a:pt x="664" y="520"/>
                    </a:lnTo>
                    <a:lnTo>
                      <a:pt x="663" y="520"/>
                    </a:lnTo>
                    <a:lnTo>
                      <a:pt x="662" y="520"/>
                    </a:lnTo>
                    <a:lnTo>
                      <a:pt x="660" y="520"/>
                    </a:lnTo>
                    <a:lnTo>
                      <a:pt x="660" y="521"/>
                    </a:lnTo>
                    <a:lnTo>
                      <a:pt x="659" y="521"/>
                    </a:lnTo>
                    <a:lnTo>
                      <a:pt x="659" y="522"/>
                    </a:lnTo>
                    <a:lnTo>
                      <a:pt x="659" y="523"/>
                    </a:lnTo>
                    <a:lnTo>
                      <a:pt x="659" y="524"/>
                    </a:lnTo>
                    <a:lnTo>
                      <a:pt x="659" y="526"/>
                    </a:lnTo>
                    <a:lnTo>
                      <a:pt x="660" y="526"/>
                    </a:lnTo>
                    <a:lnTo>
                      <a:pt x="662" y="526"/>
                    </a:lnTo>
                    <a:lnTo>
                      <a:pt x="663" y="527"/>
                    </a:lnTo>
                    <a:lnTo>
                      <a:pt x="662" y="527"/>
                    </a:lnTo>
                    <a:lnTo>
                      <a:pt x="662" y="528"/>
                    </a:lnTo>
                    <a:lnTo>
                      <a:pt x="660" y="528"/>
                    </a:lnTo>
                    <a:lnTo>
                      <a:pt x="659" y="528"/>
                    </a:lnTo>
                    <a:lnTo>
                      <a:pt x="659" y="529"/>
                    </a:lnTo>
                    <a:lnTo>
                      <a:pt x="658" y="529"/>
                    </a:lnTo>
                    <a:lnTo>
                      <a:pt x="659" y="529"/>
                    </a:lnTo>
                    <a:lnTo>
                      <a:pt x="659" y="531"/>
                    </a:lnTo>
                    <a:lnTo>
                      <a:pt x="660" y="532"/>
                    </a:lnTo>
                    <a:lnTo>
                      <a:pt x="660" y="533"/>
                    </a:lnTo>
                    <a:lnTo>
                      <a:pt x="660" y="534"/>
                    </a:lnTo>
                    <a:lnTo>
                      <a:pt x="659" y="534"/>
                    </a:lnTo>
                    <a:lnTo>
                      <a:pt x="659" y="535"/>
                    </a:lnTo>
                    <a:lnTo>
                      <a:pt x="659" y="537"/>
                    </a:lnTo>
                    <a:lnTo>
                      <a:pt x="660" y="537"/>
                    </a:lnTo>
                    <a:lnTo>
                      <a:pt x="660" y="538"/>
                    </a:lnTo>
                    <a:lnTo>
                      <a:pt x="660" y="539"/>
                    </a:lnTo>
                    <a:lnTo>
                      <a:pt x="659" y="539"/>
                    </a:lnTo>
                    <a:lnTo>
                      <a:pt x="659" y="540"/>
                    </a:lnTo>
                    <a:lnTo>
                      <a:pt x="658" y="542"/>
                    </a:lnTo>
                    <a:lnTo>
                      <a:pt x="658" y="543"/>
                    </a:lnTo>
                    <a:lnTo>
                      <a:pt x="657" y="543"/>
                    </a:lnTo>
                    <a:lnTo>
                      <a:pt x="657" y="544"/>
                    </a:lnTo>
                    <a:lnTo>
                      <a:pt x="657" y="545"/>
                    </a:lnTo>
                    <a:lnTo>
                      <a:pt x="657" y="547"/>
                    </a:lnTo>
                    <a:lnTo>
                      <a:pt x="658" y="547"/>
                    </a:lnTo>
                    <a:lnTo>
                      <a:pt x="658" y="548"/>
                    </a:lnTo>
                    <a:lnTo>
                      <a:pt x="658" y="549"/>
                    </a:lnTo>
                    <a:lnTo>
                      <a:pt x="659" y="550"/>
                    </a:lnTo>
                    <a:lnTo>
                      <a:pt x="659" y="551"/>
                    </a:lnTo>
                    <a:lnTo>
                      <a:pt x="660" y="551"/>
                    </a:lnTo>
                    <a:lnTo>
                      <a:pt x="660" y="553"/>
                    </a:lnTo>
                    <a:lnTo>
                      <a:pt x="659" y="553"/>
                    </a:lnTo>
                    <a:lnTo>
                      <a:pt x="659" y="554"/>
                    </a:lnTo>
                    <a:lnTo>
                      <a:pt x="658" y="555"/>
                    </a:lnTo>
                    <a:lnTo>
                      <a:pt x="657" y="555"/>
                    </a:lnTo>
                    <a:lnTo>
                      <a:pt x="656" y="556"/>
                    </a:lnTo>
                    <a:lnTo>
                      <a:pt x="654" y="558"/>
                    </a:lnTo>
                    <a:lnTo>
                      <a:pt x="653" y="558"/>
                    </a:lnTo>
                    <a:lnTo>
                      <a:pt x="653" y="559"/>
                    </a:lnTo>
                    <a:lnTo>
                      <a:pt x="653" y="560"/>
                    </a:lnTo>
                    <a:lnTo>
                      <a:pt x="653" y="561"/>
                    </a:lnTo>
                    <a:lnTo>
                      <a:pt x="653" y="562"/>
                    </a:lnTo>
                    <a:lnTo>
                      <a:pt x="652" y="562"/>
                    </a:lnTo>
                    <a:lnTo>
                      <a:pt x="652" y="564"/>
                    </a:lnTo>
                    <a:lnTo>
                      <a:pt x="651" y="564"/>
                    </a:lnTo>
                    <a:lnTo>
                      <a:pt x="649" y="564"/>
                    </a:lnTo>
                    <a:lnTo>
                      <a:pt x="648" y="564"/>
                    </a:lnTo>
                    <a:lnTo>
                      <a:pt x="648" y="565"/>
                    </a:lnTo>
                    <a:lnTo>
                      <a:pt x="647" y="565"/>
                    </a:lnTo>
                    <a:lnTo>
                      <a:pt x="647" y="566"/>
                    </a:lnTo>
                    <a:lnTo>
                      <a:pt x="646" y="566"/>
                    </a:lnTo>
                    <a:lnTo>
                      <a:pt x="646" y="567"/>
                    </a:lnTo>
                    <a:lnTo>
                      <a:pt x="646" y="569"/>
                    </a:lnTo>
                    <a:lnTo>
                      <a:pt x="646" y="570"/>
                    </a:lnTo>
                    <a:lnTo>
                      <a:pt x="645" y="570"/>
                    </a:lnTo>
                    <a:lnTo>
                      <a:pt x="645" y="571"/>
                    </a:lnTo>
                    <a:lnTo>
                      <a:pt x="643" y="571"/>
                    </a:lnTo>
                    <a:lnTo>
                      <a:pt x="643" y="572"/>
                    </a:lnTo>
                    <a:lnTo>
                      <a:pt x="642" y="573"/>
                    </a:lnTo>
                    <a:lnTo>
                      <a:pt x="642" y="575"/>
                    </a:lnTo>
                    <a:lnTo>
                      <a:pt x="641" y="575"/>
                    </a:lnTo>
                    <a:lnTo>
                      <a:pt x="641" y="576"/>
                    </a:lnTo>
                    <a:lnTo>
                      <a:pt x="641" y="577"/>
                    </a:lnTo>
                    <a:lnTo>
                      <a:pt x="641" y="578"/>
                    </a:lnTo>
                    <a:lnTo>
                      <a:pt x="641" y="580"/>
                    </a:lnTo>
                    <a:lnTo>
                      <a:pt x="640" y="580"/>
                    </a:lnTo>
                    <a:lnTo>
                      <a:pt x="640" y="581"/>
                    </a:lnTo>
                    <a:lnTo>
                      <a:pt x="640" y="582"/>
                    </a:lnTo>
                    <a:lnTo>
                      <a:pt x="637" y="582"/>
                    </a:lnTo>
                    <a:lnTo>
                      <a:pt x="636" y="582"/>
                    </a:lnTo>
                    <a:lnTo>
                      <a:pt x="634" y="582"/>
                    </a:lnTo>
                    <a:lnTo>
                      <a:pt x="632" y="582"/>
                    </a:lnTo>
                    <a:lnTo>
                      <a:pt x="627" y="582"/>
                    </a:lnTo>
                    <a:lnTo>
                      <a:pt x="624" y="582"/>
                    </a:lnTo>
                    <a:lnTo>
                      <a:pt x="622" y="582"/>
                    </a:lnTo>
                    <a:lnTo>
                      <a:pt x="621" y="582"/>
                    </a:lnTo>
                    <a:lnTo>
                      <a:pt x="619" y="582"/>
                    </a:lnTo>
                    <a:lnTo>
                      <a:pt x="618" y="582"/>
                    </a:lnTo>
                    <a:lnTo>
                      <a:pt x="616" y="582"/>
                    </a:lnTo>
                    <a:lnTo>
                      <a:pt x="615" y="582"/>
                    </a:lnTo>
                    <a:lnTo>
                      <a:pt x="605" y="582"/>
                    </a:lnTo>
                    <a:lnTo>
                      <a:pt x="599" y="582"/>
                    </a:lnTo>
                    <a:lnTo>
                      <a:pt x="596" y="582"/>
                    </a:lnTo>
                    <a:lnTo>
                      <a:pt x="589" y="582"/>
                    </a:lnTo>
                    <a:lnTo>
                      <a:pt x="588" y="582"/>
                    </a:lnTo>
                    <a:lnTo>
                      <a:pt x="585" y="582"/>
                    </a:lnTo>
                    <a:lnTo>
                      <a:pt x="578" y="582"/>
                    </a:lnTo>
                    <a:lnTo>
                      <a:pt x="565" y="582"/>
                    </a:lnTo>
                    <a:lnTo>
                      <a:pt x="559" y="583"/>
                    </a:lnTo>
                    <a:lnTo>
                      <a:pt x="555" y="583"/>
                    </a:lnTo>
                    <a:lnTo>
                      <a:pt x="554" y="583"/>
                    </a:lnTo>
                    <a:lnTo>
                      <a:pt x="553" y="583"/>
                    </a:lnTo>
                    <a:lnTo>
                      <a:pt x="551" y="583"/>
                    </a:lnTo>
                    <a:lnTo>
                      <a:pt x="544" y="583"/>
                    </a:lnTo>
                    <a:lnTo>
                      <a:pt x="539" y="582"/>
                    </a:lnTo>
                    <a:lnTo>
                      <a:pt x="538" y="582"/>
                    </a:lnTo>
                    <a:lnTo>
                      <a:pt x="534" y="582"/>
                    </a:lnTo>
                    <a:lnTo>
                      <a:pt x="524" y="583"/>
                    </a:lnTo>
                    <a:lnTo>
                      <a:pt x="523" y="583"/>
                    </a:lnTo>
                    <a:lnTo>
                      <a:pt x="520" y="583"/>
                    </a:lnTo>
                    <a:lnTo>
                      <a:pt x="518" y="583"/>
                    </a:lnTo>
                    <a:lnTo>
                      <a:pt x="516" y="583"/>
                    </a:lnTo>
                    <a:lnTo>
                      <a:pt x="515" y="583"/>
                    </a:lnTo>
                    <a:lnTo>
                      <a:pt x="513" y="583"/>
                    </a:lnTo>
                    <a:lnTo>
                      <a:pt x="491" y="583"/>
                    </a:lnTo>
                    <a:lnTo>
                      <a:pt x="489" y="583"/>
                    </a:lnTo>
                    <a:lnTo>
                      <a:pt x="482" y="583"/>
                    </a:lnTo>
                    <a:lnTo>
                      <a:pt x="480" y="583"/>
                    </a:lnTo>
                    <a:lnTo>
                      <a:pt x="471" y="583"/>
                    </a:lnTo>
                    <a:lnTo>
                      <a:pt x="464" y="583"/>
                    </a:lnTo>
                    <a:lnTo>
                      <a:pt x="463" y="583"/>
                    </a:lnTo>
                    <a:lnTo>
                      <a:pt x="462" y="583"/>
                    </a:lnTo>
                    <a:lnTo>
                      <a:pt x="445" y="583"/>
                    </a:lnTo>
                    <a:lnTo>
                      <a:pt x="444" y="583"/>
                    </a:lnTo>
                    <a:lnTo>
                      <a:pt x="442" y="583"/>
                    </a:lnTo>
                    <a:lnTo>
                      <a:pt x="439" y="583"/>
                    </a:lnTo>
                    <a:lnTo>
                      <a:pt x="429" y="583"/>
                    </a:lnTo>
                    <a:lnTo>
                      <a:pt x="428" y="583"/>
                    </a:lnTo>
                    <a:lnTo>
                      <a:pt x="426" y="583"/>
                    </a:lnTo>
                    <a:lnTo>
                      <a:pt x="424" y="583"/>
                    </a:lnTo>
                    <a:lnTo>
                      <a:pt x="423" y="583"/>
                    </a:lnTo>
                    <a:lnTo>
                      <a:pt x="420" y="583"/>
                    </a:lnTo>
                    <a:lnTo>
                      <a:pt x="414" y="583"/>
                    </a:lnTo>
                    <a:lnTo>
                      <a:pt x="413" y="583"/>
                    </a:lnTo>
                    <a:lnTo>
                      <a:pt x="398" y="583"/>
                    </a:lnTo>
                    <a:lnTo>
                      <a:pt x="397" y="583"/>
                    </a:lnTo>
                    <a:lnTo>
                      <a:pt x="396" y="583"/>
                    </a:lnTo>
                    <a:lnTo>
                      <a:pt x="388" y="583"/>
                    </a:lnTo>
                    <a:lnTo>
                      <a:pt x="384" y="583"/>
                    </a:lnTo>
                    <a:lnTo>
                      <a:pt x="377" y="583"/>
                    </a:lnTo>
                    <a:lnTo>
                      <a:pt x="363" y="583"/>
                    </a:lnTo>
                    <a:lnTo>
                      <a:pt x="360" y="583"/>
                    </a:lnTo>
                    <a:lnTo>
                      <a:pt x="354" y="583"/>
                    </a:lnTo>
                    <a:lnTo>
                      <a:pt x="353" y="583"/>
                    </a:lnTo>
                    <a:lnTo>
                      <a:pt x="352" y="583"/>
                    </a:lnTo>
                    <a:lnTo>
                      <a:pt x="349" y="583"/>
                    </a:lnTo>
                    <a:lnTo>
                      <a:pt x="348" y="583"/>
                    </a:lnTo>
                    <a:lnTo>
                      <a:pt x="346" y="583"/>
                    </a:lnTo>
                    <a:lnTo>
                      <a:pt x="344" y="583"/>
                    </a:lnTo>
                    <a:lnTo>
                      <a:pt x="342" y="583"/>
                    </a:lnTo>
                    <a:lnTo>
                      <a:pt x="338" y="583"/>
                    </a:lnTo>
                    <a:lnTo>
                      <a:pt x="337" y="583"/>
                    </a:lnTo>
                    <a:lnTo>
                      <a:pt x="335" y="583"/>
                    </a:lnTo>
                    <a:lnTo>
                      <a:pt x="333" y="583"/>
                    </a:lnTo>
                    <a:lnTo>
                      <a:pt x="332" y="583"/>
                    </a:lnTo>
                    <a:lnTo>
                      <a:pt x="326" y="583"/>
                    </a:lnTo>
                    <a:lnTo>
                      <a:pt x="324" y="582"/>
                    </a:lnTo>
                    <a:lnTo>
                      <a:pt x="320" y="583"/>
                    </a:lnTo>
                    <a:lnTo>
                      <a:pt x="314" y="583"/>
                    </a:lnTo>
                    <a:lnTo>
                      <a:pt x="312" y="583"/>
                    </a:lnTo>
                    <a:lnTo>
                      <a:pt x="309" y="583"/>
                    </a:lnTo>
                    <a:lnTo>
                      <a:pt x="308" y="583"/>
                    </a:lnTo>
                    <a:lnTo>
                      <a:pt x="303" y="583"/>
                    </a:lnTo>
                    <a:lnTo>
                      <a:pt x="298" y="583"/>
                    </a:lnTo>
                    <a:lnTo>
                      <a:pt x="294" y="583"/>
                    </a:lnTo>
                    <a:lnTo>
                      <a:pt x="288" y="583"/>
                    </a:lnTo>
                    <a:lnTo>
                      <a:pt x="279" y="583"/>
                    </a:lnTo>
                    <a:lnTo>
                      <a:pt x="270" y="583"/>
                    </a:lnTo>
                    <a:lnTo>
                      <a:pt x="268" y="583"/>
                    </a:lnTo>
                    <a:lnTo>
                      <a:pt x="266" y="583"/>
                    </a:lnTo>
                    <a:lnTo>
                      <a:pt x="265" y="583"/>
                    </a:lnTo>
                    <a:lnTo>
                      <a:pt x="263" y="583"/>
                    </a:lnTo>
                    <a:lnTo>
                      <a:pt x="262" y="583"/>
                    </a:lnTo>
                    <a:lnTo>
                      <a:pt x="251" y="583"/>
                    </a:lnTo>
                    <a:lnTo>
                      <a:pt x="248" y="583"/>
                    </a:lnTo>
                    <a:lnTo>
                      <a:pt x="244" y="583"/>
                    </a:lnTo>
                    <a:lnTo>
                      <a:pt x="239" y="583"/>
                    </a:lnTo>
                    <a:lnTo>
                      <a:pt x="238" y="583"/>
                    </a:lnTo>
                    <a:lnTo>
                      <a:pt x="234" y="583"/>
                    </a:lnTo>
                    <a:lnTo>
                      <a:pt x="230" y="583"/>
                    </a:lnTo>
                    <a:lnTo>
                      <a:pt x="229" y="583"/>
                    </a:lnTo>
                    <a:lnTo>
                      <a:pt x="225" y="583"/>
                    </a:lnTo>
                    <a:lnTo>
                      <a:pt x="223" y="583"/>
                    </a:lnTo>
                    <a:lnTo>
                      <a:pt x="221" y="583"/>
                    </a:lnTo>
                    <a:lnTo>
                      <a:pt x="219" y="583"/>
                    </a:lnTo>
                    <a:lnTo>
                      <a:pt x="218" y="583"/>
                    </a:lnTo>
                    <a:lnTo>
                      <a:pt x="217" y="583"/>
                    </a:lnTo>
                    <a:lnTo>
                      <a:pt x="214" y="583"/>
                    </a:lnTo>
                    <a:lnTo>
                      <a:pt x="212" y="583"/>
                    </a:lnTo>
                    <a:lnTo>
                      <a:pt x="210" y="583"/>
                    </a:lnTo>
                    <a:lnTo>
                      <a:pt x="203" y="583"/>
                    </a:lnTo>
                    <a:lnTo>
                      <a:pt x="202" y="583"/>
                    </a:lnTo>
                    <a:lnTo>
                      <a:pt x="199" y="583"/>
                    </a:lnTo>
                    <a:lnTo>
                      <a:pt x="197" y="583"/>
                    </a:lnTo>
                    <a:lnTo>
                      <a:pt x="195" y="583"/>
                    </a:lnTo>
                    <a:lnTo>
                      <a:pt x="194" y="583"/>
                    </a:lnTo>
                    <a:lnTo>
                      <a:pt x="192" y="583"/>
                    </a:lnTo>
                    <a:lnTo>
                      <a:pt x="191" y="583"/>
                    </a:lnTo>
                    <a:lnTo>
                      <a:pt x="190" y="583"/>
                    </a:lnTo>
                    <a:lnTo>
                      <a:pt x="189" y="583"/>
                    </a:lnTo>
                    <a:lnTo>
                      <a:pt x="186" y="583"/>
                    </a:lnTo>
                    <a:lnTo>
                      <a:pt x="185" y="583"/>
                    </a:lnTo>
                    <a:lnTo>
                      <a:pt x="184" y="583"/>
                    </a:lnTo>
                    <a:lnTo>
                      <a:pt x="180" y="583"/>
                    </a:lnTo>
                    <a:lnTo>
                      <a:pt x="179" y="583"/>
                    </a:lnTo>
                    <a:lnTo>
                      <a:pt x="178" y="583"/>
                    </a:lnTo>
                    <a:lnTo>
                      <a:pt x="176" y="583"/>
                    </a:lnTo>
                    <a:lnTo>
                      <a:pt x="175" y="583"/>
                    </a:lnTo>
                    <a:lnTo>
                      <a:pt x="174" y="583"/>
                    </a:lnTo>
                    <a:lnTo>
                      <a:pt x="173" y="583"/>
                    </a:lnTo>
                    <a:lnTo>
                      <a:pt x="172" y="583"/>
                    </a:lnTo>
                    <a:lnTo>
                      <a:pt x="167" y="583"/>
                    </a:lnTo>
                    <a:lnTo>
                      <a:pt x="165" y="583"/>
                    </a:lnTo>
                    <a:lnTo>
                      <a:pt x="164" y="583"/>
                    </a:lnTo>
                    <a:lnTo>
                      <a:pt x="163" y="583"/>
                    </a:lnTo>
                    <a:lnTo>
                      <a:pt x="162" y="583"/>
                    </a:lnTo>
                    <a:lnTo>
                      <a:pt x="156" y="583"/>
                    </a:lnTo>
                    <a:lnTo>
                      <a:pt x="156" y="582"/>
                    </a:lnTo>
                    <a:lnTo>
                      <a:pt x="154" y="582"/>
                    </a:lnTo>
                    <a:lnTo>
                      <a:pt x="153" y="582"/>
                    </a:lnTo>
                    <a:lnTo>
                      <a:pt x="152" y="582"/>
                    </a:lnTo>
                    <a:lnTo>
                      <a:pt x="150" y="582"/>
                    </a:lnTo>
                    <a:lnTo>
                      <a:pt x="148" y="582"/>
                    </a:lnTo>
                    <a:lnTo>
                      <a:pt x="146" y="582"/>
                    </a:lnTo>
                    <a:lnTo>
                      <a:pt x="145" y="582"/>
                    </a:lnTo>
                    <a:lnTo>
                      <a:pt x="143" y="582"/>
                    </a:lnTo>
                    <a:lnTo>
                      <a:pt x="142" y="582"/>
                    </a:lnTo>
                    <a:lnTo>
                      <a:pt x="140" y="582"/>
                    </a:lnTo>
                    <a:lnTo>
                      <a:pt x="138" y="582"/>
                    </a:lnTo>
                    <a:lnTo>
                      <a:pt x="135" y="582"/>
                    </a:lnTo>
                    <a:lnTo>
                      <a:pt x="134" y="582"/>
                    </a:lnTo>
                    <a:lnTo>
                      <a:pt x="132" y="582"/>
                    </a:lnTo>
                    <a:lnTo>
                      <a:pt x="130" y="582"/>
                    </a:lnTo>
                    <a:lnTo>
                      <a:pt x="129" y="582"/>
                    </a:lnTo>
                    <a:lnTo>
                      <a:pt x="126" y="582"/>
                    </a:lnTo>
                    <a:lnTo>
                      <a:pt x="124" y="582"/>
                    </a:lnTo>
                    <a:lnTo>
                      <a:pt x="123" y="582"/>
                    </a:lnTo>
                    <a:lnTo>
                      <a:pt x="120" y="582"/>
                    </a:lnTo>
                    <a:lnTo>
                      <a:pt x="119" y="582"/>
                    </a:lnTo>
                    <a:lnTo>
                      <a:pt x="118" y="582"/>
                    </a:lnTo>
                    <a:lnTo>
                      <a:pt x="116" y="582"/>
                    </a:lnTo>
                    <a:lnTo>
                      <a:pt x="115" y="582"/>
                    </a:lnTo>
                    <a:lnTo>
                      <a:pt x="114" y="582"/>
                    </a:lnTo>
                    <a:lnTo>
                      <a:pt x="113" y="582"/>
                    </a:lnTo>
                    <a:lnTo>
                      <a:pt x="113" y="581"/>
                    </a:lnTo>
                    <a:lnTo>
                      <a:pt x="113" y="578"/>
                    </a:lnTo>
                    <a:lnTo>
                      <a:pt x="113" y="577"/>
                    </a:lnTo>
                    <a:lnTo>
                      <a:pt x="112" y="577"/>
                    </a:lnTo>
                    <a:lnTo>
                      <a:pt x="110" y="577"/>
                    </a:lnTo>
                    <a:lnTo>
                      <a:pt x="109" y="576"/>
                    </a:lnTo>
                    <a:lnTo>
                      <a:pt x="108" y="576"/>
                    </a:lnTo>
                    <a:lnTo>
                      <a:pt x="107" y="575"/>
                    </a:lnTo>
                    <a:lnTo>
                      <a:pt x="105" y="575"/>
                    </a:lnTo>
                    <a:lnTo>
                      <a:pt x="104" y="575"/>
                    </a:lnTo>
                    <a:lnTo>
                      <a:pt x="103" y="573"/>
                    </a:lnTo>
                    <a:lnTo>
                      <a:pt x="102" y="573"/>
                    </a:lnTo>
                    <a:lnTo>
                      <a:pt x="101" y="573"/>
                    </a:lnTo>
                    <a:lnTo>
                      <a:pt x="99" y="572"/>
                    </a:lnTo>
                    <a:lnTo>
                      <a:pt x="98" y="572"/>
                    </a:lnTo>
                    <a:lnTo>
                      <a:pt x="96" y="571"/>
                    </a:lnTo>
                    <a:lnTo>
                      <a:pt x="94" y="571"/>
                    </a:lnTo>
                    <a:lnTo>
                      <a:pt x="93" y="570"/>
                    </a:lnTo>
                    <a:lnTo>
                      <a:pt x="91" y="570"/>
                    </a:lnTo>
                    <a:lnTo>
                      <a:pt x="89" y="569"/>
                    </a:lnTo>
                    <a:lnTo>
                      <a:pt x="88" y="569"/>
                    </a:lnTo>
                    <a:lnTo>
                      <a:pt x="87" y="567"/>
                    </a:lnTo>
                    <a:lnTo>
                      <a:pt x="88" y="565"/>
                    </a:lnTo>
                    <a:lnTo>
                      <a:pt x="88" y="564"/>
                    </a:lnTo>
                    <a:lnTo>
                      <a:pt x="75" y="564"/>
                    </a:lnTo>
                    <a:lnTo>
                      <a:pt x="69" y="564"/>
                    </a:lnTo>
                    <a:lnTo>
                      <a:pt x="66" y="564"/>
                    </a:lnTo>
                    <a:lnTo>
                      <a:pt x="59" y="564"/>
                    </a:lnTo>
                    <a:lnTo>
                      <a:pt x="60" y="564"/>
                    </a:lnTo>
                    <a:lnTo>
                      <a:pt x="60" y="561"/>
                    </a:lnTo>
                    <a:lnTo>
                      <a:pt x="60" y="560"/>
                    </a:lnTo>
                    <a:lnTo>
                      <a:pt x="59" y="560"/>
                    </a:lnTo>
                    <a:lnTo>
                      <a:pt x="59" y="558"/>
                    </a:lnTo>
                    <a:lnTo>
                      <a:pt x="60" y="556"/>
                    </a:lnTo>
                    <a:lnTo>
                      <a:pt x="60" y="555"/>
                    </a:lnTo>
                    <a:lnTo>
                      <a:pt x="61" y="554"/>
                    </a:lnTo>
                    <a:lnTo>
                      <a:pt x="61" y="553"/>
                    </a:lnTo>
                    <a:lnTo>
                      <a:pt x="63" y="551"/>
                    </a:lnTo>
                    <a:lnTo>
                      <a:pt x="64" y="550"/>
                    </a:lnTo>
                    <a:lnTo>
                      <a:pt x="66" y="547"/>
                    </a:lnTo>
                    <a:lnTo>
                      <a:pt x="69" y="542"/>
                    </a:lnTo>
                    <a:lnTo>
                      <a:pt x="70" y="540"/>
                    </a:lnTo>
                    <a:lnTo>
                      <a:pt x="76" y="532"/>
                    </a:lnTo>
                    <a:lnTo>
                      <a:pt x="76" y="531"/>
                    </a:lnTo>
                    <a:lnTo>
                      <a:pt x="77" y="531"/>
                    </a:lnTo>
                    <a:lnTo>
                      <a:pt x="77" y="529"/>
                    </a:lnTo>
                    <a:lnTo>
                      <a:pt x="78" y="528"/>
                    </a:lnTo>
                    <a:lnTo>
                      <a:pt x="78" y="527"/>
                    </a:lnTo>
                    <a:lnTo>
                      <a:pt x="77" y="526"/>
                    </a:lnTo>
                    <a:lnTo>
                      <a:pt x="70" y="520"/>
                    </a:lnTo>
                    <a:lnTo>
                      <a:pt x="66" y="516"/>
                    </a:lnTo>
                    <a:lnTo>
                      <a:pt x="61" y="516"/>
                    </a:lnTo>
                    <a:lnTo>
                      <a:pt x="56" y="515"/>
                    </a:lnTo>
                    <a:lnTo>
                      <a:pt x="54" y="515"/>
                    </a:lnTo>
                    <a:lnTo>
                      <a:pt x="54" y="513"/>
                    </a:lnTo>
                    <a:lnTo>
                      <a:pt x="54" y="511"/>
                    </a:lnTo>
                    <a:lnTo>
                      <a:pt x="54" y="506"/>
                    </a:lnTo>
                    <a:lnTo>
                      <a:pt x="54" y="505"/>
                    </a:lnTo>
                    <a:lnTo>
                      <a:pt x="54" y="504"/>
                    </a:lnTo>
                    <a:lnTo>
                      <a:pt x="53" y="502"/>
                    </a:lnTo>
                    <a:lnTo>
                      <a:pt x="48" y="501"/>
                    </a:lnTo>
                    <a:lnTo>
                      <a:pt x="47" y="501"/>
                    </a:lnTo>
                    <a:lnTo>
                      <a:pt x="45" y="501"/>
                    </a:lnTo>
                    <a:lnTo>
                      <a:pt x="45" y="500"/>
                    </a:lnTo>
                    <a:lnTo>
                      <a:pt x="44" y="500"/>
                    </a:lnTo>
                    <a:lnTo>
                      <a:pt x="40" y="494"/>
                    </a:lnTo>
                    <a:lnTo>
                      <a:pt x="39" y="494"/>
                    </a:lnTo>
                    <a:lnTo>
                      <a:pt x="33" y="485"/>
                    </a:lnTo>
                    <a:lnTo>
                      <a:pt x="28" y="479"/>
                    </a:lnTo>
                    <a:lnTo>
                      <a:pt x="26" y="479"/>
                    </a:lnTo>
                    <a:lnTo>
                      <a:pt x="26" y="478"/>
                    </a:lnTo>
                    <a:lnTo>
                      <a:pt x="26" y="477"/>
                    </a:lnTo>
                    <a:lnTo>
                      <a:pt x="27" y="475"/>
                    </a:lnTo>
                    <a:lnTo>
                      <a:pt x="26" y="475"/>
                    </a:lnTo>
                    <a:lnTo>
                      <a:pt x="25" y="474"/>
                    </a:lnTo>
                    <a:lnTo>
                      <a:pt x="22" y="472"/>
                    </a:lnTo>
                    <a:lnTo>
                      <a:pt x="18" y="469"/>
                    </a:lnTo>
                    <a:lnTo>
                      <a:pt x="15" y="467"/>
                    </a:lnTo>
                    <a:lnTo>
                      <a:pt x="15" y="466"/>
                    </a:lnTo>
                    <a:lnTo>
                      <a:pt x="11" y="463"/>
                    </a:lnTo>
                    <a:lnTo>
                      <a:pt x="9" y="461"/>
                    </a:lnTo>
                    <a:lnTo>
                      <a:pt x="7" y="460"/>
                    </a:lnTo>
                    <a:lnTo>
                      <a:pt x="5" y="457"/>
                    </a:lnTo>
                    <a:lnTo>
                      <a:pt x="4" y="457"/>
                    </a:lnTo>
                    <a:lnTo>
                      <a:pt x="2" y="456"/>
                    </a:lnTo>
                    <a:lnTo>
                      <a:pt x="2" y="452"/>
                    </a:lnTo>
                    <a:lnTo>
                      <a:pt x="0" y="452"/>
                    </a:lnTo>
                    <a:lnTo>
                      <a:pt x="0" y="450"/>
                    </a:lnTo>
                    <a:lnTo>
                      <a:pt x="2" y="446"/>
                    </a:lnTo>
                    <a:lnTo>
                      <a:pt x="2" y="445"/>
                    </a:lnTo>
                    <a:lnTo>
                      <a:pt x="4" y="444"/>
                    </a:lnTo>
                    <a:lnTo>
                      <a:pt x="6" y="444"/>
                    </a:lnTo>
                    <a:lnTo>
                      <a:pt x="7" y="444"/>
                    </a:lnTo>
                    <a:lnTo>
                      <a:pt x="7" y="441"/>
                    </a:lnTo>
                    <a:lnTo>
                      <a:pt x="7" y="440"/>
                    </a:lnTo>
                    <a:lnTo>
                      <a:pt x="7" y="439"/>
                    </a:lnTo>
                    <a:lnTo>
                      <a:pt x="9" y="439"/>
                    </a:lnTo>
                    <a:lnTo>
                      <a:pt x="10" y="439"/>
                    </a:lnTo>
                    <a:lnTo>
                      <a:pt x="11" y="439"/>
                    </a:lnTo>
                    <a:lnTo>
                      <a:pt x="11" y="440"/>
                    </a:lnTo>
                    <a:lnTo>
                      <a:pt x="12" y="440"/>
                    </a:lnTo>
                    <a:lnTo>
                      <a:pt x="14" y="440"/>
                    </a:lnTo>
                    <a:lnTo>
                      <a:pt x="15" y="440"/>
                    </a:lnTo>
                    <a:lnTo>
                      <a:pt x="15" y="439"/>
                    </a:lnTo>
                    <a:lnTo>
                      <a:pt x="15" y="437"/>
                    </a:lnTo>
                    <a:lnTo>
                      <a:pt x="15" y="436"/>
                    </a:lnTo>
                    <a:lnTo>
                      <a:pt x="16" y="435"/>
                    </a:lnTo>
                    <a:lnTo>
                      <a:pt x="16" y="434"/>
                    </a:lnTo>
                    <a:lnTo>
                      <a:pt x="16" y="433"/>
                    </a:lnTo>
                    <a:lnTo>
                      <a:pt x="16" y="431"/>
                    </a:lnTo>
                    <a:lnTo>
                      <a:pt x="17" y="431"/>
                    </a:lnTo>
                    <a:lnTo>
                      <a:pt x="17" y="430"/>
                    </a:lnTo>
                    <a:lnTo>
                      <a:pt x="17" y="429"/>
                    </a:lnTo>
                    <a:lnTo>
                      <a:pt x="17" y="428"/>
                    </a:lnTo>
                    <a:lnTo>
                      <a:pt x="18" y="428"/>
                    </a:lnTo>
                    <a:lnTo>
                      <a:pt x="18" y="426"/>
                    </a:lnTo>
                    <a:lnTo>
                      <a:pt x="18" y="425"/>
                    </a:lnTo>
                    <a:lnTo>
                      <a:pt x="18" y="424"/>
                    </a:lnTo>
                    <a:lnTo>
                      <a:pt x="20" y="424"/>
                    </a:lnTo>
                    <a:lnTo>
                      <a:pt x="20" y="423"/>
                    </a:lnTo>
                    <a:lnTo>
                      <a:pt x="20" y="422"/>
                    </a:lnTo>
                    <a:lnTo>
                      <a:pt x="20" y="420"/>
                    </a:lnTo>
                    <a:lnTo>
                      <a:pt x="21" y="420"/>
                    </a:lnTo>
                    <a:lnTo>
                      <a:pt x="21" y="418"/>
                    </a:lnTo>
                    <a:lnTo>
                      <a:pt x="22" y="415"/>
                    </a:lnTo>
                    <a:lnTo>
                      <a:pt x="22" y="414"/>
                    </a:lnTo>
                    <a:lnTo>
                      <a:pt x="23" y="412"/>
                    </a:lnTo>
                    <a:lnTo>
                      <a:pt x="23" y="411"/>
                    </a:lnTo>
                    <a:lnTo>
                      <a:pt x="25" y="408"/>
                    </a:lnTo>
                    <a:lnTo>
                      <a:pt x="25" y="407"/>
                    </a:lnTo>
                    <a:lnTo>
                      <a:pt x="25" y="406"/>
                    </a:lnTo>
                    <a:lnTo>
                      <a:pt x="26" y="406"/>
                    </a:lnTo>
                    <a:lnTo>
                      <a:pt x="26" y="404"/>
                    </a:lnTo>
                    <a:lnTo>
                      <a:pt x="26" y="403"/>
                    </a:lnTo>
                    <a:lnTo>
                      <a:pt x="26" y="401"/>
                    </a:lnTo>
                    <a:lnTo>
                      <a:pt x="27" y="397"/>
                    </a:lnTo>
                    <a:lnTo>
                      <a:pt x="27" y="396"/>
                    </a:lnTo>
                    <a:lnTo>
                      <a:pt x="27" y="395"/>
                    </a:lnTo>
                    <a:lnTo>
                      <a:pt x="29" y="387"/>
                    </a:lnTo>
                    <a:lnTo>
                      <a:pt x="29" y="386"/>
                    </a:lnTo>
                    <a:lnTo>
                      <a:pt x="29" y="384"/>
                    </a:lnTo>
                    <a:lnTo>
                      <a:pt x="31" y="380"/>
                    </a:lnTo>
                    <a:lnTo>
                      <a:pt x="32" y="374"/>
                    </a:lnTo>
                    <a:lnTo>
                      <a:pt x="31" y="364"/>
                    </a:lnTo>
                    <a:lnTo>
                      <a:pt x="31" y="355"/>
                    </a:lnTo>
                    <a:lnTo>
                      <a:pt x="29" y="339"/>
                    </a:lnTo>
                    <a:lnTo>
                      <a:pt x="29" y="335"/>
                    </a:lnTo>
                    <a:lnTo>
                      <a:pt x="29" y="333"/>
                    </a:lnTo>
                    <a:lnTo>
                      <a:pt x="29" y="332"/>
                    </a:lnTo>
                    <a:lnTo>
                      <a:pt x="29" y="331"/>
                    </a:lnTo>
                    <a:lnTo>
                      <a:pt x="29" y="330"/>
                    </a:lnTo>
                    <a:lnTo>
                      <a:pt x="29" y="328"/>
                    </a:lnTo>
                    <a:lnTo>
                      <a:pt x="29" y="327"/>
                    </a:lnTo>
                    <a:lnTo>
                      <a:pt x="29" y="326"/>
                    </a:lnTo>
                    <a:lnTo>
                      <a:pt x="29" y="325"/>
                    </a:lnTo>
                    <a:lnTo>
                      <a:pt x="29" y="324"/>
                    </a:lnTo>
                    <a:lnTo>
                      <a:pt x="29" y="322"/>
                    </a:lnTo>
                    <a:lnTo>
                      <a:pt x="29" y="321"/>
                    </a:lnTo>
                    <a:lnTo>
                      <a:pt x="29" y="320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6"/>
                    </a:lnTo>
                    <a:lnTo>
                      <a:pt x="29" y="315"/>
                    </a:lnTo>
                    <a:lnTo>
                      <a:pt x="29" y="314"/>
                    </a:lnTo>
                    <a:lnTo>
                      <a:pt x="29" y="313"/>
                    </a:lnTo>
                    <a:lnTo>
                      <a:pt x="29" y="310"/>
                    </a:lnTo>
                    <a:lnTo>
                      <a:pt x="29" y="309"/>
                    </a:lnTo>
                    <a:lnTo>
                      <a:pt x="27" y="309"/>
                    </a:lnTo>
                    <a:lnTo>
                      <a:pt x="28" y="305"/>
                    </a:lnTo>
                    <a:lnTo>
                      <a:pt x="28" y="304"/>
                    </a:lnTo>
                    <a:lnTo>
                      <a:pt x="27" y="304"/>
                    </a:lnTo>
                    <a:lnTo>
                      <a:pt x="27" y="303"/>
                    </a:lnTo>
                    <a:lnTo>
                      <a:pt x="27" y="302"/>
                    </a:lnTo>
                    <a:lnTo>
                      <a:pt x="27" y="299"/>
                    </a:lnTo>
                    <a:lnTo>
                      <a:pt x="27" y="298"/>
                    </a:lnTo>
                    <a:lnTo>
                      <a:pt x="27" y="297"/>
                    </a:lnTo>
                    <a:lnTo>
                      <a:pt x="27" y="295"/>
                    </a:lnTo>
                    <a:lnTo>
                      <a:pt x="27" y="294"/>
                    </a:lnTo>
                    <a:lnTo>
                      <a:pt x="27" y="293"/>
                    </a:lnTo>
                    <a:lnTo>
                      <a:pt x="27" y="292"/>
                    </a:lnTo>
                    <a:lnTo>
                      <a:pt x="27" y="290"/>
                    </a:lnTo>
                    <a:lnTo>
                      <a:pt x="27" y="289"/>
                    </a:lnTo>
                    <a:lnTo>
                      <a:pt x="27" y="288"/>
                    </a:lnTo>
                    <a:lnTo>
                      <a:pt x="27" y="287"/>
                    </a:lnTo>
                    <a:lnTo>
                      <a:pt x="27" y="283"/>
                    </a:lnTo>
                    <a:lnTo>
                      <a:pt x="27" y="282"/>
                    </a:ln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78"/>
                    </a:lnTo>
                    <a:lnTo>
                      <a:pt x="27" y="277"/>
                    </a:lnTo>
                    <a:lnTo>
                      <a:pt x="27" y="276"/>
                    </a:lnTo>
                    <a:lnTo>
                      <a:pt x="27" y="271"/>
                    </a:lnTo>
                    <a:lnTo>
                      <a:pt x="27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7" y="265"/>
                    </a:lnTo>
                    <a:lnTo>
                      <a:pt x="27" y="264"/>
                    </a:lnTo>
                    <a:lnTo>
                      <a:pt x="27" y="262"/>
                    </a:lnTo>
                    <a:lnTo>
                      <a:pt x="27" y="261"/>
                    </a:lnTo>
                    <a:lnTo>
                      <a:pt x="27" y="260"/>
                    </a:lnTo>
                    <a:lnTo>
                      <a:pt x="27" y="259"/>
                    </a:lnTo>
                    <a:lnTo>
                      <a:pt x="27" y="257"/>
                    </a:lnTo>
                    <a:lnTo>
                      <a:pt x="27" y="256"/>
                    </a:lnTo>
                    <a:lnTo>
                      <a:pt x="27" y="253"/>
                    </a:lnTo>
                    <a:lnTo>
                      <a:pt x="27" y="251"/>
                    </a:lnTo>
                    <a:lnTo>
                      <a:pt x="27" y="249"/>
                    </a:lnTo>
                    <a:lnTo>
                      <a:pt x="27" y="248"/>
                    </a:lnTo>
                    <a:lnTo>
                      <a:pt x="27" y="245"/>
                    </a:lnTo>
                    <a:lnTo>
                      <a:pt x="27" y="244"/>
                    </a:lnTo>
                    <a:lnTo>
                      <a:pt x="34" y="244"/>
                    </a:lnTo>
                    <a:lnTo>
                      <a:pt x="34" y="242"/>
                    </a:lnTo>
                    <a:lnTo>
                      <a:pt x="34" y="240"/>
                    </a:lnTo>
                    <a:lnTo>
                      <a:pt x="34" y="235"/>
                    </a:lnTo>
                    <a:lnTo>
                      <a:pt x="34" y="234"/>
                    </a:lnTo>
                    <a:lnTo>
                      <a:pt x="34" y="232"/>
                    </a:lnTo>
                    <a:lnTo>
                      <a:pt x="34" y="230"/>
                    </a:lnTo>
                    <a:lnTo>
                      <a:pt x="34" y="201"/>
                    </a:lnTo>
                    <a:lnTo>
                      <a:pt x="34" y="200"/>
                    </a:lnTo>
                    <a:lnTo>
                      <a:pt x="34" y="199"/>
                    </a:lnTo>
                    <a:lnTo>
                      <a:pt x="34" y="197"/>
                    </a:lnTo>
                    <a:lnTo>
                      <a:pt x="34" y="196"/>
                    </a:lnTo>
                    <a:lnTo>
                      <a:pt x="34" y="195"/>
                    </a:lnTo>
                    <a:lnTo>
                      <a:pt x="34" y="194"/>
                    </a:lnTo>
                    <a:lnTo>
                      <a:pt x="34" y="186"/>
                    </a:lnTo>
                    <a:lnTo>
                      <a:pt x="34" y="180"/>
                    </a:lnTo>
                    <a:lnTo>
                      <a:pt x="34" y="177"/>
                    </a:lnTo>
                    <a:lnTo>
                      <a:pt x="34" y="169"/>
                    </a:lnTo>
                    <a:lnTo>
                      <a:pt x="34" y="168"/>
                    </a:lnTo>
                    <a:lnTo>
                      <a:pt x="34" y="166"/>
                    </a:lnTo>
                    <a:lnTo>
                      <a:pt x="34" y="161"/>
                    </a:lnTo>
                    <a:lnTo>
                      <a:pt x="34" y="158"/>
                    </a:lnTo>
                    <a:lnTo>
                      <a:pt x="34" y="156"/>
                    </a:lnTo>
                    <a:lnTo>
                      <a:pt x="34" y="155"/>
                    </a:lnTo>
                    <a:lnTo>
                      <a:pt x="34" y="151"/>
                    </a:lnTo>
                    <a:lnTo>
                      <a:pt x="34" y="150"/>
                    </a:lnTo>
                    <a:lnTo>
                      <a:pt x="34" y="147"/>
                    </a:lnTo>
                    <a:lnTo>
                      <a:pt x="34" y="145"/>
                    </a:lnTo>
                    <a:lnTo>
                      <a:pt x="34" y="140"/>
                    </a:lnTo>
                    <a:lnTo>
                      <a:pt x="34" y="139"/>
                    </a:lnTo>
                    <a:lnTo>
                      <a:pt x="34" y="136"/>
                    </a:lnTo>
                    <a:lnTo>
                      <a:pt x="34" y="129"/>
                    </a:lnTo>
                    <a:lnTo>
                      <a:pt x="34" y="124"/>
                    </a:lnTo>
                    <a:lnTo>
                      <a:pt x="34" y="121"/>
                    </a:lnTo>
                    <a:lnTo>
                      <a:pt x="34" y="118"/>
                    </a:lnTo>
                    <a:lnTo>
                      <a:pt x="34" y="115"/>
                    </a:lnTo>
                    <a:lnTo>
                      <a:pt x="34" y="110"/>
                    </a:lnTo>
                    <a:lnTo>
                      <a:pt x="34" y="108"/>
                    </a:lnTo>
                    <a:lnTo>
                      <a:pt x="34" y="104"/>
                    </a:lnTo>
                    <a:lnTo>
                      <a:pt x="34" y="101"/>
                    </a:lnTo>
                    <a:lnTo>
                      <a:pt x="34" y="97"/>
                    </a:lnTo>
                    <a:lnTo>
                      <a:pt x="34" y="93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4" y="87"/>
                    </a:lnTo>
                    <a:lnTo>
                      <a:pt x="34" y="86"/>
                    </a:lnTo>
                    <a:lnTo>
                      <a:pt x="34" y="77"/>
                    </a:lnTo>
                    <a:lnTo>
                      <a:pt x="34" y="75"/>
                    </a:lnTo>
                    <a:lnTo>
                      <a:pt x="36" y="72"/>
                    </a:lnTo>
                    <a:lnTo>
                      <a:pt x="36" y="66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58"/>
                    </a:lnTo>
                    <a:lnTo>
                      <a:pt x="34" y="54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6"/>
                    </a:lnTo>
                    <a:lnTo>
                      <a:pt x="34" y="44"/>
                    </a:lnTo>
                    <a:lnTo>
                      <a:pt x="34" y="43"/>
                    </a:lnTo>
                    <a:lnTo>
                      <a:pt x="34" y="39"/>
                    </a:lnTo>
                    <a:lnTo>
                      <a:pt x="36" y="39"/>
                    </a:lnTo>
                    <a:lnTo>
                      <a:pt x="38" y="39"/>
                    </a:lnTo>
                    <a:lnTo>
                      <a:pt x="38" y="32"/>
                    </a:lnTo>
                    <a:lnTo>
                      <a:pt x="37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1" y="32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42" y="4"/>
                    </a:lnTo>
                    <a:lnTo>
                      <a:pt x="49" y="4"/>
                    </a:lnTo>
                    <a:lnTo>
                      <a:pt x="53" y="4"/>
                    </a:lnTo>
                    <a:lnTo>
                      <a:pt x="61" y="4"/>
                    </a:lnTo>
                    <a:lnTo>
                      <a:pt x="64" y="4"/>
                    </a:lnTo>
                    <a:lnTo>
                      <a:pt x="72" y="4"/>
                    </a:lnTo>
                    <a:lnTo>
                      <a:pt x="86" y="4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99" y="4"/>
                    </a:lnTo>
                    <a:lnTo>
                      <a:pt x="101" y="4"/>
                    </a:lnTo>
                    <a:lnTo>
                      <a:pt x="104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20" y="4"/>
                    </a:lnTo>
                    <a:lnTo>
                      <a:pt x="136" y="4"/>
                    </a:lnTo>
                    <a:lnTo>
                      <a:pt x="138" y="4"/>
                    </a:lnTo>
                    <a:lnTo>
                      <a:pt x="162" y="4"/>
                    </a:lnTo>
                    <a:lnTo>
                      <a:pt x="163" y="4"/>
                    </a:lnTo>
                    <a:lnTo>
                      <a:pt x="165" y="4"/>
                    </a:lnTo>
                    <a:lnTo>
                      <a:pt x="170" y="4"/>
                    </a:lnTo>
                    <a:lnTo>
                      <a:pt x="178" y="4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96" y="4"/>
                    </a:lnTo>
                    <a:lnTo>
                      <a:pt x="201" y="4"/>
                    </a:lnTo>
                    <a:lnTo>
                      <a:pt x="203" y="4"/>
                    </a:lnTo>
                    <a:lnTo>
                      <a:pt x="212" y="4"/>
                    </a:lnTo>
                    <a:lnTo>
                      <a:pt x="214" y="4"/>
                    </a:lnTo>
                    <a:lnTo>
                      <a:pt x="217" y="4"/>
                    </a:lnTo>
                    <a:lnTo>
                      <a:pt x="219" y="4"/>
                    </a:lnTo>
                    <a:lnTo>
                      <a:pt x="232" y="4"/>
                    </a:lnTo>
                    <a:lnTo>
                      <a:pt x="238" y="4"/>
                    </a:lnTo>
                    <a:lnTo>
                      <a:pt x="243" y="4"/>
                    </a:lnTo>
                    <a:lnTo>
                      <a:pt x="251" y="4"/>
                    </a:lnTo>
                    <a:lnTo>
                      <a:pt x="255" y="4"/>
                    </a:lnTo>
                    <a:lnTo>
                      <a:pt x="256" y="4"/>
                    </a:lnTo>
                    <a:lnTo>
                      <a:pt x="262" y="4"/>
                    </a:lnTo>
                    <a:lnTo>
                      <a:pt x="265" y="4"/>
                    </a:lnTo>
                    <a:lnTo>
                      <a:pt x="270" y="4"/>
                    </a:lnTo>
                    <a:lnTo>
                      <a:pt x="275" y="4"/>
                    </a:lnTo>
                    <a:lnTo>
                      <a:pt x="277" y="4"/>
                    </a:lnTo>
                    <a:lnTo>
                      <a:pt x="283" y="4"/>
                    </a:lnTo>
                    <a:lnTo>
                      <a:pt x="284" y="4"/>
                    </a:lnTo>
                    <a:lnTo>
                      <a:pt x="287" y="4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5" y="4"/>
                    </a:lnTo>
                    <a:lnTo>
                      <a:pt x="308" y="4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21" y="4"/>
                    </a:lnTo>
                    <a:lnTo>
                      <a:pt x="322" y="4"/>
                    </a:lnTo>
                    <a:lnTo>
                      <a:pt x="326" y="4"/>
                    </a:lnTo>
                    <a:lnTo>
                      <a:pt x="332" y="4"/>
                    </a:lnTo>
                    <a:lnTo>
                      <a:pt x="333" y="4"/>
                    </a:lnTo>
                    <a:lnTo>
                      <a:pt x="337" y="4"/>
                    </a:lnTo>
                    <a:lnTo>
                      <a:pt x="338" y="4"/>
                    </a:lnTo>
                    <a:lnTo>
                      <a:pt x="339" y="4"/>
                    </a:lnTo>
                    <a:lnTo>
                      <a:pt x="341" y="4"/>
                    </a:lnTo>
                    <a:lnTo>
                      <a:pt x="342" y="4"/>
                    </a:lnTo>
                    <a:lnTo>
                      <a:pt x="344" y="4"/>
                    </a:lnTo>
                    <a:lnTo>
                      <a:pt x="347" y="4"/>
                    </a:lnTo>
                    <a:lnTo>
                      <a:pt x="349" y="4"/>
                    </a:lnTo>
                    <a:lnTo>
                      <a:pt x="352" y="4"/>
                    </a:lnTo>
                    <a:lnTo>
                      <a:pt x="353" y="4"/>
                    </a:lnTo>
                    <a:lnTo>
                      <a:pt x="354" y="4"/>
                    </a:lnTo>
                    <a:lnTo>
                      <a:pt x="355" y="4"/>
                    </a:lnTo>
                    <a:lnTo>
                      <a:pt x="363" y="4"/>
                    </a:lnTo>
                    <a:lnTo>
                      <a:pt x="365" y="4"/>
                    </a:lnTo>
                    <a:lnTo>
                      <a:pt x="369" y="4"/>
                    </a:lnTo>
                    <a:lnTo>
                      <a:pt x="385" y="4"/>
                    </a:lnTo>
                    <a:lnTo>
                      <a:pt x="388" y="4"/>
                    </a:lnTo>
                    <a:lnTo>
                      <a:pt x="391" y="4"/>
                    </a:lnTo>
                    <a:lnTo>
                      <a:pt x="393" y="4"/>
                    </a:lnTo>
                    <a:lnTo>
                      <a:pt x="395" y="4"/>
                    </a:lnTo>
                    <a:lnTo>
                      <a:pt x="413" y="4"/>
                    </a:lnTo>
                    <a:lnTo>
                      <a:pt x="417" y="4"/>
                    </a:lnTo>
                    <a:lnTo>
                      <a:pt x="417" y="0"/>
                    </a:lnTo>
                    <a:lnTo>
                      <a:pt x="422" y="0"/>
                    </a:lnTo>
                    <a:lnTo>
                      <a:pt x="425" y="0"/>
                    </a:lnTo>
                    <a:lnTo>
                      <a:pt x="428" y="0"/>
                    </a:lnTo>
                    <a:lnTo>
                      <a:pt x="431" y="0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88" name="Freeform 30"/>
              <p:cNvSpPr>
                <a:spLocks/>
              </p:cNvSpPr>
              <p:nvPr/>
            </p:nvSpPr>
            <p:spPr bwMode="auto">
              <a:xfrm>
                <a:off x="2284833" y="2309722"/>
                <a:ext cx="733079" cy="850431"/>
              </a:xfrm>
              <a:custGeom>
                <a:avLst/>
                <a:gdLst>
                  <a:gd name="T0" fmla="*/ 388 w 481"/>
                  <a:gd name="T1" fmla="*/ 44 h 558"/>
                  <a:gd name="T2" fmla="*/ 398 w 481"/>
                  <a:gd name="T3" fmla="*/ 68 h 558"/>
                  <a:gd name="T4" fmla="*/ 402 w 481"/>
                  <a:gd name="T5" fmla="*/ 91 h 558"/>
                  <a:gd name="T6" fmla="*/ 409 w 481"/>
                  <a:gd name="T7" fmla="*/ 111 h 558"/>
                  <a:gd name="T8" fmla="*/ 405 w 481"/>
                  <a:gd name="T9" fmla="*/ 136 h 558"/>
                  <a:gd name="T10" fmla="*/ 394 w 481"/>
                  <a:gd name="T11" fmla="*/ 148 h 558"/>
                  <a:gd name="T12" fmla="*/ 390 w 481"/>
                  <a:gd name="T13" fmla="*/ 165 h 558"/>
                  <a:gd name="T14" fmla="*/ 399 w 481"/>
                  <a:gd name="T15" fmla="*/ 179 h 558"/>
                  <a:gd name="T16" fmla="*/ 401 w 481"/>
                  <a:gd name="T17" fmla="*/ 193 h 558"/>
                  <a:gd name="T18" fmla="*/ 414 w 481"/>
                  <a:gd name="T19" fmla="*/ 202 h 558"/>
                  <a:gd name="T20" fmla="*/ 428 w 481"/>
                  <a:gd name="T21" fmla="*/ 211 h 558"/>
                  <a:gd name="T22" fmla="*/ 441 w 481"/>
                  <a:gd name="T23" fmla="*/ 213 h 558"/>
                  <a:gd name="T24" fmla="*/ 459 w 481"/>
                  <a:gd name="T25" fmla="*/ 231 h 558"/>
                  <a:gd name="T26" fmla="*/ 462 w 481"/>
                  <a:gd name="T27" fmla="*/ 256 h 558"/>
                  <a:gd name="T28" fmla="*/ 479 w 481"/>
                  <a:gd name="T29" fmla="*/ 269 h 558"/>
                  <a:gd name="T30" fmla="*/ 480 w 481"/>
                  <a:gd name="T31" fmla="*/ 290 h 558"/>
                  <a:gd name="T32" fmla="*/ 466 w 481"/>
                  <a:gd name="T33" fmla="*/ 305 h 558"/>
                  <a:gd name="T34" fmla="*/ 420 w 481"/>
                  <a:gd name="T35" fmla="*/ 336 h 558"/>
                  <a:gd name="T36" fmla="*/ 388 w 481"/>
                  <a:gd name="T37" fmla="*/ 388 h 558"/>
                  <a:gd name="T38" fmla="*/ 334 w 481"/>
                  <a:gd name="T39" fmla="*/ 421 h 558"/>
                  <a:gd name="T40" fmla="*/ 303 w 481"/>
                  <a:gd name="T41" fmla="*/ 449 h 558"/>
                  <a:gd name="T42" fmla="*/ 276 w 481"/>
                  <a:gd name="T43" fmla="*/ 452 h 558"/>
                  <a:gd name="T44" fmla="*/ 254 w 481"/>
                  <a:gd name="T45" fmla="*/ 459 h 558"/>
                  <a:gd name="T46" fmla="*/ 230 w 481"/>
                  <a:gd name="T47" fmla="*/ 468 h 558"/>
                  <a:gd name="T48" fmla="*/ 201 w 481"/>
                  <a:gd name="T49" fmla="*/ 503 h 558"/>
                  <a:gd name="T50" fmla="*/ 157 w 481"/>
                  <a:gd name="T51" fmla="*/ 536 h 558"/>
                  <a:gd name="T52" fmla="*/ 98 w 481"/>
                  <a:gd name="T53" fmla="*/ 539 h 558"/>
                  <a:gd name="T54" fmla="*/ 82 w 481"/>
                  <a:gd name="T55" fmla="*/ 518 h 558"/>
                  <a:gd name="T56" fmla="*/ 73 w 481"/>
                  <a:gd name="T57" fmla="*/ 502 h 558"/>
                  <a:gd name="T58" fmla="*/ 72 w 481"/>
                  <a:gd name="T59" fmla="*/ 484 h 558"/>
                  <a:gd name="T60" fmla="*/ 73 w 481"/>
                  <a:gd name="T61" fmla="*/ 463 h 558"/>
                  <a:gd name="T62" fmla="*/ 60 w 481"/>
                  <a:gd name="T63" fmla="*/ 448 h 558"/>
                  <a:gd name="T64" fmla="*/ 42 w 481"/>
                  <a:gd name="T65" fmla="*/ 452 h 558"/>
                  <a:gd name="T66" fmla="*/ 33 w 481"/>
                  <a:gd name="T67" fmla="*/ 438 h 558"/>
                  <a:gd name="T68" fmla="*/ 31 w 481"/>
                  <a:gd name="T69" fmla="*/ 419 h 558"/>
                  <a:gd name="T70" fmla="*/ 35 w 481"/>
                  <a:gd name="T71" fmla="*/ 398 h 558"/>
                  <a:gd name="T72" fmla="*/ 24 w 481"/>
                  <a:gd name="T73" fmla="*/ 378 h 558"/>
                  <a:gd name="T74" fmla="*/ 15 w 481"/>
                  <a:gd name="T75" fmla="*/ 360 h 558"/>
                  <a:gd name="T76" fmla="*/ 8 w 481"/>
                  <a:gd name="T77" fmla="*/ 282 h 558"/>
                  <a:gd name="T78" fmla="*/ 2 w 481"/>
                  <a:gd name="T79" fmla="*/ 271 h 558"/>
                  <a:gd name="T80" fmla="*/ 2 w 481"/>
                  <a:gd name="T81" fmla="*/ 251 h 558"/>
                  <a:gd name="T82" fmla="*/ 2 w 481"/>
                  <a:gd name="T83" fmla="*/ 235 h 558"/>
                  <a:gd name="T84" fmla="*/ 2 w 481"/>
                  <a:gd name="T85" fmla="*/ 222 h 558"/>
                  <a:gd name="T86" fmla="*/ 8 w 481"/>
                  <a:gd name="T87" fmla="*/ 201 h 558"/>
                  <a:gd name="T88" fmla="*/ 18 w 481"/>
                  <a:gd name="T89" fmla="*/ 181 h 558"/>
                  <a:gd name="T90" fmla="*/ 37 w 481"/>
                  <a:gd name="T91" fmla="*/ 181 h 558"/>
                  <a:gd name="T92" fmla="*/ 59 w 481"/>
                  <a:gd name="T93" fmla="*/ 179 h 558"/>
                  <a:gd name="T94" fmla="*/ 81 w 481"/>
                  <a:gd name="T95" fmla="*/ 174 h 558"/>
                  <a:gd name="T96" fmla="*/ 98 w 481"/>
                  <a:gd name="T97" fmla="*/ 168 h 558"/>
                  <a:gd name="T98" fmla="*/ 113 w 481"/>
                  <a:gd name="T99" fmla="*/ 141 h 558"/>
                  <a:gd name="T100" fmla="*/ 121 w 481"/>
                  <a:gd name="T101" fmla="*/ 106 h 558"/>
                  <a:gd name="T102" fmla="*/ 138 w 481"/>
                  <a:gd name="T103" fmla="*/ 103 h 558"/>
                  <a:gd name="T104" fmla="*/ 154 w 481"/>
                  <a:gd name="T105" fmla="*/ 97 h 558"/>
                  <a:gd name="T106" fmla="*/ 173 w 481"/>
                  <a:gd name="T107" fmla="*/ 99 h 558"/>
                  <a:gd name="T108" fmla="*/ 195 w 481"/>
                  <a:gd name="T109" fmla="*/ 110 h 558"/>
                  <a:gd name="T110" fmla="*/ 222 w 481"/>
                  <a:gd name="T111" fmla="*/ 105 h 558"/>
                  <a:gd name="T112" fmla="*/ 247 w 481"/>
                  <a:gd name="T113" fmla="*/ 100 h 558"/>
                  <a:gd name="T114" fmla="*/ 271 w 481"/>
                  <a:gd name="T115" fmla="*/ 89 h 558"/>
                  <a:gd name="T116" fmla="*/ 289 w 481"/>
                  <a:gd name="T117" fmla="*/ 76 h 558"/>
                  <a:gd name="T118" fmla="*/ 304 w 481"/>
                  <a:gd name="T119" fmla="*/ 57 h 558"/>
                  <a:gd name="T120" fmla="*/ 332 w 481"/>
                  <a:gd name="T121" fmla="*/ 32 h 558"/>
                  <a:gd name="T122" fmla="*/ 343 w 481"/>
                  <a:gd name="T123" fmla="*/ 13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1" h="558">
                    <a:moveTo>
                      <a:pt x="342" y="2"/>
                    </a:moveTo>
                    <a:lnTo>
                      <a:pt x="343" y="2"/>
                    </a:lnTo>
                    <a:lnTo>
                      <a:pt x="344" y="5"/>
                    </a:lnTo>
                    <a:lnTo>
                      <a:pt x="347" y="6"/>
                    </a:lnTo>
                    <a:lnTo>
                      <a:pt x="348" y="8"/>
                    </a:lnTo>
                    <a:lnTo>
                      <a:pt x="349" y="8"/>
                    </a:lnTo>
                    <a:lnTo>
                      <a:pt x="350" y="10"/>
                    </a:lnTo>
                    <a:lnTo>
                      <a:pt x="352" y="10"/>
                    </a:lnTo>
                    <a:lnTo>
                      <a:pt x="352" y="11"/>
                    </a:lnTo>
                    <a:lnTo>
                      <a:pt x="354" y="13"/>
                    </a:lnTo>
                    <a:lnTo>
                      <a:pt x="355" y="13"/>
                    </a:lnTo>
                    <a:lnTo>
                      <a:pt x="355" y="15"/>
                    </a:lnTo>
                    <a:lnTo>
                      <a:pt x="356" y="15"/>
                    </a:lnTo>
                    <a:lnTo>
                      <a:pt x="358" y="16"/>
                    </a:lnTo>
                    <a:lnTo>
                      <a:pt x="363" y="21"/>
                    </a:lnTo>
                    <a:lnTo>
                      <a:pt x="370" y="27"/>
                    </a:lnTo>
                    <a:lnTo>
                      <a:pt x="371" y="28"/>
                    </a:lnTo>
                    <a:lnTo>
                      <a:pt x="374" y="31"/>
                    </a:lnTo>
                    <a:lnTo>
                      <a:pt x="375" y="32"/>
                    </a:lnTo>
                    <a:lnTo>
                      <a:pt x="379" y="34"/>
                    </a:lnTo>
                    <a:lnTo>
                      <a:pt x="382" y="38"/>
                    </a:lnTo>
                    <a:lnTo>
                      <a:pt x="385" y="40"/>
                    </a:lnTo>
                    <a:lnTo>
                      <a:pt x="386" y="42"/>
                    </a:lnTo>
                    <a:lnTo>
                      <a:pt x="387" y="42"/>
                    </a:lnTo>
                    <a:lnTo>
                      <a:pt x="387" y="43"/>
                    </a:lnTo>
                    <a:lnTo>
                      <a:pt x="388" y="43"/>
                    </a:lnTo>
                    <a:lnTo>
                      <a:pt x="388" y="44"/>
                    </a:lnTo>
                    <a:lnTo>
                      <a:pt x="392" y="46"/>
                    </a:lnTo>
                    <a:lnTo>
                      <a:pt x="393" y="48"/>
                    </a:lnTo>
                    <a:lnTo>
                      <a:pt x="394" y="49"/>
                    </a:lnTo>
                    <a:lnTo>
                      <a:pt x="396" y="49"/>
                    </a:lnTo>
                    <a:lnTo>
                      <a:pt x="396" y="50"/>
                    </a:lnTo>
                    <a:lnTo>
                      <a:pt x="397" y="50"/>
                    </a:lnTo>
                    <a:lnTo>
                      <a:pt x="398" y="51"/>
                    </a:lnTo>
                    <a:lnTo>
                      <a:pt x="398" y="53"/>
                    </a:lnTo>
                    <a:lnTo>
                      <a:pt x="401" y="54"/>
                    </a:lnTo>
                    <a:lnTo>
                      <a:pt x="402" y="55"/>
                    </a:lnTo>
                    <a:lnTo>
                      <a:pt x="403" y="56"/>
                    </a:lnTo>
                    <a:lnTo>
                      <a:pt x="403" y="57"/>
                    </a:lnTo>
                    <a:lnTo>
                      <a:pt x="404" y="57"/>
                    </a:lnTo>
                    <a:lnTo>
                      <a:pt x="404" y="59"/>
                    </a:lnTo>
                    <a:lnTo>
                      <a:pt x="404" y="60"/>
                    </a:lnTo>
                    <a:lnTo>
                      <a:pt x="403" y="60"/>
                    </a:lnTo>
                    <a:lnTo>
                      <a:pt x="403" y="61"/>
                    </a:lnTo>
                    <a:lnTo>
                      <a:pt x="403" y="62"/>
                    </a:lnTo>
                    <a:lnTo>
                      <a:pt x="402" y="62"/>
                    </a:lnTo>
                    <a:lnTo>
                      <a:pt x="402" y="64"/>
                    </a:lnTo>
                    <a:lnTo>
                      <a:pt x="402" y="65"/>
                    </a:lnTo>
                    <a:lnTo>
                      <a:pt x="401" y="65"/>
                    </a:lnTo>
                    <a:lnTo>
                      <a:pt x="401" y="66"/>
                    </a:lnTo>
                    <a:lnTo>
                      <a:pt x="401" y="67"/>
                    </a:lnTo>
                    <a:lnTo>
                      <a:pt x="399" y="67"/>
                    </a:lnTo>
                    <a:lnTo>
                      <a:pt x="399" y="68"/>
                    </a:lnTo>
                    <a:lnTo>
                      <a:pt x="398" y="68"/>
                    </a:lnTo>
                    <a:lnTo>
                      <a:pt x="397" y="68"/>
                    </a:lnTo>
                    <a:lnTo>
                      <a:pt x="398" y="70"/>
                    </a:lnTo>
                    <a:lnTo>
                      <a:pt x="398" y="71"/>
                    </a:lnTo>
                    <a:lnTo>
                      <a:pt x="397" y="72"/>
                    </a:lnTo>
                    <a:lnTo>
                      <a:pt x="397" y="73"/>
                    </a:lnTo>
                    <a:lnTo>
                      <a:pt x="397" y="75"/>
                    </a:lnTo>
                    <a:lnTo>
                      <a:pt x="397" y="76"/>
                    </a:lnTo>
                    <a:lnTo>
                      <a:pt x="397" y="77"/>
                    </a:lnTo>
                    <a:lnTo>
                      <a:pt x="397" y="78"/>
                    </a:lnTo>
                    <a:lnTo>
                      <a:pt x="397" y="80"/>
                    </a:lnTo>
                    <a:lnTo>
                      <a:pt x="397" y="81"/>
                    </a:lnTo>
                    <a:lnTo>
                      <a:pt x="396" y="81"/>
                    </a:lnTo>
                    <a:lnTo>
                      <a:pt x="396" y="82"/>
                    </a:lnTo>
                    <a:lnTo>
                      <a:pt x="396" y="83"/>
                    </a:lnTo>
                    <a:lnTo>
                      <a:pt x="397" y="83"/>
                    </a:lnTo>
                    <a:lnTo>
                      <a:pt x="397" y="84"/>
                    </a:lnTo>
                    <a:lnTo>
                      <a:pt x="397" y="86"/>
                    </a:lnTo>
                    <a:lnTo>
                      <a:pt x="398" y="86"/>
                    </a:lnTo>
                    <a:lnTo>
                      <a:pt x="398" y="87"/>
                    </a:lnTo>
                    <a:lnTo>
                      <a:pt x="399" y="87"/>
                    </a:lnTo>
                    <a:lnTo>
                      <a:pt x="401" y="87"/>
                    </a:lnTo>
                    <a:lnTo>
                      <a:pt x="401" y="88"/>
                    </a:lnTo>
                    <a:lnTo>
                      <a:pt x="402" y="88"/>
                    </a:lnTo>
                    <a:lnTo>
                      <a:pt x="402" y="89"/>
                    </a:lnTo>
                    <a:lnTo>
                      <a:pt x="401" y="89"/>
                    </a:lnTo>
                    <a:lnTo>
                      <a:pt x="401" y="91"/>
                    </a:lnTo>
                    <a:lnTo>
                      <a:pt x="402" y="91"/>
                    </a:lnTo>
                    <a:lnTo>
                      <a:pt x="402" y="92"/>
                    </a:lnTo>
                    <a:lnTo>
                      <a:pt x="402" y="93"/>
                    </a:lnTo>
                    <a:lnTo>
                      <a:pt x="402" y="94"/>
                    </a:lnTo>
                    <a:lnTo>
                      <a:pt x="403" y="94"/>
                    </a:lnTo>
                    <a:lnTo>
                      <a:pt x="403" y="95"/>
                    </a:lnTo>
                    <a:lnTo>
                      <a:pt x="403" y="97"/>
                    </a:lnTo>
                    <a:lnTo>
                      <a:pt x="403" y="98"/>
                    </a:lnTo>
                    <a:lnTo>
                      <a:pt x="404" y="98"/>
                    </a:lnTo>
                    <a:lnTo>
                      <a:pt x="404" y="99"/>
                    </a:lnTo>
                    <a:lnTo>
                      <a:pt x="405" y="99"/>
                    </a:lnTo>
                    <a:lnTo>
                      <a:pt x="405" y="100"/>
                    </a:lnTo>
                    <a:lnTo>
                      <a:pt x="407" y="100"/>
                    </a:lnTo>
                    <a:lnTo>
                      <a:pt x="407" y="102"/>
                    </a:lnTo>
                    <a:lnTo>
                      <a:pt x="407" y="103"/>
                    </a:lnTo>
                    <a:lnTo>
                      <a:pt x="407" y="104"/>
                    </a:lnTo>
                    <a:lnTo>
                      <a:pt x="407" y="105"/>
                    </a:lnTo>
                    <a:lnTo>
                      <a:pt x="407" y="104"/>
                    </a:lnTo>
                    <a:lnTo>
                      <a:pt x="408" y="104"/>
                    </a:lnTo>
                    <a:lnTo>
                      <a:pt x="408" y="105"/>
                    </a:lnTo>
                    <a:lnTo>
                      <a:pt x="408" y="106"/>
                    </a:lnTo>
                    <a:lnTo>
                      <a:pt x="409" y="106"/>
                    </a:lnTo>
                    <a:lnTo>
                      <a:pt x="409" y="108"/>
                    </a:lnTo>
                    <a:lnTo>
                      <a:pt x="409" y="109"/>
                    </a:lnTo>
                    <a:lnTo>
                      <a:pt x="409" y="110"/>
                    </a:lnTo>
                    <a:lnTo>
                      <a:pt x="408" y="110"/>
                    </a:lnTo>
                    <a:lnTo>
                      <a:pt x="409" y="110"/>
                    </a:lnTo>
                    <a:lnTo>
                      <a:pt x="409" y="111"/>
                    </a:lnTo>
                    <a:lnTo>
                      <a:pt x="410" y="111"/>
                    </a:lnTo>
                    <a:lnTo>
                      <a:pt x="412" y="111"/>
                    </a:lnTo>
                    <a:lnTo>
                      <a:pt x="412" y="113"/>
                    </a:lnTo>
                    <a:lnTo>
                      <a:pt x="412" y="114"/>
                    </a:lnTo>
                    <a:lnTo>
                      <a:pt x="412" y="115"/>
                    </a:lnTo>
                    <a:lnTo>
                      <a:pt x="412" y="116"/>
                    </a:lnTo>
                    <a:lnTo>
                      <a:pt x="412" y="117"/>
                    </a:lnTo>
                    <a:lnTo>
                      <a:pt x="410" y="119"/>
                    </a:lnTo>
                    <a:lnTo>
                      <a:pt x="409" y="119"/>
                    </a:lnTo>
                    <a:lnTo>
                      <a:pt x="409" y="120"/>
                    </a:lnTo>
                    <a:lnTo>
                      <a:pt x="409" y="121"/>
                    </a:lnTo>
                    <a:lnTo>
                      <a:pt x="408" y="121"/>
                    </a:lnTo>
                    <a:lnTo>
                      <a:pt x="409" y="121"/>
                    </a:lnTo>
                    <a:lnTo>
                      <a:pt x="409" y="122"/>
                    </a:lnTo>
                    <a:lnTo>
                      <a:pt x="409" y="124"/>
                    </a:lnTo>
                    <a:lnTo>
                      <a:pt x="409" y="125"/>
                    </a:lnTo>
                    <a:lnTo>
                      <a:pt x="408" y="126"/>
                    </a:lnTo>
                    <a:lnTo>
                      <a:pt x="408" y="127"/>
                    </a:lnTo>
                    <a:lnTo>
                      <a:pt x="407" y="127"/>
                    </a:lnTo>
                    <a:lnTo>
                      <a:pt x="407" y="129"/>
                    </a:lnTo>
                    <a:lnTo>
                      <a:pt x="407" y="130"/>
                    </a:lnTo>
                    <a:lnTo>
                      <a:pt x="407" y="131"/>
                    </a:lnTo>
                    <a:lnTo>
                      <a:pt x="408" y="132"/>
                    </a:lnTo>
                    <a:lnTo>
                      <a:pt x="408" y="133"/>
                    </a:lnTo>
                    <a:lnTo>
                      <a:pt x="408" y="135"/>
                    </a:lnTo>
                    <a:lnTo>
                      <a:pt x="407" y="136"/>
                    </a:lnTo>
                    <a:lnTo>
                      <a:pt x="405" y="136"/>
                    </a:lnTo>
                    <a:lnTo>
                      <a:pt x="404" y="137"/>
                    </a:lnTo>
                    <a:lnTo>
                      <a:pt x="403" y="137"/>
                    </a:lnTo>
                    <a:lnTo>
                      <a:pt x="403" y="138"/>
                    </a:lnTo>
                    <a:lnTo>
                      <a:pt x="403" y="137"/>
                    </a:lnTo>
                    <a:lnTo>
                      <a:pt x="402" y="137"/>
                    </a:lnTo>
                    <a:lnTo>
                      <a:pt x="401" y="137"/>
                    </a:lnTo>
                    <a:lnTo>
                      <a:pt x="401" y="136"/>
                    </a:lnTo>
                    <a:lnTo>
                      <a:pt x="399" y="136"/>
                    </a:lnTo>
                    <a:lnTo>
                      <a:pt x="399" y="137"/>
                    </a:lnTo>
                    <a:lnTo>
                      <a:pt x="398" y="137"/>
                    </a:lnTo>
                    <a:lnTo>
                      <a:pt x="397" y="137"/>
                    </a:lnTo>
                    <a:lnTo>
                      <a:pt x="397" y="138"/>
                    </a:lnTo>
                    <a:lnTo>
                      <a:pt x="396" y="138"/>
                    </a:lnTo>
                    <a:lnTo>
                      <a:pt x="396" y="140"/>
                    </a:lnTo>
                    <a:lnTo>
                      <a:pt x="397" y="141"/>
                    </a:lnTo>
                    <a:lnTo>
                      <a:pt x="397" y="142"/>
                    </a:lnTo>
                    <a:lnTo>
                      <a:pt x="397" y="143"/>
                    </a:lnTo>
                    <a:lnTo>
                      <a:pt x="398" y="143"/>
                    </a:lnTo>
                    <a:lnTo>
                      <a:pt x="398" y="144"/>
                    </a:lnTo>
                    <a:lnTo>
                      <a:pt x="398" y="146"/>
                    </a:lnTo>
                    <a:lnTo>
                      <a:pt x="399" y="146"/>
                    </a:lnTo>
                    <a:lnTo>
                      <a:pt x="398" y="146"/>
                    </a:lnTo>
                    <a:lnTo>
                      <a:pt x="397" y="146"/>
                    </a:lnTo>
                    <a:lnTo>
                      <a:pt x="397" y="147"/>
                    </a:lnTo>
                    <a:lnTo>
                      <a:pt x="396" y="147"/>
                    </a:lnTo>
                    <a:lnTo>
                      <a:pt x="394" y="147"/>
                    </a:lnTo>
                    <a:lnTo>
                      <a:pt x="394" y="148"/>
                    </a:lnTo>
                    <a:lnTo>
                      <a:pt x="393" y="148"/>
                    </a:lnTo>
                    <a:lnTo>
                      <a:pt x="393" y="149"/>
                    </a:lnTo>
                    <a:lnTo>
                      <a:pt x="394" y="149"/>
                    </a:lnTo>
                    <a:lnTo>
                      <a:pt x="394" y="151"/>
                    </a:lnTo>
                    <a:lnTo>
                      <a:pt x="393" y="152"/>
                    </a:lnTo>
                    <a:lnTo>
                      <a:pt x="394" y="152"/>
                    </a:lnTo>
                    <a:lnTo>
                      <a:pt x="393" y="152"/>
                    </a:lnTo>
                    <a:lnTo>
                      <a:pt x="394" y="153"/>
                    </a:lnTo>
                    <a:lnTo>
                      <a:pt x="393" y="153"/>
                    </a:lnTo>
                    <a:lnTo>
                      <a:pt x="394" y="153"/>
                    </a:lnTo>
                    <a:lnTo>
                      <a:pt x="394" y="154"/>
                    </a:lnTo>
                    <a:lnTo>
                      <a:pt x="393" y="154"/>
                    </a:lnTo>
                    <a:lnTo>
                      <a:pt x="393" y="155"/>
                    </a:lnTo>
                    <a:lnTo>
                      <a:pt x="392" y="155"/>
                    </a:lnTo>
                    <a:lnTo>
                      <a:pt x="392" y="157"/>
                    </a:lnTo>
                    <a:lnTo>
                      <a:pt x="391" y="157"/>
                    </a:lnTo>
                    <a:lnTo>
                      <a:pt x="391" y="158"/>
                    </a:lnTo>
                    <a:lnTo>
                      <a:pt x="392" y="159"/>
                    </a:lnTo>
                    <a:lnTo>
                      <a:pt x="392" y="160"/>
                    </a:lnTo>
                    <a:lnTo>
                      <a:pt x="392" y="162"/>
                    </a:lnTo>
                    <a:lnTo>
                      <a:pt x="392" y="163"/>
                    </a:lnTo>
                    <a:lnTo>
                      <a:pt x="391" y="163"/>
                    </a:lnTo>
                    <a:lnTo>
                      <a:pt x="392" y="163"/>
                    </a:lnTo>
                    <a:lnTo>
                      <a:pt x="392" y="164"/>
                    </a:lnTo>
                    <a:lnTo>
                      <a:pt x="392" y="165"/>
                    </a:lnTo>
                    <a:lnTo>
                      <a:pt x="391" y="165"/>
                    </a:lnTo>
                    <a:lnTo>
                      <a:pt x="390" y="165"/>
                    </a:lnTo>
                    <a:lnTo>
                      <a:pt x="391" y="165"/>
                    </a:lnTo>
                    <a:lnTo>
                      <a:pt x="390" y="166"/>
                    </a:lnTo>
                    <a:lnTo>
                      <a:pt x="391" y="166"/>
                    </a:lnTo>
                    <a:lnTo>
                      <a:pt x="391" y="168"/>
                    </a:lnTo>
                    <a:lnTo>
                      <a:pt x="392" y="168"/>
                    </a:lnTo>
                    <a:lnTo>
                      <a:pt x="392" y="169"/>
                    </a:lnTo>
                    <a:lnTo>
                      <a:pt x="392" y="168"/>
                    </a:lnTo>
                    <a:lnTo>
                      <a:pt x="393" y="168"/>
                    </a:lnTo>
                    <a:lnTo>
                      <a:pt x="393" y="169"/>
                    </a:lnTo>
                    <a:lnTo>
                      <a:pt x="393" y="170"/>
                    </a:lnTo>
                    <a:lnTo>
                      <a:pt x="394" y="170"/>
                    </a:lnTo>
                    <a:lnTo>
                      <a:pt x="394" y="171"/>
                    </a:lnTo>
                    <a:lnTo>
                      <a:pt x="394" y="170"/>
                    </a:lnTo>
                    <a:lnTo>
                      <a:pt x="394" y="171"/>
                    </a:lnTo>
                    <a:lnTo>
                      <a:pt x="396" y="171"/>
                    </a:lnTo>
                    <a:lnTo>
                      <a:pt x="397" y="171"/>
                    </a:lnTo>
                    <a:lnTo>
                      <a:pt x="397" y="173"/>
                    </a:lnTo>
                    <a:lnTo>
                      <a:pt x="398" y="173"/>
                    </a:lnTo>
                    <a:lnTo>
                      <a:pt x="397" y="174"/>
                    </a:lnTo>
                    <a:lnTo>
                      <a:pt x="396" y="174"/>
                    </a:lnTo>
                    <a:lnTo>
                      <a:pt x="396" y="175"/>
                    </a:lnTo>
                    <a:lnTo>
                      <a:pt x="397" y="175"/>
                    </a:lnTo>
                    <a:lnTo>
                      <a:pt x="397" y="176"/>
                    </a:lnTo>
                    <a:lnTo>
                      <a:pt x="397" y="178"/>
                    </a:lnTo>
                    <a:lnTo>
                      <a:pt x="398" y="178"/>
                    </a:lnTo>
                    <a:lnTo>
                      <a:pt x="399" y="178"/>
                    </a:lnTo>
                    <a:lnTo>
                      <a:pt x="399" y="179"/>
                    </a:lnTo>
                    <a:lnTo>
                      <a:pt x="399" y="180"/>
                    </a:lnTo>
                    <a:lnTo>
                      <a:pt x="398" y="180"/>
                    </a:lnTo>
                    <a:lnTo>
                      <a:pt x="397" y="180"/>
                    </a:lnTo>
                    <a:lnTo>
                      <a:pt x="397" y="181"/>
                    </a:lnTo>
                    <a:lnTo>
                      <a:pt x="396" y="181"/>
                    </a:lnTo>
                    <a:lnTo>
                      <a:pt x="396" y="182"/>
                    </a:lnTo>
                    <a:lnTo>
                      <a:pt x="396" y="184"/>
                    </a:lnTo>
                    <a:lnTo>
                      <a:pt x="394" y="184"/>
                    </a:lnTo>
                    <a:lnTo>
                      <a:pt x="396" y="184"/>
                    </a:lnTo>
                    <a:lnTo>
                      <a:pt x="394" y="184"/>
                    </a:lnTo>
                    <a:lnTo>
                      <a:pt x="394" y="185"/>
                    </a:lnTo>
                    <a:lnTo>
                      <a:pt x="396" y="185"/>
                    </a:lnTo>
                    <a:lnTo>
                      <a:pt x="394" y="185"/>
                    </a:lnTo>
                    <a:lnTo>
                      <a:pt x="394" y="186"/>
                    </a:lnTo>
                    <a:lnTo>
                      <a:pt x="396" y="186"/>
                    </a:lnTo>
                    <a:lnTo>
                      <a:pt x="396" y="187"/>
                    </a:lnTo>
                    <a:lnTo>
                      <a:pt x="394" y="187"/>
                    </a:lnTo>
                    <a:lnTo>
                      <a:pt x="394" y="189"/>
                    </a:lnTo>
                    <a:lnTo>
                      <a:pt x="393" y="189"/>
                    </a:lnTo>
                    <a:lnTo>
                      <a:pt x="394" y="189"/>
                    </a:lnTo>
                    <a:lnTo>
                      <a:pt x="394" y="190"/>
                    </a:lnTo>
                    <a:lnTo>
                      <a:pt x="396" y="190"/>
                    </a:lnTo>
                    <a:lnTo>
                      <a:pt x="396" y="191"/>
                    </a:lnTo>
                    <a:lnTo>
                      <a:pt x="397" y="191"/>
                    </a:lnTo>
                    <a:lnTo>
                      <a:pt x="398" y="191"/>
                    </a:lnTo>
                    <a:lnTo>
                      <a:pt x="399" y="191"/>
                    </a:lnTo>
                    <a:lnTo>
                      <a:pt x="401" y="193"/>
                    </a:lnTo>
                    <a:lnTo>
                      <a:pt x="401" y="192"/>
                    </a:lnTo>
                    <a:lnTo>
                      <a:pt x="402" y="192"/>
                    </a:lnTo>
                    <a:lnTo>
                      <a:pt x="403" y="192"/>
                    </a:lnTo>
                    <a:lnTo>
                      <a:pt x="404" y="193"/>
                    </a:lnTo>
                    <a:lnTo>
                      <a:pt x="404" y="195"/>
                    </a:lnTo>
                    <a:lnTo>
                      <a:pt x="404" y="196"/>
                    </a:lnTo>
                    <a:lnTo>
                      <a:pt x="404" y="197"/>
                    </a:lnTo>
                    <a:lnTo>
                      <a:pt x="404" y="198"/>
                    </a:lnTo>
                    <a:lnTo>
                      <a:pt x="405" y="198"/>
                    </a:lnTo>
                    <a:lnTo>
                      <a:pt x="405" y="200"/>
                    </a:lnTo>
                    <a:lnTo>
                      <a:pt x="407" y="200"/>
                    </a:lnTo>
                    <a:lnTo>
                      <a:pt x="408" y="200"/>
                    </a:lnTo>
                    <a:lnTo>
                      <a:pt x="409" y="200"/>
                    </a:lnTo>
                    <a:lnTo>
                      <a:pt x="410" y="201"/>
                    </a:lnTo>
                    <a:lnTo>
                      <a:pt x="410" y="200"/>
                    </a:lnTo>
                    <a:lnTo>
                      <a:pt x="412" y="200"/>
                    </a:lnTo>
                    <a:lnTo>
                      <a:pt x="412" y="201"/>
                    </a:lnTo>
                    <a:lnTo>
                      <a:pt x="410" y="201"/>
                    </a:lnTo>
                    <a:lnTo>
                      <a:pt x="410" y="202"/>
                    </a:lnTo>
                    <a:lnTo>
                      <a:pt x="410" y="203"/>
                    </a:lnTo>
                    <a:lnTo>
                      <a:pt x="412" y="203"/>
                    </a:lnTo>
                    <a:lnTo>
                      <a:pt x="412" y="202"/>
                    </a:lnTo>
                    <a:lnTo>
                      <a:pt x="413" y="203"/>
                    </a:lnTo>
                    <a:lnTo>
                      <a:pt x="413" y="202"/>
                    </a:lnTo>
                    <a:lnTo>
                      <a:pt x="413" y="203"/>
                    </a:lnTo>
                    <a:lnTo>
                      <a:pt x="413" y="202"/>
                    </a:lnTo>
                    <a:lnTo>
                      <a:pt x="414" y="202"/>
                    </a:lnTo>
                    <a:lnTo>
                      <a:pt x="414" y="203"/>
                    </a:lnTo>
                    <a:lnTo>
                      <a:pt x="415" y="203"/>
                    </a:lnTo>
                    <a:lnTo>
                      <a:pt x="417" y="203"/>
                    </a:lnTo>
                    <a:lnTo>
                      <a:pt x="417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3"/>
                    </a:lnTo>
                    <a:lnTo>
                      <a:pt x="419" y="202"/>
                    </a:lnTo>
                    <a:lnTo>
                      <a:pt x="419" y="201"/>
                    </a:lnTo>
                    <a:lnTo>
                      <a:pt x="419" y="200"/>
                    </a:lnTo>
                    <a:lnTo>
                      <a:pt x="420" y="198"/>
                    </a:lnTo>
                    <a:lnTo>
                      <a:pt x="420" y="200"/>
                    </a:lnTo>
                    <a:lnTo>
                      <a:pt x="421" y="200"/>
                    </a:lnTo>
                    <a:lnTo>
                      <a:pt x="421" y="201"/>
                    </a:lnTo>
                    <a:lnTo>
                      <a:pt x="421" y="202"/>
                    </a:lnTo>
                    <a:lnTo>
                      <a:pt x="423" y="202"/>
                    </a:lnTo>
                    <a:lnTo>
                      <a:pt x="423" y="203"/>
                    </a:lnTo>
                    <a:lnTo>
                      <a:pt x="423" y="204"/>
                    </a:lnTo>
                    <a:lnTo>
                      <a:pt x="423" y="206"/>
                    </a:lnTo>
                    <a:lnTo>
                      <a:pt x="424" y="206"/>
                    </a:lnTo>
                    <a:lnTo>
                      <a:pt x="425" y="206"/>
                    </a:lnTo>
                    <a:lnTo>
                      <a:pt x="425" y="207"/>
                    </a:lnTo>
                    <a:lnTo>
                      <a:pt x="426" y="207"/>
                    </a:lnTo>
                    <a:lnTo>
                      <a:pt x="426" y="208"/>
                    </a:lnTo>
                    <a:lnTo>
                      <a:pt x="426" y="209"/>
                    </a:lnTo>
                    <a:lnTo>
                      <a:pt x="426" y="211"/>
                    </a:lnTo>
                    <a:lnTo>
                      <a:pt x="428" y="211"/>
                    </a:lnTo>
                    <a:lnTo>
                      <a:pt x="428" y="212"/>
                    </a:lnTo>
                    <a:lnTo>
                      <a:pt x="429" y="212"/>
                    </a:lnTo>
                    <a:lnTo>
                      <a:pt x="428" y="213"/>
                    </a:lnTo>
                    <a:lnTo>
                      <a:pt x="428" y="214"/>
                    </a:lnTo>
                    <a:lnTo>
                      <a:pt x="429" y="215"/>
                    </a:lnTo>
                    <a:lnTo>
                      <a:pt x="430" y="215"/>
                    </a:lnTo>
                    <a:lnTo>
                      <a:pt x="430" y="214"/>
                    </a:lnTo>
                    <a:lnTo>
                      <a:pt x="431" y="214"/>
                    </a:lnTo>
                    <a:lnTo>
                      <a:pt x="431" y="215"/>
                    </a:lnTo>
                    <a:lnTo>
                      <a:pt x="432" y="215"/>
                    </a:lnTo>
                    <a:lnTo>
                      <a:pt x="432" y="214"/>
                    </a:lnTo>
                    <a:lnTo>
                      <a:pt x="432" y="213"/>
                    </a:lnTo>
                    <a:lnTo>
                      <a:pt x="432" y="212"/>
                    </a:lnTo>
                    <a:lnTo>
                      <a:pt x="434" y="212"/>
                    </a:lnTo>
                    <a:lnTo>
                      <a:pt x="434" y="211"/>
                    </a:lnTo>
                    <a:lnTo>
                      <a:pt x="434" y="209"/>
                    </a:lnTo>
                    <a:lnTo>
                      <a:pt x="435" y="209"/>
                    </a:lnTo>
                    <a:lnTo>
                      <a:pt x="435" y="211"/>
                    </a:lnTo>
                    <a:lnTo>
                      <a:pt x="435" y="212"/>
                    </a:lnTo>
                    <a:lnTo>
                      <a:pt x="436" y="212"/>
                    </a:lnTo>
                    <a:lnTo>
                      <a:pt x="437" y="212"/>
                    </a:lnTo>
                    <a:lnTo>
                      <a:pt x="439" y="212"/>
                    </a:lnTo>
                    <a:lnTo>
                      <a:pt x="440" y="212"/>
                    </a:lnTo>
                    <a:lnTo>
                      <a:pt x="440" y="213"/>
                    </a:lnTo>
                    <a:lnTo>
                      <a:pt x="441" y="213"/>
                    </a:lnTo>
                    <a:lnTo>
                      <a:pt x="441" y="212"/>
                    </a:lnTo>
                    <a:lnTo>
                      <a:pt x="441" y="213"/>
                    </a:lnTo>
                    <a:lnTo>
                      <a:pt x="442" y="213"/>
                    </a:lnTo>
                    <a:lnTo>
                      <a:pt x="442" y="214"/>
                    </a:lnTo>
                    <a:lnTo>
                      <a:pt x="443" y="214"/>
                    </a:lnTo>
                    <a:lnTo>
                      <a:pt x="445" y="215"/>
                    </a:lnTo>
                    <a:lnTo>
                      <a:pt x="446" y="215"/>
                    </a:lnTo>
                    <a:lnTo>
                      <a:pt x="446" y="217"/>
                    </a:lnTo>
                    <a:lnTo>
                      <a:pt x="447" y="217"/>
                    </a:lnTo>
                    <a:lnTo>
                      <a:pt x="448" y="217"/>
                    </a:lnTo>
                    <a:lnTo>
                      <a:pt x="448" y="218"/>
                    </a:lnTo>
                    <a:lnTo>
                      <a:pt x="450" y="218"/>
                    </a:lnTo>
                    <a:lnTo>
                      <a:pt x="451" y="218"/>
                    </a:lnTo>
                    <a:lnTo>
                      <a:pt x="452" y="218"/>
                    </a:lnTo>
                    <a:lnTo>
                      <a:pt x="452" y="219"/>
                    </a:lnTo>
                    <a:lnTo>
                      <a:pt x="453" y="220"/>
                    </a:lnTo>
                    <a:lnTo>
                      <a:pt x="453" y="222"/>
                    </a:lnTo>
                    <a:lnTo>
                      <a:pt x="453" y="223"/>
                    </a:lnTo>
                    <a:lnTo>
                      <a:pt x="454" y="223"/>
                    </a:lnTo>
                    <a:lnTo>
                      <a:pt x="456" y="223"/>
                    </a:lnTo>
                    <a:lnTo>
                      <a:pt x="456" y="224"/>
                    </a:lnTo>
                    <a:lnTo>
                      <a:pt x="456" y="225"/>
                    </a:lnTo>
                    <a:lnTo>
                      <a:pt x="456" y="227"/>
                    </a:lnTo>
                    <a:lnTo>
                      <a:pt x="457" y="228"/>
                    </a:lnTo>
                    <a:lnTo>
                      <a:pt x="458" y="228"/>
                    </a:lnTo>
                    <a:lnTo>
                      <a:pt x="458" y="229"/>
                    </a:lnTo>
                    <a:lnTo>
                      <a:pt x="458" y="230"/>
                    </a:lnTo>
                    <a:lnTo>
                      <a:pt x="458" y="231"/>
                    </a:lnTo>
                    <a:lnTo>
                      <a:pt x="459" y="231"/>
                    </a:lnTo>
                    <a:lnTo>
                      <a:pt x="459" y="233"/>
                    </a:lnTo>
                    <a:lnTo>
                      <a:pt x="459" y="234"/>
                    </a:lnTo>
                    <a:lnTo>
                      <a:pt x="459" y="235"/>
                    </a:lnTo>
                    <a:lnTo>
                      <a:pt x="459" y="236"/>
                    </a:lnTo>
                    <a:lnTo>
                      <a:pt x="459" y="238"/>
                    </a:lnTo>
                    <a:lnTo>
                      <a:pt x="459" y="239"/>
                    </a:lnTo>
                    <a:lnTo>
                      <a:pt x="458" y="239"/>
                    </a:lnTo>
                    <a:lnTo>
                      <a:pt x="458" y="240"/>
                    </a:lnTo>
                    <a:lnTo>
                      <a:pt x="458" y="241"/>
                    </a:lnTo>
                    <a:lnTo>
                      <a:pt x="457" y="242"/>
                    </a:lnTo>
                    <a:lnTo>
                      <a:pt x="457" y="244"/>
                    </a:lnTo>
                    <a:lnTo>
                      <a:pt x="458" y="244"/>
                    </a:lnTo>
                    <a:lnTo>
                      <a:pt x="458" y="245"/>
                    </a:lnTo>
                    <a:lnTo>
                      <a:pt x="457" y="245"/>
                    </a:lnTo>
                    <a:lnTo>
                      <a:pt x="457" y="246"/>
                    </a:lnTo>
                    <a:lnTo>
                      <a:pt x="456" y="247"/>
                    </a:lnTo>
                    <a:lnTo>
                      <a:pt x="457" y="247"/>
                    </a:lnTo>
                    <a:lnTo>
                      <a:pt x="457" y="249"/>
                    </a:lnTo>
                    <a:lnTo>
                      <a:pt x="458" y="249"/>
                    </a:lnTo>
                    <a:lnTo>
                      <a:pt x="458" y="250"/>
                    </a:lnTo>
                    <a:lnTo>
                      <a:pt x="458" y="251"/>
                    </a:lnTo>
                    <a:lnTo>
                      <a:pt x="458" y="252"/>
                    </a:lnTo>
                    <a:lnTo>
                      <a:pt x="459" y="252"/>
                    </a:lnTo>
                    <a:lnTo>
                      <a:pt x="459" y="253"/>
                    </a:lnTo>
                    <a:lnTo>
                      <a:pt x="461" y="253"/>
                    </a:lnTo>
                    <a:lnTo>
                      <a:pt x="462" y="255"/>
                    </a:lnTo>
                    <a:lnTo>
                      <a:pt x="462" y="256"/>
                    </a:lnTo>
                    <a:lnTo>
                      <a:pt x="463" y="256"/>
                    </a:lnTo>
                    <a:lnTo>
                      <a:pt x="463" y="257"/>
                    </a:lnTo>
                    <a:lnTo>
                      <a:pt x="464" y="256"/>
                    </a:lnTo>
                    <a:lnTo>
                      <a:pt x="466" y="257"/>
                    </a:lnTo>
                    <a:lnTo>
                      <a:pt x="467" y="257"/>
                    </a:lnTo>
                    <a:lnTo>
                      <a:pt x="467" y="258"/>
                    </a:lnTo>
                    <a:lnTo>
                      <a:pt x="468" y="258"/>
                    </a:lnTo>
                    <a:lnTo>
                      <a:pt x="468" y="260"/>
                    </a:lnTo>
                    <a:lnTo>
                      <a:pt x="468" y="261"/>
                    </a:lnTo>
                    <a:lnTo>
                      <a:pt x="468" y="262"/>
                    </a:lnTo>
                    <a:lnTo>
                      <a:pt x="469" y="262"/>
                    </a:lnTo>
                    <a:lnTo>
                      <a:pt x="470" y="262"/>
                    </a:lnTo>
                    <a:lnTo>
                      <a:pt x="472" y="262"/>
                    </a:lnTo>
                    <a:lnTo>
                      <a:pt x="473" y="262"/>
                    </a:lnTo>
                    <a:lnTo>
                      <a:pt x="474" y="262"/>
                    </a:lnTo>
                    <a:lnTo>
                      <a:pt x="474" y="263"/>
                    </a:lnTo>
                    <a:lnTo>
                      <a:pt x="475" y="263"/>
                    </a:lnTo>
                    <a:lnTo>
                      <a:pt x="475" y="264"/>
                    </a:lnTo>
                    <a:lnTo>
                      <a:pt x="477" y="264"/>
                    </a:lnTo>
                    <a:lnTo>
                      <a:pt x="477" y="266"/>
                    </a:lnTo>
                    <a:lnTo>
                      <a:pt x="478" y="266"/>
                    </a:lnTo>
                    <a:lnTo>
                      <a:pt x="479" y="266"/>
                    </a:lnTo>
                    <a:lnTo>
                      <a:pt x="479" y="267"/>
                    </a:lnTo>
                    <a:lnTo>
                      <a:pt x="479" y="268"/>
                    </a:lnTo>
                    <a:lnTo>
                      <a:pt x="480" y="268"/>
                    </a:lnTo>
                    <a:lnTo>
                      <a:pt x="480" y="269"/>
                    </a:lnTo>
                    <a:lnTo>
                      <a:pt x="479" y="269"/>
                    </a:lnTo>
                    <a:lnTo>
                      <a:pt x="479" y="271"/>
                    </a:lnTo>
                    <a:lnTo>
                      <a:pt x="478" y="272"/>
                    </a:lnTo>
                    <a:lnTo>
                      <a:pt x="478" y="273"/>
                    </a:lnTo>
                    <a:lnTo>
                      <a:pt x="478" y="274"/>
                    </a:lnTo>
                    <a:lnTo>
                      <a:pt x="478" y="276"/>
                    </a:lnTo>
                    <a:lnTo>
                      <a:pt x="478" y="277"/>
                    </a:lnTo>
                    <a:lnTo>
                      <a:pt x="478" y="278"/>
                    </a:lnTo>
                    <a:lnTo>
                      <a:pt x="478" y="279"/>
                    </a:lnTo>
                    <a:lnTo>
                      <a:pt x="479" y="279"/>
                    </a:lnTo>
                    <a:lnTo>
                      <a:pt x="479" y="278"/>
                    </a:lnTo>
                    <a:lnTo>
                      <a:pt x="480" y="278"/>
                    </a:lnTo>
                    <a:lnTo>
                      <a:pt x="481" y="279"/>
                    </a:lnTo>
                    <a:lnTo>
                      <a:pt x="480" y="279"/>
                    </a:lnTo>
                    <a:lnTo>
                      <a:pt x="480" y="280"/>
                    </a:lnTo>
                    <a:lnTo>
                      <a:pt x="479" y="280"/>
                    </a:lnTo>
                    <a:lnTo>
                      <a:pt x="480" y="282"/>
                    </a:lnTo>
                    <a:lnTo>
                      <a:pt x="480" y="283"/>
                    </a:lnTo>
                    <a:lnTo>
                      <a:pt x="479" y="283"/>
                    </a:lnTo>
                    <a:lnTo>
                      <a:pt x="479" y="284"/>
                    </a:lnTo>
                    <a:lnTo>
                      <a:pt x="478" y="284"/>
                    </a:lnTo>
                    <a:lnTo>
                      <a:pt x="478" y="285"/>
                    </a:lnTo>
                    <a:lnTo>
                      <a:pt x="478" y="287"/>
                    </a:lnTo>
                    <a:lnTo>
                      <a:pt x="479" y="287"/>
                    </a:lnTo>
                    <a:lnTo>
                      <a:pt x="479" y="288"/>
                    </a:lnTo>
                    <a:lnTo>
                      <a:pt x="480" y="288"/>
                    </a:lnTo>
                    <a:lnTo>
                      <a:pt x="480" y="289"/>
                    </a:lnTo>
                    <a:lnTo>
                      <a:pt x="480" y="290"/>
                    </a:lnTo>
                    <a:lnTo>
                      <a:pt x="480" y="291"/>
                    </a:lnTo>
                    <a:lnTo>
                      <a:pt x="480" y="293"/>
                    </a:lnTo>
                    <a:lnTo>
                      <a:pt x="479" y="293"/>
                    </a:lnTo>
                    <a:lnTo>
                      <a:pt x="478" y="293"/>
                    </a:lnTo>
                    <a:lnTo>
                      <a:pt x="478" y="294"/>
                    </a:lnTo>
                    <a:lnTo>
                      <a:pt x="477" y="295"/>
                    </a:lnTo>
                    <a:lnTo>
                      <a:pt x="477" y="296"/>
                    </a:lnTo>
                    <a:lnTo>
                      <a:pt x="475" y="296"/>
                    </a:lnTo>
                    <a:lnTo>
                      <a:pt x="474" y="298"/>
                    </a:lnTo>
                    <a:lnTo>
                      <a:pt x="473" y="298"/>
                    </a:lnTo>
                    <a:lnTo>
                      <a:pt x="473" y="299"/>
                    </a:lnTo>
                    <a:lnTo>
                      <a:pt x="472" y="299"/>
                    </a:lnTo>
                    <a:lnTo>
                      <a:pt x="472" y="300"/>
                    </a:lnTo>
                    <a:lnTo>
                      <a:pt x="472" y="301"/>
                    </a:lnTo>
                    <a:lnTo>
                      <a:pt x="470" y="301"/>
                    </a:lnTo>
                    <a:lnTo>
                      <a:pt x="469" y="301"/>
                    </a:lnTo>
                    <a:lnTo>
                      <a:pt x="469" y="302"/>
                    </a:lnTo>
                    <a:lnTo>
                      <a:pt x="470" y="304"/>
                    </a:lnTo>
                    <a:lnTo>
                      <a:pt x="469" y="304"/>
                    </a:lnTo>
                    <a:lnTo>
                      <a:pt x="470" y="304"/>
                    </a:lnTo>
                    <a:lnTo>
                      <a:pt x="469" y="304"/>
                    </a:lnTo>
                    <a:lnTo>
                      <a:pt x="469" y="305"/>
                    </a:lnTo>
                    <a:lnTo>
                      <a:pt x="468" y="305"/>
                    </a:lnTo>
                    <a:lnTo>
                      <a:pt x="468" y="306"/>
                    </a:lnTo>
                    <a:lnTo>
                      <a:pt x="467" y="306"/>
                    </a:lnTo>
                    <a:lnTo>
                      <a:pt x="466" y="306"/>
                    </a:lnTo>
                    <a:lnTo>
                      <a:pt x="466" y="305"/>
                    </a:lnTo>
                    <a:lnTo>
                      <a:pt x="464" y="305"/>
                    </a:lnTo>
                    <a:lnTo>
                      <a:pt x="463" y="305"/>
                    </a:lnTo>
                    <a:lnTo>
                      <a:pt x="463" y="304"/>
                    </a:lnTo>
                    <a:lnTo>
                      <a:pt x="463" y="302"/>
                    </a:lnTo>
                    <a:lnTo>
                      <a:pt x="462" y="301"/>
                    </a:lnTo>
                    <a:lnTo>
                      <a:pt x="462" y="300"/>
                    </a:lnTo>
                    <a:lnTo>
                      <a:pt x="462" y="299"/>
                    </a:lnTo>
                    <a:lnTo>
                      <a:pt x="461" y="298"/>
                    </a:lnTo>
                    <a:lnTo>
                      <a:pt x="459" y="298"/>
                    </a:lnTo>
                    <a:lnTo>
                      <a:pt x="459" y="296"/>
                    </a:lnTo>
                    <a:lnTo>
                      <a:pt x="457" y="298"/>
                    </a:lnTo>
                    <a:lnTo>
                      <a:pt x="457" y="299"/>
                    </a:lnTo>
                    <a:lnTo>
                      <a:pt x="456" y="300"/>
                    </a:lnTo>
                    <a:lnTo>
                      <a:pt x="453" y="302"/>
                    </a:lnTo>
                    <a:lnTo>
                      <a:pt x="452" y="304"/>
                    </a:lnTo>
                    <a:lnTo>
                      <a:pt x="451" y="305"/>
                    </a:lnTo>
                    <a:lnTo>
                      <a:pt x="450" y="306"/>
                    </a:lnTo>
                    <a:lnTo>
                      <a:pt x="448" y="306"/>
                    </a:lnTo>
                    <a:lnTo>
                      <a:pt x="445" y="310"/>
                    </a:lnTo>
                    <a:lnTo>
                      <a:pt x="441" y="313"/>
                    </a:lnTo>
                    <a:lnTo>
                      <a:pt x="435" y="320"/>
                    </a:lnTo>
                    <a:lnTo>
                      <a:pt x="432" y="323"/>
                    </a:lnTo>
                    <a:lnTo>
                      <a:pt x="429" y="326"/>
                    </a:lnTo>
                    <a:lnTo>
                      <a:pt x="429" y="327"/>
                    </a:lnTo>
                    <a:lnTo>
                      <a:pt x="426" y="329"/>
                    </a:lnTo>
                    <a:lnTo>
                      <a:pt x="423" y="333"/>
                    </a:lnTo>
                    <a:lnTo>
                      <a:pt x="420" y="336"/>
                    </a:lnTo>
                    <a:lnTo>
                      <a:pt x="419" y="337"/>
                    </a:lnTo>
                    <a:lnTo>
                      <a:pt x="417" y="339"/>
                    </a:lnTo>
                    <a:lnTo>
                      <a:pt x="413" y="342"/>
                    </a:lnTo>
                    <a:lnTo>
                      <a:pt x="413" y="343"/>
                    </a:lnTo>
                    <a:lnTo>
                      <a:pt x="412" y="343"/>
                    </a:lnTo>
                    <a:lnTo>
                      <a:pt x="410" y="344"/>
                    </a:lnTo>
                    <a:lnTo>
                      <a:pt x="407" y="348"/>
                    </a:lnTo>
                    <a:lnTo>
                      <a:pt x="407" y="349"/>
                    </a:lnTo>
                    <a:lnTo>
                      <a:pt x="403" y="351"/>
                    </a:lnTo>
                    <a:lnTo>
                      <a:pt x="403" y="359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397" y="369"/>
                    </a:lnTo>
                    <a:lnTo>
                      <a:pt x="397" y="372"/>
                    </a:lnTo>
                    <a:lnTo>
                      <a:pt x="397" y="375"/>
                    </a:lnTo>
                    <a:lnTo>
                      <a:pt x="397" y="376"/>
                    </a:lnTo>
                    <a:lnTo>
                      <a:pt x="397" y="377"/>
                    </a:lnTo>
                    <a:lnTo>
                      <a:pt x="396" y="377"/>
                    </a:lnTo>
                    <a:lnTo>
                      <a:pt x="394" y="377"/>
                    </a:lnTo>
                    <a:lnTo>
                      <a:pt x="393" y="377"/>
                    </a:lnTo>
                    <a:lnTo>
                      <a:pt x="391" y="377"/>
                    </a:lnTo>
                    <a:lnTo>
                      <a:pt x="390" y="377"/>
                    </a:lnTo>
                    <a:lnTo>
                      <a:pt x="390" y="380"/>
                    </a:lnTo>
                    <a:lnTo>
                      <a:pt x="390" y="381"/>
                    </a:lnTo>
                    <a:lnTo>
                      <a:pt x="390" y="382"/>
                    </a:lnTo>
                    <a:lnTo>
                      <a:pt x="390" y="388"/>
                    </a:lnTo>
                    <a:lnTo>
                      <a:pt x="388" y="388"/>
                    </a:lnTo>
                    <a:lnTo>
                      <a:pt x="387" y="388"/>
                    </a:lnTo>
                    <a:lnTo>
                      <a:pt x="382" y="388"/>
                    </a:lnTo>
                    <a:lnTo>
                      <a:pt x="381" y="388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5" y="388"/>
                    </a:lnTo>
                    <a:lnTo>
                      <a:pt x="374" y="388"/>
                    </a:lnTo>
                    <a:lnTo>
                      <a:pt x="372" y="388"/>
                    </a:lnTo>
                    <a:lnTo>
                      <a:pt x="371" y="388"/>
                    </a:lnTo>
                    <a:lnTo>
                      <a:pt x="370" y="388"/>
                    </a:lnTo>
                    <a:lnTo>
                      <a:pt x="369" y="388"/>
                    </a:lnTo>
                    <a:lnTo>
                      <a:pt x="367" y="388"/>
                    </a:lnTo>
                    <a:lnTo>
                      <a:pt x="366" y="389"/>
                    </a:lnTo>
                    <a:lnTo>
                      <a:pt x="364" y="392"/>
                    </a:lnTo>
                    <a:lnTo>
                      <a:pt x="360" y="396"/>
                    </a:lnTo>
                    <a:lnTo>
                      <a:pt x="358" y="398"/>
                    </a:lnTo>
                    <a:lnTo>
                      <a:pt x="356" y="399"/>
                    </a:lnTo>
                    <a:lnTo>
                      <a:pt x="354" y="402"/>
                    </a:lnTo>
                    <a:lnTo>
                      <a:pt x="353" y="402"/>
                    </a:lnTo>
                    <a:lnTo>
                      <a:pt x="353" y="403"/>
                    </a:lnTo>
                    <a:lnTo>
                      <a:pt x="352" y="404"/>
                    </a:lnTo>
                    <a:lnTo>
                      <a:pt x="350" y="405"/>
                    </a:lnTo>
                    <a:lnTo>
                      <a:pt x="344" y="411"/>
                    </a:lnTo>
                    <a:lnTo>
                      <a:pt x="341" y="415"/>
                    </a:lnTo>
                    <a:lnTo>
                      <a:pt x="337" y="419"/>
                    </a:lnTo>
                    <a:lnTo>
                      <a:pt x="336" y="421"/>
                    </a:lnTo>
                    <a:lnTo>
                      <a:pt x="334" y="421"/>
                    </a:lnTo>
                    <a:lnTo>
                      <a:pt x="334" y="422"/>
                    </a:lnTo>
                    <a:lnTo>
                      <a:pt x="333" y="422"/>
                    </a:lnTo>
                    <a:lnTo>
                      <a:pt x="332" y="425"/>
                    </a:lnTo>
                    <a:lnTo>
                      <a:pt x="331" y="425"/>
                    </a:lnTo>
                    <a:lnTo>
                      <a:pt x="328" y="427"/>
                    </a:lnTo>
                    <a:lnTo>
                      <a:pt x="326" y="430"/>
                    </a:lnTo>
                    <a:lnTo>
                      <a:pt x="326" y="431"/>
                    </a:lnTo>
                    <a:lnTo>
                      <a:pt x="323" y="432"/>
                    </a:lnTo>
                    <a:lnTo>
                      <a:pt x="323" y="434"/>
                    </a:lnTo>
                    <a:lnTo>
                      <a:pt x="322" y="434"/>
                    </a:lnTo>
                    <a:lnTo>
                      <a:pt x="321" y="436"/>
                    </a:lnTo>
                    <a:lnTo>
                      <a:pt x="320" y="436"/>
                    </a:lnTo>
                    <a:lnTo>
                      <a:pt x="317" y="440"/>
                    </a:lnTo>
                    <a:lnTo>
                      <a:pt x="316" y="440"/>
                    </a:lnTo>
                    <a:lnTo>
                      <a:pt x="315" y="442"/>
                    </a:lnTo>
                    <a:lnTo>
                      <a:pt x="314" y="442"/>
                    </a:lnTo>
                    <a:lnTo>
                      <a:pt x="311" y="446"/>
                    </a:lnTo>
                    <a:lnTo>
                      <a:pt x="310" y="446"/>
                    </a:lnTo>
                    <a:lnTo>
                      <a:pt x="310" y="447"/>
                    </a:lnTo>
                    <a:lnTo>
                      <a:pt x="309" y="447"/>
                    </a:lnTo>
                    <a:lnTo>
                      <a:pt x="309" y="448"/>
                    </a:lnTo>
                    <a:lnTo>
                      <a:pt x="307" y="448"/>
                    </a:lnTo>
                    <a:lnTo>
                      <a:pt x="306" y="448"/>
                    </a:lnTo>
                    <a:lnTo>
                      <a:pt x="305" y="448"/>
                    </a:lnTo>
                    <a:lnTo>
                      <a:pt x="304" y="448"/>
                    </a:lnTo>
                    <a:lnTo>
                      <a:pt x="304" y="449"/>
                    </a:lnTo>
                    <a:lnTo>
                      <a:pt x="303" y="449"/>
                    </a:lnTo>
                    <a:lnTo>
                      <a:pt x="300" y="449"/>
                    </a:lnTo>
                    <a:lnTo>
                      <a:pt x="300" y="451"/>
                    </a:lnTo>
                    <a:lnTo>
                      <a:pt x="299" y="451"/>
                    </a:lnTo>
                    <a:lnTo>
                      <a:pt x="298" y="451"/>
                    </a:lnTo>
                    <a:lnTo>
                      <a:pt x="296" y="451"/>
                    </a:lnTo>
                    <a:lnTo>
                      <a:pt x="296" y="452"/>
                    </a:lnTo>
                    <a:lnTo>
                      <a:pt x="295" y="452"/>
                    </a:lnTo>
                    <a:lnTo>
                      <a:pt x="294" y="452"/>
                    </a:lnTo>
                    <a:lnTo>
                      <a:pt x="294" y="451"/>
                    </a:lnTo>
                    <a:lnTo>
                      <a:pt x="293" y="451"/>
                    </a:lnTo>
                    <a:lnTo>
                      <a:pt x="293" y="452"/>
                    </a:lnTo>
                    <a:lnTo>
                      <a:pt x="292" y="452"/>
                    </a:lnTo>
                    <a:lnTo>
                      <a:pt x="290" y="452"/>
                    </a:lnTo>
                    <a:lnTo>
                      <a:pt x="289" y="452"/>
                    </a:lnTo>
                    <a:lnTo>
                      <a:pt x="288" y="452"/>
                    </a:lnTo>
                    <a:lnTo>
                      <a:pt x="287" y="452"/>
                    </a:lnTo>
                    <a:lnTo>
                      <a:pt x="285" y="452"/>
                    </a:lnTo>
                    <a:lnTo>
                      <a:pt x="284" y="452"/>
                    </a:lnTo>
                    <a:lnTo>
                      <a:pt x="283" y="453"/>
                    </a:lnTo>
                    <a:lnTo>
                      <a:pt x="283" y="452"/>
                    </a:lnTo>
                    <a:lnTo>
                      <a:pt x="282" y="453"/>
                    </a:lnTo>
                    <a:lnTo>
                      <a:pt x="282" y="452"/>
                    </a:lnTo>
                    <a:lnTo>
                      <a:pt x="280" y="452"/>
                    </a:lnTo>
                    <a:lnTo>
                      <a:pt x="279" y="452"/>
                    </a:lnTo>
                    <a:lnTo>
                      <a:pt x="278" y="452"/>
                    </a:lnTo>
                    <a:lnTo>
                      <a:pt x="277" y="452"/>
                    </a:lnTo>
                    <a:lnTo>
                      <a:pt x="276" y="452"/>
                    </a:lnTo>
                    <a:lnTo>
                      <a:pt x="274" y="452"/>
                    </a:lnTo>
                    <a:lnTo>
                      <a:pt x="273" y="452"/>
                    </a:lnTo>
                    <a:lnTo>
                      <a:pt x="273" y="453"/>
                    </a:lnTo>
                    <a:lnTo>
                      <a:pt x="272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68" y="453"/>
                    </a:lnTo>
                    <a:lnTo>
                      <a:pt x="268" y="454"/>
                    </a:lnTo>
                    <a:lnTo>
                      <a:pt x="267" y="454"/>
                    </a:lnTo>
                    <a:lnTo>
                      <a:pt x="266" y="454"/>
                    </a:lnTo>
                    <a:lnTo>
                      <a:pt x="265" y="454"/>
                    </a:lnTo>
                    <a:lnTo>
                      <a:pt x="265" y="456"/>
                    </a:lnTo>
                    <a:lnTo>
                      <a:pt x="265" y="454"/>
                    </a:lnTo>
                    <a:lnTo>
                      <a:pt x="265" y="456"/>
                    </a:lnTo>
                    <a:lnTo>
                      <a:pt x="265" y="454"/>
                    </a:lnTo>
                    <a:lnTo>
                      <a:pt x="263" y="454"/>
                    </a:lnTo>
                    <a:lnTo>
                      <a:pt x="262" y="454"/>
                    </a:lnTo>
                    <a:lnTo>
                      <a:pt x="261" y="454"/>
                    </a:lnTo>
                    <a:lnTo>
                      <a:pt x="261" y="456"/>
                    </a:lnTo>
                    <a:lnTo>
                      <a:pt x="260" y="456"/>
                    </a:lnTo>
                    <a:lnTo>
                      <a:pt x="260" y="457"/>
                    </a:lnTo>
                    <a:lnTo>
                      <a:pt x="258" y="457"/>
                    </a:lnTo>
                    <a:lnTo>
                      <a:pt x="258" y="458"/>
                    </a:lnTo>
                    <a:lnTo>
                      <a:pt x="257" y="458"/>
                    </a:lnTo>
                    <a:lnTo>
                      <a:pt x="256" y="458"/>
                    </a:lnTo>
                    <a:lnTo>
                      <a:pt x="255" y="459"/>
                    </a:lnTo>
                    <a:lnTo>
                      <a:pt x="254" y="459"/>
                    </a:lnTo>
                    <a:lnTo>
                      <a:pt x="254" y="460"/>
                    </a:lnTo>
                    <a:lnTo>
                      <a:pt x="252" y="460"/>
                    </a:lnTo>
                    <a:lnTo>
                      <a:pt x="252" y="462"/>
                    </a:lnTo>
                    <a:lnTo>
                      <a:pt x="251" y="462"/>
                    </a:lnTo>
                    <a:lnTo>
                      <a:pt x="250" y="462"/>
                    </a:lnTo>
                    <a:lnTo>
                      <a:pt x="250" y="463"/>
                    </a:lnTo>
                    <a:lnTo>
                      <a:pt x="249" y="462"/>
                    </a:lnTo>
                    <a:lnTo>
                      <a:pt x="249" y="463"/>
                    </a:lnTo>
                    <a:lnTo>
                      <a:pt x="247" y="463"/>
                    </a:lnTo>
                    <a:lnTo>
                      <a:pt x="246" y="463"/>
                    </a:lnTo>
                    <a:lnTo>
                      <a:pt x="245" y="463"/>
                    </a:lnTo>
                    <a:lnTo>
                      <a:pt x="244" y="463"/>
                    </a:lnTo>
                    <a:lnTo>
                      <a:pt x="244" y="462"/>
                    </a:lnTo>
                    <a:lnTo>
                      <a:pt x="243" y="462"/>
                    </a:lnTo>
                    <a:lnTo>
                      <a:pt x="241" y="463"/>
                    </a:lnTo>
                    <a:lnTo>
                      <a:pt x="240" y="463"/>
                    </a:lnTo>
                    <a:lnTo>
                      <a:pt x="239" y="463"/>
                    </a:lnTo>
                    <a:lnTo>
                      <a:pt x="239" y="464"/>
                    </a:lnTo>
                    <a:lnTo>
                      <a:pt x="238" y="465"/>
                    </a:lnTo>
                    <a:lnTo>
                      <a:pt x="236" y="465"/>
                    </a:lnTo>
                    <a:lnTo>
                      <a:pt x="235" y="467"/>
                    </a:lnTo>
                    <a:lnTo>
                      <a:pt x="235" y="465"/>
                    </a:lnTo>
                    <a:lnTo>
                      <a:pt x="234" y="467"/>
                    </a:lnTo>
                    <a:lnTo>
                      <a:pt x="233" y="467"/>
                    </a:lnTo>
                    <a:lnTo>
                      <a:pt x="231" y="467"/>
                    </a:lnTo>
                    <a:lnTo>
                      <a:pt x="230" y="467"/>
                    </a:lnTo>
                    <a:lnTo>
                      <a:pt x="230" y="468"/>
                    </a:lnTo>
                    <a:lnTo>
                      <a:pt x="229" y="468"/>
                    </a:lnTo>
                    <a:lnTo>
                      <a:pt x="228" y="468"/>
                    </a:lnTo>
                    <a:lnTo>
                      <a:pt x="227" y="468"/>
                    </a:lnTo>
                    <a:lnTo>
                      <a:pt x="225" y="469"/>
                    </a:lnTo>
                    <a:lnTo>
                      <a:pt x="224" y="469"/>
                    </a:lnTo>
                    <a:lnTo>
                      <a:pt x="223" y="470"/>
                    </a:lnTo>
                    <a:lnTo>
                      <a:pt x="220" y="471"/>
                    </a:lnTo>
                    <a:lnTo>
                      <a:pt x="220" y="473"/>
                    </a:lnTo>
                    <a:lnTo>
                      <a:pt x="219" y="474"/>
                    </a:lnTo>
                    <a:lnTo>
                      <a:pt x="213" y="480"/>
                    </a:lnTo>
                    <a:lnTo>
                      <a:pt x="211" y="483"/>
                    </a:lnTo>
                    <a:lnTo>
                      <a:pt x="208" y="485"/>
                    </a:lnTo>
                    <a:lnTo>
                      <a:pt x="207" y="485"/>
                    </a:lnTo>
                    <a:lnTo>
                      <a:pt x="207" y="486"/>
                    </a:lnTo>
                    <a:lnTo>
                      <a:pt x="206" y="486"/>
                    </a:lnTo>
                    <a:lnTo>
                      <a:pt x="205" y="489"/>
                    </a:lnTo>
                    <a:lnTo>
                      <a:pt x="200" y="492"/>
                    </a:lnTo>
                    <a:lnTo>
                      <a:pt x="200" y="494"/>
                    </a:lnTo>
                    <a:lnTo>
                      <a:pt x="201" y="494"/>
                    </a:lnTo>
                    <a:lnTo>
                      <a:pt x="201" y="495"/>
                    </a:lnTo>
                    <a:lnTo>
                      <a:pt x="202" y="496"/>
                    </a:lnTo>
                    <a:lnTo>
                      <a:pt x="202" y="497"/>
                    </a:lnTo>
                    <a:lnTo>
                      <a:pt x="201" y="497"/>
                    </a:lnTo>
                    <a:lnTo>
                      <a:pt x="201" y="498"/>
                    </a:lnTo>
                    <a:lnTo>
                      <a:pt x="201" y="500"/>
                    </a:lnTo>
                    <a:lnTo>
                      <a:pt x="201" y="502"/>
                    </a:lnTo>
                    <a:lnTo>
                      <a:pt x="201" y="503"/>
                    </a:lnTo>
                    <a:lnTo>
                      <a:pt x="201" y="505"/>
                    </a:lnTo>
                    <a:lnTo>
                      <a:pt x="201" y="506"/>
                    </a:lnTo>
                    <a:lnTo>
                      <a:pt x="200" y="506"/>
                    </a:lnTo>
                    <a:lnTo>
                      <a:pt x="198" y="506"/>
                    </a:lnTo>
                    <a:lnTo>
                      <a:pt x="197" y="506"/>
                    </a:lnTo>
                    <a:lnTo>
                      <a:pt x="196" y="506"/>
                    </a:lnTo>
                    <a:lnTo>
                      <a:pt x="195" y="506"/>
                    </a:lnTo>
                    <a:lnTo>
                      <a:pt x="194" y="506"/>
                    </a:lnTo>
                    <a:lnTo>
                      <a:pt x="192" y="506"/>
                    </a:lnTo>
                    <a:lnTo>
                      <a:pt x="191" y="506"/>
                    </a:lnTo>
                    <a:lnTo>
                      <a:pt x="189" y="506"/>
                    </a:lnTo>
                    <a:lnTo>
                      <a:pt x="187" y="506"/>
                    </a:lnTo>
                    <a:lnTo>
                      <a:pt x="186" y="507"/>
                    </a:lnTo>
                    <a:lnTo>
                      <a:pt x="185" y="508"/>
                    </a:lnTo>
                    <a:lnTo>
                      <a:pt x="184" y="508"/>
                    </a:lnTo>
                    <a:lnTo>
                      <a:pt x="182" y="511"/>
                    </a:lnTo>
                    <a:lnTo>
                      <a:pt x="175" y="518"/>
                    </a:lnTo>
                    <a:lnTo>
                      <a:pt x="174" y="519"/>
                    </a:lnTo>
                    <a:lnTo>
                      <a:pt x="171" y="520"/>
                    </a:lnTo>
                    <a:lnTo>
                      <a:pt x="169" y="524"/>
                    </a:lnTo>
                    <a:lnTo>
                      <a:pt x="168" y="525"/>
                    </a:lnTo>
                    <a:lnTo>
                      <a:pt x="165" y="527"/>
                    </a:lnTo>
                    <a:lnTo>
                      <a:pt x="165" y="528"/>
                    </a:lnTo>
                    <a:lnTo>
                      <a:pt x="164" y="529"/>
                    </a:lnTo>
                    <a:lnTo>
                      <a:pt x="163" y="530"/>
                    </a:lnTo>
                    <a:lnTo>
                      <a:pt x="158" y="535"/>
                    </a:lnTo>
                    <a:lnTo>
                      <a:pt x="157" y="536"/>
                    </a:lnTo>
                    <a:lnTo>
                      <a:pt x="152" y="540"/>
                    </a:lnTo>
                    <a:lnTo>
                      <a:pt x="152" y="541"/>
                    </a:lnTo>
                    <a:lnTo>
                      <a:pt x="148" y="545"/>
                    </a:lnTo>
                    <a:lnTo>
                      <a:pt x="147" y="546"/>
                    </a:lnTo>
                    <a:lnTo>
                      <a:pt x="146" y="547"/>
                    </a:lnTo>
                    <a:lnTo>
                      <a:pt x="146" y="549"/>
                    </a:lnTo>
                    <a:lnTo>
                      <a:pt x="143" y="550"/>
                    </a:lnTo>
                    <a:lnTo>
                      <a:pt x="138" y="555"/>
                    </a:lnTo>
                    <a:lnTo>
                      <a:pt x="137" y="556"/>
                    </a:lnTo>
                    <a:lnTo>
                      <a:pt x="137" y="557"/>
                    </a:lnTo>
                    <a:lnTo>
                      <a:pt x="135" y="558"/>
                    </a:lnTo>
                    <a:lnTo>
                      <a:pt x="132" y="556"/>
                    </a:lnTo>
                    <a:lnTo>
                      <a:pt x="131" y="556"/>
                    </a:lnTo>
                    <a:lnTo>
                      <a:pt x="130" y="555"/>
                    </a:lnTo>
                    <a:lnTo>
                      <a:pt x="126" y="554"/>
                    </a:lnTo>
                    <a:lnTo>
                      <a:pt x="125" y="552"/>
                    </a:lnTo>
                    <a:lnTo>
                      <a:pt x="120" y="550"/>
                    </a:lnTo>
                    <a:lnTo>
                      <a:pt x="118" y="549"/>
                    </a:lnTo>
                    <a:lnTo>
                      <a:pt x="116" y="549"/>
                    </a:lnTo>
                    <a:lnTo>
                      <a:pt x="111" y="546"/>
                    </a:lnTo>
                    <a:lnTo>
                      <a:pt x="111" y="545"/>
                    </a:lnTo>
                    <a:lnTo>
                      <a:pt x="109" y="544"/>
                    </a:lnTo>
                    <a:lnTo>
                      <a:pt x="108" y="544"/>
                    </a:lnTo>
                    <a:lnTo>
                      <a:pt x="105" y="543"/>
                    </a:lnTo>
                    <a:lnTo>
                      <a:pt x="100" y="540"/>
                    </a:lnTo>
                    <a:lnTo>
                      <a:pt x="99" y="539"/>
                    </a:lnTo>
                    <a:lnTo>
                      <a:pt x="98" y="539"/>
                    </a:lnTo>
                    <a:lnTo>
                      <a:pt x="94" y="536"/>
                    </a:lnTo>
                    <a:lnTo>
                      <a:pt x="93" y="536"/>
                    </a:lnTo>
                    <a:lnTo>
                      <a:pt x="89" y="534"/>
                    </a:lnTo>
                    <a:lnTo>
                      <a:pt x="89" y="533"/>
                    </a:lnTo>
                    <a:lnTo>
                      <a:pt x="89" y="532"/>
                    </a:lnTo>
                    <a:lnTo>
                      <a:pt x="89" y="530"/>
                    </a:lnTo>
                    <a:lnTo>
                      <a:pt x="88" y="530"/>
                    </a:lnTo>
                    <a:lnTo>
                      <a:pt x="88" y="529"/>
                    </a:lnTo>
                    <a:lnTo>
                      <a:pt x="88" y="528"/>
                    </a:lnTo>
                    <a:lnTo>
                      <a:pt x="87" y="528"/>
                    </a:lnTo>
                    <a:lnTo>
                      <a:pt x="88" y="528"/>
                    </a:lnTo>
                    <a:lnTo>
                      <a:pt x="87" y="528"/>
                    </a:lnTo>
                    <a:lnTo>
                      <a:pt x="88" y="528"/>
                    </a:lnTo>
                    <a:lnTo>
                      <a:pt x="88" y="527"/>
                    </a:lnTo>
                    <a:lnTo>
                      <a:pt x="87" y="527"/>
                    </a:lnTo>
                    <a:lnTo>
                      <a:pt x="86" y="527"/>
                    </a:lnTo>
                    <a:lnTo>
                      <a:pt x="86" y="525"/>
                    </a:lnTo>
                    <a:lnTo>
                      <a:pt x="84" y="525"/>
                    </a:lnTo>
                    <a:lnTo>
                      <a:pt x="84" y="524"/>
                    </a:lnTo>
                    <a:lnTo>
                      <a:pt x="84" y="523"/>
                    </a:lnTo>
                    <a:lnTo>
                      <a:pt x="84" y="522"/>
                    </a:lnTo>
                    <a:lnTo>
                      <a:pt x="83" y="522"/>
                    </a:lnTo>
                    <a:lnTo>
                      <a:pt x="82" y="520"/>
                    </a:lnTo>
                    <a:lnTo>
                      <a:pt x="82" y="519"/>
                    </a:lnTo>
                    <a:lnTo>
                      <a:pt x="81" y="519"/>
                    </a:lnTo>
                    <a:lnTo>
                      <a:pt x="81" y="518"/>
                    </a:lnTo>
                    <a:lnTo>
                      <a:pt x="82" y="518"/>
                    </a:lnTo>
                    <a:lnTo>
                      <a:pt x="81" y="517"/>
                    </a:lnTo>
                    <a:lnTo>
                      <a:pt x="81" y="516"/>
                    </a:lnTo>
                    <a:lnTo>
                      <a:pt x="80" y="516"/>
                    </a:lnTo>
                    <a:lnTo>
                      <a:pt x="78" y="516"/>
                    </a:lnTo>
                    <a:lnTo>
                      <a:pt x="78" y="514"/>
                    </a:lnTo>
                    <a:lnTo>
                      <a:pt x="78" y="516"/>
                    </a:lnTo>
                    <a:lnTo>
                      <a:pt x="77" y="516"/>
                    </a:lnTo>
                    <a:lnTo>
                      <a:pt x="76" y="516"/>
                    </a:lnTo>
                    <a:lnTo>
                      <a:pt x="75" y="516"/>
                    </a:lnTo>
                    <a:lnTo>
                      <a:pt x="73" y="516"/>
                    </a:lnTo>
                    <a:lnTo>
                      <a:pt x="73" y="514"/>
                    </a:lnTo>
                    <a:lnTo>
                      <a:pt x="73" y="513"/>
                    </a:lnTo>
                    <a:lnTo>
                      <a:pt x="72" y="513"/>
                    </a:lnTo>
                    <a:lnTo>
                      <a:pt x="71" y="512"/>
                    </a:lnTo>
                    <a:lnTo>
                      <a:pt x="71" y="511"/>
                    </a:lnTo>
                    <a:lnTo>
                      <a:pt x="72" y="509"/>
                    </a:lnTo>
                    <a:lnTo>
                      <a:pt x="72" y="508"/>
                    </a:lnTo>
                    <a:lnTo>
                      <a:pt x="72" y="507"/>
                    </a:lnTo>
                    <a:lnTo>
                      <a:pt x="73" y="507"/>
                    </a:lnTo>
                    <a:lnTo>
                      <a:pt x="75" y="507"/>
                    </a:lnTo>
                    <a:lnTo>
                      <a:pt x="75" y="506"/>
                    </a:lnTo>
                    <a:lnTo>
                      <a:pt x="75" y="505"/>
                    </a:lnTo>
                    <a:lnTo>
                      <a:pt x="76" y="505"/>
                    </a:lnTo>
                    <a:lnTo>
                      <a:pt x="76" y="503"/>
                    </a:lnTo>
                    <a:lnTo>
                      <a:pt x="75" y="503"/>
                    </a:lnTo>
                    <a:lnTo>
                      <a:pt x="75" y="502"/>
                    </a:lnTo>
                    <a:lnTo>
                      <a:pt x="73" y="502"/>
                    </a:lnTo>
                    <a:lnTo>
                      <a:pt x="72" y="502"/>
                    </a:lnTo>
                    <a:lnTo>
                      <a:pt x="72" y="501"/>
                    </a:lnTo>
                    <a:lnTo>
                      <a:pt x="71" y="501"/>
                    </a:lnTo>
                    <a:lnTo>
                      <a:pt x="71" y="500"/>
                    </a:lnTo>
                    <a:lnTo>
                      <a:pt x="70" y="500"/>
                    </a:lnTo>
                    <a:lnTo>
                      <a:pt x="70" y="498"/>
                    </a:lnTo>
                    <a:lnTo>
                      <a:pt x="69" y="498"/>
                    </a:lnTo>
                    <a:lnTo>
                      <a:pt x="69" y="497"/>
                    </a:lnTo>
                    <a:lnTo>
                      <a:pt x="69" y="496"/>
                    </a:lnTo>
                    <a:lnTo>
                      <a:pt x="69" y="495"/>
                    </a:lnTo>
                    <a:lnTo>
                      <a:pt x="70" y="495"/>
                    </a:lnTo>
                    <a:lnTo>
                      <a:pt x="70" y="494"/>
                    </a:lnTo>
                    <a:lnTo>
                      <a:pt x="71" y="494"/>
                    </a:lnTo>
                    <a:lnTo>
                      <a:pt x="71" y="492"/>
                    </a:lnTo>
                    <a:lnTo>
                      <a:pt x="71" y="491"/>
                    </a:lnTo>
                    <a:lnTo>
                      <a:pt x="70" y="491"/>
                    </a:lnTo>
                    <a:lnTo>
                      <a:pt x="71" y="491"/>
                    </a:lnTo>
                    <a:lnTo>
                      <a:pt x="71" y="490"/>
                    </a:lnTo>
                    <a:lnTo>
                      <a:pt x="71" y="489"/>
                    </a:lnTo>
                    <a:lnTo>
                      <a:pt x="70" y="489"/>
                    </a:lnTo>
                    <a:lnTo>
                      <a:pt x="70" y="487"/>
                    </a:lnTo>
                    <a:lnTo>
                      <a:pt x="69" y="487"/>
                    </a:lnTo>
                    <a:lnTo>
                      <a:pt x="69" y="486"/>
                    </a:lnTo>
                    <a:lnTo>
                      <a:pt x="69" y="485"/>
                    </a:lnTo>
                    <a:lnTo>
                      <a:pt x="70" y="485"/>
                    </a:lnTo>
                    <a:lnTo>
                      <a:pt x="71" y="484"/>
                    </a:lnTo>
                    <a:lnTo>
                      <a:pt x="72" y="484"/>
                    </a:lnTo>
                    <a:lnTo>
                      <a:pt x="73" y="484"/>
                    </a:lnTo>
                    <a:lnTo>
                      <a:pt x="73" y="483"/>
                    </a:lnTo>
                    <a:lnTo>
                      <a:pt x="73" y="480"/>
                    </a:lnTo>
                    <a:lnTo>
                      <a:pt x="73" y="479"/>
                    </a:lnTo>
                    <a:lnTo>
                      <a:pt x="75" y="479"/>
                    </a:lnTo>
                    <a:lnTo>
                      <a:pt x="76" y="479"/>
                    </a:lnTo>
                    <a:lnTo>
                      <a:pt x="76" y="478"/>
                    </a:lnTo>
                    <a:lnTo>
                      <a:pt x="76" y="476"/>
                    </a:lnTo>
                    <a:lnTo>
                      <a:pt x="75" y="476"/>
                    </a:lnTo>
                    <a:lnTo>
                      <a:pt x="75" y="475"/>
                    </a:lnTo>
                    <a:lnTo>
                      <a:pt x="73" y="475"/>
                    </a:lnTo>
                    <a:lnTo>
                      <a:pt x="73" y="474"/>
                    </a:lnTo>
                    <a:lnTo>
                      <a:pt x="72" y="473"/>
                    </a:lnTo>
                    <a:lnTo>
                      <a:pt x="71" y="471"/>
                    </a:lnTo>
                    <a:lnTo>
                      <a:pt x="70" y="471"/>
                    </a:lnTo>
                    <a:lnTo>
                      <a:pt x="69" y="471"/>
                    </a:lnTo>
                    <a:lnTo>
                      <a:pt x="69" y="470"/>
                    </a:lnTo>
                    <a:lnTo>
                      <a:pt x="70" y="470"/>
                    </a:lnTo>
                    <a:lnTo>
                      <a:pt x="71" y="469"/>
                    </a:lnTo>
                    <a:lnTo>
                      <a:pt x="72" y="469"/>
                    </a:lnTo>
                    <a:lnTo>
                      <a:pt x="72" y="468"/>
                    </a:lnTo>
                    <a:lnTo>
                      <a:pt x="72" y="467"/>
                    </a:lnTo>
                    <a:lnTo>
                      <a:pt x="73" y="467"/>
                    </a:lnTo>
                    <a:lnTo>
                      <a:pt x="72" y="465"/>
                    </a:lnTo>
                    <a:lnTo>
                      <a:pt x="73" y="465"/>
                    </a:lnTo>
                    <a:lnTo>
                      <a:pt x="73" y="464"/>
                    </a:lnTo>
                    <a:lnTo>
                      <a:pt x="73" y="463"/>
                    </a:lnTo>
                    <a:lnTo>
                      <a:pt x="75" y="463"/>
                    </a:lnTo>
                    <a:lnTo>
                      <a:pt x="75" y="462"/>
                    </a:lnTo>
                    <a:lnTo>
                      <a:pt x="73" y="462"/>
                    </a:lnTo>
                    <a:lnTo>
                      <a:pt x="73" y="460"/>
                    </a:lnTo>
                    <a:lnTo>
                      <a:pt x="73" y="459"/>
                    </a:lnTo>
                    <a:lnTo>
                      <a:pt x="72" y="459"/>
                    </a:lnTo>
                    <a:lnTo>
                      <a:pt x="72" y="458"/>
                    </a:lnTo>
                    <a:lnTo>
                      <a:pt x="71" y="458"/>
                    </a:lnTo>
                    <a:lnTo>
                      <a:pt x="71" y="457"/>
                    </a:lnTo>
                    <a:lnTo>
                      <a:pt x="71" y="456"/>
                    </a:lnTo>
                    <a:lnTo>
                      <a:pt x="71" y="454"/>
                    </a:lnTo>
                    <a:lnTo>
                      <a:pt x="71" y="453"/>
                    </a:lnTo>
                    <a:lnTo>
                      <a:pt x="70" y="453"/>
                    </a:lnTo>
                    <a:lnTo>
                      <a:pt x="69" y="453"/>
                    </a:lnTo>
                    <a:lnTo>
                      <a:pt x="67" y="453"/>
                    </a:lnTo>
                    <a:lnTo>
                      <a:pt x="66" y="453"/>
                    </a:lnTo>
                    <a:lnTo>
                      <a:pt x="65" y="453"/>
                    </a:lnTo>
                    <a:lnTo>
                      <a:pt x="65" y="452"/>
                    </a:lnTo>
                    <a:lnTo>
                      <a:pt x="65" y="451"/>
                    </a:lnTo>
                    <a:lnTo>
                      <a:pt x="64" y="451"/>
                    </a:lnTo>
                    <a:lnTo>
                      <a:pt x="64" y="449"/>
                    </a:lnTo>
                    <a:lnTo>
                      <a:pt x="62" y="448"/>
                    </a:lnTo>
                    <a:lnTo>
                      <a:pt x="62" y="447"/>
                    </a:lnTo>
                    <a:lnTo>
                      <a:pt x="61" y="447"/>
                    </a:lnTo>
                    <a:lnTo>
                      <a:pt x="61" y="448"/>
                    </a:lnTo>
                    <a:lnTo>
                      <a:pt x="61" y="447"/>
                    </a:lnTo>
                    <a:lnTo>
                      <a:pt x="60" y="448"/>
                    </a:lnTo>
                    <a:lnTo>
                      <a:pt x="60" y="449"/>
                    </a:lnTo>
                    <a:lnTo>
                      <a:pt x="60" y="451"/>
                    </a:lnTo>
                    <a:lnTo>
                      <a:pt x="59" y="451"/>
                    </a:lnTo>
                    <a:lnTo>
                      <a:pt x="59" y="452"/>
                    </a:lnTo>
                    <a:lnTo>
                      <a:pt x="57" y="452"/>
                    </a:lnTo>
                    <a:lnTo>
                      <a:pt x="57" y="451"/>
                    </a:lnTo>
                    <a:lnTo>
                      <a:pt x="56" y="451"/>
                    </a:lnTo>
                    <a:lnTo>
                      <a:pt x="55" y="451"/>
                    </a:lnTo>
                    <a:lnTo>
                      <a:pt x="54" y="451"/>
                    </a:lnTo>
                    <a:lnTo>
                      <a:pt x="54" y="452"/>
                    </a:lnTo>
                    <a:lnTo>
                      <a:pt x="53" y="451"/>
                    </a:lnTo>
                    <a:lnTo>
                      <a:pt x="53" y="452"/>
                    </a:lnTo>
                    <a:lnTo>
                      <a:pt x="51" y="451"/>
                    </a:lnTo>
                    <a:lnTo>
                      <a:pt x="51" y="449"/>
                    </a:lnTo>
                    <a:lnTo>
                      <a:pt x="50" y="449"/>
                    </a:lnTo>
                    <a:lnTo>
                      <a:pt x="49" y="449"/>
                    </a:lnTo>
                    <a:lnTo>
                      <a:pt x="49" y="448"/>
                    </a:lnTo>
                    <a:lnTo>
                      <a:pt x="48" y="447"/>
                    </a:lnTo>
                    <a:lnTo>
                      <a:pt x="46" y="447"/>
                    </a:lnTo>
                    <a:lnTo>
                      <a:pt x="45" y="447"/>
                    </a:lnTo>
                    <a:lnTo>
                      <a:pt x="45" y="448"/>
                    </a:lnTo>
                    <a:lnTo>
                      <a:pt x="44" y="448"/>
                    </a:lnTo>
                    <a:lnTo>
                      <a:pt x="43" y="448"/>
                    </a:lnTo>
                    <a:lnTo>
                      <a:pt x="43" y="449"/>
                    </a:lnTo>
                    <a:lnTo>
                      <a:pt x="42" y="451"/>
                    </a:lnTo>
                    <a:lnTo>
                      <a:pt x="40" y="452"/>
                    </a:lnTo>
                    <a:lnTo>
                      <a:pt x="42" y="452"/>
                    </a:lnTo>
                    <a:lnTo>
                      <a:pt x="40" y="452"/>
                    </a:lnTo>
                    <a:lnTo>
                      <a:pt x="42" y="453"/>
                    </a:lnTo>
                    <a:lnTo>
                      <a:pt x="42" y="454"/>
                    </a:lnTo>
                    <a:lnTo>
                      <a:pt x="42" y="456"/>
                    </a:lnTo>
                    <a:lnTo>
                      <a:pt x="40" y="456"/>
                    </a:lnTo>
                    <a:lnTo>
                      <a:pt x="40" y="454"/>
                    </a:lnTo>
                    <a:lnTo>
                      <a:pt x="40" y="456"/>
                    </a:lnTo>
                    <a:lnTo>
                      <a:pt x="39" y="456"/>
                    </a:lnTo>
                    <a:lnTo>
                      <a:pt x="38" y="456"/>
                    </a:lnTo>
                    <a:lnTo>
                      <a:pt x="38" y="454"/>
                    </a:lnTo>
                    <a:lnTo>
                      <a:pt x="37" y="454"/>
                    </a:lnTo>
                    <a:lnTo>
                      <a:pt x="37" y="453"/>
                    </a:lnTo>
                    <a:lnTo>
                      <a:pt x="37" y="452"/>
                    </a:lnTo>
                    <a:lnTo>
                      <a:pt x="37" y="451"/>
                    </a:lnTo>
                    <a:lnTo>
                      <a:pt x="35" y="451"/>
                    </a:lnTo>
                    <a:lnTo>
                      <a:pt x="35" y="449"/>
                    </a:lnTo>
                    <a:lnTo>
                      <a:pt x="35" y="448"/>
                    </a:lnTo>
                    <a:lnTo>
                      <a:pt x="35" y="447"/>
                    </a:lnTo>
                    <a:lnTo>
                      <a:pt x="35" y="446"/>
                    </a:lnTo>
                    <a:lnTo>
                      <a:pt x="35" y="445"/>
                    </a:lnTo>
                    <a:lnTo>
                      <a:pt x="35" y="443"/>
                    </a:lnTo>
                    <a:lnTo>
                      <a:pt x="34" y="443"/>
                    </a:lnTo>
                    <a:lnTo>
                      <a:pt x="34" y="442"/>
                    </a:lnTo>
                    <a:lnTo>
                      <a:pt x="34" y="441"/>
                    </a:lnTo>
                    <a:lnTo>
                      <a:pt x="34" y="440"/>
                    </a:lnTo>
                    <a:lnTo>
                      <a:pt x="33" y="440"/>
                    </a:lnTo>
                    <a:lnTo>
                      <a:pt x="33" y="438"/>
                    </a:lnTo>
                    <a:lnTo>
                      <a:pt x="33" y="437"/>
                    </a:lnTo>
                    <a:lnTo>
                      <a:pt x="32" y="437"/>
                    </a:lnTo>
                    <a:lnTo>
                      <a:pt x="32" y="436"/>
                    </a:lnTo>
                    <a:lnTo>
                      <a:pt x="31" y="436"/>
                    </a:lnTo>
                    <a:lnTo>
                      <a:pt x="31" y="435"/>
                    </a:lnTo>
                    <a:lnTo>
                      <a:pt x="29" y="435"/>
                    </a:lnTo>
                    <a:lnTo>
                      <a:pt x="28" y="434"/>
                    </a:lnTo>
                    <a:lnTo>
                      <a:pt x="28" y="432"/>
                    </a:lnTo>
                    <a:lnTo>
                      <a:pt x="27" y="432"/>
                    </a:lnTo>
                    <a:lnTo>
                      <a:pt x="27" y="431"/>
                    </a:lnTo>
                    <a:lnTo>
                      <a:pt x="27" y="430"/>
                    </a:lnTo>
                    <a:lnTo>
                      <a:pt x="27" y="429"/>
                    </a:lnTo>
                    <a:lnTo>
                      <a:pt x="27" y="427"/>
                    </a:lnTo>
                    <a:lnTo>
                      <a:pt x="26" y="427"/>
                    </a:lnTo>
                    <a:lnTo>
                      <a:pt x="27" y="427"/>
                    </a:lnTo>
                    <a:lnTo>
                      <a:pt x="27" y="424"/>
                    </a:lnTo>
                    <a:lnTo>
                      <a:pt x="27" y="422"/>
                    </a:lnTo>
                    <a:lnTo>
                      <a:pt x="26" y="422"/>
                    </a:lnTo>
                    <a:lnTo>
                      <a:pt x="26" y="421"/>
                    </a:lnTo>
                    <a:lnTo>
                      <a:pt x="27" y="421"/>
                    </a:lnTo>
                    <a:lnTo>
                      <a:pt x="27" y="420"/>
                    </a:lnTo>
                    <a:lnTo>
                      <a:pt x="28" y="420"/>
                    </a:lnTo>
                    <a:lnTo>
                      <a:pt x="28" y="419"/>
                    </a:lnTo>
                    <a:lnTo>
                      <a:pt x="29" y="419"/>
                    </a:lnTo>
                    <a:lnTo>
                      <a:pt x="31" y="419"/>
                    </a:lnTo>
                    <a:lnTo>
                      <a:pt x="31" y="420"/>
                    </a:lnTo>
                    <a:lnTo>
                      <a:pt x="31" y="419"/>
                    </a:lnTo>
                    <a:lnTo>
                      <a:pt x="32" y="419"/>
                    </a:lnTo>
                    <a:lnTo>
                      <a:pt x="33" y="419"/>
                    </a:lnTo>
                    <a:lnTo>
                      <a:pt x="33" y="418"/>
                    </a:lnTo>
                    <a:lnTo>
                      <a:pt x="34" y="418"/>
                    </a:lnTo>
                    <a:lnTo>
                      <a:pt x="34" y="416"/>
                    </a:lnTo>
                    <a:lnTo>
                      <a:pt x="35" y="416"/>
                    </a:lnTo>
                    <a:lnTo>
                      <a:pt x="35" y="415"/>
                    </a:lnTo>
                    <a:lnTo>
                      <a:pt x="37" y="415"/>
                    </a:lnTo>
                    <a:lnTo>
                      <a:pt x="37" y="414"/>
                    </a:lnTo>
                    <a:lnTo>
                      <a:pt x="37" y="413"/>
                    </a:lnTo>
                    <a:lnTo>
                      <a:pt x="35" y="413"/>
                    </a:lnTo>
                    <a:lnTo>
                      <a:pt x="35" y="411"/>
                    </a:lnTo>
                    <a:lnTo>
                      <a:pt x="35" y="410"/>
                    </a:lnTo>
                    <a:lnTo>
                      <a:pt x="33" y="407"/>
                    </a:lnTo>
                    <a:lnTo>
                      <a:pt x="33" y="405"/>
                    </a:lnTo>
                    <a:lnTo>
                      <a:pt x="34" y="405"/>
                    </a:lnTo>
                    <a:lnTo>
                      <a:pt x="33" y="405"/>
                    </a:lnTo>
                    <a:lnTo>
                      <a:pt x="34" y="405"/>
                    </a:lnTo>
                    <a:lnTo>
                      <a:pt x="34" y="404"/>
                    </a:lnTo>
                    <a:lnTo>
                      <a:pt x="33" y="404"/>
                    </a:lnTo>
                    <a:lnTo>
                      <a:pt x="33" y="403"/>
                    </a:lnTo>
                    <a:lnTo>
                      <a:pt x="33" y="402"/>
                    </a:lnTo>
                    <a:lnTo>
                      <a:pt x="34" y="402"/>
                    </a:lnTo>
                    <a:lnTo>
                      <a:pt x="34" y="400"/>
                    </a:lnTo>
                    <a:lnTo>
                      <a:pt x="34" y="399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35" y="397"/>
                    </a:lnTo>
                    <a:lnTo>
                      <a:pt x="35" y="396"/>
                    </a:lnTo>
                    <a:lnTo>
                      <a:pt x="35" y="394"/>
                    </a:lnTo>
                    <a:lnTo>
                      <a:pt x="34" y="394"/>
                    </a:lnTo>
                    <a:lnTo>
                      <a:pt x="33" y="394"/>
                    </a:lnTo>
                    <a:lnTo>
                      <a:pt x="32" y="393"/>
                    </a:lnTo>
                    <a:lnTo>
                      <a:pt x="31" y="393"/>
                    </a:lnTo>
                    <a:lnTo>
                      <a:pt x="29" y="393"/>
                    </a:lnTo>
                    <a:lnTo>
                      <a:pt x="29" y="394"/>
                    </a:lnTo>
                    <a:lnTo>
                      <a:pt x="28" y="394"/>
                    </a:lnTo>
                    <a:lnTo>
                      <a:pt x="27" y="393"/>
                    </a:lnTo>
                    <a:lnTo>
                      <a:pt x="26" y="393"/>
                    </a:lnTo>
                    <a:lnTo>
                      <a:pt x="27" y="392"/>
                    </a:lnTo>
                    <a:lnTo>
                      <a:pt x="27" y="391"/>
                    </a:lnTo>
                    <a:lnTo>
                      <a:pt x="24" y="388"/>
                    </a:lnTo>
                    <a:lnTo>
                      <a:pt x="23" y="386"/>
                    </a:lnTo>
                    <a:lnTo>
                      <a:pt x="24" y="386"/>
                    </a:lnTo>
                    <a:lnTo>
                      <a:pt x="23" y="386"/>
                    </a:lnTo>
                    <a:lnTo>
                      <a:pt x="23" y="385"/>
                    </a:lnTo>
                    <a:lnTo>
                      <a:pt x="24" y="385"/>
                    </a:lnTo>
                    <a:lnTo>
                      <a:pt x="24" y="383"/>
                    </a:lnTo>
                    <a:lnTo>
                      <a:pt x="24" y="382"/>
                    </a:lnTo>
                    <a:lnTo>
                      <a:pt x="26" y="382"/>
                    </a:lnTo>
                    <a:lnTo>
                      <a:pt x="24" y="381"/>
                    </a:lnTo>
                    <a:lnTo>
                      <a:pt x="26" y="380"/>
                    </a:lnTo>
                    <a:lnTo>
                      <a:pt x="24" y="380"/>
                    </a:lnTo>
                    <a:lnTo>
                      <a:pt x="24" y="378"/>
                    </a:lnTo>
                    <a:lnTo>
                      <a:pt x="23" y="378"/>
                    </a:lnTo>
                    <a:lnTo>
                      <a:pt x="23" y="377"/>
                    </a:lnTo>
                    <a:lnTo>
                      <a:pt x="23" y="376"/>
                    </a:lnTo>
                    <a:lnTo>
                      <a:pt x="22" y="376"/>
                    </a:lnTo>
                    <a:lnTo>
                      <a:pt x="21" y="376"/>
                    </a:lnTo>
                    <a:lnTo>
                      <a:pt x="21" y="373"/>
                    </a:lnTo>
                    <a:lnTo>
                      <a:pt x="21" y="372"/>
                    </a:lnTo>
                    <a:lnTo>
                      <a:pt x="22" y="372"/>
                    </a:lnTo>
                    <a:lnTo>
                      <a:pt x="23" y="372"/>
                    </a:lnTo>
                    <a:lnTo>
                      <a:pt x="23" y="371"/>
                    </a:lnTo>
                    <a:lnTo>
                      <a:pt x="23" y="370"/>
                    </a:lnTo>
                    <a:lnTo>
                      <a:pt x="24" y="370"/>
                    </a:lnTo>
                    <a:lnTo>
                      <a:pt x="23" y="370"/>
                    </a:lnTo>
                    <a:lnTo>
                      <a:pt x="23" y="369"/>
                    </a:lnTo>
                    <a:lnTo>
                      <a:pt x="22" y="369"/>
                    </a:lnTo>
                    <a:lnTo>
                      <a:pt x="22" y="367"/>
                    </a:lnTo>
                    <a:lnTo>
                      <a:pt x="21" y="367"/>
                    </a:lnTo>
                    <a:lnTo>
                      <a:pt x="21" y="366"/>
                    </a:lnTo>
                    <a:lnTo>
                      <a:pt x="20" y="366"/>
                    </a:lnTo>
                    <a:lnTo>
                      <a:pt x="18" y="366"/>
                    </a:lnTo>
                    <a:lnTo>
                      <a:pt x="18" y="365"/>
                    </a:lnTo>
                    <a:lnTo>
                      <a:pt x="18" y="364"/>
                    </a:lnTo>
                    <a:lnTo>
                      <a:pt x="17" y="362"/>
                    </a:lnTo>
                    <a:lnTo>
                      <a:pt x="18" y="361"/>
                    </a:lnTo>
                    <a:lnTo>
                      <a:pt x="17" y="360"/>
                    </a:lnTo>
                    <a:lnTo>
                      <a:pt x="16" y="360"/>
                    </a:lnTo>
                    <a:lnTo>
                      <a:pt x="15" y="360"/>
                    </a:lnTo>
                    <a:lnTo>
                      <a:pt x="13" y="360"/>
                    </a:lnTo>
                    <a:lnTo>
                      <a:pt x="12" y="360"/>
                    </a:lnTo>
                    <a:lnTo>
                      <a:pt x="10" y="359"/>
                    </a:lnTo>
                    <a:lnTo>
                      <a:pt x="8" y="359"/>
                    </a:lnTo>
                    <a:lnTo>
                      <a:pt x="8" y="358"/>
                    </a:lnTo>
                    <a:lnTo>
                      <a:pt x="7" y="358"/>
                    </a:lnTo>
                    <a:lnTo>
                      <a:pt x="7" y="356"/>
                    </a:lnTo>
                    <a:lnTo>
                      <a:pt x="6" y="356"/>
                    </a:lnTo>
                    <a:lnTo>
                      <a:pt x="6" y="354"/>
                    </a:lnTo>
                    <a:lnTo>
                      <a:pt x="6" y="337"/>
                    </a:lnTo>
                    <a:lnTo>
                      <a:pt x="6" y="332"/>
                    </a:lnTo>
                    <a:lnTo>
                      <a:pt x="6" y="315"/>
                    </a:lnTo>
                    <a:lnTo>
                      <a:pt x="6" y="312"/>
                    </a:lnTo>
                    <a:lnTo>
                      <a:pt x="6" y="306"/>
                    </a:lnTo>
                    <a:lnTo>
                      <a:pt x="6" y="305"/>
                    </a:lnTo>
                    <a:lnTo>
                      <a:pt x="6" y="304"/>
                    </a:lnTo>
                    <a:lnTo>
                      <a:pt x="6" y="301"/>
                    </a:lnTo>
                    <a:lnTo>
                      <a:pt x="6" y="298"/>
                    </a:lnTo>
                    <a:lnTo>
                      <a:pt x="6" y="291"/>
                    </a:lnTo>
                    <a:lnTo>
                      <a:pt x="6" y="290"/>
                    </a:lnTo>
                    <a:lnTo>
                      <a:pt x="6" y="287"/>
                    </a:lnTo>
                    <a:lnTo>
                      <a:pt x="7" y="287"/>
                    </a:lnTo>
                    <a:lnTo>
                      <a:pt x="7" y="285"/>
                    </a:lnTo>
                    <a:lnTo>
                      <a:pt x="7" y="284"/>
                    </a:lnTo>
                    <a:lnTo>
                      <a:pt x="7" y="283"/>
                    </a:lnTo>
                    <a:lnTo>
                      <a:pt x="7" y="282"/>
                    </a:lnTo>
                    <a:lnTo>
                      <a:pt x="8" y="282"/>
                    </a:lnTo>
                    <a:lnTo>
                      <a:pt x="8" y="283"/>
                    </a:lnTo>
                    <a:lnTo>
                      <a:pt x="8" y="282"/>
                    </a:lnTo>
                    <a:lnTo>
                      <a:pt x="10" y="282"/>
                    </a:lnTo>
                    <a:lnTo>
                      <a:pt x="10" y="280"/>
                    </a:lnTo>
                    <a:lnTo>
                      <a:pt x="10" y="279"/>
                    </a:lnTo>
                    <a:lnTo>
                      <a:pt x="11" y="278"/>
                    </a:lnTo>
                    <a:lnTo>
                      <a:pt x="10" y="278"/>
                    </a:lnTo>
                    <a:lnTo>
                      <a:pt x="10" y="277"/>
                    </a:lnTo>
                    <a:lnTo>
                      <a:pt x="10" y="276"/>
                    </a:lnTo>
                    <a:lnTo>
                      <a:pt x="8" y="276"/>
                    </a:lnTo>
                    <a:lnTo>
                      <a:pt x="8" y="277"/>
                    </a:lnTo>
                    <a:lnTo>
                      <a:pt x="7" y="277"/>
                    </a:lnTo>
                    <a:lnTo>
                      <a:pt x="7" y="276"/>
                    </a:lnTo>
                    <a:lnTo>
                      <a:pt x="6" y="276"/>
                    </a:lnTo>
                    <a:lnTo>
                      <a:pt x="5" y="276"/>
                    </a:lnTo>
                    <a:lnTo>
                      <a:pt x="5" y="277"/>
                    </a:lnTo>
                    <a:lnTo>
                      <a:pt x="5" y="276"/>
                    </a:lnTo>
                    <a:lnTo>
                      <a:pt x="4" y="276"/>
                    </a:lnTo>
                    <a:lnTo>
                      <a:pt x="2" y="276"/>
                    </a:lnTo>
                    <a:lnTo>
                      <a:pt x="1" y="276"/>
                    </a:lnTo>
                    <a:lnTo>
                      <a:pt x="1" y="274"/>
                    </a:lnTo>
                    <a:lnTo>
                      <a:pt x="2" y="274"/>
                    </a:lnTo>
                    <a:lnTo>
                      <a:pt x="2" y="273"/>
                    </a:lnTo>
                    <a:lnTo>
                      <a:pt x="1" y="273"/>
                    </a:lnTo>
                    <a:lnTo>
                      <a:pt x="1" y="272"/>
                    </a:lnTo>
                    <a:lnTo>
                      <a:pt x="2" y="272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2" y="268"/>
                    </a:lnTo>
                    <a:lnTo>
                      <a:pt x="4" y="268"/>
                    </a:lnTo>
                    <a:lnTo>
                      <a:pt x="4" y="267"/>
                    </a:lnTo>
                    <a:lnTo>
                      <a:pt x="5" y="266"/>
                    </a:lnTo>
                    <a:lnTo>
                      <a:pt x="4" y="264"/>
                    </a:lnTo>
                    <a:lnTo>
                      <a:pt x="2" y="264"/>
                    </a:lnTo>
                    <a:lnTo>
                      <a:pt x="4" y="263"/>
                    </a:lnTo>
                    <a:lnTo>
                      <a:pt x="5" y="263"/>
                    </a:lnTo>
                    <a:lnTo>
                      <a:pt x="5" y="262"/>
                    </a:lnTo>
                    <a:lnTo>
                      <a:pt x="5" y="261"/>
                    </a:lnTo>
                    <a:lnTo>
                      <a:pt x="5" y="260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6" y="257"/>
                    </a:lnTo>
                    <a:lnTo>
                      <a:pt x="6" y="256"/>
                    </a:lnTo>
                    <a:lnTo>
                      <a:pt x="5" y="256"/>
                    </a:lnTo>
                    <a:lnTo>
                      <a:pt x="5" y="255"/>
                    </a:lnTo>
                    <a:lnTo>
                      <a:pt x="5" y="253"/>
                    </a:lnTo>
                    <a:lnTo>
                      <a:pt x="6" y="253"/>
                    </a:lnTo>
                    <a:lnTo>
                      <a:pt x="5" y="253"/>
                    </a:lnTo>
                    <a:lnTo>
                      <a:pt x="4" y="253"/>
                    </a:lnTo>
                    <a:lnTo>
                      <a:pt x="4" y="252"/>
                    </a:lnTo>
                    <a:lnTo>
                      <a:pt x="5" y="252"/>
                    </a:lnTo>
                    <a:lnTo>
                      <a:pt x="5" y="251"/>
                    </a:lnTo>
                    <a:lnTo>
                      <a:pt x="4" y="251"/>
                    </a:lnTo>
                    <a:lnTo>
                      <a:pt x="2" y="251"/>
                    </a:lnTo>
                    <a:lnTo>
                      <a:pt x="4" y="250"/>
                    </a:lnTo>
                    <a:lnTo>
                      <a:pt x="5" y="250"/>
                    </a:lnTo>
                    <a:lnTo>
                      <a:pt x="4" y="249"/>
                    </a:lnTo>
                    <a:lnTo>
                      <a:pt x="2" y="249"/>
                    </a:lnTo>
                    <a:lnTo>
                      <a:pt x="2" y="247"/>
                    </a:lnTo>
                    <a:lnTo>
                      <a:pt x="2" y="246"/>
                    </a:lnTo>
                    <a:lnTo>
                      <a:pt x="1" y="246"/>
                    </a:lnTo>
                    <a:lnTo>
                      <a:pt x="1" y="245"/>
                    </a:lnTo>
                    <a:lnTo>
                      <a:pt x="2" y="245"/>
                    </a:lnTo>
                    <a:lnTo>
                      <a:pt x="4" y="245"/>
                    </a:lnTo>
                    <a:lnTo>
                      <a:pt x="2" y="245"/>
                    </a:lnTo>
                    <a:lnTo>
                      <a:pt x="1" y="244"/>
                    </a:lnTo>
                    <a:lnTo>
                      <a:pt x="1" y="242"/>
                    </a:lnTo>
                    <a:lnTo>
                      <a:pt x="1" y="241"/>
                    </a:lnTo>
                    <a:lnTo>
                      <a:pt x="2" y="241"/>
                    </a:lnTo>
                    <a:lnTo>
                      <a:pt x="2" y="240"/>
                    </a:lnTo>
                    <a:lnTo>
                      <a:pt x="1" y="240"/>
                    </a:lnTo>
                    <a:lnTo>
                      <a:pt x="2" y="240"/>
                    </a:lnTo>
                    <a:lnTo>
                      <a:pt x="4" y="240"/>
                    </a:lnTo>
                    <a:lnTo>
                      <a:pt x="4" y="239"/>
                    </a:lnTo>
                    <a:lnTo>
                      <a:pt x="2" y="239"/>
                    </a:lnTo>
                    <a:lnTo>
                      <a:pt x="1" y="239"/>
                    </a:lnTo>
                    <a:lnTo>
                      <a:pt x="1" y="238"/>
                    </a:lnTo>
                    <a:lnTo>
                      <a:pt x="2" y="236"/>
                    </a:lnTo>
                    <a:lnTo>
                      <a:pt x="4" y="236"/>
                    </a:lnTo>
                    <a:lnTo>
                      <a:pt x="4" y="235"/>
                    </a:lnTo>
                    <a:lnTo>
                      <a:pt x="2" y="235"/>
                    </a:lnTo>
                    <a:lnTo>
                      <a:pt x="4" y="235"/>
                    </a:lnTo>
                    <a:lnTo>
                      <a:pt x="5" y="235"/>
                    </a:lnTo>
                    <a:lnTo>
                      <a:pt x="6" y="235"/>
                    </a:lnTo>
                    <a:lnTo>
                      <a:pt x="6" y="234"/>
                    </a:lnTo>
                    <a:lnTo>
                      <a:pt x="5" y="234"/>
                    </a:lnTo>
                    <a:lnTo>
                      <a:pt x="5" y="233"/>
                    </a:lnTo>
                    <a:lnTo>
                      <a:pt x="5" y="231"/>
                    </a:lnTo>
                    <a:lnTo>
                      <a:pt x="4" y="231"/>
                    </a:lnTo>
                    <a:lnTo>
                      <a:pt x="4" y="230"/>
                    </a:lnTo>
                    <a:lnTo>
                      <a:pt x="4" y="229"/>
                    </a:lnTo>
                    <a:lnTo>
                      <a:pt x="2" y="229"/>
                    </a:lnTo>
                    <a:lnTo>
                      <a:pt x="1" y="229"/>
                    </a:lnTo>
                    <a:lnTo>
                      <a:pt x="1" y="230"/>
                    </a:lnTo>
                    <a:lnTo>
                      <a:pt x="2" y="230"/>
                    </a:lnTo>
                    <a:lnTo>
                      <a:pt x="2" y="231"/>
                    </a:lnTo>
                    <a:lnTo>
                      <a:pt x="1" y="231"/>
                    </a:lnTo>
                    <a:lnTo>
                      <a:pt x="1" y="230"/>
                    </a:lnTo>
                    <a:lnTo>
                      <a:pt x="0" y="230"/>
                    </a:lnTo>
                    <a:lnTo>
                      <a:pt x="0" y="229"/>
                    </a:lnTo>
                    <a:lnTo>
                      <a:pt x="1" y="229"/>
                    </a:lnTo>
                    <a:lnTo>
                      <a:pt x="1" y="228"/>
                    </a:lnTo>
                    <a:lnTo>
                      <a:pt x="1" y="227"/>
                    </a:lnTo>
                    <a:lnTo>
                      <a:pt x="1" y="225"/>
                    </a:lnTo>
                    <a:lnTo>
                      <a:pt x="1" y="224"/>
                    </a:lnTo>
                    <a:lnTo>
                      <a:pt x="1" y="223"/>
                    </a:lnTo>
                    <a:lnTo>
                      <a:pt x="1" y="222"/>
                    </a:lnTo>
                    <a:lnTo>
                      <a:pt x="2" y="222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8"/>
                    </a:lnTo>
                    <a:lnTo>
                      <a:pt x="2" y="217"/>
                    </a:lnTo>
                    <a:lnTo>
                      <a:pt x="2" y="215"/>
                    </a:lnTo>
                    <a:lnTo>
                      <a:pt x="1" y="215"/>
                    </a:lnTo>
                    <a:lnTo>
                      <a:pt x="2" y="215"/>
                    </a:lnTo>
                    <a:lnTo>
                      <a:pt x="4" y="214"/>
                    </a:lnTo>
                    <a:lnTo>
                      <a:pt x="5" y="214"/>
                    </a:lnTo>
                    <a:lnTo>
                      <a:pt x="5" y="213"/>
                    </a:lnTo>
                    <a:lnTo>
                      <a:pt x="4" y="212"/>
                    </a:lnTo>
                    <a:lnTo>
                      <a:pt x="2" y="212"/>
                    </a:lnTo>
                    <a:lnTo>
                      <a:pt x="1" y="212"/>
                    </a:lnTo>
                    <a:lnTo>
                      <a:pt x="1" y="211"/>
                    </a:lnTo>
                    <a:lnTo>
                      <a:pt x="1" y="209"/>
                    </a:lnTo>
                    <a:lnTo>
                      <a:pt x="1" y="208"/>
                    </a:lnTo>
                    <a:lnTo>
                      <a:pt x="1" y="207"/>
                    </a:lnTo>
                    <a:lnTo>
                      <a:pt x="2" y="207"/>
                    </a:lnTo>
                    <a:lnTo>
                      <a:pt x="2" y="206"/>
                    </a:lnTo>
                    <a:lnTo>
                      <a:pt x="4" y="206"/>
                    </a:lnTo>
                    <a:lnTo>
                      <a:pt x="5" y="204"/>
                    </a:lnTo>
                    <a:lnTo>
                      <a:pt x="6" y="204"/>
                    </a:lnTo>
                    <a:lnTo>
                      <a:pt x="6" y="203"/>
                    </a:lnTo>
                    <a:lnTo>
                      <a:pt x="6" y="202"/>
                    </a:lnTo>
                    <a:lnTo>
                      <a:pt x="7" y="202"/>
                    </a:lnTo>
                    <a:lnTo>
                      <a:pt x="8" y="202"/>
                    </a:lnTo>
                    <a:lnTo>
                      <a:pt x="8" y="201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1" y="200"/>
                    </a:lnTo>
                    <a:lnTo>
                      <a:pt x="10" y="200"/>
                    </a:lnTo>
                    <a:lnTo>
                      <a:pt x="11" y="200"/>
                    </a:lnTo>
                    <a:lnTo>
                      <a:pt x="11" y="198"/>
                    </a:lnTo>
                    <a:lnTo>
                      <a:pt x="11" y="197"/>
                    </a:lnTo>
                    <a:lnTo>
                      <a:pt x="12" y="197"/>
                    </a:lnTo>
                    <a:lnTo>
                      <a:pt x="12" y="196"/>
                    </a:lnTo>
                    <a:lnTo>
                      <a:pt x="12" y="195"/>
                    </a:lnTo>
                    <a:lnTo>
                      <a:pt x="12" y="193"/>
                    </a:lnTo>
                    <a:lnTo>
                      <a:pt x="12" y="192"/>
                    </a:lnTo>
                    <a:lnTo>
                      <a:pt x="12" y="191"/>
                    </a:lnTo>
                    <a:lnTo>
                      <a:pt x="12" y="190"/>
                    </a:lnTo>
                    <a:lnTo>
                      <a:pt x="12" y="189"/>
                    </a:lnTo>
                    <a:lnTo>
                      <a:pt x="13" y="189"/>
                    </a:lnTo>
                    <a:lnTo>
                      <a:pt x="13" y="187"/>
                    </a:lnTo>
                    <a:lnTo>
                      <a:pt x="15" y="187"/>
                    </a:lnTo>
                    <a:lnTo>
                      <a:pt x="16" y="187"/>
                    </a:lnTo>
                    <a:lnTo>
                      <a:pt x="16" y="186"/>
                    </a:lnTo>
                    <a:lnTo>
                      <a:pt x="17" y="185"/>
                    </a:lnTo>
                    <a:lnTo>
                      <a:pt x="17" y="184"/>
                    </a:lnTo>
                    <a:lnTo>
                      <a:pt x="16" y="184"/>
                    </a:lnTo>
                    <a:lnTo>
                      <a:pt x="16" y="182"/>
                    </a:lnTo>
                    <a:lnTo>
                      <a:pt x="17" y="182"/>
                    </a:lnTo>
                    <a:lnTo>
                      <a:pt x="17" y="181"/>
                    </a:lnTo>
                    <a:lnTo>
                      <a:pt x="18" y="181"/>
                    </a:lnTo>
                    <a:lnTo>
                      <a:pt x="20" y="181"/>
                    </a:lnTo>
                    <a:lnTo>
                      <a:pt x="20" y="180"/>
                    </a:lnTo>
                    <a:lnTo>
                      <a:pt x="21" y="179"/>
                    </a:lnTo>
                    <a:lnTo>
                      <a:pt x="21" y="178"/>
                    </a:lnTo>
                    <a:lnTo>
                      <a:pt x="22" y="176"/>
                    </a:lnTo>
                    <a:lnTo>
                      <a:pt x="22" y="175"/>
                    </a:lnTo>
                    <a:lnTo>
                      <a:pt x="22" y="174"/>
                    </a:lnTo>
                    <a:lnTo>
                      <a:pt x="23" y="174"/>
                    </a:lnTo>
                    <a:lnTo>
                      <a:pt x="23" y="173"/>
                    </a:lnTo>
                    <a:lnTo>
                      <a:pt x="24" y="173"/>
                    </a:lnTo>
                    <a:lnTo>
                      <a:pt x="26" y="173"/>
                    </a:lnTo>
                    <a:lnTo>
                      <a:pt x="26" y="174"/>
                    </a:lnTo>
                    <a:lnTo>
                      <a:pt x="27" y="174"/>
                    </a:lnTo>
                    <a:lnTo>
                      <a:pt x="28" y="174"/>
                    </a:lnTo>
                    <a:lnTo>
                      <a:pt x="29" y="174"/>
                    </a:lnTo>
                    <a:lnTo>
                      <a:pt x="31" y="174"/>
                    </a:lnTo>
                    <a:lnTo>
                      <a:pt x="32" y="174"/>
                    </a:lnTo>
                    <a:lnTo>
                      <a:pt x="32" y="175"/>
                    </a:lnTo>
                    <a:lnTo>
                      <a:pt x="33" y="175"/>
                    </a:lnTo>
                    <a:lnTo>
                      <a:pt x="33" y="176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4" y="179"/>
                    </a:lnTo>
                    <a:lnTo>
                      <a:pt x="34" y="180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37" y="181"/>
                    </a:lnTo>
                    <a:lnTo>
                      <a:pt x="37" y="180"/>
                    </a:lnTo>
                    <a:lnTo>
                      <a:pt x="38" y="180"/>
                    </a:lnTo>
                    <a:lnTo>
                      <a:pt x="38" y="181"/>
                    </a:lnTo>
                    <a:lnTo>
                      <a:pt x="39" y="181"/>
                    </a:lnTo>
                    <a:lnTo>
                      <a:pt x="39" y="180"/>
                    </a:lnTo>
                    <a:lnTo>
                      <a:pt x="40" y="180"/>
                    </a:lnTo>
                    <a:lnTo>
                      <a:pt x="42" y="180"/>
                    </a:lnTo>
                    <a:lnTo>
                      <a:pt x="43" y="180"/>
                    </a:lnTo>
                    <a:lnTo>
                      <a:pt x="43" y="181"/>
                    </a:lnTo>
                    <a:lnTo>
                      <a:pt x="44" y="181"/>
                    </a:lnTo>
                    <a:lnTo>
                      <a:pt x="44" y="180"/>
                    </a:lnTo>
                    <a:lnTo>
                      <a:pt x="45" y="180"/>
                    </a:lnTo>
                    <a:lnTo>
                      <a:pt x="45" y="181"/>
                    </a:lnTo>
                    <a:lnTo>
                      <a:pt x="46" y="180"/>
                    </a:lnTo>
                    <a:lnTo>
                      <a:pt x="48" y="180"/>
                    </a:lnTo>
                    <a:lnTo>
                      <a:pt x="48" y="181"/>
                    </a:lnTo>
                    <a:lnTo>
                      <a:pt x="49" y="181"/>
                    </a:lnTo>
                    <a:lnTo>
                      <a:pt x="50" y="181"/>
                    </a:lnTo>
                    <a:lnTo>
                      <a:pt x="50" y="180"/>
                    </a:lnTo>
                    <a:lnTo>
                      <a:pt x="51" y="180"/>
                    </a:lnTo>
                    <a:lnTo>
                      <a:pt x="53" y="180"/>
                    </a:lnTo>
                    <a:lnTo>
                      <a:pt x="54" y="180"/>
                    </a:lnTo>
                    <a:lnTo>
                      <a:pt x="54" y="179"/>
                    </a:lnTo>
                    <a:lnTo>
                      <a:pt x="55" y="179"/>
                    </a:lnTo>
                    <a:lnTo>
                      <a:pt x="56" y="179"/>
                    </a:lnTo>
                    <a:lnTo>
                      <a:pt x="57" y="179"/>
                    </a:lnTo>
                    <a:lnTo>
                      <a:pt x="59" y="179"/>
                    </a:lnTo>
                    <a:lnTo>
                      <a:pt x="59" y="178"/>
                    </a:lnTo>
                    <a:lnTo>
                      <a:pt x="60" y="178"/>
                    </a:lnTo>
                    <a:lnTo>
                      <a:pt x="60" y="176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5"/>
                    </a:lnTo>
                    <a:lnTo>
                      <a:pt x="62" y="176"/>
                    </a:lnTo>
                    <a:lnTo>
                      <a:pt x="62" y="175"/>
                    </a:lnTo>
                    <a:lnTo>
                      <a:pt x="64" y="175"/>
                    </a:lnTo>
                    <a:lnTo>
                      <a:pt x="65" y="175"/>
                    </a:lnTo>
                    <a:lnTo>
                      <a:pt x="66" y="175"/>
                    </a:lnTo>
                    <a:lnTo>
                      <a:pt x="66" y="176"/>
                    </a:lnTo>
                    <a:lnTo>
                      <a:pt x="67" y="176"/>
                    </a:lnTo>
                    <a:lnTo>
                      <a:pt x="69" y="178"/>
                    </a:lnTo>
                    <a:lnTo>
                      <a:pt x="69" y="176"/>
                    </a:lnTo>
                    <a:lnTo>
                      <a:pt x="70" y="176"/>
                    </a:lnTo>
                    <a:lnTo>
                      <a:pt x="71" y="176"/>
                    </a:lnTo>
                    <a:lnTo>
                      <a:pt x="72" y="176"/>
                    </a:lnTo>
                    <a:lnTo>
                      <a:pt x="73" y="176"/>
                    </a:lnTo>
                    <a:lnTo>
                      <a:pt x="73" y="178"/>
                    </a:lnTo>
                    <a:lnTo>
                      <a:pt x="73" y="176"/>
                    </a:lnTo>
                    <a:lnTo>
                      <a:pt x="75" y="176"/>
                    </a:lnTo>
                    <a:lnTo>
                      <a:pt x="77" y="176"/>
                    </a:lnTo>
                    <a:lnTo>
                      <a:pt x="77" y="175"/>
                    </a:lnTo>
                    <a:lnTo>
                      <a:pt x="78" y="175"/>
                    </a:lnTo>
                    <a:lnTo>
                      <a:pt x="80" y="175"/>
                    </a:lnTo>
                    <a:lnTo>
                      <a:pt x="81" y="174"/>
                    </a:lnTo>
                    <a:lnTo>
                      <a:pt x="82" y="174"/>
                    </a:lnTo>
                    <a:lnTo>
                      <a:pt x="83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6" y="173"/>
                    </a:lnTo>
                    <a:lnTo>
                      <a:pt x="86" y="171"/>
                    </a:lnTo>
                    <a:lnTo>
                      <a:pt x="87" y="171"/>
                    </a:lnTo>
                    <a:lnTo>
                      <a:pt x="87" y="170"/>
                    </a:lnTo>
                    <a:lnTo>
                      <a:pt x="87" y="171"/>
                    </a:lnTo>
                    <a:lnTo>
                      <a:pt x="88" y="171"/>
                    </a:lnTo>
                    <a:lnTo>
                      <a:pt x="89" y="171"/>
                    </a:lnTo>
                    <a:lnTo>
                      <a:pt x="89" y="170"/>
                    </a:lnTo>
                    <a:lnTo>
                      <a:pt x="91" y="170"/>
                    </a:lnTo>
                    <a:lnTo>
                      <a:pt x="92" y="170"/>
                    </a:lnTo>
                    <a:lnTo>
                      <a:pt x="92" y="169"/>
                    </a:lnTo>
                    <a:lnTo>
                      <a:pt x="93" y="169"/>
                    </a:lnTo>
                    <a:lnTo>
                      <a:pt x="94" y="169"/>
                    </a:lnTo>
                    <a:lnTo>
                      <a:pt x="94" y="168"/>
                    </a:lnTo>
                    <a:lnTo>
                      <a:pt x="94" y="169"/>
                    </a:lnTo>
                    <a:lnTo>
                      <a:pt x="95" y="169"/>
                    </a:lnTo>
                    <a:lnTo>
                      <a:pt x="95" y="168"/>
                    </a:lnTo>
                    <a:lnTo>
                      <a:pt x="97" y="168"/>
                    </a:lnTo>
                    <a:lnTo>
                      <a:pt x="98" y="168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99" y="168"/>
                    </a:lnTo>
                    <a:lnTo>
                      <a:pt x="99" y="166"/>
                    </a:lnTo>
                    <a:lnTo>
                      <a:pt x="100" y="166"/>
                    </a:lnTo>
                    <a:lnTo>
                      <a:pt x="102" y="166"/>
                    </a:lnTo>
                    <a:lnTo>
                      <a:pt x="102" y="165"/>
                    </a:lnTo>
                    <a:lnTo>
                      <a:pt x="103" y="165"/>
                    </a:lnTo>
                    <a:lnTo>
                      <a:pt x="103" y="164"/>
                    </a:lnTo>
                    <a:lnTo>
                      <a:pt x="104" y="164"/>
                    </a:lnTo>
                    <a:lnTo>
                      <a:pt x="104" y="163"/>
                    </a:lnTo>
                    <a:lnTo>
                      <a:pt x="105" y="163"/>
                    </a:lnTo>
                    <a:lnTo>
                      <a:pt x="107" y="163"/>
                    </a:lnTo>
                    <a:lnTo>
                      <a:pt x="107" y="164"/>
                    </a:lnTo>
                    <a:lnTo>
                      <a:pt x="108" y="164"/>
                    </a:lnTo>
                    <a:lnTo>
                      <a:pt x="108" y="165"/>
                    </a:lnTo>
                    <a:lnTo>
                      <a:pt x="109" y="165"/>
                    </a:lnTo>
                    <a:lnTo>
                      <a:pt x="109" y="164"/>
                    </a:lnTo>
                    <a:lnTo>
                      <a:pt x="110" y="164"/>
                    </a:lnTo>
                    <a:lnTo>
                      <a:pt x="110" y="163"/>
                    </a:lnTo>
                    <a:lnTo>
                      <a:pt x="111" y="163"/>
                    </a:lnTo>
                    <a:lnTo>
                      <a:pt x="113" y="163"/>
                    </a:lnTo>
                    <a:lnTo>
                      <a:pt x="113" y="160"/>
                    </a:lnTo>
                    <a:lnTo>
                      <a:pt x="113" y="157"/>
                    </a:lnTo>
                    <a:lnTo>
                      <a:pt x="113" y="151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3" y="143"/>
                    </a:lnTo>
                    <a:lnTo>
                      <a:pt x="113" y="141"/>
                    </a:lnTo>
                    <a:lnTo>
                      <a:pt x="113" y="137"/>
                    </a:lnTo>
                    <a:lnTo>
                      <a:pt x="113" y="136"/>
                    </a:lnTo>
                    <a:lnTo>
                      <a:pt x="113" y="135"/>
                    </a:lnTo>
                    <a:lnTo>
                      <a:pt x="113" y="133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3" y="127"/>
                    </a:lnTo>
                    <a:lnTo>
                      <a:pt x="113" y="126"/>
                    </a:lnTo>
                    <a:lnTo>
                      <a:pt x="113" y="124"/>
                    </a:lnTo>
                    <a:lnTo>
                      <a:pt x="113" y="120"/>
                    </a:lnTo>
                    <a:lnTo>
                      <a:pt x="113" y="116"/>
                    </a:lnTo>
                    <a:lnTo>
                      <a:pt x="113" y="115"/>
                    </a:lnTo>
                    <a:lnTo>
                      <a:pt x="113" y="114"/>
                    </a:lnTo>
                    <a:lnTo>
                      <a:pt x="113" y="111"/>
                    </a:lnTo>
                    <a:lnTo>
                      <a:pt x="113" y="110"/>
                    </a:lnTo>
                    <a:lnTo>
                      <a:pt x="113" y="109"/>
                    </a:lnTo>
                    <a:lnTo>
                      <a:pt x="114" y="109"/>
                    </a:lnTo>
                    <a:lnTo>
                      <a:pt x="115" y="109"/>
                    </a:lnTo>
                    <a:lnTo>
                      <a:pt x="115" y="108"/>
                    </a:lnTo>
                    <a:lnTo>
                      <a:pt x="116" y="108"/>
                    </a:lnTo>
                    <a:lnTo>
                      <a:pt x="116" y="106"/>
                    </a:lnTo>
                    <a:lnTo>
                      <a:pt x="118" y="106"/>
                    </a:lnTo>
                    <a:lnTo>
                      <a:pt x="119" y="106"/>
                    </a:lnTo>
                    <a:lnTo>
                      <a:pt x="119" y="108"/>
                    </a:lnTo>
                    <a:lnTo>
                      <a:pt x="120" y="108"/>
                    </a:lnTo>
                    <a:lnTo>
                      <a:pt x="121" y="108"/>
                    </a:lnTo>
                    <a:lnTo>
                      <a:pt x="121" y="106"/>
                    </a:lnTo>
                    <a:lnTo>
                      <a:pt x="121" y="108"/>
                    </a:lnTo>
                    <a:lnTo>
                      <a:pt x="122" y="108"/>
                    </a:lnTo>
                    <a:lnTo>
                      <a:pt x="124" y="108"/>
                    </a:lnTo>
                    <a:lnTo>
                      <a:pt x="124" y="106"/>
                    </a:lnTo>
                    <a:lnTo>
                      <a:pt x="125" y="106"/>
                    </a:lnTo>
                    <a:lnTo>
                      <a:pt x="126" y="106"/>
                    </a:lnTo>
                    <a:lnTo>
                      <a:pt x="126" y="105"/>
                    </a:lnTo>
                    <a:lnTo>
                      <a:pt x="127" y="105"/>
                    </a:lnTo>
                    <a:lnTo>
                      <a:pt x="127" y="106"/>
                    </a:lnTo>
                    <a:lnTo>
                      <a:pt x="129" y="106"/>
                    </a:lnTo>
                    <a:lnTo>
                      <a:pt x="129" y="105"/>
                    </a:lnTo>
                    <a:lnTo>
                      <a:pt x="130" y="105"/>
                    </a:lnTo>
                    <a:lnTo>
                      <a:pt x="130" y="104"/>
                    </a:lnTo>
                    <a:lnTo>
                      <a:pt x="131" y="104"/>
                    </a:lnTo>
                    <a:lnTo>
                      <a:pt x="131" y="105"/>
                    </a:lnTo>
                    <a:lnTo>
                      <a:pt x="131" y="106"/>
                    </a:lnTo>
                    <a:lnTo>
                      <a:pt x="132" y="106"/>
                    </a:lnTo>
                    <a:lnTo>
                      <a:pt x="132" y="108"/>
                    </a:lnTo>
                    <a:lnTo>
                      <a:pt x="133" y="108"/>
                    </a:lnTo>
                    <a:lnTo>
                      <a:pt x="133" y="106"/>
                    </a:lnTo>
                    <a:lnTo>
                      <a:pt x="135" y="106"/>
                    </a:lnTo>
                    <a:lnTo>
                      <a:pt x="136" y="106"/>
                    </a:lnTo>
                    <a:lnTo>
                      <a:pt x="136" y="105"/>
                    </a:lnTo>
                    <a:lnTo>
                      <a:pt x="137" y="105"/>
                    </a:lnTo>
                    <a:lnTo>
                      <a:pt x="137" y="104"/>
                    </a:lnTo>
                    <a:lnTo>
                      <a:pt x="138" y="104"/>
                    </a:lnTo>
                    <a:lnTo>
                      <a:pt x="138" y="103"/>
                    </a:lnTo>
                    <a:lnTo>
                      <a:pt x="138" y="104"/>
                    </a:lnTo>
                    <a:lnTo>
                      <a:pt x="140" y="104"/>
                    </a:lnTo>
                    <a:lnTo>
                      <a:pt x="141" y="104"/>
                    </a:lnTo>
                    <a:lnTo>
                      <a:pt x="141" y="105"/>
                    </a:lnTo>
                    <a:lnTo>
                      <a:pt x="142" y="105"/>
                    </a:lnTo>
                    <a:lnTo>
                      <a:pt x="142" y="104"/>
                    </a:lnTo>
                    <a:lnTo>
                      <a:pt x="142" y="103"/>
                    </a:lnTo>
                    <a:lnTo>
                      <a:pt x="142" y="102"/>
                    </a:lnTo>
                    <a:lnTo>
                      <a:pt x="143" y="102"/>
                    </a:lnTo>
                    <a:lnTo>
                      <a:pt x="143" y="100"/>
                    </a:lnTo>
                    <a:lnTo>
                      <a:pt x="143" y="102"/>
                    </a:lnTo>
                    <a:lnTo>
                      <a:pt x="144" y="102"/>
                    </a:lnTo>
                    <a:lnTo>
                      <a:pt x="146" y="103"/>
                    </a:lnTo>
                    <a:lnTo>
                      <a:pt x="146" y="102"/>
                    </a:lnTo>
                    <a:lnTo>
                      <a:pt x="146" y="100"/>
                    </a:lnTo>
                    <a:lnTo>
                      <a:pt x="147" y="100"/>
                    </a:lnTo>
                    <a:lnTo>
                      <a:pt x="147" y="99"/>
                    </a:lnTo>
                    <a:lnTo>
                      <a:pt x="148" y="99"/>
                    </a:lnTo>
                    <a:lnTo>
                      <a:pt x="148" y="98"/>
                    </a:lnTo>
                    <a:lnTo>
                      <a:pt x="149" y="98"/>
                    </a:lnTo>
                    <a:lnTo>
                      <a:pt x="149" y="97"/>
                    </a:lnTo>
                    <a:lnTo>
                      <a:pt x="151" y="97"/>
                    </a:lnTo>
                    <a:lnTo>
                      <a:pt x="151" y="98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3" y="97"/>
                    </a:lnTo>
                    <a:lnTo>
                      <a:pt x="154" y="97"/>
                    </a:lnTo>
                    <a:lnTo>
                      <a:pt x="154" y="95"/>
                    </a:lnTo>
                    <a:lnTo>
                      <a:pt x="154" y="97"/>
                    </a:lnTo>
                    <a:lnTo>
                      <a:pt x="156" y="97"/>
                    </a:lnTo>
                    <a:lnTo>
                      <a:pt x="156" y="95"/>
                    </a:lnTo>
                    <a:lnTo>
                      <a:pt x="157" y="95"/>
                    </a:lnTo>
                    <a:lnTo>
                      <a:pt x="156" y="95"/>
                    </a:lnTo>
                    <a:lnTo>
                      <a:pt x="156" y="97"/>
                    </a:lnTo>
                    <a:lnTo>
                      <a:pt x="157" y="97"/>
                    </a:lnTo>
                    <a:lnTo>
                      <a:pt x="158" y="97"/>
                    </a:lnTo>
                    <a:lnTo>
                      <a:pt x="158" y="95"/>
                    </a:lnTo>
                    <a:lnTo>
                      <a:pt x="158" y="97"/>
                    </a:lnTo>
                    <a:lnTo>
                      <a:pt x="159" y="97"/>
                    </a:lnTo>
                    <a:lnTo>
                      <a:pt x="160" y="97"/>
                    </a:lnTo>
                    <a:lnTo>
                      <a:pt x="160" y="98"/>
                    </a:lnTo>
                    <a:lnTo>
                      <a:pt x="162" y="98"/>
                    </a:lnTo>
                    <a:lnTo>
                      <a:pt x="163" y="98"/>
                    </a:lnTo>
                    <a:lnTo>
                      <a:pt x="164" y="98"/>
                    </a:lnTo>
                    <a:lnTo>
                      <a:pt x="165" y="98"/>
                    </a:lnTo>
                    <a:lnTo>
                      <a:pt x="167" y="98"/>
                    </a:lnTo>
                    <a:lnTo>
                      <a:pt x="167" y="97"/>
                    </a:lnTo>
                    <a:lnTo>
                      <a:pt x="167" y="98"/>
                    </a:lnTo>
                    <a:lnTo>
                      <a:pt x="168" y="98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70" y="99"/>
                    </a:lnTo>
                    <a:lnTo>
                      <a:pt x="171" y="99"/>
                    </a:lnTo>
                    <a:lnTo>
                      <a:pt x="173" y="99"/>
                    </a:lnTo>
                    <a:lnTo>
                      <a:pt x="174" y="99"/>
                    </a:lnTo>
                    <a:lnTo>
                      <a:pt x="175" y="100"/>
                    </a:lnTo>
                    <a:lnTo>
                      <a:pt x="175" y="102"/>
                    </a:lnTo>
                    <a:lnTo>
                      <a:pt x="176" y="102"/>
                    </a:lnTo>
                    <a:lnTo>
                      <a:pt x="178" y="102"/>
                    </a:lnTo>
                    <a:lnTo>
                      <a:pt x="178" y="103"/>
                    </a:lnTo>
                    <a:lnTo>
                      <a:pt x="178" y="102"/>
                    </a:lnTo>
                    <a:lnTo>
                      <a:pt x="178" y="103"/>
                    </a:lnTo>
                    <a:lnTo>
                      <a:pt x="179" y="103"/>
                    </a:lnTo>
                    <a:lnTo>
                      <a:pt x="180" y="104"/>
                    </a:lnTo>
                    <a:lnTo>
                      <a:pt x="181" y="104"/>
                    </a:lnTo>
                    <a:lnTo>
                      <a:pt x="180" y="104"/>
                    </a:lnTo>
                    <a:lnTo>
                      <a:pt x="181" y="104"/>
                    </a:lnTo>
                    <a:lnTo>
                      <a:pt x="182" y="104"/>
                    </a:lnTo>
                    <a:lnTo>
                      <a:pt x="182" y="105"/>
                    </a:lnTo>
                    <a:lnTo>
                      <a:pt x="184" y="106"/>
                    </a:lnTo>
                    <a:lnTo>
                      <a:pt x="185" y="106"/>
                    </a:lnTo>
                    <a:lnTo>
                      <a:pt x="186" y="106"/>
                    </a:lnTo>
                    <a:lnTo>
                      <a:pt x="186" y="108"/>
                    </a:lnTo>
                    <a:lnTo>
                      <a:pt x="187" y="108"/>
                    </a:lnTo>
                    <a:lnTo>
                      <a:pt x="189" y="109"/>
                    </a:lnTo>
                    <a:lnTo>
                      <a:pt x="190" y="109"/>
                    </a:lnTo>
                    <a:lnTo>
                      <a:pt x="191" y="109"/>
                    </a:lnTo>
                    <a:lnTo>
                      <a:pt x="191" y="110"/>
                    </a:lnTo>
                    <a:lnTo>
                      <a:pt x="192" y="110"/>
                    </a:lnTo>
                    <a:lnTo>
                      <a:pt x="194" y="110"/>
                    </a:lnTo>
                    <a:lnTo>
                      <a:pt x="195" y="110"/>
                    </a:lnTo>
                    <a:lnTo>
                      <a:pt x="196" y="110"/>
                    </a:lnTo>
                    <a:lnTo>
                      <a:pt x="197" y="110"/>
                    </a:lnTo>
                    <a:lnTo>
                      <a:pt x="198" y="110"/>
                    </a:lnTo>
                    <a:lnTo>
                      <a:pt x="200" y="110"/>
                    </a:lnTo>
                    <a:lnTo>
                      <a:pt x="201" y="110"/>
                    </a:lnTo>
                    <a:lnTo>
                      <a:pt x="202" y="110"/>
                    </a:lnTo>
                    <a:lnTo>
                      <a:pt x="203" y="110"/>
                    </a:lnTo>
                    <a:lnTo>
                      <a:pt x="205" y="110"/>
                    </a:lnTo>
                    <a:lnTo>
                      <a:pt x="206" y="109"/>
                    </a:lnTo>
                    <a:lnTo>
                      <a:pt x="207" y="109"/>
                    </a:lnTo>
                    <a:lnTo>
                      <a:pt x="208" y="109"/>
                    </a:lnTo>
                    <a:lnTo>
                      <a:pt x="208" y="108"/>
                    </a:lnTo>
                    <a:lnTo>
                      <a:pt x="208" y="109"/>
                    </a:lnTo>
                    <a:lnTo>
                      <a:pt x="209" y="109"/>
                    </a:lnTo>
                    <a:lnTo>
                      <a:pt x="211" y="109"/>
                    </a:lnTo>
                    <a:lnTo>
                      <a:pt x="212" y="109"/>
                    </a:lnTo>
                    <a:lnTo>
                      <a:pt x="213" y="109"/>
                    </a:lnTo>
                    <a:lnTo>
                      <a:pt x="214" y="109"/>
                    </a:lnTo>
                    <a:lnTo>
                      <a:pt x="216" y="109"/>
                    </a:lnTo>
                    <a:lnTo>
                      <a:pt x="217" y="109"/>
                    </a:lnTo>
                    <a:lnTo>
                      <a:pt x="217" y="108"/>
                    </a:lnTo>
                    <a:lnTo>
                      <a:pt x="218" y="108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20" y="106"/>
                    </a:lnTo>
                    <a:lnTo>
                      <a:pt x="222" y="106"/>
                    </a:lnTo>
                    <a:lnTo>
                      <a:pt x="222" y="105"/>
                    </a:lnTo>
                    <a:lnTo>
                      <a:pt x="223" y="105"/>
                    </a:lnTo>
                    <a:lnTo>
                      <a:pt x="224" y="105"/>
                    </a:lnTo>
                    <a:lnTo>
                      <a:pt x="225" y="105"/>
                    </a:lnTo>
                    <a:lnTo>
                      <a:pt x="227" y="105"/>
                    </a:lnTo>
                    <a:lnTo>
                      <a:pt x="228" y="105"/>
                    </a:lnTo>
                    <a:lnTo>
                      <a:pt x="228" y="104"/>
                    </a:lnTo>
                    <a:lnTo>
                      <a:pt x="229" y="104"/>
                    </a:lnTo>
                    <a:lnTo>
                      <a:pt x="230" y="104"/>
                    </a:lnTo>
                    <a:lnTo>
                      <a:pt x="231" y="104"/>
                    </a:lnTo>
                    <a:lnTo>
                      <a:pt x="233" y="104"/>
                    </a:lnTo>
                    <a:lnTo>
                      <a:pt x="234" y="104"/>
                    </a:lnTo>
                    <a:lnTo>
                      <a:pt x="235" y="104"/>
                    </a:lnTo>
                    <a:lnTo>
                      <a:pt x="235" y="103"/>
                    </a:lnTo>
                    <a:lnTo>
                      <a:pt x="236" y="103"/>
                    </a:lnTo>
                    <a:lnTo>
                      <a:pt x="238" y="103"/>
                    </a:lnTo>
                    <a:lnTo>
                      <a:pt x="238" y="102"/>
                    </a:lnTo>
                    <a:lnTo>
                      <a:pt x="239" y="102"/>
                    </a:lnTo>
                    <a:lnTo>
                      <a:pt x="240" y="102"/>
                    </a:lnTo>
                    <a:lnTo>
                      <a:pt x="241" y="102"/>
                    </a:lnTo>
                    <a:lnTo>
                      <a:pt x="241" y="100"/>
                    </a:lnTo>
                    <a:lnTo>
                      <a:pt x="241" y="102"/>
                    </a:lnTo>
                    <a:lnTo>
                      <a:pt x="243" y="102"/>
                    </a:lnTo>
                    <a:lnTo>
                      <a:pt x="243" y="100"/>
                    </a:lnTo>
                    <a:lnTo>
                      <a:pt x="244" y="100"/>
                    </a:lnTo>
                    <a:lnTo>
                      <a:pt x="245" y="100"/>
                    </a:lnTo>
                    <a:lnTo>
                      <a:pt x="246" y="100"/>
                    </a:lnTo>
                    <a:lnTo>
                      <a:pt x="247" y="100"/>
                    </a:lnTo>
                    <a:lnTo>
                      <a:pt x="247" y="99"/>
                    </a:lnTo>
                    <a:lnTo>
                      <a:pt x="249" y="99"/>
                    </a:lnTo>
                    <a:lnTo>
                      <a:pt x="250" y="99"/>
                    </a:lnTo>
                    <a:lnTo>
                      <a:pt x="251" y="99"/>
                    </a:lnTo>
                    <a:lnTo>
                      <a:pt x="252" y="99"/>
                    </a:lnTo>
                    <a:lnTo>
                      <a:pt x="254" y="99"/>
                    </a:lnTo>
                    <a:lnTo>
                      <a:pt x="255" y="99"/>
                    </a:lnTo>
                    <a:lnTo>
                      <a:pt x="255" y="100"/>
                    </a:lnTo>
                    <a:lnTo>
                      <a:pt x="256" y="100"/>
                    </a:lnTo>
                    <a:lnTo>
                      <a:pt x="256" y="99"/>
                    </a:lnTo>
                    <a:lnTo>
                      <a:pt x="257" y="99"/>
                    </a:lnTo>
                    <a:lnTo>
                      <a:pt x="258" y="99"/>
                    </a:lnTo>
                    <a:lnTo>
                      <a:pt x="260" y="98"/>
                    </a:lnTo>
                    <a:lnTo>
                      <a:pt x="260" y="97"/>
                    </a:lnTo>
                    <a:lnTo>
                      <a:pt x="261" y="97"/>
                    </a:lnTo>
                    <a:lnTo>
                      <a:pt x="262" y="97"/>
                    </a:lnTo>
                    <a:lnTo>
                      <a:pt x="263" y="97"/>
                    </a:lnTo>
                    <a:lnTo>
                      <a:pt x="263" y="95"/>
                    </a:lnTo>
                    <a:lnTo>
                      <a:pt x="265" y="95"/>
                    </a:lnTo>
                    <a:lnTo>
                      <a:pt x="266" y="95"/>
                    </a:lnTo>
                    <a:lnTo>
                      <a:pt x="266" y="94"/>
                    </a:lnTo>
                    <a:lnTo>
                      <a:pt x="266" y="93"/>
                    </a:lnTo>
                    <a:lnTo>
                      <a:pt x="266" y="92"/>
                    </a:lnTo>
                    <a:lnTo>
                      <a:pt x="267" y="91"/>
                    </a:lnTo>
                    <a:lnTo>
                      <a:pt x="268" y="91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8"/>
                    </a:lnTo>
                    <a:lnTo>
                      <a:pt x="273" y="87"/>
                    </a:lnTo>
                    <a:lnTo>
                      <a:pt x="273" y="86"/>
                    </a:lnTo>
                    <a:lnTo>
                      <a:pt x="274" y="84"/>
                    </a:lnTo>
                    <a:lnTo>
                      <a:pt x="274" y="83"/>
                    </a:lnTo>
                    <a:lnTo>
                      <a:pt x="274" y="82"/>
                    </a:lnTo>
                    <a:lnTo>
                      <a:pt x="274" y="81"/>
                    </a:lnTo>
                    <a:lnTo>
                      <a:pt x="276" y="81"/>
                    </a:lnTo>
                    <a:lnTo>
                      <a:pt x="276" y="80"/>
                    </a:lnTo>
                    <a:lnTo>
                      <a:pt x="277" y="80"/>
                    </a:lnTo>
                    <a:lnTo>
                      <a:pt x="277" y="78"/>
                    </a:lnTo>
                    <a:lnTo>
                      <a:pt x="278" y="78"/>
                    </a:lnTo>
                    <a:lnTo>
                      <a:pt x="279" y="78"/>
                    </a:lnTo>
                    <a:lnTo>
                      <a:pt x="279" y="80"/>
                    </a:lnTo>
                    <a:lnTo>
                      <a:pt x="280" y="80"/>
                    </a:lnTo>
                    <a:lnTo>
                      <a:pt x="280" y="78"/>
                    </a:lnTo>
                    <a:lnTo>
                      <a:pt x="279" y="78"/>
                    </a:lnTo>
                    <a:lnTo>
                      <a:pt x="280" y="78"/>
                    </a:lnTo>
                    <a:lnTo>
                      <a:pt x="282" y="77"/>
                    </a:lnTo>
                    <a:lnTo>
                      <a:pt x="283" y="77"/>
                    </a:lnTo>
                    <a:lnTo>
                      <a:pt x="284" y="77"/>
                    </a:lnTo>
                    <a:lnTo>
                      <a:pt x="285" y="77"/>
                    </a:lnTo>
                    <a:lnTo>
                      <a:pt x="287" y="77"/>
                    </a:lnTo>
                    <a:lnTo>
                      <a:pt x="288" y="77"/>
                    </a:lnTo>
                    <a:lnTo>
                      <a:pt x="289" y="77"/>
                    </a:lnTo>
                    <a:lnTo>
                      <a:pt x="289" y="76"/>
                    </a:lnTo>
                    <a:lnTo>
                      <a:pt x="290" y="76"/>
                    </a:lnTo>
                    <a:lnTo>
                      <a:pt x="292" y="76"/>
                    </a:lnTo>
                    <a:lnTo>
                      <a:pt x="292" y="75"/>
                    </a:lnTo>
                    <a:lnTo>
                      <a:pt x="293" y="75"/>
                    </a:lnTo>
                    <a:lnTo>
                      <a:pt x="293" y="73"/>
                    </a:lnTo>
                    <a:lnTo>
                      <a:pt x="293" y="72"/>
                    </a:lnTo>
                    <a:lnTo>
                      <a:pt x="293" y="71"/>
                    </a:lnTo>
                    <a:lnTo>
                      <a:pt x="293" y="70"/>
                    </a:lnTo>
                    <a:lnTo>
                      <a:pt x="294" y="70"/>
                    </a:lnTo>
                    <a:lnTo>
                      <a:pt x="294" y="68"/>
                    </a:lnTo>
                    <a:lnTo>
                      <a:pt x="295" y="68"/>
                    </a:lnTo>
                    <a:lnTo>
                      <a:pt x="295" y="67"/>
                    </a:lnTo>
                    <a:lnTo>
                      <a:pt x="295" y="66"/>
                    </a:lnTo>
                    <a:lnTo>
                      <a:pt x="296" y="66"/>
                    </a:lnTo>
                    <a:lnTo>
                      <a:pt x="296" y="65"/>
                    </a:lnTo>
                    <a:lnTo>
                      <a:pt x="295" y="65"/>
                    </a:lnTo>
                    <a:lnTo>
                      <a:pt x="295" y="64"/>
                    </a:lnTo>
                    <a:lnTo>
                      <a:pt x="295" y="62"/>
                    </a:lnTo>
                    <a:lnTo>
                      <a:pt x="295" y="61"/>
                    </a:lnTo>
                    <a:lnTo>
                      <a:pt x="295" y="60"/>
                    </a:lnTo>
                    <a:lnTo>
                      <a:pt x="296" y="60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9" y="59"/>
                    </a:lnTo>
                    <a:lnTo>
                      <a:pt x="300" y="59"/>
                    </a:lnTo>
                    <a:lnTo>
                      <a:pt x="300" y="57"/>
                    </a:lnTo>
                    <a:lnTo>
                      <a:pt x="304" y="57"/>
                    </a:lnTo>
                    <a:lnTo>
                      <a:pt x="304" y="59"/>
                    </a:lnTo>
                    <a:lnTo>
                      <a:pt x="303" y="59"/>
                    </a:lnTo>
                    <a:lnTo>
                      <a:pt x="303" y="60"/>
                    </a:lnTo>
                    <a:lnTo>
                      <a:pt x="304" y="60"/>
                    </a:lnTo>
                    <a:lnTo>
                      <a:pt x="305" y="60"/>
                    </a:lnTo>
                    <a:lnTo>
                      <a:pt x="305" y="59"/>
                    </a:lnTo>
                    <a:lnTo>
                      <a:pt x="307" y="57"/>
                    </a:lnTo>
                    <a:lnTo>
                      <a:pt x="310" y="55"/>
                    </a:lnTo>
                    <a:lnTo>
                      <a:pt x="315" y="50"/>
                    </a:lnTo>
                    <a:lnTo>
                      <a:pt x="318" y="48"/>
                    </a:lnTo>
                    <a:lnTo>
                      <a:pt x="318" y="46"/>
                    </a:lnTo>
                    <a:lnTo>
                      <a:pt x="321" y="45"/>
                    </a:lnTo>
                    <a:lnTo>
                      <a:pt x="325" y="42"/>
                    </a:lnTo>
                    <a:lnTo>
                      <a:pt x="327" y="40"/>
                    </a:lnTo>
                    <a:lnTo>
                      <a:pt x="328" y="40"/>
                    </a:lnTo>
                    <a:lnTo>
                      <a:pt x="328" y="39"/>
                    </a:lnTo>
                    <a:lnTo>
                      <a:pt x="330" y="39"/>
                    </a:lnTo>
                    <a:lnTo>
                      <a:pt x="331" y="39"/>
                    </a:lnTo>
                    <a:lnTo>
                      <a:pt x="331" y="38"/>
                    </a:lnTo>
                    <a:lnTo>
                      <a:pt x="331" y="37"/>
                    </a:lnTo>
                    <a:lnTo>
                      <a:pt x="332" y="37"/>
                    </a:lnTo>
                    <a:lnTo>
                      <a:pt x="332" y="35"/>
                    </a:lnTo>
                    <a:lnTo>
                      <a:pt x="331" y="35"/>
                    </a:lnTo>
                    <a:lnTo>
                      <a:pt x="331" y="34"/>
                    </a:lnTo>
                    <a:lnTo>
                      <a:pt x="331" y="33"/>
                    </a:lnTo>
                    <a:lnTo>
                      <a:pt x="332" y="33"/>
                    </a:lnTo>
                    <a:lnTo>
                      <a:pt x="332" y="32"/>
                    </a:lnTo>
                    <a:lnTo>
                      <a:pt x="333" y="32"/>
                    </a:lnTo>
                    <a:lnTo>
                      <a:pt x="333" y="31"/>
                    </a:lnTo>
                    <a:lnTo>
                      <a:pt x="334" y="29"/>
                    </a:lnTo>
                    <a:lnTo>
                      <a:pt x="336" y="29"/>
                    </a:lnTo>
                    <a:lnTo>
                      <a:pt x="336" y="28"/>
                    </a:lnTo>
                    <a:lnTo>
                      <a:pt x="336" y="27"/>
                    </a:lnTo>
                    <a:lnTo>
                      <a:pt x="336" y="26"/>
                    </a:lnTo>
                    <a:lnTo>
                      <a:pt x="337" y="26"/>
                    </a:lnTo>
                    <a:lnTo>
                      <a:pt x="338" y="26"/>
                    </a:lnTo>
                    <a:lnTo>
                      <a:pt x="338" y="24"/>
                    </a:lnTo>
                    <a:lnTo>
                      <a:pt x="338" y="23"/>
                    </a:lnTo>
                    <a:lnTo>
                      <a:pt x="338" y="22"/>
                    </a:lnTo>
                    <a:lnTo>
                      <a:pt x="338" y="21"/>
                    </a:lnTo>
                    <a:lnTo>
                      <a:pt x="338" y="19"/>
                    </a:lnTo>
                    <a:lnTo>
                      <a:pt x="339" y="19"/>
                    </a:lnTo>
                    <a:lnTo>
                      <a:pt x="341" y="19"/>
                    </a:lnTo>
                    <a:lnTo>
                      <a:pt x="342" y="19"/>
                    </a:lnTo>
                    <a:lnTo>
                      <a:pt x="342" y="18"/>
                    </a:lnTo>
                    <a:lnTo>
                      <a:pt x="343" y="18"/>
                    </a:lnTo>
                    <a:lnTo>
                      <a:pt x="343" y="17"/>
                    </a:lnTo>
                    <a:lnTo>
                      <a:pt x="344" y="17"/>
                    </a:lnTo>
                    <a:lnTo>
                      <a:pt x="344" y="16"/>
                    </a:lnTo>
                    <a:lnTo>
                      <a:pt x="344" y="15"/>
                    </a:lnTo>
                    <a:lnTo>
                      <a:pt x="343" y="15"/>
                    </a:lnTo>
                    <a:lnTo>
                      <a:pt x="343" y="13"/>
                    </a:lnTo>
                    <a:lnTo>
                      <a:pt x="342" y="13"/>
                    </a:lnTo>
                    <a:lnTo>
                      <a:pt x="343" y="13"/>
                    </a:lnTo>
                    <a:lnTo>
                      <a:pt x="343" y="12"/>
                    </a:lnTo>
                    <a:lnTo>
                      <a:pt x="344" y="12"/>
                    </a:lnTo>
                    <a:lnTo>
                      <a:pt x="344" y="11"/>
                    </a:lnTo>
                    <a:lnTo>
                      <a:pt x="343" y="11"/>
                    </a:lnTo>
                    <a:lnTo>
                      <a:pt x="343" y="10"/>
                    </a:lnTo>
                    <a:lnTo>
                      <a:pt x="343" y="8"/>
                    </a:lnTo>
                    <a:lnTo>
                      <a:pt x="344" y="8"/>
                    </a:lnTo>
                    <a:lnTo>
                      <a:pt x="344" y="7"/>
                    </a:lnTo>
                    <a:lnTo>
                      <a:pt x="343" y="7"/>
                    </a:lnTo>
                    <a:lnTo>
                      <a:pt x="343" y="6"/>
                    </a:lnTo>
                    <a:lnTo>
                      <a:pt x="343" y="5"/>
                    </a:lnTo>
                    <a:lnTo>
                      <a:pt x="343" y="4"/>
                    </a:lnTo>
                    <a:lnTo>
                      <a:pt x="342" y="4"/>
                    </a:lnTo>
                    <a:lnTo>
                      <a:pt x="341" y="2"/>
                    </a:lnTo>
                    <a:lnTo>
                      <a:pt x="339" y="2"/>
                    </a:lnTo>
                    <a:lnTo>
                      <a:pt x="339" y="1"/>
                    </a:lnTo>
                    <a:lnTo>
                      <a:pt x="339" y="0"/>
                    </a:lnTo>
                    <a:lnTo>
                      <a:pt x="341" y="1"/>
                    </a:lnTo>
                    <a:lnTo>
                      <a:pt x="342" y="2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89" name="Freeform 33"/>
              <p:cNvSpPr>
                <a:spLocks/>
              </p:cNvSpPr>
              <p:nvPr/>
            </p:nvSpPr>
            <p:spPr bwMode="auto">
              <a:xfrm>
                <a:off x="3510186" y="4374837"/>
                <a:ext cx="961689" cy="356633"/>
              </a:xfrm>
              <a:custGeom>
                <a:avLst/>
                <a:gdLst>
                  <a:gd name="T0" fmla="*/ 67 w 631"/>
                  <a:gd name="T1" fmla="*/ 12 h 234"/>
                  <a:gd name="T2" fmla="*/ 92 w 631"/>
                  <a:gd name="T3" fmla="*/ 18 h 234"/>
                  <a:gd name="T4" fmla="*/ 125 w 631"/>
                  <a:gd name="T5" fmla="*/ 19 h 234"/>
                  <a:gd name="T6" fmla="*/ 157 w 631"/>
                  <a:gd name="T7" fmla="*/ 19 h 234"/>
                  <a:gd name="T8" fmla="*/ 209 w 631"/>
                  <a:gd name="T9" fmla="*/ 19 h 234"/>
                  <a:gd name="T10" fmla="*/ 290 w 631"/>
                  <a:gd name="T11" fmla="*/ 19 h 234"/>
                  <a:gd name="T12" fmla="*/ 355 w 631"/>
                  <a:gd name="T13" fmla="*/ 19 h 234"/>
                  <a:gd name="T14" fmla="*/ 440 w 631"/>
                  <a:gd name="T15" fmla="*/ 19 h 234"/>
                  <a:gd name="T16" fmla="*/ 523 w 631"/>
                  <a:gd name="T17" fmla="*/ 18 h 234"/>
                  <a:gd name="T18" fmla="*/ 595 w 631"/>
                  <a:gd name="T19" fmla="*/ 18 h 234"/>
                  <a:gd name="T20" fmla="*/ 583 w 631"/>
                  <a:gd name="T21" fmla="*/ 24 h 234"/>
                  <a:gd name="T22" fmla="*/ 583 w 631"/>
                  <a:gd name="T23" fmla="*/ 38 h 234"/>
                  <a:gd name="T24" fmla="*/ 579 w 631"/>
                  <a:gd name="T25" fmla="*/ 54 h 234"/>
                  <a:gd name="T26" fmla="*/ 588 w 631"/>
                  <a:gd name="T27" fmla="*/ 68 h 234"/>
                  <a:gd name="T28" fmla="*/ 583 w 631"/>
                  <a:gd name="T29" fmla="*/ 94 h 234"/>
                  <a:gd name="T30" fmla="*/ 589 w 631"/>
                  <a:gd name="T31" fmla="*/ 114 h 234"/>
                  <a:gd name="T32" fmla="*/ 607 w 631"/>
                  <a:gd name="T33" fmla="*/ 115 h 234"/>
                  <a:gd name="T34" fmla="*/ 623 w 631"/>
                  <a:gd name="T35" fmla="*/ 123 h 234"/>
                  <a:gd name="T36" fmla="*/ 627 w 631"/>
                  <a:gd name="T37" fmla="*/ 137 h 234"/>
                  <a:gd name="T38" fmla="*/ 628 w 631"/>
                  <a:gd name="T39" fmla="*/ 160 h 234"/>
                  <a:gd name="T40" fmla="*/ 617 w 631"/>
                  <a:gd name="T41" fmla="*/ 178 h 234"/>
                  <a:gd name="T42" fmla="*/ 593 w 631"/>
                  <a:gd name="T43" fmla="*/ 186 h 234"/>
                  <a:gd name="T44" fmla="*/ 578 w 631"/>
                  <a:gd name="T45" fmla="*/ 190 h 234"/>
                  <a:gd name="T46" fmla="*/ 464 w 631"/>
                  <a:gd name="T47" fmla="*/ 198 h 234"/>
                  <a:gd name="T48" fmla="*/ 343 w 631"/>
                  <a:gd name="T49" fmla="*/ 209 h 234"/>
                  <a:gd name="T50" fmla="*/ 290 w 631"/>
                  <a:gd name="T51" fmla="*/ 214 h 234"/>
                  <a:gd name="T52" fmla="*/ 237 w 631"/>
                  <a:gd name="T53" fmla="*/ 219 h 234"/>
                  <a:gd name="T54" fmla="*/ 199 w 631"/>
                  <a:gd name="T55" fmla="*/ 223 h 234"/>
                  <a:gd name="T56" fmla="*/ 158 w 631"/>
                  <a:gd name="T57" fmla="*/ 227 h 234"/>
                  <a:gd name="T58" fmla="*/ 120 w 631"/>
                  <a:gd name="T59" fmla="*/ 231 h 234"/>
                  <a:gd name="T60" fmla="*/ 93 w 631"/>
                  <a:gd name="T61" fmla="*/ 224 h 234"/>
                  <a:gd name="T62" fmla="*/ 89 w 631"/>
                  <a:gd name="T63" fmla="*/ 204 h 234"/>
                  <a:gd name="T64" fmla="*/ 79 w 631"/>
                  <a:gd name="T65" fmla="*/ 197 h 234"/>
                  <a:gd name="T66" fmla="*/ 83 w 631"/>
                  <a:gd name="T67" fmla="*/ 193 h 234"/>
                  <a:gd name="T68" fmla="*/ 88 w 631"/>
                  <a:gd name="T69" fmla="*/ 199 h 234"/>
                  <a:gd name="T70" fmla="*/ 93 w 631"/>
                  <a:gd name="T71" fmla="*/ 212 h 234"/>
                  <a:gd name="T72" fmla="*/ 100 w 631"/>
                  <a:gd name="T73" fmla="*/ 212 h 234"/>
                  <a:gd name="T74" fmla="*/ 95 w 631"/>
                  <a:gd name="T75" fmla="*/ 202 h 234"/>
                  <a:gd name="T76" fmla="*/ 89 w 631"/>
                  <a:gd name="T77" fmla="*/ 194 h 234"/>
                  <a:gd name="T78" fmla="*/ 82 w 631"/>
                  <a:gd name="T79" fmla="*/ 187 h 234"/>
                  <a:gd name="T80" fmla="*/ 74 w 631"/>
                  <a:gd name="T81" fmla="*/ 188 h 234"/>
                  <a:gd name="T82" fmla="*/ 72 w 631"/>
                  <a:gd name="T83" fmla="*/ 192 h 234"/>
                  <a:gd name="T84" fmla="*/ 70 w 631"/>
                  <a:gd name="T85" fmla="*/ 196 h 234"/>
                  <a:gd name="T86" fmla="*/ 70 w 631"/>
                  <a:gd name="T87" fmla="*/ 182 h 234"/>
                  <a:gd name="T88" fmla="*/ 73 w 631"/>
                  <a:gd name="T89" fmla="*/ 180 h 234"/>
                  <a:gd name="T90" fmla="*/ 76 w 631"/>
                  <a:gd name="T91" fmla="*/ 177 h 234"/>
                  <a:gd name="T92" fmla="*/ 78 w 631"/>
                  <a:gd name="T93" fmla="*/ 176 h 234"/>
                  <a:gd name="T94" fmla="*/ 76 w 631"/>
                  <a:gd name="T95" fmla="*/ 171 h 234"/>
                  <a:gd name="T96" fmla="*/ 70 w 631"/>
                  <a:gd name="T97" fmla="*/ 176 h 234"/>
                  <a:gd name="T98" fmla="*/ 68 w 631"/>
                  <a:gd name="T99" fmla="*/ 174 h 234"/>
                  <a:gd name="T100" fmla="*/ 66 w 631"/>
                  <a:gd name="T101" fmla="*/ 158 h 234"/>
                  <a:gd name="T102" fmla="*/ 67 w 631"/>
                  <a:gd name="T103" fmla="*/ 141 h 234"/>
                  <a:gd name="T104" fmla="*/ 63 w 631"/>
                  <a:gd name="T105" fmla="*/ 121 h 234"/>
                  <a:gd name="T106" fmla="*/ 57 w 631"/>
                  <a:gd name="T107" fmla="*/ 104 h 234"/>
                  <a:gd name="T108" fmla="*/ 50 w 631"/>
                  <a:gd name="T109" fmla="*/ 87 h 234"/>
                  <a:gd name="T110" fmla="*/ 40 w 631"/>
                  <a:gd name="T111" fmla="*/ 72 h 234"/>
                  <a:gd name="T112" fmla="*/ 38 w 631"/>
                  <a:gd name="T113" fmla="*/ 72 h 234"/>
                  <a:gd name="T114" fmla="*/ 30 w 631"/>
                  <a:gd name="T115" fmla="*/ 57 h 234"/>
                  <a:gd name="T116" fmla="*/ 19 w 631"/>
                  <a:gd name="T117" fmla="*/ 44 h 234"/>
                  <a:gd name="T118" fmla="*/ 6 w 631"/>
                  <a:gd name="T119" fmla="*/ 33 h 234"/>
                  <a:gd name="T120" fmla="*/ 8 w 631"/>
                  <a:gd name="T121" fmla="*/ 1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1" h="234">
                    <a:moveTo>
                      <a:pt x="46" y="0"/>
                    </a:moveTo>
                    <a:lnTo>
                      <a:pt x="46" y="1"/>
                    </a:lnTo>
                    <a:lnTo>
                      <a:pt x="45" y="3"/>
                    </a:lnTo>
                    <a:lnTo>
                      <a:pt x="46" y="5"/>
                    </a:lnTo>
                    <a:lnTo>
                      <a:pt x="47" y="5"/>
                    </a:lnTo>
                    <a:lnTo>
                      <a:pt x="49" y="6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59" y="9"/>
                    </a:lnTo>
                    <a:lnTo>
                      <a:pt x="60" y="9"/>
                    </a:lnTo>
                    <a:lnTo>
                      <a:pt x="61" y="9"/>
                    </a:lnTo>
                    <a:lnTo>
                      <a:pt x="62" y="11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70" y="13"/>
                    </a:lnTo>
                    <a:lnTo>
                      <a:pt x="71" y="13"/>
                    </a:lnTo>
                    <a:lnTo>
                      <a:pt x="71" y="14"/>
                    </a:lnTo>
                    <a:lnTo>
                      <a:pt x="71" y="17"/>
                    </a:lnTo>
                    <a:lnTo>
                      <a:pt x="71" y="18"/>
                    </a:lnTo>
                    <a:lnTo>
                      <a:pt x="72" y="18"/>
                    </a:lnTo>
                    <a:lnTo>
                      <a:pt x="73" y="18"/>
                    </a:lnTo>
                    <a:lnTo>
                      <a:pt x="74" y="18"/>
                    </a:lnTo>
                    <a:lnTo>
                      <a:pt x="76" y="18"/>
                    </a:lnTo>
                    <a:lnTo>
                      <a:pt x="77" y="18"/>
                    </a:lnTo>
                    <a:lnTo>
                      <a:pt x="78" y="18"/>
                    </a:lnTo>
                    <a:lnTo>
                      <a:pt x="81" y="18"/>
                    </a:lnTo>
                    <a:lnTo>
                      <a:pt x="82" y="18"/>
                    </a:lnTo>
                    <a:lnTo>
                      <a:pt x="84" y="18"/>
                    </a:lnTo>
                    <a:lnTo>
                      <a:pt x="87" y="18"/>
                    </a:lnTo>
                    <a:lnTo>
                      <a:pt x="88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1" y="18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1" y="18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4" y="19"/>
                    </a:lnTo>
                    <a:lnTo>
                      <a:pt x="120" y="19"/>
                    </a:lnTo>
                    <a:lnTo>
                      <a:pt x="121" y="19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30" y="19"/>
                    </a:lnTo>
                    <a:lnTo>
                      <a:pt x="131" y="19"/>
                    </a:lnTo>
                    <a:lnTo>
                      <a:pt x="132" y="19"/>
                    </a:lnTo>
                    <a:lnTo>
                      <a:pt x="133" y="19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7" y="19"/>
                    </a:lnTo>
                    <a:lnTo>
                      <a:pt x="138" y="19"/>
                    </a:lnTo>
                    <a:lnTo>
                      <a:pt x="142" y="19"/>
                    </a:lnTo>
                    <a:lnTo>
                      <a:pt x="143" y="19"/>
                    </a:lnTo>
                    <a:lnTo>
                      <a:pt x="144" y="19"/>
                    </a:lnTo>
                    <a:lnTo>
                      <a:pt x="147" y="19"/>
                    </a:lnTo>
                    <a:lnTo>
                      <a:pt x="148" y="19"/>
                    </a:lnTo>
                    <a:lnTo>
                      <a:pt x="149" y="19"/>
                    </a:lnTo>
                    <a:lnTo>
                      <a:pt x="150" y="19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7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8" y="19"/>
                    </a:lnTo>
                    <a:lnTo>
                      <a:pt x="170" y="19"/>
                    </a:lnTo>
                    <a:lnTo>
                      <a:pt x="172" y="19"/>
                    </a:lnTo>
                    <a:lnTo>
                      <a:pt x="175" y="19"/>
                    </a:lnTo>
                    <a:lnTo>
                      <a:pt x="176" y="19"/>
                    </a:lnTo>
                    <a:lnTo>
                      <a:pt x="177" y="19"/>
                    </a:lnTo>
                    <a:lnTo>
                      <a:pt x="179" y="19"/>
                    </a:lnTo>
                    <a:lnTo>
                      <a:pt x="181" y="19"/>
                    </a:lnTo>
                    <a:lnTo>
                      <a:pt x="183" y="19"/>
                    </a:lnTo>
                    <a:lnTo>
                      <a:pt x="187" y="19"/>
                    </a:lnTo>
                    <a:lnTo>
                      <a:pt x="188" y="19"/>
                    </a:lnTo>
                    <a:lnTo>
                      <a:pt x="192" y="19"/>
                    </a:lnTo>
                    <a:lnTo>
                      <a:pt x="196" y="19"/>
                    </a:lnTo>
                    <a:lnTo>
                      <a:pt x="197" y="19"/>
                    </a:lnTo>
                    <a:lnTo>
                      <a:pt x="202" y="19"/>
                    </a:lnTo>
                    <a:lnTo>
                      <a:pt x="206" y="19"/>
                    </a:lnTo>
                    <a:lnTo>
                      <a:pt x="209" y="19"/>
                    </a:lnTo>
                    <a:lnTo>
                      <a:pt x="220" y="19"/>
                    </a:lnTo>
                    <a:lnTo>
                      <a:pt x="221" y="19"/>
                    </a:lnTo>
                    <a:lnTo>
                      <a:pt x="223" y="19"/>
                    </a:lnTo>
                    <a:lnTo>
                      <a:pt x="224" y="19"/>
                    </a:lnTo>
                    <a:lnTo>
                      <a:pt x="226" y="19"/>
                    </a:lnTo>
                    <a:lnTo>
                      <a:pt x="228" y="19"/>
                    </a:lnTo>
                    <a:lnTo>
                      <a:pt x="237" y="19"/>
                    </a:lnTo>
                    <a:lnTo>
                      <a:pt x="246" y="19"/>
                    </a:lnTo>
                    <a:lnTo>
                      <a:pt x="252" y="19"/>
                    </a:lnTo>
                    <a:lnTo>
                      <a:pt x="256" y="19"/>
                    </a:lnTo>
                    <a:lnTo>
                      <a:pt x="261" y="19"/>
                    </a:lnTo>
                    <a:lnTo>
                      <a:pt x="266" y="19"/>
                    </a:lnTo>
                    <a:lnTo>
                      <a:pt x="267" y="19"/>
                    </a:lnTo>
                    <a:lnTo>
                      <a:pt x="270" y="19"/>
                    </a:lnTo>
                    <a:lnTo>
                      <a:pt x="272" y="19"/>
                    </a:lnTo>
                    <a:lnTo>
                      <a:pt x="278" y="19"/>
                    </a:lnTo>
                    <a:lnTo>
                      <a:pt x="282" y="18"/>
                    </a:lnTo>
                    <a:lnTo>
                      <a:pt x="284" y="19"/>
                    </a:lnTo>
                    <a:lnTo>
                      <a:pt x="290" y="19"/>
                    </a:lnTo>
                    <a:lnTo>
                      <a:pt x="291" y="19"/>
                    </a:lnTo>
                    <a:lnTo>
                      <a:pt x="293" y="19"/>
                    </a:lnTo>
                    <a:lnTo>
                      <a:pt x="295" y="19"/>
                    </a:lnTo>
                    <a:lnTo>
                      <a:pt x="296" y="19"/>
                    </a:lnTo>
                    <a:lnTo>
                      <a:pt x="300" y="19"/>
                    </a:lnTo>
                    <a:lnTo>
                      <a:pt x="302" y="19"/>
                    </a:lnTo>
                    <a:lnTo>
                      <a:pt x="304" y="19"/>
                    </a:lnTo>
                    <a:lnTo>
                      <a:pt x="306" y="19"/>
                    </a:lnTo>
                    <a:lnTo>
                      <a:pt x="307" y="19"/>
                    </a:lnTo>
                    <a:lnTo>
                      <a:pt x="310" y="19"/>
                    </a:lnTo>
                    <a:lnTo>
                      <a:pt x="311" y="19"/>
                    </a:lnTo>
                    <a:lnTo>
                      <a:pt x="312" y="19"/>
                    </a:lnTo>
                    <a:lnTo>
                      <a:pt x="318" y="19"/>
                    </a:lnTo>
                    <a:lnTo>
                      <a:pt x="321" y="19"/>
                    </a:lnTo>
                    <a:lnTo>
                      <a:pt x="335" y="19"/>
                    </a:lnTo>
                    <a:lnTo>
                      <a:pt x="342" y="19"/>
                    </a:lnTo>
                    <a:lnTo>
                      <a:pt x="346" y="19"/>
                    </a:lnTo>
                    <a:lnTo>
                      <a:pt x="354" y="19"/>
                    </a:lnTo>
                    <a:lnTo>
                      <a:pt x="355" y="19"/>
                    </a:lnTo>
                    <a:lnTo>
                      <a:pt x="356" y="19"/>
                    </a:lnTo>
                    <a:lnTo>
                      <a:pt x="371" y="19"/>
                    </a:lnTo>
                    <a:lnTo>
                      <a:pt x="372" y="19"/>
                    </a:lnTo>
                    <a:lnTo>
                      <a:pt x="378" y="19"/>
                    </a:lnTo>
                    <a:lnTo>
                      <a:pt x="381" y="19"/>
                    </a:lnTo>
                    <a:lnTo>
                      <a:pt x="382" y="19"/>
                    </a:lnTo>
                    <a:lnTo>
                      <a:pt x="384" y="19"/>
                    </a:lnTo>
                    <a:lnTo>
                      <a:pt x="386" y="19"/>
                    </a:lnTo>
                    <a:lnTo>
                      <a:pt x="387" y="19"/>
                    </a:lnTo>
                    <a:lnTo>
                      <a:pt x="397" y="19"/>
                    </a:lnTo>
                    <a:lnTo>
                      <a:pt x="400" y="19"/>
                    </a:lnTo>
                    <a:lnTo>
                      <a:pt x="402" y="19"/>
                    </a:lnTo>
                    <a:lnTo>
                      <a:pt x="403" y="19"/>
                    </a:lnTo>
                    <a:lnTo>
                      <a:pt x="420" y="19"/>
                    </a:lnTo>
                    <a:lnTo>
                      <a:pt x="421" y="19"/>
                    </a:lnTo>
                    <a:lnTo>
                      <a:pt x="422" y="19"/>
                    </a:lnTo>
                    <a:lnTo>
                      <a:pt x="429" y="19"/>
                    </a:lnTo>
                    <a:lnTo>
                      <a:pt x="438" y="19"/>
                    </a:lnTo>
                    <a:lnTo>
                      <a:pt x="440" y="19"/>
                    </a:lnTo>
                    <a:lnTo>
                      <a:pt x="447" y="19"/>
                    </a:lnTo>
                    <a:lnTo>
                      <a:pt x="449" y="19"/>
                    </a:lnTo>
                    <a:lnTo>
                      <a:pt x="471" y="19"/>
                    </a:lnTo>
                    <a:lnTo>
                      <a:pt x="473" y="19"/>
                    </a:lnTo>
                    <a:lnTo>
                      <a:pt x="474" y="19"/>
                    </a:lnTo>
                    <a:lnTo>
                      <a:pt x="476" y="19"/>
                    </a:lnTo>
                    <a:lnTo>
                      <a:pt x="478" y="19"/>
                    </a:lnTo>
                    <a:lnTo>
                      <a:pt x="481" y="19"/>
                    </a:lnTo>
                    <a:lnTo>
                      <a:pt x="482" y="19"/>
                    </a:lnTo>
                    <a:lnTo>
                      <a:pt x="492" y="18"/>
                    </a:lnTo>
                    <a:lnTo>
                      <a:pt x="496" y="18"/>
                    </a:lnTo>
                    <a:lnTo>
                      <a:pt x="497" y="18"/>
                    </a:lnTo>
                    <a:lnTo>
                      <a:pt x="502" y="19"/>
                    </a:lnTo>
                    <a:lnTo>
                      <a:pt x="509" y="19"/>
                    </a:lnTo>
                    <a:lnTo>
                      <a:pt x="511" y="19"/>
                    </a:lnTo>
                    <a:lnTo>
                      <a:pt x="512" y="19"/>
                    </a:lnTo>
                    <a:lnTo>
                      <a:pt x="513" y="19"/>
                    </a:lnTo>
                    <a:lnTo>
                      <a:pt x="517" y="19"/>
                    </a:lnTo>
                    <a:lnTo>
                      <a:pt x="523" y="18"/>
                    </a:lnTo>
                    <a:lnTo>
                      <a:pt x="536" y="18"/>
                    </a:lnTo>
                    <a:lnTo>
                      <a:pt x="543" y="18"/>
                    </a:lnTo>
                    <a:lnTo>
                      <a:pt x="546" y="18"/>
                    </a:lnTo>
                    <a:lnTo>
                      <a:pt x="547" y="18"/>
                    </a:lnTo>
                    <a:lnTo>
                      <a:pt x="554" y="18"/>
                    </a:lnTo>
                    <a:lnTo>
                      <a:pt x="557" y="18"/>
                    </a:lnTo>
                    <a:lnTo>
                      <a:pt x="563" y="18"/>
                    </a:lnTo>
                    <a:lnTo>
                      <a:pt x="573" y="18"/>
                    </a:lnTo>
                    <a:lnTo>
                      <a:pt x="574" y="18"/>
                    </a:lnTo>
                    <a:lnTo>
                      <a:pt x="576" y="18"/>
                    </a:lnTo>
                    <a:lnTo>
                      <a:pt x="577" y="18"/>
                    </a:lnTo>
                    <a:lnTo>
                      <a:pt x="579" y="18"/>
                    </a:lnTo>
                    <a:lnTo>
                      <a:pt x="580" y="18"/>
                    </a:lnTo>
                    <a:lnTo>
                      <a:pt x="582" y="18"/>
                    </a:lnTo>
                    <a:lnTo>
                      <a:pt x="585" y="18"/>
                    </a:lnTo>
                    <a:lnTo>
                      <a:pt x="590" y="18"/>
                    </a:lnTo>
                    <a:lnTo>
                      <a:pt x="592" y="18"/>
                    </a:lnTo>
                    <a:lnTo>
                      <a:pt x="594" y="18"/>
                    </a:lnTo>
                    <a:lnTo>
                      <a:pt x="595" y="18"/>
                    </a:lnTo>
                    <a:lnTo>
                      <a:pt x="598" y="18"/>
                    </a:lnTo>
                    <a:lnTo>
                      <a:pt x="598" y="19"/>
                    </a:lnTo>
                    <a:lnTo>
                      <a:pt x="596" y="19"/>
                    </a:lnTo>
                    <a:lnTo>
                      <a:pt x="596" y="20"/>
                    </a:lnTo>
                    <a:lnTo>
                      <a:pt x="594" y="22"/>
                    </a:lnTo>
                    <a:lnTo>
                      <a:pt x="593" y="22"/>
                    </a:lnTo>
                    <a:lnTo>
                      <a:pt x="593" y="23"/>
                    </a:lnTo>
                    <a:lnTo>
                      <a:pt x="592" y="23"/>
                    </a:lnTo>
                    <a:lnTo>
                      <a:pt x="592" y="22"/>
                    </a:lnTo>
                    <a:lnTo>
                      <a:pt x="590" y="22"/>
                    </a:lnTo>
                    <a:lnTo>
                      <a:pt x="589" y="22"/>
                    </a:lnTo>
                    <a:lnTo>
                      <a:pt x="589" y="20"/>
                    </a:lnTo>
                    <a:lnTo>
                      <a:pt x="588" y="20"/>
                    </a:lnTo>
                    <a:lnTo>
                      <a:pt x="587" y="22"/>
                    </a:lnTo>
                    <a:lnTo>
                      <a:pt x="585" y="22"/>
                    </a:lnTo>
                    <a:lnTo>
                      <a:pt x="584" y="22"/>
                    </a:lnTo>
                    <a:lnTo>
                      <a:pt x="584" y="23"/>
                    </a:lnTo>
                    <a:lnTo>
                      <a:pt x="583" y="23"/>
                    </a:lnTo>
                    <a:lnTo>
                      <a:pt x="583" y="24"/>
                    </a:lnTo>
                    <a:lnTo>
                      <a:pt x="582" y="24"/>
                    </a:lnTo>
                    <a:lnTo>
                      <a:pt x="580" y="24"/>
                    </a:lnTo>
                    <a:lnTo>
                      <a:pt x="579" y="24"/>
                    </a:lnTo>
                    <a:lnTo>
                      <a:pt x="578" y="24"/>
                    </a:lnTo>
                    <a:lnTo>
                      <a:pt x="578" y="25"/>
                    </a:lnTo>
                    <a:lnTo>
                      <a:pt x="578" y="27"/>
                    </a:lnTo>
                    <a:lnTo>
                      <a:pt x="579" y="27"/>
                    </a:lnTo>
                    <a:lnTo>
                      <a:pt x="579" y="28"/>
                    </a:lnTo>
                    <a:lnTo>
                      <a:pt x="580" y="28"/>
                    </a:lnTo>
                    <a:lnTo>
                      <a:pt x="580" y="29"/>
                    </a:lnTo>
                    <a:lnTo>
                      <a:pt x="582" y="29"/>
                    </a:lnTo>
                    <a:lnTo>
                      <a:pt x="582" y="30"/>
                    </a:lnTo>
                    <a:lnTo>
                      <a:pt x="582" y="32"/>
                    </a:lnTo>
                    <a:lnTo>
                      <a:pt x="582" y="33"/>
                    </a:lnTo>
                    <a:lnTo>
                      <a:pt x="583" y="33"/>
                    </a:lnTo>
                    <a:lnTo>
                      <a:pt x="583" y="34"/>
                    </a:lnTo>
                    <a:lnTo>
                      <a:pt x="583" y="35"/>
                    </a:lnTo>
                    <a:lnTo>
                      <a:pt x="583" y="36"/>
                    </a:lnTo>
                    <a:lnTo>
                      <a:pt x="583" y="38"/>
                    </a:lnTo>
                    <a:lnTo>
                      <a:pt x="583" y="39"/>
                    </a:lnTo>
                    <a:lnTo>
                      <a:pt x="583" y="40"/>
                    </a:lnTo>
                    <a:lnTo>
                      <a:pt x="583" y="41"/>
                    </a:lnTo>
                    <a:lnTo>
                      <a:pt x="583" y="43"/>
                    </a:lnTo>
                    <a:lnTo>
                      <a:pt x="582" y="43"/>
                    </a:lnTo>
                    <a:lnTo>
                      <a:pt x="582" y="44"/>
                    </a:lnTo>
                    <a:lnTo>
                      <a:pt x="582" y="45"/>
                    </a:lnTo>
                    <a:lnTo>
                      <a:pt x="580" y="45"/>
                    </a:lnTo>
                    <a:lnTo>
                      <a:pt x="579" y="45"/>
                    </a:lnTo>
                    <a:lnTo>
                      <a:pt x="579" y="46"/>
                    </a:lnTo>
                    <a:lnTo>
                      <a:pt x="578" y="46"/>
                    </a:lnTo>
                    <a:lnTo>
                      <a:pt x="578" y="47"/>
                    </a:lnTo>
                    <a:lnTo>
                      <a:pt x="577" y="47"/>
                    </a:lnTo>
                    <a:lnTo>
                      <a:pt x="577" y="49"/>
                    </a:lnTo>
                    <a:lnTo>
                      <a:pt x="577" y="50"/>
                    </a:lnTo>
                    <a:lnTo>
                      <a:pt x="578" y="51"/>
                    </a:lnTo>
                    <a:lnTo>
                      <a:pt x="578" y="52"/>
                    </a:lnTo>
                    <a:lnTo>
                      <a:pt x="579" y="52"/>
                    </a:lnTo>
                    <a:lnTo>
                      <a:pt x="579" y="54"/>
                    </a:lnTo>
                    <a:lnTo>
                      <a:pt x="580" y="54"/>
                    </a:lnTo>
                    <a:lnTo>
                      <a:pt x="582" y="54"/>
                    </a:lnTo>
                    <a:lnTo>
                      <a:pt x="583" y="54"/>
                    </a:lnTo>
                    <a:lnTo>
                      <a:pt x="584" y="55"/>
                    </a:lnTo>
                    <a:lnTo>
                      <a:pt x="585" y="55"/>
                    </a:lnTo>
                    <a:lnTo>
                      <a:pt x="587" y="56"/>
                    </a:lnTo>
                    <a:lnTo>
                      <a:pt x="588" y="57"/>
                    </a:lnTo>
                    <a:lnTo>
                      <a:pt x="588" y="58"/>
                    </a:lnTo>
                    <a:lnTo>
                      <a:pt x="589" y="60"/>
                    </a:lnTo>
                    <a:lnTo>
                      <a:pt x="588" y="61"/>
                    </a:lnTo>
                    <a:lnTo>
                      <a:pt x="587" y="61"/>
                    </a:lnTo>
                    <a:lnTo>
                      <a:pt x="587" y="62"/>
                    </a:lnTo>
                    <a:lnTo>
                      <a:pt x="585" y="62"/>
                    </a:lnTo>
                    <a:lnTo>
                      <a:pt x="585" y="63"/>
                    </a:lnTo>
                    <a:lnTo>
                      <a:pt x="585" y="65"/>
                    </a:lnTo>
                    <a:lnTo>
                      <a:pt x="587" y="65"/>
                    </a:lnTo>
                    <a:lnTo>
                      <a:pt x="587" y="66"/>
                    </a:lnTo>
                    <a:lnTo>
                      <a:pt x="588" y="67"/>
                    </a:lnTo>
                    <a:lnTo>
                      <a:pt x="588" y="68"/>
                    </a:lnTo>
                    <a:lnTo>
                      <a:pt x="588" y="69"/>
                    </a:lnTo>
                    <a:lnTo>
                      <a:pt x="588" y="71"/>
                    </a:lnTo>
                    <a:lnTo>
                      <a:pt x="588" y="72"/>
                    </a:lnTo>
                    <a:lnTo>
                      <a:pt x="588" y="73"/>
                    </a:lnTo>
                    <a:lnTo>
                      <a:pt x="588" y="74"/>
                    </a:lnTo>
                    <a:lnTo>
                      <a:pt x="588" y="76"/>
                    </a:lnTo>
                    <a:lnTo>
                      <a:pt x="588" y="77"/>
                    </a:lnTo>
                    <a:lnTo>
                      <a:pt x="588" y="78"/>
                    </a:lnTo>
                    <a:lnTo>
                      <a:pt x="588" y="79"/>
                    </a:lnTo>
                    <a:lnTo>
                      <a:pt x="587" y="81"/>
                    </a:lnTo>
                    <a:lnTo>
                      <a:pt x="587" y="82"/>
                    </a:lnTo>
                    <a:lnTo>
                      <a:pt x="588" y="83"/>
                    </a:lnTo>
                    <a:lnTo>
                      <a:pt x="587" y="84"/>
                    </a:lnTo>
                    <a:lnTo>
                      <a:pt x="587" y="87"/>
                    </a:lnTo>
                    <a:lnTo>
                      <a:pt x="585" y="88"/>
                    </a:lnTo>
                    <a:lnTo>
                      <a:pt x="585" y="89"/>
                    </a:lnTo>
                    <a:lnTo>
                      <a:pt x="584" y="90"/>
                    </a:lnTo>
                    <a:lnTo>
                      <a:pt x="583" y="92"/>
                    </a:lnTo>
                    <a:lnTo>
                      <a:pt x="583" y="94"/>
                    </a:lnTo>
                    <a:lnTo>
                      <a:pt x="582" y="96"/>
                    </a:lnTo>
                    <a:lnTo>
                      <a:pt x="582" y="98"/>
                    </a:lnTo>
                    <a:lnTo>
                      <a:pt x="582" y="99"/>
                    </a:lnTo>
                    <a:lnTo>
                      <a:pt x="582" y="100"/>
                    </a:lnTo>
                    <a:lnTo>
                      <a:pt x="582" y="101"/>
                    </a:lnTo>
                    <a:lnTo>
                      <a:pt x="583" y="101"/>
                    </a:lnTo>
                    <a:lnTo>
                      <a:pt x="584" y="101"/>
                    </a:lnTo>
                    <a:lnTo>
                      <a:pt x="585" y="101"/>
                    </a:lnTo>
                    <a:lnTo>
                      <a:pt x="585" y="103"/>
                    </a:lnTo>
                    <a:lnTo>
                      <a:pt x="585" y="104"/>
                    </a:lnTo>
                    <a:lnTo>
                      <a:pt x="585" y="105"/>
                    </a:lnTo>
                    <a:lnTo>
                      <a:pt x="587" y="106"/>
                    </a:lnTo>
                    <a:lnTo>
                      <a:pt x="588" y="107"/>
                    </a:lnTo>
                    <a:lnTo>
                      <a:pt x="588" y="109"/>
                    </a:lnTo>
                    <a:lnTo>
                      <a:pt x="588" y="110"/>
                    </a:lnTo>
                    <a:lnTo>
                      <a:pt x="588" y="111"/>
                    </a:lnTo>
                    <a:lnTo>
                      <a:pt x="588" y="112"/>
                    </a:lnTo>
                    <a:lnTo>
                      <a:pt x="589" y="112"/>
                    </a:lnTo>
                    <a:lnTo>
                      <a:pt x="589" y="114"/>
                    </a:lnTo>
                    <a:lnTo>
                      <a:pt x="590" y="114"/>
                    </a:lnTo>
                    <a:lnTo>
                      <a:pt x="592" y="114"/>
                    </a:lnTo>
                    <a:lnTo>
                      <a:pt x="593" y="112"/>
                    </a:lnTo>
                    <a:lnTo>
                      <a:pt x="593" y="111"/>
                    </a:lnTo>
                    <a:lnTo>
                      <a:pt x="594" y="111"/>
                    </a:lnTo>
                    <a:lnTo>
                      <a:pt x="594" y="110"/>
                    </a:lnTo>
                    <a:lnTo>
                      <a:pt x="595" y="111"/>
                    </a:lnTo>
                    <a:lnTo>
                      <a:pt x="596" y="112"/>
                    </a:lnTo>
                    <a:lnTo>
                      <a:pt x="596" y="114"/>
                    </a:lnTo>
                    <a:lnTo>
                      <a:pt x="598" y="114"/>
                    </a:lnTo>
                    <a:lnTo>
                      <a:pt x="598" y="115"/>
                    </a:lnTo>
                    <a:lnTo>
                      <a:pt x="599" y="115"/>
                    </a:lnTo>
                    <a:lnTo>
                      <a:pt x="601" y="116"/>
                    </a:lnTo>
                    <a:lnTo>
                      <a:pt x="603" y="116"/>
                    </a:lnTo>
                    <a:lnTo>
                      <a:pt x="604" y="116"/>
                    </a:lnTo>
                    <a:lnTo>
                      <a:pt x="605" y="116"/>
                    </a:lnTo>
                    <a:lnTo>
                      <a:pt x="606" y="116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7" y="114"/>
                    </a:lnTo>
                    <a:lnTo>
                      <a:pt x="609" y="114"/>
                    </a:lnTo>
                    <a:lnTo>
                      <a:pt x="610" y="114"/>
                    </a:lnTo>
                    <a:lnTo>
                      <a:pt x="611" y="114"/>
                    </a:lnTo>
                    <a:lnTo>
                      <a:pt x="612" y="114"/>
                    </a:lnTo>
                    <a:lnTo>
                      <a:pt x="614" y="114"/>
                    </a:lnTo>
                    <a:lnTo>
                      <a:pt x="615" y="114"/>
                    </a:lnTo>
                    <a:lnTo>
                      <a:pt x="616" y="114"/>
                    </a:lnTo>
                    <a:lnTo>
                      <a:pt x="617" y="114"/>
                    </a:lnTo>
                    <a:lnTo>
                      <a:pt x="617" y="115"/>
                    </a:lnTo>
                    <a:lnTo>
                      <a:pt x="618" y="115"/>
                    </a:lnTo>
                    <a:lnTo>
                      <a:pt x="620" y="115"/>
                    </a:lnTo>
                    <a:lnTo>
                      <a:pt x="621" y="116"/>
                    </a:lnTo>
                    <a:lnTo>
                      <a:pt x="622" y="117"/>
                    </a:lnTo>
                    <a:lnTo>
                      <a:pt x="622" y="118"/>
                    </a:lnTo>
                    <a:lnTo>
                      <a:pt x="623" y="120"/>
                    </a:lnTo>
                    <a:lnTo>
                      <a:pt x="623" y="121"/>
                    </a:lnTo>
                    <a:lnTo>
                      <a:pt x="623" y="122"/>
                    </a:lnTo>
                    <a:lnTo>
                      <a:pt x="623" y="123"/>
                    </a:lnTo>
                    <a:lnTo>
                      <a:pt x="623" y="125"/>
                    </a:lnTo>
                    <a:lnTo>
                      <a:pt x="625" y="125"/>
                    </a:lnTo>
                    <a:lnTo>
                      <a:pt x="625" y="126"/>
                    </a:lnTo>
                    <a:lnTo>
                      <a:pt x="625" y="127"/>
                    </a:lnTo>
                    <a:lnTo>
                      <a:pt x="625" y="128"/>
                    </a:lnTo>
                    <a:lnTo>
                      <a:pt x="625" y="129"/>
                    </a:lnTo>
                    <a:lnTo>
                      <a:pt x="626" y="129"/>
                    </a:lnTo>
                    <a:lnTo>
                      <a:pt x="626" y="128"/>
                    </a:lnTo>
                    <a:lnTo>
                      <a:pt x="627" y="128"/>
                    </a:lnTo>
                    <a:lnTo>
                      <a:pt x="628" y="128"/>
                    </a:lnTo>
                    <a:lnTo>
                      <a:pt x="630" y="128"/>
                    </a:lnTo>
                    <a:lnTo>
                      <a:pt x="630" y="129"/>
                    </a:lnTo>
                    <a:lnTo>
                      <a:pt x="630" y="131"/>
                    </a:lnTo>
                    <a:lnTo>
                      <a:pt x="630" y="132"/>
                    </a:lnTo>
                    <a:lnTo>
                      <a:pt x="630" y="133"/>
                    </a:lnTo>
                    <a:lnTo>
                      <a:pt x="630" y="134"/>
                    </a:lnTo>
                    <a:lnTo>
                      <a:pt x="628" y="134"/>
                    </a:lnTo>
                    <a:lnTo>
                      <a:pt x="628" y="136"/>
                    </a:lnTo>
                    <a:lnTo>
                      <a:pt x="627" y="137"/>
                    </a:lnTo>
                    <a:lnTo>
                      <a:pt x="627" y="138"/>
                    </a:lnTo>
                    <a:lnTo>
                      <a:pt x="627" y="139"/>
                    </a:lnTo>
                    <a:lnTo>
                      <a:pt x="628" y="139"/>
                    </a:lnTo>
                    <a:lnTo>
                      <a:pt x="628" y="141"/>
                    </a:lnTo>
                    <a:lnTo>
                      <a:pt x="630" y="142"/>
                    </a:lnTo>
                    <a:lnTo>
                      <a:pt x="631" y="142"/>
                    </a:lnTo>
                    <a:lnTo>
                      <a:pt x="631" y="143"/>
                    </a:lnTo>
                    <a:lnTo>
                      <a:pt x="631" y="144"/>
                    </a:lnTo>
                    <a:lnTo>
                      <a:pt x="631" y="145"/>
                    </a:lnTo>
                    <a:lnTo>
                      <a:pt x="631" y="147"/>
                    </a:lnTo>
                    <a:lnTo>
                      <a:pt x="631" y="148"/>
                    </a:lnTo>
                    <a:lnTo>
                      <a:pt x="631" y="149"/>
                    </a:lnTo>
                    <a:lnTo>
                      <a:pt x="631" y="150"/>
                    </a:lnTo>
                    <a:lnTo>
                      <a:pt x="630" y="150"/>
                    </a:lnTo>
                    <a:lnTo>
                      <a:pt x="630" y="152"/>
                    </a:lnTo>
                    <a:lnTo>
                      <a:pt x="631" y="152"/>
                    </a:lnTo>
                    <a:lnTo>
                      <a:pt x="630" y="155"/>
                    </a:lnTo>
                    <a:lnTo>
                      <a:pt x="630" y="159"/>
                    </a:lnTo>
                    <a:lnTo>
                      <a:pt x="628" y="160"/>
                    </a:lnTo>
                    <a:lnTo>
                      <a:pt x="626" y="163"/>
                    </a:lnTo>
                    <a:lnTo>
                      <a:pt x="625" y="164"/>
                    </a:lnTo>
                    <a:lnTo>
                      <a:pt x="623" y="165"/>
                    </a:lnTo>
                    <a:lnTo>
                      <a:pt x="622" y="165"/>
                    </a:lnTo>
                    <a:lnTo>
                      <a:pt x="622" y="166"/>
                    </a:lnTo>
                    <a:lnTo>
                      <a:pt x="621" y="166"/>
                    </a:lnTo>
                    <a:lnTo>
                      <a:pt x="621" y="167"/>
                    </a:lnTo>
                    <a:lnTo>
                      <a:pt x="620" y="167"/>
                    </a:lnTo>
                    <a:lnTo>
                      <a:pt x="620" y="169"/>
                    </a:lnTo>
                    <a:lnTo>
                      <a:pt x="618" y="169"/>
                    </a:lnTo>
                    <a:lnTo>
                      <a:pt x="618" y="170"/>
                    </a:lnTo>
                    <a:lnTo>
                      <a:pt x="617" y="170"/>
                    </a:lnTo>
                    <a:lnTo>
                      <a:pt x="617" y="171"/>
                    </a:lnTo>
                    <a:lnTo>
                      <a:pt x="617" y="172"/>
                    </a:lnTo>
                    <a:lnTo>
                      <a:pt x="617" y="174"/>
                    </a:lnTo>
                    <a:lnTo>
                      <a:pt x="617" y="175"/>
                    </a:lnTo>
                    <a:lnTo>
                      <a:pt x="617" y="176"/>
                    </a:lnTo>
                    <a:lnTo>
                      <a:pt x="617" y="177"/>
                    </a:lnTo>
                    <a:lnTo>
                      <a:pt x="617" y="178"/>
                    </a:lnTo>
                    <a:lnTo>
                      <a:pt x="618" y="180"/>
                    </a:lnTo>
                    <a:lnTo>
                      <a:pt x="616" y="180"/>
                    </a:lnTo>
                    <a:lnTo>
                      <a:pt x="616" y="181"/>
                    </a:lnTo>
                    <a:lnTo>
                      <a:pt x="616" y="182"/>
                    </a:lnTo>
                    <a:lnTo>
                      <a:pt x="614" y="182"/>
                    </a:lnTo>
                    <a:lnTo>
                      <a:pt x="610" y="182"/>
                    </a:lnTo>
                    <a:lnTo>
                      <a:pt x="610" y="183"/>
                    </a:lnTo>
                    <a:lnTo>
                      <a:pt x="607" y="183"/>
                    </a:lnTo>
                    <a:lnTo>
                      <a:pt x="607" y="185"/>
                    </a:lnTo>
                    <a:lnTo>
                      <a:pt x="607" y="186"/>
                    </a:lnTo>
                    <a:lnTo>
                      <a:pt x="600" y="186"/>
                    </a:lnTo>
                    <a:lnTo>
                      <a:pt x="600" y="187"/>
                    </a:lnTo>
                    <a:lnTo>
                      <a:pt x="599" y="187"/>
                    </a:lnTo>
                    <a:lnTo>
                      <a:pt x="598" y="187"/>
                    </a:lnTo>
                    <a:lnTo>
                      <a:pt x="596" y="187"/>
                    </a:lnTo>
                    <a:lnTo>
                      <a:pt x="596" y="186"/>
                    </a:lnTo>
                    <a:lnTo>
                      <a:pt x="595" y="186"/>
                    </a:lnTo>
                    <a:lnTo>
                      <a:pt x="594" y="186"/>
                    </a:lnTo>
                    <a:lnTo>
                      <a:pt x="593" y="186"/>
                    </a:lnTo>
                    <a:lnTo>
                      <a:pt x="592" y="186"/>
                    </a:lnTo>
                    <a:lnTo>
                      <a:pt x="590" y="186"/>
                    </a:lnTo>
                    <a:lnTo>
                      <a:pt x="589" y="186"/>
                    </a:lnTo>
                    <a:lnTo>
                      <a:pt x="588" y="186"/>
                    </a:lnTo>
                    <a:lnTo>
                      <a:pt x="588" y="185"/>
                    </a:lnTo>
                    <a:lnTo>
                      <a:pt x="587" y="185"/>
                    </a:lnTo>
                    <a:lnTo>
                      <a:pt x="585" y="185"/>
                    </a:lnTo>
                    <a:lnTo>
                      <a:pt x="584" y="185"/>
                    </a:lnTo>
                    <a:lnTo>
                      <a:pt x="584" y="183"/>
                    </a:lnTo>
                    <a:lnTo>
                      <a:pt x="583" y="183"/>
                    </a:lnTo>
                    <a:lnTo>
                      <a:pt x="582" y="183"/>
                    </a:lnTo>
                    <a:lnTo>
                      <a:pt x="582" y="185"/>
                    </a:lnTo>
                    <a:lnTo>
                      <a:pt x="582" y="186"/>
                    </a:lnTo>
                    <a:lnTo>
                      <a:pt x="580" y="186"/>
                    </a:lnTo>
                    <a:lnTo>
                      <a:pt x="580" y="187"/>
                    </a:lnTo>
                    <a:lnTo>
                      <a:pt x="579" y="187"/>
                    </a:lnTo>
                    <a:lnTo>
                      <a:pt x="579" y="188"/>
                    </a:lnTo>
                    <a:lnTo>
                      <a:pt x="579" y="190"/>
                    </a:lnTo>
                    <a:lnTo>
                      <a:pt x="578" y="190"/>
                    </a:lnTo>
                    <a:lnTo>
                      <a:pt x="577" y="190"/>
                    </a:lnTo>
                    <a:lnTo>
                      <a:pt x="576" y="190"/>
                    </a:lnTo>
                    <a:lnTo>
                      <a:pt x="573" y="190"/>
                    </a:lnTo>
                    <a:lnTo>
                      <a:pt x="572" y="190"/>
                    </a:lnTo>
                    <a:lnTo>
                      <a:pt x="565" y="191"/>
                    </a:lnTo>
                    <a:lnTo>
                      <a:pt x="554" y="191"/>
                    </a:lnTo>
                    <a:lnTo>
                      <a:pt x="547" y="192"/>
                    </a:lnTo>
                    <a:lnTo>
                      <a:pt x="544" y="192"/>
                    </a:lnTo>
                    <a:lnTo>
                      <a:pt x="538" y="192"/>
                    </a:lnTo>
                    <a:lnTo>
                      <a:pt x="530" y="193"/>
                    </a:lnTo>
                    <a:lnTo>
                      <a:pt x="523" y="193"/>
                    </a:lnTo>
                    <a:lnTo>
                      <a:pt x="519" y="194"/>
                    </a:lnTo>
                    <a:lnTo>
                      <a:pt x="512" y="194"/>
                    </a:lnTo>
                    <a:lnTo>
                      <a:pt x="506" y="196"/>
                    </a:lnTo>
                    <a:lnTo>
                      <a:pt x="497" y="196"/>
                    </a:lnTo>
                    <a:lnTo>
                      <a:pt x="492" y="196"/>
                    </a:lnTo>
                    <a:lnTo>
                      <a:pt x="486" y="197"/>
                    </a:lnTo>
                    <a:lnTo>
                      <a:pt x="473" y="198"/>
                    </a:lnTo>
                    <a:lnTo>
                      <a:pt x="464" y="198"/>
                    </a:lnTo>
                    <a:lnTo>
                      <a:pt x="457" y="199"/>
                    </a:lnTo>
                    <a:lnTo>
                      <a:pt x="447" y="201"/>
                    </a:lnTo>
                    <a:lnTo>
                      <a:pt x="440" y="201"/>
                    </a:lnTo>
                    <a:lnTo>
                      <a:pt x="432" y="202"/>
                    </a:lnTo>
                    <a:lnTo>
                      <a:pt x="426" y="202"/>
                    </a:lnTo>
                    <a:lnTo>
                      <a:pt x="422" y="202"/>
                    </a:lnTo>
                    <a:lnTo>
                      <a:pt x="415" y="203"/>
                    </a:lnTo>
                    <a:lnTo>
                      <a:pt x="399" y="204"/>
                    </a:lnTo>
                    <a:lnTo>
                      <a:pt x="397" y="204"/>
                    </a:lnTo>
                    <a:lnTo>
                      <a:pt x="383" y="205"/>
                    </a:lnTo>
                    <a:lnTo>
                      <a:pt x="378" y="207"/>
                    </a:lnTo>
                    <a:lnTo>
                      <a:pt x="371" y="207"/>
                    </a:lnTo>
                    <a:lnTo>
                      <a:pt x="366" y="207"/>
                    </a:lnTo>
                    <a:lnTo>
                      <a:pt x="362" y="208"/>
                    </a:lnTo>
                    <a:lnTo>
                      <a:pt x="355" y="208"/>
                    </a:lnTo>
                    <a:lnTo>
                      <a:pt x="351" y="208"/>
                    </a:lnTo>
                    <a:lnTo>
                      <a:pt x="349" y="209"/>
                    </a:lnTo>
                    <a:lnTo>
                      <a:pt x="346" y="209"/>
                    </a:lnTo>
                    <a:lnTo>
                      <a:pt x="343" y="209"/>
                    </a:lnTo>
                    <a:lnTo>
                      <a:pt x="337" y="210"/>
                    </a:lnTo>
                    <a:lnTo>
                      <a:pt x="335" y="210"/>
                    </a:lnTo>
                    <a:lnTo>
                      <a:pt x="324" y="210"/>
                    </a:lnTo>
                    <a:lnTo>
                      <a:pt x="321" y="212"/>
                    </a:lnTo>
                    <a:lnTo>
                      <a:pt x="318" y="212"/>
                    </a:lnTo>
                    <a:lnTo>
                      <a:pt x="317" y="212"/>
                    </a:lnTo>
                    <a:lnTo>
                      <a:pt x="316" y="212"/>
                    </a:lnTo>
                    <a:lnTo>
                      <a:pt x="315" y="212"/>
                    </a:lnTo>
                    <a:lnTo>
                      <a:pt x="312" y="212"/>
                    </a:lnTo>
                    <a:lnTo>
                      <a:pt x="311" y="212"/>
                    </a:lnTo>
                    <a:lnTo>
                      <a:pt x="308" y="213"/>
                    </a:lnTo>
                    <a:lnTo>
                      <a:pt x="306" y="213"/>
                    </a:lnTo>
                    <a:lnTo>
                      <a:pt x="302" y="213"/>
                    </a:lnTo>
                    <a:lnTo>
                      <a:pt x="301" y="213"/>
                    </a:lnTo>
                    <a:lnTo>
                      <a:pt x="300" y="213"/>
                    </a:lnTo>
                    <a:lnTo>
                      <a:pt x="297" y="213"/>
                    </a:lnTo>
                    <a:lnTo>
                      <a:pt x="297" y="214"/>
                    </a:lnTo>
                    <a:lnTo>
                      <a:pt x="293" y="214"/>
                    </a:lnTo>
                    <a:lnTo>
                      <a:pt x="290" y="214"/>
                    </a:lnTo>
                    <a:lnTo>
                      <a:pt x="286" y="214"/>
                    </a:lnTo>
                    <a:lnTo>
                      <a:pt x="285" y="214"/>
                    </a:lnTo>
                    <a:lnTo>
                      <a:pt x="284" y="215"/>
                    </a:lnTo>
                    <a:lnTo>
                      <a:pt x="282" y="215"/>
                    </a:lnTo>
                    <a:lnTo>
                      <a:pt x="280" y="215"/>
                    </a:lnTo>
                    <a:lnTo>
                      <a:pt x="279" y="215"/>
                    </a:lnTo>
                    <a:lnTo>
                      <a:pt x="270" y="216"/>
                    </a:lnTo>
                    <a:lnTo>
                      <a:pt x="269" y="216"/>
                    </a:lnTo>
                    <a:lnTo>
                      <a:pt x="268" y="216"/>
                    </a:lnTo>
                    <a:lnTo>
                      <a:pt x="262" y="216"/>
                    </a:lnTo>
                    <a:lnTo>
                      <a:pt x="253" y="218"/>
                    </a:lnTo>
                    <a:lnTo>
                      <a:pt x="246" y="218"/>
                    </a:lnTo>
                    <a:lnTo>
                      <a:pt x="246" y="219"/>
                    </a:lnTo>
                    <a:lnTo>
                      <a:pt x="245" y="219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1" y="219"/>
                    </a:lnTo>
                    <a:lnTo>
                      <a:pt x="240" y="219"/>
                    </a:lnTo>
                    <a:lnTo>
                      <a:pt x="237" y="219"/>
                    </a:lnTo>
                    <a:lnTo>
                      <a:pt x="236" y="219"/>
                    </a:lnTo>
                    <a:lnTo>
                      <a:pt x="235" y="219"/>
                    </a:lnTo>
                    <a:lnTo>
                      <a:pt x="234" y="219"/>
                    </a:lnTo>
                    <a:lnTo>
                      <a:pt x="233" y="220"/>
                    </a:lnTo>
                    <a:lnTo>
                      <a:pt x="231" y="220"/>
                    </a:lnTo>
                    <a:lnTo>
                      <a:pt x="229" y="220"/>
                    </a:lnTo>
                    <a:lnTo>
                      <a:pt x="226" y="220"/>
                    </a:lnTo>
                    <a:lnTo>
                      <a:pt x="225" y="220"/>
                    </a:lnTo>
                    <a:lnTo>
                      <a:pt x="220" y="221"/>
                    </a:lnTo>
                    <a:lnTo>
                      <a:pt x="219" y="221"/>
                    </a:lnTo>
                    <a:lnTo>
                      <a:pt x="218" y="221"/>
                    </a:lnTo>
                    <a:lnTo>
                      <a:pt x="217" y="221"/>
                    </a:lnTo>
                    <a:lnTo>
                      <a:pt x="213" y="221"/>
                    </a:lnTo>
                    <a:lnTo>
                      <a:pt x="207" y="223"/>
                    </a:lnTo>
                    <a:lnTo>
                      <a:pt x="206" y="223"/>
                    </a:lnTo>
                    <a:lnTo>
                      <a:pt x="204" y="223"/>
                    </a:lnTo>
                    <a:lnTo>
                      <a:pt x="202" y="223"/>
                    </a:lnTo>
                    <a:lnTo>
                      <a:pt x="201" y="223"/>
                    </a:lnTo>
                    <a:lnTo>
                      <a:pt x="199" y="223"/>
                    </a:lnTo>
                    <a:lnTo>
                      <a:pt x="197" y="223"/>
                    </a:lnTo>
                    <a:lnTo>
                      <a:pt x="196" y="224"/>
                    </a:lnTo>
                    <a:lnTo>
                      <a:pt x="195" y="224"/>
                    </a:lnTo>
                    <a:lnTo>
                      <a:pt x="192" y="224"/>
                    </a:lnTo>
                    <a:lnTo>
                      <a:pt x="191" y="224"/>
                    </a:lnTo>
                    <a:lnTo>
                      <a:pt x="190" y="224"/>
                    </a:lnTo>
                    <a:lnTo>
                      <a:pt x="183" y="224"/>
                    </a:lnTo>
                    <a:lnTo>
                      <a:pt x="177" y="225"/>
                    </a:lnTo>
                    <a:lnTo>
                      <a:pt x="176" y="225"/>
                    </a:lnTo>
                    <a:lnTo>
                      <a:pt x="174" y="225"/>
                    </a:lnTo>
                    <a:lnTo>
                      <a:pt x="171" y="225"/>
                    </a:lnTo>
                    <a:lnTo>
                      <a:pt x="169" y="226"/>
                    </a:lnTo>
                    <a:lnTo>
                      <a:pt x="166" y="226"/>
                    </a:lnTo>
                    <a:lnTo>
                      <a:pt x="164" y="226"/>
                    </a:lnTo>
                    <a:lnTo>
                      <a:pt x="163" y="226"/>
                    </a:lnTo>
                    <a:lnTo>
                      <a:pt x="161" y="226"/>
                    </a:lnTo>
                    <a:lnTo>
                      <a:pt x="160" y="226"/>
                    </a:lnTo>
                    <a:lnTo>
                      <a:pt x="159" y="226"/>
                    </a:lnTo>
                    <a:lnTo>
                      <a:pt x="158" y="227"/>
                    </a:lnTo>
                    <a:lnTo>
                      <a:pt x="157" y="227"/>
                    </a:lnTo>
                    <a:lnTo>
                      <a:pt x="155" y="227"/>
                    </a:lnTo>
                    <a:lnTo>
                      <a:pt x="154" y="227"/>
                    </a:lnTo>
                    <a:lnTo>
                      <a:pt x="153" y="227"/>
                    </a:lnTo>
                    <a:lnTo>
                      <a:pt x="152" y="227"/>
                    </a:lnTo>
                    <a:lnTo>
                      <a:pt x="150" y="227"/>
                    </a:lnTo>
                    <a:lnTo>
                      <a:pt x="149" y="227"/>
                    </a:lnTo>
                    <a:lnTo>
                      <a:pt x="147" y="227"/>
                    </a:lnTo>
                    <a:lnTo>
                      <a:pt x="144" y="229"/>
                    </a:lnTo>
                    <a:lnTo>
                      <a:pt x="137" y="229"/>
                    </a:lnTo>
                    <a:lnTo>
                      <a:pt x="133" y="230"/>
                    </a:lnTo>
                    <a:lnTo>
                      <a:pt x="132" y="230"/>
                    </a:lnTo>
                    <a:lnTo>
                      <a:pt x="131" y="230"/>
                    </a:lnTo>
                    <a:lnTo>
                      <a:pt x="127" y="230"/>
                    </a:lnTo>
                    <a:lnTo>
                      <a:pt x="126" y="230"/>
                    </a:lnTo>
                    <a:lnTo>
                      <a:pt x="123" y="230"/>
                    </a:lnTo>
                    <a:lnTo>
                      <a:pt x="122" y="230"/>
                    </a:lnTo>
                    <a:lnTo>
                      <a:pt x="121" y="231"/>
                    </a:lnTo>
                    <a:lnTo>
                      <a:pt x="120" y="231"/>
                    </a:lnTo>
                    <a:lnTo>
                      <a:pt x="116" y="231"/>
                    </a:lnTo>
                    <a:lnTo>
                      <a:pt x="115" y="231"/>
                    </a:lnTo>
                    <a:lnTo>
                      <a:pt x="114" y="231"/>
                    </a:lnTo>
                    <a:lnTo>
                      <a:pt x="110" y="232"/>
                    </a:lnTo>
                    <a:lnTo>
                      <a:pt x="108" y="232"/>
                    </a:lnTo>
                    <a:lnTo>
                      <a:pt x="106" y="232"/>
                    </a:lnTo>
                    <a:lnTo>
                      <a:pt x="100" y="232"/>
                    </a:lnTo>
                    <a:lnTo>
                      <a:pt x="96" y="234"/>
                    </a:lnTo>
                    <a:lnTo>
                      <a:pt x="95" y="234"/>
                    </a:lnTo>
                    <a:lnTo>
                      <a:pt x="95" y="232"/>
                    </a:lnTo>
                    <a:lnTo>
                      <a:pt x="95" y="231"/>
                    </a:lnTo>
                    <a:lnTo>
                      <a:pt x="94" y="231"/>
                    </a:lnTo>
                    <a:lnTo>
                      <a:pt x="94" y="230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3" y="227"/>
                    </a:lnTo>
                    <a:lnTo>
                      <a:pt x="93" y="226"/>
                    </a:lnTo>
                    <a:lnTo>
                      <a:pt x="93" y="225"/>
                    </a:lnTo>
                    <a:lnTo>
                      <a:pt x="93" y="224"/>
                    </a:lnTo>
                    <a:lnTo>
                      <a:pt x="93" y="223"/>
                    </a:lnTo>
                    <a:lnTo>
                      <a:pt x="93" y="221"/>
                    </a:lnTo>
                    <a:lnTo>
                      <a:pt x="93" y="220"/>
                    </a:lnTo>
                    <a:lnTo>
                      <a:pt x="93" y="219"/>
                    </a:lnTo>
                    <a:lnTo>
                      <a:pt x="93" y="218"/>
                    </a:lnTo>
                    <a:lnTo>
                      <a:pt x="93" y="216"/>
                    </a:lnTo>
                    <a:lnTo>
                      <a:pt x="93" y="215"/>
                    </a:lnTo>
                    <a:lnTo>
                      <a:pt x="93" y="214"/>
                    </a:lnTo>
                    <a:lnTo>
                      <a:pt x="93" y="213"/>
                    </a:lnTo>
                    <a:lnTo>
                      <a:pt x="92" y="213"/>
                    </a:lnTo>
                    <a:lnTo>
                      <a:pt x="92" y="212"/>
                    </a:lnTo>
                    <a:lnTo>
                      <a:pt x="92" y="210"/>
                    </a:lnTo>
                    <a:lnTo>
                      <a:pt x="92" y="209"/>
                    </a:lnTo>
                    <a:lnTo>
                      <a:pt x="90" y="209"/>
                    </a:lnTo>
                    <a:lnTo>
                      <a:pt x="90" y="208"/>
                    </a:lnTo>
                    <a:lnTo>
                      <a:pt x="90" y="207"/>
                    </a:lnTo>
                    <a:lnTo>
                      <a:pt x="89" y="207"/>
                    </a:lnTo>
                    <a:lnTo>
                      <a:pt x="89" y="205"/>
                    </a:lnTo>
                    <a:lnTo>
                      <a:pt x="89" y="204"/>
                    </a:lnTo>
                    <a:lnTo>
                      <a:pt x="88" y="204"/>
                    </a:lnTo>
                    <a:lnTo>
                      <a:pt x="88" y="203"/>
                    </a:lnTo>
                    <a:lnTo>
                      <a:pt x="88" y="202"/>
                    </a:lnTo>
                    <a:lnTo>
                      <a:pt x="87" y="202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199"/>
                    </a:lnTo>
                    <a:lnTo>
                      <a:pt x="84" y="199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3" y="198"/>
                    </a:lnTo>
                    <a:lnTo>
                      <a:pt x="82" y="198"/>
                    </a:lnTo>
                    <a:lnTo>
                      <a:pt x="82" y="197"/>
                    </a:lnTo>
                    <a:lnTo>
                      <a:pt x="81" y="197"/>
                    </a:lnTo>
                    <a:lnTo>
                      <a:pt x="79" y="197"/>
                    </a:lnTo>
                    <a:lnTo>
                      <a:pt x="81" y="197"/>
                    </a:lnTo>
                    <a:lnTo>
                      <a:pt x="79" y="197"/>
                    </a:lnTo>
                    <a:lnTo>
                      <a:pt x="81" y="197"/>
                    </a:lnTo>
                    <a:lnTo>
                      <a:pt x="79" y="197"/>
                    </a:lnTo>
                    <a:lnTo>
                      <a:pt x="78" y="197"/>
                    </a:lnTo>
                    <a:lnTo>
                      <a:pt x="77" y="197"/>
                    </a:lnTo>
                    <a:lnTo>
                      <a:pt x="76" y="197"/>
                    </a:lnTo>
                    <a:lnTo>
                      <a:pt x="76" y="198"/>
                    </a:lnTo>
                    <a:lnTo>
                      <a:pt x="74" y="198"/>
                    </a:lnTo>
                    <a:lnTo>
                      <a:pt x="74" y="197"/>
                    </a:lnTo>
                    <a:lnTo>
                      <a:pt x="74" y="196"/>
                    </a:lnTo>
                    <a:lnTo>
                      <a:pt x="74" y="194"/>
                    </a:lnTo>
                    <a:lnTo>
                      <a:pt x="74" y="193"/>
                    </a:lnTo>
                    <a:lnTo>
                      <a:pt x="74" y="192"/>
                    </a:lnTo>
                    <a:lnTo>
                      <a:pt x="76" y="192"/>
                    </a:lnTo>
                    <a:lnTo>
                      <a:pt x="76" y="191"/>
                    </a:lnTo>
                    <a:lnTo>
                      <a:pt x="77" y="191"/>
                    </a:lnTo>
                    <a:lnTo>
                      <a:pt x="78" y="191"/>
                    </a:lnTo>
                    <a:lnTo>
                      <a:pt x="79" y="191"/>
                    </a:lnTo>
                    <a:lnTo>
                      <a:pt x="81" y="191"/>
                    </a:lnTo>
                    <a:lnTo>
                      <a:pt x="82" y="191"/>
                    </a:lnTo>
                    <a:lnTo>
                      <a:pt x="82" y="192"/>
                    </a:lnTo>
                    <a:lnTo>
                      <a:pt x="83" y="193"/>
                    </a:lnTo>
                    <a:lnTo>
                      <a:pt x="84" y="193"/>
                    </a:lnTo>
                    <a:lnTo>
                      <a:pt x="85" y="193"/>
                    </a:lnTo>
                    <a:lnTo>
                      <a:pt x="85" y="194"/>
                    </a:lnTo>
                    <a:lnTo>
                      <a:pt x="87" y="194"/>
                    </a:lnTo>
                    <a:lnTo>
                      <a:pt x="87" y="196"/>
                    </a:lnTo>
                    <a:lnTo>
                      <a:pt x="87" y="197"/>
                    </a:lnTo>
                    <a:lnTo>
                      <a:pt x="87" y="198"/>
                    </a:lnTo>
                    <a:lnTo>
                      <a:pt x="87" y="199"/>
                    </a:lnTo>
                    <a:lnTo>
                      <a:pt x="85" y="199"/>
                    </a:lnTo>
                    <a:lnTo>
                      <a:pt x="85" y="198"/>
                    </a:lnTo>
                    <a:lnTo>
                      <a:pt x="84" y="198"/>
                    </a:lnTo>
                    <a:lnTo>
                      <a:pt x="85" y="199"/>
                    </a:lnTo>
                    <a:lnTo>
                      <a:pt x="87" y="199"/>
                    </a:lnTo>
                    <a:lnTo>
                      <a:pt x="88" y="199"/>
                    </a:lnTo>
                    <a:lnTo>
                      <a:pt x="88" y="198"/>
                    </a:lnTo>
                    <a:lnTo>
                      <a:pt x="88" y="199"/>
                    </a:lnTo>
                    <a:lnTo>
                      <a:pt x="88" y="198"/>
                    </a:lnTo>
                    <a:lnTo>
                      <a:pt x="89" y="199"/>
                    </a:lnTo>
                    <a:lnTo>
                      <a:pt x="88" y="199"/>
                    </a:lnTo>
                    <a:lnTo>
                      <a:pt x="88" y="201"/>
                    </a:lnTo>
                    <a:lnTo>
                      <a:pt x="88" y="202"/>
                    </a:lnTo>
                    <a:lnTo>
                      <a:pt x="88" y="203"/>
                    </a:lnTo>
                    <a:lnTo>
                      <a:pt x="89" y="203"/>
                    </a:lnTo>
                    <a:lnTo>
                      <a:pt x="89" y="204"/>
                    </a:lnTo>
                    <a:lnTo>
                      <a:pt x="90" y="204"/>
                    </a:lnTo>
                    <a:lnTo>
                      <a:pt x="89" y="204"/>
                    </a:lnTo>
                    <a:lnTo>
                      <a:pt x="89" y="205"/>
                    </a:lnTo>
                    <a:lnTo>
                      <a:pt x="90" y="205"/>
                    </a:lnTo>
                    <a:lnTo>
                      <a:pt x="92" y="207"/>
                    </a:lnTo>
                    <a:lnTo>
                      <a:pt x="92" y="208"/>
                    </a:lnTo>
                    <a:lnTo>
                      <a:pt x="92" y="209"/>
                    </a:lnTo>
                    <a:lnTo>
                      <a:pt x="92" y="208"/>
                    </a:lnTo>
                    <a:lnTo>
                      <a:pt x="92" y="209"/>
                    </a:lnTo>
                    <a:lnTo>
                      <a:pt x="92" y="210"/>
                    </a:lnTo>
                    <a:lnTo>
                      <a:pt x="93" y="210"/>
                    </a:lnTo>
                    <a:lnTo>
                      <a:pt x="93" y="209"/>
                    </a:lnTo>
                    <a:lnTo>
                      <a:pt x="93" y="210"/>
                    </a:lnTo>
                    <a:lnTo>
                      <a:pt x="93" y="212"/>
                    </a:lnTo>
                    <a:lnTo>
                      <a:pt x="93" y="213"/>
                    </a:lnTo>
                    <a:lnTo>
                      <a:pt x="94" y="213"/>
                    </a:lnTo>
                    <a:lnTo>
                      <a:pt x="94" y="214"/>
                    </a:lnTo>
                    <a:lnTo>
                      <a:pt x="93" y="214"/>
                    </a:lnTo>
                    <a:lnTo>
                      <a:pt x="93" y="215"/>
                    </a:lnTo>
                    <a:lnTo>
                      <a:pt x="94" y="215"/>
                    </a:lnTo>
                    <a:lnTo>
                      <a:pt x="94" y="216"/>
                    </a:lnTo>
                    <a:lnTo>
                      <a:pt x="95" y="216"/>
                    </a:lnTo>
                    <a:lnTo>
                      <a:pt x="95" y="218"/>
                    </a:lnTo>
                    <a:lnTo>
                      <a:pt x="95" y="216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8" y="218"/>
                    </a:lnTo>
                    <a:lnTo>
                      <a:pt x="98" y="216"/>
                    </a:lnTo>
                    <a:lnTo>
                      <a:pt x="99" y="216"/>
                    </a:lnTo>
                    <a:lnTo>
                      <a:pt x="99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0" y="212"/>
                    </a:lnTo>
                    <a:lnTo>
                      <a:pt x="99" y="212"/>
                    </a:lnTo>
                    <a:lnTo>
                      <a:pt x="98" y="212"/>
                    </a:lnTo>
                    <a:lnTo>
                      <a:pt x="98" y="210"/>
                    </a:lnTo>
                    <a:lnTo>
                      <a:pt x="99" y="210"/>
                    </a:lnTo>
                    <a:lnTo>
                      <a:pt x="99" y="209"/>
                    </a:lnTo>
                    <a:lnTo>
                      <a:pt x="98" y="209"/>
                    </a:lnTo>
                    <a:lnTo>
                      <a:pt x="96" y="209"/>
                    </a:lnTo>
                    <a:lnTo>
                      <a:pt x="96" y="208"/>
                    </a:lnTo>
                    <a:lnTo>
                      <a:pt x="96" y="207"/>
                    </a:lnTo>
                    <a:lnTo>
                      <a:pt x="98" y="207"/>
                    </a:lnTo>
                    <a:lnTo>
                      <a:pt x="98" y="205"/>
                    </a:lnTo>
                    <a:lnTo>
                      <a:pt x="96" y="207"/>
                    </a:lnTo>
                    <a:lnTo>
                      <a:pt x="95" y="207"/>
                    </a:lnTo>
                    <a:lnTo>
                      <a:pt x="95" y="205"/>
                    </a:lnTo>
                    <a:lnTo>
                      <a:pt x="95" y="204"/>
                    </a:lnTo>
                    <a:lnTo>
                      <a:pt x="96" y="204"/>
                    </a:lnTo>
                    <a:lnTo>
                      <a:pt x="96" y="202"/>
                    </a:lnTo>
                    <a:lnTo>
                      <a:pt x="95" y="201"/>
                    </a:lnTo>
                    <a:lnTo>
                      <a:pt x="95" y="202"/>
                    </a:lnTo>
                    <a:lnTo>
                      <a:pt x="95" y="201"/>
                    </a:lnTo>
                    <a:lnTo>
                      <a:pt x="96" y="201"/>
                    </a:lnTo>
                    <a:lnTo>
                      <a:pt x="96" y="199"/>
                    </a:lnTo>
                    <a:lnTo>
                      <a:pt x="96" y="201"/>
                    </a:lnTo>
                    <a:lnTo>
                      <a:pt x="95" y="199"/>
                    </a:lnTo>
                    <a:lnTo>
                      <a:pt x="95" y="198"/>
                    </a:lnTo>
                    <a:lnTo>
                      <a:pt x="94" y="198"/>
                    </a:lnTo>
                    <a:lnTo>
                      <a:pt x="94" y="197"/>
                    </a:lnTo>
                    <a:lnTo>
                      <a:pt x="94" y="198"/>
                    </a:lnTo>
                    <a:lnTo>
                      <a:pt x="93" y="197"/>
                    </a:lnTo>
                    <a:lnTo>
                      <a:pt x="94" y="197"/>
                    </a:lnTo>
                    <a:lnTo>
                      <a:pt x="93" y="197"/>
                    </a:lnTo>
                    <a:lnTo>
                      <a:pt x="92" y="197"/>
                    </a:lnTo>
                    <a:lnTo>
                      <a:pt x="93" y="197"/>
                    </a:lnTo>
                    <a:lnTo>
                      <a:pt x="92" y="197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89" y="194"/>
                    </a:lnTo>
                    <a:lnTo>
                      <a:pt x="88" y="193"/>
                    </a:lnTo>
                    <a:lnTo>
                      <a:pt x="87" y="192"/>
                    </a:lnTo>
                    <a:lnTo>
                      <a:pt x="85" y="192"/>
                    </a:lnTo>
                    <a:lnTo>
                      <a:pt x="85" y="191"/>
                    </a:lnTo>
                    <a:lnTo>
                      <a:pt x="84" y="191"/>
                    </a:lnTo>
                    <a:lnTo>
                      <a:pt x="85" y="191"/>
                    </a:lnTo>
                    <a:lnTo>
                      <a:pt x="84" y="191"/>
                    </a:lnTo>
                    <a:lnTo>
                      <a:pt x="85" y="191"/>
                    </a:lnTo>
                    <a:lnTo>
                      <a:pt x="85" y="190"/>
                    </a:lnTo>
                    <a:lnTo>
                      <a:pt x="84" y="190"/>
                    </a:lnTo>
                    <a:lnTo>
                      <a:pt x="85" y="190"/>
                    </a:lnTo>
                    <a:lnTo>
                      <a:pt x="84" y="190"/>
                    </a:lnTo>
                    <a:lnTo>
                      <a:pt x="85" y="190"/>
                    </a:lnTo>
                    <a:lnTo>
                      <a:pt x="85" y="188"/>
                    </a:lnTo>
                    <a:lnTo>
                      <a:pt x="84" y="187"/>
                    </a:lnTo>
                    <a:lnTo>
                      <a:pt x="83" y="187"/>
                    </a:lnTo>
                    <a:lnTo>
                      <a:pt x="82" y="187"/>
                    </a:lnTo>
                    <a:lnTo>
                      <a:pt x="81" y="187"/>
                    </a:lnTo>
                    <a:lnTo>
                      <a:pt x="82" y="187"/>
                    </a:lnTo>
                    <a:lnTo>
                      <a:pt x="82" y="188"/>
                    </a:lnTo>
                    <a:lnTo>
                      <a:pt x="81" y="188"/>
                    </a:lnTo>
                    <a:lnTo>
                      <a:pt x="79" y="188"/>
                    </a:lnTo>
                    <a:lnTo>
                      <a:pt x="78" y="188"/>
                    </a:lnTo>
                    <a:lnTo>
                      <a:pt x="77" y="188"/>
                    </a:lnTo>
                    <a:lnTo>
                      <a:pt x="77" y="187"/>
                    </a:lnTo>
                    <a:lnTo>
                      <a:pt x="78" y="187"/>
                    </a:lnTo>
                    <a:lnTo>
                      <a:pt x="79" y="187"/>
                    </a:lnTo>
                    <a:lnTo>
                      <a:pt x="78" y="187"/>
                    </a:lnTo>
                    <a:lnTo>
                      <a:pt x="77" y="187"/>
                    </a:lnTo>
                    <a:lnTo>
                      <a:pt x="77" y="186"/>
                    </a:lnTo>
                    <a:lnTo>
                      <a:pt x="78" y="186"/>
                    </a:lnTo>
                    <a:lnTo>
                      <a:pt x="78" y="185"/>
                    </a:lnTo>
                    <a:lnTo>
                      <a:pt x="78" y="183"/>
                    </a:lnTo>
                    <a:lnTo>
                      <a:pt x="78" y="185"/>
                    </a:lnTo>
                    <a:lnTo>
                      <a:pt x="77" y="186"/>
                    </a:lnTo>
                    <a:lnTo>
                      <a:pt x="77" y="187"/>
                    </a:lnTo>
                    <a:lnTo>
                      <a:pt x="76" y="188"/>
                    </a:lnTo>
                    <a:lnTo>
                      <a:pt x="74" y="188"/>
                    </a:lnTo>
                    <a:lnTo>
                      <a:pt x="74" y="190"/>
                    </a:lnTo>
                    <a:lnTo>
                      <a:pt x="76" y="190"/>
                    </a:lnTo>
                    <a:lnTo>
                      <a:pt x="74" y="190"/>
                    </a:lnTo>
                    <a:lnTo>
                      <a:pt x="74" y="191"/>
                    </a:lnTo>
                    <a:lnTo>
                      <a:pt x="73" y="191"/>
                    </a:lnTo>
                    <a:lnTo>
                      <a:pt x="73" y="192"/>
                    </a:lnTo>
                    <a:lnTo>
                      <a:pt x="72" y="192"/>
                    </a:lnTo>
                    <a:lnTo>
                      <a:pt x="73" y="192"/>
                    </a:lnTo>
                    <a:lnTo>
                      <a:pt x="73" y="191"/>
                    </a:lnTo>
                    <a:lnTo>
                      <a:pt x="74" y="191"/>
                    </a:lnTo>
                    <a:lnTo>
                      <a:pt x="74" y="190"/>
                    </a:lnTo>
                    <a:lnTo>
                      <a:pt x="73" y="190"/>
                    </a:lnTo>
                    <a:lnTo>
                      <a:pt x="72" y="190"/>
                    </a:lnTo>
                    <a:lnTo>
                      <a:pt x="72" y="191"/>
                    </a:lnTo>
                    <a:lnTo>
                      <a:pt x="73" y="191"/>
                    </a:lnTo>
                    <a:lnTo>
                      <a:pt x="73" y="190"/>
                    </a:lnTo>
                    <a:lnTo>
                      <a:pt x="73" y="191"/>
                    </a:lnTo>
                    <a:lnTo>
                      <a:pt x="72" y="191"/>
                    </a:lnTo>
                    <a:lnTo>
                      <a:pt x="72" y="192"/>
                    </a:lnTo>
                    <a:lnTo>
                      <a:pt x="72" y="193"/>
                    </a:lnTo>
                    <a:lnTo>
                      <a:pt x="72" y="194"/>
                    </a:lnTo>
                    <a:lnTo>
                      <a:pt x="72" y="196"/>
                    </a:lnTo>
                    <a:lnTo>
                      <a:pt x="72" y="197"/>
                    </a:lnTo>
                    <a:lnTo>
                      <a:pt x="73" y="197"/>
                    </a:lnTo>
                    <a:lnTo>
                      <a:pt x="72" y="197"/>
                    </a:lnTo>
                    <a:lnTo>
                      <a:pt x="72" y="198"/>
                    </a:lnTo>
                    <a:lnTo>
                      <a:pt x="72" y="199"/>
                    </a:lnTo>
                    <a:lnTo>
                      <a:pt x="72" y="201"/>
                    </a:lnTo>
                    <a:lnTo>
                      <a:pt x="72" y="202"/>
                    </a:lnTo>
                    <a:lnTo>
                      <a:pt x="71" y="202"/>
                    </a:lnTo>
                    <a:lnTo>
                      <a:pt x="71" y="201"/>
                    </a:lnTo>
                    <a:lnTo>
                      <a:pt x="71" y="199"/>
                    </a:lnTo>
                    <a:lnTo>
                      <a:pt x="71" y="201"/>
                    </a:lnTo>
                    <a:lnTo>
                      <a:pt x="71" y="199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70" y="197"/>
                    </a:lnTo>
                    <a:lnTo>
                      <a:pt x="70" y="196"/>
                    </a:lnTo>
                    <a:lnTo>
                      <a:pt x="68" y="196"/>
                    </a:lnTo>
                    <a:lnTo>
                      <a:pt x="70" y="196"/>
                    </a:lnTo>
                    <a:lnTo>
                      <a:pt x="68" y="196"/>
                    </a:lnTo>
                    <a:lnTo>
                      <a:pt x="70" y="196"/>
                    </a:lnTo>
                    <a:lnTo>
                      <a:pt x="68" y="196"/>
                    </a:lnTo>
                    <a:lnTo>
                      <a:pt x="68" y="194"/>
                    </a:lnTo>
                    <a:lnTo>
                      <a:pt x="68" y="196"/>
                    </a:lnTo>
                    <a:lnTo>
                      <a:pt x="68" y="194"/>
                    </a:lnTo>
                    <a:lnTo>
                      <a:pt x="68" y="193"/>
                    </a:lnTo>
                    <a:lnTo>
                      <a:pt x="68" y="192"/>
                    </a:lnTo>
                    <a:lnTo>
                      <a:pt x="68" y="191"/>
                    </a:lnTo>
                    <a:lnTo>
                      <a:pt x="68" y="190"/>
                    </a:lnTo>
                    <a:lnTo>
                      <a:pt x="68" y="188"/>
                    </a:lnTo>
                    <a:lnTo>
                      <a:pt x="68" y="187"/>
                    </a:lnTo>
                    <a:lnTo>
                      <a:pt x="68" y="186"/>
                    </a:lnTo>
                    <a:lnTo>
                      <a:pt x="68" y="185"/>
                    </a:lnTo>
                    <a:lnTo>
                      <a:pt x="68" y="183"/>
                    </a:lnTo>
                    <a:lnTo>
                      <a:pt x="68" y="182"/>
                    </a:lnTo>
                    <a:lnTo>
                      <a:pt x="70" y="182"/>
                    </a:lnTo>
                    <a:lnTo>
                      <a:pt x="70" y="181"/>
                    </a:lnTo>
                    <a:lnTo>
                      <a:pt x="68" y="181"/>
                    </a:lnTo>
                    <a:lnTo>
                      <a:pt x="68" y="180"/>
                    </a:lnTo>
                    <a:lnTo>
                      <a:pt x="70" y="180"/>
                    </a:lnTo>
                    <a:lnTo>
                      <a:pt x="70" y="181"/>
                    </a:lnTo>
                    <a:lnTo>
                      <a:pt x="70" y="180"/>
                    </a:lnTo>
                    <a:lnTo>
                      <a:pt x="70" y="181"/>
                    </a:lnTo>
                    <a:lnTo>
                      <a:pt x="71" y="181"/>
                    </a:lnTo>
                    <a:lnTo>
                      <a:pt x="72" y="180"/>
                    </a:lnTo>
                    <a:lnTo>
                      <a:pt x="74" y="180"/>
                    </a:lnTo>
                    <a:lnTo>
                      <a:pt x="77" y="180"/>
                    </a:lnTo>
                    <a:lnTo>
                      <a:pt x="77" y="178"/>
                    </a:lnTo>
                    <a:lnTo>
                      <a:pt x="74" y="180"/>
                    </a:lnTo>
                    <a:lnTo>
                      <a:pt x="73" y="180"/>
                    </a:lnTo>
                    <a:lnTo>
                      <a:pt x="72" y="180"/>
                    </a:lnTo>
                    <a:lnTo>
                      <a:pt x="71" y="180"/>
                    </a:lnTo>
                    <a:lnTo>
                      <a:pt x="71" y="178"/>
                    </a:lnTo>
                    <a:lnTo>
                      <a:pt x="72" y="180"/>
                    </a:lnTo>
                    <a:lnTo>
                      <a:pt x="73" y="180"/>
                    </a:lnTo>
                    <a:lnTo>
                      <a:pt x="73" y="178"/>
                    </a:lnTo>
                    <a:lnTo>
                      <a:pt x="72" y="178"/>
                    </a:lnTo>
                    <a:lnTo>
                      <a:pt x="71" y="178"/>
                    </a:lnTo>
                    <a:lnTo>
                      <a:pt x="71" y="177"/>
                    </a:lnTo>
                    <a:lnTo>
                      <a:pt x="72" y="177"/>
                    </a:lnTo>
                    <a:lnTo>
                      <a:pt x="73" y="177"/>
                    </a:lnTo>
                    <a:lnTo>
                      <a:pt x="72" y="177"/>
                    </a:lnTo>
                    <a:lnTo>
                      <a:pt x="73" y="177"/>
                    </a:lnTo>
                    <a:lnTo>
                      <a:pt x="74" y="177"/>
                    </a:lnTo>
                    <a:lnTo>
                      <a:pt x="76" y="178"/>
                    </a:lnTo>
                    <a:lnTo>
                      <a:pt x="77" y="178"/>
                    </a:lnTo>
                    <a:lnTo>
                      <a:pt x="77" y="177"/>
                    </a:lnTo>
                    <a:lnTo>
                      <a:pt x="78" y="177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6" y="176"/>
                    </a:lnTo>
                    <a:lnTo>
                      <a:pt x="74" y="176"/>
                    </a:lnTo>
                    <a:lnTo>
                      <a:pt x="76" y="176"/>
                    </a:lnTo>
                    <a:lnTo>
                      <a:pt x="76" y="177"/>
                    </a:lnTo>
                    <a:lnTo>
                      <a:pt x="74" y="177"/>
                    </a:lnTo>
                    <a:lnTo>
                      <a:pt x="73" y="177"/>
                    </a:lnTo>
                    <a:lnTo>
                      <a:pt x="73" y="176"/>
                    </a:lnTo>
                    <a:lnTo>
                      <a:pt x="74" y="176"/>
                    </a:lnTo>
                    <a:lnTo>
                      <a:pt x="74" y="175"/>
                    </a:lnTo>
                    <a:lnTo>
                      <a:pt x="76" y="175"/>
                    </a:lnTo>
                    <a:lnTo>
                      <a:pt x="76" y="174"/>
                    </a:lnTo>
                    <a:lnTo>
                      <a:pt x="76" y="172"/>
                    </a:lnTo>
                    <a:lnTo>
                      <a:pt x="77" y="172"/>
                    </a:lnTo>
                    <a:lnTo>
                      <a:pt x="77" y="174"/>
                    </a:lnTo>
                    <a:lnTo>
                      <a:pt x="76" y="174"/>
                    </a:lnTo>
                    <a:lnTo>
                      <a:pt x="77" y="174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6"/>
                    </a:lnTo>
                    <a:lnTo>
                      <a:pt x="77" y="176"/>
                    </a:lnTo>
                    <a:lnTo>
                      <a:pt x="77" y="177"/>
                    </a:lnTo>
                    <a:lnTo>
                      <a:pt x="78" y="177"/>
                    </a:lnTo>
                    <a:lnTo>
                      <a:pt x="78" y="176"/>
                    </a:lnTo>
                    <a:lnTo>
                      <a:pt x="77" y="176"/>
                    </a:lnTo>
                    <a:lnTo>
                      <a:pt x="77" y="175"/>
                    </a:lnTo>
                    <a:lnTo>
                      <a:pt x="77" y="174"/>
                    </a:lnTo>
                    <a:lnTo>
                      <a:pt x="78" y="174"/>
                    </a:lnTo>
                    <a:lnTo>
                      <a:pt x="78" y="172"/>
                    </a:lnTo>
                    <a:lnTo>
                      <a:pt x="77" y="172"/>
                    </a:lnTo>
                    <a:lnTo>
                      <a:pt x="78" y="172"/>
                    </a:lnTo>
                    <a:lnTo>
                      <a:pt x="78" y="171"/>
                    </a:lnTo>
                    <a:lnTo>
                      <a:pt x="77" y="170"/>
                    </a:lnTo>
                    <a:lnTo>
                      <a:pt x="77" y="171"/>
                    </a:lnTo>
                    <a:lnTo>
                      <a:pt x="76" y="171"/>
                    </a:lnTo>
                    <a:lnTo>
                      <a:pt x="77" y="171"/>
                    </a:lnTo>
                    <a:lnTo>
                      <a:pt x="76" y="171"/>
                    </a:lnTo>
                    <a:lnTo>
                      <a:pt x="76" y="170"/>
                    </a:lnTo>
                    <a:lnTo>
                      <a:pt x="76" y="169"/>
                    </a:lnTo>
                    <a:lnTo>
                      <a:pt x="74" y="169"/>
                    </a:lnTo>
                    <a:lnTo>
                      <a:pt x="76" y="169"/>
                    </a:lnTo>
                    <a:lnTo>
                      <a:pt x="76" y="170"/>
                    </a:lnTo>
                    <a:lnTo>
                      <a:pt x="76" y="171"/>
                    </a:lnTo>
                    <a:lnTo>
                      <a:pt x="74" y="171"/>
                    </a:lnTo>
                    <a:lnTo>
                      <a:pt x="73" y="171"/>
                    </a:lnTo>
                    <a:lnTo>
                      <a:pt x="74" y="171"/>
                    </a:lnTo>
                    <a:lnTo>
                      <a:pt x="73" y="171"/>
                    </a:lnTo>
                    <a:lnTo>
                      <a:pt x="73" y="172"/>
                    </a:lnTo>
                    <a:lnTo>
                      <a:pt x="73" y="174"/>
                    </a:lnTo>
                    <a:lnTo>
                      <a:pt x="73" y="175"/>
                    </a:lnTo>
                    <a:lnTo>
                      <a:pt x="72" y="175"/>
                    </a:lnTo>
                    <a:lnTo>
                      <a:pt x="72" y="174"/>
                    </a:lnTo>
                    <a:lnTo>
                      <a:pt x="72" y="172"/>
                    </a:lnTo>
                    <a:lnTo>
                      <a:pt x="71" y="172"/>
                    </a:lnTo>
                    <a:lnTo>
                      <a:pt x="70" y="172"/>
                    </a:lnTo>
                    <a:lnTo>
                      <a:pt x="70" y="174"/>
                    </a:lnTo>
                    <a:lnTo>
                      <a:pt x="70" y="175"/>
                    </a:lnTo>
                    <a:lnTo>
                      <a:pt x="70" y="174"/>
                    </a:lnTo>
                    <a:lnTo>
                      <a:pt x="70" y="175"/>
                    </a:lnTo>
                    <a:lnTo>
                      <a:pt x="70" y="176"/>
                    </a:lnTo>
                    <a:lnTo>
                      <a:pt x="71" y="176"/>
                    </a:lnTo>
                    <a:lnTo>
                      <a:pt x="70" y="176"/>
                    </a:lnTo>
                    <a:lnTo>
                      <a:pt x="71" y="176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70" y="178"/>
                    </a:lnTo>
                    <a:lnTo>
                      <a:pt x="71" y="178"/>
                    </a:lnTo>
                    <a:lnTo>
                      <a:pt x="71" y="177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0" y="180"/>
                    </a:lnTo>
                    <a:lnTo>
                      <a:pt x="71" y="180"/>
                    </a:lnTo>
                    <a:lnTo>
                      <a:pt x="71" y="178"/>
                    </a:lnTo>
                    <a:lnTo>
                      <a:pt x="71" y="180"/>
                    </a:lnTo>
                    <a:lnTo>
                      <a:pt x="70" y="180"/>
                    </a:lnTo>
                    <a:lnTo>
                      <a:pt x="68" y="180"/>
                    </a:lnTo>
                    <a:lnTo>
                      <a:pt x="68" y="178"/>
                    </a:lnTo>
                    <a:lnTo>
                      <a:pt x="68" y="177"/>
                    </a:lnTo>
                    <a:lnTo>
                      <a:pt x="68" y="176"/>
                    </a:lnTo>
                    <a:lnTo>
                      <a:pt x="68" y="175"/>
                    </a:lnTo>
                    <a:lnTo>
                      <a:pt x="68" y="174"/>
                    </a:lnTo>
                    <a:lnTo>
                      <a:pt x="68" y="172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7" y="170"/>
                    </a:lnTo>
                    <a:lnTo>
                      <a:pt x="67" y="169"/>
                    </a:lnTo>
                    <a:lnTo>
                      <a:pt x="67" y="167"/>
                    </a:lnTo>
                    <a:lnTo>
                      <a:pt x="66" y="167"/>
                    </a:lnTo>
                    <a:lnTo>
                      <a:pt x="66" y="166"/>
                    </a:lnTo>
                    <a:lnTo>
                      <a:pt x="65" y="166"/>
                    </a:lnTo>
                    <a:lnTo>
                      <a:pt x="65" y="165"/>
                    </a:lnTo>
                    <a:lnTo>
                      <a:pt x="63" y="165"/>
                    </a:lnTo>
                    <a:lnTo>
                      <a:pt x="63" y="164"/>
                    </a:lnTo>
                    <a:lnTo>
                      <a:pt x="63" y="163"/>
                    </a:lnTo>
                    <a:lnTo>
                      <a:pt x="63" y="161"/>
                    </a:lnTo>
                    <a:lnTo>
                      <a:pt x="63" y="160"/>
                    </a:lnTo>
                    <a:lnTo>
                      <a:pt x="63" y="159"/>
                    </a:lnTo>
                    <a:lnTo>
                      <a:pt x="65" y="159"/>
                    </a:lnTo>
                    <a:lnTo>
                      <a:pt x="65" y="158"/>
                    </a:lnTo>
                    <a:lnTo>
                      <a:pt x="66" y="158"/>
                    </a:lnTo>
                    <a:lnTo>
                      <a:pt x="67" y="158"/>
                    </a:lnTo>
                    <a:lnTo>
                      <a:pt x="67" y="156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70" y="153"/>
                    </a:lnTo>
                    <a:lnTo>
                      <a:pt x="70" y="152"/>
                    </a:lnTo>
                    <a:lnTo>
                      <a:pt x="70" y="150"/>
                    </a:lnTo>
                    <a:lnTo>
                      <a:pt x="70" y="149"/>
                    </a:lnTo>
                    <a:lnTo>
                      <a:pt x="68" y="149"/>
                    </a:lnTo>
                    <a:lnTo>
                      <a:pt x="68" y="148"/>
                    </a:lnTo>
                    <a:lnTo>
                      <a:pt x="68" y="147"/>
                    </a:lnTo>
                    <a:lnTo>
                      <a:pt x="68" y="145"/>
                    </a:lnTo>
                    <a:lnTo>
                      <a:pt x="68" y="144"/>
                    </a:lnTo>
                    <a:lnTo>
                      <a:pt x="68" y="143"/>
                    </a:lnTo>
                    <a:lnTo>
                      <a:pt x="68" y="142"/>
                    </a:lnTo>
                    <a:lnTo>
                      <a:pt x="67" y="142"/>
                    </a:lnTo>
                    <a:lnTo>
                      <a:pt x="67" y="141"/>
                    </a:lnTo>
                    <a:lnTo>
                      <a:pt x="67" y="139"/>
                    </a:lnTo>
                    <a:lnTo>
                      <a:pt x="67" y="138"/>
                    </a:lnTo>
                    <a:lnTo>
                      <a:pt x="67" y="137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6" y="134"/>
                    </a:lnTo>
                    <a:lnTo>
                      <a:pt x="66" y="133"/>
                    </a:lnTo>
                    <a:lnTo>
                      <a:pt x="66" y="132"/>
                    </a:lnTo>
                    <a:lnTo>
                      <a:pt x="66" y="131"/>
                    </a:lnTo>
                    <a:lnTo>
                      <a:pt x="66" y="129"/>
                    </a:lnTo>
                    <a:lnTo>
                      <a:pt x="66" y="128"/>
                    </a:lnTo>
                    <a:lnTo>
                      <a:pt x="66" y="127"/>
                    </a:lnTo>
                    <a:lnTo>
                      <a:pt x="65" y="127"/>
                    </a:lnTo>
                    <a:lnTo>
                      <a:pt x="65" y="126"/>
                    </a:lnTo>
                    <a:lnTo>
                      <a:pt x="65" y="125"/>
                    </a:lnTo>
                    <a:lnTo>
                      <a:pt x="65" y="123"/>
                    </a:lnTo>
                    <a:lnTo>
                      <a:pt x="65" y="122"/>
                    </a:lnTo>
                    <a:lnTo>
                      <a:pt x="63" y="122"/>
                    </a:lnTo>
                    <a:lnTo>
                      <a:pt x="63" y="121"/>
                    </a:lnTo>
                    <a:lnTo>
                      <a:pt x="63" y="120"/>
                    </a:lnTo>
                    <a:lnTo>
                      <a:pt x="63" y="118"/>
                    </a:lnTo>
                    <a:lnTo>
                      <a:pt x="63" y="117"/>
                    </a:lnTo>
                    <a:lnTo>
                      <a:pt x="62" y="117"/>
                    </a:lnTo>
                    <a:lnTo>
                      <a:pt x="62" y="116"/>
                    </a:lnTo>
                    <a:lnTo>
                      <a:pt x="62" y="115"/>
                    </a:lnTo>
                    <a:lnTo>
                      <a:pt x="61" y="115"/>
                    </a:lnTo>
                    <a:lnTo>
                      <a:pt x="61" y="114"/>
                    </a:lnTo>
                    <a:lnTo>
                      <a:pt x="60" y="114"/>
                    </a:lnTo>
                    <a:lnTo>
                      <a:pt x="60" y="112"/>
                    </a:lnTo>
                    <a:lnTo>
                      <a:pt x="60" y="111"/>
                    </a:lnTo>
                    <a:lnTo>
                      <a:pt x="60" y="110"/>
                    </a:lnTo>
                    <a:lnTo>
                      <a:pt x="60" y="109"/>
                    </a:lnTo>
                    <a:lnTo>
                      <a:pt x="59" y="109"/>
                    </a:lnTo>
                    <a:lnTo>
                      <a:pt x="59" y="107"/>
                    </a:lnTo>
                    <a:lnTo>
                      <a:pt x="59" y="106"/>
                    </a:lnTo>
                    <a:lnTo>
                      <a:pt x="59" y="105"/>
                    </a:lnTo>
                    <a:lnTo>
                      <a:pt x="57" y="105"/>
                    </a:lnTo>
                    <a:lnTo>
                      <a:pt x="57" y="104"/>
                    </a:lnTo>
                    <a:lnTo>
                      <a:pt x="57" y="103"/>
                    </a:lnTo>
                    <a:lnTo>
                      <a:pt x="57" y="101"/>
                    </a:lnTo>
                    <a:lnTo>
                      <a:pt x="57" y="100"/>
                    </a:lnTo>
                    <a:lnTo>
                      <a:pt x="56" y="100"/>
                    </a:lnTo>
                    <a:lnTo>
                      <a:pt x="56" y="99"/>
                    </a:lnTo>
                    <a:lnTo>
                      <a:pt x="56" y="98"/>
                    </a:lnTo>
                    <a:lnTo>
                      <a:pt x="55" y="96"/>
                    </a:lnTo>
                    <a:lnTo>
                      <a:pt x="55" y="95"/>
                    </a:lnTo>
                    <a:lnTo>
                      <a:pt x="55" y="94"/>
                    </a:lnTo>
                    <a:lnTo>
                      <a:pt x="54" y="94"/>
                    </a:lnTo>
                    <a:lnTo>
                      <a:pt x="54" y="93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2" y="89"/>
                    </a:lnTo>
                    <a:lnTo>
                      <a:pt x="51" y="89"/>
                    </a:lnTo>
                    <a:lnTo>
                      <a:pt x="51" y="88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50" y="85"/>
                    </a:lnTo>
                    <a:lnTo>
                      <a:pt x="49" y="85"/>
                    </a:lnTo>
                    <a:lnTo>
                      <a:pt x="49" y="84"/>
                    </a:lnTo>
                    <a:lnTo>
                      <a:pt x="49" y="83"/>
                    </a:lnTo>
                    <a:lnTo>
                      <a:pt x="47" y="83"/>
                    </a:lnTo>
                    <a:lnTo>
                      <a:pt x="47" y="82"/>
                    </a:lnTo>
                    <a:lnTo>
                      <a:pt x="46" y="82"/>
                    </a:lnTo>
                    <a:lnTo>
                      <a:pt x="46" y="81"/>
                    </a:lnTo>
                    <a:lnTo>
                      <a:pt x="46" y="79"/>
                    </a:lnTo>
                    <a:lnTo>
                      <a:pt x="45" y="79"/>
                    </a:lnTo>
                    <a:lnTo>
                      <a:pt x="45" y="78"/>
                    </a:lnTo>
                    <a:lnTo>
                      <a:pt x="44" y="78"/>
                    </a:lnTo>
                    <a:lnTo>
                      <a:pt x="44" y="77"/>
                    </a:lnTo>
                    <a:lnTo>
                      <a:pt x="43" y="76"/>
                    </a:lnTo>
                    <a:lnTo>
                      <a:pt x="43" y="74"/>
                    </a:lnTo>
                    <a:lnTo>
                      <a:pt x="41" y="74"/>
                    </a:lnTo>
                    <a:lnTo>
                      <a:pt x="41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39" y="72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1" y="73"/>
                    </a:lnTo>
                    <a:lnTo>
                      <a:pt x="41" y="72"/>
                    </a:lnTo>
                    <a:lnTo>
                      <a:pt x="40" y="72"/>
                    </a:lnTo>
                    <a:lnTo>
                      <a:pt x="40" y="71"/>
                    </a:lnTo>
                    <a:lnTo>
                      <a:pt x="40" y="72"/>
                    </a:lnTo>
                    <a:lnTo>
                      <a:pt x="40" y="71"/>
                    </a:lnTo>
                    <a:lnTo>
                      <a:pt x="39" y="71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39" y="69"/>
                    </a:lnTo>
                    <a:lnTo>
                      <a:pt x="39" y="71"/>
                    </a:lnTo>
                    <a:lnTo>
                      <a:pt x="39" y="69"/>
                    </a:lnTo>
                    <a:lnTo>
                      <a:pt x="38" y="71"/>
                    </a:lnTo>
                    <a:lnTo>
                      <a:pt x="38" y="72"/>
                    </a:lnTo>
                    <a:lnTo>
                      <a:pt x="39" y="72"/>
                    </a:lnTo>
                    <a:lnTo>
                      <a:pt x="38" y="72"/>
                    </a:lnTo>
                    <a:lnTo>
                      <a:pt x="38" y="71"/>
                    </a:lnTo>
                    <a:lnTo>
                      <a:pt x="39" y="71"/>
                    </a:lnTo>
                    <a:lnTo>
                      <a:pt x="39" y="69"/>
                    </a:lnTo>
                    <a:lnTo>
                      <a:pt x="38" y="69"/>
                    </a:lnTo>
                    <a:lnTo>
                      <a:pt x="38" y="68"/>
                    </a:lnTo>
                    <a:lnTo>
                      <a:pt x="36" y="68"/>
                    </a:lnTo>
                    <a:lnTo>
                      <a:pt x="36" y="67"/>
                    </a:lnTo>
                    <a:lnTo>
                      <a:pt x="36" y="66"/>
                    </a:lnTo>
                    <a:lnTo>
                      <a:pt x="35" y="66"/>
                    </a:lnTo>
                    <a:lnTo>
                      <a:pt x="35" y="65"/>
                    </a:lnTo>
                    <a:lnTo>
                      <a:pt x="34" y="65"/>
                    </a:lnTo>
                    <a:lnTo>
                      <a:pt x="34" y="63"/>
                    </a:lnTo>
                    <a:lnTo>
                      <a:pt x="34" y="62"/>
                    </a:lnTo>
                    <a:lnTo>
                      <a:pt x="33" y="62"/>
                    </a:lnTo>
                    <a:lnTo>
                      <a:pt x="33" y="61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30" y="58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28" y="55"/>
                    </a:lnTo>
                    <a:lnTo>
                      <a:pt x="28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1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2" y="46"/>
                    </a:lnTo>
                    <a:lnTo>
                      <a:pt x="22" y="45"/>
                    </a:lnTo>
                    <a:lnTo>
                      <a:pt x="21" y="45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0"/>
                    </a:lnTo>
                    <a:lnTo>
                      <a:pt x="16" y="40"/>
                    </a:lnTo>
                    <a:lnTo>
                      <a:pt x="16" y="39"/>
                    </a:lnTo>
                    <a:lnTo>
                      <a:pt x="14" y="39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7" y="33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2" y="16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8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90" name="Freeform 37"/>
              <p:cNvSpPr>
                <a:spLocks noEditPoints="1"/>
              </p:cNvSpPr>
              <p:nvPr/>
            </p:nvSpPr>
            <p:spPr bwMode="auto">
              <a:xfrm>
                <a:off x="2932562" y="3856653"/>
                <a:ext cx="562383" cy="445029"/>
              </a:xfrm>
              <a:custGeom>
                <a:avLst/>
                <a:gdLst>
                  <a:gd name="T0" fmla="*/ 250 w 369"/>
                  <a:gd name="T1" fmla="*/ 280 h 292"/>
                  <a:gd name="T2" fmla="*/ 246 w 369"/>
                  <a:gd name="T3" fmla="*/ 281 h 292"/>
                  <a:gd name="T4" fmla="*/ 244 w 369"/>
                  <a:gd name="T5" fmla="*/ 286 h 292"/>
                  <a:gd name="T6" fmla="*/ 250 w 369"/>
                  <a:gd name="T7" fmla="*/ 277 h 292"/>
                  <a:gd name="T8" fmla="*/ 45 w 369"/>
                  <a:gd name="T9" fmla="*/ 11 h 292"/>
                  <a:gd name="T10" fmla="*/ 101 w 369"/>
                  <a:gd name="T11" fmla="*/ 27 h 292"/>
                  <a:gd name="T12" fmla="*/ 125 w 369"/>
                  <a:gd name="T13" fmla="*/ 25 h 292"/>
                  <a:gd name="T14" fmla="*/ 165 w 369"/>
                  <a:gd name="T15" fmla="*/ 21 h 292"/>
                  <a:gd name="T16" fmla="*/ 190 w 369"/>
                  <a:gd name="T17" fmla="*/ 21 h 292"/>
                  <a:gd name="T18" fmla="*/ 213 w 369"/>
                  <a:gd name="T19" fmla="*/ 21 h 292"/>
                  <a:gd name="T20" fmla="*/ 235 w 369"/>
                  <a:gd name="T21" fmla="*/ 20 h 292"/>
                  <a:gd name="T22" fmla="*/ 259 w 369"/>
                  <a:gd name="T23" fmla="*/ 20 h 292"/>
                  <a:gd name="T24" fmla="*/ 282 w 369"/>
                  <a:gd name="T25" fmla="*/ 20 h 292"/>
                  <a:gd name="T26" fmla="*/ 313 w 369"/>
                  <a:gd name="T27" fmla="*/ 20 h 292"/>
                  <a:gd name="T28" fmla="*/ 343 w 369"/>
                  <a:gd name="T29" fmla="*/ 20 h 292"/>
                  <a:gd name="T30" fmla="*/ 364 w 369"/>
                  <a:gd name="T31" fmla="*/ 32 h 292"/>
                  <a:gd name="T32" fmla="*/ 364 w 369"/>
                  <a:gd name="T33" fmla="*/ 59 h 292"/>
                  <a:gd name="T34" fmla="*/ 366 w 369"/>
                  <a:gd name="T35" fmla="*/ 86 h 292"/>
                  <a:gd name="T36" fmla="*/ 366 w 369"/>
                  <a:gd name="T37" fmla="*/ 111 h 292"/>
                  <a:gd name="T38" fmla="*/ 360 w 369"/>
                  <a:gd name="T39" fmla="*/ 187 h 292"/>
                  <a:gd name="T40" fmla="*/ 353 w 369"/>
                  <a:gd name="T41" fmla="*/ 209 h 292"/>
                  <a:gd name="T42" fmla="*/ 339 w 369"/>
                  <a:gd name="T43" fmla="*/ 221 h 292"/>
                  <a:gd name="T44" fmla="*/ 317 w 369"/>
                  <a:gd name="T45" fmla="*/ 233 h 292"/>
                  <a:gd name="T46" fmla="*/ 302 w 369"/>
                  <a:gd name="T47" fmla="*/ 244 h 292"/>
                  <a:gd name="T48" fmla="*/ 289 w 369"/>
                  <a:gd name="T49" fmla="*/ 255 h 292"/>
                  <a:gd name="T50" fmla="*/ 279 w 369"/>
                  <a:gd name="T51" fmla="*/ 272 h 292"/>
                  <a:gd name="T52" fmla="*/ 275 w 369"/>
                  <a:gd name="T53" fmla="*/ 282 h 292"/>
                  <a:gd name="T54" fmla="*/ 276 w 369"/>
                  <a:gd name="T55" fmla="*/ 277 h 292"/>
                  <a:gd name="T56" fmla="*/ 273 w 369"/>
                  <a:gd name="T57" fmla="*/ 282 h 292"/>
                  <a:gd name="T58" fmla="*/ 257 w 369"/>
                  <a:gd name="T59" fmla="*/ 278 h 292"/>
                  <a:gd name="T60" fmla="*/ 259 w 369"/>
                  <a:gd name="T61" fmla="*/ 283 h 292"/>
                  <a:gd name="T62" fmla="*/ 254 w 369"/>
                  <a:gd name="T63" fmla="*/ 280 h 292"/>
                  <a:gd name="T64" fmla="*/ 250 w 369"/>
                  <a:gd name="T65" fmla="*/ 276 h 292"/>
                  <a:gd name="T66" fmla="*/ 245 w 369"/>
                  <a:gd name="T67" fmla="*/ 278 h 292"/>
                  <a:gd name="T68" fmla="*/ 240 w 369"/>
                  <a:gd name="T69" fmla="*/ 280 h 292"/>
                  <a:gd name="T70" fmla="*/ 241 w 369"/>
                  <a:gd name="T71" fmla="*/ 288 h 292"/>
                  <a:gd name="T72" fmla="*/ 233 w 369"/>
                  <a:gd name="T73" fmla="*/ 289 h 292"/>
                  <a:gd name="T74" fmla="*/ 219 w 369"/>
                  <a:gd name="T75" fmla="*/ 283 h 292"/>
                  <a:gd name="T76" fmla="*/ 213 w 369"/>
                  <a:gd name="T77" fmla="*/ 272 h 292"/>
                  <a:gd name="T78" fmla="*/ 218 w 369"/>
                  <a:gd name="T79" fmla="*/ 261 h 292"/>
                  <a:gd name="T80" fmla="*/ 216 w 369"/>
                  <a:gd name="T81" fmla="*/ 253 h 292"/>
                  <a:gd name="T82" fmla="*/ 210 w 369"/>
                  <a:gd name="T83" fmla="*/ 236 h 292"/>
                  <a:gd name="T84" fmla="*/ 207 w 369"/>
                  <a:gd name="T85" fmla="*/ 226 h 292"/>
                  <a:gd name="T86" fmla="*/ 206 w 369"/>
                  <a:gd name="T87" fmla="*/ 228 h 292"/>
                  <a:gd name="T88" fmla="*/ 195 w 369"/>
                  <a:gd name="T89" fmla="*/ 216 h 292"/>
                  <a:gd name="T90" fmla="*/ 177 w 369"/>
                  <a:gd name="T91" fmla="*/ 211 h 292"/>
                  <a:gd name="T92" fmla="*/ 157 w 369"/>
                  <a:gd name="T93" fmla="*/ 212 h 292"/>
                  <a:gd name="T94" fmla="*/ 139 w 369"/>
                  <a:gd name="T95" fmla="*/ 216 h 292"/>
                  <a:gd name="T96" fmla="*/ 128 w 369"/>
                  <a:gd name="T97" fmla="*/ 213 h 292"/>
                  <a:gd name="T98" fmla="*/ 107 w 369"/>
                  <a:gd name="T99" fmla="*/ 210 h 292"/>
                  <a:gd name="T100" fmla="*/ 92 w 369"/>
                  <a:gd name="T101" fmla="*/ 202 h 292"/>
                  <a:gd name="T102" fmla="*/ 75 w 369"/>
                  <a:gd name="T103" fmla="*/ 198 h 292"/>
                  <a:gd name="T104" fmla="*/ 59 w 369"/>
                  <a:gd name="T105" fmla="*/ 188 h 292"/>
                  <a:gd name="T106" fmla="*/ 52 w 369"/>
                  <a:gd name="T107" fmla="*/ 180 h 292"/>
                  <a:gd name="T108" fmla="*/ 49 w 369"/>
                  <a:gd name="T109" fmla="*/ 176 h 292"/>
                  <a:gd name="T110" fmla="*/ 47 w 369"/>
                  <a:gd name="T111" fmla="*/ 172 h 292"/>
                  <a:gd name="T112" fmla="*/ 43 w 369"/>
                  <a:gd name="T113" fmla="*/ 161 h 292"/>
                  <a:gd name="T114" fmla="*/ 39 w 369"/>
                  <a:gd name="T115" fmla="*/ 156 h 292"/>
                  <a:gd name="T116" fmla="*/ 25 w 369"/>
                  <a:gd name="T117" fmla="*/ 146 h 292"/>
                  <a:gd name="T118" fmla="*/ 12 w 369"/>
                  <a:gd name="T119" fmla="*/ 136 h 292"/>
                  <a:gd name="T120" fmla="*/ 1 w 369"/>
                  <a:gd name="T121" fmla="*/ 127 h 292"/>
                  <a:gd name="T122" fmla="*/ 7 w 369"/>
                  <a:gd name="T123" fmla="*/ 114 h 292"/>
                  <a:gd name="T124" fmla="*/ 7 w 369"/>
                  <a:gd name="T125" fmla="*/ 4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9" h="292">
                    <a:moveTo>
                      <a:pt x="252" y="277"/>
                    </a:moveTo>
                    <a:lnTo>
                      <a:pt x="252" y="278"/>
                    </a:lnTo>
                    <a:lnTo>
                      <a:pt x="254" y="278"/>
                    </a:lnTo>
                    <a:lnTo>
                      <a:pt x="254" y="280"/>
                    </a:lnTo>
                    <a:lnTo>
                      <a:pt x="252" y="280"/>
                    </a:lnTo>
                    <a:lnTo>
                      <a:pt x="252" y="281"/>
                    </a:lnTo>
                    <a:lnTo>
                      <a:pt x="252" y="280"/>
                    </a:lnTo>
                    <a:lnTo>
                      <a:pt x="251" y="278"/>
                    </a:lnTo>
                    <a:lnTo>
                      <a:pt x="252" y="280"/>
                    </a:lnTo>
                    <a:lnTo>
                      <a:pt x="251" y="280"/>
                    </a:lnTo>
                    <a:lnTo>
                      <a:pt x="252" y="280"/>
                    </a:lnTo>
                    <a:lnTo>
                      <a:pt x="251" y="280"/>
                    </a:lnTo>
                    <a:lnTo>
                      <a:pt x="251" y="281"/>
                    </a:lnTo>
                    <a:lnTo>
                      <a:pt x="251" y="280"/>
                    </a:lnTo>
                    <a:lnTo>
                      <a:pt x="251" y="281"/>
                    </a:lnTo>
                    <a:lnTo>
                      <a:pt x="251" y="280"/>
                    </a:lnTo>
                    <a:lnTo>
                      <a:pt x="250" y="280"/>
                    </a:lnTo>
                    <a:lnTo>
                      <a:pt x="251" y="280"/>
                    </a:lnTo>
                    <a:lnTo>
                      <a:pt x="250" y="280"/>
                    </a:lnTo>
                    <a:lnTo>
                      <a:pt x="251" y="280"/>
                    </a:lnTo>
                    <a:lnTo>
                      <a:pt x="251" y="281"/>
                    </a:lnTo>
                    <a:lnTo>
                      <a:pt x="250" y="280"/>
                    </a:lnTo>
                    <a:lnTo>
                      <a:pt x="250" y="281"/>
                    </a:lnTo>
                    <a:lnTo>
                      <a:pt x="250" y="280"/>
                    </a:lnTo>
                    <a:lnTo>
                      <a:pt x="250" y="281"/>
                    </a:lnTo>
                    <a:lnTo>
                      <a:pt x="248" y="281"/>
                    </a:lnTo>
                    <a:lnTo>
                      <a:pt x="249" y="282"/>
                    </a:lnTo>
                    <a:lnTo>
                      <a:pt x="250" y="283"/>
                    </a:lnTo>
                    <a:lnTo>
                      <a:pt x="251" y="283"/>
                    </a:lnTo>
                    <a:lnTo>
                      <a:pt x="252" y="282"/>
                    </a:lnTo>
                    <a:lnTo>
                      <a:pt x="254" y="282"/>
                    </a:lnTo>
                    <a:lnTo>
                      <a:pt x="252" y="283"/>
                    </a:lnTo>
                    <a:lnTo>
                      <a:pt x="251" y="283"/>
                    </a:lnTo>
                    <a:lnTo>
                      <a:pt x="249" y="283"/>
                    </a:lnTo>
                    <a:lnTo>
                      <a:pt x="249" y="282"/>
                    </a:lnTo>
                    <a:lnTo>
                      <a:pt x="248" y="282"/>
                    </a:lnTo>
                    <a:lnTo>
                      <a:pt x="248" y="281"/>
                    </a:lnTo>
                    <a:lnTo>
                      <a:pt x="246" y="281"/>
                    </a:lnTo>
                    <a:lnTo>
                      <a:pt x="246" y="282"/>
                    </a:lnTo>
                    <a:lnTo>
                      <a:pt x="246" y="283"/>
                    </a:lnTo>
                    <a:lnTo>
                      <a:pt x="245" y="283"/>
                    </a:lnTo>
                    <a:lnTo>
                      <a:pt x="245" y="285"/>
                    </a:lnTo>
                    <a:lnTo>
                      <a:pt x="245" y="286"/>
                    </a:lnTo>
                    <a:lnTo>
                      <a:pt x="244" y="286"/>
                    </a:lnTo>
                    <a:lnTo>
                      <a:pt x="244" y="285"/>
                    </a:lnTo>
                    <a:lnTo>
                      <a:pt x="244" y="283"/>
                    </a:lnTo>
                    <a:lnTo>
                      <a:pt x="243" y="285"/>
                    </a:lnTo>
                    <a:lnTo>
                      <a:pt x="244" y="285"/>
                    </a:lnTo>
                    <a:lnTo>
                      <a:pt x="244" y="286"/>
                    </a:lnTo>
                    <a:lnTo>
                      <a:pt x="244" y="287"/>
                    </a:lnTo>
                    <a:lnTo>
                      <a:pt x="244" y="288"/>
                    </a:lnTo>
                    <a:lnTo>
                      <a:pt x="244" y="287"/>
                    </a:lnTo>
                    <a:lnTo>
                      <a:pt x="243" y="287"/>
                    </a:lnTo>
                    <a:lnTo>
                      <a:pt x="244" y="287"/>
                    </a:lnTo>
                    <a:lnTo>
                      <a:pt x="243" y="287"/>
                    </a:lnTo>
                    <a:lnTo>
                      <a:pt x="243" y="286"/>
                    </a:lnTo>
                    <a:lnTo>
                      <a:pt x="244" y="286"/>
                    </a:lnTo>
                    <a:lnTo>
                      <a:pt x="243" y="286"/>
                    </a:lnTo>
                    <a:lnTo>
                      <a:pt x="243" y="285"/>
                    </a:lnTo>
                    <a:lnTo>
                      <a:pt x="243" y="286"/>
                    </a:lnTo>
                    <a:lnTo>
                      <a:pt x="243" y="285"/>
                    </a:lnTo>
                    <a:lnTo>
                      <a:pt x="243" y="283"/>
                    </a:lnTo>
                    <a:lnTo>
                      <a:pt x="243" y="282"/>
                    </a:lnTo>
                    <a:lnTo>
                      <a:pt x="244" y="282"/>
                    </a:lnTo>
                    <a:lnTo>
                      <a:pt x="243" y="282"/>
                    </a:lnTo>
                    <a:lnTo>
                      <a:pt x="243" y="281"/>
                    </a:lnTo>
                    <a:lnTo>
                      <a:pt x="244" y="281"/>
                    </a:lnTo>
                    <a:lnTo>
                      <a:pt x="244" y="280"/>
                    </a:lnTo>
                    <a:lnTo>
                      <a:pt x="245" y="280"/>
                    </a:lnTo>
                    <a:lnTo>
                      <a:pt x="245" y="278"/>
                    </a:lnTo>
                    <a:lnTo>
                      <a:pt x="246" y="278"/>
                    </a:lnTo>
                    <a:lnTo>
                      <a:pt x="248" y="277"/>
                    </a:lnTo>
                    <a:lnTo>
                      <a:pt x="248" y="278"/>
                    </a:lnTo>
                    <a:lnTo>
                      <a:pt x="248" y="277"/>
                    </a:lnTo>
                    <a:lnTo>
                      <a:pt x="249" y="277"/>
                    </a:lnTo>
                    <a:lnTo>
                      <a:pt x="250" y="277"/>
                    </a:lnTo>
                    <a:lnTo>
                      <a:pt x="251" y="277"/>
                    </a:lnTo>
                    <a:lnTo>
                      <a:pt x="252" y="277"/>
                    </a:lnTo>
                    <a:lnTo>
                      <a:pt x="252" y="276"/>
                    </a:lnTo>
                    <a:lnTo>
                      <a:pt x="252" y="277"/>
                    </a:lnTo>
                    <a:close/>
                    <a:moveTo>
                      <a:pt x="7" y="0"/>
                    </a:moveTo>
                    <a:lnTo>
                      <a:pt x="9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8" y="5"/>
                    </a:lnTo>
                    <a:lnTo>
                      <a:pt x="37" y="5"/>
                    </a:lnTo>
                    <a:lnTo>
                      <a:pt x="41" y="5"/>
                    </a:lnTo>
                    <a:lnTo>
                      <a:pt x="41" y="6"/>
                    </a:lnTo>
                    <a:lnTo>
                      <a:pt x="41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7" y="21"/>
                    </a:lnTo>
                    <a:lnTo>
                      <a:pt x="55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9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4" y="22"/>
                    </a:lnTo>
                    <a:lnTo>
                      <a:pt x="75" y="22"/>
                    </a:lnTo>
                    <a:lnTo>
                      <a:pt x="76" y="22"/>
                    </a:lnTo>
                    <a:lnTo>
                      <a:pt x="77" y="22"/>
                    </a:lnTo>
                    <a:lnTo>
                      <a:pt x="79" y="22"/>
                    </a:lnTo>
                    <a:lnTo>
                      <a:pt x="82" y="22"/>
                    </a:lnTo>
                    <a:lnTo>
                      <a:pt x="90" y="22"/>
                    </a:lnTo>
                    <a:lnTo>
                      <a:pt x="94" y="22"/>
                    </a:lnTo>
                    <a:lnTo>
                      <a:pt x="96" y="22"/>
                    </a:lnTo>
                    <a:lnTo>
                      <a:pt x="101" y="22"/>
                    </a:lnTo>
                    <a:lnTo>
                      <a:pt x="101" y="27"/>
                    </a:lnTo>
                    <a:lnTo>
                      <a:pt x="103" y="27"/>
                    </a:lnTo>
                    <a:lnTo>
                      <a:pt x="104" y="27"/>
                    </a:lnTo>
                    <a:lnTo>
                      <a:pt x="108" y="27"/>
                    </a:lnTo>
                    <a:lnTo>
                      <a:pt x="109" y="27"/>
                    </a:lnTo>
                    <a:lnTo>
                      <a:pt x="116" y="27"/>
                    </a:lnTo>
                    <a:lnTo>
                      <a:pt x="118" y="27"/>
                    </a:lnTo>
                    <a:lnTo>
                      <a:pt x="120" y="27"/>
                    </a:lnTo>
                    <a:lnTo>
                      <a:pt x="119" y="25"/>
                    </a:lnTo>
                    <a:lnTo>
                      <a:pt x="119" y="24"/>
                    </a:lnTo>
                    <a:lnTo>
                      <a:pt x="118" y="24"/>
                    </a:lnTo>
                    <a:lnTo>
                      <a:pt x="118" y="21"/>
                    </a:lnTo>
                    <a:lnTo>
                      <a:pt x="119" y="21"/>
                    </a:lnTo>
                    <a:lnTo>
                      <a:pt x="120" y="21"/>
                    </a:lnTo>
                    <a:lnTo>
                      <a:pt x="119" y="21"/>
                    </a:lnTo>
                    <a:lnTo>
                      <a:pt x="119" y="22"/>
                    </a:lnTo>
                    <a:lnTo>
                      <a:pt x="120" y="24"/>
                    </a:lnTo>
                    <a:lnTo>
                      <a:pt x="121" y="25"/>
                    </a:lnTo>
                    <a:lnTo>
                      <a:pt x="124" y="25"/>
                    </a:lnTo>
                    <a:lnTo>
                      <a:pt x="125" y="25"/>
                    </a:lnTo>
                    <a:lnTo>
                      <a:pt x="125" y="21"/>
                    </a:lnTo>
                    <a:lnTo>
                      <a:pt x="128" y="21"/>
                    </a:lnTo>
                    <a:lnTo>
                      <a:pt x="129" y="21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2" y="21"/>
                    </a:lnTo>
                    <a:lnTo>
                      <a:pt x="136" y="21"/>
                    </a:lnTo>
                    <a:lnTo>
                      <a:pt x="139" y="21"/>
                    </a:lnTo>
                    <a:lnTo>
                      <a:pt x="140" y="21"/>
                    </a:lnTo>
                    <a:lnTo>
                      <a:pt x="141" y="21"/>
                    </a:lnTo>
                    <a:lnTo>
                      <a:pt x="143" y="21"/>
                    </a:lnTo>
                    <a:lnTo>
                      <a:pt x="151" y="21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1" y="21"/>
                    </a:lnTo>
                    <a:lnTo>
                      <a:pt x="164" y="21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72" y="21"/>
                    </a:lnTo>
                    <a:lnTo>
                      <a:pt x="173" y="21"/>
                    </a:lnTo>
                    <a:lnTo>
                      <a:pt x="174" y="21"/>
                    </a:lnTo>
                    <a:lnTo>
                      <a:pt x="175" y="21"/>
                    </a:lnTo>
                    <a:lnTo>
                      <a:pt x="177" y="21"/>
                    </a:lnTo>
                    <a:lnTo>
                      <a:pt x="178" y="21"/>
                    </a:lnTo>
                    <a:lnTo>
                      <a:pt x="179" y="21"/>
                    </a:lnTo>
                    <a:lnTo>
                      <a:pt x="180" y="21"/>
                    </a:lnTo>
                    <a:lnTo>
                      <a:pt x="181" y="21"/>
                    </a:lnTo>
                    <a:lnTo>
                      <a:pt x="183" y="21"/>
                    </a:lnTo>
                    <a:lnTo>
                      <a:pt x="184" y="21"/>
                    </a:lnTo>
                    <a:lnTo>
                      <a:pt x="185" y="21"/>
                    </a:lnTo>
                    <a:lnTo>
                      <a:pt x="186" y="21"/>
                    </a:lnTo>
                    <a:lnTo>
                      <a:pt x="188" y="21"/>
                    </a:lnTo>
                    <a:lnTo>
                      <a:pt x="189" y="21"/>
                    </a:lnTo>
                    <a:lnTo>
                      <a:pt x="190" y="21"/>
                    </a:lnTo>
                    <a:lnTo>
                      <a:pt x="191" y="21"/>
                    </a:lnTo>
                    <a:lnTo>
                      <a:pt x="192" y="21"/>
                    </a:lnTo>
                    <a:lnTo>
                      <a:pt x="194" y="21"/>
                    </a:lnTo>
                    <a:lnTo>
                      <a:pt x="195" y="21"/>
                    </a:lnTo>
                    <a:lnTo>
                      <a:pt x="196" y="21"/>
                    </a:lnTo>
                    <a:lnTo>
                      <a:pt x="197" y="21"/>
                    </a:lnTo>
                    <a:lnTo>
                      <a:pt x="199" y="21"/>
                    </a:lnTo>
                    <a:lnTo>
                      <a:pt x="200" y="21"/>
                    </a:lnTo>
                    <a:lnTo>
                      <a:pt x="201" y="21"/>
                    </a:lnTo>
                    <a:lnTo>
                      <a:pt x="202" y="21"/>
                    </a:lnTo>
                    <a:lnTo>
                      <a:pt x="203" y="21"/>
                    </a:lnTo>
                    <a:lnTo>
                      <a:pt x="205" y="21"/>
                    </a:lnTo>
                    <a:lnTo>
                      <a:pt x="206" y="21"/>
                    </a:lnTo>
                    <a:lnTo>
                      <a:pt x="207" y="21"/>
                    </a:lnTo>
                    <a:lnTo>
                      <a:pt x="208" y="21"/>
                    </a:lnTo>
                    <a:lnTo>
                      <a:pt x="210" y="21"/>
                    </a:lnTo>
                    <a:lnTo>
                      <a:pt x="211" y="21"/>
                    </a:lnTo>
                    <a:lnTo>
                      <a:pt x="212" y="21"/>
                    </a:lnTo>
                    <a:lnTo>
                      <a:pt x="213" y="21"/>
                    </a:lnTo>
                    <a:lnTo>
                      <a:pt x="213" y="20"/>
                    </a:lnTo>
                    <a:lnTo>
                      <a:pt x="215" y="20"/>
                    </a:lnTo>
                    <a:lnTo>
                      <a:pt x="216" y="20"/>
                    </a:lnTo>
                    <a:lnTo>
                      <a:pt x="217" y="20"/>
                    </a:lnTo>
                    <a:lnTo>
                      <a:pt x="218" y="20"/>
                    </a:lnTo>
                    <a:lnTo>
                      <a:pt x="219" y="20"/>
                    </a:lnTo>
                    <a:lnTo>
                      <a:pt x="221" y="20"/>
                    </a:lnTo>
                    <a:lnTo>
                      <a:pt x="222" y="20"/>
                    </a:lnTo>
                    <a:lnTo>
                      <a:pt x="223" y="20"/>
                    </a:lnTo>
                    <a:lnTo>
                      <a:pt x="224" y="20"/>
                    </a:lnTo>
                    <a:lnTo>
                      <a:pt x="226" y="20"/>
                    </a:lnTo>
                    <a:lnTo>
                      <a:pt x="227" y="20"/>
                    </a:lnTo>
                    <a:lnTo>
                      <a:pt x="228" y="20"/>
                    </a:lnTo>
                    <a:lnTo>
                      <a:pt x="229" y="20"/>
                    </a:lnTo>
                    <a:lnTo>
                      <a:pt x="230" y="20"/>
                    </a:lnTo>
                    <a:lnTo>
                      <a:pt x="232" y="20"/>
                    </a:lnTo>
                    <a:lnTo>
                      <a:pt x="233" y="20"/>
                    </a:lnTo>
                    <a:lnTo>
                      <a:pt x="234" y="20"/>
                    </a:lnTo>
                    <a:lnTo>
                      <a:pt x="235" y="20"/>
                    </a:lnTo>
                    <a:lnTo>
                      <a:pt x="237" y="20"/>
                    </a:lnTo>
                    <a:lnTo>
                      <a:pt x="238" y="20"/>
                    </a:lnTo>
                    <a:lnTo>
                      <a:pt x="239" y="20"/>
                    </a:lnTo>
                    <a:lnTo>
                      <a:pt x="240" y="20"/>
                    </a:lnTo>
                    <a:lnTo>
                      <a:pt x="241" y="20"/>
                    </a:lnTo>
                    <a:lnTo>
                      <a:pt x="243" y="20"/>
                    </a:lnTo>
                    <a:lnTo>
                      <a:pt x="244" y="20"/>
                    </a:lnTo>
                    <a:lnTo>
                      <a:pt x="245" y="20"/>
                    </a:lnTo>
                    <a:lnTo>
                      <a:pt x="246" y="20"/>
                    </a:lnTo>
                    <a:lnTo>
                      <a:pt x="248" y="20"/>
                    </a:lnTo>
                    <a:lnTo>
                      <a:pt x="249" y="20"/>
                    </a:lnTo>
                    <a:lnTo>
                      <a:pt x="250" y="20"/>
                    </a:lnTo>
                    <a:lnTo>
                      <a:pt x="251" y="20"/>
                    </a:lnTo>
                    <a:lnTo>
                      <a:pt x="252" y="20"/>
                    </a:lnTo>
                    <a:lnTo>
                      <a:pt x="254" y="20"/>
                    </a:lnTo>
                    <a:lnTo>
                      <a:pt x="255" y="20"/>
                    </a:lnTo>
                    <a:lnTo>
                      <a:pt x="256" y="20"/>
                    </a:lnTo>
                    <a:lnTo>
                      <a:pt x="257" y="20"/>
                    </a:lnTo>
                    <a:lnTo>
                      <a:pt x="259" y="20"/>
                    </a:lnTo>
                    <a:lnTo>
                      <a:pt x="260" y="20"/>
                    </a:lnTo>
                    <a:lnTo>
                      <a:pt x="261" y="20"/>
                    </a:lnTo>
                    <a:lnTo>
                      <a:pt x="262" y="20"/>
                    </a:lnTo>
                    <a:lnTo>
                      <a:pt x="264" y="20"/>
                    </a:lnTo>
                    <a:lnTo>
                      <a:pt x="265" y="20"/>
                    </a:lnTo>
                    <a:lnTo>
                      <a:pt x="266" y="20"/>
                    </a:lnTo>
                    <a:lnTo>
                      <a:pt x="267" y="20"/>
                    </a:lnTo>
                    <a:lnTo>
                      <a:pt x="268" y="20"/>
                    </a:lnTo>
                    <a:lnTo>
                      <a:pt x="270" y="20"/>
                    </a:lnTo>
                    <a:lnTo>
                      <a:pt x="271" y="20"/>
                    </a:lnTo>
                    <a:lnTo>
                      <a:pt x="272" y="20"/>
                    </a:lnTo>
                    <a:lnTo>
                      <a:pt x="273" y="20"/>
                    </a:lnTo>
                    <a:lnTo>
                      <a:pt x="275" y="20"/>
                    </a:lnTo>
                    <a:lnTo>
                      <a:pt x="276" y="20"/>
                    </a:lnTo>
                    <a:lnTo>
                      <a:pt x="277" y="20"/>
                    </a:lnTo>
                    <a:lnTo>
                      <a:pt x="278" y="20"/>
                    </a:lnTo>
                    <a:lnTo>
                      <a:pt x="279" y="20"/>
                    </a:lnTo>
                    <a:lnTo>
                      <a:pt x="281" y="20"/>
                    </a:lnTo>
                    <a:lnTo>
                      <a:pt x="282" y="20"/>
                    </a:lnTo>
                    <a:lnTo>
                      <a:pt x="283" y="20"/>
                    </a:lnTo>
                    <a:lnTo>
                      <a:pt x="284" y="20"/>
                    </a:lnTo>
                    <a:lnTo>
                      <a:pt x="287" y="20"/>
                    </a:lnTo>
                    <a:lnTo>
                      <a:pt x="289" y="20"/>
                    </a:lnTo>
                    <a:lnTo>
                      <a:pt x="290" y="20"/>
                    </a:lnTo>
                    <a:lnTo>
                      <a:pt x="292" y="20"/>
                    </a:lnTo>
                    <a:lnTo>
                      <a:pt x="293" y="20"/>
                    </a:lnTo>
                    <a:lnTo>
                      <a:pt x="295" y="20"/>
                    </a:lnTo>
                    <a:lnTo>
                      <a:pt x="298" y="20"/>
                    </a:lnTo>
                    <a:lnTo>
                      <a:pt x="299" y="20"/>
                    </a:lnTo>
                    <a:lnTo>
                      <a:pt x="300" y="20"/>
                    </a:lnTo>
                    <a:lnTo>
                      <a:pt x="302" y="20"/>
                    </a:lnTo>
                    <a:lnTo>
                      <a:pt x="303" y="20"/>
                    </a:lnTo>
                    <a:lnTo>
                      <a:pt x="304" y="20"/>
                    </a:lnTo>
                    <a:lnTo>
                      <a:pt x="305" y="20"/>
                    </a:lnTo>
                    <a:lnTo>
                      <a:pt x="308" y="20"/>
                    </a:lnTo>
                    <a:lnTo>
                      <a:pt x="309" y="20"/>
                    </a:lnTo>
                    <a:lnTo>
                      <a:pt x="311" y="20"/>
                    </a:lnTo>
                    <a:lnTo>
                      <a:pt x="313" y="20"/>
                    </a:lnTo>
                    <a:lnTo>
                      <a:pt x="314" y="20"/>
                    </a:lnTo>
                    <a:lnTo>
                      <a:pt x="315" y="20"/>
                    </a:lnTo>
                    <a:lnTo>
                      <a:pt x="316" y="20"/>
                    </a:lnTo>
                    <a:lnTo>
                      <a:pt x="320" y="20"/>
                    </a:lnTo>
                    <a:lnTo>
                      <a:pt x="321" y="20"/>
                    </a:lnTo>
                    <a:lnTo>
                      <a:pt x="322" y="20"/>
                    </a:lnTo>
                    <a:lnTo>
                      <a:pt x="324" y="20"/>
                    </a:lnTo>
                    <a:lnTo>
                      <a:pt x="325" y="20"/>
                    </a:lnTo>
                    <a:lnTo>
                      <a:pt x="326" y="20"/>
                    </a:lnTo>
                    <a:lnTo>
                      <a:pt x="328" y="20"/>
                    </a:lnTo>
                    <a:lnTo>
                      <a:pt x="330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3" y="20"/>
                    </a:lnTo>
                    <a:lnTo>
                      <a:pt x="335" y="20"/>
                    </a:lnTo>
                    <a:lnTo>
                      <a:pt x="337" y="20"/>
                    </a:lnTo>
                    <a:lnTo>
                      <a:pt x="338" y="20"/>
                    </a:lnTo>
                    <a:lnTo>
                      <a:pt x="341" y="20"/>
                    </a:lnTo>
                    <a:lnTo>
                      <a:pt x="343" y="20"/>
                    </a:lnTo>
                    <a:lnTo>
                      <a:pt x="344" y="20"/>
                    </a:lnTo>
                    <a:lnTo>
                      <a:pt x="347" y="20"/>
                    </a:lnTo>
                    <a:lnTo>
                      <a:pt x="348" y="20"/>
                    </a:lnTo>
                    <a:lnTo>
                      <a:pt x="349" y="20"/>
                    </a:lnTo>
                    <a:lnTo>
                      <a:pt x="351" y="20"/>
                    </a:lnTo>
                    <a:lnTo>
                      <a:pt x="352" y="20"/>
                    </a:lnTo>
                    <a:lnTo>
                      <a:pt x="353" y="20"/>
                    </a:lnTo>
                    <a:lnTo>
                      <a:pt x="354" y="20"/>
                    </a:lnTo>
                    <a:lnTo>
                      <a:pt x="357" y="20"/>
                    </a:lnTo>
                    <a:lnTo>
                      <a:pt x="358" y="20"/>
                    </a:lnTo>
                    <a:lnTo>
                      <a:pt x="359" y="20"/>
                    </a:lnTo>
                    <a:lnTo>
                      <a:pt x="360" y="20"/>
                    </a:lnTo>
                    <a:lnTo>
                      <a:pt x="364" y="20"/>
                    </a:lnTo>
                    <a:lnTo>
                      <a:pt x="364" y="21"/>
                    </a:lnTo>
                    <a:lnTo>
                      <a:pt x="364" y="24"/>
                    </a:lnTo>
                    <a:lnTo>
                      <a:pt x="364" y="25"/>
                    </a:lnTo>
                    <a:lnTo>
                      <a:pt x="364" y="27"/>
                    </a:lnTo>
                    <a:lnTo>
                      <a:pt x="364" y="29"/>
                    </a:lnTo>
                    <a:lnTo>
                      <a:pt x="364" y="32"/>
                    </a:lnTo>
                    <a:lnTo>
                      <a:pt x="364" y="33"/>
                    </a:lnTo>
                    <a:lnTo>
                      <a:pt x="364" y="35"/>
                    </a:lnTo>
                    <a:lnTo>
                      <a:pt x="364" y="36"/>
                    </a:lnTo>
                    <a:lnTo>
                      <a:pt x="364" y="37"/>
                    </a:lnTo>
                    <a:lnTo>
                      <a:pt x="364" y="38"/>
                    </a:lnTo>
                    <a:lnTo>
                      <a:pt x="364" y="40"/>
                    </a:lnTo>
                    <a:lnTo>
                      <a:pt x="364" y="41"/>
                    </a:lnTo>
                    <a:lnTo>
                      <a:pt x="364" y="42"/>
                    </a:lnTo>
                    <a:lnTo>
                      <a:pt x="364" y="43"/>
                    </a:lnTo>
                    <a:lnTo>
                      <a:pt x="364" y="44"/>
                    </a:lnTo>
                    <a:lnTo>
                      <a:pt x="364" y="46"/>
                    </a:lnTo>
                    <a:lnTo>
                      <a:pt x="364" y="47"/>
                    </a:lnTo>
                    <a:lnTo>
                      <a:pt x="364" y="52"/>
                    </a:lnTo>
                    <a:lnTo>
                      <a:pt x="364" y="53"/>
                    </a:lnTo>
                    <a:lnTo>
                      <a:pt x="364" y="54"/>
                    </a:lnTo>
                    <a:lnTo>
                      <a:pt x="364" y="55"/>
                    </a:lnTo>
                    <a:lnTo>
                      <a:pt x="364" y="57"/>
                    </a:lnTo>
                    <a:lnTo>
                      <a:pt x="364" y="58"/>
                    </a:lnTo>
                    <a:lnTo>
                      <a:pt x="364" y="59"/>
                    </a:lnTo>
                    <a:lnTo>
                      <a:pt x="364" y="63"/>
                    </a:lnTo>
                    <a:lnTo>
                      <a:pt x="364" y="64"/>
                    </a:lnTo>
                    <a:lnTo>
                      <a:pt x="364" y="65"/>
                    </a:lnTo>
                    <a:lnTo>
                      <a:pt x="364" y="66"/>
                    </a:lnTo>
                    <a:lnTo>
                      <a:pt x="364" y="68"/>
                    </a:lnTo>
                    <a:lnTo>
                      <a:pt x="364" y="69"/>
                    </a:lnTo>
                    <a:lnTo>
                      <a:pt x="364" y="70"/>
                    </a:lnTo>
                    <a:lnTo>
                      <a:pt x="364" y="71"/>
                    </a:lnTo>
                    <a:lnTo>
                      <a:pt x="364" y="73"/>
                    </a:lnTo>
                    <a:lnTo>
                      <a:pt x="364" y="74"/>
                    </a:lnTo>
                    <a:lnTo>
                      <a:pt x="364" y="75"/>
                    </a:lnTo>
                    <a:lnTo>
                      <a:pt x="364" y="78"/>
                    </a:lnTo>
                    <a:lnTo>
                      <a:pt x="364" y="79"/>
                    </a:lnTo>
                    <a:lnTo>
                      <a:pt x="364" y="80"/>
                    </a:lnTo>
                    <a:lnTo>
                      <a:pt x="365" y="80"/>
                    </a:lnTo>
                    <a:lnTo>
                      <a:pt x="365" y="81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6"/>
                    </a:lnTo>
                    <a:lnTo>
                      <a:pt x="366" y="89"/>
                    </a:lnTo>
                    <a:lnTo>
                      <a:pt x="366" y="90"/>
                    </a:lnTo>
                    <a:lnTo>
                      <a:pt x="366" y="91"/>
                    </a:lnTo>
                    <a:lnTo>
                      <a:pt x="366" y="92"/>
                    </a:lnTo>
                    <a:lnTo>
                      <a:pt x="366" y="93"/>
                    </a:lnTo>
                    <a:lnTo>
                      <a:pt x="366" y="95"/>
                    </a:lnTo>
                    <a:lnTo>
                      <a:pt x="366" y="96"/>
                    </a:lnTo>
                    <a:lnTo>
                      <a:pt x="366" y="97"/>
                    </a:lnTo>
                    <a:lnTo>
                      <a:pt x="366" y="98"/>
                    </a:lnTo>
                    <a:lnTo>
                      <a:pt x="366" y="100"/>
                    </a:lnTo>
                    <a:lnTo>
                      <a:pt x="366" y="101"/>
                    </a:lnTo>
                    <a:lnTo>
                      <a:pt x="366" y="102"/>
                    </a:lnTo>
                    <a:lnTo>
                      <a:pt x="366" y="103"/>
                    </a:lnTo>
                    <a:lnTo>
                      <a:pt x="366" y="104"/>
                    </a:lnTo>
                    <a:lnTo>
                      <a:pt x="366" y="106"/>
                    </a:lnTo>
                    <a:lnTo>
                      <a:pt x="366" y="107"/>
                    </a:lnTo>
                    <a:lnTo>
                      <a:pt x="366" y="108"/>
                    </a:lnTo>
                    <a:lnTo>
                      <a:pt x="366" y="109"/>
                    </a:lnTo>
                    <a:lnTo>
                      <a:pt x="366" y="111"/>
                    </a:lnTo>
                    <a:lnTo>
                      <a:pt x="366" y="115"/>
                    </a:lnTo>
                    <a:lnTo>
                      <a:pt x="368" y="131"/>
                    </a:lnTo>
                    <a:lnTo>
                      <a:pt x="368" y="140"/>
                    </a:lnTo>
                    <a:lnTo>
                      <a:pt x="369" y="150"/>
                    </a:lnTo>
                    <a:lnTo>
                      <a:pt x="368" y="156"/>
                    </a:lnTo>
                    <a:lnTo>
                      <a:pt x="366" y="160"/>
                    </a:lnTo>
                    <a:lnTo>
                      <a:pt x="366" y="162"/>
                    </a:lnTo>
                    <a:lnTo>
                      <a:pt x="366" y="163"/>
                    </a:lnTo>
                    <a:lnTo>
                      <a:pt x="364" y="171"/>
                    </a:lnTo>
                    <a:lnTo>
                      <a:pt x="364" y="172"/>
                    </a:lnTo>
                    <a:lnTo>
                      <a:pt x="364" y="173"/>
                    </a:lnTo>
                    <a:lnTo>
                      <a:pt x="363" y="177"/>
                    </a:lnTo>
                    <a:lnTo>
                      <a:pt x="363" y="179"/>
                    </a:lnTo>
                    <a:lnTo>
                      <a:pt x="363" y="180"/>
                    </a:lnTo>
                    <a:lnTo>
                      <a:pt x="363" y="182"/>
                    </a:lnTo>
                    <a:lnTo>
                      <a:pt x="362" y="182"/>
                    </a:lnTo>
                    <a:lnTo>
                      <a:pt x="362" y="183"/>
                    </a:lnTo>
                    <a:lnTo>
                      <a:pt x="362" y="184"/>
                    </a:lnTo>
                    <a:lnTo>
                      <a:pt x="360" y="187"/>
                    </a:lnTo>
                    <a:lnTo>
                      <a:pt x="360" y="188"/>
                    </a:lnTo>
                    <a:lnTo>
                      <a:pt x="359" y="190"/>
                    </a:lnTo>
                    <a:lnTo>
                      <a:pt x="359" y="191"/>
                    </a:lnTo>
                    <a:lnTo>
                      <a:pt x="358" y="194"/>
                    </a:lnTo>
                    <a:lnTo>
                      <a:pt x="358" y="196"/>
                    </a:lnTo>
                    <a:lnTo>
                      <a:pt x="357" y="196"/>
                    </a:lnTo>
                    <a:lnTo>
                      <a:pt x="357" y="198"/>
                    </a:lnTo>
                    <a:lnTo>
                      <a:pt x="357" y="199"/>
                    </a:lnTo>
                    <a:lnTo>
                      <a:pt x="357" y="200"/>
                    </a:lnTo>
                    <a:lnTo>
                      <a:pt x="355" y="200"/>
                    </a:lnTo>
                    <a:lnTo>
                      <a:pt x="355" y="201"/>
                    </a:lnTo>
                    <a:lnTo>
                      <a:pt x="355" y="202"/>
                    </a:lnTo>
                    <a:lnTo>
                      <a:pt x="355" y="204"/>
                    </a:lnTo>
                    <a:lnTo>
                      <a:pt x="354" y="204"/>
                    </a:lnTo>
                    <a:lnTo>
                      <a:pt x="354" y="205"/>
                    </a:lnTo>
                    <a:lnTo>
                      <a:pt x="354" y="206"/>
                    </a:lnTo>
                    <a:lnTo>
                      <a:pt x="354" y="207"/>
                    </a:lnTo>
                    <a:lnTo>
                      <a:pt x="353" y="207"/>
                    </a:lnTo>
                    <a:lnTo>
                      <a:pt x="353" y="209"/>
                    </a:lnTo>
                    <a:lnTo>
                      <a:pt x="353" y="210"/>
                    </a:lnTo>
                    <a:lnTo>
                      <a:pt x="353" y="211"/>
                    </a:lnTo>
                    <a:lnTo>
                      <a:pt x="352" y="212"/>
                    </a:lnTo>
                    <a:lnTo>
                      <a:pt x="352" y="213"/>
                    </a:lnTo>
                    <a:lnTo>
                      <a:pt x="352" y="215"/>
                    </a:lnTo>
                    <a:lnTo>
                      <a:pt x="352" y="216"/>
                    </a:lnTo>
                    <a:lnTo>
                      <a:pt x="351" y="216"/>
                    </a:lnTo>
                    <a:lnTo>
                      <a:pt x="349" y="216"/>
                    </a:lnTo>
                    <a:lnTo>
                      <a:pt x="348" y="216"/>
                    </a:lnTo>
                    <a:lnTo>
                      <a:pt x="348" y="215"/>
                    </a:lnTo>
                    <a:lnTo>
                      <a:pt x="347" y="215"/>
                    </a:lnTo>
                    <a:lnTo>
                      <a:pt x="346" y="215"/>
                    </a:lnTo>
                    <a:lnTo>
                      <a:pt x="344" y="215"/>
                    </a:lnTo>
                    <a:lnTo>
                      <a:pt x="344" y="216"/>
                    </a:lnTo>
                    <a:lnTo>
                      <a:pt x="344" y="217"/>
                    </a:lnTo>
                    <a:lnTo>
                      <a:pt x="344" y="220"/>
                    </a:lnTo>
                    <a:lnTo>
                      <a:pt x="343" y="220"/>
                    </a:lnTo>
                    <a:lnTo>
                      <a:pt x="341" y="220"/>
                    </a:lnTo>
                    <a:lnTo>
                      <a:pt x="339" y="221"/>
                    </a:lnTo>
                    <a:lnTo>
                      <a:pt x="339" y="222"/>
                    </a:lnTo>
                    <a:lnTo>
                      <a:pt x="337" y="226"/>
                    </a:lnTo>
                    <a:lnTo>
                      <a:pt x="337" y="228"/>
                    </a:lnTo>
                    <a:lnTo>
                      <a:pt x="339" y="228"/>
                    </a:lnTo>
                    <a:lnTo>
                      <a:pt x="339" y="232"/>
                    </a:lnTo>
                    <a:lnTo>
                      <a:pt x="341" y="233"/>
                    </a:lnTo>
                    <a:lnTo>
                      <a:pt x="339" y="233"/>
                    </a:lnTo>
                    <a:lnTo>
                      <a:pt x="338" y="233"/>
                    </a:lnTo>
                    <a:lnTo>
                      <a:pt x="337" y="233"/>
                    </a:lnTo>
                    <a:lnTo>
                      <a:pt x="335" y="233"/>
                    </a:lnTo>
                    <a:lnTo>
                      <a:pt x="333" y="233"/>
                    </a:lnTo>
                    <a:lnTo>
                      <a:pt x="332" y="233"/>
                    </a:lnTo>
                    <a:lnTo>
                      <a:pt x="331" y="233"/>
                    </a:lnTo>
                    <a:lnTo>
                      <a:pt x="330" y="233"/>
                    </a:lnTo>
                    <a:lnTo>
                      <a:pt x="327" y="233"/>
                    </a:lnTo>
                    <a:lnTo>
                      <a:pt x="324" y="233"/>
                    </a:lnTo>
                    <a:lnTo>
                      <a:pt x="320" y="233"/>
                    </a:lnTo>
                    <a:lnTo>
                      <a:pt x="319" y="233"/>
                    </a:lnTo>
                    <a:lnTo>
                      <a:pt x="317" y="233"/>
                    </a:lnTo>
                    <a:lnTo>
                      <a:pt x="316" y="233"/>
                    </a:lnTo>
                    <a:lnTo>
                      <a:pt x="315" y="233"/>
                    </a:lnTo>
                    <a:lnTo>
                      <a:pt x="314" y="233"/>
                    </a:lnTo>
                    <a:lnTo>
                      <a:pt x="313" y="233"/>
                    </a:lnTo>
                    <a:lnTo>
                      <a:pt x="311" y="233"/>
                    </a:lnTo>
                    <a:lnTo>
                      <a:pt x="308" y="233"/>
                    </a:lnTo>
                    <a:lnTo>
                      <a:pt x="305" y="233"/>
                    </a:lnTo>
                    <a:lnTo>
                      <a:pt x="304" y="233"/>
                    </a:lnTo>
                    <a:lnTo>
                      <a:pt x="303" y="233"/>
                    </a:lnTo>
                    <a:lnTo>
                      <a:pt x="303" y="234"/>
                    </a:lnTo>
                    <a:lnTo>
                      <a:pt x="303" y="236"/>
                    </a:lnTo>
                    <a:lnTo>
                      <a:pt x="303" y="237"/>
                    </a:lnTo>
                    <a:lnTo>
                      <a:pt x="303" y="238"/>
                    </a:lnTo>
                    <a:lnTo>
                      <a:pt x="303" y="239"/>
                    </a:lnTo>
                    <a:lnTo>
                      <a:pt x="303" y="240"/>
                    </a:lnTo>
                    <a:lnTo>
                      <a:pt x="303" y="242"/>
                    </a:lnTo>
                    <a:lnTo>
                      <a:pt x="303" y="243"/>
                    </a:lnTo>
                    <a:lnTo>
                      <a:pt x="303" y="244"/>
                    </a:lnTo>
                    <a:lnTo>
                      <a:pt x="302" y="244"/>
                    </a:lnTo>
                    <a:lnTo>
                      <a:pt x="300" y="244"/>
                    </a:lnTo>
                    <a:lnTo>
                      <a:pt x="300" y="245"/>
                    </a:lnTo>
                    <a:lnTo>
                      <a:pt x="299" y="245"/>
                    </a:lnTo>
                    <a:lnTo>
                      <a:pt x="299" y="247"/>
                    </a:lnTo>
                    <a:lnTo>
                      <a:pt x="299" y="248"/>
                    </a:lnTo>
                    <a:lnTo>
                      <a:pt x="298" y="248"/>
                    </a:lnTo>
                    <a:lnTo>
                      <a:pt x="297" y="248"/>
                    </a:lnTo>
                    <a:lnTo>
                      <a:pt x="297" y="249"/>
                    </a:lnTo>
                    <a:lnTo>
                      <a:pt x="295" y="249"/>
                    </a:lnTo>
                    <a:lnTo>
                      <a:pt x="295" y="250"/>
                    </a:lnTo>
                    <a:lnTo>
                      <a:pt x="295" y="251"/>
                    </a:lnTo>
                    <a:lnTo>
                      <a:pt x="294" y="251"/>
                    </a:lnTo>
                    <a:lnTo>
                      <a:pt x="293" y="251"/>
                    </a:lnTo>
                    <a:lnTo>
                      <a:pt x="292" y="251"/>
                    </a:lnTo>
                    <a:lnTo>
                      <a:pt x="292" y="253"/>
                    </a:lnTo>
                    <a:lnTo>
                      <a:pt x="290" y="253"/>
                    </a:lnTo>
                    <a:lnTo>
                      <a:pt x="290" y="254"/>
                    </a:lnTo>
                    <a:lnTo>
                      <a:pt x="289" y="254"/>
                    </a:lnTo>
                    <a:lnTo>
                      <a:pt x="289" y="255"/>
                    </a:lnTo>
                    <a:lnTo>
                      <a:pt x="288" y="255"/>
                    </a:lnTo>
                    <a:lnTo>
                      <a:pt x="288" y="256"/>
                    </a:lnTo>
                    <a:lnTo>
                      <a:pt x="287" y="256"/>
                    </a:lnTo>
                    <a:lnTo>
                      <a:pt x="287" y="258"/>
                    </a:lnTo>
                    <a:lnTo>
                      <a:pt x="286" y="258"/>
                    </a:lnTo>
                    <a:lnTo>
                      <a:pt x="286" y="259"/>
                    </a:lnTo>
                    <a:lnTo>
                      <a:pt x="286" y="260"/>
                    </a:lnTo>
                    <a:lnTo>
                      <a:pt x="286" y="261"/>
                    </a:lnTo>
                    <a:lnTo>
                      <a:pt x="284" y="261"/>
                    </a:lnTo>
                    <a:lnTo>
                      <a:pt x="284" y="262"/>
                    </a:lnTo>
                    <a:lnTo>
                      <a:pt x="284" y="264"/>
                    </a:lnTo>
                    <a:lnTo>
                      <a:pt x="284" y="265"/>
                    </a:lnTo>
                    <a:lnTo>
                      <a:pt x="283" y="265"/>
                    </a:lnTo>
                    <a:lnTo>
                      <a:pt x="283" y="266"/>
                    </a:lnTo>
                    <a:lnTo>
                      <a:pt x="282" y="266"/>
                    </a:lnTo>
                    <a:lnTo>
                      <a:pt x="281" y="269"/>
                    </a:lnTo>
                    <a:lnTo>
                      <a:pt x="281" y="270"/>
                    </a:lnTo>
                    <a:lnTo>
                      <a:pt x="279" y="270"/>
                    </a:lnTo>
                    <a:lnTo>
                      <a:pt x="279" y="272"/>
                    </a:lnTo>
                    <a:lnTo>
                      <a:pt x="278" y="272"/>
                    </a:lnTo>
                    <a:lnTo>
                      <a:pt x="278" y="274"/>
                    </a:lnTo>
                    <a:lnTo>
                      <a:pt x="278" y="275"/>
                    </a:lnTo>
                    <a:lnTo>
                      <a:pt x="277" y="275"/>
                    </a:lnTo>
                    <a:lnTo>
                      <a:pt x="278" y="275"/>
                    </a:lnTo>
                    <a:lnTo>
                      <a:pt x="278" y="276"/>
                    </a:lnTo>
                    <a:lnTo>
                      <a:pt x="278" y="277"/>
                    </a:lnTo>
                    <a:lnTo>
                      <a:pt x="279" y="277"/>
                    </a:lnTo>
                    <a:lnTo>
                      <a:pt x="279" y="278"/>
                    </a:lnTo>
                    <a:lnTo>
                      <a:pt x="278" y="280"/>
                    </a:lnTo>
                    <a:lnTo>
                      <a:pt x="277" y="280"/>
                    </a:lnTo>
                    <a:lnTo>
                      <a:pt x="276" y="281"/>
                    </a:lnTo>
                    <a:lnTo>
                      <a:pt x="275" y="282"/>
                    </a:lnTo>
                    <a:lnTo>
                      <a:pt x="275" y="281"/>
                    </a:lnTo>
                    <a:lnTo>
                      <a:pt x="276" y="281"/>
                    </a:lnTo>
                    <a:lnTo>
                      <a:pt x="275" y="281"/>
                    </a:lnTo>
                    <a:lnTo>
                      <a:pt x="275" y="282"/>
                    </a:lnTo>
                    <a:lnTo>
                      <a:pt x="275" y="281"/>
                    </a:lnTo>
                    <a:lnTo>
                      <a:pt x="275" y="282"/>
                    </a:lnTo>
                    <a:lnTo>
                      <a:pt x="275" y="281"/>
                    </a:lnTo>
                    <a:lnTo>
                      <a:pt x="276" y="281"/>
                    </a:lnTo>
                    <a:lnTo>
                      <a:pt x="275" y="280"/>
                    </a:lnTo>
                    <a:lnTo>
                      <a:pt x="273" y="278"/>
                    </a:lnTo>
                    <a:lnTo>
                      <a:pt x="275" y="278"/>
                    </a:lnTo>
                    <a:lnTo>
                      <a:pt x="275" y="280"/>
                    </a:lnTo>
                    <a:lnTo>
                      <a:pt x="275" y="278"/>
                    </a:lnTo>
                    <a:lnTo>
                      <a:pt x="273" y="278"/>
                    </a:lnTo>
                    <a:lnTo>
                      <a:pt x="275" y="278"/>
                    </a:lnTo>
                    <a:lnTo>
                      <a:pt x="275" y="277"/>
                    </a:lnTo>
                    <a:lnTo>
                      <a:pt x="276" y="277"/>
                    </a:lnTo>
                    <a:lnTo>
                      <a:pt x="276" y="278"/>
                    </a:lnTo>
                    <a:lnTo>
                      <a:pt x="276" y="277"/>
                    </a:lnTo>
                    <a:lnTo>
                      <a:pt x="276" y="278"/>
                    </a:lnTo>
                    <a:lnTo>
                      <a:pt x="276" y="277"/>
                    </a:lnTo>
                    <a:lnTo>
                      <a:pt x="277" y="277"/>
                    </a:lnTo>
                    <a:lnTo>
                      <a:pt x="276" y="277"/>
                    </a:lnTo>
                    <a:lnTo>
                      <a:pt x="275" y="277"/>
                    </a:lnTo>
                    <a:lnTo>
                      <a:pt x="276" y="277"/>
                    </a:lnTo>
                    <a:lnTo>
                      <a:pt x="277" y="277"/>
                    </a:lnTo>
                    <a:lnTo>
                      <a:pt x="276" y="277"/>
                    </a:lnTo>
                    <a:lnTo>
                      <a:pt x="275" y="277"/>
                    </a:lnTo>
                    <a:lnTo>
                      <a:pt x="275" y="278"/>
                    </a:lnTo>
                    <a:lnTo>
                      <a:pt x="273" y="278"/>
                    </a:lnTo>
                    <a:lnTo>
                      <a:pt x="272" y="277"/>
                    </a:lnTo>
                    <a:lnTo>
                      <a:pt x="271" y="277"/>
                    </a:lnTo>
                    <a:lnTo>
                      <a:pt x="272" y="277"/>
                    </a:lnTo>
                    <a:lnTo>
                      <a:pt x="272" y="278"/>
                    </a:lnTo>
                    <a:lnTo>
                      <a:pt x="273" y="278"/>
                    </a:lnTo>
                    <a:lnTo>
                      <a:pt x="272" y="278"/>
                    </a:lnTo>
                    <a:lnTo>
                      <a:pt x="271" y="278"/>
                    </a:lnTo>
                    <a:lnTo>
                      <a:pt x="271" y="280"/>
                    </a:lnTo>
                    <a:lnTo>
                      <a:pt x="271" y="281"/>
                    </a:lnTo>
                    <a:lnTo>
                      <a:pt x="272" y="281"/>
                    </a:lnTo>
                    <a:lnTo>
                      <a:pt x="273" y="281"/>
                    </a:lnTo>
                    <a:lnTo>
                      <a:pt x="273" y="282"/>
                    </a:lnTo>
                    <a:lnTo>
                      <a:pt x="275" y="282"/>
                    </a:lnTo>
                    <a:lnTo>
                      <a:pt x="273" y="282"/>
                    </a:lnTo>
                    <a:lnTo>
                      <a:pt x="272" y="282"/>
                    </a:lnTo>
                    <a:lnTo>
                      <a:pt x="272" y="281"/>
                    </a:lnTo>
                    <a:lnTo>
                      <a:pt x="271" y="281"/>
                    </a:lnTo>
                    <a:lnTo>
                      <a:pt x="271" y="280"/>
                    </a:lnTo>
                    <a:lnTo>
                      <a:pt x="270" y="280"/>
                    </a:lnTo>
                    <a:lnTo>
                      <a:pt x="268" y="280"/>
                    </a:lnTo>
                    <a:lnTo>
                      <a:pt x="267" y="278"/>
                    </a:lnTo>
                    <a:lnTo>
                      <a:pt x="266" y="278"/>
                    </a:lnTo>
                    <a:lnTo>
                      <a:pt x="265" y="278"/>
                    </a:lnTo>
                    <a:lnTo>
                      <a:pt x="264" y="278"/>
                    </a:lnTo>
                    <a:lnTo>
                      <a:pt x="262" y="278"/>
                    </a:lnTo>
                    <a:lnTo>
                      <a:pt x="262" y="277"/>
                    </a:lnTo>
                    <a:lnTo>
                      <a:pt x="261" y="277"/>
                    </a:lnTo>
                    <a:lnTo>
                      <a:pt x="261" y="278"/>
                    </a:lnTo>
                    <a:lnTo>
                      <a:pt x="260" y="278"/>
                    </a:lnTo>
                    <a:lnTo>
                      <a:pt x="259" y="278"/>
                    </a:lnTo>
                    <a:lnTo>
                      <a:pt x="257" y="278"/>
                    </a:lnTo>
                    <a:lnTo>
                      <a:pt x="259" y="278"/>
                    </a:lnTo>
                    <a:lnTo>
                      <a:pt x="257" y="278"/>
                    </a:lnTo>
                    <a:lnTo>
                      <a:pt x="257" y="277"/>
                    </a:lnTo>
                    <a:lnTo>
                      <a:pt x="257" y="278"/>
                    </a:lnTo>
                    <a:lnTo>
                      <a:pt x="256" y="278"/>
                    </a:lnTo>
                    <a:lnTo>
                      <a:pt x="257" y="278"/>
                    </a:lnTo>
                    <a:lnTo>
                      <a:pt x="257" y="277"/>
                    </a:lnTo>
                    <a:lnTo>
                      <a:pt x="256" y="277"/>
                    </a:lnTo>
                    <a:lnTo>
                      <a:pt x="256" y="278"/>
                    </a:lnTo>
                    <a:lnTo>
                      <a:pt x="256" y="277"/>
                    </a:lnTo>
                    <a:lnTo>
                      <a:pt x="256" y="278"/>
                    </a:lnTo>
                    <a:lnTo>
                      <a:pt x="257" y="278"/>
                    </a:lnTo>
                    <a:lnTo>
                      <a:pt x="257" y="280"/>
                    </a:lnTo>
                    <a:lnTo>
                      <a:pt x="259" y="280"/>
                    </a:lnTo>
                    <a:lnTo>
                      <a:pt x="259" y="281"/>
                    </a:lnTo>
                    <a:lnTo>
                      <a:pt x="260" y="281"/>
                    </a:lnTo>
                    <a:lnTo>
                      <a:pt x="259" y="281"/>
                    </a:lnTo>
                    <a:lnTo>
                      <a:pt x="260" y="283"/>
                    </a:lnTo>
                    <a:lnTo>
                      <a:pt x="259" y="283"/>
                    </a:lnTo>
                    <a:lnTo>
                      <a:pt x="256" y="283"/>
                    </a:lnTo>
                    <a:lnTo>
                      <a:pt x="259" y="283"/>
                    </a:lnTo>
                    <a:lnTo>
                      <a:pt x="259" y="282"/>
                    </a:lnTo>
                    <a:lnTo>
                      <a:pt x="257" y="282"/>
                    </a:lnTo>
                    <a:lnTo>
                      <a:pt x="257" y="281"/>
                    </a:lnTo>
                    <a:lnTo>
                      <a:pt x="257" y="282"/>
                    </a:lnTo>
                    <a:lnTo>
                      <a:pt x="256" y="282"/>
                    </a:lnTo>
                    <a:lnTo>
                      <a:pt x="256" y="281"/>
                    </a:lnTo>
                    <a:lnTo>
                      <a:pt x="255" y="282"/>
                    </a:lnTo>
                    <a:lnTo>
                      <a:pt x="256" y="283"/>
                    </a:lnTo>
                    <a:lnTo>
                      <a:pt x="254" y="282"/>
                    </a:lnTo>
                    <a:lnTo>
                      <a:pt x="254" y="281"/>
                    </a:lnTo>
                    <a:lnTo>
                      <a:pt x="256" y="280"/>
                    </a:lnTo>
                    <a:lnTo>
                      <a:pt x="256" y="278"/>
                    </a:lnTo>
                    <a:lnTo>
                      <a:pt x="255" y="278"/>
                    </a:lnTo>
                    <a:lnTo>
                      <a:pt x="255" y="280"/>
                    </a:lnTo>
                    <a:lnTo>
                      <a:pt x="255" y="278"/>
                    </a:lnTo>
                    <a:lnTo>
                      <a:pt x="255" y="280"/>
                    </a:lnTo>
                    <a:lnTo>
                      <a:pt x="255" y="278"/>
                    </a:lnTo>
                    <a:lnTo>
                      <a:pt x="254" y="278"/>
                    </a:lnTo>
                    <a:lnTo>
                      <a:pt x="254" y="280"/>
                    </a:lnTo>
                    <a:lnTo>
                      <a:pt x="254" y="278"/>
                    </a:lnTo>
                    <a:lnTo>
                      <a:pt x="254" y="277"/>
                    </a:lnTo>
                    <a:lnTo>
                      <a:pt x="252" y="277"/>
                    </a:lnTo>
                    <a:lnTo>
                      <a:pt x="254" y="277"/>
                    </a:lnTo>
                    <a:lnTo>
                      <a:pt x="254" y="276"/>
                    </a:lnTo>
                    <a:lnTo>
                      <a:pt x="255" y="276"/>
                    </a:lnTo>
                    <a:lnTo>
                      <a:pt x="256" y="276"/>
                    </a:lnTo>
                    <a:lnTo>
                      <a:pt x="255" y="276"/>
                    </a:lnTo>
                    <a:lnTo>
                      <a:pt x="254" y="276"/>
                    </a:lnTo>
                    <a:lnTo>
                      <a:pt x="252" y="276"/>
                    </a:lnTo>
                    <a:lnTo>
                      <a:pt x="254" y="276"/>
                    </a:lnTo>
                    <a:lnTo>
                      <a:pt x="254" y="275"/>
                    </a:lnTo>
                    <a:lnTo>
                      <a:pt x="255" y="275"/>
                    </a:lnTo>
                    <a:lnTo>
                      <a:pt x="254" y="275"/>
                    </a:lnTo>
                    <a:lnTo>
                      <a:pt x="252" y="276"/>
                    </a:lnTo>
                    <a:lnTo>
                      <a:pt x="251" y="276"/>
                    </a:lnTo>
                    <a:lnTo>
                      <a:pt x="250" y="276"/>
                    </a:lnTo>
                    <a:lnTo>
                      <a:pt x="250" y="277"/>
                    </a:lnTo>
                    <a:lnTo>
                      <a:pt x="250" y="276"/>
                    </a:lnTo>
                    <a:lnTo>
                      <a:pt x="250" y="277"/>
                    </a:lnTo>
                    <a:lnTo>
                      <a:pt x="249" y="277"/>
                    </a:lnTo>
                    <a:lnTo>
                      <a:pt x="248" y="277"/>
                    </a:lnTo>
                    <a:lnTo>
                      <a:pt x="246" y="277"/>
                    </a:lnTo>
                    <a:lnTo>
                      <a:pt x="248" y="277"/>
                    </a:lnTo>
                    <a:lnTo>
                      <a:pt x="248" y="276"/>
                    </a:lnTo>
                    <a:lnTo>
                      <a:pt x="248" y="277"/>
                    </a:lnTo>
                    <a:lnTo>
                      <a:pt x="248" y="276"/>
                    </a:lnTo>
                    <a:lnTo>
                      <a:pt x="248" y="275"/>
                    </a:lnTo>
                    <a:lnTo>
                      <a:pt x="249" y="275"/>
                    </a:lnTo>
                    <a:lnTo>
                      <a:pt x="248" y="275"/>
                    </a:lnTo>
                    <a:lnTo>
                      <a:pt x="248" y="276"/>
                    </a:lnTo>
                    <a:lnTo>
                      <a:pt x="246" y="276"/>
                    </a:lnTo>
                    <a:lnTo>
                      <a:pt x="246" y="277"/>
                    </a:lnTo>
                    <a:lnTo>
                      <a:pt x="245" y="278"/>
                    </a:lnTo>
                    <a:lnTo>
                      <a:pt x="245" y="277"/>
                    </a:lnTo>
                    <a:lnTo>
                      <a:pt x="244" y="277"/>
                    </a:lnTo>
                    <a:lnTo>
                      <a:pt x="245" y="277"/>
                    </a:lnTo>
                    <a:lnTo>
                      <a:pt x="245" y="278"/>
                    </a:lnTo>
                    <a:lnTo>
                      <a:pt x="244" y="280"/>
                    </a:lnTo>
                    <a:lnTo>
                      <a:pt x="244" y="281"/>
                    </a:lnTo>
                    <a:lnTo>
                      <a:pt x="244" y="280"/>
                    </a:lnTo>
                    <a:lnTo>
                      <a:pt x="244" y="281"/>
                    </a:lnTo>
                    <a:lnTo>
                      <a:pt x="244" y="280"/>
                    </a:lnTo>
                    <a:lnTo>
                      <a:pt x="244" y="278"/>
                    </a:lnTo>
                    <a:lnTo>
                      <a:pt x="243" y="278"/>
                    </a:lnTo>
                    <a:lnTo>
                      <a:pt x="243" y="280"/>
                    </a:lnTo>
                    <a:lnTo>
                      <a:pt x="243" y="277"/>
                    </a:lnTo>
                    <a:lnTo>
                      <a:pt x="241" y="277"/>
                    </a:lnTo>
                    <a:lnTo>
                      <a:pt x="241" y="276"/>
                    </a:lnTo>
                    <a:lnTo>
                      <a:pt x="241" y="277"/>
                    </a:lnTo>
                    <a:lnTo>
                      <a:pt x="241" y="278"/>
                    </a:lnTo>
                    <a:lnTo>
                      <a:pt x="241" y="280"/>
                    </a:lnTo>
                    <a:lnTo>
                      <a:pt x="240" y="280"/>
                    </a:lnTo>
                    <a:lnTo>
                      <a:pt x="239" y="280"/>
                    </a:lnTo>
                    <a:lnTo>
                      <a:pt x="239" y="281"/>
                    </a:lnTo>
                    <a:lnTo>
                      <a:pt x="240" y="281"/>
                    </a:lnTo>
                    <a:lnTo>
                      <a:pt x="240" y="280"/>
                    </a:lnTo>
                    <a:lnTo>
                      <a:pt x="241" y="280"/>
                    </a:lnTo>
                    <a:lnTo>
                      <a:pt x="243" y="281"/>
                    </a:lnTo>
                    <a:lnTo>
                      <a:pt x="241" y="281"/>
                    </a:lnTo>
                    <a:lnTo>
                      <a:pt x="241" y="282"/>
                    </a:lnTo>
                    <a:lnTo>
                      <a:pt x="243" y="282"/>
                    </a:lnTo>
                    <a:lnTo>
                      <a:pt x="241" y="282"/>
                    </a:lnTo>
                    <a:lnTo>
                      <a:pt x="241" y="283"/>
                    </a:lnTo>
                    <a:lnTo>
                      <a:pt x="241" y="285"/>
                    </a:lnTo>
                    <a:lnTo>
                      <a:pt x="241" y="286"/>
                    </a:lnTo>
                    <a:lnTo>
                      <a:pt x="243" y="286"/>
                    </a:lnTo>
                    <a:lnTo>
                      <a:pt x="241" y="286"/>
                    </a:lnTo>
                    <a:lnTo>
                      <a:pt x="243" y="287"/>
                    </a:lnTo>
                    <a:lnTo>
                      <a:pt x="243" y="288"/>
                    </a:lnTo>
                    <a:lnTo>
                      <a:pt x="241" y="287"/>
                    </a:lnTo>
                    <a:lnTo>
                      <a:pt x="243" y="289"/>
                    </a:lnTo>
                    <a:lnTo>
                      <a:pt x="241" y="289"/>
                    </a:lnTo>
                    <a:lnTo>
                      <a:pt x="241" y="288"/>
                    </a:lnTo>
                    <a:lnTo>
                      <a:pt x="241" y="287"/>
                    </a:lnTo>
                    <a:lnTo>
                      <a:pt x="241" y="288"/>
                    </a:lnTo>
                    <a:lnTo>
                      <a:pt x="241" y="287"/>
                    </a:lnTo>
                    <a:lnTo>
                      <a:pt x="240" y="287"/>
                    </a:lnTo>
                    <a:lnTo>
                      <a:pt x="241" y="288"/>
                    </a:lnTo>
                    <a:lnTo>
                      <a:pt x="241" y="289"/>
                    </a:lnTo>
                    <a:lnTo>
                      <a:pt x="240" y="289"/>
                    </a:lnTo>
                    <a:lnTo>
                      <a:pt x="240" y="291"/>
                    </a:lnTo>
                    <a:lnTo>
                      <a:pt x="241" y="291"/>
                    </a:lnTo>
                    <a:lnTo>
                      <a:pt x="241" y="292"/>
                    </a:lnTo>
                    <a:lnTo>
                      <a:pt x="241" y="291"/>
                    </a:lnTo>
                    <a:lnTo>
                      <a:pt x="240" y="291"/>
                    </a:lnTo>
                    <a:lnTo>
                      <a:pt x="240" y="292"/>
                    </a:lnTo>
                    <a:lnTo>
                      <a:pt x="239" y="292"/>
                    </a:lnTo>
                    <a:lnTo>
                      <a:pt x="238" y="292"/>
                    </a:lnTo>
                    <a:lnTo>
                      <a:pt x="238" y="291"/>
                    </a:lnTo>
                    <a:lnTo>
                      <a:pt x="237" y="291"/>
                    </a:lnTo>
                    <a:lnTo>
                      <a:pt x="235" y="291"/>
                    </a:lnTo>
                    <a:lnTo>
                      <a:pt x="235" y="289"/>
                    </a:lnTo>
                    <a:lnTo>
                      <a:pt x="234" y="289"/>
                    </a:lnTo>
                    <a:lnTo>
                      <a:pt x="233" y="289"/>
                    </a:lnTo>
                    <a:lnTo>
                      <a:pt x="233" y="288"/>
                    </a:lnTo>
                    <a:lnTo>
                      <a:pt x="232" y="288"/>
                    </a:lnTo>
                    <a:lnTo>
                      <a:pt x="230" y="288"/>
                    </a:lnTo>
                    <a:lnTo>
                      <a:pt x="229" y="287"/>
                    </a:lnTo>
                    <a:lnTo>
                      <a:pt x="228" y="287"/>
                    </a:lnTo>
                    <a:lnTo>
                      <a:pt x="227" y="287"/>
                    </a:lnTo>
                    <a:lnTo>
                      <a:pt x="227" y="286"/>
                    </a:lnTo>
                    <a:lnTo>
                      <a:pt x="226" y="286"/>
                    </a:lnTo>
                    <a:lnTo>
                      <a:pt x="226" y="285"/>
                    </a:lnTo>
                    <a:lnTo>
                      <a:pt x="224" y="285"/>
                    </a:lnTo>
                    <a:lnTo>
                      <a:pt x="224" y="283"/>
                    </a:lnTo>
                    <a:lnTo>
                      <a:pt x="223" y="283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2" y="283"/>
                    </a:lnTo>
                    <a:lnTo>
                      <a:pt x="222" y="285"/>
                    </a:lnTo>
                    <a:lnTo>
                      <a:pt x="222" y="283"/>
                    </a:lnTo>
                    <a:lnTo>
                      <a:pt x="221" y="283"/>
                    </a:lnTo>
                    <a:lnTo>
                      <a:pt x="219" y="283"/>
                    </a:lnTo>
                    <a:lnTo>
                      <a:pt x="218" y="283"/>
                    </a:lnTo>
                    <a:lnTo>
                      <a:pt x="218" y="285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6" y="283"/>
                    </a:lnTo>
                    <a:lnTo>
                      <a:pt x="215" y="283"/>
                    </a:lnTo>
                    <a:lnTo>
                      <a:pt x="215" y="282"/>
                    </a:lnTo>
                    <a:lnTo>
                      <a:pt x="215" y="281"/>
                    </a:lnTo>
                    <a:lnTo>
                      <a:pt x="215" y="280"/>
                    </a:lnTo>
                    <a:lnTo>
                      <a:pt x="213" y="280"/>
                    </a:lnTo>
                    <a:lnTo>
                      <a:pt x="213" y="278"/>
                    </a:lnTo>
                    <a:lnTo>
                      <a:pt x="212" y="277"/>
                    </a:lnTo>
                    <a:lnTo>
                      <a:pt x="212" y="276"/>
                    </a:lnTo>
                    <a:lnTo>
                      <a:pt x="211" y="276"/>
                    </a:lnTo>
                    <a:lnTo>
                      <a:pt x="211" y="275"/>
                    </a:lnTo>
                    <a:lnTo>
                      <a:pt x="212" y="275"/>
                    </a:lnTo>
                    <a:lnTo>
                      <a:pt x="212" y="274"/>
                    </a:lnTo>
                    <a:lnTo>
                      <a:pt x="212" y="272"/>
                    </a:lnTo>
                    <a:lnTo>
                      <a:pt x="213" y="272"/>
                    </a:lnTo>
                    <a:lnTo>
                      <a:pt x="215" y="272"/>
                    </a:lnTo>
                    <a:lnTo>
                      <a:pt x="215" y="271"/>
                    </a:lnTo>
                    <a:lnTo>
                      <a:pt x="215" y="272"/>
                    </a:lnTo>
                    <a:lnTo>
                      <a:pt x="215" y="271"/>
                    </a:lnTo>
                    <a:lnTo>
                      <a:pt x="216" y="271"/>
                    </a:lnTo>
                    <a:lnTo>
                      <a:pt x="216" y="270"/>
                    </a:lnTo>
                    <a:lnTo>
                      <a:pt x="216" y="269"/>
                    </a:lnTo>
                    <a:lnTo>
                      <a:pt x="217" y="269"/>
                    </a:lnTo>
                    <a:lnTo>
                      <a:pt x="218" y="269"/>
                    </a:lnTo>
                    <a:lnTo>
                      <a:pt x="218" y="267"/>
                    </a:lnTo>
                    <a:lnTo>
                      <a:pt x="218" y="266"/>
                    </a:lnTo>
                    <a:lnTo>
                      <a:pt x="218" y="265"/>
                    </a:lnTo>
                    <a:lnTo>
                      <a:pt x="219" y="265"/>
                    </a:lnTo>
                    <a:lnTo>
                      <a:pt x="219" y="264"/>
                    </a:lnTo>
                    <a:lnTo>
                      <a:pt x="219" y="262"/>
                    </a:lnTo>
                    <a:lnTo>
                      <a:pt x="218" y="262"/>
                    </a:lnTo>
                    <a:lnTo>
                      <a:pt x="218" y="261"/>
                    </a:lnTo>
                    <a:lnTo>
                      <a:pt x="219" y="261"/>
                    </a:lnTo>
                    <a:lnTo>
                      <a:pt x="218" y="261"/>
                    </a:lnTo>
                    <a:lnTo>
                      <a:pt x="219" y="261"/>
                    </a:lnTo>
                    <a:lnTo>
                      <a:pt x="219" y="260"/>
                    </a:lnTo>
                    <a:lnTo>
                      <a:pt x="218" y="260"/>
                    </a:lnTo>
                    <a:lnTo>
                      <a:pt x="218" y="259"/>
                    </a:lnTo>
                    <a:lnTo>
                      <a:pt x="217" y="258"/>
                    </a:lnTo>
                    <a:lnTo>
                      <a:pt x="218" y="258"/>
                    </a:lnTo>
                    <a:lnTo>
                      <a:pt x="217" y="258"/>
                    </a:lnTo>
                    <a:lnTo>
                      <a:pt x="218" y="258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9"/>
                    </a:lnTo>
                    <a:lnTo>
                      <a:pt x="218" y="259"/>
                    </a:lnTo>
                    <a:lnTo>
                      <a:pt x="217" y="259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7" y="255"/>
                    </a:lnTo>
                    <a:lnTo>
                      <a:pt x="217" y="254"/>
                    </a:lnTo>
                    <a:lnTo>
                      <a:pt x="216" y="254"/>
                    </a:lnTo>
                    <a:lnTo>
                      <a:pt x="216" y="253"/>
                    </a:lnTo>
                    <a:lnTo>
                      <a:pt x="216" y="251"/>
                    </a:lnTo>
                    <a:lnTo>
                      <a:pt x="216" y="250"/>
                    </a:lnTo>
                    <a:lnTo>
                      <a:pt x="215" y="250"/>
                    </a:lnTo>
                    <a:lnTo>
                      <a:pt x="215" y="249"/>
                    </a:lnTo>
                    <a:lnTo>
                      <a:pt x="215" y="248"/>
                    </a:lnTo>
                    <a:lnTo>
                      <a:pt x="213" y="248"/>
                    </a:lnTo>
                    <a:lnTo>
                      <a:pt x="213" y="247"/>
                    </a:lnTo>
                    <a:lnTo>
                      <a:pt x="213" y="245"/>
                    </a:lnTo>
                    <a:lnTo>
                      <a:pt x="213" y="244"/>
                    </a:lnTo>
                    <a:lnTo>
                      <a:pt x="212" y="244"/>
                    </a:lnTo>
                    <a:lnTo>
                      <a:pt x="212" y="243"/>
                    </a:lnTo>
                    <a:lnTo>
                      <a:pt x="212" y="242"/>
                    </a:lnTo>
                    <a:lnTo>
                      <a:pt x="211" y="242"/>
                    </a:lnTo>
                    <a:lnTo>
                      <a:pt x="211" y="240"/>
                    </a:lnTo>
                    <a:lnTo>
                      <a:pt x="211" y="239"/>
                    </a:lnTo>
                    <a:lnTo>
                      <a:pt x="210" y="239"/>
                    </a:lnTo>
                    <a:lnTo>
                      <a:pt x="210" y="238"/>
                    </a:lnTo>
                    <a:lnTo>
                      <a:pt x="210" y="237"/>
                    </a:lnTo>
                    <a:lnTo>
                      <a:pt x="210" y="236"/>
                    </a:lnTo>
                    <a:lnTo>
                      <a:pt x="208" y="236"/>
                    </a:lnTo>
                    <a:lnTo>
                      <a:pt x="208" y="234"/>
                    </a:lnTo>
                    <a:lnTo>
                      <a:pt x="207" y="234"/>
                    </a:lnTo>
                    <a:lnTo>
                      <a:pt x="207" y="233"/>
                    </a:lnTo>
                    <a:lnTo>
                      <a:pt x="207" y="232"/>
                    </a:lnTo>
                    <a:lnTo>
                      <a:pt x="206" y="231"/>
                    </a:lnTo>
                    <a:lnTo>
                      <a:pt x="206" y="229"/>
                    </a:lnTo>
                    <a:lnTo>
                      <a:pt x="205" y="229"/>
                    </a:lnTo>
                    <a:lnTo>
                      <a:pt x="206" y="229"/>
                    </a:lnTo>
                    <a:lnTo>
                      <a:pt x="205" y="229"/>
                    </a:lnTo>
                    <a:lnTo>
                      <a:pt x="206" y="229"/>
                    </a:lnTo>
                    <a:lnTo>
                      <a:pt x="207" y="229"/>
                    </a:lnTo>
                    <a:lnTo>
                      <a:pt x="207" y="228"/>
                    </a:lnTo>
                    <a:lnTo>
                      <a:pt x="207" y="227"/>
                    </a:lnTo>
                    <a:lnTo>
                      <a:pt x="208" y="226"/>
                    </a:lnTo>
                    <a:lnTo>
                      <a:pt x="207" y="226"/>
                    </a:lnTo>
                    <a:lnTo>
                      <a:pt x="208" y="226"/>
                    </a:lnTo>
                    <a:lnTo>
                      <a:pt x="208" y="225"/>
                    </a:lnTo>
                    <a:lnTo>
                      <a:pt x="207" y="226"/>
                    </a:lnTo>
                    <a:lnTo>
                      <a:pt x="208" y="225"/>
                    </a:lnTo>
                    <a:lnTo>
                      <a:pt x="207" y="225"/>
                    </a:lnTo>
                    <a:lnTo>
                      <a:pt x="206" y="225"/>
                    </a:lnTo>
                    <a:lnTo>
                      <a:pt x="207" y="225"/>
                    </a:lnTo>
                    <a:lnTo>
                      <a:pt x="206" y="225"/>
                    </a:lnTo>
                    <a:lnTo>
                      <a:pt x="205" y="225"/>
                    </a:lnTo>
                    <a:lnTo>
                      <a:pt x="205" y="226"/>
                    </a:lnTo>
                    <a:lnTo>
                      <a:pt x="206" y="226"/>
                    </a:lnTo>
                    <a:lnTo>
                      <a:pt x="207" y="226"/>
                    </a:lnTo>
                    <a:lnTo>
                      <a:pt x="206" y="226"/>
                    </a:lnTo>
                    <a:lnTo>
                      <a:pt x="207" y="226"/>
                    </a:lnTo>
                    <a:lnTo>
                      <a:pt x="206" y="226"/>
                    </a:lnTo>
                    <a:lnTo>
                      <a:pt x="205" y="226"/>
                    </a:lnTo>
                    <a:lnTo>
                      <a:pt x="206" y="227"/>
                    </a:lnTo>
                    <a:lnTo>
                      <a:pt x="207" y="227"/>
                    </a:lnTo>
                    <a:lnTo>
                      <a:pt x="206" y="227"/>
                    </a:lnTo>
                    <a:lnTo>
                      <a:pt x="207" y="227"/>
                    </a:lnTo>
                    <a:lnTo>
                      <a:pt x="207" y="228"/>
                    </a:lnTo>
                    <a:lnTo>
                      <a:pt x="206" y="228"/>
                    </a:lnTo>
                    <a:lnTo>
                      <a:pt x="205" y="229"/>
                    </a:lnTo>
                    <a:lnTo>
                      <a:pt x="205" y="228"/>
                    </a:lnTo>
                    <a:lnTo>
                      <a:pt x="205" y="227"/>
                    </a:lnTo>
                    <a:lnTo>
                      <a:pt x="203" y="227"/>
                    </a:lnTo>
                    <a:lnTo>
                      <a:pt x="203" y="226"/>
                    </a:lnTo>
                    <a:lnTo>
                      <a:pt x="202" y="226"/>
                    </a:lnTo>
                    <a:lnTo>
                      <a:pt x="202" y="225"/>
                    </a:lnTo>
                    <a:lnTo>
                      <a:pt x="201" y="225"/>
                    </a:lnTo>
                    <a:lnTo>
                      <a:pt x="201" y="223"/>
                    </a:lnTo>
                    <a:lnTo>
                      <a:pt x="201" y="222"/>
                    </a:lnTo>
                    <a:lnTo>
                      <a:pt x="200" y="222"/>
                    </a:lnTo>
                    <a:lnTo>
                      <a:pt x="200" y="221"/>
                    </a:lnTo>
                    <a:lnTo>
                      <a:pt x="199" y="220"/>
                    </a:lnTo>
                    <a:lnTo>
                      <a:pt x="199" y="218"/>
                    </a:lnTo>
                    <a:lnTo>
                      <a:pt x="197" y="218"/>
                    </a:lnTo>
                    <a:lnTo>
                      <a:pt x="196" y="218"/>
                    </a:lnTo>
                    <a:lnTo>
                      <a:pt x="196" y="217"/>
                    </a:lnTo>
                    <a:lnTo>
                      <a:pt x="196" y="216"/>
                    </a:lnTo>
                    <a:lnTo>
                      <a:pt x="195" y="216"/>
                    </a:lnTo>
                    <a:lnTo>
                      <a:pt x="195" y="215"/>
                    </a:lnTo>
                    <a:lnTo>
                      <a:pt x="194" y="215"/>
                    </a:lnTo>
                    <a:lnTo>
                      <a:pt x="192" y="213"/>
                    </a:lnTo>
                    <a:lnTo>
                      <a:pt x="191" y="213"/>
                    </a:lnTo>
                    <a:lnTo>
                      <a:pt x="191" y="212"/>
                    </a:lnTo>
                    <a:lnTo>
                      <a:pt x="190" y="212"/>
                    </a:lnTo>
                    <a:lnTo>
                      <a:pt x="189" y="212"/>
                    </a:lnTo>
                    <a:lnTo>
                      <a:pt x="189" y="211"/>
                    </a:lnTo>
                    <a:lnTo>
                      <a:pt x="188" y="211"/>
                    </a:lnTo>
                    <a:lnTo>
                      <a:pt x="186" y="211"/>
                    </a:lnTo>
                    <a:lnTo>
                      <a:pt x="185" y="211"/>
                    </a:lnTo>
                    <a:lnTo>
                      <a:pt x="184" y="211"/>
                    </a:lnTo>
                    <a:lnTo>
                      <a:pt x="184" y="210"/>
                    </a:lnTo>
                    <a:lnTo>
                      <a:pt x="183" y="210"/>
                    </a:lnTo>
                    <a:lnTo>
                      <a:pt x="181" y="211"/>
                    </a:lnTo>
                    <a:lnTo>
                      <a:pt x="180" y="211"/>
                    </a:lnTo>
                    <a:lnTo>
                      <a:pt x="179" y="211"/>
                    </a:lnTo>
                    <a:lnTo>
                      <a:pt x="178" y="211"/>
                    </a:lnTo>
                    <a:lnTo>
                      <a:pt x="177" y="211"/>
                    </a:lnTo>
                    <a:lnTo>
                      <a:pt x="175" y="211"/>
                    </a:lnTo>
                    <a:lnTo>
                      <a:pt x="174" y="211"/>
                    </a:lnTo>
                    <a:lnTo>
                      <a:pt x="173" y="211"/>
                    </a:lnTo>
                    <a:lnTo>
                      <a:pt x="172" y="211"/>
                    </a:lnTo>
                    <a:lnTo>
                      <a:pt x="170" y="211"/>
                    </a:lnTo>
                    <a:lnTo>
                      <a:pt x="169" y="211"/>
                    </a:lnTo>
                    <a:lnTo>
                      <a:pt x="168" y="211"/>
                    </a:lnTo>
                    <a:lnTo>
                      <a:pt x="167" y="211"/>
                    </a:lnTo>
                    <a:lnTo>
                      <a:pt x="165" y="211"/>
                    </a:lnTo>
                    <a:lnTo>
                      <a:pt x="164" y="211"/>
                    </a:lnTo>
                    <a:lnTo>
                      <a:pt x="163" y="211"/>
                    </a:lnTo>
                    <a:lnTo>
                      <a:pt x="162" y="211"/>
                    </a:lnTo>
                    <a:lnTo>
                      <a:pt x="161" y="211"/>
                    </a:lnTo>
                    <a:lnTo>
                      <a:pt x="161" y="212"/>
                    </a:lnTo>
                    <a:lnTo>
                      <a:pt x="161" y="213"/>
                    </a:lnTo>
                    <a:lnTo>
                      <a:pt x="159" y="213"/>
                    </a:lnTo>
                    <a:lnTo>
                      <a:pt x="159" y="212"/>
                    </a:lnTo>
                    <a:lnTo>
                      <a:pt x="158" y="212"/>
                    </a:lnTo>
                    <a:lnTo>
                      <a:pt x="157" y="212"/>
                    </a:lnTo>
                    <a:lnTo>
                      <a:pt x="157" y="213"/>
                    </a:lnTo>
                    <a:lnTo>
                      <a:pt x="156" y="213"/>
                    </a:lnTo>
                    <a:lnTo>
                      <a:pt x="154" y="213"/>
                    </a:lnTo>
                    <a:lnTo>
                      <a:pt x="154" y="212"/>
                    </a:lnTo>
                    <a:lnTo>
                      <a:pt x="153" y="212"/>
                    </a:lnTo>
                    <a:lnTo>
                      <a:pt x="152" y="212"/>
                    </a:lnTo>
                    <a:lnTo>
                      <a:pt x="151" y="212"/>
                    </a:lnTo>
                    <a:lnTo>
                      <a:pt x="150" y="212"/>
                    </a:lnTo>
                    <a:lnTo>
                      <a:pt x="148" y="212"/>
                    </a:lnTo>
                    <a:lnTo>
                      <a:pt x="147" y="212"/>
                    </a:lnTo>
                    <a:lnTo>
                      <a:pt x="147" y="213"/>
                    </a:lnTo>
                    <a:lnTo>
                      <a:pt x="146" y="213"/>
                    </a:lnTo>
                    <a:lnTo>
                      <a:pt x="145" y="215"/>
                    </a:lnTo>
                    <a:lnTo>
                      <a:pt x="143" y="215"/>
                    </a:lnTo>
                    <a:lnTo>
                      <a:pt x="142" y="215"/>
                    </a:lnTo>
                    <a:lnTo>
                      <a:pt x="141" y="215"/>
                    </a:lnTo>
                    <a:lnTo>
                      <a:pt x="140" y="215"/>
                    </a:lnTo>
                    <a:lnTo>
                      <a:pt x="140" y="216"/>
                    </a:lnTo>
                    <a:lnTo>
                      <a:pt x="139" y="216"/>
                    </a:lnTo>
                    <a:lnTo>
                      <a:pt x="139" y="217"/>
                    </a:lnTo>
                    <a:lnTo>
                      <a:pt x="137" y="217"/>
                    </a:lnTo>
                    <a:lnTo>
                      <a:pt x="137" y="218"/>
                    </a:lnTo>
                    <a:lnTo>
                      <a:pt x="136" y="218"/>
                    </a:lnTo>
                    <a:lnTo>
                      <a:pt x="136" y="220"/>
                    </a:lnTo>
                    <a:lnTo>
                      <a:pt x="135" y="220"/>
                    </a:lnTo>
                    <a:lnTo>
                      <a:pt x="135" y="221"/>
                    </a:lnTo>
                    <a:lnTo>
                      <a:pt x="135" y="220"/>
                    </a:lnTo>
                    <a:lnTo>
                      <a:pt x="134" y="220"/>
                    </a:lnTo>
                    <a:lnTo>
                      <a:pt x="134" y="218"/>
                    </a:lnTo>
                    <a:lnTo>
                      <a:pt x="132" y="218"/>
                    </a:lnTo>
                    <a:lnTo>
                      <a:pt x="132" y="217"/>
                    </a:lnTo>
                    <a:lnTo>
                      <a:pt x="131" y="217"/>
                    </a:lnTo>
                    <a:lnTo>
                      <a:pt x="131" y="216"/>
                    </a:lnTo>
                    <a:lnTo>
                      <a:pt x="130" y="216"/>
                    </a:lnTo>
                    <a:lnTo>
                      <a:pt x="130" y="215"/>
                    </a:lnTo>
                    <a:lnTo>
                      <a:pt x="129" y="215"/>
                    </a:lnTo>
                    <a:lnTo>
                      <a:pt x="129" y="213"/>
                    </a:lnTo>
                    <a:lnTo>
                      <a:pt x="128" y="213"/>
                    </a:lnTo>
                    <a:lnTo>
                      <a:pt x="128" y="212"/>
                    </a:lnTo>
                    <a:lnTo>
                      <a:pt x="126" y="212"/>
                    </a:lnTo>
                    <a:lnTo>
                      <a:pt x="125" y="212"/>
                    </a:lnTo>
                    <a:lnTo>
                      <a:pt x="124" y="212"/>
                    </a:lnTo>
                    <a:lnTo>
                      <a:pt x="123" y="212"/>
                    </a:lnTo>
                    <a:lnTo>
                      <a:pt x="123" y="211"/>
                    </a:lnTo>
                    <a:lnTo>
                      <a:pt x="121" y="211"/>
                    </a:lnTo>
                    <a:lnTo>
                      <a:pt x="120" y="211"/>
                    </a:lnTo>
                    <a:lnTo>
                      <a:pt x="119" y="211"/>
                    </a:lnTo>
                    <a:lnTo>
                      <a:pt x="118" y="211"/>
                    </a:lnTo>
                    <a:lnTo>
                      <a:pt x="116" y="211"/>
                    </a:lnTo>
                    <a:lnTo>
                      <a:pt x="115" y="210"/>
                    </a:lnTo>
                    <a:lnTo>
                      <a:pt x="114" y="210"/>
                    </a:lnTo>
                    <a:lnTo>
                      <a:pt x="113" y="210"/>
                    </a:lnTo>
                    <a:lnTo>
                      <a:pt x="112" y="210"/>
                    </a:lnTo>
                    <a:lnTo>
                      <a:pt x="110" y="210"/>
                    </a:lnTo>
                    <a:lnTo>
                      <a:pt x="109" y="210"/>
                    </a:lnTo>
                    <a:lnTo>
                      <a:pt x="108" y="210"/>
                    </a:lnTo>
                    <a:lnTo>
                      <a:pt x="107" y="210"/>
                    </a:lnTo>
                    <a:lnTo>
                      <a:pt x="107" y="209"/>
                    </a:lnTo>
                    <a:lnTo>
                      <a:pt x="105" y="209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3" y="207"/>
                    </a:lnTo>
                    <a:lnTo>
                      <a:pt x="102" y="206"/>
                    </a:lnTo>
                    <a:lnTo>
                      <a:pt x="101" y="206"/>
                    </a:lnTo>
                    <a:lnTo>
                      <a:pt x="99" y="206"/>
                    </a:lnTo>
                    <a:lnTo>
                      <a:pt x="99" y="205"/>
                    </a:lnTo>
                    <a:lnTo>
                      <a:pt x="98" y="205"/>
                    </a:lnTo>
                    <a:lnTo>
                      <a:pt x="97" y="205"/>
                    </a:lnTo>
                    <a:lnTo>
                      <a:pt x="97" y="204"/>
                    </a:lnTo>
                    <a:lnTo>
                      <a:pt x="96" y="204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4"/>
                    </a:lnTo>
                    <a:lnTo>
                      <a:pt x="93" y="204"/>
                    </a:lnTo>
                    <a:lnTo>
                      <a:pt x="93" y="202"/>
                    </a:lnTo>
                    <a:lnTo>
                      <a:pt x="92" y="202"/>
                    </a:lnTo>
                    <a:lnTo>
                      <a:pt x="91" y="202"/>
                    </a:lnTo>
                    <a:lnTo>
                      <a:pt x="91" y="201"/>
                    </a:lnTo>
                    <a:lnTo>
                      <a:pt x="90" y="201"/>
                    </a:lnTo>
                    <a:lnTo>
                      <a:pt x="90" y="200"/>
                    </a:lnTo>
                    <a:lnTo>
                      <a:pt x="88" y="200"/>
                    </a:lnTo>
                    <a:lnTo>
                      <a:pt x="87" y="200"/>
                    </a:lnTo>
                    <a:lnTo>
                      <a:pt x="86" y="200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199"/>
                    </a:lnTo>
                    <a:lnTo>
                      <a:pt x="82" y="199"/>
                    </a:lnTo>
                    <a:lnTo>
                      <a:pt x="81" y="198"/>
                    </a:lnTo>
                    <a:lnTo>
                      <a:pt x="80" y="198"/>
                    </a:lnTo>
                    <a:lnTo>
                      <a:pt x="80" y="196"/>
                    </a:lnTo>
                    <a:lnTo>
                      <a:pt x="79" y="196"/>
                    </a:lnTo>
                    <a:lnTo>
                      <a:pt x="77" y="196"/>
                    </a:lnTo>
                    <a:lnTo>
                      <a:pt x="76" y="196"/>
                    </a:lnTo>
                    <a:lnTo>
                      <a:pt x="75" y="196"/>
                    </a:lnTo>
                    <a:lnTo>
                      <a:pt x="75" y="198"/>
                    </a:lnTo>
                    <a:lnTo>
                      <a:pt x="74" y="198"/>
                    </a:lnTo>
                    <a:lnTo>
                      <a:pt x="72" y="198"/>
                    </a:lnTo>
                    <a:lnTo>
                      <a:pt x="72" y="196"/>
                    </a:lnTo>
                    <a:lnTo>
                      <a:pt x="71" y="196"/>
                    </a:lnTo>
                    <a:lnTo>
                      <a:pt x="70" y="196"/>
                    </a:lnTo>
                    <a:lnTo>
                      <a:pt x="69" y="195"/>
                    </a:lnTo>
                    <a:lnTo>
                      <a:pt x="67" y="195"/>
                    </a:lnTo>
                    <a:lnTo>
                      <a:pt x="67" y="194"/>
                    </a:lnTo>
                    <a:lnTo>
                      <a:pt x="66" y="194"/>
                    </a:lnTo>
                    <a:lnTo>
                      <a:pt x="66" y="193"/>
                    </a:lnTo>
                    <a:lnTo>
                      <a:pt x="65" y="193"/>
                    </a:lnTo>
                    <a:lnTo>
                      <a:pt x="64" y="191"/>
                    </a:lnTo>
                    <a:lnTo>
                      <a:pt x="63" y="191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1" y="189"/>
                    </a:lnTo>
                    <a:lnTo>
                      <a:pt x="60" y="189"/>
                    </a:lnTo>
                    <a:lnTo>
                      <a:pt x="60" y="188"/>
                    </a:lnTo>
                    <a:lnTo>
                      <a:pt x="59" y="188"/>
                    </a:lnTo>
                    <a:lnTo>
                      <a:pt x="59" y="187"/>
                    </a:lnTo>
                    <a:lnTo>
                      <a:pt x="58" y="187"/>
                    </a:lnTo>
                    <a:lnTo>
                      <a:pt x="56" y="187"/>
                    </a:lnTo>
                    <a:lnTo>
                      <a:pt x="56" y="185"/>
                    </a:lnTo>
                    <a:lnTo>
                      <a:pt x="55" y="185"/>
                    </a:lnTo>
                    <a:lnTo>
                      <a:pt x="54" y="185"/>
                    </a:lnTo>
                    <a:lnTo>
                      <a:pt x="54" y="184"/>
                    </a:lnTo>
                    <a:lnTo>
                      <a:pt x="55" y="184"/>
                    </a:lnTo>
                    <a:lnTo>
                      <a:pt x="54" y="184"/>
                    </a:lnTo>
                    <a:lnTo>
                      <a:pt x="54" y="183"/>
                    </a:lnTo>
                    <a:lnTo>
                      <a:pt x="54" y="184"/>
                    </a:lnTo>
                    <a:lnTo>
                      <a:pt x="53" y="185"/>
                    </a:lnTo>
                    <a:lnTo>
                      <a:pt x="53" y="184"/>
                    </a:lnTo>
                    <a:lnTo>
                      <a:pt x="52" y="184"/>
                    </a:lnTo>
                    <a:lnTo>
                      <a:pt x="52" y="183"/>
                    </a:lnTo>
                    <a:lnTo>
                      <a:pt x="50" y="183"/>
                    </a:lnTo>
                    <a:lnTo>
                      <a:pt x="50" y="182"/>
                    </a:lnTo>
                    <a:lnTo>
                      <a:pt x="52" y="182"/>
                    </a:lnTo>
                    <a:lnTo>
                      <a:pt x="52" y="180"/>
                    </a:lnTo>
                    <a:lnTo>
                      <a:pt x="52" y="179"/>
                    </a:lnTo>
                    <a:lnTo>
                      <a:pt x="52" y="178"/>
                    </a:lnTo>
                    <a:lnTo>
                      <a:pt x="50" y="178"/>
                    </a:lnTo>
                    <a:lnTo>
                      <a:pt x="50" y="177"/>
                    </a:lnTo>
                    <a:lnTo>
                      <a:pt x="50" y="176"/>
                    </a:lnTo>
                    <a:lnTo>
                      <a:pt x="49" y="174"/>
                    </a:lnTo>
                    <a:lnTo>
                      <a:pt x="49" y="173"/>
                    </a:lnTo>
                    <a:lnTo>
                      <a:pt x="49" y="172"/>
                    </a:lnTo>
                    <a:lnTo>
                      <a:pt x="48" y="172"/>
                    </a:lnTo>
                    <a:lnTo>
                      <a:pt x="48" y="171"/>
                    </a:lnTo>
                    <a:lnTo>
                      <a:pt x="47" y="171"/>
                    </a:lnTo>
                    <a:lnTo>
                      <a:pt x="45" y="171"/>
                    </a:lnTo>
                    <a:lnTo>
                      <a:pt x="47" y="171"/>
                    </a:lnTo>
                    <a:lnTo>
                      <a:pt x="48" y="171"/>
                    </a:lnTo>
                    <a:lnTo>
                      <a:pt x="48" y="172"/>
                    </a:lnTo>
                    <a:lnTo>
                      <a:pt x="49" y="172"/>
                    </a:lnTo>
                    <a:lnTo>
                      <a:pt x="49" y="173"/>
                    </a:lnTo>
                    <a:lnTo>
                      <a:pt x="49" y="174"/>
                    </a:lnTo>
                    <a:lnTo>
                      <a:pt x="49" y="176"/>
                    </a:lnTo>
                    <a:lnTo>
                      <a:pt x="50" y="176"/>
                    </a:lnTo>
                    <a:lnTo>
                      <a:pt x="50" y="177"/>
                    </a:lnTo>
                    <a:lnTo>
                      <a:pt x="50" y="178"/>
                    </a:lnTo>
                    <a:lnTo>
                      <a:pt x="52" y="178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50" y="180"/>
                    </a:lnTo>
                    <a:lnTo>
                      <a:pt x="50" y="182"/>
                    </a:lnTo>
                    <a:lnTo>
                      <a:pt x="50" y="180"/>
                    </a:lnTo>
                    <a:lnTo>
                      <a:pt x="49" y="180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8" y="178"/>
                    </a:lnTo>
                    <a:lnTo>
                      <a:pt x="48" y="177"/>
                    </a:lnTo>
                    <a:lnTo>
                      <a:pt x="48" y="176"/>
                    </a:lnTo>
                    <a:lnTo>
                      <a:pt x="47" y="176"/>
                    </a:lnTo>
                    <a:lnTo>
                      <a:pt x="47" y="174"/>
                    </a:lnTo>
                    <a:lnTo>
                      <a:pt x="47" y="173"/>
                    </a:lnTo>
                    <a:lnTo>
                      <a:pt x="47" y="172"/>
                    </a:lnTo>
                    <a:lnTo>
                      <a:pt x="45" y="172"/>
                    </a:lnTo>
                    <a:lnTo>
                      <a:pt x="45" y="171"/>
                    </a:lnTo>
                    <a:lnTo>
                      <a:pt x="45" y="169"/>
                    </a:lnTo>
                    <a:lnTo>
                      <a:pt x="44" y="169"/>
                    </a:lnTo>
                    <a:lnTo>
                      <a:pt x="44" y="168"/>
                    </a:lnTo>
                    <a:lnTo>
                      <a:pt x="44" y="167"/>
                    </a:lnTo>
                    <a:lnTo>
                      <a:pt x="43" y="166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2"/>
                    </a:lnTo>
                    <a:lnTo>
                      <a:pt x="42" y="162"/>
                    </a:lnTo>
                    <a:lnTo>
                      <a:pt x="42" y="161"/>
                    </a:lnTo>
                    <a:lnTo>
                      <a:pt x="42" y="160"/>
                    </a:lnTo>
                    <a:lnTo>
                      <a:pt x="43" y="160"/>
                    </a:lnTo>
                    <a:lnTo>
                      <a:pt x="43" y="161"/>
                    </a:lnTo>
                    <a:lnTo>
                      <a:pt x="43" y="162"/>
                    </a:lnTo>
                    <a:lnTo>
                      <a:pt x="43" y="161"/>
                    </a:lnTo>
                    <a:lnTo>
                      <a:pt x="44" y="161"/>
                    </a:lnTo>
                    <a:lnTo>
                      <a:pt x="43" y="161"/>
                    </a:lnTo>
                    <a:lnTo>
                      <a:pt x="43" y="160"/>
                    </a:lnTo>
                    <a:lnTo>
                      <a:pt x="42" y="160"/>
                    </a:lnTo>
                    <a:lnTo>
                      <a:pt x="43" y="158"/>
                    </a:lnTo>
                    <a:lnTo>
                      <a:pt x="43" y="157"/>
                    </a:lnTo>
                    <a:lnTo>
                      <a:pt x="43" y="158"/>
                    </a:lnTo>
                    <a:lnTo>
                      <a:pt x="43" y="157"/>
                    </a:lnTo>
                    <a:lnTo>
                      <a:pt x="42" y="157"/>
                    </a:lnTo>
                    <a:lnTo>
                      <a:pt x="43" y="157"/>
                    </a:lnTo>
                    <a:lnTo>
                      <a:pt x="43" y="158"/>
                    </a:lnTo>
                    <a:lnTo>
                      <a:pt x="43" y="157"/>
                    </a:lnTo>
                    <a:lnTo>
                      <a:pt x="42" y="157"/>
                    </a:lnTo>
                    <a:lnTo>
                      <a:pt x="43" y="158"/>
                    </a:lnTo>
                    <a:lnTo>
                      <a:pt x="42" y="158"/>
                    </a:lnTo>
                    <a:lnTo>
                      <a:pt x="42" y="160"/>
                    </a:lnTo>
                    <a:lnTo>
                      <a:pt x="42" y="158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9" y="155"/>
                    </a:lnTo>
                    <a:lnTo>
                      <a:pt x="38" y="153"/>
                    </a:lnTo>
                    <a:lnTo>
                      <a:pt x="37" y="153"/>
                    </a:lnTo>
                    <a:lnTo>
                      <a:pt x="36" y="153"/>
                    </a:lnTo>
                    <a:lnTo>
                      <a:pt x="34" y="153"/>
                    </a:lnTo>
                    <a:lnTo>
                      <a:pt x="33" y="153"/>
                    </a:lnTo>
                    <a:lnTo>
                      <a:pt x="33" y="152"/>
                    </a:lnTo>
                    <a:lnTo>
                      <a:pt x="32" y="152"/>
                    </a:lnTo>
                    <a:lnTo>
                      <a:pt x="32" y="151"/>
                    </a:lnTo>
                    <a:lnTo>
                      <a:pt x="31" y="151"/>
                    </a:lnTo>
                    <a:lnTo>
                      <a:pt x="29" y="151"/>
                    </a:lnTo>
                    <a:lnTo>
                      <a:pt x="29" y="150"/>
                    </a:lnTo>
                    <a:lnTo>
                      <a:pt x="28" y="150"/>
                    </a:lnTo>
                    <a:lnTo>
                      <a:pt x="28" y="149"/>
                    </a:lnTo>
                    <a:lnTo>
                      <a:pt x="27" y="149"/>
                    </a:lnTo>
                    <a:lnTo>
                      <a:pt x="27" y="147"/>
                    </a:lnTo>
                    <a:lnTo>
                      <a:pt x="26" y="147"/>
                    </a:lnTo>
                    <a:lnTo>
                      <a:pt x="26" y="146"/>
                    </a:lnTo>
                    <a:lnTo>
                      <a:pt x="25" y="146"/>
                    </a:lnTo>
                    <a:lnTo>
                      <a:pt x="25" y="145"/>
                    </a:lnTo>
                    <a:lnTo>
                      <a:pt x="23" y="145"/>
                    </a:lnTo>
                    <a:lnTo>
                      <a:pt x="23" y="144"/>
                    </a:lnTo>
                    <a:lnTo>
                      <a:pt x="22" y="144"/>
                    </a:lnTo>
                    <a:lnTo>
                      <a:pt x="22" y="142"/>
                    </a:lnTo>
                    <a:lnTo>
                      <a:pt x="21" y="142"/>
                    </a:lnTo>
                    <a:lnTo>
                      <a:pt x="20" y="142"/>
                    </a:lnTo>
                    <a:lnTo>
                      <a:pt x="18" y="142"/>
                    </a:lnTo>
                    <a:lnTo>
                      <a:pt x="18" y="144"/>
                    </a:lnTo>
                    <a:lnTo>
                      <a:pt x="17" y="144"/>
                    </a:lnTo>
                    <a:lnTo>
                      <a:pt x="17" y="142"/>
                    </a:lnTo>
                    <a:lnTo>
                      <a:pt x="16" y="141"/>
                    </a:lnTo>
                    <a:lnTo>
                      <a:pt x="16" y="140"/>
                    </a:lnTo>
                    <a:lnTo>
                      <a:pt x="15" y="140"/>
                    </a:lnTo>
                    <a:lnTo>
                      <a:pt x="15" y="139"/>
                    </a:lnTo>
                    <a:lnTo>
                      <a:pt x="14" y="139"/>
                    </a:lnTo>
                    <a:lnTo>
                      <a:pt x="14" y="138"/>
                    </a:lnTo>
                    <a:lnTo>
                      <a:pt x="12" y="138"/>
                    </a:lnTo>
                    <a:lnTo>
                      <a:pt x="12" y="136"/>
                    </a:lnTo>
                    <a:lnTo>
                      <a:pt x="11" y="136"/>
                    </a:lnTo>
                    <a:lnTo>
                      <a:pt x="11" y="135"/>
                    </a:lnTo>
                    <a:lnTo>
                      <a:pt x="10" y="135"/>
                    </a:lnTo>
                    <a:lnTo>
                      <a:pt x="10" y="134"/>
                    </a:lnTo>
                    <a:lnTo>
                      <a:pt x="9" y="134"/>
                    </a:lnTo>
                    <a:lnTo>
                      <a:pt x="7" y="134"/>
                    </a:lnTo>
                    <a:lnTo>
                      <a:pt x="6" y="134"/>
                    </a:lnTo>
                    <a:lnTo>
                      <a:pt x="6" y="133"/>
                    </a:lnTo>
                    <a:lnTo>
                      <a:pt x="6" y="131"/>
                    </a:lnTo>
                    <a:lnTo>
                      <a:pt x="5" y="131"/>
                    </a:lnTo>
                    <a:lnTo>
                      <a:pt x="5" y="130"/>
                    </a:lnTo>
                    <a:lnTo>
                      <a:pt x="4" y="130"/>
                    </a:lnTo>
                    <a:lnTo>
                      <a:pt x="4" y="129"/>
                    </a:lnTo>
                    <a:lnTo>
                      <a:pt x="3" y="129"/>
                    </a:lnTo>
                    <a:lnTo>
                      <a:pt x="1" y="129"/>
                    </a:lnTo>
                    <a:lnTo>
                      <a:pt x="0" y="129"/>
                    </a:lnTo>
                    <a:lnTo>
                      <a:pt x="0" y="128"/>
                    </a:lnTo>
                    <a:lnTo>
                      <a:pt x="1" y="128"/>
                    </a:lnTo>
                    <a:lnTo>
                      <a:pt x="1" y="127"/>
                    </a:lnTo>
                    <a:lnTo>
                      <a:pt x="1" y="125"/>
                    </a:lnTo>
                    <a:lnTo>
                      <a:pt x="3" y="125"/>
                    </a:lnTo>
                    <a:lnTo>
                      <a:pt x="4" y="125"/>
                    </a:lnTo>
                    <a:lnTo>
                      <a:pt x="4" y="124"/>
                    </a:lnTo>
                    <a:lnTo>
                      <a:pt x="5" y="124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5" y="120"/>
                    </a:lnTo>
                    <a:lnTo>
                      <a:pt x="5" y="119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5" y="115"/>
                    </a:lnTo>
                    <a:lnTo>
                      <a:pt x="6" y="115"/>
                    </a:lnTo>
                    <a:lnTo>
                      <a:pt x="6" y="114"/>
                    </a:lnTo>
                    <a:lnTo>
                      <a:pt x="7" y="114"/>
                    </a:lnTo>
                    <a:lnTo>
                      <a:pt x="6" y="114"/>
                    </a:lnTo>
                    <a:lnTo>
                      <a:pt x="7" y="114"/>
                    </a:lnTo>
                    <a:lnTo>
                      <a:pt x="7" y="113"/>
                    </a:lnTo>
                    <a:lnTo>
                      <a:pt x="7" y="112"/>
                    </a:lnTo>
                    <a:lnTo>
                      <a:pt x="7" y="111"/>
                    </a:lnTo>
                    <a:lnTo>
                      <a:pt x="6" y="111"/>
                    </a:lnTo>
                    <a:lnTo>
                      <a:pt x="7" y="111"/>
                    </a:lnTo>
                    <a:lnTo>
                      <a:pt x="7" y="109"/>
                    </a:lnTo>
                    <a:lnTo>
                      <a:pt x="7" y="104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3"/>
                    </a:lnTo>
                    <a:lnTo>
                      <a:pt x="7" y="76"/>
                    </a:lnTo>
                    <a:lnTo>
                      <a:pt x="7" y="70"/>
                    </a:lnTo>
                    <a:lnTo>
                      <a:pt x="7" y="68"/>
                    </a:lnTo>
                    <a:lnTo>
                      <a:pt x="7" y="66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7" y="55"/>
                    </a:lnTo>
                    <a:lnTo>
                      <a:pt x="7" y="52"/>
                    </a:lnTo>
                    <a:lnTo>
                      <a:pt x="7" y="47"/>
                    </a:lnTo>
                    <a:lnTo>
                      <a:pt x="7" y="41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2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91" name="Freeform 41"/>
              <p:cNvSpPr>
                <a:spLocks/>
              </p:cNvSpPr>
              <p:nvPr/>
            </p:nvSpPr>
            <p:spPr bwMode="auto">
              <a:xfrm>
                <a:off x="2879220" y="2395070"/>
                <a:ext cx="1228401" cy="1493589"/>
              </a:xfrm>
              <a:custGeom>
                <a:avLst/>
                <a:gdLst>
                  <a:gd name="T0" fmla="*/ 84 w 806"/>
                  <a:gd name="T1" fmla="*/ 64 h 980"/>
                  <a:gd name="T2" fmla="*/ 178 w 806"/>
                  <a:gd name="T3" fmla="*/ 148 h 980"/>
                  <a:gd name="T4" fmla="*/ 261 w 806"/>
                  <a:gd name="T5" fmla="*/ 223 h 980"/>
                  <a:gd name="T6" fmla="*/ 295 w 806"/>
                  <a:gd name="T7" fmla="*/ 254 h 980"/>
                  <a:gd name="T8" fmla="*/ 335 w 806"/>
                  <a:gd name="T9" fmla="*/ 291 h 980"/>
                  <a:gd name="T10" fmla="*/ 388 w 806"/>
                  <a:gd name="T11" fmla="*/ 341 h 980"/>
                  <a:gd name="T12" fmla="*/ 480 w 806"/>
                  <a:gd name="T13" fmla="*/ 425 h 980"/>
                  <a:gd name="T14" fmla="*/ 574 w 806"/>
                  <a:gd name="T15" fmla="*/ 515 h 980"/>
                  <a:gd name="T16" fmla="*/ 629 w 806"/>
                  <a:gd name="T17" fmla="*/ 566 h 980"/>
                  <a:gd name="T18" fmla="*/ 686 w 806"/>
                  <a:gd name="T19" fmla="*/ 620 h 980"/>
                  <a:gd name="T20" fmla="*/ 729 w 806"/>
                  <a:gd name="T21" fmla="*/ 660 h 980"/>
                  <a:gd name="T22" fmla="*/ 787 w 806"/>
                  <a:gd name="T23" fmla="*/ 717 h 980"/>
                  <a:gd name="T24" fmla="*/ 741 w 806"/>
                  <a:gd name="T25" fmla="*/ 739 h 980"/>
                  <a:gd name="T26" fmla="*/ 642 w 806"/>
                  <a:gd name="T27" fmla="*/ 739 h 980"/>
                  <a:gd name="T28" fmla="*/ 470 w 806"/>
                  <a:gd name="T29" fmla="*/ 739 h 980"/>
                  <a:gd name="T30" fmla="*/ 406 w 806"/>
                  <a:gd name="T31" fmla="*/ 789 h 980"/>
                  <a:gd name="T32" fmla="*/ 406 w 806"/>
                  <a:gd name="T33" fmla="*/ 891 h 980"/>
                  <a:gd name="T34" fmla="*/ 386 w 806"/>
                  <a:gd name="T35" fmla="*/ 979 h 980"/>
                  <a:gd name="T36" fmla="*/ 337 w 806"/>
                  <a:gd name="T37" fmla="*/ 979 h 980"/>
                  <a:gd name="T38" fmla="*/ 294 w 806"/>
                  <a:gd name="T39" fmla="*/ 979 h 980"/>
                  <a:gd name="T40" fmla="*/ 256 w 806"/>
                  <a:gd name="T41" fmla="*/ 979 h 980"/>
                  <a:gd name="T42" fmla="*/ 219 w 806"/>
                  <a:gd name="T43" fmla="*/ 980 h 980"/>
                  <a:gd name="T44" fmla="*/ 281 w 806"/>
                  <a:gd name="T45" fmla="*/ 740 h 980"/>
                  <a:gd name="T46" fmla="*/ 332 w 806"/>
                  <a:gd name="T47" fmla="*/ 733 h 980"/>
                  <a:gd name="T48" fmla="*/ 334 w 806"/>
                  <a:gd name="T49" fmla="*/ 709 h 980"/>
                  <a:gd name="T50" fmla="*/ 329 w 806"/>
                  <a:gd name="T51" fmla="*/ 687 h 980"/>
                  <a:gd name="T52" fmla="*/ 318 w 806"/>
                  <a:gd name="T53" fmla="*/ 660 h 980"/>
                  <a:gd name="T54" fmla="*/ 312 w 806"/>
                  <a:gd name="T55" fmla="*/ 636 h 980"/>
                  <a:gd name="T56" fmla="*/ 312 w 806"/>
                  <a:gd name="T57" fmla="*/ 607 h 980"/>
                  <a:gd name="T58" fmla="*/ 303 w 806"/>
                  <a:gd name="T59" fmla="*/ 587 h 980"/>
                  <a:gd name="T60" fmla="*/ 287 w 806"/>
                  <a:gd name="T61" fmla="*/ 572 h 980"/>
                  <a:gd name="T62" fmla="*/ 280 w 806"/>
                  <a:gd name="T63" fmla="*/ 553 h 980"/>
                  <a:gd name="T64" fmla="*/ 270 w 806"/>
                  <a:gd name="T65" fmla="*/ 533 h 980"/>
                  <a:gd name="T66" fmla="*/ 261 w 806"/>
                  <a:gd name="T67" fmla="*/ 513 h 980"/>
                  <a:gd name="T68" fmla="*/ 256 w 806"/>
                  <a:gd name="T69" fmla="*/ 493 h 980"/>
                  <a:gd name="T70" fmla="*/ 258 w 806"/>
                  <a:gd name="T71" fmla="*/ 471 h 980"/>
                  <a:gd name="T72" fmla="*/ 248 w 806"/>
                  <a:gd name="T73" fmla="*/ 441 h 980"/>
                  <a:gd name="T74" fmla="*/ 236 w 806"/>
                  <a:gd name="T75" fmla="*/ 418 h 980"/>
                  <a:gd name="T76" fmla="*/ 214 w 806"/>
                  <a:gd name="T77" fmla="*/ 403 h 980"/>
                  <a:gd name="T78" fmla="*/ 198 w 806"/>
                  <a:gd name="T79" fmla="*/ 392 h 980"/>
                  <a:gd name="T80" fmla="*/ 197 w 806"/>
                  <a:gd name="T81" fmla="*/ 368 h 980"/>
                  <a:gd name="T82" fmla="*/ 178 w 806"/>
                  <a:gd name="T83" fmla="*/ 353 h 980"/>
                  <a:gd name="T84" fmla="*/ 175 w 806"/>
                  <a:gd name="T85" fmla="*/ 332 h 980"/>
                  <a:gd name="T86" fmla="*/ 167 w 806"/>
                  <a:gd name="T87" fmla="*/ 314 h 980"/>
                  <a:gd name="T88" fmla="*/ 149 w 806"/>
                  <a:gd name="T89" fmla="*/ 300 h 980"/>
                  <a:gd name="T90" fmla="*/ 129 w 806"/>
                  <a:gd name="T91" fmla="*/ 292 h 980"/>
                  <a:gd name="T92" fmla="*/ 118 w 806"/>
                  <a:gd name="T93" fmla="*/ 266 h 980"/>
                  <a:gd name="T94" fmla="*/ 99 w 806"/>
                  <a:gd name="T95" fmla="*/ 251 h 980"/>
                  <a:gd name="T96" fmla="*/ 79 w 806"/>
                  <a:gd name="T97" fmla="*/ 253 h 980"/>
                  <a:gd name="T98" fmla="*/ 89 w 806"/>
                  <a:gd name="T99" fmla="*/ 232 h 980"/>
                  <a:gd name="T100" fmla="*/ 87 w 806"/>
                  <a:gd name="T101" fmla="*/ 210 h 980"/>
                  <a:gd name="T102" fmla="*/ 66 w 806"/>
                  <a:gd name="T103" fmla="*/ 191 h 980"/>
                  <a:gd name="T104" fmla="*/ 62 w 806"/>
                  <a:gd name="T105" fmla="*/ 162 h 980"/>
                  <a:gd name="T106" fmla="*/ 41 w 806"/>
                  <a:gd name="T107" fmla="*/ 158 h 980"/>
                  <a:gd name="T108" fmla="*/ 27 w 806"/>
                  <a:gd name="T109" fmla="*/ 148 h 980"/>
                  <a:gd name="T110" fmla="*/ 11 w 806"/>
                  <a:gd name="T111" fmla="*/ 137 h 980"/>
                  <a:gd name="T112" fmla="*/ 7 w 806"/>
                  <a:gd name="T113" fmla="*/ 120 h 980"/>
                  <a:gd name="T114" fmla="*/ 2 w 806"/>
                  <a:gd name="T115" fmla="*/ 104 h 980"/>
                  <a:gd name="T116" fmla="*/ 7 w 806"/>
                  <a:gd name="T117" fmla="*/ 85 h 980"/>
                  <a:gd name="T118" fmla="*/ 19 w 806"/>
                  <a:gd name="T119" fmla="*/ 65 h 980"/>
                  <a:gd name="T120" fmla="*/ 13 w 806"/>
                  <a:gd name="T121" fmla="*/ 42 h 980"/>
                  <a:gd name="T122" fmla="*/ 8 w 806"/>
                  <a:gd name="T123" fmla="*/ 15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06" h="980">
                    <a:moveTo>
                      <a:pt x="27" y="12"/>
                    </a:moveTo>
                    <a:lnTo>
                      <a:pt x="29" y="14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20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9" y="24"/>
                    </a:lnTo>
                    <a:lnTo>
                      <a:pt x="46" y="30"/>
                    </a:lnTo>
                    <a:lnTo>
                      <a:pt x="50" y="33"/>
                    </a:lnTo>
                    <a:lnTo>
                      <a:pt x="51" y="33"/>
                    </a:lnTo>
                    <a:lnTo>
                      <a:pt x="53" y="36"/>
                    </a:lnTo>
                    <a:lnTo>
                      <a:pt x="55" y="37"/>
                    </a:lnTo>
                    <a:lnTo>
                      <a:pt x="55" y="38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8" y="41"/>
                    </a:lnTo>
                    <a:lnTo>
                      <a:pt x="60" y="42"/>
                    </a:lnTo>
                    <a:lnTo>
                      <a:pt x="62" y="44"/>
                    </a:lnTo>
                    <a:lnTo>
                      <a:pt x="66" y="48"/>
                    </a:lnTo>
                    <a:lnTo>
                      <a:pt x="73" y="54"/>
                    </a:lnTo>
                    <a:lnTo>
                      <a:pt x="74" y="54"/>
                    </a:lnTo>
                    <a:lnTo>
                      <a:pt x="74" y="55"/>
                    </a:lnTo>
                    <a:lnTo>
                      <a:pt x="77" y="58"/>
                    </a:lnTo>
                    <a:lnTo>
                      <a:pt x="78" y="58"/>
                    </a:lnTo>
                    <a:lnTo>
                      <a:pt x="80" y="60"/>
                    </a:lnTo>
                    <a:lnTo>
                      <a:pt x="83" y="63"/>
                    </a:lnTo>
                    <a:lnTo>
                      <a:pt x="84" y="63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8" y="68"/>
                    </a:lnTo>
                    <a:lnTo>
                      <a:pt x="89" y="68"/>
                    </a:lnTo>
                    <a:lnTo>
                      <a:pt x="94" y="73"/>
                    </a:lnTo>
                    <a:lnTo>
                      <a:pt x="106" y="82"/>
                    </a:lnTo>
                    <a:lnTo>
                      <a:pt x="111" y="87"/>
                    </a:lnTo>
                    <a:lnTo>
                      <a:pt x="115" y="91"/>
                    </a:lnTo>
                    <a:lnTo>
                      <a:pt x="116" y="92"/>
                    </a:lnTo>
                    <a:lnTo>
                      <a:pt x="117" y="93"/>
                    </a:lnTo>
                    <a:lnTo>
                      <a:pt x="118" y="95"/>
                    </a:lnTo>
                    <a:lnTo>
                      <a:pt x="126" y="101"/>
                    </a:lnTo>
                    <a:lnTo>
                      <a:pt x="127" y="102"/>
                    </a:lnTo>
                    <a:lnTo>
                      <a:pt x="128" y="103"/>
                    </a:lnTo>
                    <a:lnTo>
                      <a:pt x="129" y="104"/>
                    </a:lnTo>
                    <a:lnTo>
                      <a:pt x="131" y="106"/>
                    </a:lnTo>
                    <a:lnTo>
                      <a:pt x="134" y="108"/>
                    </a:lnTo>
                    <a:lnTo>
                      <a:pt x="147" y="119"/>
                    </a:lnTo>
                    <a:lnTo>
                      <a:pt x="150" y="124"/>
                    </a:lnTo>
                    <a:lnTo>
                      <a:pt x="154" y="126"/>
                    </a:lnTo>
                    <a:lnTo>
                      <a:pt x="156" y="129"/>
                    </a:lnTo>
                    <a:lnTo>
                      <a:pt x="156" y="128"/>
                    </a:lnTo>
                    <a:lnTo>
                      <a:pt x="160" y="131"/>
                    </a:lnTo>
                    <a:lnTo>
                      <a:pt x="164" y="135"/>
                    </a:lnTo>
                    <a:lnTo>
                      <a:pt x="169" y="140"/>
                    </a:lnTo>
                    <a:lnTo>
                      <a:pt x="172" y="142"/>
                    </a:lnTo>
                    <a:lnTo>
                      <a:pt x="174" y="144"/>
                    </a:lnTo>
                    <a:lnTo>
                      <a:pt x="175" y="145"/>
                    </a:lnTo>
                    <a:lnTo>
                      <a:pt x="175" y="146"/>
                    </a:lnTo>
                    <a:lnTo>
                      <a:pt x="176" y="146"/>
                    </a:lnTo>
                    <a:lnTo>
                      <a:pt x="177" y="147"/>
                    </a:lnTo>
                    <a:lnTo>
                      <a:pt x="178" y="148"/>
                    </a:lnTo>
                    <a:lnTo>
                      <a:pt x="181" y="151"/>
                    </a:lnTo>
                    <a:lnTo>
                      <a:pt x="182" y="152"/>
                    </a:lnTo>
                    <a:lnTo>
                      <a:pt x="196" y="164"/>
                    </a:lnTo>
                    <a:lnTo>
                      <a:pt x="203" y="171"/>
                    </a:lnTo>
                    <a:lnTo>
                      <a:pt x="204" y="172"/>
                    </a:lnTo>
                    <a:lnTo>
                      <a:pt x="207" y="174"/>
                    </a:lnTo>
                    <a:lnTo>
                      <a:pt x="208" y="174"/>
                    </a:lnTo>
                    <a:lnTo>
                      <a:pt x="213" y="180"/>
                    </a:lnTo>
                    <a:lnTo>
                      <a:pt x="214" y="180"/>
                    </a:lnTo>
                    <a:lnTo>
                      <a:pt x="221" y="188"/>
                    </a:lnTo>
                    <a:lnTo>
                      <a:pt x="225" y="191"/>
                    </a:lnTo>
                    <a:lnTo>
                      <a:pt x="230" y="195"/>
                    </a:lnTo>
                    <a:lnTo>
                      <a:pt x="231" y="196"/>
                    </a:lnTo>
                    <a:lnTo>
                      <a:pt x="235" y="200"/>
                    </a:lnTo>
                    <a:lnTo>
                      <a:pt x="237" y="201"/>
                    </a:lnTo>
                    <a:lnTo>
                      <a:pt x="237" y="202"/>
                    </a:lnTo>
                    <a:lnTo>
                      <a:pt x="240" y="204"/>
                    </a:lnTo>
                    <a:lnTo>
                      <a:pt x="241" y="206"/>
                    </a:lnTo>
                    <a:lnTo>
                      <a:pt x="242" y="206"/>
                    </a:lnTo>
                    <a:lnTo>
                      <a:pt x="243" y="207"/>
                    </a:lnTo>
                    <a:lnTo>
                      <a:pt x="245" y="208"/>
                    </a:lnTo>
                    <a:lnTo>
                      <a:pt x="246" y="210"/>
                    </a:lnTo>
                    <a:lnTo>
                      <a:pt x="251" y="213"/>
                    </a:lnTo>
                    <a:lnTo>
                      <a:pt x="251" y="215"/>
                    </a:lnTo>
                    <a:lnTo>
                      <a:pt x="252" y="216"/>
                    </a:lnTo>
                    <a:lnTo>
                      <a:pt x="256" y="218"/>
                    </a:lnTo>
                    <a:lnTo>
                      <a:pt x="257" y="220"/>
                    </a:lnTo>
                    <a:lnTo>
                      <a:pt x="257" y="221"/>
                    </a:lnTo>
                    <a:lnTo>
                      <a:pt x="258" y="221"/>
                    </a:lnTo>
                    <a:lnTo>
                      <a:pt x="259" y="222"/>
                    </a:lnTo>
                    <a:lnTo>
                      <a:pt x="261" y="223"/>
                    </a:lnTo>
                    <a:lnTo>
                      <a:pt x="263" y="226"/>
                    </a:lnTo>
                    <a:lnTo>
                      <a:pt x="265" y="227"/>
                    </a:lnTo>
                    <a:lnTo>
                      <a:pt x="265" y="228"/>
                    </a:lnTo>
                    <a:lnTo>
                      <a:pt x="267" y="228"/>
                    </a:lnTo>
                    <a:lnTo>
                      <a:pt x="268" y="231"/>
                    </a:lnTo>
                    <a:lnTo>
                      <a:pt x="269" y="231"/>
                    </a:lnTo>
                    <a:lnTo>
                      <a:pt x="269" y="232"/>
                    </a:lnTo>
                    <a:lnTo>
                      <a:pt x="270" y="232"/>
                    </a:lnTo>
                    <a:lnTo>
                      <a:pt x="272" y="233"/>
                    </a:lnTo>
                    <a:lnTo>
                      <a:pt x="273" y="234"/>
                    </a:lnTo>
                    <a:lnTo>
                      <a:pt x="274" y="235"/>
                    </a:lnTo>
                    <a:lnTo>
                      <a:pt x="275" y="237"/>
                    </a:lnTo>
                    <a:lnTo>
                      <a:pt x="276" y="238"/>
                    </a:lnTo>
                    <a:lnTo>
                      <a:pt x="278" y="238"/>
                    </a:lnTo>
                    <a:lnTo>
                      <a:pt x="278" y="239"/>
                    </a:lnTo>
                    <a:lnTo>
                      <a:pt x="280" y="240"/>
                    </a:lnTo>
                    <a:lnTo>
                      <a:pt x="280" y="242"/>
                    </a:lnTo>
                    <a:lnTo>
                      <a:pt x="281" y="242"/>
                    </a:lnTo>
                    <a:lnTo>
                      <a:pt x="281" y="243"/>
                    </a:lnTo>
                    <a:lnTo>
                      <a:pt x="283" y="243"/>
                    </a:lnTo>
                    <a:lnTo>
                      <a:pt x="283" y="244"/>
                    </a:lnTo>
                    <a:lnTo>
                      <a:pt x="284" y="244"/>
                    </a:lnTo>
                    <a:lnTo>
                      <a:pt x="284" y="245"/>
                    </a:lnTo>
                    <a:lnTo>
                      <a:pt x="285" y="245"/>
                    </a:lnTo>
                    <a:lnTo>
                      <a:pt x="286" y="246"/>
                    </a:lnTo>
                    <a:lnTo>
                      <a:pt x="287" y="248"/>
                    </a:lnTo>
                    <a:lnTo>
                      <a:pt x="289" y="249"/>
                    </a:lnTo>
                    <a:lnTo>
                      <a:pt x="291" y="251"/>
                    </a:lnTo>
                    <a:lnTo>
                      <a:pt x="292" y="253"/>
                    </a:lnTo>
                    <a:lnTo>
                      <a:pt x="294" y="254"/>
                    </a:lnTo>
                    <a:lnTo>
                      <a:pt x="295" y="254"/>
                    </a:lnTo>
                    <a:lnTo>
                      <a:pt x="295" y="255"/>
                    </a:lnTo>
                    <a:lnTo>
                      <a:pt x="296" y="255"/>
                    </a:lnTo>
                    <a:lnTo>
                      <a:pt x="296" y="256"/>
                    </a:lnTo>
                    <a:lnTo>
                      <a:pt x="297" y="256"/>
                    </a:lnTo>
                    <a:lnTo>
                      <a:pt x="299" y="257"/>
                    </a:lnTo>
                    <a:lnTo>
                      <a:pt x="299" y="259"/>
                    </a:lnTo>
                    <a:lnTo>
                      <a:pt x="300" y="259"/>
                    </a:lnTo>
                    <a:lnTo>
                      <a:pt x="301" y="260"/>
                    </a:lnTo>
                    <a:lnTo>
                      <a:pt x="302" y="261"/>
                    </a:lnTo>
                    <a:lnTo>
                      <a:pt x="305" y="262"/>
                    </a:lnTo>
                    <a:lnTo>
                      <a:pt x="305" y="264"/>
                    </a:lnTo>
                    <a:lnTo>
                      <a:pt x="306" y="264"/>
                    </a:lnTo>
                    <a:lnTo>
                      <a:pt x="306" y="265"/>
                    </a:lnTo>
                    <a:lnTo>
                      <a:pt x="307" y="265"/>
                    </a:lnTo>
                    <a:lnTo>
                      <a:pt x="307" y="266"/>
                    </a:lnTo>
                    <a:lnTo>
                      <a:pt x="308" y="267"/>
                    </a:lnTo>
                    <a:lnTo>
                      <a:pt x="314" y="272"/>
                    </a:lnTo>
                    <a:lnTo>
                      <a:pt x="322" y="280"/>
                    </a:lnTo>
                    <a:lnTo>
                      <a:pt x="323" y="281"/>
                    </a:lnTo>
                    <a:lnTo>
                      <a:pt x="324" y="281"/>
                    </a:lnTo>
                    <a:lnTo>
                      <a:pt x="324" y="282"/>
                    </a:lnTo>
                    <a:lnTo>
                      <a:pt x="325" y="282"/>
                    </a:lnTo>
                    <a:lnTo>
                      <a:pt x="325" y="283"/>
                    </a:lnTo>
                    <a:lnTo>
                      <a:pt x="327" y="283"/>
                    </a:lnTo>
                    <a:lnTo>
                      <a:pt x="328" y="284"/>
                    </a:lnTo>
                    <a:lnTo>
                      <a:pt x="329" y="286"/>
                    </a:lnTo>
                    <a:lnTo>
                      <a:pt x="330" y="287"/>
                    </a:lnTo>
                    <a:lnTo>
                      <a:pt x="332" y="288"/>
                    </a:lnTo>
                    <a:lnTo>
                      <a:pt x="333" y="288"/>
                    </a:lnTo>
                    <a:lnTo>
                      <a:pt x="334" y="291"/>
                    </a:lnTo>
                    <a:lnTo>
                      <a:pt x="335" y="291"/>
                    </a:lnTo>
                    <a:lnTo>
                      <a:pt x="335" y="292"/>
                    </a:lnTo>
                    <a:lnTo>
                      <a:pt x="340" y="295"/>
                    </a:lnTo>
                    <a:lnTo>
                      <a:pt x="344" y="299"/>
                    </a:lnTo>
                    <a:lnTo>
                      <a:pt x="345" y="300"/>
                    </a:lnTo>
                    <a:lnTo>
                      <a:pt x="346" y="302"/>
                    </a:lnTo>
                    <a:lnTo>
                      <a:pt x="348" y="303"/>
                    </a:lnTo>
                    <a:lnTo>
                      <a:pt x="350" y="305"/>
                    </a:lnTo>
                    <a:lnTo>
                      <a:pt x="351" y="306"/>
                    </a:lnTo>
                    <a:lnTo>
                      <a:pt x="355" y="309"/>
                    </a:lnTo>
                    <a:lnTo>
                      <a:pt x="356" y="311"/>
                    </a:lnTo>
                    <a:lnTo>
                      <a:pt x="357" y="311"/>
                    </a:lnTo>
                    <a:lnTo>
                      <a:pt x="365" y="319"/>
                    </a:lnTo>
                    <a:lnTo>
                      <a:pt x="366" y="320"/>
                    </a:lnTo>
                    <a:lnTo>
                      <a:pt x="371" y="324"/>
                    </a:lnTo>
                    <a:lnTo>
                      <a:pt x="371" y="325"/>
                    </a:lnTo>
                    <a:lnTo>
                      <a:pt x="372" y="325"/>
                    </a:lnTo>
                    <a:lnTo>
                      <a:pt x="372" y="326"/>
                    </a:lnTo>
                    <a:lnTo>
                      <a:pt x="373" y="326"/>
                    </a:lnTo>
                    <a:lnTo>
                      <a:pt x="373" y="327"/>
                    </a:lnTo>
                    <a:lnTo>
                      <a:pt x="376" y="329"/>
                    </a:lnTo>
                    <a:lnTo>
                      <a:pt x="377" y="330"/>
                    </a:lnTo>
                    <a:lnTo>
                      <a:pt x="378" y="331"/>
                    </a:lnTo>
                    <a:lnTo>
                      <a:pt x="378" y="332"/>
                    </a:lnTo>
                    <a:lnTo>
                      <a:pt x="379" y="332"/>
                    </a:lnTo>
                    <a:lnTo>
                      <a:pt x="381" y="333"/>
                    </a:lnTo>
                    <a:lnTo>
                      <a:pt x="382" y="335"/>
                    </a:lnTo>
                    <a:lnTo>
                      <a:pt x="383" y="336"/>
                    </a:lnTo>
                    <a:lnTo>
                      <a:pt x="384" y="336"/>
                    </a:lnTo>
                    <a:lnTo>
                      <a:pt x="386" y="338"/>
                    </a:lnTo>
                    <a:lnTo>
                      <a:pt x="387" y="338"/>
                    </a:lnTo>
                    <a:lnTo>
                      <a:pt x="388" y="341"/>
                    </a:lnTo>
                    <a:lnTo>
                      <a:pt x="389" y="342"/>
                    </a:lnTo>
                    <a:lnTo>
                      <a:pt x="390" y="342"/>
                    </a:lnTo>
                    <a:lnTo>
                      <a:pt x="393" y="344"/>
                    </a:lnTo>
                    <a:lnTo>
                      <a:pt x="394" y="346"/>
                    </a:lnTo>
                    <a:lnTo>
                      <a:pt x="395" y="347"/>
                    </a:lnTo>
                    <a:lnTo>
                      <a:pt x="404" y="354"/>
                    </a:lnTo>
                    <a:lnTo>
                      <a:pt x="406" y="357"/>
                    </a:lnTo>
                    <a:lnTo>
                      <a:pt x="408" y="358"/>
                    </a:lnTo>
                    <a:lnTo>
                      <a:pt x="408" y="359"/>
                    </a:lnTo>
                    <a:lnTo>
                      <a:pt x="411" y="362"/>
                    </a:lnTo>
                    <a:lnTo>
                      <a:pt x="417" y="366"/>
                    </a:lnTo>
                    <a:lnTo>
                      <a:pt x="422" y="373"/>
                    </a:lnTo>
                    <a:lnTo>
                      <a:pt x="424" y="373"/>
                    </a:lnTo>
                    <a:lnTo>
                      <a:pt x="425" y="374"/>
                    </a:lnTo>
                    <a:lnTo>
                      <a:pt x="428" y="378"/>
                    </a:lnTo>
                    <a:lnTo>
                      <a:pt x="433" y="381"/>
                    </a:lnTo>
                    <a:lnTo>
                      <a:pt x="439" y="387"/>
                    </a:lnTo>
                    <a:lnTo>
                      <a:pt x="447" y="395"/>
                    </a:lnTo>
                    <a:lnTo>
                      <a:pt x="449" y="397"/>
                    </a:lnTo>
                    <a:lnTo>
                      <a:pt x="452" y="400"/>
                    </a:lnTo>
                    <a:lnTo>
                      <a:pt x="457" y="403"/>
                    </a:lnTo>
                    <a:lnTo>
                      <a:pt x="458" y="406"/>
                    </a:lnTo>
                    <a:lnTo>
                      <a:pt x="459" y="406"/>
                    </a:lnTo>
                    <a:lnTo>
                      <a:pt x="461" y="408"/>
                    </a:lnTo>
                    <a:lnTo>
                      <a:pt x="465" y="412"/>
                    </a:lnTo>
                    <a:lnTo>
                      <a:pt x="469" y="415"/>
                    </a:lnTo>
                    <a:lnTo>
                      <a:pt x="470" y="415"/>
                    </a:lnTo>
                    <a:lnTo>
                      <a:pt x="471" y="418"/>
                    </a:lnTo>
                    <a:lnTo>
                      <a:pt x="476" y="422"/>
                    </a:lnTo>
                    <a:lnTo>
                      <a:pt x="477" y="423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4" y="429"/>
                    </a:lnTo>
                    <a:lnTo>
                      <a:pt x="486" y="431"/>
                    </a:lnTo>
                    <a:lnTo>
                      <a:pt x="492" y="438"/>
                    </a:lnTo>
                    <a:lnTo>
                      <a:pt x="493" y="438"/>
                    </a:lnTo>
                    <a:lnTo>
                      <a:pt x="503" y="447"/>
                    </a:lnTo>
                    <a:lnTo>
                      <a:pt x="508" y="452"/>
                    </a:lnTo>
                    <a:lnTo>
                      <a:pt x="510" y="453"/>
                    </a:lnTo>
                    <a:lnTo>
                      <a:pt x="512" y="455"/>
                    </a:lnTo>
                    <a:lnTo>
                      <a:pt x="513" y="456"/>
                    </a:lnTo>
                    <a:lnTo>
                      <a:pt x="514" y="457"/>
                    </a:lnTo>
                    <a:lnTo>
                      <a:pt x="515" y="458"/>
                    </a:lnTo>
                    <a:lnTo>
                      <a:pt x="517" y="460"/>
                    </a:lnTo>
                    <a:lnTo>
                      <a:pt x="520" y="463"/>
                    </a:lnTo>
                    <a:lnTo>
                      <a:pt x="523" y="466"/>
                    </a:lnTo>
                    <a:lnTo>
                      <a:pt x="526" y="469"/>
                    </a:lnTo>
                    <a:lnTo>
                      <a:pt x="528" y="469"/>
                    </a:lnTo>
                    <a:lnTo>
                      <a:pt x="529" y="472"/>
                    </a:lnTo>
                    <a:lnTo>
                      <a:pt x="539" y="480"/>
                    </a:lnTo>
                    <a:lnTo>
                      <a:pt x="547" y="489"/>
                    </a:lnTo>
                    <a:lnTo>
                      <a:pt x="551" y="493"/>
                    </a:lnTo>
                    <a:lnTo>
                      <a:pt x="556" y="496"/>
                    </a:lnTo>
                    <a:lnTo>
                      <a:pt x="558" y="500"/>
                    </a:lnTo>
                    <a:lnTo>
                      <a:pt x="560" y="500"/>
                    </a:lnTo>
                    <a:lnTo>
                      <a:pt x="566" y="506"/>
                    </a:lnTo>
                    <a:lnTo>
                      <a:pt x="568" y="507"/>
                    </a:lnTo>
                    <a:lnTo>
                      <a:pt x="569" y="510"/>
                    </a:lnTo>
                    <a:lnTo>
                      <a:pt x="571" y="510"/>
                    </a:lnTo>
                    <a:lnTo>
                      <a:pt x="572" y="511"/>
                    </a:lnTo>
                    <a:lnTo>
                      <a:pt x="572" y="512"/>
                    </a:lnTo>
                    <a:lnTo>
                      <a:pt x="574" y="515"/>
                    </a:lnTo>
                    <a:lnTo>
                      <a:pt x="575" y="515"/>
                    </a:lnTo>
                    <a:lnTo>
                      <a:pt x="575" y="516"/>
                    </a:lnTo>
                    <a:lnTo>
                      <a:pt x="577" y="516"/>
                    </a:lnTo>
                    <a:lnTo>
                      <a:pt x="579" y="518"/>
                    </a:lnTo>
                    <a:lnTo>
                      <a:pt x="582" y="521"/>
                    </a:lnTo>
                    <a:lnTo>
                      <a:pt x="583" y="522"/>
                    </a:lnTo>
                    <a:lnTo>
                      <a:pt x="584" y="523"/>
                    </a:lnTo>
                    <a:lnTo>
                      <a:pt x="588" y="527"/>
                    </a:lnTo>
                    <a:lnTo>
                      <a:pt x="589" y="528"/>
                    </a:lnTo>
                    <a:lnTo>
                      <a:pt x="590" y="529"/>
                    </a:lnTo>
                    <a:lnTo>
                      <a:pt x="593" y="531"/>
                    </a:lnTo>
                    <a:lnTo>
                      <a:pt x="593" y="532"/>
                    </a:lnTo>
                    <a:lnTo>
                      <a:pt x="596" y="534"/>
                    </a:lnTo>
                    <a:lnTo>
                      <a:pt x="596" y="536"/>
                    </a:lnTo>
                    <a:lnTo>
                      <a:pt x="599" y="537"/>
                    </a:lnTo>
                    <a:lnTo>
                      <a:pt x="601" y="539"/>
                    </a:lnTo>
                    <a:lnTo>
                      <a:pt x="602" y="540"/>
                    </a:lnTo>
                    <a:lnTo>
                      <a:pt x="602" y="542"/>
                    </a:lnTo>
                    <a:lnTo>
                      <a:pt x="610" y="547"/>
                    </a:lnTo>
                    <a:lnTo>
                      <a:pt x="611" y="549"/>
                    </a:lnTo>
                    <a:lnTo>
                      <a:pt x="613" y="550"/>
                    </a:lnTo>
                    <a:lnTo>
                      <a:pt x="615" y="553"/>
                    </a:lnTo>
                    <a:lnTo>
                      <a:pt x="616" y="553"/>
                    </a:lnTo>
                    <a:lnTo>
                      <a:pt x="616" y="554"/>
                    </a:lnTo>
                    <a:lnTo>
                      <a:pt x="617" y="555"/>
                    </a:lnTo>
                    <a:lnTo>
                      <a:pt x="622" y="559"/>
                    </a:lnTo>
                    <a:lnTo>
                      <a:pt x="622" y="560"/>
                    </a:lnTo>
                    <a:lnTo>
                      <a:pt x="626" y="562"/>
                    </a:lnTo>
                    <a:lnTo>
                      <a:pt x="628" y="565"/>
                    </a:lnTo>
                    <a:lnTo>
                      <a:pt x="629" y="565"/>
                    </a:lnTo>
                    <a:lnTo>
                      <a:pt x="629" y="566"/>
                    </a:lnTo>
                    <a:lnTo>
                      <a:pt x="631" y="566"/>
                    </a:lnTo>
                    <a:lnTo>
                      <a:pt x="631" y="567"/>
                    </a:lnTo>
                    <a:lnTo>
                      <a:pt x="634" y="571"/>
                    </a:lnTo>
                    <a:lnTo>
                      <a:pt x="635" y="572"/>
                    </a:lnTo>
                    <a:lnTo>
                      <a:pt x="638" y="575"/>
                    </a:lnTo>
                    <a:lnTo>
                      <a:pt x="639" y="575"/>
                    </a:lnTo>
                    <a:lnTo>
                      <a:pt x="640" y="576"/>
                    </a:lnTo>
                    <a:lnTo>
                      <a:pt x="645" y="582"/>
                    </a:lnTo>
                    <a:lnTo>
                      <a:pt x="647" y="582"/>
                    </a:lnTo>
                    <a:lnTo>
                      <a:pt x="648" y="583"/>
                    </a:lnTo>
                    <a:lnTo>
                      <a:pt x="650" y="586"/>
                    </a:lnTo>
                    <a:lnTo>
                      <a:pt x="651" y="587"/>
                    </a:lnTo>
                    <a:lnTo>
                      <a:pt x="653" y="588"/>
                    </a:lnTo>
                    <a:lnTo>
                      <a:pt x="654" y="589"/>
                    </a:lnTo>
                    <a:lnTo>
                      <a:pt x="659" y="594"/>
                    </a:lnTo>
                    <a:lnTo>
                      <a:pt x="660" y="594"/>
                    </a:lnTo>
                    <a:lnTo>
                      <a:pt x="660" y="596"/>
                    </a:lnTo>
                    <a:lnTo>
                      <a:pt x="661" y="597"/>
                    </a:lnTo>
                    <a:lnTo>
                      <a:pt x="664" y="599"/>
                    </a:lnTo>
                    <a:lnTo>
                      <a:pt x="665" y="599"/>
                    </a:lnTo>
                    <a:lnTo>
                      <a:pt x="665" y="600"/>
                    </a:lnTo>
                    <a:lnTo>
                      <a:pt x="666" y="600"/>
                    </a:lnTo>
                    <a:lnTo>
                      <a:pt x="666" y="602"/>
                    </a:lnTo>
                    <a:lnTo>
                      <a:pt x="667" y="603"/>
                    </a:lnTo>
                    <a:lnTo>
                      <a:pt x="670" y="604"/>
                    </a:lnTo>
                    <a:lnTo>
                      <a:pt x="671" y="605"/>
                    </a:lnTo>
                    <a:lnTo>
                      <a:pt x="682" y="616"/>
                    </a:lnTo>
                    <a:lnTo>
                      <a:pt x="683" y="618"/>
                    </a:lnTo>
                    <a:lnTo>
                      <a:pt x="684" y="619"/>
                    </a:lnTo>
                    <a:lnTo>
                      <a:pt x="686" y="619"/>
                    </a:lnTo>
                    <a:lnTo>
                      <a:pt x="686" y="620"/>
                    </a:lnTo>
                    <a:lnTo>
                      <a:pt x="689" y="623"/>
                    </a:lnTo>
                    <a:lnTo>
                      <a:pt x="691" y="625"/>
                    </a:lnTo>
                    <a:lnTo>
                      <a:pt x="692" y="625"/>
                    </a:lnTo>
                    <a:lnTo>
                      <a:pt x="692" y="626"/>
                    </a:lnTo>
                    <a:lnTo>
                      <a:pt x="693" y="626"/>
                    </a:lnTo>
                    <a:lnTo>
                      <a:pt x="694" y="629"/>
                    </a:lnTo>
                    <a:lnTo>
                      <a:pt x="698" y="631"/>
                    </a:lnTo>
                    <a:lnTo>
                      <a:pt x="699" y="634"/>
                    </a:lnTo>
                    <a:lnTo>
                      <a:pt x="702" y="635"/>
                    </a:lnTo>
                    <a:lnTo>
                      <a:pt x="703" y="636"/>
                    </a:lnTo>
                    <a:lnTo>
                      <a:pt x="704" y="637"/>
                    </a:lnTo>
                    <a:lnTo>
                      <a:pt x="705" y="638"/>
                    </a:lnTo>
                    <a:lnTo>
                      <a:pt x="707" y="640"/>
                    </a:lnTo>
                    <a:lnTo>
                      <a:pt x="708" y="641"/>
                    </a:lnTo>
                    <a:lnTo>
                      <a:pt x="709" y="642"/>
                    </a:lnTo>
                    <a:lnTo>
                      <a:pt x="710" y="643"/>
                    </a:lnTo>
                    <a:lnTo>
                      <a:pt x="711" y="645"/>
                    </a:lnTo>
                    <a:lnTo>
                      <a:pt x="715" y="647"/>
                    </a:lnTo>
                    <a:lnTo>
                      <a:pt x="715" y="648"/>
                    </a:lnTo>
                    <a:lnTo>
                      <a:pt x="716" y="649"/>
                    </a:lnTo>
                    <a:lnTo>
                      <a:pt x="718" y="649"/>
                    </a:lnTo>
                    <a:lnTo>
                      <a:pt x="718" y="651"/>
                    </a:lnTo>
                    <a:lnTo>
                      <a:pt x="719" y="651"/>
                    </a:lnTo>
                    <a:lnTo>
                      <a:pt x="719" y="652"/>
                    </a:lnTo>
                    <a:lnTo>
                      <a:pt x="720" y="652"/>
                    </a:lnTo>
                    <a:lnTo>
                      <a:pt x="720" y="653"/>
                    </a:lnTo>
                    <a:lnTo>
                      <a:pt x="722" y="654"/>
                    </a:lnTo>
                    <a:lnTo>
                      <a:pt x="724" y="656"/>
                    </a:lnTo>
                    <a:lnTo>
                      <a:pt x="726" y="658"/>
                    </a:lnTo>
                    <a:lnTo>
                      <a:pt x="727" y="659"/>
                    </a:lnTo>
                    <a:lnTo>
                      <a:pt x="729" y="660"/>
                    </a:lnTo>
                    <a:lnTo>
                      <a:pt x="732" y="664"/>
                    </a:lnTo>
                    <a:lnTo>
                      <a:pt x="735" y="667"/>
                    </a:lnTo>
                    <a:lnTo>
                      <a:pt x="736" y="668"/>
                    </a:lnTo>
                    <a:lnTo>
                      <a:pt x="737" y="668"/>
                    </a:lnTo>
                    <a:lnTo>
                      <a:pt x="737" y="669"/>
                    </a:lnTo>
                    <a:lnTo>
                      <a:pt x="738" y="670"/>
                    </a:lnTo>
                    <a:lnTo>
                      <a:pt x="740" y="671"/>
                    </a:lnTo>
                    <a:lnTo>
                      <a:pt x="742" y="674"/>
                    </a:lnTo>
                    <a:lnTo>
                      <a:pt x="743" y="674"/>
                    </a:lnTo>
                    <a:lnTo>
                      <a:pt x="743" y="675"/>
                    </a:lnTo>
                    <a:lnTo>
                      <a:pt x="745" y="676"/>
                    </a:lnTo>
                    <a:lnTo>
                      <a:pt x="746" y="676"/>
                    </a:lnTo>
                    <a:lnTo>
                      <a:pt x="746" y="678"/>
                    </a:lnTo>
                    <a:lnTo>
                      <a:pt x="747" y="678"/>
                    </a:lnTo>
                    <a:lnTo>
                      <a:pt x="747" y="679"/>
                    </a:lnTo>
                    <a:lnTo>
                      <a:pt x="748" y="679"/>
                    </a:lnTo>
                    <a:lnTo>
                      <a:pt x="749" y="680"/>
                    </a:lnTo>
                    <a:lnTo>
                      <a:pt x="749" y="681"/>
                    </a:lnTo>
                    <a:lnTo>
                      <a:pt x="751" y="681"/>
                    </a:lnTo>
                    <a:lnTo>
                      <a:pt x="751" y="683"/>
                    </a:lnTo>
                    <a:lnTo>
                      <a:pt x="752" y="683"/>
                    </a:lnTo>
                    <a:lnTo>
                      <a:pt x="753" y="684"/>
                    </a:lnTo>
                    <a:lnTo>
                      <a:pt x="753" y="685"/>
                    </a:lnTo>
                    <a:lnTo>
                      <a:pt x="754" y="685"/>
                    </a:lnTo>
                    <a:lnTo>
                      <a:pt x="754" y="686"/>
                    </a:lnTo>
                    <a:lnTo>
                      <a:pt x="756" y="686"/>
                    </a:lnTo>
                    <a:lnTo>
                      <a:pt x="757" y="687"/>
                    </a:lnTo>
                    <a:lnTo>
                      <a:pt x="783" y="713"/>
                    </a:lnTo>
                    <a:lnTo>
                      <a:pt x="784" y="713"/>
                    </a:lnTo>
                    <a:lnTo>
                      <a:pt x="784" y="714"/>
                    </a:lnTo>
                    <a:lnTo>
                      <a:pt x="787" y="717"/>
                    </a:lnTo>
                    <a:lnTo>
                      <a:pt x="794" y="723"/>
                    </a:lnTo>
                    <a:lnTo>
                      <a:pt x="795" y="724"/>
                    </a:lnTo>
                    <a:lnTo>
                      <a:pt x="796" y="725"/>
                    </a:lnTo>
                    <a:lnTo>
                      <a:pt x="797" y="725"/>
                    </a:lnTo>
                    <a:lnTo>
                      <a:pt x="797" y="727"/>
                    </a:lnTo>
                    <a:lnTo>
                      <a:pt x="798" y="727"/>
                    </a:lnTo>
                    <a:lnTo>
                      <a:pt x="798" y="728"/>
                    </a:lnTo>
                    <a:lnTo>
                      <a:pt x="800" y="729"/>
                    </a:lnTo>
                    <a:lnTo>
                      <a:pt x="801" y="730"/>
                    </a:lnTo>
                    <a:lnTo>
                      <a:pt x="802" y="730"/>
                    </a:lnTo>
                    <a:lnTo>
                      <a:pt x="802" y="732"/>
                    </a:lnTo>
                    <a:lnTo>
                      <a:pt x="803" y="732"/>
                    </a:lnTo>
                    <a:lnTo>
                      <a:pt x="803" y="733"/>
                    </a:lnTo>
                    <a:lnTo>
                      <a:pt x="805" y="733"/>
                    </a:lnTo>
                    <a:lnTo>
                      <a:pt x="805" y="734"/>
                    </a:lnTo>
                    <a:lnTo>
                      <a:pt x="806" y="734"/>
                    </a:lnTo>
                    <a:lnTo>
                      <a:pt x="806" y="735"/>
                    </a:lnTo>
                    <a:lnTo>
                      <a:pt x="805" y="735"/>
                    </a:lnTo>
                    <a:lnTo>
                      <a:pt x="803" y="735"/>
                    </a:lnTo>
                    <a:lnTo>
                      <a:pt x="800" y="735"/>
                    </a:lnTo>
                    <a:lnTo>
                      <a:pt x="797" y="735"/>
                    </a:lnTo>
                    <a:lnTo>
                      <a:pt x="794" y="735"/>
                    </a:lnTo>
                    <a:lnTo>
                      <a:pt x="789" y="735"/>
                    </a:lnTo>
                    <a:lnTo>
                      <a:pt x="789" y="739"/>
                    </a:lnTo>
                    <a:lnTo>
                      <a:pt x="785" y="739"/>
                    </a:lnTo>
                    <a:lnTo>
                      <a:pt x="767" y="739"/>
                    </a:lnTo>
                    <a:lnTo>
                      <a:pt x="765" y="739"/>
                    </a:lnTo>
                    <a:lnTo>
                      <a:pt x="763" y="739"/>
                    </a:lnTo>
                    <a:lnTo>
                      <a:pt x="760" y="739"/>
                    </a:lnTo>
                    <a:lnTo>
                      <a:pt x="757" y="739"/>
                    </a:lnTo>
                    <a:lnTo>
                      <a:pt x="741" y="739"/>
                    </a:lnTo>
                    <a:lnTo>
                      <a:pt x="737" y="739"/>
                    </a:lnTo>
                    <a:lnTo>
                      <a:pt x="735" y="739"/>
                    </a:lnTo>
                    <a:lnTo>
                      <a:pt x="727" y="739"/>
                    </a:lnTo>
                    <a:lnTo>
                      <a:pt x="726" y="739"/>
                    </a:lnTo>
                    <a:lnTo>
                      <a:pt x="725" y="739"/>
                    </a:lnTo>
                    <a:lnTo>
                      <a:pt x="724" y="739"/>
                    </a:lnTo>
                    <a:lnTo>
                      <a:pt x="721" y="739"/>
                    </a:lnTo>
                    <a:lnTo>
                      <a:pt x="719" y="739"/>
                    </a:lnTo>
                    <a:lnTo>
                      <a:pt x="716" y="739"/>
                    </a:lnTo>
                    <a:lnTo>
                      <a:pt x="714" y="739"/>
                    </a:lnTo>
                    <a:lnTo>
                      <a:pt x="713" y="739"/>
                    </a:lnTo>
                    <a:lnTo>
                      <a:pt x="711" y="739"/>
                    </a:lnTo>
                    <a:lnTo>
                      <a:pt x="710" y="739"/>
                    </a:lnTo>
                    <a:lnTo>
                      <a:pt x="709" y="739"/>
                    </a:lnTo>
                    <a:lnTo>
                      <a:pt x="705" y="739"/>
                    </a:lnTo>
                    <a:lnTo>
                      <a:pt x="704" y="739"/>
                    </a:lnTo>
                    <a:lnTo>
                      <a:pt x="698" y="739"/>
                    </a:lnTo>
                    <a:lnTo>
                      <a:pt x="694" y="739"/>
                    </a:lnTo>
                    <a:lnTo>
                      <a:pt x="693" y="739"/>
                    </a:lnTo>
                    <a:lnTo>
                      <a:pt x="684" y="739"/>
                    </a:lnTo>
                    <a:lnTo>
                      <a:pt x="683" y="739"/>
                    </a:lnTo>
                    <a:lnTo>
                      <a:pt x="680" y="739"/>
                    </a:lnTo>
                    <a:lnTo>
                      <a:pt x="667" y="739"/>
                    </a:lnTo>
                    <a:lnTo>
                      <a:pt x="662" y="739"/>
                    </a:lnTo>
                    <a:lnTo>
                      <a:pt x="660" y="739"/>
                    </a:lnTo>
                    <a:lnTo>
                      <a:pt x="659" y="739"/>
                    </a:lnTo>
                    <a:lnTo>
                      <a:pt x="656" y="739"/>
                    </a:lnTo>
                    <a:lnTo>
                      <a:pt x="655" y="739"/>
                    </a:lnTo>
                    <a:lnTo>
                      <a:pt x="649" y="739"/>
                    </a:lnTo>
                    <a:lnTo>
                      <a:pt x="647" y="739"/>
                    </a:lnTo>
                    <a:lnTo>
                      <a:pt x="642" y="739"/>
                    </a:lnTo>
                    <a:lnTo>
                      <a:pt x="637" y="739"/>
                    </a:lnTo>
                    <a:lnTo>
                      <a:pt x="634" y="739"/>
                    </a:lnTo>
                    <a:lnTo>
                      <a:pt x="628" y="739"/>
                    </a:lnTo>
                    <a:lnTo>
                      <a:pt x="627" y="739"/>
                    </a:lnTo>
                    <a:lnTo>
                      <a:pt x="623" y="739"/>
                    </a:lnTo>
                    <a:lnTo>
                      <a:pt x="615" y="739"/>
                    </a:lnTo>
                    <a:lnTo>
                      <a:pt x="610" y="739"/>
                    </a:lnTo>
                    <a:lnTo>
                      <a:pt x="604" y="739"/>
                    </a:lnTo>
                    <a:lnTo>
                      <a:pt x="591" y="739"/>
                    </a:lnTo>
                    <a:lnTo>
                      <a:pt x="589" y="739"/>
                    </a:lnTo>
                    <a:lnTo>
                      <a:pt x="586" y="739"/>
                    </a:lnTo>
                    <a:lnTo>
                      <a:pt x="584" y="739"/>
                    </a:lnTo>
                    <a:lnTo>
                      <a:pt x="575" y="739"/>
                    </a:lnTo>
                    <a:lnTo>
                      <a:pt x="573" y="739"/>
                    </a:lnTo>
                    <a:lnTo>
                      <a:pt x="568" y="739"/>
                    </a:lnTo>
                    <a:lnTo>
                      <a:pt x="560" y="739"/>
                    </a:lnTo>
                    <a:lnTo>
                      <a:pt x="558" y="739"/>
                    </a:lnTo>
                    <a:lnTo>
                      <a:pt x="550" y="739"/>
                    </a:lnTo>
                    <a:lnTo>
                      <a:pt x="542" y="739"/>
                    </a:lnTo>
                    <a:lnTo>
                      <a:pt x="537" y="739"/>
                    </a:lnTo>
                    <a:lnTo>
                      <a:pt x="535" y="739"/>
                    </a:lnTo>
                    <a:lnTo>
                      <a:pt x="534" y="739"/>
                    </a:lnTo>
                    <a:lnTo>
                      <a:pt x="510" y="739"/>
                    </a:lnTo>
                    <a:lnTo>
                      <a:pt x="508" y="739"/>
                    </a:lnTo>
                    <a:lnTo>
                      <a:pt x="492" y="739"/>
                    </a:lnTo>
                    <a:lnTo>
                      <a:pt x="486" y="739"/>
                    </a:lnTo>
                    <a:lnTo>
                      <a:pt x="484" y="739"/>
                    </a:lnTo>
                    <a:lnTo>
                      <a:pt x="476" y="739"/>
                    </a:lnTo>
                    <a:lnTo>
                      <a:pt x="473" y="739"/>
                    </a:lnTo>
                    <a:lnTo>
                      <a:pt x="471" y="739"/>
                    </a:lnTo>
                    <a:lnTo>
                      <a:pt x="470" y="739"/>
                    </a:lnTo>
                    <a:lnTo>
                      <a:pt x="466" y="739"/>
                    </a:lnTo>
                    <a:lnTo>
                      <a:pt x="458" y="739"/>
                    </a:lnTo>
                    <a:lnTo>
                      <a:pt x="444" y="739"/>
                    </a:lnTo>
                    <a:lnTo>
                      <a:pt x="436" y="739"/>
                    </a:lnTo>
                    <a:lnTo>
                      <a:pt x="433" y="739"/>
                    </a:lnTo>
                    <a:lnTo>
                      <a:pt x="425" y="739"/>
                    </a:lnTo>
                    <a:lnTo>
                      <a:pt x="421" y="739"/>
                    </a:lnTo>
                    <a:lnTo>
                      <a:pt x="414" y="739"/>
                    </a:lnTo>
                    <a:lnTo>
                      <a:pt x="410" y="738"/>
                    </a:lnTo>
                    <a:lnTo>
                      <a:pt x="406" y="738"/>
                    </a:lnTo>
                    <a:lnTo>
                      <a:pt x="406" y="750"/>
                    </a:lnTo>
                    <a:lnTo>
                      <a:pt x="406" y="751"/>
                    </a:lnTo>
                    <a:lnTo>
                      <a:pt x="406" y="760"/>
                    </a:lnTo>
                    <a:lnTo>
                      <a:pt x="405" y="760"/>
                    </a:lnTo>
                    <a:lnTo>
                      <a:pt x="404" y="760"/>
                    </a:lnTo>
                    <a:lnTo>
                      <a:pt x="403" y="760"/>
                    </a:lnTo>
                    <a:lnTo>
                      <a:pt x="403" y="767"/>
                    </a:lnTo>
                    <a:lnTo>
                      <a:pt x="406" y="767"/>
                    </a:lnTo>
                    <a:lnTo>
                      <a:pt x="408" y="767"/>
                    </a:lnTo>
                    <a:lnTo>
                      <a:pt x="409" y="767"/>
                    </a:lnTo>
                    <a:lnTo>
                      <a:pt x="410" y="767"/>
                    </a:lnTo>
                    <a:lnTo>
                      <a:pt x="410" y="774"/>
                    </a:lnTo>
                    <a:lnTo>
                      <a:pt x="408" y="774"/>
                    </a:lnTo>
                    <a:lnTo>
                      <a:pt x="406" y="774"/>
                    </a:lnTo>
                    <a:lnTo>
                      <a:pt x="406" y="778"/>
                    </a:lnTo>
                    <a:lnTo>
                      <a:pt x="406" y="779"/>
                    </a:lnTo>
                    <a:lnTo>
                      <a:pt x="406" y="781"/>
                    </a:lnTo>
                    <a:lnTo>
                      <a:pt x="406" y="782"/>
                    </a:lnTo>
                    <a:lnTo>
                      <a:pt x="406" y="783"/>
                    </a:lnTo>
                    <a:lnTo>
                      <a:pt x="406" y="785"/>
                    </a:lnTo>
                    <a:lnTo>
                      <a:pt x="406" y="789"/>
                    </a:lnTo>
                    <a:lnTo>
                      <a:pt x="406" y="793"/>
                    </a:lnTo>
                    <a:lnTo>
                      <a:pt x="406" y="796"/>
                    </a:lnTo>
                    <a:lnTo>
                      <a:pt x="408" y="796"/>
                    </a:lnTo>
                    <a:lnTo>
                      <a:pt x="408" y="801"/>
                    </a:lnTo>
                    <a:lnTo>
                      <a:pt x="408" y="807"/>
                    </a:lnTo>
                    <a:lnTo>
                      <a:pt x="406" y="810"/>
                    </a:lnTo>
                    <a:lnTo>
                      <a:pt x="406" y="812"/>
                    </a:lnTo>
                    <a:lnTo>
                      <a:pt x="406" y="821"/>
                    </a:lnTo>
                    <a:lnTo>
                      <a:pt x="406" y="822"/>
                    </a:lnTo>
                    <a:lnTo>
                      <a:pt x="408" y="823"/>
                    </a:lnTo>
                    <a:lnTo>
                      <a:pt x="406" y="823"/>
                    </a:lnTo>
                    <a:lnTo>
                      <a:pt x="406" y="828"/>
                    </a:lnTo>
                    <a:lnTo>
                      <a:pt x="406" y="832"/>
                    </a:lnTo>
                    <a:lnTo>
                      <a:pt x="406" y="836"/>
                    </a:lnTo>
                    <a:lnTo>
                      <a:pt x="406" y="839"/>
                    </a:lnTo>
                    <a:lnTo>
                      <a:pt x="406" y="843"/>
                    </a:lnTo>
                    <a:lnTo>
                      <a:pt x="406" y="844"/>
                    </a:lnTo>
                    <a:lnTo>
                      <a:pt x="406" y="845"/>
                    </a:lnTo>
                    <a:lnTo>
                      <a:pt x="406" y="850"/>
                    </a:lnTo>
                    <a:lnTo>
                      <a:pt x="406" y="853"/>
                    </a:lnTo>
                    <a:lnTo>
                      <a:pt x="406" y="856"/>
                    </a:lnTo>
                    <a:lnTo>
                      <a:pt x="406" y="859"/>
                    </a:lnTo>
                    <a:lnTo>
                      <a:pt x="406" y="864"/>
                    </a:lnTo>
                    <a:lnTo>
                      <a:pt x="406" y="871"/>
                    </a:lnTo>
                    <a:lnTo>
                      <a:pt x="406" y="874"/>
                    </a:lnTo>
                    <a:lnTo>
                      <a:pt x="406" y="875"/>
                    </a:lnTo>
                    <a:lnTo>
                      <a:pt x="406" y="880"/>
                    </a:lnTo>
                    <a:lnTo>
                      <a:pt x="406" y="882"/>
                    </a:lnTo>
                    <a:lnTo>
                      <a:pt x="406" y="885"/>
                    </a:lnTo>
                    <a:lnTo>
                      <a:pt x="406" y="890"/>
                    </a:lnTo>
                    <a:lnTo>
                      <a:pt x="406" y="891"/>
                    </a:lnTo>
                    <a:lnTo>
                      <a:pt x="406" y="893"/>
                    </a:lnTo>
                    <a:lnTo>
                      <a:pt x="406" y="896"/>
                    </a:lnTo>
                    <a:lnTo>
                      <a:pt x="406" y="901"/>
                    </a:lnTo>
                    <a:lnTo>
                      <a:pt x="406" y="903"/>
                    </a:lnTo>
                    <a:lnTo>
                      <a:pt x="406" y="904"/>
                    </a:lnTo>
                    <a:lnTo>
                      <a:pt x="406" y="912"/>
                    </a:lnTo>
                    <a:lnTo>
                      <a:pt x="406" y="915"/>
                    </a:lnTo>
                    <a:lnTo>
                      <a:pt x="406" y="921"/>
                    </a:lnTo>
                    <a:lnTo>
                      <a:pt x="406" y="929"/>
                    </a:lnTo>
                    <a:lnTo>
                      <a:pt x="406" y="930"/>
                    </a:lnTo>
                    <a:lnTo>
                      <a:pt x="406" y="931"/>
                    </a:lnTo>
                    <a:lnTo>
                      <a:pt x="406" y="932"/>
                    </a:lnTo>
                    <a:lnTo>
                      <a:pt x="406" y="934"/>
                    </a:lnTo>
                    <a:lnTo>
                      <a:pt x="406" y="935"/>
                    </a:lnTo>
                    <a:lnTo>
                      <a:pt x="406" y="936"/>
                    </a:lnTo>
                    <a:lnTo>
                      <a:pt x="406" y="965"/>
                    </a:lnTo>
                    <a:lnTo>
                      <a:pt x="406" y="967"/>
                    </a:lnTo>
                    <a:lnTo>
                      <a:pt x="406" y="969"/>
                    </a:lnTo>
                    <a:lnTo>
                      <a:pt x="406" y="970"/>
                    </a:lnTo>
                    <a:lnTo>
                      <a:pt x="406" y="975"/>
                    </a:lnTo>
                    <a:lnTo>
                      <a:pt x="406" y="977"/>
                    </a:lnTo>
                    <a:lnTo>
                      <a:pt x="406" y="979"/>
                    </a:lnTo>
                    <a:lnTo>
                      <a:pt x="399" y="979"/>
                    </a:lnTo>
                    <a:lnTo>
                      <a:pt x="395" y="979"/>
                    </a:lnTo>
                    <a:lnTo>
                      <a:pt x="394" y="979"/>
                    </a:lnTo>
                    <a:lnTo>
                      <a:pt x="393" y="979"/>
                    </a:lnTo>
                    <a:lnTo>
                      <a:pt x="392" y="979"/>
                    </a:lnTo>
                    <a:lnTo>
                      <a:pt x="389" y="979"/>
                    </a:lnTo>
                    <a:lnTo>
                      <a:pt x="388" y="979"/>
                    </a:lnTo>
                    <a:lnTo>
                      <a:pt x="387" y="979"/>
                    </a:lnTo>
                    <a:lnTo>
                      <a:pt x="386" y="979"/>
                    </a:lnTo>
                    <a:lnTo>
                      <a:pt x="384" y="979"/>
                    </a:lnTo>
                    <a:lnTo>
                      <a:pt x="383" y="979"/>
                    </a:lnTo>
                    <a:lnTo>
                      <a:pt x="382" y="979"/>
                    </a:lnTo>
                    <a:lnTo>
                      <a:pt x="379" y="979"/>
                    </a:lnTo>
                    <a:lnTo>
                      <a:pt x="378" y="979"/>
                    </a:lnTo>
                    <a:lnTo>
                      <a:pt x="376" y="979"/>
                    </a:lnTo>
                    <a:lnTo>
                      <a:pt x="373" y="979"/>
                    </a:lnTo>
                    <a:lnTo>
                      <a:pt x="372" y="979"/>
                    </a:lnTo>
                    <a:lnTo>
                      <a:pt x="370" y="979"/>
                    </a:lnTo>
                    <a:lnTo>
                      <a:pt x="368" y="979"/>
                    </a:lnTo>
                    <a:lnTo>
                      <a:pt x="367" y="979"/>
                    </a:lnTo>
                    <a:lnTo>
                      <a:pt x="366" y="979"/>
                    </a:lnTo>
                    <a:lnTo>
                      <a:pt x="365" y="979"/>
                    </a:lnTo>
                    <a:lnTo>
                      <a:pt x="363" y="979"/>
                    </a:lnTo>
                    <a:lnTo>
                      <a:pt x="361" y="979"/>
                    </a:lnTo>
                    <a:lnTo>
                      <a:pt x="360" y="979"/>
                    </a:lnTo>
                    <a:lnTo>
                      <a:pt x="359" y="979"/>
                    </a:lnTo>
                    <a:lnTo>
                      <a:pt x="357" y="979"/>
                    </a:lnTo>
                    <a:lnTo>
                      <a:pt x="356" y="979"/>
                    </a:lnTo>
                    <a:lnTo>
                      <a:pt x="355" y="979"/>
                    </a:lnTo>
                    <a:lnTo>
                      <a:pt x="351" y="979"/>
                    </a:lnTo>
                    <a:lnTo>
                      <a:pt x="350" y="979"/>
                    </a:lnTo>
                    <a:lnTo>
                      <a:pt x="349" y="979"/>
                    </a:lnTo>
                    <a:lnTo>
                      <a:pt x="348" y="979"/>
                    </a:lnTo>
                    <a:lnTo>
                      <a:pt x="346" y="979"/>
                    </a:lnTo>
                    <a:lnTo>
                      <a:pt x="344" y="979"/>
                    </a:lnTo>
                    <a:lnTo>
                      <a:pt x="343" y="979"/>
                    </a:lnTo>
                    <a:lnTo>
                      <a:pt x="340" y="979"/>
                    </a:lnTo>
                    <a:lnTo>
                      <a:pt x="339" y="979"/>
                    </a:lnTo>
                    <a:lnTo>
                      <a:pt x="338" y="979"/>
                    </a:lnTo>
                    <a:lnTo>
                      <a:pt x="337" y="979"/>
                    </a:lnTo>
                    <a:lnTo>
                      <a:pt x="335" y="979"/>
                    </a:lnTo>
                    <a:lnTo>
                      <a:pt x="334" y="979"/>
                    </a:lnTo>
                    <a:lnTo>
                      <a:pt x="333" y="979"/>
                    </a:lnTo>
                    <a:lnTo>
                      <a:pt x="330" y="979"/>
                    </a:lnTo>
                    <a:lnTo>
                      <a:pt x="328" y="979"/>
                    </a:lnTo>
                    <a:lnTo>
                      <a:pt x="327" y="979"/>
                    </a:lnTo>
                    <a:lnTo>
                      <a:pt x="325" y="979"/>
                    </a:lnTo>
                    <a:lnTo>
                      <a:pt x="324" y="979"/>
                    </a:lnTo>
                    <a:lnTo>
                      <a:pt x="322" y="979"/>
                    </a:lnTo>
                    <a:lnTo>
                      <a:pt x="319" y="979"/>
                    </a:lnTo>
                    <a:lnTo>
                      <a:pt x="318" y="979"/>
                    </a:lnTo>
                    <a:lnTo>
                      <a:pt x="317" y="979"/>
                    </a:lnTo>
                    <a:lnTo>
                      <a:pt x="316" y="979"/>
                    </a:lnTo>
                    <a:lnTo>
                      <a:pt x="314" y="979"/>
                    </a:lnTo>
                    <a:lnTo>
                      <a:pt x="313" y="979"/>
                    </a:lnTo>
                    <a:lnTo>
                      <a:pt x="312" y="979"/>
                    </a:lnTo>
                    <a:lnTo>
                      <a:pt x="311" y="979"/>
                    </a:lnTo>
                    <a:lnTo>
                      <a:pt x="310" y="979"/>
                    </a:lnTo>
                    <a:lnTo>
                      <a:pt x="308" y="979"/>
                    </a:lnTo>
                    <a:lnTo>
                      <a:pt x="307" y="979"/>
                    </a:lnTo>
                    <a:lnTo>
                      <a:pt x="306" y="979"/>
                    </a:lnTo>
                    <a:lnTo>
                      <a:pt x="305" y="979"/>
                    </a:lnTo>
                    <a:lnTo>
                      <a:pt x="303" y="979"/>
                    </a:lnTo>
                    <a:lnTo>
                      <a:pt x="302" y="979"/>
                    </a:lnTo>
                    <a:lnTo>
                      <a:pt x="301" y="979"/>
                    </a:lnTo>
                    <a:lnTo>
                      <a:pt x="300" y="979"/>
                    </a:lnTo>
                    <a:lnTo>
                      <a:pt x="299" y="979"/>
                    </a:lnTo>
                    <a:lnTo>
                      <a:pt x="297" y="979"/>
                    </a:lnTo>
                    <a:lnTo>
                      <a:pt x="296" y="979"/>
                    </a:lnTo>
                    <a:lnTo>
                      <a:pt x="295" y="979"/>
                    </a:lnTo>
                    <a:lnTo>
                      <a:pt x="294" y="979"/>
                    </a:lnTo>
                    <a:lnTo>
                      <a:pt x="292" y="979"/>
                    </a:lnTo>
                    <a:lnTo>
                      <a:pt x="291" y="979"/>
                    </a:lnTo>
                    <a:lnTo>
                      <a:pt x="290" y="979"/>
                    </a:lnTo>
                    <a:lnTo>
                      <a:pt x="289" y="979"/>
                    </a:lnTo>
                    <a:lnTo>
                      <a:pt x="287" y="979"/>
                    </a:lnTo>
                    <a:lnTo>
                      <a:pt x="286" y="979"/>
                    </a:lnTo>
                    <a:lnTo>
                      <a:pt x="285" y="979"/>
                    </a:lnTo>
                    <a:lnTo>
                      <a:pt x="284" y="979"/>
                    </a:lnTo>
                    <a:lnTo>
                      <a:pt x="283" y="979"/>
                    </a:lnTo>
                    <a:lnTo>
                      <a:pt x="281" y="979"/>
                    </a:lnTo>
                    <a:lnTo>
                      <a:pt x="280" y="979"/>
                    </a:lnTo>
                    <a:lnTo>
                      <a:pt x="279" y="979"/>
                    </a:lnTo>
                    <a:lnTo>
                      <a:pt x="278" y="979"/>
                    </a:lnTo>
                    <a:lnTo>
                      <a:pt x="276" y="979"/>
                    </a:lnTo>
                    <a:lnTo>
                      <a:pt x="275" y="979"/>
                    </a:lnTo>
                    <a:lnTo>
                      <a:pt x="274" y="979"/>
                    </a:lnTo>
                    <a:lnTo>
                      <a:pt x="273" y="979"/>
                    </a:lnTo>
                    <a:lnTo>
                      <a:pt x="272" y="979"/>
                    </a:lnTo>
                    <a:lnTo>
                      <a:pt x="270" y="979"/>
                    </a:lnTo>
                    <a:lnTo>
                      <a:pt x="269" y="979"/>
                    </a:lnTo>
                    <a:lnTo>
                      <a:pt x="268" y="979"/>
                    </a:lnTo>
                    <a:lnTo>
                      <a:pt x="267" y="979"/>
                    </a:lnTo>
                    <a:lnTo>
                      <a:pt x="265" y="979"/>
                    </a:lnTo>
                    <a:lnTo>
                      <a:pt x="264" y="979"/>
                    </a:lnTo>
                    <a:lnTo>
                      <a:pt x="263" y="979"/>
                    </a:lnTo>
                    <a:lnTo>
                      <a:pt x="262" y="979"/>
                    </a:lnTo>
                    <a:lnTo>
                      <a:pt x="261" y="979"/>
                    </a:lnTo>
                    <a:lnTo>
                      <a:pt x="259" y="979"/>
                    </a:lnTo>
                    <a:lnTo>
                      <a:pt x="258" y="979"/>
                    </a:lnTo>
                    <a:lnTo>
                      <a:pt x="257" y="979"/>
                    </a:lnTo>
                    <a:lnTo>
                      <a:pt x="256" y="979"/>
                    </a:lnTo>
                    <a:lnTo>
                      <a:pt x="254" y="979"/>
                    </a:lnTo>
                    <a:lnTo>
                      <a:pt x="253" y="979"/>
                    </a:lnTo>
                    <a:lnTo>
                      <a:pt x="252" y="979"/>
                    </a:lnTo>
                    <a:lnTo>
                      <a:pt x="251" y="979"/>
                    </a:lnTo>
                    <a:lnTo>
                      <a:pt x="250" y="979"/>
                    </a:lnTo>
                    <a:lnTo>
                      <a:pt x="248" y="979"/>
                    </a:lnTo>
                    <a:lnTo>
                      <a:pt x="248" y="980"/>
                    </a:lnTo>
                    <a:lnTo>
                      <a:pt x="247" y="980"/>
                    </a:lnTo>
                    <a:lnTo>
                      <a:pt x="246" y="980"/>
                    </a:lnTo>
                    <a:lnTo>
                      <a:pt x="245" y="980"/>
                    </a:lnTo>
                    <a:lnTo>
                      <a:pt x="243" y="980"/>
                    </a:lnTo>
                    <a:lnTo>
                      <a:pt x="242" y="980"/>
                    </a:lnTo>
                    <a:lnTo>
                      <a:pt x="241" y="980"/>
                    </a:lnTo>
                    <a:lnTo>
                      <a:pt x="240" y="980"/>
                    </a:lnTo>
                    <a:lnTo>
                      <a:pt x="238" y="980"/>
                    </a:lnTo>
                    <a:lnTo>
                      <a:pt x="237" y="980"/>
                    </a:lnTo>
                    <a:lnTo>
                      <a:pt x="236" y="980"/>
                    </a:lnTo>
                    <a:lnTo>
                      <a:pt x="235" y="980"/>
                    </a:lnTo>
                    <a:lnTo>
                      <a:pt x="234" y="980"/>
                    </a:lnTo>
                    <a:lnTo>
                      <a:pt x="232" y="980"/>
                    </a:lnTo>
                    <a:lnTo>
                      <a:pt x="231" y="980"/>
                    </a:lnTo>
                    <a:lnTo>
                      <a:pt x="230" y="980"/>
                    </a:lnTo>
                    <a:lnTo>
                      <a:pt x="229" y="980"/>
                    </a:lnTo>
                    <a:lnTo>
                      <a:pt x="227" y="980"/>
                    </a:lnTo>
                    <a:lnTo>
                      <a:pt x="226" y="980"/>
                    </a:lnTo>
                    <a:lnTo>
                      <a:pt x="225" y="980"/>
                    </a:lnTo>
                    <a:lnTo>
                      <a:pt x="224" y="980"/>
                    </a:lnTo>
                    <a:lnTo>
                      <a:pt x="223" y="980"/>
                    </a:lnTo>
                    <a:lnTo>
                      <a:pt x="221" y="980"/>
                    </a:lnTo>
                    <a:lnTo>
                      <a:pt x="220" y="980"/>
                    </a:lnTo>
                    <a:lnTo>
                      <a:pt x="219" y="980"/>
                    </a:lnTo>
                    <a:lnTo>
                      <a:pt x="218" y="980"/>
                    </a:lnTo>
                    <a:lnTo>
                      <a:pt x="216" y="980"/>
                    </a:lnTo>
                    <a:lnTo>
                      <a:pt x="215" y="980"/>
                    </a:lnTo>
                    <a:lnTo>
                      <a:pt x="214" y="980"/>
                    </a:lnTo>
                    <a:lnTo>
                      <a:pt x="213" y="980"/>
                    </a:lnTo>
                    <a:lnTo>
                      <a:pt x="212" y="980"/>
                    </a:lnTo>
                    <a:lnTo>
                      <a:pt x="210" y="980"/>
                    </a:lnTo>
                    <a:lnTo>
                      <a:pt x="209" y="980"/>
                    </a:lnTo>
                    <a:lnTo>
                      <a:pt x="208" y="980"/>
                    </a:lnTo>
                    <a:lnTo>
                      <a:pt x="207" y="980"/>
                    </a:lnTo>
                    <a:lnTo>
                      <a:pt x="207" y="965"/>
                    </a:lnTo>
                    <a:lnTo>
                      <a:pt x="205" y="941"/>
                    </a:lnTo>
                    <a:lnTo>
                      <a:pt x="205" y="934"/>
                    </a:lnTo>
                    <a:lnTo>
                      <a:pt x="205" y="929"/>
                    </a:lnTo>
                    <a:lnTo>
                      <a:pt x="205" y="905"/>
                    </a:lnTo>
                    <a:lnTo>
                      <a:pt x="205" y="881"/>
                    </a:lnTo>
                    <a:lnTo>
                      <a:pt x="205" y="870"/>
                    </a:lnTo>
                    <a:lnTo>
                      <a:pt x="207" y="870"/>
                    </a:lnTo>
                    <a:lnTo>
                      <a:pt x="256" y="870"/>
                    </a:lnTo>
                    <a:lnTo>
                      <a:pt x="272" y="870"/>
                    </a:lnTo>
                    <a:lnTo>
                      <a:pt x="272" y="866"/>
                    </a:lnTo>
                    <a:lnTo>
                      <a:pt x="272" y="821"/>
                    </a:lnTo>
                    <a:lnTo>
                      <a:pt x="272" y="818"/>
                    </a:lnTo>
                    <a:lnTo>
                      <a:pt x="272" y="771"/>
                    </a:lnTo>
                    <a:lnTo>
                      <a:pt x="272" y="761"/>
                    </a:lnTo>
                    <a:lnTo>
                      <a:pt x="272" y="740"/>
                    </a:lnTo>
                    <a:lnTo>
                      <a:pt x="273" y="740"/>
                    </a:lnTo>
                    <a:lnTo>
                      <a:pt x="274" y="740"/>
                    </a:lnTo>
                    <a:lnTo>
                      <a:pt x="275" y="740"/>
                    </a:lnTo>
                    <a:lnTo>
                      <a:pt x="278" y="740"/>
                    </a:lnTo>
                    <a:lnTo>
                      <a:pt x="281" y="740"/>
                    </a:lnTo>
                    <a:lnTo>
                      <a:pt x="284" y="740"/>
                    </a:lnTo>
                    <a:lnTo>
                      <a:pt x="287" y="740"/>
                    </a:lnTo>
                    <a:lnTo>
                      <a:pt x="289" y="740"/>
                    </a:lnTo>
                    <a:lnTo>
                      <a:pt x="290" y="740"/>
                    </a:lnTo>
                    <a:lnTo>
                      <a:pt x="294" y="740"/>
                    </a:lnTo>
                    <a:lnTo>
                      <a:pt x="296" y="740"/>
                    </a:lnTo>
                    <a:lnTo>
                      <a:pt x="297" y="740"/>
                    </a:lnTo>
                    <a:lnTo>
                      <a:pt x="299" y="740"/>
                    </a:lnTo>
                    <a:lnTo>
                      <a:pt x="301" y="740"/>
                    </a:lnTo>
                    <a:lnTo>
                      <a:pt x="302" y="740"/>
                    </a:lnTo>
                    <a:lnTo>
                      <a:pt x="305" y="740"/>
                    </a:lnTo>
                    <a:lnTo>
                      <a:pt x="307" y="740"/>
                    </a:lnTo>
                    <a:lnTo>
                      <a:pt x="308" y="740"/>
                    </a:lnTo>
                    <a:lnTo>
                      <a:pt x="311" y="740"/>
                    </a:lnTo>
                    <a:lnTo>
                      <a:pt x="313" y="740"/>
                    </a:lnTo>
                    <a:lnTo>
                      <a:pt x="318" y="740"/>
                    </a:lnTo>
                    <a:lnTo>
                      <a:pt x="319" y="740"/>
                    </a:lnTo>
                    <a:lnTo>
                      <a:pt x="321" y="740"/>
                    </a:lnTo>
                    <a:lnTo>
                      <a:pt x="322" y="740"/>
                    </a:lnTo>
                    <a:lnTo>
                      <a:pt x="325" y="740"/>
                    </a:lnTo>
                    <a:lnTo>
                      <a:pt x="328" y="740"/>
                    </a:lnTo>
                    <a:lnTo>
                      <a:pt x="330" y="740"/>
                    </a:lnTo>
                    <a:lnTo>
                      <a:pt x="330" y="739"/>
                    </a:lnTo>
                    <a:lnTo>
                      <a:pt x="330" y="738"/>
                    </a:lnTo>
                    <a:lnTo>
                      <a:pt x="332" y="738"/>
                    </a:lnTo>
                    <a:lnTo>
                      <a:pt x="330" y="738"/>
                    </a:lnTo>
                    <a:lnTo>
                      <a:pt x="330" y="736"/>
                    </a:lnTo>
                    <a:lnTo>
                      <a:pt x="330" y="735"/>
                    </a:lnTo>
                    <a:lnTo>
                      <a:pt x="330" y="734"/>
                    </a:lnTo>
                    <a:lnTo>
                      <a:pt x="330" y="733"/>
                    </a:lnTo>
                    <a:lnTo>
                      <a:pt x="332" y="733"/>
                    </a:lnTo>
                    <a:lnTo>
                      <a:pt x="333" y="733"/>
                    </a:lnTo>
                    <a:lnTo>
                      <a:pt x="333" y="732"/>
                    </a:lnTo>
                    <a:lnTo>
                      <a:pt x="332" y="732"/>
                    </a:lnTo>
                    <a:lnTo>
                      <a:pt x="332" y="730"/>
                    </a:lnTo>
                    <a:lnTo>
                      <a:pt x="332" y="729"/>
                    </a:lnTo>
                    <a:lnTo>
                      <a:pt x="332" y="728"/>
                    </a:lnTo>
                    <a:lnTo>
                      <a:pt x="332" y="727"/>
                    </a:lnTo>
                    <a:lnTo>
                      <a:pt x="332" y="725"/>
                    </a:lnTo>
                    <a:lnTo>
                      <a:pt x="332" y="724"/>
                    </a:lnTo>
                    <a:lnTo>
                      <a:pt x="332" y="723"/>
                    </a:lnTo>
                    <a:lnTo>
                      <a:pt x="332" y="722"/>
                    </a:lnTo>
                    <a:lnTo>
                      <a:pt x="333" y="720"/>
                    </a:lnTo>
                    <a:lnTo>
                      <a:pt x="334" y="720"/>
                    </a:lnTo>
                    <a:lnTo>
                      <a:pt x="334" y="722"/>
                    </a:lnTo>
                    <a:lnTo>
                      <a:pt x="335" y="722"/>
                    </a:lnTo>
                    <a:lnTo>
                      <a:pt x="335" y="720"/>
                    </a:lnTo>
                    <a:lnTo>
                      <a:pt x="337" y="720"/>
                    </a:lnTo>
                    <a:lnTo>
                      <a:pt x="337" y="719"/>
                    </a:lnTo>
                    <a:lnTo>
                      <a:pt x="335" y="719"/>
                    </a:lnTo>
                    <a:lnTo>
                      <a:pt x="337" y="719"/>
                    </a:lnTo>
                    <a:lnTo>
                      <a:pt x="335" y="719"/>
                    </a:lnTo>
                    <a:lnTo>
                      <a:pt x="335" y="718"/>
                    </a:lnTo>
                    <a:lnTo>
                      <a:pt x="335" y="717"/>
                    </a:lnTo>
                    <a:lnTo>
                      <a:pt x="335" y="716"/>
                    </a:lnTo>
                    <a:lnTo>
                      <a:pt x="335" y="714"/>
                    </a:lnTo>
                    <a:lnTo>
                      <a:pt x="337" y="714"/>
                    </a:lnTo>
                    <a:lnTo>
                      <a:pt x="337" y="713"/>
                    </a:lnTo>
                    <a:lnTo>
                      <a:pt x="335" y="713"/>
                    </a:lnTo>
                    <a:lnTo>
                      <a:pt x="335" y="712"/>
                    </a:lnTo>
                    <a:lnTo>
                      <a:pt x="335" y="711"/>
                    </a:lnTo>
                    <a:lnTo>
                      <a:pt x="334" y="709"/>
                    </a:lnTo>
                    <a:lnTo>
                      <a:pt x="334" y="708"/>
                    </a:lnTo>
                    <a:lnTo>
                      <a:pt x="335" y="708"/>
                    </a:lnTo>
                    <a:lnTo>
                      <a:pt x="335" y="707"/>
                    </a:lnTo>
                    <a:lnTo>
                      <a:pt x="335" y="706"/>
                    </a:lnTo>
                    <a:lnTo>
                      <a:pt x="335" y="705"/>
                    </a:lnTo>
                    <a:lnTo>
                      <a:pt x="335" y="703"/>
                    </a:lnTo>
                    <a:lnTo>
                      <a:pt x="334" y="703"/>
                    </a:lnTo>
                    <a:lnTo>
                      <a:pt x="334" y="702"/>
                    </a:lnTo>
                    <a:lnTo>
                      <a:pt x="333" y="702"/>
                    </a:lnTo>
                    <a:lnTo>
                      <a:pt x="333" y="701"/>
                    </a:lnTo>
                    <a:lnTo>
                      <a:pt x="332" y="701"/>
                    </a:lnTo>
                    <a:lnTo>
                      <a:pt x="330" y="701"/>
                    </a:lnTo>
                    <a:lnTo>
                      <a:pt x="330" y="700"/>
                    </a:lnTo>
                    <a:lnTo>
                      <a:pt x="329" y="698"/>
                    </a:lnTo>
                    <a:lnTo>
                      <a:pt x="329" y="700"/>
                    </a:lnTo>
                    <a:lnTo>
                      <a:pt x="329" y="698"/>
                    </a:lnTo>
                    <a:lnTo>
                      <a:pt x="329" y="697"/>
                    </a:lnTo>
                    <a:lnTo>
                      <a:pt x="329" y="696"/>
                    </a:lnTo>
                    <a:lnTo>
                      <a:pt x="330" y="696"/>
                    </a:lnTo>
                    <a:lnTo>
                      <a:pt x="330" y="695"/>
                    </a:lnTo>
                    <a:lnTo>
                      <a:pt x="329" y="695"/>
                    </a:lnTo>
                    <a:lnTo>
                      <a:pt x="330" y="695"/>
                    </a:lnTo>
                    <a:lnTo>
                      <a:pt x="330" y="694"/>
                    </a:lnTo>
                    <a:lnTo>
                      <a:pt x="332" y="694"/>
                    </a:lnTo>
                    <a:lnTo>
                      <a:pt x="332" y="692"/>
                    </a:lnTo>
                    <a:lnTo>
                      <a:pt x="332" y="691"/>
                    </a:lnTo>
                    <a:lnTo>
                      <a:pt x="332" y="690"/>
                    </a:lnTo>
                    <a:lnTo>
                      <a:pt x="330" y="690"/>
                    </a:lnTo>
                    <a:lnTo>
                      <a:pt x="330" y="689"/>
                    </a:lnTo>
                    <a:lnTo>
                      <a:pt x="329" y="689"/>
                    </a:lnTo>
                    <a:lnTo>
                      <a:pt x="329" y="687"/>
                    </a:lnTo>
                    <a:lnTo>
                      <a:pt x="328" y="686"/>
                    </a:lnTo>
                    <a:lnTo>
                      <a:pt x="327" y="686"/>
                    </a:lnTo>
                    <a:lnTo>
                      <a:pt x="325" y="686"/>
                    </a:lnTo>
                    <a:lnTo>
                      <a:pt x="325" y="685"/>
                    </a:lnTo>
                    <a:lnTo>
                      <a:pt x="325" y="684"/>
                    </a:lnTo>
                    <a:lnTo>
                      <a:pt x="325" y="683"/>
                    </a:lnTo>
                    <a:lnTo>
                      <a:pt x="325" y="681"/>
                    </a:lnTo>
                    <a:lnTo>
                      <a:pt x="325" y="680"/>
                    </a:lnTo>
                    <a:lnTo>
                      <a:pt x="324" y="680"/>
                    </a:lnTo>
                    <a:lnTo>
                      <a:pt x="324" y="679"/>
                    </a:lnTo>
                    <a:lnTo>
                      <a:pt x="324" y="678"/>
                    </a:lnTo>
                    <a:lnTo>
                      <a:pt x="323" y="678"/>
                    </a:lnTo>
                    <a:lnTo>
                      <a:pt x="323" y="676"/>
                    </a:lnTo>
                    <a:lnTo>
                      <a:pt x="324" y="676"/>
                    </a:lnTo>
                    <a:lnTo>
                      <a:pt x="324" y="675"/>
                    </a:lnTo>
                    <a:lnTo>
                      <a:pt x="323" y="675"/>
                    </a:lnTo>
                    <a:lnTo>
                      <a:pt x="323" y="674"/>
                    </a:lnTo>
                    <a:lnTo>
                      <a:pt x="322" y="673"/>
                    </a:lnTo>
                    <a:lnTo>
                      <a:pt x="322" y="671"/>
                    </a:lnTo>
                    <a:lnTo>
                      <a:pt x="322" y="670"/>
                    </a:lnTo>
                    <a:lnTo>
                      <a:pt x="322" y="669"/>
                    </a:lnTo>
                    <a:lnTo>
                      <a:pt x="323" y="669"/>
                    </a:lnTo>
                    <a:lnTo>
                      <a:pt x="322" y="668"/>
                    </a:lnTo>
                    <a:lnTo>
                      <a:pt x="322" y="667"/>
                    </a:lnTo>
                    <a:lnTo>
                      <a:pt x="321" y="665"/>
                    </a:lnTo>
                    <a:lnTo>
                      <a:pt x="319" y="665"/>
                    </a:lnTo>
                    <a:lnTo>
                      <a:pt x="319" y="664"/>
                    </a:lnTo>
                    <a:lnTo>
                      <a:pt x="319" y="663"/>
                    </a:lnTo>
                    <a:lnTo>
                      <a:pt x="319" y="662"/>
                    </a:lnTo>
                    <a:lnTo>
                      <a:pt x="319" y="660"/>
                    </a:lnTo>
                    <a:lnTo>
                      <a:pt x="318" y="660"/>
                    </a:lnTo>
                    <a:lnTo>
                      <a:pt x="319" y="660"/>
                    </a:lnTo>
                    <a:lnTo>
                      <a:pt x="319" y="659"/>
                    </a:lnTo>
                    <a:lnTo>
                      <a:pt x="319" y="658"/>
                    </a:lnTo>
                    <a:lnTo>
                      <a:pt x="318" y="657"/>
                    </a:lnTo>
                    <a:lnTo>
                      <a:pt x="318" y="656"/>
                    </a:lnTo>
                    <a:lnTo>
                      <a:pt x="318" y="654"/>
                    </a:lnTo>
                    <a:lnTo>
                      <a:pt x="318" y="653"/>
                    </a:lnTo>
                    <a:lnTo>
                      <a:pt x="318" y="652"/>
                    </a:lnTo>
                    <a:lnTo>
                      <a:pt x="319" y="652"/>
                    </a:lnTo>
                    <a:lnTo>
                      <a:pt x="319" y="651"/>
                    </a:lnTo>
                    <a:lnTo>
                      <a:pt x="321" y="651"/>
                    </a:lnTo>
                    <a:lnTo>
                      <a:pt x="321" y="649"/>
                    </a:lnTo>
                    <a:lnTo>
                      <a:pt x="321" y="648"/>
                    </a:lnTo>
                    <a:lnTo>
                      <a:pt x="319" y="647"/>
                    </a:lnTo>
                    <a:lnTo>
                      <a:pt x="321" y="647"/>
                    </a:lnTo>
                    <a:lnTo>
                      <a:pt x="321" y="646"/>
                    </a:lnTo>
                    <a:lnTo>
                      <a:pt x="321" y="645"/>
                    </a:lnTo>
                    <a:lnTo>
                      <a:pt x="319" y="645"/>
                    </a:lnTo>
                    <a:lnTo>
                      <a:pt x="319" y="643"/>
                    </a:lnTo>
                    <a:lnTo>
                      <a:pt x="318" y="643"/>
                    </a:lnTo>
                    <a:lnTo>
                      <a:pt x="318" y="642"/>
                    </a:lnTo>
                    <a:lnTo>
                      <a:pt x="318" y="641"/>
                    </a:lnTo>
                    <a:lnTo>
                      <a:pt x="317" y="641"/>
                    </a:lnTo>
                    <a:lnTo>
                      <a:pt x="317" y="640"/>
                    </a:lnTo>
                    <a:lnTo>
                      <a:pt x="316" y="640"/>
                    </a:lnTo>
                    <a:lnTo>
                      <a:pt x="316" y="638"/>
                    </a:lnTo>
                    <a:lnTo>
                      <a:pt x="314" y="638"/>
                    </a:lnTo>
                    <a:lnTo>
                      <a:pt x="314" y="637"/>
                    </a:lnTo>
                    <a:lnTo>
                      <a:pt x="313" y="637"/>
                    </a:lnTo>
                    <a:lnTo>
                      <a:pt x="313" y="636"/>
                    </a:lnTo>
                    <a:lnTo>
                      <a:pt x="312" y="636"/>
                    </a:lnTo>
                    <a:lnTo>
                      <a:pt x="312" y="635"/>
                    </a:lnTo>
                    <a:lnTo>
                      <a:pt x="311" y="635"/>
                    </a:lnTo>
                    <a:lnTo>
                      <a:pt x="311" y="634"/>
                    </a:lnTo>
                    <a:lnTo>
                      <a:pt x="311" y="632"/>
                    </a:lnTo>
                    <a:lnTo>
                      <a:pt x="311" y="631"/>
                    </a:lnTo>
                    <a:lnTo>
                      <a:pt x="311" y="630"/>
                    </a:lnTo>
                    <a:lnTo>
                      <a:pt x="311" y="629"/>
                    </a:lnTo>
                    <a:lnTo>
                      <a:pt x="310" y="629"/>
                    </a:lnTo>
                    <a:lnTo>
                      <a:pt x="310" y="627"/>
                    </a:lnTo>
                    <a:lnTo>
                      <a:pt x="310" y="626"/>
                    </a:lnTo>
                    <a:lnTo>
                      <a:pt x="310" y="625"/>
                    </a:lnTo>
                    <a:lnTo>
                      <a:pt x="308" y="625"/>
                    </a:lnTo>
                    <a:lnTo>
                      <a:pt x="308" y="624"/>
                    </a:lnTo>
                    <a:lnTo>
                      <a:pt x="308" y="623"/>
                    </a:lnTo>
                    <a:lnTo>
                      <a:pt x="308" y="621"/>
                    </a:lnTo>
                    <a:lnTo>
                      <a:pt x="308" y="620"/>
                    </a:lnTo>
                    <a:lnTo>
                      <a:pt x="308" y="619"/>
                    </a:lnTo>
                    <a:lnTo>
                      <a:pt x="307" y="618"/>
                    </a:lnTo>
                    <a:lnTo>
                      <a:pt x="307" y="616"/>
                    </a:lnTo>
                    <a:lnTo>
                      <a:pt x="307" y="615"/>
                    </a:lnTo>
                    <a:lnTo>
                      <a:pt x="307" y="614"/>
                    </a:lnTo>
                    <a:lnTo>
                      <a:pt x="307" y="613"/>
                    </a:lnTo>
                    <a:lnTo>
                      <a:pt x="308" y="613"/>
                    </a:lnTo>
                    <a:lnTo>
                      <a:pt x="308" y="611"/>
                    </a:lnTo>
                    <a:lnTo>
                      <a:pt x="310" y="611"/>
                    </a:lnTo>
                    <a:lnTo>
                      <a:pt x="311" y="610"/>
                    </a:lnTo>
                    <a:lnTo>
                      <a:pt x="310" y="610"/>
                    </a:lnTo>
                    <a:lnTo>
                      <a:pt x="310" y="609"/>
                    </a:lnTo>
                    <a:lnTo>
                      <a:pt x="310" y="608"/>
                    </a:lnTo>
                    <a:lnTo>
                      <a:pt x="311" y="607"/>
                    </a:lnTo>
                    <a:lnTo>
                      <a:pt x="312" y="607"/>
                    </a:lnTo>
                    <a:lnTo>
                      <a:pt x="312" y="605"/>
                    </a:lnTo>
                    <a:lnTo>
                      <a:pt x="313" y="605"/>
                    </a:lnTo>
                    <a:lnTo>
                      <a:pt x="312" y="604"/>
                    </a:lnTo>
                    <a:lnTo>
                      <a:pt x="312" y="603"/>
                    </a:lnTo>
                    <a:lnTo>
                      <a:pt x="312" y="602"/>
                    </a:lnTo>
                    <a:lnTo>
                      <a:pt x="312" y="600"/>
                    </a:lnTo>
                    <a:lnTo>
                      <a:pt x="311" y="600"/>
                    </a:lnTo>
                    <a:lnTo>
                      <a:pt x="310" y="600"/>
                    </a:lnTo>
                    <a:lnTo>
                      <a:pt x="308" y="600"/>
                    </a:lnTo>
                    <a:lnTo>
                      <a:pt x="307" y="600"/>
                    </a:lnTo>
                    <a:lnTo>
                      <a:pt x="307" y="599"/>
                    </a:lnTo>
                    <a:lnTo>
                      <a:pt x="308" y="599"/>
                    </a:lnTo>
                    <a:lnTo>
                      <a:pt x="307" y="599"/>
                    </a:lnTo>
                    <a:lnTo>
                      <a:pt x="307" y="598"/>
                    </a:lnTo>
                    <a:lnTo>
                      <a:pt x="307" y="597"/>
                    </a:lnTo>
                    <a:lnTo>
                      <a:pt x="306" y="597"/>
                    </a:lnTo>
                    <a:lnTo>
                      <a:pt x="306" y="596"/>
                    </a:lnTo>
                    <a:lnTo>
                      <a:pt x="305" y="596"/>
                    </a:lnTo>
                    <a:lnTo>
                      <a:pt x="303" y="594"/>
                    </a:lnTo>
                    <a:lnTo>
                      <a:pt x="303" y="593"/>
                    </a:lnTo>
                    <a:lnTo>
                      <a:pt x="302" y="593"/>
                    </a:lnTo>
                    <a:lnTo>
                      <a:pt x="301" y="593"/>
                    </a:lnTo>
                    <a:lnTo>
                      <a:pt x="301" y="592"/>
                    </a:lnTo>
                    <a:lnTo>
                      <a:pt x="301" y="591"/>
                    </a:lnTo>
                    <a:lnTo>
                      <a:pt x="300" y="591"/>
                    </a:lnTo>
                    <a:lnTo>
                      <a:pt x="300" y="589"/>
                    </a:lnTo>
                    <a:lnTo>
                      <a:pt x="301" y="589"/>
                    </a:lnTo>
                    <a:lnTo>
                      <a:pt x="301" y="588"/>
                    </a:lnTo>
                    <a:lnTo>
                      <a:pt x="302" y="588"/>
                    </a:lnTo>
                    <a:lnTo>
                      <a:pt x="303" y="588"/>
                    </a:lnTo>
                    <a:lnTo>
                      <a:pt x="303" y="587"/>
                    </a:lnTo>
                    <a:lnTo>
                      <a:pt x="305" y="587"/>
                    </a:lnTo>
                    <a:lnTo>
                      <a:pt x="305" y="586"/>
                    </a:lnTo>
                    <a:lnTo>
                      <a:pt x="305" y="585"/>
                    </a:lnTo>
                    <a:lnTo>
                      <a:pt x="305" y="583"/>
                    </a:lnTo>
                    <a:lnTo>
                      <a:pt x="303" y="582"/>
                    </a:lnTo>
                    <a:lnTo>
                      <a:pt x="302" y="582"/>
                    </a:lnTo>
                    <a:lnTo>
                      <a:pt x="302" y="581"/>
                    </a:lnTo>
                    <a:lnTo>
                      <a:pt x="301" y="581"/>
                    </a:lnTo>
                    <a:lnTo>
                      <a:pt x="301" y="580"/>
                    </a:lnTo>
                    <a:lnTo>
                      <a:pt x="300" y="580"/>
                    </a:lnTo>
                    <a:lnTo>
                      <a:pt x="300" y="581"/>
                    </a:lnTo>
                    <a:lnTo>
                      <a:pt x="299" y="581"/>
                    </a:lnTo>
                    <a:lnTo>
                      <a:pt x="297" y="581"/>
                    </a:lnTo>
                    <a:lnTo>
                      <a:pt x="296" y="581"/>
                    </a:lnTo>
                    <a:lnTo>
                      <a:pt x="295" y="581"/>
                    </a:lnTo>
                    <a:lnTo>
                      <a:pt x="294" y="581"/>
                    </a:lnTo>
                    <a:lnTo>
                      <a:pt x="292" y="581"/>
                    </a:lnTo>
                    <a:lnTo>
                      <a:pt x="291" y="580"/>
                    </a:lnTo>
                    <a:lnTo>
                      <a:pt x="291" y="581"/>
                    </a:lnTo>
                    <a:lnTo>
                      <a:pt x="290" y="581"/>
                    </a:lnTo>
                    <a:lnTo>
                      <a:pt x="290" y="580"/>
                    </a:lnTo>
                    <a:lnTo>
                      <a:pt x="289" y="580"/>
                    </a:lnTo>
                    <a:lnTo>
                      <a:pt x="289" y="578"/>
                    </a:lnTo>
                    <a:lnTo>
                      <a:pt x="290" y="578"/>
                    </a:lnTo>
                    <a:lnTo>
                      <a:pt x="290" y="577"/>
                    </a:lnTo>
                    <a:lnTo>
                      <a:pt x="290" y="576"/>
                    </a:lnTo>
                    <a:lnTo>
                      <a:pt x="289" y="576"/>
                    </a:lnTo>
                    <a:lnTo>
                      <a:pt x="289" y="575"/>
                    </a:lnTo>
                    <a:lnTo>
                      <a:pt x="289" y="574"/>
                    </a:lnTo>
                    <a:lnTo>
                      <a:pt x="287" y="574"/>
                    </a:lnTo>
                    <a:lnTo>
                      <a:pt x="287" y="572"/>
                    </a:lnTo>
                    <a:lnTo>
                      <a:pt x="286" y="572"/>
                    </a:lnTo>
                    <a:lnTo>
                      <a:pt x="286" y="571"/>
                    </a:lnTo>
                    <a:lnTo>
                      <a:pt x="285" y="571"/>
                    </a:lnTo>
                    <a:lnTo>
                      <a:pt x="285" y="570"/>
                    </a:lnTo>
                    <a:lnTo>
                      <a:pt x="285" y="569"/>
                    </a:lnTo>
                    <a:lnTo>
                      <a:pt x="284" y="569"/>
                    </a:lnTo>
                    <a:lnTo>
                      <a:pt x="283" y="567"/>
                    </a:lnTo>
                    <a:lnTo>
                      <a:pt x="283" y="566"/>
                    </a:lnTo>
                    <a:lnTo>
                      <a:pt x="284" y="566"/>
                    </a:lnTo>
                    <a:lnTo>
                      <a:pt x="284" y="565"/>
                    </a:lnTo>
                    <a:lnTo>
                      <a:pt x="285" y="565"/>
                    </a:lnTo>
                    <a:lnTo>
                      <a:pt x="285" y="564"/>
                    </a:lnTo>
                    <a:lnTo>
                      <a:pt x="284" y="564"/>
                    </a:lnTo>
                    <a:lnTo>
                      <a:pt x="284" y="562"/>
                    </a:lnTo>
                    <a:lnTo>
                      <a:pt x="285" y="561"/>
                    </a:lnTo>
                    <a:lnTo>
                      <a:pt x="284" y="561"/>
                    </a:lnTo>
                    <a:lnTo>
                      <a:pt x="284" y="560"/>
                    </a:lnTo>
                    <a:lnTo>
                      <a:pt x="285" y="560"/>
                    </a:lnTo>
                    <a:lnTo>
                      <a:pt x="284" y="560"/>
                    </a:lnTo>
                    <a:lnTo>
                      <a:pt x="284" y="559"/>
                    </a:lnTo>
                    <a:lnTo>
                      <a:pt x="284" y="558"/>
                    </a:lnTo>
                    <a:lnTo>
                      <a:pt x="285" y="558"/>
                    </a:lnTo>
                    <a:lnTo>
                      <a:pt x="284" y="558"/>
                    </a:lnTo>
                    <a:lnTo>
                      <a:pt x="283" y="558"/>
                    </a:lnTo>
                    <a:lnTo>
                      <a:pt x="283" y="556"/>
                    </a:lnTo>
                    <a:lnTo>
                      <a:pt x="281" y="556"/>
                    </a:lnTo>
                    <a:lnTo>
                      <a:pt x="281" y="555"/>
                    </a:lnTo>
                    <a:lnTo>
                      <a:pt x="283" y="555"/>
                    </a:lnTo>
                    <a:lnTo>
                      <a:pt x="283" y="554"/>
                    </a:lnTo>
                    <a:lnTo>
                      <a:pt x="281" y="553"/>
                    </a:lnTo>
                    <a:lnTo>
                      <a:pt x="280" y="553"/>
                    </a:lnTo>
                    <a:lnTo>
                      <a:pt x="280" y="551"/>
                    </a:lnTo>
                    <a:lnTo>
                      <a:pt x="280" y="550"/>
                    </a:lnTo>
                    <a:lnTo>
                      <a:pt x="279" y="550"/>
                    </a:lnTo>
                    <a:lnTo>
                      <a:pt x="278" y="550"/>
                    </a:lnTo>
                    <a:lnTo>
                      <a:pt x="276" y="550"/>
                    </a:lnTo>
                    <a:lnTo>
                      <a:pt x="276" y="549"/>
                    </a:lnTo>
                    <a:lnTo>
                      <a:pt x="275" y="549"/>
                    </a:lnTo>
                    <a:lnTo>
                      <a:pt x="274" y="549"/>
                    </a:lnTo>
                    <a:lnTo>
                      <a:pt x="274" y="548"/>
                    </a:lnTo>
                    <a:lnTo>
                      <a:pt x="274" y="547"/>
                    </a:lnTo>
                    <a:lnTo>
                      <a:pt x="274" y="545"/>
                    </a:lnTo>
                    <a:lnTo>
                      <a:pt x="274" y="544"/>
                    </a:lnTo>
                    <a:lnTo>
                      <a:pt x="273" y="544"/>
                    </a:lnTo>
                    <a:lnTo>
                      <a:pt x="273" y="543"/>
                    </a:lnTo>
                    <a:lnTo>
                      <a:pt x="274" y="543"/>
                    </a:lnTo>
                    <a:lnTo>
                      <a:pt x="274" y="542"/>
                    </a:lnTo>
                    <a:lnTo>
                      <a:pt x="274" y="540"/>
                    </a:lnTo>
                    <a:lnTo>
                      <a:pt x="275" y="540"/>
                    </a:lnTo>
                    <a:lnTo>
                      <a:pt x="276" y="540"/>
                    </a:lnTo>
                    <a:lnTo>
                      <a:pt x="276" y="539"/>
                    </a:lnTo>
                    <a:lnTo>
                      <a:pt x="278" y="539"/>
                    </a:lnTo>
                    <a:lnTo>
                      <a:pt x="278" y="538"/>
                    </a:lnTo>
                    <a:lnTo>
                      <a:pt x="276" y="538"/>
                    </a:lnTo>
                    <a:lnTo>
                      <a:pt x="276" y="537"/>
                    </a:lnTo>
                    <a:lnTo>
                      <a:pt x="275" y="537"/>
                    </a:lnTo>
                    <a:lnTo>
                      <a:pt x="274" y="537"/>
                    </a:lnTo>
                    <a:lnTo>
                      <a:pt x="273" y="537"/>
                    </a:lnTo>
                    <a:lnTo>
                      <a:pt x="273" y="536"/>
                    </a:lnTo>
                    <a:lnTo>
                      <a:pt x="272" y="534"/>
                    </a:lnTo>
                    <a:lnTo>
                      <a:pt x="272" y="533"/>
                    </a:lnTo>
                    <a:lnTo>
                      <a:pt x="270" y="533"/>
                    </a:lnTo>
                    <a:lnTo>
                      <a:pt x="270" y="532"/>
                    </a:lnTo>
                    <a:lnTo>
                      <a:pt x="269" y="532"/>
                    </a:lnTo>
                    <a:lnTo>
                      <a:pt x="268" y="531"/>
                    </a:lnTo>
                    <a:lnTo>
                      <a:pt x="268" y="529"/>
                    </a:lnTo>
                    <a:lnTo>
                      <a:pt x="268" y="528"/>
                    </a:lnTo>
                    <a:lnTo>
                      <a:pt x="268" y="527"/>
                    </a:lnTo>
                    <a:lnTo>
                      <a:pt x="267" y="527"/>
                    </a:lnTo>
                    <a:lnTo>
                      <a:pt x="267" y="526"/>
                    </a:lnTo>
                    <a:lnTo>
                      <a:pt x="265" y="526"/>
                    </a:lnTo>
                    <a:lnTo>
                      <a:pt x="265" y="525"/>
                    </a:lnTo>
                    <a:lnTo>
                      <a:pt x="264" y="525"/>
                    </a:lnTo>
                    <a:lnTo>
                      <a:pt x="264" y="523"/>
                    </a:lnTo>
                    <a:lnTo>
                      <a:pt x="265" y="523"/>
                    </a:lnTo>
                    <a:lnTo>
                      <a:pt x="265" y="522"/>
                    </a:lnTo>
                    <a:lnTo>
                      <a:pt x="267" y="522"/>
                    </a:lnTo>
                    <a:lnTo>
                      <a:pt x="267" y="521"/>
                    </a:lnTo>
                    <a:lnTo>
                      <a:pt x="265" y="521"/>
                    </a:lnTo>
                    <a:lnTo>
                      <a:pt x="265" y="520"/>
                    </a:lnTo>
                    <a:lnTo>
                      <a:pt x="264" y="520"/>
                    </a:lnTo>
                    <a:lnTo>
                      <a:pt x="263" y="520"/>
                    </a:lnTo>
                    <a:lnTo>
                      <a:pt x="263" y="518"/>
                    </a:lnTo>
                    <a:lnTo>
                      <a:pt x="262" y="518"/>
                    </a:lnTo>
                    <a:lnTo>
                      <a:pt x="262" y="517"/>
                    </a:lnTo>
                    <a:lnTo>
                      <a:pt x="261" y="517"/>
                    </a:lnTo>
                    <a:lnTo>
                      <a:pt x="261" y="516"/>
                    </a:lnTo>
                    <a:lnTo>
                      <a:pt x="259" y="516"/>
                    </a:lnTo>
                    <a:lnTo>
                      <a:pt x="259" y="515"/>
                    </a:lnTo>
                    <a:lnTo>
                      <a:pt x="258" y="515"/>
                    </a:lnTo>
                    <a:lnTo>
                      <a:pt x="259" y="515"/>
                    </a:lnTo>
                    <a:lnTo>
                      <a:pt x="259" y="513"/>
                    </a:lnTo>
                    <a:lnTo>
                      <a:pt x="261" y="513"/>
                    </a:lnTo>
                    <a:lnTo>
                      <a:pt x="262" y="515"/>
                    </a:lnTo>
                    <a:lnTo>
                      <a:pt x="262" y="513"/>
                    </a:lnTo>
                    <a:lnTo>
                      <a:pt x="263" y="513"/>
                    </a:lnTo>
                    <a:lnTo>
                      <a:pt x="263" y="512"/>
                    </a:lnTo>
                    <a:lnTo>
                      <a:pt x="264" y="512"/>
                    </a:lnTo>
                    <a:lnTo>
                      <a:pt x="265" y="512"/>
                    </a:lnTo>
                    <a:lnTo>
                      <a:pt x="265" y="511"/>
                    </a:lnTo>
                    <a:lnTo>
                      <a:pt x="265" y="510"/>
                    </a:lnTo>
                    <a:lnTo>
                      <a:pt x="265" y="509"/>
                    </a:lnTo>
                    <a:lnTo>
                      <a:pt x="264" y="509"/>
                    </a:lnTo>
                    <a:lnTo>
                      <a:pt x="264" y="507"/>
                    </a:lnTo>
                    <a:lnTo>
                      <a:pt x="264" y="506"/>
                    </a:lnTo>
                    <a:lnTo>
                      <a:pt x="264" y="505"/>
                    </a:lnTo>
                    <a:lnTo>
                      <a:pt x="263" y="505"/>
                    </a:lnTo>
                    <a:lnTo>
                      <a:pt x="263" y="504"/>
                    </a:lnTo>
                    <a:lnTo>
                      <a:pt x="262" y="504"/>
                    </a:lnTo>
                    <a:lnTo>
                      <a:pt x="262" y="502"/>
                    </a:lnTo>
                    <a:lnTo>
                      <a:pt x="261" y="502"/>
                    </a:lnTo>
                    <a:lnTo>
                      <a:pt x="261" y="501"/>
                    </a:lnTo>
                    <a:lnTo>
                      <a:pt x="259" y="501"/>
                    </a:lnTo>
                    <a:lnTo>
                      <a:pt x="258" y="501"/>
                    </a:lnTo>
                    <a:lnTo>
                      <a:pt x="258" y="500"/>
                    </a:lnTo>
                    <a:lnTo>
                      <a:pt x="258" y="499"/>
                    </a:lnTo>
                    <a:lnTo>
                      <a:pt x="258" y="498"/>
                    </a:lnTo>
                    <a:lnTo>
                      <a:pt x="257" y="498"/>
                    </a:lnTo>
                    <a:lnTo>
                      <a:pt x="257" y="496"/>
                    </a:lnTo>
                    <a:lnTo>
                      <a:pt x="258" y="496"/>
                    </a:lnTo>
                    <a:lnTo>
                      <a:pt x="257" y="495"/>
                    </a:lnTo>
                    <a:lnTo>
                      <a:pt x="257" y="494"/>
                    </a:lnTo>
                    <a:lnTo>
                      <a:pt x="257" y="493"/>
                    </a:lnTo>
                    <a:lnTo>
                      <a:pt x="256" y="493"/>
                    </a:lnTo>
                    <a:lnTo>
                      <a:pt x="256" y="491"/>
                    </a:lnTo>
                    <a:lnTo>
                      <a:pt x="257" y="491"/>
                    </a:lnTo>
                    <a:lnTo>
                      <a:pt x="257" y="490"/>
                    </a:lnTo>
                    <a:lnTo>
                      <a:pt x="257" y="489"/>
                    </a:lnTo>
                    <a:lnTo>
                      <a:pt x="257" y="488"/>
                    </a:lnTo>
                    <a:lnTo>
                      <a:pt x="257" y="487"/>
                    </a:lnTo>
                    <a:lnTo>
                      <a:pt x="256" y="487"/>
                    </a:lnTo>
                    <a:lnTo>
                      <a:pt x="257" y="487"/>
                    </a:lnTo>
                    <a:lnTo>
                      <a:pt x="256" y="487"/>
                    </a:lnTo>
                    <a:lnTo>
                      <a:pt x="256" y="485"/>
                    </a:lnTo>
                    <a:lnTo>
                      <a:pt x="256" y="484"/>
                    </a:lnTo>
                    <a:lnTo>
                      <a:pt x="254" y="484"/>
                    </a:lnTo>
                    <a:lnTo>
                      <a:pt x="254" y="483"/>
                    </a:lnTo>
                    <a:lnTo>
                      <a:pt x="253" y="483"/>
                    </a:lnTo>
                    <a:lnTo>
                      <a:pt x="253" y="482"/>
                    </a:lnTo>
                    <a:lnTo>
                      <a:pt x="253" y="480"/>
                    </a:lnTo>
                    <a:lnTo>
                      <a:pt x="253" y="479"/>
                    </a:lnTo>
                    <a:lnTo>
                      <a:pt x="254" y="479"/>
                    </a:lnTo>
                    <a:lnTo>
                      <a:pt x="256" y="479"/>
                    </a:lnTo>
                    <a:lnTo>
                      <a:pt x="257" y="479"/>
                    </a:lnTo>
                    <a:lnTo>
                      <a:pt x="258" y="479"/>
                    </a:lnTo>
                    <a:lnTo>
                      <a:pt x="258" y="478"/>
                    </a:lnTo>
                    <a:lnTo>
                      <a:pt x="259" y="477"/>
                    </a:lnTo>
                    <a:lnTo>
                      <a:pt x="259" y="476"/>
                    </a:lnTo>
                    <a:lnTo>
                      <a:pt x="259" y="474"/>
                    </a:lnTo>
                    <a:lnTo>
                      <a:pt x="259" y="473"/>
                    </a:lnTo>
                    <a:lnTo>
                      <a:pt x="259" y="472"/>
                    </a:lnTo>
                    <a:lnTo>
                      <a:pt x="258" y="472"/>
                    </a:lnTo>
                    <a:lnTo>
                      <a:pt x="258" y="471"/>
                    </a:lnTo>
                    <a:lnTo>
                      <a:pt x="259" y="471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68"/>
                    </a:lnTo>
                    <a:lnTo>
                      <a:pt x="258" y="467"/>
                    </a:lnTo>
                    <a:lnTo>
                      <a:pt x="259" y="467"/>
                    </a:lnTo>
                    <a:lnTo>
                      <a:pt x="259" y="466"/>
                    </a:lnTo>
                    <a:lnTo>
                      <a:pt x="259" y="464"/>
                    </a:lnTo>
                    <a:lnTo>
                      <a:pt x="258" y="463"/>
                    </a:lnTo>
                    <a:lnTo>
                      <a:pt x="258" y="462"/>
                    </a:lnTo>
                    <a:lnTo>
                      <a:pt x="258" y="461"/>
                    </a:lnTo>
                    <a:lnTo>
                      <a:pt x="258" y="460"/>
                    </a:lnTo>
                    <a:lnTo>
                      <a:pt x="257" y="460"/>
                    </a:lnTo>
                    <a:lnTo>
                      <a:pt x="257" y="458"/>
                    </a:lnTo>
                    <a:lnTo>
                      <a:pt x="256" y="456"/>
                    </a:lnTo>
                    <a:lnTo>
                      <a:pt x="256" y="455"/>
                    </a:lnTo>
                    <a:lnTo>
                      <a:pt x="256" y="453"/>
                    </a:lnTo>
                    <a:lnTo>
                      <a:pt x="254" y="452"/>
                    </a:lnTo>
                    <a:lnTo>
                      <a:pt x="254" y="451"/>
                    </a:lnTo>
                    <a:lnTo>
                      <a:pt x="254" y="450"/>
                    </a:lnTo>
                    <a:lnTo>
                      <a:pt x="253" y="450"/>
                    </a:lnTo>
                    <a:lnTo>
                      <a:pt x="253" y="449"/>
                    </a:lnTo>
                    <a:lnTo>
                      <a:pt x="252" y="449"/>
                    </a:lnTo>
                    <a:lnTo>
                      <a:pt x="251" y="449"/>
                    </a:lnTo>
                    <a:lnTo>
                      <a:pt x="251" y="447"/>
                    </a:lnTo>
                    <a:lnTo>
                      <a:pt x="251" y="446"/>
                    </a:lnTo>
                    <a:lnTo>
                      <a:pt x="251" y="445"/>
                    </a:lnTo>
                    <a:lnTo>
                      <a:pt x="251" y="444"/>
                    </a:lnTo>
                    <a:lnTo>
                      <a:pt x="250" y="444"/>
                    </a:lnTo>
                    <a:lnTo>
                      <a:pt x="251" y="442"/>
                    </a:lnTo>
                    <a:lnTo>
                      <a:pt x="250" y="442"/>
                    </a:lnTo>
                    <a:lnTo>
                      <a:pt x="250" y="441"/>
                    </a:lnTo>
                    <a:lnTo>
                      <a:pt x="248" y="441"/>
                    </a:lnTo>
                    <a:lnTo>
                      <a:pt x="248" y="440"/>
                    </a:lnTo>
                    <a:lnTo>
                      <a:pt x="248" y="439"/>
                    </a:lnTo>
                    <a:lnTo>
                      <a:pt x="250" y="438"/>
                    </a:lnTo>
                    <a:lnTo>
                      <a:pt x="248" y="438"/>
                    </a:lnTo>
                    <a:lnTo>
                      <a:pt x="248" y="436"/>
                    </a:lnTo>
                    <a:lnTo>
                      <a:pt x="248" y="435"/>
                    </a:lnTo>
                    <a:lnTo>
                      <a:pt x="247" y="435"/>
                    </a:lnTo>
                    <a:lnTo>
                      <a:pt x="246" y="435"/>
                    </a:lnTo>
                    <a:lnTo>
                      <a:pt x="246" y="434"/>
                    </a:lnTo>
                    <a:lnTo>
                      <a:pt x="247" y="434"/>
                    </a:lnTo>
                    <a:lnTo>
                      <a:pt x="247" y="433"/>
                    </a:lnTo>
                    <a:lnTo>
                      <a:pt x="247" y="431"/>
                    </a:lnTo>
                    <a:lnTo>
                      <a:pt x="247" y="430"/>
                    </a:lnTo>
                    <a:lnTo>
                      <a:pt x="246" y="429"/>
                    </a:lnTo>
                    <a:lnTo>
                      <a:pt x="245" y="428"/>
                    </a:lnTo>
                    <a:lnTo>
                      <a:pt x="243" y="428"/>
                    </a:lnTo>
                    <a:lnTo>
                      <a:pt x="243" y="427"/>
                    </a:lnTo>
                    <a:lnTo>
                      <a:pt x="243" y="425"/>
                    </a:lnTo>
                    <a:lnTo>
                      <a:pt x="245" y="425"/>
                    </a:lnTo>
                    <a:lnTo>
                      <a:pt x="245" y="424"/>
                    </a:lnTo>
                    <a:lnTo>
                      <a:pt x="245" y="423"/>
                    </a:lnTo>
                    <a:lnTo>
                      <a:pt x="245" y="422"/>
                    </a:lnTo>
                    <a:lnTo>
                      <a:pt x="243" y="422"/>
                    </a:lnTo>
                    <a:lnTo>
                      <a:pt x="243" y="420"/>
                    </a:lnTo>
                    <a:lnTo>
                      <a:pt x="242" y="420"/>
                    </a:lnTo>
                    <a:lnTo>
                      <a:pt x="241" y="420"/>
                    </a:lnTo>
                    <a:lnTo>
                      <a:pt x="240" y="420"/>
                    </a:lnTo>
                    <a:lnTo>
                      <a:pt x="238" y="420"/>
                    </a:lnTo>
                    <a:lnTo>
                      <a:pt x="237" y="419"/>
                    </a:lnTo>
                    <a:lnTo>
                      <a:pt x="236" y="419"/>
                    </a:lnTo>
                    <a:lnTo>
                      <a:pt x="236" y="418"/>
                    </a:lnTo>
                    <a:lnTo>
                      <a:pt x="235" y="418"/>
                    </a:lnTo>
                    <a:lnTo>
                      <a:pt x="234" y="417"/>
                    </a:lnTo>
                    <a:lnTo>
                      <a:pt x="234" y="415"/>
                    </a:lnTo>
                    <a:lnTo>
                      <a:pt x="232" y="415"/>
                    </a:lnTo>
                    <a:lnTo>
                      <a:pt x="232" y="414"/>
                    </a:lnTo>
                    <a:lnTo>
                      <a:pt x="231" y="414"/>
                    </a:lnTo>
                    <a:lnTo>
                      <a:pt x="231" y="413"/>
                    </a:lnTo>
                    <a:lnTo>
                      <a:pt x="230" y="413"/>
                    </a:lnTo>
                    <a:lnTo>
                      <a:pt x="230" y="414"/>
                    </a:lnTo>
                    <a:lnTo>
                      <a:pt x="229" y="414"/>
                    </a:lnTo>
                    <a:lnTo>
                      <a:pt x="229" y="413"/>
                    </a:lnTo>
                    <a:lnTo>
                      <a:pt x="227" y="413"/>
                    </a:lnTo>
                    <a:lnTo>
                      <a:pt x="227" y="412"/>
                    </a:lnTo>
                    <a:lnTo>
                      <a:pt x="226" y="412"/>
                    </a:lnTo>
                    <a:lnTo>
                      <a:pt x="226" y="411"/>
                    </a:lnTo>
                    <a:lnTo>
                      <a:pt x="225" y="411"/>
                    </a:lnTo>
                    <a:lnTo>
                      <a:pt x="225" y="409"/>
                    </a:lnTo>
                    <a:lnTo>
                      <a:pt x="224" y="408"/>
                    </a:lnTo>
                    <a:lnTo>
                      <a:pt x="223" y="408"/>
                    </a:lnTo>
                    <a:lnTo>
                      <a:pt x="221" y="408"/>
                    </a:lnTo>
                    <a:lnTo>
                      <a:pt x="220" y="408"/>
                    </a:lnTo>
                    <a:lnTo>
                      <a:pt x="219" y="408"/>
                    </a:lnTo>
                    <a:lnTo>
                      <a:pt x="218" y="408"/>
                    </a:lnTo>
                    <a:lnTo>
                      <a:pt x="218" y="407"/>
                    </a:lnTo>
                    <a:lnTo>
                      <a:pt x="218" y="406"/>
                    </a:lnTo>
                    <a:lnTo>
                      <a:pt x="216" y="406"/>
                    </a:lnTo>
                    <a:lnTo>
                      <a:pt x="215" y="407"/>
                    </a:lnTo>
                    <a:lnTo>
                      <a:pt x="215" y="406"/>
                    </a:lnTo>
                    <a:lnTo>
                      <a:pt x="214" y="406"/>
                    </a:lnTo>
                    <a:lnTo>
                      <a:pt x="214" y="404"/>
                    </a:lnTo>
                    <a:lnTo>
                      <a:pt x="214" y="403"/>
                    </a:lnTo>
                    <a:lnTo>
                      <a:pt x="213" y="403"/>
                    </a:lnTo>
                    <a:lnTo>
                      <a:pt x="213" y="402"/>
                    </a:lnTo>
                    <a:lnTo>
                      <a:pt x="213" y="403"/>
                    </a:lnTo>
                    <a:lnTo>
                      <a:pt x="212" y="403"/>
                    </a:lnTo>
                    <a:lnTo>
                      <a:pt x="212" y="402"/>
                    </a:lnTo>
                    <a:lnTo>
                      <a:pt x="210" y="402"/>
                    </a:lnTo>
                    <a:lnTo>
                      <a:pt x="209" y="402"/>
                    </a:lnTo>
                    <a:lnTo>
                      <a:pt x="209" y="401"/>
                    </a:lnTo>
                    <a:lnTo>
                      <a:pt x="208" y="402"/>
                    </a:lnTo>
                    <a:lnTo>
                      <a:pt x="207" y="402"/>
                    </a:lnTo>
                    <a:lnTo>
                      <a:pt x="205" y="402"/>
                    </a:lnTo>
                    <a:lnTo>
                      <a:pt x="204" y="402"/>
                    </a:lnTo>
                    <a:lnTo>
                      <a:pt x="204" y="403"/>
                    </a:lnTo>
                    <a:lnTo>
                      <a:pt x="203" y="403"/>
                    </a:lnTo>
                    <a:lnTo>
                      <a:pt x="203" y="402"/>
                    </a:lnTo>
                    <a:lnTo>
                      <a:pt x="202" y="402"/>
                    </a:lnTo>
                    <a:lnTo>
                      <a:pt x="200" y="402"/>
                    </a:lnTo>
                    <a:lnTo>
                      <a:pt x="200" y="401"/>
                    </a:lnTo>
                    <a:lnTo>
                      <a:pt x="200" y="400"/>
                    </a:lnTo>
                    <a:lnTo>
                      <a:pt x="199" y="400"/>
                    </a:lnTo>
                    <a:lnTo>
                      <a:pt x="199" y="398"/>
                    </a:lnTo>
                    <a:lnTo>
                      <a:pt x="198" y="398"/>
                    </a:lnTo>
                    <a:lnTo>
                      <a:pt x="198" y="397"/>
                    </a:lnTo>
                    <a:lnTo>
                      <a:pt x="198" y="396"/>
                    </a:lnTo>
                    <a:lnTo>
                      <a:pt x="197" y="396"/>
                    </a:lnTo>
                    <a:lnTo>
                      <a:pt x="197" y="395"/>
                    </a:lnTo>
                    <a:lnTo>
                      <a:pt x="198" y="395"/>
                    </a:lnTo>
                    <a:lnTo>
                      <a:pt x="198" y="393"/>
                    </a:lnTo>
                    <a:lnTo>
                      <a:pt x="198" y="392"/>
                    </a:lnTo>
                    <a:lnTo>
                      <a:pt x="199" y="392"/>
                    </a:lnTo>
                    <a:lnTo>
                      <a:pt x="198" y="392"/>
                    </a:lnTo>
                    <a:lnTo>
                      <a:pt x="198" y="391"/>
                    </a:lnTo>
                    <a:lnTo>
                      <a:pt x="198" y="390"/>
                    </a:lnTo>
                    <a:lnTo>
                      <a:pt x="197" y="389"/>
                    </a:lnTo>
                    <a:lnTo>
                      <a:pt x="197" y="387"/>
                    </a:lnTo>
                    <a:lnTo>
                      <a:pt x="196" y="387"/>
                    </a:lnTo>
                    <a:lnTo>
                      <a:pt x="196" y="386"/>
                    </a:lnTo>
                    <a:lnTo>
                      <a:pt x="196" y="385"/>
                    </a:lnTo>
                    <a:lnTo>
                      <a:pt x="197" y="384"/>
                    </a:lnTo>
                    <a:lnTo>
                      <a:pt x="196" y="384"/>
                    </a:lnTo>
                    <a:lnTo>
                      <a:pt x="196" y="382"/>
                    </a:lnTo>
                    <a:lnTo>
                      <a:pt x="196" y="381"/>
                    </a:lnTo>
                    <a:lnTo>
                      <a:pt x="194" y="381"/>
                    </a:lnTo>
                    <a:lnTo>
                      <a:pt x="194" y="380"/>
                    </a:lnTo>
                    <a:lnTo>
                      <a:pt x="194" y="379"/>
                    </a:lnTo>
                    <a:lnTo>
                      <a:pt x="196" y="379"/>
                    </a:lnTo>
                    <a:lnTo>
                      <a:pt x="196" y="378"/>
                    </a:lnTo>
                    <a:lnTo>
                      <a:pt x="194" y="378"/>
                    </a:lnTo>
                    <a:lnTo>
                      <a:pt x="194" y="376"/>
                    </a:lnTo>
                    <a:lnTo>
                      <a:pt x="194" y="375"/>
                    </a:lnTo>
                    <a:lnTo>
                      <a:pt x="196" y="375"/>
                    </a:lnTo>
                    <a:lnTo>
                      <a:pt x="196" y="374"/>
                    </a:lnTo>
                    <a:lnTo>
                      <a:pt x="197" y="374"/>
                    </a:lnTo>
                    <a:lnTo>
                      <a:pt x="197" y="375"/>
                    </a:lnTo>
                    <a:lnTo>
                      <a:pt x="197" y="374"/>
                    </a:lnTo>
                    <a:lnTo>
                      <a:pt x="197" y="373"/>
                    </a:lnTo>
                    <a:lnTo>
                      <a:pt x="198" y="373"/>
                    </a:lnTo>
                    <a:lnTo>
                      <a:pt x="198" y="371"/>
                    </a:lnTo>
                    <a:lnTo>
                      <a:pt x="198" y="370"/>
                    </a:lnTo>
                    <a:lnTo>
                      <a:pt x="197" y="370"/>
                    </a:lnTo>
                    <a:lnTo>
                      <a:pt x="197" y="369"/>
                    </a:lnTo>
                    <a:lnTo>
                      <a:pt x="197" y="368"/>
                    </a:lnTo>
                    <a:lnTo>
                      <a:pt x="196" y="368"/>
                    </a:lnTo>
                    <a:lnTo>
                      <a:pt x="196" y="366"/>
                    </a:lnTo>
                    <a:lnTo>
                      <a:pt x="196" y="365"/>
                    </a:lnTo>
                    <a:lnTo>
                      <a:pt x="194" y="365"/>
                    </a:lnTo>
                    <a:lnTo>
                      <a:pt x="194" y="364"/>
                    </a:lnTo>
                    <a:lnTo>
                      <a:pt x="194" y="363"/>
                    </a:lnTo>
                    <a:lnTo>
                      <a:pt x="193" y="363"/>
                    </a:lnTo>
                    <a:lnTo>
                      <a:pt x="193" y="362"/>
                    </a:lnTo>
                    <a:lnTo>
                      <a:pt x="192" y="360"/>
                    </a:lnTo>
                    <a:lnTo>
                      <a:pt x="193" y="360"/>
                    </a:lnTo>
                    <a:lnTo>
                      <a:pt x="192" y="360"/>
                    </a:lnTo>
                    <a:lnTo>
                      <a:pt x="192" y="359"/>
                    </a:lnTo>
                    <a:lnTo>
                      <a:pt x="191" y="359"/>
                    </a:lnTo>
                    <a:lnTo>
                      <a:pt x="191" y="358"/>
                    </a:lnTo>
                    <a:lnTo>
                      <a:pt x="189" y="358"/>
                    </a:lnTo>
                    <a:lnTo>
                      <a:pt x="189" y="357"/>
                    </a:lnTo>
                    <a:lnTo>
                      <a:pt x="189" y="355"/>
                    </a:lnTo>
                    <a:lnTo>
                      <a:pt x="188" y="355"/>
                    </a:lnTo>
                    <a:lnTo>
                      <a:pt x="188" y="354"/>
                    </a:lnTo>
                    <a:lnTo>
                      <a:pt x="187" y="355"/>
                    </a:lnTo>
                    <a:lnTo>
                      <a:pt x="186" y="355"/>
                    </a:lnTo>
                    <a:lnTo>
                      <a:pt x="185" y="357"/>
                    </a:lnTo>
                    <a:lnTo>
                      <a:pt x="185" y="358"/>
                    </a:lnTo>
                    <a:lnTo>
                      <a:pt x="183" y="358"/>
                    </a:lnTo>
                    <a:lnTo>
                      <a:pt x="183" y="357"/>
                    </a:lnTo>
                    <a:lnTo>
                      <a:pt x="182" y="357"/>
                    </a:lnTo>
                    <a:lnTo>
                      <a:pt x="182" y="355"/>
                    </a:lnTo>
                    <a:lnTo>
                      <a:pt x="181" y="355"/>
                    </a:lnTo>
                    <a:lnTo>
                      <a:pt x="180" y="354"/>
                    </a:lnTo>
                    <a:lnTo>
                      <a:pt x="178" y="354"/>
                    </a:lnTo>
                    <a:lnTo>
                      <a:pt x="178" y="353"/>
                    </a:lnTo>
                    <a:lnTo>
                      <a:pt x="178" y="354"/>
                    </a:lnTo>
                    <a:lnTo>
                      <a:pt x="178" y="353"/>
                    </a:lnTo>
                    <a:lnTo>
                      <a:pt x="177" y="353"/>
                    </a:lnTo>
                    <a:lnTo>
                      <a:pt x="176" y="353"/>
                    </a:lnTo>
                    <a:lnTo>
                      <a:pt x="175" y="353"/>
                    </a:lnTo>
                    <a:lnTo>
                      <a:pt x="175" y="352"/>
                    </a:lnTo>
                    <a:lnTo>
                      <a:pt x="175" y="351"/>
                    </a:lnTo>
                    <a:lnTo>
                      <a:pt x="174" y="351"/>
                    </a:lnTo>
                    <a:lnTo>
                      <a:pt x="175" y="351"/>
                    </a:lnTo>
                    <a:lnTo>
                      <a:pt x="175" y="349"/>
                    </a:lnTo>
                    <a:lnTo>
                      <a:pt x="175" y="348"/>
                    </a:lnTo>
                    <a:lnTo>
                      <a:pt x="175" y="347"/>
                    </a:lnTo>
                    <a:lnTo>
                      <a:pt x="176" y="347"/>
                    </a:lnTo>
                    <a:lnTo>
                      <a:pt x="177" y="347"/>
                    </a:lnTo>
                    <a:lnTo>
                      <a:pt x="177" y="346"/>
                    </a:lnTo>
                    <a:lnTo>
                      <a:pt x="177" y="344"/>
                    </a:lnTo>
                    <a:lnTo>
                      <a:pt x="178" y="344"/>
                    </a:lnTo>
                    <a:lnTo>
                      <a:pt x="177" y="344"/>
                    </a:lnTo>
                    <a:lnTo>
                      <a:pt x="177" y="343"/>
                    </a:lnTo>
                    <a:lnTo>
                      <a:pt x="177" y="342"/>
                    </a:lnTo>
                    <a:lnTo>
                      <a:pt x="176" y="342"/>
                    </a:lnTo>
                    <a:lnTo>
                      <a:pt x="176" y="341"/>
                    </a:lnTo>
                    <a:lnTo>
                      <a:pt x="175" y="341"/>
                    </a:lnTo>
                    <a:lnTo>
                      <a:pt x="175" y="340"/>
                    </a:lnTo>
                    <a:lnTo>
                      <a:pt x="174" y="338"/>
                    </a:lnTo>
                    <a:lnTo>
                      <a:pt x="174" y="337"/>
                    </a:lnTo>
                    <a:lnTo>
                      <a:pt x="174" y="336"/>
                    </a:lnTo>
                    <a:lnTo>
                      <a:pt x="175" y="336"/>
                    </a:lnTo>
                    <a:lnTo>
                      <a:pt x="175" y="335"/>
                    </a:lnTo>
                    <a:lnTo>
                      <a:pt x="175" y="333"/>
                    </a:lnTo>
                    <a:lnTo>
                      <a:pt x="175" y="332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6" y="330"/>
                    </a:lnTo>
                    <a:lnTo>
                      <a:pt x="177" y="330"/>
                    </a:lnTo>
                    <a:lnTo>
                      <a:pt x="177" y="331"/>
                    </a:lnTo>
                    <a:lnTo>
                      <a:pt x="178" y="330"/>
                    </a:lnTo>
                    <a:lnTo>
                      <a:pt x="178" y="329"/>
                    </a:lnTo>
                    <a:lnTo>
                      <a:pt x="180" y="329"/>
                    </a:lnTo>
                    <a:lnTo>
                      <a:pt x="180" y="327"/>
                    </a:lnTo>
                    <a:lnTo>
                      <a:pt x="180" y="326"/>
                    </a:lnTo>
                    <a:lnTo>
                      <a:pt x="180" y="325"/>
                    </a:lnTo>
                    <a:lnTo>
                      <a:pt x="178" y="324"/>
                    </a:lnTo>
                    <a:lnTo>
                      <a:pt x="178" y="322"/>
                    </a:lnTo>
                    <a:lnTo>
                      <a:pt x="178" y="321"/>
                    </a:lnTo>
                    <a:lnTo>
                      <a:pt x="178" y="322"/>
                    </a:lnTo>
                    <a:lnTo>
                      <a:pt x="177" y="322"/>
                    </a:lnTo>
                    <a:lnTo>
                      <a:pt x="177" y="321"/>
                    </a:lnTo>
                    <a:lnTo>
                      <a:pt x="176" y="321"/>
                    </a:lnTo>
                    <a:lnTo>
                      <a:pt x="176" y="320"/>
                    </a:lnTo>
                    <a:lnTo>
                      <a:pt x="176" y="319"/>
                    </a:lnTo>
                    <a:lnTo>
                      <a:pt x="175" y="317"/>
                    </a:lnTo>
                    <a:lnTo>
                      <a:pt x="174" y="316"/>
                    </a:lnTo>
                    <a:lnTo>
                      <a:pt x="175" y="316"/>
                    </a:lnTo>
                    <a:lnTo>
                      <a:pt x="174" y="316"/>
                    </a:lnTo>
                    <a:lnTo>
                      <a:pt x="174" y="315"/>
                    </a:lnTo>
                    <a:lnTo>
                      <a:pt x="172" y="315"/>
                    </a:lnTo>
                    <a:lnTo>
                      <a:pt x="172" y="314"/>
                    </a:lnTo>
                    <a:lnTo>
                      <a:pt x="171" y="314"/>
                    </a:lnTo>
                    <a:lnTo>
                      <a:pt x="170" y="314"/>
                    </a:lnTo>
                    <a:lnTo>
                      <a:pt x="169" y="314"/>
                    </a:lnTo>
                    <a:lnTo>
                      <a:pt x="167" y="314"/>
                    </a:lnTo>
                    <a:lnTo>
                      <a:pt x="167" y="315"/>
                    </a:lnTo>
                    <a:lnTo>
                      <a:pt x="166" y="315"/>
                    </a:lnTo>
                    <a:lnTo>
                      <a:pt x="165" y="315"/>
                    </a:lnTo>
                    <a:lnTo>
                      <a:pt x="165" y="316"/>
                    </a:lnTo>
                    <a:lnTo>
                      <a:pt x="164" y="315"/>
                    </a:lnTo>
                    <a:lnTo>
                      <a:pt x="163" y="316"/>
                    </a:lnTo>
                    <a:lnTo>
                      <a:pt x="161" y="316"/>
                    </a:lnTo>
                    <a:lnTo>
                      <a:pt x="161" y="317"/>
                    </a:lnTo>
                    <a:lnTo>
                      <a:pt x="160" y="316"/>
                    </a:lnTo>
                    <a:lnTo>
                      <a:pt x="160" y="315"/>
                    </a:lnTo>
                    <a:lnTo>
                      <a:pt x="160" y="314"/>
                    </a:lnTo>
                    <a:lnTo>
                      <a:pt x="159" y="314"/>
                    </a:lnTo>
                    <a:lnTo>
                      <a:pt x="159" y="313"/>
                    </a:lnTo>
                    <a:lnTo>
                      <a:pt x="160" y="313"/>
                    </a:lnTo>
                    <a:lnTo>
                      <a:pt x="159" y="311"/>
                    </a:lnTo>
                    <a:lnTo>
                      <a:pt x="159" y="310"/>
                    </a:lnTo>
                    <a:lnTo>
                      <a:pt x="158" y="309"/>
                    </a:lnTo>
                    <a:lnTo>
                      <a:pt x="156" y="309"/>
                    </a:lnTo>
                    <a:lnTo>
                      <a:pt x="155" y="309"/>
                    </a:lnTo>
                    <a:lnTo>
                      <a:pt x="155" y="308"/>
                    </a:lnTo>
                    <a:lnTo>
                      <a:pt x="155" y="306"/>
                    </a:lnTo>
                    <a:lnTo>
                      <a:pt x="154" y="305"/>
                    </a:lnTo>
                    <a:lnTo>
                      <a:pt x="153" y="304"/>
                    </a:lnTo>
                    <a:lnTo>
                      <a:pt x="151" y="304"/>
                    </a:lnTo>
                    <a:lnTo>
                      <a:pt x="150" y="304"/>
                    </a:lnTo>
                    <a:lnTo>
                      <a:pt x="150" y="303"/>
                    </a:lnTo>
                    <a:lnTo>
                      <a:pt x="151" y="303"/>
                    </a:lnTo>
                    <a:lnTo>
                      <a:pt x="150" y="303"/>
                    </a:lnTo>
                    <a:lnTo>
                      <a:pt x="150" y="302"/>
                    </a:lnTo>
                    <a:lnTo>
                      <a:pt x="149" y="302"/>
                    </a:lnTo>
                    <a:lnTo>
                      <a:pt x="149" y="300"/>
                    </a:lnTo>
                    <a:lnTo>
                      <a:pt x="149" y="299"/>
                    </a:lnTo>
                    <a:lnTo>
                      <a:pt x="148" y="299"/>
                    </a:lnTo>
                    <a:lnTo>
                      <a:pt x="148" y="298"/>
                    </a:lnTo>
                    <a:lnTo>
                      <a:pt x="147" y="298"/>
                    </a:lnTo>
                    <a:lnTo>
                      <a:pt x="145" y="298"/>
                    </a:lnTo>
                    <a:lnTo>
                      <a:pt x="144" y="298"/>
                    </a:lnTo>
                    <a:lnTo>
                      <a:pt x="144" y="297"/>
                    </a:lnTo>
                    <a:lnTo>
                      <a:pt x="143" y="297"/>
                    </a:lnTo>
                    <a:lnTo>
                      <a:pt x="143" y="295"/>
                    </a:lnTo>
                    <a:lnTo>
                      <a:pt x="142" y="295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0" y="295"/>
                    </a:lnTo>
                    <a:lnTo>
                      <a:pt x="139" y="295"/>
                    </a:lnTo>
                    <a:lnTo>
                      <a:pt x="139" y="294"/>
                    </a:lnTo>
                    <a:lnTo>
                      <a:pt x="139" y="295"/>
                    </a:lnTo>
                    <a:lnTo>
                      <a:pt x="138" y="295"/>
                    </a:lnTo>
                    <a:lnTo>
                      <a:pt x="138" y="297"/>
                    </a:lnTo>
                    <a:lnTo>
                      <a:pt x="138" y="295"/>
                    </a:lnTo>
                    <a:lnTo>
                      <a:pt x="137" y="295"/>
                    </a:lnTo>
                    <a:lnTo>
                      <a:pt x="137" y="297"/>
                    </a:lnTo>
                    <a:lnTo>
                      <a:pt x="136" y="297"/>
                    </a:lnTo>
                    <a:lnTo>
                      <a:pt x="136" y="295"/>
                    </a:lnTo>
                    <a:lnTo>
                      <a:pt x="136" y="294"/>
                    </a:lnTo>
                    <a:lnTo>
                      <a:pt x="134" y="294"/>
                    </a:lnTo>
                    <a:lnTo>
                      <a:pt x="133" y="294"/>
                    </a:lnTo>
                    <a:lnTo>
                      <a:pt x="133" y="293"/>
                    </a:lnTo>
                    <a:lnTo>
                      <a:pt x="132" y="293"/>
                    </a:lnTo>
                    <a:lnTo>
                      <a:pt x="131" y="293"/>
                    </a:lnTo>
                    <a:lnTo>
                      <a:pt x="131" y="292"/>
                    </a:lnTo>
                    <a:lnTo>
                      <a:pt x="129" y="292"/>
                    </a:lnTo>
                    <a:lnTo>
                      <a:pt x="129" y="291"/>
                    </a:lnTo>
                    <a:lnTo>
                      <a:pt x="128" y="291"/>
                    </a:lnTo>
                    <a:lnTo>
                      <a:pt x="128" y="289"/>
                    </a:lnTo>
                    <a:lnTo>
                      <a:pt x="127" y="289"/>
                    </a:lnTo>
                    <a:lnTo>
                      <a:pt x="126" y="288"/>
                    </a:lnTo>
                    <a:lnTo>
                      <a:pt x="126" y="287"/>
                    </a:lnTo>
                    <a:lnTo>
                      <a:pt x="126" y="286"/>
                    </a:lnTo>
                    <a:lnTo>
                      <a:pt x="125" y="286"/>
                    </a:lnTo>
                    <a:lnTo>
                      <a:pt x="125" y="284"/>
                    </a:lnTo>
                    <a:lnTo>
                      <a:pt x="125" y="283"/>
                    </a:lnTo>
                    <a:lnTo>
                      <a:pt x="125" y="282"/>
                    </a:lnTo>
                    <a:lnTo>
                      <a:pt x="125" y="281"/>
                    </a:lnTo>
                    <a:lnTo>
                      <a:pt x="125" y="280"/>
                    </a:lnTo>
                    <a:lnTo>
                      <a:pt x="125" y="278"/>
                    </a:lnTo>
                    <a:lnTo>
                      <a:pt x="125" y="277"/>
                    </a:lnTo>
                    <a:lnTo>
                      <a:pt x="123" y="277"/>
                    </a:lnTo>
                    <a:lnTo>
                      <a:pt x="122" y="277"/>
                    </a:lnTo>
                    <a:lnTo>
                      <a:pt x="122" y="276"/>
                    </a:lnTo>
                    <a:lnTo>
                      <a:pt x="121" y="275"/>
                    </a:lnTo>
                    <a:lnTo>
                      <a:pt x="120" y="273"/>
                    </a:lnTo>
                    <a:lnTo>
                      <a:pt x="121" y="273"/>
                    </a:lnTo>
                    <a:lnTo>
                      <a:pt x="120" y="273"/>
                    </a:lnTo>
                    <a:lnTo>
                      <a:pt x="121" y="273"/>
                    </a:lnTo>
                    <a:lnTo>
                      <a:pt x="120" y="272"/>
                    </a:lnTo>
                    <a:lnTo>
                      <a:pt x="120" y="271"/>
                    </a:lnTo>
                    <a:lnTo>
                      <a:pt x="118" y="271"/>
                    </a:lnTo>
                    <a:lnTo>
                      <a:pt x="118" y="270"/>
                    </a:lnTo>
                    <a:lnTo>
                      <a:pt x="120" y="268"/>
                    </a:lnTo>
                    <a:lnTo>
                      <a:pt x="118" y="268"/>
                    </a:lnTo>
                    <a:lnTo>
                      <a:pt x="118" y="267"/>
                    </a:lnTo>
                    <a:lnTo>
                      <a:pt x="118" y="266"/>
                    </a:lnTo>
                    <a:lnTo>
                      <a:pt x="118" y="265"/>
                    </a:lnTo>
                    <a:lnTo>
                      <a:pt x="118" y="264"/>
                    </a:lnTo>
                    <a:lnTo>
                      <a:pt x="117" y="264"/>
                    </a:lnTo>
                    <a:lnTo>
                      <a:pt x="117" y="262"/>
                    </a:lnTo>
                    <a:lnTo>
                      <a:pt x="116" y="262"/>
                    </a:lnTo>
                    <a:lnTo>
                      <a:pt x="116" y="261"/>
                    </a:lnTo>
                    <a:lnTo>
                      <a:pt x="115" y="261"/>
                    </a:lnTo>
                    <a:lnTo>
                      <a:pt x="115" y="260"/>
                    </a:lnTo>
                    <a:lnTo>
                      <a:pt x="114" y="260"/>
                    </a:lnTo>
                    <a:lnTo>
                      <a:pt x="114" y="259"/>
                    </a:lnTo>
                    <a:lnTo>
                      <a:pt x="114" y="260"/>
                    </a:lnTo>
                    <a:lnTo>
                      <a:pt x="112" y="260"/>
                    </a:lnTo>
                    <a:lnTo>
                      <a:pt x="112" y="259"/>
                    </a:lnTo>
                    <a:lnTo>
                      <a:pt x="111" y="257"/>
                    </a:lnTo>
                    <a:lnTo>
                      <a:pt x="111" y="256"/>
                    </a:lnTo>
                    <a:lnTo>
                      <a:pt x="110" y="256"/>
                    </a:lnTo>
                    <a:lnTo>
                      <a:pt x="110" y="255"/>
                    </a:lnTo>
                    <a:lnTo>
                      <a:pt x="110" y="254"/>
                    </a:lnTo>
                    <a:lnTo>
                      <a:pt x="109" y="254"/>
                    </a:lnTo>
                    <a:lnTo>
                      <a:pt x="109" y="253"/>
                    </a:lnTo>
                    <a:lnTo>
                      <a:pt x="107" y="253"/>
                    </a:lnTo>
                    <a:lnTo>
                      <a:pt x="106" y="253"/>
                    </a:lnTo>
                    <a:lnTo>
                      <a:pt x="106" y="251"/>
                    </a:lnTo>
                    <a:lnTo>
                      <a:pt x="105" y="251"/>
                    </a:lnTo>
                    <a:lnTo>
                      <a:pt x="104" y="251"/>
                    </a:lnTo>
                    <a:lnTo>
                      <a:pt x="102" y="251"/>
                    </a:lnTo>
                    <a:lnTo>
                      <a:pt x="101" y="251"/>
                    </a:lnTo>
                    <a:lnTo>
                      <a:pt x="100" y="251"/>
                    </a:lnTo>
                    <a:lnTo>
                      <a:pt x="100" y="250"/>
                    </a:lnTo>
                    <a:lnTo>
                      <a:pt x="99" y="250"/>
                    </a:lnTo>
                    <a:lnTo>
                      <a:pt x="99" y="251"/>
                    </a:lnTo>
                    <a:lnTo>
                      <a:pt x="98" y="251"/>
                    </a:lnTo>
                    <a:lnTo>
                      <a:pt x="98" y="250"/>
                    </a:lnTo>
                    <a:lnTo>
                      <a:pt x="96" y="250"/>
                    </a:lnTo>
                    <a:lnTo>
                      <a:pt x="96" y="251"/>
                    </a:lnTo>
                    <a:lnTo>
                      <a:pt x="95" y="251"/>
                    </a:lnTo>
                    <a:lnTo>
                      <a:pt x="95" y="250"/>
                    </a:lnTo>
                    <a:lnTo>
                      <a:pt x="94" y="250"/>
                    </a:lnTo>
                    <a:lnTo>
                      <a:pt x="94" y="251"/>
                    </a:lnTo>
                    <a:lnTo>
                      <a:pt x="93" y="251"/>
                    </a:lnTo>
                    <a:lnTo>
                      <a:pt x="93" y="250"/>
                    </a:lnTo>
                    <a:lnTo>
                      <a:pt x="91" y="250"/>
                    </a:lnTo>
                    <a:lnTo>
                      <a:pt x="91" y="251"/>
                    </a:lnTo>
                    <a:lnTo>
                      <a:pt x="90" y="251"/>
                    </a:lnTo>
                    <a:lnTo>
                      <a:pt x="90" y="253"/>
                    </a:lnTo>
                    <a:lnTo>
                      <a:pt x="90" y="254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8" y="255"/>
                    </a:lnTo>
                    <a:lnTo>
                      <a:pt x="88" y="256"/>
                    </a:lnTo>
                    <a:lnTo>
                      <a:pt x="87" y="256"/>
                    </a:lnTo>
                    <a:lnTo>
                      <a:pt x="85" y="256"/>
                    </a:lnTo>
                    <a:lnTo>
                      <a:pt x="85" y="255"/>
                    </a:lnTo>
                    <a:lnTo>
                      <a:pt x="84" y="255"/>
                    </a:lnTo>
                    <a:lnTo>
                      <a:pt x="84" y="254"/>
                    </a:lnTo>
                    <a:lnTo>
                      <a:pt x="83" y="254"/>
                    </a:lnTo>
                    <a:lnTo>
                      <a:pt x="83" y="253"/>
                    </a:lnTo>
                    <a:lnTo>
                      <a:pt x="82" y="253"/>
                    </a:lnTo>
                    <a:lnTo>
                      <a:pt x="80" y="253"/>
                    </a:lnTo>
                    <a:lnTo>
                      <a:pt x="80" y="254"/>
                    </a:lnTo>
                    <a:lnTo>
                      <a:pt x="79" y="254"/>
                    </a:lnTo>
                    <a:lnTo>
                      <a:pt x="79" y="253"/>
                    </a:lnTo>
                    <a:lnTo>
                      <a:pt x="78" y="251"/>
                    </a:lnTo>
                    <a:lnTo>
                      <a:pt x="78" y="250"/>
                    </a:lnTo>
                    <a:lnTo>
                      <a:pt x="77" y="250"/>
                    </a:lnTo>
                    <a:lnTo>
                      <a:pt x="78" y="250"/>
                    </a:lnTo>
                    <a:lnTo>
                      <a:pt x="78" y="249"/>
                    </a:lnTo>
                    <a:lnTo>
                      <a:pt x="79" y="249"/>
                    </a:lnTo>
                    <a:lnTo>
                      <a:pt x="79" y="248"/>
                    </a:lnTo>
                    <a:lnTo>
                      <a:pt x="80" y="248"/>
                    </a:lnTo>
                    <a:lnTo>
                      <a:pt x="79" y="248"/>
                    </a:lnTo>
                    <a:lnTo>
                      <a:pt x="80" y="248"/>
                    </a:lnTo>
                    <a:lnTo>
                      <a:pt x="79" y="246"/>
                    </a:lnTo>
                    <a:lnTo>
                      <a:pt x="79" y="245"/>
                    </a:lnTo>
                    <a:lnTo>
                      <a:pt x="80" y="245"/>
                    </a:lnTo>
                    <a:lnTo>
                      <a:pt x="82" y="245"/>
                    </a:lnTo>
                    <a:lnTo>
                      <a:pt x="82" y="244"/>
                    </a:lnTo>
                    <a:lnTo>
                      <a:pt x="82" y="243"/>
                    </a:lnTo>
                    <a:lnTo>
                      <a:pt x="83" y="243"/>
                    </a:lnTo>
                    <a:lnTo>
                      <a:pt x="83" y="242"/>
                    </a:lnTo>
                    <a:lnTo>
                      <a:pt x="84" y="242"/>
                    </a:lnTo>
                    <a:lnTo>
                      <a:pt x="85" y="240"/>
                    </a:lnTo>
                    <a:lnTo>
                      <a:pt x="87" y="240"/>
                    </a:lnTo>
                    <a:lnTo>
                      <a:pt x="87" y="239"/>
                    </a:lnTo>
                    <a:lnTo>
                      <a:pt x="88" y="238"/>
                    </a:lnTo>
                    <a:lnTo>
                      <a:pt x="88" y="237"/>
                    </a:lnTo>
                    <a:lnTo>
                      <a:pt x="89" y="237"/>
                    </a:lnTo>
                    <a:lnTo>
                      <a:pt x="90" y="237"/>
                    </a:lnTo>
                    <a:lnTo>
                      <a:pt x="90" y="235"/>
                    </a:lnTo>
                    <a:lnTo>
                      <a:pt x="90" y="234"/>
                    </a:lnTo>
                    <a:lnTo>
                      <a:pt x="90" y="233"/>
                    </a:lnTo>
                    <a:lnTo>
                      <a:pt x="90" y="232"/>
                    </a:lnTo>
                    <a:lnTo>
                      <a:pt x="89" y="232"/>
                    </a:lnTo>
                    <a:lnTo>
                      <a:pt x="89" y="231"/>
                    </a:lnTo>
                    <a:lnTo>
                      <a:pt x="88" y="231"/>
                    </a:lnTo>
                    <a:lnTo>
                      <a:pt x="88" y="229"/>
                    </a:lnTo>
                    <a:lnTo>
                      <a:pt x="88" y="228"/>
                    </a:lnTo>
                    <a:lnTo>
                      <a:pt x="89" y="228"/>
                    </a:lnTo>
                    <a:lnTo>
                      <a:pt x="89" y="227"/>
                    </a:lnTo>
                    <a:lnTo>
                      <a:pt x="90" y="227"/>
                    </a:lnTo>
                    <a:lnTo>
                      <a:pt x="90" y="226"/>
                    </a:lnTo>
                    <a:lnTo>
                      <a:pt x="89" y="224"/>
                    </a:lnTo>
                    <a:lnTo>
                      <a:pt x="90" y="224"/>
                    </a:lnTo>
                    <a:lnTo>
                      <a:pt x="90" y="223"/>
                    </a:lnTo>
                    <a:lnTo>
                      <a:pt x="91" y="223"/>
                    </a:lnTo>
                    <a:lnTo>
                      <a:pt x="90" y="222"/>
                    </a:lnTo>
                    <a:lnTo>
                      <a:pt x="89" y="222"/>
                    </a:lnTo>
                    <a:lnTo>
                      <a:pt x="89" y="223"/>
                    </a:lnTo>
                    <a:lnTo>
                      <a:pt x="88" y="223"/>
                    </a:lnTo>
                    <a:lnTo>
                      <a:pt x="88" y="222"/>
                    </a:lnTo>
                    <a:lnTo>
                      <a:pt x="88" y="221"/>
                    </a:lnTo>
                    <a:lnTo>
                      <a:pt x="88" y="220"/>
                    </a:lnTo>
                    <a:lnTo>
                      <a:pt x="88" y="218"/>
                    </a:lnTo>
                    <a:lnTo>
                      <a:pt x="88" y="217"/>
                    </a:lnTo>
                    <a:lnTo>
                      <a:pt x="88" y="216"/>
                    </a:lnTo>
                    <a:lnTo>
                      <a:pt x="89" y="215"/>
                    </a:lnTo>
                    <a:lnTo>
                      <a:pt x="89" y="213"/>
                    </a:lnTo>
                    <a:lnTo>
                      <a:pt x="90" y="213"/>
                    </a:lnTo>
                    <a:lnTo>
                      <a:pt x="90" y="212"/>
                    </a:lnTo>
                    <a:lnTo>
                      <a:pt x="89" y="212"/>
                    </a:lnTo>
                    <a:lnTo>
                      <a:pt x="89" y="211"/>
                    </a:lnTo>
                    <a:lnTo>
                      <a:pt x="89" y="210"/>
                    </a:lnTo>
                    <a:lnTo>
                      <a:pt x="88" y="210"/>
                    </a:lnTo>
                    <a:lnTo>
                      <a:pt x="87" y="210"/>
                    </a:lnTo>
                    <a:lnTo>
                      <a:pt x="87" y="208"/>
                    </a:lnTo>
                    <a:lnTo>
                      <a:pt x="85" y="208"/>
                    </a:lnTo>
                    <a:lnTo>
                      <a:pt x="85" y="207"/>
                    </a:lnTo>
                    <a:lnTo>
                      <a:pt x="84" y="207"/>
                    </a:lnTo>
                    <a:lnTo>
                      <a:pt x="84" y="206"/>
                    </a:lnTo>
                    <a:lnTo>
                      <a:pt x="83" y="206"/>
                    </a:lnTo>
                    <a:lnTo>
                      <a:pt x="82" y="206"/>
                    </a:lnTo>
                    <a:lnTo>
                      <a:pt x="80" y="206"/>
                    </a:lnTo>
                    <a:lnTo>
                      <a:pt x="79" y="206"/>
                    </a:lnTo>
                    <a:lnTo>
                      <a:pt x="78" y="206"/>
                    </a:lnTo>
                    <a:lnTo>
                      <a:pt x="78" y="205"/>
                    </a:lnTo>
                    <a:lnTo>
                      <a:pt x="78" y="204"/>
                    </a:lnTo>
                    <a:lnTo>
                      <a:pt x="78" y="202"/>
                    </a:lnTo>
                    <a:lnTo>
                      <a:pt x="77" y="202"/>
                    </a:lnTo>
                    <a:lnTo>
                      <a:pt x="77" y="201"/>
                    </a:lnTo>
                    <a:lnTo>
                      <a:pt x="76" y="201"/>
                    </a:lnTo>
                    <a:lnTo>
                      <a:pt x="74" y="200"/>
                    </a:lnTo>
                    <a:lnTo>
                      <a:pt x="73" y="201"/>
                    </a:lnTo>
                    <a:lnTo>
                      <a:pt x="73" y="200"/>
                    </a:lnTo>
                    <a:lnTo>
                      <a:pt x="72" y="200"/>
                    </a:lnTo>
                    <a:lnTo>
                      <a:pt x="72" y="199"/>
                    </a:lnTo>
                    <a:lnTo>
                      <a:pt x="71" y="197"/>
                    </a:lnTo>
                    <a:lnTo>
                      <a:pt x="69" y="197"/>
                    </a:lnTo>
                    <a:lnTo>
                      <a:pt x="69" y="196"/>
                    </a:lnTo>
                    <a:lnTo>
                      <a:pt x="68" y="196"/>
                    </a:lnTo>
                    <a:lnTo>
                      <a:pt x="68" y="195"/>
                    </a:lnTo>
                    <a:lnTo>
                      <a:pt x="68" y="194"/>
                    </a:lnTo>
                    <a:lnTo>
                      <a:pt x="68" y="193"/>
                    </a:lnTo>
                    <a:lnTo>
                      <a:pt x="67" y="193"/>
                    </a:lnTo>
                    <a:lnTo>
                      <a:pt x="67" y="191"/>
                    </a:lnTo>
                    <a:lnTo>
                      <a:pt x="66" y="191"/>
                    </a:lnTo>
                    <a:lnTo>
                      <a:pt x="67" y="190"/>
                    </a:lnTo>
                    <a:lnTo>
                      <a:pt x="67" y="189"/>
                    </a:lnTo>
                    <a:lnTo>
                      <a:pt x="68" y="189"/>
                    </a:lnTo>
                    <a:lnTo>
                      <a:pt x="68" y="188"/>
                    </a:lnTo>
                    <a:lnTo>
                      <a:pt x="67" y="188"/>
                    </a:lnTo>
                    <a:lnTo>
                      <a:pt x="67" y="186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68" y="183"/>
                    </a:lnTo>
                    <a:lnTo>
                      <a:pt x="69" y="183"/>
                    </a:lnTo>
                    <a:lnTo>
                      <a:pt x="69" y="182"/>
                    </a:lnTo>
                    <a:lnTo>
                      <a:pt x="69" y="180"/>
                    </a:lnTo>
                    <a:lnTo>
                      <a:pt x="69" y="179"/>
                    </a:lnTo>
                    <a:lnTo>
                      <a:pt x="69" y="178"/>
                    </a:lnTo>
                    <a:lnTo>
                      <a:pt x="69" y="177"/>
                    </a:lnTo>
                    <a:lnTo>
                      <a:pt x="69" y="175"/>
                    </a:lnTo>
                    <a:lnTo>
                      <a:pt x="68" y="175"/>
                    </a:lnTo>
                    <a:lnTo>
                      <a:pt x="68" y="174"/>
                    </a:lnTo>
                    <a:lnTo>
                      <a:pt x="68" y="173"/>
                    </a:lnTo>
                    <a:lnTo>
                      <a:pt x="68" y="172"/>
                    </a:lnTo>
                    <a:lnTo>
                      <a:pt x="67" y="172"/>
                    </a:lnTo>
                    <a:lnTo>
                      <a:pt x="66" y="171"/>
                    </a:lnTo>
                    <a:lnTo>
                      <a:pt x="66" y="169"/>
                    </a:lnTo>
                    <a:lnTo>
                      <a:pt x="66" y="168"/>
                    </a:lnTo>
                    <a:lnTo>
                      <a:pt x="66" y="167"/>
                    </a:lnTo>
                    <a:lnTo>
                      <a:pt x="64" y="167"/>
                    </a:lnTo>
                    <a:lnTo>
                      <a:pt x="63" y="167"/>
                    </a:lnTo>
                    <a:lnTo>
                      <a:pt x="63" y="166"/>
                    </a:lnTo>
                    <a:lnTo>
                      <a:pt x="63" y="164"/>
                    </a:lnTo>
                    <a:lnTo>
                      <a:pt x="62" y="163"/>
                    </a:lnTo>
                    <a:lnTo>
                      <a:pt x="62" y="162"/>
                    </a:lnTo>
                    <a:lnTo>
                      <a:pt x="61" y="162"/>
                    </a:lnTo>
                    <a:lnTo>
                      <a:pt x="60" y="162"/>
                    </a:lnTo>
                    <a:lnTo>
                      <a:pt x="58" y="162"/>
                    </a:lnTo>
                    <a:lnTo>
                      <a:pt x="58" y="161"/>
                    </a:lnTo>
                    <a:lnTo>
                      <a:pt x="57" y="161"/>
                    </a:lnTo>
                    <a:lnTo>
                      <a:pt x="56" y="161"/>
                    </a:lnTo>
                    <a:lnTo>
                      <a:pt x="56" y="159"/>
                    </a:lnTo>
                    <a:lnTo>
                      <a:pt x="55" y="159"/>
                    </a:lnTo>
                    <a:lnTo>
                      <a:pt x="53" y="158"/>
                    </a:lnTo>
                    <a:lnTo>
                      <a:pt x="52" y="158"/>
                    </a:lnTo>
                    <a:lnTo>
                      <a:pt x="52" y="157"/>
                    </a:lnTo>
                    <a:lnTo>
                      <a:pt x="51" y="157"/>
                    </a:lnTo>
                    <a:lnTo>
                      <a:pt x="51" y="156"/>
                    </a:lnTo>
                    <a:lnTo>
                      <a:pt x="51" y="157"/>
                    </a:lnTo>
                    <a:lnTo>
                      <a:pt x="50" y="157"/>
                    </a:lnTo>
                    <a:lnTo>
                      <a:pt x="50" y="156"/>
                    </a:lnTo>
                    <a:lnTo>
                      <a:pt x="49" y="156"/>
                    </a:lnTo>
                    <a:lnTo>
                      <a:pt x="47" y="156"/>
                    </a:lnTo>
                    <a:lnTo>
                      <a:pt x="46" y="156"/>
                    </a:lnTo>
                    <a:lnTo>
                      <a:pt x="45" y="156"/>
                    </a:lnTo>
                    <a:lnTo>
                      <a:pt x="45" y="155"/>
                    </a:lnTo>
                    <a:lnTo>
                      <a:pt x="45" y="153"/>
                    </a:lnTo>
                    <a:lnTo>
                      <a:pt x="44" y="153"/>
                    </a:lnTo>
                    <a:lnTo>
                      <a:pt x="44" y="155"/>
                    </a:lnTo>
                    <a:lnTo>
                      <a:pt x="44" y="156"/>
                    </a:lnTo>
                    <a:lnTo>
                      <a:pt x="42" y="156"/>
                    </a:lnTo>
                    <a:lnTo>
                      <a:pt x="42" y="157"/>
                    </a:lnTo>
                    <a:lnTo>
                      <a:pt x="42" y="158"/>
                    </a:lnTo>
                    <a:lnTo>
                      <a:pt x="42" y="159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0" y="158"/>
                    </a:lnTo>
                    <a:lnTo>
                      <a:pt x="40" y="159"/>
                    </a:lnTo>
                    <a:lnTo>
                      <a:pt x="39" y="159"/>
                    </a:lnTo>
                    <a:lnTo>
                      <a:pt x="38" y="158"/>
                    </a:lnTo>
                    <a:lnTo>
                      <a:pt x="38" y="157"/>
                    </a:lnTo>
                    <a:lnTo>
                      <a:pt x="39" y="156"/>
                    </a:lnTo>
                    <a:lnTo>
                      <a:pt x="38" y="156"/>
                    </a:lnTo>
                    <a:lnTo>
                      <a:pt x="38" y="155"/>
                    </a:lnTo>
                    <a:lnTo>
                      <a:pt x="36" y="155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6" y="151"/>
                    </a:lnTo>
                    <a:lnTo>
                      <a:pt x="35" y="151"/>
                    </a:lnTo>
                    <a:lnTo>
                      <a:pt x="35" y="150"/>
                    </a:lnTo>
                    <a:lnTo>
                      <a:pt x="34" y="150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3" y="147"/>
                    </a:lnTo>
                    <a:lnTo>
                      <a:pt x="33" y="146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1" y="144"/>
                    </a:lnTo>
                    <a:lnTo>
                      <a:pt x="30" y="144"/>
                    </a:lnTo>
                    <a:lnTo>
                      <a:pt x="30" y="142"/>
                    </a:lnTo>
                    <a:lnTo>
                      <a:pt x="29" y="144"/>
                    </a:lnTo>
                    <a:lnTo>
                      <a:pt x="29" y="145"/>
                    </a:lnTo>
                    <a:lnTo>
                      <a:pt x="29" y="146"/>
                    </a:lnTo>
                    <a:lnTo>
                      <a:pt x="29" y="147"/>
                    </a:lnTo>
                    <a:lnTo>
                      <a:pt x="29" y="148"/>
                    </a:lnTo>
                    <a:lnTo>
                      <a:pt x="28" y="148"/>
                    </a:lnTo>
                    <a:lnTo>
                      <a:pt x="27" y="148"/>
                    </a:lnTo>
                    <a:lnTo>
                      <a:pt x="27" y="147"/>
                    </a:lnTo>
                    <a:lnTo>
                      <a:pt x="25" y="147"/>
                    </a:lnTo>
                    <a:lnTo>
                      <a:pt x="24" y="147"/>
                    </a:lnTo>
                    <a:lnTo>
                      <a:pt x="24" y="146"/>
                    </a:lnTo>
                    <a:lnTo>
                      <a:pt x="23" y="146"/>
                    </a:lnTo>
                    <a:lnTo>
                      <a:pt x="23" y="147"/>
                    </a:lnTo>
                    <a:lnTo>
                      <a:pt x="23" y="146"/>
                    </a:lnTo>
                    <a:lnTo>
                      <a:pt x="23" y="147"/>
                    </a:lnTo>
                    <a:lnTo>
                      <a:pt x="22" y="146"/>
                    </a:lnTo>
                    <a:lnTo>
                      <a:pt x="22" y="147"/>
                    </a:lnTo>
                    <a:lnTo>
                      <a:pt x="20" y="147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2" y="145"/>
                    </a:lnTo>
                    <a:lnTo>
                      <a:pt x="22" y="144"/>
                    </a:lnTo>
                    <a:lnTo>
                      <a:pt x="20" y="144"/>
                    </a:lnTo>
                    <a:lnTo>
                      <a:pt x="20" y="145"/>
                    </a:lnTo>
                    <a:lnTo>
                      <a:pt x="19" y="144"/>
                    </a:lnTo>
                    <a:lnTo>
                      <a:pt x="18" y="144"/>
                    </a:lnTo>
                    <a:lnTo>
                      <a:pt x="17" y="144"/>
                    </a:lnTo>
                    <a:lnTo>
                      <a:pt x="15" y="144"/>
                    </a:lnTo>
                    <a:lnTo>
                      <a:pt x="15" y="142"/>
                    </a:lnTo>
                    <a:lnTo>
                      <a:pt x="14" y="142"/>
                    </a:lnTo>
                    <a:lnTo>
                      <a:pt x="14" y="141"/>
                    </a:lnTo>
                    <a:lnTo>
                      <a:pt x="14" y="140"/>
                    </a:lnTo>
                    <a:lnTo>
                      <a:pt x="14" y="139"/>
                    </a:lnTo>
                    <a:lnTo>
                      <a:pt x="14" y="137"/>
                    </a:lnTo>
                    <a:lnTo>
                      <a:pt x="13" y="136"/>
                    </a:lnTo>
                    <a:lnTo>
                      <a:pt x="12" y="136"/>
                    </a:lnTo>
                    <a:lnTo>
                      <a:pt x="11" y="136"/>
                    </a:lnTo>
                    <a:lnTo>
                      <a:pt x="11" y="137"/>
                    </a:lnTo>
                    <a:lnTo>
                      <a:pt x="9" y="135"/>
                    </a:lnTo>
                    <a:lnTo>
                      <a:pt x="8" y="135"/>
                    </a:lnTo>
                    <a:lnTo>
                      <a:pt x="7" y="135"/>
                    </a:lnTo>
                    <a:lnTo>
                      <a:pt x="6" y="135"/>
                    </a:lnTo>
                    <a:lnTo>
                      <a:pt x="6" y="134"/>
                    </a:lnTo>
                    <a:lnTo>
                      <a:pt x="4" y="134"/>
                    </a:lnTo>
                    <a:lnTo>
                      <a:pt x="4" y="133"/>
                    </a:lnTo>
                    <a:lnTo>
                      <a:pt x="3" y="133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6" y="131"/>
                    </a:lnTo>
                    <a:lnTo>
                      <a:pt x="6" y="130"/>
                    </a:lnTo>
                    <a:lnTo>
                      <a:pt x="4" y="130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6" y="125"/>
                    </a:lnTo>
                    <a:lnTo>
                      <a:pt x="7" y="125"/>
                    </a:lnTo>
                    <a:lnTo>
                      <a:pt x="7" y="124"/>
                    </a:lnTo>
                    <a:lnTo>
                      <a:pt x="8" y="124"/>
                    </a:lnTo>
                    <a:lnTo>
                      <a:pt x="9" y="124"/>
                    </a:lnTo>
                    <a:lnTo>
                      <a:pt x="9" y="123"/>
                    </a:lnTo>
                    <a:lnTo>
                      <a:pt x="9" y="122"/>
                    </a:lnTo>
                    <a:lnTo>
                      <a:pt x="8" y="122"/>
                    </a:lnTo>
                    <a:lnTo>
                      <a:pt x="7" y="122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7" y="115"/>
                    </a:lnTo>
                    <a:lnTo>
                      <a:pt x="6" y="115"/>
                    </a:lnTo>
                    <a:lnTo>
                      <a:pt x="4" y="115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4"/>
                    </a:lnTo>
                    <a:lnTo>
                      <a:pt x="3" y="114"/>
                    </a:lnTo>
                    <a:lnTo>
                      <a:pt x="3" y="113"/>
                    </a:lnTo>
                    <a:lnTo>
                      <a:pt x="3" y="112"/>
                    </a:lnTo>
                    <a:lnTo>
                      <a:pt x="2" y="112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1" y="112"/>
                    </a:lnTo>
                    <a:lnTo>
                      <a:pt x="1" y="110"/>
                    </a:lnTo>
                    <a:lnTo>
                      <a:pt x="0" y="110"/>
                    </a:lnTo>
                    <a:lnTo>
                      <a:pt x="1" y="109"/>
                    </a:lnTo>
                    <a:lnTo>
                      <a:pt x="0" y="109"/>
                    </a:lnTo>
                    <a:lnTo>
                      <a:pt x="1" y="109"/>
                    </a:lnTo>
                    <a:lnTo>
                      <a:pt x="2" y="109"/>
                    </a:lnTo>
                    <a:lnTo>
                      <a:pt x="2" y="108"/>
                    </a:lnTo>
                    <a:lnTo>
                      <a:pt x="2" y="107"/>
                    </a:lnTo>
                    <a:lnTo>
                      <a:pt x="1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3"/>
                    </a:lnTo>
                    <a:lnTo>
                      <a:pt x="1" y="102"/>
                    </a:lnTo>
                    <a:lnTo>
                      <a:pt x="1" y="101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8"/>
                    </a:lnTo>
                    <a:lnTo>
                      <a:pt x="4" y="98"/>
                    </a:lnTo>
                    <a:lnTo>
                      <a:pt x="4" y="97"/>
                    </a:lnTo>
                    <a:lnTo>
                      <a:pt x="3" y="97"/>
                    </a:lnTo>
                    <a:lnTo>
                      <a:pt x="4" y="97"/>
                    </a:lnTo>
                    <a:lnTo>
                      <a:pt x="3" y="96"/>
                    </a:lnTo>
                    <a:lnTo>
                      <a:pt x="4" y="96"/>
                    </a:lnTo>
                    <a:lnTo>
                      <a:pt x="3" y="96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3" y="93"/>
                    </a:lnTo>
                    <a:lnTo>
                      <a:pt x="3" y="92"/>
                    </a:lnTo>
                    <a:lnTo>
                      <a:pt x="4" y="92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7" y="91"/>
                    </a:lnTo>
                    <a:lnTo>
                      <a:pt x="7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7" y="86"/>
                    </a:lnTo>
                    <a:lnTo>
                      <a:pt x="7" y="85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7" y="82"/>
                    </a:lnTo>
                    <a:lnTo>
                      <a:pt x="7" y="81"/>
                    </a:lnTo>
                    <a:lnTo>
                      <a:pt x="8" y="81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11" y="80"/>
                    </a:lnTo>
                    <a:lnTo>
                      <a:pt x="11" y="81"/>
                    </a:lnTo>
                    <a:lnTo>
                      <a:pt x="12" y="81"/>
                    </a:lnTo>
                    <a:lnTo>
                      <a:pt x="13" y="81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4" y="81"/>
                    </a:lnTo>
                    <a:lnTo>
                      <a:pt x="15" y="80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8" y="71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19" y="68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8" y="65"/>
                    </a:lnTo>
                    <a:lnTo>
                      <a:pt x="19" y="65"/>
                    </a:lnTo>
                    <a:lnTo>
                      <a:pt x="19" y="64"/>
                    </a:lnTo>
                    <a:lnTo>
                      <a:pt x="19" y="63"/>
                    </a:lnTo>
                    <a:lnTo>
                      <a:pt x="20" y="63"/>
                    </a:lnTo>
                    <a:lnTo>
                      <a:pt x="22" y="61"/>
                    </a:lnTo>
                    <a:lnTo>
                      <a:pt x="22" y="60"/>
                    </a:lnTo>
                    <a:lnTo>
                      <a:pt x="22" y="59"/>
                    </a:lnTo>
                    <a:lnTo>
                      <a:pt x="22" y="58"/>
                    </a:lnTo>
                    <a:lnTo>
                      <a:pt x="22" y="57"/>
                    </a:lnTo>
                    <a:lnTo>
                      <a:pt x="22" y="55"/>
                    </a:lnTo>
                    <a:lnTo>
                      <a:pt x="20" y="55"/>
                    </a:lnTo>
                    <a:lnTo>
                      <a:pt x="19" y="55"/>
                    </a:lnTo>
                    <a:lnTo>
                      <a:pt x="19" y="54"/>
                    </a:lnTo>
                    <a:lnTo>
                      <a:pt x="18" y="54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8" y="50"/>
                    </a:lnTo>
                    <a:lnTo>
                      <a:pt x="18" y="49"/>
                    </a:lnTo>
                    <a:lnTo>
                      <a:pt x="18" y="48"/>
                    </a:lnTo>
                    <a:lnTo>
                      <a:pt x="17" y="48"/>
                    </a:lnTo>
                    <a:lnTo>
                      <a:pt x="17" y="49"/>
                    </a:lnTo>
                    <a:lnTo>
                      <a:pt x="17" y="48"/>
                    </a:lnTo>
                    <a:lnTo>
                      <a:pt x="17" y="47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3" y="39"/>
                    </a:lnTo>
                    <a:lnTo>
                      <a:pt x="13" y="38"/>
                    </a:lnTo>
                    <a:lnTo>
                      <a:pt x="12" y="38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11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4" y="10"/>
                    </a:lnTo>
                    <a:lnTo>
                      <a:pt x="25" y="11"/>
                    </a:lnTo>
                    <a:lnTo>
                      <a:pt x="27" y="12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92" name="Freeform 36"/>
              <p:cNvSpPr>
                <a:spLocks noEditPoints="1"/>
              </p:cNvSpPr>
              <p:nvPr/>
            </p:nvSpPr>
            <p:spPr bwMode="auto">
              <a:xfrm>
                <a:off x="3351682" y="4211762"/>
                <a:ext cx="213370" cy="207274"/>
              </a:xfrm>
              <a:custGeom>
                <a:avLst/>
                <a:gdLst>
                  <a:gd name="T0" fmla="*/ 0 w 140"/>
                  <a:gd name="T1" fmla="*/ 49 h 136"/>
                  <a:gd name="T2" fmla="*/ 56 w 140"/>
                  <a:gd name="T3" fmla="*/ 0 h 136"/>
                  <a:gd name="T4" fmla="*/ 69 w 140"/>
                  <a:gd name="T5" fmla="*/ 3 h 136"/>
                  <a:gd name="T6" fmla="*/ 89 w 140"/>
                  <a:gd name="T7" fmla="*/ 18 h 136"/>
                  <a:gd name="T8" fmla="*/ 107 w 140"/>
                  <a:gd name="T9" fmla="*/ 43 h 136"/>
                  <a:gd name="T10" fmla="*/ 116 w 140"/>
                  <a:gd name="T11" fmla="*/ 56 h 136"/>
                  <a:gd name="T12" fmla="*/ 139 w 140"/>
                  <a:gd name="T13" fmla="*/ 72 h 136"/>
                  <a:gd name="T14" fmla="*/ 123 w 140"/>
                  <a:gd name="T15" fmla="*/ 96 h 136"/>
                  <a:gd name="T16" fmla="*/ 121 w 140"/>
                  <a:gd name="T17" fmla="*/ 107 h 136"/>
                  <a:gd name="T18" fmla="*/ 114 w 140"/>
                  <a:gd name="T19" fmla="*/ 120 h 136"/>
                  <a:gd name="T20" fmla="*/ 105 w 140"/>
                  <a:gd name="T21" fmla="*/ 134 h 136"/>
                  <a:gd name="T22" fmla="*/ 101 w 140"/>
                  <a:gd name="T23" fmla="*/ 131 h 136"/>
                  <a:gd name="T24" fmla="*/ 95 w 140"/>
                  <a:gd name="T25" fmla="*/ 124 h 136"/>
                  <a:gd name="T26" fmla="*/ 88 w 140"/>
                  <a:gd name="T27" fmla="*/ 119 h 136"/>
                  <a:gd name="T28" fmla="*/ 84 w 140"/>
                  <a:gd name="T29" fmla="*/ 119 h 136"/>
                  <a:gd name="T30" fmla="*/ 82 w 140"/>
                  <a:gd name="T31" fmla="*/ 118 h 136"/>
                  <a:gd name="T32" fmla="*/ 78 w 140"/>
                  <a:gd name="T33" fmla="*/ 114 h 136"/>
                  <a:gd name="T34" fmla="*/ 77 w 140"/>
                  <a:gd name="T35" fmla="*/ 112 h 136"/>
                  <a:gd name="T36" fmla="*/ 73 w 140"/>
                  <a:gd name="T37" fmla="*/ 107 h 136"/>
                  <a:gd name="T38" fmla="*/ 68 w 140"/>
                  <a:gd name="T39" fmla="*/ 101 h 136"/>
                  <a:gd name="T40" fmla="*/ 62 w 140"/>
                  <a:gd name="T41" fmla="*/ 98 h 136"/>
                  <a:gd name="T42" fmla="*/ 58 w 140"/>
                  <a:gd name="T43" fmla="*/ 96 h 136"/>
                  <a:gd name="T44" fmla="*/ 53 w 140"/>
                  <a:gd name="T45" fmla="*/ 90 h 136"/>
                  <a:gd name="T46" fmla="*/ 47 w 140"/>
                  <a:gd name="T47" fmla="*/ 85 h 136"/>
                  <a:gd name="T48" fmla="*/ 42 w 140"/>
                  <a:gd name="T49" fmla="*/ 81 h 136"/>
                  <a:gd name="T50" fmla="*/ 42 w 140"/>
                  <a:gd name="T51" fmla="*/ 80 h 136"/>
                  <a:gd name="T52" fmla="*/ 46 w 140"/>
                  <a:gd name="T53" fmla="*/ 77 h 136"/>
                  <a:gd name="T54" fmla="*/ 45 w 140"/>
                  <a:gd name="T55" fmla="*/ 76 h 136"/>
                  <a:gd name="T56" fmla="*/ 44 w 140"/>
                  <a:gd name="T57" fmla="*/ 74 h 136"/>
                  <a:gd name="T58" fmla="*/ 42 w 140"/>
                  <a:gd name="T59" fmla="*/ 78 h 136"/>
                  <a:gd name="T60" fmla="*/ 35 w 140"/>
                  <a:gd name="T61" fmla="*/ 80 h 136"/>
                  <a:gd name="T62" fmla="*/ 38 w 140"/>
                  <a:gd name="T63" fmla="*/ 81 h 136"/>
                  <a:gd name="T64" fmla="*/ 42 w 140"/>
                  <a:gd name="T65" fmla="*/ 83 h 136"/>
                  <a:gd name="T66" fmla="*/ 42 w 140"/>
                  <a:gd name="T67" fmla="*/ 85 h 136"/>
                  <a:gd name="T68" fmla="*/ 34 w 140"/>
                  <a:gd name="T69" fmla="*/ 80 h 136"/>
                  <a:gd name="T70" fmla="*/ 31 w 140"/>
                  <a:gd name="T71" fmla="*/ 77 h 136"/>
                  <a:gd name="T72" fmla="*/ 24 w 140"/>
                  <a:gd name="T73" fmla="*/ 72 h 136"/>
                  <a:gd name="T74" fmla="*/ 18 w 140"/>
                  <a:gd name="T75" fmla="*/ 67 h 136"/>
                  <a:gd name="T76" fmla="*/ 13 w 140"/>
                  <a:gd name="T77" fmla="*/ 61 h 136"/>
                  <a:gd name="T78" fmla="*/ 7 w 140"/>
                  <a:gd name="T79" fmla="*/ 55 h 136"/>
                  <a:gd name="T80" fmla="*/ 6 w 140"/>
                  <a:gd name="T81" fmla="*/ 54 h 136"/>
                  <a:gd name="T82" fmla="*/ 9 w 140"/>
                  <a:gd name="T83" fmla="*/ 56 h 136"/>
                  <a:gd name="T84" fmla="*/ 11 w 140"/>
                  <a:gd name="T85" fmla="*/ 59 h 136"/>
                  <a:gd name="T86" fmla="*/ 12 w 140"/>
                  <a:gd name="T87" fmla="*/ 54 h 136"/>
                  <a:gd name="T88" fmla="*/ 7 w 140"/>
                  <a:gd name="T89" fmla="*/ 54 h 136"/>
                  <a:gd name="T90" fmla="*/ 8 w 140"/>
                  <a:gd name="T91" fmla="*/ 52 h 136"/>
                  <a:gd name="T92" fmla="*/ 7 w 140"/>
                  <a:gd name="T93" fmla="*/ 49 h 136"/>
                  <a:gd name="T94" fmla="*/ 6 w 140"/>
                  <a:gd name="T95" fmla="*/ 52 h 136"/>
                  <a:gd name="T96" fmla="*/ 6 w 140"/>
                  <a:gd name="T97" fmla="*/ 49 h 136"/>
                  <a:gd name="T98" fmla="*/ 2 w 140"/>
                  <a:gd name="T99" fmla="*/ 52 h 136"/>
                  <a:gd name="T100" fmla="*/ 3 w 140"/>
                  <a:gd name="T101" fmla="*/ 47 h 136"/>
                  <a:gd name="T102" fmla="*/ 3 w 140"/>
                  <a:gd name="T103" fmla="*/ 39 h 136"/>
                  <a:gd name="T104" fmla="*/ 9 w 140"/>
                  <a:gd name="T105" fmla="*/ 31 h 136"/>
                  <a:gd name="T106" fmla="*/ 13 w 140"/>
                  <a:gd name="T107" fmla="*/ 23 h 136"/>
                  <a:gd name="T108" fmla="*/ 19 w 140"/>
                  <a:gd name="T109" fmla="*/ 18 h 136"/>
                  <a:gd name="T110" fmla="*/ 24 w 140"/>
                  <a:gd name="T111" fmla="*/ 12 h 136"/>
                  <a:gd name="T112" fmla="*/ 28 w 140"/>
                  <a:gd name="T113" fmla="*/ 5 h 136"/>
                  <a:gd name="T114" fmla="*/ 38 w 140"/>
                  <a:gd name="T1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136">
                    <a:moveTo>
                      <a:pt x="82" y="118"/>
                    </a:moveTo>
                    <a:lnTo>
                      <a:pt x="83" y="118"/>
                    </a:lnTo>
                    <a:lnTo>
                      <a:pt x="83" y="119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2" y="118"/>
                    </a:lnTo>
                    <a:close/>
                    <a:moveTo>
                      <a:pt x="0" y="49"/>
                    </a:moveTo>
                    <a:lnTo>
                      <a:pt x="0" y="50"/>
                    </a:lnTo>
                    <a:lnTo>
                      <a:pt x="0" y="49"/>
                    </a:lnTo>
                    <a:close/>
                    <a:moveTo>
                      <a:pt x="40" y="0"/>
                    </a:moveTo>
                    <a:lnTo>
                      <a:pt x="41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3"/>
                    </a:lnTo>
                    <a:lnTo>
                      <a:pt x="71" y="4"/>
                    </a:lnTo>
                    <a:lnTo>
                      <a:pt x="73" y="6"/>
                    </a:lnTo>
                    <a:lnTo>
                      <a:pt x="77" y="9"/>
                    </a:lnTo>
                    <a:lnTo>
                      <a:pt x="77" y="10"/>
                    </a:lnTo>
                    <a:lnTo>
                      <a:pt x="80" y="12"/>
                    </a:lnTo>
                    <a:lnTo>
                      <a:pt x="84" y="15"/>
                    </a:lnTo>
                    <a:lnTo>
                      <a:pt x="87" y="17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8" y="20"/>
                    </a:lnTo>
                    <a:lnTo>
                      <a:pt x="88" y="21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95" y="28"/>
                    </a:lnTo>
                    <a:lnTo>
                      <a:pt x="101" y="37"/>
                    </a:lnTo>
                    <a:lnTo>
                      <a:pt x="102" y="37"/>
                    </a:lnTo>
                    <a:lnTo>
                      <a:pt x="106" y="43"/>
                    </a:lnTo>
                    <a:lnTo>
                      <a:pt x="107" y="43"/>
                    </a:lnTo>
                    <a:lnTo>
                      <a:pt x="107" y="44"/>
                    </a:lnTo>
                    <a:lnTo>
                      <a:pt x="109" y="44"/>
                    </a:lnTo>
                    <a:lnTo>
                      <a:pt x="110" y="44"/>
                    </a:lnTo>
                    <a:lnTo>
                      <a:pt x="115" y="45"/>
                    </a:lnTo>
                    <a:lnTo>
                      <a:pt x="116" y="47"/>
                    </a:lnTo>
                    <a:lnTo>
                      <a:pt x="116" y="48"/>
                    </a:lnTo>
                    <a:lnTo>
                      <a:pt x="116" y="49"/>
                    </a:lnTo>
                    <a:lnTo>
                      <a:pt x="116" y="54"/>
                    </a:lnTo>
                    <a:lnTo>
                      <a:pt x="116" y="56"/>
                    </a:lnTo>
                    <a:lnTo>
                      <a:pt x="116" y="58"/>
                    </a:lnTo>
                    <a:lnTo>
                      <a:pt x="118" y="58"/>
                    </a:lnTo>
                    <a:lnTo>
                      <a:pt x="123" y="59"/>
                    </a:lnTo>
                    <a:lnTo>
                      <a:pt x="128" y="59"/>
                    </a:lnTo>
                    <a:lnTo>
                      <a:pt x="132" y="63"/>
                    </a:lnTo>
                    <a:lnTo>
                      <a:pt x="139" y="69"/>
                    </a:lnTo>
                    <a:lnTo>
                      <a:pt x="140" y="70"/>
                    </a:lnTo>
                    <a:lnTo>
                      <a:pt x="140" y="71"/>
                    </a:lnTo>
                    <a:lnTo>
                      <a:pt x="139" y="72"/>
                    </a:lnTo>
                    <a:lnTo>
                      <a:pt x="139" y="74"/>
                    </a:lnTo>
                    <a:lnTo>
                      <a:pt x="138" y="74"/>
                    </a:lnTo>
                    <a:lnTo>
                      <a:pt x="138" y="75"/>
                    </a:lnTo>
                    <a:lnTo>
                      <a:pt x="132" y="83"/>
                    </a:lnTo>
                    <a:lnTo>
                      <a:pt x="131" y="85"/>
                    </a:lnTo>
                    <a:lnTo>
                      <a:pt x="128" y="90"/>
                    </a:lnTo>
                    <a:lnTo>
                      <a:pt x="126" y="93"/>
                    </a:lnTo>
                    <a:lnTo>
                      <a:pt x="125" y="94"/>
                    </a:lnTo>
                    <a:lnTo>
                      <a:pt x="123" y="96"/>
                    </a:lnTo>
                    <a:lnTo>
                      <a:pt x="123" y="97"/>
                    </a:lnTo>
                    <a:lnTo>
                      <a:pt x="122" y="98"/>
                    </a:lnTo>
                    <a:lnTo>
                      <a:pt x="122" y="99"/>
                    </a:lnTo>
                    <a:lnTo>
                      <a:pt x="121" y="101"/>
                    </a:lnTo>
                    <a:lnTo>
                      <a:pt x="121" y="103"/>
                    </a:lnTo>
                    <a:lnTo>
                      <a:pt x="122" y="103"/>
                    </a:lnTo>
                    <a:lnTo>
                      <a:pt x="122" y="104"/>
                    </a:lnTo>
                    <a:lnTo>
                      <a:pt x="122" y="107"/>
                    </a:lnTo>
                    <a:lnTo>
                      <a:pt x="121" y="107"/>
                    </a:lnTo>
                    <a:lnTo>
                      <a:pt x="121" y="108"/>
                    </a:lnTo>
                    <a:lnTo>
                      <a:pt x="121" y="110"/>
                    </a:lnTo>
                    <a:lnTo>
                      <a:pt x="121" y="115"/>
                    </a:lnTo>
                    <a:lnTo>
                      <a:pt x="121" y="116"/>
                    </a:lnTo>
                    <a:lnTo>
                      <a:pt x="120" y="116"/>
                    </a:lnTo>
                    <a:lnTo>
                      <a:pt x="117" y="118"/>
                    </a:lnTo>
                    <a:lnTo>
                      <a:pt x="116" y="119"/>
                    </a:lnTo>
                    <a:lnTo>
                      <a:pt x="115" y="119"/>
                    </a:lnTo>
                    <a:lnTo>
                      <a:pt x="114" y="120"/>
                    </a:lnTo>
                    <a:lnTo>
                      <a:pt x="112" y="120"/>
                    </a:lnTo>
                    <a:lnTo>
                      <a:pt x="111" y="120"/>
                    </a:lnTo>
                    <a:lnTo>
                      <a:pt x="110" y="120"/>
                    </a:lnTo>
                    <a:lnTo>
                      <a:pt x="109" y="120"/>
                    </a:lnTo>
                    <a:lnTo>
                      <a:pt x="107" y="120"/>
                    </a:lnTo>
                    <a:lnTo>
                      <a:pt x="106" y="123"/>
                    </a:lnTo>
                    <a:lnTo>
                      <a:pt x="105" y="129"/>
                    </a:lnTo>
                    <a:lnTo>
                      <a:pt x="105" y="131"/>
                    </a:lnTo>
                    <a:lnTo>
                      <a:pt x="105" y="134"/>
                    </a:lnTo>
                    <a:lnTo>
                      <a:pt x="104" y="134"/>
                    </a:lnTo>
                    <a:lnTo>
                      <a:pt x="104" y="135"/>
                    </a:lnTo>
                    <a:lnTo>
                      <a:pt x="104" y="136"/>
                    </a:lnTo>
                    <a:lnTo>
                      <a:pt x="104" y="135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102" y="132"/>
                    </a:lnTo>
                    <a:lnTo>
                      <a:pt x="102" y="131"/>
                    </a:lnTo>
                    <a:lnTo>
                      <a:pt x="101" y="131"/>
                    </a:lnTo>
                    <a:lnTo>
                      <a:pt x="101" y="130"/>
                    </a:lnTo>
                    <a:lnTo>
                      <a:pt x="100" y="130"/>
                    </a:lnTo>
                    <a:lnTo>
                      <a:pt x="100" y="129"/>
                    </a:lnTo>
                    <a:lnTo>
                      <a:pt x="99" y="129"/>
                    </a:lnTo>
                    <a:lnTo>
                      <a:pt x="99" y="127"/>
                    </a:lnTo>
                    <a:lnTo>
                      <a:pt x="98" y="127"/>
                    </a:lnTo>
                    <a:lnTo>
                      <a:pt x="98" y="126"/>
                    </a:lnTo>
                    <a:lnTo>
                      <a:pt x="96" y="125"/>
                    </a:lnTo>
                    <a:lnTo>
                      <a:pt x="95" y="124"/>
                    </a:lnTo>
                    <a:lnTo>
                      <a:pt x="94" y="123"/>
                    </a:lnTo>
                    <a:lnTo>
                      <a:pt x="93" y="123"/>
                    </a:lnTo>
                    <a:lnTo>
                      <a:pt x="93" y="121"/>
                    </a:lnTo>
                    <a:lnTo>
                      <a:pt x="91" y="121"/>
                    </a:lnTo>
                    <a:lnTo>
                      <a:pt x="91" y="120"/>
                    </a:lnTo>
                    <a:lnTo>
                      <a:pt x="90" y="120"/>
                    </a:lnTo>
                    <a:lnTo>
                      <a:pt x="89" y="120"/>
                    </a:lnTo>
                    <a:lnTo>
                      <a:pt x="89" y="119"/>
                    </a:lnTo>
                    <a:lnTo>
                      <a:pt x="88" y="119"/>
                    </a:lnTo>
                    <a:lnTo>
                      <a:pt x="88" y="118"/>
                    </a:lnTo>
                    <a:lnTo>
                      <a:pt x="87" y="118"/>
                    </a:lnTo>
                    <a:lnTo>
                      <a:pt x="85" y="118"/>
                    </a:lnTo>
                    <a:lnTo>
                      <a:pt x="85" y="119"/>
                    </a:lnTo>
                    <a:lnTo>
                      <a:pt x="84" y="119"/>
                    </a:lnTo>
                    <a:lnTo>
                      <a:pt x="85" y="119"/>
                    </a:lnTo>
                    <a:lnTo>
                      <a:pt x="85" y="118"/>
                    </a:lnTo>
                    <a:lnTo>
                      <a:pt x="84" y="118"/>
                    </a:lnTo>
                    <a:lnTo>
                      <a:pt x="84" y="119"/>
                    </a:lnTo>
                    <a:lnTo>
                      <a:pt x="84" y="118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2" y="119"/>
                    </a:lnTo>
                    <a:lnTo>
                      <a:pt x="84" y="119"/>
                    </a:lnTo>
                    <a:lnTo>
                      <a:pt x="84" y="120"/>
                    </a:lnTo>
                    <a:lnTo>
                      <a:pt x="84" y="119"/>
                    </a:lnTo>
                    <a:lnTo>
                      <a:pt x="82" y="119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79" y="118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9" y="116"/>
                    </a:lnTo>
                    <a:lnTo>
                      <a:pt x="79" y="115"/>
                    </a:lnTo>
                    <a:lnTo>
                      <a:pt x="78" y="115"/>
                    </a:lnTo>
                    <a:lnTo>
                      <a:pt x="79" y="115"/>
                    </a:lnTo>
                    <a:lnTo>
                      <a:pt x="78" y="114"/>
                    </a:lnTo>
                    <a:lnTo>
                      <a:pt x="78" y="113"/>
                    </a:lnTo>
                    <a:lnTo>
                      <a:pt x="77" y="113"/>
                    </a:lnTo>
                    <a:lnTo>
                      <a:pt x="77" y="112"/>
                    </a:lnTo>
                    <a:lnTo>
                      <a:pt x="77" y="113"/>
                    </a:lnTo>
                    <a:lnTo>
                      <a:pt x="76" y="113"/>
                    </a:lnTo>
                    <a:lnTo>
                      <a:pt x="76" y="112"/>
                    </a:lnTo>
                    <a:lnTo>
                      <a:pt x="76" y="113"/>
                    </a:lnTo>
                    <a:lnTo>
                      <a:pt x="76" y="112"/>
                    </a:lnTo>
                    <a:lnTo>
                      <a:pt x="77" y="112"/>
                    </a:lnTo>
                    <a:lnTo>
                      <a:pt x="76" y="112"/>
                    </a:lnTo>
                    <a:lnTo>
                      <a:pt x="76" y="110"/>
                    </a:lnTo>
                    <a:lnTo>
                      <a:pt x="76" y="112"/>
                    </a:lnTo>
                    <a:lnTo>
                      <a:pt x="76" y="110"/>
                    </a:lnTo>
                    <a:lnTo>
                      <a:pt x="76" y="109"/>
                    </a:lnTo>
                    <a:lnTo>
                      <a:pt x="74" y="109"/>
                    </a:lnTo>
                    <a:lnTo>
                      <a:pt x="74" y="108"/>
                    </a:lnTo>
                    <a:lnTo>
                      <a:pt x="73" y="108"/>
                    </a:lnTo>
                    <a:lnTo>
                      <a:pt x="73" y="107"/>
                    </a:lnTo>
                    <a:lnTo>
                      <a:pt x="72" y="107"/>
                    </a:lnTo>
                    <a:lnTo>
                      <a:pt x="72" y="105"/>
                    </a:lnTo>
                    <a:lnTo>
                      <a:pt x="71" y="105"/>
                    </a:lnTo>
                    <a:lnTo>
                      <a:pt x="71" y="104"/>
                    </a:lnTo>
                    <a:lnTo>
                      <a:pt x="69" y="104"/>
                    </a:lnTo>
                    <a:lnTo>
                      <a:pt x="69" y="103"/>
                    </a:lnTo>
                    <a:lnTo>
                      <a:pt x="69" y="102"/>
                    </a:lnTo>
                    <a:lnTo>
                      <a:pt x="68" y="102"/>
                    </a:lnTo>
                    <a:lnTo>
                      <a:pt x="68" y="101"/>
                    </a:lnTo>
                    <a:lnTo>
                      <a:pt x="67" y="101"/>
                    </a:lnTo>
                    <a:lnTo>
                      <a:pt x="67" y="99"/>
                    </a:lnTo>
                    <a:lnTo>
                      <a:pt x="66" y="99"/>
                    </a:lnTo>
                    <a:lnTo>
                      <a:pt x="66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3" y="97"/>
                    </a:lnTo>
                    <a:lnTo>
                      <a:pt x="63" y="98"/>
                    </a:lnTo>
                    <a:lnTo>
                      <a:pt x="62" y="98"/>
                    </a:lnTo>
                    <a:lnTo>
                      <a:pt x="63" y="98"/>
                    </a:lnTo>
                    <a:lnTo>
                      <a:pt x="63" y="97"/>
                    </a:lnTo>
                    <a:lnTo>
                      <a:pt x="62" y="97"/>
                    </a:lnTo>
                    <a:lnTo>
                      <a:pt x="61" y="97"/>
                    </a:lnTo>
                    <a:lnTo>
                      <a:pt x="61" y="96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58" y="96"/>
                    </a:lnTo>
                    <a:lnTo>
                      <a:pt x="58" y="94"/>
                    </a:lnTo>
                    <a:lnTo>
                      <a:pt x="58" y="93"/>
                    </a:lnTo>
                    <a:lnTo>
                      <a:pt x="57" y="93"/>
                    </a:lnTo>
                    <a:lnTo>
                      <a:pt x="56" y="93"/>
                    </a:lnTo>
                    <a:lnTo>
                      <a:pt x="56" y="92"/>
                    </a:lnTo>
                    <a:lnTo>
                      <a:pt x="55" y="92"/>
                    </a:lnTo>
                    <a:lnTo>
                      <a:pt x="55" y="91"/>
                    </a:lnTo>
                    <a:lnTo>
                      <a:pt x="53" y="91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52" y="88"/>
                    </a:lnTo>
                    <a:lnTo>
                      <a:pt x="51" y="88"/>
                    </a:lnTo>
                    <a:lnTo>
                      <a:pt x="50" y="88"/>
                    </a:lnTo>
                    <a:lnTo>
                      <a:pt x="50" y="87"/>
                    </a:lnTo>
                    <a:lnTo>
                      <a:pt x="49" y="87"/>
                    </a:lnTo>
                    <a:lnTo>
                      <a:pt x="49" y="86"/>
                    </a:lnTo>
                    <a:lnTo>
                      <a:pt x="47" y="86"/>
                    </a:lnTo>
                    <a:lnTo>
                      <a:pt x="47" y="85"/>
                    </a:lnTo>
                    <a:lnTo>
                      <a:pt x="46" y="85"/>
                    </a:lnTo>
                    <a:lnTo>
                      <a:pt x="47" y="85"/>
                    </a:lnTo>
                    <a:lnTo>
                      <a:pt x="46" y="85"/>
                    </a:lnTo>
                    <a:lnTo>
                      <a:pt x="46" y="83"/>
                    </a:lnTo>
                    <a:lnTo>
                      <a:pt x="46" y="82"/>
                    </a:lnTo>
                    <a:lnTo>
                      <a:pt x="45" y="82"/>
                    </a:lnTo>
                    <a:lnTo>
                      <a:pt x="44" y="82"/>
                    </a:lnTo>
                    <a:lnTo>
                      <a:pt x="44" y="81"/>
                    </a:lnTo>
                    <a:lnTo>
                      <a:pt x="42" y="81"/>
                    </a:lnTo>
                    <a:lnTo>
                      <a:pt x="44" y="81"/>
                    </a:lnTo>
                    <a:lnTo>
                      <a:pt x="44" y="82"/>
                    </a:lnTo>
                    <a:lnTo>
                      <a:pt x="42" y="82"/>
                    </a:lnTo>
                    <a:lnTo>
                      <a:pt x="42" y="81"/>
                    </a:lnTo>
                    <a:lnTo>
                      <a:pt x="41" y="81"/>
                    </a:lnTo>
                    <a:lnTo>
                      <a:pt x="41" y="80"/>
                    </a:lnTo>
                    <a:lnTo>
                      <a:pt x="42" y="80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4" y="80"/>
                    </a:lnTo>
                    <a:lnTo>
                      <a:pt x="44" y="81"/>
                    </a:lnTo>
                    <a:lnTo>
                      <a:pt x="44" y="80"/>
                    </a:lnTo>
                    <a:lnTo>
                      <a:pt x="45" y="80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5" y="78"/>
                    </a:lnTo>
                    <a:lnTo>
                      <a:pt x="45" y="77"/>
                    </a:lnTo>
                    <a:lnTo>
                      <a:pt x="46" y="77"/>
                    </a:lnTo>
                    <a:lnTo>
                      <a:pt x="45" y="77"/>
                    </a:lnTo>
                    <a:lnTo>
                      <a:pt x="46" y="78"/>
                    </a:lnTo>
                    <a:lnTo>
                      <a:pt x="45" y="78"/>
                    </a:lnTo>
                    <a:lnTo>
                      <a:pt x="45" y="80"/>
                    </a:lnTo>
                    <a:lnTo>
                      <a:pt x="45" y="78"/>
                    </a:lnTo>
                    <a:lnTo>
                      <a:pt x="46" y="78"/>
                    </a:lnTo>
                    <a:lnTo>
                      <a:pt x="46" y="77"/>
                    </a:lnTo>
                    <a:lnTo>
                      <a:pt x="45" y="77"/>
                    </a:lnTo>
                    <a:lnTo>
                      <a:pt x="45" y="76"/>
                    </a:lnTo>
                    <a:lnTo>
                      <a:pt x="46" y="76"/>
                    </a:lnTo>
                    <a:lnTo>
                      <a:pt x="45" y="76"/>
                    </a:lnTo>
                    <a:lnTo>
                      <a:pt x="45" y="75"/>
                    </a:lnTo>
                    <a:lnTo>
                      <a:pt x="46" y="75"/>
                    </a:lnTo>
                    <a:lnTo>
                      <a:pt x="46" y="74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5" y="74"/>
                    </a:lnTo>
                    <a:lnTo>
                      <a:pt x="44" y="74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5" y="76"/>
                    </a:lnTo>
                    <a:lnTo>
                      <a:pt x="45" y="77"/>
                    </a:lnTo>
                    <a:lnTo>
                      <a:pt x="44" y="77"/>
                    </a:lnTo>
                    <a:lnTo>
                      <a:pt x="44" y="78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2" y="80"/>
                    </a:lnTo>
                    <a:lnTo>
                      <a:pt x="41" y="80"/>
                    </a:lnTo>
                    <a:lnTo>
                      <a:pt x="41" y="81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9" y="80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5" y="80"/>
                    </a:lnTo>
                    <a:lnTo>
                      <a:pt x="35" y="78"/>
                    </a:lnTo>
                    <a:lnTo>
                      <a:pt x="35" y="80"/>
                    </a:lnTo>
                    <a:lnTo>
                      <a:pt x="36" y="80"/>
                    </a:lnTo>
                    <a:lnTo>
                      <a:pt x="36" y="81"/>
                    </a:lnTo>
                    <a:lnTo>
                      <a:pt x="36" y="80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8" y="82"/>
                    </a:lnTo>
                    <a:lnTo>
                      <a:pt x="38" y="81"/>
                    </a:lnTo>
                    <a:lnTo>
                      <a:pt x="36" y="81"/>
                    </a:lnTo>
                    <a:lnTo>
                      <a:pt x="38" y="82"/>
                    </a:lnTo>
                    <a:lnTo>
                      <a:pt x="39" y="82"/>
                    </a:lnTo>
                    <a:lnTo>
                      <a:pt x="40" y="82"/>
                    </a:lnTo>
                    <a:lnTo>
                      <a:pt x="40" y="83"/>
                    </a:lnTo>
                    <a:lnTo>
                      <a:pt x="41" y="83"/>
                    </a:lnTo>
                    <a:lnTo>
                      <a:pt x="41" y="82"/>
                    </a:lnTo>
                    <a:lnTo>
                      <a:pt x="41" y="83"/>
                    </a:lnTo>
                    <a:lnTo>
                      <a:pt x="42" y="83"/>
                    </a:lnTo>
                    <a:lnTo>
                      <a:pt x="44" y="83"/>
                    </a:lnTo>
                    <a:lnTo>
                      <a:pt x="44" y="85"/>
                    </a:lnTo>
                    <a:lnTo>
                      <a:pt x="45" y="85"/>
                    </a:lnTo>
                    <a:lnTo>
                      <a:pt x="46" y="85"/>
                    </a:lnTo>
                    <a:lnTo>
                      <a:pt x="46" y="86"/>
                    </a:lnTo>
                    <a:lnTo>
                      <a:pt x="45" y="86"/>
                    </a:lnTo>
                    <a:lnTo>
                      <a:pt x="45" y="85"/>
                    </a:lnTo>
                    <a:lnTo>
                      <a:pt x="44" y="85"/>
                    </a:lnTo>
                    <a:lnTo>
                      <a:pt x="42" y="85"/>
                    </a:lnTo>
                    <a:lnTo>
                      <a:pt x="41" y="83"/>
                    </a:lnTo>
                    <a:lnTo>
                      <a:pt x="40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6" y="82"/>
                    </a:lnTo>
                    <a:lnTo>
                      <a:pt x="36" y="81"/>
                    </a:lnTo>
                    <a:lnTo>
                      <a:pt x="35" y="81"/>
                    </a:lnTo>
                    <a:lnTo>
                      <a:pt x="35" y="80"/>
                    </a:lnTo>
                    <a:lnTo>
                      <a:pt x="34" y="80"/>
                    </a:lnTo>
                    <a:lnTo>
                      <a:pt x="34" y="78"/>
                    </a:lnTo>
                    <a:lnTo>
                      <a:pt x="33" y="78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1" y="75"/>
                    </a:lnTo>
                    <a:lnTo>
                      <a:pt x="31" y="74"/>
                    </a:lnTo>
                    <a:lnTo>
                      <a:pt x="31" y="75"/>
                    </a:lnTo>
                    <a:lnTo>
                      <a:pt x="31" y="76"/>
                    </a:lnTo>
                    <a:lnTo>
                      <a:pt x="31" y="77"/>
                    </a:lnTo>
                    <a:lnTo>
                      <a:pt x="30" y="77"/>
                    </a:lnTo>
                    <a:lnTo>
                      <a:pt x="30" y="76"/>
                    </a:lnTo>
                    <a:lnTo>
                      <a:pt x="29" y="76"/>
                    </a:lnTo>
                    <a:lnTo>
                      <a:pt x="28" y="75"/>
                    </a:lnTo>
                    <a:lnTo>
                      <a:pt x="27" y="75"/>
                    </a:lnTo>
                    <a:lnTo>
                      <a:pt x="27" y="74"/>
                    </a:lnTo>
                    <a:lnTo>
                      <a:pt x="25" y="74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3" y="71"/>
                    </a:lnTo>
                    <a:lnTo>
                      <a:pt x="22" y="71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8" y="67"/>
                    </a:lnTo>
                    <a:lnTo>
                      <a:pt x="18" y="66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4" y="64"/>
                    </a:lnTo>
                    <a:lnTo>
                      <a:pt x="14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2" y="61"/>
                    </a:lnTo>
                    <a:lnTo>
                      <a:pt x="12" y="60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7" y="55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6" y="54"/>
                    </a:lnTo>
                    <a:lnTo>
                      <a:pt x="7" y="54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6" y="49"/>
                    </a:lnTo>
                    <a:lnTo>
                      <a:pt x="7" y="49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4" y="45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2" y="42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39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0" y="18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2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8" y="11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1270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193" name="组合 192"/>
            <p:cNvGrpSpPr/>
            <p:nvPr/>
          </p:nvGrpSpPr>
          <p:grpSpPr>
            <a:xfrm>
              <a:off x="1482188" y="1391277"/>
              <a:ext cx="2535179" cy="3434329"/>
              <a:chOff x="1707209" y="1457766"/>
              <a:chExt cx="2352121" cy="3180397"/>
            </a:xfrm>
          </p:grpSpPr>
          <p:sp>
            <p:nvSpPr>
              <p:cNvPr id="194" name="Rectangle 44"/>
              <p:cNvSpPr>
                <a:spLocks noChangeArrowheads="1"/>
              </p:cNvSpPr>
              <p:nvPr/>
            </p:nvSpPr>
            <p:spPr bwMode="auto">
              <a:xfrm>
                <a:off x="2220822" y="1457766"/>
                <a:ext cx="5129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2</a:t>
                </a:r>
                <a:endParaRPr kumimoji="0" lang="zh-CN" altLang="zh-CN" sz="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195" name="Rectangle 45"/>
              <p:cNvSpPr>
                <a:spLocks noChangeArrowheads="1"/>
              </p:cNvSpPr>
              <p:nvPr/>
            </p:nvSpPr>
            <p:spPr bwMode="auto">
              <a:xfrm>
                <a:off x="3950642" y="3931333"/>
                <a:ext cx="5129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8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196" name="Rectangle 46"/>
              <p:cNvSpPr>
                <a:spLocks noChangeArrowheads="1"/>
              </p:cNvSpPr>
              <p:nvPr/>
            </p:nvSpPr>
            <p:spPr bwMode="auto">
              <a:xfrm>
                <a:off x="2934087" y="3285127"/>
                <a:ext cx="5129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6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197" name="Rectangle 47"/>
              <p:cNvSpPr>
                <a:spLocks noChangeArrowheads="1"/>
              </p:cNvSpPr>
              <p:nvPr/>
            </p:nvSpPr>
            <p:spPr bwMode="auto">
              <a:xfrm>
                <a:off x="3514757" y="3193683"/>
                <a:ext cx="5129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9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198" name="Rectangle 48"/>
              <p:cNvSpPr>
                <a:spLocks noChangeArrowheads="1"/>
              </p:cNvSpPr>
              <p:nvPr/>
            </p:nvSpPr>
            <p:spPr bwMode="auto">
              <a:xfrm>
                <a:off x="2374752" y="2238090"/>
                <a:ext cx="5129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3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199" name="Rectangle 49"/>
              <p:cNvSpPr>
                <a:spLocks noChangeArrowheads="1"/>
              </p:cNvSpPr>
              <p:nvPr/>
            </p:nvSpPr>
            <p:spPr bwMode="auto">
              <a:xfrm>
                <a:off x="2530208" y="3516786"/>
                <a:ext cx="5129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5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00" name="Rectangle 50"/>
              <p:cNvSpPr>
                <a:spLocks noChangeArrowheads="1"/>
              </p:cNvSpPr>
              <p:nvPr/>
            </p:nvSpPr>
            <p:spPr bwMode="auto">
              <a:xfrm>
                <a:off x="1707209" y="1946993"/>
                <a:ext cx="5129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1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01" name="Rectangle 51"/>
              <p:cNvSpPr>
                <a:spLocks noChangeArrowheads="1"/>
              </p:cNvSpPr>
              <p:nvPr/>
            </p:nvSpPr>
            <p:spPr bwMode="auto">
              <a:xfrm>
                <a:off x="2050126" y="2648066"/>
                <a:ext cx="5129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4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02" name="Rectangle 52"/>
              <p:cNvSpPr>
                <a:spLocks noChangeArrowheads="1"/>
              </p:cNvSpPr>
              <p:nvPr/>
            </p:nvSpPr>
            <p:spPr bwMode="auto">
              <a:xfrm>
                <a:off x="2588122" y="2718173"/>
                <a:ext cx="10259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10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03" name="Rectangle 53"/>
              <p:cNvSpPr>
                <a:spLocks noChangeArrowheads="1"/>
              </p:cNvSpPr>
              <p:nvPr/>
            </p:nvSpPr>
            <p:spPr bwMode="auto">
              <a:xfrm>
                <a:off x="3194702" y="4007537"/>
                <a:ext cx="5129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7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04" name="Rectangle 54"/>
              <p:cNvSpPr>
                <a:spLocks noChangeArrowheads="1"/>
              </p:cNvSpPr>
              <p:nvPr/>
            </p:nvSpPr>
            <p:spPr bwMode="auto">
              <a:xfrm>
                <a:off x="3956738" y="4515052"/>
                <a:ext cx="10259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11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05" name="Rectangle 55"/>
              <p:cNvSpPr>
                <a:spLocks noChangeArrowheads="1"/>
              </p:cNvSpPr>
              <p:nvPr/>
            </p:nvSpPr>
            <p:spPr bwMode="auto">
              <a:xfrm>
                <a:off x="3417217" y="4263581"/>
                <a:ext cx="10259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ea typeface="宋体" pitchFamily="2" charset="-122"/>
                    <a:cs typeface="宋体" pitchFamily="2" charset="-122"/>
                  </a:rPr>
                  <a:t>12</a:t>
                </a:r>
                <a:endParaRPr kumimoji="0" lang="zh-CN" altLang="zh-CN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</p:grpSp>
        <p:grpSp>
          <p:nvGrpSpPr>
            <p:cNvPr id="206" name="组合 205"/>
            <p:cNvGrpSpPr/>
            <p:nvPr/>
          </p:nvGrpSpPr>
          <p:grpSpPr>
            <a:xfrm>
              <a:off x="5301253" y="969963"/>
              <a:ext cx="3402000" cy="3956400"/>
              <a:chOff x="1417636" y="1067604"/>
              <a:chExt cx="3156351" cy="3663866"/>
            </a:xfrm>
          </p:grpSpPr>
          <p:grpSp>
            <p:nvGrpSpPr>
              <p:cNvPr id="234" name="组合 233"/>
              <p:cNvGrpSpPr/>
              <p:nvPr/>
            </p:nvGrpSpPr>
            <p:grpSpPr>
              <a:xfrm>
                <a:off x="1417636" y="1067604"/>
                <a:ext cx="3156351" cy="3663866"/>
                <a:chOff x="1417636" y="1067604"/>
                <a:chExt cx="3156351" cy="3663866"/>
              </a:xfrm>
            </p:grpSpPr>
            <p:sp>
              <p:nvSpPr>
                <p:cNvPr id="248" name="Freeform 6"/>
                <p:cNvSpPr>
                  <a:spLocks/>
                </p:cNvSpPr>
                <p:nvPr/>
              </p:nvSpPr>
              <p:spPr bwMode="auto">
                <a:xfrm>
                  <a:off x="1417636" y="1072177"/>
                  <a:ext cx="635538" cy="1341182"/>
                </a:xfrm>
                <a:custGeom>
                  <a:avLst/>
                  <a:gdLst>
                    <a:gd name="T0" fmla="*/ 165 w 417"/>
                    <a:gd name="T1" fmla="*/ 29 h 880"/>
                    <a:gd name="T2" fmla="*/ 145 w 417"/>
                    <a:gd name="T3" fmla="*/ 49 h 880"/>
                    <a:gd name="T4" fmla="*/ 146 w 417"/>
                    <a:gd name="T5" fmla="*/ 90 h 880"/>
                    <a:gd name="T6" fmla="*/ 145 w 417"/>
                    <a:gd name="T7" fmla="*/ 121 h 880"/>
                    <a:gd name="T8" fmla="*/ 160 w 417"/>
                    <a:gd name="T9" fmla="*/ 152 h 880"/>
                    <a:gd name="T10" fmla="*/ 188 w 417"/>
                    <a:gd name="T11" fmla="*/ 171 h 880"/>
                    <a:gd name="T12" fmla="*/ 196 w 417"/>
                    <a:gd name="T13" fmla="*/ 210 h 880"/>
                    <a:gd name="T14" fmla="*/ 192 w 417"/>
                    <a:gd name="T15" fmla="*/ 246 h 880"/>
                    <a:gd name="T16" fmla="*/ 194 w 417"/>
                    <a:gd name="T17" fmla="*/ 279 h 880"/>
                    <a:gd name="T18" fmla="*/ 167 w 417"/>
                    <a:gd name="T19" fmla="*/ 286 h 880"/>
                    <a:gd name="T20" fmla="*/ 169 w 417"/>
                    <a:gd name="T21" fmla="*/ 307 h 880"/>
                    <a:gd name="T22" fmla="*/ 174 w 417"/>
                    <a:gd name="T23" fmla="*/ 338 h 880"/>
                    <a:gd name="T24" fmla="*/ 184 w 417"/>
                    <a:gd name="T25" fmla="*/ 539 h 880"/>
                    <a:gd name="T26" fmla="*/ 301 w 417"/>
                    <a:gd name="T27" fmla="*/ 555 h 880"/>
                    <a:gd name="T28" fmla="*/ 297 w 417"/>
                    <a:gd name="T29" fmla="*/ 599 h 880"/>
                    <a:gd name="T30" fmla="*/ 339 w 417"/>
                    <a:gd name="T31" fmla="*/ 664 h 880"/>
                    <a:gd name="T32" fmla="*/ 331 w 417"/>
                    <a:gd name="T33" fmla="*/ 710 h 880"/>
                    <a:gd name="T34" fmla="*/ 354 w 417"/>
                    <a:gd name="T35" fmla="*/ 738 h 880"/>
                    <a:gd name="T36" fmla="*/ 390 w 417"/>
                    <a:gd name="T37" fmla="*/ 749 h 880"/>
                    <a:gd name="T38" fmla="*/ 390 w 417"/>
                    <a:gd name="T39" fmla="*/ 781 h 880"/>
                    <a:gd name="T40" fmla="*/ 408 w 417"/>
                    <a:gd name="T41" fmla="*/ 808 h 880"/>
                    <a:gd name="T42" fmla="*/ 402 w 417"/>
                    <a:gd name="T43" fmla="*/ 850 h 880"/>
                    <a:gd name="T44" fmla="*/ 342 w 417"/>
                    <a:gd name="T45" fmla="*/ 862 h 880"/>
                    <a:gd name="T46" fmla="*/ 325 w 417"/>
                    <a:gd name="T47" fmla="*/ 836 h 880"/>
                    <a:gd name="T48" fmla="*/ 272 w 417"/>
                    <a:gd name="T49" fmla="*/ 833 h 880"/>
                    <a:gd name="T50" fmla="*/ 183 w 417"/>
                    <a:gd name="T51" fmla="*/ 852 h 880"/>
                    <a:gd name="T52" fmla="*/ 165 w 417"/>
                    <a:gd name="T53" fmla="*/ 843 h 880"/>
                    <a:gd name="T54" fmla="*/ 145 w 417"/>
                    <a:gd name="T55" fmla="*/ 822 h 880"/>
                    <a:gd name="T56" fmla="*/ 138 w 417"/>
                    <a:gd name="T57" fmla="*/ 806 h 880"/>
                    <a:gd name="T58" fmla="*/ 141 w 417"/>
                    <a:gd name="T59" fmla="*/ 769 h 880"/>
                    <a:gd name="T60" fmla="*/ 131 w 417"/>
                    <a:gd name="T61" fmla="*/ 745 h 880"/>
                    <a:gd name="T62" fmla="*/ 127 w 417"/>
                    <a:gd name="T63" fmla="*/ 726 h 880"/>
                    <a:gd name="T64" fmla="*/ 122 w 417"/>
                    <a:gd name="T65" fmla="*/ 709 h 880"/>
                    <a:gd name="T66" fmla="*/ 119 w 417"/>
                    <a:gd name="T67" fmla="*/ 693 h 880"/>
                    <a:gd name="T68" fmla="*/ 124 w 417"/>
                    <a:gd name="T69" fmla="*/ 683 h 880"/>
                    <a:gd name="T70" fmla="*/ 130 w 417"/>
                    <a:gd name="T71" fmla="*/ 651 h 880"/>
                    <a:gd name="T72" fmla="*/ 127 w 417"/>
                    <a:gd name="T73" fmla="*/ 631 h 880"/>
                    <a:gd name="T74" fmla="*/ 116 w 417"/>
                    <a:gd name="T75" fmla="*/ 598 h 880"/>
                    <a:gd name="T76" fmla="*/ 101 w 417"/>
                    <a:gd name="T77" fmla="*/ 568 h 880"/>
                    <a:gd name="T78" fmla="*/ 82 w 417"/>
                    <a:gd name="T79" fmla="*/ 538 h 880"/>
                    <a:gd name="T80" fmla="*/ 63 w 417"/>
                    <a:gd name="T81" fmla="*/ 509 h 880"/>
                    <a:gd name="T82" fmla="*/ 31 w 417"/>
                    <a:gd name="T83" fmla="*/ 484 h 880"/>
                    <a:gd name="T84" fmla="*/ 13 w 417"/>
                    <a:gd name="T85" fmla="*/ 452 h 880"/>
                    <a:gd name="T86" fmla="*/ 4 w 417"/>
                    <a:gd name="T87" fmla="*/ 409 h 880"/>
                    <a:gd name="T88" fmla="*/ 19 w 417"/>
                    <a:gd name="T89" fmla="*/ 367 h 880"/>
                    <a:gd name="T90" fmla="*/ 21 w 417"/>
                    <a:gd name="T91" fmla="*/ 364 h 880"/>
                    <a:gd name="T92" fmla="*/ 31 w 417"/>
                    <a:gd name="T93" fmla="*/ 344 h 880"/>
                    <a:gd name="T94" fmla="*/ 36 w 417"/>
                    <a:gd name="T95" fmla="*/ 351 h 880"/>
                    <a:gd name="T96" fmla="*/ 40 w 417"/>
                    <a:gd name="T97" fmla="*/ 339 h 880"/>
                    <a:gd name="T98" fmla="*/ 54 w 417"/>
                    <a:gd name="T99" fmla="*/ 321 h 880"/>
                    <a:gd name="T100" fmla="*/ 56 w 417"/>
                    <a:gd name="T101" fmla="*/ 305 h 880"/>
                    <a:gd name="T102" fmla="*/ 37 w 417"/>
                    <a:gd name="T103" fmla="*/ 332 h 880"/>
                    <a:gd name="T104" fmla="*/ 53 w 417"/>
                    <a:gd name="T105" fmla="*/ 294 h 880"/>
                    <a:gd name="T106" fmla="*/ 56 w 417"/>
                    <a:gd name="T107" fmla="*/ 255 h 880"/>
                    <a:gd name="T108" fmla="*/ 56 w 417"/>
                    <a:gd name="T109" fmla="*/ 225 h 880"/>
                    <a:gd name="T110" fmla="*/ 67 w 417"/>
                    <a:gd name="T111" fmla="*/ 181 h 880"/>
                    <a:gd name="T112" fmla="*/ 68 w 417"/>
                    <a:gd name="T113" fmla="*/ 132 h 880"/>
                    <a:gd name="T114" fmla="*/ 58 w 417"/>
                    <a:gd name="T115" fmla="*/ 94 h 880"/>
                    <a:gd name="T116" fmla="*/ 43 w 417"/>
                    <a:gd name="T117" fmla="*/ 71 h 880"/>
                    <a:gd name="T118" fmla="*/ 37 w 417"/>
                    <a:gd name="T119" fmla="*/ 48 h 880"/>
                    <a:gd name="T120" fmla="*/ 47 w 417"/>
                    <a:gd name="T121" fmla="*/ 23 h 880"/>
                    <a:gd name="T122" fmla="*/ 53 w 417"/>
                    <a:gd name="T123" fmla="*/ 1 h 880"/>
                    <a:gd name="T124" fmla="*/ 165 w 417"/>
                    <a:gd name="T125" fmla="*/ 0 h 8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7" h="880">
                      <a:moveTo>
                        <a:pt x="180" y="0"/>
                      </a:moveTo>
                      <a:lnTo>
                        <a:pt x="179" y="0"/>
                      </a:lnTo>
                      <a:lnTo>
                        <a:pt x="179" y="1"/>
                      </a:lnTo>
                      <a:lnTo>
                        <a:pt x="180" y="1"/>
                      </a:lnTo>
                      <a:lnTo>
                        <a:pt x="179" y="1"/>
                      </a:lnTo>
                      <a:lnTo>
                        <a:pt x="179" y="2"/>
                      </a:lnTo>
                      <a:lnTo>
                        <a:pt x="178" y="2"/>
                      </a:lnTo>
                      <a:lnTo>
                        <a:pt x="177" y="2"/>
                      </a:lnTo>
                      <a:lnTo>
                        <a:pt x="176" y="2"/>
                      </a:lnTo>
                      <a:lnTo>
                        <a:pt x="176" y="3"/>
                      </a:lnTo>
                      <a:lnTo>
                        <a:pt x="176" y="5"/>
                      </a:lnTo>
                      <a:lnTo>
                        <a:pt x="177" y="5"/>
                      </a:lnTo>
                      <a:lnTo>
                        <a:pt x="176" y="5"/>
                      </a:lnTo>
                      <a:lnTo>
                        <a:pt x="176" y="6"/>
                      </a:lnTo>
                      <a:lnTo>
                        <a:pt x="177" y="6"/>
                      </a:lnTo>
                      <a:lnTo>
                        <a:pt x="177" y="7"/>
                      </a:lnTo>
                      <a:lnTo>
                        <a:pt x="177" y="8"/>
                      </a:lnTo>
                      <a:lnTo>
                        <a:pt x="177" y="10"/>
                      </a:lnTo>
                      <a:lnTo>
                        <a:pt x="177" y="11"/>
                      </a:lnTo>
                      <a:lnTo>
                        <a:pt x="177" y="12"/>
                      </a:lnTo>
                      <a:lnTo>
                        <a:pt x="177" y="13"/>
                      </a:lnTo>
                      <a:lnTo>
                        <a:pt x="176" y="13"/>
                      </a:lnTo>
                      <a:lnTo>
                        <a:pt x="176" y="14"/>
                      </a:lnTo>
                      <a:lnTo>
                        <a:pt x="174" y="16"/>
                      </a:lnTo>
                      <a:lnTo>
                        <a:pt x="174" y="17"/>
                      </a:lnTo>
                      <a:lnTo>
                        <a:pt x="174" y="18"/>
                      </a:lnTo>
                      <a:lnTo>
                        <a:pt x="173" y="18"/>
                      </a:lnTo>
                      <a:lnTo>
                        <a:pt x="173" y="19"/>
                      </a:lnTo>
                      <a:lnTo>
                        <a:pt x="173" y="21"/>
                      </a:lnTo>
                      <a:lnTo>
                        <a:pt x="173" y="22"/>
                      </a:lnTo>
                      <a:lnTo>
                        <a:pt x="173" y="23"/>
                      </a:lnTo>
                      <a:lnTo>
                        <a:pt x="172" y="23"/>
                      </a:lnTo>
                      <a:lnTo>
                        <a:pt x="172" y="24"/>
                      </a:lnTo>
                      <a:lnTo>
                        <a:pt x="172" y="25"/>
                      </a:lnTo>
                      <a:lnTo>
                        <a:pt x="171" y="25"/>
                      </a:lnTo>
                      <a:lnTo>
                        <a:pt x="169" y="25"/>
                      </a:lnTo>
                      <a:lnTo>
                        <a:pt x="168" y="25"/>
                      </a:lnTo>
                      <a:lnTo>
                        <a:pt x="167" y="25"/>
                      </a:lnTo>
                      <a:lnTo>
                        <a:pt x="166" y="25"/>
                      </a:lnTo>
                      <a:lnTo>
                        <a:pt x="165" y="25"/>
                      </a:lnTo>
                      <a:lnTo>
                        <a:pt x="165" y="27"/>
                      </a:lnTo>
                      <a:lnTo>
                        <a:pt x="163" y="27"/>
                      </a:lnTo>
                      <a:lnTo>
                        <a:pt x="163" y="28"/>
                      </a:lnTo>
                      <a:lnTo>
                        <a:pt x="165" y="28"/>
                      </a:lnTo>
                      <a:lnTo>
                        <a:pt x="165" y="29"/>
                      </a:lnTo>
                      <a:lnTo>
                        <a:pt x="163" y="29"/>
                      </a:lnTo>
                      <a:lnTo>
                        <a:pt x="163" y="30"/>
                      </a:lnTo>
                      <a:lnTo>
                        <a:pt x="162" y="30"/>
                      </a:lnTo>
                      <a:lnTo>
                        <a:pt x="163" y="30"/>
                      </a:lnTo>
                      <a:lnTo>
                        <a:pt x="163" y="32"/>
                      </a:lnTo>
                      <a:lnTo>
                        <a:pt x="162" y="32"/>
                      </a:lnTo>
                      <a:lnTo>
                        <a:pt x="161" y="32"/>
                      </a:lnTo>
                      <a:lnTo>
                        <a:pt x="160" y="32"/>
                      </a:lnTo>
                      <a:lnTo>
                        <a:pt x="160" y="30"/>
                      </a:lnTo>
                      <a:lnTo>
                        <a:pt x="158" y="30"/>
                      </a:lnTo>
                      <a:lnTo>
                        <a:pt x="157" y="30"/>
                      </a:lnTo>
                      <a:lnTo>
                        <a:pt x="156" y="30"/>
                      </a:lnTo>
                      <a:lnTo>
                        <a:pt x="156" y="29"/>
                      </a:lnTo>
                      <a:lnTo>
                        <a:pt x="155" y="29"/>
                      </a:lnTo>
                      <a:lnTo>
                        <a:pt x="155" y="30"/>
                      </a:lnTo>
                      <a:lnTo>
                        <a:pt x="155" y="32"/>
                      </a:lnTo>
                      <a:lnTo>
                        <a:pt x="154" y="32"/>
                      </a:lnTo>
                      <a:lnTo>
                        <a:pt x="154" y="33"/>
                      </a:lnTo>
                      <a:lnTo>
                        <a:pt x="155" y="33"/>
                      </a:lnTo>
                      <a:lnTo>
                        <a:pt x="154" y="33"/>
                      </a:lnTo>
                      <a:lnTo>
                        <a:pt x="154" y="34"/>
                      </a:lnTo>
                      <a:lnTo>
                        <a:pt x="154" y="35"/>
                      </a:lnTo>
                      <a:lnTo>
                        <a:pt x="154" y="37"/>
                      </a:lnTo>
                      <a:lnTo>
                        <a:pt x="154" y="38"/>
                      </a:lnTo>
                      <a:lnTo>
                        <a:pt x="152" y="38"/>
                      </a:lnTo>
                      <a:lnTo>
                        <a:pt x="152" y="39"/>
                      </a:lnTo>
                      <a:lnTo>
                        <a:pt x="151" y="39"/>
                      </a:lnTo>
                      <a:lnTo>
                        <a:pt x="151" y="40"/>
                      </a:lnTo>
                      <a:lnTo>
                        <a:pt x="150" y="40"/>
                      </a:lnTo>
                      <a:lnTo>
                        <a:pt x="150" y="41"/>
                      </a:lnTo>
                      <a:lnTo>
                        <a:pt x="150" y="43"/>
                      </a:lnTo>
                      <a:lnTo>
                        <a:pt x="150" y="44"/>
                      </a:lnTo>
                      <a:lnTo>
                        <a:pt x="149" y="44"/>
                      </a:lnTo>
                      <a:lnTo>
                        <a:pt x="147" y="44"/>
                      </a:lnTo>
                      <a:lnTo>
                        <a:pt x="146" y="44"/>
                      </a:lnTo>
                      <a:lnTo>
                        <a:pt x="145" y="44"/>
                      </a:lnTo>
                      <a:lnTo>
                        <a:pt x="145" y="45"/>
                      </a:lnTo>
                      <a:lnTo>
                        <a:pt x="144" y="45"/>
                      </a:lnTo>
                      <a:lnTo>
                        <a:pt x="143" y="46"/>
                      </a:lnTo>
                      <a:lnTo>
                        <a:pt x="143" y="48"/>
                      </a:lnTo>
                      <a:lnTo>
                        <a:pt x="144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4" y="49"/>
                      </a:lnTo>
                      <a:lnTo>
                        <a:pt x="145" y="49"/>
                      </a:lnTo>
                      <a:lnTo>
                        <a:pt x="145" y="50"/>
                      </a:lnTo>
                      <a:lnTo>
                        <a:pt x="145" y="51"/>
                      </a:lnTo>
                      <a:lnTo>
                        <a:pt x="145" y="52"/>
                      </a:lnTo>
                      <a:lnTo>
                        <a:pt x="146" y="54"/>
                      </a:lnTo>
                      <a:lnTo>
                        <a:pt x="147" y="54"/>
                      </a:lnTo>
                      <a:lnTo>
                        <a:pt x="149" y="54"/>
                      </a:lnTo>
                      <a:lnTo>
                        <a:pt x="149" y="55"/>
                      </a:lnTo>
                      <a:lnTo>
                        <a:pt x="149" y="56"/>
                      </a:lnTo>
                      <a:lnTo>
                        <a:pt x="149" y="57"/>
                      </a:lnTo>
                      <a:lnTo>
                        <a:pt x="147" y="57"/>
                      </a:lnTo>
                      <a:lnTo>
                        <a:pt x="146" y="59"/>
                      </a:lnTo>
                      <a:lnTo>
                        <a:pt x="146" y="60"/>
                      </a:lnTo>
                      <a:lnTo>
                        <a:pt x="146" y="61"/>
                      </a:lnTo>
                      <a:lnTo>
                        <a:pt x="146" y="62"/>
                      </a:lnTo>
                      <a:lnTo>
                        <a:pt x="147" y="62"/>
                      </a:lnTo>
                      <a:lnTo>
                        <a:pt x="147" y="63"/>
                      </a:lnTo>
                      <a:lnTo>
                        <a:pt x="147" y="65"/>
                      </a:lnTo>
                      <a:lnTo>
                        <a:pt x="147" y="66"/>
                      </a:lnTo>
                      <a:lnTo>
                        <a:pt x="147" y="67"/>
                      </a:lnTo>
                      <a:lnTo>
                        <a:pt x="147" y="68"/>
                      </a:lnTo>
                      <a:lnTo>
                        <a:pt x="147" y="70"/>
                      </a:lnTo>
                      <a:lnTo>
                        <a:pt x="147" y="71"/>
                      </a:lnTo>
                      <a:lnTo>
                        <a:pt x="149" y="71"/>
                      </a:lnTo>
                      <a:lnTo>
                        <a:pt x="149" y="72"/>
                      </a:lnTo>
                      <a:lnTo>
                        <a:pt x="150" y="72"/>
                      </a:lnTo>
                      <a:lnTo>
                        <a:pt x="150" y="73"/>
                      </a:lnTo>
                      <a:lnTo>
                        <a:pt x="151" y="73"/>
                      </a:lnTo>
                      <a:lnTo>
                        <a:pt x="151" y="74"/>
                      </a:lnTo>
                      <a:lnTo>
                        <a:pt x="151" y="76"/>
                      </a:lnTo>
                      <a:lnTo>
                        <a:pt x="151" y="77"/>
                      </a:lnTo>
                      <a:lnTo>
                        <a:pt x="151" y="78"/>
                      </a:lnTo>
                      <a:lnTo>
                        <a:pt x="150" y="78"/>
                      </a:lnTo>
                      <a:lnTo>
                        <a:pt x="150" y="79"/>
                      </a:lnTo>
                      <a:lnTo>
                        <a:pt x="150" y="81"/>
                      </a:lnTo>
                      <a:lnTo>
                        <a:pt x="150" y="82"/>
                      </a:lnTo>
                      <a:lnTo>
                        <a:pt x="151" y="82"/>
                      </a:lnTo>
                      <a:lnTo>
                        <a:pt x="151" y="83"/>
                      </a:lnTo>
                      <a:lnTo>
                        <a:pt x="150" y="83"/>
                      </a:lnTo>
                      <a:lnTo>
                        <a:pt x="150" y="84"/>
                      </a:lnTo>
                      <a:lnTo>
                        <a:pt x="149" y="86"/>
                      </a:lnTo>
                      <a:lnTo>
                        <a:pt x="147" y="87"/>
                      </a:lnTo>
                      <a:lnTo>
                        <a:pt x="146" y="87"/>
                      </a:lnTo>
                      <a:lnTo>
                        <a:pt x="146" y="88"/>
                      </a:lnTo>
                      <a:lnTo>
                        <a:pt x="146" y="89"/>
                      </a:lnTo>
                      <a:lnTo>
                        <a:pt x="146" y="90"/>
                      </a:lnTo>
                      <a:lnTo>
                        <a:pt x="146" y="92"/>
                      </a:lnTo>
                      <a:lnTo>
                        <a:pt x="146" y="93"/>
                      </a:lnTo>
                      <a:lnTo>
                        <a:pt x="146" y="94"/>
                      </a:lnTo>
                      <a:lnTo>
                        <a:pt x="146" y="95"/>
                      </a:lnTo>
                      <a:lnTo>
                        <a:pt x="147" y="97"/>
                      </a:lnTo>
                      <a:lnTo>
                        <a:pt x="147" y="98"/>
                      </a:lnTo>
                      <a:lnTo>
                        <a:pt x="147" y="99"/>
                      </a:lnTo>
                      <a:lnTo>
                        <a:pt x="146" y="99"/>
                      </a:lnTo>
                      <a:lnTo>
                        <a:pt x="145" y="99"/>
                      </a:lnTo>
                      <a:lnTo>
                        <a:pt x="144" y="99"/>
                      </a:lnTo>
                      <a:lnTo>
                        <a:pt x="144" y="100"/>
                      </a:lnTo>
                      <a:lnTo>
                        <a:pt x="144" y="101"/>
                      </a:lnTo>
                      <a:lnTo>
                        <a:pt x="143" y="101"/>
                      </a:lnTo>
                      <a:lnTo>
                        <a:pt x="143" y="103"/>
                      </a:lnTo>
                      <a:lnTo>
                        <a:pt x="141" y="104"/>
                      </a:lnTo>
                      <a:lnTo>
                        <a:pt x="141" y="105"/>
                      </a:lnTo>
                      <a:lnTo>
                        <a:pt x="141" y="106"/>
                      </a:lnTo>
                      <a:lnTo>
                        <a:pt x="140" y="106"/>
                      </a:lnTo>
                      <a:lnTo>
                        <a:pt x="140" y="108"/>
                      </a:lnTo>
                      <a:lnTo>
                        <a:pt x="140" y="109"/>
                      </a:lnTo>
                      <a:lnTo>
                        <a:pt x="140" y="110"/>
                      </a:lnTo>
                      <a:lnTo>
                        <a:pt x="141" y="110"/>
                      </a:lnTo>
                      <a:lnTo>
                        <a:pt x="141" y="109"/>
                      </a:lnTo>
                      <a:lnTo>
                        <a:pt x="143" y="109"/>
                      </a:lnTo>
                      <a:lnTo>
                        <a:pt x="144" y="109"/>
                      </a:lnTo>
                      <a:lnTo>
                        <a:pt x="144" y="110"/>
                      </a:lnTo>
                      <a:lnTo>
                        <a:pt x="145" y="110"/>
                      </a:lnTo>
                      <a:lnTo>
                        <a:pt x="146" y="109"/>
                      </a:lnTo>
                      <a:lnTo>
                        <a:pt x="147" y="109"/>
                      </a:lnTo>
                      <a:lnTo>
                        <a:pt x="147" y="110"/>
                      </a:lnTo>
                      <a:lnTo>
                        <a:pt x="147" y="111"/>
                      </a:lnTo>
                      <a:lnTo>
                        <a:pt x="146" y="111"/>
                      </a:lnTo>
                      <a:lnTo>
                        <a:pt x="146" y="112"/>
                      </a:lnTo>
                      <a:lnTo>
                        <a:pt x="146" y="114"/>
                      </a:lnTo>
                      <a:lnTo>
                        <a:pt x="146" y="115"/>
                      </a:lnTo>
                      <a:lnTo>
                        <a:pt x="147" y="115"/>
                      </a:lnTo>
                      <a:lnTo>
                        <a:pt x="147" y="116"/>
                      </a:lnTo>
                      <a:lnTo>
                        <a:pt x="146" y="116"/>
                      </a:lnTo>
                      <a:lnTo>
                        <a:pt x="147" y="116"/>
                      </a:lnTo>
                      <a:lnTo>
                        <a:pt x="146" y="116"/>
                      </a:lnTo>
                      <a:lnTo>
                        <a:pt x="146" y="117"/>
                      </a:lnTo>
                      <a:lnTo>
                        <a:pt x="146" y="119"/>
                      </a:lnTo>
                      <a:lnTo>
                        <a:pt x="145" y="119"/>
                      </a:lnTo>
                      <a:lnTo>
                        <a:pt x="145" y="120"/>
                      </a:lnTo>
                      <a:lnTo>
                        <a:pt x="145" y="121"/>
                      </a:lnTo>
                      <a:lnTo>
                        <a:pt x="146" y="121"/>
                      </a:lnTo>
                      <a:lnTo>
                        <a:pt x="146" y="122"/>
                      </a:lnTo>
                      <a:lnTo>
                        <a:pt x="147" y="123"/>
                      </a:lnTo>
                      <a:lnTo>
                        <a:pt x="147" y="122"/>
                      </a:lnTo>
                      <a:lnTo>
                        <a:pt x="149" y="122"/>
                      </a:lnTo>
                      <a:lnTo>
                        <a:pt x="149" y="123"/>
                      </a:lnTo>
                      <a:lnTo>
                        <a:pt x="149" y="122"/>
                      </a:lnTo>
                      <a:lnTo>
                        <a:pt x="149" y="123"/>
                      </a:lnTo>
                      <a:lnTo>
                        <a:pt x="150" y="122"/>
                      </a:lnTo>
                      <a:lnTo>
                        <a:pt x="150" y="123"/>
                      </a:lnTo>
                      <a:lnTo>
                        <a:pt x="151" y="123"/>
                      </a:lnTo>
                      <a:lnTo>
                        <a:pt x="152" y="123"/>
                      </a:lnTo>
                      <a:lnTo>
                        <a:pt x="152" y="125"/>
                      </a:lnTo>
                      <a:lnTo>
                        <a:pt x="152" y="123"/>
                      </a:lnTo>
                      <a:lnTo>
                        <a:pt x="154" y="123"/>
                      </a:lnTo>
                      <a:lnTo>
                        <a:pt x="154" y="125"/>
                      </a:lnTo>
                      <a:lnTo>
                        <a:pt x="154" y="126"/>
                      </a:lnTo>
                      <a:lnTo>
                        <a:pt x="155" y="126"/>
                      </a:lnTo>
                      <a:lnTo>
                        <a:pt x="155" y="127"/>
                      </a:lnTo>
                      <a:lnTo>
                        <a:pt x="155" y="128"/>
                      </a:lnTo>
                      <a:lnTo>
                        <a:pt x="155" y="130"/>
                      </a:lnTo>
                      <a:lnTo>
                        <a:pt x="155" y="131"/>
                      </a:lnTo>
                      <a:lnTo>
                        <a:pt x="155" y="132"/>
                      </a:lnTo>
                      <a:lnTo>
                        <a:pt x="156" y="132"/>
                      </a:lnTo>
                      <a:lnTo>
                        <a:pt x="156" y="133"/>
                      </a:lnTo>
                      <a:lnTo>
                        <a:pt x="156" y="135"/>
                      </a:lnTo>
                      <a:lnTo>
                        <a:pt x="156" y="136"/>
                      </a:lnTo>
                      <a:lnTo>
                        <a:pt x="156" y="137"/>
                      </a:lnTo>
                      <a:lnTo>
                        <a:pt x="156" y="138"/>
                      </a:lnTo>
                      <a:lnTo>
                        <a:pt x="157" y="138"/>
                      </a:lnTo>
                      <a:lnTo>
                        <a:pt x="156" y="139"/>
                      </a:lnTo>
                      <a:lnTo>
                        <a:pt x="157" y="139"/>
                      </a:lnTo>
                      <a:lnTo>
                        <a:pt x="157" y="141"/>
                      </a:lnTo>
                      <a:lnTo>
                        <a:pt x="157" y="142"/>
                      </a:lnTo>
                      <a:lnTo>
                        <a:pt x="158" y="143"/>
                      </a:lnTo>
                      <a:lnTo>
                        <a:pt x="158" y="144"/>
                      </a:lnTo>
                      <a:lnTo>
                        <a:pt x="160" y="144"/>
                      </a:lnTo>
                      <a:lnTo>
                        <a:pt x="161" y="144"/>
                      </a:lnTo>
                      <a:lnTo>
                        <a:pt x="161" y="146"/>
                      </a:lnTo>
                      <a:lnTo>
                        <a:pt x="161" y="147"/>
                      </a:lnTo>
                      <a:lnTo>
                        <a:pt x="161" y="148"/>
                      </a:lnTo>
                      <a:lnTo>
                        <a:pt x="161" y="149"/>
                      </a:lnTo>
                      <a:lnTo>
                        <a:pt x="160" y="149"/>
                      </a:lnTo>
                      <a:lnTo>
                        <a:pt x="160" y="150"/>
                      </a:lnTo>
                      <a:lnTo>
                        <a:pt x="160" y="152"/>
                      </a:lnTo>
                      <a:lnTo>
                        <a:pt x="160" y="153"/>
                      </a:lnTo>
                      <a:lnTo>
                        <a:pt x="158" y="153"/>
                      </a:lnTo>
                      <a:lnTo>
                        <a:pt x="157" y="153"/>
                      </a:lnTo>
                      <a:lnTo>
                        <a:pt x="157" y="154"/>
                      </a:lnTo>
                      <a:lnTo>
                        <a:pt x="156" y="154"/>
                      </a:lnTo>
                      <a:lnTo>
                        <a:pt x="155" y="154"/>
                      </a:lnTo>
                      <a:lnTo>
                        <a:pt x="155" y="155"/>
                      </a:lnTo>
                      <a:lnTo>
                        <a:pt x="154" y="155"/>
                      </a:lnTo>
                      <a:lnTo>
                        <a:pt x="154" y="157"/>
                      </a:lnTo>
                      <a:lnTo>
                        <a:pt x="155" y="157"/>
                      </a:lnTo>
                      <a:lnTo>
                        <a:pt x="155" y="158"/>
                      </a:lnTo>
                      <a:lnTo>
                        <a:pt x="156" y="158"/>
                      </a:lnTo>
                      <a:lnTo>
                        <a:pt x="156" y="159"/>
                      </a:lnTo>
                      <a:lnTo>
                        <a:pt x="156" y="160"/>
                      </a:lnTo>
                      <a:lnTo>
                        <a:pt x="155" y="160"/>
                      </a:lnTo>
                      <a:lnTo>
                        <a:pt x="155" y="161"/>
                      </a:lnTo>
                      <a:lnTo>
                        <a:pt x="155" y="163"/>
                      </a:lnTo>
                      <a:lnTo>
                        <a:pt x="154" y="163"/>
                      </a:lnTo>
                      <a:lnTo>
                        <a:pt x="152" y="163"/>
                      </a:lnTo>
                      <a:lnTo>
                        <a:pt x="152" y="164"/>
                      </a:lnTo>
                      <a:lnTo>
                        <a:pt x="152" y="165"/>
                      </a:lnTo>
                      <a:lnTo>
                        <a:pt x="151" y="165"/>
                      </a:lnTo>
                      <a:lnTo>
                        <a:pt x="151" y="166"/>
                      </a:lnTo>
                      <a:lnTo>
                        <a:pt x="154" y="166"/>
                      </a:lnTo>
                      <a:lnTo>
                        <a:pt x="155" y="166"/>
                      </a:lnTo>
                      <a:lnTo>
                        <a:pt x="156" y="166"/>
                      </a:lnTo>
                      <a:lnTo>
                        <a:pt x="158" y="166"/>
                      </a:lnTo>
                      <a:lnTo>
                        <a:pt x="160" y="166"/>
                      </a:lnTo>
                      <a:lnTo>
                        <a:pt x="162" y="166"/>
                      </a:lnTo>
                      <a:lnTo>
                        <a:pt x="163" y="166"/>
                      </a:lnTo>
                      <a:lnTo>
                        <a:pt x="165" y="166"/>
                      </a:lnTo>
                      <a:lnTo>
                        <a:pt x="172" y="166"/>
                      </a:lnTo>
                      <a:lnTo>
                        <a:pt x="173" y="166"/>
                      </a:lnTo>
                      <a:lnTo>
                        <a:pt x="174" y="166"/>
                      </a:lnTo>
                      <a:lnTo>
                        <a:pt x="179" y="166"/>
                      </a:lnTo>
                      <a:lnTo>
                        <a:pt x="184" y="166"/>
                      </a:lnTo>
                      <a:lnTo>
                        <a:pt x="184" y="168"/>
                      </a:lnTo>
                      <a:lnTo>
                        <a:pt x="185" y="168"/>
                      </a:lnTo>
                      <a:lnTo>
                        <a:pt x="187" y="168"/>
                      </a:lnTo>
                      <a:lnTo>
                        <a:pt x="187" y="169"/>
                      </a:lnTo>
                      <a:lnTo>
                        <a:pt x="188" y="169"/>
                      </a:lnTo>
                      <a:lnTo>
                        <a:pt x="188" y="170"/>
                      </a:lnTo>
                      <a:lnTo>
                        <a:pt x="189" y="170"/>
                      </a:lnTo>
                      <a:lnTo>
                        <a:pt x="189" y="171"/>
                      </a:lnTo>
                      <a:lnTo>
                        <a:pt x="188" y="171"/>
                      </a:lnTo>
                      <a:lnTo>
                        <a:pt x="188" y="172"/>
                      </a:lnTo>
                      <a:lnTo>
                        <a:pt x="188" y="174"/>
                      </a:lnTo>
                      <a:lnTo>
                        <a:pt x="188" y="175"/>
                      </a:lnTo>
                      <a:lnTo>
                        <a:pt x="188" y="176"/>
                      </a:lnTo>
                      <a:lnTo>
                        <a:pt x="188" y="177"/>
                      </a:lnTo>
                      <a:lnTo>
                        <a:pt x="188" y="179"/>
                      </a:lnTo>
                      <a:lnTo>
                        <a:pt x="188" y="180"/>
                      </a:lnTo>
                      <a:lnTo>
                        <a:pt x="188" y="181"/>
                      </a:lnTo>
                      <a:lnTo>
                        <a:pt x="189" y="181"/>
                      </a:lnTo>
                      <a:lnTo>
                        <a:pt x="189" y="182"/>
                      </a:lnTo>
                      <a:lnTo>
                        <a:pt x="190" y="182"/>
                      </a:lnTo>
                      <a:lnTo>
                        <a:pt x="190" y="184"/>
                      </a:lnTo>
                      <a:lnTo>
                        <a:pt x="192" y="184"/>
                      </a:lnTo>
                      <a:lnTo>
                        <a:pt x="192" y="185"/>
                      </a:lnTo>
                      <a:lnTo>
                        <a:pt x="192" y="186"/>
                      </a:lnTo>
                      <a:lnTo>
                        <a:pt x="192" y="187"/>
                      </a:lnTo>
                      <a:lnTo>
                        <a:pt x="193" y="188"/>
                      </a:lnTo>
                      <a:lnTo>
                        <a:pt x="193" y="190"/>
                      </a:lnTo>
                      <a:lnTo>
                        <a:pt x="193" y="191"/>
                      </a:lnTo>
                      <a:lnTo>
                        <a:pt x="192" y="191"/>
                      </a:lnTo>
                      <a:lnTo>
                        <a:pt x="192" y="192"/>
                      </a:lnTo>
                      <a:lnTo>
                        <a:pt x="192" y="193"/>
                      </a:lnTo>
                      <a:lnTo>
                        <a:pt x="193" y="193"/>
                      </a:lnTo>
                      <a:lnTo>
                        <a:pt x="193" y="195"/>
                      </a:lnTo>
                      <a:lnTo>
                        <a:pt x="194" y="195"/>
                      </a:lnTo>
                      <a:lnTo>
                        <a:pt x="195" y="195"/>
                      </a:lnTo>
                      <a:lnTo>
                        <a:pt x="195" y="196"/>
                      </a:lnTo>
                      <a:lnTo>
                        <a:pt x="195" y="197"/>
                      </a:lnTo>
                      <a:lnTo>
                        <a:pt x="195" y="198"/>
                      </a:lnTo>
                      <a:lnTo>
                        <a:pt x="195" y="199"/>
                      </a:lnTo>
                      <a:lnTo>
                        <a:pt x="195" y="201"/>
                      </a:lnTo>
                      <a:lnTo>
                        <a:pt x="195" y="202"/>
                      </a:lnTo>
                      <a:lnTo>
                        <a:pt x="195" y="203"/>
                      </a:lnTo>
                      <a:lnTo>
                        <a:pt x="194" y="203"/>
                      </a:lnTo>
                      <a:lnTo>
                        <a:pt x="194" y="204"/>
                      </a:lnTo>
                      <a:lnTo>
                        <a:pt x="193" y="204"/>
                      </a:lnTo>
                      <a:lnTo>
                        <a:pt x="193" y="206"/>
                      </a:lnTo>
                      <a:lnTo>
                        <a:pt x="194" y="207"/>
                      </a:lnTo>
                      <a:lnTo>
                        <a:pt x="195" y="207"/>
                      </a:lnTo>
                      <a:lnTo>
                        <a:pt x="195" y="208"/>
                      </a:lnTo>
                      <a:lnTo>
                        <a:pt x="196" y="208"/>
                      </a:lnTo>
                      <a:lnTo>
                        <a:pt x="196" y="209"/>
                      </a:lnTo>
                      <a:lnTo>
                        <a:pt x="198" y="209"/>
                      </a:lnTo>
                      <a:lnTo>
                        <a:pt x="196" y="209"/>
                      </a:lnTo>
                      <a:lnTo>
                        <a:pt x="196" y="210"/>
                      </a:lnTo>
                      <a:lnTo>
                        <a:pt x="196" y="212"/>
                      </a:lnTo>
                      <a:lnTo>
                        <a:pt x="198" y="212"/>
                      </a:lnTo>
                      <a:lnTo>
                        <a:pt x="198" y="213"/>
                      </a:lnTo>
                      <a:lnTo>
                        <a:pt x="198" y="214"/>
                      </a:lnTo>
                      <a:lnTo>
                        <a:pt x="199" y="214"/>
                      </a:lnTo>
                      <a:lnTo>
                        <a:pt x="199" y="215"/>
                      </a:lnTo>
                      <a:lnTo>
                        <a:pt x="200" y="215"/>
                      </a:lnTo>
                      <a:lnTo>
                        <a:pt x="201" y="217"/>
                      </a:lnTo>
                      <a:lnTo>
                        <a:pt x="201" y="218"/>
                      </a:lnTo>
                      <a:lnTo>
                        <a:pt x="201" y="219"/>
                      </a:lnTo>
                      <a:lnTo>
                        <a:pt x="201" y="220"/>
                      </a:lnTo>
                      <a:lnTo>
                        <a:pt x="203" y="220"/>
                      </a:lnTo>
                      <a:lnTo>
                        <a:pt x="203" y="221"/>
                      </a:lnTo>
                      <a:lnTo>
                        <a:pt x="201" y="221"/>
                      </a:lnTo>
                      <a:lnTo>
                        <a:pt x="201" y="223"/>
                      </a:lnTo>
                      <a:lnTo>
                        <a:pt x="201" y="224"/>
                      </a:lnTo>
                      <a:lnTo>
                        <a:pt x="200" y="224"/>
                      </a:lnTo>
                      <a:lnTo>
                        <a:pt x="199" y="224"/>
                      </a:lnTo>
                      <a:lnTo>
                        <a:pt x="199" y="225"/>
                      </a:lnTo>
                      <a:lnTo>
                        <a:pt x="198" y="225"/>
                      </a:lnTo>
                      <a:lnTo>
                        <a:pt x="198" y="226"/>
                      </a:lnTo>
                      <a:lnTo>
                        <a:pt x="198" y="228"/>
                      </a:lnTo>
                      <a:lnTo>
                        <a:pt x="198" y="229"/>
                      </a:lnTo>
                      <a:lnTo>
                        <a:pt x="198" y="230"/>
                      </a:lnTo>
                      <a:lnTo>
                        <a:pt x="198" y="231"/>
                      </a:lnTo>
                      <a:lnTo>
                        <a:pt x="198" y="233"/>
                      </a:lnTo>
                      <a:lnTo>
                        <a:pt x="198" y="234"/>
                      </a:lnTo>
                      <a:lnTo>
                        <a:pt x="198" y="235"/>
                      </a:lnTo>
                      <a:lnTo>
                        <a:pt x="198" y="236"/>
                      </a:lnTo>
                      <a:lnTo>
                        <a:pt x="198" y="237"/>
                      </a:lnTo>
                      <a:lnTo>
                        <a:pt x="198" y="239"/>
                      </a:lnTo>
                      <a:lnTo>
                        <a:pt x="196" y="239"/>
                      </a:lnTo>
                      <a:lnTo>
                        <a:pt x="196" y="240"/>
                      </a:lnTo>
                      <a:lnTo>
                        <a:pt x="196" y="241"/>
                      </a:lnTo>
                      <a:lnTo>
                        <a:pt x="196" y="242"/>
                      </a:lnTo>
                      <a:lnTo>
                        <a:pt x="195" y="244"/>
                      </a:lnTo>
                      <a:lnTo>
                        <a:pt x="196" y="244"/>
                      </a:lnTo>
                      <a:lnTo>
                        <a:pt x="195" y="244"/>
                      </a:lnTo>
                      <a:lnTo>
                        <a:pt x="195" y="245"/>
                      </a:lnTo>
                      <a:lnTo>
                        <a:pt x="194" y="245"/>
                      </a:lnTo>
                      <a:lnTo>
                        <a:pt x="193" y="245"/>
                      </a:lnTo>
                      <a:lnTo>
                        <a:pt x="193" y="244"/>
                      </a:lnTo>
                      <a:lnTo>
                        <a:pt x="192" y="244"/>
                      </a:lnTo>
                      <a:lnTo>
                        <a:pt x="192" y="245"/>
                      </a:lnTo>
                      <a:lnTo>
                        <a:pt x="192" y="246"/>
                      </a:lnTo>
                      <a:lnTo>
                        <a:pt x="193" y="246"/>
                      </a:lnTo>
                      <a:lnTo>
                        <a:pt x="192" y="247"/>
                      </a:lnTo>
                      <a:lnTo>
                        <a:pt x="192" y="248"/>
                      </a:lnTo>
                      <a:lnTo>
                        <a:pt x="192" y="250"/>
                      </a:lnTo>
                      <a:lnTo>
                        <a:pt x="193" y="251"/>
                      </a:lnTo>
                      <a:lnTo>
                        <a:pt x="193" y="250"/>
                      </a:lnTo>
                      <a:lnTo>
                        <a:pt x="194" y="250"/>
                      </a:lnTo>
                      <a:lnTo>
                        <a:pt x="194" y="251"/>
                      </a:lnTo>
                      <a:lnTo>
                        <a:pt x="194" y="252"/>
                      </a:lnTo>
                      <a:lnTo>
                        <a:pt x="195" y="252"/>
                      </a:lnTo>
                      <a:lnTo>
                        <a:pt x="196" y="252"/>
                      </a:lnTo>
                      <a:lnTo>
                        <a:pt x="198" y="252"/>
                      </a:lnTo>
                      <a:lnTo>
                        <a:pt x="199" y="252"/>
                      </a:lnTo>
                      <a:lnTo>
                        <a:pt x="199" y="253"/>
                      </a:lnTo>
                      <a:lnTo>
                        <a:pt x="199" y="255"/>
                      </a:lnTo>
                      <a:lnTo>
                        <a:pt x="199" y="256"/>
                      </a:lnTo>
                      <a:lnTo>
                        <a:pt x="199" y="257"/>
                      </a:lnTo>
                      <a:lnTo>
                        <a:pt x="200" y="258"/>
                      </a:lnTo>
                      <a:lnTo>
                        <a:pt x="200" y="259"/>
                      </a:lnTo>
                      <a:lnTo>
                        <a:pt x="201" y="259"/>
                      </a:lnTo>
                      <a:lnTo>
                        <a:pt x="201" y="261"/>
                      </a:lnTo>
                      <a:lnTo>
                        <a:pt x="203" y="261"/>
                      </a:lnTo>
                      <a:lnTo>
                        <a:pt x="203" y="262"/>
                      </a:lnTo>
                      <a:lnTo>
                        <a:pt x="201" y="263"/>
                      </a:lnTo>
                      <a:lnTo>
                        <a:pt x="203" y="263"/>
                      </a:lnTo>
                      <a:lnTo>
                        <a:pt x="203" y="264"/>
                      </a:lnTo>
                      <a:lnTo>
                        <a:pt x="203" y="266"/>
                      </a:lnTo>
                      <a:lnTo>
                        <a:pt x="201" y="266"/>
                      </a:lnTo>
                      <a:lnTo>
                        <a:pt x="200" y="266"/>
                      </a:lnTo>
                      <a:lnTo>
                        <a:pt x="200" y="267"/>
                      </a:lnTo>
                      <a:lnTo>
                        <a:pt x="199" y="267"/>
                      </a:lnTo>
                      <a:lnTo>
                        <a:pt x="199" y="268"/>
                      </a:lnTo>
                      <a:lnTo>
                        <a:pt x="199" y="269"/>
                      </a:lnTo>
                      <a:lnTo>
                        <a:pt x="199" y="270"/>
                      </a:lnTo>
                      <a:lnTo>
                        <a:pt x="199" y="272"/>
                      </a:lnTo>
                      <a:lnTo>
                        <a:pt x="198" y="273"/>
                      </a:lnTo>
                      <a:lnTo>
                        <a:pt x="196" y="273"/>
                      </a:lnTo>
                      <a:lnTo>
                        <a:pt x="196" y="274"/>
                      </a:lnTo>
                      <a:lnTo>
                        <a:pt x="196" y="275"/>
                      </a:lnTo>
                      <a:lnTo>
                        <a:pt x="196" y="277"/>
                      </a:lnTo>
                      <a:lnTo>
                        <a:pt x="195" y="277"/>
                      </a:lnTo>
                      <a:lnTo>
                        <a:pt x="194" y="278"/>
                      </a:lnTo>
                      <a:lnTo>
                        <a:pt x="193" y="278"/>
                      </a:lnTo>
                      <a:lnTo>
                        <a:pt x="193" y="279"/>
                      </a:lnTo>
                      <a:lnTo>
                        <a:pt x="194" y="279"/>
                      </a:lnTo>
                      <a:lnTo>
                        <a:pt x="194" y="280"/>
                      </a:lnTo>
                      <a:lnTo>
                        <a:pt x="195" y="280"/>
                      </a:lnTo>
                      <a:lnTo>
                        <a:pt x="195" y="282"/>
                      </a:lnTo>
                      <a:lnTo>
                        <a:pt x="195" y="283"/>
                      </a:lnTo>
                      <a:lnTo>
                        <a:pt x="194" y="283"/>
                      </a:lnTo>
                      <a:lnTo>
                        <a:pt x="194" y="284"/>
                      </a:lnTo>
                      <a:lnTo>
                        <a:pt x="193" y="284"/>
                      </a:lnTo>
                      <a:lnTo>
                        <a:pt x="192" y="284"/>
                      </a:lnTo>
                      <a:lnTo>
                        <a:pt x="192" y="285"/>
                      </a:lnTo>
                      <a:lnTo>
                        <a:pt x="190" y="285"/>
                      </a:lnTo>
                      <a:lnTo>
                        <a:pt x="190" y="286"/>
                      </a:lnTo>
                      <a:lnTo>
                        <a:pt x="189" y="286"/>
                      </a:lnTo>
                      <a:lnTo>
                        <a:pt x="189" y="288"/>
                      </a:lnTo>
                      <a:lnTo>
                        <a:pt x="188" y="288"/>
                      </a:lnTo>
                      <a:lnTo>
                        <a:pt x="188" y="289"/>
                      </a:lnTo>
                      <a:lnTo>
                        <a:pt x="188" y="290"/>
                      </a:lnTo>
                      <a:lnTo>
                        <a:pt x="188" y="291"/>
                      </a:lnTo>
                      <a:lnTo>
                        <a:pt x="187" y="291"/>
                      </a:lnTo>
                      <a:lnTo>
                        <a:pt x="185" y="291"/>
                      </a:lnTo>
                      <a:lnTo>
                        <a:pt x="184" y="291"/>
                      </a:lnTo>
                      <a:lnTo>
                        <a:pt x="184" y="290"/>
                      </a:lnTo>
                      <a:lnTo>
                        <a:pt x="183" y="290"/>
                      </a:lnTo>
                      <a:lnTo>
                        <a:pt x="182" y="290"/>
                      </a:lnTo>
                      <a:lnTo>
                        <a:pt x="182" y="289"/>
                      </a:lnTo>
                      <a:lnTo>
                        <a:pt x="180" y="289"/>
                      </a:lnTo>
                      <a:lnTo>
                        <a:pt x="180" y="288"/>
                      </a:lnTo>
                      <a:lnTo>
                        <a:pt x="179" y="288"/>
                      </a:lnTo>
                      <a:lnTo>
                        <a:pt x="179" y="286"/>
                      </a:lnTo>
                      <a:lnTo>
                        <a:pt x="178" y="286"/>
                      </a:lnTo>
                      <a:lnTo>
                        <a:pt x="177" y="286"/>
                      </a:lnTo>
                      <a:lnTo>
                        <a:pt x="176" y="286"/>
                      </a:lnTo>
                      <a:lnTo>
                        <a:pt x="176" y="285"/>
                      </a:lnTo>
                      <a:lnTo>
                        <a:pt x="176" y="284"/>
                      </a:lnTo>
                      <a:lnTo>
                        <a:pt x="174" y="284"/>
                      </a:lnTo>
                      <a:lnTo>
                        <a:pt x="173" y="284"/>
                      </a:lnTo>
                      <a:lnTo>
                        <a:pt x="173" y="283"/>
                      </a:lnTo>
                      <a:lnTo>
                        <a:pt x="172" y="282"/>
                      </a:lnTo>
                      <a:lnTo>
                        <a:pt x="171" y="283"/>
                      </a:lnTo>
                      <a:lnTo>
                        <a:pt x="169" y="283"/>
                      </a:lnTo>
                      <a:lnTo>
                        <a:pt x="169" y="284"/>
                      </a:lnTo>
                      <a:lnTo>
                        <a:pt x="171" y="285"/>
                      </a:lnTo>
                      <a:lnTo>
                        <a:pt x="169" y="285"/>
                      </a:lnTo>
                      <a:lnTo>
                        <a:pt x="168" y="285"/>
                      </a:lnTo>
                      <a:lnTo>
                        <a:pt x="168" y="286"/>
                      </a:lnTo>
                      <a:lnTo>
                        <a:pt x="167" y="286"/>
                      </a:lnTo>
                      <a:lnTo>
                        <a:pt x="167" y="288"/>
                      </a:lnTo>
                      <a:lnTo>
                        <a:pt x="166" y="288"/>
                      </a:lnTo>
                      <a:lnTo>
                        <a:pt x="165" y="288"/>
                      </a:lnTo>
                      <a:lnTo>
                        <a:pt x="165" y="286"/>
                      </a:lnTo>
                      <a:lnTo>
                        <a:pt x="163" y="286"/>
                      </a:lnTo>
                      <a:lnTo>
                        <a:pt x="163" y="288"/>
                      </a:lnTo>
                      <a:lnTo>
                        <a:pt x="162" y="288"/>
                      </a:lnTo>
                      <a:lnTo>
                        <a:pt x="161" y="288"/>
                      </a:lnTo>
                      <a:lnTo>
                        <a:pt x="160" y="286"/>
                      </a:lnTo>
                      <a:lnTo>
                        <a:pt x="160" y="288"/>
                      </a:lnTo>
                      <a:lnTo>
                        <a:pt x="158" y="288"/>
                      </a:lnTo>
                      <a:lnTo>
                        <a:pt x="160" y="288"/>
                      </a:lnTo>
                      <a:lnTo>
                        <a:pt x="160" y="289"/>
                      </a:lnTo>
                      <a:lnTo>
                        <a:pt x="161" y="289"/>
                      </a:lnTo>
                      <a:lnTo>
                        <a:pt x="161" y="290"/>
                      </a:lnTo>
                      <a:lnTo>
                        <a:pt x="161" y="291"/>
                      </a:lnTo>
                      <a:lnTo>
                        <a:pt x="161" y="293"/>
                      </a:lnTo>
                      <a:lnTo>
                        <a:pt x="162" y="294"/>
                      </a:lnTo>
                      <a:lnTo>
                        <a:pt x="162" y="295"/>
                      </a:lnTo>
                      <a:lnTo>
                        <a:pt x="163" y="295"/>
                      </a:lnTo>
                      <a:lnTo>
                        <a:pt x="162" y="295"/>
                      </a:lnTo>
                      <a:lnTo>
                        <a:pt x="162" y="296"/>
                      </a:lnTo>
                      <a:lnTo>
                        <a:pt x="162" y="297"/>
                      </a:lnTo>
                      <a:lnTo>
                        <a:pt x="163" y="297"/>
                      </a:lnTo>
                      <a:lnTo>
                        <a:pt x="163" y="299"/>
                      </a:lnTo>
                      <a:lnTo>
                        <a:pt x="163" y="297"/>
                      </a:lnTo>
                      <a:lnTo>
                        <a:pt x="163" y="299"/>
                      </a:lnTo>
                      <a:lnTo>
                        <a:pt x="165" y="299"/>
                      </a:lnTo>
                      <a:lnTo>
                        <a:pt x="165" y="300"/>
                      </a:lnTo>
                      <a:lnTo>
                        <a:pt x="163" y="300"/>
                      </a:lnTo>
                      <a:lnTo>
                        <a:pt x="163" y="301"/>
                      </a:lnTo>
                      <a:lnTo>
                        <a:pt x="162" y="301"/>
                      </a:lnTo>
                      <a:lnTo>
                        <a:pt x="163" y="301"/>
                      </a:lnTo>
                      <a:lnTo>
                        <a:pt x="165" y="301"/>
                      </a:lnTo>
                      <a:lnTo>
                        <a:pt x="165" y="302"/>
                      </a:lnTo>
                      <a:lnTo>
                        <a:pt x="166" y="304"/>
                      </a:lnTo>
                      <a:lnTo>
                        <a:pt x="167" y="304"/>
                      </a:lnTo>
                      <a:lnTo>
                        <a:pt x="168" y="304"/>
                      </a:lnTo>
                      <a:lnTo>
                        <a:pt x="167" y="305"/>
                      </a:lnTo>
                      <a:lnTo>
                        <a:pt x="167" y="306"/>
                      </a:lnTo>
                      <a:lnTo>
                        <a:pt x="166" y="306"/>
                      </a:lnTo>
                      <a:lnTo>
                        <a:pt x="167" y="306"/>
                      </a:lnTo>
                      <a:lnTo>
                        <a:pt x="168" y="306"/>
                      </a:lnTo>
                      <a:lnTo>
                        <a:pt x="168" y="307"/>
                      </a:lnTo>
                      <a:lnTo>
                        <a:pt x="169" y="307"/>
                      </a:lnTo>
                      <a:lnTo>
                        <a:pt x="168" y="307"/>
                      </a:lnTo>
                      <a:lnTo>
                        <a:pt x="168" y="308"/>
                      </a:lnTo>
                      <a:lnTo>
                        <a:pt x="169" y="308"/>
                      </a:lnTo>
                      <a:lnTo>
                        <a:pt x="168" y="310"/>
                      </a:lnTo>
                      <a:lnTo>
                        <a:pt x="169" y="310"/>
                      </a:lnTo>
                      <a:lnTo>
                        <a:pt x="169" y="311"/>
                      </a:lnTo>
                      <a:lnTo>
                        <a:pt x="171" y="311"/>
                      </a:lnTo>
                      <a:lnTo>
                        <a:pt x="171" y="312"/>
                      </a:lnTo>
                      <a:lnTo>
                        <a:pt x="171" y="313"/>
                      </a:lnTo>
                      <a:lnTo>
                        <a:pt x="172" y="313"/>
                      </a:lnTo>
                      <a:lnTo>
                        <a:pt x="171" y="315"/>
                      </a:lnTo>
                      <a:lnTo>
                        <a:pt x="171" y="316"/>
                      </a:lnTo>
                      <a:lnTo>
                        <a:pt x="169" y="316"/>
                      </a:lnTo>
                      <a:lnTo>
                        <a:pt x="169" y="317"/>
                      </a:lnTo>
                      <a:lnTo>
                        <a:pt x="171" y="317"/>
                      </a:lnTo>
                      <a:lnTo>
                        <a:pt x="171" y="318"/>
                      </a:lnTo>
                      <a:lnTo>
                        <a:pt x="171" y="319"/>
                      </a:lnTo>
                      <a:lnTo>
                        <a:pt x="172" y="319"/>
                      </a:lnTo>
                      <a:lnTo>
                        <a:pt x="173" y="319"/>
                      </a:lnTo>
                      <a:lnTo>
                        <a:pt x="172" y="319"/>
                      </a:lnTo>
                      <a:lnTo>
                        <a:pt x="172" y="321"/>
                      </a:lnTo>
                      <a:lnTo>
                        <a:pt x="173" y="321"/>
                      </a:lnTo>
                      <a:lnTo>
                        <a:pt x="172" y="321"/>
                      </a:lnTo>
                      <a:lnTo>
                        <a:pt x="172" y="322"/>
                      </a:lnTo>
                      <a:lnTo>
                        <a:pt x="173" y="322"/>
                      </a:lnTo>
                      <a:lnTo>
                        <a:pt x="173" y="323"/>
                      </a:lnTo>
                      <a:lnTo>
                        <a:pt x="172" y="323"/>
                      </a:lnTo>
                      <a:lnTo>
                        <a:pt x="171" y="323"/>
                      </a:lnTo>
                      <a:lnTo>
                        <a:pt x="171" y="324"/>
                      </a:lnTo>
                      <a:lnTo>
                        <a:pt x="171" y="326"/>
                      </a:lnTo>
                      <a:lnTo>
                        <a:pt x="172" y="324"/>
                      </a:lnTo>
                      <a:lnTo>
                        <a:pt x="172" y="326"/>
                      </a:lnTo>
                      <a:lnTo>
                        <a:pt x="172" y="327"/>
                      </a:lnTo>
                      <a:lnTo>
                        <a:pt x="173" y="328"/>
                      </a:lnTo>
                      <a:lnTo>
                        <a:pt x="174" y="328"/>
                      </a:lnTo>
                      <a:lnTo>
                        <a:pt x="174" y="329"/>
                      </a:lnTo>
                      <a:lnTo>
                        <a:pt x="173" y="329"/>
                      </a:lnTo>
                      <a:lnTo>
                        <a:pt x="173" y="330"/>
                      </a:lnTo>
                      <a:lnTo>
                        <a:pt x="173" y="332"/>
                      </a:lnTo>
                      <a:lnTo>
                        <a:pt x="173" y="333"/>
                      </a:lnTo>
                      <a:lnTo>
                        <a:pt x="173" y="334"/>
                      </a:lnTo>
                      <a:lnTo>
                        <a:pt x="173" y="335"/>
                      </a:lnTo>
                      <a:lnTo>
                        <a:pt x="174" y="335"/>
                      </a:lnTo>
                      <a:lnTo>
                        <a:pt x="174" y="337"/>
                      </a:lnTo>
                      <a:lnTo>
                        <a:pt x="174" y="338"/>
                      </a:lnTo>
                      <a:lnTo>
                        <a:pt x="176" y="338"/>
                      </a:lnTo>
                      <a:lnTo>
                        <a:pt x="174" y="339"/>
                      </a:lnTo>
                      <a:lnTo>
                        <a:pt x="176" y="339"/>
                      </a:lnTo>
                      <a:lnTo>
                        <a:pt x="174" y="339"/>
                      </a:lnTo>
                      <a:lnTo>
                        <a:pt x="174" y="345"/>
                      </a:lnTo>
                      <a:lnTo>
                        <a:pt x="174" y="350"/>
                      </a:lnTo>
                      <a:lnTo>
                        <a:pt x="174" y="351"/>
                      </a:lnTo>
                      <a:lnTo>
                        <a:pt x="174" y="356"/>
                      </a:lnTo>
                      <a:lnTo>
                        <a:pt x="174" y="359"/>
                      </a:lnTo>
                      <a:lnTo>
                        <a:pt x="174" y="365"/>
                      </a:lnTo>
                      <a:lnTo>
                        <a:pt x="174" y="368"/>
                      </a:lnTo>
                      <a:lnTo>
                        <a:pt x="174" y="371"/>
                      </a:lnTo>
                      <a:lnTo>
                        <a:pt x="174" y="373"/>
                      </a:lnTo>
                      <a:lnTo>
                        <a:pt x="174" y="377"/>
                      </a:lnTo>
                      <a:lnTo>
                        <a:pt x="174" y="378"/>
                      </a:lnTo>
                      <a:lnTo>
                        <a:pt x="174" y="386"/>
                      </a:lnTo>
                      <a:lnTo>
                        <a:pt x="174" y="387"/>
                      </a:lnTo>
                      <a:lnTo>
                        <a:pt x="174" y="397"/>
                      </a:lnTo>
                      <a:lnTo>
                        <a:pt x="174" y="402"/>
                      </a:lnTo>
                      <a:lnTo>
                        <a:pt x="174" y="411"/>
                      </a:lnTo>
                      <a:lnTo>
                        <a:pt x="174" y="431"/>
                      </a:lnTo>
                      <a:lnTo>
                        <a:pt x="174" y="435"/>
                      </a:lnTo>
                      <a:lnTo>
                        <a:pt x="174" y="436"/>
                      </a:lnTo>
                      <a:lnTo>
                        <a:pt x="174" y="442"/>
                      </a:lnTo>
                      <a:lnTo>
                        <a:pt x="174" y="446"/>
                      </a:lnTo>
                      <a:lnTo>
                        <a:pt x="174" y="453"/>
                      </a:lnTo>
                      <a:lnTo>
                        <a:pt x="174" y="455"/>
                      </a:lnTo>
                      <a:lnTo>
                        <a:pt x="174" y="468"/>
                      </a:lnTo>
                      <a:lnTo>
                        <a:pt x="176" y="469"/>
                      </a:lnTo>
                      <a:lnTo>
                        <a:pt x="174" y="476"/>
                      </a:lnTo>
                      <a:lnTo>
                        <a:pt x="174" y="482"/>
                      </a:lnTo>
                      <a:lnTo>
                        <a:pt x="174" y="490"/>
                      </a:lnTo>
                      <a:lnTo>
                        <a:pt x="174" y="492"/>
                      </a:lnTo>
                      <a:lnTo>
                        <a:pt x="174" y="501"/>
                      </a:lnTo>
                      <a:lnTo>
                        <a:pt x="174" y="502"/>
                      </a:lnTo>
                      <a:lnTo>
                        <a:pt x="174" y="504"/>
                      </a:lnTo>
                      <a:lnTo>
                        <a:pt x="174" y="506"/>
                      </a:lnTo>
                      <a:lnTo>
                        <a:pt x="174" y="513"/>
                      </a:lnTo>
                      <a:lnTo>
                        <a:pt x="174" y="518"/>
                      </a:lnTo>
                      <a:lnTo>
                        <a:pt x="174" y="523"/>
                      </a:lnTo>
                      <a:lnTo>
                        <a:pt x="174" y="524"/>
                      </a:lnTo>
                      <a:lnTo>
                        <a:pt x="174" y="533"/>
                      </a:lnTo>
                      <a:lnTo>
                        <a:pt x="174" y="534"/>
                      </a:lnTo>
                      <a:lnTo>
                        <a:pt x="174" y="540"/>
                      </a:lnTo>
                      <a:lnTo>
                        <a:pt x="184" y="539"/>
                      </a:lnTo>
                      <a:lnTo>
                        <a:pt x="185" y="539"/>
                      </a:lnTo>
                      <a:lnTo>
                        <a:pt x="192" y="539"/>
                      </a:lnTo>
                      <a:lnTo>
                        <a:pt x="194" y="539"/>
                      </a:lnTo>
                      <a:lnTo>
                        <a:pt x="201" y="539"/>
                      </a:lnTo>
                      <a:lnTo>
                        <a:pt x="203" y="539"/>
                      </a:lnTo>
                      <a:lnTo>
                        <a:pt x="206" y="539"/>
                      </a:lnTo>
                      <a:lnTo>
                        <a:pt x="209" y="539"/>
                      </a:lnTo>
                      <a:lnTo>
                        <a:pt x="211" y="539"/>
                      </a:lnTo>
                      <a:lnTo>
                        <a:pt x="212" y="539"/>
                      </a:lnTo>
                      <a:lnTo>
                        <a:pt x="214" y="539"/>
                      </a:lnTo>
                      <a:lnTo>
                        <a:pt x="232" y="539"/>
                      </a:lnTo>
                      <a:lnTo>
                        <a:pt x="233" y="539"/>
                      </a:lnTo>
                      <a:lnTo>
                        <a:pt x="234" y="539"/>
                      </a:lnTo>
                      <a:lnTo>
                        <a:pt x="238" y="539"/>
                      </a:lnTo>
                      <a:lnTo>
                        <a:pt x="249" y="539"/>
                      </a:lnTo>
                      <a:lnTo>
                        <a:pt x="250" y="539"/>
                      </a:lnTo>
                      <a:lnTo>
                        <a:pt x="258" y="539"/>
                      </a:lnTo>
                      <a:lnTo>
                        <a:pt x="259" y="539"/>
                      </a:lnTo>
                      <a:lnTo>
                        <a:pt x="267" y="539"/>
                      </a:lnTo>
                      <a:lnTo>
                        <a:pt x="277" y="539"/>
                      </a:lnTo>
                      <a:lnTo>
                        <a:pt x="281" y="539"/>
                      </a:lnTo>
                      <a:lnTo>
                        <a:pt x="282" y="539"/>
                      </a:lnTo>
                      <a:lnTo>
                        <a:pt x="285" y="539"/>
                      </a:lnTo>
                      <a:lnTo>
                        <a:pt x="287" y="539"/>
                      </a:lnTo>
                      <a:lnTo>
                        <a:pt x="294" y="539"/>
                      </a:lnTo>
                      <a:lnTo>
                        <a:pt x="298" y="539"/>
                      </a:lnTo>
                      <a:lnTo>
                        <a:pt x="298" y="540"/>
                      </a:lnTo>
                      <a:lnTo>
                        <a:pt x="299" y="540"/>
                      </a:lnTo>
                      <a:lnTo>
                        <a:pt x="299" y="541"/>
                      </a:lnTo>
                      <a:lnTo>
                        <a:pt x="299" y="542"/>
                      </a:lnTo>
                      <a:lnTo>
                        <a:pt x="299" y="544"/>
                      </a:lnTo>
                      <a:lnTo>
                        <a:pt x="299" y="545"/>
                      </a:lnTo>
                      <a:lnTo>
                        <a:pt x="299" y="546"/>
                      </a:lnTo>
                      <a:lnTo>
                        <a:pt x="299" y="547"/>
                      </a:lnTo>
                      <a:lnTo>
                        <a:pt x="299" y="549"/>
                      </a:lnTo>
                      <a:lnTo>
                        <a:pt x="301" y="549"/>
                      </a:lnTo>
                      <a:lnTo>
                        <a:pt x="301" y="550"/>
                      </a:lnTo>
                      <a:lnTo>
                        <a:pt x="302" y="550"/>
                      </a:lnTo>
                      <a:lnTo>
                        <a:pt x="303" y="550"/>
                      </a:lnTo>
                      <a:lnTo>
                        <a:pt x="303" y="551"/>
                      </a:lnTo>
                      <a:lnTo>
                        <a:pt x="302" y="551"/>
                      </a:lnTo>
                      <a:lnTo>
                        <a:pt x="302" y="552"/>
                      </a:lnTo>
                      <a:lnTo>
                        <a:pt x="301" y="552"/>
                      </a:lnTo>
                      <a:lnTo>
                        <a:pt x="301" y="553"/>
                      </a:lnTo>
                      <a:lnTo>
                        <a:pt x="301" y="555"/>
                      </a:lnTo>
                      <a:lnTo>
                        <a:pt x="301" y="556"/>
                      </a:lnTo>
                      <a:lnTo>
                        <a:pt x="299" y="556"/>
                      </a:lnTo>
                      <a:lnTo>
                        <a:pt x="298" y="556"/>
                      </a:lnTo>
                      <a:lnTo>
                        <a:pt x="298" y="557"/>
                      </a:lnTo>
                      <a:lnTo>
                        <a:pt x="297" y="557"/>
                      </a:lnTo>
                      <a:lnTo>
                        <a:pt x="296" y="557"/>
                      </a:lnTo>
                      <a:lnTo>
                        <a:pt x="294" y="557"/>
                      </a:lnTo>
                      <a:lnTo>
                        <a:pt x="294" y="558"/>
                      </a:lnTo>
                      <a:lnTo>
                        <a:pt x="294" y="560"/>
                      </a:lnTo>
                      <a:lnTo>
                        <a:pt x="294" y="561"/>
                      </a:lnTo>
                      <a:lnTo>
                        <a:pt x="294" y="562"/>
                      </a:lnTo>
                      <a:lnTo>
                        <a:pt x="296" y="562"/>
                      </a:lnTo>
                      <a:lnTo>
                        <a:pt x="294" y="562"/>
                      </a:lnTo>
                      <a:lnTo>
                        <a:pt x="294" y="563"/>
                      </a:lnTo>
                      <a:lnTo>
                        <a:pt x="294" y="564"/>
                      </a:lnTo>
                      <a:lnTo>
                        <a:pt x="294" y="566"/>
                      </a:lnTo>
                      <a:lnTo>
                        <a:pt x="294" y="567"/>
                      </a:lnTo>
                      <a:lnTo>
                        <a:pt x="294" y="568"/>
                      </a:lnTo>
                      <a:lnTo>
                        <a:pt x="294" y="569"/>
                      </a:lnTo>
                      <a:lnTo>
                        <a:pt x="293" y="569"/>
                      </a:lnTo>
                      <a:lnTo>
                        <a:pt x="293" y="571"/>
                      </a:lnTo>
                      <a:lnTo>
                        <a:pt x="293" y="572"/>
                      </a:lnTo>
                      <a:lnTo>
                        <a:pt x="293" y="573"/>
                      </a:lnTo>
                      <a:lnTo>
                        <a:pt x="293" y="574"/>
                      </a:lnTo>
                      <a:lnTo>
                        <a:pt x="292" y="574"/>
                      </a:lnTo>
                      <a:lnTo>
                        <a:pt x="293" y="574"/>
                      </a:lnTo>
                      <a:lnTo>
                        <a:pt x="293" y="575"/>
                      </a:lnTo>
                      <a:lnTo>
                        <a:pt x="294" y="575"/>
                      </a:lnTo>
                      <a:lnTo>
                        <a:pt x="294" y="577"/>
                      </a:lnTo>
                      <a:lnTo>
                        <a:pt x="296" y="577"/>
                      </a:lnTo>
                      <a:lnTo>
                        <a:pt x="296" y="578"/>
                      </a:lnTo>
                      <a:lnTo>
                        <a:pt x="296" y="579"/>
                      </a:lnTo>
                      <a:lnTo>
                        <a:pt x="296" y="580"/>
                      </a:lnTo>
                      <a:lnTo>
                        <a:pt x="296" y="582"/>
                      </a:lnTo>
                      <a:lnTo>
                        <a:pt x="296" y="583"/>
                      </a:lnTo>
                      <a:lnTo>
                        <a:pt x="296" y="584"/>
                      </a:lnTo>
                      <a:lnTo>
                        <a:pt x="296" y="585"/>
                      </a:lnTo>
                      <a:lnTo>
                        <a:pt x="297" y="585"/>
                      </a:lnTo>
                      <a:lnTo>
                        <a:pt x="297" y="587"/>
                      </a:lnTo>
                      <a:lnTo>
                        <a:pt x="297" y="588"/>
                      </a:lnTo>
                      <a:lnTo>
                        <a:pt x="297" y="590"/>
                      </a:lnTo>
                      <a:lnTo>
                        <a:pt x="297" y="594"/>
                      </a:lnTo>
                      <a:lnTo>
                        <a:pt x="297" y="596"/>
                      </a:lnTo>
                      <a:lnTo>
                        <a:pt x="297" y="598"/>
                      </a:lnTo>
                      <a:lnTo>
                        <a:pt x="297" y="599"/>
                      </a:lnTo>
                      <a:lnTo>
                        <a:pt x="297" y="600"/>
                      </a:lnTo>
                      <a:lnTo>
                        <a:pt x="302" y="600"/>
                      </a:lnTo>
                      <a:lnTo>
                        <a:pt x="302" y="602"/>
                      </a:lnTo>
                      <a:lnTo>
                        <a:pt x="302" y="609"/>
                      </a:lnTo>
                      <a:lnTo>
                        <a:pt x="302" y="610"/>
                      </a:lnTo>
                      <a:lnTo>
                        <a:pt x="304" y="610"/>
                      </a:lnTo>
                      <a:lnTo>
                        <a:pt x="305" y="610"/>
                      </a:lnTo>
                      <a:lnTo>
                        <a:pt x="307" y="610"/>
                      </a:lnTo>
                      <a:lnTo>
                        <a:pt x="307" y="616"/>
                      </a:lnTo>
                      <a:lnTo>
                        <a:pt x="307" y="617"/>
                      </a:lnTo>
                      <a:lnTo>
                        <a:pt x="307" y="620"/>
                      </a:lnTo>
                      <a:lnTo>
                        <a:pt x="307" y="627"/>
                      </a:lnTo>
                      <a:lnTo>
                        <a:pt x="307" y="628"/>
                      </a:lnTo>
                      <a:lnTo>
                        <a:pt x="307" y="632"/>
                      </a:lnTo>
                      <a:lnTo>
                        <a:pt x="307" y="634"/>
                      </a:lnTo>
                      <a:lnTo>
                        <a:pt x="308" y="636"/>
                      </a:lnTo>
                      <a:lnTo>
                        <a:pt x="308" y="637"/>
                      </a:lnTo>
                      <a:lnTo>
                        <a:pt x="308" y="638"/>
                      </a:lnTo>
                      <a:lnTo>
                        <a:pt x="308" y="642"/>
                      </a:lnTo>
                      <a:lnTo>
                        <a:pt x="308" y="643"/>
                      </a:lnTo>
                      <a:lnTo>
                        <a:pt x="309" y="643"/>
                      </a:lnTo>
                      <a:lnTo>
                        <a:pt x="312" y="643"/>
                      </a:lnTo>
                      <a:lnTo>
                        <a:pt x="313" y="643"/>
                      </a:lnTo>
                      <a:lnTo>
                        <a:pt x="314" y="643"/>
                      </a:lnTo>
                      <a:lnTo>
                        <a:pt x="315" y="643"/>
                      </a:lnTo>
                      <a:lnTo>
                        <a:pt x="316" y="643"/>
                      </a:lnTo>
                      <a:lnTo>
                        <a:pt x="319" y="643"/>
                      </a:lnTo>
                      <a:lnTo>
                        <a:pt x="320" y="643"/>
                      </a:lnTo>
                      <a:lnTo>
                        <a:pt x="321" y="643"/>
                      </a:lnTo>
                      <a:lnTo>
                        <a:pt x="323" y="643"/>
                      </a:lnTo>
                      <a:lnTo>
                        <a:pt x="325" y="643"/>
                      </a:lnTo>
                      <a:lnTo>
                        <a:pt x="326" y="643"/>
                      </a:lnTo>
                      <a:lnTo>
                        <a:pt x="330" y="644"/>
                      </a:lnTo>
                      <a:lnTo>
                        <a:pt x="334" y="643"/>
                      </a:lnTo>
                      <a:lnTo>
                        <a:pt x="335" y="643"/>
                      </a:lnTo>
                      <a:lnTo>
                        <a:pt x="336" y="643"/>
                      </a:lnTo>
                      <a:lnTo>
                        <a:pt x="337" y="643"/>
                      </a:lnTo>
                      <a:lnTo>
                        <a:pt x="337" y="651"/>
                      </a:lnTo>
                      <a:lnTo>
                        <a:pt x="337" y="653"/>
                      </a:lnTo>
                      <a:lnTo>
                        <a:pt x="337" y="656"/>
                      </a:lnTo>
                      <a:lnTo>
                        <a:pt x="337" y="658"/>
                      </a:lnTo>
                      <a:lnTo>
                        <a:pt x="337" y="660"/>
                      </a:lnTo>
                      <a:lnTo>
                        <a:pt x="337" y="661"/>
                      </a:lnTo>
                      <a:lnTo>
                        <a:pt x="337" y="662"/>
                      </a:lnTo>
                      <a:lnTo>
                        <a:pt x="339" y="664"/>
                      </a:lnTo>
                      <a:lnTo>
                        <a:pt x="339" y="665"/>
                      </a:lnTo>
                      <a:lnTo>
                        <a:pt x="339" y="666"/>
                      </a:lnTo>
                      <a:lnTo>
                        <a:pt x="339" y="669"/>
                      </a:lnTo>
                      <a:lnTo>
                        <a:pt x="339" y="670"/>
                      </a:lnTo>
                      <a:lnTo>
                        <a:pt x="339" y="671"/>
                      </a:lnTo>
                      <a:lnTo>
                        <a:pt x="339" y="672"/>
                      </a:lnTo>
                      <a:lnTo>
                        <a:pt x="339" y="675"/>
                      </a:lnTo>
                      <a:lnTo>
                        <a:pt x="339" y="676"/>
                      </a:lnTo>
                      <a:lnTo>
                        <a:pt x="339" y="677"/>
                      </a:lnTo>
                      <a:lnTo>
                        <a:pt x="339" y="678"/>
                      </a:lnTo>
                      <a:lnTo>
                        <a:pt x="337" y="681"/>
                      </a:lnTo>
                      <a:lnTo>
                        <a:pt x="336" y="681"/>
                      </a:lnTo>
                      <a:lnTo>
                        <a:pt x="336" y="683"/>
                      </a:lnTo>
                      <a:lnTo>
                        <a:pt x="337" y="686"/>
                      </a:lnTo>
                      <a:lnTo>
                        <a:pt x="337" y="688"/>
                      </a:lnTo>
                      <a:lnTo>
                        <a:pt x="337" y="691"/>
                      </a:lnTo>
                      <a:lnTo>
                        <a:pt x="337" y="694"/>
                      </a:lnTo>
                      <a:lnTo>
                        <a:pt x="335" y="694"/>
                      </a:lnTo>
                      <a:lnTo>
                        <a:pt x="334" y="694"/>
                      </a:lnTo>
                      <a:lnTo>
                        <a:pt x="328" y="694"/>
                      </a:lnTo>
                      <a:lnTo>
                        <a:pt x="328" y="696"/>
                      </a:lnTo>
                      <a:lnTo>
                        <a:pt x="329" y="696"/>
                      </a:lnTo>
                      <a:lnTo>
                        <a:pt x="330" y="697"/>
                      </a:lnTo>
                      <a:lnTo>
                        <a:pt x="331" y="697"/>
                      </a:lnTo>
                      <a:lnTo>
                        <a:pt x="332" y="697"/>
                      </a:lnTo>
                      <a:lnTo>
                        <a:pt x="332" y="696"/>
                      </a:lnTo>
                      <a:lnTo>
                        <a:pt x="334" y="697"/>
                      </a:lnTo>
                      <a:lnTo>
                        <a:pt x="334" y="698"/>
                      </a:lnTo>
                      <a:lnTo>
                        <a:pt x="335" y="698"/>
                      </a:lnTo>
                      <a:lnTo>
                        <a:pt x="336" y="698"/>
                      </a:lnTo>
                      <a:lnTo>
                        <a:pt x="336" y="699"/>
                      </a:lnTo>
                      <a:lnTo>
                        <a:pt x="336" y="700"/>
                      </a:lnTo>
                      <a:lnTo>
                        <a:pt x="336" y="702"/>
                      </a:lnTo>
                      <a:lnTo>
                        <a:pt x="335" y="703"/>
                      </a:lnTo>
                      <a:lnTo>
                        <a:pt x="335" y="704"/>
                      </a:lnTo>
                      <a:lnTo>
                        <a:pt x="334" y="704"/>
                      </a:lnTo>
                      <a:lnTo>
                        <a:pt x="334" y="705"/>
                      </a:lnTo>
                      <a:lnTo>
                        <a:pt x="332" y="705"/>
                      </a:lnTo>
                      <a:lnTo>
                        <a:pt x="331" y="705"/>
                      </a:lnTo>
                      <a:lnTo>
                        <a:pt x="331" y="707"/>
                      </a:lnTo>
                      <a:lnTo>
                        <a:pt x="332" y="707"/>
                      </a:lnTo>
                      <a:lnTo>
                        <a:pt x="332" y="708"/>
                      </a:lnTo>
                      <a:lnTo>
                        <a:pt x="331" y="708"/>
                      </a:lnTo>
                      <a:lnTo>
                        <a:pt x="331" y="709"/>
                      </a:lnTo>
                      <a:lnTo>
                        <a:pt x="331" y="710"/>
                      </a:lnTo>
                      <a:lnTo>
                        <a:pt x="330" y="710"/>
                      </a:lnTo>
                      <a:lnTo>
                        <a:pt x="330" y="711"/>
                      </a:lnTo>
                      <a:lnTo>
                        <a:pt x="330" y="713"/>
                      </a:lnTo>
                      <a:lnTo>
                        <a:pt x="330" y="714"/>
                      </a:lnTo>
                      <a:lnTo>
                        <a:pt x="331" y="714"/>
                      </a:lnTo>
                      <a:lnTo>
                        <a:pt x="331" y="715"/>
                      </a:lnTo>
                      <a:lnTo>
                        <a:pt x="331" y="716"/>
                      </a:lnTo>
                      <a:lnTo>
                        <a:pt x="332" y="716"/>
                      </a:lnTo>
                      <a:lnTo>
                        <a:pt x="332" y="718"/>
                      </a:lnTo>
                      <a:lnTo>
                        <a:pt x="334" y="718"/>
                      </a:lnTo>
                      <a:lnTo>
                        <a:pt x="334" y="719"/>
                      </a:lnTo>
                      <a:lnTo>
                        <a:pt x="334" y="720"/>
                      </a:lnTo>
                      <a:lnTo>
                        <a:pt x="334" y="721"/>
                      </a:lnTo>
                      <a:lnTo>
                        <a:pt x="335" y="721"/>
                      </a:lnTo>
                      <a:lnTo>
                        <a:pt x="335" y="722"/>
                      </a:lnTo>
                      <a:lnTo>
                        <a:pt x="336" y="722"/>
                      </a:lnTo>
                      <a:lnTo>
                        <a:pt x="337" y="722"/>
                      </a:lnTo>
                      <a:lnTo>
                        <a:pt x="337" y="724"/>
                      </a:lnTo>
                      <a:lnTo>
                        <a:pt x="339" y="724"/>
                      </a:lnTo>
                      <a:lnTo>
                        <a:pt x="340" y="724"/>
                      </a:lnTo>
                      <a:lnTo>
                        <a:pt x="340" y="725"/>
                      </a:lnTo>
                      <a:lnTo>
                        <a:pt x="341" y="725"/>
                      </a:lnTo>
                      <a:lnTo>
                        <a:pt x="341" y="726"/>
                      </a:lnTo>
                      <a:lnTo>
                        <a:pt x="342" y="726"/>
                      </a:lnTo>
                      <a:lnTo>
                        <a:pt x="341" y="726"/>
                      </a:lnTo>
                      <a:lnTo>
                        <a:pt x="342" y="726"/>
                      </a:lnTo>
                      <a:lnTo>
                        <a:pt x="342" y="727"/>
                      </a:lnTo>
                      <a:lnTo>
                        <a:pt x="343" y="727"/>
                      </a:lnTo>
                      <a:lnTo>
                        <a:pt x="343" y="729"/>
                      </a:lnTo>
                      <a:lnTo>
                        <a:pt x="345" y="729"/>
                      </a:lnTo>
                      <a:lnTo>
                        <a:pt x="346" y="730"/>
                      </a:lnTo>
                      <a:lnTo>
                        <a:pt x="347" y="730"/>
                      </a:lnTo>
                      <a:lnTo>
                        <a:pt x="347" y="731"/>
                      </a:lnTo>
                      <a:lnTo>
                        <a:pt x="347" y="732"/>
                      </a:lnTo>
                      <a:lnTo>
                        <a:pt x="348" y="732"/>
                      </a:lnTo>
                      <a:lnTo>
                        <a:pt x="348" y="733"/>
                      </a:lnTo>
                      <a:lnTo>
                        <a:pt x="350" y="733"/>
                      </a:lnTo>
                      <a:lnTo>
                        <a:pt x="350" y="735"/>
                      </a:lnTo>
                      <a:lnTo>
                        <a:pt x="350" y="736"/>
                      </a:lnTo>
                      <a:lnTo>
                        <a:pt x="351" y="736"/>
                      </a:lnTo>
                      <a:lnTo>
                        <a:pt x="351" y="737"/>
                      </a:lnTo>
                      <a:lnTo>
                        <a:pt x="352" y="737"/>
                      </a:lnTo>
                      <a:lnTo>
                        <a:pt x="352" y="738"/>
                      </a:lnTo>
                      <a:lnTo>
                        <a:pt x="353" y="738"/>
                      </a:lnTo>
                      <a:lnTo>
                        <a:pt x="354" y="738"/>
                      </a:lnTo>
                      <a:lnTo>
                        <a:pt x="356" y="738"/>
                      </a:lnTo>
                      <a:lnTo>
                        <a:pt x="357" y="738"/>
                      </a:lnTo>
                      <a:lnTo>
                        <a:pt x="357" y="737"/>
                      </a:lnTo>
                      <a:lnTo>
                        <a:pt x="358" y="737"/>
                      </a:lnTo>
                      <a:lnTo>
                        <a:pt x="358" y="736"/>
                      </a:lnTo>
                      <a:lnTo>
                        <a:pt x="359" y="736"/>
                      </a:lnTo>
                      <a:lnTo>
                        <a:pt x="361" y="736"/>
                      </a:lnTo>
                      <a:lnTo>
                        <a:pt x="361" y="737"/>
                      </a:lnTo>
                      <a:lnTo>
                        <a:pt x="362" y="737"/>
                      </a:lnTo>
                      <a:lnTo>
                        <a:pt x="363" y="737"/>
                      </a:lnTo>
                      <a:lnTo>
                        <a:pt x="363" y="738"/>
                      </a:lnTo>
                      <a:lnTo>
                        <a:pt x="364" y="738"/>
                      </a:lnTo>
                      <a:lnTo>
                        <a:pt x="366" y="738"/>
                      </a:lnTo>
                      <a:lnTo>
                        <a:pt x="367" y="738"/>
                      </a:lnTo>
                      <a:lnTo>
                        <a:pt x="367" y="740"/>
                      </a:lnTo>
                      <a:lnTo>
                        <a:pt x="367" y="738"/>
                      </a:lnTo>
                      <a:lnTo>
                        <a:pt x="368" y="740"/>
                      </a:lnTo>
                      <a:lnTo>
                        <a:pt x="369" y="740"/>
                      </a:lnTo>
                      <a:lnTo>
                        <a:pt x="369" y="741"/>
                      </a:lnTo>
                      <a:lnTo>
                        <a:pt x="370" y="741"/>
                      </a:lnTo>
                      <a:lnTo>
                        <a:pt x="372" y="741"/>
                      </a:lnTo>
                      <a:lnTo>
                        <a:pt x="373" y="741"/>
                      </a:lnTo>
                      <a:lnTo>
                        <a:pt x="374" y="741"/>
                      </a:lnTo>
                      <a:lnTo>
                        <a:pt x="375" y="741"/>
                      </a:lnTo>
                      <a:lnTo>
                        <a:pt x="377" y="741"/>
                      </a:lnTo>
                      <a:lnTo>
                        <a:pt x="378" y="741"/>
                      </a:lnTo>
                      <a:lnTo>
                        <a:pt x="378" y="740"/>
                      </a:lnTo>
                      <a:lnTo>
                        <a:pt x="379" y="740"/>
                      </a:lnTo>
                      <a:lnTo>
                        <a:pt x="380" y="740"/>
                      </a:lnTo>
                      <a:lnTo>
                        <a:pt x="381" y="740"/>
                      </a:lnTo>
                      <a:lnTo>
                        <a:pt x="383" y="740"/>
                      </a:lnTo>
                      <a:lnTo>
                        <a:pt x="383" y="741"/>
                      </a:lnTo>
                      <a:lnTo>
                        <a:pt x="381" y="741"/>
                      </a:lnTo>
                      <a:lnTo>
                        <a:pt x="383" y="742"/>
                      </a:lnTo>
                      <a:lnTo>
                        <a:pt x="383" y="743"/>
                      </a:lnTo>
                      <a:lnTo>
                        <a:pt x="383" y="745"/>
                      </a:lnTo>
                      <a:lnTo>
                        <a:pt x="384" y="745"/>
                      </a:lnTo>
                      <a:lnTo>
                        <a:pt x="385" y="745"/>
                      </a:lnTo>
                      <a:lnTo>
                        <a:pt x="386" y="746"/>
                      </a:lnTo>
                      <a:lnTo>
                        <a:pt x="386" y="747"/>
                      </a:lnTo>
                      <a:lnTo>
                        <a:pt x="386" y="748"/>
                      </a:lnTo>
                      <a:lnTo>
                        <a:pt x="388" y="748"/>
                      </a:lnTo>
                      <a:lnTo>
                        <a:pt x="388" y="749"/>
                      </a:lnTo>
                      <a:lnTo>
                        <a:pt x="389" y="749"/>
                      </a:lnTo>
                      <a:lnTo>
                        <a:pt x="390" y="749"/>
                      </a:lnTo>
                      <a:lnTo>
                        <a:pt x="390" y="751"/>
                      </a:lnTo>
                      <a:lnTo>
                        <a:pt x="389" y="751"/>
                      </a:lnTo>
                      <a:lnTo>
                        <a:pt x="389" y="752"/>
                      </a:lnTo>
                      <a:lnTo>
                        <a:pt x="389" y="753"/>
                      </a:lnTo>
                      <a:lnTo>
                        <a:pt x="390" y="753"/>
                      </a:lnTo>
                      <a:lnTo>
                        <a:pt x="390" y="754"/>
                      </a:lnTo>
                      <a:lnTo>
                        <a:pt x="389" y="754"/>
                      </a:lnTo>
                      <a:lnTo>
                        <a:pt x="390" y="754"/>
                      </a:lnTo>
                      <a:lnTo>
                        <a:pt x="389" y="754"/>
                      </a:lnTo>
                      <a:lnTo>
                        <a:pt x="390" y="754"/>
                      </a:lnTo>
                      <a:lnTo>
                        <a:pt x="390" y="756"/>
                      </a:lnTo>
                      <a:lnTo>
                        <a:pt x="390" y="757"/>
                      </a:lnTo>
                      <a:lnTo>
                        <a:pt x="390" y="758"/>
                      </a:lnTo>
                      <a:lnTo>
                        <a:pt x="389" y="758"/>
                      </a:lnTo>
                      <a:lnTo>
                        <a:pt x="388" y="758"/>
                      </a:lnTo>
                      <a:lnTo>
                        <a:pt x="386" y="758"/>
                      </a:lnTo>
                      <a:lnTo>
                        <a:pt x="386" y="759"/>
                      </a:lnTo>
                      <a:lnTo>
                        <a:pt x="386" y="760"/>
                      </a:lnTo>
                      <a:lnTo>
                        <a:pt x="385" y="762"/>
                      </a:lnTo>
                      <a:lnTo>
                        <a:pt x="385" y="763"/>
                      </a:lnTo>
                      <a:lnTo>
                        <a:pt x="385" y="764"/>
                      </a:lnTo>
                      <a:lnTo>
                        <a:pt x="386" y="764"/>
                      </a:lnTo>
                      <a:lnTo>
                        <a:pt x="386" y="765"/>
                      </a:lnTo>
                      <a:lnTo>
                        <a:pt x="386" y="767"/>
                      </a:lnTo>
                      <a:lnTo>
                        <a:pt x="386" y="768"/>
                      </a:lnTo>
                      <a:lnTo>
                        <a:pt x="388" y="768"/>
                      </a:lnTo>
                      <a:lnTo>
                        <a:pt x="388" y="769"/>
                      </a:lnTo>
                      <a:lnTo>
                        <a:pt x="388" y="770"/>
                      </a:lnTo>
                      <a:lnTo>
                        <a:pt x="388" y="771"/>
                      </a:lnTo>
                      <a:lnTo>
                        <a:pt x="388" y="773"/>
                      </a:lnTo>
                      <a:lnTo>
                        <a:pt x="388" y="774"/>
                      </a:lnTo>
                      <a:lnTo>
                        <a:pt x="388" y="775"/>
                      </a:lnTo>
                      <a:lnTo>
                        <a:pt x="388" y="776"/>
                      </a:lnTo>
                      <a:lnTo>
                        <a:pt x="389" y="776"/>
                      </a:lnTo>
                      <a:lnTo>
                        <a:pt x="389" y="778"/>
                      </a:lnTo>
                      <a:lnTo>
                        <a:pt x="388" y="778"/>
                      </a:lnTo>
                      <a:lnTo>
                        <a:pt x="388" y="779"/>
                      </a:lnTo>
                      <a:lnTo>
                        <a:pt x="386" y="779"/>
                      </a:lnTo>
                      <a:lnTo>
                        <a:pt x="386" y="780"/>
                      </a:lnTo>
                      <a:lnTo>
                        <a:pt x="388" y="780"/>
                      </a:lnTo>
                      <a:lnTo>
                        <a:pt x="389" y="780"/>
                      </a:lnTo>
                      <a:lnTo>
                        <a:pt x="389" y="781"/>
                      </a:lnTo>
                      <a:lnTo>
                        <a:pt x="389" y="780"/>
                      </a:lnTo>
                      <a:lnTo>
                        <a:pt x="389" y="781"/>
                      </a:lnTo>
                      <a:lnTo>
                        <a:pt x="390" y="781"/>
                      </a:lnTo>
                      <a:lnTo>
                        <a:pt x="391" y="781"/>
                      </a:lnTo>
                      <a:lnTo>
                        <a:pt x="392" y="781"/>
                      </a:lnTo>
                      <a:lnTo>
                        <a:pt x="392" y="782"/>
                      </a:lnTo>
                      <a:lnTo>
                        <a:pt x="391" y="782"/>
                      </a:lnTo>
                      <a:lnTo>
                        <a:pt x="391" y="784"/>
                      </a:lnTo>
                      <a:lnTo>
                        <a:pt x="392" y="784"/>
                      </a:lnTo>
                      <a:lnTo>
                        <a:pt x="394" y="784"/>
                      </a:lnTo>
                      <a:lnTo>
                        <a:pt x="394" y="785"/>
                      </a:lnTo>
                      <a:lnTo>
                        <a:pt x="395" y="785"/>
                      </a:lnTo>
                      <a:lnTo>
                        <a:pt x="395" y="786"/>
                      </a:lnTo>
                      <a:lnTo>
                        <a:pt x="396" y="786"/>
                      </a:lnTo>
                      <a:lnTo>
                        <a:pt x="396" y="787"/>
                      </a:lnTo>
                      <a:lnTo>
                        <a:pt x="397" y="787"/>
                      </a:lnTo>
                      <a:lnTo>
                        <a:pt x="397" y="789"/>
                      </a:lnTo>
                      <a:lnTo>
                        <a:pt x="399" y="789"/>
                      </a:lnTo>
                      <a:lnTo>
                        <a:pt x="400" y="789"/>
                      </a:lnTo>
                      <a:lnTo>
                        <a:pt x="401" y="789"/>
                      </a:lnTo>
                      <a:lnTo>
                        <a:pt x="402" y="789"/>
                      </a:lnTo>
                      <a:lnTo>
                        <a:pt x="403" y="790"/>
                      </a:lnTo>
                      <a:lnTo>
                        <a:pt x="403" y="791"/>
                      </a:lnTo>
                      <a:lnTo>
                        <a:pt x="403" y="792"/>
                      </a:lnTo>
                      <a:lnTo>
                        <a:pt x="403" y="794"/>
                      </a:lnTo>
                      <a:lnTo>
                        <a:pt x="403" y="795"/>
                      </a:lnTo>
                      <a:lnTo>
                        <a:pt x="402" y="795"/>
                      </a:lnTo>
                      <a:lnTo>
                        <a:pt x="402" y="796"/>
                      </a:lnTo>
                      <a:lnTo>
                        <a:pt x="401" y="797"/>
                      </a:lnTo>
                      <a:lnTo>
                        <a:pt x="402" y="797"/>
                      </a:lnTo>
                      <a:lnTo>
                        <a:pt x="401" y="797"/>
                      </a:lnTo>
                      <a:lnTo>
                        <a:pt x="401" y="798"/>
                      </a:lnTo>
                      <a:lnTo>
                        <a:pt x="402" y="798"/>
                      </a:lnTo>
                      <a:lnTo>
                        <a:pt x="401" y="798"/>
                      </a:lnTo>
                      <a:lnTo>
                        <a:pt x="402" y="798"/>
                      </a:lnTo>
                      <a:lnTo>
                        <a:pt x="402" y="800"/>
                      </a:lnTo>
                      <a:lnTo>
                        <a:pt x="402" y="801"/>
                      </a:lnTo>
                      <a:lnTo>
                        <a:pt x="403" y="801"/>
                      </a:lnTo>
                      <a:lnTo>
                        <a:pt x="403" y="802"/>
                      </a:lnTo>
                      <a:lnTo>
                        <a:pt x="403" y="803"/>
                      </a:lnTo>
                      <a:lnTo>
                        <a:pt x="403" y="805"/>
                      </a:lnTo>
                      <a:lnTo>
                        <a:pt x="405" y="805"/>
                      </a:lnTo>
                      <a:lnTo>
                        <a:pt x="405" y="806"/>
                      </a:lnTo>
                      <a:lnTo>
                        <a:pt x="406" y="806"/>
                      </a:lnTo>
                      <a:lnTo>
                        <a:pt x="407" y="806"/>
                      </a:lnTo>
                      <a:lnTo>
                        <a:pt x="407" y="807"/>
                      </a:lnTo>
                      <a:lnTo>
                        <a:pt x="408" y="807"/>
                      </a:lnTo>
                      <a:lnTo>
                        <a:pt x="408" y="808"/>
                      </a:lnTo>
                      <a:lnTo>
                        <a:pt x="410" y="808"/>
                      </a:lnTo>
                      <a:lnTo>
                        <a:pt x="410" y="809"/>
                      </a:lnTo>
                      <a:lnTo>
                        <a:pt x="411" y="809"/>
                      </a:lnTo>
                      <a:lnTo>
                        <a:pt x="412" y="809"/>
                      </a:lnTo>
                      <a:lnTo>
                        <a:pt x="412" y="811"/>
                      </a:lnTo>
                      <a:lnTo>
                        <a:pt x="413" y="811"/>
                      </a:lnTo>
                      <a:lnTo>
                        <a:pt x="413" y="812"/>
                      </a:lnTo>
                      <a:lnTo>
                        <a:pt x="415" y="812"/>
                      </a:lnTo>
                      <a:lnTo>
                        <a:pt x="416" y="813"/>
                      </a:lnTo>
                      <a:lnTo>
                        <a:pt x="417" y="813"/>
                      </a:lnTo>
                      <a:lnTo>
                        <a:pt x="417" y="814"/>
                      </a:lnTo>
                      <a:lnTo>
                        <a:pt x="415" y="813"/>
                      </a:lnTo>
                      <a:lnTo>
                        <a:pt x="412" y="813"/>
                      </a:lnTo>
                      <a:lnTo>
                        <a:pt x="410" y="813"/>
                      </a:lnTo>
                      <a:lnTo>
                        <a:pt x="405" y="813"/>
                      </a:lnTo>
                      <a:lnTo>
                        <a:pt x="405" y="814"/>
                      </a:lnTo>
                      <a:lnTo>
                        <a:pt x="403" y="814"/>
                      </a:lnTo>
                      <a:lnTo>
                        <a:pt x="403" y="816"/>
                      </a:lnTo>
                      <a:lnTo>
                        <a:pt x="403" y="817"/>
                      </a:lnTo>
                      <a:lnTo>
                        <a:pt x="402" y="817"/>
                      </a:lnTo>
                      <a:lnTo>
                        <a:pt x="402" y="818"/>
                      </a:lnTo>
                      <a:lnTo>
                        <a:pt x="401" y="818"/>
                      </a:lnTo>
                      <a:lnTo>
                        <a:pt x="401" y="819"/>
                      </a:lnTo>
                      <a:lnTo>
                        <a:pt x="401" y="820"/>
                      </a:lnTo>
                      <a:lnTo>
                        <a:pt x="402" y="820"/>
                      </a:lnTo>
                      <a:lnTo>
                        <a:pt x="402" y="822"/>
                      </a:lnTo>
                      <a:lnTo>
                        <a:pt x="403" y="822"/>
                      </a:lnTo>
                      <a:lnTo>
                        <a:pt x="403" y="823"/>
                      </a:lnTo>
                      <a:lnTo>
                        <a:pt x="403" y="824"/>
                      </a:lnTo>
                      <a:lnTo>
                        <a:pt x="405" y="824"/>
                      </a:lnTo>
                      <a:lnTo>
                        <a:pt x="405" y="825"/>
                      </a:lnTo>
                      <a:lnTo>
                        <a:pt x="403" y="825"/>
                      </a:lnTo>
                      <a:lnTo>
                        <a:pt x="405" y="825"/>
                      </a:lnTo>
                      <a:lnTo>
                        <a:pt x="405" y="827"/>
                      </a:lnTo>
                      <a:lnTo>
                        <a:pt x="406" y="827"/>
                      </a:lnTo>
                      <a:lnTo>
                        <a:pt x="406" y="828"/>
                      </a:lnTo>
                      <a:lnTo>
                        <a:pt x="407" y="828"/>
                      </a:lnTo>
                      <a:lnTo>
                        <a:pt x="407" y="829"/>
                      </a:lnTo>
                      <a:lnTo>
                        <a:pt x="406" y="829"/>
                      </a:lnTo>
                      <a:lnTo>
                        <a:pt x="405" y="831"/>
                      </a:lnTo>
                      <a:lnTo>
                        <a:pt x="408" y="838"/>
                      </a:lnTo>
                      <a:lnTo>
                        <a:pt x="411" y="841"/>
                      </a:lnTo>
                      <a:lnTo>
                        <a:pt x="410" y="845"/>
                      </a:lnTo>
                      <a:lnTo>
                        <a:pt x="406" y="845"/>
                      </a:lnTo>
                      <a:lnTo>
                        <a:pt x="402" y="850"/>
                      </a:lnTo>
                      <a:lnTo>
                        <a:pt x="403" y="850"/>
                      </a:lnTo>
                      <a:lnTo>
                        <a:pt x="403" y="852"/>
                      </a:lnTo>
                      <a:lnTo>
                        <a:pt x="405" y="854"/>
                      </a:lnTo>
                      <a:lnTo>
                        <a:pt x="402" y="855"/>
                      </a:lnTo>
                      <a:lnTo>
                        <a:pt x="397" y="862"/>
                      </a:lnTo>
                      <a:lnTo>
                        <a:pt x="392" y="871"/>
                      </a:lnTo>
                      <a:lnTo>
                        <a:pt x="384" y="873"/>
                      </a:lnTo>
                      <a:lnTo>
                        <a:pt x="381" y="874"/>
                      </a:lnTo>
                      <a:lnTo>
                        <a:pt x="367" y="878"/>
                      </a:lnTo>
                      <a:lnTo>
                        <a:pt x="359" y="880"/>
                      </a:lnTo>
                      <a:lnTo>
                        <a:pt x="359" y="879"/>
                      </a:lnTo>
                      <a:lnTo>
                        <a:pt x="359" y="878"/>
                      </a:lnTo>
                      <a:lnTo>
                        <a:pt x="359" y="877"/>
                      </a:lnTo>
                      <a:lnTo>
                        <a:pt x="358" y="877"/>
                      </a:lnTo>
                      <a:lnTo>
                        <a:pt x="358" y="876"/>
                      </a:lnTo>
                      <a:lnTo>
                        <a:pt x="357" y="876"/>
                      </a:lnTo>
                      <a:lnTo>
                        <a:pt x="357" y="874"/>
                      </a:lnTo>
                      <a:lnTo>
                        <a:pt x="357" y="873"/>
                      </a:lnTo>
                      <a:lnTo>
                        <a:pt x="358" y="873"/>
                      </a:lnTo>
                      <a:lnTo>
                        <a:pt x="357" y="873"/>
                      </a:lnTo>
                      <a:lnTo>
                        <a:pt x="357" y="872"/>
                      </a:lnTo>
                      <a:lnTo>
                        <a:pt x="356" y="872"/>
                      </a:lnTo>
                      <a:lnTo>
                        <a:pt x="356" y="871"/>
                      </a:lnTo>
                      <a:lnTo>
                        <a:pt x="356" y="869"/>
                      </a:lnTo>
                      <a:lnTo>
                        <a:pt x="356" y="871"/>
                      </a:lnTo>
                      <a:lnTo>
                        <a:pt x="354" y="871"/>
                      </a:lnTo>
                      <a:lnTo>
                        <a:pt x="354" y="869"/>
                      </a:lnTo>
                      <a:lnTo>
                        <a:pt x="353" y="871"/>
                      </a:lnTo>
                      <a:lnTo>
                        <a:pt x="352" y="871"/>
                      </a:lnTo>
                      <a:lnTo>
                        <a:pt x="352" y="869"/>
                      </a:lnTo>
                      <a:lnTo>
                        <a:pt x="351" y="869"/>
                      </a:lnTo>
                      <a:lnTo>
                        <a:pt x="351" y="871"/>
                      </a:lnTo>
                      <a:lnTo>
                        <a:pt x="350" y="871"/>
                      </a:lnTo>
                      <a:lnTo>
                        <a:pt x="350" y="869"/>
                      </a:lnTo>
                      <a:lnTo>
                        <a:pt x="348" y="869"/>
                      </a:lnTo>
                      <a:lnTo>
                        <a:pt x="347" y="869"/>
                      </a:lnTo>
                      <a:lnTo>
                        <a:pt x="346" y="868"/>
                      </a:lnTo>
                      <a:lnTo>
                        <a:pt x="346" y="867"/>
                      </a:lnTo>
                      <a:lnTo>
                        <a:pt x="346" y="866"/>
                      </a:lnTo>
                      <a:lnTo>
                        <a:pt x="345" y="866"/>
                      </a:lnTo>
                      <a:lnTo>
                        <a:pt x="345" y="865"/>
                      </a:lnTo>
                      <a:lnTo>
                        <a:pt x="345" y="863"/>
                      </a:lnTo>
                      <a:lnTo>
                        <a:pt x="343" y="863"/>
                      </a:lnTo>
                      <a:lnTo>
                        <a:pt x="342" y="863"/>
                      </a:lnTo>
                      <a:lnTo>
                        <a:pt x="342" y="862"/>
                      </a:lnTo>
                      <a:lnTo>
                        <a:pt x="342" y="861"/>
                      </a:lnTo>
                      <a:lnTo>
                        <a:pt x="342" y="860"/>
                      </a:lnTo>
                      <a:lnTo>
                        <a:pt x="343" y="860"/>
                      </a:lnTo>
                      <a:lnTo>
                        <a:pt x="342" y="860"/>
                      </a:lnTo>
                      <a:lnTo>
                        <a:pt x="342" y="858"/>
                      </a:lnTo>
                      <a:lnTo>
                        <a:pt x="341" y="858"/>
                      </a:lnTo>
                      <a:lnTo>
                        <a:pt x="341" y="857"/>
                      </a:lnTo>
                      <a:lnTo>
                        <a:pt x="340" y="857"/>
                      </a:lnTo>
                      <a:lnTo>
                        <a:pt x="340" y="856"/>
                      </a:lnTo>
                      <a:lnTo>
                        <a:pt x="340" y="855"/>
                      </a:lnTo>
                      <a:lnTo>
                        <a:pt x="340" y="854"/>
                      </a:lnTo>
                      <a:lnTo>
                        <a:pt x="339" y="854"/>
                      </a:lnTo>
                      <a:lnTo>
                        <a:pt x="337" y="854"/>
                      </a:lnTo>
                      <a:lnTo>
                        <a:pt x="339" y="852"/>
                      </a:lnTo>
                      <a:lnTo>
                        <a:pt x="337" y="852"/>
                      </a:lnTo>
                      <a:lnTo>
                        <a:pt x="337" y="851"/>
                      </a:lnTo>
                      <a:lnTo>
                        <a:pt x="336" y="851"/>
                      </a:lnTo>
                      <a:lnTo>
                        <a:pt x="336" y="850"/>
                      </a:lnTo>
                      <a:lnTo>
                        <a:pt x="335" y="850"/>
                      </a:lnTo>
                      <a:lnTo>
                        <a:pt x="335" y="849"/>
                      </a:lnTo>
                      <a:lnTo>
                        <a:pt x="335" y="847"/>
                      </a:lnTo>
                      <a:lnTo>
                        <a:pt x="336" y="847"/>
                      </a:lnTo>
                      <a:lnTo>
                        <a:pt x="335" y="847"/>
                      </a:lnTo>
                      <a:lnTo>
                        <a:pt x="336" y="847"/>
                      </a:lnTo>
                      <a:lnTo>
                        <a:pt x="336" y="846"/>
                      </a:lnTo>
                      <a:lnTo>
                        <a:pt x="335" y="846"/>
                      </a:lnTo>
                      <a:lnTo>
                        <a:pt x="335" y="845"/>
                      </a:lnTo>
                      <a:lnTo>
                        <a:pt x="334" y="845"/>
                      </a:lnTo>
                      <a:lnTo>
                        <a:pt x="334" y="844"/>
                      </a:lnTo>
                      <a:lnTo>
                        <a:pt x="332" y="844"/>
                      </a:lnTo>
                      <a:lnTo>
                        <a:pt x="332" y="843"/>
                      </a:lnTo>
                      <a:lnTo>
                        <a:pt x="331" y="843"/>
                      </a:lnTo>
                      <a:lnTo>
                        <a:pt x="331" y="841"/>
                      </a:lnTo>
                      <a:lnTo>
                        <a:pt x="330" y="841"/>
                      </a:lnTo>
                      <a:lnTo>
                        <a:pt x="330" y="840"/>
                      </a:lnTo>
                      <a:lnTo>
                        <a:pt x="329" y="840"/>
                      </a:lnTo>
                      <a:lnTo>
                        <a:pt x="329" y="839"/>
                      </a:lnTo>
                      <a:lnTo>
                        <a:pt x="328" y="839"/>
                      </a:lnTo>
                      <a:lnTo>
                        <a:pt x="328" y="838"/>
                      </a:lnTo>
                      <a:lnTo>
                        <a:pt x="326" y="839"/>
                      </a:lnTo>
                      <a:lnTo>
                        <a:pt x="326" y="838"/>
                      </a:lnTo>
                      <a:lnTo>
                        <a:pt x="326" y="836"/>
                      </a:lnTo>
                      <a:lnTo>
                        <a:pt x="325" y="836"/>
                      </a:lnTo>
                      <a:lnTo>
                        <a:pt x="326" y="836"/>
                      </a:lnTo>
                      <a:lnTo>
                        <a:pt x="325" y="836"/>
                      </a:lnTo>
                      <a:lnTo>
                        <a:pt x="324" y="836"/>
                      </a:lnTo>
                      <a:lnTo>
                        <a:pt x="323" y="836"/>
                      </a:lnTo>
                      <a:lnTo>
                        <a:pt x="323" y="835"/>
                      </a:lnTo>
                      <a:lnTo>
                        <a:pt x="321" y="835"/>
                      </a:lnTo>
                      <a:lnTo>
                        <a:pt x="321" y="834"/>
                      </a:lnTo>
                      <a:lnTo>
                        <a:pt x="321" y="833"/>
                      </a:lnTo>
                      <a:lnTo>
                        <a:pt x="320" y="833"/>
                      </a:lnTo>
                      <a:lnTo>
                        <a:pt x="319" y="833"/>
                      </a:lnTo>
                      <a:lnTo>
                        <a:pt x="318" y="833"/>
                      </a:lnTo>
                      <a:lnTo>
                        <a:pt x="316" y="833"/>
                      </a:lnTo>
                      <a:lnTo>
                        <a:pt x="315" y="833"/>
                      </a:lnTo>
                      <a:lnTo>
                        <a:pt x="314" y="833"/>
                      </a:lnTo>
                      <a:lnTo>
                        <a:pt x="313" y="833"/>
                      </a:lnTo>
                      <a:lnTo>
                        <a:pt x="312" y="833"/>
                      </a:lnTo>
                      <a:lnTo>
                        <a:pt x="310" y="833"/>
                      </a:lnTo>
                      <a:lnTo>
                        <a:pt x="309" y="833"/>
                      </a:lnTo>
                      <a:lnTo>
                        <a:pt x="308" y="833"/>
                      </a:lnTo>
                      <a:lnTo>
                        <a:pt x="305" y="833"/>
                      </a:lnTo>
                      <a:lnTo>
                        <a:pt x="304" y="833"/>
                      </a:lnTo>
                      <a:lnTo>
                        <a:pt x="303" y="833"/>
                      </a:lnTo>
                      <a:lnTo>
                        <a:pt x="302" y="833"/>
                      </a:lnTo>
                      <a:lnTo>
                        <a:pt x="301" y="833"/>
                      </a:lnTo>
                      <a:lnTo>
                        <a:pt x="299" y="833"/>
                      </a:lnTo>
                      <a:lnTo>
                        <a:pt x="298" y="833"/>
                      </a:lnTo>
                      <a:lnTo>
                        <a:pt x="297" y="833"/>
                      </a:lnTo>
                      <a:lnTo>
                        <a:pt x="296" y="833"/>
                      </a:lnTo>
                      <a:lnTo>
                        <a:pt x="294" y="833"/>
                      </a:lnTo>
                      <a:lnTo>
                        <a:pt x="293" y="833"/>
                      </a:lnTo>
                      <a:lnTo>
                        <a:pt x="292" y="833"/>
                      </a:lnTo>
                      <a:lnTo>
                        <a:pt x="291" y="833"/>
                      </a:lnTo>
                      <a:lnTo>
                        <a:pt x="290" y="833"/>
                      </a:lnTo>
                      <a:lnTo>
                        <a:pt x="288" y="833"/>
                      </a:lnTo>
                      <a:lnTo>
                        <a:pt x="287" y="833"/>
                      </a:lnTo>
                      <a:lnTo>
                        <a:pt x="286" y="833"/>
                      </a:lnTo>
                      <a:lnTo>
                        <a:pt x="285" y="833"/>
                      </a:lnTo>
                      <a:lnTo>
                        <a:pt x="283" y="833"/>
                      </a:lnTo>
                      <a:lnTo>
                        <a:pt x="282" y="833"/>
                      </a:lnTo>
                      <a:lnTo>
                        <a:pt x="281" y="833"/>
                      </a:lnTo>
                      <a:lnTo>
                        <a:pt x="280" y="833"/>
                      </a:lnTo>
                      <a:lnTo>
                        <a:pt x="279" y="833"/>
                      </a:lnTo>
                      <a:lnTo>
                        <a:pt x="277" y="833"/>
                      </a:lnTo>
                      <a:lnTo>
                        <a:pt x="276" y="833"/>
                      </a:lnTo>
                      <a:lnTo>
                        <a:pt x="275" y="833"/>
                      </a:lnTo>
                      <a:lnTo>
                        <a:pt x="274" y="833"/>
                      </a:lnTo>
                      <a:lnTo>
                        <a:pt x="272" y="833"/>
                      </a:lnTo>
                      <a:lnTo>
                        <a:pt x="271" y="833"/>
                      </a:lnTo>
                      <a:lnTo>
                        <a:pt x="270" y="833"/>
                      </a:lnTo>
                      <a:lnTo>
                        <a:pt x="269" y="833"/>
                      </a:lnTo>
                      <a:lnTo>
                        <a:pt x="269" y="834"/>
                      </a:lnTo>
                      <a:lnTo>
                        <a:pt x="269" y="836"/>
                      </a:lnTo>
                      <a:lnTo>
                        <a:pt x="266" y="836"/>
                      </a:lnTo>
                      <a:lnTo>
                        <a:pt x="265" y="836"/>
                      </a:lnTo>
                      <a:lnTo>
                        <a:pt x="263" y="836"/>
                      </a:lnTo>
                      <a:lnTo>
                        <a:pt x="261" y="836"/>
                      </a:lnTo>
                      <a:lnTo>
                        <a:pt x="261" y="835"/>
                      </a:lnTo>
                      <a:lnTo>
                        <a:pt x="259" y="836"/>
                      </a:lnTo>
                      <a:lnTo>
                        <a:pt x="256" y="836"/>
                      </a:lnTo>
                      <a:lnTo>
                        <a:pt x="256" y="840"/>
                      </a:lnTo>
                      <a:lnTo>
                        <a:pt x="258" y="844"/>
                      </a:lnTo>
                      <a:lnTo>
                        <a:pt x="256" y="844"/>
                      </a:lnTo>
                      <a:lnTo>
                        <a:pt x="254" y="844"/>
                      </a:lnTo>
                      <a:lnTo>
                        <a:pt x="252" y="844"/>
                      </a:lnTo>
                      <a:lnTo>
                        <a:pt x="250" y="844"/>
                      </a:lnTo>
                      <a:lnTo>
                        <a:pt x="249" y="844"/>
                      </a:lnTo>
                      <a:lnTo>
                        <a:pt x="243" y="844"/>
                      </a:lnTo>
                      <a:lnTo>
                        <a:pt x="234" y="844"/>
                      </a:lnTo>
                      <a:lnTo>
                        <a:pt x="232" y="844"/>
                      </a:lnTo>
                      <a:lnTo>
                        <a:pt x="231" y="844"/>
                      </a:lnTo>
                      <a:lnTo>
                        <a:pt x="229" y="844"/>
                      </a:lnTo>
                      <a:lnTo>
                        <a:pt x="228" y="844"/>
                      </a:lnTo>
                      <a:lnTo>
                        <a:pt x="226" y="844"/>
                      </a:lnTo>
                      <a:lnTo>
                        <a:pt x="225" y="844"/>
                      </a:lnTo>
                      <a:lnTo>
                        <a:pt x="214" y="844"/>
                      </a:lnTo>
                      <a:lnTo>
                        <a:pt x="210" y="844"/>
                      </a:lnTo>
                      <a:lnTo>
                        <a:pt x="210" y="847"/>
                      </a:lnTo>
                      <a:lnTo>
                        <a:pt x="210" y="849"/>
                      </a:lnTo>
                      <a:lnTo>
                        <a:pt x="210" y="850"/>
                      </a:lnTo>
                      <a:lnTo>
                        <a:pt x="210" y="852"/>
                      </a:lnTo>
                      <a:lnTo>
                        <a:pt x="209" y="852"/>
                      </a:lnTo>
                      <a:lnTo>
                        <a:pt x="207" y="852"/>
                      </a:lnTo>
                      <a:lnTo>
                        <a:pt x="203" y="852"/>
                      </a:lnTo>
                      <a:lnTo>
                        <a:pt x="201" y="852"/>
                      </a:lnTo>
                      <a:lnTo>
                        <a:pt x="198" y="852"/>
                      </a:lnTo>
                      <a:lnTo>
                        <a:pt x="196" y="852"/>
                      </a:lnTo>
                      <a:lnTo>
                        <a:pt x="195" y="852"/>
                      </a:lnTo>
                      <a:lnTo>
                        <a:pt x="190" y="852"/>
                      </a:lnTo>
                      <a:lnTo>
                        <a:pt x="188" y="851"/>
                      </a:lnTo>
                      <a:lnTo>
                        <a:pt x="184" y="851"/>
                      </a:lnTo>
                      <a:lnTo>
                        <a:pt x="184" y="852"/>
                      </a:lnTo>
                      <a:lnTo>
                        <a:pt x="183" y="852"/>
                      </a:lnTo>
                      <a:lnTo>
                        <a:pt x="183" y="854"/>
                      </a:lnTo>
                      <a:lnTo>
                        <a:pt x="182" y="854"/>
                      </a:lnTo>
                      <a:lnTo>
                        <a:pt x="182" y="855"/>
                      </a:lnTo>
                      <a:lnTo>
                        <a:pt x="180" y="854"/>
                      </a:lnTo>
                      <a:lnTo>
                        <a:pt x="180" y="855"/>
                      </a:lnTo>
                      <a:lnTo>
                        <a:pt x="180" y="856"/>
                      </a:lnTo>
                      <a:lnTo>
                        <a:pt x="180" y="857"/>
                      </a:lnTo>
                      <a:lnTo>
                        <a:pt x="179" y="857"/>
                      </a:lnTo>
                      <a:lnTo>
                        <a:pt x="179" y="856"/>
                      </a:lnTo>
                      <a:lnTo>
                        <a:pt x="178" y="856"/>
                      </a:lnTo>
                      <a:lnTo>
                        <a:pt x="178" y="855"/>
                      </a:lnTo>
                      <a:lnTo>
                        <a:pt x="177" y="855"/>
                      </a:lnTo>
                      <a:lnTo>
                        <a:pt x="177" y="854"/>
                      </a:lnTo>
                      <a:lnTo>
                        <a:pt x="176" y="854"/>
                      </a:lnTo>
                      <a:lnTo>
                        <a:pt x="176" y="852"/>
                      </a:lnTo>
                      <a:lnTo>
                        <a:pt x="174" y="851"/>
                      </a:lnTo>
                      <a:lnTo>
                        <a:pt x="173" y="851"/>
                      </a:lnTo>
                      <a:lnTo>
                        <a:pt x="174" y="851"/>
                      </a:lnTo>
                      <a:lnTo>
                        <a:pt x="173" y="851"/>
                      </a:lnTo>
                      <a:lnTo>
                        <a:pt x="173" y="850"/>
                      </a:lnTo>
                      <a:lnTo>
                        <a:pt x="172" y="850"/>
                      </a:lnTo>
                      <a:lnTo>
                        <a:pt x="171" y="850"/>
                      </a:lnTo>
                      <a:lnTo>
                        <a:pt x="172" y="850"/>
                      </a:lnTo>
                      <a:lnTo>
                        <a:pt x="172" y="849"/>
                      </a:lnTo>
                      <a:lnTo>
                        <a:pt x="171" y="849"/>
                      </a:lnTo>
                      <a:lnTo>
                        <a:pt x="171" y="847"/>
                      </a:lnTo>
                      <a:lnTo>
                        <a:pt x="169" y="847"/>
                      </a:lnTo>
                      <a:lnTo>
                        <a:pt x="169" y="846"/>
                      </a:lnTo>
                      <a:lnTo>
                        <a:pt x="168" y="846"/>
                      </a:lnTo>
                      <a:lnTo>
                        <a:pt x="169" y="846"/>
                      </a:lnTo>
                      <a:lnTo>
                        <a:pt x="168" y="846"/>
                      </a:lnTo>
                      <a:lnTo>
                        <a:pt x="168" y="845"/>
                      </a:lnTo>
                      <a:lnTo>
                        <a:pt x="167" y="845"/>
                      </a:lnTo>
                      <a:lnTo>
                        <a:pt x="167" y="846"/>
                      </a:lnTo>
                      <a:lnTo>
                        <a:pt x="167" y="845"/>
                      </a:lnTo>
                      <a:lnTo>
                        <a:pt x="166" y="845"/>
                      </a:lnTo>
                      <a:lnTo>
                        <a:pt x="166" y="844"/>
                      </a:lnTo>
                      <a:lnTo>
                        <a:pt x="165" y="844"/>
                      </a:lnTo>
                      <a:lnTo>
                        <a:pt x="166" y="844"/>
                      </a:lnTo>
                      <a:lnTo>
                        <a:pt x="165" y="844"/>
                      </a:lnTo>
                      <a:lnTo>
                        <a:pt x="163" y="844"/>
                      </a:lnTo>
                      <a:lnTo>
                        <a:pt x="165" y="844"/>
                      </a:lnTo>
                      <a:lnTo>
                        <a:pt x="165" y="843"/>
                      </a:lnTo>
                      <a:lnTo>
                        <a:pt x="163" y="843"/>
                      </a:lnTo>
                      <a:lnTo>
                        <a:pt x="165" y="843"/>
                      </a:lnTo>
                      <a:lnTo>
                        <a:pt x="163" y="843"/>
                      </a:lnTo>
                      <a:lnTo>
                        <a:pt x="163" y="841"/>
                      </a:lnTo>
                      <a:lnTo>
                        <a:pt x="163" y="840"/>
                      </a:lnTo>
                      <a:lnTo>
                        <a:pt x="163" y="841"/>
                      </a:lnTo>
                      <a:lnTo>
                        <a:pt x="163" y="840"/>
                      </a:lnTo>
                      <a:lnTo>
                        <a:pt x="162" y="840"/>
                      </a:lnTo>
                      <a:lnTo>
                        <a:pt x="162" y="839"/>
                      </a:lnTo>
                      <a:lnTo>
                        <a:pt x="161" y="839"/>
                      </a:lnTo>
                      <a:lnTo>
                        <a:pt x="160" y="839"/>
                      </a:lnTo>
                      <a:lnTo>
                        <a:pt x="160" y="838"/>
                      </a:lnTo>
                      <a:lnTo>
                        <a:pt x="158" y="838"/>
                      </a:lnTo>
                      <a:lnTo>
                        <a:pt x="158" y="836"/>
                      </a:lnTo>
                      <a:lnTo>
                        <a:pt x="157" y="836"/>
                      </a:lnTo>
                      <a:lnTo>
                        <a:pt x="157" y="835"/>
                      </a:lnTo>
                      <a:lnTo>
                        <a:pt x="157" y="836"/>
                      </a:lnTo>
                      <a:lnTo>
                        <a:pt x="157" y="835"/>
                      </a:lnTo>
                      <a:lnTo>
                        <a:pt x="156" y="835"/>
                      </a:lnTo>
                      <a:lnTo>
                        <a:pt x="155" y="835"/>
                      </a:lnTo>
                      <a:lnTo>
                        <a:pt x="155" y="834"/>
                      </a:lnTo>
                      <a:lnTo>
                        <a:pt x="154" y="834"/>
                      </a:lnTo>
                      <a:lnTo>
                        <a:pt x="155" y="834"/>
                      </a:lnTo>
                      <a:lnTo>
                        <a:pt x="154" y="834"/>
                      </a:lnTo>
                      <a:lnTo>
                        <a:pt x="155" y="834"/>
                      </a:lnTo>
                      <a:lnTo>
                        <a:pt x="154" y="834"/>
                      </a:lnTo>
                      <a:lnTo>
                        <a:pt x="155" y="834"/>
                      </a:lnTo>
                      <a:lnTo>
                        <a:pt x="155" y="833"/>
                      </a:lnTo>
                      <a:lnTo>
                        <a:pt x="154" y="833"/>
                      </a:lnTo>
                      <a:lnTo>
                        <a:pt x="154" y="831"/>
                      </a:lnTo>
                      <a:lnTo>
                        <a:pt x="154" y="833"/>
                      </a:lnTo>
                      <a:lnTo>
                        <a:pt x="154" y="831"/>
                      </a:lnTo>
                      <a:lnTo>
                        <a:pt x="154" y="830"/>
                      </a:lnTo>
                      <a:lnTo>
                        <a:pt x="152" y="830"/>
                      </a:lnTo>
                      <a:lnTo>
                        <a:pt x="152" y="829"/>
                      </a:lnTo>
                      <a:lnTo>
                        <a:pt x="152" y="828"/>
                      </a:lnTo>
                      <a:lnTo>
                        <a:pt x="151" y="828"/>
                      </a:lnTo>
                      <a:lnTo>
                        <a:pt x="151" y="827"/>
                      </a:lnTo>
                      <a:lnTo>
                        <a:pt x="150" y="827"/>
                      </a:lnTo>
                      <a:lnTo>
                        <a:pt x="150" y="825"/>
                      </a:lnTo>
                      <a:lnTo>
                        <a:pt x="149" y="825"/>
                      </a:lnTo>
                      <a:lnTo>
                        <a:pt x="147" y="825"/>
                      </a:lnTo>
                      <a:lnTo>
                        <a:pt x="147" y="824"/>
                      </a:lnTo>
                      <a:lnTo>
                        <a:pt x="147" y="823"/>
                      </a:lnTo>
                      <a:lnTo>
                        <a:pt x="146" y="823"/>
                      </a:lnTo>
                      <a:lnTo>
                        <a:pt x="146" y="822"/>
                      </a:lnTo>
                      <a:lnTo>
                        <a:pt x="145" y="822"/>
                      </a:lnTo>
                      <a:lnTo>
                        <a:pt x="145" y="820"/>
                      </a:lnTo>
                      <a:lnTo>
                        <a:pt x="144" y="820"/>
                      </a:lnTo>
                      <a:lnTo>
                        <a:pt x="144" y="819"/>
                      </a:lnTo>
                      <a:lnTo>
                        <a:pt x="143" y="819"/>
                      </a:lnTo>
                      <a:lnTo>
                        <a:pt x="143" y="818"/>
                      </a:lnTo>
                      <a:lnTo>
                        <a:pt x="141" y="818"/>
                      </a:lnTo>
                      <a:lnTo>
                        <a:pt x="141" y="817"/>
                      </a:lnTo>
                      <a:lnTo>
                        <a:pt x="141" y="816"/>
                      </a:lnTo>
                      <a:lnTo>
                        <a:pt x="140" y="816"/>
                      </a:lnTo>
                      <a:lnTo>
                        <a:pt x="139" y="816"/>
                      </a:lnTo>
                      <a:lnTo>
                        <a:pt x="138" y="816"/>
                      </a:lnTo>
                      <a:lnTo>
                        <a:pt x="138" y="814"/>
                      </a:lnTo>
                      <a:lnTo>
                        <a:pt x="138" y="813"/>
                      </a:lnTo>
                      <a:lnTo>
                        <a:pt x="138" y="814"/>
                      </a:lnTo>
                      <a:lnTo>
                        <a:pt x="138" y="813"/>
                      </a:lnTo>
                      <a:lnTo>
                        <a:pt x="138" y="812"/>
                      </a:lnTo>
                      <a:lnTo>
                        <a:pt x="138" y="813"/>
                      </a:lnTo>
                      <a:lnTo>
                        <a:pt x="138" y="812"/>
                      </a:lnTo>
                      <a:lnTo>
                        <a:pt x="138" y="813"/>
                      </a:lnTo>
                      <a:lnTo>
                        <a:pt x="138" y="812"/>
                      </a:lnTo>
                      <a:lnTo>
                        <a:pt x="138" y="813"/>
                      </a:lnTo>
                      <a:lnTo>
                        <a:pt x="138" y="812"/>
                      </a:lnTo>
                      <a:lnTo>
                        <a:pt x="138" y="813"/>
                      </a:lnTo>
                      <a:lnTo>
                        <a:pt x="138" y="812"/>
                      </a:lnTo>
                      <a:lnTo>
                        <a:pt x="139" y="812"/>
                      </a:lnTo>
                      <a:lnTo>
                        <a:pt x="138" y="812"/>
                      </a:lnTo>
                      <a:lnTo>
                        <a:pt x="138" y="811"/>
                      </a:lnTo>
                      <a:lnTo>
                        <a:pt x="139" y="811"/>
                      </a:lnTo>
                      <a:lnTo>
                        <a:pt x="138" y="811"/>
                      </a:lnTo>
                      <a:lnTo>
                        <a:pt x="138" y="809"/>
                      </a:lnTo>
                      <a:lnTo>
                        <a:pt x="136" y="809"/>
                      </a:lnTo>
                      <a:lnTo>
                        <a:pt x="136" y="808"/>
                      </a:lnTo>
                      <a:lnTo>
                        <a:pt x="136" y="807"/>
                      </a:lnTo>
                      <a:lnTo>
                        <a:pt x="135" y="807"/>
                      </a:lnTo>
                      <a:lnTo>
                        <a:pt x="135" y="806"/>
                      </a:lnTo>
                      <a:lnTo>
                        <a:pt x="136" y="806"/>
                      </a:lnTo>
                      <a:lnTo>
                        <a:pt x="136" y="807"/>
                      </a:lnTo>
                      <a:lnTo>
                        <a:pt x="138" y="807"/>
                      </a:lnTo>
                      <a:lnTo>
                        <a:pt x="136" y="807"/>
                      </a:lnTo>
                      <a:lnTo>
                        <a:pt x="136" y="806"/>
                      </a:lnTo>
                      <a:lnTo>
                        <a:pt x="138" y="806"/>
                      </a:lnTo>
                      <a:lnTo>
                        <a:pt x="138" y="807"/>
                      </a:lnTo>
                      <a:lnTo>
                        <a:pt x="138" y="806"/>
                      </a:lnTo>
                      <a:lnTo>
                        <a:pt x="136" y="806"/>
                      </a:lnTo>
                      <a:lnTo>
                        <a:pt x="138" y="806"/>
                      </a:lnTo>
                      <a:lnTo>
                        <a:pt x="138" y="805"/>
                      </a:lnTo>
                      <a:lnTo>
                        <a:pt x="139" y="805"/>
                      </a:lnTo>
                      <a:lnTo>
                        <a:pt x="139" y="803"/>
                      </a:lnTo>
                      <a:lnTo>
                        <a:pt x="140" y="803"/>
                      </a:lnTo>
                      <a:lnTo>
                        <a:pt x="140" y="802"/>
                      </a:lnTo>
                      <a:lnTo>
                        <a:pt x="140" y="801"/>
                      </a:lnTo>
                      <a:lnTo>
                        <a:pt x="141" y="801"/>
                      </a:lnTo>
                      <a:lnTo>
                        <a:pt x="141" y="800"/>
                      </a:lnTo>
                      <a:lnTo>
                        <a:pt x="141" y="798"/>
                      </a:lnTo>
                      <a:lnTo>
                        <a:pt x="143" y="798"/>
                      </a:lnTo>
                      <a:lnTo>
                        <a:pt x="143" y="797"/>
                      </a:lnTo>
                      <a:lnTo>
                        <a:pt x="143" y="796"/>
                      </a:lnTo>
                      <a:lnTo>
                        <a:pt x="144" y="796"/>
                      </a:lnTo>
                      <a:lnTo>
                        <a:pt x="144" y="795"/>
                      </a:lnTo>
                      <a:lnTo>
                        <a:pt x="144" y="794"/>
                      </a:lnTo>
                      <a:lnTo>
                        <a:pt x="144" y="792"/>
                      </a:lnTo>
                      <a:lnTo>
                        <a:pt x="145" y="792"/>
                      </a:lnTo>
                      <a:lnTo>
                        <a:pt x="145" y="791"/>
                      </a:lnTo>
                      <a:lnTo>
                        <a:pt x="145" y="790"/>
                      </a:lnTo>
                      <a:lnTo>
                        <a:pt x="145" y="789"/>
                      </a:lnTo>
                      <a:lnTo>
                        <a:pt x="145" y="787"/>
                      </a:lnTo>
                      <a:lnTo>
                        <a:pt x="145" y="786"/>
                      </a:lnTo>
                      <a:lnTo>
                        <a:pt x="146" y="786"/>
                      </a:lnTo>
                      <a:lnTo>
                        <a:pt x="146" y="785"/>
                      </a:lnTo>
                      <a:lnTo>
                        <a:pt x="145" y="785"/>
                      </a:lnTo>
                      <a:lnTo>
                        <a:pt x="145" y="784"/>
                      </a:lnTo>
                      <a:lnTo>
                        <a:pt x="145" y="782"/>
                      </a:lnTo>
                      <a:lnTo>
                        <a:pt x="145" y="781"/>
                      </a:lnTo>
                      <a:lnTo>
                        <a:pt x="145" y="780"/>
                      </a:lnTo>
                      <a:lnTo>
                        <a:pt x="145" y="779"/>
                      </a:lnTo>
                      <a:lnTo>
                        <a:pt x="145" y="780"/>
                      </a:lnTo>
                      <a:lnTo>
                        <a:pt x="145" y="779"/>
                      </a:lnTo>
                      <a:lnTo>
                        <a:pt x="145" y="778"/>
                      </a:lnTo>
                      <a:lnTo>
                        <a:pt x="144" y="778"/>
                      </a:lnTo>
                      <a:lnTo>
                        <a:pt x="144" y="776"/>
                      </a:lnTo>
                      <a:lnTo>
                        <a:pt x="144" y="775"/>
                      </a:lnTo>
                      <a:lnTo>
                        <a:pt x="143" y="775"/>
                      </a:lnTo>
                      <a:lnTo>
                        <a:pt x="144" y="775"/>
                      </a:lnTo>
                      <a:lnTo>
                        <a:pt x="143" y="775"/>
                      </a:lnTo>
                      <a:lnTo>
                        <a:pt x="143" y="774"/>
                      </a:lnTo>
                      <a:lnTo>
                        <a:pt x="143" y="773"/>
                      </a:lnTo>
                      <a:lnTo>
                        <a:pt x="143" y="771"/>
                      </a:lnTo>
                      <a:lnTo>
                        <a:pt x="143" y="770"/>
                      </a:lnTo>
                      <a:lnTo>
                        <a:pt x="141" y="770"/>
                      </a:lnTo>
                      <a:lnTo>
                        <a:pt x="141" y="769"/>
                      </a:lnTo>
                      <a:lnTo>
                        <a:pt x="143" y="769"/>
                      </a:lnTo>
                      <a:lnTo>
                        <a:pt x="143" y="768"/>
                      </a:lnTo>
                      <a:lnTo>
                        <a:pt x="141" y="768"/>
                      </a:lnTo>
                      <a:lnTo>
                        <a:pt x="143" y="768"/>
                      </a:lnTo>
                      <a:lnTo>
                        <a:pt x="141" y="767"/>
                      </a:lnTo>
                      <a:lnTo>
                        <a:pt x="140" y="767"/>
                      </a:lnTo>
                      <a:lnTo>
                        <a:pt x="141" y="767"/>
                      </a:lnTo>
                      <a:lnTo>
                        <a:pt x="141" y="765"/>
                      </a:lnTo>
                      <a:lnTo>
                        <a:pt x="140" y="765"/>
                      </a:lnTo>
                      <a:lnTo>
                        <a:pt x="140" y="764"/>
                      </a:lnTo>
                      <a:lnTo>
                        <a:pt x="141" y="764"/>
                      </a:lnTo>
                      <a:lnTo>
                        <a:pt x="140" y="764"/>
                      </a:lnTo>
                      <a:lnTo>
                        <a:pt x="140" y="763"/>
                      </a:lnTo>
                      <a:lnTo>
                        <a:pt x="139" y="763"/>
                      </a:lnTo>
                      <a:lnTo>
                        <a:pt x="140" y="763"/>
                      </a:lnTo>
                      <a:lnTo>
                        <a:pt x="140" y="762"/>
                      </a:lnTo>
                      <a:lnTo>
                        <a:pt x="140" y="760"/>
                      </a:lnTo>
                      <a:lnTo>
                        <a:pt x="139" y="760"/>
                      </a:lnTo>
                      <a:lnTo>
                        <a:pt x="140" y="760"/>
                      </a:lnTo>
                      <a:lnTo>
                        <a:pt x="140" y="759"/>
                      </a:lnTo>
                      <a:lnTo>
                        <a:pt x="139" y="759"/>
                      </a:lnTo>
                      <a:lnTo>
                        <a:pt x="139" y="758"/>
                      </a:lnTo>
                      <a:lnTo>
                        <a:pt x="138" y="758"/>
                      </a:lnTo>
                      <a:lnTo>
                        <a:pt x="136" y="758"/>
                      </a:lnTo>
                      <a:lnTo>
                        <a:pt x="136" y="757"/>
                      </a:lnTo>
                      <a:lnTo>
                        <a:pt x="136" y="758"/>
                      </a:lnTo>
                      <a:lnTo>
                        <a:pt x="136" y="757"/>
                      </a:lnTo>
                      <a:lnTo>
                        <a:pt x="136" y="756"/>
                      </a:lnTo>
                      <a:lnTo>
                        <a:pt x="136" y="754"/>
                      </a:lnTo>
                      <a:lnTo>
                        <a:pt x="135" y="754"/>
                      </a:lnTo>
                      <a:lnTo>
                        <a:pt x="136" y="754"/>
                      </a:lnTo>
                      <a:lnTo>
                        <a:pt x="136" y="753"/>
                      </a:lnTo>
                      <a:lnTo>
                        <a:pt x="136" y="752"/>
                      </a:lnTo>
                      <a:lnTo>
                        <a:pt x="135" y="752"/>
                      </a:lnTo>
                      <a:lnTo>
                        <a:pt x="135" y="751"/>
                      </a:lnTo>
                      <a:lnTo>
                        <a:pt x="134" y="751"/>
                      </a:lnTo>
                      <a:lnTo>
                        <a:pt x="135" y="751"/>
                      </a:lnTo>
                      <a:lnTo>
                        <a:pt x="134" y="751"/>
                      </a:lnTo>
                      <a:lnTo>
                        <a:pt x="134" y="749"/>
                      </a:lnTo>
                      <a:lnTo>
                        <a:pt x="133" y="749"/>
                      </a:lnTo>
                      <a:lnTo>
                        <a:pt x="133" y="748"/>
                      </a:lnTo>
                      <a:lnTo>
                        <a:pt x="133" y="747"/>
                      </a:lnTo>
                      <a:lnTo>
                        <a:pt x="133" y="746"/>
                      </a:lnTo>
                      <a:lnTo>
                        <a:pt x="131" y="746"/>
                      </a:lnTo>
                      <a:lnTo>
                        <a:pt x="131" y="745"/>
                      </a:lnTo>
                      <a:lnTo>
                        <a:pt x="130" y="745"/>
                      </a:lnTo>
                      <a:lnTo>
                        <a:pt x="130" y="743"/>
                      </a:lnTo>
                      <a:lnTo>
                        <a:pt x="129" y="743"/>
                      </a:lnTo>
                      <a:lnTo>
                        <a:pt x="129" y="745"/>
                      </a:lnTo>
                      <a:lnTo>
                        <a:pt x="129" y="743"/>
                      </a:lnTo>
                      <a:lnTo>
                        <a:pt x="129" y="742"/>
                      </a:lnTo>
                      <a:lnTo>
                        <a:pt x="129" y="743"/>
                      </a:lnTo>
                      <a:lnTo>
                        <a:pt x="129" y="742"/>
                      </a:lnTo>
                      <a:lnTo>
                        <a:pt x="129" y="741"/>
                      </a:lnTo>
                      <a:lnTo>
                        <a:pt x="129" y="740"/>
                      </a:lnTo>
                      <a:lnTo>
                        <a:pt x="128" y="740"/>
                      </a:lnTo>
                      <a:lnTo>
                        <a:pt x="128" y="738"/>
                      </a:lnTo>
                      <a:lnTo>
                        <a:pt x="129" y="738"/>
                      </a:lnTo>
                      <a:lnTo>
                        <a:pt x="130" y="738"/>
                      </a:lnTo>
                      <a:lnTo>
                        <a:pt x="129" y="738"/>
                      </a:lnTo>
                      <a:lnTo>
                        <a:pt x="129" y="737"/>
                      </a:lnTo>
                      <a:lnTo>
                        <a:pt x="128" y="737"/>
                      </a:lnTo>
                      <a:lnTo>
                        <a:pt x="128" y="736"/>
                      </a:lnTo>
                      <a:lnTo>
                        <a:pt x="129" y="736"/>
                      </a:lnTo>
                      <a:lnTo>
                        <a:pt x="129" y="735"/>
                      </a:lnTo>
                      <a:lnTo>
                        <a:pt x="129" y="736"/>
                      </a:lnTo>
                      <a:lnTo>
                        <a:pt x="129" y="735"/>
                      </a:lnTo>
                      <a:lnTo>
                        <a:pt x="129" y="736"/>
                      </a:lnTo>
                      <a:lnTo>
                        <a:pt x="129" y="735"/>
                      </a:lnTo>
                      <a:lnTo>
                        <a:pt x="129" y="736"/>
                      </a:lnTo>
                      <a:lnTo>
                        <a:pt x="129" y="735"/>
                      </a:lnTo>
                      <a:lnTo>
                        <a:pt x="128" y="735"/>
                      </a:lnTo>
                      <a:lnTo>
                        <a:pt x="128" y="733"/>
                      </a:lnTo>
                      <a:lnTo>
                        <a:pt x="128" y="732"/>
                      </a:lnTo>
                      <a:lnTo>
                        <a:pt x="129" y="732"/>
                      </a:lnTo>
                      <a:lnTo>
                        <a:pt x="128" y="732"/>
                      </a:lnTo>
                      <a:lnTo>
                        <a:pt x="128" y="731"/>
                      </a:lnTo>
                      <a:lnTo>
                        <a:pt x="128" y="732"/>
                      </a:lnTo>
                      <a:lnTo>
                        <a:pt x="128" y="731"/>
                      </a:lnTo>
                      <a:lnTo>
                        <a:pt x="128" y="732"/>
                      </a:lnTo>
                      <a:lnTo>
                        <a:pt x="128" y="731"/>
                      </a:lnTo>
                      <a:lnTo>
                        <a:pt x="128" y="730"/>
                      </a:lnTo>
                      <a:lnTo>
                        <a:pt x="127" y="730"/>
                      </a:lnTo>
                      <a:lnTo>
                        <a:pt x="127" y="729"/>
                      </a:lnTo>
                      <a:lnTo>
                        <a:pt x="127" y="730"/>
                      </a:lnTo>
                      <a:lnTo>
                        <a:pt x="127" y="729"/>
                      </a:lnTo>
                      <a:lnTo>
                        <a:pt x="127" y="727"/>
                      </a:lnTo>
                      <a:lnTo>
                        <a:pt x="127" y="729"/>
                      </a:lnTo>
                      <a:lnTo>
                        <a:pt x="127" y="727"/>
                      </a:lnTo>
                      <a:lnTo>
                        <a:pt x="127" y="726"/>
                      </a:lnTo>
                      <a:lnTo>
                        <a:pt x="127" y="727"/>
                      </a:lnTo>
                      <a:lnTo>
                        <a:pt x="127" y="726"/>
                      </a:lnTo>
                      <a:lnTo>
                        <a:pt x="127" y="727"/>
                      </a:lnTo>
                      <a:lnTo>
                        <a:pt x="127" y="726"/>
                      </a:lnTo>
                      <a:lnTo>
                        <a:pt x="125" y="726"/>
                      </a:lnTo>
                      <a:lnTo>
                        <a:pt x="125" y="725"/>
                      </a:lnTo>
                      <a:lnTo>
                        <a:pt x="125" y="724"/>
                      </a:lnTo>
                      <a:lnTo>
                        <a:pt x="124" y="724"/>
                      </a:lnTo>
                      <a:lnTo>
                        <a:pt x="123" y="724"/>
                      </a:lnTo>
                      <a:lnTo>
                        <a:pt x="124" y="724"/>
                      </a:lnTo>
                      <a:lnTo>
                        <a:pt x="123" y="724"/>
                      </a:lnTo>
                      <a:lnTo>
                        <a:pt x="124" y="724"/>
                      </a:lnTo>
                      <a:lnTo>
                        <a:pt x="124" y="722"/>
                      </a:lnTo>
                      <a:lnTo>
                        <a:pt x="123" y="722"/>
                      </a:lnTo>
                      <a:lnTo>
                        <a:pt x="123" y="724"/>
                      </a:lnTo>
                      <a:lnTo>
                        <a:pt x="123" y="722"/>
                      </a:lnTo>
                      <a:lnTo>
                        <a:pt x="123" y="721"/>
                      </a:lnTo>
                      <a:lnTo>
                        <a:pt x="123" y="720"/>
                      </a:lnTo>
                      <a:lnTo>
                        <a:pt x="123" y="719"/>
                      </a:lnTo>
                      <a:lnTo>
                        <a:pt x="124" y="719"/>
                      </a:lnTo>
                      <a:lnTo>
                        <a:pt x="124" y="718"/>
                      </a:lnTo>
                      <a:lnTo>
                        <a:pt x="124" y="716"/>
                      </a:lnTo>
                      <a:lnTo>
                        <a:pt x="125" y="716"/>
                      </a:lnTo>
                      <a:lnTo>
                        <a:pt x="124" y="715"/>
                      </a:lnTo>
                      <a:lnTo>
                        <a:pt x="123" y="715"/>
                      </a:lnTo>
                      <a:lnTo>
                        <a:pt x="123" y="716"/>
                      </a:lnTo>
                      <a:lnTo>
                        <a:pt x="122" y="716"/>
                      </a:lnTo>
                      <a:lnTo>
                        <a:pt x="122" y="715"/>
                      </a:lnTo>
                      <a:lnTo>
                        <a:pt x="122" y="714"/>
                      </a:lnTo>
                      <a:lnTo>
                        <a:pt x="122" y="715"/>
                      </a:lnTo>
                      <a:lnTo>
                        <a:pt x="122" y="714"/>
                      </a:lnTo>
                      <a:lnTo>
                        <a:pt x="122" y="715"/>
                      </a:lnTo>
                      <a:lnTo>
                        <a:pt x="122" y="714"/>
                      </a:lnTo>
                      <a:lnTo>
                        <a:pt x="122" y="713"/>
                      </a:lnTo>
                      <a:lnTo>
                        <a:pt x="122" y="714"/>
                      </a:lnTo>
                      <a:lnTo>
                        <a:pt x="122" y="713"/>
                      </a:lnTo>
                      <a:lnTo>
                        <a:pt x="123" y="713"/>
                      </a:lnTo>
                      <a:lnTo>
                        <a:pt x="123" y="711"/>
                      </a:lnTo>
                      <a:lnTo>
                        <a:pt x="123" y="710"/>
                      </a:lnTo>
                      <a:lnTo>
                        <a:pt x="122" y="710"/>
                      </a:lnTo>
                      <a:lnTo>
                        <a:pt x="123" y="710"/>
                      </a:lnTo>
                      <a:lnTo>
                        <a:pt x="123" y="709"/>
                      </a:lnTo>
                      <a:lnTo>
                        <a:pt x="122" y="709"/>
                      </a:lnTo>
                      <a:lnTo>
                        <a:pt x="123" y="709"/>
                      </a:lnTo>
                      <a:lnTo>
                        <a:pt x="122" y="709"/>
                      </a:lnTo>
                      <a:lnTo>
                        <a:pt x="120" y="709"/>
                      </a:lnTo>
                      <a:lnTo>
                        <a:pt x="122" y="709"/>
                      </a:lnTo>
                      <a:lnTo>
                        <a:pt x="120" y="709"/>
                      </a:lnTo>
                      <a:lnTo>
                        <a:pt x="120" y="708"/>
                      </a:lnTo>
                      <a:lnTo>
                        <a:pt x="122" y="708"/>
                      </a:lnTo>
                      <a:lnTo>
                        <a:pt x="120" y="708"/>
                      </a:lnTo>
                      <a:lnTo>
                        <a:pt x="119" y="708"/>
                      </a:lnTo>
                      <a:lnTo>
                        <a:pt x="120" y="708"/>
                      </a:lnTo>
                      <a:lnTo>
                        <a:pt x="120" y="707"/>
                      </a:lnTo>
                      <a:lnTo>
                        <a:pt x="119" y="707"/>
                      </a:lnTo>
                      <a:lnTo>
                        <a:pt x="119" y="705"/>
                      </a:lnTo>
                      <a:lnTo>
                        <a:pt x="119" y="704"/>
                      </a:lnTo>
                      <a:lnTo>
                        <a:pt x="119" y="705"/>
                      </a:lnTo>
                      <a:lnTo>
                        <a:pt x="119" y="704"/>
                      </a:lnTo>
                      <a:lnTo>
                        <a:pt x="118" y="704"/>
                      </a:lnTo>
                      <a:lnTo>
                        <a:pt x="118" y="703"/>
                      </a:lnTo>
                      <a:lnTo>
                        <a:pt x="118" y="704"/>
                      </a:lnTo>
                      <a:lnTo>
                        <a:pt x="118" y="703"/>
                      </a:lnTo>
                      <a:lnTo>
                        <a:pt x="119" y="703"/>
                      </a:lnTo>
                      <a:lnTo>
                        <a:pt x="119" y="702"/>
                      </a:lnTo>
                      <a:lnTo>
                        <a:pt x="118" y="702"/>
                      </a:lnTo>
                      <a:lnTo>
                        <a:pt x="119" y="702"/>
                      </a:lnTo>
                      <a:lnTo>
                        <a:pt x="118" y="702"/>
                      </a:lnTo>
                      <a:lnTo>
                        <a:pt x="118" y="700"/>
                      </a:lnTo>
                      <a:lnTo>
                        <a:pt x="119" y="700"/>
                      </a:lnTo>
                      <a:lnTo>
                        <a:pt x="118" y="700"/>
                      </a:lnTo>
                      <a:lnTo>
                        <a:pt x="119" y="700"/>
                      </a:lnTo>
                      <a:lnTo>
                        <a:pt x="118" y="700"/>
                      </a:lnTo>
                      <a:lnTo>
                        <a:pt x="119" y="700"/>
                      </a:lnTo>
                      <a:lnTo>
                        <a:pt x="120" y="700"/>
                      </a:lnTo>
                      <a:lnTo>
                        <a:pt x="119" y="700"/>
                      </a:lnTo>
                      <a:lnTo>
                        <a:pt x="119" y="699"/>
                      </a:lnTo>
                      <a:lnTo>
                        <a:pt x="118" y="699"/>
                      </a:lnTo>
                      <a:lnTo>
                        <a:pt x="118" y="698"/>
                      </a:lnTo>
                      <a:lnTo>
                        <a:pt x="119" y="698"/>
                      </a:lnTo>
                      <a:lnTo>
                        <a:pt x="119" y="697"/>
                      </a:lnTo>
                      <a:lnTo>
                        <a:pt x="120" y="697"/>
                      </a:lnTo>
                      <a:lnTo>
                        <a:pt x="119" y="697"/>
                      </a:lnTo>
                      <a:lnTo>
                        <a:pt x="119" y="696"/>
                      </a:lnTo>
                      <a:lnTo>
                        <a:pt x="119" y="694"/>
                      </a:lnTo>
                      <a:lnTo>
                        <a:pt x="119" y="693"/>
                      </a:lnTo>
                      <a:lnTo>
                        <a:pt x="119" y="694"/>
                      </a:lnTo>
                      <a:lnTo>
                        <a:pt x="119" y="693"/>
                      </a:lnTo>
                      <a:lnTo>
                        <a:pt x="120" y="693"/>
                      </a:lnTo>
                      <a:lnTo>
                        <a:pt x="119" y="693"/>
                      </a:lnTo>
                      <a:lnTo>
                        <a:pt x="119" y="692"/>
                      </a:lnTo>
                      <a:lnTo>
                        <a:pt x="119" y="693"/>
                      </a:lnTo>
                      <a:lnTo>
                        <a:pt x="119" y="692"/>
                      </a:lnTo>
                      <a:lnTo>
                        <a:pt x="119" y="693"/>
                      </a:lnTo>
                      <a:lnTo>
                        <a:pt x="119" y="692"/>
                      </a:lnTo>
                      <a:lnTo>
                        <a:pt x="119" y="693"/>
                      </a:lnTo>
                      <a:lnTo>
                        <a:pt x="119" y="692"/>
                      </a:lnTo>
                      <a:lnTo>
                        <a:pt x="120" y="692"/>
                      </a:lnTo>
                      <a:lnTo>
                        <a:pt x="119" y="692"/>
                      </a:lnTo>
                      <a:lnTo>
                        <a:pt x="119" y="691"/>
                      </a:lnTo>
                      <a:lnTo>
                        <a:pt x="119" y="689"/>
                      </a:lnTo>
                      <a:lnTo>
                        <a:pt x="119" y="688"/>
                      </a:lnTo>
                      <a:lnTo>
                        <a:pt x="120" y="688"/>
                      </a:lnTo>
                      <a:lnTo>
                        <a:pt x="120" y="687"/>
                      </a:lnTo>
                      <a:lnTo>
                        <a:pt x="120" y="686"/>
                      </a:lnTo>
                      <a:lnTo>
                        <a:pt x="120" y="687"/>
                      </a:lnTo>
                      <a:lnTo>
                        <a:pt x="120" y="686"/>
                      </a:lnTo>
                      <a:lnTo>
                        <a:pt x="120" y="685"/>
                      </a:lnTo>
                      <a:lnTo>
                        <a:pt x="119" y="685"/>
                      </a:lnTo>
                      <a:lnTo>
                        <a:pt x="120" y="685"/>
                      </a:lnTo>
                      <a:lnTo>
                        <a:pt x="119" y="685"/>
                      </a:lnTo>
                      <a:lnTo>
                        <a:pt x="119" y="683"/>
                      </a:lnTo>
                      <a:lnTo>
                        <a:pt x="120" y="683"/>
                      </a:lnTo>
                      <a:lnTo>
                        <a:pt x="122" y="683"/>
                      </a:lnTo>
                      <a:lnTo>
                        <a:pt x="123" y="683"/>
                      </a:lnTo>
                      <a:lnTo>
                        <a:pt x="122" y="683"/>
                      </a:lnTo>
                      <a:lnTo>
                        <a:pt x="123" y="685"/>
                      </a:lnTo>
                      <a:lnTo>
                        <a:pt x="123" y="683"/>
                      </a:lnTo>
                      <a:lnTo>
                        <a:pt x="124" y="683"/>
                      </a:lnTo>
                      <a:lnTo>
                        <a:pt x="124" y="682"/>
                      </a:lnTo>
                      <a:lnTo>
                        <a:pt x="125" y="682"/>
                      </a:lnTo>
                      <a:lnTo>
                        <a:pt x="127" y="682"/>
                      </a:lnTo>
                      <a:lnTo>
                        <a:pt x="127" y="681"/>
                      </a:lnTo>
                      <a:lnTo>
                        <a:pt x="127" y="682"/>
                      </a:lnTo>
                      <a:lnTo>
                        <a:pt x="128" y="682"/>
                      </a:lnTo>
                      <a:lnTo>
                        <a:pt x="128" y="681"/>
                      </a:lnTo>
                      <a:lnTo>
                        <a:pt x="129" y="681"/>
                      </a:lnTo>
                      <a:lnTo>
                        <a:pt x="128" y="681"/>
                      </a:lnTo>
                      <a:lnTo>
                        <a:pt x="128" y="682"/>
                      </a:lnTo>
                      <a:lnTo>
                        <a:pt x="127" y="682"/>
                      </a:lnTo>
                      <a:lnTo>
                        <a:pt x="127" y="681"/>
                      </a:lnTo>
                      <a:lnTo>
                        <a:pt x="127" y="682"/>
                      </a:lnTo>
                      <a:lnTo>
                        <a:pt x="125" y="682"/>
                      </a:lnTo>
                      <a:lnTo>
                        <a:pt x="124" y="682"/>
                      </a:lnTo>
                      <a:lnTo>
                        <a:pt x="124" y="683"/>
                      </a:lnTo>
                      <a:lnTo>
                        <a:pt x="123" y="683"/>
                      </a:lnTo>
                      <a:lnTo>
                        <a:pt x="123" y="685"/>
                      </a:lnTo>
                      <a:lnTo>
                        <a:pt x="123" y="683"/>
                      </a:lnTo>
                      <a:lnTo>
                        <a:pt x="122" y="683"/>
                      </a:lnTo>
                      <a:lnTo>
                        <a:pt x="122" y="682"/>
                      </a:lnTo>
                      <a:lnTo>
                        <a:pt x="120" y="682"/>
                      </a:lnTo>
                      <a:lnTo>
                        <a:pt x="119" y="682"/>
                      </a:lnTo>
                      <a:lnTo>
                        <a:pt x="119" y="681"/>
                      </a:lnTo>
                      <a:lnTo>
                        <a:pt x="119" y="680"/>
                      </a:lnTo>
                      <a:lnTo>
                        <a:pt x="120" y="680"/>
                      </a:lnTo>
                      <a:lnTo>
                        <a:pt x="120" y="681"/>
                      </a:lnTo>
                      <a:lnTo>
                        <a:pt x="120" y="680"/>
                      </a:lnTo>
                      <a:lnTo>
                        <a:pt x="120" y="678"/>
                      </a:lnTo>
                      <a:lnTo>
                        <a:pt x="120" y="677"/>
                      </a:lnTo>
                      <a:lnTo>
                        <a:pt x="120" y="676"/>
                      </a:lnTo>
                      <a:lnTo>
                        <a:pt x="122" y="676"/>
                      </a:lnTo>
                      <a:lnTo>
                        <a:pt x="122" y="675"/>
                      </a:lnTo>
                      <a:lnTo>
                        <a:pt x="122" y="673"/>
                      </a:lnTo>
                      <a:lnTo>
                        <a:pt x="122" y="672"/>
                      </a:lnTo>
                      <a:lnTo>
                        <a:pt x="123" y="672"/>
                      </a:lnTo>
                      <a:lnTo>
                        <a:pt x="123" y="671"/>
                      </a:lnTo>
                      <a:lnTo>
                        <a:pt x="123" y="670"/>
                      </a:lnTo>
                      <a:lnTo>
                        <a:pt x="123" y="669"/>
                      </a:lnTo>
                      <a:lnTo>
                        <a:pt x="123" y="667"/>
                      </a:lnTo>
                      <a:lnTo>
                        <a:pt x="124" y="667"/>
                      </a:lnTo>
                      <a:lnTo>
                        <a:pt x="124" y="666"/>
                      </a:lnTo>
                      <a:lnTo>
                        <a:pt x="124" y="665"/>
                      </a:lnTo>
                      <a:lnTo>
                        <a:pt x="125" y="665"/>
                      </a:lnTo>
                      <a:lnTo>
                        <a:pt x="125" y="664"/>
                      </a:lnTo>
                      <a:lnTo>
                        <a:pt x="125" y="662"/>
                      </a:lnTo>
                      <a:lnTo>
                        <a:pt x="127" y="662"/>
                      </a:lnTo>
                      <a:lnTo>
                        <a:pt x="127" y="661"/>
                      </a:lnTo>
                      <a:lnTo>
                        <a:pt x="127" y="660"/>
                      </a:lnTo>
                      <a:lnTo>
                        <a:pt x="128" y="660"/>
                      </a:lnTo>
                      <a:lnTo>
                        <a:pt x="128" y="659"/>
                      </a:lnTo>
                      <a:lnTo>
                        <a:pt x="128" y="658"/>
                      </a:lnTo>
                      <a:lnTo>
                        <a:pt x="128" y="656"/>
                      </a:lnTo>
                      <a:lnTo>
                        <a:pt x="129" y="656"/>
                      </a:lnTo>
                      <a:lnTo>
                        <a:pt x="129" y="655"/>
                      </a:lnTo>
                      <a:lnTo>
                        <a:pt x="129" y="654"/>
                      </a:lnTo>
                      <a:lnTo>
                        <a:pt x="129" y="653"/>
                      </a:lnTo>
                      <a:lnTo>
                        <a:pt x="129" y="651"/>
                      </a:lnTo>
                      <a:lnTo>
                        <a:pt x="130" y="651"/>
                      </a:lnTo>
                      <a:lnTo>
                        <a:pt x="130" y="650"/>
                      </a:lnTo>
                      <a:lnTo>
                        <a:pt x="130" y="651"/>
                      </a:lnTo>
                      <a:lnTo>
                        <a:pt x="131" y="651"/>
                      </a:lnTo>
                      <a:lnTo>
                        <a:pt x="131" y="653"/>
                      </a:lnTo>
                      <a:lnTo>
                        <a:pt x="133" y="653"/>
                      </a:lnTo>
                      <a:lnTo>
                        <a:pt x="133" y="654"/>
                      </a:lnTo>
                      <a:lnTo>
                        <a:pt x="133" y="653"/>
                      </a:lnTo>
                      <a:lnTo>
                        <a:pt x="131" y="653"/>
                      </a:lnTo>
                      <a:lnTo>
                        <a:pt x="131" y="651"/>
                      </a:lnTo>
                      <a:lnTo>
                        <a:pt x="131" y="653"/>
                      </a:lnTo>
                      <a:lnTo>
                        <a:pt x="133" y="653"/>
                      </a:lnTo>
                      <a:lnTo>
                        <a:pt x="131" y="653"/>
                      </a:lnTo>
                      <a:lnTo>
                        <a:pt x="131" y="651"/>
                      </a:lnTo>
                      <a:lnTo>
                        <a:pt x="130" y="651"/>
                      </a:lnTo>
                      <a:lnTo>
                        <a:pt x="130" y="650"/>
                      </a:lnTo>
                      <a:lnTo>
                        <a:pt x="130" y="649"/>
                      </a:lnTo>
                      <a:lnTo>
                        <a:pt x="130" y="648"/>
                      </a:lnTo>
                      <a:lnTo>
                        <a:pt x="129" y="648"/>
                      </a:lnTo>
                      <a:lnTo>
                        <a:pt x="130" y="648"/>
                      </a:lnTo>
                      <a:lnTo>
                        <a:pt x="130" y="647"/>
                      </a:lnTo>
                      <a:lnTo>
                        <a:pt x="129" y="647"/>
                      </a:lnTo>
                      <a:lnTo>
                        <a:pt x="129" y="645"/>
                      </a:lnTo>
                      <a:lnTo>
                        <a:pt x="128" y="645"/>
                      </a:lnTo>
                      <a:lnTo>
                        <a:pt x="128" y="644"/>
                      </a:lnTo>
                      <a:lnTo>
                        <a:pt x="128" y="643"/>
                      </a:lnTo>
                      <a:lnTo>
                        <a:pt x="128" y="642"/>
                      </a:lnTo>
                      <a:lnTo>
                        <a:pt x="127" y="642"/>
                      </a:lnTo>
                      <a:lnTo>
                        <a:pt x="128" y="642"/>
                      </a:lnTo>
                      <a:lnTo>
                        <a:pt x="127" y="642"/>
                      </a:lnTo>
                      <a:lnTo>
                        <a:pt x="128" y="640"/>
                      </a:lnTo>
                      <a:lnTo>
                        <a:pt x="127" y="640"/>
                      </a:lnTo>
                      <a:lnTo>
                        <a:pt x="127" y="639"/>
                      </a:lnTo>
                      <a:lnTo>
                        <a:pt x="125" y="639"/>
                      </a:lnTo>
                      <a:lnTo>
                        <a:pt x="125" y="638"/>
                      </a:lnTo>
                      <a:lnTo>
                        <a:pt x="127" y="638"/>
                      </a:lnTo>
                      <a:lnTo>
                        <a:pt x="125" y="638"/>
                      </a:lnTo>
                      <a:lnTo>
                        <a:pt x="125" y="637"/>
                      </a:lnTo>
                      <a:lnTo>
                        <a:pt x="127" y="637"/>
                      </a:lnTo>
                      <a:lnTo>
                        <a:pt x="125" y="637"/>
                      </a:lnTo>
                      <a:lnTo>
                        <a:pt x="127" y="637"/>
                      </a:lnTo>
                      <a:lnTo>
                        <a:pt x="127" y="636"/>
                      </a:lnTo>
                      <a:lnTo>
                        <a:pt x="127" y="637"/>
                      </a:lnTo>
                      <a:lnTo>
                        <a:pt x="127" y="636"/>
                      </a:lnTo>
                      <a:lnTo>
                        <a:pt x="127" y="634"/>
                      </a:lnTo>
                      <a:lnTo>
                        <a:pt x="127" y="633"/>
                      </a:lnTo>
                      <a:lnTo>
                        <a:pt x="127" y="632"/>
                      </a:lnTo>
                      <a:lnTo>
                        <a:pt x="127" y="631"/>
                      </a:lnTo>
                      <a:lnTo>
                        <a:pt x="125" y="631"/>
                      </a:lnTo>
                      <a:lnTo>
                        <a:pt x="127" y="631"/>
                      </a:lnTo>
                      <a:lnTo>
                        <a:pt x="127" y="629"/>
                      </a:lnTo>
                      <a:lnTo>
                        <a:pt x="127" y="628"/>
                      </a:lnTo>
                      <a:lnTo>
                        <a:pt x="127" y="627"/>
                      </a:lnTo>
                      <a:lnTo>
                        <a:pt x="127" y="626"/>
                      </a:lnTo>
                      <a:lnTo>
                        <a:pt x="127" y="624"/>
                      </a:lnTo>
                      <a:lnTo>
                        <a:pt x="127" y="623"/>
                      </a:lnTo>
                      <a:lnTo>
                        <a:pt x="125" y="623"/>
                      </a:lnTo>
                      <a:lnTo>
                        <a:pt x="127" y="623"/>
                      </a:lnTo>
                      <a:lnTo>
                        <a:pt x="127" y="622"/>
                      </a:lnTo>
                      <a:lnTo>
                        <a:pt x="125" y="622"/>
                      </a:lnTo>
                      <a:lnTo>
                        <a:pt x="125" y="621"/>
                      </a:lnTo>
                      <a:lnTo>
                        <a:pt x="125" y="620"/>
                      </a:lnTo>
                      <a:lnTo>
                        <a:pt x="125" y="618"/>
                      </a:lnTo>
                      <a:lnTo>
                        <a:pt x="125" y="617"/>
                      </a:lnTo>
                      <a:lnTo>
                        <a:pt x="125" y="616"/>
                      </a:lnTo>
                      <a:lnTo>
                        <a:pt x="124" y="616"/>
                      </a:lnTo>
                      <a:lnTo>
                        <a:pt x="124" y="615"/>
                      </a:lnTo>
                      <a:lnTo>
                        <a:pt x="124" y="613"/>
                      </a:lnTo>
                      <a:lnTo>
                        <a:pt x="123" y="613"/>
                      </a:lnTo>
                      <a:lnTo>
                        <a:pt x="123" y="612"/>
                      </a:lnTo>
                      <a:lnTo>
                        <a:pt x="123" y="611"/>
                      </a:lnTo>
                      <a:lnTo>
                        <a:pt x="123" y="610"/>
                      </a:lnTo>
                      <a:lnTo>
                        <a:pt x="122" y="610"/>
                      </a:lnTo>
                      <a:lnTo>
                        <a:pt x="122" y="609"/>
                      </a:lnTo>
                      <a:lnTo>
                        <a:pt x="120" y="609"/>
                      </a:lnTo>
                      <a:lnTo>
                        <a:pt x="119" y="609"/>
                      </a:lnTo>
                      <a:lnTo>
                        <a:pt x="119" y="607"/>
                      </a:lnTo>
                      <a:lnTo>
                        <a:pt x="118" y="607"/>
                      </a:lnTo>
                      <a:lnTo>
                        <a:pt x="118" y="606"/>
                      </a:lnTo>
                      <a:lnTo>
                        <a:pt x="117" y="606"/>
                      </a:lnTo>
                      <a:lnTo>
                        <a:pt x="118" y="606"/>
                      </a:lnTo>
                      <a:lnTo>
                        <a:pt x="117" y="605"/>
                      </a:lnTo>
                      <a:lnTo>
                        <a:pt x="117" y="604"/>
                      </a:lnTo>
                      <a:lnTo>
                        <a:pt x="118" y="604"/>
                      </a:lnTo>
                      <a:lnTo>
                        <a:pt x="118" y="602"/>
                      </a:lnTo>
                      <a:lnTo>
                        <a:pt x="117" y="602"/>
                      </a:lnTo>
                      <a:lnTo>
                        <a:pt x="117" y="601"/>
                      </a:lnTo>
                      <a:lnTo>
                        <a:pt x="117" y="602"/>
                      </a:lnTo>
                      <a:lnTo>
                        <a:pt x="117" y="601"/>
                      </a:lnTo>
                      <a:lnTo>
                        <a:pt x="117" y="600"/>
                      </a:lnTo>
                      <a:lnTo>
                        <a:pt x="117" y="599"/>
                      </a:lnTo>
                      <a:lnTo>
                        <a:pt x="116" y="599"/>
                      </a:lnTo>
                      <a:lnTo>
                        <a:pt x="116" y="598"/>
                      </a:lnTo>
                      <a:lnTo>
                        <a:pt x="116" y="599"/>
                      </a:lnTo>
                      <a:lnTo>
                        <a:pt x="116" y="598"/>
                      </a:lnTo>
                      <a:lnTo>
                        <a:pt x="116" y="596"/>
                      </a:lnTo>
                      <a:lnTo>
                        <a:pt x="116" y="598"/>
                      </a:lnTo>
                      <a:lnTo>
                        <a:pt x="116" y="596"/>
                      </a:lnTo>
                      <a:lnTo>
                        <a:pt x="116" y="595"/>
                      </a:lnTo>
                      <a:lnTo>
                        <a:pt x="116" y="594"/>
                      </a:lnTo>
                      <a:lnTo>
                        <a:pt x="116" y="593"/>
                      </a:lnTo>
                      <a:lnTo>
                        <a:pt x="116" y="591"/>
                      </a:lnTo>
                      <a:lnTo>
                        <a:pt x="116" y="590"/>
                      </a:lnTo>
                      <a:lnTo>
                        <a:pt x="116" y="589"/>
                      </a:lnTo>
                      <a:lnTo>
                        <a:pt x="116" y="588"/>
                      </a:lnTo>
                      <a:lnTo>
                        <a:pt x="116" y="587"/>
                      </a:lnTo>
                      <a:lnTo>
                        <a:pt x="116" y="585"/>
                      </a:lnTo>
                      <a:lnTo>
                        <a:pt x="114" y="585"/>
                      </a:lnTo>
                      <a:lnTo>
                        <a:pt x="114" y="584"/>
                      </a:lnTo>
                      <a:lnTo>
                        <a:pt x="114" y="583"/>
                      </a:lnTo>
                      <a:lnTo>
                        <a:pt x="114" y="582"/>
                      </a:lnTo>
                      <a:lnTo>
                        <a:pt x="114" y="580"/>
                      </a:lnTo>
                      <a:lnTo>
                        <a:pt x="113" y="580"/>
                      </a:lnTo>
                      <a:lnTo>
                        <a:pt x="114" y="580"/>
                      </a:lnTo>
                      <a:lnTo>
                        <a:pt x="114" y="579"/>
                      </a:lnTo>
                      <a:lnTo>
                        <a:pt x="113" y="579"/>
                      </a:lnTo>
                      <a:lnTo>
                        <a:pt x="113" y="578"/>
                      </a:lnTo>
                      <a:lnTo>
                        <a:pt x="113" y="577"/>
                      </a:lnTo>
                      <a:lnTo>
                        <a:pt x="112" y="577"/>
                      </a:lnTo>
                      <a:lnTo>
                        <a:pt x="111" y="575"/>
                      </a:lnTo>
                      <a:lnTo>
                        <a:pt x="109" y="575"/>
                      </a:lnTo>
                      <a:lnTo>
                        <a:pt x="109" y="574"/>
                      </a:lnTo>
                      <a:lnTo>
                        <a:pt x="108" y="574"/>
                      </a:lnTo>
                      <a:lnTo>
                        <a:pt x="107" y="574"/>
                      </a:lnTo>
                      <a:lnTo>
                        <a:pt x="107" y="573"/>
                      </a:lnTo>
                      <a:lnTo>
                        <a:pt x="106" y="573"/>
                      </a:lnTo>
                      <a:lnTo>
                        <a:pt x="106" y="572"/>
                      </a:lnTo>
                      <a:lnTo>
                        <a:pt x="105" y="572"/>
                      </a:lnTo>
                      <a:lnTo>
                        <a:pt x="105" y="571"/>
                      </a:lnTo>
                      <a:lnTo>
                        <a:pt x="103" y="572"/>
                      </a:lnTo>
                      <a:lnTo>
                        <a:pt x="103" y="571"/>
                      </a:lnTo>
                      <a:lnTo>
                        <a:pt x="103" y="572"/>
                      </a:lnTo>
                      <a:lnTo>
                        <a:pt x="103" y="571"/>
                      </a:lnTo>
                      <a:lnTo>
                        <a:pt x="103" y="569"/>
                      </a:lnTo>
                      <a:lnTo>
                        <a:pt x="103" y="571"/>
                      </a:lnTo>
                      <a:lnTo>
                        <a:pt x="102" y="571"/>
                      </a:lnTo>
                      <a:lnTo>
                        <a:pt x="102" y="569"/>
                      </a:lnTo>
                      <a:lnTo>
                        <a:pt x="101" y="568"/>
                      </a:lnTo>
                      <a:lnTo>
                        <a:pt x="102" y="568"/>
                      </a:lnTo>
                      <a:lnTo>
                        <a:pt x="101" y="568"/>
                      </a:lnTo>
                      <a:lnTo>
                        <a:pt x="101" y="567"/>
                      </a:lnTo>
                      <a:lnTo>
                        <a:pt x="101" y="566"/>
                      </a:lnTo>
                      <a:lnTo>
                        <a:pt x="100" y="566"/>
                      </a:lnTo>
                      <a:lnTo>
                        <a:pt x="101" y="566"/>
                      </a:lnTo>
                      <a:lnTo>
                        <a:pt x="100" y="566"/>
                      </a:lnTo>
                      <a:lnTo>
                        <a:pt x="100" y="564"/>
                      </a:lnTo>
                      <a:lnTo>
                        <a:pt x="100" y="563"/>
                      </a:lnTo>
                      <a:lnTo>
                        <a:pt x="100" y="562"/>
                      </a:lnTo>
                      <a:lnTo>
                        <a:pt x="98" y="562"/>
                      </a:lnTo>
                      <a:lnTo>
                        <a:pt x="98" y="561"/>
                      </a:lnTo>
                      <a:lnTo>
                        <a:pt x="98" y="562"/>
                      </a:lnTo>
                      <a:lnTo>
                        <a:pt x="98" y="561"/>
                      </a:lnTo>
                      <a:lnTo>
                        <a:pt x="98" y="560"/>
                      </a:lnTo>
                      <a:lnTo>
                        <a:pt x="98" y="558"/>
                      </a:lnTo>
                      <a:lnTo>
                        <a:pt x="97" y="558"/>
                      </a:lnTo>
                      <a:lnTo>
                        <a:pt x="97" y="557"/>
                      </a:lnTo>
                      <a:lnTo>
                        <a:pt x="96" y="556"/>
                      </a:lnTo>
                      <a:lnTo>
                        <a:pt x="95" y="556"/>
                      </a:lnTo>
                      <a:lnTo>
                        <a:pt x="95" y="555"/>
                      </a:lnTo>
                      <a:lnTo>
                        <a:pt x="93" y="555"/>
                      </a:lnTo>
                      <a:lnTo>
                        <a:pt x="93" y="553"/>
                      </a:lnTo>
                      <a:lnTo>
                        <a:pt x="92" y="553"/>
                      </a:lnTo>
                      <a:lnTo>
                        <a:pt x="92" y="552"/>
                      </a:lnTo>
                      <a:lnTo>
                        <a:pt x="91" y="552"/>
                      </a:lnTo>
                      <a:lnTo>
                        <a:pt x="91" y="551"/>
                      </a:lnTo>
                      <a:lnTo>
                        <a:pt x="91" y="550"/>
                      </a:lnTo>
                      <a:lnTo>
                        <a:pt x="90" y="550"/>
                      </a:lnTo>
                      <a:lnTo>
                        <a:pt x="90" y="549"/>
                      </a:lnTo>
                      <a:lnTo>
                        <a:pt x="90" y="547"/>
                      </a:lnTo>
                      <a:lnTo>
                        <a:pt x="89" y="547"/>
                      </a:lnTo>
                      <a:lnTo>
                        <a:pt x="89" y="546"/>
                      </a:lnTo>
                      <a:lnTo>
                        <a:pt x="89" y="545"/>
                      </a:lnTo>
                      <a:lnTo>
                        <a:pt x="87" y="545"/>
                      </a:lnTo>
                      <a:lnTo>
                        <a:pt x="87" y="544"/>
                      </a:lnTo>
                      <a:lnTo>
                        <a:pt x="87" y="542"/>
                      </a:lnTo>
                      <a:lnTo>
                        <a:pt x="86" y="542"/>
                      </a:lnTo>
                      <a:lnTo>
                        <a:pt x="86" y="541"/>
                      </a:lnTo>
                      <a:lnTo>
                        <a:pt x="85" y="541"/>
                      </a:lnTo>
                      <a:lnTo>
                        <a:pt x="84" y="541"/>
                      </a:lnTo>
                      <a:lnTo>
                        <a:pt x="84" y="540"/>
                      </a:lnTo>
                      <a:lnTo>
                        <a:pt x="84" y="539"/>
                      </a:lnTo>
                      <a:lnTo>
                        <a:pt x="82" y="539"/>
                      </a:lnTo>
                      <a:lnTo>
                        <a:pt x="82" y="538"/>
                      </a:lnTo>
                      <a:lnTo>
                        <a:pt x="81" y="538"/>
                      </a:lnTo>
                      <a:lnTo>
                        <a:pt x="81" y="536"/>
                      </a:lnTo>
                      <a:lnTo>
                        <a:pt x="80" y="536"/>
                      </a:lnTo>
                      <a:lnTo>
                        <a:pt x="80" y="535"/>
                      </a:lnTo>
                      <a:lnTo>
                        <a:pt x="79" y="534"/>
                      </a:lnTo>
                      <a:lnTo>
                        <a:pt x="79" y="533"/>
                      </a:lnTo>
                      <a:lnTo>
                        <a:pt x="78" y="533"/>
                      </a:lnTo>
                      <a:lnTo>
                        <a:pt x="78" y="531"/>
                      </a:lnTo>
                      <a:lnTo>
                        <a:pt x="76" y="531"/>
                      </a:lnTo>
                      <a:lnTo>
                        <a:pt x="76" y="530"/>
                      </a:lnTo>
                      <a:lnTo>
                        <a:pt x="75" y="529"/>
                      </a:lnTo>
                      <a:lnTo>
                        <a:pt x="74" y="529"/>
                      </a:lnTo>
                      <a:lnTo>
                        <a:pt x="74" y="528"/>
                      </a:lnTo>
                      <a:lnTo>
                        <a:pt x="73" y="528"/>
                      </a:lnTo>
                      <a:lnTo>
                        <a:pt x="71" y="526"/>
                      </a:lnTo>
                      <a:lnTo>
                        <a:pt x="70" y="526"/>
                      </a:lnTo>
                      <a:lnTo>
                        <a:pt x="70" y="528"/>
                      </a:lnTo>
                      <a:lnTo>
                        <a:pt x="69" y="528"/>
                      </a:lnTo>
                      <a:lnTo>
                        <a:pt x="70" y="528"/>
                      </a:lnTo>
                      <a:lnTo>
                        <a:pt x="69" y="528"/>
                      </a:lnTo>
                      <a:lnTo>
                        <a:pt x="68" y="528"/>
                      </a:lnTo>
                      <a:lnTo>
                        <a:pt x="69" y="528"/>
                      </a:lnTo>
                      <a:lnTo>
                        <a:pt x="68" y="526"/>
                      </a:lnTo>
                      <a:lnTo>
                        <a:pt x="68" y="525"/>
                      </a:lnTo>
                      <a:lnTo>
                        <a:pt x="67" y="525"/>
                      </a:lnTo>
                      <a:lnTo>
                        <a:pt x="67" y="524"/>
                      </a:lnTo>
                      <a:lnTo>
                        <a:pt x="68" y="524"/>
                      </a:lnTo>
                      <a:lnTo>
                        <a:pt x="67" y="524"/>
                      </a:lnTo>
                      <a:lnTo>
                        <a:pt x="67" y="523"/>
                      </a:lnTo>
                      <a:lnTo>
                        <a:pt x="67" y="524"/>
                      </a:lnTo>
                      <a:lnTo>
                        <a:pt x="67" y="523"/>
                      </a:lnTo>
                      <a:lnTo>
                        <a:pt x="67" y="522"/>
                      </a:lnTo>
                      <a:lnTo>
                        <a:pt x="67" y="520"/>
                      </a:lnTo>
                      <a:lnTo>
                        <a:pt x="67" y="519"/>
                      </a:lnTo>
                      <a:lnTo>
                        <a:pt x="67" y="518"/>
                      </a:lnTo>
                      <a:lnTo>
                        <a:pt x="67" y="517"/>
                      </a:lnTo>
                      <a:lnTo>
                        <a:pt x="67" y="515"/>
                      </a:lnTo>
                      <a:lnTo>
                        <a:pt x="67" y="514"/>
                      </a:lnTo>
                      <a:lnTo>
                        <a:pt x="67" y="513"/>
                      </a:lnTo>
                      <a:lnTo>
                        <a:pt x="65" y="513"/>
                      </a:lnTo>
                      <a:lnTo>
                        <a:pt x="65" y="512"/>
                      </a:lnTo>
                      <a:lnTo>
                        <a:pt x="64" y="512"/>
                      </a:lnTo>
                      <a:lnTo>
                        <a:pt x="64" y="511"/>
                      </a:lnTo>
                      <a:lnTo>
                        <a:pt x="64" y="509"/>
                      </a:lnTo>
                      <a:lnTo>
                        <a:pt x="63" y="509"/>
                      </a:lnTo>
                      <a:lnTo>
                        <a:pt x="63" y="508"/>
                      </a:lnTo>
                      <a:lnTo>
                        <a:pt x="62" y="508"/>
                      </a:lnTo>
                      <a:lnTo>
                        <a:pt x="62" y="507"/>
                      </a:lnTo>
                      <a:lnTo>
                        <a:pt x="62" y="506"/>
                      </a:lnTo>
                      <a:lnTo>
                        <a:pt x="60" y="506"/>
                      </a:lnTo>
                      <a:lnTo>
                        <a:pt x="59" y="506"/>
                      </a:lnTo>
                      <a:lnTo>
                        <a:pt x="59" y="504"/>
                      </a:lnTo>
                      <a:lnTo>
                        <a:pt x="58" y="504"/>
                      </a:lnTo>
                      <a:lnTo>
                        <a:pt x="57" y="503"/>
                      </a:lnTo>
                      <a:lnTo>
                        <a:pt x="56" y="503"/>
                      </a:lnTo>
                      <a:lnTo>
                        <a:pt x="54" y="503"/>
                      </a:lnTo>
                      <a:lnTo>
                        <a:pt x="54" y="502"/>
                      </a:lnTo>
                      <a:lnTo>
                        <a:pt x="53" y="502"/>
                      </a:lnTo>
                      <a:lnTo>
                        <a:pt x="52" y="502"/>
                      </a:lnTo>
                      <a:lnTo>
                        <a:pt x="51" y="502"/>
                      </a:lnTo>
                      <a:lnTo>
                        <a:pt x="51" y="501"/>
                      </a:lnTo>
                      <a:lnTo>
                        <a:pt x="49" y="501"/>
                      </a:lnTo>
                      <a:lnTo>
                        <a:pt x="48" y="501"/>
                      </a:lnTo>
                      <a:lnTo>
                        <a:pt x="48" y="500"/>
                      </a:lnTo>
                      <a:lnTo>
                        <a:pt x="47" y="500"/>
                      </a:lnTo>
                      <a:lnTo>
                        <a:pt x="46" y="500"/>
                      </a:lnTo>
                      <a:lnTo>
                        <a:pt x="46" y="498"/>
                      </a:lnTo>
                      <a:lnTo>
                        <a:pt x="44" y="498"/>
                      </a:lnTo>
                      <a:lnTo>
                        <a:pt x="44" y="497"/>
                      </a:lnTo>
                      <a:lnTo>
                        <a:pt x="43" y="496"/>
                      </a:lnTo>
                      <a:lnTo>
                        <a:pt x="43" y="495"/>
                      </a:lnTo>
                      <a:lnTo>
                        <a:pt x="42" y="495"/>
                      </a:lnTo>
                      <a:lnTo>
                        <a:pt x="42" y="493"/>
                      </a:lnTo>
                      <a:lnTo>
                        <a:pt x="41" y="493"/>
                      </a:lnTo>
                      <a:lnTo>
                        <a:pt x="41" y="492"/>
                      </a:lnTo>
                      <a:lnTo>
                        <a:pt x="40" y="492"/>
                      </a:lnTo>
                      <a:lnTo>
                        <a:pt x="40" y="491"/>
                      </a:lnTo>
                      <a:lnTo>
                        <a:pt x="40" y="490"/>
                      </a:lnTo>
                      <a:lnTo>
                        <a:pt x="38" y="490"/>
                      </a:lnTo>
                      <a:lnTo>
                        <a:pt x="37" y="490"/>
                      </a:lnTo>
                      <a:lnTo>
                        <a:pt x="37" y="489"/>
                      </a:lnTo>
                      <a:lnTo>
                        <a:pt x="36" y="489"/>
                      </a:lnTo>
                      <a:lnTo>
                        <a:pt x="36" y="487"/>
                      </a:lnTo>
                      <a:lnTo>
                        <a:pt x="35" y="487"/>
                      </a:lnTo>
                      <a:lnTo>
                        <a:pt x="35" y="486"/>
                      </a:lnTo>
                      <a:lnTo>
                        <a:pt x="33" y="486"/>
                      </a:lnTo>
                      <a:lnTo>
                        <a:pt x="32" y="486"/>
                      </a:lnTo>
                      <a:lnTo>
                        <a:pt x="32" y="485"/>
                      </a:lnTo>
                      <a:lnTo>
                        <a:pt x="31" y="485"/>
                      </a:lnTo>
                      <a:lnTo>
                        <a:pt x="31" y="484"/>
                      </a:lnTo>
                      <a:lnTo>
                        <a:pt x="30" y="484"/>
                      </a:lnTo>
                      <a:lnTo>
                        <a:pt x="30" y="482"/>
                      </a:lnTo>
                      <a:lnTo>
                        <a:pt x="29" y="482"/>
                      </a:lnTo>
                      <a:lnTo>
                        <a:pt x="29" y="481"/>
                      </a:lnTo>
                      <a:lnTo>
                        <a:pt x="27" y="481"/>
                      </a:lnTo>
                      <a:lnTo>
                        <a:pt x="26" y="481"/>
                      </a:lnTo>
                      <a:lnTo>
                        <a:pt x="26" y="480"/>
                      </a:lnTo>
                      <a:lnTo>
                        <a:pt x="25" y="480"/>
                      </a:lnTo>
                      <a:lnTo>
                        <a:pt x="25" y="479"/>
                      </a:lnTo>
                      <a:lnTo>
                        <a:pt x="24" y="479"/>
                      </a:lnTo>
                      <a:lnTo>
                        <a:pt x="24" y="477"/>
                      </a:lnTo>
                      <a:lnTo>
                        <a:pt x="22" y="477"/>
                      </a:lnTo>
                      <a:lnTo>
                        <a:pt x="22" y="476"/>
                      </a:lnTo>
                      <a:lnTo>
                        <a:pt x="21" y="476"/>
                      </a:lnTo>
                      <a:lnTo>
                        <a:pt x="20" y="476"/>
                      </a:lnTo>
                      <a:lnTo>
                        <a:pt x="20" y="475"/>
                      </a:lnTo>
                      <a:lnTo>
                        <a:pt x="20" y="474"/>
                      </a:lnTo>
                      <a:lnTo>
                        <a:pt x="19" y="474"/>
                      </a:lnTo>
                      <a:lnTo>
                        <a:pt x="19" y="473"/>
                      </a:lnTo>
                      <a:lnTo>
                        <a:pt x="18" y="473"/>
                      </a:lnTo>
                      <a:lnTo>
                        <a:pt x="18" y="471"/>
                      </a:lnTo>
                      <a:lnTo>
                        <a:pt x="16" y="470"/>
                      </a:lnTo>
                      <a:lnTo>
                        <a:pt x="15" y="470"/>
                      </a:lnTo>
                      <a:lnTo>
                        <a:pt x="15" y="469"/>
                      </a:lnTo>
                      <a:lnTo>
                        <a:pt x="14" y="469"/>
                      </a:lnTo>
                      <a:lnTo>
                        <a:pt x="13" y="469"/>
                      </a:lnTo>
                      <a:lnTo>
                        <a:pt x="13" y="468"/>
                      </a:lnTo>
                      <a:lnTo>
                        <a:pt x="11" y="466"/>
                      </a:lnTo>
                      <a:lnTo>
                        <a:pt x="11" y="465"/>
                      </a:lnTo>
                      <a:lnTo>
                        <a:pt x="11" y="466"/>
                      </a:lnTo>
                      <a:lnTo>
                        <a:pt x="11" y="465"/>
                      </a:lnTo>
                      <a:lnTo>
                        <a:pt x="10" y="465"/>
                      </a:lnTo>
                      <a:lnTo>
                        <a:pt x="10" y="464"/>
                      </a:lnTo>
                      <a:lnTo>
                        <a:pt x="10" y="463"/>
                      </a:lnTo>
                      <a:lnTo>
                        <a:pt x="10" y="462"/>
                      </a:lnTo>
                      <a:lnTo>
                        <a:pt x="10" y="460"/>
                      </a:lnTo>
                      <a:lnTo>
                        <a:pt x="10" y="459"/>
                      </a:lnTo>
                      <a:lnTo>
                        <a:pt x="10" y="458"/>
                      </a:lnTo>
                      <a:lnTo>
                        <a:pt x="11" y="458"/>
                      </a:lnTo>
                      <a:lnTo>
                        <a:pt x="11" y="457"/>
                      </a:lnTo>
                      <a:lnTo>
                        <a:pt x="11" y="455"/>
                      </a:lnTo>
                      <a:lnTo>
                        <a:pt x="11" y="454"/>
                      </a:lnTo>
                      <a:lnTo>
                        <a:pt x="11" y="453"/>
                      </a:lnTo>
                      <a:lnTo>
                        <a:pt x="13" y="453"/>
                      </a:lnTo>
                      <a:lnTo>
                        <a:pt x="13" y="452"/>
                      </a:lnTo>
                      <a:lnTo>
                        <a:pt x="13" y="451"/>
                      </a:lnTo>
                      <a:lnTo>
                        <a:pt x="13" y="449"/>
                      </a:lnTo>
                      <a:lnTo>
                        <a:pt x="13" y="448"/>
                      </a:lnTo>
                      <a:lnTo>
                        <a:pt x="13" y="447"/>
                      </a:lnTo>
                      <a:lnTo>
                        <a:pt x="11" y="446"/>
                      </a:lnTo>
                      <a:lnTo>
                        <a:pt x="11" y="444"/>
                      </a:lnTo>
                      <a:lnTo>
                        <a:pt x="10" y="444"/>
                      </a:lnTo>
                      <a:lnTo>
                        <a:pt x="10" y="443"/>
                      </a:lnTo>
                      <a:lnTo>
                        <a:pt x="10" y="442"/>
                      </a:lnTo>
                      <a:lnTo>
                        <a:pt x="10" y="441"/>
                      </a:lnTo>
                      <a:lnTo>
                        <a:pt x="10" y="440"/>
                      </a:lnTo>
                      <a:lnTo>
                        <a:pt x="10" y="438"/>
                      </a:lnTo>
                      <a:lnTo>
                        <a:pt x="10" y="437"/>
                      </a:lnTo>
                      <a:lnTo>
                        <a:pt x="10" y="436"/>
                      </a:lnTo>
                      <a:lnTo>
                        <a:pt x="10" y="435"/>
                      </a:lnTo>
                      <a:lnTo>
                        <a:pt x="9" y="435"/>
                      </a:lnTo>
                      <a:lnTo>
                        <a:pt x="9" y="433"/>
                      </a:lnTo>
                      <a:lnTo>
                        <a:pt x="9" y="432"/>
                      </a:lnTo>
                      <a:lnTo>
                        <a:pt x="9" y="431"/>
                      </a:lnTo>
                      <a:lnTo>
                        <a:pt x="8" y="431"/>
                      </a:lnTo>
                      <a:lnTo>
                        <a:pt x="8" y="430"/>
                      </a:lnTo>
                      <a:lnTo>
                        <a:pt x="8" y="428"/>
                      </a:lnTo>
                      <a:lnTo>
                        <a:pt x="6" y="428"/>
                      </a:lnTo>
                      <a:lnTo>
                        <a:pt x="6" y="427"/>
                      </a:lnTo>
                      <a:lnTo>
                        <a:pt x="5" y="427"/>
                      </a:lnTo>
                      <a:lnTo>
                        <a:pt x="5" y="426"/>
                      </a:lnTo>
                      <a:lnTo>
                        <a:pt x="4" y="426"/>
                      </a:lnTo>
                      <a:lnTo>
                        <a:pt x="4" y="425"/>
                      </a:lnTo>
                      <a:lnTo>
                        <a:pt x="3" y="424"/>
                      </a:lnTo>
                      <a:lnTo>
                        <a:pt x="3" y="422"/>
                      </a:lnTo>
                      <a:lnTo>
                        <a:pt x="2" y="422"/>
                      </a:lnTo>
                      <a:lnTo>
                        <a:pt x="2" y="421"/>
                      </a:lnTo>
                      <a:lnTo>
                        <a:pt x="2" y="420"/>
                      </a:lnTo>
                      <a:lnTo>
                        <a:pt x="2" y="419"/>
                      </a:lnTo>
                      <a:lnTo>
                        <a:pt x="0" y="419"/>
                      </a:lnTo>
                      <a:lnTo>
                        <a:pt x="0" y="417"/>
                      </a:lnTo>
                      <a:lnTo>
                        <a:pt x="0" y="416"/>
                      </a:lnTo>
                      <a:lnTo>
                        <a:pt x="2" y="416"/>
                      </a:lnTo>
                      <a:lnTo>
                        <a:pt x="2" y="415"/>
                      </a:lnTo>
                      <a:lnTo>
                        <a:pt x="2" y="414"/>
                      </a:lnTo>
                      <a:lnTo>
                        <a:pt x="3" y="414"/>
                      </a:lnTo>
                      <a:lnTo>
                        <a:pt x="3" y="413"/>
                      </a:lnTo>
                      <a:lnTo>
                        <a:pt x="3" y="411"/>
                      </a:lnTo>
                      <a:lnTo>
                        <a:pt x="4" y="410"/>
                      </a:lnTo>
                      <a:lnTo>
                        <a:pt x="4" y="409"/>
                      </a:lnTo>
                      <a:lnTo>
                        <a:pt x="4" y="408"/>
                      </a:lnTo>
                      <a:lnTo>
                        <a:pt x="4" y="406"/>
                      </a:lnTo>
                      <a:lnTo>
                        <a:pt x="5" y="406"/>
                      </a:lnTo>
                      <a:lnTo>
                        <a:pt x="5" y="405"/>
                      </a:lnTo>
                      <a:lnTo>
                        <a:pt x="5" y="404"/>
                      </a:lnTo>
                      <a:lnTo>
                        <a:pt x="5" y="403"/>
                      </a:lnTo>
                      <a:lnTo>
                        <a:pt x="6" y="402"/>
                      </a:lnTo>
                      <a:lnTo>
                        <a:pt x="5" y="402"/>
                      </a:lnTo>
                      <a:lnTo>
                        <a:pt x="5" y="400"/>
                      </a:lnTo>
                      <a:lnTo>
                        <a:pt x="5" y="399"/>
                      </a:lnTo>
                      <a:lnTo>
                        <a:pt x="5" y="398"/>
                      </a:lnTo>
                      <a:lnTo>
                        <a:pt x="5" y="397"/>
                      </a:lnTo>
                      <a:lnTo>
                        <a:pt x="6" y="397"/>
                      </a:lnTo>
                      <a:lnTo>
                        <a:pt x="6" y="395"/>
                      </a:lnTo>
                      <a:lnTo>
                        <a:pt x="8" y="395"/>
                      </a:lnTo>
                      <a:lnTo>
                        <a:pt x="8" y="394"/>
                      </a:lnTo>
                      <a:lnTo>
                        <a:pt x="8" y="393"/>
                      </a:lnTo>
                      <a:lnTo>
                        <a:pt x="9" y="392"/>
                      </a:lnTo>
                      <a:lnTo>
                        <a:pt x="9" y="391"/>
                      </a:lnTo>
                      <a:lnTo>
                        <a:pt x="9" y="389"/>
                      </a:lnTo>
                      <a:lnTo>
                        <a:pt x="10" y="389"/>
                      </a:lnTo>
                      <a:lnTo>
                        <a:pt x="10" y="388"/>
                      </a:lnTo>
                      <a:lnTo>
                        <a:pt x="10" y="387"/>
                      </a:lnTo>
                      <a:lnTo>
                        <a:pt x="11" y="386"/>
                      </a:lnTo>
                      <a:lnTo>
                        <a:pt x="11" y="384"/>
                      </a:lnTo>
                      <a:lnTo>
                        <a:pt x="11" y="383"/>
                      </a:lnTo>
                      <a:lnTo>
                        <a:pt x="13" y="383"/>
                      </a:lnTo>
                      <a:lnTo>
                        <a:pt x="13" y="382"/>
                      </a:lnTo>
                      <a:lnTo>
                        <a:pt x="13" y="381"/>
                      </a:lnTo>
                      <a:lnTo>
                        <a:pt x="13" y="379"/>
                      </a:lnTo>
                      <a:lnTo>
                        <a:pt x="14" y="379"/>
                      </a:lnTo>
                      <a:lnTo>
                        <a:pt x="14" y="378"/>
                      </a:lnTo>
                      <a:lnTo>
                        <a:pt x="14" y="377"/>
                      </a:lnTo>
                      <a:lnTo>
                        <a:pt x="14" y="376"/>
                      </a:lnTo>
                      <a:lnTo>
                        <a:pt x="15" y="376"/>
                      </a:lnTo>
                      <a:lnTo>
                        <a:pt x="15" y="375"/>
                      </a:lnTo>
                      <a:lnTo>
                        <a:pt x="15" y="373"/>
                      </a:lnTo>
                      <a:lnTo>
                        <a:pt x="16" y="373"/>
                      </a:lnTo>
                      <a:lnTo>
                        <a:pt x="16" y="372"/>
                      </a:lnTo>
                      <a:lnTo>
                        <a:pt x="16" y="371"/>
                      </a:lnTo>
                      <a:lnTo>
                        <a:pt x="18" y="371"/>
                      </a:lnTo>
                      <a:lnTo>
                        <a:pt x="18" y="370"/>
                      </a:lnTo>
                      <a:lnTo>
                        <a:pt x="18" y="368"/>
                      </a:lnTo>
                      <a:lnTo>
                        <a:pt x="18" y="367"/>
                      </a:lnTo>
                      <a:lnTo>
                        <a:pt x="19" y="367"/>
                      </a:lnTo>
                      <a:lnTo>
                        <a:pt x="19" y="366"/>
                      </a:lnTo>
                      <a:lnTo>
                        <a:pt x="19" y="365"/>
                      </a:lnTo>
                      <a:lnTo>
                        <a:pt x="20" y="365"/>
                      </a:lnTo>
                      <a:lnTo>
                        <a:pt x="20" y="364"/>
                      </a:lnTo>
                      <a:lnTo>
                        <a:pt x="20" y="365"/>
                      </a:lnTo>
                      <a:lnTo>
                        <a:pt x="20" y="366"/>
                      </a:lnTo>
                      <a:lnTo>
                        <a:pt x="20" y="367"/>
                      </a:lnTo>
                      <a:lnTo>
                        <a:pt x="21" y="367"/>
                      </a:lnTo>
                      <a:lnTo>
                        <a:pt x="20" y="367"/>
                      </a:lnTo>
                      <a:lnTo>
                        <a:pt x="20" y="366"/>
                      </a:lnTo>
                      <a:lnTo>
                        <a:pt x="20" y="365"/>
                      </a:lnTo>
                      <a:lnTo>
                        <a:pt x="21" y="365"/>
                      </a:lnTo>
                      <a:lnTo>
                        <a:pt x="21" y="366"/>
                      </a:lnTo>
                      <a:lnTo>
                        <a:pt x="21" y="367"/>
                      </a:lnTo>
                      <a:lnTo>
                        <a:pt x="22" y="367"/>
                      </a:lnTo>
                      <a:lnTo>
                        <a:pt x="21" y="367"/>
                      </a:lnTo>
                      <a:lnTo>
                        <a:pt x="22" y="367"/>
                      </a:lnTo>
                      <a:lnTo>
                        <a:pt x="22" y="368"/>
                      </a:lnTo>
                      <a:lnTo>
                        <a:pt x="22" y="367"/>
                      </a:lnTo>
                      <a:lnTo>
                        <a:pt x="22" y="366"/>
                      </a:lnTo>
                      <a:lnTo>
                        <a:pt x="24" y="366"/>
                      </a:lnTo>
                      <a:lnTo>
                        <a:pt x="24" y="367"/>
                      </a:lnTo>
                      <a:lnTo>
                        <a:pt x="25" y="367"/>
                      </a:lnTo>
                      <a:lnTo>
                        <a:pt x="25" y="368"/>
                      </a:lnTo>
                      <a:lnTo>
                        <a:pt x="25" y="367"/>
                      </a:lnTo>
                      <a:lnTo>
                        <a:pt x="24" y="366"/>
                      </a:lnTo>
                      <a:lnTo>
                        <a:pt x="25" y="366"/>
                      </a:lnTo>
                      <a:lnTo>
                        <a:pt x="26" y="366"/>
                      </a:lnTo>
                      <a:lnTo>
                        <a:pt x="26" y="365"/>
                      </a:lnTo>
                      <a:lnTo>
                        <a:pt x="27" y="365"/>
                      </a:lnTo>
                      <a:lnTo>
                        <a:pt x="27" y="366"/>
                      </a:lnTo>
                      <a:lnTo>
                        <a:pt x="27" y="365"/>
                      </a:lnTo>
                      <a:lnTo>
                        <a:pt x="26" y="365"/>
                      </a:lnTo>
                      <a:lnTo>
                        <a:pt x="27" y="365"/>
                      </a:lnTo>
                      <a:lnTo>
                        <a:pt x="29" y="365"/>
                      </a:lnTo>
                      <a:lnTo>
                        <a:pt x="27" y="364"/>
                      </a:lnTo>
                      <a:lnTo>
                        <a:pt x="27" y="365"/>
                      </a:lnTo>
                      <a:lnTo>
                        <a:pt x="26" y="365"/>
                      </a:lnTo>
                      <a:lnTo>
                        <a:pt x="25" y="365"/>
                      </a:lnTo>
                      <a:lnTo>
                        <a:pt x="25" y="366"/>
                      </a:lnTo>
                      <a:lnTo>
                        <a:pt x="24" y="366"/>
                      </a:lnTo>
                      <a:lnTo>
                        <a:pt x="24" y="365"/>
                      </a:lnTo>
                      <a:lnTo>
                        <a:pt x="22" y="365"/>
                      </a:lnTo>
                      <a:lnTo>
                        <a:pt x="21" y="365"/>
                      </a:lnTo>
                      <a:lnTo>
                        <a:pt x="21" y="364"/>
                      </a:lnTo>
                      <a:lnTo>
                        <a:pt x="22" y="364"/>
                      </a:lnTo>
                      <a:lnTo>
                        <a:pt x="22" y="362"/>
                      </a:lnTo>
                      <a:lnTo>
                        <a:pt x="22" y="361"/>
                      </a:lnTo>
                      <a:lnTo>
                        <a:pt x="22" y="360"/>
                      </a:lnTo>
                      <a:lnTo>
                        <a:pt x="24" y="360"/>
                      </a:lnTo>
                      <a:lnTo>
                        <a:pt x="24" y="359"/>
                      </a:lnTo>
                      <a:lnTo>
                        <a:pt x="25" y="359"/>
                      </a:lnTo>
                      <a:lnTo>
                        <a:pt x="26" y="359"/>
                      </a:lnTo>
                      <a:lnTo>
                        <a:pt x="26" y="357"/>
                      </a:lnTo>
                      <a:lnTo>
                        <a:pt x="25" y="357"/>
                      </a:lnTo>
                      <a:lnTo>
                        <a:pt x="24" y="357"/>
                      </a:lnTo>
                      <a:lnTo>
                        <a:pt x="24" y="356"/>
                      </a:lnTo>
                      <a:lnTo>
                        <a:pt x="24" y="357"/>
                      </a:lnTo>
                      <a:lnTo>
                        <a:pt x="24" y="359"/>
                      </a:lnTo>
                      <a:lnTo>
                        <a:pt x="22" y="359"/>
                      </a:lnTo>
                      <a:lnTo>
                        <a:pt x="22" y="360"/>
                      </a:lnTo>
                      <a:lnTo>
                        <a:pt x="22" y="361"/>
                      </a:lnTo>
                      <a:lnTo>
                        <a:pt x="21" y="361"/>
                      </a:lnTo>
                      <a:lnTo>
                        <a:pt x="21" y="362"/>
                      </a:lnTo>
                      <a:lnTo>
                        <a:pt x="21" y="364"/>
                      </a:lnTo>
                      <a:lnTo>
                        <a:pt x="20" y="364"/>
                      </a:lnTo>
                      <a:lnTo>
                        <a:pt x="20" y="362"/>
                      </a:lnTo>
                      <a:lnTo>
                        <a:pt x="21" y="362"/>
                      </a:lnTo>
                      <a:lnTo>
                        <a:pt x="21" y="361"/>
                      </a:lnTo>
                      <a:lnTo>
                        <a:pt x="21" y="360"/>
                      </a:lnTo>
                      <a:lnTo>
                        <a:pt x="22" y="360"/>
                      </a:lnTo>
                      <a:lnTo>
                        <a:pt x="22" y="359"/>
                      </a:lnTo>
                      <a:lnTo>
                        <a:pt x="22" y="357"/>
                      </a:lnTo>
                      <a:lnTo>
                        <a:pt x="24" y="357"/>
                      </a:lnTo>
                      <a:lnTo>
                        <a:pt x="24" y="356"/>
                      </a:lnTo>
                      <a:lnTo>
                        <a:pt x="24" y="355"/>
                      </a:lnTo>
                      <a:lnTo>
                        <a:pt x="25" y="355"/>
                      </a:lnTo>
                      <a:lnTo>
                        <a:pt x="25" y="354"/>
                      </a:lnTo>
                      <a:lnTo>
                        <a:pt x="25" y="353"/>
                      </a:lnTo>
                      <a:lnTo>
                        <a:pt x="26" y="353"/>
                      </a:lnTo>
                      <a:lnTo>
                        <a:pt x="26" y="351"/>
                      </a:lnTo>
                      <a:lnTo>
                        <a:pt x="26" y="350"/>
                      </a:lnTo>
                      <a:lnTo>
                        <a:pt x="27" y="350"/>
                      </a:lnTo>
                      <a:lnTo>
                        <a:pt x="27" y="349"/>
                      </a:lnTo>
                      <a:lnTo>
                        <a:pt x="29" y="348"/>
                      </a:lnTo>
                      <a:lnTo>
                        <a:pt x="29" y="346"/>
                      </a:lnTo>
                      <a:lnTo>
                        <a:pt x="30" y="346"/>
                      </a:lnTo>
                      <a:lnTo>
                        <a:pt x="30" y="345"/>
                      </a:lnTo>
                      <a:lnTo>
                        <a:pt x="30" y="344"/>
                      </a:lnTo>
                      <a:lnTo>
                        <a:pt x="31" y="344"/>
                      </a:lnTo>
                      <a:lnTo>
                        <a:pt x="31" y="343"/>
                      </a:lnTo>
                      <a:lnTo>
                        <a:pt x="31" y="342"/>
                      </a:lnTo>
                      <a:lnTo>
                        <a:pt x="32" y="342"/>
                      </a:lnTo>
                      <a:lnTo>
                        <a:pt x="32" y="340"/>
                      </a:lnTo>
                      <a:lnTo>
                        <a:pt x="32" y="339"/>
                      </a:lnTo>
                      <a:lnTo>
                        <a:pt x="33" y="339"/>
                      </a:lnTo>
                      <a:lnTo>
                        <a:pt x="33" y="338"/>
                      </a:lnTo>
                      <a:lnTo>
                        <a:pt x="33" y="337"/>
                      </a:lnTo>
                      <a:lnTo>
                        <a:pt x="35" y="337"/>
                      </a:lnTo>
                      <a:lnTo>
                        <a:pt x="35" y="335"/>
                      </a:lnTo>
                      <a:lnTo>
                        <a:pt x="35" y="334"/>
                      </a:lnTo>
                      <a:lnTo>
                        <a:pt x="36" y="334"/>
                      </a:lnTo>
                      <a:lnTo>
                        <a:pt x="36" y="333"/>
                      </a:lnTo>
                      <a:lnTo>
                        <a:pt x="36" y="334"/>
                      </a:lnTo>
                      <a:lnTo>
                        <a:pt x="37" y="334"/>
                      </a:lnTo>
                      <a:lnTo>
                        <a:pt x="37" y="335"/>
                      </a:lnTo>
                      <a:lnTo>
                        <a:pt x="37" y="337"/>
                      </a:lnTo>
                      <a:lnTo>
                        <a:pt x="36" y="337"/>
                      </a:lnTo>
                      <a:lnTo>
                        <a:pt x="36" y="338"/>
                      </a:lnTo>
                      <a:lnTo>
                        <a:pt x="35" y="338"/>
                      </a:lnTo>
                      <a:lnTo>
                        <a:pt x="35" y="339"/>
                      </a:lnTo>
                      <a:lnTo>
                        <a:pt x="35" y="340"/>
                      </a:lnTo>
                      <a:lnTo>
                        <a:pt x="33" y="340"/>
                      </a:lnTo>
                      <a:lnTo>
                        <a:pt x="32" y="342"/>
                      </a:lnTo>
                      <a:lnTo>
                        <a:pt x="32" y="343"/>
                      </a:lnTo>
                      <a:lnTo>
                        <a:pt x="31" y="343"/>
                      </a:lnTo>
                      <a:lnTo>
                        <a:pt x="31" y="344"/>
                      </a:lnTo>
                      <a:lnTo>
                        <a:pt x="31" y="345"/>
                      </a:lnTo>
                      <a:lnTo>
                        <a:pt x="30" y="345"/>
                      </a:lnTo>
                      <a:lnTo>
                        <a:pt x="30" y="346"/>
                      </a:lnTo>
                      <a:lnTo>
                        <a:pt x="31" y="346"/>
                      </a:lnTo>
                      <a:lnTo>
                        <a:pt x="30" y="346"/>
                      </a:lnTo>
                      <a:lnTo>
                        <a:pt x="30" y="348"/>
                      </a:lnTo>
                      <a:lnTo>
                        <a:pt x="30" y="349"/>
                      </a:lnTo>
                      <a:lnTo>
                        <a:pt x="31" y="349"/>
                      </a:lnTo>
                      <a:lnTo>
                        <a:pt x="30" y="349"/>
                      </a:lnTo>
                      <a:lnTo>
                        <a:pt x="31" y="349"/>
                      </a:lnTo>
                      <a:lnTo>
                        <a:pt x="32" y="349"/>
                      </a:lnTo>
                      <a:lnTo>
                        <a:pt x="32" y="350"/>
                      </a:lnTo>
                      <a:lnTo>
                        <a:pt x="33" y="350"/>
                      </a:lnTo>
                      <a:lnTo>
                        <a:pt x="35" y="350"/>
                      </a:lnTo>
                      <a:lnTo>
                        <a:pt x="36" y="350"/>
                      </a:lnTo>
                      <a:lnTo>
                        <a:pt x="36" y="351"/>
                      </a:lnTo>
                      <a:lnTo>
                        <a:pt x="37" y="351"/>
                      </a:lnTo>
                      <a:lnTo>
                        <a:pt x="36" y="351"/>
                      </a:lnTo>
                      <a:lnTo>
                        <a:pt x="37" y="351"/>
                      </a:lnTo>
                      <a:lnTo>
                        <a:pt x="37" y="353"/>
                      </a:lnTo>
                      <a:lnTo>
                        <a:pt x="38" y="353"/>
                      </a:lnTo>
                      <a:lnTo>
                        <a:pt x="38" y="354"/>
                      </a:lnTo>
                      <a:lnTo>
                        <a:pt x="38" y="355"/>
                      </a:lnTo>
                      <a:lnTo>
                        <a:pt x="38" y="354"/>
                      </a:lnTo>
                      <a:lnTo>
                        <a:pt x="38" y="355"/>
                      </a:lnTo>
                      <a:lnTo>
                        <a:pt x="40" y="355"/>
                      </a:lnTo>
                      <a:lnTo>
                        <a:pt x="41" y="355"/>
                      </a:lnTo>
                      <a:lnTo>
                        <a:pt x="40" y="355"/>
                      </a:lnTo>
                      <a:lnTo>
                        <a:pt x="40" y="354"/>
                      </a:lnTo>
                      <a:lnTo>
                        <a:pt x="38" y="354"/>
                      </a:lnTo>
                      <a:lnTo>
                        <a:pt x="38" y="353"/>
                      </a:lnTo>
                      <a:lnTo>
                        <a:pt x="40" y="351"/>
                      </a:lnTo>
                      <a:lnTo>
                        <a:pt x="38" y="351"/>
                      </a:lnTo>
                      <a:lnTo>
                        <a:pt x="38" y="350"/>
                      </a:lnTo>
                      <a:lnTo>
                        <a:pt x="38" y="349"/>
                      </a:lnTo>
                      <a:lnTo>
                        <a:pt x="38" y="348"/>
                      </a:lnTo>
                      <a:lnTo>
                        <a:pt x="40" y="348"/>
                      </a:lnTo>
                      <a:lnTo>
                        <a:pt x="41" y="348"/>
                      </a:lnTo>
                      <a:lnTo>
                        <a:pt x="41" y="349"/>
                      </a:lnTo>
                      <a:lnTo>
                        <a:pt x="42" y="349"/>
                      </a:lnTo>
                      <a:lnTo>
                        <a:pt x="41" y="349"/>
                      </a:lnTo>
                      <a:lnTo>
                        <a:pt x="41" y="348"/>
                      </a:lnTo>
                      <a:lnTo>
                        <a:pt x="40" y="348"/>
                      </a:lnTo>
                      <a:lnTo>
                        <a:pt x="41" y="348"/>
                      </a:lnTo>
                      <a:lnTo>
                        <a:pt x="41" y="346"/>
                      </a:lnTo>
                      <a:lnTo>
                        <a:pt x="40" y="346"/>
                      </a:lnTo>
                      <a:lnTo>
                        <a:pt x="40" y="345"/>
                      </a:lnTo>
                      <a:lnTo>
                        <a:pt x="40" y="344"/>
                      </a:lnTo>
                      <a:lnTo>
                        <a:pt x="38" y="343"/>
                      </a:lnTo>
                      <a:lnTo>
                        <a:pt x="38" y="342"/>
                      </a:lnTo>
                      <a:lnTo>
                        <a:pt x="38" y="343"/>
                      </a:lnTo>
                      <a:lnTo>
                        <a:pt x="38" y="342"/>
                      </a:lnTo>
                      <a:lnTo>
                        <a:pt x="40" y="342"/>
                      </a:lnTo>
                      <a:lnTo>
                        <a:pt x="38" y="342"/>
                      </a:lnTo>
                      <a:lnTo>
                        <a:pt x="38" y="340"/>
                      </a:lnTo>
                      <a:lnTo>
                        <a:pt x="40" y="340"/>
                      </a:lnTo>
                      <a:lnTo>
                        <a:pt x="38" y="340"/>
                      </a:lnTo>
                      <a:lnTo>
                        <a:pt x="40" y="340"/>
                      </a:lnTo>
                      <a:lnTo>
                        <a:pt x="40" y="339"/>
                      </a:lnTo>
                      <a:lnTo>
                        <a:pt x="40" y="340"/>
                      </a:lnTo>
                      <a:lnTo>
                        <a:pt x="40" y="339"/>
                      </a:lnTo>
                      <a:lnTo>
                        <a:pt x="40" y="338"/>
                      </a:lnTo>
                      <a:lnTo>
                        <a:pt x="40" y="339"/>
                      </a:lnTo>
                      <a:lnTo>
                        <a:pt x="38" y="339"/>
                      </a:lnTo>
                      <a:lnTo>
                        <a:pt x="38" y="338"/>
                      </a:lnTo>
                      <a:lnTo>
                        <a:pt x="40" y="338"/>
                      </a:lnTo>
                      <a:lnTo>
                        <a:pt x="40" y="337"/>
                      </a:lnTo>
                      <a:lnTo>
                        <a:pt x="40" y="338"/>
                      </a:lnTo>
                      <a:lnTo>
                        <a:pt x="41" y="338"/>
                      </a:lnTo>
                      <a:lnTo>
                        <a:pt x="41" y="337"/>
                      </a:lnTo>
                      <a:lnTo>
                        <a:pt x="42" y="337"/>
                      </a:lnTo>
                      <a:lnTo>
                        <a:pt x="42" y="335"/>
                      </a:lnTo>
                      <a:lnTo>
                        <a:pt x="43" y="335"/>
                      </a:lnTo>
                      <a:lnTo>
                        <a:pt x="43" y="334"/>
                      </a:lnTo>
                      <a:lnTo>
                        <a:pt x="43" y="333"/>
                      </a:lnTo>
                      <a:lnTo>
                        <a:pt x="43" y="332"/>
                      </a:lnTo>
                      <a:lnTo>
                        <a:pt x="42" y="332"/>
                      </a:lnTo>
                      <a:lnTo>
                        <a:pt x="42" y="330"/>
                      </a:lnTo>
                      <a:lnTo>
                        <a:pt x="42" y="329"/>
                      </a:lnTo>
                      <a:lnTo>
                        <a:pt x="43" y="329"/>
                      </a:lnTo>
                      <a:lnTo>
                        <a:pt x="43" y="330"/>
                      </a:lnTo>
                      <a:lnTo>
                        <a:pt x="43" y="332"/>
                      </a:lnTo>
                      <a:lnTo>
                        <a:pt x="43" y="333"/>
                      </a:lnTo>
                      <a:lnTo>
                        <a:pt x="44" y="333"/>
                      </a:lnTo>
                      <a:lnTo>
                        <a:pt x="43" y="333"/>
                      </a:lnTo>
                      <a:lnTo>
                        <a:pt x="43" y="332"/>
                      </a:lnTo>
                      <a:lnTo>
                        <a:pt x="43" y="330"/>
                      </a:lnTo>
                      <a:lnTo>
                        <a:pt x="43" y="329"/>
                      </a:lnTo>
                      <a:lnTo>
                        <a:pt x="43" y="328"/>
                      </a:lnTo>
                      <a:lnTo>
                        <a:pt x="44" y="328"/>
                      </a:lnTo>
                      <a:lnTo>
                        <a:pt x="44" y="327"/>
                      </a:lnTo>
                      <a:lnTo>
                        <a:pt x="44" y="326"/>
                      </a:lnTo>
                      <a:lnTo>
                        <a:pt x="46" y="326"/>
                      </a:lnTo>
                      <a:lnTo>
                        <a:pt x="46" y="324"/>
                      </a:lnTo>
                      <a:lnTo>
                        <a:pt x="46" y="323"/>
                      </a:lnTo>
                      <a:lnTo>
                        <a:pt x="46" y="322"/>
                      </a:lnTo>
                      <a:lnTo>
                        <a:pt x="47" y="322"/>
                      </a:lnTo>
                      <a:lnTo>
                        <a:pt x="47" y="321"/>
                      </a:lnTo>
                      <a:lnTo>
                        <a:pt x="48" y="321"/>
                      </a:lnTo>
                      <a:lnTo>
                        <a:pt x="49" y="321"/>
                      </a:lnTo>
                      <a:lnTo>
                        <a:pt x="51" y="321"/>
                      </a:lnTo>
                      <a:lnTo>
                        <a:pt x="51" y="319"/>
                      </a:lnTo>
                      <a:lnTo>
                        <a:pt x="52" y="319"/>
                      </a:lnTo>
                      <a:lnTo>
                        <a:pt x="53" y="319"/>
                      </a:lnTo>
                      <a:lnTo>
                        <a:pt x="54" y="319"/>
                      </a:lnTo>
                      <a:lnTo>
                        <a:pt x="54" y="321"/>
                      </a:lnTo>
                      <a:lnTo>
                        <a:pt x="56" y="321"/>
                      </a:lnTo>
                      <a:lnTo>
                        <a:pt x="54" y="321"/>
                      </a:lnTo>
                      <a:lnTo>
                        <a:pt x="54" y="319"/>
                      </a:lnTo>
                      <a:lnTo>
                        <a:pt x="54" y="318"/>
                      </a:lnTo>
                      <a:lnTo>
                        <a:pt x="54" y="319"/>
                      </a:lnTo>
                      <a:lnTo>
                        <a:pt x="56" y="319"/>
                      </a:lnTo>
                      <a:lnTo>
                        <a:pt x="57" y="319"/>
                      </a:lnTo>
                      <a:lnTo>
                        <a:pt x="57" y="321"/>
                      </a:lnTo>
                      <a:lnTo>
                        <a:pt x="58" y="321"/>
                      </a:lnTo>
                      <a:lnTo>
                        <a:pt x="58" y="319"/>
                      </a:lnTo>
                      <a:lnTo>
                        <a:pt x="58" y="321"/>
                      </a:lnTo>
                      <a:lnTo>
                        <a:pt x="58" y="319"/>
                      </a:lnTo>
                      <a:lnTo>
                        <a:pt x="59" y="319"/>
                      </a:lnTo>
                      <a:lnTo>
                        <a:pt x="58" y="319"/>
                      </a:lnTo>
                      <a:lnTo>
                        <a:pt x="59" y="319"/>
                      </a:lnTo>
                      <a:lnTo>
                        <a:pt x="59" y="318"/>
                      </a:lnTo>
                      <a:lnTo>
                        <a:pt x="60" y="318"/>
                      </a:lnTo>
                      <a:lnTo>
                        <a:pt x="62" y="318"/>
                      </a:lnTo>
                      <a:lnTo>
                        <a:pt x="62" y="317"/>
                      </a:lnTo>
                      <a:lnTo>
                        <a:pt x="62" y="318"/>
                      </a:lnTo>
                      <a:lnTo>
                        <a:pt x="62" y="317"/>
                      </a:lnTo>
                      <a:lnTo>
                        <a:pt x="63" y="317"/>
                      </a:lnTo>
                      <a:lnTo>
                        <a:pt x="64" y="317"/>
                      </a:lnTo>
                      <a:lnTo>
                        <a:pt x="64" y="316"/>
                      </a:lnTo>
                      <a:lnTo>
                        <a:pt x="65" y="316"/>
                      </a:lnTo>
                      <a:lnTo>
                        <a:pt x="65" y="315"/>
                      </a:lnTo>
                      <a:lnTo>
                        <a:pt x="65" y="313"/>
                      </a:lnTo>
                      <a:lnTo>
                        <a:pt x="67" y="313"/>
                      </a:lnTo>
                      <a:lnTo>
                        <a:pt x="67" y="312"/>
                      </a:lnTo>
                      <a:lnTo>
                        <a:pt x="67" y="311"/>
                      </a:lnTo>
                      <a:lnTo>
                        <a:pt x="67" y="310"/>
                      </a:lnTo>
                      <a:lnTo>
                        <a:pt x="67" y="308"/>
                      </a:lnTo>
                      <a:lnTo>
                        <a:pt x="65" y="308"/>
                      </a:lnTo>
                      <a:lnTo>
                        <a:pt x="65" y="307"/>
                      </a:lnTo>
                      <a:lnTo>
                        <a:pt x="64" y="307"/>
                      </a:lnTo>
                      <a:lnTo>
                        <a:pt x="63" y="307"/>
                      </a:lnTo>
                      <a:lnTo>
                        <a:pt x="63" y="306"/>
                      </a:lnTo>
                      <a:lnTo>
                        <a:pt x="62" y="306"/>
                      </a:lnTo>
                      <a:lnTo>
                        <a:pt x="62" y="307"/>
                      </a:lnTo>
                      <a:lnTo>
                        <a:pt x="60" y="307"/>
                      </a:lnTo>
                      <a:lnTo>
                        <a:pt x="59" y="308"/>
                      </a:lnTo>
                      <a:lnTo>
                        <a:pt x="59" y="307"/>
                      </a:lnTo>
                      <a:lnTo>
                        <a:pt x="58" y="307"/>
                      </a:lnTo>
                      <a:lnTo>
                        <a:pt x="58" y="306"/>
                      </a:lnTo>
                      <a:lnTo>
                        <a:pt x="57" y="306"/>
                      </a:lnTo>
                      <a:lnTo>
                        <a:pt x="57" y="305"/>
                      </a:lnTo>
                      <a:lnTo>
                        <a:pt x="56" y="305"/>
                      </a:lnTo>
                      <a:lnTo>
                        <a:pt x="54" y="305"/>
                      </a:lnTo>
                      <a:lnTo>
                        <a:pt x="53" y="305"/>
                      </a:lnTo>
                      <a:lnTo>
                        <a:pt x="52" y="305"/>
                      </a:lnTo>
                      <a:lnTo>
                        <a:pt x="53" y="306"/>
                      </a:lnTo>
                      <a:lnTo>
                        <a:pt x="52" y="306"/>
                      </a:lnTo>
                      <a:lnTo>
                        <a:pt x="51" y="306"/>
                      </a:lnTo>
                      <a:lnTo>
                        <a:pt x="52" y="307"/>
                      </a:lnTo>
                      <a:lnTo>
                        <a:pt x="52" y="308"/>
                      </a:lnTo>
                      <a:lnTo>
                        <a:pt x="51" y="308"/>
                      </a:lnTo>
                      <a:lnTo>
                        <a:pt x="51" y="310"/>
                      </a:lnTo>
                      <a:lnTo>
                        <a:pt x="49" y="310"/>
                      </a:lnTo>
                      <a:lnTo>
                        <a:pt x="49" y="311"/>
                      </a:lnTo>
                      <a:lnTo>
                        <a:pt x="49" y="312"/>
                      </a:lnTo>
                      <a:lnTo>
                        <a:pt x="48" y="312"/>
                      </a:lnTo>
                      <a:lnTo>
                        <a:pt x="48" y="313"/>
                      </a:lnTo>
                      <a:lnTo>
                        <a:pt x="49" y="313"/>
                      </a:lnTo>
                      <a:lnTo>
                        <a:pt x="48" y="315"/>
                      </a:lnTo>
                      <a:lnTo>
                        <a:pt x="49" y="315"/>
                      </a:lnTo>
                      <a:lnTo>
                        <a:pt x="48" y="315"/>
                      </a:lnTo>
                      <a:lnTo>
                        <a:pt x="48" y="316"/>
                      </a:lnTo>
                      <a:lnTo>
                        <a:pt x="47" y="316"/>
                      </a:lnTo>
                      <a:lnTo>
                        <a:pt x="47" y="317"/>
                      </a:lnTo>
                      <a:lnTo>
                        <a:pt x="47" y="318"/>
                      </a:lnTo>
                      <a:lnTo>
                        <a:pt x="46" y="317"/>
                      </a:lnTo>
                      <a:lnTo>
                        <a:pt x="46" y="318"/>
                      </a:lnTo>
                      <a:lnTo>
                        <a:pt x="46" y="319"/>
                      </a:lnTo>
                      <a:lnTo>
                        <a:pt x="44" y="319"/>
                      </a:lnTo>
                      <a:lnTo>
                        <a:pt x="44" y="321"/>
                      </a:lnTo>
                      <a:lnTo>
                        <a:pt x="44" y="322"/>
                      </a:lnTo>
                      <a:lnTo>
                        <a:pt x="44" y="323"/>
                      </a:lnTo>
                      <a:lnTo>
                        <a:pt x="44" y="324"/>
                      </a:lnTo>
                      <a:lnTo>
                        <a:pt x="43" y="324"/>
                      </a:lnTo>
                      <a:lnTo>
                        <a:pt x="43" y="326"/>
                      </a:lnTo>
                      <a:lnTo>
                        <a:pt x="43" y="327"/>
                      </a:lnTo>
                      <a:lnTo>
                        <a:pt x="42" y="327"/>
                      </a:lnTo>
                      <a:lnTo>
                        <a:pt x="42" y="328"/>
                      </a:lnTo>
                      <a:lnTo>
                        <a:pt x="41" y="328"/>
                      </a:lnTo>
                      <a:lnTo>
                        <a:pt x="41" y="329"/>
                      </a:lnTo>
                      <a:lnTo>
                        <a:pt x="40" y="329"/>
                      </a:lnTo>
                      <a:lnTo>
                        <a:pt x="40" y="330"/>
                      </a:lnTo>
                      <a:lnTo>
                        <a:pt x="38" y="330"/>
                      </a:lnTo>
                      <a:lnTo>
                        <a:pt x="38" y="332"/>
                      </a:lnTo>
                      <a:lnTo>
                        <a:pt x="38" y="333"/>
                      </a:lnTo>
                      <a:lnTo>
                        <a:pt x="37" y="333"/>
                      </a:lnTo>
                      <a:lnTo>
                        <a:pt x="37" y="332"/>
                      </a:lnTo>
                      <a:lnTo>
                        <a:pt x="36" y="332"/>
                      </a:lnTo>
                      <a:lnTo>
                        <a:pt x="36" y="330"/>
                      </a:lnTo>
                      <a:lnTo>
                        <a:pt x="37" y="330"/>
                      </a:lnTo>
                      <a:lnTo>
                        <a:pt x="37" y="329"/>
                      </a:lnTo>
                      <a:lnTo>
                        <a:pt x="38" y="328"/>
                      </a:lnTo>
                      <a:lnTo>
                        <a:pt x="38" y="327"/>
                      </a:lnTo>
                      <a:lnTo>
                        <a:pt x="40" y="327"/>
                      </a:lnTo>
                      <a:lnTo>
                        <a:pt x="40" y="326"/>
                      </a:lnTo>
                      <a:lnTo>
                        <a:pt x="40" y="324"/>
                      </a:lnTo>
                      <a:lnTo>
                        <a:pt x="41" y="324"/>
                      </a:lnTo>
                      <a:lnTo>
                        <a:pt x="41" y="323"/>
                      </a:lnTo>
                      <a:lnTo>
                        <a:pt x="41" y="322"/>
                      </a:lnTo>
                      <a:lnTo>
                        <a:pt x="42" y="322"/>
                      </a:lnTo>
                      <a:lnTo>
                        <a:pt x="42" y="321"/>
                      </a:lnTo>
                      <a:lnTo>
                        <a:pt x="42" y="319"/>
                      </a:lnTo>
                      <a:lnTo>
                        <a:pt x="43" y="319"/>
                      </a:lnTo>
                      <a:lnTo>
                        <a:pt x="43" y="318"/>
                      </a:lnTo>
                      <a:lnTo>
                        <a:pt x="43" y="317"/>
                      </a:lnTo>
                      <a:lnTo>
                        <a:pt x="44" y="317"/>
                      </a:lnTo>
                      <a:lnTo>
                        <a:pt x="44" y="316"/>
                      </a:lnTo>
                      <a:lnTo>
                        <a:pt x="46" y="316"/>
                      </a:lnTo>
                      <a:lnTo>
                        <a:pt x="46" y="315"/>
                      </a:lnTo>
                      <a:lnTo>
                        <a:pt x="46" y="313"/>
                      </a:lnTo>
                      <a:lnTo>
                        <a:pt x="46" y="312"/>
                      </a:lnTo>
                      <a:lnTo>
                        <a:pt x="47" y="312"/>
                      </a:lnTo>
                      <a:lnTo>
                        <a:pt x="47" y="311"/>
                      </a:lnTo>
                      <a:lnTo>
                        <a:pt x="47" y="310"/>
                      </a:lnTo>
                      <a:lnTo>
                        <a:pt x="48" y="310"/>
                      </a:lnTo>
                      <a:lnTo>
                        <a:pt x="48" y="308"/>
                      </a:lnTo>
                      <a:lnTo>
                        <a:pt x="48" y="307"/>
                      </a:lnTo>
                      <a:lnTo>
                        <a:pt x="49" y="307"/>
                      </a:lnTo>
                      <a:lnTo>
                        <a:pt x="49" y="306"/>
                      </a:lnTo>
                      <a:lnTo>
                        <a:pt x="49" y="305"/>
                      </a:lnTo>
                      <a:lnTo>
                        <a:pt x="51" y="305"/>
                      </a:lnTo>
                      <a:lnTo>
                        <a:pt x="51" y="304"/>
                      </a:lnTo>
                      <a:lnTo>
                        <a:pt x="51" y="302"/>
                      </a:lnTo>
                      <a:lnTo>
                        <a:pt x="51" y="301"/>
                      </a:lnTo>
                      <a:lnTo>
                        <a:pt x="52" y="301"/>
                      </a:lnTo>
                      <a:lnTo>
                        <a:pt x="52" y="300"/>
                      </a:lnTo>
                      <a:lnTo>
                        <a:pt x="52" y="299"/>
                      </a:lnTo>
                      <a:lnTo>
                        <a:pt x="52" y="297"/>
                      </a:lnTo>
                      <a:lnTo>
                        <a:pt x="53" y="297"/>
                      </a:lnTo>
                      <a:lnTo>
                        <a:pt x="53" y="296"/>
                      </a:lnTo>
                      <a:lnTo>
                        <a:pt x="53" y="295"/>
                      </a:lnTo>
                      <a:lnTo>
                        <a:pt x="53" y="294"/>
                      </a:lnTo>
                      <a:lnTo>
                        <a:pt x="54" y="294"/>
                      </a:lnTo>
                      <a:lnTo>
                        <a:pt x="54" y="293"/>
                      </a:lnTo>
                      <a:lnTo>
                        <a:pt x="54" y="291"/>
                      </a:lnTo>
                      <a:lnTo>
                        <a:pt x="54" y="290"/>
                      </a:lnTo>
                      <a:lnTo>
                        <a:pt x="56" y="290"/>
                      </a:lnTo>
                      <a:lnTo>
                        <a:pt x="56" y="289"/>
                      </a:lnTo>
                      <a:lnTo>
                        <a:pt x="56" y="288"/>
                      </a:lnTo>
                      <a:lnTo>
                        <a:pt x="56" y="286"/>
                      </a:lnTo>
                      <a:lnTo>
                        <a:pt x="56" y="285"/>
                      </a:lnTo>
                      <a:lnTo>
                        <a:pt x="57" y="285"/>
                      </a:lnTo>
                      <a:lnTo>
                        <a:pt x="57" y="284"/>
                      </a:lnTo>
                      <a:lnTo>
                        <a:pt x="57" y="283"/>
                      </a:lnTo>
                      <a:lnTo>
                        <a:pt x="57" y="282"/>
                      </a:lnTo>
                      <a:lnTo>
                        <a:pt x="57" y="280"/>
                      </a:lnTo>
                      <a:lnTo>
                        <a:pt x="58" y="280"/>
                      </a:lnTo>
                      <a:lnTo>
                        <a:pt x="57" y="280"/>
                      </a:lnTo>
                      <a:lnTo>
                        <a:pt x="58" y="280"/>
                      </a:lnTo>
                      <a:lnTo>
                        <a:pt x="58" y="279"/>
                      </a:lnTo>
                      <a:lnTo>
                        <a:pt x="58" y="278"/>
                      </a:lnTo>
                      <a:lnTo>
                        <a:pt x="58" y="277"/>
                      </a:lnTo>
                      <a:lnTo>
                        <a:pt x="58" y="275"/>
                      </a:lnTo>
                      <a:lnTo>
                        <a:pt x="59" y="274"/>
                      </a:lnTo>
                      <a:lnTo>
                        <a:pt x="59" y="273"/>
                      </a:lnTo>
                      <a:lnTo>
                        <a:pt x="59" y="272"/>
                      </a:lnTo>
                      <a:lnTo>
                        <a:pt x="59" y="270"/>
                      </a:lnTo>
                      <a:lnTo>
                        <a:pt x="59" y="269"/>
                      </a:lnTo>
                      <a:lnTo>
                        <a:pt x="59" y="268"/>
                      </a:lnTo>
                      <a:lnTo>
                        <a:pt x="60" y="268"/>
                      </a:lnTo>
                      <a:lnTo>
                        <a:pt x="60" y="267"/>
                      </a:lnTo>
                      <a:lnTo>
                        <a:pt x="60" y="266"/>
                      </a:lnTo>
                      <a:lnTo>
                        <a:pt x="60" y="264"/>
                      </a:lnTo>
                      <a:lnTo>
                        <a:pt x="60" y="263"/>
                      </a:lnTo>
                      <a:lnTo>
                        <a:pt x="60" y="262"/>
                      </a:lnTo>
                      <a:lnTo>
                        <a:pt x="60" y="261"/>
                      </a:lnTo>
                      <a:lnTo>
                        <a:pt x="60" y="259"/>
                      </a:lnTo>
                      <a:lnTo>
                        <a:pt x="59" y="259"/>
                      </a:lnTo>
                      <a:lnTo>
                        <a:pt x="59" y="258"/>
                      </a:lnTo>
                      <a:lnTo>
                        <a:pt x="58" y="258"/>
                      </a:lnTo>
                      <a:lnTo>
                        <a:pt x="59" y="258"/>
                      </a:lnTo>
                      <a:lnTo>
                        <a:pt x="59" y="257"/>
                      </a:lnTo>
                      <a:lnTo>
                        <a:pt x="58" y="257"/>
                      </a:lnTo>
                      <a:lnTo>
                        <a:pt x="58" y="256"/>
                      </a:lnTo>
                      <a:lnTo>
                        <a:pt x="57" y="256"/>
                      </a:lnTo>
                      <a:lnTo>
                        <a:pt x="57" y="255"/>
                      </a:lnTo>
                      <a:lnTo>
                        <a:pt x="56" y="255"/>
                      </a:lnTo>
                      <a:lnTo>
                        <a:pt x="56" y="253"/>
                      </a:lnTo>
                      <a:lnTo>
                        <a:pt x="54" y="253"/>
                      </a:lnTo>
                      <a:lnTo>
                        <a:pt x="53" y="253"/>
                      </a:lnTo>
                      <a:lnTo>
                        <a:pt x="53" y="255"/>
                      </a:lnTo>
                      <a:lnTo>
                        <a:pt x="52" y="255"/>
                      </a:lnTo>
                      <a:lnTo>
                        <a:pt x="52" y="253"/>
                      </a:lnTo>
                      <a:lnTo>
                        <a:pt x="53" y="253"/>
                      </a:lnTo>
                      <a:lnTo>
                        <a:pt x="53" y="252"/>
                      </a:lnTo>
                      <a:lnTo>
                        <a:pt x="53" y="251"/>
                      </a:lnTo>
                      <a:lnTo>
                        <a:pt x="52" y="251"/>
                      </a:lnTo>
                      <a:lnTo>
                        <a:pt x="51" y="251"/>
                      </a:lnTo>
                      <a:lnTo>
                        <a:pt x="51" y="250"/>
                      </a:lnTo>
                      <a:lnTo>
                        <a:pt x="52" y="250"/>
                      </a:lnTo>
                      <a:lnTo>
                        <a:pt x="51" y="250"/>
                      </a:lnTo>
                      <a:lnTo>
                        <a:pt x="51" y="248"/>
                      </a:lnTo>
                      <a:lnTo>
                        <a:pt x="52" y="248"/>
                      </a:lnTo>
                      <a:lnTo>
                        <a:pt x="52" y="247"/>
                      </a:lnTo>
                      <a:lnTo>
                        <a:pt x="52" y="246"/>
                      </a:lnTo>
                      <a:lnTo>
                        <a:pt x="51" y="246"/>
                      </a:lnTo>
                      <a:lnTo>
                        <a:pt x="52" y="246"/>
                      </a:lnTo>
                      <a:lnTo>
                        <a:pt x="52" y="245"/>
                      </a:lnTo>
                      <a:lnTo>
                        <a:pt x="52" y="244"/>
                      </a:lnTo>
                      <a:lnTo>
                        <a:pt x="51" y="244"/>
                      </a:lnTo>
                      <a:lnTo>
                        <a:pt x="51" y="242"/>
                      </a:lnTo>
                      <a:lnTo>
                        <a:pt x="51" y="241"/>
                      </a:lnTo>
                      <a:lnTo>
                        <a:pt x="51" y="240"/>
                      </a:lnTo>
                      <a:lnTo>
                        <a:pt x="51" y="239"/>
                      </a:lnTo>
                      <a:lnTo>
                        <a:pt x="51" y="237"/>
                      </a:lnTo>
                      <a:lnTo>
                        <a:pt x="51" y="236"/>
                      </a:lnTo>
                      <a:lnTo>
                        <a:pt x="51" y="235"/>
                      </a:lnTo>
                      <a:lnTo>
                        <a:pt x="51" y="234"/>
                      </a:lnTo>
                      <a:lnTo>
                        <a:pt x="49" y="234"/>
                      </a:lnTo>
                      <a:lnTo>
                        <a:pt x="51" y="234"/>
                      </a:lnTo>
                      <a:lnTo>
                        <a:pt x="51" y="233"/>
                      </a:lnTo>
                      <a:lnTo>
                        <a:pt x="51" y="231"/>
                      </a:lnTo>
                      <a:lnTo>
                        <a:pt x="51" y="230"/>
                      </a:lnTo>
                      <a:lnTo>
                        <a:pt x="52" y="230"/>
                      </a:lnTo>
                      <a:lnTo>
                        <a:pt x="52" y="231"/>
                      </a:lnTo>
                      <a:lnTo>
                        <a:pt x="53" y="231"/>
                      </a:lnTo>
                      <a:lnTo>
                        <a:pt x="54" y="230"/>
                      </a:lnTo>
                      <a:lnTo>
                        <a:pt x="54" y="229"/>
                      </a:lnTo>
                      <a:lnTo>
                        <a:pt x="56" y="229"/>
                      </a:lnTo>
                      <a:lnTo>
                        <a:pt x="56" y="228"/>
                      </a:lnTo>
                      <a:lnTo>
                        <a:pt x="56" y="226"/>
                      </a:lnTo>
                      <a:lnTo>
                        <a:pt x="56" y="225"/>
                      </a:lnTo>
                      <a:lnTo>
                        <a:pt x="57" y="225"/>
                      </a:lnTo>
                      <a:lnTo>
                        <a:pt x="57" y="224"/>
                      </a:lnTo>
                      <a:lnTo>
                        <a:pt x="57" y="223"/>
                      </a:lnTo>
                      <a:lnTo>
                        <a:pt x="57" y="221"/>
                      </a:lnTo>
                      <a:lnTo>
                        <a:pt x="58" y="220"/>
                      </a:lnTo>
                      <a:lnTo>
                        <a:pt x="58" y="219"/>
                      </a:lnTo>
                      <a:lnTo>
                        <a:pt x="58" y="218"/>
                      </a:lnTo>
                      <a:lnTo>
                        <a:pt x="59" y="218"/>
                      </a:lnTo>
                      <a:lnTo>
                        <a:pt x="59" y="217"/>
                      </a:lnTo>
                      <a:lnTo>
                        <a:pt x="59" y="215"/>
                      </a:lnTo>
                      <a:lnTo>
                        <a:pt x="59" y="214"/>
                      </a:lnTo>
                      <a:lnTo>
                        <a:pt x="59" y="213"/>
                      </a:lnTo>
                      <a:lnTo>
                        <a:pt x="60" y="213"/>
                      </a:lnTo>
                      <a:lnTo>
                        <a:pt x="60" y="212"/>
                      </a:lnTo>
                      <a:lnTo>
                        <a:pt x="60" y="210"/>
                      </a:lnTo>
                      <a:lnTo>
                        <a:pt x="60" y="209"/>
                      </a:lnTo>
                      <a:lnTo>
                        <a:pt x="62" y="209"/>
                      </a:lnTo>
                      <a:lnTo>
                        <a:pt x="62" y="208"/>
                      </a:lnTo>
                      <a:lnTo>
                        <a:pt x="62" y="207"/>
                      </a:lnTo>
                      <a:lnTo>
                        <a:pt x="62" y="206"/>
                      </a:lnTo>
                      <a:lnTo>
                        <a:pt x="62" y="204"/>
                      </a:lnTo>
                      <a:lnTo>
                        <a:pt x="62" y="203"/>
                      </a:lnTo>
                      <a:lnTo>
                        <a:pt x="62" y="202"/>
                      </a:lnTo>
                      <a:lnTo>
                        <a:pt x="63" y="202"/>
                      </a:lnTo>
                      <a:lnTo>
                        <a:pt x="63" y="201"/>
                      </a:lnTo>
                      <a:lnTo>
                        <a:pt x="63" y="199"/>
                      </a:lnTo>
                      <a:lnTo>
                        <a:pt x="63" y="198"/>
                      </a:lnTo>
                      <a:lnTo>
                        <a:pt x="63" y="197"/>
                      </a:lnTo>
                      <a:lnTo>
                        <a:pt x="63" y="196"/>
                      </a:lnTo>
                      <a:lnTo>
                        <a:pt x="64" y="196"/>
                      </a:lnTo>
                      <a:lnTo>
                        <a:pt x="64" y="195"/>
                      </a:lnTo>
                      <a:lnTo>
                        <a:pt x="64" y="193"/>
                      </a:lnTo>
                      <a:lnTo>
                        <a:pt x="64" y="192"/>
                      </a:lnTo>
                      <a:lnTo>
                        <a:pt x="64" y="191"/>
                      </a:lnTo>
                      <a:lnTo>
                        <a:pt x="64" y="190"/>
                      </a:lnTo>
                      <a:lnTo>
                        <a:pt x="65" y="190"/>
                      </a:lnTo>
                      <a:lnTo>
                        <a:pt x="65" y="188"/>
                      </a:lnTo>
                      <a:lnTo>
                        <a:pt x="65" y="187"/>
                      </a:lnTo>
                      <a:lnTo>
                        <a:pt x="65" y="186"/>
                      </a:lnTo>
                      <a:lnTo>
                        <a:pt x="65" y="185"/>
                      </a:lnTo>
                      <a:lnTo>
                        <a:pt x="65" y="184"/>
                      </a:lnTo>
                      <a:lnTo>
                        <a:pt x="67" y="182"/>
                      </a:lnTo>
                      <a:lnTo>
                        <a:pt x="65" y="182"/>
                      </a:lnTo>
                      <a:lnTo>
                        <a:pt x="67" y="182"/>
                      </a:lnTo>
                      <a:lnTo>
                        <a:pt x="67" y="181"/>
                      </a:lnTo>
                      <a:lnTo>
                        <a:pt x="67" y="180"/>
                      </a:lnTo>
                      <a:lnTo>
                        <a:pt x="67" y="179"/>
                      </a:lnTo>
                      <a:lnTo>
                        <a:pt x="67" y="177"/>
                      </a:lnTo>
                      <a:lnTo>
                        <a:pt x="67" y="176"/>
                      </a:lnTo>
                      <a:lnTo>
                        <a:pt x="68" y="176"/>
                      </a:lnTo>
                      <a:lnTo>
                        <a:pt x="68" y="175"/>
                      </a:lnTo>
                      <a:lnTo>
                        <a:pt x="68" y="174"/>
                      </a:lnTo>
                      <a:lnTo>
                        <a:pt x="68" y="172"/>
                      </a:lnTo>
                      <a:lnTo>
                        <a:pt x="68" y="171"/>
                      </a:lnTo>
                      <a:lnTo>
                        <a:pt x="68" y="170"/>
                      </a:lnTo>
                      <a:lnTo>
                        <a:pt x="68" y="169"/>
                      </a:lnTo>
                      <a:lnTo>
                        <a:pt x="69" y="169"/>
                      </a:lnTo>
                      <a:lnTo>
                        <a:pt x="69" y="168"/>
                      </a:lnTo>
                      <a:lnTo>
                        <a:pt x="69" y="166"/>
                      </a:lnTo>
                      <a:lnTo>
                        <a:pt x="69" y="165"/>
                      </a:lnTo>
                      <a:lnTo>
                        <a:pt x="69" y="164"/>
                      </a:lnTo>
                      <a:lnTo>
                        <a:pt x="69" y="163"/>
                      </a:lnTo>
                      <a:lnTo>
                        <a:pt x="69" y="161"/>
                      </a:lnTo>
                      <a:lnTo>
                        <a:pt x="69" y="160"/>
                      </a:lnTo>
                      <a:lnTo>
                        <a:pt x="69" y="159"/>
                      </a:lnTo>
                      <a:lnTo>
                        <a:pt x="70" y="159"/>
                      </a:lnTo>
                      <a:lnTo>
                        <a:pt x="70" y="158"/>
                      </a:lnTo>
                      <a:lnTo>
                        <a:pt x="70" y="157"/>
                      </a:lnTo>
                      <a:lnTo>
                        <a:pt x="70" y="155"/>
                      </a:lnTo>
                      <a:lnTo>
                        <a:pt x="70" y="154"/>
                      </a:lnTo>
                      <a:lnTo>
                        <a:pt x="70" y="153"/>
                      </a:lnTo>
                      <a:lnTo>
                        <a:pt x="70" y="152"/>
                      </a:lnTo>
                      <a:lnTo>
                        <a:pt x="70" y="150"/>
                      </a:lnTo>
                      <a:lnTo>
                        <a:pt x="70" y="149"/>
                      </a:lnTo>
                      <a:lnTo>
                        <a:pt x="70" y="148"/>
                      </a:lnTo>
                      <a:lnTo>
                        <a:pt x="70" y="147"/>
                      </a:lnTo>
                      <a:lnTo>
                        <a:pt x="70" y="146"/>
                      </a:lnTo>
                      <a:lnTo>
                        <a:pt x="70" y="144"/>
                      </a:lnTo>
                      <a:lnTo>
                        <a:pt x="70" y="143"/>
                      </a:lnTo>
                      <a:lnTo>
                        <a:pt x="70" y="142"/>
                      </a:lnTo>
                      <a:lnTo>
                        <a:pt x="69" y="142"/>
                      </a:lnTo>
                      <a:lnTo>
                        <a:pt x="69" y="141"/>
                      </a:lnTo>
                      <a:lnTo>
                        <a:pt x="69" y="139"/>
                      </a:lnTo>
                      <a:lnTo>
                        <a:pt x="69" y="138"/>
                      </a:lnTo>
                      <a:lnTo>
                        <a:pt x="69" y="137"/>
                      </a:lnTo>
                      <a:lnTo>
                        <a:pt x="68" y="137"/>
                      </a:lnTo>
                      <a:lnTo>
                        <a:pt x="68" y="136"/>
                      </a:lnTo>
                      <a:lnTo>
                        <a:pt x="68" y="135"/>
                      </a:lnTo>
                      <a:lnTo>
                        <a:pt x="68" y="133"/>
                      </a:lnTo>
                      <a:lnTo>
                        <a:pt x="68" y="132"/>
                      </a:lnTo>
                      <a:lnTo>
                        <a:pt x="67" y="132"/>
                      </a:lnTo>
                      <a:lnTo>
                        <a:pt x="67" y="131"/>
                      </a:lnTo>
                      <a:lnTo>
                        <a:pt x="67" y="130"/>
                      </a:lnTo>
                      <a:lnTo>
                        <a:pt x="67" y="128"/>
                      </a:lnTo>
                      <a:lnTo>
                        <a:pt x="67" y="127"/>
                      </a:lnTo>
                      <a:lnTo>
                        <a:pt x="67" y="126"/>
                      </a:lnTo>
                      <a:lnTo>
                        <a:pt x="67" y="125"/>
                      </a:lnTo>
                      <a:lnTo>
                        <a:pt x="67" y="123"/>
                      </a:lnTo>
                      <a:lnTo>
                        <a:pt x="67" y="122"/>
                      </a:lnTo>
                      <a:lnTo>
                        <a:pt x="67" y="121"/>
                      </a:lnTo>
                      <a:lnTo>
                        <a:pt x="65" y="121"/>
                      </a:lnTo>
                      <a:lnTo>
                        <a:pt x="65" y="120"/>
                      </a:lnTo>
                      <a:lnTo>
                        <a:pt x="64" y="120"/>
                      </a:lnTo>
                      <a:lnTo>
                        <a:pt x="64" y="119"/>
                      </a:lnTo>
                      <a:lnTo>
                        <a:pt x="64" y="117"/>
                      </a:lnTo>
                      <a:lnTo>
                        <a:pt x="63" y="117"/>
                      </a:lnTo>
                      <a:lnTo>
                        <a:pt x="63" y="116"/>
                      </a:lnTo>
                      <a:lnTo>
                        <a:pt x="63" y="115"/>
                      </a:lnTo>
                      <a:lnTo>
                        <a:pt x="63" y="114"/>
                      </a:lnTo>
                      <a:lnTo>
                        <a:pt x="63" y="112"/>
                      </a:lnTo>
                      <a:lnTo>
                        <a:pt x="63" y="111"/>
                      </a:lnTo>
                      <a:lnTo>
                        <a:pt x="64" y="111"/>
                      </a:lnTo>
                      <a:lnTo>
                        <a:pt x="63" y="111"/>
                      </a:lnTo>
                      <a:lnTo>
                        <a:pt x="63" y="110"/>
                      </a:lnTo>
                      <a:lnTo>
                        <a:pt x="62" y="110"/>
                      </a:lnTo>
                      <a:lnTo>
                        <a:pt x="62" y="109"/>
                      </a:lnTo>
                      <a:lnTo>
                        <a:pt x="63" y="109"/>
                      </a:lnTo>
                      <a:lnTo>
                        <a:pt x="63" y="108"/>
                      </a:lnTo>
                      <a:lnTo>
                        <a:pt x="63" y="106"/>
                      </a:lnTo>
                      <a:lnTo>
                        <a:pt x="62" y="106"/>
                      </a:lnTo>
                      <a:lnTo>
                        <a:pt x="62" y="105"/>
                      </a:lnTo>
                      <a:lnTo>
                        <a:pt x="62" y="104"/>
                      </a:lnTo>
                      <a:lnTo>
                        <a:pt x="60" y="104"/>
                      </a:lnTo>
                      <a:lnTo>
                        <a:pt x="59" y="104"/>
                      </a:lnTo>
                      <a:lnTo>
                        <a:pt x="60" y="104"/>
                      </a:lnTo>
                      <a:lnTo>
                        <a:pt x="60" y="103"/>
                      </a:lnTo>
                      <a:lnTo>
                        <a:pt x="60" y="101"/>
                      </a:lnTo>
                      <a:lnTo>
                        <a:pt x="60" y="100"/>
                      </a:lnTo>
                      <a:lnTo>
                        <a:pt x="59" y="100"/>
                      </a:lnTo>
                      <a:lnTo>
                        <a:pt x="59" y="99"/>
                      </a:lnTo>
                      <a:lnTo>
                        <a:pt x="59" y="98"/>
                      </a:lnTo>
                      <a:lnTo>
                        <a:pt x="59" y="97"/>
                      </a:lnTo>
                      <a:lnTo>
                        <a:pt x="58" y="97"/>
                      </a:lnTo>
                      <a:lnTo>
                        <a:pt x="58" y="95"/>
                      </a:lnTo>
                      <a:lnTo>
                        <a:pt x="58" y="94"/>
                      </a:lnTo>
                      <a:lnTo>
                        <a:pt x="57" y="94"/>
                      </a:lnTo>
                      <a:lnTo>
                        <a:pt x="57" y="93"/>
                      </a:lnTo>
                      <a:lnTo>
                        <a:pt x="56" y="93"/>
                      </a:lnTo>
                      <a:lnTo>
                        <a:pt x="56" y="92"/>
                      </a:lnTo>
                      <a:lnTo>
                        <a:pt x="56" y="90"/>
                      </a:lnTo>
                      <a:lnTo>
                        <a:pt x="56" y="89"/>
                      </a:lnTo>
                      <a:lnTo>
                        <a:pt x="56" y="88"/>
                      </a:lnTo>
                      <a:lnTo>
                        <a:pt x="54" y="88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6" y="86"/>
                      </a:lnTo>
                      <a:lnTo>
                        <a:pt x="54" y="86"/>
                      </a:lnTo>
                      <a:lnTo>
                        <a:pt x="56" y="86"/>
                      </a:lnTo>
                      <a:lnTo>
                        <a:pt x="54" y="84"/>
                      </a:lnTo>
                      <a:lnTo>
                        <a:pt x="54" y="83"/>
                      </a:lnTo>
                      <a:lnTo>
                        <a:pt x="54" y="82"/>
                      </a:lnTo>
                      <a:lnTo>
                        <a:pt x="54" y="81"/>
                      </a:lnTo>
                      <a:lnTo>
                        <a:pt x="54" y="79"/>
                      </a:lnTo>
                      <a:lnTo>
                        <a:pt x="54" y="78"/>
                      </a:lnTo>
                      <a:lnTo>
                        <a:pt x="54" y="77"/>
                      </a:lnTo>
                      <a:lnTo>
                        <a:pt x="53" y="77"/>
                      </a:lnTo>
                      <a:lnTo>
                        <a:pt x="53" y="76"/>
                      </a:lnTo>
                      <a:lnTo>
                        <a:pt x="53" y="74"/>
                      </a:lnTo>
                      <a:lnTo>
                        <a:pt x="52" y="73"/>
                      </a:lnTo>
                      <a:lnTo>
                        <a:pt x="52" y="72"/>
                      </a:lnTo>
                      <a:lnTo>
                        <a:pt x="51" y="72"/>
                      </a:lnTo>
                      <a:lnTo>
                        <a:pt x="51" y="71"/>
                      </a:lnTo>
                      <a:lnTo>
                        <a:pt x="51" y="70"/>
                      </a:lnTo>
                      <a:lnTo>
                        <a:pt x="49" y="70"/>
                      </a:lnTo>
                      <a:lnTo>
                        <a:pt x="48" y="70"/>
                      </a:lnTo>
                      <a:lnTo>
                        <a:pt x="48" y="68"/>
                      </a:lnTo>
                      <a:lnTo>
                        <a:pt x="47" y="68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7" y="70"/>
                      </a:lnTo>
                      <a:lnTo>
                        <a:pt x="47" y="68"/>
                      </a:lnTo>
                      <a:lnTo>
                        <a:pt x="46" y="68"/>
                      </a:lnTo>
                      <a:lnTo>
                        <a:pt x="46" y="67"/>
                      </a:lnTo>
                      <a:lnTo>
                        <a:pt x="44" y="67"/>
                      </a:lnTo>
                      <a:lnTo>
                        <a:pt x="43" y="67"/>
                      </a:lnTo>
                      <a:lnTo>
                        <a:pt x="43" y="68"/>
                      </a:lnTo>
                      <a:lnTo>
                        <a:pt x="43" y="70"/>
                      </a:lnTo>
                      <a:lnTo>
                        <a:pt x="43" y="68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4" y="71"/>
                      </a:lnTo>
                      <a:lnTo>
                        <a:pt x="43" y="71"/>
                      </a:lnTo>
                      <a:lnTo>
                        <a:pt x="43" y="70"/>
                      </a:lnTo>
                      <a:lnTo>
                        <a:pt x="43" y="68"/>
                      </a:lnTo>
                      <a:lnTo>
                        <a:pt x="42" y="68"/>
                      </a:lnTo>
                      <a:lnTo>
                        <a:pt x="42" y="67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38" y="66"/>
                      </a:lnTo>
                      <a:lnTo>
                        <a:pt x="38" y="65"/>
                      </a:lnTo>
                      <a:lnTo>
                        <a:pt x="37" y="65"/>
                      </a:lnTo>
                      <a:lnTo>
                        <a:pt x="37" y="63"/>
                      </a:lnTo>
                      <a:lnTo>
                        <a:pt x="36" y="63"/>
                      </a:lnTo>
                      <a:lnTo>
                        <a:pt x="36" y="62"/>
                      </a:lnTo>
                      <a:lnTo>
                        <a:pt x="35" y="62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3" y="62"/>
                      </a:lnTo>
                      <a:lnTo>
                        <a:pt x="33" y="61"/>
                      </a:lnTo>
                      <a:lnTo>
                        <a:pt x="32" y="61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33" y="61"/>
                      </a:lnTo>
                      <a:lnTo>
                        <a:pt x="32" y="61"/>
                      </a:lnTo>
                      <a:lnTo>
                        <a:pt x="32" y="60"/>
                      </a:lnTo>
                      <a:lnTo>
                        <a:pt x="32" y="59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2" y="57"/>
                      </a:lnTo>
                      <a:lnTo>
                        <a:pt x="33" y="57"/>
                      </a:lnTo>
                      <a:lnTo>
                        <a:pt x="33" y="56"/>
                      </a:lnTo>
                      <a:lnTo>
                        <a:pt x="33" y="55"/>
                      </a:lnTo>
                      <a:lnTo>
                        <a:pt x="35" y="55"/>
                      </a:lnTo>
                      <a:lnTo>
                        <a:pt x="35" y="54"/>
                      </a:lnTo>
                      <a:lnTo>
                        <a:pt x="35" y="52"/>
                      </a:lnTo>
                      <a:lnTo>
                        <a:pt x="36" y="52"/>
                      </a:lnTo>
                      <a:lnTo>
                        <a:pt x="36" y="51"/>
                      </a:lnTo>
                      <a:lnTo>
                        <a:pt x="36" y="50"/>
                      </a:lnTo>
                      <a:lnTo>
                        <a:pt x="37" y="49"/>
                      </a:lnTo>
                      <a:lnTo>
                        <a:pt x="37" y="48"/>
                      </a:lnTo>
                      <a:lnTo>
                        <a:pt x="37" y="46"/>
                      </a:lnTo>
                      <a:lnTo>
                        <a:pt x="37" y="45"/>
                      </a:lnTo>
                      <a:lnTo>
                        <a:pt x="38" y="45"/>
                      </a:lnTo>
                      <a:lnTo>
                        <a:pt x="38" y="44"/>
                      </a:lnTo>
                      <a:lnTo>
                        <a:pt x="38" y="43"/>
                      </a:lnTo>
                      <a:lnTo>
                        <a:pt x="38" y="41"/>
                      </a:lnTo>
                      <a:lnTo>
                        <a:pt x="40" y="41"/>
                      </a:lnTo>
                      <a:lnTo>
                        <a:pt x="40" y="40"/>
                      </a:lnTo>
                      <a:lnTo>
                        <a:pt x="40" y="39"/>
                      </a:lnTo>
                      <a:lnTo>
                        <a:pt x="40" y="38"/>
                      </a:lnTo>
                      <a:lnTo>
                        <a:pt x="40" y="37"/>
                      </a:lnTo>
                      <a:lnTo>
                        <a:pt x="40" y="35"/>
                      </a:lnTo>
                      <a:lnTo>
                        <a:pt x="41" y="35"/>
                      </a:lnTo>
                      <a:lnTo>
                        <a:pt x="41" y="34"/>
                      </a:lnTo>
                      <a:lnTo>
                        <a:pt x="41" y="33"/>
                      </a:lnTo>
                      <a:lnTo>
                        <a:pt x="41" y="32"/>
                      </a:lnTo>
                      <a:lnTo>
                        <a:pt x="41" y="30"/>
                      </a:lnTo>
                      <a:lnTo>
                        <a:pt x="41" y="29"/>
                      </a:lnTo>
                      <a:lnTo>
                        <a:pt x="41" y="28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2" y="25"/>
                      </a:lnTo>
                      <a:lnTo>
                        <a:pt x="42" y="24"/>
                      </a:lnTo>
                      <a:lnTo>
                        <a:pt x="42" y="23"/>
                      </a:lnTo>
                      <a:lnTo>
                        <a:pt x="42" y="22"/>
                      </a:lnTo>
                      <a:lnTo>
                        <a:pt x="42" y="21"/>
                      </a:lnTo>
                      <a:lnTo>
                        <a:pt x="42" y="19"/>
                      </a:lnTo>
                      <a:lnTo>
                        <a:pt x="42" y="18"/>
                      </a:lnTo>
                      <a:lnTo>
                        <a:pt x="42" y="17"/>
                      </a:ln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21"/>
                      </a:lnTo>
                      <a:lnTo>
                        <a:pt x="43" y="21"/>
                      </a:lnTo>
                      <a:lnTo>
                        <a:pt x="43" y="22"/>
                      </a:lnTo>
                      <a:lnTo>
                        <a:pt x="43" y="23"/>
                      </a:lnTo>
                      <a:lnTo>
                        <a:pt x="44" y="23"/>
                      </a:lnTo>
                      <a:lnTo>
                        <a:pt x="46" y="23"/>
                      </a:lnTo>
                      <a:lnTo>
                        <a:pt x="47" y="23"/>
                      </a:lnTo>
                      <a:lnTo>
                        <a:pt x="48" y="23"/>
                      </a:lnTo>
                      <a:lnTo>
                        <a:pt x="49" y="24"/>
                      </a:lnTo>
                      <a:lnTo>
                        <a:pt x="51" y="24"/>
                      </a:lnTo>
                      <a:lnTo>
                        <a:pt x="49" y="24"/>
                      </a:lnTo>
                      <a:lnTo>
                        <a:pt x="49" y="23"/>
                      </a:lnTo>
                      <a:lnTo>
                        <a:pt x="48" y="23"/>
                      </a:lnTo>
                      <a:lnTo>
                        <a:pt x="47" y="23"/>
                      </a:lnTo>
                      <a:lnTo>
                        <a:pt x="46" y="23"/>
                      </a:lnTo>
                      <a:lnTo>
                        <a:pt x="44" y="23"/>
                      </a:lnTo>
                      <a:lnTo>
                        <a:pt x="43" y="23"/>
                      </a:lnTo>
                      <a:lnTo>
                        <a:pt x="43" y="22"/>
                      </a:lnTo>
                      <a:lnTo>
                        <a:pt x="43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3" y="19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3" y="21"/>
                      </a:lnTo>
                      <a:lnTo>
                        <a:pt x="43" y="22"/>
                      </a:lnTo>
                      <a:lnTo>
                        <a:pt x="43" y="21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3" y="17"/>
                      </a:lnTo>
                      <a:lnTo>
                        <a:pt x="43" y="16"/>
                      </a:lnTo>
                      <a:lnTo>
                        <a:pt x="43" y="17"/>
                      </a:lnTo>
                      <a:lnTo>
                        <a:pt x="43" y="16"/>
                      </a:lnTo>
                      <a:lnTo>
                        <a:pt x="43" y="14"/>
                      </a:lnTo>
                      <a:lnTo>
                        <a:pt x="42" y="14"/>
                      </a:lnTo>
                      <a:lnTo>
                        <a:pt x="41" y="14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7"/>
                      </a:lnTo>
                      <a:lnTo>
                        <a:pt x="42" y="6"/>
                      </a:lnTo>
                      <a:lnTo>
                        <a:pt x="42" y="5"/>
                      </a:lnTo>
                      <a:lnTo>
                        <a:pt x="42" y="3"/>
                      </a:lnTo>
                      <a:lnTo>
                        <a:pt x="41" y="3"/>
                      </a:lnTo>
                      <a:lnTo>
                        <a:pt x="41" y="2"/>
                      </a:lnTo>
                      <a:lnTo>
                        <a:pt x="41" y="1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7" y="0"/>
                      </a:lnTo>
                      <a:lnTo>
                        <a:pt x="49" y="0"/>
                      </a:lnTo>
                      <a:lnTo>
                        <a:pt x="51" y="0"/>
                      </a:lnTo>
                      <a:lnTo>
                        <a:pt x="53" y="1"/>
                      </a:lnTo>
                      <a:lnTo>
                        <a:pt x="54" y="1"/>
                      </a:lnTo>
                      <a:lnTo>
                        <a:pt x="59" y="1"/>
                      </a:lnTo>
                      <a:lnTo>
                        <a:pt x="62" y="1"/>
                      </a:lnTo>
                      <a:lnTo>
                        <a:pt x="63" y="1"/>
                      </a:lnTo>
                      <a:lnTo>
                        <a:pt x="65" y="1"/>
                      </a:lnTo>
                      <a:lnTo>
                        <a:pt x="67" y="1"/>
                      </a:lnTo>
                      <a:lnTo>
                        <a:pt x="71" y="1"/>
                      </a:lnTo>
                      <a:lnTo>
                        <a:pt x="74" y="1"/>
                      </a:lnTo>
                      <a:lnTo>
                        <a:pt x="76" y="1"/>
                      </a:lnTo>
                      <a:lnTo>
                        <a:pt x="80" y="1"/>
                      </a:lnTo>
                      <a:lnTo>
                        <a:pt x="82" y="1"/>
                      </a:lnTo>
                      <a:lnTo>
                        <a:pt x="84" y="1"/>
                      </a:lnTo>
                      <a:lnTo>
                        <a:pt x="87" y="1"/>
                      </a:lnTo>
                      <a:lnTo>
                        <a:pt x="90" y="1"/>
                      </a:lnTo>
                      <a:lnTo>
                        <a:pt x="93" y="1"/>
                      </a:lnTo>
                      <a:lnTo>
                        <a:pt x="96" y="1"/>
                      </a:lnTo>
                      <a:lnTo>
                        <a:pt x="103" y="1"/>
                      </a:lnTo>
                      <a:lnTo>
                        <a:pt x="106" y="1"/>
                      </a:lnTo>
                      <a:lnTo>
                        <a:pt x="107" y="1"/>
                      </a:lnTo>
                      <a:lnTo>
                        <a:pt x="108" y="1"/>
                      </a:lnTo>
                      <a:lnTo>
                        <a:pt x="109" y="1"/>
                      </a:lnTo>
                      <a:lnTo>
                        <a:pt x="111" y="1"/>
                      </a:lnTo>
                      <a:lnTo>
                        <a:pt x="112" y="1"/>
                      </a:lnTo>
                      <a:lnTo>
                        <a:pt x="116" y="1"/>
                      </a:lnTo>
                      <a:lnTo>
                        <a:pt x="117" y="1"/>
                      </a:lnTo>
                      <a:lnTo>
                        <a:pt x="118" y="1"/>
                      </a:lnTo>
                      <a:lnTo>
                        <a:pt x="119" y="1"/>
                      </a:lnTo>
                      <a:lnTo>
                        <a:pt x="120" y="1"/>
                      </a:lnTo>
                      <a:lnTo>
                        <a:pt x="122" y="1"/>
                      </a:lnTo>
                      <a:lnTo>
                        <a:pt x="129" y="1"/>
                      </a:lnTo>
                      <a:lnTo>
                        <a:pt x="133" y="1"/>
                      </a:lnTo>
                      <a:lnTo>
                        <a:pt x="136" y="1"/>
                      </a:lnTo>
                      <a:lnTo>
                        <a:pt x="138" y="1"/>
                      </a:lnTo>
                      <a:lnTo>
                        <a:pt x="140" y="1"/>
                      </a:lnTo>
                      <a:lnTo>
                        <a:pt x="145" y="1"/>
                      </a:lnTo>
                      <a:lnTo>
                        <a:pt x="150" y="1"/>
                      </a:lnTo>
                      <a:lnTo>
                        <a:pt x="152" y="1"/>
                      </a:lnTo>
                      <a:lnTo>
                        <a:pt x="156" y="1"/>
                      </a:lnTo>
                      <a:lnTo>
                        <a:pt x="157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1" y="0"/>
                      </a:lnTo>
                      <a:lnTo>
                        <a:pt x="162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8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7" y="0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49" name="Freeform 10"/>
                <p:cNvSpPr>
                  <a:spLocks/>
                </p:cNvSpPr>
                <p:nvPr/>
              </p:nvSpPr>
              <p:spPr bwMode="auto">
                <a:xfrm>
                  <a:off x="1631006" y="1067604"/>
                  <a:ext cx="1143053" cy="978453"/>
                </a:xfrm>
                <a:custGeom>
                  <a:avLst/>
                  <a:gdLst>
                    <a:gd name="T0" fmla="*/ 333 w 750"/>
                    <a:gd name="T1" fmla="*/ 2 h 642"/>
                    <a:gd name="T2" fmla="*/ 417 w 750"/>
                    <a:gd name="T3" fmla="*/ 3 h 642"/>
                    <a:gd name="T4" fmla="*/ 451 w 750"/>
                    <a:gd name="T5" fmla="*/ 3 h 642"/>
                    <a:gd name="T6" fmla="*/ 505 w 750"/>
                    <a:gd name="T7" fmla="*/ 4 h 642"/>
                    <a:gd name="T8" fmla="*/ 598 w 750"/>
                    <a:gd name="T9" fmla="*/ 4 h 642"/>
                    <a:gd name="T10" fmla="*/ 740 w 750"/>
                    <a:gd name="T11" fmla="*/ 4 h 642"/>
                    <a:gd name="T12" fmla="*/ 749 w 750"/>
                    <a:gd name="T13" fmla="*/ 100 h 642"/>
                    <a:gd name="T14" fmla="*/ 749 w 750"/>
                    <a:gd name="T15" fmla="*/ 172 h 642"/>
                    <a:gd name="T16" fmla="*/ 749 w 750"/>
                    <a:gd name="T17" fmla="*/ 249 h 642"/>
                    <a:gd name="T18" fmla="*/ 749 w 750"/>
                    <a:gd name="T19" fmla="*/ 336 h 642"/>
                    <a:gd name="T20" fmla="*/ 750 w 750"/>
                    <a:gd name="T21" fmla="*/ 409 h 642"/>
                    <a:gd name="T22" fmla="*/ 750 w 750"/>
                    <a:gd name="T23" fmla="*/ 487 h 642"/>
                    <a:gd name="T24" fmla="*/ 749 w 750"/>
                    <a:gd name="T25" fmla="*/ 549 h 642"/>
                    <a:gd name="T26" fmla="*/ 745 w 750"/>
                    <a:gd name="T27" fmla="*/ 613 h 642"/>
                    <a:gd name="T28" fmla="*/ 679 w 750"/>
                    <a:gd name="T29" fmla="*/ 613 h 642"/>
                    <a:gd name="T30" fmla="*/ 616 w 750"/>
                    <a:gd name="T31" fmla="*/ 613 h 642"/>
                    <a:gd name="T32" fmla="*/ 600 w 750"/>
                    <a:gd name="T33" fmla="*/ 613 h 642"/>
                    <a:gd name="T34" fmla="*/ 585 w 750"/>
                    <a:gd name="T35" fmla="*/ 605 h 642"/>
                    <a:gd name="T36" fmla="*/ 567 w 750"/>
                    <a:gd name="T37" fmla="*/ 599 h 642"/>
                    <a:gd name="T38" fmla="*/ 558 w 750"/>
                    <a:gd name="T39" fmla="*/ 621 h 642"/>
                    <a:gd name="T40" fmla="*/ 529 w 750"/>
                    <a:gd name="T41" fmla="*/ 640 h 642"/>
                    <a:gd name="T42" fmla="*/ 506 w 750"/>
                    <a:gd name="T43" fmla="*/ 615 h 642"/>
                    <a:gd name="T44" fmla="*/ 485 w 750"/>
                    <a:gd name="T45" fmla="*/ 590 h 642"/>
                    <a:gd name="T46" fmla="*/ 464 w 750"/>
                    <a:gd name="T47" fmla="*/ 567 h 642"/>
                    <a:gd name="T48" fmla="*/ 471 w 750"/>
                    <a:gd name="T49" fmla="*/ 521 h 642"/>
                    <a:gd name="T50" fmla="*/ 450 w 750"/>
                    <a:gd name="T51" fmla="*/ 506 h 642"/>
                    <a:gd name="T52" fmla="*/ 425 w 750"/>
                    <a:gd name="T53" fmla="*/ 522 h 642"/>
                    <a:gd name="T54" fmla="*/ 398 w 750"/>
                    <a:gd name="T55" fmla="*/ 549 h 642"/>
                    <a:gd name="T56" fmla="*/ 369 w 750"/>
                    <a:gd name="T57" fmla="*/ 567 h 642"/>
                    <a:gd name="T58" fmla="*/ 332 w 750"/>
                    <a:gd name="T59" fmla="*/ 577 h 642"/>
                    <a:gd name="T60" fmla="*/ 310 w 750"/>
                    <a:gd name="T61" fmla="*/ 590 h 642"/>
                    <a:gd name="T62" fmla="*/ 259 w 750"/>
                    <a:gd name="T63" fmla="*/ 588 h 642"/>
                    <a:gd name="T64" fmla="*/ 197 w 750"/>
                    <a:gd name="T65" fmla="*/ 588 h 642"/>
                    <a:gd name="T66" fmla="*/ 157 w 750"/>
                    <a:gd name="T67" fmla="*/ 588 h 642"/>
                    <a:gd name="T68" fmla="*/ 154 w 750"/>
                    <a:gd name="T69" fmla="*/ 565 h 642"/>
                    <a:gd name="T70" fmla="*/ 159 w 750"/>
                    <a:gd name="T71" fmla="*/ 544 h 642"/>
                    <a:gd name="T72" fmla="*/ 52 w 750"/>
                    <a:gd name="T73" fmla="*/ 542 h 642"/>
                    <a:gd name="T74" fmla="*/ 34 w 750"/>
                    <a:gd name="T75" fmla="*/ 414 h 642"/>
                    <a:gd name="T76" fmla="*/ 33 w 750"/>
                    <a:gd name="T77" fmla="*/ 333 h 642"/>
                    <a:gd name="T78" fmla="*/ 31 w 750"/>
                    <a:gd name="T79" fmla="*/ 318 h 642"/>
                    <a:gd name="T80" fmla="*/ 25 w 750"/>
                    <a:gd name="T81" fmla="*/ 303 h 642"/>
                    <a:gd name="T82" fmla="*/ 26 w 750"/>
                    <a:gd name="T83" fmla="*/ 291 h 642"/>
                    <a:gd name="T84" fmla="*/ 44 w 750"/>
                    <a:gd name="T85" fmla="*/ 294 h 642"/>
                    <a:gd name="T86" fmla="*/ 56 w 750"/>
                    <a:gd name="T87" fmla="*/ 277 h 642"/>
                    <a:gd name="T88" fmla="*/ 56 w 750"/>
                    <a:gd name="T89" fmla="*/ 255 h 642"/>
                    <a:gd name="T90" fmla="*/ 58 w 750"/>
                    <a:gd name="T91" fmla="*/ 239 h 642"/>
                    <a:gd name="T92" fmla="*/ 58 w 750"/>
                    <a:gd name="T93" fmla="*/ 215 h 642"/>
                    <a:gd name="T94" fmla="*/ 52 w 750"/>
                    <a:gd name="T95" fmla="*/ 194 h 642"/>
                    <a:gd name="T96" fmla="*/ 45 w 750"/>
                    <a:gd name="T97" fmla="*/ 171 h 642"/>
                    <a:gd name="T98" fmla="*/ 15 w 750"/>
                    <a:gd name="T99" fmla="*/ 161 h 642"/>
                    <a:gd name="T100" fmla="*/ 16 w 750"/>
                    <a:gd name="T101" fmla="*/ 141 h 642"/>
                    <a:gd name="T102" fmla="*/ 6 w 750"/>
                    <a:gd name="T103" fmla="*/ 125 h 642"/>
                    <a:gd name="T104" fmla="*/ 0 w 750"/>
                    <a:gd name="T105" fmla="*/ 112 h 642"/>
                    <a:gd name="T106" fmla="*/ 10 w 750"/>
                    <a:gd name="T107" fmla="*/ 86 h 642"/>
                    <a:gd name="T108" fmla="*/ 6 w 750"/>
                    <a:gd name="T109" fmla="*/ 62 h 642"/>
                    <a:gd name="T110" fmla="*/ 10 w 750"/>
                    <a:gd name="T111" fmla="*/ 43 h 642"/>
                    <a:gd name="T112" fmla="*/ 23 w 750"/>
                    <a:gd name="T113" fmla="*/ 33 h 642"/>
                    <a:gd name="T114" fmla="*/ 37 w 750"/>
                    <a:gd name="T115" fmla="*/ 15 h 642"/>
                    <a:gd name="T116" fmla="*/ 74 w 750"/>
                    <a:gd name="T117" fmla="*/ 3 h 642"/>
                    <a:gd name="T118" fmla="*/ 125 w 750"/>
                    <a:gd name="T119" fmla="*/ 2 h 642"/>
                    <a:gd name="T120" fmla="*/ 180 w 750"/>
                    <a:gd name="T121" fmla="*/ 2 h 642"/>
                    <a:gd name="T122" fmla="*/ 226 w 750"/>
                    <a:gd name="T123" fmla="*/ 2 h 6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50" h="642">
                      <a:moveTo>
                        <a:pt x="284" y="0"/>
                      </a:moveTo>
                      <a:lnTo>
                        <a:pt x="287" y="0"/>
                      </a:lnTo>
                      <a:lnTo>
                        <a:pt x="288" y="0"/>
                      </a:lnTo>
                      <a:lnTo>
                        <a:pt x="292" y="0"/>
                      </a:lnTo>
                      <a:lnTo>
                        <a:pt x="293" y="0"/>
                      </a:lnTo>
                      <a:lnTo>
                        <a:pt x="295" y="0"/>
                      </a:lnTo>
                      <a:lnTo>
                        <a:pt x="297" y="0"/>
                      </a:lnTo>
                      <a:lnTo>
                        <a:pt x="298" y="0"/>
                      </a:lnTo>
                      <a:lnTo>
                        <a:pt x="299" y="0"/>
                      </a:lnTo>
                      <a:lnTo>
                        <a:pt x="301" y="0"/>
                      </a:lnTo>
                      <a:lnTo>
                        <a:pt x="308" y="0"/>
                      </a:lnTo>
                      <a:lnTo>
                        <a:pt x="309" y="0"/>
                      </a:lnTo>
                      <a:lnTo>
                        <a:pt x="310" y="0"/>
                      </a:lnTo>
                      <a:lnTo>
                        <a:pt x="311" y="0"/>
                      </a:lnTo>
                      <a:lnTo>
                        <a:pt x="313" y="0"/>
                      </a:lnTo>
                      <a:lnTo>
                        <a:pt x="316" y="0"/>
                      </a:lnTo>
                      <a:lnTo>
                        <a:pt x="319" y="0"/>
                      </a:lnTo>
                      <a:lnTo>
                        <a:pt x="320" y="2"/>
                      </a:lnTo>
                      <a:lnTo>
                        <a:pt x="321" y="2"/>
                      </a:lnTo>
                      <a:lnTo>
                        <a:pt x="324" y="2"/>
                      </a:lnTo>
                      <a:lnTo>
                        <a:pt x="325" y="2"/>
                      </a:lnTo>
                      <a:lnTo>
                        <a:pt x="326" y="2"/>
                      </a:lnTo>
                      <a:lnTo>
                        <a:pt x="327" y="2"/>
                      </a:lnTo>
                      <a:lnTo>
                        <a:pt x="328" y="2"/>
                      </a:lnTo>
                      <a:lnTo>
                        <a:pt x="330" y="2"/>
                      </a:lnTo>
                      <a:lnTo>
                        <a:pt x="332" y="2"/>
                      </a:lnTo>
                      <a:lnTo>
                        <a:pt x="333" y="2"/>
                      </a:lnTo>
                      <a:lnTo>
                        <a:pt x="335" y="2"/>
                      </a:lnTo>
                      <a:lnTo>
                        <a:pt x="342" y="2"/>
                      </a:lnTo>
                      <a:lnTo>
                        <a:pt x="346" y="2"/>
                      </a:lnTo>
                      <a:lnTo>
                        <a:pt x="354" y="2"/>
                      </a:lnTo>
                      <a:lnTo>
                        <a:pt x="365" y="2"/>
                      </a:lnTo>
                      <a:lnTo>
                        <a:pt x="370" y="2"/>
                      </a:lnTo>
                      <a:lnTo>
                        <a:pt x="371" y="2"/>
                      </a:lnTo>
                      <a:lnTo>
                        <a:pt x="377" y="2"/>
                      </a:lnTo>
                      <a:lnTo>
                        <a:pt x="381" y="2"/>
                      </a:lnTo>
                      <a:lnTo>
                        <a:pt x="386" y="2"/>
                      </a:lnTo>
                      <a:lnTo>
                        <a:pt x="391" y="3"/>
                      </a:lnTo>
                      <a:lnTo>
                        <a:pt x="393" y="3"/>
                      </a:lnTo>
                      <a:lnTo>
                        <a:pt x="395" y="3"/>
                      </a:lnTo>
                      <a:lnTo>
                        <a:pt x="396" y="3"/>
                      </a:lnTo>
                      <a:lnTo>
                        <a:pt x="398" y="3"/>
                      </a:lnTo>
                      <a:lnTo>
                        <a:pt x="401" y="3"/>
                      </a:lnTo>
                      <a:lnTo>
                        <a:pt x="403" y="3"/>
                      </a:lnTo>
                      <a:lnTo>
                        <a:pt x="404" y="3"/>
                      </a:lnTo>
                      <a:lnTo>
                        <a:pt x="406" y="3"/>
                      </a:lnTo>
                      <a:lnTo>
                        <a:pt x="407" y="3"/>
                      </a:lnTo>
                      <a:lnTo>
                        <a:pt x="408" y="3"/>
                      </a:lnTo>
                      <a:lnTo>
                        <a:pt x="409" y="3"/>
                      </a:lnTo>
                      <a:lnTo>
                        <a:pt x="411" y="3"/>
                      </a:lnTo>
                      <a:lnTo>
                        <a:pt x="412" y="3"/>
                      </a:lnTo>
                      <a:lnTo>
                        <a:pt x="413" y="3"/>
                      </a:lnTo>
                      <a:lnTo>
                        <a:pt x="414" y="3"/>
                      </a:lnTo>
                      <a:lnTo>
                        <a:pt x="417" y="3"/>
                      </a:lnTo>
                      <a:lnTo>
                        <a:pt x="418" y="3"/>
                      </a:lnTo>
                      <a:lnTo>
                        <a:pt x="419" y="3"/>
                      </a:lnTo>
                      <a:lnTo>
                        <a:pt x="420" y="3"/>
                      </a:lnTo>
                      <a:lnTo>
                        <a:pt x="422" y="3"/>
                      </a:lnTo>
                      <a:lnTo>
                        <a:pt x="423" y="3"/>
                      </a:lnTo>
                      <a:lnTo>
                        <a:pt x="424" y="3"/>
                      </a:lnTo>
                      <a:lnTo>
                        <a:pt x="425" y="3"/>
                      </a:lnTo>
                      <a:lnTo>
                        <a:pt x="426" y="3"/>
                      </a:lnTo>
                      <a:lnTo>
                        <a:pt x="428" y="3"/>
                      </a:lnTo>
                      <a:lnTo>
                        <a:pt x="429" y="3"/>
                      </a:lnTo>
                      <a:lnTo>
                        <a:pt x="430" y="3"/>
                      </a:lnTo>
                      <a:lnTo>
                        <a:pt x="431" y="3"/>
                      </a:lnTo>
                      <a:lnTo>
                        <a:pt x="433" y="3"/>
                      </a:lnTo>
                      <a:lnTo>
                        <a:pt x="434" y="3"/>
                      </a:lnTo>
                      <a:lnTo>
                        <a:pt x="435" y="3"/>
                      </a:lnTo>
                      <a:lnTo>
                        <a:pt x="436" y="3"/>
                      </a:lnTo>
                      <a:lnTo>
                        <a:pt x="437" y="3"/>
                      </a:lnTo>
                      <a:lnTo>
                        <a:pt x="439" y="3"/>
                      </a:lnTo>
                      <a:lnTo>
                        <a:pt x="440" y="3"/>
                      </a:lnTo>
                      <a:lnTo>
                        <a:pt x="441" y="3"/>
                      </a:lnTo>
                      <a:lnTo>
                        <a:pt x="442" y="3"/>
                      </a:lnTo>
                      <a:lnTo>
                        <a:pt x="444" y="3"/>
                      </a:lnTo>
                      <a:lnTo>
                        <a:pt x="445" y="3"/>
                      </a:lnTo>
                      <a:lnTo>
                        <a:pt x="446" y="3"/>
                      </a:lnTo>
                      <a:lnTo>
                        <a:pt x="449" y="3"/>
                      </a:lnTo>
                      <a:lnTo>
                        <a:pt x="450" y="3"/>
                      </a:lnTo>
                      <a:lnTo>
                        <a:pt x="451" y="3"/>
                      </a:lnTo>
                      <a:lnTo>
                        <a:pt x="453" y="4"/>
                      </a:lnTo>
                      <a:lnTo>
                        <a:pt x="455" y="4"/>
                      </a:lnTo>
                      <a:lnTo>
                        <a:pt x="456" y="4"/>
                      </a:lnTo>
                      <a:lnTo>
                        <a:pt x="457" y="4"/>
                      </a:lnTo>
                      <a:lnTo>
                        <a:pt x="462" y="4"/>
                      </a:lnTo>
                      <a:lnTo>
                        <a:pt x="469" y="4"/>
                      </a:lnTo>
                      <a:lnTo>
                        <a:pt x="472" y="4"/>
                      </a:lnTo>
                      <a:lnTo>
                        <a:pt x="478" y="4"/>
                      </a:lnTo>
                      <a:lnTo>
                        <a:pt x="479" y="4"/>
                      </a:lnTo>
                      <a:lnTo>
                        <a:pt x="480" y="4"/>
                      </a:lnTo>
                      <a:lnTo>
                        <a:pt x="483" y="4"/>
                      </a:lnTo>
                      <a:lnTo>
                        <a:pt x="484" y="4"/>
                      </a:lnTo>
                      <a:lnTo>
                        <a:pt x="485" y="3"/>
                      </a:lnTo>
                      <a:lnTo>
                        <a:pt x="488" y="3"/>
                      </a:lnTo>
                      <a:lnTo>
                        <a:pt x="488" y="4"/>
                      </a:lnTo>
                      <a:lnTo>
                        <a:pt x="488" y="3"/>
                      </a:lnTo>
                      <a:lnTo>
                        <a:pt x="488" y="4"/>
                      </a:lnTo>
                      <a:lnTo>
                        <a:pt x="489" y="4"/>
                      </a:lnTo>
                      <a:lnTo>
                        <a:pt x="490" y="4"/>
                      </a:lnTo>
                      <a:lnTo>
                        <a:pt x="490" y="3"/>
                      </a:lnTo>
                      <a:lnTo>
                        <a:pt x="491" y="3"/>
                      </a:lnTo>
                      <a:lnTo>
                        <a:pt x="494" y="3"/>
                      </a:lnTo>
                      <a:lnTo>
                        <a:pt x="496" y="4"/>
                      </a:lnTo>
                      <a:lnTo>
                        <a:pt x="498" y="4"/>
                      </a:lnTo>
                      <a:lnTo>
                        <a:pt x="499" y="4"/>
                      </a:lnTo>
                      <a:lnTo>
                        <a:pt x="500" y="4"/>
                      </a:lnTo>
                      <a:lnTo>
                        <a:pt x="505" y="4"/>
                      </a:lnTo>
                      <a:lnTo>
                        <a:pt x="507" y="4"/>
                      </a:lnTo>
                      <a:lnTo>
                        <a:pt x="511" y="4"/>
                      </a:lnTo>
                      <a:lnTo>
                        <a:pt x="512" y="4"/>
                      </a:lnTo>
                      <a:lnTo>
                        <a:pt x="513" y="4"/>
                      </a:lnTo>
                      <a:lnTo>
                        <a:pt x="516" y="4"/>
                      </a:lnTo>
                      <a:lnTo>
                        <a:pt x="522" y="4"/>
                      </a:lnTo>
                      <a:lnTo>
                        <a:pt x="524" y="4"/>
                      </a:lnTo>
                      <a:lnTo>
                        <a:pt x="526" y="4"/>
                      </a:lnTo>
                      <a:lnTo>
                        <a:pt x="528" y="4"/>
                      </a:lnTo>
                      <a:lnTo>
                        <a:pt x="532" y="4"/>
                      </a:lnTo>
                      <a:lnTo>
                        <a:pt x="534" y="4"/>
                      </a:lnTo>
                      <a:lnTo>
                        <a:pt x="536" y="4"/>
                      </a:lnTo>
                      <a:lnTo>
                        <a:pt x="539" y="4"/>
                      </a:lnTo>
                      <a:lnTo>
                        <a:pt x="540" y="4"/>
                      </a:lnTo>
                      <a:lnTo>
                        <a:pt x="542" y="4"/>
                      </a:lnTo>
                      <a:lnTo>
                        <a:pt x="545" y="4"/>
                      </a:lnTo>
                      <a:lnTo>
                        <a:pt x="547" y="4"/>
                      </a:lnTo>
                      <a:lnTo>
                        <a:pt x="549" y="4"/>
                      </a:lnTo>
                      <a:lnTo>
                        <a:pt x="553" y="5"/>
                      </a:lnTo>
                      <a:lnTo>
                        <a:pt x="556" y="4"/>
                      </a:lnTo>
                      <a:lnTo>
                        <a:pt x="560" y="4"/>
                      </a:lnTo>
                      <a:lnTo>
                        <a:pt x="564" y="4"/>
                      </a:lnTo>
                      <a:lnTo>
                        <a:pt x="569" y="4"/>
                      </a:lnTo>
                      <a:lnTo>
                        <a:pt x="572" y="4"/>
                      </a:lnTo>
                      <a:lnTo>
                        <a:pt x="594" y="4"/>
                      </a:lnTo>
                      <a:lnTo>
                        <a:pt x="597" y="4"/>
                      </a:lnTo>
                      <a:lnTo>
                        <a:pt x="598" y="4"/>
                      </a:lnTo>
                      <a:lnTo>
                        <a:pt x="599" y="4"/>
                      </a:lnTo>
                      <a:lnTo>
                        <a:pt x="602" y="4"/>
                      </a:lnTo>
                      <a:lnTo>
                        <a:pt x="603" y="4"/>
                      </a:lnTo>
                      <a:lnTo>
                        <a:pt x="607" y="4"/>
                      </a:lnTo>
                      <a:lnTo>
                        <a:pt x="608" y="4"/>
                      </a:lnTo>
                      <a:lnTo>
                        <a:pt x="609" y="4"/>
                      </a:lnTo>
                      <a:lnTo>
                        <a:pt x="610" y="4"/>
                      </a:lnTo>
                      <a:lnTo>
                        <a:pt x="614" y="4"/>
                      </a:lnTo>
                      <a:lnTo>
                        <a:pt x="619" y="4"/>
                      </a:lnTo>
                      <a:lnTo>
                        <a:pt x="623" y="5"/>
                      </a:lnTo>
                      <a:lnTo>
                        <a:pt x="626" y="5"/>
                      </a:lnTo>
                      <a:lnTo>
                        <a:pt x="638" y="4"/>
                      </a:lnTo>
                      <a:lnTo>
                        <a:pt x="648" y="4"/>
                      </a:lnTo>
                      <a:lnTo>
                        <a:pt x="653" y="4"/>
                      </a:lnTo>
                      <a:lnTo>
                        <a:pt x="657" y="4"/>
                      </a:lnTo>
                      <a:lnTo>
                        <a:pt x="660" y="4"/>
                      </a:lnTo>
                      <a:lnTo>
                        <a:pt x="665" y="4"/>
                      </a:lnTo>
                      <a:lnTo>
                        <a:pt x="670" y="4"/>
                      </a:lnTo>
                      <a:lnTo>
                        <a:pt x="685" y="4"/>
                      </a:lnTo>
                      <a:lnTo>
                        <a:pt x="691" y="5"/>
                      </a:lnTo>
                      <a:lnTo>
                        <a:pt x="698" y="4"/>
                      </a:lnTo>
                      <a:lnTo>
                        <a:pt x="706" y="4"/>
                      </a:lnTo>
                      <a:lnTo>
                        <a:pt x="711" y="4"/>
                      </a:lnTo>
                      <a:lnTo>
                        <a:pt x="723" y="4"/>
                      </a:lnTo>
                      <a:lnTo>
                        <a:pt x="728" y="4"/>
                      </a:lnTo>
                      <a:lnTo>
                        <a:pt x="732" y="4"/>
                      </a:lnTo>
                      <a:lnTo>
                        <a:pt x="740" y="4"/>
                      </a:lnTo>
                      <a:lnTo>
                        <a:pt x="749" y="4"/>
                      </a:lnTo>
                      <a:lnTo>
                        <a:pt x="749" y="9"/>
                      </a:lnTo>
                      <a:lnTo>
                        <a:pt x="749" y="10"/>
                      </a:lnTo>
                      <a:lnTo>
                        <a:pt x="749" y="11"/>
                      </a:lnTo>
                      <a:lnTo>
                        <a:pt x="749" y="16"/>
                      </a:lnTo>
                      <a:lnTo>
                        <a:pt x="749" y="20"/>
                      </a:lnTo>
                      <a:lnTo>
                        <a:pt x="749" y="32"/>
                      </a:lnTo>
                      <a:lnTo>
                        <a:pt x="749" y="37"/>
                      </a:lnTo>
                      <a:lnTo>
                        <a:pt x="749" y="40"/>
                      </a:lnTo>
                      <a:lnTo>
                        <a:pt x="749" y="43"/>
                      </a:lnTo>
                      <a:lnTo>
                        <a:pt x="749" y="53"/>
                      </a:lnTo>
                      <a:lnTo>
                        <a:pt x="749" y="57"/>
                      </a:lnTo>
                      <a:lnTo>
                        <a:pt x="749" y="62"/>
                      </a:lnTo>
                      <a:lnTo>
                        <a:pt x="749" y="65"/>
                      </a:lnTo>
                      <a:lnTo>
                        <a:pt x="749" y="70"/>
                      </a:lnTo>
                      <a:lnTo>
                        <a:pt x="749" y="71"/>
                      </a:lnTo>
                      <a:lnTo>
                        <a:pt x="749" y="76"/>
                      </a:lnTo>
                      <a:lnTo>
                        <a:pt x="749" y="77"/>
                      </a:lnTo>
                      <a:lnTo>
                        <a:pt x="749" y="79"/>
                      </a:lnTo>
                      <a:lnTo>
                        <a:pt x="749" y="80"/>
                      </a:lnTo>
                      <a:lnTo>
                        <a:pt x="749" y="81"/>
                      </a:lnTo>
                      <a:lnTo>
                        <a:pt x="749" y="89"/>
                      </a:lnTo>
                      <a:lnTo>
                        <a:pt x="749" y="92"/>
                      </a:lnTo>
                      <a:lnTo>
                        <a:pt x="749" y="93"/>
                      </a:lnTo>
                      <a:lnTo>
                        <a:pt x="749" y="95"/>
                      </a:lnTo>
                      <a:lnTo>
                        <a:pt x="749" y="98"/>
                      </a:lnTo>
                      <a:lnTo>
                        <a:pt x="749" y="100"/>
                      </a:lnTo>
                      <a:lnTo>
                        <a:pt x="749" y="104"/>
                      </a:lnTo>
                      <a:lnTo>
                        <a:pt x="749" y="108"/>
                      </a:lnTo>
                      <a:lnTo>
                        <a:pt x="749" y="115"/>
                      </a:lnTo>
                      <a:lnTo>
                        <a:pt x="749" y="122"/>
                      </a:lnTo>
                      <a:lnTo>
                        <a:pt x="749" y="123"/>
                      </a:lnTo>
                      <a:lnTo>
                        <a:pt x="749" y="125"/>
                      </a:lnTo>
                      <a:lnTo>
                        <a:pt x="749" y="131"/>
                      </a:lnTo>
                      <a:lnTo>
                        <a:pt x="749" y="135"/>
                      </a:lnTo>
                      <a:lnTo>
                        <a:pt x="749" y="138"/>
                      </a:lnTo>
                      <a:lnTo>
                        <a:pt x="749" y="139"/>
                      </a:lnTo>
                      <a:lnTo>
                        <a:pt x="749" y="142"/>
                      </a:lnTo>
                      <a:lnTo>
                        <a:pt x="749" y="144"/>
                      </a:lnTo>
                      <a:lnTo>
                        <a:pt x="749" y="146"/>
                      </a:lnTo>
                      <a:lnTo>
                        <a:pt x="749" y="150"/>
                      </a:lnTo>
                      <a:lnTo>
                        <a:pt x="749" y="151"/>
                      </a:lnTo>
                      <a:lnTo>
                        <a:pt x="749" y="152"/>
                      </a:lnTo>
                      <a:lnTo>
                        <a:pt x="749" y="153"/>
                      </a:lnTo>
                      <a:lnTo>
                        <a:pt x="749" y="155"/>
                      </a:lnTo>
                      <a:lnTo>
                        <a:pt x="749" y="156"/>
                      </a:lnTo>
                      <a:lnTo>
                        <a:pt x="749" y="157"/>
                      </a:lnTo>
                      <a:lnTo>
                        <a:pt x="749" y="158"/>
                      </a:lnTo>
                      <a:lnTo>
                        <a:pt x="749" y="160"/>
                      </a:lnTo>
                      <a:lnTo>
                        <a:pt x="749" y="161"/>
                      </a:lnTo>
                      <a:lnTo>
                        <a:pt x="749" y="162"/>
                      </a:lnTo>
                      <a:lnTo>
                        <a:pt x="749" y="163"/>
                      </a:lnTo>
                      <a:lnTo>
                        <a:pt x="749" y="164"/>
                      </a:lnTo>
                      <a:lnTo>
                        <a:pt x="749" y="172"/>
                      </a:lnTo>
                      <a:lnTo>
                        <a:pt x="749" y="173"/>
                      </a:lnTo>
                      <a:lnTo>
                        <a:pt x="749" y="174"/>
                      </a:lnTo>
                      <a:lnTo>
                        <a:pt x="749" y="177"/>
                      </a:lnTo>
                      <a:lnTo>
                        <a:pt x="749" y="185"/>
                      </a:lnTo>
                      <a:lnTo>
                        <a:pt x="749" y="188"/>
                      </a:lnTo>
                      <a:lnTo>
                        <a:pt x="749" y="189"/>
                      </a:lnTo>
                      <a:lnTo>
                        <a:pt x="749" y="190"/>
                      </a:lnTo>
                      <a:lnTo>
                        <a:pt x="749" y="199"/>
                      </a:lnTo>
                      <a:lnTo>
                        <a:pt x="749" y="200"/>
                      </a:lnTo>
                      <a:lnTo>
                        <a:pt x="749" y="201"/>
                      </a:lnTo>
                      <a:lnTo>
                        <a:pt x="749" y="202"/>
                      </a:lnTo>
                      <a:lnTo>
                        <a:pt x="749" y="205"/>
                      </a:lnTo>
                      <a:lnTo>
                        <a:pt x="749" y="213"/>
                      </a:lnTo>
                      <a:lnTo>
                        <a:pt x="749" y="218"/>
                      </a:lnTo>
                      <a:lnTo>
                        <a:pt x="749" y="222"/>
                      </a:lnTo>
                      <a:lnTo>
                        <a:pt x="749" y="224"/>
                      </a:lnTo>
                      <a:lnTo>
                        <a:pt x="749" y="226"/>
                      </a:lnTo>
                      <a:lnTo>
                        <a:pt x="749" y="227"/>
                      </a:lnTo>
                      <a:lnTo>
                        <a:pt x="749" y="228"/>
                      </a:lnTo>
                      <a:lnTo>
                        <a:pt x="749" y="229"/>
                      </a:lnTo>
                      <a:lnTo>
                        <a:pt x="749" y="231"/>
                      </a:lnTo>
                      <a:lnTo>
                        <a:pt x="749" y="233"/>
                      </a:lnTo>
                      <a:lnTo>
                        <a:pt x="749" y="234"/>
                      </a:lnTo>
                      <a:lnTo>
                        <a:pt x="749" y="238"/>
                      </a:lnTo>
                      <a:lnTo>
                        <a:pt x="749" y="239"/>
                      </a:lnTo>
                      <a:lnTo>
                        <a:pt x="749" y="242"/>
                      </a:lnTo>
                      <a:lnTo>
                        <a:pt x="749" y="249"/>
                      </a:lnTo>
                      <a:lnTo>
                        <a:pt x="749" y="253"/>
                      </a:lnTo>
                      <a:lnTo>
                        <a:pt x="749" y="254"/>
                      </a:lnTo>
                      <a:lnTo>
                        <a:pt x="749" y="255"/>
                      </a:lnTo>
                      <a:lnTo>
                        <a:pt x="749" y="259"/>
                      </a:lnTo>
                      <a:lnTo>
                        <a:pt x="749" y="261"/>
                      </a:lnTo>
                      <a:lnTo>
                        <a:pt x="749" y="264"/>
                      </a:lnTo>
                      <a:lnTo>
                        <a:pt x="749" y="266"/>
                      </a:lnTo>
                      <a:lnTo>
                        <a:pt x="749" y="271"/>
                      </a:lnTo>
                      <a:lnTo>
                        <a:pt x="749" y="281"/>
                      </a:lnTo>
                      <a:lnTo>
                        <a:pt x="749" y="285"/>
                      </a:lnTo>
                      <a:lnTo>
                        <a:pt x="749" y="296"/>
                      </a:lnTo>
                      <a:lnTo>
                        <a:pt x="749" y="300"/>
                      </a:lnTo>
                      <a:lnTo>
                        <a:pt x="749" y="305"/>
                      </a:lnTo>
                      <a:lnTo>
                        <a:pt x="749" y="307"/>
                      </a:lnTo>
                      <a:lnTo>
                        <a:pt x="749" y="308"/>
                      </a:lnTo>
                      <a:lnTo>
                        <a:pt x="749" y="309"/>
                      </a:lnTo>
                      <a:lnTo>
                        <a:pt x="749" y="316"/>
                      </a:lnTo>
                      <a:lnTo>
                        <a:pt x="749" y="319"/>
                      </a:lnTo>
                      <a:lnTo>
                        <a:pt x="749" y="321"/>
                      </a:lnTo>
                      <a:lnTo>
                        <a:pt x="749" y="322"/>
                      </a:lnTo>
                      <a:lnTo>
                        <a:pt x="749" y="324"/>
                      </a:lnTo>
                      <a:lnTo>
                        <a:pt x="749" y="325"/>
                      </a:lnTo>
                      <a:lnTo>
                        <a:pt x="749" y="329"/>
                      </a:lnTo>
                      <a:lnTo>
                        <a:pt x="749" y="330"/>
                      </a:lnTo>
                      <a:lnTo>
                        <a:pt x="749" y="331"/>
                      </a:lnTo>
                      <a:lnTo>
                        <a:pt x="749" y="332"/>
                      </a:lnTo>
                      <a:lnTo>
                        <a:pt x="749" y="336"/>
                      </a:lnTo>
                      <a:lnTo>
                        <a:pt x="749" y="338"/>
                      </a:lnTo>
                      <a:lnTo>
                        <a:pt x="749" y="340"/>
                      </a:lnTo>
                      <a:lnTo>
                        <a:pt x="749" y="342"/>
                      </a:lnTo>
                      <a:lnTo>
                        <a:pt x="749" y="346"/>
                      </a:lnTo>
                      <a:lnTo>
                        <a:pt x="749" y="348"/>
                      </a:lnTo>
                      <a:lnTo>
                        <a:pt x="749" y="352"/>
                      </a:lnTo>
                      <a:lnTo>
                        <a:pt x="749" y="354"/>
                      </a:lnTo>
                      <a:lnTo>
                        <a:pt x="749" y="356"/>
                      </a:lnTo>
                      <a:lnTo>
                        <a:pt x="749" y="358"/>
                      </a:lnTo>
                      <a:lnTo>
                        <a:pt x="749" y="359"/>
                      </a:lnTo>
                      <a:lnTo>
                        <a:pt x="749" y="360"/>
                      </a:lnTo>
                      <a:lnTo>
                        <a:pt x="749" y="363"/>
                      </a:lnTo>
                      <a:lnTo>
                        <a:pt x="749" y="367"/>
                      </a:lnTo>
                      <a:lnTo>
                        <a:pt x="750" y="371"/>
                      </a:lnTo>
                      <a:lnTo>
                        <a:pt x="750" y="373"/>
                      </a:lnTo>
                      <a:lnTo>
                        <a:pt x="750" y="374"/>
                      </a:lnTo>
                      <a:lnTo>
                        <a:pt x="750" y="375"/>
                      </a:lnTo>
                      <a:lnTo>
                        <a:pt x="750" y="378"/>
                      </a:lnTo>
                      <a:lnTo>
                        <a:pt x="750" y="379"/>
                      </a:lnTo>
                      <a:lnTo>
                        <a:pt x="750" y="382"/>
                      </a:lnTo>
                      <a:lnTo>
                        <a:pt x="750" y="386"/>
                      </a:lnTo>
                      <a:lnTo>
                        <a:pt x="750" y="390"/>
                      </a:lnTo>
                      <a:lnTo>
                        <a:pt x="750" y="392"/>
                      </a:lnTo>
                      <a:lnTo>
                        <a:pt x="750" y="398"/>
                      </a:lnTo>
                      <a:lnTo>
                        <a:pt x="750" y="402"/>
                      </a:lnTo>
                      <a:lnTo>
                        <a:pt x="750" y="405"/>
                      </a:lnTo>
                      <a:lnTo>
                        <a:pt x="750" y="409"/>
                      </a:lnTo>
                      <a:lnTo>
                        <a:pt x="750" y="413"/>
                      </a:lnTo>
                      <a:lnTo>
                        <a:pt x="750" y="417"/>
                      </a:lnTo>
                      <a:lnTo>
                        <a:pt x="750" y="423"/>
                      </a:lnTo>
                      <a:lnTo>
                        <a:pt x="750" y="424"/>
                      </a:lnTo>
                      <a:lnTo>
                        <a:pt x="750" y="425"/>
                      </a:lnTo>
                      <a:lnTo>
                        <a:pt x="750" y="427"/>
                      </a:lnTo>
                      <a:lnTo>
                        <a:pt x="750" y="428"/>
                      </a:lnTo>
                      <a:lnTo>
                        <a:pt x="750" y="429"/>
                      </a:lnTo>
                      <a:lnTo>
                        <a:pt x="750" y="430"/>
                      </a:lnTo>
                      <a:lnTo>
                        <a:pt x="750" y="431"/>
                      </a:lnTo>
                      <a:lnTo>
                        <a:pt x="750" y="433"/>
                      </a:lnTo>
                      <a:lnTo>
                        <a:pt x="750" y="434"/>
                      </a:lnTo>
                      <a:lnTo>
                        <a:pt x="750" y="436"/>
                      </a:lnTo>
                      <a:lnTo>
                        <a:pt x="750" y="438"/>
                      </a:lnTo>
                      <a:lnTo>
                        <a:pt x="750" y="451"/>
                      </a:lnTo>
                      <a:lnTo>
                        <a:pt x="750" y="455"/>
                      </a:lnTo>
                      <a:lnTo>
                        <a:pt x="750" y="460"/>
                      </a:lnTo>
                      <a:lnTo>
                        <a:pt x="750" y="462"/>
                      </a:lnTo>
                      <a:lnTo>
                        <a:pt x="750" y="463"/>
                      </a:lnTo>
                      <a:lnTo>
                        <a:pt x="750" y="465"/>
                      </a:lnTo>
                      <a:lnTo>
                        <a:pt x="750" y="467"/>
                      </a:lnTo>
                      <a:lnTo>
                        <a:pt x="750" y="468"/>
                      </a:lnTo>
                      <a:lnTo>
                        <a:pt x="750" y="471"/>
                      </a:lnTo>
                      <a:lnTo>
                        <a:pt x="750" y="476"/>
                      </a:lnTo>
                      <a:lnTo>
                        <a:pt x="750" y="479"/>
                      </a:lnTo>
                      <a:lnTo>
                        <a:pt x="750" y="485"/>
                      </a:lnTo>
                      <a:lnTo>
                        <a:pt x="750" y="487"/>
                      </a:lnTo>
                      <a:lnTo>
                        <a:pt x="749" y="487"/>
                      </a:lnTo>
                      <a:lnTo>
                        <a:pt x="749" y="488"/>
                      </a:lnTo>
                      <a:lnTo>
                        <a:pt x="749" y="492"/>
                      </a:lnTo>
                      <a:lnTo>
                        <a:pt x="749" y="494"/>
                      </a:lnTo>
                      <a:lnTo>
                        <a:pt x="749" y="495"/>
                      </a:lnTo>
                      <a:lnTo>
                        <a:pt x="749" y="496"/>
                      </a:lnTo>
                      <a:lnTo>
                        <a:pt x="749" y="499"/>
                      </a:lnTo>
                      <a:lnTo>
                        <a:pt x="749" y="503"/>
                      </a:lnTo>
                      <a:lnTo>
                        <a:pt x="749" y="504"/>
                      </a:lnTo>
                      <a:lnTo>
                        <a:pt x="749" y="510"/>
                      </a:lnTo>
                      <a:lnTo>
                        <a:pt x="749" y="511"/>
                      </a:lnTo>
                      <a:lnTo>
                        <a:pt x="749" y="512"/>
                      </a:lnTo>
                      <a:lnTo>
                        <a:pt x="749" y="514"/>
                      </a:lnTo>
                      <a:lnTo>
                        <a:pt x="749" y="515"/>
                      </a:lnTo>
                      <a:lnTo>
                        <a:pt x="749" y="517"/>
                      </a:lnTo>
                      <a:lnTo>
                        <a:pt x="749" y="520"/>
                      </a:lnTo>
                      <a:lnTo>
                        <a:pt x="749" y="521"/>
                      </a:lnTo>
                      <a:lnTo>
                        <a:pt x="749" y="522"/>
                      </a:lnTo>
                      <a:lnTo>
                        <a:pt x="749" y="523"/>
                      </a:lnTo>
                      <a:lnTo>
                        <a:pt x="749" y="526"/>
                      </a:lnTo>
                      <a:lnTo>
                        <a:pt x="749" y="529"/>
                      </a:lnTo>
                      <a:lnTo>
                        <a:pt x="749" y="533"/>
                      </a:lnTo>
                      <a:lnTo>
                        <a:pt x="749" y="536"/>
                      </a:lnTo>
                      <a:lnTo>
                        <a:pt x="749" y="537"/>
                      </a:lnTo>
                      <a:lnTo>
                        <a:pt x="749" y="547"/>
                      </a:lnTo>
                      <a:lnTo>
                        <a:pt x="749" y="548"/>
                      </a:lnTo>
                      <a:lnTo>
                        <a:pt x="749" y="549"/>
                      </a:lnTo>
                      <a:lnTo>
                        <a:pt x="749" y="553"/>
                      </a:lnTo>
                      <a:lnTo>
                        <a:pt x="749" y="554"/>
                      </a:lnTo>
                      <a:lnTo>
                        <a:pt x="749" y="556"/>
                      </a:lnTo>
                      <a:lnTo>
                        <a:pt x="749" y="561"/>
                      </a:lnTo>
                      <a:lnTo>
                        <a:pt x="749" y="563"/>
                      </a:lnTo>
                      <a:lnTo>
                        <a:pt x="749" y="564"/>
                      </a:lnTo>
                      <a:lnTo>
                        <a:pt x="749" y="565"/>
                      </a:lnTo>
                      <a:lnTo>
                        <a:pt x="749" y="569"/>
                      </a:lnTo>
                      <a:lnTo>
                        <a:pt x="749" y="571"/>
                      </a:lnTo>
                      <a:lnTo>
                        <a:pt x="749" y="574"/>
                      </a:lnTo>
                      <a:lnTo>
                        <a:pt x="749" y="575"/>
                      </a:lnTo>
                      <a:lnTo>
                        <a:pt x="749" y="576"/>
                      </a:lnTo>
                      <a:lnTo>
                        <a:pt x="749" y="578"/>
                      </a:lnTo>
                      <a:lnTo>
                        <a:pt x="749" y="580"/>
                      </a:lnTo>
                      <a:lnTo>
                        <a:pt x="749" y="581"/>
                      </a:lnTo>
                      <a:lnTo>
                        <a:pt x="749" y="590"/>
                      </a:lnTo>
                      <a:lnTo>
                        <a:pt x="749" y="597"/>
                      </a:lnTo>
                      <a:lnTo>
                        <a:pt x="749" y="598"/>
                      </a:lnTo>
                      <a:lnTo>
                        <a:pt x="749" y="601"/>
                      </a:lnTo>
                      <a:lnTo>
                        <a:pt x="749" y="602"/>
                      </a:lnTo>
                      <a:lnTo>
                        <a:pt x="749" y="603"/>
                      </a:lnTo>
                      <a:lnTo>
                        <a:pt x="749" y="605"/>
                      </a:lnTo>
                      <a:lnTo>
                        <a:pt x="749" y="609"/>
                      </a:lnTo>
                      <a:lnTo>
                        <a:pt x="746" y="609"/>
                      </a:lnTo>
                      <a:lnTo>
                        <a:pt x="745" y="609"/>
                      </a:lnTo>
                      <a:lnTo>
                        <a:pt x="745" y="610"/>
                      </a:lnTo>
                      <a:lnTo>
                        <a:pt x="745" y="613"/>
                      </a:lnTo>
                      <a:lnTo>
                        <a:pt x="741" y="613"/>
                      </a:lnTo>
                      <a:lnTo>
                        <a:pt x="740" y="613"/>
                      </a:lnTo>
                      <a:lnTo>
                        <a:pt x="736" y="613"/>
                      </a:lnTo>
                      <a:lnTo>
                        <a:pt x="734" y="613"/>
                      </a:lnTo>
                      <a:lnTo>
                        <a:pt x="732" y="613"/>
                      </a:lnTo>
                      <a:lnTo>
                        <a:pt x="727" y="613"/>
                      </a:lnTo>
                      <a:lnTo>
                        <a:pt x="725" y="613"/>
                      </a:lnTo>
                      <a:lnTo>
                        <a:pt x="723" y="613"/>
                      </a:lnTo>
                      <a:lnTo>
                        <a:pt x="719" y="613"/>
                      </a:lnTo>
                      <a:lnTo>
                        <a:pt x="716" y="613"/>
                      </a:lnTo>
                      <a:lnTo>
                        <a:pt x="708" y="613"/>
                      </a:lnTo>
                      <a:lnTo>
                        <a:pt x="707" y="613"/>
                      </a:lnTo>
                      <a:lnTo>
                        <a:pt x="705" y="613"/>
                      </a:lnTo>
                      <a:lnTo>
                        <a:pt x="701" y="613"/>
                      </a:lnTo>
                      <a:lnTo>
                        <a:pt x="700" y="613"/>
                      </a:lnTo>
                      <a:lnTo>
                        <a:pt x="698" y="613"/>
                      </a:lnTo>
                      <a:lnTo>
                        <a:pt x="697" y="613"/>
                      </a:lnTo>
                      <a:lnTo>
                        <a:pt x="695" y="613"/>
                      </a:lnTo>
                      <a:lnTo>
                        <a:pt x="692" y="613"/>
                      </a:lnTo>
                      <a:lnTo>
                        <a:pt x="691" y="613"/>
                      </a:lnTo>
                      <a:lnTo>
                        <a:pt x="687" y="613"/>
                      </a:lnTo>
                      <a:lnTo>
                        <a:pt x="685" y="613"/>
                      </a:lnTo>
                      <a:lnTo>
                        <a:pt x="684" y="613"/>
                      </a:lnTo>
                      <a:lnTo>
                        <a:pt x="683" y="613"/>
                      </a:lnTo>
                      <a:lnTo>
                        <a:pt x="681" y="613"/>
                      </a:lnTo>
                      <a:lnTo>
                        <a:pt x="680" y="613"/>
                      </a:lnTo>
                      <a:lnTo>
                        <a:pt x="679" y="613"/>
                      </a:lnTo>
                      <a:lnTo>
                        <a:pt x="676" y="613"/>
                      </a:lnTo>
                      <a:lnTo>
                        <a:pt x="675" y="613"/>
                      </a:lnTo>
                      <a:lnTo>
                        <a:pt x="673" y="613"/>
                      </a:lnTo>
                      <a:lnTo>
                        <a:pt x="672" y="613"/>
                      </a:lnTo>
                      <a:lnTo>
                        <a:pt x="669" y="613"/>
                      </a:lnTo>
                      <a:lnTo>
                        <a:pt x="668" y="613"/>
                      </a:lnTo>
                      <a:lnTo>
                        <a:pt x="663" y="613"/>
                      </a:lnTo>
                      <a:lnTo>
                        <a:pt x="659" y="613"/>
                      </a:lnTo>
                      <a:lnTo>
                        <a:pt x="657" y="613"/>
                      </a:lnTo>
                      <a:lnTo>
                        <a:pt x="656" y="613"/>
                      </a:lnTo>
                      <a:lnTo>
                        <a:pt x="652" y="613"/>
                      </a:lnTo>
                      <a:lnTo>
                        <a:pt x="649" y="613"/>
                      </a:lnTo>
                      <a:lnTo>
                        <a:pt x="648" y="613"/>
                      </a:lnTo>
                      <a:lnTo>
                        <a:pt x="645" y="613"/>
                      </a:lnTo>
                      <a:lnTo>
                        <a:pt x="642" y="613"/>
                      </a:lnTo>
                      <a:lnTo>
                        <a:pt x="641" y="613"/>
                      </a:lnTo>
                      <a:lnTo>
                        <a:pt x="640" y="613"/>
                      </a:lnTo>
                      <a:lnTo>
                        <a:pt x="637" y="613"/>
                      </a:lnTo>
                      <a:lnTo>
                        <a:pt x="636" y="613"/>
                      </a:lnTo>
                      <a:lnTo>
                        <a:pt x="632" y="613"/>
                      </a:lnTo>
                      <a:lnTo>
                        <a:pt x="631" y="613"/>
                      </a:lnTo>
                      <a:lnTo>
                        <a:pt x="630" y="613"/>
                      </a:lnTo>
                      <a:lnTo>
                        <a:pt x="627" y="613"/>
                      </a:lnTo>
                      <a:lnTo>
                        <a:pt x="626" y="613"/>
                      </a:lnTo>
                      <a:lnTo>
                        <a:pt x="623" y="613"/>
                      </a:lnTo>
                      <a:lnTo>
                        <a:pt x="619" y="613"/>
                      </a:lnTo>
                      <a:lnTo>
                        <a:pt x="616" y="613"/>
                      </a:lnTo>
                      <a:lnTo>
                        <a:pt x="616" y="614"/>
                      </a:lnTo>
                      <a:lnTo>
                        <a:pt x="616" y="615"/>
                      </a:lnTo>
                      <a:lnTo>
                        <a:pt x="616" y="616"/>
                      </a:lnTo>
                      <a:lnTo>
                        <a:pt x="616" y="618"/>
                      </a:lnTo>
                      <a:lnTo>
                        <a:pt x="616" y="619"/>
                      </a:lnTo>
                      <a:lnTo>
                        <a:pt x="615" y="619"/>
                      </a:lnTo>
                      <a:lnTo>
                        <a:pt x="614" y="620"/>
                      </a:lnTo>
                      <a:lnTo>
                        <a:pt x="614" y="619"/>
                      </a:lnTo>
                      <a:lnTo>
                        <a:pt x="614" y="620"/>
                      </a:lnTo>
                      <a:lnTo>
                        <a:pt x="613" y="620"/>
                      </a:lnTo>
                      <a:lnTo>
                        <a:pt x="613" y="621"/>
                      </a:lnTo>
                      <a:lnTo>
                        <a:pt x="611" y="621"/>
                      </a:lnTo>
                      <a:lnTo>
                        <a:pt x="611" y="620"/>
                      </a:lnTo>
                      <a:lnTo>
                        <a:pt x="610" y="620"/>
                      </a:lnTo>
                      <a:lnTo>
                        <a:pt x="610" y="619"/>
                      </a:lnTo>
                      <a:lnTo>
                        <a:pt x="609" y="618"/>
                      </a:lnTo>
                      <a:lnTo>
                        <a:pt x="608" y="616"/>
                      </a:lnTo>
                      <a:lnTo>
                        <a:pt x="608" y="618"/>
                      </a:lnTo>
                      <a:lnTo>
                        <a:pt x="607" y="616"/>
                      </a:lnTo>
                      <a:lnTo>
                        <a:pt x="607" y="615"/>
                      </a:lnTo>
                      <a:lnTo>
                        <a:pt x="605" y="615"/>
                      </a:lnTo>
                      <a:lnTo>
                        <a:pt x="605" y="614"/>
                      </a:lnTo>
                      <a:lnTo>
                        <a:pt x="604" y="614"/>
                      </a:lnTo>
                      <a:lnTo>
                        <a:pt x="604" y="613"/>
                      </a:lnTo>
                      <a:lnTo>
                        <a:pt x="603" y="613"/>
                      </a:lnTo>
                      <a:lnTo>
                        <a:pt x="602" y="613"/>
                      </a:lnTo>
                      <a:lnTo>
                        <a:pt x="600" y="613"/>
                      </a:lnTo>
                      <a:lnTo>
                        <a:pt x="600" y="612"/>
                      </a:lnTo>
                      <a:lnTo>
                        <a:pt x="600" y="613"/>
                      </a:lnTo>
                      <a:lnTo>
                        <a:pt x="600" y="612"/>
                      </a:lnTo>
                      <a:lnTo>
                        <a:pt x="599" y="612"/>
                      </a:lnTo>
                      <a:lnTo>
                        <a:pt x="598" y="612"/>
                      </a:lnTo>
                      <a:lnTo>
                        <a:pt x="598" y="610"/>
                      </a:lnTo>
                      <a:lnTo>
                        <a:pt x="597" y="610"/>
                      </a:lnTo>
                      <a:lnTo>
                        <a:pt x="596" y="610"/>
                      </a:lnTo>
                      <a:lnTo>
                        <a:pt x="594" y="610"/>
                      </a:lnTo>
                      <a:lnTo>
                        <a:pt x="593" y="610"/>
                      </a:lnTo>
                      <a:lnTo>
                        <a:pt x="593" y="612"/>
                      </a:lnTo>
                      <a:lnTo>
                        <a:pt x="592" y="612"/>
                      </a:lnTo>
                      <a:lnTo>
                        <a:pt x="591" y="612"/>
                      </a:lnTo>
                      <a:lnTo>
                        <a:pt x="591" y="613"/>
                      </a:lnTo>
                      <a:lnTo>
                        <a:pt x="589" y="613"/>
                      </a:lnTo>
                      <a:lnTo>
                        <a:pt x="589" y="612"/>
                      </a:lnTo>
                      <a:lnTo>
                        <a:pt x="589" y="610"/>
                      </a:lnTo>
                      <a:lnTo>
                        <a:pt x="588" y="610"/>
                      </a:lnTo>
                      <a:lnTo>
                        <a:pt x="587" y="610"/>
                      </a:lnTo>
                      <a:lnTo>
                        <a:pt x="587" y="609"/>
                      </a:lnTo>
                      <a:lnTo>
                        <a:pt x="586" y="609"/>
                      </a:lnTo>
                      <a:lnTo>
                        <a:pt x="586" y="610"/>
                      </a:lnTo>
                      <a:lnTo>
                        <a:pt x="586" y="609"/>
                      </a:lnTo>
                      <a:lnTo>
                        <a:pt x="586" y="608"/>
                      </a:lnTo>
                      <a:lnTo>
                        <a:pt x="585" y="608"/>
                      </a:lnTo>
                      <a:lnTo>
                        <a:pt x="585" y="607"/>
                      </a:lnTo>
                      <a:lnTo>
                        <a:pt x="585" y="605"/>
                      </a:lnTo>
                      <a:lnTo>
                        <a:pt x="585" y="604"/>
                      </a:lnTo>
                      <a:lnTo>
                        <a:pt x="585" y="603"/>
                      </a:lnTo>
                      <a:lnTo>
                        <a:pt x="583" y="603"/>
                      </a:lnTo>
                      <a:lnTo>
                        <a:pt x="583" y="604"/>
                      </a:lnTo>
                      <a:lnTo>
                        <a:pt x="582" y="604"/>
                      </a:lnTo>
                      <a:lnTo>
                        <a:pt x="582" y="603"/>
                      </a:lnTo>
                      <a:lnTo>
                        <a:pt x="581" y="603"/>
                      </a:lnTo>
                      <a:lnTo>
                        <a:pt x="580" y="603"/>
                      </a:lnTo>
                      <a:lnTo>
                        <a:pt x="580" y="602"/>
                      </a:lnTo>
                      <a:lnTo>
                        <a:pt x="578" y="602"/>
                      </a:lnTo>
                      <a:lnTo>
                        <a:pt x="578" y="601"/>
                      </a:lnTo>
                      <a:lnTo>
                        <a:pt x="578" y="599"/>
                      </a:lnTo>
                      <a:lnTo>
                        <a:pt x="577" y="599"/>
                      </a:lnTo>
                      <a:lnTo>
                        <a:pt x="576" y="599"/>
                      </a:lnTo>
                      <a:lnTo>
                        <a:pt x="576" y="598"/>
                      </a:lnTo>
                      <a:lnTo>
                        <a:pt x="576" y="597"/>
                      </a:lnTo>
                      <a:lnTo>
                        <a:pt x="575" y="597"/>
                      </a:lnTo>
                      <a:lnTo>
                        <a:pt x="575" y="596"/>
                      </a:lnTo>
                      <a:lnTo>
                        <a:pt x="573" y="596"/>
                      </a:lnTo>
                      <a:lnTo>
                        <a:pt x="573" y="594"/>
                      </a:lnTo>
                      <a:lnTo>
                        <a:pt x="572" y="596"/>
                      </a:lnTo>
                      <a:lnTo>
                        <a:pt x="571" y="597"/>
                      </a:lnTo>
                      <a:lnTo>
                        <a:pt x="570" y="597"/>
                      </a:lnTo>
                      <a:lnTo>
                        <a:pt x="570" y="598"/>
                      </a:lnTo>
                      <a:lnTo>
                        <a:pt x="569" y="598"/>
                      </a:lnTo>
                      <a:lnTo>
                        <a:pt x="569" y="599"/>
                      </a:lnTo>
                      <a:lnTo>
                        <a:pt x="567" y="599"/>
                      </a:lnTo>
                      <a:lnTo>
                        <a:pt x="566" y="599"/>
                      </a:lnTo>
                      <a:lnTo>
                        <a:pt x="566" y="601"/>
                      </a:lnTo>
                      <a:lnTo>
                        <a:pt x="565" y="601"/>
                      </a:lnTo>
                      <a:lnTo>
                        <a:pt x="564" y="601"/>
                      </a:lnTo>
                      <a:lnTo>
                        <a:pt x="564" y="602"/>
                      </a:lnTo>
                      <a:lnTo>
                        <a:pt x="562" y="602"/>
                      </a:lnTo>
                      <a:lnTo>
                        <a:pt x="562" y="603"/>
                      </a:lnTo>
                      <a:lnTo>
                        <a:pt x="561" y="604"/>
                      </a:lnTo>
                      <a:lnTo>
                        <a:pt x="560" y="604"/>
                      </a:lnTo>
                      <a:lnTo>
                        <a:pt x="560" y="605"/>
                      </a:lnTo>
                      <a:lnTo>
                        <a:pt x="560" y="608"/>
                      </a:lnTo>
                      <a:lnTo>
                        <a:pt x="560" y="609"/>
                      </a:lnTo>
                      <a:lnTo>
                        <a:pt x="560" y="612"/>
                      </a:lnTo>
                      <a:lnTo>
                        <a:pt x="560" y="613"/>
                      </a:lnTo>
                      <a:lnTo>
                        <a:pt x="560" y="614"/>
                      </a:lnTo>
                      <a:lnTo>
                        <a:pt x="560" y="615"/>
                      </a:lnTo>
                      <a:lnTo>
                        <a:pt x="560" y="616"/>
                      </a:lnTo>
                      <a:lnTo>
                        <a:pt x="559" y="616"/>
                      </a:lnTo>
                      <a:lnTo>
                        <a:pt x="560" y="616"/>
                      </a:lnTo>
                      <a:lnTo>
                        <a:pt x="560" y="618"/>
                      </a:lnTo>
                      <a:lnTo>
                        <a:pt x="559" y="618"/>
                      </a:lnTo>
                      <a:lnTo>
                        <a:pt x="559" y="619"/>
                      </a:lnTo>
                      <a:lnTo>
                        <a:pt x="559" y="620"/>
                      </a:lnTo>
                      <a:lnTo>
                        <a:pt x="558" y="620"/>
                      </a:lnTo>
                      <a:lnTo>
                        <a:pt x="558" y="621"/>
                      </a:lnTo>
                      <a:lnTo>
                        <a:pt x="556" y="621"/>
                      </a:lnTo>
                      <a:lnTo>
                        <a:pt x="558" y="621"/>
                      </a:lnTo>
                      <a:lnTo>
                        <a:pt x="558" y="623"/>
                      </a:lnTo>
                      <a:lnTo>
                        <a:pt x="556" y="623"/>
                      </a:lnTo>
                      <a:lnTo>
                        <a:pt x="556" y="624"/>
                      </a:lnTo>
                      <a:lnTo>
                        <a:pt x="555" y="624"/>
                      </a:lnTo>
                      <a:lnTo>
                        <a:pt x="554" y="625"/>
                      </a:lnTo>
                      <a:lnTo>
                        <a:pt x="554" y="626"/>
                      </a:lnTo>
                      <a:lnTo>
                        <a:pt x="553" y="626"/>
                      </a:lnTo>
                      <a:lnTo>
                        <a:pt x="553" y="627"/>
                      </a:lnTo>
                      <a:lnTo>
                        <a:pt x="551" y="627"/>
                      </a:lnTo>
                      <a:lnTo>
                        <a:pt x="551" y="629"/>
                      </a:lnTo>
                      <a:lnTo>
                        <a:pt x="550" y="629"/>
                      </a:lnTo>
                      <a:lnTo>
                        <a:pt x="550" y="630"/>
                      </a:lnTo>
                      <a:lnTo>
                        <a:pt x="549" y="630"/>
                      </a:lnTo>
                      <a:lnTo>
                        <a:pt x="548" y="630"/>
                      </a:lnTo>
                      <a:lnTo>
                        <a:pt x="548" y="631"/>
                      </a:lnTo>
                      <a:lnTo>
                        <a:pt x="547" y="631"/>
                      </a:lnTo>
                      <a:lnTo>
                        <a:pt x="545" y="631"/>
                      </a:lnTo>
                      <a:lnTo>
                        <a:pt x="544" y="631"/>
                      </a:lnTo>
                      <a:lnTo>
                        <a:pt x="542" y="634"/>
                      </a:lnTo>
                      <a:lnTo>
                        <a:pt x="540" y="635"/>
                      </a:lnTo>
                      <a:lnTo>
                        <a:pt x="537" y="637"/>
                      </a:lnTo>
                      <a:lnTo>
                        <a:pt x="537" y="639"/>
                      </a:lnTo>
                      <a:lnTo>
                        <a:pt x="534" y="640"/>
                      </a:lnTo>
                      <a:lnTo>
                        <a:pt x="532" y="642"/>
                      </a:lnTo>
                      <a:lnTo>
                        <a:pt x="532" y="640"/>
                      </a:lnTo>
                      <a:lnTo>
                        <a:pt x="531" y="640"/>
                      </a:lnTo>
                      <a:lnTo>
                        <a:pt x="529" y="640"/>
                      </a:lnTo>
                      <a:lnTo>
                        <a:pt x="529" y="637"/>
                      </a:lnTo>
                      <a:lnTo>
                        <a:pt x="528" y="637"/>
                      </a:lnTo>
                      <a:lnTo>
                        <a:pt x="528" y="636"/>
                      </a:lnTo>
                      <a:lnTo>
                        <a:pt x="527" y="636"/>
                      </a:lnTo>
                      <a:lnTo>
                        <a:pt x="526" y="636"/>
                      </a:lnTo>
                      <a:lnTo>
                        <a:pt x="524" y="636"/>
                      </a:lnTo>
                      <a:lnTo>
                        <a:pt x="524" y="635"/>
                      </a:lnTo>
                      <a:lnTo>
                        <a:pt x="523" y="635"/>
                      </a:lnTo>
                      <a:lnTo>
                        <a:pt x="523" y="634"/>
                      </a:lnTo>
                      <a:lnTo>
                        <a:pt x="522" y="634"/>
                      </a:lnTo>
                      <a:lnTo>
                        <a:pt x="521" y="634"/>
                      </a:lnTo>
                      <a:lnTo>
                        <a:pt x="520" y="634"/>
                      </a:lnTo>
                      <a:lnTo>
                        <a:pt x="520" y="631"/>
                      </a:lnTo>
                      <a:lnTo>
                        <a:pt x="520" y="626"/>
                      </a:lnTo>
                      <a:lnTo>
                        <a:pt x="518" y="626"/>
                      </a:lnTo>
                      <a:lnTo>
                        <a:pt x="516" y="626"/>
                      </a:lnTo>
                      <a:lnTo>
                        <a:pt x="516" y="625"/>
                      </a:lnTo>
                      <a:lnTo>
                        <a:pt x="515" y="625"/>
                      </a:lnTo>
                      <a:lnTo>
                        <a:pt x="515" y="624"/>
                      </a:lnTo>
                      <a:lnTo>
                        <a:pt x="515" y="623"/>
                      </a:lnTo>
                      <a:lnTo>
                        <a:pt x="513" y="623"/>
                      </a:lnTo>
                      <a:lnTo>
                        <a:pt x="512" y="619"/>
                      </a:lnTo>
                      <a:lnTo>
                        <a:pt x="511" y="619"/>
                      </a:lnTo>
                      <a:lnTo>
                        <a:pt x="510" y="619"/>
                      </a:lnTo>
                      <a:lnTo>
                        <a:pt x="509" y="619"/>
                      </a:lnTo>
                      <a:lnTo>
                        <a:pt x="509" y="615"/>
                      </a:lnTo>
                      <a:lnTo>
                        <a:pt x="506" y="615"/>
                      </a:lnTo>
                      <a:lnTo>
                        <a:pt x="505" y="615"/>
                      </a:lnTo>
                      <a:lnTo>
                        <a:pt x="505" y="614"/>
                      </a:lnTo>
                      <a:lnTo>
                        <a:pt x="505" y="613"/>
                      </a:lnTo>
                      <a:lnTo>
                        <a:pt x="505" y="612"/>
                      </a:lnTo>
                      <a:lnTo>
                        <a:pt x="505" y="610"/>
                      </a:lnTo>
                      <a:lnTo>
                        <a:pt x="505" y="608"/>
                      </a:lnTo>
                      <a:lnTo>
                        <a:pt x="504" y="608"/>
                      </a:lnTo>
                      <a:lnTo>
                        <a:pt x="501" y="608"/>
                      </a:lnTo>
                      <a:lnTo>
                        <a:pt x="501" y="604"/>
                      </a:lnTo>
                      <a:lnTo>
                        <a:pt x="499" y="604"/>
                      </a:lnTo>
                      <a:lnTo>
                        <a:pt x="498" y="604"/>
                      </a:lnTo>
                      <a:lnTo>
                        <a:pt x="498" y="603"/>
                      </a:lnTo>
                      <a:lnTo>
                        <a:pt x="496" y="602"/>
                      </a:lnTo>
                      <a:lnTo>
                        <a:pt x="496" y="601"/>
                      </a:lnTo>
                      <a:lnTo>
                        <a:pt x="495" y="601"/>
                      </a:lnTo>
                      <a:lnTo>
                        <a:pt x="494" y="601"/>
                      </a:lnTo>
                      <a:lnTo>
                        <a:pt x="494" y="597"/>
                      </a:lnTo>
                      <a:lnTo>
                        <a:pt x="493" y="597"/>
                      </a:lnTo>
                      <a:lnTo>
                        <a:pt x="491" y="597"/>
                      </a:lnTo>
                      <a:lnTo>
                        <a:pt x="490" y="597"/>
                      </a:lnTo>
                      <a:lnTo>
                        <a:pt x="490" y="593"/>
                      </a:lnTo>
                      <a:lnTo>
                        <a:pt x="489" y="593"/>
                      </a:lnTo>
                      <a:lnTo>
                        <a:pt x="488" y="593"/>
                      </a:lnTo>
                      <a:lnTo>
                        <a:pt x="488" y="592"/>
                      </a:lnTo>
                      <a:lnTo>
                        <a:pt x="486" y="592"/>
                      </a:lnTo>
                      <a:lnTo>
                        <a:pt x="485" y="592"/>
                      </a:lnTo>
                      <a:lnTo>
                        <a:pt x="485" y="590"/>
                      </a:lnTo>
                      <a:lnTo>
                        <a:pt x="484" y="590"/>
                      </a:lnTo>
                      <a:lnTo>
                        <a:pt x="483" y="586"/>
                      </a:lnTo>
                      <a:lnTo>
                        <a:pt x="480" y="586"/>
                      </a:lnTo>
                      <a:lnTo>
                        <a:pt x="480" y="585"/>
                      </a:lnTo>
                      <a:lnTo>
                        <a:pt x="480" y="583"/>
                      </a:lnTo>
                      <a:lnTo>
                        <a:pt x="480" y="582"/>
                      </a:lnTo>
                      <a:lnTo>
                        <a:pt x="479" y="582"/>
                      </a:lnTo>
                      <a:lnTo>
                        <a:pt x="477" y="582"/>
                      </a:lnTo>
                      <a:lnTo>
                        <a:pt x="477" y="581"/>
                      </a:lnTo>
                      <a:lnTo>
                        <a:pt x="477" y="580"/>
                      </a:lnTo>
                      <a:lnTo>
                        <a:pt x="477" y="578"/>
                      </a:lnTo>
                      <a:lnTo>
                        <a:pt x="475" y="578"/>
                      </a:lnTo>
                      <a:lnTo>
                        <a:pt x="474" y="578"/>
                      </a:lnTo>
                      <a:lnTo>
                        <a:pt x="474" y="575"/>
                      </a:lnTo>
                      <a:lnTo>
                        <a:pt x="473" y="575"/>
                      </a:lnTo>
                      <a:lnTo>
                        <a:pt x="472" y="575"/>
                      </a:lnTo>
                      <a:lnTo>
                        <a:pt x="471" y="575"/>
                      </a:lnTo>
                      <a:lnTo>
                        <a:pt x="471" y="574"/>
                      </a:lnTo>
                      <a:lnTo>
                        <a:pt x="471" y="572"/>
                      </a:lnTo>
                      <a:lnTo>
                        <a:pt x="469" y="572"/>
                      </a:lnTo>
                      <a:lnTo>
                        <a:pt x="468" y="572"/>
                      </a:lnTo>
                      <a:lnTo>
                        <a:pt x="467" y="572"/>
                      </a:lnTo>
                      <a:lnTo>
                        <a:pt x="467" y="570"/>
                      </a:lnTo>
                      <a:lnTo>
                        <a:pt x="466" y="570"/>
                      </a:lnTo>
                      <a:lnTo>
                        <a:pt x="464" y="570"/>
                      </a:lnTo>
                      <a:lnTo>
                        <a:pt x="464" y="569"/>
                      </a:lnTo>
                      <a:lnTo>
                        <a:pt x="464" y="567"/>
                      </a:lnTo>
                      <a:lnTo>
                        <a:pt x="464" y="566"/>
                      </a:lnTo>
                      <a:lnTo>
                        <a:pt x="464" y="565"/>
                      </a:lnTo>
                      <a:lnTo>
                        <a:pt x="464" y="563"/>
                      </a:lnTo>
                      <a:lnTo>
                        <a:pt x="461" y="563"/>
                      </a:lnTo>
                      <a:lnTo>
                        <a:pt x="461" y="559"/>
                      </a:lnTo>
                      <a:lnTo>
                        <a:pt x="464" y="559"/>
                      </a:lnTo>
                      <a:lnTo>
                        <a:pt x="464" y="555"/>
                      </a:lnTo>
                      <a:lnTo>
                        <a:pt x="463" y="555"/>
                      </a:lnTo>
                      <a:lnTo>
                        <a:pt x="463" y="553"/>
                      </a:lnTo>
                      <a:lnTo>
                        <a:pt x="463" y="548"/>
                      </a:lnTo>
                      <a:lnTo>
                        <a:pt x="463" y="547"/>
                      </a:lnTo>
                      <a:lnTo>
                        <a:pt x="464" y="547"/>
                      </a:lnTo>
                      <a:lnTo>
                        <a:pt x="464" y="544"/>
                      </a:lnTo>
                      <a:lnTo>
                        <a:pt x="464" y="542"/>
                      </a:lnTo>
                      <a:lnTo>
                        <a:pt x="464" y="541"/>
                      </a:lnTo>
                      <a:lnTo>
                        <a:pt x="464" y="539"/>
                      </a:lnTo>
                      <a:lnTo>
                        <a:pt x="463" y="539"/>
                      </a:lnTo>
                      <a:lnTo>
                        <a:pt x="463" y="537"/>
                      </a:lnTo>
                      <a:lnTo>
                        <a:pt x="463" y="536"/>
                      </a:lnTo>
                      <a:lnTo>
                        <a:pt x="463" y="532"/>
                      </a:lnTo>
                      <a:lnTo>
                        <a:pt x="464" y="532"/>
                      </a:lnTo>
                      <a:lnTo>
                        <a:pt x="464" y="528"/>
                      </a:lnTo>
                      <a:lnTo>
                        <a:pt x="467" y="528"/>
                      </a:lnTo>
                      <a:lnTo>
                        <a:pt x="467" y="522"/>
                      </a:lnTo>
                      <a:lnTo>
                        <a:pt x="468" y="522"/>
                      </a:lnTo>
                      <a:lnTo>
                        <a:pt x="471" y="522"/>
                      </a:lnTo>
                      <a:lnTo>
                        <a:pt x="471" y="521"/>
                      </a:lnTo>
                      <a:lnTo>
                        <a:pt x="472" y="521"/>
                      </a:lnTo>
                      <a:lnTo>
                        <a:pt x="472" y="517"/>
                      </a:lnTo>
                      <a:lnTo>
                        <a:pt x="473" y="517"/>
                      </a:lnTo>
                      <a:lnTo>
                        <a:pt x="473" y="516"/>
                      </a:lnTo>
                      <a:lnTo>
                        <a:pt x="473" y="515"/>
                      </a:lnTo>
                      <a:lnTo>
                        <a:pt x="473" y="514"/>
                      </a:lnTo>
                      <a:lnTo>
                        <a:pt x="472" y="514"/>
                      </a:lnTo>
                      <a:lnTo>
                        <a:pt x="472" y="509"/>
                      </a:lnTo>
                      <a:lnTo>
                        <a:pt x="472" y="507"/>
                      </a:lnTo>
                      <a:lnTo>
                        <a:pt x="471" y="507"/>
                      </a:lnTo>
                      <a:lnTo>
                        <a:pt x="469" y="507"/>
                      </a:lnTo>
                      <a:lnTo>
                        <a:pt x="469" y="506"/>
                      </a:lnTo>
                      <a:lnTo>
                        <a:pt x="466" y="506"/>
                      </a:lnTo>
                      <a:lnTo>
                        <a:pt x="466" y="504"/>
                      </a:lnTo>
                      <a:lnTo>
                        <a:pt x="466" y="498"/>
                      </a:lnTo>
                      <a:lnTo>
                        <a:pt x="466" y="496"/>
                      </a:lnTo>
                      <a:lnTo>
                        <a:pt x="463" y="496"/>
                      </a:lnTo>
                      <a:lnTo>
                        <a:pt x="460" y="496"/>
                      </a:lnTo>
                      <a:lnTo>
                        <a:pt x="458" y="498"/>
                      </a:lnTo>
                      <a:lnTo>
                        <a:pt x="458" y="503"/>
                      </a:lnTo>
                      <a:lnTo>
                        <a:pt x="456" y="503"/>
                      </a:lnTo>
                      <a:lnTo>
                        <a:pt x="456" y="504"/>
                      </a:lnTo>
                      <a:lnTo>
                        <a:pt x="453" y="504"/>
                      </a:lnTo>
                      <a:lnTo>
                        <a:pt x="452" y="504"/>
                      </a:lnTo>
                      <a:lnTo>
                        <a:pt x="451" y="504"/>
                      </a:lnTo>
                      <a:lnTo>
                        <a:pt x="451" y="506"/>
                      </a:lnTo>
                      <a:lnTo>
                        <a:pt x="450" y="506"/>
                      </a:lnTo>
                      <a:lnTo>
                        <a:pt x="449" y="506"/>
                      </a:lnTo>
                      <a:lnTo>
                        <a:pt x="449" y="507"/>
                      </a:lnTo>
                      <a:lnTo>
                        <a:pt x="447" y="507"/>
                      </a:lnTo>
                      <a:lnTo>
                        <a:pt x="446" y="507"/>
                      </a:lnTo>
                      <a:lnTo>
                        <a:pt x="445" y="507"/>
                      </a:lnTo>
                      <a:lnTo>
                        <a:pt x="445" y="510"/>
                      </a:lnTo>
                      <a:lnTo>
                        <a:pt x="442" y="510"/>
                      </a:lnTo>
                      <a:lnTo>
                        <a:pt x="440" y="510"/>
                      </a:lnTo>
                      <a:lnTo>
                        <a:pt x="439" y="510"/>
                      </a:lnTo>
                      <a:lnTo>
                        <a:pt x="436" y="510"/>
                      </a:lnTo>
                      <a:lnTo>
                        <a:pt x="434" y="510"/>
                      </a:lnTo>
                      <a:lnTo>
                        <a:pt x="433" y="510"/>
                      </a:lnTo>
                      <a:lnTo>
                        <a:pt x="431" y="510"/>
                      </a:lnTo>
                      <a:lnTo>
                        <a:pt x="430" y="510"/>
                      </a:lnTo>
                      <a:lnTo>
                        <a:pt x="429" y="510"/>
                      </a:lnTo>
                      <a:lnTo>
                        <a:pt x="429" y="511"/>
                      </a:lnTo>
                      <a:lnTo>
                        <a:pt x="429" y="512"/>
                      </a:lnTo>
                      <a:lnTo>
                        <a:pt x="428" y="512"/>
                      </a:lnTo>
                      <a:lnTo>
                        <a:pt x="428" y="514"/>
                      </a:lnTo>
                      <a:lnTo>
                        <a:pt x="428" y="516"/>
                      </a:lnTo>
                      <a:lnTo>
                        <a:pt x="428" y="517"/>
                      </a:lnTo>
                      <a:lnTo>
                        <a:pt x="428" y="518"/>
                      </a:lnTo>
                      <a:lnTo>
                        <a:pt x="428" y="520"/>
                      </a:lnTo>
                      <a:lnTo>
                        <a:pt x="428" y="521"/>
                      </a:lnTo>
                      <a:lnTo>
                        <a:pt x="426" y="521"/>
                      </a:lnTo>
                      <a:lnTo>
                        <a:pt x="426" y="522"/>
                      </a:lnTo>
                      <a:lnTo>
                        <a:pt x="425" y="522"/>
                      </a:lnTo>
                      <a:lnTo>
                        <a:pt x="425" y="523"/>
                      </a:lnTo>
                      <a:lnTo>
                        <a:pt x="425" y="525"/>
                      </a:lnTo>
                      <a:lnTo>
                        <a:pt x="424" y="523"/>
                      </a:lnTo>
                      <a:lnTo>
                        <a:pt x="423" y="523"/>
                      </a:lnTo>
                      <a:lnTo>
                        <a:pt x="423" y="525"/>
                      </a:lnTo>
                      <a:lnTo>
                        <a:pt x="423" y="526"/>
                      </a:lnTo>
                      <a:lnTo>
                        <a:pt x="422" y="526"/>
                      </a:lnTo>
                      <a:lnTo>
                        <a:pt x="422" y="527"/>
                      </a:lnTo>
                      <a:lnTo>
                        <a:pt x="422" y="529"/>
                      </a:lnTo>
                      <a:lnTo>
                        <a:pt x="419" y="529"/>
                      </a:lnTo>
                      <a:lnTo>
                        <a:pt x="419" y="537"/>
                      </a:lnTo>
                      <a:lnTo>
                        <a:pt x="417" y="537"/>
                      </a:lnTo>
                      <a:lnTo>
                        <a:pt x="417" y="539"/>
                      </a:lnTo>
                      <a:lnTo>
                        <a:pt x="417" y="541"/>
                      </a:lnTo>
                      <a:lnTo>
                        <a:pt x="413" y="541"/>
                      </a:lnTo>
                      <a:lnTo>
                        <a:pt x="411" y="541"/>
                      </a:lnTo>
                      <a:lnTo>
                        <a:pt x="406" y="541"/>
                      </a:lnTo>
                      <a:lnTo>
                        <a:pt x="406" y="542"/>
                      </a:lnTo>
                      <a:lnTo>
                        <a:pt x="404" y="543"/>
                      </a:lnTo>
                      <a:lnTo>
                        <a:pt x="403" y="544"/>
                      </a:lnTo>
                      <a:lnTo>
                        <a:pt x="402" y="544"/>
                      </a:lnTo>
                      <a:lnTo>
                        <a:pt x="401" y="545"/>
                      </a:lnTo>
                      <a:lnTo>
                        <a:pt x="401" y="547"/>
                      </a:lnTo>
                      <a:lnTo>
                        <a:pt x="401" y="548"/>
                      </a:lnTo>
                      <a:lnTo>
                        <a:pt x="399" y="548"/>
                      </a:lnTo>
                      <a:lnTo>
                        <a:pt x="399" y="549"/>
                      </a:lnTo>
                      <a:lnTo>
                        <a:pt x="398" y="549"/>
                      </a:lnTo>
                      <a:lnTo>
                        <a:pt x="398" y="550"/>
                      </a:lnTo>
                      <a:lnTo>
                        <a:pt x="397" y="552"/>
                      </a:lnTo>
                      <a:lnTo>
                        <a:pt x="397" y="553"/>
                      </a:lnTo>
                      <a:lnTo>
                        <a:pt x="397" y="554"/>
                      </a:lnTo>
                      <a:lnTo>
                        <a:pt x="397" y="555"/>
                      </a:lnTo>
                      <a:lnTo>
                        <a:pt x="396" y="555"/>
                      </a:lnTo>
                      <a:lnTo>
                        <a:pt x="396" y="556"/>
                      </a:lnTo>
                      <a:lnTo>
                        <a:pt x="397" y="556"/>
                      </a:lnTo>
                      <a:lnTo>
                        <a:pt x="396" y="556"/>
                      </a:lnTo>
                      <a:lnTo>
                        <a:pt x="396" y="558"/>
                      </a:lnTo>
                      <a:lnTo>
                        <a:pt x="396" y="559"/>
                      </a:lnTo>
                      <a:lnTo>
                        <a:pt x="396" y="560"/>
                      </a:lnTo>
                      <a:lnTo>
                        <a:pt x="396" y="561"/>
                      </a:lnTo>
                      <a:lnTo>
                        <a:pt x="395" y="561"/>
                      </a:lnTo>
                      <a:lnTo>
                        <a:pt x="395" y="563"/>
                      </a:lnTo>
                      <a:lnTo>
                        <a:pt x="393" y="563"/>
                      </a:lnTo>
                      <a:lnTo>
                        <a:pt x="393" y="564"/>
                      </a:lnTo>
                      <a:lnTo>
                        <a:pt x="392" y="564"/>
                      </a:lnTo>
                      <a:lnTo>
                        <a:pt x="392" y="565"/>
                      </a:lnTo>
                      <a:lnTo>
                        <a:pt x="391" y="565"/>
                      </a:lnTo>
                      <a:lnTo>
                        <a:pt x="388" y="565"/>
                      </a:lnTo>
                      <a:lnTo>
                        <a:pt x="385" y="566"/>
                      </a:lnTo>
                      <a:lnTo>
                        <a:pt x="381" y="566"/>
                      </a:lnTo>
                      <a:lnTo>
                        <a:pt x="377" y="566"/>
                      </a:lnTo>
                      <a:lnTo>
                        <a:pt x="371" y="566"/>
                      </a:lnTo>
                      <a:lnTo>
                        <a:pt x="371" y="567"/>
                      </a:lnTo>
                      <a:lnTo>
                        <a:pt x="369" y="567"/>
                      </a:lnTo>
                      <a:lnTo>
                        <a:pt x="363" y="567"/>
                      </a:lnTo>
                      <a:lnTo>
                        <a:pt x="360" y="567"/>
                      </a:lnTo>
                      <a:lnTo>
                        <a:pt x="358" y="567"/>
                      </a:lnTo>
                      <a:lnTo>
                        <a:pt x="353" y="567"/>
                      </a:lnTo>
                      <a:lnTo>
                        <a:pt x="352" y="567"/>
                      </a:lnTo>
                      <a:lnTo>
                        <a:pt x="350" y="567"/>
                      </a:lnTo>
                      <a:lnTo>
                        <a:pt x="349" y="567"/>
                      </a:lnTo>
                      <a:lnTo>
                        <a:pt x="348" y="567"/>
                      </a:lnTo>
                      <a:lnTo>
                        <a:pt x="347" y="567"/>
                      </a:lnTo>
                      <a:lnTo>
                        <a:pt x="344" y="567"/>
                      </a:lnTo>
                      <a:lnTo>
                        <a:pt x="341" y="567"/>
                      </a:lnTo>
                      <a:lnTo>
                        <a:pt x="339" y="567"/>
                      </a:lnTo>
                      <a:lnTo>
                        <a:pt x="338" y="567"/>
                      </a:lnTo>
                      <a:lnTo>
                        <a:pt x="337" y="566"/>
                      </a:lnTo>
                      <a:lnTo>
                        <a:pt x="337" y="567"/>
                      </a:lnTo>
                      <a:lnTo>
                        <a:pt x="338" y="567"/>
                      </a:lnTo>
                      <a:lnTo>
                        <a:pt x="337" y="569"/>
                      </a:lnTo>
                      <a:lnTo>
                        <a:pt x="337" y="570"/>
                      </a:lnTo>
                      <a:lnTo>
                        <a:pt x="336" y="571"/>
                      </a:lnTo>
                      <a:lnTo>
                        <a:pt x="335" y="571"/>
                      </a:lnTo>
                      <a:lnTo>
                        <a:pt x="335" y="572"/>
                      </a:lnTo>
                      <a:lnTo>
                        <a:pt x="335" y="574"/>
                      </a:lnTo>
                      <a:lnTo>
                        <a:pt x="335" y="575"/>
                      </a:lnTo>
                      <a:lnTo>
                        <a:pt x="335" y="576"/>
                      </a:lnTo>
                      <a:lnTo>
                        <a:pt x="333" y="576"/>
                      </a:lnTo>
                      <a:lnTo>
                        <a:pt x="333" y="577"/>
                      </a:lnTo>
                      <a:lnTo>
                        <a:pt x="332" y="577"/>
                      </a:lnTo>
                      <a:lnTo>
                        <a:pt x="332" y="578"/>
                      </a:lnTo>
                      <a:lnTo>
                        <a:pt x="333" y="580"/>
                      </a:lnTo>
                      <a:lnTo>
                        <a:pt x="333" y="581"/>
                      </a:lnTo>
                      <a:lnTo>
                        <a:pt x="335" y="581"/>
                      </a:lnTo>
                      <a:lnTo>
                        <a:pt x="335" y="582"/>
                      </a:lnTo>
                      <a:lnTo>
                        <a:pt x="335" y="583"/>
                      </a:lnTo>
                      <a:lnTo>
                        <a:pt x="333" y="585"/>
                      </a:lnTo>
                      <a:lnTo>
                        <a:pt x="333" y="586"/>
                      </a:lnTo>
                      <a:lnTo>
                        <a:pt x="333" y="587"/>
                      </a:lnTo>
                      <a:lnTo>
                        <a:pt x="335" y="587"/>
                      </a:lnTo>
                      <a:lnTo>
                        <a:pt x="335" y="588"/>
                      </a:lnTo>
                      <a:lnTo>
                        <a:pt x="336" y="588"/>
                      </a:lnTo>
                      <a:lnTo>
                        <a:pt x="336" y="590"/>
                      </a:lnTo>
                      <a:lnTo>
                        <a:pt x="337" y="590"/>
                      </a:lnTo>
                      <a:lnTo>
                        <a:pt x="335" y="590"/>
                      </a:lnTo>
                      <a:lnTo>
                        <a:pt x="333" y="590"/>
                      </a:lnTo>
                      <a:lnTo>
                        <a:pt x="332" y="590"/>
                      </a:lnTo>
                      <a:lnTo>
                        <a:pt x="328" y="590"/>
                      </a:lnTo>
                      <a:lnTo>
                        <a:pt x="325" y="590"/>
                      </a:lnTo>
                      <a:lnTo>
                        <a:pt x="321" y="590"/>
                      </a:lnTo>
                      <a:lnTo>
                        <a:pt x="320" y="590"/>
                      </a:lnTo>
                      <a:lnTo>
                        <a:pt x="317" y="590"/>
                      </a:lnTo>
                      <a:lnTo>
                        <a:pt x="316" y="590"/>
                      </a:lnTo>
                      <a:lnTo>
                        <a:pt x="315" y="590"/>
                      </a:lnTo>
                      <a:lnTo>
                        <a:pt x="314" y="590"/>
                      </a:lnTo>
                      <a:lnTo>
                        <a:pt x="311" y="590"/>
                      </a:lnTo>
                      <a:lnTo>
                        <a:pt x="310" y="590"/>
                      </a:lnTo>
                      <a:lnTo>
                        <a:pt x="309" y="590"/>
                      </a:lnTo>
                      <a:lnTo>
                        <a:pt x="308" y="590"/>
                      </a:lnTo>
                      <a:lnTo>
                        <a:pt x="306" y="590"/>
                      </a:lnTo>
                      <a:lnTo>
                        <a:pt x="305" y="590"/>
                      </a:lnTo>
                      <a:lnTo>
                        <a:pt x="301" y="590"/>
                      </a:lnTo>
                      <a:lnTo>
                        <a:pt x="299" y="590"/>
                      </a:lnTo>
                      <a:lnTo>
                        <a:pt x="297" y="590"/>
                      </a:lnTo>
                      <a:lnTo>
                        <a:pt x="295" y="590"/>
                      </a:lnTo>
                      <a:lnTo>
                        <a:pt x="294" y="590"/>
                      </a:lnTo>
                      <a:lnTo>
                        <a:pt x="293" y="590"/>
                      </a:lnTo>
                      <a:lnTo>
                        <a:pt x="292" y="590"/>
                      </a:lnTo>
                      <a:lnTo>
                        <a:pt x="290" y="590"/>
                      </a:lnTo>
                      <a:lnTo>
                        <a:pt x="284" y="590"/>
                      </a:lnTo>
                      <a:lnTo>
                        <a:pt x="282" y="590"/>
                      </a:lnTo>
                      <a:lnTo>
                        <a:pt x="278" y="590"/>
                      </a:lnTo>
                      <a:lnTo>
                        <a:pt x="275" y="590"/>
                      </a:lnTo>
                      <a:lnTo>
                        <a:pt x="273" y="590"/>
                      </a:lnTo>
                      <a:lnTo>
                        <a:pt x="272" y="590"/>
                      </a:lnTo>
                      <a:lnTo>
                        <a:pt x="271" y="590"/>
                      </a:lnTo>
                      <a:lnTo>
                        <a:pt x="270" y="590"/>
                      </a:lnTo>
                      <a:lnTo>
                        <a:pt x="268" y="590"/>
                      </a:lnTo>
                      <a:lnTo>
                        <a:pt x="267" y="590"/>
                      </a:lnTo>
                      <a:lnTo>
                        <a:pt x="266" y="590"/>
                      </a:lnTo>
                      <a:lnTo>
                        <a:pt x="263" y="590"/>
                      </a:lnTo>
                      <a:lnTo>
                        <a:pt x="261" y="590"/>
                      </a:lnTo>
                      <a:lnTo>
                        <a:pt x="260" y="590"/>
                      </a:lnTo>
                      <a:lnTo>
                        <a:pt x="259" y="588"/>
                      </a:lnTo>
                      <a:lnTo>
                        <a:pt x="257" y="588"/>
                      </a:lnTo>
                      <a:lnTo>
                        <a:pt x="255" y="588"/>
                      </a:lnTo>
                      <a:lnTo>
                        <a:pt x="252" y="590"/>
                      </a:lnTo>
                      <a:lnTo>
                        <a:pt x="251" y="590"/>
                      </a:lnTo>
                      <a:lnTo>
                        <a:pt x="250" y="590"/>
                      </a:lnTo>
                      <a:lnTo>
                        <a:pt x="249" y="590"/>
                      </a:lnTo>
                      <a:lnTo>
                        <a:pt x="248" y="590"/>
                      </a:lnTo>
                      <a:lnTo>
                        <a:pt x="245" y="590"/>
                      </a:lnTo>
                      <a:lnTo>
                        <a:pt x="243" y="590"/>
                      </a:lnTo>
                      <a:lnTo>
                        <a:pt x="241" y="590"/>
                      </a:lnTo>
                      <a:lnTo>
                        <a:pt x="239" y="588"/>
                      </a:lnTo>
                      <a:lnTo>
                        <a:pt x="237" y="588"/>
                      </a:lnTo>
                      <a:lnTo>
                        <a:pt x="235" y="588"/>
                      </a:lnTo>
                      <a:lnTo>
                        <a:pt x="233" y="588"/>
                      </a:lnTo>
                      <a:lnTo>
                        <a:pt x="232" y="588"/>
                      </a:lnTo>
                      <a:lnTo>
                        <a:pt x="228" y="588"/>
                      </a:lnTo>
                      <a:lnTo>
                        <a:pt x="222" y="590"/>
                      </a:lnTo>
                      <a:lnTo>
                        <a:pt x="219" y="590"/>
                      </a:lnTo>
                      <a:lnTo>
                        <a:pt x="214" y="588"/>
                      </a:lnTo>
                      <a:lnTo>
                        <a:pt x="211" y="588"/>
                      </a:lnTo>
                      <a:lnTo>
                        <a:pt x="208" y="588"/>
                      </a:lnTo>
                      <a:lnTo>
                        <a:pt x="207" y="588"/>
                      </a:lnTo>
                      <a:lnTo>
                        <a:pt x="206" y="588"/>
                      </a:lnTo>
                      <a:lnTo>
                        <a:pt x="203" y="588"/>
                      </a:lnTo>
                      <a:lnTo>
                        <a:pt x="202" y="588"/>
                      </a:lnTo>
                      <a:lnTo>
                        <a:pt x="199" y="588"/>
                      </a:lnTo>
                      <a:lnTo>
                        <a:pt x="197" y="588"/>
                      </a:lnTo>
                      <a:lnTo>
                        <a:pt x="196" y="588"/>
                      </a:lnTo>
                      <a:lnTo>
                        <a:pt x="195" y="588"/>
                      </a:lnTo>
                      <a:lnTo>
                        <a:pt x="194" y="588"/>
                      </a:lnTo>
                      <a:lnTo>
                        <a:pt x="192" y="588"/>
                      </a:lnTo>
                      <a:lnTo>
                        <a:pt x="190" y="588"/>
                      </a:lnTo>
                      <a:lnTo>
                        <a:pt x="189" y="588"/>
                      </a:lnTo>
                      <a:lnTo>
                        <a:pt x="188" y="588"/>
                      </a:lnTo>
                      <a:lnTo>
                        <a:pt x="185" y="588"/>
                      </a:lnTo>
                      <a:lnTo>
                        <a:pt x="184" y="588"/>
                      </a:lnTo>
                      <a:lnTo>
                        <a:pt x="181" y="588"/>
                      </a:lnTo>
                      <a:lnTo>
                        <a:pt x="180" y="588"/>
                      </a:lnTo>
                      <a:lnTo>
                        <a:pt x="178" y="588"/>
                      </a:lnTo>
                      <a:lnTo>
                        <a:pt x="176" y="588"/>
                      </a:lnTo>
                      <a:lnTo>
                        <a:pt x="173" y="588"/>
                      </a:lnTo>
                      <a:lnTo>
                        <a:pt x="172" y="588"/>
                      </a:lnTo>
                      <a:lnTo>
                        <a:pt x="169" y="590"/>
                      </a:lnTo>
                      <a:lnTo>
                        <a:pt x="168" y="590"/>
                      </a:lnTo>
                      <a:lnTo>
                        <a:pt x="167" y="590"/>
                      </a:lnTo>
                      <a:lnTo>
                        <a:pt x="165" y="590"/>
                      </a:lnTo>
                      <a:lnTo>
                        <a:pt x="164" y="590"/>
                      </a:lnTo>
                      <a:lnTo>
                        <a:pt x="163" y="590"/>
                      </a:lnTo>
                      <a:lnTo>
                        <a:pt x="162" y="590"/>
                      </a:lnTo>
                      <a:lnTo>
                        <a:pt x="161" y="590"/>
                      </a:lnTo>
                      <a:lnTo>
                        <a:pt x="159" y="590"/>
                      </a:lnTo>
                      <a:lnTo>
                        <a:pt x="158" y="590"/>
                      </a:lnTo>
                      <a:lnTo>
                        <a:pt x="157" y="590"/>
                      </a:lnTo>
                      <a:lnTo>
                        <a:pt x="157" y="588"/>
                      </a:lnTo>
                      <a:lnTo>
                        <a:pt x="156" y="588"/>
                      </a:lnTo>
                      <a:lnTo>
                        <a:pt x="156" y="587"/>
                      </a:lnTo>
                      <a:lnTo>
                        <a:pt x="156" y="586"/>
                      </a:lnTo>
                      <a:lnTo>
                        <a:pt x="156" y="585"/>
                      </a:lnTo>
                      <a:lnTo>
                        <a:pt x="156" y="583"/>
                      </a:lnTo>
                      <a:lnTo>
                        <a:pt x="156" y="582"/>
                      </a:lnTo>
                      <a:lnTo>
                        <a:pt x="156" y="581"/>
                      </a:lnTo>
                      <a:lnTo>
                        <a:pt x="156" y="580"/>
                      </a:lnTo>
                      <a:lnTo>
                        <a:pt x="154" y="580"/>
                      </a:lnTo>
                      <a:lnTo>
                        <a:pt x="154" y="578"/>
                      </a:lnTo>
                      <a:lnTo>
                        <a:pt x="153" y="578"/>
                      </a:lnTo>
                      <a:lnTo>
                        <a:pt x="153" y="577"/>
                      </a:lnTo>
                      <a:lnTo>
                        <a:pt x="152" y="577"/>
                      </a:lnTo>
                      <a:lnTo>
                        <a:pt x="153" y="577"/>
                      </a:lnTo>
                      <a:lnTo>
                        <a:pt x="153" y="576"/>
                      </a:lnTo>
                      <a:lnTo>
                        <a:pt x="153" y="575"/>
                      </a:lnTo>
                      <a:lnTo>
                        <a:pt x="153" y="574"/>
                      </a:lnTo>
                      <a:lnTo>
                        <a:pt x="153" y="572"/>
                      </a:lnTo>
                      <a:lnTo>
                        <a:pt x="154" y="572"/>
                      </a:lnTo>
                      <a:lnTo>
                        <a:pt x="154" y="571"/>
                      </a:lnTo>
                      <a:lnTo>
                        <a:pt x="154" y="570"/>
                      </a:lnTo>
                      <a:lnTo>
                        <a:pt x="154" y="569"/>
                      </a:lnTo>
                      <a:lnTo>
                        <a:pt x="154" y="567"/>
                      </a:lnTo>
                      <a:lnTo>
                        <a:pt x="154" y="566"/>
                      </a:lnTo>
                      <a:lnTo>
                        <a:pt x="154" y="565"/>
                      </a:lnTo>
                      <a:lnTo>
                        <a:pt x="156" y="565"/>
                      </a:lnTo>
                      <a:lnTo>
                        <a:pt x="154" y="565"/>
                      </a:lnTo>
                      <a:lnTo>
                        <a:pt x="154" y="564"/>
                      </a:lnTo>
                      <a:lnTo>
                        <a:pt x="154" y="563"/>
                      </a:lnTo>
                      <a:lnTo>
                        <a:pt x="154" y="561"/>
                      </a:lnTo>
                      <a:lnTo>
                        <a:pt x="154" y="560"/>
                      </a:lnTo>
                      <a:lnTo>
                        <a:pt x="156" y="560"/>
                      </a:lnTo>
                      <a:lnTo>
                        <a:pt x="157" y="560"/>
                      </a:lnTo>
                      <a:lnTo>
                        <a:pt x="158" y="560"/>
                      </a:lnTo>
                      <a:lnTo>
                        <a:pt x="158" y="559"/>
                      </a:lnTo>
                      <a:lnTo>
                        <a:pt x="159" y="559"/>
                      </a:lnTo>
                      <a:lnTo>
                        <a:pt x="161" y="559"/>
                      </a:lnTo>
                      <a:lnTo>
                        <a:pt x="161" y="558"/>
                      </a:lnTo>
                      <a:lnTo>
                        <a:pt x="161" y="556"/>
                      </a:lnTo>
                      <a:lnTo>
                        <a:pt x="161" y="555"/>
                      </a:lnTo>
                      <a:lnTo>
                        <a:pt x="162" y="555"/>
                      </a:lnTo>
                      <a:lnTo>
                        <a:pt x="162" y="554"/>
                      </a:lnTo>
                      <a:lnTo>
                        <a:pt x="163" y="554"/>
                      </a:lnTo>
                      <a:lnTo>
                        <a:pt x="163" y="553"/>
                      </a:lnTo>
                      <a:lnTo>
                        <a:pt x="162" y="553"/>
                      </a:lnTo>
                      <a:lnTo>
                        <a:pt x="161" y="553"/>
                      </a:lnTo>
                      <a:lnTo>
                        <a:pt x="161" y="552"/>
                      </a:lnTo>
                      <a:lnTo>
                        <a:pt x="159" y="552"/>
                      </a:lnTo>
                      <a:lnTo>
                        <a:pt x="159" y="550"/>
                      </a:lnTo>
                      <a:lnTo>
                        <a:pt x="159" y="549"/>
                      </a:lnTo>
                      <a:lnTo>
                        <a:pt x="159" y="548"/>
                      </a:lnTo>
                      <a:lnTo>
                        <a:pt x="159" y="547"/>
                      </a:lnTo>
                      <a:lnTo>
                        <a:pt x="159" y="545"/>
                      </a:lnTo>
                      <a:lnTo>
                        <a:pt x="159" y="544"/>
                      </a:lnTo>
                      <a:lnTo>
                        <a:pt x="159" y="543"/>
                      </a:lnTo>
                      <a:lnTo>
                        <a:pt x="158" y="543"/>
                      </a:lnTo>
                      <a:lnTo>
                        <a:pt x="158" y="542"/>
                      </a:lnTo>
                      <a:lnTo>
                        <a:pt x="154" y="542"/>
                      </a:lnTo>
                      <a:lnTo>
                        <a:pt x="147" y="542"/>
                      </a:lnTo>
                      <a:lnTo>
                        <a:pt x="145" y="542"/>
                      </a:lnTo>
                      <a:lnTo>
                        <a:pt x="142" y="542"/>
                      </a:lnTo>
                      <a:lnTo>
                        <a:pt x="141" y="542"/>
                      </a:lnTo>
                      <a:lnTo>
                        <a:pt x="137" y="542"/>
                      </a:lnTo>
                      <a:lnTo>
                        <a:pt x="127" y="542"/>
                      </a:lnTo>
                      <a:lnTo>
                        <a:pt x="119" y="542"/>
                      </a:lnTo>
                      <a:lnTo>
                        <a:pt x="118" y="542"/>
                      </a:lnTo>
                      <a:lnTo>
                        <a:pt x="110" y="542"/>
                      </a:lnTo>
                      <a:lnTo>
                        <a:pt x="109" y="542"/>
                      </a:lnTo>
                      <a:lnTo>
                        <a:pt x="98" y="542"/>
                      </a:lnTo>
                      <a:lnTo>
                        <a:pt x="94" y="542"/>
                      </a:lnTo>
                      <a:lnTo>
                        <a:pt x="93" y="542"/>
                      </a:lnTo>
                      <a:lnTo>
                        <a:pt x="92" y="542"/>
                      </a:lnTo>
                      <a:lnTo>
                        <a:pt x="74" y="542"/>
                      </a:lnTo>
                      <a:lnTo>
                        <a:pt x="72" y="542"/>
                      </a:lnTo>
                      <a:lnTo>
                        <a:pt x="71" y="542"/>
                      </a:lnTo>
                      <a:lnTo>
                        <a:pt x="69" y="542"/>
                      </a:lnTo>
                      <a:lnTo>
                        <a:pt x="66" y="542"/>
                      </a:lnTo>
                      <a:lnTo>
                        <a:pt x="63" y="542"/>
                      </a:lnTo>
                      <a:lnTo>
                        <a:pt x="61" y="542"/>
                      </a:lnTo>
                      <a:lnTo>
                        <a:pt x="54" y="542"/>
                      </a:lnTo>
                      <a:lnTo>
                        <a:pt x="52" y="542"/>
                      </a:lnTo>
                      <a:lnTo>
                        <a:pt x="45" y="542"/>
                      </a:lnTo>
                      <a:lnTo>
                        <a:pt x="44" y="542"/>
                      </a:lnTo>
                      <a:lnTo>
                        <a:pt x="34" y="543"/>
                      </a:lnTo>
                      <a:lnTo>
                        <a:pt x="34" y="537"/>
                      </a:lnTo>
                      <a:lnTo>
                        <a:pt x="34" y="536"/>
                      </a:lnTo>
                      <a:lnTo>
                        <a:pt x="34" y="527"/>
                      </a:lnTo>
                      <a:lnTo>
                        <a:pt x="34" y="526"/>
                      </a:lnTo>
                      <a:lnTo>
                        <a:pt x="34" y="521"/>
                      </a:lnTo>
                      <a:lnTo>
                        <a:pt x="34" y="516"/>
                      </a:lnTo>
                      <a:lnTo>
                        <a:pt x="34" y="509"/>
                      </a:lnTo>
                      <a:lnTo>
                        <a:pt x="34" y="507"/>
                      </a:lnTo>
                      <a:lnTo>
                        <a:pt x="34" y="505"/>
                      </a:lnTo>
                      <a:lnTo>
                        <a:pt x="34" y="504"/>
                      </a:lnTo>
                      <a:lnTo>
                        <a:pt x="34" y="495"/>
                      </a:lnTo>
                      <a:lnTo>
                        <a:pt x="34" y="493"/>
                      </a:lnTo>
                      <a:lnTo>
                        <a:pt x="34" y="485"/>
                      </a:lnTo>
                      <a:lnTo>
                        <a:pt x="34" y="479"/>
                      </a:lnTo>
                      <a:lnTo>
                        <a:pt x="36" y="472"/>
                      </a:lnTo>
                      <a:lnTo>
                        <a:pt x="34" y="471"/>
                      </a:lnTo>
                      <a:lnTo>
                        <a:pt x="34" y="458"/>
                      </a:lnTo>
                      <a:lnTo>
                        <a:pt x="34" y="456"/>
                      </a:lnTo>
                      <a:lnTo>
                        <a:pt x="34" y="449"/>
                      </a:lnTo>
                      <a:lnTo>
                        <a:pt x="34" y="445"/>
                      </a:lnTo>
                      <a:lnTo>
                        <a:pt x="34" y="439"/>
                      </a:lnTo>
                      <a:lnTo>
                        <a:pt x="34" y="438"/>
                      </a:lnTo>
                      <a:lnTo>
                        <a:pt x="34" y="434"/>
                      </a:lnTo>
                      <a:lnTo>
                        <a:pt x="34" y="414"/>
                      </a:lnTo>
                      <a:lnTo>
                        <a:pt x="34" y="405"/>
                      </a:lnTo>
                      <a:lnTo>
                        <a:pt x="34" y="400"/>
                      </a:lnTo>
                      <a:lnTo>
                        <a:pt x="34" y="390"/>
                      </a:lnTo>
                      <a:lnTo>
                        <a:pt x="34" y="389"/>
                      </a:lnTo>
                      <a:lnTo>
                        <a:pt x="34" y="381"/>
                      </a:lnTo>
                      <a:lnTo>
                        <a:pt x="34" y="380"/>
                      </a:lnTo>
                      <a:lnTo>
                        <a:pt x="34" y="376"/>
                      </a:lnTo>
                      <a:lnTo>
                        <a:pt x="34" y="374"/>
                      </a:lnTo>
                      <a:lnTo>
                        <a:pt x="34" y="371"/>
                      </a:lnTo>
                      <a:lnTo>
                        <a:pt x="34" y="368"/>
                      </a:lnTo>
                      <a:lnTo>
                        <a:pt x="34" y="362"/>
                      </a:lnTo>
                      <a:lnTo>
                        <a:pt x="34" y="359"/>
                      </a:lnTo>
                      <a:lnTo>
                        <a:pt x="34" y="354"/>
                      </a:lnTo>
                      <a:lnTo>
                        <a:pt x="34" y="353"/>
                      </a:lnTo>
                      <a:lnTo>
                        <a:pt x="34" y="348"/>
                      </a:lnTo>
                      <a:lnTo>
                        <a:pt x="34" y="342"/>
                      </a:lnTo>
                      <a:lnTo>
                        <a:pt x="36" y="342"/>
                      </a:lnTo>
                      <a:lnTo>
                        <a:pt x="34" y="342"/>
                      </a:lnTo>
                      <a:lnTo>
                        <a:pt x="36" y="341"/>
                      </a:lnTo>
                      <a:lnTo>
                        <a:pt x="34" y="341"/>
                      </a:lnTo>
                      <a:lnTo>
                        <a:pt x="34" y="340"/>
                      </a:lnTo>
                      <a:lnTo>
                        <a:pt x="34" y="338"/>
                      </a:lnTo>
                      <a:lnTo>
                        <a:pt x="33" y="338"/>
                      </a:lnTo>
                      <a:lnTo>
                        <a:pt x="33" y="337"/>
                      </a:lnTo>
                      <a:lnTo>
                        <a:pt x="33" y="336"/>
                      </a:lnTo>
                      <a:lnTo>
                        <a:pt x="33" y="335"/>
                      </a:lnTo>
                      <a:lnTo>
                        <a:pt x="33" y="333"/>
                      </a:lnTo>
                      <a:lnTo>
                        <a:pt x="33" y="332"/>
                      </a:lnTo>
                      <a:lnTo>
                        <a:pt x="34" y="332"/>
                      </a:lnTo>
                      <a:lnTo>
                        <a:pt x="34" y="331"/>
                      </a:lnTo>
                      <a:lnTo>
                        <a:pt x="33" y="331"/>
                      </a:lnTo>
                      <a:lnTo>
                        <a:pt x="32" y="330"/>
                      </a:lnTo>
                      <a:lnTo>
                        <a:pt x="32" y="329"/>
                      </a:lnTo>
                      <a:lnTo>
                        <a:pt x="32" y="327"/>
                      </a:lnTo>
                      <a:lnTo>
                        <a:pt x="31" y="329"/>
                      </a:lnTo>
                      <a:lnTo>
                        <a:pt x="31" y="327"/>
                      </a:lnTo>
                      <a:lnTo>
                        <a:pt x="31" y="326"/>
                      </a:lnTo>
                      <a:lnTo>
                        <a:pt x="32" y="326"/>
                      </a:lnTo>
                      <a:lnTo>
                        <a:pt x="33" y="326"/>
                      </a:lnTo>
                      <a:lnTo>
                        <a:pt x="33" y="325"/>
                      </a:lnTo>
                      <a:lnTo>
                        <a:pt x="32" y="325"/>
                      </a:lnTo>
                      <a:lnTo>
                        <a:pt x="32" y="324"/>
                      </a:lnTo>
                      <a:lnTo>
                        <a:pt x="33" y="324"/>
                      </a:lnTo>
                      <a:lnTo>
                        <a:pt x="32" y="324"/>
                      </a:lnTo>
                      <a:lnTo>
                        <a:pt x="32" y="322"/>
                      </a:lnTo>
                      <a:lnTo>
                        <a:pt x="33" y="322"/>
                      </a:lnTo>
                      <a:lnTo>
                        <a:pt x="32" y="322"/>
                      </a:lnTo>
                      <a:lnTo>
                        <a:pt x="31" y="322"/>
                      </a:lnTo>
                      <a:lnTo>
                        <a:pt x="31" y="321"/>
                      </a:lnTo>
                      <a:lnTo>
                        <a:pt x="31" y="320"/>
                      </a:lnTo>
                      <a:lnTo>
                        <a:pt x="29" y="320"/>
                      </a:lnTo>
                      <a:lnTo>
                        <a:pt x="29" y="319"/>
                      </a:lnTo>
                      <a:lnTo>
                        <a:pt x="31" y="319"/>
                      </a:lnTo>
                      <a:lnTo>
                        <a:pt x="31" y="318"/>
                      </a:lnTo>
                      <a:lnTo>
                        <a:pt x="32" y="316"/>
                      </a:lnTo>
                      <a:lnTo>
                        <a:pt x="31" y="316"/>
                      </a:lnTo>
                      <a:lnTo>
                        <a:pt x="31" y="315"/>
                      </a:lnTo>
                      <a:lnTo>
                        <a:pt x="31" y="314"/>
                      </a:lnTo>
                      <a:lnTo>
                        <a:pt x="29" y="314"/>
                      </a:lnTo>
                      <a:lnTo>
                        <a:pt x="29" y="313"/>
                      </a:lnTo>
                      <a:lnTo>
                        <a:pt x="28" y="313"/>
                      </a:lnTo>
                      <a:lnTo>
                        <a:pt x="29" y="311"/>
                      </a:lnTo>
                      <a:lnTo>
                        <a:pt x="28" y="311"/>
                      </a:lnTo>
                      <a:lnTo>
                        <a:pt x="28" y="310"/>
                      </a:lnTo>
                      <a:lnTo>
                        <a:pt x="29" y="310"/>
                      </a:lnTo>
                      <a:lnTo>
                        <a:pt x="28" y="310"/>
                      </a:lnTo>
                      <a:lnTo>
                        <a:pt x="28" y="309"/>
                      </a:lnTo>
                      <a:lnTo>
                        <a:pt x="27" y="309"/>
                      </a:lnTo>
                      <a:lnTo>
                        <a:pt x="26" y="309"/>
                      </a:lnTo>
                      <a:lnTo>
                        <a:pt x="27" y="309"/>
                      </a:lnTo>
                      <a:lnTo>
                        <a:pt x="27" y="308"/>
                      </a:lnTo>
                      <a:lnTo>
                        <a:pt x="28" y="307"/>
                      </a:lnTo>
                      <a:lnTo>
                        <a:pt x="27" y="307"/>
                      </a:lnTo>
                      <a:lnTo>
                        <a:pt x="26" y="307"/>
                      </a:lnTo>
                      <a:lnTo>
                        <a:pt x="25" y="305"/>
                      </a:lnTo>
                      <a:lnTo>
                        <a:pt x="25" y="304"/>
                      </a:lnTo>
                      <a:lnTo>
                        <a:pt x="23" y="304"/>
                      </a:lnTo>
                      <a:lnTo>
                        <a:pt x="22" y="304"/>
                      </a:lnTo>
                      <a:lnTo>
                        <a:pt x="23" y="304"/>
                      </a:lnTo>
                      <a:lnTo>
                        <a:pt x="23" y="303"/>
                      </a:lnTo>
                      <a:lnTo>
                        <a:pt x="25" y="303"/>
                      </a:lnTo>
                      <a:lnTo>
                        <a:pt x="25" y="302"/>
                      </a:lnTo>
                      <a:lnTo>
                        <a:pt x="23" y="302"/>
                      </a:lnTo>
                      <a:lnTo>
                        <a:pt x="23" y="300"/>
                      </a:lnTo>
                      <a:lnTo>
                        <a:pt x="23" y="302"/>
                      </a:lnTo>
                      <a:lnTo>
                        <a:pt x="23" y="300"/>
                      </a:lnTo>
                      <a:lnTo>
                        <a:pt x="22" y="300"/>
                      </a:lnTo>
                      <a:lnTo>
                        <a:pt x="22" y="299"/>
                      </a:lnTo>
                      <a:lnTo>
                        <a:pt x="22" y="298"/>
                      </a:lnTo>
                      <a:lnTo>
                        <a:pt x="23" y="298"/>
                      </a:lnTo>
                      <a:lnTo>
                        <a:pt x="22" y="298"/>
                      </a:lnTo>
                      <a:lnTo>
                        <a:pt x="22" y="297"/>
                      </a:lnTo>
                      <a:lnTo>
                        <a:pt x="21" y="296"/>
                      </a:lnTo>
                      <a:lnTo>
                        <a:pt x="21" y="294"/>
                      </a:lnTo>
                      <a:lnTo>
                        <a:pt x="21" y="293"/>
                      </a:lnTo>
                      <a:lnTo>
                        <a:pt x="21" y="292"/>
                      </a:lnTo>
                      <a:lnTo>
                        <a:pt x="20" y="292"/>
                      </a:lnTo>
                      <a:lnTo>
                        <a:pt x="20" y="291"/>
                      </a:lnTo>
                      <a:lnTo>
                        <a:pt x="18" y="291"/>
                      </a:lnTo>
                      <a:lnTo>
                        <a:pt x="20" y="291"/>
                      </a:lnTo>
                      <a:lnTo>
                        <a:pt x="20" y="289"/>
                      </a:lnTo>
                      <a:lnTo>
                        <a:pt x="21" y="291"/>
                      </a:lnTo>
                      <a:lnTo>
                        <a:pt x="22" y="291"/>
                      </a:lnTo>
                      <a:lnTo>
                        <a:pt x="23" y="291"/>
                      </a:lnTo>
                      <a:lnTo>
                        <a:pt x="23" y="289"/>
                      </a:lnTo>
                      <a:lnTo>
                        <a:pt x="25" y="289"/>
                      </a:lnTo>
                      <a:lnTo>
                        <a:pt x="25" y="291"/>
                      </a:lnTo>
                      <a:lnTo>
                        <a:pt x="26" y="291"/>
                      </a:lnTo>
                      <a:lnTo>
                        <a:pt x="27" y="291"/>
                      </a:lnTo>
                      <a:lnTo>
                        <a:pt x="27" y="289"/>
                      </a:lnTo>
                      <a:lnTo>
                        <a:pt x="28" y="289"/>
                      </a:lnTo>
                      <a:lnTo>
                        <a:pt x="28" y="288"/>
                      </a:lnTo>
                      <a:lnTo>
                        <a:pt x="29" y="288"/>
                      </a:lnTo>
                      <a:lnTo>
                        <a:pt x="31" y="288"/>
                      </a:lnTo>
                      <a:lnTo>
                        <a:pt x="29" y="287"/>
                      </a:lnTo>
                      <a:lnTo>
                        <a:pt x="29" y="286"/>
                      </a:lnTo>
                      <a:lnTo>
                        <a:pt x="31" y="286"/>
                      </a:lnTo>
                      <a:lnTo>
                        <a:pt x="32" y="285"/>
                      </a:lnTo>
                      <a:lnTo>
                        <a:pt x="33" y="286"/>
                      </a:lnTo>
                      <a:lnTo>
                        <a:pt x="33" y="287"/>
                      </a:lnTo>
                      <a:lnTo>
                        <a:pt x="34" y="287"/>
                      </a:lnTo>
                      <a:lnTo>
                        <a:pt x="36" y="287"/>
                      </a:lnTo>
                      <a:lnTo>
                        <a:pt x="36" y="288"/>
                      </a:lnTo>
                      <a:lnTo>
                        <a:pt x="36" y="289"/>
                      </a:lnTo>
                      <a:lnTo>
                        <a:pt x="37" y="289"/>
                      </a:lnTo>
                      <a:lnTo>
                        <a:pt x="38" y="289"/>
                      </a:lnTo>
                      <a:lnTo>
                        <a:pt x="39" y="289"/>
                      </a:lnTo>
                      <a:lnTo>
                        <a:pt x="39" y="291"/>
                      </a:lnTo>
                      <a:lnTo>
                        <a:pt x="40" y="291"/>
                      </a:lnTo>
                      <a:lnTo>
                        <a:pt x="40" y="292"/>
                      </a:lnTo>
                      <a:lnTo>
                        <a:pt x="42" y="292"/>
                      </a:lnTo>
                      <a:lnTo>
                        <a:pt x="42" y="293"/>
                      </a:lnTo>
                      <a:lnTo>
                        <a:pt x="43" y="293"/>
                      </a:lnTo>
                      <a:lnTo>
                        <a:pt x="44" y="293"/>
                      </a:lnTo>
                      <a:lnTo>
                        <a:pt x="44" y="294"/>
                      </a:lnTo>
                      <a:lnTo>
                        <a:pt x="45" y="294"/>
                      </a:lnTo>
                      <a:lnTo>
                        <a:pt x="47" y="294"/>
                      </a:lnTo>
                      <a:lnTo>
                        <a:pt x="48" y="294"/>
                      </a:lnTo>
                      <a:lnTo>
                        <a:pt x="48" y="293"/>
                      </a:lnTo>
                      <a:lnTo>
                        <a:pt x="48" y="292"/>
                      </a:lnTo>
                      <a:lnTo>
                        <a:pt x="48" y="291"/>
                      </a:lnTo>
                      <a:lnTo>
                        <a:pt x="49" y="291"/>
                      </a:lnTo>
                      <a:lnTo>
                        <a:pt x="49" y="289"/>
                      </a:lnTo>
                      <a:lnTo>
                        <a:pt x="50" y="289"/>
                      </a:lnTo>
                      <a:lnTo>
                        <a:pt x="50" y="288"/>
                      </a:lnTo>
                      <a:lnTo>
                        <a:pt x="52" y="288"/>
                      </a:lnTo>
                      <a:lnTo>
                        <a:pt x="52" y="287"/>
                      </a:lnTo>
                      <a:lnTo>
                        <a:pt x="53" y="287"/>
                      </a:lnTo>
                      <a:lnTo>
                        <a:pt x="54" y="287"/>
                      </a:lnTo>
                      <a:lnTo>
                        <a:pt x="54" y="286"/>
                      </a:lnTo>
                      <a:lnTo>
                        <a:pt x="55" y="286"/>
                      </a:lnTo>
                      <a:lnTo>
                        <a:pt x="55" y="285"/>
                      </a:lnTo>
                      <a:lnTo>
                        <a:pt x="55" y="283"/>
                      </a:lnTo>
                      <a:lnTo>
                        <a:pt x="54" y="283"/>
                      </a:lnTo>
                      <a:lnTo>
                        <a:pt x="54" y="282"/>
                      </a:lnTo>
                      <a:lnTo>
                        <a:pt x="53" y="282"/>
                      </a:lnTo>
                      <a:lnTo>
                        <a:pt x="53" y="281"/>
                      </a:lnTo>
                      <a:lnTo>
                        <a:pt x="54" y="281"/>
                      </a:lnTo>
                      <a:lnTo>
                        <a:pt x="55" y="280"/>
                      </a:lnTo>
                      <a:lnTo>
                        <a:pt x="56" y="280"/>
                      </a:lnTo>
                      <a:lnTo>
                        <a:pt x="56" y="278"/>
                      </a:lnTo>
                      <a:lnTo>
                        <a:pt x="56" y="277"/>
                      </a:lnTo>
                      <a:lnTo>
                        <a:pt x="56" y="276"/>
                      </a:lnTo>
                      <a:lnTo>
                        <a:pt x="58" y="276"/>
                      </a:lnTo>
                      <a:lnTo>
                        <a:pt x="59" y="275"/>
                      </a:lnTo>
                      <a:lnTo>
                        <a:pt x="59" y="273"/>
                      </a:lnTo>
                      <a:lnTo>
                        <a:pt x="59" y="272"/>
                      </a:lnTo>
                      <a:lnTo>
                        <a:pt x="59" y="271"/>
                      </a:lnTo>
                      <a:lnTo>
                        <a:pt x="59" y="270"/>
                      </a:lnTo>
                      <a:lnTo>
                        <a:pt x="60" y="270"/>
                      </a:lnTo>
                      <a:lnTo>
                        <a:pt x="60" y="269"/>
                      </a:lnTo>
                      <a:lnTo>
                        <a:pt x="61" y="269"/>
                      </a:lnTo>
                      <a:lnTo>
                        <a:pt x="63" y="269"/>
                      </a:lnTo>
                      <a:lnTo>
                        <a:pt x="63" y="267"/>
                      </a:lnTo>
                      <a:lnTo>
                        <a:pt x="63" y="266"/>
                      </a:lnTo>
                      <a:lnTo>
                        <a:pt x="61" y="266"/>
                      </a:lnTo>
                      <a:lnTo>
                        <a:pt x="63" y="265"/>
                      </a:lnTo>
                      <a:lnTo>
                        <a:pt x="63" y="264"/>
                      </a:lnTo>
                      <a:lnTo>
                        <a:pt x="61" y="264"/>
                      </a:lnTo>
                      <a:lnTo>
                        <a:pt x="61" y="262"/>
                      </a:lnTo>
                      <a:lnTo>
                        <a:pt x="60" y="262"/>
                      </a:lnTo>
                      <a:lnTo>
                        <a:pt x="60" y="261"/>
                      </a:lnTo>
                      <a:lnTo>
                        <a:pt x="59" y="260"/>
                      </a:lnTo>
                      <a:lnTo>
                        <a:pt x="59" y="259"/>
                      </a:lnTo>
                      <a:lnTo>
                        <a:pt x="59" y="258"/>
                      </a:lnTo>
                      <a:lnTo>
                        <a:pt x="59" y="256"/>
                      </a:lnTo>
                      <a:lnTo>
                        <a:pt x="59" y="255"/>
                      </a:lnTo>
                      <a:lnTo>
                        <a:pt x="58" y="255"/>
                      </a:lnTo>
                      <a:lnTo>
                        <a:pt x="56" y="255"/>
                      </a:lnTo>
                      <a:lnTo>
                        <a:pt x="55" y="255"/>
                      </a:lnTo>
                      <a:lnTo>
                        <a:pt x="54" y="255"/>
                      </a:lnTo>
                      <a:lnTo>
                        <a:pt x="54" y="254"/>
                      </a:lnTo>
                      <a:lnTo>
                        <a:pt x="54" y="253"/>
                      </a:lnTo>
                      <a:lnTo>
                        <a:pt x="53" y="253"/>
                      </a:lnTo>
                      <a:lnTo>
                        <a:pt x="53" y="254"/>
                      </a:lnTo>
                      <a:lnTo>
                        <a:pt x="52" y="253"/>
                      </a:lnTo>
                      <a:lnTo>
                        <a:pt x="52" y="251"/>
                      </a:lnTo>
                      <a:lnTo>
                        <a:pt x="52" y="250"/>
                      </a:lnTo>
                      <a:lnTo>
                        <a:pt x="53" y="249"/>
                      </a:lnTo>
                      <a:lnTo>
                        <a:pt x="52" y="249"/>
                      </a:lnTo>
                      <a:lnTo>
                        <a:pt x="52" y="248"/>
                      </a:lnTo>
                      <a:lnTo>
                        <a:pt x="52" y="247"/>
                      </a:lnTo>
                      <a:lnTo>
                        <a:pt x="53" y="247"/>
                      </a:lnTo>
                      <a:lnTo>
                        <a:pt x="53" y="248"/>
                      </a:lnTo>
                      <a:lnTo>
                        <a:pt x="54" y="248"/>
                      </a:lnTo>
                      <a:lnTo>
                        <a:pt x="55" y="248"/>
                      </a:lnTo>
                      <a:lnTo>
                        <a:pt x="55" y="247"/>
                      </a:lnTo>
                      <a:lnTo>
                        <a:pt x="56" y="247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6" y="244"/>
                      </a:lnTo>
                      <a:lnTo>
                        <a:pt x="56" y="243"/>
                      </a:lnTo>
                      <a:lnTo>
                        <a:pt x="56" y="242"/>
                      </a:lnTo>
                      <a:lnTo>
                        <a:pt x="58" y="242"/>
                      </a:lnTo>
                      <a:lnTo>
                        <a:pt x="58" y="240"/>
                      </a:lnTo>
                      <a:lnTo>
                        <a:pt x="58" y="239"/>
                      </a:lnTo>
                      <a:lnTo>
                        <a:pt x="58" y="238"/>
                      </a:lnTo>
                      <a:lnTo>
                        <a:pt x="58" y="237"/>
                      </a:lnTo>
                      <a:lnTo>
                        <a:pt x="58" y="236"/>
                      </a:lnTo>
                      <a:lnTo>
                        <a:pt x="58" y="234"/>
                      </a:lnTo>
                      <a:lnTo>
                        <a:pt x="58" y="233"/>
                      </a:lnTo>
                      <a:lnTo>
                        <a:pt x="58" y="232"/>
                      </a:lnTo>
                      <a:lnTo>
                        <a:pt x="58" y="231"/>
                      </a:lnTo>
                      <a:lnTo>
                        <a:pt x="58" y="229"/>
                      </a:lnTo>
                      <a:lnTo>
                        <a:pt x="58" y="228"/>
                      </a:lnTo>
                      <a:lnTo>
                        <a:pt x="59" y="228"/>
                      </a:lnTo>
                      <a:lnTo>
                        <a:pt x="59" y="227"/>
                      </a:lnTo>
                      <a:lnTo>
                        <a:pt x="60" y="227"/>
                      </a:lnTo>
                      <a:lnTo>
                        <a:pt x="61" y="227"/>
                      </a:lnTo>
                      <a:lnTo>
                        <a:pt x="61" y="226"/>
                      </a:lnTo>
                      <a:lnTo>
                        <a:pt x="61" y="224"/>
                      </a:lnTo>
                      <a:lnTo>
                        <a:pt x="63" y="224"/>
                      </a:lnTo>
                      <a:lnTo>
                        <a:pt x="63" y="223"/>
                      </a:lnTo>
                      <a:lnTo>
                        <a:pt x="61" y="223"/>
                      </a:lnTo>
                      <a:lnTo>
                        <a:pt x="61" y="222"/>
                      </a:lnTo>
                      <a:lnTo>
                        <a:pt x="61" y="221"/>
                      </a:lnTo>
                      <a:lnTo>
                        <a:pt x="61" y="220"/>
                      </a:lnTo>
                      <a:lnTo>
                        <a:pt x="60" y="218"/>
                      </a:lnTo>
                      <a:lnTo>
                        <a:pt x="59" y="218"/>
                      </a:lnTo>
                      <a:lnTo>
                        <a:pt x="59" y="217"/>
                      </a:lnTo>
                      <a:lnTo>
                        <a:pt x="58" y="217"/>
                      </a:lnTo>
                      <a:lnTo>
                        <a:pt x="58" y="216"/>
                      </a:lnTo>
                      <a:lnTo>
                        <a:pt x="58" y="215"/>
                      </a:lnTo>
                      <a:lnTo>
                        <a:pt x="56" y="215"/>
                      </a:lnTo>
                      <a:lnTo>
                        <a:pt x="56" y="213"/>
                      </a:lnTo>
                      <a:lnTo>
                        <a:pt x="56" y="212"/>
                      </a:lnTo>
                      <a:lnTo>
                        <a:pt x="58" y="212"/>
                      </a:lnTo>
                      <a:lnTo>
                        <a:pt x="56" y="212"/>
                      </a:lnTo>
                      <a:lnTo>
                        <a:pt x="56" y="211"/>
                      </a:lnTo>
                      <a:lnTo>
                        <a:pt x="55" y="211"/>
                      </a:lnTo>
                      <a:lnTo>
                        <a:pt x="55" y="210"/>
                      </a:lnTo>
                      <a:lnTo>
                        <a:pt x="54" y="210"/>
                      </a:lnTo>
                      <a:lnTo>
                        <a:pt x="53" y="209"/>
                      </a:lnTo>
                      <a:lnTo>
                        <a:pt x="53" y="207"/>
                      </a:lnTo>
                      <a:lnTo>
                        <a:pt x="54" y="207"/>
                      </a:lnTo>
                      <a:lnTo>
                        <a:pt x="54" y="206"/>
                      </a:lnTo>
                      <a:lnTo>
                        <a:pt x="55" y="206"/>
                      </a:lnTo>
                      <a:lnTo>
                        <a:pt x="55" y="205"/>
                      </a:lnTo>
                      <a:lnTo>
                        <a:pt x="55" y="204"/>
                      </a:lnTo>
                      <a:lnTo>
                        <a:pt x="55" y="202"/>
                      </a:lnTo>
                      <a:lnTo>
                        <a:pt x="55" y="201"/>
                      </a:lnTo>
                      <a:lnTo>
                        <a:pt x="55" y="200"/>
                      </a:lnTo>
                      <a:lnTo>
                        <a:pt x="55" y="199"/>
                      </a:lnTo>
                      <a:lnTo>
                        <a:pt x="55" y="198"/>
                      </a:lnTo>
                      <a:lnTo>
                        <a:pt x="54" y="198"/>
                      </a:lnTo>
                      <a:lnTo>
                        <a:pt x="53" y="198"/>
                      </a:lnTo>
                      <a:lnTo>
                        <a:pt x="53" y="196"/>
                      </a:lnTo>
                      <a:lnTo>
                        <a:pt x="52" y="196"/>
                      </a:lnTo>
                      <a:lnTo>
                        <a:pt x="52" y="195"/>
                      </a:lnTo>
                      <a:lnTo>
                        <a:pt x="52" y="194"/>
                      </a:lnTo>
                      <a:lnTo>
                        <a:pt x="53" y="194"/>
                      </a:lnTo>
                      <a:lnTo>
                        <a:pt x="53" y="193"/>
                      </a:lnTo>
                      <a:lnTo>
                        <a:pt x="53" y="191"/>
                      </a:lnTo>
                      <a:lnTo>
                        <a:pt x="52" y="190"/>
                      </a:lnTo>
                      <a:lnTo>
                        <a:pt x="52" y="189"/>
                      </a:lnTo>
                      <a:lnTo>
                        <a:pt x="52" y="188"/>
                      </a:lnTo>
                      <a:lnTo>
                        <a:pt x="52" y="187"/>
                      </a:lnTo>
                      <a:lnTo>
                        <a:pt x="50" y="187"/>
                      </a:lnTo>
                      <a:lnTo>
                        <a:pt x="50" y="185"/>
                      </a:lnTo>
                      <a:lnTo>
                        <a:pt x="49" y="185"/>
                      </a:lnTo>
                      <a:lnTo>
                        <a:pt x="49" y="184"/>
                      </a:lnTo>
                      <a:lnTo>
                        <a:pt x="48" y="184"/>
                      </a:lnTo>
                      <a:lnTo>
                        <a:pt x="48" y="183"/>
                      </a:lnTo>
                      <a:lnTo>
                        <a:pt x="48" y="182"/>
                      </a:lnTo>
                      <a:lnTo>
                        <a:pt x="48" y="180"/>
                      </a:lnTo>
                      <a:lnTo>
                        <a:pt x="48" y="179"/>
                      </a:lnTo>
                      <a:lnTo>
                        <a:pt x="48" y="178"/>
                      </a:lnTo>
                      <a:lnTo>
                        <a:pt x="48" y="177"/>
                      </a:lnTo>
                      <a:lnTo>
                        <a:pt x="48" y="175"/>
                      </a:lnTo>
                      <a:lnTo>
                        <a:pt x="48" y="174"/>
                      </a:lnTo>
                      <a:lnTo>
                        <a:pt x="49" y="174"/>
                      </a:lnTo>
                      <a:lnTo>
                        <a:pt x="49" y="173"/>
                      </a:lnTo>
                      <a:lnTo>
                        <a:pt x="48" y="173"/>
                      </a:lnTo>
                      <a:lnTo>
                        <a:pt x="48" y="172"/>
                      </a:lnTo>
                      <a:lnTo>
                        <a:pt x="47" y="172"/>
                      </a:lnTo>
                      <a:lnTo>
                        <a:pt x="47" y="171"/>
                      </a:lnTo>
                      <a:lnTo>
                        <a:pt x="45" y="171"/>
                      </a:lnTo>
                      <a:lnTo>
                        <a:pt x="44" y="171"/>
                      </a:lnTo>
                      <a:lnTo>
                        <a:pt x="44" y="169"/>
                      </a:lnTo>
                      <a:lnTo>
                        <a:pt x="39" y="169"/>
                      </a:lnTo>
                      <a:lnTo>
                        <a:pt x="34" y="169"/>
                      </a:lnTo>
                      <a:lnTo>
                        <a:pt x="33" y="169"/>
                      </a:lnTo>
                      <a:lnTo>
                        <a:pt x="32" y="169"/>
                      </a:lnTo>
                      <a:lnTo>
                        <a:pt x="25" y="169"/>
                      </a:lnTo>
                      <a:lnTo>
                        <a:pt x="23" y="169"/>
                      </a:lnTo>
                      <a:lnTo>
                        <a:pt x="22" y="169"/>
                      </a:lnTo>
                      <a:lnTo>
                        <a:pt x="20" y="169"/>
                      </a:lnTo>
                      <a:lnTo>
                        <a:pt x="18" y="169"/>
                      </a:lnTo>
                      <a:lnTo>
                        <a:pt x="16" y="169"/>
                      </a:lnTo>
                      <a:lnTo>
                        <a:pt x="15" y="169"/>
                      </a:lnTo>
                      <a:lnTo>
                        <a:pt x="14" y="169"/>
                      </a:lnTo>
                      <a:lnTo>
                        <a:pt x="11" y="169"/>
                      </a:lnTo>
                      <a:lnTo>
                        <a:pt x="11" y="168"/>
                      </a:lnTo>
                      <a:lnTo>
                        <a:pt x="12" y="168"/>
                      </a:lnTo>
                      <a:lnTo>
                        <a:pt x="12" y="167"/>
                      </a:lnTo>
                      <a:lnTo>
                        <a:pt x="12" y="166"/>
                      </a:lnTo>
                      <a:lnTo>
                        <a:pt x="14" y="166"/>
                      </a:lnTo>
                      <a:lnTo>
                        <a:pt x="15" y="166"/>
                      </a:lnTo>
                      <a:lnTo>
                        <a:pt x="15" y="164"/>
                      </a:lnTo>
                      <a:lnTo>
                        <a:pt x="15" y="163"/>
                      </a:lnTo>
                      <a:lnTo>
                        <a:pt x="16" y="163"/>
                      </a:lnTo>
                      <a:lnTo>
                        <a:pt x="16" y="162"/>
                      </a:lnTo>
                      <a:lnTo>
                        <a:pt x="16" y="161"/>
                      </a:lnTo>
                      <a:lnTo>
                        <a:pt x="15" y="161"/>
                      </a:lnTo>
                      <a:lnTo>
                        <a:pt x="15" y="160"/>
                      </a:lnTo>
                      <a:lnTo>
                        <a:pt x="14" y="160"/>
                      </a:lnTo>
                      <a:lnTo>
                        <a:pt x="14" y="158"/>
                      </a:lnTo>
                      <a:lnTo>
                        <a:pt x="15" y="158"/>
                      </a:lnTo>
                      <a:lnTo>
                        <a:pt x="15" y="157"/>
                      </a:lnTo>
                      <a:lnTo>
                        <a:pt x="16" y="157"/>
                      </a:lnTo>
                      <a:lnTo>
                        <a:pt x="17" y="157"/>
                      </a:lnTo>
                      <a:lnTo>
                        <a:pt x="17" y="156"/>
                      </a:lnTo>
                      <a:lnTo>
                        <a:pt x="18" y="156"/>
                      </a:lnTo>
                      <a:lnTo>
                        <a:pt x="20" y="156"/>
                      </a:lnTo>
                      <a:lnTo>
                        <a:pt x="20" y="155"/>
                      </a:lnTo>
                      <a:lnTo>
                        <a:pt x="20" y="153"/>
                      </a:lnTo>
                      <a:lnTo>
                        <a:pt x="20" y="152"/>
                      </a:lnTo>
                      <a:lnTo>
                        <a:pt x="21" y="152"/>
                      </a:lnTo>
                      <a:lnTo>
                        <a:pt x="21" y="151"/>
                      </a:lnTo>
                      <a:lnTo>
                        <a:pt x="21" y="150"/>
                      </a:lnTo>
                      <a:lnTo>
                        <a:pt x="21" y="149"/>
                      </a:lnTo>
                      <a:lnTo>
                        <a:pt x="21" y="147"/>
                      </a:lnTo>
                      <a:lnTo>
                        <a:pt x="20" y="147"/>
                      </a:lnTo>
                      <a:lnTo>
                        <a:pt x="18" y="147"/>
                      </a:lnTo>
                      <a:lnTo>
                        <a:pt x="18" y="146"/>
                      </a:lnTo>
                      <a:lnTo>
                        <a:pt x="17" y="145"/>
                      </a:lnTo>
                      <a:lnTo>
                        <a:pt x="17" y="144"/>
                      </a:lnTo>
                      <a:lnTo>
                        <a:pt x="17" y="142"/>
                      </a:lnTo>
                      <a:lnTo>
                        <a:pt x="16" y="142"/>
                      </a:lnTo>
                      <a:lnTo>
                        <a:pt x="17" y="141"/>
                      </a:lnTo>
                      <a:lnTo>
                        <a:pt x="16" y="141"/>
                      </a:lnTo>
                      <a:lnTo>
                        <a:pt x="16" y="140"/>
                      </a:lnTo>
                      <a:lnTo>
                        <a:pt x="16" y="139"/>
                      </a:lnTo>
                      <a:lnTo>
                        <a:pt x="16" y="138"/>
                      </a:lnTo>
                      <a:lnTo>
                        <a:pt x="16" y="136"/>
                      </a:lnTo>
                      <a:lnTo>
                        <a:pt x="16" y="135"/>
                      </a:lnTo>
                      <a:lnTo>
                        <a:pt x="15" y="135"/>
                      </a:lnTo>
                      <a:lnTo>
                        <a:pt x="15" y="134"/>
                      </a:lnTo>
                      <a:lnTo>
                        <a:pt x="15" y="133"/>
                      </a:lnTo>
                      <a:lnTo>
                        <a:pt x="15" y="131"/>
                      </a:lnTo>
                      <a:lnTo>
                        <a:pt x="15" y="130"/>
                      </a:lnTo>
                      <a:lnTo>
                        <a:pt x="15" y="129"/>
                      </a:lnTo>
                      <a:lnTo>
                        <a:pt x="14" y="129"/>
                      </a:lnTo>
                      <a:lnTo>
                        <a:pt x="14" y="128"/>
                      </a:lnTo>
                      <a:lnTo>
                        <a:pt x="14" y="126"/>
                      </a:lnTo>
                      <a:lnTo>
                        <a:pt x="12" y="126"/>
                      </a:lnTo>
                      <a:lnTo>
                        <a:pt x="12" y="128"/>
                      </a:lnTo>
                      <a:lnTo>
                        <a:pt x="12" y="126"/>
                      </a:lnTo>
                      <a:lnTo>
                        <a:pt x="11" y="126"/>
                      </a:lnTo>
                      <a:lnTo>
                        <a:pt x="10" y="126"/>
                      </a:lnTo>
                      <a:lnTo>
                        <a:pt x="10" y="125"/>
                      </a:lnTo>
                      <a:lnTo>
                        <a:pt x="9" y="126"/>
                      </a:lnTo>
                      <a:lnTo>
                        <a:pt x="9" y="125"/>
                      </a:lnTo>
                      <a:lnTo>
                        <a:pt x="9" y="126"/>
                      </a:lnTo>
                      <a:lnTo>
                        <a:pt x="9" y="125"/>
                      </a:lnTo>
                      <a:lnTo>
                        <a:pt x="7" y="125"/>
                      </a:lnTo>
                      <a:lnTo>
                        <a:pt x="7" y="126"/>
                      </a:lnTo>
                      <a:lnTo>
                        <a:pt x="6" y="125"/>
                      </a:lnTo>
                      <a:lnTo>
                        <a:pt x="6" y="124"/>
                      </a:lnTo>
                      <a:lnTo>
                        <a:pt x="5" y="124"/>
                      </a:lnTo>
                      <a:lnTo>
                        <a:pt x="5" y="123"/>
                      </a:lnTo>
                      <a:lnTo>
                        <a:pt x="5" y="122"/>
                      </a:lnTo>
                      <a:lnTo>
                        <a:pt x="6" y="122"/>
                      </a:lnTo>
                      <a:lnTo>
                        <a:pt x="6" y="120"/>
                      </a:lnTo>
                      <a:lnTo>
                        <a:pt x="6" y="119"/>
                      </a:lnTo>
                      <a:lnTo>
                        <a:pt x="7" y="119"/>
                      </a:lnTo>
                      <a:lnTo>
                        <a:pt x="6" y="119"/>
                      </a:lnTo>
                      <a:lnTo>
                        <a:pt x="7" y="119"/>
                      </a:lnTo>
                      <a:lnTo>
                        <a:pt x="7" y="118"/>
                      </a:lnTo>
                      <a:lnTo>
                        <a:pt x="6" y="118"/>
                      </a:lnTo>
                      <a:lnTo>
                        <a:pt x="6" y="117"/>
                      </a:lnTo>
                      <a:lnTo>
                        <a:pt x="6" y="115"/>
                      </a:lnTo>
                      <a:lnTo>
                        <a:pt x="6" y="114"/>
                      </a:lnTo>
                      <a:lnTo>
                        <a:pt x="7" y="114"/>
                      </a:lnTo>
                      <a:lnTo>
                        <a:pt x="7" y="113"/>
                      </a:lnTo>
                      <a:lnTo>
                        <a:pt x="7" y="112"/>
                      </a:lnTo>
                      <a:lnTo>
                        <a:pt x="6" y="112"/>
                      </a:lnTo>
                      <a:lnTo>
                        <a:pt x="5" y="113"/>
                      </a:lnTo>
                      <a:lnTo>
                        <a:pt x="4" y="113"/>
                      </a:lnTo>
                      <a:lnTo>
                        <a:pt x="4" y="112"/>
                      </a:lnTo>
                      <a:lnTo>
                        <a:pt x="3" y="112"/>
                      </a:lnTo>
                      <a:lnTo>
                        <a:pt x="1" y="112"/>
                      </a:lnTo>
                      <a:lnTo>
                        <a:pt x="1" y="113"/>
                      </a:lnTo>
                      <a:lnTo>
                        <a:pt x="0" y="113"/>
                      </a:lnTo>
                      <a:lnTo>
                        <a:pt x="0" y="112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1" y="109"/>
                      </a:lnTo>
                      <a:lnTo>
                        <a:pt x="1" y="108"/>
                      </a:lnTo>
                      <a:lnTo>
                        <a:pt x="1" y="107"/>
                      </a:lnTo>
                      <a:lnTo>
                        <a:pt x="3" y="106"/>
                      </a:lnTo>
                      <a:lnTo>
                        <a:pt x="3" y="104"/>
                      </a:lnTo>
                      <a:lnTo>
                        <a:pt x="4" y="104"/>
                      </a:lnTo>
                      <a:lnTo>
                        <a:pt x="4" y="103"/>
                      </a:lnTo>
                      <a:lnTo>
                        <a:pt x="4" y="102"/>
                      </a:lnTo>
                      <a:lnTo>
                        <a:pt x="5" y="102"/>
                      </a:lnTo>
                      <a:lnTo>
                        <a:pt x="6" y="102"/>
                      </a:lnTo>
                      <a:lnTo>
                        <a:pt x="7" y="102"/>
                      </a:lnTo>
                      <a:lnTo>
                        <a:pt x="7" y="101"/>
                      </a:lnTo>
                      <a:lnTo>
                        <a:pt x="7" y="100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6" y="95"/>
                      </a:lnTo>
                      <a:lnTo>
                        <a:pt x="6" y="93"/>
                      </a:lnTo>
                      <a:lnTo>
                        <a:pt x="6" y="92"/>
                      </a:lnTo>
                      <a:lnTo>
                        <a:pt x="6" y="91"/>
                      </a:lnTo>
                      <a:lnTo>
                        <a:pt x="6" y="90"/>
                      </a:lnTo>
                      <a:lnTo>
                        <a:pt x="7" y="90"/>
                      </a:lnTo>
                      <a:lnTo>
                        <a:pt x="9" y="89"/>
                      </a:lnTo>
                      <a:lnTo>
                        <a:pt x="10" y="87"/>
                      </a:lnTo>
                      <a:lnTo>
                        <a:pt x="10" y="86"/>
                      </a:lnTo>
                      <a:lnTo>
                        <a:pt x="11" y="86"/>
                      </a:lnTo>
                      <a:lnTo>
                        <a:pt x="11" y="85"/>
                      </a:lnTo>
                      <a:lnTo>
                        <a:pt x="10" y="85"/>
                      </a:lnTo>
                      <a:lnTo>
                        <a:pt x="10" y="84"/>
                      </a:lnTo>
                      <a:lnTo>
                        <a:pt x="10" y="82"/>
                      </a:lnTo>
                      <a:lnTo>
                        <a:pt x="10" y="81"/>
                      </a:lnTo>
                      <a:lnTo>
                        <a:pt x="11" y="81"/>
                      </a:lnTo>
                      <a:lnTo>
                        <a:pt x="11" y="80"/>
                      </a:lnTo>
                      <a:lnTo>
                        <a:pt x="11" y="79"/>
                      </a:lnTo>
                      <a:lnTo>
                        <a:pt x="11" y="77"/>
                      </a:lnTo>
                      <a:lnTo>
                        <a:pt x="11" y="76"/>
                      </a:lnTo>
                      <a:lnTo>
                        <a:pt x="10" y="76"/>
                      </a:lnTo>
                      <a:lnTo>
                        <a:pt x="10" y="75"/>
                      </a:lnTo>
                      <a:lnTo>
                        <a:pt x="9" y="75"/>
                      </a:lnTo>
                      <a:lnTo>
                        <a:pt x="9" y="74"/>
                      </a:lnTo>
                      <a:lnTo>
                        <a:pt x="7" y="74"/>
                      </a:lnTo>
                      <a:lnTo>
                        <a:pt x="7" y="73"/>
                      </a:lnTo>
                      <a:lnTo>
                        <a:pt x="7" y="71"/>
                      </a:lnTo>
                      <a:lnTo>
                        <a:pt x="7" y="70"/>
                      </a:lnTo>
                      <a:lnTo>
                        <a:pt x="7" y="69"/>
                      </a:lnTo>
                      <a:lnTo>
                        <a:pt x="7" y="68"/>
                      </a:lnTo>
                      <a:lnTo>
                        <a:pt x="7" y="66"/>
                      </a:lnTo>
                      <a:lnTo>
                        <a:pt x="7" y="65"/>
                      </a:lnTo>
                      <a:lnTo>
                        <a:pt x="6" y="65"/>
                      </a:lnTo>
                      <a:lnTo>
                        <a:pt x="6" y="64"/>
                      </a:lnTo>
                      <a:lnTo>
                        <a:pt x="6" y="63"/>
                      </a:lnTo>
                      <a:lnTo>
                        <a:pt x="6" y="62"/>
                      </a:lnTo>
                      <a:lnTo>
                        <a:pt x="7" y="60"/>
                      </a:lnTo>
                      <a:lnTo>
                        <a:pt x="9" y="60"/>
                      </a:lnTo>
                      <a:lnTo>
                        <a:pt x="9" y="59"/>
                      </a:lnTo>
                      <a:lnTo>
                        <a:pt x="9" y="58"/>
                      </a:lnTo>
                      <a:lnTo>
                        <a:pt x="9" y="57"/>
                      </a:lnTo>
                      <a:lnTo>
                        <a:pt x="7" y="57"/>
                      </a:lnTo>
                      <a:lnTo>
                        <a:pt x="6" y="57"/>
                      </a:lnTo>
                      <a:lnTo>
                        <a:pt x="5" y="55"/>
                      </a:lnTo>
                      <a:lnTo>
                        <a:pt x="5" y="54"/>
                      </a:lnTo>
                      <a:lnTo>
                        <a:pt x="5" y="53"/>
                      </a:lnTo>
                      <a:lnTo>
                        <a:pt x="5" y="52"/>
                      </a:lnTo>
                      <a:lnTo>
                        <a:pt x="4" y="52"/>
                      </a:lnTo>
                      <a:lnTo>
                        <a:pt x="3" y="52"/>
                      </a:lnTo>
                      <a:lnTo>
                        <a:pt x="3" y="51"/>
                      </a:lnTo>
                      <a:lnTo>
                        <a:pt x="4" y="51"/>
                      </a:lnTo>
                      <a:lnTo>
                        <a:pt x="3" y="51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8"/>
                      </a:lnTo>
                      <a:lnTo>
                        <a:pt x="5" y="47"/>
                      </a:lnTo>
                      <a:lnTo>
                        <a:pt x="6" y="47"/>
                      </a:lnTo>
                      <a:lnTo>
                        <a:pt x="7" y="47"/>
                      </a:lnTo>
                      <a:lnTo>
                        <a:pt x="9" y="47"/>
                      </a:lnTo>
                      <a:lnTo>
                        <a:pt x="10" y="47"/>
                      </a:lnTo>
                      <a:lnTo>
                        <a:pt x="10" y="46"/>
                      </a:lnTo>
                      <a:lnTo>
                        <a:pt x="10" y="44"/>
                      </a:lnTo>
                      <a:lnTo>
                        <a:pt x="10" y="43"/>
                      </a:lnTo>
                      <a:lnTo>
                        <a:pt x="11" y="43"/>
                      </a:lnTo>
                      <a:lnTo>
                        <a:pt x="11" y="42"/>
                      </a:lnTo>
                      <a:lnTo>
                        <a:pt x="12" y="42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4" y="40"/>
                      </a:lnTo>
                      <a:lnTo>
                        <a:pt x="14" y="38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6"/>
                      </a:lnTo>
                      <a:lnTo>
                        <a:pt x="14" y="36"/>
                      </a:lnTo>
                      <a:lnTo>
                        <a:pt x="14" y="35"/>
                      </a:lnTo>
                      <a:lnTo>
                        <a:pt x="15" y="35"/>
                      </a:lnTo>
                      <a:lnTo>
                        <a:pt x="15" y="33"/>
                      </a:lnTo>
                      <a:lnTo>
                        <a:pt x="15" y="32"/>
                      </a:lnTo>
                      <a:lnTo>
                        <a:pt x="16" y="32"/>
                      </a:lnTo>
                      <a:lnTo>
                        <a:pt x="16" y="33"/>
                      </a:lnTo>
                      <a:lnTo>
                        <a:pt x="17" y="33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0" y="35"/>
                      </a:lnTo>
                      <a:lnTo>
                        <a:pt x="21" y="35"/>
                      </a:lnTo>
                      <a:lnTo>
                        <a:pt x="22" y="35"/>
                      </a:lnTo>
                      <a:lnTo>
                        <a:pt x="23" y="35"/>
                      </a:lnTo>
                      <a:lnTo>
                        <a:pt x="23" y="33"/>
                      </a:lnTo>
                      <a:lnTo>
                        <a:pt x="22" y="33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5" y="32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3" y="30"/>
                      </a:lnTo>
                      <a:lnTo>
                        <a:pt x="25" y="30"/>
                      </a:lnTo>
                      <a:lnTo>
                        <a:pt x="25" y="28"/>
                      </a:lnTo>
                      <a:lnTo>
                        <a:pt x="26" y="28"/>
                      </a:lnTo>
                      <a:lnTo>
                        <a:pt x="27" y="28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31" y="28"/>
                      </a:lnTo>
                      <a:lnTo>
                        <a:pt x="32" y="28"/>
                      </a:lnTo>
                      <a:lnTo>
                        <a:pt x="32" y="27"/>
                      </a:lnTo>
                      <a:lnTo>
                        <a:pt x="32" y="26"/>
                      </a:lnTo>
                      <a:lnTo>
                        <a:pt x="33" y="26"/>
                      </a:lnTo>
                      <a:lnTo>
                        <a:pt x="33" y="25"/>
                      </a:lnTo>
                      <a:lnTo>
                        <a:pt x="33" y="24"/>
                      </a:lnTo>
                      <a:lnTo>
                        <a:pt x="33" y="22"/>
                      </a:lnTo>
                      <a:lnTo>
                        <a:pt x="33" y="21"/>
                      </a:lnTo>
                      <a:lnTo>
                        <a:pt x="34" y="21"/>
                      </a:lnTo>
                      <a:lnTo>
                        <a:pt x="34" y="20"/>
                      </a:lnTo>
                      <a:lnTo>
                        <a:pt x="34" y="19"/>
                      </a:lnTo>
                      <a:lnTo>
                        <a:pt x="36" y="17"/>
                      </a:lnTo>
                      <a:lnTo>
                        <a:pt x="36" y="16"/>
                      </a:lnTo>
                      <a:lnTo>
                        <a:pt x="37" y="16"/>
                      </a:lnTo>
                      <a:lnTo>
                        <a:pt x="37" y="15"/>
                      </a:lnTo>
                      <a:lnTo>
                        <a:pt x="37" y="14"/>
                      </a:lnTo>
                      <a:lnTo>
                        <a:pt x="37" y="13"/>
                      </a:lnTo>
                      <a:lnTo>
                        <a:pt x="37" y="11"/>
                      </a:ln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6" y="9"/>
                      </a:lnTo>
                      <a:lnTo>
                        <a:pt x="36" y="8"/>
                      </a:lnTo>
                      <a:lnTo>
                        <a:pt x="37" y="8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6" y="5"/>
                      </a:lnTo>
                      <a:lnTo>
                        <a:pt x="37" y="5"/>
                      </a:lnTo>
                      <a:lnTo>
                        <a:pt x="38" y="5"/>
                      </a:lnTo>
                      <a:lnTo>
                        <a:pt x="39" y="5"/>
                      </a:lnTo>
                      <a:lnTo>
                        <a:pt x="39" y="4"/>
                      </a:lnTo>
                      <a:lnTo>
                        <a:pt x="40" y="4"/>
                      </a:lnTo>
                      <a:lnTo>
                        <a:pt x="39" y="4"/>
                      </a:lnTo>
                      <a:lnTo>
                        <a:pt x="39" y="3"/>
                      </a:lnTo>
                      <a:lnTo>
                        <a:pt x="40" y="3"/>
                      </a:lnTo>
                      <a:lnTo>
                        <a:pt x="43" y="3"/>
                      </a:lnTo>
                      <a:lnTo>
                        <a:pt x="44" y="3"/>
                      </a:lnTo>
                      <a:lnTo>
                        <a:pt x="47" y="3"/>
                      </a:lnTo>
                      <a:lnTo>
                        <a:pt x="61" y="3"/>
                      </a:lnTo>
                      <a:lnTo>
                        <a:pt x="66" y="3"/>
                      </a:lnTo>
                      <a:lnTo>
                        <a:pt x="67" y="3"/>
                      </a:lnTo>
                      <a:lnTo>
                        <a:pt x="69" y="3"/>
                      </a:lnTo>
                      <a:lnTo>
                        <a:pt x="74" y="3"/>
                      </a:lnTo>
                      <a:lnTo>
                        <a:pt x="75" y="3"/>
                      </a:lnTo>
                      <a:lnTo>
                        <a:pt x="76" y="3"/>
                      </a:lnTo>
                      <a:lnTo>
                        <a:pt x="77" y="3"/>
                      </a:lnTo>
                      <a:lnTo>
                        <a:pt x="78" y="3"/>
                      </a:lnTo>
                      <a:lnTo>
                        <a:pt x="86" y="3"/>
                      </a:lnTo>
                      <a:lnTo>
                        <a:pt x="87" y="3"/>
                      </a:lnTo>
                      <a:lnTo>
                        <a:pt x="89" y="3"/>
                      </a:lnTo>
                      <a:lnTo>
                        <a:pt x="89" y="2"/>
                      </a:lnTo>
                      <a:lnTo>
                        <a:pt x="91" y="2"/>
                      </a:lnTo>
                      <a:lnTo>
                        <a:pt x="92" y="2"/>
                      </a:lnTo>
                      <a:lnTo>
                        <a:pt x="98" y="2"/>
                      </a:lnTo>
                      <a:lnTo>
                        <a:pt x="99" y="2"/>
                      </a:lnTo>
                      <a:lnTo>
                        <a:pt x="105" y="2"/>
                      </a:lnTo>
                      <a:lnTo>
                        <a:pt x="107" y="2"/>
                      </a:lnTo>
                      <a:lnTo>
                        <a:pt x="108" y="2"/>
                      </a:lnTo>
                      <a:lnTo>
                        <a:pt x="109" y="0"/>
                      </a:lnTo>
                      <a:lnTo>
                        <a:pt x="112" y="0"/>
                      </a:lnTo>
                      <a:lnTo>
                        <a:pt x="113" y="0"/>
                      </a:lnTo>
                      <a:lnTo>
                        <a:pt x="114" y="0"/>
                      </a:lnTo>
                      <a:lnTo>
                        <a:pt x="115" y="0"/>
                      </a:lnTo>
                      <a:lnTo>
                        <a:pt x="118" y="0"/>
                      </a:lnTo>
                      <a:lnTo>
                        <a:pt x="119" y="0"/>
                      </a:lnTo>
                      <a:lnTo>
                        <a:pt x="120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4" y="0"/>
                      </a:lnTo>
                      <a:lnTo>
                        <a:pt x="125" y="2"/>
                      </a:lnTo>
                      <a:lnTo>
                        <a:pt x="127" y="2"/>
                      </a:lnTo>
                      <a:lnTo>
                        <a:pt x="129" y="2"/>
                      </a:lnTo>
                      <a:lnTo>
                        <a:pt x="130" y="2"/>
                      </a:lnTo>
                      <a:lnTo>
                        <a:pt x="131" y="2"/>
                      </a:lnTo>
                      <a:lnTo>
                        <a:pt x="134" y="2"/>
                      </a:lnTo>
                      <a:lnTo>
                        <a:pt x="135" y="2"/>
                      </a:lnTo>
                      <a:lnTo>
                        <a:pt x="136" y="2"/>
                      </a:lnTo>
                      <a:lnTo>
                        <a:pt x="139" y="2"/>
                      </a:lnTo>
                      <a:lnTo>
                        <a:pt x="141" y="2"/>
                      </a:lnTo>
                      <a:lnTo>
                        <a:pt x="142" y="2"/>
                      </a:lnTo>
                      <a:lnTo>
                        <a:pt x="143" y="2"/>
                      </a:lnTo>
                      <a:lnTo>
                        <a:pt x="145" y="2"/>
                      </a:lnTo>
                      <a:lnTo>
                        <a:pt x="146" y="2"/>
                      </a:lnTo>
                      <a:lnTo>
                        <a:pt x="147" y="2"/>
                      </a:lnTo>
                      <a:lnTo>
                        <a:pt x="152" y="2"/>
                      </a:lnTo>
                      <a:lnTo>
                        <a:pt x="153" y="2"/>
                      </a:lnTo>
                      <a:lnTo>
                        <a:pt x="154" y="2"/>
                      </a:lnTo>
                      <a:lnTo>
                        <a:pt x="156" y="2"/>
                      </a:lnTo>
                      <a:lnTo>
                        <a:pt x="162" y="2"/>
                      </a:lnTo>
                      <a:lnTo>
                        <a:pt x="164" y="2"/>
                      </a:lnTo>
                      <a:lnTo>
                        <a:pt x="165" y="2"/>
                      </a:lnTo>
                      <a:lnTo>
                        <a:pt x="167" y="2"/>
                      </a:lnTo>
                      <a:lnTo>
                        <a:pt x="169" y="2"/>
                      </a:lnTo>
                      <a:lnTo>
                        <a:pt x="172" y="2"/>
                      </a:lnTo>
                      <a:lnTo>
                        <a:pt x="176" y="2"/>
                      </a:lnTo>
                      <a:lnTo>
                        <a:pt x="179" y="2"/>
                      </a:lnTo>
                      <a:lnTo>
                        <a:pt x="180" y="2"/>
                      </a:lnTo>
                      <a:lnTo>
                        <a:pt x="183" y="2"/>
                      </a:lnTo>
                      <a:lnTo>
                        <a:pt x="184" y="2"/>
                      </a:lnTo>
                      <a:lnTo>
                        <a:pt x="185" y="2"/>
                      </a:lnTo>
                      <a:lnTo>
                        <a:pt x="186" y="2"/>
                      </a:lnTo>
                      <a:lnTo>
                        <a:pt x="188" y="2"/>
                      </a:lnTo>
                      <a:lnTo>
                        <a:pt x="189" y="2"/>
                      </a:lnTo>
                      <a:lnTo>
                        <a:pt x="190" y="2"/>
                      </a:lnTo>
                      <a:lnTo>
                        <a:pt x="191" y="2"/>
                      </a:lnTo>
                      <a:lnTo>
                        <a:pt x="192" y="2"/>
                      </a:lnTo>
                      <a:lnTo>
                        <a:pt x="194" y="2"/>
                      </a:lnTo>
                      <a:lnTo>
                        <a:pt x="195" y="2"/>
                      </a:lnTo>
                      <a:lnTo>
                        <a:pt x="196" y="2"/>
                      </a:lnTo>
                      <a:lnTo>
                        <a:pt x="197" y="2"/>
                      </a:lnTo>
                      <a:lnTo>
                        <a:pt x="199" y="2"/>
                      </a:lnTo>
                      <a:lnTo>
                        <a:pt x="202" y="2"/>
                      </a:lnTo>
                      <a:lnTo>
                        <a:pt x="207" y="2"/>
                      </a:lnTo>
                      <a:lnTo>
                        <a:pt x="210" y="2"/>
                      </a:lnTo>
                      <a:lnTo>
                        <a:pt x="212" y="2"/>
                      </a:lnTo>
                      <a:lnTo>
                        <a:pt x="213" y="2"/>
                      </a:lnTo>
                      <a:lnTo>
                        <a:pt x="214" y="2"/>
                      </a:lnTo>
                      <a:lnTo>
                        <a:pt x="216" y="2"/>
                      </a:lnTo>
                      <a:lnTo>
                        <a:pt x="218" y="2"/>
                      </a:lnTo>
                      <a:lnTo>
                        <a:pt x="219" y="2"/>
                      </a:lnTo>
                      <a:lnTo>
                        <a:pt x="221" y="2"/>
                      </a:lnTo>
                      <a:lnTo>
                        <a:pt x="222" y="2"/>
                      </a:lnTo>
                      <a:lnTo>
                        <a:pt x="223" y="2"/>
                      </a:lnTo>
                      <a:lnTo>
                        <a:pt x="226" y="2"/>
                      </a:lnTo>
                      <a:lnTo>
                        <a:pt x="227" y="2"/>
                      </a:lnTo>
                      <a:lnTo>
                        <a:pt x="228" y="2"/>
                      </a:lnTo>
                      <a:lnTo>
                        <a:pt x="230" y="2"/>
                      </a:lnTo>
                      <a:lnTo>
                        <a:pt x="23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41" y="0"/>
                      </a:lnTo>
                      <a:lnTo>
                        <a:pt x="244" y="0"/>
                      </a:lnTo>
                      <a:lnTo>
                        <a:pt x="245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6" y="0"/>
                      </a:lnTo>
                      <a:lnTo>
                        <a:pt x="268" y="0"/>
                      </a:lnTo>
                      <a:lnTo>
                        <a:pt x="270" y="0"/>
                      </a:lnTo>
                      <a:lnTo>
                        <a:pt x="272" y="0"/>
                      </a:lnTo>
                      <a:lnTo>
                        <a:pt x="275" y="0"/>
                      </a:lnTo>
                      <a:lnTo>
                        <a:pt x="276" y="0"/>
                      </a:lnTo>
                      <a:lnTo>
                        <a:pt x="277" y="0"/>
                      </a:lnTo>
                      <a:lnTo>
                        <a:pt x="278" y="0"/>
                      </a:lnTo>
                      <a:lnTo>
                        <a:pt x="279" y="0"/>
                      </a:lnTo>
                      <a:lnTo>
                        <a:pt x="281" y="0"/>
                      </a:lnTo>
                      <a:lnTo>
                        <a:pt x="282" y="0"/>
                      </a:lnTo>
                      <a:lnTo>
                        <a:pt x="284" y="0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0" name="Freeform 13"/>
                <p:cNvSpPr>
                  <a:spLocks/>
                </p:cNvSpPr>
                <p:nvPr/>
              </p:nvSpPr>
              <p:spPr bwMode="auto">
                <a:xfrm>
                  <a:off x="1870285" y="1823543"/>
                  <a:ext cx="938828" cy="844335"/>
                </a:xfrm>
                <a:custGeom>
                  <a:avLst/>
                  <a:gdLst>
                    <a:gd name="T0" fmla="*/ 307 w 616"/>
                    <a:gd name="T1" fmla="*/ 48 h 554"/>
                    <a:gd name="T2" fmla="*/ 320 w 616"/>
                    <a:gd name="T3" fmla="*/ 84 h 554"/>
                    <a:gd name="T4" fmla="*/ 347 w 616"/>
                    <a:gd name="T5" fmla="*/ 112 h 554"/>
                    <a:gd name="T6" fmla="*/ 370 w 616"/>
                    <a:gd name="T7" fmla="*/ 140 h 554"/>
                    <a:gd name="T8" fmla="*/ 401 w 616"/>
                    <a:gd name="T9" fmla="*/ 127 h 554"/>
                    <a:gd name="T10" fmla="*/ 412 w 616"/>
                    <a:gd name="T11" fmla="*/ 102 h 554"/>
                    <a:gd name="T12" fmla="*/ 429 w 616"/>
                    <a:gd name="T13" fmla="*/ 114 h 554"/>
                    <a:gd name="T14" fmla="*/ 450 w 616"/>
                    <a:gd name="T15" fmla="*/ 120 h 554"/>
                    <a:gd name="T16" fmla="*/ 484 w 616"/>
                    <a:gd name="T17" fmla="*/ 117 h 554"/>
                    <a:gd name="T18" fmla="*/ 548 w 616"/>
                    <a:gd name="T19" fmla="*/ 117 h 554"/>
                    <a:gd name="T20" fmla="*/ 592 w 616"/>
                    <a:gd name="T21" fmla="*/ 161 h 554"/>
                    <a:gd name="T22" fmla="*/ 590 w 616"/>
                    <a:gd name="T23" fmla="*/ 252 h 554"/>
                    <a:gd name="T24" fmla="*/ 611 w 616"/>
                    <a:gd name="T25" fmla="*/ 319 h 554"/>
                    <a:gd name="T26" fmla="*/ 610 w 616"/>
                    <a:gd name="T27" fmla="*/ 338 h 554"/>
                    <a:gd name="T28" fmla="*/ 590 w 616"/>
                    <a:gd name="T29" fmla="*/ 365 h 554"/>
                    <a:gd name="T30" fmla="*/ 565 w 616"/>
                    <a:gd name="T31" fmla="*/ 389 h 554"/>
                    <a:gd name="T32" fmla="*/ 546 w 616"/>
                    <a:gd name="T33" fmla="*/ 403 h 554"/>
                    <a:gd name="T34" fmla="*/ 521 w 616"/>
                    <a:gd name="T35" fmla="*/ 418 h 554"/>
                    <a:gd name="T36" fmla="*/ 494 w 616"/>
                    <a:gd name="T37" fmla="*/ 425 h 554"/>
                    <a:gd name="T38" fmla="*/ 463 w 616"/>
                    <a:gd name="T39" fmla="*/ 428 h 554"/>
                    <a:gd name="T40" fmla="*/ 439 w 616"/>
                    <a:gd name="T41" fmla="*/ 416 h 554"/>
                    <a:gd name="T42" fmla="*/ 419 w 616"/>
                    <a:gd name="T43" fmla="*/ 418 h 554"/>
                    <a:gd name="T44" fmla="*/ 403 w 616"/>
                    <a:gd name="T45" fmla="*/ 423 h 554"/>
                    <a:gd name="T46" fmla="*/ 385 w 616"/>
                    <a:gd name="T47" fmla="*/ 435 h 554"/>
                    <a:gd name="T48" fmla="*/ 376 w 616"/>
                    <a:gd name="T49" fmla="*/ 483 h 554"/>
                    <a:gd name="T50" fmla="*/ 358 w 616"/>
                    <a:gd name="T51" fmla="*/ 492 h 554"/>
                    <a:gd name="T52" fmla="*/ 332 w 616"/>
                    <a:gd name="T53" fmla="*/ 497 h 554"/>
                    <a:gd name="T54" fmla="*/ 309 w 616"/>
                    <a:gd name="T55" fmla="*/ 499 h 554"/>
                    <a:gd name="T56" fmla="*/ 288 w 616"/>
                    <a:gd name="T57" fmla="*/ 503 h 554"/>
                    <a:gd name="T58" fmla="*/ 276 w 616"/>
                    <a:gd name="T59" fmla="*/ 525 h 554"/>
                    <a:gd name="T60" fmla="*/ 260 w 616"/>
                    <a:gd name="T61" fmla="*/ 536 h 554"/>
                    <a:gd name="T62" fmla="*/ 235 w 616"/>
                    <a:gd name="T63" fmla="*/ 553 h 554"/>
                    <a:gd name="T64" fmla="*/ 224 w 616"/>
                    <a:gd name="T65" fmla="*/ 542 h 554"/>
                    <a:gd name="T66" fmla="*/ 250 w 616"/>
                    <a:gd name="T67" fmla="*/ 528 h 554"/>
                    <a:gd name="T68" fmla="*/ 267 w 616"/>
                    <a:gd name="T69" fmla="*/ 505 h 554"/>
                    <a:gd name="T70" fmla="*/ 266 w 616"/>
                    <a:gd name="T71" fmla="*/ 478 h 554"/>
                    <a:gd name="T72" fmla="*/ 251 w 616"/>
                    <a:gd name="T73" fmla="*/ 449 h 554"/>
                    <a:gd name="T74" fmla="*/ 244 w 616"/>
                    <a:gd name="T75" fmla="*/ 421 h 554"/>
                    <a:gd name="T76" fmla="*/ 217 w 616"/>
                    <a:gd name="T77" fmla="*/ 421 h 554"/>
                    <a:gd name="T78" fmla="*/ 191 w 616"/>
                    <a:gd name="T79" fmla="*/ 430 h 554"/>
                    <a:gd name="T80" fmla="*/ 168 w 616"/>
                    <a:gd name="T81" fmla="*/ 425 h 554"/>
                    <a:gd name="T82" fmla="*/ 157 w 616"/>
                    <a:gd name="T83" fmla="*/ 399 h 554"/>
                    <a:gd name="T84" fmla="*/ 147 w 616"/>
                    <a:gd name="T85" fmla="*/ 380 h 554"/>
                    <a:gd name="T86" fmla="*/ 135 w 616"/>
                    <a:gd name="T87" fmla="*/ 352 h 554"/>
                    <a:gd name="T88" fmla="*/ 111 w 616"/>
                    <a:gd name="T89" fmla="*/ 340 h 554"/>
                    <a:gd name="T90" fmla="*/ 115 w 616"/>
                    <a:gd name="T91" fmla="*/ 320 h 554"/>
                    <a:gd name="T92" fmla="*/ 104 w 616"/>
                    <a:gd name="T93" fmla="*/ 304 h 554"/>
                    <a:gd name="T94" fmla="*/ 92 w 616"/>
                    <a:gd name="T95" fmla="*/ 287 h 554"/>
                    <a:gd name="T96" fmla="*/ 93 w 616"/>
                    <a:gd name="T97" fmla="*/ 265 h 554"/>
                    <a:gd name="T98" fmla="*/ 82 w 616"/>
                    <a:gd name="T99" fmla="*/ 247 h 554"/>
                    <a:gd name="T100" fmla="*/ 55 w 616"/>
                    <a:gd name="T101" fmla="*/ 245 h 554"/>
                    <a:gd name="T102" fmla="*/ 37 w 616"/>
                    <a:gd name="T103" fmla="*/ 228 h 554"/>
                    <a:gd name="T104" fmla="*/ 37 w 616"/>
                    <a:gd name="T105" fmla="*/ 205 h 554"/>
                    <a:gd name="T106" fmla="*/ 40 w 616"/>
                    <a:gd name="T107" fmla="*/ 168 h 554"/>
                    <a:gd name="T108" fmla="*/ 10 w 616"/>
                    <a:gd name="T109" fmla="*/ 135 h 554"/>
                    <a:gd name="T110" fmla="*/ 15 w 616"/>
                    <a:gd name="T111" fmla="*/ 92 h 554"/>
                    <a:gd name="T112" fmla="*/ 80 w 616"/>
                    <a:gd name="T113" fmla="*/ 92 h 554"/>
                    <a:gd name="T114" fmla="*/ 137 w 616"/>
                    <a:gd name="T115" fmla="*/ 94 h 554"/>
                    <a:gd name="T116" fmla="*/ 178 w 616"/>
                    <a:gd name="T117" fmla="*/ 87 h 554"/>
                    <a:gd name="T118" fmla="*/ 201 w 616"/>
                    <a:gd name="T119" fmla="*/ 71 h 554"/>
                    <a:gd name="T120" fmla="*/ 241 w 616"/>
                    <a:gd name="T121" fmla="*/ 53 h 554"/>
                    <a:gd name="T122" fmla="*/ 271 w 616"/>
                    <a:gd name="T123" fmla="*/ 25 h 554"/>
                    <a:gd name="T124" fmla="*/ 299 w 616"/>
                    <a:gd name="T125" fmla="*/ 7 h 5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16" h="554">
                      <a:moveTo>
                        <a:pt x="309" y="2"/>
                      </a:moveTo>
                      <a:lnTo>
                        <a:pt x="309" y="8"/>
                      </a:lnTo>
                      <a:lnTo>
                        <a:pt x="309" y="10"/>
                      </a:lnTo>
                      <a:lnTo>
                        <a:pt x="312" y="10"/>
                      </a:lnTo>
                      <a:lnTo>
                        <a:pt x="312" y="11"/>
                      </a:lnTo>
                      <a:lnTo>
                        <a:pt x="314" y="11"/>
                      </a:lnTo>
                      <a:lnTo>
                        <a:pt x="315" y="11"/>
                      </a:lnTo>
                      <a:lnTo>
                        <a:pt x="315" y="13"/>
                      </a:lnTo>
                      <a:lnTo>
                        <a:pt x="315" y="18"/>
                      </a:lnTo>
                      <a:lnTo>
                        <a:pt x="316" y="18"/>
                      </a:lnTo>
                      <a:lnTo>
                        <a:pt x="316" y="19"/>
                      </a:lnTo>
                      <a:lnTo>
                        <a:pt x="316" y="20"/>
                      </a:lnTo>
                      <a:lnTo>
                        <a:pt x="316" y="21"/>
                      </a:lnTo>
                      <a:lnTo>
                        <a:pt x="315" y="21"/>
                      </a:lnTo>
                      <a:lnTo>
                        <a:pt x="315" y="25"/>
                      </a:lnTo>
                      <a:lnTo>
                        <a:pt x="314" y="25"/>
                      </a:lnTo>
                      <a:lnTo>
                        <a:pt x="314" y="26"/>
                      </a:lnTo>
                      <a:lnTo>
                        <a:pt x="311" y="26"/>
                      </a:lnTo>
                      <a:lnTo>
                        <a:pt x="310" y="26"/>
                      </a:lnTo>
                      <a:lnTo>
                        <a:pt x="310" y="32"/>
                      </a:lnTo>
                      <a:lnTo>
                        <a:pt x="307" y="32"/>
                      </a:lnTo>
                      <a:lnTo>
                        <a:pt x="307" y="36"/>
                      </a:lnTo>
                      <a:lnTo>
                        <a:pt x="306" y="36"/>
                      </a:lnTo>
                      <a:lnTo>
                        <a:pt x="306" y="40"/>
                      </a:lnTo>
                      <a:lnTo>
                        <a:pt x="306" y="41"/>
                      </a:lnTo>
                      <a:lnTo>
                        <a:pt x="306" y="43"/>
                      </a:lnTo>
                      <a:lnTo>
                        <a:pt x="307" y="43"/>
                      </a:lnTo>
                      <a:lnTo>
                        <a:pt x="307" y="45"/>
                      </a:lnTo>
                      <a:lnTo>
                        <a:pt x="307" y="46"/>
                      </a:lnTo>
                      <a:lnTo>
                        <a:pt x="307" y="48"/>
                      </a:lnTo>
                      <a:lnTo>
                        <a:pt x="307" y="51"/>
                      </a:lnTo>
                      <a:lnTo>
                        <a:pt x="306" y="51"/>
                      </a:lnTo>
                      <a:lnTo>
                        <a:pt x="306" y="52"/>
                      </a:lnTo>
                      <a:lnTo>
                        <a:pt x="306" y="57"/>
                      </a:lnTo>
                      <a:lnTo>
                        <a:pt x="306" y="59"/>
                      </a:lnTo>
                      <a:lnTo>
                        <a:pt x="307" y="59"/>
                      </a:lnTo>
                      <a:lnTo>
                        <a:pt x="307" y="63"/>
                      </a:lnTo>
                      <a:lnTo>
                        <a:pt x="304" y="63"/>
                      </a:lnTo>
                      <a:lnTo>
                        <a:pt x="304" y="67"/>
                      </a:lnTo>
                      <a:lnTo>
                        <a:pt x="307" y="67"/>
                      </a:lnTo>
                      <a:lnTo>
                        <a:pt x="307" y="69"/>
                      </a:lnTo>
                      <a:lnTo>
                        <a:pt x="307" y="70"/>
                      </a:lnTo>
                      <a:lnTo>
                        <a:pt x="307" y="71"/>
                      </a:lnTo>
                      <a:lnTo>
                        <a:pt x="307" y="73"/>
                      </a:lnTo>
                      <a:lnTo>
                        <a:pt x="307" y="74"/>
                      </a:lnTo>
                      <a:lnTo>
                        <a:pt x="309" y="74"/>
                      </a:lnTo>
                      <a:lnTo>
                        <a:pt x="310" y="74"/>
                      </a:lnTo>
                      <a:lnTo>
                        <a:pt x="310" y="76"/>
                      </a:lnTo>
                      <a:lnTo>
                        <a:pt x="311" y="76"/>
                      </a:lnTo>
                      <a:lnTo>
                        <a:pt x="312" y="76"/>
                      </a:lnTo>
                      <a:lnTo>
                        <a:pt x="314" y="76"/>
                      </a:lnTo>
                      <a:lnTo>
                        <a:pt x="314" y="78"/>
                      </a:lnTo>
                      <a:lnTo>
                        <a:pt x="314" y="79"/>
                      </a:lnTo>
                      <a:lnTo>
                        <a:pt x="315" y="79"/>
                      </a:lnTo>
                      <a:lnTo>
                        <a:pt x="316" y="79"/>
                      </a:lnTo>
                      <a:lnTo>
                        <a:pt x="317" y="79"/>
                      </a:lnTo>
                      <a:lnTo>
                        <a:pt x="317" y="82"/>
                      </a:lnTo>
                      <a:lnTo>
                        <a:pt x="318" y="82"/>
                      </a:lnTo>
                      <a:lnTo>
                        <a:pt x="320" y="82"/>
                      </a:lnTo>
                      <a:lnTo>
                        <a:pt x="320" y="84"/>
                      </a:lnTo>
                      <a:lnTo>
                        <a:pt x="320" y="85"/>
                      </a:lnTo>
                      <a:lnTo>
                        <a:pt x="320" y="86"/>
                      </a:lnTo>
                      <a:lnTo>
                        <a:pt x="322" y="86"/>
                      </a:lnTo>
                      <a:lnTo>
                        <a:pt x="323" y="86"/>
                      </a:lnTo>
                      <a:lnTo>
                        <a:pt x="323" y="87"/>
                      </a:lnTo>
                      <a:lnTo>
                        <a:pt x="323" y="89"/>
                      </a:lnTo>
                      <a:lnTo>
                        <a:pt x="323" y="90"/>
                      </a:lnTo>
                      <a:lnTo>
                        <a:pt x="326" y="90"/>
                      </a:lnTo>
                      <a:lnTo>
                        <a:pt x="327" y="94"/>
                      </a:lnTo>
                      <a:lnTo>
                        <a:pt x="328" y="94"/>
                      </a:lnTo>
                      <a:lnTo>
                        <a:pt x="328" y="96"/>
                      </a:lnTo>
                      <a:lnTo>
                        <a:pt x="329" y="96"/>
                      </a:lnTo>
                      <a:lnTo>
                        <a:pt x="331" y="96"/>
                      </a:lnTo>
                      <a:lnTo>
                        <a:pt x="331" y="97"/>
                      </a:lnTo>
                      <a:lnTo>
                        <a:pt x="332" y="97"/>
                      </a:lnTo>
                      <a:lnTo>
                        <a:pt x="333" y="97"/>
                      </a:lnTo>
                      <a:lnTo>
                        <a:pt x="333" y="101"/>
                      </a:lnTo>
                      <a:lnTo>
                        <a:pt x="334" y="101"/>
                      </a:lnTo>
                      <a:lnTo>
                        <a:pt x="336" y="101"/>
                      </a:lnTo>
                      <a:lnTo>
                        <a:pt x="337" y="101"/>
                      </a:lnTo>
                      <a:lnTo>
                        <a:pt x="337" y="105"/>
                      </a:lnTo>
                      <a:lnTo>
                        <a:pt x="338" y="105"/>
                      </a:lnTo>
                      <a:lnTo>
                        <a:pt x="339" y="105"/>
                      </a:lnTo>
                      <a:lnTo>
                        <a:pt x="339" y="106"/>
                      </a:lnTo>
                      <a:lnTo>
                        <a:pt x="341" y="107"/>
                      </a:lnTo>
                      <a:lnTo>
                        <a:pt x="341" y="108"/>
                      </a:lnTo>
                      <a:lnTo>
                        <a:pt x="342" y="108"/>
                      </a:lnTo>
                      <a:lnTo>
                        <a:pt x="344" y="108"/>
                      </a:lnTo>
                      <a:lnTo>
                        <a:pt x="344" y="112"/>
                      </a:lnTo>
                      <a:lnTo>
                        <a:pt x="347" y="112"/>
                      </a:lnTo>
                      <a:lnTo>
                        <a:pt x="348" y="112"/>
                      </a:lnTo>
                      <a:lnTo>
                        <a:pt x="348" y="114"/>
                      </a:lnTo>
                      <a:lnTo>
                        <a:pt x="348" y="116"/>
                      </a:lnTo>
                      <a:lnTo>
                        <a:pt x="348" y="117"/>
                      </a:lnTo>
                      <a:lnTo>
                        <a:pt x="348" y="118"/>
                      </a:lnTo>
                      <a:lnTo>
                        <a:pt x="348" y="119"/>
                      </a:lnTo>
                      <a:lnTo>
                        <a:pt x="349" y="119"/>
                      </a:lnTo>
                      <a:lnTo>
                        <a:pt x="352" y="119"/>
                      </a:lnTo>
                      <a:lnTo>
                        <a:pt x="352" y="123"/>
                      </a:lnTo>
                      <a:lnTo>
                        <a:pt x="353" y="123"/>
                      </a:lnTo>
                      <a:lnTo>
                        <a:pt x="354" y="123"/>
                      </a:lnTo>
                      <a:lnTo>
                        <a:pt x="355" y="123"/>
                      </a:lnTo>
                      <a:lnTo>
                        <a:pt x="356" y="127"/>
                      </a:lnTo>
                      <a:lnTo>
                        <a:pt x="358" y="127"/>
                      </a:lnTo>
                      <a:lnTo>
                        <a:pt x="358" y="128"/>
                      </a:lnTo>
                      <a:lnTo>
                        <a:pt x="358" y="129"/>
                      </a:lnTo>
                      <a:lnTo>
                        <a:pt x="359" y="129"/>
                      </a:lnTo>
                      <a:lnTo>
                        <a:pt x="359" y="130"/>
                      </a:lnTo>
                      <a:lnTo>
                        <a:pt x="361" y="130"/>
                      </a:lnTo>
                      <a:lnTo>
                        <a:pt x="363" y="130"/>
                      </a:lnTo>
                      <a:lnTo>
                        <a:pt x="363" y="135"/>
                      </a:lnTo>
                      <a:lnTo>
                        <a:pt x="363" y="138"/>
                      </a:lnTo>
                      <a:lnTo>
                        <a:pt x="364" y="138"/>
                      </a:lnTo>
                      <a:lnTo>
                        <a:pt x="365" y="138"/>
                      </a:lnTo>
                      <a:lnTo>
                        <a:pt x="366" y="138"/>
                      </a:lnTo>
                      <a:lnTo>
                        <a:pt x="366" y="139"/>
                      </a:lnTo>
                      <a:lnTo>
                        <a:pt x="367" y="139"/>
                      </a:lnTo>
                      <a:lnTo>
                        <a:pt x="367" y="140"/>
                      </a:lnTo>
                      <a:lnTo>
                        <a:pt x="369" y="140"/>
                      </a:lnTo>
                      <a:lnTo>
                        <a:pt x="370" y="140"/>
                      </a:lnTo>
                      <a:lnTo>
                        <a:pt x="371" y="140"/>
                      </a:lnTo>
                      <a:lnTo>
                        <a:pt x="371" y="141"/>
                      </a:lnTo>
                      <a:lnTo>
                        <a:pt x="372" y="141"/>
                      </a:lnTo>
                      <a:lnTo>
                        <a:pt x="372" y="144"/>
                      </a:lnTo>
                      <a:lnTo>
                        <a:pt x="374" y="144"/>
                      </a:lnTo>
                      <a:lnTo>
                        <a:pt x="375" y="144"/>
                      </a:lnTo>
                      <a:lnTo>
                        <a:pt x="375" y="146"/>
                      </a:lnTo>
                      <a:lnTo>
                        <a:pt x="377" y="144"/>
                      </a:lnTo>
                      <a:lnTo>
                        <a:pt x="380" y="143"/>
                      </a:lnTo>
                      <a:lnTo>
                        <a:pt x="380" y="141"/>
                      </a:lnTo>
                      <a:lnTo>
                        <a:pt x="383" y="139"/>
                      </a:lnTo>
                      <a:lnTo>
                        <a:pt x="385" y="138"/>
                      </a:lnTo>
                      <a:lnTo>
                        <a:pt x="387" y="135"/>
                      </a:lnTo>
                      <a:lnTo>
                        <a:pt x="388" y="135"/>
                      </a:lnTo>
                      <a:lnTo>
                        <a:pt x="390" y="135"/>
                      </a:lnTo>
                      <a:lnTo>
                        <a:pt x="391" y="135"/>
                      </a:lnTo>
                      <a:lnTo>
                        <a:pt x="391" y="134"/>
                      </a:lnTo>
                      <a:lnTo>
                        <a:pt x="392" y="134"/>
                      </a:lnTo>
                      <a:lnTo>
                        <a:pt x="393" y="134"/>
                      </a:lnTo>
                      <a:lnTo>
                        <a:pt x="393" y="133"/>
                      </a:lnTo>
                      <a:lnTo>
                        <a:pt x="394" y="133"/>
                      </a:lnTo>
                      <a:lnTo>
                        <a:pt x="394" y="131"/>
                      </a:lnTo>
                      <a:lnTo>
                        <a:pt x="396" y="131"/>
                      </a:lnTo>
                      <a:lnTo>
                        <a:pt x="396" y="130"/>
                      </a:lnTo>
                      <a:lnTo>
                        <a:pt x="397" y="130"/>
                      </a:lnTo>
                      <a:lnTo>
                        <a:pt x="397" y="129"/>
                      </a:lnTo>
                      <a:lnTo>
                        <a:pt x="398" y="128"/>
                      </a:lnTo>
                      <a:lnTo>
                        <a:pt x="399" y="128"/>
                      </a:lnTo>
                      <a:lnTo>
                        <a:pt x="399" y="127"/>
                      </a:lnTo>
                      <a:lnTo>
                        <a:pt x="401" y="127"/>
                      </a:lnTo>
                      <a:lnTo>
                        <a:pt x="401" y="125"/>
                      </a:lnTo>
                      <a:lnTo>
                        <a:pt x="399" y="125"/>
                      </a:lnTo>
                      <a:lnTo>
                        <a:pt x="401" y="125"/>
                      </a:lnTo>
                      <a:lnTo>
                        <a:pt x="401" y="124"/>
                      </a:lnTo>
                      <a:lnTo>
                        <a:pt x="402" y="124"/>
                      </a:lnTo>
                      <a:lnTo>
                        <a:pt x="402" y="123"/>
                      </a:lnTo>
                      <a:lnTo>
                        <a:pt x="402" y="122"/>
                      </a:lnTo>
                      <a:lnTo>
                        <a:pt x="403" y="122"/>
                      </a:lnTo>
                      <a:lnTo>
                        <a:pt x="403" y="120"/>
                      </a:lnTo>
                      <a:lnTo>
                        <a:pt x="402" y="120"/>
                      </a:lnTo>
                      <a:lnTo>
                        <a:pt x="403" y="120"/>
                      </a:lnTo>
                      <a:lnTo>
                        <a:pt x="403" y="119"/>
                      </a:lnTo>
                      <a:lnTo>
                        <a:pt x="403" y="118"/>
                      </a:lnTo>
                      <a:lnTo>
                        <a:pt x="403" y="117"/>
                      </a:lnTo>
                      <a:lnTo>
                        <a:pt x="403" y="116"/>
                      </a:lnTo>
                      <a:lnTo>
                        <a:pt x="403" y="113"/>
                      </a:lnTo>
                      <a:lnTo>
                        <a:pt x="403" y="112"/>
                      </a:lnTo>
                      <a:lnTo>
                        <a:pt x="403" y="109"/>
                      </a:lnTo>
                      <a:lnTo>
                        <a:pt x="403" y="108"/>
                      </a:lnTo>
                      <a:lnTo>
                        <a:pt x="404" y="108"/>
                      </a:lnTo>
                      <a:lnTo>
                        <a:pt x="405" y="107"/>
                      </a:lnTo>
                      <a:lnTo>
                        <a:pt x="405" y="106"/>
                      </a:lnTo>
                      <a:lnTo>
                        <a:pt x="407" y="106"/>
                      </a:lnTo>
                      <a:lnTo>
                        <a:pt x="407" y="105"/>
                      </a:lnTo>
                      <a:lnTo>
                        <a:pt x="408" y="105"/>
                      </a:lnTo>
                      <a:lnTo>
                        <a:pt x="409" y="105"/>
                      </a:lnTo>
                      <a:lnTo>
                        <a:pt x="409" y="103"/>
                      </a:lnTo>
                      <a:lnTo>
                        <a:pt x="410" y="103"/>
                      </a:lnTo>
                      <a:lnTo>
                        <a:pt x="412" y="103"/>
                      </a:lnTo>
                      <a:lnTo>
                        <a:pt x="412" y="102"/>
                      </a:lnTo>
                      <a:lnTo>
                        <a:pt x="413" y="102"/>
                      </a:lnTo>
                      <a:lnTo>
                        <a:pt x="413" y="101"/>
                      </a:lnTo>
                      <a:lnTo>
                        <a:pt x="414" y="101"/>
                      </a:lnTo>
                      <a:lnTo>
                        <a:pt x="415" y="100"/>
                      </a:lnTo>
                      <a:lnTo>
                        <a:pt x="416" y="98"/>
                      </a:lnTo>
                      <a:lnTo>
                        <a:pt x="416" y="100"/>
                      </a:lnTo>
                      <a:lnTo>
                        <a:pt x="418" y="100"/>
                      </a:lnTo>
                      <a:lnTo>
                        <a:pt x="418" y="101"/>
                      </a:lnTo>
                      <a:lnTo>
                        <a:pt x="419" y="101"/>
                      </a:lnTo>
                      <a:lnTo>
                        <a:pt x="419" y="102"/>
                      </a:lnTo>
                      <a:lnTo>
                        <a:pt x="419" y="103"/>
                      </a:lnTo>
                      <a:lnTo>
                        <a:pt x="420" y="103"/>
                      </a:lnTo>
                      <a:lnTo>
                        <a:pt x="421" y="103"/>
                      </a:lnTo>
                      <a:lnTo>
                        <a:pt x="421" y="105"/>
                      </a:lnTo>
                      <a:lnTo>
                        <a:pt x="421" y="106"/>
                      </a:lnTo>
                      <a:lnTo>
                        <a:pt x="423" y="106"/>
                      </a:lnTo>
                      <a:lnTo>
                        <a:pt x="423" y="107"/>
                      </a:lnTo>
                      <a:lnTo>
                        <a:pt x="424" y="107"/>
                      </a:lnTo>
                      <a:lnTo>
                        <a:pt x="425" y="107"/>
                      </a:lnTo>
                      <a:lnTo>
                        <a:pt x="425" y="108"/>
                      </a:lnTo>
                      <a:lnTo>
                        <a:pt x="426" y="108"/>
                      </a:lnTo>
                      <a:lnTo>
                        <a:pt x="426" y="107"/>
                      </a:lnTo>
                      <a:lnTo>
                        <a:pt x="428" y="107"/>
                      </a:lnTo>
                      <a:lnTo>
                        <a:pt x="428" y="108"/>
                      </a:lnTo>
                      <a:lnTo>
                        <a:pt x="428" y="109"/>
                      </a:lnTo>
                      <a:lnTo>
                        <a:pt x="428" y="111"/>
                      </a:lnTo>
                      <a:lnTo>
                        <a:pt x="428" y="112"/>
                      </a:lnTo>
                      <a:lnTo>
                        <a:pt x="429" y="112"/>
                      </a:lnTo>
                      <a:lnTo>
                        <a:pt x="429" y="113"/>
                      </a:lnTo>
                      <a:lnTo>
                        <a:pt x="429" y="114"/>
                      </a:lnTo>
                      <a:lnTo>
                        <a:pt x="429" y="113"/>
                      </a:lnTo>
                      <a:lnTo>
                        <a:pt x="430" y="113"/>
                      </a:lnTo>
                      <a:lnTo>
                        <a:pt x="430" y="114"/>
                      </a:lnTo>
                      <a:lnTo>
                        <a:pt x="431" y="114"/>
                      </a:lnTo>
                      <a:lnTo>
                        <a:pt x="432" y="114"/>
                      </a:lnTo>
                      <a:lnTo>
                        <a:pt x="432" y="116"/>
                      </a:lnTo>
                      <a:lnTo>
                        <a:pt x="432" y="117"/>
                      </a:lnTo>
                      <a:lnTo>
                        <a:pt x="434" y="117"/>
                      </a:lnTo>
                      <a:lnTo>
                        <a:pt x="434" y="116"/>
                      </a:lnTo>
                      <a:lnTo>
                        <a:pt x="435" y="116"/>
                      </a:lnTo>
                      <a:lnTo>
                        <a:pt x="436" y="116"/>
                      </a:lnTo>
                      <a:lnTo>
                        <a:pt x="436" y="114"/>
                      </a:lnTo>
                      <a:lnTo>
                        <a:pt x="437" y="114"/>
                      </a:lnTo>
                      <a:lnTo>
                        <a:pt x="439" y="114"/>
                      </a:lnTo>
                      <a:lnTo>
                        <a:pt x="440" y="114"/>
                      </a:lnTo>
                      <a:lnTo>
                        <a:pt x="441" y="114"/>
                      </a:lnTo>
                      <a:lnTo>
                        <a:pt x="441" y="116"/>
                      </a:lnTo>
                      <a:lnTo>
                        <a:pt x="442" y="116"/>
                      </a:lnTo>
                      <a:lnTo>
                        <a:pt x="443" y="116"/>
                      </a:lnTo>
                      <a:lnTo>
                        <a:pt x="443" y="117"/>
                      </a:lnTo>
                      <a:lnTo>
                        <a:pt x="443" y="116"/>
                      </a:lnTo>
                      <a:lnTo>
                        <a:pt x="443" y="117"/>
                      </a:lnTo>
                      <a:lnTo>
                        <a:pt x="445" y="117"/>
                      </a:lnTo>
                      <a:lnTo>
                        <a:pt x="446" y="117"/>
                      </a:lnTo>
                      <a:lnTo>
                        <a:pt x="447" y="117"/>
                      </a:lnTo>
                      <a:lnTo>
                        <a:pt x="447" y="118"/>
                      </a:lnTo>
                      <a:lnTo>
                        <a:pt x="448" y="118"/>
                      </a:lnTo>
                      <a:lnTo>
                        <a:pt x="448" y="119"/>
                      </a:lnTo>
                      <a:lnTo>
                        <a:pt x="450" y="119"/>
                      </a:lnTo>
                      <a:lnTo>
                        <a:pt x="450" y="120"/>
                      </a:lnTo>
                      <a:lnTo>
                        <a:pt x="451" y="122"/>
                      </a:lnTo>
                      <a:lnTo>
                        <a:pt x="451" y="120"/>
                      </a:lnTo>
                      <a:lnTo>
                        <a:pt x="452" y="122"/>
                      </a:lnTo>
                      <a:lnTo>
                        <a:pt x="453" y="123"/>
                      </a:lnTo>
                      <a:lnTo>
                        <a:pt x="453" y="124"/>
                      </a:lnTo>
                      <a:lnTo>
                        <a:pt x="454" y="124"/>
                      </a:lnTo>
                      <a:lnTo>
                        <a:pt x="454" y="125"/>
                      </a:lnTo>
                      <a:lnTo>
                        <a:pt x="456" y="125"/>
                      </a:lnTo>
                      <a:lnTo>
                        <a:pt x="456" y="124"/>
                      </a:lnTo>
                      <a:lnTo>
                        <a:pt x="457" y="124"/>
                      </a:lnTo>
                      <a:lnTo>
                        <a:pt x="457" y="123"/>
                      </a:lnTo>
                      <a:lnTo>
                        <a:pt x="457" y="124"/>
                      </a:lnTo>
                      <a:lnTo>
                        <a:pt x="458" y="123"/>
                      </a:lnTo>
                      <a:lnTo>
                        <a:pt x="459" y="123"/>
                      </a:lnTo>
                      <a:lnTo>
                        <a:pt x="459" y="122"/>
                      </a:lnTo>
                      <a:lnTo>
                        <a:pt x="459" y="120"/>
                      </a:lnTo>
                      <a:lnTo>
                        <a:pt x="459" y="119"/>
                      </a:lnTo>
                      <a:lnTo>
                        <a:pt x="459" y="118"/>
                      </a:lnTo>
                      <a:lnTo>
                        <a:pt x="459" y="117"/>
                      </a:lnTo>
                      <a:lnTo>
                        <a:pt x="462" y="117"/>
                      </a:lnTo>
                      <a:lnTo>
                        <a:pt x="466" y="117"/>
                      </a:lnTo>
                      <a:lnTo>
                        <a:pt x="469" y="117"/>
                      </a:lnTo>
                      <a:lnTo>
                        <a:pt x="470" y="117"/>
                      </a:lnTo>
                      <a:lnTo>
                        <a:pt x="473" y="117"/>
                      </a:lnTo>
                      <a:lnTo>
                        <a:pt x="474" y="117"/>
                      </a:lnTo>
                      <a:lnTo>
                        <a:pt x="475" y="117"/>
                      </a:lnTo>
                      <a:lnTo>
                        <a:pt x="479" y="117"/>
                      </a:lnTo>
                      <a:lnTo>
                        <a:pt x="480" y="117"/>
                      </a:lnTo>
                      <a:lnTo>
                        <a:pt x="483" y="117"/>
                      </a:lnTo>
                      <a:lnTo>
                        <a:pt x="484" y="117"/>
                      </a:lnTo>
                      <a:lnTo>
                        <a:pt x="485" y="117"/>
                      </a:lnTo>
                      <a:lnTo>
                        <a:pt x="488" y="117"/>
                      </a:lnTo>
                      <a:lnTo>
                        <a:pt x="491" y="117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9" y="117"/>
                      </a:lnTo>
                      <a:lnTo>
                        <a:pt x="500" y="117"/>
                      </a:lnTo>
                      <a:lnTo>
                        <a:pt x="502" y="117"/>
                      </a:lnTo>
                      <a:lnTo>
                        <a:pt x="506" y="117"/>
                      </a:lnTo>
                      <a:lnTo>
                        <a:pt x="511" y="117"/>
                      </a:lnTo>
                      <a:lnTo>
                        <a:pt x="512" y="117"/>
                      </a:lnTo>
                      <a:lnTo>
                        <a:pt x="515" y="117"/>
                      </a:lnTo>
                      <a:lnTo>
                        <a:pt x="516" y="117"/>
                      </a:lnTo>
                      <a:lnTo>
                        <a:pt x="518" y="117"/>
                      </a:lnTo>
                      <a:lnTo>
                        <a:pt x="519" y="117"/>
                      </a:lnTo>
                      <a:lnTo>
                        <a:pt x="522" y="117"/>
                      </a:lnTo>
                      <a:lnTo>
                        <a:pt x="523" y="117"/>
                      </a:lnTo>
                      <a:lnTo>
                        <a:pt x="524" y="117"/>
                      </a:lnTo>
                      <a:lnTo>
                        <a:pt x="526" y="117"/>
                      </a:lnTo>
                      <a:lnTo>
                        <a:pt x="527" y="117"/>
                      </a:lnTo>
                      <a:lnTo>
                        <a:pt x="528" y="117"/>
                      </a:lnTo>
                      <a:lnTo>
                        <a:pt x="530" y="117"/>
                      </a:lnTo>
                      <a:lnTo>
                        <a:pt x="534" y="117"/>
                      </a:lnTo>
                      <a:lnTo>
                        <a:pt x="535" y="117"/>
                      </a:lnTo>
                      <a:lnTo>
                        <a:pt x="538" y="117"/>
                      </a:lnTo>
                      <a:lnTo>
                        <a:pt x="540" y="117"/>
                      </a:lnTo>
                      <a:lnTo>
                        <a:pt x="541" y="117"/>
                      </a:lnTo>
                      <a:lnTo>
                        <a:pt x="543" y="117"/>
                      </a:lnTo>
                      <a:lnTo>
                        <a:pt x="544" y="117"/>
                      </a:lnTo>
                      <a:lnTo>
                        <a:pt x="548" y="117"/>
                      </a:lnTo>
                      <a:lnTo>
                        <a:pt x="550" y="117"/>
                      </a:lnTo>
                      <a:lnTo>
                        <a:pt x="551" y="117"/>
                      </a:lnTo>
                      <a:lnTo>
                        <a:pt x="559" y="117"/>
                      </a:lnTo>
                      <a:lnTo>
                        <a:pt x="562" y="117"/>
                      </a:lnTo>
                      <a:lnTo>
                        <a:pt x="566" y="117"/>
                      </a:lnTo>
                      <a:lnTo>
                        <a:pt x="568" y="117"/>
                      </a:lnTo>
                      <a:lnTo>
                        <a:pt x="570" y="117"/>
                      </a:lnTo>
                      <a:lnTo>
                        <a:pt x="575" y="117"/>
                      </a:lnTo>
                      <a:lnTo>
                        <a:pt x="577" y="117"/>
                      </a:lnTo>
                      <a:lnTo>
                        <a:pt x="579" y="117"/>
                      </a:lnTo>
                      <a:lnTo>
                        <a:pt x="583" y="117"/>
                      </a:lnTo>
                      <a:lnTo>
                        <a:pt x="584" y="117"/>
                      </a:lnTo>
                      <a:lnTo>
                        <a:pt x="588" y="117"/>
                      </a:lnTo>
                      <a:lnTo>
                        <a:pt x="588" y="114"/>
                      </a:lnTo>
                      <a:lnTo>
                        <a:pt x="588" y="113"/>
                      </a:lnTo>
                      <a:lnTo>
                        <a:pt x="589" y="113"/>
                      </a:lnTo>
                      <a:lnTo>
                        <a:pt x="592" y="113"/>
                      </a:lnTo>
                      <a:lnTo>
                        <a:pt x="592" y="117"/>
                      </a:lnTo>
                      <a:lnTo>
                        <a:pt x="592" y="122"/>
                      </a:lnTo>
                      <a:lnTo>
                        <a:pt x="592" y="125"/>
                      </a:lnTo>
                      <a:lnTo>
                        <a:pt x="592" y="129"/>
                      </a:lnTo>
                      <a:lnTo>
                        <a:pt x="592" y="136"/>
                      </a:lnTo>
                      <a:lnTo>
                        <a:pt x="592" y="147"/>
                      </a:lnTo>
                      <a:lnTo>
                        <a:pt x="592" y="150"/>
                      </a:lnTo>
                      <a:lnTo>
                        <a:pt x="592" y="151"/>
                      </a:lnTo>
                      <a:lnTo>
                        <a:pt x="592" y="152"/>
                      </a:lnTo>
                      <a:lnTo>
                        <a:pt x="592" y="154"/>
                      </a:lnTo>
                      <a:lnTo>
                        <a:pt x="592" y="158"/>
                      </a:lnTo>
                      <a:lnTo>
                        <a:pt x="592" y="160"/>
                      </a:lnTo>
                      <a:lnTo>
                        <a:pt x="592" y="161"/>
                      </a:lnTo>
                      <a:lnTo>
                        <a:pt x="592" y="162"/>
                      </a:lnTo>
                      <a:lnTo>
                        <a:pt x="592" y="167"/>
                      </a:lnTo>
                      <a:lnTo>
                        <a:pt x="592" y="169"/>
                      </a:lnTo>
                      <a:lnTo>
                        <a:pt x="592" y="171"/>
                      </a:lnTo>
                      <a:lnTo>
                        <a:pt x="592" y="174"/>
                      </a:lnTo>
                      <a:lnTo>
                        <a:pt x="592" y="177"/>
                      </a:lnTo>
                      <a:lnTo>
                        <a:pt x="592" y="178"/>
                      </a:lnTo>
                      <a:lnTo>
                        <a:pt x="592" y="179"/>
                      </a:lnTo>
                      <a:lnTo>
                        <a:pt x="592" y="180"/>
                      </a:lnTo>
                      <a:lnTo>
                        <a:pt x="590" y="180"/>
                      </a:lnTo>
                      <a:lnTo>
                        <a:pt x="590" y="182"/>
                      </a:lnTo>
                      <a:lnTo>
                        <a:pt x="590" y="183"/>
                      </a:lnTo>
                      <a:lnTo>
                        <a:pt x="590" y="184"/>
                      </a:lnTo>
                      <a:lnTo>
                        <a:pt x="590" y="187"/>
                      </a:lnTo>
                      <a:lnTo>
                        <a:pt x="590" y="188"/>
                      </a:lnTo>
                      <a:lnTo>
                        <a:pt x="590" y="189"/>
                      </a:lnTo>
                      <a:lnTo>
                        <a:pt x="590" y="204"/>
                      </a:lnTo>
                      <a:lnTo>
                        <a:pt x="590" y="210"/>
                      </a:lnTo>
                      <a:lnTo>
                        <a:pt x="590" y="215"/>
                      </a:lnTo>
                      <a:lnTo>
                        <a:pt x="590" y="216"/>
                      </a:lnTo>
                      <a:lnTo>
                        <a:pt x="590" y="220"/>
                      </a:lnTo>
                      <a:lnTo>
                        <a:pt x="590" y="228"/>
                      </a:lnTo>
                      <a:lnTo>
                        <a:pt x="590" y="231"/>
                      </a:lnTo>
                      <a:lnTo>
                        <a:pt x="590" y="234"/>
                      </a:lnTo>
                      <a:lnTo>
                        <a:pt x="590" y="237"/>
                      </a:lnTo>
                      <a:lnTo>
                        <a:pt x="590" y="238"/>
                      </a:lnTo>
                      <a:lnTo>
                        <a:pt x="590" y="240"/>
                      </a:lnTo>
                      <a:lnTo>
                        <a:pt x="590" y="242"/>
                      </a:lnTo>
                      <a:lnTo>
                        <a:pt x="590" y="243"/>
                      </a:lnTo>
                      <a:lnTo>
                        <a:pt x="590" y="252"/>
                      </a:lnTo>
                      <a:lnTo>
                        <a:pt x="590" y="259"/>
                      </a:lnTo>
                      <a:lnTo>
                        <a:pt x="590" y="266"/>
                      </a:lnTo>
                      <a:lnTo>
                        <a:pt x="590" y="267"/>
                      </a:lnTo>
                      <a:lnTo>
                        <a:pt x="590" y="269"/>
                      </a:lnTo>
                      <a:lnTo>
                        <a:pt x="590" y="272"/>
                      </a:lnTo>
                      <a:lnTo>
                        <a:pt x="592" y="282"/>
                      </a:lnTo>
                      <a:lnTo>
                        <a:pt x="592" y="283"/>
                      </a:lnTo>
                      <a:lnTo>
                        <a:pt x="592" y="288"/>
                      </a:lnTo>
                      <a:lnTo>
                        <a:pt x="592" y="289"/>
                      </a:lnTo>
                      <a:lnTo>
                        <a:pt x="592" y="291"/>
                      </a:lnTo>
                      <a:lnTo>
                        <a:pt x="592" y="292"/>
                      </a:lnTo>
                      <a:lnTo>
                        <a:pt x="592" y="293"/>
                      </a:lnTo>
                      <a:lnTo>
                        <a:pt x="592" y="294"/>
                      </a:lnTo>
                      <a:lnTo>
                        <a:pt x="592" y="297"/>
                      </a:lnTo>
                      <a:lnTo>
                        <a:pt x="592" y="298"/>
                      </a:lnTo>
                      <a:lnTo>
                        <a:pt x="592" y="302"/>
                      </a:lnTo>
                      <a:lnTo>
                        <a:pt x="593" y="303"/>
                      </a:lnTo>
                      <a:lnTo>
                        <a:pt x="594" y="303"/>
                      </a:lnTo>
                      <a:lnTo>
                        <a:pt x="595" y="305"/>
                      </a:lnTo>
                      <a:lnTo>
                        <a:pt x="597" y="305"/>
                      </a:lnTo>
                      <a:lnTo>
                        <a:pt x="598" y="307"/>
                      </a:lnTo>
                      <a:lnTo>
                        <a:pt x="598" y="308"/>
                      </a:lnTo>
                      <a:lnTo>
                        <a:pt x="599" y="308"/>
                      </a:lnTo>
                      <a:lnTo>
                        <a:pt x="600" y="309"/>
                      </a:lnTo>
                      <a:lnTo>
                        <a:pt x="602" y="309"/>
                      </a:lnTo>
                      <a:lnTo>
                        <a:pt x="602" y="310"/>
                      </a:lnTo>
                      <a:lnTo>
                        <a:pt x="603" y="312"/>
                      </a:lnTo>
                      <a:lnTo>
                        <a:pt x="604" y="313"/>
                      </a:lnTo>
                      <a:lnTo>
                        <a:pt x="610" y="318"/>
                      </a:lnTo>
                      <a:lnTo>
                        <a:pt x="611" y="319"/>
                      </a:lnTo>
                      <a:lnTo>
                        <a:pt x="611" y="320"/>
                      </a:lnTo>
                      <a:lnTo>
                        <a:pt x="611" y="321"/>
                      </a:lnTo>
                      <a:lnTo>
                        <a:pt x="613" y="321"/>
                      </a:lnTo>
                      <a:lnTo>
                        <a:pt x="614" y="323"/>
                      </a:lnTo>
                      <a:lnTo>
                        <a:pt x="615" y="323"/>
                      </a:lnTo>
                      <a:lnTo>
                        <a:pt x="615" y="324"/>
                      </a:lnTo>
                      <a:lnTo>
                        <a:pt x="615" y="325"/>
                      </a:lnTo>
                      <a:lnTo>
                        <a:pt x="615" y="326"/>
                      </a:lnTo>
                      <a:lnTo>
                        <a:pt x="616" y="326"/>
                      </a:lnTo>
                      <a:lnTo>
                        <a:pt x="616" y="327"/>
                      </a:lnTo>
                      <a:lnTo>
                        <a:pt x="615" y="327"/>
                      </a:lnTo>
                      <a:lnTo>
                        <a:pt x="615" y="329"/>
                      </a:lnTo>
                      <a:lnTo>
                        <a:pt x="615" y="330"/>
                      </a:lnTo>
                      <a:lnTo>
                        <a:pt x="616" y="330"/>
                      </a:lnTo>
                      <a:lnTo>
                        <a:pt x="616" y="331"/>
                      </a:lnTo>
                      <a:lnTo>
                        <a:pt x="615" y="331"/>
                      </a:lnTo>
                      <a:lnTo>
                        <a:pt x="615" y="332"/>
                      </a:lnTo>
                      <a:lnTo>
                        <a:pt x="614" y="332"/>
                      </a:lnTo>
                      <a:lnTo>
                        <a:pt x="615" y="332"/>
                      </a:lnTo>
                      <a:lnTo>
                        <a:pt x="615" y="334"/>
                      </a:lnTo>
                      <a:lnTo>
                        <a:pt x="616" y="334"/>
                      </a:lnTo>
                      <a:lnTo>
                        <a:pt x="616" y="335"/>
                      </a:lnTo>
                      <a:lnTo>
                        <a:pt x="616" y="336"/>
                      </a:lnTo>
                      <a:lnTo>
                        <a:pt x="615" y="336"/>
                      </a:lnTo>
                      <a:lnTo>
                        <a:pt x="615" y="337"/>
                      </a:lnTo>
                      <a:lnTo>
                        <a:pt x="614" y="337"/>
                      </a:lnTo>
                      <a:lnTo>
                        <a:pt x="614" y="338"/>
                      </a:lnTo>
                      <a:lnTo>
                        <a:pt x="613" y="338"/>
                      </a:lnTo>
                      <a:lnTo>
                        <a:pt x="611" y="338"/>
                      </a:lnTo>
                      <a:lnTo>
                        <a:pt x="610" y="338"/>
                      </a:lnTo>
                      <a:lnTo>
                        <a:pt x="610" y="340"/>
                      </a:lnTo>
                      <a:lnTo>
                        <a:pt x="610" y="341"/>
                      </a:lnTo>
                      <a:lnTo>
                        <a:pt x="610" y="342"/>
                      </a:lnTo>
                      <a:lnTo>
                        <a:pt x="610" y="343"/>
                      </a:lnTo>
                      <a:lnTo>
                        <a:pt x="610" y="345"/>
                      </a:lnTo>
                      <a:lnTo>
                        <a:pt x="609" y="345"/>
                      </a:lnTo>
                      <a:lnTo>
                        <a:pt x="608" y="345"/>
                      </a:lnTo>
                      <a:lnTo>
                        <a:pt x="608" y="346"/>
                      </a:lnTo>
                      <a:lnTo>
                        <a:pt x="608" y="347"/>
                      </a:lnTo>
                      <a:lnTo>
                        <a:pt x="608" y="348"/>
                      </a:lnTo>
                      <a:lnTo>
                        <a:pt x="606" y="348"/>
                      </a:lnTo>
                      <a:lnTo>
                        <a:pt x="605" y="350"/>
                      </a:lnTo>
                      <a:lnTo>
                        <a:pt x="605" y="351"/>
                      </a:lnTo>
                      <a:lnTo>
                        <a:pt x="604" y="351"/>
                      </a:lnTo>
                      <a:lnTo>
                        <a:pt x="604" y="352"/>
                      </a:lnTo>
                      <a:lnTo>
                        <a:pt x="603" y="352"/>
                      </a:lnTo>
                      <a:lnTo>
                        <a:pt x="603" y="353"/>
                      </a:lnTo>
                      <a:lnTo>
                        <a:pt x="603" y="354"/>
                      </a:lnTo>
                      <a:lnTo>
                        <a:pt x="604" y="354"/>
                      </a:lnTo>
                      <a:lnTo>
                        <a:pt x="604" y="356"/>
                      </a:lnTo>
                      <a:lnTo>
                        <a:pt x="603" y="356"/>
                      </a:lnTo>
                      <a:lnTo>
                        <a:pt x="603" y="357"/>
                      </a:lnTo>
                      <a:lnTo>
                        <a:pt x="603" y="358"/>
                      </a:lnTo>
                      <a:lnTo>
                        <a:pt x="602" y="358"/>
                      </a:lnTo>
                      <a:lnTo>
                        <a:pt x="600" y="358"/>
                      </a:lnTo>
                      <a:lnTo>
                        <a:pt x="600" y="359"/>
                      </a:lnTo>
                      <a:lnTo>
                        <a:pt x="599" y="359"/>
                      </a:lnTo>
                      <a:lnTo>
                        <a:pt x="597" y="361"/>
                      </a:lnTo>
                      <a:lnTo>
                        <a:pt x="593" y="364"/>
                      </a:lnTo>
                      <a:lnTo>
                        <a:pt x="590" y="365"/>
                      </a:lnTo>
                      <a:lnTo>
                        <a:pt x="590" y="367"/>
                      </a:lnTo>
                      <a:lnTo>
                        <a:pt x="587" y="369"/>
                      </a:lnTo>
                      <a:lnTo>
                        <a:pt x="582" y="374"/>
                      </a:lnTo>
                      <a:lnTo>
                        <a:pt x="579" y="376"/>
                      </a:lnTo>
                      <a:lnTo>
                        <a:pt x="577" y="378"/>
                      </a:lnTo>
                      <a:lnTo>
                        <a:pt x="577" y="379"/>
                      </a:lnTo>
                      <a:lnTo>
                        <a:pt x="576" y="379"/>
                      </a:lnTo>
                      <a:lnTo>
                        <a:pt x="575" y="379"/>
                      </a:lnTo>
                      <a:lnTo>
                        <a:pt x="575" y="378"/>
                      </a:lnTo>
                      <a:lnTo>
                        <a:pt x="576" y="378"/>
                      </a:lnTo>
                      <a:lnTo>
                        <a:pt x="576" y="376"/>
                      </a:lnTo>
                      <a:lnTo>
                        <a:pt x="572" y="376"/>
                      </a:lnTo>
                      <a:lnTo>
                        <a:pt x="572" y="378"/>
                      </a:lnTo>
                      <a:lnTo>
                        <a:pt x="571" y="378"/>
                      </a:lnTo>
                      <a:lnTo>
                        <a:pt x="570" y="378"/>
                      </a:lnTo>
                      <a:lnTo>
                        <a:pt x="568" y="378"/>
                      </a:lnTo>
                      <a:lnTo>
                        <a:pt x="568" y="379"/>
                      </a:lnTo>
                      <a:lnTo>
                        <a:pt x="567" y="379"/>
                      </a:lnTo>
                      <a:lnTo>
                        <a:pt x="567" y="380"/>
                      </a:lnTo>
                      <a:lnTo>
                        <a:pt x="567" y="381"/>
                      </a:lnTo>
                      <a:lnTo>
                        <a:pt x="567" y="383"/>
                      </a:lnTo>
                      <a:lnTo>
                        <a:pt x="567" y="384"/>
                      </a:lnTo>
                      <a:lnTo>
                        <a:pt x="568" y="384"/>
                      </a:lnTo>
                      <a:lnTo>
                        <a:pt x="568" y="385"/>
                      </a:lnTo>
                      <a:lnTo>
                        <a:pt x="567" y="385"/>
                      </a:lnTo>
                      <a:lnTo>
                        <a:pt x="567" y="386"/>
                      </a:lnTo>
                      <a:lnTo>
                        <a:pt x="567" y="387"/>
                      </a:lnTo>
                      <a:lnTo>
                        <a:pt x="566" y="387"/>
                      </a:lnTo>
                      <a:lnTo>
                        <a:pt x="566" y="389"/>
                      </a:lnTo>
                      <a:lnTo>
                        <a:pt x="565" y="389"/>
                      </a:lnTo>
                      <a:lnTo>
                        <a:pt x="565" y="390"/>
                      </a:lnTo>
                      <a:lnTo>
                        <a:pt x="565" y="391"/>
                      </a:lnTo>
                      <a:lnTo>
                        <a:pt x="565" y="392"/>
                      </a:lnTo>
                      <a:lnTo>
                        <a:pt x="565" y="394"/>
                      </a:lnTo>
                      <a:lnTo>
                        <a:pt x="564" y="394"/>
                      </a:lnTo>
                      <a:lnTo>
                        <a:pt x="564" y="395"/>
                      </a:lnTo>
                      <a:lnTo>
                        <a:pt x="562" y="395"/>
                      </a:lnTo>
                      <a:lnTo>
                        <a:pt x="561" y="395"/>
                      </a:lnTo>
                      <a:lnTo>
                        <a:pt x="561" y="396"/>
                      </a:lnTo>
                      <a:lnTo>
                        <a:pt x="560" y="396"/>
                      </a:lnTo>
                      <a:lnTo>
                        <a:pt x="559" y="396"/>
                      </a:lnTo>
                      <a:lnTo>
                        <a:pt x="557" y="396"/>
                      </a:lnTo>
                      <a:lnTo>
                        <a:pt x="556" y="396"/>
                      </a:lnTo>
                      <a:lnTo>
                        <a:pt x="555" y="396"/>
                      </a:lnTo>
                      <a:lnTo>
                        <a:pt x="554" y="396"/>
                      </a:lnTo>
                      <a:lnTo>
                        <a:pt x="552" y="397"/>
                      </a:lnTo>
                      <a:lnTo>
                        <a:pt x="551" y="397"/>
                      </a:lnTo>
                      <a:lnTo>
                        <a:pt x="552" y="397"/>
                      </a:lnTo>
                      <a:lnTo>
                        <a:pt x="552" y="399"/>
                      </a:lnTo>
                      <a:lnTo>
                        <a:pt x="551" y="399"/>
                      </a:lnTo>
                      <a:lnTo>
                        <a:pt x="551" y="397"/>
                      </a:lnTo>
                      <a:lnTo>
                        <a:pt x="550" y="397"/>
                      </a:lnTo>
                      <a:lnTo>
                        <a:pt x="549" y="397"/>
                      </a:lnTo>
                      <a:lnTo>
                        <a:pt x="549" y="399"/>
                      </a:lnTo>
                      <a:lnTo>
                        <a:pt x="548" y="399"/>
                      </a:lnTo>
                      <a:lnTo>
                        <a:pt x="548" y="400"/>
                      </a:lnTo>
                      <a:lnTo>
                        <a:pt x="546" y="400"/>
                      </a:lnTo>
                      <a:lnTo>
                        <a:pt x="546" y="401"/>
                      </a:lnTo>
                      <a:lnTo>
                        <a:pt x="546" y="402"/>
                      </a:lnTo>
                      <a:lnTo>
                        <a:pt x="546" y="403"/>
                      </a:lnTo>
                      <a:lnTo>
                        <a:pt x="545" y="405"/>
                      </a:lnTo>
                      <a:lnTo>
                        <a:pt x="545" y="406"/>
                      </a:lnTo>
                      <a:lnTo>
                        <a:pt x="545" y="407"/>
                      </a:lnTo>
                      <a:lnTo>
                        <a:pt x="544" y="408"/>
                      </a:lnTo>
                      <a:lnTo>
                        <a:pt x="543" y="408"/>
                      </a:lnTo>
                      <a:lnTo>
                        <a:pt x="541" y="408"/>
                      </a:lnTo>
                      <a:lnTo>
                        <a:pt x="540" y="410"/>
                      </a:lnTo>
                      <a:lnTo>
                        <a:pt x="539" y="410"/>
                      </a:lnTo>
                      <a:lnTo>
                        <a:pt x="538" y="411"/>
                      </a:lnTo>
                      <a:lnTo>
                        <a:pt x="538" y="412"/>
                      </a:lnTo>
                      <a:lnTo>
                        <a:pt x="538" y="413"/>
                      </a:lnTo>
                      <a:lnTo>
                        <a:pt x="538" y="414"/>
                      </a:lnTo>
                      <a:lnTo>
                        <a:pt x="537" y="414"/>
                      </a:lnTo>
                      <a:lnTo>
                        <a:pt x="535" y="414"/>
                      </a:lnTo>
                      <a:lnTo>
                        <a:pt x="535" y="416"/>
                      </a:lnTo>
                      <a:lnTo>
                        <a:pt x="534" y="416"/>
                      </a:lnTo>
                      <a:lnTo>
                        <a:pt x="533" y="416"/>
                      </a:lnTo>
                      <a:lnTo>
                        <a:pt x="532" y="416"/>
                      </a:lnTo>
                      <a:lnTo>
                        <a:pt x="532" y="417"/>
                      </a:lnTo>
                      <a:lnTo>
                        <a:pt x="530" y="418"/>
                      </a:lnTo>
                      <a:lnTo>
                        <a:pt x="529" y="418"/>
                      </a:lnTo>
                      <a:lnTo>
                        <a:pt x="528" y="418"/>
                      </a:lnTo>
                      <a:lnTo>
                        <a:pt x="528" y="419"/>
                      </a:lnTo>
                      <a:lnTo>
                        <a:pt x="527" y="419"/>
                      </a:lnTo>
                      <a:lnTo>
                        <a:pt x="527" y="418"/>
                      </a:lnTo>
                      <a:lnTo>
                        <a:pt x="526" y="418"/>
                      </a:lnTo>
                      <a:lnTo>
                        <a:pt x="524" y="418"/>
                      </a:lnTo>
                      <a:lnTo>
                        <a:pt x="523" y="418"/>
                      </a:lnTo>
                      <a:lnTo>
                        <a:pt x="522" y="418"/>
                      </a:lnTo>
                      <a:lnTo>
                        <a:pt x="521" y="418"/>
                      </a:lnTo>
                      <a:lnTo>
                        <a:pt x="519" y="418"/>
                      </a:lnTo>
                      <a:lnTo>
                        <a:pt x="519" y="419"/>
                      </a:lnTo>
                      <a:lnTo>
                        <a:pt x="518" y="419"/>
                      </a:lnTo>
                      <a:lnTo>
                        <a:pt x="517" y="419"/>
                      </a:lnTo>
                      <a:lnTo>
                        <a:pt x="516" y="419"/>
                      </a:lnTo>
                      <a:lnTo>
                        <a:pt x="515" y="419"/>
                      </a:lnTo>
                      <a:lnTo>
                        <a:pt x="515" y="421"/>
                      </a:lnTo>
                      <a:lnTo>
                        <a:pt x="513" y="421"/>
                      </a:lnTo>
                      <a:lnTo>
                        <a:pt x="513" y="419"/>
                      </a:lnTo>
                      <a:lnTo>
                        <a:pt x="513" y="421"/>
                      </a:lnTo>
                      <a:lnTo>
                        <a:pt x="512" y="421"/>
                      </a:lnTo>
                      <a:lnTo>
                        <a:pt x="511" y="421"/>
                      </a:lnTo>
                      <a:lnTo>
                        <a:pt x="510" y="421"/>
                      </a:lnTo>
                      <a:lnTo>
                        <a:pt x="510" y="422"/>
                      </a:lnTo>
                      <a:lnTo>
                        <a:pt x="508" y="422"/>
                      </a:lnTo>
                      <a:lnTo>
                        <a:pt x="507" y="422"/>
                      </a:lnTo>
                      <a:lnTo>
                        <a:pt x="507" y="423"/>
                      </a:lnTo>
                      <a:lnTo>
                        <a:pt x="506" y="423"/>
                      </a:lnTo>
                      <a:lnTo>
                        <a:pt x="505" y="423"/>
                      </a:lnTo>
                      <a:lnTo>
                        <a:pt x="503" y="423"/>
                      </a:lnTo>
                      <a:lnTo>
                        <a:pt x="502" y="423"/>
                      </a:lnTo>
                      <a:lnTo>
                        <a:pt x="501" y="423"/>
                      </a:lnTo>
                      <a:lnTo>
                        <a:pt x="500" y="423"/>
                      </a:lnTo>
                      <a:lnTo>
                        <a:pt x="500" y="424"/>
                      </a:lnTo>
                      <a:lnTo>
                        <a:pt x="499" y="424"/>
                      </a:lnTo>
                      <a:lnTo>
                        <a:pt x="497" y="424"/>
                      </a:lnTo>
                      <a:lnTo>
                        <a:pt x="496" y="424"/>
                      </a:lnTo>
                      <a:lnTo>
                        <a:pt x="495" y="424"/>
                      </a:lnTo>
                      <a:lnTo>
                        <a:pt x="494" y="424"/>
                      </a:lnTo>
                      <a:lnTo>
                        <a:pt x="494" y="425"/>
                      </a:lnTo>
                      <a:lnTo>
                        <a:pt x="492" y="425"/>
                      </a:lnTo>
                      <a:lnTo>
                        <a:pt x="491" y="425"/>
                      </a:lnTo>
                      <a:lnTo>
                        <a:pt x="491" y="427"/>
                      </a:lnTo>
                      <a:lnTo>
                        <a:pt x="490" y="427"/>
                      </a:lnTo>
                      <a:lnTo>
                        <a:pt x="489" y="427"/>
                      </a:lnTo>
                      <a:lnTo>
                        <a:pt x="489" y="428"/>
                      </a:lnTo>
                      <a:lnTo>
                        <a:pt x="488" y="428"/>
                      </a:lnTo>
                      <a:lnTo>
                        <a:pt x="486" y="428"/>
                      </a:lnTo>
                      <a:lnTo>
                        <a:pt x="485" y="428"/>
                      </a:lnTo>
                      <a:lnTo>
                        <a:pt x="484" y="428"/>
                      </a:lnTo>
                      <a:lnTo>
                        <a:pt x="483" y="428"/>
                      </a:lnTo>
                      <a:lnTo>
                        <a:pt x="481" y="428"/>
                      </a:lnTo>
                      <a:lnTo>
                        <a:pt x="480" y="428"/>
                      </a:lnTo>
                      <a:lnTo>
                        <a:pt x="480" y="427"/>
                      </a:lnTo>
                      <a:lnTo>
                        <a:pt x="480" y="428"/>
                      </a:lnTo>
                      <a:lnTo>
                        <a:pt x="479" y="428"/>
                      </a:lnTo>
                      <a:lnTo>
                        <a:pt x="478" y="428"/>
                      </a:lnTo>
                      <a:lnTo>
                        <a:pt x="477" y="429"/>
                      </a:lnTo>
                      <a:lnTo>
                        <a:pt x="475" y="429"/>
                      </a:lnTo>
                      <a:lnTo>
                        <a:pt x="474" y="429"/>
                      </a:lnTo>
                      <a:lnTo>
                        <a:pt x="473" y="429"/>
                      </a:lnTo>
                      <a:lnTo>
                        <a:pt x="472" y="429"/>
                      </a:lnTo>
                      <a:lnTo>
                        <a:pt x="470" y="429"/>
                      </a:lnTo>
                      <a:lnTo>
                        <a:pt x="469" y="429"/>
                      </a:lnTo>
                      <a:lnTo>
                        <a:pt x="468" y="429"/>
                      </a:lnTo>
                      <a:lnTo>
                        <a:pt x="467" y="429"/>
                      </a:lnTo>
                      <a:lnTo>
                        <a:pt x="466" y="429"/>
                      </a:lnTo>
                      <a:lnTo>
                        <a:pt x="464" y="429"/>
                      </a:lnTo>
                      <a:lnTo>
                        <a:pt x="463" y="429"/>
                      </a:lnTo>
                      <a:lnTo>
                        <a:pt x="463" y="428"/>
                      </a:lnTo>
                      <a:lnTo>
                        <a:pt x="462" y="428"/>
                      </a:lnTo>
                      <a:lnTo>
                        <a:pt x="461" y="428"/>
                      </a:lnTo>
                      <a:lnTo>
                        <a:pt x="459" y="427"/>
                      </a:lnTo>
                      <a:lnTo>
                        <a:pt x="458" y="427"/>
                      </a:lnTo>
                      <a:lnTo>
                        <a:pt x="458" y="425"/>
                      </a:lnTo>
                      <a:lnTo>
                        <a:pt x="457" y="425"/>
                      </a:lnTo>
                      <a:lnTo>
                        <a:pt x="456" y="425"/>
                      </a:lnTo>
                      <a:lnTo>
                        <a:pt x="454" y="424"/>
                      </a:lnTo>
                      <a:lnTo>
                        <a:pt x="454" y="423"/>
                      </a:lnTo>
                      <a:lnTo>
                        <a:pt x="453" y="423"/>
                      </a:lnTo>
                      <a:lnTo>
                        <a:pt x="452" y="423"/>
                      </a:lnTo>
                      <a:lnTo>
                        <a:pt x="453" y="423"/>
                      </a:lnTo>
                      <a:lnTo>
                        <a:pt x="452" y="423"/>
                      </a:lnTo>
                      <a:lnTo>
                        <a:pt x="451" y="422"/>
                      </a:lnTo>
                      <a:lnTo>
                        <a:pt x="450" y="422"/>
                      </a:lnTo>
                      <a:lnTo>
                        <a:pt x="450" y="421"/>
                      </a:lnTo>
                      <a:lnTo>
                        <a:pt x="450" y="422"/>
                      </a:lnTo>
                      <a:lnTo>
                        <a:pt x="450" y="421"/>
                      </a:lnTo>
                      <a:lnTo>
                        <a:pt x="448" y="421"/>
                      </a:lnTo>
                      <a:lnTo>
                        <a:pt x="447" y="421"/>
                      </a:lnTo>
                      <a:lnTo>
                        <a:pt x="447" y="419"/>
                      </a:lnTo>
                      <a:lnTo>
                        <a:pt x="446" y="418"/>
                      </a:lnTo>
                      <a:lnTo>
                        <a:pt x="445" y="418"/>
                      </a:lnTo>
                      <a:lnTo>
                        <a:pt x="443" y="418"/>
                      </a:lnTo>
                      <a:lnTo>
                        <a:pt x="442" y="418"/>
                      </a:lnTo>
                      <a:lnTo>
                        <a:pt x="441" y="418"/>
                      </a:lnTo>
                      <a:lnTo>
                        <a:pt x="441" y="417"/>
                      </a:lnTo>
                      <a:lnTo>
                        <a:pt x="440" y="417"/>
                      </a:lnTo>
                      <a:lnTo>
                        <a:pt x="439" y="417"/>
                      </a:lnTo>
                      <a:lnTo>
                        <a:pt x="439" y="416"/>
                      </a:lnTo>
                      <a:lnTo>
                        <a:pt x="439" y="417"/>
                      </a:lnTo>
                      <a:lnTo>
                        <a:pt x="437" y="417"/>
                      </a:lnTo>
                      <a:lnTo>
                        <a:pt x="436" y="417"/>
                      </a:lnTo>
                      <a:lnTo>
                        <a:pt x="435" y="417"/>
                      </a:lnTo>
                      <a:lnTo>
                        <a:pt x="434" y="417"/>
                      </a:lnTo>
                      <a:lnTo>
                        <a:pt x="432" y="417"/>
                      </a:lnTo>
                      <a:lnTo>
                        <a:pt x="432" y="416"/>
                      </a:lnTo>
                      <a:lnTo>
                        <a:pt x="431" y="416"/>
                      </a:lnTo>
                      <a:lnTo>
                        <a:pt x="430" y="416"/>
                      </a:lnTo>
                      <a:lnTo>
                        <a:pt x="430" y="414"/>
                      </a:lnTo>
                      <a:lnTo>
                        <a:pt x="430" y="416"/>
                      </a:lnTo>
                      <a:lnTo>
                        <a:pt x="429" y="416"/>
                      </a:lnTo>
                      <a:lnTo>
                        <a:pt x="428" y="416"/>
                      </a:lnTo>
                      <a:lnTo>
                        <a:pt x="428" y="414"/>
                      </a:lnTo>
                      <a:lnTo>
                        <a:pt x="429" y="414"/>
                      </a:lnTo>
                      <a:lnTo>
                        <a:pt x="428" y="414"/>
                      </a:lnTo>
                      <a:lnTo>
                        <a:pt x="428" y="416"/>
                      </a:lnTo>
                      <a:lnTo>
                        <a:pt x="426" y="416"/>
                      </a:lnTo>
                      <a:lnTo>
                        <a:pt x="426" y="414"/>
                      </a:lnTo>
                      <a:lnTo>
                        <a:pt x="426" y="416"/>
                      </a:lnTo>
                      <a:lnTo>
                        <a:pt x="425" y="416"/>
                      </a:lnTo>
                      <a:lnTo>
                        <a:pt x="424" y="416"/>
                      </a:lnTo>
                      <a:lnTo>
                        <a:pt x="424" y="417"/>
                      </a:lnTo>
                      <a:lnTo>
                        <a:pt x="423" y="417"/>
                      </a:lnTo>
                      <a:lnTo>
                        <a:pt x="423" y="416"/>
                      </a:lnTo>
                      <a:lnTo>
                        <a:pt x="421" y="416"/>
                      </a:lnTo>
                      <a:lnTo>
                        <a:pt x="421" y="417"/>
                      </a:lnTo>
                      <a:lnTo>
                        <a:pt x="420" y="417"/>
                      </a:lnTo>
                      <a:lnTo>
                        <a:pt x="420" y="418"/>
                      </a:lnTo>
                      <a:lnTo>
                        <a:pt x="419" y="418"/>
                      </a:lnTo>
                      <a:lnTo>
                        <a:pt x="419" y="419"/>
                      </a:lnTo>
                      <a:lnTo>
                        <a:pt x="418" y="419"/>
                      </a:lnTo>
                      <a:lnTo>
                        <a:pt x="418" y="421"/>
                      </a:lnTo>
                      <a:lnTo>
                        <a:pt x="418" y="422"/>
                      </a:lnTo>
                      <a:lnTo>
                        <a:pt x="416" y="421"/>
                      </a:lnTo>
                      <a:lnTo>
                        <a:pt x="415" y="421"/>
                      </a:lnTo>
                      <a:lnTo>
                        <a:pt x="415" y="419"/>
                      </a:lnTo>
                      <a:lnTo>
                        <a:pt x="415" y="421"/>
                      </a:lnTo>
                      <a:lnTo>
                        <a:pt x="414" y="421"/>
                      </a:lnTo>
                      <a:lnTo>
                        <a:pt x="414" y="422"/>
                      </a:lnTo>
                      <a:lnTo>
                        <a:pt x="414" y="423"/>
                      </a:lnTo>
                      <a:lnTo>
                        <a:pt x="414" y="424"/>
                      </a:lnTo>
                      <a:lnTo>
                        <a:pt x="413" y="424"/>
                      </a:lnTo>
                      <a:lnTo>
                        <a:pt x="413" y="423"/>
                      </a:lnTo>
                      <a:lnTo>
                        <a:pt x="412" y="423"/>
                      </a:lnTo>
                      <a:lnTo>
                        <a:pt x="410" y="423"/>
                      </a:lnTo>
                      <a:lnTo>
                        <a:pt x="410" y="422"/>
                      </a:lnTo>
                      <a:lnTo>
                        <a:pt x="410" y="423"/>
                      </a:lnTo>
                      <a:lnTo>
                        <a:pt x="409" y="423"/>
                      </a:lnTo>
                      <a:lnTo>
                        <a:pt x="409" y="424"/>
                      </a:lnTo>
                      <a:lnTo>
                        <a:pt x="408" y="424"/>
                      </a:lnTo>
                      <a:lnTo>
                        <a:pt x="408" y="425"/>
                      </a:lnTo>
                      <a:lnTo>
                        <a:pt x="407" y="425"/>
                      </a:lnTo>
                      <a:lnTo>
                        <a:pt x="405" y="425"/>
                      </a:lnTo>
                      <a:lnTo>
                        <a:pt x="405" y="427"/>
                      </a:lnTo>
                      <a:lnTo>
                        <a:pt x="404" y="427"/>
                      </a:lnTo>
                      <a:lnTo>
                        <a:pt x="404" y="425"/>
                      </a:lnTo>
                      <a:lnTo>
                        <a:pt x="403" y="425"/>
                      </a:lnTo>
                      <a:lnTo>
                        <a:pt x="403" y="424"/>
                      </a:lnTo>
                      <a:lnTo>
                        <a:pt x="403" y="423"/>
                      </a:lnTo>
                      <a:lnTo>
                        <a:pt x="402" y="423"/>
                      </a:lnTo>
                      <a:lnTo>
                        <a:pt x="402" y="424"/>
                      </a:lnTo>
                      <a:lnTo>
                        <a:pt x="401" y="424"/>
                      </a:lnTo>
                      <a:lnTo>
                        <a:pt x="401" y="425"/>
                      </a:lnTo>
                      <a:lnTo>
                        <a:pt x="399" y="425"/>
                      </a:lnTo>
                      <a:lnTo>
                        <a:pt x="399" y="424"/>
                      </a:lnTo>
                      <a:lnTo>
                        <a:pt x="398" y="424"/>
                      </a:lnTo>
                      <a:lnTo>
                        <a:pt x="398" y="425"/>
                      </a:lnTo>
                      <a:lnTo>
                        <a:pt x="397" y="425"/>
                      </a:lnTo>
                      <a:lnTo>
                        <a:pt x="396" y="425"/>
                      </a:lnTo>
                      <a:lnTo>
                        <a:pt x="396" y="427"/>
                      </a:lnTo>
                      <a:lnTo>
                        <a:pt x="394" y="427"/>
                      </a:lnTo>
                      <a:lnTo>
                        <a:pt x="393" y="427"/>
                      </a:lnTo>
                      <a:lnTo>
                        <a:pt x="393" y="425"/>
                      </a:lnTo>
                      <a:lnTo>
                        <a:pt x="393" y="427"/>
                      </a:lnTo>
                      <a:lnTo>
                        <a:pt x="392" y="427"/>
                      </a:lnTo>
                      <a:lnTo>
                        <a:pt x="391" y="427"/>
                      </a:lnTo>
                      <a:lnTo>
                        <a:pt x="391" y="425"/>
                      </a:lnTo>
                      <a:lnTo>
                        <a:pt x="390" y="425"/>
                      </a:lnTo>
                      <a:lnTo>
                        <a:pt x="388" y="425"/>
                      </a:lnTo>
                      <a:lnTo>
                        <a:pt x="388" y="427"/>
                      </a:lnTo>
                      <a:lnTo>
                        <a:pt x="387" y="427"/>
                      </a:lnTo>
                      <a:lnTo>
                        <a:pt x="387" y="428"/>
                      </a:lnTo>
                      <a:lnTo>
                        <a:pt x="386" y="428"/>
                      </a:lnTo>
                      <a:lnTo>
                        <a:pt x="385" y="428"/>
                      </a:lnTo>
                      <a:lnTo>
                        <a:pt x="385" y="429"/>
                      </a:lnTo>
                      <a:lnTo>
                        <a:pt x="385" y="430"/>
                      </a:lnTo>
                      <a:lnTo>
                        <a:pt x="385" y="433"/>
                      </a:lnTo>
                      <a:lnTo>
                        <a:pt x="385" y="434"/>
                      </a:lnTo>
                      <a:lnTo>
                        <a:pt x="385" y="435"/>
                      </a:lnTo>
                      <a:lnTo>
                        <a:pt x="385" y="439"/>
                      </a:lnTo>
                      <a:lnTo>
                        <a:pt x="385" y="443"/>
                      </a:lnTo>
                      <a:lnTo>
                        <a:pt x="385" y="445"/>
                      </a:lnTo>
                      <a:lnTo>
                        <a:pt x="385" y="446"/>
                      </a:lnTo>
                      <a:lnTo>
                        <a:pt x="385" y="449"/>
                      </a:lnTo>
                      <a:lnTo>
                        <a:pt x="385" y="451"/>
                      </a:lnTo>
                      <a:lnTo>
                        <a:pt x="385" y="452"/>
                      </a:lnTo>
                      <a:lnTo>
                        <a:pt x="385" y="454"/>
                      </a:lnTo>
                      <a:lnTo>
                        <a:pt x="385" y="455"/>
                      </a:lnTo>
                      <a:lnTo>
                        <a:pt x="385" y="456"/>
                      </a:lnTo>
                      <a:lnTo>
                        <a:pt x="385" y="460"/>
                      </a:lnTo>
                      <a:lnTo>
                        <a:pt x="385" y="462"/>
                      </a:lnTo>
                      <a:lnTo>
                        <a:pt x="385" y="463"/>
                      </a:lnTo>
                      <a:lnTo>
                        <a:pt x="385" y="465"/>
                      </a:lnTo>
                      <a:lnTo>
                        <a:pt x="385" y="470"/>
                      </a:lnTo>
                      <a:lnTo>
                        <a:pt x="385" y="476"/>
                      </a:lnTo>
                      <a:lnTo>
                        <a:pt x="385" y="479"/>
                      </a:lnTo>
                      <a:lnTo>
                        <a:pt x="385" y="482"/>
                      </a:lnTo>
                      <a:lnTo>
                        <a:pt x="383" y="482"/>
                      </a:lnTo>
                      <a:lnTo>
                        <a:pt x="382" y="482"/>
                      </a:lnTo>
                      <a:lnTo>
                        <a:pt x="382" y="483"/>
                      </a:lnTo>
                      <a:lnTo>
                        <a:pt x="381" y="483"/>
                      </a:lnTo>
                      <a:lnTo>
                        <a:pt x="381" y="484"/>
                      </a:lnTo>
                      <a:lnTo>
                        <a:pt x="380" y="484"/>
                      </a:lnTo>
                      <a:lnTo>
                        <a:pt x="380" y="483"/>
                      </a:lnTo>
                      <a:lnTo>
                        <a:pt x="379" y="483"/>
                      </a:lnTo>
                      <a:lnTo>
                        <a:pt x="379" y="482"/>
                      </a:lnTo>
                      <a:lnTo>
                        <a:pt x="377" y="482"/>
                      </a:lnTo>
                      <a:lnTo>
                        <a:pt x="376" y="482"/>
                      </a:lnTo>
                      <a:lnTo>
                        <a:pt x="376" y="483"/>
                      </a:lnTo>
                      <a:lnTo>
                        <a:pt x="375" y="483"/>
                      </a:lnTo>
                      <a:lnTo>
                        <a:pt x="375" y="484"/>
                      </a:lnTo>
                      <a:lnTo>
                        <a:pt x="374" y="484"/>
                      </a:lnTo>
                      <a:lnTo>
                        <a:pt x="374" y="485"/>
                      </a:lnTo>
                      <a:lnTo>
                        <a:pt x="372" y="485"/>
                      </a:lnTo>
                      <a:lnTo>
                        <a:pt x="371" y="485"/>
                      </a:lnTo>
                      <a:lnTo>
                        <a:pt x="371" y="487"/>
                      </a:lnTo>
                      <a:lnTo>
                        <a:pt x="370" y="487"/>
                      </a:lnTo>
                      <a:lnTo>
                        <a:pt x="370" y="485"/>
                      </a:lnTo>
                      <a:lnTo>
                        <a:pt x="370" y="487"/>
                      </a:lnTo>
                      <a:lnTo>
                        <a:pt x="370" y="485"/>
                      </a:lnTo>
                      <a:lnTo>
                        <a:pt x="370" y="487"/>
                      </a:lnTo>
                      <a:lnTo>
                        <a:pt x="369" y="487"/>
                      </a:lnTo>
                      <a:lnTo>
                        <a:pt x="367" y="487"/>
                      </a:lnTo>
                      <a:lnTo>
                        <a:pt x="367" y="488"/>
                      </a:lnTo>
                      <a:lnTo>
                        <a:pt x="366" y="488"/>
                      </a:lnTo>
                      <a:lnTo>
                        <a:pt x="366" y="487"/>
                      </a:lnTo>
                      <a:lnTo>
                        <a:pt x="366" y="488"/>
                      </a:lnTo>
                      <a:lnTo>
                        <a:pt x="365" y="488"/>
                      </a:lnTo>
                      <a:lnTo>
                        <a:pt x="364" y="488"/>
                      </a:lnTo>
                      <a:lnTo>
                        <a:pt x="364" y="489"/>
                      </a:lnTo>
                      <a:lnTo>
                        <a:pt x="363" y="489"/>
                      </a:lnTo>
                      <a:lnTo>
                        <a:pt x="361" y="489"/>
                      </a:lnTo>
                      <a:lnTo>
                        <a:pt x="361" y="490"/>
                      </a:lnTo>
                      <a:lnTo>
                        <a:pt x="360" y="490"/>
                      </a:lnTo>
                      <a:lnTo>
                        <a:pt x="359" y="490"/>
                      </a:lnTo>
                      <a:lnTo>
                        <a:pt x="359" y="489"/>
                      </a:lnTo>
                      <a:lnTo>
                        <a:pt x="359" y="490"/>
                      </a:lnTo>
                      <a:lnTo>
                        <a:pt x="358" y="490"/>
                      </a:lnTo>
                      <a:lnTo>
                        <a:pt x="358" y="492"/>
                      </a:lnTo>
                      <a:lnTo>
                        <a:pt x="356" y="492"/>
                      </a:lnTo>
                      <a:lnTo>
                        <a:pt x="356" y="493"/>
                      </a:lnTo>
                      <a:lnTo>
                        <a:pt x="355" y="493"/>
                      </a:lnTo>
                      <a:lnTo>
                        <a:pt x="354" y="493"/>
                      </a:lnTo>
                      <a:lnTo>
                        <a:pt x="353" y="493"/>
                      </a:lnTo>
                      <a:lnTo>
                        <a:pt x="352" y="494"/>
                      </a:lnTo>
                      <a:lnTo>
                        <a:pt x="350" y="494"/>
                      </a:lnTo>
                      <a:lnTo>
                        <a:pt x="349" y="494"/>
                      </a:lnTo>
                      <a:lnTo>
                        <a:pt x="349" y="495"/>
                      </a:lnTo>
                      <a:lnTo>
                        <a:pt x="347" y="495"/>
                      </a:lnTo>
                      <a:lnTo>
                        <a:pt x="345" y="495"/>
                      </a:lnTo>
                      <a:lnTo>
                        <a:pt x="345" y="497"/>
                      </a:lnTo>
                      <a:lnTo>
                        <a:pt x="345" y="495"/>
                      </a:lnTo>
                      <a:lnTo>
                        <a:pt x="344" y="495"/>
                      </a:lnTo>
                      <a:lnTo>
                        <a:pt x="343" y="495"/>
                      </a:lnTo>
                      <a:lnTo>
                        <a:pt x="342" y="495"/>
                      </a:lnTo>
                      <a:lnTo>
                        <a:pt x="341" y="495"/>
                      </a:lnTo>
                      <a:lnTo>
                        <a:pt x="341" y="497"/>
                      </a:lnTo>
                      <a:lnTo>
                        <a:pt x="339" y="495"/>
                      </a:lnTo>
                      <a:lnTo>
                        <a:pt x="338" y="495"/>
                      </a:lnTo>
                      <a:lnTo>
                        <a:pt x="338" y="494"/>
                      </a:lnTo>
                      <a:lnTo>
                        <a:pt x="337" y="494"/>
                      </a:lnTo>
                      <a:lnTo>
                        <a:pt x="336" y="494"/>
                      </a:lnTo>
                      <a:lnTo>
                        <a:pt x="334" y="494"/>
                      </a:lnTo>
                      <a:lnTo>
                        <a:pt x="334" y="495"/>
                      </a:lnTo>
                      <a:lnTo>
                        <a:pt x="334" y="494"/>
                      </a:lnTo>
                      <a:lnTo>
                        <a:pt x="333" y="494"/>
                      </a:lnTo>
                      <a:lnTo>
                        <a:pt x="333" y="495"/>
                      </a:lnTo>
                      <a:lnTo>
                        <a:pt x="332" y="495"/>
                      </a:lnTo>
                      <a:lnTo>
                        <a:pt x="332" y="497"/>
                      </a:lnTo>
                      <a:lnTo>
                        <a:pt x="331" y="497"/>
                      </a:lnTo>
                      <a:lnTo>
                        <a:pt x="331" y="498"/>
                      </a:lnTo>
                      <a:lnTo>
                        <a:pt x="329" y="498"/>
                      </a:lnTo>
                      <a:lnTo>
                        <a:pt x="328" y="498"/>
                      </a:lnTo>
                      <a:lnTo>
                        <a:pt x="327" y="498"/>
                      </a:lnTo>
                      <a:lnTo>
                        <a:pt x="326" y="498"/>
                      </a:lnTo>
                      <a:lnTo>
                        <a:pt x="326" y="499"/>
                      </a:lnTo>
                      <a:lnTo>
                        <a:pt x="325" y="499"/>
                      </a:lnTo>
                      <a:lnTo>
                        <a:pt x="323" y="499"/>
                      </a:lnTo>
                      <a:lnTo>
                        <a:pt x="322" y="499"/>
                      </a:lnTo>
                      <a:lnTo>
                        <a:pt x="322" y="500"/>
                      </a:lnTo>
                      <a:lnTo>
                        <a:pt x="321" y="500"/>
                      </a:lnTo>
                      <a:lnTo>
                        <a:pt x="320" y="500"/>
                      </a:lnTo>
                      <a:lnTo>
                        <a:pt x="320" y="499"/>
                      </a:lnTo>
                      <a:lnTo>
                        <a:pt x="318" y="499"/>
                      </a:lnTo>
                      <a:lnTo>
                        <a:pt x="317" y="500"/>
                      </a:lnTo>
                      <a:lnTo>
                        <a:pt x="317" y="499"/>
                      </a:lnTo>
                      <a:lnTo>
                        <a:pt x="316" y="499"/>
                      </a:lnTo>
                      <a:lnTo>
                        <a:pt x="316" y="500"/>
                      </a:lnTo>
                      <a:lnTo>
                        <a:pt x="315" y="500"/>
                      </a:lnTo>
                      <a:lnTo>
                        <a:pt x="315" y="499"/>
                      </a:lnTo>
                      <a:lnTo>
                        <a:pt x="314" y="499"/>
                      </a:lnTo>
                      <a:lnTo>
                        <a:pt x="312" y="499"/>
                      </a:lnTo>
                      <a:lnTo>
                        <a:pt x="311" y="499"/>
                      </a:lnTo>
                      <a:lnTo>
                        <a:pt x="311" y="500"/>
                      </a:lnTo>
                      <a:lnTo>
                        <a:pt x="310" y="500"/>
                      </a:lnTo>
                      <a:lnTo>
                        <a:pt x="310" y="499"/>
                      </a:lnTo>
                      <a:lnTo>
                        <a:pt x="309" y="499"/>
                      </a:lnTo>
                      <a:lnTo>
                        <a:pt x="309" y="500"/>
                      </a:lnTo>
                      <a:lnTo>
                        <a:pt x="309" y="499"/>
                      </a:lnTo>
                      <a:lnTo>
                        <a:pt x="307" y="499"/>
                      </a:lnTo>
                      <a:lnTo>
                        <a:pt x="306" y="499"/>
                      </a:lnTo>
                      <a:lnTo>
                        <a:pt x="306" y="498"/>
                      </a:lnTo>
                      <a:lnTo>
                        <a:pt x="305" y="498"/>
                      </a:lnTo>
                      <a:lnTo>
                        <a:pt x="305" y="497"/>
                      </a:lnTo>
                      <a:lnTo>
                        <a:pt x="305" y="495"/>
                      </a:lnTo>
                      <a:lnTo>
                        <a:pt x="305" y="494"/>
                      </a:lnTo>
                      <a:lnTo>
                        <a:pt x="304" y="494"/>
                      </a:lnTo>
                      <a:lnTo>
                        <a:pt x="304" y="493"/>
                      </a:lnTo>
                      <a:lnTo>
                        <a:pt x="303" y="493"/>
                      </a:lnTo>
                      <a:lnTo>
                        <a:pt x="301" y="493"/>
                      </a:lnTo>
                      <a:lnTo>
                        <a:pt x="300" y="493"/>
                      </a:lnTo>
                      <a:lnTo>
                        <a:pt x="299" y="493"/>
                      </a:lnTo>
                      <a:lnTo>
                        <a:pt x="298" y="493"/>
                      </a:lnTo>
                      <a:lnTo>
                        <a:pt x="298" y="492"/>
                      </a:lnTo>
                      <a:lnTo>
                        <a:pt x="296" y="492"/>
                      </a:lnTo>
                      <a:lnTo>
                        <a:pt x="295" y="492"/>
                      </a:lnTo>
                      <a:lnTo>
                        <a:pt x="295" y="493"/>
                      </a:lnTo>
                      <a:lnTo>
                        <a:pt x="294" y="493"/>
                      </a:lnTo>
                      <a:lnTo>
                        <a:pt x="294" y="494"/>
                      </a:lnTo>
                      <a:lnTo>
                        <a:pt x="294" y="495"/>
                      </a:lnTo>
                      <a:lnTo>
                        <a:pt x="293" y="497"/>
                      </a:lnTo>
                      <a:lnTo>
                        <a:pt x="293" y="498"/>
                      </a:lnTo>
                      <a:lnTo>
                        <a:pt x="292" y="499"/>
                      </a:lnTo>
                      <a:lnTo>
                        <a:pt x="292" y="500"/>
                      </a:lnTo>
                      <a:lnTo>
                        <a:pt x="290" y="500"/>
                      </a:lnTo>
                      <a:lnTo>
                        <a:pt x="289" y="500"/>
                      </a:lnTo>
                      <a:lnTo>
                        <a:pt x="289" y="501"/>
                      </a:lnTo>
                      <a:lnTo>
                        <a:pt x="288" y="501"/>
                      </a:lnTo>
                      <a:lnTo>
                        <a:pt x="288" y="503"/>
                      </a:lnTo>
                      <a:lnTo>
                        <a:pt x="289" y="503"/>
                      </a:lnTo>
                      <a:lnTo>
                        <a:pt x="289" y="504"/>
                      </a:lnTo>
                      <a:lnTo>
                        <a:pt x="288" y="505"/>
                      </a:lnTo>
                      <a:lnTo>
                        <a:pt x="288" y="506"/>
                      </a:lnTo>
                      <a:lnTo>
                        <a:pt x="287" y="506"/>
                      </a:lnTo>
                      <a:lnTo>
                        <a:pt x="285" y="506"/>
                      </a:lnTo>
                      <a:lnTo>
                        <a:pt x="285" y="508"/>
                      </a:lnTo>
                      <a:lnTo>
                        <a:pt x="284" y="508"/>
                      </a:lnTo>
                      <a:lnTo>
                        <a:pt x="284" y="509"/>
                      </a:lnTo>
                      <a:lnTo>
                        <a:pt x="284" y="510"/>
                      </a:lnTo>
                      <a:lnTo>
                        <a:pt x="284" y="511"/>
                      </a:lnTo>
                      <a:lnTo>
                        <a:pt x="284" y="512"/>
                      </a:lnTo>
                      <a:lnTo>
                        <a:pt x="284" y="514"/>
                      </a:lnTo>
                      <a:lnTo>
                        <a:pt x="284" y="515"/>
                      </a:lnTo>
                      <a:lnTo>
                        <a:pt x="284" y="516"/>
                      </a:lnTo>
                      <a:lnTo>
                        <a:pt x="283" y="516"/>
                      </a:lnTo>
                      <a:lnTo>
                        <a:pt x="283" y="517"/>
                      </a:lnTo>
                      <a:lnTo>
                        <a:pt x="283" y="519"/>
                      </a:lnTo>
                      <a:lnTo>
                        <a:pt x="282" y="519"/>
                      </a:lnTo>
                      <a:lnTo>
                        <a:pt x="283" y="519"/>
                      </a:lnTo>
                      <a:lnTo>
                        <a:pt x="283" y="520"/>
                      </a:lnTo>
                      <a:lnTo>
                        <a:pt x="282" y="520"/>
                      </a:lnTo>
                      <a:lnTo>
                        <a:pt x="280" y="520"/>
                      </a:lnTo>
                      <a:lnTo>
                        <a:pt x="280" y="521"/>
                      </a:lnTo>
                      <a:lnTo>
                        <a:pt x="279" y="521"/>
                      </a:lnTo>
                      <a:lnTo>
                        <a:pt x="278" y="521"/>
                      </a:lnTo>
                      <a:lnTo>
                        <a:pt x="278" y="522"/>
                      </a:lnTo>
                      <a:lnTo>
                        <a:pt x="278" y="523"/>
                      </a:lnTo>
                      <a:lnTo>
                        <a:pt x="277" y="523"/>
                      </a:lnTo>
                      <a:lnTo>
                        <a:pt x="276" y="525"/>
                      </a:lnTo>
                      <a:lnTo>
                        <a:pt x="274" y="525"/>
                      </a:lnTo>
                      <a:lnTo>
                        <a:pt x="274" y="526"/>
                      </a:lnTo>
                      <a:lnTo>
                        <a:pt x="273" y="526"/>
                      </a:lnTo>
                      <a:lnTo>
                        <a:pt x="273" y="527"/>
                      </a:lnTo>
                      <a:lnTo>
                        <a:pt x="273" y="528"/>
                      </a:lnTo>
                      <a:lnTo>
                        <a:pt x="273" y="530"/>
                      </a:lnTo>
                      <a:lnTo>
                        <a:pt x="273" y="531"/>
                      </a:lnTo>
                      <a:lnTo>
                        <a:pt x="274" y="531"/>
                      </a:lnTo>
                      <a:lnTo>
                        <a:pt x="276" y="531"/>
                      </a:lnTo>
                      <a:lnTo>
                        <a:pt x="277" y="532"/>
                      </a:lnTo>
                      <a:lnTo>
                        <a:pt x="277" y="533"/>
                      </a:lnTo>
                      <a:lnTo>
                        <a:pt x="276" y="533"/>
                      </a:lnTo>
                      <a:lnTo>
                        <a:pt x="274" y="534"/>
                      </a:lnTo>
                      <a:lnTo>
                        <a:pt x="273" y="534"/>
                      </a:lnTo>
                      <a:lnTo>
                        <a:pt x="272" y="534"/>
                      </a:lnTo>
                      <a:lnTo>
                        <a:pt x="272" y="533"/>
                      </a:lnTo>
                      <a:lnTo>
                        <a:pt x="271" y="533"/>
                      </a:lnTo>
                      <a:lnTo>
                        <a:pt x="269" y="533"/>
                      </a:lnTo>
                      <a:lnTo>
                        <a:pt x="268" y="533"/>
                      </a:lnTo>
                      <a:lnTo>
                        <a:pt x="267" y="533"/>
                      </a:lnTo>
                      <a:lnTo>
                        <a:pt x="266" y="533"/>
                      </a:lnTo>
                      <a:lnTo>
                        <a:pt x="265" y="533"/>
                      </a:lnTo>
                      <a:lnTo>
                        <a:pt x="263" y="533"/>
                      </a:lnTo>
                      <a:lnTo>
                        <a:pt x="263" y="534"/>
                      </a:lnTo>
                      <a:lnTo>
                        <a:pt x="263" y="536"/>
                      </a:lnTo>
                      <a:lnTo>
                        <a:pt x="262" y="536"/>
                      </a:lnTo>
                      <a:lnTo>
                        <a:pt x="262" y="537"/>
                      </a:lnTo>
                      <a:lnTo>
                        <a:pt x="261" y="537"/>
                      </a:lnTo>
                      <a:lnTo>
                        <a:pt x="261" y="536"/>
                      </a:lnTo>
                      <a:lnTo>
                        <a:pt x="260" y="536"/>
                      </a:lnTo>
                      <a:lnTo>
                        <a:pt x="258" y="536"/>
                      </a:lnTo>
                      <a:lnTo>
                        <a:pt x="257" y="534"/>
                      </a:lnTo>
                      <a:lnTo>
                        <a:pt x="255" y="534"/>
                      </a:lnTo>
                      <a:lnTo>
                        <a:pt x="254" y="536"/>
                      </a:lnTo>
                      <a:lnTo>
                        <a:pt x="254" y="538"/>
                      </a:lnTo>
                      <a:lnTo>
                        <a:pt x="254" y="539"/>
                      </a:lnTo>
                      <a:lnTo>
                        <a:pt x="254" y="541"/>
                      </a:lnTo>
                      <a:lnTo>
                        <a:pt x="254" y="542"/>
                      </a:lnTo>
                      <a:lnTo>
                        <a:pt x="254" y="543"/>
                      </a:lnTo>
                      <a:lnTo>
                        <a:pt x="252" y="543"/>
                      </a:lnTo>
                      <a:lnTo>
                        <a:pt x="252" y="544"/>
                      </a:lnTo>
                      <a:lnTo>
                        <a:pt x="251" y="544"/>
                      </a:lnTo>
                      <a:lnTo>
                        <a:pt x="251" y="546"/>
                      </a:lnTo>
                      <a:lnTo>
                        <a:pt x="250" y="546"/>
                      </a:lnTo>
                      <a:lnTo>
                        <a:pt x="250" y="547"/>
                      </a:lnTo>
                      <a:lnTo>
                        <a:pt x="249" y="547"/>
                      </a:lnTo>
                      <a:lnTo>
                        <a:pt x="249" y="548"/>
                      </a:lnTo>
                      <a:lnTo>
                        <a:pt x="247" y="548"/>
                      </a:lnTo>
                      <a:lnTo>
                        <a:pt x="247" y="549"/>
                      </a:lnTo>
                      <a:lnTo>
                        <a:pt x="246" y="549"/>
                      </a:lnTo>
                      <a:lnTo>
                        <a:pt x="244" y="550"/>
                      </a:lnTo>
                      <a:lnTo>
                        <a:pt x="242" y="550"/>
                      </a:lnTo>
                      <a:lnTo>
                        <a:pt x="242" y="552"/>
                      </a:lnTo>
                      <a:lnTo>
                        <a:pt x="241" y="552"/>
                      </a:lnTo>
                      <a:lnTo>
                        <a:pt x="240" y="552"/>
                      </a:lnTo>
                      <a:lnTo>
                        <a:pt x="240" y="553"/>
                      </a:lnTo>
                      <a:lnTo>
                        <a:pt x="239" y="553"/>
                      </a:lnTo>
                      <a:lnTo>
                        <a:pt x="238" y="553"/>
                      </a:lnTo>
                      <a:lnTo>
                        <a:pt x="236" y="553"/>
                      </a:lnTo>
                      <a:lnTo>
                        <a:pt x="235" y="553"/>
                      </a:lnTo>
                      <a:lnTo>
                        <a:pt x="234" y="553"/>
                      </a:lnTo>
                      <a:lnTo>
                        <a:pt x="234" y="554"/>
                      </a:lnTo>
                      <a:lnTo>
                        <a:pt x="233" y="554"/>
                      </a:lnTo>
                      <a:lnTo>
                        <a:pt x="231" y="554"/>
                      </a:lnTo>
                      <a:lnTo>
                        <a:pt x="230" y="554"/>
                      </a:lnTo>
                      <a:lnTo>
                        <a:pt x="230" y="553"/>
                      </a:lnTo>
                      <a:lnTo>
                        <a:pt x="229" y="553"/>
                      </a:lnTo>
                      <a:lnTo>
                        <a:pt x="228" y="553"/>
                      </a:lnTo>
                      <a:lnTo>
                        <a:pt x="227" y="553"/>
                      </a:lnTo>
                      <a:lnTo>
                        <a:pt x="225" y="553"/>
                      </a:lnTo>
                      <a:lnTo>
                        <a:pt x="224" y="552"/>
                      </a:lnTo>
                      <a:lnTo>
                        <a:pt x="223" y="552"/>
                      </a:lnTo>
                      <a:lnTo>
                        <a:pt x="223" y="550"/>
                      </a:lnTo>
                      <a:lnTo>
                        <a:pt x="223" y="549"/>
                      </a:lnTo>
                      <a:lnTo>
                        <a:pt x="222" y="549"/>
                      </a:lnTo>
                      <a:lnTo>
                        <a:pt x="222" y="548"/>
                      </a:lnTo>
                      <a:lnTo>
                        <a:pt x="220" y="547"/>
                      </a:lnTo>
                      <a:lnTo>
                        <a:pt x="220" y="546"/>
                      </a:lnTo>
                      <a:lnTo>
                        <a:pt x="219" y="543"/>
                      </a:lnTo>
                      <a:lnTo>
                        <a:pt x="218" y="542"/>
                      </a:lnTo>
                      <a:lnTo>
                        <a:pt x="217" y="542"/>
                      </a:lnTo>
                      <a:lnTo>
                        <a:pt x="217" y="541"/>
                      </a:lnTo>
                      <a:lnTo>
                        <a:pt x="218" y="541"/>
                      </a:lnTo>
                      <a:lnTo>
                        <a:pt x="218" y="539"/>
                      </a:lnTo>
                      <a:lnTo>
                        <a:pt x="219" y="539"/>
                      </a:lnTo>
                      <a:lnTo>
                        <a:pt x="220" y="539"/>
                      </a:lnTo>
                      <a:lnTo>
                        <a:pt x="222" y="539"/>
                      </a:lnTo>
                      <a:lnTo>
                        <a:pt x="223" y="541"/>
                      </a:lnTo>
                      <a:lnTo>
                        <a:pt x="223" y="542"/>
                      </a:lnTo>
                      <a:lnTo>
                        <a:pt x="224" y="542"/>
                      </a:lnTo>
                      <a:lnTo>
                        <a:pt x="225" y="543"/>
                      </a:lnTo>
                      <a:lnTo>
                        <a:pt x="227" y="543"/>
                      </a:lnTo>
                      <a:lnTo>
                        <a:pt x="228" y="543"/>
                      </a:lnTo>
                      <a:lnTo>
                        <a:pt x="229" y="543"/>
                      </a:lnTo>
                      <a:lnTo>
                        <a:pt x="230" y="543"/>
                      </a:lnTo>
                      <a:lnTo>
                        <a:pt x="231" y="542"/>
                      </a:lnTo>
                      <a:lnTo>
                        <a:pt x="233" y="541"/>
                      </a:lnTo>
                      <a:lnTo>
                        <a:pt x="234" y="541"/>
                      </a:lnTo>
                      <a:lnTo>
                        <a:pt x="235" y="539"/>
                      </a:lnTo>
                      <a:lnTo>
                        <a:pt x="236" y="539"/>
                      </a:lnTo>
                      <a:lnTo>
                        <a:pt x="236" y="538"/>
                      </a:lnTo>
                      <a:lnTo>
                        <a:pt x="238" y="538"/>
                      </a:lnTo>
                      <a:lnTo>
                        <a:pt x="239" y="538"/>
                      </a:lnTo>
                      <a:lnTo>
                        <a:pt x="240" y="537"/>
                      </a:lnTo>
                      <a:lnTo>
                        <a:pt x="240" y="536"/>
                      </a:lnTo>
                      <a:lnTo>
                        <a:pt x="241" y="536"/>
                      </a:lnTo>
                      <a:lnTo>
                        <a:pt x="241" y="537"/>
                      </a:lnTo>
                      <a:lnTo>
                        <a:pt x="242" y="537"/>
                      </a:lnTo>
                      <a:lnTo>
                        <a:pt x="244" y="537"/>
                      </a:lnTo>
                      <a:lnTo>
                        <a:pt x="245" y="537"/>
                      </a:lnTo>
                      <a:lnTo>
                        <a:pt x="246" y="537"/>
                      </a:lnTo>
                      <a:lnTo>
                        <a:pt x="247" y="537"/>
                      </a:lnTo>
                      <a:lnTo>
                        <a:pt x="247" y="536"/>
                      </a:lnTo>
                      <a:lnTo>
                        <a:pt x="247" y="534"/>
                      </a:lnTo>
                      <a:lnTo>
                        <a:pt x="247" y="533"/>
                      </a:lnTo>
                      <a:lnTo>
                        <a:pt x="247" y="532"/>
                      </a:lnTo>
                      <a:lnTo>
                        <a:pt x="247" y="531"/>
                      </a:lnTo>
                      <a:lnTo>
                        <a:pt x="249" y="530"/>
                      </a:lnTo>
                      <a:lnTo>
                        <a:pt x="249" y="528"/>
                      </a:lnTo>
                      <a:lnTo>
                        <a:pt x="250" y="528"/>
                      </a:lnTo>
                      <a:lnTo>
                        <a:pt x="250" y="527"/>
                      </a:lnTo>
                      <a:lnTo>
                        <a:pt x="250" y="526"/>
                      </a:lnTo>
                      <a:lnTo>
                        <a:pt x="251" y="525"/>
                      </a:lnTo>
                      <a:lnTo>
                        <a:pt x="251" y="523"/>
                      </a:lnTo>
                      <a:lnTo>
                        <a:pt x="251" y="522"/>
                      </a:lnTo>
                      <a:lnTo>
                        <a:pt x="251" y="521"/>
                      </a:lnTo>
                      <a:lnTo>
                        <a:pt x="252" y="521"/>
                      </a:lnTo>
                      <a:lnTo>
                        <a:pt x="252" y="520"/>
                      </a:lnTo>
                      <a:lnTo>
                        <a:pt x="252" y="519"/>
                      </a:lnTo>
                      <a:lnTo>
                        <a:pt x="252" y="517"/>
                      </a:lnTo>
                      <a:lnTo>
                        <a:pt x="254" y="517"/>
                      </a:lnTo>
                      <a:lnTo>
                        <a:pt x="254" y="516"/>
                      </a:lnTo>
                      <a:lnTo>
                        <a:pt x="255" y="515"/>
                      </a:lnTo>
                      <a:lnTo>
                        <a:pt x="256" y="514"/>
                      </a:lnTo>
                      <a:lnTo>
                        <a:pt x="256" y="512"/>
                      </a:lnTo>
                      <a:lnTo>
                        <a:pt x="257" y="512"/>
                      </a:lnTo>
                      <a:lnTo>
                        <a:pt x="257" y="511"/>
                      </a:lnTo>
                      <a:lnTo>
                        <a:pt x="258" y="511"/>
                      </a:lnTo>
                      <a:lnTo>
                        <a:pt x="260" y="511"/>
                      </a:lnTo>
                      <a:lnTo>
                        <a:pt x="261" y="511"/>
                      </a:lnTo>
                      <a:lnTo>
                        <a:pt x="261" y="510"/>
                      </a:lnTo>
                      <a:lnTo>
                        <a:pt x="262" y="510"/>
                      </a:lnTo>
                      <a:lnTo>
                        <a:pt x="262" y="509"/>
                      </a:lnTo>
                      <a:lnTo>
                        <a:pt x="263" y="509"/>
                      </a:lnTo>
                      <a:lnTo>
                        <a:pt x="265" y="509"/>
                      </a:lnTo>
                      <a:lnTo>
                        <a:pt x="266" y="509"/>
                      </a:lnTo>
                      <a:lnTo>
                        <a:pt x="267" y="509"/>
                      </a:lnTo>
                      <a:lnTo>
                        <a:pt x="267" y="508"/>
                      </a:lnTo>
                      <a:lnTo>
                        <a:pt x="267" y="506"/>
                      </a:lnTo>
                      <a:lnTo>
                        <a:pt x="267" y="505"/>
                      </a:lnTo>
                      <a:lnTo>
                        <a:pt x="268" y="504"/>
                      </a:lnTo>
                      <a:lnTo>
                        <a:pt x="268" y="503"/>
                      </a:lnTo>
                      <a:lnTo>
                        <a:pt x="269" y="503"/>
                      </a:lnTo>
                      <a:lnTo>
                        <a:pt x="269" y="501"/>
                      </a:lnTo>
                      <a:lnTo>
                        <a:pt x="269" y="500"/>
                      </a:lnTo>
                      <a:lnTo>
                        <a:pt x="269" y="499"/>
                      </a:lnTo>
                      <a:lnTo>
                        <a:pt x="269" y="498"/>
                      </a:lnTo>
                      <a:lnTo>
                        <a:pt x="268" y="498"/>
                      </a:lnTo>
                      <a:lnTo>
                        <a:pt x="269" y="498"/>
                      </a:lnTo>
                      <a:lnTo>
                        <a:pt x="269" y="497"/>
                      </a:lnTo>
                      <a:lnTo>
                        <a:pt x="269" y="495"/>
                      </a:lnTo>
                      <a:lnTo>
                        <a:pt x="269" y="494"/>
                      </a:lnTo>
                      <a:lnTo>
                        <a:pt x="269" y="493"/>
                      </a:lnTo>
                      <a:lnTo>
                        <a:pt x="269" y="492"/>
                      </a:lnTo>
                      <a:lnTo>
                        <a:pt x="269" y="490"/>
                      </a:lnTo>
                      <a:lnTo>
                        <a:pt x="268" y="490"/>
                      </a:lnTo>
                      <a:lnTo>
                        <a:pt x="268" y="489"/>
                      </a:lnTo>
                      <a:lnTo>
                        <a:pt x="269" y="488"/>
                      </a:lnTo>
                      <a:lnTo>
                        <a:pt x="269" y="487"/>
                      </a:lnTo>
                      <a:lnTo>
                        <a:pt x="269" y="485"/>
                      </a:lnTo>
                      <a:lnTo>
                        <a:pt x="268" y="485"/>
                      </a:lnTo>
                      <a:lnTo>
                        <a:pt x="268" y="484"/>
                      </a:lnTo>
                      <a:lnTo>
                        <a:pt x="268" y="483"/>
                      </a:lnTo>
                      <a:lnTo>
                        <a:pt x="268" y="482"/>
                      </a:lnTo>
                      <a:lnTo>
                        <a:pt x="269" y="482"/>
                      </a:lnTo>
                      <a:lnTo>
                        <a:pt x="269" y="481"/>
                      </a:lnTo>
                      <a:lnTo>
                        <a:pt x="269" y="479"/>
                      </a:lnTo>
                      <a:lnTo>
                        <a:pt x="271" y="479"/>
                      </a:lnTo>
                      <a:lnTo>
                        <a:pt x="271" y="478"/>
                      </a:lnTo>
                      <a:lnTo>
                        <a:pt x="266" y="478"/>
                      </a:lnTo>
                      <a:lnTo>
                        <a:pt x="263" y="478"/>
                      </a:lnTo>
                      <a:lnTo>
                        <a:pt x="260" y="478"/>
                      </a:lnTo>
                      <a:lnTo>
                        <a:pt x="258" y="478"/>
                      </a:lnTo>
                      <a:lnTo>
                        <a:pt x="257" y="478"/>
                      </a:lnTo>
                      <a:lnTo>
                        <a:pt x="256" y="478"/>
                      </a:lnTo>
                      <a:lnTo>
                        <a:pt x="251" y="478"/>
                      </a:lnTo>
                      <a:lnTo>
                        <a:pt x="251" y="477"/>
                      </a:lnTo>
                      <a:lnTo>
                        <a:pt x="251" y="476"/>
                      </a:lnTo>
                      <a:lnTo>
                        <a:pt x="251" y="474"/>
                      </a:lnTo>
                      <a:lnTo>
                        <a:pt x="250" y="474"/>
                      </a:lnTo>
                      <a:lnTo>
                        <a:pt x="250" y="473"/>
                      </a:lnTo>
                      <a:lnTo>
                        <a:pt x="250" y="472"/>
                      </a:lnTo>
                      <a:lnTo>
                        <a:pt x="251" y="472"/>
                      </a:lnTo>
                      <a:lnTo>
                        <a:pt x="251" y="471"/>
                      </a:lnTo>
                      <a:lnTo>
                        <a:pt x="251" y="470"/>
                      </a:lnTo>
                      <a:lnTo>
                        <a:pt x="251" y="468"/>
                      </a:lnTo>
                      <a:lnTo>
                        <a:pt x="251" y="467"/>
                      </a:lnTo>
                      <a:lnTo>
                        <a:pt x="251" y="466"/>
                      </a:lnTo>
                      <a:lnTo>
                        <a:pt x="251" y="465"/>
                      </a:lnTo>
                      <a:lnTo>
                        <a:pt x="251" y="463"/>
                      </a:lnTo>
                      <a:lnTo>
                        <a:pt x="251" y="462"/>
                      </a:lnTo>
                      <a:lnTo>
                        <a:pt x="251" y="461"/>
                      </a:lnTo>
                      <a:lnTo>
                        <a:pt x="251" y="460"/>
                      </a:lnTo>
                      <a:lnTo>
                        <a:pt x="251" y="456"/>
                      </a:lnTo>
                      <a:lnTo>
                        <a:pt x="251" y="455"/>
                      </a:lnTo>
                      <a:lnTo>
                        <a:pt x="251" y="454"/>
                      </a:lnTo>
                      <a:lnTo>
                        <a:pt x="251" y="452"/>
                      </a:lnTo>
                      <a:lnTo>
                        <a:pt x="251" y="451"/>
                      </a:lnTo>
                      <a:lnTo>
                        <a:pt x="251" y="450"/>
                      </a:lnTo>
                      <a:lnTo>
                        <a:pt x="251" y="449"/>
                      </a:lnTo>
                      <a:lnTo>
                        <a:pt x="251" y="448"/>
                      </a:lnTo>
                      <a:lnTo>
                        <a:pt x="251" y="445"/>
                      </a:lnTo>
                      <a:lnTo>
                        <a:pt x="251" y="444"/>
                      </a:lnTo>
                      <a:lnTo>
                        <a:pt x="251" y="443"/>
                      </a:lnTo>
                      <a:lnTo>
                        <a:pt x="251" y="441"/>
                      </a:lnTo>
                      <a:lnTo>
                        <a:pt x="251" y="440"/>
                      </a:lnTo>
                      <a:lnTo>
                        <a:pt x="251" y="439"/>
                      </a:lnTo>
                      <a:lnTo>
                        <a:pt x="251" y="438"/>
                      </a:lnTo>
                      <a:lnTo>
                        <a:pt x="251" y="436"/>
                      </a:lnTo>
                      <a:lnTo>
                        <a:pt x="251" y="435"/>
                      </a:lnTo>
                      <a:lnTo>
                        <a:pt x="251" y="434"/>
                      </a:lnTo>
                      <a:lnTo>
                        <a:pt x="250" y="434"/>
                      </a:lnTo>
                      <a:lnTo>
                        <a:pt x="250" y="433"/>
                      </a:lnTo>
                      <a:lnTo>
                        <a:pt x="250" y="432"/>
                      </a:lnTo>
                      <a:lnTo>
                        <a:pt x="250" y="430"/>
                      </a:lnTo>
                      <a:lnTo>
                        <a:pt x="250" y="429"/>
                      </a:lnTo>
                      <a:lnTo>
                        <a:pt x="250" y="428"/>
                      </a:lnTo>
                      <a:lnTo>
                        <a:pt x="250" y="427"/>
                      </a:lnTo>
                      <a:lnTo>
                        <a:pt x="250" y="425"/>
                      </a:lnTo>
                      <a:lnTo>
                        <a:pt x="250" y="424"/>
                      </a:lnTo>
                      <a:lnTo>
                        <a:pt x="250" y="423"/>
                      </a:lnTo>
                      <a:lnTo>
                        <a:pt x="249" y="423"/>
                      </a:lnTo>
                      <a:lnTo>
                        <a:pt x="249" y="422"/>
                      </a:lnTo>
                      <a:lnTo>
                        <a:pt x="247" y="422"/>
                      </a:lnTo>
                      <a:lnTo>
                        <a:pt x="247" y="421"/>
                      </a:lnTo>
                      <a:lnTo>
                        <a:pt x="246" y="421"/>
                      </a:lnTo>
                      <a:lnTo>
                        <a:pt x="245" y="421"/>
                      </a:lnTo>
                      <a:lnTo>
                        <a:pt x="245" y="422"/>
                      </a:lnTo>
                      <a:lnTo>
                        <a:pt x="245" y="421"/>
                      </a:lnTo>
                      <a:lnTo>
                        <a:pt x="244" y="421"/>
                      </a:lnTo>
                      <a:lnTo>
                        <a:pt x="242" y="421"/>
                      </a:lnTo>
                      <a:lnTo>
                        <a:pt x="241" y="421"/>
                      </a:lnTo>
                      <a:lnTo>
                        <a:pt x="241" y="422"/>
                      </a:lnTo>
                      <a:lnTo>
                        <a:pt x="240" y="422"/>
                      </a:lnTo>
                      <a:lnTo>
                        <a:pt x="239" y="423"/>
                      </a:lnTo>
                      <a:lnTo>
                        <a:pt x="238" y="423"/>
                      </a:lnTo>
                      <a:lnTo>
                        <a:pt x="236" y="423"/>
                      </a:lnTo>
                      <a:lnTo>
                        <a:pt x="236" y="424"/>
                      </a:lnTo>
                      <a:lnTo>
                        <a:pt x="236" y="423"/>
                      </a:lnTo>
                      <a:lnTo>
                        <a:pt x="235" y="423"/>
                      </a:lnTo>
                      <a:lnTo>
                        <a:pt x="235" y="422"/>
                      </a:lnTo>
                      <a:lnTo>
                        <a:pt x="234" y="422"/>
                      </a:lnTo>
                      <a:lnTo>
                        <a:pt x="234" y="423"/>
                      </a:lnTo>
                      <a:lnTo>
                        <a:pt x="233" y="423"/>
                      </a:lnTo>
                      <a:lnTo>
                        <a:pt x="233" y="424"/>
                      </a:lnTo>
                      <a:lnTo>
                        <a:pt x="231" y="424"/>
                      </a:lnTo>
                      <a:lnTo>
                        <a:pt x="230" y="423"/>
                      </a:lnTo>
                      <a:lnTo>
                        <a:pt x="229" y="423"/>
                      </a:lnTo>
                      <a:lnTo>
                        <a:pt x="228" y="423"/>
                      </a:lnTo>
                      <a:lnTo>
                        <a:pt x="227" y="423"/>
                      </a:lnTo>
                      <a:lnTo>
                        <a:pt x="227" y="424"/>
                      </a:lnTo>
                      <a:lnTo>
                        <a:pt x="227" y="423"/>
                      </a:lnTo>
                      <a:lnTo>
                        <a:pt x="225" y="423"/>
                      </a:lnTo>
                      <a:lnTo>
                        <a:pt x="224" y="423"/>
                      </a:lnTo>
                      <a:lnTo>
                        <a:pt x="223" y="423"/>
                      </a:lnTo>
                      <a:lnTo>
                        <a:pt x="222" y="422"/>
                      </a:lnTo>
                      <a:lnTo>
                        <a:pt x="220" y="422"/>
                      </a:lnTo>
                      <a:lnTo>
                        <a:pt x="219" y="421"/>
                      </a:lnTo>
                      <a:lnTo>
                        <a:pt x="218" y="421"/>
                      </a:lnTo>
                      <a:lnTo>
                        <a:pt x="217" y="421"/>
                      </a:lnTo>
                      <a:lnTo>
                        <a:pt x="216" y="421"/>
                      </a:lnTo>
                      <a:lnTo>
                        <a:pt x="214" y="421"/>
                      </a:lnTo>
                      <a:lnTo>
                        <a:pt x="213" y="421"/>
                      </a:lnTo>
                      <a:lnTo>
                        <a:pt x="212" y="421"/>
                      </a:lnTo>
                      <a:lnTo>
                        <a:pt x="211" y="421"/>
                      </a:lnTo>
                      <a:lnTo>
                        <a:pt x="211" y="422"/>
                      </a:lnTo>
                      <a:lnTo>
                        <a:pt x="209" y="422"/>
                      </a:lnTo>
                      <a:lnTo>
                        <a:pt x="208" y="422"/>
                      </a:lnTo>
                      <a:lnTo>
                        <a:pt x="208" y="423"/>
                      </a:lnTo>
                      <a:lnTo>
                        <a:pt x="207" y="423"/>
                      </a:lnTo>
                      <a:lnTo>
                        <a:pt x="206" y="423"/>
                      </a:lnTo>
                      <a:lnTo>
                        <a:pt x="205" y="423"/>
                      </a:lnTo>
                      <a:lnTo>
                        <a:pt x="203" y="423"/>
                      </a:lnTo>
                      <a:lnTo>
                        <a:pt x="203" y="422"/>
                      </a:lnTo>
                      <a:lnTo>
                        <a:pt x="202" y="422"/>
                      </a:lnTo>
                      <a:lnTo>
                        <a:pt x="201" y="422"/>
                      </a:lnTo>
                      <a:lnTo>
                        <a:pt x="200" y="423"/>
                      </a:lnTo>
                      <a:lnTo>
                        <a:pt x="198" y="423"/>
                      </a:lnTo>
                      <a:lnTo>
                        <a:pt x="198" y="424"/>
                      </a:lnTo>
                      <a:lnTo>
                        <a:pt x="197" y="424"/>
                      </a:lnTo>
                      <a:lnTo>
                        <a:pt x="196" y="424"/>
                      </a:lnTo>
                      <a:lnTo>
                        <a:pt x="196" y="425"/>
                      </a:lnTo>
                      <a:lnTo>
                        <a:pt x="195" y="425"/>
                      </a:lnTo>
                      <a:lnTo>
                        <a:pt x="195" y="427"/>
                      </a:lnTo>
                      <a:lnTo>
                        <a:pt x="193" y="427"/>
                      </a:lnTo>
                      <a:lnTo>
                        <a:pt x="193" y="428"/>
                      </a:lnTo>
                      <a:lnTo>
                        <a:pt x="192" y="428"/>
                      </a:lnTo>
                      <a:lnTo>
                        <a:pt x="192" y="429"/>
                      </a:lnTo>
                      <a:lnTo>
                        <a:pt x="191" y="429"/>
                      </a:lnTo>
                      <a:lnTo>
                        <a:pt x="191" y="430"/>
                      </a:lnTo>
                      <a:lnTo>
                        <a:pt x="190" y="430"/>
                      </a:lnTo>
                      <a:lnTo>
                        <a:pt x="189" y="432"/>
                      </a:lnTo>
                      <a:lnTo>
                        <a:pt x="187" y="432"/>
                      </a:lnTo>
                      <a:lnTo>
                        <a:pt x="187" y="433"/>
                      </a:lnTo>
                      <a:lnTo>
                        <a:pt x="186" y="433"/>
                      </a:lnTo>
                      <a:lnTo>
                        <a:pt x="185" y="433"/>
                      </a:lnTo>
                      <a:lnTo>
                        <a:pt x="184" y="433"/>
                      </a:lnTo>
                      <a:lnTo>
                        <a:pt x="184" y="432"/>
                      </a:lnTo>
                      <a:lnTo>
                        <a:pt x="182" y="432"/>
                      </a:lnTo>
                      <a:lnTo>
                        <a:pt x="181" y="432"/>
                      </a:lnTo>
                      <a:lnTo>
                        <a:pt x="181" y="430"/>
                      </a:lnTo>
                      <a:lnTo>
                        <a:pt x="181" y="429"/>
                      </a:lnTo>
                      <a:lnTo>
                        <a:pt x="180" y="429"/>
                      </a:lnTo>
                      <a:lnTo>
                        <a:pt x="181" y="429"/>
                      </a:lnTo>
                      <a:lnTo>
                        <a:pt x="180" y="429"/>
                      </a:lnTo>
                      <a:lnTo>
                        <a:pt x="180" y="428"/>
                      </a:lnTo>
                      <a:lnTo>
                        <a:pt x="179" y="428"/>
                      </a:lnTo>
                      <a:lnTo>
                        <a:pt x="179" y="427"/>
                      </a:lnTo>
                      <a:lnTo>
                        <a:pt x="178" y="427"/>
                      </a:lnTo>
                      <a:lnTo>
                        <a:pt x="178" y="425"/>
                      </a:lnTo>
                      <a:lnTo>
                        <a:pt x="178" y="427"/>
                      </a:lnTo>
                      <a:lnTo>
                        <a:pt x="176" y="427"/>
                      </a:lnTo>
                      <a:lnTo>
                        <a:pt x="175" y="427"/>
                      </a:lnTo>
                      <a:lnTo>
                        <a:pt x="174" y="427"/>
                      </a:lnTo>
                      <a:lnTo>
                        <a:pt x="173" y="427"/>
                      </a:lnTo>
                      <a:lnTo>
                        <a:pt x="171" y="427"/>
                      </a:lnTo>
                      <a:lnTo>
                        <a:pt x="170" y="427"/>
                      </a:lnTo>
                      <a:lnTo>
                        <a:pt x="169" y="427"/>
                      </a:lnTo>
                      <a:lnTo>
                        <a:pt x="168" y="427"/>
                      </a:lnTo>
                      <a:lnTo>
                        <a:pt x="168" y="425"/>
                      </a:lnTo>
                      <a:lnTo>
                        <a:pt x="167" y="424"/>
                      </a:lnTo>
                      <a:lnTo>
                        <a:pt x="167" y="423"/>
                      </a:lnTo>
                      <a:lnTo>
                        <a:pt x="167" y="422"/>
                      </a:lnTo>
                      <a:lnTo>
                        <a:pt x="165" y="422"/>
                      </a:lnTo>
                      <a:lnTo>
                        <a:pt x="165" y="421"/>
                      </a:lnTo>
                      <a:lnTo>
                        <a:pt x="167" y="421"/>
                      </a:lnTo>
                      <a:lnTo>
                        <a:pt x="165" y="421"/>
                      </a:lnTo>
                      <a:lnTo>
                        <a:pt x="165" y="419"/>
                      </a:lnTo>
                      <a:lnTo>
                        <a:pt x="165" y="418"/>
                      </a:lnTo>
                      <a:lnTo>
                        <a:pt x="165" y="417"/>
                      </a:lnTo>
                      <a:lnTo>
                        <a:pt x="165" y="416"/>
                      </a:lnTo>
                      <a:lnTo>
                        <a:pt x="164" y="416"/>
                      </a:lnTo>
                      <a:lnTo>
                        <a:pt x="164" y="414"/>
                      </a:lnTo>
                      <a:lnTo>
                        <a:pt x="164" y="412"/>
                      </a:lnTo>
                      <a:lnTo>
                        <a:pt x="164" y="411"/>
                      </a:lnTo>
                      <a:lnTo>
                        <a:pt x="163" y="411"/>
                      </a:lnTo>
                      <a:lnTo>
                        <a:pt x="163" y="410"/>
                      </a:lnTo>
                      <a:lnTo>
                        <a:pt x="163" y="408"/>
                      </a:lnTo>
                      <a:lnTo>
                        <a:pt x="163" y="407"/>
                      </a:lnTo>
                      <a:lnTo>
                        <a:pt x="162" y="406"/>
                      </a:lnTo>
                      <a:lnTo>
                        <a:pt x="162" y="405"/>
                      </a:lnTo>
                      <a:lnTo>
                        <a:pt x="162" y="403"/>
                      </a:lnTo>
                      <a:lnTo>
                        <a:pt x="162" y="402"/>
                      </a:lnTo>
                      <a:lnTo>
                        <a:pt x="160" y="402"/>
                      </a:lnTo>
                      <a:lnTo>
                        <a:pt x="160" y="401"/>
                      </a:lnTo>
                      <a:lnTo>
                        <a:pt x="159" y="401"/>
                      </a:lnTo>
                      <a:lnTo>
                        <a:pt x="159" y="400"/>
                      </a:lnTo>
                      <a:lnTo>
                        <a:pt x="159" y="399"/>
                      </a:lnTo>
                      <a:lnTo>
                        <a:pt x="158" y="399"/>
                      </a:lnTo>
                      <a:lnTo>
                        <a:pt x="157" y="399"/>
                      </a:lnTo>
                      <a:lnTo>
                        <a:pt x="157" y="400"/>
                      </a:lnTo>
                      <a:lnTo>
                        <a:pt x="156" y="400"/>
                      </a:lnTo>
                      <a:lnTo>
                        <a:pt x="156" y="399"/>
                      </a:lnTo>
                      <a:lnTo>
                        <a:pt x="154" y="399"/>
                      </a:lnTo>
                      <a:lnTo>
                        <a:pt x="154" y="397"/>
                      </a:lnTo>
                      <a:lnTo>
                        <a:pt x="156" y="397"/>
                      </a:lnTo>
                      <a:lnTo>
                        <a:pt x="156" y="396"/>
                      </a:lnTo>
                      <a:lnTo>
                        <a:pt x="157" y="396"/>
                      </a:lnTo>
                      <a:lnTo>
                        <a:pt x="157" y="395"/>
                      </a:lnTo>
                      <a:lnTo>
                        <a:pt x="156" y="395"/>
                      </a:lnTo>
                      <a:lnTo>
                        <a:pt x="156" y="394"/>
                      </a:lnTo>
                      <a:lnTo>
                        <a:pt x="157" y="394"/>
                      </a:lnTo>
                      <a:lnTo>
                        <a:pt x="156" y="394"/>
                      </a:lnTo>
                      <a:lnTo>
                        <a:pt x="156" y="392"/>
                      </a:lnTo>
                      <a:lnTo>
                        <a:pt x="156" y="391"/>
                      </a:lnTo>
                      <a:lnTo>
                        <a:pt x="156" y="390"/>
                      </a:lnTo>
                      <a:lnTo>
                        <a:pt x="154" y="390"/>
                      </a:lnTo>
                      <a:lnTo>
                        <a:pt x="153" y="390"/>
                      </a:lnTo>
                      <a:lnTo>
                        <a:pt x="152" y="390"/>
                      </a:lnTo>
                      <a:lnTo>
                        <a:pt x="152" y="389"/>
                      </a:lnTo>
                      <a:lnTo>
                        <a:pt x="151" y="389"/>
                      </a:lnTo>
                      <a:lnTo>
                        <a:pt x="151" y="387"/>
                      </a:lnTo>
                      <a:lnTo>
                        <a:pt x="149" y="387"/>
                      </a:lnTo>
                      <a:lnTo>
                        <a:pt x="149" y="386"/>
                      </a:lnTo>
                      <a:lnTo>
                        <a:pt x="148" y="386"/>
                      </a:lnTo>
                      <a:lnTo>
                        <a:pt x="148" y="385"/>
                      </a:lnTo>
                      <a:lnTo>
                        <a:pt x="148" y="384"/>
                      </a:lnTo>
                      <a:lnTo>
                        <a:pt x="148" y="383"/>
                      </a:lnTo>
                      <a:lnTo>
                        <a:pt x="148" y="381"/>
                      </a:lnTo>
                      <a:lnTo>
                        <a:pt x="147" y="380"/>
                      </a:lnTo>
                      <a:lnTo>
                        <a:pt x="146" y="380"/>
                      </a:lnTo>
                      <a:lnTo>
                        <a:pt x="144" y="380"/>
                      </a:lnTo>
                      <a:lnTo>
                        <a:pt x="143" y="379"/>
                      </a:lnTo>
                      <a:lnTo>
                        <a:pt x="144" y="378"/>
                      </a:lnTo>
                      <a:lnTo>
                        <a:pt x="143" y="376"/>
                      </a:lnTo>
                      <a:lnTo>
                        <a:pt x="143" y="374"/>
                      </a:lnTo>
                      <a:lnTo>
                        <a:pt x="143" y="373"/>
                      </a:lnTo>
                      <a:lnTo>
                        <a:pt x="143" y="372"/>
                      </a:lnTo>
                      <a:lnTo>
                        <a:pt x="142" y="372"/>
                      </a:lnTo>
                      <a:lnTo>
                        <a:pt x="143" y="372"/>
                      </a:lnTo>
                      <a:lnTo>
                        <a:pt x="142" y="370"/>
                      </a:lnTo>
                      <a:lnTo>
                        <a:pt x="142" y="369"/>
                      </a:lnTo>
                      <a:lnTo>
                        <a:pt x="142" y="368"/>
                      </a:lnTo>
                      <a:lnTo>
                        <a:pt x="141" y="368"/>
                      </a:lnTo>
                      <a:lnTo>
                        <a:pt x="140" y="367"/>
                      </a:lnTo>
                      <a:lnTo>
                        <a:pt x="140" y="365"/>
                      </a:lnTo>
                      <a:lnTo>
                        <a:pt x="138" y="365"/>
                      </a:lnTo>
                      <a:lnTo>
                        <a:pt x="138" y="364"/>
                      </a:lnTo>
                      <a:lnTo>
                        <a:pt x="138" y="363"/>
                      </a:lnTo>
                      <a:lnTo>
                        <a:pt x="138" y="362"/>
                      </a:lnTo>
                      <a:lnTo>
                        <a:pt x="138" y="361"/>
                      </a:lnTo>
                      <a:lnTo>
                        <a:pt x="138" y="359"/>
                      </a:lnTo>
                      <a:lnTo>
                        <a:pt x="137" y="359"/>
                      </a:lnTo>
                      <a:lnTo>
                        <a:pt x="137" y="358"/>
                      </a:lnTo>
                      <a:lnTo>
                        <a:pt x="137" y="357"/>
                      </a:lnTo>
                      <a:lnTo>
                        <a:pt x="137" y="356"/>
                      </a:lnTo>
                      <a:lnTo>
                        <a:pt x="136" y="356"/>
                      </a:lnTo>
                      <a:lnTo>
                        <a:pt x="136" y="354"/>
                      </a:lnTo>
                      <a:lnTo>
                        <a:pt x="135" y="353"/>
                      </a:lnTo>
                      <a:lnTo>
                        <a:pt x="135" y="352"/>
                      </a:lnTo>
                      <a:lnTo>
                        <a:pt x="133" y="351"/>
                      </a:lnTo>
                      <a:lnTo>
                        <a:pt x="133" y="350"/>
                      </a:lnTo>
                      <a:lnTo>
                        <a:pt x="133" y="348"/>
                      </a:lnTo>
                      <a:lnTo>
                        <a:pt x="132" y="347"/>
                      </a:lnTo>
                      <a:lnTo>
                        <a:pt x="132" y="346"/>
                      </a:lnTo>
                      <a:lnTo>
                        <a:pt x="132" y="345"/>
                      </a:lnTo>
                      <a:lnTo>
                        <a:pt x="131" y="345"/>
                      </a:lnTo>
                      <a:lnTo>
                        <a:pt x="131" y="343"/>
                      </a:lnTo>
                      <a:lnTo>
                        <a:pt x="131" y="342"/>
                      </a:lnTo>
                      <a:lnTo>
                        <a:pt x="131" y="343"/>
                      </a:lnTo>
                      <a:lnTo>
                        <a:pt x="130" y="343"/>
                      </a:lnTo>
                      <a:lnTo>
                        <a:pt x="129" y="343"/>
                      </a:lnTo>
                      <a:lnTo>
                        <a:pt x="129" y="342"/>
                      </a:lnTo>
                      <a:lnTo>
                        <a:pt x="127" y="342"/>
                      </a:lnTo>
                      <a:lnTo>
                        <a:pt x="126" y="342"/>
                      </a:lnTo>
                      <a:lnTo>
                        <a:pt x="125" y="343"/>
                      </a:lnTo>
                      <a:lnTo>
                        <a:pt x="125" y="342"/>
                      </a:lnTo>
                      <a:lnTo>
                        <a:pt x="124" y="341"/>
                      </a:lnTo>
                      <a:lnTo>
                        <a:pt x="122" y="341"/>
                      </a:lnTo>
                      <a:lnTo>
                        <a:pt x="122" y="342"/>
                      </a:lnTo>
                      <a:lnTo>
                        <a:pt x="121" y="342"/>
                      </a:lnTo>
                      <a:lnTo>
                        <a:pt x="120" y="342"/>
                      </a:lnTo>
                      <a:lnTo>
                        <a:pt x="119" y="343"/>
                      </a:lnTo>
                      <a:lnTo>
                        <a:pt x="118" y="343"/>
                      </a:lnTo>
                      <a:lnTo>
                        <a:pt x="116" y="343"/>
                      </a:lnTo>
                      <a:lnTo>
                        <a:pt x="116" y="342"/>
                      </a:lnTo>
                      <a:lnTo>
                        <a:pt x="115" y="342"/>
                      </a:lnTo>
                      <a:lnTo>
                        <a:pt x="114" y="341"/>
                      </a:lnTo>
                      <a:lnTo>
                        <a:pt x="113" y="340"/>
                      </a:lnTo>
                      <a:lnTo>
                        <a:pt x="111" y="340"/>
                      </a:lnTo>
                      <a:lnTo>
                        <a:pt x="111" y="338"/>
                      </a:lnTo>
                      <a:lnTo>
                        <a:pt x="110" y="338"/>
                      </a:lnTo>
                      <a:lnTo>
                        <a:pt x="110" y="337"/>
                      </a:lnTo>
                      <a:lnTo>
                        <a:pt x="109" y="336"/>
                      </a:lnTo>
                      <a:lnTo>
                        <a:pt x="110" y="336"/>
                      </a:lnTo>
                      <a:lnTo>
                        <a:pt x="110" y="335"/>
                      </a:lnTo>
                      <a:lnTo>
                        <a:pt x="109" y="335"/>
                      </a:lnTo>
                      <a:lnTo>
                        <a:pt x="109" y="334"/>
                      </a:lnTo>
                      <a:lnTo>
                        <a:pt x="108" y="334"/>
                      </a:lnTo>
                      <a:lnTo>
                        <a:pt x="108" y="332"/>
                      </a:lnTo>
                      <a:lnTo>
                        <a:pt x="106" y="332"/>
                      </a:lnTo>
                      <a:lnTo>
                        <a:pt x="108" y="332"/>
                      </a:lnTo>
                      <a:lnTo>
                        <a:pt x="108" y="331"/>
                      </a:lnTo>
                      <a:lnTo>
                        <a:pt x="106" y="331"/>
                      </a:lnTo>
                      <a:lnTo>
                        <a:pt x="106" y="330"/>
                      </a:lnTo>
                      <a:lnTo>
                        <a:pt x="106" y="329"/>
                      </a:lnTo>
                      <a:lnTo>
                        <a:pt x="105" y="329"/>
                      </a:lnTo>
                      <a:lnTo>
                        <a:pt x="105" y="327"/>
                      </a:lnTo>
                      <a:lnTo>
                        <a:pt x="104" y="327"/>
                      </a:lnTo>
                      <a:lnTo>
                        <a:pt x="104" y="326"/>
                      </a:lnTo>
                      <a:lnTo>
                        <a:pt x="104" y="325"/>
                      </a:lnTo>
                      <a:lnTo>
                        <a:pt x="105" y="325"/>
                      </a:lnTo>
                      <a:lnTo>
                        <a:pt x="105" y="324"/>
                      </a:lnTo>
                      <a:lnTo>
                        <a:pt x="106" y="324"/>
                      </a:lnTo>
                      <a:lnTo>
                        <a:pt x="106" y="323"/>
                      </a:lnTo>
                      <a:lnTo>
                        <a:pt x="106" y="321"/>
                      </a:lnTo>
                      <a:lnTo>
                        <a:pt x="108" y="321"/>
                      </a:lnTo>
                      <a:lnTo>
                        <a:pt x="108" y="320"/>
                      </a:lnTo>
                      <a:lnTo>
                        <a:pt x="113" y="320"/>
                      </a:lnTo>
                      <a:lnTo>
                        <a:pt x="115" y="320"/>
                      </a:lnTo>
                      <a:lnTo>
                        <a:pt x="118" y="320"/>
                      </a:lnTo>
                      <a:lnTo>
                        <a:pt x="120" y="321"/>
                      </a:lnTo>
                      <a:lnTo>
                        <a:pt x="120" y="320"/>
                      </a:lnTo>
                      <a:lnTo>
                        <a:pt x="119" y="320"/>
                      </a:lnTo>
                      <a:lnTo>
                        <a:pt x="118" y="319"/>
                      </a:lnTo>
                      <a:lnTo>
                        <a:pt x="116" y="319"/>
                      </a:lnTo>
                      <a:lnTo>
                        <a:pt x="116" y="318"/>
                      </a:lnTo>
                      <a:lnTo>
                        <a:pt x="115" y="318"/>
                      </a:lnTo>
                      <a:lnTo>
                        <a:pt x="115" y="316"/>
                      </a:lnTo>
                      <a:lnTo>
                        <a:pt x="114" y="316"/>
                      </a:lnTo>
                      <a:lnTo>
                        <a:pt x="113" y="316"/>
                      </a:lnTo>
                      <a:lnTo>
                        <a:pt x="113" y="315"/>
                      </a:lnTo>
                      <a:lnTo>
                        <a:pt x="111" y="315"/>
                      </a:lnTo>
                      <a:lnTo>
                        <a:pt x="111" y="314"/>
                      </a:lnTo>
                      <a:lnTo>
                        <a:pt x="110" y="314"/>
                      </a:lnTo>
                      <a:lnTo>
                        <a:pt x="110" y="313"/>
                      </a:lnTo>
                      <a:lnTo>
                        <a:pt x="109" y="313"/>
                      </a:lnTo>
                      <a:lnTo>
                        <a:pt x="108" y="313"/>
                      </a:lnTo>
                      <a:lnTo>
                        <a:pt x="108" y="312"/>
                      </a:lnTo>
                      <a:lnTo>
                        <a:pt x="106" y="312"/>
                      </a:lnTo>
                      <a:lnTo>
                        <a:pt x="106" y="310"/>
                      </a:lnTo>
                      <a:lnTo>
                        <a:pt x="106" y="309"/>
                      </a:lnTo>
                      <a:lnTo>
                        <a:pt x="106" y="308"/>
                      </a:lnTo>
                      <a:lnTo>
                        <a:pt x="105" y="308"/>
                      </a:lnTo>
                      <a:lnTo>
                        <a:pt x="105" y="307"/>
                      </a:lnTo>
                      <a:lnTo>
                        <a:pt x="105" y="305"/>
                      </a:lnTo>
                      <a:lnTo>
                        <a:pt x="104" y="305"/>
                      </a:lnTo>
                      <a:lnTo>
                        <a:pt x="105" y="305"/>
                      </a:lnTo>
                      <a:lnTo>
                        <a:pt x="104" y="305"/>
                      </a:lnTo>
                      <a:lnTo>
                        <a:pt x="104" y="304"/>
                      </a:lnTo>
                      <a:lnTo>
                        <a:pt x="105" y="304"/>
                      </a:lnTo>
                      <a:lnTo>
                        <a:pt x="104" y="304"/>
                      </a:lnTo>
                      <a:lnTo>
                        <a:pt x="105" y="303"/>
                      </a:lnTo>
                      <a:lnTo>
                        <a:pt x="105" y="302"/>
                      </a:lnTo>
                      <a:lnTo>
                        <a:pt x="106" y="302"/>
                      </a:lnTo>
                      <a:lnTo>
                        <a:pt x="106" y="301"/>
                      </a:lnTo>
                      <a:lnTo>
                        <a:pt x="106" y="299"/>
                      </a:lnTo>
                      <a:lnTo>
                        <a:pt x="106" y="298"/>
                      </a:lnTo>
                      <a:lnTo>
                        <a:pt x="106" y="297"/>
                      </a:lnTo>
                      <a:lnTo>
                        <a:pt x="105" y="296"/>
                      </a:lnTo>
                      <a:lnTo>
                        <a:pt x="104" y="296"/>
                      </a:lnTo>
                      <a:lnTo>
                        <a:pt x="103" y="296"/>
                      </a:lnTo>
                      <a:lnTo>
                        <a:pt x="102" y="296"/>
                      </a:lnTo>
                      <a:lnTo>
                        <a:pt x="100" y="296"/>
                      </a:lnTo>
                      <a:lnTo>
                        <a:pt x="100" y="294"/>
                      </a:lnTo>
                      <a:lnTo>
                        <a:pt x="99" y="294"/>
                      </a:lnTo>
                      <a:lnTo>
                        <a:pt x="99" y="293"/>
                      </a:lnTo>
                      <a:lnTo>
                        <a:pt x="98" y="293"/>
                      </a:lnTo>
                      <a:lnTo>
                        <a:pt x="98" y="292"/>
                      </a:lnTo>
                      <a:lnTo>
                        <a:pt x="97" y="292"/>
                      </a:lnTo>
                      <a:lnTo>
                        <a:pt x="97" y="291"/>
                      </a:lnTo>
                      <a:lnTo>
                        <a:pt x="95" y="291"/>
                      </a:lnTo>
                      <a:lnTo>
                        <a:pt x="94" y="291"/>
                      </a:lnTo>
                      <a:lnTo>
                        <a:pt x="94" y="289"/>
                      </a:lnTo>
                      <a:lnTo>
                        <a:pt x="95" y="289"/>
                      </a:lnTo>
                      <a:lnTo>
                        <a:pt x="95" y="288"/>
                      </a:lnTo>
                      <a:lnTo>
                        <a:pt x="94" y="288"/>
                      </a:lnTo>
                      <a:lnTo>
                        <a:pt x="93" y="288"/>
                      </a:lnTo>
                      <a:lnTo>
                        <a:pt x="92" y="288"/>
                      </a:lnTo>
                      <a:lnTo>
                        <a:pt x="92" y="287"/>
                      </a:lnTo>
                      <a:lnTo>
                        <a:pt x="92" y="288"/>
                      </a:lnTo>
                      <a:lnTo>
                        <a:pt x="92" y="287"/>
                      </a:lnTo>
                      <a:lnTo>
                        <a:pt x="91" y="287"/>
                      </a:lnTo>
                      <a:lnTo>
                        <a:pt x="89" y="287"/>
                      </a:lnTo>
                      <a:lnTo>
                        <a:pt x="89" y="286"/>
                      </a:lnTo>
                      <a:lnTo>
                        <a:pt x="91" y="286"/>
                      </a:lnTo>
                      <a:lnTo>
                        <a:pt x="91" y="285"/>
                      </a:lnTo>
                      <a:lnTo>
                        <a:pt x="92" y="285"/>
                      </a:lnTo>
                      <a:lnTo>
                        <a:pt x="92" y="283"/>
                      </a:lnTo>
                      <a:lnTo>
                        <a:pt x="91" y="283"/>
                      </a:lnTo>
                      <a:lnTo>
                        <a:pt x="91" y="282"/>
                      </a:lnTo>
                      <a:lnTo>
                        <a:pt x="91" y="281"/>
                      </a:lnTo>
                      <a:lnTo>
                        <a:pt x="91" y="280"/>
                      </a:lnTo>
                      <a:lnTo>
                        <a:pt x="91" y="278"/>
                      </a:lnTo>
                      <a:lnTo>
                        <a:pt x="91" y="277"/>
                      </a:lnTo>
                      <a:lnTo>
                        <a:pt x="91" y="276"/>
                      </a:lnTo>
                      <a:lnTo>
                        <a:pt x="91" y="275"/>
                      </a:lnTo>
                      <a:lnTo>
                        <a:pt x="89" y="275"/>
                      </a:lnTo>
                      <a:lnTo>
                        <a:pt x="89" y="274"/>
                      </a:lnTo>
                      <a:lnTo>
                        <a:pt x="89" y="272"/>
                      </a:lnTo>
                      <a:lnTo>
                        <a:pt x="89" y="271"/>
                      </a:lnTo>
                      <a:lnTo>
                        <a:pt x="88" y="271"/>
                      </a:lnTo>
                      <a:lnTo>
                        <a:pt x="88" y="270"/>
                      </a:lnTo>
                      <a:lnTo>
                        <a:pt x="88" y="269"/>
                      </a:lnTo>
                      <a:lnTo>
                        <a:pt x="89" y="267"/>
                      </a:lnTo>
                      <a:lnTo>
                        <a:pt x="89" y="266"/>
                      </a:lnTo>
                      <a:lnTo>
                        <a:pt x="89" y="265"/>
                      </a:lnTo>
                      <a:lnTo>
                        <a:pt x="91" y="265"/>
                      </a:lnTo>
                      <a:lnTo>
                        <a:pt x="92" y="265"/>
                      </a:lnTo>
                      <a:lnTo>
                        <a:pt x="93" y="265"/>
                      </a:lnTo>
                      <a:lnTo>
                        <a:pt x="93" y="264"/>
                      </a:lnTo>
                      <a:lnTo>
                        <a:pt x="93" y="263"/>
                      </a:lnTo>
                      <a:lnTo>
                        <a:pt x="93" y="261"/>
                      </a:lnTo>
                      <a:lnTo>
                        <a:pt x="92" y="261"/>
                      </a:lnTo>
                      <a:lnTo>
                        <a:pt x="93" y="261"/>
                      </a:lnTo>
                      <a:lnTo>
                        <a:pt x="92" y="261"/>
                      </a:lnTo>
                      <a:lnTo>
                        <a:pt x="93" y="261"/>
                      </a:lnTo>
                      <a:lnTo>
                        <a:pt x="93" y="260"/>
                      </a:lnTo>
                      <a:lnTo>
                        <a:pt x="92" y="260"/>
                      </a:lnTo>
                      <a:lnTo>
                        <a:pt x="92" y="259"/>
                      </a:lnTo>
                      <a:lnTo>
                        <a:pt x="92" y="258"/>
                      </a:lnTo>
                      <a:lnTo>
                        <a:pt x="93" y="258"/>
                      </a:lnTo>
                      <a:lnTo>
                        <a:pt x="93" y="256"/>
                      </a:lnTo>
                      <a:lnTo>
                        <a:pt x="92" y="256"/>
                      </a:lnTo>
                      <a:lnTo>
                        <a:pt x="91" y="256"/>
                      </a:lnTo>
                      <a:lnTo>
                        <a:pt x="91" y="255"/>
                      </a:lnTo>
                      <a:lnTo>
                        <a:pt x="89" y="255"/>
                      </a:lnTo>
                      <a:lnTo>
                        <a:pt x="89" y="254"/>
                      </a:lnTo>
                      <a:lnTo>
                        <a:pt x="89" y="253"/>
                      </a:lnTo>
                      <a:lnTo>
                        <a:pt x="88" y="252"/>
                      </a:lnTo>
                      <a:lnTo>
                        <a:pt x="87" y="252"/>
                      </a:lnTo>
                      <a:lnTo>
                        <a:pt x="86" y="252"/>
                      </a:lnTo>
                      <a:lnTo>
                        <a:pt x="86" y="250"/>
                      </a:lnTo>
                      <a:lnTo>
                        <a:pt x="86" y="249"/>
                      </a:lnTo>
                      <a:lnTo>
                        <a:pt x="84" y="248"/>
                      </a:lnTo>
                      <a:lnTo>
                        <a:pt x="86" y="248"/>
                      </a:lnTo>
                      <a:lnTo>
                        <a:pt x="86" y="247"/>
                      </a:lnTo>
                      <a:lnTo>
                        <a:pt x="84" y="247"/>
                      </a:lnTo>
                      <a:lnTo>
                        <a:pt x="83" y="247"/>
                      </a:lnTo>
                      <a:lnTo>
                        <a:pt x="82" y="247"/>
                      </a:lnTo>
                      <a:lnTo>
                        <a:pt x="81" y="247"/>
                      </a:lnTo>
                      <a:lnTo>
                        <a:pt x="81" y="248"/>
                      </a:lnTo>
                      <a:lnTo>
                        <a:pt x="80" y="248"/>
                      </a:lnTo>
                      <a:lnTo>
                        <a:pt x="78" y="248"/>
                      </a:lnTo>
                      <a:lnTo>
                        <a:pt x="77" y="248"/>
                      </a:lnTo>
                      <a:lnTo>
                        <a:pt x="76" y="248"/>
                      </a:lnTo>
                      <a:lnTo>
                        <a:pt x="75" y="248"/>
                      </a:lnTo>
                      <a:lnTo>
                        <a:pt x="73" y="248"/>
                      </a:lnTo>
                      <a:lnTo>
                        <a:pt x="72" y="248"/>
                      </a:lnTo>
                      <a:lnTo>
                        <a:pt x="72" y="247"/>
                      </a:lnTo>
                      <a:lnTo>
                        <a:pt x="71" y="247"/>
                      </a:lnTo>
                      <a:lnTo>
                        <a:pt x="70" y="245"/>
                      </a:lnTo>
                      <a:lnTo>
                        <a:pt x="70" y="247"/>
                      </a:lnTo>
                      <a:lnTo>
                        <a:pt x="70" y="245"/>
                      </a:lnTo>
                      <a:lnTo>
                        <a:pt x="69" y="245"/>
                      </a:lnTo>
                      <a:lnTo>
                        <a:pt x="67" y="245"/>
                      </a:lnTo>
                      <a:lnTo>
                        <a:pt x="66" y="245"/>
                      </a:lnTo>
                      <a:lnTo>
                        <a:pt x="66" y="244"/>
                      </a:lnTo>
                      <a:lnTo>
                        <a:pt x="65" y="244"/>
                      </a:lnTo>
                      <a:lnTo>
                        <a:pt x="64" y="244"/>
                      </a:lnTo>
                      <a:lnTo>
                        <a:pt x="64" y="243"/>
                      </a:lnTo>
                      <a:lnTo>
                        <a:pt x="62" y="243"/>
                      </a:lnTo>
                      <a:lnTo>
                        <a:pt x="61" y="243"/>
                      </a:lnTo>
                      <a:lnTo>
                        <a:pt x="61" y="244"/>
                      </a:lnTo>
                      <a:lnTo>
                        <a:pt x="60" y="244"/>
                      </a:lnTo>
                      <a:lnTo>
                        <a:pt x="60" y="245"/>
                      </a:lnTo>
                      <a:lnTo>
                        <a:pt x="59" y="245"/>
                      </a:lnTo>
                      <a:lnTo>
                        <a:pt x="57" y="245"/>
                      </a:lnTo>
                      <a:lnTo>
                        <a:pt x="56" y="245"/>
                      </a:lnTo>
                      <a:lnTo>
                        <a:pt x="55" y="245"/>
                      </a:lnTo>
                      <a:lnTo>
                        <a:pt x="55" y="244"/>
                      </a:lnTo>
                      <a:lnTo>
                        <a:pt x="54" y="244"/>
                      </a:lnTo>
                      <a:lnTo>
                        <a:pt x="54" y="243"/>
                      </a:lnTo>
                      <a:lnTo>
                        <a:pt x="53" y="243"/>
                      </a:lnTo>
                      <a:lnTo>
                        <a:pt x="53" y="242"/>
                      </a:lnTo>
                      <a:lnTo>
                        <a:pt x="53" y="240"/>
                      </a:lnTo>
                      <a:lnTo>
                        <a:pt x="51" y="240"/>
                      </a:lnTo>
                      <a:lnTo>
                        <a:pt x="51" y="239"/>
                      </a:lnTo>
                      <a:lnTo>
                        <a:pt x="50" y="239"/>
                      </a:lnTo>
                      <a:lnTo>
                        <a:pt x="50" y="238"/>
                      </a:lnTo>
                      <a:lnTo>
                        <a:pt x="50" y="237"/>
                      </a:lnTo>
                      <a:lnTo>
                        <a:pt x="49" y="237"/>
                      </a:lnTo>
                      <a:lnTo>
                        <a:pt x="48" y="236"/>
                      </a:lnTo>
                      <a:lnTo>
                        <a:pt x="46" y="236"/>
                      </a:lnTo>
                      <a:lnTo>
                        <a:pt x="46" y="234"/>
                      </a:lnTo>
                      <a:lnTo>
                        <a:pt x="45" y="234"/>
                      </a:lnTo>
                      <a:lnTo>
                        <a:pt x="45" y="233"/>
                      </a:lnTo>
                      <a:lnTo>
                        <a:pt x="44" y="233"/>
                      </a:lnTo>
                      <a:lnTo>
                        <a:pt x="45" y="233"/>
                      </a:lnTo>
                      <a:lnTo>
                        <a:pt x="44" y="233"/>
                      </a:lnTo>
                      <a:lnTo>
                        <a:pt x="44" y="232"/>
                      </a:lnTo>
                      <a:lnTo>
                        <a:pt x="43" y="232"/>
                      </a:lnTo>
                      <a:lnTo>
                        <a:pt x="43" y="231"/>
                      </a:lnTo>
                      <a:lnTo>
                        <a:pt x="42" y="231"/>
                      </a:lnTo>
                      <a:lnTo>
                        <a:pt x="40" y="231"/>
                      </a:lnTo>
                      <a:lnTo>
                        <a:pt x="40" y="229"/>
                      </a:lnTo>
                      <a:lnTo>
                        <a:pt x="39" y="229"/>
                      </a:lnTo>
                      <a:lnTo>
                        <a:pt x="38" y="229"/>
                      </a:lnTo>
                      <a:lnTo>
                        <a:pt x="38" y="228"/>
                      </a:lnTo>
                      <a:lnTo>
                        <a:pt x="37" y="228"/>
                      </a:lnTo>
                      <a:lnTo>
                        <a:pt x="37" y="227"/>
                      </a:lnTo>
                      <a:lnTo>
                        <a:pt x="37" y="226"/>
                      </a:lnTo>
                      <a:lnTo>
                        <a:pt x="37" y="225"/>
                      </a:lnTo>
                      <a:lnTo>
                        <a:pt x="35" y="225"/>
                      </a:lnTo>
                      <a:lnTo>
                        <a:pt x="35" y="223"/>
                      </a:lnTo>
                      <a:lnTo>
                        <a:pt x="34" y="223"/>
                      </a:lnTo>
                      <a:lnTo>
                        <a:pt x="34" y="222"/>
                      </a:lnTo>
                      <a:lnTo>
                        <a:pt x="34" y="221"/>
                      </a:lnTo>
                      <a:lnTo>
                        <a:pt x="33" y="221"/>
                      </a:lnTo>
                      <a:lnTo>
                        <a:pt x="33" y="220"/>
                      </a:lnTo>
                      <a:lnTo>
                        <a:pt x="33" y="218"/>
                      </a:lnTo>
                      <a:lnTo>
                        <a:pt x="33" y="217"/>
                      </a:lnTo>
                      <a:lnTo>
                        <a:pt x="34" y="217"/>
                      </a:lnTo>
                      <a:lnTo>
                        <a:pt x="34" y="216"/>
                      </a:lnTo>
                      <a:lnTo>
                        <a:pt x="34" y="215"/>
                      </a:lnTo>
                      <a:lnTo>
                        <a:pt x="35" y="215"/>
                      </a:lnTo>
                      <a:lnTo>
                        <a:pt x="35" y="214"/>
                      </a:lnTo>
                      <a:lnTo>
                        <a:pt x="34" y="214"/>
                      </a:lnTo>
                      <a:lnTo>
                        <a:pt x="34" y="212"/>
                      </a:lnTo>
                      <a:lnTo>
                        <a:pt x="35" y="212"/>
                      </a:lnTo>
                      <a:lnTo>
                        <a:pt x="37" y="212"/>
                      </a:lnTo>
                      <a:lnTo>
                        <a:pt x="37" y="211"/>
                      </a:lnTo>
                      <a:lnTo>
                        <a:pt x="38" y="211"/>
                      </a:lnTo>
                      <a:lnTo>
                        <a:pt x="38" y="210"/>
                      </a:lnTo>
                      <a:lnTo>
                        <a:pt x="39" y="209"/>
                      </a:lnTo>
                      <a:lnTo>
                        <a:pt x="39" y="207"/>
                      </a:lnTo>
                      <a:lnTo>
                        <a:pt x="39" y="206"/>
                      </a:lnTo>
                      <a:lnTo>
                        <a:pt x="39" y="205"/>
                      </a:lnTo>
                      <a:lnTo>
                        <a:pt x="38" y="205"/>
                      </a:lnTo>
                      <a:lnTo>
                        <a:pt x="37" y="205"/>
                      </a:lnTo>
                      <a:lnTo>
                        <a:pt x="37" y="204"/>
                      </a:lnTo>
                      <a:lnTo>
                        <a:pt x="35" y="203"/>
                      </a:lnTo>
                      <a:lnTo>
                        <a:pt x="35" y="204"/>
                      </a:lnTo>
                      <a:lnTo>
                        <a:pt x="34" y="204"/>
                      </a:lnTo>
                      <a:lnTo>
                        <a:pt x="33" y="204"/>
                      </a:lnTo>
                      <a:lnTo>
                        <a:pt x="32" y="203"/>
                      </a:lnTo>
                      <a:lnTo>
                        <a:pt x="31" y="203"/>
                      </a:lnTo>
                      <a:lnTo>
                        <a:pt x="31" y="201"/>
                      </a:lnTo>
                      <a:lnTo>
                        <a:pt x="37" y="201"/>
                      </a:lnTo>
                      <a:lnTo>
                        <a:pt x="38" y="201"/>
                      </a:lnTo>
                      <a:lnTo>
                        <a:pt x="40" y="201"/>
                      </a:lnTo>
                      <a:lnTo>
                        <a:pt x="40" y="198"/>
                      </a:lnTo>
                      <a:lnTo>
                        <a:pt x="40" y="195"/>
                      </a:lnTo>
                      <a:lnTo>
                        <a:pt x="40" y="193"/>
                      </a:lnTo>
                      <a:lnTo>
                        <a:pt x="39" y="190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5"/>
                      </a:lnTo>
                      <a:lnTo>
                        <a:pt x="42" y="184"/>
                      </a:lnTo>
                      <a:lnTo>
                        <a:pt x="42" y="183"/>
                      </a:lnTo>
                      <a:lnTo>
                        <a:pt x="42" y="182"/>
                      </a:lnTo>
                      <a:lnTo>
                        <a:pt x="42" y="179"/>
                      </a:lnTo>
                      <a:lnTo>
                        <a:pt x="42" y="178"/>
                      </a:lnTo>
                      <a:lnTo>
                        <a:pt x="42" y="177"/>
                      </a:lnTo>
                      <a:lnTo>
                        <a:pt x="42" y="176"/>
                      </a:lnTo>
                      <a:lnTo>
                        <a:pt x="42" y="173"/>
                      </a:lnTo>
                      <a:lnTo>
                        <a:pt x="42" y="172"/>
                      </a:lnTo>
                      <a:lnTo>
                        <a:pt x="42" y="171"/>
                      </a:lnTo>
                      <a:lnTo>
                        <a:pt x="40" y="169"/>
                      </a:lnTo>
                      <a:lnTo>
                        <a:pt x="40" y="168"/>
                      </a:lnTo>
                      <a:lnTo>
                        <a:pt x="40" y="167"/>
                      </a:lnTo>
                      <a:lnTo>
                        <a:pt x="40" y="165"/>
                      </a:lnTo>
                      <a:lnTo>
                        <a:pt x="40" y="163"/>
                      </a:lnTo>
                      <a:lnTo>
                        <a:pt x="40" y="160"/>
                      </a:lnTo>
                      <a:lnTo>
                        <a:pt x="40" y="158"/>
                      </a:lnTo>
                      <a:lnTo>
                        <a:pt x="40" y="150"/>
                      </a:lnTo>
                      <a:lnTo>
                        <a:pt x="39" y="150"/>
                      </a:lnTo>
                      <a:lnTo>
                        <a:pt x="38" y="150"/>
                      </a:lnTo>
                      <a:lnTo>
                        <a:pt x="37" y="150"/>
                      </a:lnTo>
                      <a:lnTo>
                        <a:pt x="33" y="151"/>
                      </a:lnTo>
                      <a:lnTo>
                        <a:pt x="29" y="150"/>
                      </a:lnTo>
                      <a:lnTo>
                        <a:pt x="28" y="150"/>
                      </a:lnTo>
                      <a:lnTo>
                        <a:pt x="26" y="150"/>
                      </a:lnTo>
                      <a:lnTo>
                        <a:pt x="24" y="150"/>
                      </a:lnTo>
                      <a:lnTo>
                        <a:pt x="23" y="150"/>
                      </a:lnTo>
                      <a:lnTo>
                        <a:pt x="22" y="150"/>
                      </a:lnTo>
                      <a:lnTo>
                        <a:pt x="19" y="150"/>
                      </a:lnTo>
                      <a:lnTo>
                        <a:pt x="18" y="150"/>
                      </a:lnTo>
                      <a:lnTo>
                        <a:pt x="17" y="150"/>
                      </a:lnTo>
                      <a:lnTo>
                        <a:pt x="16" y="150"/>
                      </a:lnTo>
                      <a:lnTo>
                        <a:pt x="15" y="150"/>
                      </a:lnTo>
                      <a:lnTo>
                        <a:pt x="12" y="150"/>
                      </a:lnTo>
                      <a:lnTo>
                        <a:pt x="11" y="150"/>
                      </a:lnTo>
                      <a:lnTo>
                        <a:pt x="11" y="149"/>
                      </a:lnTo>
                      <a:lnTo>
                        <a:pt x="11" y="145"/>
                      </a:lnTo>
                      <a:lnTo>
                        <a:pt x="11" y="144"/>
                      </a:lnTo>
                      <a:lnTo>
                        <a:pt x="11" y="143"/>
                      </a:lnTo>
                      <a:lnTo>
                        <a:pt x="10" y="141"/>
                      </a:lnTo>
                      <a:lnTo>
                        <a:pt x="10" y="139"/>
                      </a:lnTo>
                      <a:lnTo>
                        <a:pt x="10" y="135"/>
                      </a:lnTo>
                      <a:lnTo>
                        <a:pt x="10" y="134"/>
                      </a:lnTo>
                      <a:lnTo>
                        <a:pt x="10" y="127"/>
                      </a:lnTo>
                      <a:lnTo>
                        <a:pt x="10" y="124"/>
                      </a:lnTo>
                      <a:lnTo>
                        <a:pt x="10" y="123"/>
                      </a:lnTo>
                      <a:lnTo>
                        <a:pt x="10" y="117"/>
                      </a:lnTo>
                      <a:lnTo>
                        <a:pt x="8" y="117"/>
                      </a:lnTo>
                      <a:lnTo>
                        <a:pt x="7" y="117"/>
                      </a:lnTo>
                      <a:lnTo>
                        <a:pt x="5" y="117"/>
                      </a:lnTo>
                      <a:lnTo>
                        <a:pt x="5" y="116"/>
                      </a:lnTo>
                      <a:lnTo>
                        <a:pt x="5" y="109"/>
                      </a:lnTo>
                      <a:lnTo>
                        <a:pt x="5" y="107"/>
                      </a:lnTo>
                      <a:lnTo>
                        <a:pt x="0" y="107"/>
                      </a:lnTo>
                      <a:lnTo>
                        <a:pt x="0" y="106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1"/>
                      </a:lnTo>
                      <a:lnTo>
                        <a:pt x="0" y="97"/>
                      </a:lnTo>
                      <a:lnTo>
                        <a:pt x="0" y="95"/>
                      </a:lnTo>
                      <a:lnTo>
                        <a:pt x="0" y="94"/>
                      </a:lnTo>
                      <a:lnTo>
                        <a:pt x="1" y="94"/>
                      </a:lnTo>
                      <a:lnTo>
                        <a:pt x="2" y="94"/>
                      </a:lnTo>
                      <a:lnTo>
                        <a:pt x="4" y="94"/>
                      </a:lnTo>
                      <a:lnTo>
                        <a:pt x="5" y="94"/>
                      </a:lnTo>
                      <a:lnTo>
                        <a:pt x="6" y="94"/>
                      </a:lnTo>
                      <a:lnTo>
                        <a:pt x="7" y="94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1" y="94"/>
                      </a:lnTo>
                      <a:lnTo>
                        <a:pt x="12" y="94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9" y="92"/>
                      </a:lnTo>
                      <a:lnTo>
                        <a:pt x="21" y="92"/>
                      </a:lnTo>
                      <a:lnTo>
                        <a:pt x="23" y="92"/>
                      </a:lnTo>
                      <a:lnTo>
                        <a:pt x="24" y="92"/>
                      </a:lnTo>
                      <a:lnTo>
                        <a:pt x="27" y="92"/>
                      </a:lnTo>
                      <a:lnTo>
                        <a:pt x="28" y="92"/>
                      </a:lnTo>
                      <a:lnTo>
                        <a:pt x="31" y="92"/>
                      </a:lnTo>
                      <a:lnTo>
                        <a:pt x="32" y="92"/>
                      </a:lnTo>
                      <a:lnTo>
                        <a:pt x="33" y="92"/>
                      </a:lnTo>
                      <a:lnTo>
                        <a:pt x="35" y="92"/>
                      </a:lnTo>
                      <a:lnTo>
                        <a:pt x="37" y="92"/>
                      </a:lnTo>
                      <a:lnTo>
                        <a:pt x="38" y="92"/>
                      </a:lnTo>
                      <a:lnTo>
                        <a:pt x="39" y="92"/>
                      </a:lnTo>
                      <a:lnTo>
                        <a:pt x="40" y="92"/>
                      </a:lnTo>
                      <a:lnTo>
                        <a:pt x="42" y="92"/>
                      </a:lnTo>
                      <a:lnTo>
                        <a:pt x="45" y="92"/>
                      </a:lnTo>
                      <a:lnTo>
                        <a:pt x="46" y="92"/>
                      </a:lnTo>
                      <a:lnTo>
                        <a:pt x="49" y="92"/>
                      </a:lnTo>
                      <a:lnTo>
                        <a:pt x="50" y="92"/>
                      </a:lnTo>
                      <a:lnTo>
                        <a:pt x="51" y="92"/>
                      </a:lnTo>
                      <a:lnTo>
                        <a:pt x="54" y="92"/>
                      </a:lnTo>
                      <a:lnTo>
                        <a:pt x="57" y="92"/>
                      </a:lnTo>
                      <a:lnTo>
                        <a:pt x="62" y="94"/>
                      </a:lnTo>
                      <a:lnTo>
                        <a:pt x="65" y="94"/>
                      </a:lnTo>
                      <a:lnTo>
                        <a:pt x="71" y="92"/>
                      </a:lnTo>
                      <a:lnTo>
                        <a:pt x="75" y="92"/>
                      </a:lnTo>
                      <a:lnTo>
                        <a:pt x="76" y="92"/>
                      </a:lnTo>
                      <a:lnTo>
                        <a:pt x="78" y="92"/>
                      </a:lnTo>
                      <a:lnTo>
                        <a:pt x="80" y="92"/>
                      </a:lnTo>
                      <a:lnTo>
                        <a:pt x="82" y="92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88" y="94"/>
                      </a:lnTo>
                      <a:lnTo>
                        <a:pt x="91" y="94"/>
                      </a:lnTo>
                      <a:lnTo>
                        <a:pt x="92" y="94"/>
                      </a:lnTo>
                      <a:lnTo>
                        <a:pt x="93" y="94"/>
                      </a:lnTo>
                      <a:lnTo>
                        <a:pt x="94" y="94"/>
                      </a:lnTo>
                      <a:lnTo>
                        <a:pt x="95" y="94"/>
                      </a:lnTo>
                      <a:lnTo>
                        <a:pt x="98" y="92"/>
                      </a:lnTo>
                      <a:lnTo>
                        <a:pt x="100" y="92"/>
                      </a:lnTo>
                      <a:lnTo>
                        <a:pt x="102" y="92"/>
                      </a:lnTo>
                      <a:lnTo>
                        <a:pt x="103" y="94"/>
                      </a:lnTo>
                      <a:lnTo>
                        <a:pt x="104" y="94"/>
                      </a:lnTo>
                      <a:lnTo>
                        <a:pt x="106" y="94"/>
                      </a:lnTo>
                      <a:lnTo>
                        <a:pt x="109" y="94"/>
                      </a:lnTo>
                      <a:lnTo>
                        <a:pt x="110" y="94"/>
                      </a:lnTo>
                      <a:lnTo>
                        <a:pt x="111" y="94"/>
                      </a:lnTo>
                      <a:lnTo>
                        <a:pt x="113" y="94"/>
                      </a:lnTo>
                      <a:lnTo>
                        <a:pt x="114" y="94"/>
                      </a:lnTo>
                      <a:lnTo>
                        <a:pt x="115" y="94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1" y="94"/>
                      </a:lnTo>
                      <a:lnTo>
                        <a:pt x="125" y="94"/>
                      </a:lnTo>
                      <a:lnTo>
                        <a:pt x="127" y="94"/>
                      </a:lnTo>
                      <a:lnTo>
                        <a:pt x="133" y="94"/>
                      </a:lnTo>
                      <a:lnTo>
                        <a:pt x="135" y="94"/>
                      </a:lnTo>
                      <a:lnTo>
                        <a:pt x="136" y="94"/>
                      </a:lnTo>
                      <a:lnTo>
                        <a:pt x="137" y="94"/>
                      </a:lnTo>
                      <a:lnTo>
                        <a:pt x="138" y="94"/>
                      </a:lnTo>
                      <a:lnTo>
                        <a:pt x="140" y="94"/>
                      </a:lnTo>
                      <a:lnTo>
                        <a:pt x="142" y="94"/>
                      </a:lnTo>
                      <a:lnTo>
                        <a:pt x="144" y="94"/>
                      </a:lnTo>
                      <a:lnTo>
                        <a:pt x="148" y="94"/>
                      </a:lnTo>
                      <a:lnTo>
                        <a:pt x="149" y="94"/>
                      </a:lnTo>
                      <a:lnTo>
                        <a:pt x="151" y="94"/>
                      </a:lnTo>
                      <a:lnTo>
                        <a:pt x="152" y="94"/>
                      </a:lnTo>
                      <a:lnTo>
                        <a:pt x="153" y="94"/>
                      </a:lnTo>
                      <a:lnTo>
                        <a:pt x="154" y="94"/>
                      </a:lnTo>
                      <a:lnTo>
                        <a:pt x="157" y="94"/>
                      </a:lnTo>
                      <a:lnTo>
                        <a:pt x="158" y="94"/>
                      </a:lnTo>
                      <a:lnTo>
                        <a:pt x="159" y="94"/>
                      </a:lnTo>
                      <a:lnTo>
                        <a:pt x="160" y="94"/>
                      </a:lnTo>
                      <a:lnTo>
                        <a:pt x="163" y="94"/>
                      </a:lnTo>
                      <a:lnTo>
                        <a:pt x="164" y="94"/>
                      </a:lnTo>
                      <a:lnTo>
                        <a:pt x="168" y="94"/>
                      </a:lnTo>
                      <a:lnTo>
                        <a:pt x="171" y="94"/>
                      </a:lnTo>
                      <a:lnTo>
                        <a:pt x="175" y="94"/>
                      </a:lnTo>
                      <a:lnTo>
                        <a:pt x="176" y="94"/>
                      </a:lnTo>
                      <a:lnTo>
                        <a:pt x="178" y="94"/>
                      </a:lnTo>
                      <a:lnTo>
                        <a:pt x="180" y="94"/>
                      </a:lnTo>
                      <a:lnTo>
                        <a:pt x="179" y="94"/>
                      </a:lnTo>
                      <a:lnTo>
                        <a:pt x="179" y="92"/>
                      </a:lnTo>
                      <a:lnTo>
                        <a:pt x="178" y="92"/>
                      </a:lnTo>
                      <a:lnTo>
                        <a:pt x="178" y="91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8" y="87"/>
                      </a:lnTo>
                      <a:lnTo>
                        <a:pt x="178" y="86"/>
                      </a:lnTo>
                      <a:lnTo>
                        <a:pt x="178" y="85"/>
                      </a:lnTo>
                      <a:lnTo>
                        <a:pt x="176" y="85"/>
                      </a:lnTo>
                      <a:lnTo>
                        <a:pt x="176" y="84"/>
                      </a:lnTo>
                      <a:lnTo>
                        <a:pt x="175" y="82"/>
                      </a:lnTo>
                      <a:lnTo>
                        <a:pt x="175" y="81"/>
                      </a:lnTo>
                      <a:lnTo>
                        <a:pt x="176" y="81"/>
                      </a:lnTo>
                      <a:lnTo>
                        <a:pt x="176" y="80"/>
                      </a:lnTo>
                      <a:lnTo>
                        <a:pt x="178" y="80"/>
                      </a:lnTo>
                      <a:lnTo>
                        <a:pt x="178" y="79"/>
                      </a:lnTo>
                      <a:lnTo>
                        <a:pt x="178" y="78"/>
                      </a:lnTo>
                      <a:lnTo>
                        <a:pt x="178" y="76"/>
                      </a:lnTo>
                      <a:lnTo>
                        <a:pt x="178" y="75"/>
                      </a:lnTo>
                      <a:lnTo>
                        <a:pt x="179" y="75"/>
                      </a:lnTo>
                      <a:lnTo>
                        <a:pt x="180" y="74"/>
                      </a:lnTo>
                      <a:lnTo>
                        <a:pt x="180" y="73"/>
                      </a:lnTo>
                      <a:lnTo>
                        <a:pt x="181" y="71"/>
                      </a:lnTo>
                      <a:lnTo>
                        <a:pt x="180" y="71"/>
                      </a:lnTo>
                      <a:lnTo>
                        <a:pt x="180" y="70"/>
                      </a:lnTo>
                      <a:lnTo>
                        <a:pt x="181" y="71"/>
                      </a:lnTo>
                      <a:lnTo>
                        <a:pt x="182" y="71"/>
                      </a:lnTo>
                      <a:lnTo>
                        <a:pt x="184" y="71"/>
                      </a:lnTo>
                      <a:lnTo>
                        <a:pt x="187" y="71"/>
                      </a:lnTo>
                      <a:lnTo>
                        <a:pt x="190" y="71"/>
                      </a:lnTo>
                      <a:lnTo>
                        <a:pt x="191" y="71"/>
                      </a:lnTo>
                      <a:lnTo>
                        <a:pt x="192" y="71"/>
                      </a:lnTo>
                      <a:lnTo>
                        <a:pt x="193" y="71"/>
                      </a:lnTo>
                      <a:lnTo>
                        <a:pt x="195" y="71"/>
                      </a:lnTo>
                      <a:lnTo>
                        <a:pt x="196" y="71"/>
                      </a:lnTo>
                      <a:lnTo>
                        <a:pt x="201" y="71"/>
                      </a:lnTo>
                      <a:lnTo>
                        <a:pt x="203" y="71"/>
                      </a:lnTo>
                      <a:lnTo>
                        <a:pt x="206" y="71"/>
                      </a:lnTo>
                      <a:lnTo>
                        <a:pt x="212" y="71"/>
                      </a:lnTo>
                      <a:lnTo>
                        <a:pt x="214" y="71"/>
                      </a:lnTo>
                      <a:lnTo>
                        <a:pt x="214" y="70"/>
                      </a:lnTo>
                      <a:lnTo>
                        <a:pt x="220" y="70"/>
                      </a:lnTo>
                      <a:lnTo>
                        <a:pt x="224" y="70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4" y="69"/>
                      </a:lnTo>
                      <a:lnTo>
                        <a:pt x="235" y="69"/>
                      </a:lnTo>
                      <a:lnTo>
                        <a:pt x="235" y="68"/>
                      </a:lnTo>
                      <a:lnTo>
                        <a:pt x="236" y="68"/>
                      </a:lnTo>
                      <a:lnTo>
                        <a:pt x="236" y="67"/>
                      </a:lnTo>
                      <a:lnTo>
                        <a:pt x="238" y="67"/>
                      </a:lnTo>
                      <a:lnTo>
                        <a:pt x="238" y="65"/>
                      </a:lnTo>
                      <a:lnTo>
                        <a:pt x="239" y="65"/>
                      </a:lnTo>
                      <a:lnTo>
                        <a:pt x="239" y="64"/>
                      </a:lnTo>
                      <a:lnTo>
                        <a:pt x="239" y="63"/>
                      </a:lnTo>
                      <a:lnTo>
                        <a:pt x="239" y="62"/>
                      </a:lnTo>
                      <a:lnTo>
                        <a:pt x="239" y="60"/>
                      </a:lnTo>
                      <a:lnTo>
                        <a:pt x="240" y="60"/>
                      </a:lnTo>
                      <a:lnTo>
                        <a:pt x="239" y="60"/>
                      </a:lnTo>
                      <a:lnTo>
                        <a:pt x="239" y="59"/>
                      </a:lnTo>
                      <a:lnTo>
                        <a:pt x="240" y="59"/>
                      </a:lnTo>
                      <a:lnTo>
                        <a:pt x="240" y="58"/>
                      </a:lnTo>
                      <a:lnTo>
                        <a:pt x="240" y="57"/>
                      </a:lnTo>
                      <a:lnTo>
                        <a:pt x="240" y="56"/>
                      </a:lnTo>
                      <a:lnTo>
                        <a:pt x="241" y="54"/>
                      </a:lnTo>
                      <a:lnTo>
                        <a:pt x="241" y="53"/>
                      </a:lnTo>
                      <a:lnTo>
                        <a:pt x="242" y="53"/>
                      </a:lnTo>
                      <a:lnTo>
                        <a:pt x="242" y="52"/>
                      </a:lnTo>
                      <a:lnTo>
                        <a:pt x="244" y="52"/>
                      </a:lnTo>
                      <a:lnTo>
                        <a:pt x="244" y="51"/>
                      </a:lnTo>
                      <a:lnTo>
                        <a:pt x="244" y="49"/>
                      </a:lnTo>
                      <a:lnTo>
                        <a:pt x="245" y="48"/>
                      </a:lnTo>
                      <a:lnTo>
                        <a:pt x="246" y="48"/>
                      </a:lnTo>
                      <a:lnTo>
                        <a:pt x="247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54" y="45"/>
                      </a:lnTo>
                      <a:lnTo>
                        <a:pt x="256" y="45"/>
                      </a:lnTo>
                      <a:lnTo>
                        <a:pt x="260" y="45"/>
                      </a:lnTo>
                      <a:lnTo>
                        <a:pt x="260" y="43"/>
                      </a:lnTo>
                      <a:lnTo>
                        <a:pt x="260" y="41"/>
                      </a:lnTo>
                      <a:lnTo>
                        <a:pt x="262" y="41"/>
                      </a:lnTo>
                      <a:lnTo>
                        <a:pt x="262" y="33"/>
                      </a:lnTo>
                      <a:lnTo>
                        <a:pt x="265" y="33"/>
                      </a:lnTo>
                      <a:lnTo>
                        <a:pt x="265" y="31"/>
                      </a:lnTo>
                      <a:lnTo>
                        <a:pt x="265" y="30"/>
                      </a:lnTo>
                      <a:lnTo>
                        <a:pt x="266" y="30"/>
                      </a:lnTo>
                      <a:lnTo>
                        <a:pt x="266" y="29"/>
                      </a:lnTo>
                      <a:lnTo>
                        <a:pt x="266" y="27"/>
                      </a:lnTo>
                      <a:lnTo>
                        <a:pt x="267" y="27"/>
                      </a:lnTo>
                      <a:lnTo>
                        <a:pt x="268" y="29"/>
                      </a:lnTo>
                      <a:lnTo>
                        <a:pt x="268" y="27"/>
                      </a:lnTo>
                      <a:lnTo>
                        <a:pt x="268" y="26"/>
                      </a:lnTo>
                      <a:lnTo>
                        <a:pt x="269" y="26"/>
                      </a:lnTo>
                      <a:lnTo>
                        <a:pt x="269" y="25"/>
                      </a:lnTo>
                      <a:lnTo>
                        <a:pt x="271" y="25"/>
                      </a:lnTo>
                      <a:lnTo>
                        <a:pt x="271" y="24"/>
                      </a:lnTo>
                      <a:lnTo>
                        <a:pt x="271" y="22"/>
                      </a:lnTo>
                      <a:lnTo>
                        <a:pt x="271" y="21"/>
                      </a:lnTo>
                      <a:lnTo>
                        <a:pt x="271" y="20"/>
                      </a:lnTo>
                      <a:lnTo>
                        <a:pt x="271" y="18"/>
                      </a:lnTo>
                      <a:lnTo>
                        <a:pt x="271" y="16"/>
                      </a:lnTo>
                      <a:lnTo>
                        <a:pt x="272" y="16"/>
                      </a:lnTo>
                      <a:lnTo>
                        <a:pt x="272" y="15"/>
                      </a:lnTo>
                      <a:lnTo>
                        <a:pt x="272" y="14"/>
                      </a:lnTo>
                      <a:lnTo>
                        <a:pt x="273" y="14"/>
                      </a:lnTo>
                      <a:lnTo>
                        <a:pt x="274" y="14"/>
                      </a:lnTo>
                      <a:lnTo>
                        <a:pt x="276" y="14"/>
                      </a:lnTo>
                      <a:lnTo>
                        <a:pt x="277" y="14"/>
                      </a:lnTo>
                      <a:lnTo>
                        <a:pt x="279" y="14"/>
                      </a:lnTo>
                      <a:lnTo>
                        <a:pt x="282" y="14"/>
                      </a:lnTo>
                      <a:lnTo>
                        <a:pt x="283" y="14"/>
                      </a:lnTo>
                      <a:lnTo>
                        <a:pt x="285" y="14"/>
                      </a:lnTo>
                      <a:lnTo>
                        <a:pt x="288" y="14"/>
                      </a:lnTo>
                      <a:lnTo>
                        <a:pt x="288" y="11"/>
                      </a:lnTo>
                      <a:lnTo>
                        <a:pt x="289" y="11"/>
                      </a:lnTo>
                      <a:lnTo>
                        <a:pt x="290" y="11"/>
                      </a:lnTo>
                      <a:lnTo>
                        <a:pt x="292" y="11"/>
                      </a:lnTo>
                      <a:lnTo>
                        <a:pt x="292" y="10"/>
                      </a:lnTo>
                      <a:lnTo>
                        <a:pt x="293" y="10"/>
                      </a:lnTo>
                      <a:lnTo>
                        <a:pt x="294" y="10"/>
                      </a:lnTo>
                      <a:lnTo>
                        <a:pt x="294" y="8"/>
                      </a:lnTo>
                      <a:lnTo>
                        <a:pt x="295" y="8"/>
                      </a:lnTo>
                      <a:lnTo>
                        <a:pt x="296" y="8"/>
                      </a:lnTo>
                      <a:lnTo>
                        <a:pt x="299" y="8"/>
                      </a:lnTo>
                      <a:lnTo>
                        <a:pt x="299" y="7"/>
                      </a:lnTo>
                      <a:lnTo>
                        <a:pt x="301" y="7"/>
                      </a:lnTo>
                      <a:lnTo>
                        <a:pt x="301" y="2"/>
                      </a:lnTo>
                      <a:lnTo>
                        <a:pt x="303" y="0"/>
                      </a:lnTo>
                      <a:lnTo>
                        <a:pt x="306" y="0"/>
                      </a:lnTo>
                      <a:lnTo>
                        <a:pt x="309" y="0"/>
                      </a:lnTo>
                      <a:lnTo>
                        <a:pt x="309" y="2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1" name="Freeform 16"/>
                <p:cNvSpPr>
                  <a:spLocks/>
                </p:cNvSpPr>
                <p:nvPr/>
              </p:nvSpPr>
              <p:spPr bwMode="auto">
                <a:xfrm>
                  <a:off x="1687397" y="2335631"/>
                  <a:ext cx="713265" cy="766608"/>
                </a:xfrm>
                <a:custGeom>
                  <a:avLst/>
                  <a:gdLst>
                    <a:gd name="T0" fmla="*/ 258 w 468"/>
                    <a:gd name="T1" fmla="*/ 29 h 503"/>
                    <a:gd name="T2" fmla="*/ 277 w 468"/>
                    <a:gd name="T3" fmla="*/ 59 h 503"/>
                    <a:gd name="T4" fmla="*/ 287 w 468"/>
                    <a:gd name="T5" fmla="*/ 88 h 503"/>
                    <a:gd name="T6" fmla="*/ 315 w 468"/>
                    <a:gd name="T7" fmla="*/ 89 h 503"/>
                    <a:gd name="T8" fmla="*/ 353 w 468"/>
                    <a:gd name="T9" fmla="*/ 88 h 503"/>
                    <a:gd name="T10" fmla="*/ 371 w 468"/>
                    <a:gd name="T11" fmla="*/ 103 h 503"/>
                    <a:gd name="T12" fmla="*/ 391 w 468"/>
                    <a:gd name="T13" fmla="*/ 142 h 503"/>
                    <a:gd name="T14" fmla="*/ 381 w 468"/>
                    <a:gd name="T15" fmla="*/ 174 h 503"/>
                    <a:gd name="T16" fmla="*/ 359 w 468"/>
                    <a:gd name="T17" fmla="*/ 202 h 503"/>
                    <a:gd name="T18" fmla="*/ 350 w 468"/>
                    <a:gd name="T19" fmla="*/ 218 h 503"/>
                    <a:gd name="T20" fmla="*/ 382 w 468"/>
                    <a:gd name="T21" fmla="*/ 201 h 503"/>
                    <a:gd name="T22" fmla="*/ 396 w 468"/>
                    <a:gd name="T23" fmla="*/ 214 h 503"/>
                    <a:gd name="T24" fmla="*/ 397 w 468"/>
                    <a:gd name="T25" fmla="*/ 235 h 503"/>
                    <a:gd name="T26" fmla="*/ 399 w 468"/>
                    <a:gd name="T27" fmla="*/ 259 h 503"/>
                    <a:gd name="T28" fmla="*/ 404 w 468"/>
                    <a:gd name="T29" fmla="*/ 343 h 503"/>
                    <a:gd name="T30" fmla="*/ 415 w 468"/>
                    <a:gd name="T31" fmla="*/ 369 h 503"/>
                    <a:gd name="T32" fmla="*/ 427 w 468"/>
                    <a:gd name="T33" fmla="*/ 398 h 503"/>
                    <a:gd name="T34" fmla="*/ 426 w 468"/>
                    <a:gd name="T35" fmla="*/ 425 h 503"/>
                    <a:gd name="T36" fmla="*/ 445 w 468"/>
                    <a:gd name="T37" fmla="*/ 435 h 503"/>
                    <a:gd name="T38" fmla="*/ 467 w 468"/>
                    <a:gd name="T39" fmla="*/ 446 h 503"/>
                    <a:gd name="T40" fmla="*/ 463 w 468"/>
                    <a:gd name="T41" fmla="*/ 474 h 503"/>
                    <a:gd name="T42" fmla="*/ 418 w 468"/>
                    <a:gd name="T43" fmla="*/ 480 h 503"/>
                    <a:gd name="T44" fmla="*/ 394 w 468"/>
                    <a:gd name="T45" fmla="*/ 503 h 503"/>
                    <a:gd name="T46" fmla="*/ 369 w 468"/>
                    <a:gd name="T47" fmla="*/ 479 h 503"/>
                    <a:gd name="T48" fmla="*/ 350 w 468"/>
                    <a:gd name="T49" fmla="*/ 461 h 503"/>
                    <a:gd name="T50" fmla="*/ 327 w 468"/>
                    <a:gd name="T51" fmla="*/ 447 h 503"/>
                    <a:gd name="T52" fmla="*/ 302 w 468"/>
                    <a:gd name="T53" fmla="*/ 429 h 503"/>
                    <a:gd name="T54" fmla="*/ 279 w 468"/>
                    <a:gd name="T55" fmla="*/ 405 h 503"/>
                    <a:gd name="T56" fmla="*/ 246 w 468"/>
                    <a:gd name="T57" fmla="*/ 440 h 503"/>
                    <a:gd name="T58" fmla="*/ 236 w 468"/>
                    <a:gd name="T59" fmla="*/ 439 h 503"/>
                    <a:gd name="T60" fmla="*/ 225 w 468"/>
                    <a:gd name="T61" fmla="*/ 413 h 503"/>
                    <a:gd name="T62" fmla="*/ 226 w 468"/>
                    <a:gd name="T63" fmla="*/ 381 h 503"/>
                    <a:gd name="T64" fmla="*/ 214 w 468"/>
                    <a:gd name="T65" fmla="*/ 349 h 503"/>
                    <a:gd name="T66" fmla="*/ 207 w 468"/>
                    <a:gd name="T67" fmla="*/ 326 h 503"/>
                    <a:gd name="T68" fmla="*/ 207 w 468"/>
                    <a:gd name="T69" fmla="*/ 289 h 503"/>
                    <a:gd name="T70" fmla="*/ 193 w 468"/>
                    <a:gd name="T71" fmla="*/ 260 h 503"/>
                    <a:gd name="T72" fmla="*/ 175 w 468"/>
                    <a:gd name="T73" fmla="*/ 246 h 503"/>
                    <a:gd name="T74" fmla="*/ 165 w 468"/>
                    <a:gd name="T75" fmla="*/ 247 h 503"/>
                    <a:gd name="T76" fmla="*/ 146 w 468"/>
                    <a:gd name="T77" fmla="*/ 225 h 503"/>
                    <a:gd name="T78" fmla="*/ 127 w 468"/>
                    <a:gd name="T79" fmla="*/ 214 h 503"/>
                    <a:gd name="T80" fmla="*/ 125 w 468"/>
                    <a:gd name="T81" fmla="*/ 213 h 503"/>
                    <a:gd name="T82" fmla="*/ 121 w 468"/>
                    <a:gd name="T83" fmla="*/ 201 h 503"/>
                    <a:gd name="T84" fmla="*/ 120 w 468"/>
                    <a:gd name="T85" fmla="*/ 214 h 503"/>
                    <a:gd name="T86" fmla="*/ 106 w 468"/>
                    <a:gd name="T87" fmla="*/ 218 h 503"/>
                    <a:gd name="T88" fmla="*/ 117 w 468"/>
                    <a:gd name="T89" fmla="*/ 179 h 503"/>
                    <a:gd name="T90" fmla="*/ 114 w 468"/>
                    <a:gd name="T91" fmla="*/ 167 h 503"/>
                    <a:gd name="T92" fmla="*/ 128 w 468"/>
                    <a:gd name="T93" fmla="*/ 187 h 503"/>
                    <a:gd name="T94" fmla="*/ 142 w 468"/>
                    <a:gd name="T95" fmla="*/ 201 h 503"/>
                    <a:gd name="T96" fmla="*/ 126 w 468"/>
                    <a:gd name="T97" fmla="*/ 176 h 503"/>
                    <a:gd name="T98" fmla="*/ 114 w 468"/>
                    <a:gd name="T99" fmla="*/ 161 h 503"/>
                    <a:gd name="T100" fmla="*/ 100 w 468"/>
                    <a:gd name="T101" fmla="*/ 142 h 503"/>
                    <a:gd name="T102" fmla="*/ 94 w 468"/>
                    <a:gd name="T103" fmla="*/ 141 h 503"/>
                    <a:gd name="T104" fmla="*/ 87 w 468"/>
                    <a:gd name="T105" fmla="*/ 116 h 503"/>
                    <a:gd name="T106" fmla="*/ 65 w 468"/>
                    <a:gd name="T107" fmla="*/ 94 h 503"/>
                    <a:gd name="T108" fmla="*/ 46 w 468"/>
                    <a:gd name="T109" fmla="*/ 81 h 503"/>
                    <a:gd name="T110" fmla="*/ 34 w 468"/>
                    <a:gd name="T111" fmla="*/ 66 h 503"/>
                    <a:gd name="T112" fmla="*/ 21 w 468"/>
                    <a:gd name="T113" fmla="*/ 48 h 503"/>
                    <a:gd name="T114" fmla="*/ 2 w 468"/>
                    <a:gd name="T115" fmla="*/ 29 h 503"/>
                    <a:gd name="T116" fmla="*/ 33 w 468"/>
                    <a:gd name="T117" fmla="*/ 21 h 503"/>
                    <a:gd name="T118" fmla="*/ 103 w 468"/>
                    <a:gd name="T119" fmla="*/ 4 h 503"/>
                    <a:gd name="T120" fmla="*/ 147 w 468"/>
                    <a:gd name="T121" fmla="*/ 7 h 503"/>
                    <a:gd name="T122" fmla="*/ 163 w 468"/>
                    <a:gd name="T123" fmla="*/ 28 h 503"/>
                    <a:gd name="T124" fmla="*/ 181 w 468"/>
                    <a:gd name="T125" fmla="*/ 47 h 5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8" h="503">
                      <a:moveTo>
                        <a:pt x="238" y="7"/>
                      </a:moveTo>
                      <a:lnTo>
                        <a:pt x="239" y="7"/>
                      </a:lnTo>
                      <a:lnTo>
                        <a:pt x="240" y="6"/>
                      </a:lnTo>
                      <a:lnTo>
                        <a:pt x="241" y="6"/>
                      </a:lnTo>
                      <a:lnTo>
                        <a:pt x="242" y="6"/>
                      </a:lnTo>
                      <a:lnTo>
                        <a:pt x="242" y="5"/>
                      </a:lnTo>
                      <a:lnTo>
                        <a:pt x="244" y="5"/>
                      </a:lnTo>
                      <a:lnTo>
                        <a:pt x="245" y="6"/>
                      </a:lnTo>
                      <a:lnTo>
                        <a:pt x="245" y="7"/>
                      </a:lnTo>
                      <a:lnTo>
                        <a:pt x="246" y="6"/>
                      </a:lnTo>
                      <a:lnTo>
                        <a:pt x="247" y="6"/>
                      </a:lnTo>
                      <a:lnTo>
                        <a:pt x="249" y="6"/>
                      </a:lnTo>
                      <a:lnTo>
                        <a:pt x="249" y="7"/>
                      </a:lnTo>
                      <a:lnTo>
                        <a:pt x="250" y="7"/>
                      </a:lnTo>
                      <a:lnTo>
                        <a:pt x="251" y="7"/>
                      </a:lnTo>
                      <a:lnTo>
                        <a:pt x="251" y="6"/>
                      </a:lnTo>
                      <a:lnTo>
                        <a:pt x="251" y="7"/>
                      </a:lnTo>
                      <a:lnTo>
                        <a:pt x="251" y="9"/>
                      </a:lnTo>
                      <a:lnTo>
                        <a:pt x="252" y="9"/>
                      </a:lnTo>
                      <a:lnTo>
                        <a:pt x="252" y="10"/>
                      </a:lnTo>
                      <a:lnTo>
                        <a:pt x="252" y="11"/>
                      </a:lnTo>
                      <a:lnTo>
                        <a:pt x="253" y="12"/>
                      </a:lnTo>
                      <a:lnTo>
                        <a:pt x="253" y="14"/>
                      </a:lnTo>
                      <a:lnTo>
                        <a:pt x="253" y="15"/>
                      </a:lnTo>
                      <a:lnTo>
                        <a:pt x="255" y="16"/>
                      </a:lnTo>
                      <a:lnTo>
                        <a:pt x="255" y="17"/>
                      </a:lnTo>
                      <a:lnTo>
                        <a:pt x="256" y="18"/>
                      </a:lnTo>
                      <a:lnTo>
                        <a:pt x="256" y="20"/>
                      </a:lnTo>
                      <a:lnTo>
                        <a:pt x="257" y="20"/>
                      </a:lnTo>
                      <a:lnTo>
                        <a:pt x="257" y="21"/>
                      </a:lnTo>
                      <a:lnTo>
                        <a:pt x="257" y="22"/>
                      </a:lnTo>
                      <a:lnTo>
                        <a:pt x="257" y="23"/>
                      </a:lnTo>
                      <a:lnTo>
                        <a:pt x="258" y="23"/>
                      </a:lnTo>
                      <a:lnTo>
                        <a:pt x="258" y="25"/>
                      </a:lnTo>
                      <a:lnTo>
                        <a:pt x="258" y="26"/>
                      </a:lnTo>
                      <a:lnTo>
                        <a:pt x="258" y="27"/>
                      </a:lnTo>
                      <a:lnTo>
                        <a:pt x="258" y="28"/>
                      </a:lnTo>
                      <a:lnTo>
                        <a:pt x="258" y="29"/>
                      </a:lnTo>
                      <a:lnTo>
                        <a:pt x="260" y="29"/>
                      </a:lnTo>
                      <a:lnTo>
                        <a:pt x="260" y="31"/>
                      </a:lnTo>
                      <a:lnTo>
                        <a:pt x="261" y="32"/>
                      </a:lnTo>
                      <a:lnTo>
                        <a:pt x="262" y="32"/>
                      </a:lnTo>
                      <a:lnTo>
                        <a:pt x="262" y="33"/>
                      </a:lnTo>
                      <a:lnTo>
                        <a:pt x="262" y="34"/>
                      </a:lnTo>
                      <a:lnTo>
                        <a:pt x="263" y="36"/>
                      </a:lnTo>
                      <a:lnTo>
                        <a:pt x="262" y="36"/>
                      </a:lnTo>
                      <a:lnTo>
                        <a:pt x="263" y="36"/>
                      </a:lnTo>
                      <a:lnTo>
                        <a:pt x="263" y="37"/>
                      </a:lnTo>
                      <a:lnTo>
                        <a:pt x="263" y="38"/>
                      </a:lnTo>
                      <a:lnTo>
                        <a:pt x="263" y="40"/>
                      </a:lnTo>
                      <a:lnTo>
                        <a:pt x="264" y="42"/>
                      </a:lnTo>
                      <a:lnTo>
                        <a:pt x="263" y="43"/>
                      </a:lnTo>
                      <a:lnTo>
                        <a:pt x="264" y="44"/>
                      </a:lnTo>
                      <a:lnTo>
                        <a:pt x="266" y="44"/>
                      </a:lnTo>
                      <a:lnTo>
                        <a:pt x="267" y="44"/>
                      </a:lnTo>
                      <a:lnTo>
                        <a:pt x="268" y="45"/>
                      </a:lnTo>
                      <a:lnTo>
                        <a:pt x="268" y="47"/>
                      </a:lnTo>
                      <a:lnTo>
                        <a:pt x="268" y="48"/>
                      </a:lnTo>
                      <a:lnTo>
                        <a:pt x="268" y="49"/>
                      </a:lnTo>
                      <a:lnTo>
                        <a:pt x="268" y="50"/>
                      </a:lnTo>
                      <a:lnTo>
                        <a:pt x="269" y="50"/>
                      </a:lnTo>
                      <a:lnTo>
                        <a:pt x="269" y="51"/>
                      </a:lnTo>
                      <a:lnTo>
                        <a:pt x="271" y="51"/>
                      </a:lnTo>
                      <a:lnTo>
                        <a:pt x="271" y="53"/>
                      </a:lnTo>
                      <a:lnTo>
                        <a:pt x="272" y="53"/>
                      </a:lnTo>
                      <a:lnTo>
                        <a:pt x="272" y="54"/>
                      </a:lnTo>
                      <a:lnTo>
                        <a:pt x="273" y="54"/>
                      </a:lnTo>
                      <a:lnTo>
                        <a:pt x="274" y="54"/>
                      </a:lnTo>
                      <a:lnTo>
                        <a:pt x="276" y="54"/>
                      </a:lnTo>
                      <a:lnTo>
                        <a:pt x="276" y="55"/>
                      </a:lnTo>
                      <a:lnTo>
                        <a:pt x="276" y="56"/>
                      </a:lnTo>
                      <a:lnTo>
                        <a:pt x="276" y="58"/>
                      </a:lnTo>
                      <a:lnTo>
                        <a:pt x="277" y="58"/>
                      </a:lnTo>
                      <a:lnTo>
                        <a:pt x="276" y="58"/>
                      </a:lnTo>
                      <a:lnTo>
                        <a:pt x="276" y="59"/>
                      </a:lnTo>
                      <a:lnTo>
                        <a:pt x="277" y="59"/>
                      </a:lnTo>
                      <a:lnTo>
                        <a:pt x="277" y="60"/>
                      </a:lnTo>
                      <a:lnTo>
                        <a:pt x="276" y="60"/>
                      </a:lnTo>
                      <a:lnTo>
                        <a:pt x="276" y="61"/>
                      </a:lnTo>
                      <a:lnTo>
                        <a:pt x="274" y="61"/>
                      </a:lnTo>
                      <a:lnTo>
                        <a:pt x="274" y="63"/>
                      </a:lnTo>
                      <a:lnTo>
                        <a:pt x="276" y="63"/>
                      </a:lnTo>
                      <a:lnTo>
                        <a:pt x="276" y="64"/>
                      </a:lnTo>
                      <a:lnTo>
                        <a:pt x="277" y="64"/>
                      </a:lnTo>
                      <a:lnTo>
                        <a:pt x="277" y="63"/>
                      </a:lnTo>
                      <a:lnTo>
                        <a:pt x="278" y="63"/>
                      </a:lnTo>
                      <a:lnTo>
                        <a:pt x="279" y="63"/>
                      </a:lnTo>
                      <a:lnTo>
                        <a:pt x="279" y="64"/>
                      </a:lnTo>
                      <a:lnTo>
                        <a:pt x="279" y="65"/>
                      </a:lnTo>
                      <a:lnTo>
                        <a:pt x="280" y="65"/>
                      </a:lnTo>
                      <a:lnTo>
                        <a:pt x="280" y="66"/>
                      </a:lnTo>
                      <a:lnTo>
                        <a:pt x="282" y="66"/>
                      </a:lnTo>
                      <a:lnTo>
                        <a:pt x="282" y="67"/>
                      </a:lnTo>
                      <a:lnTo>
                        <a:pt x="282" y="69"/>
                      </a:lnTo>
                      <a:lnTo>
                        <a:pt x="282" y="70"/>
                      </a:lnTo>
                      <a:lnTo>
                        <a:pt x="283" y="71"/>
                      </a:lnTo>
                      <a:lnTo>
                        <a:pt x="283" y="72"/>
                      </a:lnTo>
                      <a:lnTo>
                        <a:pt x="283" y="74"/>
                      </a:lnTo>
                      <a:lnTo>
                        <a:pt x="283" y="75"/>
                      </a:lnTo>
                      <a:lnTo>
                        <a:pt x="284" y="75"/>
                      </a:lnTo>
                      <a:lnTo>
                        <a:pt x="284" y="76"/>
                      </a:lnTo>
                      <a:lnTo>
                        <a:pt x="284" y="78"/>
                      </a:lnTo>
                      <a:lnTo>
                        <a:pt x="284" y="80"/>
                      </a:lnTo>
                      <a:lnTo>
                        <a:pt x="285" y="80"/>
                      </a:lnTo>
                      <a:lnTo>
                        <a:pt x="285" y="81"/>
                      </a:lnTo>
                      <a:lnTo>
                        <a:pt x="285" y="82"/>
                      </a:lnTo>
                      <a:lnTo>
                        <a:pt x="285" y="83"/>
                      </a:lnTo>
                      <a:lnTo>
                        <a:pt x="285" y="85"/>
                      </a:lnTo>
                      <a:lnTo>
                        <a:pt x="287" y="85"/>
                      </a:lnTo>
                      <a:lnTo>
                        <a:pt x="285" y="85"/>
                      </a:lnTo>
                      <a:lnTo>
                        <a:pt x="285" y="86"/>
                      </a:lnTo>
                      <a:lnTo>
                        <a:pt x="287" y="86"/>
                      </a:lnTo>
                      <a:lnTo>
                        <a:pt x="287" y="87"/>
                      </a:lnTo>
                      <a:lnTo>
                        <a:pt x="287" y="88"/>
                      </a:lnTo>
                      <a:lnTo>
                        <a:pt x="288" y="89"/>
                      </a:lnTo>
                      <a:lnTo>
                        <a:pt x="288" y="91"/>
                      </a:lnTo>
                      <a:lnTo>
                        <a:pt x="289" y="91"/>
                      </a:lnTo>
                      <a:lnTo>
                        <a:pt x="290" y="91"/>
                      </a:lnTo>
                      <a:lnTo>
                        <a:pt x="291" y="91"/>
                      </a:lnTo>
                      <a:lnTo>
                        <a:pt x="293" y="91"/>
                      </a:lnTo>
                      <a:lnTo>
                        <a:pt x="294" y="91"/>
                      </a:lnTo>
                      <a:lnTo>
                        <a:pt x="295" y="91"/>
                      </a:lnTo>
                      <a:lnTo>
                        <a:pt x="296" y="91"/>
                      </a:lnTo>
                      <a:lnTo>
                        <a:pt x="298" y="91"/>
                      </a:lnTo>
                      <a:lnTo>
                        <a:pt x="298" y="89"/>
                      </a:lnTo>
                      <a:lnTo>
                        <a:pt x="298" y="91"/>
                      </a:lnTo>
                      <a:lnTo>
                        <a:pt x="299" y="91"/>
                      </a:lnTo>
                      <a:lnTo>
                        <a:pt x="299" y="92"/>
                      </a:lnTo>
                      <a:lnTo>
                        <a:pt x="300" y="92"/>
                      </a:lnTo>
                      <a:lnTo>
                        <a:pt x="300" y="93"/>
                      </a:lnTo>
                      <a:lnTo>
                        <a:pt x="301" y="93"/>
                      </a:lnTo>
                      <a:lnTo>
                        <a:pt x="300" y="93"/>
                      </a:lnTo>
                      <a:lnTo>
                        <a:pt x="301" y="93"/>
                      </a:lnTo>
                      <a:lnTo>
                        <a:pt x="301" y="94"/>
                      </a:lnTo>
                      <a:lnTo>
                        <a:pt x="301" y="96"/>
                      </a:lnTo>
                      <a:lnTo>
                        <a:pt x="302" y="96"/>
                      </a:lnTo>
                      <a:lnTo>
                        <a:pt x="304" y="96"/>
                      </a:lnTo>
                      <a:lnTo>
                        <a:pt x="304" y="97"/>
                      </a:lnTo>
                      <a:lnTo>
                        <a:pt x="305" y="97"/>
                      </a:lnTo>
                      <a:lnTo>
                        <a:pt x="306" y="97"/>
                      </a:lnTo>
                      <a:lnTo>
                        <a:pt x="307" y="97"/>
                      </a:lnTo>
                      <a:lnTo>
                        <a:pt x="307" y="96"/>
                      </a:lnTo>
                      <a:lnTo>
                        <a:pt x="309" y="96"/>
                      </a:lnTo>
                      <a:lnTo>
                        <a:pt x="310" y="94"/>
                      </a:lnTo>
                      <a:lnTo>
                        <a:pt x="311" y="94"/>
                      </a:lnTo>
                      <a:lnTo>
                        <a:pt x="311" y="93"/>
                      </a:lnTo>
                      <a:lnTo>
                        <a:pt x="312" y="93"/>
                      </a:lnTo>
                      <a:lnTo>
                        <a:pt x="312" y="92"/>
                      </a:lnTo>
                      <a:lnTo>
                        <a:pt x="313" y="92"/>
                      </a:lnTo>
                      <a:lnTo>
                        <a:pt x="313" y="91"/>
                      </a:lnTo>
                      <a:lnTo>
                        <a:pt x="315" y="91"/>
                      </a:lnTo>
                      <a:lnTo>
                        <a:pt x="315" y="89"/>
                      </a:lnTo>
                      <a:lnTo>
                        <a:pt x="316" y="89"/>
                      </a:lnTo>
                      <a:lnTo>
                        <a:pt x="316" y="88"/>
                      </a:lnTo>
                      <a:lnTo>
                        <a:pt x="317" y="88"/>
                      </a:lnTo>
                      <a:lnTo>
                        <a:pt x="318" y="88"/>
                      </a:lnTo>
                      <a:lnTo>
                        <a:pt x="318" y="87"/>
                      </a:lnTo>
                      <a:lnTo>
                        <a:pt x="320" y="87"/>
                      </a:lnTo>
                      <a:lnTo>
                        <a:pt x="321" y="86"/>
                      </a:lnTo>
                      <a:lnTo>
                        <a:pt x="322" y="86"/>
                      </a:lnTo>
                      <a:lnTo>
                        <a:pt x="323" y="86"/>
                      </a:lnTo>
                      <a:lnTo>
                        <a:pt x="323" y="87"/>
                      </a:lnTo>
                      <a:lnTo>
                        <a:pt x="325" y="87"/>
                      </a:lnTo>
                      <a:lnTo>
                        <a:pt x="326" y="87"/>
                      </a:lnTo>
                      <a:lnTo>
                        <a:pt x="327" y="87"/>
                      </a:lnTo>
                      <a:lnTo>
                        <a:pt x="328" y="87"/>
                      </a:lnTo>
                      <a:lnTo>
                        <a:pt x="328" y="86"/>
                      </a:lnTo>
                      <a:lnTo>
                        <a:pt x="329" y="86"/>
                      </a:lnTo>
                      <a:lnTo>
                        <a:pt x="331" y="86"/>
                      </a:lnTo>
                      <a:lnTo>
                        <a:pt x="331" y="85"/>
                      </a:lnTo>
                      <a:lnTo>
                        <a:pt x="332" y="85"/>
                      </a:lnTo>
                      <a:lnTo>
                        <a:pt x="333" y="85"/>
                      </a:lnTo>
                      <a:lnTo>
                        <a:pt x="334" y="85"/>
                      </a:lnTo>
                      <a:lnTo>
                        <a:pt x="336" y="85"/>
                      </a:lnTo>
                      <a:lnTo>
                        <a:pt x="337" y="85"/>
                      </a:lnTo>
                      <a:lnTo>
                        <a:pt x="338" y="85"/>
                      </a:lnTo>
                      <a:lnTo>
                        <a:pt x="339" y="85"/>
                      </a:lnTo>
                      <a:lnTo>
                        <a:pt x="340" y="86"/>
                      </a:lnTo>
                      <a:lnTo>
                        <a:pt x="342" y="86"/>
                      </a:lnTo>
                      <a:lnTo>
                        <a:pt x="343" y="87"/>
                      </a:lnTo>
                      <a:lnTo>
                        <a:pt x="344" y="87"/>
                      </a:lnTo>
                      <a:lnTo>
                        <a:pt x="345" y="87"/>
                      </a:lnTo>
                      <a:lnTo>
                        <a:pt x="347" y="87"/>
                      </a:lnTo>
                      <a:lnTo>
                        <a:pt x="347" y="88"/>
                      </a:lnTo>
                      <a:lnTo>
                        <a:pt x="347" y="87"/>
                      </a:lnTo>
                      <a:lnTo>
                        <a:pt x="348" y="87"/>
                      </a:lnTo>
                      <a:lnTo>
                        <a:pt x="349" y="87"/>
                      </a:lnTo>
                      <a:lnTo>
                        <a:pt x="350" y="87"/>
                      </a:lnTo>
                      <a:lnTo>
                        <a:pt x="351" y="88"/>
                      </a:lnTo>
                      <a:lnTo>
                        <a:pt x="353" y="88"/>
                      </a:lnTo>
                      <a:lnTo>
                        <a:pt x="353" y="87"/>
                      </a:lnTo>
                      <a:lnTo>
                        <a:pt x="354" y="87"/>
                      </a:lnTo>
                      <a:lnTo>
                        <a:pt x="354" y="86"/>
                      </a:lnTo>
                      <a:lnTo>
                        <a:pt x="355" y="86"/>
                      </a:lnTo>
                      <a:lnTo>
                        <a:pt x="355" y="87"/>
                      </a:lnTo>
                      <a:lnTo>
                        <a:pt x="356" y="87"/>
                      </a:lnTo>
                      <a:lnTo>
                        <a:pt x="356" y="88"/>
                      </a:lnTo>
                      <a:lnTo>
                        <a:pt x="356" y="87"/>
                      </a:lnTo>
                      <a:lnTo>
                        <a:pt x="358" y="87"/>
                      </a:lnTo>
                      <a:lnTo>
                        <a:pt x="359" y="87"/>
                      </a:lnTo>
                      <a:lnTo>
                        <a:pt x="360" y="86"/>
                      </a:lnTo>
                      <a:lnTo>
                        <a:pt x="361" y="86"/>
                      </a:lnTo>
                      <a:lnTo>
                        <a:pt x="361" y="85"/>
                      </a:lnTo>
                      <a:lnTo>
                        <a:pt x="362" y="85"/>
                      </a:lnTo>
                      <a:lnTo>
                        <a:pt x="364" y="85"/>
                      </a:lnTo>
                      <a:lnTo>
                        <a:pt x="365" y="85"/>
                      </a:lnTo>
                      <a:lnTo>
                        <a:pt x="365" y="86"/>
                      </a:lnTo>
                      <a:lnTo>
                        <a:pt x="365" y="85"/>
                      </a:lnTo>
                      <a:lnTo>
                        <a:pt x="366" y="85"/>
                      </a:lnTo>
                      <a:lnTo>
                        <a:pt x="367" y="85"/>
                      </a:lnTo>
                      <a:lnTo>
                        <a:pt x="367" y="86"/>
                      </a:lnTo>
                      <a:lnTo>
                        <a:pt x="369" y="86"/>
                      </a:lnTo>
                      <a:lnTo>
                        <a:pt x="369" y="87"/>
                      </a:lnTo>
                      <a:lnTo>
                        <a:pt x="370" y="87"/>
                      </a:lnTo>
                      <a:lnTo>
                        <a:pt x="370" y="88"/>
                      </a:lnTo>
                      <a:lnTo>
                        <a:pt x="370" y="89"/>
                      </a:lnTo>
                      <a:lnTo>
                        <a:pt x="370" y="91"/>
                      </a:lnTo>
                      <a:lnTo>
                        <a:pt x="370" y="92"/>
                      </a:lnTo>
                      <a:lnTo>
                        <a:pt x="370" y="93"/>
                      </a:lnTo>
                      <a:lnTo>
                        <a:pt x="370" y="94"/>
                      </a:lnTo>
                      <a:lnTo>
                        <a:pt x="370" y="96"/>
                      </a:lnTo>
                      <a:lnTo>
                        <a:pt x="370" y="97"/>
                      </a:lnTo>
                      <a:lnTo>
                        <a:pt x="370" y="98"/>
                      </a:lnTo>
                      <a:lnTo>
                        <a:pt x="371" y="98"/>
                      </a:lnTo>
                      <a:lnTo>
                        <a:pt x="371" y="99"/>
                      </a:lnTo>
                      <a:lnTo>
                        <a:pt x="371" y="100"/>
                      </a:lnTo>
                      <a:lnTo>
                        <a:pt x="371" y="102"/>
                      </a:lnTo>
                      <a:lnTo>
                        <a:pt x="371" y="103"/>
                      </a:lnTo>
                      <a:lnTo>
                        <a:pt x="371" y="104"/>
                      </a:lnTo>
                      <a:lnTo>
                        <a:pt x="371" y="105"/>
                      </a:lnTo>
                      <a:lnTo>
                        <a:pt x="371" y="107"/>
                      </a:lnTo>
                      <a:lnTo>
                        <a:pt x="371" y="108"/>
                      </a:lnTo>
                      <a:lnTo>
                        <a:pt x="371" y="109"/>
                      </a:lnTo>
                      <a:lnTo>
                        <a:pt x="371" y="112"/>
                      </a:lnTo>
                      <a:lnTo>
                        <a:pt x="371" y="113"/>
                      </a:lnTo>
                      <a:lnTo>
                        <a:pt x="371" y="114"/>
                      </a:lnTo>
                      <a:lnTo>
                        <a:pt x="371" y="115"/>
                      </a:lnTo>
                      <a:lnTo>
                        <a:pt x="371" y="116"/>
                      </a:lnTo>
                      <a:lnTo>
                        <a:pt x="371" y="118"/>
                      </a:lnTo>
                      <a:lnTo>
                        <a:pt x="371" y="119"/>
                      </a:lnTo>
                      <a:lnTo>
                        <a:pt x="371" y="120"/>
                      </a:lnTo>
                      <a:lnTo>
                        <a:pt x="371" y="124"/>
                      </a:lnTo>
                      <a:lnTo>
                        <a:pt x="371" y="125"/>
                      </a:lnTo>
                      <a:lnTo>
                        <a:pt x="371" y="126"/>
                      </a:lnTo>
                      <a:lnTo>
                        <a:pt x="371" y="127"/>
                      </a:lnTo>
                      <a:lnTo>
                        <a:pt x="371" y="129"/>
                      </a:lnTo>
                      <a:lnTo>
                        <a:pt x="371" y="130"/>
                      </a:lnTo>
                      <a:lnTo>
                        <a:pt x="371" y="131"/>
                      </a:lnTo>
                      <a:lnTo>
                        <a:pt x="371" y="132"/>
                      </a:lnTo>
                      <a:lnTo>
                        <a:pt x="371" y="134"/>
                      </a:lnTo>
                      <a:lnTo>
                        <a:pt x="371" y="135"/>
                      </a:lnTo>
                      <a:lnTo>
                        <a:pt x="371" y="136"/>
                      </a:lnTo>
                      <a:lnTo>
                        <a:pt x="370" y="136"/>
                      </a:lnTo>
                      <a:lnTo>
                        <a:pt x="370" y="137"/>
                      </a:lnTo>
                      <a:lnTo>
                        <a:pt x="370" y="138"/>
                      </a:lnTo>
                      <a:lnTo>
                        <a:pt x="371" y="138"/>
                      </a:lnTo>
                      <a:lnTo>
                        <a:pt x="371" y="140"/>
                      </a:lnTo>
                      <a:lnTo>
                        <a:pt x="371" y="141"/>
                      </a:lnTo>
                      <a:lnTo>
                        <a:pt x="371" y="142"/>
                      </a:lnTo>
                      <a:lnTo>
                        <a:pt x="376" y="142"/>
                      </a:lnTo>
                      <a:lnTo>
                        <a:pt x="377" y="142"/>
                      </a:lnTo>
                      <a:lnTo>
                        <a:pt x="378" y="142"/>
                      </a:lnTo>
                      <a:lnTo>
                        <a:pt x="380" y="142"/>
                      </a:lnTo>
                      <a:lnTo>
                        <a:pt x="383" y="142"/>
                      </a:lnTo>
                      <a:lnTo>
                        <a:pt x="386" y="142"/>
                      </a:lnTo>
                      <a:lnTo>
                        <a:pt x="391" y="142"/>
                      </a:lnTo>
                      <a:lnTo>
                        <a:pt x="391" y="143"/>
                      </a:lnTo>
                      <a:lnTo>
                        <a:pt x="389" y="143"/>
                      </a:lnTo>
                      <a:lnTo>
                        <a:pt x="389" y="145"/>
                      </a:lnTo>
                      <a:lnTo>
                        <a:pt x="389" y="146"/>
                      </a:lnTo>
                      <a:lnTo>
                        <a:pt x="388" y="146"/>
                      </a:lnTo>
                      <a:lnTo>
                        <a:pt x="388" y="147"/>
                      </a:lnTo>
                      <a:lnTo>
                        <a:pt x="388" y="148"/>
                      </a:lnTo>
                      <a:lnTo>
                        <a:pt x="388" y="149"/>
                      </a:lnTo>
                      <a:lnTo>
                        <a:pt x="389" y="149"/>
                      </a:lnTo>
                      <a:lnTo>
                        <a:pt x="389" y="151"/>
                      </a:lnTo>
                      <a:lnTo>
                        <a:pt x="389" y="152"/>
                      </a:lnTo>
                      <a:lnTo>
                        <a:pt x="388" y="153"/>
                      </a:lnTo>
                      <a:lnTo>
                        <a:pt x="388" y="154"/>
                      </a:lnTo>
                      <a:lnTo>
                        <a:pt x="389" y="154"/>
                      </a:lnTo>
                      <a:lnTo>
                        <a:pt x="389" y="156"/>
                      </a:lnTo>
                      <a:lnTo>
                        <a:pt x="389" y="157"/>
                      </a:lnTo>
                      <a:lnTo>
                        <a:pt x="389" y="158"/>
                      </a:lnTo>
                      <a:lnTo>
                        <a:pt x="389" y="159"/>
                      </a:lnTo>
                      <a:lnTo>
                        <a:pt x="389" y="161"/>
                      </a:lnTo>
                      <a:lnTo>
                        <a:pt x="389" y="162"/>
                      </a:lnTo>
                      <a:lnTo>
                        <a:pt x="388" y="162"/>
                      </a:lnTo>
                      <a:lnTo>
                        <a:pt x="389" y="162"/>
                      </a:lnTo>
                      <a:lnTo>
                        <a:pt x="389" y="163"/>
                      </a:lnTo>
                      <a:lnTo>
                        <a:pt x="389" y="164"/>
                      </a:lnTo>
                      <a:lnTo>
                        <a:pt x="389" y="165"/>
                      </a:lnTo>
                      <a:lnTo>
                        <a:pt x="389" y="167"/>
                      </a:lnTo>
                      <a:lnTo>
                        <a:pt x="388" y="167"/>
                      </a:lnTo>
                      <a:lnTo>
                        <a:pt x="388" y="168"/>
                      </a:lnTo>
                      <a:lnTo>
                        <a:pt x="387" y="169"/>
                      </a:lnTo>
                      <a:lnTo>
                        <a:pt x="387" y="170"/>
                      </a:lnTo>
                      <a:lnTo>
                        <a:pt x="387" y="172"/>
                      </a:lnTo>
                      <a:lnTo>
                        <a:pt x="387" y="173"/>
                      </a:lnTo>
                      <a:lnTo>
                        <a:pt x="386" y="173"/>
                      </a:lnTo>
                      <a:lnTo>
                        <a:pt x="385" y="173"/>
                      </a:lnTo>
                      <a:lnTo>
                        <a:pt x="383" y="173"/>
                      </a:lnTo>
                      <a:lnTo>
                        <a:pt x="382" y="173"/>
                      </a:lnTo>
                      <a:lnTo>
                        <a:pt x="382" y="174"/>
                      </a:lnTo>
                      <a:lnTo>
                        <a:pt x="381" y="174"/>
                      </a:lnTo>
                      <a:lnTo>
                        <a:pt x="381" y="175"/>
                      </a:lnTo>
                      <a:lnTo>
                        <a:pt x="380" y="175"/>
                      </a:lnTo>
                      <a:lnTo>
                        <a:pt x="378" y="175"/>
                      </a:lnTo>
                      <a:lnTo>
                        <a:pt x="377" y="175"/>
                      </a:lnTo>
                      <a:lnTo>
                        <a:pt x="377" y="176"/>
                      </a:lnTo>
                      <a:lnTo>
                        <a:pt x="376" y="176"/>
                      </a:lnTo>
                      <a:lnTo>
                        <a:pt x="376" y="178"/>
                      </a:lnTo>
                      <a:lnTo>
                        <a:pt x="375" y="179"/>
                      </a:lnTo>
                      <a:lnTo>
                        <a:pt x="374" y="180"/>
                      </a:lnTo>
                      <a:lnTo>
                        <a:pt x="374" y="181"/>
                      </a:lnTo>
                      <a:lnTo>
                        <a:pt x="372" y="181"/>
                      </a:lnTo>
                      <a:lnTo>
                        <a:pt x="372" y="183"/>
                      </a:lnTo>
                      <a:lnTo>
                        <a:pt x="372" y="184"/>
                      </a:lnTo>
                      <a:lnTo>
                        <a:pt x="372" y="185"/>
                      </a:lnTo>
                      <a:lnTo>
                        <a:pt x="371" y="185"/>
                      </a:lnTo>
                      <a:lnTo>
                        <a:pt x="371" y="186"/>
                      </a:lnTo>
                      <a:lnTo>
                        <a:pt x="371" y="187"/>
                      </a:lnTo>
                      <a:lnTo>
                        <a:pt x="371" y="189"/>
                      </a:lnTo>
                      <a:lnTo>
                        <a:pt x="370" y="190"/>
                      </a:lnTo>
                      <a:lnTo>
                        <a:pt x="370" y="191"/>
                      </a:lnTo>
                      <a:lnTo>
                        <a:pt x="370" y="192"/>
                      </a:lnTo>
                      <a:lnTo>
                        <a:pt x="369" y="192"/>
                      </a:lnTo>
                      <a:lnTo>
                        <a:pt x="369" y="194"/>
                      </a:lnTo>
                      <a:lnTo>
                        <a:pt x="367" y="195"/>
                      </a:lnTo>
                      <a:lnTo>
                        <a:pt x="367" y="196"/>
                      </a:lnTo>
                      <a:lnTo>
                        <a:pt x="367" y="197"/>
                      </a:lnTo>
                      <a:lnTo>
                        <a:pt x="367" y="198"/>
                      </a:lnTo>
                      <a:lnTo>
                        <a:pt x="367" y="200"/>
                      </a:lnTo>
                      <a:lnTo>
                        <a:pt x="367" y="201"/>
                      </a:lnTo>
                      <a:lnTo>
                        <a:pt x="366" y="201"/>
                      </a:lnTo>
                      <a:lnTo>
                        <a:pt x="365" y="201"/>
                      </a:lnTo>
                      <a:lnTo>
                        <a:pt x="364" y="201"/>
                      </a:lnTo>
                      <a:lnTo>
                        <a:pt x="362" y="201"/>
                      </a:lnTo>
                      <a:lnTo>
                        <a:pt x="361" y="201"/>
                      </a:lnTo>
                      <a:lnTo>
                        <a:pt x="361" y="200"/>
                      </a:lnTo>
                      <a:lnTo>
                        <a:pt x="360" y="200"/>
                      </a:lnTo>
                      <a:lnTo>
                        <a:pt x="360" y="201"/>
                      </a:lnTo>
                      <a:lnTo>
                        <a:pt x="359" y="202"/>
                      </a:lnTo>
                      <a:lnTo>
                        <a:pt x="358" y="202"/>
                      </a:lnTo>
                      <a:lnTo>
                        <a:pt x="356" y="202"/>
                      </a:lnTo>
                      <a:lnTo>
                        <a:pt x="356" y="203"/>
                      </a:lnTo>
                      <a:lnTo>
                        <a:pt x="355" y="203"/>
                      </a:lnTo>
                      <a:lnTo>
                        <a:pt x="354" y="205"/>
                      </a:lnTo>
                      <a:lnTo>
                        <a:pt x="353" y="205"/>
                      </a:lnTo>
                      <a:lnTo>
                        <a:pt x="351" y="206"/>
                      </a:lnTo>
                      <a:lnTo>
                        <a:pt x="350" y="207"/>
                      </a:lnTo>
                      <a:lnTo>
                        <a:pt x="349" y="207"/>
                      </a:lnTo>
                      <a:lnTo>
                        <a:pt x="348" y="207"/>
                      </a:lnTo>
                      <a:lnTo>
                        <a:pt x="347" y="207"/>
                      </a:lnTo>
                      <a:lnTo>
                        <a:pt x="345" y="207"/>
                      </a:lnTo>
                      <a:lnTo>
                        <a:pt x="344" y="206"/>
                      </a:lnTo>
                      <a:lnTo>
                        <a:pt x="343" y="206"/>
                      </a:lnTo>
                      <a:lnTo>
                        <a:pt x="343" y="205"/>
                      </a:lnTo>
                      <a:lnTo>
                        <a:pt x="342" y="203"/>
                      </a:lnTo>
                      <a:lnTo>
                        <a:pt x="340" y="203"/>
                      </a:lnTo>
                      <a:lnTo>
                        <a:pt x="339" y="203"/>
                      </a:lnTo>
                      <a:lnTo>
                        <a:pt x="338" y="203"/>
                      </a:lnTo>
                      <a:lnTo>
                        <a:pt x="338" y="205"/>
                      </a:lnTo>
                      <a:lnTo>
                        <a:pt x="337" y="205"/>
                      </a:lnTo>
                      <a:lnTo>
                        <a:pt x="337" y="206"/>
                      </a:lnTo>
                      <a:lnTo>
                        <a:pt x="338" y="206"/>
                      </a:lnTo>
                      <a:lnTo>
                        <a:pt x="339" y="207"/>
                      </a:lnTo>
                      <a:lnTo>
                        <a:pt x="340" y="210"/>
                      </a:lnTo>
                      <a:lnTo>
                        <a:pt x="340" y="211"/>
                      </a:lnTo>
                      <a:lnTo>
                        <a:pt x="342" y="212"/>
                      </a:lnTo>
                      <a:lnTo>
                        <a:pt x="342" y="213"/>
                      </a:lnTo>
                      <a:lnTo>
                        <a:pt x="343" y="213"/>
                      </a:lnTo>
                      <a:lnTo>
                        <a:pt x="343" y="214"/>
                      </a:lnTo>
                      <a:lnTo>
                        <a:pt x="343" y="216"/>
                      </a:lnTo>
                      <a:lnTo>
                        <a:pt x="344" y="216"/>
                      </a:lnTo>
                      <a:lnTo>
                        <a:pt x="345" y="217"/>
                      </a:lnTo>
                      <a:lnTo>
                        <a:pt x="347" y="217"/>
                      </a:lnTo>
                      <a:lnTo>
                        <a:pt x="348" y="217"/>
                      </a:lnTo>
                      <a:lnTo>
                        <a:pt x="349" y="217"/>
                      </a:lnTo>
                      <a:lnTo>
                        <a:pt x="350" y="217"/>
                      </a:lnTo>
                      <a:lnTo>
                        <a:pt x="350" y="218"/>
                      </a:lnTo>
                      <a:lnTo>
                        <a:pt x="351" y="218"/>
                      </a:lnTo>
                      <a:lnTo>
                        <a:pt x="353" y="218"/>
                      </a:lnTo>
                      <a:lnTo>
                        <a:pt x="354" y="218"/>
                      </a:lnTo>
                      <a:lnTo>
                        <a:pt x="354" y="217"/>
                      </a:lnTo>
                      <a:lnTo>
                        <a:pt x="355" y="217"/>
                      </a:lnTo>
                      <a:lnTo>
                        <a:pt x="356" y="217"/>
                      </a:lnTo>
                      <a:lnTo>
                        <a:pt x="358" y="217"/>
                      </a:lnTo>
                      <a:lnTo>
                        <a:pt x="359" y="217"/>
                      </a:lnTo>
                      <a:lnTo>
                        <a:pt x="360" y="217"/>
                      </a:lnTo>
                      <a:lnTo>
                        <a:pt x="360" y="216"/>
                      </a:lnTo>
                      <a:lnTo>
                        <a:pt x="361" y="216"/>
                      </a:lnTo>
                      <a:lnTo>
                        <a:pt x="362" y="216"/>
                      </a:lnTo>
                      <a:lnTo>
                        <a:pt x="362" y="214"/>
                      </a:lnTo>
                      <a:lnTo>
                        <a:pt x="364" y="214"/>
                      </a:lnTo>
                      <a:lnTo>
                        <a:pt x="366" y="213"/>
                      </a:lnTo>
                      <a:lnTo>
                        <a:pt x="367" y="213"/>
                      </a:lnTo>
                      <a:lnTo>
                        <a:pt x="367" y="212"/>
                      </a:lnTo>
                      <a:lnTo>
                        <a:pt x="369" y="212"/>
                      </a:lnTo>
                      <a:lnTo>
                        <a:pt x="369" y="211"/>
                      </a:lnTo>
                      <a:lnTo>
                        <a:pt x="370" y="211"/>
                      </a:lnTo>
                      <a:lnTo>
                        <a:pt x="370" y="210"/>
                      </a:lnTo>
                      <a:lnTo>
                        <a:pt x="371" y="210"/>
                      </a:lnTo>
                      <a:lnTo>
                        <a:pt x="371" y="208"/>
                      </a:lnTo>
                      <a:lnTo>
                        <a:pt x="372" y="208"/>
                      </a:lnTo>
                      <a:lnTo>
                        <a:pt x="372" y="207"/>
                      </a:lnTo>
                      <a:lnTo>
                        <a:pt x="374" y="207"/>
                      </a:lnTo>
                      <a:lnTo>
                        <a:pt x="374" y="206"/>
                      </a:lnTo>
                      <a:lnTo>
                        <a:pt x="374" y="205"/>
                      </a:lnTo>
                      <a:lnTo>
                        <a:pt x="374" y="203"/>
                      </a:lnTo>
                      <a:lnTo>
                        <a:pt x="374" y="202"/>
                      </a:lnTo>
                      <a:lnTo>
                        <a:pt x="374" y="200"/>
                      </a:lnTo>
                      <a:lnTo>
                        <a:pt x="375" y="198"/>
                      </a:lnTo>
                      <a:lnTo>
                        <a:pt x="377" y="198"/>
                      </a:lnTo>
                      <a:lnTo>
                        <a:pt x="378" y="200"/>
                      </a:lnTo>
                      <a:lnTo>
                        <a:pt x="380" y="200"/>
                      </a:lnTo>
                      <a:lnTo>
                        <a:pt x="381" y="200"/>
                      </a:lnTo>
                      <a:lnTo>
                        <a:pt x="381" y="201"/>
                      </a:lnTo>
                      <a:lnTo>
                        <a:pt x="382" y="201"/>
                      </a:lnTo>
                      <a:lnTo>
                        <a:pt x="382" y="200"/>
                      </a:lnTo>
                      <a:lnTo>
                        <a:pt x="383" y="200"/>
                      </a:lnTo>
                      <a:lnTo>
                        <a:pt x="383" y="198"/>
                      </a:lnTo>
                      <a:lnTo>
                        <a:pt x="383" y="197"/>
                      </a:lnTo>
                      <a:lnTo>
                        <a:pt x="385" y="197"/>
                      </a:lnTo>
                      <a:lnTo>
                        <a:pt x="386" y="197"/>
                      </a:lnTo>
                      <a:lnTo>
                        <a:pt x="387" y="197"/>
                      </a:lnTo>
                      <a:lnTo>
                        <a:pt x="388" y="197"/>
                      </a:lnTo>
                      <a:lnTo>
                        <a:pt x="389" y="197"/>
                      </a:lnTo>
                      <a:lnTo>
                        <a:pt x="391" y="197"/>
                      </a:lnTo>
                      <a:lnTo>
                        <a:pt x="392" y="197"/>
                      </a:lnTo>
                      <a:lnTo>
                        <a:pt x="392" y="198"/>
                      </a:lnTo>
                      <a:lnTo>
                        <a:pt x="393" y="198"/>
                      </a:lnTo>
                      <a:lnTo>
                        <a:pt x="394" y="198"/>
                      </a:lnTo>
                      <a:lnTo>
                        <a:pt x="394" y="200"/>
                      </a:lnTo>
                      <a:lnTo>
                        <a:pt x="394" y="201"/>
                      </a:lnTo>
                      <a:lnTo>
                        <a:pt x="394" y="202"/>
                      </a:lnTo>
                      <a:lnTo>
                        <a:pt x="394" y="203"/>
                      </a:lnTo>
                      <a:lnTo>
                        <a:pt x="394" y="205"/>
                      </a:lnTo>
                      <a:lnTo>
                        <a:pt x="393" y="205"/>
                      </a:lnTo>
                      <a:lnTo>
                        <a:pt x="393" y="206"/>
                      </a:lnTo>
                      <a:lnTo>
                        <a:pt x="393" y="207"/>
                      </a:lnTo>
                      <a:lnTo>
                        <a:pt x="393" y="208"/>
                      </a:lnTo>
                      <a:lnTo>
                        <a:pt x="393" y="210"/>
                      </a:lnTo>
                      <a:lnTo>
                        <a:pt x="393" y="211"/>
                      </a:lnTo>
                      <a:lnTo>
                        <a:pt x="393" y="212"/>
                      </a:lnTo>
                      <a:lnTo>
                        <a:pt x="392" y="212"/>
                      </a:lnTo>
                      <a:lnTo>
                        <a:pt x="392" y="213"/>
                      </a:lnTo>
                      <a:lnTo>
                        <a:pt x="393" y="213"/>
                      </a:lnTo>
                      <a:lnTo>
                        <a:pt x="393" y="214"/>
                      </a:lnTo>
                      <a:lnTo>
                        <a:pt x="394" y="214"/>
                      </a:lnTo>
                      <a:lnTo>
                        <a:pt x="394" y="213"/>
                      </a:lnTo>
                      <a:lnTo>
                        <a:pt x="393" y="213"/>
                      </a:lnTo>
                      <a:lnTo>
                        <a:pt x="393" y="212"/>
                      </a:lnTo>
                      <a:lnTo>
                        <a:pt x="394" y="212"/>
                      </a:lnTo>
                      <a:lnTo>
                        <a:pt x="396" y="212"/>
                      </a:lnTo>
                      <a:lnTo>
                        <a:pt x="396" y="213"/>
                      </a:lnTo>
                      <a:lnTo>
                        <a:pt x="396" y="214"/>
                      </a:lnTo>
                      <a:lnTo>
                        <a:pt x="397" y="214"/>
                      </a:lnTo>
                      <a:lnTo>
                        <a:pt x="397" y="216"/>
                      </a:lnTo>
                      <a:lnTo>
                        <a:pt x="397" y="217"/>
                      </a:lnTo>
                      <a:lnTo>
                        <a:pt x="398" y="217"/>
                      </a:lnTo>
                      <a:lnTo>
                        <a:pt x="398" y="218"/>
                      </a:lnTo>
                      <a:lnTo>
                        <a:pt x="397" y="218"/>
                      </a:lnTo>
                      <a:lnTo>
                        <a:pt x="396" y="218"/>
                      </a:lnTo>
                      <a:lnTo>
                        <a:pt x="394" y="218"/>
                      </a:lnTo>
                      <a:lnTo>
                        <a:pt x="396" y="218"/>
                      </a:lnTo>
                      <a:lnTo>
                        <a:pt x="396" y="219"/>
                      </a:lnTo>
                      <a:lnTo>
                        <a:pt x="394" y="219"/>
                      </a:lnTo>
                      <a:lnTo>
                        <a:pt x="393" y="221"/>
                      </a:lnTo>
                      <a:lnTo>
                        <a:pt x="393" y="222"/>
                      </a:lnTo>
                      <a:lnTo>
                        <a:pt x="394" y="222"/>
                      </a:lnTo>
                      <a:lnTo>
                        <a:pt x="396" y="222"/>
                      </a:lnTo>
                      <a:lnTo>
                        <a:pt x="396" y="223"/>
                      </a:lnTo>
                      <a:lnTo>
                        <a:pt x="394" y="223"/>
                      </a:lnTo>
                      <a:lnTo>
                        <a:pt x="393" y="223"/>
                      </a:lnTo>
                      <a:lnTo>
                        <a:pt x="394" y="223"/>
                      </a:lnTo>
                      <a:lnTo>
                        <a:pt x="394" y="224"/>
                      </a:lnTo>
                      <a:lnTo>
                        <a:pt x="393" y="224"/>
                      </a:lnTo>
                      <a:lnTo>
                        <a:pt x="393" y="225"/>
                      </a:lnTo>
                      <a:lnTo>
                        <a:pt x="393" y="227"/>
                      </a:lnTo>
                      <a:lnTo>
                        <a:pt x="394" y="228"/>
                      </a:lnTo>
                      <a:lnTo>
                        <a:pt x="396" y="228"/>
                      </a:lnTo>
                      <a:lnTo>
                        <a:pt x="394" y="228"/>
                      </a:lnTo>
                      <a:lnTo>
                        <a:pt x="393" y="228"/>
                      </a:lnTo>
                      <a:lnTo>
                        <a:pt x="393" y="229"/>
                      </a:lnTo>
                      <a:lnTo>
                        <a:pt x="394" y="229"/>
                      </a:lnTo>
                      <a:lnTo>
                        <a:pt x="394" y="230"/>
                      </a:lnTo>
                      <a:lnTo>
                        <a:pt x="394" y="232"/>
                      </a:lnTo>
                      <a:lnTo>
                        <a:pt x="396" y="232"/>
                      </a:lnTo>
                      <a:lnTo>
                        <a:pt x="397" y="233"/>
                      </a:lnTo>
                      <a:lnTo>
                        <a:pt x="396" y="233"/>
                      </a:lnTo>
                      <a:lnTo>
                        <a:pt x="394" y="234"/>
                      </a:lnTo>
                      <a:lnTo>
                        <a:pt x="396" y="234"/>
                      </a:lnTo>
                      <a:lnTo>
                        <a:pt x="397" y="234"/>
                      </a:lnTo>
                      <a:lnTo>
                        <a:pt x="397" y="235"/>
                      </a:lnTo>
                      <a:lnTo>
                        <a:pt x="396" y="235"/>
                      </a:lnTo>
                      <a:lnTo>
                        <a:pt x="396" y="236"/>
                      </a:lnTo>
                      <a:lnTo>
                        <a:pt x="397" y="236"/>
                      </a:lnTo>
                      <a:lnTo>
                        <a:pt x="398" y="236"/>
                      </a:lnTo>
                      <a:lnTo>
                        <a:pt x="397" y="236"/>
                      </a:lnTo>
                      <a:lnTo>
                        <a:pt x="397" y="238"/>
                      </a:lnTo>
                      <a:lnTo>
                        <a:pt x="397" y="239"/>
                      </a:lnTo>
                      <a:lnTo>
                        <a:pt x="398" y="239"/>
                      </a:lnTo>
                      <a:lnTo>
                        <a:pt x="398" y="240"/>
                      </a:lnTo>
                      <a:lnTo>
                        <a:pt x="398" y="241"/>
                      </a:lnTo>
                      <a:lnTo>
                        <a:pt x="398" y="243"/>
                      </a:lnTo>
                      <a:lnTo>
                        <a:pt x="397" y="243"/>
                      </a:lnTo>
                      <a:lnTo>
                        <a:pt x="397" y="244"/>
                      </a:lnTo>
                      <a:lnTo>
                        <a:pt x="397" y="245"/>
                      </a:lnTo>
                      <a:lnTo>
                        <a:pt x="397" y="246"/>
                      </a:lnTo>
                      <a:lnTo>
                        <a:pt x="396" y="246"/>
                      </a:lnTo>
                      <a:lnTo>
                        <a:pt x="394" y="247"/>
                      </a:lnTo>
                      <a:lnTo>
                        <a:pt x="396" y="247"/>
                      </a:lnTo>
                      <a:lnTo>
                        <a:pt x="397" y="249"/>
                      </a:lnTo>
                      <a:lnTo>
                        <a:pt x="396" y="250"/>
                      </a:lnTo>
                      <a:lnTo>
                        <a:pt x="396" y="251"/>
                      </a:lnTo>
                      <a:lnTo>
                        <a:pt x="394" y="251"/>
                      </a:lnTo>
                      <a:lnTo>
                        <a:pt x="394" y="252"/>
                      </a:lnTo>
                      <a:lnTo>
                        <a:pt x="394" y="254"/>
                      </a:lnTo>
                      <a:lnTo>
                        <a:pt x="394" y="255"/>
                      </a:lnTo>
                      <a:lnTo>
                        <a:pt x="393" y="255"/>
                      </a:lnTo>
                      <a:lnTo>
                        <a:pt x="393" y="256"/>
                      </a:lnTo>
                      <a:lnTo>
                        <a:pt x="394" y="256"/>
                      </a:lnTo>
                      <a:lnTo>
                        <a:pt x="394" y="257"/>
                      </a:lnTo>
                      <a:lnTo>
                        <a:pt x="393" y="257"/>
                      </a:lnTo>
                      <a:lnTo>
                        <a:pt x="393" y="259"/>
                      </a:lnTo>
                      <a:lnTo>
                        <a:pt x="394" y="259"/>
                      </a:lnTo>
                      <a:lnTo>
                        <a:pt x="396" y="259"/>
                      </a:lnTo>
                      <a:lnTo>
                        <a:pt x="397" y="259"/>
                      </a:lnTo>
                      <a:lnTo>
                        <a:pt x="397" y="260"/>
                      </a:lnTo>
                      <a:lnTo>
                        <a:pt x="397" y="259"/>
                      </a:lnTo>
                      <a:lnTo>
                        <a:pt x="398" y="259"/>
                      </a:lnTo>
                      <a:lnTo>
                        <a:pt x="399" y="259"/>
                      </a:lnTo>
                      <a:lnTo>
                        <a:pt x="399" y="260"/>
                      </a:lnTo>
                      <a:lnTo>
                        <a:pt x="400" y="260"/>
                      </a:lnTo>
                      <a:lnTo>
                        <a:pt x="400" y="259"/>
                      </a:lnTo>
                      <a:lnTo>
                        <a:pt x="402" y="259"/>
                      </a:lnTo>
                      <a:lnTo>
                        <a:pt x="402" y="260"/>
                      </a:lnTo>
                      <a:lnTo>
                        <a:pt x="402" y="261"/>
                      </a:lnTo>
                      <a:lnTo>
                        <a:pt x="403" y="261"/>
                      </a:lnTo>
                      <a:lnTo>
                        <a:pt x="402" y="262"/>
                      </a:lnTo>
                      <a:lnTo>
                        <a:pt x="402" y="263"/>
                      </a:lnTo>
                      <a:lnTo>
                        <a:pt x="402" y="265"/>
                      </a:lnTo>
                      <a:lnTo>
                        <a:pt x="400" y="265"/>
                      </a:lnTo>
                      <a:lnTo>
                        <a:pt x="400" y="266"/>
                      </a:lnTo>
                      <a:lnTo>
                        <a:pt x="400" y="265"/>
                      </a:lnTo>
                      <a:lnTo>
                        <a:pt x="399" y="265"/>
                      </a:lnTo>
                      <a:lnTo>
                        <a:pt x="399" y="266"/>
                      </a:lnTo>
                      <a:lnTo>
                        <a:pt x="399" y="267"/>
                      </a:lnTo>
                      <a:lnTo>
                        <a:pt x="399" y="268"/>
                      </a:lnTo>
                      <a:lnTo>
                        <a:pt x="399" y="270"/>
                      </a:lnTo>
                      <a:lnTo>
                        <a:pt x="398" y="270"/>
                      </a:lnTo>
                      <a:lnTo>
                        <a:pt x="398" y="273"/>
                      </a:lnTo>
                      <a:lnTo>
                        <a:pt x="398" y="274"/>
                      </a:lnTo>
                      <a:lnTo>
                        <a:pt x="398" y="281"/>
                      </a:lnTo>
                      <a:lnTo>
                        <a:pt x="398" y="284"/>
                      </a:lnTo>
                      <a:lnTo>
                        <a:pt x="398" y="287"/>
                      </a:lnTo>
                      <a:lnTo>
                        <a:pt x="398" y="288"/>
                      </a:lnTo>
                      <a:lnTo>
                        <a:pt x="398" y="289"/>
                      </a:lnTo>
                      <a:lnTo>
                        <a:pt x="398" y="295"/>
                      </a:lnTo>
                      <a:lnTo>
                        <a:pt x="398" y="298"/>
                      </a:lnTo>
                      <a:lnTo>
                        <a:pt x="398" y="315"/>
                      </a:lnTo>
                      <a:lnTo>
                        <a:pt x="398" y="320"/>
                      </a:lnTo>
                      <a:lnTo>
                        <a:pt x="398" y="337"/>
                      </a:lnTo>
                      <a:lnTo>
                        <a:pt x="398" y="339"/>
                      </a:lnTo>
                      <a:lnTo>
                        <a:pt x="399" y="339"/>
                      </a:lnTo>
                      <a:lnTo>
                        <a:pt x="399" y="341"/>
                      </a:lnTo>
                      <a:lnTo>
                        <a:pt x="400" y="341"/>
                      </a:lnTo>
                      <a:lnTo>
                        <a:pt x="400" y="342"/>
                      </a:lnTo>
                      <a:lnTo>
                        <a:pt x="402" y="342"/>
                      </a:lnTo>
                      <a:lnTo>
                        <a:pt x="404" y="343"/>
                      </a:lnTo>
                      <a:lnTo>
                        <a:pt x="405" y="343"/>
                      </a:lnTo>
                      <a:lnTo>
                        <a:pt x="407" y="343"/>
                      </a:lnTo>
                      <a:lnTo>
                        <a:pt x="408" y="343"/>
                      </a:lnTo>
                      <a:lnTo>
                        <a:pt x="409" y="343"/>
                      </a:lnTo>
                      <a:lnTo>
                        <a:pt x="410" y="344"/>
                      </a:lnTo>
                      <a:lnTo>
                        <a:pt x="409" y="345"/>
                      </a:lnTo>
                      <a:lnTo>
                        <a:pt x="410" y="347"/>
                      </a:lnTo>
                      <a:lnTo>
                        <a:pt x="410" y="348"/>
                      </a:lnTo>
                      <a:lnTo>
                        <a:pt x="410" y="349"/>
                      </a:lnTo>
                      <a:lnTo>
                        <a:pt x="412" y="349"/>
                      </a:lnTo>
                      <a:lnTo>
                        <a:pt x="413" y="349"/>
                      </a:lnTo>
                      <a:lnTo>
                        <a:pt x="413" y="350"/>
                      </a:lnTo>
                      <a:lnTo>
                        <a:pt x="414" y="350"/>
                      </a:lnTo>
                      <a:lnTo>
                        <a:pt x="414" y="352"/>
                      </a:lnTo>
                      <a:lnTo>
                        <a:pt x="415" y="352"/>
                      </a:lnTo>
                      <a:lnTo>
                        <a:pt x="415" y="353"/>
                      </a:lnTo>
                      <a:lnTo>
                        <a:pt x="416" y="353"/>
                      </a:lnTo>
                      <a:lnTo>
                        <a:pt x="415" y="353"/>
                      </a:lnTo>
                      <a:lnTo>
                        <a:pt x="415" y="354"/>
                      </a:lnTo>
                      <a:lnTo>
                        <a:pt x="415" y="355"/>
                      </a:lnTo>
                      <a:lnTo>
                        <a:pt x="414" y="355"/>
                      </a:lnTo>
                      <a:lnTo>
                        <a:pt x="413" y="355"/>
                      </a:lnTo>
                      <a:lnTo>
                        <a:pt x="413" y="356"/>
                      </a:lnTo>
                      <a:lnTo>
                        <a:pt x="413" y="359"/>
                      </a:lnTo>
                      <a:lnTo>
                        <a:pt x="414" y="359"/>
                      </a:lnTo>
                      <a:lnTo>
                        <a:pt x="415" y="359"/>
                      </a:lnTo>
                      <a:lnTo>
                        <a:pt x="415" y="360"/>
                      </a:lnTo>
                      <a:lnTo>
                        <a:pt x="415" y="361"/>
                      </a:lnTo>
                      <a:lnTo>
                        <a:pt x="416" y="361"/>
                      </a:lnTo>
                      <a:lnTo>
                        <a:pt x="416" y="363"/>
                      </a:lnTo>
                      <a:lnTo>
                        <a:pt x="418" y="363"/>
                      </a:lnTo>
                      <a:lnTo>
                        <a:pt x="416" y="364"/>
                      </a:lnTo>
                      <a:lnTo>
                        <a:pt x="418" y="365"/>
                      </a:lnTo>
                      <a:lnTo>
                        <a:pt x="416" y="365"/>
                      </a:lnTo>
                      <a:lnTo>
                        <a:pt x="416" y="366"/>
                      </a:lnTo>
                      <a:lnTo>
                        <a:pt x="416" y="368"/>
                      </a:lnTo>
                      <a:lnTo>
                        <a:pt x="415" y="368"/>
                      </a:lnTo>
                      <a:lnTo>
                        <a:pt x="415" y="369"/>
                      </a:lnTo>
                      <a:lnTo>
                        <a:pt x="416" y="369"/>
                      </a:lnTo>
                      <a:lnTo>
                        <a:pt x="415" y="369"/>
                      </a:lnTo>
                      <a:lnTo>
                        <a:pt x="416" y="371"/>
                      </a:lnTo>
                      <a:lnTo>
                        <a:pt x="419" y="374"/>
                      </a:lnTo>
                      <a:lnTo>
                        <a:pt x="419" y="375"/>
                      </a:lnTo>
                      <a:lnTo>
                        <a:pt x="418" y="376"/>
                      </a:lnTo>
                      <a:lnTo>
                        <a:pt x="419" y="376"/>
                      </a:lnTo>
                      <a:lnTo>
                        <a:pt x="420" y="377"/>
                      </a:lnTo>
                      <a:lnTo>
                        <a:pt x="421" y="377"/>
                      </a:lnTo>
                      <a:lnTo>
                        <a:pt x="421" y="376"/>
                      </a:lnTo>
                      <a:lnTo>
                        <a:pt x="423" y="376"/>
                      </a:lnTo>
                      <a:lnTo>
                        <a:pt x="424" y="376"/>
                      </a:lnTo>
                      <a:lnTo>
                        <a:pt x="425" y="377"/>
                      </a:lnTo>
                      <a:lnTo>
                        <a:pt x="426" y="377"/>
                      </a:lnTo>
                      <a:lnTo>
                        <a:pt x="427" y="377"/>
                      </a:lnTo>
                      <a:lnTo>
                        <a:pt x="427" y="379"/>
                      </a:lnTo>
                      <a:lnTo>
                        <a:pt x="427" y="380"/>
                      </a:lnTo>
                      <a:lnTo>
                        <a:pt x="427" y="381"/>
                      </a:lnTo>
                      <a:lnTo>
                        <a:pt x="426" y="381"/>
                      </a:lnTo>
                      <a:lnTo>
                        <a:pt x="426" y="382"/>
                      </a:lnTo>
                      <a:lnTo>
                        <a:pt x="426" y="383"/>
                      </a:lnTo>
                      <a:lnTo>
                        <a:pt x="426" y="385"/>
                      </a:lnTo>
                      <a:lnTo>
                        <a:pt x="425" y="385"/>
                      </a:lnTo>
                      <a:lnTo>
                        <a:pt x="425" y="386"/>
                      </a:lnTo>
                      <a:lnTo>
                        <a:pt x="425" y="387"/>
                      </a:lnTo>
                      <a:lnTo>
                        <a:pt x="426" y="387"/>
                      </a:lnTo>
                      <a:lnTo>
                        <a:pt x="426" y="388"/>
                      </a:lnTo>
                      <a:lnTo>
                        <a:pt x="425" y="388"/>
                      </a:lnTo>
                      <a:lnTo>
                        <a:pt x="426" y="388"/>
                      </a:lnTo>
                      <a:lnTo>
                        <a:pt x="425" y="388"/>
                      </a:lnTo>
                      <a:lnTo>
                        <a:pt x="425" y="390"/>
                      </a:lnTo>
                      <a:lnTo>
                        <a:pt x="427" y="393"/>
                      </a:lnTo>
                      <a:lnTo>
                        <a:pt x="427" y="394"/>
                      </a:lnTo>
                      <a:lnTo>
                        <a:pt x="427" y="396"/>
                      </a:lnTo>
                      <a:lnTo>
                        <a:pt x="429" y="396"/>
                      </a:lnTo>
                      <a:lnTo>
                        <a:pt x="429" y="397"/>
                      </a:lnTo>
                      <a:lnTo>
                        <a:pt x="429" y="398"/>
                      </a:lnTo>
                      <a:lnTo>
                        <a:pt x="427" y="398"/>
                      </a:lnTo>
                      <a:lnTo>
                        <a:pt x="427" y="399"/>
                      </a:lnTo>
                      <a:lnTo>
                        <a:pt x="426" y="399"/>
                      </a:lnTo>
                      <a:lnTo>
                        <a:pt x="426" y="401"/>
                      </a:lnTo>
                      <a:lnTo>
                        <a:pt x="425" y="401"/>
                      </a:lnTo>
                      <a:lnTo>
                        <a:pt x="425" y="402"/>
                      </a:lnTo>
                      <a:lnTo>
                        <a:pt x="424" y="402"/>
                      </a:lnTo>
                      <a:lnTo>
                        <a:pt x="423" y="402"/>
                      </a:lnTo>
                      <a:lnTo>
                        <a:pt x="423" y="403"/>
                      </a:lnTo>
                      <a:lnTo>
                        <a:pt x="423" y="402"/>
                      </a:lnTo>
                      <a:lnTo>
                        <a:pt x="421" y="402"/>
                      </a:lnTo>
                      <a:lnTo>
                        <a:pt x="420" y="402"/>
                      </a:lnTo>
                      <a:lnTo>
                        <a:pt x="420" y="403"/>
                      </a:lnTo>
                      <a:lnTo>
                        <a:pt x="419" y="403"/>
                      </a:lnTo>
                      <a:lnTo>
                        <a:pt x="419" y="404"/>
                      </a:lnTo>
                      <a:lnTo>
                        <a:pt x="418" y="404"/>
                      </a:lnTo>
                      <a:lnTo>
                        <a:pt x="418" y="405"/>
                      </a:lnTo>
                      <a:lnTo>
                        <a:pt x="419" y="405"/>
                      </a:lnTo>
                      <a:lnTo>
                        <a:pt x="419" y="407"/>
                      </a:lnTo>
                      <a:lnTo>
                        <a:pt x="419" y="410"/>
                      </a:lnTo>
                      <a:lnTo>
                        <a:pt x="418" y="410"/>
                      </a:lnTo>
                      <a:lnTo>
                        <a:pt x="419" y="410"/>
                      </a:lnTo>
                      <a:lnTo>
                        <a:pt x="419" y="412"/>
                      </a:lnTo>
                      <a:lnTo>
                        <a:pt x="419" y="413"/>
                      </a:lnTo>
                      <a:lnTo>
                        <a:pt x="419" y="414"/>
                      </a:lnTo>
                      <a:lnTo>
                        <a:pt x="419" y="415"/>
                      </a:lnTo>
                      <a:lnTo>
                        <a:pt x="420" y="415"/>
                      </a:lnTo>
                      <a:lnTo>
                        <a:pt x="420" y="417"/>
                      </a:lnTo>
                      <a:lnTo>
                        <a:pt x="421" y="418"/>
                      </a:lnTo>
                      <a:lnTo>
                        <a:pt x="423" y="418"/>
                      </a:lnTo>
                      <a:lnTo>
                        <a:pt x="423" y="419"/>
                      </a:lnTo>
                      <a:lnTo>
                        <a:pt x="424" y="419"/>
                      </a:lnTo>
                      <a:lnTo>
                        <a:pt x="424" y="420"/>
                      </a:lnTo>
                      <a:lnTo>
                        <a:pt x="425" y="420"/>
                      </a:lnTo>
                      <a:lnTo>
                        <a:pt x="425" y="421"/>
                      </a:lnTo>
                      <a:lnTo>
                        <a:pt x="425" y="423"/>
                      </a:lnTo>
                      <a:lnTo>
                        <a:pt x="426" y="423"/>
                      </a:lnTo>
                      <a:lnTo>
                        <a:pt x="426" y="424"/>
                      </a:lnTo>
                      <a:lnTo>
                        <a:pt x="426" y="425"/>
                      </a:lnTo>
                      <a:lnTo>
                        <a:pt x="426" y="426"/>
                      </a:lnTo>
                      <a:lnTo>
                        <a:pt x="427" y="426"/>
                      </a:lnTo>
                      <a:lnTo>
                        <a:pt x="427" y="428"/>
                      </a:lnTo>
                      <a:lnTo>
                        <a:pt x="427" y="429"/>
                      </a:lnTo>
                      <a:lnTo>
                        <a:pt x="427" y="430"/>
                      </a:lnTo>
                      <a:lnTo>
                        <a:pt x="427" y="431"/>
                      </a:lnTo>
                      <a:lnTo>
                        <a:pt x="427" y="432"/>
                      </a:lnTo>
                      <a:lnTo>
                        <a:pt x="427" y="434"/>
                      </a:lnTo>
                      <a:lnTo>
                        <a:pt x="429" y="434"/>
                      </a:lnTo>
                      <a:lnTo>
                        <a:pt x="429" y="435"/>
                      </a:lnTo>
                      <a:lnTo>
                        <a:pt x="429" y="436"/>
                      </a:lnTo>
                      <a:lnTo>
                        <a:pt x="429" y="437"/>
                      </a:lnTo>
                      <a:lnTo>
                        <a:pt x="430" y="437"/>
                      </a:lnTo>
                      <a:lnTo>
                        <a:pt x="430" y="439"/>
                      </a:lnTo>
                      <a:lnTo>
                        <a:pt x="431" y="439"/>
                      </a:lnTo>
                      <a:lnTo>
                        <a:pt x="432" y="439"/>
                      </a:lnTo>
                      <a:lnTo>
                        <a:pt x="432" y="437"/>
                      </a:lnTo>
                      <a:lnTo>
                        <a:pt x="432" y="439"/>
                      </a:lnTo>
                      <a:lnTo>
                        <a:pt x="434" y="439"/>
                      </a:lnTo>
                      <a:lnTo>
                        <a:pt x="434" y="437"/>
                      </a:lnTo>
                      <a:lnTo>
                        <a:pt x="434" y="436"/>
                      </a:lnTo>
                      <a:lnTo>
                        <a:pt x="432" y="435"/>
                      </a:lnTo>
                      <a:lnTo>
                        <a:pt x="434" y="435"/>
                      </a:lnTo>
                      <a:lnTo>
                        <a:pt x="432" y="435"/>
                      </a:lnTo>
                      <a:lnTo>
                        <a:pt x="434" y="434"/>
                      </a:lnTo>
                      <a:lnTo>
                        <a:pt x="435" y="432"/>
                      </a:lnTo>
                      <a:lnTo>
                        <a:pt x="435" y="431"/>
                      </a:lnTo>
                      <a:lnTo>
                        <a:pt x="436" y="431"/>
                      </a:lnTo>
                      <a:lnTo>
                        <a:pt x="437" y="431"/>
                      </a:lnTo>
                      <a:lnTo>
                        <a:pt x="437" y="430"/>
                      </a:lnTo>
                      <a:lnTo>
                        <a:pt x="438" y="430"/>
                      </a:lnTo>
                      <a:lnTo>
                        <a:pt x="440" y="430"/>
                      </a:lnTo>
                      <a:lnTo>
                        <a:pt x="441" y="431"/>
                      </a:lnTo>
                      <a:lnTo>
                        <a:pt x="441" y="432"/>
                      </a:lnTo>
                      <a:lnTo>
                        <a:pt x="442" y="432"/>
                      </a:lnTo>
                      <a:lnTo>
                        <a:pt x="443" y="432"/>
                      </a:lnTo>
                      <a:lnTo>
                        <a:pt x="443" y="434"/>
                      </a:lnTo>
                      <a:lnTo>
                        <a:pt x="445" y="435"/>
                      </a:lnTo>
                      <a:lnTo>
                        <a:pt x="445" y="434"/>
                      </a:lnTo>
                      <a:lnTo>
                        <a:pt x="446" y="435"/>
                      </a:lnTo>
                      <a:lnTo>
                        <a:pt x="446" y="434"/>
                      </a:lnTo>
                      <a:lnTo>
                        <a:pt x="447" y="434"/>
                      </a:lnTo>
                      <a:lnTo>
                        <a:pt x="448" y="434"/>
                      </a:lnTo>
                      <a:lnTo>
                        <a:pt x="449" y="434"/>
                      </a:lnTo>
                      <a:lnTo>
                        <a:pt x="449" y="435"/>
                      </a:lnTo>
                      <a:lnTo>
                        <a:pt x="451" y="435"/>
                      </a:lnTo>
                      <a:lnTo>
                        <a:pt x="451" y="434"/>
                      </a:lnTo>
                      <a:lnTo>
                        <a:pt x="452" y="434"/>
                      </a:lnTo>
                      <a:lnTo>
                        <a:pt x="452" y="432"/>
                      </a:lnTo>
                      <a:lnTo>
                        <a:pt x="452" y="431"/>
                      </a:lnTo>
                      <a:lnTo>
                        <a:pt x="453" y="430"/>
                      </a:lnTo>
                      <a:lnTo>
                        <a:pt x="453" y="431"/>
                      </a:lnTo>
                      <a:lnTo>
                        <a:pt x="453" y="430"/>
                      </a:lnTo>
                      <a:lnTo>
                        <a:pt x="454" y="430"/>
                      </a:lnTo>
                      <a:lnTo>
                        <a:pt x="454" y="431"/>
                      </a:lnTo>
                      <a:lnTo>
                        <a:pt x="456" y="432"/>
                      </a:lnTo>
                      <a:lnTo>
                        <a:pt x="456" y="434"/>
                      </a:lnTo>
                      <a:lnTo>
                        <a:pt x="457" y="434"/>
                      </a:lnTo>
                      <a:lnTo>
                        <a:pt x="457" y="435"/>
                      </a:lnTo>
                      <a:lnTo>
                        <a:pt x="457" y="436"/>
                      </a:lnTo>
                      <a:lnTo>
                        <a:pt x="458" y="436"/>
                      </a:lnTo>
                      <a:lnTo>
                        <a:pt x="459" y="436"/>
                      </a:lnTo>
                      <a:lnTo>
                        <a:pt x="461" y="436"/>
                      </a:lnTo>
                      <a:lnTo>
                        <a:pt x="462" y="436"/>
                      </a:lnTo>
                      <a:lnTo>
                        <a:pt x="463" y="436"/>
                      </a:lnTo>
                      <a:lnTo>
                        <a:pt x="463" y="437"/>
                      </a:lnTo>
                      <a:lnTo>
                        <a:pt x="463" y="439"/>
                      </a:lnTo>
                      <a:lnTo>
                        <a:pt x="463" y="440"/>
                      </a:lnTo>
                      <a:lnTo>
                        <a:pt x="463" y="441"/>
                      </a:lnTo>
                      <a:lnTo>
                        <a:pt x="464" y="441"/>
                      </a:lnTo>
                      <a:lnTo>
                        <a:pt x="464" y="442"/>
                      </a:lnTo>
                      <a:lnTo>
                        <a:pt x="465" y="442"/>
                      </a:lnTo>
                      <a:lnTo>
                        <a:pt x="465" y="443"/>
                      </a:lnTo>
                      <a:lnTo>
                        <a:pt x="465" y="445"/>
                      </a:lnTo>
                      <a:lnTo>
                        <a:pt x="467" y="445"/>
                      </a:lnTo>
                      <a:lnTo>
                        <a:pt x="467" y="446"/>
                      </a:lnTo>
                      <a:lnTo>
                        <a:pt x="465" y="446"/>
                      </a:lnTo>
                      <a:lnTo>
                        <a:pt x="465" y="447"/>
                      </a:lnTo>
                      <a:lnTo>
                        <a:pt x="465" y="448"/>
                      </a:lnTo>
                      <a:lnTo>
                        <a:pt x="464" y="448"/>
                      </a:lnTo>
                      <a:lnTo>
                        <a:pt x="465" y="450"/>
                      </a:lnTo>
                      <a:lnTo>
                        <a:pt x="464" y="450"/>
                      </a:lnTo>
                      <a:lnTo>
                        <a:pt x="464" y="451"/>
                      </a:lnTo>
                      <a:lnTo>
                        <a:pt x="464" y="452"/>
                      </a:lnTo>
                      <a:lnTo>
                        <a:pt x="463" y="452"/>
                      </a:lnTo>
                      <a:lnTo>
                        <a:pt x="462" y="453"/>
                      </a:lnTo>
                      <a:lnTo>
                        <a:pt x="461" y="453"/>
                      </a:lnTo>
                      <a:lnTo>
                        <a:pt x="461" y="454"/>
                      </a:lnTo>
                      <a:lnTo>
                        <a:pt x="462" y="454"/>
                      </a:lnTo>
                      <a:lnTo>
                        <a:pt x="463" y="454"/>
                      </a:lnTo>
                      <a:lnTo>
                        <a:pt x="464" y="456"/>
                      </a:lnTo>
                      <a:lnTo>
                        <a:pt x="465" y="457"/>
                      </a:lnTo>
                      <a:lnTo>
                        <a:pt x="465" y="458"/>
                      </a:lnTo>
                      <a:lnTo>
                        <a:pt x="467" y="458"/>
                      </a:lnTo>
                      <a:lnTo>
                        <a:pt x="467" y="459"/>
                      </a:lnTo>
                      <a:lnTo>
                        <a:pt x="468" y="459"/>
                      </a:lnTo>
                      <a:lnTo>
                        <a:pt x="468" y="461"/>
                      </a:lnTo>
                      <a:lnTo>
                        <a:pt x="468" y="462"/>
                      </a:lnTo>
                      <a:lnTo>
                        <a:pt x="467" y="462"/>
                      </a:lnTo>
                      <a:lnTo>
                        <a:pt x="465" y="462"/>
                      </a:lnTo>
                      <a:lnTo>
                        <a:pt x="465" y="463"/>
                      </a:lnTo>
                      <a:lnTo>
                        <a:pt x="465" y="466"/>
                      </a:lnTo>
                      <a:lnTo>
                        <a:pt x="465" y="467"/>
                      </a:lnTo>
                      <a:lnTo>
                        <a:pt x="464" y="467"/>
                      </a:lnTo>
                      <a:lnTo>
                        <a:pt x="463" y="467"/>
                      </a:lnTo>
                      <a:lnTo>
                        <a:pt x="462" y="468"/>
                      </a:lnTo>
                      <a:lnTo>
                        <a:pt x="461" y="468"/>
                      </a:lnTo>
                      <a:lnTo>
                        <a:pt x="461" y="469"/>
                      </a:lnTo>
                      <a:lnTo>
                        <a:pt x="461" y="470"/>
                      </a:lnTo>
                      <a:lnTo>
                        <a:pt x="462" y="470"/>
                      </a:lnTo>
                      <a:lnTo>
                        <a:pt x="462" y="472"/>
                      </a:lnTo>
                      <a:lnTo>
                        <a:pt x="463" y="472"/>
                      </a:lnTo>
                      <a:lnTo>
                        <a:pt x="463" y="473"/>
                      </a:lnTo>
                      <a:lnTo>
                        <a:pt x="463" y="474"/>
                      </a:lnTo>
                      <a:lnTo>
                        <a:pt x="462" y="474"/>
                      </a:lnTo>
                      <a:lnTo>
                        <a:pt x="463" y="474"/>
                      </a:lnTo>
                      <a:lnTo>
                        <a:pt x="463" y="475"/>
                      </a:lnTo>
                      <a:lnTo>
                        <a:pt x="463" y="477"/>
                      </a:lnTo>
                      <a:lnTo>
                        <a:pt x="462" y="477"/>
                      </a:lnTo>
                      <a:lnTo>
                        <a:pt x="462" y="478"/>
                      </a:lnTo>
                      <a:lnTo>
                        <a:pt x="461" y="478"/>
                      </a:lnTo>
                      <a:lnTo>
                        <a:pt x="461" y="479"/>
                      </a:lnTo>
                      <a:lnTo>
                        <a:pt x="461" y="480"/>
                      </a:lnTo>
                      <a:lnTo>
                        <a:pt x="461" y="481"/>
                      </a:lnTo>
                      <a:lnTo>
                        <a:pt x="462" y="481"/>
                      </a:lnTo>
                      <a:lnTo>
                        <a:pt x="462" y="483"/>
                      </a:lnTo>
                      <a:lnTo>
                        <a:pt x="463" y="483"/>
                      </a:lnTo>
                      <a:lnTo>
                        <a:pt x="463" y="484"/>
                      </a:lnTo>
                      <a:lnTo>
                        <a:pt x="464" y="484"/>
                      </a:lnTo>
                      <a:lnTo>
                        <a:pt x="464" y="485"/>
                      </a:lnTo>
                      <a:lnTo>
                        <a:pt x="465" y="485"/>
                      </a:lnTo>
                      <a:lnTo>
                        <a:pt x="467" y="485"/>
                      </a:lnTo>
                      <a:lnTo>
                        <a:pt x="467" y="486"/>
                      </a:lnTo>
                      <a:lnTo>
                        <a:pt x="465" y="486"/>
                      </a:lnTo>
                      <a:lnTo>
                        <a:pt x="457" y="486"/>
                      </a:lnTo>
                      <a:lnTo>
                        <a:pt x="442" y="486"/>
                      </a:lnTo>
                      <a:lnTo>
                        <a:pt x="441" y="486"/>
                      </a:lnTo>
                      <a:lnTo>
                        <a:pt x="440" y="486"/>
                      </a:lnTo>
                      <a:lnTo>
                        <a:pt x="436" y="486"/>
                      </a:lnTo>
                      <a:lnTo>
                        <a:pt x="434" y="486"/>
                      </a:lnTo>
                      <a:lnTo>
                        <a:pt x="426" y="486"/>
                      </a:lnTo>
                      <a:lnTo>
                        <a:pt x="424" y="484"/>
                      </a:lnTo>
                      <a:lnTo>
                        <a:pt x="423" y="483"/>
                      </a:lnTo>
                      <a:lnTo>
                        <a:pt x="423" y="481"/>
                      </a:lnTo>
                      <a:lnTo>
                        <a:pt x="421" y="481"/>
                      </a:lnTo>
                      <a:lnTo>
                        <a:pt x="420" y="480"/>
                      </a:lnTo>
                      <a:lnTo>
                        <a:pt x="420" y="479"/>
                      </a:lnTo>
                      <a:lnTo>
                        <a:pt x="419" y="479"/>
                      </a:lnTo>
                      <a:lnTo>
                        <a:pt x="419" y="480"/>
                      </a:lnTo>
                      <a:lnTo>
                        <a:pt x="419" y="479"/>
                      </a:lnTo>
                      <a:lnTo>
                        <a:pt x="418" y="479"/>
                      </a:lnTo>
                      <a:lnTo>
                        <a:pt x="418" y="480"/>
                      </a:lnTo>
                      <a:lnTo>
                        <a:pt x="416" y="480"/>
                      </a:lnTo>
                      <a:lnTo>
                        <a:pt x="416" y="481"/>
                      </a:lnTo>
                      <a:lnTo>
                        <a:pt x="416" y="483"/>
                      </a:lnTo>
                      <a:lnTo>
                        <a:pt x="415" y="481"/>
                      </a:lnTo>
                      <a:lnTo>
                        <a:pt x="412" y="480"/>
                      </a:lnTo>
                      <a:lnTo>
                        <a:pt x="409" y="483"/>
                      </a:lnTo>
                      <a:lnTo>
                        <a:pt x="409" y="484"/>
                      </a:lnTo>
                      <a:lnTo>
                        <a:pt x="409" y="485"/>
                      </a:lnTo>
                      <a:lnTo>
                        <a:pt x="408" y="485"/>
                      </a:lnTo>
                      <a:lnTo>
                        <a:pt x="408" y="486"/>
                      </a:lnTo>
                      <a:lnTo>
                        <a:pt x="407" y="486"/>
                      </a:lnTo>
                      <a:lnTo>
                        <a:pt x="407" y="488"/>
                      </a:lnTo>
                      <a:lnTo>
                        <a:pt x="408" y="488"/>
                      </a:lnTo>
                      <a:lnTo>
                        <a:pt x="407" y="489"/>
                      </a:lnTo>
                      <a:lnTo>
                        <a:pt x="408" y="489"/>
                      </a:lnTo>
                      <a:lnTo>
                        <a:pt x="407" y="489"/>
                      </a:lnTo>
                      <a:lnTo>
                        <a:pt x="407" y="490"/>
                      </a:lnTo>
                      <a:lnTo>
                        <a:pt x="407" y="491"/>
                      </a:lnTo>
                      <a:lnTo>
                        <a:pt x="405" y="491"/>
                      </a:lnTo>
                      <a:lnTo>
                        <a:pt x="405" y="492"/>
                      </a:lnTo>
                      <a:lnTo>
                        <a:pt x="404" y="492"/>
                      </a:lnTo>
                      <a:lnTo>
                        <a:pt x="404" y="494"/>
                      </a:lnTo>
                      <a:lnTo>
                        <a:pt x="403" y="494"/>
                      </a:lnTo>
                      <a:lnTo>
                        <a:pt x="402" y="494"/>
                      </a:lnTo>
                      <a:lnTo>
                        <a:pt x="402" y="495"/>
                      </a:lnTo>
                      <a:lnTo>
                        <a:pt x="402" y="496"/>
                      </a:lnTo>
                      <a:lnTo>
                        <a:pt x="400" y="496"/>
                      </a:lnTo>
                      <a:lnTo>
                        <a:pt x="400" y="497"/>
                      </a:lnTo>
                      <a:lnTo>
                        <a:pt x="399" y="497"/>
                      </a:lnTo>
                      <a:lnTo>
                        <a:pt x="398" y="497"/>
                      </a:lnTo>
                      <a:lnTo>
                        <a:pt x="398" y="499"/>
                      </a:lnTo>
                      <a:lnTo>
                        <a:pt x="398" y="500"/>
                      </a:lnTo>
                      <a:lnTo>
                        <a:pt x="398" y="501"/>
                      </a:lnTo>
                      <a:lnTo>
                        <a:pt x="398" y="502"/>
                      </a:lnTo>
                      <a:lnTo>
                        <a:pt x="397" y="502"/>
                      </a:lnTo>
                      <a:lnTo>
                        <a:pt x="396" y="502"/>
                      </a:lnTo>
                      <a:lnTo>
                        <a:pt x="394" y="502"/>
                      </a:lnTo>
                      <a:lnTo>
                        <a:pt x="394" y="503"/>
                      </a:lnTo>
                      <a:lnTo>
                        <a:pt x="394" y="502"/>
                      </a:lnTo>
                      <a:lnTo>
                        <a:pt x="393" y="502"/>
                      </a:lnTo>
                      <a:lnTo>
                        <a:pt x="393" y="501"/>
                      </a:lnTo>
                      <a:lnTo>
                        <a:pt x="393" y="496"/>
                      </a:lnTo>
                      <a:lnTo>
                        <a:pt x="392" y="496"/>
                      </a:lnTo>
                      <a:lnTo>
                        <a:pt x="392" y="495"/>
                      </a:lnTo>
                      <a:lnTo>
                        <a:pt x="388" y="495"/>
                      </a:lnTo>
                      <a:lnTo>
                        <a:pt x="385" y="491"/>
                      </a:lnTo>
                      <a:lnTo>
                        <a:pt x="383" y="491"/>
                      </a:lnTo>
                      <a:lnTo>
                        <a:pt x="382" y="491"/>
                      </a:lnTo>
                      <a:lnTo>
                        <a:pt x="382" y="492"/>
                      </a:lnTo>
                      <a:lnTo>
                        <a:pt x="381" y="492"/>
                      </a:lnTo>
                      <a:lnTo>
                        <a:pt x="381" y="494"/>
                      </a:lnTo>
                      <a:lnTo>
                        <a:pt x="380" y="494"/>
                      </a:lnTo>
                      <a:lnTo>
                        <a:pt x="380" y="492"/>
                      </a:lnTo>
                      <a:lnTo>
                        <a:pt x="378" y="491"/>
                      </a:lnTo>
                      <a:lnTo>
                        <a:pt x="378" y="490"/>
                      </a:lnTo>
                      <a:lnTo>
                        <a:pt x="378" y="489"/>
                      </a:lnTo>
                      <a:lnTo>
                        <a:pt x="377" y="489"/>
                      </a:lnTo>
                      <a:lnTo>
                        <a:pt x="377" y="488"/>
                      </a:lnTo>
                      <a:lnTo>
                        <a:pt x="376" y="488"/>
                      </a:lnTo>
                      <a:lnTo>
                        <a:pt x="377" y="488"/>
                      </a:lnTo>
                      <a:lnTo>
                        <a:pt x="377" y="486"/>
                      </a:lnTo>
                      <a:lnTo>
                        <a:pt x="376" y="486"/>
                      </a:lnTo>
                      <a:lnTo>
                        <a:pt x="376" y="485"/>
                      </a:lnTo>
                      <a:lnTo>
                        <a:pt x="375" y="485"/>
                      </a:lnTo>
                      <a:lnTo>
                        <a:pt x="374" y="485"/>
                      </a:lnTo>
                      <a:lnTo>
                        <a:pt x="374" y="484"/>
                      </a:lnTo>
                      <a:lnTo>
                        <a:pt x="374" y="485"/>
                      </a:lnTo>
                      <a:lnTo>
                        <a:pt x="372" y="485"/>
                      </a:lnTo>
                      <a:lnTo>
                        <a:pt x="371" y="485"/>
                      </a:lnTo>
                      <a:lnTo>
                        <a:pt x="371" y="484"/>
                      </a:lnTo>
                      <a:lnTo>
                        <a:pt x="370" y="484"/>
                      </a:lnTo>
                      <a:lnTo>
                        <a:pt x="370" y="483"/>
                      </a:lnTo>
                      <a:lnTo>
                        <a:pt x="370" y="481"/>
                      </a:lnTo>
                      <a:lnTo>
                        <a:pt x="370" y="480"/>
                      </a:lnTo>
                      <a:lnTo>
                        <a:pt x="369" y="480"/>
                      </a:lnTo>
                      <a:lnTo>
                        <a:pt x="369" y="479"/>
                      </a:lnTo>
                      <a:lnTo>
                        <a:pt x="367" y="479"/>
                      </a:lnTo>
                      <a:lnTo>
                        <a:pt x="367" y="478"/>
                      </a:lnTo>
                      <a:lnTo>
                        <a:pt x="366" y="478"/>
                      </a:lnTo>
                      <a:lnTo>
                        <a:pt x="364" y="479"/>
                      </a:lnTo>
                      <a:lnTo>
                        <a:pt x="362" y="479"/>
                      </a:lnTo>
                      <a:lnTo>
                        <a:pt x="361" y="479"/>
                      </a:lnTo>
                      <a:lnTo>
                        <a:pt x="362" y="479"/>
                      </a:lnTo>
                      <a:lnTo>
                        <a:pt x="362" y="478"/>
                      </a:lnTo>
                      <a:lnTo>
                        <a:pt x="364" y="478"/>
                      </a:lnTo>
                      <a:lnTo>
                        <a:pt x="364" y="477"/>
                      </a:lnTo>
                      <a:lnTo>
                        <a:pt x="365" y="474"/>
                      </a:lnTo>
                      <a:lnTo>
                        <a:pt x="364" y="473"/>
                      </a:lnTo>
                      <a:lnTo>
                        <a:pt x="364" y="474"/>
                      </a:lnTo>
                      <a:lnTo>
                        <a:pt x="362" y="473"/>
                      </a:lnTo>
                      <a:lnTo>
                        <a:pt x="362" y="470"/>
                      </a:lnTo>
                      <a:lnTo>
                        <a:pt x="364" y="470"/>
                      </a:lnTo>
                      <a:lnTo>
                        <a:pt x="364" y="472"/>
                      </a:lnTo>
                      <a:lnTo>
                        <a:pt x="364" y="470"/>
                      </a:lnTo>
                      <a:lnTo>
                        <a:pt x="364" y="472"/>
                      </a:lnTo>
                      <a:lnTo>
                        <a:pt x="364" y="470"/>
                      </a:lnTo>
                      <a:lnTo>
                        <a:pt x="362" y="470"/>
                      </a:lnTo>
                      <a:lnTo>
                        <a:pt x="362" y="469"/>
                      </a:lnTo>
                      <a:lnTo>
                        <a:pt x="361" y="469"/>
                      </a:lnTo>
                      <a:lnTo>
                        <a:pt x="361" y="468"/>
                      </a:lnTo>
                      <a:lnTo>
                        <a:pt x="360" y="468"/>
                      </a:lnTo>
                      <a:lnTo>
                        <a:pt x="360" y="467"/>
                      </a:lnTo>
                      <a:lnTo>
                        <a:pt x="359" y="466"/>
                      </a:lnTo>
                      <a:lnTo>
                        <a:pt x="359" y="464"/>
                      </a:lnTo>
                      <a:lnTo>
                        <a:pt x="358" y="464"/>
                      </a:lnTo>
                      <a:lnTo>
                        <a:pt x="356" y="464"/>
                      </a:lnTo>
                      <a:lnTo>
                        <a:pt x="356" y="463"/>
                      </a:lnTo>
                      <a:lnTo>
                        <a:pt x="355" y="463"/>
                      </a:lnTo>
                      <a:lnTo>
                        <a:pt x="354" y="463"/>
                      </a:lnTo>
                      <a:lnTo>
                        <a:pt x="354" y="462"/>
                      </a:lnTo>
                      <a:lnTo>
                        <a:pt x="353" y="462"/>
                      </a:lnTo>
                      <a:lnTo>
                        <a:pt x="353" y="461"/>
                      </a:lnTo>
                      <a:lnTo>
                        <a:pt x="351" y="461"/>
                      </a:lnTo>
                      <a:lnTo>
                        <a:pt x="350" y="461"/>
                      </a:lnTo>
                      <a:lnTo>
                        <a:pt x="349" y="461"/>
                      </a:lnTo>
                      <a:lnTo>
                        <a:pt x="349" y="459"/>
                      </a:lnTo>
                      <a:lnTo>
                        <a:pt x="348" y="459"/>
                      </a:lnTo>
                      <a:lnTo>
                        <a:pt x="348" y="458"/>
                      </a:lnTo>
                      <a:lnTo>
                        <a:pt x="347" y="458"/>
                      </a:lnTo>
                      <a:lnTo>
                        <a:pt x="347" y="457"/>
                      </a:lnTo>
                      <a:lnTo>
                        <a:pt x="345" y="457"/>
                      </a:lnTo>
                      <a:lnTo>
                        <a:pt x="345" y="456"/>
                      </a:lnTo>
                      <a:lnTo>
                        <a:pt x="345" y="454"/>
                      </a:lnTo>
                      <a:lnTo>
                        <a:pt x="344" y="454"/>
                      </a:lnTo>
                      <a:lnTo>
                        <a:pt x="343" y="454"/>
                      </a:lnTo>
                      <a:lnTo>
                        <a:pt x="343" y="453"/>
                      </a:lnTo>
                      <a:lnTo>
                        <a:pt x="342" y="453"/>
                      </a:lnTo>
                      <a:lnTo>
                        <a:pt x="342" y="452"/>
                      </a:lnTo>
                      <a:lnTo>
                        <a:pt x="340" y="452"/>
                      </a:lnTo>
                      <a:lnTo>
                        <a:pt x="339" y="452"/>
                      </a:lnTo>
                      <a:lnTo>
                        <a:pt x="339" y="451"/>
                      </a:lnTo>
                      <a:lnTo>
                        <a:pt x="339" y="452"/>
                      </a:lnTo>
                      <a:lnTo>
                        <a:pt x="339" y="451"/>
                      </a:lnTo>
                      <a:lnTo>
                        <a:pt x="338" y="451"/>
                      </a:lnTo>
                      <a:lnTo>
                        <a:pt x="338" y="452"/>
                      </a:lnTo>
                      <a:lnTo>
                        <a:pt x="338" y="451"/>
                      </a:lnTo>
                      <a:lnTo>
                        <a:pt x="337" y="451"/>
                      </a:lnTo>
                      <a:lnTo>
                        <a:pt x="337" y="450"/>
                      </a:lnTo>
                      <a:lnTo>
                        <a:pt x="337" y="451"/>
                      </a:lnTo>
                      <a:lnTo>
                        <a:pt x="336" y="451"/>
                      </a:lnTo>
                      <a:lnTo>
                        <a:pt x="333" y="450"/>
                      </a:lnTo>
                      <a:lnTo>
                        <a:pt x="332" y="450"/>
                      </a:lnTo>
                      <a:lnTo>
                        <a:pt x="331" y="450"/>
                      </a:lnTo>
                      <a:lnTo>
                        <a:pt x="331" y="448"/>
                      </a:lnTo>
                      <a:lnTo>
                        <a:pt x="331" y="450"/>
                      </a:lnTo>
                      <a:lnTo>
                        <a:pt x="331" y="448"/>
                      </a:lnTo>
                      <a:lnTo>
                        <a:pt x="331" y="450"/>
                      </a:lnTo>
                      <a:lnTo>
                        <a:pt x="331" y="448"/>
                      </a:lnTo>
                      <a:lnTo>
                        <a:pt x="329" y="448"/>
                      </a:lnTo>
                      <a:lnTo>
                        <a:pt x="328" y="448"/>
                      </a:lnTo>
                      <a:lnTo>
                        <a:pt x="328" y="447"/>
                      </a:lnTo>
                      <a:lnTo>
                        <a:pt x="327" y="447"/>
                      </a:lnTo>
                      <a:lnTo>
                        <a:pt x="326" y="447"/>
                      </a:lnTo>
                      <a:lnTo>
                        <a:pt x="325" y="446"/>
                      </a:lnTo>
                      <a:lnTo>
                        <a:pt x="323" y="446"/>
                      </a:lnTo>
                      <a:lnTo>
                        <a:pt x="323" y="445"/>
                      </a:lnTo>
                      <a:lnTo>
                        <a:pt x="322" y="446"/>
                      </a:lnTo>
                      <a:lnTo>
                        <a:pt x="322" y="445"/>
                      </a:lnTo>
                      <a:lnTo>
                        <a:pt x="321" y="445"/>
                      </a:lnTo>
                      <a:lnTo>
                        <a:pt x="320" y="445"/>
                      </a:lnTo>
                      <a:lnTo>
                        <a:pt x="320" y="443"/>
                      </a:lnTo>
                      <a:lnTo>
                        <a:pt x="318" y="443"/>
                      </a:lnTo>
                      <a:lnTo>
                        <a:pt x="317" y="443"/>
                      </a:lnTo>
                      <a:lnTo>
                        <a:pt x="316" y="442"/>
                      </a:lnTo>
                      <a:lnTo>
                        <a:pt x="315" y="441"/>
                      </a:lnTo>
                      <a:lnTo>
                        <a:pt x="313" y="441"/>
                      </a:lnTo>
                      <a:lnTo>
                        <a:pt x="312" y="441"/>
                      </a:lnTo>
                      <a:lnTo>
                        <a:pt x="312" y="440"/>
                      </a:lnTo>
                      <a:lnTo>
                        <a:pt x="312" y="441"/>
                      </a:lnTo>
                      <a:lnTo>
                        <a:pt x="312" y="440"/>
                      </a:lnTo>
                      <a:lnTo>
                        <a:pt x="311" y="440"/>
                      </a:lnTo>
                      <a:lnTo>
                        <a:pt x="310" y="440"/>
                      </a:lnTo>
                      <a:lnTo>
                        <a:pt x="310" y="439"/>
                      </a:lnTo>
                      <a:lnTo>
                        <a:pt x="310" y="437"/>
                      </a:lnTo>
                      <a:lnTo>
                        <a:pt x="309" y="437"/>
                      </a:lnTo>
                      <a:lnTo>
                        <a:pt x="309" y="436"/>
                      </a:lnTo>
                      <a:lnTo>
                        <a:pt x="307" y="436"/>
                      </a:lnTo>
                      <a:lnTo>
                        <a:pt x="306" y="436"/>
                      </a:lnTo>
                      <a:lnTo>
                        <a:pt x="307" y="436"/>
                      </a:lnTo>
                      <a:lnTo>
                        <a:pt x="306" y="436"/>
                      </a:lnTo>
                      <a:lnTo>
                        <a:pt x="306" y="435"/>
                      </a:lnTo>
                      <a:lnTo>
                        <a:pt x="305" y="435"/>
                      </a:lnTo>
                      <a:lnTo>
                        <a:pt x="304" y="434"/>
                      </a:lnTo>
                      <a:lnTo>
                        <a:pt x="304" y="435"/>
                      </a:lnTo>
                      <a:lnTo>
                        <a:pt x="304" y="434"/>
                      </a:lnTo>
                      <a:lnTo>
                        <a:pt x="304" y="432"/>
                      </a:lnTo>
                      <a:lnTo>
                        <a:pt x="304" y="431"/>
                      </a:lnTo>
                      <a:lnTo>
                        <a:pt x="302" y="431"/>
                      </a:lnTo>
                      <a:lnTo>
                        <a:pt x="302" y="430"/>
                      </a:lnTo>
                      <a:lnTo>
                        <a:pt x="302" y="429"/>
                      </a:lnTo>
                      <a:lnTo>
                        <a:pt x="302" y="428"/>
                      </a:lnTo>
                      <a:lnTo>
                        <a:pt x="301" y="428"/>
                      </a:lnTo>
                      <a:lnTo>
                        <a:pt x="300" y="426"/>
                      </a:lnTo>
                      <a:lnTo>
                        <a:pt x="300" y="425"/>
                      </a:lnTo>
                      <a:lnTo>
                        <a:pt x="299" y="425"/>
                      </a:lnTo>
                      <a:lnTo>
                        <a:pt x="299" y="424"/>
                      </a:lnTo>
                      <a:lnTo>
                        <a:pt x="298" y="424"/>
                      </a:lnTo>
                      <a:lnTo>
                        <a:pt x="298" y="423"/>
                      </a:lnTo>
                      <a:lnTo>
                        <a:pt x="296" y="423"/>
                      </a:lnTo>
                      <a:lnTo>
                        <a:pt x="296" y="424"/>
                      </a:lnTo>
                      <a:lnTo>
                        <a:pt x="295" y="423"/>
                      </a:lnTo>
                      <a:lnTo>
                        <a:pt x="295" y="421"/>
                      </a:lnTo>
                      <a:lnTo>
                        <a:pt x="294" y="421"/>
                      </a:lnTo>
                      <a:lnTo>
                        <a:pt x="293" y="421"/>
                      </a:lnTo>
                      <a:lnTo>
                        <a:pt x="294" y="420"/>
                      </a:lnTo>
                      <a:lnTo>
                        <a:pt x="293" y="420"/>
                      </a:lnTo>
                      <a:lnTo>
                        <a:pt x="291" y="420"/>
                      </a:lnTo>
                      <a:lnTo>
                        <a:pt x="290" y="420"/>
                      </a:lnTo>
                      <a:lnTo>
                        <a:pt x="290" y="419"/>
                      </a:lnTo>
                      <a:lnTo>
                        <a:pt x="289" y="418"/>
                      </a:lnTo>
                      <a:lnTo>
                        <a:pt x="288" y="418"/>
                      </a:lnTo>
                      <a:lnTo>
                        <a:pt x="288" y="417"/>
                      </a:lnTo>
                      <a:lnTo>
                        <a:pt x="288" y="415"/>
                      </a:lnTo>
                      <a:lnTo>
                        <a:pt x="287" y="415"/>
                      </a:lnTo>
                      <a:lnTo>
                        <a:pt x="287" y="414"/>
                      </a:lnTo>
                      <a:lnTo>
                        <a:pt x="287" y="413"/>
                      </a:lnTo>
                      <a:lnTo>
                        <a:pt x="285" y="413"/>
                      </a:lnTo>
                      <a:lnTo>
                        <a:pt x="285" y="412"/>
                      </a:lnTo>
                      <a:lnTo>
                        <a:pt x="284" y="412"/>
                      </a:lnTo>
                      <a:lnTo>
                        <a:pt x="284" y="410"/>
                      </a:lnTo>
                      <a:lnTo>
                        <a:pt x="283" y="410"/>
                      </a:lnTo>
                      <a:lnTo>
                        <a:pt x="282" y="410"/>
                      </a:lnTo>
                      <a:lnTo>
                        <a:pt x="282" y="409"/>
                      </a:lnTo>
                      <a:lnTo>
                        <a:pt x="280" y="409"/>
                      </a:lnTo>
                      <a:lnTo>
                        <a:pt x="280" y="408"/>
                      </a:lnTo>
                      <a:lnTo>
                        <a:pt x="279" y="408"/>
                      </a:lnTo>
                      <a:lnTo>
                        <a:pt x="279" y="407"/>
                      </a:lnTo>
                      <a:lnTo>
                        <a:pt x="279" y="405"/>
                      </a:lnTo>
                      <a:lnTo>
                        <a:pt x="278" y="404"/>
                      </a:lnTo>
                      <a:lnTo>
                        <a:pt x="278" y="405"/>
                      </a:lnTo>
                      <a:lnTo>
                        <a:pt x="278" y="408"/>
                      </a:lnTo>
                      <a:lnTo>
                        <a:pt x="278" y="410"/>
                      </a:lnTo>
                      <a:lnTo>
                        <a:pt x="278" y="413"/>
                      </a:lnTo>
                      <a:lnTo>
                        <a:pt x="278" y="414"/>
                      </a:lnTo>
                      <a:lnTo>
                        <a:pt x="278" y="415"/>
                      </a:lnTo>
                      <a:lnTo>
                        <a:pt x="278" y="418"/>
                      </a:lnTo>
                      <a:lnTo>
                        <a:pt x="278" y="419"/>
                      </a:lnTo>
                      <a:lnTo>
                        <a:pt x="278" y="420"/>
                      </a:lnTo>
                      <a:lnTo>
                        <a:pt x="278" y="421"/>
                      </a:lnTo>
                      <a:lnTo>
                        <a:pt x="277" y="421"/>
                      </a:lnTo>
                      <a:lnTo>
                        <a:pt x="274" y="421"/>
                      </a:lnTo>
                      <a:lnTo>
                        <a:pt x="273" y="421"/>
                      </a:lnTo>
                      <a:lnTo>
                        <a:pt x="272" y="421"/>
                      </a:lnTo>
                      <a:lnTo>
                        <a:pt x="267" y="421"/>
                      </a:lnTo>
                      <a:lnTo>
                        <a:pt x="266" y="421"/>
                      </a:lnTo>
                      <a:lnTo>
                        <a:pt x="264" y="421"/>
                      </a:lnTo>
                      <a:lnTo>
                        <a:pt x="263" y="421"/>
                      </a:lnTo>
                      <a:lnTo>
                        <a:pt x="262" y="421"/>
                      </a:lnTo>
                      <a:lnTo>
                        <a:pt x="261" y="421"/>
                      </a:lnTo>
                      <a:lnTo>
                        <a:pt x="260" y="421"/>
                      </a:lnTo>
                      <a:lnTo>
                        <a:pt x="260" y="423"/>
                      </a:lnTo>
                      <a:lnTo>
                        <a:pt x="260" y="424"/>
                      </a:lnTo>
                      <a:lnTo>
                        <a:pt x="260" y="425"/>
                      </a:lnTo>
                      <a:lnTo>
                        <a:pt x="260" y="426"/>
                      </a:lnTo>
                      <a:lnTo>
                        <a:pt x="260" y="428"/>
                      </a:lnTo>
                      <a:lnTo>
                        <a:pt x="260" y="429"/>
                      </a:lnTo>
                      <a:lnTo>
                        <a:pt x="255" y="429"/>
                      </a:lnTo>
                      <a:lnTo>
                        <a:pt x="252" y="429"/>
                      </a:lnTo>
                      <a:lnTo>
                        <a:pt x="251" y="429"/>
                      </a:lnTo>
                      <a:lnTo>
                        <a:pt x="249" y="429"/>
                      </a:lnTo>
                      <a:lnTo>
                        <a:pt x="247" y="429"/>
                      </a:lnTo>
                      <a:lnTo>
                        <a:pt x="245" y="429"/>
                      </a:lnTo>
                      <a:lnTo>
                        <a:pt x="245" y="430"/>
                      </a:lnTo>
                      <a:lnTo>
                        <a:pt x="245" y="434"/>
                      </a:lnTo>
                      <a:lnTo>
                        <a:pt x="246" y="439"/>
                      </a:lnTo>
                      <a:lnTo>
                        <a:pt x="246" y="440"/>
                      </a:lnTo>
                      <a:lnTo>
                        <a:pt x="247" y="441"/>
                      </a:lnTo>
                      <a:lnTo>
                        <a:pt x="249" y="442"/>
                      </a:lnTo>
                      <a:lnTo>
                        <a:pt x="249" y="443"/>
                      </a:lnTo>
                      <a:lnTo>
                        <a:pt x="249" y="445"/>
                      </a:lnTo>
                      <a:lnTo>
                        <a:pt x="250" y="446"/>
                      </a:lnTo>
                      <a:lnTo>
                        <a:pt x="250" y="447"/>
                      </a:lnTo>
                      <a:lnTo>
                        <a:pt x="251" y="447"/>
                      </a:lnTo>
                      <a:lnTo>
                        <a:pt x="251" y="448"/>
                      </a:lnTo>
                      <a:lnTo>
                        <a:pt x="250" y="448"/>
                      </a:lnTo>
                      <a:lnTo>
                        <a:pt x="250" y="450"/>
                      </a:lnTo>
                      <a:lnTo>
                        <a:pt x="250" y="448"/>
                      </a:lnTo>
                      <a:lnTo>
                        <a:pt x="249" y="448"/>
                      </a:lnTo>
                      <a:lnTo>
                        <a:pt x="249" y="447"/>
                      </a:lnTo>
                      <a:lnTo>
                        <a:pt x="247" y="447"/>
                      </a:lnTo>
                      <a:lnTo>
                        <a:pt x="246" y="447"/>
                      </a:lnTo>
                      <a:lnTo>
                        <a:pt x="246" y="446"/>
                      </a:lnTo>
                      <a:lnTo>
                        <a:pt x="246" y="447"/>
                      </a:lnTo>
                      <a:lnTo>
                        <a:pt x="245" y="447"/>
                      </a:lnTo>
                      <a:lnTo>
                        <a:pt x="244" y="447"/>
                      </a:lnTo>
                      <a:lnTo>
                        <a:pt x="242" y="447"/>
                      </a:lnTo>
                      <a:lnTo>
                        <a:pt x="242" y="448"/>
                      </a:lnTo>
                      <a:lnTo>
                        <a:pt x="242" y="447"/>
                      </a:lnTo>
                      <a:lnTo>
                        <a:pt x="241" y="447"/>
                      </a:lnTo>
                      <a:lnTo>
                        <a:pt x="241" y="446"/>
                      </a:lnTo>
                      <a:lnTo>
                        <a:pt x="240" y="446"/>
                      </a:lnTo>
                      <a:lnTo>
                        <a:pt x="241" y="446"/>
                      </a:lnTo>
                      <a:lnTo>
                        <a:pt x="241" y="445"/>
                      </a:lnTo>
                      <a:lnTo>
                        <a:pt x="241" y="443"/>
                      </a:lnTo>
                      <a:lnTo>
                        <a:pt x="241" y="442"/>
                      </a:lnTo>
                      <a:lnTo>
                        <a:pt x="241" y="441"/>
                      </a:lnTo>
                      <a:lnTo>
                        <a:pt x="240" y="441"/>
                      </a:lnTo>
                      <a:lnTo>
                        <a:pt x="240" y="440"/>
                      </a:lnTo>
                      <a:lnTo>
                        <a:pt x="239" y="440"/>
                      </a:lnTo>
                      <a:lnTo>
                        <a:pt x="238" y="440"/>
                      </a:lnTo>
                      <a:lnTo>
                        <a:pt x="239" y="440"/>
                      </a:lnTo>
                      <a:lnTo>
                        <a:pt x="238" y="440"/>
                      </a:lnTo>
                      <a:lnTo>
                        <a:pt x="238" y="439"/>
                      </a:lnTo>
                      <a:lnTo>
                        <a:pt x="236" y="439"/>
                      </a:lnTo>
                      <a:lnTo>
                        <a:pt x="236" y="437"/>
                      </a:lnTo>
                      <a:lnTo>
                        <a:pt x="236" y="436"/>
                      </a:lnTo>
                      <a:lnTo>
                        <a:pt x="236" y="435"/>
                      </a:lnTo>
                      <a:lnTo>
                        <a:pt x="236" y="434"/>
                      </a:lnTo>
                      <a:lnTo>
                        <a:pt x="235" y="434"/>
                      </a:lnTo>
                      <a:lnTo>
                        <a:pt x="235" y="432"/>
                      </a:lnTo>
                      <a:lnTo>
                        <a:pt x="234" y="432"/>
                      </a:lnTo>
                      <a:lnTo>
                        <a:pt x="235" y="432"/>
                      </a:lnTo>
                      <a:lnTo>
                        <a:pt x="234" y="432"/>
                      </a:lnTo>
                      <a:lnTo>
                        <a:pt x="234" y="431"/>
                      </a:lnTo>
                      <a:lnTo>
                        <a:pt x="233" y="431"/>
                      </a:lnTo>
                      <a:lnTo>
                        <a:pt x="233" y="430"/>
                      </a:lnTo>
                      <a:lnTo>
                        <a:pt x="233" y="431"/>
                      </a:lnTo>
                      <a:lnTo>
                        <a:pt x="233" y="430"/>
                      </a:lnTo>
                      <a:lnTo>
                        <a:pt x="231" y="430"/>
                      </a:lnTo>
                      <a:lnTo>
                        <a:pt x="230" y="430"/>
                      </a:lnTo>
                      <a:lnTo>
                        <a:pt x="229" y="430"/>
                      </a:lnTo>
                      <a:lnTo>
                        <a:pt x="229" y="429"/>
                      </a:lnTo>
                      <a:lnTo>
                        <a:pt x="229" y="428"/>
                      </a:lnTo>
                      <a:lnTo>
                        <a:pt x="228" y="428"/>
                      </a:lnTo>
                      <a:lnTo>
                        <a:pt x="228" y="426"/>
                      </a:lnTo>
                      <a:lnTo>
                        <a:pt x="228" y="425"/>
                      </a:lnTo>
                      <a:lnTo>
                        <a:pt x="228" y="424"/>
                      </a:lnTo>
                      <a:lnTo>
                        <a:pt x="226" y="424"/>
                      </a:lnTo>
                      <a:lnTo>
                        <a:pt x="226" y="423"/>
                      </a:lnTo>
                      <a:lnTo>
                        <a:pt x="226" y="421"/>
                      </a:lnTo>
                      <a:lnTo>
                        <a:pt x="226" y="420"/>
                      </a:lnTo>
                      <a:lnTo>
                        <a:pt x="226" y="419"/>
                      </a:lnTo>
                      <a:lnTo>
                        <a:pt x="225" y="419"/>
                      </a:lnTo>
                      <a:lnTo>
                        <a:pt x="225" y="418"/>
                      </a:lnTo>
                      <a:lnTo>
                        <a:pt x="225" y="417"/>
                      </a:lnTo>
                      <a:lnTo>
                        <a:pt x="225" y="415"/>
                      </a:lnTo>
                      <a:lnTo>
                        <a:pt x="224" y="415"/>
                      </a:lnTo>
                      <a:lnTo>
                        <a:pt x="224" y="414"/>
                      </a:lnTo>
                      <a:lnTo>
                        <a:pt x="225" y="414"/>
                      </a:lnTo>
                      <a:lnTo>
                        <a:pt x="224" y="414"/>
                      </a:lnTo>
                      <a:lnTo>
                        <a:pt x="225" y="414"/>
                      </a:lnTo>
                      <a:lnTo>
                        <a:pt x="225" y="413"/>
                      </a:lnTo>
                      <a:lnTo>
                        <a:pt x="225" y="412"/>
                      </a:lnTo>
                      <a:lnTo>
                        <a:pt x="225" y="410"/>
                      </a:lnTo>
                      <a:lnTo>
                        <a:pt x="225" y="409"/>
                      </a:lnTo>
                      <a:lnTo>
                        <a:pt x="226" y="409"/>
                      </a:lnTo>
                      <a:lnTo>
                        <a:pt x="226" y="410"/>
                      </a:lnTo>
                      <a:lnTo>
                        <a:pt x="226" y="409"/>
                      </a:lnTo>
                      <a:lnTo>
                        <a:pt x="226" y="410"/>
                      </a:lnTo>
                      <a:lnTo>
                        <a:pt x="228" y="410"/>
                      </a:lnTo>
                      <a:lnTo>
                        <a:pt x="226" y="409"/>
                      </a:lnTo>
                      <a:lnTo>
                        <a:pt x="226" y="408"/>
                      </a:lnTo>
                      <a:lnTo>
                        <a:pt x="226" y="407"/>
                      </a:lnTo>
                      <a:lnTo>
                        <a:pt x="226" y="405"/>
                      </a:lnTo>
                      <a:lnTo>
                        <a:pt x="226" y="404"/>
                      </a:lnTo>
                      <a:lnTo>
                        <a:pt x="226" y="403"/>
                      </a:lnTo>
                      <a:lnTo>
                        <a:pt x="226" y="402"/>
                      </a:lnTo>
                      <a:lnTo>
                        <a:pt x="226" y="401"/>
                      </a:lnTo>
                      <a:lnTo>
                        <a:pt x="228" y="401"/>
                      </a:lnTo>
                      <a:lnTo>
                        <a:pt x="228" y="399"/>
                      </a:lnTo>
                      <a:lnTo>
                        <a:pt x="228" y="398"/>
                      </a:lnTo>
                      <a:lnTo>
                        <a:pt x="228" y="397"/>
                      </a:lnTo>
                      <a:lnTo>
                        <a:pt x="228" y="396"/>
                      </a:lnTo>
                      <a:lnTo>
                        <a:pt x="228" y="394"/>
                      </a:lnTo>
                      <a:lnTo>
                        <a:pt x="228" y="396"/>
                      </a:lnTo>
                      <a:lnTo>
                        <a:pt x="228" y="394"/>
                      </a:lnTo>
                      <a:lnTo>
                        <a:pt x="228" y="393"/>
                      </a:lnTo>
                      <a:lnTo>
                        <a:pt x="228" y="392"/>
                      </a:lnTo>
                      <a:lnTo>
                        <a:pt x="228" y="391"/>
                      </a:lnTo>
                      <a:lnTo>
                        <a:pt x="228" y="390"/>
                      </a:lnTo>
                      <a:lnTo>
                        <a:pt x="228" y="388"/>
                      </a:lnTo>
                      <a:lnTo>
                        <a:pt x="228" y="387"/>
                      </a:lnTo>
                      <a:lnTo>
                        <a:pt x="228" y="386"/>
                      </a:lnTo>
                      <a:lnTo>
                        <a:pt x="229" y="386"/>
                      </a:lnTo>
                      <a:lnTo>
                        <a:pt x="228" y="386"/>
                      </a:lnTo>
                      <a:lnTo>
                        <a:pt x="228" y="385"/>
                      </a:lnTo>
                      <a:lnTo>
                        <a:pt x="226" y="385"/>
                      </a:lnTo>
                      <a:lnTo>
                        <a:pt x="226" y="383"/>
                      </a:lnTo>
                      <a:lnTo>
                        <a:pt x="226" y="382"/>
                      </a:lnTo>
                      <a:lnTo>
                        <a:pt x="226" y="381"/>
                      </a:lnTo>
                      <a:lnTo>
                        <a:pt x="225" y="381"/>
                      </a:lnTo>
                      <a:lnTo>
                        <a:pt x="225" y="380"/>
                      </a:lnTo>
                      <a:lnTo>
                        <a:pt x="225" y="381"/>
                      </a:lnTo>
                      <a:lnTo>
                        <a:pt x="225" y="380"/>
                      </a:lnTo>
                      <a:lnTo>
                        <a:pt x="225" y="379"/>
                      </a:lnTo>
                      <a:lnTo>
                        <a:pt x="224" y="379"/>
                      </a:lnTo>
                      <a:lnTo>
                        <a:pt x="224" y="377"/>
                      </a:lnTo>
                      <a:lnTo>
                        <a:pt x="224" y="376"/>
                      </a:lnTo>
                      <a:lnTo>
                        <a:pt x="224" y="375"/>
                      </a:lnTo>
                      <a:lnTo>
                        <a:pt x="223" y="375"/>
                      </a:lnTo>
                      <a:lnTo>
                        <a:pt x="223" y="374"/>
                      </a:lnTo>
                      <a:lnTo>
                        <a:pt x="223" y="372"/>
                      </a:lnTo>
                      <a:lnTo>
                        <a:pt x="222" y="372"/>
                      </a:lnTo>
                      <a:lnTo>
                        <a:pt x="222" y="371"/>
                      </a:lnTo>
                      <a:lnTo>
                        <a:pt x="222" y="370"/>
                      </a:lnTo>
                      <a:lnTo>
                        <a:pt x="222" y="369"/>
                      </a:lnTo>
                      <a:lnTo>
                        <a:pt x="220" y="369"/>
                      </a:lnTo>
                      <a:lnTo>
                        <a:pt x="220" y="368"/>
                      </a:lnTo>
                      <a:lnTo>
                        <a:pt x="219" y="368"/>
                      </a:lnTo>
                      <a:lnTo>
                        <a:pt x="219" y="366"/>
                      </a:lnTo>
                      <a:lnTo>
                        <a:pt x="219" y="365"/>
                      </a:lnTo>
                      <a:lnTo>
                        <a:pt x="219" y="364"/>
                      </a:lnTo>
                      <a:lnTo>
                        <a:pt x="219" y="363"/>
                      </a:lnTo>
                      <a:lnTo>
                        <a:pt x="219" y="361"/>
                      </a:lnTo>
                      <a:lnTo>
                        <a:pt x="219" y="360"/>
                      </a:lnTo>
                      <a:lnTo>
                        <a:pt x="219" y="359"/>
                      </a:lnTo>
                      <a:lnTo>
                        <a:pt x="219" y="358"/>
                      </a:lnTo>
                      <a:lnTo>
                        <a:pt x="219" y="356"/>
                      </a:lnTo>
                      <a:lnTo>
                        <a:pt x="218" y="356"/>
                      </a:lnTo>
                      <a:lnTo>
                        <a:pt x="218" y="355"/>
                      </a:lnTo>
                      <a:lnTo>
                        <a:pt x="218" y="354"/>
                      </a:lnTo>
                      <a:lnTo>
                        <a:pt x="218" y="353"/>
                      </a:lnTo>
                      <a:lnTo>
                        <a:pt x="217" y="353"/>
                      </a:lnTo>
                      <a:lnTo>
                        <a:pt x="217" y="352"/>
                      </a:lnTo>
                      <a:lnTo>
                        <a:pt x="215" y="352"/>
                      </a:lnTo>
                      <a:lnTo>
                        <a:pt x="215" y="350"/>
                      </a:lnTo>
                      <a:lnTo>
                        <a:pt x="214" y="350"/>
                      </a:lnTo>
                      <a:lnTo>
                        <a:pt x="214" y="349"/>
                      </a:lnTo>
                      <a:lnTo>
                        <a:pt x="213" y="349"/>
                      </a:lnTo>
                      <a:lnTo>
                        <a:pt x="212" y="349"/>
                      </a:lnTo>
                      <a:lnTo>
                        <a:pt x="211" y="349"/>
                      </a:lnTo>
                      <a:lnTo>
                        <a:pt x="209" y="349"/>
                      </a:lnTo>
                      <a:lnTo>
                        <a:pt x="209" y="350"/>
                      </a:lnTo>
                      <a:lnTo>
                        <a:pt x="208" y="352"/>
                      </a:lnTo>
                      <a:lnTo>
                        <a:pt x="208" y="350"/>
                      </a:lnTo>
                      <a:lnTo>
                        <a:pt x="208" y="349"/>
                      </a:lnTo>
                      <a:lnTo>
                        <a:pt x="208" y="348"/>
                      </a:lnTo>
                      <a:lnTo>
                        <a:pt x="207" y="348"/>
                      </a:lnTo>
                      <a:lnTo>
                        <a:pt x="207" y="347"/>
                      </a:lnTo>
                      <a:lnTo>
                        <a:pt x="206" y="347"/>
                      </a:lnTo>
                      <a:lnTo>
                        <a:pt x="206" y="345"/>
                      </a:lnTo>
                      <a:lnTo>
                        <a:pt x="206" y="344"/>
                      </a:lnTo>
                      <a:lnTo>
                        <a:pt x="204" y="344"/>
                      </a:lnTo>
                      <a:lnTo>
                        <a:pt x="204" y="343"/>
                      </a:lnTo>
                      <a:lnTo>
                        <a:pt x="204" y="342"/>
                      </a:lnTo>
                      <a:lnTo>
                        <a:pt x="204" y="341"/>
                      </a:lnTo>
                      <a:lnTo>
                        <a:pt x="204" y="339"/>
                      </a:lnTo>
                      <a:lnTo>
                        <a:pt x="204" y="338"/>
                      </a:lnTo>
                      <a:lnTo>
                        <a:pt x="206" y="338"/>
                      </a:lnTo>
                      <a:lnTo>
                        <a:pt x="206" y="337"/>
                      </a:lnTo>
                      <a:lnTo>
                        <a:pt x="206" y="336"/>
                      </a:lnTo>
                      <a:lnTo>
                        <a:pt x="206" y="334"/>
                      </a:lnTo>
                      <a:lnTo>
                        <a:pt x="204" y="334"/>
                      </a:lnTo>
                      <a:lnTo>
                        <a:pt x="206" y="334"/>
                      </a:lnTo>
                      <a:lnTo>
                        <a:pt x="206" y="333"/>
                      </a:lnTo>
                      <a:lnTo>
                        <a:pt x="204" y="333"/>
                      </a:lnTo>
                      <a:lnTo>
                        <a:pt x="204" y="332"/>
                      </a:lnTo>
                      <a:lnTo>
                        <a:pt x="204" y="331"/>
                      </a:lnTo>
                      <a:lnTo>
                        <a:pt x="204" y="330"/>
                      </a:lnTo>
                      <a:lnTo>
                        <a:pt x="204" y="328"/>
                      </a:lnTo>
                      <a:lnTo>
                        <a:pt x="204" y="327"/>
                      </a:lnTo>
                      <a:lnTo>
                        <a:pt x="204" y="326"/>
                      </a:lnTo>
                      <a:lnTo>
                        <a:pt x="206" y="326"/>
                      </a:lnTo>
                      <a:lnTo>
                        <a:pt x="206" y="325"/>
                      </a:lnTo>
                      <a:lnTo>
                        <a:pt x="207" y="325"/>
                      </a:lnTo>
                      <a:lnTo>
                        <a:pt x="207" y="326"/>
                      </a:lnTo>
                      <a:lnTo>
                        <a:pt x="207" y="325"/>
                      </a:lnTo>
                      <a:lnTo>
                        <a:pt x="208" y="325"/>
                      </a:lnTo>
                      <a:lnTo>
                        <a:pt x="208" y="323"/>
                      </a:lnTo>
                      <a:lnTo>
                        <a:pt x="208" y="322"/>
                      </a:lnTo>
                      <a:lnTo>
                        <a:pt x="209" y="322"/>
                      </a:lnTo>
                      <a:lnTo>
                        <a:pt x="209" y="321"/>
                      </a:lnTo>
                      <a:lnTo>
                        <a:pt x="208" y="321"/>
                      </a:lnTo>
                      <a:lnTo>
                        <a:pt x="208" y="320"/>
                      </a:lnTo>
                      <a:lnTo>
                        <a:pt x="209" y="320"/>
                      </a:lnTo>
                      <a:lnTo>
                        <a:pt x="208" y="320"/>
                      </a:lnTo>
                      <a:lnTo>
                        <a:pt x="208" y="319"/>
                      </a:lnTo>
                      <a:lnTo>
                        <a:pt x="209" y="319"/>
                      </a:lnTo>
                      <a:lnTo>
                        <a:pt x="209" y="317"/>
                      </a:lnTo>
                      <a:lnTo>
                        <a:pt x="209" y="316"/>
                      </a:lnTo>
                      <a:lnTo>
                        <a:pt x="209" y="315"/>
                      </a:lnTo>
                      <a:lnTo>
                        <a:pt x="209" y="314"/>
                      </a:lnTo>
                      <a:lnTo>
                        <a:pt x="209" y="312"/>
                      </a:lnTo>
                      <a:lnTo>
                        <a:pt x="209" y="311"/>
                      </a:lnTo>
                      <a:lnTo>
                        <a:pt x="209" y="310"/>
                      </a:lnTo>
                      <a:lnTo>
                        <a:pt x="209" y="309"/>
                      </a:lnTo>
                      <a:lnTo>
                        <a:pt x="209" y="307"/>
                      </a:lnTo>
                      <a:lnTo>
                        <a:pt x="209" y="306"/>
                      </a:lnTo>
                      <a:lnTo>
                        <a:pt x="209" y="305"/>
                      </a:lnTo>
                      <a:lnTo>
                        <a:pt x="209" y="304"/>
                      </a:lnTo>
                      <a:lnTo>
                        <a:pt x="209" y="303"/>
                      </a:lnTo>
                      <a:lnTo>
                        <a:pt x="208" y="303"/>
                      </a:lnTo>
                      <a:lnTo>
                        <a:pt x="208" y="301"/>
                      </a:lnTo>
                      <a:lnTo>
                        <a:pt x="208" y="300"/>
                      </a:lnTo>
                      <a:lnTo>
                        <a:pt x="208" y="299"/>
                      </a:lnTo>
                      <a:lnTo>
                        <a:pt x="208" y="298"/>
                      </a:lnTo>
                      <a:lnTo>
                        <a:pt x="208" y="296"/>
                      </a:lnTo>
                      <a:lnTo>
                        <a:pt x="207" y="296"/>
                      </a:lnTo>
                      <a:lnTo>
                        <a:pt x="207" y="295"/>
                      </a:lnTo>
                      <a:lnTo>
                        <a:pt x="207" y="294"/>
                      </a:lnTo>
                      <a:lnTo>
                        <a:pt x="207" y="293"/>
                      </a:lnTo>
                      <a:lnTo>
                        <a:pt x="207" y="292"/>
                      </a:lnTo>
                      <a:lnTo>
                        <a:pt x="207" y="290"/>
                      </a:lnTo>
                      <a:lnTo>
                        <a:pt x="207" y="289"/>
                      </a:lnTo>
                      <a:lnTo>
                        <a:pt x="207" y="288"/>
                      </a:lnTo>
                      <a:lnTo>
                        <a:pt x="207" y="287"/>
                      </a:lnTo>
                      <a:lnTo>
                        <a:pt x="206" y="287"/>
                      </a:lnTo>
                      <a:lnTo>
                        <a:pt x="206" y="285"/>
                      </a:lnTo>
                      <a:lnTo>
                        <a:pt x="206" y="284"/>
                      </a:lnTo>
                      <a:lnTo>
                        <a:pt x="206" y="283"/>
                      </a:lnTo>
                      <a:lnTo>
                        <a:pt x="206" y="282"/>
                      </a:lnTo>
                      <a:lnTo>
                        <a:pt x="206" y="281"/>
                      </a:lnTo>
                      <a:lnTo>
                        <a:pt x="206" y="279"/>
                      </a:lnTo>
                      <a:lnTo>
                        <a:pt x="206" y="278"/>
                      </a:lnTo>
                      <a:lnTo>
                        <a:pt x="204" y="277"/>
                      </a:lnTo>
                      <a:lnTo>
                        <a:pt x="204" y="276"/>
                      </a:lnTo>
                      <a:lnTo>
                        <a:pt x="204" y="274"/>
                      </a:lnTo>
                      <a:lnTo>
                        <a:pt x="203" y="274"/>
                      </a:lnTo>
                      <a:lnTo>
                        <a:pt x="203" y="273"/>
                      </a:lnTo>
                      <a:lnTo>
                        <a:pt x="203" y="272"/>
                      </a:lnTo>
                      <a:lnTo>
                        <a:pt x="202" y="270"/>
                      </a:lnTo>
                      <a:lnTo>
                        <a:pt x="202" y="268"/>
                      </a:lnTo>
                      <a:lnTo>
                        <a:pt x="201" y="268"/>
                      </a:lnTo>
                      <a:lnTo>
                        <a:pt x="201" y="267"/>
                      </a:lnTo>
                      <a:lnTo>
                        <a:pt x="201" y="266"/>
                      </a:lnTo>
                      <a:lnTo>
                        <a:pt x="200" y="266"/>
                      </a:lnTo>
                      <a:lnTo>
                        <a:pt x="200" y="265"/>
                      </a:lnTo>
                      <a:lnTo>
                        <a:pt x="200" y="266"/>
                      </a:lnTo>
                      <a:lnTo>
                        <a:pt x="200" y="265"/>
                      </a:lnTo>
                      <a:lnTo>
                        <a:pt x="198" y="265"/>
                      </a:lnTo>
                      <a:lnTo>
                        <a:pt x="198" y="263"/>
                      </a:lnTo>
                      <a:lnTo>
                        <a:pt x="197" y="263"/>
                      </a:lnTo>
                      <a:lnTo>
                        <a:pt x="197" y="262"/>
                      </a:lnTo>
                      <a:lnTo>
                        <a:pt x="197" y="263"/>
                      </a:lnTo>
                      <a:lnTo>
                        <a:pt x="197" y="262"/>
                      </a:lnTo>
                      <a:lnTo>
                        <a:pt x="196" y="262"/>
                      </a:lnTo>
                      <a:lnTo>
                        <a:pt x="196" y="261"/>
                      </a:lnTo>
                      <a:lnTo>
                        <a:pt x="196" y="260"/>
                      </a:lnTo>
                      <a:lnTo>
                        <a:pt x="195" y="260"/>
                      </a:lnTo>
                      <a:lnTo>
                        <a:pt x="193" y="260"/>
                      </a:lnTo>
                      <a:lnTo>
                        <a:pt x="195" y="260"/>
                      </a:lnTo>
                      <a:lnTo>
                        <a:pt x="193" y="260"/>
                      </a:lnTo>
                      <a:lnTo>
                        <a:pt x="193" y="259"/>
                      </a:lnTo>
                      <a:lnTo>
                        <a:pt x="192" y="259"/>
                      </a:lnTo>
                      <a:lnTo>
                        <a:pt x="191" y="259"/>
                      </a:lnTo>
                      <a:lnTo>
                        <a:pt x="191" y="257"/>
                      </a:lnTo>
                      <a:lnTo>
                        <a:pt x="190" y="257"/>
                      </a:lnTo>
                      <a:lnTo>
                        <a:pt x="191" y="257"/>
                      </a:lnTo>
                      <a:lnTo>
                        <a:pt x="190" y="257"/>
                      </a:lnTo>
                      <a:lnTo>
                        <a:pt x="190" y="256"/>
                      </a:lnTo>
                      <a:lnTo>
                        <a:pt x="189" y="256"/>
                      </a:lnTo>
                      <a:lnTo>
                        <a:pt x="189" y="255"/>
                      </a:lnTo>
                      <a:lnTo>
                        <a:pt x="187" y="255"/>
                      </a:lnTo>
                      <a:lnTo>
                        <a:pt x="187" y="254"/>
                      </a:lnTo>
                      <a:lnTo>
                        <a:pt x="186" y="254"/>
                      </a:lnTo>
                      <a:lnTo>
                        <a:pt x="185" y="254"/>
                      </a:lnTo>
                      <a:lnTo>
                        <a:pt x="186" y="254"/>
                      </a:lnTo>
                      <a:lnTo>
                        <a:pt x="185" y="254"/>
                      </a:lnTo>
                      <a:lnTo>
                        <a:pt x="184" y="254"/>
                      </a:lnTo>
                      <a:lnTo>
                        <a:pt x="184" y="252"/>
                      </a:lnTo>
                      <a:lnTo>
                        <a:pt x="182" y="252"/>
                      </a:lnTo>
                      <a:lnTo>
                        <a:pt x="182" y="254"/>
                      </a:lnTo>
                      <a:lnTo>
                        <a:pt x="182" y="252"/>
                      </a:lnTo>
                      <a:lnTo>
                        <a:pt x="182" y="251"/>
                      </a:lnTo>
                      <a:lnTo>
                        <a:pt x="181" y="251"/>
                      </a:lnTo>
                      <a:lnTo>
                        <a:pt x="181" y="250"/>
                      </a:lnTo>
                      <a:lnTo>
                        <a:pt x="180" y="250"/>
                      </a:lnTo>
                      <a:lnTo>
                        <a:pt x="180" y="249"/>
                      </a:lnTo>
                      <a:lnTo>
                        <a:pt x="179" y="249"/>
                      </a:lnTo>
                      <a:lnTo>
                        <a:pt x="179" y="247"/>
                      </a:lnTo>
                      <a:lnTo>
                        <a:pt x="177" y="247"/>
                      </a:lnTo>
                      <a:lnTo>
                        <a:pt x="176" y="247"/>
                      </a:lnTo>
                      <a:lnTo>
                        <a:pt x="176" y="246"/>
                      </a:lnTo>
                      <a:lnTo>
                        <a:pt x="175" y="246"/>
                      </a:lnTo>
                      <a:lnTo>
                        <a:pt x="174" y="246"/>
                      </a:lnTo>
                      <a:lnTo>
                        <a:pt x="173" y="246"/>
                      </a:lnTo>
                      <a:lnTo>
                        <a:pt x="171" y="246"/>
                      </a:lnTo>
                      <a:lnTo>
                        <a:pt x="173" y="246"/>
                      </a:lnTo>
                      <a:lnTo>
                        <a:pt x="174" y="246"/>
                      </a:lnTo>
                      <a:lnTo>
                        <a:pt x="175" y="246"/>
                      </a:lnTo>
                      <a:lnTo>
                        <a:pt x="176" y="246"/>
                      </a:lnTo>
                      <a:lnTo>
                        <a:pt x="177" y="246"/>
                      </a:lnTo>
                      <a:lnTo>
                        <a:pt x="177" y="247"/>
                      </a:lnTo>
                      <a:lnTo>
                        <a:pt x="179" y="247"/>
                      </a:lnTo>
                      <a:lnTo>
                        <a:pt x="177" y="247"/>
                      </a:lnTo>
                      <a:lnTo>
                        <a:pt x="177" y="246"/>
                      </a:lnTo>
                      <a:lnTo>
                        <a:pt x="176" y="246"/>
                      </a:lnTo>
                      <a:lnTo>
                        <a:pt x="176" y="245"/>
                      </a:lnTo>
                      <a:lnTo>
                        <a:pt x="175" y="245"/>
                      </a:lnTo>
                      <a:lnTo>
                        <a:pt x="175" y="244"/>
                      </a:lnTo>
                      <a:lnTo>
                        <a:pt x="174" y="244"/>
                      </a:lnTo>
                      <a:lnTo>
                        <a:pt x="174" y="243"/>
                      </a:lnTo>
                      <a:lnTo>
                        <a:pt x="173" y="243"/>
                      </a:lnTo>
                      <a:lnTo>
                        <a:pt x="173" y="241"/>
                      </a:lnTo>
                      <a:lnTo>
                        <a:pt x="171" y="241"/>
                      </a:lnTo>
                      <a:lnTo>
                        <a:pt x="171" y="240"/>
                      </a:lnTo>
                      <a:lnTo>
                        <a:pt x="170" y="240"/>
                      </a:lnTo>
                      <a:lnTo>
                        <a:pt x="169" y="240"/>
                      </a:lnTo>
                      <a:lnTo>
                        <a:pt x="169" y="239"/>
                      </a:lnTo>
                      <a:lnTo>
                        <a:pt x="168" y="239"/>
                      </a:lnTo>
                      <a:lnTo>
                        <a:pt x="168" y="240"/>
                      </a:lnTo>
                      <a:lnTo>
                        <a:pt x="169" y="240"/>
                      </a:lnTo>
                      <a:lnTo>
                        <a:pt x="169" y="241"/>
                      </a:lnTo>
                      <a:lnTo>
                        <a:pt x="169" y="243"/>
                      </a:lnTo>
                      <a:lnTo>
                        <a:pt x="170" y="243"/>
                      </a:lnTo>
                      <a:lnTo>
                        <a:pt x="170" y="244"/>
                      </a:lnTo>
                      <a:lnTo>
                        <a:pt x="170" y="245"/>
                      </a:lnTo>
                      <a:lnTo>
                        <a:pt x="171" y="245"/>
                      </a:lnTo>
                      <a:lnTo>
                        <a:pt x="171" y="246"/>
                      </a:lnTo>
                      <a:lnTo>
                        <a:pt x="170" y="247"/>
                      </a:lnTo>
                      <a:lnTo>
                        <a:pt x="169" y="247"/>
                      </a:lnTo>
                      <a:lnTo>
                        <a:pt x="169" y="249"/>
                      </a:lnTo>
                      <a:lnTo>
                        <a:pt x="168" y="249"/>
                      </a:lnTo>
                      <a:lnTo>
                        <a:pt x="168" y="250"/>
                      </a:lnTo>
                      <a:lnTo>
                        <a:pt x="166" y="250"/>
                      </a:lnTo>
                      <a:lnTo>
                        <a:pt x="166" y="249"/>
                      </a:lnTo>
                      <a:lnTo>
                        <a:pt x="165" y="249"/>
                      </a:lnTo>
                      <a:lnTo>
                        <a:pt x="165" y="247"/>
                      </a:lnTo>
                      <a:lnTo>
                        <a:pt x="164" y="247"/>
                      </a:lnTo>
                      <a:lnTo>
                        <a:pt x="163" y="247"/>
                      </a:lnTo>
                      <a:lnTo>
                        <a:pt x="163" y="246"/>
                      </a:lnTo>
                      <a:lnTo>
                        <a:pt x="163" y="245"/>
                      </a:lnTo>
                      <a:lnTo>
                        <a:pt x="162" y="245"/>
                      </a:lnTo>
                      <a:lnTo>
                        <a:pt x="162" y="244"/>
                      </a:lnTo>
                      <a:lnTo>
                        <a:pt x="162" y="243"/>
                      </a:lnTo>
                      <a:lnTo>
                        <a:pt x="160" y="243"/>
                      </a:lnTo>
                      <a:lnTo>
                        <a:pt x="160" y="241"/>
                      </a:lnTo>
                      <a:lnTo>
                        <a:pt x="159" y="241"/>
                      </a:lnTo>
                      <a:lnTo>
                        <a:pt x="159" y="240"/>
                      </a:lnTo>
                      <a:lnTo>
                        <a:pt x="158" y="240"/>
                      </a:lnTo>
                      <a:lnTo>
                        <a:pt x="158" y="239"/>
                      </a:lnTo>
                      <a:lnTo>
                        <a:pt x="157" y="239"/>
                      </a:lnTo>
                      <a:lnTo>
                        <a:pt x="155" y="239"/>
                      </a:lnTo>
                      <a:lnTo>
                        <a:pt x="154" y="239"/>
                      </a:lnTo>
                      <a:lnTo>
                        <a:pt x="154" y="238"/>
                      </a:lnTo>
                      <a:lnTo>
                        <a:pt x="154" y="236"/>
                      </a:lnTo>
                      <a:lnTo>
                        <a:pt x="153" y="236"/>
                      </a:lnTo>
                      <a:lnTo>
                        <a:pt x="152" y="236"/>
                      </a:lnTo>
                      <a:lnTo>
                        <a:pt x="152" y="235"/>
                      </a:lnTo>
                      <a:lnTo>
                        <a:pt x="152" y="236"/>
                      </a:lnTo>
                      <a:lnTo>
                        <a:pt x="152" y="235"/>
                      </a:lnTo>
                      <a:lnTo>
                        <a:pt x="151" y="235"/>
                      </a:lnTo>
                      <a:lnTo>
                        <a:pt x="152" y="235"/>
                      </a:lnTo>
                      <a:lnTo>
                        <a:pt x="151" y="235"/>
                      </a:lnTo>
                      <a:lnTo>
                        <a:pt x="151" y="234"/>
                      </a:lnTo>
                      <a:lnTo>
                        <a:pt x="151" y="233"/>
                      </a:lnTo>
                      <a:lnTo>
                        <a:pt x="151" y="232"/>
                      </a:lnTo>
                      <a:lnTo>
                        <a:pt x="149" y="232"/>
                      </a:lnTo>
                      <a:lnTo>
                        <a:pt x="149" y="230"/>
                      </a:lnTo>
                      <a:lnTo>
                        <a:pt x="149" y="229"/>
                      </a:lnTo>
                      <a:lnTo>
                        <a:pt x="148" y="229"/>
                      </a:lnTo>
                      <a:lnTo>
                        <a:pt x="148" y="228"/>
                      </a:lnTo>
                      <a:lnTo>
                        <a:pt x="147" y="228"/>
                      </a:lnTo>
                      <a:lnTo>
                        <a:pt x="147" y="227"/>
                      </a:lnTo>
                      <a:lnTo>
                        <a:pt x="146" y="227"/>
                      </a:lnTo>
                      <a:lnTo>
                        <a:pt x="146" y="225"/>
                      </a:lnTo>
                      <a:lnTo>
                        <a:pt x="144" y="225"/>
                      </a:lnTo>
                      <a:lnTo>
                        <a:pt x="144" y="224"/>
                      </a:lnTo>
                      <a:lnTo>
                        <a:pt x="143" y="224"/>
                      </a:lnTo>
                      <a:lnTo>
                        <a:pt x="143" y="223"/>
                      </a:lnTo>
                      <a:lnTo>
                        <a:pt x="142" y="223"/>
                      </a:lnTo>
                      <a:lnTo>
                        <a:pt x="142" y="222"/>
                      </a:lnTo>
                      <a:lnTo>
                        <a:pt x="141" y="222"/>
                      </a:lnTo>
                      <a:lnTo>
                        <a:pt x="141" y="221"/>
                      </a:lnTo>
                      <a:lnTo>
                        <a:pt x="139" y="221"/>
                      </a:lnTo>
                      <a:lnTo>
                        <a:pt x="138" y="221"/>
                      </a:lnTo>
                      <a:lnTo>
                        <a:pt x="138" y="219"/>
                      </a:lnTo>
                      <a:lnTo>
                        <a:pt x="137" y="219"/>
                      </a:lnTo>
                      <a:lnTo>
                        <a:pt x="137" y="218"/>
                      </a:lnTo>
                      <a:lnTo>
                        <a:pt x="136" y="218"/>
                      </a:lnTo>
                      <a:lnTo>
                        <a:pt x="135" y="218"/>
                      </a:lnTo>
                      <a:lnTo>
                        <a:pt x="135" y="217"/>
                      </a:lnTo>
                      <a:lnTo>
                        <a:pt x="133" y="217"/>
                      </a:lnTo>
                      <a:lnTo>
                        <a:pt x="132" y="217"/>
                      </a:lnTo>
                      <a:lnTo>
                        <a:pt x="132" y="216"/>
                      </a:lnTo>
                      <a:lnTo>
                        <a:pt x="131" y="216"/>
                      </a:lnTo>
                      <a:lnTo>
                        <a:pt x="130" y="216"/>
                      </a:lnTo>
                      <a:lnTo>
                        <a:pt x="128" y="216"/>
                      </a:lnTo>
                      <a:lnTo>
                        <a:pt x="127" y="216"/>
                      </a:lnTo>
                      <a:lnTo>
                        <a:pt x="126" y="216"/>
                      </a:lnTo>
                      <a:lnTo>
                        <a:pt x="125" y="216"/>
                      </a:lnTo>
                      <a:lnTo>
                        <a:pt x="124" y="216"/>
                      </a:lnTo>
                      <a:lnTo>
                        <a:pt x="122" y="216"/>
                      </a:lnTo>
                      <a:lnTo>
                        <a:pt x="122" y="214"/>
                      </a:lnTo>
                      <a:lnTo>
                        <a:pt x="121" y="214"/>
                      </a:lnTo>
                      <a:lnTo>
                        <a:pt x="121" y="213"/>
                      </a:lnTo>
                      <a:lnTo>
                        <a:pt x="121" y="214"/>
                      </a:lnTo>
                      <a:lnTo>
                        <a:pt x="122" y="214"/>
                      </a:lnTo>
                      <a:lnTo>
                        <a:pt x="124" y="214"/>
                      </a:lnTo>
                      <a:lnTo>
                        <a:pt x="124" y="216"/>
                      </a:lnTo>
                      <a:lnTo>
                        <a:pt x="124" y="214"/>
                      </a:lnTo>
                      <a:lnTo>
                        <a:pt x="125" y="214"/>
                      </a:lnTo>
                      <a:lnTo>
                        <a:pt x="126" y="214"/>
                      </a:lnTo>
                      <a:lnTo>
                        <a:pt x="127" y="214"/>
                      </a:lnTo>
                      <a:lnTo>
                        <a:pt x="127" y="216"/>
                      </a:lnTo>
                      <a:lnTo>
                        <a:pt x="127" y="214"/>
                      </a:lnTo>
                      <a:lnTo>
                        <a:pt x="128" y="214"/>
                      </a:lnTo>
                      <a:lnTo>
                        <a:pt x="130" y="214"/>
                      </a:lnTo>
                      <a:lnTo>
                        <a:pt x="130" y="216"/>
                      </a:lnTo>
                      <a:lnTo>
                        <a:pt x="130" y="214"/>
                      </a:lnTo>
                      <a:lnTo>
                        <a:pt x="130" y="216"/>
                      </a:lnTo>
                      <a:lnTo>
                        <a:pt x="131" y="216"/>
                      </a:lnTo>
                      <a:lnTo>
                        <a:pt x="131" y="214"/>
                      </a:lnTo>
                      <a:lnTo>
                        <a:pt x="131" y="213"/>
                      </a:lnTo>
                      <a:lnTo>
                        <a:pt x="132" y="213"/>
                      </a:lnTo>
                      <a:lnTo>
                        <a:pt x="132" y="212"/>
                      </a:lnTo>
                      <a:lnTo>
                        <a:pt x="132" y="213"/>
                      </a:lnTo>
                      <a:lnTo>
                        <a:pt x="131" y="213"/>
                      </a:lnTo>
                      <a:lnTo>
                        <a:pt x="131" y="214"/>
                      </a:lnTo>
                      <a:lnTo>
                        <a:pt x="130" y="214"/>
                      </a:lnTo>
                      <a:lnTo>
                        <a:pt x="130" y="216"/>
                      </a:lnTo>
                      <a:lnTo>
                        <a:pt x="131" y="216"/>
                      </a:lnTo>
                      <a:lnTo>
                        <a:pt x="130" y="216"/>
                      </a:lnTo>
                      <a:lnTo>
                        <a:pt x="130" y="214"/>
                      </a:lnTo>
                      <a:lnTo>
                        <a:pt x="130" y="213"/>
                      </a:lnTo>
                      <a:lnTo>
                        <a:pt x="130" y="212"/>
                      </a:lnTo>
                      <a:lnTo>
                        <a:pt x="128" y="212"/>
                      </a:lnTo>
                      <a:lnTo>
                        <a:pt x="130" y="212"/>
                      </a:lnTo>
                      <a:lnTo>
                        <a:pt x="128" y="212"/>
                      </a:lnTo>
                      <a:lnTo>
                        <a:pt x="128" y="213"/>
                      </a:lnTo>
                      <a:lnTo>
                        <a:pt x="128" y="214"/>
                      </a:lnTo>
                      <a:lnTo>
                        <a:pt x="127" y="214"/>
                      </a:lnTo>
                      <a:lnTo>
                        <a:pt x="126" y="214"/>
                      </a:lnTo>
                      <a:lnTo>
                        <a:pt x="126" y="213"/>
                      </a:lnTo>
                      <a:lnTo>
                        <a:pt x="126" y="212"/>
                      </a:lnTo>
                      <a:lnTo>
                        <a:pt x="127" y="212"/>
                      </a:lnTo>
                      <a:lnTo>
                        <a:pt x="126" y="212"/>
                      </a:lnTo>
                      <a:lnTo>
                        <a:pt x="126" y="211"/>
                      </a:lnTo>
                      <a:lnTo>
                        <a:pt x="126" y="210"/>
                      </a:lnTo>
                      <a:lnTo>
                        <a:pt x="126" y="211"/>
                      </a:lnTo>
                      <a:lnTo>
                        <a:pt x="125" y="212"/>
                      </a:lnTo>
                      <a:lnTo>
                        <a:pt x="125" y="213"/>
                      </a:lnTo>
                      <a:lnTo>
                        <a:pt x="125" y="214"/>
                      </a:lnTo>
                      <a:lnTo>
                        <a:pt x="124" y="213"/>
                      </a:lnTo>
                      <a:lnTo>
                        <a:pt x="124" y="214"/>
                      </a:lnTo>
                      <a:lnTo>
                        <a:pt x="122" y="214"/>
                      </a:lnTo>
                      <a:lnTo>
                        <a:pt x="122" y="213"/>
                      </a:lnTo>
                      <a:lnTo>
                        <a:pt x="121" y="213"/>
                      </a:lnTo>
                      <a:lnTo>
                        <a:pt x="121" y="212"/>
                      </a:lnTo>
                      <a:lnTo>
                        <a:pt x="120" y="212"/>
                      </a:lnTo>
                      <a:lnTo>
                        <a:pt x="120" y="211"/>
                      </a:lnTo>
                      <a:lnTo>
                        <a:pt x="120" y="210"/>
                      </a:lnTo>
                      <a:lnTo>
                        <a:pt x="121" y="210"/>
                      </a:lnTo>
                      <a:lnTo>
                        <a:pt x="121" y="208"/>
                      </a:lnTo>
                      <a:lnTo>
                        <a:pt x="122" y="208"/>
                      </a:lnTo>
                      <a:lnTo>
                        <a:pt x="122" y="207"/>
                      </a:lnTo>
                      <a:lnTo>
                        <a:pt x="124" y="207"/>
                      </a:lnTo>
                      <a:lnTo>
                        <a:pt x="124" y="206"/>
                      </a:lnTo>
                      <a:lnTo>
                        <a:pt x="124" y="205"/>
                      </a:lnTo>
                      <a:lnTo>
                        <a:pt x="125" y="205"/>
                      </a:lnTo>
                      <a:lnTo>
                        <a:pt x="125" y="203"/>
                      </a:lnTo>
                      <a:lnTo>
                        <a:pt x="125" y="205"/>
                      </a:lnTo>
                      <a:lnTo>
                        <a:pt x="124" y="205"/>
                      </a:lnTo>
                      <a:lnTo>
                        <a:pt x="124" y="203"/>
                      </a:lnTo>
                      <a:lnTo>
                        <a:pt x="122" y="203"/>
                      </a:lnTo>
                      <a:lnTo>
                        <a:pt x="122" y="205"/>
                      </a:lnTo>
                      <a:lnTo>
                        <a:pt x="124" y="205"/>
                      </a:lnTo>
                      <a:lnTo>
                        <a:pt x="122" y="205"/>
                      </a:lnTo>
                      <a:lnTo>
                        <a:pt x="122" y="206"/>
                      </a:lnTo>
                      <a:lnTo>
                        <a:pt x="122" y="207"/>
                      </a:lnTo>
                      <a:lnTo>
                        <a:pt x="121" y="207"/>
                      </a:lnTo>
                      <a:lnTo>
                        <a:pt x="121" y="206"/>
                      </a:lnTo>
                      <a:lnTo>
                        <a:pt x="121" y="205"/>
                      </a:lnTo>
                      <a:lnTo>
                        <a:pt x="121" y="203"/>
                      </a:lnTo>
                      <a:lnTo>
                        <a:pt x="121" y="202"/>
                      </a:lnTo>
                      <a:lnTo>
                        <a:pt x="121" y="201"/>
                      </a:lnTo>
                      <a:lnTo>
                        <a:pt x="121" y="200"/>
                      </a:lnTo>
                      <a:lnTo>
                        <a:pt x="122" y="200"/>
                      </a:lnTo>
                      <a:lnTo>
                        <a:pt x="121" y="200"/>
                      </a:lnTo>
                      <a:lnTo>
                        <a:pt x="121" y="201"/>
                      </a:lnTo>
                      <a:lnTo>
                        <a:pt x="120" y="201"/>
                      </a:lnTo>
                      <a:lnTo>
                        <a:pt x="120" y="202"/>
                      </a:lnTo>
                      <a:lnTo>
                        <a:pt x="120" y="203"/>
                      </a:lnTo>
                      <a:lnTo>
                        <a:pt x="120" y="205"/>
                      </a:lnTo>
                      <a:lnTo>
                        <a:pt x="120" y="206"/>
                      </a:lnTo>
                      <a:lnTo>
                        <a:pt x="119" y="206"/>
                      </a:lnTo>
                      <a:lnTo>
                        <a:pt x="120" y="206"/>
                      </a:lnTo>
                      <a:lnTo>
                        <a:pt x="119" y="206"/>
                      </a:lnTo>
                      <a:lnTo>
                        <a:pt x="119" y="207"/>
                      </a:lnTo>
                      <a:lnTo>
                        <a:pt x="117" y="207"/>
                      </a:lnTo>
                      <a:lnTo>
                        <a:pt x="116" y="207"/>
                      </a:lnTo>
                      <a:lnTo>
                        <a:pt x="117" y="206"/>
                      </a:lnTo>
                      <a:lnTo>
                        <a:pt x="116" y="206"/>
                      </a:lnTo>
                      <a:lnTo>
                        <a:pt x="116" y="205"/>
                      </a:lnTo>
                      <a:lnTo>
                        <a:pt x="117" y="205"/>
                      </a:lnTo>
                      <a:lnTo>
                        <a:pt x="116" y="205"/>
                      </a:lnTo>
                      <a:lnTo>
                        <a:pt x="116" y="203"/>
                      </a:lnTo>
                      <a:lnTo>
                        <a:pt x="116" y="202"/>
                      </a:lnTo>
                      <a:lnTo>
                        <a:pt x="116" y="203"/>
                      </a:lnTo>
                      <a:lnTo>
                        <a:pt x="116" y="205"/>
                      </a:lnTo>
                      <a:lnTo>
                        <a:pt x="116" y="206"/>
                      </a:lnTo>
                      <a:lnTo>
                        <a:pt x="116" y="207"/>
                      </a:lnTo>
                      <a:lnTo>
                        <a:pt x="117" y="207"/>
                      </a:lnTo>
                      <a:lnTo>
                        <a:pt x="117" y="208"/>
                      </a:lnTo>
                      <a:lnTo>
                        <a:pt x="117" y="210"/>
                      </a:lnTo>
                      <a:lnTo>
                        <a:pt x="116" y="210"/>
                      </a:lnTo>
                      <a:lnTo>
                        <a:pt x="116" y="208"/>
                      </a:lnTo>
                      <a:lnTo>
                        <a:pt x="115" y="208"/>
                      </a:lnTo>
                      <a:lnTo>
                        <a:pt x="116" y="208"/>
                      </a:lnTo>
                      <a:lnTo>
                        <a:pt x="116" y="210"/>
                      </a:lnTo>
                      <a:lnTo>
                        <a:pt x="115" y="210"/>
                      </a:lnTo>
                      <a:lnTo>
                        <a:pt x="116" y="210"/>
                      </a:lnTo>
                      <a:lnTo>
                        <a:pt x="116" y="211"/>
                      </a:lnTo>
                      <a:lnTo>
                        <a:pt x="117" y="211"/>
                      </a:lnTo>
                      <a:lnTo>
                        <a:pt x="119" y="212"/>
                      </a:lnTo>
                      <a:lnTo>
                        <a:pt x="119" y="213"/>
                      </a:lnTo>
                      <a:lnTo>
                        <a:pt x="120" y="213"/>
                      </a:lnTo>
                      <a:lnTo>
                        <a:pt x="120" y="214"/>
                      </a:lnTo>
                      <a:lnTo>
                        <a:pt x="119" y="214"/>
                      </a:lnTo>
                      <a:lnTo>
                        <a:pt x="117" y="214"/>
                      </a:lnTo>
                      <a:lnTo>
                        <a:pt x="116" y="214"/>
                      </a:lnTo>
                      <a:lnTo>
                        <a:pt x="116" y="216"/>
                      </a:lnTo>
                      <a:lnTo>
                        <a:pt x="115" y="216"/>
                      </a:lnTo>
                      <a:lnTo>
                        <a:pt x="115" y="217"/>
                      </a:lnTo>
                      <a:lnTo>
                        <a:pt x="114" y="217"/>
                      </a:lnTo>
                      <a:lnTo>
                        <a:pt x="113" y="217"/>
                      </a:lnTo>
                      <a:lnTo>
                        <a:pt x="113" y="218"/>
                      </a:lnTo>
                      <a:lnTo>
                        <a:pt x="113" y="219"/>
                      </a:lnTo>
                      <a:lnTo>
                        <a:pt x="111" y="219"/>
                      </a:lnTo>
                      <a:lnTo>
                        <a:pt x="111" y="221"/>
                      </a:lnTo>
                      <a:lnTo>
                        <a:pt x="111" y="222"/>
                      </a:lnTo>
                      <a:lnTo>
                        <a:pt x="111" y="223"/>
                      </a:lnTo>
                      <a:lnTo>
                        <a:pt x="113" y="223"/>
                      </a:lnTo>
                      <a:lnTo>
                        <a:pt x="113" y="224"/>
                      </a:lnTo>
                      <a:lnTo>
                        <a:pt x="114" y="224"/>
                      </a:lnTo>
                      <a:lnTo>
                        <a:pt x="115" y="224"/>
                      </a:lnTo>
                      <a:lnTo>
                        <a:pt x="115" y="225"/>
                      </a:lnTo>
                      <a:lnTo>
                        <a:pt x="114" y="225"/>
                      </a:lnTo>
                      <a:lnTo>
                        <a:pt x="113" y="225"/>
                      </a:lnTo>
                      <a:lnTo>
                        <a:pt x="113" y="224"/>
                      </a:lnTo>
                      <a:lnTo>
                        <a:pt x="111" y="224"/>
                      </a:lnTo>
                      <a:lnTo>
                        <a:pt x="110" y="224"/>
                      </a:lnTo>
                      <a:lnTo>
                        <a:pt x="109" y="224"/>
                      </a:lnTo>
                      <a:lnTo>
                        <a:pt x="108" y="224"/>
                      </a:lnTo>
                      <a:lnTo>
                        <a:pt x="106" y="224"/>
                      </a:lnTo>
                      <a:lnTo>
                        <a:pt x="105" y="224"/>
                      </a:lnTo>
                      <a:lnTo>
                        <a:pt x="104" y="224"/>
                      </a:lnTo>
                      <a:lnTo>
                        <a:pt x="103" y="224"/>
                      </a:lnTo>
                      <a:lnTo>
                        <a:pt x="103" y="223"/>
                      </a:lnTo>
                      <a:lnTo>
                        <a:pt x="104" y="223"/>
                      </a:lnTo>
                      <a:lnTo>
                        <a:pt x="104" y="222"/>
                      </a:lnTo>
                      <a:lnTo>
                        <a:pt x="105" y="222"/>
                      </a:lnTo>
                      <a:lnTo>
                        <a:pt x="105" y="221"/>
                      </a:lnTo>
                      <a:lnTo>
                        <a:pt x="106" y="221"/>
                      </a:lnTo>
                      <a:lnTo>
                        <a:pt x="106" y="219"/>
                      </a:lnTo>
                      <a:lnTo>
                        <a:pt x="106" y="218"/>
                      </a:lnTo>
                      <a:lnTo>
                        <a:pt x="106" y="217"/>
                      </a:lnTo>
                      <a:lnTo>
                        <a:pt x="108" y="217"/>
                      </a:lnTo>
                      <a:lnTo>
                        <a:pt x="108" y="216"/>
                      </a:lnTo>
                      <a:lnTo>
                        <a:pt x="108" y="214"/>
                      </a:lnTo>
                      <a:lnTo>
                        <a:pt x="109" y="214"/>
                      </a:lnTo>
                      <a:lnTo>
                        <a:pt x="109" y="213"/>
                      </a:lnTo>
                      <a:lnTo>
                        <a:pt x="109" y="212"/>
                      </a:lnTo>
                      <a:lnTo>
                        <a:pt x="109" y="211"/>
                      </a:lnTo>
                      <a:lnTo>
                        <a:pt x="110" y="211"/>
                      </a:lnTo>
                      <a:lnTo>
                        <a:pt x="110" y="210"/>
                      </a:lnTo>
                      <a:lnTo>
                        <a:pt x="110" y="208"/>
                      </a:lnTo>
                      <a:lnTo>
                        <a:pt x="110" y="207"/>
                      </a:lnTo>
                      <a:lnTo>
                        <a:pt x="111" y="207"/>
                      </a:lnTo>
                      <a:lnTo>
                        <a:pt x="111" y="206"/>
                      </a:lnTo>
                      <a:lnTo>
                        <a:pt x="111" y="205"/>
                      </a:lnTo>
                      <a:lnTo>
                        <a:pt x="113" y="203"/>
                      </a:lnTo>
                      <a:lnTo>
                        <a:pt x="113" y="202"/>
                      </a:lnTo>
                      <a:lnTo>
                        <a:pt x="113" y="201"/>
                      </a:lnTo>
                      <a:lnTo>
                        <a:pt x="114" y="200"/>
                      </a:lnTo>
                      <a:lnTo>
                        <a:pt x="114" y="198"/>
                      </a:lnTo>
                      <a:lnTo>
                        <a:pt x="114" y="197"/>
                      </a:lnTo>
                      <a:lnTo>
                        <a:pt x="115" y="196"/>
                      </a:lnTo>
                      <a:lnTo>
                        <a:pt x="115" y="195"/>
                      </a:lnTo>
                      <a:lnTo>
                        <a:pt x="115" y="194"/>
                      </a:lnTo>
                      <a:lnTo>
                        <a:pt x="115" y="192"/>
                      </a:lnTo>
                      <a:lnTo>
                        <a:pt x="116" y="192"/>
                      </a:lnTo>
                      <a:lnTo>
                        <a:pt x="116" y="191"/>
                      </a:lnTo>
                      <a:lnTo>
                        <a:pt x="116" y="190"/>
                      </a:lnTo>
                      <a:lnTo>
                        <a:pt x="116" y="189"/>
                      </a:lnTo>
                      <a:lnTo>
                        <a:pt x="117" y="189"/>
                      </a:lnTo>
                      <a:lnTo>
                        <a:pt x="117" y="187"/>
                      </a:lnTo>
                      <a:lnTo>
                        <a:pt x="117" y="186"/>
                      </a:lnTo>
                      <a:lnTo>
                        <a:pt x="117" y="185"/>
                      </a:lnTo>
                      <a:lnTo>
                        <a:pt x="117" y="184"/>
                      </a:lnTo>
                      <a:lnTo>
                        <a:pt x="117" y="183"/>
                      </a:lnTo>
                      <a:lnTo>
                        <a:pt x="117" y="181"/>
                      </a:lnTo>
                      <a:lnTo>
                        <a:pt x="117" y="180"/>
                      </a:lnTo>
                      <a:lnTo>
                        <a:pt x="117" y="179"/>
                      </a:lnTo>
                      <a:lnTo>
                        <a:pt x="116" y="179"/>
                      </a:lnTo>
                      <a:lnTo>
                        <a:pt x="117" y="179"/>
                      </a:lnTo>
                      <a:lnTo>
                        <a:pt x="117" y="178"/>
                      </a:lnTo>
                      <a:lnTo>
                        <a:pt x="116" y="178"/>
                      </a:lnTo>
                      <a:lnTo>
                        <a:pt x="116" y="176"/>
                      </a:lnTo>
                      <a:lnTo>
                        <a:pt x="115" y="176"/>
                      </a:lnTo>
                      <a:lnTo>
                        <a:pt x="115" y="175"/>
                      </a:lnTo>
                      <a:lnTo>
                        <a:pt x="114" y="175"/>
                      </a:lnTo>
                      <a:lnTo>
                        <a:pt x="114" y="176"/>
                      </a:lnTo>
                      <a:lnTo>
                        <a:pt x="114" y="175"/>
                      </a:lnTo>
                      <a:lnTo>
                        <a:pt x="115" y="175"/>
                      </a:lnTo>
                      <a:lnTo>
                        <a:pt x="115" y="174"/>
                      </a:lnTo>
                      <a:lnTo>
                        <a:pt x="114" y="174"/>
                      </a:lnTo>
                      <a:lnTo>
                        <a:pt x="115" y="174"/>
                      </a:lnTo>
                      <a:lnTo>
                        <a:pt x="115" y="173"/>
                      </a:lnTo>
                      <a:lnTo>
                        <a:pt x="114" y="172"/>
                      </a:lnTo>
                      <a:lnTo>
                        <a:pt x="114" y="170"/>
                      </a:lnTo>
                      <a:lnTo>
                        <a:pt x="114" y="169"/>
                      </a:lnTo>
                      <a:lnTo>
                        <a:pt x="113" y="169"/>
                      </a:lnTo>
                      <a:lnTo>
                        <a:pt x="113" y="168"/>
                      </a:lnTo>
                      <a:lnTo>
                        <a:pt x="111" y="168"/>
                      </a:lnTo>
                      <a:lnTo>
                        <a:pt x="111" y="167"/>
                      </a:lnTo>
                      <a:lnTo>
                        <a:pt x="111" y="165"/>
                      </a:lnTo>
                      <a:lnTo>
                        <a:pt x="110" y="165"/>
                      </a:lnTo>
                      <a:lnTo>
                        <a:pt x="110" y="164"/>
                      </a:lnTo>
                      <a:lnTo>
                        <a:pt x="110" y="163"/>
                      </a:lnTo>
                      <a:lnTo>
                        <a:pt x="109" y="163"/>
                      </a:lnTo>
                      <a:lnTo>
                        <a:pt x="109" y="162"/>
                      </a:lnTo>
                      <a:lnTo>
                        <a:pt x="109" y="161"/>
                      </a:lnTo>
                      <a:lnTo>
                        <a:pt x="109" y="162"/>
                      </a:lnTo>
                      <a:lnTo>
                        <a:pt x="110" y="162"/>
                      </a:lnTo>
                      <a:lnTo>
                        <a:pt x="110" y="163"/>
                      </a:lnTo>
                      <a:lnTo>
                        <a:pt x="111" y="163"/>
                      </a:lnTo>
                      <a:lnTo>
                        <a:pt x="111" y="164"/>
                      </a:lnTo>
                      <a:lnTo>
                        <a:pt x="113" y="164"/>
                      </a:lnTo>
                      <a:lnTo>
                        <a:pt x="113" y="165"/>
                      </a:lnTo>
                      <a:lnTo>
                        <a:pt x="114" y="165"/>
                      </a:lnTo>
                      <a:lnTo>
                        <a:pt x="114" y="167"/>
                      </a:lnTo>
                      <a:lnTo>
                        <a:pt x="115" y="167"/>
                      </a:lnTo>
                      <a:lnTo>
                        <a:pt x="115" y="168"/>
                      </a:lnTo>
                      <a:lnTo>
                        <a:pt x="115" y="169"/>
                      </a:lnTo>
                      <a:lnTo>
                        <a:pt x="116" y="169"/>
                      </a:lnTo>
                      <a:lnTo>
                        <a:pt x="116" y="170"/>
                      </a:lnTo>
                      <a:lnTo>
                        <a:pt x="116" y="169"/>
                      </a:lnTo>
                      <a:lnTo>
                        <a:pt x="117" y="169"/>
                      </a:lnTo>
                      <a:lnTo>
                        <a:pt x="117" y="170"/>
                      </a:lnTo>
                      <a:lnTo>
                        <a:pt x="119" y="170"/>
                      </a:lnTo>
                      <a:lnTo>
                        <a:pt x="119" y="172"/>
                      </a:lnTo>
                      <a:lnTo>
                        <a:pt x="117" y="172"/>
                      </a:lnTo>
                      <a:lnTo>
                        <a:pt x="119" y="173"/>
                      </a:lnTo>
                      <a:lnTo>
                        <a:pt x="117" y="173"/>
                      </a:lnTo>
                      <a:lnTo>
                        <a:pt x="119" y="173"/>
                      </a:lnTo>
                      <a:lnTo>
                        <a:pt x="120" y="173"/>
                      </a:lnTo>
                      <a:lnTo>
                        <a:pt x="120" y="174"/>
                      </a:lnTo>
                      <a:lnTo>
                        <a:pt x="121" y="174"/>
                      </a:lnTo>
                      <a:lnTo>
                        <a:pt x="121" y="175"/>
                      </a:lnTo>
                      <a:lnTo>
                        <a:pt x="121" y="174"/>
                      </a:lnTo>
                      <a:lnTo>
                        <a:pt x="121" y="175"/>
                      </a:lnTo>
                      <a:lnTo>
                        <a:pt x="121" y="176"/>
                      </a:lnTo>
                      <a:lnTo>
                        <a:pt x="122" y="176"/>
                      </a:lnTo>
                      <a:lnTo>
                        <a:pt x="122" y="178"/>
                      </a:lnTo>
                      <a:lnTo>
                        <a:pt x="124" y="178"/>
                      </a:lnTo>
                      <a:lnTo>
                        <a:pt x="122" y="178"/>
                      </a:lnTo>
                      <a:lnTo>
                        <a:pt x="122" y="179"/>
                      </a:lnTo>
                      <a:lnTo>
                        <a:pt x="124" y="179"/>
                      </a:lnTo>
                      <a:lnTo>
                        <a:pt x="124" y="180"/>
                      </a:lnTo>
                      <a:lnTo>
                        <a:pt x="125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26" y="183"/>
                      </a:lnTo>
                      <a:lnTo>
                        <a:pt x="126" y="184"/>
                      </a:lnTo>
                      <a:lnTo>
                        <a:pt x="127" y="184"/>
                      </a:lnTo>
                      <a:lnTo>
                        <a:pt x="127" y="185"/>
                      </a:lnTo>
                      <a:lnTo>
                        <a:pt x="127" y="186"/>
                      </a:lnTo>
                      <a:lnTo>
                        <a:pt x="128" y="186"/>
                      </a:lnTo>
                      <a:lnTo>
                        <a:pt x="128" y="187"/>
                      </a:lnTo>
                      <a:lnTo>
                        <a:pt x="128" y="189"/>
                      </a:lnTo>
                      <a:lnTo>
                        <a:pt x="130" y="189"/>
                      </a:lnTo>
                      <a:lnTo>
                        <a:pt x="130" y="190"/>
                      </a:lnTo>
                      <a:lnTo>
                        <a:pt x="131" y="190"/>
                      </a:lnTo>
                      <a:lnTo>
                        <a:pt x="131" y="191"/>
                      </a:lnTo>
                      <a:lnTo>
                        <a:pt x="132" y="191"/>
                      </a:lnTo>
                      <a:lnTo>
                        <a:pt x="132" y="192"/>
                      </a:lnTo>
                      <a:lnTo>
                        <a:pt x="133" y="192"/>
                      </a:lnTo>
                      <a:lnTo>
                        <a:pt x="133" y="194"/>
                      </a:lnTo>
                      <a:lnTo>
                        <a:pt x="135" y="194"/>
                      </a:lnTo>
                      <a:lnTo>
                        <a:pt x="135" y="195"/>
                      </a:lnTo>
                      <a:lnTo>
                        <a:pt x="136" y="195"/>
                      </a:lnTo>
                      <a:lnTo>
                        <a:pt x="136" y="196"/>
                      </a:lnTo>
                      <a:lnTo>
                        <a:pt x="137" y="196"/>
                      </a:lnTo>
                      <a:lnTo>
                        <a:pt x="137" y="197"/>
                      </a:lnTo>
                      <a:lnTo>
                        <a:pt x="137" y="198"/>
                      </a:lnTo>
                      <a:lnTo>
                        <a:pt x="138" y="198"/>
                      </a:lnTo>
                      <a:lnTo>
                        <a:pt x="138" y="200"/>
                      </a:lnTo>
                      <a:lnTo>
                        <a:pt x="139" y="200"/>
                      </a:lnTo>
                      <a:lnTo>
                        <a:pt x="139" y="201"/>
                      </a:lnTo>
                      <a:lnTo>
                        <a:pt x="141" y="201"/>
                      </a:lnTo>
                      <a:lnTo>
                        <a:pt x="141" y="202"/>
                      </a:lnTo>
                      <a:lnTo>
                        <a:pt x="142" y="202"/>
                      </a:lnTo>
                      <a:lnTo>
                        <a:pt x="142" y="203"/>
                      </a:lnTo>
                      <a:lnTo>
                        <a:pt x="143" y="203"/>
                      </a:lnTo>
                      <a:lnTo>
                        <a:pt x="142" y="203"/>
                      </a:lnTo>
                      <a:lnTo>
                        <a:pt x="142" y="202"/>
                      </a:lnTo>
                      <a:lnTo>
                        <a:pt x="141" y="202"/>
                      </a:lnTo>
                      <a:lnTo>
                        <a:pt x="142" y="202"/>
                      </a:lnTo>
                      <a:lnTo>
                        <a:pt x="141" y="202"/>
                      </a:lnTo>
                      <a:lnTo>
                        <a:pt x="141" y="201"/>
                      </a:lnTo>
                      <a:lnTo>
                        <a:pt x="141" y="200"/>
                      </a:lnTo>
                      <a:lnTo>
                        <a:pt x="141" y="201"/>
                      </a:lnTo>
                      <a:lnTo>
                        <a:pt x="142" y="201"/>
                      </a:lnTo>
                      <a:lnTo>
                        <a:pt x="141" y="201"/>
                      </a:lnTo>
                      <a:lnTo>
                        <a:pt x="141" y="200"/>
                      </a:lnTo>
                      <a:lnTo>
                        <a:pt x="142" y="200"/>
                      </a:lnTo>
                      <a:lnTo>
                        <a:pt x="142" y="201"/>
                      </a:lnTo>
                      <a:lnTo>
                        <a:pt x="143" y="200"/>
                      </a:lnTo>
                      <a:lnTo>
                        <a:pt x="143" y="198"/>
                      </a:lnTo>
                      <a:lnTo>
                        <a:pt x="142" y="198"/>
                      </a:lnTo>
                      <a:lnTo>
                        <a:pt x="142" y="197"/>
                      </a:lnTo>
                      <a:lnTo>
                        <a:pt x="141" y="197"/>
                      </a:lnTo>
                      <a:lnTo>
                        <a:pt x="141" y="196"/>
                      </a:lnTo>
                      <a:lnTo>
                        <a:pt x="139" y="196"/>
                      </a:lnTo>
                      <a:lnTo>
                        <a:pt x="139" y="195"/>
                      </a:lnTo>
                      <a:lnTo>
                        <a:pt x="138" y="195"/>
                      </a:lnTo>
                      <a:lnTo>
                        <a:pt x="138" y="196"/>
                      </a:lnTo>
                      <a:lnTo>
                        <a:pt x="138" y="195"/>
                      </a:lnTo>
                      <a:lnTo>
                        <a:pt x="137" y="195"/>
                      </a:lnTo>
                      <a:lnTo>
                        <a:pt x="137" y="194"/>
                      </a:lnTo>
                      <a:lnTo>
                        <a:pt x="137" y="192"/>
                      </a:lnTo>
                      <a:lnTo>
                        <a:pt x="136" y="192"/>
                      </a:lnTo>
                      <a:lnTo>
                        <a:pt x="135" y="192"/>
                      </a:lnTo>
                      <a:lnTo>
                        <a:pt x="135" y="191"/>
                      </a:lnTo>
                      <a:lnTo>
                        <a:pt x="136" y="191"/>
                      </a:lnTo>
                      <a:lnTo>
                        <a:pt x="135" y="191"/>
                      </a:lnTo>
                      <a:lnTo>
                        <a:pt x="135" y="190"/>
                      </a:lnTo>
                      <a:lnTo>
                        <a:pt x="135" y="189"/>
                      </a:lnTo>
                      <a:lnTo>
                        <a:pt x="133" y="189"/>
                      </a:lnTo>
                      <a:lnTo>
                        <a:pt x="133" y="187"/>
                      </a:lnTo>
                      <a:lnTo>
                        <a:pt x="133" y="186"/>
                      </a:lnTo>
                      <a:lnTo>
                        <a:pt x="132" y="186"/>
                      </a:lnTo>
                      <a:lnTo>
                        <a:pt x="131" y="186"/>
                      </a:lnTo>
                      <a:lnTo>
                        <a:pt x="131" y="185"/>
                      </a:lnTo>
                      <a:lnTo>
                        <a:pt x="130" y="185"/>
                      </a:lnTo>
                      <a:lnTo>
                        <a:pt x="130" y="184"/>
                      </a:lnTo>
                      <a:lnTo>
                        <a:pt x="130" y="183"/>
                      </a:lnTo>
                      <a:lnTo>
                        <a:pt x="128" y="183"/>
                      </a:lnTo>
                      <a:lnTo>
                        <a:pt x="128" y="181"/>
                      </a:lnTo>
                      <a:lnTo>
                        <a:pt x="128" y="180"/>
                      </a:lnTo>
                      <a:lnTo>
                        <a:pt x="127" y="180"/>
                      </a:lnTo>
                      <a:lnTo>
                        <a:pt x="127" y="179"/>
                      </a:lnTo>
                      <a:lnTo>
                        <a:pt x="127" y="178"/>
                      </a:lnTo>
                      <a:lnTo>
                        <a:pt x="126" y="178"/>
                      </a:lnTo>
                      <a:lnTo>
                        <a:pt x="126" y="176"/>
                      </a:lnTo>
                      <a:lnTo>
                        <a:pt x="126" y="175"/>
                      </a:lnTo>
                      <a:lnTo>
                        <a:pt x="125" y="175"/>
                      </a:lnTo>
                      <a:lnTo>
                        <a:pt x="125" y="174"/>
                      </a:lnTo>
                      <a:lnTo>
                        <a:pt x="124" y="174"/>
                      </a:lnTo>
                      <a:lnTo>
                        <a:pt x="124" y="173"/>
                      </a:lnTo>
                      <a:lnTo>
                        <a:pt x="124" y="172"/>
                      </a:lnTo>
                      <a:lnTo>
                        <a:pt x="124" y="170"/>
                      </a:lnTo>
                      <a:lnTo>
                        <a:pt x="122" y="170"/>
                      </a:lnTo>
                      <a:lnTo>
                        <a:pt x="122" y="169"/>
                      </a:lnTo>
                      <a:lnTo>
                        <a:pt x="122" y="168"/>
                      </a:lnTo>
                      <a:lnTo>
                        <a:pt x="122" y="167"/>
                      </a:lnTo>
                      <a:lnTo>
                        <a:pt x="124" y="167"/>
                      </a:lnTo>
                      <a:lnTo>
                        <a:pt x="124" y="165"/>
                      </a:lnTo>
                      <a:lnTo>
                        <a:pt x="122" y="167"/>
                      </a:lnTo>
                      <a:lnTo>
                        <a:pt x="122" y="168"/>
                      </a:lnTo>
                      <a:lnTo>
                        <a:pt x="121" y="168"/>
                      </a:lnTo>
                      <a:lnTo>
                        <a:pt x="120" y="168"/>
                      </a:lnTo>
                      <a:lnTo>
                        <a:pt x="121" y="168"/>
                      </a:lnTo>
                      <a:lnTo>
                        <a:pt x="120" y="168"/>
                      </a:lnTo>
                      <a:lnTo>
                        <a:pt x="120" y="167"/>
                      </a:lnTo>
                      <a:lnTo>
                        <a:pt x="119" y="167"/>
                      </a:lnTo>
                      <a:lnTo>
                        <a:pt x="117" y="167"/>
                      </a:lnTo>
                      <a:lnTo>
                        <a:pt x="117" y="168"/>
                      </a:lnTo>
                      <a:lnTo>
                        <a:pt x="116" y="168"/>
                      </a:lnTo>
                      <a:lnTo>
                        <a:pt x="116" y="167"/>
                      </a:lnTo>
                      <a:lnTo>
                        <a:pt x="117" y="167"/>
                      </a:lnTo>
                      <a:lnTo>
                        <a:pt x="117" y="165"/>
                      </a:lnTo>
                      <a:lnTo>
                        <a:pt x="117" y="164"/>
                      </a:lnTo>
                      <a:lnTo>
                        <a:pt x="117" y="163"/>
                      </a:lnTo>
                      <a:lnTo>
                        <a:pt x="116" y="163"/>
                      </a:lnTo>
                      <a:lnTo>
                        <a:pt x="116" y="162"/>
                      </a:lnTo>
                      <a:lnTo>
                        <a:pt x="116" y="163"/>
                      </a:lnTo>
                      <a:lnTo>
                        <a:pt x="115" y="163"/>
                      </a:lnTo>
                      <a:lnTo>
                        <a:pt x="114" y="163"/>
                      </a:lnTo>
                      <a:lnTo>
                        <a:pt x="113" y="163"/>
                      </a:lnTo>
                      <a:lnTo>
                        <a:pt x="114" y="163"/>
                      </a:lnTo>
                      <a:lnTo>
                        <a:pt x="114" y="162"/>
                      </a:lnTo>
                      <a:lnTo>
                        <a:pt x="114" y="161"/>
                      </a:lnTo>
                      <a:lnTo>
                        <a:pt x="114" y="159"/>
                      </a:lnTo>
                      <a:lnTo>
                        <a:pt x="114" y="158"/>
                      </a:lnTo>
                      <a:lnTo>
                        <a:pt x="114" y="157"/>
                      </a:lnTo>
                      <a:lnTo>
                        <a:pt x="114" y="156"/>
                      </a:lnTo>
                      <a:lnTo>
                        <a:pt x="113" y="156"/>
                      </a:lnTo>
                      <a:lnTo>
                        <a:pt x="113" y="154"/>
                      </a:lnTo>
                      <a:lnTo>
                        <a:pt x="113" y="153"/>
                      </a:lnTo>
                      <a:lnTo>
                        <a:pt x="111" y="153"/>
                      </a:lnTo>
                      <a:lnTo>
                        <a:pt x="110" y="153"/>
                      </a:lnTo>
                      <a:lnTo>
                        <a:pt x="110" y="152"/>
                      </a:lnTo>
                      <a:lnTo>
                        <a:pt x="110" y="151"/>
                      </a:lnTo>
                      <a:lnTo>
                        <a:pt x="109" y="151"/>
                      </a:lnTo>
                      <a:lnTo>
                        <a:pt x="109" y="149"/>
                      </a:lnTo>
                      <a:lnTo>
                        <a:pt x="108" y="149"/>
                      </a:lnTo>
                      <a:lnTo>
                        <a:pt x="108" y="148"/>
                      </a:lnTo>
                      <a:lnTo>
                        <a:pt x="108" y="147"/>
                      </a:lnTo>
                      <a:lnTo>
                        <a:pt x="106" y="147"/>
                      </a:lnTo>
                      <a:lnTo>
                        <a:pt x="106" y="146"/>
                      </a:lnTo>
                      <a:lnTo>
                        <a:pt x="105" y="146"/>
                      </a:lnTo>
                      <a:lnTo>
                        <a:pt x="105" y="145"/>
                      </a:lnTo>
                      <a:lnTo>
                        <a:pt x="104" y="145"/>
                      </a:lnTo>
                      <a:lnTo>
                        <a:pt x="104" y="143"/>
                      </a:lnTo>
                      <a:lnTo>
                        <a:pt x="103" y="143"/>
                      </a:lnTo>
                      <a:lnTo>
                        <a:pt x="102" y="143"/>
                      </a:lnTo>
                      <a:lnTo>
                        <a:pt x="102" y="142"/>
                      </a:lnTo>
                      <a:lnTo>
                        <a:pt x="100" y="142"/>
                      </a:lnTo>
                      <a:lnTo>
                        <a:pt x="99" y="142"/>
                      </a:lnTo>
                      <a:lnTo>
                        <a:pt x="98" y="142"/>
                      </a:lnTo>
                      <a:lnTo>
                        <a:pt x="98" y="143"/>
                      </a:lnTo>
                      <a:lnTo>
                        <a:pt x="97" y="143"/>
                      </a:lnTo>
                      <a:lnTo>
                        <a:pt x="97" y="145"/>
                      </a:lnTo>
                      <a:lnTo>
                        <a:pt x="97" y="143"/>
                      </a:lnTo>
                      <a:lnTo>
                        <a:pt x="97" y="142"/>
                      </a:lnTo>
                      <a:lnTo>
                        <a:pt x="98" y="142"/>
                      </a:lnTo>
                      <a:lnTo>
                        <a:pt x="97" y="142"/>
                      </a:lnTo>
                      <a:lnTo>
                        <a:pt x="98" y="142"/>
                      </a:lnTo>
                      <a:lnTo>
                        <a:pt x="99" y="142"/>
                      </a:lnTo>
                      <a:lnTo>
                        <a:pt x="100" y="142"/>
                      </a:lnTo>
                      <a:lnTo>
                        <a:pt x="100" y="141"/>
                      </a:lnTo>
                      <a:lnTo>
                        <a:pt x="99" y="141"/>
                      </a:lnTo>
                      <a:lnTo>
                        <a:pt x="99" y="140"/>
                      </a:lnTo>
                      <a:lnTo>
                        <a:pt x="100" y="140"/>
                      </a:lnTo>
                      <a:lnTo>
                        <a:pt x="99" y="140"/>
                      </a:lnTo>
                      <a:lnTo>
                        <a:pt x="99" y="138"/>
                      </a:lnTo>
                      <a:lnTo>
                        <a:pt x="98" y="138"/>
                      </a:lnTo>
                      <a:lnTo>
                        <a:pt x="99" y="138"/>
                      </a:lnTo>
                      <a:lnTo>
                        <a:pt x="98" y="138"/>
                      </a:lnTo>
                      <a:lnTo>
                        <a:pt x="98" y="137"/>
                      </a:lnTo>
                      <a:lnTo>
                        <a:pt x="97" y="137"/>
                      </a:lnTo>
                      <a:lnTo>
                        <a:pt x="98" y="137"/>
                      </a:lnTo>
                      <a:lnTo>
                        <a:pt x="97" y="137"/>
                      </a:lnTo>
                      <a:lnTo>
                        <a:pt x="97" y="136"/>
                      </a:lnTo>
                      <a:lnTo>
                        <a:pt x="95" y="136"/>
                      </a:lnTo>
                      <a:lnTo>
                        <a:pt x="95" y="137"/>
                      </a:lnTo>
                      <a:lnTo>
                        <a:pt x="95" y="138"/>
                      </a:lnTo>
                      <a:lnTo>
                        <a:pt x="97" y="138"/>
                      </a:lnTo>
                      <a:lnTo>
                        <a:pt x="97" y="140"/>
                      </a:lnTo>
                      <a:lnTo>
                        <a:pt x="97" y="141"/>
                      </a:lnTo>
                      <a:lnTo>
                        <a:pt x="97" y="142"/>
                      </a:lnTo>
                      <a:lnTo>
                        <a:pt x="95" y="142"/>
                      </a:lnTo>
                      <a:lnTo>
                        <a:pt x="95" y="143"/>
                      </a:lnTo>
                      <a:lnTo>
                        <a:pt x="95" y="145"/>
                      </a:lnTo>
                      <a:lnTo>
                        <a:pt x="97" y="145"/>
                      </a:lnTo>
                      <a:lnTo>
                        <a:pt x="97" y="146"/>
                      </a:lnTo>
                      <a:lnTo>
                        <a:pt x="95" y="146"/>
                      </a:lnTo>
                      <a:lnTo>
                        <a:pt x="95" y="145"/>
                      </a:lnTo>
                      <a:lnTo>
                        <a:pt x="94" y="145"/>
                      </a:lnTo>
                      <a:lnTo>
                        <a:pt x="94" y="146"/>
                      </a:lnTo>
                      <a:lnTo>
                        <a:pt x="94" y="145"/>
                      </a:lnTo>
                      <a:lnTo>
                        <a:pt x="94" y="143"/>
                      </a:lnTo>
                      <a:lnTo>
                        <a:pt x="93" y="143"/>
                      </a:lnTo>
                      <a:lnTo>
                        <a:pt x="94" y="143"/>
                      </a:lnTo>
                      <a:lnTo>
                        <a:pt x="94" y="142"/>
                      </a:lnTo>
                      <a:lnTo>
                        <a:pt x="93" y="142"/>
                      </a:lnTo>
                      <a:lnTo>
                        <a:pt x="94" y="142"/>
                      </a:lnTo>
                      <a:lnTo>
                        <a:pt x="94" y="141"/>
                      </a:lnTo>
                      <a:lnTo>
                        <a:pt x="93" y="141"/>
                      </a:lnTo>
                      <a:lnTo>
                        <a:pt x="93" y="142"/>
                      </a:lnTo>
                      <a:lnTo>
                        <a:pt x="93" y="141"/>
                      </a:lnTo>
                      <a:lnTo>
                        <a:pt x="92" y="141"/>
                      </a:lnTo>
                      <a:lnTo>
                        <a:pt x="92" y="140"/>
                      </a:lnTo>
                      <a:lnTo>
                        <a:pt x="93" y="140"/>
                      </a:lnTo>
                      <a:lnTo>
                        <a:pt x="93" y="138"/>
                      </a:lnTo>
                      <a:lnTo>
                        <a:pt x="93" y="137"/>
                      </a:lnTo>
                      <a:lnTo>
                        <a:pt x="94" y="137"/>
                      </a:lnTo>
                      <a:lnTo>
                        <a:pt x="94" y="136"/>
                      </a:lnTo>
                      <a:lnTo>
                        <a:pt x="94" y="135"/>
                      </a:lnTo>
                      <a:lnTo>
                        <a:pt x="94" y="134"/>
                      </a:lnTo>
                      <a:lnTo>
                        <a:pt x="94" y="132"/>
                      </a:lnTo>
                      <a:lnTo>
                        <a:pt x="94" y="131"/>
                      </a:lnTo>
                      <a:lnTo>
                        <a:pt x="94" y="130"/>
                      </a:lnTo>
                      <a:lnTo>
                        <a:pt x="93" y="130"/>
                      </a:lnTo>
                      <a:lnTo>
                        <a:pt x="93" y="129"/>
                      </a:lnTo>
                      <a:lnTo>
                        <a:pt x="93" y="127"/>
                      </a:lnTo>
                      <a:lnTo>
                        <a:pt x="92" y="127"/>
                      </a:lnTo>
                      <a:lnTo>
                        <a:pt x="92" y="126"/>
                      </a:lnTo>
                      <a:lnTo>
                        <a:pt x="90" y="126"/>
                      </a:lnTo>
                      <a:lnTo>
                        <a:pt x="92" y="126"/>
                      </a:lnTo>
                      <a:lnTo>
                        <a:pt x="92" y="125"/>
                      </a:lnTo>
                      <a:lnTo>
                        <a:pt x="90" y="125"/>
                      </a:lnTo>
                      <a:lnTo>
                        <a:pt x="90" y="124"/>
                      </a:lnTo>
                      <a:lnTo>
                        <a:pt x="90" y="123"/>
                      </a:lnTo>
                      <a:lnTo>
                        <a:pt x="89" y="123"/>
                      </a:lnTo>
                      <a:lnTo>
                        <a:pt x="89" y="121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88" y="121"/>
                      </a:lnTo>
                      <a:lnTo>
                        <a:pt x="88" y="123"/>
                      </a:lnTo>
                      <a:lnTo>
                        <a:pt x="88" y="121"/>
                      </a:lnTo>
                      <a:lnTo>
                        <a:pt x="88" y="120"/>
                      </a:lnTo>
                      <a:lnTo>
                        <a:pt x="88" y="119"/>
                      </a:lnTo>
                      <a:lnTo>
                        <a:pt x="88" y="118"/>
                      </a:lnTo>
                      <a:lnTo>
                        <a:pt x="87" y="118"/>
                      </a:lnTo>
                      <a:lnTo>
                        <a:pt x="87" y="116"/>
                      </a:lnTo>
                      <a:lnTo>
                        <a:pt x="87" y="115"/>
                      </a:lnTo>
                      <a:lnTo>
                        <a:pt x="86" y="115"/>
                      </a:lnTo>
                      <a:lnTo>
                        <a:pt x="84" y="115"/>
                      </a:lnTo>
                      <a:lnTo>
                        <a:pt x="84" y="114"/>
                      </a:lnTo>
                      <a:lnTo>
                        <a:pt x="84" y="113"/>
                      </a:lnTo>
                      <a:lnTo>
                        <a:pt x="83" y="113"/>
                      </a:lnTo>
                      <a:lnTo>
                        <a:pt x="83" y="112"/>
                      </a:lnTo>
                      <a:lnTo>
                        <a:pt x="83" y="110"/>
                      </a:lnTo>
                      <a:lnTo>
                        <a:pt x="83" y="109"/>
                      </a:lnTo>
                      <a:lnTo>
                        <a:pt x="82" y="109"/>
                      </a:lnTo>
                      <a:lnTo>
                        <a:pt x="82" y="110"/>
                      </a:lnTo>
                      <a:lnTo>
                        <a:pt x="82" y="109"/>
                      </a:lnTo>
                      <a:lnTo>
                        <a:pt x="82" y="108"/>
                      </a:lnTo>
                      <a:lnTo>
                        <a:pt x="82" y="107"/>
                      </a:lnTo>
                      <a:lnTo>
                        <a:pt x="81" y="107"/>
                      </a:lnTo>
                      <a:lnTo>
                        <a:pt x="81" y="105"/>
                      </a:lnTo>
                      <a:lnTo>
                        <a:pt x="79" y="105"/>
                      </a:lnTo>
                      <a:lnTo>
                        <a:pt x="78" y="105"/>
                      </a:lnTo>
                      <a:lnTo>
                        <a:pt x="78" y="104"/>
                      </a:lnTo>
                      <a:lnTo>
                        <a:pt x="77" y="104"/>
                      </a:lnTo>
                      <a:lnTo>
                        <a:pt x="77" y="103"/>
                      </a:lnTo>
                      <a:lnTo>
                        <a:pt x="76" y="103"/>
                      </a:lnTo>
                      <a:lnTo>
                        <a:pt x="75" y="103"/>
                      </a:lnTo>
                      <a:lnTo>
                        <a:pt x="75" y="102"/>
                      </a:lnTo>
                      <a:lnTo>
                        <a:pt x="75" y="100"/>
                      </a:lnTo>
                      <a:lnTo>
                        <a:pt x="73" y="100"/>
                      </a:lnTo>
                      <a:lnTo>
                        <a:pt x="72" y="100"/>
                      </a:lnTo>
                      <a:lnTo>
                        <a:pt x="72" y="99"/>
                      </a:lnTo>
                      <a:lnTo>
                        <a:pt x="71" y="99"/>
                      </a:lnTo>
                      <a:lnTo>
                        <a:pt x="71" y="98"/>
                      </a:lnTo>
                      <a:lnTo>
                        <a:pt x="70" y="98"/>
                      </a:lnTo>
                      <a:lnTo>
                        <a:pt x="70" y="97"/>
                      </a:lnTo>
                      <a:lnTo>
                        <a:pt x="68" y="97"/>
                      </a:lnTo>
                      <a:lnTo>
                        <a:pt x="67" y="97"/>
                      </a:lnTo>
                      <a:lnTo>
                        <a:pt x="67" y="96"/>
                      </a:lnTo>
                      <a:lnTo>
                        <a:pt x="66" y="96"/>
                      </a:lnTo>
                      <a:lnTo>
                        <a:pt x="65" y="96"/>
                      </a:lnTo>
                      <a:lnTo>
                        <a:pt x="65" y="94"/>
                      </a:lnTo>
                      <a:lnTo>
                        <a:pt x="64" y="94"/>
                      </a:lnTo>
                      <a:lnTo>
                        <a:pt x="62" y="94"/>
                      </a:lnTo>
                      <a:lnTo>
                        <a:pt x="61" y="94"/>
                      </a:lnTo>
                      <a:lnTo>
                        <a:pt x="61" y="93"/>
                      </a:lnTo>
                      <a:lnTo>
                        <a:pt x="60" y="93"/>
                      </a:lnTo>
                      <a:lnTo>
                        <a:pt x="60" y="92"/>
                      </a:lnTo>
                      <a:lnTo>
                        <a:pt x="59" y="92"/>
                      </a:lnTo>
                      <a:lnTo>
                        <a:pt x="59" y="91"/>
                      </a:lnTo>
                      <a:lnTo>
                        <a:pt x="59" y="92"/>
                      </a:lnTo>
                      <a:lnTo>
                        <a:pt x="59" y="91"/>
                      </a:lnTo>
                      <a:lnTo>
                        <a:pt x="57" y="91"/>
                      </a:lnTo>
                      <a:lnTo>
                        <a:pt x="57" y="92"/>
                      </a:lnTo>
                      <a:lnTo>
                        <a:pt x="56" y="92"/>
                      </a:lnTo>
                      <a:lnTo>
                        <a:pt x="56" y="91"/>
                      </a:lnTo>
                      <a:lnTo>
                        <a:pt x="56" y="92"/>
                      </a:lnTo>
                      <a:lnTo>
                        <a:pt x="56" y="91"/>
                      </a:lnTo>
                      <a:lnTo>
                        <a:pt x="56" y="89"/>
                      </a:lnTo>
                      <a:lnTo>
                        <a:pt x="56" y="91"/>
                      </a:lnTo>
                      <a:lnTo>
                        <a:pt x="56" y="89"/>
                      </a:lnTo>
                      <a:lnTo>
                        <a:pt x="55" y="89"/>
                      </a:lnTo>
                      <a:lnTo>
                        <a:pt x="55" y="88"/>
                      </a:lnTo>
                      <a:lnTo>
                        <a:pt x="54" y="88"/>
                      </a:lnTo>
                      <a:lnTo>
                        <a:pt x="55" y="88"/>
                      </a:lnTo>
                      <a:lnTo>
                        <a:pt x="54" y="88"/>
                      </a:lnTo>
                      <a:lnTo>
                        <a:pt x="54" y="87"/>
                      </a:lnTo>
                      <a:lnTo>
                        <a:pt x="52" y="87"/>
                      </a:lnTo>
                      <a:lnTo>
                        <a:pt x="52" y="86"/>
                      </a:lnTo>
                      <a:lnTo>
                        <a:pt x="51" y="86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50" y="83"/>
                      </a:lnTo>
                      <a:lnTo>
                        <a:pt x="49" y="83"/>
                      </a:lnTo>
                      <a:lnTo>
                        <a:pt x="48" y="83"/>
                      </a:lnTo>
                      <a:lnTo>
                        <a:pt x="48" y="82"/>
                      </a:lnTo>
                      <a:lnTo>
                        <a:pt x="48" y="83"/>
                      </a:lnTo>
                      <a:lnTo>
                        <a:pt x="48" y="82"/>
                      </a:lnTo>
                      <a:lnTo>
                        <a:pt x="46" y="82"/>
                      </a:lnTo>
                      <a:lnTo>
                        <a:pt x="46" y="81"/>
                      </a:lnTo>
                      <a:lnTo>
                        <a:pt x="46" y="82"/>
                      </a:lnTo>
                      <a:lnTo>
                        <a:pt x="46" y="81"/>
                      </a:lnTo>
                      <a:lnTo>
                        <a:pt x="46" y="80"/>
                      </a:lnTo>
                      <a:lnTo>
                        <a:pt x="46" y="81"/>
                      </a:lnTo>
                      <a:lnTo>
                        <a:pt x="46" y="80"/>
                      </a:lnTo>
                      <a:lnTo>
                        <a:pt x="45" y="80"/>
                      </a:lnTo>
                      <a:lnTo>
                        <a:pt x="44" y="80"/>
                      </a:lnTo>
                      <a:lnTo>
                        <a:pt x="44" y="78"/>
                      </a:lnTo>
                      <a:lnTo>
                        <a:pt x="43" y="78"/>
                      </a:lnTo>
                      <a:lnTo>
                        <a:pt x="41" y="78"/>
                      </a:lnTo>
                      <a:lnTo>
                        <a:pt x="41" y="77"/>
                      </a:lnTo>
                      <a:lnTo>
                        <a:pt x="40" y="77"/>
                      </a:lnTo>
                      <a:lnTo>
                        <a:pt x="40" y="76"/>
                      </a:lnTo>
                      <a:lnTo>
                        <a:pt x="39" y="76"/>
                      </a:lnTo>
                      <a:lnTo>
                        <a:pt x="39" y="75"/>
                      </a:lnTo>
                      <a:lnTo>
                        <a:pt x="39" y="74"/>
                      </a:lnTo>
                      <a:lnTo>
                        <a:pt x="40" y="74"/>
                      </a:lnTo>
                      <a:lnTo>
                        <a:pt x="39" y="74"/>
                      </a:lnTo>
                      <a:lnTo>
                        <a:pt x="39" y="72"/>
                      </a:lnTo>
                      <a:lnTo>
                        <a:pt x="38" y="72"/>
                      </a:lnTo>
                      <a:lnTo>
                        <a:pt x="39" y="72"/>
                      </a:lnTo>
                      <a:lnTo>
                        <a:pt x="39" y="71"/>
                      </a:lnTo>
                      <a:lnTo>
                        <a:pt x="38" y="71"/>
                      </a:lnTo>
                      <a:lnTo>
                        <a:pt x="38" y="70"/>
                      </a:lnTo>
                      <a:lnTo>
                        <a:pt x="37" y="70"/>
                      </a:lnTo>
                      <a:lnTo>
                        <a:pt x="37" y="69"/>
                      </a:lnTo>
                      <a:lnTo>
                        <a:pt x="35" y="69"/>
                      </a:lnTo>
                      <a:lnTo>
                        <a:pt x="35" y="70"/>
                      </a:lnTo>
                      <a:lnTo>
                        <a:pt x="35" y="69"/>
                      </a:lnTo>
                      <a:lnTo>
                        <a:pt x="35" y="70"/>
                      </a:lnTo>
                      <a:lnTo>
                        <a:pt x="35" y="69"/>
                      </a:lnTo>
                      <a:lnTo>
                        <a:pt x="34" y="69"/>
                      </a:lnTo>
                      <a:lnTo>
                        <a:pt x="34" y="67"/>
                      </a:lnTo>
                      <a:lnTo>
                        <a:pt x="33" y="67"/>
                      </a:lnTo>
                      <a:lnTo>
                        <a:pt x="33" y="66"/>
                      </a:lnTo>
                      <a:lnTo>
                        <a:pt x="34" y="66"/>
                      </a:lnTo>
                      <a:lnTo>
                        <a:pt x="33" y="66"/>
                      </a:lnTo>
                      <a:lnTo>
                        <a:pt x="34" y="66"/>
                      </a:lnTo>
                      <a:lnTo>
                        <a:pt x="33" y="66"/>
                      </a:lnTo>
                      <a:lnTo>
                        <a:pt x="34" y="66"/>
                      </a:lnTo>
                      <a:lnTo>
                        <a:pt x="34" y="65"/>
                      </a:lnTo>
                      <a:lnTo>
                        <a:pt x="33" y="65"/>
                      </a:lnTo>
                      <a:lnTo>
                        <a:pt x="32" y="65"/>
                      </a:lnTo>
                      <a:lnTo>
                        <a:pt x="32" y="64"/>
                      </a:lnTo>
                      <a:lnTo>
                        <a:pt x="32" y="63"/>
                      </a:lnTo>
                      <a:lnTo>
                        <a:pt x="30" y="63"/>
                      </a:lnTo>
                      <a:lnTo>
                        <a:pt x="30" y="61"/>
                      </a:lnTo>
                      <a:lnTo>
                        <a:pt x="29" y="61"/>
                      </a:lnTo>
                      <a:lnTo>
                        <a:pt x="29" y="60"/>
                      </a:lnTo>
                      <a:lnTo>
                        <a:pt x="29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28" y="59"/>
                      </a:lnTo>
                      <a:lnTo>
                        <a:pt x="28" y="58"/>
                      </a:lnTo>
                      <a:lnTo>
                        <a:pt x="27" y="58"/>
                      </a:lnTo>
                      <a:lnTo>
                        <a:pt x="27" y="56"/>
                      </a:lnTo>
                      <a:lnTo>
                        <a:pt x="27" y="55"/>
                      </a:lnTo>
                      <a:lnTo>
                        <a:pt x="27" y="56"/>
                      </a:lnTo>
                      <a:lnTo>
                        <a:pt x="27" y="55"/>
                      </a:lnTo>
                      <a:lnTo>
                        <a:pt x="26" y="55"/>
                      </a:lnTo>
                      <a:lnTo>
                        <a:pt x="26" y="54"/>
                      </a:lnTo>
                      <a:lnTo>
                        <a:pt x="26" y="53"/>
                      </a:lnTo>
                      <a:lnTo>
                        <a:pt x="26" y="54"/>
                      </a:lnTo>
                      <a:lnTo>
                        <a:pt x="26" y="53"/>
                      </a:lnTo>
                      <a:lnTo>
                        <a:pt x="24" y="53"/>
                      </a:lnTo>
                      <a:lnTo>
                        <a:pt x="24" y="51"/>
                      </a:lnTo>
                      <a:lnTo>
                        <a:pt x="23" y="51"/>
                      </a:lnTo>
                      <a:lnTo>
                        <a:pt x="24" y="51"/>
                      </a:lnTo>
                      <a:lnTo>
                        <a:pt x="24" y="50"/>
                      </a:lnTo>
                      <a:lnTo>
                        <a:pt x="23" y="50"/>
                      </a:lnTo>
                      <a:lnTo>
                        <a:pt x="23" y="49"/>
                      </a:lnTo>
                      <a:lnTo>
                        <a:pt x="22" y="49"/>
                      </a:lnTo>
                      <a:lnTo>
                        <a:pt x="21" y="49"/>
                      </a:lnTo>
                      <a:lnTo>
                        <a:pt x="22" y="49"/>
                      </a:lnTo>
                      <a:lnTo>
                        <a:pt x="22" y="48"/>
                      </a:lnTo>
                      <a:lnTo>
                        <a:pt x="21" y="48"/>
                      </a:lnTo>
                      <a:lnTo>
                        <a:pt x="21" y="49"/>
                      </a:lnTo>
                      <a:lnTo>
                        <a:pt x="21" y="48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21" y="47"/>
                      </a:lnTo>
                      <a:lnTo>
                        <a:pt x="21" y="45"/>
                      </a:lnTo>
                      <a:lnTo>
                        <a:pt x="19" y="45"/>
                      </a:lnTo>
                      <a:lnTo>
                        <a:pt x="19" y="44"/>
                      </a:lnTo>
                      <a:lnTo>
                        <a:pt x="19" y="43"/>
                      </a:lnTo>
                      <a:lnTo>
                        <a:pt x="18" y="43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6" y="42"/>
                      </a:lnTo>
                      <a:lnTo>
                        <a:pt x="17" y="42"/>
                      </a:lnTo>
                      <a:lnTo>
                        <a:pt x="17" y="40"/>
                      </a:lnTo>
                      <a:lnTo>
                        <a:pt x="16" y="40"/>
                      </a:lnTo>
                      <a:lnTo>
                        <a:pt x="16" y="39"/>
                      </a:lnTo>
                      <a:lnTo>
                        <a:pt x="15" y="39"/>
                      </a:lnTo>
                      <a:lnTo>
                        <a:pt x="15" y="38"/>
                      </a:lnTo>
                      <a:lnTo>
                        <a:pt x="13" y="38"/>
                      </a:lnTo>
                      <a:lnTo>
                        <a:pt x="13" y="37"/>
                      </a:lnTo>
                      <a:lnTo>
                        <a:pt x="12" y="37"/>
                      </a:lnTo>
                      <a:lnTo>
                        <a:pt x="11" y="37"/>
                      </a:lnTo>
                      <a:lnTo>
                        <a:pt x="11" y="36"/>
                      </a:lnTo>
                      <a:lnTo>
                        <a:pt x="10" y="36"/>
                      </a:lnTo>
                      <a:lnTo>
                        <a:pt x="11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8" y="34"/>
                      </a:lnTo>
                      <a:lnTo>
                        <a:pt x="8" y="33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2"/>
                      </a:lnTo>
                      <a:lnTo>
                        <a:pt x="3" y="32"/>
                      </a:lnTo>
                      <a:lnTo>
                        <a:pt x="3" y="31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26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28"/>
                      </a:lnTo>
                      <a:lnTo>
                        <a:pt x="3" y="27"/>
                      </a:lnTo>
                      <a:lnTo>
                        <a:pt x="3" y="26"/>
                      </a:lnTo>
                      <a:lnTo>
                        <a:pt x="3" y="25"/>
                      </a:lnTo>
                      <a:lnTo>
                        <a:pt x="5" y="26"/>
                      </a:lnTo>
                      <a:lnTo>
                        <a:pt x="5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7" y="23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3" y="23"/>
                      </a:ln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4" y="23"/>
                      </a:lnTo>
                      <a:lnTo>
                        <a:pt x="26" y="23"/>
                      </a:lnTo>
                      <a:lnTo>
                        <a:pt x="30" y="23"/>
                      </a:lnTo>
                      <a:lnTo>
                        <a:pt x="32" y="23"/>
                      </a:lnTo>
                      <a:lnTo>
                        <a:pt x="33" y="23"/>
                      </a:lnTo>
                      <a:lnTo>
                        <a:pt x="33" y="21"/>
                      </a:lnTo>
                      <a:lnTo>
                        <a:pt x="33" y="20"/>
                      </a:lnTo>
                      <a:lnTo>
                        <a:pt x="33" y="18"/>
                      </a:lnTo>
                      <a:lnTo>
                        <a:pt x="33" y="15"/>
                      </a:lnTo>
                      <a:lnTo>
                        <a:pt x="37" y="15"/>
                      </a:lnTo>
                      <a:lnTo>
                        <a:pt x="48" y="15"/>
                      </a:lnTo>
                      <a:lnTo>
                        <a:pt x="49" y="15"/>
                      </a:lnTo>
                      <a:lnTo>
                        <a:pt x="51" y="15"/>
                      </a:lnTo>
                      <a:lnTo>
                        <a:pt x="52" y="15"/>
                      </a:lnTo>
                      <a:lnTo>
                        <a:pt x="54" y="15"/>
                      </a:lnTo>
                      <a:lnTo>
                        <a:pt x="55" y="15"/>
                      </a:lnTo>
                      <a:lnTo>
                        <a:pt x="57" y="15"/>
                      </a:lnTo>
                      <a:lnTo>
                        <a:pt x="66" y="15"/>
                      </a:lnTo>
                      <a:lnTo>
                        <a:pt x="72" y="15"/>
                      </a:lnTo>
                      <a:lnTo>
                        <a:pt x="73" y="15"/>
                      </a:lnTo>
                      <a:lnTo>
                        <a:pt x="75" y="15"/>
                      </a:lnTo>
                      <a:lnTo>
                        <a:pt x="77" y="15"/>
                      </a:lnTo>
                      <a:lnTo>
                        <a:pt x="79" y="15"/>
                      </a:lnTo>
                      <a:lnTo>
                        <a:pt x="81" y="15"/>
                      </a:lnTo>
                      <a:lnTo>
                        <a:pt x="79" y="11"/>
                      </a:lnTo>
                      <a:lnTo>
                        <a:pt x="79" y="7"/>
                      </a:lnTo>
                      <a:lnTo>
                        <a:pt x="82" y="7"/>
                      </a:lnTo>
                      <a:lnTo>
                        <a:pt x="84" y="6"/>
                      </a:lnTo>
                      <a:lnTo>
                        <a:pt x="84" y="7"/>
                      </a:lnTo>
                      <a:lnTo>
                        <a:pt x="86" y="7"/>
                      </a:lnTo>
                      <a:lnTo>
                        <a:pt x="88" y="7"/>
                      </a:lnTo>
                      <a:lnTo>
                        <a:pt x="89" y="7"/>
                      </a:lnTo>
                      <a:lnTo>
                        <a:pt x="92" y="7"/>
                      </a:lnTo>
                      <a:lnTo>
                        <a:pt x="92" y="5"/>
                      </a:lnTo>
                      <a:lnTo>
                        <a:pt x="92" y="4"/>
                      </a:lnTo>
                      <a:lnTo>
                        <a:pt x="93" y="4"/>
                      </a:lnTo>
                      <a:lnTo>
                        <a:pt x="94" y="4"/>
                      </a:lnTo>
                      <a:lnTo>
                        <a:pt x="95" y="4"/>
                      </a:lnTo>
                      <a:lnTo>
                        <a:pt x="97" y="4"/>
                      </a:lnTo>
                      <a:lnTo>
                        <a:pt x="98" y="4"/>
                      </a:lnTo>
                      <a:lnTo>
                        <a:pt x="99" y="4"/>
                      </a:lnTo>
                      <a:lnTo>
                        <a:pt x="100" y="4"/>
                      </a:lnTo>
                      <a:lnTo>
                        <a:pt x="102" y="4"/>
                      </a:lnTo>
                      <a:lnTo>
                        <a:pt x="103" y="4"/>
                      </a:lnTo>
                      <a:lnTo>
                        <a:pt x="104" y="4"/>
                      </a:lnTo>
                      <a:lnTo>
                        <a:pt x="105" y="4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9" y="4"/>
                      </a:lnTo>
                      <a:lnTo>
                        <a:pt x="110" y="4"/>
                      </a:lnTo>
                      <a:lnTo>
                        <a:pt x="111" y="4"/>
                      </a:lnTo>
                      <a:lnTo>
                        <a:pt x="113" y="4"/>
                      </a:lnTo>
                      <a:lnTo>
                        <a:pt x="114" y="4"/>
                      </a:lnTo>
                      <a:lnTo>
                        <a:pt x="115" y="4"/>
                      </a:lnTo>
                      <a:lnTo>
                        <a:pt x="116" y="4"/>
                      </a:lnTo>
                      <a:lnTo>
                        <a:pt x="117" y="4"/>
                      </a:lnTo>
                      <a:lnTo>
                        <a:pt x="119" y="4"/>
                      </a:lnTo>
                      <a:lnTo>
                        <a:pt x="120" y="4"/>
                      </a:lnTo>
                      <a:lnTo>
                        <a:pt x="121" y="4"/>
                      </a:lnTo>
                      <a:lnTo>
                        <a:pt x="122" y="4"/>
                      </a:lnTo>
                      <a:lnTo>
                        <a:pt x="124" y="4"/>
                      </a:lnTo>
                      <a:lnTo>
                        <a:pt x="125" y="4"/>
                      </a:lnTo>
                      <a:lnTo>
                        <a:pt x="126" y="4"/>
                      </a:lnTo>
                      <a:lnTo>
                        <a:pt x="127" y="4"/>
                      </a:lnTo>
                      <a:lnTo>
                        <a:pt x="128" y="4"/>
                      </a:lnTo>
                      <a:lnTo>
                        <a:pt x="131" y="4"/>
                      </a:lnTo>
                      <a:lnTo>
                        <a:pt x="132" y="4"/>
                      </a:lnTo>
                      <a:lnTo>
                        <a:pt x="133" y="4"/>
                      </a:lnTo>
                      <a:lnTo>
                        <a:pt x="135" y="4"/>
                      </a:lnTo>
                      <a:lnTo>
                        <a:pt x="136" y="4"/>
                      </a:lnTo>
                      <a:lnTo>
                        <a:pt x="137" y="4"/>
                      </a:lnTo>
                      <a:lnTo>
                        <a:pt x="138" y="4"/>
                      </a:lnTo>
                      <a:lnTo>
                        <a:pt x="139" y="4"/>
                      </a:lnTo>
                      <a:lnTo>
                        <a:pt x="141" y="4"/>
                      </a:lnTo>
                      <a:lnTo>
                        <a:pt x="142" y="4"/>
                      </a:lnTo>
                      <a:lnTo>
                        <a:pt x="143" y="4"/>
                      </a:lnTo>
                      <a:lnTo>
                        <a:pt x="144" y="4"/>
                      </a:lnTo>
                      <a:lnTo>
                        <a:pt x="144" y="5"/>
                      </a:lnTo>
                      <a:lnTo>
                        <a:pt x="144" y="6"/>
                      </a:lnTo>
                      <a:lnTo>
                        <a:pt x="146" y="6"/>
                      </a:lnTo>
                      <a:lnTo>
                        <a:pt x="146" y="7"/>
                      </a:lnTo>
                      <a:lnTo>
                        <a:pt x="147" y="7"/>
                      </a:lnTo>
                      <a:lnTo>
                        <a:pt x="148" y="7"/>
                      </a:lnTo>
                      <a:lnTo>
                        <a:pt x="149" y="7"/>
                      </a:lnTo>
                      <a:lnTo>
                        <a:pt x="148" y="7"/>
                      </a:lnTo>
                      <a:lnTo>
                        <a:pt x="149" y="7"/>
                      </a:lnTo>
                      <a:lnTo>
                        <a:pt x="149" y="9"/>
                      </a:lnTo>
                      <a:lnTo>
                        <a:pt x="149" y="10"/>
                      </a:lnTo>
                      <a:lnTo>
                        <a:pt x="151" y="9"/>
                      </a:lnTo>
                      <a:lnTo>
                        <a:pt x="151" y="10"/>
                      </a:lnTo>
                      <a:lnTo>
                        <a:pt x="152" y="10"/>
                      </a:lnTo>
                      <a:lnTo>
                        <a:pt x="152" y="11"/>
                      </a:lnTo>
                      <a:lnTo>
                        <a:pt x="153" y="11"/>
                      </a:lnTo>
                      <a:lnTo>
                        <a:pt x="153" y="12"/>
                      </a:lnTo>
                      <a:lnTo>
                        <a:pt x="154" y="12"/>
                      </a:lnTo>
                      <a:lnTo>
                        <a:pt x="154" y="14"/>
                      </a:lnTo>
                      <a:lnTo>
                        <a:pt x="155" y="14"/>
                      </a:lnTo>
                      <a:lnTo>
                        <a:pt x="155" y="15"/>
                      </a:lnTo>
                      <a:lnTo>
                        <a:pt x="157" y="15"/>
                      </a:lnTo>
                      <a:lnTo>
                        <a:pt x="157" y="16"/>
                      </a:lnTo>
                      <a:lnTo>
                        <a:pt x="158" y="16"/>
                      </a:lnTo>
                      <a:lnTo>
                        <a:pt x="158" y="17"/>
                      </a:lnTo>
                      <a:lnTo>
                        <a:pt x="159" y="17"/>
                      </a:lnTo>
                      <a:lnTo>
                        <a:pt x="159" y="18"/>
                      </a:lnTo>
                      <a:lnTo>
                        <a:pt x="158" y="18"/>
                      </a:lnTo>
                      <a:lnTo>
                        <a:pt x="159" y="18"/>
                      </a:lnTo>
                      <a:lnTo>
                        <a:pt x="158" y="18"/>
                      </a:lnTo>
                      <a:lnTo>
                        <a:pt x="158" y="20"/>
                      </a:lnTo>
                      <a:lnTo>
                        <a:pt x="158" y="21"/>
                      </a:lnTo>
                      <a:lnTo>
                        <a:pt x="159" y="21"/>
                      </a:lnTo>
                      <a:lnTo>
                        <a:pt x="159" y="22"/>
                      </a:lnTo>
                      <a:lnTo>
                        <a:pt x="160" y="22"/>
                      </a:lnTo>
                      <a:lnTo>
                        <a:pt x="160" y="23"/>
                      </a:lnTo>
                      <a:lnTo>
                        <a:pt x="162" y="23"/>
                      </a:lnTo>
                      <a:lnTo>
                        <a:pt x="160" y="25"/>
                      </a:lnTo>
                      <a:lnTo>
                        <a:pt x="162" y="25"/>
                      </a:lnTo>
                      <a:lnTo>
                        <a:pt x="163" y="25"/>
                      </a:lnTo>
                      <a:lnTo>
                        <a:pt x="163" y="26"/>
                      </a:lnTo>
                      <a:lnTo>
                        <a:pt x="163" y="27"/>
                      </a:lnTo>
                      <a:lnTo>
                        <a:pt x="163" y="28"/>
                      </a:lnTo>
                      <a:lnTo>
                        <a:pt x="164" y="28"/>
                      </a:lnTo>
                      <a:lnTo>
                        <a:pt x="164" y="29"/>
                      </a:lnTo>
                      <a:lnTo>
                        <a:pt x="165" y="29"/>
                      </a:lnTo>
                      <a:lnTo>
                        <a:pt x="165" y="31"/>
                      </a:lnTo>
                      <a:lnTo>
                        <a:pt x="166" y="31"/>
                      </a:lnTo>
                      <a:lnTo>
                        <a:pt x="165" y="31"/>
                      </a:lnTo>
                      <a:lnTo>
                        <a:pt x="165" y="32"/>
                      </a:lnTo>
                      <a:lnTo>
                        <a:pt x="165" y="33"/>
                      </a:lnTo>
                      <a:lnTo>
                        <a:pt x="165" y="34"/>
                      </a:lnTo>
                      <a:lnTo>
                        <a:pt x="166" y="34"/>
                      </a:lnTo>
                      <a:lnTo>
                        <a:pt x="168" y="34"/>
                      </a:lnTo>
                      <a:lnTo>
                        <a:pt x="168" y="36"/>
                      </a:lnTo>
                      <a:lnTo>
                        <a:pt x="168" y="37"/>
                      </a:lnTo>
                      <a:lnTo>
                        <a:pt x="169" y="37"/>
                      </a:lnTo>
                      <a:lnTo>
                        <a:pt x="169" y="38"/>
                      </a:lnTo>
                      <a:lnTo>
                        <a:pt x="169" y="39"/>
                      </a:lnTo>
                      <a:lnTo>
                        <a:pt x="170" y="40"/>
                      </a:lnTo>
                      <a:lnTo>
                        <a:pt x="171" y="40"/>
                      </a:lnTo>
                      <a:lnTo>
                        <a:pt x="173" y="40"/>
                      </a:lnTo>
                      <a:lnTo>
                        <a:pt x="173" y="42"/>
                      </a:lnTo>
                      <a:lnTo>
                        <a:pt x="174" y="42"/>
                      </a:lnTo>
                      <a:lnTo>
                        <a:pt x="174" y="40"/>
                      </a:lnTo>
                      <a:lnTo>
                        <a:pt x="175" y="40"/>
                      </a:lnTo>
                      <a:lnTo>
                        <a:pt x="175" y="42"/>
                      </a:lnTo>
                      <a:lnTo>
                        <a:pt x="176" y="42"/>
                      </a:lnTo>
                      <a:lnTo>
                        <a:pt x="177" y="40"/>
                      </a:lnTo>
                      <a:lnTo>
                        <a:pt x="177" y="42"/>
                      </a:lnTo>
                      <a:lnTo>
                        <a:pt x="179" y="42"/>
                      </a:lnTo>
                      <a:lnTo>
                        <a:pt x="179" y="40"/>
                      </a:lnTo>
                      <a:lnTo>
                        <a:pt x="179" y="42"/>
                      </a:lnTo>
                      <a:lnTo>
                        <a:pt x="179" y="43"/>
                      </a:lnTo>
                      <a:lnTo>
                        <a:pt x="180" y="43"/>
                      </a:lnTo>
                      <a:lnTo>
                        <a:pt x="180" y="44"/>
                      </a:lnTo>
                      <a:lnTo>
                        <a:pt x="181" y="44"/>
                      </a:lnTo>
                      <a:lnTo>
                        <a:pt x="180" y="44"/>
                      </a:lnTo>
                      <a:lnTo>
                        <a:pt x="180" y="45"/>
                      </a:lnTo>
                      <a:lnTo>
                        <a:pt x="180" y="47"/>
                      </a:lnTo>
                      <a:lnTo>
                        <a:pt x="181" y="47"/>
                      </a:lnTo>
                      <a:lnTo>
                        <a:pt x="181" y="48"/>
                      </a:lnTo>
                      <a:lnTo>
                        <a:pt x="182" y="48"/>
                      </a:lnTo>
                      <a:lnTo>
                        <a:pt x="182" y="49"/>
                      </a:lnTo>
                      <a:lnTo>
                        <a:pt x="182" y="50"/>
                      </a:lnTo>
                      <a:lnTo>
                        <a:pt x="182" y="51"/>
                      </a:lnTo>
                      <a:lnTo>
                        <a:pt x="190" y="49"/>
                      </a:lnTo>
                      <a:lnTo>
                        <a:pt x="204" y="45"/>
                      </a:lnTo>
                      <a:lnTo>
                        <a:pt x="207" y="44"/>
                      </a:lnTo>
                      <a:lnTo>
                        <a:pt x="215" y="42"/>
                      </a:lnTo>
                      <a:lnTo>
                        <a:pt x="220" y="33"/>
                      </a:lnTo>
                      <a:lnTo>
                        <a:pt x="225" y="26"/>
                      </a:lnTo>
                      <a:lnTo>
                        <a:pt x="228" y="25"/>
                      </a:lnTo>
                      <a:lnTo>
                        <a:pt x="226" y="23"/>
                      </a:lnTo>
                      <a:lnTo>
                        <a:pt x="226" y="21"/>
                      </a:lnTo>
                      <a:lnTo>
                        <a:pt x="225" y="21"/>
                      </a:lnTo>
                      <a:lnTo>
                        <a:pt x="229" y="16"/>
                      </a:lnTo>
                      <a:lnTo>
                        <a:pt x="233" y="16"/>
                      </a:lnTo>
                      <a:lnTo>
                        <a:pt x="234" y="12"/>
                      </a:lnTo>
                      <a:lnTo>
                        <a:pt x="231" y="9"/>
                      </a:lnTo>
                      <a:lnTo>
                        <a:pt x="228" y="2"/>
                      </a:lnTo>
                      <a:lnTo>
                        <a:pt x="229" y="0"/>
                      </a:lnTo>
                      <a:lnTo>
                        <a:pt x="230" y="1"/>
                      </a:lnTo>
                      <a:lnTo>
                        <a:pt x="230" y="2"/>
                      </a:lnTo>
                      <a:lnTo>
                        <a:pt x="231" y="2"/>
                      </a:lnTo>
                      <a:lnTo>
                        <a:pt x="231" y="4"/>
                      </a:lnTo>
                      <a:lnTo>
                        <a:pt x="233" y="4"/>
                      </a:lnTo>
                      <a:lnTo>
                        <a:pt x="234" y="5"/>
                      </a:lnTo>
                      <a:lnTo>
                        <a:pt x="235" y="6"/>
                      </a:lnTo>
                      <a:lnTo>
                        <a:pt x="236" y="6"/>
                      </a:lnTo>
                      <a:lnTo>
                        <a:pt x="236" y="7"/>
                      </a:lnTo>
                      <a:lnTo>
                        <a:pt x="238" y="7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2" name="Freeform 20"/>
                <p:cNvSpPr>
                  <a:spLocks/>
                </p:cNvSpPr>
                <p:nvPr/>
              </p:nvSpPr>
              <p:spPr bwMode="auto">
                <a:xfrm>
                  <a:off x="2060794" y="2951355"/>
                  <a:ext cx="882437" cy="1103427"/>
                </a:xfrm>
                <a:custGeom>
                  <a:avLst/>
                  <a:gdLst>
                    <a:gd name="T0" fmla="*/ 57 w 579"/>
                    <a:gd name="T1" fmla="*/ 25 h 724"/>
                    <a:gd name="T2" fmla="*/ 81 w 579"/>
                    <a:gd name="T3" fmla="*/ 43 h 724"/>
                    <a:gd name="T4" fmla="*/ 104 w 579"/>
                    <a:gd name="T5" fmla="*/ 55 h 724"/>
                    <a:gd name="T6" fmla="*/ 121 w 579"/>
                    <a:gd name="T7" fmla="*/ 74 h 724"/>
                    <a:gd name="T8" fmla="*/ 148 w 579"/>
                    <a:gd name="T9" fmla="*/ 92 h 724"/>
                    <a:gd name="T10" fmla="*/ 167 w 579"/>
                    <a:gd name="T11" fmla="*/ 76 h 724"/>
                    <a:gd name="T12" fmla="*/ 220 w 579"/>
                    <a:gd name="T13" fmla="*/ 92 h 724"/>
                    <a:gd name="T14" fmla="*/ 240 w 579"/>
                    <a:gd name="T15" fmla="*/ 115 h 724"/>
                    <a:gd name="T16" fmla="*/ 321 w 579"/>
                    <a:gd name="T17" fmla="*/ 177 h 724"/>
                    <a:gd name="T18" fmla="*/ 338 w 579"/>
                    <a:gd name="T19" fmla="*/ 243 h 724"/>
                    <a:gd name="T20" fmla="*/ 338 w 579"/>
                    <a:gd name="T21" fmla="*/ 269 h 724"/>
                    <a:gd name="T22" fmla="*/ 336 w 579"/>
                    <a:gd name="T23" fmla="*/ 292 h 724"/>
                    <a:gd name="T24" fmla="*/ 348 w 579"/>
                    <a:gd name="T25" fmla="*/ 305 h 724"/>
                    <a:gd name="T26" fmla="*/ 370 w 579"/>
                    <a:gd name="T27" fmla="*/ 321 h 724"/>
                    <a:gd name="T28" fmla="*/ 396 w 579"/>
                    <a:gd name="T29" fmla="*/ 337 h 724"/>
                    <a:gd name="T30" fmla="*/ 416 w 579"/>
                    <a:gd name="T31" fmla="*/ 358 h 724"/>
                    <a:gd name="T32" fmla="*/ 427 w 579"/>
                    <a:gd name="T33" fmla="*/ 389 h 724"/>
                    <a:gd name="T34" fmla="*/ 489 w 579"/>
                    <a:gd name="T35" fmla="*/ 462 h 724"/>
                    <a:gd name="T36" fmla="*/ 556 w 579"/>
                    <a:gd name="T37" fmla="*/ 528 h 724"/>
                    <a:gd name="T38" fmla="*/ 579 w 579"/>
                    <a:gd name="T39" fmla="*/ 627 h 724"/>
                    <a:gd name="T40" fmla="*/ 577 w 579"/>
                    <a:gd name="T41" fmla="*/ 718 h 724"/>
                    <a:gd name="T42" fmla="*/ 550 w 579"/>
                    <a:gd name="T43" fmla="*/ 713 h 724"/>
                    <a:gd name="T44" fmla="*/ 517 w 579"/>
                    <a:gd name="T45" fmla="*/ 716 h 724"/>
                    <a:gd name="T46" fmla="*/ 484 w 579"/>
                    <a:gd name="T47" fmla="*/ 709 h 724"/>
                    <a:gd name="T48" fmla="*/ 446 w 579"/>
                    <a:gd name="T49" fmla="*/ 701 h 724"/>
                    <a:gd name="T50" fmla="*/ 413 w 579"/>
                    <a:gd name="T51" fmla="*/ 701 h 724"/>
                    <a:gd name="T52" fmla="*/ 376 w 579"/>
                    <a:gd name="T53" fmla="*/ 707 h 724"/>
                    <a:gd name="T54" fmla="*/ 360 w 579"/>
                    <a:gd name="T55" fmla="*/ 684 h 724"/>
                    <a:gd name="T56" fmla="*/ 336 w 579"/>
                    <a:gd name="T57" fmla="*/ 674 h 724"/>
                    <a:gd name="T58" fmla="*/ 345 w 579"/>
                    <a:gd name="T59" fmla="*/ 643 h 724"/>
                    <a:gd name="T60" fmla="*/ 342 w 579"/>
                    <a:gd name="T61" fmla="*/ 619 h 724"/>
                    <a:gd name="T62" fmla="*/ 332 w 579"/>
                    <a:gd name="T63" fmla="*/ 594 h 724"/>
                    <a:gd name="T64" fmla="*/ 339 w 579"/>
                    <a:gd name="T65" fmla="*/ 558 h 724"/>
                    <a:gd name="T66" fmla="*/ 332 w 579"/>
                    <a:gd name="T67" fmla="*/ 532 h 724"/>
                    <a:gd name="T68" fmla="*/ 309 w 579"/>
                    <a:gd name="T69" fmla="*/ 527 h 724"/>
                    <a:gd name="T70" fmla="*/ 294 w 579"/>
                    <a:gd name="T71" fmla="*/ 518 h 724"/>
                    <a:gd name="T72" fmla="*/ 287 w 579"/>
                    <a:gd name="T73" fmla="*/ 502 h 724"/>
                    <a:gd name="T74" fmla="*/ 293 w 579"/>
                    <a:gd name="T75" fmla="*/ 493 h 724"/>
                    <a:gd name="T76" fmla="*/ 293 w 579"/>
                    <a:gd name="T77" fmla="*/ 479 h 724"/>
                    <a:gd name="T78" fmla="*/ 273 w 579"/>
                    <a:gd name="T79" fmla="*/ 458 h 724"/>
                    <a:gd name="T80" fmla="*/ 254 w 579"/>
                    <a:gd name="T81" fmla="*/ 445 h 724"/>
                    <a:gd name="T82" fmla="*/ 236 w 579"/>
                    <a:gd name="T83" fmla="*/ 420 h 724"/>
                    <a:gd name="T84" fmla="*/ 213 w 579"/>
                    <a:gd name="T85" fmla="*/ 406 h 724"/>
                    <a:gd name="T86" fmla="*/ 201 w 579"/>
                    <a:gd name="T87" fmla="*/ 385 h 724"/>
                    <a:gd name="T88" fmla="*/ 184 w 579"/>
                    <a:gd name="T89" fmla="*/ 363 h 724"/>
                    <a:gd name="T90" fmla="*/ 171 w 579"/>
                    <a:gd name="T91" fmla="*/ 342 h 724"/>
                    <a:gd name="T92" fmla="*/ 154 w 579"/>
                    <a:gd name="T93" fmla="*/ 318 h 724"/>
                    <a:gd name="T94" fmla="*/ 138 w 579"/>
                    <a:gd name="T95" fmla="*/ 293 h 724"/>
                    <a:gd name="T96" fmla="*/ 120 w 579"/>
                    <a:gd name="T97" fmla="*/ 273 h 724"/>
                    <a:gd name="T98" fmla="*/ 97 w 579"/>
                    <a:gd name="T99" fmla="*/ 259 h 724"/>
                    <a:gd name="T100" fmla="*/ 86 w 579"/>
                    <a:gd name="T101" fmla="*/ 239 h 724"/>
                    <a:gd name="T102" fmla="*/ 80 w 579"/>
                    <a:gd name="T103" fmla="*/ 215 h 724"/>
                    <a:gd name="T104" fmla="*/ 75 w 579"/>
                    <a:gd name="T105" fmla="*/ 201 h 724"/>
                    <a:gd name="T106" fmla="*/ 78 w 579"/>
                    <a:gd name="T107" fmla="*/ 191 h 724"/>
                    <a:gd name="T108" fmla="*/ 72 w 579"/>
                    <a:gd name="T109" fmla="*/ 173 h 724"/>
                    <a:gd name="T110" fmla="*/ 91 w 579"/>
                    <a:gd name="T111" fmla="*/ 171 h 724"/>
                    <a:gd name="T112" fmla="*/ 103 w 579"/>
                    <a:gd name="T113" fmla="*/ 135 h 724"/>
                    <a:gd name="T114" fmla="*/ 97 w 579"/>
                    <a:gd name="T115" fmla="*/ 98 h 724"/>
                    <a:gd name="T116" fmla="*/ 72 w 579"/>
                    <a:gd name="T117" fmla="*/ 80 h 724"/>
                    <a:gd name="T118" fmla="*/ 48 w 579"/>
                    <a:gd name="T119" fmla="*/ 84 h 724"/>
                    <a:gd name="T120" fmla="*/ 28 w 579"/>
                    <a:gd name="T121" fmla="*/ 74 h 724"/>
                    <a:gd name="T122" fmla="*/ 8 w 579"/>
                    <a:gd name="T123" fmla="*/ 49 h 724"/>
                    <a:gd name="T124" fmla="*/ 18 w 579"/>
                    <a:gd name="T125" fmla="*/ 17 h 7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79" h="724">
                      <a:moveTo>
                        <a:pt x="34" y="3"/>
                      </a:moveTo>
                      <a:lnTo>
                        <a:pt x="34" y="4"/>
                      </a:lnTo>
                      <a:lnTo>
                        <a:pt x="35" y="4"/>
                      </a:lnTo>
                      <a:lnTo>
                        <a:pt x="35" y="5"/>
                      </a:lnTo>
                      <a:lnTo>
                        <a:pt x="37" y="5"/>
                      </a:lnTo>
                      <a:lnTo>
                        <a:pt x="37" y="6"/>
                      </a:lnTo>
                      <a:lnTo>
                        <a:pt x="38" y="6"/>
                      </a:lnTo>
                      <a:lnTo>
                        <a:pt x="39" y="6"/>
                      </a:lnTo>
                      <a:lnTo>
                        <a:pt x="39" y="8"/>
                      </a:lnTo>
                      <a:lnTo>
                        <a:pt x="40" y="8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10"/>
                      </a:lnTo>
                      <a:lnTo>
                        <a:pt x="42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4" y="14"/>
                      </a:lnTo>
                      <a:lnTo>
                        <a:pt x="45" y="15"/>
                      </a:lnTo>
                      <a:lnTo>
                        <a:pt x="45" y="16"/>
                      </a:lnTo>
                      <a:lnTo>
                        <a:pt x="46" y="16"/>
                      </a:lnTo>
                      <a:lnTo>
                        <a:pt x="48" y="16"/>
                      </a:lnTo>
                      <a:lnTo>
                        <a:pt x="49" y="16"/>
                      </a:lnTo>
                      <a:lnTo>
                        <a:pt x="49" y="17"/>
                      </a:lnTo>
                      <a:lnTo>
                        <a:pt x="50" y="17"/>
                      </a:lnTo>
                      <a:lnTo>
                        <a:pt x="50" y="19"/>
                      </a:lnTo>
                      <a:lnTo>
                        <a:pt x="51" y="20"/>
                      </a:lnTo>
                      <a:lnTo>
                        <a:pt x="51" y="19"/>
                      </a:lnTo>
                      <a:lnTo>
                        <a:pt x="53" y="19"/>
                      </a:lnTo>
                      <a:lnTo>
                        <a:pt x="53" y="20"/>
                      </a:lnTo>
                      <a:lnTo>
                        <a:pt x="54" y="20"/>
                      </a:lnTo>
                      <a:lnTo>
                        <a:pt x="54" y="21"/>
                      </a:lnTo>
                      <a:lnTo>
                        <a:pt x="55" y="21"/>
                      </a:lnTo>
                      <a:lnTo>
                        <a:pt x="55" y="22"/>
                      </a:lnTo>
                      <a:lnTo>
                        <a:pt x="56" y="24"/>
                      </a:lnTo>
                      <a:lnTo>
                        <a:pt x="57" y="24"/>
                      </a:lnTo>
                      <a:lnTo>
                        <a:pt x="57" y="25"/>
                      </a:lnTo>
                      <a:lnTo>
                        <a:pt x="57" y="26"/>
                      </a:lnTo>
                      <a:lnTo>
                        <a:pt x="57" y="27"/>
                      </a:lnTo>
                      <a:lnTo>
                        <a:pt x="59" y="27"/>
                      </a:lnTo>
                      <a:lnTo>
                        <a:pt x="59" y="28"/>
                      </a:lnTo>
                      <a:lnTo>
                        <a:pt x="59" y="30"/>
                      </a:lnTo>
                      <a:lnTo>
                        <a:pt x="59" y="31"/>
                      </a:lnTo>
                      <a:lnTo>
                        <a:pt x="59" y="30"/>
                      </a:lnTo>
                      <a:lnTo>
                        <a:pt x="60" y="31"/>
                      </a:lnTo>
                      <a:lnTo>
                        <a:pt x="61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4" y="32"/>
                      </a:lnTo>
                      <a:lnTo>
                        <a:pt x="64" y="33"/>
                      </a:lnTo>
                      <a:lnTo>
                        <a:pt x="65" y="33"/>
                      </a:lnTo>
                      <a:lnTo>
                        <a:pt x="65" y="35"/>
                      </a:lnTo>
                      <a:lnTo>
                        <a:pt x="65" y="36"/>
                      </a:lnTo>
                      <a:lnTo>
                        <a:pt x="66" y="36"/>
                      </a:lnTo>
                      <a:lnTo>
                        <a:pt x="67" y="36"/>
                      </a:lnTo>
                      <a:lnTo>
                        <a:pt x="67" y="37"/>
                      </a:lnTo>
                      <a:lnTo>
                        <a:pt x="67" y="36"/>
                      </a:lnTo>
                      <a:lnTo>
                        <a:pt x="67" y="37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8"/>
                      </a:lnTo>
                      <a:lnTo>
                        <a:pt x="72" y="39"/>
                      </a:lnTo>
                      <a:lnTo>
                        <a:pt x="73" y="39"/>
                      </a:lnTo>
                      <a:lnTo>
                        <a:pt x="75" y="39"/>
                      </a:lnTo>
                      <a:lnTo>
                        <a:pt x="75" y="41"/>
                      </a:lnTo>
                      <a:lnTo>
                        <a:pt x="76" y="41"/>
                      </a:lnTo>
                      <a:lnTo>
                        <a:pt x="77" y="41"/>
                      </a:lnTo>
                      <a:lnTo>
                        <a:pt x="77" y="42"/>
                      </a:lnTo>
                      <a:lnTo>
                        <a:pt x="78" y="41"/>
                      </a:lnTo>
                      <a:lnTo>
                        <a:pt x="78" y="42"/>
                      </a:lnTo>
                      <a:lnTo>
                        <a:pt x="80" y="42"/>
                      </a:lnTo>
                      <a:lnTo>
                        <a:pt x="81" y="43"/>
                      </a:lnTo>
                      <a:lnTo>
                        <a:pt x="82" y="43"/>
                      </a:lnTo>
                      <a:lnTo>
                        <a:pt x="83" y="43"/>
                      </a:lnTo>
                      <a:lnTo>
                        <a:pt x="83" y="44"/>
                      </a:lnTo>
                      <a:lnTo>
                        <a:pt x="84" y="44"/>
                      </a:lnTo>
                      <a:lnTo>
                        <a:pt x="86" y="44"/>
                      </a:lnTo>
                      <a:lnTo>
                        <a:pt x="86" y="46"/>
                      </a:lnTo>
                      <a:lnTo>
                        <a:pt x="86" y="44"/>
                      </a:lnTo>
                      <a:lnTo>
                        <a:pt x="86" y="46"/>
                      </a:lnTo>
                      <a:lnTo>
                        <a:pt x="86" y="44"/>
                      </a:lnTo>
                      <a:lnTo>
                        <a:pt x="86" y="46"/>
                      </a:lnTo>
                      <a:lnTo>
                        <a:pt x="87" y="46"/>
                      </a:lnTo>
                      <a:lnTo>
                        <a:pt x="88" y="46"/>
                      </a:lnTo>
                      <a:lnTo>
                        <a:pt x="91" y="47"/>
                      </a:lnTo>
                      <a:lnTo>
                        <a:pt x="92" y="47"/>
                      </a:lnTo>
                      <a:lnTo>
                        <a:pt x="92" y="46"/>
                      </a:lnTo>
                      <a:lnTo>
                        <a:pt x="92" y="47"/>
                      </a:lnTo>
                      <a:lnTo>
                        <a:pt x="93" y="47"/>
                      </a:lnTo>
                      <a:lnTo>
                        <a:pt x="93" y="48"/>
                      </a:lnTo>
                      <a:lnTo>
                        <a:pt x="93" y="47"/>
                      </a:lnTo>
                      <a:lnTo>
                        <a:pt x="94" y="47"/>
                      </a:lnTo>
                      <a:lnTo>
                        <a:pt x="94" y="48"/>
                      </a:lnTo>
                      <a:lnTo>
                        <a:pt x="94" y="47"/>
                      </a:lnTo>
                      <a:lnTo>
                        <a:pt x="94" y="48"/>
                      </a:lnTo>
                      <a:lnTo>
                        <a:pt x="95" y="48"/>
                      </a:lnTo>
                      <a:lnTo>
                        <a:pt x="97" y="48"/>
                      </a:lnTo>
                      <a:lnTo>
                        <a:pt x="97" y="49"/>
                      </a:lnTo>
                      <a:lnTo>
                        <a:pt x="98" y="49"/>
                      </a:lnTo>
                      <a:lnTo>
                        <a:pt x="98" y="50"/>
                      </a:lnTo>
                      <a:lnTo>
                        <a:pt x="99" y="50"/>
                      </a:lnTo>
                      <a:lnTo>
                        <a:pt x="100" y="50"/>
                      </a:lnTo>
                      <a:lnTo>
                        <a:pt x="100" y="52"/>
                      </a:lnTo>
                      <a:lnTo>
                        <a:pt x="100" y="53"/>
                      </a:lnTo>
                      <a:lnTo>
                        <a:pt x="102" y="53"/>
                      </a:lnTo>
                      <a:lnTo>
                        <a:pt x="102" y="54"/>
                      </a:lnTo>
                      <a:lnTo>
                        <a:pt x="103" y="54"/>
                      </a:lnTo>
                      <a:lnTo>
                        <a:pt x="103" y="55"/>
                      </a:lnTo>
                      <a:lnTo>
                        <a:pt x="104" y="55"/>
                      </a:lnTo>
                      <a:lnTo>
                        <a:pt x="104" y="57"/>
                      </a:lnTo>
                      <a:lnTo>
                        <a:pt x="105" y="57"/>
                      </a:lnTo>
                      <a:lnTo>
                        <a:pt x="106" y="57"/>
                      </a:lnTo>
                      <a:lnTo>
                        <a:pt x="108" y="57"/>
                      </a:lnTo>
                      <a:lnTo>
                        <a:pt x="108" y="58"/>
                      </a:lnTo>
                      <a:lnTo>
                        <a:pt x="109" y="58"/>
                      </a:lnTo>
                      <a:lnTo>
                        <a:pt x="109" y="59"/>
                      </a:lnTo>
                      <a:lnTo>
                        <a:pt x="110" y="59"/>
                      </a:lnTo>
                      <a:lnTo>
                        <a:pt x="111" y="59"/>
                      </a:lnTo>
                      <a:lnTo>
                        <a:pt x="111" y="60"/>
                      </a:lnTo>
                      <a:lnTo>
                        <a:pt x="113" y="60"/>
                      </a:lnTo>
                      <a:lnTo>
                        <a:pt x="114" y="60"/>
                      </a:lnTo>
                      <a:lnTo>
                        <a:pt x="114" y="62"/>
                      </a:lnTo>
                      <a:lnTo>
                        <a:pt x="115" y="63"/>
                      </a:lnTo>
                      <a:lnTo>
                        <a:pt x="115" y="64"/>
                      </a:lnTo>
                      <a:lnTo>
                        <a:pt x="116" y="64"/>
                      </a:lnTo>
                      <a:lnTo>
                        <a:pt x="116" y="65"/>
                      </a:lnTo>
                      <a:lnTo>
                        <a:pt x="117" y="65"/>
                      </a:lnTo>
                      <a:lnTo>
                        <a:pt x="117" y="66"/>
                      </a:lnTo>
                      <a:lnTo>
                        <a:pt x="119" y="66"/>
                      </a:lnTo>
                      <a:lnTo>
                        <a:pt x="119" y="68"/>
                      </a:lnTo>
                      <a:lnTo>
                        <a:pt x="119" y="66"/>
                      </a:lnTo>
                      <a:lnTo>
                        <a:pt x="119" y="68"/>
                      </a:lnTo>
                      <a:lnTo>
                        <a:pt x="119" y="66"/>
                      </a:lnTo>
                      <a:lnTo>
                        <a:pt x="117" y="66"/>
                      </a:lnTo>
                      <a:lnTo>
                        <a:pt x="117" y="69"/>
                      </a:lnTo>
                      <a:lnTo>
                        <a:pt x="119" y="70"/>
                      </a:lnTo>
                      <a:lnTo>
                        <a:pt x="119" y="69"/>
                      </a:lnTo>
                      <a:lnTo>
                        <a:pt x="120" y="70"/>
                      </a:lnTo>
                      <a:lnTo>
                        <a:pt x="119" y="73"/>
                      </a:lnTo>
                      <a:lnTo>
                        <a:pt x="119" y="74"/>
                      </a:lnTo>
                      <a:lnTo>
                        <a:pt x="117" y="74"/>
                      </a:lnTo>
                      <a:lnTo>
                        <a:pt x="117" y="75"/>
                      </a:lnTo>
                      <a:lnTo>
                        <a:pt x="116" y="75"/>
                      </a:lnTo>
                      <a:lnTo>
                        <a:pt x="117" y="75"/>
                      </a:lnTo>
                      <a:lnTo>
                        <a:pt x="119" y="75"/>
                      </a:lnTo>
                      <a:lnTo>
                        <a:pt x="121" y="74"/>
                      </a:lnTo>
                      <a:lnTo>
                        <a:pt x="122" y="74"/>
                      </a:lnTo>
                      <a:lnTo>
                        <a:pt x="122" y="75"/>
                      </a:lnTo>
                      <a:lnTo>
                        <a:pt x="124" y="75"/>
                      </a:lnTo>
                      <a:lnTo>
                        <a:pt x="124" y="76"/>
                      </a:lnTo>
                      <a:lnTo>
                        <a:pt x="125" y="76"/>
                      </a:lnTo>
                      <a:lnTo>
                        <a:pt x="125" y="77"/>
                      </a:lnTo>
                      <a:lnTo>
                        <a:pt x="125" y="79"/>
                      </a:lnTo>
                      <a:lnTo>
                        <a:pt x="125" y="80"/>
                      </a:lnTo>
                      <a:lnTo>
                        <a:pt x="126" y="80"/>
                      </a:lnTo>
                      <a:lnTo>
                        <a:pt x="126" y="81"/>
                      </a:lnTo>
                      <a:lnTo>
                        <a:pt x="127" y="81"/>
                      </a:lnTo>
                      <a:lnTo>
                        <a:pt x="129" y="81"/>
                      </a:lnTo>
                      <a:lnTo>
                        <a:pt x="129" y="80"/>
                      </a:lnTo>
                      <a:lnTo>
                        <a:pt x="129" y="81"/>
                      </a:lnTo>
                      <a:lnTo>
                        <a:pt x="130" y="81"/>
                      </a:lnTo>
                      <a:lnTo>
                        <a:pt x="131" y="81"/>
                      </a:lnTo>
                      <a:lnTo>
                        <a:pt x="131" y="82"/>
                      </a:lnTo>
                      <a:lnTo>
                        <a:pt x="132" y="82"/>
                      </a:lnTo>
                      <a:lnTo>
                        <a:pt x="132" y="84"/>
                      </a:lnTo>
                      <a:lnTo>
                        <a:pt x="131" y="84"/>
                      </a:lnTo>
                      <a:lnTo>
                        <a:pt x="132" y="84"/>
                      </a:lnTo>
                      <a:lnTo>
                        <a:pt x="132" y="85"/>
                      </a:lnTo>
                      <a:lnTo>
                        <a:pt x="133" y="85"/>
                      </a:lnTo>
                      <a:lnTo>
                        <a:pt x="133" y="86"/>
                      </a:lnTo>
                      <a:lnTo>
                        <a:pt x="133" y="87"/>
                      </a:lnTo>
                      <a:lnTo>
                        <a:pt x="135" y="88"/>
                      </a:lnTo>
                      <a:lnTo>
                        <a:pt x="135" y="90"/>
                      </a:lnTo>
                      <a:lnTo>
                        <a:pt x="136" y="90"/>
                      </a:lnTo>
                      <a:lnTo>
                        <a:pt x="136" y="88"/>
                      </a:lnTo>
                      <a:lnTo>
                        <a:pt x="137" y="88"/>
                      </a:lnTo>
                      <a:lnTo>
                        <a:pt x="137" y="87"/>
                      </a:lnTo>
                      <a:lnTo>
                        <a:pt x="138" y="87"/>
                      </a:lnTo>
                      <a:lnTo>
                        <a:pt x="140" y="87"/>
                      </a:lnTo>
                      <a:lnTo>
                        <a:pt x="143" y="91"/>
                      </a:lnTo>
                      <a:lnTo>
                        <a:pt x="147" y="91"/>
                      </a:lnTo>
                      <a:lnTo>
                        <a:pt x="147" y="92"/>
                      </a:lnTo>
                      <a:lnTo>
                        <a:pt x="148" y="92"/>
                      </a:lnTo>
                      <a:lnTo>
                        <a:pt x="148" y="97"/>
                      </a:lnTo>
                      <a:lnTo>
                        <a:pt x="148" y="98"/>
                      </a:lnTo>
                      <a:lnTo>
                        <a:pt x="149" y="98"/>
                      </a:lnTo>
                      <a:lnTo>
                        <a:pt x="149" y="99"/>
                      </a:lnTo>
                      <a:lnTo>
                        <a:pt x="149" y="98"/>
                      </a:lnTo>
                      <a:lnTo>
                        <a:pt x="151" y="98"/>
                      </a:lnTo>
                      <a:lnTo>
                        <a:pt x="152" y="98"/>
                      </a:lnTo>
                      <a:lnTo>
                        <a:pt x="153" y="98"/>
                      </a:lnTo>
                      <a:lnTo>
                        <a:pt x="153" y="97"/>
                      </a:lnTo>
                      <a:lnTo>
                        <a:pt x="153" y="96"/>
                      </a:lnTo>
                      <a:lnTo>
                        <a:pt x="153" y="95"/>
                      </a:lnTo>
                      <a:lnTo>
                        <a:pt x="153" y="93"/>
                      </a:lnTo>
                      <a:lnTo>
                        <a:pt x="154" y="93"/>
                      </a:lnTo>
                      <a:lnTo>
                        <a:pt x="155" y="93"/>
                      </a:lnTo>
                      <a:lnTo>
                        <a:pt x="155" y="92"/>
                      </a:lnTo>
                      <a:lnTo>
                        <a:pt x="157" y="92"/>
                      </a:lnTo>
                      <a:lnTo>
                        <a:pt x="157" y="91"/>
                      </a:lnTo>
                      <a:lnTo>
                        <a:pt x="157" y="90"/>
                      </a:lnTo>
                      <a:lnTo>
                        <a:pt x="158" y="90"/>
                      </a:lnTo>
                      <a:lnTo>
                        <a:pt x="159" y="90"/>
                      </a:lnTo>
                      <a:lnTo>
                        <a:pt x="159" y="88"/>
                      </a:lnTo>
                      <a:lnTo>
                        <a:pt x="160" y="88"/>
                      </a:lnTo>
                      <a:lnTo>
                        <a:pt x="160" y="87"/>
                      </a:lnTo>
                      <a:lnTo>
                        <a:pt x="162" y="87"/>
                      </a:lnTo>
                      <a:lnTo>
                        <a:pt x="162" y="86"/>
                      </a:lnTo>
                      <a:lnTo>
                        <a:pt x="162" y="85"/>
                      </a:lnTo>
                      <a:lnTo>
                        <a:pt x="163" y="85"/>
                      </a:lnTo>
                      <a:lnTo>
                        <a:pt x="162" y="85"/>
                      </a:lnTo>
                      <a:lnTo>
                        <a:pt x="163" y="84"/>
                      </a:lnTo>
                      <a:lnTo>
                        <a:pt x="162" y="84"/>
                      </a:lnTo>
                      <a:lnTo>
                        <a:pt x="162" y="82"/>
                      </a:lnTo>
                      <a:lnTo>
                        <a:pt x="163" y="82"/>
                      </a:lnTo>
                      <a:lnTo>
                        <a:pt x="163" y="81"/>
                      </a:lnTo>
                      <a:lnTo>
                        <a:pt x="164" y="81"/>
                      </a:lnTo>
                      <a:lnTo>
                        <a:pt x="164" y="80"/>
                      </a:lnTo>
                      <a:lnTo>
                        <a:pt x="164" y="79"/>
                      </a:lnTo>
                      <a:lnTo>
                        <a:pt x="167" y="76"/>
                      </a:lnTo>
                      <a:lnTo>
                        <a:pt x="170" y="77"/>
                      </a:lnTo>
                      <a:lnTo>
                        <a:pt x="171" y="79"/>
                      </a:lnTo>
                      <a:lnTo>
                        <a:pt x="171" y="77"/>
                      </a:lnTo>
                      <a:lnTo>
                        <a:pt x="171" y="76"/>
                      </a:lnTo>
                      <a:lnTo>
                        <a:pt x="173" y="76"/>
                      </a:lnTo>
                      <a:lnTo>
                        <a:pt x="173" y="75"/>
                      </a:lnTo>
                      <a:lnTo>
                        <a:pt x="174" y="75"/>
                      </a:lnTo>
                      <a:lnTo>
                        <a:pt x="174" y="76"/>
                      </a:lnTo>
                      <a:lnTo>
                        <a:pt x="174" y="75"/>
                      </a:lnTo>
                      <a:lnTo>
                        <a:pt x="175" y="75"/>
                      </a:lnTo>
                      <a:lnTo>
                        <a:pt x="175" y="76"/>
                      </a:lnTo>
                      <a:lnTo>
                        <a:pt x="176" y="77"/>
                      </a:lnTo>
                      <a:lnTo>
                        <a:pt x="178" y="77"/>
                      </a:lnTo>
                      <a:lnTo>
                        <a:pt x="178" y="79"/>
                      </a:lnTo>
                      <a:lnTo>
                        <a:pt x="179" y="80"/>
                      </a:lnTo>
                      <a:lnTo>
                        <a:pt x="181" y="82"/>
                      </a:lnTo>
                      <a:lnTo>
                        <a:pt x="189" y="82"/>
                      </a:lnTo>
                      <a:lnTo>
                        <a:pt x="191" y="82"/>
                      </a:lnTo>
                      <a:lnTo>
                        <a:pt x="195" y="82"/>
                      </a:lnTo>
                      <a:lnTo>
                        <a:pt x="196" y="82"/>
                      </a:lnTo>
                      <a:lnTo>
                        <a:pt x="197" y="82"/>
                      </a:lnTo>
                      <a:lnTo>
                        <a:pt x="212" y="82"/>
                      </a:lnTo>
                      <a:lnTo>
                        <a:pt x="220" y="82"/>
                      </a:lnTo>
                      <a:lnTo>
                        <a:pt x="222" y="82"/>
                      </a:lnTo>
                      <a:lnTo>
                        <a:pt x="223" y="82"/>
                      </a:lnTo>
                      <a:lnTo>
                        <a:pt x="223" y="84"/>
                      </a:lnTo>
                      <a:lnTo>
                        <a:pt x="222" y="84"/>
                      </a:lnTo>
                      <a:lnTo>
                        <a:pt x="222" y="85"/>
                      </a:lnTo>
                      <a:lnTo>
                        <a:pt x="222" y="86"/>
                      </a:lnTo>
                      <a:lnTo>
                        <a:pt x="220" y="86"/>
                      </a:lnTo>
                      <a:lnTo>
                        <a:pt x="219" y="86"/>
                      </a:lnTo>
                      <a:lnTo>
                        <a:pt x="219" y="87"/>
                      </a:lnTo>
                      <a:lnTo>
                        <a:pt x="219" y="88"/>
                      </a:lnTo>
                      <a:lnTo>
                        <a:pt x="218" y="90"/>
                      </a:lnTo>
                      <a:lnTo>
                        <a:pt x="218" y="91"/>
                      </a:lnTo>
                      <a:lnTo>
                        <a:pt x="219" y="92"/>
                      </a:lnTo>
                      <a:lnTo>
                        <a:pt x="220" y="92"/>
                      </a:lnTo>
                      <a:lnTo>
                        <a:pt x="220" y="93"/>
                      </a:lnTo>
                      <a:lnTo>
                        <a:pt x="220" y="95"/>
                      </a:lnTo>
                      <a:lnTo>
                        <a:pt x="222" y="95"/>
                      </a:lnTo>
                      <a:lnTo>
                        <a:pt x="223" y="95"/>
                      </a:lnTo>
                      <a:lnTo>
                        <a:pt x="224" y="95"/>
                      </a:lnTo>
                      <a:lnTo>
                        <a:pt x="225" y="95"/>
                      </a:lnTo>
                      <a:lnTo>
                        <a:pt x="225" y="93"/>
                      </a:lnTo>
                      <a:lnTo>
                        <a:pt x="225" y="95"/>
                      </a:lnTo>
                      <a:lnTo>
                        <a:pt x="227" y="95"/>
                      </a:lnTo>
                      <a:lnTo>
                        <a:pt x="228" y="95"/>
                      </a:lnTo>
                      <a:lnTo>
                        <a:pt x="228" y="96"/>
                      </a:lnTo>
                      <a:lnTo>
                        <a:pt x="229" y="97"/>
                      </a:lnTo>
                      <a:lnTo>
                        <a:pt x="228" y="97"/>
                      </a:lnTo>
                      <a:lnTo>
                        <a:pt x="228" y="98"/>
                      </a:lnTo>
                      <a:lnTo>
                        <a:pt x="229" y="98"/>
                      </a:lnTo>
                      <a:lnTo>
                        <a:pt x="229" y="99"/>
                      </a:lnTo>
                      <a:lnTo>
                        <a:pt x="230" y="101"/>
                      </a:lnTo>
                      <a:lnTo>
                        <a:pt x="231" y="101"/>
                      </a:lnTo>
                      <a:lnTo>
                        <a:pt x="231" y="102"/>
                      </a:lnTo>
                      <a:lnTo>
                        <a:pt x="231" y="103"/>
                      </a:lnTo>
                      <a:lnTo>
                        <a:pt x="231" y="104"/>
                      </a:lnTo>
                      <a:lnTo>
                        <a:pt x="233" y="104"/>
                      </a:lnTo>
                      <a:lnTo>
                        <a:pt x="233" y="106"/>
                      </a:lnTo>
                      <a:lnTo>
                        <a:pt x="234" y="106"/>
                      </a:lnTo>
                      <a:lnTo>
                        <a:pt x="235" y="106"/>
                      </a:lnTo>
                      <a:lnTo>
                        <a:pt x="235" y="107"/>
                      </a:lnTo>
                      <a:lnTo>
                        <a:pt x="234" y="107"/>
                      </a:lnTo>
                      <a:lnTo>
                        <a:pt x="235" y="107"/>
                      </a:lnTo>
                      <a:lnTo>
                        <a:pt x="234" y="107"/>
                      </a:lnTo>
                      <a:lnTo>
                        <a:pt x="235" y="107"/>
                      </a:lnTo>
                      <a:lnTo>
                        <a:pt x="235" y="108"/>
                      </a:lnTo>
                      <a:lnTo>
                        <a:pt x="235" y="109"/>
                      </a:lnTo>
                      <a:lnTo>
                        <a:pt x="236" y="109"/>
                      </a:lnTo>
                      <a:lnTo>
                        <a:pt x="236" y="111"/>
                      </a:lnTo>
                      <a:lnTo>
                        <a:pt x="236" y="112"/>
                      </a:lnTo>
                      <a:lnTo>
                        <a:pt x="236" y="113"/>
                      </a:lnTo>
                      <a:lnTo>
                        <a:pt x="240" y="115"/>
                      </a:lnTo>
                      <a:lnTo>
                        <a:pt x="241" y="115"/>
                      </a:lnTo>
                      <a:lnTo>
                        <a:pt x="245" y="118"/>
                      </a:lnTo>
                      <a:lnTo>
                        <a:pt x="246" y="118"/>
                      </a:lnTo>
                      <a:lnTo>
                        <a:pt x="247" y="119"/>
                      </a:lnTo>
                      <a:lnTo>
                        <a:pt x="252" y="122"/>
                      </a:lnTo>
                      <a:lnTo>
                        <a:pt x="255" y="123"/>
                      </a:lnTo>
                      <a:lnTo>
                        <a:pt x="256" y="123"/>
                      </a:lnTo>
                      <a:lnTo>
                        <a:pt x="258" y="124"/>
                      </a:lnTo>
                      <a:lnTo>
                        <a:pt x="258" y="125"/>
                      </a:lnTo>
                      <a:lnTo>
                        <a:pt x="263" y="128"/>
                      </a:lnTo>
                      <a:lnTo>
                        <a:pt x="265" y="128"/>
                      </a:lnTo>
                      <a:lnTo>
                        <a:pt x="267" y="129"/>
                      </a:lnTo>
                      <a:lnTo>
                        <a:pt x="272" y="131"/>
                      </a:lnTo>
                      <a:lnTo>
                        <a:pt x="273" y="133"/>
                      </a:lnTo>
                      <a:lnTo>
                        <a:pt x="277" y="134"/>
                      </a:lnTo>
                      <a:lnTo>
                        <a:pt x="278" y="135"/>
                      </a:lnTo>
                      <a:lnTo>
                        <a:pt x="279" y="135"/>
                      </a:lnTo>
                      <a:lnTo>
                        <a:pt x="282" y="137"/>
                      </a:lnTo>
                      <a:lnTo>
                        <a:pt x="283" y="139"/>
                      </a:lnTo>
                      <a:lnTo>
                        <a:pt x="285" y="141"/>
                      </a:lnTo>
                      <a:lnTo>
                        <a:pt x="287" y="142"/>
                      </a:lnTo>
                      <a:lnTo>
                        <a:pt x="288" y="144"/>
                      </a:lnTo>
                      <a:lnTo>
                        <a:pt x="289" y="145"/>
                      </a:lnTo>
                      <a:lnTo>
                        <a:pt x="290" y="146"/>
                      </a:lnTo>
                      <a:lnTo>
                        <a:pt x="291" y="147"/>
                      </a:lnTo>
                      <a:lnTo>
                        <a:pt x="293" y="148"/>
                      </a:lnTo>
                      <a:lnTo>
                        <a:pt x="294" y="150"/>
                      </a:lnTo>
                      <a:lnTo>
                        <a:pt x="294" y="151"/>
                      </a:lnTo>
                      <a:lnTo>
                        <a:pt x="299" y="155"/>
                      </a:lnTo>
                      <a:lnTo>
                        <a:pt x="305" y="161"/>
                      </a:lnTo>
                      <a:lnTo>
                        <a:pt x="307" y="163"/>
                      </a:lnTo>
                      <a:lnTo>
                        <a:pt x="307" y="164"/>
                      </a:lnTo>
                      <a:lnTo>
                        <a:pt x="311" y="167"/>
                      </a:lnTo>
                      <a:lnTo>
                        <a:pt x="314" y="169"/>
                      </a:lnTo>
                      <a:lnTo>
                        <a:pt x="316" y="172"/>
                      </a:lnTo>
                      <a:lnTo>
                        <a:pt x="320" y="177"/>
                      </a:lnTo>
                      <a:lnTo>
                        <a:pt x="321" y="177"/>
                      </a:lnTo>
                      <a:lnTo>
                        <a:pt x="322" y="178"/>
                      </a:lnTo>
                      <a:lnTo>
                        <a:pt x="325" y="180"/>
                      </a:lnTo>
                      <a:lnTo>
                        <a:pt x="329" y="185"/>
                      </a:lnTo>
                      <a:lnTo>
                        <a:pt x="331" y="186"/>
                      </a:lnTo>
                      <a:lnTo>
                        <a:pt x="332" y="188"/>
                      </a:lnTo>
                      <a:lnTo>
                        <a:pt x="339" y="195"/>
                      </a:lnTo>
                      <a:lnTo>
                        <a:pt x="341" y="196"/>
                      </a:lnTo>
                      <a:lnTo>
                        <a:pt x="342" y="197"/>
                      </a:lnTo>
                      <a:lnTo>
                        <a:pt x="343" y="199"/>
                      </a:lnTo>
                      <a:lnTo>
                        <a:pt x="345" y="201"/>
                      </a:lnTo>
                      <a:lnTo>
                        <a:pt x="347" y="201"/>
                      </a:lnTo>
                      <a:lnTo>
                        <a:pt x="347" y="202"/>
                      </a:lnTo>
                      <a:lnTo>
                        <a:pt x="347" y="206"/>
                      </a:lnTo>
                      <a:lnTo>
                        <a:pt x="347" y="209"/>
                      </a:lnTo>
                      <a:lnTo>
                        <a:pt x="347" y="210"/>
                      </a:lnTo>
                      <a:lnTo>
                        <a:pt x="347" y="211"/>
                      </a:lnTo>
                      <a:lnTo>
                        <a:pt x="347" y="215"/>
                      </a:lnTo>
                      <a:lnTo>
                        <a:pt x="347" y="218"/>
                      </a:lnTo>
                      <a:lnTo>
                        <a:pt x="347" y="220"/>
                      </a:lnTo>
                      <a:lnTo>
                        <a:pt x="347" y="221"/>
                      </a:lnTo>
                      <a:lnTo>
                        <a:pt x="347" y="223"/>
                      </a:lnTo>
                      <a:lnTo>
                        <a:pt x="347" y="226"/>
                      </a:lnTo>
                      <a:lnTo>
                        <a:pt x="347" y="229"/>
                      </a:lnTo>
                      <a:lnTo>
                        <a:pt x="347" y="238"/>
                      </a:lnTo>
                      <a:lnTo>
                        <a:pt x="347" y="239"/>
                      </a:lnTo>
                      <a:lnTo>
                        <a:pt x="347" y="240"/>
                      </a:lnTo>
                      <a:lnTo>
                        <a:pt x="345" y="240"/>
                      </a:lnTo>
                      <a:lnTo>
                        <a:pt x="345" y="242"/>
                      </a:lnTo>
                      <a:lnTo>
                        <a:pt x="344" y="242"/>
                      </a:lnTo>
                      <a:lnTo>
                        <a:pt x="343" y="242"/>
                      </a:lnTo>
                      <a:lnTo>
                        <a:pt x="343" y="243"/>
                      </a:lnTo>
                      <a:lnTo>
                        <a:pt x="342" y="243"/>
                      </a:lnTo>
                      <a:lnTo>
                        <a:pt x="341" y="243"/>
                      </a:lnTo>
                      <a:lnTo>
                        <a:pt x="341" y="244"/>
                      </a:lnTo>
                      <a:lnTo>
                        <a:pt x="339" y="244"/>
                      </a:lnTo>
                      <a:lnTo>
                        <a:pt x="339" y="243"/>
                      </a:lnTo>
                      <a:lnTo>
                        <a:pt x="338" y="243"/>
                      </a:lnTo>
                      <a:lnTo>
                        <a:pt x="337" y="243"/>
                      </a:lnTo>
                      <a:lnTo>
                        <a:pt x="337" y="244"/>
                      </a:lnTo>
                      <a:lnTo>
                        <a:pt x="336" y="244"/>
                      </a:lnTo>
                      <a:lnTo>
                        <a:pt x="334" y="244"/>
                      </a:lnTo>
                      <a:lnTo>
                        <a:pt x="333" y="244"/>
                      </a:lnTo>
                      <a:lnTo>
                        <a:pt x="333" y="245"/>
                      </a:lnTo>
                      <a:lnTo>
                        <a:pt x="332" y="245"/>
                      </a:lnTo>
                      <a:lnTo>
                        <a:pt x="332" y="246"/>
                      </a:lnTo>
                      <a:lnTo>
                        <a:pt x="331" y="246"/>
                      </a:lnTo>
                      <a:lnTo>
                        <a:pt x="331" y="248"/>
                      </a:lnTo>
                      <a:lnTo>
                        <a:pt x="331" y="249"/>
                      </a:lnTo>
                      <a:lnTo>
                        <a:pt x="329" y="249"/>
                      </a:lnTo>
                      <a:lnTo>
                        <a:pt x="329" y="250"/>
                      </a:lnTo>
                      <a:lnTo>
                        <a:pt x="329" y="251"/>
                      </a:lnTo>
                      <a:lnTo>
                        <a:pt x="331" y="251"/>
                      </a:lnTo>
                      <a:lnTo>
                        <a:pt x="331" y="253"/>
                      </a:lnTo>
                      <a:lnTo>
                        <a:pt x="331" y="254"/>
                      </a:lnTo>
                      <a:lnTo>
                        <a:pt x="331" y="255"/>
                      </a:lnTo>
                      <a:lnTo>
                        <a:pt x="331" y="256"/>
                      </a:lnTo>
                      <a:lnTo>
                        <a:pt x="329" y="256"/>
                      </a:lnTo>
                      <a:lnTo>
                        <a:pt x="331" y="258"/>
                      </a:lnTo>
                      <a:lnTo>
                        <a:pt x="331" y="259"/>
                      </a:lnTo>
                      <a:lnTo>
                        <a:pt x="329" y="259"/>
                      </a:lnTo>
                      <a:lnTo>
                        <a:pt x="329" y="260"/>
                      </a:lnTo>
                      <a:lnTo>
                        <a:pt x="329" y="261"/>
                      </a:lnTo>
                      <a:lnTo>
                        <a:pt x="331" y="261"/>
                      </a:lnTo>
                      <a:lnTo>
                        <a:pt x="331" y="262"/>
                      </a:lnTo>
                      <a:lnTo>
                        <a:pt x="332" y="262"/>
                      </a:lnTo>
                      <a:lnTo>
                        <a:pt x="332" y="264"/>
                      </a:lnTo>
                      <a:lnTo>
                        <a:pt x="333" y="264"/>
                      </a:lnTo>
                      <a:lnTo>
                        <a:pt x="333" y="265"/>
                      </a:lnTo>
                      <a:lnTo>
                        <a:pt x="334" y="265"/>
                      </a:lnTo>
                      <a:lnTo>
                        <a:pt x="336" y="265"/>
                      </a:lnTo>
                      <a:lnTo>
                        <a:pt x="336" y="266"/>
                      </a:lnTo>
                      <a:lnTo>
                        <a:pt x="336" y="267"/>
                      </a:lnTo>
                      <a:lnTo>
                        <a:pt x="337" y="267"/>
                      </a:lnTo>
                      <a:lnTo>
                        <a:pt x="338" y="269"/>
                      </a:lnTo>
                      <a:lnTo>
                        <a:pt x="338" y="270"/>
                      </a:lnTo>
                      <a:lnTo>
                        <a:pt x="339" y="270"/>
                      </a:lnTo>
                      <a:lnTo>
                        <a:pt x="339" y="271"/>
                      </a:lnTo>
                      <a:lnTo>
                        <a:pt x="341" y="271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9" y="273"/>
                      </a:lnTo>
                      <a:lnTo>
                        <a:pt x="338" y="273"/>
                      </a:lnTo>
                      <a:lnTo>
                        <a:pt x="338" y="275"/>
                      </a:lnTo>
                      <a:lnTo>
                        <a:pt x="338" y="276"/>
                      </a:lnTo>
                      <a:lnTo>
                        <a:pt x="337" y="276"/>
                      </a:lnTo>
                      <a:lnTo>
                        <a:pt x="337" y="277"/>
                      </a:lnTo>
                      <a:lnTo>
                        <a:pt x="337" y="278"/>
                      </a:lnTo>
                      <a:lnTo>
                        <a:pt x="336" y="278"/>
                      </a:lnTo>
                      <a:lnTo>
                        <a:pt x="336" y="280"/>
                      </a:lnTo>
                      <a:lnTo>
                        <a:pt x="336" y="281"/>
                      </a:lnTo>
                      <a:lnTo>
                        <a:pt x="334" y="281"/>
                      </a:lnTo>
                      <a:lnTo>
                        <a:pt x="333" y="281"/>
                      </a:lnTo>
                      <a:lnTo>
                        <a:pt x="333" y="280"/>
                      </a:lnTo>
                      <a:lnTo>
                        <a:pt x="333" y="281"/>
                      </a:lnTo>
                      <a:lnTo>
                        <a:pt x="333" y="282"/>
                      </a:lnTo>
                      <a:lnTo>
                        <a:pt x="332" y="282"/>
                      </a:lnTo>
                      <a:lnTo>
                        <a:pt x="332" y="283"/>
                      </a:lnTo>
                      <a:lnTo>
                        <a:pt x="332" y="284"/>
                      </a:lnTo>
                      <a:lnTo>
                        <a:pt x="333" y="284"/>
                      </a:lnTo>
                      <a:lnTo>
                        <a:pt x="332" y="284"/>
                      </a:lnTo>
                      <a:lnTo>
                        <a:pt x="332" y="286"/>
                      </a:lnTo>
                      <a:lnTo>
                        <a:pt x="333" y="286"/>
                      </a:lnTo>
                      <a:lnTo>
                        <a:pt x="333" y="287"/>
                      </a:lnTo>
                      <a:lnTo>
                        <a:pt x="333" y="288"/>
                      </a:lnTo>
                      <a:lnTo>
                        <a:pt x="332" y="288"/>
                      </a:lnTo>
                      <a:lnTo>
                        <a:pt x="333" y="288"/>
                      </a:lnTo>
                      <a:lnTo>
                        <a:pt x="333" y="289"/>
                      </a:lnTo>
                      <a:lnTo>
                        <a:pt x="334" y="289"/>
                      </a:lnTo>
                      <a:lnTo>
                        <a:pt x="334" y="291"/>
                      </a:lnTo>
                      <a:lnTo>
                        <a:pt x="336" y="291"/>
                      </a:lnTo>
                      <a:lnTo>
                        <a:pt x="336" y="292"/>
                      </a:lnTo>
                      <a:lnTo>
                        <a:pt x="334" y="292"/>
                      </a:lnTo>
                      <a:lnTo>
                        <a:pt x="334" y="293"/>
                      </a:lnTo>
                      <a:lnTo>
                        <a:pt x="336" y="293"/>
                      </a:lnTo>
                      <a:lnTo>
                        <a:pt x="337" y="293"/>
                      </a:lnTo>
                      <a:lnTo>
                        <a:pt x="337" y="294"/>
                      </a:lnTo>
                      <a:lnTo>
                        <a:pt x="337" y="295"/>
                      </a:lnTo>
                      <a:lnTo>
                        <a:pt x="336" y="295"/>
                      </a:lnTo>
                      <a:lnTo>
                        <a:pt x="337" y="297"/>
                      </a:lnTo>
                      <a:lnTo>
                        <a:pt x="337" y="298"/>
                      </a:lnTo>
                      <a:lnTo>
                        <a:pt x="338" y="298"/>
                      </a:lnTo>
                      <a:lnTo>
                        <a:pt x="339" y="298"/>
                      </a:lnTo>
                      <a:lnTo>
                        <a:pt x="339" y="297"/>
                      </a:lnTo>
                      <a:lnTo>
                        <a:pt x="339" y="298"/>
                      </a:lnTo>
                      <a:lnTo>
                        <a:pt x="341" y="298"/>
                      </a:lnTo>
                      <a:lnTo>
                        <a:pt x="341" y="299"/>
                      </a:lnTo>
                      <a:lnTo>
                        <a:pt x="341" y="298"/>
                      </a:lnTo>
                      <a:lnTo>
                        <a:pt x="342" y="298"/>
                      </a:lnTo>
                      <a:lnTo>
                        <a:pt x="342" y="299"/>
                      </a:lnTo>
                      <a:lnTo>
                        <a:pt x="342" y="298"/>
                      </a:lnTo>
                      <a:lnTo>
                        <a:pt x="342" y="299"/>
                      </a:lnTo>
                      <a:lnTo>
                        <a:pt x="343" y="299"/>
                      </a:lnTo>
                      <a:lnTo>
                        <a:pt x="343" y="298"/>
                      </a:lnTo>
                      <a:lnTo>
                        <a:pt x="344" y="298"/>
                      </a:lnTo>
                      <a:lnTo>
                        <a:pt x="344" y="297"/>
                      </a:lnTo>
                      <a:lnTo>
                        <a:pt x="344" y="298"/>
                      </a:lnTo>
                      <a:lnTo>
                        <a:pt x="345" y="298"/>
                      </a:lnTo>
                      <a:lnTo>
                        <a:pt x="347" y="298"/>
                      </a:lnTo>
                      <a:lnTo>
                        <a:pt x="347" y="299"/>
                      </a:lnTo>
                      <a:lnTo>
                        <a:pt x="348" y="300"/>
                      </a:lnTo>
                      <a:lnTo>
                        <a:pt x="347" y="300"/>
                      </a:lnTo>
                      <a:lnTo>
                        <a:pt x="348" y="300"/>
                      </a:lnTo>
                      <a:lnTo>
                        <a:pt x="348" y="302"/>
                      </a:lnTo>
                      <a:lnTo>
                        <a:pt x="347" y="302"/>
                      </a:lnTo>
                      <a:lnTo>
                        <a:pt x="347" y="303"/>
                      </a:lnTo>
                      <a:lnTo>
                        <a:pt x="347" y="304"/>
                      </a:lnTo>
                      <a:lnTo>
                        <a:pt x="348" y="304"/>
                      </a:lnTo>
                      <a:lnTo>
                        <a:pt x="348" y="305"/>
                      </a:lnTo>
                      <a:lnTo>
                        <a:pt x="348" y="306"/>
                      </a:lnTo>
                      <a:lnTo>
                        <a:pt x="349" y="306"/>
                      </a:lnTo>
                      <a:lnTo>
                        <a:pt x="349" y="308"/>
                      </a:lnTo>
                      <a:lnTo>
                        <a:pt x="350" y="308"/>
                      </a:lnTo>
                      <a:lnTo>
                        <a:pt x="352" y="308"/>
                      </a:lnTo>
                      <a:lnTo>
                        <a:pt x="352" y="309"/>
                      </a:lnTo>
                      <a:lnTo>
                        <a:pt x="353" y="309"/>
                      </a:lnTo>
                      <a:lnTo>
                        <a:pt x="353" y="310"/>
                      </a:lnTo>
                      <a:lnTo>
                        <a:pt x="354" y="310"/>
                      </a:lnTo>
                      <a:lnTo>
                        <a:pt x="355" y="310"/>
                      </a:lnTo>
                      <a:lnTo>
                        <a:pt x="355" y="311"/>
                      </a:lnTo>
                      <a:lnTo>
                        <a:pt x="356" y="311"/>
                      </a:lnTo>
                      <a:lnTo>
                        <a:pt x="358" y="311"/>
                      </a:lnTo>
                      <a:lnTo>
                        <a:pt x="358" y="313"/>
                      </a:lnTo>
                      <a:lnTo>
                        <a:pt x="358" y="314"/>
                      </a:lnTo>
                      <a:lnTo>
                        <a:pt x="359" y="314"/>
                      </a:lnTo>
                      <a:lnTo>
                        <a:pt x="360" y="314"/>
                      </a:lnTo>
                      <a:lnTo>
                        <a:pt x="360" y="315"/>
                      </a:lnTo>
                      <a:lnTo>
                        <a:pt x="360" y="316"/>
                      </a:lnTo>
                      <a:lnTo>
                        <a:pt x="360" y="318"/>
                      </a:lnTo>
                      <a:lnTo>
                        <a:pt x="361" y="318"/>
                      </a:lnTo>
                      <a:lnTo>
                        <a:pt x="363" y="318"/>
                      </a:lnTo>
                      <a:lnTo>
                        <a:pt x="363" y="316"/>
                      </a:lnTo>
                      <a:lnTo>
                        <a:pt x="364" y="316"/>
                      </a:lnTo>
                      <a:lnTo>
                        <a:pt x="364" y="318"/>
                      </a:lnTo>
                      <a:lnTo>
                        <a:pt x="364" y="316"/>
                      </a:lnTo>
                      <a:lnTo>
                        <a:pt x="365" y="316"/>
                      </a:lnTo>
                      <a:lnTo>
                        <a:pt x="365" y="318"/>
                      </a:lnTo>
                      <a:lnTo>
                        <a:pt x="364" y="318"/>
                      </a:lnTo>
                      <a:lnTo>
                        <a:pt x="365" y="318"/>
                      </a:lnTo>
                      <a:lnTo>
                        <a:pt x="366" y="318"/>
                      </a:lnTo>
                      <a:lnTo>
                        <a:pt x="367" y="318"/>
                      </a:lnTo>
                      <a:lnTo>
                        <a:pt x="367" y="319"/>
                      </a:lnTo>
                      <a:lnTo>
                        <a:pt x="369" y="319"/>
                      </a:lnTo>
                      <a:lnTo>
                        <a:pt x="369" y="320"/>
                      </a:lnTo>
                      <a:lnTo>
                        <a:pt x="370" y="320"/>
                      </a:lnTo>
                      <a:lnTo>
                        <a:pt x="370" y="321"/>
                      </a:lnTo>
                      <a:lnTo>
                        <a:pt x="370" y="322"/>
                      </a:lnTo>
                      <a:lnTo>
                        <a:pt x="371" y="322"/>
                      </a:lnTo>
                      <a:lnTo>
                        <a:pt x="371" y="324"/>
                      </a:lnTo>
                      <a:lnTo>
                        <a:pt x="372" y="324"/>
                      </a:lnTo>
                      <a:lnTo>
                        <a:pt x="372" y="325"/>
                      </a:lnTo>
                      <a:lnTo>
                        <a:pt x="374" y="325"/>
                      </a:lnTo>
                      <a:lnTo>
                        <a:pt x="375" y="325"/>
                      </a:lnTo>
                      <a:lnTo>
                        <a:pt x="376" y="325"/>
                      </a:lnTo>
                      <a:lnTo>
                        <a:pt x="376" y="326"/>
                      </a:lnTo>
                      <a:lnTo>
                        <a:pt x="377" y="327"/>
                      </a:lnTo>
                      <a:lnTo>
                        <a:pt x="378" y="327"/>
                      </a:lnTo>
                      <a:lnTo>
                        <a:pt x="378" y="329"/>
                      </a:lnTo>
                      <a:lnTo>
                        <a:pt x="378" y="330"/>
                      </a:lnTo>
                      <a:lnTo>
                        <a:pt x="380" y="330"/>
                      </a:lnTo>
                      <a:lnTo>
                        <a:pt x="380" y="331"/>
                      </a:lnTo>
                      <a:lnTo>
                        <a:pt x="380" y="330"/>
                      </a:lnTo>
                      <a:lnTo>
                        <a:pt x="381" y="330"/>
                      </a:lnTo>
                      <a:lnTo>
                        <a:pt x="382" y="330"/>
                      </a:lnTo>
                      <a:lnTo>
                        <a:pt x="382" y="329"/>
                      </a:lnTo>
                      <a:lnTo>
                        <a:pt x="383" y="329"/>
                      </a:lnTo>
                      <a:lnTo>
                        <a:pt x="385" y="329"/>
                      </a:lnTo>
                      <a:lnTo>
                        <a:pt x="385" y="330"/>
                      </a:lnTo>
                      <a:lnTo>
                        <a:pt x="386" y="330"/>
                      </a:lnTo>
                      <a:lnTo>
                        <a:pt x="387" y="330"/>
                      </a:lnTo>
                      <a:lnTo>
                        <a:pt x="387" y="331"/>
                      </a:lnTo>
                      <a:lnTo>
                        <a:pt x="388" y="331"/>
                      </a:lnTo>
                      <a:lnTo>
                        <a:pt x="390" y="331"/>
                      </a:lnTo>
                      <a:lnTo>
                        <a:pt x="391" y="331"/>
                      </a:lnTo>
                      <a:lnTo>
                        <a:pt x="392" y="331"/>
                      </a:lnTo>
                      <a:lnTo>
                        <a:pt x="393" y="331"/>
                      </a:lnTo>
                      <a:lnTo>
                        <a:pt x="394" y="332"/>
                      </a:lnTo>
                      <a:lnTo>
                        <a:pt x="393" y="333"/>
                      </a:lnTo>
                      <a:lnTo>
                        <a:pt x="394" y="333"/>
                      </a:lnTo>
                      <a:lnTo>
                        <a:pt x="394" y="335"/>
                      </a:lnTo>
                      <a:lnTo>
                        <a:pt x="394" y="336"/>
                      </a:lnTo>
                      <a:lnTo>
                        <a:pt x="396" y="336"/>
                      </a:lnTo>
                      <a:lnTo>
                        <a:pt x="396" y="337"/>
                      </a:lnTo>
                      <a:lnTo>
                        <a:pt x="397" y="337"/>
                      </a:lnTo>
                      <a:lnTo>
                        <a:pt x="397" y="336"/>
                      </a:lnTo>
                      <a:lnTo>
                        <a:pt x="397" y="337"/>
                      </a:lnTo>
                      <a:lnTo>
                        <a:pt x="398" y="337"/>
                      </a:lnTo>
                      <a:lnTo>
                        <a:pt x="398" y="338"/>
                      </a:lnTo>
                      <a:lnTo>
                        <a:pt x="399" y="338"/>
                      </a:lnTo>
                      <a:lnTo>
                        <a:pt x="399" y="340"/>
                      </a:lnTo>
                      <a:lnTo>
                        <a:pt x="399" y="341"/>
                      </a:lnTo>
                      <a:lnTo>
                        <a:pt x="399" y="342"/>
                      </a:lnTo>
                      <a:lnTo>
                        <a:pt x="399" y="343"/>
                      </a:lnTo>
                      <a:lnTo>
                        <a:pt x="401" y="344"/>
                      </a:lnTo>
                      <a:lnTo>
                        <a:pt x="402" y="344"/>
                      </a:lnTo>
                      <a:lnTo>
                        <a:pt x="402" y="346"/>
                      </a:lnTo>
                      <a:lnTo>
                        <a:pt x="403" y="346"/>
                      </a:lnTo>
                      <a:lnTo>
                        <a:pt x="404" y="346"/>
                      </a:lnTo>
                      <a:lnTo>
                        <a:pt x="405" y="346"/>
                      </a:lnTo>
                      <a:lnTo>
                        <a:pt x="407" y="346"/>
                      </a:lnTo>
                      <a:lnTo>
                        <a:pt x="408" y="346"/>
                      </a:lnTo>
                      <a:lnTo>
                        <a:pt x="409" y="346"/>
                      </a:lnTo>
                      <a:lnTo>
                        <a:pt x="410" y="346"/>
                      </a:lnTo>
                      <a:lnTo>
                        <a:pt x="412" y="346"/>
                      </a:lnTo>
                      <a:lnTo>
                        <a:pt x="412" y="347"/>
                      </a:lnTo>
                      <a:lnTo>
                        <a:pt x="413" y="347"/>
                      </a:lnTo>
                      <a:lnTo>
                        <a:pt x="413" y="348"/>
                      </a:lnTo>
                      <a:lnTo>
                        <a:pt x="414" y="348"/>
                      </a:lnTo>
                      <a:lnTo>
                        <a:pt x="414" y="349"/>
                      </a:lnTo>
                      <a:lnTo>
                        <a:pt x="415" y="349"/>
                      </a:lnTo>
                      <a:lnTo>
                        <a:pt x="415" y="351"/>
                      </a:lnTo>
                      <a:lnTo>
                        <a:pt x="416" y="351"/>
                      </a:lnTo>
                      <a:lnTo>
                        <a:pt x="416" y="352"/>
                      </a:lnTo>
                      <a:lnTo>
                        <a:pt x="418" y="353"/>
                      </a:lnTo>
                      <a:lnTo>
                        <a:pt x="418" y="354"/>
                      </a:lnTo>
                      <a:lnTo>
                        <a:pt x="418" y="355"/>
                      </a:lnTo>
                      <a:lnTo>
                        <a:pt x="419" y="355"/>
                      </a:lnTo>
                      <a:lnTo>
                        <a:pt x="418" y="357"/>
                      </a:lnTo>
                      <a:lnTo>
                        <a:pt x="416" y="357"/>
                      </a:lnTo>
                      <a:lnTo>
                        <a:pt x="416" y="358"/>
                      </a:lnTo>
                      <a:lnTo>
                        <a:pt x="415" y="358"/>
                      </a:lnTo>
                      <a:lnTo>
                        <a:pt x="415" y="359"/>
                      </a:lnTo>
                      <a:lnTo>
                        <a:pt x="415" y="360"/>
                      </a:lnTo>
                      <a:lnTo>
                        <a:pt x="414" y="362"/>
                      </a:lnTo>
                      <a:lnTo>
                        <a:pt x="415" y="362"/>
                      </a:lnTo>
                      <a:lnTo>
                        <a:pt x="415" y="363"/>
                      </a:lnTo>
                      <a:lnTo>
                        <a:pt x="416" y="363"/>
                      </a:lnTo>
                      <a:lnTo>
                        <a:pt x="416" y="364"/>
                      </a:lnTo>
                      <a:lnTo>
                        <a:pt x="416" y="365"/>
                      </a:lnTo>
                      <a:lnTo>
                        <a:pt x="418" y="367"/>
                      </a:lnTo>
                      <a:lnTo>
                        <a:pt x="419" y="367"/>
                      </a:lnTo>
                      <a:lnTo>
                        <a:pt x="420" y="367"/>
                      </a:lnTo>
                      <a:lnTo>
                        <a:pt x="420" y="368"/>
                      </a:lnTo>
                      <a:lnTo>
                        <a:pt x="421" y="368"/>
                      </a:lnTo>
                      <a:lnTo>
                        <a:pt x="423" y="368"/>
                      </a:lnTo>
                      <a:lnTo>
                        <a:pt x="423" y="369"/>
                      </a:lnTo>
                      <a:lnTo>
                        <a:pt x="423" y="370"/>
                      </a:lnTo>
                      <a:lnTo>
                        <a:pt x="423" y="371"/>
                      </a:lnTo>
                      <a:lnTo>
                        <a:pt x="423" y="373"/>
                      </a:lnTo>
                      <a:lnTo>
                        <a:pt x="424" y="373"/>
                      </a:lnTo>
                      <a:lnTo>
                        <a:pt x="423" y="373"/>
                      </a:lnTo>
                      <a:lnTo>
                        <a:pt x="423" y="374"/>
                      </a:lnTo>
                      <a:lnTo>
                        <a:pt x="424" y="374"/>
                      </a:lnTo>
                      <a:lnTo>
                        <a:pt x="423" y="374"/>
                      </a:lnTo>
                      <a:lnTo>
                        <a:pt x="424" y="375"/>
                      </a:lnTo>
                      <a:lnTo>
                        <a:pt x="425" y="375"/>
                      </a:lnTo>
                      <a:lnTo>
                        <a:pt x="426" y="375"/>
                      </a:lnTo>
                      <a:lnTo>
                        <a:pt x="427" y="375"/>
                      </a:lnTo>
                      <a:lnTo>
                        <a:pt x="427" y="376"/>
                      </a:lnTo>
                      <a:lnTo>
                        <a:pt x="427" y="378"/>
                      </a:lnTo>
                      <a:lnTo>
                        <a:pt x="427" y="379"/>
                      </a:lnTo>
                      <a:lnTo>
                        <a:pt x="427" y="381"/>
                      </a:lnTo>
                      <a:lnTo>
                        <a:pt x="427" y="384"/>
                      </a:lnTo>
                      <a:lnTo>
                        <a:pt x="427" y="385"/>
                      </a:lnTo>
                      <a:lnTo>
                        <a:pt x="427" y="386"/>
                      </a:lnTo>
                      <a:lnTo>
                        <a:pt x="427" y="387"/>
                      </a:lnTo>
                      <a:lnTo>
                        <a:pt x="427" y="389"/>
                      </a:lnTo>
                      <a:lnTo>
                        <a:pt x="427" y="390"/>
                      </a:lnTo>
                      <a:lnTo>
                        <a:pt x="427" y="391"/>
                      </a:lnTo>
                      <a:lnTo>
                        <a:pt x="427" y="392"/>
                      </a:lnTo>
                      <a:lnTo>
                        <a:pt x="427" y="395"/>
                      </a:lnTo>
                      <a:lnTo>
                        <a:pt x="427" y="396"/>
                      </a:lnTo>
                      <a:lnTo>
                        <a:pt x="427" y="400"/>
                      </a:lnTo>
                      <a:lnTo>
                        <a:pt x="427" y="402"/>
                      </a:lnTo>
                      <a:lnTo>
                        <a:pt x="427" y="404"/>
                      </a:lnTo>
                      <a:lnTo>
                        <a:pt x="427" y="409"/>
                      </a:lnTo>
                      <a:lnTo>
                        <a:pt x="427" y="413"/>
                      </a:lnTo>
                      <a:lnTo>
                        <a:pt x="427" y="416"/>
                      </a:lnTo>
                      <a:lnTo>
                        <a:pt x="427" y="418"/>
                      </a:lnTo>
                      <a:lnTo>
                        <a:pt x="431" y="419"/>
                      </a:lnTo>
                      <a:lnTo>
                        <a:pt x="432" y="419"/>
                      </a:lnTo>
                      <a:lnTo>
                        <a:pt x="441" y="418"/>
                      </a:lnTo>
                      <a:lnTo>
                        <a:pt x="450" y="418"/>
                      </a:lnTo>
                      <a:lnTo>
                        <a:pt x="450" y="428"/>
                      </a:lnTo>
                      <a:lnTo>
                        <a:pt x="450" y="436"/>
                      </a:lnTo>
                      <a:lnTo>
                        <a:pt x="450" y="438"/>
                      </a:lnTo>
                      <a:lnTo>
                        <a:pt x="450" y="439"/>
                      </a:lnTo>
                      <a:lnTo>
                        <a:pt x="450" y="440"/>
                      </a:lnTo>
                      <a:lnTo>
                        <a:pt x="453" y="440"/>
                      </a:lnTo>
                      <a:lnTo>
                        <a:pt x="453" y="441"/>
                      </a:lnTo>
                      <a:lnTo>
                        <a:pt x="453" y="444"/>
                      </a:lnTo>
                      <a:lnTo>
                        <a:pt x="456" y="444"/>
                      </a:lnTo>
                      <a:lnTo>
                        <a:pt x="457" y="444"/>
                      </a:lnTo>
                      <a:lnTo>
                        <a:pt x="457" y="447"/>
                      </a:lnTo>
                      <a:lnTo>
                        <a:pt x="461" y="447"/>
                      </a:lnTo>
                      <a:lnTo>
                        <a:pt x="461" y="451"/>
                      </a:lnTo>
                      <a:lnTo>
                        <a:pt x="464" y="451"/>
                      </a:lnTo>
                      <a:lnTo>
                        <a:pt x="463" y="455"/>
                      </a:lnTo>
                      <a:lnTo>
                        <a:pt x="467" y="455"/>
                      </a:lnTo>
                      <a:lnTo>
                        <a:pt x="467" y="462"/>
                      </a:lnTo>
                      <a:lnTo>
                        <a:pt x="468" y="462"/>
                      </a:lnTo>
                      <a:lnTo>
                        <a:pt x="479" y="462"/>
                      </a:lnTo>
                      <a:lnTo>
                        <a:pt x="481" y="462"/>
                      </a:lnTo>
                      <a:lnTo>
                        <a:pt x="489" y="462"/>
                      </a:lnTo>
                      <a:lnTo>
                        <a:pt x="491" y="462"/>
                      </a:lnTo>
                      <a:lnTo>
                        <a:pt x="491" y="474"/>
                      </a:lnTo>
                      <a:lnTo>
                        <a:pt x="491" y="478"/>
                      </a:lnTo>
                      <a:lnTo>
                        <a:pt x="491" y="480"/>
                      </a:lnTo>
                      <a:lnTo>
                        <a:pt x="491" y="484"/>
                      </a:lnTo>
                      <a:lnTo>
                        <a:pt x="495" y="484"/>
                      </a:lnTo>
                      <a:lnTo>
                        <a:pt x="497" y="484"/>
                      </a:lnTo>
                      <a:lnTo>
                        <a:pt x="503" y="484"/>
                      </a:lnTo>
                      <a:lnTo>
                        <a:pt x="505" y="484"/>
                      </a:lnTo>
                      <a:lnTo>
                        <a:pt x="505" y="496"/>
                      </a:lnTo>
                      <a:lnTo>
                        <a:pt x="505" y="505"/>
                      </a:lnTo>
                      <a:lnTo>
                        <a:pt x="508" y="505"/>
                      </a:lnTo>
                      <a:lnTo>
                        <a:pt x="514" y="505"/>
                      </a:lnTo>
                      <a:lnTo>
                        <a:pt x="517" y="505"/>
                      </a:lnTo>
                      <a:lnTo>
                        <a:pt x="521" y="505"/>
                      </a:lnTo>
                      <a:lnTo>
                        <a:pt x="528" y="505"/>
                      </a:lnTo>
                      <a:lnTo>
                        <a:pt x="530" y="505"/>
                      </a:lnTo>
                      <a:lnTo>
                        <a:pt x="534" y="505"/>
                      </a:lnTo>
                      <a:lnTo>
                        <a:pt x="534" y="506"/>
                      </a:lnTo>
                      <a:lnTo>
                        <a:pt x="534" y="509"/>
                      </a:lnTo>
                      <a:lnTo>
                        <a:pt x="534" y="510"/>
                      </a:lnTo>
                      <a:lnTo>
                        <a:pt x="534" y="511"/>
                      </a:lnTo>
                      <a:lnTo>
                        <a:pt x="534" y="520"/>
                      </a:lnTo>
                      <a:lnTo>
                        <a:pt x="534" y="523"/>
                      </a:lnTo>
                      <a:lnTo>
                        <a:pt x="534" y="525"/>
                      </a:lnTo>
                      <a:lnTo>
                        <a:pt x="534" y="527"/>
                      </a:lnTo>
                      <a:lnTo>
                        <a:pt x="538" y="527"/>
                      </a:lnTo>
                      <a:lnTo>
                        <a:pt x="539" y="527"/>
                      </a:lnTo>
                      <a:lnTo>
                        <a:pt x="541" y="527"/>
                      </a:lnTo>
                      <a:lnTo>
                        <a:pt x="543" y="527"/>
                      </a:lnTo>
                      <a:lnTo>
                        <a:pt x="544" y="527"/>
                      </a:lnTo>
                      <a:lnTo>
                        <a:pt x="550" y="526"/>
                      </a:lnTo>
                      <a:lnTo>
                        <a:pt x="551" y="526"/>
                      </a:lnTo>
                      <a:lnTo>
                        <a:pt x="552" y="526"/>
                      </a:lnTo>
                      <a:lnTo>
                        <a:pt x="555" y="526"/>
                      </a:lnTo>
                      <a:lnTo>
                        <a:pt x="556" y="526"/>
                      </a:lnTo>
                      <a:lnTo>
                        <a:pt x="556" y="528"/>
                      </a:lnTo>
                      <a:lnTo>
                        <a:pt x="556" y="531"/>
                      </a:lnTo>
                      <a:lnTo>
                        <a:pt x="556" y="532"/>
                      </a:lnTo>
                      <a:lnTo>
                        <a:pt x="556" y="533"/>
                      </a:lnTo>
                      <a:lnTo>
                        <a:pt x="556" y="534"/>
                      </a:lnTo>
                      <a:lnTo>
                        <a:pt x="556" y="536"/>
                      </a:lnTo>
                      <a:lnTo>
                        <a:pt x="556" y="537"/>
                      </a:lnTo>
                      <a:lnTo>
                        <a:pt x="556" y="539"/>
                      </a:lnTo>
                      <a:lnTo>
                        <a:pt x="555" y="545"/>
                      </a:lnTo>
                      <a:lnTo>
                        <a:pt x="555" y="549"/>
                      </a:lnTo>
                      <a:lnTo>
                        <a:pt x="556" y="549"/>
                      </a:lnTo>
                      <a:lnTo>
                        <a:pt x="557" y="548"/>
                      </a:lnTo>
                      <a:lnTo>
                        <a:pt x="561" y="548"/>
                      </a:lnTo>
                      <a:lnTo>
                        <a:pt x="564" y="548"/>
                      </a:lnTo>
                      <a:lnTo>
                        <a:pt x="567" y="548"/>
                      </a:lnTo>
                      <a:lnTo>
                        <a:pt x="568" y="548"/>
                      </a:lnTo>
                      <a:lnTo>
                        <a:pt x="570" y="548"/>
                      </a:lnTo>
                      <a:lnTo>
                        <a:pt x="570" y="551"/>
                      </a:lnTo>
                      <a:lnTo>
                        <a:pt x="573" y="551"/>
                      </a:lnTo>
                      <a:lnTo>
                        <a:pt x="573" y="553"/>
                      </a:lnTo>
                      <a:lnTo>
                        <a:pt x="573" y="559"/>
                      </a:lnTo>
                      <a:lnTo>
                        <a:pt x="573" y="570"/>
                      </a:lnTo>
                      <a:lnTo>
                        <a:pt x="573" y="571"/>
                      </a:lnTo>
                      <a:lnTo>
                        <a:pt x="573" y="578"/>
                      </a:lnTo>
                      <a:lnTo>
                        <a:pt x="573" y="583"/>
                      </a:lnTo>
                      <a:lnTo>
                        <a:pt x="573" y="594"/>
                      </a:lnTo>
                      <a:lnTo>
                        <a:pt x="575" y="594"/>
                      </a:lnTo>
                      <a:lnTo>
                        <a:pt x="576" y="594"/>
                      </a:lnTo>
                      <a:lnTo>
                        <a:pt x="579" y="594"/>
                      </a:lnTo>
                      <a:lnTo>
                        <a:pt x="579" y="597"/>
                      </a:lnTo>
                      <a:lnTo>
                        <a:pt x="579" y="598"/>
                      </a:lnTo>
                      <a:lnTo>
                        <a:pt x="579" y="599"/>
                      </a:lnTo>
                      <a:lnTo>
                        <a:pt x="579" y="600"/>
                      </a:lnTo>
                      <a:lnTo>
                        <a:pt x="579" y="602"/>
                      </a:lnTo>
                      <a:lnTo>
                        <a:pt x="579" y="604"/>
                      </a:lnTo>
                      <a:lnTo>
                        <a:pt x="579" y="614"/>
                      </a:lnTo>
                      <a:lnTo>
                        <a:pt x="579" y="625"/>
                      </a:lnTo>
                      <a:lnTo>
                        <a:pt x="579" y="627"/>
                      </a:lnTo>
                      <a:lnTo>
                        <a:pt x="579" y="631"/>
                      </a:lnTo>
                      <a:lnTo>
                        <a:pt x="579" y="632"/>
                      </a:lnTo>
                      <a:lnTo>
                        <a:pt x="579" y="635"/>
                      </a:lnTo>
                      <a:lnTo>
                        <a:pt x="579" y="641"/>
                      </a:lnTo>
                      <a:lnTo>
                        <a:pt x="579" y="646"/>
                      </a:lnTo>
                      <a:lnTo>
                        <a:pt x="579" y="649"/>
                      </a:lnTo>
                      <a:lnTo>
                        <a:pt x="579" y="656"/>
                      </a:lnTo>
                      <a:lnTo>
                        <a:pt x="579" y="657"/>
                      </a:lnTo>
                      <a:lnTo>
                        <a:pt x="579" y="660"/>
                      </a:lnTo>
                      <a:lnTo>
                        <a:pt x="579" y="662"/>
                      </a:lnTo>
                      <a:lnTo>
                        <a:pt x="579" y="664"/>
                      </a:lnTo>
                      <a:lnTo>
                        <a:pt x="579" y="670"/>
                      </a:lnTo>
                      <a:lnTo>
                        <a:pt x="579" y="687"/>
                      </a:lnTo>
                      <a:lnTo>
                        <a:pt x="579" y="691"/>
                      </a:lnTo>
                      <a:lnTo>
                        <a:pt x="579" y="692"/>
                      </a:lnTo>
                      <a:lnTo>
                        <a:pt x="579" y="698"/>
                      </a:lnTo>
                      <a:lnTo>
                        <a:pt x="579" y="703"/>
                      </a:lnTo>
                      <a:lnTo>
                        <a:pt x="579" y="705"/>
                      </a:lnTo>
                      <a:lnTo>
                        <a:pt x="578" y="705"/>
                      </a:lnTo>
                      <a:lnTo>
                        <a:pt x="579" y="705"/>
                      </a:lnTo>
                      <a:lnTo>
                        <a:pt x="579" y="706"/>
                      </a:lnTo>
                      <a:lnTo>
                        <a:pt x="579" y="707"/>
                      </a:lnTo>
                      <a:lnTo>
                        <a:pt x="579" y="708"/>
                      </a:lnTo>
                      <a:lnTo>
                        <a:pt x="578" y="708"/>
                      </a:lnTo>
                      <a:lnTo>
                        <a:pt x="579" y="708"/>
                      </a:lnTo>
                      <a:lnTo>
                        <a:pt x="578" y="708"/>
                      </a:lnTo>
                      <a:lnTo>
                        <a:pt x="578" y="709"/>
                      </a:lnTo>
                      <a:lnTo>
                        <a:pt x="577" y="709"/>
                      </a:lnTo>
                      <a:lnTo>
                        <a:pt x="577" y="711"/>
                      </a:lnTo>
                      <a:lnTo>
                        <a:pt x="577" y="712"/>
                      </a:lnTo>
                      <a:lnTo>
                        <a:pt x="577" y="713"/>
                      </a:lnTo>
                      <a:lnTo>
                        <a:pt x="577" y="714"/>
                      </a:lnTo>
                      <a:lnTo>
                        <a:pt x="578" y="714"/>
                      </a:lnTo>
                      <a:lnTo>
                        <a:pt x="578" y="716"/>
                      </a:lnTo>
                      <a:lnTo>
                        <a:pt x="578" y="717"/>
                      </a:lnTo>
                      <a:lnTo>
                        <a:pt x="577" y="717"/>
                      </a:lnTo>
                      <a:lnTo>
                        <a:pt x="577" y="718"/>
                      </a:lnTo>
                      <a:lnTo>
                        <a:pt x="576" y="718"/>
                      </a:lnTo>
                      <a:lnTo>
                        <a:pt x="576" y="719"/>
                      </a:lnTo>
                      <a:lnTo>
                        <a:pt x="575" y="719"/>
                      </a:lnTo>
                      <a:lnTo>
                        <a:pt x="573" y="719"/>
                      </a:lnTo>
                      <a:lnTo>
                        <a:pt x="573" y="721"/>
                      </a:lnTo>
                      <a:lnTo>
                        <a:pt x="573" y="722"/>
                      </a:lnTo>
                      <a:lnTo>
                        <a:pt x="572" y="722"/>
                      </a:lnTo>
                      <a:lnTo>
                        <a:pt x="572" y="723"/>
                      </a:lnTo>
                      <a:lnTo>
                        <a:pt x="572" y="724"/>
                      </a:lnTo>
                      <a:lnTo>
                        <a:pt x="572" y="723"/>
                      </a:lnTo>
                      <a:lnTo>
                        <a:pt x="571" y="723"/>
                      </a:lnTo>
                      <a:lnTo>
                        <a:pt x="571" y="722"/>
                      </a:lnTo>
                      <a:lnTo>
                        <a:pt x="570" y="722"/>
                      </a:lnTo>
                      <a:lnTo>
                        <a:pt x="570" y="721"/>
                      </a:lnTo>
                      <a:lnTo>
                        <a:pt x="568" y="721"/>
                      </a:lnTo>
                      <a:lnTo>
                        <a:pt x="567" y="721"/>
                      </a:lnTo>
                      <a:lnTo>
                        <a:pt x="566" y="721"/>
                      </a:lnTo>
                      <a:lnTo>
                        <a:pt x="565" y="721"/>
                      </a:lnTo>
                      <a:lnTo>
                        <a:pt x="564" y="721"/>
                      </a:lnTo>
                      <a:lnTo>
                        <a:pt x="564" y="719"/>
                      </a:lnTo>
                      <a:lnTo>
                        <a:pt x="562" y="719"/>
                      </a:lnTo>
                      <a:lnTo>
                        <a:pt x="562" y="718"/>
                      </a:lnTo>
                      <a:lnTo>
                        <a:pt x="561" y="718"/>
                      </a:lnTo>
                      <a:lnTo>
                        <a:pt x="560" y="718"/>
                      </a:lnTo>
                      <a:lnTo>
                        <a:pt x="560" y="717"/>
                      </a:lnTo>
                      <a:lnTo>
                        <a:pt x="559" y="717"/>
                      </a:lnTo>
                      <a:lnTo>
                        <a:pt x="559" y="716"/>
                      </a:lnTo>
                      <a:lnTo>
                        <a:pt x="557" y="716"/>
                      </a:lnTo>
                      <a:lnTo>
                        <a:pt x="557" y="714"/>
                      </a:lnTo>
                      <a:lnTo>
                        <a:pt x="556" y="714"/>
                      </a:lnTo>
                      <a:lnTo>
                        <a:pt x="555" y="713"/>
                      </a:lnTo>
                      <a:lnTo>
                        <a:pt x="554" y="713"/>
                      </a:lnTo>
                      <a:lnTo>
                        <a:pt x="552" y="713"/>
                      </a:lnTo>
                      <a:lnTo>
                        <a:pt x="552" y="714"/>
                      </a:lnTo>
                      <a:lnTo>
                        <a:pt x="551" y="714"/>
                      </a:lnTo>
                      <a:lnTo>
                        <a:pt x="551" y="713"/>
                      </a:lnTo>
                      <a:lnTo>
                        <a:pt x="550" y="713"/>
                      </a:lnTo>
                      <a:lnTo>
                        <a:pt x="549" y="713"/>
                      </a:lnTo>
                      <a:lnTo>
                        <a:pt x="549" y="712"/>
                      </a:lnTo>
                      <a:lnTo>
                        <a:pt x="548" y="712"/>
                      </a:lnTo>
                      <a:lnTo>
                        <a:pt x="546" y="712"/>
                      </a:lnTo>
                      <a:lnTo>
                        <a:pt x="545" y="712"/>
                      </a:lnTo>
                      <a:lnTo>
                        <a:pt x="544" y="712"/>
                      </a:lnTo>
                      <a:lnTo>
                        <a:pt x="543" y="712"/>
                      </a:lnTo>
                      <a:lnTo>
                        <a:pt x="541" y="712"/>
                      </a:lnTo>
                      <a:lnTo>
                        <a:pt x="541" y="713"/>
                      </a:lnTo>
                      <a:lnTo>
                        <a:pt x="540" y="713"/>
                      </a:lnTo>
                      <a:lnTo>
                        <a:pt x="539" y="713"/>
                      </a:lnTo>
                      <a:lnTo>
                        <a:pt x="538" y="713"/>
                      </a:lnTo>
                      <a:lnTo>
                        <a:pt x="537" y="713"/>
                      </a:lnTo>
                      <a:lnTo>
                        <a:pt x="535" y="713"/>
                      </a:lnTo>
                      <a:lnTo>
                        <a:pt x="534" y="713"/>
                      </a:lnTo>
                      <a:lnTo>
                        <a:pt x="533" y="713"/>
                      </a:lnTo>
                      <a:lnTo>
                        <a:pt x="532" y="713"/>
                      </a:lnTo>
                      <a:lnTo>
                        <a:pt x="530" y="713"/>
                      </a:lnTo>
                      <a:lnTo>
                        <a:pt x="530" y="714"/>
                      </a:lnTo>
                      <a:lnTo>
                        <a:pt x="529" y="714"/>
                      </a:lnTo>
                      <a:lnTo>
                        <a:pt x="529" y="716"/>
                      </a:lnTo>
                      <a:lnTo>
                        <a:pt x="528" y="716"/>
                      </a:lnTo>
                      <a:lnTo>
                        <a:pt x="529" y="716"/>
                      </a:lnTo>
                      <a:lnTo>
                        <a:pt x="529" y="717"/>
                      </a:lnTo>
                      <a:lnTo>
                        <a:pt x="528" y="717"/>
                      </a:lnTo>
                      <a:lnTo>
                        <a:pt x="527" y="717"/>
                      </a:lnTo>
                      <a:lnTo>
                        <a:pt x="527" y="718"/>
                      </a:lnTo>
                      <a:lnTo>
                        <a:pt x="526" y="718"/>
                      </a:lnTo>
                      <a:lnTo>
                        <a:pt x="524" y="718"/>
                      </a:lnTo>
                      <a:lnTo>
                        <a:pt x="523" y="718"/>
                      </a:lnTo>
                      <a:lnTo>
                        <a:pt x="522" y="718"/>
                      </a:lnTo>
                      <a:lnTo>
                        <a:pt x="521" y="718"/>
                      </a:lnTo>
                      <a:lnTo>
                        <a:pt x="521" y="717"/>
                      </a:lnTo>
                      <a:lnTo>
                        <a:pt x="519" y="717"/>
                      </a:lnTo>
                      <a:lnTo>
                        <a:pt x="518" y="717"/>
                      </a:lnTo>
                      <a:lnTo>
                        <a:pt x="518" y="716"/>
                      </a:lnTo>
                      <a:lnTo>
                        <a:pt x="517" y="716"/>
                      </a:lnTo>
                      <a:lnTo>
                        <a:pt x="516" y="716"/>
                      </a:lnTo>
                      <a:lnTo>
                        <a:pt x="514" y="716"/>
                      </a:lnTo>
                      <a:lnTo>
                        <a:pt x="514" y="714"/>
                      </a:lnTo>
                      <a:lnTo>
                        <a:pt x="513" y="714"/>
                      </a:lnTo>
                      <a:lnTo>
                        <a:pt x="512" y="714"/>
                      </a:lnTo>
                      <a:lnTo>
                        <a:pt x="512" y="713"/>
                      </a:lnTo>
                      <a:lnTo>
                        <a:pt x="511" y="713"/>
                      </a:lnTo>
                      <a:lnTo>
                        <a:pt x="510" y="713"/>
                      </a:lnTo>
                      <a:lnTo>
                        <a:pt x="508" y="713"/>
                      </a:lnTo>
                      <a:lnTo>
                        <a:pt x="507" y="713"/>
                      </a:lnTo>
                      <a:lnTo>
                        <a:pt x="506" y="713"/>
                      </a:lnTo>
                      <a:lnTo>
                        <a:pt x="505" y="713"/>
                      </a:lnTo>
                      <a:lnTo>
                        <a:pt x="503" y="713"/>
                      </a:lnTo>
                      <a:lnTo>
                        <a:pt x="502" y="713"/>
                      </a:lnTo>
                      <a:lnTo>
                        <a:pt x="501" y="713"/>
                      </a:lnTo>
                      <a:lnTo>
                        <a:pt x="500" y="713"/>
                      </a:lnTo>
                      <a:lnTo>
                        <a:pt x="499" y="714"/>
                      </a:lnTo>
                      <a:lnTo>
                        <a:pt x="499" y="716"/>
                      </a:lnTo>
                      <a:lnTo>
                        <a:pt x="497" y="716"/>
                      </a:lnTo>
                      <a:lnTo>
                        <a:pt x="496" y="716"/>
                      </a:lnTo>
                      <a:lnTo>
                        <a:pt x="496" y="714"/>
                      </a:lnTo>
                      <a:lnTo>
                        <a:pt x="495" y="714"/>
                      </a:lnTo>
                      <a:lnTo>
                        <a:pt x="494" y="714"/>
                      </a:lnTo>
                      <a:lnTo>
                        <a:pt x="492" y="714"/>
                      </a:lnTo>
                      <a:lnTo>
                        <a:pt x="491" y="714"/>
                      </a:lnTo>
                      <a:lnTo>
                        <a:pt x="491" y="716"/>
                      </a:lnTo>
                      <a:lnTo>
                        <a:pt x="491" y="714"/>
                      </a:lnTo>
                      <a:lnTo>
                        <a:pt x="490" y="714"/>
                      </a:lnTo>
                      <a:lnTo>
                        <a:pt x="490" y="713"/>
                      </a:lnTo>
                      <a:lnTo>
                        <a:pt x="489" y="713"/>
                      </a:lnTo>
                      <a:lnTo>
                        <a:pt x="489" y="712"/>
                      </a:lnTo>
                      <a:lnTo>
                        <a:pt x="488" y="712"/>
                      </a:lnTo>
                      <a:lnTo>
                        <a:pt x="486" y="712"/>
                      </a:lnTo>
                      <a:lnTo>
                        <a:pt x="486" y="711"/>
                      </a:lnTo>
                      <a:lnTo>
                        <a:pt x="485" y="711"/>
                      </a:lnTo>
                      <a:lnTo>
                        <a:pt x="484" y="711"/>
                      </a:lnTo>
                      <a:lnTo>
                        <a:pt x="484" y="709"/>
                      </a:lnTo>
                      <a:lnTo>
                        <a:pt x="483" y="709"/>
                      </a:lnTo>
                      <a:lnTo>
                        <a:pt x="481" y="708"/>
                      </a:lnTo>
                      <a:lnTo>
                        <a:pt x="480" y="708"/>
                      </a:lnTo>
                      <a:lnTo>
                        <a:pt x="479" y="708"/>
                      </a:lnTo>
                      <a:lnTo>
                        <a:pt x="478" y="708"/>
                      </a:lnTo>
                      <a:lnTo>
                        <a:pt x="477" y="708"/>
                      </a:lnTo>
                      <a:lnTo>
                        <a:pt x="475" y="708"/>
                      </a:lnTo>
                      <a:lnTo>
                        <a:pt x="474" y="708"/>
                      </a:lnTo>
                      <a:lnTo>
                        <a:pt x="474" y="707"/>
                      </a:lnTo>
                      <a:lnTo>
                        <a:pt x="473" y="707"/>
                      </a:lnTo>
                      <a:lnTo>
                        <a:pt x="473" y="706"/>
                      </a:lnTo>
                      <a:lnTo>
                        <a:pt x="472" y="706"/>
                      </a:lnTo>
                      <a:lnTo>
                        <a:pt x="470" y="706"/>
                      </a:lnTo>
                      <a:lnTo>
                        <a:pt x="470" y="705"/>
                      </a:lnTo>
                      <a:lnTo>
                        <a:pt x="469" y="705"/>
                      </a:lnTo>
                      <a:lnTo>
                        <a:pt x="468" y="705"/>
                      </a:lnTo>
                      <a:lnTo>
                        <a:pt x="468" y="703"/>
                      </a:lnTo>
                      <a:lnTo>
                        <a:pt x="467" y="703"/>
                      </a:lnTo>
                      <a:lnTo>
                        <a:pt x="465" y="702"/>
                      </a:lnTo>
                      <a:lnTo>
                        <a:pt x="464" y="702"/>
                      </a:lnTo>
                      <a:lnTo>
                        <a:pt x="463" y="702"/>
                      </a:lnTo>
                      <a:lnTo>
                        <a:pt x="462" y="702"/>
                      </a:lnTo>
                      <a:lnTo>
                        <a:pt x="462" y="703"/>
                      </a:lnTo>
                      <a:lnTo>
                        <a:pt x="462" y="702"/>
                      </a:lnTo>
                      <a:lnTo>
                        <a:pt x="461" y="702"/>
                      </a:lnTo>
                      <a:lnTo>
                        <a:pt x="459" y="702"/>
                      </a:lnTo>
                      <a:lnTo>
                        <a:pt x="458" y="702"/>
                      </a:lnTo>
                      <a:lnTo>
                        <a:pt x="457" y="702"/>
                      </a:lnTo>
                      <a:lnTo>
                        <a:pt x="456" y="702"/>
                      </a:lnTo>
                      <a:lnTo>
                        <a:pt x="454" y="702"/>
                      </a:lnTo>
                      <a:lnTo>
                        <a:pt x="453" y="702"/>
                      </a:lnTo>
                      <a:lnTo>
                        <a:pt x="452" y="702"/>
                      </a:lnTo>
                      <a:lnTo>
                        <a:pt x="451" y="702"/>
                      </a:lnTo>
                      <a:lnTo>
                        <a:pt x="450" y="702"/>
                      </a:lnTo>
                      <a:lnTo>
                        <a:pt x="448" y="702"/>
                      </a:lnTo>
                      <a:lnTo>
                        <a:pt x="447" y="702"/>
                      </a:lnTo>
                      <a:lnTo>
                        <a:pt x="446" y="701"/>
                      </a:lnTo>
                      <a:lnTo>
                        <a:pt x="445" y="701"/>
                      </a:lnTo>
                      <a:lnTo>
                        <a:pt x="443" y="701"/>
                      </a:lnTo>
                      <a:lnTo>
                        <a:pt x="443" y="700"/>
                      </a:lnTo>
                      <a:lnTo>
                        <a:pt x="442" y="700"/>
                      </a:lnTo>
                      <a:lnTo>
                        <a:pt x="441" y="700"/>
                      </a:lnTo>
                      <a:lnTo>
                        <a:pt x="440" y="700"/>
                      </a:lnTo>
                      <a:lnTo>
                        <a:pt x="439" y="700"/>
                      </a:lnTo>
                      <a:lnTo>
                        <a:pt x="439" y="698"/>
                      </a:lnTo>
                      <a:lnTo>
                        <a:pt x="439" y="700"/>
                      </a:lnTo>
                      <a:lnTo>
                        <a:pt x="437" y="700"/>
                      </a:lnTo>
                      <a:lnTo>
                        <a:pt x="437" y="698"/>
                      </a:lnTo>
                      <a:lnTo>
                        <a:pt x="437" y="700"/>
                      </a:lnTo>
                      <a:lnTo>
                        <a:pt x="437" y="698"/>
                      </a:lnTo>
                      <a:lnTo>
                        <a:pt x="437" y="700"/>
                      </a:lnTo>
                      <a:lnTo>
                        <a:pt x="436" y="700"/>
                      </a:lnTo>
                      <a:lnTo>
                        <a:pt x="435" y="700"/>
                      </a:lnTo>
                      <a:lnTo>
                        <a:pt x="434" y="700"/>
                      </a:lnTo>
                      <a:lnTo>
                        <a:pt x="432" y="700"/>
                      </a:lnTo>
                      <a:lnTo>
                        <a:pt x="431" y="700"/>
                      </a:lnTo>
                      <a:lnTo>
                        <a:pt x="430" y="700"/>
                      </a:lnTo>
                      <a:lnTo>
                        <a:pt x="429" y="700"/>
                      </a:lnTo>
                      <a:lnTo>
                        <a:pt x="427" y="700"/>
                      </a:lnTo>
                      <a:lnTo>
                        <a:pt x="426" y="700"/>
                      </a:lnTo>
                      <a:lnTo>
                        <a:pt x="425" y="700"/>
                      </a:lnTo>
                      <a:lnTo>
                        <a:pt x="424" y="700"/>
                      </a:lnTo>
                      <a:lnTo>
                        <a:pt x="423" y="700"/>
                      </a:lnTo>
                      <a:lnTo>
                        <a:pt x="421" y="700"/>
                      </a:lnTo>
                      <a:lnTo>
                        <a:pt x="420" y="700"/>
                      </a:lnTo>
                      <a:lnTo>
                        <a:pt x="419" y="700"/>
                      </a:lnTo>
                      <a:lnTo>
                        <a:pt x="419" y="701"/>
                      </a:lnTo>
                      <a:lnTo>
                        <a:pt x="418" y="701"/>
                      </a:lnTo>
                      <a:lnTo>
                        <a:pt x="416" y="701"/>
                      </a:lnTo>
                      <a:lnTo>
                        <a:pt x="415" y="701"/>
                      </a:lnTo>
                      <a:lnTo>
                        <a:pt x="414" y="701"/>
                      </a:lnTo>
                      <a:lnTo>
                        <a:pt x="413" y="701"/>
                      </a:lnTo>
                      <a:lnTo>
                        <a:pt x="413" y="700"/>
                      </a:lnTo>
                      <a:lnTo>
                        <a:pt x="413" y="701"/>
                      </a:lnTo>
                      <a:lnTo>
                        <a:pt x="412" y="700"/>
                      </a:lnTo>
                      <a:lnTo>
                        <a:pt x="412" y="701"/>
                      </a:lnTo>
                      <a:lnTo>
                        <a:pt x="410" y="701"/>
                      </a:lnTo>
                      <a:lnTo>
                        <a:pt x="409" y="700"/>
                      </a:lnTo>
                      <a:lnTo>
                        <a:pt x="408" y="700"/>
                      </a:lnTo>
                      <a:lnTo>
                        <a:pt x="407" y="700"/>
                      </a:lnTo>
                      <a:lnTo>
                        <a:pt x="407" y="701"/>
                      </a:lnTo>
                      <a:lnTo>
                        <a:pt x="405" y="701"/>
                      </a:lnTo>
                      <a:lnTo>
                        <a:pt x="404" y="701"/>
                      </a:lnTo>
                      <a:lnTo>
                        <a:pt x="403" y="701"/>
                      </a:lnTo>
                      <a:lnTo>
                        <a:pt x="402" y="701"/>
                      </a:lnTo>
                      <a:lnTo>
                        <a:pt x="402" y="702"/>
                      </a:lnTo>
                      <a:lnTo>
                        <a:pt x="401" y="702"/>
                      </a:lnTo>
                      <a:lnTo>
                        <a:pt x="399" y="702"/>
                      </a:lnTo>
                      <a:lnTo>
                        <a:pt x="398" y="702"/>
                      </a:lnTo>
                      <a:lnTo>
                        <a:pt x="397" y="702"/>
                      </a:lnTo>
                      <a:lnTo>
                        <a:pt x="396" y="702"/>
                      </a:lnTo>
                      <a:lnTo>
                        <a:pt x="396" y="703"/>
                      </a:lnTo>
                      <a:lnTo>
                        <a:pt x="394" y="703"/>
                      </a:lnTo>
                      <a:lnTo>
                        <a:pt x="393" y="703"/>
                      </a:lnTo>
                      <a:lnTo>
                        <a:pt x="392" y="703"/>
                      </a:lnTo>
                      <a:lnTo>
                        <a:pt x="391" y="703"/>
                      </a:lnTo>
                      <a:lnTo>
                        <a:pt x="390" y="703"/>
                      </a:lnTo>
                      <a:lnTo>
                        <a:pt x="388" y="703"/>
                      </a:lnTo>
                      <a:lnTo>
                        <a:pt x="387" y="703"/>
                      </a:lnTo>
                      <a:lnTo>
                        <a:pt x="386" y="703"/>
                      </a:lnTo>
                      <a:lnTo>
                        <a:pt x="385" y="703"/>
                      </a:lnTo>
                      <a:lnTo>
                        <a:pt x="383" y="703"/>
                      </a:lnTo>
                      <a:lnTo>
                        <a:pt x="383" y="705"/>
                      </a:lnTo>
                      <a:lnTo>
                        <a:pt x="382" y="705"/>
                      </a:lnTo>
                      <a:lnTo>
                        <a:pt x="381" y="705"/>
                      </a:lnTo>
                      <a:lnTo>
                        <a:pt x="380" y="705"/>
                      </a:lnTo>
                      <a:lnTo>
                        <a:pt x="378" y="705"/>
                      </a:lnTo>
                      <a:lnTo>
                        <a:pt x="377" y="705"/>
                      </a:lnTo>
                      <a:lnTo>
                        <a:pt x="376" y="705"/>
                      </a:lnTo>
                      <a:lnTo>
                        <a:pt x="376" y="706"/>
                      </a:lnTo>
                      <a:lnTo>
                        <a:pt x="376" y="707"/>
                      </a:lnTo>
                      <a:lnTo>
                        <a:pt x="375" y="707"/>
                      </a:lnTo>
                      <a:lnTo>
                        <a:pt x="375" y="706"/>
                      </a:lnTo>
                      <a:lnTo>
                        <a:pt x="374" y="706"/>
                      </a:lnTo>
                      <a:lnTo>
                        <a:pt x="375" y="706"/>
                      </a:lnTo>
                      <a:lnTo>
                        <a:pt x="374" y="706"/>
                      </a:lnTo>
                      <a:lnTo>
                        <a:pt x="374" y="705"/>
                      </a:lnTo>
                      <a:lnTo>
                        <a:pt x="372" y="705"/>
                      </a:lnTo>
                      <a:lnTo>
                        <a:pt x="372" y="706"/>
                      </a:lnTo>
                      <a:lnTo>
                        <a:pt x="371" y="706"/>
                      </a:lnTo>
                      <a:lnTo>
                        <a:pt x="371" y="705"/>
                      </a:lnTo>
                      <a:lnTo>
                        <a:pt x="372" y="705"/>
                      </a:lnTo>
                      <a:lnTo>
                        <a:pt x="371" y="705"/>
                      </a:lnTo>
                      <a:lnTo>
                        <a:pt x="372" y="705"/>
                      </a:lnTo>
                      <a:lnTo>
                        <a:pt x="371" y="705"/>
                      </a:lnTo>
                      <a:lnTo>
                        <a:pt x="371" y="703"/>
                      </a:lnTo>
                      <a:lnTo>
                        <a:pt x="371" y="702"/>
                      </a:lnTo>
                      <a:lnTo>
                        <a:pt x="371" y="701"/>
                      </a:lnTo>
                      <a:lnTo>
                        <a:pt x="371" y="700"/>
                      </a:lnTo>
                      <a:lnTo>
                        <a:pt x="371" y="698"/>
                      </a:lnTo>
                      <a:lnTo>
                        <a:pt x="370" y="698"/>
                      </a:lnTo>
                      <a:lnTo>
                        <a:pt x="370" y="697"/>
                      </a:lnTo>
                      <a:lnTo>
                        <a:pt x="370" y="696"/>
                      </a:lnTo>
                      <a:lnTo>
                        <a:pt x="369" y="696"/>
                      </a:lnTo>
                      <a:lnTo>
                        <a:pt x="367" y="695"/>
                      </a:lnTo>
                      <a:lnTo>
                        <a:pt x="367" y="694"/>
                      </a:lnTo>
                      <a:lnTo>
                        <a:pt x="366" y="694"/>
                      </a:lnTo>
                      <a:lnTo>
                        <a:pt x="366" y="692"/>
                      </a:lnTo>
                      <a:lnTo>
                        <a:pt x="366" y="691"/>
                      </a:lnTo>
                      <a:lnTo>
                        <a:pt x="366" y="690"/>
                      </a:lnTo>
                      <a:lnTo>
                        <a:pt x="365" y="690"/>
                      </a:lnTo>
                      <a:lnTo>
                        <a:pt x="365" y="689"/>
                      </a:lnTo>
                      <a:lnTo>
                        <a:pt x="364" y="687"/>
                      </a:lnTo>
                      <a:lnTo>
                        <a:pt x="364" y="686"/>
                      </a:lnTo>
                      <a:lnTo>
                        <a:pt x="363" y="686"/>
                      </a:lnTo>
                      <a:lnTo>
                        <a:pt x="361" y="685"/>
                      </a:lnTo>
                      <a:lnTo>
                        <a:pt x="360" y="685"/>
                      </a:lnTo>
                      <a:lnTo>
                        <a:pt x="360" y="684"/>
                      </a:lnTo>
                      <a:lnTo>
                        <a:pt x="359" y="684"/>
                      </a:lnTo>
                      <a:lnTo>
                        <a:pt x="358" y="684"/>
                      </a:lnTo>
                      <a:lnTo>
                        <a:pt x="358" y="683"/>
                      </a:lnTo>
                      <a:lnTo>
                        <a:pt x="356" y="683"/>
                      </a:lnTo>
                      <a:lnTo>
                        <a:pt x="355" y="683"/>
                      </a:lnTo>
                      <a:lnTo>
                        <a:pt x="354" y="683"/>
                      </a:lnTo>
                      <a:lnTo>
                        <a:pt x="354" y="681"/>
                      </a:lnTo>
                      <a:lnTo>
                        <a:pt x="353" y="681"/>
                      </a:lnTo>
                      <a:lnTo>
                        <a:pt x="353" y="680"/>
                      </a:lnTo>
                      <a:lnTo>
                        <a:pt x="352" y="680"/>
                      </a:lnTo>
                      <a:lnTo>
                        <a:pt x="352" y="679"/>
                      </a:lnTo>
                      <a:lnTo>
                        <a:pt x="350" y="679"/>
                      </a:lnTo>
                      <a:lnTo>
                        <a:pt x="349" y="679"/>
                      </a:lnTo>
                      <a:lnTo>
                        <a:pt x="348" y="679"/>
                      </a:lnTo>
                      <a:lnTo>
                        <a:pt x="347" y="679"/>
                      </a:lnTo>
                      <a:lnTo>
                        <a:pt x="345" y="679"/>
                      </a:lnTo>
                      <a:lnTo>
                        <a:pt x="344" y="679"/>
                      </a:lnTo>
                      <a:lnTo>
                        <a:pt x="343" y="679"/>
                      </a:lnTo>
                      <a:lnTo>
                        <a:pt x="343" y="680"/>
                      </a:lnTo>
                      <a:lnTo>
                        <a:pt x="343" y="679"/>
                      </a:lnTo>
                      <a:lnTo>
                        <a:pt x="343" y="680"/>
                      </a:lnTo>
                      <a:lnTo>
                        <a:pt x="343" y="679"/>
                      </a:lnTo>
                      <a:lnTo>
                        <a:pt x="343" y="680"/>
                      </a:lnTo>
                      <a:lnTo>
                        <a:pt x="342" y="680"/>
                      </a:lnTo>
                      <a:lnTo>
                        <a:pt x="342" y="679"/>
                      </a:lnTo>
                      <a:lnTo>
                        <a:pt x="341" y="679"/>
                      </a:lnTo>
                      <a:lnTo>
                        <a:pt x="341" y="678"/>
                      </a:lnTo>
                      <a:lnTo>
                        <a:pt x="339" y="678"/>
                      </a:lnTo>
                      <a:lnTo>
                        <a:pt x="338" y="678"/>
                      </a:lnTo>
                      <a:lnTo>
                        <a:pt x="339" y="678"/>
                      </a:lnTo>
                      <a:lnTo>
                        <a:pt x="338" y="678"/>
                      </a:lnTo>
                      <a:lnTo>
                        <a:pt x="338" y="676"/>
                      </a:lnTo>
                      <a:lnTo>
                        <a:pt x="338" y="675"/>
                      </a:lnTo>
                      <a:lnTo>
                        <a:pt x="337" y="674"/>
                      </a:lnTo>
                      <a:lnTo>
                        <a:pt x="336" y="674"/>
                      </a:lnTo>
                      <a:lnTo>
                        <a:pt x="336" y="673"/>
                      </a:lnTo>
                      <a:lnTo>
                        <a:pt x="336" y="674"/>
                      </a:lnTo>
                      <a:lnTo>
                        <a:pt x="337" y="674"/>
                      </a:lnTo>
                      <a:lnTo>
                        <a:pt x="337" y="673"/>
                      </a:lnTo>
                      <a:lnTo>
                        <a:pt x="337" y="672"/>
                      </a:lnTo>
                      <a:lnTo>
                        <a:pt x="337" y="670"/>
                      </a:lnTo>
                      <a:lnTo>
                        <a:pt x="338" y="670"/>
                      </a:lnTo>
                      <a:lnTo>
                        <a:pt x="338" y="669"/>
                      </a:lnTo>
                      <a:lnTo>
                        <a:pt x="338" y="668"/>
                      </a:lnTo>
                      <a:lnTo>
                        <a:pt x="337" y="668"/>
                      </a:lnTo>
                      <a:lnTo>
                        <a:pt x="338" y="668"/>
                      </a:lnTo>
                      <a:lnTo>
                        <a:pt x="337" y="668"/>
                      </a:lnTo>
                      <a:lnTo>
                        <a:pt x="337" y="667"/>
                      </a:lnTo>
                      <a:lnTo>
                        <a:pt x="337" y="668"/>
                      </a:lnTo>
                      <a:lnTo>
                        <a:pt x="337" y="667"/>
                      </a:lnTo>
                      <a:lnTo>
                        <a:pt x="338" y="667"/>
                      </a:lnTo>
                      <a:lnTo>
                        <a:pt x="338" y="665"/>
                      </a:lnTo>
                      <a:lnTo>
                        <a:pt x="338" y="664"/>
                      </a:lnTo>
                      <a:lnTo>
                        <a:pt x="339" y="664"/>
                      </a:lnTo>
                      <a:lnTo>
                        <a:pt x="339" y="663"/>
                      </a:lnTo>
                      <a:lnTo>
                        <a:pt x="339" y="662"/>
                      </a:lnTo>
                      <a:lnTo>
                        <a:pt x="341" y="662"/>
                      </a:lnTo>
                      <a:lnTo>
                        <a:pt x="341" y="660"/>
                      </a:lnTo>
                      <a:lnTo>
                        <a:pt x="341" y="659"/>
                      </a:lnTo>
                      <a:lnTo>
                        <a:pt x="342" y="658"/>
                      </a:lnTo>
                      <a:lnTo>
                        <a:pt x="342" y="657"/>
                      </a:lnTo>
                      <a:lnTo>
                        <a:pt x="342" y="656"/>
                      </a:lnTo>
                      <a:lnTo>
                        <a:pt x="343" y="656"/>
                      </a:lnTo>
                      <a:lnTo>
                        <a:pt x="343" y="654"/>
                      </a:lnTo>
                      <a:lnTo>
                        <a:pt x="343" y="653"/>
                      </a:lnTo>
                      <a:lnTo>
                        <a:pt x="343" y="652"/>
                      </a:lnTo>
                      <a:lnTo>
                        <a:pt x="344" y="651"/>
                      </a:lnTo>
                      <a:lnTo>
                        <a:pt x="344" y="649"/>
                      </a:lnTo>
                      <a:lnTo>
                        <a:pt x="344" y="648"/>
                      </a:lnTo>
                      <a:lnTo>
                        <a:pt x="344" y="647"/>
                      </a:lnTo>
                      <a:lnTo>
                        <a:pt x="345" y="647"/>
                      </a:lnTo>
                      <a:lnTo>
                        <a:pt x="345" y="646"/>
                      </a:lnTo>
                      <a:lnTo>
                        <a:pt x="345" y="645"/>
                      </a:lnTo>
                      <a:lnTo>
                        <a:pt x="345" y="643"/>
                      </a:lnTo>
                      <a:lnTo>
                        <a:pt x="345" y="642"/>
                      </a:lnTo>
                      <a:lnTo>
                        <a:pt x="345" y="641"/>
                      </a:lnTo>
                      <a:lnTo>
                        <a:pt x="344" y="641"/>
                      </a:lnTo>
                      <a:lnTo>
                        <a:pt x="344" y="640"/>
                      </a:lnTo>
                      <a:lnTo>
                        <a:pt x="344" y="638"/>
                      </a:lnTo>
                      <a:lnTo>
                        <a:pt x="343" y="638"/>
                      </a:lnTo>
                      <a:lnTo>
                        <a:pt x="343" y="637"/>
                      </a:lnTo>
                      <a:lnTo>
                        <a:pt x="343" y="636"/>
                      </a:lnTo>
                      <a:lnTo>
                        <a:pt x="343" y="635"/>
                      </a:lnTo>
                      <a:lnTo>
                        <a:pt x="342" y="635"/>
                      </a:lnTo>
                      <a:lnTo>
                        <a:pt x="341" y="635"/>
                      </a:lnTo>
                      <a:lnTo>
                        <a:pt x="341" y="634"/>
                      </a:lnTo>
                      <a:lnTo>
                        <a:pt x="341" y="632"/>
                      </a:lnTo>
                      <a:lnTo>
                        <a:pt x="339" y="632"/>
                      </a:lnTo>
                      <a:lnTo>
                        <a:pt x="341" y="632"/>
                      </a:lnTo>
                      <a:lnTo>
                        <a:pt x="339" y="632"/>
                      </a:lnTo>
                      <a:lnTo>
                        <a:pt x="341" y="632"/>
                      </a:lnTo>
                      <a:lnTo>
                        <a:pt x="339" y="632"/>
                      </a:lnTo>
                      <a:lnTo>
                        <a:pt x="341" y="632"/>
                      </a:lnTo>
                      <a:lnTo>
                        <a:pt x="339" y="632"/>
                      </a:lnTo>
                      <a:lnTo>
                        <a:pt x="341" y="632"/>
                      </a:lnTo>
                      <a:lnTo>
                        <a:pt x="341" y="631"/>
                      </a:lnTo>
                      <a:lnTo>
                        <a:pt x="339" y="631"/>
                      </a:lnTo>
                      <a:lnTo>
                        <a:pt x="339" y="630"/>
                      </a:lnTo>
                      <a:lnTo>
                        <a:pt x="338" y="630"/>
                      </a:lnTo>
                      <a:lnTo>
                        <a:pt x="338" y="629"/>
                      </a:lnTo>
                      <a:lnTo>
                        <a:pt x="339" y="629"/>
                      </a:lnTo>
                      <a:lnTo>
                        <a:pt x="339" y="627"/>
                      </a:lnTo>
                      <a:lnTo>
                        <a:pt x="339" y="626"/>
                      </a:lnTo>
                      <a:lnTo>
                        <a:pt x="339" y="625"/>
                      </a:lnTo>
                      <a:lnTo>
                        <a:pt x="341" y="625"/>
                      </a:lnTo>
                      <a:lnTo>
                        <a:pt x="341" y="624"/>
                      </a:lnTo>
                      <a:lnTo>
                        <a:pt x="341" y="623"/>
                      </a:lnTo>
                      <a:lnTo>
                        <a:pt x="341" y="621"/>
                      </a:lnTo>
                      <a:lnTo>
                        <a:pt x="342" y="621"/>
                      </a:lnTo>
                      <a:lnTo>
                        <a:pt x="342" y="620"/>
                      </a:lnTo>
                      <a:lnTo>
                        <a:pt x="342" y="619"/>
                      </a:lnTo>
                      <a:lnTo>
                        <a:pt x="342" y="618"/>
                      </a:lnTo>
                      <a:lnTo>
                        <a:pt x="342" y="616"/>
                      </a:lnTo>
                      <a:lnTo>
                        <a:pt x="343" y="616"/>
                      </a:lnTo>
                      <a:lnTo>
                        <a:pt x="343" y="615"/>
                      </a:lnTo>
                      <a:lnTo>
                        <a:pt x="343" y="614"/>
                      </a:lnTo>
                      <a:lnTo>
                        <a:pt x="343" y="613"/>
                      </a:lnTo>
                      <a:lnTo>
                        <a:pt x="343" y="612"/>
                      </a:lnTo>
                      <a:lnTo>
                        <a:pt x="343" y="610"/>
                      </a:lnTo>
                      <a:lnTo>
                        <a:pt x="344" y="610"/>
                      </a:lnTo>
                      <a:lnTo>
                        <a:pt x="344" y="609"/>
                      </a:lnTo>
                      <a:lnTo>
                        <a:pt x="344" y="608"/>
                      </a:lnTo>
                      <a:lnTo>
                        <a:pt x="344" y="607"/>
                      </a:lnTo>
                      <a:lnTo>
                        <a:pt x="344" y="605"/>
                      </a:lnTo>
                      <a:lnTo>
                        <a:pt x="343" y="604"/>
                      </a:lnTo>
                      <a:lnTo>
                        <a:pt x="344" y="604"/>
                      </a:lnTo>
                      <a:lnTo>
                        <a:pt x="343" y="604"/>
                      </a:lnTo>
                      <a:lnTo>
                        <a:pt x="343" y="603"/>
                      </a:lnTo>
                      <a:lnTo>
                        <a:pt x="342" y="603"/>
                      </a:lnTo>
                      <a:lnTo>
                        <a:pt x="342" y="602"/>
                      </a:lnTo>
                      <a:lnTo>
                        <a:pt x="341" y="602"/>
                      </a:lnTo>
                      <a:lnTo>
                        <a:pt x="341" y="600"/>
                      </a:lnTo>
                      <a:lnTo>
                        <a:pt x="341" y="602"/>
                      </a:lnTo>
                      <a:lnTo>
                        <a:pt x="341" y="600"/>
                      </a:lnTo>
                      <a:lnTo>
                        <a:pt x="339" y="600"/>
                      </a:lnTo>
                      <a:lnTo>
                        <a:pt x="338" y="600"/>
                      </a:lnTo>
                      <a:lnTo>
                        <a:pt x="338" y="599"/>
                      </a:lnTo>
                      <a:lnTo>
                        <a:pt x="338" y="600"/>
                      </a:lnTo>
                      <a:lnTo>
                        <a:pt x="338" y="599"/>
                      </a:lnTo>
                      <a:lnTo>
                        <a:pt x="338" y="598"/>
                      </a:lnTo>
                      <a:lnTo>
                        <a:pt x="338" y="597"/>
                      </a:lnTo>
                      <a:lnTo>
                        <a:pt x="337" y="597"/>
                      </a:lnTo>
                      <a:lnTo>
                        <a:pt x="337" y="596"/>
                      </a:lnTo>
                      <a:lnTo>
                        <a:pt x="337" y="594"/>
                      </a:lnTo>
                      <a:lnTo>
                        <a:pt x="336" y="594"/>
                      </a:lnTo>
                      <a:lnTo>
                        <a:pt x="334" y="594"/>
                      </a:lnTo>
                      <a:lnTo>
                        <a:pt x="333" y="594"/>
                      </a:lnTo>
                      <a:lnTo>
                        <a:pt x="332" y="594"/>
                      </a:lnTo>
                      <a:lnTo>
                        <a:pt x="332" y="593"/>
                      </a:lnTo>
                      <a:lnTo>
                        <a:pt x="332" y="592"/>
                      </a:lnTo>
                      <a:lnTo>
                        <a:pt x="332" y="591"/>
                      </a:lnTo>
                      <a:lnTo>
                        <a:pt x="333" y="591"/>
                      </a:lnTo>
                      <a:lnTo>
                        <a:pt x="333" y="589"/>
                      </a:lnTo>
                      <a:lnTo>
                        <a:pt x="333" y="588"/>
                      </a:lnTo>
                      <a:lnTo>
                        <a:pt x="333" y="587"/>
                      </a:lnTo>
                      <a:lnTo>
                        <a:pt x="332" y="587"/>
                      </a:lnTo>
                      <a:lnTo>
                        <a:pt x="333" y="587"/>
                      </a:lnTo>
                      <a:lnTo>
                        <a:pt x="333" y="586"/>
                      </a:lnTo>
                      <a:lnTo>
                        <a:pt x="333" y="585"/>
                      </a:lnTo>
                      <a:lnTo>
                        <a:pt x="334" y="585"/>
                      </a:lnTo>
                      <a:lnTo>
                        <a:pt x="334" y="583"/>
                      </a:lnTo>
                      <a:lnTo>
                        <a:pt x="334" y="582"/>
                      </a:lnTo>
                      <a:lnTo>
                        <a:pt x="334" y="581"/>
                      </a:lnTo>
                      <a:lnTo>
                        <a:pt x="334" y="580"/>
                      </a:lnTo>
                      <a:lnTo>
                        <a:pt x="336" y="580"/>
                      </a:lnTo>
                      <a:lnTo>
                        <a:pt x="336" y="578"/>
                      </a:lnTo>
                      <a:lnTo>
                        <a:pt x="336" y="577"/>
                      </a:lnTo>
                      <a:lnTo>
                        <a:pt x="336" y="576"/>
                      </a:lnTo>
                      <a:lnTo>
                        <a:pt x="337" y="575"/>
                      </a:lnTo>
                      <a:lnTo>
                        <a:pt x="337" y="574"/>
                      </a:lnTo>
                      <a:lnTo>
                        <a:pt x="337" y="572"/>
                      </a:lnTo>
                      <a:lnTo>
                        <a:pt x="337" y="571"/>
                      </a:lnTo>
                      <a:lnTo>
                        <a:pt x="338" y="571"/>
                      </a:lnTo>
                      <a:lnTo>
                        <a:pt x="338" y="570"/>
                      </a:lnTo>
                      <a:lnTo>
                        <a:pt x="338" y="569"/>
                      </a:lnTo>
                      <a:lnTo>
                        <a:pt x="338" y="567"/>
                      </a:lnTo>
                      <a:lnTo>
                        <a:pt x="338" y="566"/>
                      </a:lnTo>
                      <a:lnTo>
                        <a:pt x="338" y="565"/>
                      </a:lnTo>
                      <a:lnTo>
                        <a:pt x="339" y="565"/>
                      </a:lnTo>
                      <a:lnTo>
                        <a:pt x="339" y="564"/>
                      </a:lnTo>
                      <a:lnTo>
                        <a:pt x="339" y="563"/>
                      </a:lnTo>
                      <a:lnTo>
                        <a:pt x="339" y="561"/>
                      </a:lnTo>
                      <a:lnTo>
                        <a:pt x="339" y="560"/>
                      </a:lnTo>
                      <a:lnTo>
                        <a:pt x="339" y="559"/>
                      </a:lnTo>
                      <a:lnTo>
                        <a:pt x="339" y="558"/>
                      </a:lnTo>
                      <a:lnTo>
                        <a:pt x="339" y="556"/>
                      </a:lnTo>
                      <a:lnTo>
                        <a:pt x="339" y="555"/>
                      </a:lnTo>
                      <a:lnTo>
                        <a:pt x="339" y="554"/>
                      </a:lnTo>
                      <a:lnTo>
                        <a:pt x="339" y="553"/>
                      </a:lnTo>
                      <a:lnTo>
                        <a:pt x="341" y="553"/>
                      </a:lnTo>
                      <a:lnTo>
                        <a:pt x="339" y="553"/>
                      </a:lnTo>
                      <a:lnTo>
                        <a:pt x="339" y="551"/>
                      </a:lnTo>
                      <a:lnTo>
                        <a:pt x="341" y="551"/>
                      </a:lnTo>
                      <a:lnTo>
                        <a:pt x="341" y="550"/>
                      </a:lnTo>
                      <a:lnTo>
                        <a:pt x="339" y="550"/>
                      </a:lnTo>
                      <a:lnTo>
                        <a:pt x="339" y="549"/>
                      </a:lnTo>
                      <a:lnTo>
                        <a:pt x="339" y="548"/>
                      </a:lnTo>
                      <a:lnTo>
                        <a:pt x="339" y="547"/>
                      </a:lnTo>
                      <a:lnTo>
                        <a:pt x="339" y="545"/>
                      </a:lnTo>
                      <a:lnTo>
                        <a:pt x="339" y="544"/>
                      </a:lnTo>
                      <a:lnTo>
                        <a:pt x="339" y="543"/>
                      </a:lnTo>
                      <a:lnTo>
                        <a:pt x="339" y="542"/>
                      </a:lnTo>
                      <a:lnTo>
                        <a:pt x="339" y="540"/>
                      </a:lnTo>
                      <a:lnTo>
                        <a:pt x="339" y="539"/>
                      </a:lnTo>
                      <a:lnTo>
                        <a:pt x="338" y="539"/>
                      </a:lnTo>
                      <a:lnTo>
                        <a:pt x="338" y="538"/>
                      </a:lnTo>
                      <a:lnTo>
                        <a:pt x="338" y="537"/>
                      </a:lnTo>
                      <a:lnTo>
                        <a:pt x="337" y="537"/>
                      </a:lnTo>
                      <a:lnTo>
                        <a:pt x="337" y="536"/>
                      </a:lnTo>
                      <a:lnTo>
                        <a:pt x="337" y="534"/>
                      </a:lnTo>
                      <a:lnTo>
                        <a:pt x="336" y="534"/>
                      </a:lnTo>
                      <a:lnTo>
                        <a:pt x="336" y="533"/>
                      </a:lnTo>
                      <a:lnTo>
                        <a:pt x="334" y="533"/>
                      </a:lnTo>
                      <a:lnTo>
                        <a:pt x="336" y="533"/>
                      </a:lnTo>
                      <a:lnTo>
                        <a:pt x="334" y="533"/>
                      </a:lnTo>
                      <a:lnTo>
                        <a:pt x="333" y="533"/>
                      </a:lnTo>
                      <a:lnTo>
                        <a:pt x="334" y="533"/>
                      </a:lnTo>
                      <a:lnTo>
                        <a:pt x="333" y="533"/>
                      </a:lnTo>
                      <a:lnTo>
                        <a:pt x="333" y="532"/>
                      </a:lnTo>
                      <a:lnTo>
                        <a:pt x="332" y="532"/>
                      </a:lnTo>
                      <a:lnTo>
                        <a:pt x="332" y="533"/>
                      </a:lnTo>
                      <a:lnTo>
                        <a:pt x="332" y="532"/>
                      </a:lnTo>
                      <a:lnTo>
                        <a:pt x="331" y="532"/>
                      </a:lnTo>
                      <a:lnTo>
                        <a:pt x="331" y="533"/>
                      </a:lnTo>
                      <a:lnTo>
                        <a:pt x="331" y="532"/>
                      </a:lnTo>
                      <a:lnTo>
                        <a:pt x="331" y="533"/>
                      </a:lnTo>
                      <a:lnTo>
                        <a:pt x="331" y="532"/>
                      </a:lnTo>
                      <a:lnTo>
                        <a:pt x="329" y="532"/>
                      </a:lnTo>
                      <a:lnTo>
                        <a:pt x="329" y="531"/>
                      </a:lnTo>
                      <a:lnTo>
                        <a:pt x="328" y="531"/>
                      </a:lnTo>
                      <a:lnTo>
                        <a:pt x="328" y="529"/>
                      </a:lnTo>
                      <a:lnTo>
                        <a:pt x="327" y="529"/>
                      </a:lnTo>
                      <a:lnTo>
                        <a:pt x="327" y="528"/>
                      </a:lnTo>
                      <a:lnTo>
                        <a:pt x="326" y="528"/>
                      </a:lnTo>
                      <a:lnTo>
                        <a:pt x="325" y="528"/>
                      </a:lnTo>
                      <a:lnTo>
                        <a:pt x="325" y="527"/>
                      </a:lnTo>
                      <a:lnTo>
                        <a:pt x="325" y="528"/>
                      </a:lnTo>
                      <a:lnTo>
                        <a:pt x="325" y="527"/>
                      </a:lnTo>
                      <a:lnTo>
                        <a:pt x="323" y="527"/>
                      </a:lnTo>
                      <a:lnTo>
                        <a:pt x="322" y="527"/>
                      </a:lnTo>
                      <a:lnTo>
                        <a:pt x="321" y="527"/>
                      </a:lnTo>
                      <a:lnTo>
                        <a:pt x="320" y="527"/>
                      </a:lnTo>
                      <a:lnTo>
                        <a:pt x="320" y="526"/>
                      </a:lnTo>
                      <a:lnTo>
                        <a:pt x="318" y="526"/>
                      </a:lnTo>
                      <a:lnTo>
                        <a:pt x="317" y="526"/>
                      </a:lnTo>
                      <a:lnTo>
                        <a:pt x="316" y="526"/>
                      </a:lnTo>
                      <a:lnTo>
                        <a:pt x="316" y="527"/>
                      </a:lnTo>
                      <a:lnTo>
                        <a:pt x="315" y="527"/>
                      </a:lnTo>
                      <a:lnTo>
                        <a:pt x="315" y="528"/>
                      </a:lnTo>
                      <a:lnTo>
                        <a:pt x="315" y="529"/>
                      </a:lnTo>
                      <a:lnTo>
                        <a:pt x="315" y="531"/>
                      </a:lnTo>
                      <a:lnTo>
                        <a:pt x="314" y="531"/>
                      </a:lnTo>
                      <a:lnTo>
                        <a:pt x="312" y="531"/>
                      </a:lnTo>
                      <a:lnTo>
                        <a:pt x="312" y="529"/>
                      </a:lnTo>
                      <a:lnTo>
                        <a:pt x="311" y="529"/>
                      </a:lnTo>
                      <a:lnTo>
                        <a:pt x="310" y="529"/>
                      </a:lnTo>
                      <a:lnTo>
                        <a:pt x="310" y="528"/>
                      </a:lnTo>
                      <a:lnTo>
                        <a:pt x="309" y="528"/>
                      </a:lnTo>
                      <a:lnTo>
                        <a:pt x="309" y="527"/>
                      </a:lnTo>
                      <a:lnTo>
                        <a:pt x="309" y="526"/>
                      </a:lnTo>
                      <a:lnTo>
                        <a:pt x="307" y="526"/>
                      </a:lnTo>
                      <a:lnTo>
                        <a:pt x="306" y="526"/>
                      </a:lnTo>
                      <a:lnTo>
                        <a:pt x="305" y="526"/>
                      </a:lnTo>
                      <a:lnTo>
                        <a:pt x="305" y="525"/>
                      </a:lnTo>
                      <a:lnTo>
                        <a:pt x="304" y="525"/>
                      </a:lnTo>
                      <a:lnTo>
                        <a:pt x="305" y="525"/>
                      </a:lnTo>
                      <a:lnTo>
                        <a:pt x="304" y="525"/>
                      </a:lnTo>
                      <a:lnTo>
                        <a:pt x="303" y="523"/>
                      </a:lnTo>
                      <a:lnTo>
                        <a:pt x="301" y="523"/>
                      </a:lnTo>
                      <a:lnTo>
                        <a:pt x="303" y="523"/>
                      </a:lnTo>
                      <a:lnTo>
                        <a:pt x="301" y="523"/>
                      </a:lnTo>
                      <a:lnTo>
                        <a:pt x="303" y="523"/>
                      </a:lnTo>
                      <a:lnTo>
                        <a:pt x="301" y="523"/>
                      </a:lnTo>
                      <a:lnTo>
                        <a:pt x="303" y="523"/>
                      </a:lnTo>
                      <a:lnTo>
                        <a:pt x="301" y="523"/>
                      </a:lnTo>
                      <a:lnTo>
                        <a:pt x="301" y="522"/>
                      </a:lnTo>
                      <a:lnTo>
                        <a:pt x="301" y="523"/>
                      </a:lnTo>
                      <a:lnTo>
                        <a:pt x="301" y="522"/>
                      </a:lnTo>
                      <a:lnTo>
                        <a:pt x="301" y="523"/>
                      </a:lnTo>
                      <a:lnTo>
                        <a:pt x="301" y="522"/>
                      </a:lnTo>
                      <a:lnTo>
                        <a:pt x="300" y="522"/>
                      </a:lnTo>
                      <a:lnTo>
                        <a:pt x="299" y="522"/>
                      </a:lnTo>
                      <a:lnTo>
                        <a:pt x="299" y="521"/>
                      </a:lnTo>
                      <a:lnTo>
                        <a:pt x="299" y="522"/>
                      </a:lnTo>
                      <a:lnTo>
                        <a:pt x="298" y="522"/>
                      </a:lnTo>
                      <a:lnTo>
                        <a:pt x="298" y="521"/>
                      </a:lnTo>
                      <a:lnTo>
                        <a:pt x="299" y="521"/>
                      </a:lnTo>
                      <a:lnTo>
                        <a:pt x="298" y="521"/>
                      </a:lnTo>
                      <a:lnTo>
                        <a:pt x="298" y="522"/>
                      </a:lnTo>
                      <a:lnTo>
                        <a:pt x="298" y="521"/>
                      </a:lnTo>
                      <a:lnTo>
                        <a:pt x="296" y="521"/>
                      </a:lnTo>
                      <a:lnTo>
                        <a:pt x="296" y="520"/>
                      </a:lnTo>
                      <a:lnTo>
                        <a:pt x="295" y="520"/>
                      </a:lnTo>
                      <a:lnTo>
                        <a:pt x="294" y="520"/>
                      </a:lnTo>
                      <a:lnTo>
                        <a:pt x="295" y="520"/>
                      </a:lnTo>
                      <a:lnTo>
                        <a:pt x="294" y="518"/>
                      </a:lnTo>
                      <a:lnTo>
                        <a:pt x="294" y="520"/>
                      </a:lnTo>
                      <a:lnTo>
                        <a:pt x="294" y="518"/>
                      </a:lnTo>
                      <a:lnTo>
                        <a:pt x="294" y="520"/>
                      </a:lnTo>
                      <a:lnTo>
                        <a:pt x="294" y="518"/>
                      </a:lnTo>
                      <a:lnTo>
                        <a:pt x="294" y="517"/>
                      </a:lnTo>
                      <a:lnTo>
                        <a:pt x="294" y="518"/>
                      </a:lnTo>
                      <a:lnTo>
                        <a:pt x="293" y="517"/>
                      </a:lnTo>
                      <a:lnTo>
                        <a:pt x="294" y="517"/>
                      </a:lnTo>
                      <a:lnTo>
                        <a:pt x="293" y="517"/>
                      </a:lnTo>
                      <a:lnTo>
                        <a:pt x="294" y="517"/>
                      </a:lnTo>
                      <a:lnTo>
                        <a:pt x="293" y="517"/>
                      </a:lnTo>
                      <a:lnTo>
                        <a:pt x="293" y="516"/>
                      </a:lnTo>
                      <a:lnTo>
                        <a:pt x="293" y="517"/>
                      </a:lnTo>
                      <a:lnTo>
                        <a:pt x="293" y="516"/>
                      </a:lnTo>
                      <a:lnTo>
                        <a:pt x="291" y="516"/>
                      </a:lnTo>
                      <a:lnTo>
                        <a:pt x="291" y="515"/>
                      </a:lnTo>
                      <a:lnTo>
                        <a:pt x="290" y="515"/>
                      </a:lnTo>
                      <a:lnTo>
                        <a:pt x="290" y="516"/>
                      </a:lnTo>
                      <a:lnTo>
                        <a:pt x="290" y="515"/>
                      </a:lnTo>
                      <a:lnTo>
                        <a:pt x="291" y="515"/>
                      </a:lnTo>
                      <a:lnTo>
                        <a:pt x="290" y="515"/>
                      </a:lnTo>
                      <a:lnTo>
                        <a:pt x="290" y="514"/>
                      </a:lnTo>
                      <a:lnTo>
                        <a:pt x="289" y="514"/>
                      </a:lnTo>
                      <a:lnTo>
                        <a:pt x="289" y="512"/>
                      </a:lnTo>
                      <a:lnTo>
                        <a:pt x="288" y="512"/>
                      </a:lnTo>
                      <a:lnTo>
                        <a:pt x="288" y="511"/>
                      </a:lnTo>
                      <a:lnTo>
                        <a:pt x="287" y="510"/>
                      </a:lnTo>
                      <a:lnTo>
                        <a:pt x="285" y="510"/>
                      </a:lnTo>
                      <a:lnTo>
                        <a:pt x="285" y="509"/>
                      </a:lnTo>
                      <a:lnTo>
                        <a:pt x="287" y="509"/>
                      </a:lnTo>
                      <a:lnTo>
                        <a:pt x="287" y="507"/>
                      </a:lnTo>
                      <a:lnTo>
                        <a:pt x="285" y="507"/>
                      </a:lnTo>
                      <a:lnTo>
                        <a:pt x="287" y="507"/>
                      </a:lnTo>
                      <a:lnTo>
                        <a:pt x="287" y="506"/>
                      </a:lnTo>
                      <a:lnTo>
                        <a:pt x="287" y="505"/>
                      </a:lnTo>
                      <a:lnTo>
                        <a:pt x="287" y="504"/>
                      </a:lnTo>
                      <a:lnTo>
                        <a:pt x="287" y="502"/>
                      </a:lnTo>
                      <a:lnTo>
                        <a:pt x="288" y="502"/>
                      </a:lnTo>
                      <a:lnTo>
                        <a:pt x="288" y="501"/>
                      </a:lnTo>
                      <a:lnTo>
                        <a:pt x="288" y="500"/>
                      </a:lnTo>
                      <a:lnTo>
                        <a:pt x="289" y="500"/>
                      </a:lnTo>
                      <a:lnTo>
                        <a:pt x="289" y="499"/>
                      </a:lnTo>
                      <a:lnTo>
                        <a:pt x="289" y="498"/>
                      </a:lnTo>
                      <a:lnTo>
                        <a:pt x="290" y="498"/>
                      </a:lnTo>
                      <a:lnTo>
                        <a:pt x="290" y="496"/>
                      </a:lnTo>
                      <a:lnTo>
                        <a:pt x="290" y="495"/>
                      </a:lnTo>
                      <a:lnTo>
                        <a:pt x="290" y="494"/>
                      </a:lnTo>
                      <a:lnTo>
                        <a:pt x="291" y="494"/>
                      </a:lnTo>
                      <a:lnTo>
                        <a:pt x="291" y="493"/>
                      </a:lnTo>
                      <a:lnTo>
                        <a:pt x="291" y="491"/>
                      </a:lnTo>
                      <a:lnTo>
                        <a:pt x="291" y="490"/>
                      </a:lnTo>
                      <a:lnTo>
                        <a:pt x="291" y="489"/>
                      </a:lnTo>
                      <a:lnTo>
                        <a:pt x="293" y="489"/>
                      </a:lnTo>
                      <a:lnTo>
                        <a:pt x="293" y="488"/>
                      </a:lnTo>
                      <a:lnTo>
                        <a:pt x="293" y="487"/>
                      </a:lnTo>
                      <a:lnTo>
                        <a:pt x="293" y="485"/>
                      </a:lnTo>
                      <a:lnTo>
                        <a:pt x="293" y="484"/>
                      </a:lnTo>
                      <a:lnTo>
                        <a:pt x="293" y="483"/>
                      </a:lnTo>
                      <a:lnTo>
                        <a:pt x="293" y="482"/>
                      </a:lnTo>
                      <a:lnTo>
                        <a:pt x="293" y="480"/>
                      </a:lnTo>
                      <a:lnTo>
                        <a:pt x="293" y="479"/>
                      </a:lnTo>
                      <a:lnTo>
                        <a:pt x="294" y="479"/>
                      </a:lnTo>
                      <a:lnTo>
                        <a:pt x="294" y="480"/>
                      </a:lnTo>
                      <a:lnTo>
                        <a:pt x="294" y="482"/>
                      </a:lnTo>
                      <a:lnTo>
                        <a:pt x="294" y="483"/>
                      </a:lnTo>
                      <a:lnTo>
                        <a:pt x="294" y="484"/>
                      </a:lnTo>
                      <a:lnTo>
                        <a:pt x="294" y="485"/>
                      </a:lnTo>
                      <a:lnTo>
                        <a:pt x="294" y="487"/>
                      </a:lnTo>
                      <a:lnTo>
                        <a:pt x="294" y="488"/>
                      </a:lnTo>
                      <a:lnTo>
                        <a:pt x="294" y="489"/>
                      </a:lnTo>
                      <a:lnTo>
                        <a:pt x="294" y="490"/>
                      </a:lnTo>
                      <a:lnTo>
                        <a:pt x="293" y="490"/>
                      </a:lnTo>
                      <a:lnTo>
                        <a:pt x="293" y="491"/>
                      </a:lnTo>
                      <a:lnTo>
                        <a:pt x="293" y="493"/>
                      </a:lnTo>
                      <a:lnTo>
                        <a:pt x="291" y="493"/>
                      </a:lnTo>
                      <a:lnTo>
                        <a:pt x="293" y="493"/>
                      </a:lnTo>
                      <a:lnTo>
                        <a:pt x="293" y="494"/>
                      </a:lnTo>
                      <a:lnTo>
                        <a:pt x="293" y="493"/>
                      </a:lnTo>
                      <a:lnTo>
                        <a:pt x="294" y="491"/>
                      </a:lnTo>
                      <a:lnTo>
                        <a:pt x="295" y="491"/>
                      </a:lnTo>
                      <a:lnTo>
                        <a:pt x="296" y="491"/>
                      </a:lnTo>
                      <a:lnTo>
                        <a:pt x="295" y="491"/>
                      </a:lnTo>
                      <a:lnTo>
                        <a:pt x="295" y="490"/>
                      </a:lnTo>
                      <a:lnTo>
                        <a:pt x="295" y="491"/>
                      </a:lnTo>
                      <a:lnTo>
                        <a:pt x="296" y="491"/>
                      </a:lnTo>
                      <a:lnTo>
                        <a:pt x="296" y="490"/>
                      </a:lnTo>
                      <a:lnTo>
                        <a:pt x="298" y="490"/>
                      </a:lnTo>
                      <a:lnTo>
                        <a:pt x="298" y="489"/>
                      </a:lnTo>
                      <a:lnTo>
                        <a:pt x="296" y="489"/>
                      </a:lnTo>
                      <a:lnTo>
                        <a:pt x="296" y="488"/>
                      </a:lnTo>
                      <a:lnTo>
                        <a:pt x="298" y="488"/>
                      </a:lnTo>
                      <a:lnTo>
                        <a:pt x="298" y="489"/>
                      </a:lnTo>
                      <a:lnTo>
                        <a:pt x="299" y="489"/>
                      </a:lnTo>
                      <a:lnTo>
                        <a:pt x="299" y="488"/>
                      </a:lnTo>
                      <a:lnTo>
                        <a:pt x="300" y="488"/>
                      </a:lnTo>
                      <a:lnTo>
                        <a:pt x="300" y="487"/>
                      </a:lnTo>
                      <a:lnTo>
                        <a:pt x="299" y="487"/>
                      </a:lnTo>
                      <a:lnTo>
                        <a:pt x="298" y="487"/>
                      </a:lnTo>
                      <a:lnTo>
                        <a:pt x="298" y="485"/>
                      </a:lnTo>
                      <a:lnTo>
                        <a:pt x="298" y="487"/>
                      </a:lnTo>
                      <a:lnTo>
                        <a:pt x="296" y="485"/>
                      </a:lnTo>
                      <a:lnTo>
                        <a:pt x="298" y="485"/>
                      </a:lnTo>
                      <a:lnTo>
                        <a:pt x="296" y="485"/>
                      </a:lnTo>
                      <a:lnTo>
                        <a:pt x="296" y="484"/>
                      </a:lnTo>
                      <a:lnTo>
                        <a:pt x="296" y="483"/>
                      </a:lnTo>
                      <a:lnTo>
                        <a:pt x="295" y="482"/>
                      </a:lnTo>
                      <a:lnTo>
                        <a:pt x="295" y="480"/>
                      </a:lnTo>
                      <a:lnTo>
                        <a:pt x="295" y="479"/>
                      </a:lnTo>
                      <a:lnTo>
                        <a:pt x="294" y="479"/>
                      </a:lnTo>
                      <a:lnTo>
                        <a:pt x="294" y="478"/>
                      </a:lnTo>
                      <a:lnTo>
                        <a:pt x="293" y="479"/>
                      </a:lnTo>
                      <a:lnTo>
                        <a:pt x="291" y="479"/>
                      </a:lnTo>
                      <a:lnTo>
                        <a:pt x="291" y="478"/>
                      </a:lnTo>
                      <a:lnTo>
                        <a:pt x="291" y="479"/>
                      </a:lnTo>
                      <a:lnTo>
                        <a:pt x="293" y="479"/>
                      </a:lnTo>
                      <a:lnTo>
                        <a:pt x="293" y="478"/>
                      </a:lnTo>
                      <a:lnTo>
                        <a:pt x="293" y="477"/>
                      </a:lnTo>
                      <a:lnTo>
                        <a:pt x="293" y="476"/>
                      </a:lnTo>
                      <a:lnTo>
                        <a:pt x="293" y="474"/>
                      </a:lnTo>
                      <a:lnTo>
                        <a:pt x="293" y="473"/>
                      </a:lnTo>
                      <a:lnTo>
                        <a:pt x="293" y="472"/>
                      </a:lnTo>
                      <a:lnTo>
                        <a:pt x="291" y="472"/>
                      </a:lnTo>
                      <a:lnTo>
                        <a:pt x="291" y="471"/>
                      </a:lnTo>
                      <a:lnTo>
                        <a:pt x="291" y="469"/>
                      </a:lnTo>
                      <a:lnTo>
                        <a:pt x="290" y="469"/>
                      </a:lnTo>
                      <a:lnTo>
                        <a:pt x="290" y="468"/>
                      </a:lnTo>
                      <a:lnTo>
                        <a:pt x="290" y="467"/>
                      </a:lnTo>
                      <a:lnTo>
                        <a:pt x="290" y="466"/>
                      </a:lnTo>
                      <a:lnTo>
                        <a:pt x="289" y="466"/>
                      </a:lnTo>
                      <a:lnTo>
                        <a:pt x="289" y="465"/>
                      </a:lnTo>
                      <a:lnTo>
                        <a:pt x="288" y="465"/>
                      </a:lnTo>
                      <a:lnTo>
                        <a:pt x="288" y="463"/>
                      </a:lnTo>
                      <a:lnTo>
                        <a:pt x="288" y="462"/>
                      </a:lnTo>
                      <a:lnTo>
                        <a:pt x="287" y="462"/>
                      </a:lnTo>
                      <a:lnTo>
                        <a:pt x="287" y="461"/>
                      </a:lnTo>
                      <a:lnTo>
                        <a:pt x="285" y="461"/>
                      </a:lnTo>
                      <a:lnTo>
                        <a:pt x="285" y="460"/>
                      </a:lnTo>
                      <a:lnTo>
                        <a:pt x="284" y="460"/>
                      </a:lnTo>
                      <a:lnTo>
                        <a:pt x="283" y="460"/>
                      </a:lnTo>
                      <a:lnTo>
                        <a:pt x="282" y="460"/>
                      </a:lnTo>
                      <a:lnTo>
                        <a:pt x="280" y="460"/>
                      </a:lnTo>
                      <a:lnTo>
                        <a:pt x="279" y="460"/>
                      </a:lnTo>
                      <a:lnTo>
                        <a:pt x="278" y="460"/>
                      </a:lnTo>
                      <a:lnTo>
                        <a:pt x="277" y="460"/>
                      </a:lnTo>
                      <a:lnTo>
                        <a:pt x="276" y="460"/>
                      </a:lnTo>
                      <a:lnTo>
                        <a:pt x="276" y="458"/>
                      </a:lnTo>
                      <a:lnTo>
                        <a:pt x="274" y="458"/>
                      </a:lnTo>
                      <a:lnTo>
                        <a:pt x="273" y="458"/>
                      </a:lnTo>
                      <a:lnTo>
                        <a:pt x="273" y="457"/>
                      </a:lnTo>
                      <a:lnTo>
                        <a:pt x="272" y="457"/>
                      </a:lnTo>
                      <a:lnTo>
                        <a:pt x="271" y="457"/>
                      </a:lnTo>
                      <a:lnTo>
                        <a:pt x="269" y="457"/>
                      </a:lnTo>
                      <a:lnTo>
                        <a:pt x="268" y="457"/>
                      </a:lnTo>
                      <a:lnTo>
                        <a:pt x="268" y="456"/>
                      </a:lnTo>
                      <a:lnTo>
                        <a:pt x="267" y="456"/>
                      </a:lnTo>
                      <a:lnTo>
                        <a:pt x="266" y="456"/>
                      </a:lnTo>
                      <a:lnTo>
                        <a:pt x="266" y="457"/>
                      </a:lnTo>
                      <a:lnTo>
                        <a:pt x="266" y="456"/>
                      </a:lnTo>
                      <a:lnTo>
                        <a:pt x="266" y="457"/>
                      </a:lnTo>
                      <a:lnTo>
                        <a:pt x="266" y="456"/>
                      </a:lnTo>
                      <a:lnTo>
                        <a:pt x="265" y="456"/>
                      </a:lnTo>
                      <a:lnTo>
                        <a:pt x="265" y="457"/>
                      </a:lnTo>
                      <a:lnTo>
                        <a:pt x="265" y="456"/>
                      </a:lnTo>
                      <a:lnTo>
                        <a:pt x="265" y="457"/>
                      </a:lnTo>
                      <a:lnTo>
                        <a:pt x="265" y="456"/>
                      </a:lnTo>
                      <a:lnTo>
                        <a:pt x="263" y="456"/>
                      </a:lnTo>
                      <a:lnTo>
                        <a:pt x="263" y="455"/>
                      </a:lnTo>
                      <a:lnTo>
                        <a:pt x="263" y="453"/>
                      </a:lnTo>
                      <a:lnTo>
                        <a:pt x="262" y="453"/>
                      </a:lnTo>
                      <a:lnTo>
                        <a:pt x="262" y="452"/>
                      </a:lnTo>
                      <a:lnTo>
                        <a:pt x="261" y="452"/>
                      </a:lnTo>
                      <a:lnTo>
                        <a:pt x="261" y="451"/>
                      </a:lnTo>
                      <a:lnTo>
                        <a:pt x="260" y="451"/>
                      </a:lnTo>
                      <a:lnTo>
                        <a:pt x="260" y="450"/>
                      </a:lnTo>
                      <a:lnTo>
                        <a:pt x="258" y="450"/>
                      </a:lnTo>
                      <a:lnTo>
                        <a:pt x="257" y="450"/>
                      </a:lnTo>
                      <a:lnTo>
                        <a:pt x="257" y="449"/>
                      </a:lnTo>
                      <a:lnTo>
                        <a:pt x="257" y="447"/>
                      </a:lnTo>
                      <a:lnTo>
                        <a:pt x="256" y="447"/>
                      </a:lnTo>
                      <a:lnTo>
                        <a:pt x="256" y="446"/>
                      </a:lnTo>
                      <a:lnTo>
                        <a:pt x="256" y="445"/>
                      </a:lnTo>
                      <a:lnTo>
                        <a:pt x="255" y="445"/>
                      </a:lnTo>
                      <a:lnTo>
                        <a:pt x="255" y="446"/>
                      </a:lnTo>
                      <a:lnTo>
                        <a:pt x="255" y="445"/>
                      </a:lnTo>
                      <a:lnTo>
                        <a:pt x="254" y="445"/>
                      </a:lnTo>
                      <a:lnTo>
                        <a:pt x="254" y="444"/>
                      </a:lnTo>
                      <a:lnTo>
                        <a:pt x="252" y="444"/>
                      </a:lnTo>
                      <a:lnTo>
                        <a:pt x="252" y="442"/>
                      </a:lnTo>
                      <a:lnTo>
                        <a:pt x="251" y="442"/>
                      </a:lnTo>
                      <a:lnTo>
                        <a:pt x="251" y="441"/>
                      </a:lnTo>
                      <a:lnTo>
                        <a:pt x="250" y="441"/>
                      </a:lnTo>
                      <a:lnTo>
                        <a:pt x="250" y="440"/>
                      </a:lnTo>
                      <a:lnTo>
                        <a:pt x="249" y="440"/>
                      </a:lnTo>
                      <a:lnTo>
                        <a:pt x="249" y="439"/>
                      </a:lnTo>
                      <a:lnTo>
                        <a:pt x="247" y="439"/>
                      </a:lnTo>
                      <a:lnTo>
                        <a:pt x="247" y="438"/>
                      </a:lnTo>
                      <a:lnTo>
                        <a:pt x="247" y="436"/>
                      </a:lnTo>
                      <a:lnTo>
                        <a:pt x="246" y="436"/>
                      </a:lnTo>
                      <a:lnTo>
                        <a:pt x="246" y="435"/>
                      </a:lnTo>
                      <a:lnTo>
                        <a:pt x="245" y="435"/>
                      </a:lnTo>
                      <a:lnTo>
                        <a:pt x="245" y="434"/>
                      </a:lnTo>
                      <a:lnTo>
                        <a:pt x="244" y="434"/>
                      </a:lnTo>
                      <a:lnTo>
                        <a:pt x="244" y="433"/>
                      </a:lnTo>
                      <a:lnTo>
                        <a:pt x="245" y="433"/>
                      </a:lnTo>
                      <a:lnTo>
                        <a:pt x="244" y="433"/>
                      </a:lnTo>
                      <a:lnTo>
                        <a:pt x="244" y="431"/>
                      </a:lnTo>
                      <a:lnTo>
                        <a:pt x="244" y="430"/>
                      </a:lnTo>
                      <a:lnTo>
                        <a:pt x="242" y="430"/>
                      </a:lnTo>
                      <a:lnTo>
                        <a:pt x="242" y="429"/>
                      </a:lnTo>
                      <a:lnTo>
                        <a:pt x="242" y="428"/>
                      </a:lnTo>
                      <a:lnTo>
                        <a:pt x="241" y="428"/>
                      </a:lnTo>
                      <a:lnTo>
                        <a:pt x="241" y="427"/>
                      </a:lnTo>
                      <a:lnTo>
                        <a:pt x="240" y="425"/>
                      </a:lnTo>
                      <a:lnTo>
                        <a:pt x="240" y="424"/>
                      </a:lnTo>
                      <a:lnTo>
                        <a:pt x="240" y="423"/>
                      </a:lnTo>
                      <a:lnTo>
                        <a:pt x="239" y="423"/>
                      </a:lnTo>
                      <a:lnTo>
                        <a:pt x="239" y="422"/>
                      </a:lnTo>
                      <a:lnTo>
                        <a:pt x="238" y="422"/>
                      </a:lnTo>
                      <a:lnTo>
                        <a:pt x="236" y="422"/>
                      </a:lnTo>
                      <a:lnTo>
                        <a:pt x="236" y="420"/>
                      </a:lnTo>
                      <a:lnTo>
                        <a:pt x="236" y="422"/>
                      </a:lnTo>
                      <a:lnTo>
                        <a:pt x="236" y="420"/>
                      </a:lnTo>
                      <a:lnTo>
                        <a:pt x="236" y="419"/>
                      </a:lnTo>
                      <a:lnTo>
                        <a:pt x="235" y="419"/>
                      </a:lnTo>
                      <a:lnTo>
                        <a:pt x="235" y="418"/>
                      </a:lnTo>
                      <a:lnTo>
                        <a:pt x="234" y="418"/>
                      </a:lnTo>
                      <a:lnTo>
                        <a:pt x="234" y="417"/>
                      </a:lnTo>
                      <a:lnTo>
                        <a:pt x="234" y="416"/>
                      </a:lnTo>
                      <a:lnTo>
                        <a:pt x="233" y="416"/>
                      </a:lnTo>
                      <a:lnTo>
                        <a:pt x="233" y="414"/>
                      </a:lnTo>
                      <a:lnTo>
                        <a:pt x="233" y="413"/>
                      </a:lnTo>
                      <a:lnTo>
                        <a:pt x="231" y="414"/>
                      </a:lnTo>
                      <a:lnTo>
                        <a:pt x="231" y="413"/>
                      </a:lnTo>
                      <a:lnTo>
                        <a:pt x="230" y="413"/>
                      </a:lnTo>
                      <a:lnTo>
                        <a:pt x="230" y="412"/>
                      </a:lnTo>
                      <a:lnTo>
                        <a:pt x="229" y="412"/>
                      </a:lnTo>
                      <a:lnTo>
                        <a:pt x="228" y="412"/>
                      </a:lnTo>
                      <a:lnTo>
                        <a:pt x="227" y="412"/>
                      </a:lnTo>
                      <a:lnTo>
                        <a:pt x="225" y="412"/>
                      </a:lnTo>
                      <a:lnTo>
                        <a:pt x="227" y="412"/>
                      </a:lnTo>
                      <a:lnTo>
                        <a:pt x="225" y="412"/>
                      </a:lnTo>
                      <a:lnTo>
                        <a:pt x="227" y="412"/>
                      </a:lnTo>
                      <a:lnTo>
                        <a:pt x="227" y="413"/>
                      </a:lnTo>
                      <a:lnTo>
                        <a:pt x="225" y="413"/>
                      </a:lnTo>
                      <a:lnTo>
                        <a:pt x="225" y="412"/>
                      </a:lnTo>
                      <a:lnTo>
                        <a:pt x="224" y="412"/>
                      </a:lnTo>
                      <a:lnTo>
                        <a:pt x="223" y="412"/>
                      </a:lnTo>
                      <a:lnTo>
                        <a:pt x="223" y="411"/>
                      </a:lnTo>
                      <a:lnTo>
                        <a:pt x="222" y="409"/>
                      </a:lnTo>
                      <a:lnTo>
                        <a:pt x="220" y="409"/>
                      </a:lnTo>
                      <a:lnTo>
                        <a:pt x="219" y="409"/>
                      </a:lnTo>
                      <a:lnTo>
                        <a:pt x="218" y="409"/>
                      </a:lnTo>
                      <a:lnTo>
                        <a:pt x="217" y="409"/>
                      </a:lnTo>
                      <a:lnTo>
                        <a:pt x="217" y="408"/>
                      </a:lnTo>
                      <a:lnTo>
                        <a:pt x="216" y="408"/>
                      </a:lnTo>
                      <a:lnTo>
                        <a:pt x="214" y="408"/>
                      </a:lnTo>
                      <a:lnTo>
                        <a:pt x="214" y="407"/>
                      </a:lnTo>
                      <a:lnTo>
                        <a:pt x="213" y="407"/>
                      </a:lnTo>
                      <a:lnTo>
                        <a:pt x="213" y="406"/>
                      </a:lnTo>
                      <a:lnTo>
                        <a:pt x="212" y="406"/>
                      </a:lnTo>
                      <a:lnTo>
                        <a:pt x="212" y="407"/>
                      </a:lnTo>
                      <a:lnTo>
                        <a:pt x="212" y="406"/>
                      </a:lnTo>
                      <a:lnTo>
                        <a:pt x="211" y="406"/>
                      </a:lnTo>
                      <a:lnTo>
                        <a:pt x="209" y="406"/>
                      </a:lnTo>
                      <a:lnTo>
                        <a:pt x="208" y="406"/>
                      </a:lnTo>
                      <a:lnTo>
                        <a:pt x="208" y="404"/>
                      </a:lnTo>
                      <a:lnTo>
                        <a:pt x="208" y="403"/>
                      </a:lnTo>
                      <a:lnTo>
                        <a:pt x="207" y="403"/>
                      </a:lnTo>
                      <a:lnTo>
                        <a:pt x="208" y="403"/>
                      </a:lnTo>
                      <a:lnTo>
                        <a:pt x="207" y="403"/>
                      </a:lnTo>
                      <a:lnTo>
                        <a:pt x="208" y="403"/>
                      </a:lnTo>
                      <a:lnTo>
                        <a:pt x="208" y="402"/>
                      </a:lnTo>
                      <a:lnTo>
                        <a:pt x="207" y="402"/>
                      </a:lnTo>
                      <a:lnTo>
                        <a:pt x="207" y="401"/>
                      </a:lnTo>
                      <a:lnTo>
                        <a:pt x="207" y="400"/>
                      </a:lnTo>
                      <a:lnTo>
                        <a:pt x="207" y="398"/>
                      </a:lnTo>
                      <a:lnTo>
                        <a:pt x="206" y="398"/>
                      </a:lnTo>
                      <a:lnTo>
                        <a:pt x="206" y="397"/>
                      </a:lnTo>
                      <a:lnTo>
                        <a:pt x="204" y="397"/>
                      </a:lnTo>
                      <a:lnTo>
                        <a:pt x="204" y="396"/>
                      </a:lnTo>
                      <a:lnTo>
                        <a:pt x="203" y="396"/>
                      </a:lnTo>
                      <a:lnTo>
                        <a:pt x="203" y="395"/>
                      </a:lnTo>
                      <a:lnTo>
                        <a:pt x="202" y="395"/>
                      </a:lnTo>
                      <a:lnTo>
                        <a:pt x="202" y="393"/>
                      </a:lnTo>
                      <a:lnTo>
                        <a:pt x="202" y="392"/>
                      </a:lnTo>
                      <a:lnTo>
                        <a:pt x="202" y="391"/>
                      </a:lnTo>
                      <a:lnTo>
                        <a:pt x="201" y="391"/>
                      </a:lnTo>
                      <a:lnTo>
                        <a:pt x="201" y="390"/>
                      </a:lnTo>
                      <a:lnTo>
                        <a:pt x="202" y="390"/>
                      </a:lnTo>
                      <a:lnTo>
                        <a:pt x="202" y="389"/>
                      </a:lnTo>
                      <a:lnTo>
                        <a:pt x="202" y="387"/>
                      </a:lnTo>
                      <a:lnTo>
                        <a:pt x="201" y="387"/>
                      </a:lnTo>
                      <a:lnTo>
                        <a:pt x="201" y="386"/>
                      </a:lnTo>
                      <a:lnTo>
                        <a:pt x="202" y="386"/>
                      </a:lnTo>
                      <a:lnTo>
                        <a:pt x="202" y="385"/>
                      </a:lnTo>
                      <a:lnTo>
                        <a:pt x="201" y="385"/>
                      </a:lnTo>
                      <a:lnTo>
                        <a:pt x="202" y="385"/>
                      </a:lnTo>
                      <a:lnTo>
                        <a:pt x="202" y="384"/>
                      </a:lnTo>
                      <a:lnTo>
                        <a:pt x="201" y="384"/>
                      </a:lnTo>
                      <a:lnTo>
                        <a:pt x="201" y="382"/>
                      </a:lnTo>
                      <a:lnTo>
                        <a:pt x="200" y="384"/>
                      </a:lnTo>
                      <a:lnTo>
                        <a:pt x="200" y="382"/>
                      </a:lnTo>
                      <a:lnTo>
                        <a:pt x="200" y="384"/>
                      </a:lnTo>
                      <a:lnTo>
                        <a:pt x="200" y="382"/>
                      </a:lnTo>
                      <a:lnTo>
                        <a:pt x="200" y="381"/>
                      </a:lnTo>
                      <a:lnTo>
                        <a:pt x="200" y="380"/>
                      </a:lnTo>
                      <a:lnTo>
                        <a:pt x="200" y="379"/>
                      </a:lnTo>
                      <a:lnTo>
                        <a:pt x="198" y="379"/>
                      </a:lnTo>
                      <a:lnTo>
                        <a:pt x="198" y="378"/>
                      </a:lnTo>
                      <a:lnTo>
                        <a:pt x="198" y="376"/>
                      </a:lnTo>
                      <a:lnTo>
                        <a:pt x="197" y="376"/>
                      </a:lnTo>
                      <a:lnTo>
                        <a:pt x="197" y="375"/>
                      </a:lnTo>
                      <a:lnTo>
                        <a:pt x="196" y="375"/>
                      </a:lnTo>
                      <a:lnTo>
                        <a:pt x="196" y="374"/>
                      </a:lnTo>
                      <a:lnTo>
                        <a:pt x="195" y="374"/>
                      </a:lnTo>
                      <a:lnTo>
                        <a:pt x="195" y="373"/>
                      </a:lnTo>
                      <a:lnTo>
                        <a:pt x="193" y="373"/>
                      </a:lnTo>
                      <a:lnTo>
                        <a:pt x="193" y="371"/>
                      </a:lnTo>
                      <a:lnTo>
                        <a:pt x="192" y="371"/>
                      </a:lnTo>
                      <a:lnTo>
                        <a:pt x="192" y="370"/>
                      </a:lnTo>
                      <a:lnTo>
                        <a:pt x="191" y="370"/>
                      </a:lnTo>
                      <a:lnTo>
                        <a:pt x="190" y="370"/>
                      </a:lnTo>
                      <a:lnTo>
                        <a:pt x="190" y="369"/>
                      </a:lnTo>
                      <a:lnTo>
                        <a:pt x="190" y="368"/>
                      </a:lnTo>
                      <a:lnTo>
                        <a:pt x="189" y="368"/>
                      </a:lnTo>
                      <a:lnTo>
                        <a:pt x="187" y="368"/>
                      </a:lnTo>
                      <a:lnTo>
                        <a:pt x="187" y="367"/>
                      </a:lnTo>
                      <a:lnTo>
                        <a:pt x="186" y="367"/>
                      </a:lnTo>
                      <a:lnTo>
                        <a:pt x="186" y="365"/>
                      </a:lnTo>
                      <a:lnTo>
                        <a:pt x="186" y="364"/>
                      </a:lnTo>
                      <a:lnTo>
                        <a:pt x="185" y="364"/>
                      </a:lnTo>
                      <a:lnTo>
                        <a:pt x="185" y="363"/>
                      </a:lnTo>
                      <a:lnTo>
                        <a:pt x="184" y="363"/>
                      </a:lnTo>
                      <a:lnTo>
                        <a:pt x="184" y="362"/>
                      </a:lnTo>
                      <a:lnTo>
                        <a:pt x="184" y="360"/>
                      </a:lnTo>
                      <a:lnTo>
                        <a:pt x="182" y="360"/>
                      </a:lnTo>
                      <a:lnTo>
                        <a:pt x="182" y="359"/>
                      </a:lnTo>
                      <a:lnTo>
                        <a:pt x="182" y="358"/>
                      </a:lnTo>
                      <a:lnTo>
                        <a:pt x="181" y="358"/>
                      </a:lnTo>
                      <a:lnTo>
                        <a:pt x="180" y="358"/>
                      </a:lnTo>
                      <a:lnTo>
                        <a:pt x="179" y="358"/>
                      </a:lnTo>
                      <a:lnTo>
                        <a:pt x="179" y="357"/>
                      </a:lnTo>
                      <a:lnTo>
                        <a:pt x="178" y="357"/>
                      </a:lnTo>
                      <a:lnTo>
                        <a:pt x="178" y="355"/>
                      </a:lnTo>
                      <a:lnTo>
                        <a:pt x="176" y="355"/>
                      </a:lnTo>
                      <a:lnTo>
                        <a:pt x="176" y="354"/>
                      </a:lnTo>
                      <a:lnTo>
                        <a:pt x="175" y="354"/>
                      </a:lnTo>
                      <a:lnTo>
                        <a:pt x="175" y="353"/>
                      </a:lnTo>
                      <a:lnTo>
                        <a:pt x="174" y="353"/>
                      </a:lnTo>
                      <a:lnTo>
                        <a:pt x="174" y="352"/>
                      </a:lnTo>
                      <a:lnTo>
                        <a:pt x="173" y="352"/>
                      </a:lnTo>
                      <a:lnTo>
                        <a:pt x="173" y="351"/>
                      </a:lnTo>
                      <a:lnTo>
                        <a:pt x="171" y="351"/>
                      </a:lnTo>
                      <a:lnTo>
                        <a:pt x="173" y="351"/>
                      </a:lnTo>
                      <a:lnTo>
                        <a:pt x="173" y="349"/>
                      </a:lnTo>
                      <a:lnTo>
                        <a:pt x="173" y="348"/>
                      </a:lnTo>
                      <a:lnTo>
                        <a:pt x="171" y="348"/>
                      </a:lnTo>
                      <a:lnTo>
                        <a:pt x="171" y="347"/>
                      </a:lnTo>
                      <a:lnTo>
                        <a:pt x="173" y="347"/>
                      </a:lnTo>
                      <a:lnTo>
                        <a:pt x="171" y="347"/>
                      </a:lnTo>
                      <a:lnTo>
                        <a:pt x="171" y="346"/>
                      </a:lnTo>
                      <a:lnTo>
                        <a:pt x="171" y="344"/>
                      </a:lnTo>
                      <a:lnTo>
                        <a:pt x="170" y="344"/>
                      </a:lnTo>
                      <a:lnTo>
                        <a:pt x="170" y="343"/>
                      </a:lnTo>
                      <a:lnTo>
                        <a:pt x="170" y="342"/>
                      </a:lnTo>
                      <a:lnTo>
                        <a:pt x="170" y="343"/>
                      </a:lnTo>
                      <a:lnTo>
                        <a:pt x="170" y="342"/>
                      </a:lnTo>
                      <a:lnTo>
                        <a:pt x="170" y="343"/>
                      </a:lnTo>
                      <a:lnTo>
                        <a:pt x="170" y="342"/>
                      </a:lnTo>
                      <a:lnTo>
                        <a:pt x="171" y="342"/>
                      </a:lnTo>
                      <a:lnTo>
                        <a:pt x="171" y="341"/>
                      </a:lnTo>
                      <a:lnTo>
                        <a:pt x="170" y="341"/>
                      </a:lnTo>
                      <a:lnTo>
                        <a:pt x="170" y="340"/>
                      </a:lnTo>
                      <a:lnTo>
                        <a:pt x="169" y="340"/>
                      </a:lnTo>
                      <a:lnTo>
                        <a:pt x="170" y="340"/>
                      </a:lnTo>
                      <a:lnTo>
                        <a:pt x="169" y="340"/>
                      </a:lnTo>
                      <a:lnTo>
                        <a:pt x="169" y="338"/>
                      </a:lnTo>
                      <a:lnTo>
                        <a:pt x="170" y="338"/>
                      </a:lnTo>
                      <a:lnTo>
                        <a:pt x="169" y="338"/>
                      </a:lnTo>
                      <a:lnTo>
                        <a:pt x="169" y="337"/>
                      </a:lnTo>
                      <a:lnTo>
                        <a:pt x="169" y="336"/>
                      </a:lnTo>
                      <a:lnTo>
                        <a:pt x="168" y="336"/>
                      </a:lnTo>
                      <a:lnTo>
                        <a:pt x="168" y="335"/>
                      </a:lnTo>
                      <a:lnTo>
                        <a:pt x="168" y="333"/>
                      </a:lnTo>
                      <a:lnTo>
                        <a:pt x="168" y="332"/>
                      </a:lnTo>
                      <a:lnTo>
                        <a:pt x="168" y="331"/>
                      </a:lnTo>
                      <a:lnTo>
                        <a:pt x="168" y="330"/>
                      </a:lnTo>
                      <a:lnTo>
                        <a:pt x="167" y="330"/>
                      </a:lnTo>
                      <a:lnTo>
                        <a:pt x="167" y="329"/>
                      </a:lnTo>
                      <a:lnTo>
                        <a:pt x="167" y="327"/>
                      </a:lnTo>
                      <a:lnTo>
                        <a:pt x="167" y="326"/>
                      </a:lnTo>
                      <a:lnTo>
                        <a:pt x="165" y="326"/>
                      </a:lnTo>
                      <a:lnTo>
                        <a:pt x="165" y="325"/>
                      </a:lnTo>
                      <a:lnTo>
                        <a:pt x="165" y="324"/>
                      </a:lnTo>
                      <a:lnTo>
                        <a:pt x="164" y="324"/>
                      </a:lnTo>
                      <a:lnTo>
                        <a:pt x="164" y="322"/>
                      </a:lnTo>
                      <a:lnTo>
                        <a:pt x="163" y="322"/>
                      </a:lnTo>
                      <a:lnTo>
                        <a:pt x="163" y="321"/>
                      </a:lnTo>
                      <a:lnTo>
                        <a:pt x="162" y="321"/>
                      </a:lnTo>
                      <a:lnTo>
                        <a:pt x="160" y="321"/>
                      </a:lnTo>
                      <a:lnTo>
                        <a:pt x="160" y="320"/>
                      </a:lnTo>
                      <a:lnTo>
                        <a:pt x="159" y="320"/>
                      </a:lnTo>
                      <a:lnTo>
                        <a:pt x="158" y="319"/>
                      </a:lnTo>
                      <a:lnTo>
                        <a:pt x="157" y="319"/>
                      </a:lnTo>
                      <a:lnTo>
                        <a:pt x="155" y="319"/>
                      </a:lnTo>
                      <a:lnTo>
                        <a:pt x="155" y="318"/>
                      </a:lnTo>
                      <a:lnTo>
                        <a:pt x="154" y="318"/>
                      </a:lnTo>
                      <a:lnTo>
                        <a:pt x="153" y="318"/>
                      </a:lnTo>
                      <a:lnTo>
                        <a:pt x="152" y="318"/>
                      </a:lnTo>
                      <a:lnTo>
                        <a:pt x="151" y="318"/>
                      </a:lnTo>
                      <a:lnTo>
                        <a:pt x="149" y="318"/>
                      </a:lnTo>
                      <a:lnTo>
                        <a:pt x="149" y="316"/>
                      </a:lnTo>
                      <a:lnTo>
                        <a:pt x="149" y="315"/>
                      </a:lnTo>
                      <a:lnTo>
                        <a:pt x="149" y="314"/>
                      </a:lnTo>
                      <a:lnTo>
                        <a:pt x="148" y="314"/>
                      </a:lnTo>
                      <a:lnTo>
                        <a:pt x="148" y="313"/>
                      </a:lnTo>
                      <a:lnTo>
                        <a:pt x="147" y="313"/>
                      </a:lnTo>
                      <a:lnTo>
                        <a:pt x="147" y="311"/>
                      </a:lnTo>
                      <a:lnTo>
                        <a:pt x="147" y="310"/>
                      </a:lnTo>
                      <a:lnTo>
                        <a:pt x="146" y="310"/>
                      </a:lnTo>
                      <a:lnTo>
                        <a:pt x="147" y="310"/>
                      </a:lnTo>
                      <a:lnTo>
                        <a:pt x="147" y="309"/>
                      </a:lnTo>
                      <a:lnTo>
                        <a:pt x="146" y="309"/>
                      </a:lnTo>
                      <a:lnTo>
                        <a:pt x="146" y="308"/>
                      </a:lnTo>
                      <a:lnTo>
                        <a:pt x="146" y="306"/>
                      </a:lnTo>
                      <a:lnTo>
                        <a:pt x="144" y="306"/>
                      </a:lnTo>
                      <a:lnTo>
                        <a:pt x="144" y="305"/>
                      </a:lnTo>
                      <a:lnTo>
                        <a:pt x="143" y="305"/>
                      </a:lnTo>
                      <a:lnTo>
                        <a:pt x="143" y="304"/>
                      </a:lnTo>
                      <a:lnTo>
                        <a:pt x="142" y="304"/>
                      </a:lnTo>
                      <a:lnTo>
                        <a:pt x="142" y="303"/>
                      </a:lnTo>
                      <a:lnTo>
                        <a:pt x="142" y="302"/>
                      </a:lnTo>
                      <a:lnTo>
                        <a:pt x="141" y="302"/>
                      </a:lnTo>
                      <a:lnTo>
                        <a:pt x="142" y="302"/>
                      </a:lnTo>
                      <a:lnTo>
                        <a:pt x="141" y="302"/>
                      </a:lnTo>
                      <a:lnTo>
                        <a:pt x="141" y="300"/>
                      </a:lnTo>
                      <a:lnTo>
                        <a:pt x="141" y="299"/>
                      </a:lnTo>
                      <a:lnTo>
                        <a:pt x="140" y="299"/>
                      </a:lnTo>
                      <a:lnTo>
                        <a:pt x="140" y="298"/>
                      </a:lnTo>
                      <a:lnTo>
                        <a:pt x="140" y="297"/>
                      </a:lnTo>
                      <a:lnTo>
                        <a:pt x="140" y="295"/>
                      </a:lnTo>
                      <a:lnTo>
                        <a:pt x="138" y="295"/>
                      </a:lnTo>
                      <a:lnTo>
                        <a:pt x="138" y="294"/>
                      </a:lnTo>
                      <a:lnTo>
                        <a:pt x="138" y="293"/>
                      </a:lnTo>
                      <a:lnTo>
                        <a:pt x="137" y="293"/>
                      </a:lnTo>
                      <a:lnTo>
                        <a:pt x="137" y="292"/>
                      </a:lnTo>
                      <a:lnTo>
                        <a:pt x="136" y="292"/>
                      </a:lnTo>
                      <a:lnTo>
                        <a:pt x="136" y="291"/>
                      </a:lnTo>
                      <a:lnTo>
                        <a:pt x="135" y="291"/>
                      </a:lnTo>
                      <a:lnTo>
                        <a:pt x="135" y="289"/>
                      </a:lnTo>
                      <a:lnTo>
                        <a:pt x="135" y="288"/>
                      </a:lnTo>
                      <a:lnTo>
                        <a:pt x="133" y="288"/>
                      </a:lnTo>
                      <a:lnTo>
                        <a:pt x="133" y="287"/>
                      </a:lnTo>
                      <a:lnTo>
                        <a:pt x="132" y="287"/>
                      </a:lnTo>
                      <a:lnTo>
                        <a:pt x="132" y="286"/>
                      </a:lnTo>
                      <a:lnTo>
                        <a:pt x="131" y="286"/>
                      </a:lnTo>
                      <a:lnTo>
                        <a:pt x="131" y="284"/>
                      </a:lnTo>
                      <a:lnTo>
                        <a:pt x="130" y="284"/>
                      </a:lnTo>
                      <a:lnTo>
                        <a:pt x="131" y="284"/>
                      </a:lnTo>
                      <a:lnTo>
                        <a:pt x="130" y="284"/>
                      </a:lnTo>
                      <a:lnTo>
                        <a:pt x="130" y="283"/>
                      </a:lnTo>
                      <a:lnTo>
                        <a:pt x="130" y="282"/>
                      </a:lnTo>
                      <a:lnTo>
                        <a:pt x="129" y="282"/>
                      </a:lnTo>
                      <a:lnTo>
                        <a:pt x="129" y="281"/>
                      </a:lnTo>
                      <a:lnTo>
                        <a:pt x="127" y="281"/>
                      </a:lnTo>
                      <a:lnTo>
                        <a:pt x="127" y="282"/>
                      </a:lnTo>
                      <a:lnTo>
                        <a:pt x="127" y="281"/>
                      </a:lnTo>
                      <a:lnTo>
                        <a:pt x="126" y="281"/>
                      </a:lnTo>
                      <a:lnTo>
                        <a:pt x="126" y="280"/>
                      </a:lnTo>
                      <a:lnTo>
                        <a:pt x="125" y="280"/>
                      </a:lnTo>
                      <a:lnTo>
                        <a:pt x="125" y="278"/>
                      </a:lnTo>
                      <a:lnTo>
                        <a:pt x="124" y="278"/>
                      </a:lnTo>
                      <a:lnTo>
                        <a:pt x="124" y="277"/>
                      </a:lnTo>
                      <a:lnTo>
                        <a:pt x="122" y="277"/>
                      </a:lnTo>
                      <a:lnTo>
                        <a:pt x="122" y="276"/>
                      </a:lnTo>
                      <a:lnTo>
                        <a:pt x="122" y="275"/>
                      </a:lnTo>
                      <a:lnTo>
                        <a:pt x="122" y="276"/>
                      </a:lnTo>
                      <a:lnTo>
                        <a:pt x="122" y="275"/>
                      </a:lnTo>
                      <a:lnTo>
                        <a:pt x="121" y="275"/>
                      </a:lnTo>
                      <a:lnTo>
                        <a:pt x="121" y="273"/>
                      </a:lnTo>
                      <a:lnTo>
                        <a:pt x="120" y="273"/>
                      </a:lnTo>
                      <a:lnTo>
                        <a:pt x="119" y="273"/>
                      </a:lnTo>
                      <a:lnTo>
                        <a:pt x="119" y="272"/>
                      </a:lnTo>
                      <a:lnTo>
                        <a:pt x="117" y="272"/>
                      </a:lnTo>
                      <a:lnTo>
                        <a:pt x="116" y="272"/>
                      </a:lnTo>
                      <a:lnTo>
                        <a:pt x="116" y="271"/>
                      </a:lnTo>
                      <a:lnTo>
                        <a:pt x="115" y="271"/>
                      </a:lnTo>
                      <a:lnTo>
                        <a:pt x="115" y="270"/>
                      </a:lnTo>
                      <a:lnTo>
                        <a:pt x="114" y="270"/>
                      </a:lnTo>
                      <a:lnTo>
                        <a:pt x="113" y="270"/>
                      </a:lnTo>
                      <a:lnTo>
                        <a:pt x="113" y="269"/>
                      </a:lnTo>
                      <a:lnTo>
                        <a:pt x="111" y="269"/>
                      </a:lnTo>
                      <a:lnTo>
                        <a:pt x="111" y="267"/>
                      </a:lnTo>
                      <a:lnTo>
                        <a:pt x="110" y="267"/>
                      </a:lnTo>
                      <a:lnTo>
                        <a:pt x="109" y="267"/>
                      </a:lnTo>
                      <a:lnTo>
                        <a:pt x="109" y="266"/>
                      </a:lnTo>
                      <a:lnTo>
                        <a:pt x="108" y="266"/>
                      </a:lnTo>
                      <a:lnTo>
                        <a:pt x="106" y="266"/>
                      </a:lnTo>
                      <a:lnTo>
                        <a:pt x="106" y="265"/>
                      </a:lnTo>
                      <a:lnTo>
                        <a:pt x="105" y="265"/>
                      </a:lnTo>
                      <a:lnTo>
                        <a:pt x="104" y="265"/>
                      </a:lnTo>
                      <a:lnTo>
                        <a:pt x="104" y="264"/>
                      </a:lnTo>
                      <a:lnTo>
                        <a:pt x="104" y="265"/>
                      </a:lnTo>
                      <a:lnTo>
                        <a:pt x="103" y="265"/>
                      </a:lnTo>
                      <a:lnTo>
                        <a:pt x="102" y="265"/>
                      </a:lnTo>
                      <a:lnTo>
                        <a:pt x="102" y="264"/>
                      </a:lnTo>
                      <a:lnTo>
                        <a:pt x="100" y="264"/>
                      </a:lnTo>
                      <a:lnTo>
                        <a:pt x="100" y="262"/>
                      </a:lnTo>
                      <a:lnTo>
                        <a:pt x="99" y="262"/>
                      </a:lnTo>
                      <a:lnTo>
                        <a:pt x="99" y="261"/>
                      </a:lnTo>
                      <a:lnTo>
                        <a:pt x="98" y="261"/>
                      </a:lnTo>
                      <a:lnTo>
                        <a:pt x="97" y="261"/>
                      </a:lnTo>
                      <a:lnTo>
                        <a:pt x="97" y="260"/>
                      </a:lnTo>
                      <a:lnTo>
                        <a:pt x="97" y="261"/>
                      </a:lnTo>
                      <a:lnTo>
                        <a:pt x="97" y="260"/>
                      </a:lnTo>
                      <a:lnTo>
                        <a:pt x="97" y="261"/>
                      </a:lnTo>
                      <a:lnTo>
                        <a:pt x="97" y="260"/>
                      </a:lnTo>
                      <a:lnTo>
                        <a:pt x="97" y="259"/>
                      </a:lnTo>
                      <a:lnTo>
                        <a:pt x="97" y="258"/>
                      </a:lnTo>
                      <a:lnTo>
                        <a:pt x="95" y="258"/>
                      </a:lnTo>
                      <a:lnTo>
                        <a:pt x="95" y="256"/>
                      </a:lnTo>
                      <a:lnTo>
                        <a:pt x="95" y="255"/>
                      </a:lnTo>
                      <a:lnTo>
                        <a:pt x="94" y="255"/>
                      </a:lnTo>
                      <a:lnTo>
                        <a:pt x="94" y="254"/>
                      </a:lnTo>
                      <a:lnTo>
                        <a:pt x="93" y="254"/>
                      </a:lnTo>
                      <a:lnTo>
                        <a:pt x="93" y="253"/>
                      </a:lnTo>
                      <a:lnTo>
                        <a:pt x="92" y="253"/>
                      </a:lnTo>
                      <a:lnTo>
                        <a:pt x="93" y="253"/>
                      </a:lnTo>
                      <a:lnTo>
                        <a:pt x="92" y="253"/>
                      </a:lnTo>
                      <a:lnTo>
                        <a:pt x="91" y="253"/>
                      </a:lnTo>
                      <a:lnTo>
                        <a:pt x="91" y="251"/>
                      </a:lnTo>
                      <a:lnTo>
                        <a:pt x="89" y="251"/>
                      </a:lnTo>
                      <a:lnTo>
                        <a:pt x="89" y="250"/>
                      </a:lnTo>
                      <a:lnTo>
                        <a:pt x="88" y="250"/>
                      </a:lnTo>
                      <a:lnTo>
                        <a:pt x="88" y="249"/>
                      </a:lnTo>
                      <a:lnTo>
                        <a:pt x="87" y="249"/>
                      </a:lnTo>
                      <a:lnTo>
                        <a:pt x="87" y="248"/>
                      </a:lnTo>
                      <a:lnTo>
                        <a:pt x="86" y="248"/>
                      </a:lnTo>
                      <a:lnTo>
                        <a:pt x="86" y="246"/>
                      </a:lnTo>
                      <a:lnTo>
                        <a:pt x="84" y="246"/>
                      </a:lnTo>
                      <a:lnTo>
                        <a:pt x="84" y="248"/>
                      </a:lnTo>
                      <a:lnTo>
                        <a:pt x="84" y="246"/>
                      </a:lnTo>
                      <a:lnTo>
                        <a:pt x="83" y="246"/>
                      </a:lnTo>
                      <a:lnTo>
                        <a:pt x="84" y="246"/>
                      </a:lnTo>
                      <a:lnTo>
                        <a:pt x="84" y="245"/>
                      </a:lnTo>
                      <a:lnTo>
                        <a:pt x="84" y="244"/>
                      </a:lnTo>
                      <a:lnTo>
                        <a:pt x="86" y="244"/>
                      </a:lnTo>
                      <a:lnTo>
                        <a:pt x="86" y="243"/>
                      </a:lnTo>
                      <a:lnTo>
                        <a:pt x="84" y="243"/>
                      </a:lnTo>
                      <a:lnTo>
                        <a:pt x="84" y="242"/>
                      </a:lnTo>
                      <a:lnTo>
                        <a:pt x="86" y="242"/>
                      </a:lnTo>
                      <a:lnTo>
                        <a:pt x="84" y="242"/>
                      </a:lnTo>
                      <a:lnTo>
                        <a:pt x="84" y="240"/>
                      </a:lnTo>
                      <a:lnTo>
                        <a:pt x="86" y="240"/>
                      </a:lnTo>
                      <a:lnTo>
                        <a:pt x="86" y="239"/>
                      </a:lnTo>
                      <a:lnTo>
                        <a:pt x="86" y="238"/>
                      </a:lnTo>
                      <a:lnTo>
                        <a:pt x="86" y="237"/>
                      </a:lnTo>
                      <a:lnTo>
                        <a:pt x="84" y="237"/>
                      </a:lnTo>
                      <a:lnTo>
                        <a:pt x="84" y="235"/>
                      </a:lnTo>
                      <a:lnTo>
                        <a:pt x="84" y="237"/>
                      </a:lnTo>
                      <a:lnTo>
                        <a:pt x="84" y="235"/>
                      </a:lnTo>
                      <a:lnTo>
                        <a:pt x="83" y="235"/>
                      </a:lnTo>
                      <a:lnTo>
                        <a:pt x="83" y="234"/>
                      </a:lnTo>
                      <a:lnTo>
                        <a:pt x="82" y="234"/>
                      </a:lnTo>
                      <a:lnTo>
                        <a:pt x="83" y="234"/>
                      </a:lnTo>
                      <a:lnTo>
                        <a:pt x="83" y="233"/>
                      </a:lnTo>
                      <a:lnTo>
                        <a:pt x="83" y="232"/>
                      </a:lnTo>
                      <a:lnTo>
                        <a:pt x="83" y="231"/>
                      </a:lnTo>
                      <a:lnTo>
                        <a:pt x="83" y="229"/>
                      </a:lnTo>
                      <a:lnTo>
                        <a:pt x="83" y="231"/>
                      </a:lnTo>
                      <a:lnTo>
                        <a:pt x="83" y="229"/>
                      </a:lnTo>
                      <a:lnTo>
                        <a:pt x="82" y="229"/>
                      </a:lnTo>
                      <a:lnTo>
                        <a:pt x="83" y="229"/>
                      </a:lnTo>
                      <a:lnTo>
                        <a:pt x="82" y="229"/>
                      </a:lnTo>
                      <a:lnTo>
                        <a:pt x="83" y="229"/>
                      </a:lnTo>
                      <a:lnTo>
                        <a:pt x="83" y="228"/>
                      </a:lnTo>
                      <a:lnTo>
                        <a:pt x="83" y="227"/>
                      </a:lnTo>
                      <a:lnTo>
                        <a:pt x="83" y="226"/>
                      </a:lnTo>
                      <a:lnTo>
                        <a:pt x="83" y="224"/>
                      </a:lnTo>
                      <a:lnTo>
                        <a:pt x="83" y="223"/>
                      </a:lnTo>
                      <a:lnTo>
                        <a:pt x="82" y="223"/>
                      </a:lnTo>
                      <a:lnTo>
                        <a:pt x="82" y="222"/>
                      </a:lnTo>
                      <a:lnTo>
                        <a:pt x="81" y="222"/>
                      </a:lnTo>
                      <a:lnTo>
                        <a:pt x="82" y="222"/>
                      </a:lnTo>
                      <a:lnTo>
                        <a:pt x="82" y="221"/>
                      </a:lnTo>
                      <a:lnTo>
                        <a:pt x="81" y="221"/>
                      </a:lnTo>
                      <a:lnTo>
                        <a:pt x="81" y="220"/>
                      </a:lnTo>
                      <a:lnTo>
                        <a:pt x="81" y="218"/>
                      </a:lnTo>
                      <a:lnTo>
                        <a:pt x="81" y="217"/>
                      </a:lnTo>
                      <a:lnTo>
                        <a:pt x="81" y="216"/>
                      </a:lnTo>
                      <a:lnTo>
                        <a:pt x="81" y="215"/>
                      </a:lnTo>
                      <a:lnTo>
                        <a:pt x="80" y="215"/>
                      </a:lnTo>
                      <a:lnTo>
                        <a:pt x="80" y="213"/>
                      </a:lnTo>
                      <a:lnTo>
                        <a:pt x="80" y="212"/>
                      </a:lnTo>
                      <a:lnTo>
                        <a:pt x="80" y="213"/>
                      </a:lnTo>
                      <a:lnTo>
                        <a:pt x="80" y="212"/>
                      </a:lnTo>
                      <a:lnTo>
                        <a:pt x="78" y="212"/>
                      </a:lnTo>
                      <a:lnTo>
                        <a:pt x="78" y="211"/>
                      </a:lnTo>
                      <a:lnTo>
                        <a:pt x="78" y="210"/>
                      </a:lnTo>
                      <a:lnTo>
                        <a:pt x="78" y="211"/>
                      </a:lnTo>
                      <a:lnTo>
                        <a:pt x="78" y="210"/>
                      </a:lnTo>
                      <a:lnTo>
                        <a:pt x="80" y="210"/>
                      </a:lnTo>
                      <a:lnTo>
                        <a:pt x="78" y="210"/>
                      </a:lnTo>
                      <a:lnTo>
                        <a:pt x="78" y="209"/>
                      </a:lnTo>
                      <a:lnTo>
                        <a:pt x="80" y="209"/>
                      </a:lnTo>
                      <a:lnTo>
                        <a:pt x="78" y="209"/>
                      </a:lnTo>
                      <a:lnTo>
                        <a:pt x="80" y="209"/>
                      </a:lnTo>
                      <a:lnTo>
                        <a:pt x="78" y="209"/>
                      </a:lnTo>
                      <a:lnTo>
                        <a:pt x="78" y="207"/>
                      </a:lnTo>
                      <a:lnTo>
                        <a:pt x="78" y="206"/>
                      </a:lnTo>
                      <a:lnTo>
                        <a:pt x="78" y="207"/>
                      </a:lnTo>
                      <a:lnTo>
                        <a:pt x="78" y="206"/>
                      </a:lnTo>
                      <a:lnTo>
                        <a:pt x="77" y="206"/>
                      </a:lnTo>
                      <a:lnTo>
                        <a:pt x="77" y="205"/>
                      </a:lnTo>
                      <a:lnTo>
                        <a:pt x="77" y="206"/>
                      </a:lnTo>
                      <a:lnTo>
                        <a:pt x="77" y="205"/>
                      </a:lnTo>
                      <a:lnTo>
                        <a:pt x="76" y="205"/>
                      </a:lnTo>
                      <a:lnTo>
                        <a:pt x="76" y="204"/>
                      </a:lnTo>
                      <a:lnTo>
                        <a:pt x="77" y="204"/>
                      </a:lnTo>
                      <a:lnTo>
                        <a:pt x="76" y="204"/>
                      </a:lnTo>
                      <a:lnTo>
                        <a:pt x="76" y="202"/>
                      </a:lnTo>
                      <a:lnTo>
                        <a:pt x="76" y="201"/>
                      </a:lnTo>
                      <a:lnTo>
                        <a:pt x="76" y="202"/>
                      </a:lnTo>
                      <a:lnTo>
                        <a:pt x="76" y="201"/>
                      </a:lnTo>
                      <a:lnTo>
                        <a:pt x="76" y="200"/>
                      </a:lnTo>
                      <a:lnTo>
                        <a:pt x="76" y="201"/>
                      </a:lnTo>
                      <a:lnTo>
                        <a:pt x="75" y="201"/>
                      </a:lnTo>
                      <a:lnTo>
                        <a:pt x="76" y="201"/>
                      </a:lnTo>
                      <a:lnTo>
                        <a:pt x="75" y="201"/>
                      </a:lnTo>
                      <a:lnTo>
                        <a:pt x="76" y="201"/>
                      </a:lnTo>
                      <a:lnTo>
                        <a:pt x="75" y="201"/>
                      </a:lnTo>
                      <a:lnTo>
                        <a:pt x="75" y="200"/>
                      </a:lnTo>
                      <a:lnTo>
                        <a:pt x="76" y="200"/>
                      </a:lnTo>
                      <a:lnTo>
                        <a:pt x="76" y="199"/>
                      </a:lnTo>
                      <a:lnTo>
                        <a:pt x="77" y="199"/>
                      </a:lnTo>
                      <a:lnTo>
                        <a:pt x="77" y="197"/>
                      </a:lnTo>
                      <a:lnTo>
                        <a:pt x="77" y="199"/>
                      </a:lnTo>
                      <a:lnTo>
                        <a:pt x="76" y="199"/>
                      </a:lnTo>
                      <a:lnTo>
                        <a:pt x="76" y="197"/>
                      </a:lnTo>
                      <a:lnTo>
                        <a:pt x="76" y="196"/>
                      </a:lnTo>
                      <a:lnTo>
                        <a:pt x="76" y="195"/>
                      </a:lnTo>
                      <a:lnTo>
                        <a:pt x="76" y="196"/>
                      </a:lnTo>
                      <a:lnTo>
                        <a:pt x="76" y="195"/>
                      </a:lnTo>
                      <a:lnTo>
                        <a:pt x="75" y="195"/>
                      </a:lnTo>
                      <a:lnTo>
                        <a:pt x="75" y="194"/>
                      </a:lnTo>
                      <a:lnTo>
                        <a:pt x="73" y="194"/>
                      </a:lnTo>
                      <a:lnTo>
                        <a:pt x="75" y="194"/>
                      </a:lnTo>
                      <a:lnTo>
                        <a:pt x="73" y="194"/>
                      </a:lnTo>
                      <a:lnTo>
                        <a:pt x="73" y="193"/>
                      </a:lnTo>
                      <a:lnTo>
                        <a:pt x="73" y="194"/>
                      </a:lnTo>
                      <a:lnTo>
                        <a:pt x="73" y="193"/>
                      </a:lnTo>
                      <a:lnTo>
                        <a:pt x="73" y="191"/>
                      </a:lnTo>
                      <a:lnTo>
                        <a:pt x="73" y="193"/>
                      </a:lnTo>
                      <a:lnTo>
                        <a:pt x="73" y="191"/>
                      </a:lnTo>
                      <a:lnTo>
                        <a:pt x="73" y="193"/>
                      </a:lnTo>
                      <a:lnTo>
                        <a:pt x="75" y="193"/>
                      </a:lnTo>
                      <a:lnTo>
                        <a:pt x="75" y="191"/>
                      </a:lnTo>
                      <a:lnTo>
                        <a:pt x="75" y="193"/>
                      </a:lnTo>
                      <a:lnTo>
                        <a:pt x="76" y="193"/>
                      </a:lnTo>
                      <a:lnTo>
                        <a:pt x="76" y="194"/>
                      </a:lnTo>
                      <a:lnTo>
                        <a:pt x="76" y="193"/>
                      </a:lnTo>
                      <a:lnTo>
                        <a:pt x="77" y="193"/>
                      </a:lnTo>
                      <a:lnTo>
                        <a:pt x="76" y="193"/>
                      </a:lnTo>
                      <a:lnTo>
                        <a:pt x="77" y="193"/>
                      </a:lnTo>
                      <a:lnTo>
                        <a:pt x="78" y="193"/>
                      </a:lnTo>
                      <a:lnTo>
                        <a:pt x="78" y="191"/>
                      </a:lnTo>
                      <a:lnTo>
                        <a:pt x="80" y="191"/>
                      </a:lnTo>
                      <a:lnTo>
                        <a:pt x="78" y="191"/>
                      </a:lnTo>
                      <a:lnTo>
                        <a:pt x="80" y="191"/>
                      </a:lnTo>
                      <a:lnTo>
                        <a:pt x="78" y="191"/>
                      </a:lnTo>
                      <a:lnTo>
                        <a:pt x="78" y="190"/>
                      </a:lnTo>
                      <a:lnTo>
                        <a:pt x="78" y="189"/>
                      </a:lnTo>
                      <a:lnTo>
                        <a:pt x="78" y="188"/>
                      </a:lnTo>
                      <a:lnTo>
                        <a:pt x="77" y="188"/>
                      </a:lnTo>
                      <a:lnTo>
                        <a:pt x="77" y="186"/>
                      </a:lnTo>
                      <a:lnTo>
                        <a:pt x="78" y="186"/>
                      </a:lnTo>
                      <a:lnTo>
                        <a:pt x="78" y="185"/>
                      </a:lnTo>
                      <a:lnTo>
                        <a:pt x="78" y="184"/>
                      </a:lnTo>
                      <a:lnTo>
                        <a:pt x="77" y="184"/>
                      </a:lnTo>
                      <a:lnTo>
                        <a:pt x="77" y="183"/>
                      </a:lnTo>
                      <a:lnTo>
                        <a:pt x="76" y="183"/>
                      </a:lnTo>
                      <a:lnTo>
                        <a:pt x="76" y="182"/>
                      </a:lnTo>
                      <a:lnTo>
                        <a:pt x="75" y="182"/>
                      </a:lnTo>
                      <a:lnTo>
                        <a:pt x="73" y="182"/>
                      </a:lnTo>
                      <a:lnTo>
                        <a:pt x="73" y="183"/>
                      </a:lnTo>
                      <a:lnTo>
                        <a:pt x="72" y="183"/>
                      </a:lnTo>
                      <a:lnTo>
                        <a:pt x="72" y="182"/>
                      </a:lnTo>
                      <a:lnTo>
                        <a:pt x="71" y="182"/>
                      </a:lnTo>
                      <a:lnTo>
                        <a:pt x="71" y="180"/>
                      </a:lnTo>
                      <a:lnTo>
                        <a:pt x="70" y="180"/>
                      </a:lnTo>
                      <a:lnTo>
                        <a:pt x="70" y="179"/>
                      </a:lnTo>
                      <a:lnTo>
                        <a:pt x="68" y="179"/>
                      </a:lnTo>
                      <a:lnTo>
                        <a:pt x="68" y="178"/>
                      </a:lnTo>
                      <a:lnTo>
                        <a:pt x="68" y="177"/>
                      </a:lnTo>
                      <a:lnTo>
                        <a:pt x="70" y="177"/>
                      </a:lnTo>
                      <a:lnTo>
                        <a:pt x="70" y="178"/>
                      </a:lnTo>
                      <a:lnTo>
                        <a:pt x="71" y="177"/>
                      </a:lnTo>
                      <a:lnTo>
                        <a:pt x="71" y="175"/>
                      </a:lnTo>
                      <a:lnTo>
                        <a:pt x="71" y="174"/>
                      </a:lnTo>
                      <a:lnTo>
                        <a:pt x="72" y="174"/>
                      </a:lnTo>
                      <a:lnTo>
                        <a:pt x="72" y="173"/>
                      </a:lnTo>
                      <a:lnTo>
                        <a:pt x="71" y="173"/>
                      </a:lnTo>
                      <a:lnTo>
                        <a:pt x="72" y="173"/>
                      </a:lnTo>
                      <a:lnTo>
                        <a:pt x="72" y="172"/>
                      </a:lnTo>
                      <a:lnTo>
                        <a:pt x="72" y="171"/>
                      </a:lnTo>
                      <a:lnTo>
                        <a:pt x="73" y="171"/>
                      </a:lnTo>
                      <a:lnTo>
                        <a:pt x="75" y="171"/>
                      </a:lnTo>
                      <a:lnTo>
                        <a:pt x="75" y="169"/>
                      </a:lnTo>
                      <a:lnTo>
                        <a:pt x="76" y="169"/>
                      </a:lnTo>
                      <a:lnTo>
                        <a:pt x="76" y="168"/>
                      </a:lnTo>
                      <a:lnTo>
                        <a:pt x="76" y="167"/>
                      </a:lnTo>
                      <a:lnTo>
                        <a:pt x="76" y="166"/>
                      </a:lnTo>
                      <a:lnTo>
                        <a:pt x="77" y="166"/>
                      </a:lnTo>
                      <a:lnTo>
                        <a:pt x="76" y="166"/>
                      </a:lnTo>
                      <a:lnTo>
                        <a:pt x="76" y="164"/>
                      </a:lnTo>
                      <a:lnTo>
                        <a:pt x="77" y="164"/>
                      </a:lnTo>
                      <a:lnTo>
                        <a:pt x="77" y="163"/>
                      </a:lnTo>
                      <a:lnTo>
                        <a:pt x="78" y="163"/>
                      </a:lnTo>
                      <a:lnTo>
                        <a:pt x="78" y="164"/>
                      </a:lnTo>
                      <a:lnTo>
                        <a:pt x="80" y="164"/>
                      </a:lnTo>
                      <a:lnTo>
                        <a:pt x="80" y="166"/>
                      </a:lnTo>
                      <a:lnTo>
                        <a:pt x="81" y="166"/>
                      </a:lnTo>
                      <a:lnTo>
                        <a:pt x="81" y="167"/>
                      </a:lnTo>
                      <a:lnTo>
                        <a:pt x="82" y="167"/>
                      </a:lnTo>
                      <a:lnTo>
                        <a:pt x="82" y="168"/>
                      </a:lnTo>
                      <a:lnTo>
                        <a:pt x="83" y="168"/>
                      </a:lnTo>
                      <a:lnTo>
                        <a:pt x="83" y="167"/>
                      </a:lnTo>
                      <a:lnTo>
                        <a:pt x="83" y="168"/>
                      </a:lnTo>
                      <a:lnTo>
                        <a:pt x="84" y="168"/>
                      </a:lnTo>
                      <a:lnTo>
                        <a:pt x="84" y="169"/>
                      </a:lnTo>
                      <a:lnTo>
                        <a:pt x="84" y="171"/>
                      </a:lnTo>
                      <a:lnTo>
                        <a:pt x="86" y="171"/>
                      </a:lnTo>
                      <a:lnTo>
                        <a:pt x="86" y="172"/>
                      </a:lnTo>
                      <a:lnTo>
                        <a:pt x="86" y="173"/>
                      </a:lnTo>
                      <a:lnTo>
                        <a:pt x="87" y="173"/>
                      </a:lnTo>
                      <a:lnTo>
                        <a:pt x="88" y="173"/>
                      </a:lnTo>
                      <a:lnTo>
                        <a:pt x="88" y="172"/>
                      </a:lnTo>
                      <a:lnTo>
                        <a:pt x="89" y="172"/>
                      </a:lnTo>
                      <a:lnTo>
                        <a:pt x="91" y="172"/>
                      </a:lnTo>
                      <a:lnTo>
                        <a:pt x="91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93" y="169"/>
                      </a:lnTo>
                      <a:lnTo>
                        <a:pt x="93" y="168"/>
                      </a:lnTo>
                      <a:lnTo>
                        <a:pt x="94" y="168"/>
                      </a:lnTo>
                      <a:lnTo>
                        <a:pt x="94" y="167"/>
                      </a:lnTo>
                      <a:lnTo>
                        <a:pt x="95" y="167"/>
                      </a:lnTo>
                      <a:lnTo>
                        <a:pt x="95" y="166"/>
                      </a:lnTo>
                      <a:lnTo>
                        <a:pt x="95" y="164"/>
                      </a:lnTo>
                      <a:lnTo>
                        <a:pt x="97" y="164"/>
                      </a:lnTo>
                      <a:lnTo>
                        <a:pt x="97" y="163"/>
                      </a:lnTo>
                      <a:lnTo>
                        <a:pt x="98" y="162"/>
                      </a:lnTo>
                      <a:lnTo>
                        <a:pt x="98" y="161"/>
                      </a:lnTo>
                      <a:lnTo>
                        <a:pt x="98" y="160"/>
                      </a:lnTo>
                      <a:lnTo>
                        <a:pt x="99" y="160"/>
                      </a:lnTo>
                      <a:lnTo>
                        <a:pt x="99" y="158"/>
                      </a:lnTo>
                      <a:lnTo>
                        <a:pt x="99" y="157"/>
                      </a:lnTo>
                      <a:lnTo>
                        <a:pt x="100" y="157"/>
                      </a:lnTo>
                      <a:lnTo>
                        <a:pt x="100" y="156"/>
                      </a:lnTo>
                      <a:lnTo>
                        <a:pt x="100" y="155"/>
                      </a:lnTo>
                      <a:lnTo>
                        <a:pt x="100" y="153"/>
                      </a:lnTo>
                      <a:lnTo>
                        <a:pt x="102" y="153"/>
                      </a:lnTo>
                      <a:lnTo>
                        <a:pt x="102" y="152"/>
                      </a:lnTo>
                      <a:lnTo>
                        <a:pt x="102" y="151"/>
                      </a:lnTo>
                      <a:lnTo>
                        <a:pt x="102" y="150"/>
                      </a:lnTo>
                      <a:lnTo>
                        <a:pt x="102" y="148"/>
                      </a:lnTo>
                      <a:lnTo>
                        <a:pt x="103" y="147"/>
                      </a:lnTo>
                      <a:lnTo>
                        <a:pt x="103" y="146"/>
                      </a:lnTo>
                      <a:lnTo>
                        <a:pt x="103" y="145"/>
                      </a:lnTo>
                      <a:lnTo>
                        <a:pt x="103" y="144"/>
                      </a:lnTo>
                      <a:lnTo>
                        <a:pt x="103" y="142"/>
                      </a:lnTo>
                      <a:lnTo>
                        <a:pt x="103" y="141"/>
                      </a:lnTo>
                      <a:lnTo>
                        <a:pt x="103" y="140"/>
                      </a:lnTo>
                      <a:lnTo>
                        <a:pt x="103" y="139"/>
                      </a:lnTo>
                      <a:lnTo>
                        <a:pt x="103" y="137"/>
                      </a:lnTo>
                      <a:lnTo>
                        <a:pt x="103" y="136"/>
                      </a:lnTo>
                      <a:lnTo>
                        <a:pt x="103" y="135"/>
                      </a:lnTo>
                      <a:lnTo>
                        <a:pt x="103" y="134"/>
                      </a:lnTo>
                      <a:lnTo>
                        <a:pt x="104" y="134"/>
                      </a:lnTo>
                      <a:lnTo>
                        <a:pt x="104" y="133"/>
                      </a:lnTo>
                      <a:lnTo>
                        <a:pt x="104" y="131"/>
                      </a:lnTo>
                      <a:lnTo>
                        <a:pt x="104" y="130"/>
                      </a:lnTo>
                      <a:lnTo>
                        <a:pt x="104" y="129"/>
                      </a:lnTo>
                      <a:lnTo>
                        <a:pt x="105" y="129"/>
                      </a:lnTo>
                      <a:lnTo>
                        <a:pt x="105" y="128"/>
                      </a:lnTo>
                      <a:lnTo>
                        <a:pt x="105" y="126"/>
                      </a:lnTo>
                      <a:lnTo>
                        <a:pt x="105" y="125"/>
                      </a:lnTo>
                      <a:lnTo>
                        <a:pt x="105" y="124"/>
                      </a:lnTo>
                      <a:lnTo>
                        <a:pt x="106" y="124"/>
                      </a:lnTo>
                      <a:lnTo>
                        <a:pt x="106" y="123"/>
                      </a:lnTo>
                      <a:lnTo>
                        <a:pt x="106" y="122"/>
                      </a:lnTo>
                      <a:lnTo>
                        <a:pt x="106" y="120"/>
                      </a:lnTo>
                      <a:lnTo>
                        <a:pt x="106" y="119"/>
                      </a:lnTo>
                      <a:lnTo>
                        <a:pt x="105" y="119"/>
                      </a:lnTo>
                      <a:lnTo>
                        <a:pt x="105" y="118"/>
                      </a:lnTo>
                      <a:lnTo>
                        <a:pt x="105" y="117"/>
                      </a:lnTo>
                      <a:lnTo>
                        <a:pt x="104" y="117"/>
                      </a:lnTo>
                      <a:lnTo>
                        <a:pt x="104" y="115"/>
                      </a:lnTo>
                      <a:lnTo>
                        <a:pt x="104" y="114"/>
                      </a:lnTo>
                      <a:lnTo>
                        <a:pt x="104" y="113"/>
                      </a:lnTo>
                      <a:lnTo>
                        <a:pt x="103" y="113"/>
                      </a:lnTo>
                      <a:lnTo>
                        <a:pt x="103" y="112"/>
                      </a:lnTo>
                      <a:lnTo>
                        <a:pt x="103" y="111"/>
                      </a:lnTo>
                      <a:lnTo>
                        <a:pt x="103" y="109"/>
                      </a:lnTo>
                      <a:lnTo>
                        <a:pt x="102" y="109"/>
                      </a:lnTo>
                      <a:lnTo>
                        <a:pt x="102" y="108"/>
                      </a:lnTo>
                      <a:lnTo>
                        <a:pt x="100" y="107"/>
                      </a:lnTo>
                      <a:lnTo>
                        <a:pt x="100" y="106"/>
                      </a:lnTo>
                      <a:lnTo>
                        <a:pt x="99" y="104"/>
                      </a:lnTo>
                      <a:lnTo>
                        <a:pt x="99" y="103"/>
                      </a:lnTo>
                      <a:lnTo>
                        <a:pt x="98" y="102"/>
                      </a:lnTo>
                      <a:lnTo>
                        <a:pt x="98" y="101"/>
                      </a:lnTo>
                      <a:lnTo>
                        <a:pt x="97" y="99"/>
                      </a:lnTo>
                      <a:lnTo>
                        <a:pt x="97" y="98"/>
                      </a:lnTo>
                      <a:lnTo>
                        <a:pt x="95" y="98"/>
                      </a:lnTo>
                      <a:lnTo>
                        <a:pt x="95" y="97"/>
                      </a:lnTo>
                      <a:lnTo>
                        <a:pt x="95" y="96"/>
                      </a:lnTo>
                      <a:lnTo>
                        <a:pt x="94" y="96"/>
                      </a:lnTo>
                      <a:lnTo>
                        <a:pt x="94" y="95"/>
                      </a:lnTo>
                      <a:lnTo>
                        <a:pt x="94" y="93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2" y="91"/>
                      </a:lnTo>
                      <a:lnTo>
                        <a:pt x="92" y="90"/>
                      </a:lnTo>
                      <a:lnTo>
                        <a:pt x="92" y="88"/>
                      </a:lnTo>
                      <a:lnTo>
                        <a:pt x="91" y="88"/>
                      </a:lnTo>
                      <a:lnTo>
                        <a:pt x="91" y="87"/>
                      </a:lnTo>
                      <a:lnTo>
                        <a:pt x="89" y="87"/>
                      </a:lnTo>
                      <a:lnTo>
                        <a:pt x="89" y="86"/>
                      </a:lnTo>
                      <a:lnTo>
                        <a:pt x="88" y="86"/>
                      </a:lnTo>
                      <a:lnTo>
                        <a:pt x="88" y="85"/>
                      </a:lnTo>
                      <a:lnTo>
                        <a:pt x="87" y="85"/>
                      </a:lnTo>
                      <a:lnTo>
                        <a:pt x="87" y="84"/>
                      </a:lnTo>
                      <a:lnTo>
                        <a:pt x="86" y="82"/>
                      </a:lnTo>
                      <a:lnTo>
                        <a:pt x="84" y="81"/>
                      </a:lnTo>
                      <a:lnTo>
                        <a:pt x="83" y="81"/>
                      </a:lnTo>
                      <a:lnTo>
                        <a:pt x="83" y="80"/>
                      </a:lnTo>
                      <a:lnTo>
                        <a:pt x="82" y="80"/>
                      </a:lnTo>
                      <a:lnTo>
                        <a:pt x="81" y="80"/>
                      </a:lnTo>
                      <a:lnTo>
                        <a:pt x="81" y="79"/>
                      </a:lnTo>
                      <a:lnTo>
                        <a:pt x="80" y="79"/>
                      </a:lnTo>
                      <a:lnTo>
                        <a:pt x="78" y="79"/>
                      </a:lnTo>
                      <a:lnTo>
                        <a:pt x="78" y="77"/>
                      </a:lnTo>
                      <a:lnTo>
                        <a:pt x="77" y="77"/>
                      </a:lnTo>
                      <a:lnTo>
                        <a:pt x="76" y="77"/>
                      </a:lnTo>
                      <a:lnTo>
                        <a:pt x="76" y="79"/>
                      </a:lnTo>
                      <a:lnTo>
                        <a:pt x="75" y="79"/>
                      </a:lnTo>
                      <a:lnTo>
                        <a:pt x="75" y="80"/>
                      </a:lnTo>
                      <a:lnTo>
                        <a:pt x="73" y="80"/>
                      </a:lnTo>
                      <a:lnTo>
                        <a:pt x="72" y="80"/>
                      </a:lnTo>
                      <a:lnTo>
                        <a:pt x="72" y="81"/>
                      </a:lnTo>
                      <a:lnTo>
                        <a:pt x="71" y="81"/>
                      </a:lnTo>
                      <a:lnTo>
                        <a:pt x="71" y="82"/>
                      </a:lnTo>
                      <a:lnTo>
                        <a:pt x="70" y="82"/>
                      </a:lnTo>
                      <a:lnTo>
                        <a:pt x="70" y="84"/>
                      </a:lnTo>
                      <a:lnTo>
                        <a:pt x="68" y="84"/>
                      </a:lnTo>
                      <a:lnTo>
                        <a:pt x="67" y="84"/>
                      </a:lnTo>
                      <a:lnTo>
                        <a:pt x="67" y="82"/>
                      </a:lnTo>
                      <a:lnTo>
                        <a:pt x="66" y="82"/>
                      </a:lnTo>
                      <a:lnTo>
                        <a:pt x="65" y="82"/>
                      </a:lnTo>
                      <a:lnTo>
                        <a:pt x="65" y="81"/>
                      </a:lnTo>
                      <a:lnTo>
                        <a:pt x="65" y="82"/>
                      </a:lnTo>
                      <a:lnTo>
                        <a:pt x="64" y="82"/>
                      </a:lnTo>
                      <a:lnTo>
                        <a:pt x="64" y="81"/>
                      </a:lnTo>
                      <a:lnTo>
                        <a:pt x="64" y="80"/>
                      </a:lnTo>
                      <a:lnTo>
                        <a:pt x="64" y="81"/>
                      </a:lnTo>
                      <a:lnTo>
                        <a:pt x="64" y="82"/>
                      </a:lnTo>
                      <a:lnTo>
                        <a:pt x="62" y="82"/>
                      </a:lnTo>
                      <a:lnTo>
                        <a:pt x="62" y="81"/>
                      </a:lnTo>
                      <a:lnTo>
                        <a:pt x="61" y="81"/>
                      </a:lnTo>
                      <a:lnTo>
                        <a:pt x="60" y="81"/>
                      </a:lnTo>
                      <a:lnTo>
                        <a:pt x="60" y="82"/>
                      </a:lnTo>
                      <a:lnTo>
                        <a:pt x="59" y="82"/>
                      </a:lnTo>
                      <a:lnTo>
                        <a:pt x="59" y="84"/>
                      </a:lnTo>
                      <a:lnTo>
                        <a:pt x="59" y="85"/>
                      </a:lnTo>
                      <a:lnTo>
                        <a:pt x="57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3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9" y="85"/>
                      </a:lnTo>
                      <a:lnTo>
                        <a:pt x="49" y="84"/>
                      </a:lnTo>
                      <a:lnTo>
                        <a:pt x="48" y="84"/>
                      </a:lnTo>
                      <a:lnTo>
                        <a:pt x="48" y="85"/>
                      </a:lnTo>
                      <a:lnTo>
                        <a:pt x="48" y="84"/>
                      </a:lnTo>
                      <a:lnTo>
                        <a:pt x="46" y="84"/>
                      </a:lnTo>
                      <a:lnTo>
                        <a:pt x="46" y="85"/>
                      </a:lnTo>
                      <a:lnTo>
                        <a:pt x="46" y="84"/>
                      </a:lnTo>
                      <a:lnTo>
                        <a:pt x="46" y="85"/>
                      </a:lnTo>
                      <a:lnTo>
                        <a:pt x="46" y="84"/>
                      </a:lnTo>
                      <a:lnTo>
                        <a:pt x="45" y="84"/>
                      </a:lnTo>
                      <a:lnTo>
                        <a:pt x="44" y="84"/>
                      </a:lnTo>
                      <a:lnTo>
                        <a:pt x="43" y="84"/>
                      </a:lnTo>
                      <a:lnTo>
                        <a:pt x="42" y="84"/>
                      </a:lnTo>
                      <a:lnTo>
                        <a:pt x="42" y="82"/>
                      </a:lnTo>
                      <a:lnTo>
                        <a:pt x="40" y="82"/>
                      </a:lnTo>
                      <a:lnTo>
                        <a:pt x="40" y="81"/>
                      </a:lnTo>
                      <a:lnTo>
                        <a:pt x="40" y="82"/>
                      </a:lnTo>
                      <a:lnTo>
                        <a:pt x="40" y="81"/>
                      </a:lnTo>
                      <a:lnTo>
                        <a:pt x="39" y="81"/>
                      </a:lnTo>
                      <a:lnTo>
                        <a:pt x="38" y="81"/>
                      </a:lnTo>
                      <a:lnTo>
                        <a:pt x="37" y="80"/>
                      </a:lnTo>
                      <a:lnTo>
                        <a:pt x="37" y="81"/>
                      </a:lnTo>
                      <a:lnTo>
                        <a:pt x="37" y="80"/>
                      </a:lnTo>
                      <a:lnTo>
                        <a:pt x="37" y="79"/>
                      </a:lnTo>
                      <a:lnTo>
                        <a:pt x="35" y="79"/>
                      </a:lnTo>
                      <a:lnTo>
                        <a:pt x="34" y="79"/>
                      </a:lnTo>
                      <a:lnTo>
                        <a:pt x="34" y="77"/>
                      </a:lnTo>
                      <a:lnTo>
                        <a:pt x="34" y="79"/>
                      </a:lnTo>
                      <a:lnTo>
                        <a:pt x="33" y="79"/>
                      </a:lnTo>
                      <a:lnTo>
                        <a:pt x="33" y="77"/>
                      </a:lnTo>
                      <a:lnTo>
                        <a:pt x="33" y="76"/>
                      </a:lnTo>
                      <a:lnTo>
                        <a:pt x="32" y="76"/>
                      </a:lnTo>
                      <a:lnTo>
                        <a:pt x="32" y="75"/>
                      </a:lnTo>
                      <a:lnTo>
                        <a:pt x="31" y="75"/>
                      </a:lnTo>
                      <a:lnTo>
                        <a:pt x="29" y="75"/>
                      </a:lnTo>
                      <a:lnTo>
                        <a:pt x="31" y="75"/>
                      </a:lnTo>
                      <a:lnTo>
                        <a:pt x="29" y="75"/>
                      </a:lnTo>
                      <a:lnTo>
                        <a:pt x="31" y="75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28" y="74"/>
                      </a:lnTo>
                      <a:lnTo>
                        <a:pt x="28" y="73"/>
                      </a:lnTo>
                      <a:lnTo>
                        <a:pt x="27" y="73"/>
                      </a:lnTo>
                      <a:lnTo>
                        <a:pt x="27" y="71"/>
                      </a:lnTo>
                      <a:lnTo>
                        <a:pt x="27" y="73"/>
                      </a:lnTo>
                      <a:lnTo>
                        <a:pt x="27" y="71"/>
                      </a:lnTo>
                      <a:lnTo>
                        <a:pt x="26" y="71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4" y="69"/>
                      </a:lnTo>
                      <a:lnTo>
                        <a:pt x="23" y="69"/>
                      </a:lnTo>
                      <a:lnTo>
                        <a:pt x="22" y="69"/>
                      </a:lnTo>
                      <a:lnTo>
                        <a:pt x="22" y="68"/>
                      </a:lnTo>
                      <a:lnTo>
                        <a:pt x="21" y="68"/>
                      </a:lnTo>
                      <a:lnTo>
                        <a:pt x="21" y="66"/>
                      </a:lnTo>
                      <a:lnTo>
                        <a:pt x="19" y="66"/>
                      </a:lnTo>
                      <a:lnTo>
                        <a:pt x="19" y="65"/>
                      </a:lnTo>
                      <a:lnTo>
                        <a:pt x="18" y="65"/>
                      </a:lnTo>
                      <a:lnTo>
                        <a:pt x="18" y="64"/>
                      </a:lnTo>
                      <a:lnTo>
                        <a:pt x="18" y="63"/>
                      </a:lnTo>
                      <a:lnTo>
                        <a:pt x="17" y="63"/>
                      </a:lnTo>
                      <a:lnTo>
                        <a:pt x="17" y="62"/>
                      </a:lnTo>
                      <a:lnTo>
                        <a:pt x="16" y="60"/>
                      </a:lnTo>
                      <a:lnTo>
                        <a:pt x="16" y="59"/>
                      </a:lnTo>
                      <a:lnTo>
                        <a:pt x="15" y="59"/>
                      </a:lnTo>
                      <a:lnTo>
                        <a:pt x="15" y="58"/>
                      </a:lnTo>
                      <a:lnTo>
                        <a:pt x="13" y="58"/>
                      </a:lnTo>
                      <a:lnTo>
                        <a:pt x="13" y="57"/>
                      </a:lnTo>
                      <a:lnTo>
                        <a:pt x="12" y="57"/>
                      </a:lnTo>
                      <a:lnTo>
                        <a:pt x="12" y="55"/>
                      </a:lnTo>
                      <a:lnTo>
                        <a:pt x="12" y="54"/>
                      </a:lnTo>
                      <a:lnTo>
                        <a:pt x="11" y="54"/>
                      </a:lnTo>
                      <a:lnTo>
                        <a:pt x="11" y="53"/>
                      </a:lnTo>
                      <a:lnTo>
                        <a:pt x="10" y="53"/>
                      </a:lnTo>
                      <a:lnTo>
                        <a:pt x="10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8" y="49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8" y="48"/>
                      </a:lnTo>
                      <a:lnTo>
                        <a:pt x="7" y="48"/>
                      </a:lnTo>
                      <a:lnTo>
                        <a:pt x="7" y="47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5" y="46"/>
                      </a:lnTo>
                      <a:lnTo>
                        <a:pt x="5" y="44"/>
                      </a:lnTo>
                      <a:lnTo>
                        <a:pt x="6" y="44"/>
                      </a:lnTo>
                      <a:lnTo>
                        <a:pt x="6" y="43"/>
                      </a:lnTo>
                      <a:lnTo>
                        <a:pt x="5" y="43"/>
                      </a:lnTo>
                      <a:lnTo>
                        <a:pt x="5" y="42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4" y="38"/>
                      </a:lnTo>
                      <a:lnTo>
                        <a:pt x="2" y="37"/>
                      </a:lnTo>
                      <a:lnTo>
                        <a:pt x="1" y="36"/>
                      </a:lnTo>
                      <a:lnTo>
                        <a:pt x="1" y="35"/>
                      </a:lnTo>
                      <a:lnTo>
                        <a:pt x="0" y="30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7" y="25"/>
                      </a:lnTo>
                      <a:lnTo>
                        <a:pt x="10" y="25"/>
                      </a:lnTo>
                      <a:lnTo>
                        <a:pt x="15" y="25"/>
                      </a:lnTo>
                      <a:lnTo>
                        <a:pt x="15" y="24"/>
                      </a:lnTo>
                      <a:lnTo>
                        <a:pt x="15" y="22"/>
                      </a:lnTo>
                      <a:lnTo>
                        <a:pt x="15" y="21"/>
                      </a:lnTo>
                      <a:lnTo>
                        <a:pt x="15" y="20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2" y="17"/>
                      </a:lnTo>
                      <a:lnTo>
                        <a:pt x="27" y="17"/>
                      </a:lnTo>
                      <a:lnTo>
                        <a:pt x="28" y="17"/>
                      </a:lnTo>
                      <a:lnTo>
                        <a:pt x="29" y="17"/>
                      </a:lnTo>
                      <a:lnTo>
                        <a:pt x="32" y="17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5"/>
                      </a:lnTo>
                      <a:lnTo>
                        <a:pt x="33" y="14"/>
                      </a:lnTo>
                      <a:lnTo>
                        <a:pt x="33" y="11"/>
                      </a:lnTo>
                      <a:lnTo>
                        <a:pt x="33" y="10"/>
                      </a:lnTo>
                      <a:lnTo>
                        <a:pt x="33" y="9"/>
                      </a:ln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3" y="1"/>
                      </a:lnTo>
                      <a:lnTo>
                        <a:pt x="33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3" name="Freeform 24"/>
                <p:cNvSpPr>
                  <a:spLocks/>
                </p:cNvSpPr>
                <p:nvPr/>
              </p:nvSpPr>
              <p:spPr bwMode="auto">
                <a:xfrm>
                  <a:off x="2490582" y="2760847"/>
                  <a:ext cx="902250" cy="1136957"/>
                </a:xfrm>
                <a:custGeom>
                  <a:avLst/>
                  <a:gdLst>
                    <a:gd name="T0" fmla="*/ 348 w 592"/>
                    <a:gd name="T1" fmla="*/ 10 h 746"/>
                    <a:gd name="T2" fmla="*/ 365 w 592"/>
                    <a:gd name="T3" fmla="*/ 16 h 746"/>
                    <a:gd name="T4" fmla="*/ 375 w 592"/>
                    <a:gd name="T5" fmla="*/ 33 h 746"/>
                    <a:gd name="T6" fmla="*/ 387 w 592"/>
                    <a:gd name="T7" fmla="*/ 53 h 746"/>
                    <a:gd name="T8" fmla="*/ 403 w 592"/>
                    <a:gd name="T9" fmla="*/ 58 h 746"/>
                    <a:gd name="T10" fmla="*/ 415 w 592"/>
                    <a:gd name="T11" fmla="*/ 76 h 746"/>
                    <a:gd name="T12" fmla="*/ 433 w 592"/>
                    <a:gd name="T13" fmla="*/ 82 h 746"/>
                    <a:gd name="T14" fmla="*/ 431 w 592"/>
                    <a:gd name="T15" fmla="*/ 102 h 746"/>
                    <a:gd name="T16" fmla="*/ 437 w 592"/>
                    <a:gd name="T17" fmla="*/ 115 h 746"/>
                    <a:gd name="T18" fmla="*/ 451 w 592"/>
                    <a:gd name="T19" fmla="*/ 126 h 746"/>
                    <a:gd name="T20" fmla="*/ 452 w 592"/>
                    <a:gd name="T21" fmla="*/ 144 h 746"/>
                    <a:gd name="T22" fmla="*/ 458 w 592"/>
                    <a:gd name="T23" fmla="*/ 163 h 746"/>
                    <a:gd name="T24" fmla="*/ 476 w 592"/>
                    <a:gd name="T25" fmla="*/ 168 h 746"/>
                    <a:gd name="T26" fmla="*/ 496 w 592"/>
                    <a:gd name="T27" fmla="*/ 180 h 746"/>
                    <a:gd name="T28" fmla="*/ 503 w 592"/>
                    <a:gd name="T29" fmla="*/ 200 h 746"/>
                    <a:gd name="T30" fmla="*/ 513 w 592"/>
                    <a:gd name="T31" fmla="*/ 223 h 746"/>
                    <a:gd name="T32" fmla="*/ 509 w 592"/>
                    <a:gd name="T33" fmla="*/ 243 h 746"/>
                    <a:gd name="T34" fmla="*/ 516 w 592"/>
                    <a:gd name="T35" fmla="*/ 261 h 746"/>
                    <a:gd name="T36" fmla="*/ 516 w 592"/>
                    <a:gd name="T37" fmla="*/ 276 h 746"/>
                    <a:gd name="T38" fmla="*/ 525 w 592"/>
                    <a:gd name="T39" fmla="*/ 293 h 746"/>
                    <a:gd name="T40" fmla="*/ 531 w 592"/>
                    <a:gd name="T41" fmla="*/ 309 h 746"/>
                    <a:gd name="T42" fmla="*/ 540 w 592"/>
                    <a:gd name="T43" fmla="*/ 324 h 746"/>
                    <a:gd name="T44" fmla="*/ 546 w 592"/>
                    <a:gd name="T45" fmla="*/ 340 h 746"/>
                    <a:gd name="T46" fmla="*/ 556 w 592"/>
                    <a:gd name="T47" fmla="*/ 351 h 746"/>
                    <a:gd name="T48" fmla="*/ 566 w 592"/>
                    <a:gd name="T49" fmla="*/ 367 h 746"/>
                    <a:gd name="T50" fmla="*/ 566 w 592"/>
                    <a:gd name="T51" fmla="*/ 391 h 746"/>
                    <a:gd name="T52" fmla="*/ 576 w 592"/>
                    <a:gd name="T53" fmla="*/ 411 h 746"/>
                    <a:gd name="T54" fmla="*/ 578 w 592"/>
                    <a:gd name="T55" fmla="*/ 434 h 746"/>
                    <a:gd name="T56" fmla="*/ 585 w 592"/>
                    <a:gd name="T57" fmla="*/ 454 h 746"/>
                    <a:gd name="T58" fmla="*/ 590 w 592"/>
                    <a:gd name="T59" fmla="*/ 472 h 746"/>
                    <a:gd name="T60" fmla="*/ 587 w 592"/>
                    <a:gd name="T61" fmla="*/ 490 h 746"/>
                    <a:gd name="T62" fmla="*/ 557 w 592"/>
                    <a:gd name="T63" fmla="*/ 500 h 746"/>
                    <a:gd name="T64" fmla="*/ 460 w 592"/>
                    <a:gd name="T65" fmla="*/ 641 h 746"/>
                    <a:gd name="T66" fmla="*/ 420 w 592"/>
                    <a:gd name="T67" fmla="*/ 740 h 746"/>
                    <a:gd name="T68" fmla="*/ 386 w 592"/>
                    <a:gd name="T69" fmla="*/ 741 h 746"/>
                    <a:gd name="T70" fmla="*/ 310 w 592"/>
                    <a:gd name="T71" fmla="*/ 721 h 746"/>
                    <a:gd name="T72" fmla="*/ 273 w 592"/>
                    <a:gd name="T73" fmla="*/ 674 h 746"/>
                    <a:gd name="T74" fmla="*/ 252 w 592"/>
                    <a:gd name="T75" fmla="*/ 635 h 746"/>
                    <a:gd name="T76" fmla="*/ 185 w 592"/>
                    <a:gd name="T77" fmla="*/ 587 h 746"/>
                    <a:gd name="T78" fmla="*/ 145 w 592"/>
                    <a:gd name="T79" fmla="*/ 529 h 746"/>
                    <a:gd name="T80" fmla="*/ 142 w 592"/>
                    <a:gd name="T81" fmla="*/ 498 h 746"/>
                    <a:gd name="T82" fmla="*/ 136 w 592"/>
                    <a:gd name="T83" fmla="*/ 479 h 746"/>
                    <a:gd name="T84" fmla="*/ 117 w 592"/>
                    <a:gd name="T85" fmla="*/ 465 h 746"/>
                    <a:gd name="T86" fmla="*/ 100 w 592"/>
                    <a:gd name="T87" fmla="*/ 454 h 746"/>
                    <a:gd name="T88" fmla="*/ 84 w 592"/>
                    <a:gd name="T89" fmla="*/ 443 h 746"/>
                    <a:gd name="T90" fmla="*/ 70 w 592"/>
                    <a:gd name="T91" fmla="*/ 434 h 746"/>
                    <a:gd name="T92" fmla="*/ 60 w 592"/>
                    <a:gd name="T93" fmla="*/ 424 h 746"/>
                    <a:gd name="T94" fmla="*/ 51 w 592"/>
                    <a:gd name="T95" fmla="*/ 413 h 746"/>
                    <a:gd name="T96" fmla="*/ 59 w 592"/>
                    <a:gd name="T97" fmla="*/ 397 h 746"/>
                    <a:gd name="T98" fmla="*/ 49 w 592"/>
                    <a:gd name="T99" fmla="*/ 379 h 746"/>
                    <a:gd name="T100" fmla="*/ 62 w 592"/>
                    <a:gd name="T101" fmla="*/ 367 h 746"/>
                    <a:gd name="T102" fmla="*/ 49 w 592"/>
                    <a:gd name="T103" fmla="*/ 311 h 746"/>
                    <a:gd name="T104" fmla="*/ 2 w 592"/>
                    <a:gd name="T105" fmla="*/ 260 h 746"/>
                    <a:gd name="T106" fmla="*/ 54 w 592"/>
                    <a:gd name="T107" fmla="*/ 210 h 746"/>
                    <a:gd name="T108" fmla="*/ 72 w 592"/>
                    <a:gd name="T109" fmla="*/ 189 h 746"/>
                    <a:gd name="T110" fmla="*/ 106 w 592"/>
                    <a:gd name="T111" fmla="*/ 167 h 746"/>
                    <a:gd name="T112" fmla="*/ 127 w 592"/>
                    <a:gd name="T113" fmla="*/ 158 h 746"/>
                    <a:gd name="T114" fmla="*/ 148 w 592"/>
                    <a:gd name="T115" fmla="*/ 157 h 746"/>
                    <a:gd name="T116" fmla="*/ 174 w 592"/>
                    <a:gd name="T117" fmla="*/ 152 h 746"/>
                    <a:gd name="T118" fmla="*/ 209 w 592"/>
                    <a:gd name="T119" fmla="*/ 115 h 746"/>
                    <a:gd name="T120" fmla="*/ 255 w 592"/>
                    <a:gd name="T121" fmla="*/ 86 h 746"/>
                    <a:gd name="T122" fmla="*/ 285 w 592"/>
                    <a:gd name="T123" fmla="*/ 40 h 746"/>
                    <a:gd name="T124" fmla="*/ 328 w 592"/>
                    <a:gd name="T125" fmla="*/ 9 h 7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92" h="746">
                      <a:moveTo>
                        <a:pt x="332" y="10"/>
                      </a:moveTo>
                      <a:lnTo>
                        <a:pt x="333" y="10"/>
                      </a:lnTo>
                      <a:lnTo>
                        <a:pt x="333" y="11"/>
                      </a:lnTo>
                      <a:lnTo>
                        <a:pt x="334" y="13"/>
                      </a:lnTo>
                      <a:lnTo>
                        <a:pt x="334" y="14"/>
                      </a:lnTo>
                      <a:lnTo>
                        <a:pt x="335" y="14"/>
                      </a:lnTo>
                      <a:lnTo>
                        <a:pt x="335" y="13"/>
                      </a:lnTo>
                      <a:lnTo>
                        <a:pt x="337" y="13"/>
                      </a:lnTo>
                      <a:lnTo>
                        <a:pt x="338" y="13"/>
                      </a:lnTo>
                      <a:lnTo>
                        <a:pt x="338" y="14"/>
                      </a:lnTo>
                      <a:lnTo>
                        <a:pt x="339" y="14"/>
                      </a:lnTo>
                      <a:lnTo>
                        <a:pt x="339" y="15"/>
                      </a:lnTo>
                      <a:lnTo>
                        <a:pt x="340" y="15"/>
                      </a:lnTo>
                      <a:lnTo>
                        <a:pt x="340" y="16"/>
                      </a:lnTo>
                      <a:lnTo>
                        <a:pt x="342" y="16"/>
                      </a:lnTo>
                      <a:lnTo>
                        <a:pt x="343" y="16"/>
                      </a:lnTo>
                      <a:lnTo>
                        <a:pt x="343" y="15"/>
                      </a:lnTo>
                      <a:lnTo>
                        <a:pt x="344" y="15"/>
                      </a:lnTo>
                      <a:lnTo>
                        <a:pt x="344" y="14"/>
                      </a:lnTo>
                      <a:lnTo>
                        <a:pt x="345" y="14"/>
                      </a:lnTo>
                      <a:lnTo>
                        <a:pt x="345" y="13"/>
                      </a:lnTo>
                      <a:lnTo>
                        <a:pt x="345" y="11"/>
                      </a:lnTo>
                      <a:lnTo>
                        <a:pt x="346" y="11"/>
                      </a:lnTo>
                      <a:lnTo>
                        <a:pt x="346" y="10"/>
                      </a:lnTo>
                      <a:lnTo>
                        <a:pt x="348" y="10"/>
                      </a:lnTo>
                      <a:lnTo>
                        <a:pt x="348" y="11"/>
                      </a:lnTo>
                      <a:lnTo>
                        <a:pt x="349" y="11"/>
                      </a:lnTo>
                      <a:lnTo>
                        <a:pt x="349" y="10"/>
                      </a:lnTo>
                      <a:lnTo>
                        <a:pt x="350" y="10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1" y="10"/>
                      </a:lnTo>
                      <a:lnTo>
                        <a:pt x="353" y="10"/>
                      </a:lnTo>
                      <a:lnTo>
                        <a:pt x="353" y="11"/>
                      </a:lnTo>
                      <a:lnTo>
                        <a:pt x="354" y="11"/>
                      </a:lnTo>
                      <a:lnTo>
                        <a:pt x="354" y="10"/>
                      </a:lnTo>
                      <a:lnTo>
                        <a:pt x="355" y="10"/>
                      </a:lnTo>
                      <a:lnTo>
                        <a:pt x="355" y="11"/>
                      </a:lnTo>
                      <a:lnTo>
                        <a:pt x="356" y="11"/>
                      </a:lnTo>
                      <a:lnTo>
                        <a:pt x="357" y="11"/>
                      </a:lnTo>
                      <a:lnTo>
                        <a:pt x="359" y="11"/>
                      </a:lnTo>
                      <a:lnTo>
                        <a:pt x="360" y="11"/>
                      </a:lnTo>
                      <a:lnTo>
                        <a:pt x="361" y="11"/>
                      </a:lnTo>
                      <a:lnTo>
                        <a:pt x="361" y="13"/>
                      </a:lnTo>
                      <a:lnTo>
                        <a:pt x="362" y="13"/>
                      </a:lnTo>
                      <a:lnTo>
                        <a:pt x="364" y="13"/>
                      </a:lnTo>
                      <a:lnTo>
                        <a:pt x="364" y="14"/>
                      </a:lnTo>
                      <a:lnTo>
                        <a:pt x="365" y="14"/>
                      </a:lnTo>
                      <a:lnTo>
                        <a:pt x="365" y="15"/>
                      </a:lnTo>
                      <a:lnTo>
                        <a:pt x="365" y="16"/>
                      </a:lnTo>
                      <a:lnTo>
                        <a:pt x="366" y="16"/>
                      </a:lnTo>
                      <a:lnTo>
                        <a:pt x="366" y="17"/>
                      </a:lnTo>
                      <a:lnTo>
                        <a:pt x="367" y="19"/>
                      </a:lnTo>
                      <a:lnTo>
                        <a:pt x="367" y="20"/>
                      </a:lnTo>
                      <a:lnTo>
                        <a:pt x="369" y="20"/>
                      </a:lnTo>
                      <a:lnTo>
                        <a:pt x="369" y="19"/>
                      </a:lnTo>
                      <a:lnTo>
                        <a:pt x="369" y="20"/>
                      </a:lnTo>
                      <a:lnTo>
                        <a:pt x="370" y="20"/>
                      </a:lnTo>
                      <a:lnTo>
                        <a:pt x="370" y="21"/>
                      </a:lnTo>
                      <a:lnTo>
                        <a:pt x="371" y="21"/>
                      </a:lnTo>
                      <a:lnTo>
                        <a:pt x="371" y="22"/>
                      </a:lnTo>
                      <a:lnTo>
                        <a:pt x="372" y="22"/>
                      </a:lnTo>
                      <a:lnTo>
                        <a:pt x="372" y="24"/>
                      </a:lnTo>
                      <a:lnTo>
                        <a:pt x="373" y="24"/>
                      </a:lnTo>
                      <a:lnTo>
                        <a:pt x="373" y="25"/>
                      </a:lnTo>
                      <a:lnTo>
                        <a:pt x="373" y="26"/>
                      </a:lnTo>
                      <a:lnTo>
                        <a:pt x="373" y="27"/>
                      </a:lnTo>
                      <a:lnTo>
                        <a:pt x="373" y="28"/>
                      </a:lnTo>
                      <a:lnTo>
                        <a:pt x="375" y="28"/>
                      </a:lnTo>
                      <a:lnTo>
                        <a:pt x="373" y="30"/>
                      </a:lnTo>
                      <a:lnTo>
                        <a:pt x="373" y="31"/>
                      </a:lnTo>
                      <a:lnTo>
                        <a:pt x="375" y="31"/>
                      </a:lnTo>
                      <a:lnTo>
                        <a:pt x="375" y="32"/>
                      </a:lnTo>
                      <a:lnTo>
                        <a:pt x="376" y="33"/>
                      </a:lnTo>
                      <a:lnTo>
                        <a:pt x="375" y="33"/>
                      </a:lnTo>
                      <a:lnTo>
                        <a:pt x="376" y="33"/>
                      </a:lnTo>
                      <a:lnTo>
                        <a:pt x="375" y="33"/>
                      </a:lnTo>
                      <a:lnTo>
                        <a:pt x="376" y="35"/>
                      </a:lnTo>
                      <a:lnTo>
                        <a:pt x="377" y="36"/>
                      </a:lnTo>
                      <a:lnTo>
                        <a:pt x="377" y="37"/>
                      </a:lnTo>
                      <a:lnTo>
                        <a:pt x="378" y="37"/>
                      </a:lnTo>
                      <a:lnTo>
                        <a:pt x="380" y="37"/>
                      </a:lnTo>
                      <a:lnTo>
                        <a:pt x="380" y="38"/>
                      </a:lnTo>
                      <a:lnTo>
                        <a:pt x="380" y="40"/>
                      </a:lnTo>
                      <a:lnTo>
                        <a:pt x="380" y="41"/>
                      </a:lnTo>
                      <a:lnTo>
                        <a:pt x="380" y="42"/>
                      </a:lnTo>
                      <a:lnTo>
                        <a:pt x="380" y="43"/>
                      </a:lnTo>
                      <a:lnTo>
                        <a:pt x="380" y="44"/>
                      </a:lnTo>
                      <a:lnTo>
                        <a:pt x="380" y="46"/>
                      </a:lnTo>
                      <a:lnTo>
                        <a:pt x="381" y="46"/>
                      </a:lnTo>
                      <a:lnTo>
                        <a:pt x="381" y="47"/>
                      </a:lnTo>
                      <a:lnTo>
                        <a:pt x="381" y="48"/>
                      </a:lnTo>
                      <a:lnTo>
                        <a:pt x="382" y="49"/>
                      </a:lnTo>
                      <a:lnTo>
                        <a:pt x="383" y="49"/>
                      </a:lnTo>
                      <a:lnTo>
                        <a:pt x="383" y="51"/>
                      </a:lnTo>
                      <a:lnTo>
                        <a:pt x="384" y="51"/>
                      </a:lnTo>
                      <a:lnTo>
                        <a:pt x="384" y="52"/>
                      </a:lnTo>
                      <a:lnTo>
                        <a:pt x="386" y="52"/>
                      </a:lnTo>
                      <a:lnTo>
                        <a:pt x="386" y="53"/>
                      </a:lnTo>
                      <a:lnTo>
                        <a:pt x="387" y="53"/>
                      </a:lnTo>
                      <a:lnTo>
                        <a:pt x="388" y="53"/>
                      </a:lnTo>
                      <a:lnTo>
                        <a:pt x="388" y="54"/>
                      </a:lnTo>
                      <a:lnTo>
                        <a:pt x="389" y="54"/>
                      </a:lnTo>
                      <a:lnTo>
                        <a:pt x="391" y="54"/>
                      </a:lnTo>
                      <a:lnTo>
                        <a:pt x="391" y="55"/>
                      </a:lnTo>
                      <a:lnTo>
                        <a:pt x="391" y="57"/>
                      </a:lnTo>
                      <a:lnTo>
                        <a:pt x="392" y="57"/>
                      </a:lnTo>
                      <a:lnTo>
                        <a:pt x="392" y="55"/>
                      </a:lnTo>
                      <a:lnTo>
                        <a:pt x="393" y="55"/>
                      </a:lnTo>
                      <a:lnTo>
                        <a:pt x="393" y="57"/>
                      </a:lnTo>
                      <a:lnTo>
                        <a:pt x="393" y="55"/>
                      </a:lnTo>
                      <a:lnTo>
                        <a:pt x="394" y="55"/>
                      </a:lnTo>
                      <a:lnTo>
                        <a:pt x="394" y="54"/>
                      </a:lnTo>
                      <a:lnTo>
                        <a:pt x="394" y="55"/>
                      </a:lnTo>
                      <a:lnTo>
                        <a:pt x="395" y="55"/>
                      </a:lnTo>
                      <a:lnTo>
                        <a:pt x="395" y="54"/>
                      </a:lnTo>
                      <a:lnTo>
                        <a:pt x="397" y="54"/>
                      </a:lnTo>
                      <a:lnTo>
                        <a:pt x="397" y="55"/>
                      </a:lnTo>
                      <a:lnTo>
                        <a:pt x="398" y="55"/>
                      </a:lnTo>
                      <a:lnTo>
                        <a:pt x="398" y="57"/>
                      </a:lnTo>
                      <a:lnTo>
                        <a:pt x="399" y="57"/>
                      </a:lnTo>
                      <a:lnTo>
                        <a:pt x="399" y="58"/>
                      </a:lnTo>
                      <a:lnTo>
                        <a:pt x="400" y="58"/>
                      </a:lnTo>
                      <a:lnTo>
                        <a:pt x="402" y="58"/>
                      </a:lnTo>
                      <a:lnTo>
                        <a:pt x="403" y="58"/>
                      </a:lnTo>
                      <a:lnTo>
                        <a:pt x="403" y="59"/>
                      </a:lnTo>
                      <a:lnTo>
                        <a:pt x="404" y="59"/>
                      </a:lnTo>
                      <a:lnTo>
                        <a:pt x="404" y="60"/>
                      </a:lnTo>
                      <a:lnTo>
                        <a:pt x="404" y="62"/>
                      </a:lnTo>
                      <a:lnTo>
                        <a:pt x="405" y="62"/>
                      </a:lnTo>
                      <a:lnTo>
                        <a:pt x="405" y="63"/>
                      </a:lnTo>
                      <a:lnTo>
                        <a:pt x="406" y="63"/>
                      </a:lnTo>
                      <a:lnTo>
                        <a:pt x="405" y="63"/>
                      </a:lnTo>
                      <a:lnTo>
                        <a:pt x="405" y="64"/>
                      </a:lnTo>
                      <a:lnTo>
                        <a:pt x="406" y="64"/>
                      </a:lnTo>
                      <a:lnTo>
                        <a:pt x="408" y="64"/>
                      </a:lnTo>
                      <a:lnTo>
                        <a:pt x="409" y="65"/>
                      </a:lnTo>
                      <a:lnTo>
                        <a:pt x="410" y="66"/>
                      </a:lnTo>
                      <a:lnTo>
                        <a:pt x="410" y="68"/>
                      </a:lnTo>
                      <a:lnTo>
                        <a:pt x="410" y="69"/>
                      </a:lnTo>
                      <a:lnTo>
                        <a:pt x="411" y="69"/>
                      </a:lnTo>
                      <a:lnTo>
                        <a:pt x="413" y="69"/>
                      </a:lnTo>
                      <a:lnTo>
                        <a:pt x="414" y="70"/>
                      </a:lnTo>
                      <a:lnTo>
                        <a:pt x="414" y="71"/>
                      </a:lnTo>
                      <a:lnTo>
                        <a:pt x="415" y="73"/>
                      </a:lnTo>
                      <a:lnTo>
                        <a:pt x="414" y="73"/>
                      </a:lnTo>
                      <a:lnTo>
                        <a:pt x="414" y="74"/>
                      </a:lnTo>
                      <a:lnTo>
                        <a:pt x="415" y="74"/>
                      </a:lnTo>
                      <a:lnTo>
                        <a:pt x="415" y="75"/>
                      </a:lnTo>
                      <a:lnTo>
                        <a:pt x="415" y="76"/>
                      </a:lnTo>
                      <a:lnTo>
                        <a:pt x="416" y="77"/>
                      </a:lnTo>
                      <a:lnTo>
                        <a:pt x="416" y="76"/>
                      </a:lnTo>
                      <a:lnTo>
                        <a:pt x="418" y="76"/>
                      </a:lnTo>
                      <a:lnTo>
                        <a:pt x="419" y="75"/>
                      </a:lnTo>
                      <a:lnTo>
                        <a:pt x="420" y="76"/>
                      </a:lnTo>
                      <a:lnTo>
                        <a:pt x="420" y="75"/>
                      </a:lnTo>
                      <a:lnTo>
                        <a:pt x="421" y="75"/>
                      </a:lnTo>
                      <a:lnTo>
                        <a:pt x="422" y="75"/>
                      </a:lnTo>
                      <a:lnTo>
                        <a:pt x="422" y="74"/>
                      </a:lnTo>
                      <a:lnTo>
                        <a:pt x="424" y="74"/>
                      </a:lnTo>
                      <a:lnTo>
                        <a:pt x="425" y="74"/>
                      </a:lnTo>
                      <a:lnTo>
                        <a:pt x="426" y="74"/>
                      </a:lnTo>
                      <a:lnTo>
                        <a:pt x="427" y="74"/>
                      </a:lnTo>
                      <a:lnTo>
                        <a:pt x="427" y="75"/>
                      </a:lnTo>
                      <a:lnTo>
                        <a:pt x="429" y="75"/>
                      </a:lnTo>
                      <a:lnTo>
                        <a:pt x="429" y="76"/>
                      </a:lnTo>
                      <a:lnTo>
                        <a:pt x="430" y="76"/>
                      </a:lnTo>
                      <a:lnTo>
                        <a:pt x="429" y="76"/>
                      </a:lnTo>
                      <a:lnTo>
                        <a:pt x="430" y="77"/>
                      </a:lnTo>
                      <a:lnTo>
                        <a:pt x="431" y="79"/>
                      </a:lnTo>
                      <a:lnTo>
                        <a:pt x="431" y="80"/>
                      </a:lnTo>
                      <a:lnTo>
                        <a:pt x="431" y="81"/>
                      </a:lnTo>
                      <a:lnTo>
                        <a:pt x="432" y="81"/>
                      </a:lnTo>
                      <a:lnTo>
                        <a:pt x="432" y="82"/>
                      </a:lnTo>
                      <a:lnTo>
                        <a:pt x="433" y="82"/>
                      </a:lnTo>
                      <a:lnTo>
                        <a:pt x="433" y="81"/>
                      </a:lnTo>
                      <a:lnTo>
                        <a:pt x="433" y="82"/>
                      </a:lnTo>
                      <a:lnTo>
                        <a:pt x="433" y="84"/>
                      </a:lnTo>
                      <a:lnTo>
                        <a:pt x="435" y="85"/>
                      </a:lnTo>
                      <a:lnTo>
                        <a:pt x="435" y="86"/>
                      </a:lnTo>
                      <a:lnTo>
                        <a:pt x="435" y="87"/>
                      </a:lnTo>
                      <a:lnTo>
                        <a:pt x="435" y="89"/>
                      </a:lnTo>
                      <a:lnTo>
                        <a:pt x="433" y="89"/>
                      </a:lnTo>
                      <a:lnTo>
                        <a:pt x="433" y="90"/>
                      </a:lnTo>
                      <a:lnTo>
                        <a:pt x="432" y="91"/>
                      </a:lnTo>
                      <a:lnTo>
                        <a:pt x="432" y="90"/>
                      </a:lnTo>
                      <a:lnTo>
                        <a:pt x="431" y="90"/>
                      </a:lnTo>
                      <a:lnTo>
                        <a:pt x="431" y="91"/>
                      </a:lnTo>
                      <a:lnTo>
                        <a:pt x="430" y="91"/>
                      </a:lnTo>
                      <a:lnTo>
                        <a:pt x="430" y="92"/>
                      </a:lnTo>
                      <a:lnTo>
                        <a:pt x="430" y="93"/>
                      </a:lnTo>
                      <a:lnTo>
                        <a:pt x="430" y="95"/>
                      </a:lnTo>
                      <a:lnTo>
                        <a:pt x="430" y="96"/>
                      </a:lnTo>
                      <a:lnTo>
                        <a:pt x="429" y="96"/>
                      </a:lnTo>
                      <a:lnTo>
                        <a:pt x="429" y="97"/>
                      </a:lnTo>
                      <a:lnTo>
                        <a:pt x="429" y="98"/>
                      </a:lnTo>
                      <a:lnTo>
                        <a:pt x="430" y="100"/>
                      </a:lnTo>
                      <a:lnTo>
                        <a:pt x="430" y="101"/>
                      </a:lnTo>
                      <a:lnTo>
                        <a:pt x="431" y="101"/>
                      </a:lnTo>
                      <a:lnTo>
                        <a:pt x="431" y="102"/>
                      </a:lnTo>
                      <a:lnTo>
                        <a:pt x="432" y="102"/>
                      </a:lnTo>
                      <a:lnTo>
                        <a:pt x="432" y="103"/>
                      </a:lnTo>
                      <a:lnTo>
                        <a:pt x="432" y="104"/>
                      </a:lnTo>
                      <a:lnTo>
                        <a:pt x="433" y="104"/>
                      </a:lnTo>
                      <a:lnTo>
                        <a:pt x="432" y="104"/>
                      </a:lnTo>
                      <a:lnTo>
                        <a:pt x="432" y="106"/>
                      </a:lnTo>
                      <a:lnTo>
                        <a:pt x="432" y="107"/>
                      </a:lnTo>
                      <a:lnTo>
                        <a:pt x="431" y="107"/>
                      </a:lnTo>
                      <a:lnTo>
                        <a:pt x="430" y="107"/>
                      </a:lnTo>
                      <a:lnTo>
                        <a:pt x="430" y="108"/>
                      </a:lnTo>
                      <a:lnTo>
                        <a:pt x="430" y="109"/>
                      </a:lnTo>
                      <a:lnTo>
                        <a:pt x="430" y="111"/>
                      </a:lnTo>
                      <a:lnTo>
                        <a:pt x="429" y="111"/>
                      </a:lnTo>
                      <a:lnTo>
                        <a:pt x="430" y="111"/>
                      </a:lnTo>
                      <a:lnTo>
                        <a:pt x="430" y="112"/>
                      </a:lnTo>
                      <a:lnTo>
                        <a:pt x="430" y="113"/>
                      </a:lnTo>
                      <a:lnTo>
                        <a:pt x="431" y="113"/>
                      </a:lnTo>
                      <a:lnTo>
                        <a:pt x="432" y="113"/>
                      </a:lnTo>
                      <a:lnTo>
                        <a:pt x="433" y="113"/>
                      </a:lnTo>
                      <a:lnTo>
                        <a:pt x="433" y="114"/>
                      </a:lnTo>
                      <a:lnTo>
                        <a:pt x="433" y="113"/>
                      </a:lnTo>
                      <a:lnTo>
                        <a:pt x="433" y="114"/>
                      </a:lnTo>
                      <a:lnTo>
                        <a:pt x="435" y="114"/>
                      </a:lnTo>
                      <a:lnTo>
                        <a:pt x="436" y="115"/>
                      </a:lnTo>
                      <a:lnTo>
                        <a:pt x="437" y="115"/>
                      </a:lnTo>
                      <a:lnTo>
                        <a:pt x="437" y="117"/>
                      </a:lnTo>
                      <a:lnTo>
                        <a:pt x="438" y="117"/>
                      </a:lnTo>
                      <a:lnTo>
                        <a:pt x="438" y="118"/>
                      </a:lnTo>
                      <a:lnTo>
                        <a:pt x="440" y="118"/>
                      </a:lnTo>
                      <a:lnTo>
                        <a:pt x="440" y="117"/>
                      </a:lnTo>
                      <a:lnTo>
                        <a:pt x="441" y="115"/>
                      </a:lnTo>
                      <a:lnTo>
                        <a:pt x="442" y="115"/>
                      </a:lnTo>
                      <a:lnTo>
                        <a:pt x="443" y="114"/>
                      </a:lnTo>
                      <a:lnTo>
                        <a:pt x="443" y="115"/>
                      </a:lnTo>
                      <a:lnTo>
                        <a:pt x="444" y="115"/>
                      </a:lnTo>
                      <a:lnTo>
                        <a:pt x="444" y="117"/>
                      </a:lnTo>
                      <a:lnTo>
                        <a:pt x="444" y="118"/>
                      </a:lnTo>
                      <a:lnTo>
                        <a:pt x="446" y="118"/>
                      </a:lnTo>
                      <a:lnTo>
                        <a:pt x="446" y="119"/>
                      </a:lnTo>
                      <a:lnTo>
                        <a:pt x="447" y="119"/>
                      </a:lnTo>
                      <a:lnTo>
                        <a:pt x="447" y="120"/>
                      </a:lnTo>
                      <a:lnTo>
                        <a:pt x="448" y="120"/>
                      </a:lnTo>
                      <a:lnTo>
                        <a:pt x="447" y="120"/>
                      </a:lnTo>
                      <a:lnTo>
                        <a:pt x="448" y="122"/>
                      </a:lnTo>
                      <a:lnTo>
                        <a:pt x="448" y="123"/>
                      </a:lnTo>
                      <a:lnTo>
                        <a:pt x="449" y="123"/>
                      </a:lnTo>
                      <a:lnTo>
                        <a:pt x="449" y="124"/>
                      </a:lnTo>
                      <a:lnTo>
                        <a:pt x="449" y="125"/>
                      </a:lnTo>
                      <a:lnTo>
                        <a:pt x="451" y="125"/>
                      </a:lnTo>
                      <a:lnTo>
                        <a:pt x="451" y="126"/>
                      </a:lnTo>
                      <a:lnTo>
                        <a:pt x="451" y="128"/>
                      </a:lnTo>
                      <a:lnTo>
                        <a:pt x="452" y="128"/>
                      </a:lnTo>
                      <a:lnTo>
                        <a:pt x="452" y="129"/>
                      </a:lnTo>
                      <a:lnTo>
                        <a:pt x="452" y="130"/>
                      </a:lnTo>
                      <a:lnTo>
                        <a:pt x="453" y="130"/>
                      </a:lnTo>
                      <a:lnTo>
                        <a:pt x="453" y="131"/>
                      </a:lnTo>
                      <a:lnTo>
                        <a:pt x="453" y="133"/>
                      </a:lnTo>
                      <a:lnTo>
                        <a:pt x="452" y="133"/>
                      </a:lnTo>
                      <a:lnTo>
                        <a:pt x="452" y="134"/>
                      </a:lnTo>
                      <a:lnTo>
                        <a:pt x="452" y="135"/>
                      </a:lnTo>
                      <a:lnTo>
                        <a:pt x="452" y="134"/>
                      </a:lnTo>
                      <a:lnTo>
                        <a:pt x="451" y="134"/>
                      </a:lnTo>
                      <a:lnTo>
                        <a:pt x="451" y="135"/>
                      </a:lnTo>
                      <a:lnTo>
                        <a:pt x="449" y="135"/>
                      </a:lnTo>
                      <a:lnTo>
                        <a:pt x="449" y="136"/>
                      </a:lnTo>
                      <a:lnTo>
                        <a:pt x="449" y="138"/>
                      </a:lnTo>
                      <a:lnTo>
                        <a:pt x="451" y="138"/>
                      </a:lnTo>
                      <a:lnTo>
                        <a:pt x="451" y="139"/>
                      </a:lnTo>
                      <a:lnTo>
                        <a:pt x="449" y="139"/>
                      </a:lnTo>
                      <a:lnTo>
                        <a:pt x="449" y="140"/>
                      </a:lnTo>
                      <a:lnTo>
                        <a:pt x="449" y="141"/>
                      </a:lnTo>
                      <a:lnTo>
                        <a:pt x="451" y="141"/>
                      </a:lnTo>
                      <a:lnTo>
                        <a:pt x="451" y="142"/>
                      </a:lnTo>
                      <a:lnTo>
                        <a:pt x="451" y="144"/>
                      </a:lnTo>
                      <a:lnTo>
                        <a:pt x="452" y="144"/>
                      </a:lnTo>
                      <a:lnTo>
                        <a:pt x="451" y="145"/>
                      </a:lnTo>
                      <a:lnTo>
                        <a:pt x="451" y="146"/>
                      </a:lnTo>
                      <a:lnTo>
                        <a:pt x="451" y="147"/>
                      </a:lnTo>
                      <a:lnTo>
                        <a:pt x="452" y="147"/>
                      </a:lnTo>
                      <a:lnTo>
                        <a:pt x="452" y="149"/>
                      </a:lnTo>
                      <a:lnTo>
                        <a:pt x="453" y="150"/>
                      </a:lnTo>
                      <a:lnTo>
                        <a:pt x="453" y="151"/>
                      </a:lnTo>
                      <a:lnTo>
                        <a:pt x="453" y="152"/>
                      </a:lnTo>
                      <a:lnTo>
                        <a:pt x="454" y="152"/>
                      </a:lnTo>
                      <a:lnTo>
                        <a:pt x="453" y="152"/>
                      </a:lnTo>
                      <a:lnTo>
                        <a:pt x="453" y="153"/>
                      </a:lnTo>
                      <a:lnTo>
                        <a:pt x="453" y="155"/>
                      </a:lnTo>
                      <a:lnTo>
                        <a:pt x="452" y="155"/>
                      </a:lnTo>
                      <a:lnTo>
                        <a:pt x="452" y="156"/>
                      </a:lnTo>
                      <a:lnTo>
                        <a:pt x="453" y="156"/>
                      </a:lnTo>
                      <a:lnTo>
                        <a:pt x="453" y="157"/>
                      </a:lnTo>
                      <a:lnTo>
                        <a:pt x="453" y="158"/>
                      </a:lnTo>
                      <a:lnTo>
                        <a:pt x="454" y="158"/>
                      </a:lnTo>
                      <a:lnTo>
                        <a:pt x="454" y="160"/>
                      </a:lnTo>
                      <a:lnTo>
                        <a:pt x="455" y="160"/>
                      </a:lnTo>
                      <a:lnTo>
                        <a:pt x="455" y="161"/>
                      </a:lnTo>
                      <a:lnTo>
                        <a:pt x="455" y="162"/>
                      </a:lnTo>
                      <a:lnTo>
                        <a:pt x="457" y="162"/>
                      </a:lnTo>
                      <a:lnTo>
                        <a:pt x="458" y="162"/>
                      </a:lnTo>
                      <a:lnTo>
                        <a:pt x="458" y="163"/>
                      </a:lnTo>
                      <a:lnTo>
                        <a:pt x="459" y="163"/>
                      </a:lnTo>
                      <a:lnTo>
                        <a:pt x="459" y="162"/>
                      </a:lnTo>
                      <a:lnTo>
                        <a:pt x="460" y="162"/>
                      </a:lnTo>
                      <a:lnTo>
                        <a:pt x="462" y="162"/>
                      </a:lnTo>
                      <a:lnTo>
                        <a:pt x="463" y="162"/>
                      </a:lnTo>
                      <a:lnTo>
                        <a:pt x="464" y="161"/>
                      </a:lnTo>
                      <a:lnTo>
                        <a:pt x="464" y="162"/>
                      </a:lnTo>
                      <a:lnTo>
                        <a:pt x="465" y="162"/>
                      </a:lnTo>
                      <a:lnTo>
                        <a:pt x="467" y="162"/>
                      </a:lnTo>
                      <a:lnTo>
                        <a:pt x="467" y="163"/>
                      </a:lnTo>
                      <a:lnTo>
                        <a:pt x="468" y="163"/>
                      </a:lnTo>
                      <a:lnTo>
                        <a:pt x="468" y="162"/>
                      </a:lnTo>
                      <a:lnTo>
                        <a:pt x="468" y="163"/>
                      </a:lnTo>
                      <a:lnTo>
                        <a:pt x="469" y="163"/>
                      </a:lnTo>
                      <a:lnTo>
                        <a:pt x="469" y="164"/>
                      </a:lnTo>
                      <a:lnTo>
                        <a:pt x="469" y="166"/>
                      </a:lnTo>
                      <a:lnTo>
                        <a:pt x="470" y="166"/>
                      </a:lnTo>
                      <a:lnTo>
                        <a:pt x="470" y="167"/>
                      </a:lnTo>
                      <a:lnTo>
                        <a:pt x="471" y="166"/>
                      </a:lnTo>
                      <a:lnTo>
                        <a:pt x="473" y="166"/>
                      </a:lnTo>
                      <a:lnTo>
                        <a:pt x="473" y="167"/>
                      </a:lnTo>
                      <a:lnTo>
                        <a:pt x="473" y="168"/>
                      </a:lnTo>
                      <a:lnTo>
                        <a:pt x="474" y="168"/>
                      </a:lnTo>
                      <a:lnTo>
                        <a:pt x="475" y="168"/>
                      </a:lnTo>
                      <a:lnTo>
                        <a:pt x="476" y="168"/>
                      </a:lnTo>
                      <a:lnTo>
                        <a:pt x="478" y="168"/>
                      </a:lnTo>
                      <a:lnTo>
                        <a:pt x="479" y="168"/>
                      </a:lnTo>
                      <a:lnTo>
                        <a:pt x="480" y="169"/>
                      </a:lnTo>
                      <a:lnTo>
                        <a:pt x="480" y="171"/>
                      </a:lnTo>
                      <a:lnTo>
                        <a:pt x="481" y="171"/>
                      </a:lnTo>
                      <a:lnTo>
                        <a:pt x="481" y="172"/>
                      </a:lnTo>
                      <a:lnTo>
                        <a:pt x="482" y="172"/>
                      </a:lnTo>
                      <a:lnTo>
                        <a:pt x="482" y="173"/>
                      </a:lnTo>
                      <a:lnTo>
                        <a:pt x="484" y="173"/>
                      </a:lnTo>
                      <a:lnTo>
                        <a:pt x="484" y="174"/>
                      </a:lnTo>
                      <a:lnTo>
                        <a:pt x="485" y="174"/>
                      </a:lnTo>
                      <a:lnTo>
                        <a:pt x="485" y="173"/>
                      </a:lnTo>
                      <a:lnTo>
                        <a:pt x="486" y="173"/>
                      </a:lnTo>
                      <a:lnTo>
                        <a:pt x="486" y="174"/>
                      </a:lnTo>
                      <a:lnTo>
                        <a:pt x="487" y="174"/>
                      </a:lnTo>
                      <a:lnTo>
                        <a:pt x="487" y="175"/>
                      </a:lnTo>
                      <a:lnTo>
                        <a:pt x="489" y="175"/>
                      </a:lnTo>
                      <a:lnTo>
                        <a:pt x="489" y="177"/>
                      </a:lnTo>
                      <a:lnTo>
                        <a:pt x="490" y="178"/>
                      </a:lnTo>
                      <a:lnTo>
                        <a:pt x="491" y="178"/>
                      </a:lnTo>
                      <a:lnTo>
                        <a:pt x="491" y="179"/>
                      </a:lnTo>
                      <a:lnTo>
                        <a:pt x="492" y="179"/>
                      </a:lnTo>
                      <a:lnTo>
                        <a:pt x="493" y="180"/>
                      </a:lnTo>
                      <a:lnTo>
                        <a:pt x="495" y="180"/>
                      </a:lnTo>
                      <a:lnTo>
                        <a:pt x="496" y="180"/>
                      </a:lnTo>
                      <a:lnTo>
                        <a:pt x="497" y="180"/>
                      </a:lnTo>
                      <a:lnTo>
                        <a:pt x="498" y="180"/>
                      </a:lnTo>
                      <a:lnTo>
                        <a:pt x="498" y="182"/>
                      </a:lnTo>
                      <a:lnTo>
                        <a:pt x="500" y="182"/>
                      </a:lnTo>
                      <a:lnTo>
                        <a:pt x="500" y="183"/>
                      </a:lnTo>
                      <a:lnTo>
                        <a:pt x="500" y="184"/>
                      </a:lnTo>
                      <a:lnTo>
                        <a:pt x="500" y="185"/>
                      </a:lnTo>
                      <a:lnTo>
                        <a:pt x="498" y="185"/>
                      </a:lnTo>
                      <a:lnTo>
                        <a:pt x="498" y="187"/>
                      </a:lnTo>
                      <a:lnTo>
                        <a:pt x="498" y="188"/>
                      </a:lnTo>
                      <a:lnTo>
                        <a:pt x="500" y="188"/>
                      </a:lnTo>
                      <a:lnTo>
                        <a:pt x="501" y="189"/>
                      </a:lnTo>
                      <a:lnTo>
                        <a:pt x="502" y="190"/>
                      </a:lnTo>
                      <a:lnTo>
                        <a:pt x="502" y="191"/>
                      </a:lnTo>
                      <a:lnTo>
                        <a:pt x="502" y="193"/>
                      </a:lnTo>
                      <a:lnTo>
                        <a:pt x="502" y="194"/>
                      </a:lnTo>
                      <a:lnTo>
                        <a:pt x="501" y="194"/>
                      </a:lnTo>
                      <a:lnTo>
                        <a:pt x="501" y="195"/>
                      </a:lnTo>
                      <a:lnTo>
                        <a:pt x="502" y="195"/>
                      </a:lnTo>
                      <a:lnTo>
                        <a:pt x="503" y="195"/>
                      </a:lnTo>
                      <a:lnTo>
                        <a:pt x="503" y="196"/>
                      </a:lnTo>
                      <a:lnTo>
                        <a:pt x="503" y="198"/>
                      </a:lnTo>
                      <a:lnTo>
                        <a:pt x="505" y="198"/>
                      </a:lnTo>
                      <a:lnTo>
                        <a:pt x="503" y="199"/>
                      </a:lnTo>
                      <a:lnTo>
                        <a:pt x="503" y="200"/>
                      </a:lnTo>
                      <a:lnTo>
                        <a:pt x="503" y="201"/>
                      </a:lnTo>
                      <a:lnTo>
                        <a:pt x="505" y="201"/>
                      </a:lnTo>
                      <a:lnTo>
                        <a:pt x="505" y="202"/>
                      </a:lnTo>
                      <a:lnTo>
                        <a:pt x="506" y="202"/>
                      </a:lnTo>
                      <a:lnTo>
                        <a:pt x="505" y="204"/>
                      </a:lnTo>
                      <a:lnTo>
                        <a:pt x="506" y="204"/>
                      </a:lnTo>
                      <a:lnTo>
                        <a:pt x="506" y="205"/>
                      </a:lnTo>
                      <a:lnTo>
                        <a:pt x="506" y="206"/>
                      </a:lnTo>
                      <a:lnTo>
                        <a:pt x="506" y="207"/>
                      </a:lnTo>
                      <a:lnTo>
                        <a:pt x="506" y="209"/>
                      </a:lnTo>
                      <a:lnTo>
                        <a:pt x="507" y="209"/>
                      </a:lnTo>
                      <a:lnTo>
                        <a:pt x="508" y="209"/>
                      </a:lnTo>
                      <a:lnTo>
                        <a:pt x="508" y="210"/>
                      </a:lnTo>
                      <a:lnTo>
                        <a:pt x="509" y="210"/>
                      </a:lnTo>
                      <a:lnTo>
                        <a:pt x="509" y="211"/>
                      </a:lnTo>
                      <a:lnTo>
                        <a:pt x="509" y="212"/>
                      </a:lnTo>
                      <a:lnTo>
                        <a:pt x="511" y="213"/>
                      </a:lnTo>
                      <a:lnTo>
                        <a:pt x="511" y="215"/>
                      </a:lnTo>
                      <a:lnTo>
                        <a:pt x="511" y="216"/>
                      </a:lnTo>
                      <a:lnTo>
                        <a:pt x="512" y="218"/>
                      </a:lnTo>
                      <a:lnTo>
                        <a:pt x="512" y="220"/>
                      </a:lnTo>
                      <a:lnTo>
                        <a:pt x="513" y="220"/>
                      </a:lnTo>
                      <a:lnTo>
                        <a:pt x="513" y="221"/>
                      </a:lnTo>
                      <a:lnTo>
                        <a:pt x="513" y="222"/>
                      </a:lnTo>
                      <a:lnTo>
                        <a:pt x="513" y="223"/>
                      </a:lnTo>
                      <a:lnTo>
                        <a:pt x="514" y="224"/>
                      </a:lnTo>
                      <a:lnTo>
                        <a:pt x="514" y="226"/>
                      </a:lnTo>
                      <a:lnTo>
                        <a:pt x="514" y="227"/>
                      </a:lnTo>
                      <a:lnTo>
                        <a:pt x="513" y="227"/>
                      </a:lnTo>
                      <a:lnTo>
                        <a:pt x="513" y="228"/>
                      </a:lnTo>
                      <a:lnTo>
                        <a:pt x="513" y="229"/>
                      </a:lnTo>
                      <a:lnTo>
                        <a:pt x="513" y="231"/>
                      </a:lnTo>
                      <a:lnTo>
                        <a:pt x="514" y="231"/>
                      </a:lnTo>
                      <a:lnTo>
                        <a:pt x="513" y="231"/>
                      </a:lnTo>
                      <a:lnTo>
                        <a:pt x="513" y="232"/>
                      </a:lnTo>
                      <a:lnTo>
                        <a:pt x="514" y="232"/>
                      </a:lnTo>
                      <a:lnTo>
                        <a:pt x="514" y="233"/>
                      </a:lnTo>
                      <a:lnTo>
                        <a:pt x="514" y="234"/>
                      </a:lnTo>
                      <a:lnTo>
                        <a:pt x="514" y="236"/>
                      </a:lnTo>
                      <a:lnTo>
                        <a:pt x="514" y="237"/>
                      </a:lnTo>
                      <a:lnTo>
                        <a:pt x="513" y="238"/>
                      </a:lnTo>
                      <a:lnTo>
                        <a:pt x="513" y="239"/>
                      </a:lnTo>
                      <a:lnTo>
                        <a:pt x="512" y="239"/>
                      </a:lnTo>
                      <a:lnTo>
                        <a:pt x="511" y="239"/>
                      </a:lnTo>
                      <a:lnTo>
                        <a:pt x="509" y="239"/>
                      </a:lnTo>
                      <a:lnTo>
                        <a:pt x="508" y="239"/>
                      </a:lnTo>
                      <a:lnTo>
                        <a:pt x="508" y="240"/>
                      </a:lnTo>
                      <a:lnTo>
                        <a:pt x="508" y="242"/>
                      </a:lnTo>
                      <a:lnTo>
                        <a:pt x="508" y="243"/>
                      </a:lnTo>
                      <a:lnTo>
                        <a:pt x="509" y="243"/>
                      </a:lnTo>
                      <a:lnTo>
                        <a:pt x="509" y="244"/>
                      </a:lnTo>
                      <a:lnTo>
                        <a:pt x="511" y="244"/>
                      </a:lnTo>
                      <a:lnTo>
                        <a:pt x="511" y="245"/>
                      </a:lnTo>
                      <a:lnTo>
                        <a:pt x="511" y="247"/>
                      </a:lnTo>
                      <a:lnTo>
                        <a:pt x="512" y="247"/>
                      </a:lnTo>
                      <a:lnTo>
                        <a:pt x="511" y="247"/>
                      </a:lnTo>
                      <a:lnTo>
                        <a:pt x="512" y="247"/>
                      </a:lnTo>
                      <a:lnTo>
                        <a:pt x="512" y="248"/>
                      </a:lnTo>
                      <a:lnTo>
                        <a:pt x="512" y="249"/>
                      </a:lnTo>
                      <a:lnTo>
                        <a:pt x="512" y="250"/>
                      </a:lnTo>
                      <a:lnTo>
                        <a:pt x="512" y="251"/>
                      </a:lnTo>
                      <a:lnTo>
                        <a:pt x="511" y="251"/>
                      </a:lnTo>
                      <a:lnTo>
                        <a:pt x="511" y="253"/>
                      </a:lnTo>
                      <a:lnTo>
                        <a:pt x="512" y="253"/>
                      </a:lnTo>
                      <a:lnTo>
                        <a:pt x="512" y="254"/>
                      </a:lnTo>
                      <a:lnTo>
                        <a:pt x="512" y="255"/>
                      </a:lnTo>
                      <a:lnTo>
                        <a:pt x="513" y="256"/>
                      </a:lnTo>
                      <a:lnTo>
                        <a:pt x="512" y="256"/>
                      </a:lnTo>
                      <a:lnTo>
                        <a:pt x="512" y="258"/>
                      </a:lnTo>
                      <a:lnTo>
                        <a:pt x="513" y="258"/>
                      </a:lnTo>
                      <a:lnTo>
                        <a:pt x="513" y="259"/>
                      </a:lnTo>
                      <a:lnTo>
                        <a:pt x="513" y="260"/>
                      </a:lnTo>
                      <a:lnTo>
                        <a:pt x="513" y="261"/>
                      </a:lnTo>
                      <a:lnTo>
                        <a:pt x="514" y="261"/>
                      </a:lnTo>
                      <a:lnTo>
                        <a:pt x="516" y="261"/>
                      </a:lnTo>
                      <a:lnTo>
                        <a:pt x="516" y="262"/>
                      </a:lnTo>
                      <a:lnTo>
                        <a:pt x="517" y="262"/>
                      </a:lnTo>
                      <a:lnTo>
                        <a:pt x="517" y="264"/>
                      </a:lnTo>
                      <a:lnTo>
                        <a:pt x="518" y="264"/>
                      </a:lnTo>
                      <a:lnTo>
                        <a:pt x="518" y="265"/>
                      </a:lnTo>
                      <a:lnTo>
                        <a:pt x="519" y="265"/>
                      </a:lnTo>
                      <a:lnTo>
                        <a:pt x="519" y="266"/>
                      </a:lnTo>
                      <a:lnTo>
                        <a:pt x="519" y="267"/>
                      </a:lnTo>
                      <a:lnTo>
                        <a:pt x="519" y="269"/>
                      </a:lnTo>
                      <a:lnTo>
                        <a:pt x="520" y="269"/>
                      </a:lnTo>
                      <a:lnTo>
                        <a:pt x="520" y="270"/>
                      </a:lnTo>
                      <a:lnTo>
                        <a:pt x="520" y="271"/>
                      </a:lnTo>
                      <a:lnTo>
                        <a:pt x="520" y="272"/>
                      </a:lnTo>
                      <a:lnTo>
                        <a:pt x="519" y="272"/>
                      </a:lnTo>
                      <a:lnTo>
                        <a:pt x="518" y="272"/>
                      </a:lnTo>
                      <a:lnTo>
                        <a:pt x="518" y="273"/>
                      </a:lnTo>
                      <a:lnTo>
                        <a:pt x="517" y="273"/>
                      </a:lnTo>
                      <a:lnTo>
                        <a:pt x="517" y="275"/>
                      </a:lnTo>
                      <a:lnTo>
                        <a:pt x="516" y="273"/>
                      </a:lnTo>
                      <a:lnTo>
                        <a:pt x="514" y="273"/>
                      </a:lnTo>
                      <a:lnTo>
                        <a:pt x="514" y="275"/>
                      </a:lnTo>
                      <a:lnTo>
                        <a:pt x="513" y="275"/>
                      </a:lnTo>
                      <a:lnTo>
                        <a:pt x="514" y="275"/>
                      </a:lnTo>
                      <a:lnTo>
                        <a:pt x="514" y="276"/>
                      </a:lnTo>
                      <a:lnTo>
                        <a:pt x="516" y="276"/>
                      </a:lnTo>
                      <a:lnTo>
                        <a:pt x="516" y="277"/>
                      </a:lnTo>
                      <a:lnTo>
                        <a:pt x="517" y="277"/>
                      </a:lnTo>
                      <a:lnTo>
                        <a:pt x="517" y="278"/>
                      </a:lnTo>
                      <a:lnTo>
                        <a:pt x="518" y="278"/>
                      </a:lnTo>
                      <a:lnTo>
                        <a:pt x="518" y="280"/>
                      </a:lnTo>
                      <a:lnTo>
                        <a:pt x="519" y="280"/>
                      </a:lnTo>
                      <a:lnTo>
                        <a:pt x="520" y="280"/>
                      </a:lnTo>
                      <a:lnTo>
                        <a:pt x="520" y="281"/>
                      </a:lnTo>
                      <a:lnTo>
                        <a:pt x="522" y="281"/>
                      </a:lnTo>
                      <a:lnTo>
                        <a:pt x="522" y="282"/>
                      </a:lnTo>
                      <a:lnTo>
                        <a:pt x="520" y="282"/>
                      </a:lnTo>
                      <a:lnTo>
                        <a:pt x="520" y="283"/>
                      </a:lnTo>
                      <a:lnTo>
                        <a:pt x="519" y="283"/>
                      </a:lnTo>
                      <a:lnTo>
                        <a:pt x="519" y="285"/>
                      </a:lnTo>
                      <a:lnTo>
                        <a:pt x="520" y="285"/>
                      </a:lnTo>
                      <a:lnTo>
                        <a:pt x="520" y="286"/>
                      </a:lnTo>
                      <a:lnTo>
                        <a:pt x="522" y="286"/>
                      </a:lnTo>
                      <a:lnTo>
                        <a:pt x="522" y="287"/>
                      </a:lnTo>
                      <a:lnTo>
                        <a:pt x="523" y="287"/>
                      </a:lnTo>
                      <a:lnTo>
                        <a:pt x="523" y="288"/>
                      </a:lnTo>
                      <a:lnTo>
                        <a:pt x="523" y="289"/>
                      </a:lnTo>
                      <a:lnTo>
                        <a:pt x="523" y="291"/>
                      </a:lnTo>
                      <a:lnTo>
                        <a:pt x="524" y="292"/>
                      </a:lnTo>
                      <a:lnTo>
                        <a:pt x="525" y="292"/>
                      </a:lnTo>
                      <a:lnTo>
                        <a:pt x="525" y="293"/>
                      </a:lnTo>
                      <a:lnTo>
                        <a:pt x="527" y="293"/>
                      </a:lnTo>
                      <a:lnTo>
                        <a:pt x="527" y="294"/>
                      </a:lnTo>
                      <a:lnTo>
                        <a:pt x="528" y="296"/>
                      </a:lnTo>
                      <a:lnTo>
                        <a:pt x="528" y="297"/>
                      </a:lnTo>
                      <a:lnTo>
                        <a:pt x="529" y="297"/>
                      </a:lnTo>
                      <a:lnTo>
                        <a:pt x="530" y="297"/>
                      </a:lnTo>
                      <a:lnTo>
                        <a:pt x="531" y="297"/>
                      </a:lnTo>
                      <a:lnTo>
                        <a:pt x="531" y="298"/>
                      </a:lnTo>
                      <a:lnTo>
                        <a:pt x="533" y="298"/>
                      </a:lnTo>
                      <a:lnTo>
                        <a:pt x="533" y="299"/>
                      </a:lnTo>
                      <a:lnTo>
                        <a:pt x="531" y="299"/>
                      </a:lnTo>
                      <a:lnTo>
                        <a:pt x="531" y="300"/>
                      </a:lnTo>
                      <a:lnTo>
                        <a:pt x="530" y="300"/>
                      </a:lnTo>
                      <a:lnTo>
                        <a:pt x="529" y="300"/>
                      </a:lnTo>
                      <a:lnTo>
                        <a:pt x="529" y="302"/>
                      </a:lnTo>
                      <a:lnTo>
                        <a:pt x="529" y="303"/>
                      </a:lnTo>
                      <a:lnTo>
                        <a:pt x="528" y="303"/>
                      </a:lnTo>
                      <a:lnTo>
                        <a:pt x="528" y="304"/>
                      </a:lnTo>
                      <a:lnTo>
                        <a:pt x="529" y="304"/>
                      </a:lnTo>
                      <a:lnTo>
                        <a:pt x="529" y="305"/>
                      </a:lnTo>
                      <a:lnTo>
                        <a:pt x="529" y="307"/>
                      </a:lnTo>
                      <a:lnTo>
                        <a:pt x="529" y="308"/>
                      </a:lnTo>
                      <a:lnTo>
                        <a:pt x="529" y="309"/>
                      </a:lnTo>
                      <a:lnTo>
                        <a:pt x="530" y="309"/>
                      </a:lnTo>
                      <a:lnTo>
                        <a:pt x="531" y="309"/>
                      </a:lnTo>
                      <a:lnTo>
                        <a:pt x="531" y="310"/>
                      </a:lnTo>
                      <a:lnTo>
                        <a:pt x="533" y="310"/>
                      </a:lnTo>
                      <a:lnTo>
                        <a:pt x="534" y="310"/>
                      </a:lnTo>
                      <a:lnTo>
                        <a:pt x="535" y="310"/>
                      </a:lnTo>
                      <a:lnTo>
                        <a:pt x="535" y="311"/>
                      </a:lnTo>
                      <a:lnTo>
                        <a:pt x="535" y="313"/>
                      </a:lnTo>
                      <a:lnTo>
                        <a:pt x="536" y="313"/>
                      </a:lnTo>
                      <a:lnTo>
                        <a:pt x="538" y="314"/>
                      </a:lnTo>
                      <a:lnTo>
                        <a:pt x="538" y="315"/>
                      </a:lnTo>
                      <a:lnTo>
                        <a:pt x="536" y="315"/>
                      </a:lnTo>
                      <a:lnTo>
                        <a:pt x="536" y="316"/>
                      </a:lnTo>
                      <a:lnTo>
                        <a:pt x="538" y="316"/>
                      </a:lnTo>
                      <a:lnTo>
                        <a:pt x="538" y="318"/>
                      </a:lnTo>
                      <a:lnTo>
                        <a:pt x="539" y="318"/>
                      </a:lnTo>
                      <a:lnTo>
                        <a:pt x="540" y="318"/>
                      </a:lnTo>
                      <a:lnTo>
                        <a:pt x="539" y="318"/>
                      </a:lnTo>
                      <a:lnTo>
                        <a:pt x="539" y="319"/>
                      </a:lnTo>
                      <a:lnTo>
                        <a:pt x="539" y="320"/>
                      </a:lnTo>
                      <a:lnTo>
                        <a:pt x="540" y="320"/>
                      </a:lnTo>
                      <a:lnTo>
                        <a:pt x="539" y="320"/>
                      </a:lnTo>
                      <a:lnTo>
                        <a:pt x="539" y="321"/>
                      </a:lnTo>
                      <a:lnTo>
                        <a:pt x="540" y="321"/>
                      </a:lnTo>
                      <a:lnTo>
                        <a:pt x="539" y="322"/>
                      </a:lnTo>
                      <a:lnTo>
                        <a:pt x="539" y="324"/>
                      </a:lnTo>
                      <a:lnTo>
                        <a:pt x="540" y="324"/>
                      </a:lnTo>
                      <a:lnTo>
                        <a:pt x="540" y="325"/>
                      </a:lnTo>
                      <a:lnTo>
                        <a:pt x="539" y="325"/>
                      </a:lnTo>
                      <a:lnTo>
                        <a:pt x="539" y="326"/>
                      </a:lnTo>
                      <a:lnTo>
                        <a:pt x="538" y="326"/>
                      </a:lnTo>
                      <a:lnTo>
                        <a:pt x="538" y="327"/>
                      </a:lnTo>
                      <a:lnTo>
                        <a:pt x="539" y="329"/>
                      </a:lnTo>
                      <a:lnTo>
                        <a:pt x="540" y="329"/>
                      </a:lnTo>
                      <a:lnTo>
                        <a:pt x="540" y="330"/>
                      </a:lnTo>
                      <a:lnTo>
                        <a:pt x="540" y="331"/>
                      </a:lnTo>
                      <a:lnTo>
                        <a:pt x="541" y="331"/>
                      </a:lnTo>
                      <a:lnTo>
                        <a:pt x="541" y="332"/>
                      </a:lnTo>
                      <a:lnTo>
                        <a:pt x="542" y="332"/>
                      </a:lnTo>
                      <a:lnTo>
                        <a:pt x="542" y="334"/>
                      </a:lnTo>
                      <a:lnTo>
                        <a:pt x="544" y="334"/>
                      </a:lnTo>
                      <a:lnTo>
                        <a:pt x="544" y="335"/>
                      </a:lnTo>
                      <a:lnTo>
                        <a:pt x="544" y="336"/>
                      </a:lnTo>
                      <a:lnTo>
                        <a:pt x="545" y="336"/>
                      </a:lnTo>
                      <a:lnTo>
                        <a:pt x="545" y="337"/>
                      </a:lnTo>
                      <a:lnTo>
                        <a:pt x="545" y="338"/>
                      </a:lnTo>
                      <a:lnTo>
                        <a:pt x="544" y="338"/>
                      </a:lnTo>
                      <a:lnTo>
                        <a:pt x="544" y="340"/>
                      </a:lnTo>
                      <a:lnTo>
                        <a:pt x="545" y="340"/>
                      </a:lnTo>
                      <a:lnTo>
                        <a:pt x="545" y="341"/>
                      </a:lnTo>
                      <a:lnTo>
                        <a:pt x="546" y="341"/>
                      </a:lnTo>
                      <a:lnTo>
                        <a:pt x="546" y="340"/>
                      </a:lnTo>
                      <a:lnTo>
                        <a:pt x="547" y="341"/>
                      </a:lnTo>
                      <a:lnTo>
                        <a:pt x="549" y="341"/>
                      </a:lnTo>
                      <a:lnTo>
                        <a:pt x="550" y="341"/>
                      </a:lnTo>
                      <a:lnTo>
                        <a:pt x="551" y="341"/>
                      </a:lnTo>
                      <a:lnTo>
                        <a:pt x="552" y="341"/>
                      </a:lnTo>
                      <a:lnTo>
                        <a:pt x="554" y="341"/>
                      </a:lnTo>
                      <a:lnTo>
                        <a:pt x="555" y="341"/>
                      </a:lnTo>
                      <a:lnTo>
                        <a:pt x="555" y="340"/>
                      </a:lnTo>
                      <a:lnTo>
                        <a:pt x="556" y="340"/>
                      </a:lnTo>
                      <a:lnTo>
                        <a:pt x="556" y="341"/>
                      </a:lnTo>
                      <a:lnTo>
                        <a:pt x="557" y="341"/>
                      </a:lnTo>
                      <a:lnTo>
                        <a:pt x="557" y="342"/>
                      </a:lnTo>
                      <a:lnTo>
                        <a:pt x="558" y="342"/>
                      </a:lnTo>
                      <a:lnTo>
                        <a:pt x="560" y="343"/>
                      </a:lnTo>
                      <a:lnTo>
                        <a:pt x="560" y="345"/>
                      </a:lnTo>
                      <a:lnTo>
                        <a:pt x="560" y="346"/>
                      </a:lnTo>
                      <a:lnTo>
                        <a:pt x="560" y="347"/>
                      </a:lnTo>
                      <a:lnTo>
                        <a:pt x="558" y="347"/>
                      </a:lnTo>
                      <a:lnTo>
                        <a:pt x="558" y="348"/>
                      </a:lnTo>
                      <a:lnTo>
                        <a:pt x="557" y="348"/>
                      </a:lnTo>
                      <a:lnTo>
                        <a:pt x="556" y="348"/>
                      </a:lnTo>
                      <a:lnTo>
                        <a:pt x="556" y="349"/>
                      </a:lnTo>
                      <a:lnTo>
                        <a:pt x="555" y="349"/>
                      </a:lnTo>
                      <a:lnTo>
                        <a:pt x="555" y="351"/>
                      </a:lnTo>
                      <a:lnTo>
                        <a:pt x="556" y="351"/>
                      </a:lnTo>
                      <a:lnTo>
                        <a:pt x="556" y="352"/>
                      </a:lnTo>
                      <a:lnTo>
                        <a:pt x="556" y="353"/>
                      </a:lnTo>
                      <a:lnTo>
                        <a:pt x="557" y="353"/>
                      </a:lnTo>
                      <a:lnTo>
                        <a:pt x="558" y="353"/>
                      </a:lnTo>
                      <a:lnTo>
                        <a:pt x="558" y="354"/>
                      </a:lnTo>
                      <a:lnTo>
                        <a:pt x="560" y="356"/>
                      </a:lnTo>
                      <a:lnTo>
                        <a:pt x="561" y="356"/>
                      </a:lnTo>
                      <a:lnTo>
                        <a:pt x="561" y="357"/>
                      </a:lnTo>
                      <a:lnTo>
                        <a:pt x="562" y="357"/>
                      </a:lnTo>
                      <a:lnTo>
                        <a:pt x="562" y="358"/>
                      </a:lnTo>
                      <a:lnTo>
                        <a:pt x="562" y="359"/>
                      </a:lnTo>
                      <a:lnTo>
                        <a:pt x="563" y="359"/>
                      </a:lnTo>
                      <a:lnTo>
                        <a:pt x="562" y="359"/>
                      </a:lnTo>
                      <a:lnTo>
                        <a:pt x="562" y="360"/>
                      </a:lnTo>
                      <a:lnTo>
                        <a:pt x="563" y="360"/>
                      </a:lnTo>
                      <a:lnTo>
                        <a:pt x="565" y="360"/>
                      </a:lnTo>
                      <a:lnTo>
                        <a:pt x="566" y="360"/>
                      </a:lnTo>
                      <a:lnTo>
                        <a:pt x="567" y="360"/>
                      </a:lnTo>
                      <a:lnTo>
                        <a:pt x="567" y="362"/>
                      </a:lnTo>
                      <a:lnTo>
                        <a:pt x="567" y="363"/>
                      </a:lnTo>
                      <a:lnTo>
                        <a:pt x="567" y="364"/>
                      </a:lnTo>
                      <a:lnTo>
                        <a:pt x="568" y="365"/>
                      </a:lnTo>
                      <a:lnTo>
                        <a:pt x="567" y="365"/>
                      </a:lnTo>
                      <a:lnTo>
                        <a:pt x="567" y="367"/>
                      </a:lnTo>
                      <a:lnTo>
                        <a:pt x="566" y="367"/>
                      </a:lnTo>
                      <a:lnTo>
                        <a:pt x="565" y="368"/>
                      </a:lnTo>
                      <a:lnTo>
                        <a:pt x="565" y="369"/>
                      </a:lnTo>
                      <a:lnTo>
                        <a:pt x="565" y="370"/>
                      </a:lnTo>
                      <a:lnTo>
                        <a:pt x="566" y="370"/>
                      </a:lnTo>
                      <a:lnTo>
                        <a:pt x="565" y="371"/>
                      </a:lnTo>
                      <a:lnTo>
                        <a:pt x="563" y="371"/>
                      </a:lnTo>
                      <a:lnTo>
                        <a:pt x="563" y="373"/>
                      </a:lnTo>
                      <a:lnTo>
                        <a:pt x="562" y="373"/>
                      </a:lnTo>
                      <a:lnTo>
                        <a:pt x="562" y="374"/>
                      </a:lnTo>
                      <a:lnTo>
                        <a:pt x="562" y="375"/>
                      </a:lnTo>
                      <a:lnTo>
                        <a:pt x="562" y="376"/>
                      </a:lnTo>
                      <a:lnTo>
                        <a:pt x="562" y="378"/>
                      </a:lnTo>
                      <a:lnTo>
                        <a:pt x="563" y="379"/>
                      </a:lnTo>
                      <a:lnTo>
                        <a:pt x="563" y="380"/>
                      </a:lnTo>
                      <a:lnTo>
                        <a:pt x="563" y="381"/>
                      </a:lnTo>
                      <a:lnTo>
                        <a:pt x="563" y="383"/>
                      </a:lnTo>
                      <a:lnTo>
                        <a:pt x="563" y="384"/>
                      </a:lnTo>
                      <a:lnTo>
                        <a:pt x="563" y="385"/>
                      </a:lnTo>
                      <a:lnTo>
                        <a:pt x="565" y="385"/>
                      </a:lnTo>
                      <a:lnTo>
                        <a:pt x="565" y="386"/>
                      </a:lnTo>
                      <a:lnTo>
                        <a:pt x="565" y="387"/>
                      </a:lnTo>
                      <a:lnTo>
                        <a:pt x="565" y="389"/>
                      </a:lnTo>
                      <a:lnTo>
                        <a:pt x="566" y="389"/>
                      </a:lnTo>
                      <a:lnTo>
                        <a:pt x="566" y="390"/>
                      </a:lnTo>
                      <a:lnTo>
                        <a:pt x="566" y="391"/>
                      </a:lnTo>
                      <a:lnTo>
                        <a:pt x="566" y="392"/>
                      </a:lnTo>
                      <a:lnTo>
                        <a:pt x="566" y="394"/>
                      </a:lnTo>
                      <a:lnTo>
                        <a:pt x="566" y="395"/>
                      </a:lnTo>
                      <a:lnTo>
                        <a:pt x="567" y="395"/>
                      </a:lnTo>
                      <a:lnTo>
                        <a:pt x="567" y="396"/>
                      </a:lnTo>
                      <a:lnTo>
                        <a:pt x="568" y="396"/>
                      </a:lnTo>
                      <a:lnTo>
                        <a:pt x="568" y="397"/>
                      </a:lnTo>
                      <a:lnTo>
                        <a:pt x="569" y="397"/>
                      </a:lnTo>
                      <a:lnTo>
                        <a:pt x="569" y="398"/>
                      </a:lnTo>
                      <a:lnTo>
                        <a:pt x="571" y="398"/>
                      </a:lnTo>
                      <a:lnTo>
                        <a:pt x="571" y="400"/>
                      </a:lnTo>
                      <a:lnTo>
                        <a:pt x="572" y="400"/>
                      </a:lnTo>
                      <a:lnTo>
                        <a:pt x="572" y="401"/>
                      </a:lnTo>
                      <a:lnTo>
                        <a:pt x="573" y="401"/>
                      </a:lnTo>
                      <a:lnTo>
                        <a:pt x="573" y="402"/>
                      </a:lnTo>
                      <a:lnTo>
                        <a:pt x="573" y="403"/>
                      </a:lnTo>
                      <a:lnTo>
                        <a:pt x="574" y="403"/>
                      </a:lnTo>
                      <a:lnTo>
                        <a:pt x="574" y="405"/>
                      </a:lnTo>
                      <a:lnTo>
                        <a:pt x="576" y="405"/>
                      </a:lnTo>
                      <a:lnTo>
                        <a:pt x="576" y="406"/>
                      </a:lnTo>
                      <a:lnTo>
                        <a:pt x="576" y="407"/>
                      </a:lnTo>
                      <a:lnTo>
                        <a:pt x="574" y="407"/>
                      </a:lnTo>
                      <a:lnTo>
                        <a:pt x="576" y="408"/>
                      </a:lnTo>
                      <a:lnTo>
                        <a:pt x="576" y="409"/>
                      </a:lnTo>
                      <a:lnTo>
                        <a:pt x="576" y="411"/>
                      </a:lnTo>
                      <a:lnTo>
                        <a:pt x="574" y="411"/>
                      </a:lnTo>
                      <a:lnTo>
                        <a:pt x="574" y="412"/>
                      </a:lnTo>
                      <a:lnTo>
                        <a:pt x="573" y="412"/>
                      </a:lnTo>
                      <a:lnTo>
                        <a:pt x="573" y="413"/>
                      </a:lnTo>
                      <a:lnTo>
                        <a:pt x="573" y="414"/>
                      </a:lnTo>
                      <a:lnTo>
                        <a:pt x="573" y="416"/>
                      </a:lnTo>
                      <a:lnTo>
                        <a:pt x="573" y="417"/>
                      </a:lnTo>
                      <a:lnTo>
                        <a:pt x="574" y="418"/>
                      </a:lnTo>
                      <a:lnTo>
                        <a:pt x="574" y="419"/>
                      </a:lnTo>
                      <a:lnTo>
                        <a:pt x="574" y="420"/>
                      </a:lnTo>
                      <a:lnTo>
                        <a:pt x="573" y="420"/>
                      </a:lnTo>
                      <a:lnTo>
                        <a:pt x="574" y="420"/>
                      </a:lnTo>
                      <a:lnTo>
                        <a:pt x="574" y="422"/>
                      </a:lnTo>
                      <a:lnTo>
                        <a:pt x="574" y="423"/>
                      </a:lnTo>
                      <a:lnTo>
                        <a:pt x="574" y="424"/>
                      </a:lnTo>
                      <a:lnTo>
                        <a:pt x="574" y="425"/>
                      </a:lnTo>
                      <a:lnTo>
                        <a:pt x="576" y="425"/>
                      </a:lnTo>
                      <a:lnTo>
                        <a:pt x="577" y="427"/>
                      </a:lnTo>
                      <a:lnTo>
                        <a:pt x="577" y="428"/>
                      </a:lnTo>
                      <a:lnTo>
                        <a:pt x="578" y="429"/>
                      </a:lnTo>
                      <a:lnTo>
                        <a:pt x="577" y="429"/>
                      </a:lnTo>
                      <a:lnTo>
                        <a:pt x="577" y="430"/>
                      </a:lnTo>
                      <a:lnTo>
                        <a:pt x="577" y="431"/>
                      </a:lnTo>
                      <a:lnTo>
                        <a:pt x="577" y="433"/>
                      </a:lnTo>
                      <a:lnTo>
                        <a:pt x="578" y="434"/>
                      </a:lnTo>
                      <a:lnTo>
                        <a:pt x="578" y="435"/>
                      </a:lnTo>
                      <a:lnTo>
                        <a:pt x="579" y="435"/>
                      </a:lnTo>
                      <a:lnTo>
                        <a:pt x="579" y="436"/>
                      </a:lnTo>
                      <a:lnTo>
                        <a:pt x="578" y="436"/>
                      </a:lnTo>
                      <a:lnTo>
                        <a:pt x="578" y="438"/>
                      </a:lnTo>
                      <a:lnTo>
                        <a:pt x="579" y="438"/>
                      </a:lnTo>
                      <a:lnTo>
                        <a:pt x="579" y="439"/>
                      </a:lnTo>
                      <a:lnTo>
                        <a:pt x="579" y="440"/>
                      </a:lnTo>
                      <a:lnTo>
                        <a:pt x="580" y="440"/>
                      </a:lnTo>
                      <a:lnTo>
                        <a:pt x="580" y="441"/>
                      </a:lnTo>
                      <a:lnTo>
                        <a:pt x="580" y="443"/>
                      </a:lnTo>
                      <a:lnTo>
                        <a:pt x="580" y="444"/>
                      </a:lnTo>
                      <a:lnTo>
                        <a:pt x="580" y="445"/>
                      </a:lnTo>
                      <a:lnTo>
                        <a:pt x="580" y="446"/>
                      </a:lnTo>
                      <a:lnTo>
                        <a:pt x="582" y="446"/>
                      </a:lnTo>
                      <a:lnTo>
                        <a:pt x="583" y="446"/>
                      </a:lnTo>
                      <a:lnTo>
                        <a:pt x="584" y="447"/>
                      </a:lnTo>
                      <a:lnTo>
                        <a:pt x="584" y="449"/>
                      </a:lnTo>
                      <a:lnTo>
                        <a:pt x="585" y="449"/>
                      </a:lnTo>
                      <a:lnTo>
                        <a:pt x="585" y="450"/>
                      </a:lnTo>
                      <a:lnTo>
                        <a:pt x="587" y="450"/>
                      </a:lnTo>
                      <a:lnTo>
                        <a:pt x="587" y="451"/>
                      </a:lnTo>
                      <a:lnTo>
                        <a:pt x="587" y="452"/>
                      </a:lnTo>
                      <a:lnTo>
                        <a:pt x="587" y="454"/>
                      </a:lnTo>
                      <a:lnTo>
                        <a:pt x="585" y="454"/>
                      </a:lnTo>
                      <a:lnTo>
                        <a:pt x="585" y="455"/>
                      </a:lnTo>
                      <a:lnTo>
                        <a:pt x="584" y="455"/>
                      </a:lnTo>
                      <a:lnTo>
                        <a:pt x="585" y="455"/>
                      </a:lnTo>
                      <a:lnTo>
                        <a:pt x="585" y="456"/>
                      </a:lnTo>
                      <a:lnTo>
                        <a:pt x="584" y="456"/>
                      </a:lnTo>
                      <a:lnTo>
                        <a:pt x="584" y="457"/>
                      </a:lnTo>
                      <a:lnTo>
                        <a:pt x="584" y="458"/>
                      </a:lnTo>
                      <a:lnTo>
                        <a:pt x="584" y="460"/>
                      </a:lnTo>
                      <a:lnTo>
                        <a:pt x="584" y="458"/>
                      </a:lnTo>
                      <a:lnTo>
                        <a:pt x="585" y="460"/>
                      </a:lnTo>
                      <a:lnTo>
                        <a:pt x="585" y="461"/>
                      </a:lnTo>
                      <a:lnTo>
                        <a:pt x="587" y="461"/>
                      </a:lnTo>
                      <a:lnTo>
                        <a:pt x="588" y="461"/>
                      </a:lnTo>
                      <a:lnTo>
                        <a:pt x="588" y="462"/>
                      </a:lnTo>
                      <a:lnTo>
                        <a:pt x="589" y="462"/>
                      </a:lnTo>
                      <a:lnTo>
                        <a:pt x="589" y="463"/>
                      </a:lnTo>
                      <a:lnTo>
                        <a:pt x="590" y="463"/>
                      </a:lnTo>
                      <a:lnTo>
                        <a:pt x="590" y="465"/>
                      </a:lnTo>
                      <a:lnTo>
                        <a:pt x="590" y="466"/>
                      </a:lnTo>
                      <a:lnTo>
                        <a:pt x="590" y="467"/>
                      </a:lnTo>
                      <a:lnTo>
                        <a:pt x="590" y="468"/>
                      </a:lnTo>
                      <a:lnTo>
                        <a:pt x="589" y="468"/>
                      </a:lnTo>
                      <a:lnTo>
                        <a:pt x="589" y="469"/>
                      </a:lnTo>
                      <a:lnTo>
                        <a:pt x="590" y="471"/>
                      </a:lnTo>
                      <a:lnTo>
                        <a:pt x="590" y="472"/>
                      </a:lnTo>
                      <a:lnTo>
                        <a:pt x="590" y="473"/>
                      </a:lnTo>
                      <a:lnTo>
                        <a:pt x="592" y="473"/>
                      </a:lnTo>
                      <a:lnTo>
                        <a:pt x="592" y="474"/>
                      </a:lnTo>
                      <a:lnTo>
                        <a:pt x="590" y="474"/>
                      </a:lnTo>
                      <a:lnTo>
                        <a:pt x="590" y="476"/>
                      </a:lnTo>
                      <a:lnTo>
                        <a:pt x="590" y="477"/>
                      </a:lnTo>
                      <a:lnTo>
                        <a:pt x="590" y="478"/>
                      </a:lnTo>
                      <a:lnTo>
                        <a:pt x="590" y="479"/>
                      </a:lnTo>
                      <a:lnTo>
                        <a:pt x="592" y="479"/>
                      </a:lnTo>
                      <a:lnTo>
                        <a:pt x="590" y="479"/>
                      </a:lnTo>
                      <a:lnTo>
                        <a:pt x="592" y="479"/>
                      </a:lnTo>
                      <a:lnTo>
                        <a:pt x="592" y="480"/>
                      </a:lnTo>
                      <a:lnTo>
                        <a:pt x="590" y="480"/>
                      </a:lnTo>
                      <a:lnTo>
                        <a:pt x="590" y="482"/>
                      </a:lnTo>
                      <a:lnTo>
                        <a:pt x="589" y="482"/>
                      </a:lnTo>
                      <a:lnTo>
                        <a:pt x="589" y="480"/>
                      </a:lnTo>
                      <a:lnTo>
                        <a:pt x="588" y="480"/>
                      </a:lnTo>
                      <a:lnTo>
                        <a:pt x="587" y="482"/>
                      </a:lnTo>
                      <a:lnTo>
                        <a:pt x="587" y="483"/>
                      </a:lnTo>
                      <a:lnTo>
                        <a:pt x="587" y="484"/>
                      </a:lnTo>
                      <a:lnTo>
                        <a:pt x="587" y="485"/>
                      </a:lnTo>
                      <a:lnTo>
                        <a:pt x="587" y="487"/>
                      </a:lnTo>
                      <a:lnTo>
                        <a:pt x="587" y="488"/>
                      </a:lnTo>
                      <a:lnTo>
                        <a:pt x="587" y="489"/>
                      </a:lnTo>
                      <a:lnTo>
                        <a:pt x="587" y="490"/>
                      </a:lnTo>
                      <a:lnTo>
                        <a:pt x="587" y="492"/>
                      </a:lnTo>
                      <a:lnTo>
                        <a:pt x="588" y="492"/>
                      </a:lnTo>
                      <a:lnTo>
                        <a:pt x="588" y="493"/>
                      </a:lnTo>
                      <a:lnTo>
                        <a:pt x="587" y="493"/>
                      </a:lnTo>
                      <a:lnTo>
                        <a:pt x="585" y="493"/>
                      </a:lnTo>
                      <a:lnTo>
                        <a:pt x="585" y="494"/>
                      </a:lnTo>
                      <a:lnTo>
                        <a:pt x="585" y="495"/>
                      </a:lnTo>
                      <a:lnTo>
                        <a:pt x="585" y="496"/>
                      </a:lnTo>
                      <a:lnTo>
                        <a:pt x="585" y="498"/>
                      </a:lnTo>
                      <a:lnTo>
                        <a:pt x="587" y="498"/>
                      </a:lnTo>
                      <a:lnTo>
                        <a:pt x="585" y="498"/>
                      </a:lnTo>
                      <a:lnTo>
                        <a:pt x="585" y="499"/>
                      </a:lnTo>
                      <a:lnTo>
                        <a:pt x="585" y="500"/>
                      </a:lnTo>
                      <a:lnTo>
                        <a:pt x="583" y="500"/>
                      </a:lnTo>
                      <a:lnTo>
                        <a:pt x="580" y="500"/>
                      </a:lnTo>
                      <a:lnTo>
                        <a:pt x="577" y="500"/>
                      </a:lnTo>
                      <a:lnTo>
                        <a:pt x="576" y="500"/>
                      </a:lnTo>
                      <a:lnTo>
                        <a:pt x="574" y="500"/>
                      </a:lnTo>
                      <a:lnTo>
                        <a:pt x="573" y="500"/>
                      </a:lnTo>
                      <a:lnTo>
                        <a:pt x="568" y="500"/>
                      </a:lnTo>
                      <a:lnTo>
                        <a:pt x="566" y="500"/>
                      </a:lnTo>
                      <a:lnTo>
                        <a:pt x="563" y="500"/>
                      </a:lnTo>
                      <a:lnTo>
                        <a:pt x="562" y="500"/>
                      </a:lnTo>
                      <a:lnTo>
                        <a:pt x="560" y="500"/>
                      </a:lnTo>
                      <a:lnTo>
                        <a:pt x="557" y="500"/>
                      </a:lnTo>
                      <a:lnTo>
                        <a:pt x="556" y="500"/>
                      </a:lnTo>
                      <a:lnTo>
                        <a:pt x="554" y="500"/>
                      </a:lnTo>
                      <a:lnTo>
                        <a:pt x="552" y="500"/>
                      </a:lnTo>
                      <a:lnTo>
                        <a:pt x="551" y="500"/>
                      </a:lnTo>
                      <a:lnTo>
                        <a:pt x="549" y="500"/>
                      </a:lnTo>
                      <a:lnTo>
                        <a:pt x="545" y="500"/>
                      </a:lnTo>
                      <a:lnTo>
                        <a:pt x="544" y="500"/>
                      </a:lnTo>
                      <a:lnTo>
                        <a:pt x="542" y="500"/>
                      </a:lnTo>
                      <a:lnTo>
                        <a:pt x="539" y="500"/>
                      </a:lnTo>
                      <a:lnTo>
                        <a:pt x="536" y="500"/>
                      </a:lnTo>
                      <a:lnTo>
                        <a:pt x="533" y="500"/>
                      </a:lnTo>
                      <a:lnTo>
                        <a:pt x="530" y="500"/>
                      </a:lnTo>
                      <a:lnTo>
                        <a:pt x="529" y="500"/>
                      </a:lnTo>
                      <a:lnTo>
                        <a:pt x="528" y="500"/>
                      </a:lnTo>
                      <a:lnTo>
                        <a:pt x="527" y="500"/>
                      </a:lnTo>
                      <a:lnTo>
                        <a:pt x="527" y="521"/>
                      </a:lnTo>
                      <a:lnTo>
                        <a:pt x="527" y="531"/>
                      </a:lnTo>
                      <a:lnTo>
                        <a:pt x="527" y="578"/>
                      </a:lnTo>
                      <a:lnTo>
                        <a:pt x="527" y="581"/>
                      </a:lnTo>
                      <a:lnTo>
                        <a:pt x="527" y="626"/>
                      </a:lnTo>
                      <a:lnTo>
                        <a:pt x="527" y="630"/>
                      </a:lnTo>
                      <a:lnTo>
                        <a:pt x="511" y="630"/>
                      </a:lnTo>
                      <a:lnTo>
                        <a:pt x="462" y="630"/>
                      </a:lnTo>
                      <a:lnTo>
                        <a:pt x="460" y="630"/>
                      </a:lnTo>
                      <a:lnTo>
                        <a:pt x="460" y="641"/>
                      </a:lnTo>
                      <a:lnTo>
                        <a:pt x="460" y="665"/>
                      </a:lnTo>
                      <a:lnTo>
                        <a:pt x="460" y="689"/>
                      </a:lnTo>
                      <a:lnTo>
                        <a:pt x="460" y="694"/>
                      </a:lnTo>
                      <a:lnTo>
                        <a:pt x="460" y="701"/>
                      </a:lnTo>
                      <a:lnTo>
                        <a:pt x="462" y="725"/>
                      </a:lnTo>
                      <a:lnTo>
                        <a:pt x="462" y="740"/>
                      </a:lnTo>
                      <a:lnTo>
                        <a:pt x="459" y="740"/>
                      </a:lnTo>
                      <a:lnTo>
                        <a:pt x="458" y="740"/>
                      </a:lnTo>
                      <a:lnTo>
                        <a:pt x="457" y="740"/>
                      </a:lnTo>
                      <a:lnTo>
                        <a:pt x="455" y="740"/>
                      </a:lnTo>
                      <a:lnTo>
                        <a:pt x="454" y="740"/>
                      </a:lnTo>
                      <a:lnTo>
                        <a:pt x="451" y="740"/>
                      </a:lnTo>
                      <a:lnTo>
                        <a:pt x="448" y="740"/>
                      </a:lnTo>
                      <a:lnTo>
                        <a:pt x="446" y="740"/>
                      </a:lnTo>
                      <a:lnTo>
                        <a:pt x="444" y="740"/>
                      </a:lnTo>
                      <a:lnTo>
                        <a:pt x="442" y="740"/>
                      </a:lnTo>
                      <a:lnTo>
                        <a:pt x="441" y="740"/>
                      </a:lnTo>
                      <a:lnTo>
                        <a:pt x="433" y="740"/>
                      </a:lnTo>
                      <a:lnTo>
                        <a:pt x="431" y="740"/>
                      </a:lnTo>
                      <a:lnTo>
                        <a:pt x="430" y="740"/>
                      </a:lnTo>
                      <a:lnTo>
                        <a:pt x="429" y="740"/>
                      </a:lnTo>
                      <a:lnTo>
                        <a:pt x="426" y="740"/>
                      </a:lnTo>
                      <a:lnTo>
                        <a:pt x="422" y="740"/>
                      </a:lnTo>
                      <a:lnTo>
                        <a:pt x="421" y="740"/>
                      </a:lnTo>
                      <a:lnTo>
                        <a:pt x="420" y="740"/>
                      </a:lnTo>
                      <a:lnTo>
                        <a:pt x="419" y="740"/>
                      </a:lnTo>
                      <a:lnTo>
                        <a:pt x="418" y="740"/>
                      </a:lnTo>
                      <a:lnTo>
                        <a:pt x="415" y="740"/>
                      </a:lnTo>
                      <a:lnTo>
                        <a:pt x="415" y="744"/>
                      </a:lnTo>
                      <a:lnTo>
                        <a:pt x="414" y="744"/>
                      </a:lnTo>
                      <a:lnTo>
                        <a:pt x="411" y="744"/>
                      </a:lnTo>
                      <a:lnTo>
                        <a:pt x="410" y="743"/>
                      </a:lnTo>
                      <a:lnTo>
                        <a:pt x="409" y="741"/>
                      </a:lnTo>
                      <a:lnTo>
                        <a:pt x="409" y="740"/>
                      </a:lnTo>
                      <a:lnTo>
                        <a:pt x="410" y="740"/>
                      </a:lnTo>
                      <a:lnTo>
                        <a:pt x="409" y="740"/>
                      </a:lnTo>
                      <a:lnTo>
                        <a:pt x="408" y="740"/>
                      </a:lnTo>
                      <a:lnTo>
                        <a:pt x="408" y="743"/>
                      </a:lnTo>
                      <a:lnTo>
                        <a:pt x="409" y="743"/>
                      </a:lnTo>
                      <a:lnTo>
                        <a:pt x="409" y="744"/>
                      </a:lnTo>
                      <a:lnTo>
                        <a:pt x="410" y="746"/>
                      </a:lnTo>
                      <a:lnTo>
                        <a:pt x="408" y="746"/>
                      </a:lnTo>
                      <a:lnTo>
                        <a:pt x="406" y="746"/>
                      </a:lnTo>
                      <a:lnTo>
                        <a:pt x="399" y="746"/>
                      </a:lnTo>
                      <a:lnTo>
                        <a:pt x="398" y="746"/>
                      </a:lnTo>
                      <a:lnTo>
                        <a:pt x="394" y="746"/>
                      </a:lnTo>
                      <a:lnTo>
                        <a:pt x="393" y="746"/>
                      </a:lnTo>
                      <a:lnTo>
                        <a:pt x="391" y="746"/>
                      </a:lnTo>
                      <a:lnTo>
                        <a:pt x="391" y="741"/>
                      </a:lnTo>
                      <a:lnTo>
                        <a:pt x="386" y="741"/>
                      </a:lnTo>
                      <a:lnTo>
                        <a:pt x="384" y="741"/>
                      </a:lnTo>
                      <a:lnTo>
                        <a:pt x="380" y="741"/>
                      </a:lnTo>
                      <a:lnTo>
                        <a:pt x="372" y="741"/>
                      </a:lnTo>
                      <a:lnTo>
                        <a:pt x="369" y="741"/>
                      </a:lnTo>
                      <a:lnTo>
                        <a:pt x="367" y="741"/>
                      </a:lnTo>
                      <a:lnTo>
                        <a:pt x="366" y="741"/>
                      </a:lnTo>
                      <a:lnTo>
                        <a:pt x="365" y="741"/>
                      </a:lnTo>
                      <a:lnTo>
                        <a:pt x="364" y="741"/>
                      </a:lnTo>
                      <a:lnTo>
                        <a:pt x="361" y="741"/>
                      </a:lnTo>
                      <a:lnTo>
                        <a:pt x="360" y="741"/>
                      </a:lnTo>
                      <a:lnTo>
                        <a:pt x="359" y="741"/>
                      </a:lnTo>
                      <a:lnTo>
                        <a:pt x="356" y="741"/>
                      </a:lnTo>
                      <a:lnTo>
                        <a:pt x="355" y="741"/>
                      </a:lnTo>
                      <a:lnTo>
                        <a:pt x="345" y="741"/>
                      </a:lnTo>
                      <a:lnTo>
                        <a:pt x="337" y="740"/>
                      </a:lnTo>
                      <a:lnTo>
                        <a:pt x="337" y="730"/>
                      </a:lnTo>
                      <a:lnTo>
                        <a:pt x="335" y="730"/>
                      </a:lnTo>
                      <a:lnTo>
                        <a:pt x="331" y="730"/>
                      </a:lnTo>
                      <a:lnTo>
                        <a:pt x="331" y="725"/>
                      </a:lnTo>
                      <a:lnTo>
                        <a:pt x="331" y="724"/>
                      </a:lnTo>
                      <a:lnTo>
                        <a:pt x="327" y="724"/>
                      </a:lnTo>
                      <a:lnTo>
                        <a:pt x="318" y="724"/>
                      </a:lnTo>
                      <a:lnTo>
                        <a:pt x="311" y="724"/>
                      </a:lnTo>
                      <a:lnTo>
                        <a:pt x="308" y="724"/>
                      </a:lnTo>
                      <a:lnTo>
                        <a:pt x="310" y="721"/>
                      </a:lnTo>
                      <a:lnTo>
                        <a:pt x="310" y="719"/>
                      </a:lnTo>
                      <a:lnTo>
                        <a:pt x="306" y="719"/>
                      </a:lnTo>
                      <a:lnTo>
                        <a:pt x="305" y="719"/>
                      </a:lnTo>
                      <a:lnTo>
                        <a:pt x="300" y="719"/>
                      </a:lnTo>
                      <a:lnTo>
                        <a:pt x="299" y="719"/>
                      </a:lnTo>
                      <a:lnTo>
                        <a:pt x="297" y="719"/>
                      </a:lnTo>
                      <a:lnTo>
                        <a:pt x="294" y="719"/>
                      </a:lnTo>
                      <a:lnTo>
                        <a:pt x="293" y="719"/>
                      </a:lnTo>
                      <a:lnTo>
                        <a:pt x="291" y="719"/>
                      </a:lnTo>
                      <a:lnTo>
                        <a:pt x="291" y="708"/>
                      </a:lnTo>
                      <a:lnTo>
                        <a:pt x="291" y="703"/>
                      </a:lnTo>
                      <a:lnTo>
                        <a:pt x="291" y="696"/>
                      </a:lnTo>
                      <a:lnTo>
                        <a:pt x="291" y="695"/>
                      </a:lnTo>
                      <a:lnTo>
                        <a:pt x="291" y="684"/>
                      </a:lnTo>
                      <a:lnTo>
                        <a:pt x="291" y="678"/>
                      </a:lnTo>
                      <a:lnTo>
                        <a:pt x="291" y="676"/>
                      </a:lnTo>
                      <a:lnTo>
                        <a:pt x="288" y="676"/>
                      </a:lnTo>
                      <a:lnTo>
                        <a:pt x="288" y="673"/>
                      </a:lnTo>
                      <a:lnTo>
                        <a:pt x="286" y="673"/>
                      </a:lnTo>
                      <a:lnTo>
                        <a:pt x="285" y="673"/>
                      </a:lnTo>
                      <a:lnTo>
                        <a:pt x="282" y="673"/>
                      </a:lnTo>
                      <a:lnTo>
                        <a:pt x="279" y="673"/>
                      </a:lnTo>
                      <a:lnTo>
                        <a:pt x="275" y="673"/>
                      </a:lnTo>
                      <a:lnTo>
                        <a:pt x="274" y="674"/>
                      </a:lnTo>
                      <a:lnTo>
                        <a:pt x="273" y="674"/>
                      </a:lnTo>
                      <a:lnTo>
                        <a:pt x="273" y="670"/>
                      </a:lnTo>
                      <a:lnTo>
                        <a:pt x="274" y="664"/>
                      </a:lnTo>
                      <a:lnTo>
                        <a:pt x="274" y="662"/>
                      </a:lnTo>
                      <a:lnTo>
                        <a:pt x="274" y="661"/>
                      </a:lnTo>
                      <a:lnTo>
                        <a:pt x="274" y="659"/>
                      </a:lnTo>
                      <a:lnTo>
                        <a:pt x="274" y="658"/>
                      </a:lnTo>
                      <a:lnTo>
                        <a:pt x="274" y="657"/>
                      </a:lnTo>
                      <a:lnTo>
                        <a:pt x="274" y="656"/>
                      </a:lnTo>
                      <a:lnTo>
                        <a:pt x="274" y="653"/>
                      </a:lnTo>
                      <a:lnTo>
                        <a:pt x="274" y="651"/>
                      </a:lnTo>
                      <a:lnTo>
                        <a:pt x="273" y="651"/>
                      </a:lnTo>
                      <a:lnTo>
                        <a:pt x="270" y="651"/>
                      </a:lnTo>
                      <a:lnTo>
                        <a:pt x="269" y="651"/>
                      </a:lnTo>
                      <a:lnTo>
                        <a:pt x="268" y="651"/>
                      </a:lnTo>
                      <a:lnTo>
                        <a:pt x="262" y="652"/>
                      </a:lnTo>
                      <a:lnTo>
                        <a:pt x="261" y="652"/>
                      </a:lnTo>
                      <a:lnTo>
                        <a:pt x="259" y="652"/>
                      </a:lnTo>
                      <a:lnTo>
                        <a:pt x="257" y="652"/>
                      </a:lnTo>
                      <a:lnTo>
                        <a:pt x="256" y="652"/>
                      </a:lnTo>
                      <a:lnTo>
                        <a:pt x="252" y="652"/>
                      </a:lnTo>
                      <a:lnTo>
                        <a:pt x="252" y="650"/>
                      </a:lnTo>
                      <a:lnTo>
                        <a:pt x="252" y="648"/>
                      </a:lnTo>
                      <a:lnTo>
                        <a:pt x="252" y="645"/>
                      </a:lnTo>
                      <a:lnTo>
                        <a:pt x="252" y="636"/>
                      </a:lnTo>
                      <a:lnTo>
                        <a:pt x="252" y="635"/>
                      </a:lnTo>
                      <a:lnTo>
                        <a:pt x="252" y="634"/>
                      </a:lnTo>
                      <a:lnTo>
                        <a:pt x="252" y="631"/>
                      </a:lnTo>
                      <a:lnTo>
                        <a:pt x="252" y="630"/>
                      </a:lnTo>
                      <a:lnTo>
                        <a:pt x="248" y="630"/>
                      </a:lnTo>
                      <a:lnTo>
                        <a:pt x="246" y="630"/>
                      </a:lnTo>
                      <a:lnTo>
                        <a:pt x="239" y="630"/>
                      </a:lnTo>
                      <a:lnTo>
                        <a:pt x="235" y="630"/>
                      </a:lnTo>
                      <a:lnTo>
                        <a:pt x="232" y="630"/>
                      </a:lnTo>
                      <a:lnTo>
                        <a:pt x="226" y="630"/>
                      </a:lnTo>
                      <a:lnTo>
                        <a:pt x="223" y="630"/>
                      </a:lnTo>
                      <a:lnTo>
                        <a:pt x="223" y="621"/>
                      </a:lnTo>
                      <a:lnTo>
                        <a:pt x="223" y="609"/>
                      </a:lnTo>
                      <a:lnTo>
                        <a:pt x="221" y="609"/>
                      </a:lnTo>
                      <a:lnTo>
                        <a:pt x="215" y="609"/>
                      </a:lnTo>
                      <a:lnTo>
                        <a:pt x="213" y="609"/>
                      </a:lnTo>
                      <a:lnTo>
                        <a:pt x="209" y="609"/>
                      </a:lnTo>
                      <a:lnTo>
                        <a:pt x="209" y="605"/>
                      </a:lnTo>
                      <a:lnTo>
                        <a:pt x="209" y="603"/>
                      </a:lnTo>
                      <a:lnTo>
                        <a:pt x="209" y="599"/>
                      </a:lnTo>
                      <a:lnTo>
                        <a:pt x="209" y="587"/>
                      </a:lnTo>
                      <a:lnTo>
                        <a:pt x="207" y="587"/>
                      </a:lnTo>
                      <a:lnTo>
                        <a:pt x="199" y="587"/>
                      </a:lnTo>
                      <a:lnTo>
                        <a:pt x="197" y="587"/>
                      </a:lnTo>
                      <a:lnTo>
                        <a:pt x="186" y="587"/>
                      </a:lnTo>
                      <a:lnTo>
                        <a:pt x="185" y="587"/>
                      </a:lnTo>
                      <a:lnTo>
                        <a:pt x="185" y="580"/>
                      </a:lnTo>
                      <a:lnTo>
                        <a:pt x="181" y="580"/>
                      </a:lnTo>
                      <a:lnTo>
                        <a:pt x="182" y="576"/>
                      </a:lnTo>
                      <a:lnTo>
                        <a:pt x="179" y="576"/>
                      </a:lnTo>
                      <a:lnTo>
                        <a:pt x="179" y="572"/>
                      </a:lnTo>
                      <a:lnTo>
                        <a:pt x="175" y="572"/>
                      </a:lnTo>
                      <a:lnTo>
                        <a:pt x="175" y="569"/>
                      </a:lnTo>
                      <a:lnTo>
                        <a:pt x="174" y="569"/>
                      </a:lnTo>
                      <a:lnTo>
                        <a:pt x="171" y="569"/>
                      </a:lnTo>
                      <a:lnTo>
                        <a:pt x="171" y="566"/>
                      </a:lnTo>
                      <a:lnTo>
                        <a:pt x="171" y="565"/>
                      </a:lnTo>
                      <a:lnTo>
                        <a:pt x="168" y="565"/>
                      </a:lnTo>
                      <a:lnTo>
                        <a:pt x="168" y="564"/>
                      </a:lnTo>
                      <a:lnTo>
                        <a:pt x="168" y="563"/>
                      </a:lnTo>
                      <a:lnTo>
                        <a:pt x="168" y="561"/>
                      </a:lnTo>
                      <a:lnTo>
                        <a:pt x="168" y="553"/>
                      </a:lnTo>
                      <a:lnTo>
                        <a:pt x="168" y="543"/>
                      </a:lnTo>
                      <a:lnTo>
                        <a:pt x="159" y="543"/>
                      </a:lnTo>
                      <a:lnTo>
                        <a:pt x="150" y="544"/>
                      </a:lnTo>
                      <a:lnTo>
                        <a:pt x="149" y="544"/>
                      </a:lnTo>
                      <a:lnTo>
                        <a:pt x="145" y="543"/>
                      </a:lnTo>
                      <a:lnTo>
                        <a:pt x="145" y="541"/>
                      </a:lnTo>
                      <a:lnTo>
                        <a:pt x="145" y="538"/>
                      </a:lnTo>
                      <a:lnTo>
                        <a:pt x="145" y="534"/>
                      </a:lnTo>
                      <a:lnTo>
                        <a:pt x="145" y="529"/>
                      </a:lnTo>
                      <a:lnTo>
                        <a:pt x="145" y="527"/>
                      </a:lnTo>
                      <a:lnTo>
                        <a:pt x="145" y="525"/>
                      </a:lnTo>
                      <a:lnTo>
                        <a:pt x="145" y="521"/>
                      </a:lnTo>
                      <a:lnTo>
                        <a:pt x="145" y="520"/>
                      </a:lnTo>
                      <a:lnTo>
                        <a:pt x="145" y="517"/>
                      </a:lnTo>
                      <a:lnTo>
                        <a:pt x="145" y="516"/>
                      </a:lnTo>
                      <a:lnTo>
                        <a:pt x="145" y="515"/>
                      </a:lnTo>
                      <a:lnTo>
                        <a:pt x="145" y="514"/>
                      </a:lnTo>
                      <a:lnTo>
                        <a:pt x="145" y="512"/>
                      </a:lnTo>
                      <a:lnTo>
                        <a:pt x="145" y="511"/>
                      </a:lnTo>
                      <a:lnTo>
                        <a:pt x="145" y="510"/>
                      </a:lnTo>
                      <a:lnTo>
                        <a:pt x="145" y="509"/>
                      </a:lnTo>
                      <a:lnTo>
                        <a:pt x="145" y="506"/>
                      </a:lnTo>
                      <a:lnTo>
                        <a:pt x="145" y="504"/>
                      </a:lnTo>
                      <a:lnTo>
                        <a:pt x="145" y="503"/>
                      </a:lnTo>
                      <a:lnTo>
                        <a:pt x="145" y="501"/>
                      </a:lnTo>
                      <a:lnTo>
                        <a:pt x="145" y="500"/>
                      </a:lnTo>
                      <a:lnTo>
                        <a:pt x="144" y="500"/>
                      </a:lnTo>
                      <a:lnTo>
                        <a:pt x="143" y="500"/>
                      </a:lnTo>
                      <a:lnTo>
                        <a:pt x="142" y="500"/>
                      </a:lnTo>
                      <a:lnTo>
                        <a:pt x="141" y="499"/>
                      </a:lnTo>
                      <a:lnTo>
                        <a:pt x="142" y="499"/>
                      </a:lnTo>
                      <a:lnTo>
                        <a:pt x="141" y="499"/>
                      </a:lnTo>
                      <a:lnTo>
                        <a:pt x="141" y="498"/>
                      </a:lnTo>
                      <a:lnTo>
                        <a:pt x="142" y="498"/>
                      </a:lnTo>
                      <a:lnTo>
                        <a:pt x="141" y="498"/>
                      </a:lnTo>
                      <a:lnTo>
                        <a:pt x="141" y="496"/>
                      </a:lnTo>
                      <a:lnTo>
                        <a:pt x="141" y="495"/>
                      </a:lnTo>
                      <a:lnTo>
                        <a:pt x="141" y="494"/>
                      </a:lnTo>
                      <a:lnTo>
                        <a:pt x="141" y="493"/>
                      </a:lnTo>
                      <a:lnTo>
                        <a:pt x="139" y="493"/>
                      </a:lnTo>
                      <a:lnTo>
                        <a:pt x="138" y="493"/>
                      </a:lnTo>
                      <a:lnTo>
                        <a:pt x="138" y="492"/>
                      </a:lnTo>
                      <a:lnTo>
                        <a:pt x="137" y="492"/>
                      </a:lnTo>
                      <a:lnTo>
                        <a:pt x="136" y="492"/>
                      </a:lnTo>
                      <a:lnTo>
                        <a:pt x="134" y="490"/>
                      </a:lnTo>
                      <a:lnTo>
                        <a:pt x="134" y="489"/>
                      </a:lnTo>
                      <a:lnTo>
                        <a:pt x="134" y="488"/>
                      </a:lnTo>
                      <a:lnTo>
                        <a:pt x="133" y="488"/>
                      </a:lnTo>
                      <a:lnTo>
                        <a:pt x="133" y="487"/>
                      </a:lnTo>
                      <a:lnTo>
                        <a:pt x="132" y="487"/>
                      </a:lnTo>
                      <a:lnTo>
                        <a:pt x="133" y="485"/>
                      </a:lnTo>
                      <a:lnTo>
                        <a:pt x="133" y="484"/>
                      </a:lnTo>
                      <a:lnTo>
                        <a:pt x="133" y="483"/>
                      </a:lnTo>
                      <a:lnTo>
                        <a:pt x="134" y="483"/>
                      </a:lnTo>
                      <a:lnTo>
                        <a:pt x="134" y="482"/>
                      </a:lnTo>
                      <a:lnTo>
                        <a:pt x="136" y="482"/>
                      </a:lnTo>
                      <a:lnTo>
                        <a:pt x="137" y="480"/>
                      </a:lnTo>
                      <a:lnTo>
                        <a:pt x="136" y="480"/>
                      </a:lnTo>
                      <a:lnTo>
                        <a:pt x="136" y="479"/>
                      </a:lnTo>
                      <a:lnTo>
                        <a:pt x="136" y="478"/>
                      </a:lnTo>
                      <a:lnTo>
                        <a:pt x="134" y="477"/>
                      </a:lnTo>
                      <a:lnTo>
                        <a:pt x="134" y="476"/>
                      </a:lnTo>
                      <a:lnTo>
                        <a:pt x="133" y="476"/>
                      </a:lnTo>
                      <a:lnTo>
                        <a:pt x="133" y="474"/>
                      </a:lnTo>
                      <a:lnTo>
                        <a:pt x="132" y="474"/>
                      </a:lnTo>
                      <a:lnTo>
                        <a:pt x="132" y="473"/>
                      </a:lnTo>
                      <a:lnTo>
                        <a:pt x="131" y="473"/>
                      </a:lnTo>
                      <a:lnTo>
                        <a:pt x="131" y="472"/>
                      </a:lnTo>
                      <a:lnTo>
                        <a:pt x="130" y="472"/>
                      </a:lnTo>
                      <a:lnTo>
                        <a:pt x="130" y="471"/>
                      </a:lnTo>
                      <a:lnTo>
                        <a:pt x="128" y="471"/>
                      </a:lnTo>
                      <a:lnTo>
                        <a:pt x="127" y="471"/>
                      </a:lnTo>
                      <a:lnTo>
                        <a:pt x="126" y="471"/>
                      </a:lnTo>
                      <a:lnTo>
                        <a:pt x="125" y="471"/>
                      </a:lnTo>
                      <a:lnTo>
                        <a:pt x="123" y="471"/>
                      </a:lnTo>
                      <a:lnTo>
                        <a:pt x="122" y="471"/>
                      </a:lnTo>
                      <a:lnTo>
                        <a:pt x="121" y="471"/>
                      </a:lnTo>
                      <a:lnTo>
                        <a:pt x="120" y="471"/>
                      </a:lnTo>
                      <a:lnTo>
                        <a:pt x="120" y="469"/>
                      </a:lnTo>
                      <a:lnTo>
                        <a:pt x="119" y="469"/>
                      </a:lnTo>
                      <a:lnTo>
                        <a:pt x="117" y="468"/>
                      </a:lnTo>
                      <a:lnTo>
                        <a:pt x="117" y="467"/>
                      </a:lnTo>
                      <a:lnTo>
                        <a:pt x="117" y="466"/>
                      </a:lnTo>
                      <a:lnTo>
                        <a:pt x="117" y="465"/>
                      </a:lnTo>
                      <a:lnTo>
                        <a:pt x="117" y="463"/>
                      </a:lnTo>
                      <a:lnTo>
                        <a:pt x="116" y="463"/>
                      </a:lnTo>
                      <a:lnTo>
                        <a:pt x="116" y="462"/>
                      </a:lnTo>
                      <a:lnTo>
                        <a:pt x="115" y="462"/>
                      </a:lnTo>
                      <a:lnTo>
                        <a:pt x="115" y="461"/>
                      </a:lnTo>
                      <a:lnTo>
                        <a:pt x="115" y="462"/>
                      </a:lnTo>
                      <a:lnTo>
                        <a:pt x="114" y="462"/>
                      </a:lnTo>
                      <a:lnTo>
                        <a:pt x="114" y="461"/>
                      </a:lnTo>
                      <a:lnTo>
                        <a:pt x="112" y="461"/>
                      </a:lnTo>
                      <a:lnTo>
                        <a:pt x="112" y="460"/>
                      </a:lnTo>
                      <a:lnTo>
                        <a:pt x="112" y="458"/>
                      </a:lnTo>
                      <a:lnTo>
                        <a:pt x="111" y="458"/>
                      </a:lnTo>
                      <a:lnTo>
                        <a:pt x="112" y="457"/>
                      </a:lnTo>
                      <a:lnTo>
                        <a:pt x="111" y="456"/>
                      </a:lnTo>
                      <a:lnTo>
                        <a:pt x="110" y="456"/>
                      </a:lnTo>
                      <a:lnTo>
                        <a:pt x="109" y="456"/>
                      </a:lnTo>
                      <a:lnTo>
                        <a:pt x="108" y="456"/>
                      </a:lnTo>
                      <a:lnTo>
                        <a:pt x="106" y="456"/>
                      </a:lnTo>
                      <a:lnTo>
                        <a:pt x="105" y="456"/>
                      </a:lnTo>
                      <a:lnTo>
                        <a:pt x="105" y="455"/>
                      </a:lnTo>
                      <a:lnTo>
                        <a:pt x="104" y="455"/>
                      </a:lnTo>
                      <a:lnTo>
                        <a:pt x="103" y="455"/>
                      </a:lnTo>
                      <a:lnTo>
                        <a:pt x="103" y="454"/>
                      </a:lnTo>
                      <a:lnTo>
                        <a:pt x="101" y="454"/>
                      </a:lnTo>
                      <a:lnTo>
                        <a:pt x="100" y="454"/>
                      </a:lnTo>
                      <a:lnTo>
                        <a:pt x="100" y="455"/>
                      </a:lnTo>
                      <a:lnTo>
                        <a:pt x="99" y="455"/>
                      </a:lnTo>
                      <a:lnTo>
                        <a:pt x="98" y="455"/>
                      </a:lnTo>
                      <a:lnTo>
                        <a:pt x="98" y="456"/>
                      </a:lnTo>
                      <a:lnTo>
                        <a:pt x="98" y="455"/>
                      </a:lnTo>
                      <a:lnTo>
                        <a:pt x="96" y="455"/>
                      </a:lnTo>
                      <a:lnTo>
                        <a:pt x="96" y="454"/>
                      </a:lnTo>
                      <a:lnTo>
                        <a:pt x="96" y="452"/>
                      </a:lnTo>
                      <a:lnTo>
                        <a:pt x="95" y="452"/>
                      </a:lnTo>
                      <a:lnTo>
                        <a:pt x="94" y="451"/>
                      </a:lnTo>
                      <a:lnTo>
                        <a:pt x="94" y="450"/>
                      </a:lnTo>
                      <a:lnTo>
                        <a:pt x="93" y="450"/>
                      </a:lnTo>
                      <a:lnTo>
                        <a:pt x="92" y="450"/>
                      </a:lnTo>
                      <a:lnTo>
                        <a:pt x="90" y="450"/>
                      </a:lnTo>
                      <a:lnTo>
                        <a:pt x="90" y="449"/>
                      </a:lnTo>
                      <a:lnTo>
                        <a:pt x="89" y="449"/>
                      </a:lnTo>
                      <a:lnTo>
                        <a:pt x="89" y="447"/>
                      </a:lnTo>
                      <a:lnTo>
                        <a:pt x="88" y="447"/>
                      </a:lnTo>
                      <a:lnTo>
                        <a:pt x="88" y="446"/>
                      </a:lnTo>
                      <a:lnTo>
                        <a:pt x="88" y="445"/>
                      </a:lnTo>
                      <a:lnTo>
                        <a:pt x="87" y="445"/>
                      </a:lnTo>
                      <a:lnTo>
                        <a:pt x="87" y="444"/>
                      </a:lnTo>
                      <a:lnTo>
                        <a:pt x="85" y="444"/>
                      </a:lnTo>
                      <a:lnTo>
                        <a:pt x="85" y="443"/>
                      </a:lnTo>
                      <a:lnTo>
                        <a:pt x="84" y="443"/>
                      </a:lnTo>
                      <a:lnTo>
                        <a:pt x="83" y="443"/>
                      </a:lnTo>
                      <a:lnTo>
                        <a:pt x="82" y="443"/>
                      </a:lnTo>
                      <a:lnTo>
                        <a:pt x="83" y="443"/>
                      </a:lnTo>
                      <a:lnTo>
                        <a:pt x="83" y="441"/>
                      </a:lnTo>
                      <a:lnTo>
                        <a:pt x="82" y="441"/>
                      </a:lnTo>
                      <a:lnTo>
                        <a:pt x="82" y="443"/>
                      </a:lnTo>
                      <a:lnTo>
                        <a:pt x="82" y="441"/>
                      </a:lnTo>
                      <a:lnTo>
                        <a:pt x="81" y="441"/>
                      </a:lnTo>
                      <a:lnTo>
                        <a:pt x="81" y="443"/>
                      </a:lnTo>
                      <a:lnTo>
                        <a:pt x="79" y="443"/>
                      </a:lnTo>
                      <a:lnTo>
                        <a:pt x="78" y="443"/>
                      </a:lnTo>
                      <a:lnTo>
                        <a:pt x="78" y="441"/>
                      </a:lnTo>
                      <a:lnTo>
                        <a:pt x="78" y="440"/>
                      </a:lnTo>
                      <a:lnTo>
                        <a:pt x="78" y="439"/>
                      </a:lnTo>
                      <a:lnTo>
                        <a:pt x="77" y="439"/>
                      </a:lnTo>
                      <a:lnTo>
                        <a:pt x="76" y="439"/>
                      </a:lnTo>
                      <a:lnTo>
                        <a:pt x="76" y="438"/>
                      </a:lnTo>
                      <a:lnTo>
                        <a:pt x="76" y="436"/>
                      </a:lnTo>
                      <a:lnTo>
                        <a:pt x="74" y="436"/>
                      </a:lnTo>
                      <a:lnTo>
                        <a:pt x="73" y="436"/>
                      </a:lnTo>
                      <a:lnTo>
                        <a:pt x="73" y="435"/>
                      </a:lnTo>
                      <a:lnTo>
                        <a:pt x="72" y="435"/>
                      </a:lnTo>
                      <a:lnTo>
                        <a:pt x="71" y="435"/>
                      </a:lnTo>
                      <a:lnTo>
                        <a:pt x="71" y="434"/>
                      </a:lnTo>
                      <a:lnTo>
                        <a:pt x="70" y="434"/>
                      </a:lnTo>
                      <a:lnTo>
                        <a:pt x="70" y="433"/>
                      </a:lnTo>
                      <a:lnTo>
                        <a:pt x="68" y="433"/>
                      </a:lnTo>
                      <a:lnTo>
                        <a:pt x="67" y="433"/>
                      </a:lnTo>
                      <a:lnTo>
                        <a:pt x="67" y="431"/>
                      </a:lnTo>
                      <a:lnTo>
                        <a:pt x="66" y="431"/>
                      </a:lnTo>
                      <a:lnTo>
                        <a:pt x="66" y="430"/>
                      </a:lnTo>
                      <a:lnTo>
                        <a:pt x="66" y="429"/>
                      </a:lnTo>
                      <a:lnTo>
                        <a:pt x="65" y="429"/>
                      </a:lnTo>
                      <a:lnTo>
                        <a:pt x="65" y="428"/>
                      </a:lnTo>
                      <a:lnTo>
                        <a:pt x="65" y="427"/>
                      </a:lnTo>
                      <a:lnTo>
                        <a:pt x="66" y="427"/>
                      </a:lnTo>
                      <a:lnTo>
                        <a:pt x="66" y="425"/>
                      </a:lnTo>
                      <a:lnTo>
                        <a:pt x="65" y="425"/>
                      </a:lnTo>
                      <a:lnTo>
                        <a:pt x="66" y="425"/>
                      </a:lnTo>
                      <a:lnTo>
                        <a:pt x="65" y="424"/>
                      </a:lnTo>
                      <a:lnTo>
                        <a:pt x="65" y="423"/>
                      </a:lnTo>
                      <a:lnTo>
                        <a:pt x="63" y="423"/>
                      </a:lnTo>
                      <a:lnTo>
                        <a:pt x="62" y="423"/>
                      </a:lnTo>
                      <a:lnTo>
                        <a:pt x="62" y="422"/>
                      </a:lnTo>
                      <a:lnTo>
                        <a:pt x="62" y="423"/>
                      </a:lnTo>
                      <a:lnTo>
                        <a:pt x="61" y="423"/>
                      </a:lnTo>
                      <a:lnTo>
                        <a:pt x="61" y="424"/>
                      </a:lnTo>
                      <a:lnTo>
                        <a:pt x="60" y="424"/>
                      </a:lnTo>
                      <a:lnTo>
                        <a:pt x="60" y="423"/>
                      </a:lnTo>
                      <a:lnTo>
                        <a:pt x="60" y="424"/>
                      </a:lnTo>
                      <a:lnTo>
                        <a:pt x="60" y="423"/>
                      </a:lnTo>
                      <a:lnTo>
                        <a:pt x="59" y="423"/>
                      </a:lnTo>
                      <a:lnTo>
                        <a:pt x="59" y="424"/>
                      </a:lnTo>
                      <a:lnTo>
                        <a:pt x="59" y="423"/>
                      </a:lnTo>
                      <a:lnTo>
                        <a:pt x="57" y="423"/>
                      </a:lnTo>
                      <a:lnTo>
                        <a:pt x="57" y="422"/>
                      </a:lnTo>
                      <a:lnTo>
                        <a:pt x="57" y="423"/>
                      </a:lnTo>
                      <a:lnTo>
                        <a:pt x="56" y="423"/>
                      </a:lnTo>
                      <a:lnTo>
                        <a:pt x="55" y="423"/>
                      </a:lnTo>
                      <a:lnTo>
                        <a:pt x="55" y="422"/>
                      </a:lnTo>
                      <a:lnTo>
                        <a:pt x="54" y="420"/>
                      </a:lnTo>
                      <a:lnTo>
                        <a:pt x="55" y="420"/>
                      </a:lnTo>
                      <a:lnTo>
                        <a:pt x="55" y="419"/>
                      </a:lnTo>
                      <a:lnTo>
                        <a:pt x="55" y="418"/>
                      </a:lnTo>
                      <a:lnTo>
                        <a:pt x="54" y="418"/>
                      </a:lnTo>
                      <a:lnTo>
                        <a:pt x="52" y="418"/>
                      </a:lnTo>
                      <a:lnTo>
                        <a:pt x="52" y="417"/>
                      </a:lnTo>
                      <a:lnTo>
                        <a:pt x="54" y="417"/>
                      </a:lnTo>
                      <a:lnTo>
                        <a:pt x="54" y="416"/>
                      </a:lnTo>
                      <a:lnTo>
                        <a:pt x="52" y="416"/>
                      </a:lnTo>
                      <a:lnTo>
                        <a:pt x="52" y="414"/>
                      </a:lnTo>
                      <a:lnTo>
                        <a:pt x="51" y="414"/>
                      </a:lnTo>
                      <a:lnTo>
                        <a:pt x="51" y="413"/>
                      </a:lnTo>
                      <a:lnTo>
                        <a:pt x="50" y="413"/>
                      </a:lnTo>
                      <a:lnTo>
                        <a:pt x="51" y="413"/>
                      </a:lnTo>
                      <a:lnTo>
                        <a:pt x="51" y="412"/>
                      </a:lnTo>
                      <a:lnTo>
                        <a:pt x="51" y="411"/>
                      </a:lnTo>
                      <a:lnTo>
                        <a:pt x="50" y="411"/>
                      </a:lnTo>
                      <a:lnTo>
                        <a:pt x="50" y="409"/>
                      </a:lnTo>
                      <a:lnTo>
                        <a:pt x="51" y="409"/>
                      </a:lnTo>
                      <a:lnTo>
                        <a:pt x="50" y="409"/>
                      </a:lnTo>
                      <a:lnTo>
                        <a:pt x="50" y="408"/>
                      </a:lnTo>
                      <a:lnTo>
                        <a:pt x="50" y="407"/>
                      </a:lnTo>
                      <a:lnTo>
                        <a:pt x="51" y="407"/>
                      </a:lnTo>
                      <a:lnTo>
                        <a:pt x="51" y="406"/>
                      </a:lnTo>
                      <a:lnTo>
                        <a:pt x="51" y="405"/>
                      </a:lnTo>
                      <a:lnTo>
                        <a:pt x="51" y="406"/>
                      </a:lnTo>
                      <a:lnTo>
                        <a:pt x="52" y="406"/>
                      </a:lnTo>
                      <a:lnTo>
                        <a:pt x="54" y="406"/>
                      </a:lnTo>
                      <a:lnTo>
                        <a:pt x="54" y="405"/>
                      </a:lnTo>
                      <a:lnTo>
                        <a:pt x="54" y="403"/>
                      </a:lnTo>
                      <a:lnTo>
                        <a:pt x="55" y="403"/>
                      </a:lnTo>
                      <a:lnTo>
                        <a:pt x="55" y="402"/>
                      </a:lnTo>
                      <a:lnTo>
                        <a:pt x="55" y="401"/>
                      </a:lnTo>
                      <a:lnTo>
                        <a:pt x="56" y="401"/>
                      </a:lnTo>
                      <a:lnTo>
                        <a:pt x="56" y="400"/>
                      </a:lnTo>
                      <a:lnTo>
                        <a:pt x="56" y="398"/>
                      </a:lnTo>
                      <a:lnTo>
                        <a:pt x="57" y="398"/>
                      </a:lnTo>
                      <a:lnTo>
                        <a:pt x="57" y="397"/>
                      </a:lnTo>
                      <a:lnTo>
                        <a:pt x="59" y="397"/>
                      </a:lnTo>
                      <a:lnTo>
                        <a:pt x="59" y="396"/>
                      </a:lnTo>
                      <a:lnTo>
                        <a:pt x="57" y="396"/>
                      </a:lnTo>
                      <a:lnTo>
                        <a:pt x="57" y="395"/>
                      </a:lnTo>
                      <a:lnTo>
                        <a:pt x="56" y="395"/>
                      </a:lnTo>
                      <a:lnTo>
                        <a:pt x="56" y="394"/>
                      </a:lnTo>
                      <a:lnTo>
                        <a:pt x="55" y="392"/>
                      </a:lnTo>
                      <a:lnTo>
                        <a:pt x="54" y="392"/>
                      </a:lnTo>
                      <a:lnTo>
                        <a:pt x="54" y="391"/>
                      </a:lnTo>
                      <a:lnTo>
                        <a:pt x="54" y="390"/>
                      </a:lnTo>
                      <a:lnTo>
                        <a:pt x="52" y="390"/>
                      </a:lnTo>
                      <a:lnTo>
                        <a:pt x="51" y="390"/>
                      </a:lnTo>
                      <a:lnTo>
                        <a:pt x="51" y="389"/>
                      </a:lnTo>
                      <a:lnTo>
                        <a:pt x="50" y="389"/>
                      </a:lnTo>
                      <a:lnTo>
                        <a:pt x="50" y="387"/>
                      </a:lnTo>
                      <a:lnTo>
                        <a:pt x="49" y="387"/>
                      </a:lnTo>
                      <a:lnTo>
                        <a:pt x="49" y="386"/>
                      </a:lnTo>
                      <a:lnTo>
                        <a:pt x="47" y="386"/>
                      </a:lnTo>
                      <a:lnTo>
                        <a:pt x="47" y="385"/>
                      </a:lnTo>
                      <a:lnTo>
                        <a:pt x="47" y="384"/>
                      </a:lnTo>
                      <a:lnTo>
                        <a:pt x="49" y="384"/>
                      </a:lnTo>
                      <a:lnTo>
                        <a:pt x="49" y="383"/>
                      </a:lnTo>
                      <a:lnTo>
                        <a:pt x="47" y="381"/>
                      </a:lnTo>
                      <a:lnTo>
                        <a:pt x="49" y="381"/>
                      </a:lnTo>
                      <a:lnTo>
                        <a:pt x="49" y="380"/>
                      </a:lnTo>
                      <a:lnTo>
                        <a:pt x="49" y="379"/>
                      </a:lnTo>
                      <a:lnTo>
                        <a:pt x="49" y="378"/>
                      </a:lnTo>
                      <a:lnTo>
                        <a:pt x="49" y="376"/>
                      </a:lnTo>
                      <a:lnTo>
                        <a:pt x="47" y="376"/>
                      </a:lnTo>
                      <a:lnTo>
                        <a:pt x="47" y="375"/>
                      </a:lnTo>
                      <a:lnTo>
                        <a:pt x="47" y="374"/>
                      </a:lnTo>
                      <a:lnTo>
                        <a:pt x="49" y="374"/>
                      </a:lnTo>
                      <a:lnTo>
                        <a:pt x="49" y="373"/>
                      </a:lnTo>
                      <a:lnTo>
                        <a:pt x="49" y="371"/>
                      </a:lnTo>
                      <a:lnTo>
                        <a:pt x="50" y="371"/>
                      </a:lnTo>
                      <a:lnTo>
                        <a:pt x="50" y="370"/>
                      </a:lnTo>
                      <a:lnTo>
                        <a:pt x="51" y="370"/>
                      </a:lnTo>
                      <a:lnTo>
                        <a:pt x="51" y="369"/>
                      </a:lnTo>
                      <a:lnTo>
                        <a:pt x="52" y="369"/>
                      </a:lnTo>
                      <a:lnTo>
                        <a:pt x="54" y="369"/>
                      </a:lnTo>
                      <a:lnTo>
                        <a:pt x="55" y="369"/>
                      </a:lnTo>
                      <a:lnTo>
                        <a:pt x="55" y="368"/>
                      </a:lnTo>
                      <a:lnTo>
                        <a:pt x="56" y="368"/>
                      </a:lnTo>
                      <a:lnTo>
                        <a:pt x="57" y="368"/>
                      </a:lnTo>
                      <a:lnTo>
                        <a:pt x="57" y="369"/>
                      </a:lnTo>
                      <a:lnTo>
                        <a:pt x="59" y="369"/>
                      </a:lnTo>
                      <a:lnTo>
                        <a:pt x="59" y="368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1" y="367"/>
                      </a:lnTo>
                      <a:lnTo>
                        <a:pt x="62" y="367"/>
                      </a:lnTo>
                      <a:lnTo>
                        <a:pt x="63" y="367"/>
                      </a:lnTo>
                      <a:lnTo>
                        <a:pt x="63" y="365"/>
                      </a:lnTo>
                      <a:lnTo>
                        <a:pt x="65" y="365"/>
                      </a:lnTo>
                      <a:lnTo>
                        <a:pt x="65" y="364"/>
                      </a:lnTo>
                      <a:lnTo>
                        <a:pt x="65" y="363"/>
                      </a:lnTo>
                      <a:lnTo>
                        <a:pt x="65" y="354"/>
                      </a:lnTo>
                      <a:lnTo>
                        <a:pt x="65" y="351"/>
                      </a:lnTo>
                      <a:lnTo>
                        <a:pt x="65" y="348"/>
                      </a:lnTo>
                      <a:lnTo>
                        <a:pt x="65" y="346"/>
                      </a:lnTo>
                      <a:lnTo>
                        <a:pt x="65" y="345"/>
                      </a:lnTo>
                      <a:lnTo>
                        <a:pt x="65" y="343"/>
                      </a:lnTo>
                      <a:lnTo>
                        <a:pt x="65" y="340"/>
                      </a:lnTo>
                      <a:lnTo>
                        <a:pt x="65" y="336"/>
                      </a:lnTo>
                      <a:lnTo>
                        <a:pt x="65" y="335"/>
                      </a:lnTo>
                      <a:lnTo>
                        <a:pt x="65" y="334"/>
                      </a:lnTo>
                      <a:lnTo>
                        <a:pt x="65" y="331"/>
                      </a:lnTo>
                      <a:lnTo>
                        <a:pt x="65" y="327"/>
                      </a:lnTo>
                      <a:lnTo>
                        <a:pt x="65" y="326"/>
                      </a:lnTo>
                      <a:lnTo>
                        <a:pt x="63" y="326"/>
                      </a:lnTo>
                      <a:lnTo>
                        <a:pt x="61" y="324"/>
                      </a:lnTo>
                      <a:lnTo>
                        <a:pt x="60" y="322"/>
                      </a:lnTo>
                      <a:lnTo>
                        <a:pt x="59" y="321"/>
                      </a:lnTo>
                      <a:lnTo>
                        <a:pt x="57" y="320"/>
                      </a:lnTo>
                      <a:lnTo>
                        <a:pt x="50" y="313"/>
                      </a:lnTo>
                      <a:lnTo>
                        <a:pt x="49" y="311"/>
                      </a:lnTo>
                      <a:lnTo>
                        <a:pt x="47" y="310"/>
                      </a:lnTo>
                      <a:lnTo>
                        <a:pt x="43" y="305"/>
                      </a:lnTo>
                      <a:lnTo>
                        <a:pt x="40" y="303"/>
                      </a:lnTo>
                      <a:lnTo>
                        <a:pt x="39" y="302"/>
                      </a:lnTo>
                      <a:lnTo>
                        <a:pt x="38" y="302"/>
                      </a:lnTo>
                      <a:lnTo>
                        <a:pt x="34" y="297"/>
                      </a:lnTo>
                      <a:lnTo>
                        <a:pt x="32" y="294"/>
                      </a:lnTo>
                      <a:lnTo>
                        <a:pt x="29" y="292"/>
                      </a:lnTo>
                      <a:lnTo>
                        <a:pt x="25" y="289"/>
                      </a:lnTo>
                      <a:lnTo>
                        <a:pt x="25" y="288"/>
                      </a:lnTo>
                      <a:lnTo>
                        <a:pt x="23" y="286"/>
                      </a:lnTo>
                      <a:lnTo>
                        <a:pt x="17" y="280"/>
                      </a:lnTo>
                      <a:lnTo>
                        <a:pt x="12" y="276"/>
                      </a:lnTo>
                      <a:lnTo>
                        <a:pt x="12" y="275"/>
                      </a:lnTo>
                      <a:lnTo>
                        <a:pt x="11" y="273"/>
                      </a:lnTo>
                      <a:lnTo>
                        <a:pt x="9" y="272"/>
                      </a:lnTo>
                      <a:lnTo>
                        <a:pt x="8" y="271"/>
                      </a:lnTo>
                      <a:lnTo>
                        <a:pt x="7" y="270"/>
                      </a:lnTo>
                      <a:lnTo>
                        <a:pt x="6" y="269"/>
                      </a:lnTo>
                      <a:lnTo>
                        <a:pt x="5" y="267"/>
                      </a:lnTo>
                      <a:lnTo>
                        <a:pt x="3" y="266"/>
                      </a:lnTo>
                      <a:lnTo>
                        <a:pt x="1" y="264"/>
                      </a:lnTo>
                      <a:lnTo>
                        <a:pt x="0" y="262"/>
                      </a:lnTo>
                      <a:lnTo>
                        <a:pt x="2" y="261"/>
                      </a:lnTo>
                      <a:lnTo>
                        <a:pt x="2" y="260"/>
                      </a:lnTo>
                      <a:lnTo>
                        <a:pt x="3" y="259"/>
                      </a:lnTo>
                      <a:lnTo>
                        <a:pt x="8" y="254"/>
                      </a:lnTo>
                      <a:lnTo>
                        <a:pt x="11" y="253"/>
                      </a:lnTo>
                      <a:lnTo>
                        <a:pt x="11" y="251"/>
                      </a:lnTo>
                      <a:lnTo>
                        <a:pt x="12" y="250"/>
                      </a:lnTo>
                      <a:lnTo>
                        <a:pt x="13" y="249"/>
                      </a:lnTo>
                      <a:lnTo>
                        <a:pt x="17" y="245"/>
                      </a:lnTo>
                      <a:lnTo>
                        <a:pt x="17" y="244"/>
                      </a:lnTo>
                      <a:lnTo>
                        <a:pt x="22" y="240"/>
                      </a:lnTo>
                      <a:lnTo>
                        <a:pt x="23" y="239"/>
                      </a:lnTo>
                      <a:lnTo>
                        <a:pt x="28" y="234"/>
                      </a:lnTo>
                      <a:lnTo>
                        <a:pt x="29" y="233"/>
                      </a:lnTo>
                      <a:lnTo>
                        <a:pt x="30" y="232"/>
                      </a:lnTo>
                      <a:lnTo>
                        <a:pt x="30" y="231"/>
                      </a:lnTo>
                      <a:lnTo>
                        <a:pt x="33" y="229"/>
                      </a:lnTo>
                      <a:lnTo>
                        <a:pt x="34" y="228"/>
                      </a:lnTo>
                      <a:lnTo>
                        <a:pt x="36" y="224"/>
                      </a:lnTo>
                      <a:lnTo>
                        <a:pt x="39" y="223"/>
                      </a:lnTo>
                      <a:lnTo>
                        <a:pt x="40" y="222"/>
                      </a:lnTo>
                      <a:lnTo>
                        <a:pt x="47" y="215"/>
                      </a:lnTo>
                      <a:lnTo>
                        <a:pt x="49" y="212"/>
                      </a:lnTo>
                      <a:lnTo>
                        <a:pt x="50" y="212"/>
                      </a:lnTo>
                      <a:lnTo>
                        <a:pt x="51" y="211"/>
                      </a:lnTo>
                      <a:lnTo>
                        <a:pt x="52" y="210"/>
                      </a:lnTo>
                      <a:lnTo>
                        <a:pt x="54" y="210"/>
                      </a:lnTo>
                      <a:lnTo>
                        <a:pt x="56" y="210"/>
                      </a:lnTo>
                      <a:lnTo>
                        <a:pt x="57" y="210"/>
                      </a:lnTo>
                      <a:lnTo>
                        <a:pt x="59" y="210"/>
                      </a:lnTo>
                      <a:lnTo>
                        <a:pt x="60" y="210"/>
                      </a:lnTo>
                      <a:lnTo>
                        <a:pt x="61" y="210"/>
                      </a:lnTo>
                      <a:lnTo>
                        <a:pt x="62" y="210"/>
                      </a:lnTo>
                      <a:lnTo>
                        <a:pt x="63" y="210"/>
                      </a:lnTo>
                      <a:lnTo>
                        <a:pt x="65" y="210"/>
                      </a:lnTo>
                      <a:lnTo>
                        <a:pt x="66" y="210"/>
                      </a:lnTo>
                      <a:lnTo>
                        <a:pt x="66" y="209"/>
                      </a:lnTo>
                      <a:lnTo>
                        <a:pt x="66" y="207"/>
                      </a:lnTo>
                      <a:lnTo>
                        <a:pt x="66" y="206"/>
                      </a:lnTo>
                      <a:lnTo>
                        <a:pt x="66" y="204"/>
                      </a:ln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201"/>
                      </a:lnTo>
                      <a:lnTo>
                        <a:pt x="67" y="200"/>
                      </a:lnTo>
                      <a:lnTo>
                        <a:pt x="66" y="199"/>
                      </a:lnTo>
                      <a:lnTo>
                        <a:pt x="66" y="198"/>
                      </a:lnTo>
                      <a:lnTo>
                        <a:pt x="65" y="198"/>
                      </a:lnTo>
                      <a:lnTo>
                        <a:pt x="65" y="196"/>
                      </a:lnTo>
                      <a:lnTo>
                        <a:pt x="70" y="193"/>
                      </a:lnTo>
                      <a:lnTo>
                        <a:pt x="71" y="190"/>
                      </a:lnTo>
                      <a:lnTo>
                        <a:pt x="72" y="190"/>
                      </a:lnTo>
                      <a:lnTo>
                        <a:pt x="72" y="189"/>
                      </a:lnTo>
                      <a:lnTo>
                        <a:pt x="73" y="189"/>
                      </a:lnTo>
                      <a:lnTo>
                        <a:pt x="76" y="187"/>
                      </a:lnTo>
                      <a:lnTo>
                        <a:pt x="78" y="184"/>
                      </a:lnTo>
                      <a:lnTo>
                        <a:pt x="84" y="178"/>
                      </a:lnTo>
                      <a:lnTo>
                        <a:pt x="85" y="177"/>
                      </a:lnTo>
                      <a:lnTo>
                        <a:pt x="85" y="175"/>
                      </a:lnTo>
                      <a:lnTo>
                        <a:pt x="88" y="174"/>
                      </a:lnTo>
                      <a:lnTo>
                        <a:pt x="89" y="173"/>
                      </a:lnTo>
                      <a:lnTo>
                        <a:pt x="90" y="173"/>
                      </a:lnTo>
                      <a:lnTo>
                        <a:pt x="92" y="172"/>
                      </a:lnTo>
                      <a:lnTo>
                        <a:pt x="93" y="172"/>
                      </a:lnTo>
                      <a:lnTo>
                        <a:pt x="94" y="172"/>
                      </a:lnTo>
                      <a:lnTo>
                        <a:pt x="95" y="172"/>
                      </a:lnTo>
                      <a:lnTo>
                        <a:pt x="95" y="171"/>
                      </a:lnTo>
                      <a:lnTo>
                        <a:pt x="96" y="171"/>
                      </a:lnTo>
                      <a:lnTo>
                        <a:pt x="98" y="171"/>
                      </a:lnTo>
                      <a:lnTo>
                        <a:pt x="99" y="171"/>
                      </a:lnTo>
                      <a:lnTo>
                        <a:pt x="100" y="169"/>
                      </a:lnTo>
                      <a:lnTo>
                        <a:pt x="100" y="171"/>
                      </a:lnTo>
                      <a:lnTo>
                        <a:pt x="101" y="169"/>
                      </a:lnTo>
                      <a:lnTo>
                        <a:pt x="103" y="169"/>
                      </a:lnTo>
                      <a:lnTo>
                        <a:pt x="104" y="168"/>
                      </a:lnTo>
                      <a:lnTo>
                        <a:pt x="104" y="167"/>
                      </a:lnTo>
                      <a:lnTo>
                        <a:pt x="105" y="167"/>
                      </a:lnTo>
                      <a:lnTo>
                        <a:pt x="106" y="167"/>
                      </a:lnTo>
                      <a:lnTo>
                        <a:pt x="108" y="166"/>
                      </a:lnTo>
                      <a:lnTo>
                        <a:pt x="109" y="166"/>
                      </a:lnTo>
                      <a:lnTo>
                        <a:pt x="109" y="167"/>
                      </a:lnTo>
                      <a:lnTo>
                        <a:pt x="110" y="167"/>
                      </a:lnTo>
                      <a:lnTo>
                        <a:pt x="111" y="167"/>
                      </a:lnTo>
                      <a:lnTo>
                        <a:pt x="112" y="167"/>
                      </a:lnTo>
                      <a:lnTo>
                        <a:pt x="114" y="167"/>
                      </a:lnTo>
                      <a:lnTo>
                        <a:pt x="114" y="166"/>
                      </a:lnTo>
                      <a:lnTo>
                        <a:pt x="115" y="167"/>
                      </a:lnTo>
                      <a:lnTo>
                        <a:pt x="115" y="166"/>
                      </a:lnTo>
                      <a:lnTo>
                        <a:pt x="116" y="166"/>
                      </a:lnTo>
                      <a:lnTo>
                        <a:pt x="117" y="166"/>
                      </a:lnTo>
                      <a:lnTo>
                        <a:pt x="117" y="164"/>
                      </a:lnTo>
                      <a:lnTo>
                        <a:pt x="119" y="164"/>
                      </a:lnTo>
                      <a:lnTo>
                        <a:pt x="119" y="163"/>
                      </a:lnTo>
                      <a:lnTo>
                        <a:pt x="120" y="163"/>
                      </a:lnTo>
                      <a:lnTo>
                        <a:pt x="121" y="162"/>
                      </a:lnTo>
                      <a:lnTo>
                        <a:pt x="122" y="162"/>
                      </a:lnTo>
                      <a:lnTo>
                        <a:pt x="123" y="162"/>
                      </a:lnTo>
                      <a:lnTo>
                        <a:pt x="123" y="161"/>
                      </a:lnTo>
                      <a:lnTo>
                        <a:pt x="125" y="161"/>
                      </a:lnTo>
                      <a:lnTo>
                        <a:pt x="125" y="160"/>
                      </a:lnTo>
                      <a:lnTo>
                        <a:pt x="126" y="160"/>
                      </a:lnTo>
                      <a:lnTo>
                        <a:pt x="126" y="158"/>
                      </a:lnTo>
                      <a:lnTo>
                        <a:pt x="127" y="158"/>
                      </a:lnTo>
                      <a:lnTo>
                        <a:pt x="128" y="158"/>
                      </a:lnTo>
                      <a:lnTo>
                        <a:pt x="130" y="158"/>
                      </a:lnTo>
                      <a:lnTo>
                        <a:pt x="130" y="160"/>
                      </a:lnTo>
                      <a:lnTo>
                        <a:pt x="130" y="158"/>
                      </a:lnTo>
                      <a:lnTo>
                        <a:pt x="130" y="160"/>
                      </a:lnTo>
                      <a:lnTo>
                        <a:pt x="130" y="158"/>
                      </a:lnTo>
                      <a:lnTo>
                        <a:pt x="131" y="158"/>
                      </a:lnTo>
                      <a:lnTo>
                        <a:pt x="132" y="158"/>
                      </a:lnTo>
                      <a:lnTo>
                        <a:pt x="133" y="158"/>
                      </a:lnTo>
                      <a:lnTo>
                        <a:pt x="133" y="157"/>
                      </a:lnTo>
                      <a:lnTo>
                        <a:pt x="134" y="157"/>
                      </a:lnTo>
                      <a:lnTo>
                        <a:pt x="136" y="157"/>
                      </a:lnTo>
                      <a:lnTo>
                        <a:pt x="137" y="157"/>
                      </a:lnTo>
                      <a:lnTo>
                        <a:pt x="138" y="157"/>
                      </a:lnTo>
                      <a:lnTo>
                        <a:pt x="138" y="156"/>
                      </a:lnTo>
                      <a:lnTo>
                        <a:pt x="139" y="156"/>
                      </a:lnTo>
                      <a:lnTo>
                        <a:pt x="141" y="156"/>
                      </a:lnTo>
                      <a:lnTo>
                        <a:pt x="142" y="156"/>
                      </a:lnTo>
                      <a:lnTo>
                        <a:pt x="143" y="156"/>
                      </a:lnTo>
                      <a:lnTo>
                        <a:pt x="144" y="156"/>
                      </a:lnTo>
                      <a:lnTo>
                        <a:pt x="145" y="156"/>
                      </a:lnTo>
                      <a:lnTo>
                        <a:pt x="147" y="156"/>
                      </a:lnTo>
                      <a:lnTo>
                        <a:pt x="147" y="157"/>
                      </a:lnTo>
                      <a:lnTo>
                        <a:pt x="148" y="156"/>
                      </a:lnTo>
                      <a:lnTo>
                        <a:pt x="148" y="157"/>
                      </a:lnTo>
                      <a:lnTo>
                        <a:pt x="149" y="156"/>
                      </a:lnTo>
                      <a:lnTo>
                        <a:pt x="150" y="156"/>
                      </a:lnTo>
                      <a:lnTo>
                        <a:pt x="152" y="156"/>
                      </a:lnTo>
                      <a:lnTo>
                        <a:pt x="153" y="156"/>
                      </a:lnTo>
                      <a:lnTo>
                        <a:pt x="154" y="156"/>
                      </a:lnTo>
                      <a:lnTo>
                        <a:pt x="155" y="156"/>
                      </a:lnTo>
                      <a:lnTo>
                        <a:pt x="157" y="156"/>
                      </a:lnTo>
                      <a:lnTo>
                        <a:pt x="158" y="156"/>
                      </a:lnTo>
                      <a:lnTo>
                        <a:pt x="158" y="155"/>
                      </a:lnTo>
                      <a:lnTo>
                        <a:pt x="159" y="155"/>
                      </a:lnTo>
                      <a:lnTo>
                        <a:pt x="159" y="156"/>
                      </a:lnTo>
                      <a:lnTo>
                        <a:pt x="160" y="156"/>
                      </a:lnTo>
                      <a:lnTo>
                        <a:pt x="161" y="156"/>
                      </a:lnTo>
                      <a:lnTo>
                        <a:pt x="161" y="155"/>
                      </a:lnTo>
                      <a:lnTo>
                        <a:pt x="163" y="155"/>
                      </a:lnTo>
                      <a:lnTo>
                        <a:pt x="164" y="155"/>
                      </a:lnTo>
                      <a:lnTo>
                        <a:pt x="165" y="155"/>
                      </a:lnTo>
                      <a:lnTo>
                        <a:pt x="165" y="153"/>
                      </a:lnTo>
                      <a:lnTo>
                        <a:pt x="168" y="153"/>
                      </a:lnTo>
                      <a:lnTo>
                        <a:pt x="169" y="153"/>
                      </a:lnTo>
                      <a:lnTo>
                        <a:pt x="169" y="152"/>
                      </a:lnTo>
                      <a:lnTo>
                        <a:pt x="170" y="152"/>
                      </a:lnTo>
                      <a:lnTo>
                        <a:pt x="171" y="152"/>
                      </a:lnTo>
                      <a:lnTo>
                        <a:pt x="172" y="152"/>
                      </a:lnTo>
                      <a:lnTo>
                        <a:pt x="174" y="152"/>
                      </a:lnTo>
                      <a:lnTo>
                        <a:pt x="174" y="151"/>
                      </a:lnTo>
                      <a:lnTo>
                        <a:pt x="175" y="151"/>
                      </a:lnTo>
                      <a:lnTo>
                        <a:pt x="175" y="150"/>
                      </a:lnTo>
                      <a:lnTo>
                        <a:pt x="176" y="150"/>
                      </a:lnTo>
                      <a:lnTo>
                        <a:pt x="179" y="146"/>
                      </a:lnTo>
                      <a:lnTo>
                        <a:pt x="180" y="146"/>
                      </a:lnTo>
                      <a:lnTo>
                        <a:pt x="181" y="144"/>
                      </a:lnTo>
                      <a:lnTo>
                        <a:pt x="182" y="144"/>
                      </a:lnTo>
                      <a:lnTo>
                        <a:pt x="185" y="140"/>
                      </a:lnTo>
                      <a:lnTo>
                        <a:pt x="186" y="140"/>
                      </a:lnTo>
                      <a:lnTo>
                        <a:pt x="187" y="138"/>
                      </a:lnTo>
                      <a:lnTo>
                        <a:pt x="188" y="138"/>
                      </a:lnTo>
                      <a:lnTo>
                        <a:pt x="188" y="136"/>
                      </a:lnTo>
                      <a:lnTo>
                        <a:pt x="191" y="135"/>
                      </a:lnTo>
                      <a:lnTo>
                        <a:pt x="191" y="134"/>
                      </a:lnTo>
                      <a:lnTo>
                        <a:pt x="193" y="131"/>
                      </a:lnTo>
                      <a:lnTo>
                        <a:pt x="196" y="129"/>
                      </a:lnTo>
                      <a:lnTo>
                        <a:pt x="197" y="129"/>
                      </a:lnTo>
                      <a:lnTo>
                        <a:pt x="198" y="126"/>
                      </a:lnTo>
                      <a:lnTo>
                        <a:pt x="199" y="126"/>
                      </a:lnTo>
                      <a:lnTo>
                        <a:pt x="199" y="125"/>
                      </a:lnTo>
                      <a:lnTo>
                        <a:pt x="201" y="125"/>
                      </a:lnTo>
                      <a:lnTo>
                        <a:pt x="202" y="123"/>
                      </a:lnTo>
                      <a:lnTo>
                        <a:pt x="206" y="119"/>
                      </a:lnTo>
                      <a:lnTo>
                        <a:pt x="209" y="115"/>
                      </a:lnTo>
                      <a:lnTo>
                        <a:pt x="215" y="109"/>
                      </a:lnTo>
                      <a:lnTo>
                        <a:pt x="217" y="108"/>
                      </a:lnTo>
                      <a:lnTo>
                        <a:pt x="218" y="107"/>
                      </a:lnTo>
                      <a:lnTo>
                        <a:pt x="218" y="106"/>
                      </a:lnTo>
                      <a:lnTo>
                        <a:pt x="219" y="106"/>
                      </a:lnTo>
                      <a:lnTo>
                        <a:pt x="221" y="103"/>
                      </a:lnTo>
                      <a:lnTo>
                        <a:pt x="223" y="102"/>
                      </a:lnTo>
                      <a:lnTo>
                        <a:pt x="225" y="100"/>
                      </a:lnTo>
                      <a:lnTo>
                        <a:pt x="229" y="96"/>
                      </a:lnTo>
                      <a:lnTo>
                        <a:pt x="231" y="93"/>
                      </a:lnTo>
                      <a:lnTo>
                        <a:pt x="232" y="92"/>
                      </a:lnTo>
                      <a:lnTo>
                        <a:pt x="234" y="92"/>
                      </a:lnTo>
                      <a:lnTo>
                        <a:pt x="235" y="92"/>
                      </a:lnTo>
                      <a:lnTo>
                        <a:pt x="236" y="92"/>
                      </a:lnTo>
                      <a:lnTo>
                        <a:pt x="237" y="92"/>
                      </a:lnTo>
                      <a:lnTo>
                        <a:pt x="239" y="92"/>
                      </a:lnTo>
                      <a:lnTo>
                        <a:pt x="240" y="92"/>
                      </a:lnTo>
                      <a:lnTo>
                        <a:pt x="242" y="92"/>
                      </a:lnTo>
                      <a:lnTo>
                        <a:pt x="244" y="92"/>
                      </a:lnTo>
                      <a:lnTo>
                        <a:pt x="246" y="92"/>
                      </a:lnTo>
                      <a:lnTo>
                        <a:pt x="247" y="92"/>
                      </a:lnTo>
                      <a:lnTo>
                        <a:pt x="252" y="92"/>
                      </a:lnTo>
                      <a:lnTo>
                        <a:pt x="253" y="92"/>
                      </a:lnTo>
                      <a:lnTo>
                        <a:pt x="255" y="92"/>
                      </a:lnTo>
                      <a:lnTo>
                        <a:pt x="255" y="86"/>
                      </a:lnTo>
                      <a:lnTo>
                        <a:pt x="255" y="85"/>
                      </a:lnTo>
                      <a:lnTo>
                        <a:pt x="255" y="84"/>
                      </a:lnTo>
                      <a:lnTo>
                        <a:pt x="255" y="81"/>
                      </a:lnTo>
                      <a:lnTo>
                        <a:pt x="256" y="81"/>
                      </a:lnTo>
                      <a:lnTo>
                        <a:pt x="258" y="81"/>
                      </a:lnTo>
                      <a:lnTo>
                        <a:pt x="259" y="81"/>
                      </a:lnTo>
                      <a:lnTo>
                        <a:pt x="261" y="81"/>
                      </a:lnTo>
                      <a:lnTo>
                        <a:pt x="262" y="81"/>
                      </a:lnTo>
                      <a:lnTo>
                        <a:pt x="262" y="80"/>
                      </a:lnTo>
                      <a:lnTo>
                        <a:pt x="262" y="79"/>
                      </a:lnTo>
                      <a:lnTo>
                        <a:pt x="262" y="76"/>
                      </a:lnTo>
                      <a:lnTo>
                        <a:pt x="262" y="73"/>
                      </a:lnTo>
                      <a:lnTo>
                        <a:pt x="268" y="73"/>
                      </a:lnTo>
                      <a:lnTo>
                        <a:pt x="268" y="71"/>
                      </a:lnTo>
                      <a:lnTo>
                        <a:pt x="268" y="63"/>
                      </a:lnTo>
                      <a:lnTo>
                        <a:pt x="268" y="55"/>
                      </a:lnTo>
                      <a:lnTo>
                        <a:pt x="272" y="53"/>
                      </a:lnTo>
                      <a:lnTo>
                        <a:pt x="272" y="52"/>
                      </a:lnTo>
                      <a:lnTo>
                        <a:pt x="275" y="48"/>
                      </a:lnTo>
                      <a:lnTo>
                        <a:pt x="277" y="47"/>
                      </a:lnTo>
                      <a:lnTo>
                        <a:pt x="278" y="47"/>
                      </a:lnTo>
                      <a:lnTo>
                        <a:pt x="278" y="46"/>
                      </a:lnTo>
                      <a:lnTo>
                        <a:pt x="282" y="43"/>
                      </a:lnTo>
                      <a:lnTo>
                        <a:pt x="284" y="41"/>
                      </a:lnTo>
                      <a:lnTo>
                        <a:pt x="285" y="40"/>
                      </a:lnTo>
                      <a:lnTo>
                        <a:pt x="288" y="37"/>
                      </a:lnTo>
                      <a:lnTo>
                        <a:pt x="291" y="33"/>
                      </a:lnTo>
                      <a:lnTo>
                        <a:pt x="294" y="31"/>
                      </a:lnTo>
                      <a:lnTo>
                        <a:pt x="294" y="30"/>
                      </a:lnTo>
                      <a:lnTo>
                        <a:pt x="297" y="27"/>
                      </a:lnTo>
                      <a:lnTo>
                        <a:pt x="300" y="24"/>
                      </a:lnTo>
                      <a:lnTo>
                        <a:pt x="306" y="17"/>
                      </a:lnTo>
                      <a:lnTo>
                        <a:pt x="310" y="14"/>
                      </a:lnTo>
                      <a:lnTo>
                        <a:pt x="313" y="10"/>
                      </a:lnTo>
                      <a:lnTo>
                        <a:pt x="315" y="10"/>
                      </a:lnTo>
                      <a:lnTo>
                        <a:pt x="316" y="9"/>
                      </a:lnTo>
                      <a:lnTo>
                        <a:pt x="317" y="8"/>
                      </a:lnTo>
                      <a:lnTo>
                        <a:pt x="318" y="6"/>
                      </a:lnTo>
                      <a:lnTo>
                        <a:pt x="321" y="4"/>
                      </a:lnTo>
                      <a:lnTo>
                        <a:pt x="322" y="3"/>
                      </a:lnTo>
                      <a:lnTo>
                        <a:pt x="322" y="2"/>
                      </a:lnTo>
                      <a:lnTo>
                        <a:pt x="324" y="0"/>
                      </a:lnTo>
                      <a:lnTo>
                        <a:pt x="324" y="2"/>
                      </a:lnTo>
                      <a:lnTo>
                        <a:pt x="326" y="2"/>
                      </a:lnTo>
                      <a:lnTo>
                        <a:pt x="327" y="3"/>
                      </a:lnTo>
                      <a:lnTo>
                        <a:pt x="327" y="4"/>
                      </a:lnTo>
                      <a:lnTo>
                        <a:pt x="327" y="5"/>
                      </a:lnTo>
                      <a:lnTo>
                        <a:pt x="328" y="6"/>
                      </a:lnTo>
                      <a:lnTo>
                        <a:pt x="328" y="8"/>
                      </a:lnTo>
                      <a:lnTo>
                        <a:pt x="328" y="9"/>
                      </a:lnTo>
                      <a:lnTo>
                        <a:pt x="329" y="9"/>
                      </a:lnTo>
                      <a:lnTo>
                        <a:pt x="331" y="9"/>
                      </a:lnTo>
                      <a:lnTo>
                        <a:pt x="331" y="10"/>
                      </a:lnTo>
                      <a:lnTo>
                        <a:pt x="332" y="10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4" name="Freeform 27"/>
                <p:cNvSpPr>
                  <a:spLocks/>
                </p:cNvSpPr>
                <p:nvPr/>
              </p:nvSpPr>
              <p:spPr bwMode="auto">
                <a:xfrm>
                  <a:off x="3446175" y="3515262"/>
                  <a:ext cx="1127812" cy="888534"/>
                </a:xfrm>
                <a:custGeom>
                  <a:avLst/>
                  <a:gdLst>
                    <a:gd name="T0" fmla="*/ 458 w 740"/>
                    <a:gd name="T1" fmla="*/ 25 h 583"/>
                    <a:gd name="T2" fmla="*/ 480 w 740"/>
                    <a:gd name="T3" fmla="*/ 46 h 583"/>
                    <a:gd name="T4" fmla="*/ 498 w 740"/>
                    <a:gd name="T5" fmla="*/ 61 h 583"/>
                    <a:gd name="T6" fmla="*/ 522 w 740"/>
                    <a:gd name="T7" fmla="*/ 85 h 583"/>
                    <a:gd name="T8" fmla="*/ 539 w 740"/>
                    <a:gd name="T9" fmla="*/ 102 h 583"/>
                    <a:gd name="T10" fmla="*/ 556 w 740"/>
                    <a:gd name="T11" fmla="*/ 119 h 583"/>
                    <a:gd name="T12" fmla="*/ 593 w 740"/>
                    <a:gd name="T13" fmla="*/ 155 h 583"/>
                    <a:gd name="T14" fmla="*/ 640 w 740"/>
                    <a:gd name="T15" fmla="*/ 202 h 583"/>
                    <a:gd name="T16" fmla="*/ 638 w 740"/>
                    <a:gd name="T17" fmla="*/ 226 h 583"/>
                    <a:gd name="T18" fmla="*/ 647 w 740"/>
                    <a:gd name="T19" fmla="*/ 240 h 583"/>
                    <a:gd name="T20" fmla="*/ 656 w 740"/>
                    <a:gd name="T21" fmla="*/ 257 h 583"/>
                    <a:gd name="T22" fmla="*/ 668 w 740"/>
                    <a:gd name="T23" fmla="*/ 270 h 583"/>
                    <a:gd name="T24" fmla="*/ 674 w 740"/>
                    <a:gd name="T25" fmla="*/ 284 h 583"/>
                    <a:gd name="T26" fmla="*/ 679 w 740"/>
                    <a:gd name="T27" fmla="*/ 300 h 583"/>
                    <a:gd name="T28" fmla="*/ 690 w 740"/>
                    <a:gd name="T29" fmla="*/ 315 h 583"/>
                    <a:gd name="T30" fmla="*/ 691 w 740"/>
                    <a:gd name="T31" fmla="*/ 336 h 583"/>
                    <a:gd name="T32" fmla="*/ 707 w 740"/>
                    <a:gd name="T33" fmla="*/ 342 h 583"/>
                    <a:gd name="T34" fmla="*/ 721 w 740"/>
                    <a:gd name="T35" fmla="*/ 355 h 583"/>
                    <a:gd name="T36" fmla="*/ 734 w 740"/>
                    <a:gd name="T37" fmla="*/ 368 h 583"/>
                    <a:gd name="T38" fmla="*/ 734 w 740"/>
                    <a:gd name="T39" fmla="*/ 381 h 583"/>
                    <a:gd name="T40" fmla="*/ 717 w 740"/>
                    <a:gd name="T41" fmla="*/ 401 h 583"/>
                    <a:gd name="T42" fmla="*/ 702 w 740"/>
                    <a:gd name="T43" fmla="*/ 409 h 583"/>
                    <a:gd name="T44" fmla="*/ 686 w 740"/>
                    <a:gd name="T45" fmla="*/ 418 h 583"/>
                    <a:gd name="T46" fmla="*/ 679 w 740"/>
                    <a:gd name="T47" fmla="*/ 434 h 583"/>
                    <a:gd name="T48" fmla="*/ 672 w 740"/>
                    <a:gd name="T49" fmla="*/ 446 h 583"/>
                    <a:gd name="T50" fmla="*/ 658 w 740"/>
                    <a:gd name="T51" fmla="*/ 460 h 583"/>
                    <a:gd name="T52" fmla="*/ 663 w 740"/>
                    <a:gd name="T53" fmla="*/ 473 h 583"/>
                    <a:gd name="T54" fmla="*/ 660 w 740"/>
                    <a:gd name="T55" fmla="*/ 485 h 583"/>
                    <a:gd name="T56" fmla="*/ 664 w 740"/>
                    <a:gd name="T57" fmla="*/ 501 h 583"/>
                    <a:gd name="T58" fmla="*/ 664 w 740"/>
                    <a:gd name="T59" fmla="*/ 518 h 583"/>
                    <a:gd name="T60" fmla="*/ 658 w 740"/>
                    <a:gd name="T61" fmla="*/ 529 h 583"/>
                    <a:gd name="T62" fmla="*/ 657 w 740"/>
                    <a:gd name="T63" fmla="*/ 547 h 583"/>
                    <a:gd name="T64" fmla="*/ 652 w 740"/>
                    <a:gd name="T65" fmla="*/ 562 h 583"/>
                    <a:gd name="T66" fmla="*/ 641 w 740"/>
                    <a:gd name="T67" fmla="*/ 576 h 583"/>
                    <a:gd name="T68" fmla="*/ 605 w 740"/>
                    <a:gd name="T69" fmla="*/ 582 h 583"/>
                    <a:gd name="T70" fmla="*/ 520 w 740"/>
                    <a:gd name="T71" fmla="*/ 583 h 583"/>
                    <a:gd name="T72" fmla="*/ 426 w 740"/>
                    <a:gd name="T73" fmla="*/ 583 h 583"/>
                    <a:gd name="T74" fmla="*/ 346 w 740"/>
                    <a:gd name="T75" fmla="*/ 583 h 583"/>
                    <a:gd name="T76" fmla="*/ 279 w 740"/>
                    <a:gd name="T77" fmla="*/ 583 h 583"/>
                    <a:gd name="T78" fmla="*/ 218 w 740"/>
                    <a:gd name="T79" fmla="*/ 583 h 583"/>
                    <a:gd name="T80" fmla="*/ 179 w 740"/>
                    <a:gd name="T81" fmla="*/ 583 h 583"/>
                    <a:gd name="T82" fmla="*/ 146 w 740"/>
                    <a:gd name="T83" fmla="*/ 582 h 583"/>
                    <a:gd name="T84" fmla="*/ 114 w 740"/>
                    <a:gd name="T85" fmla="*/ 582 h 583"/>
                    <a:gd name="T86" fmla="*/ 93 w 740"/>
                    <a:gd name="T87" fmla="*/ 570 h 583"/>
                    <a:gd name="T88" fmla="*/ 61 w 740"/>
                    <a:gd name="T89" fmla="*/ 553 h 583"/>
                    <a:gd name="T90" fmla="*/ 54 w 740"/>
                    <a:gd name="T91" fmla="*/ 511 h 583"/>
                    <a:gd name="T92" fmla="*/ 25 w 740"/>
                    <a:gd name="T93" fmla="*/ 474 h 583"/>
                    <a:gd name="T94" fmla="*/ 7 w 740"/>
                    <a:gd name="T95" fmla="*/ 441 h 583"/>
                    <a:gd name="T96" fmla="*/ 17 w 740"/>
                    <a:gd name="T97" fmla="*/ 429 h 583"/>
                    <a:gd name="T98" fmla="*/ 26 w 740"/>
                    <a:gd name="T99" fmla="*/ 406 h 583"/>
                    <a:gd name="T100" fmla="*/ 29 w 740"/>
                    <a:gd name="T101" fmla="*/ 330 h 583"/>
                    <a:gd name="T102" fmla="*/ 28 w 740"/>
                    <a:gd name="T103" fmla="*/ 304 h 583"/>
                    <a:gd name="T104" fmla="*/ 27 w 740"/>
                    <a:gd name="T105" fmla="*/ 278 h 583"/>
                    <a:gd name="T106" fmla="*/ 27 w 740"/>
                    <a:gd name="T107" fmla="*/ 248 h 583"/>
                    <a:gd name="T108" fmla="*/ 34 w 740"/>
                    <a:gd name="T109" fmla="*/ 177 h 583"/>
                    <a:gd name="T110" fmla="*/ 34 w 740"/>
                    <a:gd name="T111" fmla="*/ 115 h 583"/>
                    <a:gd name="T112" fmla="*/ 34 w 740"/>
                    <a:gd name="T113" fmla="*/ 50 h 583"/>
                    <a:gd name="T114" fmla="*/ 34 w 740"/>
                    <a:gd name="T115" fmla="*/ 15 h 583"/>
                    <a:gd name="T116" fmla="*/ 138 w 740"/>
                    <a:gd name="T117" fmla="*/ 4 h 583"/>
                    <a:gd name="T118" fmla="*/ 255 w 740"/>
                    <a:gd name="T119" fmla="*/ 4 h 583"/>
                    <a:gd name="T120" fmla="*/ 332 w 740"/>
                    <a:gd name="T121" fmla="*/ 4 h 583"/>
                    <a:gd name="T122" fmla="*/ 391 w 740"/>
                    <a:gd name="T123" fmla="*/ 4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40" h="583">
                      <a:moveTo>
                        <a:pt x="431" y="0"/>
                      </a:moveTo>
                      <a:lnTo>
                        <a:pt x="433" y="0"/>
                      </a:lnTo>
                      <a:lnTo>
                        <a:pt x="434" y="0"/>
                      </a:lnTo>
                      <a:lnTo>
                        <a:pt x="435" y="0"/>
                      </a:lnTo>
                      <a:lnTo>
                        <a:pt x="439" y="5"/>
                      </a:lnTo>
                      <a:lnTo>
                        <a:pt x="440" y="5"/>
                      </a:lnTo>
                      <a:lnTo>
                        <a:pt x="442" y="8"/>
                      </a:lnTo>
                      <a:lnTo>
                        <a:pt x="444" y="9"/>
                      </a:lnTo>
                      <a:lnTo>
                        <a:pt x="444" y="10"/>
                      </a:lnTo>
                      <a:lnTo>
                        <a:pt x="445" y="11"/>
                      </a:lnTo>
                      <a:lnTo>
                        <a:pt x="446" y="11"/>
                      </a:lnTo>
                      <a:lnTo>
                        <a:pt x="446" y="12"/>
                      </a:lnTo>
                      <a:lnTo>
                        <a:pt x="447" y="12"/>
                      </a:lnTo>
                      <a:lnTo>
                        <a:pt x="448" y="15"/>
                      </a:lnTo>
                      <a:lnTo>
                        <a:pt x="452" y="17"/>
                      </a:lnTo>
                      <a:lnTo>
                        <a:pt x="453" y="20"/>
                      </a:lnTo>
                      <a:lnTo>
                        <a:pt x="456" y="21"/>
                      </a:lnTo>
                      <a:lnTo>
                        <a:pt x="458" y="23"/>
                      </a:lnTo>
                      <a:lnTo>
                        <a:pt x="458" y="25"/>
                      </a:lnTo>
                      <a:lnTo>
                        <a:pt x="460" y="25"/>
                      </a:lnTo>
                      <a:lnTo>
                        <a:pt x="461" y="26"/>
                      </a:lnTo>
                      <a:lnTo>
                        <a:pt x="466" y="31"/>
                      </a:lnTo>
                      <a:lnTo>
                        <a:pt x="467" y="32"/>
                      </a:lnTo>
                      <a:lnTo>
                        <a:pt x="468" y="32"/>
                      </a:lnTo>
                      <a:lnTo>
                        <a:pt x="468" y="33"/>
                      </a:lnTo>
                      <a:lnTo>
                        <a:pt x="469" y="34"/>
                      </a:lnTo>
                      <a:lnTo>
                        <a:pt x="472" y="37"/>
                      </a:lnTo>
                      <a:lnTo>
                        <a:pt x="473" y="38"/>
                      </a:lnTo>
                      <a:lnTo>
                        <a:pt x="474" y="38"/>
                      </a:lnTo>
                      <a:lnTo>
                        <a:pt x="474" y="39"/>
                      </a:lnTo>
                      <a:lnTo>
                        <a:pt x="475" y="39"/>
                      </a:lnTo>
                      <a:lnTo>
                        <a:pt x="475" y="41"/>
                      </a:lnTo>
                      <a:lnTo>
                        <a:pt x="477" y="41"/>
                      </a:lnTo>
                      <a:lnTo>
                        <a:pt x="478" y="42"/>
                      </a:lnTo>
                      <a:lnTo>
                        <a:pt x="478" y="43"/>
                      </a:lnTo>
                      <a:lnTo>
                        <a:pt x="479" y="44"/>
                      </a:lnTo>
                      <a:lnTo>
                        <a:pt x="480" y="44"/>
                      </a:lnTo>
                      <a:lnTo>
                        <a:pt x="480" y="46"/>
                      </a:lnTo>
                      <a:lnTo>
                        <a:pt x="483" y="47"/>
                      </a:lnTo>
                      <a:lnTo>
                        <a:pt x="483" y="48"/>
                      </a:lnTo>
                      <a:lnTo>
                        <a:pt x="484" y="48"/>
                      </a:lnTo>
                      <a:lnTo>
                        <a:pt x="485" y="49"/>
                      </a:lnTo>
                      <a:lnTo>
                        <a:pt x="485" y="50"/>
                      </a:lnTo>
                      <a:lnTo>
                        <a:pt x="486" y="50"/>
                      </a:lnTo>
                      <a:lnTo>
                        <a:pt x="486" y="52"/>
                      </a:lnTo>
                      <a:lnTo>
                        <a:pt x="488" y="53"/>
                      </a:lnTo>
                      <a:lnTo>
                        <a:pt x="489" y="53"/>
                      </a:lnTo>
                      <a:lnTo>
                        <a:pt x="490" y="54"/>
                      </a:lnTo>
                      <a:lnTo>
                        <a:pt x="490" y="55"/>
                      </a:lnTo>
                      <a:lnTo>
                        <a:pt x="491" y="55"/>
                      </a:lnTo>
                      <a:lnTo>
                        <a:pt x="491" y="57"/>
                      </a:lnTo>
                      <a:lnTo>
                        <a:pt x="493" y="57"/>
                      </a:lnTo>
                      <a:lnTo>
                        <a:pt x="494" y="58"/>
                      </a:lnTo>
                      <a:lnTo>
                        <a:pt x="495" y="59"/>
                      </a:lnTo>
                      <a:lnTo>
                        <a:pt x="496" y="60"/>
                      </a:lnTo>
                      <a:lnTo>
                        <a:pt x="496" y="61"/>
                      </a:lnTo>
                      <a:lnTo>
                        <a:pt x="498" y="61"/>
                      </a:lnTo>
                      <a:lnTo>
                        <a:pt x="498" y="63"/>
                      </a:lnTo>
                      <a:lnTo>
                        <a:pt x="499" y="63"/>
                      </a:lnTo>
                      <a:lnTo>
                        <a:pt x="500" y="64"/>
                      </a:lnTo>
                      <a:lnTo>
                        <a:pt x="502" y="66"/>
                      </a:lnTo>
                      <a:lnTo>
                        <a:pt x="507" y="71"/>
                      </a:lnTo>
                      <a:lnTo>
                        <a:pt x="509" y="72"/>
                      </a:lnTo>
                      <a:lnTo>
                        <a:pt x="510" y="72"/>
                      </a:lnTo>
                      <a:lnTo>
                        <a:pt x="513" y="77"/>
                      </a:lnTo>
                      <a:lnTo>
                        <a:pt x="515" y="77"/>
                      </a:lnTo>
                      <a:lnTo>
                        <a:pt x="515" y="79"/>
                      </a:lnTo>
                      <a:lnTo>
                        <a:pt x="516" y="79"/>
                      </a:lnTo>
                      <a:lnTo>
                        <a:pt x="516" y="80"/>
                      </a:lnTo>
                      <a:lnTo>
                        <a:pt x="518" y="81"/>
                      </a:lnTo>
                      <a:lnTo>
                        <a:pt x="518" y="82"/>
                      </a:lnTo>
                      <a:lnTo>
                        <a:pt x="520" y="82"/>
                      </a:lnTo>
                      <a:lnTo>
                        <a:pt x="520" y="83"/>
                      </a:lnTo>
                      <a:lnTo>
                        <a:pt x="521" y="83"/>
                      </a:lnTo>
                      <a:lnTo>
                        <a:pt x="521" y="85"/>
                      </a:lnTo>
                      <a:lnTo>
                        <a:pt x="522" y="85"/>
                      </a:lnTo>
                      <a:lnTo>
                        <a:pt x="522" y="86"/>
                      </a:lnTo>
                      <a:lnTo>
                        <a:pt x="523" y="87"/>
                      </a:lnTo>
                      <a:lnTo>
                        <a:pt x="524" y="88"/>
                      </a:lnTo>
                      <a:lnTo>
                        <a:pt x="526" y="88"/>
                      </a:lnTo>
                      <a:lnTo>
                        <a:pt x="526" y="90"/>
                      </a:lnTo>
                      <a:lnTo>
                        <a:pt x="528" y="91"/>
                      </a:lnTo>
                      <a:lnTo>
                        <a:pt x="528" y="92"/>
                      </a:lnTo>
                      <a:lnTo>
                        <a:pt x="529" y="92"/>
                      </a:lnTo>
                      <a:lnTo>
                        <a:pt x="531" y="93"/>
                      </a:lnTo>
                      <a:lnTo>
                        <a:pt x="531" y="95"/>
                      </a:lnTo>
                      <a:lnTo>
                        <a:pt x="532" y="95"/>
                      </a:lnTo>
                      <a:lnTo>
                        <a:pt x="532" y="96"/>
                      </a:lnTo>
                      <a:lnTo>
                        <a:pt x="533" y="96"/>
                      </a:lnTo>
                      <a:lnTo>
                        <a:pt x="534" y="97"/>
                      </a:lnTo>
                      <a:lnTo>
                        <a:pt x="534" y="98"/>
                      </a:lnTo>
                      <a:lnTo>
                        <a:pt x="535" y="98"/>
                      </a:lnTo>
                      <a:lnTo>
                        <a:pt x="535" y="99"/>
                      </a:lnTo>
                      <a:lnTo>
                        <a:pt x="538" y="102"/>
                      </a:lnTo>
                      <a:lnTo>
                        <a:pt x="539" y="102"/>
                      </a:lnTo>
                      <a:lnTo>
                        <a:pt x="539" y="103"/>
                      </a:lnTo>
                      <a:lnTo>
                        <a:pt x="540" y="104"/>
                      </a:lnTo>
                      <a:lnTo>
                        <a:pt x="542" y="104"/>
                      </a:lnTo>
                      <a:lnTo>
                        <a:pt x="543" y="106"/>
                      </a:lnTo>
                      <a:lnTo>
                        <a:pt x="543" y="107"/>
                      </a:lnTo>
                      <a:lnTo>
                        <a:pt x="544" y="107"/>
                      </a:lnTo>
                      <a:lnTo>
                        <a:pt x="544" y="108"/>
                      </a:lnTo>
                      <a:lnTo>
                        <a:pt x="545" y="108"/>
                      </a:lnTo>
                      <a:lnTo>
                        <a:pt x="547" y="109"/>
                      </a:lnTo>
                      <a:lnTo>
                        <a:pt x="547" y="110"/>
                      </a:lnTo>
                      <a:lnTo>
                        <a:pt x="548" y="110"/>
                      </a:lnTo>
                      <a:lnTo>
                        <a:pt x="549" y="112"/>
                      </a:lnTo>
                      <a:lnTo>
                        <a:pt x="550" y="113"/>
                      </a:lnTo>
                      <a:lnTo>
                        <a:pt x="551" y="114"/>
                      </a:lnTo>
                      <a:lnTo>
                        <a:pt x="551" y="115"/>
                      </a:lnTo>
                      <a:lnTo>
                        <a:pt x="553" y="117"/>
                      </a:lnTo>
                      <a:lnTo>
                        <a:pt x="554" y="117"/>
                      </a:lnTo>
                      <a:lnTo>
                        <a:pt x="555" y="118"/>
                      </a:lnTo>
                      <a:lnTo>
                        <a:pt x="556" y="119"/>
                      </a:lnTo>
                      <a:lnTo>
                        <a:pt x="558" y="119"/>
                      </a:lnTo>
                      <a:lnTo>
                        <a:pt x="558" y="120"/>
                      </a:lnTo>
                      <a:lnTo>
                        <a:pt x="559" y="120"/>
                      </a:lnTo>
                      <a:lnTo>
                        <a:pt x="560" y="123"/>
                      </a:lnTo>
                      <a:lnTo>
                        <a:pt x="562" y="125"/>
                      </a:lnTo>
                      <a:lnTo>
                        <a:pt x="564" y="126"/>
                      </a:lnTo>
                      <a:lnTo>
                        <a:pt x="565" y="126"/>
                      </a:lnTo>
                      <a:lnTo>
                        <a:pt x="567" y="130"/>
                      </a:lnTo>
                      <a:lnTo>
                        <a:pt x="569" y="130"/>
                      </a:lnTo>
                      <a:lnTo>
                        <a:pt x="569" y="131"/>
                      </a:lnTo>
                      <a:lnTo>
                        <a:pt x="572" y="135"/>
                      </a:lnTo>
                      <a:lnTo>
                        <a:pt x="576" y="137"/>
                      </a:lnTo>
                      <a:lnTo>
                        <a:pt x="576" y="139"/>
                      </a:lnTo>
                      <a:lnTo>
                        <a:pt x="577" y="139"/>
                      </a:lnTo>
                      <a:lnTo>
                        <a:pt x="581" y="144"/>
                      </a:lnTo>
                      <a:lnTo>
                        <a:pt x="585" y="147"/>
                      </a:lnTo>
                      <a:lnTo>
                        <a:pt x="589" y="152"/>
                      </a:lnTo>
                      <a:lnTo>
                        <a:pt x="592" y="155"/>
                      </a:lnTo>
                      <a:lnTo>
                        <a:pt x="593" y="155"/>
                      </a:lnTo>
                      <a:lnTo>
                        <a:pt x="594" y="156"/>
                      </a:lnTo>
                      <a:lnTo>
                        <a:pt x="596" y="157"/>
                      </a:lnTo>
                      <a:lnTo>
                        <a:pt x="600" y="162"/>
                      </a:lnTo>
                      <a:lnTo>
                        <a:pt x="610" y="173"/>
                      </a:lnTo>
                      <a:lnTo>
                        <a:pt x="613" y="174"/>
                      </a:lnTo>
                      <a:lnTo>
                        <a:pt x="615" y="177"/>
                      </a:lnTo>
                      <a:lnTo>
                        <a:pt x="620" y="181"/>
                      </a:lnTo>
                      <a:lnTo>
                        <a:pt x="625" y="185"/>
                      </a:lnTo>
                      <a:lnTo>
                        <a:pt x="630" y="190"/>
                      </a:lnTo>
                      <a:lnTo>
                        <a:pt x="630" y="191"/>
                      </a:lnTo>
                      <a:lnTo>
                        <a:pt x="631" y="193"/>
                      </a:lnTo>
                      <a:lnTo>
                        <a:pt x="632" y="194"/>
                      </a:lnTo>
                      <a:lnTo>
                        <a:pt x="634" y="195"/>
                      </a:lnTo>
                      <a:lnTo>
                        <a:pt x="635" y="195"/>
                      </a:lnTo>
                      <a:lnTo>
                        <a:pt x="635" y="196"/>
                      </a:lnTo>
                      <a:lnTo>
                        <a:pt x="636" y="197"/>
                      </a:lnTo>
                      <a:lnTo>
                        <a:pt x="638" y="200"/>
                      </a:lnTo>
                      <a:lnTo>
                        <a:pt x="640" y="201"/>
                      </a:lnTo>
                      <a:lnTo>
                        <a:pt x="640" y="202"/>
                      </a:lnTo>
                      <a:lnTo>
                        <a:pt x="640" y="204"/>
                      </a:lnTo>
                      <a:lnTo>
                        <a:pt x="640" y="205"/>
                      </a:lnTo>
                      <a:lnTo>
                        <a:pt x="638" y="206"/>
                      </a:lnTo>
                      <a:lnTo>
                        <a:pt x="638" y="207"/>
                      </a:lnTo>
                      <a:lnTo>
                        <a:pt x="638" y="208"/>
                      </a:lnTo>
                      <a:lnTo>
                        <a:pt x="638" y="210"/>
                      </a:lnTo>
                      <a:lnTo>
                        <a:pt x="638" y="211"/>
                      </a:lnTo>
                      <a:lnTo>
                        <a:pt x="638" y="212"/>
                      </a:lnTo>
                      <a:lnTo>
                        <a:pt x="640" y="213"/>
                      </a:lnTo>
                      <a:lnTo>
                        <a:pt x="640" y="215"/>
                      </a:lnTo>
                      <a:lnTo>
                        <a:pt x="640" y="216"/>
                      </a:lnTo>
                      <a:lnTo>
                        <a:pt x="638" y="216"/>
                      </a:lnTo>
                      <a:lnTo>
                        <a:pt x="638" y="217"/>
                      </a:lnTo>
                      <a:lnTo>
                        <a:pt x="638" y="218"/>
                      </a:lnTo>
                      <a:lnTo>
                        <a:pt x="638" y="219"/>
                      </a:lnTo>
                      <a:lnTo>
                        <a:pt x="638" y="221"/>
                      </a:lnTo>
                      <a:lnTo>
                        <a:pt x="640" y="222"/>
                      </a:lnTo>
                      <a:lnTo>
                        <a:pt x="638" y="223"/>
                      </a:lnTo>
                      <a:lnTo>
                        <a:pt x="638" y="226"/>
                      </a:lnTo>
                      <a:lnTo>
                        <a:pt x="638" y="227"/>
                      </a:lnTo>
                      <a:lnTo>
                        <a:pt x="638" y="228"/>
                      </a:lnTo>
                      <a:lnTo>
                        <a:pt x="638" y="229"/>
                      </a:lnTo>
                      <a:lnTo>
                        <a:pt x="638" y="230"/>
                      </a:lnTo>
                      <a:lnTo>
                        <a:pt x="638" y="232"/>
                      </a:lnTo>
                      <a:lnTo>
                        <a:pt x="638" y="233"/>
                      </a:lnTo>
                      <a:lnTo>
                        <a:pt x="640" y="233"/>
                      </a:lnTo>
                      <a:lnTo>
                        <a:pt x="640" y="234"/>
                      </a:lnTo>
                      <a:lnTo>
                        <a:pt x="641" y="234"/>
                      </a:lnTo>
                      <a:lnTo>
                        <a:pt x="641" y="235"/>
                      </a:lnTo>
                      <a:lnTo>
                        <a:pt x="642" y="235"/>
                      </a:lnTo>
                      <a:lnTo>
                        <a:pt x="642" y="237"/>
                      </a:lnTo>
                      <a:lnTo>
                        <a:pt x="643" y="237"/>
                      </a:lnTo>
                      <a:lnTo>
                        <a:pt x="645" y="237"/>
                      </a:lnTo>
                      <a:lnTo>
                        <a:pt x="645" y="238"/>
                      </a:lnTo>
                      <a:lnTo>
                        <a:pt x="646" y="238"/>
                      </a:lnTo>
                      <a:lnTo>
                        <a:pt x="646" y="239"/>
                      </a:lnTo>
                      <a:lnTo>
                        <a:pt x="647" y="239"/>
                      </a:lnTo>
                      <a:lnTo>
                        <a:pt x="647" y="240"/>
                      </a:lnTo>
                      <a:lnTo>
                        <a:pt x="648" y="240"/>
                      </a:lnTo>
                      <a:lnTo>
                        <a:pt x="648" y="242"/>
                      </a:lnTo>
                      <a:lnTo>
                        <a:pt x="648" y="243"/>
                      </a:lnTo>
                      <a:lnTo>
                        <a:pt x="649" y="243"/>
                      </a:lnTo>
                      <a:lnTo>
                        <a:pt x="649" y="244"/>
                      </a:lnTo>
                      <a:lnTo>
                        <a:pt x="649" y="245"/>
                      </a:lnTo>
                      <a:lnTo>
                        <a:pt x="651" y="246"/>
                      </a:lnTo>
                      <a:lnTo>
                        <a:pt x="651" y="248"/>
                      </a:lnTo>
                      <a:lnTo>
                        <a:pt x="651" y="249"/>
                      </a:lnTo>
                      <a:lnTo>
                        <a:pt x="651" y="250"/>
                      </a:lnTo>
                      <a:lnTo>
                        <a:pt x="651" y="251"/>
                      </a:lnTo>
                      <a:lnTo>
                        <a:pt x="652" y="251"/>
                      </a:lnTo>
                      <a:lnTo>
                        <a:pt x="652" y="253"/>
                      </a:lnTo>
                      <a:lnTo>
                        <a:pt x="652" y="254"/>
                      </a:lnTo>
                      <a:lnTo>
                        <a:pt x="653" y="254"/>
                      </a:lnTo>
                      <a:lnTo>
                        <a:pt x="653" y="255"/>
                      </a:lnTo>
                      <a:lnTo>
                        <a:pt x="654" y="256"/>
                      </a:lnTo>
                      <a:lnTo>
                        <a:pt x="654" y="257"/>
                      </a:lnTo>
                      <a:lnTo>
                        <a:pt x="656" y="257"/>
                      </a:lnTo>
                      <a:lnTo>
                        <a:pt x="656" y="259"/>
                      </a:lnTo>
                      <a:lnTo>
                        <a:pt x="657" y="259"/>
                      </a:lnTo>
                      <a:lnTo>
                        <a:pt x="657" y="260"/>
                      </a:lnTo>
                      <a:lnTo>
                        <a:pt x="658" y="260"/>
                      </a:lnTo>
                      <a:lnTo>
                        <a:pt x="658" y="261"/>
                      </a:lnTo>
                      <a:lnTo>
                        <a:pt x="659" y="261"/>
                      </a:lnTo>
                      <a:lnTo>
                        <a:pt x="659" y="262"/>
                      </a:lnTo>
                      <a:lnTo>
                        <a:pt x="660" y="262"/>
                      </a:lnTo>
                      <a:lnTo>
                        <a:pt x="660" y="264"/>
                      </a:lnTo>
                      <a:lnTo>
                        <a:pt x="662" y="264"/>
                      </a:lnTo>
                      <a:lnTo>
                        <a:pt x="662" y="265"/>
                      </a:lnTo>
                      <a:lnTo>
                        <a:pt x="663" y="265"/>
                      </a:lnTo>
                      <a:lnTo>
                        <a:pt x="663" y="266"/>
                      </a:lnTo>
                      <a:lnTo>
                        <a:pt x="664" y="266"/>
                      </a:lnTo>
                      <a:lnTo>
                        <a:pt x="665" y="266"/>
                      </a:lnTo>
                      <a:lnTo>
                        <a:pt x="665" y="267"/>
                      </a:lnTo>
                      <a:lnTo>
                        <a:pt x="667" y="267"/>
                      </a:lnTo>
                      <a:lnTo>
                        <a:pt x="668" y="268"/>
                      </a:lnTo>
                      <a:lnTo>
                        <a:pt x="668" y="270"/>
                      </a:lnTo>
                      <a:lnTo>
                        <a:pt x="669" y="270"/>
                      </a:lnTo>
                      <a:lnTo>
                        <a:pt x="670" y="270"/>
                      </a:lnTo>
                      <a:lnTo>
                        <a:pt x="670" y="271"/>
                      </a:lnTo>
                      <a:lnTo>
                        <a:pt x="672" y="271"/>
                      </a:lnTo>
                      <a:lnTo>
                        <a:pt x="672" y="272"/>
                      </a:lnTo>
                      <a:lnTo>
                        <a:pt x="672" y="273"/>
                      </a:lnTo>
                      <a:lnTo>
                        <a:pt x="672" y="275"/>
                      </a:lnTo>
                      <a:lnTo>
                        <a:pt x="673" y="275"/>
                      </a:lnTo>
                      <a:lnTo>
                        <a:pt x="673" y="276"/>
                      </a:lnTo>
                      <a:lnTo>
                        <a:pt x="673" y="277"/>
                      </a:lnTo>
                      <a:lnTo>
                        <a:pt x="673" y="278"/>
                      </a:lnTo>
                      <a:lnTo>
                        <a:pt x="674" y="278"/>
                      </a:lnTo>
                      <a:lnTo>
                        <a:pt x="674" y="279"/>
                      </a:lnTo>
                      <a:lnTo>
                        <a:pt x="674" y="281"/>
                      </a:lnTo>
                      <a:lnTo>
                        <a:pt x="675" y="281"/>
                      </a:lnTo>
                      <a:lnTo>
                        <a:pt x="675" y="282"/>
                      </a:lnTo>
                      <a:lnTo>
                        <a:pt x="675" y="283"/>
                      </a:lnTo>
                      <a:lnTo>
                        <a:pt x="674" y="283"/>
                      </a:lnTo>
                      <a:lnTo>
                        <a:pt x="674" y="284"/>
                      </a:lnTo>
                      <a:lnTo>
                        <a:pt x="675" y="284"/>
                      </a:lnTo>
                      <a:lnTo>
                        <a:pt x="675" y="286"/>
                      </a:lnTo>
                      <a:lnTo>
                        <a:pt x="676" y="286"/>
                      </a:lnTo>
                      <a:lnTo>
                        <a:pt x="676" y="287"/>
                      </a:lnTo>
                      <a:lnTo>
                        <a:pt x="676" y="288"/>
                      </a:lnTo>
                      <a:lnTo>
                        <a:pt x="678" y="288"/>
                      </a:lnTo>
                      <a:lnTo>
                        <a:pt x="678" y="289"/>
                      </a:lnTo>
                      <a:lnTo>
                        <a:pt x="678" y="290"/>
                      </a:lnTo>
                      <a:lnTo>
                        <a:pt x="678" y="292"/>
                      </a:lnTo>
                      <a:lnTo>
                        <a:pt x="678" y="293"/>
                      </a:lnTo>
                      <a:lnTo>
                        <a:pt x="678" y="294"/>
                      </a:lnTo>
                      <a:lnTo>
                        <a:pt x="679" y="294"/>
                      </a:lnTo>
                      <a:lnTo>
                        <a:pt x="680" y="294"/>
                      </a:lnTo>
                      <a:lnTo>
                        <a:pt x="680" y="295"/>
                      </a:lnTo>
                      <a:lnTo>
                        <a:pt x="680" y="297"/>
                      </a:lnTo>
                      <a:lnTo>
                        <a:pt x="680" y="298"/>
                      </a:lnTo>
                      <a:lnTo>
                        <a:pt x="678" y="299"/>
                      </a:lnTo>
                      <a:lnTo>
                        <a:pt x="679" y="299"/>
                      </a:lnTo>
                      <a:lnTo>
                        <a:pt x="679" y="300"/>
                      </a:lnTo>
                      <a:lnTo>
                        <a:pt x="679" y="302"/>
                      </a:lnTo>
                      <a:lnTo>
                        <a:pt x="680" y="302"/>
                      </a:lnTo>
                      <a:lnTo>
                        <a:pt x="680" y="303"/>
                      </a:lnTo>
                      <a:lnTo>
                        <a:pt x="681" y="303"/>
                      </a:lnTo>
                      <a:lnTo>
                        <a:pt x="681" y="304"/>
                      </a:lnTo>
                      <a:lnTo>
                        <a:pt x="683" y="304"/>
                      </a:lnTo>
                      <a:lnTo>
                        <a:pt x="684" y="305"/>
                      </a:lnTo>
                      <a:lnTo>
                        <a:pt x="685" y="305"/>
                      </a:lnTo>
                      <a:lnTo>
                        <a:pt x="685" y="306"/>
                      </a:lnTo>
                      <a:lnTo>
                        <a:pt x="685" y="308"/>
                      </a:lnTo>
                      <a:lnTo>
                        <a:pt x="686" y="308"/>
                      </a:lnTo>
                      <a:lnTo>
                        <a:pt x="686" y="309"/>
                      </a:lnTo>
                      <a:lnTo>
                        <a:pt x="686" y="310"/>
                      </a:lnTo>
                      <a:lnTo>
                        <a:pt x="687" y="311"/>
                      </a:lnTo>
                      <a:lnTo>
                        <a:pt x="687" y="313"/>
                      </a:lnTo>
                      <a:lnTo>
                        <a:pt x="689" y="313"/>
                      </a:lnTo>
                      <a:lnTo>
                        <a:pt x="689" y="314"/>
                      </a:lnTo>
                      <a:lnTo>
                        <a:pt x="689" y="315"/>
                      </a:lnTo>
                      <a:lnTo>
                        <a:pt x="690" y="315"/>
                      </a:lnTo>
                      <a:lnTo>
                        <a:pt x="690" y="316"/>
                      </a:lnTo>
                      <a:lnTo>
                        <a:pt x="690" y="317"/>
                      </a:lnTo>
                      <a:lnTo>
                        <a:pt x="690" y="319"/>
                      </a:lnTo>
                      <a:lnTo>
                        <a:pt x="690" y="321"/>
                      </a:lnTo>
                      <a:lnTo>
                        <a:pt x="690" y="322"/>
                      </a:lnTo>
                      <a:lnTo>
                        <a:pt x="689" y="322"/>
                      </a:lnTo>
                      <a:lnTo>
                        <a:pt x="689" y="324"/>
                      </a:lnTo>
                      <a:lnTo>
                        <a:pt x="689" y="325"/>
                      </a:lnTo>
                      <a:lnTo>
                        <a:pt x="689" y="326"/>
                      </a:lnTo>
                      <a:lnTo>
                        <a:pt x="689" y="327"/>
                      </a:lnTo>
                      <a:lnTo>
                        <a:pt x="689" y="328"/>
                      </a:lnTo>
                      <a:lnTo>
                        <a:pt x="689" y="330"/>
                      </a:lnTo>
                      <a:lnTo>
                        <a:pt x="689" y="331"/>
                      </a:lnTo>
                      <a:lnTo>
                        <a:pt x="689" y="332"/>
                      </a:lnTo>
                      <a:lnTo>
                        <a:pt x="689" y="333"/>
                      </a:lnTo>
                      <a:lnTo>
                        <a:pt x="689" y="335"/>
                      </a:lnTo>
                      <a:lnTo>
                        <a:pt x="690" y="335"/>
                      </a:lnTo>
                      <a:lnTo>
                        <a:pt x="690" y="336"/>
                      </a:lnTo>
                      <a:lnTo>
                        <a:pt x="691" y="336"/>
                      </a:lnTo>
                      <a:lnTo>
                        <a:pt x="692" y="336"/>
                      </a:lnTo>
                      <a:lnTo>
                        <a:pt x="694" y="336"/>
                      </a:lnTo>
                      <a:lnTo>
                        <a:pt x="694" y="335"/>
                      </a:lnTo>
                      <a:lnTo>
                        <a:pt x="695" y="335"/>
                      </a:lnTo>
                      <a:lnTo>
                        <a:pt x="696" y="335"/>
                      </a:lnTo>
                      <a:lnTo>
                        <a:pt x="697" y="335"/>
                      </a:lnTo>
                      <a:lnTo>
                        <a:pt x="698" y="335"/>
                      </a:lnTo>
                      <a:lnTo>
                        <a:pt x="698" y="336"/>
                      </a:lnTo>
                      <a:lnTo>
                        <a:pt x="700" y="336"/>
                      </a:lnTo>
                      <a:lnTo>
                        <a:pt x="700" y="337"/>
                      </a:lnTo>
                      <a:lnTo>
                        <a:pt x="700" y="338"/>
                      </a:lnTo>
                      <a:lnTo>
                        <a:pt x="701" y="338"/>
                      </a:lnTo>
                      <a:lnTo>
                        <a:pt x="702" y="338"/>
                      </a:lnTo>
                      <a:lnTo>
                        <a:pt x="703" y="338"/>
                      </a:lnTo>
                      <a:lnTo>
                        <a:pt x="703" y="339"/>
                      </a:lnTo>
                      <a:lnTo>
                        <a:pt x="705" y="339"/>
                      </a:lnTo>
                      <a:lnTo>
                        <a:pt x="705" y="341"/>
                      </a:lnTo>
                      <a:lnTo>
                        <a:pt x="706" y="341"/>
                      </a:lnTo>
                      <a:lnTo>
                        <a:pt x="707" y="342"/>
                      </a:lnTo>
                      <a:lnTo>
                        <a:pt x="707" y="343"/>
                      </a:lnTo>
                      <a:lnTo>
                        <a:pt x="707" y="344"/>
                      </a:lnTo>
                      <a:lnTo>
                        <a:pt x="708" y="346"/>
                      </a:lnTo>
                      <a:lnTo>
                        <a:pt x="709" y="346"/>
                      </a:lnTo>
                      <a:lnTo>
                        <a:pt x="709" y="347"/>
                      </a:lnTo>
                      <a:lnTo>
                        <a:pt x="711" y="347"/>
                      </a:lnTo>
                      <a:lnTo>
                        <a:pt x="712" y="347"/>
                      </a:lnTo>
                      <a:lnTo>
                        <a:pt x="713" y="347"/>
                      </a:lnTo>
                      <a:lnTo>
                        <a:pt x="713" y="348"/>
                      </a:lnTo>
                      <a:lnTo>
                        <a:pt x="714" y="348"/>
                      </a:lnTo>
                      <a:lnTo>
                        <a:pt x="714" y="349"/>
                      </a:lnTo>
                      <a:lnTo>
                        <a:pt x="716" y="349"/>
                      </a:lnTo>
                      <a:lnTo>
                        <a:pt x="716" y="351"/>
                      </a:lnTo>
                      <a:lnTo>
                        <a:pt x="717" y="351"/>
                      </a:lnTo>
                      <a:lnTo>
                        <a:pt x="718" y="352"/>
                      </a:lnTo>
                      <a:lnTo>
                        <a:pt x="719" y="353"/>
                      </a:lnTo>
                      <a:lnTo>
                        <a:pt x="719" y="354"/>
                      </a:lnTo>
                      <a:lnTo>
                        <a:pt x="719" y="355"/>
                      </a:lnTo>
                      <a:lnTo>
                        <a:pt x="721" y="355"/>
                      </a:lnTo>
                      <a:lnTo>
                        <a:pt x="722" y="355"/>
                      </a:lnTo>
                      <a:lnTo>
                        <a:pt x="722" y="357"/>
                      </a:lnTo>
                      <a:lnTo>
                        <a:pt x="723" y="357"/>
                      </a:lnTo>
                      <a:lnTo>
                        <a:pt x="724" y="357"/>
                      </a:lnTo>
                      <a:lnTo>
                        <a:pt x="725" y="357"/>
                      </a:lnTo>
                      <a:lnTo>
                        <a:pt x="727" y="357"/>
                      </a:lnTo>
                      <a:lnTo>
                        <a:pt x="727" y="358"/>
                      </a:lnTo>
                      <a:lnTo>
                        <a:pt x="728" y="358"/>
                      </a:lnTo>
                      <a:lnTo>
                        <a:pt x="729" y="358"/>
                      </a:lnTo>
                      <a:lnTo>
                        <a:pt x="729" y="359"/>
                      </a:lnTo>
                      <a:lnTo>
                        <a:pt x="730" y="359"/>
                      </a:lnTo>
                      <a:lnTo>
                        <a:pt x="732" y="360"/>
                      </a:lnTo>
                      <a:lnTo>
                        <a:pt x="732" y="362"/>
                      </a:lnTo>
                      <a:lnTo>
                        <a:pt x="733" y="362"/>
                      </a:lnTo>
                      <a:lnTo>
                        <a:pt x="733" y="363"/>
                      </a:lnTo>
                      <a:lnTo>
                        <a:pt x="733" y="364"/>
                      </a:lnTo>
                      <a:lnTo>
                        <a:pt x="734" y="365"/>
                      </a:lnTo>
                      <a:lnTo>
                        <a:pt x="734" y="366"/>
                      </a:lnTo>
                      <a:lnTo>
                        <a:pt x="734" y="368"/>
                      </a:lnTo>
                      <a:lnTo>
                        <a:pt x="735" y="368"/>
                      </a:lnTo>
                      <a:lnTo>
                        <a:pt x="735" y="369"/>
                      </a:lnTo>
                      <a:lnTo>
                        <a:pt x="736" y="369"/>
                      </a:lnTo>
                      <a:lnTo>
                        <a:pt x="738" y="370"/>
                      </a:lnTo>
                      <a:lnTo>
                        <a:pt x="738" y="371"/>
                      </a:lnTo>
                      <a:lnTo>
                        <a:pt x="738" y="373"/>
                      </a:lnTo>
                      <a:lnTo>
                        <a:pt x="738" y="374"/>
                      </a:lnTo>
                      <a:lnTo>
                        <a:pt x="739" y="375"/>
                      </a:lnTo>
                      <a:lnTo>
                        <a:pt x="739" y="376"/>
                      </a:lnTo>
                      <a:lnTo>
                        <a:pt x="739" y="377"/>
                      </a:lnTo>
                      <a:lnTo>
                        <a:pt x="739" y="379"/>
                      </a:lnTo>
                      <a:lnTo>
                        <a:pt x="739" y="380"/>
                      </a:lnTo>
                      <a:lnTo>
                        <a:pt x="740" y="380"/>
                      </a:lnTo>
                      <a:lnTo>
                        <a:pt x="740" y="381"/>
                      </a:lnTo>
                      <a:lnTo>
                        <a:pt x="739" y="381"/>
                      </a:lnTo>
                      <a:lnTo>
                        <a:pt x="738" y="381"/>
                      </a:lnTo>
                      <a:lnTo>
                        <a:pt x="736" y="381"/>
                      </a:lnTo>
                      <a:lnTo>
                        <a:pt x="735" y="381"/>
                      </a:lnTo>
                      <a:lnTo>
                        <a:pt x="734" y="381"/>
                      </a:lnTo>
                      <a:lnTo>
                        <a:pt x="733" y="381"/>
                      </a:lnTo>
                      <a:lnTo>
                        <a:pt x="733" y="382"/>
                      </a:lnTo>
                      <a:lnTo>
                        <a:pt x="733" y="384"/>
                      </a:lnTo>
                      <a:lnTo>
                        <a:pt x="732" y="384"/>
                      </a:lnTo>
                      <a:lnTo>
                        <a:pt x="732" y="385"/>
                      </a:lnTo>
                      <a:lnTo>
                        <a:pt x="730" y="385"/>
                      </a:lnTo>
                      <a:lnTo>
                        <a:pt x="730" y="386"/>
                      </a:lnTo>
                      <a:lnTo>
                        <a:pt x="728" y="388"/>
                      </a:lnTo>
                      <a:lnTo>
                        <a:pt x="725" y="390"/>
                      </a:lnTo>
                      <a:lnTo>
                        <a:pt x="724" y="392"/>
                      </a:lnTo>
                      <a:lnTo>
                        <a:pt x="723" y="393"/>
                      </a:lnTo>
                      <a:lnTo>
                        <a:pt x="721" y="395"/>
                      </a:lnTo>
                      <a:lnTo>
                        <a:pt x="721" y="396"/>
                      </a:lnTo>
                      <a:lnTo>
                        <a:pt x="721" y="397"/>
                      </a:lnTo>
                      <a:lnTo>
                        <a:pt x="721" y="398"/>
                      </a:lnTo>
                      <a:lnTo>
                        <a:pt x="719" y="400"/>
                      </a:lnTo>
                      <a:lnTo>
                        <a:pt x="718" y="400"/>
                      </a:lnTo>
                      <a:lnTo>
                        <a:pt x="717" y="400"/>
                      </a:lnTo>
                      <a:lnTo>
                        <a:pt x="717" y="401"/>
                      </a:lnTo>
                      <a:lnTo>
                        <a:pt x="716" y="401"/>
                      </a:lnTo>
                      <a:lnTo>
                        <a:pt x="716" y="402"/>
                      </a:lnTo>
                      <a:lnTo>
                        <a:pt x="714" y="402"/>
                      </a:lnTo>
                      <a:lnTo>
                        <a:pt x="713" y="402"/>
                      </a:lnTo>
                      <a:lnTo>
                        <a:pt x="713" y="403"/>
                      </a:lnTo>
                      <a:lnTo>
                        <a:pt x="712" y="403"/>
                      </a:lnTo>
                      <a:lnTo>
                        <a:pt x="711" y="402"/>
                      </a:lnTo>
                      <a:lnTo>
                        <a:pt x="709" y="403"/>
                      </a:lnTo>
                      <a:lnTo>
                        <a:pt x="708" y="403"/>
                      </a:lnTo>
                      <a:lnTo>
                        <a:pt x="707" y="403"/>
                      </a:lnTo>
                      <a:lnTo>
                        <a:pt x="707" y="404"/>
                      </a:lnTo>
                      <a:lnTo>
                        <a:pt x="706" y="404"/>
                      </a:lnTo>
                      <a:lnTo>
                        <a:pt x="706" y="406"/>
                      </a:lnTo>
                      <a:lnTo>
                        <a:pt x="706" y="407"/>
                      </a:lnTo>
                      <a:lnTo>
                        <a:pt x="705" y="407"/>
                      </a:lnTo>
                      <a:lnTo>
                        <a:pt x="705" y="408"/>
                      </a:lnTo>
                      <a:lnTo>
                        <a:pt x="703" y="408"/>
                      </a:lnTo>
                      <a:lnTo>
                        <a:pt x="703" y="409"/>
                      </a:lnTo>
                      <a:lnTo>
                        <a:pt x="702" y="409"/>
                      </a:lnTo>
                      <a:lnTo>
                        <a:pt x="702" y="411"/>
                      </a:lnTo>
                      <a:lnTo>
                        <a:pt x="701" y="411"/>
                      </a:lnTo>
                      <a:lnTo>
                        <a:pt x="701" y="412"/>
                      </a:lnTo>
                      <a:lnTo>
                        <a:pt x="700" y="412"/>
                      </a:lnTo>
                      <a:lnTo>
                        <a:pt x="698" y="412"/>
                      </a:lnTo>
                      <a:lnTo>
                        <a:pt x="697" y="412"/>
                      </a:lnTo>
                      <a:lnTo>
                        <a:pt x="696" y="412"/>
                      </a:lnTo>
                      <a:lnTo>
                        <a:pt x="695" y="412"/>
                      </a:lnTo>
                      <a:lnTo>
                        <a:pt x="695" y="413"/>
                      </a:lnTo>
                      <a:lnTo>
                        <a:pt x="694" y="413"/>
                      </a:lnTo>
                      <a:lnTo>
                        <a:pt x="694" y="414"/>
                      </a:lnTo>
                      <a:lnTo>
                        <a:pt x="694" y="415"/>
                      </a:lnTo>
                      <a:lnTo>
                        <a:pt x="692" y="415"/>
                      </a:lnTo>
                      <a:lnTo>
                        <a:pt x="691" y="415"/>
                      </a:lnTo>
                      <a:lnTo>
                        <a:pt x="690" y="415"/>
                      </a:lnTo>
                      <a:lnTo>
                        <a:pt x="690" y="417"/>
                      </a:lnTo>
                      <a:lnTo>
                        <a:pt x="689" y="417"/>
                      </a:lnTo>
                      <a:lnTo>
                        <a:pt x="687" y="418"/>
                      </a:lnTo>
                      <a:lnTo>
                        <a:pt x="686" y="418"/>
                      </a:lnTo>
                      <a:lnTo>
                        <a:pt x="686" y="417"/>
                      </a:lnTo>
                      <a:lnTo>
                        <a:pt x="685" y="417"/>
                      </a:lnTo>
                      <a:lnTo>
                        <a:pt x="684" y="417"/>
                      </a:lnTo>
                      <a:lnTo>
                        <a:pt x="684" y="418"/>
                      </a:lnTo>
                      <a:lnTo>
                        <a:pt x="683" y="418"/>
                      </a:lnTo>
                      <a:lnTo>
                        <a:pt x="681" y="419"/>
                      </a:lnTo>
                      <a:lnTo>
                        <a:pt x="681" y="420"/>
                      </a:lnTo>
                      <a:lnTo>
                        <a:pt x="680" y="420"/>
                      </a:lnTo>
                      <a:lnTo>
                        <a:pt x="680" y="422"/>
                      </a:lnTo>
                      <a:lnTo>
                        <a:pt x="679" y="423"/>
                      </a:lnTo>
                      <a:lnTo>
                        <a:pt x="679" y="425"/>
                      </a:lnTo>
                      <a:lnTo>
                        <a:pt x="678" y="426"/>
                      </a:lnTo>
                      <a:lnTo>
                        <a:pt x="678" y="428"/>
                      </a:lnTo>
                      <a:lnTo>
                        <a:pt x="678" y="429"/>
                      </a:lnTo>
                      <a:lnTo>
                        <a:pt x="678" y="430"/>
                      </a:lnTo>
                      <a:lnTo>
                        <a:pt x="678" y="431"/>
                      </a:lnTo>
                      <a:lnTo>
                        <a:pt x="678" y="433"/>
                      </a:lnTo>
                      <a:lnTo>
                        <a:pt x="678" y="434"/>
                      </a:lnTo>
                      <a:lnTo>
                        <a:pt x="679" y="434"/>
                      </a:lnTo>
                      <a:lnTo>
                        <a:pt x="679" y="435"/>
                      </a:lnTo>
                      <a:lnTo>
                        <a:pt x="679" y="436"/>
                      </a:lnTo>
                      <a:lnTo>
                        <a:pt x="679" y="437"/>
                      </a:lnTo>
                      <a:lnTo>
                        <a:pt x="678" y="437"/>
                      </a:lnTo>
                      <a:lnTo>
                        <a:pt x="678" y="439"/>
                      </a:lnTo>
                      <a:lnTo>
                        <a:pt x="678" y="440"/>
                      </a:lnTo>
                      <a:lnTo>
                        <a:pt x="676" y="440"/>
                      </a:lnTo>
                      <a:lnTo>
                        <a:pt x="676" y="441"/>
                      </a:lnTo>
                      <a:lnTo>
                        <a:pt x="675" y="441"/>
                      </a:lnTo>
                      <a:lnTo>
                        <a:pt x="674" y="441"/>
                      </a:lnTo>
                      <a:lnTo>
                        <a:pt x="673" y="441"/>
                      </a:lnTo>
                      <a:lnTo>
                        <a:pt x="673" y="442"/>
                      </a:lnTo>
                      <a:lnTo>
                        <a:pt x="672" y="442"/>
                      </a:lnTo>
                      <a:lnTo>
                        <a:pt x="672" y="444"/>
                      </a:lnTo>
                      <a:lnTo>
                        <a:pt x="673" y="444"/>
                      </a:lnTo>
                      <a:lnTo>
                        <a:pt x="674" y="445"/>
                      </a:lnTo>
                      <a:lnTo>
                        <a:pt x="674" y="446"/>
                      </a:lnTo>
                      <a:lnTo>
                        <a:pt x="673" y="446"/>
                      </a:lnTo>
                      <a:lnTo>
                        <a:pt x="672" y="446"/>
                      </a:lnTo>
                      <a:lnTo>
                        <a:pt x="672" y="447"/>
                      </a:lnTo>
                      <a:lnTo>
                        <a:pt x="670" y="447"/>
                      </a:lnTo>
                      <a:lnTo>
                        <a:pt x="670" y="449"/>
                      </a:lnTo>
                      <a:lnTo>
                        <a:pt x="669" y="449"/>
                      </a:lnTo>
                      <a:lnTo>
                        <a:pt x="669" y="450"/>
                      </a:lnTo>
                      <a:lnTo>
                        <a:pt x="668" y="450"/>
                      </a:lnTo>
                      <a:lnTo>
                        <a:pt x="668" y="451"/>
                      </a:lnTo>
                      <a:lnTo>
                        <a:pt x="667" y="452"/>
                      </a:lnTo>
                      <a:lnTo>
                        <a:pt x="665" y="453"/>
                      </a:lnTo>
                      <a:lnTo>
                        <a:pt x="664" y="455"/>
                      </a:lnTo>
                      <a:lnTo>
                        <a:pt x="663" y="455"/>
                      </a:lnTo>
                      <a:lnTo>
                        <a:pt x="662" y="455"/>
                      </a:lnTo>
                      <a:lnTo>
                        <a:pt x="660" y="455"/>
                      </a:lnTo>
                      <a:lnTo>
                        <a:pt x="660" y="456"/>
                      </a:lnTo>
                      <a:lnTo>
                        <a:pt x="660" y="457"/>
                      </a:lnTo>
                      <a:lnTo>
                        <a:pt x="659" y="457"/>
                      </a:lnTo>
                      <a:lnTo>
                        <a:pt x="659" y="458"/>
                      </a:lnTo>
                      <a:lnTo>
                        <a:pt x="659" y="460"/>
                      </a:lnTo>
                      <a:lnTo>
                        <a:pt x="658" y="460"/>
                      </a:lnTo>
                      <a:lnTo>
                        <a:pt x="658" y="461"/>
                      </a:lnTo>
                      <a:lnTo>
                        <a:pt x="658" y="462"/>
                      </a:lnTo>
                      <a:lnTo>
                        <a:pt x="658" y="463"/>
                      </a:lnTo>
                      <a:lnTo>
                        <a:pt x="659" y="463"/>
                      </a:lnTo>
                      <a:lnTo>
                        <a:pt x="660" y="463"/>
                      </a:lnTo>
                      <a:lnTo>
                        <a:pt x="662" y="464"/>
                      </a:lnTo>
                      <a:lnTo>
                        <a:pt x="663" y="466"/>
                      </a:lnTo>
                      <a:lnTo>
                        <a:pt x="663" y="467"/>
                      </a:lnTo>
                      <a:lnTo>
                        <a:pt x="664" y="467"/>
                      </a:lnTo>
                      <a:lnTo>
                        <a:pt x="664" y="468"/>
                      </a:lnTo>
                      <a:lnTo>
                        <a:pt x="663" y="468"/>
                      </a:lnTo>
                      <a:lnTo>
                        <a:pt x="663" y="469"/>
                      </a:lnTo>
                      <a:lnTo>
                        <a:pt x="662" y="469"/>
                      </a:lnTo>
                      <a:lnTo>
                        <a:pt x="662" y="468"/>
                      </a:lnTo>
                      <a:lnTo>
                        <a:pt x="660" y="468"/>
                      </a:lnTo>
                      <a:lnTo>
                        <a:pt x="660" y="469"/>
                      </a:lnTo>
                      <a:lnTo>
                        <a:pt x="660" y="471"/>
                      </a:lnTo>
                      <a:lnTo>
                        <a:pt x="662" y="472"/>
                      </a:lnTo>
                      <a:lnTo>
                        <a:pt x="663" y="473"/>
                      </a:lnTo>
                      <a:lnTo>
                        <a:pt x="664" y="473"/>
                      </a:lnTo>
                      <a:lnTo>
                        <a:pt x="664" y="474"/>
                      </a:lnTo>
                      <a:lnTo>
                        <a:pt x="664" y="475"/>
                      </a:lnTo>
                      <a:lnTo>
                        <a:pt x="664" y="477"/>
                      </a:lnTo>
                      <a:lnTo>
                        <a:pt x="665" y="477"/>
                      </a:lnTo>
                      <a:lnTo>
                        <a:pt x="664" y="477"/>
                      </a:lnTo>
                      <a:lnTo>
                        <a:pt x="664" y="478"/>
                      </a:lnTo>
                      <a:lnTo>
                        <a:pt x="663" y="478"/>
                      </a:lnTo>
                      <a:lnTo>
                        <a:pt x="663" y="479"/>
                      </a:lnTo>
                      <a:lnTo>
                        <a:pt x="662" y="479"/>
                      </a:lnTo>
                      <a:lnTo>
                        <a:pt x="662" y="478"/>
                      </a:lnTo>
                      <a:lnTo>
                        <a:pt x="660" y="478"/>
                      </a:lnTo>
                      <a:lnTo>
                        <a:pt x="659" y="479"/>
                      </a:lnTo>
                      <a:lnTo>
                        <a:pt x="659" y="480"/>
                      </a:lnTo>
                      <a:lnTo>
                        <a:pt x="659" y="482"/>
                      </a:lnTo>
                      <a:lnTo>
                        <a:pt x="659" y="483"/>
                      </a:lnTo>
                      <a:lnTo>
                        <a:pt x="660" y="483"/>
                      </a:lnTo>
                      <a:lnTo>
                        <a:pt x="660" y="484"/>
                      </a:lnTo>
                      <a:lnTo>
                        <a:pt x="660" y="485"/>
                      </a:lnTo>
                      <a:lnTo>
                        <a:pt x="662" y="485"/>
                      </a:lnTo>
                      <a:lnTo>
                        <a:pt x="662" y="486"/>
                      </a:lnTo>
                      <a:lnTo>
                        <a:pt x="662" y="488"/>
                      </a:lnTo>
                      <a:lnTo>
                        <a:pt x="660" y="488"/>
                      </a:lnTo>
                      <a:lnTo>
                        <a:pt x="660" y="489"/>
                      </a:lnTo>
                      <a:lnTo>
                        <a:pt x="659" y="489"/>
                      </a:lnTo>
                      <a:lnTo>
                        <a:pt x="659" y="490"/>
                      </a:lnTo>
                      <a:lnTo>
                        <a:pt x="660" y="490"/>
                      </a:lnTo>
                      <a:lnTo>
                        <a:pt x="660" y="491"/>
                      </a:lnTo>
                      <a:lnTo>
                        <a:pt x="660" y="493"/>
                      </a:lnTo>
                      <a:lnTo>
                        <a:pt x="662" y="493"/>
                      </a:lnTo>
                      <a:lnTo>
                        <a:pt x="662" y="494"/>
                      </a:lnTo>
                      <a:lnTo>
                        <a:pt x="662" y="495"/>
                      </a:lnTo>
                      <a:lnTo>
                        <a:pt x="662" y="496"/>
                      </a:lnTo>
                      <a:lnTo>
                        <a:pt x="663" y="496"/>
                      </a:lnTo>
                      <a:lnTo>
                        <a:pt x="663" y="498"/>
                      </a:lnTo>
                      <a:lnTo>
                        <a:pt x="663" y="499"/>
                      </a:lnTo>
                      <a:lnTo>
                        <a:pt x="664" y="500"/>
                      </a:lnTo>
                      <a:lnTo>
                        <a:pt x="664" y="501"/>
                      </a:lnTo>
                      <a:lnTo>
                        <a:pt x="664" y="502"/>
                      </a:lnTo>
                      <a:lnTo>
                        <a:pt x="664" y="504"/>
                      </a:lnTo>
                      <a:lnTo>
                        <a:pt x="664" y="505"/>
                      </a:lnTo>
                      <a:lnTo>
                        <a:pt x="664" y="506"/>
                      </a:lnTo>
                      <a:lnTo>
                        <a:pt x="664" y="507"/>
                      </a:lnTo>
                      <a:lnTo>
                        <a:pt x="663" y="507"/>
                      </a:lnTo>
                      <a:lnTo>
                        <a:pt x="663" y="509"/>
                      </a:lnTo>
                      <a:lnTo>
                        <a:pt x="663" y="510"/>
                      </a:lnTo>
                      <a:lnTo>
                        <a:pt x="664" y="510"/>
                      </a:lnTo>
                      <a:lnTo>
                        <a:pt x="665" y="511"/>
                      </a:lnTo>
                      <a:lnTo>
                        <a:pt x="665" y="512"/>
                      </a:lnTo>
                      <a:lnTo>
                        <a:pt x="667" y="512"/>
                      </a:lnTo>
                      <a:lnTo>
                        <a:pt x="667" y="513"/>
                      </a:lnTo>
                      <a:lnTo>
                        <a:pt x="667" y="515"/>
                      </a:lnTo>
                      <a:lnTo>
                        <a:pt x="667" y="516"/>
                      </a:lnTo>
                      <a:lnTo>
                        <a:pt x="667" y="517"/>
                      </a:lnTo>
                      <a:lnTo>
                        <a:pt x="665" y="517"/>
                      </a:lnTo>
                      <a:lnTo>
                        <a:pt x="665" y="518"/>
                      </a:lnTo>
                      <a:lnTo>
                        <a:pt x="664" y="518"/>
                      </a:lnTo>
                      <a:lnTo>
                        <a:pt x="664" y="520"/>
                      </a:lnTo>
                      <a:lnTo>
                        <a:pt x="663" y="520"/>
                      </a:lnTo>
                      <a:lnTo>
                        <a:pt x="662" y="520"/>
                      </a:lnTo>
                      <a:lnTo>
                        <a:pt x="660" y="520"/>
                      </a:lnTo>
                      <a:lnTo>
                        <a:pt x="660" y="521"/>
                      </a:lnTo>
                      <a:lnTo>
                        <a:pt x="659" y="521"/>
                      </a:lnTo>
                      <a:lnTo>
                        <a:pt x="659" y="522"/>
                      </a:lnTo>
                      <a:lnTo>
                        <a:pt x="659" y="523"/>
                      </a:lnTo>
                      <a:lnTo>
                        <a:pt x="659" y="524"/>
                      </a:lnTo>
                      <a:lnTo>
                        <a:pt x="659" y="526"/>
                      </a:lnTo>
                      <a:lnTo>
                        <a:pt x="660" y="526"/>
                      </a:lnTo>
                      <a:lnTo>
                        <a:pt x="662" y="526"/>
                      </a:lnTo>
                      <a:lnTo>
                        <a:pt x="663" y="527"/>
                      </a:lnTo>
                      <a:lnTo>
                        <a:pt x="662" y="527"/>
                      </a:lnTo>
                      <a:lnTo>
                        <a:pt x="662" y="528"/>
                      </a:lnTo>
                      <a:lnTo>
                        <a:pt x="660" y="528"/>
                      </a:lnTo>
                      <a:lnTo>
                        <a:pt x="659" y="528"/>
                      </a:lnTo>
                      <a:lnTo>
                        <a:pt x="659" y="529"/>
                      </a:lnTo>
                      <a:lnTo>
                        <a:pt x="658" y="529"/>
                      </a:lnTo>
                      <a:lnTo>
                        <a:pt x="659" y="529"/>
                      </a:lnTo>
                      <a:lnTo>
                        <a:pt x="659" y="531"/>
                      </a:lnTo>
                      <a:lnTo>
                        <a:pt x="660" y="532"/>
                      </a:lnTo>
                      <a:lnTo>
                        <a:pt x="660" y="533"/>
                      </a:lnTo>
                      <a:lnTo>
                        <a:pt x="660" y="534"/>
                      </a:lnTo>
                      <a:lnTo>
                        <a:pt x="659" y="534"/>
                      </a:lnTo>
                      <a:lnTo>
                        <a:pt x="659" y="535"/>
                      </a:lnTo>
                      <a:lnTo>
                        <a:pt x="659" y="537"/>
                      </a:lnTo>
                      <a:lnTo>
                        <a:pt x="660" y="537"/>
                      </a:lnTo>
                      <a:lnTo>
                        <a:pt x="660" y="538"/>
                      </a:lnTo>
                      <a:lnTo>
                        <a:pt x="660" y="539"/>
                      </a:lnTo>
                      <a:lnTo>
                        <a:pt x="659" y="539"/>
                      </a:lnTo>
                      <a:lnTo>
                        <a:pt x="659" y="540"/>
                      </a:lnTo>
                      <a:lnTo>
                        <a:pt x="658" y="542"/>
                      </a:lnTo>
                      <a:lnTo>
                        <a:pt x="658" y="543"/>
                      </a:lnTo>
                      <a:lnTo>
                        <a:pt x="657" y="543"/>
                      </a:lnTo>
                      <a:lnTo>
                        <a:pt x="657" y="544"/>
                      </a:lnTo>
                      <a:lnTo>
                        <a:pt x="657" y="545"/>
                      </a:lnTo>
                      <a:lnTo>
                        <a:pt x="657" y="547"/>
                      </a:lnTo>
                      <a:lnTo>
                        <a:pt x="658" y="547"/>
                      </a:lnTo>
                      <a:lnTo>
                        <a:pt x="658" y="548"/>
                      </a:lnTo>
                      <a:lnTo>
                        <a:pt x="658" y="549"/>
                      </a:lnTo>
                      <a:lnTo>
                        <a:pt x="659" y="550"/>
                      </a:lnTo>
                      <a:lnTo>
                        <a:pt x="659" y="551"/>
                      </a:lnTo>
                      <a:lnTo>
                        <a:pt x="660" y="551"/>
                      </a:lnTo>
                      <a:lnTo>
                        <a:pt x="660" y="553"/>
                      </a:lnTo>
                      <a:lnTo>
                        <a:pt x="659" y="553"/>
                      </a:lnTo>
                      <a:lnTo>
                        <a:pt x="659" y="554"/>
                      </a:lnTo>
                      <a:lnTo>
                        <a:pt x="658" y="555"/>
                      </a:lnTo>
                      <a:lnTo>
                        <a:pt x="657" y="555"/>
                      </a:lnTo>
                      <a:lnTo>
                        <a:pt x="656" y="556"/>
                      </a:lnTo>
                      <a:lnTo>
                        <a:pt x="654" y="558"/>
                      </a:lnTo>
                      <a:lnTo>
                        <a:pt x="653" y="558"/>
                      </a:lnTo>
                      <a:lnTo>
                        <a:pt x="653" y="559"/>
                      </a:lnTo>
                      <a:lnTo>
                        <a:pt x="653" y="560"/>
                      </a:lnTo>
                      <a:lnTo>
                        <a:pt x="653" y="561"/>
                      </a:lnTo>
                      <a:lnTo>
                        <a:pt x="653" y="562"/>
                      </a:lnTo>
                      <a:lnTo>
                        <a:pt x="652" y="562"/>
                      </a:lnTo>
                      <a:lnTo>
                        <a:pt x="652" y="564"/>
                      </a:lnTo>
                      <a:lnTo>
                        <a:pt x="651" y="564"/>
                      </a:lnTo>
                      <a:lnTo>
                        <a:pt x="649" y="564"/>
                      </a:lnTo>
                      <a:lnTo>
                        <a:pt x="648" y="564"/>
                      </a:lnTo>
                      <a:lnTo>
                        <a:pt x="648" y="565"/>
                      </a:lnTo>
                      <a:lnTo>
                        <a:pt x="647" y="565"/>
                      </a:lnTo>
                      <a:lnTo>
                        <a:pt x="647" y="566"/>
                      </a:lnTo>
                      <a:lnTo>
                        <a:pt x="646" y="566"/>
                      </a:lnTo>
                      <a:lnTo>
                        <a:pt x="646" y="567"/>
                      </a:lnTo>
                      <a:lnTo>
                        <a:pt x="646" y="569"/>
                      </a:lnTo>
                      <a:lnTo>
                        <a:pt x="646" y="570"/>
                      </a:lnTo>
                      <a:lnTo>
                        <a:pt x="645" y="570"/>
                      </a:lnTo>
                      <a:lnTo>
                        <a:pt x="645" y="571"/>
                      </a:lnTo>
                      <a:lnTo>
                        <a:pt x="643" y="571"/>
                      </a:lnTo>
                      <a:lnTo>
                        <a:pt x="643" y="572"/>
                      </a:lnTo>
                      <a:lnTo>
                        <a:pt x="642" y="573"/>
                      </a:lnTo>
                      <a:lnTo>
                        <a:pt x="642" y="575"/>
                      </a:lnTo>
                      <a:lnTo>
                        <a:pt x="641" y="575"/>
                      </a:lnTo>
                      <a:lnTo>
                        <a:pt x="641" y="576"/>
                      </a:lnTo>
                      <a:lnTo>
                        <a:pt x="641" y="577"/>
                      </a:lnTo>
                      <a:lnTo>
                        <a:pt x="641" y="578"/>
                      </a:lnTo>
                      <a:lnTo>
                        <a:pt x="641" y="580"/>
                      </a:lnTo>
                      <a:lnTo>
                        <a:pt x="640" y="580"/>
                      </a:lnTo>
                      <a:lnTo>
                        <a:pt x="640" y="581"/>
                      </a:lnTo>
                      <a:lnTo>
                        <a:pt x="640" y="582"/>
                      </a:lnTo>
                      <a:lnTo>
                        <a:pt x="637" y="582"/>
                      </a:lnTo>
                      <a:lnTo>
                        <a:pt x="636" y="582"/>
                      </a:lnTo>
                      <a:lnTo>
                        <a:pt x="634" y="582"/>
                      </a:lnTo>
                      <a:lnTo>
                        <a:pt x="632" y="582"/>
                      </a:lnTo>
                      <a:lnTo>
                        <a:pt x="627" y="582"/>
                      </a:lnTo>
                      <a:lnTo>
                        <a:pt x="624" y="582"/>
                      </a:lnTo>
                      <a:lnTo>
                        <a:pt x="622" y="582"/>
                      </a:lnTo>
                      <a:lnTo>
                        <a:pt x="621" y="582"/>
                      </a:lnTo>
                      <a:lnTo>
                        <a:pt x="619" y="582"/>
                      </a:lnTo>
                      <a:lnTo>
                        <a:pt x="618" y="582"/>
                      </a:lnTo>
                      <a:lnTo>
                        <a:pt x="616" y="582"/>
                      </a:lnTo>
                      <a:lnTo>
                        <a:pt x="615" y="582"/>
                      </a:lnTo>
                      <a:lnTo>
                        <a:pt x="605" y="582"/>
                      </a:lnTo>
                      <a:lnTo>
                        <a:pt x="599" y="582"/>
                      </a:lnTo>
                      <a:lnTo>
                        <a:pt x="596" y="582"/>
                      </a:lnTo>
                      <a:lnTo>
                        <a:pt x="589" y="582"/>
                      </a:lnTo>
                      <a:lnTo>
                        <a:pt x="588" y="582"/>
                      </a:lnTo>
                      <a:lnTo>
                        <a:pt x="585" y="582"/>
                      </a:lnTo>
                      <a:lnTo>
                        <a:pt x="578" y="582"/>
                      </a:lnTo>
                      <a:lnTo>
                        <a:pt x="565" y="582"/>
                      </a:lnTo>
                      <a:lnTo>
                        <a:pt x="559" y="583"/>
                      </a:lnTo>
                      <a:lnTo>
                        <a:pt x="555" y="583"/>
                      </a:lnTo>
                      <a:lnTo>
                        <a:pt x="554" y="583"/>
                      </a:lnTo>
                      <a:lnTo>
                        <a:pt x="553" y="583"/>
                      </a:lnTo>
                      <a:lnTo>
                        <a:pt x="551" y="583"/>
                      </a:lnTo>
                      <a:lnTo>
                        <a:pt x="544" y="583"/>
                      </a:lnTo>
                      <a:lnTo>
                        <a:pt x="539" y="582"/>
                      </a:lnTo>
                      <a:lnTo>
                        <a:pt x="538" y="582"/>
                      </a:lnTo>
                      <a:lnTo>
                        <a:pt x="534" y="582"/>
                      </a:lnTo>
                      <a:lnTo>
                        <a:pt x="524" y="583"/>
                      </a:lnTo>
                      <a:lnTo>
                        <a:pt x="523" y="583"/>
                      </a:lnTo>
                      <a:lnTo>
                        <a:pt x="520" y="583"/>
                      </a:lnTo>
                      <a:lnTo>
                        <a:pt x="518" y="583"/>
                      </a:lnTo>
                      <a:lnTo>
                        <a:pt x="516" y="583"/>
                      </a:lnTo>
                      <a:lnTo>
                        <a:pt x="515" y="583"/>
                      </a:lnTo>
                      <a:lnTo>
                        <a:pt x="513" y="583"/>
                      </a:lnTo>
                      <a:lnTo>
                        <a:pt x="491" y="583"/>
                      </a:lnTo>
                      <a:lnTo>
                        <a:pt x="489" y="583"/>
                      </a:lnTo>
                      <a:lnTo>
                        <a:pt x="482" y="583"/>
                      </a:lnTo>
                      <a:lnTo>
                        <a:pt x="480" y="583"/>
                      </a:lnTo>
                      <a:lnTo>
                        <a:pt x="471" y="583"/>
                      </a:lnTo>
                      <a:lnTo>
                        <a:pt x="464" y="583"/>
                      </a:lnTo>
                      <a:lnTo>
                        <a:pt x="463" y="583"/>
                      </a:lnTo>
                      <a:lnTo>
                        <a:pt x="462" y="583"/>
                      </a:lnTo>
                      <a:lnTo>
                        <a:pt x="445" y="583"/>
                      </a:lnTo>
                      <a:lnTo>
                        <a:pt x="444" y="583"/>
                      </a:lnTo>
                      <a:lnTo>
                        <a:pt x="442" y="583"/>
                      </a:lnTo>
                      <a:lnTo>
                        <a:pt x="439" y="583"/>
                      </a:lnTo>
                      <a:lnTo>
                        <a:pt x="429" y="583"/>
                      </a:lnTo>
                      <a:lnTo>
                        <a:pt x="428" y="583"/>
                      </a:lnTo>
                      <a:lnTo>
                        <a:pt x="426" y="583"/>
                      </a:lnTo>
                      <a:lnTo>
                        <a:pt x="424" y="583"/>
                      </a:lnTo>
                      <a:lnTo>
                        <a:pt x="423" y="583"/>
                      </a:lnTo>
                      <a:lnTo>
                        <a:pt x="420" y="583"/>
                      </a:lnTo>
                      <a:lnTo>
                        <a:pt x="414" y="583"/>
                      </a:lnTo>
                      <a:lnTo>
                        <a:pt x="413" y="583"/>
                      </a:lnTo>
                      <a:lnTo>
                        <a:pt x="398" y="583"/>
                      </a:lnTo>
                      <a:lnTo>
                        <a:pt x="397" y="583"/>
                      </a:lnTo>
                      <a:lnTo>
                        <a:pt x="396" y="583"/>
                      </a:lnTo>
                      <a:lnTo>
                        <a:pt x="388" y="583"/>
                      </a:lnTo>
                      <a:lnTo>
                        <a:pt x="384" y="583"/>
                      </a:lnTo>
                      <a:lnTo>
                        <a:pt x="377" y="583"/>
                      </a:lnTo>
                      <a:lnTo>
                        <a:pt x="363" y="583"/>
                      </a:lnTo>
                      <a:lnTo>
                        <a:pt x="360" y="583"/>
                      </a:lnTo>
                      <a:lnTo>
                        <a:pt x="354" y="583"/>
                      </a:lnTo>
                      <a:lnTo>
                        <a:pt x="353" y="583"/>
                      </a:lnTo>
                      <a:lnTo>
                        <a:pt x="352" y="583"/>
                      </a:lnTo>
                      <a:lnTo>
                        <a:pt x="349" y="583"/>
                      </a:lnTo>
                      <a:lnTo>
                        <a:pt x="348" y="583"/>
                      </a:lnTo>
                      <a:lnTo>
                        <a:pt x="346" y="583"/>
                      </a:lnTo>
                      <a:lnTo>
                        <a:pt x="344" y="583"/>
                      </a:lnTo>
                      <a:lnTo>
                        <a:pt x="342" y="583"/>
                      </a:lnTo>
                      <a:lnTo>
                        <a:pt x="338" y="583"/>
                      </a:lnTo>
                      <a:lnTo>
                        <a:pt x="337" y="583"/>
                      </a:lnTo>
                      <a:lnTo>
                        <a:pt x="335" y="583"/>
                      </a:lnTo>
                      <a:lnTo>
                        <a:pt x="333" y="583"/>
                      </a:lnTo>
                      <a:lnTo>
                        <a:pt x="332" y="583"/>
                      </a:lnTo>
                      <a:lnTo>
                        <a:pt x="326" y="583"/>
                      </a:lnTo>
                      <a:lnTo>
                        <a:pt x="324" y="582"/>
                      </a:lnTo>
                      <a:lnTo>
                        <a:pt x="320" y="583"/>
                      </a:lnTo>
                      <a:lnTo>
                        <a:pt x="314" y="583"/>
                      </a:lnTo>
                      <a:lnTo>
                        <a:pt x="312" y="583"/>
                      </a:lnTo>
                      <a:lnTo>
                        <a:pt x="309" y="583"/>
                      </a:lnTo>
                      <a:lnTo>
                        <a:pt x="308" y="583"/>
                      </a:lnTo>
                      <a:lnTo>
                        <a:pt x="303" y="583"/>
                      </a:lnTo>
                      <a:lnTo>
                        <a:pt x="298" y="583"/>
                      </a:lnTo>
                      <a:lnTo>
                        <a:pt x="294" y="583"/>
                      </a:lnTo>
                      <a:lnTo>
                        <a:pt x="288" y="583"/>
                      </a:lnTo>
                      <a:lnTo>
                        <a:pt x="279" y="583"/>
                      </a:lnTo>
                      <a:lnTo>
                        <a:pt x="270" y="583"/>
                      </a:lnTo>
                      <a:lnTo>
                        <a:pt x="268" y="583"/>
                      </a:lnTo>
                      <a:lnTo>
                        <a:pt x="266" y="583"/>
                      </a:lnTo>
                      <a:lnTo>
                        <a:pt x="265" y="583"/>
                      </a:lnTo>
                      <a:lnTo>
                        <a:pt x="263" y="583"/>
                      </a:lnTo>
                      <a:lnTo>
                        <a:pt x="262" y="583"/>
                      </a:lnTo>
                      <a:lnTo>
                        <a:pt x="251" y="583"/>
                      </a:lnTo>
                      <a:lnTo>
                        <a:pt x="248" y="583"/>
                      </a:lnTo>
                      <a:lnTo>
                        <a:pt x="244" y="583"/>
                      </a:lnTo>
                      <a:lnTo>
                        <a:pt x="239" y="583"/>
                      </a:lnTo>
                      <a:lnTo>
                        <a:pt x="238" y="583"/>
                      </a:lnTo>
                      <a:lnTo>
                        <a:pt x="234" y="583"/>
                      </a:lnTo>
                      <a:lnTo>
                        <a:pt x="230" y="583"/>
                      </a:lnTo>
                      <a:lnTo>
                        <a:pt x="229" y="583"/>
                      </a:lnTo>
                      <a:lnTo>
                        <a:pt x="225" y="583"/>
                      </a:lnTo>
                      <a:lnTo>
                        <a:pt x="223" y="583"/>
                      </a:lnTo>
                      <a:lnTo>
                        <a:pt x="221" y="583"/>
                      </a:lnTo>
                      <a:lnTo>
                        <a:pt x="219" y="583"/>
                      </a:lnTo>
                      <a:lnTo>
                        <a:pt x="218" y="583"/>
                      </a:lnTo>
                      <a:lnTo>
                        <a:pt x="217" y="583"/>
                      </a:lnTo>
                      <a:lnTo>
                        <a:pt x="214" y="583"/>
                      </a:lnTo>
                      <a:lnTo>
                        <a:pt x="212" y="583"/>
                      </a:lnTo>
                      <a:lnTo>
                        <a:pt x="210" y="583"/>
                      </a:lnTo>
                      <a:lnTo>
                        <a:pt x="203" y="583"/>
                      </a:lnTo>
                      <a:lnTo>
                        <a:pt x="202" y="583"/>
                      </a:lnTo>
                      <a:lnTo>
                        <a:pt x="199" y="583"/>
                      </a:lnTo>
                      <a:lnTo>
                        <a:pt x="197" y="583"/>
                      </a:lnTo>
                      <a:lnTo>
                        <a:pt x="195" y="583"/>
                      </a:lnTo>
                      <a:lnTo>
                        <a:pt x="194" y="583"/>
                      </a:lnTo>
                      <a:lnTo>
                        <a:pt x="192" y="583"/>
                      </a:lnTo>
                      <a:lnTo>
                        <a:pt x="191" y="583"/>
                      </a:lnTo>
                      <a:lnTo>
                        <a:pt x="190" y="583"/>
                      </a:lnTo>
                      <a:lnTo>
                        <a:pt x="189" y="583"/>
                      </a:lnTo>
                      <a:lnTo>
                        <a:pt x="186" y="583"/>
                      </a:lnTo>
                      <a:lnTo>
                        <a:pt x="185" y="583"/>
                      </a:lnTo>
                      <a:lnTo>
                        <a:pt x="184" y="583"/>
                      </a:lnTo>
                      <a:lnTo>
                        <a:pt x="180" y="583"/>
                      </a:lnTo>
                      <a:lnTo>
                        <a:pt x="179" y="583"/>
                      </a:lnTo>
                      <a:lnTo>
                        <a:pt x="178" y="583"/>
                      </a:lnTo>
                      <a:lnTo>
                        <a:pt x="176" y="583"/>
                      </a:lnTo>
                      <a:lnTo>
                        <a:pt x="175" y="583"/>
                      </a:lnTo>
                      <a:lnTo>
                        <a:pt x="174" y="583"/>
                      </a:lnTo>
                      <a:lnTo>
                        <a:pt x="173" y="583"/>
                      </a:lnTo>
                      <a:lnTo>
                        <a:pt x="172" y="583"/>
                      </a:lnTo>
                      <a:lnTo>
                        <a:pt x="167" y="583"/>
                      </a:lnTo>
                      <a:lnTo>
                        <a:pt x="165" y="583"/>
                      </a:lnTo>
                      <a:lnTo>
                        <a:pt x="164" y="583"/>
                      </a:lnTo>
                      <a:lnTo>
                        <a:pt x="163" y="583"/>
                      </a:lnTo>
                      <a:lnTo>
                        <a:pt x="162" y="583"/>
                      </a:lnTo>
                      <a:lnTo>
                        <a:pt x="156" y="583"/>
                      </a:lnTo>
                      <a:lnTo>
                        <a:pt x="156" y="582"/>
                      </a:lnTo>
                      <a:lnTo>
                        <a:pt x="154" y="582"/>
                      </a:lnTo>
                      <a:lnTo>
                        <a:pt x="153" y="582"/>
                      </a:lnTo>
                      <a:lnTo>
                        <a:pt x="152" y="582"/>
                      </a:lnTo>
                      <a:lnTo>
                        <a:pt x="150" y="582"/>
                      </a:lnTo>
                      <a:lnTo>
                        <a:pt x="148" y="582"/>
                      </a:lnTo>
                      <a:lnTo>
                        <a:pt x="146" y="582"/>
                      </a:lnTo>
                      <a:lnTo>
                        <a:pt x="145" y="582"/>
                      </a:lnTo>
                      <a:lnTo>
                        <a:pt x="143" y="582"/>
                      </a:lnTo>
                      <a:lnTo>
                        <a:pt x="142" y="582"/>
                      </a:lnTo>
                      <a:lnTo>
                        <a:pt x="140" y="582"/>
                      </a:lnTo>
                      <a:lnTo>
                        <a:pt x="138" y="582"/>
                      </a:lnTo>
                      <a:lnTo>
                        <a:pt x="135" y="582"/>
                      </a:lnTo>
                      <a:lnTo>
                        <a:pt x="134" y="582"/>
                      </a:lnTo>
                      <a:lnTo>
                        <a:pt x="132" y="582"/>
                      </a:lnTo>
                      <a:lnTo>
                        <a:pt x="130" y="582"/>
                      </a:lnTo>
                      <a:lnTo>
                        <a:pt x="129" y="582"/>
                      </a:lnTo>
                      <a:lnTo>
                        <a:pt x="126" y="582"/>
                      </a:lnTo>
                      <a:lnTo>
                        <a:pt x="124" y="582"/>
                      </a:lnTo>
                      <a:lnTo>
                        <a:pt x="123" y="582"/>
                      </a:lnTo>
                      <a:lnTo>
                        <a:pt x="120" y="582"/>
                      </a:lnTo>
                      <a:lnTo>
                        <a:pt x="119" y="582"/>
                      </a:lnTo>
                      <a:lnTo>
                        <a:pt x="118" y="582"/>
                      </a:lnTo>
                      <a:lnTo>
                        <a:pt x="116" y="582"/>
                      </a:lnTo>
                      <a:lnTo>
                        <a:pt x="115" y="582"/>
                      </a:lnTo>
                      <a:lnTo>
                        <a:pt x="114" y="582"/>
                      </a:lnTo>
                      <a:lnTo>
                        <a:pt x="113" y="582"/>
                      </a:lnTo>
                      <a:lnTo>
                        <a:pt x="113" y="581"/>
                      </a:lnTo>
                      <a:lnTo>
                        <a:pt x="113" y="578"/>
                      </a:lnTo>
                      <a:lnTo>
                        <a:pt x="113" y="577"/>
                      </a:lnTo>
                      <a:lnTo>
                        <a:pt x="112" y="577"/>
                      </a:lnTo>
                      <a:lnTo>
                        <a:pt x="110" y="577"/>
                      </a:lnTo>
                      <a:lnTo>
                        <a:pt x="109" y="576"/>
                      </a:lnTo>
                      <a:lnTo>
                        <a:pt x="108" y="576"/>
                      </a:lnTo>
                      <a:lnTo>
                        <a:pt x="107" y="575"/>
                      </a:lnTo>
                      <a:lnTo>
                        <a:pt x="105" y="575"/>
                      </a:lnTo>
                      <a:lnTo>
                        <a:pt x="104" y="575"/>
                      </a:lnTo>
                      <a:lnTo>
                        <a:pt x="103" y="573"/>
                      </a:lnTo>
                      <a:lnTo>
                        <a:pt x="102" y="573"/>
                      </a:lnTo>
                      <a:lnTo>
                        <a:pt x="101" y="573"/>
                      </a:lnTo>
                      <a:lnTo>
                        <a:pt x="99" y="572"/>
                      </a:lnTo>
                      <a:lnTo>
                        <a:pt x="98" y="572"/>
                      </a:lnTo>
                      <a:lnTo>
                        <a:pt x="96" y="571"/>
                      </a:lnTo>
                      <a:lnTo>
                        <a:pt x="94" y="571"/>
                      </a:lnTo>
                      <a:lnTo>
                        <a:pt x="93" y="570"/>
                      </a:lnTo>
                      <a:lnTo>
                        <a:pt x="91" y="570"/>
                      </a:lnTo>
                      <a:lnTo>
                        <a:pt x="89" y="569"/>
                      </a:lnTo>
                      <a:lnTo>
                        <a:pt x="88" y="569"/>
                      </a:lnTo>
                      <a:lnTo>
                        <a:pt x="87" y="567"/>
                      </a:lnTo>
                      <a:lnTo>
                        <a:pt x="88" y="565"/>
                      </a:lnTo>
                      <a:lnTo>
                        <a:pt x="88" y="564"/>
                      </a:lnTo>
                      <a:lnTo>
                        <a:pt x="75" y="564"/>
                      </a:lnTo>
                      <a:lnTo>
                        <a:pt x="69" y="564"/>
                      </a:lnTo>
                      <a:lnTo>
                        <a:pt x="66" y="564"/>
                      </a:lnTo>
                      <a:lnTo>
                        <a:pt x="59" y="564"/>
                      </a:lnTo>
                      <a:lnTo>
                        <a:pt x="60" y="564"/>
                      </a:lnTo>
                      <a:lnTo>
                        <a:pt x="60" y="561"/>
                      </a:lnTo>
                      <a:lnTo>
                        <a:pt x="60" y="560"/>
                      </a:lnTo>
                      <a:lnTo>
                        <a:pt x="59" y="560"/>
                      </a:lnTo>
                      <a:lnTo>
                        <a:pt x="59" y="558"/>
                      </a:lnTo>
                      <a:lnTo>
                        <a:pt x="60" y="556"/>
                      </a:lnTo>
                      <a:lnTo>
                        <a:pt x="60" y="555"/>
                      </a:lnTo>
                      <a:lnTo>
                        <a:pt x="61" y="554"/>
                      </a:lnTo>
                      <a:lnTo>
                        <a:pt x="61" y="553"/>
                      </a:lnTo>
                      <a:lnTo>
                        <a:pt x="63" y="551"/>
                      </a:lnTo>
                      <a:lnTo>
                        <a:pt x="64" y="550"/>
                      </a:lnTo>
                      <a:lnTo>
                        <a:pt x="66" y="547"/>
                      </a:lnTo>
                      <a:lnTo>
                        <a:pt x="69" y="542"/>
                      </a:lnTo>
                      <a:lnTo>
                        <a:pt x="70" y="540"/>
                      </a:lnTo>
                      <a:lnTo>
                        <a:pt x="76" y="532"/>
                      </a:lnTo>
                      <a:lnTo>
                        <a:pt x="76" y="531"/>
                      </a:lnTo>
                      <a:lnTo>
                        <a:pt x="77" y="531"/>
                      </a:lnTo>
                      <a:lnTo>
                        <a:pt x="77" y="529"/>
                      </a:lnTo>
                      <a:lnTo>
                        <a:pt x="78" y="528"/>
                      </a:lnTo>
                      <a:lnTo>
                        <a:pt x="78" y="527"/>
                      </a:lnTo>
                      <a:lnTo>
                        <a:pt x="77" y="526"/>
                      </a:lnTo>
                      <a:lnTo>
                        <a:pt x="70" y="520"/>
                      </a:lnTo>
                      <a:lnTo>
                        <a:pt x="66" y="516"/>
                      </a:lnTo>
                      <a:lnTo>
                        <a:pt x="61" y="516"/>
                      </a:lnTo>
                      <a:lnTo>
                        <a:pt x="56" y="515"/>
                      </a:lnTo>
                      <a:lnTo>
                        <a:pt x="54" y="515"/>
                      </a:lnTo>
                      <a:lnTo>
                        <a:pt x="54" y="513"/>
                      </a:lnTo>
                      <a:lnTo>
                        <a:pt x="54" y="511"/>
                      </a:lnTo>
                      <a:lnTo>
                        <a:pt x="54" y="506"/>
                      </a:lnTo>
                      <a:lnTo>
                        <a:pt x="54" y="505"/>
                      </a:lnTo>
                      <a:lnTo>
                        <a:pt x="54" y="504"/>
                      </a:lnTo>
                      <a:lnTo>
                        <a:pt x="53" y="502"/>
                      </a:lnTo>
                      <a:lnTo>
                        <a:pt x="48" y="501"/>
                      </a:lnTo>
                      <a:lnTo>
                        <a:pt x="47" y="501"/>
                      </a:lnTo>
                      <a:lnTo>
                        <a:pt x="45" y="501"/>
                      </a:lnTo>
                      <a:lnTo>
                        <a:pt x="45" y="500"/>
                      </a:lnTo>
                      <a:lnTo>
                        <a:pt x="44" y="500"/>
                      </a:lnTo>
                      <a:lnTo>
                        <a:pt x="40" y="494"/>
                      </a:lnTo>
                      <a:lnTo>
                        <a:pt x="39" y="494"/>
                      </a:lnTo>
                      <a:lnTo>
                        <a:pt x="33" y="485"/>
                      </a:lnTo>
                      <a:lnTo>
                        <a:pt x="28" y="479"/>
                      </a:lnTo>
                      <a:lnTo>
                        <a:pt x="26" y="479"/>
                      </a:lnTo>
                      <a:lnTo>
                        <a:pt x="26" y="478"/>
                      </a:lnTo>
                      <a:lnTo>
                        <a:pt x="26" y="477"/>
                      </a:lnTo>
                      <a:lnTo>
                        <a:pt x="27" y="475"/>
                      </a:lnTo>
                      <a:lnTo>
                        <a:pt x="26" y="475"/>
                      </a:lnTo>
                      <a:lnTo>
                        <a:pt x="25" y="474"/>
                      </a:lnTo>
                      <a:lnTo>
                        <a:pt x="22" y="472"/>
                      </a:lnTo>
                      <a:lnTo>
                        <a:pt x="18" y="469"/>
                      </a:lnTo>
                      <a:lnTo>
                        <a:pt x="15" y="467"/>
                      </a:lnTo>
                      <a:lnTo>
                        <a:pt x="15" y="466"/>
                      </a:lnTo>
                      <a:lnTo>
                        <a:pt x="11" y="463"/>
                      </a:lnTo>
                      <a:lnTo>
                        <a:pt x="9" y="461"/>
                      </a:lnTo>
                      <a:lnTo>
                        <a:pt x="7" y="460"/>
                      </a:lnTo>
                      <a:lnTo>
                        <a:pt x="5" y="457"/>
                      </a:lnTo>
                      <a:lnTo>
                        <a:pt x="4" y="457"/>
                      </a:lnTo>
                      <a:lnTo>
                        <a:pt x="2" y="456"/>
                      </a:lnTo>
                      <a:lnTo>
                        <a:pt x="2" y="452"/>
                      </a:lnTo>
                      <a:lnTo>
                        <a:pt x="0" y="452"/>
                      </a:lnTo>
                      <a:lnTo>
                        <a:pt x="0" y="450"/>
                      </a:lnTo>
                      <a:lnTo>
                        <a:pt x="2" y="446"/>
                      </a:lnTo>
                      <a:lnTo>
                        <a:pt x="2" y="445"/>
                      </a:lnTo>
                      <a:lnTo>
                        <a:pt x="4" y="444"/>
                      </a:lnTo>
                      <a:lnTo>
                        <a:pt x="6" y="444"/>
                      </a:lnTo>
                      <a:lnTo>
                        <a:pt x="7" y="444"/>
                      </a:lnTo>
                      <a:lnTo>
                        <a:pt x="7" y="441"/>
                      </a:lnTo>
                      <a:lnTo>
                        <a:pt x="7" y="440"/>
                      </a:lnTo>
                      <a:lnTo>
                        <a:pt x="7" y="439"/>
                      </a:lnTo>
                      <a:lnTo>
                        <a:pt x="9" y="439"/>
                      </a:lnTo>
                      <a:lnTo>
                        <a:pt x="10" y="439"/>
                      </a:lnTo>
                      <a:lnTo>
                        <a:pt x="11" y="439"/>
                      </a:lnTo>
                      <a:lnTo>
                        <a:pt x="11" y="440"/>
                      </a:lnTo>
                      <a:lnTo>
                        <a:pt x="12" y="440"/>
                      </a:lnTo>
                      <a:lnTo>
                        <a:pt x="14" y="440"/>
                      </a:lnTo>
                      <a:lnTo>
                        <a:pt x="15" y="440"/>
                      </a:lnTo>
                      <a:lnTo>
                        <a:pt x="15" y="439"/>
                      </a:lnTo>
                      <a:lnTo>
                        <a:pt x="15" y="437"/>
                      </a:lnTo>
                      <a:lnTo>
                        <a:pt x="15" y="436"/>
                      </a:lnTo>
                      <a:lnTo>
                        <a:pt x="16" y="435"/>
                      </a:lnTo>
                      <a:lnTo>
                        <a:pt x="16" y="434"/>
                      </a:lnTo>
                      <a:lnTo>
                        <a:pt x="16" y="433"/>
                      </a:lnTo>
                      <a:lnTo>
                        <a:pt x="16" y="431"/>
                      </a:lnTo>
                      <a:lnTo>
                        <a:pt x="17" y="431"/>
                      </a:lnTo>
                      <a:lnTo>
                        <a:pt x="17" y="430"/>
                      </a:lnTo>
                      <a:lnTo>
                        <a:pt x="17" y="429"/>
                      </a:lnTo>
                      <a:lnTo>
                        <a:pt x="17" y="428"/>
                      </a:lnTo>
                      <a:lnTo>
                        <a:pt x="18" y="428"/>
                      </a:lnTo>
                      <a:lnTo>
                        <a:pt x="18" y="426"/>
                      </a:lnTo>
                      <a:lnTo>
                        <a:pt x="18" y="425"/>
                      </a:lnTo>
                      <a:lnTo>
                        <a:pt x="18" y="424"/>
                      </a:lnTo>
                      <a:lnTo>
                        <a:pt x="20" y="424"/>
                      </a:lnTo>
                      <a:lnTo>
                        <a:pt x="20" y="423"/>
                      </a:lnTo>
                      <a:lnTo>
                        <a:pt x="20" y="422"/>
                      </a:lnTo>
                      <a:lnTo>
                        <a:pt x="20" y="420"/>
                      </a:lnTo>
                      <a:lnTo>
                        <a:pt x="21" y="420"/>
                      </a:lnTo>
                      <a:lnTo>
                        <a:pt x="21" y="418"/>
                      </a:lnTo>
                      <a:lnTo>
                        <a:pt x="22" y="415"/>
                      </a:lnTo>
                      <a:lnTo>
                        <a:pt x="22" y="414"/>
                      </a:lnTo>
                      <a:lnTo>
                        <a:pt x="23" y="412"/>
                      </a:lnTo>
                      <a:lnTo>
                        <a:pt x="23" y="411"/>
                      </a:lnTo>
                      <a:lnTo>
                        <a:pt x="25" y="408"/>
                      </a:lnTo>
                      <a:lnTo>
                        <a:pt x="25" y="407"/>
                      </a:lnTo>
                      <a:lnTo>
                        <a:pt x="25" y="406"/>
                      </a:lnTo>
                      <a:lnTo>
                        <a:pt x="26" y="406"/>
                      </a:lnTo>
                      <a:lnTo>
                        <a:pt x="26" y="404"/>
                      </a:lnTo>
                      <a:lnTo>
                        <a:pt x="26" y="403"/>
                      </a:lnTo>
                      <a:lnTo>
                        <a:pt x="26" y="401"/>
                      </a:lnTo>
                      <a:lnTo>
                        <a:pt x="27" y="397"/>
                      </a:lnTo>
                      <a:lnTo>
                        <a:pt x="27" y="396"/>
                      </a:lnTo>
                      <a:lnTo>
                        <a:pt x="27" y="395"/>
                      </a:lnTo>
                      <a:lnTo>
                        <a:pt x="29" y="387"/>
                      </a:lnTo>
                      <a:lnTo>
                        <a:pt x="29" y="386"/>
                      </a:lnTo>
                      <a:lnTo>
                        <a:pt x="29" y="384"/>
                      </a:lnTo>
                      <a:lnTo>
                        <a:pt x="31" y="380"/>
                      </a:lnTo>
                      <a:lnTo>
                        <a:pt x="32" y="374"/>
                      </a:lnTo>
                      <a:lnTo>
                        <a:pt x="31" y="364"/>
                      </a:lnTo>
                      <a:lnTo>
                        <a:pt x="31" y="355"/>
                      </a:lnTo>
                      <a:lnTo>
                        <a:pt x="29" y="339"/>
                      </a:lnTo>
                      <a:lnTo>
                        <a:pt x="29" y="335"/>
                      </a:lnTo>
                      <a:lnTo>
                        <a:pt x="29" y="333"/>
                      </a:lnTo>
                      <a:lnTo>
                        <a:pt x="29" y="332"/>
                      </a:lnTo>
                      <a:lnTo>
                        <a:pt x="29" y="331"/>
                      </a:lnTo>
                      <a:lnTo>
                        <a:pt x="29" y="330"/>
                      </a:lnTo>
                      <a:lnTo>
                        <a:pt x="29" y="328"/>
                      </a:lnTo>
                      <a:lnTo>
                        <a:pt x="29" y="327"/>
                      </a:lnTo>
                      <a:lnTo>
                        <a:pt x="29" y="326"/>
                      </a:lnTo>
                      <a:lnTo>
                        <a:pt x="29" y="325"/>
                      </a:lnTo>
                      <a:lnTo>
                        <a:pt x="29" y="324"/>
                      </a:lnTo>
                      <a:lnTo>
                        <a:pt x="29" y="322"/>
                      </a:lnTo>
                      <a:lnTo>
                        <a:pt x="29" y="321"/>
                      </a:lnTo>
                      <a:lnTo>
                        <a:pt x="29" y="320"/>
                      </a:lnTo>
                      <a:lnTo>
                        <a:pt x="29" y="319"/>
                      </a:lnTo>
                      <a:lnTo>
                        <a:pt x="29" y="317"/>
                      </a:lnTo>
                      <a:lnTo>
                        <a:pt x="29" y="316"/>
                      </a:lnTo>
                      <a:lnTo>
                        <a:pt x="29" y="315"/>
                      </a:lnTo>
                      <a:lnTo>
                        <a:pt x="29" y="314"/>
                      </a:lnTo>
                      <a:lnTo>
                        <a:pt x="29" y="313"/>
                      </a:lnTo>
                      <a:lnTo>
                        <a:pt x="29" y="310"/>
                      </a:lnTo>
                      <a:lnTo>
                        <a:pt x="29" y="309"/>
                      </a:lnTo>
                      <a:lnTo>
                        <a:pt x="27" y="309"/>
                      </a:lnTo>
                      <a:lnTo>
                        <a:pt x="28" y="305"/>
                      </a:lnTo>
                      <a:lnTo>
                        <a:pt x="28" y="304"/>
                      </a:lnTo>
                      <a:lnTo>
                        <a:pt x="27" y="304"/>
                      </a:lnTo>
                      <a:lnTo>
                        <a:pt x="27" y="303"/>
                      </a:lnTo>
                      <a:lnTo>
                        <a:pt x="27" y="302"/>
                      </a:lnTo>
                      <a:lnTo>
                        <a:pt x="27" y="299"/>
                      </a:lnTo>
                      <a:lnTo>
                        <a:pt x="27" y="298"/>
                      </a:lnTo>
                      <a:lnTo>
                        <a:pt x="27" y="297"/>
                      </a:lnTo>
                      <a:lnTo>
                        <a:pt x="27" y="295"/>
                      </a:lnTo>
                      <a:lnTo>
                        <a:pt x="27" y="294"/>
                      </a:lnTo>
                      <a:lnTo>
                        <a:pt x="27" y="293"/>
                      </a:lnTo>
                      <a:lnTo>
                        <a:pt x="27" y="292"/>
                      </a:lnTo>
                      <a:lnTo>
                        <a:pt x="27" y="290"/>
                      </a:lnTo>
                      <a:lnTo>
                        <a:pt x="27" y="289"/>
                      </a:lnTo>
                      <a:lnTo>
                        <a:pt x="27" y="288"/>
                      </a:lnTo>
                      <a:lnTo>
                        <a:pt x="27" y="287"/>
                      </a:lnTo>
                      <a:lnTo>
                        <a:pt x="27" y="283"/>
                      </a:lnTo>
                      <a:lnTo>
                        <a:pt x="27" y="282"/>
                      </a:lnTo>
                      <a:lnTo>
                        <a:pt x="27" y="281"/>
                      </a:lnTo>
                      <a:lnTo>
                        <a:pt x="27" y="279"/>
                      </a:lnTo>
                      <a:lnTo>
                        <a:pt x="27" y="278"/>
                      </a:lnTo>
                      <a:lnTo>
                        <a:pt x="27" y="277"/>
                      </a:lnTo>
                      <a:lnTo>
                        <a:pt x="27" y="276"/>
                      </a:lnTo>
                      <a:lnTo>
                        <a:pt x="27" y="271"/>
                      </a:lnTo>
                      <a:lnTo>
                        <a:pt x="27" y="270"/>
                      </a:lnTo>
                      <a:lnTo>
                        <a:pt x="27" y="268"/>
                      </a:lnTo>
                      <a:lnTo>
                        <a:pt x="27" y="267"/>
                      </a:lnTo>
                      <a:lnTo>
                        <a:pt x="27" y="266"/>
                      </a:lnTo>
                      <a:lnTo>
                        <a:pt x="27" y="265"/>
                      </a:lnTo>
                      <a:lnTo>
                        <a:pt x="27" y="264"/>
                      </a:lnTo>
                      <a:lnTo>
                        <a:pt x="27" y="262"/>
                      </a:lnTo>
                      <a:lnTo>
                        <a:pt x="27" y="261"/>
                      </a:lnTo>
                      <a:lnTo>
                        <a:pt x="27" y="260"/>
                      </a:lnTo>
                      <a:lnTo>
                        <a:pt x="27" y="259"/>
                      </a:lnTo>
                      <a:lnTo>
                        <a:pt x="27" y="257"/>
                      </a:lnTo>
                      <a:lnTo>
                        <a:pt x="27" y="256"/>
                      </a:lnTo>
                      <a:lnTo>
                        <a:pt x="27" y="253"/>
                      </a:lnTo>
                      <a:lnTo>
                        <a:pt x="27" y="251"/>
                      </a:lnTo>
                      <a:lnTo>
                        <a:pt x="27" y="249"/>
                      </a:lnTo>
                      <a:lnTo>
                        <a:pt x="27" y="248"/>
                      </a:lnTo>
                      <a:lnTo>
                        <a:pt x="27" y="245"/>
                      </a:lnTo>
                      <a:lnTo>
                        <a:pt x="27" y="244"/>
                      </a:lnTo>
                      <a:lnTo>
                        <a:pt x="34" y="244"/>
                      </a:lnTo>
                      <a:lnTo>
                        <a:pt x="34" y="242"/>
                      </a:lnTo>
                      <a:lnTo>
                        <a:pt x="34" y="240"/>
                      </a:lnTo>
                      <a:lnTo>
                        <a:pt x="34" y="235"/>
                      </a:lnTo>
                      <a:lnTo>
                        <a:pt x="34" y="234"/>
                      </a:lnTo>
                      <a:lnTo>
                        <a:pt x="34" y="232"/>
                      </a:lnTo>
                      <a:lnTo>
                        <a:pt x="34" y="230"/>
                      </a:lnTo>
                      <a:lnTo>
                        <a:pt x="34" y="201"/>
                      </a:lnTo>
                      <a:lnTo>
                        <a:pt x="34" y="200"/>
                      </a:lnTo>
                      <a:lnTo>
                        <a:pt x="34" y="199"/>
                      </a:lnTo>
                      <a:lnTo>
                        <a:pt x="34" y="197"/>
                      </a:lnTo>
                      <a:lnTo>
                        <a:pt x="34" y="196"/>
                      </a:lnTo>
                      <a:lnTo>
                        <a:pt x="34" y="195"/>
                      </a:lnTo>
                      <a:lnTo>
                        <a:pt x="34" y="194"/>
                      </a:lnTo>
                      <a:lnTo>
                        <a:pt x="34" y="186"/>
                      </a:lnTo>
                      <a:lnTo>
                        <a:pt x="34" y="180"/>
                      </a:lnTo>
                      <a:lnTo>
                        <a:pt x="34" y="177"/>
                      </a:lnTo>
                      <a:lnTo>
                        <a:pt x="34" y="169"/>
                      </a:lnTo>
                      <a:lnTo>
                        <a:pt x="34" y="168"/>
                      </a:lnTo>
                      <a:lnTo>
                        <a:pt x="34" y="166"/>
                      </a:lnTo>
                      <a:lnTo>
                        <a:pt x="34" y="161"/>
                      </a:lnTo>
                      <a:lnTo>
                        <a:pt x="34" y="158"/>
                      </a:lnTo>
                      <a:lnTo>
                        <a:pt x="34" y="156"/>
                      </a:lnTo>
                      <a:lnTo>
                        <a:pt x="34" y="155"/>
                      </a:lnTo>
                      <a:lnTo>
                        <a:pt x="34" y="151"/>
                      </a:lnTo>
                      <a:lnTo>
                        <a:pt x="34" y="150"/>
                      </a:lnTo>
                      <a:lnTo>
                        <a:pt x="34" y="147"/>
                      </a:lnTo>
                      <a:lnTo>
                        <a:pt x="34" y="145"/>
                      </a:lnTo>
                      <a:lnTo>
                        <a:pt x="34" y="140"/>
                      </a:lnTo>
                      <a:lnTo>
                        <a:pt x="34" y="139"/>
                      </a:lnTo>
                      <a:lnTo>
                        <a:pt x="34" y="136"/>
                      </a:lnTo>
                      <a:lnTo>
                        <a:pt x="34" y="129"/>
                      </a:lnTo>
                      <a:lnTo>
                        <a:pt x="34" y="124"/>
                      </a:lnTo>
                      <a:lnTo>
                        <a:pt x="34" y="121"/>
                      </a:lnTo>
                      <a:lnTo>
                        <a:pt x="34" y="118"/>
                      </a:lnTo>
                      <a:lnTo>
                        <a:pt x="34" y="115"/>
                      </a:lnTo>
                      <a:lnTo>
                        <a:pt x="34" y="110"/>
                      </a:lnTo>
                      <a:lnTo>
                        <a:pt x="34" y="108"/>
                      </a:lnTo>
                      <a:lnTo>
                        <a:pt x="34" y="104"/>
                      </a:lnTo>
                      <a:lnTo>
                        <a:pt x="34" y="101"/>
                      </a:lnTo>
                      <a:lnTo>
                        <a:pt x="34" y="97"/>
                      </a:lnTo>
                      <a:lnTo>
                        <a:pt x="34" y="93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4" y="87"/>
                      </a:lnTo>
                      <a:lnTo>
                        <a:pt x="34" y="86"/>
                      </a:lnTo>
                      <a:lnTo>
                        <a:pt x="34" y="77"/>
                      </a:lnTo>
                      <a:lnTo>
                        <a:pt x="34" y="75"/>
                      </a:lnTo>
                      <a:lnTo>
                        <a:pt x="36" y="72"/>
                      </a:lnTo>
                      <a:lnTo>
                        <a:pt x="36" y="66"/>
                      </a:lnTo>
                      <a:lnTo>
                        <a:pt x="36" y="61"/>
                      </a:lnTo>
                      <a:lnTo>
                        <a:pt x="34" y="61"/>
                      </a:lnTo>
                      <a:lnTo>
                        <a:pt x="34" y="58"/>
                      </a:lnTo>
                      <a:lnTo>
                        <a:pt x="34" y="54"/>
                      </a:lnTo>
                      <a:lnTo>
                        <a:pt x="34" y="50"/>
                      </a:lnTo>
                      <a:lnTo>
                        <a:pt x="34" y="48"/>
                      </a:lnTo>
                      <a:lnTo>
                        <a:pt x="34" y="47"/>
                      </a:lnTo>
                      <a:lnTo>
                        <a:pt x="34" y="46"/>
                      </a:lnTo>
                      <a:lnTo>
                        <a:pt x="34" y="44"/>
                      </a:lnTo>
                      <a:lnTo>
                        <a:pt x="34" y="43"/>
                      </a:lnTo>
                      <a:lnTo>
                        <a:pt x="34" y="39"/>
                      </a:lnTo>
                      <a:lnTo>
                        <a:pt x="36" y="39"/>
                      </a:lnTo>
                      <a:lnTo>
                        <a:pt x="38" y="39"/>
                      </a:lnTo>
                      <a:lnTo>
                        <a:pt x="38" y="32"/>
                      </a:lnTo>
                      <a:lnTo>
                        <a:pt x="37" y="32"/>
                      </a:lnTo>
                      <a:lnTo>
                        <a:pt x="36" y="32"/>
                      </a:lnTo>
                      <a:lnTo>
                        <a:pt x="34" y="32"/>
                      </a:lnTo>
                      <a:lnTo>
                        <a:pt x="31" y="32"/>
                      </a:lnTo>
                      <a:lnTo>
                        <a:pt x="31" y="25"/>
                      </a:lnTo>
                      <a:lnTo>
                        <a:pt x="32" y="25"/>
                      </a:lnTo>
                      <a:lnTo>
                        <a:pt x="33" y="25"/>
                      </a:lnTo>
                      <a:lnTo>
                        <a:pt x="34" y="25"/>
                      </a:lnTo>
                      <a:lnTo>
                        <a:pt x="34" y="16"/>
                      </a:lnTo>
                      <a:lnTo>
                        <a:pt x="34" y="15"/>
                      </a:lnTo>
                      <a:lnTo>
                        <a:pt x="34" y="3"/>
                      </a:lnTo>
                      <a:lnTo>
                        <a:pt x="38" y="3"/>
                      </a:lnTo>
                      <a:lnTo>
                        <a:pt x="42" y="4"/>
                      </a:lnTo>
                      <a:lnTo>
                        <a:pt x="49" y="4"/>
                      </a:lnTo>
                      <a:lnTo>
                        <a:pt x="53" y="4"/>
                      </a:lnTo>
                      <a:lnTo>
                        <a:pt x="61" y="4"/>
                      </a:lnTo>
                      <a:lnTo>
                        <a:pt x="64" y="4"/>
                      </a:lnTo>
                      <a:lnTo>
                        <a:pt x="72" y="4"/>
                      </a:lnTo>
                      <a:lnTo>
                        <a:pt x="86" y="4"/>
                      </a:lnTo>
                      <a:lnTo>
                        <a:pt x="94" y="4"/>
                      </a:lnTo>
                      <a:lnTo>
                        <a:pt x="98" y="4"/>
                      </a:lnTo>
                      <a:lnTo>
                        <a:pt x="99" y="4"/>
                      </a:lnTo>
                      <a:lnTo>
                        <a:pt x="101" y="4"/>
                      </a:lnTo>
                      <a:lnTo>
                        <a:pt x="104" y="4"/>
                      </a:lnTo>
                      <a:lnTo>
                        <a:pt x="112" y="4"/>
                      </a:lnTo>
                      <a:lnTo>
                        <a:pt x="114" y="4"/>
                      </a:lnTo>
                      <a:lnTo>
                        <a:pt x="120" y="4"/>
                      </a:lnTo>
                      <a:lnTo>
                        <a:pt x="136" y="4"/>
                      </a:lnTo>
                      <a:lnTo>
                        <a:pt x="138" y="4"/>
                      </a:lnTo>
                      <a:lnTo>
                        <a:pt x="162" y="4"/>
                      </a:lnTo>
                      <a:lnTo>
                        <a:pt x="163" y="4"/>
                      </a:lnTo>
                      <a:lnTo>
                        <a:pt x="165" y="4"/>
                      </a:lnTo>
                      <a:lnTo>
                        <a:pt x="170" y="4"/>
                      </a:lnTo>
                      <a:lnTo>
                        <a:pt x="178" y="4"/>
                      </a:lnTo>
                      <a:lnTo>
                        <a:pt x="186" y="4"/>
                      </a:lnTo>
                      <a:lnTo>
                        <a:pt x="188" y="4"/>
                      </a:lnTo>
                      <a:lnTo>
                        <a:pt x="196" y="4"/>
                      </a:lnTo>
                      <a:lnTo>
                        <a:pt x="201" y="4"/>
                      </a:lnTo>
                      <a:lnTo>
                        <a:pt x="203" y="4"/>
                      </a:lnTo>
                      <a:lnTo>
                        <a:pt x="212" y="4"/>
                      </a:lnTo>
                      <a:lnTo>
                        <a:pt x="214" y="4"/>
                      </a:lnTo>
                      <a:lnTo>
                        <a:pt x="217" y="4"/>
                      </a:lnTo>
                      <a:lnTo>
                        <a:pt x="219" y="4"/>
                      </a:lnTo>
                      <a:lnTo>
                        <a:pt x="232" y="4"/>
                      </a:lnTo>
                      <a:lnTo>
                        <a:pt x="238" y="4"/>
                      </a:lnTo>
                      <a:lnTo>
                        <a:pt x="243" y="4"/>
                      </a:lnTo>
                      <a:lnTo>
                        <a:pt x="251" y="4"/>
                      </a:lnTo>
                      <a:lnTo>
                        <a:pt x="255" y="4"/>
                      </a:lnTo>
                      <a:lnTo>
                        <a:pt x="256" y="4"/>
                      </a:lnTo>
                      <a:lnTo>
                        <a:pt x="262" y="4"/>
                      </a:lnTo>
                      <a:lnTo>
                        <a:pt x="265" y="4"/>
                      </a:lnTo>
                      <a:lnTo>
                        <a:pt x="270" y="4"/>
                      </a:lnTo>
                      <a:lnTo>
                        <a:pt x="275" y="4"/>
                      </a:lnTo>
                      <a:lnTo>
                        <a:pt x="277" y="4"/>
                      </a:lnTo>
                      <a:lnTo>
                        <a:pt x="283" y="4"/>
                      </a:lnTo>
                      <a:lnTo>
                        <a:pt x="284" y="4"/>
                      </a:lnTo>
                      <a:lnTo>
                        <a:pt x="287" y="4"/>
                      </a:lnTo>
                      <a:lnTo>
                        <a:pt x="288" y="4"/>
                      </a:lnTo>
                      <a:lnTo>
                        <a:pt x="290" y="4"/>
                      </a:lnTo>
                      <a:lnTo>
                        <a:pt x="295" y="4"/>
                      </a:lnTo>
                      <a:lnTo>
                        <a:pt x="308" y="4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21" y="4"/>
                      </a:lnTo>
                      <a:lnTo>
                        <a:pt x="322" y="4"/>
                      </a:lnTo>
                      <a:lnTo>
                        <a:pt x="326" y="4"/>
                      </a:lnTo>
                      <a:lnTo>
                        <a:pt x="332" y="4"/>
                      </a:lnTo>
                      <a:lnTo>
                        <a:pt x="333" y="4"/>
                      </a:lnTo>
                      <a:lnTo>
                        <a:pt x="337" y="4"/>
                      </a:lnTo>
                      <a:lnTo>
                        <a:pt x="338" y="4"/>
                      </a:lnTo>
                      <a:lnTo>
                        <a:pt x="339" y="4"/>
                      </a:lnTo>
                      <a:lnTo>
                        <a:pt x="341" y="4"/>
                      </a:lnTo>
                      <a:lnTo>
                        <a:pt x="342" y="4"/>
                      </a:lnTo>
                      <a:lnTo>
                        <a:pt x="344" y="4"/>
                      </a:lnTo>
                      <a:lnTo>
                        <a:pt x="347" y="4"/>
                      </a:lnTo>
                      <a:lnTo>
                        <a:pt x="349" y="4"/>
                      </a:lnTo>
                      <a:lnTo>
                        <a:pt x="352" y="4"/>
                      </a:lnTo>
                      <a:lnTo>
                        <a:pt x="353" y="4"/>
                      </a:lnTo>
                      <a:lnTo>
                        <a:pt x="354" y="4"/>
                      </a:lnTo>
                      <a:lnTo>
                        <a:pt x="355" y="4"/>
                      </a:lnTo>
                      <a:lnTo>
                        <a:pt x="363" y="4"/>
                      </a:lnTo>
                      <a:lnTo>
                        <a:pt x="365" y="4"/>
                      </a:lnTo>
                      <a:lnTo>
                        <a:pt x="369" y="4"/>
                      </a:lnTo>
                      <a:lnTo>
                        <a:pt x="385" y="4"/>
                      </a:lnTo>
                      <a:lnTo>
                        <a:pt x="388" y="4"/>
                      </a:lnTo>
                      <a:lnTo>
                        <a:pt x="391" y="4"/>
                      </a:lnTo>
                      <a:lnTo>
                        <a:pt x="393" y="4"/>
                      </a:lnTo>
                      <a:lnTo>
                        <a:pt x="395" y="4"/>
                      </a:lnTo>
                      <a:lnTo>
                        <a:pt x="413" y="4"/>
                      </a:lnTo>
                      <a:lnTo>
                        <a:pt x="417" y="4"/>
                      </a:lnTo>
                      <a:lnTo>
                        <a:pt x="417" y="0"/>
                      </a:lnTo>
                      <a:lnTo>
                        <a:pt x="422" y="0"/>
                      </a:lnTo>
                      <a:lnTo>
                        <a:pt x="425" y="0"/>
                      </a:lnTo>
                      <a:lnTo>
                        <a:pt x="428" y="0"/>
                      </a:lnTo>
                      <a:lnTo>
                        <a:pt x="431" y="0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5" name="Freeform 30"/>
                <p:cNvSpPr>
                  <a:spLocks/>
                </p:cNvSpPr>
                <p:nvPr/>
              </p:nvSpPr>
              <p:spPr bwMode="auto">
                <a:xfrm>
                  <a:off x="2284833" y="2309722"/>
                  <a:ext cx="733079" cy="850431"/>
                </a:xfrm>
                <a:custGeom>
                  <a:avLst/>
                  <a:gdLst>
                    <a:gd name="T0" fmla="*/ 388 w 481"/>
                    <a:gd name="T1" fmla="*/ 44 h 558"/>
                    <a:gd name="T2" fmla="*/ 398 w 481"/>
                    <a:gd name="T3" fmla="*/ 68 h 558"/>
                    <a:gd name="T4" fmla="*/ 402 w 481"/>
                    <a:gd name="T5" fmla="*/ 91 h 558"/>
                    <a:gd name="T6" fmla="*/ 409 w 481"/>
                    <a:gd name="T7" fmla="*/ 111 h 558"/>
                    <a:gd name="T8" fmla="*/ 405 w 481"/>
                    <a:gd name="T9" fmla="*/ 136 h 558"/>
                    <a:gd name="T10" fmla="*/ 394 w 481"/>
                    <a:gd name="T11" fmla="*/ 148 h 558"/>
                    <a:gd name="T12" fmla="*/ 390 w 481"/>
                    <a:gd name="T13" fmla="*/ 165 h 558"/>
                    <a:gd name="T14" fmla="*/ 399 w 481"/>
                    <a:gd name="T15" fmla="*/ 179 h 558"/>
                    <a:gd name="T16" fmla="*/ 401 w 481"/>
                    <a:gd name="T17" fmla="*/ 193 h 558"/>
                    <a:gd name="T18" fmla="*/ 414 w 481"/>
                    <a:gd name="T19" fmla="*/ 202 h 558"/>
                    <a:gd name="T20" fmla="*/ 428 w 481"/>
                    <a:gd name="T21" fmla="*/ 211 h 558"/>
                    <a:gd name="T22" fmla="*/ 441 w 481"/>
                    <a:gd name="T23" fmla="*/ 213 h 558"/>
                    <a:gd name="T24" fmla="*/ 459 w 481"/>
                    <a:gd name="T25" fmla="*/ 231 h 558"/>
                    <a:gd name="T26" fmla="*/ 462 w 481"/>
                    <a:gd name="T27" fmla="*/ 256 h 558"/>
                    <a:gd name="T28" fmla="*/ 479 w 481"/>
                    <a:gd name="T29" fmla="*/ 269 h 558"/>
                    <a:gd name="T30" fmla="*/ 480 w 481"/>
                    <a:gd name="T31" fmla="*/ 290 h 558"/>
                    <a:gd name="T32" fmla="*/ 466 w 481"/>
                    <a:gd name="T33" fmla="*/ 305 h 558"/>
                    <a:gd name="T34" fmla="*/ 420 w 481"/>
                    <a:gd name="T35" fmla="*/ 336 h 558"/>
                    <a:gd name="T36" fmla="*/ 388 w 481"/>
                    <a:gd name="T37" fmla="*/ 388 h 558"/>
                    <a:gd name="T38" fmla="*/ 334 w 481"/>
                    <a:gd name="T39" fmla="*/ 421 h 558"/>
                    <a:gd name="T40" fmla="*/ 303 w 481"/>
                    <a:gd name="T41" fmla="*/ 449 h 558"/>
                    <a:gd name="T42" fmla="*/ 276 w 481"/>
                    <a:gd name="T43" fmla="*/ 452 h 558"/>
                    <a:gd name="T44" fmla="*/ 254 w 481"/>
                    <a:gd name="T45" fmla="*/ 459 h 558"/>
                    <a:gd name="T46" fmla="*/ 230 w 481"/>
                    <a:gd name="T47" fmla="*/ 468 h 558"/>
                    <a:gd name="T48" fmla="*/ 201 w 481"/>
                    <a:gd name="T49" fmla="*/ 503 h 558"/>
                    <a:gd name="T50" fmla="*/ 157 w 481"/>
                    <a:gd name="T51" fmla="*/ 536 h 558"/>
                    <a:gd name="T52" fmla="*/ 98 w 481"/>
                    <a:gd name="T53" fmla="*/ 539 h 558"/>
                    <a:gd name="T54" fmla="*/ 82 w 481"/>
                    <a:gd name="T55" fmla="*/ 518 h 558"/>
                    <a:gd name="T56" fmla="*/ 73 w 481"/>
                    <a:gd name="T57" fmla="*/ 502 h 558"/>
                    <a:gd name="T58" fmla="*/ 72 w 481"/>
                    <a:gd name="T59" fmla="*/ 484 h 558"/>
                    <a:gd name="T60" fmla="*/ 73 w 481"/>
                    <a:gd name="T61" fmla="*/ 463 h 558"/>
                    <a:gd name="T62" fmla="*/ 60 w 481"/>
                    <a:gd name="T63" fmla="*/ 448 h 558"/>
                    <a:gd name="T64" fmla="*/ 42 w 481"/>
                    <a:gd name="T65" fmla="*/ 452 h 558"/>
                    <a:gd name="T66" fmla="*/ 33 w 481"/>
                    <a:gd name="T67" fmla="*/ 438 h 558"/>
                    <a:gd name="T68" fmla="*/ 31 w 481"/>
                    <a:gd name="T69" fmla="*/ 419 h 558"/>
                    <a:gd name="T70" fmla="*/ 35 w 481"/>
                    <a:gd name="T71" fmla="*/ 398 h 558"/>
                    <a:gd name="T72" fmla="*/ 24 w 481"/>
                    <a:gd name="T73" fmla="*/ 378 h 558"/>
                    <a:gd name="T74" fmla="*/ 15 w 481"/>
                    <a:gd name="T75" fmla="*/ 360 h 558"/>
                    <a:gd name="T76" fmla="*/ 8 w 481"/>
                    <a:gd name="T77" fmla="*/ 282 h 558"/>
                    <a:gd name="T78" fmla="*/ 2 w 481"/>
                    <a:gd name="T79" fmla="*/ 271 h 558"/>
                    <a:gd name="T80" fmla="*/ 2 w 481"/>
                    <a:gd name="T81" fmla="*/ 251 h 558"/>
                    <a:gd name="T82" fmla="*/ 2 w 481"/>
                    <a:gd name="T83" fmla="*/ 235 h 558"/>
                    <a:gd name="T84" fmla="*/ 2 w 481"/>
                    <a:gd name="T85" fmla="*/ 222 h 558"/>
                    <a:gd name="T86" fmla="*/ 8 w 481"/>
                    <a:gd name="T87" fmla="*/ 201 h 558"/>
                    <a:gd name="T88" fmla="*/ 18 w 481"/>
                    <a:gd name="T89" fmla="*/ 181 h 558"/>
                    <a:gd name="T90" fmla="*/ 37 w 481"/>
                    <a:gd name="T91" fmla="*/ 181 h 558"/>
                    <a:gd name="T92" fmla="*/ 59 w 481"/>
                    <a:gd name="T93" fmla="*/ 179 h 558"/>
                    <a:gd name="T94" fmla="*/ 81 w 481"/>
                    <a:gd name="T95" fmla="*/ 174 h 558"/>
                    <a:gd name="T96" fmla="*/ 98 w 481"/>
                    <a:gd name="T97" fmla="*/ 168 h 558"/>
                    <a:gd name="T98" fmla="*/ 113 w 481"/>
                    <a:gd name="T99" fmla="*/ 141 h 558"/>
                    <a:gd name="T100" fmla="*/ 121 w 481"/>
                    <a:gd name="T101" fmla="*/ 106 h 558"/>
                    <a:gd name="T102" fmla="*/ 138 w 481"/>
                    <a:gd name="T103" fmla="*/ 103 h 558"/>
                    <a:gd name="T104" fmla="*/ 154 w 481"/>
                    <a:gd name="T105" fmla="*/ 97 h 558"/>
                    <a:gd name="T106" fmla="*/ 173 w 481"/>
                    <a:gd name="T107" fmla="*/ 99 h 558"/>
                    <a:gd name="T108" fmla="*/ 195 w 481"/>
                    <a:gd name="T109" fmla="*/ 110 h 558"/>
                    <a:gd name="T110" fmla="*/ 222 w 481"/>
                    <a:gd name="T111" fmla="*/ 105 h 558"/>
                    <a:gd name="T112" fmla="*/ 247 w 481"/>
                    <a:gd name="T113" fmla="*/ 100 h 558"/>
                    <a:gd name="T114" fmla="*/ 271 w 481"/>
                    <a:gd name="T115" fmla="*/ 89 h 558"/>
                    <a:gd name="T116" fmla="*/ 289 w 481"/>
                    <a:gd name="T117" fmla="*/ 76 h 558"/>
                    <a:gd name="T118" fmla="*/ 304 w 481"/>
                    <a:gd name="T119" fmla="*/ 57 h 558"/>
                    <a:gd name="T120" fmla="*/ 332 w 481"/>
                    <a:gd name="T121" fmla="*/ 32 h 558"/>
                    <a:gd name="T122" fmla="*/ 343 w 481"/>
                    <a:gd name="T123" fmla="*/ 13 h 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81" h="558">
                      <a:moveTo>
                        <a:pt x="342" y="2"/>
                      </a:moveTo>
                      <a:lnTo>
                        <a:pt x="343" y="2"/>
                      </a:lnTo>
                      <a:lnTo>
                        <a:pt x="344" y="5"/>
                      </a:lnTo>
                      <a:lnTo>
                        <a:pt x="347" y="6"/>
                      </a:lnTo>
                      <a:lnTo>
                        <a:pt x="348" y="8"/>
                      </a:lnTo>
                      <a:lnTo>
                        <a:pt x="349" y="8"/>
                      </a:lnTo>
                      <a:lnTo>
                        <a:pt x="350" y="10"/>
                      </a:lnTo>
                      <a:lnTo>
                        <a:pt x="352" y="10"/>
                      </a:lnTo>
                      <a:lnTo>
                        <a:pt x="352" y="11"/>
                      </a:lnTo>
                      <a:lnTo>
                        <a:pt x="354" y="13"/>
                      </a:lnTo>
                      <a:lnTo>
                        <a:pt x="355" y="13"/>
                      </a:lnTo>
                      <a:lnTo>
                        <a:pt x="355" y="15"/>
                      </a:lnTo>
                      <a:lnTo>
                        <a:pt x="356" y="15"/>
                      </a:lnTo>
                      <a:lnTo>
                        <a:pt x="358" y="16"/>
                      </a:lnTo>
                      <a:lnTo>
                        <a:pt x="363" y="21"/>
                      </a:lnTo>
                      <a:lnTo>
                        <a:pt x="370" y="27"/>
                      </a:lnTo>
                      <a:lnTo>
                        <a:pt x="371" y="28"/>
                      </a:lnTo>
                      <a:lnTo>
                        <a:pt x="374" y="31"/>
                      </a:lnTo>
                      <a:lnTo>
                        <a:pt x="375" y="32"/>
                      </a:lnTo>
                      <a:lnTo>
                        <a:pt x="379" y="34"/>
                      </a:lnTo>
                      <a:lnTo>
                        <a:pt x="382" y="38"/>
                      </a:lnTo>
                      <a:lnTo>
                        <a:pt x="385" y="40"/>
                      </a:lnTo>
                      <a:lnTo>
                        <a:pt x="386" y="42"/>
                      </a:lnTo>
                      <a:lnTo>
                        <a:pt x="387" y="42"/>
                      </a:lnTo>
                      <a:lnTo>
                        <a:pt x="387" y="43"/>
                      </a:lnTo>
                      <a:lnTo>
                        <a:pt x="388" y="43"/>
                      </a:lnTo>
                      <a:lnTo>
                        <a:pt x="388" y="44"/>
                      </a:lnTo>
                      <a:lnTo>
                        <a:pt x="392" y="46"/>
                      </a:lnTo>
                      <a:lnTo>
                        <a:pt x="393" y="48"/>
                      </a:lnTo>
                      <a:lnTo>
                        <a:pt x="394" y="49"/>
                      </a:lnTo>
                      <a:lnTo>
                        <a:pt x="396" y="49"/>
                      </a:lnTo>
                      <a:lnTo>
                        <a:pt x="396" y="50"/>
                      </a:lnTo>
                      <a:lnTo>
                        <a:pt x="397" y="50"/>
                      </a:lnTo>
                      <a:lnTo>
                        <a:pt x="398" y="51"/>
                      </a:lnTo>
                      <a:lnTo>
                        <a:pt x="398" y="53"/>
                      </a:lnTo>
                      <a:lnTo>
                        <a:pt x="401" y="54"/>
                      </a:lnTo>
                      <a:lnTo>
                        <a:pt x="402" y="55"/>
                      </a:lnTo>
                      <a:lnTo>
                        <a:pt x="403" y="56"/>
                      </a:lnTo>
                      <a:lnTo>
                        <a:pt x="403" y="57"/>
                      </a:lnTo>
                      <a:lnTo>
                        <a:pt x="404" y="57"/>
                      </a:lnTo>
                      <a:lnTo>
                        <a:pt x="404" y="59"/>
                      </a:lnTo>
                      <a:lnTo>
                        <a:pt x="404" y="60"/>
                      </a:lnTo>
                      <a:lnTo>
                        <a:pt x="403" y="60"/>
                      </a:lnTo>
                      <a:lnTo>
                        <a:pt x="403" y="61"/>
                      </a:lnTo>
                      <a:lnTo>
                        <a:pt x="403" y="62"/>
                      </a:lnTo>
                      <a:lnTo>
                        <a:pt x="402" y="62"/>
                      </a:lnTo>
                      <a:lnTo>
                        <a:pt x="402" y="64"/>
                      </a:lnTo>
                      <a:lnTo>
                        <a:pt x="402" y="65"/>
                      </a:lnTo>
                      <a:lnTo>
                        <a:pt x="401" y="65"/>
                      </a:lnTo>
                      <a:lnTo>
                        <a:pt x="401" y="66"/>
                      </a:lnTo>
                      <a:lnTo>
                        <a:pt x="401" y="67"/>
                      </a:lnTo>
                      <a:lnTo>
                        <a:pt x="399" y="67"/>
                      </a:lnTo>
                      <a:lnTo>
                        <a:pt x="399" y="68"/>
                      </a:lnTo>
                      <a:lnTo>
                        <a:pt x="398" y="68"/>
                      </a:lnTo>
                      <a:lnTo>
                        <a:pt x="397" y="68"/>
                      </a:lnTo>
                      <a:lnTo>
                        <a:pt x="398" y="70"/>
                      </a:lnTo>
                      <a:lnTo>
                        <a:pt x="398" y="71"/>
                      </a:lnTo>
                      <a:lnTo>
                        <a:pt x="397" y="72"/>
                      </a:lnTo>
                      <a:lnTo>
                        <a:pt x="397" y="73"/>
                      </a:lnTo>
                      <a:lnTo>
                        <a:pt x="397" y="75"/>
                      </a:lnTo>
                      <a:lnTo>
                        <a:pt x="397" y="76"/>
                      </a:lnTo>
                      <a:lnTo>
                        <a:pt x="397" y="77"/>
                      </a:lnTo>
                      <a:lnTo>
                        <a:pt x="397" y="78"/>
                      </a:lnTo>
                      <a:lnTo>
                        <a:pt x="397" y="80"/>
                      </a:lnTo>
                      <a:lnTo>
                        <a:pt x="397" y="81"/>
                      </a:lnTo>
                      <a:lnTo>
                        <a:pt x="396" y="81"/>
                      </a:lnTo>
                      <a:lnTo>
                        <a:pt x="396" y="82"/>
                      </a:lnTo>
                      <a:lnTo>
                        <a:pt x="396" y="83"/>
                      </a:lnTo>
                      <a:lnTo>
                        <a:pt x="397" y="83"/>
                      </a:lnTo>
                      <a:lnTo>
                        <a:pt x="397" y="84"/>
                      </a:lnTo>
                      <a:lnTo>
                        <a:pt x="397" y="86"/>
                      </a:lnTo>
                      <a:lnTo>
                        <a:pt x="398" y="86"/>
                      </a:lnTo>
                      <a:lnTo>
                        <a:pt x="398" y="87"/>
                      </a:lnTo>
                      <a:lnTo>
                        <a:pt x="399" y="87"/>
                      </a:lnTo>
                      <a:lnTo>
                        <a:pt x="401" y="87"/>
                      </a:lnTo>
                      <a:lnTo>
                        <a:pt x="401" y="88"/>
                      </a:lnTo>
                      <a:lnTo>
                        <a:pt x="402" y="88"/>
                      </a:lnTo>
                      <a:lnTo>
                        <a:pt x="402" y="89"/>
                      </a:lnTo>
                      <a:lnTo>
                        <a:pt x="401" y="89"/>
                      </a:lnTo>
                      <a:lnTo>
                        <a:pt x="401" y="91"/>
                      </a:lnTo>
                      <a:lnTo>
                        <a:pt x="402" y="91"/>
                      </a:lnTo>
                      <a:lnTo>
                        <a:pt x="402" y="92"/>
                      </a:lnTo>
                      <a:lnTo>
                        <a:pt x="402" y="93"/>
                      </a:lnTo>
                      <a:lnTo>
                        <a:pt x="402" y="94"/>
                      </a:lnTo>
                      <a:lnTo>
                        <a:pt x="403" y="94"/>
                      </a:lnTo>
                      <a:lnTo>
                        <a:pt x="403" y="95"/>
                      </a:lnTo>
                      <a:lnTo>
                        <a:pt x="403" y="97"/>
                      </a:lnTo>
                      <a:lnTo>
                        <a:pt x="403" y="98"/>
                      </a:lnTo>
                      <a:lnTo>
                        <a:pt x="404" y="98"/>
                      </a:lnTo>
                      <a:lnTo>
                        <a:pt x="404" y="99"/>
                      </a:lnTo>
                      <a:lnTo>
                        <a:pt x="405" y="99"/>
                      </a:lnTo>
                      <a:lnTo>
                        <a:pt x="405" y="100"/>
                      </a:lnTo>
                      <a:lnTo>
                        <a:pt x="407" y="100"/>
                      </a:lnTo>
                      <a:lnTo>
                        <a:pt x="407" y="102"/>
                      </a:lnTo>
                      <a:lnTo>
                        <a:pt x="407" y="103"/>
                      </a:lnTo>
                      <a:lnTo>
                        <a:pt x="407" y="104"/>
                      </a:lnTo>
                      <a:lnTo>
                        <a:pt x="407" y="105"/>
                      </a:lnTo>
                      <a:lnTo>
                        <a:pt x="407" y="104"/>
                      </a:lnTo>
                      <a:lnTo>
                        <a:pt x="408" y="104"/>
                      </a:lnTo>
                      <a:lnTo>
                        <a:pt x="408" y="105"/>
                      </a:lnTo>
                      <a:lnTo>
                        <a:pt x="408" y="106"/>
                      </a:lnTo>
                      <a:lnTo>
                        <a:pt x="409" y="106"/>
                      </a:lnTo>
                      <a:lnTo>
                        <a:pt x="409" y="108"/>
                      </a:lnTo>
                      <a:lnTo>
                        <a:pt x="409" y="109"/>
                      </a:lnTo>
                      <a:lnTo>
                        <a:pt x="409" y="110"/>
                      </a:lnTo>
                      <a:lnTo>
                        <a:pt x="408" y="110"/>
                      </a:lnTo>
                      <a:lnTo>
                        <a:pt x="409" y="110"/>
                      </a:lnTo>
                      <a:lnTo>
                        <a:pt x="409" y="111"/>
                      </a:lnTo>
                      <a:lnTo>
                        <a:pt x="410" y="111"/>
                      </a:lnTo>
                      <a:lnTo>
                        <a:pt x="412" y="111"/>
                      </a:lnTo>
                      <a:lnTo>
                        <a:pt x="412" y="113"/>
                      </a:lnTo>
                      <a:lnTo>
                        <a:pt x="412" y="114"/>
                      </a:lnTo>
                      <a:lnTo>
                        <a:pt x="412" y="115"/>
                      </a:lnTo>
                      <a:lnTo>
                        <a:pt x="412" y="116"/>
                      </a:lnTo>
                      <a:lnTo>
                        <a:pt x="412" y="117"/>
                      </a:lnTo>
                      <a:lnTo>
                        <a:pt x="410" y="119"/>
                      </a:lnTo>
                      <a:lnTo>
                        <a:pt x="409" y="119"/>
                      </a:lnTo>
                      <a:lnTo>
                        <a:pt x="409" y="120"/>
                      </a:lnTo>
                      <a:lnTo>
                        <a:pt x="409" y="121"/>
                      </a:lnTo>
                      <a:lnTo>
                        <a:pt x="408" y="121"/>
                      </a:lnTo>
                      <a:lnTo>
                        <a:pt x="409" y="121"/>
                      </a:lnTo>
                      <a:lnTo>
                        <a:pt x="409" y="122"/>
                      </a:lnTo>
                      <a:lnTo>
                        <a:pt x="409" y="124"/>
                      </a:lnTo>
                      <a:lnTo>
                        <a:pt x="409" y="125"/>
                      </a:lnTo>
                      <a:lnTo>
                        <a:pt x="408" y="126"/>
                      </a:lnTo>
                      <a:lnTo>
                        <a:pt x="408" y="127"/>
                      </a:lnTo>
                      <a:lnTo>
                        <a:pt x="407" y="127"/>
                      </a:lnTo>
                      <a:lnTo>
                        <a:pt x="407" y="129"/>
                      </a:lnTo>
                      <a:lnTo>
                        <a:pt x="407" y="130"/>
                      </a:lnTo>
                      <a:lnTo>
                        <a:pt x="407" y="131"/>
                      </a:lnTo>
                      <a:lnTo>
                        <a:pt x="408" y="132"/>
                      </a:lnTo>
                      <a:lnTo>
                        <a:pt x="408" y="133"/>
                      </a:lnTo>
                      <a:lnTo>
                        <a:pt x="408" y="135"/>
                      </a:lnTo>
                      <a:lnTo>
                        <a:pt x="407" y="136"/>
                      </a:lnTo>
                      <a:lnTo>
                        <a:pt x="405" y="136"/>
                      </a:lnTo>
                      <a:lnTo>
                        <a:pt x="404" y="137"/>
                      </a:lnTo>
                      <a:lnTo>
                        <a:pt x="403" y="137"/>
                      </a:lnTo>
                      <a:lnTo>
                        <a:pt x="403" y="138"/>
                      </a:lnTo>
                      <a:lnTo>
                        <a:pt x="403" y="137"/>
                      </a:lnTo>
                      <a:lnTo>
                        <a:pt x="402" y="137"/>
                      </a:lnTo>
                      <a:lnTo>
                        <a:pt x="401" y="137"/>
                      </a:lnTo>
                      <a:lnTo>
                        <a:pt x="401" y="136"/>
                      </a:lnTo>
                      <a:lnTo>
                        <a:pt x="399" y="136"/>
                      </a:lnTo>
                      <a:lnTo>
                        <a:pt x="399" y="137"/>
                      </a:lnTo>
                      <a:lnTo>
                        <a:pt x="398" y="137"/>
                      </a:lnTo>
                      <a:lnTo>
                        <a:pt x="397" y="137"/>
                      </a:lnTo>
                      <a:lnTo>
                        <a:pt x="397" y="138"/>
                      </a:lnTo>
                      <a:lnTo>
                        <a:pt x="396" y="138"/>
                      </a:lnTo>
                      <a:lnTo>
                        <a:pt x="396" y="140"/>
                      </a:lnTo>
                      <a:lnTo>
                        <a:pt x="397" y="141"/>
                      </a:lnTo>
                      <a:lnTo>
                        <a:pt x="397" y="142"/>
                      </a:lnTo>
                      <a:lnTo>
                        <a:pt x="397" y="143"/>
                      </a:lnTo>
                      <a:lnTo>
                        <a:pt x="398" y="143"/>
                      </a:lnTo>
                      <a:lnTo>
                        <a:pt x="398" y="144"/>
                      </a:lnTo>
                      <a:lnTo>
                        <a:pt x="398" y="146"/>
                      </a:lnTo>
                      <a:lnTo>
                        <a:pt x="399" y="146"/>
                      </a:lnTo>
                      <a:lnTo>
                        <a:pt x="398" y="146"/>
                      </a:lnTo>
                      <a:lnTo>
                        <a:pt x="397" y="146"/>
                      </a:lnTo>
                      <a:lnTo>
                        <a:pt x="397" y="147"/>
                      </a:lnTo>
                      <a:lnTo>
                        <a:pt x="396" y="147"/>
                      </a:lnTo>
                      <a:lnTo>
                        <a:pt x="394" y="147"/>
                      </a:lnTo>
                      <a:lnTo>
                        <a:pt x="394" y="148"/>
                      </a:lnTo>
                      <a:lnTo>
                        <a:pt x="393" y="148"/>
                      </a:lnTo>
                      <a:lnTo>
                        <a:pt x="393" y="149"/>
                      </a:lnTo>
                      <a:lnTo>
                        <a:pt x="394" y="149"/>
                      </a:lnTo>
                      <a:lnTo>
                        <a:pt x="394" y="151"/>
                      </a:lnTo>
                      <a:lnTo>
                        <a:pt x="393" y="152"/>
                      </a:lnTo>
                      <a:lnTo>
                        <a:pt x="394" y="152"/>
                      </a:lnTo>
                      <a:lnTo>
                        <a:pt x="393" y="152"/>
                      </a:lnTo>
                      <a:lnTo>
                        <a:pt x="394" y="153"/>
                      </a:lnTo>
                      <a:lnTo>
                        <a:pt x="393" y="153"/>
                      </a:lnTo>
                      <a:lnTo>
                        <a:pt x="394" y="153"/>
                      </a:lnTo>
                      <a:lnTo>
                        <a:pt x="394" y="154"/>
                      </a:lnTo>
                      <a:lnTo>
                        <a:pt x="393" y="154"/>
                      </a:lnTo>
                      <a:lnTo>
                        <a:pt x="393" y="155"/>
                      </a:lnTo>
                      <a:lnTo>
                        <a:pt x="392" y="155"/>
                      </a:lnTo>
                      <a:lnTo>
                        <a:pt x="392" y="157"/>
                      </a:lnTo>
                      <a:lnTo>
                        <a:pt x="391" y="157"/>
                      </a:lnTo>
                      <a:lnTo>
                        <a:pt x="391" y="158"/>
                      </a:lnTo>
                      <a:lnTo>
                        <a:pt x="392" y="159"/>
                      </a:lnTo>
                      <a:lnTo>
                        <a:pt x="392" y="160"/>
                      </a:lnTo>
                      <a:lnTo>
                        <a:pt x="392" y="162"/>
                      </a:lnTo>
                      <a:lnTo>
                        <a:pt x="392" y="163"/>
                      </a:lnTo>
                      <a:lnTo>
                        <a:pt x="391" y="163"/>
                      </a:lnTo>
                      <a:lnTo>
                        <a:pt x="392" y="163"/>
                      </a:lnTo>
                      <a:lnTo>
                        <a:pt x="392" y="164"/>
                      </a:lnTo>
                      <a:lnTo>
                        <a:pt x="392" y="165"/>
                      </a:lnTo>
                      <a:lnTo>
                        <a:pt x="391" y="165"/>
                      </a:lnTo>
                      <a:lnTo>
                        <a:pt x="390" y="165"/>
                      </a:lnTo>
                      <a:lnTo>
                        <a:pt x="391" y="165"/>
                      </a:lnTo>
                      <a:lnTo>
                        <a:pt x="390" y="166"/>
                      </a:lnTo>
                      <a:lnTo>
                        <a:pt x="391" y="166"/>
                      </a:lnTo>
                      <a:lnTo>
                        <a:pt x="391" y="168"/>
                      </a:lnTo>
                      <a:lnTo>
                        <a:pt x="392" y="168"/>
                      </a:lnTo>
                      <a:lnTo>
                        <a:pt x="392" y="169"/>
                      </a:lnTo>
                      <a:lnTo>
                        <a:pt x="392" y="168"/>
                      </a:lnTo>
                      <a:lnTo>
                        <a:pt x="393" y="168"/>
                      </a:lnTo>
                      <a:lnTo>
                        <a:pt x="393" y="169"/>
                      </a:lnTo>
                      <a:lnTo>
                        <a:pt x="393" y="170"/>
                      </a:lnTo>
                      <a:lnTo>
                        <a:pt x="394" y="170"/>
                      </a:lnTo>
                      <a:lnTo>
                        <a:pt x="394" y="171"/>
                      </a:lnTo>
                      <a:lnTo>
                        <a:pt x="394" y="170"/>
                      </a:lnTo>
                      <a:lnTo>
                        <a:pt x="394" y="171"/>
                      </a:lnTo>
                      <a:lnTo>
                        <a:pt x="396" y="171"/>
                      </a:lnTo>
                      <a:lnTo>
                        <a:pt x="397" y="171"/>
                      </a:lnTo>
                      <a:lnTo>
                        <a:pt x="397" y="173"/>
                      </a:lnTo>
                      <a:lnTo>
                        <a:pt x="398" y="173"/>
                      </a:lnTo>
                      <a:lnTo>
                        <a:pt x="397" y="174"/>
                      </a:lnTo>
                      <a:lnTo>
                        <a:pt x="396" y="174"/>
                      </a:lnTo>
                      <a:lnTo>
                        <a:pt x="396" y="175"/>
                      </a:lnTo>
                      <a:lnTo>
                        <a:pt x="397" y="175"/>
                      </a:lnTo>
                      <a:lnTo>
                        <a:pt x="397" y="176"/>
                      </a:lnTo>
                      <a:lnTo>
                        <a:pt x="397" y="178"/>
                      </a:lnTo>
                      <a:lnTo>
                        <a:pt x="398" y="178"/>
                      </a:lnTo>
                      <a:lnTo>
                        <a:pt x="399" y="178"/>
                      </a:lnTo>
                      <a:lnTo>
                        <a:pt x="399" y="179"/>
                      </a:lnTo>
                      <a:lnTo>
                        <a:pt x="399" y="180"/>
                      </a:lnTo>
                      <a:lnTo>
                        <a:pt x="398" y="180"/>
                      </a:lnTo>
                      <a:lnTo>
                        <a:pt x="397" y="180"/>
                      </a:lnTo>
                      <a:lnTo>
                        <a:pt x="397" y="181"/>
                      </a:lnTo>
                      <a:lnTo>
                        <a:pt x="396" y="181"/>
                      </a:lnTo>
                      <a:lnTo>
                        <a:pt x="396" y="182"/>
                      </a:lnTo>
                      <a:lnTo>
                        <a:pt x="396" y="184"/>
                      </a:lnTo>
                      <a:lnTo>
                        <a:pt x="394" y="184"/>
                      </a:lnTo>
                      <a:lnTo>
                        <a:pt x="396" y="184"/>
                      </a:lnTo>
                      <a:lnTo>
                        <a:pt x="394" y="184"/>
                      </a:lnTo>
                      <a:lnTo>
                        <a:pt x="394" y="185"/>
                      </a:lnTo>
                      <a:lnTo>
                        <a:pt x="396" y="185"/>
                      </a:lnTo>
                      <a:lnTo>
                        <a:pt x="394" y="185"/>
                      </a:lnTo>
                      <a:lnTo>
                        <a:pt x="394" y="186"/>
                      </a:lnTo>
                      <a:lnTo>
                        <a:pt x="396" y="186"/>
                      </a:lnTo>
                      <a:lnTo>
                        <a:pt x="396" y="187"/>
                      </a:lnTo>
                      <a:lnTo>
                        <a:pt x="394" y="187"/>
                      </a:lnTo>
                      <a:lnTo>
                        <a:pt x="394" y="189"/>
                      </a:lnTo>
                      <a:lnTo>
                        <a:pt x="393" y="189"/>
                      </a:lnTo>
                      <a:lnTo>
                        <a:pt x="394" y="189"/>
                      </a:lnTo>
                      <a:lnTo>
                        <a:pt x="394" y="190"/>
                      </a:lnTo>
                      <a:lnTo>
                        <a:pt x="396" y="190"/>
                      </a:lnTo>
                      <a:lnTo>
                        <a:pt x="396" y="191"/>
                      </a:lnTo>
                      <a:lnTo>
                        <a:pt x="397" y="191"/>
                      </a:lnTo>
                      <a:lnTo>
                        <a:pt x="398" y="191"/>
                      </a:lnTo>
                      <a:lnTo>
                        <a:pt x="399" y="191"/>
                      </a:lnTo>
                      <a:lnTo>
                        <a:pt x="401" y="193"/>
                      </a:lnTo>
                      <a:lnTo>
                        <a:pt x="401" y="192"/>
                      </a:lnTo>
                      <a:lnTo>
                        <a:pt x="402" y="192"/>
                      </a:lnTo>
                      <a:lnTo>
                        <a:pt x="403" y="192"/>
                      </a:lnTo>
                      <a:lnTo>
                        <a:pt x="404" y="193"/>
                      </a:lnTo>
                      <a:lnTo>
                        <a:pt x="404" y="195"/>
                      </a:lnTo>
                      <a:lnTo>
                        <a:pt x="404" y="196"/>
                      </a:lnTo>
                      <a:lnTo>
                        <a:pt x="404" y="197"/>
                      </a:lnTo>
                      <a:lnTo>
                        <a:pt x="404" y="198"/>
                      </a:lnTo>
                      <a:lnTo>
                        <a:pt x="405" y="198"/>
                      </a:lnTo>
                      <a:lnTo>
                        <a:pt x="405" y="200"/>
                      </a:lnTo>
                      <a:lnTo>
                        <a:pt x="407" y="200"/>
                      </a:lnTo>
                      <a:lnTo>
                        <a:pt x="408" y="200"/>
                      </a:lnTo>
                      <a:lnTo>
                        <a:pt x="409" y="200"/>
                      </a:lnTo>
                      <a:lnTo>
                        <a:pt x="410" y="201"/>
                      </a:lnTo>
                      <a:lnTo>
                        <a:pt x="410" y="200"/>
                      </a:lnTo>
                      <a:lnTo>
                        <a:pt x="412" y="200"/>
                      </a:lnTo>
                      <a:lnTo>
                        <a:pt x="412" y="201"/>
                      </a:lnTo>
                      <a:lnTo>
                        <a:pt x="410" y="201"/>
                      </a:lnTo>
                      <a:lnTo>
                        <a:pt x="410" y="202"/>
                      </a:lnTo>
                      <a:lnTo>
                        <a:pt x="410" y="203"/>
                      </a:lnTo>
                      <a:lnTo>
                        <a:pt x="412" y="203"/>
                      </a:lnTo>
                      <a:lnTo>
                        <a:pt x="412" y="202"/>
                      </a:lnTo>
                      <a:lnTo>
                        <a:pt x="413" y="203"/>
                      </a:lnTo>
                      <a:lnTo>
                        <a:pt x="413" y="202"/>
                      </a:lnTo>
                      <a:lnTo>
                        <a:pt x="413" y="203"/>
                      </a:lnTo>
                      <a:lnTo>
                        <a:pt x="413" y="202"/>
                      </a:lnTo>
                      <a:lnTo>
                        <a:pt x="414" y="202"/>
                      </a:lnTo>
                      <a:lnTo>
                        <a:pt x="414" y="203"/>
                      </a:lnTo>
                      <a:lnTo>
                        <a:pt x="415" y="203"/>
                      </a:lnTo>
                      <a:lnTo>
                        <a:pt x="417" y="203"/>
                      </a:lnTo>
                      <a:lnTo>
                        <a:pt x="417" y="204"/>
                      </a:lnTo>
                      <a:lnTo>
                        <a:pt x="418" y="204"/>
                      </a:lnTo>
                      <a:lnTo>
                        <a:pt x="419" y="204"/>
                      </a:lnTo>
                      <a:lnTo>
                        <a:pt x="419" y="203"/>
                      </a:lnTo>
                      <a:lnTo>
                        <a:pt x="419" y="202"/>
                      </a:lnTo>
                      <a:lnTo>
                        <a:pt x="419" y="201"/>
                      </a:lnTo>
                      <a:lnTo>
                        <a:pt x="419" y="200"/>
                      </a:lnTo>
                      <a:lnTo>
                        <a:pt x="420" y="198"/>
                      </a:lnTo>
                      <a:lnTo>
                        <a:pt x="420" y="200"/>
                      </a:lnTo>
                      <a:lnTo>
                        <a:pt x="421" y="200"/>
                      </a:lnTo>
                      <a:lnTo>
                        <a:pt x="421" y="201"/>
                      </a:lnTo>
                      <a:lnTo>
                        <a:pt x="421" y="202"/>
                      </a:lnTo>
                      <a:lnTo>
                        <a:pt x="423" y="202"/>
                      </a:lnTo>
                      <a:lnTo>
                        <a:pt x="423" y="203"/>
                      </a:lnTo>
                      <a:lnTo>
                        <a:pt x="423" y="204"/>
                      </a:lnTo>
                      <a:lnTo>
                        <a:pt x="423" y="206"/>
                      </a:lnTo>
                      <a:lnTo>
                        <a:pt x="424" y="206"/>
                      </a:lnTo>
                      <a:lnTo>
                        <a:pt x="425" y="206"/>
                      </a:lnTo>
                      <a:lnTo>
                        <a:pt x="425" y="207"/>
                      </a:lnTo>
                      <a:lnTo>
                        <a:pt x="426" y="207"/>
                      </a:lnTo>
                      <a:lnTo>
                        <a:pt x="426" y="208"/>
                      </a:lnTo>
                      <a:lnTo>
                        <a:pt x="426" y="209"/>
                      </a:lnTo>
                      <a:lnTo>
                        <a:pt x="426" y="211"/>
                      </a:lnTo>
                      <a:lnTo>
                        <a:pt x="428" y="211"/>
                      </a:lnTo>
                      <a:lnTo>
                        <a:pt x="428" y="212"/>
                      </a:lnTo>
                      <a:lnTo>
                        <a:pt x="429" y="212"/>
                      </a:lnTo>
                      <a:lnTo>
                        <a:pt x="428" y="213"/>
                      </a:lnTo>
                      <a:lnTo>
                        <a:pt x="428" y="214"/>
                      </a:lnTo>
                      <a:lnTo>
                        <a:pt x="429" y="215"/>
                      </a:lnTo>
                      <a:lnTo>
                        <a:pt x="430" y="215"/>
                      </a:lnTo>
                      <a:lnTo>
                        <a:pt x="430" y="214"/>
                      </a:lnTo>
                      <a:lnTo>
                        <a:pt x="431" y="214"/>
                      </a:lnTo>
                      <a:lnTo>
                        <a:pt x="431" y="215"/>
                      </a:lnTo>
                      <a:lnTo>
                        <a:pt x="432" y="215"/>
                      </a:lnTo>
                      <a:lnTo>
                        <a:pt x="432" y="214"/>
                      </a:lnTo>
                      <a:lnTo>
                        <a:pt x="432" y="213"/>
                      </a:lnTo>
                      <a:lnTo>
                        <a:pt x="432" y="212"/>
                      </a:lnTo>
                      <a:lnTo>
                        <a:pt x="434" y="212"/>
                      </a:lnTo>
                      <a:lnTo>
                        <a:pt x="434" y="211"/>
                      </a:lnTo>
                      <a:lnTo>
                        <a:pt x="434" y="209"/>
                      </a:lnTo>
                      <a:lnTo>
                        <a:pt x="435" y="209"/>
                      </a:lnTo>
                      <a:lnTo>
                        <a:pt x="435" y="211"/>
                      </a:lnTo>
                      <a:lnTo>
                        <a:pt x="435" y="212"/>
                      </a:lnTo>
                      <a:lnTo>
                        <a:pt x="436" y="212"/>
                      </a:lnTo>
                      <a:lnTo>
                        <a:pt x="437" y="212"/>
                      </a:lnTo>
                      <a:lnTo>
                        <a:pt x="439" y="212"/>
                      </a:lnTo>
                      <a:lnTo>
                        <a:pt x="440" y="212"/>
                      </a:lnTo>
                      <a:lnTo>
                        <a:pt x="440" y="213"/>
                      </a:lnTo>
                      <a:lnTo>
                        <a:pt x="441" y="213"/>
                      </a:lnTo>
                      <a:lnTo>
                        <a:pt x="441" y="212"/>
                      </a:lnTo>
                      <a:lnTo>
                        <a:pt x="441" y="213"/>
                      </a:lnTo>
                      <a:lnTo>
                        <a:pt x="442" y="213"/>
                      </a:lnTo>
                      <a:lnTo>
                        <a:pt x="442" y="214"/>
                      </a:lnTo>
                      <a:lnTo>
                        <a:pt x="443" y="214"/>
                      </a:lnTo>
                      <a:lnTo>
                        <a:pt x="445" y="215"/>
                      </a:lnTo>
                      <a:lnTo>
                        <a:pt x="446" y="215"/>
                      </a:lnTo>
                      <a:lnTo>
                        <a:pt x="446" y="217"/>
                      </a:lnTo>
                      <a:lnTo>
                        <a:pt x="447" y="217"/>
                      </a:lnTo>
                      <a:lnTo>
                        <a:pt x="448" y="217"/>
                      </a:lnTo>
                      <a:lnTo>
                        <a:pt x="448" y="218"/>
                      </a:lnTo>
                      <a:lnTo>
                        <a:pt x="450" y="218"/>
                      </a:lnTo>
                      <a:lnTo>
                        <a:pt x="451" y="218"/>
                      </a:lnTo>
                      <a:lnTo>
                        <a:pt x="452" y="218"/>
                      </a:lnTo>
                      <a:lnTo>
                        <a:pt x="452" y="219"/>
                      </a:lnTo>
                      <a:lnTo>
                        <a:pt x="453" y="220"/>
                      </a:lnTo>
                      <a:lnTo>
                        <a:pt x="453" y="222"/>
                      </a:lnTo>
                      <a:lnTo>
                        <a:pt x="453" y="223"/>
                      </a:lnTo>
                      <a:lnTo>
                        <a:pt x="454" y="223"/>
                      </a:lnTo>
                      <a:lnTo>
                        <a:pt x="456" y="223"/>
                      </a:lnTo>
                      <a:lnTo>
                        <a:pt x="456" y="224"/>
                      </a:lnTo>
                      <a:lnTo>
                        <a:pt x="456" y="225"/>
                      </a:lnTo>
                      <a:lnTo>
                        <a:pt x="456" y="227"/>
                      </a:lnTo>
                      <a:lnTo>
                        <a:pt x="457" y="228"/>
                      </a:lnTo>
                      <a:lnTo>
                        <a:pt x="458" y="228"/>
                      </a:lnTo>
                      <a:lnTo>
                        <a:pt x="458" y="229"/>
                      </a:lnTo>
                      <a:lnTo>
                        <a:pt x="458" y="230"/>
                      </a:lnTo>
                      <a:lnTo>
                        <a:pt x="458" y="231"/>
                      </a:lnTo>
                      <a:lnTo>
                        <a:pt x="459" y="231"/>
                      </a:lnTo>
                      <a:lnTo>
                        <a:pt x="459" y="233"/>
                      </a:lnTo>
                      <a:lnTo>
                        <a:pt x="459" y="234"/>
                      </a:lnTo>
                      <a:lnTo>
                        <a:pt x="459" y="235"/>
                      </a:lnTo>
                      <a:lnTo>
                        <a:pt x="459" y="236"/>
                      </a:lnTo>
                      <a:lnTo>
                        <a:pt x="459" y="238"/>
                      </a:lnTo>
                      <a:lnTo>
                        <a:pt x="459" y="239"/>
                      </a:lnTo>
                      <a:lnTo>
                        <a:pt x="458" y="239"/>
                      </a:lnTo>
                      <a:lnTo>
                        <a:pt x="458" y="240"/>
                      </a:lnTo>
                      <a:lnTo>
                        <a:pt x="458" y="241"/>
                      </a:lnTo>
                      <a:lnTo>
                        <a:pt x="457" y="242"/>
                      </a:lnTo>
                      <a:lnTo>
                        <a:pt x="457" y="244"/>
                      </a:lnTo>
                      <a:lnTo>
                        <a:pt x="458" y="244"/>
                      </a:lnTo>
                      <a:lnTo>
                        <a:pt x="458" y="245"/>
                      </a:lnTo>
                      <a:lnTo>
                        <a:pt x="457" y="245"/>
                      </a:lnTo>
                      <a:lnTo>
                        <a:pt x="457" y="246"/>
                      </a:lnTo>
                      <a:lnTo>
                        <a:pt x="456" y="247"/>
                      </a:lnTo>
                      <a:lnTo>
                        <a:pt x="457" y="247"/>
                      </a:lnTo>
                      <a:lnTo>
                        <a:pt x="457" y="249"/>
                      </a:lnTo>
                      <a:lnTo>
                        <a:pt x="458" y="249"/>
                      </a:lnTo>
                      <a:lnTo>
                        <a:pt x="458" y="250"/>
                      </a:lnTo>
                      <a:lnTo>
                        <a:pt x="458" y="251"/>
                      </a:lnTo>
                      <a:lnTo>
                        <a:pt x="458" y="252"/>
                      </a:lnTo>
                      <a:lnTo>
                        <a:pt x="459" y="252"/>
                      </a:lnTo>
                      <a:lnTo>
                        <a:pt x="459" y="253"/>
                      </a:lnTo>
                      <a:lnTo>
                        <a:pt x="461" y="253"/>
                      </a:lnTo>
                      <a:lnTo>
                        <a:pt x="462" y="255"/>
                      </a:lnTo>
                      <a:lnTo>
                        <a:pt x="462" y="256"/>
                      </a:lnTo>
                      <a:lnTo>
                        <a:pt x="463" y="256"/>
                      </a:lnTo>
                      <a:lnTo>
                        <a:pt x="463" y="257"/>
                      </a:lnTo>
                      <a:lnTo>
                        <a:pt x="464" y="256"/>
                      </a:lnTo>
                      <a:lnTo>
                        <a:pt x="466" y="257"/>
                      </a:lnTo>
                      <a:lnTo>
                        <a:pt x="467" y="257"/>
                      </a:lnTo>
                      <a:lnTo>
                        <a:pt x="467" y="258"/>
                      </a:lnTo>
                      <a:lnTo>
                        <a:pt x="468" y="258"/>
                      </a:lnTo>
                      <a:lnTo>
                        <a:pt x="468" y="260"/>
                      </a:lnTo>
                      <a:lnTo>
                        <a:pt x="468" y="261"/>
                      </a:lnTo>
                      <a:lnTo>
                        <a:pt x="468" y="262"/>
                      </a:lnTo>
                      <a:lnTo>
                        <a:pt x="469" y="262"/>
                      </a:lnTo>
                      <a:lnTo>
                        <a:pt x="470" y="262"/>
                      </a:lnTo>
                      <a:lnTo>
                        <a:pt x="472" y="262"/>
                      </a:lnTo>
                      <a:lnTo>
                        <a:pt x="473" y="262"/>
                      </a:lnTo>
                      <a:lnTo>
                        <a:pt x="474" y="262"/>
                      </a:lnTo>
                      <a:lnTo>
                        <a:pt x="474" y="263"/>
                      </a:lnTo>
                      <a:lnTo>
                        <a:pt x="475" y="263"/>
                      </a:lnTo>
                      <a:lnTo>
                        <a:pt x="475" y="264"/>
                      </a:lnTo>
                      <a:lnTo>
                        <a:pt x="477" y="264"/>
                      </a:lnTo>
                      <a:lnTo>
                        <a:pt x="477" y="266"/>
                      </a:lnTo>
                      <a:lnTo>
                        <a:pt x="478" y="266"/>
                      </a:lnTo>
                      <a:lnTo>
                        <a:pt x="479" y="266"/>
                      </a:lnTo>
                      <a:lnTo>
                        <a:pt x="479" y="267"/>
                      </a:lnTo>
                      <a:lnTo>
                        <a:pt x="479" y="268"/>
                      </a:lnTo>
                      <a:lnTo>
                        <a:pt x="480" y="268"/>
                      </a:lnTo>
                      <a:lnTo>
                        <a:pt x="480" y="269"/>
                      </a:lnTo>
                      <a:lnTo>
                        <a:pt x="479" y="269"/>
                      </a:lnTo>
                      <a:lnTo>
                        <a:pt x="479" y="271"/>
                      </a:lnTo>
                      <a:lnTo>
                        <a:pt x="478" y="272"/>
                      </a:lnTo>
                      <a:lnTo>
                        <a:pt x="478" y="273"/>
                      </a:lnTo>
                      <a:lnTo>
                        <a:pt x="478" y="274"/>
                      </a:lnTo>
                      <a:lnTo>
                        <a:pt x="478" y="276"/>
                      </a:lnTo>
                      <a:lnTo>
                        <a:pt x="478" y="277"/>
                      </a:lnTo>
                      <a:lnTo>
                        <a:pt x="478" y="278"/>
                      </a:lnTo>
                      <a:lnTo>
                        <a:pt x="478" y="279"/>
                      </a:lnTo>
                      <a:lnTo>
                        <a:pt x="479" y="279"/>
                      </a:lnTo>
                      <a:lnTo>
                        <a:pt x="479" y="278"/>
                      </a:lnTo>
                      <a:lnTo>
                        <a:pt x="480" y="278"/>
                      </a:lnTo>
                      <a:lnTo>
                        <a:pt x="481" y="279"/>
                      </a:lnTo>
                      <a:lnTo>
                        <a:pt x="480" y="279"/>
                      </a:lnTo>
                      <a:lnTo>
                        <a:pt x="480" y="280"/>
                      </a:lnTo>
                      <a:lnTo>
                        <a:pt x="479" y="280"/>
                      </a:lnTo>
                      <a:lnTo>
                        <a:pt x="480" y="282"/>
                      </a:lnTo>
                      <a:lnTo>
                        <a:pt x="480" y="283"/>
                      </a:lnTo>
                      <a:lnTo>
                        <a:pt x="479" y="283"/>
                      </a:lnTo>
                      <a:lnTo>
                        <a:pt x="479" y="284"/>
                      </a:lnTo>
                      <a:lnTo>
                        <a:pt x="478" y="284"/>
                      </a:lnTo>
                      <a:lnTo>
                        <a:pt x="478" y="285"/>
                      </a:lnTo>
                      <a:lnTo>
                        <a:pt x="478" y="287"/>
                      </a:lnTo>
                      <a:lnTo>
                        <a:pt x="479" y="287"/>
                      </a:lnTo>
                      <a:lnTo>
                        <a:pt x="479" y="288"/>
                      </a:lnTo>
                      <a:lnTo>
                        <a:pt x="480" y="288"/>
                      </a:lnTo>
                      <a:lnTo>
                        <a:pt x="480" y="289"/>
                      </a:lnTo>
                      <a:lnTo>
                        <a:pt x="480" y="290"/>
                      </a:lnTo>
                      <a:lnTo>
                        <a:pt x="480" y="291"/>
                      </a:lnTo>
                      <a:lnTo>
                        <a:pt x="480" y="293"/>
                      </a:lnTo>
                      <a:lnTo>
                        <a:pt x="479" y="293"/>
                      </a:lnTo>
                      <a:lnTo>
                        <a:pt x="478" y="293"/>
                      </a:lnTo>
                      <a:lnTo>
                        <a:pt x="478" y="294"/>
                      </a:lnTo>
                      <a:lnTo>
                        <a:pt x="477" y="295"/>
                      </a:lnTo>
                      <a:lnTo>
                        <a:pt x="477" y="296"/>
                      </a:lnTo>
                      <a:lnTo>
                        <a:pt x="475" y="296"/>
                      </a:lnTo>
                      <a:lnTo>
                        <a:pt x="474" y="298"/>
                      </a:lnTo>
                      <a:lnTo>
                        <a:pt x="473" y="298"/>
                      </a:lnTo>
                      <a:lnTo>
                        <a:pt x="473" y="299"/>
                      </a:lnTo>
                      <a:lnTo>
                        <a:pt x="472" y="299"/>
                      </a:lnTo>
                      <a:lnTo>
                        <a:pt x="472" y="300"/>
                      </a:lnTo>
                      <a:lnTo>
                        <a:pt x="472" y="301"/>
                      </a:lnTo>
                      <a:lnTo>
                        <a:pt x="470" y="301"/>
                      </a:lnTo>
                      <a:lnTo>
                        <a:pt x="469" y="301"/>
                      </a:lnTo>
                      <a:lnTo>
                        <a:pt x="469" y="302"/>
                      </a:lnTo>
                      <a:lnTo>
                        <a:pt x="470" y="304"/>
                      </a:lnTo>
                      <a:lnTo>
                        <a:pt x="469" y="304"/>
                      </a:lnTo>
                      <a:lnTo>
                        <a:pt x="470" y="304"/>
                      </a:lnTo>
                      <a:lnTo>
                        <a:pt x="469" y="304"/>
                      </a:lnTo>
                      <a:lnTo>
                        <a:pt x="469" y="305"/>
                      </a:lnTo>
                      <a:lnTo>
                        <a:pt x="468" y="305"/>
                      </a:lnTo>
                      <a:lnTo>
                        <a:pt x="468" y="306"/>
                      </a:lnTo>
                      <a:lnTo>
                        <a:pt x="467" y="306"/>
                      </a:lnTo>
                      <a:lnTo>
                        <a:pt x="466" y="306"/>
                      </a:lnTo>
                      <a:lnTo>
                        <a:pt x="466" y="305"/>
                      </a:lnTo>
                      <a:lnTo>
                        <a:pt x="464" y="305"/>
                      </a:lnTo>
                      <a:lnTo>
                        <a:pt x="463" y="305"/>
                      </a:lnTo>
                      <a:lnTo>
                        <a:pt x="463" y="304"/>
                      </a:lnTo>
                      <a:lnTo>
                        <a:pt x="463" y="302"/>
                      </a:lnTo>
                      <a:lnTo>
                        <a:pt x="462" y="301"/>
                      </a:lnTo>
                      <a:lnTo>
                        <a:pt x="462" y="300"/>
                      </a:lnTo>
                      <a:lnTo>
                        <a:pt x="462" y="299"/>
                      </a:lnTo>
                      <a:lnTo>
                        <a:pt x="461" y="298"/>
                      </a:lnTo>
                      <a:lnTo>
                        <a:pt x="459" y="298"/>
                      </a:lnTo>
                      <a:lnTo>
                        <a:pt x="459" y="296"/>
                      </a:lnTo>
                      <a:lnTo>
                        <a:pt x="457" y="298"/>
                      </a:lnTo>
                      <a:lnTo>
                        <a:pt x="457" y="299"/>
                      </a:lnTo>
                      <a:lnTo>
                        <a:pt x="456" y="300"/>
                      </a:lnTo>
                      <a:lnTo>
                        <a:pt x="453" y="302"/>
                      </a:lnTo>
                      <a:lnTo>
                        <a:pt x="452" y="304"/>
                      </a:lnTo>
                      <a:lnTo>
                        <a:pt x="451" y="305"/>
                      </a:lnTo>
                      <a:lnTo>
                        <a:pt x="450" y="306"/>
                      </a:lnTo>
                      <a:lnTo>
                        <a:pt x="448" y="306"/>
                      </a:lnTo>
                      <a:lnTo>
                        <a:pt x="445" y="310"/>
                      </a:lnTo>
                      <a:lnTo>
                        <a:pt x="441" y="313"/>
                      </a:lnTo>
                      <a:lnTo>
                        <a:pt x="435" y="320"/>
                      </a:lnTo>
                      <a:lnTo>
                        <a:pt x="432" y="323"/>
                      </a:lnTo>
                      <a:lnTo>
                        <a:pt x="429" y="326"/>
                      </a:lnTo>
                      <a:lnTo>
                        <a:pt x="429" y="327"/>
                      </a:lnTo>
                      <a:lnTo>
                        <a:pt x="426" y="329"/>
                      </a:lnTo>
                      <a:lnTo>
                        <a:pt x="423" y="333"/>
                      </a:lnTo>
                      <a:lnTo>
                        <a:pt x="420" y="336"/>
                      </a:lnTo>
                      <a:lnTo>
                        <a:pt x="419" y="337"/>
                      </a:lnTo>
                      <a:lnTo>
                        <a:pt x="417" y="339"/>
                      </a:lnTo>
                      <a:lnTo>
                        <a:pt x="413" y="342"/>
                      </a:lnTo>
                      <a:lnTo>
                        <a:pt x="413" y="343"/>
                      </a:lnTo>
                      <a:lnTo>
                        <a:pt x="412" y="343"/>
                      </a:lnTo>
                      <a:lnTo>
                        <a:pt x="410" y="344"/>
                      </a:lnTo>
                      <a:lnTo>
                        <a:pt x="407" y="348"/>
                      </a:lnTo>
                      <a:lnTo>
                        <a:pt x="407" y="349"/>
                      </a:lnTo>
                      <a:lnTo>
                        <a:pt x="403" y="351"/>
                      </a:lnTo>
                      <a:lnTo>
                        <a:pt x="403" y="359"/>
                      </a:lnTo>
                      <a:lnTo>
                        <a:pt x="403" y="367"/>
                      </a:lnTo>
                      <a:lnTo>
                        <a:pt x="403" y="369"/>
                      </a:lnTo>
                      <a:lnTo>
                        <a:pt x="397" y="369"/>
                      </a:lnTo>
                      <a:lnTo>
                        <a:pt x="397" y="372"/>
                      </a:lnTo>
                      <a:lnTo>
                        <a:pt x="397" y="375"/>
                      </a:lnTo>
                      <a:lnTo>
                        <a:pt x="397" y="376"/>
                      </a:lnTo>
                      <a:lnTo>
                        <a:pt x="397" y="377"/>
                      </a:lnTo>
                      <a:lnTo>
                        <a:pt x="396" y="377"/>
                      </a:lnTo>
                      <a:lnTo>
                        <a:pt x="394" y="377"/>
                      </a:lnTo>
                      <a:lnTo>
                        <a:pt x="393" y="377"/>
                      </a:lnTo>
                      <a:lnTo>
                        <a:pt x="391" y="377"/>
                      </a:lnTo>
                      <a:lnTo>
                        <a:pt x="390" y="377"/>
                      </a:lnTo>
                      <a:lnTo>
                        <a:pt x="390" y="380"/>
                      </a:lnTo>
                      <a:lnTo>
                        <a:pt x="390" y="381"/>
                      </a:lnTo>
                      <a:lnTo>
                        <a:pt x="390" y="382"/>
                      </a:lnTo>
                      <a:lnTo>
                        <a:pt x="390" y="388"/>
                      </a:lnTo>
                      <a:lnTo>
                        <a:pt x="388" y="388"/>
                      </a:lnTo>
                      <a:lnTo>
                        <a:pt x="387" y="388"/>
                      </a:lnTo>
                      <a:lnTo>
                        <a:pt x="382" y="388"/>
                      </a:lnTo>
                      <a:lnTo>
                        <a:pt x="381" y="388"/>
                      </a:lnTo>
                      <a:lnTo>
                        <a:pt x="379" y="388"/>
                      </a:lnTo>
                      <a:lnTo>
                        <a:pt x="377" y="388"/>
                      </a:lnTo>
                      <a:lnTo>
                        <a:pt x="375" y="388"/>
                      </a:lnTo>
                      <a:lnTo>
                        <a:pt x="374" y="388"/>
                      </a:lnTo>
                      <a:lnTo>
                        <a:pt x="372" y="388"/>
                      </a:lnTo>
                      <a:lnTo>
                        <a:pt x="371" y="388"/>
                      </a:lnTo>
                      <a:lnTo>
                        <a:pt x="370" y="388"/>
                      </a:lnTo>
                      <a:lnTo>
                        <a:pt x="369" y="388"/>
                      </a:lnTo>
                      <a:lnTo>
                        <a:pt x="367" y="388"/>
                      </a:lnTo>
                      <a:lnTo>
                        <a:pt x="366" y="389"/>
                      </a:lnTo>
                      <a:lnTo>
                        <a:pt x="364" y="392"/>
                      </a:lnTo>
                      <a:lnTo>
                        <a:pt x="360" y="396"/>
                      </a:lnTo>
                      <a:lnTo>
                        <a:pt x="358" y="398"/>
                      </a:lnTo>
                      <a:lnTo>
                        <a:pt x="356" y="399"/>
                      </a:lnTo>
                      <a:lnTo>
                        <a:pt x="354" y="402"/>
                      </a:lnTo>
                      <a:lnTo>
                        <a:pt x="353" y="402"/>
                      </a:lnTo>
                      <a:lnTo>
                        <a:pt x="353" y="403"/>
                      </a:lnTo>
                      <a:lnTo>
                        <a:pt x="352" y="404"/>
                      </a:lnTo>
                      <a:lnTo>
                        <a:pt x="350" y="405"/>
                      </a:lnTo>
                      <a:lnTo>
                        <a:pt x="344" y="411"/>
                      </a:lnTo>
                      <a:lnTo>
                        <a:pt x="341" y="415"/>
                      </a:lnTo>
                      <a:lnTo>
                        <a:pt x="337" y="419"/>
                      </a:lnTo>
                      <a:lnTo>
                        <a:pt x="336" y="421"/>
                      </a:lnTo>
                      <a:lnTo>
                        <a:pt x="334" y="421"/>
                      </a:lnTo>
                      <a:lnTo>
                        <a:pt x="334" y="422"/>
                      </a:lnTo>
                      <a:lnTo>
                        <a:pt x="333" y="422"/>
                      </a:lnTo>
                      <a:lnTo>
                        <a:pt x="332" y="425"/>
                      </a:lnTo>
                      <a:lnTo>
                        <a:pt x="331" y="425"/>
                      </a:lnTo>
                      <a:lnTo>
                        <a:pt x="328" y="427"/>
                      </a:lnTo>
                      <a:lnTo>
                        <a:pt x="326" y="430"/>
                      </a:lnTo>
                      <a:lnTo>
                        <a:pt x="326" y="431"/>
                      </a:lnTo>
                      <a:lnTo>
                        <a:pt x="323" y="432"/>
                      </a:lnTo>
                      <a:lnTo>
                        <a:pt x="323" y="434"/>
                      </a:lnTo>
                      <a:lnTo>
                        <a:pt x="322" y="434"/>
                      </a:lnTo>
                      <a:lnTo>
                        <a:pt x="321" y="436"/>
                      </a:lnTo>
                      <a:lnTo>
                        <a:pt x="320" y="436"/>
                      </a:lnTo>
                      <a:lnTo>
                        <a:pt x="317" y="440"/>
                      </a:lnTo>
                      <a:lnTo>
                        <a:pt x="316" y="440"/>
                      </a:lnTo>
                      <a:lnTo>
                        <a:pt x="315" y="442"/>
                      </a:lnTo>
                      <a:lnTo>
                        <a:pt x="314" y="442"/>
                      </a:lnTo>
                      <a:lnTo>
                        <a:pt x="311" y="446"/>
                      </a:lnTo>
                      <a:lnTo>
                        <a:pt x="310" y="446"/>
                      </a:lnTo>
                      <a:lnTo>
                        <a:pt x="310" y="447"/>
                      </a:lnTo>
                      <a:lnTo>
                        <a:pt x="309" y="447"/>
                      </a:lnTo>
                      <a:lnTo>
                        <a:pt x="309" y="448"/>
                      </a:lnTo>
                      <a:lnTo>
                        <a:pt x="307" y="448"/>
                      </a:lnTo>
                      <a:lnTo>
                        <a:pt x="306" y="448"/>
                      </a:lnTo>
                      <a:lnTo>
                        <a:pt x="305" y="448"/>
                      </a:lnTo>
                      <a:lnTo>
                        <a:pt x="304" y="448"/>
                      </a:lnTo>
                      <a:lnTo>
                        <a:pt x="304" y="449"/>
                      </a:lnTo>
                      <a:lnTo>
                        <a:pt x="303" y="449"/>
                      </a:lnTo>
                      <a:lnTo>
                        <a:pt x="300" y="449"/>
                      </a:lnTo>
                      <a:lnTo>
                        <a:pt x="300" y="451"/>
                      </a:lnTo>
                      <a:lnTo>
                        <a:pt x="299" y="451"/>
                      </a:lnTo>
                      <a:lnTo>
                        <a:pt x="298" y="451"/>
                      </a:lnTo>
                      <a:lnTo>
                        <a:pt x="296" y="451"/>
                      </a:lnTo>
                      <a:lnTo>
                        <a:pt x="296" y="452"/>
                      </a:lnTo>
                      <a:lnTo>
                        <a:pt x="295" y="452"/>
                      </a:lnTo>
                      <a:lnTo>
                        <a:pt x="294" y="452"/>
                      </a:lnTo>
                      <a:lnTo>
                        <a:pt x="294" y="451"/>
                      </a:lnTo>
                      <a:lnTo>
                        <a:pt x="293" y="451"/>
                      </a:lnTo>
                      <a:lnTo>
                        <a:pt x="293" y="452"/>
                      </a:lnTo>
                      <a:lnTo>
                        <a:pt x="292" y="452"/>
                      </a:lnTo>
                      <a:lnTo>
                        <a:pt x="290" y="452"/>
                      </a:lnTo>
                      <a:lnTo>
                        <a:pt x="289" y="452"/>
                      </a:lnTo>
                      <a:lnTo>
                        <a:pt x="288" y="452"/>
                      </a:lnTo>
                      <a:lnTo>
                        <a:pt x="287" y="452"/>
                      </a:lnTo>
                      <a:lnTo>
                        <a:pt x="285" y="452"/>
                      </a:lnTo>
                      <a:lnTo>
                        <a:pt x="284" y="452"/>
                      </a:lnTo>
                      <a:lnTo>
                        <a:pt x="283" y="453"/>
                      </a:lnTo>
                      <a:lnTo>
                        <a:pt x="283" y="452"/>
                      </a:lnTo>
                      <a:lnTo>
                        <a:pt x="282" y="453"/>
                      </a:lnTo>
                      <a:lnTo>
                        <a:pt x="282" y="452"/>
                      </a:lnTo>
                      <a:lnTo>
                        <a:pt x="280" y="452"/>
                      </a:lnTo>
                      <a:lnTo>
                        <a:pt x="279" y="452"/>
                      </a:lnTo>
                      <a:lnTo>
                        <a:pt x="278" y="452"/>
                      </a:lnTo>
                      <a:lnTo>
                        <a:pt x="277" y="452"/>
                      </a:lnTo>
                      <a:lnTo>
                        <a:pt x="276" y="452"/>
                      </a:lnTo>
                      <a:lnTo>
                        <a:pt x="274" y="452"/>
                      </a:lnTo>
                      <a:lnTo>
                        <a:pt x="273" y="452"/>
                      </a:lnTo>
                      <a:lnTo>
                        <a:pt x="273" y="453"/>
                      </a:lnTo>
                      <a:lnTo>
                        <a:pt x="272" y="453"/>
                      </a:lnTo>
                      <a:lnTo>
                        <a:pt x="271" y="453"/>
                      </a:lnTo>
                      <a:lnTo>
                        <a:pt x="269" y="453"/>
                      </a:lnTo>
                      <a:lnTo>
                        <a:pt x="268" y="453"/>
                      </a:lnTo>
                      <a:lnTo>
                        <a:pt x="268" y="454"/>
                      </a:lnTo>
                      <a:lnTo>
                        <a:pt x="267" y="454"/>
                      </a:lnTo>
                      <a:lnTo>
                        <a:pt x="266" y="454"/>
                      </a:lnTo>
                      <a:lnTo>
                        <a:pt x="265" y="454"/>
                      </a:lnTo>
                      <a:lnTo>
                        <a:pt x="265" y="456"/>
                      </a:lnTo>
                      <a:lnTo>
                        <a:pt x="265" y="454"/>
                      </a:lnTo>
                      <a:lnTo>
                        <a:pt x="265" y="456"/>
                      </a:lnTo>
                      <a:lnTo>
                        <a:pt x="265" y="454"/>
                      </a:lnTo>
                      <a:lnTo>
                        <a:pt x="263" y="454"/>
                      </a:lnTo>
                      <a:lnTo>
                        <a:pt x="262" y="454"/>
                      </a:lnTo>
                      <a:lnTo>
                        <a:pt x="261" y="454"/>
                      </a:lnTo>
                      <a:lnTo>
                        <a:pt x="261" y="456"/>
                      </a:lnTo>
                      <a:lnTo>
                        <a:pt x="260" y="456"/>
                      </a:lnTo>
                      <a:lnTo>
                        <a:pt x="260" y="457"/>
                      </a:lnTo>
                      <a:lnTo>
                        <a:pt x="258" y="457"/>
                      </a:lnTo>
                      <a:lnTo>
                        <a:pt x="258" y="458"/>
                      </a:lnTo>
                      <a:lnTo>
                        <a:pt x="257" y="458"/>
                      </a:lnTo>
                      <a:lnTo>
                        <a:pt x="256" y="458"/>
                      </a:lnTo>
                      <a:lnTo>
                        <a:pt x="255" y="459"/>
                      </a:lnTo>
                      <a:lnTo>
                        <a:pt x="254" y="459"/>
                      </a:lnTo>
                      <a:lnTo>
                        <a:pt x="254" y="460"/>
                      </a:lnTo>
                      <a:lnTo>
                        <a:pt x="252" y="460"/>
                      </a:lnTo>
                      <a:lnTo>
                        <a:pt x="252" y="462"/>
                      </a:lnTo>
                      <a:lnTo>
                        <a:pt x="251" y="462"/>
                      </a:lnTo>
                      <a:lnTo>
                        <a:pt x="250" y="462"/>
                      </a:lnTo>
                      <a:lnTo>
                        <a:pt x="250" y="463"/>
                      </a:lnTo>
                      <a:lnTo>
                        <a:pt x="249" y="462"/>
                      </a:lnTo>
                      <a:lnTo>
                        <a:pt x="249" y="463"/>
                      </a:lnTo>
                      <a:lnTo>
                        <a:pt x="247" y="463"/>
                      </a:lnTo>
                      <a:lnTo>
                        <a:pt x="246" y="463"/>
                      </a:lnTo>
                      <a:lnTo>
                        <a:pt x="245" y="463"/>
                      </a:lnTo>
                      <a:lnTo>
                        <a:pt x="244" y="463"/>
                      </a:lnTo>
                      <a:lnTo>
                        <a:pt x="244" y="462"/>
                      </a:lnTo>
                      <a:lnTo>
                        <a:pt x="243" y="462"/>
                      </a:lnTo>
                      <a:lnTo>
                        <a:pt x="241" y="463"/>
                      </a:lnTo>
                      <a:lnTo>
                        <a:pt x="240" y="463"/>
                      </a:lnTo>
                      <a:lnTo>
                        <a:pt x="239" y="463"/>
                      </a:lnTo>
                      <a:lnTo>
                        <a:pt x="239" y="464"/>
                      </a:lnTo>
                      <a:lnTo>
                        <a:pt x="238" y="465"/>
                      </a:lnTo>
                      <a:lnTo>
                        <a:pt x="236" y="465"/>
                      </a:lnTo>
                      <a:lnTo>
                        <a:pt x="235" y="467"/>
                      </a:lnTo>
                      <a:lnTo>
                        <a:pt x="235" y="465"/>
                      </a:lnTo>
                      <a:lnTo>
                        <a:pt x="234" y="467"/>
                      </a:lnTo>
                      <a:lnTo>
                        <a:pt x="233" y="467"/>
                      </a:lnTo>
                      <a:lnTo>
                        <a:pt x="231" y="467"/>
                      </a:lnTo>
                      <a:lnTo>
                        <a:pt x="230" y="467"/>
                      </a:lnTo>
                      <a:lnTo>
                        <a:pt x="230" y="468"/>
                      </a:lnTo>
                      <a:lnTo>
                        <a:pt x="229" y="468"/>
                      </a:lnTo>
                      <a:lnTo>
                        <a:pt x="228" y="468"/>
                      </a:lnTo>
                      <a:lnTo>
                        <a:pt x="227" y="468"/>
                      </a:lnTo>
                      <a:lnTo>
                        <a:pt x="225" y="469"/>
                      </a:lnTo>
                      <a:lnTo>
                        <a:pt x="224" y="469"/>
                      </a:lnTo>
                      <a:lnTo>
                        <a:pt x="223" y="470"/>
                      </a:lnTo>
                      <a:lnTo>
                        <a:pt x="220" y="471"/>
                      </a:lnTo>
                      <a:lnTo>
                        <a:pt x="220" y="473"/>
                      </a:lnTo>
                      <a:lnTo>
                        <a:pt x="219" y="474"/>
                      </a:lnTo>
                      <a:lnTo>
                        <a:pt x="213" y="480"/>
                      </a:lnTo>
                      <a:lnTo>
                        <a:pt x="211" y="483"/>
                      </a:lnTo>
                      <a:lnTo>
                        <a:pt x="208" y="485"/>
                      </a:lnTo>
                      <a:lnTo>
                        <a:pt x="207" y="485"/>
                      </a:lnTo>
                      <a:lnTo>
                        <a:pt x="207" y="486"/>
                      </a:lnTo>
                      <a:lnTo>
                        <a:pt x="206" y="486"/>
                      </a:lnTo>
                      <a:lnTo>
                        <a:pt x="205" y="489"/>
                      </a:lnTo>
                      <a:lnTo>
                        <a:pt x="200" y="492"/>
                      </a:lnTo>
                      <a:lnTo>
                        <a:pt x="200" y="494"/>
                      </a:lnTo>
                      <a:lnTo>
                        <a:pt x="201" y="494"/>
                      </a:lnTo>
                      <a:lnTo>
                        <a:pt x="201" y="495"/>
                      </a:lnTo>
                      <a:lnTo>
                        <a:pt x="202" y="496"/>
                      </a:lnTo>
                      <a:lnTo>
                        <a:pt x="202" y="497"/>
                      </a:lnTo>
                      <a:lnTo>
                        <a:pt x="201" y="497"/>
                      </a:lnTo>
                      <a:lnTo>
                        <a:pt x="201" y="498"/>
                      </a:lnTo>
                      <a:lnTo>
                        <a:pt x="201" y="500"/>
                      </a:lnTo>
                      <a:lnTo>
                        <a:pt x="201" y="502"/>
                      </a:lnTo>
                      <a:lnTo>
                        <a:pt x="201" y="503"/>
                      </a:lnTo>
                      <a:lnTo>
                        <a:pt x="201" y="505"/>
                      </a:lnTo>
                      <a:lnTo>
                        <a:pt x="201" y="506"/>
                      </a:lnTo>
                      <a:lnTo>
                        <a:pt x="200" y="506"/>
                      </a:lnTo>
                      <a:lnTo>
                        <a:pt x="198" y="506"/>
                      </a:lnTo>
                      <a:lnTo>
                        <a:pt x="197" y="506"/>
                      </a:lnTo>
                      <a:lnTo>
                        <a:pt x="196" y="506"/>
                      </a:lnTo>
                      <a:lnTo>
                        <a:pt x="195" y="506"/>
                      </a:lnTo>
                      <a:lnTo>
                        <a:pt x="194" y="506"/>
                      </a:lnTo>
                      <a:lnTo>
                        <a:pt x="192" y="506"/>
                      </a:lnTo>
                      <a:lnTo>
                        <a:pt x="191" y="506"/>
                      </a:lnTo>
                      <a:lnTo>
                        <a:pt x="189" y="506"/>
                      </a:lnTo>
                      <a:lnTo>
                        <a:pt x="187" y="506"/>
                      </a:lnTo>
                      <a:lnTo>
                        <a:pt x="186" y="507"/>
                      </a:lnTo>
                      <a:lnTo>
                        <a:pt x="185" y="508"/>
                      </a:lnTo>
                      <a:lnTo>
                        <a:pt x="184" y="508"/>
                      </a:lnTo>
                      <a:lnTo>
                        <a:pt x="182" y="511"/>
                      </a:lnTo>
                      <a:lnTo>
                        <a:pt x="175" y="518"/>
                      </a:lnTo>
                      <a:lnTo>
                        <a:pt x="174" y="519"/>
                      </a:lnTo>
                      <a:lnTo>
                        <a:pt x="171" y="520"/>
                      </a:lnTo>
                      <a:lnTo>
                        <a:pt x="169" y="524"/>
                      </a:lnTo>
                      <a:lnTo>
                        <a:pt x="168" y="525"/>
                      </a:lnTo>
                      <a:lnTo>
                        <a:pt x="165" y="527"/>
                      </a:lnTo>
                      <a:lnTo>
                        <a:pt x="165" y="528"/>
                      </a:lnTo>
                      <a:lnTo>
                        <a:pt x="164" y="529"/>
                      </a:lnTo>
                      <a:lnTo>
                        <a:pt x="163" y="530"/>
                      </a:lnTo>
                      <a:lnTo>
                        <a:pt x="158" y="535"/>
                      </a:lnTo>
                      <a:lnTo>
                        <a:pt x="157" y="536"/>
                      </a:lnTo>
                      <a:lnTo>
                        <a:pt x="152" y="540"/>
                      </a:lnTo>
                      <a:lnTo>
                        <a:pt x="152" y="541"/>
                      </a:lnTo>
                      <a:lnTo>
                        <a:pt x="148" y="545"/>
                      </a:lnTo>
                      <a:lnTo>
                        <a:pt x="147" y="546"/>
                      </a:lnTo>
                      <a:lnTo>
                        <a:pt x="146" y="547"/>
                      </a:lnTo>
                      <a:lnTo>
                        <a:pt x="146" y="549"/>
                      </a:lnTo>
                      <a:lnTo>
                        <a:pt x="143" y="550"/>
                      </a:lnTo>
                      <a:lnTo>
                        <a:pt x="138" y="555"/>
                      </a:lnTo>
                      <a:lnTo>
                        <a:pt x="137" y="556"/>
                      </a:lnTo>
                      <a:lnTo>
                        <a:pt x="137" y="557"/>
                      </a:lnTo>
                      <a:lnTo>
                        <a:pt x="135" y="558"/>
                      </a:lnTo>
                      <a:lnTo>
                        <a:pt x="132" y="556"/>
                      </a:lnTo>
                      <a:lnTo>
                        <a:pt x="131" y="556"/>
                      </a:lnTo>
                      <a:lnTo>
                        <a:pt x="130" y="555"/>
                      </a:lnTo>
                      <a:lnTo>
                        <a:pt x="126" y="554"/>
                      </a:lnTo>
                      <a:lnTo>
                        <a:pt x="125" y="552"/>
                      </a:lnTo>
                      <a:lnTo>
                        <a:pt x="120" y="550"/>
                      </a:lnTo>
                      <a:lnTo>
                        <a:pt x="118" y="549"/>
                      </a:lnTo>
                      <a:lnTo>
                        <a:pt x="116" y="549"/>
                      </a:lnTo>
                      <a:lnTo>
                        <a:pt x="111" y="546"/>
                      </a:lnTo>
                      <a:lnTo>
                        <a:pt x="111" y="545"/>
                      </a:lnTo>
                      <a:lnTo>
                        <a:pt x="109" y="544"/>
                      </a:lnTo>
                      <a:lnTo>
                        <a:pt x="108" y="544"/>
                      </a:lnTo>
                      <a:lnTo>
                        <a:pt x="105" y="543"/>
                      </a:lnTo>
                      <a:lnTo>
                        <a:pt x="100" y="540"/>
                      </a:lnTo>
                      <a:lnTo>
                        <a:pt x="99" y="539"/>
                      </a:lnTo>
                      <a:lnTo>
                        <a:pt x="98" y="539"/>
                      </a:lnTo>
                      <a:lnTo>
                        <a:pt x="94" y="536"/>
                      </a:lnTo>
                      <a:lnTo>
                        <a:pt x="93" y="536"/>
                      </a:lnTo>
                      <a:lnTo>
                        <a:pt x="89" y="534"/>
                      </a:lnTo>
                      <a:lnTo>
                        <a:pt x="89" y="533"/>
                      </a:lnTo>
                      <a:lnTo>
                        <a:pt x="89" y="532"/>
                      </a:lnTo>
                      <a:lnTo>
                        <a:pt x="89" y="530"/>
                      </a:lnTo>
                      <a:lnTo>
                        <a:pt x="88" y="530"/>
                      </a:lnTo>
                      <a:lnTo>
                        <a:pt x="88" y="529"/>
                      </a:lnTo>
                      <a:lnTo>
                        <a:pt x="88" y="528"/>
                      </a:lnTo>
                      <a:lnTo>
                        <a:pt x="87" y="528"/>
                      </a:lnTo>
                      <a:lnTo>
                        <a:pt x="88" y="528"/>
                      </a:lnTo>
                      <a:lnTo>
                        <a:pt x="87" y="528"/>
                      </a:lnTo>
                      <a:lnTo>
                        <a:pt x="88" y="528"/>
                      </a:lnTo>
                      <a:lnTo>
                        <a:pt x="88" y="527"/>
                      </a:lnTo>
                      <a:lnTo>
                        <a:pt x="87" y="527"/>
                      </a:lnTo>
                      <a:lnTo>
                        <a:pt x="86" y="527"/>
                      </a:lnTo>
                      <a:lnTo>
                        <a:pt x="86" y="525"/>
                      </a:lnTo>
                      <a:lnTo>
                        <a:pt x="84" y="525"/>
                      </a:lnTo>
                      <a:lnTo>
                        <a:pt x="84" y="524"/>
                      </a:lnTo>
                      <a:lnTo>
                        <a:pt x="84" y="523"/>
                      </a:lnTo>
                      <a:lnTo>
                        <a:pt x="84" y="522"/>
                      </a:lnTo>
                      <a:lnTo>
                        <a:pt x="83" y="522"/>
                      </a:lnTo>
                      <a:lnTo>
                        <a:pt x="82" y="520"/>
                      </a:lnTo>
                      <a:lnTo>
                        <a:pt x="82" y="519"/>
                      </a:lnTo>
                      <a:lnTo>
                        <a:pt x="81" y="519"/>
                      </a:lnTo>
                      <a:lnTo>
                        <a:pt x="81" y="518"/>
                      </a:lnTo>
                      <a:lnTo>
                        <a:pt x="82" y="518"/>
                      </a:lnTo>
                      <a:lnTo>
                        <a:pt x="81" y="517"/>
                      </a:lnTo>
                      <a:lnTo>
                        <a:pt x="81" y="516"/>
                      </a:lnTo>
                      <a:lnTo>
                        <a:pt x="80" y="516"/>
                      </a:lnTo>
                      <a:lnTo>
                        <a:pt x="78" y="516"/>
                      </a:lnTo>
                      <a:lnTo>
                        <a:pt x="78" y="514"/>
                      </a:lnTo>
                      <a:lnTo>
                        <a:pt x="78" y="516"/>
                      </a:lnTo>
                      <a:lnTo>
                        <a:pt x="77" y="516"/>
                      </a:lnTo>
                      <a:lnTo>
                        <a:pt x="76" y="516"/>
                      </a:lnTo>
                      <a:lnTo>
                        <a:pt x="75" y="516"/>
                      </a:lnTo>
                      <a:lnTo>
                        <a:pt x="73" y="516"/>
                      </a:lnTo>
                      <a:lnTo>
                        <a:pt x="73" y="514"/>
                      </a:lnTo>
                      <a:lnTo>
                        <a:pt x="73" y="513"/>
                      </a:lnTo>
                      <a:lnTo>
                        <a:pt x="72" y="513"/>
                      </a:lnTo>
                      <a:lnTo>
                        <a:pt x="71" y="512"/>
                      </a:lnTo>
                      <a:lnTo>
                        <a:pt x="71" y="511"/>
                      </a:lnTo>
                      <a:lnTo>
                        <a:pt x="72" y="509"/>
                      </a:lnTo>
                      <a:lnTo>
                        <a:pt x="72" y="508"/>
                      </a:lnTo>
                      <a:lnTo>
                        <a:pt x="72" y="507"/>
                      </a:lnTo>
                      <a:lnTo>
                        <a:pt x="73" y="507"/>
                      </a:lnTo>
                      <a:lnTo>
                        <a:pt x="75" y="507"/>
                      </a:lnTo>
                      <a:lnTo>
                        <a:pt x="75" y="506"/>
                      </a:lnTo>
                      <a:lnTo>
                        <a:pt x="75" y="505"/>
                      </a:lnTo>
                      <a:lnTo>
                        <a:pt x="76" y="505"/>
                      </a:lnTo>
                      <a:lnTo>
                        <a:pt x="76" y="503"/>
                      </a:lnTo>
                      <a:lnTo>
                        <a:pt x="75" y="503"/>
                      </a:lnTo>
                      <a:lnTo>
                        <a:pt x="75" y="502"/>
                      </a:lnTo>
                      <a:lnTo>
                        <a:pt x="73" y="502"/>
                      </a:lnTo>
                      <a:lnTo>
                        <a:pt x="72" y="502"/>
                      </a:lnTo>
                      <a:lnTo>
                        <a:pt x="72" y="501"/>
                      </a:lnTo>
                      <a:lnTo>
                        <a:pt x="71" y="501"/>
                      </a:lnTo>
                      <a:lnTo>
                        <a:pt x="71" y="500"/>
                      </a:lnTo>
                      <a:lnTo>
                        <a:pt x="70" y="500"/>
                      </a:lnTo>
                      <a:lnTo>
                        <a:pt x="70" y="498"/>
                      </a:lnTo>
                      <a:lnTo>
                        <a:pt x="69" y="498"/>
                      </a:lnTo>
                      <a:lnTo>
                        <a:pt x="69" y="497"/>
                      </a:lnTo>
                      <a:lnTo>
                        <a:pt x="69" y="496"/>
                      </a:lnTo>
                      <a:lnTo>
                        <a:pt x="69" y="495"/>
                      </a:lnTo>
                      <a:lnTo>
                        <a:pt x="70" y="495"/>
                      </a:lnTo>
                      <a:lnTo>
                        <a:pt x="70" y="494"/>
                      </a:lnTo>
                      <a:lnTo>
                        <a:pt x="71" y="494"/>
                      </a:lnTo>
                      <a:lnTo>
                        <a:pt x="71" y="492"/>
                      </a:lnTo>
                      <a:lnTo>
                        <a:pt x="71" y="491"/>
                      </a:lnTo>
                      <a:lnTo>
                        <a:pt x="70" y="491"/>
                      </a:lnTo>
                      <a:lnTo>
                        <a:pt x="71" y="491"/>
                      </a:lnTo>
                      <a:lnTo>
                        <a:pt x="71" y="490"/>
                      </a:lnTo>
                      <a:lnTo>
                        <a:pt x="71" y="489"/>
                      </a:lnTo>
                      <a:lnTo>
                        <a:pt x="70" y="489"/>
                      </a:lnTo>
                      <a:lnTo>
                        <a:pt x="70" y="487"/>
                      </a:lnTo>
                      <a:lnTo>
                        <a:pt x="69" y="487"/>
                      </a:lnTo>
                      <a:lnTo>
                        <a:pt x="69" y="486"/>
                      </a:lnTo>
                      <a:lnTo>
                        <a:pt x="69" y="485"/>
                      </a:lnTo>
                      <a:lnTo>
                        <a:pt x="70" y="485"/>
                      </a:lnTo>
                      <a:lnTo>
                        <a:pt x="71" y="484"/>
                      </a:lnTo>
                      <a:lnTo>
                        <a:pt x="72" y="484"/>
                      </a:lnTo>
                      <a:lnTo>
                        <a:pt x="73" y="484"/>
                      </a:lnTo>
                      <a:lnTo>
                        <a:pt x="73" y="483"/>
                      </a:lnTo>
                      <a:lnTo>
                        <a:pt x="73" y="480"/>
                      </a:lnTo>
                      <a:lnTo>
                        <a:pt x="73" y="479"/>
                      </a:lnTo>
                      <a:lnTo>
                        <a:pt x="75" y="479"/>
                      </a:lnTo>
                      <a:lnTo>
                        <a:pt x="76" y="479"/>
                      </a:lnTo>
                      <a:lnTo>
                        <a:pt x="76" y="478"/>
                      </a:lnTo>
                      <a:lnTo>
                        <a:pt x="76" y="476"/>
                      </a:lnTo>
                      <a:lnTo>
                        <a:pt x="75" y="476"/>
                      </a:lnTo>
                      <a:lnTo>
                        <a:pt x="75" y="475"/>
                      </a:lnTo>
                      <a:lnTo>
                        <a:pt x="73" y="475"/>
                      </a:lnTo>
                      <a:lnTo>
                        <a:pt x="73" y="474"/>
                      </a:lnTo>
                      <a:lnTo>
                        <a:pt x="72" y="473"/>
                      </a:lnTo>
                      <a:lnTo>
                        <a:pt x="71" y="471"/>
                      </a:lnTo>
                      <a:lnTo>
                        <a:pt x="70" y="471"/>
                      </a:lnTo>
                      <a:lnTo>
                        <a:pt x="69" y="471"/>
                      </a:lnTo>
                      <a:lnTo>
                        <a:pt x="69" y="470"/>
                      </a:lnTo>
                      <a:lnTo>
                        <a:pt x="70" y="470"/>
                      </a:lnTo>
                      <a:lnTo>
                        <a:pt x="71" y="469"/>
                      </a:lnTo>
                      <a:lnTo>
                        <a:pt x="72" y="469"/>
                      </a:lnTo>
                      <a:lnTo>
                        <a:pt x="72" y="468"/>
                      </a:lnTo>
                      <a:lnTo>
                        <a:pt x="72" y="467"/>
                      </a:lnTo>
                      <a:lnTo>
                        <a:pt x="73" y="467"/>
                      </a:lnTo>
                      <a:lnTo>
                        <a:pt x="72" y="465"/>
                      </a:lnTo>
                      <a:lnTo>
                        <a:pt x="73" y="465"/>
                      </a:lnTo>
                      <a:lnTo>
                        <a:pt x="73" y="464"/>
                      </a:lnTo>
                      <a:lnTo>
                        <a:pt x="73" y="463"/>
                      </a:lnTo>
                      <a:lnTo>
                        <a:pt x="75" y="463"/>
                      </a:lnTo>
                      <a:lnTo>
                        <a:pt x="75" y="462"/>
                      </a:lnTo>
                      <a:lnTo>
                        <a:pt x="73" y="462"/>
                      </a:lnTo>
                      <a:lnTo>
                        <a:pt x="73" y="460"/>
                      </a:lnTo>
                      <a:lnTo>
                        <a:pt x="73" y="459"/>
                      </a:lnTo>
                      <a:lnTo>
                        <a:pt x="72" y="459"/>
                      </a:lnTo>
                      <a:lnTo>
                        <a:pt x="72" y="458"/>
                      </a:lnTo>
                      <a:lnTo>
                        <a:pt x="71" y="458"/>
                      </a:lnTo>
                      <a:lnTo>
                        <a:pt x="71" y="457"/>
                      </a:lnTo>
                      <a:lnTo>
                        <a:pt x="71" y="456"/>
                      </a:lnTo>
                      <a:lnTo>
                        <a:pt x="71" y="454"/>
                      </a:lnTo>
                      <a:lnTo>
                        <a:pt x="71" y="453"/>
                      </a:lnTo>
                      <a:lnTo>
                        <a:pt x="70" y="453"/>
                      </a:lnTo>
                      <a:lnTo>
                        <a:pt x="69" y="453"/>
                      </a:lnTo>
                      <a:lnTo>
                        <a:pt x="67" y="453"/>
                      </a:lnTo>
                      <a:lnTo>
                        <a:pt x="66" y="453"/>
                      </a:lnTo>
                      <a:lnTo>
                        <a:pt x="65" y="453"/>
                      </a:lnTo>
                      <a:lnTo>
                        <a:pt x="65" y="452"/>
                      </a:lnTo>
                      <a:lnTo>
                        <a:pt x="65" y="451"/>
                      </a:lnTo>
                      <a:lnTo>
                        <a:pt x="64" y="451"/>
                      </a:lnTo>
                      <a:lnTo>
                        <a:pt x="64" y="449"/>
                      </a:lnTo>
                      <a:lnTo>
                        <a:pt x="62" y="448"/>
                      </a:lnTo>
                      <a:lnTo>
                        <a:pt x="62" y="447"/>
                      </a:lnTo>
                      <a:lnTo>
                        <a:pt x="61" y="447"/>
                      </a:lnTo>
                      <a:lnTo>
                        <a:pt x="61" y="448"/>
                      </a:lnTo>
                      <a:lnTo>
                        <a:pt x="61" y="447"/>
                      </a:lnTo>
                      <a:lnTo>
                        <a:pt x="60" y="448"/>
                      </a:lnTo>
                      <a:lnTo>
                        <a:pt x="60" y="449"/>
                      </a:lnTo>
                      <a:lnTo>
                        <a:pt x="60" y="451"/>
                      </a:lnTo>
                      <a:lnTo>
                        <a:pt x="59" y="451"/>
                      </a:lnTo>
                      <a:lnTo>
                        <a:pt x="59" y="452"/>
                      </a:lnTo>
                      <a:lnTo>
                        <a:pt x="57" y="452"/>
                      </a:lnTo>
                      <a:lnTo>
                        <a:pt x="57" y="451"/>
                      </a:lnTo>
                      <a:lnTo>
                        <a:pt x="56" y="451"/>
                      </a:lnTo>
                      <a:lnTo>
                        <a:pt x="55" y="451"/>
                      </a:lnTo>
                      <a:lnTo>
                        <a:pt x="54" y="451"/>
                      </a:lnTo>
                      <a:lnTo>
                        <a:pt x="54" y="452"/>
                      </a:lnTo>
                      <a:lnTo>
                        <a:pt x="53" y="451"/>
                      </a:lnTo>
                      <a:lnTo>
                        <a:pt x="53" y="452"/>
                      </a:lnTo>
                      <a:lnTo>
                        <a:pt x="51" y="451"/>
                      </a:lnTo>
                      <a:lnTo>
                        <a:pt x="51" y="449"/>
                      </a:lnTo>
                      <a:lnTo>
                        <a:pt x="50" y="449"/>
                      </a:lnTo>
                      <a:lnTo>
                        <a:pt x="49" y="449"/>
                      </a:lnTo>
                      <a:lnTo>
                        <a:pt x="49" y="448"/>
                      </a:lnTo>
                      <a:lnTo>
                        <a:pt x="48" y="447"/>
                      </a:lnTo>
                      <a:lnTo>
                        <a:pt x="46" y="447"/>
                      </a:lnTo>
                      <a:lnTo>
                        <a:pt x="45" y="447"/>
                      </a:lnTo>
                      <a:lnTo>
                        <a:pt x="45" y="448"/>
                      </a:lnTo>
                      <a:lnTo>
                        <a:pt x="44" y="448"/>
                      </a:lnTo>
                      <a:lnTo>
                        <a:pt x="43" y="448"/>
                      </a:lnTo>
                      <a:lnTo>
                        <a:pt x="43" y="449"/>
                      </a:lnTo>
                      <a:lnTo>
                        <a:pt x="42" y="451"/>
                      </a:lnTo>
                      <a:lnTo>
                        <a:pt x="40" y="452"/>
                      </a:lnTo>
                      <a:lnTo>
                        <a:pt x="42" y="452"/>
                      </a:lnTo>
                      <a:lnTo>
                        <a:pt x="40" y="452"/>
                      </a:lnTo>
                      <a:lnTo>
                        <a:pt x="42" y="453"/>
                      </a:lnTo>
                      <a:lnTo>
                        <a:pt x="42" y="454"/>
                      </a:lnTo>
                      <a:lnTo>
                        <a:pt x="42" y="456"/>
                      </a:lnTo>
                      <a:lnTo>
                        <a:pt x="40" y="456"/>
                      </a:lnTo>
                      <a:lnTo>
                        <a:pt x="40" y="454"/>
                      </a:lnTo>
                      <a:lnTo>
                        <a:pt x="40" y="456"/>
                      </a:lnTo>
                      <a:lnTo>
                        <a:pt x="39" y="456"/>
                      </a:lnTo>
                      <a:lnTo>
                        <a:pt x="38" y="456"/>
                      </a:lnTo>
                      <a:lnTo>
                        <a:pt x="38" y="454"/>
                      </a:lnTo>
                      <a:lnTo>
                        <a:pt x="37" y="454"/>
                      </a:lnTo>
                      <a:lnTo>
                        <a:pt x="37" y="453"/>
                      </a:lnTo>
                      <a:lnTo>
                        <a:pt x="37" y="452"/>
                      </a:lnTo>
                      <a:lnTo>
                        <a:pt x="37" y="451"/>
                      </a:lnTo>
                      <a:lnTo>
                        <a:pt x="35" y="451"/>
                      </a:lnTo>
                      <a:lnTo>
                        <a:pt x="35" y="449"/>
                      </a:lnTo>
                      <a:lnTo>
                        <a:pt x="35" y="448"/>
                      </a:lnTo>
                      <a:lnTo>
                        <a:pt x="35" y="447"/>
                      </a:lnTo>
                      <a:lnTo>
                        <a:pt x="35" y="446"/>
                      </a:lnTo>
                      <a:lnTo>
                        <a:pt x="35" y="445"/>
                      </a:lnTo>
                      <a:lnTo>
                        <a:pt x="35" y="443"/>
                      </a:lnTo>
                      <a:lnTo>
                        <a:pt x="34" y="443"/>
                      </a:lnTo>
                      <a:lnTo>
                        <a:pt x="34" y="442"/>
                      </a:lnTo>
                      <a:lnTo>
                        <a:pt x="34" y="441"/>
                      </a:lnTo>
                      <a:lnTo>
                        <a:pt x="34" y="440"/>
                      </a:lnTo>
                      <a:lnTo>
                        <a:pt x="33" y="440"/>
                      </a:lnTo>
                      <a:lnTo>
                        <a:pt x="33" y="438"/>
                      </a:lnTo>
                      <a:lnTo>
                        <a:pt x="33" y="437"/>
                      </a:lnTo>
                      <a:lnTo>
                        <a:pt x="32" y="437"/>
                      </a:lnTo>
                      <a:lnTo>
                        <a:pt x="32" y="436"/>
                      </a:lnTo>
                      <a:lnTo>
                        <a:pt x="31" y="436"/>
                      </a:lnTo>
                      <a:lnTo>
                        <a:pt x="31" y="435"/>
                      </a:lnTo>
                      <a:lnTo>
                        <a:pt x="29" y="435"/>
                      </a:lnTo>
                      <a:lnTo>
                        <a:pt x="28" y="434"/>
                      </a:lnTo>
                      <a:lnTo>
                        <a:pt x="28" y="432"/>
                      </a:lnTo>
                      <a:lnTo>
                        <a:pt x="27" y="432"/>
                      </a:lnTo>
                      <a:lnTo>
                        <a:pt x="27" y="431"/>
                      </a:lnTo>
                      <a:lnTo>
                        <a:pt x="27" y="430"/>
                      </a:lnTo>
                      <a:lnTo>
                        <a:pt x="27" y="429"/>
                      </a:lnTo>
                      <a:lnTo>
                        <a:pt x="27" y="427"/>
                      </a:lnTo>
                      <a:lnTo>
                        <a:pt x="26" y="427"/>
                      </a:lnTo>
                      <a:lnTo>
                        <a:pt x="27" y="427"/>
                      </a:lnTo>
                      <a:lnTo>
                        <a:pt x="27" y="424"/>
                      </a:lnTo>
                      <a:lnTo>
                        <a:pt x="27" y="422"/>
                      </a:lnTo>
                      <a:lnTo>
                        <a:pt x="26" y="422"/>
                      </a:lnTo>
                      <a:lnTo>
                        <a:pt x="26" y="421"/>
                      </a:lnTo>
                      <a:lnTo>
                        <a:pt x="27" y="421"/>
                      </a:lnTo>
                      <a:lnTo>
                        <a:pt x="27" y="420"/>
                      </a:lnTo>
                      <a:lnTo>
                        <a:pt x="28" y="420"/>
                      </a:lnTo>
                      <a:lnTo>
                        <a:pt x="28" y="419"/>
                      </a:lnTo>
                      <a:lnTo>
                        <a:pt x="29" y="419"/>
                      </a:lnTo>
                      <a:lnTo>
                        <a:pt x="31" y="419"/>
                      </a:lnTo>
                      <a:lnTo>
                        <a:pt x="31" y="420"/>
                      </a:lnTo>
                      <a:lnTo>
                        <a:pt x="31" y="419"/>
                      </a:lnTo>
                      <a:lnTo>
                        <a:pt x="32" y="419"/>
                      </a:lnTo>
                      <a:lnTo>
                        <a:pt x="33" y="419"/>
                      </a:lnTo>
                      <a:lnTo>
                        <a:pt x="33" y="418"/>
                      </a:lnTo>
                      <a:lnTo>
                        <a:pt x="34" y="418"/>
                      </a:lnTo>
                      <a:lnTo>
                        <a:pt x="34" y="416"/>
                      </a:lnTo>
                      <a:lnTo>
                        <a:pt x="35" y="416"/>
                      </a:lnTo>
                      <a:lnTo>
                        <a:pt x="35" y="415"/>
                      </a:lnTo>
                      <a:lnTo>
                        <a:pt x="37" y="415"/>
                      </a:lnTo>
                      <a:lnTo>
                        <a:pt x="37" y="414"/>
                      </a:lnTo>
                      <a:lnTo>
                        <a:pt x="37" y="413"/>
                      </a:lnTo>
                      <a:lnTo>
                        <a:pt x="35" y="413"/>
                      </a:lnTo>
                      <a:lnTo>
                        <a:pt x="35" y="411"/>
                      </a:lnTo>
                      <a:lnTo>
                        <a:pt x="35" y="410"/>
                      </a:lnTo>
                      <a:lnTo>
                        <a:pt x="33" y="407"/>
                      </a:lnTo>
                      <a:lnTo>
                        <a:pt x="33" y="405"/>
                      </a:lnTo>
                      <a:lnTo>
                        <a:pt x="34" y="405"/>
                      </a:lnTo>
                      <a:lnTo>
                        <a:pt x="33" y="405"/>
                      </a:lnTo>
                      <a:lnTo>
                        <a:pt x="34" y="405"/>
                      </a:lnTo>
                      <a:lnTo>
                        <a:pt x="34" y="404"/>
                      </a:lnTo>
                      <a:lnTo>
                        <a:pt x="33" y="404"/>
                      </a:lnTo>
                      <a:lnTo>
                        <a:pt x="33" y="403"/>
                      </a:lnTo>
                      <a:lnTo>
                        <a:pt x="33" y="402"/>
                      </a:lnTo>
                      <a:lnTo>
                        <a:pt x="34" y="402"/>
                      </a:lnTo>
                      <a:lnTo>
                        <a:pt x="34" y="400"/>
                      </a:lnTo>
                      <a:lnTo>
                        <a:pt x="34" y="399"/>
                      </a:lnTo>
                      <a:lnTo>
                        <a:pt x="34" y="398"/>
                      </a:lnTo>
                      <a:lnTo>
                        <a:pt x="35" y="398"/>
                      </a:lnTo>
                      <a:lnTo>
                        <a:pt x="35" y="397"/>
                      </a:lnTo>
                      <a:lnTo>
                        <a:pt x="35" y="396"/>
                      </a:lnTo>
                      <a:lnTo>
                        <a:pt x="35" y="394"/>
                      </a:lnTo>
                      <a:lnTo>
                        <a:pt x="34" y="394"/>
                      </a:lnTo>
                      <a:lnTo>
                        <a:pt x="33" y="394"/>
                      </a:lnTo>
                      <a:lnTo>
                        <a:pt x="32" y="393"/>
                      </a:lnTo>
                      <a:lnTo>
                        <a:pt x="31" y="393"/>
                      </a:lnTo>
                      <a:lnTo>
                        <a:pt x="29" y="393"/>
                      </a:lnTo>
                      <a:lnTo>
                        <a:pt x="29" y="394"/>
                      </a:lnTo>
                      <a:lnTo>
                        <a:pt x="28" y="394"/>
                      </a:lnTo>
                      <a:lnTo>
                        <a:pt x="27" y="393"/>
                      </a:lnTo>
                      <a:lnTo>
                        <a:pt x="26" y="393"/>
                      </a:lnTo>
                      <a:lnTo>
                        <a:pt x="27" y="392"/>
                      </a:lnTo>
                      <a:lnTo>
                        <a:pt x="27" y="391"/>
                      </a:lnTo>
                      <a:lnTo>
                        <a:pt x="24" y="388"/>
                      </a:lnTo>
                      <a:lnTo>
                        <a:pt x="23" y="386"/>
                      </a:lnTo>
                      <a:lnTo>
                        <a:pt x="24" y="386"/>
                      </a:lnTo>
                      <a:lnTo>
                        <a:pt x="23" y="386"/>
                      </a:lnTo>
                      <a:lnTo>
                        <a:pt x="23" y="385"/>
                      </a:lnTo>
                      <a:lnTo>
                        <a:pt x="24" y="385"/>
                      </a:lnTo>
                      <a:lnTo>
                        <a:pt x="24" y="383"/>
                      </a:lnTo>
                      <a:lnTo>
                        <a:pt x="24" y="382"/>
                      </a:lnTo>
                      <a:lnTo>
                        <a:pt x="26" y="382"/>
                      </a:lnTo>
                      <a:lnTo>
                        <a:pt x="24" y="381"/>
                      </a:lnTo>
                      <a:lnTo>
                        <a:pt x="26" y="380"/>
                      </a:lnTo>
                      <a:lnTo>
                        <a:pt x="24" y="380"/>
                      </a:lnTo>
                      <a:lnTo>
                        <a:pt x="24" y="378"/>
                      </a:lnTo>
                      <a:lnTo>
                        <a:pt x="23" y="378"/>
                      </a:lnTo>
                      <a:lnTo>
                        <a:pt x="23" y="377"/>
                      </a:lnTo>
                      <a:lnTo>
                        <a:pt x="23" y="376"/>
                      </a:lnTo>
                      <a:lnTo>
                        <a:pt x="22" y="376"/>
                      </a:lnTo>
                      <a:lnTo>
                        <a:pt x="21" y="376"/>
                      </a:lnTo>
                      <a:lnTo>
                        <a:pt x="21" y="373"/>
                      </a:lnTo>
                      <a:lnTo>
                        <a:pt x="21" y="372"/>
                      </a:lnTo>
                      <a:lnTo>
                        <a:pt x="22" y="372"/>
                      </a:lnTo>
                      <a:lnTo>
                        <a:pt x="23" y="372"/>
                      </a:lnTo>
                      <a:lnTo>
                        <a:pt x="23" y="371"/>
                      </a:lnTo>
                      <a:lnTo>
                        <a:pt x="23" y="370"/>
                      </a:lnTo>
                      <a:lnTo>
                        <a:pt x="24" y="370"/>
                      </a:lnTo>
                      <a:lnTo>
                        <a:pt x="23" y="370"/>
                      </a:lnTo>
                      <a:lnTo>
                        <a:pt x="23" y="369"/>
                      </a:lnTo>
                      <a:lnTo>
                        <a:pt x="22" y="369"/>
                      </a:lnTo>
                      <a:lnTo>
                        <a:pt x="22" y="367"/>
                      </a:lnTo>
                      <a:lnTo>
                        <a:pt x="21" y="367"/>
                      </a:lnTo>
                      <a:lnTo>
                        <a:pt x="21" y="366"/>
                      </a:lnTo>
                      <a:lnTo>
                        <a:pt x="20" y="366"/>
                      </a:lnTo>
                      <a:lnTo>
                        <a:pt x="18" y="366"/>
                      </a:lnTo>
                      <a:lnTo>
                        <a:pt x="18" y="365"/>
                      </a:lnTo>
                      <a:lnTo>
                        <a:pt x="18" y="364"/>
                      </a:lnTo>
                      <a:lnTo>
                        <a:pt x="17" y="362"/>
                      </a:lnTo>
                      <a:lnTo>
                        <a:pt x="18" y="361"/>
                      </a:lnTo>
                      <a:lnTo>
                        <a:pt x="17" y="360"/>
                      </a:lnTo>
                      <a:lnTo>
                        <a:pt x="16" y="360"/>
                      </a:lnTo>
                      <a:lnTo>
                        <a:pt x="15" y="360"/>
                      </a:lnTo>
                      <a:lnTo>
                        <a:pt x="13" y="360"/>
                      </a:lnTo>
                      <a:lnTo>
                        <a:pt x="12" y="360"/>
                      </a:lnTo>
                      <a:lnTo>
                        <a:pt x="10" y="359"/>
                      </a:lnTo>
                      <a:lnTo>
                        <a:pt x="8" y="359"/>
                      </a:lnTo>
                      <a:lnTo>
                        <a:pt x="8" y="358"/>
                      </a:lnTo>
                      <a:lnTo>
                        <a:pt x="7" y="358"/>
                      </a:lnTo>
                      <a:lnTo>
                        <a:pt x="7" y="356"/>
                      </a:lnTo>
                      <a:lnTo>
                        <a:pt x="6" y="356"/>
                      </a:lnTo>
                      <a:lnTo>
                        <a:pt x="6" y="354"/>
                      </a:lnTo>
                      <a:lnTo>
                        <a:pt x="6" y="337"/>
                      </a:lnTo>
                      <a:lnTo>
                        <a:pt x="6" y="332"/>
                      </a:lnTo>
                      <a:lnTo>
                        <a:pt x="6" y="315"/>
                      </a:lnTo>
                      <a:lnTo>
                        <a:pt x="6" y="312"/>
                      </a:lnTo>
                      <a:lnTo>
                        <a:pt x="6" y="306"/>
                      </a:lnTo>
                      <a:lnTo>
                        <a:pt x="6" y="305"/>
                      </a:lnTo>
                      <a:lnTo>
                        <a:pt x="6" y="304"/>
                      </a:lnTo>
                      <a:lnTo>
                        <a:pt x="6" y="301"/>
                      </a:lnTo>
                      <a:lnTo>
                        <a:pt x="6" y="298"/>
                      </a:lnTo>
                      <a:lnTo>
                        <a:pt x="6" y="291"/>
                      </a:lnTo>
                      <a:lnTo>
                        <a:pt x="6" y="290"/>
                      </a:lnTo>
                      <a:lnTo>
                        <a:pt x="6" y="287"/>
                      </a:lnTo>
                      <a:lnTo>
                        <a:pt x="7" y="287"/>
                      </a:lnTo>
                      <a:lnTo>
                        <a:pt x="7" y="285"/>
                      </a:lnTo>
                      <a:lnTo>
                        <a:pt x="7" y="284"/>
                      </a:lnTo>
                      <a:lnTo>
                        <a:pt x="7" y="283"/>
                      </a:lnTo>
                      <a:lnTo>
                        <a:pt x="7" y="282"/>
                      </a:lnTo>
                      <a:lnTo>
                        <a:pt x="8" y="282"/>
                      </a:lnTo>
                      <a:lnTo>
                        <a:pt x="8" y="283"/>
                      </a:lnTo>
                      <a:lnTo>
                        <a:pt x="8" y="282"/>
                      </a:lnTo>
                      <a:lnTo>
                        <a:pt x="10" y="282"/>
                      </a:lnTo>
                      <a:lnTo>
                        <a:pt x="10" y="280"/>
                      </a:lnTo>
                      <a:lnTo>
                        <a:pt x="10" y="279"/>
                      </a:lnTo>
                      <a:lnTo>
                        <a:pt x="11" y="278"/>
                      </a:lnTo>
                      <a:lnTo>
                        <a:pt x="10" y="278"/>
                      </a:lnTo>
                      <a:lnTo>
                        <a:pt x="10" y="277"/>
                      </a:lnTo>
                      <a:lnTo>
                        <a:pt x="10" y="276"/>
                      </a:lnTo>
                      <a:lnTo>
                        <a:pt x="8" y="276"/>
                      </a:lnTo>
                      <a:lnTo>
                        <a:pt x="8" y="277"/>
                      </a:lnTo>
                      <a:lnTo>
                        <a:pt x="7" y="277"/>
                      </a:lnTo>
                      <a:lnTo>
                        <a:pt x="7" y="276"/>
                      </a:lnTo>
                      <a:lnTo>
                        <a:pt x="6" y="276"/>
                      </a:lnTo>
                      <a:lnTo>
                        <a:pt x="5" y="276"/>
                      </a:lnTo>
                      <a:lnTo>
                        <a:pt x="5" y="277"/>
                      </a:lnTo>
                      <a:lnTo>
                        <a:pt x="5" y="276"/>
                      </a:lnTo>
                      <a:lnTo>
                        <a:pt x="4" y="276"/>
                      </a:lnTo>
                      <a:lnTo>
                        <a:pt x="2" y="276"/>
                      </a:lnTo>
                      <a:lnTo>
                        <a:pt x="1" y="276"/>
                      </a:lnTo>
                      <a:lnTo>
                        <a:pt x="1" y="274"/>
                      </a:lnTo>
                      <a:lnTo>
                        <a:pt x="2" y="274"/>
                      </a:lnTo>
                      <a:lnTo>
                        <a:pt x="2" y="273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2" y="272"/>
                      </a:lnTo>
                      <a:lnTo>
                        <a:pt x="2" y="271"/>
                      </a:lnTo>
                      <a:lnTo>
                        <a:pt x="2" y="269"/>
                      </a:lnTo>
                      <a:lnTo>
                        <a:pt x="2" y="268"/>
                      </a:lnTo>
                      <a:lnTo>
                        <a:pt x="4" y="268"/>
                      </a:lnTo>
                      <a:lnTo>
                        <a:pt x="4" y="267"/>
                      </a:lnTo>
                      <a:lnTo>
                        <a:pt x="5" y="266"/>
                      </a:lnTo>
                      <a:lnTo>
                        <a:pt x="4" y="264"/>
                      </a:lnTo>
                      <a:lnTo>
                        <a:pt x="2" y="264"/>
                      </a:lnTo>
                      <a:lnTo>
                        <a:pt x="4" y="263"/>
                      </a:lnTo>
                      <a:lnTo>
                        <a:pt x="5" y="263"/>
                      </a:lnTo>
                      <a:lnTo>
                        <a:pt x="5" y="262"/>
                      </a:lnTo>
                      <a:lnTo>
                        <a:pt x="5" y="261"/>
                      </a:lnTo>
                      <a:lnTo>
                        <a:pt x="5" y="260"/>
                      </a:lnTo>
                      <a:lnTo>
                        <a:pt x="6" y="260"/>
                      </a:lnTo>
                      <a:lnTo>
                        <a:pt x="6" y="258"/>
                      </a:lnTo>
                      <a:lnTo>
                        <a:pt x="6" y="257"/>
                      </a:lnTo>
                      <a:lnTo>
                        <a:pt x="6" y="256"/>
                      </a:lnTo>
                      <a:lnTo>
                        <a:pt x="5" y="256"/>
                      </a:lnTo>
                      <a:lnTo>
                        <a:pt x="5" y="255"/>
                      </a:lnTo>
                      <a:lnTo>
                        <a:pt x="5" y="253"/>
                      </a:lnTo>
                      <a:lnTo>
                        <a:pt x="6" y="253"/>
                      </a:lnTo>
                      <a:lnTo>
                        <a:pt x="5" y="253"/>
                      </a:lnTo>
                      <a:lnTo>
                        <a:pt x="4" y="253"/>
                      </a:lnTo>
                      <a:lnTo>
                        <a:pt x="4" y="252"/>
                      </a:lnTo>
                      <a:lnTo>
                        <a:pt x="5" y="252"/>
                      </a:lnTo>
                      <a:lnTo>
                        <a:pt x="5" y="251"/>
                      </a:lnTo>
                      <a:lnTo>
                        <a:pt x="4" y="251"/>
                      </a:lnTo>
                      <a:lnTo>
                        <a:pt x="2" y="251"/>
                      </a:lnTo>
                      <a:lnTo>
                        <a:pt x="4" y="250"/>
                      </a:lnTo>
                      <a:lnTo>
                        <a:pt x="5" y="250"/>
                      </a:lnTo>
                      <a:lnTo>
                        <a:pt x="4" y="249"/>
                      </a:lnTo>
                      <a:lnTo>
                        <a:pt x="2" y="249"/>
                      </a:lnTo>
                      <a:lnTo>
                        <a:pt x="2" y="247"/>
                      </a:lnTo>
                      <a:lnTo>
                        <a:pt x="2" y="246"/>
                      </a:lnTo>
                      <a:lnTo>
                        <a:pt x="1" y="246"/>
                      </a:lnTo>
                      <a:lnTo>
                        <a:pt x="1" y="245"/>
                      </a:lnTo>
                      <a:lnTo>
                        <a:pt x="2" y="245"/>
                      </a:lnTo>
                      <a:lnTo>
                        <a:pt x="4" y="245"/>
                      </a:lnTo>
                      <a:lnTo>
                        <a:pt x="2" y="245"/>
                      </a:lnTo>
                      <a:lnTo>
                        <a:pt x="1" y="244"/>
                      </a:lnTo>
                      <a:lnTo>
                        <a:pt x="1" y="242"/>
                      </a:lnTo>
                      <a:lnTo>
                        <a:pt x="1" y="241"/>
                      </a:lnTo>
                      <a:lnTo>
                        <a:pt x="2" y="241"/>
                      </a:lnTo>
                      <a:lnTo>
                        <a:pt x="2" y="240"/>
                      </a:lnTo>
                      <a:lnTo>
                        <a:pt x="1" y="240"/>
                      </a:lnTo>
                      <a:lnTo>
                        <a:pt x="2" y="240"/>
                      </a:lnTo>
                      <a:lnTo>
                        <a:pt x="4" y="240"/>
                      </a:lnTo>
                      <a:lnTo>
                        <a:pt x="4" y="239"/>
                      </a:lnTo>
                      <a:lnTo>
                        <a:pt x="2" y="239"/>
                      </a:lnTo>
                      <a:lnTo>
                        <a:pt x="1" y="239"/>
                      </a:lnTo>
                      <a:lnTo>
                        <a:pt x="1" y="238"/>
                      </a:lnTo>
                      <a:lnTo>
                        <a:pt x="2" y="236"/>
                      </a:lnTo>
                      <a:lnTo>
                        <a:pt x="4" y="236"/>
                      </a:lnTo>
                      <a:lnTo>
                        <a:pt x="4" y="235"/>
                      </a:lnTo>
                      <a:lnTo>
                        <a:pt x="2" y="235"/>
                      </a:lnTo>
                      <a:lnTo>
                        <a:pt x="4" y="235"/>
                      </a:lnTo>
                      <a:lnTo>
                        <a:pt x="5" y="235"/>
                      </a:lnTo>
                      <a:lnTo>
                        <a:pt x="6" y="235"/>
                      </a:lnTo>
                      <a:lnTo>
                        <a:pt x="6" y="234"/>
                      </a:lnTo>
                      <a:lnTo>
                        <a:pt x="5" y="234"/>
                      </a:lnTo>
                      <a:lnTo>
                        <a:pt x="5" y="233"/>
                      </a:lnTo>
                      <a:lnTo>
                        <a:pt x="5" y="231"/>
                      </a:lnTo>
                      <a:lnTo>
                        <a:pt x="4" y="231"/>
                      </a:lnTo>
                      <a:lnTo>
                        <a:pt x="4" y="230"/>
                      </a:lnTo>
                      <a:lnTo>
                        <a:pt x="4" y="229"/>
                      </a:lnTo>
                      <a:lnTo>
                        <a:pt x="2" y="229"/>
                      </a:lnTo>
                      <a:lnTo>
                        <a:pt x="1" y="229"/>
                      </a:lnTo>
                      <a:lnTo>
                        <a:pt x="1" y="230"/>
                      </a:lnTo>
                      <a:lnTo>
                        <a:pt x="2" y="230"/>
                      </a:lnTo>
                      <a:lnTo>
                        <a:pt x="2" y="231"/>
                      </a:lnTo>
                      <a:lnTo>
                        <a:pt x="1" y="231"/>
                      </a:lnTo>
                      <a:lnTo>
                        <a:pt x="1" y="230"/>
                      </a:lnTo>
                      <a:lnTo>
                        <a:pt x="0" y="230"/>
                      </a:lnTo>
                      <a:lnTo>
                        <a:pt x="0" y="229"/>
                      </a:lnTo>
                      <a:lnTo>
                        <a:pt x="1" y="229"/>
                      </a:lnTo>
                      <a:lnTo>
                        <a:pt x="1" y="228"/>
                      </a:lnTo>
                      <a:lnTo>
                        <a:pt x="1" y="227"/>
                      </a:lnTo>
                      <a:lnTo>
                        <a:pt x="1" y="225"/>
                      </a:lnTo>
                      <a:lnTo>
                        <a:pt x="1" y="224"/>
                      </a:lnTo>
                      <a:lnTo>
                        <a:pt x="1" y="223"/>
                      </a:lnTo>
                      <a:lnTo>
                        <a:pt x="1" y="222"/>
                      </a:lnTo>
                      <a:lnTo>
                        <a:pt x="2" y="222"/>
                      </a:lnTo>
                      <a:lnTo>
                        <a:pt x="2" y="220"/>
                      </a:lnTo>
                      <a:lnTo>
                        <a:pt x="2" y="219"/>
                      </a:lnTo>
                      <a:lnTo>
                        <a:pt x="2" y="218"/>
                      </a:lnTo>
                      <a:lnTo>
                        <a:pt x="2" y="217"/>
                      </a:lnTo>
                      <a:lnTo>
                        <a:pt x="2" y="215"/>
                      </a:lnTo>
                      <a:lnTo>
                        <a:pt x="1" y="215"/>
                      </a:lnTo>
                      <a:lnTo>
                        <a:pt x="2" y="215"/>
                      </a:lnTo>
                      <a:lnTo>
                        <a:pt x="4" y="214"/>
                      </a:lnTo>
                      <a:lnTo>
                        <a:pt x="5" y="214"/>
                      </a:lnTo>
                      <a:lnTo>
                        <a:pt x="5" y="213"/>
                      </a:lnTo>
                      <a:lnTo>
                        <a:pt x="4" y="212"/>
                      </a:lnTo>
                      <a:lnTo>
                        <a:pt x="2" y="212"/>
                      </a:lnTo>
                      <a:lnTo>
                        <a:pt x="1" y="212"/>
                      </a:lnTo>
                      <a:lnTo>
                        <a:pt x="1" y="211"/>
                      </a:lnTo>
                      <a:lnTo>
                        <a:pt x="1" y="209"/>
                      </a:lnTo>
                      <a:lnTo>
                        <a:pt x="1" y="208"/>
                      </a:lnTo>
                      <a:lnTo>
                        <a:pt x="1" y="207"/>
                      </a:lnTo>
                      <a:lnTo>
                        <a:pt x="2" y="207"/>
                      </a:lnTo>
                      <a:lnTo>
                        <a:pt x="2" y="206"/>
                      </a:lnTo>
                      <a:lnTo>
                        <a:pt x="4" y="206"/>
                      </a:lnTo>
                      <a:lnTo>
                        <a:pt x="5" y="204"/>
                      </a:lnTo>
                      <a:lnTo>
                        <a:pt x="6" y="204"/>
                      </a:lnTo>
                      <a:lnTo>
                        <a:pt x="6" y="203"/>
                      </a:lnTo>
                      <a:lnTo>
                        <a:pt x="6" y="202"/>
                      </a:lnTo>
                      <a:lnTo>
                        <a:pt x="7" y="202"/>
                      </a:lnTo>
                      <a:lnTo>
                        <a:pt x="8" y="202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1" y="201"/>
                      </a:lnTo>
                      <a:lnTo>
                        <a:pt x="11" y="200"/>
                      </a:lnTo>
                      <a:lnTo>
                        <a:pt x="10" y="200"/>
                      </a:lnTo>
                      <a:lnTo>
                        <a:pt x="11" y="200"/>
                      </a:lnTo>
                      <a:lnTo>
                        <a:pt x="11" y="198"/>
                      </a:lnTo>
                      <a:lnTo>
                        <a:pt x="11" y="197"/>
                      </a:lnTo>
                      <a:lnTo>
                        <a:pt x="12" y="197"/>
                      </a:lnTo>
                      <a:lnTo>
                        <a:pt x="12" y="196"/>
                      </a:lnTo>
                      <a:lnTo>
                        <a:pt x="12" y="195"/>
                      </a:lnTo>
                      <a:lnTo>
                        <a:pt x="12" y="193"/>
                      </a:lnTo>
                      <a:lnTo>
                        <a:pt x="12" y="192"/>
                      </a:lnTo>
                      <a:lnTo>
                        <a:pt x="12" y="191"/>
                      </a:lnTo>
                      <a:lnTo>
                        <a:pt x="12" y="190"/>
                      </a:lnTo>
                      <a:lnTo>
                        <a:pt x="12" y="189"/>
                      </a:lnTo>
                      <a:lnTo>
                        <a:pt x="13" y="189"/>
                      </a:lnTo>
                      <a:lnTo>
                        <a:pt x="13" y="187"/>
                      </a:lnTo>
                      <a:lnTo>
                        <a:pt x="15" y="187"/>
                      </a:lnTo>
                      <a:lnTo>
                        <a:pt x="16" y="187"/>
                      </a:lnTo>
                      <a:lnTo>
                        <a:pt x="16" y="186"/>
                      </a:lnTo>
                      <a:lnTo>
                        <a:pt x="17" y="185"/>
                      </a:lnTo>
                      <a:lnTo>
                        <a:pt x="17" y="184"/>
                      </a:lnTo>
                      <a:lnTo>
                        <a:pt x="16" y="184"/>
                      </a:lnTo>
                      <a:lnTo>
                        <a:pt x="16" y="182"/>
                      </a:lnTo>
                      <a:lnTo>
                        <a:pt x="17" y="182"/>
                      </a:lnTo>
                      <a:lnTo>
                        <a:pt x="17" y="181"/>
                      </a:lnTo>
                      <a:lnTo>
                        <a:pt x="18" y="181"/>
                      </a:lnTo>
                      <a:lnTo>
                        <a:pt x="20" y="181"/>
                      </a:lnTo>
                      <a:lnTo>
                        <a:pt x="20" y="180"/>
                      </a:lnTo>
                      <a:lnTo>
                        <a:pt x="21" y="179"/>
                      </a:lnTo>
                      <a:lnTo>
                        <a:pt x="21" y="178"/>
                      </a:lnTo>
                      <a:lnTo>
                        <a:pt x="22" y="176"/>
                      </a:lnTo>
                      <a:lnTo>
                        <a:pt x="22" y="175"/>
                      </a:lnTo>
                      <a:lnTo>
                        <a:pt x="22" y="174"/>
                      </a:lnTo>
                      <a:lnTo>
                        <a:pt x="23" y="174"/>
                      </a:lnTo>
                      <a:lnTo>
                        <a:pt x="23" y="173"/>
                      </a:lnTo>
                      <a:lnTo>
                        <a:pt x="24" y="173"/>
                      </a:lnTo>
                      <a:lnTo>
                        <a:pt x="26" y="173"/>
                      </a:lnTo>
                      <a:lnTo>
                        <a:pt x="26" y="174"/>
                      </a:lnTo>
                      <a:lnTo>
                        <a:pt x="27" y="174"/>
                      </a:lnTo>
                      <a:lnTo>
                        <a:pt x="28" y="174"/>
                      </a:lnTo>
                      <a:lnTo>
                        <a:pt x="29" y="174"/>
                      </a:lnTo>
                      <a:lnTo>
                        <a:pt x="31" y="174"/>
                      </a:lnTo>
                      <a:lnTo>
                        <a:pt x="32" y="174"/>
                      </a:lnTo>
                      <a:lnTo>
                        <a:pt x="32" y="175"/>
                      </a:lnTo>
                      <a:lnTo>
                        <a:pt x="33" y="175"/>
                      </a:lnTo>
                      <a:lnTo>
                        <a:pt x="33" y="176"/>
                      </a:lnTo>
                      <a:lnTo>
                        <a:pt x="33" y="178"/>
                      </a:lnTo>
                      <a:lnTo>
                        <a:pt x="33" y="179"/>
                      </a:lnTo>
                      <a:lnTo>
                        <a:pt x="34" y="179"/>
                      </a:lnTo>
                      <a:lnTo>
                        <a:pt x="34" y="180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37" y="181"/>
                      </a:lnTo>
                      <a:lnTo>
                        <a:pt x="37" y="180"/>
                      </a:lnTo>
                      <a:lnTo>
                        <a:pt x="38" y="180"/>
                      </a:lnTo>
                      <a:lnTo>
                        <a:pt x="38" y="181"/>
                      </a:lnTo>
                      <a:lnTo>
                        <a:pt x="39" y="181"/>
                      </a:lnTo>
                      <a:lnTo>
                        <a:pt x="39" y="180"/>
                      </a:lnTo>
                      <a:lnTo>
                        <a:pt x="40" y="180"/>
                      </a:lnTo>
                      <a:lnTo>
                        <a:pt x="42" y="180"/>
                      </a:lnTo>
                      <a:lnTo>
                        <a:pt x="43" y="180"/>
                      </a:lnTo>
                      <a:lnTo>
                        <a:pt x="43" y="181"/>
                      </a:lnTo>
                      <a:lnTo>
                        <a:pt x="44" y="181"/>
                      </a:lnTo>
                      <a:lnTo>
                        <a:pt x="44" y="180"/>
                      </a:lnTo>
                      <a:lnTo>
                        <a:pt x="45" y="180"/>
                      </a:lnTo>
                      <a:lnTo>
                        <a:pt x="45" y="181"/>
                      </a:lnTo>
                      <a:lnTo>
                        <a:pt x="46" y="180"/>
                      </a:lnTo>
                      <a:lnTo>
                        <a:pt x="48" y="180"/>
                      </a:lnTo>
                      <a:lnTo>
                        <a:pt x="48" y="181"/>
                      </a:lnTo>
                      <a:lnTo>
                        <a:pt x="49" y="181"/>
                      </a:lnTo>
                      <a:lnTo>
                        <a:pt x="50" y="181"/>
                      </a:lnTo>
                      <a:lnTo>
                        <a:pt x="50" y="180"/>
                      </a:lnTo>
                      <a:lnTo>
                        <a:pt x="51" y="180"/>
                      </a:lnTo>
                      <a:lnTo>
                        <a:pt x="53" y="180"/>
                      </a:lnTo>
                      <a:lnTo>
                        <a:pt x="54" y="180"/>
                      </a:lnTo>
                      <a:lnTo>
                        <a:pt x="54" y="179"/>
                      </a:lnTo>
                      <a:lnTo>
                        <a:pt x="55" y="179"/>
                      </a:lnTo>
                      <a:lnTo>
                        <a:pt x="56" y="179"/>
                      </a:lnTo>
                      <a:lnTo>
                        <a:pt x="57" y="179"/>
                      </a:lnTo>
                      <a:lnTo>
                        <a:pt x="59" y="179"/>
                      </a:lnTo>
                      <a:lnTo>
                        <a:pt x="59" y="178"/>
                      </a:lnTo>
                      <a:lnTo>
                        <a:pt x="60" y="178"/>
                      </a:lnTo>
                      <a:lnTo>
                        <a:pt x="60" y="176"/>
                      </a:lnTo>
                      <a:lnTo>
                        <a:pt x="61" y="176"/>
                      </a:lnTo>
                      <a:lnTo>
                        <a:pt x="61" y="175"/>
                      </a:lnTo>
                      <a:lnTo>
                        <a:pt x="62" y="175"/>
                      </a:lnTo>
                      <a:lnTo>
                        <a:pt x="62" y="176"/>
                      </a:lnTo>
                      <a:lnTo>
                        <a:pt x="62" y="175"/>
                      </a:lnTo>
                      <a:lnTo>
                        <a:pt x="64" y="175"/>
                      </a:lnTo>
                      <a:lnTo>
                        <a:pt x="65" y="175"/>
                      </a:lnTo>
                      <a:lnTo>
                        <a:pt x="66" y="175"/>
                      </a:lnTo>
                      <a:lnTo>
                        <a:pt x="66" y="176"/>
                      </a:lnTo>
                      <a:lnTo>
                        <a:pt x="67" y="176"/>
                      </a:lnTo>
                      <a:lnTo>
                        <a:pt x="69" y="178"/>
                      </a:lnTo>
                      <a:lnTo>
                        <a:pt x="69" y="176"/>
                      </a:lnTo>
                      <a:lnTo>
                        <a:pt x="70" y="176"/>
                      </a:lnTo>
                      <a:lnTo>
                        <a:pt x="71" y="176"/>
                      </a:lnTo>
                      <a:lnTo>
                        <a:pt x="72" y="176"/>
                      </a:lnTo>
                      <a:lnTo>
                        <a:pt x="73" y="176"/>
                      </a:lnTo>
                      <a:lnTo>
                        <a:pt x="73" y="178"/>
                      </a:lnTo>
                      <a:lnTo>
                        <a:pt x="73" y="176"/>
                      </a:lnTo>
                      <a:lnTo>
                        <a:pt x="75" y="176"/>
                      </a:lnTo>
                      <a:lnTo>
                        <a:pt x="77" y="176"/>
                      </a:lnTo>
                      <a:lnTo>
                        <a:pt x="77" y="175"/>
                      </a:lnTo>
                      <a:lnTo>
                        <a:pt x="78" y="175"/>
                      </a:lnTo>
                      <a:lnTo>
                        <a:pt x="80" y="175"/>
                      </a:lnTo>
                      <a:lnTo>
                        <a:pt x="81" y="174"/>
                      </a:lnTo>
                      <a:lnTo>
                        <a:pt x="82" y="174"/>
                      </a:lnTo>
                      <a:lnTo>
                        <a:pt x="83" y="174"/>
                      </a:lnTo>
                      <a:lnTo>
                        <a:pt x="84" y="174"/>
                      </a:lnTo>
                      <a:lnTo>
                        <a:pt x="84" y="173"/>
                      </a:lnTo>
                      <a:lnTo>
                        <a:pt x="86" y="173"/>
                      </a:lnTo>
                      <a:lnTo>
                        <a:pt x="86" y="171"/>
                      </a:lnTo>
                      <a:lnTo>
                        <a:pt x="87" y="171"/>
                      </a:lnTo>
                      <a:lnTo>
                        <a:pt x="87" y="170"/>
                      </a:lnTo>
                      <a:lnTo>
                        <a:pt x="87" y="171"/>
                      </a:lnTo>
                      <a:lnTo>
                        <a:pt x="88" y="171"/>
                      </a:lnTo>
                      <a:lnTo>
                        <a:pt x="89" y="171"/>
                      </a:lnTo>
                      <a:lnTo>
                        <a:pt x="89" y="170"/>
                      </a:lnTo>
                      <a:lnTo>
                        <a:pt x="91" y="170"/>
                      </a:lnTo>
                      <a:lnTo>
                        <a:pt x="92" y="170"/>
                      </a:lnTo>
                      <a:lnTo>
                        <a:pt x="92" y="169"/>
                      </a:lnTo>
                      <a:lnTo>
                        <a:pt x="93" y="169"/>
                      </a:lnTo>
                      <a:lnTo>
                        <a:pt x="94" y="169"/>
                      </a:lnTo>
                      <a:lnTo>
                        <a:pt x="94" y="168"/>
                      </a:lnTo>
                      <a:lnTo>
                        <a:pt x="94" y="169"/>
                      </a:lnTo>
                      <a:lnTo>
                        <a:pt x="95" y="169"/>
                      </a:lnTo>
                      <a:lnTo>
                        <a:pt x="95" y="168"/>
                      </a:lnTo>
                      <a:lnTo>
                        <a:pt x="97" y="168"/>
                      </a:lnTo>
                      <a:lnTo>
                        <a:pt x="98" y="168"/>
                      </a:lnTo>
                      <a:lnTo>
                        <a:pt x="98" y="166"/>
                      </a:lnTo>
                      <a:lnTo>
                        <a:pt x="98" y="168"/>
                      </a:lnTo>
                      <a:lnTo>
                        <a:pt x="98" y="166"/>
                      </a:lnTo>
                      <a:lnTo>
                        <a:pt x="98" y="168"/>
                      </a:lnTo>
                      <a:lnTo>
                        <a:pt x="99" y="168"/>
                      </a:lnTo>
                      <a:lnTo>
                        <a:pt x="99" y="166"/>
                      </a:lnTo>
                      <a:lnTo>
                        <a:pt x="100" y="166"/>
                      </a:lnTo>
                      <a:lnTo>
                        <a:pt x="102" y="166"/>
                      </a:lnTo>
                      <a:lnTo>
                        <a:pt x="102" y="165"/>
                      </a:lnTo>
                      <a:lnTo>
                        <a:pt x="103" y="165"/>
                      </a:lnTo>
                      <a:lnTo>
                        <a:pt x="103" y="164"/>
                      </a:lnTo>
                      <a:lnTo>
                        <a:pt x="104" y="164"/>
                      </a:lnTo>
                      <a:lnTo>
                        <a:pt x="104" y="163"/>
                      </a:lnTo>
                      <a:lnTo>
                        <a:pt x="105" y="163"/>
                      </a:lnTo>
                      <a:lnTo>
                        <a:pt x="107" y="163"/>
                      </a:lnTo>
                      <a:lnTo>
                        <a:pt x="107" y="164"/>
                      </a:lnTo>
                      <a:lnTo>
                        <a:pt x="108" y="164"/>
                      </a:lnTo>
                      <a:lnTo>
                        <a:pt x="108" y="165"/>
                      </a:lnTo>
                      <a:lnTo>
                        <a:pt x="109" y="165"/>
                      </a:lnTo>
                      <a:lnTo>
                        <a:pt x="109" y="164"/>
                      </a:lnTo>
                      <a:lnTo>
                        <a:pt x="110" y="164"/>
                      </a:lnTo>
                      <a:lnTo>
                        <a:pt x="110" y="163"/>
                      </a:lnTo>
                      <a:lnTo>
                        <a:pt x="111" y="163"/>
                      </a:lnTo>
                      <a:lnTo>
                        <a:pt x="113" y="163"/>
                      </a:lnTo>
                      <a:lnTo>
                        <a:pt x="113" y="160"/>
                      </a:lnTo>
                      <a:lnTo>
                        <a:pt x="113" y="157"/>
                      </a:lnTo>
                      <a:lnTo>
                        <a:pt x="113" y="151"/>
                      </a:lnTo>
                      <a:lnTo>
                        <a:pt x="113" y="146"/>
                      </a:lnTo>
                      <a:lnTo>
                        <a:pt x="113" y="144"/>
                      </a:lnTo>
                      <a:lnTo>
                        <a:pt x="113" y="143"/>
                      </a:lnTo>
                      <a:lnTo>
                        <a:pt x="113" y="141"/>
                      </a:lnTo>
                      <a:lnTo>
                        <a:pt x="113" y="137"/>
                      </a:lnTo>
                      <a:lnTo>
                        <a:pt x="113" y="136"/>
                      </a:lnTo>
                      <a:lnTo>
                        <a:pt x="113" y="135"/>
                      </a:lnTo>
                      <a:lnTo>
                        <a:pt x="113" y="133"/>
                      </a:lnTo>
                      <a:lnTo>
                        <a:pt x="113" y="132"/>
                      </a:lnTo>
                      <a:lnTo>
                        <a:pt x="113" y="130"/>
                      </a:lnTo>
                      <a:lnTo>
                        <a:pt x="113" y="127"/>
                      </a:lnTo>
                      <a:lnTo>
                        <a:pt x="113" y="126"/>
                      </a:lnTo>
                      <a:lnTo>
                        <a:pt x="113" y="124"/>
                      </a:lnTo>
                      <a:lnTo>
                        <a:pt x="113" y="120"/>
                      </a:lnTo>
                      <a:lnTo>
                        <a:pt x="113" y="116"/>
                      </a:lnTo>
                      <a:lnTo>
                        <a:pt x="113" y="115"/>
                      </a:lnTo>
                      <a:lnTo>
                        <a:pt x="113" y="114"/>
                      </a:lnTo>
                      <a:lnTo>
                        <a:pt x="113" y="111"/>
                      </a:lnTo>
                      <a:lnTo>
                        <a:pt x="113" y="110"/>
                      </a:lnTo>
                      <a:lnTo>
                        <a:pt x="113" y="109"/>
                      </a:lnTo>
                      <a:lnTo>
                        <a:pt x="114" y="109"/>
                      </a:lnTo>
                      <a:lnTo>
                        <a:pt x="115" y="109"/>
                      </a:lnTo>
                      <a:lnTo>
                        <a:pt x="115" y="108"/>
                      </a:lnTo>
                      <a:lnTo>
                        <a:pt x="116" y="108"/>
                      </a:lnTo>
                      <a:lnTo>
                        <a:pt x="116" y="106"/>
                      </a:lnTo>
                      <a:lnTo>
                        <a:pt x="118" y="106"/>
                      </a:lnTo>
                      <a:lnTo>
                        <a:pt x="119" y="106"/>
                      </a:lnTo>
                      <a:lnTo>
                        <a:pt x="119" y="108"/>
                      </a:lnTo>
                      <a:lnTo>
                        <a:pt x="120" y="108"/>
                      </a:lnTo>
                      <a:lnTo>
                        <a:pt x="121" y="108"/>
                      </a:lnTo>
                      <a:lnTo>
                        <a:pt x="121" y="106"/>
                      </a:lnTo>
                      <a:lnTo>
                        <a:pt x="121" y="108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24" y="106"/>
                      </a:lnTo>
                      <a:lnTo>
                        <a:pt x="125" y="106"/>
                      </a:lnTo>
                      <a:lnTo>
                        <a:pt x="126" y="106"/>
                      </a:lnTo>
                      <a:lnTo>
                        <a:pt x="126" y="105"/>
                      </a:lnTo>
                      <a:lnTo>
                        <a:pt x="127" y="105"/>
                      </a:lnTo>
                      <a:lnTo>
                        <a:pt x="127" y="106"/>
                      </a:lnTo>
                      <a:lnTo>
                        <a:pt x="129" y="106"/>
                      </a:lnTo>
                      <a:lnTo>
                        <a:pt x="129" y="105"/>
                      </a:lnTo>
                      <a:lnTo>
                        <a:pt x="130" y="105"/>
                      </a:lnTo>
                      <a:lnTo>
                        <a:pt x="130" y="104"/>
                      </a:lnTo>
                      <a:lnTo>
                        <a:pt x="131" y="104"/>
                      </a:lnTo>
                      <a:lnTo>
                        <a:pt x="131" y="105"/>
                      </a:lnTo>
                      <a:lnTo>
                        <a:pt x="131" y="106"/>
                      </a:lnTo>
                      <a:lnTo>
                        <a:pt x="132" y="106"/>
                      </a:lnTo>
                      <a:lnTo>
                        <a:pt x="132" y="108"/>
                      </a:lnTo>
                      <a:lnTo>
                        <a:pt x="133" y="108"/>
                      </a:lnTo>
                      <a:lnTo>
                        <a:pt x="133" y="106"/>
                      </a:lnTo>
                      <a:lnTo>
                        <a:pt x="135" y="106"/>
                      </a:lnTo>
                      <a:lnTo>
                        <a:pt x="136" y="106"/>
                      </a:lnTo>
                      <a:lnTo>
                        <a:pt x="136" y="105"/>
                      </a:lnTo>
                      <a:lnTo>
                        <a:pt x="137" y="105"/>
                      </a:lnTo>
                      <a:lnTo>
                        <a:pt x="137" y="104"/>
                      </a:lnTo>
                      <a:lnTo>
                        <a:pt x="138" y="104"/>
                      </a:lnTo>
                      <a:lnTo>
                        <a:pt x="138" y="103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1" y="104"/>
                      </a:lnTo>
                      <a:lnTo>
                        <a:pt x="141" y="105"/>
                      </a:lnTo>
                      <a:lnTo>
                        <a:pt x="142" y="105"/>
                      </a:lnTo>
                      <a:lnTo>
                        <a:pt x="142" y="104"/>
                      </a:lnTo>
                      <a:lnTo>
                        <a:pt x="142" y="103"/>
                      </a:lnTo>
                      <a:lnTo>
                        <a:pt x="142" y="102"/>
                      </a:lnTo>
                      <a:lnTo>
                        <a:pt x="143" y="102"/>
                      </a:lnTo>
                      <a:lnTo>
                        <a:pt x="143" y="100"/>
                      </a:lnTo>
                      <a:lnTo>
                        <a:pt x="143" y="102"/>
                      </a:lnTo>
                      <a:lnTo>
                        <a:pt x="144" y="102"/>
                      </a:lnTo>
                      <a:lnTo>
                        <a:pt x="146" y="103"/>
                      </a:lnTo>
                      <a:lnTo>
                        <a:pt x="146" y="102"/>
                      </a:lnTo>
                      <a:lnTo>
                        <a:pt x="146" y="100"/>
                      </a:lnTo>
                      <a:lnTo>
                        <a:pt x="147" y="100"/>
                      </a:lnTo>
                      <a:lnTo>
                        <a:pt x="147" y="99"/>
                      </a:lnTo>
                      <a:lnTo>
                        <a:pt x="148" y="99"/>
                      </a:lnTo>
                      <a:lnTo>
                        <a:pt x="148" y="98"/>
                      </a:lnTo>
                      <a:lnTo>
                        <a:pt x="149" y="98"/>
                      </a:lnTo>
                      <a:lnTo>
                        <a:pt x="149" y="97"/>
                      </a:lnTo>
                      <a:lnTo>
                        <a:pt x="151" y="97"/>
                      </a:lnTo>
                      <a:lnTo>
                        <a:pt x="151" y="98"/>
                      </a:lnTo>
                      <a:lnTo>
                        <a:pt x="152" y="98"/>
                      </a:lnTo>
                      <a:lnTo>
                        <a:pt x="152" y="97"/>
                      </a:lnTo>
                      <a:lnTo>
                        <a:pt x="153" y="97"/>
                      </a:lnTo>
                      <a:lnTo>
                        <a:pt x="154" y="97"/>
                      </a:lnTo>
                      <a:lnTo>
                        <a:pt x="154" y="95"/>
                      </a:lnTo>
                      <a:lnTo>
                        <a:pt x="154" y="97"/>
                      </a:lnTo>
                      <a:lnTo>
                        <a:pt x="156" y="97"/>
                      </a:lnTo>
                      <a:lnTo>
                        <a:pt x="156" y="95"/>
                      </a:lnTo>
                      <a:lnTo>
                        <a:pt x="157" y="95"/>
                      </a:lnTo>
                      <a:lnTo>
                        <a:pt x="156" y="95"/>
                      </a:lnTo>
                      <a:lnTo>
                        <a:pt x="156" y="97"/>
                      </a:lnTo>
                      <a:lnTo>
                        <a:pt x="157" y="97"/>
                      </a:lnTo>
                      <a:lnTo>
                        <a:pt x="158" y="97"/>
                      </a:lnTo>
                      <a:lnTo>
                        <a:pt x="158" y="95"/>
                      </a:lnTo>
                      <a:lnTo>
                        <a:pt x="158" y="97"/>
                      </a:lnTo>
                      <a:lnTo>
                        <a:pt x="159" y="97"/>
                      </a:lnTo>
                      <a:lnTo>
                        <a:pt x="160" y="97"/>
                      </a:lnTo>
                      <a:lnTo>
                        <a:pt x="160" y="98"/>
                      </a:lnTo>
                      <a:lnTo>
                        <a:pt x="162" y="98"/>
                      </a:lnTo>
                      <a:lnTo>
                        <a:pt x="163" y="98"/>
                      </a:lnTo>
                      <a:lnTo>
                        <a:pt x="164" y="98"/>
                      </a:lnTo>
                      <a:lnTo>
                        <a:pt x="165" y="98"/>
                      </a:lnTo>
                      <a:lnTo>
                        <a:pt x="167" y="98"/>
                      </a:lnTo>
                      <a:lnTo>
                        <a:pt x="167" y="97"/>
                      </a:lnTo>
                      <a:lnTo>
                        <a:pt x="167" y="98"/>
                      </a:lnTo>
                      <a:lnTo>
                        <a:pt x="168" y="98"/>
                      </a:lnTo>
                      <a:lnTo>
                        <a:pt x="169" y="98"/>
                      </a:lnTo>
                      <a:lnTo>
                        <a:pt x="169" y="99"/>
                      </a:lnTo>
                      <a:lnTo>
                        <a:pt x="170" y="99"/>
                      </a:lnTo>
                      <a:lnTo>
                        <a:pt x="171" y="99"/>
                      </a:lnTo>
                      <a:lnTo>
                        <a:pt x="173" y="99"/>
                      </a:lnTo>
                      <a:lnTo>
                        <a:pt x="174" y="99"/>
                      </a:lnTo>
                      <a:lnTo>
                        <a:pt x="175" y="100"/>
                      </a:lnTo>
                      <a:lnTo>
                        <a:pt x="175" y="102"/>
                      </a:lnTo>
                      <a:lnTo>
                        <a:pt x="176" y="102"/>
                      </a:lnTo>
                      <a:lnTo>
                        <a:pt x="178" y="102"/>
                      </a:lnTo>
                      <a:lnTo>
                        <a:pt x="178" y="103"/>
                      </a:lnTo>
                      <a:lnTo>
                        <a:pt x="178" y="102"/>
                      </a:lnTo>
                      <a:lnTo>
                        <a:pt x="178" y="103"/>
                      </a:lnTo>
                      <a:lnTo>
                        <a:pt x="179" y="103"/>
                      </a:lnTo>
                      <a:lnTo>
                        <a:pt x="180" y="104"/>
                      </a:lnTo>
                      <a:lnTo>
                        <a:pt x="181" y="104"/>
                      </a:lnTo>
                      <a:lnTo>
                        <a:pt x="180" y="104"/>
                      </a:lnTo>
                      <a:lnTo>
                        <a:pt x="181" y="104"/>
                      </a:lnTo>
                      <a:lnTo>
                        <a:pt x="182" y="104"/>
                      </a:lnTo>
                      <a:lnTo>
                        <a:pt x="182" y="105"/>
                      </a:lnTo>
                      <a:lnTo>
                        <a:pt x="184" y="106"/>
                      </a:lnTo>
                      <a:lnTo>
                        <a:pt x="185" y="106"/>
                      </a:lnTo>
                      <a:lnTo>
                        <a:pt x="186" y="106"/>
                      </a:lnTo>
                      <a:lnTo>
                        <a:pt x="186" y="108"/>
                      </a:lnTo>
                      <a:lnTo>
                        <a:pt x="187" y="108"/>
                      </a:lnTo>
                      <a:lnTo>
                        <a:pt x="189" y="109"/>
                      </a:lnTo>
                      <a:lnTo>
                        <a:pt x="190" y="109"/>
                      </a:lnTo>
                      <a:lnTo>
                        <a:pt x="191" y="109"/>
                      </a:lnTo>
                      <a:lnTo>
                        <a:pt x="191" y="110"/>
                      </a:lnTo>
                      <a:lnTo>
                        <a:pt x="192" y="110"/>
                      </a:lnTo>
                      <a:lnTo>
                        <a:pt x="194" y="110"/>
                      </a:lnTo>
                      <a:lnTo>
                        <a:pt x="195" y="110"/>
                      </a:lnTo>
                      <a:lnTo>
                        <a:pt x="196" y="110"/>
                      </a:lnTo>
                      <a:lnTo>
                        <a:pt x="197" y="110"/>
                      </a:lnTo>
                      <a:lnTo>
                        <a:pt x="198" y="110"/>
                      </a:lnTo>
                      <a:lnTo>
                        <a:pt x="200" y="110"/>
                      </a:lnTo>
                      <a:lnTo>
                        <a:pt x="201" y="110"/>
                      </a:lnTo>
                      <a:lnTo>
                        <a:pt x="202" y="110"/>
                      </a:lnTo>
                      <a:lnTo>
                        <a:pt x="203" y="110"/>
                      </a:lnTo>
                      <a:lnTo>
                        <a:pt x="205" y="110"/>
                      </a:lnTo>
                      <a:lnTo>
                        <a:pt x="206" y="109"/>
                      </a:lnTo>
                      <a:lnTo>
                        <a:pt x="207" y="109"/>
                      </a:lnTo>
                      <a:lnTo>
                        <a:pt x="208" y="109"/>
                      </a:lnTo>
                      <a:lnTo>
                        <a:pt x="208" y="108"/>
                      </a:lnTo>
                      <a:lnTo>
                        <a:pt x="208" y="109"/>
                      </a:lnTo>
                      <a:lnTo>
                        <a:pt x="209" y="109"/>
                      </a:lnTo>
                      <a:lnTo>
                        <a:pt x="211" y="109"/>
                      </a:lnTo>
                      <a:lnTo>
                        <a:pt x="212" y="109"/>
                      </a:lnTo>
                      <a:lnTo>
                        <a:pt x="213" y="109"/>
                      </a:lnTo>
                      <a:lnTo>
                        <a:pt x="214" y="109"/>
                      </a:lnTo>
                      <a:lnTo>
                        <a:pt x="216" y="109"/>
                      </a:lnTo>
                      <a:lnTo>
                        <a:pt x="217" y="109"/>
                      </a:lnTo>
                      <a:lnTo>
                        <a:pt x="217" y="108"/>
                      </a:lnTo>
                      <a:lnTo>
                        <a:pt x="218" y="108"/>
                      </a:lnTo>
                      <a:lnTo>
                        <a:pt x="219" y="108"/>
                      </a:lnTo>
                      <a:lnTo>
                        <a:pt x="219" y="106"/>
                      </a:lnTo>
                      <a:lnTo>
                        <a:pt x="220" y="106"/>
                      </a:lnTo>
                      <a:lnTo>
                        <a:pt x="222" y="106"/>
                      </a:lnTo>
                      <a:lnTo>
                        <a:pt x="222" y="105"/>
                      </a:lnTo>
                      <a:lnTo>
                        <a:pt x="223" y="105"/>
                      </a:lnTo>
                      <a:lnTo>
                        <a:pt x="224" y="105"/>
                      </a:lnTo>
                      <a:lnTo>
                        <a:pt x="225" y="105"/>
                      </a:lnTo>
                      <a:lnTo>
                        <a:pt x="227" y="105"/>
                      </a:lnTo>
                      <a:lnTo>
                        <a:pt x="228" y="105"/>
                      </a:lnTo>
                      <a:lnTo>
                        <a:pt x="228" y="104"/>
                      </a:lnTo>
                      <a:lnTo>
                        <a:pt x="229" y="104"/>
                      </a:lnTo>
                      <a:lnTo>
                        <a:pt x="230" y="104"/>
                      </a:lnTo>
                      <a:lnTo>
                        <a:pt x="231" y="104"/>
                      </a:lnTo>
                      <a:lnTo>
                        <a:pt x="233" y="104"/>
                      </a:lnTo>
                      <a:lnTo>
                        <a:pt x="234" y="104"/>
                      </a:lnTo>
                      <a:lnTo>
                        <a:pt x="235" y="104"/>
                      </a:lnTo>
                      <a:lnTo>
                        <a:pt x="235" y="103"/>
                      </a:lnTo>
                      <a:lnTo>
                        <a:pt x="236" y="103"/>
                      </a:lnTo>
                      <a:lnTo>
                        <a:pt x="238" y="103"/>
                      </a:lnTo>
                      <a:lnTo>
                        <a:pt x="238" y="102"/>
                      </a:lnTo>
                      <a:lnTo>
                        <a:pt x="239" y="102"/>
                      </a:lnTo>
                      <a:lnTo>
                        <a:pt x="240" y="102"/>
                      </a:lnTo>
                      <a:lnTo>
                        <a:pt x="241" y="102"/>
                      </a:lnTo>
                      <a:lnTo>
                        <a:pt x="241" y="100"/>
                      </a:lnTo>
                      <a:lnTo>
                        <a:pt x="241" y="102"/>
                      </a:lnTo>
                      <a:lnTo>
                        <a:pt x="243" y="102"/>
                      </a:lnTo>
                      <a:lnTo>
                        <a:pt x="243" y="100"/>
                      </a:lnTo>
                      <a:lnTo>
                        <a:pt x="244" y="100"/>
                      </a:lnTo>
                      <a:lnTo>
                        <a:pt x="245" y="100"/>
                      </a:lnTo>
                      <a:lnTo>
                        <a:pt x="246" y="100"/>
                      </a:lnTo>
                      <a:lnTo>
                        <a:pt x="247" y="100"/>
                      </a:lnTo>
                      <a:lnTo>
                        <a:pt x="247" y="99"/>
                      </a:lnTo>
                      <a:lnTo>
                        <a:pt x="249" y="99"/>
                      </a:lnTo>
                      <a:lnTo>
                        <a:pt x="250" y="99"/>
                      </a:lnTo>
                      <a:lnTo>
                        <a:pt x="251" y="99"/>
                      </a:lnTo>
                      <a:lnTo>
                        <a:pt x="252" y="99"/>
                      </a:lnTo>
                      <a:lnTo>
                        <a:pt x="254" y="99"/>
                      </a:lnTo>
                      <a:lnTo>
                        <a:pt x="255" y="99"/>
                      </a:lnTo>
                      <a:lnTo>
                        <a:pt x="255" y="100"/>
                      </a:lnTo>
                      <a:lnTo>
                        <a:pt x="256" y="100"/>
                      </a:lnTo>
                      <a:lnTo>
                        <a:pt x="256" y="99"/>
                      </a:lnTo>
                      <a:lnTo>
                        <a:pt x="257" y="99"/>
                      </a:lnTo>
                      <a:lnTo>
                        <a:pt x="258" y="99"/>
                      </a:lnTo>
                      <a:lnTo>
                        <a:pt x="260" y="98"/>
                      </a:lnTo>
                      <a:lnTo>
                        <a:pt x="260" y="97"/>
                      </a:lnTo>
                      <a:lnTo>
                        <a:pt x="261" y="97"/>
                      </a:lnTo>
                      <a:lnTo>
                        <a:pt x="262" y="97"/>
                      </a:lnTo>
                      <a:lnTo>
                        <a:pt x="263" y="97"/>
                      </a:lnTo>
                      <a:lnTo>
                        <a:pt x="263" y="95"/>
                      </a:lnTo>
                      <a:lnTo>
                        <a:pt x="265" y="95"/>
                      </a:lnTo>
                      <a:lnTo>
                        <a:pt x="266" y="95"/>
                      </a:lnTo>
                      <a:lnTo>
                        <a:pt x="266" y="94"/>
                      </a:lnTo>
                      <a:lnTo>
                        <a:pt x="266" y="93"/>
                      </a:lnTo>
                      <a:lnTo>
                        <a:pt x="266" y="92"/>
                      </a:lnTo>
                      <a:lnTo>
                        <a:pt x="267" y="91"/>
                      </a:lnTo>
                      <a:lnTo>
                        <a:pt x="268" y="91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8"/>
                      </a:lnTo>
                      <a:lnTo>
                        <a:pt x="273" y="87"/>
                      </a:lnTo>
                      <a:lnTo>
                        <a:pt x="273" y="86"/>
                      </a:lnTo>
                      <a:lnTo>
                        <a:pt x="274" y="84"/>
                      </a:lnTo>
                      <a:lnTo>
                        <a:pt x="274" y="83"/>
                      </a:lnTo>
                      <a:lnTo>
                        <a:pt x="274" y="82"/>
                      </a:lnTo>
                      <a:lnTo>
                        <a:pt x="274" y="81"/>
                      </a:lnTo>
                      <a:lnTo>
                        <a:pt x="276" y="81"/>
                      </a:lnTo>
                      <a:lnTo>
                        <a:pt x="276" y="80"/>
                      </a:lnTo>
                      <a:lnTo>
                        <a:pt x="277" y="80"/>
                      </a:lnTo>
                      <a:lnTo>
                        <a:pt x="277" y="78"/>
                      </a:lnTo>
                      <a:lnTo>
                        <a:pt x="278" y="78"/>
                      </a:lnTo>
                      <a:lnTo>
                        <a:pt x="279" y="78"/>
                      </a:lnTo>
                      <a:lnTo>
                        <a:pt x="279" y="80"/>
                      </a:lnTo>
                      <a:lnTo>
                        <a:pt x="280" y="80"/>
                      </a:lnTo>
                      <a:lnTo>
                        <a:pt x="280" y="78"/>
                      </a:lnTo>
                      <a:lnTo>
                        <a:pt x="279" y="78"/>
                      </a:lnTo>
                      <a:lnTo>
                        <a:pt x="280" y="78"/>
                      </a:lnTo>
                      <a:lnTo>
                        <a:pt x="282" y="77"/>
                      </a:lnTo>
                      <a:lnTo>
                        <a:pt x="283" y="77"/>
                      </a:lnTo>
                      <a:lnTo>
                        <a:pt x="284" y="77"/>
                      </a:lnTo>
                      <a:lnTo>
                        <a:pt x="285" y="77"/>
                      </a:lnTo>
                      <a:lnTo>
                        <a:pt x="287" y="77"/>
                      </a:lnTo>
                      <a:lnTo>
                        <a:pt x="288" y="77"/>
                      </a:lnTo>
                      <a:lnTo>
                        <a:pt x="289" y="77"/>
                      </a:lnTo>
                      <a:lnTo>
                        <a:pt x="289" y="76"/>
                      </a:lnTo>
                      <a:lnTo>
                        <a:pt x="290" y="76"/>
                      </a:lnTo>
                      <a:lnTo>
                        <a:pt x="292" y="76"/>
                      </a:lnTo>
                      <a:lnTo>
                        <a:pt x="292" y="75"/>
                      </a:lnTo>
                      <a:lnTo>
                        <a:pt x="293" y="75"/>
                      </a:lnTo>
                      <a:lnTo>
                        <a:pt x="293" y="73"/>
                      </a:lnTo>
                      <a:lnTo>
                        <a:pt x="293" y="72"/>
                      </a:lnTo>
                      <a:lnTo>
                        <a:pt x="293" y="71"/>
                      </a:lnTo>
                      <a:lnTo>
                        <a:pt x="293" y="70"/>
                      </a:lnTo>
                      <a:lnTo>
                        <a:pt x="294" y="70"/>
                      </a:lnTo>
                      <a:lnTo>
                        <a:pt x="294" y="68"/>
                      </a:lnTo>
                      <a:lnTo>
                        <a:pt x="295" y="68"/>
                      </a:lnTo>
                      <a:lnTo>
                        <a:pt x="295" y="67"/>
                      </a:lnTo>
                      <a:lnTo>
                        <a:pt x="295" y="66"/>
                      </a:lnTo>
                      <a:lnTo>
                        <a:pt x="296" y="66"/>
                      </a:lnTo>
                      <a:lnTo>
                        <a:pt x="296" y="65"/>
                      </a:lnTo>
                      <a:lnTo>
                        <a:pt x="295" y="65"/>
                      </a:lnTo>
                      <a:lnTo>
                        <a:pt x="295" y="64"/>
                      </a:lnTo>
                      <a:lnTo>
                        <a:pt x="295" y="62"/>
                      </a:lnTo>
                      <a:lnTo>
                        <a:pt x="295" y="61"/>
                      </a:lnTo>
                      <a:lnTo>
                        <a:pt x="295" y="60"/>
                      </a:lnTo>
                      <a:lnTo>
                        <a:pt x="296" y="60"/>
                      </a:lnTo>
                      <a:lnTo>
                        <a:pt x="296" y="59"/>
                      </a:lnTo>
                      <a:lnTo>
                        <a:pt x="298" y="59"/>
                      </a:lnTo>
                      <a:lnTo>
                        <a:pt x="299" y="59"/>
                      </a:lnTo>
                      <a:lnTo>
                        <a:pt x="300" y="59"/>
                      </a:lnTo>
                      <a:lnTo>
                        <a:pt x="300" y="57"/>
                      </a:lnTo>
                      <a:lnTo>
                        <a:pt x="304" y="57"/>
                      </a:lnTo>
                      <a:lnTo>
                        <a:pt x="304" y="59"/>
                      </a:lnTo>
                      <a:lnTo>
                        <a:pt x="303" y="59"/>
                      </a:lnTo>
                      <a:lnTo>
                        <a:pt x="303" y="60"/>
                      </a:lnTo>
                      <a:lnTo>
                        <a:pt x="304" y="60"/>
                      </a:lnTo>
                      <a:lnTo>
                        <a:pt x="305" y="60"/>
                      </a:lnTo>
                      <a:lnTo>
                        <a:pt x="305" y="59"/>
                      </a:lnTo>
                      <a:lnTo>
                        <a:pt x="307" y="57"/>
                      </a:lnTo>
                      <a:lnTo>
                        <a:pt x="310" y="55"/>
                      </a:lnTo>
                      <a:lnTo>
                        <a:pt x="315" y="50"/>
                      </a:lnTo>
                      <a:lnTo>
                        <a:pt x="318" y="48"/>
                      </a:lnTo>
                      <a:lnTo>
                        <a:pt x="318" y="46"/>
                      </a:lnTo>
                      <a:lnTo>
                        <a:pt x="321" y="45"/>
                      </a:lnTo>
                      <a:lnTo>
                        <a:pt x="325" y="42"/>
                      </a:lnTo>
                      <a:lnTo>
                        <a:pt x="327" y="40"/>
                      </a:lnTo>
                      <a:lnTo>
                        <a:pt x="328" y="40"/>
                      </a:lnTo>
                      <a:lnTo>
                        <a:pt x="328" y="39"/>
                      </a:lnTo>
                      <a:lnTo>
                        <a:pt x="330" y="39"/>
                      </a:lnTo>
                      <a:lnTo>
                        <a:pt x="331" y="39"/>
                      </a:lnTo>
                      <a:lnTo>
                        <a:pt x="331" y="38"/>
                      </a:lnTo>
                      <a:lnTo>
                        <a:pt x="331" y="37"/>
                      </a:lnTo>
                      <a:lnTo>
                        <a:pt x="332" y="37"/>
                      </a:lnTo>
                      <a:lnTo>
                        <a:pt x="332" y="35"/>
                      </a:lnTo>
                      <a:lnTo>
                        <a:pt x="331" y="35"/>
                      </a:lnTo>
                      <a:lnTo>
                        <a:pt x="331" y="34"/>
                      </a:lnTo>
                      <a:lnTo>
                        <a:pt x="331" y="33"/>
                      </a:lnTo>
                      <a:lnTo>
                        <a:pt x="332" y="33"/>
                      </a:lnTo>
                      <a:lnTo>
                        <a:pt x="332" y="32"/>
                      </a:lnTo>
                      <a:lnTo>
                        <a:pt x="333" y="32"/>
                      </a:lnTo>
                      <a:lnTo>
                        <a:pt x="333" y="31"/>
                      </a:lnTo>
                      <a:lnTo>
                        <a:pt x="334" y="29"/>
                      </a:lnTo>
                      <a:lnTo>
                        <a:pt x="336" y="29"/>
                      </a:lnTo>
                      <a:lnTo>
                        <a:pt x="336" y="28"/>
                      </a:lnTo>
                      <a:lnTo>
                        <a:pt x="336" y="27"/>
                      </a:lnTo>
                      <a:lnTo>
                        <a:pt x="336" y="26"/>
                      </a:lnTo>
                      <a:lnTo>
                        <a:pt x="337" y="26"/>
                      </a:lnTo>
                      <a:lnTo>
                        <a:pt x="338" y="26"/>
                      </a:lnTo>
                      <a:lnTo>
                        <a:pt x="338" y="24"/>
                      </a:lnTo>
                      <a:lnTo>
                        <a:pt x="338" y="23"/>
                      </a:lnTo>
                      <a:lnTo>
                        <a:pt x="338" y="22"/>
                      </a:lnTo>
                      <a:lnTo>
                        <a:pt x="338" y="21"/>
                      </a:lnTo>
                      <a:lnTo>
                        <a:pt x="338" y="19"/>
                      </a:lnTo>
                      <a:lnTo>
                        <a:pt x="339" y="19"/>
                      </a:lnTo>
                      <a:lnTo>
                        <a:pt x="341" y="19"/>
                      </a:lnTo>
                      <a:lnTo>
                        <a:pt x="342" y="19"/>
                      </a:lnTo>
                      <a:lnTo>
                        <a:pt x="342" y="18"/>
                      </a:lnTo>
                      <a:lnTo>
                        <a:pt x="343" y="18"/>
                      </a:lnTo>
                      <a:lnTo>
                        <a:pt x="343" y="17"/>
                      </a:lnTo>
                      <a:lnTo>
                        <a:pt x="344" y="17"/>
                      </a:lnTo>
                      <a:lnTo>
                        <a:pt x="344" y="16"/>
                      </a:lnTo>
                      <a:lnTo>
                        <a:pt x="344" y="15"/>
                      </a:lnTo>
                      <a:lnTo>
                        <a:pt x="343" y="15"/>
                      </a:lnTo>
                      <a:lnTo>
                        <a:pt x="343" y="13"/>
                      </a:lnTo>
                      <a:lnTo>
                        <a:pt x="342" y="13"/>
                      </a:lnTo>
                      <a:lnTo>
                        <a:pt x="343" y="13"/>
                      </a:lnTo>
                      <a:lnTo>
                        <a:pt x="343" y="12"/>
                      </a:lnTo>
                      <a:lnTo>
                        <a:pt x="344" y="12"/>
                      </a:lnTo>
                      <a:lnTo>
                        <a:pt x="344" y="11"/>
                      </a:lnTo>
                      <a:lnTo>
                        <a:pt x="343" y="11"/>
                      </a:lnTo>
                      <a:lnTo>
                        <a:pt x="343" y="10"/>
                      </a:lnTo>
                      <a:lnTo>
                        <a:pt x="343" y="8"/>
                      </a:lnTo>
                      <a:lnTo>
                        <a:pt x="344" y="8"/>
                      </a:lnTo>
                      <a:lnTo>
                        <a:pt x="344" y="7"/>
                      </a:lnTo>
                      <a:lnTo>
                        <a:pt x="343" y="7"/>
                      </a:lnTo>
                      <a:lnTo>
                        <a:pt x="343" y="6"/>
                      </a:lnTo>
                      <a:lnTo>
                        <a:pt x="343" y="5"/>
                      </a:lnTo>
                      <a:lnTo>
                        <a:pt x="343" y="4"/>
                      </a:lnTo>
                      <a:lnTo>
                        <a:pt x="342" y="4"/>
                      </a:lnTo>
                      <a:lnTo>
                        <a:pt x="341" y="2"/>
                      </a:lnTo>
                      <a:lnTo>
                        <a:pt x="339" y="2"/>
                      </a:lnTo>
                      <a:lnTo>
                        <a:pt x="339" y="1"/>
                      </a:lnTo>
                      <a:lnTo>
                        <a:pt x="339" y="0"/>
                      </a:lnTo>
                      <a:lnTo>
                        <a:pt x="341" y="1"/>
                      </a:lnTo>
                      <a:lnTo>
                        <a:pt x="342" y="2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6" name="Freeform 33"/>
                <p:cNvSpPr>
                  <a:spLocks/>
                </p:cNvSpPr>
                <p:nvPr/>
              </p:nvSpPr>
              <p:spPr bwMode="auto">
                <a:xfrm>
                  <a:off x="3510186" y="4374837"/>
                  <a:ext cx="961689" cy="356633"/>
                </a:xfrm>
                <a:custGeom>
                  <a:avLst/>
                  <a:gdLst>
                    <a:gd name="T0" fmla="*/ 67 w 631"/>
                    <a:gd name="T1" fmla="*/ 12 h 234"/>
                    <a:gd name="T2" fmla="*/ 92 w 631"/>
                    <a:gd name="T3" fmla="*/ 18 h 234"/>
                    <a:gd name="T4" fmla="*/ 125 w 631"/>
                    <a:gd name="T5" fmla="*/ 19 h 234"/>
                    <a:gd name="T6" fmla="*/ 157 w 631"/>
                    <a:gd name="T7" fmla="*/ 19 h 234"/>
                    <a:gd name="T8" fmla="*/ 209 w 631"/>
                    <a:gd name="T9" fmla="*/ 19 h 234"/>
                    <a:gd name="T10" fmla="*/ 290 w 631"/>
                    <a:gd name="T11" fmla="*/ 19 h 234"/>
                    <a:gd name="T12" fmla="*/ 355 w 631"/>
                    <a:gd name="T13" fmla="*/ 19 h 234"/>
                    <a:gd name="T14" fmla="*/ 440 w 631"/>
                    <a:gd name="T15" fmla="*/ 19 h 234"/>
                    <a:gd name="T16" fmla="*/ 523 w 631"/>
                    <a:gd name="T17" fmla="*/ 18 h 234"/>
                    <a:gd name="T18" fmla="*/ 595 w 631"/>
                    <a:gd name="T19" fmla="*/ 18 h 234"/>
                    <a:gd name="T20" fmla="*/ 583 w 631"/>
                    <a:gd name="T21" fmla="*/ 24 h 234"/>
                    <a:gd name="T22" fmla="*/ 583 w 631"/>
                    <a:gd name="T23" fmla="*/ 38 h 234"/>
                    <a:gd name="T24" fmla="*/ 579 w 631"/>
                    <a:gd name="T25" fmla="*/ 54 h 234"/>
                    <a:gd name="T26" fmla="*/ 588 w 631"/>
                    <a:gd name="T27" fmla="*/ 68 h 234"/>
                    <a:gd name="T28" fmla="*/ 583 w 631"/>
                    <a:gd name="T29" fmla="*/ 94 h 234"/>
                    <a:gd name="T30" fmla="*/ 589 w 631"/>
                    <a:gd name="T31" fmla="*/ 114 h 234"/>
                    <a:gd name="T32" fmla="*/ 607 w 631"/>
                    <a:gd name="T33" fmla="*/ 115 h 234"/>
                    <a:gd name="T34" fmla="*/ 623 w 631"/>
                    <a:gd name="T35" fmla="*/ 123 h 234"/>
                    <a:gd name="T36" fmla="*/ 627 w 631"/>
                    <a:gd name="T37" fmla="*/ 137 h 234"/>
                    <a:gd name="T38" fmla="*/ 628 w 631"/>
                    <a:gd name="T39" fmla="*/ 160 h 234"/>
                    <a:gd name="T40" fmla="*/ 617 w 631"/>
                    <a:gd name="T41" fmla="*/ 178 h 234"/>
                    <a:gd name="T42" fmla="*/ 593 w 631"/>
                    <a:gd name="T43" fmla="*/ 186 h 234"/>
                    <a:gd name="T44" fmla="*/ 578 w 631"/>
                    <a:gd name="T45" fmla="*/ 190 h 234"/>
                    <a:gd name="T46" fmla="*/ 464 w 631"/>
                    <a:gd name="T47" fmla="*/ 198 h 234"/>
                    <a:gd name="T48" fmla="*/ 343 w 631"/>
                    <a:gd name="T49" fmla="*/ 209 h 234"/>
                    <a:gd name="T50" fmla="*/ 290 w 631"/>
                    <a:gd name="T51" fmla="*/ 214 h 234"/>
                    <a:gd name="T52" fmla="*/ 237 w 631"/>
                    <a:gd name="T53" fmla="*/ 219 h 234"/>
                    <a:gd name="T54" fmla="*/ 199 w 631"/>
                    <a:gd name="T55" fmla="*/ 223 h 234"/>
                    <a:gd name="T56" fmla="*/ 158 w 631"/>
                    <a:gd name="T57" fmla="*/ 227 h 234"/>
                    <a:gd name="T58" fmla="*/ 120 w 631"/>
                    <a:gd name="T59" fmla="*/ 231 h 234"/>
                    <a:gd name="T60" fmla="*/ 93 w 631"/>
                    <a:gd name="T61" fmla="*/ 224 h 234"/>
                    <a:gd name="T62" fmla="*/ 89 w 631"/>
                    <a:gd name="T63" fmla="*/ 204 h 234"/>
                    <a:gd name="T64" fmla="*/ 79 w 631"/>
                    <a:gd name="T65" fmla="*/ 197 h 234"/>
                    <a:gd name="T66" fmla="*/ 83 w 631"/>
                    <a:gd name="T67" fmla="*/ 193 h 234"/>
                    <a:gd name="T68" fmla="*/ 88 w 631"/>
                    <a:gd name="T69" fmla="*/ 199 h 234"/>
                    <a:gd name="T70" fmla="*/ 93 w 631"/>
                    <a:gd name="T71" fmla="*/ 212 h 234"/>
                    <a:gd name="T72" fmla="*/ 100 w 631"/>
                    <a:gd name="T73" fmla="*/ 212 h 234"/>
                    <a:gd name="T74" fmla="*/ 95 w 631"/>
                    <a:gd name="T75" fmla="*/ 202 h 234"/>
                    <a:gd name="T76" fmla="*/ 89 w 631"/>
                    <a:gd name="T77" fmla="*/ 194 h 234"/>
                    <a:gd name="T78" fmla="*/ 82 w 631"/>
                    <a:gd name="T79" fmla="*/ 187 h 234"/>
                    <a:gd name="T80" fmla="*/ 74 w 631"/>
                    <a:gd name="T81" fmla="*/ 188 h 234"/>
                    <a:gd name="T82" fmla="*/ 72 w 631"/>
                    <a:gd name="T83" fmla="*/ 192 h 234"/>
                    <a:gd name="T84" fmla="*/ 70 w 631"/>
                    <a:gd name="T85" fmla="*/ 196 h 234"/>
                    <a:gd name="T86" fmla="*/ 70 w 631"/>
                    <a:gd name="T87" fmla="*/ 182 h 234"/>
                    <a:gd name="T88" fmla="*/ 73 w 631"/>
                    <a:gd name="T89" fmla="*/ 180 h 234"/>
                    <a:gd name="T90" fmla="*/ 76 w 631"/>
                    <a:gd name="T91" fmla="*/ 177 h 234"/>
                    <a:gd name="T92" fmla="*/ 78 w 631"/>
                    <a:gd name="T93" fmla="*/ 176 h 234"/>
                    <a:gd name="T94" fmla="*/ 76 w 631"/>
                    <a:gd name="T95" fmla="*/ 171 h 234"/>
                    <a:gd name="T96" fmla="*/ 70 w 631"/>
                    <a:gd name="T97" fmla="*/ 176 h 234"/>
                    <a:gd name="T98" fmla="*/ 68 w 631"/>
                    <a:gd name="T99" fmla="*/ 174 h 234"/>
                    <a:gd name="T100" fmla="*/ 66 w 631"/>
                    <a:gd name="T101" fmla="*/ 158 h 234"/>
                    <a:gd name="T102" fmla="*/ 67 w 631"/>
                    <a:gd name="T103" fmla="*/ 141 h 234"/>
                    <a:gd name="T104" fmla="*/ 63 w 631"/>
                    <a:gd name="T105" fmla="*/ 121 h 234"/>
                    <a:gd name="T106" fmla="*/ 57 w 631"/>
                    <a:gd name="T107" fmla="*/ 104 h 234"/>
                    <a:gd name="T108" fmla="*/ 50 w 631"/>
                    <a:gd name="T109" fmla="*/ 87 h 234"/>
                    <a:gd name="T110" fmla="*/ 40 w 631"/>
                    <a:gd name="T111" fmla="*/ 72 h 234"/>
                    <a:gd name="T112" fmla="*/ 38 w 631"/>
                    <a:gd name="T113" fmla="*/ 72 h 234"/>
                    <a:gd name="T114" fmla="*/ 30 w 631"/>
                    <a:gd name="T115" fmla="*/ 57 h 234"/>
                    <a:gd name="T116" fmla="*/ 19 w 631"/>
                    <a:gd name="T117" fmla="*/ 44 h 234"/>
                    <a:gd name="T118" fmla="*/ 6 w 631"/>
                    <a:gd name="T119" fmla="*/ 33 h 234"/>
                    <a:gd name="T120" fmla="*/ 8 w 631"/>
                    <a:gd name="T121" fmla="*/ 13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31" h="234">
                      <a:moveTo>
                        <a:pt x="46" y="0"/>
                      </a:moveTo>
                      <a:lnTo>
                        <a:pt x="46" y="1"/>
                      </a:lnTo>
                      <a:lnTo>
                        <a:pt x="45" y="3"/>
                      </a:lnTo>
                      <a:lnTo>
                        <a:pt x="46" y="5"/>
                      </a:lnTo>
                      <a:lnTo>
                        <a:pt x="47" y="5"/>
                      </a:lnTo>
                      <a:lnTo>
                        <a:pt x="49" y="6"/>
                      </a:lnTo>
                      <a:lnTo>
                        <a:pt x="51" y="6"/>
                      </a:lnTo>
                      <a:lnTo>
                        <a:pt x="52" y="7"/>
                      </a:lnTo>
                      <a:lnTo>
                        <a:pt x="54" y="7"/>
                      </a:lnTo>
                      <a:lnTo>
                        <a:pt x="56" y="8"/>
                      </a:lnTo>
                      <a:lnTo>
                        <a:pt x="57" y="8"/>
                      </a:lnTo>
                      <a:lnTo>
                        <a:pt x="59" y="9"/>
                      </a:lnTo>
                      <a:lnTo>
                        <a:pt x="60" y="9"/>
                      </a:lnTo>
                      <a:lnTo>
                        <a:pt x="61" y="9"/>
                      </a:lnTo>
                      <a:lnTo>
                        <a:pt x="62" y="11"/>
                      </a:lnTo>
                      <a:lnTo>
                        <a:pt x="63" y="11"/>
                      </a:lnTo>
                      <a:lnTo>
                        <a:pt x="65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70" y="13"/>
                      </a:lnTo>
                      <a:lnTo>
                        <a:pt x="71" y="13"/>
                      </a:lnTo>
                      <a:lnTo>
                        <a:pt x="71" y="14"/>
                      </a:lnTo>
                      <a:lnTo>
                        <a:pt x="71" y="17"/>
                      </a:lnTo>
                      <a:lnTo>
                        <a:pt x="71" y="18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18"/>
                      </a:lnTo>
                      <a:lnTo>
                        <a:pt x="76" y="18"/>
                      </a:lnTo>
                      <a:lnTo>
                        <a:pt x="77" y="18"/>
                      </a:lnTo>
                      <a:lnTo>
                        <a:pt x="78" y="18"/>
                      </a:lnTo>
                      <a:lnTo>
                        <a:pt x="81" y="18"/>
                      </a:lnTo>
                      <a:lnTo>
                        <a:pt x="82" y="18"/>
                      </a:lnTo>
                      <a:lnTo>
                        <a:pt x="84" y="18"/>
                      </a:lnTo>
                      <a:lnTo>
                        <a:pt x="87" y="18"/>
                      </a:lnTo>
                      <a:lnTo>
                        <a:pt x="88" y="18"/>
                      </a:lnTo>
                      <a:lnTo>
                        <a:pt x="90" y="18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6" y="18"/>
                      </a:lnTo>
                      <a:lnTo>
                        <a:pt x="98" y="18"/>
                      </a:lnTo>
                      <a:lnTo>
                        <a:pt x="100" y="18"/>
                      </a:lnTo>
                      <a:lnTo>
                        <a:pt x="101" y="18"/>
                      </a:lnTo>
                      <a:lnTo>
                        <a:pt x="103" y="18"/>
                      </a:lnTo>
                      <a:lnTo>
                        <a:pt x="104" y="18"/>
                      </a:lnTo>
                      <a:lnTo>
                        <a:pt x="106" y="18"/>
                      </a:lnTo>
                      <a:lnTo>
                        <a:pt x="108" y="18"/>
                      </a:lnTo>
                      <a:lnTo>
                        <a:pt x="110" y="18"/>
                      </a:lnTo>
                      <a:lnTo>
                        <a:pt x="111" y="18"/>
                      </a:lnTo>
                      <a:lnTo>
                        <a:pt x="112" y="18"/>
                      </a:lnTo>
                      <a:lnTo>
                        <a:pt x="114" y="18"/>
                      </a:lnTo>
                      <a:lnTo>
                        <a:pt x="114" y="19"/>
                      </a:lnTo>
                      <a:lnTo>
                        <a:pt x="120" y="19"/>
                      </a:lnTo>
                      <a:lnTo>
                        <a:pt x="121" y="19"/>
                      </a:lnTo>
                      <a:lnTo>
                        <a:pt x="122" y="19"/>
                      </a:lnTo>
                      <a:lnTo>
                        <a:pt x="123" y="19"/>
                      </a:lnTo>
                      <a:lnTo>
                        <a:pt x="125" y="19"/>
                      </a:lnTo>
                      <a:lnTo>
                        <a:pt x="130" y="19"/>
                      </a:lnTo>
                      <a:lnTo>
                        <a:pt x="131" y="19"/>
                      </a:lnTo>
                      <a:lnTo>
                        <a:pt x="132" y="19"/>
                      </a:lnTo>
                      <a:lnTo>
                        <a:pt x="133" y="19"/>
                      </a:lnTo>
                      <a:lnTo>
                        <a:pt x="134" y="19"/>
                      </a:lnTo>
                      <a:lnTo>
                        <a:pt x="136" y="19"/>
                      </a:lnTo>
                      <a:lnTo>
                        <a:pt x="137" y="19"/>
                      </a:lnTo>
                      <a:lnTo>
                        <a:pt x="138" y="19"/>
                      </a:lnTo>
                      <a:lnTo>
                        <a:pt x="142" y="19"/>
                      </a:lnTo>
                      <a:lnTo>
                        <a:pt x="143" y="19"/>
                      </a:lnTo>
                      <a:lnTo>
                        <a:pt x="144" y="19"/>
                      </a:lnTo>
                      <a:lnTo>
                        <a:pt x="147" y="19"/>
                      </a:lnTo>
                      <a:lnTo>
                        <a:pt x="148" y="19"/>
                      </a:lnTo>
                      <a:lnTo>
                        <a:pt x="149" y="19"/>
                      </a:lnTo>
                      <a:lnTo>
                        <a:pt x="150" y="19"/>
                      </a:lnTo>
                      <a:lnTo>
                        <a:pt x="152" y="19"/>
                      </a:lnTo>
                      <a:lnTo>
                        <a:pt x="153" y="19"/>
                      </a:lnTo>
                      <a:lnTo>
                        <a:pt x="155" y="19"/>
                      </a:lnTo>
                      <a:lnTo>
                        <a:pt x="157" y="19"/>
                      </a:lnTo>
                      <a:lnTo>
                        <a:pt x="160" y="19"/>
                      </a:lnTo>
                      <a:lnTo>
                        <a:pt x="161" y="19"/>
                      </a:lnTo>
                      <a:lnTo>
                        <a:pt x="168" y="19"/>
                      </a:lnTo>
                      <a:lnTo>
                        <a:pt x="170" y="19"/>
                      </a:lnTo>
                      <a:lnTo>
                        <a:pt x="172" y="19"/>
                      </a:lnTo>
                      <a:lnTo>
                        <a:pt x="175" y="19"/>
                      </a:lnTo>
                      <a:lnTo>
                        <a:pt x="176" y="19"/>
                      </a:lnTo>
                      <a:lnTo>
                        <a:pt x="177" y="19"/>
                      </a:lnTo>
                      <a:lnTo>
                        <a:pt x="179" y="19"/>
                      </a:lnTo>
                      <a:lnTo>
                        <a:pt x="181" y="19"/>
                      </a:lnTo>
                      <a:lnTo>
                        <a:pt x="183" y="19"/>
                      </a:lnTo>
                      <a:lnTo>
                        <a:pt x="187" y="19"/>
                      </a:lnTo>
                      <a:lnTo>
                        <a:pt x="188" y="19"/>
                      </a:lnTo>
                      <a:lnTo>
                        <a:pt x="192" y="19"/>
                      </a:lnTo>
                      <a:lnTo>
                        <a:pt x="196" y="19"/>
                      </a:lnTo>
                      <a:lnTo>
                        <a:pt x="197" y="19"/>
                      </a:lnTo>
                      <a:lnTo>
                        <a:pt x="202" y="19"/>
                      </a:lnTo>
                      <a:lnTo>
                        <a:pt x="206" y="19"/>
                      </a:lnTo>
                      <a:lnTo>
                        <a:pt x="209" y="19"/>
                      </a:lnTo>
                      <a:lnTo>
                        <a:pt x="220" y="19"/>
                      </a:lnTo>
                      <a:lnTo>
                        <a:pt x="221" y="19"/>
                      </a:lnTo>
                      <a:lnTo>
                        <a:pt x="223" y="19"/>
                      </a:lnTo>
                      <a:lnTo>
                        <a:pt x="224" y="19"/>
                      </a:lnTo>
                      <a:lnTo>
                        <a:pt x="226" y="19"/>
                      </a:lnTo>
                      <a:lnTo>
                        <a:pt x="228" y="19"/>
                      </a:lnTo>
                      <a:lnTo>
                        <a:pt x="237" y="19"/>
                      </a:lnTo>
                      <a:lnTo>
                        <a:pt x="246" y="19"/>
                      </a:lnTo>
                      <a:lnTo>
                        <a:pt x="252" y="19"/>
                      </a:lnTo>
                      <a:lnTo>
                        <a:pt x="256" y="19"/>
                      </a:lnTo>
                      <a:lnTo>
                        <a:pt x="261" y="19"/>
                      </a:lnTo>
                      <a:lnTo>
                        <a:pt x="266" y="19"/>
                      </a:lnTo>
                      <a:lnTo>
                        <a:pt x="267" y="19"/>
                      </a:lnTo>
                      <a:lnTo>
                        <a:pt x="270" y="19"/>
                      </a:lnTo>
                      <a:lnTo>
                        <a:pt x="272" y="19"/>
                      </a:lnTo>
                      <a:lnTo>
                        <a:pt x="278" y="19"/>
                      </a:lnTo>
                      <a:lnTo>
                        <a:pt x="282" y="18"/>
                      </a:lnTo>
                      <a:lnTo>
                        <a:pt x="284" y="19"/>
                      </a:lnTo>
                      <a:lnTo>
                        <a:pt x="290" y="19"/>
                      </a:lnTo>
                      <a:lnTo>
                        <a:pt x="291" y="19"/>
                      </a:lnTo>
                      <a:lnTo>
                        <a:pt x="293" y="19"/>
                      </a:lnTo>
                      <a:lnTo>
                        <a:pt x="295" y="19"/>
                      </a:lnTo>
                      <a:lnTo>
                        <a:pt x="296" y="19"/>
                      </a:lnTo>
                      <a:lnTo>
                        <a:pt x="300" y="19"/>
                      </a:lnTo>
                      <a:lnTo>
                        <a:pt x="302" y="19"/>
                      </a:lnTo>
                      <a:lnTo>
                        <a:pt x="304" y="19"/>
                      </a:lnTo>
                      <a:lnTo>
                        <a:pt x="306" y="19"/>
                      </a:lnTo>
                      <a:lnTo>
                        <a:pt x="307" y="19"/>
                      </a:lnTo>
                      <a:lnTo>
                        <a:pt x="310" y="19"/>
                      </a:lnTo>
                      <a:lnTo>
                        <a:pt x="311" y="19"/>
                      </a:lnTo>
                      <a:lnTo>
                        <a:pt x="312" y="19"/>
                      </a:lnTo>
                      <a:lnTo>
                        <a:pt x="318" y="19"/>
                      </a:lnTo>
                      <a:lnTo>
                        <a:pt x="321" y="19"/>
                      </a:lnTo>
                      <a:lnTo>
                        <a:pt x="335" y="19"/>
                      </a:lnTo>
                      <a:lnTo>
                        <a:pt x="342" y="19"/>
                      </a:lnTo>
                      <a:lnTo>
                        <a:pt x="346" y="19"/>
                      </a:lnTo>
                      <a:lnTo>
                        <a:pt x="354" y="19"/>
                      </a:lnTo>
                      <a:lnTo>
                        <a:pt x="355" y="19"/>
                      </a:lnTo>
                      <a:lnTo>
                        <a:pt x="356" y="19"/>
                      </a:lnTo>
                      <a:lnTo>
                        <a:pt x="371" y="19"/>
                      </a:lnTo>
                      <a:lnTo>
                        <a:pt x="372" y="19"/>
                      </a:lnTo>
                      <a:lnTo>
                        <a:pt x="378" y="19"/>
                      </a:lnTo>
                      <a:lnTo>
                        <a:pt x="381" y="19"/>
                      </a:lnTo>
                      <a:lnTo>
                        <a:pt x="382" y="19"/>
                      </a:lnTo>
                      <a:lnTo>
                        <a:pt x="384" y="19"/>
                      </a:lnTo>
                      <a:lnTo>
                        <a:pt x="386" y="19"/>
                      </a:lnTo>
                      <a:lnTo>
                        <a:pt x="387" y="19"/>
                      </a:lnTo>
                      <a:lnTo>
                        <a:pt x="397" y="19"/>
                      </a:lnTo>
                      <a:lnTo>
                        <a:pt x="400" y="19"/>
                      </a:lnTo>
                      <a:lnTo>
                        <a:pt x="402" y="19"/>
                      </a:lnTo>
                      <a:lnTo>
                        <a:pt x="403" y="19"/>
                      </a:lnTo>
                      <a:lnTo>
                        <a:pt x="420" y="19"/>
                      </a:lnTo>
                      <a:lnTo>
                        <a:pt x="421" y="19"/>
                      </a:lnTo>
                      <a:lnTo>
                        <a:pt x="422" y="19"/>
                      </a:lnTo>
                      <a:lnTo>
                        <a:pt x="429" y="19"/>
                      </a:lnTo>
                      <a:lnTo>
                        <a:pt x="438" y="19"/>
                      </a:lnTo>
                      <a:lnTo>
                        <a:pt x="440" y="19"/>
                      </a:lnTo>
                      <a:lnTo>
                        <a:pt x="447" y="19"/>
                      </a:lnTo>
                      <a:lnTo>
                        <a:pt x="449" y="19"/>
                      </a:lnTo>
                      <a:lnTo>
                        <a:pt x="471" y="19"/>
                      </a:lnTo>
                      <a:lnTo>
                        <a:pt x="473" y="19"/>
                      </a:lnTo>
                      <a:lnTo>
                        <a:pt x="474" y="19"/>
                      </a:lnTo>
                      <a:lnTo>
                        <a:pt x="476" y="19"/>
                      </a:lnTo>
                      <a:lnTo>
                        <a:pt x="478" y="19"/>
                      </a:lnTo>
                      <a:lnTo>
                        <a:pt x="481" y="19"/>
                      </a:lnTo>
                      <a:lnTo>
                        <a:pt x="482" y="19"/>
                      </a:lnTo>
                      <a:lnTo>
                        <a:pt x="492" y="18"/>
                      </a:lnTo>
                      <a:lnTo>
                        <a:pt x="496" y="18"/>
                      </a:lnTo>
                      <a:lnTo>
                        <a:pt x="497" y="18"/>
                      </a:lnTo>
                      <a:lnTo>
                        <a:pt x="502" y="19"/>
                      </a:lnTo>
                      <a:lnTo>
                        <a:pt x="509" y="19"/>
                      </a:lnTo>
                      <a:lnTo>
                        <a:pt x="511" y="19"/>
                      </a:lnTo>
                      <a:lnTo>
                        <a:pt x="512" y="19"/>
                      </a:lnTo>
                      <a:lnTo>
                        <a:pt x="513" y="19"/>
                      </a:lnTo>
                      <a:lnTo>
                        <a:pt x="517" y="19"/>
                      </a:lnTo>
                      <a:lnTo>
                        <a:pt x="523" y="18"/>
                      </a:lnTo>
                      <a:lnTo>
                        <a:pt x="536" y="18"/>
                      </a:lnTo>
                      <a:lnTo>
                        <a:pt x="543" y="18"/>
                      </a:lnTo>
                      <a:lnTo>
                        <a:pt x="546" y="18"/>
                      </a:lnTo>
                      <a:lnTo>
                        <a:pt x="547" y="18"/>
                      </a:lnTo>
                      <a:lnTo>
                        <a:pt x="554" y="18"/>
                      </a:lnTo>
                      <a:lnTo>
                        <a:pt x="557" y="18"/>
                      </a:lnTo>
                      <a:lnTo>
                        <a:pt x="563" y="18"/>
                      </a:lnTo>
                      <a:lnTo>
                        <a:pt x="573" y="18"/>
                      </a:lnTo>
                      <a:lnTo>
                        <a:pt x="574" y="18"/>
                      </a:lnTo>
                      <a:lnTo>
                        <a:pt x="576" y="18"/>
                      </a:lnTo>
                      <a:lnTo>
                        <a:pt x="577" y="18"/>
                      </a:lnTo>
                      <a:lnTo>
                        <a:pt x="579" y="18"/>
                      </a:lnTo>
                      <a:lnTo>
                        <a:pt x="580" y="18"/>
                      </a:lnTo>
                      <a:lnTo>
                        <a:pt x="582" y="18"/>
                      </a:lnTo>
                      <a:lnTo>
                        <a:pt x="585" y="18"/>
                      </a:lnTo>
                      <a:lnTo>
                        <a:pt x="590" y="18"/>
                      </a:lnTo>
                      <a:lnTo>
                        <a:pt x="592" y="18"/>
                      </a:lnTo>
                      <a:lnTo>
                        <a:pt x="594" y="18"/>
                      </a:lnTo>
                      <a:lnTo>
                        <a:pt x="595" y="18"/>
                      </a:lnTo>
                      <a:lnTo>
                        <a:pt x="598" y="18"/>
                      </a:lnTo>
                      <a:lnTo>
                        <a:pt x="598" y="19"/>
                      </a:lnTo>
                      <a:lnTo>
                        <a:pt x="596" y="19"/>
                      </a:lnTo>
                      <a:lnTo>
                        <a:pt x="596" y="20"/>
                      </a:lnTo>
                      <a:lnTo>
                        <a:pt x="594" y="22"/>
                      </a:lnTo>
                      <a:lnTo>
                        <a:pt x="593" y="22"/>
                      </a:lnTo>
                      <a:lnTo>
                        <a:pt x="593" y="23"/>
                      </a:lnTo>
                      <a:lnTo>
                        <a:pt x="592" y="23"/>
                      </a:lnTo>
                      <a:lnTo>
                        <a:pt x="592" y="22"/>
                      </a:lnTo>
                      <a:lnTo>
                        <a:pt x="590" y="22"/>
                      </a:lnTo>
                      <a:lnTo>
                        <a:pt x="589" y="22"/>
                      </a:lnTo>
                      <a:lnTo>
                        <a:pt x="589" y="20"/>
                      </a:lnTo>
                      <a:lnTo>
                        <a:pt x="588" y="20"/>
                      </a:lnTo>
                      <a:lnTo>
                        <a:pt x="587" y="22"/>
                      </a:lnTo>
                      <a:lnTo>
                        <a:pt x="585" y="22"/>
                      </a:lnTo>
                      <a:lnTo>
                        <a:pt x="584" y="22"/>
                      </a:lnTo>
                      <a:lnTo>
                        <a:pt x="584" y="23"/>
                      </a:lnTo>
                      <a:lnTo>
                        <a:pt x="583" y="23"/>
                      </a:lnTo>
                      <a:lnTo>
                        <a:pt x="583" y="24"/>
                      </a:lnTo>
                      <a:lnTo>
                        <a:pt x="582" y="24"/>
                      </a:lnTo>
                      <a:lnTo>
                        <a:pt x="580" y="24"/>
                      </a:lnTo>
                      <a:lnTo>
                        <a:pt x="579" y="24"/>
                      </a:lnTo>
                      <a:lnTo>
                        <a:pt x="578" y="24"/>
                      </a:lnTo>
                      <a:lnTo>
                        <a:pt x="578" y="25"/>
                      </a:lnTo>
                      <a:lnTo>
                        <a:pt x="578" y="27"/>
                      </a:lnTo>
                      <a:lnTo>
                        <a:pt x="579" y="27"/>
                      </a:lnTo>
                      <a:lnTo>
                        <a:pt x="579" y="28"/>
                      </a:lnTo>
                      <a:lnTo>
                        <a:pt x="580" y="28"/>
                      </a:lnTo>
                      <a:lnTo>
                        <a:pt x="580" y="29"/>
                      </a:lnTo>
                      <a:lnTo>
                        <a:pt x="582" y="29"/>
                      </a:lnTo>
                      <a:lnTo>
                        <a:pt x="582" y="30"/>
                      </a:lnTo>
                      <a:lnTo>
                        <a:pt x="582" y="32"/>
                      </a:lnTo>
                      <a:lnTo>
                        <a:pt x="582" y="33"/>
                      </a:lnTo>
                      <a:lnTo>
                        <a:pt x="583" y="33"/>
                      </a:lnTo>
                      <a:lnTo>
                        <a:pt x="583" y="34"/>
                      </a:lnTo>
                      <a:lnTo>
                        <a:pt x="583" y="35"/>
                      </a:lnTo>
                      <a:lnTo>
                        <a:pt x="583" y="36"/>
                      </a:lnTo>
                      <a:lnTo>
                        <a:pt x="583" y="38"/>
                      </a:lnTo>
                      <a:lnTo>
                        <a:pt x="583" y="39"/>
                      </a:lnTo>
                      <a:lnTo>
                        <a:pt x="583" y="40"/>
                      </a:lnTo>
                      <a:lnTo>
                        <a:pt x="583" y="41"/>
                      </a:lnTo>
                      <a:lnTo>
                        <a:pt x="583" y="43"/>
                      </a:lnTo>
                      <a:lnTo>
                        <a:pt x="582" y="43"/>
                      </a:lnTo>
                      <a:lnTo>
                        <a:pt x="582" y="44"/>
                      </a:lnTo>
                      <a:lnTo>
                        <a:pt x="582" y="45"/>
                      </a:lnTo>
                      <a:lnTo>
                        <a:pt x="580" y="45"/>
                      </a:lnTo>
                      <a:lnTo>
                        <a:pt x="579" y="45"/>
                      </a:lnTo>
                      <a:lnTo>
                        <a:pt x="579" y="46"/>
                      </a:lnTo>
                      <a:lnTo>
                        <a:pt x="578" y="46"/>
                      </a:lnTo>
                      <a:lnTo>
                        <a:pt x="578" y="47"/>
                      </a:lnTo>
                      <a:lnTo>
                        <a:pt x="577" y="47"/>
                      </a:lnTo>
                      <a:lnTo>
                        <a:pt x="577" y="49"/>
                      </a:lnTo>
                      <a:lnTo>
                        <a:pt x="577" y="50"/>
                      </a:lnTo>
                      <a:lnTo>
                        <a:pt x="578" y="51"/>
                      </a:lnTo>
                      <a:lnTo>
                        <a:pt x="578" y="52"/>
                      </a:lnTo>
                      <a:lnTo>
                        <a:pt x="579" y="52"/>
                      </a:lnTo>
                      <a:lnTo>
                        <a:pt x="579" y="54"/>
                      </a:lnTo>
                      <a:lnTo>
                        <a:pt x="580" y="54"/>
                      </a:lnTo>
                      <a:lnTo>
                        <a:pt x="582" y="54"/>
                      </a:lnTo>
                      <a:lnTo>
                        <a:pt x="583" y="54"/>
                      </a:lnTo>
                      <a:lnTo>
                        <a:pt x="584" y="55"/>
                      </a:lnTo>
                      <a:lnTo>
                        <a:pt x="585" y="55"/>
                      </a:lnTo>
                      <a:lnTo>
                        <a:pt x="587" y="56"/>
                      </a:lnTo>
                      <a:lnTo>
                        <a:pt x="588" y="57"/>
                      </a:lnTo>
                      <a:lnTo>
                        <a:pt x="588" y="58"/>
                      </a:lnTo>
                      <a:lnTo>
                        <a:pt x="589" y="60"/>
                      </a:lnTo>
                      <a:lnTo>
                        <a:pt x="588" y="61"/>
                      </a:lnTo>
                      <a:lnTo>
                        <a:pt x="587" y="61"/>
                      </a:lnTo>
                      <a:lnTo>
                        <a:pt x="587" y="62"/>
                      </a:lnTo>
                      <a:lnTo>
                        <a:pt x="585" y="62"/>
                      </a:lnTo>
                      <a:lnTo>
                        <a:pt x="585" y="63"/>
                      </a:lnTo>
                      <a:lnTo>
                        <a:pt x="585" y="65"/>
                      </a:lnTo>
                      <a:lnTo>
                        <a:pt x="587" y="65"/>
                      </a:lnTo>
                      <a:lnTo>
                        <a:pt x="587" y="66"/>
                      </a:lnTo>
                      <a:lnTo>
                        <a:pt x="588" y="67"/>
                      </a:lnTo>
                      <a:lnTo>
                        <a:pt x="588" y="68"/>
                      </a:lnTo>
                      <a:lnTo>
                        <a:pt x="588" y="69"/>
                      </a:lnTo>
                      <a:lnTo>
                        <a:pt x="588" y="71"/>
                      </a:lnTo>
                      <a:lnTo>
                        <a:pt x="588" y="72"/>
                      </a:lnTo>
                      <a:lnTo>
                        <a:pt x="588" y="73"/>
                      </a:lnTo>
                      <a:lnTo>
                        <a:pt x="588" y="74"/>
                      </a:lnTo>
                      <a:lnTo>
                        <a:pt x="588" y="76"/>
                      </a:lnTo>
                      <a:lnTo>
                        <a:pt x="588" y="77"/>
                      </a:lnTo>
                      <a:lnTo>
                        <a:pt x="588" y="78"/>
                      </a:lnTo>
                      <a:lnTo>
                        <a:pt x="588" y="79"/>
                      </a:lnTo>
                      <a:lnTo>
                        <a:pt x="587" y="81"/>
                      </a:lnTo>
                      <a:lnTo>
                        <a:pt x="587" y="82"/>
                      </a:lnTo>
                      <a:lnTo>
                        <a:pt x="588" y="83"/>
                      </a:lnTo>
                      <a:lnTo>
                        <a:pt x="587" y="84"/>
                      </a:lnTo>
                      <a:lnTo>
                        <a:pt x="587" y="87"/>
                      </a:lnTo>
                      <a:lnTo>
                        <a:pt x="585" y="88"/>
                      </a:lnTo>
                      <a:lnTo>
                        <a:pt x="585" y="89"/>
                      </a:lnTo>
                      <a:lnTo>
                        <a:pt x="584" y="90"/>
                      </a:lnTo>
                      <a:lnTo>
                        <a:pt x="583" y="92"/>
                      </a:lnTo>
                      <a:lnTo>
                        <a:pt x="583" y="94"/>
                      </a:lnTo>
                      <a:lnTo>
                        <a:pt x="582" y="96"/>
                      </a:lnTo>
                      <a:lnTo>
                        <a:pt x="582" y="98"/>
                      </a:lnTo>
                      <a:lnTo>
                        <a:pt x="582" y="99"/>
                      </a:lnTo>
                      <a:lnTo>
                        <a:pt x="582" y="100"/>
                      </a:lnTo>
                      <a:lnTo>
                        <a:pt x="582" y="101"/>
                      </a:lnTo>
                      <a:lnTo>
                        <a:pt x="583" y="101"/>
                      </a:lnTo>
                      <a:lnTo>
                        <a:pt x="584" y="101"/>
                      </a:lnTo>
                      <a:lnTo>
                        <a:pt x="585" y="101"/>
                      </a:lnTo>
                      <a:lnTo>
                        <a:pt x="585" y="103"/>
                      </a:lnTo>
                      <a:lnTo>
                        <a:pt x="585" y="104"/>
                      </a:lnTo>
                      <a:lnTo>
                        <a:pt x="585" y="105"/>
                      </a:lnTo>
                      <a:lnTo>
                        <a:pt x="587" y="106"/>
                      </a:lnTo>
                      <a:lnTo>
                        <a:pt x="588" y="107"/>
                      </a:lnTo>
                      <a:lnTo>
                        <a:pt x="588" y="109"/>
                      </a:lnTo>
                      <a:lnTo>
                        <a:pt x="588" y="110"/>
                      </a:lnTo>
                      <a:lnTo>
                        <a:pt x="588" y="111"/>
                      </a:lnTo>
                      <a:lnTo>
                        <a:pt x="588" y="112"/>
                      </a:lnTo>
                      <a:lnTo>
                        <a:pt x="589" y="112"/>
                      </a:lnTo>
                      <a:lnTo>
                        <a:pt x="589" y="114"/>
                      </a:lnTo>
                      <a:lnTo>
                        <a:pt x="590" y="114"/>
                      </a:lnTo>
                      <a:lnTo>
                        <a:pt x="592" y="114"/>
                      </a:lnTo>
                      <a:lnTo>
                        <a:pt x="593" y="112"/>
                      </a:lnTo>
                      <a:lnTo>
                        <a:pt x="593" y="111"/>
                      </a:lnTo>
                      <a:lnTo>
                        <a:pt x="594" y="111"/>
                      </a:lnTo>
                      <a:lnTo>
                        <a:pt x="594" y="110"/>
                      </a:lnTo>
                      <a:lnTo>
                        <a:pt x="595" y="111"/>
                      </a:lnTo>
                      <a:lnTo>
                        <a:pt x="596" y="112"/>
                      </a:lnTo>
                      <a:lnTo>
                        <a:pt x="596" y="114"/>
                      </a:lnTo>
                      <a:lnTo>
                        <a:pt x="598" y="114"/>
                      </a:lnTo>
                      <a:lnTo>
                        <a:pt x="598" y="115"/>
                      </a:lnTo>
                      <a:lnTo>
                        <a:pt x="599" y="115"/>
                      </a:lnTo>
                      <a:lnTo>
                        <a:pt x="601" y="116"/>
                      </a:lnTo>
                      <a:lnTo>
                        <a:pt x="603" y="116"/>
                      </a:lnTo>
                      <a:lnTo>
                        <a:pt x="604" y="116"/>
                      </a:lnTo>
                      <a:lnTo>
                        <a:pt x="605" y="116"/>
                      </a:lnTo>
                      <a:lnTo>
                        <a:pt x="606" y="116"/>
                      </a:lnTo>
                      <a:lnTo>
                        <a:pt x="606" y="115"/>
                      </a:lnTo>
                      <a:lnTo>
                        <a:pt x="607" y="115"/>
                      </a:lnTo>
                      <a:lnTo>
                        <a:pt x="607" y="114"/>
                      </a:lnTo>
                      <a:lnTo>
                        <a:pt x="609" y="114"/>
                      </a:lnTo>
                      <a:lnTo>
                        <a:pt x="610" y="114"/>
                      </a:lnTo>
                      <a:lnTo>
                        <a:pt x="611" y="114"/>
                      </a:lnTo>
                      <a:lnTo>
                        <a:pt x="612" y="114"/>
                      </a:lnTo>
                      <a:lnTo>
                        <a:pt x="614" y="114"/>
                      </a:lnTo>
                      <a:lnTo>
                        <a:pt x="615" y="114"/>
                      </a:lnTo>
                      <a:lnTo>
                        <a:pt x="616" y="114"/>
                      </a:lnTo>
                      <a:lnTo>
                        <a:pt x="617" y="114"/>
                      </a:lnTo>
                      <a:lnTo>
                        <a:pt x="617" y="115"/>
                      </a:lnTo>
                      <a:lnTo>
                        <a:pt x="618" y="115"/>
                      </a:lnTo>
                      <a:lnTo>
                        <a:pt x="620" y="115"/>
                      </a:lnTo>
                      <a:lnTo>
                        <a:pt x="621" y="116"/>
                      </a:lnTo>
                      <a:lnTo>
                        <a:pt x="622" y="117"/>
                      </a:lnTo>
                      <a:lnTo>
                        <a:pt x="622" y="118"/>
                      </a:lnTo>
                      <a:lnTo>
                        <a:pt x="623" y="120"/>
                      </a:lnTo>
                      <a:lnTo>
                        <a:pt x="623" y="121"/>
                      </a:lnTo>
                      <a:lnTo>
                        <a:pt x="623" y="122"/>
                      </a:lnTo>
                      <a:lnTo>
                        <a:pt x="623" y="123"/>
                      </a:lnTo>
                      <a:lnTo>
                        <a:pt x="623" y="125"/>
                      </a:lnTo>
                      <a:lnTo>
                        <a:pt x="625" y="125"/>
                      </a:lnTo>
                      <a:lnTo>
                        <a:pt x="625" y="126"/>
                      </a:lnTo>
                      <a:lnTo>
                        <a:pt x="625" y="127"/>
                      </a:lnTo>
                      <a:lnTo>
                        <a:pt x="625" y="128"/>
                      </a:lnTo>
                      <a:lnTo>
                        <a:pt x="625" y="129"/>
                      </a:lnTo>
                      <a:lnTo>
                        <a:pt x="626" y="129"/>
                      </a:lnTo>
                      <a:lnTo>
                        <a:pt x="626" y="128"/>
                      </a:lnTo>
                      <a:lnTo>
                        <a:pt x="627" y="128"/>
                      </a:lnTo>
                      <a:lnTo>
                        <a:pt x="628" y="128"/>
                      </a:lnTo>
                      <a:lnTo>
                        <a:pt x="630" y="128"/>
                      </a:lnTo>
                      <a:lnTo>
                        <a:pt x="630" y="129"/>
                      </a:lnTo>
                      <a:lnTo>
                        <a:pt x="630" y="131"/>
                      </a:lnTo>
                      <a:lnTo>
                        <a:pt x="630" y="132"/>
                      </a:lnTo>
                      <a:lnTo>
                        <a:pt x="630" y="133"/>
                      </a:lnTo>
                      <a:lnTo>
                        <a:pt x="630" y="134"/>
                      </a:lnTo>
                      <a:lnTo>
                        <a:pt x="628" y="134"/>
                      </a:lnTo>
                      <a:lnTo>
                        <a:pt x="628" y="136"/>
                      </a:lnTo>
                      <a:lnTo>
                        <a:pt x="627" y="137"/>
                      </a:lnTo>
                      <a:lnTo>
                        <a:pt x="627" y="138"/>
                      </a:lnTo>
                      <a:lnTo>
                        <a:pt x="627" y="139"/>
                      </a:lnTo>
                      <a:lnTo>
                        <a:pt x="628" y="139"/>
                      </a:lnTo>
                      <a:lnTo>
                        <a:pt x="628" y="141"/>
                      </a:lnTo>
                      <a:lnTo>
                        <a:pt x="630" y="142"/>
                      </a:lnTo>
                      <a:lnTo>
                        <a:pt x="631" y="142"/>
                      </a:lnTo>
                      <a:lnTo>
                        <a:pt x="631" y="143"/>
                      </a:lnTo>
                      <a:lnTo>
                        <a:pt x="631" y="144"/>
                      </a:lnTo>
                      <a:lnTo>
                        <a:pt x="631" y="145"/>
                      </a:lnTo>
                      <a:lnTo>
                        <a:pt x="631" y="147"/>
                      </a:lnTo>
                      <a:lnTo>
                        <a:pt x="631" y="148"/>
                      </a:lnTo>
                      <a:lnTo>
                        <a:pt x="631" y="149"/>
                      </a:lnTo>
                      <a:lnTo>
                        <a:pt x="631" y="150"/>
                      </a:lnTo>
                      <a:lnTo>
                        <a:pt x="630" y="150"/>
                      </a:lnTo>
                      <a:lnTo>
                        <a:pt x="630" y="152"/>
                      </a:lnTo>
                      <a:lnTo>
                        <a:pt x="631" y="152"/>
                      </a:lnTo>
                      <a:lnTo>
                        <a:pt x="630" y="155"/>
                      </a:lnTo>
                      <a:lnTo>
                        <a:pt x="630" y="159"/>
                      </a:lnTo>
                      <a:lnTo>
                        <a:pt x="628" y="160"/>
                      </a:lnTo>
                      <a:lnTo>
                        <a:pt x="626" y="163"/>
                      </a:lnTo>
                      <a:lnTo>
                        <a:pt x="625" y="164"/>
                      </a:lnTo>
                      <a:lnTo>
                        <a:pt x="623" y="165"/>
                      </a:lnTo>
                      <a:lnTo>
                        <a:pt x="622" y="165"/>
                      </a:lnTo>
                      <a:lnTo>
                        <a:pt x="622" y="166"/>
                      </a:lnTo>
                      <a:lnTo>
                        <a:pt x="621" y="166"/>
                      </a:lnTo>
                      <a:lnTo>
                        <a:pt x="621" y="167"/>
                      </a:lnTo>
                      <a:lnTo>
                        <a:pt x="620" y="167"/>
                      </a:lnTo>
                      <a:lnTo>
                        <a:pt x="620" y="169"/>
                      </a:lnTo>
                      <a:lnTo>
                        <a:pt x="618" y="169"/>
                      </a:lnTo>
                      <a:lnTo>
                        <a:pt x="618" y="170"/>
                      </a:lnTo>
                      <a:lnTo>
                        <a:pt x="617" y="170"/>
                      </a:lnTo>
                      <a:lnTo>
                        <a:pt x="617" y="171"/>
                      </a:lnTo>
                      <a:lnTo>
                        <a:pt x="617" y="172"/>
                      </a:lnTo>
                      <a:lnTo>
                        <a:pt x="617" y="174"/>
                      </a:lnTo>
                      <a:lnTo>
                        <a:pt x="617" y="175"/>
                      </a:lnTo>
                      <a:lnTo>
                        <a:pt x="617" y="176"/>
                      </a:lnTo>
                      <a:lnTo>
                        <a:pt x="617" y="177"/>
                      </a:lnTo>
                      <a:lnTo>
                        <a:pt x="617" y="178"/>
                      </a:lnTo>
                      <a:lnTo>
                        <a:pt x="618" y="180"/>
                      </a:lnTo>
                      <a:lnTo>
                        <a:pt x="616" y="180"/>
                      </a:lnTo>
                      <a:lnTo>
                        <a:pt x="616" y="181"/>
                      </a:lnTo>
                      <a:lnTo>
                        <a:pt x="616" y="182"/>
                      </a:lnTo>
                      <a:lnTo>
                        <a:pt x="614" y="182"/>
                      </a:lnTo>
                      <a:lnTo>
                        <a:pt x="610" y="182"/>
                      </a:lnTo>
                      <a:lnTo>
                        <a:pt x="610" y="183"/>
                      </a:lnTo>
                      <a:lnTo>
                        <a:pt x="607" y="183"/>
                      </a:lnTo>
                      <a:lnTo>
                        <a:pt x="607" y="185"/>
                      </a:lnTo>
                      <a:lnTo>
                        <a:pt x="607" y="186"/>
                      </a:lnTo>
                      <a:lnTo>
                        <a:pt x="600" y="186"/>
                      </a:lnTo>
                      <a:lnTo>
                        <a:pt x="600" y="187"/>
                      </a:lnTo>
                      <a:lnTo>
                        <a:pt x="599" y="187"/>
                      </a:lnTo>
                      <a:lnTo>
                        <a:pt x="598" y="187"/>
                      </a:lnTo>
                      <a:lnTo>
                        <a:pt x="596" y="187"/>
                      </a:lnTo>
                      <a:lnTo>
                        <a:pt x="596" y="186"/>
                      </a:lnTo>
                      <a:lnTo>
                        <a:pt x="595" y="186"/>
                      </a:lnTo>
                      <a:lnTo>
                        <a:pt x="594" y="186"/>
                      </a:lnTo>
                      <a:lnTo>
                        <a:pt x="593" y="186"/>
                      </a:lnTo>
                      <a:lnTo>
                        <a:pt x="592" y="186"/>
                      </a:lnTo>
                      <a:lnTo>
                        <a:pt x="590" y="186"/>
                      </a:lnTo>
                      <a:lnTo>
                        <a:pt x="589" y="186"/>
                      </a:lnTo>
                      <a:lnTo>
                        <a:pt x="588" y="186"/>
                      </a:lnTo>
                      <a:lnTo>
                        <a:pt x="588" y="185"/>
                      </a:lnTo>
                      <a:lnTo>
                        <a:pt x="587" y="185"/>
                      </a:lnTo>
                      <a:lnTo>
                        <a:pt x="585" y="185"/>
                      </a:lnTo>
                      <a:lnTo>
                        <a:pt x="584" y="185"/>
                      </a:lnTo>
                      <a:lnTo>
                        <a:pt x="584" y="183"/>
                      </a:lnTo>
                      <a:lnTo>
                        <a:pt x="583" y="183"/>
                      </a:lnTo>
                      <a:lnTo>
                        <a:pt x="582" y="183"/>
                      </a:lnTo>
                      <a:lnTo>
                        <a:pt x="582" y="185"/>
                      </a:lnTo>
                      <a:lnTo>
                        <a:pt x="582" y="186"/>
                      </a:lnTo>
                      <a:lnTo>
                        <a:pt x="580" y="186"/>
                      </a:lnTo>
                      <a:lnTo>
                        <a:pt x="580" y="187"/>
                      </a:lnTo>
                      <a:lnTo>
                        <a:pt x="579" y="187"/>
                      </a:lnTo>
                      <a:lnTo>
                        <a:pt x="579" y="188"/>
                      </a:lnTo>
                      <a:lnTo>
                        <a:pt x="579" y="190"/>
                      </a:lnTo>
                      <a:lnTo>
                        <a:pt x="578" y="190"/>
                      </a:lnTo>
                      <a:lnTo>
                        <a:pt x="577" y="190"/>
                      </a:lnTo>
                      <a:lnTo>
                        <a:pt x="576" y="190"/>
                      </a:lnTo>
                      <a:lnTo>
                        <a:pt x="573" y="190"/>
                      </a:lnTo>
                      <a:lnTo>
                        <a:pt x="572" y="190"/>
                      </a:lnTo>
                      <a:lnTo>
                        <a:pt x="565" y="191"/>
                      </a:lnTo>
                      <a:lnTo>
                        <a:pt x="554" y="191"/>
                      </a:lnTo>
                      <a:lnTo>
                        <a:pt x="547" y="192"/>
                      </a:lnTo>
                      <a:lnTo>
                        <a:pt x="544" y="192"/>
                      </a:lnTo>
                      <a:lnTo>
                        <a:pt x="538" y="192"/>
                      </a:lnTo>
                      <a:lnTo>
                        <a:pt x="530" y="193"/>
                      </a:lnTo>
                      <a:lnTo>
                        <a:pt x="523" y="193"/>
                      </a:lnTo>
                      <a:lnTo>
                        <a:pt x="519" y="194"/>
                      </a:lnTo>
                      <a:lnTo>
                        <a:pt x="512" y="194"/>
                      </a:lnTo>
                      <a:lnTo>
                        <a:pt x="506" y="196"/>
                      </a:lnTo>
                      <a:lnTo>
                        <a:pt x="497" y="196"/>
                      </a:lnTo>
                      <a:lnTo>
                        <a:pt x="492" y="196"/>
                      </a:lnTo>
                      <a:lnTo>
                        <a:pt x="486" y="197"/>
                      </a:lnTo>
                      <a:lnTo>
                        <a:pt x="473" y="198"/>
                      </a:lnTo>
                      <a:lnTo>
                        <a:pt x="464" y="198"/>
                      </a:lnTo>
                      <a:lnTo>
                        <a:pt x="457" y="199"/>
                      </a:lnTo>
                      <a:lnTo>
                        <a:pt x="447" y="201"/>
                      </a:lnTo>
                      <a:lnTo>
                        <a:pt x="440" y="201"/>
                      </a:lnTo>
                      <a:lnTo>
                        <a:pt x="432" y="202"/>
                      </a:lnTo>
                      <a:lnTo>
                        <a:pt x="426" y="202"/>
                      </a:lnTo>
                      <a:lnTo>
                        <a:pt x="422" y="202"/>
                      </a:lnTo>
                      <a:lnTo>
                        <a:pt x="415" y="203"/>
                      </a:lnTo>
                      <a:lnTo>
                        <a:pt x="399" y="204"/>
                      </a:lnTo>
                      <a:lnTo>
                        <a:pt x="397" y="204"/>
                      </a:lnTo>
                      <a:lnTo>
                        <a:pt x="383" y="205"/>
                      </a:lnTo>
                      <a:lnTo>
                        <a:pt x="378" y="207"/>
                      </a:lnTo>
                      <a:lnTo>
                        <a:pt x="371" y="207"/>
                      </a:lnTo>
                      <a:lnTo>
                        <a:pt x="366" y="207"/>
                      </a:lnTo>
                      <a:lnTo>
                        <a:pt x="362" y="208"/>
                      </a:lnTo>
                      <a:lnTo>
                        <a:pt x="355" y="208"/>
                      </a:lnTo>
                      <a:lnTo>
                        <a:pt x="351" y="208"/>
                      </a:lnTo>
                      <a:lnTo>
                        <a:pt x="349" y="209"/>
                      </a:lnTo>
                      <a:lnTo>
                        <a:pt x="346" y="209"/>
                      </a:lnTo>
                      <a:lnTo>
                        <a:pt x="343" y="209"/>
                      </a:lnTo>
                      <a:lnTo>
                        <a:pt x="337" y="210"/>
                      </a:lnTo>
                      <a:lnTo>
                        <a:pt x="335" y="210"/>
                      </a:lnTo>
                      <a:lnTo>
                        <a:pt x="324" y="210"/>
                      </a:lnTo>
                      <a:lnTo>
                        <a:pt x="321" y="212"/>
                      </a:lnTo>
                      <a:lnTo>
                        <a:pt x="318" y="212"/>
                      </a:lnTo>
                      <a:lnTo>
                        <a:pt x="317" y="212"/>
                      </a:lnTo>
                      <a:lnTo>
                        <a:pt x="316" y="212"/>
                      </a:lnTo>
                      <a:lnTo>
                        <a:pt x="315" y="212"/>
                      </a:lnTo>
                      <a:lnTo>
                        <a:pt x="312" y="212"/>
                      </a:lnTo>
                      <a:lnTo>
                        <a:pt x="311" y="212"/>
                      </a:lnTo>
                      <a:lnTo>
                        <a:pt x="308" y="213"/>
                      </a:lnTo>
                      <a:lnTo>
                        <a:pt x="306" y="213"/>
                      </a:lnTo>
                      <a:lnTo>
                        <a:pt x="302" y="213"/>
                      </a:lnTo>
                      <a:lnTo>
                        <a:pt x="301" y="213"/>
                      </a:lnTo>
                      <a:lnTo>
                        <a:pt x="300" y="213"/>
                      </a:lnTo>
                      <a:lnTo>
                        <a:pt x="297" y="213"/>
                      </a:lnTo>
                      <a:lnTo>
                        <a:pt x="297" y="214"/>
                      </a:lnTo>
                      <a:lnTo>
                        <a:pt x="293" y="214"/>
                      </a:lnTo>
                      <a:lnTo>
                        <a:pt x="290" y="214"/>
                      </a:lnTo>
                      <a:lnTo>
                        <a:pt x="286" y="214"/>
                      </a:lnTo>
                      <a:lnTo>
                        <a:pt x="285" y="214"/>
                      </a:lnTo>
                      <a:lnTo>
                        <a:pt x="284" y="215"/>
                      </a:lnTo>
                      <a:lnTo>
                        <a:pt x="282" y="215"/>
                      </a:lnTo>
                      <a:lnTo>
                        <a:pt x="280" y="215"/>
                      </a:lnTo>
                      <a:lnTo>
                        <a:pt x="279" y="215"/>
                      </a:lnTo>
                      <a:lnTo>
                        <a:pt x="270" y="216"/>
                      </a:lnTo>
                      <a:lnTo>
                        <a:pt x="269" y="216"/>
                      </a:lnTo>
                      <a:lnTo>
                        <a:pt x="268" y="216"/>
                      </a:lnTo>
                      <a:lnTo>
                        <a:pt x="262" y="216"/>
                      </a:lnTo>
                      <a:lnTo>
                        <a:pt x="253" y="218"/>
                      </a:lnTo>
                      <a:lnTo>
                        <a:pt x="246" y="218"/>
                      </a:lnTo>
                      <a:lnTo>
                        <a:pt x="246" y="219"/>
                      </a:lnTo>
                      <a:lnTo>
                        <a:pt x="245" y="219"/>
                      </a:lnTo>
                      <a:lnTo>
                        <a:pt x="244" y="219"/>
                      </a:lnTo>
                      <a:lnTo>
                        <a:pt x="242" y="219"/>
                      </a:lnTo>
                      <a:lnTo>
                        <a:pt x="241" y="219"/>
                      </a:lnTo>
                      <a:lnTo>
                        <a:pt x="240" y="219"/>
                      </a:lnTo>
                      <a:lnTo>
                        <a:pt x="237" y="219"/>
                      </a:lnTo>
                      <a:lnTo>
                        <a:pt x="236" y="219"/>
                      </a:lnTo>
                      <a:lnTo>
                        <a:pt x="235" y="219"/>
                      </a:lnTo>
                      <a:lnTo>
                        <a:pt x="234" y="219"/>
                      </a:lnTo>
                      <a:lnTo>
                        <a:pt x="233" y="220"/>
                      </a:lnTo>
                      <a:lnTo>
                        <a:pt x="231" y="220"/>
                      </a:lnTo>
                      <a:lnTo>
                        <a:pt x="229" y="220"/>
                      </a:lnTo>
                      <a:lnTo>
                        <a:pt x="226" y="220"/>
                      </a:lnTo>
                      <a:lnTo>
                        <a:pt x="225" y="220"/>
                      </a:lnTo>
                      <a:lnTo>
                        <a:pt x="220" y="221"/>
                      </a:lnTo>
                      <a:lnTo>
                        <a:pt x="219" y="221"/>
                      </a:lnTo>
                      <a:lnTo>
                        <a:pt x="218" y="221"/>
                      </a:lnTo>
                      <a:lnTo>
                        <a:pt x="217" y="221"/>
                      </a:lnTo>
                      <a:lnTo>
                        <a:pt x="213" y="221"/>
                      </a:lnTo>
                      <a:lnTo>
                        <a:pt x="207" y="223"/>
                      </a:lnTo>
                      <a:lnTo>
                        <a:pt x="206" y="223"/>
                      </a:lnTo>
                      <a:lnTo>
                        <a:pt x="204" y="223"/>
                      </a:lnTo>
                      <a:lnTo>
                        <a:pt x="202" y="223"/>
                      </a:lnTo>
                      <a:lnTo>
                        <a:pt x="201" y="223"/>
                      </a:lnTo>
                      <a:lnTo>
                        <a:pt x="199" y="223"/>
                      </a:lnTo>
                      <a:lnTo>
                        <a:pt x="197" y="223"/>
                      </a:lnTo>
                      <a:lnTo>
                        <a:pt x="196" y="224"/>
                      </a:lnTo>
                      <a:lnTo>
                        <a:pt x="195" y="224"/>
                      </a:lnTo>
                      <a:lnTo>
                        <a:pt x="192" y="224"/>
                      </a:lnTo>
                      <a:lnTo>
                        <a:pt x="191" y="224"/>
                      </a:lnTo>
                      <a:lnTo>
                        <a:pt x="190" y="224"/>
                      </a:lnTo>
                      <a:lnTo>
                        <a:pt x="183" y="224"/>
                      </a:lnTo>
                      <a:lnTo>
                        <a:pt x="177" y="225"/>
                      </a:lnTo>
                      <a:lnTo>
                        <a:pt x="176" y="225"/>
                      </a:lnTo>
                      <a:lnTo>
                        <a:pt x="174" y="225"/>
                      </a:lnTo>
                      <a:lnTo>
                        <a:pt x="171" y="225"/>
                      </a:lnTo>
                      <a:lnTo>
                        <a:pt x="169" y="226"/>
                      </a:lnTo>
                      <a:lnTo>
                        <a:pt x="166" y="226"/>
                      </a:lnTo>
                      <a:lnTo>
                        <a:pt x="164" y="226"/>
                      </a:lnTo>
                      <a:lnTo>
                        <a:pt x="163" y="226"/>
                      </a:lnTo>
                      <a:lnTo>
                        <a:pt x="161" y="226"/>
                      </a:lnTo>
                      <a:lnTo>
                        <a:pt x="160" y="226"/>
                      </a:lnTo>
                      <a:lnTo>
                        <a:pt x="159" y="226"/>
                      </a:lnTo>
                      <a:lnTo>
                        <a:pt x="158" y="227"/>
                      </a:lnTo>
                      <a:lnTo>
                        <a:pt x="157" y="227"/>
                      </a:lnTo>
                      <a:lnTo>
                        <a:pt x="155" y="227"/>
                      </a:lnTo>
                      <a:lnTo>
                        <a:pt x="154" y="227"/>
                      </a:lnTo>
                      <a:lnTo>
                        <a:pt x="153" y="227"/>
                      </a:lnTo>
                      <a:lnTo>
                        <a:pt x="152" y="227"/>
                      </a:lnTo>
                      <a:lnTo>
                        <a:pt x="150" y="227"/>
                      </a:lnTo>
                      <a:lnTo>
                        <a:pt x="149" y="227"/>
                      </a:lnTo>
                      <a:lnTo>
                        <a:pt x="147" y="227"/>
                      </a:lnTo>
                      <a:lnTo>
                        <a:pt x="144" y="229"/>
                      </a:lnTo>
                      <a:lnTo>
                        <a:pt x="137" y="229"/>
                      </a:lnTo>
                      <a:lnTo>
                        <a:pt x="133" y="230"/>
                      </a:lnTo>
                      <a:lnTo>
                        <a:pt x="132" y="230"/>
                      </a:lnTo>
                      <a:lnTo>
                        <a:pt x="131" y="230"/>
                      </a:lnTo>
                      <a:lnTo>
                        <a:pt x="127" y="230"/>
                      </a:lnTo>
                      <a:lnTo>
                        <a:pt x="126" y="230"/>
                      </a:lnTo>
                      <a:lnTo>
                        <a:pt x="123" y="230"/>
                      </a:lnTo>
                      <a:lnTo>
                        <a:pt x="122" y="230"/>
                      </a:lnTo>
                      <a:lnTo>
                        <a:pt x="121" y="231"/>
                      </a:lnTo>
                      <a:lnTo>
                        <a:pt x="120" y="231"/>
                      </a:lnTo>
                      <a:lnTo>
                        <a:pt x="116" y="231"/>
                      </a:lnTo>
                      <a:lnTo>
                        <a:pt x="115" y="231"/>
                      </a:lnTo>
                      <a:lnTo>
                        <a:pt x="114" y="231"/>
                      </a:lnTo>
                      <a:lnTo>
                        <a:pt x="110" y="232"/>
                      </a:lnTo>
                      <a:lnTo>
                        <a:pt x="108" y="232"/>
                      </a:lnTo>
                      <a:lnTo>
                        <a:pt x="106" y="232"/>
                      </a:lnTo>
                      <a:lnTo>
                        <a:pt x="100" y="232"/>
                      </a:lnTo>
                      <a:lnTo>
                        <a:pt x="96" y="234"/>
                      </a:lnTo>
                      <a:lnTo>
                        <a:pt x="95" y="234"/>
                      </a:lnTo>
                      <a:lnTo>
                        <a:pt x="95" y="232"/>
                      </a:lnTo>
                      <a:lnTo>
                        <a:pt x="95" y="231"/>
                      </a:lnTo>
                      <a:lnTo>
                        <a:pt x="94" y="231"/>
                      </a:lnTo>
                      <a:lnTo>
                        <a:pt x="94" y="230"/>
                      </a:lnTo>
                      <a:lnTo>
                        <a:pt x="94" y="229"/>
                      </a:lnTo>
                      <a:lnTo>
                        <a:pt x="94" y="227"/>
                      </a:lnTo>
                      <a:lnTo>
                        <a:pt x="93" y="227"/>
                      </a:lnTo>
                      <a:lnTo>
                        <a:pt x="93" y="226"/>
                      </a:lnTo>
                      <a:lnTo>
                        <a:pt x="93" y="225"/>
                      </a:lnTo>
                      <a:lnTo>
                        <a:pt x="93" y="224"/>
                      </a:lnTo>
                      <a:lnTo>
                        <a:pt x="93" y="223"/>
                      </a:lnTo>
                      <a:lnTo>
                        <a:pt x="93" y="221"/>
                      </a:lnTo>
                      <a:lnTo>
                        <a:pt x="93" y="220"/>
                      </a:lnTo>
                      <a:lnTo>
                        <a:pt x="93" y="219"/>
                      </a:lnTo>
                      <a:lnTo>
                        <a:pt x="93" y="218"/>
                      </a:lnTo>
                      <a:lnTo>
                        <a:pt x="93" y="216"/>
                      </a:lnTo>
                      <a:lnTo>
                        <a:pt x="93" y="215"/>
                      </a:lnTo>
                      <a:lnTo>
                        <a:pt x="93" y="214"/>
                      </a:lnTo>
                      <a:lnTo>
                        <a:pt x="93" y="213"/>
                      </a:lnTo>
                      <a:lnTo>
                        <a:pt x="92" y="213"/>
                      </a:lnTo>
                      <a:lnTo>
                        <a:pt x="92" y="212"/>
                      </a:lnTo>
                      <a:lnTo>
                        <a:pt x="92" y="210"/>
                      </a:lnTo>
                      <a:lnTo>
                        <a:pt x="92" y="209"/>
                      </a:lnTo>
                      <a:lnTo>
                        <a:pt x="90" y="209"/>
                      </a:lnTo>
                      <a:lnTo>
                        <a:pt x="90" y="208"/>
                      </a:lnTo>
                      <a:lnTo>
                        <a:pt x="90" y="207"/>
                      </a:lnTo>
                      <a:lnTo>
                        <a:pt x="89" y="207"/>
                      </a:lnTo>
                      <a:lnTo>
                        <a:pt x="89" y="205"/>
                      </a:lnTo>
                      <a:lnTo>
                        <a:pt x="89" y="204"/>
                      </a:lnTo>
                      <a:lnTo>
                        <a:pt x="88" y="204"/>
                      </a:lnTo>
                      <a:lnTo>
                        <a:pt x="88" y="203"/>
                      </a:lnTo>
                      <a:lnTo>
                        <a:pt x="88" y="202"/>
                      </a:lnTo>
                      <a:lnTo>
                        <a:pt x="87" y="202"/>
                      </a:lnTo>
                      <a:lnTo>
                        <a:pt x="87" y="201"/>
                      </a:lnTo>
                      <a:lnTo>
                        <a:pt x="85" y="201"/>
                      </a:lnTo>
                      <a:lnTo>
                        <a:pt x="85" y="199"/>
                      </a:lnTo>
                      <a:lnTo>
                        <a:pt x="84" y="199"/>
                      </a:lnTo>
                      <a:lnTo>
                        <a:pt x="83" y="199"/>
                      </a:lnTo>
                      <a:lnTo>
                        <a:pt x="84" y="199"/>
                      </a:lnTo>
                      <a:lnTo>
                        <a:pt x="83" y="198"/>
                      </a:lnTo>
                      <a:lnTo>
                        <a:pt x="82" y="198"/>
                      </a:lnTo>
                      <a:lnTo>
                        <a:pt x="82" y="197"/>
                      </a:lnTo>
                      <a:lnTo>
                        <a:pt x="81" y="197"/>
                      </a:lnTo>
                      <a:lnTo>
                        <a:pt x="79" y="197"/>
                      </a:lnTo>
                      <a:lnTo>
                        <a:pt x="81" y="197"/>
                      </a:lnTo>
                      <a:lnTo>
                        <a:pt x="79" y="197"/>
                      </a:lnTo>
                      <a:lnTo>
                        <a:pt x="81" y="197"/>
                      </a:lnTo>
                      <a:lnTo>
                        <a:pt x="79" y="197"/>
                      </a:lnTo>
                      <a:lnTo>
                        <a:pt x="78" y="197"/>
                      </a:lnTo>
                      <a:lnTo>
                        <a:pt x="77" y="197"/>
                      </a:lnTo>
                      <a:lnTo>
                        <a:pt x="76" y="197"/>
                      </a:lnTo>
                      <a:lnTo>
                        <a:pt x="76" y="198"/>
                      </a:lnTo>
                      <a:lnTo>
                        <a:pt x="74" y="198"/>
                      </a:lnTo>
                      <a:lnTo>
                        <a:pt x="74" y="197"/>
                      </a:lnTo>
                      <a:lnTo>
                        <a:pt x="74" y="196"/>
                      </a:lnTo>
                      <a:lnTo>
                        <a:pt x="74" y="194"/>
                      </a:lnTo>
                      <a:lnTo>
                        <a:pt x="74" y="193"/>
                      </a:lnTo>
                      <a:lnTo>
                        <a:pt x="74" y="192"/>
                      </a:lnTo>
                      <a:lnTo>
                        <a:pt x="76" y="192"/>
                      </a:lnTo>
                      <a:lnTo>
                        <a:pt x="76" y="191"/>
                      </a:lnTo>
                      <a:lnTo>
                        <a:pt x="77" y="191"/>
                      </a:lnTo>
                      <a:lnTo>
                        <a:pt x="78" y="191"/>
                      </a:lnTo>
                      <a:lnTo>
                        <a:pt x="79" y="191"/>
                      </a:lnTo>
                      <a:lnTo>
                        <a:pt x="81" y="191"/>
                      </a:lnTo>
                      <a:lnTo>
                        <a:pt x="82" y="191"/>
                      </a:lnTo>
                      <a:lnTo>
                        <a:pt x="82" y="192"/>
                      </a:lnTo>
                      <a:lnTo>
                        <a:pt x="83" y="193"/>
                      </a:lnTo>
                      <a:lnTo>
                        <a:pt x="84" y="193"/>
                      </a:lnTo>
                      <a:lnTo>
                        <a:pt x="85" y="193"/>
                      </a:lnTo>
                      <a:lnTo>
                        <a:pt x="85" y="194"/>
                      </a:lnTo>
                      <a:lnTo>
                        <a:pt x="87" y="194"/>
                      </a:lnTo>
                      <a:lnTo>
                        <a:pt x="87" y="196"/>
                      </a:lnTo>
                      <a:lnTo>
                        <a:pt x="87" y="197"/>
                      </a:lnTo>
                      <a:lnTo>
                        <a:pt x="87" y="198"/>
                      </a:lnTo>
                      <a:lnTo>
                        <a:pt x="87" y="199"/>
                      </a:lnTo>
                      <a:lnTo>
                        <a:pt x="85" y="199"/>
                      </a:lnTo>
                      <a:lnTo>
                        <a:pt x="85" y="198"/>
                      </a:lnTo>
                      <a:lnTo>
                        <a:pt x="84" y="198"/>
                      </a:lnTo>
                      <a:lnTo>
                        <a:pt x="85" y="199"/>
                      </a:lnTo>
                      <a:lnTo>
                        <a:pt x="87" y="199"/>
                      </a:lnTo>
                      <a:lnTo>
                        <a:pt x="88" y="199"/>
                      </a:lnTo>
                      <a:lnTo>
                        <a:pt x="88" y="198"/>
                      </a:lnTo>
                      <a:lnTo>
                        <a:pt x="88" y="199"/>
                      </a:lnTo>
                      <a:lnTo>
                        <a:pt x="88" y="198"/>
                      </a:lnTo>
                      <a:lnTo>
                        <a:pt x="89" y="199"/>
                      </a:lnTo>
                      <a:lnTo>
                        <a:pt x="88" y="199"/>
                      </a:lnTo>
                      <a:lnTo>
                        <a:pt x="88" y="201"/>
                      </a:lnTo>
                      <a:lnTo>
                        <a:pt x="88" y="202"/>
                      </a:lnTo>
                      <a:lnTo>
                        <a:pt x="88" y="203"/>
                      </a:lnTo>
                      <a:lnTo>
                        <a:pt x="89" y="203"/>
                      </a:lnTo>
                      <a:lnTo>
                        <a:pt x="89" y="204"/>
                      </a:lnTo>
                      <a:lnTo>
                        <a:pt x="90" y="204"/>
                      </a:lnTo>
                      <a:lnTo>
                        <a:pt x="89" y="204"/>
                      </a:lnTo>
                      <a:lnTo>
                        <a:pt x="89" y="205"/>
                      </a:lnTo>
                      <a:lnTo>
                        <a:pt x="90" y="205"/>
                      </a:lnTo>
                      <a:lnTo>
                        <a:pt x="92" y="207"/>
                      </a:lnTo>
                      <a:lnTo>
                        <a:pt x="92" y="208"/>
                      </a:lnTo>
                      <a:lnTo>
                        <a:pt x="92" y="209"/>
                      </a:lnTo>
                      <a:lnTo>
                        <a:pt x="92" y="208"/>
                      </a:lnTo>
                      <a:lnTo>
                        <a:pt x="92" y="209"/>
                      </a:lnTo>
                      <a:lnTo>
                        <a:pt x="92" y="210"/>
                      </a:lnTo>
                      <a:lnTo>
                        <a:pt x="93" y="210"/>
                      </a:lnTo>
                      <a:lnTo>
                        <a:pt x="93" y="209"/>
                      </a:lnTo>
                      <a:lnTo>
                        <a:pt x="93" y="210"/>
                      </a:lnTo>
                      <a:lnTo>
                        <a:pt x="93" y="212"/>
                      </a:lnTo>
                      <a:lnTo>
                        <a:pt x="93" y="213"/>
                      </a:lnTo>
                      <a:lnTo>
                        <a:pt x="94" y="213"/>
                      </a:lnTo>
                      <a:lnTo>
                        <a:pt x="94" y="214"/>
                      </a:lnTo>
                      <a:lnTo>
                        <a:pt x="93" y="214"/>
                      </a:lnTo>
                      <a:lnTo>
                        <a:pt x="93" y="215"/>
                      </a:lnTo>
                      <a:lnTo>
                        <a:pt x="94" y="215"/>
                      </a:lnTo>
                      <a:lnTo>
                        <a:pt x="94" y="216"/>
                      </a:lnTo>
                      <a:lnTo>
                        <a:pt x="95" y="216"/>
                      </a:lnTo>
                      <a:lnTo>
                        <a:pt x="95" y="218"/>
                      </a:lnTo>
                      <a:lnTo>
                        <a:pt x="95" y="216"/>
                      </a:lnTo>
                      <a:lnTo>
                        <a:pt x="96" y="216"/>
                      </a:lnTo>
                      <a:lnTo>
                        <a:pt x="96" y="218"/>
                      </a:lnTo>
                      <a:lnTo>
                        <a:pt x="98" y="218"/>
                      </a:lnTo>
                      <a:lnTo>
                        <a:pt x="98" y="216"/>
                      </a:lnTo>
                      <a:lnTo>
                        <a:pt x="99" y="216"/>
                      </a:lnTo>
                      <a:lnTo>
                        <a:pt x="99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0" y="212"/>
                      </a:lnTo>
                      <a:lnTo>
                        <a:pt x="99" y="212"/>
                      </a:lnTo>
                      <a:lnTo>
                        <a:pt x="98" y="212"/>
                      </a:lnTo>
                      <a:lnTo>
                        <a:pt x="98" y="210"/>
                      </a:lnTo>
                      <a:lnTo>
                        <a:pt x="99" y="210"/>
                      </a:lnTo>
                      <a:lnTo>
                        <a:pt x="99" y="209"/>
                      </a:lnTo>
                      <a:lnTo>
                        <a:pt x="98" y="209"/>
                      </a:lnTo>
                      <a:lnTo>
                        <a:pt x="96" y="209"/>
                      </a:lnTo>
                      <a:lnTo>
                        <a:pt x="96" y="208"/>
                      </a:lnTo>
                      <a:lnTo>
                        <a:pt x="96" y="207"/>
                      </a:lnTo>
                      <a:lnTo>
                        <a:pt x="98" y="207"/>
                      </a:lnTo>
                      <a:lnTo>
                        <a:pt x="98" y="205"/>
                      </a:lnTo>
                      <a:lnTo>
                        <a:pt x="96" y="207"/>
                      </a:lnTo>
                      <a:lnTo>
                        <a:pt x="95" y="207"/>
                      </a:lnTo>
                      <a:lnTo>
                        <a:pt x="95" y="205"/>
                      </a:lnTo>
                      <a:lnTo>
                        <a:pt x="95" y="204"/>
                      </a:lnTo>
                      <a:lnTo>
                        <a:pt x="96" y="204"/>
                      </a:lnTo>
                      <a:lnTo>
                        <a:pt x="96" y="202"/>
                      </a:lnTo>
                      <a:lnTo>
                        <a:pt x="95" y="201"/>
                      </a:lnTo>
                      <a:lnTo>
                        <a:pt x="95" y="202"/>
                      </a:lnTo>
                      <a:lnTo>
                        <a:pt x="95" y="201"/>
                      </a:lnTo>
                      <a:lnTo>
                        <a:pt x="96" y="201"/>
                      </a:lnTo>
                      <a:lnTo>
                        <a:pt x="96" y="199"/>
                      </a:lnTo>
                      <a:lnTo>
                        <a:pt x="96" y="201"/>
                      </a:lnTo>
                      <a:lnTo>
                        <a:pt x="95" y="199"/>
                      </a:lnTo>
                      <a:lnTo>
                        <a:pt x="95" y="198"/>
                      </a:lnTo>
                      <a:lnTo>
                        <a:pt x="94" y="198"/>
                      </a:lnTo>
                      <a:lnTo>
                        <a:pt x="94" y="197"/>
                      </a:lnTo>
                      <a:lnTo>
                        <a:pt x="94" y="198"/>
                      </a:lnTo>
                      <a:lnTo>
                        <a:pt x="93" y="197"/>
                      </a:lnTo>
                      <a:lnTo>
                        <a:pt x="94" y="197"/>
                      </a:lnTo>
                      <a:lnTo>
                        <a:pt x="93" y="197"/>
                      </a:lnTo>
                      <a:lnTo>
                        <a:pt x="92" y="197"/>
                      </a:lnTo>
                      <a:lnTo>
                        <a:pt x="93" y="197"/>
                      </a:lnTo>
                      <a:lnTo>
                        <a:pt x="92" y="197"/>
                      </a:lnTo>
                      <a:lnTo>
                        <a:pt x="92" y="196"/>
                      </a:lnTo>
                      <a:lnTo>
                        <a:pt x="90" y="196"/>
                      </a:lnTo>
                      <a:lnTo>
                        <a:pt x="90" y="194"/>
                      </a:lnTo>
                      <a:lnTo>
                        <a:pt x="89" y="194"/>
                      </a:lnTo>
                      <a:lnTo>
                        <a:pt x="88" y="193"/>
                      </a:lnTo>
                      <a:lnTo>
                        <a:pt x="87" y="192"/>
                      </a:lnTo>
                      <a:lnTo>
                        <a:pt x="85" y="192"/>
                      </a:lnTo>
                      <a:lnTo>
                        <a:pt x="85" y="191"/>
                      </a:lnTo>
                      <a:lnTo>
                        <a:pt x="84" y="191"/>
                      </a:lnTo>
                      <a:lnTo>
                        <a:pt x="85" y="191"/>
                      </a:lnTo>
                      <a:lnTo>
                        <a:pt x="84" y="191"/>
                      </a:lnTo>
                      <a:lnTo>
                        <a:pt x="85" y="191"/>
                      </a:lnTo>
                      <a:lnTo>
                        <a:pt x="85" y="190"/>
                      </a:lnTo>
                      <a:lnTo>
                        <a:pt x="84" y="190"/>
                      </a:lnTo>
                      <a:lnTo>
                        <a:pt x="85" y="190"/>
                      </a:lnTo>
                      <a:lnTo>
                        <a:pt x="84" y="190"/>
                      </a:lnTo>
                      <a:lnTo>
                        <a:pt x="85" y="190"/>
                      </a:lnTo>
                      <a:lnTo>
                        <a:pt x="85" y="188"/>
                      </a:lnTo>
                      <a:lnTo>
                        <a:pt x="84" y="187"/>
                      </a:lnTo>
                      <a:lnTo>
                        <a:pt x="83" y="187"/>
                      </a:lnTo>
                      <a:lnTo>
                        <a:pt x="82" y="187"/>
                      </a:lnTo>
                      <a:lnTo>
                        <a:pt x="81" y="187"/>
                      </a:lnTo>
                      <a:lnTo>
                        <a:pt x="82" y="187"/>
                      </a:lnTo>
                      <a:lnTo>
                        <a:pt x="82" y="188"/>
                      </a:lnTo>
                      <a:lnTo>
                        <a:pt x="81" y="188"/>
                      </a:lnTo>
                      <a:lnTo>
                        <a:pt x="79" y="188"/>
                      </a:lnTo>
                      <a:lnTo>
                        <a:pt x="78" y="188"/>
                      </a:lnTo>
                      <a:lnTo>
                        <a:pt x="77" y="188"/>
                      </a:lnTo>
                      <a:lnTo>
                        <a:pt x="77" y="187"/>
                      </a:lnTo>
                      <a:lnTo>
                        <a:pt x="78" y="187"/>
                      </a:lnTo>
                      <a:lnTo>
                        <a:pt x="79" y="187"/>
                      </a:lnTo>
                      <a:lnTo>
                        <a:pt x="78" y="187"/>
                      </a:lnTo>
                      <a:lnTo>
                        <a:pt x="77" y="187"/>
                      </a:lnTo>
                      <a:lnTo>
                        <a:pt x="77" y="186"/>
                      </a:lnTo>
                      <a:lnTo>
                        <a:pt x="78" y="186"/>
                      </a:lnTo>
                      <a:lnTo>
                        <a:pt x="78" y="185"/>
                      </a:lnTo>
                      <a:lnTo>
                        <a:pt x="78" y="183"/>
                      </a:lnTo>
                      <a:lnTo>
                        <a:pt x="78" y="185"/>
                      </a:lnTo>
                      <a:lnTo>
                        <a:pt x="77" y="186"/>
                      </a:lnTo>
                      <a:lnTo>
                        <a:pt x="77" y="187"/>
                      </a:lnTo>
                      <a:lnTo>
                        <a:pt x="76" y="188"/>
                      </a:lnTo>
                      <a:lnTo>
                        <a:pt x="74" y="188"/>
                      </a:lnTo>
                      <a:lnTo>
                        <a:pt x="74" y="190"/>
                      </a:lnTo>
                      <a:lnTo>
                        <a:pt x="76" y="190"/>
                      </a:lnTo>
                      <a:lnTo>
                        <a:pt x="74" y="190"/>
                      </a:lnTo>
                      <a:lnTo>
                        <a:pt x="74" y="191"/>
                      </a:lnTo>
                      <a:lnTo>
                        <a:pt x="73" y="191"/>
                      </a:lnTo>
                      <a:lnTo>
                        <a:pt x="73" y="192"/>
                      </a:lnTo>
                      <a:lnTo>
                        <a:pt x="72" y="192"/>
                      </a:lnTo>
                      <a:lnTo>
                        <a:pt x="73" y="192"/>
                      </a:lnTo>
                      <a:lnTo>
                        <a:pt x="73" y="191"/>
                      </a:lnTo>
                      <a:lnTo>
                        <a:pt x="74" y="191"/>
                      </a:lnTo>
                      <a:lnTo>
                        <a:pt x="74" y="190"/>
                      </a:lnTo>
                      <a:lnTo>
                        <a:pt x="73" y="190"/>
                      </a:lnTo>
                      <a:lnTo>
                        <a:pt x="72" y="190"/>
                      </a:lnTo>
                      <a:lnTo>
                        <a:pt x="72" y="191"/>
                      </a:lnTo>
                      <a:lnTo>
                        <a:pt x="73" y="191"/>
                      </a:lnTo>
                      <a:lnTo>
                        <a:pt x="73" y="190"/>
                      </a:lnTo>
                      <a:lnTo>
                        <a:pt x="73" y="191"/>
                      </a:lnTo>
                      <a:lnTo>
                        <a:pt x="72" y="191"/>
                      </a:lnTo>
                      <a:lnTo>
                        <a:pt x="72" y="192"/>
                      </a:lnTo>
                      <a:lnTo>
                        <a:pt x="72" y="193"/>
                      </a:lnTo>
                      <a:lnTo>
                        <a:pt x="72" y="194"/>
                      </a:lnTo>
                      <a:lnTo>
                        <a:pt x="72" y="196"/>
                      </a:lnTo>
                      <a:lnTo>
                        <a:pt x="72" y="197"/>
                      </a:lnTo>
                      <a:lnTo>
                        <a:pt x="73" y="197"/>
                      </a:lnTo>
                      <a:lnTo>
                        <a:pt x="72" y="197"/>
                      </a:lnTo>
                      <a:lnTo>
                        <a:pt x="72" y="198"/>
                      </a:lnTo>
                      <a:lnTo>
                        <a:pt x="72" y="199"/>
                      </a:lnTo>
                      <a:lnTo>
                        <a:pt x="72" y="201"/>
                      </a:lnTo>
                      <a:lnTo>
                        <a:pt x="72" y="202"/>
                      </a:lnTo>
                      <a:lnTo>
                        <a:pt x="71" y="202"/>
                      </a:lnTo>
                      <a:lnTo>
                        <a:pt x="71" y="201"/>
                      </a:lnTo>
                      <a:lnTo>
                        <a:pt x="71" y="199"/>
                      </a:lnTo>
                      <a:lnTo>
                        <a:pt x="71" y="201"/>
                      </a:lnTo>
                      <a:lnTo>
                        <a:pt x="71" y="199"/>
                      </a:lnTo>
                      <a:lnTo>
                        <a:pt x="70" y="199"/>
                      </a:lnTo>
                      <a:lnTo>
                        <a:pt x="70" y="198"/>
                      </a:lnTo>
                      <a:lnTo>
                        <a:pt x="70" y="197"/>
                      </a:lnTo>
                      <a:lnTo>
                        <a:pt x="70" y="196"/>
                      </a:lnTo>
                      <a:lnTo>
                        <a:pt x="68" y="196"/>
                      </a:lnTo>
                      <a:lnTo>
                        <a:pt x="70" y="196"/>
                      </a:lnTo>
                      <a:lnTo>
                        <a:pt x="68" y="196"/>
                      </a:lnTo>
                      <a:lnTo>
                        <a:pt x="70" y="196"/>
                      </a:lnTo>
                      <a:lnTo>
                        <a:pt x="68" y="196"/>
                      </a:lnTo>
                      <a:lnTo>
                        <a:pt x="68" y="194"/>
                      </a:lnTo>
                      <a:lnTo>
                        <a:pt x="68" y="196"/>
                      </a:lnTo>
                      <a:lnTo>
                        <a:pt x="68" y="194"/>
                      </a:lnTo>
                      <a:lnTo>
                        <a:pt x="68" y="193"/>
                      </a:lnTo>
                      <a:lnTo>
                        <a:pt x="68" y="192"/>
                      </a:lnTo>
                      <a:lnTo>
                        <a:pt x="68" y="191"/>
                      </a:lnTo>
                      <a:lnTo>
                        <a:pt x="68" y="190"/>
                      </a:lnTo>
                      <a:lnTo>
                        <a:pt x="68" y="188"/>
                      </a:lnTo>
                      <a:lnTo>
                        <a:pt x="68" y="187"/>
                      </a:lnTo>
                      <a:lnTo>
                        <a:pt x="68" y="186"/>
                      </a:lnTo>
                      <a:lnTo>
                        <a:pt x="68" y="185"/>
                      </a:lnTo>
                      <a:lnTo>
                        <a:pt x="68" y="183"/>
                      </a:lnTo>
                      <a:lnTo>
                        <a:pt x="68" y="182"/>
                      </a:lnTo>
                      <a:lnTo>
                        <a:pt x="70" y="182"/>
                      </a:lnTo>
                      <a:lnTo>
                        <a:pt x="70" y="181"/>
                      </a:lnTo>
                      <a:lnTo>
                        <a:pt x="68" y="181"/>
                      </a:lnTo>
                      <a:lnTo>
                        <a:pt x="68" y="180"/>
                      </a:lnTo>
                      <a:lnTo>
                        <a:pt x="70" y="180"/>
                      </a:lnTo>
                      <a:lnTo>
                        <a:pt x="70" y="181"/>
                      </a:lnTo>
                      <a:lnTo>
                        <a:pt x="70" y="180"/>
                      </a:lnTo>
                      <a:lnTo>
                        <a:pt x="70" y="181"/>
                      </a:lnTo>
                      <a:lnTo>
                        <a:pt x="71" y="181"/>
                      </a:lnTo>
                      <a:lnTo>
                        <a:pt x="72" y="180"/>
                      </a:lnTo>
                      <a:lnTo>
                        <a:pt x="74" y="180"/>
                      </a:lnTo>
                      <a:lnTo>
                        <a:pt x="77" y="180"/>
                      </a:lnTo>
                      <a:lnTo>
                        <a:pt x="77" y="178"/>
                      </a:lnTo>
                      <a:lnTo>
                        <a:pt x="74" y="180"/>
                      </a:lnTo>
                      <a:lnTo>
                        <a:pt x="73" y="180"/>
                      </a:lnTo>
                      <a:lnTo>
                        <a:pt x="72" y="180"/>
                      </a:lnTo>
                      <a:lnTo>
                        <a:pt x="71" y="180"/>
                      </a:lnTo>
                      <a:lnTo>
                        <a:pt x="71" y="178"/>
                      </a:lnTo>
                      <a:lnTo>
                        <a:pt x="72" y="180"/>
                      </a:lnTo>
                      <a:lnTo>
                        <a:pt x="73" y="180"/>
                      </a:lnTo>
                      <a:lnTo>
                        <a:pt x="73" y="178"/>
                      </a:lnTo>
                      <a:lnTo>
                        <a:pt x="72" y="178"/>
                      </a:lnTo>
                      <a:lnTo>
                        <a:pt x="71" y="178"/>
                      </a:lnTo>
                      <a:lnTo>
                        <a:pt x="71" y="177"/>
                      </a:lnTo>
                      <a:lnTo>
                        <a:pt x="72" y="177"/>
                      </a:lnTo>
                      <a:lnTo>
                        <a:pt x="73" y="177"/>
                      </a:lnTo>
                      <a:lnTo>
                        <a:pt x="72" y="177"/>
                      </a:lnTo>
                      <a:lnTo>
                        <a:pt x="73" y="177"/>
                      </a:lnTo>
                      <a:lnTo>
                        <a:pt x="74" y="177"/>
                      </a:lnTo>
                      <a:lnTo>
                        <a:pt x="76" y="178"/>
                      </a:lnTo>
                      <a:lnTo>
                        <a:pt x="77" y="178"/>
                      </a:lnTo>
                      <a:lnTo>
                        <a:pt x="77" y="177"/>
                      </a:lnTo>
                      <a:lnTo>
                        <a:pt x="78" y="177"/>
                      </a:lnTo>
                      <a:lnTo>
                        <a:pt x="77" y="177"/>
                      </a:lnTo>
                      <a:lnTo>
                        <a:pt x="76" y="177"/>
                      </a:lnTo>
                      <a:lnTo>
                        <a:pt x="76" y="176"/>
                      </a:lnTo>
                      <a:lnTo>
                        <a:pt x="74" y="176"/>
                      </a:lnTo>
                      <a:lnTo>
                        <a:pt x="76" y="176"/>
                      </a:lnTo>
                      <a:lnTo>
                        <a:pt x="76" y="177"/>
                      </a:lnTo>
                      <a:lnTo>
                        <a:pt x="74" y="177"/>
                      </a:lnTo>
                      <a:lnTo>
                        <a:pt x="73" y="177"/>
                      </a:lnTo>
                      <a:lnTo>
                        <a:pt x="73" y="176"/>
                      </a:lnTo>
                      <a:lnTo>
                        <a:pt x="74" y="176"/>
                      </a:lnTo>
                      <a:lnTo>
                        <a:pt x="74" y="175"/>
                      </a:lnTo>
                      <a:lnTo>
                        <a:pt x="76" y="175"/>
                      </a:lnTo>
                      <a:lnTo>
                        <a:pt x="76" y="174"/>
                      </a:lnTo>
                      <a:lnTo>
                        <a:pt x="76" y="172"/>
                      </a:lnTo>
                      <a:lnTo>
                        <a:pt x="77" y="172"/>
                      </a:lnTo>
                      <a:lnTo>
                        <a:pt x="77" y="174"/>
                      </a:lnTo>
                      <a:lnTo>
                        <a:pt x="76" y="174"/>
                      </a:lnTo>
                      <a:lnTo>
                        <a:pt x="77" y="174"/>
                      </a:lnTo>
                      <a:lnTo>
                        <a:pt x="77" y="175"/>
                      </a:lnTo>
                      <a:lnTo>
                        <a:pt x="76" y="175"/>
                      </a:lnTo>
                      <a:lnTo>
                        <a:pt x="76" y="176"/>
                      </a:lnTo>
                      <a:lnTo>
                        <a:pt x="77" y="176"/>
                      </a:lnTo>
                      <a:lnTo>
                        <a:pt x="77" y="177"/>
                      </a:lnTo>
                      <a:lnTo>
                        <a:pt x="78" y="177"/>
                      </a:lnTo>
                      <a:lnTo>
                        <a:pt x="78" y="176"/>
                      </a:lnTo>
                      <a:lnTo>
                        <a:pt x="77" y="176"/>
                      </a:lnTo>
                      <a:lnTo>
                        <a:pt x="77" y="175"/>
                      </a:lnTo>
                      <a:lnTo>
                        <a:pt x="77" y="174"/>
                      </a:lnTo>
                      <a:lnTo>
                        <a:pt x="78" y="174"/>
                      </a:lnTo>
                      <a:lnTo>
                        <a:pt x="78" y="172"/>
                      </a:lnTo>
                      <a:lnTo>
                        <a:pt x="77" y="172"/>
                      </a:lnTo>
                      <a:lnTo>
                        <a:pt x="78" y="172"/>
                      </a:lnTo>
                      <a:lnTo>
                        <a:pt x="78" y="171"/>
                      </a:lnTo>
                      <a:lnTo>
                        <a:pt x="77" y="170"/>
                      </a:lnTo>
                      <a:lnTo>
                        <a:pt x="77" y="171"/>
                      </a:lnTo>
                      <a:lnTo>
                        <a:pt x="76" y="171"/>
                      </a:lnTo>
                      <a:lnTo>
                        <a:pt x="77" y="171"/>
                      </a:lnTo>
                      <a:lnTo>
                        <a:pt x="76" y="171"/>
                      </a:lnTo>
                      <a:lnTo>
                        <a:pt x="76" y="170"/>
                      </a:lnTo>
                      <a:lnTo>
                        <a:pt x="76" y="169"/>
                      </a:lnTo>
                      <a:lnTo>
                        <a:pt x="74" y="169"/>
                      </a:lnTo>
                      <a:lnTo>
                        <a:pt x="76" y="169"/>
                      </a:lnTo>
                      <a:lnTo>
                        <a:pt x="76" y="170"/>
                      </a:lnTo>
                      <a:lnTo>
                        <a:pt x="76" y="171"/>
                      </a:lnTo>
                      <a:lnTo>
                        <a:pt x="74" y="171"/>
                      </a:lnTo>
                      <a:lnTo>
                        <a:pt x="73" y="171"/>
                      </a:lnTo>
                      <a:lnTo>
                        <a:pt x="74" y="171"/>
                      </a:lnTo>
                      <a:lnTo>
                        <a:pt x="73" y="171"/>
                      </a:lnTo>
                      <a:lnTo>
                        <a:pt x="73" y="172"/>
                      </a:lnTo>
                      <a:lnTo>
                        <a:pt x="73" y="174"/>
                      </a:lnTo>
                      <a:lnTo>
                        <a:pt x="73" y="175"/>
                      </a:lnTo>
                      <a:lnTo>
                        <a:pt x="72" y="175"/>
                      </a:lnTo>
                      <a:lnTo>
                        <a:pt x="72" y="174"/>
                      </a:lnTo>
                      <a:lnTo>
                        <a:pt x="72" y="172"/>
                      </a:lnTo>
                      <a:lnTo>
                        <a:pt x="71" y="172"/>
                      </a:lnTo>
                      <a:lnTo>
                        <a:pt x="70" y="172"/>
                      </a:lnTo>
                      <a:lnTo>
                        <a:pt x="70" y="174"/>
                      </a:lnTo>
                      <a:lnTo>
                        <a:pt x="70" y="175"/>
                      </a:lnTo>
                      <a:lnTo>
                        <a:pt x="70" y="174"/>
                      </a:lnTo>
                      <a:lnTo>
                        <a:pt x="70" y="175"/>
                      </a:lnTo>
                      <a:lnTo>
                        <a:pt x="70" y="176"/>
                      </a:lnTo>
                      <a:lnTo>
                        <a:pt x="71" y="176"/>
                      </a:lnTo>
                      <a:lnTo>
                        <a:pt x="70" y="176"/>
                      </a:lnTo>
                      <a:lnTo>
                        <a:pt x="71" y="176"/>
                      </a:lnTo>
                      <a:lnTo>
                        <a:pt x="71" y="177"/>
                      </a:lnTo>
                      <a:lnTo>
                        <a:pt x="71" y="178"/>
                      </a:lnTo>
                      <a:lnTo>
                        <a:pt x="70" y="178"/>
                      </a:lnTo>
                      <a:lnTo>
                        <a:pt x="71" y="178"/>
                      </a:lnTo>
                      <a:lnTo>
                        <a:pt x="71" y="177"/>
                      </a:lnTo>
                      <a:lnTo>
                        <a:pt x="70" y="177"/>
                      </a:lnTo>
                      <a:lnTo>
                        <a:pt x="70" y="178"/>
                      </a:lnTo>
                      <a:lnTo>
                        <a:pt x="70" y="180"/>
                      </a:lnTo>
                      <a:lnTo>
                        <a:pt x="71" y="180"/>
                      </a:lnTo>
                      <a:lnTo>
                        <a:pt x="71" y="178"/>
                      </a:lnTo>
                      <a:lnTo>
                        <a:pt x="71" y="180"/>
                      </a:lnTo>
                      <a:lnTo>
                        <a:pt x="70" y="180"/>
                      </a:lnTo>
                      <a:lnTo>
                        <a:pt x="68" y="180"/>
                      </a:lnTo>
                      <a:lnTo>
                        <a:pt x="68" y="178"/>
                      </a:lnTo>
                      <a:lnTo>
                        <a:pt x="68" y="177"/>
                      </a:lnTo>
                      <a:lnTo>
                        <a:pt x="68" y="176"/>
                      </a:lnTo>
                      <a:lnTo>
                        <a:pt x="68" y="175"/>
                      </a:lnTo>
                      <a:lnTo>
                        <a:pt x="68" y="174"/>
                      </a:lnTo>
                      <a:lnTo>
                        <a:pt x="68" y="172"/>
                      </a:lnTo>
                      <a:lnTo>
                        <a:pt x="68" y="171"/>
                      </a:lnTo>
                      <a:lnTo>
                        <a:pt x="68" y="170"/>
                      </a:lnTo>
                      <a:lnTo>
                        <a:pt x="67" y="170"/>
                      </a:lnTo>
                      <a:lnTo>
                        <a:pt x="67" y="169"/>
                      </a:lnTo>
                      <a:lnTo>
                        <a:pt x="67" y="167"/>
                      </a:lnTo>
                      <a:lnTo>
                        <a:pt x="66" y="167"/>
                      </a:lnTo>
                      <a:lnTo>
                        <a:pt x="66" y="166"/>
                      </a:lnTo>
                      <a:lnTo>
                        <a:pt x="65" y="166"/>
                      </a:lnTo>
                      <a:lnTo>
                        <a:pt x="65" y="165"/>
                      </a:lnTo>
                      <a:lnTo>
                        <a:pt x="63" y="165"/>
                      </a:lnTo>
                      <a:lnTo>
                        <a:pt x="63" y="164"/>
                      </a:lnTo>
                      <a:lnTo>
                        <a:pt x="63" y="163"/>
                      </a:lnTo>
                      <a:lnTo>
                        <a:pt x="63" y="161"/>
                      </a:lnTo>
                      <a:lnTo>
                        <a:pt x="63" y="160"/>
                      </a:lnTo>
                      <a:lnTo>
                        <a:pt x="63" y="159"/>
                      </a:lnTo>
                      <a:lnTo>
                        <a:pt x="65" y="159"/>
                      </a:lnTo>
                      <a:lnTo>
                        <a:pt x="65" y="158"/>
                      </a:lnTo>
                      <a:lnTo>
                        <a:pt x="66" y="158"/>
                      </a:lnTo>
                      <a:lnTo>
                        <a:pt x="67" y="158"/>
                      </a:lnTo>
                      <a:lnTo>
                        <a:pt x="67" y="156"/>
                      </a:lnTo>
                      <a:lnTo>
                        <a:pt x="68" y="156"/>
                      </a:lnTo>
                      <a:lnTo>
                        <a:pt x="68" y="155"/>
                      </a:lnTo>
                      <a:lnTo>
                        <a:pt x="68" y="154"/>
                      </a:lnTo>
                      <a:lnTo>
                        <a:pt x="68" y="153"/>
                      </a:lnTo>
                      <a:lnTo>
                        <a:pt x="70" y="153"/>
                      </a:lnTo>
                      <a:lnTo>
                        <a:pt x="70" y="152"/>
                      </a:lnTo>
                      <a:lnTo>
                        <a:pt x="70" y="150"/>
                      </a:lnTo>
                      <a:lnTo>
                        <a:pt x="70" y="149"/>
                      </a:lnTo>
                      <a:lnTo>
                        <a:pt x="68" y="149"/>
                      </a:lnTo>
                      <a:lnTo>
                        <a:pt x="68" y="148"/>
                      </a:lnTo>
                      <a:lnTo>
                        <a:pt x="68" y="147"/>
                      </a:lnTo>
                      <a:lnTo>
                        <a:pt x="68" y="145"/>
                      </a:lnTo>
                      <a:lnTo>
                        <a:pt x="68" y="144"/>
                      </a:lnTo>
                      <a:lnTo>
                        <a:pt x="68" y="143"/>
                      </a:lnTo>
                      <a:lnTo>
                        <a:pt x="68" y="142"/>
                      </a:lnTo>
                      <a:lnTo>
                        <a:pt x="67" y="142"/>
                      </a:lnTo>
                      <a:lnTo>
                        <a:pt x="67" y="141"/>
                      </a:lnTo>
                      <a:lnTo>
                        <a:pt x="67" y="139"/>
                      </a:lnTo>
                      <a:lnTo>
                        <a:pt x="67" y="138"/>
                      </a:lnTo>
                      <a:lnTo>
                        <a:pt x="67" y="137"/>
                      </a:lnTo>
                      <a:lnTo>
                        <a:pt x="67" y="136"/>
                      </a:lnTo>
                      <a:lnTo>
                        <a:pt x="67" y="134"/>
                      </a:lnTo>
                      <a:lnTo>
                        <a:pt x="66" y="134"/>
                      </a:lnTo>
                      <a:lnTo>
                        <a:pt x="66" y="133"/>
                      </a:lnTo>
                      <a:lnTo>
                        <a:pt x="66" y="132"/>
                      </a:lnTo>
                      <a:lnTo>
                        <a:pt x="66" y="131"/>
                      </a:lnTo>
                      <a:lnTo>
                        <a:pt x="66" y="129"/>
                      </a:lnTo>
                      <a:lnTo>
                        <a:pt x="66" y="128"/>
                      </a:lnTo>
                      <a:lnTo>
                        <a:pt x="66" y="127"/>
                      </a:lnTo>
                      <a:lnTo>
                        <a:pt x="65" y="127"/>
                      </a:lnTo>
                      <a:lnTo>
                        <a:pt x="65" y="126"/>
                      </a:lnTo>
                      <a:lnTo>
                        <a:pt x="65" y="125"/>
                      </a:lnTo>
                      <a:lnTo>
                        <a:pt x="65" y="123"/>
                      </a:lnTo>
                      <a:lnTo>
                        <a:pt x="65" y="122"/>
                      </a:lnTo>
                      <a:lnTo>
                        <a:pt x="63" y="122"/>
                      </a:lnTo>
                      <a:lnTo>
                        <a:pt x="63" y="121"/>
                      </a:lnTo>
                      <a:lnTo>
                        <a:pt x="63" y="120"/>
                      </a:lnTo>
                      <a:lnTo>
                        <a:pt x="63" y="118"/>
                      </a:lnTo>
                      <a:lnTo>
                        <a:pt x="63" y="117"/>
                      </a:lnTo>
                      <a:lnTo>
                        <a:pt x="62" y="117"/>
                      </a:lnTo>
                      <a:lnTo>
                        <a:pt x="62" y="116"/>
                      </a:lnTo>
                      <a:lnTo>
                        <a:pt x="62" y="115"/>
                      </a:lnTo>
                      <a:lnTo>
                        <a:pt x="61" y="115"/>
                      </a:lnTo>
                      <a:lnTo>
                        <a:pt x="61" y="114"/>
                      </a:lnTo>
                      <a:lnTo>
                        <a:pt x="60" y="114"/>
                      </a:lnTo>
                      <a:lnTo>
                        <a:pt x="60" y="112"/>
                      </a:lnTo>
                      <a:lnTo>
                        <a:pt x="60" y="111"/>
                      </a:lnTo>
                      <a:lnTo>
                        <a:pt x="60" y="110"/>
                      </a:lnTo>
                      <a:lnTo>
                        <a:pt x="60" y="109"/>
                      </a:lnTo>
                      <a:lnTo>
                        <a:pt x="59" y="109"/>
                      </a:lnTo>
                      <a:lnTo>
                        <a:pt x="59" y="107"/>
                      </a:lnTo>
                      <a:lnTo>
                        <a:pt x="59" y="106"/>
                      </a:lnTo>
                      <a:lnTo>
                        <a:pt x="59" y="105"/>
                      </a:lnTo>
                      <a:lnTo>
                        <a:pt x="57" y="105"/>
                      </a:lnTo>
                      <a:lnTo>
                        <a:pt x="57" y="104"/>
                      </a:lnTo>
                      <a:lnTo>
                        <a:pt x="57" y="103"/>
                      </a:lnTo>
                      <a:lnTo>
                        <a:pt x="57" y="101"/>
                      </a:lnTo>
                      <a:lnTo>
                        <a:pt x="57" y="100"/>
                      </a:lnTo>
                      <a:lnTo>
                        <a:pt x="56" y="100"/>
                      </a:lnTo>
                      <a:lnTo>
                        <a:pt x="56" y="99"/>
                      </a:lnTo>
                      <a:lnTo>
                        <a:pt x="56" y="98"/>
                      </a:lnTo>
                      <a:lnTo>
                        <a:pt x="55" y="96"/>
                      </a:lnTo>
                      <a:lnTo>
                        <a:pt x="55" y="95"/>
                      </a:lnTo>
                      <a:lnTo>
                        <a:pt x="55" y="94"/>
                      </a:lnTo>
                      <a:lnTo>
                        <a:pt x="54" y="94"/>
                      </a:lnTo>
                      <a:lnTo>
                        <a:pt x="54" y="93"/>
                      </a:lnTo>
                      <a:lnTo>
                        <a:pt x="54" y="92"/>
                      </a:lnTo>
                      <a:lnTo>
                        <a:pt x="52" y="92"/>
                      </a:lnTo>
                      <a:lnTo>
                        <a:pt x="52" y="90"/>
                      </a:lnTo>
                      <a:lnTo>
                        <a:pt x="52" y="89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50" y="85"/>
                      </a:lnTo>
                      <a:lnTo>
                        <a:pt x="49" y="85"/>
                      </a:lnTo>
                      <a:lnTo>
                        <a:pt x="49" y="84"/>
                      </a:lnTo>
                      <a:lnTo>
                        <a:pt x="49" y="83"/>
                      </a:lnTo>
                      <a:lnTo>
                        <a:pt x="47" y="83"/>
                      </a:lnTo>
                      <a:lnTo>
                        <a:pt x="47" y="82"/>
                      </a:lnTo>
                      <a:lnTo>
                        <a:pt x="46" y="82"/>
                      </a:lnTo>
                      <a:lnTo>
                        <a:pt x="46" y="81"/>
                      </a:lnTo>
                      <a:lnTo>
                        <a:pt x="46" y="79"/>
                      </a:lnTo>
                      <a:lnTo>
                        <a:pt x="45" y="79"/>
                      </a:lnTo>
                      <a:lnTo>
                        <a:pt x="45" y="78"/>
                      </a:lnTo>
                      <a:lnTo>
                        <a:pt x="44" y="78"/>
                      </a:lnTo>
                      <a:lnTo>
                        <a:pt x="44" y="77"/>
                      </a:lnTo>
                      <a:lnTo>
                        <a:pt x="43" y="76"/>
                      </a:lnTo>
                      <a:lnTo>
                        <a:pt x="43" y="74"/>
                      </a:lnTo>
                      <a:lnTo>
                        <a:pt x="41" y="74"/>
                      </a:lnTo>
                      <a:lnTo>
                        <a:pt x="41" y="73"/>
                      </a:lnTo>
                      <a:lnTo>
                        <a:pt x="40" y="73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40" y="72"/>
                      </a:lnTo>
                      <a:lnTo>
                        <a:pt x="41" y="72"/>
                      </a:lnTo>
                      <a:lnTo>
                        <a:pt x="41" y="73"/>
                      </a:lnTo>
                      <a:lnTo>
                        <a:pt x="41" y="72"/>
                      </a:lnTo>
                      <a:lnTo>
                        <a:pt x="40" y="72"/>
                      </a:lnTo>
                      <a:lnTo>
                        <a:pt x="40" y="71"/>
                      </a:lnTo>
                      <a:lnTo>
                        <a:pt x="40" y="72"/>
                      </a:lnTo>
                      <a:lnTo>
                        <a:pt x="40" y="71"/>
                      </a:lnTo>
                      <a:lnTo>
                        <a:pt x="39" y="71"/>
                      </a:lnTo>
                      <a:lnTo>
                        <a:pt x="40" y="71"/>
                      </a:lnTo>
                      <a:lnTo>
                        <a:pt x="40" y="69"/>
                      </a:lnTo>
                      <a:lnTo>
                        <a:pt x="39" y="69"/>
                      </a:lnTo>
                      <a:lnTo>
                        <a:pt x="39" y="71"/>
                      </a:lnTo>
                      <a:lnTo>
                        <a:pt x="39" y="69"/>
                      </a:lnTo>
                      <a:lnTo>
                        <a:pt x="38" y="71"/>
                      </a:lnTo>
                      <a:lnTo>
                        <a:pt x="38" y="72"/>
                      </a:lnTo>
                      <a:lnTo>
                        <a:pt x="39" y="72"/>
                      </a:lnTo>
                      <a:lnTo>
                        <a:pt x="38" y="72"/>
                      </a:lnTo>
                      <a:lnTo>
                        <a:pt x="38" y="71"/>
                      </a:lnTo>
                      <a:lnTo>
                        <a:pt x="39" y="71"/>
                      </a:lnTo>
                      <a:lnTo>
                        <a:pt x="39" y="69"/>
                      </a:lnTo>
                      <a:lnTo>
                        <a:pt x="38" y="69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6" y="67"/>
                      </a:lnTo>
                      <a:lnTo>
                        <a:pt x="36" y="66"/>
                      </a:lnTo>
                      <a:lnTo>
                        <a:pt x="35" y="66"/>
                      </a:lnTo>
                      <a:lnTo>
                        <a:pt x="35" y="65"/>
                      </a:lnTo>
                      <a:lnTo>
                        <a:pt x="34" y="65"/>
                      </a:lnTo>
                      <a:lnTo>
                        <a:pt x="34" y="63"/>
                      </a:lnTo>
                      <a:lnTo>
                        <a:pt x="34" y="62"/>
                      </a:lnTo>
                      <a:lnTo>
                        <a:pt x="33" y="62"/>
                      </a:lnTo>
                      <a:lnTo>
                        <a:pt x="33" y="61"/>
                      </a:lnTo>
                      <a:lnTo>
                        <a:pt x="32" y="60"/>
                      </a:lnTo>
                      <a:lnTo>
                        <a:pt x="32" y="58"/>
                      </a:lnTo>
                      <a:lnTo>
                        <a:pt x="30" y="58"/>
                      </a:lnTo>
                      <a:lnTo>
                        <a:pt x="30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8" y="54"/>
                      </a:lnTo>
                      <a:lnTo>
                        <a:pt x="27" y="54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5" y="51"/>
                      </a:lnTo>
                      <a:lnTo>
                        <a:pt x="25" y="50"/>
                      </a:lnTo>
                      <a:lnTo>
                        <a:pt x="24" y="50"/>
                      </a:lnTo>
                      <a:lnTo>
                        <a:pt x="24" y="49"/>
                      </a:lnTo>
                      <a:lnTo>
                        <a:pt x="23" y="49"/>
                      </a:lnTo>
                      <a:lnTo>
                        <a:pt x="23" y="47"/>
                      </a:lnTo>
                      <a:lnTo>
                        <a:pt x="22" y="46"/>
                      </a:lnTo>
                      <a:lnTo>
                        <a:pt x="22" y="45"/>
                      </a:lnTo>
                      <a:lnTo>
                        <a:pt x="21" y="45"/>
                      </a:lnTo>
                      <a:lnTo>
                        <a:pt x="21" y="44"/>
                      </a:lnTo>
                      <a:lnTo>
                        <a:pt x="19" y="44"/>
                      </a:lnTo>
                      <a:lnTo>
                        <a:pt x="19" y="43"/>
                      </a:lnTo>
                      <a:lnTo>
                        <a:pt x="18" y="43"/>
                      </a:lnTo>
                      <a:lnTo>
                        <a:pt x="18" y="41"/>
                      </a:lnTo>
                      <a:lnTo>
                        <a:pt x="17" y="41"/>
                      </a:lnTo>
                      <a:lnTo>
                        <a:pt x="17" y="40"/>
                      </a:lnTo>
                      <a:lnTo>
                        <a:pt x="16" y="40"/>
                      </a:lnTo>
                      <a:lnTo>
                        <a:pt x="16" y="39"/>
                      </a:lnTo>
                      <a:lnTo>
                        <a:pt x="14" y="39"/>
                      </a:lnTo>
                      <a:lnTo>
                        <a:pt x="14" y="38"/>
                      </a:lnTo>
                      <a:lnTo>
                        <a:pt x="13" y="38"/>
                      </a:lnTo>
                      <a:lnTo>
                        <a:pt x="13" y="36"/>
                      </a:ln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0" y="35"/>
                      </a:lnTo>
                      <a:lnTo>
                        <a:pt x="10" y="34"/>
                      </a:lnTo>
                      <a:lnTo>
                        <a:pt x="8" y="34"/>
                      </a:lnTo>
                      <a:lnTo>
                        <a:pt x="8" y="33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2"/>
                      </a:lnTo>
                      <a:lnTo>
                        <a:pt x="5" y="30"/>
                      </a:lnTo>
                      <a:lnTo>
                        <a:pt x="3" y="30"/>
                      </a:lnTo>
                      <a:lnTo>
                        <a:pt x="2" y="30"/>
                      </a:lnTo>
                      <a:lnTo>
                        <a:pt x="1" y="30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2" y="16"/>
                      </a:lnTo>
                      <a:lnTo>
                        <a:pt x="3" y="13"/>
                      </a:lnTo>
                      <a:lnTo>
                        <a:pt x="5" y="13"/>
                      </a:lnTo>
                      <a:lnTo>
                        <a:pt x="6" y="13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1" y="12"/>
                      </a:lnTo>
                      <a:lnTo>
                        <a:pt x="12" y="12"/>
                      </a:lnTo>
                      <a:lnTo>
                        <a:pt x="13" y="11"/>
                      </a:lnTo>
                      <a:lnTo>
                        <a:pt x="16" y="9"/>
                      </a:lnTo>
                      <a:lnTo>
                        <a:pt x="17" y="9"/>
                      </a:lnTo>
                      <a:lnTo>
                        <a:pt x="17" y="8"/>
                      </a:lnTo>
                      <a:lnTo>
                        <a:pt x="17" y="3"/>
                      </a:ln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24" y="0"/>
                      </a:lnTo>
                      <a:lnTo>
                        <a:pt x="27" y="0"/>
                      </a:lnTo>
                      <a:lnTo>
                        <a:pt x="33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7" name="Freeform 37"/>
                <p:cNvSpPr>
                  <a:spLocks noEditPoints="1"/>
                </p:cNvSpPr>
                <p:nvPr/>
              </p:nvSpPr>
              <p:spPr bwMode="auto">
                <a:xfrm>
                  <a:off x="2932562" y="3856653"/>
                  <a:ext cx="562383" cy="445029"/>
                </a:xfrm>
                <a:custGeom>
                  <a:avLst/>
                  <a:gdLst>
                    <a:gd name="T0" fmla="*/ 250 w 369"/>
                    <a:gd name="T1" fmla="*/ 280 h 292"/>
                    <a:gd name="T2" fmla="*/ 246 w 369"/>
                    <a:gd name="T3" fmla="*/ 281 h 292"/>
                    <a:gd name="T4" fmla="*/ 244 w 369"/>
                    <a:gd name="T5" fmla="*/ 286 h 292"/>
                    <a:gd name="T6" fmla="*/ 250 w 369"/>
                    <a:gd name="T7" fmla="*/ 277 h 292"/>
                    <a:gd name="T8" fmla="*/ 45 w 369"/>
                    <a:gd name="T9" fmla="*/ 11 h 292"/>
                    <a:gd name="T10" fmla="*/ 101 w 369"/>
                    <a:gd name="T11" fmla="*/ 27 h 292"/>
                    <a:gd name="T12" fmla="*/ 125 w 369"/>
                    <a:gd name="T13" fmla="*/ 25 h 292"/>
                    <a:gd name="T14" fmla="*/ 165 w 369"/>
                    <a:gd name="T15" fmla="*/ 21 h 292"/>
                    <a:gd name="T16" fmla="*/ 190 w 369"/>
                    <a:gd name="T17" fmla="*/ 21 h 292"/>
                    <a:gd name="T18" fmla="*/ 213 w 369"/>
                    <a:gd name="T19" fmla="*/ 21 h 292"/>
                    <a:gd name="T20" fmla="*/ 235 w 369"/>
                    <a:gd name="T21" fmla="*/ 20 h 292"/>
                    <a:gd name="T22" fmla="*/ 259 w 369"/>
                    <a:gd name="T23" fmla="*/ 20 h 292"/>
                    <a:gd name="T24" fmla="*/ 282 w 369"/>
                    <a:gd name="T25" fmla="*/ 20 h 292"/>
                    <a:gd name="T26" fmla="*/ 313 w 369"/>
                    <a:gd name="T27" fmla="*/ 20 h 292"/>
                    <a:gd name="T28" fmla="*/ 343 w 369"/>
                    <a:gd name="T29" fmla="*/ 20 h 292"/>
                    <a:gd name="T30" fmla="*/ 364 w 369"/>
                    <a:gd name="T31" fmla="*/ 32 h 292"/>
                    <a:gd name="T32" fmla="*/ 364 w 369"/>
                    <a:gd name="T33" fmla="*/ 59 h 292"/>
                    <a:gd name="T34" fmla="*/ 366 w 369"/>
                    <a:gd name="T35" fmla="*/ 86 h 292"/>
                    <a:gd name="T36" fmla="*/ 366 w 369"/>
                    <a:gd name="T37" fmla="*/ 111 h 292"/>
                    <a:gd name="T38" fmla="*/ 360 w 369"/>
                    <a:gd name="T39" fmla="*/ 187 h 292"/>
                    <a:gd name="T40" fmla="*/ 353 w 369"/>
                    <a:gd name="T41" fmla="*/ 209 h 292"/>
                    <a:gd name="T42" fmla="*/ 339 w 369"/>
                    <a:gd name="T43" fmla="*/ 221 h 292"/>
                    <a:gd name="T44" fmla="*/ 317 w 369"/>
                    <a:gd name="T45" fmla="*/ 233 h 292"/>
                    <a:gd name="T46" fmla="*/ 302 w 369"/>
                    <a:gd name="T47" fmla="*/ 244 h 292"/>
                    <a:gd name="T48" fmla="*/ 289 w 369"/>
                    <a:gd name="T49" fmla="*/ 255 h 292"/>
                    <a:gd name="T50" fmla="*/ 279 w 369"/>
                    <a:gd name="T51" fmla="*/ 272 h 292"/>
                    <a:gd name="T52" fmla="*/ 275 w 369"/>
                    <a:gd name="T53" fmla="*/ 282 h 292"/>
                    <a:gd name="T54" fmla="*/ 276 w 369"/>
                    <a:gd name="T55" fmla="*/ 277 h 292"/>
                    <a:gd name="T56" fmla="*/ 273 w 369"/>
                    <a:gd name="T57" fmla="*/ 282 h 292"/>
                    <a:gd name="T58" fmla="*/ 257 w 369"/>
                    <a:gd name="T59" fmla="*/ 278 h 292"/>
                    <a:gd name="T60" fmla="*/ 259 w 369"/>
                    <a:gd name="T61" fmla="*/ 283 h 292"/>
                    <a:gd name="T62" fmla="*/ 254 w 369"/>
                    <a:gd name="T63" fmla="*/ 280 h 292"/>
                    <a:gd name="T64" fmla="*/ 250 w 369"/>
                    <a:gd name="T65" fmla="*/ 276 h 292"/>
                    <a:gd name="T66" fmla="*/ 245 w 369"/>
                    <a:gd name="T67" fmla="*/ 278 h 292"/>
                    <a:gd name="T68" fmla="*/ 240 w 369"/>
                    <a:gd name="T69" fmla="*/ 280 h 292"/>
                    <a:gd name="T70" fmla="*/ 241 w 369"/>
                    <a:gd name="T71" fmla="*/ 288 h 292"/>
                    <a:gd name="T72" fmla="*/ 233 w 369"/>
                    <a:gd name="T73" fmla="*/ 289 h 292"/>
                    <a:gd name="T74" fmla="*/ 219 w 369"/>
                    <a:gd name="T75" fmla="*/ 283 h 292"/>
                    <a:gd name="T76" fmla="*/ 213 w 369"/>
                    <a:gd name="T77" fmla="*/ 272 h 292"/>
                    <a:gd name="T78" fmla="*/ 218 w 369"/>
                    <a:gd name="T79" fmla="*/ 261 h 292"/>
                    <a:gd name="T80" fmla="*/ 216 w 369"/>
                    <a:gd name="T81" fmla="*/ 253 h 292"/>
                    <a:gd name="T82" fmla="*/ 210 w 369"/>
                    <a:gd name="T83" fmla="*/ 236 h 292"/>
                    <a:gd name="T84" fmla="*/ 207 w 369"/>
                    <a:gd name="T85" fmla="*/ 226 h 292"/>
                    <a:gd name="T86" fmla="*/ 206 w 369"/>
                    <a:gd name="T87" fmla="*/ 228 h 292"/>
                    <a:gd name="T88" fmla="*/ 195 w 369"/>
                    <a:gd name="T89" fmla="*/ 216 h 292"/>
                    <a:gd name="T90" fmla="*/ 177 w 369"/>
                    <a:gd name="T91" fmla="*/ 211 h 292"/>
                    <a:gd name="T92" fmla="*/ 157 w 369"/>
                    <a:gd name="T93" fmla="*/ 212 h 292"/>
                    <a:gd name="T94" fmla="*/ 139 w 369"/>
                    <a:gd name="T95" fmla="*/ 216 h 292"/>
                    <a:gd name="T96" fmla="*/ 128 w 369"/>
                    <a:gd name="T97" fmla="*/ 213 h 292"/>
                    <a:gd name="T98" fmla="*/ 107 w 369"/>
                    <a:gd name="T99" fmla="*/ 210 h 292"/>
                    <a:gd name="T100" fmla="*/ 92 w 369"/>
                    <a:gd name="T101" fmla="*/ 202 h 292"/>
                    <a:gd name="T102" fmla="*/ 75 w 369"/>
                    <a:gd name="T103" fmla="*/ 198 h 292"/>
                    <a:gd name="T104" fmla="*/ 59 w 369"/>
                    <a:gd name="T105" fmla="*/ 188 h 292"/>
                    <a:gd name="T106" fmla="*/ 52 w 369"/>
                    <a:gd name="T107" fmla="*/ 180 h 292"/>
                    <a:gd name="T108" fmla="*/ 49 w 369"/>
                    <a:gd name="T109" fmla="*/ 176 h 292"/>
                    <a:gd name="T110" fmla="*/ 47 w 369"/>
                    <a:gd name="T111" fmla="*/ 172 h 292"/>
                    <a:gd name="T112" fmla="*/ 43 w 369"/>
                    <a:gd name="T113" fmla="*/ 161 h 292"/>
                    <a:gd name="T114" fmla="*/ 39 w 369"/>
                    <a:gd name="T115" fmla="*/ 156 h 292"/>
                    <a:gd name="T116" fmla="*/ 25 w 369"/>
                    <a:gd name="T117" fmla="*/ 146 h 292"/>
                    <a:gd name="T118" fmla="*/ 12 w 369"/>
                    <a:gd name="T119" fmla="*/ 136 h 292"/>
                    <a:gd name="T120" fmla="*/ 1 w 369"/>
                    <a:gd name="T121" fmla="*/ 127 h 292"/>
                    <a:gd name="T122" fmla="*/ 7 w 369"/>
                    <a:gd name="T123" fmla="*/ 114 h 292"/>
                    <a:gd name="T124" fmla="*/ 7 w 369"/>
                    <a:gd name="T125" fmla="*/ 4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9" h="292">
                      <a:moveTo>
                        <a:pt x="252" y="277"/>
                      </a:moveTo>
                      <a:lnTo>
                        <a:pt x="252" y="278"/>
                      </a:lnTo>
                      <a:lnTo>
                        <a:pt x="254" y="278"/>
                      </a:lnTo>
                      <a:lnTo>
                        <a:pt x="254" y="280"/>
                      </a:lnTo>
                      <a:lnTo>
                        <a:pt x="252" y="280"/>
                      </a:lnTo>
                      <a:lnTo>
                        <a:pt x="252" y="281"/>
                      </a:lnTo>
                      <a:lnTo>
                        <a:pt x="252" y="280"/>
                      </a:lnTo>
                      <a:lnTo>
                        <a:pt x="251" y="278"/>
                      </a:lnTo>
                      <a:lnTo>
                        <a:pt x="252" y="280"/>
                      </a:lnTo>
                      <a:lnTo>
                        <a:pt x="251" y="280"/>
                      </a:lnTo>
                      <a:lnTo>
                        <a:pt x="252" y="280"/>
                      </a:lnTo>
                      <a:lnTo>
                        <a:pt x="251" y="280"/>
                      </a:lnTo>
                      <a:lnTo>
                        <a:pt x="251" y="281"/>
                      </a:lnTo>
                      <a:lnTo>
                        <a:pt x="251" y="280"/>
                      </a:lnTo>
                      <a:lnTo>
                        <a:pt x="251" y="281"/>
                      </a:lnTo>
                      <a:lnTo>
                        <a:pt x="251" y="280"/>
                      </a:lnTo>
                      <a:lnTo>
                        <a:pt x="250" y="280"/>
                      </a:lnTo>
                      <a:lnTo>
                        <a:pt x="251" y="280"/>
                      </a:lnTo>
                      <a:lnTo>
                        <a:pt x="250" y="280"/>
                      </a:lnTo>
                      <a:lnTo>
                        <a:pt x="251" y="280"/>
                      </a:lnTo>
                      <a:lnTo>
                        <a:pt x="251" y="281"/>
                      </a:lnTo>
                      <a:lnTo>
                        <a:pt x="250" y="280"/>
                      </a:lnTo>
                      <a:lnTo>
                        <a:pt x="250" y="281"/>
                      </a:lnTo>
                      <a:lnTo>
                        <a:pt x="250" y="280"/>
                      </a:lnTo>
                      <a:lnTo>
                        <a:pt x="250" y="281"/>
                      </a:lnTo>
                      <a:lnTo>
                        <a:pt x="248" y="281"/>
                      </a:lnTo>
                      <a:lnTo>
                        <a:pt x="249" y="282"/>
                      </a:lnTo>
                      <a:lnTo>
                        <a:pt x="250" y="283"/>
                      </a:lnTo>
                      <a:lnTo>
                        <a:pt x="251" y="283"/>
                      </a:lnTo>
                      <a:lnTo>
                        <a:pt x="252" y="282"/>
                      </a:lnTo>
                      <a:lnTo>
                        <a:pt x="254" y="282"/>
                      </a:lnTo>
                      <a:lnTo>
                        <a:pt x="252" y="283"/>
                      </a:lnTo>
                      <a:lnTo>
                        <a:pt x="251" y="283"/>
                      </a:lnTo>
                      <a:lnTo>
                        <a:pt x="249" y="283"/>
                      </a:lnTo>
                      <a:lnTo>
                        <a:pt x="249" y="282"/>
                      </a:lnTo>
                      <a:lnTo>
                        <a:pt x="248" y="282"/>
                      </a:lnTo>
                      <a:lnTo>
                        <a:pt x="248" y="281"/>
                      </a:lnTo>
                      <a:lnTo>
                        <a:pt x="246" y="281"/>
                      </a:lnTo>
                      <a:lnTo>
                        <a:pt x="246" y="282"/>
                      </a:lnTo>
                      <a:lnTo>
                        <a:pt x="246" y="283"/>
                      </a:lnTo>
                      <a:lnTo>
                        <a:pt x="245" y="283"/>
                      </a:lnTo>
                      <a:lnTo>
                        <a:pt x="245" y="285"/>
                      </a:lnTo>
                      <a:lnTo>
                        <a:pt x="245" y="286"/>
                      </a:lnTo>
                      <a:lnTo>
                        <a:pt x="244" y="286"/>
                      </a:lnTo>
                      <a:lnTo>
                        <a:pt x="244" y="285"/>
                      </a:lnTo>
                      <a:lnTo>
                        <a:pt x="244" y="283"/>
                      </a:lnTo>
                      <a:lnTo>
                        <a:pt x="243" y="285"/>
                      </a:lnTo>
                      <a:lnTo>
                        <a:pt x="244" y="285"/>
                      </a:lnTo>
                      <a:lnTo>
                        <a:pt x="244" y="286"/>
                      </a:lnTo>
                      <a:lnTo>
                        <a:pt x="244" y="287"/>
                      </a:lnTo>
                      <a:lnTo>
                        <a:pt x="244" y="288"/>
                      </a:lnTo>
                      <a:lnTo>
                        <a:pt x="244" y="287"/>
                      </a:lnTo>
                      <a:lnTo>
                        <a:pt x="243" y="287"/>
                      </a:lnTo>
                      <a:lnTo>
                        <a:pt x="244" y="287"/>
                      </a:lnTo>
                      <a:lnTo>
                        <a:pt x="243" y="287"/>
                      </a:lnTo>
                      <a:lnTo>
                        <a:pt x="243" y="286"/>
                      </a:lnTo>
                      <a:lnTo>
                        <a:pt x="244" y="286"/>
                      </a:lnTo>
                      <a:lnTo>
                        <a:pt x="243" y="286"/>
                      </a:lnTo>
                      <a:lnTo>
                        <a:pt x="243" y="285"/>
                      </a:lnTo>
                      <a:lnTo>
                        <a:pt x="243" y="286"/>
                      </a:lnTo>
                      <a:lnTo>
                        <a:pt x="243" y="285"/>
                      </a:lnTo>
                      <a:lnTo>
                        <a:pt x="243" y="283"/>
                      </a:lnTo>
                      <a:lnTo>
                        <a:pt x="243" y="282"/>
                      </a:lnTo>
                      <a:lnTo>
                        <a:pt x="244" y="282"/>
                      </a:lnTo>
                      <a:lnTo>
                        <a:pt x="243" y="282"/>
                      </a:lnTo>
                      <a:lnTo>
                        <a:pt x="243" y="281"/>
                      </a:lnTo>
                      <a:lnTo>
                        <a:pt x="244" y="281"/>
                      </a:lnTo>
                      <a:lnTo>
                        <a:pt x="244" y="280"/>
                      </a:lnTo>
                      <a:lnTo>
                        <a:pt x="245" y="280"/>
                      </a:lnTo>
                      <a:lnTo>
                        <a:pt x="245" y="278"/>
                      </a:lnTo>
                      <a:lnTo>
                        <a:pt x="246" y="278"/>
                      </a:lnTo>
                      <a:lnTo>
                        <a:pt x="248" y="277"/>
                      </a:lnTo>
                      <a:lnTo>
                        <a:pt x="248" y="278"/>
                      </a:lnTo>
                      <a:lnTo>
                        <a:pt x="248" y="277"/>
                      </a:lnTo>
                      <a:lnTo>
                        <a:pt x="249" y="277"/>
                      </a:lnTo>
                      <a:lnTo>
                        <a:pt x="250" y="277"/>
                      </a:lnTo>
                      <a:lnTo>
                        <a:pt x="251" y="277"/>
                      </a:lnTo>
                      <a:lnTo>
                        <a:pt x="252" y="277"/>
                      </a:lnTo>
                      <a:lnTo>
                        <a:pt x="252" y="276"/>
                      </a:lnTo>
                      <a:lnTo>
                        <a:pt x="252" y="277"/>
                      </a:lnTo>
                      <a:close/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18" y="5"/>
                      </a:lnTo>
                      <a:lnTo>
                        <a:pt x="21" y="5"/>
                      </a:lnTo>
                      <a:lnTo>
                        <a:pt x="28" y="5"/>
                      </a:lnTo>
                      <a:lnTo>
                        <a:pt x="37" y="5"/>
                      </a:lnTo>
                      <a:lnTo>
                        <a:pt x="41" y="5"/>
                      </a:lnTo>
                      <a:lnTo>
                        <a:pt x="41" y="6"/>
                      </a:lnTo>
                      <a:lnTo>
                        <a:pt x="41" y="11"/>
                      </a:lnTo>
                      <a:lnTo>
                        <a:pt x="45" y="11"/>
                      </a:lnTo>
                      <a:lnTo>
                        <a:pt x="47" y="11"/>
                      </a:lnTo>
                      <a:lnTo>
                        <a:pt x="47" y="21"/>
                      </a:lnTo>
                      <a:lnTo>
                        <a:pt x="55" y="22"/>
                      </a:lnTo>
                      <a:lnTo>
                        <a:pt x="65" y="22"/>
                      </a:lnTo>
                      <a:lnTo>
                        <a:pt x="66" y="22"/>
                      </a:lnTo>
                      <a:lnTo>
                        <a:pt x="69" y="22"/>
                      </a:lnTo>
                      <a:lnTo>
                        <a:pt x="70" y="22"/>
                      </a:lnTo>
                      <a:lnTo>
                        <a:pt x="71" y="22"/>
                      </a:lnTo>
                      <a:lnTo>
                        <a:pt x="74" y="22"/>
                      </a:lnTo>
                      <a:lnTo>
                        <a:pt x="75" y="22"/>
                      </a:lnTo>
                      <a:lnTo>
                        <a:pt x="76" y="22"/>
                      </a:lnTo>
                      <a:lnTo>
                        <a:pt x="77" y="22"/>
                      </a:lnTo>
                      <a:lnTo>
                        <a:pt x="79" y="22"/>
                      </a:lnTo>
                      <a:lnTo>
                        <a:pt x="82" y="22"/>
                      </a:lnTo>
                      <a:lnTo>
                        <a:pt x="90" y="22"/>
                      </a:lnTo>
                      <a:lnTo>
                        <a:pt x="94" y="22"/>
                      </a:lnTo>
                      <a:lnTo>
                        <a:pt x="96" y="22"/>
                      </a:lnTo>
                      <a:lnTo>
                        <a:pt x="101" y="22"/>
                      </a:lnTo>
                      <a:lnTo>
                        <a:pt x="101" y="27"/>
                      </a:lnTo>
                      <a:lnTo>
                        <a:pt x="103" y="27"/>
                      </a:lnTo>
                      <a:lnTo>
                        <a:pt x="104" y="27"/>
                      </a:lnTo>
                      <a:lnTo>
                        <a:pt x="108" y="27"/>
                      </a:lnTo>
                      <a:lnTo>
                        <a:pt x="109" y="27"/>
                      </a:lnTo>
                      <a:lnTo>
                        <a:pt x="116" y="27"/>
                      </a:lnTo>
                      <a:lnTo>
                        <a:pt x="118" y="27"/>
                      </a:lnTo>
                      <a:lnTo>
                        <a:pt x="120" y="27"/>
                      </a:lnTo>
                      <a:lnTo>
                        <a:pt x="119" y="25"/>
                      </a:lnTo>
                      <a:lnTo>
                        <a:pt x="119" y="24"/>
                      </a:lnTo>
                      <a:lnTo>
                        <a:pt x="118" y="24"/>
                      </a:lnTo>
                      <a:lnTo>
                        <a:pt x="118" y="21"/>
                      </a:lnTo>
                      <a:lnTo>
                        <a:pt x="119" y="21"/>
                      </a:lnTo>
                      <a:lnTo>
                        <a:pt x="120" y="21"/>
                      </a:lnTo>
                      <a:lnTo>
                        <a:pt x="119" y="21"/>
                      </a:lnTo>
                      <a:lnTo>
                        <a:pt x="119" y="22"/>
                      </a:lnTo>
                      <a:lnTo>
                        <a:pt x="120" y="24"/>
                      </a:lnTo>
                      <a:lnTo>
                        <a:pt x="121" y="25"/>
                      </a:lnTo>
                      <a:lnTo>
                        <a:pt x="124" y="25"/>
                      </a:lnTo>
                      <a:lnTo>
                        <a:pt x="125" y="25"/>
                      </a:lnTo>
                      <a:lnTo>
                        <a:pt x="125" y="21"/>
                      </a:lnTo>
                      <a:lnTo>
                        <a:pt x="128" y="21"/>
                      </a:lnTo>
                      <a:lnTo>
                        <a:pt x="129" y="21"/>
                      </a:lnTo>
                      <a:lnTo>
                        <a:pt x="130" y="21"/>
                      </a:lnTo>
                      <a:lnTo>
                        <a:pt x="131" y="21"/>
                      </a:lnTo>
                      <a:lnTo>
                        <a:pt x="132" y="21"/>
                      </a:lnTo>
                      <a:lnTo>
                        <a:pt x="136" y="21"/>
                      </a:lnTo>
                      <a:lnTo>
                        <a:pt x="139" y="21"/>
                      </a:lnTo>
                      <a:lnTo>
                        <a:pt x="140" y="21"/>
                      </a:lnTo>
                      <a:lnTo>
                        <a:pt x="141" y="21"/>
                      </a:lnTo>
                      <a:lnTo>
                        <a:pt x="143" y="21"/>
                      </a:lnTo>
                      <a:lnTo>
                        <a:pt x="151" y="21"/>
                      </a:lnTo>
                      <a:lnTo>
                        <a:pt x="152" y="21"/>
                      </a:lnTo>
                      <a:lnTo>
                        <a:pt x="154" y="21"/>
                      </a:lnTo>
                      <a:lnTo>
                        <a:pt x="156" y="21"/>
                      </a:lnTo>
                      <a:lnTo>
                        <a:pt x="158" y="21"/>
                      </a:lnTo>
                      <a:lnTo>
                        <a:pt x="161" y="21"/>
                      </a:lnTo>
                      <a:lnTo>
                        <a:pt x="164" y="21"/>
                      </a:lnTo>
                      <a:lnTo>
                        <a:pt x="165" y="21"/>
                      </a:lnTo>
                      <a:lnTo>
                        <a:pt x="167" y="21"/>
                      </a:lnTo>
                      <a:lnTo>
                        <a:pt x="168" y="21"/>
                      </a:lnTo>
                      <a:lnTo>
                        <a:pt x="169" y="21"/>
                      </a:lnTo>
                      <a:lnTo>
                        <a:pt x="172" y="21"/>
                      </a:lnTo>
                      <a:lnTo>
                        <a:pt x="173" y="21"/>
                      </a:lnTo>
                      <a:lnTo>
                        <a:pt x="174" y="21"/>
                      </a:lnTo>
                      <a:lnTo>
                        <a:pt x="175" y="21"/>
                      </a:lnTo>
                      <a:lnTo>
                        <a:pt x="177" y="21"/>
                      </a:lnTo>
                      <a:lnTo>
                        <a:pt x="178" y="21"/>
                      </a:lnTo>
                      <a:lnTo>
                        <a:pt x="179" y="21"/>
                      </a:lnTo>
                      <a:lnTo>
                        <a:pt x="180" y="21"/>
                      </a:lnTo>
                      <a:lnTo>
                        <a:pt x="181" y="21"/>
                      </a:lnTo>
                      <a:lnTo>
                        <a:pt x="183" y="21"/>
                      </a:lnTo>
                      <a:lnTo>
                        <a:pt x="184" y="21"/>
                      </a:lnTo>
                      <a:lnTo>
                        <a:pt x="185" y="21"/>
                      </a:lnTo>
                      <a:lnTo>
                        <a:pt x="186" y="21"/>
                      </a:lnTo>
                      <a:lnTo>
                        <a:pt x="188" y="21"/>
                      </a:lnTo>
                      <a:lnTo>
                        <a:pt x="189" y="21"/>
                      </a:lnTo>
                      <a:lnTo>
                        <a:pt x="190" y="21"/>
                      </a:lnTo>
                      <a:lnTo>
                        <a:pt x="191" y="21"/>
                      </a:lnTo>
                      <a:lnTo>
                        <a:pt x="192" y="21"/>
                      </a:lnTo>
                      <a:lnTo>
                        <a:pt x="194" y="21"/>
                      </a:lnTo>
                      <a:lnTo>
                        <a:pt x="195" y="21"/>
                      </a:lnTo>
                      <a:lnTo>
                        <a:pt x="196" y="21"/>
                      </a:lnTo>
                      <a:lnTo>
                        <a:pt x="197" y="21"/>
                      </a:lnTo>
                      <a:lnTo>
                        <a:pt x="199" y="21"/>
                      </a:lnTo>
                      <a:lnTo>
                        <a:pt x="200" y="21"/>
                      </a:lnTo>
                      <a:lnTo>
                        <a:pt x="201" y="21"/>
                      </a:lnTo>
                      <a:lnTo>
                        <a:pt x="202" y="21"/>
                      </a:lnTo>
                      <a:lnTo>
                        <a:pt x="203" y="21"/>
                      </a:lnTo>
                      <a:lnTo>
                        <a:pt x="205" y="21"/>
                      </a:lnTo>
                      <a:lnTo>
                        <a:pt x="206" y="21"/>
                      </a:lnTo>
                      <a:lnTo>
                        <a:pt x="207" y="21"/>
                      </a:lnTo>
                      <a:lnTo>
                        <a:pt x="208" y="21"/>
                      </a:lnTo>
                      <a:lnTo>
                        <a:pt x="210" y="21"/>
                      </a:lnTo>
                      <a:lnTo>
                        <a:pt x="211" y="21"/>
                      </a:lnTo>
                      <a:lnTo>
                        <a:pt x="212" y="21"/>
                      </a:lnTo>
                      <a:lnTo>
                        <a:pt x="213" y="21"/>
                      </a:lnTo>
                      <a:lnTo>
                        <a:pt x="213" y="20"/>
                      </a:lnTo>
                      <a:lnTo>
                        <a:pt x="215" y="20"/>
                      </a:lnTo>
                      <a:lnTo>
                        <a:pt x="216" y="20"/>
                      </a:lnTo>
                      <a:lnTo>
                        <a:pt x="217" y="20"/>
                      </a:lnTo>
                      <a:lnTo>
                        <a:pt x="218" y="20"/>
                      </a:lnTo>
                      <a:lnTo>
                        <a:pt x="219" y="20"/>
                      </a:lnTo>
                      <a:lnTo>
                        <a:pt x="221" y="20"/>
                      </a:lnTo>
                      <a:lnTo>
                        <a:pt x="222" y="20"/>
                      </a:lnTo>
                      <a:lnTo>
                        <a:pt x="223" y="20"/>
                      </a:lnTo>
                      <a:lnTo>
                        <a:pt x="224" y="20"/>
                      </a:lnTo>
                      <a:lnTo>
                        <a:pt x="226" y="20"/>
                      </a:lnTo>
                      <a:lnTo>
                        <a:pt x="227" y="20"/>
                      </a:lnTo>
                      <a:lnTo>
                        <a:pt x="228" y="20"/>
                      </a:lnTo>
                      <a:lnTo>
                        <a:pt x="229" y="20"/>
                      </a:lnTo>
                      <a:lnTo>
                        <a:pt x="230" y="20"/>
                      </a:lnTo>
                      <a:lnTo>
                        <a:pt x="232" y="20"/>
                      </a:lnTo>
                      <a:lnTo>
                        <a:pt x="233" y="20"/>
                      </a:lnTo>
                      <a:lnTo>
                        <a:pt x="234" y="20"/>
                      </a:lnTo>
                      <a:lnTo>
                        <a:pt x="235" y="20"/>
                      </a:lnTo>
                      <a:lnTo>
                        <a:pt x="237" y="20"/>
                      </a:lnTo>
                      <a:lnTo>
                        <a:pt x="238" y="20"/>
                      </a:lnTo>
                      <a:lnTo>
                        <a:pt x="239" y="20"/>
                      </a:lnTo>
                      <a:lnTo>
                        <a:pt x="240" y="20"/>
                      </a:lnTo>
                      <a:lnTo>
                        <a:pt x="241" y="20"/>
                      </a:lnTo>
                      <a:lnTo>
                        <a:pt x="243" y="20"/>
                      </a:lnTo>
                      <a:lnTo>
                        <a:pt x="244" y="20"/>
                      </a:lnTo>
                      <a:lnTo>
                        <a:pt x="245" y="20"/>
                      </a:lnTo>
                      <a:lnTo>
                        <a:pt x="246" y="20"/>
                      </a:lnTo>
                      <a:lnTo>
                        <a:pt x="248" y="20"/>
                      </a:lnTo>
                      <a:lnTo>
                        <a:pt x="249" y="20"/>
                      </a:lnTo>
                      <a:lnTo>
                        <a:pt x="250" y="20"/>
                      </a:lnTo>
                      <a:lnTo>
                        <a:pt x="251" y="20"/>
                      </a:lnTo>
                      <a:lnTo>
                        <a:pt x="252" y="20"/>
                      </a:lnTo>
                      <a:lnTo>
                        <a:pt x="254" y="20"/>
                      </a:lnTo>
                      <a:lnTo>
                        <a:pt x="255" y="20"/>
                      </a:lnTo>
                      <a:lnTo>
                        <a:pt x="256" y="20"/>
                      </a:lnTo>
                      <a:lnTo>
                        <a:pt x="257" y="20"/>
                      </a:lnTo>
                      <a:lnTo>
                        <a:pt x="259" y="20"/>
                      </a:lnTo>
                      <a:lnTo>
                        <a:pt x="260" y="20"/>
                      </a:lnTo>
                      <a:lnTo>
                        <a:pt x="261" y="20"/>
                      </a:lnTo>
                      <a:lnTo>
                        <a:pt x="262" y="20"/>
                      </a:lnTo>
                      <a:lnTo>
                        <a:pt x="264" y="20"/>
                      </a:lnTo>
                      <a:lnTo>
                        <a:pt x="265" y="20"/>
                      </a:lnTo>
                      <a:lnTo>
                        <a:pt x="266" y="20"/>
                      </a:lnTo>
                      <a:lnTo>
                        <a:pt x="267" y="20"/>
                      </a:lnTo>
                      <a:lnTo>
                        <a:pt x="268" y="20"/>
                      </a:lnTo>
                      <a:lnTo>
                        <a:pt x="270" y="20"/>
                      </a:lnTo>
                      <a:lnTo>
                        <a:pt x="271" y="20"/>
                      </a:lnTo>
                      <a:lnTo>
                        <a:pt x="272" y="20"/>
                      </a:lnTo>
                      <a:lnTo>
                        <a:pt x="273" y="20"/>
                      </a:lnTo>
                      <a:lnTo>
                        <a:pt x="275" y="20"/>
                      </a:lnTo>
                      <a:lnTo>
                        <a:pt x="276" y="20"/>
                      </a:lnTo>
                      <a:lnTo>
                        <a:pt x="277" y="20"/>
                      </a:lnTo>
                      <a:lnTo>
                        <a:pt x="278" y="20"/>
                      </a:lnTo>
                      <a:lnTo>
                        <a:pt x="279" y="20"/>
                      </a:lnTo>
                      <a:lnTo>
                        <a:pt x="281" y="20"/>
                      </a:lnTo>
                      <a:lnTo>
                        <a:pt x="282" y="20"/>
                      </a:lnTo>
                      <a:lnTo>
                        <a:pt x="283" y="20"/>
                      </a:lnTo>
                      <a:lnTo>
                        <a:pt x="284" y="20"/>
                      </a:lnTo>
                      <a:lnTo>
                        <a:pt x="287" y="20"/>
                      </a:lnTo>
                      <a:lnTo>
                        <a:pt x="289" y="20"/>
                      </a:lnTo>
                      <a:lnTo>
                        <a:pt x="290" y="20"/>
                      </a:lnTo>
                      <a:lnTo>
                        <a:pt x="292" y="20"/>
                      </a:lnTo>
                      <a:lnTo>
                        <a:pt x="293" y="20"/>
                      </a:lnTo>
                      <a:lnTo>
                        <a:pt x="295" y="20"/>
                      </a:lnTo>
                      <a:lnTo>
                        <a:pt x="298" y="20"/>
                      </a:lnTo>
                      <a:lnTo>
                        <a:pt x="299" y="20"/>
                      </a:lnTo>
                      <a:lnTo>
                        <a:pt x="300" y="20"/>
                      </a:lnTo>
                      <a:lnTo>
                        <a:pt x="302" y="20"/>
                      </a:lnTo>
                      <a:lnTo>
                        <a:pt x="303" y="20"/>
                      </a:lnTo>
                      <a:lnTo>
                        <a:pt x="304" y="20"/>
                      </a:lnTo>
                      <a:lnTo>
                        <a:pt x="305" y="20"/>
                      </a:lnTo>
                      <a:lnTo>
                        <a:pt x="308" y="20"/>
                      </a:lnTo>
                      <a:lnTo>
                        <a:pt x="309" y="20"/>
                      </a:lnTo>
                      <a:lnTo>
                        <a:pt x="311" y="20"/>
                      </a:lnTo>
                      <a:lnTo>
                        <a:pt x="313" y="20"/>
                      </a:lnTo>
                      <a:lnTo>
                        <a:pt x="314" y="20"/>
                      </a:lnTo>
                      <a:lnTo>
                        <a:pt x="315" y="20"/>
                      </a:lnTo>
                      <a:lnTo>
                        <a:pt x="316" y="20"/>
                      </a:lnTo>
                      <a:lnTo>
                        <a:pt x="320" y="20"/>
                      </a:lnTo>
                      <a:lnTo>
                        <a:pt x="321" y="20"/>
                      </a:lnTo>
                      <a:lnTo>
                        <a:pt x="322" y="20"/>
                      </a:lnTo>
                      <a:lnTo>
                        <a:pt x="324" y="20"/>
                      </a:lnTo>
                      <a:lnTo>
                        <a:pt x="325" y="20"/>
                      </a:lnTo>
                      <a:lnTo>
                        <a:pt x="326" y="20"/>
                      </a:lnTo>
                      <a:lnTo>
                        <a:pt x="328" y="20"/>
                      </a:lnTo>
                      <a:lnTo>
                        <a:pt x="330" y="20"/>
                      </a:lnTo>
                      <a:lnTo>
                        <a:pt x="331" y="20"/>
                      </a:lnTo>
                      <a:lnTo>
                        <a:pt x="332" y="20"/>
                      </a:lnTo>
                      <a:lnTo>
                        <a:pt x="333" y="20"/>
                      </a:lnTo>
                      <a:lnTo>
                        <a:pt x="335" y="20"/>
                      </a:lnTo>
                      <a:lnTo>
                        <a:pt x="337" y="20"/>
                      </a:lnTo>
                      <a:lnTo>
                        <a:pt x="338" y="20"/>
                      </a:lnTo>
                      <a:lnTo>
                        <a:pt x="341" y="20"/>
                      </a:lnTo>
                      <a:lnTo>
                        <a:pt x="343" y="20"/>
                      </a:lnTo>
                      <a:lnTo>
                        <a:pt x="344" y="20"/>
                      </a:lnTo>
                      <a:lnTo>
                        <a:pt x="347" y="20"/>
                      </a:lnTo>
                      <a:lnTo>
                        <a:pt x="348" y="20"/>
                      </a:lnTo>
                      <a:lnTo>
                        <a:pt x="349" y="20"/>
                      </a:lnTo>
                      <a:lnTo>
                        <a:pt x="351" y="20"/>
                      </a:lnTo>
                      <a:lnTo>
                        <a:pt x="352" y="20"/>
                      </a:lnTo>
                      <a:lnTo>
                        <a:pt x="353" y="20"/>
                      </a:lnTo>
                      <a:lnTo>
                        <a:pt x="354" y="20"/>
                      </a:lnTo>
                      <a:lnTo>
                        <a:pt x="357" y="20"/>
                      </a:lnTo>
                      <a:lnTo>
                        <a:pt x="358" y="20"/>
                      </a:lnTo>
                      <a:lnTo>
                        <a:pt x="359" y="20"/>
                      </a:lnTo>
                      <a:lnTo>
                        <a:pt x="360" y="20"/>
                      </a:lnTo>
                      <a:lnTo>
                        <a:pt x="364" y="20"/>
                      </a:lnTo>
                      <a:lnTo>
                        <a:pt x="364" y="21"/>
                      </a:lnTo>
                      <a:lnTo>
                        <a:pt x="364" y="24"/>
                      </a:lnTo>
                      <a:lnTo>
                        <a:pt x="364" y="25"/>
                      </a:lnTo>
                      <a:lnTo>
                        <a:pt x="364" y="27"/>
                      </a:lnTo>
                      <a:lnTo>
                        <a:pt x="364" y="29"/>
                      </a:lnTo>
                      <a:lnTo>
                        <a:pt x="364" y="32"/>
                      </a:lnTo>
                      <a:lnTo>
                        <a:pt x="364" y="33"/>
                      </a:lnTo>
                      <a:lnTo>
                        <a:pt x="364" y="35"/>
                      </a:lnTo>
                      <a:lnTo>
                        <a:pt x="364" y="36"/>
                      </a:lnTo>
                      <a:lnTo>
                        <a:pt x="364" y="37"/>
                      </a:lnTo>
                      <a:lnTo>
                        <a:pt x="364" y="38"/>
                      </a:lnTo>
                      <a:lnTo>
                        <a:pt x="364" y="40"/>
                      </a:lnTo>
                      <a:lnTo>
                        <a:pt x="364" y="41"/>
                      </a:lnTo>
                      <a:lnTo>
                        <a:pt x="364" y="42"/>
                      </a:lnTo>
                      <a:lnTo>
                        <a:pt x="364" y="43"/>
                      </a:lnTo>
                      <a:lnTo>
                        <a:pt x="364" y="44"/>
                      </a:lnTo>
                      <a:lnTo>
                        <a:pt x="364" y="46"/>
                      </a:lnTo>
                      <a:lnTo>
                        <a:pt x="364" y="47"/>
                      </a:lnTo>
                      <a:lnTo>
                        <a:pt x="364" y="52"/>
                      </a:lnTo>
                      <a:lnTo>
                        <a:pt x="364" y="53"/>
                      </a:lnTo>
                      <a:lnTo>
                        <a:pt x="364" y="54"/>
                      </a:lnTo>
                      <a:lnTo>
                        <a:pt x="364" y="55"/>
                      </a:lnTo>
                      <a:lnTo>
                        <a:pt x="364" y="57"/>
                      </a:lnTo>
                      <a:lnTo>
                        <a:pt x="364" y="58"/>
                      </a:lnTo>
                      <a:lnTo>
                        <a:pt x="364" y="59"/>
                      </a:lnTo>
                      <a:lnTo>
                        <a:pt x="364" y="63"/>
                      </a:lnTo>
                      <a:lnTo>
                        <a:pt x="364" y="64"/>
                      </a:lnTo>
                      <a:lnTo>
                        <a:pt x="364" y="65"/>
                      </a:lnTo>
                      <a:lnTo>
                        <a:pt x="364" y="66"/>
                      </a:lnTo>
                      <a:lnTo>
                        <a:pt x="364" y="68"/>
                      </a:lnTo>
                      <a:lnTo>
                        <a:pt x="364" y="69"/>
                      </a:lnTo>
                      <a:lnTo>
                        <a:pt x="364" y="70"/>
                      </a:lnTo>
                      <a:lnTo>
                        <a:pt x="364" y="71"/>
                      </a:lnTo>
                      <a:lnTo>
                        <a:pt x="364" y="73"/>
                      </a:lnTo>
                      <a:lnTo>
                        <a:pt x="364" y="74"/>
                      </a:lnTo>
                      <a:lnTo>
                        <a:pt x="364" y="75"/>
                      </a:lnTo>
                      <a:lnTo>
                        <a:pt x="364" y="78"/>
                      </a:lnTo>
                      <a:lnTo>
                        <a:pt x="364" y="79"/>
                      </a:lnTo>
                      <a:lnTo>
                        <a:pt x="364" y="80"/>
                      </a:lnTo>
                      <a:lnTo>
                        <a:pt x="365" y="80"/>
                      </a:lnTo>
                      <a:lnTo>
                        <a:pt x="365" y="81"/>
                      </a:lnTo>
                      <a:lnTo>
                        <a:pt x="364" y="85"/>
                      </a:lnTo>
                      <a:lnTo>
                        <a:pt x="366" y="85"/>
                      </a:lnTo>
                      <a:lnTo>
                        <a:pt x="366" y="86"/>
                      </a:lnTo>
                      <a:lnTo>
                        <a:pt x="366" y="89"/>
                      </a:lnTo>
                      <a:lnTo>
                        <a:pt x="366" y="90"/>
                      </a:lnTo>
                      <a:lnTo>
                        <a:pt x="366" y="91"/>
                      </a:lnTo>
                      <a:lnTo>
                        <a:pt x="366" y="92"/>
                      </a:lnTo>
                      <a:lnTo>
                        <a:pt x="366" y="93"/>
                      </a:lnTo>
                      <a:lnTo>
                        <a:pt x="366" y="95"/>
                      </a:lnTo>
                      <a:lnTo>
                        <a:pt x="366" y="96"/>
                      </a:lnTo>
                      <a:lnTo>
                        <a:pt x="366" y="97"/>
                      </a:lnTo>
                      <a:lnTo>
                        <a:pt x="366" y="98"/>
                      </a:lnTo>
                      <a:lnTo>
                        <a:pt x="366" y="100"/>
                      </a:lnTo>
                      <a:lnTo>
                        <a:pt x="366" y="101"/>
                      </a:lnTo>
                      <a:lnTo>
                        <a:pt x="366" y="102"/>
                      </a:lnTo>
                      <a:lnTo>
                        <a:pt x="366" y="103"/>
                      </a:lnTo>
                      <a:lnTo>
                        <a:pt x="366" y="104"/>
                      </a:lnTo>
                      <a:lnTo>
                        <a:pt x="366" y="106"/>
                      </a:lnTo>
                      <a:lnTo>
                        <a:pt x="366" y="107"/>
                      </a:lnTo>
                      <a:lnTo>
                        <a:pt x="366" y="108"/>
                      </a:lnTo>
                      <a:lnTo>
                        <a:pt x="366" y="109"/>
                      </a:lnTo>
                      <a:lnTo>
                        <a:pt x="366" y="111"/>
                      </a:lnTo>
                      <a:lnTo>
                        <a:pt x="366" y="115"/>
                      </a:lnTo>
                      <a:lnTo>
                        <a:pt x="368" y="131"/>
                      </a:lnTo>
                      <a:lnTo>
                        <a:pt x="368" y="140"/>
                      </a:lnTo>
                      <a:lnTo>
                        <a:pt x="369" y="150"/>
                      </a:lnTo>
                      <a:lnTo>
                        <a:pt x="368" y="156"/>
                      </a:lnTo>
                      <a:lnTo>
                        <a:pt x="366" y="160"/>
                      </a:lnTo>
                      <a:lnTo>
                        <a:pt x="366" y="162"/>
                      </a:lnTo>
                      <a:lnTo>
                        <a:pt x="366" y="163"/>
                      </a:lnTo>
                      <a:lnTo>
                        <a:pt x="364" y="171"/>
                      </a:lnTo>
                      <a:lnTo>
                        <a:pt x="364" y="172"/>
                      </a:lnTo>
                      <a:lnTo>
                        <a:pt x="364" y="173"/>
                      </a:lnTo>
                      <a:lnTo>
                        <a:pt x="363" y="177"/>
                      </a:lnTo>
                      <a:lnTo>
                        <a:pt x="363" y="179"/>
                      </a:lnTo>
                      <a:lnTo>
                        <a:pt x="363" y="180"/>
                      </a:lnTo>
                      <a:lnTo>
                        <a:pt x="363" y="182"/>
                      </a:lnTo>
                      <a:lnTo>
                        <a:pt x="362" y="182"/>
                      </a:lnTo>
                      <a:lnTo>
                        <a:pt x="362" y="183"/>
                      </a:lnTo>
                      <a:lnTo>
                        <a:pt x="362" y="184"/>
                      </a:lnTo>
                      <a:lnTo>
                        <a:pt x="360" y="187"/>
                      </a:lnTo>
                      <a:lnTo>
                        <a:pt x="360" y="188"/>
                      </a:lnTo>
                      <a:lnTo>
                        <a:pt x="359" y="190"/>
                      </a:lnTo>
                      <a:lnTo>
                        <a:pt x="359" y="191"/>
                      </a:lnTo>
                      <a:lnTo>
                        <a:pt x="358" y="194"/>
                      </a:lnTo>
                      <a:lnTo>
                        <a:pt x="358" y="196"/>
                      </a:lnTo>
                      <a:lnTo>
                        <a:pt x="357" y="196"/>
                      </a:lnTo>
                      <a:lnTo>
                        <a:pt x="357" y="198"/>
                      </a:lnTo>
                      <a:lnTo>
                        <a:pt x="357" y="199"/>
                      </a:lnTo>
                      <a:lnTo>
                        <a:pt x="357" y="200"/>
                      </a:lnTo>
                      <a:lnTo>
                        <a:pt x="355" y="200"/>
                      </a:lnTo>
                      <a:lnTo>
                        <a:pt x="355" y="201"/>
                      </a:lnTo>
                      <a:lnTo>
                        <a:pt x="355" y="202"/>
                      </a:lnTo>
                      <a:lnTo>
                        <a:pt x="355" y="204"/>
                      </a:lnTo>
                      <a:lnTo>
                        <a:pt x="354" y="204"/>
                      </a:lnTo>
                      <a:lnTo>
                        <a:pt x="354" y="205"/>
                      </a:lnTo>
                      <a:lnTo>
                        <a:pt x="354" y="206"/>
                      </a:lnTo>
                      <a:lnTo>
                        <a:pt x="354" y="207"/>
                      </a:lnTo>
                      <a:lnTo>
                        <a:pt x="353" y="207"/>
                      </a:lnTo>
                      <a:lnTo>
                        <a:pt x="353" y="209"/>
                      </a:lnTo>
                      <a:lnTo>
                        <a:pt x="353" y="210"/>
                      </a:lnTo>
                      <a:lnTo>
                        <a:pt x="353" y="211"/>
                      </a:lnTo>
                      <a:lnTo>
                        <a:pt x="352" y="212"/>
                      </a:lnTo>
                      <a:lnTo>
                        <a:pt x="352" y="213"/>
                      </a:lnTo>
                      <a:lnTo>
                        <a:pt x="352" y="215"/>
                      </a:lnTo>
                      <a:lnTo>
                        <a:pt x="352" y="216"/>
                      </a:lnTo>
                      <a:lnTo>
                        <a:pt x="351" y="216"/>
                      </a:lnTo>
                      <a:lnTo>
                        <a:pt x="349" y="216"/>
                      </a:lnTo>
                      <a:lnTo>
                        <a:pt x="348" y="216"/>
                      </a:lnTo>
                      <a:lnTo>
                        <a:pt x="348" y="215"/>
                      </a:lnTo>
                      <a:lnTo>
                        <a:pt x="347" y="215"/>
                      </a:lnTo>
                      <a:lnTo>
                        <a:pt x="346" y="215"/>
                      </a:lnTo>
                      <a:lnTo>
                        <a:pt x="344" y="215"/>
                      </a:lnTo>
                      <a:lnTo>
                        <a:pt x="344" y="216"/>
                      </a:lnTo>
                      <a:lnTo>
                        <a:pt x="344" y="217"/>
                      </a:lnTo>
                      <a:lnTo>
                        <a:pt x="344" y="220"/>
                      </a:lnTo>
                      <a:lnTo>
                        <a:pt x="343" y="220"/>
                      </a:lnTo>
                      <a:lnTo>
                        <a:pt x="341" y="220"/>
                      </a:lnTo>
                      <a:lnTo>
                        <a:pt x="339" y="221"/>
                      </a:lnTo>
                      <a:lnTo>
                        <a:pt x="339" y="222"/>
                      </a:lnTo>
                      <a:lnTo>
                        <a:pt x="337" y="226"/>
                      </a:lnTo>
                      <a:lnTo>
                        <a:pt x="337" y="228"/>
                      </a:lnTo>
                      <a:lnTo>
                        <a:pt x="339" y="228"/>
                      </a:lnTo>
                      <a:lnTo>
                        <a:pt x="339" y="232"/>
                      </a:lnTo>
                      <a:lnTo>
                        <a:pt x="341" y="233"/>
                      </a:lnTo>
                      <a:lnTo>
                        <a:pt x="339" y="233"/>
                      </a:lnTo>
                      <a:lnTo>
                        <a:pt x="338" y="233"/>
                      </a:lnTo>
                      <a:lnTo>
                        <a:pt x="337" y="233"/>
                      </a:lnTo>
                      <a:lnTo>
                        <a:pt x="335" y="233"/>
                      </a:lnTo>
                      <a:lnTo>
                        <a:pt x="333" y="233"/>
                      </a:lnTo>
                      <a:lnTo>
                        <a:pt x="332" y="233"/>
                      </a:lnTo>
                      <a:lnTo>
                        <a:pt x="331" y="233"/>
                      </a:lnTo>
                      <a:lnTo>
                        <a:pt x="330" y="233"/>
                      </a:lnTo>
                      <a:lnTo>
                        <a:pt x="327" y="233"/>
                      </a:lnTo>
                      <a:lnTo>
                        <a:pt x="324" y="233"/>
                      </a:lnTo>
                      <a:lnTo>
                        <a:pt x="320" y="233"/>
                      </a:lnTo>
                      <a:lnTo>
                        <a:pt x="319" y="233"/>
                      </a:lnTo>
                      <a:lnTo>
                        <a:pt x="317" y="233"/>
                      </a:lnTo>
                      <a:lnTo>
                        <a:pt x="316" y="233"/>
                      </a:lnTo>
                      <a:lnTo>
                        <a:pt x="315" y="233"/>
                      </a:lnTo>
                      <a:lnTo>
                        <a:pt x="314" y="233"/>
                      </a:lnTo>
                      <a:lnTo>
                        <a:pt x="313" y="233"/>
                      </a:lnTo>
                      <a:lnTo>
                        <a:pt x="311" y="233"/>
                      </a:lnTo>
                      <a:lnTo>
                        <a:pt x="308" y="233"/>
                      </a:lnTo>
                      <a:lnTo>
                        <a:pt x="305" y="233"/>
                      </a:lnTo>
                      <a:lnTo>
                        <a:pt x="304" y="233"/>
                      </a:lnTo>
                      <a:lnTo>
                        <a:pt x="303" y="233"/>
                      </a:lnTo>
                      <a:lnTo>
                        <a:pt x="303" y="234"/>
                      </a:lnTo>
                      <a:lnTo>
                        <a:pt x="303" y="236"/>
                      </a:lnTo>
                      <a:lnTo>
                        <a:pt x="303" y="237"/>
                      </a:lnTo>
                      <a:lnTo>
                        <a:pt x="303" y="238"/>
                      </a:lnTo>
                      <a:lnTo>
                        <a:pt x="303" y="239"/>
                      </a:lnTo>
                      <a:lnTo>
                        <a:pt x="303" y="240"/>
                      </a:lnTo>
                      <a:lnTo>
                        <a:pt x="303" y="242"/>
                      </a:lnTo>
                      <a:lnTo>
                        <a:pt x="303" y="243"/>
                      </a:lnTo>
                      <a:lnTo>
                        <a:pt x="303" y="244"/>
                      </a:lnTo>
                      <a:lnTo>
                        <a:pt x="302" y="244"/>
                      </a:lnTo>
                      <a:lnTo>
                        <a:pt x="300" y="244"/>
                      </a:lnTo>
                      <a:lnTo>
                        <a:pt x="300" y="245"/>
                      </a:lnTo>
                      <a:lnTo>
                        <a:pt x="299" y="245"/>
                      </a:lnTo>
                      <a:lnTo>
                        <a:pt x="299" y="247"/>
                      </a:lnTo>
                      <a:lnTo>
                        <a:pt x="299" y="248"/>
                      </a:lnTo>
                      <a:lnTo>
                        <a:pt x="298" y="248"/>
                      </a:lnTo>
                      <a:lnTo>
                        <a:pt x="297" y="248"/>
                      </a:lnTo>
                      <a:lnTo>
                        <a:pt x="297" y="249"/>
                      </a:lnTo>
                      <a:lnTo>
                        <a:pt x="295" y="249"/>
                      </a:lnTo>
                      <a:lnTo>
                        <a:pt x="295" y="250"/>
                      </a:lnTo>
                      <a:lnTo>
                        <a:pt x="295" y="251"/>
                      </a:lnTo>
                      <a:lnTo>
                        <a:pt x="294" y="251"/>
                      </a:lnTo>
                      <a:lnTo>
                        <a:pt x="293" y="251"/>
                      </a:lnTo>
                      <a:lnTo>
                        <a:pt x="292" y="251"/>
                      </a:lnTo>
                      <a:lnTo>
                        <a:pt x="292" y="253"/>
                      </a:lnTo>
                      <a:lnTo>
                        <a:pt x="290" y="253"/>
                      </a:lnTo>
                      <a:lnTo>
                        <a:pt x="290" y="254"/>
                      </a:lnTo>
                      <a:lnTo>
                        <a:pt x="289" y="254"/>
                      </a:lnTo>
                      <a:lnTo>
                        <a:pt x="289" y="255"/>
                      </a:lnTo>
                      <a:lnTo>
                        <a:pt x="288" y="255"/>
                      </a:lnTo>
                      <a:lnTo>
                        <a:pt x="288" y="256"/>
                      </a:lnTo>
                      <a:lnTo>
                        <a:pt x="287" y="256"/>
                      </a:lnTo>
                      <a:lnTo>
                        <a:pt x="287" y="258"/>
                      </a:lnTo>
                      <a:lnTo>
                        <a:pt x="286" y="258"/>
                      </a:lnTo>
                      <a:lnTo>
                        <a:pt x="286" y="259"/>
                      </a:lnTo>
                      <a:lnTo>
                        <a:pt x="286" y="260"/>
                      </a:lnTo>
                      <a:lnTo>
                        <a:pt x="286" y="261"/>
                      </a:lnTo>
                      <a:lnTo>
                        <a:pt x="284" y="261"/>
                      </a:lnTo>
                      <a:lnTo>
                        <a:pt x="284" y="262"/>
                      </a:lnTo>
                      <a:lnTo>
                        <a:pt x="284" y="264"/>
                      </a:lnTo>
                      <a:lnTo>
                        <a:pt x="284" y="265"/>
                      </a:lnTo>
                      <a:lnTo>
                        <a:pt x="283" y="265"/>
                      </a:lnTo>
                      <a:lnTo>
                        <a:pt x="283" y="266"/>
                      </a:lnTo>
                      <a:lnTo>
                        <a:pt x="282" y="266"/>
                      </a:lnTo>
                      <a:lnTo>
                        <a:pt x="281" y="269"/>
                      </a:lnTo>
                      <a:lnTo>
                        <a:pt x="281" y="270"/>
                      </a:lnTo>
                      <a:lnTo>
                        <a:pt x="279" y="270"/>
                      </a:lnTo>
                      <a:lnTo>
                        <a:pt x="279" y="272"/>
                      </a:lnTo>
                      <a:lnTo>
                        <a:pt x="278" y="272"/>
                      </a:lnTo>
                      <a:lnTo>
                        <a:pt x="278" y="274"/>
                      </a:lnTo>
                      <a:lnTo>
                        <a:pt x="278" y="275"/>
                      </a:lnTo>
                      <a:lnTo>
                        <a:pt x="277" y="275"/>
                      </a:lnTo>
                      <a:lnTo>
                        <a:pt x="278" y="275"/>
                      </a:lnTo>
                      <a:lnTo>
                        <a:pt x="278" y="276"/>
                      </a:lnTo>
                      <a:lnTo>
                        <a:pt x="278" y="277"/>
                      </a:lnTo>
                      <a:lnTo>
                        <a:pt x="279" y="277"/>
                      </a:lnTo>
                      <a:lnTo>
                        <a:pt x="279" y="278"/>
                      </a:lnTo>
                      <a:lnTo>
                        <a:pt x="278" y="280"/>
                      </a:lnTo>
                      <a:lnTo>
                        <a:pt x="277" y="280"/>
                      </a:lnTo>
                      <a:lnTo>
                        <a:pt x="276" y="281"/>
                      </a:lnTo>
                      <a:lnTo>
                        <a:pt x="275" y="282"/>
                      </a:lnTo>
                      <a:lnTo>
                        <a:pt x="275" y="281"/>
                      </a:lnTo>
                      <a:lnTo>
                        <a:pt x="276" y="281"/>
                      </a:lnTo>
                      <a:lnTo>
                        <a:pt x="275" y="281"/>
                      </a:lnTo>
                      <a:lnTo>
                        <a:pt x="275" y="282"/>
                      </a:lnTo>
                      <a:lnTo>
                        <a:pt x="275" y="281"/>
                      </a:lnTo>
                      <a:lnTo>
                        <a:pt x="275" y="282"/>
                      </a:lnTo>
                      <a:lnTo>
                        <a:pt x="275" y="281"/>
                      </a:lnTo>
                      <a:lnTo>
                        <a:pt x="276" y="281"/>
                      </a:lnTo>
                      <a:lnTo>
                        <a:pt x="275" y="280"/>
                      </a:lnTo>
                      <a:lnTo>
                        <a:pt x="273" y="278"/>
                      </a:lnTo>
                      <a:lnTo>
                        <a:pt x="275" y="278"/>
                      </a:lnTo>
                      <a:lnTo>
                        <a:pt x="275" y="280"/>
                      </a:lnTo>
                      <a:lnTo>
                        <a:pt x="275" y="278"/>
                      </a:lnTo>
                      <a:lnTo>
                        <a:pt x="273" y="278"/>
                      </a:lnTo>
                      <a:lnTo>
                        <a:pt x="275" y="278"/>
                      </a:lnTo>
                      <a:lnTo>
                        <a:pt x="275" y="277"/>
                      </a:lnTo>
                      <a:lnTo>
                        <a:pt x="276" y="277"/>
                      </a:lnTo>
                      <a:lnTo>
                        <a:pt x="276" y="278"/>
                      </a:lnTo>
                      <a:lnTo>
                        <a:pt x="276" y="277"/>
                      </a:lnTo>
                      <a:lnTo>
                        <a:pt x="276" y="278"/>
                      </a:lnTo>
                      <a:lnTo>
                        <a:pt x="276" y="277"/>
                      </a:lnTo>
                      <a:lnTo>
                        <a:pt x="277" y="277"/>
                      </a:lnTo>
                      <a:lnTo>
                        <a:pt x="276" y="277"/>
                      </a:lnTo>
                      <a:lnTo>
                        <a:pt x="275" y="277"/>
                      </a:lnTo>
                      <a:lnTo>
                        <a:pt x="276" y="277"/>
                      </a:lnTo>
                      <a:lnTo>
                        <a:pt x="277" y="277"/>
                      </a:lnTo>
                      <a:lnTo>
                        <a:pt x="276" y="277"/>
                      </a:lnTo>
                      <a:lnTo>
                        <a:pt x="275" y="277"/>
                      </a:lnTo>
                      <a:lnTo>
                        <a:pt x="275" y="278"/>
                      </a:lnTo>
                      <a:lnTo>
                        <a:pt x="273" y="278"/>
                      </a:lnTo>
                      <a:lnTo>
                        <a:pt x="272" y="277"/>
                      </a:lnTo>
                      <a:lnTo>
                        <a:pt x="271" y="277"/>
                      </a:lnTo>
                      <a:lnTo>
                        <a:pt x="272" y="277"/>
                      </a:lnTo>
                      <a:lnTo>
                        <a:pt x="272" y="278"/>
                      </a:lnTo>
                      <a:lnTo>
                        <a:pt x="273" y="278"/>
                      </a:lnTo>
                      <a:lnTo>
                        <a:pt x="272" y="278"/>
                      </a:lnTo>
                      <a:lnTo>
                        <a:pt x="271" y="278"/>
                      </a:lnTo>
                      <a:lnTo>
                        <a:pt x="271" y="280"/>
                      </a:lnTo>
                      <a:lnTo>
                        <a:pt x="271" y="281"/>
                      </a:lnTo>
                      <a:lnTo>
                        <a:pt x="272" y="281"/>
                      </a:lnTo>
                      <a:lnTo>
                        <a:pt x="273" y="281"/>
                      </a:lnTo>
                      <a:lnTo>
                        <a:pt x="273" y="282"/>
                      </a:lnTo>
                      <a:lnTo>
                        <a:pt x="275" y="282"/>
                      </a:lnTo>
                      <a:lnTo>
                        <a:pt x="273" y="282"/>
                      </a:lnTo>
                      <a:lnTo>
                        <a:pt x="272" y="282"/>
                      </a:lnTo>
                      <a:lnTo>
                        <a:pt x="272" y="281"/>
                      </a:lnTo>
                      <a:lnTo>
                        <a:pt x="271" y="281"/>
                      </a:lnTo>
                      <a:lnTo>
                        <a:pt x="271" y="280"/>
                      </a:lnTo>
                      <a:lnTo>
                        <a:pt x="270" y="280"/>
                      </a:lnTo>
                      <a:lnTo>
                        <a:pt x="268" y="280"/>
                      </a:lnTo>
                      <a:lnTo>
                        <a:pt x="267" y="278"/>
                      </a:lnTo>
                      <a:lnTo>
                        <a:pt x="266" y="278"/>
                      </a:lnTo>
                      <a:lnTo>
                        <a:pt x="265" y="278"/>
                      </a:lnTo>
                      <a:lnTo>
                        <a:pt x="264" y="278"/>
                      </a:lnTo>
                      <a:lnTo>
                        <a:pt x="262" y="278"/>
                      </a:lnTo>
                      <a:lnTo>
                        <a:pt x="262" y="277"/>
                      </a:lnTo>
                      <a:lnTo>
                        <a:pt x="261" y="277"/>
                      </a:lnTo>
                      <a:lnTo>
                        <a:pt x="261" y="278"/>
                      </a:lnTo>
                      <a:lnTo>
                        <a:pt x="260" y="278"/>
                      </a:lnTo>
                      <a:lnTo>
                        <a:pt x="259" y="278"/>
                      </a:lnTo>
                      <a:lnTo>
                        <a:pt x="257" y="278"/>
                      </a:lnTo>
                      <a:lnTo>
                        <a:pt x="259" y="278"/>
                      </a:lnTo>
                      <a:lnTo>
                        <a:pt x="257" y="278"/>
                      </a:lnTo>
                      <a:lnTo>
                        <a:pt x="257" y="277"/>
                      </a:lnTo>
                      <a:lnTo>
                        <a:pt x="257" y="278"/>
                      </a:lnTo>
                      <a:lnTo>
                        <a:pt x="256" y="278"/>
                      </a:lnTo>
                      <a:lnTo>
                        <a:pt x="257" y="278"/>
                      </a:lnTo>
                      <a:lnTo>
                        <a:pt x="257" y="277"/>
                      </a:lnTo>
                      <a:lnTo>
                        <a:pt x="256" y="277"/>
                      </a:lnTo>
                      <a:lnTo>
                        <a:pt x="256" y="278"/>
                      </a:lnTo>
                      <a:lnTo>
                        <a:pt x="256" y="277"/>
                      </a:lnTo>
                      <a:lnTo>
                        <a:pt x="256" y="278"/>
                      </a:lnTo>
                      <a:lnTo>
                        <a:pt x="257" y="278"/>
                      </a:lnTo>
                      <a:lnTo>
                        <a:pt x="257" y="280"/>
                      </a:lnTo>
                      <a:lnTo>
                        <a:pt x="259" y="280"/>
                      </a:lnTo>
                      <a:lnTo>
                        <a:pt x="259" y="281"/>
                      </a:lnTo>
                      <a:lnTo>
                        <a:pt x="260" y="281"/>
                      </a:lnTo>
                      <a:lnTo>
                        <a:pt x="259" y="281"/>
                      </a:lnTo>
                      <a:lnTo>
                        <a:pt x="260" y="283"/>
                      </a:lnTo>
                      <a:lnTo>
                        <a:pt x="259" y="283"/>
                      </a:lnTo>
                      <a:lnTo>
                        <a:pt x="256" y="283"/>
                      </a:lnTo>
                      <a:lnTo>
                        <a:pt x="259" y="283"/>
                      </a:lnTo>
                      <a:lnTo>
                        <a:pt x="259" y="282"/>
                      </a:lnTo>
                      <a:lnTo>
                        <a:pt x="257" y="282"/>
                      </a:lnTo>
                      <a:lnTo>
                        <a:pt x="257" y="281"/>
                      </a:lnTo>
                      <a:lnTo>
                        <a:pt x="257" y="282"/>
                      </a:lnTo>
                      <a:lnTo>
                        <a:pt x="256" y="282"/>
                      </a:lnTo>
                      <a:lnTo>
                        <a:pt x="256" y="281"/>
                      </a:lnTo>
                      <a:lnTo>
                        <a:pt x="255" y="282"/>
                      </a:lnTo>
                      <a:lnTo>
                        <a:pt x="256" y="283"/>
                      </a:lnTo>
                      <a:lnTo>
                        <a:pt x="254" y="282"/>
                      </a:lnTo>
                      <a:lnTo>
                        <a:pt x="254" y="281"/>
                      </a:lnTo>
                      <a:lnTo>
                        <a:pt x="256" y="280"/>
                      </a:lnTo>
                      <a:lnTo>
                        <a:pt x="256" y="278"/>
                      </a:lnTo>
                      <a:lnTo>
                        <a:pt x="255" y="278"/>
                      </a:lnTo>
                      <a:lnTo>
                        <a:pt x="255" y="280"/>
                      </a:lnTo>
                      <a:lnTo>
                        <a:pt x="255" y="278"/>
                      </a:lnTo>
                      <a:lnTo>
                        <a:pt x="255" y="280"/>
                      </a:lnTo>
                      <a:lnTo>
                        <a:pt x="255" y="278"/>
                      </a:lnTo>
                      <a:lnTo>
                        <a:pt x="254" y="278"/>
                      </a:lnTo>
                      <a:lnTo>
                        <a:pt x="254" y="280"/>
                      </a:lnTo>
                      <a:lnTo>
                        <a:pt x="254" y="278"/>
                      </a:lnTo>
                      <a:lnTo>
                        <a:pt x="254" y="277"/>
                      </a:lnTo>
                      <a:lnTo>
                        <a:pt x="252" y="277"/>
                      </a:lnTo>
                      <a:lnTo>
                        <a:pt x="254" y="277"/>
                      </a:lnTo>
                      <a:lnTo>
                        <a:pt x="254" y="276"/>
                      </a:lnTo>
                      <a:lnTo>
                        <a:pt x="255" y="276"/>
                      </a:lnTo>
                      <a:lnTo>
                        <a:pt x="256" y="276"/>
                      </a:lnTo>
                      <a:lnTo>
                        <a:pt x="255" y="276"/>
                      </a:lnTo>
                      <a:lnTo>
                        <a:pt x="254" y="276"/>
                      </a:lnTo>
                      <a:lnTo>
                        <a:pt x="252" y="276"/>
                      </a:lnTo>
                      <a:lnTo>
                        <a:pt x="254" y="276"/>
                      </a:lnTo>
                      <a:lnTo>
                        <a:pt x="254" y="275"/>
                      </a:lnTo>
                      <a:lnTo>
                        <a:pt x="255" y="275"/>
                      </a:lnTo>
                      <a:lnTo>
                        <a:pt x="254" y="275"/>
                      </a:lnTo>
                      <a:lnTo>
                        <a:pt x="252" y="276"/>
                      </a:lnTo>
                      <a:lnTo>
                        <a:pt x="251" y="276"/>
                      </a:lnTo>
                      <a:lnTo>
                        <a:pt x="250" y="276"/>
                      </a:lnTo>
                      <a:lnTo>
                        <a:pt x="250" y="277"/>
                      </a:lnTo>
                      <a:lnTo>
                        <a:pt x="250" y="276"/>
                      </a:lnTo>
                      <a:lnTo>
                        <a:pt x="250" y="277"/>
                      </a:lnTo>
                      <a:lnTo>
                        <a:pt x="249" y="277"/>
                      </a:lnTo>
                      <a:lnTo>
                        <a:pt x="248" y="277"/>
                      </a:lnTo>
                      <a:lnTo>
                        <a:pt x="246" y="277"/>
                      </a:lnTo>
                      <a:lnTo>
                        <a:pt x="248" y="277"/>
                      </a:lnTo>
                      <a:lnTo>
                        <a:pt x="248" y="276"/>
                      </a:lnTo>
                      <a:lnTo>
                        <a:pt x="248" y="277"/>
                      </a:lnTo>
                      <a:lnTo>
                        <a:pt x="248" y="276"/>
                      </a:lnTo>
                      <a:lnTo>
                        <a:pt x="248" y="275"/>
                      </a:lnTo>
                      <a:lnTo>
                        <a:pt x="249" y="275"/>
                      </a:lnTo>
                      <a:lnTo>
                        <a:pt x="248" y="275"/>
                      </a:lnTo>
                      <a:lnTo>
                        <a:pt x="248" y="276"/>
                      </a:lnTo>
                      <a:lnTo>
                        <a:pt x="246" y="276"/>
                      </a:lnTo>
                      <a:lnTo>
                        <a:pt x="246" y="277"/>
                      </a:lnTo>
                      <a:lnTo>
                        <a:pt x="245" y="278"/>
                      </a:lnTo>
                      <a:lnTo>
                        <a:pt x="245" y="277"/>
                      </a:lnTo>
                      <a:lnTo>
                        <a:pt x="244" y="277"/>
                      </a:lnTo>
                      <a:lnTo>
                        <a:pt x="245" y="277"/>
                      </a:lnTo>
                      <a:lnTo>
                        <a:pt x="245" y="278"/>
                      </a:lnTo>
                      <a:lnTo>
                        <a:pt x="244" y="280"/>
                      </a:lnTo>
                      <a:lnTo>
                        <a:pt x="244" y="281"/>
                      </a:lnTo>
                      <a:lnTo>
                        <a:pt x="244" y="280"/>
                      </a:lnTo>
                      <a:lnTo>
                        <a:pt x="244" y="281"/>
                      </a:lnTo>
                      <a:lnTo>
                        <a:pt x="244" y="280"/>
                      </a:lnTo>
                      <a:lnTo>
                        <a:pt x="244" y="278"/>
                      </a:lnTo>
                      <a:lnTo>
                        <a:pt x="243" y="278"/>
                      </a:lnTo>
                      <a:lnTo>
                        <a:pt x="243" y="280"/>
                      </a:lnTo>
                      <a:lnTo>
                        <a:pt x="243" y="277"/>
                      </a:lnTo>
                      <a:lnTo>
                        <a:pt x="241" y="277"/>
                      </a:lnTo>
                      <a:lnTo>
                        <a:pt x="241" y="276"/>
                      </a:lnTo>
                      <a:lnTo>
                        <a:pt x="241" y="277"/>
                      </a:lnTo>
                      <a:lnTo>
                        <a:pt x="241" y="278"/>
                      </a:lnTo>
                      <a:lnTo>
                        <a:pt x="241" y="280"/>
                      </a:lnTo>
                      <a:lnTo>
                        <a:pt x="240" y="280"/>
                      </a:lnTo>
                      <a:lnTo>
                        <a:pt x="239" y="280"/>
                      </a:lnTo>
                      <a:lnTo>
                        <a:pt x="239" y="281"/>
                      </a:lnTo>
                      <a:lnTo>
                        <a:pt x="240" y="281"/>
                      </a:lnTo>
                      <a:lnTo>
                        <a:pt x="240" y="280"/>
                      </a:lnTo>
                      <a:lnTo>
                        <a:pt x="241" y="280"/>
                      </a:lnTo>
                      <a:lnTo>
                        <a:pt x="243" y="281"/>
                      </a:lnTo>
                      <a:lnTo>
                        <a:pt x="241" y="281"/>
                      </a:lnTo>
                      <a:lnTo>
                        <a:pt x="241" y="282"/>
                      </a:lnTo>
                      <a:lnTo>
                        <a:pt x="243" y="282"/>
                      </a:lnTo>
                      <a:lnTo>
                        <a:pt x="241" y="282"/>
                      </a:lnTo>
                      <a:lnTo>
                        <a:pt x="241" y="283"/>
                      </a:lnTo>
                      <a:lnTo>
                        <a:pt x="241" y="285"/>
                      </a:lnTo>
                      <a:lnTo>
                        <a:pt x="241" y="286"/>
                      </a:lnTo>
                      <a:lnTo>
                        <a:pt x="243" y="286"/>
                      </a:lnTo>
                      <a:lnTo>
                        <a:pt x="241" y="286"/>
                      </a:lnTo>
                      <a:lnTo>
                        <a:pt x="243" y="287"/>
                      </a:lnTo>
                      <a:lnTo>
                        <a:pt x="243" y="288"/>
                      </a:lnTo>
                      <a:lnTo>
                        <a:pt x="241" y="287"/>
                      </a:lnTo>
                      <a:lnTo>
                        <a:pt x="243" y="289"/>
                      </a:lnTo>
                      <a:lnTo>
                        <a:pt x="241" y="289"/>
                      </a:lnTo>
                      <a:lnTo>
                        <a:pt x="241" y="288"/>
                      </a:lnTo>
                      <a:lnTo>
                        <a:pt x="241" y="287"/>
                      </a:lnTo>
                      <a:lnTo>
                        <a:pt x="241" y="288"/>
                      </a:lnTo>
                      <a:lnTo>
                        <a:pt x="241" y="287"/>
                      </a:lnTo>
                      <a:lnTo>
                        <a:pt x="240" y="287"/>
                      </a:lnTo>
                      <a:lnTo>
                        <a:pt x="241" y="288"/>
                      </a:lnTo>
                      <a:lnTo>
                        <a:pt x="241" y="289"/>
                      </a:lnTo>
                      <a:lnTo>
                        <a:pt x="240" y="289"/>
                      </a:lnTo>
                      <a:lnTo>
                        <a:pt x="240" y="291"/>
                      </a:lnTo>
                      <a:lnTo>
                        <a:pt x="241" y="291"/>
                      </a:lnTo>
                      <a:lnTo>
                        <a:pt x="241" y="292"/>
                      </a:lnTo>
                      <a:lnTo>
                        <a:pt x="241" y="291"/>
                      </a:lnTo>
                      <a:lnTo>
                        <a:pt x="240" y="291"/>
                      </a:lnTo>
                      <a:lnTo>
                        <a:pt x="240" y="292"/>
                      </a:lnTo>
                      <a:lnTo>
                        <a:pt x="239" y="292"/>
                      </a:lnTo>
                      <a:lnTo>
                        <a:pt x="238" y="292"/>
                      </a:lnTo>
                      <a:lnTo>
                        <a:pt x="238" y="291"/>
                      </a:lnTo>
                      <a:lnTo>
                        <a:pt x="237" y="291"/>
                      </a:lnTo>
                      <a:lnTo>
                        <a:pt x="235" y="291"/>
                      </a:lnTo>
                      <a:lnTo>
                        <a:pt x="235" y="289"/>
                      </a:lnTo>
                      <a:lnTo>
                        <a:pt x="234" y="289"/>
                      </a:lnTo>
                      <a:lnTo>
                        <a:pt x="233" y="289"/>
                      </a:lnTo>
                      <a:lnTo>
                        <a:pt x="233" y="288"/>
                      </a:lnTo>
                      <a:lnTo>
                        <a:pt x="232" y="288"/>
                      </a:lnTo>
                      <a:lnTo>
                        <a:pt x="230" y="288"/>
                      </a:lnTo>
                      <a:lnTo>
                        <a:pt x="229" y="287"/>
                      </a:lnTo>
                      <a:lnTo>
                        <a:pt x="228" y="287"/>
                      </a:lnTo>
                      <a:lnTo>
                        <a:pt x="227" y="287"/>
                      </a:lnTo>
                      <a:lnTo>
                        <a:pt x="227" y="286"/>
                      </a:lnTo>
                      <a:lnTo>
                        <a:pt x="226" y="286"/>
                      </a:lnTo>
                      <a:lnTo>
                        <a:pt x="226" y="285"/>
                      </a:lnTo>
                      <a:lnTo>
                        <a:pt x="224" y="285"/>
                      </a:lnTo>
                      <a:lnTo>
                        <a:pt x="224" y="283"/>
                      </a:lnTo>
                      <a:lnTo>
                        <a:pt x="223" y="283"/>
                      </a:lnTo>
                      <a:lnTo>
                        <a:pt x="223" y="285"/>
                      </a:lnTo>
                      <a:lnTo>
                        <a:pt x="223" y="283"/>
                      </a:lnTo>
                      <a:lnTo>
                        <a:pt x="222" y="283"/>
                      </a:lnTo>
                      <a:lnTo>
                        <a:pt x="222" y="285"/>
                      </a:lnTo>
                      <a:lnTo>
                        <a:pt x="222" y="283"/>
                      </a:lnTo>
                      <a:lnTo>
                        <a:pt x="221" y="283"/>
                      </a:lnTo>
                      <a:lnTo>
                        <a:pt x="219" y="283"/>
                      </a:lnTo>
                      <a:lnTo>
                        <a:pt x="218" y="283"/>
                      </a:lnTo>
                      <a:lnTo>
                        <a:pt x="218" y="285"/>
                      </a:lnTo>
                      <a:lnTo>
                        <a:pt x="217" y="285"/>
                      </a:lnTo>
                      <a:lnTo>
                        <a:pt x="217" y="283"/>
                      </a:lnTo>
                      <a:lnTo>
                        <a:pt x="216" y="283"/>
                      </a:lnTo>
                      <a:lnTo>
                        <a:pt x="215" y="283"/>
                      </a:lnTo>
                      <a:lnTo>
                        <a:pt x="215" y="282"/>
                      </a:lnTo>
                      <a:lnTo>
                        <a:pt x="215" y="281"/>
                      </a:lnTo>
                      <a:lnTo>
                        <a:pt x="215" y="280"/>
                      </a:lnTo>
                      <a:lnTo>
                        <a:pt x="213" y="280"/>
                      </a:lnTo>
                      <a:lnTo>
                        <a:pt x="213" y="278"/>
                      </a:lnTo>
                      <a:lnTo>
                        <a:pt x="212" y="277"/>
                      </a:lnTo>
                      <a:lnTo>
                        <a:pt x="212" y="276"/>
                      </a:lnTo>
                      <a:lnTo>
                        <a:pt x="211" y="276"/>
                      </a:lnTo>
                      <a:lnTo>
                        <a:pt x="211" y="275"/>
                      </a:lnTo>
                      <a:lnTo>
                        <a:pt x="212" y="275"/>
                      </a:lnTo>
                      <a:lnTo>
                        <a:pt x="212" y="274"/>
                      </a:lnTo>
                      <a:lnTo>
                        <a:pt x="212" y="272"/>
                      </a:lnTo>
                      <a:lnTo>
                        <a:pt x="213" y="272"/>
                      </a:lnTo>
                      <a:lnTo>
                        <a:pt x="215" y="272"/>
                      </a:lnTo>
                      <a:lnTo>
                        <a:pt x="215" y="271"/>
                      </a:lnTo>
                      <a:lnTo>
                        <a:pt x="215" y="272"/>
                      </a:lnTo>
                      <a:lnTo>
                        <a:pt x="215" y="271"/>
                      </a:lnTo>
                      <a:lnTo>
                        <a:pt x="216" y="271"/>
                      </a:lnTo>
                      <a:lnTo>
                        <a:pt x="216" y="270"/>
                      </a:lnTo>
                      <a:lnTo>
                        <a:pt x="216" y="269"/>
                      </a:lnTo>
                      <a:lnTo>
                        <a:pt x="217" y="269"/>
                      </a:lnTo>
                      <a:lnTo>
                        <a:pt x="218" y="269"/>
                      </a:lnTo>
                      <a:lnTo>
                        <a:pt x="218" y="267"/>
                      </a:lnTo>
                      <a:lnTo>
                        <a:pt x="218" y="266"/>
                      </a:lnTo>
                      <a:lnTo>
                        <a:pt x="218" y="265"/>
                      </a:lnTo>
                      <a:lnTo>
                        <a:pt x="219" y="265"/>
                      </a:lnTo>
                      <a:lnTo>
                        <a:pt x="219" y="264"/>
                      </a:lnTo>
                      <a:lnTo>
                        <a:pt x="219" y="262"/>
                      </a:lnTo>
                      <a:lnTo>
                        <a:pt x="218" y="262"/>
                      </a:lnTo>
                      <a:lnTo>
                        <a:pt x="218" y="261"/>
                      </a:lnTo>
                      <a:lnTo>
                        <a:pt x="219" y="261"/>
                      </a:lnTo>
                      <a:lnTo>
                        <a:pt x="218" y="261"/>
                      </a:lnTo>
                      <a:lnTo>
                        <a:pt x="219" y="261"/>
                      </a:lnTo>
                      <a:lnTo>
                        <a:pt x="219" y="260"/>
                      </a:lnTo>
                      <a:lnTo>
                        <a:pt x="218" y="260"/>
                      </a:lnTo>
                      <a:lnTo>
                        <a:pt x="218" y="259"/>
                      </a:lnTo>
                      <a:lnTo>
                        <a:pt x="217" y="258"/>
                      </a:lnTo>
                      <a:lnTo>
                        <a:pt x="218" y="258"/>
                      </a:lnTo>
                      <a:lnTo>
                        <a:pt x="217" y="258"/>
                      </a:lnTo>
                      <a:lnTo>
                        <a:pt x="218" y="258"/>
                      </a:lnTo>
                      <a:lnTo>
                        <a:pt x="217" y="256"/>
                      </a:lnTo>
                      <a:lnTo>
                        <a:pt x="217" y="258"/>
                      </a:lnTo>
                      <a:lnTo>
                        <a:pt x="217" y="259"/>
                      </a:lnTo>
                      <a:lnTo>
                        <a:pt x="218" y="259"/>
                      </a:lnTo>
                      <a:lnTo>
                        <a:pt x="217" y="259"/>
                      </a:lnTo>
                      <a:lnTo>
                        <a:pt x="217" y="258"/>
                      </a:lnTo>
                      <a:lnTo>
                        <a:pt x="217" y="256"/>
                      </a:lnTo>
                      <a:lnTo>
                        <a:pt x="217" y="255"/>
                      </a:lnTo>
                      <a:lnTo>
                        <a:pt x="217" y="254"/>
                      </a:lnTo>
                      <a:lnTo>
                        <a:pt x="216" y="254"/>
                      </a:lnTo>
                      <a:lnTo>
                        <a:pt x="216" y="253"/>
                      </a:lnTo>
                      <a:lnTo>
                        <a:pt x="216" y="251"/>
                      </a:lnTo>
                      <a:lnTo>
                        <a:pt x="216" y="250"/>
                      </a:lnTo>
                      <a:lnTo>
                        <a:pt x="215" y="250"/>
                      </a:lnTo>
                      <a:lnTo>
                        <a:pt x="215" y="249"/>
                      </a:lnTo>
                      <a:lnTo>
                        <a:pt x="215" y="248"/>
                      </a:lnTo>
                      <a:lnTo>
                        <a:pt x="213" y="248"/>
                      </a:lnTo>
                      <a:lnTo>
                        <a:pt x="213" y="247"/>
                      </a:lnTo>
                      <a:lnTo>
                        <a:pt x="213" y="245"/>
                      </a:lnTo>
                      <a:lnTo>
                        <a:pt x="213" y="244"/>
                      </a:lnTo>
                      <a:lnTo>
                        <a:pt x="212" y="244"/>
                      </a:lnTo>
                      <a:lnTo>
                        <a:pt x="212" y="243"/>
                      </a:lnTo>
                      <a:lnTo>
                        <a:pt x="212" y="242"/>
                      </a:lnTo>
                      <a:lnTo>
                        <a:pt x="211" y="242"/>
                      </a:lnTo>
                      <a:lnTo>
                        <a:pt x="211" y="240"/>
                      </a:lnTo>
                      <a:lnTo>
                        <a:pt x="211" y="239"/>
                      </a:lnTo>
                      <a:lnTo>
                        <a:pt x="210" y="239"/>
                      </a:lnTo>
                      <a:lnTo>
                        <a:pt x="210" y="238"/>
                      </a:lnTo>
                      <a:lnTo>
                        <a:pt x="210" y="237"/>
                      </a:lnTo>
                      <a:lnTo>
                        <a:pt x="210" y="236"/>
                      </a:lnTo>
                      <a:lnTo>
                        <a:pt x="208" y="236"/>
                      </a:lnTo>
                      <a:lnTo>
                        <a:pt x="208" y="234"/>
                      </a:lnTo>
                      <a:lnTo>
                        <a:pt x="207" y="234"/>
                      </a:lnTo>
                      <a:lnTo>
                        <a:pt x="207" y="233"/>
                      </a:lnTo>
                      <a:lnTo>
                        <a:pt x="207" y="232"/>
                      </a:lnTo>
                      <a:lnTo>
                        <a:pt x="206" y="231"/>
                      </a:lnTo>
                      <a:lnTo>
                        <a:pt x="206" y="229"/>
                      </a:lnTo>
                      <a:lnTo>
                        <a:pt x="205" y="229"/>
                      </a:lnTo>
                      <a:lnTo>
                        <a:pt x="206" y="229"/>
                      </a:lnTo>
                      <a:lnTo>
                        <a:pt x="205" y="229"/>
                      </a:lnTo>
                      <a:lnTo>
                        <a:pt x="206" y="229"/>
                      </a:lnTo>
                      <a:lnTo>
                        <a:pt x="207" y="229"/>
                      </a:lnTo>
                      <a:lnTo>
                        <a:pt x="207" y="228"/>
                      </a:lnTo>
                      <a:lnTo>
                        <a:pt x="207" y="227"/>
                      </a:lnTo>
                      <a:lnTo>
                        <a:pt x="208" y="226"/>
                      </a:lnTo>
                      <a:lnTo>
                        <a:pt x="207" y="226"/>
                      </a:lnTo>
                      <a:lnTo>
                        <a:pt x="208" y="226"/>
                      </a:lnTo>
                      <a:lnTo>
                        <a:pt x="208" y="225"/>
                      </a:lnTo>
                      <a:lnTo>
                        <a:pt x="207" y="226"/>
                      </a:lnTo>
                      <a:lnTo>
                        <a:pt x="208" y="225"/>
                      </a:lnTo>
                      <a:lnTo>
                        <a:pt x="207" y="225"/>
                      </a:lnTo>
                      <a:lnTo>
                        <a:pt x="206" y="225"/>
                      </a:lnTo>
                      <a:lnTo>
                        <a:pt x="207" y="225"/>
                      </a:lnTo>
                      <a:lnTo>
                        <a:pt x="206" y="225"/>
                      </a:lnTo>
                      <a:lnTo>
                        <a:pt x="205" y="225"/>
                      </a:lnTo>
                      <a:lnTo>
                        <a:pt x="205" y="226"/>
                      </a:lnTo>
                      <a:lnTo>
                        <a:pt x="206" y="226"/>
                      </a:lnTo>
                      <a:lnTo>
                        <a:pt x="207" y="226"/>
                      </a:lnTo>
                      <a:lnTo>
                        <a:pt x="206" y="226"/>
                      </a:lnTo>
                      <a:lnTo>
                        <a:pt x="207" y="226"/>
                      </a:lnTo>
                      <a:lnTo>
                        <a:pt x="206" y="226"/>
                      </a:lnTo>
                      <a:lnTo>
                        <a:pt x="205" y="226"/>
                      </a:lnTo>
                      <a:lnTo>
                        <a:pt x="206" y="227"/>
                      </a:lnTo>
                      <a:lnTo>
                        <a:pt x="207" y="227"/>
                      </a:lnTo>
                      <a:lnTo>
                        <a:pt x="206" y="227"/>
                      </a:lnTo>
                      <a:lnTo>
                        <a:pt x="207" y="227"/>
                      </a:lnTo>
                      <a:lnTo>
                        <a:pt x="207" y="228"/>
                      </a:lnTo>
                      <a:lnTo>
                        <a:pt x="206" y="228"/>
                      </a:lnTo>
                      <a:lnTo>
                        <a:pt x="205" y="229"/>
                      </a:lnTo>
                      <a:lnTo>
                        <a:pt x="205" y="228"/>
                      </a:lnTo>
                      <a:lnTo>
                        <a:pt x="205" y="227"/>
                      </a:lnTo>
                      <a:lnTo>
                        <a:pt x="203" y="227"/>
                      </a:lnTo>
                      <a:lnTo>
                        <a:pt x="203" y="226"/>
                      </a:lnTo>
                      <a:lnTo>
                        <a:pt x="202" y="226"/>
                      </a:lnTo>
                      <a:lnTo>
                        <a:pt x="202" y="225"/>
                      </a:lnTo>
                      <a:lnTo>
                        <a:pt x="201" y="225"/>
                      </a:lnTo>
                      <a:lnTo>
                        <a:pt x="201" y="223"/>
                      </a:lnTo>
                      <a:lnTo>
                        <a:pt x="201" y="222"/>
                      </a:lnTo>
                      <a:lnTo>
                        <a:pt x="200" y="222"/>
                      </a:lnTo>
                      <a:lnTo>
                        <a:pt x="200" y="221"/>
                      </a:lnTo>
                      <a:lnTo>
                        <a:pt x="199" y="220"/>
                      </a:lnTo>
                      <a:lnTo>
                        <a:pt x="199" y="218"/>
                      </a:lnTo>
                      <a:lnTo>
                        <a:pt x="197" y="218"/>
                      </a:lnTo>
                      <a:lnTo>
                        <a:pt x="196" y="218"/>
                      </a:lnTo>
                      <a:lnTo>
                        <a:pt x="196" y="217"/>
                      </a:lnTo>
                      <a:lnTo>
                        <a:pt x="196" y="216"/>
                      </a:lnTo>
                      <a:lnTo>
                        <a:pt x="195" y="216"/>
                      </a:lnTo>
                      <a:lnTo>
                        <a:pt x="195" y="215"/>
                      </a:lnTo>
                      <a:lnTo>
                        <a:pt x="194" y="215"/>
                      </a:lnTo>
                      <a:lnTo>
                        <a:pt x="192" y="213"/>
                      </a:lnTo>
                      <a:lnTo>
                        <a:pt x="191" y="213"/>
                      </a:lnTo>
                      <a:lnTo>
                        <a:pt x="191" y="212"/>
                      </a:lnTo>
                      <a:lnTo>
                        <a:pt x="190" y="212"/>
                      </a:lnTo>
                      <a:lnTo>
                        <a:pt x="189" y="212"/>
                      </a:lnTo>
                      <a:lnTo>
                        <a:pt x="189" y="211"/>
                      </a:lnTo>
                      <a:lnTo>
                        <a:pt x="188" y="211"/>
                      </a:lnTo>
                      <a:lnTo>
                        <a:pt x="186" y="211"/>
                      </a:lnTo>
                      <a:lnTo>
                        <a:pt x="185" y="211"/>
                      </a:lnTo>
                      <a:lnTo>
                        <a:pt x="184" y="211"/>
                      </a:lnTo>
                      <a:lnTo>
                        <a:pt x="184" y="210"/>
                      </a:lnTo>
                      <a:lnTo>
                        <a:pt x="183" y="210"/>
                      </a:lnTo>
                      <a:lnTo>
                        <a:pt x="181" y="211"/>
                      </a:lnTo>
                      <a:lnTo>
                        <a:pt x="180" y="211"/>
                      </a:lnTo>
                      <a:lnTo>
                        <a:pt x="179" y="211"/>
                      </a:lnTo>
                      <a:lnTo>
                        <a:pt x="178" y="211"/>
                      </a:lnTo>
                      <a:lnTo>
                        <a:pt x="177" y="211"/>
                      </a:lnTo>
                      <a:lnTo>
                        <a:pt x="175" y="211"/>
                      </a:lnTo>
                      <a:lnTo>
                        <a:pt x="174" y="211"/>
                      </a:lnTo>
                      <a:lnTo>
                        <a:pt x="173" y="211"/>
                      </a:lnTo>
                      <a:lnTo>
                        <a:pt x="172" y="211"/>
                      </a:lnTo>
                      <a:lnTo>
                        <a:pt x="170" y="211"/>
                      </a:lnTo>
                      <a:lnTo>
                        <a:pt x="169" y="211"/>
                      </a:lnTo>
                      <a:lnTo>
                        <a:pt x="168" y="211"/>
                      </a:lnTo>
                      <a:lnTo>
                        <a:pt x="167" y="211"/>
                      </a:lnTo>
                      <a:lnTo>
                        <a:pt x="165" y="211"/>
                      </a:lnTo>
                      <a:lnTo>
                        <a:pt x="164" y="211"/>
                      </a:lnTo>
                      <a:lnTo>
                        <a:pt x="163" y="211"/>
                      </a:lnTo>
                      <a:lnTo>
                        <a:pt x="162" y="211"/>
                      </a:lnTo>
                      <a:lnTo>
                        <a:pt x="161" y="211"/>
                      </a:lnTo>
                      <a:lnTo>
                        <a:pt x="161" y="212"/>
                      </a:lnTo>
                      <a:lnTo>
                        <a:pt x="161" y="213"/>
                      </a:lnTo>
                      <a:lnTo>
                        <a:pt x="159" y="213"/>
                      </a:lnTo>
                      <a:lnTo>
                        <a:pt x="159" y="212"/>
                      </a:lnTo>
                      <a:lnTo>
                        <a:pt x="158" y="212"/>
                      </a:lnTo>
                      <a:lnTo>
                        <a:pt x="157" y="212"/>
                      </a:lnTo>
                      <a:lnTo>
                        <a:pt x="157" y="213"/>
                      </a:lnTo>
                      <a:lnTo>
                        <a:pt x="156" y="213"/>
                      </a:lnTo>
                      <a:lnTo>
                        <a:pt x="154" y="213"/>
                      </a:lnTo>
                      <a:lnTo>
                        <a:pt x="154" y="212"/>
                      </a:lnTo>
                      <a:lnTo>
                        <a:pt x="153" y="212"/>
                      </a:lnTo>
                      <a:lnTo>
                        <a:pt x="152" y="212"/>
                      </a:lnTo>
                      <a:lnTo>
                        <a:pt x="151" y="212"/>
                      </a:lnTo>
                      <a:lnTo>
                        <a:pt x="150" y="212"/>
                      </a:lnTo>
                      <a:lnTo>
                        <a:pt x="148" y="212"/>
                      </a:lnTo>
                      <a:lnTo>
                        <a:pt x="147" y="212"/>
                      </a:lnTo>
                      <a:lnTo>
                        <a:pt x="147" y="213"/>
                      </a:lnTo>
                      <a:lnTo>
                        <a:pt x="146" y="213"/>
                      </a:lnTo>
                      <a:lnTo>
                        <a:pt x="145" y="215"/>
                      </a:lnTo>
                      <a:lnTo>
                        <a:pt x="143" y="215"/>
                      </a:lnTo>
                      <a:lnTo>
                        <a:pt x="142" y="215"/>
                      </a:lnTo>
                      <a:lnTo>
                        <a:pt x="141" y="215"/>
                      </a:lnTo>
                      <a:lnTo>
                        <a:pt x="140" y="215"/>
                      </a:lnTo>
                      <a:lnTo>
                        <a:pt x="140" y="216"/>
                      </a:lnTo>
                      <a:lnTo>
                        <a:pt x="139" y="216"/>
                      </a:lnTo>
                      <a:lnTo>
                        <a:pt x="139" y="217"/>
                      </a:lnTo>
                      <a:lnTo>
                        <a:pt x="137" y="217"/>
                      </a:lnTo>
                      <a:lnTo>
                        <a:pt x="137" y="218"/>
                      </a:lnTo>
                      <a:lnTo>
                        <a:pt x="136" y="218"/>
                      </a:lnTo>
                      <a:lnTo>
                        <a:pt x="136" y="220"/>
                      </a:lnTo>
                      <a:lnTo>
                        <a:pt x="135" y="220"/>
                      </a:lnTo>
                      <a:lnTo>
                        <a:pt x="135" y="221"/>
                      </a:lnTo>
                      <a:lnTo>
                        <a:pt x="135" y="220"/>
                      </a:lnTo>
                      <a:lnTo>
                        <a:pt x="134" y="220"/>
                      </a:lnTo>
                      <a:lnTo>
                        <a:pt x="134" y="218"/>
                      </a:lnTo>
                      <a:lnTo>
                        <a:pt x="132" y="218"/>
                      </a:lnTo>
                      <a:lnTo>
                        <a:pt x="132" y="217"/>
                      </a:lnTo>
                      <a:lnTo>
                        <a:pt x="131" y="217"/>
                      </a:lnTo>
                      <a:lnTo>
                        <a:pt x="131" y="216"/>
                      </a:lnTo>
                      <a:lnTo>
                        <a:pt x="130" y="216"/>
                      </a:lnTo>
                      <a:lnTo>
                        <a:pt x="130" y="215"/>
                      </a:lnTo>
                      <a:lnTo>
                        <a:pt x="129" y="215"/>
                      </a:lnTo>
                      <a:lnTo>
                        <a:pt x="129" y="213"/>
                      </a:lnTo>
                      <a:lnTo>
                        <a:pt x="128" y="213"/>
                      </a:lnTo>
                      <a:lnTo>
                        <a:pt x="128" y="212"/>
                      </a:lnTo>
                      <a:lnTo>
                        <a:pt x="126" y="212"/>
                      </a:lnTo>
                      <a:lnTo>
                        <a:pt x="125" y="212"/>
                      </a:lnTo>
                      <a:lnTo>
                        <a:pt x="124" y="212"/>
                      </a:lnTo>
                      <a:lnTo>
                        <a:pt x="123" y="212"/>
                      </a:lnTo>
                      <a:lnTo>
                        <a:pt x="123" y="211"/>
                      </a:lnTo>
                      <a:lnTo>
                        <a:pt x="121" y="211"/>
                      </a:lnTo>
                      <a:lnTo>
                        <a:pt x="120" y="211"/>
                      </a:lnTo>
                      <a:lnTo>
                        <a:pt x="119" y="211"/>
                      </a:lnTo>
                      <a:lnTo>
                        <a:pt x="118" y="211"/>
                      </a:lnTo>
                      <a:lnTo>
                        <a:pt x="116" y="211"/>
                      </a:lnTo>
                      <a:lnTo>
                        <a:pt x="115" y="210"/>
                      </a:lnTo>
                      <a:lnTo>
                        <a:pt x="114" y="210"/>
                      </a:lnTo>
                      <a:lnTo>
                        <a:pt x="113" y="210"/>
                      </a:lnTo>
                      <a:lnTo>
                        <a:pt x="112" y="210"/>
                      </a:lnTo>
                      <a:lnTo>
                        <a:pt x="110" y="210"/>
                      </a:lnTo>
                      <a:lnTo>
                        <a:pt x="109" y="210"/>
                      </a:lnTo>
                      <a:lnTo>
                        <a:pt x="108" y="210"/>
                      </a:lnTo>
                      <a:lnTo>
                        <a:pt x="107" y="210"/>
                      </a:lnTo>
                      <a:lnTo>
                        <a:pt x="107" y="209"/>
                      </a:lnTo>
                      <a:lnTo>
                        <a:pt x="105" y="209"/>
                      </a:lnTo>
                      <a:lnTo>
                        <a:pt x="104" y="209"/>
                      </a:lnTo>
                      <a:lnTo>
                        <a:pt x="104" y="207"/>
                      </a:lnTo>
                      <a:lnTo>
                        <a:pt x="103" y="207"/>
                      </a:lnTo>
                      <a:lnTo>
                        <a:pt x="102" y="206"/>
                      </a:lnTo>
                      <a:lnTo>
                        <a:pt x="101" y="206"/>
                      </a:lnTo>
                      <a:lnTo>
                        <a:pt x="99" y="206"/>
                      </a:lnTo>
                      <a:lnTo>
                        <a:pt x="99" y="205"/>
                      </a:lnTo>
                      <a:lnTo>
                        <a:pt x="98" y="205"/>
                      </a:lnTo>
                      <a:lnTo>
                        <a:pt x="97" y="205"/>
                      </a:lnTo>
                      <a:lnTo>
                        <a:pt x="97" y="204"/>
                      </a:lnTo>
                      <a:lnTo>
                        <a:pt x="96" y="204"/>
                      </a:lnTo>
                      <a:lnTo>
                        <a:pt x="96" y="205"/>
                      </a:lnTo>
                      <a:lnTo>
                        <a:pt x="94" y="205"/>
                      </a:lnTo>
                      <a:lnTo>
                        <a:pt x="94" y="204"/>
                      </a:lnTo>
                      <a:lnTo>
                        <a:pt x="93" y="204"/>
                      </a:lnTo>
                      <a:lnTo>
                        <a:pt x="93" y="202"/>
                      </a:lnTo>
                      <a:lnTo>
                        <a:pt x="92" y="202"/>
                      </a:lnTo>
                      <a:lnTo>
                        <a:pt x="91" y="202"/>
                      </a:lnTo>
                      <a:lnTo>
                        <a:pt x="91" y="201"/>
                      </a:lnTo>
                      <a:lnTo>
                        <a:pt x="90" y="201"/>
                      </a:lnTo>
                      <a:lnTo>
                        <a:pt x="90" y="200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6" y="200"/>
                      </a:lnTo>
                      <a:lnTo>
                        <a:pt x="85" y="200"/>
                      </a:lnTo>
                      <a:lnTo>
                        <a:pt x="83" y="200"/>
                      </a:lnTo>
                      <a:lnTo>
                        <a:pt x="83" y="199"/>
                      </a:lnTo>
                      <a:lnTo>
                        <a:pt x="82" y="199"/>
                      </a:lnTo>
                      <a:lnTo>
                        <a:pt x="81" y="198"/>
                      </a:lnTo>
                      <a:lnTo>
                        <a:pt x="80" y="198"/>
                      </a:lnTo>
                      <a:lnTo>
                        <a:pt x="80" y="196"/>
                      </a:lnTo>
                      <a:lnTo>
                        <a:pt x="79" y="196"/>
                      </a:lnTo>
                      <a:lnTo>
                        <a:pt x="77" y="196"/>
                      </a:lnTo>
                      <a:lnTo>
                        <a:pt x="76" y="196"/>
                      </a:lnTo>
                      <a:lnTo>
                        <a:pt x="75" y="196"/>
                      </a:lnTo>
                      <a:lnTo>
                        <a:pt x="75" y="198"/>
                      </a:lnTo>
                      <a:lnTo>
                        <a:pt x="74" y="198"/>
                      </a:lnTo>
                      <a:lnTo>
                        <a:pt x="72" y="198"/>
                      </a:lnTo>
                      <a:lnTo>
                        <a:pt x="72" y="196"/>
                      </a:lnTo>
                      <a:lnTo>
                        <a:pt x="71" y="196"/>
                      </a:lnTo>
                      <a:lnTo>
                        <a:pt x="70" y="196"/>
                      </a:lnTo>
                      <a:lnTo>
                        <a:pt x="69" y="195"/>
                      </a:lnTo>
                      <a:lnTo>
                        <a:pt x="67" y="195"/>
                      </a:lnTo>
                      <a:lnTo>
                        <a:pt x="67" y="194"/>
                      </a:lnTo>
                      <a:lnTo>
                        <a:pt x="66" y="194"/>
                      </a:lnTo>
                      <a:lnTo>
                        <a:pt x="66" y="193"/>
                      </a:lnTo>
                      <a:lnTo>
                        <a:pt x="65" y="193"/>
                      </a:lnTo>
                      <a:lnTo>
                        <a:pt x="64" y="191"/>
                      </a:lnTo>
                      <a:lnTo>
                        <a:pt x="63" y="191"/>
                      </a:lnTo>
                      <a:lnTo>
                        <a:pt x="63" y="190"/>
                      </a:lnTo>
                      <a:lnTo>
                        <a:pt x="61" y="190"/>
                      </a:lnTo>
                      <a:lnTo>
                        <a:pt x="61" y="189"/>
                      </a:lnTo>
                      <a:lnTo>
                        <a:pt x="60" y="189"/>
                      </a:lnTo>
                      <a:lnTo>
                        <a:pt x="60" y="188"/>
                      </a:lnTo>
                      <a:lnTo>
                        <a:pt x="59" y="188"/>
                      </a:lnTo>
                      <a:lnTo>
                        <a:pt x="59" y="187"/>
                      </a:lnTo>
                      <a:lnTo>
                        <a:pt x="58" y="187"/>
                      </a:lnTo>
                      <a:lnTo>
                        <a:pt x="56" y="187"/>
                      </a:lnTo>
                      <a:lnTo>
                        <a:pt x="56" y="185"/>
                      </a:lnTo>
                      <a:lnTo>
                        <a:pt x="55" y="185"/>
                      </a:lnTo>
                      <a:lnTo>
                        <a:pt x="54" y="185"/>
                      </a:lnTo>
                      <a:lnTo>
                        <a:pt x="54" y="184"/>
                      </a:lnTo>
                      <a:lnTo>
                        <a:pt x="55" y="184"/>
                      </a:lnTo>
                      <a:lnTo>
                        <a:pt x="54" y="184"/>
                      </a:lnTo>
                      <a:lnTo>
                        <a:pt x="54" y="183"/>
                      </a:lnTo>
                      <a:lnTo>
                        <a:pt x="54" y="184"/>
                      </a:lnTo>
                      <a:lnTo>
                        <a:pt x="53" y="185"/>
                      </a:lnTo>
                      <a:lnTo>
                        <a:pt x="53" y="184"/>
                      </a:lnTo>
                      <a:lnTo>
                        <a:pt x="52" y="184"/>
                      </a:lnTo>
                      <a:lnTo>
                        <a:pt x="52" y="183"/>
                      </a:lnTo>
                      <a:lnTo>
                        <a:pt x="50" y="183"/>
                      </a:lnTo>
                      <a:lnTo>
                        <a:pt x="50" y="182"/>
                      </a:lnTo>
                      <a:lnTo>
                        <a:pt x="52" y="182"/>
                      </a:lnTo>
                      <a:lnTo>
                        <a:pt x="52" y="180"/>
                      </a:lnTo>
                      <a:lnTo>
                        <a:pt x="52" y="179"/>
                      </a:lnTo>
                      <a:lnTo>
                        <a:pt x="52" y="178"/>
                      </a:lnTo>
                      <a:lnTo>
                        <a:pt x="50" y="178"/>
                      </a:lnTo>
                      <a:lnTo>
                        <a:pt x="50" y="177"/>
                      </a:lnTo>
                      <a:lnTo>
                        <a:pt x="50" y="176"/>
                      </a:lnTo>
                      <a:lnTo>
                        <a:pt x="49" y="174"/>
                      </a:lnTo>
                      <a:lnTo>
                        <a:pt x="49" y="173"/>
                      </a:lnTo>
                      <a:lnTo>
                        <a:pt x="49" y="172"/>
                      </a:lnTo>
                      <a:lnTo>
                        <a:pt x="48" y="172"/>
                      </a:lnTo>
                      <a:lnTo>
                        <a:pt x="48" y="171"/>
                      </a:lnTo>
                      <a:lnTo>
                        <a:pt x="47" y="171"/>
                      </a:lnTo>
                      <a:lnTo>
                        <a:pt x="45" y="171"/>
                      </a:lnTo>
                      <a:lnTo>
                        <a:pt x="47" y="171"/>
                      </a:lnTo>
                      <a:lnTo>
                        <a:pt x="48" y="171"/>
                      </a:lnTo>
                      <a:lnTo>
                        <a:pt x="48" y="172"/>
                      </a:lnTo>
                      <a:lnTo>
                        <a:pt x="49" y="172"/>
                      </a:lnTo>
                      <a:lnTo>
                        <a:pt x="49" y="173"/>
                      </a:lnTo>
                      <a:lnTo>
                        <a:pt x="49" y="174"/>
                      </a:lnTo>
                      <a:lnTo>
                        <a:pt x="49" y="176"/>
                      </a:lnTo>
                      <a:lnTo>
                        <a:pt x="50" y="176"/>
                      </a:lnTo>
                      <a:lnTo>
                        <a:pt x="50" y="177"/>
                      </a:lnTo>
                      <a:lnTo>
                        <a:pt x="50" y="178"/>
                      </a:lnTo>
                      <a:lnTo>
                        <a:pt x="52" y="178"/>
                      </a:lnTo>
                      <a:lnTo>
                        <a:pt x="52" y="179"/>
                      </a:lnTo>
                      <a:lnTo>
                        <a:pt x="50" y="179"/>
                      </a:lnTo>
                      <a:lnTo>
                        <a:pt x="50" y="180"/>
                      </a:lnTo>
                      <a:lnTo>
                        <a:pt x="50" y="182"/>
                      </a:lnTo>
                      <a:lnTo>
                        <a:pt x="50" y="180"/>
                      </a:lnTo>
                      <a:lnTo>
                        <a:pt x="49" y="180"/>
                      </a:lnTo>
                      <a:lnTo>
                        <a:pt x="49" y="179"/>
                      </a:lnTo>
                      <a:lnTo>
                        <a:pt x="49" y="178"/>
                      </a:lnTo>
                      <a:lnTo>
                        <a:pt x="48" y="178"/>
                      </a:lnTo>
                      <a:lnTo>
                        <a:pt x="48" y="177"/>
                      </a:lnTo>
                      <a:lnTo>
                        <a:pt x="48" y="176"/>
                      </a:lnTo>
                      <a:lnTo>
                        <a:pt x="47" y="176"/>
                      </a:lnTo>
                      <a:lnTo>
                        <a:pt x="47" y="174"/>
                      </a:lnTo>
                      <a:lnTo>
                        <a:pt x="47" y="173"/>
                      </a:lnTo>
                      <a:lnTo>
                        <a:pt x="47" y="172"/>
                      </a:lnTo>
                      <a:lnTo>
                        <a:pt x="45" y="172"/>
                      </a:lnTo>
                      <a:lnTo>
                        <a:pt x="45" y="171"/>
                      </a:lnTo>
                      <a:lnTo>
                        <a:pt x="45" y="169"/>
                      </a:lnTo>
                      <a:lnTo>
                        <a:pt x="44" y="169"/>
                      </a:lnTo>
                      <a:lnTo>
                        <a:pt x="44" y="168"/>
                      </a:lnTo>
                      <a:lnTo>
                        <a:pt x="44" y="167"/>
                      </a:lnTo>
                      <a:lnTo>
                        <a:pt x="43" y="166"/>
                      </a:lnTo>
                      <a:lnTo>
                        <a:pt x="43" y="164"/>
                      </a:lnTo>
                      <a:lnTo>
                        <a:pt x="43" y="163"/>
                      </a:lnTo>
                      <a:lnTo>
                        <a:pt x="43" y="162"/>
                      </a:lnTo>
                      <a:lnTo>
                        <a:pt x="42" y="162"/>
                      </a:lnTo>
                      <a:lnTo>
                        <a:pt x="42" y="161"/>
                      </a:lnTo>
                      <a:lnTo>
                        <a:pt x="42" y="160"/>
                      </a:lnTo>
                      <a:lnTo>
                        <a:pt x="43" y="160"/>
                      </a:lnTo>
                      <a:lnTo>
                        <a:pt x="43" y="161"/>
                      </a:lnTo>
                      <a:lnTo>
                        <a:pt x="43" y="162"/>
                      </a:lnTo>
                      <a:lnTo>
                        <a:pt x="43" y="161"/>
                      </a:lnTo>
                      <a:lnTo>
                        <a:pt x="44" y="161"/>
                      </a:lnTo>
                      <a:lnTo>
                        <a:pt x="43" y="161"/>
                      </a:lnTo>
                      <a:lnTo>
                        <a:pt x="43" y="160"/>
                      </a:lnTo>
                      <a:lnTo>
                        <a:pt x="42" y="160"/>
                      </a:lnTo>
                      <a:lnTo>
                        <a:pt x="43" y="158"/>
                      </a:lnTo>
                      <a:lnTo>
                        <a:pt x="43" y="157"/>
                      </a:lnTo>
                      <a:lnTo>
                        <a:pt x="43" y="158"/>
                      </a:lnTo>
                      <a:lnTo>
                        <a:pt x="43" y="157"/>
                      </a:lnTo>
                      <a:lnTo>
                        <a:pt x="42" y="157"/>
                      </a:lnTo>
                      <a:lnTo>
                        <a:pt x="43" y="157"/>
                      </a:lnTo>
                      <a:lnTo>
                        <a:pt x="43" y="158"/>
                      </a:lnTo>
                      <a:lnTo>
                        <a:pt x="43" y="157"/>
                      </a:lnTo>
                      <a:lnTo>
                        <a:pt x="42" y="157"/>
                      </a:lnTo>
                      <a:lnTo>
                        <a:pt x="43" y="158"/>
                      </a:lnTo>
                      <a:lnTo>
                        <a:pt x="42" y="158"/>
                      </a:lnTo>
                      <a:lnTo>
                        <a:pt x="42" y="160"/>
                      </a:lnTo>
                      <a:lnTo>
                        <a:pt x="42" y="158"/>
                      </a:lnTo>
                      <a:lnTo>
                        <a:pt x="42" y="157"/>
                      </a:lnTo>
                      <a:lnTo>
                        <a:pt x="41" y="157"/>
                      </a:lnTo>
                      <a:lnTo>
                        <a:pt x="41" y="156"/>
                      </a:lnTo>
                      <a:lnTo>
                        <a:pt x="39" y="156"/>
                      </a:lnTo>
                      <a:lnTo>
                        <a:pt x="39" y="155"/>
                      </a:lnTo>
                      <a:lnTo>
                        <a:pt x="38" y="153"/>
                      </a:lnTo>
                      <a:lnTo>
                        <a:pt x="37" y="153"/>
                      </a:lnTo>
                      <a:lnTo>
                        <a:pt x="36" y="153"/>
                      </a:lnTo>
                      <a:lnTo>
                        <a:pt x="34" y="153"/>
                      </a:lnTo>
                      <a:lnTo>
                        <a:pt x="33" y="153"/>
                      </a:lnTo>
                      <a:lnTo>
                        <a:pt x="33" y="152"/>
                      </a:lnTo>
                      <a:lnTo>
                        <a:pt x="32" y="152"/>
                      </a:lnTo>
                      <a:lnTo>
                        <a:pt x="32" y="151"/>
                      </a:lnTo>
                      <a:lnTo>
                        <a:pt x="31" y="151"/>
                      </a:lnTo>
                      <a:lnTo>
                        <a:pt x="29" y="151"/>
                      </a:lnTo>
                      <a:lnTo>
                        <a:pt x="29" y="150"/>
                      </a:lnTo>
                      <a:lnTo>
                        <a:pt x="28" y="150"/>
                      </a:lnTo>
                      <a:lnTo>
                        <a:pt x="28" y="149"/>
                      </a:lnTo>
                      <a:lnTo>
                        <a:pt x="27" y="149"/>
                      </a:lnTo>
                      <a:lnTo>
                        <a:pt x="27" y="147"/>
                      </a:lnTo>
                      <a:lnTo>
                        <a:pt x="26" y="147"/>
                      </a:lnTo>
                      <a:lnTo>
                        <a:pt x="26" y="146"/>
                      </a:lnTo>
                      <a:lnTo>
                        <a:pt x="25" y="146"/>
                      </a:lnTo>
                      <a:lnTo>
                        <a:pt x="25" y="145"/>
                      </a:lnTo>
                      <a:lnTo>
                        <a:pt x="23" y="145"/>
                      </a:lnTo>
                      <a:lnTo>
                        <a:pt x="23" y="144"/>
                      </a:lnTo>
                      <a:lnTo>
                        <a:pt x="22" y="144"/>
                      </a:lnTo>
                      <a:lnTo>
                        <a:pt x="22" y="142"/>
                      </a:lnTo>
                      <a:lnTo>
                        <a:pt x="21" y="142"/>
                      </a:lnTo>
                      <a:lnTo>
                        <a:pt x="20" y="142"/>
                      </a:lnTo>
                      <a:lnTo>
                        <a:pt x="18" y="142"/>
                      </a:lnTo>
                      <a:lnTo>
                        <a:pt x="18" y="144"/>
                      </a:lnTo>
                      <a:lnTo>
                        <a:pt x="17" y="144"/>
                      </a:lnTo>
                      <a:lnTo>
                        <a:pt x="17" y="142"/>
                      </a:lnTo>
                      <a:lnTo>
                        <a:pt x="16" y="141"/>
                      </a:lnTo>
                      <a:lnTo>
                        <a:pt x="16" y="140"/>
                      </a:lnTo>
                      <a:lnTo>
                        <a:pt x="15" y="140"/>
                      </a:lnTo>
                      <a:lnTo>
                        <a:pt x="15" y="139"/>
                      </a:lnTo>
                      <a:lnTo>
                        <a:pt x="14" y="139"/>
                      </a:lnTo>
                      <a:lnTo>
                        <a:pt x="14" y="138"/>
                      </a:lnTo>
                      <a:lnTo>
                        <a:pt x="12" y="138"/>
                      </a:lnTo>
                      <a:lnTo>
                        <a:pt x="12" y="136"/>
                      </a:lnTo>
                      <a:lnTo>
                        <a:pt x="11" y="136"/>
                      </a:lnTo>
                      <a:lnTo>
                        <a:pt x="11" y="135"/>
                      </a:lnTo>
                      <a:lnTo>
                        <a:pt x="10" y="135"/>
                      </a:lnTo>
                      <a:lnTo>
                        <a:pt x="10" y="134"/>
                      </a:lnTo>
                      <a:lnTo>
                        <a:pt x="9" y="134"/>
                      </a:lnTo>
                      <a:lnTo>
                        <a:pt x="7" y="134"/>
                      </a:lnTo>
                      <a:lnTo>
                        <a:pt x="6" y="134"/>
                      </a:lnTo>
                      <a:lnTo>
                        <a:pt x="6" y="133"/>
                      </a:lnTo>
                      <a:lnTo>
                        <a:pt x="6" y="131"/>
                      </a:lnTo>
                      <a:lnTo>
                        <a:pt x="5" y="131"/>
                      </a:lnTo>
                      <a:lnTo>
                        <a:pt x="5" y="130"/>
                      </a:lnTo>
                      <a:lnTo>
                        <a:pt x="4" y="130"/>
                      </a:lnTo>
                      <a:lnTo>
                        <a:pt x="4" y="129"/>
                      </a:lnTo>
                      <a:lnTo>
                        <a:pt x="3" y="129"/>
                      </a:lnTo>
                      <a:lnTo>
                        <a:pt x="1" y="129"/>
                      </a:lnTo>
                      <a:lnTo>
                        <a:pt x="0" y="129"/>
                      </a:lnTo>
                      <a:lnTo>
                        <a:pt x="0" y="128"/>
                      </a:lnTo>
                      <a:lnTo>
                        <a:pt x="1" y="128"/>
                      </a:lnTo>
                      <a:lnTo>
                        <a:pt x="1" y="127"/>
                      </a:lnTo>
                      <a:lnTo>
                        <a:pt x="1" y="125"/>
                      </a:lnTo>
                      <a:lnTo>
                        <a:pt x="3" y="125"/>
                      </a:lnTo>
                      <a:lnTo>
                        <a:pt x="4" y="125"/>
                      </a:lnTo>
                      <a:lnTo>
                        <a:pt x="4" y="124"/>
                      </a:lnTo>
                      <a:lnTo>
                        <a:pt x="5" y="124"/>
                      </a:lnTo>
                      <a:lnTo>
                        <a:pt x="5" y="123"/>
                      </a:lnTo>
                      <a:lnTo>
                        <a:pt x="6" y="123"/>
                      </a:lnTo>
                      <a:lnTo>
                        <a:pt x="6" y="122"/>
                      </a:lnTo>
                      <a:lnTo>
                        <a:pt x="6" y="120"/>
                      </a:lnTo>
                      <a:lnTo>
                        <a:pt x="5" y="120"/>
                      </a:lnTo>
                      <a:lnTo>
                        <a:pt x="5" y="119"/>
                      </a:lnTo>
                      <a:lnTo>
                        <a:pt x="5" y="118"/>
                      </a:lnTo>
                      <a:lnTo>
                        <a:pt x="5" y="117"/>
                      </a:lnTo>
                      <a:lnTo>
                        <a:pt x="5" y="115"/>
                      </a:lnTo>
                      <a:lnTo>
                        <a:pt x="6" y="115"/>
                      </a:lnTo>
                      <a:lnTo>
                        <a:pt x="6" y="114"/>
                      </a:lnTo>
                      <a:lnTo>
                        <a:pt x="7" y="114"/>
                      </a:lnTo>
                      <a:lnTo>
                        <a:pt x="6" y="114"/>
                      </a:lnTo>
                      <a:lnTo>
                        <a:pt x="7" y="114"/>
                      </a:lnTo>
                      <a:lnTo>
                        <a:pt x="7" y="113"/>
                      </a:lnTo>
                      <a:lnTo>
                        <a:pt x="7" y="112"/>
                      </a:lnTo>
                      <a:lnTo>
                        <a:pt x="7" y="111"/>
                      </a:lnTo>
                      <a:lnTo>
                        <a:pt x="6" y="111"/>
                      </a:lnTo>
                      <a:lnTo>
                        <a:pt x="7" y="111"/>
                      </a:lnTo>
                      <a:lnTo>
                        <a:pt x="7" y="109"/>
                      </a:lnTo>
                      <a:lnTo>
                        <a:pt x="7" y="104"/>
                      </a:lnTo>
                      <a:lnTo>
                        <a:pt x="7" y="98"/>
                      </a:lnTo>
                      <a:lnTo>
                        <a:pt x="7" y="97"/>
                      </a:lnTo>
                      <a:lnTo>
                        <a:pt x="7" y="93"/>
                      </a:lnTo>
                      <a:lnTo>
                        <a:pt x="7" y="76"/>
                      </a:lnTo>
                      <a:lnTo>
                        <a:pt x="7" y="70"/>
                      </a:lnTo>
                      <a:lnTo>
                        <a:pt x="7" y="68"/>
                      </a:lnTo>
                      <a:lnTo>
                        <a:pt x="7" y="66"/>
                      </a:lnTo>
                      <a:lnTo>
                        <a:pt x="7" y="63"/>
                      </a:lnTo>
                      <a:lnTo>
                        <a:pt x="7" y="62"/>
                      </a:lnTo>
                      <a:lnTo>
                        <a:pt x="7" y="55"/>
                      </a:lnTo>
                      <a:lnTo>
                        <a:pt x="7" y="52"/>
                      </a:lnTo>
                      <a:lnTo>
                        <a:pt x="7" y="47"/>
                      </a:lnTo>
                      <a:lnTo>
                        <a:pt x="7" y="41"/>
                      </a:lnTo>
                      <a:lnTo>
                        <a:pt x="7" y="38"/>
                      </a:lnTo>
                      <a:lnTo>
                        <a:pt x="7" y="37"/>
                      </a:lnTo>
                      <a:lnTo>
                        <a:pt x="7" y="33"/>
                      </a:lnTo>
                      <a:lnTo>
                        <a:pt x="7" y="31"/>
                      </a:lnTo>
                      <a:lnTo>
                        <a:pt x="7" y="20"/>
                      </a:lnTo>
                      <a:lnTo>
                        <a:pt x="7" y="10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7" y="5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8" name="Freeform 41"/>
                <p:cNvSpPr>
                  <a:spLocks/>
                </p:cNvSpPr>
                <p:nvPr/>
              </p:nvSpPr>
              <p:spPr bwMode="auto">
                <a:xfrm>
                  <a:off x="2879220" y="2395070"/>
                  <a:ext cx="1228401" cy="1493589"/>
                </a:xfrm>
                <a:custGeom>
                  <a:avLst/>
                  <a:gdLst>
                    <a:gd name="T0" fmla="*/ 84 w 806"/>
                    <a:gd name="T1" fmla="*/ 64 h 980"/>
                    <a:gd name="T2" fmla="*/ 178 w 806"/>
                    <a:gd name="T3" fmla="*/ 148 h 980"/>
                    <a:gd name="T4" fmla="*/ 261 w 806"/>
                    <a:gd name="T5" fmla="*/ 223 h 980"/>
                    <a:gd name="T6" fmla="*/ 295 w 806"/>
                    <a:gd name="T7" fmla="*/ 254 h 980"/>
                    <a:gd name="T8" fmla="*/ 335 w 806"/>
                    <a:gd name="T9" fmla="*/ 291 h 980"/>
                    <a:gd name="T10" fmla="*/ 388 w 806"/>
                    <a:gd name="T11" fmla="*/ 341 h 980"/>
                    <a:gd name="T12" fmla="*/ 480 w 806"/>
                    <a:gd name="T13" fmla="*/ 425 h 980"/>
                    <a:gd name="T14" fmla="*/ 574 w 806"/>
                    <a:gd name="T15" fmla="*/ 515 h 980"/>
                    <a:gd name="T16" fmla="*/ 629 w 806"/>
                    <a:gd name="T17" fmla="*/ 566 h 980"/>
                    <a:gd name="T18" fmla="*/ 686 w 806"/>
                    <a:gd name="T19" fmla="*/ 620 h 980"/>
                    <a:gd name="T20" fmla="*/ 729 w 806"/>
                    <a:gd name="T21" fmla="*/ 660 h 980"/>
                    <a:gd name="T22" fmla="*/ 787 w 806"/>
                    <a:gd name="T23" fmla="*/ 717 h 980"/>
                    <a:gd name="T24" fmla="*/ 741 w 806"/>
                    <a:gd name="T25" fmla="*/ 739 h 980"/>
                    <a:gd name="T26" fmla="*/ 642 w 806"/>
                    <a:gd name="T27" fmla="*/ 739 h 980"/>
                    <a:gd name="T28" fmla="*/ 470 w 806"/>
                    <a:gd name="T29" fmla="*/ 739 h 980"/>
                    <a:gd name="T30" fmla="*/ 406 w 806"/>
                    <a:gd name="T31" fmla="*/ 789 h 980"/>
                    <a:gd name="T32" fmla="*/ 406 w 806"/>
                    <a:gd name="T33" fmla="*/ 891 h 980"/>
                    <a:gd name="T34" fmla="*/ 386 w 806"/>
                    <a:gd name="T35" fmla="*/ 979 h 980"/>
                    <a:gd name="T36" fmla="*/ 337 w 806"/>
                    <a:gd name="T37" fmla="*/ 979 h 980"/>
                    <a:gd name="T38" fmla="*/ 294 w 806"/>
                    <a:gd name="T39" fmla="*/ 979 h 980"/>
                    <a:gd name="T40" fmla="*/ 256 w 806"/>
                    <a:gd name="T41" fmla="*/ 979 h 980"/>
                    <a:gd name="T42" fmla="*/ 219 w 806"/>
                    <a:gd name="T43" fmla="*/ 980 h 980"/>
                    <a:gd name="T44" fmla="*/ 281 w 806"/>
                    <a:gd name="T45" fmla="*/ 740 h 980"/>
                    <a:gd name="T46" fmla="*/ 332 w 806"/>
                    <a:gd name="T47" fmla="*/ 733 h 980"/>
                    <a:gd name="T48" fmla="*/ 334 w 806"/>
                    <a:gd name="T49" fmla="*/ 709 h 980"/>
                    <a:gd name="T50" fmla="*/ 329 w 806"/>
                    <a:gd name="T51" fmla="*/ 687 h 980"/>
                    <a:gd name="T52" fmla="*/ 318 w 806"/>
                    <a:gd name="T53" fmla="*/ 660 h 980"/>
                    <a:gd name="T54" fmla="*/ 312 w 806"/>
                    <a:gd name="T55" fmla="*/ 636 h 980"/>
                    <a:gd name="T56" fmla="*/ 312 w 806"/>
                    <a:gd name="T57" fmla="*/ 607 h 980"/>
                    <a:gd name="T58" fmla="*/ 303 w 806"/>
                    <a:gd name="T59" fmla="*/ 587 h 980"/>
                    <a:gd name="T60" fmla="*/ 287 w 806"/>
                    <a:gd name="T61" fmla="*/ 572 h 980"/>
                    <a:gd name="T62" fmla="*/ 280 w 806"/>
                    <a:gd name="T63" fmla="*/ 553 h 980"/>
                    <a:gd name="T64" fmla="*/ 270 w 806"/>
                    <a:gd name="T65" fmla="*/ 533 h 980"/>
                    <a:gd name="T66" fmla="*/ 261 w 806"/>
                    <a:gd name="T67" fmla="*/ 513 h 980"/>
                    <a:gd name="T68" fmla="*/ 256 w 806"/>
                    <a:gd name="T69" fmla="*/ 493 h 980"/>
                    <a:gd name="T70" fmla="*/ 258 w 806"/>
                    <a:gd name="T71" fmla="*/ 471 h 980"/>
                    <a:gd name="T72" fmla="*/ 248 w 806"/>
                    <a:gd name="T73" fmla="*/ 441 h 980"/>
                    <a:gd name="T74" fmla="*/ 236 w 806"/>
                    <a:gd name="T75" fmla="*/ 418 h 980"/>
                    <a:gd name="T76" fmla="*/ 214 w 806"/>
                    <a:gd name="T77" fmla="*/ 403 h 980"/>
                    <a:gd name="T78" fmla="*/ 198 w 806"/>
                    <a:gd name="T79" fmla="*/ 392 h 980"/>
                    <a:gd name="T80" fmla="*/ 197 w 806"/>
                    <a:gd name="T81" fmla="*/ 368 h 980"/>
                    <a:gd name="T82" fmla="*/ 178 w 806"/>
                    <a:gd name="T83" fmla="*/ 353 h 980"/>
                    <a:gd name="T84" fmla="*/ 175 w 806"/>
                    <a:gd name="T85" fmla="*/ 332 h 980"/>
                    <a:gd name="T86" fmla="*/ 167 w 806"/>
                    <a:gd name="T87" fmla="*/ 314 h 980"/>
                    <a:gd name="T88" fmla="*/ 149 w 806"/>
                    <a:gd name="T89" fmla="*/ 300 h 980"/>
                    <a:gd name="T90" fmla="*/ 129 w 806"/>
                    <a:gd name="T91" fmla="*/ 292 h 980"/>
                    <a:gd name="T92" fmla="*/ 118 w 806"/>
                    <a:gd name="T93" fmla="*/ 266 h 980"/>
                    <a:gd name="T94" fmla="*/ 99 w 806"/>
                    <a:gd name="T95" fmla="*/ 251 h 980"/>
                    <a:gd name="T96" fmla="*/ 79 w 806"/>
                    <a:gd name="T97" fmla="*/ 253 h 980"/>
                    <a:gd name="T98" fmla="*/ 89 w 806"/>
                    <a:gd name="T99" fmla="*/ 232 h 980"/>
                    <a:gd name="T100" fmla="*/ 87 w 806"/>
                    <a:gd name="T101" fmla="*/ 210 h 980"/>
                    <a:gd name="T102" fmla="*/ 66 w 806"/>
                    <a:gd name="T103" fmla="*/ 191 h 980"/>
                    <a:gd name="T104" fmla="*/ 62 w 806"/>
                    <a:gd name="T105" fmla="*/ 162 h 980"/>
                    <a:gd name="T106" fmla="*/ 41 w 806"/>
                    <a:gd name="T107" fmla="*/ 158 h 980"/>
                    <a:gd name="T108" fmla="*/ 27 w 806"/>
                    <a:gd name="T109" fmla="*/ 148 h 980"/>
                    <a:gd name="T110" fmla="*/ 11 w 806"/>
                    <a:gd name="T111" fmla="*/ 137 h 980"/>
                    <a:gd name="T112" fmla="*/ 7 w 806"/>
                    <a:gd name="T113" fmla="*/ 120 h 980"/>
                    <a:gd name="T114" fmla="*/ 2 w 806"/>
                    <a:gd name="T115" fmla="*/ 104 h 980"/>
                    <a:gd name="T116" fmla="*/ 7 w 806"/>
                    <a:gd name="T117" fmla="*/ 85 h 980"/>
                    <a:gd name="T118" fmla="*/ 19 w 806"/>
                    <a:gd name="T119" fmla="*/ 65 h 980"/>
                    <a:gd name="T120" fmla="*/ 13 w 806"/>
                    <a:gd name="T121" fmla="*/ 42 h 980"/>
                    <a:gd name="T122" fmla="*/ 8 w 806"/>
                    <a:gd name="T123" fmla="*/ 15 h 9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06" h="980">
                      <a:moveTo>
                        <a:pt x="27" y="12"/>
                      </a:moveTo>
                      <a:lnTo>
                        <a:pt x="29" y="14"/>
                      </a:lnTo>
                      <a:lnTo>
                        <a:pt x="30" y="16"/>
                      </a:lnTo>
                      <a:lnTo>
                        <a:pt x="31" y="16"/>
                      </a:lnTo>
                      <a:lnTo>
                        <a:pt x="31" y="17"/>
                      </a:lnTo>
                      <a:lnTo>
                        <a:pt x="33" y="17"/>
                      </a:lnTo>
                      <a:lnTo>
                        <a:pt x="35" y="20"/>
                      </a:lnTo>
                      <a:lnTo>
                        <a:pt x="36" y="20"/>
                      </a:lnTo>
                      <a:lnTo>
                        <a:pt x="36" y="21"/>
                      </a:lnTo>
                      <a:lnTo>
                        <a:pt x="39" y="24"/>
                      </a:lnTo>
                      <a:lnTo>
                        <a:pt x="46" y="30"/>
                      </a:lnTo>
                      <a:lnTo>
                        <a:pt x="50" y="33"/>
                      </a:lnTo>
                      <a:lnTo>
                        <a:pt x="51" y="33"/>
                      </a:lnTo>
                      <a:lnTo>
                        <a:pt x="53" y="36"/>
                      </a:lnTo>
                      <a:lnTo>
                        <a:pt x="55" y="37"/>
                      </a:lnTo>
                      <a:lnTo>
                        <a:pt x="55" y="38"/>
                      </a:lnTo>
                      <a:lnTo>
                        <a:pt x="56" y="38"/>
                      </a:lnTo>
                      <a:lnTo>
                        <a:pt x="57" y="39"/>
                      </a:lnTo>
                      <a:lnTo>
                        <a:pt x="58" y="41"/>
                      </a:lnTo>
                      <a:lnTo>
                        <a:pt x="60" y="42"/>
                      </a:lnTo>
                      <a:lnTo>
                        <a:pt x="62" y="44"/>
                      </a:lnTo>
                      <a:lnTo>
                        <a:pt x="66" y="48"/>
                      </a:lnTo>
                      <a:lnTo>
                        <a:pt x="73" y="54"/>
                      </a:lnTo>
                      <a:lnTo>
                        <a:pt x="74" y="54"/>
                      </a:lnTo>
                      <a:lnTo>
                        <a:pt x="74" y="55"/>
                      </a:lnTo>
                      <a:lnTo>
                        <a:pt x="77" y="58"/>
                      </a:lnTo>
                      <a:lnTo>
                        <a:pt x="78" y="58"/>
                      </a:lnTo>
                      <a:lnTo>
                        <a:pt x="80" y="60"/>
                      </a:lnTo>
                      <a:lnTo>
                        <a:pt x="83" y="63"/>
                      </a:lnTo>
                      <a:lnTo>
                        <a:pt x="84" y="63"/>
                      </a:lnTo>
                      <a:lnTo>
                        <a:pt x="84" y="64"/>
                      </a:lnTo>
                      <a:lnTo>
                        <a:pt x="85" y="64"/>
                      </a:lnTo>
                      <a:lnTo>
                        <a:pt x="88" y="68"/>
                      </a:lnTo>
                      <a:lnTo>
                        <a:pt x="89" y="68"/>
                      </a:lnTo>
                      <a:lnTo>
                        <a:pt x="94" y="73"/>
                      </a:lnTo>
                      <a:lnTo>
                        <a:pt x="106" y="82"/>
                      </a:lnTo>
                      <a:lnTo>
                        <a:pt x="111" y="87"/>
                      </a:lnTo>
                      <a:lnTo>
                        <a:pt x="115" y="91"/>
                      </a:lnTo>
                      <a:lnTo>
                        <a:pt x="116" y="92"/>
                      </a:lnTo>
                      <a:lnTo>
                        <a:pt x="117" y="93"/>
                      </a:lnTo>
                      <a:lnTo>
                        <a:pt x="118" y="95"/>
                      </a:lnTo>
                      <a:lnTo>
                        <a:pt x="126" y="101"/>
                      </a:lnTo>
                      <a:lnTo>
                        <a:pt x="127" y="102"/>
                      </a:lnTo>
                      <a:lnTo>
                        <a:pt x="128" y="103"/>
                      </a:lnTo>
                      <a:lnTo>
                        <a:pt x="129" y="104"/>
                      </a:lnTo>
                      <a:lnTo>
                        <a:pt x="131" y="106"/>
                      </a:lnTo>
                      <a:lnTo>
                        <a:pt x="134" y="108"/>
                      </a:lnTo>
                      <a:lnTo>
                        <a:pt x="147" y="119"/>
                      </a:lnTo>
                      <a:lnTo>
                        <a:pt x="150" y="124"/>
                      </a:lnTo>
                      <a:lnTo>
                        <a:pt x="154" y="126"/>
                      </a:lnTo>
                      <a:lnTo>
                        <a:pt x="156" y="129"/>
                      </a:lnTo>
                      <a:lnTo>
                        <a:pt x="156" y="128"/>
                      </a:lnTo>
                      <a:lnTo>
                        <a:pt x="160" y="131"/>
                      </a:lnTo>
                      <a:lnTo>
                        <a:pt x="164" y="135"/>
                      </a:lnTo>
                      <a:lnTo>
                        <a:pt x="169" y="140"/>
                      </a:lnTo>
                      <a:lnTo>
                        <a:pt x="172" y="142"/>
                      </a:lnTo>
                      <a:lnTo>
                        <a:pt x="174" y="144"/>
                      </a:lnTo>
                      <a:lnTo>
                        <a:pt x="175" y="145"/>
                      </a:lnTo>
                      <a:lnTo>
                        <a:pt x="175" y="146"/>
                      </a:lnTo>
                      <a:lnTo>
                        <a:pt x="176" y="146"/>
                      </a:lnTo>
                      <a:lnTo>
                        <a:pt x="177" y="147"/>
                      </a:lnTo>
                      <a:lnTo>
                        <a:pt x="178" y="148"/>
                      </a:lnTo>
                      <a:lnTo>
                        <a:pt x="181" y="151"/>
                      </a:lnTo>
                      <a:lnTo>
                        <a:pt x="182" y="152"/>
                      </a:lnTo>
                      <a:lnTo>
                        <a:pt x="196" y="164"/>
                      </a:lnTo>
                      <a:lnTo>
                        <a:pt x="203" y="171"/>
                      </a:lnTo>
                      <a:lnTo>
                        <a:pt x="204" y="172"/>
                      </a:lnTo>
                      <a:lnTo>
                        <a:pt x="207" y="174"/>
                      </a:lnTo>
                      <a:lnTo>
                        <a:pt x="208" y="174"/>
                      </a:lnTo>
                      <a:lnTo>
                        <a:pt x="213" y="180"/>
                      </a:lnTo>
                      <a:lnTo>
                        <a:pt x="214" y="180"/>
                      </a:lnTo>
                      <a:lnTo>
                        <a:pt x="221" y="188"/>
                      </a:lnTo>
                      <a:lnTo>
                        <a:pt x="225" y="191"/>
                      </a:lnTo>
                      <a:lnTo>
                        <a:pt x="230" y="195"/>
                      </a:lnTo>
                      <a:lnTo>
                        <a:pt x="231" y="196"/>
                      </a:lnTo>
                      <a:lnTo>
                        <a:pt x="235" y="200"/>
                      </a:lnTo>
                      <a:lnTo>
                        <a:pt x="237" y="201"/>
                      </a:lnTo>
                      <a:lnTo>
                        <a:pt x="237" y="202"/>
                      </a:lnTo>
                      <a:lnTo>
                        <a:pt x="240" y="204"/>
                      </a:lnTo>
                      <a:lnTo>
                        <a:pt x="241" y="206"/>
                      </a:lnTo>
                      <a:lnTo>
                        <a:pt x="242" y="206"/>
                      </a:lnTo>
                      <a:lnTo>
                        <a:pt x="243" y="207"/>
                      </a:lnTo>
                      <a:lnTo>
                        <a:pt x="245" y="208"/>
                      </a:lnTo>
                      <a:lnTo>
                        <a:pt x="246" y="210"/>
                      </a:lnTo>
                      <a:lnTo>
                        <a:pt x="251" y="213"/>
                      </a:lnTo>
                      <a:lnTo>
                        <a:pt x="251" y="215"/>
                      </a:lnTo>
                      <a:lnTo>
                        <a:pt x="252" y="216"/>
                      </a:lnTo>
                      <a:lnTo>
                        <a:pt x="256" y="218"/>
                      </a:lnTo>
                      <a:lnTo>
                        <a:pt x="257" y="220"/>
                      </a:lnTo>
                      <a:lnTo>
                        <a:pt x="257" y="221"/>
                      </a:lnTo>
                      <a:lnTo>
                        <a:pt x="258" y="221"/>
                      </a:lnTo>
                      <a:lnTo>
                        <a:pt x="259" y="222"/>
                      </a:lnTo>
                      <a:lnTo>
                        <a:pt x="261" y="223"/>
                      </a:lnTo>
                      <a:lnTo>
                        <a:pt x="263" y="226"/>
                      </a:lnTo>
                      <a:lnTo>
                        <a:pt x="265" y="227"/>
                      </a:lnTo>
                      <a:lnTo>
                        <a:pt x="265" y="228"/>
                      </a:lnTo>
                      <a:lnTo>
                        <a:pt x="267" y="228"/>
                      </a:lnTo>
                      <a:lnTo>
                        <a:pt x="268" y="231"/>
                      </a:lnTo>
                      <a:lnTo>
                        <a:pt x="269" y="231"/>
                      </a:lnTo>
                      <a:lnTo>
                        <a:pt x="269" y="232"/>
                      </a:lnTo>
                      <a:lnTo>
                        <a:pt x="270" y="232"/>
                      </a:lnTo>
                      <a:lnTo>
                        <a:pt x="272" y="233"/>
                      </a:lnTo>
                      <a:lnTo>
                        <a:pt x="273" y="234"/>
                      </a:lnTo>
                      <a:lnTo>
                        <a:pt x="274" y="235"/>
                      </a:lnTo>
                      <a:lnTo>
                        <a:pt x="275" y="237"/>
                      </a:lnTo>
                      <a:lnTo>
                        <a:pt x="276" y="238"/>
                      </a:lnTo>
                      <a:lnTo>
                        <a:pt x="278" y="238"/>
                      </a:lnTo>
                      <a:lnTo>
                        <a:pt x="278" y="239"/>
                      </a:lnTo>
                      <a:lnTo>
                        <a:pt x="280" y="240"/>
                      </a:lnTo>
                      <a:lnTo>
                        <a:pt x="280" y="242"/>
                      </a:lnTo>
                      <a:lnTo>
                        <a:pt x="281" y="242"/>
                      </a:lnTo>
                      <a:lnTo>
                        <a:pt x="281" y="243"/>
                      </a:lnTo>
                      <a:lnTo>
                        <a:pt x="283" y="243"/>
                      </a:lnTo>
                      <a:lnTo>
                        <a:pt x="283" y="244"/>
                      </a:lnTo>
                      <a:lnTo>
                        <a:pt x="284" y="244"/>
                      </a:lnTo>
                      <a:lnTo>
                        <a:pt x="284" y="245"/>
                      </a:lnTo>
                      <a:lnTo>
                        <a:pt x="285" y="245"/>
                      </a:lnTo>
                      <a:lnTo>
                        <a:pt x="286" y="246"/>
                      </a:lnTo>
                      <a:lnTo>
                        <a:pt x="287" y="248"/>
                      </a:lnTo>
                      <a:lnTo>
                        <a:pt x="289" y="249"/>
                      </a:lnTo>
                      <a:lnTo>
                        <a:pt x="291" y="251"/>
                      </a:lnTo>
                      <a:lnTo>
                        <a:pt x="292" y="253"/>
                      </a:lnTo>
                      <a:lnTo>
                        <a:pt x="294" y="254"/>
                      </a:lnTo>
                      <a:lnTo>
                        <a:pt x="295" y="254"/>
                      </a:lnTo>
                      <a:lnTo>
                        <a:pt x="295" y="255"/>
                      </a:lnTo>
                      <a:lnTo>
                        <a:pt x="296" y="255"/>
                      </a:lnTo>
                      <a:lnTo>
                        <a:pt x="296" y="256"/>
                      </a:lnTo>
                      <a:lnTo>
                        <a:pt x="297" y="256"/>
                      </a:lnTo>
                      <a:lnTo>
                        <a:pt x="299" y="257"/>
                      </a:lnTo>
                      <a:lnTo>
                        <a:pt x="299" y="259"/>
                      </a:lnTo>
                      <a:lnTo>
                        <a:pt x="300" y="259"/>
                      </a:lnTo>
                      <a:lnTo>
                        <a:pt x="301" y="260"/>
                      </a:lnTo>
                      <a:lnTo>
                        <a:pt x="302" y="261"/>
                      </a:lnTo>
                      <a:lnTo>
                        <a:pt x="305" y="262"/>
                      </a:lnTo>
                      <a:lnTo>
                        <a:pt x="305" y="264"/>
                      </a:lnTo>
                      <a:lnTo>
                        <a:pt x="306" y="264"/>
                      </a:lnTo>
                      <a:lnTo>
                        <a:pt x="306" y="265"/>
                      </a:lnTo>
                      <a:lnTo>
                        <a:pt x="307" y="265"/>
                      </a:lnTo>
                      <a:lnTo>
                        <a:pt x="307" y="266"/>
                      </a:lnTo>
                      <a:lnTo>
                        <a:pt x="308" y="267"/>
                      </a:lnTo>
                      <a:lnTo>
                        <a:pt x="314" y="272"/>
                      </a:lnTo>
                      <a:lnTo>
                        <a:pt x="322" y="280"/>
                      </a:lnTo>
                      <a:lnTo>
                        <a:pt x="323" y="281"/>
                      </a:lnTo>
                      <a:lnTo>
                        <a:pt x="324" y="281"/>
                      </a:lnTo>
                      <a:lnTo>
                        <a:pt x="324" y="282"/>
                      </a:lnTo>
                      <a:lnTo>
                        <a:pt x="325" y="282"/>
                      </a:lnTo>
                      <a:lnTo>
                        <a:pt x="325" y="283"/>
                      </a:lnTo>
                      <a:lnTo>
                        <a:pt x="327" y="283"/>
                      </a:lnTo>
                      <a:lnTo>
                        <a:pt x="328" y="284"/>
                      </a:lnTo>
                      <a:lnTo>
                        <a:pt x="329" y="286"/>
                      </a:lnTo>
                      <a:lnTo>
                        <a:pt x="330" y="287"/>
                      </a:lnTo>
                      <a:lnTo>
                        <a:pt x="332" y="288"/>
                      </a:lnTo>
                      <a:lnTo>
                        <a:pt x="333" y="288"/>
                      </a:lnTo>
                      <a:lnTo>
                        <a:pt x="334" y="291"/>
                      </a:lnTo>
                      <a:lnTo>
                        <a:pt x="335" y="291"/>
                      </a:lnTo>
                      <a:lnTo>
                        <a:pt x="335" y="292"/>
                      </a:lnTo>
                      <a:lnTo>
                        <a:pt x="340" y="295"/>
                      </a:lnTo>
                      <a:lnTo>
                        <a:pt x="344" y="299"/>
                      </a:lnTo>
                      <a:lnTo>
                        <a:pt x="345" y="300"/>
                      </a:lnTo>
                      <a:lnTo>
                        <a:pt x="346" y="302"/>
                      </a:lnTo>
                      <a:lnTo>
                        <a:pt x="348" y="303"/>
                      </a:lnTo>
                      <a:lnTo>
                        <a:pt x="350" y="305"/>
                      </a:lnTo>
                      <a:lnTo>
                        <a:pt x="351" y="306"/>
                      </a:lnTo>
                      <a:lnTo>
                        <a:pt x="355" y="309"/>
                      </a:lnTo>
                      <a:lnTo>
                        <a:pt x="356" y="311"/>
                      </a:lnTo>
                      <a:lnTo>
                        <a:pt x="357" y="311"/>
                      </a:lnTo>
                      <a:lnTo>
                        <a:pt x="365" y="319"/>
                      </a:lnTo>
                      <a:lnTo>
                        <a:pt x="366" y="320"/>
                      </a:lnTo>
                      <a:lnTo>
                        <a:pt x="371" y="324"/>
                      </a:lnTo>
                      <a:lnTo>
                        <a:pt x="371" y="325"/>
                      </a:lnTo>
                      <a:lnTo>
                        <a:pt x="372" y="325"/>
                      </a:lnTo>
                      <a:lnTo>
                        <a:pt x="372" y="326"/>
                      </a:lnTo>
                      <a:lnTo>
                        <a:pt x="373" y="326"/>
                      </a:lnTo>
                      <a:lnTo>
                        <a:pt x="373" y="327"/>
                      </a:lnTo>
                      <a:lnTo>
                        <a:pt x="376" y="329"/>
                      </a:lnTo>
                      <a:lnTo>
                        <a:pt x="377" y="330"/>
                      </a:lnTo>
                      <a:lnTo>
                        <a:pt x="378" y="331"/>
                      </a:lnTo>
                      <a:lnTo>
                        <a:pt x="378" y="332"/>
                      </a:lnTo>
                      <a:lnTo>
                        <a:pt x="379" y="332"/>
                      </a:lnTo>
                      <a:lnTo>
                        <a:pt x="381" y="333"/>
                      </a:lnTo>
                      <a:lnTo>
                        <a:pt x="382" y="335"/>
                      </a:lnTo>
                      <a:lnTo>
                        <a:pt x="383" y="336"/>
                      </a:lnTo>
                      <a:lnTo>
                        <a:pt x="384" y="336"/>
                      </a:lnTo>
                      <a:lnTo>
                        <a:pt x="386" y="338"/>
                      </a:lnTo>
                      <a:lnTo>
                        <a:pt x="387" y="338"/>
                      </a:lnTo>
                      <a:lnTo>
                        <a:pt x="388" y="341"/>
                      </a:lnTo>
                      <a:lnTo>
                        <a:pt x="389" y="342"/>
                      </a:lnTo>
                      <a:lnTo>
                        <a:pt x="390" y="342"/>
                      </a:lnTo>
                      <a:lnTo>
                        <a:pt x="393" y="344"/>
                      </a:lnTo>
                      <a:lnTo>
                        <a:pt x="394" y="346"/>
                      </a:lnTo>
                      <a:lnTo>
                        <a:pt x="395" y="347"/>
                      </a:lnTo>
                      <a:lnTo>
                        <a:pt x="404" y="354"/>
                      </a:lnTo>
                      <a:lnTo>
                        <a:pt x="406" y="357"/>
                      </a:lnTo>
                      <a:lnTo>
                        <a:pt x="408" y="358"/>
                      </a:lnTo>
                      <a:lnTo>
                        <a:pt x="408" y="359"/>
                      </a:lnTo>
                      <a:lnTo>
                        <a:pt x="411" y="362"/>
                      </a:lnTo>
                      <a:lnTo>
                        <a:pt x="417" y="366"/>
                      </a:lnTo>
                      <a:lnTo>
                        <a:pt x="422" y="373"/>
                      </a:lnTo>
                      <a:lnTo>
                        <a:pt x="424" y="373"/>
                      </a:lnTo>
                      <a:lnTo>
                        <a:pt x="425" y="374"/>
                      </a:lnTo>
                      <a:lnTo>
                        <a:pt x="428" y="378"/>
                      </a:lnTo>
                      <a:lnTo>
                        <a:pt x="433" y="381"/>
                      </a:lnTo>
                      <a:lnTo>
                        <a:pt x="439" y="387"/>
                      </a:lnTo>
                      <a:lnTo>
                        <a:pt x="447" y="395"/>
                      </a:lnTo>
                      <a:lnTo>
                        <a:pt x="449" y="397"/>
                      </a:lnTo>
                      <a:lnTo>
                        <a:pt x="452" y="400"/>
                      </a:lnTo>
                      <a:lnTo>
                        <a:pt x="457" y="403"/>
                      </a:lnTo>
                      <a:lnTo>
                        <a:pt x="458" y="406"/>
                      </a:lnTo>
                      <a:lnTo>
                        <a:pt x="459" y="406"/>
                      </a:lnTo>
                      <a:lnTo>
                        <a:pt x="461" y="408"/>
                      </a:lnTo>
                      <a:lnTo>
                        <a:pt x="465" y="412"/>
                      </a:lnTo>
                      <a:lnTo>
                        <a:pt x="469" y="415"/>
                      </a:lnTo>
                      <a:lnTo>
                        <a:pt x="470" y="415"/>
                      </a:lnTo>
                      <a:lnTo>
                        <a:pt x="471" y="418"/>
                      </a:lnTo>
                      <a:lnTo>
                        <a:pt x="476" y="422"/>
                      </a:lnTo>
                      <a:lnTo>
                        <a:pt x="477" y="423"/>
                      </a:lnTo>
                      <a:lnTo>
                        <a:pt x="480" y="425"/>
                      </a:lnTo>
                      <a:lnTo>
                        <a:pt x="480" y="427"/>
                      </a:lnTo>
                      <a:lnTo>
                        <a:pt x="484" y="429"/>
                      </a:lnTo>
                      <a:lnTo>
                        <a:pt x="486" y="431"/>
                      </a:lnTo>
                      <a:lnTo>
                        <a:pt x="492" y="438"/>
                      </a:lnTo>
                      <a:lnTo>
                        <a:pt x="493" y="438"/>
                      </a:lnTo>
                      <a:lnTo>
                        <a:pt x="503" y="447"/>
                      </a:lnTo>
                      <a:lnTo>
                        <a:pt x="508" y="452"/>
                      </a:lnTo>
                      <a:lnTo>
                        <a:pt x="510" y="453"/>
                      </a:lnTo>
                      <a:lnTo>
                        <a:pt x="512" y="455"/>
                      </a:lnTo>
                      <a:lnTo>
                        <a:pt x="513" y="456"/>
                      </a:lnTo>
                      <a:lnTo>
                        <a:pt x="514" y="457"/>
                      </a:lnTo>
                      <a:lnTo>
                        <a:pt x="515" y="458"/>
                      </a:lnTo>
                      <a:lnTo>
                        <a:pt x="517" y="460"/>
                      </a:lnTo>
                      <a:lnTo>
                        <a:pt x="520" y="463"/>
                      </a:lnTo>
                      <a:lnTo>
                        <a:pt x="523" y="466"/>
                      </a:lnTo>
                      <a:lnTo>
                        <a:pt x="526" y="469"/>
                      </a:lnTo>
                      <a:lnTo>
                        <a:pt x="528" y="469"/>
                      </a:lnTo>
                      <a:lnTo>
                        <a:pt x="529" y="472"/>
                      </a:lnTo>
                      <a:lnTo>
                        <a:pt x="539" y="480"/>
                      </a:lnTo>
                      <a:lnTo>
                        <a:pt x="547" y="489"/>
                      </a:lnTo>
                      <a:lnTo>
                        <a:pt x="551" y="493"/>
                      </a:lnTo>
                      <a:lnTo>
                        <a:pt x="556" y="496"/>
                      </a:lnTo>
                      <a:lnTo>
                        <a:pt x="558" y="500"/>
                      </a:lnTo>
                      <a:lnTo>
                        <a:pt x="560" y="500"/>
                      </a:lnTo>
                      <a:lnTo>
                        <a:pt x="566" y="506"/>
                      </a:lnTo>
                      <a:lnTo>
                        <a:pt x="568" y="507"/>
                      </a:lnTo>
                      <a:lnTo>
                        <a:pt x="569" y="510"/>
                      </a:lnTo>
                      <a:lnTo>
                        <a:pt x="571" y="510"/>
                      </a:lnTo>
                      <a:lnTo>
                        <a:pt x="572" y="511"/>
                      </a:lnTo>
                      <a:lnTo>
                        <a:pt x="572" y="512"/>
                      </a:lnTo>
                      <a:lnTo>
                        <a:pt x="574" y="515"/>
                      </a:lnTo>
                      <a:lnTo>
                        <a:pt x="575" y="515"/>
                      </a:lnTo>
                      <a:lnTo>
                        <a:pt x="575" y="516"/>
                      </a:lnTo>
                      <a:lnTo>
                        <a:pt x="577" y="516"/>
                      </a:lnTo>
                      <a:lnTo>
                        <a:pt x="579" y="518"/>
                      </a:lnTo>
                      <a:lnTo>
                        <a:pt x="582" y="521"/>
                      </a:lnTo>
                      <a:lnTo>
                        <a:pt x="583" y="522"/>
                      </a:lnTo>
                      <a:lnTo>
                        <a:pt x="584" y="523"/>
                      </a:lnTo>
                      <a:lnTo>
                        <a:pt x="588" y="527"/>
                      </a:lnTo>
                      <a:lnTo>
                        <a:pt x="589" y="528"/>
                      </a:lnTo>
                      <a:lnTo>
                        <a:pt x="590" y="529"/>
                      </a:lnTo>
                      <a:lnTo>
                        <a:pt x="593" y="531"/>
                      </a:lnTo>
                      <a:lnTo>
                        <a:pt x="593" y="532"/>
                      </a:lnTo>
                      <a:lnTo>
                        <a:pt x="596" y="534"/>
                      </a:lnTo>
                      <a:lnTo>
                        <a:pt x="596" y="536"/>
                      </a:lnTo>
                      <a:lnTo>
                        <a:pt x="599" y="537"/>
                      </a:lnTo>
                      <a:lnTo>
                        <a:pt x="601" y="539"/>
                      </a:lnTo>
                      <a:lnTo>
                        <a:pt x="602" y="540"/>
                      </a:lnTo>
                      <a:lnTo>
                        <a:pt x="602" y="542"/>
                      </a:lnTo>
                      <a:lnTo>
                        <a:pt x="610" y="547"/>
                      </a:lnTo>
                      <a:lnTo>
                        <a:pt x="611" y="549"/>
                      </a:lnTo>
                      <a:lnTo>
                        <a:pt x="613" y="550"/>
                      </a:lnTo>
                      <a:lnTo>
                        <a:pt x="615" y="553"/>
                      </a:lnTo>
                      <a:lnTo>
                        <a:pt x="616" y="553"/>
                      </a:lnTo>
                      <a:lnTo>
                        <a:pt x="616" y="554"/>
                      </a:lnTo>
                      <a:lnTo>
                        <a:pt x="617" y="555"/>
                      </a:lnTo>
                      <a:lnTo>
                        <a:pt x="622" y="559"/>
                      </a:lnTo>
                      <a:lnTo>
                        <a:pt x="622" y="560"/>
                      </a:lnTo>
                      <a:lnTo>
                        <a:pt x="626" y="562"/>
                      </a:lnTo>
                      <a:lnTo>
                        <a:pt x="628" y="565"/>
                      </a:lnTo>
                      <a:lnTo>
                        <a:pt x="629" y="565"/>
                      </a:lnTo>
                      <a:lnTo>
                        <a:pt x="629" y="566"/>
                      </a:lnTo>
                      <a:lnTo>
                        <a:pt x="631" y="566"/>
                      </a:lnTo>
                      <a:lnTo>
                        <a:pt x="631" y="567"/>
                      </a:lnTo>
                      <a:lnTo>
                        <a:pt x="634" y="571"/>
                      </a:lnTo>
                      <a:lnTo>
                        <a:pt x="635" y="572"/>
                      </a:lnTo>
                      <a:lnTo>
                        <a:pt x="638" y="575"/>
                      </a:lnTo>
                      <a:lnTo>
                        <a:pt x="639" y="575"/>
                      </a:lnTo>
                      <a:lnTo>
                        <a:pt x="640" y="576"/>
                      </a:lnTo>
                      <a:lnTo>
                        <a:pt x="645" y="582"/>
                      </a:lnTo>
                      <a:lnTo>
                        <a:pt x="647" y="582"/>
                      </a:lnTo>
                      <a:lnTo>
                        <a:pt x="648" y="583"/>
                      </a:lnTo>
                      <a:lnTo>
                        <a:pt x="650" y="586"/>
                      </a:lnTo>
                      <a:lnTo>
                        <a:pt x="651" y="587"/>
                      </a:lnTo>
                      <a:lnTo>
                        <a:pt x="653" y="588"/>
                      </a:lnTo>
                      <a:lnTo>
                        <a:pt x="654" y="589"/>
                      </a:lnTo>
                      <a:lnTo>
                        <a:pt x="659" y="594"/>
                      </a:lnTo>
                      <a:lnTo>
                        <a:pt x="660" y="594"/>
                      </a:lnTo>
                      <a:lnTo>
                        <a:pt x="660" y="596"/>
                      </a:lnTo>
                      <a:lnTo>
                        <a:pt x="661" y="597"/>
                      </a:lnTo>
                      <a:lnTo>
                        <a:pt x="664" y="599"/>
                      </a:lnTo>
                      <a:lnTo>
                        <a:pt x="665" y="599"/>
                      </a:lnTo>
                      <a:lnTo>
                        <a:pt x="665" y="600"/>
                      </a:lnTo>
                      <a:lnTo>
                        <a:pt x="666" y="600"/>
                      </a:lnTo>
                      <a:lnTo>
                        <a:pt x="666" y="602"/>
                      </a:lnTo>
                      <a:lnTo>
                        <a:pt x="667" y="603"/>
                      </a:lnTo>
                      <a:lnTo>
                        <a:pt x="670" y="604"/>
                      </a:lnTo>
                      <a:lnTo>
                        <a:pt x="671" y="605"/>
                      </a:lnTo>
                      <a:lnTo>
                        <a:pt x="682" y="616"/>
                      </a:lnTo>
                      <a:lnTo>
                        <a:pt x="683" y="618"/>
                      </a:lnTo>
                      <a:lnTo>
                        <a:pt x="684" y="619"/>
                      </a:lnTo>
                      <a:lnTo>
                        <a:pt x="686" y="619"/>
                      </a:lnTo>
                      <a:lnTo>
                        <a:pt x="686" y="620"/>
                      </a:lnTo>
                      <a:lnTo>
                        <a:pt x="689" y="623"/>
                      </a:lnTo>
                      <a:lnTo>
                        <a:pt x="691" y="625"/>
                      </a:lnTo>
                      <a:lnTo>
                        <a:pt x="692" y="625"/>
                      </a:lnTo>
                      <a:lnTo>
                        <a:pt x="692" y="626"/>
                      </a:lnTo>
                      <a:lnTo>
                        <a:pt x="693" y="626"/>
                      </a:lnTo>
                      <a:lnTo>
                        <a:pt x="694" y="629"/>
                      </a:lnTo>
                      <a:lnTo>
                        <a:pt x="698" y="631"/>
                      </a:lnTo>
                      <a:lnTo>
                        <a:pt x="699" y="634"/>
                      </a:lnTo>
                      <a:lnTo>
                        <a:pt x="702" y="635"/>
                      </a:lnTo>
                      <a:lnTo>
                        <a:pt x="703" y="636"/>
                      </a:lnTo>
                      <a:lnTo>
                        <a:pt x="704" y="637"/>
                      </a:lnTo>
                      <a:lnTo>
                        <a:pt x="705" y="638"/>
                      </a:lnTo>
                      <a:lnTo>
                        <a:pt x="707" y="640"/>
                      </a:lnTo>
                      <a:lnTo>
                        <a:pt x="708" y="641"/>
                      </a:lnTo>
                      <a:lnTo>
                        <a:pt x="709" y="642"/>
                      </a:lnTo>
                      <a:lnTo>
                        <a:pt x="710" y="643"/>
                      </a:lnTo>
                      <a:lnTo>
                        <a:pt x="711" y="645"/>
                      </a:lnTo>
                      <a:lnTo>
                        <a:pt x="715" y="647"/>
                      </a:lnTo>
                      <a:lnTo>
                        <a:pt x="715" y="648"/>
                      </a:lnTo>
                      <a:lnTo>
                        <a:pt x="716" y="649"/>
                      </a:lnTo>
                      <a:lnTo>
                        <a:pt x="718" y="649"/>
                      </a:lnTo>
                      <a:lnTo>
                        <a:pt x="718" y="651"/>
                      </a:lnTo>
                      <a:lnTo>
                        <a:pt x="719" y="651"/>
                      </a:lnTo>
                      <a:lnTo>
                        <a:pt x="719" y="652"/>
                      </a:lnTo>
                      <a:lnTo>
                        <a:pt x="720" y="652"/>
                      </a:lnTo>
                      <a:lnTo>
                        <a:pt x="720" y="653"/>
                      </a:lnTo>
                      <a:lnTo>
                        <a:pt x="722" y="654"/>
                      </a:lnTo>
                      <a:lnTo>
                        <a:pt x="724" y="656"/>
                      </a:lnTo>
                      <a:lnTo>
                        <a:pt x="726" y="658"/>
                      </a:lnTo>
                      <a:lnTo>
                        <a:pt x="727" y="659"/>
                      </a:lnTo>
                      <a:lnTo>
                        <a:pt x="729" y="660"/>
                      </a:lnTo>
                      <a:lnTo>
                        <a:pt x="732" y="664"/>
                      </a:lnTo>
                      <a:lnTo>
                        <a:pt x="735" y="667"/>
                      </a:lnTo>
                      <a:lnTo>
                        <a:pt x="736" y="668"/>
                      </a:lnTo>
                      <a:lnTo>
                        <a:pt x="737" y="668"/>
                      </a:lnTo>
                      <a:lnTo>
                        <a:pt x="737" y="669"/>
                      </a:lnTo>
                      <a:lnTo>
                        <a:pt x="738" y="670"/>
                      </a:lnTo>
                      <a:lnTo>
                        <a:pt x="740" y="671"/>
                      </a:lnTo>
                      <a:lnTo>
                        <a:pt x="742" y="674"/>
                      </a:lnTo>
                      <a:lnTo>
                        <a:pt x="743" y="674"/>
                      </a:lnTo>
                      <a:lnTo>
                        <a:pt x="743" y="675"/>
                      </a:lnTo>
                      <a:lnTo>
                        <a:pt x="745" y="676"/>
                      </a:lnTo>
                      <a:lnTo>
                        <a:pt x="746" y="676"/>
                      </a:lnTo>
                      <a:lnTo>
                        <a:pt x="746" y="678"/>
                      </a:lnTo>
                      <a:lnTo>
                        <a:pt x="747" y="678"/>
                      </a:lnTo>
                      <a:lnTo>
                        <a:pt x="747" y="679"/>
                      </a:lnTo>
                      <a:lnTo>
                        <a:pt x="748" y="679"/>
                      </a:lnTo>
                      <a:lnTo>
                        <a:pt x="749" y="680"/>
                      </a:lnTo>
                      <a:lnTo>
                        <a:pt x="749" y="681"/>
                      </a:lnTo>
                      <a:lnTo>
                        <a:pt x="751" y="681"/>
                      </a:lnTo>
                      <a:lnTo>
                        <a:pt x="751" y="683"/>
                      </a:lnTo>
                      <a:lnTo>
                        <a:pt x="752" y="683"/>
                      </a:lnTo>
                      <a:lnTo>
                        <a:pt x="753" y="684"/>
                      </a:lnTo>
                      <a:lnTo>
                        <a:pt x="753" y="685"/>
                      </a:lnTo>
                      <a:lnTo>
                        <a:pt x="754" y="685"/>
                      </a:lnTo>
                      <a:lnTo>
                        <a:pt x="754" y="686"/>
                      </a:lnTo>
                      <a:lnTo>
                        <a:pt x="756" y="686"/>
                      </a:lnTo>
                      <a:lnTo>
                        <a:pt x="757" y="687"/>
                      </a:lnTo>
                      <a:lnTo>
                        <a:pt x="783" y="713"/>
                      </a:lnTo>
                      <a:lnTo>
                        <a:pt x="784" y="713"/>
                      </a:lnTo>
                      <a:lnTo>
                        <a:pt x="784" y="714"/>
                      </a:lnTo>
                      <a:lnTo>
                        <a:pt x="787" y="717"/>
                      </a:lnTo>
                      <a:lnTo>
                        <a:pt x="794" y="723"/>
                      </a:lnTo>
                      <a:lnTo>
                        <a:pt x="795" y="724"/>
                      </a:lnTo>
                      <a:lnTo>
                        <a:pt x="796" y="725"/>
                      </a:lnTo>
                      <a:lnTo>
                        <a:pt x="797" y="725"/>
                      </a:lnTo>
                      <a:lnTo>
                        <a:pt x="797" y="727"/>
                      </a:lnTo>
                      <a:lnTo>
                        <a:pt x="798" y="727"/>
                      </a:lnTo>
                      <a:lnTo>
                        <a:pt x="798" y="728"/>
                      </a:lnTo>
                      <a:lnTo>
                        <a:pt x="800" y="729"/>
                      </a:lnTo>
                      <a:lnTo>
                        <a:pt x="801" y="730"/>
                      </a:lnTo>
                      <a:lnTo>
                        <a:pt x="802" y="730"/>
                      </a:lnTo>
                      <a:lnTo>
                        <a:pt x="802" y="732"/>
                      </a:lnTo>
                      <a:lnTo>
                        <a:pt x="803" y="732"/>
                      </a:lnTo>
                      <a:lnTo>
                        <a:pt x="803" y="733"/>
                      </a:lnTo>
                      <a:lnTo>
                        <a:pt x="805" y="733"/>
                      </a:lnTo>
                      <a:lnTo>
                        <a:pt x="805" y="734"/>
                      </a:lnTo>
                      <a:lnTo>
                        <a:pt x="806" y="734"/>
                      </a:lnTo>
                      <a:lnTo>
                        <a:pt x="806" y="735"/>
                      </a:lnTo>
                      <a:lnTo>
                        <a:pt x="805" y="735"/>
                      </a:lnTo>
                      <a:lnTo>
                        <a:pt x="803" y="735"/>
                      </a:lnTo>
                      <a:lnTo>
                        <a:pt x="800" y="735"/>
                      </a:lnTo>
                      <a:lnTo>
                        <a:pt x="797" y="735"/>
                      </a:lnTo>
                      <a:lnTo>
                        <a:pt x="794" y="735"/>
                      </a:lnTo>
                      <a:lnTo>
                        <a:pt x="789" y="735"/>
                      </a:lnTo>
                      <a:lnTo>
                        <a:pt x="789" y="739"/>
                      </a:lnTo>
                      <a:lnTo>
                        <a:pt x="785" y="739"/>
                      </a:lnTo>
                      <a:lnTo>
                        <a:pt x="767" y="739"/>
                      </a:lnTo>
                      <a:lnTo>
                        <a:pt x="765" y="739"/>
                      </a:lnTo>
                      <a:lnTo>
                        <a:pt x="763" y="739"/>
                      </a:lnTo>
                      <a:lnTo>
                        <a:pt x="760" y="739"/>
                      </a:lnTo>
                      <a:lnTo>
                        <a:pt x="757" y="739"/>
                      </a:lnTo>
                      <a:lnTo>
                        <a:pt x="741" y="739"/>
                      </a:lnTo>
                      <a:lnTo>
                        <a:pt x="737" y="739"/>
                      </a:lnTo>
                      <a:lnTo>
                        <a:pt x="735" y="739"/>
                      </a:lnTo>
                      <a:lnTo>
                        <a:pt x="727" y="739"/>
                      </a:lnTo>
                      <a:lnTo>
                        <a:pt x="726" y="739"/>
                      </a:lnTo>
                      <a:lnTo>
                        <a:pt x="725" y="739"/>
                      </a:lnTo>
                      <a:lnTo>
                        <a:pt x="724" y="739"/>
                      </a:lnTo>
                      <a:lnTo>
                        <a:pt x="721" y="739"/>
                      </a:lnTo>
                      <a:lnTo>
                        <a:pt x="719" y="739"/>
                      </a:lnTo>
                      <a:lnTo>
                        <a:pt x="716" y="739"/>
                      </a:lnTo>
                      <a:lnTo>
                        <a:pt x="714" y="739"/>
                      </a:lnTo>
                      <a:lnTo>
                        <a:pt x="713" y="739"/>
                      </a:lnTo>
                      <a:lnTo>
                        <a:pt x="711" y="739"/>
                      </a:lnTo>
                      <a:lnTo>
                        <a:pt x="710" y="739"/>
                      </a:lnTo>
                      <a:lnTo>
                        <a:pt x="709" y="739"/>
                      </a:lnTo>
                      <a:lnTo>
                        <a:pt x="705" y="739"/>
                      </a:lnTo>
                      <a:lnTo>
                        <a:pt x="704" y="739"/>
                      </a:lnTo>
                      <a:lnTo>
                        <a:pt x="698" y="739"/>
                      </a:lnTo>
                      <a:lnTo>
                        <a:pt x="694" y="739"/>
                      </a:lnTo>
                      <a:lnTo>
                        <a:pt x="693" y="739"/>
                      </a:lnTo>
                      <a:lnTo>
                        <a:pt x="684" y="739"/>
                      </a:lnTo>
                      <a:lnTo>
                        <a:pt x="683" y="739"/>
                      </a:lnTo>
                      <a:lnTo>
                        <a:pt x="680" y="739"/>
                      </a:lnTo>
                      <a:lnTo>
                        <a:pt x="667" y="739"/>
                      </a:lnTo>
                      <a:lnTo>
                        <a:pt x="662" y="739"/>
                      </a:lnTo>
                      <a:lnTo>
                        <a:pt x="660" y="739"/>
                      </a:lnTo>
                      <a:lnTo>
                        <a:pt x="659" y="739"/>
                      </a:lnTo>
                      <a:lnTo>
                        <a:pt x="656" y="739"/>
                      </a:lnTo>
                      <a:lnTo>
                        <a:pt x="655" y="739"/>
                      </a:lnTo>
                      <a:lnTo>
                        <a:pt x="649" y="739"/>
                      </a:lnTo>
                      <a:lnTo>
                        <a:pt x="647" y="739"/>
                      </a:lnTo>
                      <a:lnTo>
                        <a:pt x="642" y="739"/>
                      </a:lnTo>
                      <a:lnTo>
                        <a:pt x="637" y="739"/>
                      </a:lnTo>
                      <a:lnTo>
                        <a:pt x="634" y="739"/>
                      </a:lnTo>
                      <a:lnTo>
                        <a:pt x="628" y="739"/>
                      </a:lnTo>
                      <a:lnTo>
                        <a:pt x="627" y="739"/>
                      </a:lnTo>
                      <a:lnTo>
                        <a:pt x="623" y="739"/>
                      </a:lnTo>
                      <a:lnTo>
                        <a:pt x="615" y="739"/>
                      </a:lnTo>
                      <a:lnTo>
                        <a:pt x="610" y="739"/>
                      </a:lnTo>
                      <a:lnTo>
                        <a:pt x="604" y="739"/>
                      </a:lnTo>
                      <a:lnTo>
                        <a:pt x="591" y="739"/>
                      </a:lnTo>
                      <a:lnTo>
                        <a:pt x="589" y="739"/>
                      </a:lnTo>
                      <a:lnTo>
                        <a:pt x="586" y="739"/>
                      </a:lnTo>
                      <a:lnTo>
                        <a:pt x="584" y="739"/>
                      </a:lnTo>
                      <a:lnTo>
                        <a:pt x="575" y="739"/>
                      </a:lnTo>
                      <a:lnTo>
                        <a:pt x="573" y="739"/>
                      </a:lnTo>
                      <a:lnTo>
                        <a:pt x="568" y="739"/>
                      </a:lnTo>
                      <a:lnTo>
                        <a:pt x="560" y="739"/>
                      </a:lnTo>
                      <a:lnTo>
                        <a:pt x="558" y="739"/>
                      </a:lnTo>
                      <a:lnTo>
                        <a:pt x="550" y="739"/>
                      </a:lnTo>
                      <a:lnTo>
                        <a:pt x="542" y="739"/>
                      </a:lnTo>
                      <a:lnTo>
                        <a:pt x="537" y="739"/>
                      </a:lnTo>
                      <a:lnTo>
                        <a:pt x="535" y="739"/>
                      </a:lnTo>
                      <a:lnTo>
                        <a:pt x="534" y="739"/>
                      </a:lnTo>
                      <a:lnTo>
                        <a:pt x="510" y="739"/>
                      </a:lnTo>
                      <a:lnTo>
                        <a:pt x="508" y="739"/>
                      </a:lnTo>
                      <a:lnTo>
                        <a:pt x="492" y="739"/>
                      </a:lnTo>
                      <a:lnTo>
                        <a:pt x="486" y="739"/>
                      </a:lnTo>
                      <a:lnTo>
                        <a:pt x="484" y="739"/>
                      </a:lnTo>
                      <a:lnTo>
                        <a:pt x="476" y="739"/>
                      </a:lnTo>
                      <a:lnTo>
                        <a:pt x="473" y="739"/>
                      </a:lnTo>
                      <a:lnTo>
                        <a:pt x="471" y="739"/>
                      </a:lnTo>
                      <a:lnTo>
                        <a:pt x="470" y="739"/>
                      </a:lnTo>
                      <a:lnTo>
                        <a:pt x="466" y="739"/>
                      </a:lnTo>
                      <a:lnTo>
                        <a:pt x="458" y="739"/>
                      </a:lnTo>
                      <a:lnTo>
                        <a:pt x="444" y="739"/>
                      </a:lnTo>
                      <a:lnTo>
                        <a:pt x="436" y="739"/>
                      </a:lnTo>
                      <a:lnTo>
                        <a:pt x="433" y="739"/>
                      </a:lnTo>
                      <a:lnTo>
                        <a:pt x="425" y="739"/>
                      </a:lnTo>
                      <a:lnTo>
                        <a:pt x="421" y="739"/>
                      </a:lnTo>
                      <a:lnTo>
                        <a:pt x="414" y="739"/>
                      </a:lnTo>
                      <a:lnTo>
                        <a:pt x="410" y="738"/>
                      </a:lnTo>
                      <a:lnTo>
                        <a:pt x="406" y="738"/>
                      </a:lnTo>
                      <a:lnTo>
                        <a:pt x="406" y="750"/>
                      </a:lnTo>
                      <a:lnTo>
                        <a:pt x="406" y="751"/>
                      </a:lnTo>
                      <a:lnTo>
                        <a:pt x="406" y="760"/>
                      </a:lnTo>
                      <a:lnTo>
                        <a:pt x="405" y="760"/>
                      </a:lnTo>
                      <a:lnTo>
                        <a:pt x="404" y="760"/>
                      </a:lnTo>
                      <a:lnTo>
                        <a:pt x="403" y="760"/>
                      </a:lnTo>
                      <a:lnTo>
                        <a:pt x="403" y="767"/>
                      </a:lnTo>
                      <a:lnTo>
                        <a:pt x="406" y="767"/>
                      </a:lnTo>
                      <a:lnTo>
                        <a:pt x="408" y="767"/>
                      </a:lnTo>
                      <a:lnTo>
                        <a:pt x="409" y="767"/>
                      </a:lnTo>
                      <a:lnTo>
                        <a:pt x="410" y="767"/>
                      </a:lnTo>
                      <a:lnTo>
                        <a:pt x="410" y="774"/>
                      </a:lnTo>
                      <a:lnTo>
                        <a:pt x="408" y="774"/>
                      </a:lnTo>
                      <a:lnTo>
                        <a:pt x="406" y="774"/>
                      </a:lnTo>
                      <a:lnTo>
                        <a:pt x="406" y="778"/>
                      </a:lnTo>
                      <a:lnTo>
                        <a:pt x="406" y="779"/>
                      </a:lnTo>
                      <a:lnTo>
                        <a:pt x="406" y="781"/>
                      </a:lnTo>
                      <a:lnTo>
                        <a:pt x="406" y="782"/>
                      </a:lnTo>
                      <a:lnTo>
                        <a:pt x="406" y="783"/>
                      </a:lnTo>
                      <a:lnTo>
                        <a:pt x="406" y="785"/>
                      </a:lnTo>
                      <a:lnTo>
                        <a:pt x="406" y="789"/>
                      </a:lnTo>
                      <a:lnTo>
                        <a:pt x="406" y="793"/>
                      </a:lnTo>
                      <a:lnTo>
                        <a:pt x="406" y="796"/>
                      </a:lnTo>
                      <a:lnTo>
                        <a:pt x="408" y="796"/>
                      </a:lnTo>
                      <a:lnTo>
                        <a:pt x="408" y="801"/>
                      </a:lnTo>
                      <a:lnTo>
                        <a:pt x="408" y="807"/>
                      </a:lnTo>
                      <a:lnTo>
                        <a:pt x="406" y="810"/>
                      </a:lnTo>
                      <a:lnTo>
                        <a:pt x="406" y="812"/>
                      </a:lnTo>
                      <a:lnTo>
                        <a:pt x="406" y="821"/>
                      </a:lnTo>
                      <a:lnTo>
                        <a:pt x="406" y="822"/>
                      </a:lnTo>
                      <a:lnTo>
                        <a:pt x="408" y="823"/>
                      </a:lnTo>
                      <a:lnTo>
                        <a:pt x="406" y="823"/>
                      </a:lnTo>
                      <a:lnTo>
                        <a:pt x="406" y="828"/>
                      </a:lnTo>
                      <a:lnTo>
                        <a:pt x="406" y="832"/>
                      </a:lnTo>
                      <a:lnTo>
                        <a:pt x="406" y="836"/>
                      </a:lnTo>
                      <a:lnTo>
                        <a:pt x="406" y="839"/>
                      </a:lnTo>
                      <a:lnTo>
                        <a:pt x="406" y="843"/>
                      </a:lnTo>
                      <a:lnTo>
                        <a:pt x="406" y="844"/>
                      </a:lnTo>
                      <a:lnTo>
                        <a:pt x="406" y="845"/>
                      </a:lnTo>
                      <a:lnTo>
                        <a:pt x="406" y="850"/>
                      </a:lnTo>
                      <a:lnTo>
                        <a:pt x="406" y="853"/>
                      </a:lnTo>
                      <a:lnTo>
                        <a:pt x="406" y="856"/>
                      </a:lnTo>
                      <a:lnTo>
                        <a:pt x="406" y="859"/>
                      </a:lnTo>
                      <a:lnTo>
                        <a:pt x="406" y="864"/>
                      </a:lnTo>
                      <a:lnTo>
                        <a:pt x="406" y="871"/>
                      </a:lnTo>
                      <a:lnTo>
                        <a:pt x="406" y="874"/>
                      </a:lnTo>
                      <a:lnTo>
                        <a:pt x="406" y="875"/>
                      </a:lnTo>
                      <a:lnTo>
                        <a:pt x="406" y="880"/>
                      </a:lnTo>
                      <a:lnTo>
                        <a:pt x="406" y="882"/>
                      </a:lnTo>
                      <a:lnTo>
                        <a:pt x="406" y="885"/>
                      </a:lnTo>
                      <a:lnTo>
                        <a:pt x="406" y="890"/>
                      </a:lnTo>
                      <a:lnTo>
                        <a:pt x="406" y="891"/>
                      </a:lnTo>
                      <a:lnTo>
                        <a:pt x="406" y="893"/>
                      </a:lnTo>
                      <a:lnTo>
                        <a:pt x="406" y="896"/>
                      </a:lnTo>
                      <a:lnTo>
                        <a:pt x="406" y="901"/>
                      </a:lnTo>
                      <a:lnTo>
                        <a:pt x="406" y="903"/>
                      </a:lnTo>
                      <a:lnTo>
                        <a:pt x="406" y="904"/>
                      </a:lnTo>
                      <a:lnTo>
                        <a:pt x="406" y="912"/>
                      </a:lnTo>
                      <a:lnTo>
                        <a:pt x="406" y="915"/>
                      </a:lnTo>
                      <a:lnTo>
                        <a:pt x="406" y="921"/>
                      </a:lnTo>
                      <a:lnTo>
                        <a:pt x="406" y="929"/>
                      </a:lnTo>
                      <a:lnTo>
                        <a:pt x="406" y="930"/>
                      </a:lnTo>
                      <a:lnTo>
                        <a:pt x="406" y="931"/>
                      </a:lnTo>
                      <a:lnTo>
                        <a:pt x="406" y="932"/>
                      </a:lnTo>
                      <a:lnTo>
                        <a:pt x="406" y="934"/>
                      </a:lnTo>
                      <a:lnTo>
                        <a:pt x="406" y="935"/>
                      </a:lnTo>
                      <a:lnTo>
                        <a:pt x="406" y="936"/>
                      </a:lnTo>
                      <a:lnTo>
                        <a:pt x="406" y="965"/>
                      </a:lnTo>
                      <a:lnTo>
                        <a:pt x="406" y="967"/>
                      </a:lnTo>
                      <a:lnTo>
                        <a:pt x="406" y="969"/>
                      </a:lnTo>
                      <a:lnTo>
                        <a:pt x="406" y="970"/>
                      </a:lnTo>
                      <a:lnTo>
                        <a:pt x="406" y="975"/>
                      </a:lnTo>
                      <a:lnTo>
                        <a:pt x="406" y="977"/>
                      </a:lnTo>
                      <a:lnTo>
                        <a:pt x="406" y="979"/>
                      </a:lnTo>
                      <a:lnTo>
                        <a:pt x="399" y="979"/>
                      </a:lnTo>
                      <a:lnTo>
                        <a:pt x="395" y="979"/>
                      </a:lnTo>
                      <a:lnTo>
                        <a:pt x="394" y="979"/>
                      </a:lnTo>
                      <a:lnTo>
                        <a:pt x="393" y="979"/>
                      </a:lnTo>
                      <a:lnTo>
                        <a:pt x="392" y="979"/>
                      </a:lnTo>
                      <a:lnTo>
                        <a:pt x="389" y="979"/>
                      </a:lnTo>
                      <a:lnTo>
                        <a:pt x="388" y="979"/>
                      </a:lnTo>
                      <a:lnTo>
                        <a:pt x="387" y="979"/>
                      </a:lnTo>
                      <a:lnTo>
                        <a:pt x="386" y="979"/>
                      </a:lnTo>
                      <a:lnTo>
                        <a:pt x="384" y="979"/>
                      </a:lnTo>
                      <a:lnTo>
                        <a:pt x="383" y="979"/>
                      </a:lnTo>
                      <a:lnTo>
                        <a:pt x="382" y="979"/>
                      </a:lnTo>
                      <a:lnTo>
                        <a:pt x="379" y="979"/>
                      </a:lnTo>
                      <a:lnTo>
                        <a:pt x="378" y="979"/>
                      </a:lnTo>
                      <a:lnTo>
                        <a:pt x="376" y="979"/>
                      </a:lnTo>
                      <a:lnTo>
                        <a:pt x="373" y="979"/>
                      </a:lnTo>
                      <a:lnTo>
                        <a:pt x="372" y="979"/>
                      </a:lnTo>
                      <a:lnTo>
                        <a:pt x="370" y="979"/>
                      </a:lnTo>
                      <a:lnTo>
                        <a:pt x="368" y="979"/>
                      </a:lnTo>
                      <a:lnTo>
                        <a:pt x="367" y="979"/>
                      </a:lnTo>
                      <a:lnTo>
                        <a:pt x="366" y="979"/>
                      </a:lnTo>
                      <a:lnTo>
                        <a:pt x="365" y="979"/>
                      </a:lnTo>
                      <a:lnTo>
                        <a:pt x="363" y="979"/>
                      </a:lnTo>
                      <a:lnTo>
                        <a:pt x="361" y="979"/>
                      </a:lnTo>
                      <a:lnTo>
                        <a:pt x="360" y="979"/>
                      </a:lnTo>
                      <a:lnTo>
                        <a:pt x="359" y="979"/>
                      </a:lnTo>
                      <a:lnTo>
                        <a:pt x="357" y="979"/>
                      </a:lnTo>
                      <a:lnTo>
                        <a:pt x="356" y="979"/>
                      </a:lnTo>
                      <a:lnTo>
                        <a:pt x="355" y="979"/>
                      </a:lnTo>
                      <a:lnTo>
                        <a:pt x="351" y="979"/>
                      </a:lnTo>
                      <a:lnTo>
                        <a:pt x="350" y="979"/>
                      </a:lnTo>
                      <a:lnTo>
                        <a:pt x="349" y="979"/>
                      </a:lnTo>
                      <a:lnTo>
                        <a:pt x="348" y="979"/>
                      </a:lnTo>
                      <a:lnTo>
                        <a:pt x="346" y="979"/>
                      </a:lnTo>
                      <a:lnTo>
                        <a:pt x="344" y="979"/>
                      </a:lnTo>
                      <a:lnTo>
                        <a:pt x="343" y="979"/>
                      </a:lnTo>
                      <a:lnTo>
                        <a:pt x="340" y="979"/>
                      </a:lnTo>
                      <a:lnTo>
                        <a:pt x="339" y="979"/>
                      </a:lnTo>
                      <a:lnTo>
                        <a:pt x="338" y="979"/>
                      </a:lnTo>
                      <a:lnTo>
                        <a:pt x="337" y="979"/>
                      </a:lnTo>
                      <a:lnTo>
                        <a:pt x="335" y="979"/>
                      </a:lnTo>
                      <a:lnTo>
                        <a:pt x="334" y="979"/>
                      </a:lnTo>
                      <a:lnTo>
                        <a:pt x="333" y="979"/>
                      </a:lnTo>
                      <a:lnTo>
                        <a:pt x="330" y="979"/>
                      </a:lnTo>
                      <a:lnTo>
                        <a:pt x="328" y="979"/>
                      </a:lnTo>
                      <a:lnTo>
                        <a:pt x="327" y="979"/>
                      </a:lnTo>
                      <a:lnTo>
                        <a:pt x="325" y="979"/>
                      </a:lnTo>
                      <a:lnTo>
                        <a:pt x="324" y="979"/>
                      </a:lnTo>
                      <a:lnTo>
                        <a:pt x="322" y="979"/>
                      </a:lnTo>
                      <a:lnTo>
                        <a:pt x="319" y="979"/>
                      </a:lnTo>
                      <a:lnTo>
                        <a:pt x="318" y="979"/>
                      </a:lnTo>
                      <a:lnTo>
                        <a:pt x="317" y="979"/>
                      </a:lnTo>
                      <a:lnTo>
                        <a:pt x="316" y="979"/>
                      </a:lnTo>
                      <a:lnTo>
                        <a:pt x="314" y="979"/>
                      </a:lnTo>
                      <a:lnTo>
                        <a:pt x="313" y="979"/>
                      </a:lnTo>
                      <a:lnTo>
                        <a:pt x="312" y="979"/>
                      </a:lnTo>
                      <a:lnTo>
                        <a:pt x="311" y="979"/>
                      </a:lnTo>
                      <a:lnTo>
                        <a:pt x="310" y="979"/>
                      </a:lnTo>
                      <a:lnTo>
                        <a:pt x="308" y="979"/>
                      </a:lnTo>
                      <a:lnTo>
                        <a:pt x="307" y="979"/>
                      </a:lnTo>
                      <a:lnTo>
                        <a:pt x="306" y="979"/>
                      </a:lnTo>
                      <a:lnTo>
                        <a:pt x="305" y="979"/>
                      </a:lnTo>
                      <a:lnTo>
                        <a:pt x="303" y="979"/>
                      </a:lnTo>
                      <a:lnTo>
                        <a:pt x="302" y="979"/>
                      </a:lnTo>
                      <a:lnTo>
                        <a:pt x="301" y="979"/>
                      </a:lnTo>
                      <a:lnTo>
                        <a:pt x="300" y="979"/>
                      </a:lnTo>
                      <a:lnTo>
                        <a:pt x="299" y="979"/>
                      </a:lnTo>
                      <a:lnTo>
                        <a:pt x="297" y="979"/>
                      </a:lnTo>
                      <a:lnTo>
                        <a:pt x="296" y="979"/>
                      </a:lnTo>
                      <a:lnTo>
                        <a:pt x="295" y="979"/>
                      </a:lnTo>
                      <a:lnTo>
                        <a:pt x="294" y="979"/>
                      </a:lnTo>
                      <a:lnTo>
                        <a:pt x="292" y="979"/>
                      </a:lnTo>
                      <a:lnTo>
                        <a:pt x="291" y="979"/>
                      </a:lnTo>
                      <a:lnTo>
                        <a:pt x="290" y="979"/>
                      </a:lnTo>
                      <a:lnTo>
                        <a:pt x="289" y="979"/>
                      </a:lnTo>
                      <a:lnTo>
                        <a:pt x="287" y="979"/>
                      </a:lnTo>
                      <a:lnTo>
                        <a:pt x="286" y="979"/>
                      </a:lnTo>
                      <a:lnTo>
                        <a:pt x="285" y="979"/>
                      </a:lnTo>
                      <a:lnTo>
                        <a:pt x="284" y="979"/>
                      </a:lnTo>
                      <a:lnTo>
                        <a:pt x="283" y="979"/>
                      </a:lnTo>
                      <a:lnTo>
                        <a:pt x="281" y="979"/>
                      </a:lnTo>
                      <a:lnTo>
                        <a:pt x="280" y="979"/>
                      </a:lnTo>
                      <a:lnTo>
                        <a:pt x="279" y="979"/>
                      </a:lnTo>
                      <a:lnTo>
                        <a:pt x="278" y="979"/>
                      </a:lnTo>
                      <a:lnTo>
                        <a:pt x="276" y="979"/>
                      </a:lnTo>
                      <a:lnTo>
                        <a:pt x="275" y="979"/>
                      </a:lnTo>
                      <a:lnTo>
                        <a:pt x="274" y="979"/>
                      </a:lnTo>
                      <a:lnTo>
                        <a:pt x="273" y="979"/>
                      </a:lnTo>
                      <a:lnTo>
                        <a:pt x="272" y="979"/>
                      </a:lnTo>
                      <a:lnTo>
                        <a:pt x="270" y="979"/>
                      </a:lnTo>
                      <a:lnTo>
                        <a:pt x="269" y="979"/>
                      </a:lnTo>
                      <a:lnTo>
                        <a:pt x="268" y="979"/>
                      </a:lnTo>
                      <a:lnTo>
                        <a:pt x="267" y="979"/>
                      </a:lnTo>
                      <a:lnTo>
                        <a:pt x="265" y="979"/>
                      </a:lnTo>
                      <a:lnTo>
                        <a:pt x="264" y="979"/>
                      </a:lnTo>
                      <a:lnTo>
                        <a:pt x="263" y="979"/>
                      </a:lnTo>
                      <a:lnTo>
                        <a:pt x="262" y="979"/>
                      </a:lnTo>
                      <a:lnTo>
                        <a:pt x="261" y="979"/>
                      </a:lnTo>
                      <a:lnTo>
                        <a:pt x="259" y="979"/>
                      </a:lnTo>
                      <a:lnTo>
                        <a:pt x="258" y="979"/>
                      </a:lnTo>
                      <a:lnTo>
                        <a:pt x="257" y="979"/>
                      </a:lnTo>
                      <a:lnTo>
                        <a:pt x="256" y="979"/>
                      </a:lnTo>
                      <a:lnTo>
                        <a:pt x="254" y="979"/>
                      </a:lnTo>
                      <a:lnTo>
                        <a:pt x="253" y="979"/>
                      </a:lnTo>
                      <a:lnTo>
                        <a:pt x="252" y="979"/>
                      </a:lnTo>
                      <a:lnTo>
                        <a:pt x="251" y="979"/>
                      </a:lnTo>
                      <a:lnTo>
                        <a:pt x="250" y="979"/>
                      </a:lnTo>
                      <a:lnTo>
                        <a:pt x="248" y="979"/>
                      </a:lnTo>
                      <a:lnTo>
                        <a:pt x="248" y="980"/>
                      </a:lnTo>
                      <a:lnTo>
                        <a:pt x="247" y="980"/>
                      </a:lnTo>
                      <a:lnTo>
                        <a:pt x="246" y="980"/>
                      </a:lnTo>
                      <a:lnTo>
                        <a:pt x="245" y="980"/>
                      </a:lnTo>
                      <a:lnTo>
                        <a:pt x="243" y="980"/>
                      </a:lnTo>
                      <a:lnTo>
                        <a:pt x="242" y="980"/>
                      </a:lnTo>
                      <a:lnTo>
                        <a:pt x="241" y="980"/>
                      </a:lnTo>
                      <a:lnTo>
                        <a:pt x="240" y="980"/>
                      </a:lnTo>
                      <a:lnTo>
                        <a:pt x="238" y="980"/>
                      </a:lnTo>
                      <a:lnTo>
                        <a:pt x="237" y="980"/>
                      </a:lnTo>
                      <a:lnTo>
                        <a:pt x="236" y="980"/>
                      </a:lnTo>
                      <a:lnTo>
                        <a:pt x="235" y="980"/>
                      </a:lnTo>
                      <a:lnTo>
                        <a:pt x="234" y="980"/>
                      </a:lnTo>
                      <a:lnTo>
                        <a:pt x="232" y="980"/>
                      </a:lnTo>
                      <a:lnTo>
                        <a:pt x="231" y="980"/>
                      </a:lnTo>
                      <a:lnTo>
                        <a:pt x="230" y="980"/>
                      </a:lnTo>
                      <a:lnTo>
                        <a:pt x="229" y="980"/>
                      </a:lnTo>
                      <a:lnTo>
                        <a:pt x="227" y="980"/>
                      </a:lnTo>
                      <a:lnTo>
                        <a:pt x="226" y="980"/>
                      </a:lnTo>
                      <a:lnTo>
                        <a:pt x="225" y="980"/>
                      </a:lnTo>
                      <a:lnTo>
                        <a:pt x="224" y="980"/>
                      </a:lnTo>
                      <a:lnTo>
                        <a:pt x="223" y="980"/>
                      </a:lnTo>
                      <a:lnTo>
                        <a:pt x="221" y="980"/>
                      </a:lnTo>
                      <a:lnTo>
                        <a:pt x="220" y="980"/>
                      </a:lnTo>
                      <a:lnTo>
                        <a:pt x="219" y="980"/>
                      </a:lnTo>
                      <a:lnTo>
                        <a:pt x="218" y="980"/>
                      </a:lnTo>
                      <a:lnTo>
                        <a:pt x="216" y="980"/>
                      </a:lnTo>
                      <a:lnTo>
                        <a:pt x="215" y="980"/>
                      </a:lnTo>
                      <a:lnTo>
                        <a:pt x="214" y="980"/>
                      </a:lnTo>
                      <a:lnTo>
                        <a:pt x="213" y="980"/>
                      </a:lnTo>
                      <a:lnTo>
                        <a:pt x="212" y="980"/>
                      </a:lnTo>
                      <a:lnTo>
                        <a:pt x="210" y="980"/>
                      </a:lnTo>
                      <a:lnTo>
                        <a:pt x="209" y="980"/>
                      </a:lnTo>
                      <a:lnTo>
                        <a:pt x="208" y="980"/>
                      </a:lnTo>
                      <a:lnTo>
                        <a:pt x="207" y="980"/>
                      </a:lnTo>
                      <a:lnTo>
                        <a:pt x="207" y="965"/>
                      </a:lnTo>
                      <a:lnTo>
                        <a:pt x="205" y="941"/>
                      </a:lnTo>
                      <a:lnTo>
                        <a:pt x="205" y="934"/>
                      </a:lnTo>
                      <a:lnTo>
                        <a:pt x="205" y="929"/>
                      </a:lnTo>
                      <a:lnTo>
                        <a:pt x="205" y="905"/>
                      </a:lnTo>
                      <a:lnTo>
                        <a:pt x="205" y="881"/>
                      </a:lnTo>
                      <a:lnTo>
                        <a:pt x="205" y="870"/>
                      </a:lnTo>
                      <a:lnTo>
                        <a:pt x="207" y="870"/>
                      </a:lnTo>
                      <a:lnTo>
                        <a:pt x="256" y="870"/>
                      </a:lnTo>
                      <a:lnTo>
                        <a:pt x="272" y="870"/>
                      </a:lnTo>
                      <a:lnTo>
                        <a:pt x="272" y="866"/>
                      </a:lnTo>
                      <a:lnTo>
                        <a:pt x="272" y="821"/>
                      </a:lnTo>
                      <a:lnTo>
                        <a:pt x="272" y="818"/>
                      </a:lnTo>
                      <a:lnTo>
                        <a:pt x="272" y="771"/>
                      </a:lnTo>
                      <a:lnTo>
                        <a:pt x="272" y="761"/>
                      </a:lnTo>
                      <a:lnTo>
                        <a:pt x="272" y="740"/>
                      </a:lnTo>
                      <a:lnTo>
                        <a:pt x="273" y="740"/>
                      </a:lnTo>
                      <a:lnTo>
                        <a:pt x="274" y="740"/>
                      </a:lnTo>
                      <a:lnTo>
                        <a:pt x="275" y="740"/>
                      </a:lnTo>
                      <a:lnTo>
                        <a:pt x="278" y="740"/>
                      </a:lnTo>
                      <a:lnTo>
                        <a:pt x="281" y="740"/>
                      </a:lnTo>
                      <a:lnTo>
                        <a:pt x="284" y="740"/>
                      </a:lnTo>
                      <a:lnTo>
                        <a:pt x="287" y="740"/>
                      </a:lnTo>
                      <a:lnTo>
                        <a:pt x="289" y="740"/>
                      </a:lnTo>
                      <a:lnTo>
                        <a:pt x="290" y="740"/>
                      </a:lnTo>
                      <a:lnTo>
                        <a:pt x="294" y="740"/>
                      </a:lnTo>
                      <a:lnTo>
                        <a:pt x="296" y="740"/>
                      </a:lnTo>
                      <a:lnTo>
                        <a:pt x="297" y="740"/>
                      </a:lnTo>
                      <a:lnTo>
                        <a:pt x="299" y="740"/>
                      </a:lnTo>
                      <a:lnTo>
                        <a:pt x="301" y="740"/>
                      </a:lnTo>
                      <a:lnTo>
                        <a:pt x="302" y="740"/>
                      </a:lnTo>
                      <a:lnTo>
                        <a:pt x="305" y="740"/>
                      </a:lnTo>
                      <a:lnTo>
                        <a:pt x="307" y="740"/>
                      </a:lnTo>
                      <a:lnTo>
                        <a:pt x="308" y="740"/>
                      </a:lnTo>
                      <a:lnTo>
                        <a:pt x="311" y="740"/>
                      </a:lnTo>
                      <a:lnTo>
                        <a:pt x="313" y="740"/>
                      </a:lnTo>
                      <a:lnTo>
                        <a:pt x="318" y="740"/>
                      </a:lnTo>
                      <a:lnTo>
                        <a:pt x="319" y="740"/>
                      </a:lnTo>
                      <a:lnTo>
                        <a:pt x="321" y="740"/>
                      </a:lnTo>
                      <a:lnTo>
                        <a:pt x="322" y="740"/>
                      </a:lnTo>
                      <a:lnTo>
                        <a:pt x="325" y="740"/>
                      </a:lnTo>
                      <a:lnTo>
                        <a:pt x="328" y="740"/>
                      </a:lnTo>
                      <a:lnTo>
                        <a:pt x="330" y="740"/>
                      </a:lnTo>
                      <a:lnTo>
                        <a:pt x="330" y="739"/>
                      </a:lnTo>
                      <a:lnTo>
                        <a:pt x="330" y="738"/>
                      </a:lnTo>
                      <a:lnTo>
                        <a:pt x="332" y="738"/>
                      </a:lnTo>
                      <a:lnTo>
                        <a:pt x="330" y="738"/>
                      </a:lnTo>
                      <a:lnTo>
                        <a:pt x="330" y="736"/>
                      </a:lnTo>
                      <a:lnTo>
                        <a:pt x="330" y="735"/>
                      </a:lnTo>
                      <a:lnTo>
                        <a:pt x="330" y="734"/>
                      </a:lnTo>
                      <a:lnTo>
                        <a:pt x="330" y="733"/>
                      </a:lnTo>
                      <a:lnTo>
                        <a:pt x="332" y="733"/>
                      </a:lnTo>
                      <a:lnTo>
                        <a:pt x="333" y="733"/>
                      </a:lnTo>
                      <a:lnTo>
                        <a:pt x="333" y="732"/>
                      </a:lnTo>
                      <a:lnTo>
                        <a:pt x="332" y="732"/>
                      </a:lnTo>
                      <a:lnTo>
                        <a:pt x="332" y="730"/>
                      </a:lnTo>
                      <a:lnTo>
                        <a:pt x="332" y="729"/>
                      </a:lnTo>
                      <a:lnTo>
                        <a:pt x="332" y="728"/>
                      </a:lnTo>
                      <a:lnTo>
                        <a:pt x="332" y="727"/>
                      </a:lnTo>
                      <a:lnTo>
                        <a:pt x="332" y="725"/>
                      </a:lnTo>
                      <a:lnTo>
                        <a:pt x="332" y="724"/>
                      </a:lnTo>
                      <a:lnTo>
                        <a:pt x="332" y="723"/>
                      </a:lnTo>
                      <a:lnTo>
                        <a:pt x="332" y="722"/>
                      </a:lnTo>
                      <a:lnTo>
                        <a:pt x="333" y="720"/>
                      </a:lnTo>
                      <a:lnTo>
                        <a:pt x="334" y="720"/>
                      </a:lnTo>
                      <a:lnTo>
                        <a:pt x="334" y="722"/>
                      </a:lnTo>
                      <a:lnTo>
                        <a:pt x="335" y="722"/>
                      </a:lnTo>
                      <a:lnTo>
                        <a:pt x="335" y="720"/>
                      </a:lnTo>
                      <a:lnTo>
                        <a:pt x="337" y="720"/>
                      </a:lnTo>
                      <a:lnTo>
                        <a:pt x="337" y="719"/>
                      </a:lnTo>
                      <a:lnTo>
                        <a:pt x="335" y="719"/>
                      </a:lnTo>
                      <a:lnTo>
                        <a:pt x="337" y="719"/>
                      </a:lnTo>
                      <a:lnTo>
                        <a:pt x="335" y="719"/>
                      </a:lnTo>
                      <a:lnTo>
                        <a:pt x="335" y="718"/>
                      </a:lnTo>
                      <a:lnTo>
                        <a:pt x="335" y="717"/>
                      </a:lnTo>
                      <a:lnTo>
                        <a:pt x="335" y="716"/>
                      </a:lnTo>
                      <a:lnTo>
                        <a:pt x="335" y="714"/>
                      </a:lnTo>
                      <a:lnTo>
                        <a:pt x="337" y="714"/>
                      </a:lnTo>
                      <a:lnTo>
                        <a:pt x="337" y="713"/>
                      </a:lnTo>
                      <a:lnTo>
                        <a:pt x="335" y="713"/>
                      </a:lnTo>
                      <a:lnTo>
                        <a:pt x="335" y="712"/>
                      </a:lnTo>
                      <a:lnTo>
                        <a:pt x="335" y="711"/>
                      </a:lnTo>
                      <a:lnTo>
                        <a:pt x="334" y="709"/>
                      </a:lnTo>
                      <a:lnTo>
                        <a:pt x="334" y="708"/>
                      </a:lnTo>
                      <a:lnTo>
                        <a:pt x="335" y="708"/>
                      </a:lnTo>
                      <a:lnTo>
                        <a:pt x="335" y="707"/>
                      </a:lnTo>
                      <a:lnTo>
                        <a:pt x="335" y="706"/>
                      </a:lnTo>
                      <a:lnTo>
                        <a:pt x="335" y="705"/>
                      </a:lnTo>
                      <a:lnTo>
                        <a:pt x="335" y="703"/>
                      </a:lnTo>
                      <a:lnTo>
                        <a:pt x="334" y="703"/>
                      </a:lnTo>
                      <a:lnTo>
                        <a:pt x="334" y="702"/>
                      </a:lnTo>
                      <a:lnTo>
                        <a:pt x="333" y="702"/>
                      </a:lnTo>
                      <a:lnTo>
                        <a:pt x="333" y="701"/>
                      </a:lnTo>
                      <a:lnTo>
                        <a:pt x="332" y="701"/>
                      </a:lnTo>
                      <a:lnTo>
                        <a:pt x="330" y="701"/>
                      </a:lnTo>
                      <a:lnTo>
                        <a:pt x="330" y="700"/>
                      </a:lnTo>
                      <a:lnTo>
                        <a:pt x="329" y="698"/>
                      </a:lnTo>
                      <a:lnTo>
                        <a:pt x="329" y="700"/>
                      </a:lnTo>
                      <a:lnTo>
                        <a:pt x="329" y="698"/>
                      </a:lnTo>
                      <a:lnTo>
                        <a:pt x="329" y="697"/>
                      </a:lnTo>
                      <a:lnTo>
                        <a:pt x="329" y="696"/>
                      </a:lnTo>
                      <a:lnTo>
                        <a:pt x="330" y="696"/>
                      </a:lnTo>
                      <a:lnTo>
                        <a:pt x="330" y="695"/>
                      </a:lnTo>
                      <a:lnTo>
                        <a:pt x="329" y="695"/>
                      </a:lnTo>
                      <a:lnTo>
                        <a:pt x="330" y="695"/>
                      </a:lnTo>
                      <a:lnTo>
                        <a:pt x="330" y="694"/>
                      </a:lnTo>
                      <a:lnTo>
                        <a:pt x="332" y="694"/>
                      </a:lnTo>
                      <a:lnTo>
                        <a:pt x="332" y="692"/>
                      </a:lnTo>
                      <a:lnTo>
                        <a:pt x="332" y="691"/>
                      </a:lnTo>
                      <a:lnTo>
                        <a:pt x="332" y="690"/>
                      </a:lnTo>
                      <a:lnTo>
                        <a:pt x="330" y="690"/>
                      </a:lnTo>
                      <a:lnTo>
                        <a:pt x="330" y="689"/>
                      </a:lnTo>
                      <a:lnTo>
                        <a:pt x="329" y="689"/>
                      </a:lnTo>
                      <a:lnTo>
                        <a:pt x="329" y="687"/>
                      </a:lnTo>
                      <a:lnTo>
                        <a:pt x="328" y="686"/>
                      </a:lnTo>
                      <a:lnTo>
                        <a:pt x="327" y="686"/>
                      </a:lnTo>
                      <a:lnTo>
                        <a:pt x="325" y="686"/>
                      </a:lnTo>
                      <a:lnTo>
                        <a:pt x="325" y="685"/>
                      </a:lnTo>
                      <a:lnTo>
                        <a:pt x="325" y="684"/>
                      </a:lnTo>
                      <a:lnTo>
                        <a:pt x="325" y="683"/>
                      </a:lnTo>
                      <a:lnTo>
                        <a:pt x="325" y="681"/>
                      </a:lnTo>
                      <a:lnTo>
                        <a:pt x="325" y="680"/>
                      </a:lnTo>
                      <a:lnTo>
                        <a:pt x="324" y="680"/>
                      </a:lnTo>
                      <a:lnTo>
                        <a:pt x="324" y="679"/>
                      </a:lnTo>
                      <a:lnTo>
                        <a:pt x="324" y="678"/>
                      </a:lnTo>
                      <a:lnTo>
                        <a:pt x="323" y="678"/>
                      </a:lnTo>
                      <a:lnTo>
                        <a:pt x="323" y="676"/>
                      </a:lnTo>
                      <a:lnTo>
                        <a:pt x="324" y="676"/>
                      </a:lnTo>
                      <a:lnTo>
                        <a:pt x="324" y="675"/>
                      </a:lnTo>
                      <a:lnTo>
                        <a:pt x="323" y="675"/>
                      </a:lnTo>
                      <a:lnTo>
                        <a:pt x="323" y="674"/>
                      </a:lnTo>
                      <a:lnTo>
                        <a:pt x="322" y="673"/>
                      </a:lnTo>
                      <a:lnTo>
                        <a:pt x="322" y="671"/>
                      </a:lnTo>
                      <a:lnTo>
                        <a:pt x="322" y="670"/>
                      </a:lnTo>
                      <a:lnTo>
                        <a:pt x="322" y="669"/>
                      </a:lnTo>
                      <a:lnTo>
                        <a:pt x="323" y="669"/>
                      </a:lnTo>
                      <a:lnTo>
                        <a:pt x="322" y="668"/>
                      </a:lnTo>
                      <a:lnTo>
                        <a:pt x="322" y="667"/>
                      </a:lnTo>
                      <a:lnTo>
                        <a:pt x="321" y="665"/>
                      </a:lnTo>
                      <a:lnTo>
                        <a:pt x="319" y="665"/>
                      </a:lnTo>
                      <a:lnTo>
                        <a:pt x="319" y="664"/>
                      </a:lnTo>
                      <a:lnTo>
                        <a:pt x="319" y="663"/>
                      </a:lnTo>
                      <a:lnTo>
                        <a:pt x="319" y="662"/>
                      </a:lnTo>
                      <a:lnTo>
                        <a:pt x="319" y="660"/>
                      </a:lnTo>
                      <a:lnTo>
                        <a:pt x="318" y="660"/>
                      </a:lnTo>
                      <a:lnTo>
                        <a:pt x="319" y="660"/>
                      </a:lnTo>
                      <a:lnTo>
                        <a:pt x="319" y="659"/>
                      </a:lnTo>
                      <a:lnTo>
                        <a:pt x="319" y="658"/>
                      </a:lnTo>
                      <a:lnTo>
                        <a:pt x="318" y="657"/>
                      </a:lnTo>
                      <a:lnTo>
                        <a:pt x="318" y="656"/>
                      </a:lnTo>
                      <a:lnTo>
                        <a:pt x="318" y="654"/>
                      </a:lnTo>
                      <a:lnTo>
                        <a:pt x="318" y="653"/>
                      </a:lnTo>
                      <a:lnTo>
                        <a:pt x="318" y="652"/>
                      </a:lnTo>
                      <a:lnTo>
                        <a:pt x="319" y="652"/>
                      </a:lnTo>
                      <a:lnTo>
                        <a:pt x="319" y="651"/>
                      </a:lnTo>
                      <a:lnTo>
                        <a:pt x="321" y="651"/>
                      </a:lnTo>
                      <a:lnTo>
                        <a:pt x="321" y="649"/>
                      </a:lnTo>
                      <a:lnTo>
                        <a:pt x="321" y="648"/>
                      </a:lnTo>
                      <a:lnTo>
                        <a:pt x="319" y="647"/>
                      </a:lnTo>
                      <a:lnTo>
                        <a:pt x="321" y="647"/>
                      </a:lnTo>
                      <a:lnTo>
                        <a:pt x="321" y="646"/>
                      </a:lnTo>
                      <a:lnTo>
                        <a:pt x="321" y="645"/>
                      </a:lnTo>
                      <a:lnTo>
                        <a:pt x="319" y="645"/>
                      </a:lnTo>
                      <a:lnTo>
                        <a:pt x="319" y="643"/>
                      </a:lnTo>
                      <a:lnTo>
                        <a:pt x="318" y="643"/>
                      </a:lnTo>
                      <a:lnTo>
                        <a:pt x="318" y="642"/>
                      </a:lnTo>
                      <a:lnTo>
                        <a:pt x="318" y="641"/>
                      </a:lnTo>
                      <a:lnTo>
                        <a:pt x="317" y="641"/>
                      </a:lnTo>
                      <a:lnTo>
                        <a:pt x="317" y="640"/>
                      </a:lnTo>
                      <a:lnTo>
                        <a:pt x="316" y="640"/>
                      </a:lnTo>
                      <a:lnTo>
                        <a:pt x="316" y="638"/>
                      </a:lnTo>
                      <a:lnTo>
                        <a:pt x="314" y="638"/>
                      </a:lnTo>
                      <a:lnTo>
                        <a:pt x="314" y="637"/>
                      </a:lnTo>
                      <a:lnTo>
                        <a:pt x="313" y="637"/>
                      </a:lnTo>
                      <a:lnTo>
                        <a:pt x="313" y="636"/>
                      </a:lnTo>
                      <a:lnTo>
                        <a:pt x="312" y="636"/>
                      </a:lnTo>
                      <a:lnTo>
                        <a:pt x="312" y="635"/>
                      </a:lnTo>
                      <a:lnTo>
                        <a:pt x="311" y="635"/>
                      </a:lnTo>
                      <a:lnTo>
                        <a:pt x="311" y="634"/>
                      </a:lnTo>
                      <a:lnTo>
                        <a:pt x="311" y="632"/>
                      </a:lnTo>
                      <a:lnTo>
                        <a:pt x="311" y="631"/>
                      </a:lnTo>
                      <a:lnTo>
                        <a:pt x="311" y="630"/>
                      </a:lnTo>
                      <a:lnTo>
                        <a:pt x="311" y="629"/>
                      </a:lnTo>
                      <a:lnTo>
                        <a:pt x="310" y="629"/>
                      </a:lnTo>
                      <a:lnTo>
                        <a:pt x="310" y="627"/>
                      </a:lnTo>
                      <a:lnTo>
                        <a:pt x="310" y="626"/>
                      </a:lnTo>
                      <a:lnTo>
                        <a:pt x="310" y="625"/>
                      </a:lnTo>
                      <a:lnTo>
                        <a:pt x="308" y="625"/>
                      </a:lnTo>
                      <a:lnTo>
                        <a:pt x="308" y="624"/>
                      </a:lnTo>
                      <a:lnTo>
                        <a:pt x="308" y="623"/>
                      </a:lnTo>
                      <a:lnTo>
                        <a:pt x="308" y="621"/>
                      </a:lnTo>
                      <a:lnTo>
                        <a:pt x="308" y="620"/>
                      </a:lnTo>
                      <a:lnTo>
                        <a:pt x="308" y="619"/>
                      </a:lnTo>
                      <a:lnTo>
                        <a:pt x="307" y="618"/>
                      </a:lnTo>
                      <a:lnTo>
                        <a:pt x="307" y="616"/>
                      </a:lnTo>
                      <a:lnTo>
                        <a:pt x="307" y="615"/>
                      </a:lnTo>
                      <a:lnTo>
                        <a:pt x="307" y="614"/>
                      </a:lnTo>
                      <a:lnTo>
                        <a:pt x="307" y="613"/>
                      </a:lnTo>
                      <a:lnTo>
                        <a:pt x="308" y="613"/>
                      </a:lnTo>
                      <a:lnTo>
                        <a:pt x="308" y="611"/>
                      </a:lnTo>
                      <a:lnTo>
                        <a:pt x="310" y="611"/>
                      </a:lnTo>
                      <a:lnTo>
                        <a:pt x="311" y="610"/>
                      </a:lnTo>
                      <a:lnTo>
                        <a:pt x="310" y="610"/>
                      </a:lnTo>
                      <a:lnTo>
                        <a:pt x="310" y="609"/>
                      </a:lnTo>
                      <a:lnTo>
                        <a:pt x="310" y="608"/>
                      </a:lnTo>
                      <a:lnTo>
                        <a:pt x="311" y="607"/>
                      </a:lnTo>
                      <a:lnTo>
                        <a:pt x="312" y="607"/>
                      </a:lnTo>
                      <a:lnTo>
                        <a:pt x="312" y="605"/>
                      </a:lnTo>
                      <a:lnTo>
                        <a:pt x="313" y="605"/>
                      </a:lnTo>
                      <a:lnTo>
                        <a:pt x="312" y="604"/>
                      </a:lnTo>
                      <a:lnTo>
                        <a:pt x="312" y="603"/>
                      </a:lnTo>
                      <a:lnTo>
                        <a:pt x="312" y="602"/>
                      </a:lnTo>
                      <a:lnTo>
                        <a:pt x="312" y="600"/>
                      </a:lnTo>
                      <a:lnTo>
                        <a:pt x="311" y="600"/>
                      </a:lnTo>
                      <a:lnTo>
                        <a:pt x="310" y="600"/>
                      </a:lnTo>
                      <a:lnTo>
                        <a:pt x="308" y="600"/>
                      </a:lnTo>
                      <a:lnTo>
                        <a:pt x="307" y="600"/>
                      </a:lnTo>
                      <a:lnTo>
                        <a:pt x="307" y="599"/>
                      </a:lnTo>
                      <a:lnTo>
                        <a:pt x="308" y="599"/>
                      </a:lnTo>
                      <a:lnTo>
                        <a:pt x="307" y="599"/>
                      </a:lnTo>
                      <a:lnTo>
                        <a:pt x="307" y="598"/>
                      </a:lnTo>
                      <a:lnTo>
                        <a:pt x="307" y="597"/>
                      </a:lnTo>
                      <a:lnTo>
                        <a:pt x="306" y="597"/>
                      </a:lnTo>
                      <a:lnTo>
                        <a:pt x="306" y="596"/>
                      </a:lnTo>
                      <a:lnTo>
                        <a:pt x="305" y="596"/>
                      </a:lnTo>
                      <a:lnTo>
                        <a:pt x="303" y="594"/>
                      </a:lnTo>
                      <a:lnTo>
                        <a:pt x="303" y="593"/>
                      </a:lnTo>
                      <a:lnTo>
                        <a:pt x="302" y="593"/>
                      </a:lnTo>
                      <a:lnTo>
                        <a:pt x="301" y="593"/>
                      </a:lnTo>
                      <a:lnTo>
                        <a:pt x="301" y="592"/>
                      </a:lnTo>
                      <a:lnTo>
                        <a:pt x="301" y="591"/>
                      </a:lnTo>
                      <a:lnTo>
                        <a:pt x="300" y="591"/>
                      </a:lnTo>
                      <a:lnTo>
                        <a:pt x="300" y="589"/>
                      </a:lnTo>
                      <a:lnTo>
                        <a:pt x="301" y="589"/>
                      </a:lnTo>
                      <a:lnTo>
                        <a:pt x="301" y="588"/>
                      </a:lnTo>
                      <a:lnTo>
                        <a:pt x="302" y="588"/>
                      </a:lnTo>
                      <a:lnTo>
                        <a:pt x="303" y="588"/>
                      </a:lnTo>
                      <a:lnTo>
                        <a:pt x="303" y="587"/>
                      </a:lnTo>
                      <a:lnTo>
                        <a:pt x="305" y="587"/>
                      </a:lnTo>
                      <a:lnTo>
                        <a:pt x="305" y="586"/>
                      </a:lnTo>
                      <a:lnTo>
                        <a:pt x="305" y="585"/>
                      </a:lnTo>
                      <a:lnTo>
                        <a:pt x="305" y="583"/>
                      </a:lnTo>
                      <a:lnTo>
                        <a:pt x="303" y="582"/>
                      </a:lnTo>
                      <a:lnTo>
                        <a:pt x="302" y="582"/>
                      </a:lnTo>
                      <a:lnTo>
                        <a:pt x="302" y="581"/>
                      </a:lnTo>
                      <a:lnTo>
                        <a:pt x="301" y="581"/>
                      </a:lnTo>
                      <a:lnTo>
                        <a:pt x="301" y="580"/>
                      </a:lnTo>
                      <a:lnTo>
                        <a:pt x="300" y="580"/>
                      </a:lnTo>
                      <a:lnTo>
                        <a:pt x="300" y="581"/>
                      </a:lnTo>
                      <a:lnTo>
                        <a:pt x="299" y="581"/>
                      </a:lnTo>
                      <a:lnTo>
                        <a:pt x="297" y="581"/>
                      </a:lnTo>
                      <a:lnTo>
                        <a:pt x="296" y="581"/>
                      </a:lnTo>
                      <a:lnTo>
                        <a:pt x="295" y="581"/>
                      </a:lnTo>
                      <a:lnTo>
                        <a:pt x="294" y="581"/>
                      </a:lnTo>
                      <a:lnTo>
                        <a:pt x="292" y="581"/>
                      </a:lnTo>
                      <a:lnTo>
                        <a:pt x="291" y="580"/>
                      </a:lnTo>
                      <a:lnTo>
                        <a:pt x="291" y="581"/>
                      </a:lnTo>
                      <a:lnTo>
                        <a:pt x="290" y="581"/>
                      </a:lnTo>
                      <a:lnTo>
                        <a:pt x="290" y="580"/>
                      </a:lnTo>
                      <a:lnTo>
                        <a:pt x="289" y="580"/>
                      </a:lnTo>
                      <a:lnTo>
                        <a:pt x="289" y="578"/>
                      </a:lnTo>
                      <a:lnTo>
                        <a:pt x="290" y="578"/>
                      </a:lnTo>
                      <a:lnTo>
                        <a:pt x="290" y="577"/>
                      </a:lnTo>
                      <a:lnTo>
                        <a:pt x="290" y="576"/>
                      </a:lnTo>
                      <a:lnTo>
                        <a:pt x="289" y="576"/>
                      </a:lnTo>
                      <a:lnTo>
                        <a:pt x="289" y="575"/>
                      </a:lnTo>
                      <a:lnTo>
                        <a:pt x="289" y="574"/>
                      </a:lnTo>
                      <a:lnTo>
                        <a:pt x="287" y="574"/>
                      </a:lnTo>
                      <a:lnTo>
                        <a:pt x="287" y="572"/>
                      </a:lnTo>
                      <a:lnTo>
                        <a:pt x="286" y="572"/>
                      </a:lnTo>
                      <a:lnTo>
                        <a:pt x="286" y="571"/>
                      </a:lnTo>
                      <a:lnTo>
                        <a:pt x="285" y="571"/>
                      </a:lnTo>
                      <a:lnTo>
                        <a:pt x="285" y="570"/>
                      </a:lnTo>
                      <a:lnTo>
                        <a:pt x="285" y="569"/>
                      </a:lnTo>
                      <a:lnTo>
                        <a:pt x="284" y="569"/>
                      </a:lnTo>
                      <a:lnTo>
                        <a:pt x="283" y="567"/>
                      </a:lnTo>
                      <a:lnTo>
                        <a:pt x="283" y="566"/>
                      </a:lnTo>
                      <a:lnTo>
                        <a:pt x="284" y="566"/>
                      </a:lnTo>
                      <a:lnTo>
                        <a:pt x="284" y="565"/>
                      </a:lnTo>
                      <a:lnTo>
                        <a:pt x="285" y="565"/>
                      </a:lnTo>
                      <a:lnTo>
                        <a:pt x="285" y="564"/>
                      </a:lnTo>
                      <a:lnTo>
                        <a:pt x="284" y="564"/>
                      </a:lnTo>
                      <a:lnTo>
                        <a:pt x="284" y="562"/>
                      </a:lnTo>
                      <a:lnTo>
                        <a:pt x="285" y="561"/>
                      </a:lnTo>
                      <a:lnTo>
                        <a:pt x="284" y="561"/>
                      </a:lnTo>
                      <a:lnTo>
                        <a:pt x="284" y="560"/>
                      </a:lnTo>
                      <a:lnTo>
                        <a:pt x="285" y="560"/>
                      </a:lnTo>
                      <a:lnTo>
                        <a:pt x="284" y="560"/>
                      </a:lnTo>
                      <a:lnTo>
                        <a:pt x="284" y="559"/>
                      </a:lnTo>
                      <a:lnTo>
                        <a:pt x="284" y="558"/>
                      </a:lnTo>
                      <a:lnTo>
                        <a:pt x="285" y="558"/>
                      </a:lnTo>
                      <a:lnTo>
                        <a:pt x="284" y="558"/>
                      </a:lnTo>
                      <a:lnTo>
                        <a:pt x="283" y="558"/>
                      </a:lnTo>
                      <a:lnTo>
                        <a:pt x="283" y="556"/>
                      </a:lnTo>
                      <a:lnTo>
                        <a:pt x="281" y="556"/>
                      </a:lnTo>
                      <a:lnTo>
                        <a:pt x="281" y="555"/>
                      </a:lnTo>
                      <a:lnTo>
                        <a:pt x="283" y="555"/>
                      </a:lnTo>
                      <a:lnTo>
                        <a:pt x="283" y="554"/>
                      </a:lnTo>
                      <a:lnTo>
                        <a:pt x="281" y="553"/>
                      </a:lnTo>
                      <a:lnTo>
                        <a:pt x="280" y="553"/>
                      </a:lnTo>
                      <a:lnTo>
                        <a:pt x="280" y="551"/>
                      </a:lnTo>
                      <a:lnTo>
                        <a:pt x="280" y="550"/>
                      </a:lnTo>
                      <a:lnTo>
                        <a:pt x="279" y="550"/>
                      </a:lnTo>
                      <a:lnTo>
                        <a:pt x="278" y="550"/>
                      </a:lnTo>
                      <a:lnTo>
                        <a:pt x="276" y="550"/>
                      </a:lnTo>
                      <a:lnTo>
                        <a:pt x="276" y="549"/>
                      </a:lnTo>
                      <a:lnTo>
                        <a:pt x="275" y="549"/>
                      </a:lnTo>
                      <a:lnTo>
                        <a:pt x="274" y="549"/>
                      </a:lnTo>
                      <a:lnTo>
                        <a:pt x="274" y="548"/>
                      </a:lnTo>
                      <a:lnTo>
                        <a:pt x="274" y="547"/>
                      </a:lnTo>
                      <a:lnTo>
                        <a:pt x="274" y="545"/>
                      </a:lnTo>
                      <a:lnTo>
                        <a:pt x="274" y="544"/>
                      </a:lnTo>
                      <a:lnTo>
                        <a:pt x="273" y="544"/>
                      </a:lnTo>
                      <a:lnTo>
                        <a:pt x="273" y="543"/>
                      </a:lnTo>
                      <a:lnTo>
                        <a:pt x="274" y="543"/>
                      </a:lnTo>
                      <a:lnTo>
                        <a:pt x="274" y="542"/>
                      </a:lnTo>
                      <a:lnTo>
                        <a:pt x="274" y="540"/>
                      </a:lnTo>
                      <a:lnTo>
                        <a:pt x="275" y="540"/>
                      </a:lnTo>
                      <a:lnTo>
                        <a:pt x="276" y="540"/>
                      </a:lnTo>
                      <a:lnTo>
                        <a:pt x="276" y="539"/>
                      </a:lnTo>
                      <a:lnTo>
                        <a:pt x="278" y="539"/>
                      </a:lnTo>
                      <a:lnTo>
                        <a:pt x="278" y="538"/>
                      </a:lnTo>
                      <a:lnTo>
                        <a:pt x="276" y="538"/>
                      </a:lnTo>
                      <a:lnTo>
                        <a:pt x="276" y="537"/>
                      </a:lnTo>
                      <a:lnTo>
                        <a:pt x="275" y="537"/>
                      </a:lnTo>
                      <a:lnTo>
                        <a:pt x="274" y="537"/>
                      </a:lnTo>
                      <a:lnTo>
                        <a:pt x="273" y="537"/>
                      </a:lnTo>
                      <a:lnTo>
                        <a:pt x="273" y="536"/>
                      </a:lnTo>
                      <a:lnTo>
                        <a:pt x="272" y="534"/>
                      </a:lnTo>
                      <a:lnTo>
                        <a:pt x="272" y="533"/>
                      </a:lnTo>
                      <a:lnTo>
                        <a:pt x="270" y="533"/>
                      </a:lnTo>
                      <a:lnTo>
                        <a:pt x="270" y="532"/>
                      </a:lnTo>
                      <a:lnTo>
                        <a:pt x="269" y="532"/>
                      </a:lnTo>
                      <a:lnTo>
                        <a:pt x="268" y="531"/>
                      </a:lnTo>
                      <a:lnTo>
                        <a:pt x="268" y="529"/>
                      </a:lnTo>
                      <a:lnTo>
                        <a:pt x="268" y="528"/>
                      </a:lnTo>
                      <a:lnTo>
                        <a:pt x="268" y="527"/>
                      </a:lnTo>
                      <a:lnTo>
                        <a:pt x="267" y="527"/>
                      </a:lnTo>
                      <a:lnTo>
                        <a:pt x="267" y="526"/>
                      </a:lnTo>
                      <a:lnTo>
                        <a:pt x="265" y="526"/>
                      </a:lnTo>
                      <a:lnTo>
                        <a:pt x="265" y="525"/>
                      </a:lnTo>
                      <a:lnTo>
                        <a:pt x="264" y="525"/>
                      </a:lnTo>
                      <a:lnTo>
                        <a:pt x="264" y="523"/>
                      </a:lnTo>
                      <a:lnTo>
                        <a:pt x="265" y="523"/>
                      </a:lnTo>
                      <a:lnTo>
                        <a:pt x="265" y="522"/>
                      </a:lnTo>
                      <a:lnTo>
                        <a:pt x="267" y="522"/>
                      </a:lnTo>
                      <a:lnTo>
                        <a:pt x="267" y="521"/>
                      </a:lnTo>
                      <a:lnTo>
                        <a:pt x="265" y="521"/>
                      </a:lnTo>
                      <a:lnTo>
                        <a:pt x="265" y="520"/>
                      </a:lnTo>
                      <a:lnTo>
                        <a:pt x="264" y="520"/>
                      </a:lnTo>
                      <a:lnTo>
                        <a:pt x="263" y="520"/>
                      </a:lnTo>
                      <a:lnTo>
                        <a:pt x="263" y="518"/>
                      </a:lnTo>
                      <a:lnTo>
                        <a:pt x="262" y="518"/>
                      </a:lnTo>
                      <a:lnTo>
                        <a:pt x="262" y="517"/>
                      </a:lnTo>
                      <a:lnTo>
                        <a:pt x="261" y="517"/>
                      </a:lnTo>
                      <a:lnTo>
                        <a:pt x="261" y="516"/>
                      </a:lnTo>
                      <a:lnTo>
                        <a:pt x="259" y="516"/>
                      </a:lnTo>
                      <a:lnTo>
                        <a:pt x="259" y="515"/>
                      </a:lnTo>
                      <a:lnTo>
                        <a:pt x="258" y="515"/>
                      </a:lnTo>
                      <a:lnTo>
                        <a:pt x="259" y="515"/>
                      </a:lnTo>
                      <a:lnTo>
                        <a:pt x="259" y="513"/>
                      </a:lnTo>
                      <a:lnTo>
                        <a:pt x="261" y="513"/>
                      </a:lnTo>
                      <a:lnTo>
                        <a:pt x="262" y="515"/>
                      </a:lnTo>
                      <a:lnTo>
                        <a:pt x="262" y="513"/>
                      </a:lnTo>
                      <a:lnTo>
                        <a:pt x="263" y="513"/>
                      </a:lnTo>
                      <a:lnTo>
                        <a:pt x="263" y="512"/>
                      </a:lnTo>
                      <a:lnTo>
                        <a:pt x="264" y="512"/>
                      </a:lnTo>
                      <a:lnTo>
                        <a:pt x="265" y="512"/>
                      </a:lnTo>
                      <a:lnTo>
                        <a:pt x="265" y="511"/>
                      </a:lnTo>
                      <a:lnTo>
                        <a:pt x="265" y="510"/>
                      </a:lnTo>
                      <a:lnTo>
                        <a:pt x="265" y="509"/>
                      </a:lnTo>
                      <a:lnTo>
                        <a:pt x="264" y="509"/>
                      </a:lnTo>
                      <a:lnTo>
                        <a:pt x="264" y="507"/>
                      </a:lnTo>
                      <a:lnTo>
                        <a:pt x="264" y="506"/>
                      </a:lnTo>
                      <a:lnTo>
                        <a:pt x="264" y="505"/>
                      </a:lnTo>
                      <a:lnTo>
                        <a:pt x="263" y="505"/>
                      </a:lnTo>
                      <a:lnTo>
                        <a:pt x="263" y="504"/>
                      </a:lnTo>
                      <a:lnTo>
                        <a:pt x="262" y="504"/>
                      </a:lnTo>
                      <a:lnTo>
                        <a:pt x="262" y="502"/>
                      </a:lnTo>
                      <a:lnTo>
                        <a:pt x="261" y="502"/>
                      </a:lnTo>
                      <a:lnTo>
                        <a:pt x="261" y="501"/>
                      </a:lnTo>
                      <a:lnTo>
                        <a:pt x="259" y="501"/>
                      </a:lnTo>
                      <a:lnTo>
                        <a:pt x="258" y="501"/>
                      </a:lnTo>
                      <a:lnTo>
                        <a:pt x="258" y="500"/>
                      </a:lnTo>
                      <a:lnTo>
                        <a:pt x="258" y="499"/>
                      </a:lnTo>
                      <a:lnTo>
                        <a:pt x="258" y="498"/>
                      </a:lnTo>
                      <a:lnTo>
                        <a:pt x="257" y="498"/>
                      </a:lnTo>
                      <a:lnTo>
                        <a:pt x="257" y="496"/>
                      </a:lnTo>
                      <a:lnTo>
                        <a:pt x="258" y="496"/>
                      </a:lnTo>
                      <a:lnTo>
                        <a:pt x="257" y="495"/>
                      </a:lnTo>
                      <a:lnTo>
                        <a:pt x="257" y="494"/>
                      </a:lnTo>
                      <a:lnTo>
                        <a:pt x="257" y="493"/>
                      </a:lnTo>
                      <a:lnTo>
                        <a:pt x="256" y="493"/>
                      </a:lnTo>
                      <a:lnTo>
                        <a:pt x="256" y="491"/>
                      </a:lnTo>
                      <a:lnTo>
                        <a:pt x="257" y="491"/>
                      </a:lnTo>
                      <a:lnTo>
                        <a:pt x="257" y="490"/>
                      </a:lnTo>
                      <a:lnTo>
                        <a:pt x="257" y="489"/>
                      </a:lnTo>
                      <a:lnTo>
                        <a:pt x="257" y="488"/>
                      </a:lnTo>
                      <a:lnTo>
                        <a:pt x="257" y="487"/>
                      </a:lnTo>
                      <a:lnTo>
                        <a:pt x="256" y="487"/>
                      </a:lnTo>
                      <a:lnTo>
                        <a:pt x="257" y="487"/>
                      </a:lnTo>
                      <a:lnTo>
                        <a:pt x="256" y="487"/>
                      </a:lnTo>
                      <a:lnTo>
                        <a:pt x="256" y="485"/>
                      </a:lnTo>
                      <a:lnTo>
                        <a:pt x="256" y="484"/>
                      </a:lnTo>
                      <a:lnTo>
                        <a:pt x="254" y="484"/>
                      </a:lnTo>
                      <a:lnTo>
                        <a:pt x="254" y="483"/>
                      </a:lnTo>
                      <a:lnTo>
                        <a:pt x="253" y="483"/>
                      </a:lnTo>
                      <a:lnTo>
                        <a:pt x="253" y="482"/>
                      </a:lnTo>
                      <a:lnTo>
                        <a:pt x="253" y="480"/>
                      </a:lnTo>
                      <a:lnTo>
                        <a:pt x="253" y="479"/>
                      </a:lnTo>
                      <a:lnTo>
                        <a:pt x="254" y="479"/>
                      </a:lnTo>
                      <a:lnTo>
                        <a:pt x="256" y="479"/>
                      </a:lnTo>
                      <a:lnTo>
                        <a:pt x="257" y="479"/>
                      </a:lnTo>
                      <a:lnTo>
                        <a:pt x="258" y="479"/>
                      </a:lnTo>
                      <a:lnTo>
                        <a:pt x="258" y="478"/>
                      </a:lnTo>
                      <a:lnTo>
                        <a:pt x="259" y="477"/>
                      </a:lnTo>
                      <a:lnTo>
                        <a:pt x="259" y="476"/>
                      </a:lnTo>
                      <a:lnTo>
                        <a:pt x="259" y="474"/>
                      </a:lnTo>
                      <a:lnTo>
                        <a:pt x="259" y="473"/>
                      </a:lnTo>
                      <a:lnTo>
                        <a:pt x="259" y="472"/>
                      </a:lnTo>
                      <a:lnTo>
                        <a:pt x="258" y="472"/>
                      </a:lnTo>
                      <a:lnTo>
                        <a:pt x="258" y="471"/>
                      </a:lnTo>
                      <a:lnTo>
                        <a:pt x="259" y="471"/>
                      </a:lnTo>
                      <a:lnTo>
                        <a:pt x="258" y="471"/>
                      </a:lnTo>
                      <a:lnTo>
                        <a:pt x="258" y="469"/>
                      </a:lnTo>
                      <a:lnTo>
                        <a:pt x="258" y="468"/>
                      </a:lnTo>
                      <a:lnTo>
                        <a:pt x="258" y="467"/>
                      </a:lnTo>
                      <a:lnTo>
                        <a:pt x="259" y="467"/>
                      </a:lnTo>
                      <a:lnTo>
                        <a:pt x="259" y="466"/>
                      </a:lnTo>
                      <a:lnTo>
                        <a:pt x="259" y="464"/>
                      </a:lnTo>
                      <a:lnTo>
                        <a:pt x="258" y="463"/>
                      </a:lnTo>
                      <a:lnTo>
                        <a:pt x="258" y="462"/>
                      </a:lnTo>
                      <a:lnTo>
                        <a:pt x="258" y="461"/>
                      </a:lnTo>
                      <a:lnTo>
                        <a:pt x="258" y="460"/>
                      </a:lnTo>
                      <a:lnTo>
                        <a:pt x="257" y="460"/>
                      </a:lnTo>
                      <a:lnTo>
                        <a:pt x="257" y="458"/>
                      </a:lnTo>
                      <a:lnTo>
                        <a:pt x="256" y="456"/>
                      </a:lnTo>
                      <a:lnTo>
                        <a:pt x="256" y="455"/>
                      </a:lnTo>
                      <a:lnTo>
                        <a:pt x="256" y="453"/>
                      </a:lnTo>
                      <a:lnTo>
                        <a:pt x="254" y="452"/>
                      </a:lnTo>
                      <a:lnTo>
                        <a:pt x="254" y="451"/>
                      </a:lnTo>
                      <a:lnTo>
                        <a:pt x="254" y="450"/>
                      </a:lnTo>
                      <a:lnTo>
                        <a:pt x="253" y="450"/>
                      </a:lnTo>
                      <a:lnTo>
                        <a:pt x="253" y="449"/>
                      </a:lnTo>
                      <a:lnTo>
                        <a:pt x="252" y="449"/>
                      </a:lnTo>
                      <a:lnTo>
                        <a:pt x="251" y="449"/>
                      </a:lnTo>
                      <a:lnTo>
                        <a:pt x="251" y="447"/>
                      </a:lnTo>
                      <a:lnTo>
                        <a:pt x="251" y="446"/>
                      </a:lnTo>
                      <a:lnTo>
                        <a:pt x="251" y="445"/>
                      </a:lnTo>
                      <a:lnTo>
                        <a:pt x="251" y="444"/>
                      </a:lnTo>
                      <a:lnTo>
                        <a:pt x="250" y="444"/>
                      </a:lnTo>
                      <a:lnTo>
                        <a:pt x="251" y="442"/>
                      </a:lnTo>
                      <a:lnTo>
                        <a:pt x="250" y="442"/>
                      </a:lnTo>
                      <a:lnTo>
                        <a:pt x="250" y="441"/>
                      </a:lnTo>
                      <a:lnTo>
                        <a:pt x="248" y="441"/>
                      </a:lnTo>
                      <a:lnTo>
                        <a:pt x="248" y="440"/>
                      </a:lnTo>
                      <a:lnTo>
                        <a:pt x="248" y="439"/>
                      </a:lnTo>
                      <a:lnTo>
                        <a:pt x="250" y="438"/>
                      </a:lnTo>
                      <a:lnTo>
                        <a:pt x="248" y="438"/>
                      </a:lnTo>
                      <a:lnTo>
                        <a:pt x="248" y="436"/>
                      </a:lnTo>
                      <a:lnTo>
                        <a:pt x="248" y="435"/>
                      </a:lnTo>
                      <a:lnTo>
                        <a:pt x="247" y="435"/>
                      </a:lnTo>
                      <a:lnTo>
                        <a:pt x="246" y="435"/>
                      </a:lnTo>
                      <a:lnTo>
                        <a:pt x="246" y="434"/>
                      </a:lnTo>
                      <a:lnTo>
                        <a:pt x="247" y="434"/>
                      </a:lnTo>
                      <a:lnTo>
                        <a:pt x="247" y="433"/>
                      </a:lnTo>
                      <a:lnTo>
                        <a:pt x="247" y="431"/>
                      </a:lnTo>
                      <a:lnTo>
                        <a:pt x="247" y="430"/>
                      </a:lnTo>
                      <a:lnTo>
                        <a:pt x="246" y="429"/>
                      </a:lnTo>
                      <a:lnTo>
                        <a:pt x="245" y="428"/>
                      </a:lnTo>
                      <a:lnTo>
                        <a:pt x="243" y="428"/>
                      </a:lnTo>
                      <a:lnTo>
                        <a:pt x="243" y="427"/>
                      </a:lnTo>
                      <a:lnTo>
                        <a:pt x="243" y="425"/>
                      </a:lnTo>
                      <a:lnTo>
                        <a:pt x="245" y="425"/>
                      </a:lnTo>
                      <a:lnTo>
                        <a:pt x="245" y="424"/>
                      </a:lnTo>
                      <a:lnTo>
                        <a:pt x="245" y="423"/>
                      </a:lnTo>
                      <a:lnTo>
                        <a:pt x="245" y="422"/>
                      </a:lnTo>
                      <a:lnTo>
                        <a:pt x="243" y="422"/>
                      </a:lnTo>
                      <a:lnTo>
                        <a:pt x="243" y="420"/>
                      </a:lnTo>
                      <a:lnTo>
                        <a:pt x="242" y="420"/>
                      </a:lnTo>
                      <a:lnTo>
                        <a:pt x="241" y="420"/>
                      </a:lnTo>
                      <a:lnTo>
                        <a:pt x="240" y="420"/>
                      </a:lnTo>
                      <a:lnTo>
                        <a:pt x="238" y="420"/>
                      </a:lnTo>
                      <a:lnTo>
                        <a:pt x="237" y="419"/>
                      </a:lnTo>
                      <a:lnTo>
                        <a:pt x="236" y="419"/>
                      </a:lnTo>
                      <a:lnTo>
                        <a:pt x="236" y="418"/>
                      </a:lnTo>
                      <a:lnTo>
                        <a:pt x="235" y="418"/>
                      </a:lnTo>
                      <a:lnTo>
                        <a:pt x="234" y="417"/>
                      </a:lnTo>
                      <a:lnTo>
                        <a:pt x="234" y="415"/>
                      </a:lnTo>
                      <a:lnTo>
                        <a:pt x="232" y="415"/>
                      </a:lnTo>
                      <a:lnTo>
                        <a:pt x="232" y="414"/>
                      </a:lnTo>
                      <a:lnTo>
                        <a:pt x="231" y="414"/>
                      </a:lnTo>
                      <a:lnTo>
                        <a:pt x="231" y="413"/>
                      </a:lnTo>
                      <a:lnTo>
                        <a:pt x="230" y="413"/>
                      </a:lnTo>
                      <a:lnTo>
                        <a:pt x="230" y="414"/>
                      </a:lnTo>
                      <a:lnTo>
                        <a:pt x="229" y="414"/>
                      </a:lnTo>
                      <a:lnTo>
                        <a:pt x="229" y="413"/>
                      </a:lnTo>
                      <a:lnTo>
                        <a:pt x="227" y="413"/>
                      </a:lnTo>
                      <a:lnTo>
                        <a:pt x="227" y="412"/>
                      </a:lnTo>
                      <a:lnTo>
                        <a:pt x="226" y="412"/>
                      </a:lnTo>
                      <a:lnTo>
                        <a:pt x="226" y="411"/>
                      </a:lnTo>
                      <a:lnTo>
                        <a:pt x="225" y="411"/>
                      </a:lnTo>
                      <a:lnTo>
                        <a:pt x="225" y="409"/>
                      </a:lnTo>
                      <a:lnTo>
                        <a:pt x="224" y="408"/>
                      </a:lnTo>
                      <a:lnTo>
                        <a:pt x="223" y="408"/>
                      </a:lnTo>
                      <a:lnTo>
                        <a:pt x="221" y="408"/>
                      </a:lnTo>
                      <a:lnTo>
                        <a:pt x="220" y="408"/>
                      </a:lnTo>
                      <a:lnTo>
                        <a:pt x="219" y="408"/>
                      </a:lnTo>
                      <a:lnTo>
                        <a:pt x="218" y="408"/>
                      </a:lnTo>
                      <a:lnTo>
                        <a:pt x="218" y="407"/>
                      </a:lnTo>
                      <a:lnTo>
                        <a:pt x="218" y="406"/>
                      </a:lnTo>
                      <a:lnTo>
                        <a:pt x="216" y="406"/>
                      </a:lnTo>
                      <a:lnTo>
                        <a:pt x="215" y="407"/>
                      </a:lnTo>
                      <a:lnTo>
                        <a:pt x="215" y="406"/>
                      </a:lnTo>
                      <a:lnTo>
                        <a:pt x="214" y="406"/>
                      </a:lnTo>
                      <a:lnTo>
                        <a:pt x="214" y="404"/>
                      </a:lnTo>
                      <a:lnTo>
                        <a:pt x="214" y="403"/>
                      </a:lnTo>
                      <a:lnTo>
                        <a:pt x="213" y="403"/>
                      </a:lnTo>
                      <a:lnTo>
                        <a:pt x="213" y="402"/>
                      </a:lnTo>
                      <a:lnTo>
                        <a:pt x="213" y="403"/>
                      </a:lnTo>
                      <a:lnTo>
                        <a:pt x="212" y="403"/>
                      </a:lnTo>
                      <a:lnTo>
                        <a:pt x="212" y="402"/>
                      </a:lnTo>
                      <a:lnTo>
                        <a:pt x="210" y="402"/>
                      </a:lnTo>
                      <a:lnTo>
                        <a:pt x="209" y="402"/>
                      </a:lnTo>
                      <a:lnTo>
                        <a:pt x="209" y="401"/>
                      </a:lnTo>
                      <a:lnTo>
                        <a:pt x="208" y="402"/>
                      </a:lnTo>
                      <a:lnTo>
                        <a:pt x="207" y="402"/>
                      </a:lnTo>
                      <a:lnTo>
                        <a:pt x="205" y="402"/>
                      </a:lnTo>
                      <a:lnTo>
                        <a:pt x="204" y="402"/>
                      </a:lnTo>
                      <a:lnTo>
                        <a:pt x="204" y="403"/>
                      </a:lnTo>
                      <a:lnTo>
                        <a:pt x="203" y="403"/>
                      </a:lnTo>
                      <a:lnTo>
                        <a:pt x="203" y="402"/>
                      </a:lnTo>
                      <a:lnTo>
                        <a:pt x="202" y="402"/>
                      </a:lnTo>
                      <a:lnTo>
                        <a:pt x="200" y="402"/>
                      </a:lnTo>
                      <a:lnTo>
                        <a:pt x="200" y="401"/>
                      </a:lnTo>
                      <a:lnTo>
                        <a:pt x="200" y="400"/>
                      </a:lnTo>
                      <a:lnTo>
                        <a:pt x="199" y="400"/>
                      </a:lnTo>
                      <a:lnTo>
                        <a:pt x="199" y="398"/>
                      </a:lnTo>
                      <a:lnTo>
                        <a:pt x="198" y="398"/>
                      </a:lnTo>
                      <a:lnTo>
                        <a:pt x="198" y="397"/>
                      </a:lnTo>
                      <a:lnTo>
                        <a:pt x="198" y="396"/>
                      </a:lnTo>
                      <a:lnTo>
                        <a:pt x="197" y="396"/>
                      </a:lnTo>
                      <a:lnTo>
                        <a:pt x="197" y="395"/>
                      </a:lnTo>
                      <a:lnTo>
                        <a:pt x="198" y="395"/>
                      </a:lnTo>
                      <a:lnTo>
                        <a:pt x="198" y="393"/>
                      </a:lnTo>
                      <a:lnTo>
                        <a:pt x="198" y="392"/>
                      </a:lnTo>
                      <a:lnTo>
                        <a:pt x="199" y="392"/>
                      </a:lnTo>
                      <a:lnTo>
                        <a:pt x="198" y="392"/>
                      </a:lnTo>
                      <a:lnTo>
                        <a:pt x="198" y="391"/>
                      </a:lnTo>
                      <a:lnTo>
                        <a:pt x="198" y="390"/>
                      </a:lnTo>
                      <a:lnTo>
                        <a:pt x="197" y="389"/>
                      </a:lnTo>
                      <a:lnTo>
                        <a:pt x="197" y="387"/>
                      </a:lnTo>
                      <a:lnTo>
                        <a:pt x="196" y="387"/>
                      </a:lnTo>
                      <a:lnTo>
                        <a:pt x="196" y="386"/>
                      </a:lnTo>
                      <a:lnTo>
                        <a:pt x="196" y="385"/>
                      </a:lnTo>
                      <a:lnTo>
                        <a:pt x="197" y="384"/>
                      </a:lnTo>
                      <a:lnTo>
                        <a:pt x="196" y="384"/>
                      </a:lnTo>
                      <a:lnTo>
                        <a:pt x="196" y="382"/>
                      </a:lnTo>
                      <a:lnTo>
                        <a:pt x="196" y="381"/>
                      </a:lnTo>
                      <a:lnTo>
                        <a:pt x="194" y="381"/>
                      </a:lnTo>
                      <a:lnTo>
                        <a:pt x="194" y="380"/>
                      </a:lnTo>
                      <a:lnTo>
                        <a:pt x="194" y="379"/>
                      </a:lnTo>
                      <a:lnTo>
                        <a:pt x="196" y="379"/>
                      </a:lnTo>
                      <a:lnTo>
                        <a:pt x="196" y="378"/>
                      </a:lnTo>
                      <a:lnTo>
                        <a:pt x="194" y="378"/>
                      </a:lnTo>
                      <a:lnTo>
                        <a:pt x="194" y="376"/>
                      </a:lnTo>
                      <a:lnTo>
                        <a:pt x="194" y="375"/>
                      </a:lnTo>
                      <a:lnTo>
                        <a:pt x="196" y="375"/>
                      </a:lnTo>
                      <a:lnTo>
                        <a:pt x="196" y="374"/>
                      </a:lnTo>
                      <a:lnTo>
                        <a:pt x="197" y="374"/>
                      </a:lnTo>
                      <a:lnTo>
                        <a:pt x="197" y="375"/>
                      </a:lnTo>
                      <a:lnTo>
                        <a:pt x="197" y="374"/>
                      </a:lnTo>
                      <a:lnTo>
                        <a:pt x="197" y="373"/>
                      </a:lnTo>
                      <a:lnTo>
                        <a:pt x="198" y="373"/>
                      </a:lnTo>
                      <a:lnTo>
                        <a:pt x="198" y="371"/>
                      </a:lnTo>
                      <a:lnTo>
                        <a:pt x="198" y="370"/>
                      </a:lnTo>
                      <a:lnTo>
                        <a:pt x="197" y="370"/>
                      </a:lnTo>
                      <a:lnTo>
                        <a:pt x="197" y="369"/>
                      </a:lnTo>
                      <a:lnTo>
                        <a:pt x="197" y="368"/>
                      </a:lnTo>
                      <a:lnTo>
                        <a:pt x="196" y="368"/>
                      </a:lnTo>
                      <a:lnTo>
                        <a:pt x="196" y="366"/>
                      </a:lnTo>
                      <a:lnTo>
                        <a:pt x="196" y="365"/>
                      </a:lnTo>
                      <a:lnTo>
                        <a:pt x="194" y="365"/>
                      </a:lnTo>
                      <a:lnTo>
                        <a:pt x="194" y="364"/>
                      </a:lnTo>
                      <a:lnTo>
                        <a:pt x="194" y="363"/>
                      </a:lnTo>
                      <a:lnTo>
                        <a:pt x="193" y="363"/>
                      </a:lnTo>
                      <a:lnTo>
                        <a:pt x="193" y="362"/>
                      </a:lnTo>
                      <a:lnTo>
                        <a:pt x="192" y="360"/>
                      </a:lnTo>
                      <a:lnTo>
                        <a:pt x="193" y="360"/>
                      </a:lnTo>
                      <a:lnTo>
                        <a:pt x="192" y="360"/>
                      </a:lnTo>
                      <a:lnTo>
                        <a:pt x="192" y="359"/>
                      </a:lnTo>
                      <a:lnTo>
                        <a:pt x="191" y="359"/>
                      </a:lnTo>
                      <a:lnTo>
                        <a:pt x="191" y="358"/>
                      </a:lnTo>
                      <a:lnTo>
                        <a:pt x="189" y="358"/>
                      </a:lnTo>
                      <a:lnTo>
                        <a:pt x="189" y="357"/>
                      </a:lnTo>
                      <a:lnTo>
                        <a:pt x="189" y="355"/>
                      </a:lnTo>
                      <a:lnTo>
                        <a:pt x="188" y="355"/>
                      </a:lnTo>
                      <a:lnTo>
                        <a:pt x="188" y="354"/>
                      </a:lnTo>
                      <a:lnTo>
                        <a:pt x="187" y="355"/>
                      </a:lnTo>
                      <a:lnTo>
                        <a:pt x="186" y="355"/>
                      </a:lnTo>
                      <a:lnTo>
                        <a:pt x="185" y="357"/>
                      </a:lnTo>
                      <a:lnTo>
                        <a:pt x="185" y="358"/>
                      </a:lnTo>
                      <a:lnTo>
                        <a:pt x="183" y="358"/>
                      </a:lnTo>
                      <a:lnTo>
                        <a:pt x="183" y="357"/>
                      </a:lnTo>
                      <a:lnTo>
                        <a:pt x="182" y="357"/>
                      </a:lnTo>
                      <a:lnTo>
                        <a:pt x="182" y="355"/>
                      </a:lnTo>
                      <a:lnTo>
                        <a:pt x="181" y="355"/>
                      </a:lnTo>
                      <a:lnTo>
                        <a:pt x="180" y="354"/>
                      </a:lnTo>
                      <a:lnTo>
                        <a:pt x="178" y="354"/>
                      </a:lnTo>
                      <a:lnTo>
                        <a:pt x="178" y="353"/>
                      </a:lnTo>
                      <a:lnTo>
                        <a:pt x="178" y="354"/>
                      </a:lnTo>
                      <a:lnTo>
                        <a:pt x="178" y="353"/>
                      </a:lnTo>
                      <a:lnTo>
                        <a:pt x="177" y="353"/>
                      </a:lnTo>
                      <a:lnTo>
                        <a:pt x="176" y="353"/>
                      </a:lnTo>
                      <a:lnTo>
                        <a:pt x="175" y="353"/>
                      </a:lnTo>
                      <a:lnTo>
                        <a:pt x="175" y="352"/>
                      </a:lnTo>
                      <a:lnTo>
                        <a:pt x="175" y="351"/>
                      </a:lnTo>
                      <a:lnTo>
                        <a:pt x="174" y="351"/>
                      </a:lnTo>
                      <a:lnTo>
                        <a:pt x="175" y="351"/>
                      </a:lnTo>
                      <a:lnTo>
                        <a:pt x="175" y="349"/>
                      </a:lnTo>
                      <a:lnTo>
                        <a:pt x="175" y="348"/>
                      </a:lnTo>
                      <a:lnTo>
                        <a:pt x="175" y="347"/>
                      </a:lnTo>
                      <a:lnTo>
                        <a:pt x="176" y="347"/>
                      </a:lnTo>
                      <a:lnTo>
                        <a:pt x="177" y="347"/>
                      </a:lnTo>
                      <a:lnTo>
                        <a:pt x="177" y="346"/>
                      </a:lnTo>
                      <a:lnTo>
                        <a:pt x="177" y="344"/>
                      </a:lnTo>
                      <a:lnTo>
                        <a:pt x="178" y="344"/>
                      </a:lnTo>
                      <a:lnTo>
                        <a:pt x="177" y="344"/>
                      </a:lnTo>
                      <a:lnTo>
                        <a:pt x="177" y="343"/>
                      </a:lnTo>
                      <a:lnTo>
                        <a:pt x="177" y="342"/>
                      </a:lnTo>
                      <a:lnTo>
                        <a:pt x="176" y="342"/>
                      </a:lnTo>
                      <a:lnTo>
                        <a:pt x="176" y="341"/>
                      </a:lnTo>
                      <a:lnTo>
                        <a:pt x="175" y="341"/>
                      </a:lnTo>
                      <a:lnTo>
                        <a:pt x="175" y="340"/>
                      </a:lnTo>
                      <a:lnTo>
                        <a:pt x="174" y="338"/>
                      </a:lnTo>
                      <a:lnTo>
                        <a:pt x="174" y="337"/>
                      </a:lnTo>
                      <a:lnTo>
                        <a:pt x="174" y="336"/>
                      </a:lnTo>
                      <a:lnTo>
                        <a:pt x="175" y="336"/>
                      </a:lnTo>
                      <a:lnTo>
                        <a:pt x="175" y="335"/>
                      </a:lnTo>
                      <a:lnTo>
                        <a:pt x="175" y="333"/>
                      </a:lnTo>
                      <a:lnTo>
                        <a:pt x="175" y="332"/>
                      </a:lnTo>
                      <a:lnTo>
                        <a:pt x="175" y="331"/>
                      </a:lnTo>
                      <a:lnTo>
                        <a:pt x="176" y="331"/>
                      </a:lnTo>
                      <a:lnTo>
                        <a:pt x="176" y="330"/>
                      </a:lnTo>
                      <a:lnTo>
                        <a:pt x="177" y="330"/>
                      </a:lnTo>
                      <a:lnTo>
                        <a:pt x="177" y="331"/>
                      </a:lnTo>
                      <a:lnTo>
                        <a:pt x="178" y="330"/>
                      </a:lnTo>
                      <a:lnTo>
                        <a:pt x="178" y="329"/>
                      </a:lnTo>
                      <a:lnTo>
                        <a:pt x="180" y="329"/>
                      </a:lnTo>
                      <a:lnTo>
                        <a:pt x="180" y="327"/>
                      </a:lnTo>
                      <a:lnTo>
                        <a:pt x="180" y="326"/>
                      </a:lnTo>
                      <a:lnTo>
                        <a:pt x="180" y="325"/>
                      </a:lnTo>
                      <a:lnTo>
                        <a:pt x="178" y="324"/>
                      </a:lnTo>
                      <a:lnTo>
                        <a:pt x="178" y="322"/>
                      </a:lnTo>
                      <a:lnTo>
                        <a:pt x="178" y="321"/>
                      </a:lnTo>
                      <a:lnTo>
                        <a:pt x="178" y="322"/>
                      </a:lnTo>
                      <a:lnTo>
                        <a:pt x="177" y="322"/>
                      </a:lnTo>
                      <a:lnTo>
                        <a:pt x="177" y="321"/>
                      </a:lnTo>
                      <a:lnTo>
                        <a:pt x="176" y="321"/>
                      </a:lnTo>
                      <a:lnTo>
                        <a:pt x="176" y="320"/>
                      </a:lnTo>
                      <a:lnTo>
                        <a:pt x="176" y="319"/>
                      </a:lnTo>
                      <a:lnTo>
                        <a:pt x="175" y="317"/>
                      </a:lnTo>
                      <a:lnTo>
                        <a:pt x="174" y="316"/>
                      </a:lnTo>
                      <a:lnTo>
                        <a:pt x="175" y="316"/>
                      </a:lnTo>
                      <a:lnTo>
                        <a:pt x="174" y="316"/>
                      </a:lnTo>
                      <a:lnTo>
                        <a:pt x="174" y="315"/>
                      </a:lnTo>
                      <a:lnTo>
                        <a:pt x="172" y="315"/>
                      </a:lnTo>
                      <a:lnTo>
                        <a:pt x="172" y="314"/>
                      </a:lnTo>
                      <a:lnTo>
                        <a:pt x="171" y="314"/>
                      </a:lnTo>
                      <a:lnTo>
                        <a:pt x="170" y="314"/>
                      </a:lnTo>
                      <a:lnTo>
                        <a:pt x="169" y="314"/>
                      </a:lnTo>
                      <a:lnTo>
                        <a:pt x="167" y="314"/>
                      </a:lnTo>
                      <a:lnTo>
                        <a:pt x="167" y="315"/>
                      </a:lnTo>
                      <a:lnTo>
                        <a:pt x="166" y="315"/>
                      </a:lnTo>
                      <a:lnTo>
                        <a:pt x="165" y="315"/>
                      </a:lnTo>
                      <a:lnTo>
                        <a:pt x="165" y="316"/>
                      </a:lnTo>
                      <a:lnTo>
                        <a:pt x="164" y="315"/>
                      </a:lnTo>
                      <a:lnTo>
                        <a:pt x="163" y="316"/>
                      </a:lnTo>
                      <a:lnTo>
                        <a:pt x="161" y="316"/>
                      </a:lnTo>
                      <a:lnTo>
                        <a:pt x="161" y="317"/>
                      </a:lnTo>
                      <a:lnTo>
                        <a:pt x="160" y="316"/>
                      </a:lnTo>
                      <a:lnTo>
                        <a:pt x="160" y="315"/>
                      </a:lnTo>
                      <a:lnTo>
                        <a:pt x="160" y="314"/>
                      </a:lnTo>
                      <a:lnTo>
                        <a:pt x="159" y="314"/>
                      </a:lnTo>
                      <a:lnTo>
                        <a:pt x="159" y="313"/>
                      </a:lnTo>
                      <a:lnTo>
                        <a:pt x="160" y="313"/>
                      </a:lnTo>
                      <a:lnTo>
                        <a:pt x="159" y="311"/>
                      </a:lnTo>
                      <a:lnTo>
                        <a:pt x="159" y="310"/>
                      </a:lnTo>
                      <a:lnTo>
                        <a:pt x="158" y="309"/>
                      </a:lnTo>
                      <a:lnTo>
                        <a:pt x="156" y="309"/>
                      </a:lnTo>
                      <a:lnTo>
                        <a:pt x="155" y="309"/>
                      </a:lnTo>
                      <a:lnTo>
                        <a:pt x="155" y="308"/>
                      </a:lnTo>
                      <a:lnTo>
                        <a:pt x="155" y="306"/>
                      </a:lnTo>
                      <a:lnTo>
                        <a:pt x="154" y="305"/>
                      </a:lnTo>
                      <a:lnTo>
                        <a:pt x="153" y="304"/>
                      </a:lnTo>
                      <a:lnTo>
                        <a:pt x="151" y="304"/>
                      </a:lnTo>
                      <a:lnTo>
                        <a:pt x="150" y="304"/>
                      </a:lnTo>
                      <a:lnTo>
                        <a:pt x="150" y="303"/>
                      </a:lnTo>
                      <a:lnTo>
                        <a:pt x="151" y="303"/>
                      </a:lnTo>
                      <a:lnTo>
                        <a:pt x="150" y="303"/>
                      </a:lnTo>
                      <a:lnTo>
                        <a:pt x="150" y="302"/>
                      </a:lnTo>
                      <a:lnTo>
                        <a:pt x="149" y="302"/>
                      </a:lnTo>
                      <a:lnTo>
                        <a:pt x="149" y="300"/>
                      </a:lnTo>
                      <a:lnTo>
                        <a:pt x="149" y="299"/>
                      </a:lnTo>
                      <a:lnTo>
                        <a:pt x="148" y="299"/>
                      </a:lnTo>
                      <a:lnTo>
                        <a:pt x="148" y="298"/>
                      </a:lnTo>
                      <a:lnTo>
                        <a:pt x="147" y="298"/>
                      </a:lnTo>
                      <a:lnTo>
                        <a:pt x="145" y="298"/>
                      </a:lnTo>
                      <a:lnTo>
                        <a:pt x="144" y="298"/>
                      </a:lnTo>
                      <a:lnTo>
                        <a:pt x="144" y="297"/>
                      </a:lnTo>
                      <a:lnTo>
                        <a:pt x="143" y="297"/>
                      </a:lnTo>
                      <a:lnTo>
                        <a:pt x="143" y="295"/>
                      </a:lnTo>
                      <a:lnTo>
                        <a:pt x="142" y="295"/>
                      </a:lnTo>
                      <a:lnTo>
                        <a:pt x="142" y="294"/>
                      </a:lnTo>
                      <a:lnTo>
                        <a:pt x="140" y="294"/>
                      </a:lnTo>
                      <a:lnTo>
                        <a:pt x="140" y="295"/>
                      </a:lnTo>
                      <a:lnTo>
                        <a:pt x="139" y="295"/>
                      </a:lnTo>
                      <a:lnTo>
                        <a:pt x="139" y="294"/>
                      </a:lnTo>
                      <a:lnTo>
                        <a:pt x="139" y="295"/>
                      </a:lnTo>
                      <a:lnTo>
                        <a:pt x="138" y="295"/>
                      </a:lnTo>
                      <a:lnTo>
                        <a:pt x="138" y="297"/>
                      </a:lnTo>
                      <a:lnTo>
                        <a:pt x="138" y="295"/>
                      </a:lnTo>
                      <a:lnTo>
                        <a:pt x="137" y="295"/>
                      </a:lnTo>
                      <a:lnTo>
                        <a:pt x="137" y="297"/>
                      </a:lnTo>
                      <a:lnTo>
                        <a:pt x="136" y="297"/>
                      </a:lnTo>
                      <a:lnTo>
                        <a:pt x="136" y="295"/>
                      </a:lnTo>
                      <a:lnTo>
                        <a:pt x="136" y="294"/>
                      </a:lnTo>
                      <a:lnTo>
                        <a:pt x="134" y="294"/>
                      </a:lnTo>
                      <a:lnTo>
                        <a:pt x="133" y="294"/>
                      </a:lnTo>
                      <a:lnTo>
                        <a:pt x="133" y="293"/>
                      </a:lnTo>
                      <a:lnTo>
                        <a:pt x="132" y="293"/>
                      </a:lnTo>
                      <a:lnTo>
                        <a:pt x="131" y="293"/>
                      </a:lnTo>
                      <a:lnTo>
                        <a:pt x="131" y="292"/>
                      </a:lnTo>
                      <a:lnTo>
                        <a:pt x="129" y="292"/>
                      </a:lnTo>
                      <a:lnTo>
                        <a:pt x="129" y="291"/>
                      </a:lnTo>
                      <a:lnTo>
                        <a:pt x="128" y="291"/>
                      </a:lnTo>
                      <a:lnTo>
                        <a:pt x="128" y="289"/>
                      </a:lnTo>
                      <a:lnTo>
                        <a:pt x="127" y="289"/>
                      </a:lnTo>
                      <a:lnTo>
                        <a:pt x="126" y="288"/>
                      </a:lnTo>
                      <a:lnTo>
                        <a:pt x="126" y="287"/>
                      </a:lnTo>
                      <a:lnTo>
                        <a:pt x="126" y="286"/>
                      </a:lnTo>
                      <a:lnTo>
                        <a:pt x="125" y="286"/>
                      </a:lnTo>
                      <a:lnTo>
                        <a:pt x="125" y="284"/>
                      </a:lnTo>
                      <a:lnTo>
                        <a:pt x="125" y="283"/>
                      </a:lnTo>
                      <a:lnTo>
                        <a:pt x="125" y="282"/>
                      </a:lnTo>
                      <a:lnTo>
                        <a:pt x="125" y="281"/>
                      </a:lnTo>
                      <a:lnTo>
                        <a:pt x="125" y="280"/>
                      </a:lnTo>
                      <a:lnTo>
                        <a:pt x="125" y="278"/>
                      </a:lnTo>
                      <a:lnTo>
                        <a:pt x="125" y="277"/>
                      </a:lnTo>
                      <a:lnTo>
                        <a:pt x="123" y="277"/>
                      </a:lnTo>
                      <a:lnTo>
                        <a:pt x="122" y="277"/>
                      </a:lnTo>
                      <a:lnTo>
                        <a:pt x="122" y="276"/>
                      </a:lnTo>
                      <a:lnTo>
                        <a:pt x="121" y="275"/>
                      </a:lnTo>
                      <a:lnTo>
                        <a:pt x="120" y="273"/>
                      </a:lnTo>
                      <a:lnTo>
                        <a:pt x="121" y="273"/>
                      </a:lnTo>
                      <a:lnTo>
                        <a:pt x="120" y="273"/>
                      </a:lnTo>
                      <a:lnTo>
                        <a:pt x="121" y="273"/>
                      </a:lnTo>
                      <a:lnTo>
                        <a:pt x="120" y="272"/>
                      </a:lnTo>
                      <a:lnTo>
                        <a:pt x="120" y="271"/>
                      </a:lnTo>
                      <a:lnTo>
                        <a:pt x="118" y="271"/>
                      </a:lnTo>
                      <a:lnTo>
                        <a:pt x="118" y="270"/>
                      </a:lnTo>
                      <a:lnTo>
                        <a:pt x="120" y="268"/>
                      </a:lnTo>
                      <a:lnTo>
                        <a:pt x="118" y="268"/>
                      </a:lnTo>
                      <a:lnTo>
                        <a:pt x="118" y="267"/>
                      </a:lnTo>
                      <a:lnTo>
                        <a:pt x="118" y="266"/>
                      </a:lnTo>
                      <a:lnTo>
                        <a:pt x="118" y="265"/>
                      </a:lnTo>
                      <a:lnTo>
                        <a:pt x="118" y="264"/>
                      </a:lnTo>
                      <a:lnTo>
                        <a:pt x="117" y="264"/>
                      </a:lnTo>
                      <a:lnTo>
                        <a:pt x="117" y="262"/>
                      </a:lnTo>
                      <a:lnTo>
                        <a:pt x="116" y="262"/>
                      </a:lnTo>
                      <a:lnTo>
                        <a:pt x="116" y="261"/>
                      </a:lnTo>
                      <a:lnTo>
                        <a:pt x="115" y="261"/>
                      </a:lnTo>
                      <a:lnTo>
                        <a:pt x="115" y="260"/>
                      </a:lnTo>
                      <a:lnTo>
                        <a:pt x="114" y="260"/>
                      </a:lnTo>
                      <a:lnTo>
                        <a:pt x="114" y="259"/>
                      </a:lnTo>
                      <a:lnTo>
                        <a:pt x="114" y="260"/>
                      </a:lnTo>
                      <a:lnTo>
                        <a:pt x="112" y="260"/>
                      </a:lnTo>
                      <a:lnTo>
                        <a:pt x="112" y="259"/>
                      </a:lnTo>
                      <a:lnTo>
                        <a:pt x="111" y="257"/>
                      </a:lnTo>
                      <a:lnTo>
                        <a:pt x="111" y="256"/>
                      </a:lnTo>
                      <a:lnTo>
                        <a:pt x="110" y="256"/>
                      </a:lnTo>
                      <a:lnTo>
                        <a:pt x="110" y="255"/>
                      </a:lnTo>
                      <a:lnTo>
                        <a:pt x="110" y="254"/>
                      </a:lnTo>
                      <a:lnTo>
                        <a:pt x="109" y="254"/>
                      </a:lnTo>
                      <a:lnTo>
                        <a:pt x="109" y="253"/>
                      </a:lnTo>
                      <a:lnTo>
                        <a:pt x="107" y="253"/>
                      </a:lnTo>
                      <a:lnTo>
                        <a:pt x="106" y="253"/>
                      </a:lnTo>
                      <a:lnTo>
                        <a:pt x="106" y="251"/>
                      </a:lnTo>
                      <a:lnTo>
                        <a:pt x="105" y="251"/>
                      </a:lnTo>
                      <a:lnTo>
                        <a:pt x="104" y="251"/>
                      </a:lnTo>
                      <a:lnTo>
                        <a:pt x="102" y="251"/>
                      </a:lnTo>
                      <a:lnTo>
                        <a:pt x="101" y="251"/>
                      </a:lnTo>
                      <a:lnTo>
                        <a:pt x="100" y="251"/>
                      </a:lnTo>
                      <a:lnTo>
                        <a:pt x="100" y="250"/>
                      </a:lnTo>
                      <a:lnTo>
                        <a:pt x="99" y="250"/>
                      </a:lnTo>
                      <a:lnTo>
                        <a:pt x="99" y="251"/>
                      </a:lnTo>
                      <a:lnTo>
                        <a:pt x="98" y="251"/>
                      </a:lnTo>
                      <a:lnTo>
                        <a:pt x="98" y="250"/>
                      </a:lnTo>
                      <a:lnTo>
                        <a:pt x="96" y="250"/>
                      </a:lnTo>
                      <a:lnTo>
                        <a:pt x="96" y="251"/>
                      </a:lnTo>
                      <a:lnTo>
                        <a:pt x="95" y="251"/>
                      </a:lnTo>
                      <a:lnTo>
                        <a:pt x="95" y="250"/>
                      </a:lnTo>
                      <a:lnTo>
                        <a:pt x="94" y="250"/>
                      </a:lnTo>
                      <a:lnTo>
                        <a:pt x="94" y="251"/>
                      </a:lnTo>
                      <a:lnTo>
                        <a:pt x="93" y="251"/>
                      </a:lnTo>
                      <a:lnTo>
                        <a:pt x="93" y="250"/>
                      </a:lnTo>
                      <a:lnTo>
                        <a:pt x="91" y="250"/>
                      </a:lnTo>
                      <a:lnTo>
                        <a:pt x="91" y="251"/>
                      </a:lnTo>
                      <a:lnTo>
                        <a:pt x="90" y="251"/>
                      </a:lnTo>
                      <a:lnTo>
                        <a:pt x="90" y="253"/>
                      </a:lnTo>
                      <a:lnTo>
                        <a:pt x="90" y="254"/>
                      </a:lnTo>
                      <a:lnTo>
                        <a:pt x="89" y="254"/>
                      </a:lnTo>
                      <a:lnTo>
                        <a:pt x="89" y="255"/>
                      </a:lnTo>
                      <a:lnTo>
                        <a:pt x="88" y="255"/>
                      </a:lnTo>
                      <a:lnTo>
                        <a:pt x="88" y="256"/>
                      </a:lnTo>
                      <a:lnTo>
                        <a:pt x="87" y="256"/>
                      </a:lnTo>
                      <a:lnTo>
                        <a:pt x="85" y="256"/>
                      </a:lnTo>
                      <a:lnTo>
                        <a:pt x="85" y="255"/>
                      </a:lnTo>
                      <a:lnTo>
                        <a:pt x="84" y="255"/>
                      </a:lnTo>
                      <a:lnTo>
                        <a:pt x="84" y="254"/>
                      </a:lnTo>
                      <a:lnTo>
                        <a:pt x="83" y="254"/>
                      </a:lnTo>
                      <a:lnTo>
                        <a:pt x="83" y="253"/>
                      </a:lnTo>
                      <a:lnTo>
                        <a:pt x="82" y="253"/>
                      </a:lnTo>
                      <a:lnTo>
                        <a:pt x="80" y="253"/>
                      </a:lnTo>
                      <a:lnTo>
                        <a:pt x="80" y="254"/>
                      </a:lnTo>
                      <a:lnTo>
                        <a:pt x="79" y="254"/>
                      </a:lnTo>
                      <a:lnTo>
                        <a:pt x="79" y="253"/>
                      </a:lnTo>
                      <a:lnTo>
                        <a:pt x="78" y="251"/>
                      </a:lnTo>
                      <a:lnTo>
                        <a:pt x="78" y="250"/>
                      </a:lnTo>
                      <a:lnTo>
                        <a:pt x="77" y="250"/>
                      </a:lnTo>
                      <a:lnTo>
                        <a:pt x="78" y="250"/>
                      </a:lnTo>
                      <a:lnTo>
                        <a:pt x="78" y="249"/>
                      </a:lnTo>
                      <a:lnTo>
                        <a:pt x="79" y="249"/>
                      </a:lnTo>
                      <a:lnTo>
                        <a:pt x="79" y="248"/>
                      </a:lnTo>
                      <a:lnTo>
                        <a:pt x="80" y="248"/>
                      </a:lnTo>
                      <a:lnTo>
                        <a:pt x="79" y="248"/>
                      </a:lnTo>
                      <a:lnTo>
                        <a:pt x="80" y="248"/>
                      </a:lnTo>
                      <a:lnTo>
                        <a:pt x="79" y="246"/>
                      </a:lnTo>
                      <a:lnTo>
                        <a:pt x="79" y="245"/>
                      </a:lnTo>
                      <a:lnTo>
                        <a:pt x="80" y="245"/>
                      </a:lnTo>
                      <a:lnTo>
                        <a:pt x="82" y="245"/>
                      </a:lnTo>
                      <a:lnTo>
                        <a:pt x="82" y="244"/>
                      </a:lnTo>
                      <a:lnTo>
                        <a:pt x="82" y="243"/>
                      </a:lnTo>
                      <a:lnTo>
                        <a:pt x="83" y="243"/>
                      </a:lnTo>
                      <a:lnTo>
                        <a:pt x="83" y="242"/>
                      </a:lnTo>
                      <a:lnTo>
                        <a:pt x="84" y="242"/>
                      </a:lnTo>
                      <a:lnTo>
                        <a:pt x="85" y="240"/>
                      </a:lnTo>
                      <a:lnTo>
                        <a:pt x="87" y="240"/>
                      </a:lnTo>
                      <a:lnTo>
                        <a:pt x="87" y="239"/>
                      </a:lnTo>
                      <a:lnTo>
                        <a:pt x="88" y="238"/>
                      </a:lnTo>
                      <a:lnTo>
                        <a:pt x="88" y="237"/>
                      </a:lnTo>
                      <a:lnTo>
                        <a:pt x="89" y="237"/>
                      </a:lnTo>
                      <a:lnTo>
                        <a:pt x="90" y="237"/>
                      </a:lnTo>
                      <a:lnTo>
                        <a:pt x="90" y="235"/>
                      </a:lnTo>
                      <a:lnTo>
                        <a:pt x="90" y="234"/>
                      </a:lnTo>
                      <a:lnTo>
                        <a:pt x="90" y="233"/>
                      </a:lnTo>
                      <a:lnTo>
                        <a:pt x="90" y="232"/>
                      </a:lnTo>
                      <a:lnTo>
                        <a:pt x="89" y="232"/>
                      </a:lnTo>
                      <a:lnTo>
                        <a:pt x="89" y="231"/>
                      </a:lnTo>
                      <a:lnTo>
                        <a:pt x="88" y="231"/>
                      </a:lnTo>
                      <a:lnTo>
                        <a:pt x="88" y="229"/>
                      </a:lnTo>
                      <a:lnTo>
                        <a:pt x="88" y="228"/>
                      </a:lnTo>
                      <a:lnTo>
                        <a:pt x="89" y="228"/>
                      </a:lnTo>
                      <a:lnTo>
                        <a:pt x="89" y="227"/>
                      </a:lnTo>
                      <a:lnTo>
                        <a:pt x="90" y="227"/>
                      </a:lnTo>
                      <a:lnTo>
                        <a:pt x="90" y="226"/>
                      </a:lnTo>
                      <a:lnTo>
                        <a:pt x="89" y="224"/>
                      </a:lnTo>
                      <a:lnTo>
                        <a:pt x="90" y="224"/>
                      </a:lnTo>
                      <a:lnTo>
                        <a:pt x="90" y="223"/>
                      </a:lnTo>
                      <a:lnTo>
                        <a:pt x="91" y="223"/>
                      </a:lnTo>
                      <a:lnTo>
                        <a:pt x="90" y="222"/>
                      </a:lnTo>
                      <a:lnTo>
                        <a:pt x="89" y="222"/>
                      </a:lnTo>
                      <a:lnTo>
                        <a:pt x="89" y="223"/>
                      </a:lnTo>
                      <a:lnTo>
                        <a:pt x="88" y="223"/>
                      </a:lnTo>
                      <a:lnTo>
                        <a:pt x="88" y="222"/>
                      </a:lnTo>
                      <a:lnTo>
                        <a:pt x="88" y="221"/>
                      </a:lnTo>
                      <a:lnTo>
                        <a:pt x="88" y="220"/>
                      </a:lnTo>
                      <a:lnTo>
                        <a:pt x="88" y="218"/>
                      </a:lnTo>
                      <a:lnTo>
                        <a:pt x="88" y="217"/>
                      </a:lnTo>
                      <a:lnTo>
                        <a:pt x="88" y="216"/>
                      </a:lnTo>
                      <a:lnTo>
                        <a:pt x="89" y="215"/>
                      </a:lnTo>
                      <a:lnTo>
                        <a:pt x="89" y="213"/>
                      </a:lnTo>
                      <a:lnTo>
                        <a:pt x="90" y="213"/>
                      </a:lnTo>
                      <a:lnTo>
                        <a:pt x="90" y="212"/>
                      </a:lnTo>
                      <a:lnTo>
                        <a:pt x="89" y="212"/>
                      </a:lnTo>
                      <a:lnTo>
                        <a:pt x="89" y="211"/>
                      </a:lnTo>
                      <a:lnTo>
                        <a:pt x="89" y="210"/>
                      </a:lnTo>
                      <a:lnTo>
                        <a:pt x="88" y="210"/>
                      </a:lnTo>
                      <a:lnTo>
                        <a:pt x="87" y="210"/>
                      </a:lnTo>
                      <a:lnTo>
                        <a:pt x="87" y="208"/>
                      </a:lnTo>
                      <a:lnTo>
                        <a:pt x="85" y="208"/>
                      </a:lnTo>
                      <a:lnTo>
                        <a:pt x="85" y="207"/>
                      </a:lnTo>
                      <a:lnTo>
                        <a:pt x="84" y="207"/>
                      </a:lnTo>
                      <a:lnTo>
                        <a:pt x="84" y="206"/>
                      </a:lnTo>
                      <a:lnTo>
                        <a:pt x="83" y="206"/>
                      </a:lnTo>
                      <a:lnTo>
                        <a:pt x="82" y="206"/>
                      </a:lnTo>
                      <a:lnTo>
                        <a:pt x="80" y="206"/>
                      </a:lnTo>
                      <a:lnTo>
                        <a:pt x="79" y="206"/>
                      </a:lnTo>
                      <a:lnTo>
                        <a:pt x="78" y="206"/>
                      </a:lnTo>
                      <a:lnTo>
                        <a:pt x="78" y="205"/>
                      </a:lnTo>
                      <a:lnTo>
                        <a:pt x="78" y="204"/>
                      </a:lnTo>
                      <a:lnTo>
                        <a:pt x="78" y="202"/>
                      </a:lnTo>
                      <a:lnTo>
                        <a:pt x="77" y="202"/>
                      </a:lnTo>
                      <a:lnTo>
                        <a:pt x="77" y="201"/>
                      </a:lnTo>
                      <a:lnTo>
                        <a:pt x="76" y="201"/>
                      </a:lnTo>
                      <a:lnTo>
                        <a:pt x="74" y="200"/>
                      </a:lnTo>
                      <a:lnTo>
                        <a:pt x="73" y="201"/>
                      </a:lnTo>
                      <a:lnTo>
                        <a:pt x="73" y="200"/>
                      </a:lnTo>
                      <a:lnTo>
                        <a:pt x="72" y="200"/>
                      </a:lnTo>
                      <a:lnTo>
                        <a:pt x="72" y="199"/>
                      </a:lnTo>
                      <a:lnTo>
                        <a:pt x="71" y="197"/>
                      </a:lnTo>
                      <a:lnTo>
                        <a:pt x="69" y="197"/>
                      </a:lnTo>
                      <a:lnTo>
                        <a:pt x="69" y="196"/>
                      </a:lnTo>
                      <a:lnTo>
                        <a:pt x="68" y="196"/>
                      </a:lnTo>
                      <a:lnTo>
                        <a:pt x="68" y="195"/>
                      </a:lnTo>
                      <a:lnTo>
                        <a:pt x="68" y="194"/>
                      </a:lnTo>
                      <a:lnTo>
                        <a:pt x="68" y="193"/>
                      </a:lnTo>
                      <a:lnTo>
                        <a:pt x="67" y="193"/>
                      </a:lnTo>
                      <a:lnTo>
                        <a:pt x="67" y="191"/>
                      </a:lnTo>
                      <a:lnTo>
                        <a:pt x="66" y="191"/>
                      </a:lnTo>
                      <a:lnTo>
                        <a:pt x="67" y="190"/>
                      </a:lnTo>
                      <a:lnTo>
                        <a:pt x="67" y="189"/>
                      </a:lnTo>
                      <a:lnTo>
                        <a:pt x="68" y="189"/>
                      </a:lnTo>
                      <a:lnTo>
                        <a:pt x="68" y="188"/>
                      </a:lnTo>
                      <a:lnTo>
                        <a:pt x="67" y="188"/>
                      </a:lnTo>
                      <a:lnTo>
                        <a:pt x="67" y="186"/>
                      </a:lnTo>
                      <a:lnTo>
                        <a:pt x="68" y="185"/>
                      </a:lnTo>
                      <a:lnTo>
                        <a:pt x="68" y="184"/>
                      </a:lnTo>
                      <a:lnTo>
                        <a:pt x="68" y="183"/>
                      </a:lnTo>
                      <a:lnTo>
                        <a:pt x="69" y="183"/>
                      </a:lnTo>
                      <a:lnTo>
                        <a:pt x="69" y="182"/>
                      </a:lnTo>
                      <a:lnTo>
                        <a:pt x="69" y="180"/>
                      </a:lnTo>
                      <a:lnTo>
                        <a:pt x="69" y="179"/>
                      </a:lnTo>
                      <a:lnTo>
                        <a:pt x="69" y="178"/>
                      </a:lnTo>
                      <a:lnTo>
                        <a:pt x="69" y="177"/>
                      </a:lnTo>
                      <a:lnTo>
                        <a:pt x="69" y="175"/>
                      </a:lnTo>
                      <a:lnTo>
                        <a:pt x="68" y="175"/>
                      </a:lnTo>
                      <a:lnTo>
                        <a:pt x="68" y="174"/>
                      </a:lnTo>
                      <a:lnTo>
                        <a:pt x="68" y="173"/>
                      </a:lnTo>
                      <a:lnTo>
                        <a:pt x="68" y="172"/>
                      </a:lnTo>
                      <a:lnTo>
                        <a:pt x="67" y="172"/>
                      </a:lnTo>
                      <a:lnTo>
                        <a:pt x="66" y="171"/>
                      </a:lnTo>
                      <a:lnTo>
                        <a:pt x="66" y="169"/>
                      </a:lnTo>
                      <a:lnTo>
                        <a:pt x="66" y="168"/>
                      </a:lnTo>
                      <a:lnTo>
                        <a:pt x="66" y="167"/>
                      </a:lnTo>
                      <a:lnTo>
                        <a:pt x="64" y="167"/>
                      </a:lnTo>
                      <a:lnTo>
                        <a:pt x="63" y="167"/>
                      </a:lnTo>
                      <a:lnTo>
                        <a:pt x="63" y="166"/>
                      </a:lnTo>
                      <a:lnTo>
                        <a:pt x="63" y="164"/>
                      </a:lnTo>
                      <a:lnTo>
                        <a:pt x="62" y="163"/>
                      </a:lnTo>
                      <a:lnTo>
                        <a:pt x="62" y="162"/>
                      </a:lnTo>
                      <a:lnTo>
                        <a:pt x="61" y="162"/>
                      </a:lnTo>
                      <a:lnTo>
                        <a:pt x="60" y="162"/>
                      </a:lnTo>
                      <a:lnTo>
                        <a:pt x="58" y="162"/>
                      </a:lnTo>
                      <a:lnTo>
                        <a:pt x="58" y="161"/>
                      </a:lnTo>
                      <a:lnTo>
                        <a:pt x="57" y="161"/>
                      </a:lnTo>
                      <a:lnTo>
                        <a:pt x="56" y="161"/>
                      </a:lnTo>
                      <a:lnTo>
                        <a:pt x="56" y="159"/>
                      </a:lnTo>
                      <a:lnTo>
                        <a:pt x="55" y="159"/>
                      </a:lnTo>
                      <a:lnTo>
                        <a:pt x="53" y="158"/>
                      </a:lnTo>
                      <a:lnTo>
                        <a:pt x="52" y="158"/>
                      </a:lnTo>
                      <a:lnTo>
                        <a:pt x="52" y="157"/>
                      </a:lnTo>
                      <a:lnTo>
                        <a:pt x="51" y="157"/>
                      </a:lnTo>
                      <a:lnTo>
                        <a:pt x="51" y="156"/>
                      </a:lnTo>
                      <a:lnTo>
                        <a:pt x="51" y="157"/>
                      </a:lnTo>
                      <a:lnTo>
                        <a:pt x="50" y="157"/>
                      </a:lnTo>
                      <a:lnTo>
                        <a:pt x="50" y="156"/>
                      </a:lnTo>
                      <a:lnTo>
                        <a:pt x="49" y="156"/>
                      </a:lnTo>
                      <a:lnTo>
                        <a:pt x="47" y="156"/>
                      </a:lnTo>
                      <a:lnTo>
                        <a:pt x="46" y="156"/>
                      </a:lnTo>
                      <a:lnTo>
                        <a:pt x="45" y="156"/>
                      </a:lnTo>
                      <a:lnTo>
                        <a:pt x="45" y="155"/>
                      </a:lnTo>
                      <a:lnTo>
                        <a:pt x="45" y="153"/>
                      </a:lnTo>
                      <a:lnTo>
                        <a:pt x="44" y="153"/>
                      </a:lnTo>
                      <a:lnTo>
                        <a:pt x="44" y="155"/>
                      </a:lnTo>
                      <a:lnTo>
                        <a:pt x="44" y="156"/>
                      </a:lnTo>
                      <a:lnTo>
                        <a:pt x="42" y="156"/>
                      </a:lnTo>
                      <a:lnTo>
                        <a:pt x="42" y="157"/>
                      </a:lnTo>
                      <a:lnTo>
                        <a:pt x="42" y="158"/>
                      </a:lnTo>
                      <a:lnTo>
                        <a:pt x="42" y="159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0" y="158"/>
                      </a:lnTo>
                      <a:lnTo>
                        <a:pt x="40" y="159"/>
                      </a:lnTo>
                      <a:lnTo>
                        <a:pt x="39" y="159"/>
                      </a:lnTo>
                      <a:lnTo>
                        <a:pt x="38" y="158"/>
                      </a:lnTo>
                      <a:lnTo>
                        <a:pt x="38" y="157"/>
                      </a:lnTo>
                      <a:lnTo>
                        <a:pt x="39" y="156"/>
                      </a:lnTo>
                      <a:lnTo>
                        <a:pt x="38" y="156"/>
                      </a:lnTo>
                      <a:lnTo>
                        <a:pt x="38" y="155"/>
                      </a:lnTo>
                      <a:lnTo>
                        <a:pt x="36" y="155"/>
                      </a:lnTo>
                      <a:lnTo>
                        <a:pt x="36" y="153"/>
                      </a:lnTo>
                      <a:lnTo>
                        <a:pt x="36" y="152"/>
                      </a:lnTo>
                      <a:lnTo>
                        <a:pt x="36" y="151"/>
                      </a:lnTo>
                      <a:lnTo>
                        <a:pt x="35" y="151"/>
                      </a:lnTo>
                      <a:lnTo>
                        <a:pt x="35" y="150"/>
                      </a:lnTo>
                      <a:lnTo>
                        <a:pt x="34" y="150"/>
                      </a:lnTo>
                      <a:lnTo>
                        <a:pt x="33" y="150"/>
                      </a:lnTo>
                      <a:lnTo>
                        <a:pt x="33" y="148"/>
                      </a:lnTo>
                      <a:lnTo>
                        <a:pt x="33" y="147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5"/>
                      </a:lnTo>
                      <a:lnTo>
                        <a:pt x="31" y="144"/>
                      </a:lnTo>
                      <a:lnTo>
                        <a:pt x="30" y="144"/>
                      </a:lnTo>
                      <a:lnTo>
                        <a:pt x="30" y="142"/>
                      </a:lnTo>
                      <a:lnTo>
                        <a:pt x="29" y="144"/>
                      </a:lnTo>
                      <a:lnTo>
                        <a:pt x="29" y="145"/>
                      </a:lnTo>
                      <a:lnTo>
                        <a:pt x="29" y="146"/>
                      </a:lnTo>
                      <a:lnTo>
                        <a:pt x="29" y="147"/>
                      </a:lnTo>
                      <a:lnTo>
                        <a:pt x="29" y="148"/>
                      </a:lnTo>
                      <a:lnTo>
                        <a:pt x="28" y="148"/>
                      </a:lnTo>
                      <a:lnTo>
                        <a:pt x="27" y="148"/>
                      </a:lnTo>
                      <a:lnTo>
                        <a:pt x="27" y="147"/>
                      </a:lnTo>
                      <a:lnTo>
                        <a:pt x="25" y="147"/>
                      </a:lnTo>
                      <a:lnTo>
                        <a:pt x="24" y="147"/>
                      </a:lnTo>
                      <a:lnTo>
                        <a:pt x="24" y="146"/>
                      </a:lnTo>
                      <a:lnTo>
                        <a:pt x="23" y="146"/>
                      </a:lnTo>
                      <a:lnTo>
                        <a:pt x="23" y="147"/>
                      </a:lnTo>
                      <a:lnTo>
                        <a:pt x="23" y="146"/>
                      </a:lnTo>
                      <a:lnTo>
                        <a:pt x="23" y="147"/>
                      </a:lnTo>
                      <a:lnTo>
                        <a:pt x="22" y="146"/>
                      </a:lnTo>
                      <a:lnTo>
                        <a:pt x="22" y="147"/>
                      </a:lnTo>
                      <a:lnTo>
                        <a:pt x="20" y="147"/>
                      </a:lnTo>
                      <a:lnTo>
                        <a:pt x="20" y="146"/>
                      </a:lnTo>
                      <a:lnTo>
                        <a:pt x="20" y="145"/>
                      </a:lnTo>
                      <a:lnTo>
                        <a:pt x="22" y="145"/>
                      </a:lnTo>
                      <a:lnTo>
                        <a:pt x="22" y="144"/>
                      </a:lnTo>
                      <a:lnTo>
                        <a:pt x="20" y="144"/>
                      </a:lnTo>
                      <a:lnTo>
                        <a:pt x="20" y="145"/>
                      </a:lnTo>
                      <a:lnTo>
                        <a:pt x="19" y="144"/>
                      </a:lnTo>
                      <a:lnTo>
                        <a:pt x="18" y="144"/>
                      </a:lnTo>
                      <a:lnTo>
                        <a:pt x="17" y="144"/>
                      </a:lnTo>
                      <a:lnTo>
                        <a:pt x="15" y="144"/>
                      </a:lnTo>
                      <a:lnTo>
                        <a:pt x="15" y="142"/>
                      </a:lnTo>
                      <a:lnTo>
                        <a:pt x="14" y="142"/>
                      </a:lnTo>
                      <a:lnTo>
                        <a:pt x="14" y="141"/>
                      </a:lnTo>
                      <a:lnTo>
                        <a:pt x="14" y="140"/>
                      </a:lnTo>
                      <a:lnTo>
                        <a:pt x="14" y="139"/>
                      </a:lnTo>
                      <a:lnTo>
                        <a:pt x="14" y="137"/>
                      </a:lnTo>
                      <a:lnTo>
                        <a:pt x="13" y="136"/>
                      </a:lnTo>
                      <a:lnTo>
                        <a:pt x="12" y="136"/>
                      </a:lnTo>
                      <a:lnTo>
                        <a:pt x="11" y="136"/>
                      </a:lnTo>
                      <a:lnTo>
                        <a:pt x="11" y="137"/>
                      </a:lnTo>
                      <a:lnTo>
                        <a:pt x="9" y="135"/>
                      </a:lnTo>
                      <a:lnTo>
                        <a:pt x="8" y="135"/>
                      </a:lnTo>
                      <a:lnTo>
                        <a:pt x="7" y="135"/>
                      </a:lnTo>
                      <a:lnTo>
                        <a:pt x="6" y="135"/>
                      </a:lnTo>
                      <a:lnTo>
                        <a:pt x="6" y="134"/>
                      </a:lnTo>
                      <a:lnTo>
                        <a:pt x="4" y="134"/>
                      </a:lnTo>
                      <a:lnTo>
                        <a:pt x="4" y="133"/>
                      </a:lnTo>
                      <a:lnTo>
                        <a:pt x="3" y="133"/>
                      </a:lnTo>
                      <a:lnTo>
                        <a:pt x="4" y="133"/>
                      </a:lnTo>
                      <a:lnTo>
                        <a:pt x="4" y="131"/>
                      </a:lnTo>
                      <a:lnTo>
                        <a:pt x="6" y="131"/>
                      </a:lnTo>
                      <a:lnTo>
                        <a:pt x="6" y="130"/>
                      </a:lnTo>
                      <a:lnTo>
                        <a:pt x="4" y="130"/>
                      </a:lnTo>
                      <a:lnTo>
                        <a:pt x="4" y="129"/>
                      </a:lnTo>
                      <a:lnTo>
                        <a:pt x="6" y="129"/>
                      </a:lnTo>
                      <a:lnTo>
                        <a:pt x="4" y="129"/>
                      </a:lnTo>
                      <a:lnTo>
                        <a:pt x="4" y="128"/>
                      </a:lnTo>
                      <a:lnTo>
                        <a:pt x="6" y="128"/>
                      </a:lnTo>
                      <a:lnTo>
                        <a:pt x="4" y="128"/>
                      </a:lnTo>
                      <a:lnTo>
                        <a:pt x="6" y="128"/>
                      </a:lnTo>
                      <a:lnTo>
                        <a:pt x="6" y="126"/>
                      </a:lnTo>
                      <a:lnTo>
                        <a:pt x="6" y="125"/>
                      </a:lnTo>
                      <a:lnTo>
                        <a:pt x="7" y="125"/>
                      </a:lnTo>
                      <a:lnTo>
                        <a:pt x="7" y="124"/>
                      </a:lnTo>
                      <a:lnTo>
                        <a:pt x="8" y="124"/>
                      </a:lnTo>
                      <a:lnTo>
                        <a:pt x="9" y="124"/>
                      </a:lnTo>
                      <a:lnTo>
                        <a:pt x="9" y="123"/>
                      </a:lnTo>
                      <a:lnTo>
                        <a:pt x="9" y="122"/>
                      </a:lnTo>
                      <a:lnTo>
                        <a:pt x="8" y="122"/>
                      </a:lnTo>
                      <a:lnTo>
                        <a:pt x="7" y="122"/>
                      </a:lnTo>
                      <a:lnTo>
                        <a:pt x="7" y="120"/>
                      </a:lnTo>
                      <a:lnTo>
                        <a:pt x="7" y="119"/>
                      </a:lnTo>
                      <a:lnTo>
                        <a:pt x="6" y="119"/>
                      </a:lnTo>
                      <a:lnTo>
                        <a:pt x="6" y="118"/>
                      </a:lnTo>
                      <a:lnTo>
                        <a:pt x="7" y="118"/>
                      </a:lnTo>
                      <a:lnTo>
                        <a:pt x="8" y="117"/>
                      </a:lnTo>
                      <a:lnTo>
                        <a:pt x="7" y="117"/>
                      </a:lnTo>
                      <a:lnTo>
                        <a:pt x="7" y="115"/>
                      </a:lnTo>
                      <a:lnTo>
                        <a:pt x="6" y="115"/>
                      </a:lnTo>
                      <a:lnTo>
                        <a:pt x="4" y="115"/>
                      </a:lnTo>
                      <a:lnTo>
                        <a:pt x="4" y="114"/>
                      </a:lnTo>
                      <a:lnTo>
                        <a:pt x="4" y="115"/>
                      </a:lnTo>
                      <a:lnTo>
                        <a:pt x="4" y="114"/>
                      </a:lnTo>
                      <a:lnTo>
                        <a:pt x="3" y="114"/>
                      </a:lnTo>
                      <a:lnTo>
                        <a:pt x="3" y="113"/>
                      </a:lnTo>
                      <a:lnTo>
                        <a:pt x="3" y="112"/>
                      </a:lnTo>
                      <a:lnTo>
                        <a:pt x="2" y="112"/>
                      </a:lnTo>
                      <a:lnTo>
                        <a:pt x="2" y="113"/>
                      </a:lnTo>
                      <a:lnTo>
                        <a:pt x="2" y="112"/>
                      </a:lnTo>
                      <a:lnTo>
                        <a:pt x="1" y="112"/>
                      </a:lnTo>
                      <a:lnTo>
                        <a:pt x="1" y="110"/>
                      </a:lnTo>
                      <a:lnTo>
                        <a:pt x="0" y="110"/>
                      </a:lnTo>
                      <a:lnTo>
                        <a:pt x="1" y="109"/>
                      </a:lnTo>
                      <a:lnTo>
                        <a:pt x="0" y="109"/>
                      </a:lnTo>
                      <a:lnTo>
                        <a:pt x="1" y="109"/>
                      </a:lnTo>
                      <a:lnTo>
                        <a:pt x="2" y="109"/>
                      </a:lnTo>
                      <a:lnTo>
                        <a:pt x="2" y="108"/>
                      </a:lnTo>
                      <a:lnTo>
                        <a:pt x="2" y="107"/>
                      </a:lnTo>
                      <a:lnTo>
                        <a:pt x="1" y="107"/>
                      </a:lnTo>
                      <a:lnTo>
                        <a:pt x="2" y="107"/>
                      </a:lnTo>
                      <a:lnTo>
                        <a:pt x="2" y="106"/>
                      </a:lnTo>
                      <a:lnTo>
                        <a:pt x="2" y="104"/>
                      </a:lnTo>
                      <a:lnTo>
                        <a:pt x="2" y="103"/>
                      </a:lnTo>
                      <a:lnTo>
                        <a:pt x="1" y="102"/>
                      </a:lnTo>
                      <a:lnTo>
                        <a:pt x="1" y="101"/>
                      </a:lnTo>
                      <a:lnTo>
                        <a:pt x="2" y="101"/>
                      </a:lnTo>
                      <a:lnTo>
                        <a:pt x="2" y="99"/>
                      </a:lnTo>
                      <a:lnTo>
                        <a:pt x="3" y="99"/>
                      </a:lnTo>
                      <a:lnTo>
                        <a:pt x="3" y="98"/>
                      </a:lnTo>
                      <a:lnTo>
                        <a:pt x="4" y="98"/>
                      </a:lnTo>
                      <a:lnTo>
                        <a:pt x="4" y="97"/>
                      </a:lnTo>
                      <a:lnTo>
                        <a:pt x="3" y="97"/>
                      </a:lnTo>
                      <a:lnTo>
                        <a:pt x="4" y="97"/>
                      </a:lnTo>
                      <a:lnTo>
                        <a:pt x="3" y="96"/>
                      </a:lnTo>
                      <a:lnTo>
                        <a:pt x="4" y="96"/>
                      </a:lnTo>
                      <a:lnTo>
                        <a:pt x="3" y="96"/>
                      </a:lnTo>
                      <a:lnTo>
                        <a:pt x="4" y="95"/>
                      </a:lnTo>
                      <a:lnTo>
                        <a:pt x="4" y="93"/>
                      </a:lnTo>
                      <a:lnTo>
                        <a:pt x="3" y="93"/>
                      </a:lnTo>
                      <a:lnTo>
                        <a:pt x="3" y="92"/>
                      </a:lnTo>
                      <a:lnTo>
                        <a:pt x="4" y="92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7" y="91"/>
                      </a:lnTo>
                      <a:lnTo>
                        <a:pt x="7" y="90"/>
                      </a:lnTo>
                      <a:lnTo>
                        <a:pt x="8" y="90"/>
                      </a:lnTo>
                      <a:lnTo>
                        <a:pt x="9" y="90"/>
                      </a:lnTo>
                      <a:lnTo>
                        <a:pt x="8" y="90"/>
                      </a:lnTo>
                      <a:lnTo>
                        <a:pt x="8" y="88"/>
                      </a:lnTo>
                      <a:lnTo>
                        <a:pt x="8" y="87"/>
                      </a:lnTo>
                      <a:lnTo>
                        <a:pt x="7" y="87"/>
                      </a:lnTo>
                      <a:lnTo>
                        <a:pt x="7" y="86"/>
                      </a:lnTo>
                      <a:lnTo>
                        <a:pt x="7" y="85"/>
                      </a:lnTo>
                      <a:lnTo>
                        <a:pt x="6" y="84"/>
                      </a:lnTo>
                      <a:lnTo>
                        <a:pt x="6" y="82"/>
                      </a:lnTo>
                      <a:lnTo>
                        <a:pt x="7" y="82"/>
                      </a:lnTo>
                      <a:lnTo>
                        <a:pt x="7" y="81"/>
                      </a:lnTo>
                      <a:lnTo>
                        <a:pt x="8" y="81"/>
                      </a:lnTo>
                      <a:lnTo>
                        <a:pt x="9" y="81"/>
                      </a:lnTo>
                      <a:lnTo>
                        <a:pt x="9" y="80"/>
                      </a:lnTo>
                      <a:lnTo>
                        <a:pt x="11" y="80"/>
                      </a:lnTo>
                      <a:lnTo>
                        <a:pt x="11" y="81"/>
                      </a:lnTo>
                      <a:lnTo>
                        <a:pt x="12" y="81"/>
                      </a:lnTo>
                      <a:lnTo>
                        <a:pt x="13" y="81"/>
                      </a:lnTo>
                      <a:lnTo>
                        <a:pt x="13" y="82"/>
                      </a:lnTo>
                      <a:lnTo>
                        <a:pt x="13" y="81"/>
                      </a:lnTo>
                      <a:lnTo>
                        <a:pt x="14" y="81"/>
                      </a:lnTo>
                      <a:lnTo>
                        <a:pt x="15" y="80"/>
                      </a:lnTo>
                      <a:lnTo>
                        <a:pt x="17" y="80"/>
                      </a:lnTo>
                      <a:lnTo>
                        <a:pt x="18" y="79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7" y="75"/>
                      </a:lnTo>
                      <a:lnTo>
                        <a:pt x="17" y="74"/>
                      </a:lnTo>
                      <a:lnTo>
                        <a:pt x="17" y="73"/>
                      </a:lnTo>
                      <a:lnTo>
                        <a:pt x="17" y="71"/>
                      </a:lnTo>
                      <a:lnTo>
                        <a:pt x="18" y="71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19" y="68"/>
                      </a:lnTo>
                      <a:lnTo>
                        <a:pt x="19" y="66"/>
                      </a:lnTo>
                      <a:lnTo>
                        <a:pt x="19" y="65"/>
                      </a:lnTo>
                      <a:lnTo>
                        <a:pt x="18" y="65"/>
                      </a:lnTo>
                      <a:lnTo>
                        <a:pt x="19" y="65"/>
                      </a:lnTo>
                      <a:lnTo>
                        <a:pt x="19" y="64"/>
                      </a:lnTo>
                      <a:lnTo>
                        <a:pt x="19" y="63"/>
                      </a:lnTo>
                      <a:lnTo>
                        <a:pt x="20" y="63"/>
                      </a:lnTo>
                      <a:lnTo>
                        <a:pt x="22" y="61"/>
                      </a:lnTo>
                      <a:lnTo>
                        <a:pt x="22" y="60"/>
                      </a:lnTo>
                      <a:lnTo>
                        <a:pt x="22" y="59"/>
                      </a:lnTo>
                      <a:lnTo>
                        <a:pt x="22" y="58"/>
                      </a:lnTo>
                      <a:lnTo>
                        <a:pt x="22" y="57"/>
                      </a:lnTo>
                      <a:lnTo>
                        <a:pt x="22" y="55"/>
                      </a:lnTo>
                      <a:lnTo>
                        <a:pt x="20" y="55"/>
                      </a:lnTo>
                      <a:lnTo>
                        <a:pt x="19" y="55"/>
                      </a:lnTo>
                      <a:lnTo>
                        <a:pt x="19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19" y="53"/>
                      </a:lnTo>
                      <a:lnTo>
                        <a:pt x="19" y="52"/>
                      </a:lnTo>
                      <a:lnTo>
                        <a:pt x="19" y="50"/>
                      </a:lnTo>
                      <a:lnTo>
                        <a:pt x="18" y="50"/>
                      </a:lnTo>
                      <a:lnTo>
                        <a:pt x="18" y="49"/>
                      </a:lnTo>
                      <a:lnTo>
                        <a:pt x="18" y="48"/>
                      </a:lnTo>
                      <a:lnTo>
                        <a:pt x="17" y="48"/>
                      </a:lnTo>
                      <a:lnTo>
                        <a:pt x="17" y="49"/>
                      </a:lnTo>
                      <a:lnTo>
                        <a:pt x="17" y="48"/>
                      </a:lnTo>
                      <a:lnTo>
                        <a:pt x="17" y="47"/>
                      </a:lnTo>
                      <a:lnTo>
                        <a:pt x="17" y="46"/>
                      </a:lnTo>
                      <a:lnTo>
                        <a:pt x="17" y="44"/>
                      </a:lnTo>
                      <a:lnTo>
                        <a:pt x="15" y="44"/>
                      </a:lnTo>
                      <a:lnTo>
                        <a:pt x="15" y="43"/>
                      </a:lnTo>
                      <a:lnTo>
                        <a:pt x="14" y="43"/>
                      </a:lnTo>
                      <a:lnTo>
                        <a:pt x="14" y="42"/>
                      </a:lnTo>
                      <a:lnTo>
                        <a:pt x="13" y="42"/>
                      </a:lnTo>
                      <a:lnTo>
                        <a:pt x="13" y="41"/>
                      </a:lnTo>
                      <a:lnTo>
                        <a:pt x="13" y="39"/>
                      </a:lnTo>
                      <a:lnTo>
                        <a:pt x="13" y="38"/>
                      </a:lnTo>
                      <a:lnTo>
                        <a:pt x="12" y="38"/>
                      </a:lnTo>
                      <a:lnTo>
                        <a:pt x="12" y="37"/>
                      </a:lnTo>
                      <a:lnTo>
                        <a:pt x="12" y="36"/>
                      </a:lnTo>
                      <a:lnTo>
                        <a:pt x="12" y="35"/>
                      </a:lnTo>
                      <a:lnTo>
                        <a:pt x="11" y="35"/>
                      </a:lnTo>
                      <a:lnTo>
                        <a:pt x="11" y="33"/>
                      </a:lnTo>
                      <a:lnTo>
                        <a:pt x="12" y="33"/>
                      </a:lnTo>
                      <a:lnTo>
                        <a:pt x="12" y="32"/>
                      </a:lnTo>
                      <a:lnTo>
                        <a:pt x="11" y="32"/>
                      </a:lnTo>
                      <a:lnTo>
                        <a:pt x="11" y="31"/>
                      </a:lnTo>
                      <a:lnTo>
                        <a:pt x="9" y="31"/>
                      </a:lnTo>
                      <a:lnTo>
                        <a:pt x="8" y="31"/>
                      </a:lnTo>
                      <a:lnTo>
                        <a:pt x="8" y="30"/>
                      </a:lnTo>
                      <a:lnTo>
                        <a:pt x="7" y="30"/>
                      </a:lnTo>
                      <a:lnTo>
                        <a:pt x="7" y="28"/>
                      </a:lnTo>
                      <a:lnTo>
                        <a:pt x="7" y="27"/>
                      </a:lnTo>
                      <a:lnTo>
                        <a:pt x="6" y="27"/>
                      </a:lnTo>
                      <a:lnTo>
                        <a:pt x="6" y="26"/>
                      </a:lnTo>
                      <a:lnTo>
                        <a:pt x="6" y="25"/>
                      </a:lnTo>
                      <a:lnTo>
                        <a:pt x="7" y="25"/>
                      </a:lnTo>
                      <a:lnTo>
                        <a:pt x="7" y="24"/>
                      </a:lnTo>
                      <a:lnTo>
                        <a:pt x="7" y="22"/>
                      </a:lnTo>
                      <a:lnTo>
                        <a:pt x="7" y="21"/>
                      </a:lnTo>
                      <a:lnTo>
                        <a:pt x="7" y="20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9" y="12"/>
                      </a:lnTo>
                      <a:lnTo>
                        <a:pt x="9" y="11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11" y="9"/>
                      </a:lnTo>
                      <a:lnTo>
                        <a:pt x="12" y="9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3" y="6"/>
                      </a:lnTo>
                      <a:lnTo>
                        <a:pt x="13" y="5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3" y="0"/>
                      </a:lnTo>
                      <a:lnTo>
                        <a:pt x="18" y="5"/>
                      </a:lnTo>
                      <a:lnTo>
                        <a:pt x="19" y="5"/>
                      </a:lnTo>
                      <a:lnTo>
                        <a:pt x="20" y="6"/>
                      </a:lnTo>
                      <a:lnTo>
                        <a:pt x="20" y="8"/>
                      </a:lnTo>
                      <a:lnTo>
                        <a:pt x="22" y="8"/>
                      </a:lnTo>
                      <a:lnTo>
                        <a:pt x="22" y="9"/>
                      </a:lnTo>
                      <a:lnTo>
                        <a:pt x="24" y="10"/>
                      </a:lnTo>
                      <a:lnTo>
                        <a:pt x="25" y="11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  <p:sp>
              <p:nvSpPr>
                <p:cNvPr id="259" name="Freeform 36"/>
                <p:cNvSpPr>
                  <a:spLocks noEditPoints="1"/>
                </p:cNvSpPr>
                <p:nvPr/>
              </p:nvSpPr>
              <p:spPr bwMode="auto">
                <a:xfrm>
                  <a:off x="3351682" y="4211762"/>
                  <a:ext cx="213370" cy="207274"/>
                </a:xfrm>
                <a:custGeom>
                  <a:avLst/>
                  <a:gdLst>
                    <a:gd name="T0" fmla="*/ 0 w 140"/>
                    <a:gd name="T1" fmla="*/ 49 h 136"/>
                    <a:gd name="T2" fmla="*/ 56 w 140"/>
                    <a:gd name="T3" fmla="*/ 0 h 136"/>
                    <a:gd name="T4" fmla="*/ 69 w 140"/>
                    <a:gd name="T5" fmla="*/ 3 h 136"/>
                    <a:gd name="T6" fmla="*/ 89 w 140"/>
                    <a:gd name="T7" fmla="*/ 18 h 136"/>
                    <a:gd name="T8" fmla="*/ 107 w 140"/>
                    <a:gd name="T9" fmla="*/ 43 h 136"/>
                    <a:gd name="T10" fmla="*/ 116 w 140"/>
                    <a:gd name="T11" fmla="*/ 56 h 136"/>
                    <a:gd name="T12" fmla="*/ 139 w 140"/>
                    <a:gd name="T13" fmla="*/ 72 h 136"/>
                    <a:gd name="T14" fmla="*/ 123 w 140"/>
                    <a:gd name="T15" fmla="*/ 96 h 136"/>
                    <a:gd name="T16" fmla="*/ 121 w 140"/>
                    <a:gd name="T17" fmla="*/ 107 h 136"/>
                    <a:gd name="T18" fmla="*/ 114 w 140"/>
                    <a:gd name="T19" fmla="*/ 120 h 136"/>
                    <a:gd name="T20" fmla="*/ 105 w 140"/>
                    <a:gd name="T21" fmla="*/ 134 h 136"/>
                    <a:gd name="T22" fmla="*/ 101 w 140"/>
                    <a:gd name="T23" fmla="*/ 131 h 136"/>
                    <a:gd name="T24" fmla="*/ 95 w 140"/>
                    <a:gd name="T25" fmla="*/ 124 h 136"/>
                    <a:gd name="T26" fmla="*/ 88 w 140"/>
                    <a:gd name="T27" fmla="*/ 119 h 136"/>
                    <a:gd name="T28" fmla="*/ 84 w 140"/>
                    <a:gd name="T29" fmla="*/ 119 h 136"/>
                    <a:gd name="T30" fmla="*/ 82 w 140"/>
                    <a:gd name="T31" fmla="*/ 118 h 136"/>
                    <a:gd name="T32" fmla="*/ 78 w 140"/>
                    <a:gd name="T33" fmla="*/ 114 h 136"/>
                    <a:gd name="T34" fmla="*/ 77 w 140"/>
                    <a:gd name="T35" fmla="*/ 112 h 136"/>
                    <a:gd name="T36" fmla="*/ 73 w 140"/>
                    <a:gd name="T37" fmla="*/ 107 h 136"/>
                    <a:gd name="T38" fmla="*/ 68 w 140"/>
                    <a:gd name="T39" fmla="*/ 101 h 136"/>
                    <a:gd name="T40" fmla="*/ 62 w 140"/>
                    <a:gd name="T41" fmla="*/ 98 h 136"/>
                    <a:gd name="T42" fmla="*/ 58 w 140"/>
                    <a:gd name="T43" fmla="*/ 96 h 136"/>
                    <a:gd name="T44" fmla="*/ 53 w 140"/>
                    <a:gd name="T45" fmla="*/ 90 h 136"/>
                    <a:gd name="T46" fmla="*/ 47 w 140"/>
                    <a:gd name="T47" fmla="*/ 85 h 136"/>
                    <a:gd name="T48" fmla="*/ 42 w 140"/>
                    <a:gd name="T49" fmla="*/ 81 h 136"/>
                    <a:gd name="T50" fmla="*/ 42 w 140"/>
                    <a:gd name="T51" fmla="*/ 80 h 136"/>
                    <a:gd name="T52" fmla="*/ 46 w 140"/>
                    <a:gd name="T53" fmla="*/ 77 h 136"/>
                    <a:gd name="T54" fmla="*/ 45 w 140"/>
                    <a:gd name="T55" fmla="*/ 76 h 136"/>
                    <a:gd name="T56" fmla="*/ 44 w 140"/>
                    <a:gd name="T57" fmla="*/ 74 h 136"/>
                    <a:gd name="T58" fmla="*/ 42 w 140"/>
                    <a:gd name="T59" fmla="*/ 78 h 136"/>
                    <a:gd name="T60" fmla="*/ 35 w 140"/>
                    <a:gd name="T61" fmla="*/ 80 h 136"/>
                    <a:gd name="T62" fmla="*/ 38 w 140"/>
                    <a:gd name="T63" fmla="*/ 81 h 136"/>
                    <a:gd name="T64" fmla="*/ 42 w 140"/>
                    <a:gd name="T65" fmla="*/ 83 h 136"/>
                    <a:gd name="T66" fmla="*/ 42 w 140"/>
                    <a:gd name="T67" fmla="*/ 85 h 136"/>
                    <a:gd name="T68" fmla="*/ 34 w 140"/>
                    <a:gd name="T69" fmla="*/ 80 h 136"/>
                    <a:gd name="T70" fmla="*/ 31 w 140"/>
                    <a:gd name="T71" fmla="*/ 77 h 136"/>
                    <a:gd name="T72" fmla="*/ 24 w 140"/>
                    <a:gd name="T73" fmla="*/ 72 h 136"/>
                    <a:gd name="T74" fmla="*/ 18 w 140"/>
                    <a:gd name="T75" fmla="*/ 67 h 136"/>
                    <a:gd name="T76" fmla="*/ 13 w 140"/>
                    <a:gd name="T77" fmla="*/ 61 h 136"/>
                    <a:gd name="T78" fmla="*/ 7 w 140"/>
                    <a:gd name="T79" fmla="*/ 55 h 136"/>
                    <a:gd name="T80" fmla="*/ 6 w 140"/>
                    <a:gd name="T81" fmla="*/ 54 h 136"/>
                    <a:gd name="T82" fmla="*/ 9 w 140"/>
                    <a:gd name="T83" fmla="*/ 56 h 136"/>
                    <a:gd name="T84" fmla="*/ 11 w 140"/>
                    <a:gd name="T85" fmla="*/ 59 h 136"/>
                    <a:gd name="T86" fmla="*/ 12 w 140"/>
                    <a:gd name="T87" fmla="*/ 54 h 136"/>
                    <a:gd name="T88" fmla="*/ 7 w 140"/>
                    <a:gd name="T89" fmla="*/ 54 h 136"/>
                    <a:gd name="T90" fmla="*/ 8 w 140"/>
                    <a:gd name="T91" fmla="*/ 52 h 136"/>
                    <a:gd name="T92" fmla="*/ 7 w 140"/>
                    <a:gd name="T93" fmla="*/ 49 h 136"/>
                    <a:gd name="T94" fmla="*/ 6 w 140"/>
                    <a:gd name="T95" fmla="*/ 52 h 136"/>
                    <a:gd name="T96" fmla="*/ 6 w 140"/>
                    <a:gd name="T97" fmla="*/ 49 h 136"/>
                    <a:gd name="T98" fmla="*/ 2 w 140"/>
                    <a:gd name="T99" fmla="*/ 52 h 136"/>
                    <a:gd name="T100" fmla="*/ 3 w 140"/>
                    <a:gd name="T101" fmla="*/ 47 h 136"/>
                    <a:gd name="T102" fmla="*/ 3 w 140"/>
                    <a:gd name="T103" fmla="*/ 39 h 136"/>
                    <a:gd name="T104" fmla="*/ 9 w 140"/>
                    <a:gd name="T105" fmla="*/ 31 h 136"/>
                    <a:gd name="T106" fmla="*/ 13 w 140"/>
                    <a:gd name="T107" fmla="*/ 23 h 136"/>
                    <a:gd name="T108" fmla="*/ 19 w 140"/>
                    <a:gd name="T109" fmla="*/ 18 h 136"/>
                    <a:gd name="T110" fmla="*/ 24 w 140"/>
                    <a:gd name="T111" fmla="*/ 12 h 136"/>
                    <a:gd name="T112" fmla="*/ 28 w 140"/>
                    <a:gd name="T113" fmla="*/ 5 h 136"/>
                    <a:gd name="T114" fmla="*/ 38 w 140"/>
                    <a:gd name="T115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0" h="136">
                      <a:moveTo>
                        <a:pt x="82" y="118"/>
                      </a:moveTo>
                      <a:lnTo>
                        <a:pt x="83" y="118"/>
                      </a:lnTo>
                      <a:lnTo>
                        <a:pt x="83" y="119"/>
                      </a:lnTo>
                      <a:lnTo>
                        <a:pt x="84" y="119"/>
                      </a:lnTo>
                      <a:lnTo>
                        <a:pt x="83" y="119"/>
                      </a:lnTo>
                      <a:lnTo>
                        <a:pt x="82" y="118"/>
                      </a:lnTo>
                      <a:close/>
                      <a:moveTo>
                        <a:pt x="0" y="49"/>
                      </a:moveTo>
                      <a:lnTo>
                        <a:pt x="0" y="50"/>
                      </a:lnTo>
                      <a:lnTo>
                        <a:pt x="0" y="49"/>
                      </a:lnTo>
                      <a:close/>
                      <a:moveTo>
                        <a:pt x="40" y="0"/>
                      </a:moveTo>
                      <a:lnTo>
                        <a:pt x="41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5" y="0"/>
                      </a:lnTo>
                      <a:lnTo>
                        <a:pt x="49" y="0"/>
                      </a:lnTo>
                      <a:lnTo>
                        <a:pt x="52" y="0"/>
                      </a:lnTo>
                      <a:lnTo>
                        <a:pt x="55" y="0"/>
                      </a:lnTo>
                      <a:lnTo>
                        <a:pt x="56" y="0"/>
                      </a:lnTo>
                      <a:lnTo>
                        <a:pt x="57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3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7" y="0"/>
                      </a:lnTo>
                      <a:lnTo>
                        <a:pt x="69" y="3"/>
                      </a:lnTo>
                      <a:lnTo>
                        <a:pt x="71" y="4"/>
                      </a:lnTo>
                      <a:lnTo>
                        <a:pt x="73" y="6"/>
                      </a:lnTo>
                      <a:lnTo>
                        <a:pt x="77" y="9"/>
                      </a:lnTo>
                      <a:lnTo>
                        <a:pt x="77" y="10"/>
                      </a:lnTo>
                      <a:lnTo>
                        <a:pt x="80" y="12"/>
                      </a:lnTo>
                      <a:lnTo>
                        <a:pt x="84" y="15"/>
                      </a:lnTo>
                      <a:lnTo>
                        <a:pt x="87" y="17"/>
                      </a:lnTo>
                      <a:lnTo>
                        <a:pt x="88" y="18"/>
                      </a:lnTo>
                      <a:lnTo>
                        <a:pt x="89" y="18"/>
                      </a:lnTo>
                      <a:lnTo>
                        <a:pt x="88" y="20"/>
                      </a:lnTo>
                      <a:lnTo>
                        <a:pt x="88" y="21"/>
                      </a:lnTo>
                      <a:lnTo>
                        <a:pt x="88" y="22"/>
                      </a:lnTo>
                      <a:lnTo>
                        <a:pt x="90" y="22"/>
                      </a:lnTo>
                      <a:lnTo>
                        <a:pt x="95" y="28"/>
                      </a:lnTo>
                      <a:lnTo>
                        <a:pt x="101" y="37"/>
                      </a:lnTo>
                      <a:lnTo>
                        <a:pt x="102" y="37"/>
                      </a:lnTo>
                      <a:lnTo>
                        <a:pt x="106" y="43"/>
                      </a:lnTo>
                      <a:lnTo>
                        <a:pt x="107" y="43"/>
                      </a:lnTo>
                      <a:lnTo>
                        <a:pt x="107" y="44"/>
                      </a:lnTo>
                      <a:lnTo>
                        <a:pt x="109" y="44"/>
                      </a:lnTo>
                      <a:lnTo>
                        <a:pt x="110" y="44"/>
                      </a:lnTo>
                      <a:lnTo>
                        <a:pt x="115" y="45"/>
                      </a:lnTo>
                      <a:lnTo>
                        <a:pt x="116" y="47"/>
                      </a:lnTo>
                      <a:lnTo>
                        <a:pt x="116" y="48"/>
                      </a:lnTo>
                      <a:lnTo>
                        <a:pt x="116" y="49"/>
                      </a:lnTo>
                      <a:lnTo>
                        <a:pt x="116" y="54"/>
                      </a:lnTo>
                      <a:lnTo>
                        <a:pt x="116" y="56"/>
                      </a:lnTo>
                      <a:lnTo>
                        <a:pt x="116" y="58"/>
                      </a:lnTo>
                      <a:lnTo>
                        <a:pt x="118" y="58"/>
                      </a:lnTo>
                      <a:lnTo>
                        <a:pt x="123" y="59"/>
                      </a:lnTo>
                      <a:lnTo>
                        <a:pt x="128" y="59"/>
                      </a:lnTo>
                      <a:lnTo>
                        <a:pt x="132" y="63"/>
                      </a:lnTo>
                      <a:lnTo>
                        <a:pt x="139" y="69"/>
                      </a:lnTo>
                      <a:lnTo>
                        <a:pt x="140" y="70"/>
                      </a:lnTo>
                      <a:lnTo>
                        <a:pt x="140" y="71"/>
                      </a:lnTo>
                      <a:lnTo>
                        <a:pt x="139" y="72"/>
                      </a:lnTo>
                      <a:lnTo>
                        <a:pt x="139" y="74"/>
                      </a:lnTo>
                      <a:lnTo>
                        <a:pt x="138" y="74"/>
                      </a:lnTo>
                      <a:lnTo>
                        <a:pt x="138" y="75"/>
                      </a:lnTo>
                      <a:lnTo>
                        <a:pt x="132" y="83"/>
                      </a:lnTo>
                      <a:lnTo>
                        <a:pt x="131" y="85"/>
                      </a:lnTo>
                      <a:lnTo>
                        <a:pt x="128" y="90"/>
                      </a:lnTo>
                      <a:lnTo>
                        <a:pt x="126" y="93"/>
                      </a:lnTo>
                      <a:lnTo>
                        <a:pt x="125" y="94"/>
                      </a:lnTo>
                      <a:lnTo>
                        <a:pt x="123" y="96"/>
                      </a:lnTo>
                      <a:lnTo>
                        <a:pt x="123" y="97"/>
                      </a:lnTo>
                      <a:lnTo>
                        <a:pt x="122" y="98"/>
                      </a:lnTo>
                      <a:lnTo>
                        <a:pt x="122" y="99"/>
                      </a:lnTo>
                      <a:lnTo>
                        <a:pt x="121" y="101"/>
                      </a:lnTo>
                      <a:lnTo>
                        <a:pt x="121" y="103"/>
                      </a:lnTo>
                      <a:lnTo>
                        <a:pt x="122" y="103"/>
                      </a:lnTo>
                      <a:lnTo>
                        <a:pt x="122" y="104"/>
                      </a:lnTo>
                      <a:lnTo>
                        <a:pt x="122" y="107"/>
                      </a:lnTo>
                      <a:lnTo>
                        <a:pt x="121" y="107"/>
                      </a:lnTo>
                      <a:lnTo>
                        <a:pt x="121" y="108"/>
                      </a:lnTo>
                      <a:lnTo>
                        <a:pt x="121" y="110"/>
                      </a:lnTo>
                      <a:lnTo>
                        <a:pt x="121" y="115"/>
                      </a:lnTo>
                      <a:lnTo>
                        <a:pt x="121" y="116"/>
                      </a:lnTo>
                      <a:lnTo>
                        <a:pt x="120" y="116"/>
                      </a:lnTo>
                      <a:lnTo>
                        <a:pt x="117" y="118"/>
                      </a:lnTo>
                      <a:lnTo>
                        <a:pt x="116" y="119"/>
                      </a:lnTo>
                      <a:lnTo>
                        <a:pt x="115" y="119"/>
                      </a:lnTo>
                      <a:lnTo>
                        <a:pt x="114" y="120"/>
                      </a:lnTo>
                      <a:lnTo>
                        <a:pt x="112" y="120"/>
                      </a:lnTo>
                      <a:lnTo>
                        <a:pt x="111" y="120"/>
                      </a:lnTo>
                      <a:lnTo>
                        <a:pt x="110" y="120"/>
                      </a:lnTo>
                      <a:lnTo>
                        <a:pt x="109" y="120"/>
                      </a:lnTo>
                      <a:lnTo>
                        <a:pt x="107" y="120"/>
                      </a:lnTo>
                      <a:lnTo>
                        <a:pt x="106" y="123"/>
                      </a:lnTo>
                      <a:lnTo>
                        <a:pt x="105" y="129"/>
                      </a:lnTo>
                      <a:lnTo>
                        <a:pt x="105" y="131"/>
                      </a:lnTo>
                      <a:lnTo>
                        <a:pt x="105" y="134"/>
                      </a:lnTo>
                      <a:lnTo>
                        <a:pt x="104" y="134"/>
                      </a:lnTo>
                      <a:lnTo>
                        <a:pt x="104" y="135"/>
                      </a:lnTo>
                      <a:lnTo>
                        <a:pt x="104" y="136"/>
                      </a:lnTo>
                      <a:lnTo>
                        <a:pt x="104" y="135"/>
                      </a:lnTo>
                      <a:lnTo>
                        <a:pt x="104" y="134"/>
                      </a:lnTo>
                      <a:lnTo>
                        <a:pt x="102" y="134"/>
                      </a:lnTo>
                      <a:lnTo>
                        <a:pt x="102" y="132"/>
                      </a:lnTo>
                      <a:lnTo>
                        <a:pt x="102" y="131"/>
                      </a:lnTo>
                      <a:lnTo>
                        <a:pt x="101" y="131"/>
                      </a:lnTo>
                      <a:lnTo>
                        <a:pt x="101" y="130"/>
                      </a:lnTo>
                      <a:lnTo>
                        <a:pt x="100" y="130"/>
                      </a:lnTo>
                      <a:lnTo>
                        <a:pt x="100" y="129"/>
                      </a:lnTo>
                      <a:lnTo>
                        <a:pt x="99" y="129"/>
                      </a:lnTo>
                      <a:lnTo>
                        <a:pt x="99" y="127"/>
                      </a:lnTo>
                      <a:lnTo>
                        <a:pt x="98" y="127"/>
                      </a:lnTo>
                      <a:lnTo>
                        <a:pt x="98" y="126"/>
                      </a:lnTo>
                      <a:lnTo>
                        <a:pt x="96" y="125"/>
                      </a:lnTo>
                      <a:lnTo>
                        <a:pt x="95" y="124"/>
                      </a:lnTo>
                      <a:lnTo>
                        <a:pt x="94" y="123"/>
                      </a:lnTo>
                      <a:lnTo>
                        <a:pt x="93" y="123"/>
                      </a:lnTo>
                      <a:lnTo>
                        <a:pt x="93" y="121"/>
                      </a:lnTo>
                      <a:lnTo>
                        <a:pt x="91" y="121"/>
                      </a:lnTo>
                      <a:lnTo>
                        <a:pt x="91" y="120"/>
                      </a:lnTo>
                      <a:lnTo>
                        <a:pt x="90" y="120"/>
                      </a:lnTo>
                      <a:lnTo>
                        <a:pt x="89" y="120"/>
                      </a:lnTo>
                      <a:lnTo>
                        <a:pt x="89" y="119"/>
                      </a:lnTo>
                      <a:lnTo>
                        <a:pt x="88" y="119"/>
                      </a:lnTo>
                      <a:lnTo>
                        <a:pt x="88" y="118"/>
                      </a:lnTo>
                      <a:lnTo>
                        <a:pt x="87" y="118"/>
                      </a:lnTo>
                      <a:lnTo>
                        <a:pt x="85" y="118"/>
                      </a:lnTo>
                      <a:lnTo>
                        <a:pt x="85" y="119"/>
                      </a:lnTo>
                      <a:lnTo>
                        <a:pt x="84" y="119"/>
                      </a:lnTo>
                      <a:lnTo>
                        <a:pt x="85" y="119"/>
                      </a:lnTo>
                      <a:lnTo>
                        <a:pt x="85" y="118"/>
                      </a:lnTo>
                      <a:lnTo>
                        <a:pt x="84" y="118"/>
                      </a:lnTo>
                      <a:lnTo>
                        <a:pt x="84" y="119"/>
                      </a:lnTo>
                      <a:lnTo>
                        <a:pt x="84" y="118"/>
                      </a:lnTo>
                      <a:lnTo>
                        <a:pt x="83" y="118"/>
                      </a:lnTo>
                      <a:lnTo>
                        <a:pt x="82" y="118"/>
                      </a:lnTo>
                      <a:lnTo>
                        <a:pt x="82" y="119"/>
                      </a:lnTo>
                      <a:lnTo>
                        <a:pt x="84" y="119"/>
                      </a:lnTo>
                      <a:lnTo>
                        <a:pt x="84" y="120"/>
                      </a:lnTo>
                      <a:lnTo>
                        <a:pt x="84" y="119"/>
                      </a:lnTo>
                      <a:lnTo>
                        <a:pt x="82" y="119"/>
                      </a:lnTo>
                      <a:lnTo>
                        <a:pt x="82" y="118"/>
                      </a:lnTo>
                      <a:lnTo>
                        <a:pt x="80" y="118"/>
                      </a:lnTo>
                      <a:lnTo>
                        <a:pt x="79" y="118"/>
                      </a:lnTo>
                      <a:lnTo>
                        <a:pt x="80" y="118"/>
                      </a:lnTo>
                      <a:lnTo>
                        <a:pt x="80" y="116"/>
                      </a:lnTo>
                      <a:lnTo>
                        <a:pt x="79" y="116"/>
                      </a:lnTo>
                      <a:lnTo>
                        <a:pt x="79" y="115"/>
                      </a:lnTo>
                      <a:lnTo>
                        <a:pt x="78" y="115"/>
                      </a:lnTo>
                      <a:lnTo>
                        <a:pt x="79" y="115"/>
                      </a:lnTo>
                      <a:lnTo>
                        <a:pt x="78" y="114"/>
                      </a:lnTo>
                      <a:lnTo>
                        <a:pt x="78" y="113"/>
                      </a:lnTo>
                      <a:lnTo>
                        <a:pt x="77" y="113"/>
                      </a:lnTo>
                      <a:lnTo>
                        <a:pt x="77" y="112"/>
                      </a:lnTo>
                      <a:lnTo>
                        <a:pt x="77" y="113"/>
                      </a:lnTo>
                      <a:lnTo>
                        <a:pt x="76" y="113"/>
                      </a:lnTo>
                      <a:lnTo>
                        <a:pt x="76" y="112"/>
                      </a:lnTo>
                      <a:lnTo>
                        <a:pt x="76" y="113"/>
                      </a:lnTo>
                      <a:lnTo>
                        <a:pt x="76" y="112"/>
                      </a:lnTo>
                      <a:lnTo>
                        <a:pt x="77" y="112"/>
                      </a:lnTo>
                      <a:lnTo>
                        <a:pt x="76" y="112"/>
                      </a:lnTo>
                      <a:lnTo>
                        <a:pt x="76" y="110"/>
                      </a:lnTo>
                      <a:lnTo>
                        <a:pt x="76" y="112"/>
                      </a:lnTo>
                      <a:lnTo>
                        <a:pt x="76" y="110"/>
                      </a:lnTo>
                      <a:lnTo>
                        <a:pt x="76" y="109"/>
                      </a:lnTo>
                      <a:lnTo>
                        <a:pt x="74" y="109"/>
                      </a:lnTo>
                      <a:lnTo>
                        <a:pt x="74" y="108"/>
                      </a:lnTo>
                      <a:lnTo>
                        <a:pt x="73" y="108"/>
                      </a:lnTo>
                      <a:lnTo>
                        <a:pt x="73" y="107"/>
                      </a:lnTo>
                      <a:lnTo>
                        <a:pt x="72" y="107"/>
                      </a:lnTo>
                      <a:lnTo>
                        <a:pt x="72" y="105"/>
                      </a:lnTo>
                      <a:lnTo>
                        <a:pt x="71" y="105"/>
                      </a:lnTo>
                      <a:lnTo>
                        <a:pt x="71" y="104"/>
                      </a:lnTo>
                      <a:lnTo>
                        <a:pt x="69" y="104"/>
                      </a:lnTo>
                      <a:lnTo>
                        <a:pt x="69" y="103"/>
                      </a:lnTo>
                      <a:lnTo>
                        <a:pt x="69" y="102"/>
                      </a:lnTo>
                      <a:lnTo>
                        <a:pt x="68" y="102"/>
                      </a:lnTo>
                      <a:lnTo>
                        <a:pt x="68" y="101"/>
                      </a:lnTo>
                      <a:lnTo>
                        <a:pt x="67" y="101"/>
                      </a:lnTo>
                      <a:lnTo>
                        <a:pt x="67" y="99"/>
                      </a:lnTo>
                      <a:lnTo>
                        <a:pt x="66" y="99"/>
                      </a:lnTo>
                      <a:lnTo>
                        <a:pt x="66" y="98"/>
                      </a:lnTo>
                      <a:lnTo>
                        <a:pt x="64" y="98"/>
                      </a:lnTo>
                      <a:lnTo>
                        <a:pt x="63" y="98"/>
                      </a:lnTo>
                      <a:lnTo>
                        <a:pt x="63" y="97"/>
                      </a:lnTo>
                      <a:lnTo>
                        <a:pt x="63" y="98"/>
                      </a:lnTo>
                      <a:lnTo>
                        <a:pt x="62" y="98"/>
                      </a:lnTo>
                      <a:lnTo>
                        <a:pt x="63" y="98"/>
                      </a:lnTo>
                      <a:lnTo>
                        <a:pt x="63" y="97"/>
                      </a:lnTo>
                      <a:lnTo>
                        <a:pt x="62" y="97"/>
                      </a:lnTo>
                      <a:lnTo>
                        <a:pt x="61" y="97"/>
                      </a:lnTo>
                      <a:lnTo>
                        <a:pt x="61" y="96"/>
                      </a:lnTo>
                      <a:lnTo>
                        <a:pt x="60" y="96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58" y="96"/>
                      </a:lnTo>
                      <a:lnTo>
                        <a:pt x="58" y="94"/>
                      </a:lnTo>
                      <a:lnTo>
                        <a:pt x="58" y="93"/>
                      </a:lnTo>
                      <a:lnTo>
                        <a:pt x="57" y="93"/>
                      </a:lnTo>
                      <a:lnTo>
                        <a:pt x="56" y="93"/>
                      </a:lnTo>
                      <a:lnTo>
                        <a:pt x="56" y="92"/>
                      </a:lnTo>
                      <a:lnTo>
                        <a:pt x="55" y="92"/>
                      </a:lnTo>
                      <a:lnTo>
                        <a:pt x="55" y="91"/>
                      </a:lnTo>
                      <a:lnTo>
                        <a:pt x="53" y="91"/>
                      </a:lnTo>
                      <a:lnTo>
                        <a:pt x="53" y="90"/>
                      </a:lnTo>
                      <a:lnTo>
                        <a:pt x="52" y="90"/>
                      </a:lnTo>
                      <a:lnTo>
                        <a:pt x="52" y="88"/>
                      </a:lnTo>
                      <a:lnTo>
                        <a:pt x="51" y="88"/>
                      </a:lnTo>
                      <a:lnTo>
                        <a:pt x="50" y="88"/>
                      </a:lnTo>
                      <a:lnTo>
                        <a:pt x="50" y="87"/>
                      </a:lnTo>
                      <a:lnTo>
                        <a:pt x="49" y="87"/>
                      </a:lnTo>
                      <a:lnTo>
                        <a:pt x="49" y="86"/>
                      </a:lnTo>
                      <a:lnTo>
                        <a:pt x="47" y="86"/>
                      </a:lnTo>
                      <a:lnTo>
                        <a:pt x="47" y="85"/>
                      </a:lnTo>
                      <a:lnTo>
                        <a:pt x="46" y="85"/>
                      </a:lnTo>
                      <a:lnTo>
                        <a:pt x="47" y="85"/>
                      </a:lnTo>
                      <a:lnTo>
                        <a:pt x="46" y="85"/>
                      </a:lnTo>
                      <a:lnTo>
                        <a:pt x="46" y="83"/>
                      </a:lnTo>
                      <a:lnTo>
                        <a:pt x="46" y="82"/>
                      </a:lnTo>
                      <a:lnTo>
                        <a:pt x="45" y="82"/>
                      </a:lnTo>
                      <a:lnTo>
                        <a:pt x="44" y="82"/>
                      </a:lnTo>
                      <a:lnTo>
                        <a:pt x="44" y="81"/>
                      </a:lnTo>
                      <a:lnTo>
                        <a:pt x="42" y="81"/>
                      </a:lnTo>
                      <a:lnTo>
                        <a:pt x="44" y="81"/>
                      </a:lnTo>
                      <a:lnTo>
                        <a:pt x="44" y="82"/>
                      </a:lnTo>
                      <a:lnTo>
                        <a:pt x="42" y="82"/>
                      </a:lnTo>
                      <a:lnTo>
                        <a:pt x="42" y="81"/>
                      </a:lnTo>
                      <a:lnTo>
                        <a:pt x="41" y="81"/>
                      </a:lnTo>
                      <a:lnTo>
                        <a:pt x="41" y="80"/>
                      </a:lnTo>
                      <a:lnTo>
                        <a:pt x="42" y="80"/>
                      </a:lnTo>
                      <a:lnTo>
                        <a:pt x="44" y="80"/>
                      </a:lnTo>
                      <a:lnTo>
                        <a:pt x="42" y="80"/>
                      </a:lnTo>
                      <a:lnTo>
                        <a:pt x="44" y="80"/>
                      </a:lnTo>
                      <a:lnTo>
                        <a:pt x="44" y="81"/>
                      </a:lnTo>
                      <a:lnTo>
                        <a:pt x="44" y="80"/>
                      </a:lnTo>
                      <a:lnTo>
                        <a:pt x="45" y="80"/>
                      </a:lnTo>
                      <a:lnTo>
                        <a:pt x="44" y="80"/>
                      </a:lnTo>
                      <a:lnTo>
                        <a:pt x="44" y="78"/>
                      </a:lnTo>
                      <a:lnTo>
                        <a:pt x="45" y="78"/>
                      </a:lnTo>
                      <a:lnTo>
                        <a:pt x="45" y="77"/>
                      </a:lnTo>
                      <a:lnTo>
                        <a:pt x="46" y="77"/>
                      </a:lnTo>
                      <a:lnTo>
                        <a:pt x="45" y="77"/>
                      </a:lnTo>
                      <a:lnTo>
                        <a:pt x="46" y="78"/>
                      </a:lnTo>
                      <a:lnTo>
                        <a:pt x="45" y="78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6" y="78"/>
                      </a:lnTo>
                      <a:lnTo>
                        <a:pt x="46" y="77"/>
                      </a:lnTo>
                      <a:lnTo>
                        <a:pt x="45" y="77"/>
                      </a:lnTo>
                      <a:lnTo>
                        <a:pt x="45" y="76"/>
                      </a:lnTo>
                      <a:lnTo>
                        <a:pt x="46" y="76"/>
                      </a:lnTo>
                      <a:lnTo>
                        <a:pt x="45" y="76"/>
                      </a:lnTo>
                      <a:lnTo>
                        <a:pt x="45" y="75"/>
                      </a:lnTo>
                      <a:lnTo>
                        <a:pt x="46" y="75"/>
                      </a:lnTo>
                      <a:lnTo>
                        <a:pt x="46" y="74"/>
                      </a:lnTo>
                      <a:lnTo>
                        <a:pt x="46" y="72"/>
                      </a:lnTo>
                      <a:lnTo>
                        <a:pt x="45" y="72"/>
                      </a:lnTo>
                      <a:lnTo>
                        <a:pt x="45" y="74"/>
                      </a:lnTo>
                      <a:lnTo>
                        <a:pt x="44" y="74"/>
                      </a:lnTo>
                      <a:lnTo>
                        <a:pt x="45" y="74"/>
                      </a:lnTo>
                      <a:lnTo>
                        <a:pt x="45" y="75"/>
                      </a:lnTo>
                      <a:lnTo>
                        <a:pt x="45" y="76"/>
                      </a:lnTo>
                      <a:lnTo>
                        <a:pt x="45" y="77"/>
                      </a:lnTo>
                      <a:lnTo>
                        <a:pt x="44" y="77"/>
                      </a:lnTo>
                      <a:lnTo>
                        <a:pt x="44" y="78"/>
                      </a:lnTo>
                      <a:lnTo>
                        <a:pt x="44" y="80"/>
                      </a:lnTo>
                      <a:lnTo>
                        <a:pt x="42" y="80"/>
                      </a:lnTo>
                      <a:lnTo>
                        <a:pt x="42" y="78"/>
                      </a:lnTo>
                      <a:lnTo>
                        <a:pt x="42" y="80"/>
                      </a:lnTo>
                      <a:lnTo>
                        <a:pt x="41" y="80"/>
                      </a:lnTo>
                      <a:lnTo>
                        <a:pt x="41" y="81"/>
                      </a:lnTo>
                      <a:lnTo>
                        <a:pt x="40" y="81"/>
                      </a:lnTo>
                      <a:lnTo>
                        <a:pt x="39" y="81"/>
                      </a:lnTo>
                      <a:lnTo>
                        <a:pt x="39" y="80"/>
                      </a:lnTo>
                      <a:lnTo>
                        <a:pt x="38" y="80"/>
                      </a:lnTo>
                      <a:lnTo>
                        <a:pt x="36" y="80"/>
                      </a:lnTo>
                      <a:lnTo>
                        <a:pt x="35" y="80"/>
                      </a:lnTo>
                      <a:lnTo>
                        <a:pt x="35" y="78"/>
                      </a:lnTo>
                      <a:lnTo>
                        <a:pt x="35" y="80"/>
                      </a:lnTo>
                      <a:lnTo>
                        <a:pt x="36" y="80"/>
                      </a:lnTo>
                      <a:lnTo>
                        <a:pt x="36" y="81"/>
                      </a:lnTo>
                      <a:lnTo>
                        <a:pt x="36" y="80"/>
                      </a:lnTo>
                      <a:lnTo>
                        <a:pt x="38" y="80"/>
                      </a:lnTo>
                      <a:lnTo>
                        <a:pt x="38" y="81"/>
                      </a:lnTo>
                      <a:lnTo>
                        <a:pt x="38" y="82"/>
                      </a:lnTo>
                      <a:lnTo>
                        <a:pt x="38" y="81"/>
                      </a:lnTo>
                      <a:lnTo>
                        <a:pt x="36" y="81"/>
                      </a:lnTo>
                      <a:lnTo>
                        <a:pt x="38" y="82"/>
                      </a:lnTo>
                      <a:lnTo>
                        <a:pt x="39" y="82"/>
                      </a:lnTo>
                      <a:lnTo>
                        <a:pt x="40" y="82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2"/>
                      </a:lnTo>
                      <a:lnTo>
                        <a:pt x="41" y="83"/>
                      </a:lnTo>
                      <a:lnTo>
                        <a:pt x="42" y="83"/>
                      </a:lnTo>
                      <a:lnTo>
                        <a:pt x="44" y="83"/>
                      </a:lnTo>
                      <a:lnTo>
                        <a:pt x="44" y="85"/>
                      </a:lnTo>
                      <a:lnTo>
                        <a:pt x="45" y="85"/>
                      </a:lnTo>
                      <a:lnTo>
                        <a:pt x="46" y="85"/>
                      </a:lnTo>
                      <a:lnTo>
                        <a:pt x="46" y="86"/>
                      </a:lnTo>
                      <a:lnTo>
                        <a:pt x="45" y="86"/>
                      </a:lnTo>
                      <a:lnTo>
                        <a:pt x="45" y="85"/>
                      </a:lnTo>
                      <a:lnTo>
                        <a:pt x="44" y="85"/>
                      </a:lnTo>
                      <a:lnTo>
                        <a:pt x="42" y="85"/>
                      </a:lnTo>
                      <a:lnTo>
                        <a:pt x="41" y="83"/>
                      </a:lnTo>
                      <a:lnTo>
                        <a:pt x="40" y="83"/>
                      </a:lnTo>
                      <a:lnTo>
                        <a:pt x="39" y="83"/>
                      </a:lnTo>
                      <a:lnTo>
                        <a:pt x="38" y="83"/>
                      </a:lnTo>
                      <a:lnTo>
                        <a:pt x="36" y="82"/>
                      </a:lnTo>
                      <a:lnTo>
                        <a:pt x="36" y="81"/>
                      </a:lnTo>
                      <a:lnTo>
                        <a:pt x="35" y="81"/>
                      </a:lnTo>
                      <a:lnTo>
                        <a:pt x="35" y="80"/>
                      </a:lnTo>
                      <a:lnTo>
                        <a:pt x="34" y="80"/>
                      </a:lnTo>
                      <a:lnTo>
                        <a:pt x="34" y="78"/>
                      </a:lnTo>
                      <a:lnTo>
                        <a:pt x="33" y="78"/>
                      </a:lnTo>
                      <a:lnTo>
                        <a:pt x="31" y="77"/>
                      </a:lnTo>
                      <a:lnTo>
                        <a:pt x="31" y="76"/>
                      </a:lnTo>
                      <a:lnTo>
                        <a:pt x="31" y="75"/>
                      </a:lnTo>
                      <a:lnTo>
                        <a:pt x="31" y="74"/>
                      </a:lnTo>
                      <a:lnTo>
                        <a:pt x="31" y="75"/>
                      </a:lnTo>
                      <a:lnTo>
                        <a:pt x="31" y="76"/>
                      </a:lnTo>
                      <a:lnTo>
                        <a:pt x="31" y="77"/>
                      </a:lnTo>
                      <a:lnTo>
                        <a:pt x="30" y="77"/>
                      </a:lnTo>
                      <a:lnTo>
                        <a:pt x="30" y="76"/>
                      </a:lnTo>
                      <a:lnTo>
                        <a:pt x="29" y="76"/>
                      </a:lnTo>
                      <a:lnTo>
                        <a:pt x="28" y="75"/>
                      </a:lnTo>
                      <a:lnTo>
                        <a:pt x="27" y="75"/>
                      </a:lnTo>
                      <a:lnTo>
                        <a:pt x="27" y="74"/>
                      </a:lnTo>
                      <a:lnTo>
                        <a:pt x="25" y="74"/>
                      </a:lnTo>
                      <a:lnTo>
                        <a:pt x="25" y="72"/>
                      </a:lnTo>
                      <a:lnTo>
                        <a:pt x="24" y="72"/>
                      </a:lnTo>
                      <a:lnTo>
                        <a:pt x="23" y="72"/>
                      </a:lnTo>
                      <a:lnTo>
                        <a:pt x="23" y="71"/>
                      </a:lnTo>
                      <a:lnTo>
                        <a:pt x="22" y="71"/>
                      </a:lnTo>
                      <a:lnTo>
                        <a:pt x="22" y="70"/>
                      </a:lnTo>
                      <a:lnTo>
                        <a:pt x="20" y="70"/>
                      </a:lnTo>
                      <a:lnTo>
                        <a:pt x="20" y="69"/>
                      </a:lnTo>
                      <a:lnTo>
                        <a:pt x="19" y="69"/>
                      </a:lnTo>
                      <a:lnTo>
                        <a:pt x="19" y="67"/>
                      </a:lnTo>
                      <a:lnTo>
                        <a:pt x="18" y="67"/>
                      </a:lnTo>
                      <a:lnTo>
                        <a:pt x="18" y="66"/>
                      </a:lnTo>
                      <a:lnTo>
                        <a:pt x="17" y="66"/>
                      </a:lnTo>
                      <a:lnTo>
                        <a:pt x="17" y="65"/>
                      </a:lnTo>
                      <a:lnTo>
                        <a:pt x="15" y="65"/>
                      </a:lnTo>
                      <a:lnTo>
                        <a:pt x="15" y="64"/>
                      </a:lnTo>
                      <a:lnTo>
                        <a:pt x="14" y="64"/>
                      </a:lnTo>
                      <a:lnTo>
                        <a:pt x="14" y="63"/>
                      </a:lnTo>
                      <a:lnTo>
                        <a:pt x="13" y="63"/>
                      </a:lnTo>
                      <a:lnTo>
                        <a:pt x="13" y="61"/>
                      </a:lnTo>
                      <a:lnTo>
                        <a:pt x="12" y="61"/>
                      </a:lnTo>
                      <a:lnTo>
                        <a:pt x="12" y="60"/>
                      </a:lnTo>
                      <a:lnTo>
                        <a:pt x="12" y="59"/>
                      </a:lnTo>
                      <a:lnTo>
                        <a:pt x="11" y="59"/>
                      </a:lnTo>
                      <a:lnTo>
                        <a:pt x="11" y="58"/>
                      </a:lnTo>
                      <a:lnTo>
                        <a:pt x="9" y="58"/>
                      </a:lnTo>
                      <a:lnTo>
                        <a:pt x="9" y="56"/>
                      </a:lnTo>
                      <a:lnTo>
                        <a:pt x="8" y="56"/>
                      </a:lnTo>
                      <a:lnTo>
                        <a:pt x="7" y="55"/>
                      </a:lnTo>
                      <a:lnTo>
                        <a:pt x="7" y="54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4" y="53"/>
                      </a:lnTo>
                      <a:lnTo>
                        <a:pt x="4" y="52"/>
                      </a:lnTo>
                      <a:lnTo>
                        <a:pt x="3" y="52"/>
                      </a:ln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6" y="54"/>
                      </a:lnTo>
                      <a:lnTo>
                        <a:pt x="7" y="54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9" y="55"/>
                      </a:lnTo>
                      <a:lnTo>
                        <a:pt x="9" y="56"/>
                      </a:lnTo>
                      <a:lnTo>
                        <a:pt x="9" y="55"/>
                      </a:lnTo>
                      <a:lnTo>
                        <a:pt x="9" y="56"/>
                      </a:lnTo>
                      <a:lnTo>
                        <a:pt x="11" y="56"/>
                      </a:lnTo>
                      <a:lnTo>
                        <a:pt x="11" y="58"/>
                      </a:lnTo>
                      <a:lnTo>
                        <a:pt x="11" y="59"/>
                      </a:lnTo>
                      <a:lnTo>
                        <a:pt x="12" y="59"/>
                      </a:lnTo>
                      <a:lnTo>
                        <a:pt x="11" y="59"/>
                      </a:lnTo>
                      <a:lnTo>
                        <a:pt x="11" y="58"/>
                      </a:lnTo>
                      <a:lnTo>
                        <a:pt x="11" y="59"/>
                      </a:lnTo>
                      <a:lnTo>
                        <a:pt x="12" y="59"/>
                      </a:lnTo>
                      <a:lnTo>
                        <a:pt x="11" y="59"/>
                      </a:lnTo>
                      <a:lnTo>
                        <a:pt x="11" y="58"/>
                      </a:lnTo>
                      <a:lnTo>
                        <a:pt x="11" y="56"/>
                      </a:lnTo>
                      <a:lnTo>
                        <a:pt x="11" y="58"/>
                      </a:lnTo>
                      <a:lnTo>
                        <a:pt x="12" y="58"/>
                      </a:lnTo>
                      <a:lnTo>
                        <a:pt x="12" y="56"/>
                      </a:lnTo>
                      <a:lnTo>
                        <a:pt x="11" y="56"/>
                      </a:lnTo>
                      <a:lnTo>
                        <a:pt x="11" y="55"/>
                      </a:lnTo>
                      <a:lnTo>
                        <a:pt x="12" y="55"/>
                      </a:lnTo>
                      <a:lnTo>
                        <a:pt x="12" y="54"/>
                      </a:lnTo>
                      <a:lnTo>
                        <a:pt x="11" y="54"/>
                      </a:lnTo>
                      <a:lnTo>
                        <a:pt x="11" y="53"/>
                      </a:lnTo>
                      <a:lnTo>
                        <a:pt x="11" y="54"/>
                      </a:lnTo>
                      <a:lnTo>
                        <a:pt x="9" y="54"/>
                      </a:lnTo>
                      <a:lnTo>
                        <a:pt x="9" y="53"/>
                      </a:lnTo>
                      <a:lnTo>
                        <a:pt x="8" y="53"/>
                      </a:lnTo>
                      <a:lnTo>
                        <a:pt x="8" y="54"/>
                      </a:lnTo>
                      <a:lnTo>
                        <a:pt x="8" y="53"/>
                      </a:lnTo>
                      <a:lnTo>
                        <a:pt x="7" y="54"/>
                      </a:lnTo>
                      <a:lnTo>
                        <a:pt x="7" y="53"/>
                      </a:lnTo>
                      <a:lnTo>
                        <a:pt x="6" y="53"/>
                      </a:lnTo>
                      <a:lnTo>
                        <a:pt x="7" y="53"/>
                      </a:lnTo>
                      <a:lnTo>
                        <a:pt x="7" y="52"/>
                      </a:lnTo>
                      <a:lnTo>
                        <a:pt x="7" y="53"/>
                      </a:lnTo>
                      <a:lnTo>
                        <a:pt x="8" y="53"/>
                      </a:lnTo>
                      <a:lnTo>
                        <a:pt x="7" y="53"/>
                      </a:lnTo>
                      <a:lnTo>
                        <a:pt x="7" y="52"/>
                      </a:lnTo>
                      <a:lnTo>
                        <a:pt x="8" y="52"/>
                      </a:lnTo>
                      <a:lnTo>
                        <a:pt x="7" y="52"/>
                      </a:lnTo>
                      <a:lnTo>
                        <a:pt x="8" y="52"/>
                      </a:lnTo>
                      <a:lnTo>
                        <a:pt x="7" y="52"/>
                      </a:lnTo>
                      <a:lnTo>
                        <a:pt x="7" y="53"/>
                      </a:lnTo>
                      <a:lnTo>
                        <a:pt x="7" y="52"/>
                      </a:lnTo>
                      <a:lnTo>
                        <a:pt x="7" y="50"/>
                      </a:lnTo>
                      <a:lnTo>
                        <a:pt x="8" y="50"/>
                      </a:lnTo>
                      <a:lnTo>
                        <a:pt x="7" y="50"/>
                      </a:lnTo>
                      <a:lnTo>
                        <a:pt x="7" y="49"/>
                      </a:lnTo>
                      <a:lnTo>
                        <a:pt x="7" y="50"/>
                      </a:lnTo>
                      <a:lnTo>
                        <a:pt x="7" y="49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6" y="52"/>
                      </a:lnTo>
                      <a:lnTo>
                        <a:pt x="6" y="53"/>
                      </a:lnTo>
                      <a:lnTo>
                        <a:pt x="7" y="53"/>
                      </a:lnTo>
                      <a:lnTo>
                        <a:pt x="6" y="53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7" y="50"/>
                      </a:lnTo>
                      <a:lnTo>
                        <a:pt x="7" y="49"/>
                      </a:lnTo>
                      <a:lnTo>
                        <a:pt x="6" y="49"/>
                      </a:lnTo>
                      <a:lnTo>
                        <a:pt x="7" y="49"/>
                      </a:lnTo>
                      <a:lnTo>
                        <a:pt x="6" y="50"/>
                      </a:lnTo>
                      <a:lnTo>
                        <a:pt x="7" y="50"/>
                      </a:lnTo>
                      <a:lnTo>
                        <a:pt x="6" y="50"/>
                      </a:lnTo>
                      <a:lnTo>
                        <a:pt x="6" y="49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6" y="53"/>
                      </a:lnTo>
                      <a:lnTo>
                        <a:pt x="4" y="53"/>
                      </a:lnTo>
                      <a:lnTo>
                        <a:pt x="4" y="52"/>
                      </a:ln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3" y="52"/>
                      </a:lnTo>
                      <a:lnTo>
                        <a:pt x="2" y="52"/>
                      </a:lnTo>
                      <a:lnTo>
                        <a:pt x="3" y="52"/>
                      </a:lnTo>
                      <a:lnTo>
                        <a:pt x="2" y="52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0" y="50"/>
                      </a:lnTo>
                      <a:lnTo>
                        <a:pt x="0" y="49"/>
                      </a:lnTo>
                      <a:lnTo>
                        <a:pt x="1" y="48"/>
                      </a:lnTo>
                      <a:lnTo>
                        <a:pt x="2" y="47"/>
                      </a:lnTo>
                      <a:lnTo>
                        <a:pt x="3" y="47"/>
                      </a:lnTo>
                      <a:lnTo>
                        <a:pt x="4" y="45"/>
                      </a:lnTo>
                      <a:lnTo>
                        <a:pt x="4" y="44"/>
                      </a:lnTo>
                      <a:lnTo>
                        <a:pt x="3" y="44"/>
                      </a:lnTo>
                      <a:lnTo>
                        <a:pt x="3" y="43"/>
                      </a:lnTo>
                      <a:lnTo>
                        <a:pt x="3" y="42"/>
                      </a:lnTo>
                      <a:lnTo>
                        <a:pt x="2" y="42"/>
                      </a:lnTo>
                      <a:lnTo>
                        <a:pt x="3" y="42"/>
                      </a:lnTo>
                      <a:lnTo>
                        <a:pt x="3" y="41"/>
                      </a:lnTo>
                      <a:lnTo>
                        <a:pt x="3" y="39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6" y="37"/>
                      </a:lnTo>
                      <a:lnTo>
                        <a:pt x="6" y="36"/>
                      </a:lnTo>
                      <a:lnTo>
                        <a:pt x="7" y="33"/>
                      </a:lnTo>
                      <a:lnTo>
                        <a:pt x="8" y="33"/>
                      </a:lnTo>
                      <a:lnTo>
                        <a:pt x="8" y="32"/>
                      </a:lnTo>
                      <a:lnTo>
                        <a:pt x="9" y="32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9" y="28"/>
                      </a:lnTo>
                      <a:lnTo>
                        <a:pt x="11" y="28"/>
                      </a:lnTo>
                      <a:lnTo>
                        <a:pt x="11" y="27"/>
                      </a:lnTo>
                      <a:lnTo>
                        <a:pt x="11" y="26"/>
                      </a:lnTo>
                      <a:lnTo>
                        <a:pt x="11" y="25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3" y="23"/>
                      </a:lnTo>
                      <a:lnTo>
                        <a:pt x="13" y="22"/>
                      </a:lnTo>
                      <a:lnTo>
                        <a:pt x="14" y="22"/>
                      </a:lnTo>
                      <a:lnTo>
                        <a:pt x="14" y="21"/>
                      </a:lnTo>
                      <a:lnTo>
                        <a:pt x="15" y="21"/>
                      </a:lnTo>
                      <a:lnTo>
                        <a:pt x="15" y="20"/>
                      </a:lnTo>
                      <a:lnTo>
                        <a:pt x="17" y="20"/>
                      </a:lnTo>
                      <a:lnTo>
                        <a:pt x="17" y="18"/>
                      </a:lnTo>
                      <a:lnTo>
                        <a:pt x="18" y="18"/>
                      </a:lnTo>
                      <a:lnTo>
                        <a:pt x="19" y="18"/>
                      </a:lnTo>
                      <a:lnTo>
                        <a:pt x="20" y="18"/>
                      </a:lnTo>
                      <a:lnTo>
                        <a:pt x="20" y="17"/>
                      </a:lnTo>
                      <a:lnTo>
                        <a:pt x="20" y="16"/>
                      </a:lnTo>
                      <a:lnTo>
                        <a:pt x="22" y="16"/>
                      </a:lnTo>
                      <a:lnTo>
                        <a:pt x="22" y="15"/>
                      </a:lnTo>
                      <a:lnTo>
                        <a:pt x="23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8" y="11"/>
                      </a:lnTo>
                      <a:lnTo>
                        <a:pt x="28" y="10"/>
                      </a:lnTo>
                      <a:lnTo>
                        <a:pt x="28" y="9"/>
                      </a:lnTo>
                      <a:lnTo>
                        <a:pt x="28" y="7"/>
                      </a:lnTo>
                      <a:lnTo>
                        <a:pt x="28" y="6"/>
                      </a:lnTo>
                      <a:lnTo>
                        <a:pt x="28" y="5"/>
                      </a:lnTo>
                      <a:lnTo>
                        <a:pt x="28" y="4"/>
                      </a:lnTo>
                      <a:lnTo>
                        <a:pt x="28" y="3"/>
                      </a:ln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3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9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3BC44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/>
                  <a:endParaRPr lang="zh-CN" altLang="en-US"/>
                </a:p>
              </p:txBody>
            </p:sp>
          </p:grpSp>
          <p:grpSp>
            <p:nvGrpSpPr>
              <p:cNvPr id="235" name="组合 234"/>
              <p:cNvGrpSpPr/>
              <p:nvPr/>
            </p:nvGrpSpPr>
            <p:grpSpPr>
              <a:xfrm>
                <a:off x="1707209" y="1457766"/>
                <a:ext cx="2352121" cy="3180397"/>
                <a:chOff x="1707209" y="1457766"/>
                <a:chExt cx="2352121" cy="3180397"/>
              </a:xfrm>
            </p:grpSpPr>
            <p:sp>
              <p:nvSpPr>
                <p:cNvPr id="236" name="Rectangle 44"/>
                <p:cNvSpPr>
                  <a:spLocks noChangeArrowheads="1"/>
                </p:cNvSpPr>
                <p:nvPr/>
              </p:nvSpPr>
              <p:spPr bwMode="auto">
                <a:xfrm>
                  <a:off x="2220822" y="1457766"/>
                  <a:ext cx="51296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2</a:t>
                  </a:r>
                  <a:endParaRPr kumimoji="0" lang="zh-CN" altLang="zh-CN" sz="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37" name="Rectangle 45"/>
                <p:cNvSpPr>
                  <a:spLocks noChangeArrowheads="1"/>
                </p:cNvSpPr>
                <p:nvPr/>
              </p:nvSpPr>
              <p:spPr bwMode="auto">
                <a:xfrm>
                  <a:off x="3950642" y="3931333"/>
                  <a:ext cx="51296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8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38" name="Rectangle 46"/>
                <p:cNvSpPr>
                  <a:spLocks noChangeArrowheads="1"/>
                </p:cNvSpPr>
                <p:nvPr/>
              </p:nvSpPr>
              <p:spPr bwMode="auto">
                <a:xfrm>
                  <a:off x="2934087" y="3285127"/>
                  <a:ext cx="51296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6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39" name="Rectangle 47"/>
                <p:cNvSpPr>
                  <a:spLocks noChangeArrowheads="1"/>
                </p:cNvSpPr>
                <p:nvPr/>
              </p:nvSpPr>
              <p:spPr bwMode="auto">
                <a:xfrm>
                  <a:off x="3514757" y="3193683"/>
                  <a:ext cx="51296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9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40" name="Rectangle 48"/>
                <p:cNvSpPr>
                  <a:spLocks noChangeArrowheads="1"/>
                </p:cNvSpPr>
                <p:nvPr/>
              </p:nvSpPr>
              <p:spPr bwMode="auto">
                <a:xfrm>
                  <a:off x="2374752" y="2238090"/>
                  <a:ext cx="51296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3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41" name="Rectangle 49"/>
                <p:cNvSpPr>
                  <a:spLocks noChangeArrowheads="1"/>
                </p:cNvSpPr>
                <p:nvPr/>
              </p:nvSpPr>
              <p:spPr bwMode="auto">
                <a:xfrm>
                  <a:off x="2530208" y="3516786"/>
                  <a:ext cx="51296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5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42" name="Rectangle 50"/>
                <p:cNvSpPr>
                  <a:spLocks noChangeArrowheads="1"/>
                </p:cNvSpPr>
                <p:nvPr/>
              </p:nvSpPr>
              <p:spPr bwMode="auto">
                <a:xfrm>
                  <a:off x="1707209" y="1946993"/>
                  <a:ext cx="51296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1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43" name="Rectangle 51"/>
                <p:cNvSpPr>
                  <a:spLocks noChangeArrowheads="1"/>
                </p:cNvSpPr>
                <p:nvPr/>
              </p:nvSpPr>
              <p:spPr bwMode="auto">
                <a:xfrm>
                  <a:off x="2050126" y="2648066"/>
                  <a:ext cx="51296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4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44" name="Rectangle 52"/>
                <p:cNvSpPr>
                  <a:spLocks noChangeArrowheads="1"/>
                </p:cNvSpPr>
                <p:nvPr/>
              </p:nvSpPr>
              <p:spPr bwMode="auto">
                <a:xfrm>
                  <a:off x="2588122" y="2718173"/>
                  <a:ext cx="102592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10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45" name="Rectangle 53"/>
                <p:cNvSpPr>
                  <a:spLocks noChangeArrowheads="1"/>
                </p:cNvSpPr>
                <p:nvPr/>
              </p:nvSpPr>
              <p:spPr bwMode="auto">
                <a:xfrm>
                  <a:off x="3194702" y="4007537"/>
                  <a:ext cx="51296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7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46" name="Rectangle 54"/>
                <p:cNvSpPr>
                  <a:spLocks noChangeArrowheads="1"/>
                </p:cNvSpPr>
                <p:nvPr/>
              </p:nvSpPr>
              <p:spPr bwMode="auto">
                <a:xfrm>
                  <a:off x="3956738" y="4515052"/>
                  <a:ext cx="102592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11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sp>
              <p:nvSpPr>
                <p:cNvPr id="247" name="Rectangle 55"/>
                <p:cNvSpPr>
                  <a:spLocks noChangeArrowheads="1"/>
                </p:cNvSpPr>
                <p:nvPr/>
              </p:nvSpPr>
              <p:spPr bwMode="auto">
                <a:xfrm>
                  <a:off x="3417217" y="4263581"/>
                  <a:ext cx="102592" cy="1231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12</a:t>
                  </a:r>
                  <a:endParaRPr kumimoji="0" lang="zh-CN" altLang="zh-CN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9258459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标题 1"/>
          <p:cNvSpPr>
            <a:spLocks noGrp="1"/>
          </p:cNvSpPr>
          <p:nvPr>
            <p:ph type="title"/>
          </p:nvPr>
        </p:nvSpPr>
        <p:spPr>
          <a:xfrm>
            <a:off x="457200" y="114835"/>
            <a:ext cx="8229600" cy="1143000"/>
          </a:xfrm>
        </p:spPr>
        <p:txBody>
          <a:bodyPr/>
          <a:lstStyle/>
          <a:p>
            <a:r>
              <a:rPr lang="en-US" altLang="zh-CN" dirty="0"/>
              <a:t>California </a:t>
            </a:r>
            <a:r>
              <a:rPr lang="en-US" altLang="zh-CN" dirty="0" smtClean="0"/>
              <a:t>Map with Census Regions</a:t>
            </a:r>
            <a:endParaRPr lang="zh-CN" altLang="en-US" dirty="0"/>
          </a:p>
        </p:txBody>
      </p:sp>
      <p:sp>
        <p:nvSpPr>
          <p:cNvPr id="2" name="AutoShape 2" descr="https://census.ca.gov/wp-content/uploads/sites/4/2020/06/Screenshot-at-Jun-05-14-45-02-1.png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872039" y="1513834"/>
            <a:ext cx="7407211" cy="4786216"/>
            <a:chOff x="2035469" y="947040"/>
            <a:chExt cx="6122435" cy="3956050"/>
          </a:xfrm>
        </p:grpSpPr>
        <p:sp>
          <p:nvSpPr>
            <p:cNvPr id="78" name="矩形 77"/>
            <p:cNvSpPr/>
            <p:nvPr/>
          </p:nvSpPr>
          <p:spPr>
            <a:xfrm>
              <a:off x="3604898" y="4267591"/>
              <a:ext cx="160018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/>
                <a:t>Los </a:t>
              </a:r>
              <a:r>
                <a:rPr lang="en-US" altLang="zh-CN" sz="1400" dirty="0" smtClean="0"/>
                <a:t>Angeles County</a:t>
              </a:r>
              <a:endParaRPr lang="zh-CN" altLang="en-US" sz="1400" dirty="0"/>
            </a:p>
          </p:txBody>
        </p:sp>
        <p:sp>
          <p:nvSpPr>
            <p:cNvPr id="79" name="矩形 78"/>
            <p:cNvSpPr/>
            <p:nvPr/>
          </p:nvSpPr>
          <p:spPr>
            <a:xfrm>
              <a:off x="6591065" y="4445043"/>
              <a:ext cx="1566839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/>
                <a:t>San Diego-Imperial</a:t>
              </a:r>
            </a:p>
          </p:txBody>
        </p:sp>
        <p:sp>
          <p:nvSpPr>
            <p:cNvPr id="80" name="矩形 79"/>
            <p:cNvSpPr/>
            <p:nvPr/>
          </p:nvSpPr>
          <p:spPr>
            <a:xfrm>
              <a:off x="2035469" y="2702913"/>
              <a:ext cx="184896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/>
                <a:t>San Francisco Bay Area</a:t>
              </a:r>
            </a:p>
          </p:txBody>
        </p:sp>
        <p:sp>
          <p:nvSpPr>
            <p:cNvPr id="81" name="矩形 80"/>
            <p:cNvSpPr/>
            <p:nvPr/>
          </p:nvSpPr>
          <p:spPr>
            <a:xfrm>
              <a:off x="4916164" y="1436191"/>
              <a:ext cx="158351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/>
                <a:t>Superior California </a:t>
              </a:r>
            </a:p>
          </p:txBody>
        </p:sp>
        <p:sp>
          <p:nvSpPr>
            <p:cNvPr id="82" name="Freeform 88"/>
            <p:cNvSpPr>
              <a:spLocks/>
            </p:cNvSpPr>
            <p:nvPr/>
          </p:nvSpPr>
          <p:spPr bwMode="auto">
            <a:xfrm>
              <a:off x="6032176" y="4545902"/>
              <a:ext cx="542925" cy="322263"/>
            </a:xfrm>
            <a:custGeom>
              <a:avLst/>
              <a:gdLst>
                <a:gd name="T0" fmla="*/ 301 w 342"/>
                <a:gd name="T1" fmla="*/ 7 h 203"/>
                <a:gd name="T2" fmla="*/ 297 w 342"/>
                <a:gd name="T3" fmla="*/ 5 h 203"/>
                <a:gd name="T4" fmla="*/ 292 w 342"/>
                <a:gd name="T5" fmla="*/ 8 h 203"/>
                <a:gd name="T6" fmla="*/ 288 w 342"/>
                <a:gd name="T7" fmla="*/ 10 h 203"/>
                <a:gd name="T8" fmla="*/ 291 w 342"/>
                <a:gd name="T9" fmla="*/ 13 h 203"/>
                <a:gd name="T10" fmla="*/ 293 w 342"/>
                <a:gd name="T11" fmla="*/ 21 h 203"/>
                <a:gd name="T12" fmla="*/ 292 w 342"/>
                <a:gd name="T13" fmla="*/ 27 h 203"/>
                <a:gd name="T14" fmla="*/ 288 w 342"/>
                <a:gd name="T15" fmla="*/ 30 h 203"/>
                <a:gd name="T16" fmla="*/ 287 w 342"/>
                <a:gd name="T17" fmla="*/ 36 h 203"/>
                <a:gd name="T18" fmla="*/ 292 w 342"/>
                <a:gd name="T19" fmla="*/ 39 h 203"/>
                <a:gd name="T20" fmla="*/ 298 w 342"/>
                <a:gd name="T21" fmla="*/ 42 h 203"/>
                <a:gd name="T22" fmla="*/ 296 w 342"/>
                <a:gd name="T23" fmla="*/ 46 h 203"/>
                <a:gd name="T24" fmla="*/ 297 w 342"/>
                <a:gd name="T25" fmla="*/ 51 h 203"/>
                <a:gd name="T26" fmla="*/ 298 w 342"/>
                <a:gd name="T27" fmla="*/ 56 h 203"/>
                <a:gd name="T28" fmla="*/ 298 w 342"/>
                <a:gd name="T29" fmla="*/ 62 h 203"/>
                <a:gd name="T30" fmla="*/ 297 w 342"/>
                <a:gd name="T31" fmla="*/ 67 h 203"/>
                <a:gd name="T32" fmla="*/ 296 w 342"/>
                <a:gd name="T33" fmla="*/ 72 h 203"/>
                <a:gd name="T34" fmla="*/ 291 w 342"/>
                <a:gd name="T35" fmla="*/ 83 h 203"/>
                <a:gd name="T36" fmla="*/ 292 w 342"/>
                <a:gd name="T37" fmla="*/ 88 h 203"/>
                <a:gd name="T38" fmla="*/ 296 w 342"/>
                <a:gd name="T39" fmla="*/ 90 h 203"/>
                <a:gd name="T40" fmla="*/ 298 w 342"/>
                <a:gd name="T41" fmla="*/ 97 h 203"/>
                <a:gd name="T42" fmla="*/ 301 w 342"/>
                <a:gd name="T43" fmla="*/ 101 h 203"/>
                <a:gd name="T44" fmla="*/ 304 w 342"/>
                <a:gd name="T45" fmla="*/ 97 h 203"/>
                <a:gd name="T46" fmla="*/ 309 w 342"/>
                <a:gd name="T47" fmla="*/ 102 h 203"/>
                <a:gd name="T48" fmla="*/ 316 w 342"/>
                <a:gd name="T49" fmla="*/ 102 h 203"/>
                <a:gd name="T50" fmla="*/ 322 w 342"/>
                <a:gd name="T51" fmla="*/ 100 h 203"/>
                <a:gd name="T52" fmla="*/ 327 w 342"/>
                <a:gd name="T53" fmla="*/ 101 h 203"/>
                <a:gd name="T54" fmla="*/ 331 w 342"/>
                <a:gd name="T55" fmla="*/ 102 h 203"/>
                <a:gd name="T56" fmla="*/ 334 w 342"/>
                <a:gd name="T57" fmla="*/ 107 h 203"/>
                <a:gd name="T58" fmla="*/ 334 w 342"/>
                <a:gd name="T59" fmla="*/ 113 h 203"/>
                <a:gd name="T60" fmla="*/ 338 w 342"/>
                <a:gd name="T61" fmla="*/ 115 h 203"/>
                <a:gd name="T62" fmla="*/ 341 w 342"/>
                <a:gd name="T63" fmla="*/ 119 h 203"/>
                <a:gd name="T64" fmla="*/ 339 w 342"/>
                <a:gd name="T65" fmla="*/ 122 h 203"/>
                <a:gd name="T66" fmla="*/ 339 w 342"/>
                <a:gd name="T67" fmla="*/ 128 h 203"/>
                <a:gd name="T68" fmla="*/ 342 w 342"/>
                <a:gd name="T69" fmla="*/ 135 h 203"/>
                <a:gd name="T70" fmla="*/ 340 w 342"/>
                <a:gd name="T71" fmla="*/ 148 h 203"/>
                <a:gd name="T72" fmla="*/ 332 w 342"/>
                <a:gd name="T73" fmla="*/ 154 h 203"/>
                <a:gd name="T74" fmla="*/ 329 w 342"/>
                <a:gd name="T75" fmla="*/ 160 h 203"/>
                <a:gd name="T76" fmla="*/ 329 w 342"/>
                <a:gd name="T77" fmla="*/ 166 h 203"/>
                <a:gd name="T78" fmla="*/ 321 w 342"/>
                <a:gd name="T79" fmla="*/ 172 h 203"/>
                <a:gd name="T80" fmla="*/ 310 w 342"/>
                <a:gd name="T81" fmla="*/ 175 h 203"/>
                <a:gd name="T82" fmla="*/ 305 w 342"/>
                <a:gd name="T83" fmla="*/ 175 h 203"/>
                <a:gd name="T84" fmla="*/ 299 w 342"/>
                <a:gd name="T85" fmla="*/ 175 h 203"/>
                <a:gd name="T86" fmla="*/ 293 w 342"/>
                <a:gd name="T87" fmla="*/ 173 h 203"/>
                <a:gd name="T88" fmla="*/ 290 w 342"/>
                <a:gd name="T89" fmla="*/ 175 h 203"/>
                <a:gd name="T90" fmla="*/ 289 w 342"/>
                <a:gd name="T91" fmla="*/ 179 h 203"/>
                <a:gd name="T92" fmla="*/ 264 w 342"/>
                <a:gd name="T93" fmla="*/ 180 h 203"/>
                <a:gd name="T94" fmla="*/ 205 w 342"/>
                <a:gd name="T95" fmla="*/ 186 h 203"/>
                <a:gd name="T96" fmla="*/ 149 w 342"/>
                <a:gd name="T97" fmla="*/ 190 h 203"/>
                <a:gd name="T98" fmla="*/ 125 w 342"/>
                <a:gd name="T99" fmla="*/ 193 h 203"/>
                <a:gd name="T100" fmla="*/ 69 w 342"/>
                <a:gd name="T101" fmla="*/ 198 h 203"/>
                <a:gd name="T102" fmla="*/ 4 w 342"/>
                <a:gd name="T103" fmla="*/ 203 h 203"/>
                <a:gd name="T104" fmla="*/ 0 w 342"/>
                <a:gd name="T105" fmla="*/ 197 h 203"/>
                <a:gd name="T106" fmla="*/ 0 w 342"/>
                <a:gd name="T107" fmla="*/ 189 h 203"/>
                <a:gd name="T108" fmla="*/ 0 w 342"/>
                <a:gd name="T109" fmla="*/ 178 h 203"/>
                <a:gd name="T110" fmla="*/ 1 w 342"/>
                <a:gd name="T111" fmla="*/ 140 h 203"/>
                <a:gd name="T112" fmla="*/ 5 w 342"/>
                <a:gd name="T113" fmla="*/ 68 h 203"/>
                <a:gd name="T114" fmla="*/ 9 w 342"/>
                <a:gd name="T115" fmla="*/ 2 h 203"/>
                <a:gd name="T116" fmla="*/ 58 w 342"/>
                <a:gd name="T117" fmla="*/ 2 h 203"/>
                <a:gd name="T118" fmla="*/ 204 w 342"/>
                <a:gd name="T119" fmla="*/ 1 h 203"/>
                <a:gd name="T120" fmla="*/ 307 w 342"/>
                <a:gd name="T1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2" h="203">
                  <a:moveTo>
                    <a:pt x="306" y="4"/>
                  </a:moveTo>
                  <a:lnTo>
                    <a:pt x="304" y="5"/>
                  </a:lnTo>
                  <a:lnTo>
                    <a:pt x="304" y="7"/>
                  </a:lnTo>
                  <a:lnTo>
                    <a:pt x="303" y="7"/>
                  </a:lnTo>
                  <a:lnTo>
                    <a:pt x="301" y="7"/>
                  </a:lnTo>
                  <a:lnTo>
                    <a:pt x="301" y="5"/>
                  </a:lnTo>
                  <a:lnTo>
                    <a:pt x="300" y="5"/>
                  </a:lnTo>
                  <a:lnTo>
                    <a:pt x="299" y="5"/>
                  </a:lnTo>
                  <a:lnTo>
                    <a:pt x="298" y="5"/>
                  </a:lnTo>
                  <a:lnTo>
                    <a:pt x="297" y="5"/>
                  </a:lnTo>
                  <a:lnTo>
                    <a:pt x="296" y="5"/>
                  </a:lnTo>
                  <a:lnTo>
                    <a:pt x="295" y="5"/>
                  </a:lnTo>
                  <a:lnTo>
                    <a:pt x="293" y="5"/>
                  </a:lnTo>
                  <a:lnTo>
                    <a:pt x="293" y="7"/>
                  </a:lnTo>
                  <a:lnTo>
                    <a:pt x="292" y="8"/>
                  </a:lnTo>
                  <a:lnTo>
                    <a:pt x="290" y="8"/>
                  </a:lnTo>
                  <a:lnTo>
                    <a:pt x="289" y="8"/>
                  </a:lnTo>
                  <a:lnTo>
                    <a:pt x="288" y="8"/>
                  </a:lnTo>
                  <a:lnTo>
                    <a:pt x="287" y="9"/>
                  </a:lnTo>
                  <a:lnTo>
                    <a:pt x="288" y="10"/>
                  </a:lnTo>
                  <a:lnTo>
                    <a:pt x="289" y="11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1" y="12"/>
                  </a:lnTo>
                  <a:lnTo>
                    <a:pt x="291" y="13"/>
                  </a:lnTo>
                  <a:lnTo>
                    <a:pt x="291" y="14"/>
                  </a:lnTo>
                  <a:lnTo>
                    <a:pt x="291" y="16"/>
                  </a:lnTo>
                  <a:lnTo>
                    <a:pt x="292" y="19"/>
                  </a:lnTo>
                  <a:lnTo>
                    <a:pt x="293" y="20"/>
                  </a:lnTo>
                  <a:lnTo>
                    <a:pt x="293" y="21"/>
                  </a:lnTo>
                  <a:lnTo>
                    <a:pt x="292" y="21"/>
                  </a:lnTo>
                  <a:lnTo>
                    <a:pt x="292" y="22"/>
                  </a:lnTo>
                  <a:lnTo>
                    <a:pt x="292" y="25"/>
                  </a:lnTo>
                  <a:lnTo>
                    <a:pt x="292" y="26"/>
                  </a:lnTo>
                  <a:lnTo>
                    <a:pt x="292" y="27"/>
                  </a:lnTo>
                  <a:lnTo>
                    <a:pt x="291" y="28"/>
                  </a:lnTo>
                  <a:lnTo>
                    <a:pt x="291" y="29"/>
                  </a:lnTo>
                  <a:lnTo>
                    <a:pt x="290" y="29"/>
                  </a:lnTo>
                  <a:lnTo>
                    <a:pt x="289" y="30"/>
                  </a:lnTo>
                  <a:lnTo>
                    <a:pt x="288" y="30"/>
                  </a:lnTo>
                  <a:lnTo>
                    <a:pt x="288" y="31"/>
                  </a:lnTo>
                  <a:lnTo>
                    <a:pt x="287" y="33"/>
                  </a:lnTo>
                  <a:lnTo>
                    <a:pt x="286" y="34"/>
                  </a:lnTo>
                  <a:lnTo>
                    <a:pt x="287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9" y="38"/>
                  </a:lnTo>
                  <a:lnTo>
                    <a:pt x="290" y="39"/>
                  </a:lnTo>
                  <a:lnTo>
                    <a:pt x="292" y="39"/>
                  </a:lnTo>
                  <a:lnTo>
                    <a:pt x="293" y="39"/>
                  </a:lnTo>
                  <a:lnTo>
                    <a:pt x="295" y="39"/>
                  </a:lnTo>
                  <a:lnTo>
                    <a:pt x="296" y="39"/>
                  </a:lnTo>
                  <a:lnTo>
                    <a:pt x="297" y="41"/>
                  </a:lnTo>
                  <a:lnTo>
                    <a:pt x="298" y="42"/>
                  </a:lnTo>
                  <a:lnTo>
                    <a:pt x="298" y="43"/>
                  </a:lnTo>
                  <a:lnTo>
                    <a:pt x="299" y="44"/>
                  </a:lnTo>
                  <a:lnTo>
                    <a:pt x="298" y="45"/>
                  </a:lnTo>
                  <a:lnTo>
                    <a:pt x="297" y="46"/>
                  </a:lnTo>
                  <a:lnTo>
                    <a:pt x="296" y="46"/>
                  </a:lnTo>
                  <a:lnTo>
                    <a:pt x="296" y="47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6" y="50"/>
                  </a:lnTo>
                  <a:lnTo>
                    <a:pt x="297" y="51"/>
                  </a:lnTo>
                  <a:lnTo>
                    <a:pt x="298" y="52"/>
                  </a:lnTo>
                  <a:lnTo>
                    <a:pt x="298" y="53"/>
                  </a:lnTo>
                  <a:lnTo>
                    <a:pt x="298" y="54"/>
                  </a:lnTo>
                  <a:lnTo>
                    <a:pt x="298" y="55"/>
                  </a:lnTo>
                  <a:lnTo>
                    <a:pt x="298" y="56"/>
                  </a:lnTo>
                  <a:lnTo>
                    <a:pt x="298" y="58"/>
                  </a:lnTo>
                  <a:lnTo>
                    <a:pt x="297" y="59"/>
                  </a:lnTo>
                  <a:lnTo>
                    <a:pt x="297" y="60"/>
                  </a:lnTo>
                  <a:lnTo>
                    <a:pt x="298" y="61"/>
                  </a:lnTo>
                  <a:lnTo>
                    <a:pt x="298" y="62"/>
                  </a:lnTo>
                  <a:lnTo>
                    <a:pt x="298" y="63"/>
                  </a:lnTo>
                  <a:lnTo>
                    <a:pt x="298" y="64"/>
                  </a:lnTo>
                  <a:lnTo>
                    <a:pt x="298" y="65"/>
                  </a:lnTo>
                  <a:lnTo>
                    <a:pt x="297" y="65"/>
                  </a:lnTo>
                  <a:lnTo>
                    <a:pt x="297" y="67"/>
                  </a:lnTo>
                  <a:lnTo>
                    <a:pt x="297" y="68"/>
                  </a:lnTo>
                  <a:lnTo>
                    <a:pt x="297" y="69"/>
                  </a:lnTo>
                  <a:lnTo>
                    <a:pt x="297" y="70"/>
                  </a:lnTo>
                  <a:lnTo>
                    <a:pt x="296" y="71"/>
                  </a:lnTo>
                  <a:lnTo>
                    <a:pt x="296" y="72"/>
                  </a:lnTo>
                  <a:lnTo>
                    <a:pt x="296" y="73"/>
                  </a:lnTo>
                  <a:lnTo>
                    <a:pt x="295" y="75"/>
                  </a:lnTo>
                  <a:lnTo>
                    <a:pt x="293" y="76"/>
                  </a:lnTo>
                  <a:lnTo>
                    <a:pt x="292" y="80"/>
                  </a:lnTo>
                  <a:lnTo>
                    <a:pt x="291" y="83"/>
                  </a:lnTo>
                  <a:lnTo>
                    <a:pt x="291" y="84"/>
                  </a:lnTo>
                  <a:lnTo>
                    <a:pt x="291" y="85"/>
                  </a:lnTo>
                  <a:lnTo>
                    <a:pt x="291" y="86"/>
                  </a:lnTo>
                  <a:lnTo>
                    <a:pt x="291" y="87"/>
                  </a:lnTo>
                  <a:lnTo>
                    <a:pt x="292" y="88"/>
                  </a:lnTo>
                  <a:lnTo>
                    <a:pt x="293" y="88"/>
                  </a:lnTo>
                  <a:lnTo>
                    <a:pt x="295" y="88"/>
                  </a:lnTo>
                  <a:lnTo>
                    <a:pt x="295" y="89"/>
                  </a:lnTo>
                  <a:lnTo>
                    <a:pt x="295" y="90"/>
                  </a:lnTo>
                  <a:lnTo>
                    <a:pt x="296" y="90"/>
                  </a:lnTo>
                  <a:lnTo>
                    <a:pt x="296" y="92"/>
                  </a:lnTo>
                  <a:lnTo>
                    <a:pt x="296" y="93"/>
                  </a:lnTo>
                  <a:lnTo>
                    <a:pt x="298" y="94"/>
                  </a:lnTo>
                  <a:lnTo>
                    <a:pt x="298" y="96"/>
                  </a:lnTo>
                  <a:lnTo>
                    <a:pt x="298" y="97"/>
                  </a:lnTo>
                  <a:lnTo>
                    <a:pt x="298" y="98"/>
                  </a:lnTo>
                  <a:lnTo>
                    <a:pt x="299" y="98"/>
                  </a:lnTo>
                  <a:lnTo>
                    <a:pt x="299" y="100"/>
                  </a:lnTo>
                  <a:lnTo>
                    <a:pt x="300" y="100"/>
                  </a:lnTo>
                  <a:lnTo>
                    <a:pt x="301" y="101"/>
                  </a:lnTo>
                  <a:lnTo>
                    <a:pt x="303" y="100"/>
                  </a:lnTo>
                  <a:lnTo>
                    <a:pt x="304" y="97"/>
                  </a:lnTo>
                  <a:lnTo>
                    <a:pt x="304" y="96"/>
                  </a:lnTo>
                  <a:lnTo>
                    <a:pt x="304" y="96"/>
                  </a:lnTo>
                  <a:lnTo>
                    <a:pt x="304" y="97"/>
                  </a:lnTo>
                  <a:lnTo>
                    <a:pt x="305" y="98"/>
                  </a:lnTo>
                  <a:lnTo>
                    <a:pt x="306" y="98"/>
                  </a:lnTo>
                  <a:lnTo>
                    <a:pt x="307" y="101"/>
                  </a:lnTo>
                  <a:lnTo>
                    <a:pt x="308" y="102"/>
                  </a:lnTo>
                  <a:lnTo>
                    <a:pt x="309" y="102"/>
                  </a:lnTo>
                  <a:lnTo>
                    <a:pt x="312" y="102"/>
                  </a:lnTo>
                  <a:lnTo>
                    <a:pt x="313" y="102"/>
                  </a:lnTo>
                  <a:lnTo>
                    <a:pt x="314" y="103"/>
                  </a:lnTo>
                  <a:lnTo>
                    <a:pt x="314" y="102"/>
                  </a:lnTo>
                  <a:lnTo>
                    <a:pt x="316" y="102"/>
                  </a:lnTo>
                  <a:lnTo>
                    <a:pt x="317" y="101"/>
                  </a:lnTo>
                  <a:lnTo>
                    <a:pt x="318" y="100"/>
                  </a:lnTo>
                  <a:lnTo>
                    <a:pt x="320" y="100"/>
                  </a:lnTo>
                  <a:lnTo>
                    <a:pt x="321" y="100"/>
                  </a:lnTo>
                  <a:lnTo>
                    <a:pt x="322" y="100"/>
                  </a:lnTo>
                  <a:lnTo>
                    <a:pt x="323" y="100"/>
                  </a:lnTo>
                  <a:lnTo>
                    <a:pt x="324" y="101"/>
                  </a:lnTo>
                  <a:lnTo>
                    <a:pt x="325" y="101"/>
                  </a:lnTo>
                  <a:lnTo>
                    <a:pt x="326" y="101"/>
                  </a:lnTo>
                  <a:lnTo>
                    <a:pt x="327" y="101"/>
                  </a:lnTo>
                  <a:lnTo>
                    <a:pt x="329" y="101"/>
                  </a:lnTo>
                  <a:lnTo>
                    <a:pt x="330" y="101"/>
                  </a:lnTo>
                  <a:lnTo>
                    <a:pt x="331" y="101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3"/>
                  </a:lnTo>
                  <a:lnTo>
                    <a:pt x="332" y="104"/>
                  </a:lnTo>
                  <a:lnTo>
                    <a:pt x="333" y="105"/>
                  </a:lnTo>
                  <a:lnTo>
                    <a:pt x="333" y="107"/>
                  </a:lnTo>
                  <a:lnTo>
                    <a:pt x="334" y="107"/>
                  </a:lnTo>
                  <a:lnTo>
                    <a:pt x="334" y="109"/>
                  </a:lnTo>
                  <a:lnTo>
                    <a:pt x="334" y="110"/>
                  </a:lnTo>
                  <a:lnTo>
                    <a:pt x="334" y="111"/>
                  </a:lnTo>
                  <a:lnTo>
                    <a:pt x="334" y="112"/>
                  </a:lnTo>
                  <a:lnTo>
                    <a:pt x="334" y="113"/>
                  </a:lnTo>
                  <a:lnTo>
                    <a:pt x="335" y="115"/>
                  </a:lnTo>
                  <a:lnTo>
                    <a:pt x="335" y="117"/>
                  </a:lnTo>
                  <a:lnTo>
                    <a:pt x="336" y="117"/>
                  </a:lnTo>
                  <a:lnTo>
                    <a:pt x="338" y="117"/>
                  </a:lnTo>
                  <a:lnTo>
                    <a:pt x="338" y="115"/>
                  </a:lnTo>
                  <a:lnTo>
                    <a:pt x="339" y="115"/>
                  </a:lnTo>
                  <a:lnTo>
                    <a:pt x="340" y="115"/>
                  </a:lnTo>
                  <a:lnTo>
                    <a:pt x="340" y="117"/>
                  </a:lnTo>
                  <a:lnTo>
                    <a:pt x="341" y="118"/>
                  </a:lnTo>
                  <a:lnTo>
                    <a:pt x="341" y="119"/>
                  </a:lnTo>
                  <a:lnTo>
                    <a:pt x="341" y="120"/>
                  </a:lnTo>
                  <a:lnTo>
                    <a:pt x="341" y="121"/>
                  </a:lnTo>
                  <a:lnTo>
                    <a:pt x="340" y="121"/>
                  </a:lnTo>
                  <a:lnTo>
                    <a:pt x="340" y="122"/>
                  </a:lnTo>
                  <a:lnTo>
                    <a:pt x="339" y="122"/>
                  </a:lnTo>
                  <a:lnTo>
                    <a:pt x="339" y="123"/>
                  </a:lnTo>
                  <a:lnTo>
                    <a:pt x="338" y="124"/>
                  </a:lnTo>
                  <a:lnTo>
                    <a:pt x="338" y="126"/>
                  </a:lnTo>
                  <a:lnTo>
                    <a:pt x="339" y="127"/>
                  </a:lnTo>
                  <a:lnTo>
                    <a:pt x="339" y="128"/>
                  </a:lnTo>
                  <a:lnTo>
                    <a:pt x="340" y="129"/>
                  </a:lnTo>
                  <a:lnTo>
                    <a:pt x="341" y="130"/>
                  </a:lnTo>
                  <a:lnTo>
                    <a:pt x="342" y="131"/>
                  </a:lnTo>
                  <a:lnTo>
                    <a:pt x="342" y="134"/>
                  </a:lnTo>
                  <a:lnTo>
                    <a:pt x="342" y="135"/>
                  </a:lnTo>
                  <a:lnTo>
                    <a:pt x="341" y="138"/>
                  </a:lnTo>
                  <a:lnTo>
                    <a:pt x="341" y="140"/>
                  </a:lnTo>
                  <a:lnTo>
                    <a:pt x="341" y="143"/>
                  </a:lnTo>
                  <a:lnTo>
                    <a:pt x="341" y="148"/>
                  </a:lnTo>
                  <a:lnTo>
                    <a:pt x="340" y="148"/>
                  </a:lnTo>
                  <a:lnTo>
                    <a:pt x="336" y="152"/>
                  </a:lnTo>
                  <a:lnTo>
                    <a:pt x="335" y="152"/>
                  </a:lnTo>
                  <a:lnTo>
                    <a:pt x="335" y="153"/>
                  </a:lnTo>
                  <a:lnTo>
                    <a:pt x="333" y="154"/>
                  </a:lnTo>
                  <a:lnTo>
                    <a:pt x="332" y="154"/>
                  </a:lnTo>
                  <a:lnTo>
                    <a:pt x="331" y="155"/>
                  </a:lnTo>
                  <a:lnTo>
                    <a:pt x="331" y="156"/>
                  </a:lnTo>
                  <a:lnTo>
                    <a:pt x="331" y="157"/>
                  </a:lnTo>
                  <a:lnTo>
                    <a:pt x="330" y="158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9" y="162"/>
                  </a:lnTo>
                  <a:lnTo>
                    <a:pt x="327" y="164"/>
                  </a:lnTo>
                  <a:lnTo>
                    <a:pt x="329" y="165"/>
                  </a:lnTo>
                  <a:lnTo>
                    <a:pt x="329" y="166"/>
                  </a:lnTo>
                  <a:lnTo>
                    <a:pt x="329" y="168"/>
                  </a:lnTo>
                  <a:lnTo>
                    <a:pt x="329" y="170"/>
                  </a:lnTo>
                  <a:lnTo>
                    <a:pt x="326" y="170"/>
                  </a:lnTo>
                  <a:lnTo>
                    <a:pt x="326" y="171"/>
                  </a:lnTo>
                  <a:lnTo>
                    <a:pt x="321" y="172"/>
                  </a:lnTo>
                  <a:lnTo>
                    <a:pt x="321" y="173"/>
                  </a:lnTo>
                  <a:lnTo>
                    <a:pt x="317" y="173"/>
                  </a:lnTo>
                  <a:lnTo>
                    <a:pt x="317" y="175"/>
                  </a:lnTo>
                  <a:lnTo>
                    <a:pt x="310" y="175"/>
                  </a:lnTo>
                  <a:lnTo>
                    <a:pt x="310" y="175"/>
                  </a:lnTo>
                  <a:lnTo>
                    <a:pt x="309" y="175"/>
                  </a:lnTo>
                  <a:lnTo>
                    <a:pt x="308" y="175"/>
                  </a:lnTo>
                  <a:lnTo>
                    <a:pt x="307" y="175"/>
                  </a:lnTo>
                  <a:lnTo>
                    <a:pt x="306" y="175"/>
                  </a:lnTo>
                  <a:lnTo>
                    <a:pt x="305" y="175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1" y="175"/>
                  </a:lnTo>
                  <a:lnTo>
                    <a:pt x="300" y="175"/>
                  </a:lnTo>
                  <a:lnTo>
                    <a:pt x="299" y="175"/>
                  </a:lnTo>
                  <a:lnTo>
                    <a:pt x="298" y="175"/>
                  </a:lnTo>
                  <a:lnTo>
                    <a:pt x="297" y="174"/>
                  </a:lnTo>
                  <a:lnTo>
                    <a:pt x="296" y="174"/>
                  </a:lnTo>
                  <a:lnTo>
                    <a:pt x="295" y="174"/>
                  </a:lnTo>
                  <a:lnTo>
                    <a:pt x="293" y="173"/>
                  </a:lnTo>
                  <a:lnTo>
                    <a:pt x="292" y="173"/>
                  </a:lnTo>
                  <a:lnTo>
                    <a:pt x="292" y="172"/>
                  </a:lnTo>
                  <a:lnTo>
                    <a:pt x="292" y="173"/>
                  </a:lnTo>
                  <a:lnTo>
                    <a:pt x="291" y="174"/>
                  </a:lnTo>
                  <a:lnTo>
                    <a:pt x="290" y="175"/>
                  </a:lnTo>
                  <a:lnTo>
                    <a:pt x="290" y="175"/>
                  </a:lnTo>
                  <a:lnTo>
                    <a:pt x="289" y="175"/>
                  </a:lnTo>
                  <a:lnTo>
                    <a:pt x="289" y="177"/>
                  </a:lnTo>
                  <a:lnTo>
                    <a:pt x="289" y="178"/>
                  </a:lnTo>
                  <a:lnTo>
                    <a:pt x="289" y="179"/>
                  </a:lnTo>
                  <a:lnTo>
                    <a:pt x="288" y="179"/>
                  </a:lnTo>
                  <a:lnTo>
                    <a:pt x="287" y="179"/>
                  </a:lnTo>
                  <a:lnTo>
                    <a:pt x="286" y="179"/>
                  </a:lnTo>
                  <a:lnTo>
                    <a:pt x="278" y="179"/>
                  </a:lnTo>
                  <a:lnTo>
                    <a:pt x="264" y="180"/>
                  </a:lnTo>
                  <a:lnTo>
                    <a:pt x="249" y="181"/>
                  </a:lnTo>
                  <a:lnTo>
                    <a:pt x="239" y="182"/>
                  </a:lnTo>
                  <a:lnTo>
                    <a:pt x="230" y="183"/>
                  </a:lnTo>
                  <a:lnTo>
                    <a:pt x="220" y="185"/>
                  </a:lnTo>
                  <a:lnTo>
                    <a:pt x="205" y="186"/>
                  </a:lnTo>
                  <a:lnTo>
                    <a:pt x="194" y="187"/>
                  </a:lnTo>
                  <a:lnTo>
                    <a:pt x="179" y="188"/>
                  </a:lnTo>
                  <a:lnTo>
                    <a:pt x="166" y="189"/>
                  </a:lnTo>
                  <a:lnTo>
                    <a:pt x="153" y="190"/>
                  </a:lnTo>
                  <a:lnTo>
                    <a:pt x="149" y="190"/>
                  </a:lnTo>
                  <a:lnTo>
                    <a:pt x="143" y="191"/>
                  </a:lnTo>
                  <a:lnTo>
                    <a:pt x="130" y="193"/>
                  </a:lnTo>
                  <a:lnTo>
                    <a:pt x="127" y="193"/>
                  </a:lnTo>
                  <a:lnTo>
                    <a:pt x="126" y="193"/>
                  </a:lnTo>
                  <a:lnTo>
                    <a:pt x="125" y="193"/>
                  </a:lnTo>
                  <a:lnTo>
                    <a:pt x="109" y="194"/>
                  </a:lnTo>
                  <a:lnTo>
                    <a:pt x="98" y="195"/>
                  </a:lnTo>
                  <a:lnTo>
                    <a:pt x="84" y="196"/>
                  </a:lnTo>
                  <a:lnTo>
                    <a:pt x="80" y="197"/>
                  </a:lnTo>
                  <a:lnTo>
                    <a:pt x="69" y="198"/>
                  </a:lnTo>
                  <a:lnTo>
                    <a:pt x="59" y="198"/>
                  </a:lnTo>
                  <a:lnTo>
                    <a:pt x="47" y="199"/>
                  </a:lnTo>
                  <a:lnTo>
                    <a:pt x="35" y="200"/>
                  </a:lnTo>
                  <a:lnTo>
                    <a:pt x="20" y="203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93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0" y="178"/>
                  </a:lnTo>
                  <a:lnTo>
                    <a:pt x="0" y="177"/>
                  </a:lnTo>
                  <a:lnTo>
                    <a:pt x="1" y="177"/>
                  </a:lnTo>
                  <a:lnTo>
                    <a:pt x="1" y="175"/>
                  </a:lnTo>
                  <a:lnTo>
                    <a:pt x="1" y="175"/>
                  </a:lnTo>
                  <a:lnTo>
                    <a:pt x="1" y="140"/>
                  </a:lnTo>
                  <a:lnTo>
                    <a:pt x="0" y="90"/>
                  </a:lnTo>
                  <a:lnTo>
                    <a:pt x="5" y="90"/>
                  </a:lnTo>
                  <a:lnTo>
                    <a:pt x="5" y="76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5" y="65"/>
                  </a:lnTo>
                  <a:lnTo>
                    <a:pt x="5" y="48"/>
                  </a:lnTo>
                  <a:lnTo>
                    <a:pt x="4" y="38"/>
                  </a:lnTo>
                  <a:lnTo>
                    <a:pt x="4" y="2"/>
                  </a:lnTo>
                  <a:lnTo>
                    <a:pt x="9" y="2"/>
                  </a:lnTo>
                  <a:lnTo>
                    <a:pt x="13" y="2"/>
                  </a:lnTo>
                  <a:lnTo>
                    <a:pt x="47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87" y="2"/>
                  </a:lnTo>
                  <a:lnTo>
                    <a:pt x="112" y="2"/>
                  </a:lnTo>
                  <a:lnTo>
                    <a:pt x="117" y="2"/>
                  </a:lnTo>
                  <a:lnTo>
                    <a:pt x="170" y="1"/>
                  </a:lnTo>
                  <a:lnTo>
                    <a:pt x="204" y="1"/>
                  </a:lnTo>
                  <a:lnTo>
                    <a:pt x="265" y="1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89" y="0"/>
                  </a:lnTo>
                  <a:lnTo>
                    <a:pt x="307" y="0"/>
                  </a:lnTo>
                  <a:lnTo>
                    <a:pt x="307" y="1"/>
                  </a:lnTo>
                  <a:lnTo>
                    <a:pt x="307" y="2"/>
                  </a:lnTo>
                  <a:lnTo>
                    <a:pt x="306" y="3"/>
                  </a:lnTo>
                  <a:lnTo>
                    <a:pt x="306" y="4"/>
                  </a:lnTo>
                  <a:close/>
                </a:path>
              </a:pathLst>
            </a:custGeom>
            <a:solidFill>
              <a:srgbClr val="F5B90F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3" name="Freeform 108"/>
            <p:cNvSpPr>
              <a:spLocks/>
            </p:cNvSpPr>
            <p:nvPr/>
          </p:nvSpPr>
          <p:spPr bwMode="auto">
            <a:xfrm>
              <a:off x="5513064" y="4285552"/>
              <a:ext cx="1073150" cy="265113"/>
            </a:xfrm>
            <a:custGeom>
              <a:avLst/>
              <a:gdLst>
                <a:gd name="T0" fmla="*/ 669 w 676"/>
                <a:gd name="T1" fmla="*/ 22 h 167"/>
                <a:gd name="T2" fmla="*/ 665 w 676"/>
                <a:gd name="T3" fmla="*/ 29 h 167"/>
                <a:gd name="T4" fmla="*/ 659 w 676"/>
                <a:gd name="T5" fmla="*/ 33 h 167"/>
                <a:gd name="T6" fmla="*/ 654 w 676"/>
                <a:gd name="T7" fmla="*/ 40 h 167"/>
                <a:gd name="T8" fmla="*/ 658 w 676"/>
                <a:gd name="T9" fmla="*/ 45 h 167"/>
                <a:gd name="T10" fmla="*/ 657 w 676"/>
                <a:gd name="T11" fmla="*/ 47 h 167"/>
                <a:gd name="T12" fmla="*/ 660 w 676"/>
                <a:gd name="T13" fmla="*/ 54 h 167"/>
                <a:gd name="T14" fmla="*/ 658 w 676"/>
                <a:gd name="T15" fmla="*/ 58 h 167"/>
                <a:gd name="T16" fmla="*/ 657 w 676"/>
                <a:gd name="T17" fmla="*/ 64 h 167"/>
                <a:gd name="T18" fmla="*/ 656 w 676"/>
                <a:gd name="T19" fmla="*/ 68 h 167"/>
                <a:gd name="T20" fmla="*/ 658 w 676"/>
                <a:gd name="T21" fmla="*/ 75 h 167"/>
                <a:gd name="T22" fmla="*/ 659 w 676"/>
                <a:gd name="T23" fmla="*/ 81 h 167"/>
                <a:gd name="T24" fmla="*/ 658 w 676"/>
                <a:gd name="T25" fmla="*/ 90 h 167"/>
                <a:gd name="T26" fmla="*/ 661 w 676"/>
                <a:gd name="T27" fmla="*/ 95 h 167"/>
                <a:gd name="T28" fmla="*/ 661 w 676"/>
                <a:gd name="T29" fmla="*/ 99 h 167"/>
                <a:gd name="T30" fmla="*/ 656 w 676"/>
                <a:gd name="T31" fmla="*/ 104 h 167"/>
                <a:gd name="T32" fmla="*/ 658 w 676"/>
                <a:gd name="T33" fmla="*/ 109 h 167"/>
                <a:gd name="T34" fmla="*/ 657 w 676"/>
                <a:gd name="T35" fmla="*/ 114 h 167"/>
                <a:gd name="T36" fmla="*/ 657 w 676"/>
                <a:gd name="T37" fmla="*/ 121 h 167"/>
                <a:gd name="T38" fmla="*/ 653 w 676"/>
                <a:gd name="T39" fmla="*/ 127 h 167"/>
                <a:gd name="T40" fmla="*/ 657 w 676"/>
                <a:gd name="T41" fmla="*/ 134 h 167"/>
                <a:gd name="T42" fmla="*/ 651 w 676"/>
                <a:gd name="T43" fmla="*/ 140 h 167"/>
                <a:gd name="T44" fmla="*/ 648 w 676"/>
                <a:gd name="T45" fmla="*/ 146 h 167"/>
                <a:gd name="T46" fmla="*/ 642 w 676"/>
                <a:gd name="T47" fmla="*/ 149 h 167"/>
                <a:gd name="T48" fmla="*/ 639 w 676"/>
                <a:gd name="T49" fmla="*/ 154 h 167"/>
                <a:gd name="T50" fmla="*/ 635 w 676"/>
                <a:gd name="T51" fmla="*/ 160 h 167"/>
                <a:gd name="T52" fmla="*/ 592 w 676"/>
                <a:gd name="T53" fmla="*/ 165 h 167"/>
                <a:gd name="T54" fmla="*/ 384 w 676"/>
                <a:gd name="T55" fmla="*/ 166 h 167"/>
                <a:gd name="T56" fmla="*/ 328 w 676"/>
                <a:gd name="T57" fmla="*/ 167 h 167"/>
                <a:gd name="T58" fmla="*/ 311 w 676"/>
                <a:gd name="T59" fmla="*/ 166 h 167"/>
                <a:gd name="T60" fmla="*/ 293 w 676"/>
                <a:gd name="T61" fmla="*/ 166 h 167"/>
                <a:gd name="T62" fmla="*/ 265 w 676"/>
                <a:gd name="T63" fmla="*/ 166 h 167"/>
                <a:gd name="T64" fmla="*/ 246 w 676"/>
                <a:gd name="T65" fmla="*/ 167 h 167"/>
                <a:gd name="T66" fmla="*/ 229 w 676"/>
                <a:gd name="T67" fmla="*/ 166 h 167"/>
                <a:gd name="T68" fmla="*/ 215 w 676"/>
                <a:gd name="T69" fmla="*/ 166 h 167"/>
                <a:gd name="T70" fmla="*/ 195 w 676"/>
                <a:gd name="T71" fmla="*/ 167 h 167"/>
                <a:gd name="T72" fmla="*/ 179 w 676"/>
                <a:gd name="T73" fmla="*/ 167 h 167"/>
                <a:gd name="T74" fmla="*/ 171 w 676"/>
                <a:gd name="T75" fmla="*/ 167 h 167"/>
                <a:gd name="T76" fmla="*/ 160 w 676"/>
                <a:gd name="T77" fmla="*/ 166 h 167"/>
                <a:gd name="T78" fmla="*/ 100 w 676"/>
                <a:gd name="T79" fmla="*/ 165 h 167"/>
                <a:gd name="T80" fmla="*/ 65 w 676"/>
                <a:gd name="T81" fmla="*/ 150 h 167"/>
                <a:gd name="T82" fmla="*/ 43 w 676"/>
                <a:gd name="T83" fmla="*/ 148 h 167"/>
                <a:gd name="T84" fmla="*/ 34 w 676"/>
                <a:gd name="T85" fmla="*/ 147 h 167"/>
                <a:gd name="T86" fmla="*/ 41 w 676"/>
                <a:gd name="T87" fmla="*/ 129 h 167"/>
                <a:gd name="T88" fmla="*/ 30 w 676"/>
                <a:gd name="T89" fmla="*/ 84 h 167"/>
                <a:gd name="T90" fmla="*/ 9 w 676"/>
                <a:gd name="T91" fmla="*/ 68 h 167"/>
                <a:gd name="T92" fmla="*/ 0 w 676"/>
                <a:gd name="T93" fmla="*/ 55 h 167"/>
                <a:gd name="T94" fmla="*/ 3 w 676"/>
                <a:gd name="T95" fmla="*/ 41 h 167"/>
                <a:gd name="T96" fmla="*/ 24 w 676"/>
                <a:gd name="T97" fmla="*/ 16 h 167"/>
                <a:gd name="T98" fmla="*/ 62 w 676"/>
                <a:gd name="T99" fmla="*/ 17 h 167"/>
                <a:gd name="T100" fmla="*/ 93 w 676"/>
                <a:gd name="T101" fmla="*/ 17 h 167"/>
                <a:gd name="T102" fmla="*/ 125 w 676"/>
                <a:gd name="T103" fmla="*/ 22 h 167"/>
                <a:gd name="T104" fmla="*/ 131 w 676"/>
                <a:gd name="T105" fmla="*/ 21 h 167"/>
                <a:gd name="T106" fmla="*/ 139 w 676"/>
                <a:gd name="T107" fmla="*/ 21 h 167"/>
                <a:gd name="T108" fmla="*/ 147 w 676"/>
                <a:gd name="T109" fmla="*/ 21 h 167"/>
                <a:gd name="T110" fmla="*/ 155 w 676"/>
                <a:gd name="T111" fmla="*/ 21 h 167"/>
                <a:gd name="T112" fmla="*/ 199 w 676"/>
                <a:gd name="T113" fmla="*/ 13 h 167"/>
                <a:gd name="T114" fmla="*/ 448 w 676"/>
                <a:gd name="T115" fmla="*/ 13 h 167"/>
                <a:gd name="T116" fmla="*/ 591 w 676"/>
                <a:gd name="T117" fmla="*/ 2 h 167"/>
                <a:gd name="T118" fmla="*/ 675 w 676"/>
                <a:gd name="T119" fmla="*/ 3 h 167"/>
                <a:gd name="T120" fmla="*/ 674 w 676"/>
                <a:gd name="T121" fmla="*/ 11 h 167"/>
                <a:gd name="T122" fmla="*/ 674 w 676"/>
                <a:gd name="T123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6" h="167">
                  <a:moveTo>
                    <a:pt x="671" y="20"/>
                  </a:moveTo>
                  <a:lnTo>
                    <a:pt x="670" y="20"/>
                  </a:lnTo>
                  <a:lnTo>
                    <a:pt x="669" y="20"/>
                  </a:lnTo>
                  <a:lnTo>
                    <a:pt x="668" y="20"/>
                  </a:lnTo>
                  <a:lnTo>
                    <a:pt x="668" y="21"/>
                  </a:lnTo>
                  <a:lnTo>
                    <a:pt x="668" y="22"/>
                  </a:lnTo>
                  <a:lnTo>
                    <a:pt x="669" y="22"/>
                  </a:lnTo>
                  <a:lnTo>
                    <a:pt x="670" y="23"/>
                  </a:lnTo>
                  <a:lnTo>
                    <a:pt x="669" y="24"/>
                  </a:lnTo>
                  <a:lnTo>
                    <a:pt x="668" y="24"/>
                  </a:lnTo>
                  <a:lnTo>
                    <a:pt x="667" y="25"/>
                  </a:lnTo>
                  <a:lnTo>
                    <a:pt x="666" y="27"/>
                  </a:lnTo>
                  <a:lnTo>
                    <a:pt x="665" y="28"/>
                  </a:lnTo>
                  <a:lnTo>
                    <a:pt x="665" y="29"/>
                  </a:lnTo>
                  <a:lnTo>
                    <a:pt x="663" y="30"/>
                  </a:lnTo>
                  <a:lnTo>
                    <a:pt x="662" y="30"/>
                  </a:lnTo>
                  <a:lnTo>
                    <a:pt x="662" y="31"/>
                  </a:lnTo>
                  <a:lnTo>
                    <a:pt x="661" y="31"/>
                  </a:lnTo>
                  <a:lnTo>
                    <a:pt x="661" y="32"/>
                  </a:lnTo>
                  <a:lnTo>
                    <a:pt x="660" y="33"/>
                  </a:lnTo>
                  <a:lnTo>
                    <a:pt x="659" y="33"/>
                  </a:lnTo>
                  <a:lnTo>
                    <a:pt x="658" y="33"/>
                  </a:lnTo>
                  <a:lnTo>
                    <a:pt x="657" y="34"/>
                  </a:lnTo>
                  <a:lnTo>
                    <a:pt x="656" y="36"/>
                  </a:lnTo>
                  <a:lnTo>
                    <a:pt x="656" y="37"/>
                  </a:lnTo>
                  <a:lnTo>
                    <a:pt x="656" y="38"/>
                  </a:lnTo>
                  <a:lnTo>
                    <a:pt x="654" y="39"/>
                  </a:lnTo>
                  <a:lnTo>
                    <a:pt x="654" y="40"/>
                  </a:lnTo>
                  <a:lnTo>
                    <a:pt x="654" y="40"/>
                  </a:lnTo>
                  <a:lnTo>
                    <a:pt x="654" y="41"/>
                  </a:lnTo>
                  <a:lnTo>
                    <a:pt x="656" y="41"/>
                  </a:lnTo>
                  <a:lnTo>
                    <a:pt x="657" y="41"/>
                  </a:lnTo>
                  <a:lnTo>
                    <a:pt x="658" y="42"/>
                  </a:lnTo>
                  <a:lnTo>
                    <a:pt x="658" y="44"/>
                  </a:lnTo>
                  <a:lnTo>
                    <a:pt x="658" y="45"/>
                  </a:lnTo>
                  <a:lnTo>
                    <a:pt x="659" y="45"/>
                  </a:lnTo>
                  <a:lnTo>
                    <a:pt x="659" y="46"/>
                  </a:lnTo>
                  <a:lnTo>
                    <a:pt x="659" y="47"/>
                  </a:lnTo>
                  <a:lnTo>
                    <a:pt x="659" y="48"/>
                  </a:lnTo>
                  <a:lnTo>
                    <a:pt x="658" y="48"/>
                  </a:lnTo>
                  <a:lnTo>
                    <a:pt x="658" y="48"/>
                  </a:lnTo>
                  <a:lnTo>
                    <a:pt x="657" y="47"/>
                  </a:lnTo>
                  <a:lnTo>
                    <a:pt x="657" y="48"/>
                  </a:lnTo>
                  <a:lnTo>
                    <a:pt x="657" y="49"/>
                  </a:lnTo>
                  <a:lnTo>
                    <a:pt x="658" y="50"/>
                  </a:lnTo>
                  <a:lnTo>
                    <a:pt x="658" y="51"/>
                  </a:lnTo>
                  <a:lnTo>
                    <a:pt x="658" y="53"/>
                  </a:lnTo>
                  <a:lnTo>
                    <a:pt x="659" y="53"/>
                  </a:lnTo>
                  <a:lnTo>
                    <a:pt x="660" y="54"/>
                  </a:lnTo>
                  <a:lnTo>
                    <a:pt x="660" y="55"/>
                  </a:lnTo>
                  <a:lnTo>
                    <a:pt x="660" y="56"/>
                  </a:lnTo>
                  <a:lnTo>
                    <a:pt x="660" y="57"/>
                  </a:lnTo>
                  <a:lnTo>
                    <a:pt x="659" y="57"/>
                  </a:lnTo>
                  <a:lnTo>
                    <a:pt x="658" y="57"/>
                  </a:lnTo>
                  <a:lnTo>
                    <a:pt x="658" y="58"/>
                  </a:lnTo>
                  <a:lnTo>
                    <a:pt x="658" y="58"/>
                  </a:lnTo>
                  <a:lnTo>
                    <a:pt x="657" y="58"/>
                  </a:lnTo>
                  <a:lnTo>
                    <a:pt x="656" y="58"/>
                  </a:lnTo>
                  <a:lnTo>
                    <a:pt x="656" y="59"/>
                  </a:lnTo>
                  <a:lnTo>
                    <a:pt x="656" y="61"/>
                  </a:lnTo>
                  <a:lnTo>
                    <a:pt x="656" y="62"/>
                  </a:lnTo>
                  <a:lnTo>
                    <a:pt x="656" y="63"/>
                  </a:lnTo>
                  <a:lnTo>
                    <a:pt x="657" y="64"/>
                  </a:lnTo>
                  <a:lnTo>
                    <a:pt x="657" y="65"/>
                  </a:lnTo>
                  <a:lnTo>
                    <a:pt x="658" y="66"/>
                  </a:lnTo>
                  <a:lnTo>
                    <a:pt x="658" y="67"/>
                  </a:lnTo>
                  <a:lnTo>
                    <a:pt x="658" y="67"/>
                  </a:lnTo>
                  <a:lnTo>
                    <a:pt x="657" y="67"/>
                  </a:lnTo>
                  <a:lnTo>
                    <a:pt x="657" y="68"/>
                  </a:lnTo>
                  <a:lnTo>
                    <a:pt x="656" y="68"/>
                  </a:lnTo>
                  <a:lnTo>
                    <a:pt x="656" y="70"/>
                  </a:lnTo>
                  <a:lnTo>
                    <a:pt x="657" y="70"/>
                  </a:lnTo>
                  <a:lnTo>
                    <a:pt x="657" y="71"/>
                  </a:lnTo>
                  <a:lnTo>
                    <a:pt x="657" y="72"/>
                  </a:lnTo>
                  <a:lnTo>
                    <a:pt x="658" y="73"/>
                  </a:lnTo>
                  <a:lnTo>
                    <a:pt x="658" y="74"/>
                  </a:lnTo>
                  <a:lnTo>
                    <a:pt x="658" y="75"/>
                  </a:lnTo>
                  <a:lnTo>
                    <a:pt x="658" y="76"/>
                  </a:lnTo>
                  <a:lnTo>
                    <a:pt x="658" y="76"/>
                  </a:lnTo>
                  <a:lnTo>
                    <a:pt x="658" y="78"/>
                  </a:lnTo>
                  <a:lnTo>
                    <a:pt x="658" y="79"/>
                  </a:lnTo>
                  <a:lnTo>
                    <a:pt x="659" y="79"/>
                  </a:lnTo>
                  <a:lnTo>
                    <a:pt x="659" y="80"/>
                  </a:lnTo>
                  <a:lnTo>
                    <a:pt x="659" y="81"/>
                  </a:lnTo>
                  <a:lnTo>
                    <a:pt x="660" y="83"/>
                  </a:lnTo>
                  <a:lnTo>
                    <a:pt x="660" y="84"/>
                  </a:lnTo>
                  <a:lnTo>
                    <a:pt x="660" y="85"/>
                  </a:lnTo>
                  <a:lnTo>
                    <a:pt x="659" y="87"/>
                  </a:lnTo>
                  <a:lnTo>
                    <a:pt x="659" y="88"/>
                  </a:lnTo>
                  <a:lnTo>
                    <a:pt x="659" y="89"/>
                  </a:lnTo>
                  <a:lnTo>
                    <a:pt x="658" y="90"/>
                  </a:lnTo>
                  <a:lnTo>
                    <a:pt x="659" y="90"/>
                  </a:lnTo>
                  <a:lnTo>
                    <a:pt x="659" y="91"/>
                  </a:lnTo>
                  <a:lnTo>
                    <a:pt x="660" y="91"/>
                  </a:lnTo>
                  <a:lnTo>
                    <a:pt x="660" y="92"/>
                  </a:lnTo>
                  <a:lnTo>
                    <a:pt x="660" y="93"/>
                  </a:lnTo>
                  <a:lnTo>
                    <a:pt x="661" y="93"/>
                  </a:lnTo>
                  <a:lnTo>
                    <a:pt x="661" y="95"/>
                  </a:lnTo>
                  <a:lnTo>
                    <a:pt x="662" y="95"/>
                  </a:lnTo>
                  <a:lnTo>
                    <a:pt x="662" y="95"/>
                  </a:lnTo>
                  <a:lnTo>
                    <a:pt x="662" y="96"/>
                  </a:lnTo>
                  <a:lnTo>
                    <a:pt x="662" y="97"/>
                  </a:lnTo>
                  <a:lnTo>
                    <a:pt x="661" y="97"/>
                  </a:lnTo>
                  <a:lnTo>
                    <a:pt x="661" y="98"/>
                  </a:lnTo>
                  <a:lnTo>
                    <a:pt x="661" y="99"/>
                  </a:lnTo>
                  <a:lnTo>
                    <a:pt x="660" y="99"/>
                  </a:lnTo>
                  <a:lnTo>
                    <a:pt x="659" y="100"/>
                  </a:lnTo>
                  <a:lnTo>
                    <a:pt x="658" y="100"/>
                  </a:lnTo>
                  <a:lnTo>
                    <a:pt x="658" y="100"/>
                  </a:lnTo>
                  <a:lnTo>
                    <a:pt x="657" y="101"/>
                  </a:lnTo>
                  <a:lnTo>
                    <a:pt x="656" y="102"/>
                  </a:lnTo>
                  <a:lnTo>
                    <a:pt x="656" y="104"/>
                  </a:lnTo>
                  <a:lnTo>
                    <a:pt x="654" y="106"/>
                  </a:lnTo>
                  <a:lnTo>
                    <a:pt x="656" y="106"/>
                  </a:lnTo>
                  <a:lnTo>
                    <a:pt x="657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58" y="108"/>
                  </a:lnTo>
                  <a:lnTo>
                    <a:pt x="658" y="109"/>
                  </a:lnTo>
                  <a:lnTo>
                    <a:pt x="657" y="109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4" y="112"/>
                  </a:lnTo>
                  <a:lnTo>
                    <a:pt x="656" y="113"/>
                  </a:lnTo>
                  <a:lnTo>
                    <a:pt x="657" y="113"/>
                  </a:lnTo>
                  <a:lnTo>
                    <a:pt x="657" y="114"/>
                  </a:lnTo>
                  <a:lnTo>
                    <a:pt x="657" y="115"/>
                  </a:lnTo>
                  <a:lnTo>
                    <a:pt x="657" y="116"/>
                  </a:lnTo>
                  <a:lnTo>
                    <a:pt x="656" y="116"/>
                  </a:lnTo>
                  <a:lnTo>
                    <a:pt x="656" y="117"/>
                  </a:lnTo>
                  <a:lnTo>
                    <a:pt x="656" y="118"/>
                  </a:lnTo>
                  <a:lnTo>
                    <a:pt x="657" y="119"/>
                  </a:lnTo>
                  <a:lnTo>
                    <a:pt x="657" y="121"/>
                  </a:lnTo>
                  <a:lnTo>
                    <a:pt x="656" y="122"/>
                  </a:lnTo>
                  <a:lnTo>
                    <a:pt x="656" y="122"/>
                  </a:lnTo>
                  <a:lnTo>
                    <a:pt x="654" y="122"/>
                  </a:lnTo>
                  <a:lnTo>
                    <a:pt x="654" y="123"/>
                  </a:lnTo>
                  <a:lnTo>
                    <a:pt x="653" y="124"/>
                  </a:lnTo>
                  <a:lnTo>
                    <a:pt x="653" y="125"/>
                  </a:lnTo>
                  <a:lnTo>
                    <a:pt x="653" y="127"/>
                  </a:lnTo>
                  <a:lnTo>
                    <a:pt x="653" y="129"/>
                  </a:lnTo>
                  <a:lnTo>
                    <a:pt x="653" y="130"/>
                  </a:lnTo>
                  <a:lnTo>
                    <a:pt x="654" y="130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6" y="133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6" y="135"/>
                  </a:lnTo>
                  <a:lnTo>
                    <a:pt x="656" y="137"/>
                  </a:lnTo>
                  <a:lnTo>
                    <a:pt x="653" y="138"/>
                  </a:lnTo>
                  <a:lnTo>
                    <a:pt x="652" y="138"/>
                  </a:lnTo>
                  <a:lnTo>
                    <a:pt x="651" y="139"/>
                  </a:lnTo>
                  <a:lnTo>
                    <a:pt x="651" y="140"/>
                  </a:lnTo>
                  <a:lnTo>
                    <a:pt x="650" y="140"/>
                  </a:lnTo>
                  <a:lnTo>
                    <a:pt x="649" y="140"/>
                  </a:lnTo>
                  <a:lnTo>
                    <a:pt x="649" y="141"/>
                  </a:lnTo>
                  <a:lnTo>
                    <a:pt x="649" y="142"/>
                  </a:lnTo>
                  <a:lnTo>
                    <a:pt x="649" y="143"/>
                  </a:lnTo>
                  <a:lnTo>
                    <a:pt x="649" y="144"/>
                  </a:lnTo>
                  <a:lnTo>
                    <a:pt x="648" y="146"/>
                  </a:lnTo>
                  <a:lnTo>
                    <a:pt x="647" y="147"/>
                  </a:lnTo>
                  <a:lnTo>
                    <a:pt x="645" y="147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3" y="148"/>
                  </a:lnTo>
                  <a:lnTo>
                    <a:pt x="642" y="149"/>
                  </a:lnTo>
                  <a:lnTo>
                    <a:pt x="642" y="149"/>
                  </a:lnTo>
                  <a:lnTo>
                    <a:pt x="641" y="149"/>
                  </a:lnTo>
                  <a:lnTo>
                    <a:pt x="641" y="150"/>
                  </a:lnTo>
                  <a:lnTo>
                    <a:pt x="641" y="151"/>
                  </a:lnTo>
                  <a:lnTo>
                    <a:pt x="640" y="151"/>
                  </a:lnTo>
                  <a:lnTo>
                    <a:pt x="640" y="152"/>
                  </a:lnTo>
                  <a:lnTo>
                    <a:pt x="640" y="154"/>
                  </a:lnTo>
                  <a:lnTo>
                    <a:pt x="639" y="154"/>
                  </a:lnTo>
                  <a:lnTo>
                    <a:pt x="639" y="155"/>
                  </a:lnTo>
                  <a:lnTo>
                    <a:pt x="637" y="155"/>
                  </a:lnTo>
                  <a:lnTo>
                    <a:pt x="637" y="156"/>
                  </a:lnTo>
                  <a:lnTo>
                    <a:pt x="636" y="156"/>
                  </a:lnTo>
                  <a:lnTo>
                    <a:pt x="636" y="157"/>
                  </a:lnTo>
                  <a:lnTo>
                    <a:pt x="635" y="159"/>
                  </a:lnTo>
                  <a:lnTo>
                    <a:pt x="635" y="160"/>
                  </a:lnTo>
                  <a:lnTo>
                    <a:pt x="635" y="161"/>
                  </a:lnTo>
                  <a:lnTo>
                    <a:pt x="635" y="164"/>
                  </a:lnTo>
                  <a:lnTo>
                    <a:pt x="634" y="164"/>
                  </a:lnTo>
                  <a:lnTo>
                    <a:pt x="616" y="164"/>
                  </a:lnTo>
                  <a:lnTo>
                    <a:pt x="613" y="164"/>
                  </a:lnTo>
                  <a:lnTo>
                    <a:pt x="609" y="164"/>
                  </a:lnTo>
                  <a:lnTo>
                    <a:pt x="592" y="165"/>
                  </a:lnTo>
                  <a:lnTo>
                    <a:pt x="531" y="165"/>
                  </a:lnTo>
                  <a:lnTo>
                    <a:pt x="497" y="165"/>
                  </a:lnTo>
                  <a:lnTo>
                    <a:pt x="444" y="166"/>
                  </a:lnTo>
                  <a:lnTo>
                    <a:pt x="439" y="166"/>
                  </a:lnTo>
                  <a:lnTo>
                    <a:pt x="414" y="166"/>
                  </a:lnTo>
                  <a:lnTo>
                    <a:pt x="385" y="166"/>
                  </a:lnTo>
                  <a:lnTo>
                    <a:pt x="384" y="166"/>
                  </a:lnTo>
                  <a:lnTo>
                    <a:pt x="383" y="166"/>
                  </a:lnTo>
                  <a:lnTo>
                    <a:pt x="374" y="166"/>
                  </a:lnTo>
                  <a:lnTo>
                    <a:pt x="340" y="166"/>
                  </a:lnTo>
                  <a:lnTo>
                    <a:pt x="336" y="166"/>
                  </a:lnTo>
                  <a:lnTo>
                    <a:pt x="331" y="166"/>
                  </a:lnTo>
                  <a:lnTo>
                    <a:pt x="331" y="167"/>
                  </a:lnTo>
                  <a:lnTo>
                    <a:pt x="328" y="167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3" y="167"/>
                  </a:lnTo>
                  <a:lnTo>
                    <a:pt x="322" y="167"/>
                  </a:lnTo>
                  <a:lnTo>
                    <a:pt x="319" y="167"/>
                  </a:lnTo>
                  <a:lnTo>
                    <a:pt x="316" y="166"/>
                  </a:lnTo>
                  <a:lnTo>
                    <a:pt x="311" y="166"/>
                  </a:lnTo>
                  <a:lnTo>
                    <a:pt x="308" y="166"/>
                  </a:lnTo>
                  <a:lnTo>
                    <a:pt x="307" y="166"/>
                  </a:lnTo>
                  <a:lnTo>
                    <a:pt x="305" y="166"/>
                  </a:lnTo>
                  <a:lnTo>
                    <a:pt x="303" y="166"/>
                  </a:lnTo>
                  <a:lnTo>
                    <a:pt x="298" y="166"/>
                  </a:lnTo>
                  <a:lnTo>
                    <a:pt x="297" y="166"/>
                  </a:lnTo>
                  <a:lnTo>
                    <a:pt x="293" y="166"/>
                  </a:lnTo>
                  <a:lnTo>
                    <a:pt x="285" y="166"/>
                  </a:lnTo>
                  <a:lnTo>
                    <a:pt x="281" y="166"/>
                  </a:lnTo>
                  <a:lnTo>
                    <a:pt x="276" y="166"/>
                  </a:lnTo>
                  <a:lnTo>
                    <a:pt x="271" y="166"/>
                  </a:lnTo>
                  <a:lnTo>
                    <a:pt x="270" y="166"/>
                  </a:lnTo>
                  <a:lnTo>
                    <a:pt x="266" y="166"/>
                  </a:lnTo>
                  <a:lnTo>
                    <a:pt x="265" y="166"/>
                  </a:lnTo>
                  <a:lnTo>
                    <a:pt x="263" y="166"/>
                  </a:lnTo>
                  <a:lnTo>
                    <a:pt x="262" y="166"/>
                  </a:lnTo>
                  <a:lnTo>
                    <a:pt x="257" y="166"/>
                  </a:lnTo>
                  <a:lnTo>
                    <a:pt x="250" y="167"/>
                  </a:lnTo>
                  <a:lnTo>
                    <a:pt x="248" y="167"/>
                  </a:lnTo>
                  <a:lnTo>
                    <a:pt x="247" y="167"/>
                  </a:lnTo>
                  <a:lnTo>
                    <a:pt x="246" y="167"/>
                  </a:lnTo>
                  <a:lnTo>
                    <a:pt x="245" y="167"/>
                  </a:lnTo>
                  <a:lnTo>
                    <a:pt x="241" y="167"/>
                  </a:lnTo>
                  <a:lnTo>
                    <a:pt x="238" y="167"/>
                  </a:lnTo>
                  <a:lnTo>
                    <a:pt x="237" y="167"/>
                  </a:lnTo>
                  <a:lnTo>
                    <a:pt x="234" y="167"/>
                  </a:lnTo>
                  <a:lnTo>
                    <a:pt x="232" y="167"/>
                  </a:lnTo>
                  <a:lnTo>
                    <a:pt x="229" y="166"/>
                  </a:lnTo>
                  <a:lnTo>
                    <a:pt x="228" y="166"/>
                  </a:lnTo>
                  <a:lnTo>
                    <a:pt x="224" y="166"/>
                  </a:lnTo>
                  <a:lnTo>
                    <a:pt x="223" y="166"/>
                  </a:lnTo>
                  <a:lnTo>
                    <a:pt x="221" y="166"/>
                  </a:lnTo>
                  <a:lnTo>
                    <a:pt x="220" y="166"/>
                  </a:lnTo>
                  <a:lnTo>
                    <a:pt x="219" y="166"/>
                  </a:lnTo>
                  <a:lnTo>
                    <a:pt x="215" y="166"/>
                  </a:lnTo>
                  <a:lnTo>
                    <a:pt x="211" y="166"/>
                  </a:lnTo>
                  <a:lnTo>
                    <a:pt x="206" y="166"/>
                  </a:lnTo>
                  <a:lnTo>
                    <a:pt x="204" y="166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93" y="167"/>
                  </a:lnTo>
                  <a:lnTo>
                    <a:pt x="190" y="166"/>
                  </a:lnTo>
                  <a:lnTo>
                    <a:pt x="182" y="167"/>
                  </a:lnTo>
                  <a:lnTo>
                    <a:pt x="181" y="167"/>
                  </a:lnTo>
                  <a:lnTo>
                    <a:pt x="180" y="167"/>
                  </a:lnTo>
                  <a:lnTo>
                    <a:pt x="179" y="167"/>
                  </a:lnTo>
                  <a:lnTo>
                    <a:pt x="178" y="167"/>
                  </a:lnTo>
                  <a:lnTo>
                    <a:pt x="177" y="167"/>
                  </a:lnTo>
                  <a:lnTo>
                    <a:pt x="176" y="167"/>
                  </a:lnTo>
                  <a:lnTo>
                    <a:pt x="174" y="167"/>
                  </a:lnTo>
                  <a:lnTo>
                    <a:pt x="173" y="167"/>
                  </a:lnTo>
                  <a:lnTo>
                    <a:pt x="172" y="167"/>
                  </a:lnTo>
                  <a:lnTo>
                    <a:pt x="171" y="167"/>
                  </a:lnTo>
                  <a:lnTo>
                    <a:pt x="170" y="167"/>
                  </a:lnTo>
                  <a:lnTo>
                    <a:pt x="169" y="167"/>
                  </a:lnTo>
                  <a:lnTo>
                    <a:pt x="168" y="167"/>
                  </a:lnTo>
                  <a:lnTo>
                    <a:pt x="167" y="167"/>
                  </a:lnTo>
                  <a:lnTo>
                    <a:pt x="165" y="167"/>
                  </a:lnTo>
                  <a:lnTo>
                    <a:pt x="162" y="167"/>
                  </a:lnTo>
                  <a:lnTo>
                    <a:pt x="160" y="166"/>
                  </a:lnTo>
                  <a:lnTo>
                    <a:pt x="150" y="167"/>
                  </a:lnTo>
                  <a:lnTo>
                    <a:pt x="134" y="167"/>
                  </a:lnTo>
                  <a:lnTo>
                    <a:pt x="135" y="166"/>
                  </a:lnTo>
                  <a:lnTo>
                    <a:pt x="129" y="166"/>
                  </a:lnTo>
                  <a:lnTo>
                    <a:pt x="121" y="166"/>
                  </a:lnTo>
                  <a:lnTo>
                    <a:pt x="111" y="165"/>
                  </a:lnTo>
                  <a:lnTo>
                    <a:pt x="100" y="165"/>
                  </a:lnTo>
                  <a:lnTo>
                    <a:pt x="90" y="165"/>
                  </a:lnTo>
                  <a:lnTo>
                    <a:pt x="90" y="161"/>
                  </a:lnTo>
                  <a:lnTo>
                    <a:pt x="87" y="160"/>
                  </a:lnTo>
                  <a:lnTo>
                    <a:pt x="86" y="159"/>
                  </a:lnTo>
                  <a:lnTo>
                    <a:pt x="83" y="158"/>
                  </a:lnTo>
                  <a:lnTo>
                    <a:pt x="75" y="155"/>
                  </a:lnTo>
                  <a:lnTo>
                    <a:pt x="65" y="150"/>
                  </a:lnTo>
                  <a:lnTo>
                    <a:pt x="62" y="150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0" y="148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0" y="148"/>
                  </a:lnTo>
                  <a:lnTo>
                    <a:pt x="39" y="148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4" y="147"/>
                  </a:lnTo>
                  <a:lnTo>
                    <a:pt x="35" y="147"/>
                  </a:lnTo>
                  <a:lnTo>
                    <a:pt x="35" y="144"/>
                  </a:lnTo>
                  <a:lnTo>
                    <a:pt x="35" y="143"/>
                  </a:lnTo>
                  <a:lnTo>
                    <a:pt x="34" y="143"/>
                  </a:lnTo>
                  <a:lnTo>
                    <a:pt x="34" y="140"/>
                  </a:lnTo>
                  <a:lnTo>
                    <a:pt x="36" y="135"/>
                  </a:lnTo>
                  <a:lnTo>
                    <a:pt x="41" y="129"/>
                  </a:lnTo>
                  <a:lnTo>
                    <a:pt x="43" y="124"/>
                  </a:lnTo>
                  <a:lnTo>
                    <a:pt x="45" y="122"/>
                  </a:lnTo>
                  <a:lnTo>
                    <a:pt x="54" y="109"/>
                  </a:lnTo>
                  <a:lnTo>
                    <a:pt x="54" y="108"/>
                  </a:lnTo>
                  <a:lnTo>
                    <a:pt x="42" y="97"/>
                  </a:lnTo>
                  <a:lnTo>
                    <a:pt x="30" y="95"/>
                  </a:lnTo>
                  <a:lnTo>
                    <a:pt x="30" y="84"/>
                  </a:lnTo>
                  <a:lnTo>
                    <a:pt x="19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6" y="76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9" y="68"/>
                  </a:lnTo>
                  <a:lnTo>
                    <a:pt x="7" y="66"/>
                  </a:lnTo>
                  <a:lnTo>
                    <a:pt x="6" y="64"/>
                  </a:lnTo>
                  <a:lnTo>
                    <a:pt x="3" y="62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6" y="41"/>
                  </a:lnTo>
                  <a:lnTo>
                    <a:pt x="13" y="41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24" y="25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31" y="14"/>
                  </a:lnTo>
                  <a:lnTo>
                    <a:pt x="61" y="14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6" y="17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93" y="17"/>
                  </a:lnTo>
                  <a:lnTo>
                    <a:pt x="93" y="21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5" y="21"/>
                  </a:lnTo>
                  <a:lnTo>
                    <a:pt x="114" y="21"/>
                  </a:lnTo>
                  <a:lnTo>
                    <a:pt x="118" y="22"/>
                  </a:lnTo>
                  <a:lnTo>
                    <a:pt x="125" y="22"/>
                  </a:lnTo>
                  <a:lnTo>
                    <a:pt x="126" y="22"/>
                  </a:lnTo>
                  <a:lnTo>
                    <a:pt x="127" y="22"/>
                  </a:lnTo>
                  <a:lnTo>
                    <a:pt x="127" y="21"/>
                  </a:lnTo>
                  <a:lnTo>
                    <a:pt x="128" y="21"/>
                  </a:lnTo>
                  <a:lnTo>
                    <a:pt x="129" y="21"/>
                  </a:lnTo>
                  <a:lnTo>
                    <a:pt x="130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7" y="21"/>
                  </a:lnTo>
                  <a:lnTo>
                    <a:pt x="138" y="21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42" y="21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5" y="21"/>
                  </a:lnTo>
                  <a:lnTo>
                    <a:pt x="146" y="21"/>
                  </a:lnTo>
                  <a:lnTo>
                    <a:pt x="147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2" y="21"/>
                  </a:lnTo>
                  <a:lnTo>
                    <a:pt x="153" y="21"/>
                  </a:lnTo>
                  <a:lnTo>
                    <a:pt x="154" y="21"/>
                  </a:lnTo>
                  <a:lnTo>
                    <a:pt x="155" y="21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5" y="13"/>
                  </a:lnTo>
                  <a:lnTo>
                    <a:pt x="169" y="13"/>
                  </a:lnTo>
                  <a:lnTo>
                    <a:pt x="174" y="13"/>
                  </a:lnTo>
                  <a:lnTo>
                    <a:pt x="198" y="13"/>
                  </a:lnTo>
                  <a:lnTo>
                    <a:pt x="199" y="13"/>
                  </a:lnTo>
                  <a:lnTo>
                    <a:pt x="215" y="13"/>
                  </a:lnTo>
                  <a:lnTo>
                    <a:pt x="225" y="13"/>
                  </a:lnTo>
                  <a:lnTo>
                    <a:pt x="255" y="13"/>
                  </a:lnTo>
                  <a:lnTo>
                    <a:pt x="302" y="13"/>
                  </a:lnTo>
                  <a:lnTo>
                    <a:pt x="306" y="13"/>
                  </a:lnTo>
                  <a:lnTo>
                    <a:pt x="308" y="13"/>
                  </a:lnTo>
                  <a:lnTo>
                    <a:pt x="448" y="13"/>
                  </a:lnTo>
                  <a:lnTo>
                    <a:pt x="491" y="13"/>
                  </a:lnTo>
                  <a:lnTo>
                    <a:pt x="491" y="5"/>
                  </a:lnTo>
                  <a:lnTo>
                    <a:pt x="491" y="3"/>
                  </a:lnTo>
                  <a:lnTo>
                    <a:pt x="530" y="2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1" y="2"/>
                  </a:lnTo>
                  <a:lnTo>
                    <a:pt x="603" y="2"/>
                  </a:lnTo>
                  <a:lnTo>
                    <a:pt x="607" y="2"/>
                  </a:lnTo>
                  <a:lnTo>
                    <a:pt x="665" y="0"/>
                  </a:lnTo>
                  <a:lnTo>
                    <a:pt x="668" y="0"/>
                  </a:lnTo>
                  <a:lnTo>
                    <a:pt x="676" y="0"/>
                  </a:lnTo>
                  <a:lnTo>
                    <a:pt x="675" y="2"/>
                  </a:lnTo>
                  <a:lnTo>
                    <a:pt x="675" y="3"/>
                  </a:lnTo>
                  <a:lnTo>
                    <a:pt x="675" y="4"/>
                  </a:lnTo>
                  <a:lnTo>
                    <a:pt x="675" y="5"/>
                  </a:lnTo>
                  <a:lnTo>
                    <a:pt x="674" y="6"/>
                  </a:lnTo>
                  <a:lnTo>
                    <a:pt x="674" y="7"/>
                  </a:lnTo>
                  <a:lnTo>
                    <a:pt x="674" y="8"/>
                  </a:lnTo>
                  <a:lnTo>
                    <a:pt x="674" y="9"/>
                  </a:lnTo>
                  <a:lnTo>
                    <a:pt x="674" y="11"/>
                  </a:lnTo>
                  <a:lnTo>
                    <a:pt x="675" y="12"/>
                  </a:lnTo>
                  <a:lnTo>
                    <a:pt x="675" y="13"/>
                  </a:lnTo>
                  <a:lnTo>
                    <a:pt x="675" y="13"/>
                  </a:lnTo>
                  <a:lnTo>
                    <a:pt x="675" y="14"/>
                  </a:lnTo>
                  <a:lnTo>
                    <a:pt x="675" y="15"/>
                  </a:lnTo>
                  <a:lnTo>
                    <a:pt x="674" y="16"/>
                  </a:lnTo>
                  <a:lnTo>
                    <a:pt x="674" y="17"/>
                  </a:lnTo>
                  <a:lnTo>
                    <a:pt x="673" y="19"/>
                  </a:lnTo>
                  <a:lnTo>
                    <a:pt x="671" y="20"/>
                  </a:lnTo>
                  <a:close/>
                </a:path>
              </a:pathLst>
            </a:custGeom>
            <a:solidFill>
              <a:srgbClr val="00B0F0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4" name="Freeform 111"/>
            <p:cNvSpPr>
              <a:spLocks/>
            </p:cNvSpPr>
            <p:nvPr/>
          </p:nvSpPr>
          <p:spPr bwMode="auto">
            <a:xfrm>
              <a:off x="5470201" y="3590227"/>
              <a:ext cx="1214438" cy="782638"/>
            </a:xfrm>
            <a:custGeom>
              <a:avLst/>
              <a:gdLst>
                <a:gd name="T0" fmla="*/ 600 w 765"/>
                <a:gd name="T1" fmla="*/ 147 h 493"/>
                <a:gd name="T2" fmla="*/ 661 w 765"/>
                <a:gd name="T3" fmla="*/ 210 h 493"/>
                <a:gd name="T4" fmla="*/ 660 w 765"/>
                <a:gd name="T5" fmla="*/ 221 h 493"/>
                <a:gd name="T6" fmla="*/ 660 w 765"/>
                <a:gd name="T7" fmla="*/ 234 h 493"/>
                <a:gd name="T8" fmla="*/ 661 w 765"/>
                <a:gd name="T9" fmla="*/ 242 h 493"/>
                <a:gd name="T10" fmla="*/ 668 w 765"/>
                <a:gd name="T11" fmla="*/ 247 h 493"/>
                <a:gd name="T12" fmla="*/ 672 w 765"/>
                <a:gd name="T13" fmla="*/ 256 h 493"/>
                <a:gd name="T14" fmla="*/ 676 w 765"/>
                <a:gd name="T15" fmla="*/ 263 h 493"/>
                <a:gd name="T16" fmla="*/ 683 w 765"/>
                <a:gd name="T17" fmla="*/ 272 h 493"/>
                <a:gd name="T18" fmla="*/ 690 w 765"/>
                <a:gd name="T19" fmla="*/ 279 h 493"/>
                <a:gd name="T20" fmla="*/ 695 w 765"/>
                <a:gd name="T21" fmla="*/ 284 h 493"/>
                <a:gd name="T22" fmla="*/ 698 w 765"/>
                <a:gd name="T23" fmla="*/ 291 h 493"/>
                <a:gd name="T24" fmla="*/ 701 w 765"/>
                <a:gd name="T25" fmla="*/ 300 h 493"/>
                <a:gd name="T26" fmla="*/ 704 w 765"/>
                <a:gd name="T27" fmla="*/ 309 h 493"/>
                <a:gd name="T28" fmla="*/ 707 w 765"/>
                <a:gd name="T29" fmla="*/ 316 h 493"/>
                <a:gd name="T30" fmla="*/ 712 w 765"/>
                <a:gd name="T31" fmla="*/ 327 h 493"/>
                <a:gd name="T32" fmla="*/ 712 w 765"/>
                <a:gd name="T33" fmla="*/ 337 h 493"/>
                <a:gd name="T34" fmla="*/ 712 w 765"/>
                <a:gd name="T35" fmla="*/ 347 h 493"/>
                <a:gd name="T36" fmla="*/ 722 w 765"/>
                <a:gd name="T37" fmla="*/ 347 h 493"/>
                <a:gd name="T38" fmla="*/ 729 w 765"/>
                <a:gd name="T39" fmla="*/ 352 h 493"/>
                <a:gd name="T40" fmla="*/ 734 w 765"/>
                <a:gd name="T41" fmla="*/ 359 h 493"/>
                <a:gd name="T42" fmla="*/ 739 w 765"/>
                <a:gd name="T43" fmla="*/ 362 h 493"/>
                <a:gd name="T44" fmla="*/ 745 w 765"/>
                <a:gd name="T45" fmla="*/ 369 h 493"/>
                <a:gd name="T46" fmla="*/ 755 w 765"/>
                <a:gd name="T47" fmla="*/ 372 h 493"/>
                <a:gd name="T48" fmla="*/ 760 w 765"/>
                <a:gd name="T49" fmla="*/ 378 h 493"/>
                <a:gd name="T50" fmla="*/ 764 w 765"/>
                <a:gd name="T51" fmla="*/ 389 h 493"/>
                <a:gd name="T52" fmla="*/ 764 w 765"/>
                <a:gd name="T53" fmla="*/ 396 h 493"/>
                <a:gd name="T54" fmla="*/ 758 w 765"/>
                <a:gd name="T55" fmla="*/ 398 h 493"/>
                <a:gd name="T56" fmla="*/ 752 w 765"/>
                <a:gd name="T57" fmla="*/ 403 h 493"/>
                <a:gd name="T58" fmla="*/ 745 w 765"/>
                <a:gd name="T59" fmla="*/ 410 h 493"/>
                <a:gd name="T60" fmla="*/ 740 w 765"/>
                <a:gd name="T61" fmla="*/ 416 h 493"/>
                <a:gd name="T62" fmla="*/ 731 w 765"/>
                <a:gd name="T63" fmla="*/ 420 h 493"/>
                <a:gd name="T64" fmla="*/ 724 w 765"/>
                <a:gd name="T65" fmla="*/ 426 h 493"/>
                <a:gd name="T66" fmla="*/ 718 w 765"/>
                <a:gd name="T67" fmla="*/ 429 h 493"/>
                <a:gd name="T68" fmla="*/ 710 w 765"/>
                <a:gd name="T69" fmla="*/ 433 h 493"/>
                <a:gd name="T70" fmla="*/ 703 w 765"/>
                <a:gd name="T71" fmla="*/ 438 h 493"/>
                <a:gd name="T72" fmla="*/ 557 w 765"/>
                <a:gd name="T73" fmla="*/ 440 h 493"/>
                <a:gd name="T74" fmla="*/ 282 w 765"/>
                <a:gd name="T75" fmla="*/ 451 h 493"/>
                <a:gd name="T76" fmla="*/ 182 w 765"/>
                <a:gd name="T77" fmla="*/ 453 h 493"/>
                <a:gd name="T78" fmla="*/ 175 w 765"/>
                <a:gd name="T79" fmla="*/ 459 h 493"/>
                <a:gd name="T80" fmla="*/ 166 w 765"/>
                <a:gd name="T81" fmla="*/ 459 h 493"/>
                <a:gd name="T82" fmla="*/ 157 w 765"/>
                <a:gd name="T83" fmla="*/ 459 h 493"/>
                <a:gd name="T84" fmla="*/ 141 w 765"/>
                <a:gd name="T85" fmla="*/ 459 h 493"/>
                <a:gd name="T86" fmla="*/ 103 w 765"/>
                <a:gd name="T87" fmla="*/ 455 h 493"/>
                <a:gd name="T88" fmla="*/ 53 w 765"/>
                <a:gd name="T89" fmla="*/ 452 h 493"/>
                <a:gd name="T90" fmla="*/ 40 w 765"/>
                <a:gd name="T91" fmla="*/ 479 h 493"/>
                <a:gd name="T92" fmla="*/ 28 w 765"/>
                <a:gd name="T93" fmla="*/ 492 h 493"/>
                <a:gd name="T94" fmla="*/ 2 w 765"/>
                <a:gd name="T95" fmla="*/ 472 h 493"/>
                <a:gd name="T96" fmla="*/ 7 w 765"/>
                <a:gd name="T97" fmla="*/ 454 h 493"/>
                <a:gd name="T98" fmla="*/ 17 w 765"/>
                <a:gd name="T99" fmla="*/ 446 h 493"/>
                <a:gd name="T100" fmla="*/ 24 w 765"/>
                <a:gd name="T101" fmla="*/ 423 h 493"/>
                <a:gd name="T102" fmla="*/ 30 w 765"/>
                <a:gd name="T103" fmla="*/ 369 h 493"/>
                <a:gd name="T104" fmla="*/ 28 w 765"/>
                <a:gd name="T105" fmla="*/ 319 h 493"/>
                <a:gd name="T106" fmla="*/ 35 w 765"/>
                <a:gd name="T107" fmla="*/ 96 h 493"/>
                <a:gd name="T108" fmla="*/ 35 w 765"/>
                <a:gd name="T109" fmla="*/ 42 h 493"/>
                <a:gd name="T110" fmla="*/ 36 w 765"/>
                <a:gd name="T111" fmla="*/ 4 h 493"/>
                <a:gd name="T112" fmla="*/ 93 w 765"/>
                <a:gd name="T113" fmla="*/ 4 h 493"/>
                <a:gd name="T114" fmla="*/ 257 w 765"/>
                <a:gd name="T115" fmla="*/ 4 h 493"/>
                <a:gd name="T116" fmla="*/ 284 w 765"/>
                <a:gd name="T117" fmla="*/ 4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65" h="493">
                  <a:moveTo>
                    <a:pt x="452" y="3"/>
                  </a:moveTo>
                  <a:lnTo>
                    <a:pt x="501" y="52"/>
                  </a:lnTo>
                  <a:lnTo>
                    <a:pt x="503" y="53"/>
                  </a:lnTo>
                  <a:lnTo>
                    <a:pt x="507" y="57"/>
                  </a:lnTo>
                  <a:lnTo>
                    <a:pt x="537" y="86"/>
                  </a:lnTo>
                  <a:lnTo>
                    <a:pt x="566" y="114"/>
                  </a:lnTo>
                  <a:lnTo>
                    <a:pt x="570" y="119"/>
                  </a:lnTo>
                  <a:lnTo>
                    <a:pt x="600" y="147"/>
                  </a:lnTo>
                  <a:lnTo>
                    <a:pt x="600" y="148"/>
                  </a:lnTo>
                  <a:lnTo>
                    <a:pt x="603" y="152"/>
                  </a:lnTo>
                  <a:lnTo>
                    <a:pt x="616" y="163"/>
                  </a:lnTo>
                  <a:lnTo>
                    <a:pt x="626" y="173"/>
                  </a:lnTo>
                  <a:lnTo>
                    <a:pt x="660" y="207"/>
                  </a:lnTo>
                  <a:lnTo>
                    <a:pt x="661" y="208"/>
                  </a:lnTo>
                  <a:lnTo>
                    <a:pt x="661" y="209"/>
                  </a:lnTo>
                  <a:lnTo>
                    <a:pt x="661" y="210"/>
                  </a:lnTo>
                  <a:lnTo>
                    <a:pt x="661" y="212"/>
                  </a:lnTo>
                  <a:lnTo>
                    <a:pt x="661" y="213"/>
                  </a:lnTo>
                  <a:lnTo>
                    <a:pt x="660" y="214"/>
                  </a:lnTo>
                  <a:lnTo>
                    <a:pt x="660" y="215"/>
                  </a:lnTo>
                  <a:lnTo>
                    <a:pt x="660" y="216"/>
                  </a:lnTo>
                  <a:lnTo>
                    <a:pt x="660" y="217"/>
                  </a:lnTo>
                  <a:lnTo>
                    <a:pt x="660" y="218"/>
                  </a:lnTo>
                  <a:lnTo>
                    <a:pt x="660" y="221"/>
                  </a:lnTo>
                  <a:lnTo>
                    <a:pt x="661" y="222"/>
                  </a:lnTo>
                  <a:lnTo>
                    <a:pt x="661" y="223"/>
                  </a:lnTo>
                  <a:lnTo>
                    <a:pt x="660" y="225"/>
                  </a:lnTo>
                  <a:lnTo>
                    <a:pt x="660" y="227"/>
                  </a:lnTo>
                  <a:lnTo>
                    <a:pt x="661" y="230"/>
                  </a:lnTo>
                  <a:lnTo>
                    <a:pt x="661" y="231"/>
                  </a:lnTo>
                  <a:lnTo>
                    <a:pt x="660" y="232"/>
                  </a:lnTo>
                  <a:lnTo>
                    <a:pt x="660" y="234"/>
                  </a:lnTo>
                  <a:lnTo>
                    <a:pt x="660" y="234"/>
                  </a:lnTo>
                  <a:lnTo>
                    <a:pt x="659" y="235"/>
                  </a:lnTo>
                  <a:lnTo>
                    <a:pt x="659" y="237"/>
                  </a:lnTo>
                  <a:lnTo>
                    <a:pt x="660" y="238"/>
                  </a:lnTo>
                  <a:lnTo>
                    <a:pt x="660" y="239"/>
                  </a:lnTo>
                  <a:lnTo>
                    <a:pt x="660" y="240"/>
                  </a:lnTo>
                  <a:lnTo>
                    <a:pt x="661" y="241"/>
                  </a:lnTo>
                  <a:lnTo>
                    <a:pt x="661" y="242"/>
                  </a:lnTo>
                  <a:lnTo>
                    <a:pt x="662" y="242"/>
                  </a:lnTo>
                  <a:lnTo>
                    <a:pt x="662" y="243"/>
                  </a:lnTo>
                  <a:lnTo>
                    <a:pt x="663" y="243"/>
                  </a:lnTo>
                  <a:lnTo>
                    <a:pt x="663" y="245"/>
                  </a:lnTo>
                  <a:lnTo>
                    <a:pt x="664" y="245"/>
                  </a:lnTo>
                  <a:lnTo>
                    <a:pt x="666" y="246"/>
                  </a:lnTo>
                  <a:lnTo>
                    <a:pt x="667" y="246"/>
                  </a:lnTo>
                  <a:lnTo>
                    <a:pt x="668" y="247"/>
                  </a:lnTo>
                  <a:lnTo>
                    <a:pt x="669" y="248"/>
                  </a:lnTo>
                  <a:lnTo>
                    <a:pt x="670" y="249"/>
                  </a:lnTo>
                  <a:lnTo>
                    <a:pt x="671" y="250"/>
                  </a:lnTo>
                  <a:lnTo>
                    <a:pt x="671" y="251"/>
                  </a:lnTo>
                  <a:lnTo>
                    <a:pt x="671" y="252"/>
                  </a:lnTo>
                  <a:lnTo>
                    <a:pt x="672" y="254"/>
                  </a:lnTo>
                  <a:lnTo>
                    <a:pt x="672" y="255"/>
                  </a:lnTo>
                  <a:lnTo>
                    <a:pt x="672" y="256"/>
                  </a:lnTo>
                  <a:lnTo>
                    <a:pt x="672" y="257"/>
                  </a:lnTo>
                  <a:lnTo>
                    <a:pt x="672" y="258"/>
                  </a:lnTo>
                  <a:lnTo>
                    <a:pt x="674" y="259"/>
                  </a:lnTo>
                  <a:lnTo>
                    <a:pt x="674" y="260"/>
                  </a:lnTo>
                  <a:lnTo>
                    <a:pt x="674" y="262"/>
                  </a:lnTo>
                  <a:lnTo>
                    <a:pt x="675" y="262"/>
                  </a:lnTo>
                  <a:lnTo>
                    <a:pt x="675" y="263"/>
                  </a:lnTo>
                  <a:lnTo>
                    <a:pt x="676" y="263"/>
                  </a:lnTo>
                  <a:lnTo>
                    <a:pt x="676" y="264"/>
                  </a:lnTo>
                  <a:lnTo>
                    <a:pt x="676" y="265"/>
                  </a:lnTo>
                  <a:lnTo>
                    <a:pt x="678" y="266"/>
                  </a:lnTo>
                  <a:lnTo>
                    <a:pt x="679" y="267"/>
                  </a:lnTo>
                  <a:lnTo>
                    <a:pt x="680" y="269"/>
                  </a:lnTo>
                  <a:lnTo>
                    <a:pt x="681" y="271"/>
                  </a:lnTo>
                  <a:lnTo>
                    <a:pt x="683" y="271"/>
                  </a:lnTo>
                  <a:lnTo>
                    <a:pt x="683" y="272"/>
                  </a:lnTo>
                  <a:lnTo>
                    <a:pt x="684" y="272"/>
                  </a:lnTo>
                  <a:lnTo>
                    <a:pt x="685" y="274"/>
                  </a:lnTo>
                  <a:lnTo>
                    <a:pt x="685" y="275"/>
                  </a:lnTo>
                  <a:lnTo>
                    <a:pt x="686" y="275"/>
                  </a:lnTo>
                  <a:lnTo>
                    <a:pt x="687" y="276"/>
                  </a:lnTo>
                  <a:lnTo>
                    <a:pt x="688" y="276"/>
                  </a:lnTo>
                  <a:lnTo>
                    <a:pt x="689" y="277"/>
                  </a:lnTo>
                  <a:lnTo>
                    <a:pt x="690" y="279"/>
                  </a:lnTo>
                  <a:lnTo>
                    <a:pt x="690" y="280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3" y="281"/>
                  </a:lnTo>
                  <a:lnTo>
                    <a:pt x="694" y="281"/>
                  </a:lnTo>
                  <a:lnTo>
                    <a:pt x="695" y="282"/>
                  </a:lnTo>
                  <a:lnTo>
                    <a:pt x="695" y="283"/>
                  </a:lnTo>
                  <a:lnTo>
                    <a:pt x="695" y="284"/>
                  </a:lnTo>
                  <a:lnTo>
                    <a:pt x="695" y="285"/>
                  </a:lnTo>
                  <a:lnTo>
                    <a:pt x="695" y="286"/>
                  </a:lnTo>
                  <a:lnTo>
                    <a:pt x="696" y="288"/>
                  </a:lnTo>
                  <a:lnTo>
                    <a:pt x="696" y="289"/>
                  </a:lnTo>
                  <a:lnTo>
                    <a:pt x="697" y="289"/>
                  </a:lnTo>
                  <a:lnTo>
                    <a:pt x="697" y="290"/>
                  </a:lnTo>
                  <a:lnTo>
                    <a:pt x="697" y="291"/>
                  </a:lnTo>
                  <a:lnTo>
                    <a:pt x="698" y="291"/>
                  </a:lnTo>
                  <a:lnTo>
                    <a:pt x="698" y="292"/>
                  </a:lnTo>
                  <a:lnTo>
                    <a:pt x="697" y="293"/>
                  </a:lnTo>
                  <a:lnTo>
                    <a:pt x="697" y="294"/>
                  </a:lnTo>
                  <a:lnTo>
                    <a:pt x="698" y="296"/>
                  </a:lnTo>
                  <a:lnTo>
                    <a:pt x="700" y="297"/>
                  </a:lnTo>
                  <a:lnTo>
                    <a:pt x="701" y="298"/>
                  </a:lnTo>
                  <a:lnTo>
                    <a:pt x="701" y="299"/>
                  </a:lnTo>
                  <a:lnTo>
                    <a:pt x="701" y="300"/>
                  </a:lnTo>
                  <a:lnTo>
                    <a:pt x="701" y="301"/>
                  </a:lnTo>
                  <a:lnTo>
                    <a:pt x="701" y="302"/>
                  </a:lnTo>
                  <a:lnTo>
                    <a:pt x="701" y="303"/>
                  </a:lnTo>
                  <a:lnTo>
                    <a:pt x="702" y="305"/>
                  </a:lnTo>
                  <a:lnTo>
                    <a:pt x="703" y="305"/>
                  </a:lnTo>
                  <a:lnTo>
                    <a:pt x="703" y="306"/>
                  </a:lnTo>
                  <a:lnTo>
                    <a:pt x="704" y="307"/>
                  </a:lnTo>
                  <a:lnTo>
                    <a:pt x="704" y="309"/>
                  </a:lnTo>
                  <a:lnTo>
                    <a:pt x="703" y="310"/>
                  </a:lnTo>
                  <a:lnTo>
                    <a:pt x="702" y="310"/>
                  </a:lnTo>
                  <a:lnTo>
                    <a:pt x="702" y="311"/>
                  </a:lnTo>
                  <a:lnTo>
                    <a:pt x="704" y="314"/>
                  </a:lnTo>
                  <a:lnTo>
                    <a:pt x="704" y="315"/>
                  </a:lnTo>
                  <a:lnTo>
                    <a:pt x="705" y="315"/>
                  </a:lnTo>
                  <a:lnTo>
                    <a:pt x="706" y="316"/>
                  </a:lnTo>
                  <a:lnTo>
                    <a:pt x="707" y="316"/>
                  </a:lnTo>
                  <a:lnTo>
                    <a:pt x="709" y="316"/>
                  </a:lnTo>
                  <a:lnTo>
                    <a:pt x="710" y="318"/>
                  </a:lnTo>
                  <a:lnTo>
                    <a:pt x="710" y="319"/>
                  </a:lnTo>
                  <a:lnTo>
                    <a:pt x="711" y="322"/>
                  </a:lnTo>
                  <a:lnTo>
                    <a:pt x="712" y="323"/>
                  </a:lnTo>
                  <a:lnTo>
                    <a:pt x="712" y="324"/>
                  </a:lnTo>
                  <a:lnTo>
                    <a:pt x="712" y="325"/>
                  </a:lnTo>
                  <a:lnTo>
                    <a:pt x="712" y="327"/>
                  </a:lnTo>
                  <a:lnTo>
                    <a:pt x="713" y="330"/>
                  </a:lnTo>
                  <a:lnTo>
                    <a:pt x="713" y="331"/>
                  </a:lnTo>
                  <a:lnTo>
                    <a:pt x="713" y="332"/>
                  </a:lnTo>
                  <a:lnTo>
                    <a:pt x="713" y="333"/>
                  </a:lnTo>
                  <a:lnTo>
                    <a:pt x="712" y="334"/>
                  </a:lnTo>
                  <a:lnTo>
                    <a:pt x="712" y="335"/>
                  </a:lnTo>
                  <a:lnTo>
                    <a:pt x="712" y="336"/>
                  </a:lnTo>
                  <a:lnTo>
                    <a:pt x="712" y="337"/>
                  </a:lnTo>
                  <a:lnTo>
                    <a:pt x="712" y="340"/>
                  </a:lnTo>
                  <a:lnTo>
                    <a:pt x="712" y="341"/>
                  </a:lnTo>
                  <a:lnTo>
                    <a:pt x="712" y="342"/>
                  </a:lnTo>
                  <a:lnTo>
                    <a:pt x="712" y="343"/>
                  </a:lnTo>
                  <a:lnTo>
                    <a:pt x="712" y="343"/>
                  </a:lnTo>
                  <a:lnTo>
                    <a:pt x="712" y="344"/>
                  </a:lnTo>
                  <a:lnTo>
                    <a:pt x="712" y="345"/>
                  </a:lnTo>
                  <a:lnTo>
                    <a:pt x="712" y="347"/>
                  </a:lnTo>
                  <a:lnTo>
                    <a:pt x="714" y="348"/>
                  </a:lnTo>
                  <a:lnTo>
                    <a:pt x="715" y="348"/>
                  </a:lnTo>
                  <a:lnTo>
                    <a:pt x="717" y="348"/>
                  </a:lnTo>
                  <a:lnTo>
                    <a:pt x="718" y="347"/>
                  </a:lnTo>
                  <a:lnTo>
                    <a:pt x="719" y="347"/>
                  </a:lnTo>
                  <a:lnTo>
                    <a:pt x="720" y="347"/>
                  </a:lnTo>
                  <a:lnTo>
                    <a:pt x="721" y="347"/>
                  </a:lnTo>
                  <a:lnTo>
                    <a:pt x="722" y="347"/>
                  </a:lnTo>
                  <a:lnTo>
                    <a:pt x="723" y="348"/>
                  </a:lnTo>
                  <a:lnTo>
                    <a:pt x="723" y="349"/>
                  </a:lnTo>
                  <a:lnTo>
                    <a:pt x="724" y="349"/>
                  </a:lnTo>
                  <a:lnTo>
                    <a:pt x="724" y="350"/>
                  </a:lnTo>
                  <a:lnTo>
                    <a:pt x="726" y="350"/>
                  </a:lnTo>
                  <a:lnTo>
                    <a:pt x="727" y="351"/>
                  </a:lnTo>
                  <a:lnTo>
                    <a:pt x="728" y="352"/>
                  </a:lnTo>
                  <a:lnTo>
                    <a:pt x="729" y="352"/>
                  </a:lnTo>
                  <a:lnTo>
                    <a:pt x="730" y="353"/>
                  </a:lnTo>
                  <a:lnTo>
                    <a:pt x="731" y="355"/>
                  </a:lnTo>
                  <a:lnTo>
                    <a:pt x="731" y="356"/>
                  </a:lnTo>
                  <a:lnTo>
                    <a:pt x="732" y="356"/>
                  </a:lnTo>
                  <a:lnTo>
                    <a:pt x="732" y="357"/>
                  </a:lnTo>
                  <a:lnTo>
                    <a:pt x="732" y="358"/>
                  </a:lnTo>
                  <a:lnTo>
                    <a:pt x="732" y="359"/>
                  </a:lnTo>
                  <a:lnTo>
                    <a:pt x="734" y="359"/>
                  </a:lnTo>
                  <a:lnTo>
                    <a:pt x="735" y="359"/>
                  </a:lnTo>
                  <a:lnTo>
                    <a:pt x="736" y="359"/>
                  </a:lnTo>
                  <a:lnTo>
                    <a:pt x="737" y="359"/>
                  </a:lnTo>
                  <a:lnTo>
                    <a:pt x="738" y="359"/>
                  </a:lnTo>
                  <a:lnTo>
                    <a:pt x="738" y="360"/>
                  </a:lnTo>
                  <a:lnTo>
                    <a:pt x="739" y="360"/>
                  </a:lnTo>
                  <a:lnTo>
                    <a:pt x="739" y="361"/>
                  </a:lnTo>
                  <a:lnTo>
                    <a:pt x="739" y="362"/>
                  </a:lnTo>
                  <a:lnTo>
                    <a:pt x="740" y="362"/>
                  </a:lnTo>
                  <a:lnTo>
                    <a:pt x="740" y="364"/>
                  </a:lnTo>
                  <a:lnTo>
                    <a:pt x="741" y="364"/>
                  </a:lnTo>
                  <a:lnTo>
                    <a:pt x="743" y="365"/>
                  </a:lnTo>
                  <a:lnTo>
                    <a:pt x="744" y="366"/>
                  </a:lnTo>
                  <a:lnTo>
                    <a:pt x="744" y="367"/>
                  </a:lnTo>
                  <a:lnTo>
                    <a:pt x="744" y="368"/>
                  </a:lnTo>
                  <a:lnTo>
                    <a:pt x="745" y="369"/>
                  </a:lnTo>
                  <a:lnTo>
                    <a:pt x="746" y="369"/>
                  </a:lnTo>
                  <a:lnTo>
                    <a:pt x="747" y="369"/>
                  </a:lnTo>
                  <a:lnTo>
                    <a:pt x="749" y="370"/>
                  </a:lnTo>
                  <a:lnTo>
                    <a:pt x="750" y="370"/>
                  </a:lnTo>
                  <a:lnTo>
                    <a:pt x="752" y="370"/>
                  </a:lnTo>
                  <a:lnTo>
                    <a:pt x="753" y="370"/>
                  </a:lnTo>
                  <a:lnTo>
                    <a:pt x="754" y="370"/>
                  </a:lnTo>
                  <a:lnTo>
                    <a:pt x="755" y="372"/>
                  </a:lnTo>
                  <a:lnTo>
                    <a:pt x="756" y="373"/>
                  </a:lnTo>
                  <a:lnTo>
                    <a:pt x="756" y="374"/>
                  </a:lnTo>
                  <a:lnTo>
                    <a:pt x="757" y="374"/>
                  </a:lnTo>
                  <a:lnTo>
                    <a:pt x="757" y="375"/>
                  </a:lnTo>
                  <a:lnTo>
                    <a:pt x="757" y="376"/>
                  </a:lnTo>
                  <a:lnTo>
                    <a:pt x="758" y="377"/>
                  </a:lnTo>
                  <a:lnTo>
                    <a:pt x="758" y="378"/>
                  </a:lnTo>
                  <a:lnTo>
                    <a:pt x="760" y="378"/>
                  </a:lnTo>
                  <a:lnTo>
                    <a:pt x="760" y="379"/>
                  </a:lnTo>
                  <a:lnTo>
                    <a:pt x="760" y="381"/>
                  </a:lnTo>
                  <a:lnTo>
                    <a:pt x="761" y="382"/>
                  </a:lnTo>
                  <a:lnTo>
                    <a:pt x="762" y="382"/>
                  </a:lnTo>
                  <a:lnTo>
                    <a:pt x="764" y="384"/>
                  </a:lnTo>
                  <a:lnTo>
                    <a:pt x="764" y="385"/>
                  </a:lnTo>
                  <a:lnTo>
                    <a:pt x="764" y="386"/>
                  </a:lnTo>
                  <a:lnTo>
                    <a:pt x="764" y="389"/>
                  </a:lnTo>
                  <a:lnTo>
                    <a:pt x="764" y="390"/>
                  </a:lnTo>
                  <a:lnTo>
                    <a:pt x="764" y="391"/>
                  </a:lnTo>
                  <a:lnTo>
                    <a:pt x="764" y="392"/>
                  </a:lnTo>
                  <a:lnTo>
                    <a:pt x="765" y="393"/>
                  </a:lnTo>
                  <a:lnTo>
                    <a:pt x="765" y="394"/>
                  </a:lnTo>
                  <a:lnTo>
                    <a:pt x="765" y="395"/>
                  </a:lnTo>
                  <a:lnTo>
                    <a:pt x="765" y="396"/>
                  </a:lnTo>
                  <a:lnTo>
                    <a:pt x="764" y="396"/>
                  </a:lnTo>
                  <a:lnTo>
                    <a:pt x="763" y="395"/>
                  </a:lnTo>
                  <a:lnTo>
                    <a:pt x="762" y="395"/>
                  </a:lnTo>
                  <a:lnTo>
                    <a:pt x="761" y="396"/>
                  </a:lnTo>
                  <a:lnTo>
                    <a:pt x="760" y="396"/>
                  </a:lnTo>
                  <a:lnTo>
                    <a:pt x="758" y="395"/>
                  </a:lnTo>
                  <a:lnTo>
                    <a:pt x="758" y="396"/>
                  </a:lnTo>
                  <a:lnTo>
                    <a:pt x="758" y="396"/>
                  </a:lnTo>
                  <a:lnTo>
                    <a:pt x="758" y="398"/>
                  </a:lnTo>
                  <a:lnTo>
                    <a:pt x="757" y="398"/>
                  </a:lnTo>
                  <a:lnTo>
                    <a:pt x="756" y="398"/>
                  </a:lnTo>
                  <a:lnTo>
                    <a:pt x="756" y="399"/>
                  </a:lnTo>
                  <a:lnTo>
                    <a:pt x="756" y="400"/>
                  </a:lnTo>
                  <a:lnTo>
                    <a:pt x="755" y="400"/>
                  </a:lnTo>
                  <a:lnTo>
                    <a:pt x="754" y="401"/>
                  </a:lnTo>
                  <a:lnTo>
                    <a:pt x="753" y="402"/>
                  </a:lnTo>
                  <a:lnTo>
                    <a:pt x="752" y="403"/>
                  </a:lnTo>
                  <a:lnTo>
                    <a:pt x="750" y="404"/>
                  </a:lnTo>
                  <a:lnTo>
                    <a:pt x="749" y="406"/>
                  </a:lnTo>
                  <a:lnTo>
                    <a:pt x="749" y="407"/>
                  </a:lnTo>
                  <a:lnTo>
                    <a:pt x="748" y="407"/>
                  </a:lnTo>
                  <a:lnTo>
                    <a:pt x="747" y="408"/>
                  </a:lnTo>
                  <a:lnTo>
                    <a:pt x="746" y="409"/>
                  </a:lnTo>
                  <a:lnTo>
                    <a:pt x="745" y="409"/>
                  </a:lnTo>
                  <a:lnTo>
                    <a:pt x="745" y="410"/>
                  </a:lnTo>
                  <a:lnTo>
                    <a:pt x="745" y="411"/>
                  </a:lnTo>
                  <a:lnTo>
                    <a:pt x="745" y="412"/>
                  </a:lnTo>
                  <a:lnTo>
                    <a:pt x="745" y="413"/>
                  </a:lnTo>
                  <a:lnTo>
                    <a:pt x="744" y="413"/>
                  </a:lnTo>
                  <a:lnTo>
                    <a:pt x="743" y="415"/>
                  </a:lnTo>
                  <a:lnTo>
                    <a:pt x="741" y="415"/>
                  </a:lnTo>
                  <a:lnTo>
                    <a:pt x="741" y="416"/>
                  </a:lnTo>
                  <a:lnTo>
                    <a:pt x="740" y="416"/>
                  </a:lnTo>
                  <a:lnTo>
                    <a:pt x="739" y="417"/>
                  </a:lnTo>
                  <a:lnTo>
                    <a:pt x="738" y="418"/>
                  </a:lnTo>
                  <a:lnTo>
                    <a:pt x="737" y="418"/>
                  </a:lnTo>
                  <a:lnTo>
                    <a:pt x="736" y="418"/>
                  </a:lnTo>
                  <a:lnTo>
                    <a:pt x="734" y="418"/>
                  </a:lnTo>
                  <a:lnTo>
                    <a:pt x="732" y="418"/>
                  </a:lnTo>
                  <a:lnTo>
                    <a:pt x="731" y="419"/>
                  </a:lnTo>
                  <a:lnTo>
                    <a:pt x="731" y="420"/>
                  </a:lnTo>
                  <a:lnTo>
                    <a:pt x="730" y="420"/>
                  </a:lnTo>
                  <a:lnTo>
                    <a:pt x="730" y="421"/>
                  </a:lnTo>
                  <a:lnTo>
                    <a:pt x="729" y="423"/>
                  </a:lnTo>
                  <a:lnTo>
                    <a:pt x="728" y="424"/>
                  </a:lnTo>
                  <a:lnTo>
                    <a:pt x="728" y="424"/>
                  </a:lnTo>
                  <a:lnTo>
                    <a:pt x="727" y="425"/>
                  </a:lnTo>
                  <a:lnTo>
                    <a:pt x="726" y="425"/>
                  </a:lnTo>
                  <a:lnTo>
                    <a:pt x="724" y="426"/>
                  </a:lnTo>
                  <a:lnTo>
                    <a:pt x="723" y="426"/>
                  </a:lnTo>
                  <a:lnTo>
                    <a:pt x="722" y="426"/>
                  </a:lnTo>
                  <a:lnTo>
                    <a:pt x="721" y="426"/>
                  </a:lnTo>
                  <a:lnTo>
                    <a:pt x="720" y="426"/>
                  </a:lnTo>
                  <a:lnTo>
                    <a:pt x="719" y="427"/>
                  </a:lnTo>
                  <a:lnTo>
                    <a:pt x="718" y="427"/>
                  </a:lnTo>
                  <a:lnTo>
                    <a:pt x="718" y="428"/>
                  </a:lnTo>
                  <a:lnTo>
                    <a:pt x="718" y="429"/>
                  </a:lnTo>
                  <a:lnTo>
                    <a:pt x="717" y="429"/>
                  </a:lnTo>
                  <a:lnTo>
                    <a:pt x="717" y="430"/>
                  </a:lnTo>
                  <a:lnTo>
                    <a:pt x="715" y="430"/>
                  </a:lnTo>
                  <a:lnTo>
                    <a:pt x="714" y="430"/>
                  </a:lnTo>
                  <a:lnTo>
                    <a:pt x="713" y="432"/>
                  </a:lnTo>
                  <a:lnTo>
                    <a:pt x="712" y="432"/>
                  </a:lnTo>
                  <a:lnTo>
                    <a:pt x="712" y="433"/>
                  </a:lnTo>
                  <a:lnTo>
                    <a:pt x="710" y="433"/>
                  </a:lnTo>
                  <a:lnTo>
                    <a:pt x="709" y="433"/>
                  </a:lnTo>
                  <a:lnTo>
                    <a:pt x="707" y="433"/>
                  </a:lnTo>
                  <a:lnTo>
                    <a:pt x="706" y="433"/>
                  </a:lnTo>
                  <a:lnTo>
                    <a:pt x="705" y="434"/>
                  </a:lnTo>
                  <a:lnTo>
                    <a:pt x="705" y="435"/>
                  </a:lnTo>
                  <a:lnTo>
                    <a:pt x="704" y="436"/>
                  </a:lnTo>
                  <a:lnTo>
                    <a:pt x="703" y="437"/>
                  </a:lnTo>
                  <a:lnTo>
                    <a:pt x="703" y="438"/>
                  </a:lnTo>
                  <a:lnTo>
                    <a:pt x="695" y="438"/>
                  </a:lnTo>
                  <a:lnTo>
                    <a:pt x="692" y="438"/>
                  </a:lnTo>
                  <a:lnTo>
                    <a:pt x="634" y="440"/>
                  </a:lnTo>
                  <a:lnTo>
                    <a:pt x="630" y="440"/>
                  </a:lnTo>
                  <a:lnTo>
                    <a:pt x="618" y="440"/>
                  </a:lnTo>
                  <a:lnTo>
                    <a:pt x="615" y="440"/>
                  </a:lnTo>
                  <a:lnTo>
                    <a:pt x="612" y="440"/>
                  </a:lnTo>
                  <a:lnTo>
                    <a:pt x="557" y="440"/>
                  </a:lnTo>
                  <a:lnTo>
                    <a:pt x="518" y="441"/>
                  </a:lnTo>
                  <a:lnTo>
                    <a:pt x="518" y="443"/>
                  </a:lnTo>
                  <a:lnTo>
                    <a:pt x="518" y="451"/>
                  </a:lnTo>
                  <a:lnTo>
                    <a:pt x="475" y="451"/>
                  </a:lnTo>
                  <a:lnTo>
                    <a:pt x="335" y="451"/>
                  </a:lnTo>
                  <a:lnTo>
                    <a:pt x="333" y="451"/>
                  </a:lnTo>
                  <a:lnTo>
                    <a:pt x="329" y="451"/>
                  </a:lnTo>
                  <a:lnTo>
                    <a:pt x="282" y="451"/>
                  </a:lnTo>
                  <a:lnTo>
                    <a:pt x="252" y="451"/>
                  </a:lnTo>
                  <a:lnTo>
                    <a:pt x="242" y="451"/>
                  </a:lnTo>
                  <a:lnTo>
                    <a:pt x="226" y="451"/>
                  </a:lnTo>
                  <a:lnTo>
                    <a:pt x="225" y="451"/>
                  </a:lnTo>
                  <a:lnTo>
                    <a:pt x="201" y="451"/>
                  </a:lnTo>
                  <a:lnTo>
                    <a:pt x="196" y="451"/>
                  </a:lnTo>
                  <a:lnTo>
                    <a:pt x="182" y="451"/>
                  </a:lnTo>
                  <a:lnTo>
                    <a:pt x="182" y="453"/>
                  </a:lnTo>
                  <a:lnTo>
                    <a:pt x="182" y="455"/>
                  </a:lnTo>
                  <a:lnTo>
                    <a:pt x="182" y="459"/>
                  </a:lnTo>
                  <a:lnTo>
                    <a:pt x="181" y="459"/>
                  </a:lnTo>
                  <a:lnTo>
                    <a:pt x="180" y="459"/>
                  </a:lnTo>
                  <a:lnTo>
                    <a:pt x="179" y="459"/>
                  </a:lnTo>
                  <a:lnTo>
                    <a:pt x="178" y="459"/>
                  </a:lnTo>
                  <a:lnTo>
                    <a:pt x="177" y="459"/>
                  </a:lnTo>
                  <a:lnTo>
                    <a:pt x="175" y="459"/>
                  </a:lnTo>
                  <a:lnTo>
                    <a:pt x="174" y="459"/>
                  </a:lnTo>
                  <a:lnTo>
                    <a:pt x="173" y="459"/>
                  </a:lnTo>
                  <a:lnTo>
                    <a:pt x="172" y="459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69" y="459"/>
                  </a:lnTo>
                  <a:lnTo>
                    <a:pt x="166" y="459"/>
                  </a:lnTo>
                  <a:lnTo>
                    <a:pt x="166" y="459"/>
                  </a:lnTo>
                  <a:lnTo>
                    <a:pt x="165" y="459"/>
                  </a:lnTo>
                  <a:lnTo>
                    <a:pt x="164" y="459"/>
                  </a:lnTo>
                  <a:lnTo>
                    <a:pt x="163" y="459"/>
                  </a:lnTo>
                  <a:lnTo>
                    <a:pt x="162" y="459"/>
                  </a:lnTo>
                  <a:lnTo>
                    <a:pt x="161" y="459"/>
                  </a:lnTo>
                  <a:lnTo>
                    <a:pt x="160" y="459"/>
                  </a:lnTo>
                  <a:lnTo>
                    <a:pt x="158" y="459"/>
                  </a:lnTo>
                  <a:lnTo>
                    <a:pt x="157" y="459"/>
                  </a:lnTo>
                  <a:lnTo>
                    <a:pt x="156" y="459"/>
                  </a:lnTo>
                  <a:lnTo>
                    <a:pt x="155" y="459"/>
                  </a:lnTo>
                  <a:lnTo>
                    <a:pt x="154" y="459"/>
                  </a:lnTo>
                  <a:lnTo>
                    <a:pt x="154" y="460"/>
                  </a:lnTo>
                  <a:lnTo>
                    <a:pt x="153" y="460"/>
                  </a:lnTo>
                  <a:lnTo>
                    <a:pt x="152" y="460"/>
                  </a:lnTo>
                  <a:lnTo>
                    <a:pt x="145" y="460"/>
                  </a:lnTo>
                  <a:lnTo>
                    <a:pt x="141" y="459"/>
                  </a:lnTo>
                  <a:lnTo>
                    <a:pt x="132" y="459"/>
                  </a:lnTo>
                  <a:lnTo>
                    <a:pt x="131" y="459"/>
                  </a:lnTo>
                  <a:lnTo>
                    <a:pt x="129" y="459"/>
                  </a:lnTo>
                  <a:lnTo>
                    <a:pt x="120" y="459"/>
                  </a:lnTo>
                  <a:lnTo>
                    <a:pt x="120" y="455"/>
                  </a:lnTo>
                  <a:lnTo>
                    <a:pt x="111" y="455"/>
                  </a:lnTo>
                  <a:lnTo>
                    <a:pt x="110" y="455"/>
                  </a:lnTo>
                  <a:lnTo>
                    <a:pt x="103" y="455"/>
                  </a:lnTo>
                  <a:lnTo>
                    <a:pt x="98" y="455"/>
                  </a:lnTo>
                  <a:lnTo>
                    <a:pt x="96" y="455"/>
                  </a:lnTo>
                  <a:lnTo>
                    <a:pt x="90" y="455"/>
                  </a:lnTo>
                  <a:lnTo>
                    <a:pt x="89" y="455"/>
                  </a:lnTo>
                  <a:lnTo>
                    <a:pt x="88" y="455"/>
                  </a:lnTo>
                  <a:lnTo>
                    <a:pt x="88" y="452"/>
                  </a:lnTo>
                  <a:lnTo>
                    <a:pt x="58" y="452"/>
                  </a:lnTo>
                  <a:lnTo>
                    <a:pt x="53" y="452"/>
                  </a:lnTo>
                  <a:lnTo>
                    <a:pt x="52" y="452"/>
                  </a:lnTo>
                  <a:lnTo>
                    <a:pt x="51" y="452"/>
                  </a:lnTo>
                  <a:lnTo>
                    <a:pt x="51" y="454"/>
                  </a:lnTo>
                  <a:lnTo>
                    <a:pt x="51" y="463"/>
                  </a:lnTo>
                  <a:lnTo>
                    <a:pt x="40" y="468"/>
                  </a:lnTo>
                  <a:lnTo>
                    <a:pt x="40" y="469"/>
                  </a:lnTo>
                  <a:lnTo>
                    <a:pt x="40" y="471"/>
                  </a:lnTo>
                  <a:lnTo>
                    <a:pt x="40" y="479"/>
                  </a:lnTo>
                  <a:lnTo>
                    <a:pt x="33" y="479"/>
                  </a:lnTo>
                  <a:lnTo>
                    <a:pt x="30" y="479"/>
                  </a:lnTo>
                  <a:lnTo>
                    <a:pt x="30" y="479"/>
                  </a:lnTo>
                  <a:lnTo>
                    <a:pt x="30" y="488"/>
                  </a:lnTo>
                  <a:lnTo>
                    <a:pt x="28" y="488"/>
                  </a:lnTo>
                  <a:lnTo>
                    <a:pt x="27" y="488"/>
                  </a:lnTo>
                  <a:lnTo>
                    <a:pt x="28" y="491"/>
                  </a:lnTo>
                  <a:lnTo>
                    <a:pt x="28" y="492"/>
                  </a:lnTo>
                  <a:lnTo>
                    <a:pt x="27" y="493"/>
                  </a:lnTo>
                  <a:lnTo>
                    <a:pt x="26" y="492"/>
                  </a:lnTo>
                  <a:lnTo>
                    <a:pt x="23" y="489"/>
                  </a:lnTo>
                  <a:lnTo>
                    <a:pt x="21" y="488"/>
                  </a:lnTo>
                  <a:lnTo>
                    <a:pt x="16" y="484"/>
                  </a:lnTo>
                  <a:lnTo>
                    <a:pt x="15" y="484"/>
                  </a:lnTo>
                  <a:lnTo>
                    <a:pt x="3" y="475"/>
                  </a:lnTo>
                  <a:lnTo>
                    <a:pt x="2" y="472"/>
                  </a:lnTo>
                  <a:lnTo>
                    <a:pt x="2" y="469"/>
                  </a:lnTo>
                  <a:lnTo>
                    <a:pt x="0" y="469"/>
                  </a:lnTo>
                  <a:lnTo>
                    <a:pt x="0" y="467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7" y="459"/>
                  </a:lnTo>
                  <a:lnTo>
                    <a:pt x="7" y="455"/>
                  </a:lnTo>
                  <a:lnTo>
                    <a:pt x="7" y="454"/>
                  </a:lnTo>
                  <a:lnTo>
                    <a:pt x="12" y="455"/>
                  </a:lnTo>
                  <a:lnTo>
                    <a:pt x="15" y="455"/>
                  </a:lnTo>
                  <a:lnTo>
                    <a:pt x="15" y="454"/>
                  </a:lnTo>
                  <a:lnTo>
                    <a:pt x="16" y="452"/>
                  </a:lnTo>
                  <a:lnTo>
                    <a:pt x="16" y="451"/>
                  </a:lnTo>
                  <a:lnTo>
                    <a:pt x="17" y="449"/>
                  </a:lnTo>
                  <a:lnTo>
                    <a:pt x="17" y="447"/>
                  </a:lnTo>
                  <a:lnTo>
                    <a:pt x="17" y="446"/>
                  </a:lnTo>
                  <a:lnTo>
                    <a:pt x="18" y="441"/>
                  </a:lnTo>
                  <a:lnTo>
                    <a:pt x="19" y="441"/>
                  </a:lnTo>
                  <a:lnTo>
                    <a:pt x="19" y="437"/>
                  </a:lnTo>
                  <a:lnTo>
                    <a:pt x="19" y="436"/>
                  </a:lnTo>
                  <a:lnTo>
                    <a:pt x="20" y="436"/>
                  </a:lnTo>
                  <a:lnTo>
                    <a:pt x="20" y="434"/>
                  </a:lnTo>
                  <a:lnTo>
                    <a:pt x="21" y="429"/>
                  </a:lnTo>
                  <a:lnTo>
                    <a:pt x="24" y="423"/>
                  </a:lnTo>
                  <a:lnTo>
                    <a:pt x="25" y="419"/>
                  </a:lnTo>
                  <a:lnTo>
                    <a:pt x="27" y="410"/>
                  </a:lnTo>
                  <a:lnTo>
                    <a:pt x="28" y="407"/>
                  </a:lnTo>
                  <a:lnTo>
                    <a:pt x="29" y="402"/>
                  </a:lnTo>
                  <a:lnTo>
                    <a:pt x="32" y="390"/>
                  </a:lnTo>
                  <a:lnTo>
                    <a:pt x="32" y="389"/>
                  </a:lnTo>
                  <a:lnTo>
                    <a:pt x="32" y="377"/>
                  </a:lnTo>
                  <a:lnTo>
                    <a:pt x="30" y="369"/>
                  </a:lnTo>
                  <a:lnTo>
                    <a:pt x="30" y="364"/>
                  </a:lnTo>
                  <a:lnTo>
                    <a:pt x="30" y="360"/>
                  </a:lnTo>
                  <a:lnTo>
                    <a:pt x="30" y="347"/>
                  </a:lnTo>
                  <a:lnTo>
                    <a:pt x="30" y="339"/>
                  </a:lnTo>
                  <a:lnTo>
                    <a:pt x="29" y="335"/>
                  </a:lnTo>
                  <a:lnTo>
                    <a:pt x="29" y="332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252"/>
                  </a:lnTo>
                  <a:lnTo>
                    <a:pt x="35" y="252"/>
                  </a:lnTo>
                  <a:lnTo>
                    <a:pt x="35" y="207"/>
                  </a:lnTo>
                  <a:lnTo>
                    <a:pt x="35" y="205"/>
                  </a:lnTo>
                  <a:lnTo>
                    <a:pt x="35" y="189"/>
                  </a:lnTo>
                  <a:lnTo>
                    <a:pt x="35" y="112"/>
                  </a:lnTo>
                  <a:lnTo>
                    <a:pt x="35" y="97"/>
                  </a:lnTo>
                  <a:lnTo>
                    <a:pt x="35" y="96"/>
                  </a:lnTo>
                  <a:lnTo>
                    <a:pt x="35" y="93"/>
                  </a:lnTo>
                  <a:lnTo>
                    <a:pt x="35" y="90"/>
                  </a:lnTo>
                  <a:lnTo>
                    <a:pt x="35" y="83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5" y="63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8" y="42"/>
                  </a:lnTo>
                  <a:lnTo>
                    <a:pt x="38" y="35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35" y="26"/>
                  </a:lnTo>
                  <a:lnTo>
                    <a:pt x="34" y="19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3" y="3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62" y="4"/>
                  </a:lnTo>
                  <a:lnTo>
                    <a:pt x="93" y="4"/>
                  </a:lnTo>
                  <a:lnTo>
                    <a:pt x="102" y="4"/>
                  </a:lnTo>
                  <a:lnTo>
                    <a:pt x="138" y="4"/>
                  </a:lnTo>
                  <a:lnTo>
                    <a:pt x="229" y="4"/>
                  </a:lnTo>
                  <a:lnTo>
                    <a:pt x="240" y="4"/>
                  </a:lnTo>
                  <a:lnTo>
                    <a:pt x="246" y="4"/>
                  </a:lnTo>
                  <a:lnTo>
                    <a:pt x="250" y="4"/>
                  </a:lnTo>
                  <a:lnTo>
                    <a:pt x="251" y="4"/>
                  </a:lnTo>
                  <a:lnTo>
                    <a:pt x="257" y="4"/>
                  </a:lnTo>
                  <a:lnTo>
                    <a:pt x="258" y="4"/>
                  </a:lnTo>
                  <a:lnTo>
                    <a:pt x="259" y="4"/>
                  </a:lnTo>
                  <a:lnTo>
                    <a:pt x="264" y="4"/>
                  </a:lnTo>
                  <a:lnTo>
                    <a:pt x="265" y="4"/>
                  </a:lnTo>
                  <a:lnTo>
                    <a:pt x="272" y="4"/>
                  </a:lnTo>
                  <a:lnTo>
                    <a:pt x="275" y="4"/>
                  </a:lnTo>
                  <a:lnTo>
                    <a:pt x="278" y="4"/>
                  </a:lnTo>
                  <a:lnTo>
                    <a:pt x="284" y="4"/>
                  </a:lnTo>
                  <a:lnTo>
                    <a:pt x="286" y="4"/>
                  </a:lnTo>
                  <a:lnTo>
                    <a:pt x="304" y="4"/>
                  </a:lnTo>
                  <a:lnTo>
                    <a:pt x="330" y="4"/>
                  </a:lnTo>
                  <a:lnTo>
                    <a:pt x="431" y="4"/>
                  </a:lnTo>
                  <a:lnTo>
                    <a:pt x="431" y="0"/>
                  </a:lnTo>
                  <a:lnTo>
                    <a:pt x="448" y="0"/>
                  </a:lnTo>
                  <a:lnTo>
                    <a:pt x="452" y="3"/>
                  </a:lnTo>
                  <a:close/>
                </a:path>
              </a:pathLst>
            </a:custGeom>
            <a:solidFill>
              <a:srgbClr val="00B0F0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5" name="Freeform 143"/>
            <p:cNvSpPr>
              <a:spLocks noEditPoints="1"/>
            </p:cNvSpPr>
            <p:nvPr/>
          </p:nvSpPr>
          <p:spPr bwMode="auto">
            <a:xfrm>
              <a:off x="5538464" y="4520502"/>
              <a:ext cx="501650" cy="382588"/>
            </a:xfrm>
            <a:custGeom>
              <a:avLst/>
              <a:gdLst>
                <a:gd name="T0" fmla="*/ 74 w 316"/>
                <a:gd name="T1" fmla="*/ 181 h 241"/>
                <a:gd name="T2" fmla="*/ 80 w 316"/>
                <a:gd name="T3" fmla="*/ 182 h 241"/>
                <a:gd name="T4" fmla="*/ 78 w 316"/>
                <a:gd name="T5" fmla="*/ 179 h 241"/>
                <a:gd name="T6" fmla="*/ 113 w 316"/>
                <a:gd name="T7" fmla="*/ 18 h 241"/>
                <a:gd name="T8" fmla="*/ 155 w 316"/>
                <a:gd name="T9" fmla="*/ 19 h 241"/>
                <a:gd name="T10" fmla="*/ 174 w 316"/>
                <a:gd name="T11" fmla="*/ 18 h 241"/>
                <a:gd name="T12" fmla="*/ 203 w 316"/>
                <a:gd name="T13" fmla="*/ 18 h 241"/>
                <a:gd name="T14" fmla="*/ 225 w 316"/>
                <a:gd name="T15" fmla="*/ 19 h 241"/>
                <a:gd name="T16" fmla="*/ 254 w 316"/>
                <a:gd name="T17" fmla="*/ 18 h 241"/>
                <a:gd name="T18" fmla="*/ 292 w 316"/>
                <a:gd name="T19" fmla="*/ 18 h 241"/>
                <a:gd name="T20" fmla="*/ 315 w 316"/>
                <a:gd name="T21" fmla="*/ 54 h 241"/>
                <a:gd name="T22" fmla="*/ 312 w 316"/>
                <a:gd name="T23" fmla="*/ 193 h 241"/>
                <a:gd name="T24" fmla="*/ 311 w 316"/>
                <a:gd name="T25" fmla="*/ 212 h 241"/>
                <a:gd name="T26" fmla="*/ 256 w 316"/>
                <a:gd name="T27" fmla="*/ 224 h 241"/>
                <a:gd name="T28" fmla="*/ 187 w 316"/>
                <a:gd name="T29" fmla="*/ 231 h 241"/>
                <a:gd name="T30" fmla="*/ 123 w 316"/>
                <a:gd name="T31" fmla="*/ 238 h 241"/>
                <a:gd name="T32" fmla="*/ 96 w 316"/>
                <a:gd name="T33" fmla="*/ 231 h 241"/>
                <a:gd name="T34" fmla="*/ 96 w 316"/>
                <a:gd name="T35" fmla="*/ 218 h 241"/>
                <a:gd name="T36" fmla="*/ 86 w 316"/>
                <a:gd name="T37" fmla="*/ 204 h 241"/>
                <a:gd name="T38" fmla="*/ 79 w 316"/>
                <a:gd name="T39" fmla="*/ 196 h 241"/>
                <a:gd name="T40" fmla="*/ 89 w 316"/>
                <a:gd name="T41" fmla="*/ 199 h 241"/>
                <a:gd name="T42" fmla="*/ 92 w 316"/>
                <a:gd name="T43" fmla="*/ 204 h 241"/>
                <a:gd name="T44" fmla="*/ 96 w 316"/>
                <a:gd name="T45" fmla="*/ 215 h 241"/>
                <a:gd name="T46" fmla="*/ 97 w 316"/>
                <a:gd name="T47" fmla="*/ 219 h 241"/>
                <a:gd name="T48" fmla="*/ 101 w 316"/>
                <a:gd name="T49" fmla="*/ 227 h 241"/>
                <a:gd name="T50" fmla="*/ 103 w 316"/>
                <a:gd name="T51" fmla="*/ 219 h 241"/>
                <a:gd name="T52" fmla="*/ 102 w 316"/>
                <a:gd name="T53" fmla="*/ 212 h 241"/>
                <a:gd name="T54" fmla="*/ 98 w 316"/>
                <a:gd name="T55" fmla="*/ 205 h 241"/>
                <a:gd name="T56" fmla="*/ 92 w 316"/>
                <a:gd name="T57" fmla="*/ 198 h 241"/>
                <a:gd name="T58" fmla="*/ 87 w 316"/>
                <a:gd name="T59" fmla="*/ 193 h 241"/>
                <a:gd name="T60" fmla="*/ 83 w 316"/>
                <a:gd name="T61" fmla="*/ 193 h 241"/>
                <a:gd name="T62" fmla="*/ 77 w 316"/>
                <a:gd name="T63" fmla="*/ 193 h 241"/>
                <a:gd name="T64" fmla="*/ 76 w 316"/>
                <a:gd name="T65" fmla="*/ 195 h 241"/>
                <a:gd name="T66" fmla="*/ 75 w 316"/>
                <a:gd name="T67" fmla="*/ 207 h 241"/>
                <a:gd name="T68" fmla="*/ 70 w 316"/>
                <a:gd name="T69" fmla="*/ 199 h 241"/>
                <a:gd name="T70" fmla="*/ 70 w 316"/>
                <a:gd name="T71" fmla="*/ 188 h 241"/>
                <a:gd name="T72" fmla="*/ 75 w 316"/>
                <a:gd name="T73" fmla="*/ 184 h 241"/>
                <a:gd name="T74" fmla="*/ 80 w 316"/>
                <a:gd name="T75" fmla="*/ 181 h 241"/>
                <a:gd name="T76" fmla="*/ 78 w 316"/>
                <a:gd name="T77" fmla="*/ 176 h 241"/>
                <a:gd name="T78" fmla="*/ 74 w 316"/>
                <a:gd name="T79" fmla="*/ 177 h 241"/>
                <a:gd name="T80" fmla="*/ 71 w 316"/>
                <a:gd name="T81" fmla="*/ 180 h 241"/>
                <a:gd name="T82" fmla="*/ 71 w 316"/>
                <a:gd name="T83" fmla="*/ 181 h 241"/>
                <a:gd name="T84" fmla="*/ 69 w 316"/>
                <a:gd name="T85" fmla="*/ 172 h 241"/>
                <a:gd name="T86" fmla="*/ 66 w 316"/>
                <a:gd name="T87" fmla="*/ 164 h 241"/>
                <a:gd name="T88" fmla="*/ 71 w 316"/>
                <a:gd name="T89" fmla="*/ 157 h 241"/>
                <a:gd name="T90" fmla="*/ 70 w 316"/>
                <a:gd name="T91" fmla="*/ 143 h 241"/>
                <a:gd name="T92" fmla="*/ 68 w 316"/>
                <a:gd name="T93" fmla="*/ 129 h 241"/>
                <a:gd name="T94" fmla="*/ 63 w 316"/>
                <a:gd name="T95" fmla="*/ 116 h 241"/>
                <a:gd name="T96" fmla="*/ 57 w 316"/>
                <a:gd name="T97" fmla="*/ 96 h 241"/>
                <a:gd name="T98" fmla="*/ 46 w 316"/>
                <a:gd name="T99" fmla="*/ 80 h 241"/>
                <a:gd name="T100" fmla="*/ 42 w 316"/>
                <a:gd name="T101" fmla="*/ 70 h 241"/>
                <a:gd name="T102" fmla="*/ 32 w 316"/>
                <a:gd name="T103" fmla="*/ 59 h 241"/>
                <a:gd name="T104" fmla="*/ 18 w 316"/>
                <a:gd name="T105" fmla="*/ 41 h 241"/>
                <a:gd name="T106" fmla="*/ 6 w 316"/>
                <a:gd name="T107" fmla="*/ 29 h 241"/>
                <a:gd name="T108" fmla="*/ 1 w 316"/>
                <a:gd name="T109" fmla="*/ 23 h 241"/>
                <a:gd name="T110" fmla="*/ 9 w 316"/>
                <a:gd name="T111" fmla="*/ 12 h 241"/>
                <a:gd name="T112" fmla="*/ 18 w 316"/>
                <a:gd name="T113" fmla="*/ 1 h 241"/>
                <a:gd name="T114" fmla="*/ 45 w 316"/>
                <a:gd name="T115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" h="241">
                  <a:moveTo>
                    <a:pt x="102" y="221"/>
                  </a:moveTo>
                  <a:lnTo>
                    <a:pt x="101" y="220"/>
                  </a:lnTo>
                  <a:lnTo>
                    <a:pt x="102" y="220"/>
                  </a:lnTo>
                  <a:lnTo>
                    <a:pt x="102" y="221"/>
                  </a:lnTo>
                  <a:close/>
                  <a:moveTo>
                    <a:pt x="76" y="180"/>
                  </a:moveTo>
                  <a:lnTo>
                    <a:pt x="76" y="181"/>
                  </a:lnTo>
                  <a:lnTo>
                    <a:pt x="75" y="182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4" y="182"/>
                  </a:lnTo>
                  <a:lnTo>
                    <a:pt x="74" y="181"/>
                  </a:lnTo>
                  <a:lnTo>
                    <a:pt x="74" y="180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0"/>
                  </a:lnTo>
                  <a:lnTo>
                    <a:pt x="76" y="180"/>
                  </a:lnTo>
                  <a:close/>
                  <a:moveTo>
                    <a:pt x="79" y="179"/>
                  </a:moveTo>
                  <a:lnTo>
                    <a:pt x="79" y="180"/>
                  </a:lnTo>
                  <a:lnTo>
                    <a:pt x="78" y="180"/>
                  </a:lnTo>
                  <a:lnTo>
                    <a:pt x="79" y="181"/>
                  </a:lnTo>
                  <a:lnTo>
                    <a:pt x="80" y="181"/>
                  </a:lnTo>
                  <a:lnTo>
                    <a:pt x="80" y="182"/>
                  </a:lnTo>
                  <a:lnTo>
                    <a:pt x="80" y="184"/>
                  </a:lnTo>
                  <a:lnTo>
                    <a:pt x="79" y="184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8" y="181"/>
                  </a:lnTo>
                  <a:lnTo>
                    <a:pt x="78" y="182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7" y="181"/>
                  </a:lnTo>
                  <a:lnTo>
                    <a:pt x="77" y="180"/>
                  </a:lnTo>
                  <a:lnTo>
                    <a:pt x="78" y="179"/>
                  </a:lnTo>
                  <a:lnTo>
                    <a:pt x="79" y="177"/>
                  </a:lnTo>
                  <a:lnTo>
                    <a:pt x="80" y="178"/>
                  </a:lnTo>
                  <a:lnTo>
                    <a:pt x="79" y="179"/>
                  </a:lnTo>
                  <a:close/>
                  <a:moveTo>
                    <a:pt x="70" y="11"/>
                  </a:moveTo>
                  <a:lnTo>
                    <a:pt x="71" y="12"/>
                  </a:lnTo>
                  <a:lnTo>
                    <a:pt x="74" y="13"/>
                  </a:lnTo>
                  <a:lnTo>
                    <a:pt x="74" y="17"/>
                  </a:lnTo>
                  <a:lnTo>
                    <a:pt x="84" y="17"/>
                  </a:lnTo>
                  <a:lnTo>
                    <a:pt x="95" y="17"/>
                  </a:lnTo>
                  <a:lnTo>
                    <a:pt x="105" y="18"/>
                  </a:lnTo>
                  <a:lnTo>
                    <a:pt x="113" y="18"/>
                  </a:lnTo>
                  <a:lnTo>
                    <a:pt x="119" y="18"/>
                  </a:lnTo>
                  <a:lnTo>
                    <a:pt x="118" y="19"/>
                  </a:lnTo>
                  <a:lnTo>
                    <a:pt x="134" y="19"/>
                  </a:lnTo>
                  <a:lnTo>
                    <a:pt x="144" y="18"/>
                  </a:lnTo>
                  <a:lnTo>
                    <a:pt x="146" y="19"/>
                  </a:lnTo>
                  <a:lnTo>
                    <a:pt x="149" y="19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74" y="18"/>
                  </a:lnTo>
                  <a:lnTo>
                    <a:pt x="177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6" y="18"/>
                  </a:lnTo>
                  <a:lnTo>
                    <a:pt x="188" y="18"/>
                  </a:lnTo>
                  <a:lnTo>
                    <a:pt x="190" y="18"/>
                  </a:lnTo>
                  <a:lnTo>
                    <a:pt x="195" y="18"/>
                  </a:lnTo>
                  <a:lnTo>
                    <a:pt x="199" y="18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5" y="18"/>
                  </a:lnTo>
                  <a:lnTo>
                    <a:pt x="207" y="18"/>
                  </a:lnTo>
                  <a:lnTo>
                    <a:pt x="208" y="18"/>
                  </a:lnTo>
                  <a:lnTo>
                    <a:pt x="212" y="18"/>
                  </a:lnTo>
                  <a:lnTo>
                    <a:pt x="213" y="18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1" y="19"/>
                  </a:lnTo>
                  <a:lnTo>
                    <a:pt x="222" y="19"/>
                  </a:lnTo>
                  <a:lnTo>
                    <a:pt x="225" y="19"/>
                  </a:lnTo>
                  <a:lnTo>
                    <a:pt x="229" y="19"/>
                  </a:lnTo>
                  <a:lnTo>
                    <a:pt x="230" y="19"/>
                  </a:lnTo>
                  <a:lnTo>
                    <a:pt x="231" y="19"/>
                  </a:lnTo>
                  <a:lnTo>
                    <a:pt x="232" y="19"/>
                  </a:lnTo>
                  <a:lnTo>
                    <a:pt x="234" y="19"/>
                  </a:lnTo>
                  <a:lnTo>
                    <a:pt x="241" y="18"/>
                  </a:lnTo>
                  <a:lnTo>
                    <a:pt x="246" y="18"/>
                  </a:lnTo>
                  <a:lnTo>
                    <a:pt x="247" y="18"/>
                  </a:lnTo>
                  <a:lnTo>
                    <a:pt x="249" y="18"/>
                  </a:lnTo>
                  <a:lnTo>
                    <a:pt x="250" y="18"/>
                  </a:lnTo>
                  <a:lnTo>
                    <a:pt x="254" y="18"/>
                  </a:lnTo>
                  <a:lnTo>
                    <a:pt x="255" y="18"/>
                  </a:lnTo>
                  <a:lnTo>
                    <a:pt x="260" y="18"/>
                  </a:lnTo>
                  <a:lnTo>
                    <a:pt x="265" y="18"/>
                  </a:lnTo>
                  <a:lnTo>
                    <a:pt x="269" y="18"/>
                  </a:lnTo>
                  <a:lnTo>
                    <a:pt x="277" y="18"/>
                  </a:lnTo>
                  <a:lnTo>
                    <a:pt x="281" y="18"/>
                  </a:lnTo>
                  <a:lnTo>
                    <a:pt x="282" y="18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1" y="18"/>
                  </a:lnTo>
                  <a:lnTo>
                    <a:pt x="292" y="18"/>
                  </a:lnTo>
                  <a:lnTo>
                    <a:pt x="295" y="18"/>
                  </a:lnTo>
                  <a:lnTo>
                    <a:pt x="300" y="18"/>
                  </a:lnTo>
                  <a:lnTo>
                    <a:pt x="303" y="19"/>
                  </a:lnTo>
                  <a:lnTo>
                    <a:pt x="306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0" y="19"/>
                  </a:lnTo>
                  <a:lnTo>
                    <a:pt x="312" y="19"/>
                  </a:lnTo>
                  <a:lnTo>
                    <a:pt x="315" y="19"/>
                  </a:lnTo>
                  <a:lnTo>
                    <a:pt x="315" y="18"/>
                  </a:lnTo>
                  <a:lnTo>
                    <a:pt x="315" y="54"/>
                  </a:lnTo>
                  <a:lnTo>
                    <a:pt x="316" y="64"/>
                  </a:lnTo>
                  <a:lnTo>
                    <a:pt x="316" y="81"/>
                  </a:lnTo>
                  <a:lnTo>
                    <a:pt x="316" y="84"/>
                  </a:lnTo>
                  <a:lnTo>
                    <a:pt x="316" y="85"/>
                  </a:lnTo>
                  <a:lnTo>
                    <a:pt x="316" y="92"/>
                  </a:lnTo>
                  <a:lnTo>
                    <a:pt x="316" y="106"/>
                  </a:lnTo>
                  <a:lnTo>
                    <a:pt x="311" y="106"/>
                  </a:lnTo>
                  <a:lnTo>
                    <a:pt x="312" y="156"/>
                  </a:lnTo>
                  <a:lnTo>
                    <a:pt x="312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1" y="193"/>
                  </a:lnTo>
                  <a:lnTo>
                    <a:pt x="311" y="194"/>
                  </a:lnTo>
                  <a:lnTo>
                    <a:pt x="311" y="195"/>
                  </a:lnTo>
                  <a:lnTo>
                    <a:pt x="311" y="199"/>
                  </a:lnTo>
                  <a:lnTo>
                    <a:pt x="311" y="202"/>
                  </a:lnTo>
                  <a:lnTo>
                    <a:pt x="311" y="203"/>
                  </a:lnTo>
                  <a:lnTo>
                    <a:pt x="311" y="205"/>
                  </a:lnTo>
                  <a:lnTo>
                    <a:pt x="311" y="206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2"/>
                  </a:lnTo>
                  <a:lnTo>
                    <a:pt x="311" y="213"/>
                  </a:lnTo>
                  <a:lnTo>
                    <a:pt x="311" y="214"/>
                  </a:lnTo>
                  <a:lnTo>
                    <a:pt x="311" y="218"/>
                  </a:lnTo>
                  <a:lnTo>
                    <a:pt x="311" y="219"/>
                  </a:lnTo>
                  <a:lnTo>
                    <a:pt x="311" y="219"/>
                  </a:lnTo>
                  <a:lnTo>
                    <a:pt x="303" y="220"/>
                  </a:lnTo>
                  <a:lnTo>
                    <a:pt x="292" y="221"/>
                  </a:lnTo>
                  <a:lnTo>
                    <a:pt x="284" y="222"/>
                  </a:lnTo>
                  <a:lnTo>
                    <a:pt x="273" y="223"/>
                  </a:lnTo>
                  <a:lnTo>
                    <a:pt x="264" y="223"/>
                  </a:lnTo>
                  <a:lnTo>
                    <a:pt x="256" y="224"/>
                  </a:lnTo>
                  <a:lnTo>
                    <a:pt x="249" y="226"/>
                  </a:lnTo>
                  <a:lnTo>
                    <a:pt x="233" y="227"/>
                  </a:lnTo>
                  <a:lnTo>
                    <a:pt x="230" y="228"/>
                  </a:lnTo>
                  <a:lnTo>
                    <a:pt x="221" y="228"/>
                  </a:lnTo>
                  <a:lnTo>
                    <a:pt x="218" y="229"/>
                  </a:lnTo>
                  <a:lnTo>
                    <a:pt x="207" y="230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6" y="231"/>
                  </a:lnTo>
                  <a:lnTo>
                    <a:pt x="189" y="231"/>
                  </a:lnTo>
                  <a:lnTo>
                    <a:pt x="187" y="231"/>
                  </a:lnTo>
                  <a:lnTo>
                    <a:pt x="179" y="232"/>
                  </a:lnTo>
                  <a:lnTo>
                    <a:pt x="172" y="233"/>
                  </a:lnTo>
                  <a:lnTo>
                    <a:pt x="166" y="233"/>
                  </a:lnTo>
                  <a:lnTo>
                    <a:pt x="162" y="235"/>
                  </a:lnTo>
                  <a:lnTo>
                    <a:pt x="161" y="235"/>
                  </a:lnTo>
                  <a:lnTo>
                    <a:pt x="152" y="236"/>
                  </a:lnTo>
                  <a:lnTo>
                    <a:pt x="145" y="236"/>
                  </a:lnTo>
                  <a:lnTo>
                    <a:pt x="131" y="237"/>
                  </a:lnTo>
                  <a:lnTo>
                    <a:pt x="126" y="238"/>
                  </a:lnTo>
                  <a:lnTo>
                    <a:pt x="123" y="238"/>
                  </a:lnTo>
                  <a:lnTo>
                    <a:pt x="123" y="238"/>
                  </a:lnTo>
                  <a:lnTo>
                    <a:pt x="119" y="239"/>
                  </a:lnTo>
                  <a:lnTo>
                    <a:pt x="107" y="240"/>
                  </a:lnTo>
                  <a:lnTo>
                    <a:pt x="102" y="240"/>
                  </a:lnTo>
                  <a:lnTo>
                    <a:pt x="98" y="241"/>
                  </a:lnTo>
                  <a:lnTo>
                    <a:pt x="97" y="241"/>
                  </a:lnTo>
                  <a:lnTo>
                    <a:pt x="97" y="240"/>
                  </a:lnTo>
                  <a:lnTo>
                    <a:pt x="97" y="238"/>
                  </a:lnTo>
                  <a:lnTo>
                    <a:pt x="97" y="237"/>
                  </a:lnTo>
                  <a:lnTo>
                    <a:pt x="96" y="233"/>
                  </a:lnTo>
                  <a:lnTo>
                    <a:pt x="96" y="232"/>
                  </a:lnTo>
                  <a:lnTo>
                    <a:pt x="96" y="231"/>
                  </a:lnTo>
                  <a:lnTo>
                    <a:pt x="96" y="230"/>
                  </a:lnTo>
                  <a:lnTo>
                    <a:pt x="96" y="229"/>
                  </a:lnTo>
                  <a:lnTo>
                    <a:pt x="96" y="228"/>
                  </a:lnTo>
                  <a:lnTo>
                    <a:pt x="96" y="226"/>
                  </a:lnTo>
                  <a:lnTo>
                    <a:pt x="96" y="224"/>
                  </a:lnTo>
                  <a:lnTo>
                    <a:pt x="96" y="223"/>
                  </a:lnTo>
                  <a:lnTo>
                    <a:pt x="96" y="222"/>
                  </a:lnTo>
                  <a:lnTo>
                    <a:pt x="96" y="221"/>
                  </a:lnTo>
                  <a:lnTo>
                    <a:pt x="96" y="219"/>
                  </a:lnTo>
                  <a:lnTo>
                    <a:pt x="96" y="219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5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2" y="210"/>
                  </a:lnTo>
                  <a:lnTo>
                    <a:pt x="91" y="207"/>
                  </a:lnTo>
                  <a:lnTo>
                    <a:pt x="89" y="206"/>
                  </a:lnTo>
                  <a:lnTo>
                    <a:pt x="87" y="205"/>
                  </a:lnTo>
                  <a:lnTo>
                    <a:pt x="87" y="204"/>
                  </a:lnTo>
                  <a:lnTo>
                    <a:pt x="86" y="204"/>
                  </a:lnTo>
                  <a:lnTo>
                    <a:pt x="85" y="203"/>
                  </a:lnTo>
                  <a:lnTo>
                    <a:pt x="84" y="203"/>
                  </a:lnTo>
                  <a:lnTo>
                    <a:pt x="84" y="202"/>
                  </a:lnTo>
                  <a:lnTo>
                    <a:pt x="81" y="203"/>
                  </a:lnTo>
                  <a:lnTo>
                    <a:pt x="79" y="203"/>
                  </a:lnTo>
                  <a:lnTo>
                    <a:pt x="78" y="203"/>
                  </a:lnTo>
                  <a:lnTo>
                    <a:pt x="77" y="203"/>
                  </a:lnTo>
                  <a:lnTo>
                    <a:pt x="77" y="199"/>
                  </a:lnTo>
                  <a:lnTo>
                    <a:pt x="77" y="198"/>
                  </a:lnTo>
                  <a:lnTo>
                    <a:pt x="78" y="197"/>
                  </a:lnTo>
                  <a:lnTo>
                    <a:pt x="79" y="196"/>
                  </a:lnTo>
                  <a:lnTo>
                    <a:pt x="80" y="196"/>
                  </a:lnTo>
                  <a:lnTo>
                    <a:pt x="81" y="196"/>
                  </a:lnTo>
                  <a:lnTo>
                    <a:pt x="83" y="195"/>
                  </a:lnTo>
                  <a:lnTo>
                    <a:pt x="84" y="195"/>
                  </a:lnTo>
                  <a:lnTo>
                    <a:pt x="84" y="196"/>
                  </a:lnTo>
                  <a:lnTo>
                    <a:pt x="85" y="196"/>
                  </a:lnTo>
                  <a:lnTo>
                    <a:pt x="85" y="197"/>
                  </a:lnTo>
                  <a:lnTo>
                    <a:pt x="86" y="198"/>
                  </a:lnTo>
                  <a:lnTo>
                    <a:pt x="87" y="198"/>
                  </a:lnTo>
                  <a:lnTo>
                    <a:pt x="88" y="199"/>
                  </a:lnTo>
                  <a:lnTo>
                    <a:pt x="89" y="199"/>
                  </a:lnTo>
                  <a:lnTo>
                    <a:pt x="91" y="201"/>
                  </a:lnTo>
                  <a:lnTo>
                    <a:pt x="91" y="202"/>
                  </a:lnTo>
                  <a:lnTo>
                    <a:pt x="91" y="203"/>
                  </a:lnTo>
                  <a:lnTo>
                    <a:pt x="91" y="204"/>
                  </a:lnTo>
                  <a:lnTo>
                    <a:pt x="89" y="205"/>
                  </a:lnTo>
                  <a:lnTo>
                    <a:pt x="89" y="204"/>
                  </a:lnTo>
                  <a:lnTo>
                    <a:pt x="88" y="204"/>
                  </a:lnTo>
                  <a:lnTo>
                    <a:pt x="88" y="205"/>
                  </a:lnTo>
                  <a:lnTo>
                    <a:pt x="89" y="205"/>
                  </a:lnTo>
                  <a:lnTo>
                    <a:pt x="91" y="206"/>
                  </a:lnTo>
                  <a:lnTo>
                    <a:pt x="92" y="204"/>
                  </a:lnTo>
                  <a:lnTo>
                    <a:pt x="93" y="205"/>
                  </a:lnTo>
                  <a:lnTo>
                    <a:pt x="92" y="206"/>
                  </a:lnTo>
                  <a:lnTo>
                    <a:pt x="92" y="207"/>
                  </a:lnTo>
                  <a:lnTo>
                    <a:pt x="92" y="209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4" y="211"/>
                  </a:lnTo>
                  <a:lnTo>
                    <a:pt x="94" y="212"/>
                  </a:lnTo>
                  <a:lnTo>
                    <a:pt x="95" y="212"/>
                  </a:lnTo>
                  <a:lnTo>
                    <a:pt x="96" y="214"/>
                  </a:lnTo>
                  <a:lnTo>
                    <a:pt x="96" y="215"/>
                  </a:lnTo>
                  <a:lnTo>
                    <a:pt x="95" y="215"/>
                  </a:lnTo>
                  <a:lnTo>
                    <a:pt x="96" y="216"/>
                  </a:lnTo>
                  <a:lnTo>
                    <a:pt x="96" y="218"/>
                  </a:lnTo>
                  <a:lnTo>
                    <a:pt x="96" y="216"/>
                  </a:lnTo>
                  <a:lnTo>
                    <a:pt x="96" y="218"/>
                  </a:lnTo>
                  <a:lnTo>
                    <a:pt x="97" y="218"/>
                  </a:lnTo>
                  <a:lnTo>
                    <a:pt x="97" y="219"/>
                  </a:lnTo>
                  <a:lnTo>
                    <a:pt x="96" y="219"/>
                  </a:lnTo>
                  <a:lnTo>
                    <a:pt x="96" y="219"/>
                  </a:lnTo>
                  <a:lnTo>
                    <a:pt x="96" y="219"/>
                  </a:lnTo>
                  <a:lnTo>
                    <a:pt x="97" y="219"/>
                  </a:lnTo>
                  <a:lnTo>
                    <a:pt x="96" y="220"/>
                  </a:lnTo>
                  <a:lnTo>
                    <a:pt x="96" y="221"/>
                  </a:lnTo>
                  <a:lnTo>
                    <a:pt x="96" y="222"/>
                  </a:lnTo>
                  <a:lnTo>
                    <a:pt x="97" y="222"/>
                  </a:lnTo>
                  <a:lnTo>
                    <a:pt x="98" y="222"/>
                  </a:lnTo>
                  <a:lnTo>
                    <a:pt x="98" y="223"/>
                  </a:lnTo>
                  <a:lnTo>
                    <a:pt x="98" y="224"/>
                  </a:lnTo>
                  <a:lnTo>
                    <a:pt x="98" y="226"/>
                  </a:lnTo>
                  <a:lnTo>
                    <a:pt x="100" y="226"/>
                  </a:lnTo>
                  <a:lnTo>
                    <a:pt x="100" y="227"/>
                  </a:lnTo>
                  <a:lnTo>
                    <a:pt x="101" y="227"/>
                  </a:lnTo>
                  <a:lnTo>
                    <a:pt x="102" y="227"/>
                  </a:lnTo>
                  <a:lnTo>
                    <a:pt x="103" y="226"/>
                  </a:lnTo>
                  <a:lnTo>
                    <a:pt x="103" y="224"/>
                  </a:lnTo>
                  <a:lnTo>
                    <a:pt x="104" y="224"/>
                  </a:lnTo>
                  <a:lnTo>
                    <a:pt x="104" y="223"/>
                  </a:lnTo>
                  <a:lnTo>
                    <a:pt x="104" y="222"/>
                  </a:lnTo>
                  <a:lnTo>
                    <a:pt x="103" y="221"/>
                  </a:lnTo>
                  <a:lnTo>
                    <a:pt x="103" y="220"/>
                  </a:lnTo>
                  <a:lnTo>
                    <a:pt x="103" y="219"/>
                  </a:lnTo>
                  <a:lnTo>
                    <a:pt x="102" y="219"/>
                  </a:lnTo>
                  <a:lnTo>
                    <a:pt x="103" y="219"/>
                  </a:lnTo>
                  <a:lnTo>
                    <a:pt x="103" y="219"/>
                  </a:lnTo>
                  <a:lnTo>
                    <a:pt x="103" y="219"/>
                  </a:lnTo>
                  <a:lnTo>
                    <a:pt x="102" y="219"/>
                  </a:lnTo>
                  <a:lnTo>
                    <a:pt x="102" y="218"/>
                  </a:lnTo>
                  <a:lnTo>
                    <a:pt x="102" y="216"/>
                  </a:lnTo>
                  <a:lnTo>
                    <a:pt x="102" y="215"/>
                  </a:lnTo>
                  <a:lnTo>
                    <a:pt x="101" y="215"/>
                  </a:lnTo>
                  <a:lnTo>
                    <a:pt x="100" y="215"/>
                  </a:lnTo>
                  <a:lnTo>
                    <a:pt x="100" y="214"/>
                  </a:lnTo>
                  <a:lnTo>
                    <a:pt x="100" y="213"/>
                  </a:lnTo>
                  <a:lnTo>
                    <a:pt x="102" y="212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8" y="212"/>
                  </a:lnTo>
                  <a:lnTo>
                    <a:pt x="98" y="211"/>
                  </a:lnTo>
                  <a:lnTo>
                    <a:pt x="100" y="211"/>
                  </a:lnTo>
                  <a:lnTo>
                    <a:pt x="100" y="210"/>
                  </a:lnTo>
                  <a:lnTo>
                    <a:pt x="98" y="209"/>
                  </a:lnTo>
                  <a:lnTo>
                    <a:pt x="98" y="207"/>
                  </a:lnTo>
                  <a:lnTo>
                    <a:pt x="100" y="206"/>
                  </a:lnTo>
                  <a:lnTo>
                    <a:pt x="98" y="206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6" y="204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4" y="202"/>
                  </a:lnTo>
                  <a:lnTo>
                    <a:pt x="94" y="201"/>
                  </a:lnTo>
                  <a:lnTo>
                    <a:pt x="93" y="201"/>
                  </a:lnTo>
                  <a:lnTo>
                    <a:pt x="91" y="199"/>
                  </a:lnTo>
                  <a:lnTo>
                    <a:pt x="92" y="198"/>
                  </a:lnTo>
                  <a:lnTo>
                    <a:pt x="91" y="198"/>
                  </a:lnTo>
                  <a:lnTo>
                    <a:pt x="89" y="198"/>
                  </a:lnTo>
                  <a:lnTo>
                    <a:pt x="89" y="197"/>
                  </a:lnTo>
                  <a:lnTo>
                    <a:pt x="88" y="197"/>
                  </a:lnTo>
                  <a:lnTo>
                    <a:pt x="88" y="196"/>
                  </a:lnTo>
                  <a:lnTo>
                    <a:pt x="87" y="196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88" y="194"/>
                  </a:lnTo>
                  <a:lnTo>
                    <a:pt x="88" y="193"/>
                  </a:lnTo>
                  <a:lnTo>
                    <a:pt x="87" y="193"/>
                  </a:lnTo>
                  <a:lnTo>
                    <a:pt x="86" y="193"/>
                  </a:lnTo>
                  <a:lnTo>
                    <a:pt x="86" y="191"/>
                  </a:lnTo>
                  <a:lnTo>
                    <a:pt x="85" y="193"/>
                  </a:lnTo>
                  <a:lnTo>
                    <a:pt x="84" y="193"/>
                  </a:lnTo>
                  <a:lnTo>
                    <a:pt x="85" y="193"/>
                  </a:lnTo>
                  <a:lnTo>
                    <a:pt x="84" y="193"/>
                  </a:lnTo>
                  <a:lnTo>
                    <a:pt x="83" y="193"/>
                  </a:lnTo>
                  <a:lnTo>
                    <a:pt x="80" y="193"/>
                  </a:lnTo>
                  <a:lnTo>
                    <a:pt x="79" y="193"/>
                  </a:lnTo>
                  <a:lnTo>
                    <a:pt x="81" y="193"/>
                  </a:lnTo>
                  <a:lnTo>
                    <a:pt x="83" y="193"/>
                  </a:lnTo>
                  <a:lnTo>
                    <a:pt x="83" y="191"/>
                  </a:lnTo>
                  <a:lnTo>
                    <a:pt x="80" y="191"/>
                  </a:lnTo>
                  <a:lnTo>
                    <a:pt x="79" y="191"/>
                  </a:lnTo>
                  <a:lnTo>
                    <a:pt x="80" y="191"/>
                  </a:lnTo>
                  <a:lnTo>
                    <a:pt x="81" y="190"/>
                  </a:lnTo>
                  <a:lnTo>
                    <a:pt x="80" y="189"/>
                  </a:lnTo>
                  <a:lnTo>
                    <a:pt x="80" y="190"/>
                  </a:lnTo>
                  <a:lnTo>
                    <a:pt x="79" y="191"/>
                  </a:lnTo>
                  <a:lnTo>
                    <a:pt x="79" y="194"/>
                  </a:lnTo>
                  <a:lnTo>
                    <a:pt x="78" y="194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5"/>
                  </a:lnTo>
                  <a:lnTo>
                    <a:pt x="78" y="194"/>
                  </a:lnTo>
                  <a:lnTo>
                    <a:pt x="78" y="195"/>
                  </a:lnTo>
                  <a:lnTo>
                    <a:pt x="77" y="196"/>
                  </a:lnTo>
                  <a:lnTo>
                    <a:pt x="76" y="197"/>
                  </a:lnTo>
                  <a:lnTo>
                    <a:pt x="75" y="197"/>
                  </a:lnTo>
                  <a:lnTo>
                    <a:pt x="76" y="197"/>
                  </a:lnTo>
                  <a:lnTo>
                    <a:pt x="77" y="195"/>
                  </a:lnTo>
                  <a:lnTo>
                    <a:pt x="77" y="194"/>
                  </a:lnTo>
                  <a:lnTo>
                    <a:pt x="76" y="195"/>
                  </a:lnTo>
                  <a:lnTo>
                    <a:pt x="75" y="195"/>
                  </a:lnTo>
                  <a:lnTo>
                    <a:pt x="75" y="196"/>
                  </a:lnTo>
                  <a:lnTo>
                    <a:pt x="75" y="197"/>
                  </a:lnTo>
                  <a:lnTo>
                    <a:pt x="75" y="198"/>
                  </a:lnTo>
                  <a:lnTo>
                    <a:pt x="75" y="199"/>
                  </a:lnTo>
                  <a:lnTo>
                    <a:pt x="74" y="201"/>
                  </a:lnTo>
                  <a:lnTo>
                    <a:pt x="75" y="203"/>
                  </a:lnTo>
                  <a:lnTo>
                    <a:pt x="75" y="204"/>
                  </a:lnTo>
                  <a:lnTo>
                    <a:pt x="75" y="205"/>
                  </a:lnTo>
                  <a:lnTo>
                    <a:pt x="75" y="206"/>
                  </a:lnTo>
                  <a:lnTo>
                    <a:pt x="75" y="207"/>
                  </a:lnTo>
                  <a:lnTo>
                    <a:pt x="75" y="209"/>
                  </a:lnTo>
                  <a:lnTo>
                    <a:pt x="74" y="209"/>
                  </a:lnTo>
                  <a:lnTo>
                    <a:pt x="72" y="207"/>
                  </a:lnTo>
                  <a:lnTo>
                    <a:pt x="72" y="206"/>
                  </a:lnTo>
                  <a:lnTo>
                    <a:pt x="72" y="205"/>
                  </a:lnTo>
                  <a:lnTo>
                    <a:pt x="72" y="204"/>
                  </a:lnTo>
                  <a:lnTo>
                    <a:pt x="71" y="204"/>
                  </a:lnTo>
                  <a:lnTo>
                    <a:pt x="71" y="203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0" y="196"/>
                  </a:lnTo>
                  <a:lnTo>
                    <a:pt x="70" y="195"/>
                  </a:lnTo>
                  <a:lnTo>
                    <a:pt x="70" y="194"/>
                  </a:lnTo>
                  <a:lnTo>
                    <a:pt x="70" y="193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0" y="190"/>
                  </a:lnTo>
                  <a:lnTo>
                    <a:pt x="70" y="189"/>
                  </a:lnTo>
                  <a:lnTo>
                    <a:pt x="70" y="188"/>
                  </a:lnTo>
                  <a:lnTo>
                    <a:pt x="71" y="188"/>
                  </a:lnTo>
                  <a:lnTo>
                    <a:pt x="71" y="186"/>
                  </a:lnTo>
                  <a:lnTo>
                    <a:pt x="74" y="186"/>
                  </a:lnTo>
                  <a:lnTo>
                    <a:pt x="72" y="186"/>
                  </a:lnTo>
                  <a:lnTo>
                    <a:pt x="74" y="185"/>
                  </a:lnTo>
                  <a:lnTo>
                    <a:pt x="75" y="185"/>
                  </a:lnTo>
                  <a:lnTo>
                    <a:pt x="75" y="184"/>
                  </a:lnTo>
                  <a:lnTo>
                    <a:pt x="74" y="184"/>
                  </a:lnTo>
                  <a:lnTo>
                    <a:pt x="74" y="182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8" y="184"/>
                  </a:lnTo>
                  <a:lnTo>
                    <a:pt x="79" y="184"/>
                  </a:lnTo>
                  <a:lnTo>
                    <a:pt x="80" y="182"/>
                  </a:lnTo>
                  <a:lnTo>
                    <a:pt x="80" y="181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80" y="178"/>
                  </a:lnTo>
                  <a:lnTo>
                    <a:pt x="80" y="177"/>
                  </a:lnTo>
                  <a:lnTo>
                    <a:pt x="80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7"/>
                  </a:lnTo>
                  <a:lnTo>
                    <a:pt x="79" y="177"/>
                  </a:lnTo>
                  <a:lnTo>
                    <a:pt x="78" y="177"/>
                  </a:lnTo>
                  <a:lnTo>
                    <a:pt x="78" y="176"/>
                  </a:lnTo>
                  <a:lnTo>
                    <a:pt x="78" y="177"/>
                  </a:lnTo>
                  <a:lnTo>
                    <a:pt x="77" y="177"/>
                  </a:lnTo>
                  <a:lnTo>
                    <a:pt x="77" y="176"/>
                  </a:lnTo>
                  <a:lnTo>
                    <a:pt x="76" y="176"/>
                  </a:lnTo>
                  <a:lnTo>
                    <a:pt x="76" y="177"/>
                  </a:lnTo>
                  <a:lnTo>
                    <a:pt x="76" y="178"/>
                  </a:lnTo>
                  <a:lnTo>
                    <a:pt x="76" y="179"/>
                  </a:lnTo>
                  <a:lnTo>
                    <a:pt x="75" y="180"/>
                  </a:lnTo>
                  <a:lnTo>
                    <a:pt x="74" y="179"/>
                  </a:lnTo>
                  <a:lnTo>
                    <a:pt x="74" y="178"/>
                  </a:lnTo>
                  <a:lnTo>
                    <a:pt x="74" y="177"/>
                  </a:lnTo>
                  <a:lnTo>
                    <a:pt x="72" y="177"/>
                  </a:lnTo>
                  <a:lnTo>
                    <a:pt x="71" y="177"/>
                  </a:lnTo>
                  <a:lnTo>
                    <a:pt x="71" y="178"/>
                  </a:lnTo>
                  <a:lnTo>
                    <a:pt x="71" y="179"/>
                  </a:lnTo>
                  <a:lnTo>
                    <a:pt x="71" y="178"/>
                  </a:lnTo>
                  <a:lnTo>
                    <a:pt x="72" y="178"/>
                  </a:lnTo>
                  <a:lnTo>
                    <a:pt x="72" y="179"/>
                  </a:lnTo>
                  <a:lnTo>
                    <a:pt x="71" y="179"/>
                  </a:lnTo>
                  <a:lnTo>
                    <a:pt x="71" y="180"/>
                  </a:lnTo>
                  <a:lnTo>
                    <a:pt x="72" y="180"/>
                  </a:lnTo>
                  <a:lnTo>
                    <a:pt x="71" y="180"/>
                  </a:lnTo>
                  <a:lnTo>
                    <a:pt x="71" y="181"/>
                  </a:lnTo>
                  <a:lnTo>
                    <a:pt x="72" y="181"/>
                  </a:lnTo>
                  <a:lnTo>
                    <a:pt x="74" y="182"/>
                  </a:lnTo>
                  <a:lnTo>
                    <a:pt x="72" y="184"/>
                  </a:lnTo>
                  <a:lnTo>
                    <a:pt x="72" y="182"/>
                  </a:lnTo>
                  <a:lnTo>
                    <a:pt x="71" y="184"/>
                  </a:lnTo>
                  <a:lnTo>
                    <a:pt x="72" y="185"/>
                  </a:lnTo>
                  <a:lnTo>
                    <a:pt x="71" y="185"/>
                  </a:lnTo>
                  <a:lnTo>
                    <a:pt x="71" y="184"/>
                  </a:lnTo>
                  <a:lnTo>
                    <a:pt x="71" y="182"/>
                  </a:lnTo>
                  <a:lnTo>
                    <a:pt x="71" y="181"/>
                  </a:lnTo>
                  <a:lnTo>
                    <a:pt x="71" y="180"/>
                  </a:lnTo>
                  <a:lnTo>
                    <a:pt x="71" y="179"/>
                  </a:lnTo>
                  <a:lnTo>
                    <a:pt x="71" y="178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0" y="176"/>
                  </a:lnTo>
                  <a:lnTo>
                    <a:pt x="70" y="174"/>
                  </a:lnTo>
                  <a:lnTo>
                    <a:pt x="69" y="174"/>
                  </a:lnTo>
                  <a:lnTo>
                    <a:pt x="69" y="173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69" y="171"/>
                  </a:lnTo>
                  <a:lnTo>
                    <a:pt x="68" y="171"/>
                  </a:lnTo>
                  <a:lnTo>
                    <a:pt x="68" y="170"/>
                  </a:lnTo>
                  <a:lnTo>
                    <a:pt x="67" y="170"/>
                  </a:lnTo>
                  <a:lnTo>
                    <a:pt x="67" y="169"/>
                  </a:lnTo>
                  <a:lnTo>
                    <a:pt x="66" y="169"/>
                  </a:lnTo>
                  <a:lnTo>
                    <a:pt x="67" y="168"/>
                  </a:lnTo>
                  <a:lnTo>
                    <a:pt x="66" y="167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7" y="163"/>
                  </a:lnTo>
                  <a:lnTo>
                    <a:pt x="68" y="163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70" y="161"/>
                  </a:lnTo>
                  <a:lnTo>
                    <a:pt x="70" y="160"/>
                  </a:lnTo>
                  <a:lnTo>
                    <a:pt x="71" y="159"/>
                  </a:lnTo>
                  <a:lnTo>
                    <a:pt x="71" y="157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3"/>
                  </a:lnTo>
                  <a:lnTo>
                    <a:pt x="71" y="152"/>
                  </a:lnTo>
                  <a:lnTo>
                    <a:pt x="71" y="151"/>
                  </a:lnTo>
                  <a:lnTo>
                    <a:pt x="71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0" y="143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8" y="131"/>
                  </a:lnTo>
                  <a:lnTo>
                    <a:pt x="68" y="130"/>
                  </a:lnTo>
                  <a:lnTo>
                    <a:pt x="68" y="129"/>
                  </a:lnTo>
                  <a:lnTo>
                    <a:pt x="68" y="128"/>
                  </a:lnTo>
                  <a:lnTo>
                    <a:pt x="68" y="127"/>
                  </a:lnTo>
                  <a:lnTo>
                    <a:pt x="67" y="126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6" y="121"/>
                  </a:lnTo>
                  <a:lnTo>
                    <a:pt x="66" y="120"/>
                  </a:lnTo>
                  <a:lnTo>
                    <a:pt x="64" y="119"/>
                  </a:lnTo>
                  <a:lnTo>
                    <a:pt x="64" y="117"/>
                  </a:lnTo>
                  <a:lnTo>
                    <a:pt x="63" y="117"/>
                  </a:lnTo>
                  <a:lnTo>
                    <a:pt x="63" y="116"/>
                  </a:lnTo>
                  <a:lnTo>
                    <a:pt x="62" y="114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2" y="111"/>
                  </a:lnTo>
                  <a:lnTo>
                    <a:pt x="61" y="110"/>
                  </a:lnTo>
                  <a:lnTo>
                    <a:pt x="61" y="109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57" y="96"/>
                  </a:lnTo>
                  <a:lnTo>
                    <a:pt x="55" y="94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3" y="91"/>
                  </a:lnTo>
                  <a:lnTo>
                    <a:pt x="53" y="89"/>
                  </a:lnTo>
                  <a:lnTo>
                    <a:pt x="52" y="88"/>
                  </a:lnTo>
                  <a:lnTo>
                    <a:pt x="51" y="87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49" y="83"/>
                  </a:lnTo>
                  <a:lnTo>
                    <a:pt x="46" y="80"/>
                  </a:lnTo>
                  <a:lnTo>
                    <a:pt x="45" y="79"/>
                  </a:lnTo>
                  <a:lnTo>
                    <a:pt x="44" y="77"/>
                  </a:lnTo>
                  <a:lnTo>
                    <a:pt x="43" y="76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2"/>
                  </a:lnTo>
                  <a:lnTo>
                    <a:pt x="41" y="72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2" y="70"/>
                  </a:lnTo>
                  <a:lnTo>
                    <a:pt x="41" y="70"/>
                  </a:lnTo>
                  <a:lnTo>
                    <a:pt x="41" y="71"/>
                  </a:lnTo>
                  <a:lnTo>
                    <a:pt x="40" y="69"/>
                  </a:lnTo>
                  <a:lnTo>
                    <a:pt x="38" y="68"/>
                  </a:lnTo>
                  <a:lnTo>
                    <a:pt x="37" y="66"/>
                  </a:lnTo>
                  <a:lnTo>
                    <a:pt x="36" y="64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2" y="59"/>
                  </a:lnTo>
                  <a:lnTo>
                    <a:pt x="32" y="58"/>
                  </a:lnTo>
                  <a:lnTo>
                    <a:pt x="30" y="57"/>
                  </a:lnTo>
                  <a:lnTo>
                    <a:pt x="29" y="55"/>
                  </a:lnTo>
                  <a:lnTo>
                    <a:pt x="28" y="54"/>
                  </a:lnTo>
                  <a:lnTo>
                    <a:pt x="27" y="53"/>
                  </a:lnTo>
                  <a:lnTo>
                    <a:pt x="26" y="51"/>
                  </a:lnTo>
                  <a:lnTo>
                    <a:pt x="25" y="49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0" y="44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5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0" y="34"/>
                  </a:lnTo>
                  <a:lnTo>
                    <a:pt x="9" y="33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9" y="2"/>
                  </a:lnTo>
                  <a:lnTo>
                    <a:pt x="59" y="7"/>
                  </a:lnTo>
                  <a:lnTo>
                    <a:pt x="67" y="10"/>
                  </a:lnTo>
                  <a:lnTo>
                    <a:pt x="70" y="11"/>
                  </a:lnTo>
                  <a:close/>
                </a:path>
              </a:pathLst>
            </a:custGeom>
            <a:solidFill>
              <a:srgbClr val="F5B90F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6" name="Freeform 94"/>
            <p:cNvSpPr>
              <a:spLocks noEditPoints="1"/>
            </p:cNvSpPr>
            <p:nvPr/>
          </p:nvSpPr>
          <p:spPr bwMode="auto">
            <a:xfrm>
              <a:off x="5090789" y="3990277"/>
              <a:ext cx="430213" cy="806450"/>
            </a:xfrm>
            <a:custGeom>
              <a:avLst/>
              <a:gdLst>
                <a:gd name="T0" fmla="*/ 83 w 271"/>
                <a:gd name="T1" fmla="*/ 459 h 508"/>
                <a:gd name="T2" fmla="*/ 94 w 271"/>
                <a:gd name="T3" fmla="*/ 474 h 508"/>
                <a:gd name="T4" fmla="*/ 110 w 271"/>
                <a:gd name="T5" fmla="*/ 490 h 508"/>
                <a:gd name="T6" fmla="*/ 121 w 271"/>
                <a:gd name="T7" fmla="*/ 499 h 508"/>
                <a:gd name="T8" fmla="*/ 114 w 271"/>
                <a:gd name="T9" fmla="*/ 504 h 508"/>
                <a:gd name="T10" fmla="*/ 104 w 271"/>
                <a:gd name="T11" fmla="*/ 504 h 508"/>
                <a:gd name="T12" fmla="*/ 92 w 271"/>
                <a:gd name="T13" fmla="*/ 490 h 508"/>
                <a:gd name="T14" fmla="*/ 84 w 271"/>
                <a:gd name="T15" fmla="*/ 478 h 508"/>
                <a:gd name="T16" fmla="*/ 78 w 271"/>
                <a:gd name="T17" fmla="*/ 462 h 508"/>
                <a:gd name="T18" fmla="*/ 75 w 271"/>
                <a:gd name="T19" fmla="*/ 450 h 508"/>
                <a:gd name="T20" fmla="*/ 85 w 271"/>
                <a:gd name="T21" fmla="*/ 340 h 508"/>
                <a:gd name="T22" fmla="*/ 99 w 271"/>
                <a:gd name="T23" fmla="*/ 347 h 508"/>
                <a:gd name="T24" fmla="*/ 114 w 271"/>
                <a:gd name="T25" fmla="*/ 354 h 508"/>
                <a:gd name="T26" fmla="*/ 125 w 271"/>
                <a:gd name="T27" fmla="*/ 366 h 508"/>
                <a:gd name="T28" fmla="*/ 134 w 271"/>
                <a:gd name="T29" fmla="*/ 377 h 508"/>
                <a:gd name="T30" fmla="*/ 123 w 271"/>
                <a:gd name="T31" fmla="*/ 380 h 508"/>
                <a:gd name="T32" fmla="*/ 108 w 271"/>
                <a:gd name="T33" fmla="*/ 379 h 508"/>
                <a:gd name="T34" fmla="*/ 97 w 271"/>
                <a:gd name="T35" fmla="*/ 371 h 508"/>
                <a:gd name="T36" fmla="*/ 97 w 271"/>
                <a:gd name="T37" fmla="*/ 357 h 508"/>
                <a:gd name="T38" fmla="*/ 87 w 271"/>
                <a:gd name="T39" fmla="*/ 352 h 508"/>
                <a:gd name="T40" fmla="*/ 75 w 271"/>
                <a:gd name="T41" fmla="*/ 344 h 508"/>
                <a:gd name="T42" fmla="*/ 153 w 271"/>
                <a:gd name="T43" fmla="*/ 269 h 508"/>
                <a:gd name="T44" fmla="*/ 148 w 271"/>
                <a:gd name="T45" fmla="*/ 277 h 508"/>
                <a:gd name="T46" fmla="*/ 146 w 271"/>
                <a:gd name="T47" fmla="*/ 276 h 508"/>
                <a:gd name="T48" fmla="*/ 144 w 271"/>
                <a:gd name="T49" fmla="*/ 269 h 508"/>
                <a:gd name="T50" fmla="*/ 269 w 271"/>
                <a:gd name="T51" fmla="*/ 108 h 508"/>
                <a:gd name="T52" fmla="*/ 258 w 271"/>
                <a:gd name="T53" fmla="*/ 189 h 508"/>
                <a:gd name="T54" fmla="*/ 239 w 271"/>
                <a:gd name="T55" fmla="*/ 217 h 508"/>
                <a:gd name="T56" fmla="*/ 215 w 271"/>
                <a:gd name="T57" fmla="*/ 223 h 508"/>
                <a:gd name="T58" fmla="*/ 203 w 271"/>
                <a:gd name="T59" fmla="*/ 227 h 508"/>
                <a:gd name="T60" fmla="*/ 195 w 271"/>
                <a:gd name="T61" fmla="*/ 239 h 508"/>
                <a:gd name="T62" fmla="*/ 186 w 271"/>
                <a:gd name="T63" fmla="*/ 248 h 508"/>
                <a:gd name="T64" fmla="*/ 179 w 271"/>
                <a:gd name="T65" fmla="*/ 262 h 508"/>
                <a:gd name="T66" fmla="*/ 173 w 271"/>
                <a:gd name="T67" fmla="*/ 268 h 508"/>
                <a:gd name="T68" fmla="*/ 165 w 271"/>
                <a:gd name="T69" fmla="*/ 269 h 508"/>
                <a:gd name="T70" fmla="*/ 159 w 271"/>
                <a:gd name="T71" fmla="*/ 271 h 508"/>
                <a:gd name="T72" fmla="*/ 157 w 271"/>
                <a:gd name="T73" fmla="*/ 273 h 508"/>
                <a:gd name="T74" fmla="*/ 154 w 271"/>
                <a:gd name="T75" fmla="*/ 270 h 508"/>
                <a:gd name="T76" fmla="*/ 147 w 271"/>
                <a:gd name="T77" fmla="*/ 267 h 508"/>
                <a:gd name="T78" fmla="*/ 142 w 271"/>
                <a:gd name="T79" fmla="*/ 270 h 508"/>
                <a:gd name="T80" fmla="*/ 137 w 271"/>
                <a:gd name="T81" fmla="*/ 270 h 508"/>
                <a:gd name="T82" fmla="*/ 140 w 271"/>
                <a:gd name="T83" fmla="*/ 278 h 508"/>
                <a:gd name="T84" fmla="*/ 136 w 271"/>
                <a:gd name="T85" fmla="*/ 282 h 508"/>
                <a:gd name="T86" fmla="*/ 119 w 271"/>
                <a:gd name="T87" fmla="*/ 274 h 508"/>
                <a:gd name="T88" fmla="*/ 109 w 271"/>
                <a:gd name="T89" fmla="*/ 266 h 508"/>
                <a:gd name="T90" fmla="*/ 114 w 271"/>
                <a:gd name="T91" fmla="*/ 247 h 508"/>
                <a:gd name="T92" fmla="*/ 105 w 271"/>
                <a:gd name="T93" fmla="*/ 217 h 508"/>
                <a:gd name="T94" fmla="*/ 91 w 271"/>
                <a:gd name="T95" fmla="*/ 202 h 508"/>
                <a:gd name="T96" fmla="*/ 70 w 271"/>
                <a:gd name="T97" fmla="*/ 199 h 508"/>
                <a:gd name="T98" fmla="*/ 53 w 271"/>
                <a:gd name="T99" fmla="*/ 200 h 508"/>
                <a:gd name="T100" fmla="*/ 37 w 271"/>
                <a:gd name="T101" fmla="*/ 202 h 508"/>
                <a:gd name="T102" fmla="*/ 22 w 271"/>
                <a:gd name="T103" fmla="*/ 200 h 508"/>
                <a:gd name="T104" fmla="*/ 6 w 271"/>
                <a:gd name="T105" fmla="*/ 198 h 508"/>
                <a:gd name="T106" fmla="*/ 53 w 271"/>
                <a:gd name="T107" fmla="*/ 166 h 508"/>
                <a:gd name="T108" fmla="*/ 44 w 271"/>
                <a:gd name="T109" fmla="*/ 83 h 508"/>
                <a:gd name="T110" fmla="*/ 15 w 271"/>
                <a:gd name="T111" fmla="*/ 10 h 508"/>
                <a:gd name="T112" fmla="*/ 52 w 271"/>
                <a:gd name="T113" fmla="*/ 2 h 508"/>
                <a:gd name="T114" fmla="*/ 82 w 271"/>
                <a:gd name="T115" fmla="*/ 2 h 508"/>
                <a:gd name="T116" fmla="*/ 131 w 271"/>
                <a:gd name="T117" fmla="*/ 2 h 508"/>
                <a:gd name="T118" fmla="*/ 160 w 271"/>
                <a:gd name="T119" fmla="*/ 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508">
                  <a:moveTo>
                    <a:pt x="76" y="452"/>
                  </a:moveTo>
                  <a:lnTo>
                    <a:pt x="77" y="452"/>
                  </a:lnTo>
                  <a:lnTo>
                    <a:pt x="77" y="451"/>
                  </a:lnTo>
                  <a:lnTo>
                    <a:pt x="78" y="451"/>
                  </a:lnTo>
                  <a:lnTo>
                    <a:pt x="78" y="451"/>
                  </a:lnTo>
                  <a:lnTo>
                    <a:pt x="78" y="452"/>
                  </a:lnTo>
                  <a:lnTo>
                    <a:pt x="79" y="452"/>
                  </a:lnTo>
                  <a:lnTo>
                    <a:pt x="80" y="453"/>
                  </a:lnTo>
                  <a:lnTo>
                    <a:pt x="79" y="454"/>
                  </a:lnTo>
                  <a:lnTo>
                    <a:pt x="80" y="454"/>
                  </a:lnTo>
                  <a:lnTo>
                    <a:pt x="80" y="455"/>
                  </a:lnTo>
                  <a:lnTo>
                    <a:pt x="80" y="456"/>
                  </a:lnTo>
                  <a:lnTo>
                    <a:pt x="80" y="457"/>
                  </a:lnTo>
                  <a:lnTo>
                    <a:pt x="82" y="457"/>
                  </a:lnTo>
                  <a:lnTo>
                    <a:pt x="83" y="457"/>
                  </a:lnTo>
                  <a:lnTo>
                    <a:pt x="83" y="459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2"/>
                  </a:lnTo>
                  <a:lnTo>
                    <a:pt x="85" y="464"/>
                  </a:lnTo>
                  <a:lnTo>
                    <a:pt x="86" y="464"/>
                  </a:lnTo>
                  <a:lnTo>
                    <a:pt x="87" y="465"/>
                  </a:lnTo>
                  <a:lnTo>
                    <a:pt x="87" y="467"/>
                  </a:lnTo>
                  <a:lnTo>
                    <a:pt x="88" y="467"/>
                  </a:lnTo>
                  <a:lnTo>
                    <a:pt x="89" y="468"/>
                  </a:lnTo>
                  <a:lnTo>
                    <a:pt x="89" y="469"/>
                  </a:lnTo>
                  <a:lnTo>
                    <a:pt x="91" y="470"/>
                  </a:lnTo>
                  <a:lnTo>
                    <a:pt x="91" y="471"/>
                  </a:lnTo>
                  <a:lnTo>
                    <a:pt x="92" y="471"/>
                  </a:lnTo>
                  <a:lnTo>
                    <a:pt x="93" y="472"/>
                  </a:lnTo>
                  <a:lnTo>
                    <a:pt x="93" y="473"/>
                  </a:lnTo>
                  <a:lnTo>
                    <a:pt x="94" y="474"/>
                  </a:lnTo>
                  <a:lnTo>
                    <a:pt x="95" y="476"/>
                  </a:lnTo>
                  <a:lnTo>
                    <a:pt x="95" y="477"/>
                  </a:lnTo>
                  <a:lnTo>
                    <a:pt x="96" y="477"/>
                  </a:lnTo>
                  <a:lnTo>
                    <a:pt x="97" y="478"/>
                  </a:lnTo>
                  <a:lnTo>
                    <a:pt x="99" y="478"/>
                  </a:lnTo>
                  <a:lnTo>
                    <a:pt x="100" y="479"/>
                  </a:lnTo>
                  <a:lnTo>
                    <a:pt x="101" y="480"/>
                  </a:lnTo>
                  <a:lnTo>
                    <a:pt x="102" y="481"/>
                  </a:lnTo>
                  <a:lnTo>
                    <a:pt x="103" y="482"/>
                  </a:lnTo>
                  <a:lnTo>
                    <a:pt x="104" y="484"/>
                  </a:lnTo>
                  <a:lnTo>
                    <a:pt x="105" y="485"/>
                  </a:lnTo>
                  <a:lnTo>
                    <a:pt x="105" y="486"/>
                  </a:lnTo>
                  <a:lnTo>
                    <a:pt x="106" y="487"/>
                  </a:lnTo>
                  <a:lnTo>
                    <a:pt x="108" y="488"/>
                  </a:lnTo>
                  <a:lnTo>
                    <a:pt x="109" y="489"/>
                  </a:lnTo>
                  <a:lnTo>
                    <a:pt x="110" y="490"/>
                  </a:lnTo>
                  <a:lnTo>
                    <a:pt x="111" y="490"/>
                  </a:lnTo>
                  <a:lnTo>
                    <a:pt x="111" y="491"/>
                  </a:lnTo>
                  <a:lnTo>
                    <a:pt x="112" y="493"/>
                  </a:lnTo>
                  <a:lnTo>
                    <a:pt x="113" y="493"/>
                  </a:lnTo>
                  <a:lnTo>
                    <a:pt x="113" y="494"/>
                  </a:lnTo>
                  <a:lnTo>
                    <a:pt x="114" y="494"/>
                  </a:lnTo>
                  <a:lnTo>
                    <a:pt x="114" y="495"/>
                  </a:lnTo>
                  <a:lnTo>
                    <a:pt x="116" y="495"/>
                  </a:lnTo>
                  <a:lnTo>
                    <a:pt x="117" y="496"/>
                  </a:lnTo>
                  <a:lnTo>
                    <a:pt x="118" y="497"/>
                  </a:lnTo>
                  <a:lnTo>
                    <a:pt x="119" y="497"/>
                  </a:lnTo>
                  <a:lnTo>
                    <a:pt x="119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1" y="498"/>
                  </a:lnTo>
                  <a:lnTo>
                    <a:pt x="121" y="499"/>
                  </a:lnTo>
                  <a:lnTo>
                    <a:pt x="122" y="501"/>
                  </a:lnTo>
                  <a:lnTo>
                    <a:pt x="123" y="501"/>
                  </a:lnTo>
                  <a:lnTo>
                    <a:pt x="123" y="502"/>
                  </a:lnTo>
                  <a:lnTo>
                    <a:pt x="125" y="503"/>
                  </a:lnTo>
                  <a:lnTo>
                    <a:pt x="126" y="503"/>
                  </a:lnTo>
                  <a:lnTo>
                    <a:pt x="125" y="504"/>
                  </a:lnTo>
                  <a:lnTo>
                    <a:pt x="123" y="504"/>
                  </a:lnTo>
                  <a:lnTo>
                    <a:pt x="122" y="503"/>
                  </a:lnTo>
                  <a:lnTo>
                    <a:pt x="121" y="504"/>
                  </a:lnTo>
                  <a:lnTo>
                    <a:pt x="120" y="503"/>
                  </a:lnTo>
                  <a:lnTo>
                    <a:pt x="119" y="503"/>
                  </a:lnTo>
                  <a:lnTo>
                    <a:pt x="118" y="502"/>
                  </a:lnTo>
                  <a:lnTo>
                    <a:pt x="117" y="502"/>
                  </a:lnTo>
                  <a:lnTo>
                    <a:pt x="116" y="503"/>
                  </a:lnTo>
                  <a:lnTo>
                    <a:pt x="114" y="503"/>
                  </a:lnTo>
                  <a:lnTo>
                    <a:pt x="114" y="504"/>
                  </a:lnTo>
                  <a:lnTo>
                    <a:pt x="113" y="504"/>
                  </a:lnTo>
                  <a:lnTo>
                    <a:pt x="113" y="505"/>
                  </a:lnTo>
                  <a:lnTo>
                    <a:pt x="113" y="506"/>
                  </a:lnTo>
                  <a:lnTo>
                    <a:pt x="112" y="506"/>
                  </a:lnTo>
                  <a:lnTo>
                    <a:pt x="111" y="506"/>
                  </a:lnTo>
                  <a:lnTo>
                    <a:pt x="110" y="507"/>
                  </a:lnTo>
                  <a:lnTo>
                    <a:pt x="109" y="507"/>
                  </a:lnTo>
                  <a:lnTo>
                    <a:pt x="109" y="508"/>
                  </a:lnTo>
                  <a:lnTo>
                    <a:pt x="109" y="507"/>
                  </a:lnTo>
                  <a:lnTo>
                    <a:pt x="109" y="506"/>
                  </a:lnTo>
                  <a:lnTo>
                    <a:pt x="108" y="506"/>
                  </a:lnTo>
                  <a:lnTo>
                    <a:pt x="108" y="505"/>
                  </a:lnTo>
                  <a:lnTo>
                    <a:pt x="106" y="504"/>
                  </a:lnTo>
                  <a:lnTo>
                    <a:pt x="105" y="504"/>
                  </a:lnTo>
                  <a:lnTo>
                    <a:pt x="105" y="504"/>
                  </a:lnTo>
                  <a:lnTo>
                    <a:pt x="104" y="504"/>
                  </a:lnTo>
                  <a:lnTo>
                    <a:pt x="104" y="503"/>
                  </a:lnTo>
                  <a:lnTo>
                    <a:pt x="103" y="502"/>
                  </a:lnTo>
                  <a:lnTo>
                    <a:pt x="102" y="501"/>
                  </a:lnTo>
                  <a:lnTo>
                    <a:pt x="101" y="499"/>
                  </a:lnTo>
                  <a:lnTo>
                    <a:pt x="100" y="498"/>
                  </a:lnTo>
                  <a:lnTo>
                    <a:pt x="99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6" y="497"/>
                  </a:lnTo>
                  <a:lnTo>
                    <a:pt x="95" y="496"/>
                  </a:lnTo>
                  <a:lnTo>
                    <a:pt x="94" y="496"/>
                  </a:lnTo>
                  <a:lnTo>
                    <a:pt x="94" y="495"/>
                  </a:lnTo>
                  <a:lnTo>
                    <a:pt x="93" y="494"/>
                  </a:lnTo>
                  <a:lnTo>
                    <a:pt x="93" y="493"/>
                  </a:lnTo>
                  <a:lnTo>
                    <a:pt x="92" y="491"/>
                  </a:lnTo>
                  <a:lnTo>
                    <a:pt x="92" y="490"/>
                  </a:lnTo>
                  <a:lnTo>
                    <a:pt x="92" y="489"/>
                  </a:lnTo>
                  <a:lnTo>
                    <a:pt x="91" y="488"/>
                  </a:lnTo>
                  <a:lnTo>
                    <a:pt x="89" y="488"/>
                  </a:lnTo>
                  <a:lnTo>
                    <a:pt x="89" y="487"/>
                  </a:lnTo>
                  <a:lnTo>
                    <a:pt x="89" y="486"/>
                  </a:lnTo>
                  <a:lnTo>
                    <a:pt x="88" y="486"/>
                  </a:lnTo>
                  <a:lnTo>
                    <a:pt x="88" y="485"/>
                  </a:lnTo>
                  <a:lnTo>
                    <a:pt x="87" y="484"/>
                  </a:lnTo>
                  <a:lnTo>
                    <a:pt x="87" y="482"/>
                  </a:lnTo>
                  <a:lnTo>
                    <a:pt x="86" y="482"/>
                  </a:lnTo>
                  <a:lnTo>
                    <a:pt x="85" y="482"/>
                  </a:lnTo>
                  <a:lnTo>
                    <a:pt x="85" y="481"/>
                  </a:lnTo>
                  <a:lnTo>
                    <a:pt x="85" y="480"/>
                  </a:lnTo>
                  <a:lnTo>
                    <a:pt x="85" y="479"/>
                  </a:lnTo>
                  <a:lnTo>
                    <a:pt x="84" y="479"/>
                  </a:lnTo>
                  <a:lnTo>
                    <a:pt x="84" y="478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3" y="474"/>
                  </a:lnTo>
                  <a:lnTo>
                    <a:pt x="83" y="473"/>
                  </a:lnTo>
                  <a:lnTo>
                    <a:pt x="83" y="472"/>
                  </a:lnTo>
                  <a:lnTo>
                    <a:pt x="83" y="471"/>
                  </a:lnTo>
                  <a:lnTo>
                    <a:pt x="82" y="471"/>
                  </a:lnTo>
                  <a:lnTo>
                    <a:pt x="82" y="471"/>
                  </a:lnTo>
                  <a:lnTo>
                    <a:pt x="80" y="470"/>
                  </a:lnTo>
                  <a:lnTo>
                    <a:pt x="79" y="469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5"/>
                  </a:lnTo>
                  <a:lnTo>
                    <a:pt x="78" y="464"/>
                  </a:lnTo>
                  <a:lnTo>
                    <a:pt x="78" y="463"/>
                  </a:lnTo>
                  <a:lnTo>
                    <a:pt x="78" y="462"/>
                  </a:lnTo>
                  <a:lnTo>
                    <a:pt x="77" y="462"/>
                  </a:lnTo>
                  <a:lnTo>
                    <a:pt x="77" y="461"/>
                  </a:lnTo>
                  <a:lnTo>
                    <a:pt x="77" y="460"/>
                  </a:lnTo>
                  <a:lnTo>
                    <a:pt x="77" y="459"/>
                  </a:lnTo>
                  <a:lnTo>
                    <a:pt x="76" y="457"/>
                  </a:lnTo>
                  <a:lnTo>
                    <a:pt x="76" y="456"/>
                  </a:lnTo>
                  <a:lnTo>
                    <a:pt x="75" y="455"/>
                  </a:lnTo>
                  <a:lnTo>
                    <a:pt x="74" y="455"/>
                  </a:lnTo>
                  <a:lnTo>
                    <a:pt x="72" y="455"/>
                  </a:lnTo>
                  <a:lnTo>
                    <a:pt x="71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1"/>
                  </a:lnTo>
                  <a:lnTo>
                    <a:pt x="72" y="451"/>
                  </a:lnTo>
                  <a:lnTo>
                    <a:pt x="74" y="451"/>
                  </a:lnTo>
                  <a:lnTo>
                    <a:pt x="75" y="450"/>
                  </a:lnTo>
                  <a:lnTo>
                    <a:pt x="75" y="451"/>
                  </a:lnTo>
                  <a:lnTo>
                    <a:pt x="76" y="452"/>
                  </a:lnTo>
                  <a:close/>
                  <a:moveTo>
                    <a:pt x="72" y="340"/>
                  </a:moveTo>
                  <a:lnTo>
                    <a:pt x="74" y="340"/>
                  </a:lnTo>
                  <a:lnTo>
                    <a:pt x="75" y="340"/>
                  </a:lnTo>
                  <a:lnTo>
                    <a:pt x="76" y="341"/>
                  </a:lnTo>
                  <a:lnTo>
                    <a:pt x="77" y="341"/>
                  </a:lnTo>
                  <a:lnTo>
                    <a:pt x="78" y="340"/>
                  </a:lnTo>
                  <a:lnTo>
                    <a:pt x="78" y="341"/>
                  </a:lnTo>
                  <a:lnTo>
                    <a:pt x="79" y="341"/>
                  </a:lnTo>
                  <a:lnTo>
                    <a:pt x="80" y="341"/>
                  </a:lnTo>
                  <a:lnTo>
                    <a:pt x="82" y="341"/>
                  </a:lnTo>
                  <a:lnTo>
                    <a:pt x="83" y="341"/>
                  </a:lnTo>
                  <a:lnTo>
                    <a:pt x="84" y="341"/>
                  </a:lnTo>
                  <a:lnTo>
                    <a:pt x="85" y="341"/>
                  </a:lnTo>
                  <a:lnTo>
                    <a:pt x="85" y="340"/>
                  </a:lnTo>
                  <a:lnTo>
                    <a:pt x="86" y="340"/>
                  </a:lnTo>
                  <a:lnTo>
                    <a:pt x="86" y="341"/>
                  </a:lnTo>
                  <a:lnTo>
                    <a:pt x="87" y="342"/>
                  </a:lnTo>
                  <a:lnTo>
                    <a:pt x="88" y="342"/>
                  </a:lnTo>
                  <a:lnTo>
                    <a:pt x="88" y="343"/>
                  </a:lnTo>
                  <a:lnTo>
                    <a:pt x="89" y="344"/>
                  </a:lnTo>
                  <a:lnTo>
                    <a:pt x="91" y="344"/>
                  </a:lnTo>
                  <a:lnTo>
                    <a:pt x="92" y="345"/>
                  </a:lnTo>
                  <a:lnTo>
                    <a:pt x="93" y="345"/>
                  </a:lnTo>
                  <a:lnTo>
                    <a:pt x="93" y="346"/>
                  </a:lnTo>
                  <a:lnTo>
                    <a:pt x="94" y="347"/>
                  </a:lnTo>
                  <a:lnTo>
                    <a:pt x="94" y="349"/>
                  </a:lnTo>
                  <a:lnTo>
                    <a:pt x="95" y="349"/>
                  </a:lnTo>
                  <a:lnTo>
                    <a:pt x="96" y="349"/>
                  </a:lnTo>
                  <a:lnTo>
                    <a:pt x="97" y="347"/>
                  </a:lnTo>
                  <a:lnTo>
                    <a:pt x="99" y="347"/>
                  </a:lnTo>
                  <a:lnTo>
                    <a:pt x="100" y="349"/>
                  </a:lnTo>
                  <a:lnTo>
                    <a:pt x="101" y="349"/>
                  </a:lnTo>
                  <a:lnTo>
                    <a:pt x="102" y="350"/>
                  </a:lnTo>
                  <a:lnTo>
                    <a:pt x="103" y="350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5" y="352"/>
                  </a:lnTo>
                  <a:lnTo>
                    <a:pt x="105" y="352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9" y="352"/>
                  </a:lnTo>
                  <a:lnTo>
                    <a:pt x="110" y="353"/>
                  </a:lnTo>
                  <a:lnTo>
                    <a:pt x="111" y="353"/>
                  </a:lnTo>
                  <a:lnTo>
                    <a:pt x="112" y="354"/>
                  </a:lnTo>
                  <a:lnTo>
                    <a:pt x="113" y="354"/>
                  </a:lnTo>
                  <a:lnTo>
                    <a:pt x="114" y="354"/>
                  </a:lnTo>
                  <a:lnTo>
                    <a:pt x="114" y="355"/>
                  </a:lnTo>
                  <a:lnTo>
                    <a:pt x="116" y="355"/>
                  </a:lnTo>
                  <a:lnTo>
                    <a:pt x="117" y="355"/>
                  </a:lnTo>
                  <a:lnTo>
                    <a:pt x="118" y="357"/>
                  </a:lnTo>
                  <a:lnTo>
                    <a:pt x="119" y="357"/>
                  </a:lnTo>
                  <a:lnTo>
                    <a:pt x="120" y="357"/>
                  </a:lnTo>
                  <a:lnTo>
                    <a:pt x="121" y="358"/>
                  </a:lnTo>
                  <a:lnTo>
                    <a:pt x="121" y="360"/>
                  </a:lnTo>
                  <a:lnTo>
                    <a:pt x="121" y="361"/>
                  </a:lnTo>
                  <a:lnTo>
                    <a:pt x="121" y="362"/>
                  </a:lnTo>
                  <a:lnTo>
                    <a:pt x="122" y="362"/>
                  </a:lnTo>
                  <a:lnTo>
                    <a:pt x="122" y="362"/>
                  </a:lnTo>
                  <a:lnTo>
                    <a:pt x="123" y="363"/>
                  </a:lnTo>
                  <a:lnTo>
                    <a:pt x="123" y="364"/>
                  </a:lnTo>
                  <a:lnTo>
                    <a:pt x="125" y="364"/>
                  </a:lnTo>
                  <a:lnTo>
                    <a:pt x="125" y="366"/>
                  </a:lnTo>
                  <a:lnTo>
                    <a:pt x="126" y="366"/>
                  </a:lnTo>
                  <a:lnTo>
                    <a:pt x="126" y="367"/>
                  </a:lnTo>
                  <a:lnTo>
                    <a:pt x="127" y="367"/>
                  </a:lnTo>
                  <a:lnTo>
                    <a:pt x="127" y="368"/>
                  </a:lnTo>
                  <a:lnTo>
                    <a:pt x="128" y="369"/>
                  </a:lnTo>
                  <a:lnTo>
                    <a:pt x="129" y="369"/>
                  </a:lnTo>
                  <a:lnTo>
                    <a:pt x="129" y="370"/>
                  </a:lnTo>
                  <a:lnTo>
                    <a:pt x="130" y="371"/>
                  </a:lnTo>
                  <a:lnTo>
                    <a:pt x="130" y="372"/>
                  </a:lnTo>
                  <a:lnTo>
                    <a:pt x="130" y="374"/>
                  </a:lnTo>
                  <a:lnTo>
                    <a:pt x="131" y="372"/>
                  </a:lnTo>
                  <a:lnTo>
                    <a:pt x="132" y="374"/>
                  </a:lnTo>
                  <a:lnTo>
                    <a:pt x="132" y="375"/>
                  </a:lnTo>
                  <a:lnTo>
                    <a:pt x="132" y="376"/>
                  </a:lnTo>
                  <a:lnTo>
                    <a:pt x="134" y="376"/>
                  </a:lnTo>
                  <a:lnTo>
                    <a:pt x="134" y="377"/>
                  </a:lnTo>
                  <a:lnTo>
                    <a:pt x="134" y="378"/>
                  </a:lnTo>
                  <a:lnTo>
                    <a:pt x="134" y="379"/>
                  </a:lnTo>
                  <a:lnTo>
                    <a:pt x="134" y="380"/>
                  </a:lnTo>
                  <a:lnTo>
                    <a:pt x="134" y="381"/>
                  </a:lnTo>
                  <a:lnTo>
                    <a:pt x="134" y="383"/>
                  </a:lnTo>
                  <a:lnTo>
                    <a:pt x="132" y="383"/>
                  </a:lnTo>
                  <a:lnTo>
                    <a:pt x="132" y="384"/>
                  </a:lnTo>
                  <a:lnTo>
                    <a:pt x="131" y="385"/>
                  </a:lnTo>
                  <a:lnTo>
                    <a:pt x="130" y="385"/>
                  </a:lnTo>
                  <a:lnTo>
                    <a:pt x="129" y="384"/>
                  </a:lnTo>
                  <a:lnTo>
                    <a:pt x="128" y="384"/>
                  </a:lnTo>
                  <a:lnTo>
                    <a:pt x="127" y="383"/>
                  </a:lnTo>
                  <a:lnTo>
                    <a:pt x="126" y="383"/>
                  </a:lnTo>
                  <a:lnTo>
                    <a:pt x="125" y="381"/>
                  </a:lnTo>
                  <a:lnTo>
                    <a:pt x="125" y="380"/>
                  </a:lnTo>
                  <a:lnTo>
                    <a:pt x="123" y="380"/>
                  </a:lnTo>
                  <a:lnTo>
                    <a:pt x="122" y="380"/>
                  </a:lnTo>
                  <a:lnTo>
                    <a:pt x="121" y="380"/>
                  </a:lnTo>
                  <a:lnTo>
                    <a:pt x="121" y="379"/>
                  </a:lnTo>
                  <a:lnTo>
                    <a:pt x="120" y="379"/>
                  </a:lnTo>
                  <a:lnTo>
                    <a:pt x="119" y="379"/>
                  </a:lnTo>
                  <a:lnTo>
                    <a:pt x="118" y="379"/>
                  </a:lnTo>
                  <a:lnTo>
                    <a:pt x="117" y="379"/>
                  </a:lnTo>
                  <a:lnTo>
                    <a:pt x="116" y="379"/>
                  </a:lnTo>
                  <a:lnTo>
                    <a:pt x="114" y="379"/>
                  </a:lnTo>
                  <a:lnTo>
                    <a:pt x="113" y="379"/>
                  </a:lnTo>
                  <a:lnTo>
                    <a:pt x="112" y="379"/>
                  </a:lnTo>
                  <a:lnTo>
                    <a:pt x="111" y="379"/>
                  </a:lnTo>
                  <a:lnTo>
                    <a:pt x="110" y="380"/>
                  </a:lnTo>
                  <a:lnTo>
                    <a:pt x="109" y="380"/>
                  </a:lnTo>
                  <a:lnTo>
                    <a:pt x="109" y="379"/>
                  </a:lnTo>
                  <a:lnTo>
                    <a:pt x="108" y="379"/>
                  </a:lnTo>
                  <a:lnTo>
                    <a:pt x="106" y="379"/>
                  </a:lnTo>
                  <a:lnTo>
                    <a:pt x="105" y="379"/>
                  </a:lnTo>
                  <a:lnTo>
                    <a:pt x="105" y="379"/>
                  </a:lnTo>
                  <a:lnTo>
                    <a:pt x="104" y="379"/>
                  </a:lnTo>
                  <a:lnTo>
                    <a:pt x="103" y="379"/>
                  </a:lnTo>
                  <a:lnTo>
                    <a:pt x="102" y="378"/>
                  </a:lnTo>
                  <a:lnTo>
                    <a:pt x="101" y="378"/>
                  </a:lnTo>
                  <a:lnTo>
                    <a:pt x="101" y="377"/>
                  </a:lnTo>
                  <a:lnTo>
                    <a:pt x="101" y="376"/>
                  </a:lnTo>
                  <a:lnTo>
                    <a:pt x="100" y="376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9" y="374"/>
                  </a:lnTo>
                  <a:lnTo>
                    <a:pt x="97" y="374"/>
                  </a:lnTo>
                  <a:lnTo>
                    <a:pt x="97" y="372"/>
                  </a:lnTo>
                  <a:lnTo>
                    <a:pt x="97" y="371"/>
                  </a:lnTo>
                  <a:lnTo>
                    <a:pt x="96" y="370"/>
                  </a:lnTo>
                  <a:lnTo>
                    <a:pt x="96" y="369"/>
                  </a:lnTo>
                  <a:lnTo>
                    <a:pt x="97" y="368"/>
                  </a:lnTo>
                  <a:lnTo>
                    <a:pt x="97" y="367"/>
                  </a:lnTo>
                  <a:lnTo>
                    <a:pt x="97" y="366"/>
                  </a:lnTo>
                  <a:lnTo>
                    <a:pt x="99" y="364"/>
                  </a:lnTo>
                  <a:lnTo>
                    <a:pt x="99" y="363"/>
                  </a:lnTo>
                  <a:lnTo>
                    <a:pt x="100" y="363"/>
                  </a:lnTo>
                  <a:lnTo>
                    <a:pt x="100" y="362"/>
                  </a:lnTo>
                  <a:lnTo>
                    <a:pt x="99" y="362"/>
                  </a:lnTo>
                  <a:lnTo>
                    <a:pt x="99" y="362"/>
                  </a:lnTo>
                  <a:lnTo>
                    <a:pt x="97" y="361"/>
                  </a:lnTo>
                  <a:lnTo>
                    <a:pt x="97" y="360"/>
                  </a:lnTo>
                  <a:lnTo>
                    <a:pt x="97" y="359"/>
                  </a:lnTo>
                  <a:lnTo>
                    <a:pt x="97" y="358"/>
                  </a:lnTo>
                  <a:lnTo>
                    <a:pt x="97" y="357"/>
                  </a:lnTo>
                  <a:lnTo>
                    <a:pt x="96" y="357"/>
                  </a:lnTo>
                  <a:lnTo>
                    <a:pt x="96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94" y="353"/>
                  </a:lnTo>
                  <a:lnTo>
                    <a:pt x="93" y="353"/>
                  </a:lnTo>
                  <a:lnTo>
                    <a:pt x="93" y="352"/>
                  </a:lnTo>
                  <a:lnTo>
                    <a:pt x="93" y="351"/>
                  </a:lnTo>
                  <a:lnTo>
                    <a:pt x="92" y="351"/>
                  </a:lnTo>
                  <a:lnTo>
                    <a:pt x="92" y="352"/>
                  </a:lnTo>
                  <a:lnTo>
                    <a:pt x="91" y="353"/>
                  </a:lnTo>
                  <a:lnTo>
                    <a:pt x="91" y="354"/>
                  </a:lnTo>
                  <a:lnTo>
                    <a:pt x="91" y="353"/>
                  </a:lnTo>
                  <a:lnTo>
                    <a:pt x="89" y="352"/>
                  </a:lnTo>
                  <a:lnTo>
                    <a:pt x="88" y="352"/>
                  </a:lnTo>
                  <a:lnTo>
                    <a:pt x="87" y="352"/>
                  </a:lnTo>
                  <a:lnTo>
                    <a:pt x="86" y="352"/>
                  </a:lnTo>
                  <a:lnTo>
                    <a:pt x="86" y="351"/>
                  </a:lnTo>
                  <a:lnTo>
                    <a:pt x="85" y="351"/>
                  </a:lnTo>
                  <a:lnTo>
                    <a:pt x="84" y="351"/>
                  </a:lnTo>
                  <a:lnTo>
                    <a:pt x="83" y="351"/>
                  </a:lnTo>
                  <a:lnTo>
                    <a:pt x="82" y="351"/>
                  </a:lnTo>
                  <a:lnTo>
                    <a:pt x="80" y="351"/>
                  </a:lnTo>
                  <a:lnTo>
                    <a:pt x="79" y="350"/>
                  </a:lnTo>
                  <a:lnTo>
                    <a:pt x="78" y="350"/>
                  </a:lnTo>
                  <a:lnTo>
                    <a:pt x="78" y="349"/>
                  </a:lnTo>
                  <a:lnTo>
                    <a:pt x="78" y="347"/>
                  </a:lnTo>
                  <a:lnTo>
                    <a:pt x="78" y="347"/>
                  </a:lnTo>
                  <a:lnTo>
                    <a:pt x="77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4"/>
                  </a:lnTo>
                  <a:lnTo>
                    <a:pt x="75" y="343"/>
                  </a:lnTo>
                  <a:lnTo>
                    <a:pt x="75" y="342"/>
                  </a:lnTo>
                  <a:lnTo>
                    <a:pt x="74" y="342"/>
                  </a:lnTo>
                  <a:lnTo>
                    <a:pt x="72" y="342"/>
                  </a:lnTo>
                  <a:lnTo>
                    <a:pt x="72" y="341"/>
                  </a:lnTo>
                  <a:lnTo>
                    <a:pt x="72" y="340"/>
                  </a:lnTo>
                  <a:close/>
                  <a:moveTo>
                    <a:pt x="174" y="271"/>
                  </a:moveTo>
                  <a:lnTo>
                    <a:pt x="173" y="271"/>
                  </a:lnTo>
                  <a:lnTo>
                    <a:pt x="172" y="271"/>
                  </a:lnTo>
                  <a:lnTo>
                    <a:pt x="171" y="271"/>
                  </a:lnTo>
                  <a:lnTo>
                    <a:pt x="171" y="270"/>
                  </a:lnTo>
                  <a:lnTo>
                    <a:pt x="171" y="269"/>
                  </a:lnTo>
                  <a:lnTo>
                    <a:pt x="172" y="269"/>
                  </a:lnTo>
                  <a:lnTo>
                    <a:pt x="173" y="269"/>
                  </a:lnTo>
                  <a:lnTo>
                    <a:pt x="174" y="271"/>
                  </a:lnTo>
                  <a:close/>
                  <a:moveTo>
                    <a:pt x="153" y="269"/>
                  </a:moveTo>
                  <a:lnTo>
                    <a:pt x="153" y="270"/>
                  </a:lnTo>
                  <a:lnTo>
                    <a:pt x="152" y="271"/>
                  </a:lnTo>
                  <a:lnTo>
                    <a:pt x="152" y="270"/>
                  </a:lnTo>
                  <a:lnTo>
                    <a:pt x="151" y="270"/>
                  </a:lnTo>
                  <a:lnTo>
                    <a:pt x="149" y="270"/>
                  </a:lnTo>
                  <a:lnTo>
                    <a:pt x="147" y="271"/>
                  </a:lnTo>
                  <a:lnTo>
                    <a:pt x="147" y="274"/>
                  </a:lnTo>
                  <a:lnTo>
                    <a:pt x="149" y="274"/>
                  </a:lnTo>
                  <a:lnTo>
                    <a:pt x="151" y="274"/>
                  </a:lnTo>
                  <a:lnTo>
                    <a:pt x="152" y="274"/>
                  </a:lnTo>
                  <a:lnTo>
                    <a:pt x="152" y="273"/>
                  </a:lnTo>
                  <a:lnTo>
                    <a:pt x="153" y="273"/>
                  </a:lnTo>
                  <a:lnTo>
                    <a:pt x="152" y="274"/>
                  </a:lnTo>
                  <a:lnTo>
                    <a:pt x="149" y="274"/>
                  </a:lnTo>
                  <a:lnTo>
                    <a:pt x="147" y="274"/>
                  </a:lnTo>
                  <a:lnTo>
                    <a:pt x="148" y="277"/>
                  </a:lnTo>
                  <a:lnTo>
                    <a:pt x="146" y="278"/>
                  </a:lnTo>
                  <a:lnTo>
                    <a:pt x="147" y="281"/>
                  </a:lnTo>
                  <a:lnTo>
                    <a:pt x="146" y="281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4" y="277"/>
                  </a:lnTo>
                  <a:lnTo>
                    <a:pt x="145" y="277"/>
                  </a:lnTo>
                  <a:lnTo>
                    <a:pt x="147" y="276"/>
                  </a:lnTo>
                  <a:lnTo>
                    <a:pt x="147" y="274"/>
                  </a:lnTo>
                  <a:lnTo>
                    <a:pt x="146" y="271"/>
                  </a:lnTo>
                  <a:lnTo>
                    <a:pt x="145" y="273"/>
                  </a:lnTo>
                  <a:lnTo>
                    <a:pt x="145" y="274"/>
                  </a:lnTo>
                  <a:lnTo>
                    <a:pt x="145" y="275"/>
                  </a:lnTo>
                  <a:lnTo>
                    <a:pt x="146" y="276"/>
                  </a:lnTo>
                  <a:lnTo>
                    <a:pt x="146" y="275"/>
                  </a:lnTo>
                  <a:lnTo>
                    <a:pt x="146" y="276"/>
                  </a:lnTo>
                  <a:lnTo>
                    <a:pt x="145" y="276"/>
                  </a:lnTo>
                  <a:lnTo>
                    <a:pt x="143" y="277"/>
                  </a:lnTo>
                  <a:lnTo>
                    <a:pt x="143" y="276"/>
                  </a:lnTo>
                  <a:lnTo>
                    <a:pt x="143" y="275"/>
                  </a:lnTo>
                  <a:lnTo>
                    <a:pt x="142" y="275"/>
                  </a:lnTo>
                  <a:lnTo>
                    <a:pt x="142" y="276"/>
                  </a:lnTo>
                  <a:lnTo>
                    <a:pt x="142" y="277"/>
                  </a:lnTo>
                  <a:lnTo>
                    <a:pt x="143" y="279"/>
                  </a:lnTo>
                  <a:lnTo>
                    <a:pt x="142" y="279"/>
                  </a:lnTo>
                  <a:lnTo>
                    <a:pt x="142" y="277"/>
                  </a:lnTo>
                  <a:lnTo>
                    <a:pt x="140" y="276"/>
                  </a:lnTo>
                  <a:lnTo>
                    <a:pt x="140" y="275"/>
                  </a:lnTo>
                  <a:lnTo>
                    <a:pt x="142" y="273"/>
                  </a:lnTo>
                  <a:lnTo>
                    <a:pt x="142" y="271"/>
                  </a:lnTo>
                  <a:lnTo>
                    <a:pt x="143" y="270"/>
                  </a:lnTo>
                  <a:lnTo>
                    <a:pt x="144" y="269"/>
                  </a:lnTo>
                  <a:lnTo>
                    <a:pt x="146" y="268"/>
                  </a:lnTo>
                  <a:lnTo>
                    <a:pt x="147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51" y="267"/>
                  </a:lnTo>
                  <a:lnTo>
                    <a:pt x="152" y="267"/>
                  </a:lnTo>
                  <a:lnTo>
                    <a:pt x="152" y="268"/>
                  </a:lnTo>
                  <a:lnTo>
                    <a:pt x="153" y="269"/>
                  </a:lnTo>
                  <a:close/>
                  <a:moveTo>
                    <a:pt x="267" y="0"/>
                  </a:moveTo>
                  <a:lnTo>
                    <a:pt x="267" y="67"/>
                  </a:lnTo>
                  <a:lnTo>
                    <a:pt x="268" y="67"/>
                  </a:lnTo>
                  <a:lnTo>
                    <a:pt x="268" y="80"/>
                  </a:lnTo>
                  <a:lnTo>
                    <a:pt x="268" y="83"/>
                  </a:lnTo>
                  <a:lnTo>
                    <a:pt x="269" y="87"/>
                  </a:lnTo>
                  <a:lnTo>
                    <a:pt x="269" y="95"/>
                  </a:lnTo>
                  <a:lnTo>
                    <a:pt x="269" y="108"/>
                  </a:lnTo>
                  <a:lnTo>
                    <a:pt x="269" y="112"/>
                  </a:lnTo>
                  <a:lnTo>
                    <a:pt x="269" y="117"/>
                  </a:lnTo>
                  <a:lnTo>
                    <a:pt x="271" y="12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8" y="150"/>
                  </a:lnTo>
                  <a:lnTo>
                    <a:pt x="267" y="155"/>
                  </a:lnTo>
                  <a:lnTo>
                    <a:pt x="266" y="158"/>
                  </a:lnTo>
                  <a:lnTo>
                    <a:pt x="264" y="167"/>
                  </a:lnTo>
                  <a:lnTo>
                    <a:pt x="263" y="171"/>
                  </a:lnTo>
                  <a:lnTo>
                    <a:pt x="260" y="177"/>
                  </a:lnTo>
                  <a:lnTo>
                    <a:pt x="259" y="182"/>
                  </a:lnTo>
                  <a:lnTo>
                    <a:pt x="259" y="184"/>
                  </a:lnTo>
                  <a:lnTo>
                    <a:pt x="258" y="184"/>
                  </a:lnTo>
                  <a:lnTo>
                    <a:pt x="258" y="185"/>
                  </a:lnTo>
                  <a:lnTo>
                    <a:pt x="258" y="189"/>
                  </a:lnTo>
                  <a:lnTo>
                    <a:pt x="257" y="189"/>
                  </a:lnTo>
                  <a:lnTo>
                    <a:pt x="256" y="194"/>
                  </a:lnTo>
                  <a:lnTo>
                    <a:pt x="256" y="195"/>
                  </a:lnTo>
                  <a:lnTo>
                    <a:pt x="256" y="197"/>
                  </a:lnTo>
                  <a:lnTo>
                    <a:pt x="255" y="199"/>
                  </a:lnTo>
                  <a:lnTo>
                    <a:pt x="255" y="200"/>
                  </a:lnTo>
                  <a:lnTo>
                    <a:pt x="254" y="202"/>
                  </a:lnTo>
                  <a:lnTo>
                    <a:pt x="254" y="203"/>
                  </a:lnTo>
                  <a:lnTo>
                    <a:pt x="251" y="203"/>
                  </a:lnTo>
                  <a:lnTo>
                    <a:pt x="246" y="202"/>
                  </a:lnTo>
                  <a:lnTo>
                    <a:pt x="246" y="203"/>
                  </a:lnTo>
                  <a:lnTo>
                    <a:pt x="246" y="207"/>
                  </a:lnTo>
                  <a:lnTo>
                    <a:pt x="243" y="208"/>
                  </a:lnTo>
                  <a:lnTo>
                    <a:pt x="242" y="208"/>
                  </a:lnTo>
                  <a:lnTo>
                    <a:pt x="239" y="215"/>
                  </a:lnTo>
                  <a:lnTo>
                    <a:pt x="239" y="217"/>
                  </a:lnTo>
                  <a:lnTo>
                    <a:pt x="241" y="217"/>
                  </a:lnTo>
                  <a:lnTo>
                    <a:pt x="241" y="220"/>
                  </a:lnTo>
                  <a:lnTo>
                    <a:pt x="242" y="223"/>
                  </a:lnTo>
                  <a:lnTo>
                    <a:pt x="241" y="223"/>
                  </a:lnTo>
                  <a:lnTo>
                    <a:pt x="240" y="223"/>
                  </a:lnTo>
                  <a:lnTo>
                    <a:pt x="233" y="223"/>
                  </a:lnTo>
                  <a:lnTo>
                    <a:pt x="232" y="223"/>
                  </a:lnTo>
                  <a:lnTo>
                    <a:pt x="231" y="223"/>
                  </a:lnTo>
                  <a:lnTo>
                    <a:pt x="230" y="223"/>
                  </a:lnTo>
                  <a:lnTo>
                    <a:pt x="229" y="223"/>
                  </a:lnTo>
                  <a:lnTo>
                    <a:pt x="225" y="223"/>
                  </a:lnTo>
                  <a:lnTo>
                    <a:pt x="224" y="223"/>
                  </a:lnTo>
                  <a:lnTo>
                    <a:pt x="223" y="223"/>
                  </a:lnTo>
                  <a:lnTo>
                    <a:pt x="217" y="223"/>
                  </a:lnTo>
                  <a:lnTo>
                    <a:pt x="216" y="223"/>
                  </a:lnTo>
                  <a:lnTo>
                    <a:pt x="215" y="223"/>
                  </a:lnTo>
                  <a:lnTo>
                    <a:pt x="215" y="223"/>
                  </a:lnTo>
                  <a:lnTo>
                    <a:pt x="214" y="223"/>
                  </a:lnTo>
                  <a:lnTo>
                    <a:pt x="213" y="223"/>
                  </a:lnTo>
                  <a:lnTo>
                    <a:pt x="212" y="223"/>
                  </a:lnTo>
                  <a:lnTo>
                    <a:pt x="211" y="223"/>
                  </a:lnTo>
                  <a:lnTo>
                    <a:pt x="209" y="223"/>
                  </a:lnTo>
                  <a:lnTo>
                    <a:pt x="208" y="223"/>
                  </a:lnTo>
                  <a:lnTo>
                    <a:pt x="207" y="223"/>
                  </a:lnTo>
                  <a:lnTo>
                    <a:pt x="206" y="223"/>
                  </a:lnTo>
                  <a:lnTo>
                    <a:pt x="205" y="223"/>
                  </a:lnTo>
                  <a:lnTo>
                    <a:pt x="203" y="223"/>
                  </a:lnTo>
                  <a:lnTo>
                    <a:pt x="203" y="224"/>
                  </a:lnTo>
                  <a:lnTo>
                    <a:pt x="203" y="225"/>
                  </a:lnTo>
                  <a:lnTo>
                    <a:pt x="203" y="226"/>
                  </a:lnTo>
                  <a:lnTo>
                    <a:pt x="203" y="226"/>
                  </a:lnTo>
                  <a:lnTo>
                    <a:pt x="203" y="227"/>
                  </a:lnTo>
                  <a:lnTo>
                    <a:pt x="203" y="228"/>
                  </a:lnTo>
                  <a:lnTo>
                    <a:pt x="203" y="230"/>
                  </a:lnTo>
                  <a:lnTo>
                    <a:pt x="203" y="231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2" y="233"/>
                  </a:lnTo>
                  <a:lnTo>
                    <a:pt x="200" y="233"/>
                  </a:lnTo>
                  <a:lnTo>
                    <a:pt x="200" y="234"/>
                  </a:lnTo>
                  <a:lnTo>
                    <a:pt x="200" y="235"/>
                  </a:lnTo>
                  <a:lnTo>
                    <a:pt x="199" y="235"/>
                  </a:lnTo>
                  <a:lnTo>
                    <a:pt x="199" y="236"/>
                  </a:lnTo>
                  <a:lnTo>
                    <a:pt x="198" y="236"/>
                  </a:lnTo>
                  <a:lnTo>
                    <a:pt x="197" y="236"/>
                  </a:lnTo>
                  <a:lnTo>
                    <a:pt x="197" y="237"/>
                  </a:lnTo>
                  <a:lnTo>
                    <a:pt x="197" y="239"/>
                  </a:lnTo>
                  <a:lnTo>
                    <a:pt x="195" y="239"/>
                  </a:lnTo>
                  <a:lnTo>
                    <a:pt x="195" y="240"/>
                  </a:lnTo>
                  <a:lnTo>
                    <a:pt x="195" y="241"/>
                  </a:lnTo>
                  <a:lnTo>
                    <a:pt x="194" y="241"/>
                  </a:lnTo>
                  <a:lnTo>
                    <a:pt x="191" y="241"/>
                  </a:lnTo>
                  <a:lnTo>
                    <a:pt x="191" y="242"/>
                  </a:lnTo>
                  <a:lnTo>
                    <a:pt x="190" y="242"/>
                  </a:lnTo>
                  <a:lnTo>
                    <a:pt x="189" y="242"/>
                  </a:lnTo>
                  <a:lnTo>
                    <a:pt x="189" y="243"/>
                  </a:lnTo>
                  <a:lnTo>
                    <a:pt x="189" y="244"/>
                  </a:lnTo>
                  <a:lnTo>
                    <a:pt x="188" y="244"/>
                  </a:lnTo>
                  <a:lnTo>
                    <a:pt x="188" y="245"/>
                  </a:lnTo>
                  <a:lnTo>
                    <a:pt x="188" y="245"/>
                  </a:lnTo>
                  <a:lnTo>
                    <a:pt x="188" y="247"/>
                  </a:lnTo>
                  <a:lnTo>
                    <a:pt x="187" y="247"/>
                  </a:lnTo>
                  <a:lnTo>
                    <a:pt x="187" y="248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51"/>
                  </a:lnTo>
                  <a:lnTo>
                    <a:pt x="185" y="251"/>
                  </a:lnTo>
                  <a:lnTo>
                    <a:pt x="185" y="252"/>
                  </a:lnTo>
                  <a:lnTo>
                    <a:pt x="185" y="253"/>
                  </a:lnTo>
                  <a:lnTo>
                    <a:pt x="185" y="253"/>
                  </a:lnTo>
                  <a:lnTo>
                    <a:pt x="185" y="254"/>
                  </a:lnTo>
                  <a:lnTo>
                    <a:pt x="183" y="254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1" y="257"/>
                  </a:lnTo>
                  <a:lnTo>
                    <a:pt x="181" y="258"/>
                  </a:lnTo>
                  <a:lnTo>
                    <a:pt x="180" y="258"/>
                  </a:lnTo>
                  <a:lnTo>
                    <a:pt x="180" y="259"/>
                  </a:lnTo>
                  <a:lnTo>
                    <a:pt x="180" y="260"/>
                  </a:lnTo>
                  <a:lnTo>
                    <a:pt x="179" y="262"/>
                  </a:lnTo>
                  <a:lnTo>
                    <a:pt x="178" y="264"/>
                  </a:lnTo>
                  <a:lnTo>
                    <a:pt x="178" y="265"/>
                  </a:lnTo>
                  <a:lnTo>
                    <a:pt x="178" y="266"/>
                  </a:lnTo>
                  <a:lnTo>
                    <a:pt x="179" y="267"/>
                  </a:lnTo>
                  <a:lnTo>
                    <a:pt x="179" y="269"/>
                  </a:lnTo>
                  <a:lnTo>
                    <a:pt x="178" y="270"/>
                  </a:lnTo>
                  <a:lnTo>
                    <a:pt x="177" y="271"/>
                  </a:lnTo>
                  <a:lnTo>
                    <a:pt x="176" y="271"/>
                  </a:lnTo>
                  <a:lnTo>
                    <a:pt x="174" y="271"/>
                  </a:lnTo>
                  <a:lnTo>
                    <a:pt x="174" y="273"/>
                  </a:lnTo>
                  <a:lnTo>
                    <a:pt x="173" y="271"/>
                  </a:lnTo>
                  <a:lnTo>
                    <a:pt x="174" y="271"/>
                  </a:lnTo>
                  <a:lnTo>
                    <a:pt x="173" y="269"/>
                  </a:lnTo>
                  <a:lnTo>
                    <a:pt x="173" y="268"/>
                  </a:lnTo>
                  <a:lnTo>
                    <a:pt x="174" y="268"/>
                  </a:lnTo>
                  <a:lnTo>
                    <a:pt x="173" y="268"/>
                  </a:lnTo>
                  <a:lnTo>
                    <a:pt x="172" y="269"/>
                  </a:lnTo>
                  <a:lnTo>
                    <a:pt x="171" y="267"/>
                  </a:lnTo>
                  <a:lnTo>
                    <a:pt x="172" y="268"/>
                  </a:lnTo>
                  <a:lnTo>
                    <a:pt x="172" y="269"/>
                  </a:lnTo>
                  <a:lnTo>
                    <a:pt x="171" y="269"/>
                  </a:lnTo>
                  <a:lnTo>
                    <a:pt x="170" y="270"/>
                  </a:lnTo>
                  <a:lnTo>
                    <a:pt x="171" y="270"/>
                  </a:lnTo>
                  <a:lnTo>
                    <a:pt x="171" y="271"/>
                  </a:lnTo>
                  <a:lnTo>
                    <a:pt x="172" y="271"/>
                  </a:lnTo>
                  <a:lnTo>
                    <a:pt x="173" y="273"/>
                  </a:lnTo>
                  <a:lnTo>
                    <a:pt x="173" y="274"/>
                  </a:lnTo>
                  <a:lnTo>
                    <a:pt x="172" y="273"/>
                  </a:lnTo>
                  <a:lnTo>
                    <a:pt x="171" y="271"/>
                  </a:lnTo>
                  <a:lnTo>
                    <a:pt x="169" y="270"/>
                  </a:lnTo>
                  <a:lnTo>
                    <a:pt x="168" y="269"/>
                  </a:lnTo>
                  <a:lnTo>
                    <a:pt x="165" y="269"/>
                  </a:lnTo>
                  <a:lnTo>
                    <a:pt x="163" y="268"/>
                  </a:lnTo>
                  <a:lnTo>
                    <a:pt x="161" y="268"/>
                  </a:lnTo>
                  <a:lnTo>
                    <a:pt x="161" y="268"/>
                  </a:lnTo>
                  <a:lnTo>
                    <a:pt x="161" y="269"/>
                  </a:lnTo>
                  <a:lnTo>
                    <a:pt x="160" y="270"/>
                  </a:lnTo>
                  <a:lnTo>
                    <a:pt x="159" y="269"/>
                  </a:lnTo>
                  <a:lnTo>
                    <a:pt x="157" y="269"/>
                  </a:lnTo>
                  <a:lnTo>
                    <a:pt x="156" y="268"/>
                  </a:lnTo>
                  <a:lnTo>
                    <a:pt x="155" y="268"/>
                  </a:lnTo>
                  <a:lnTo>
                    <a:pt x="155" y="267"/>
                  </a:lnTo>
                  <a:lnTo>
                    <a:pt x="155" y="268"/>
                  </a:lnTo>
                  <a:lnTo>
                    <a:pt x="156" y="269"/>
                  </a:lnTo>
                  <a:lnTo>
                    <a:pt x="157" y="269"/>
                  </a:lnTo>
                  <a:lnTo>
                    <a:pt x="159" y="270"/>
                  </a:lnTo>
                  <a:lnTo>
                    <a:pt x="160" y="271"/>
                  </a:lnTo>
                  <a:lnTo>
                    <a:pt x="159" y="271"/>
                  </a:lnTo>
                  <a:lnTo>
                    <a:pt x="160" y="275"/>
                  </a:lnTo>
                  <a:lnTo>
                    <a:pt x="157" y="275"/>
                  </a:lnTo>
                  <a:lnTo>
                    <a:pt x="159" y="275"/>
                  </a:lnTo>
                  <a:lnTo>
                    <a:pt x="160" y="275"/>
                  </a:lnTo>
                  <a:lnTo>
                    <a:pt x="160" y="276"/>
                  </a:lnTo>
                  <a:lnTo>
                    <a:pt x="157" y="276"/>
                  </a:lnTo>
                  <a:lnTo>
                    <a:pt x="157" y="275"/>
                  </a:lnTo>
                  <a:lnTo>
                    <a:pt x="156" y="275"/>
                  </a:lnTo>
                  <a:lnTo>
                    <a:pt x="155" y="275"/>
                  </a:lnTo>
                  <a:lnTo>
                    <a:pt x="156" y="274"/>
                  </a:lnTo>
                  <a:lnTo>
                    <a:pt x="157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7" y="273"/>
                  </a:lnTo>
                  <a:lnTo>
                    <a:pt x="156" y="274"/>
                  </a:lnTo>
                  <a:lnTo>
                    <a:pt x="156" y="273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4" y="273"/>
                  </a:lnTo>
                  <a:lnTo>
                    <a:pt x="155" y="274"/>
                  </a:lnTo>
                  <a:lnTo>
                    <a:pt x="154" y="273"/>
                  </a:lnTo>
                  <a:lnTo>
                    <a:pt x="153" y="273"/>
                  </a:lnTo>
                  <a:lnTo>
                    <a:pt x="153" y="271"/>
                  </a:lnTo>
                  <a:lnTo>
                    <a:pt x="154" y="270"/>
                  </a:lnTo>
                  <a:lnTo>
                    <a:pt x="155" y="270"/>
                  </a:lnTo>
                  <a:lnTo>
                    <a:pt x="155" y="269"/>
                  </a:lnTo>
                  <a:lnTo>
                    <a:pt x="155" y="268"/>
                  </a:lnTo>
                  <a:lnTo>
                    <a:pt x="155" y="269"/>
                  </a:lnTo>
                  <a:lnTo>
                    <a:pt x="154" y="269"/>
                  </a:lnTo>
                  <a:lnTo>
                    <a:pt x="154" y="270"/>
                  </a:lnTo>
                  <a:lnTo>
                    <a:pt x="154" y="268"/>
                  </a:lnTo>
                  <a:lnTo>
                    <a:pt x="153" y="268"/>
                  </a:lnTo>
                  <a:lnTo>
                    <a:pt x="153" y="269"/>
                  </a:lnTo>
                  <a:lnTo>
                    <a:pt x="152" y="268"/>
                  </a:lnTo>
                  <a:lnTo>
                    <a:pt x="152" y="267"/>
                  </a:lnTo>
                  <a:lnTo>
                    <a:pt x="155" y="266"/>
                  </a:lnTo>
                  <a:lnTo>
                    <a:pt x="153" y="266"/>
                  </a:lnTo>
                  <a:lnTo>
                    <a:pt x="153" y="267"/>
                  </a:lnTo>
                  <a:lnTo>
                    <a:pt x="152" y="267"/>
                  </a:lnTo>
                  <a:lnTo>
                    <a:pt x="152" y="266"/>
                  </a:lnTo>
                  <a:lnTo>
                    <a:pt x="153" y="266"/>
                  </a:lnTo>
                  <a:lnTo>
                    <a:pt x="154" y="266"/>
                  </a:lnTo>
                  <a:lnTo>
                    <a:pt x="154" y="265"/>
                  </a:lnTo>
                  <a:lnTo>
                    <a:pt x="152" y="266"/>
                  </a:lnTo>
                  <a:lnTo>
                    <a:pt x="148" y="267"/>
                  </a:lnTo>
                  <a:lnTo>
                    <a:pt x="147" y="267"/>
                  </a:lnTo>
                  <a:lnTo>
                    <a:pt x="145" y="268"/>
                  </a:lnTo>
                  <a:lnTo>
                    <a:pt x="145" y="267"/>
                  </a:lnTo>
                  <a:lnTo>
                    <a:pt x="146" y="267"/>
                  </a:lnTo>
                  <a:lnTo>
                    <a:pt x="146" y="266"/>
                  </a:lnTo>
                  <a:lnTo>
                    <a:pt x="147" y="265"/>
                  </a:lnTo>
                  <a:lnTo>
                    <a:pt x="146" y="266"/>
                  </a:lnTo>
                  <a:lnTo>
                    <a:pt x="146" y="267"/>
                  </a:lnTo>
                  <a:lnTo>
                    <a:pt x="144" y="269"/>
                  </a:lnTo>
                  <a:lnTo>
                    <a:pt x="144" y="267"/>
                  </a:lnTo>
                  <a:lnTo>
                    <a:pt x="143" y="267"/>
                  </a:lnTo>
                  <a:lnTo>
                    <a:pt x="143" y="268"/>
                  </a:lnTo>
                  <a:lnTo>
                    <a:pt x="144" y="268"/>
                  </a:lnTo>
                  <a:lnTo>
                    <a:pt x="144" y="269"/>
                  </a:lnTo>
                  <a:lnTo>
                    <a:pt x="143" y="270"/>
                  </a:lnTo>
                  <a:lnTo>
                    <a:pt x="142" y="271"/>
                  </a:lnTo>
                  <a:lnTo>
                    <a:pt x="142" y="270"/>
                  </a:lnTo>
                  <a:lnTo>
                    <a:pt x="142" y="269"/>
                  </a:lnTo>
                  <a:lnTo>
                    <a:pt x="143" y="268"/>
                  </a:lnTo>
                  <a:lnTo>
                    <a:pt x="142" y="269"/>
                  </a:lnTo>
                  <a:lnTo>
                    <a:pt x="142" y="270"/>
                  </a:lnTo>
                  <a:lnTo>
                    <a:pt x="140" y="270"/>
                  </a:lnTo>
                  <a:lnTo>
                    <a:pt x="140" y="269"/>
                  </a:lnTo>
                  <a:lnTo>
                    <a:pt x="142" y="267"/>
                  </a:lnTo>
                  <a:lnTo>
                    <a:pt x="140" y="267"/>
                  </a:lnTo>
                  <a:lnTo>
                    <a:pt x="139" y="267"/>
                  </a:lnTo>
                  <a:lnTo>
                    <a:pt x="140" y="267"/>
                  </a:lnTo>
                  <a:lnTo>
                    <a:pt x="139" y="267"/>
                  </a:lnTo>
                  <a:lnTo>
                    <a:pt x="140" y="268"/>
                  </a:lnTo>
                  <a:lnTo>
                    <a:pt x="140" y="269"/>
                  </a:lnTo>
                  <a:lnTo>
                    <a:pt x="139" y="270"/>
                  </a:lnTo>
                  <a:lnTo>
                    <a:pt x="138" y="270"/>
                  </a:lnTo>
                  <a:lnTo>
                    <a:pt x="137" y="270"/>
                  </a:lnTo>
                  <a:lnTo>
                    <a:pt x="138" y="270"/>
                  </a:lnTo>
                  <a:lnTo>
                    <a:pt x="139" y="270"/>
                  </a:lnTo>
                  <a:lnTo>
                    <a:pt x="140" y="270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0" y="271"/>
                  </a:lnTo>
                  <a:lnTo>
                    <a:pt x="139" y="271"/>
                  </a:lnTo>
                  <a:lnTo>
                    <a:pt x="139" y="273"/>
                  </a:lnTo>
                  <a:lnTo>
                    <a:pt x="140" y="273"/>
                  </a:lnTo>
                  <a:lnTo>
                    <a:pt x="140" y="274"/>
                  </a:lnTo>
                  <a:lnTo>
                    <a:pt x="139" y="274"/>
                  </a:lnTo>
                  <a:lnTo>
                    <a:pt x="140" y="276"/>
                  </a:lnTo>
                  <a:lnTo>
                    <a:pt x="140" y="277"/>
                  </a:lnTo>
                  <a:lnTo>
                    <a:pt x="142" y="279"/>
                  </a:lnTo>
                  <a:lnTo>
                    <a:pt x="140" y="279"/>
                  </a:lnTo>
                  <a:lnTo>
                    <a:pt x="140" y="278"/>
                  </a:lnTo>
                  <a:lnTo>
                    <a:pt x="140" y="281"/>
                  </a:lnTo>
                  <a:lnTo>
                    <a:pt x="140" y="281"/>
                  </a:lnTo>
                  <a:lnTo>
                    <a:pt x="140" y="281"/>
                  </a:lnTo>
                  <a:lnTo>
                    <a:pt x="139" y="281"/>
                  </a:lnTo>
                  <a:lnTo>
                    <a:pt x="139" y="279"/>
                  </a:lnTo>
                  <a:lnTo>
                    <a:pt x="139" y="278"/>
                  </a:lnTo>
                  <a:lnTo>
                    <a:pt x="139" y="281"/>
                  </a:lnTo>
                  <a:lnTo>
                    <a:pt x="138" y="281"/>
                  </a:lnTo>
                  <a:lnTo>
                    <a:pt x="138" y="281"/>
                  </a:lnTo>
                  <a:lnTo>
                    <a:pt x="139" y="281"/>
                  </a:lnTo>
                  <a:lnTo>
                    <a:pt x="140" y="282"/>
                  </a:lnTo>
                  <a:lnTo>
                    <a:pt x="139" y="282"/>
                  </a:lnTo>
                  <a:lnTo>
                    <a:pt x="138" y="282"/>
                  </a:lnTo>
                  <a:lnTo>
                    <a:pt x="137" y="283"/>
                  </a:lnTo>
                  <a:lnTo>
                    <a:pt x="136" y="283"/>
                  </a:lnTo>
                  <a:lnTo>
                    <a:pt x="136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2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1"/>
                  </a:lnTo>
                  <a:lnTo>
                    <a:pt x="129" y="279"/>
                  </a:lnTo>
                  <a:lnTo>
                    <a:pt x="128" y="278"/>
                  </a:lnTo>
                  <a:lnTo>
                    <a:pt x="127" y="278"/>
                  </a:lnTo>
                  <a:lnTo>
                    <a:pt x="126" y="278"/>
                  </a:lnTo>
                  <a:lnTo>
                    <a:pt x="125" y="278"/>
                  </a:lnTo>
                  <a:lnTo>
                    <a:pt x="125" y="277"/>
                  </a:lnTo>
                  <a:lnTo>
                    <a:pt x="122" y="275"/>
                  </a:lnTo>
                  <a:lnTo>
                    <a:pt x="121" y="275"/>
                  </a:lnTo>
                  <a:lnTo>
                    <a:pt x="120" y="275"/>
                  </a:lnTo>
                  <a:lnTo>
                    <a:pt x="119" y="274"/>
                  </a:lnTo>
                  <a:lnTo>
                    <a:pt x="118" y="274"/>
                  </a:lnTo>
                  <a:lnTo>
                    <a:pt x="117" y="275"/>
                  </a:lnTo>
                  <a:lnTo>
                    <a:pt x="116" y="275"/>
                  </a:lnTo>
                  <a:lnTo>
                    <a:pt x="114" y="275"/>
                  </a:lnTo>
                  <a:lnTo>
                    <a:pt x="113" y="275"/>
                  </a:lnTo>
                  <a:lnTo>
                    <a:pt x="113" y="274"/>
                  </a:lnTo>
                  <a:lnTo>
                    <a:pt x="112" y="274"/>
                  </a:lnTo>
                  <a:lnTo>
                    <a:pt x="111" y="273"/>
                  </a:lnTo>
                  <a:lnTo>
                    <a:pt x="111" y="271"/>
                  </a:lnTo>
                  <a:lnTo>
                    <a:pt x="111" y="270"/>
                  </a:lnTo>
                  <a:lnTo>
                    <a:pt x="110" y="269"/>
                  </a:lnTo>
                  <a:lnTo>
                    <a:pt x="109" y="268"/>
                  </a:lnTo>
                  <a:lnTo>
                    <a:pt x="109" y="267"/>
                  </a:lnTo>
                  <a:lnTo>
                    <a:pt x="110" y="267"/>
                  </a:lnTo>
                  <a:lnTo>
                    <a:pt x="110" y="266"/>
                  </a:lnTo>
                  <a:lnTo>
                    <a:pt x="109" y="266"/>
                  </a:lnTo>
                  <a:lnTo>
                    <a:pt x="108" y="266"/>
                  </a:lnTo>
                  <a:lnTo>
                    <a:pt x="108" y="265"/>
                  </a:lnTo>
                  <a:lnTo>
                    <a:pt x="109" y="265"/>
                  </a:lnTo>
                  <a:lnTo>
                    <a:pt x="109" y="264"/>
                  </a:lnTo>
                  <a:lnTo>
                    <a:pt x="110" y="262"/>
                  </a:lnTo>
                  <a:lnTo>
                    <a:pt x="111" y="261"/>
                  </a:lnTo>
                  <a:lnTo>
                    <a:pt x="112" y="261"/>
                  </a:lnTo>
                  <a:lnTo>
                    <a:pt x="112" y="260"/>
                  </a:lnTo>
                  <a:lnTo>
                    <a:pt x="113" y="259"/>
                  </a:lnTo>
                  <a:lnTo>
                    <a:pt x="116" y="258"/>
                  </a:lnTo>
                  <a:lnTo>
                    <a:pt x="117" y="254"/>
                  </a:lnTo>
                  <a:lnTo>
                    <a:pt x="117" y="252"/>
                  </a:lnTo>
                  <a:lnTo>
                    <a:pt x="117" y="250"/>
                  </a:lnTo>
                  <a:lnTo>
                    <a:pt x="116" y="249"/>
                  </a:lnTo>
                  <a:lnTo>
                    <a:pt x="114" y="248"/>
                  </a:lnTo>
                  <a:lnTo>
                    <a:pt x="114" y="247"/>
                  </a:lnTo>
                  <a:lnTo>
                    <a:pt x="113" y="243"/>
                  </a:lnTo>
                  <a:lnTo>
                    <a:pt x="112" y="240"/>
                  </a:lnTo>
                  <a:lnTo>
                    <a:pt x="112" y="237"/>
                  </a:lnTo>
                  <a:lnTo>
                    <a:pt x="111" y="237"/>
                  </a:lnTo>
                  <a:lnTo>
                    <a:pt x="111" y="236"/>
                  </a:lnTo>
                  <a:lnTo>
                    <a:pt x="111" y="235"/>
                  </a:lnTo>
                  <a:lnTo>
                    <a:pt x="110" y="234"/>
                  </a:lnTo>
                  <a:lnTo>
                    <a:pt x="110" y="233"/>
                  </a:lnTo>
                  <a:lnTo>
                    <a:pt x="109" y="232"/>
                  </a:lnTo>
                  <a:lnTo>
                    <a:pt x="109" y="231"/>
                  </a:lnTo>
                  <a:lnTo>
                    <a:pt x="108" y="230"/>
                  </a:lnTo>
                  <a:lnTo>
                    <a:pt x="105" y="224"/>
                  </a:lnTo>
                  <a:lnTo>
                    <a:pt x="105" y="223"/>
                  </a:lnTo>
                  <a:lnTo>
                    <a:pt x="104" y="222"/>
                  </a:lnTo>
                  <a:lnTo>
                    <a:pt x="103" y="219"/>
                  </a:lnTo>
                  <a:lnTo>
                    <a:pt x="105" y="217"/>
                  </a:lnTo>
                  <a:lnTo>
                    <a:pt x="105" y="214"/>
                  </a:lnTo>
                  <a:lnTo>
                    <a:pt x="105" y="216"/>
                  </a:lnTo>
                  <a:lnTo>
                    <a:pt x="104" y="217"/>
                  </a:lnTo>
                  <a:lnTo>
                    <a:pt x="103" y="218"/>
                  </a:lnTo>
                  <a:lnTo>
                    <a:pt x="102" y="217"/>
                  </a:lnTo>
                  <a:lnTo>
                    <a:pt x="101" y="214"/>
                  </a:lnTo>
                  <a:lnTo>
                    <a:pt x="100" y="213"/>
                  </a:lnTo>
                  <a:lnTo>
                    <a:pt x="99" y="213"/>
                  </a:lnTo>
                  <a:lnTo>
                    <a:pt x="97" y="210"/>
                  </a:lnTo>
                  <a:lnTo>
                    <a:pt x="97" y="209"/>
                  </a:lnTo>
                  <a:lnTo>
                    <a:pt x="96" y="208"/>
                  </a:lnTo>
                  <a:lnTo>
                    <a:pt x="95" y="207"/>
                  </a:lnTo>
                  <a:lnTo>
                    <a:pt x="94" y="206"/>
                  </a:lnTo>
                  <a:lnTo>
                    <a:pt x="93" y="205"/>
                  </a:lnTo>
                  <a:lnTo>
                    <a:pt x="92" y="203"/>
                  </a:lnTo>
                  <a:lnTo>
                    <a:pt x="91" y="202"/>
                  </a:lnTo>
                  <a:lnTo>
                    <a:pt x="89" y="201"/>
                  </a:lnTo>
                  <a:lnTo>
                    <a:pt x="87" y="200"/>
                  </a:lnTo>
                  <a:lnTo>
                    <a:pt x="86" y="199"/>
                  </a:lnTo>
                  <a:lnTo>
                    <a:pt x="85" y="199"/>
                  </a:lnTo>
                  <a:lnTo>
                    <a:pt x="82" y="199"/>
                  </a:lnTo>
                  <a:lnTo>
                    <a:pt x="79" y="199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6" y="199"/>
                  </a:lnTo>
                  <a:lnTo>
                    <a:pt x="75" y="199"/>
                  </a:lnTo>
                  <a:lnTo>
                    <a:pt x="74" y="199"/>
                  </a:lnTo>
                  <a:lnTo>
                    <a:pt x="72" y="199"/>
                  </a:lnTo>
                  <a:lnTo>
                    <a:pt x="71" y="199"/>
                  </a:lnTo>
                  <a:lnTo>
                    <a:pt x="70" y="199"/>
                  </a:lnTo>
                  <a:lnTo>
                    <a:pt x="69" y="199"/>
                  </a:lnTo>
                  <a:lnTo>
                    <a:pt x="68" y="199"/>
                  </a:lnTo>
                  <a:lnTo>
                    <a:pt x="67" y="199"/>
                  </a:lnTo>
                  <a:lnTo>
                    <a:pt x="66" y="199"/>
                  </a:lnTo>
                  <a:lnTo>
                    <a:pt x="65" y="199"/>
                  </a:lnTo>
                  <a:lnTo>
                    <a:pt x="63" y="199"/>
                  </a:lnTo>
                  <a:lnTo>
                    <a:pt x="62" y="199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8" y="199"/>
                  </a:lnTo>
                  <a:lnTo>
                    <a:pt x="57" y="199"/>
                  </a:lnTo>
                  <a:lnTo>
                    <a:pt x="57" y="200"/>
                  </a:lnTo>
                  <a:lnTo>
                    <a:pt x="56" y="200"/>
                  </a:lnTo>
                  <a:lnTo>
                    <a:pt x="54" y="200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1" y="200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50" y="200"/>
                  </a:lnTo>
                  <a:lnTo>
                    <a:pt x="49" y="200"/>
                  </a:lnTo>
                  <a:lnTo>
                    <a:pt x="48" y="200"/>
                  </a:lnTo>
                  <a:lnTo>
                    <a:pt x="46" y="200"/>
                  </a:lnTo>
                  <a:lnTo>
                    <a:pt x="45" y="200"/>
                  </a:lnTo>
                  <a:lnTo>
                    <a:pt x="44" y="200"/>
                  </a:lnTo>
                  <a:lnTo>
                    <a:pt x="43" y="200"/>
                  </a:lnTo>
                  <a:lnTo>
                    <a:pt x="42" y="200"/>
                  </a:lnTo>
                  <a:lnTo>
                    <a:pt x="41" y="201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6" y="202"/>
                  </a:lnTo>
                  <a:lnTo>
                    <a:pt x="34" y="203"/>
                  </a:lnTo>
                  <a:lnTo>
                    <a:pt x="33" y="205"/>
                  </a:lnTo>
                  <a:lnTo>
                    <a:pt x="33" y="206"/>
                  </a:lnTo>
                  <a:lnTo>
                    <a:pt x="32" y="207"/>
                  </a:lnTo>
                  <a:lnTo>
                    <a:pt x="31" y="207"/>
                  </a:lnTo>
                  <a:lnTo>
                    <a:pt x="29" y="208"/>
                  </a:lnTo>
                  <a:lnTo>
                    <a:pt x="28" y="207"/>
                  </a:lnTo>
                  <a:lnTo>
                    <a:pt x="27" y="206"/>
                  </a:lnTo>
                  <a:lnTo>
                    <a:pt x="26" y="205"/>
                  </a:lnTo>
                  <a:lnTo>
                    <a:pt x="25" y="203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4" y="201"/>
                  </a:lnTo>
                  <a:lnTo>
                    <a:pt x="23" y="201"/>
                  </a:lnTo>
                  <a:lnTo>
                    <a:pt x="22" y="200"/>
                  </a:lnTo>
                  <a:lnTo>
                    <a:pt x="20" y="200"/>
                  </a:lnTo>
                  <a:lnTo>
                    <a:pt x="19" y="199"/>
                  </a:lnTo>
                  <a:lnTo>
                    <a:pt x="18" y="199"/>
                  </a:lnTo>
                  <a:lnTo>
                    <a:pt x="17" y="199"/>
                  </a:lnTo>
                  <a:lnTo>
                    <a:pt x="16" y="199"/>
                  </a:lnTo>
                  <a:lnTo>
                    <a:pt x="15" y="199"/>
                  </a:lnTo>
                  <a:lnTo>
                    <a:pt x="14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1" y="199"/>
                  </a:lnTo>
                  <a:lnTo>
                    <a:pt x="10" y="199"/>
                  </a:lnTo>
                  <a:lnTo>
                    <a:pt x="9" y="199"/>
                  </a:lnTo>
                  <a:lnTo>
                    <a:pt x="8" y="199"/>
                  </a:lnTo>
                  <a:lnTo>
                    <a:pt x="7" y="199"/>
                  </a:lnTo>
                  <a:lnTo>
                    <a:pt x="7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3" y="198"/>
                  </a:lnTo>
                  <a:lnTo>
                    <a:pt x="2" y="198"/>
                  </a:lnTo>
                  <a:lnTo>
                    <a:pt x="1" y="198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3"/>
                  </a:lnTo>
                  <a:lnTo>
                    <a:pt x="1" y="190"/>
                  </a:lnTo>
                  <a:lnTo>
                    <a:pt x="20" y="176"/>
                  </a:lnTo>
                  <a:lnTo>
                    <a:pt x="22" y="175"/>
                  </a:lnTo>
                  <a:lnTo>
                    <a:pt x="25" y="172"/>
                  </a:lnTo>
                  <a:lnTo>
                    <a:pt x="27" y="171"/>
                  </a:lnTo>
                  <a:lnTo>
                    <a:pt x="33" y="166"/>
                  </a:lnTo>
                  <a:lnTo>
                    <a:pt x="44" y="166"/>
                  </a:lnTo>
                  <a:lnTo>
                    <a:pt x="51" y="166"/>
                  </a:lnTo>
                  <a:lnTo>
                    <a:pt x="53" y="166"/>
                  </a:lnTo>
                  <a:lnTo>
                    <a:pt x="54" y="166"/>
                  </a:lnTo>
                  <a:lnTo>
                    <a:pt x="58" y="167"/>
                  </a:lnTo>
                  <a:lnTo>
                    <a:pt x="58" y="158"/>
                  </a:lnTo>
                  <a:lnTo>
                    <a:pt x="58" y="148"/>
                  </a:lnTo>
                  <a:lnTo>
                    <a:pt x="63" y="148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6" y="144"/>
                  </a:lnTo>
                  <a:lnTo>
                    <a:pt x="66" y="143"/>
                  </a:lnTo>
                  <a:lnTo>
                    <a:pt x="66" y="142"/>
                  </a:lnTo>
                  <a:lnTo>
                    <a:pt x="66" y="141"/>
                  </a:lnTo>
                  <a:lnTo>
                    <a:pt x="66" y="138"/>
                  </a:lnTo>
                  <a:lnTo>
                    <a:pt x="61" y="126"/>
                  </a:lnTo>
                  <a:lnTo>
                    <a:pt x="53" y="107"/>
                  </a:lnTo>
                  <a:lnTo>
                    <a:pt x="53" y="106"/>
                  </a:lnTo>
                  <a:lnTo>
                    <a:pt x="44" y="83"/>
                  </a:lnTo>
                  <a:lnTo>
                    <a:pt x="43" y="81"/>
                  </a:lnTo>
                  <a:lnTo>
                    <a:pt x="39" y="68"/>
                  </a:lnTo>
                  <a:lnTo>
                    <a:pt x="34" y="58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28" y="45"/>
                  </a:lnTo>
                  <a:lnTo>
                    <a:pt x="27" y="42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4" y="32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2" y="27"/>
                  </a:lnTo>
                  <a:lnTo>
                    <a:pt x="18" y="17"/>
                  </a:lnTo>
                  <a:lnTo>
                    <a:pt x="16" y="12"/>
                  </a:lnTo>
                  <a:lnTo>
                    <a:pt x="15" y="10"/>
                  </a:lnTo>
                  <a:lnTo>
                    <a:pt x="14" y="6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40" y="2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56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3" y="2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73" y="2"/>
                  </a:lnTo>
                  <a:lnTo>
                    <a:pt x="192" y="2"/>
                  </a:lnTo>
                  <a:lnTo>
                    <a:pt x="204" y="2"/>
                  </a:lnTo>
                  <a:lnTo>
                    <a:pt x="205" y="2"/>
                  </a:lnTo>
                  <a:lnTo>
                    <a:pt x="229" y="2"/>
                  </a:lnTo>
                  <a:lnTo>
                    <a:pt x="232" y="2"/>
                  </a:lnTo>
                  <a:lnTo>
                    <a:pt x="245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C00000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7" name="Freeform 154"/>
            <p:cNvSpPr>
              <a:spLocks noEditPoints="1"/>
            </p:cNvSpPr>
            <p:nvPr/>
          </p:nvSpPr>
          <p:spPr bwMode="auto">
            <a:xfrm>
              <a:off x="5365426" y="4344290"/>
              <a:ext cx="233363" cy="220663"/>
            </a:xfrm>
            <a:custGeom>
              <a:avLst/>
              <a:gdLst>
                <a:gd name="T0" fmla="*/ 47 w 147"/>
                <a:gd name="T1" fmla="*/ 85 h 139"/>
                <a:gd name="T2" fmla="*/ 43 w 147"/>
                <a:gd name="T3" fmla="*/ 84 h 139"/>
                <a:gd name="T4" fmla="*/ 50 w 147"/>
                <a:gd name="T5" fmla="*/ 0 h 139"/>
                <a:gd name="T6" fmla="*/ 59 w 147"/>
                <a:gd name="T7" fmla="*/ 0 h 139"/>
                <a:gd name="T8" fmla="*/ 82 w 147"/>
                <a:gd name="T9" fmla="*/ 9 h 139"/>
                <a:gd name="T10" fmla="*/ 93 w 147"/>
                <a:gd name="T11" fmla="*/ 21 h 139"/>
                <a:gd name="T12" fmla="*/ 107 w 147"/>
                <a:gd name="T13" fmla="*/ 36 h 139"/>
                <a:gd name="T14" fmla="*/ 123 w 147"/>
                <a:gd name="T15" fmla="*/ 47 h 139"/>
                <a:gd name="T16" fmla="*/ 136 w 147"/>
                <a:gd name="T17" fmla="*/ 87 h 139"/>
                <a:gd name="T18" fmla="*/ 128 w 147"/>
                <a:gd name="T19" fmla="*/ 107 h 139"/>
                <a:gd name="T20" fmla="*/ 127 w 147"/>
                <a:gd name="T21" fmla="*/ 118 h 139"/>
                <a:gd name="T22" fmla="*/ 121 w 147"/>
                <a:gd name="T23" fmla="*/ 122 h 139"/>
                <a:gd name="T24" fmla="*/ 115 w 147"/>
                <a:gd name="T25" fmla="*/ 123 h 139"/>
                <a:gd name="T26" fmla="*/ 111 w 147"/>
                <a:gd name="T27" fmla="*/ 128 h 139"/>
                <a:gd name="T28" fmla="*/ 109 w 147"/>
                <a:gd name="T29" fmla="*/ 138 h 139"/>
                <a:gd name="T30" fmla="*/ 106 w 147"/>
                <a:gd name="T31" fmla="*/ 134 h 139"/>
                <a:gd name="T32" fmla="*/ 98 w 147"/>
                <a:gd name="T33" fmla="*/ 126 h 139"/>
                <a:gd name="T34" fmla="*/ 92 w 147"/>
                <a:gd name="T35" fmla="*/ 121 h 139"/>
                <a:gd name="T36" fmla="*/ 86 w 147"/>
                <a:gd name="T37" fmla="*/ 121 h 139"/>
                <a:gd name="T38" fmla="*/ 82 w 147"/>
                <a:gd name="T39" fmla="*/ 115 h 139"/>
                <a:gd name="T40" fmla="*/ 79 w 147"/>
                <a:gd name="T41" fmla="*/ 112 h 139"/>
                <a:gd name="T42" fmla="*/ 76 w 147"/>
                <a:gd name="T43" fmla="*/ 109 h 139"/>
                <a:gd name="T44" fmla="*/ 70 w 147"/>
                <a:gd name="T45" fmla="*/ 103 h 139"/>
                <a:gd name="T46" fmla="*/ 68 w 147"/>
                <a:gd name="T47" fmla="*/ 100 h 139"/>
                <a:gd name="T48" fmla="*/ 66 w 147"/>
                <a:gd name="T49" fmla="*/ 100 h 139"/>
                <a:gd name="T50" fmla="*/ 61 w 147"/>
                <a:gd name="T51" fmla="*/ 95 h 139"/>
                <a:gd name="T52" fmla="*/ 55 w 147"/>
                <a:gd name="T53" fmla="*/ 90 h 139"/>
                <a:gd name="T54" fmla="*/ 50 w 147"/>
                <a:gd name="T55" fmla="*/ 87 h 139"/>
                <a:gd name="T56" fmla="*/ 44 w 147"/>
                <a:gd name="T57" fmla="*/ 84 h 139"/>
                <a:gd name="T58" fmla="*/ 47 w 147"/>
                <a:gd name="T59" fmla="*/ 80 h 139"/>
                <a:gd name="T60" fmla="*/ 48 w 147"/>
                <a:gd name="T61" fmla="*/ 76 h 139"/>
                <a:gd name="T62" fmla="*/ 50 w 147"/>
                <a:gd name="T63" fmla="*/ 73 h 139"/>
                <a:gd name="T64" fmla="*/ 48 w 147"/>
                <a:gd name="T65" fmla="*/ 78 h 139"/>
                <a:gd name="T66" fmla="*/ 44 w 147"/>
                <a:gd name="T67" fmla="*/ 82 h 139"/>
                <a:gd name="T68" fmla="*/ 41 w 147"/>
                <a:gd name="T69" fmla="*/ 82 h 139"/>
                <a:gd name="T70" fmla="*/ 43 w 147"/>
                <a:gd name="T71" fmla="*/ 85 h 139"/>
                <a:gd name="T72" fmla="*/ 47 w 147"/>
                <a:gd name="T73" fmla="*/ 86 h 139"/>
                <a:gd name="T74" fmla="*/ 44 w 147"/>
                <a:gd name="T75" fmla="*/ 86 h 139"/>
                <a:gd name="T76" fmla="*/ 39 w 147"/>
                <a:gd name="T77" fmla="*/ 82 h 139"/>
                <a:gd name="T78" fmla="*/ 31 w 147"/>
                <a:gd name="T79" fmla="*/ 77 h 139"/>
                <a:gd name="T80" fmla="*/ 23 w 147"/>
                <a:gd name="T81" fmla="*/ 70 h 139"/>
                <a:gd name="T82" fmla="*/ 13 w 147"/>
                <a:gd name="T83" fmla="*/ 59 h 139"/>
                <a:gd name="T84" fmla="*/ 6 w 147"/>
                <a:gd name="T85" fmla="*/ 53 h 139"/>
                <a:gd name="T86" fmla="*/ 12 w 147"/>
                <a:gd name="T87" fmla="*/ 56 h 139"/>
                <a:gd name="T88" fmla="*/ 13 w 147"/>
                <a:gd name="T89" fmla="*/ 58 h 139"/>
                <a:gd name="T90" fmla="*/ 9 w 147"/>
                <a:gd name="T91" fmla="*/ 55 h 139"/>
                <a:gd name="T92" fmla="*/ 9 w 147"/>
                <a:gd name="T93" fmla="*/ 53 h 139"/>
                <a:gd name="T94" fmla="*/ 9 w 147"/>
                <a:gd name="T95" fmla="*/ 53 h 139"/>
                <a:gd name="T96" fmla="*/ 8 w 147"/>
                <a:gd name="T97" fmla="*/ 52 h 139"/>
                <a:gd name="T98" fmla="*/ 7 w 147"/>
                <a:gd name="T99" fmla="*/ 53 h 139"/>
                <a:gd name="T100" fmla="*/ 4 w 147"/>
                <a:gd name="T101" fmla="*/ 52 h 139"/>
                <a:gd name="T102" fmla="*/ 3 w 147"/>
                <a:gd name="T103" fmla="*/ 48 h 139"/>
                <a:gd name="T104" fmla="*/ 5 w 147"/>
                <a:gd name="T105" fmla="*/ 42 h 139"/>
                <a:gd name="T106" fmla="*/ 8 w 147"/>
                <a:gd name="T107" fmla="*/ 35 h 139"/>
                <a:gd name="T108" fmla="*/ 12 w 147"/>
                <a:gd name="T109" fmla="*/ 30 h 139"/>
                <a:gd name="T110" fmla="*/ 13 w 147"/>
                <a:gd name="T111" fmla="*/ 25 h 139"/>
                <a:gd name="T112" fmla="*/ 15 w 147"/>
                <a:gd name="T113" fmla="*/ 21 h 139"/>
                <a:gd name="T114" fmla="*/ 18 w 147"/>
                <a:gd name="T115" fmla="*/ 18 h 139"/>
                <a:gd name="T116" fmla="*/ 24 w 147"/>
                <a:gd name="T117" fmla="*/ 14 h 139"/>
                <a:gd name="T118" fmla="*/ 27 w 147"/>
                <a:gd name="T119" fmla="*/ 11 h 139"/>
                <a:gd name="T120" fmla="*/ 30 w 147"/>
                <a:gd name="T121" fmla="*/ 7 h 139"/>
                <a:gd name="T122" fmla="*/ 30 w 147"/>
                <a:gd name="T123" fmla="*/ 1 h 139"/>
                <a:gd name="T124" fmla="*/ 36 w 147"/>
                <a:gd name="T12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139">
                  <a:moveTo>
                    <a:pt x="48" y="85"/>
                  </a:moveTo>
                  <a:lnTo>
                    <a:pt x="49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7" y="85"/>
                  </a:lnTo>
                  <a:lnTo>
                    <a:pt x="48" y="85"/>
                  </a:lnTo>
                  <a:close/>
                  <a:moveTo>
                    <a:pt x="43" y="85"/>
                  </a:moveTo>
                  <a:lnTo>
                    <a:pt x="42" y="84"/>
                  </a:lnTo>
                  <a:lnTo>
                    <a:pt x="41" y="82"/>
                  </a:lnTo>
                  <a:lnTo>
                    <a:pt x="42" y="82"/>
                  </a:lnTo>
                  <a:lnTo>
                    <a:pt x="43" y="84"/>
                  </a:lnTo>
                  <a:lnTo>
                    <a:pt x="43" y="85"/>
                  </a:lnTo>
                  <a:close/>
                  <a:moveTo>
                    <a:pt x="42" y="0"/>
                  </a:move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7" y="13"/>
                  </a:lnTo>
                  <a:lnTo>
                    <a:pt x="89" y="14"/>
                  </a:lnTo>
                  <a:lnTo>
                    <a:pt x="92" y="17"/>
                  </a:lnTo>
                  <a:lnTo>
                    <a:pt x="93" y="18"/>
                  </a:lnTo>
                  <a:lnTo>
                    <a:pt x="93" y="19"/>
                  </a:lnTo>
                  <a:lnTo>
                    <a:pt x="93" y="21"/>
                  </a:lnTo>
                  <a:lnTo>
                    <a:pt x="95" y="21"/>
                  </a:lnTo>
                  <a:lnTo>
                    <a:pt x="96" y="25"/>
                  </a:lnTo>
                  <a:lnTo>
                    <a:pt x="99" y="27"/>
                  </a:lnTo>
                  <a:lnTo>
                    <a:pt x="100" y="29"/>
                  </a:lnTo>
                  <a:lnTo>
                    <a:pt x="102" y="31"/>
                  </a:lnTo>
                  <a:lnTo>
                    <a:pt x="107" y="36"/>
                  </a:lnTo>
                  <a:lnTo>
                    <a:pt x="107" y="37"/>
                  </a:lnTo>
                  <a:lnTo>
                    <a:pt x="109" y="39"/>
                  </a:lnTo>
                  <a:lnTo>
                    <a:pt x="111" y="42"/>
                  </a:lnTo>
                  <a:lnTo>
                    <a:pt x="111" y="43"/>
                  </a:lnTo>
                  <a:lnTo>
                    <a:pt x="112" y="44"/>
                  </a:lnTo>
                  <a:lnTo>
                    <a:pt x="123" y="47"/>
                  </a:lnTo>
                  <a:lnTo>
                    <a:pt x="123" y="58"/>
                  </a:lnTo>
                  <a:lnTo>
                    <a:pt x="135" y="60"/>
                  </a:lnTo>
                  <a:lnTo>
                    <a:pt x="147" y="71"/>
                  </a:lnTo>
                  <a:lnTo>
                    <a:pt x="147" y="72"/>
                  </a:lnTo>
                  <a:lnTo>
                    <a:pt x="138" y="85"/>
                  </a:lnTo>
                  <a:lnTo>
                    <a:pt x="136" y="87"/>
                  </a:lnTo>
                  <a:lnTo>
                    <a:pt x="134" y="92"/>
                  </a:lnTo>
                  <a:lnTo>
                    <a:pt x="129" y="98"/>
                  </a:lnTo>
                  <a:lnTo>
                    <a:pt x="127" y="103"/>
                  </a:lnTo>
                  <a:lnTo>
                    <a:pt x="127" y="106"/>
                  </a:lnTo>
                  <a:lnTo>
                    <a:pt x="128" y="106"/>
                  </a:lnTo>
                  <a:lnTo>
                    <a:pt x="128" y="107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7" y="111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8"/>
                  </a:lnTo>
                  <a:lnTo>
                    <a:pt x="127" y="119"/>
                  </a:lnTo>
                  <a:lnTo>
                    <a:pt x="126" y="119"/>
                  </a:lnTo>
                  <a:lnTo>
                    <a:pt x="125" y="120"/>
                  </a:lnTo>
                  <a:lnTo>
                    <a:pt x="124" y="121"/>
                  </a:lnTo>
                  <a:lnTo>
                    <a:pt x="123" y="122"/>
                  </a:lnTo>
                  <a:lnTo>
                    <a:pt x="121" y="122"/>
                  </a:lnTo>
                  <a:lnTo>
                    <a:pt x="120" y="122"/>
                  </a:lnTo>
                  <a:lnTo>
                    <a:pt x="119" y="122"/>
                  </a:lnTo>
                  <a:lnTo>
                    <a:pt x="118" y="123"/>
                  </a:lnTo>
                  <a:lnTo>
                    <a:pt x="117" y="123"/>
                  </a:lnTo>
                  <a:lnTo>
                    <a:pt x="116" y="123"/>
                  </a:lnTo>
                  <a:lnTo>
                    <a:pt x="115" y="123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2" y="123"/>
                  </a:lnTo>
                  <a:lnTo>
                    <a:pt x="112" y="124"/>
                  </a:lnTo>
                  <a:lnTo>
                    <a:pt x="112" y="127"/>
                  </a:lnTo>
                  <a:lnTo>
                    <a:pt x="111" y="128"/>
                  </a:lnTo>
                  <a:lnTo>
                    <a:pt x="111" y="132"/>
                  </a:lnTo>
                  <a:lnTo>
                    <a:pt x="110" y="134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8"/>
                  </a:lnTo>
                  <a:lnTo>
                    <a:pt x="109" y="138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08" y="137"/>
                  </a:lnTo>
                  <a:lnTo>
                    <a:pt x="107" y="135"/>
                  </a:lnTo>
                  <a:lnTo>
                    <a:pt x="106" y="135"/>
                  </a:lnTo>
                  <a:lnTo>
                    <a:pt x="106" y="134"/>
                  </a:lnTo>
                  <a:lnTo>
                    <a:pt x="104" y="131"/>
                  </a:lnTo>
                  <a:lnTo>
                    <a:pt x="103" y="131"/>
                  </a:lnTo>
                  <a:lnTo>
                    <a:pt x="102" y="129"/>
                  </a:lnTo>
                  <a:lnTo>
                    <a:pt x="101" y="128"/>
                  </a:lnTo>
                  <a:lnTo>
                    <a:pt x="99" y="127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6" y="124"/>
                  </a:lnTo>
                  <a:lnTo>
                    <a:pt x="95" y="123"/>
                  </a:lnTo>
                  <a:lnTo>
                    <a:pt x="94" y="122"/>
                  </a:lnTo>
                  <a:lnTo>
                    <a:pt x="93" y="121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90" y="121"/>
                  </a:lnTo>
                  <a:lnTo>
                    <a:pt x="89" y="122"/>
                  </a:lnTo>
                  <a:lnTo>
                    <a:pt x="86" y="121"/>
                  </a:lnTo>
                  <a:lnTo>
                    <a:pt x="86" y="120"/>
                  </a:lnTo>
                  <a:lnTo>
                    <a:pt x="86" y="121"/>
                  </a:lnTo>
                  <a:lnTo>
                    <a:pt x="85" y="121"/>
                  </a:lnTo>
                  <a:lnTo>
                    <a:pt x="84" y="121"/>
                  </a:lnTo>
                  <a:lnTo>
                    <a:pt x="84" y="120"/>
                  </a:lnTo>
                  <a:lnTo>
                    <a:pt x="84" y="119"/>
                  </a:lnTo>
                  <a:lnTo>
                    <a:pt x="83" y="118"/>
                  </a:lnTo>
                  <a:lnTo>
                    <a:pt x="82" y="115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79" y="114"/>
                  </a:lnTo>
                  <a:lnTo>
                    <a:pt x="81" y="114"/>
                  </a:lnTo>
                  <a:lnTo>
                    <a:pt x="79" y="113"/>
                  </a:lnTo>
                  <a:lnTo>
                    <a:pt x="79" y="112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09"/>
                  </a:lnTo>
                  <a:lnTo>
                    <a:pt x="75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0" y="103"/>
                  </a:lnTo>
                  <a:lnTo>
                    <a:pt x="70" y="102"/>
                  </a:lnTo>
                  <a:lnTo>
                    <a:pt x="69" y="102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8" y="101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6" y="100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3" y="98"/>
                  </a:lnTo>
                  <a:lnTo>
                    <a:pt x="63" y="97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60" y="95"/>
                  </a:lnTo>
                  <a:lnTo>
                    <a:pt x="60" y="94"/>
                  </a:lnTo>
                  <a:lnTo>
                    <a:pt x="59" y="94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5" y="90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4" y="85"/>
                  </a:lnTo>
                  <a:lnTo>
                    <a:pt x="44" y="84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1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7" y="80"/>
                  </a:lnTo>
                  <a:lnTo>
                    <a:pt x="48" y="80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9" y="79"/>
                  </a:lnTo>
                  <a:lnTo>
                    <a:pt x="48" y="78"/>
                  </a:lnTo>
                  <a:lnTo>
                    <a:pt x="48" y="76"/>
                  </a:lnTo>
                  <a:lnTo>
                    <a:pt x="49" y="76"/>
                  </a:lnTo>
                  <a:lnTo>
                    <a:pt x="49" y="75"/>
                  </a:lnTo>
                  <a:lnTo>
                    <a:pt x="51" y="75"/>
                  </a:lnTo>
                  <a:lnTo>
                    <a:pt x="52" y="73"/>
                  </a:lnTo>
                  <a:lnTo>
                    <a:pt x="51" y="73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49" y="75"/>
                  </a:lnTo>
                  <a:lnTo>
                    <a:pt x="48" y="75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7" y="81"/>
                  </a:lnTo>
                  <a:lnTo>
                    <a:pt x="44" y="81"/>
                  </a:lnTo>
                  <a:lnTo>
                    <a:pt x="44" y="82"/>
                  </a:lnTo>
                  <a:lnTo>
                    <a:pt x="43" y="84"/>
                  </a:lnTo>
                  <a:lnTo>
                    <a:pt x="42" y="82"/>
                  </a:lnTo>
                  <a:lnTo>
                    <a:pt x="41" y="81"/>
                  </a:lnTo>
                  <a:lnTo>
                    <a:pt x="40" y="81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1"/>
                  </a:lnTo>
                  <a:lnTo>
                    <a:pt x="35" y="80"/>
                  </a:lnTo>
                  <a:lnTo>
                    <a:pt x="34" y="79"/>
                  </a:lnTo>
                  <a:lnTo>
                    <a:pt x="32" y="78"/>
                  </a:lnTo>
                  <a:lnTo>
                    <a:pt x="31" y="77"/>
                  </a:lnTo>
                  <a:lnTo>
                    <a:pt x="27" y="75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69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2" y="58"/>
                  </a:lnTo>
                  <a:lnTo>
                    <a:pt x="9" y="56"/>
                  </a:lnTo>
                  <a:lnTo>
                    <a:pt x="8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2" y="56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2" y="56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3" y="48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4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grpSp>
          <p:nvGrpSpPr>
            <p:cNvPr id="88" name="组合 87"/>
            <p:cNvGrpSpPr/>
            <p:nvPr/>
          </p:nvGrpSpPr>
          <p:grpSpPr>
            <a:xfrm>
              <a:off x="3284213" y="950215"/>
              <a:ext cx="776288" cy="1685925"/>
              <a:chOff x="1170078" y="973138"/>
              <a:chExt cx="776288" cy="1685925"/>
            </a:xfrm>
            <a:solidFill>
              <a:srgbClr val="00B0F0"/>
            </a:solidFill>
          </p:grpSpPr>
          <p:sp>
            <p:nvSpPr>
              <p:cNvPr id="89" name="Freeform 82"/>
              <p:cNvSpPr>
                <a:spLocks/>
              </p:cNvSpPr>
              <p:nvPr/>
            </p:nvSpPr>
            <p:spPr bwMode="auto">
              <a:xfrm>
                <a:off x="1220878" y="973138"/>
                <a:ext cx="244475" cy="277813"/>
              </a:xfrm>
              <a:custGeom>
                <a:avLst/>
                <a:gdLst>
                  <a:gd name="T0" fmla="*/ 149 w 154"/>
                  <a:gd name="T1" fmla="*/ 7 h 175"/>
                  <a:gd name="T2" fmla="*/ 149 w 154"/>
                  <a:gd name="T3" fmla="*/ 16 h 175"/>
                  <a:gd name="T4" fmla="*/ 147 w 154"/>
                  <a:gd name="T5" fmla="*/ 24 h 175"/>
                  <a:gd name="T6" fmla="*/ 141 w 154"/>
                  <a:gd name="T7" fmla="*/ 28 h 175"/>
                  <a:gd name="T8" fmla="*/ 136 w 154"/>
                  <a:gd name="T9" fmla="*/ 33 h 175"/>
                  <a:gd name="T10" fmla="*/ 129 w 154"/>
                  <a:gd name="T11" fmla="*/ 33 h 175"/>
                  <a:gd name="T12" fmla="*/ 126 w 154"/>
                  <a:gd name="T13" fmla="*/ 37 h 175"/>
                  <a:gd name="T14" fmla="*/ 121 w 154"/>
                  <a:gd name="T15" fmla="*/ 45 h 175"/>
                  <a:gd name="T16" fmla="*/ 117 w 154"/>
                  <a:gd name="T17" fmla="*/ 50 h 175"/>
                  <a:gd name="T18" fmla="*/ 121 w 154"/>
                  <a:gd name="T19" fmla="*/ 57 h 175"/>
                  <a:gd name="T20" fmla="*/ 119 w 154"/>
                  <a:gd name="T21" fmla="*/ 64 h 175"/>
                  <a:gd name="T22" fmla="*/ 121 w 154"/>
                  <a:gd name="T23" fmla="*/ 74 h 175"/>
                  <a:gd name="T24" fmla="*/ 123 w 154"/>
                  <a:gd name="T25" fmla="*/ 82 h 175"/>
                  <a:gd name="T26" fmla="*/ 121 w 154"/>
                  <a:gd name="T27" fmla="*/ 90 h 175"/>
                  <a:gd name="T28" fmla="*/ 119 w 154"/>
                  <a:gd name="T29" fmla="*/ 98 h 175"/>
                  <a:gd name="T30" fmla="*/ 118 w 154"/>
                  <a:gd name="T31" fmla="*/ 104 h 175"/>
                  <a:gd name="T32" fmla="*/ 112 w 154"/>
                  <a:gd name="T33" fmla="*/ 112 h 175"/>
                  <a:gd name="T34" fmla="*/ 118 w 154"/>
                  <a:gd name="T35" fmla="*/ 116 h 175"/>
                  <a:gd name="T36" fmla="*/ 120 w 154"/>
                  <a:gd name="T37" fmla="*/ 120 h 175"/>
                  <a:gd name="T38" fmla="*/ 119 w 154"/>
                  <a:gd name="T39" fmla="*/ 127 h 175"/>
                  <a:gd name="T40" fmla="*/ 127 w 154"/>
                  <a:gd name="T41" fmla="*/ 132 h 175"/>
                  <a:gd name="T42" fmla="*/ 128 w 154"/>
                  <a:gd name="T43" fmla="*/ 141 h 175"/>
                  <a:gd name="T44" fmla="*/ 131 w 154"/>
                  <a:gd name="T45" fmla="*/ 151 h 175"/>
                  <a:gd name="T46" fmla="*/ 134 w 154"/>
                  <a:gd name="T47" fmla="*/ 157 h 175"/>
                  <a:gd name="T48" fmla="*/ 127 w 154"/>
                  <a:gd name="T49" fmla="*/ 162 h 175"/>
                  <a:gd name="T50" fmla="*/ 126 w 154"/>
                  <a:gd name="T51" fmla="*/ 170 h 175"/>
                  <a:gd name="T52" fmla="*/ 112 w 154"/>
                  <a:gd name="T53" fmla="*/ 174 h 175"/>
                  <a:gd name="T54" fmla="*/ 101 w 154"/>
                  <a:gd name="T55" fmla="*/ 157 h 175"/>
                  <a:gd name="T56" fmla="*/ 46 w 154"/>
                  <a:gd name="T57" fmla="*/ 151 h 175"/>
                  <a:gd name="T58" fmla="*/ 38 w 154"/>
                  <a:gd name="T59" fmla="*/ 149 h 175"/>
                  <a:gd name="T60" fmla="*/ 37 w 154"/>
                  <a:gd name="T61" fmla="*/ 137 h 175"/>
                  <a:gd name="T62" fmla="*/ 37 w 154"/>
                  <a:gd name="T63" fmla="*/ 130 h 175"/>
                  <a:gd name="T64" fmla="*/ 44 w 154"/>
                  <a:gd name="T65" fmla="*/ 134 h 175"/>
                  <a:gd name="T66" fmla="*/ 38 w 154"/>
                  <a:gd name="T67" fmla="*/ 129 h 175"/>
                  <a:gd name="T68" fmla="*/ 33 w 154"/>
                  <a:gd name="T69" fmla="*/ 123 h 175"/>
                  <a:gd name="T70" fmla="*/ 33 w 154"/>
                  <a:gd name="T71" fmla="*/ 115 h 175"/>
                  <a:gd name="T72" fmla="*/ 29 w 154"/>
                  <a:gd name="T73" fmla="*/ 104 h 175"/>
                  <a:gd name="T74" fmla="*/ 25 w 154"/>
                  <a:gd name="T75" fmla="*/ 95 h 175"/>
                  <a:gd name="T76" fmla="*/ 24 w 154"/>
                  <a:gd name="T77" fmla="*/ 83 h 175"/>
                  <a:gd name="T78" fmla="*/ 17 w 154"/>
                  <a:gd name="T79" fmla="*/ 73 h 175"/>
                  <a:gd name="T80" fmla="*/ 11 w 154"/>
                  <a:gd name="T81" fmla="*/ 73 h 175"/>
                  <a:gd name="T82" fmla="*/ 4 w 154"/>
                  <a:gd name="T83" fmla="*/ 66 h 175"/>
                  <a:gd name="T84" fmla="*/ 2 w 154"/>
                  <a:gd name="T85" fmla="*/ 59 h 175"/>
                  <a:gd name="T86" fmla="*/ 7 w 154"/>
                  <a:gd name="T87" fmla="*/ 50 h 175"/>
                  <a:gd name="T88" fmla="*/ 9 w 154"/>
                  <a:gd name="T89" fmla="*/ 40 h 175"/>
                  <a:gd name="T90" fmla="*/ 11 w 154"/>
                  <a:gd name="T91" fmla="*/ 30 h 175"/>
                  <a:gd name="T92" fmla="*/ 11 w 154"/>
                  <a:gd name="T93" fmla="*/ 20 h 175"/>
                  <a:gd name="T94" fmla="*/ 11 w 154"/>
                  <a:gd name="T95" fmla="*/ 17 h 175"/>
                  <a:gd name="T96" fmla="*/ 11 w 154"/>
                  <a:gd name="T97" fmla="*/ 10 h 175"/>
                  <a:gd name="T98" fmla="*/ 11 w 154"/>
                  <a:gd name="T99" fmla="*/ 1 h 175"/>
                  <a:gd name="T100" fmla="*/ 33 w 154"/>
                  <a:gd name="T101" fmla="*/ 2 h 175"/>
                  <a:gd name="T102" fmla="*/ 60 w 154"/>
                  <a:gd name="T103" fmla="*/ 2 h 175"/>
                  <a:gd name="T104" fmla="*/ 76 w 154"/>
                  <a:gd name="T105" fmla="*/ 2 h 175"/>
                  <a:gd name="T106" fmla="*/ 88 w 154"/>
                  <a:gd name="T107" fmla="*/ 2 h 175"/>
                  <a:gd name="T108" fmla="*/ 102 w 154"/>
                  <a:gd name="T109" fmla="*/ 2 h 175"/>
                  <a:gd name="T110" fmla="*/ 128 w 154"/>
                  <a:gd name="T111" fmla="*/ 1 h 175"/>
                  <a:gd name="T112" fmla="*/ 140 w 154"/>
                  <a:gd name="T113" fmla="*/ 1 h 175"/>
                  <a:gd name="T114" fmla="*/ 149 w 154"/>
                  <a:gd name="T115" fmla="*/ 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4" h="175">
                    <a:moveTo>
                      <a:pt x="154" y="0"/>
                    </a:moveTo>
                    <a:lnTo>
                      <a:pt x="153" y="1"/>
                    </a:lnTo>
                    <a:lnTo>
                      <a:pt x="153" y="2"/>
                    </a:lnTo>
                    <a:lnTo>
                      <a:pt x="152" y="3"/>
                    </a:lnTo>
                    <a:lnTo>
                      <a:pt x="151" y="3"/>
                    </a:lnTo>
                    <a:lnTo>
                      <a:pt x="149" y="3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9" y="7"/>
                    </a:lnTo>
                    <a:lnTo>
                      <a:pt x="149" y="8"/>
                    </a:lnTo>
                    <a:lnTo>
                      <a:pt x="149" y="9"/>
                    </a:lnTo>
                    <a:lnTo>
                      <a:pt x="149" y="10"/>
                    </a:lnTo>
                    <a:lnTo>
                      <a:pt x="151" y="10"/>
                    </a:lnTo>
                    <a:lnTo>
                      <a:pt x="151" y="11"/>
                    </a:lnTo>
                    <a:lnTo>
                      <a:pt x="151" y="13"/>
                    </a:lnTo>
                    <a:lnTo>
                      <a:pt x="151" y="14"/>
                    </a:lnTo>
                    <a:lnTo>
                      <a:pt x="149" y="15"/>
                    </a:lnTo>
                    <a:lnTo>
                      <a:pt x="149" y="16"/>
                    </a:lnTo>
                    <a:lnTo>
                      <a:pt x="148" y="17"/>
                    </a:lnTo>
                    <a:lnTo>
                      <a:pt x="148" y="18"/>
                    </a:lnTo>
                    <a:lnTo>
                      <a:pt x="148" y="19"/>
                    </a:lnTo>
                    <a:lnTo>
                      <a:pt x="148" y="20"/>
                    </a:lnTo>
                    <a:lnTo>
                      <a:pt x="147" y="20"/>
                    </a:lnTo>
                    <a:lnTo>
                      <a:pt x="147" y="22"/>
                    </a:lnTo>
                    <a:lnTo>
                      <a:pt x="147" y="23"/>
                    </a:lnTo>
                    <a:lnTo>
                      <a:pt x="147" y="23"/>
                    </a:lnTo>
                    <a:lnTo>
                      <a:pt x="147" y="24"/>
                    </a:lnTo>
                    <a:lnTo>
                      <a:pt x="147" y="25"/>
                    </a:lnTo>
                    <a:lnTo>
                      <a:pt x="146" y="26"/>
                    </a:lnTo>
                    <a:lnTo>
                      <a:pt x="146" y="27"/>
                    </a:lnTo>
                    <a:lnTo>
                      <a:pt x="145" y="27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3" y="27"/>
                    </a:lnTo>
                    <a:lnTo>
                      <a:pt x="143" y="28"/>
                    </a:lnTo>
                    <a:lnTo>
                      <a:pt x="141" y="28"/>
                    </a:lnTo>
                    <a:lnTo>
                      <a:pt x="141" y="27"/>
                    </a:lnTo>
                    <a:lnTo>
                      <a:pt x="140" y="27"/>
                    </a:lnTo>
                    <a:lnTo>
                      <a:pt x="139" y="27"/>
                    </a:lnTo>
                    <a:lnTo>
                      <a:pt x="138" y="27"/>
                    </a:lnTo>
                    <a:lnTo>
                      <a:pt x="138" y="28"/>
                    </a:lnTo>
                    <a:lnTo>
                      <a:pt x="137" y="30"/>
                    </a:lnTo>
                    <a:lnTo>
                      <a:pt x="137" y="31"/>
                    </a:lnTo>
                    <a:lnTo>
                      <a:pt x="137" y="32"/>
                    </a:lnTo>
                    <a:lnTo>
                      <a:pt x="136" y="33"/>
                    </a:lnTo>
                    <a:lnTo>
                      <a:pt x="136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2" y="34"/>
                    </a:lnTo>
                    <a:lnTo>
                      <a:pt x="132" y="33"/>
                    </a:lnTo>
                    <a:lnTo>
                      <a:pt x="131" y="32"/>
                    </a:lnTo>
                    <a:lnTo>
                      <a:pt x="131" y="33"/>
                    </a:lnTo>
                    <a:lnTo>
                      <a:pt x="130" y="33"/>
                    </a:lnTo>
                    <a:lnTo>
                      <a:pt x="129" y="33"/>
                    </a:lnTo>
                    <a:lnTo>
                      <a:pt x="129" y="32"/>
                    </a:lnTo>
                    <a:lnTo>
                      <a:pt x="128" y="32"/>
                    </a:lnTo>
                    <a:lnTo>
                      <a:pt x="128" y="33"/>
                    </a:lnTo>
                    <a:lnTo>
                      <a:pt x="127" y="34"/>
                    </a:lnTo>
                    <a:lnTo>
                      <a:pt x="126" y="34"/>
                    </a:lnTo>
                    <a:lnTo>
                      <a:pt x="126" y="35"/>
                    </a:lnTo>
                    <a:lnTo>
                      <a:pt x="127" y="35"/>
                    </a:lnTo>
                    <a:lnTo>
                      <a:pt x="127" y="36"/>
                    </a:lnTo>
                    <a:lnTo>
                      <a:pt x="126" y="37"/>
                    </a:lnTo>
                    <a:lnTo>
                      <a:pt x="126" y="39"/>
                    </a:lnTo>
                    <a:lnTo>
                      <a:pt x="126" y="40"/>
                    </a:lnTo>
                    <a:lnTo>
                      <a:pt x="126" y="41"/>
                    </a:lnTo>
                    <a:lnTo>
                      <a:pt x="124" y="41"/>
                    </a:lnTo>
                    <a:lnTo>
                      <a:pt x="124" y="42"/>
                    </a:lnTo>
                    <a:lnTo>
                      <a:pt x="123" y="42"/>
                    </a:lnTo>
                    <a:lnTo>
                      <a:pt x="123" y="43"/>
                    </a:lnTo>
                    <a:lnTo>
                      <a:pt x="122" y="44"/>
                    </a:lnTo>
                    <a:lnTo>
                      <a:pt x="121" y="45"/>
                    </a:lnTo>
                    <a:lnTo>
                      <a:pt x="122" y="47"/>
                    </a:lnTo>
                    <a:lnTo>
                      <a:pt x="121" y="48"/>
                    </a:lnTo>
                    <a:lnTo>
                      <a:pt x="121" y="48"/>
                    </a:lnTo>
                    <a:lnTo>
                      <a:pt x="120" y="48"/>
                    </a:lnTo>
                    <a:lnTo>
                      <a:pt x="119" y="48"/>
                    </a:lnTo>
                    <a:lnTo>
                      <a:pt x="118" y="48"/>
                    </a:lnTo>
                    <a:lnTo>
                      <a:pt x="117" y="49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1"/>
                    </a:lnTo>
                    <a:lnTo>
                      <a:pt x="117" y="52"/>
                    </a:lnTo>
                    <a:lnTo>
                      <a:pt x="118" y="52"/>
                    </a:lnTo>
                    <a:lnTo>
                      <a:pt x="118" y="53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7"/>
                    </a:lnTo>
                    <a:lnTo>
                      <a:pt x="120" y="57"/>
                    </a:lnTo>
                    <a:lnTo>
                      <a:pt x="121" y="57"/>
                    </a:lnTo>
                    <a:lnTo>
                      <a:pt x="121" y="58"/>
                    </a:lnTo>
                    <a:lnTo>
                      <a:pt x="121" y="58"/>
                    </a:lnTo>
                    <a:lnTo>
                      <a:pt x="121" y="59"/>
                    </a:lnTo>
                    <a:lnTo>
                      <a:pt x="121" y="60"/>
                    </a:lnTo>
                    <a:lnTo>
                      <a:pt x="121" y="61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9" y="62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20" y="70"/>
                    </a:lnTo>
                    <a:lnTo>
                      <a:pt x="121" y="72"/>
                    </a:lnTo>
                    <a:lnTo>
                      <a:pt x="121" y="73"/>
                    </a:lnTo>
                    <a:lnTo>
                      <a:pt x="121" y="74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3" y="78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4" y="81"/>
                    </a:lnTo>
                    <a:lnTo>
                      <a:pt x="123" y="82"/>
                    </a:lnTo>
                    <a:lnTo>
                      <a:pt x="123" y="83"/>
                    </a:lnTo>
                    <a:lnTo>
                      <a:pt x="122" y="83"/>
                    </a:lnTo>
                    <a:lnTo>
                      <a:pt x="122" y="84"/>
                    </a:lnTo>
                    <a:lnTo>
                      <a:pt x="122" y="85"/>
                    </a:lnTo>
                    <a:lnTo>
                      <a:pt x="122" y="86"/>
                    </a:lnTo>
                    <a:lnTo>
                      <a:pt x="123" y="87"/>
                    </a:lnTo>
                    <a:lnTo>
                      <a:pt x="122" y="87"/>
                    </a:lnTo>
                    <a:lnTo>
                      <a:pt x="122" y="89"/>
                    </a:lnTo>
                    <a:lnTo>
                      <a:pt x="121" y="90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0" y="92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19" y="95"/>
                    </a:lnTo>
                    <a:lnTo>
                      <a:pt x="119" y="96"/>
                    </a:lnTo>
                    <a:lnTo>
                      <a:pt x="120" y="96"/>
                    </a:lnTo>
                    <a:lnTo>
                      <a:pt x="119" y="98"/>
                    </a:lnTo>
                    <a:lnTo>
                      <a:pt x="119" y="99"/>
                    </a:lnTo>
                    <a:lnTo>
                      <a:pt x="120" y="101"/>
                    </a:lnTo>
                    <a:lnTo>
                      <a:pt x="120" y="102"/>
                    </a:lnTo>
                    <a:lnTo>
                      <a:pt x="121" y="103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18" y="104"/>
                    </a:lnTo>
                    <a:lnTo>
                      <a:pt x="117" y="104"/>
                    </a:lnTo>
                    <a:lnTo>
                      <a:pt x="118" y="104"/>
                    </a:lnTo>
                    <a:lnTo>
                      <a:pt x="117" y="106"/>
                    </a:lnTo>
                    <a:lnTo>
                      <a:pt x="115" y="107"/>
                    </a:lnTo>
                    <a:lnTo>
                      <a:pt x="115" y="108"/>
                    </a:lnTo>
                    <a:lnTo>
                      <a:pt x="114" y="108"/>
                    </a:lnTo>
                    <a:lnTo>
                      <a:pt x="114" y="109"/>
                    </a:lnTo>
                    <a:lnTo>
                      <a:pt x="114" y="110"/>
                    </a:lnTo>
                    <a:lnTo>
                      <a:pt x="113" y="111"/>
                    </a:lnTo>
                    <a:lnTo>
                      <a:pt x="113" y="112"/>
                    </a:lnTo>
                    <a:lnTo>
                      <a:pt x="112" y="112"/>
                    </a:lnTo>
                    <a:lnTo>
                      <a:pt x="112" y="113"/>
                    </a:lnTo>
                    <a:lnTo>
                      <a:pt x="112" y="115"/>
                    </a:lnTo>
                    <a:lnTo>
                      <a:pt x="113" y="115"/>
                    </a:lnTo>
                    <a:lnTo>
                      <a:pt x="113" y="116"/>
                    </a:lnTo>
                    <a:lnTo>
                      <a:pt x="114" y="115"/>
                    </a:lnTo>
                    <a:lnTo>
                      <a:pt x="115" y="115"/>
                    </a:lnTo>
                    <a:lnTo>
                      <a:pt x="117" y="115"/>
                    </a:lnTo>
                    <a:lnTo>
                      <a:pt x="117" y="116"/>
                    </a:lnTo>
                    <a:lnTo>
                      <a:pt x="118" y="116"/>
                    </a:lnTo>
                    <a:lnTo>
                      <a:pt x="119" y="115"/>
                    </a:lnTo>
                    <a:lnTo>
                      <a:pt x="120" y="115"/>
                    </a:lnTo>
                    <a:lnTo>
                      <a:pt x="120" y="116"/>
                    </a:lnTo>
                    <a:lnTo>
                      <a:pt x="120" y="117"/>
                    </a:lnTo>
                    <a:lnTo>
                      <a:pt x="119" y="117"/>
                    </a:lnTo>
                    <a:lnTo>
                      <a:pt x="119" y="118"/>
                    </a:lnTo>
                    <a:lnTo>
                      <a:pt x="119" y="119"/>
                    </a:lnTo>
                    <a:lnTo>
                      <a:pt x="120" y="119"/>
                    </a:lnTo>
                    <a:lnTo>
                      <a:pt x="120" y="120"/>
                    </a:lnTo>
                    <a:lnTo>
                      <a:pt x="120" y="121"/>
                    </a:lnTo>
                    <a:lnTo>
                      <a:pt x="120" y="123"/>
                    </a:lnTo>
                    <a:lnTo>
                      <a:pt x="119" y="123"/>
                    </a:lnTo>
                    <a:lnTo>
                      <a:pt x="119" y="124"/>
                    </a:lnTo>
                    <a:lnTo>
                      <a:pt x="119" y="125"/>
                    </a:lnTo>
                    <a:lnTo>
                      <a:pt x="118" y="125"/>
                    </a:lnTo>
                    <a:lnTo>
                      <a:pt x="118" y="126"/>
                    </a:lnTo>
                    <a:lnTo>
                      <a:pt x="118" y="127"/>
                    </a:lnTo>
                    <a:lnTo>
                      <a:pt x="119" y="127"/>
                    </a:lnTo>
                    <a:lnTo>
                      <a:pt x="119" y="128"/>
                    </a:lnTo>
                    <a:lnTo>
                      <a:pt x="120" y="129"/>
                    </a:lnTo>
                    <a:lnTo>
                      <a:pt x="121" y="129"/>
                    </a:lnTo>
                    <a:lnTo>
                      <a:pt x="121" y="129"/>
                    </a:lnTo>
                    <a:lnTo>
                      <a:pt x="122" y="129"/>
                    </a:lnTo>
                    <a:lnTo>
                      <a:pt x="123" y="130"/>
                    </a:lnTo>
                    <a:lnTo>
                      <a:pt x="124" y="130"/>
                    </a:lnTo>
                    <a:lnTo>
                      <a:pt x="126" y="130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27" y="133"/>
                    </a:lnTo>
                    <a:lnTo>
                      <a:pt x="128" y="134"/>
                    </a:lnTo>
                    <a:lnTo>
                      <a:pt x="127" y="135"/>
                    </a:lnTo>
                    <a:lnTo>
                      <a:pt x="127" y="136"/>
                    </a:lnTo>
                    <a:lnTo>
                      <a:pt x="127" y="137"/>
                    </a:lnTo>
                    <a:lnTo>
                      <a:pt x="128" y="138"/>
                    </a:lnTo>
                    <a:lnTo>
                      <a:pt x="128" y="140"/>
                    </a:lnTo>
                    <a:lnTo>
                      <a:pt x="128" y="141"/>
                    </a:lnTo>
                    <a:lnTo>
                      <a:pt x="129" y="142"/>
                    </a:lnTo>
                    <a:lnTo>
                      <a:pt x="129" y="143"/>
                    </a:lnTo>
                    <a:lnTo>
                      <a:pt x="129" y="144"/>
                    </a:lnTo>
                    <a:lnTo>
                      <a:pt x="129" y="145"/>
                    </a:lnTo>
                    <a:lnTo>
                      <a:pt x="129" y="146"/>
                    </a:lnTo>
                    <a:lnTo>
                      <a:pt x="130" y="147"/>
                    </a:lnTo>
                    <a:lnTo>
                      <a:pt x="130" y="149"/>
                    </a:lnTo>
                    <a:lnTo>
                      <a:pt x="131" y="150"/>
                    </a:lnTo>
                    <a:lnTo>
                      <a:pt x="131" y="151"/>
                    </a:lnTo>
                    <a:lnTo>
                      <a:pt x="132" y="151"/>
                    </a:lnTo>
                    <a:lnTo>
                      <a:pt x="134" y="151"/>
                    </a:lnTo>
                    <a:lnTo>
                      <a:pt x="134" y="152"/>
                    </a:lnTo>
                    <a:lnTo>
                      <a:pt x="135" y="152"/>
                    </a:lnTo>
                    <a:lnTo>
                      <a:pt x="135" y="153"/>
                    </a:lnTo>
                    <a:lnTo>
                      <a:pt x="134" y="154"/>
                    </a:lnTo>
                    <a:lnTo>
                      <a:pt x="134" y="155"/>
                    </a:lnTo>
                    <a:lnTo>
                      <a:pt x="135" y="155"/>
                    </a:lnTo>
                    <a:lnTo>
                      <a:pt x="134" y="157"/>
                    </a:lnTo>
                    <a:lnTo>
                      <a:pt x="134" y="158"/>
                    </a:lnTo>
                    <a:lnTo>
                      <a:pt x="132" y="159"/>
                    </a:lnTo>
                    <a:lnTo>
                      <a:pt x="132" y="159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8" y="161"/>
                    </a:lnTo>
                    <a:lnTo>
                      <a:pt x="127" y="162"/>
                    </a:lnTo>
                    <a:lnTo>
                      <a:pt x="127" y="163"/>
                    </a:lnTo>
                    <a:lnTo>
                      <a:pt x="128" y="164"/>
                    </a:lnTo>
                    <a:lnTo>
                      <a:pt x="128" y="166"/>
                    </a:lnTo>
                    <a:lnTo>
                      <a:pt x="129" y="166"/>
                    </a:lnTo>
                    <a:lnTo>
                      <a:pt x="129" y="167"/>
                    </a:lnTo>
                    <a:lnTo>
                      <a:pt x="128" y="168"/>
                    </a:lnTo>
                    <a:lnTo>
                      <a:pt x="128" y="169"/>
                    </a:lnTo>
                    <a:lnTo>
                      <a:pt x="127" y="169"/>
                    </a:lnTo>
                    <a:lnTo>
                      <a:pt x="126" y="170"/>
                    </a:lnTo>
                    <a:lnTo>
                      <a:pt x="124" y="170"/>
                    </a:lnTo>
                    <a:lnTo>
                      <a:pt x="124" y="171"/>
                    </a:lnTo>
                    <a:lnTo>
                      <a:pt x="124" y="172"/>
                    </a:lnTo>
                    <a:lnTo>
                      <a:pt x="124" y="174"/>
                    </a:lnTo>
                    <a:lnTo>
                      <a:pt x="123" y="174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3" y="174"/>
                    </a:lnTo>
                    <a:lnTo>
                      <a:pt x="112" y="174"/>
                    </a:lnTo>
                    <a:lnTo>
                      <a:pt x="109" y="174"/>
                    </a:lnTo>
                    <a:lnTo>
                      <a:pt x="106" y="174"/>
                    </a:lnTo>
                    <a:lnTo>
                      <a:pt x="105" y="175"/>
                    </a:lnTo>
                    <a:lnTo>
                      <a:pt x="104" y="175"/>
                    </a:lnTo>
                    <a:lnTo>
                      <a:pt x="101" y="175"/>
                    </a:lnTo>
                    <a:lnTo>
                      <a:pt x="101" y="169"/>
                    </a:lnTo>
                    <a:lnTo>
                      <a:pt x="101" y="167"/>
                    </a:lnTo>
                    <a:lnTo>
                      <a:pt x="101" y="166"/>
                    </a:lnTo>
                    <a:lnTo>
                      <a:pt x="101" y="157"/>
                    </a:lnTo>
                    <a:lnTo>
                      <a:pt x="101" y="154"/>
                    </a:lnTo>
                    <a:lnTo>
                      <a:pt x="101" y="151"/>
                    </a:lnTo>
                    <a:lnTo>
                      <a:pt x="92" y="151"/>
                    </a:lnTo>
                    <a:lnTo>
                      <a:pt x="88" y="151"/>
                    </a:lnTo>
                    <a:lnTo>
                      <a:pt x="77" y="151"/>
                    </a:lnTo>
                    <a:lnTo>
                      <a:pt x="64" y="151"/>
                    </a:lnTo>
                    <a:lnTo>
                      <a:pt x="49" y="151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5" y="151"/>
                    </a:lnTo>
                    <a:lnTo>
                      <a:pt x="44" y="151"/>
                    </a:lnTo>
                    <a:lnTo>
                      <a:pt x="43" y="151"/>
                    </a:lnTo>
                    <a:lnTo>
                      <a:pt x="42" y="151"/>
                    </a:lnTo>
                    <a:lnTo>
                      <a:pt x="41" y="151"/>
                    </a:lnTo>
                    <a:lnTo>
                      <a:pt x="40" y="151"/>
                    </a:lnTo>
                    <a:lnTo>
                      <a:pt x="40" y="150"/>
                    </a:lnTo>
                    <a:lnTo>
                      <a:pt x="40" y="149"/>
                    </a:lnTo>
                    <a:lnTo>
                      <a:pt x="38" y="149"/>
                    </a:lnTo>
                    <a:lnTo>
                      <a:pt x="38" y="147"/>
                    </a:lnTo>
                    <a:lnTo>
                      <a:pt x="38" y="146"/>
                    </a:lnTo>
                    <a:lnTo>
                      <a:pt x="38" y="145"/>
                    </a:lnTo>
                    <a:lnTo>
                      <a:pt x="38" y="144"/>
                    </a:lnTo>
                    <a:lnTo>
                      <a:pt x="38" y="143"/>
                    </a:lnTo>
                    <a:lnTo>
                      <a:pt x="38" y="142"/>
                    </a:lnTo>
                    <a:lnTo>
                      <a:pt x="38" y="141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7" y="136"/>
                    </a:lnTo>
                    <a:lnTo>
                      <a:pt x="37" y="135"/>
                    </a:lnTo>
                    <a:lnTo>
                      <a:pt x="37" y="134"/>
                    </a:lnTo>
                    <a:lnTo>
                      <a:pt x="37" y="133"/>
                    </a:lnTo>
                    <a:lnTo>
                      <a:pt x="37" y="132"/>
                    </a:lnTo>
                    <a:lnTo>
                      <a:pt x="37" y="132"/>
                    </a:lnTo>
                    <a:lnTo>
                      <a:pt x="37" y="130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8" y="130"/>
                    </a:lnTo>
                    <a:lnTo>
                      <a:pt x="38" y="129"/>
                    </a:lnTo>
                    <a:lnTo>
                      <a:pt x="40" y="129"/>
                    </a:lnTo>
                    <a:lnTo>
                      <a:pt x="41" y="129"/>
                    </a:lnTo>
                    <a:lnTo>
                      <a:pt x="42" y="130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3" y="133"/>
                    </a:lnTo>
                    <a:lnTo>
                      <a:pt x="44" y="134"/>
                    </a:lnTo>
                    <a:lnTo>
                      <a:pt x="44" y="133"/>
                    </a:lnTo>
                    <a:lnTo>
                      <a:pt x="44" y="132"/>
                    </a:lnTo>
                    <a:lnTo>
                      <a:pt x="44" y="132"/>
                    </a:lnTo>
                    <a:lnTo>
                      <a:pt x="43" y="130"/>
                    </a:lnTo>
                    <a:lnTo>
                      <a:pt x="42" y="130"/>
                    </a:lnTo>
                    <a:lnTo>
                      <a:pt x="42" y="129"/>
                    </a:lnTo>
                    <a:lnTo>
                      <a:pt x="41" y="128"/>
                    </a:lnTo>
                    <a:lnTo>
                      <a:pt x="40" y="128"/>
                    </a:lnTo>
                    <a:lnTo>
                      <a:pt x="38" y="129"/>
                    </a:lnTo>
                    <a:lnTo>
                      <a:pt x="38" y="128"/>
                    </a:lnTo>
                    <a:lnTo>
                      <a:pt x="38" y="128"/>
                    </a:lnTo>
                    <a:lnTo>
                      <a:pt x="37" y="128"/>
                    </a:lnTo>
                    <a:lnTo>
                      <a:pt x="36" y="127"/>
                    </a:lnTo>
                    <a:lnTo>
                      <a:pt x="35" y="127"/>
                    </a:lnTo>
                    <a:lnTo>
                      <a:pt x="34" y="126"/>
                    </a:lnTo>
                    <a:lnTo>
                      <a:pt x="34" y="125"/>
                    </a:lnTo>
                    <a:lnTo>
                      <a:pt x="34" y="124"/>
                    </a:lnTo>
                    <a:lnTo>
                      <a:pt x="33" y="123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3" y="119"/>
                    </a:lnTo>
                    <a:lnTo>
                      <a:pt x="33" y="118"/>
                    </a:lnTo>
                    <a:lnTo>
                      <a:pt x="34" y="117"/>
                    </a:lnTo>
                    <a:lnTo>
                      <a:pt x="33" y="117"/>
                    </a:lnTo>
                    <a:lnTo>
                      <a:pt x="33" y="116"/>
                    </a:lnTo>
                    <a:lnTo>
                      <a:pt x="32" y="115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2"/>
                    </a:lnTo>
                    <a:lnTo>
                      <a:pt x="32" y="111"/>
                    </a:lnTo>
                    <a:lnTo>
                      <a:pt x="32" y="110"/>
                    </a:lnTo>
                    <a:lnTo>
                      <a:pt x="31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29" y="106"/>
                    </a:lnTo>
                    <a:lnTo>
                      <a:pt x="29" y="104"/>
                    </a:lnTo>
                    <a:lnTo>
                      <a:pt x="29" y="104"/>
                    </a:lnTo>
                    <a:lnTo>
                      <a:pt x="28" y="102"/>
                    </a:lnTo>
                    <a:lnTo>
                      <a:pt x="28" y="101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6" y="99"/>
                    </a:lnTo>
                    <a:lnTo>
                      <a:pt x="26" y="98"/>
                    </a:lnTo>
                    <a:lnTo>
                      <a:pt x="25" y="96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5" y="93"/>
                    </a:lnTo>
                    <a:lnTo>
                      <a:pt x="25" y="92"/>
                    </a:lnTo>
                    <a:lnTo>
                      <a:pt x="25" y="91"/>
                    </a:lnTo>
                    <a:lnTo>
                      <a:pt x="24" y="90"/>
                    </a:lnTo>
                    <a:lnTo>
                      <a:pt x="24" y="87"/>
                    </a:lnTo>
                    <a:lnTo>
                      <a:pt x="24" y="86"/>
                    </a:lnTo>
                    <a:lnTo>
                      <a:pt x="24" y="85"/>
                    </a:lnTo>
                    <a:lnTo>
                      <a:pt x="24" y="83"/>
                    </a:lnTo>
                    <a:lnTo>
                      <a:pt x="24" y="82"/>
                    </a:lnTo>
                    <a:lnTo>
                      <a:pt x="23" y="79"/>
                    </a:lnTo>
                    <a:lnTo>
                      <a:pt x="21" y="78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8" y="74"/>
                    </a:lnTo>
                    <a:lnTo>
                      <a:pt x="17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0" y="72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7" y="68"/>
                    </a:lnTo>
                    <a:lnTo>
                      <a:pt x="6" y="67"/>
                    </a:lnTo>
                    <a:lnTo>
                      <a:pt x="4" y="66"/>
                    </a:lnTo>
                    <a:lnTo>
                      <a:pt x="3" y="65"/>
                    </a:lnTo>
                    <a:lnTo>
                      <a:pt x="2" y="66"/>
                    </a:lnTo>
                    <a:lnTo>
                      <a:pt x="2" y="65"/>
                    </a:lnTo>
                    <a:lnTo>
                      <a:pt x="1" y="64"/>
                    </a:lnTo>
                    <a:lnTo>
                      <a:pt x="0" y="62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2"/>
                    </a:lnTo>
                    <a:lnTo>
                      <a:pt x="11" y="31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1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5" y="2"/>
                    </a:lnTo>
                    <a:lnTo>
                      <a:pt x="109" y="2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2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8" y="1"/>
                    </a:lnTo>
                    <a:lnTo>
                      <a:pt x="130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4" y="1"/>
                    </a:lnTo>
                    <a:lnTo>
                      <a:pt x="135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39" y="1"/>
                    </a:lnTo>
                    <a:lnTo>
                      <a:pt x="140" y="1"/>
                    </a:lnTo>
                    <a:lnTo>
                      <a:pt x="141" y="1"/>
                    </a:lnTo>
                    <a:lnTo>
                      <a:pt x="143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0" name="Freeform 97"/>
              <p:cNvSpPr>
                <a:spLocks/>
              </p:cNvSpPr>
              <p:nvPr/>
            </p:nvSpPr>
            <p:spPr bwMode="auto">
              <a:xfrm>
                <a:off x="1298666" y="1851025"/>
                <a:ext cx="398463" cy="534988"/>
              </a:xfrm>
              <a:custGeom>
                <a:avLst/>
                <a:gdLst>
                  <a:gd name="T0" fmla="*/ 82 w 251"/>
                  <a:gd name="T1" fmla="*/ 0 h 337"/>
                  <a:gd name="T2" fmla="*/ 128 w 251"/>
                  <a:gd name="T3" fmla="*/ 7 h 337"/>
                  <a:gd name="T4" fmla="*/ 154 w 251"/>
                  <a:gd name="T5" fmla="*/ 7 h 337"/>
                  <a:gd name="T6" fmla="*/ 183 w 251"/>
                  <a:gd name="T7" fmla="*/ 7 h 337"/>
                  <a:gd name="T8" fmla="*/ 208 w 251"/>
                  <a:gd name="T9" fmla="*/ 7 h 337"/>
                  <a:gd name="T10" fmla="*/ 227 w 251"/>
                  <a:gd name="T11" fmla="*/ 7 h 337"/>
                  <a:gd name="T12" fmla="*/ 232 w 251"/>
                  <a:gd name="T13" fmla="*/ 19 h 337"/>
                  <a:gd name="T14" fmla="*/ 225 w 251"/>
                  <a:gd name="T15" fmla="*/ 25 h 337"/>
                  <a:gd name="T16" fmla="*/ 223 w 251"/>
                  <a:gd name="T17" fmla="*/ 38 h 337"/>
                  <a:gd name="T18" fmla="*/ 224 w 251"/>
                  <a:gd name="T19" fmla="*/ 49 h 337"/>
                  <a:gd name="T20" fmla="*/ 226 w 251"/>
                  <a:gd name="T21" fmla="*/ 62 h 337"/>
                  <a:gd name="T22" fmla="*/ 235 w 251"/>
                  <a:gd name="T23" fmla="*/ 118 h 337"/>
                  <a:gd name="T24" fmla="*/ 205 w 251"/>
                  <a:gd name="T25" fmla="*/ 134 h 337"/>
                  <a:gd name="T26" fmla="*/ 201 w 251"/>
                  <a:gd name="T27" fmla="*/ 169 h 337"/>
                  <a:gd name="T28" fmla="*/ 214 w 251"/>
                  <a:gd name="T29" fmla="*/ 203 h 337"/>
                  <a:gd name="T30" fmla="*/ 205 w 251"/>
                  <a:gd name="T31" fmla="*/ 220 h 337"/>
                  <a:gd name="T32" fmla="*/ 196 w 251"/>
                  <a:gd name="T33" fmla="*/ 242 h 337"/>
                  <a:gd name="T34" fmla="*/ 203 w 251"/>
                  <a:gd name="T35" fmla="*/ 268 h 337"/>
                  <a:gd name="T36" fmla="*/ 217 w 251"/>
                  <a:gd name="T37" fmla="*/ 276 h 337"/>
                  <a:gd name="T38" fmla="*/ 235 w 251"/>
                  <a:gd name="T39" fmla="*/ 300 h 337"/>
                  <a:gd name="T40" fmla="*/ 249 w 251"/>
                  <a:gd name="T41" fmla="*/ 312 h 337"/>
                  <a:gd name="T42" fmla="*/ 235 w 251"/>
                  <a:gd name="T43" fmla="*/ 312 h 337"/>
                  <a:gd name="T44" fmla="*/ 223 w 251"/>
                  <a:gd name="T45" fmla="*/ 312 h 337"/>
                  <a:gd name="T46" fmla="*/ 209 w 251"/>
                  <a:gd name="T47" fmla="*/ 312 h 337"/>
                  <a:gd name="T48" fmla="*/ 184 w 251"/>
                  <a:gd name="T49" fmla="*/ 323 h 337"/>
                  <a:gd name="T50" fmla="*/ 162 w 251"/>
                  <a:gd name="T51" fmla="*/ 323 h 337"/>
                  <a:gd name="T52" fmla="*/ 132 w 251"/>
                  <a:gd name="T53" fmla="*/ 332 h 337"/>
                  <a:gd name="T54" fmla="*/ 107 w 251"/>
                  <a:gd name="T55" fmla="*/ 333 h 337"/>
                  <a:gd name="T56" fmla="*/ 100 w 251"/>
                  <a:gd name="T57" fmla="*/ 333 h 337"/>
                  <a:gd name="T58" fmla="*/ 92 w 251"/>
                  <a:gd name="T59" fmla="*/ 325 h 337"/>
                  <a:gd name="T60" fmla="*/ 82 w 251"/>
                  <a:gd name="T61" fmla="*/ 317 h 337"/>
                  <a:gd name="T62" fmla="*/ 75 w 251"/>
                  <a:gd name="T63" fmla="*/ 307 h 337"/>
                  <a:gd name="T64" fmla="*/ 68 w 251"/>
                  <a:gd name="T65" fmla="*/ 299 h 337"/>
                  <a:gd name="T66" fmla="*/ 62 w 251"/>
                  <a:gd name="T67" fmla="*/ 290 h 337"/>
                  <a:gd name="T68" fmla="*/ 64 w 251"/>
                  <a:gd name="T69" fmla="*/ 279 h 337"/>
                  <a:gd name="T70" fmla="*/ 69 w 251"/>
                  <a:gd name="T71" fmla="*/ 268 h 337"/>
                  <a:gd name="T72" fmla="*/ 69 w 251"/>
                  <a:gd name="T73" fmla="*/ 257 h 337"/>
                  <a:gd name="T74" fmla="*/ 65 w 251"/>
                  <a:gd name="T75" fmla="*/ 244 h 337"/>
                  <a:gd name="T76" fmla="*/ 61 w 251"/>
                  <a:gd name="T77" fmla="*/ 233 h 337"/>
                  <a:gd name="T78" fmla="*/ 57 w 251"/>
                  <a:gd name="T79" fmla="*/ 226 h 337"/>
                  <a:gd name="T80" fmla="*/ 52 w 251"/>
                  <a:gd name="T81" fmla="*/ 215 h 337"/>
                  <a:gd name="T82" fmla="*/ 52 w 251"/>
                  <a:gd name="T83" fmla="*/ 207 h 337"/>
                  <a:gd name="T84" fmla="*/ 46 w 251"/>
                  <a:gd name="T85" fmla="*/ 199 h 337"/>
                  <a:gd name="T86" fmla="*/ 45 w 251"/>
                  <a:gd name="T87" fmla="*/ 191 h 337"/>
                  <a:gd name="T88" fmla="*/ 44 w 251"/>
                  <a:gd name="T89" fmla="*/ 181 h 337"/>
                  <a:gd name="T90" fmla="*/ 43 w 251"/>
                  <a:gd name="T91" fmla="*/ 172 h 337"/>
                  <a:gd name="T92" fmla="*/ 44 w 251"/>
                  <a:gd name="T93" fmla="*/ 159 h 337"/>
                  <a:gd name="T94" fmla="*/ 44 w 251"/>
                  <a:gd name="T95" fmla="*/ 149 h 337"/>
                  <a:gd name="T96" fmla="*/ 46 w 251"/>
                  <a:gd name="T97" fmla="*/ 140 h 337"/>
                  <a:gd name="T98" fmla="*/ 52 w 251"/>
                  <a:gd name="T99" fmla="*/ 125 h 337"/>
                  <a:gd name="T100" fmla="*/ 49 w 251"/>
                  <a:gd name="T101" fmla="*/ 114 h 337"/>
                  <a:gd name="T102" fmla="*/ 49 w 251"/>
                  <a:gd name="T103" fmla="*/ 98 h 337"/>
                  <a:gd name="T104" fmla="*/ 47 w 251"/>
                  <a:gd name="T105" fmla="*/ 87 h 337"/>
                  <a:gd name="T106" fmla="*/ 42 w 251"/>
                  <a:gd name="T107" fmla="*/ 78 h 337"/>
                  <a:gd name="T108" fmla="*/ 38 w 251"/>
                  <a:gd name="T109" fmla="*/ 66 h 337"/>
                  <a:gd name="T110" fmla="*/ 36 w 251"/>
                  <a:gd name="T111" fmla="*/ 48 h 337"/>
                  <a:gd name="T112" fmla="*/ 25 w 251"/>
                  <a:gd name="T113" fmla="*/ 40 h 337"/>
                  <a:gd name="T114" fmla="*/ 19 w 251"/>
                  <a:gd name="T115" fmla="*/ 28 h 337"/>
                  <a:gd name="T116" fmla="*/ 13 w 251"/>
                  <a:gd name="T117" fmla="*/ 19 h 337"/>
                  <a:gd name="T118" fmla="*/ 5 w 251"/>
                  <a:gd name="T119" fmla="*/ 8 h 337"/>
                  <a:gd name="T120" fmla="*/ 13 w 251"/>
                  <a:gd name="T121" fmla="*/ 0 h 337"/>
                  <a:gd name="T122" fmla="*/ 57 w 251"/>
                  <a:gd name="T123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1" h="337">
                    <a:moveTo>
                      <a:pt x="62" y="0"/>
                    </a:moveTo>
                    <a:lnTo>
                      <a:pt x="65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5" y="0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9" y="0"/>
                    </a:lnTo>
                    <a:lnTo>
                      <a:pt x="99" y="2"/>
                    </a:lnTo>
                    <a:lnTo>
                      <a:pt x="99" y="8"/>
                    </a:lnTo>
                    <a:lnTo>
                      <a:pt x="102" y="7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5" y="7"/>
                    </a:lnTo>
                    <a:lnTo>
                      <a:pt x="126" y="8"/>
                    </a:lnTo>
                    <a:lnTo>
                      <a:pt x="128" y="7"/>
                    </a:lnTo>
                    <a:lnTo>
                      <a:pt x="134" y="7"/>
                    </a:lnTo>
                    <a:lnTo>
                      <a:pt x="137" y="7"/>
                    </a:lnTo>
                    <a:lnTo>
                      <a:pt x="138" y="7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1" y="7"/>
                    </a:lnTo>
                    <a:lnTo>
                      <a:pt x="142" y="7"/>
                    </a:lnTo>
                    <a:lnTo>
                      <a:pt x="143" y="7"/>
                    </a:lnTo>
                    <a:lnTo>
                      <a:pt x="145" y="7"/>
                    </a:lnTo>
                    <a:lnTo>
                      <a:pt x="148" y="7"/>
                    </a:lnTo>
                    <a:lnTo>
                      <a:pt x="151" y="7"/>
                    </a:lnTo>
                    <a:lnTo>
                      <a:pt x="154" y="7"/>
                    </a:lnTo>
                    <a:lnTo>
                      <a:pt x="156" y="7"/>
                    </a:lnTo>
                    <a:lnTo>
                      <a:pt x="158" y="7"/>
                    </a:lnTo>
                    <a:lnTo>
                      <a:pt x="159" y="7"/>
                    </a:lnTo>
                    <a:lnTo>
                      <a:pt x="160" y="7"/>
                    </a:lnTo>
                    <a:lnTo>
                      <a:pt x="162" y="7"/>
                    </a:lnTo>
                    <a:lnTo>
                      <a:pt x="164" y="7"/>
                    </a:lnTo>
                    <a:lnTo>
                      <a:pt x="165" y="7"/>
                    </a:lnTo>
                    <a:lnTo>
                      <a:pt x="176" y="7"/>
                    </a:lnTo>
                    <a:lnTo>
                      <a:pt x="177" y="7"/>
                    </a:lnTo>
                    <a:lnTo>
                      <a:pt x="180" y="7"/>
                    </a:lnTo>
                    <a:lnTo>
                      <a:pt x="181" y="7"/>
                    </a:lnTo>
                    <a:lnTo>
                      <a:pt x="183" y="7"/>
                    </a:lnTo>
                    <a:lnTo>
                      <a:pt x="185" y="7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6" y="7"/>
                    </a:lnTo>
                    <a:lnTo>
                      <a:pt x="197" y="7"/>
                    </a:lnTo>
                    <a:lnTo>
                      <a:pt x="199" y="7"/>
                    </a:lnTo>
                    <a:lnTo>
                      <a:pt x="201" y="7"/>
                    </a:lnTo>
                    <a:lnTo>
                      <a:pt x="205" y="7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09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5" y="7"/>
                    </a:lnTo>
                    <a:lnTo>
                      <a:pt x="218" y="7"/>
                    </a:lnTo>
                    <a:lnTo>
                      <a:pt x="220" y="7"/>
                    </a:lnTo>
                    <a:lnTo>
                      <a:pt x="222" y="7"/>
                    </a:lnTo>
                    <a:lnTo>
                      <a:pt x="223" y="7"/>
                    </a:lnTo>
                    <a:lnTo>
                      <a:pt x="225" y="7"/>
                    </a:lnTo>
                    <a:lnTo>
                      <a:pt x="226" y="7"/>
                    </a:lnTo>
                    <a:lnTo>
                      <a:pt x="227" y="7"/>
                    </a:lnTo>
                    <a:lnTo>
                      <a:pt x="227" y="8"/>
                    </a:lnTo>
                    <a:lnTo>
                      <a:pt x="228" y="10"/>
                    </a:lnTo>
                    <a:lnTo>
                      <a:pt x="228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28" y="13"/>
                    </a:lnTo>
                    <a:lnTo>
                      <a:pt x="228" y="14"/>
                    </a:lnTo>
                    <a:lnTo>
                      <a:pt x="228" y="15"/>
                    </a:lnTo>
                    <a:lnTo>
                      <a:pt x="228" y="16"/>
                    </a:lnTo>
                    <a:lnTo>
                      <a:pt x="229" y="16"/>
                    </a:lnTo>
                    <a:lnTo>
                      <a:pt x="231" y="17"/>
                    </a:lnTo>
                    <a:lnTo>
                      <a:pt x="232" y="19"/>
                    </a:lnTo>
                    <a:lnTo>
                      <a:pt x="232" y="20"/>
                    </a:lnTo>
                    <a:lnTo>
                      <a:pt x="231" y="20"/>
                    </a:lnTo>
                    <a:lnTo>
                      <a:pt x="229" y="20"/>
                    </a:lnTo>
                    <a:lnTo>
                      <a:pt x="229" y="21"/>
                    </a:lnTo>
                    <a:lnTo>
                      <a:pt x="229" y="22"/>
                    </a:lnTo>
                    <a:lnTo>
                      <a:pt x="229" y="23"/>
                    </a:lnTo>
                    <a:lnTo>
                      <a:pt x="229" y="24"/>
                    </a:lnTo>
                    <a:lnTo>
                      <a:pt x="228" y="24"/>
                    </a:lnTo>
                    <a:lnTo>
                      <a:pt x="228" y="25"/>
                    </a:lnTo>
                    <a:lnTo>
                      <a:pt x="227" y="25"/>
                    </a:lnTo>
                    <a:lnTo>
                      <a:pt x="226" y="25"/>
                    </a:lnTo>
                    <a:lnTo>
                      <a:pt x="225" y="25"/>
                    </a:lnTo>
                    <a:lnTo>
                      <a:pt x="224" y="27"/>
                    </a:lnTo>
                    <a:lnTo>
                      <a:pt x="224" y="28"/>
                    </a:lnTo>
                    <a:lnTo>
                      <a:pt x="224" y="29"/>
                    </a:lnTo>
                    <a:lnTo>
                      <a:pt x="224" y="30"/>
                    </a:lnTo>
                    <a:lnTo>
                      <a:pt x="224" y="31"/>
                    </a:lnTo>
                    <a:lnTo>
                      <a:pt x="224" y="32"/>
                    </a:lnTo>
                    <a:lnTo>
                      <a:pt x="224" y="33"/>
                    </a:lnTo>
                    <a:lnTo>
                      <a:pt x="224" y="34"/>
                    </a:lnTo>
                    <a:lnTo>
                      <a:pt x="223" y="36"/>
                    </a:lnTo>
                    <a:lnTo>
                      <a:pt x="223" y="37"/>
                    </a:lnTo>
                    <a:lnTo>
                      <a:pt x="224" y="38"/>
                    </a:lnTo>
                    <a:lnTo>
                      <a:pt x="223" y="38"/>
                    </a:lnTo>
                    <a:lnTo>
                      <a:pt x="223" y="39"/>
                    </a:lnTo>
                    <a:lnTo>
                      <a:pt x="223" y="40"/>
                    </a:lnTo>
                    <a:lnTo>
                      <a:pt x="223" y="40"/>
                    </a:lnTo>
                    <a:lnTo>
                      <a:pt x="222" y="41"/>
                    </a:lnTo>
                    <a:lnTo>
                      <a:pt x="222" y="42"/>
                    </a:lnTo>
                    <a:lnTo>
                      <a:pt x="222" y="44"/>
                    </a:lnTo>
                    <a:lnTo>
                      <a:pt x="222" y="45"/>
                    </a:lnTo>
                    <a:lnTo>
                      <a:pt x="223" y="45"/>
                    </a:lnTo>
                    <a:lnTo>
                      <a:pt x="224" y="46"/>
                    </a:lnTo>
                    <a:lnTo>
                      <a:pt x="224" y="47"/>
                    </a:lnTo>
                    <a:lnTo>
                      <a:pt x="224" y="48"/>
                    </a:lnTo>
                    <a:lnTo>
                      <a:pt x="224" y="49"/>
                    </a:lnTo>
                    <a:lnTo>
                      <a:pt x="224" y="50"/>
                    </a:lnTo>
                    <a:lnTo>
                      <a:pt x="224" y="52"/>
                    </a:lnTo>
                    <a:lnTo>
                      <a:pt x="225" y="52"/>
                    </a:lnTo>
                    <a:lnTo>
                      <a:pt x="225" y="53"/>
                    </a:lnTo>
                    <a:lnTo>
                      <a:pt x="225" y="54"/>
                    </a:lnTo>
                    <a:lnTo>
                      <a:pt x="225" y="55"/>
                    </a:lnTo>
                    <a:lnTo>
                      <a:pt x="226" y="56"/>
                    </a:lnTo>
                    <a:lnTo>
                      <a:pt x="226" y="57"/>
                    </a:lnTo>
                    <a:lnTo>
                      <a:pt x="226" y="58"/>
                    </a:lnTo>
                    <a:lnTo>
                      <a:pt x="226" y="59"/>
                    </a:lnTo>
                    <a:lnTo>
                      <a:pt x="226" y="61"/>
                    </a:lnTo>
                    <a:lnTo>
                      <a:pt x="226" y="62"/>
                    </a:lnTo>
                    <a:lnTo>
                      <a:pt x="226" y="63"/>
                    </a:lnTo>
                    <a:lnTo>
                      <a:pt x="226" y="65"/>
                    </a:lnTo>
                    <a:lnTo>
                      <a:pt x="226" y="69"/>
                    </a:lnTo>
                    <a:lnTo>
                      <a:pt x="232" y="69"/>
                    </a:lnTo>
                    <a:lnTo>
                      <a:pt x="232" y="80"/>
                    </a:lnTo>
                    <a:lnTo>
                      <a:pt x="235" y="80"/>
                    </a:lnTo>
                    <a:lnTo>
                      <a:pt x="235" y="98"/>
                    </a:lnTo>
                    <a:lnTo>
                      <a:pt x="235" y="105"/>
                    </a:lnTo>
                    <a:lnTo>
                      <a:pt x="235" y="108"/>
                    </a:lnTo>
                    <a:lnTo>
                      <a:pt x="235" y="115"/>
                    </a:lnTo>
                    <a:lnTo>
                      <a:pt x="235" y="116"/>
                    </a:lnTo>
                    <a:lnTo>
                      <a:pt x="235" y="118"/>
                    </a:lnTo>
                    <a:lnTo>
                      <a:pt x="235" y="122"/>
                    </a:lnTo>
                    <a:lnTo>
                      <a:pt x="235" y="125"/>
                    </a:lnTo>
                    <a:lnTo>
                      <a:pt x="235" y="129"/>
                    </a:lnTo>
                    <a:lnTo>
                      <a:pt x="226" y="129"/>
                    </a:lnTo>
                    <a:lnTo>
                      <a:pt x="226" y="132"/>
                    </a:lnTo>
                    <a:lnTo>
                      <a:pt x="224" y="132"/>
                    </a:lnTo>
                    <a:lnTo>
                      <a:pt x="222" y="132"/>
                    </a:lnTo>
                    <a:lnTo>
                      <a:pt x="217" y="132"/>
                    </a:lnTo>
                    <a:lnTo>
                      <a:pt x="211" y="132"/>
                    </a:lnTo>
                    <a:lnTo>
                      <a:pt x="208" y="132"/>
                    </a:lnTo>
                    <a:lnTo>
                      <a:pt x="208" y="134"/>
                    </a:lnTo>
                    <a:lnTo>
                      <a:pt x="205" y="134"/>
                    </a:lnTo>
                    <a:lnTo>
                      <a:pt x="203" y="137"/>
                    </a:lnTo>
                    <a:lnTo>
                      <a:pt x="200" y="137"/>
                    </a:lnTo>
                    <a:lnTo>
                      <a:pt x="200" y="148"/>
                    </a:lnTo>
                    <a:lnTo>
                      <a:pt x="200" y="149"/>
                    </a:lnTo>
                    <a:lnTo>
                      <a:pt x="198" y="149"/>
                    </a:lnTo>
                    <a:lnTo>
                      <a:pt x="198" y="150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8"/>
                    </a:lnTo>
                    <a:lnTo>
                      <a:pt x="198" y="162"/>
                    </a:lnTo>
                    <a:lnTo>
                      <a:pt x="201" y="162"/>
                    </a:lnTo>
                    <a:lnTo>
                      <a:pt x="201" y="169"/>
                    </a:lnTo>
                    <a:lnTo>
                      <a:pt x="203" y="169"/>
                    </a:lnTo>
                    <a:lnTo>
                      <a:pt x="203" y="172"/>
                    </a:lnTo>
                    <a:lnTo>
                      <a:pt x="203" y="174"/>
                    </a:lnTo>
                    <a:lnTo>
                      <a:pt x="206" y="174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7" y="185"/>
                    </a:lnTo>
                    <a:lnTo>
                      <a:pt x="208" y="185"/>
                    </a:lnTo>
                    <a:lnTo>
                      <a:pt x="208" y="198"/>
                    </a:lnTo>
                    <a:lnTo>
                      <a:pt x="211" y="197"/>
                    </a:lnTo>
                    <a:lnTo>
                      <a:pt x="211" y="203"/>
                    </a:lnTo>
                    <a:lnTo>
                      <a:pt x="214" y="203"/>
                    </a:lnTo>
                    <a:lnTo>
                      <a:pt x="214" y="208"/>
                    </a:lnTo>
                    <a:lnTo>
                      <a:pt x="210" y="208"/>
                    </a:lnTo>
                    <a:lnTo>
                      <a:pt x="210" y="211"/>
                    </a:lnTo>
                    <a:lnTo>
                      <a:pt x="208" y="211"/>
                    </a:lnTo>
                    <a:lnTo>
                      <a:pt x="208" y="214"/>
                    </a:lnTo>
                    <a:lnTo>
                      <a:pt x="208" y="214"/>
                    </a:lnTo>
                    <a:lnTo>
                      <a:pt x="208" y="216"/>
                    </a:lnTo>
                    <a:lnTo>
                      <a:pt x="207" y="216"/>
                    </a:lnTo>
                    <a:lnTo>
                      <a:pt x="207" y="218"/>
                    </a:lnTo>
                    <a:lnTo>
                      <a:pt x="206" y="218"/>
                    </a:lnTo>
                    <a:lnTo>
                      <a:pt x="206" y="220"/>
                    </a:lnTo>
                    <a:lnTo>
                      <a:pt x="205" y="220"/>
                    </a:lnTo>
                    <a:lnTo>
                      <a:pt x="205" y="224"/>
                    </a:lnTo>
                    <a:lnTo>
                      <a:pt x="203" y="223"/>
                    </a:lnTo>
                    <a:lnTo>
                      <a:pt x="203" y="225"/>
                    </a:lnTo>
                    <a:lnTo>
                      <a:pt x="197" y="225"/>
                    </a:lnTo>
                    <a:lnTo>
                      <a:pt x="197" y="234"/>
                    </a:lnTo>
                    <a:lnTo>
                      <a:pt x="194" y="234"/>
                    </a:lnTo>
                    <a:lnTo>
                      <a:pt x="194" y="236"/>
                    </a:lnTo>
                    <a:lnTo>
                      <a:pt x="194" y="237"/>
                    </a:lnTo>
                    <a:lnTo>
                      <a:pt x="194" y="239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7"/>
                    </a:lnTo>
                    <a:lnTo>
                      <a:pt x="193" y="247"/>
                    </a:lnTo>
                    <a:lnTo>
                      <a:pt x="193" y="249"/>
                    </a:lnTo>
                    <a:lnTo>
                      <a:pt x="193" y="252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200" y="254"/>
                    </a:lnTo>
                    <a:lnTo>
                      <a:pt x="200" y="258"/>
                    </a:lnTo>
                    <a:lnTo>
                      <a:pt x="201" y="258"/>
                    </a:lnTo>
                    <a:lnTo>
                      <a:pt x="201" y="266"/>
                    </a:lnTo>
                    <a:lnTo>
                      <a:pt x="203" y="266"/>
                    </a:lnTo>
                    <a:lnTo>
                      <a:pt x="203" y="268"/>
                    </a:lnTo>
                    <a:lnTo>
                      <a:pt x="206" y="268"/>
                    </a:lnTo>
                    <a:lnTo>
                      <a:pt x="206" y="269"/>
                    </a:lnTo>
                    <a:lnTo>
                      <a:pt x="208" y="269"/>
                    </a:lnTo>
                    <a:lnTo>
                      <a:pt x="208" y="273"/>
                    </a:lnTo>
                    <a:lnTo>
                      <a:pt x="209" y="273"/>
                    </a:lnTo>
                    <a:lnTo>
                      <a:pt x="209" y="274"/>
                    </a:lnTo>
                    <a:lnTo>
                      <a:pt x="210" y="274"/>
                    </a:lnTo>
                    <a:lnTo>
                      <a:pt x="210" y="273"/>
                    </a:lnTo>
                    <a:lnTo>
                      <a:pt x="216" y="273"/>
                    </a:lnTo>
                    <a:lnTo>
                      <a:pt x="216" y="275"/>
                    </a:lnTo>
                    <a:lnTo>
                      <a:pt x="216" y="276"/>
                    </a:lnTo>
                    <a:lnTo>
                      <a:pt x="217" y="276"/>
                    </a:lnTo>
                    <a:lnTo>
                      <a:pt x="218" y="276"/>
                    </a:lnTo>
                    <a:lnTo>
                      <a:pt x="218" y="277"/>
                    </a:lnTo>
                    <a:lnTo>
                      <a:pt x="218" y="285"/>
                    </a:lnTo>
                    <a:lnTo>
                      <a:pt x="219" y="285"/>
                    </a:lnTo>
                    <a:lnTo>
                      <a:pt x="219" y="290"/>
                    </a:lnTo>
                    <a:lnTo>
                      <a:pt x="222" y="290"/>
                    </a:lnTo>
                    <a:lnTo>
                      <a:pt x="222" y="292"/>
                    </a:lnTo>
                    <a:lnTo>
                      <a:pt x="224" y="292"/>
                    </a:lnTo>
                    <a:lnTo>
                      <a:pt x="224" y="299"/>
                    </a:lnTo>
                    <a:lnTo>
                      <a:pt x="232" y="298"/>
                    </a:lnTo>
                    <a:lnTo>
                      <a:pt x="232" y="300"/>
                    </a:lnTo>
                    <a:lnTo>
                      <a:pt x="235" y="300"/>
                    </a:lnTo>
                    <a:lnTo>
                      <a:pt x="235" y="303"/>
                    </a:lnTo>
                    <a:lnTo>
                      <a:pt x="237" y="303"/>
                    </a:lnTo>
                    <a:lnTo>
                      <a:pt x="239" y="303"/>
                    </a:lnTo>
                    <a:lnTo>
                      <a:pt x="239" y="304"/>
                    </a:lnTo>
                    <a:lnTo>
                      <a:pt x="239" y="306"/>
                    </a:lnTo>
                    <a:lnTo>
                      <a:pt x="242" y="306"/>
                    </a:lnTo>
                    <a:lnTo>
                      <a:pt x="242" y="308"/>
                    </a:lnTo>
                    <a:lnTo>
                      <a:pt x="246" y="308"/>
                    </a:lnTo>
                    <a:lnTo>
                      <a:pt x="246" y="310"/>
                    </a:lnTo>
                    <a:lnTo>
                      <a:pt x="251" y="310"/>
                    </a:lnTo>
                    <a:lnTo>
                      <a:pt x="251" y="312"/>
                    </a:lnTo>
                    <a:lnTo>
                      <a:pt x="249" y="312"/>
                    </a:lnTo>
                    <a:lnTo>
                      <a:pt x="248" y="312"/>
                    </a:lnTo>
                    <a:lnTo>
                      <a:pt x="246" y="312"/>
                    </a:lnTo>
                    <a:lnTo>
                      <a:pt x="245" y="312"/>
                    </a:lnTo>
                    <a:lnTo>
                      <a:pt x="244" y="312"/>
                    </a:lnTo>
                    <a:lnTo>
                      <a:pt x="243" y="312"/>
                    </a:lnTo>
                    <a:lnTo>
                      <a:pt x="242" y="312"/>
                    </a:lnTo>
                    <a:lnTo>
                      <a:pt x="241" y="312"/>
                    </a:lnTo>
                    <a:lnTo>
                      <a:pt x="240" y="312"/>
                    </a:lnTo>
                    <a:lnTo>
                      <a:pt x="239" y="312"/>
                    </a:lnTo>
                    <a:lnTo>
                      <a:pt x="237" y="312"/>
                    </a:lnTo>
                    <a:lnTo>
                      <a:pt x="236" y="312"/>
                    </a:lnTo>
                    <a:lnTo>
                      <a:pt x="235" y="312"/>
                    </a:lnTo>
                    <a:lnTo>
                      <a:pt x="235" y="312"/>
                    </a:lnTo>
                    <a:lnTo>
                      <a:pt x="234" y="312"/>
                    </a:lnTo>
                    <a:lnTo>
                      <a:pt x="233" y="312"/>
                    </a:lnTo>
                    <a:lnTo>
                      <a:pt x="232" y="312"/>
                    </a:lnTo>
                    <a:lnTo>
                      <a:pt x="231" y="312"/>
                    </a:lnTo>
                    <a:lnTo>
                      <a:pt x="229" y="312"/>
                    </a:lnTo>
                    <a:lnTo>
                      <a:pt x="228" y="312"/>
                    </a:lnTo>
                    <a:lnTo>
                      <a:pt x="227" y="312"/>
                    </a:lnTo>
                    <a:lnTo>
                      <a:pt x="226" y="312"/>
                    </a:lnTo>
                    <a:lnTo>
                      <a:pt x="225" y="312"/>
                    </a:lnTo>
                    <a:lnTo>
                      <a:pt x="224" y="312"/>
                    </a:lnTo>
                    <a:lnTo>
                      <a:pt x="223" y="312"/>
                    </a:lnTo>
                    <a:lnTo>
                      <a:pt x="222" y="312"/>
                    </a:lnTo>
                    <a:lnTo>
                      <a:pt x="220" y="312"/>
                    </a:lnTo>
                    <a:lnTo>
                      <a:pt x="219" y="312"/>
                    </a:lnTo>
                    <a:lnTo>
                      <a:pt x="218" y="312"/>
                    </a:lnTo>
                    <a:lnTo>
                      <a:pt x="217" y="312"/>
                    </a:lnTo>
                    <a:lnTo>
                      <a:pt x="216" y="312"/>
                    </a:lnTo>
                    <a:lnTo>
                      <a:pt x="215" y="312"/>
                    </a:lnTo>
                    <a:lnTo>
                      <a:pt x="214" y="312"/>
                    </a:lnTo>
                    <a:lnTo>
                      <a:pt x="212" y="312"/>
                    </a:lnTo>
                    <a:lnTo>
                      <a:pt x="211" y="312"/>
                    </a:lnTo>
                    <a:lnTo>
                      <a:pt x="210" y="312"/>
                    </a:lnTo>
                    <a:lnTo>
                      <a:pt x="209" y="312"/>
                    </a:lnTo>
                    <a:lnTo>
                      <a:pt x="208" y="312"/>
                    </a:lnTo>
                    <a:lnTo>
                      <a:pt x="208" y="312"/>
                    </a:lnTo>
                    <a:lnTo>
                      <a:pt x="207" y="312"/>
                    </a:lnTo>
                    <a:lnTo>
                      <a:pt x="206" y="312"/>
                    </a:lnTo>
                    <a:lnTo>
                      <a:pt x="205" y="312"/>
                    </a:lnTo>
                    <a:lnTo>
                      <a:pt x="202" y="312"/>
                    </a:lnTo>
                    <a:lnTo>
                      <a:pt x="201" y="312"/>
                    </a:lnTo>
                    <a:lnTo>
                      <a:pt x="200" y="312"/>
                    </a:lnTo>
                    <a:lnTo>
                      <a:pt x="197" y="312"/>
                    </a:lnTo>
                    <a:lnTo>
                      <a:pt x="197" y="315"/>
                    </a:lnTo>
                    <a:lnTo>
                      <a:pt x="183" y="315"/>
                    </a:lnTo>
                    <a:lnTo>
                      <a:pt x="184" y="323"/>
                    </a:lnTo>
                    <a:lnTo>
                      <a:pt x="182" y="323"/>
                    </a:lnTo>
                    <a:lnTo>
                      <a:pt x="181" y="323"/>
                    </a:lnTo>
                    <a:lnTo>
                      <a:pt x="180" y="323"/>
                    </a:lnTo>
                    <a:lnTo>
                      <a:pt x="177" y="323"/>
                    </a:lnTo>
                    <a:lnTo>
                      <a:pt x="176" y="323"/>
                    </a:lnTo>
                    <a:lnTo>
                      <a:pt x="171" y="323"/>
                    </a:lnTo>
                    <a:lnTo>
                      <a:pt x="169" y="323"/>
                    </a:lnTo>
                    <a:lnTo>
                      <a:pt x="168" y="323"/>
                    </a:lnTo>
                    <a:lnTo>
                      <a:pt x="166" y="323"/>
                    </a:lnTo>
                    <a:lnTo>
                      <a:pt x="164" y="323"/>
                    </a:lnTo>
                    <a:lnTo>
                      <a:pt x="163" y="323"/>
                    </a:lnTo>
                    <a:lnTo>
                      <a:pt x="162" y="323"/>
                    </a:lnTo>
                    <a:lnTo>
                      <a:pt x="160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6" y="323"/>
                    </a:lnTo>
                    <a:lnTo>
                      <a:pt x="155" y="324"/>
                    </a:lnTo>
                    <a:lnTo>
                      <a:pt x="154" y="324"/>
                    </a:lnTo>
                    <a:lnTo>
                      <a:pt x="154" y="324"/>
                    </a:lnTo>
                    <a:lnTo>
                      <a:pt x="152" y="324"/>
                    </a:lnTo>
                    <a:lnTo>
                      <a:pt x="141" y="324"/>
                    </a:lnTo>
                    <a:lnTo>
                      <a:pt x="136" y="324"/>
                    </a:lnTo>
                    <a:lnTo>
                      <a:pt x="136" y="332"/>
                    </a:lnTo>
                    <a:lnTo>
                      <a:pt x="132" y="332"/>
                    </a:lnTo>
                    <a:lnTo>
                      <a:pt x="128" y="332"/>
                    </a:lnTo>
                    <a:lnTo>
                      <a:pt x="126" y="332"/>
                    </a:lnTo>
                    <a:lnTo>
                      <a:pt x="123" y="332"/>
                    </a:lnTo>
                    <a:lnTo>
                      <a:pt x="122" y="332"/>
                    </a:lnTo>
                    <a:lnTo>
                      <a:pt x="121" y="332"/>
                    </a:lnTo>
                    <a:lnTo>
                      <a:pt x="117" y="332"/>
                    </a:lnTo>
                    <a:lnTo>
                      <a:pt x="115" y="332"/>
                    </a:lnTo>
                    <a:lnTo>
                      <a:pt x="113" y="332"/>
                    </a:lnTo>
                    <a:lnTo>
                      <a:pt x="109" y="332"/>
                    </a:lnTo>
                    <a:lnTo>
                      <a:pt x="108" y="332"/>
                    </a:lnTo>
                    <a:lnTo>
                      <a:pt x="108" y="333"/>
                    </a:lnTo>
                    <a:lnTo>
                      <a:pt x="107" y="333"/>
                    </a:lnTo>
                    <a:lnTo>
                      <a:pt x="107" y="334"/>
                    </a:lnTo>
                    <a:lnTo>
                      <a:pt x="106" y="334"/>
                    </a:lnTo>
                    <a:lnTo>
                      <a:pt x="105" y="334"/>
                    </a:lnTo>
                    <a:lnTo>
                      <a:pt x="105" y="335"/>
                    </a:lnTo>
                    <a:lnTo>
                      <a:pt x="105" y="336"/>
                    </a:lnTo>
                    <a:lnTo>
                      <a:pt x="105" y="337"/>
                    </a:lnTo>
                    <a:lnTo>
                      <a:pt x="104" y="337"/>
                    </a:lnTo>
                    <a:lnTo>
                      <a:pt x="103" y="336"/>
                    </a:lnTo>
                    <a:lnTo>
                      <a:pt x="103" y="335"/>
                    </a:lnTo>
                    <a:lnTo>
                      <a:pt x="102" y="334"/>
                    </a:lnTo>
                    <a:lnTo>
                      <a:pt x="100" y="334"/>
                    </a:lnTo>
                    <a:lnTo>
                      <a:pt x="100" y="333"/>
                    </a:lnTo>
                    <a:lnTo>
                      <a:pt x="99" y="333"/>
                    </a:lnTo>
                    <a:lnTo>
                      <a:pt x="99" y="332"/>
                    </a:lnTo>
                    <a:lnTo>
                      <a:pt x="99" y="330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7" y="329"/>
                    </a:lnTo>
                    <a:lnTo>
                      <a:pt x="96" y="329"/>
                    </a:lnTo>
                    <a:lnTo>
                      <a:pt x="96" y="328"/>
                    </a:lnTo>
                    <a:lnTo>
                      <a:pt x="96" y="327"/>
                    </a:lnTo>
                    <a:lnTo>
                      <a:pt x="95" y="327"/>
                    </a:lnTo>
                    <a:lnTo>
                      <a:pt x="94" y="326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5"/>
                    </a:lnTo>
                    <a:lnTo>
                      <a:pt x="90" y="324"/>
                    </a:lnTo>
                    <a:lnTo>
                      <a:pt x="89" y="324"/>
                    </a:lnTo>
                    <a:lnTo>
                      <a:pt x="89" y="323"/>
                    </a:lnTo>
                    <a:lnTo>
                      <a:pt x="88" y="321"/>
                    </a:lnTo>
                    <a:lnTo>
                      <a:pt x="88" y="320"/>
                    </a:lnTo>
                    <a:lnTo>
                      <a:pt x="87" y="319"/>
                    </a:lnTo>
                    <a:lnTo>
                      <a:pt x="86" y="318"/>
                    </a:lnTo>
                    <a:lnTo>
                      <a:pt x="85" y="318"/>
                    </a:lnTo>
                    <a:lnTo>
                      <a:pt x="83" y="317"/>
                    </a:lnTo>
                    <a:lnTo>
                      <a:pt x="82" y="317"/>
                    </a:lnTo>
                    <a:lnTo>
                      <a:pt x="82" y="316"/>
                    </a:lnTo>
                    <a:lnTo>
                      <a:pt x="81" y="316"/>
                    </a:lnTo>
                    <a:lnTo>
                      <a:pt x="81" y="315"/>
                    </a:lnTo>
                    <a:lnTo>
                      <a:pt x="80" y="315"/>
                    </a:lnTo>
                    <a:lnTo>
                      <a:pt x="80" y="313"/>
                    </a:lnTo>
                    <a:lnTo>
                      <a:pt x="79" y="313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7" y="311"/>
                    </a:lnTo>
                    <a:lnTo>
                      <a:pt x="77" y="310"/>
                    </a:lnTo>
                    <a:lnTo>
                      <a:pt x="75" y="308"/>
                    </a:lnTo>
                    <a:lnTo>
                      <a:pt x="75" y="307"/>
                    </a:lnTo>
                    <a:lnTo>
                      <a:pt x="74" y="307"/>
                    </a:lnTo>
                    <a:lnTo>
                      <a:pt x="74" y="306"/>
                    </a:lnTo>
                    <a:lnTo>
                      <a:pt x="73" y="306"/>
                    </a:lnTo>
                    <a:lnTo>
                      <a:pt x="72" y="304"/>
                    </a:lnTo>
                    <a:lnTo>
                      <a:pt x="72" y="303"/>
                    </a:lnTo>
                    <a:lnTo>
                      <a:pt x="71" y="303"/>
                    </a:lnTo>
                    <a:lnTo>
                      <a:pt x="71" y="302"/>
                    </a:lnTo>
                    <a:lnTo>
                      <a:pt x="71" y="301"/>
                    </a:lnTo>
                    <a:lnTo>
                      <a:pt x="70" y="300"/>
                    </a:lnTo>
                    <a:lnTo>
                      <a:pt x="69" y="300"/>
                    </a:lnTo>
                    <a:lnTo>
                      <a:pt x="69" y="299"/>
                    </a:lnTo>
                    <a:lnTo>
                      <a:pt x="68" y="299"/>
                    </a:lnTo>
                    <a:lnTo>
                      <a:pt x="66" y="298"/>
                    </a:lnTo>
                    <a:lnTo>
                      <a:pt x="66" y="296"/>
                    </a:lnTo>
                    <a:lnTo>
                      <a:pt x="65" y="296"/>
                    </a:lnTo>
                    <a:lnTo>
                      <a:pt x="65" y="295"/>
                    </a:lnTo>
                    <a:lnTo>
                      <a:pt x="65" y="294"/>
                    </a:lnTo>
                    <a:lnTo>
                      <a:pt x="64" y="294"/>
                    </a:lnTo>
                    <a:lnTo>
                      <a:pt x="63" y="293"/>
                    </a:lnTo>
                    <a:lnTo>
                      <a:pt x="62" y="294"/>
                    </a:lnTo>
                    <a:lnTo>
                      <a:pt x="62" y="293"/>
                    </a:lnTo>
                    <a:lnTo>
                      <a:pt x="61" y="292"/>
                    </a:lnTo>
                    <a:lnTo>
                      <a:pt x="61" y="291"/>
                    </a:lnTo>
                    <a:lnTo>
                      <a:pt x="62" y="290"/>
                    </a:lnTo>
                    <a:lnTo>
                      <a:pt x="62" y="289"/>
                    </a:lnTo>
                    <a:lnTo>
                      <a:pt x="61" y="287"/>
                    </a:lnTo>
                    <a:lnTo>
                      <a:pt x="61" y="286"/>
                    </a:lnTo>
                    <a:lnTo>
                      <a:pt x="60" y="285"/>
                    </a:lnTo>
                    <a:lnTo>
                      <a:pt x="60" y="285"/>
                    </a:lnTo>
                    <a:lnTo>
                      <a:pt x="59" y="285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3"/>
                    </a:lnTo>
                    <a:lnTo>
                      <a:pt x="63" y="282"/>
                    </a:lnTo>
                    <a:lnTo>
                      <a:pt x="63" y="281"/>
                    </a:lnTo>
                    <a:lnTo>
                      <a:pt x="64" y="279"/>
                    </a:lnTo>
                    <a:lnTo>
                      <a:pt x="65" y="278"/>
                    </a:lnTo>
                    <a:lnTo>
                      <a:pt x="65" y="277"/>
                    </a:lnTo>
                    <a:lnTo>
                      <a:pt x="66" y="276"/>
                    </a:lnTo>
                    <a:lnTo>
                      <a:pt x="66" y="275"/>
                    </a:lnTo>
                    <a:lnTo>
                      <a:pt x="66" y="274"/>
                    </a:lnTo>
                    <a:lnTo>
                      <a:pt x="68" y="274"/>
                    </a:lnTo>
                    <a:lnTo>
                      <a:pt x="68" y="273"/>
                    </a:lnTo>
                    <a:lnTo>
                      <a:pt x="68" y="272"/>
                    </a:lnTo>
                    <a:lnTo>
                      <a:pt x="68" y="270"/>
                    </a:lnTo>
                    <a:lnTo>
                      <a:pt x="69" y="270"/>
                    </a:lnTo>
                    <a:lnTo>
                      <a:pt x="69" y="269"/>
                    </a:lnTo>
                    <a:lnTo>
                      <a:pt x="69" y="268"/>
                    </a:lnTo>
                    <a:lnTo>
                      <a:pt x="70" y="267"/>
                    </a:lnTo>
                    <a:lnTo>
                      <a:pt x="70" y="266"/>
                    </a:lnTo>
                    <a:lnTo>
                      <a:pt x="69" y="265"/>
                    </a:lnTo>
                    <a:lnTo>
                      <a:pt x="70" y="264"/>
                    </a:lnTo>
                    <a:lnTo>
                      <a:pt x="70" y="262"/>
                    </a:lnTo>
                    <a:lnTo>
                      <a:pt x="69" y="261"/>
                    </a:lnTo>
                    <a:lnTo>
                      <a:pt x="70" y="261"/>
                    </a:lnTo>
                    <a:lnTo>
                      <a:pt x="69" y="260"/>
                    </a:lnTo>
                    <a:lnTo>
                      <a:pt x="70" y="260"/>
                    </a:lnTo>
                    <a:lnTo>
                      <a:pt x="69" y="258"/>
                    </a:lnTo>
                    <a:lnTo>
                      <a:pt x="69" y="258"/>
                    </a:lnTo>
                    <a:lnTo>
                      <a:pt x="69" y="257"/>
                    </a:lnTo>
                    <a:lnTo>
                      <a:pt x="69" y="256"/>
                    </a:lnTo>
                    <a:lnTo>
                      <a:pt x="68" y="254"/>
                    </a:lnTo>
                    <a:lnTo>
                      <a:pt x="68" y="253"/>
                    </a:lnTo>
                    <a:lnTo>
                      <a:pt x="66" y="252"/>
                    </a:lnTo>
                    <a:lnTo>
                      <a:pt x="68" y="251"/>
                    </a:lnTo>
                    <a:lnTo>
                      <a:pt x="66" y="251"/>
                    </a:lnTo>
                    <a:lnTo>
                      <a:pt x="66" y="250"/>
                    </a:lnTo>
                    <a:lnTo>
                      <a:pt x="66" y="249"/>
                    </a:lnTo>
                    <a:lnTo>
                      <a:pt x="66" y="248"/>
                    </a:lnTo>
                    <a:lnTo>
                      <a:pt x="65" y="247"/>
                    </a:lnTo>
                    <a:lnTo>
                      <a:pt x="65" y="245"/>
                    </a:lnTo>
                    <a:lnTo>
                      <a:pt x="65" y="244"/>
                    </a:lnTo>
                    <a:lnTo>
                      <a:pt x="65" y="243"/>
                    </a:lnTo>
                    <a:lnTo>
                      <a:pt x="64" y="243"/>
                    </a:lnTo>
                    <a:lnTo>
                      <a:pt x="64" y="242"/>
                    </a:lnTo>
                    <a:lnTo>
                      <a:pt x="64" y="241"/>
                    </a:lnTo>
                    <a:lnTo>
                      <a:pt x="64" y="240"/>
                    </a:lnTo>
                    <a:lnTo>
                      <a:pt x="63" y="239"/>
                    </a:lnTo>
                    <a:lnTo>
                      <a:pt x="63" y="237"/>
                    </a:lnTo>
                    <a:lnTo>
                      <a:pt x="63" y="236"/>
                    </a:lnTo>
                    <a:lnTo>
                      <a:pt x="63" y="235"/>
                    </a:lnTo>
                    <a:lnTo>
                      <a:pt x="63" y="234"/>
                    </a:lnTo>
                    <a:lnTo>
                      <a:pt x="62" y="234"/>
                    </a:lnTo>
                    <a:lnTo>
                      <a:pt x="61" y="233"/>
                    </a:lnTo>
                    <a:lnTo>
                      <a:pt x="60" y="234"/>
                    </a:lnTo>
                    <a:lnTo>
                      <a:pt x="60" y="233"/>
                    </a:lnTo>
                    <a:lnTo>
                      <a:pt x="60" y="234"/>
                    </a:lnTo>
                    <a:lnTo>
                      <a:pt x="60" y="233"/>
                    </a:lnTo>
                    <a:lnTo>
                      <a:pt x="60" y="232"/>
                    </a:lnTo>
                    <a:lnTo>
                      <a:pt x="60" y="231"/>
                    </a:lnTo>
                    <a:lnTo>
                      <a:pt x="60" y="231"/>
                    </a:lnTo>
                    <a:lnTo>
                      <a:pt x="61" y="230"/>
                    </a:lnTo>
                    <a:lnTo>
                      <a:pt x="60" y="230"/>
                    </a:lnTo>
                    <a:lnTo>
                      <a:pt x="59" y="228"/>
                    </a:lnTo>
                    <a:lnTo>
                      <a:pt x="57" y="227"/>
                    </a:lnTo>
                    <a:lnTo>
                      <a:pt x="57" y="226"/>
                    </a:lnTo>
                    <a:lnTo>
                      <a:pt x="56" y="225"/>
                    </a:lnTo>
                    <a:lnTo>
                      <a:pt x="56" y="224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5" y="220"/>
                    </a:lnTo>
                    <a:lnTo>
                      <a:pt x="54" y="220"/>
                    </a:lnTo>
                    <a:lnTo>
                      <a:pt x="53" y="219"/>
                    </a:lnTo>
                    <a:lnTo>
                      <a:pt x="52" y="219"/>
                    </a:lnTo>
                    <a:lnTo>
                      <a:pt x="52" y="218"/>
                    </a:lnTo>
                    <a:lnTo>
                      <a:pt x="52" y="217"/>
                    </a:lnTo>
                    <a:lnTo>
                      <a:pt x="52" y="216"/>
                    </a:lnTo>
                    <a:lnTo>
                      <a:pt x="52" y="215"/>
                    </a:lnTo>
                    <a:lnTo>
                      <a:pt x="52" y="214"/>
                    </a:lnTo>
                    <a:lnTo>
                      <a:pt x="53" y="214"/>
                    </a:lnTo>
                    <a:lnTo>
                      <a:pt x="52" y="214"/>
                    </a:lnTo>
                    <a:lnTo>
                      <a:pt x="52" y="213"/>
                    </a:lnTo>
                    <a:lnTo>
                      <a:pt x="51" y="211"/>
                    </a:lnTo>
                    <a:lnTo>
                      <a:pt x="52" y="210"/>
                    </a:lnTo>
                    <a:lnTo>
                      <a:pt x="53" y="210"/>
                    </a:lnTo>
                    <a:lnTo>
                      <a:pt x="52" y="210"/>
                    </a:lnTo>
                    <a:lnTo>
                      <a:pt x="51" y="209"/>
                    </a:lnTo>
                    <a:lnTo>
                      <a:pt x="51" y="208"/>
                    </a:lnTo>
                    <a:lnTo>
                      <a:pt x="51" y="207"/>
                    </a:lnTo>
                    <a:lnTo>
                      <a:pt x="52" y="207"/>
                    </a:lnTo>
                    <a:lnTo>
                      <a:pt x="51" y="207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49" y="203"/>
                    </a:lnTo>
                    <a:lnTo>
                      <a:pt x="48" y="203"/>
                    </a:lnTo>
                    <a:lnTo>
                      <a:pt x="49" y="203"/>
                    </a:lnTo>
                    <a:lnTo>
                      <a:pt x="49" y="202"/>
                    </a:lnTo>
                    <a:lnTo>
                      <a:pt x="48" y="202"/>
                    </a:lnTo>
                    <a:lnTo>
                      <a:pt x="48" y="201"/>
                    </a:lnTo>
                    <a:lnTo>
                      <a:pt x="48" y="200"/>
                    </a:lnTo>
                    <a:lnTo>
                      <a:pt x="47" y="199"/>
                    </a:lnTo>
                    <a:lnTo>
                      <a:pt x="46" y="199"/>
                    </a:lnTo>
                    <a:lnTo>
                      <a:pt x="45" y="198"/>
                    </a:lnTo>
                    <a:lnTo>
                      <a:pt x="45" y="197"/>
                    </a:lnTo>
                    <a:lnTo>
                      <a:pt x="45" y="196"/>
                    </a:lnTo>
                    <a:lnTo>
                      <a:pt x="45" y="194"/>
                    </a:lnTo>
                    <a:lnTo>
                      <a:pt x="45" y="193"/>
                    </a:lnTo>
                    <a:lnTo>
                      <a:pt x="46" y="193"/>
                    </a:lnTo>
                    <a:lnTo>
                      <a:pt x="47" y="193"/>
                    </a:lnTo>
                    <a:lnTo>
                      <a:pt x="46" y="192"/>
                    </a:lnTo>
                    <a:lnTo>
                      <a:pt x="47" y="191"/>
                    </a:lnTo>
                    <a:lnTo>
                      <a:pt x="46" y="190"/>
                    </a:lnTo>
                    <a:lnTo>
                      <a:pt x="45" y="190"/>
                    </a:lnTo>
                    <a:lnTo>
                      <a:pt x="45" y="191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8"/>
                    </a:lnTo>
                    <a:lnTo>
                      <a:pt x="45" y="188"/>
                    </a:lnTo>
                    <a:lnTo>
                      <a:pt x="46" y="186"/>
                    </a:lnTo>
                    <a:lnTo>
                      <a:pt x="45" y="185"/>
                    </a:lnTo>
                    <a:lnTo>
                      <a:pt x="44" y="184"/>
                    </a:lnTo>
                    <a:lnTo>
                      <a:pt x="45" y="184"/>
                    </a:lnTo>
                    <a:lnTo>
                      <a:pt x="45" y="183"/>
                    </a:lnTo>
                    <a:lnTo>
                      <a:pt x="44" y="183"/>
                    </a:lnTo>
                    <a:lnTo>
                      <a:pt x="44" y="182"/>
                    </a:lnTo>
                    <a:lnTo>
                      <a:pt x="44" y="181"/>
                    </a:lnTo>
                    <a:lnTo>
                      <a:pt x="43" y="180"/>
                    </a:lnTo>
                    <a:lnTo>
                      <a:pt x="43" y="179"/>
                    </a:lnTo>
                    <a:lnTo>
                      <a:pt x="42" y="179"/>
                    </a:lnTo>
                    <a:lnTo>
                      <a:pt x="42" y="177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2" y="175"/>
                    </a:lnTo>
                    <a:lnTo>
                      <a:pt x="43" y="175"/>
                    </a:lnTo>
                    <a:lnTo>
                      <a:pt x="43" y="174"/>
                    </a:lnTo>
                    <a:lnTo>
                      <a:pt x="42" y="174"/>
                    </a:lnTo>
                    <a:lnTo>
                      <a:pt x="42" y="173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69"/>
                    </a:lnTo>
                    <a:lnTo>
                      <a:pt x="43" y="168"/>
                    </a:lnTo>
                    <a:lnTo>
                      <a:pt x="43" y="167"/>
                    </a:lnTo>
                    <a:lnTo>
                      <a:pt x="43" y="166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2"/>
                    </a:lnTo>
                    <a:lnTo>
                      <a:pt x="44" y="162"/>
                    </a:lnTo>
                    <a:lnTo>
                      <a:pt x="44" y="160"/>
                    </a:lnTo>
                    <a:lnTo>
                      <a:pt x="44" y="159"/>
                    </a:lnTo>
                    <a:lnTo>
                      <a:pt x="44" y="158"/>
                    </a:lnTo>
                    <a:lnTo>
                      <a:pt x="43" y="158"/>
                    </a:lnTo>
                    <a:lnTo>
                      <a:pt x="44" y="157"/>
                    </a:lnTo>
                    <a:lnTo>
                      <a:pt x="44" y="157"/>
                    </a:lnTo>
                    <a:lnTo>
                      <a:pt x="44" y="156"/>
                    </a:lnTo>
                    <a:lnTo>
                      <a:pt x="44" y="156"/>
                    </a:lnTo>
                    <a:lnTo>
                      <a:pt x="43" y="155"/>
                    </a:lnTo>
                    <a:lnTo>
                      <a:pt x="43" y="154"/>
                    </a:lnTo>
                    <a:lnTo>
                      <a:pt x="44" y="152"/>
                    </a:lnTo>
                    <a:lnTo>
                      <a:pt x="44" y="151"/>
                    </a:lnTo>
                    <a:lnTo>
                      <a:pt x="44" y="150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4" y="148"/>
                    </a:lnTo>
                    <a:lnTo>
                      <a:pt x="44" y="147"/>
                    </a:lnTo>
                    <a:lnTo>
                      <a:pt x="44" y="146"/>
                    </a:lnTo>
                    <a:lnTo>
                      <a:pt x="45" y="146"/>
                    </a:lnTo>
                    <a:lnTo>
                      <a:pt x="45" y="144"/>
                    </a:lnTo>
                    <a:lnTo>
                      <a:pt x="45" y="143"/>
                    </a:lnTo>
                    <a:lnTo>
                      <a:pt x="45" y="142"/>
                    </a:lnTo>
                    <a:lnTo>
                      <a:pt x="45" y="141"/>
                    </a:lnTo>
                    <a:lnTo>
                      <a:pt x="45" y="140"/>
                    </a:lnTo>
                    <a:lnTo>
                      <a:pt x="46" y="140"/>
                    </a:lnTo>
                    <a:lnTo>
                      <a:pt x="47" y="139"/>
                    </a:lnTo>
                    <a:lnTo>
                      <a:pt x="47" y="138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49" y="134"/>
                    </a:lnTo>
                    <a:lnTo>
                      <a:pt x="49" y="133"/>
                    </a:lnTo>
                    <a:lnTo>
                      <a:pt x="51" y="132"/>
                    </a:lnTo>
                    <a:lnTo>
                      <a:pt x="51" y="131"/>
                    </a:lnTo>
                    <a:lnTo>
                      <a:pt x="51" y="130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3" y="124"/>
                    </a:lnTo>
                    <a:lnTo>
                      <a:pt x="53" y="123"/>
                    </a:lnTo>
                    <a:lnTo>
                      <a:pt x="53" y="122"/>
                    </a:lnTo>
                    <a:lnTo>
                      <a:pt x="53" y="122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2" y="118"/>
                    </a:lnTo>
                    <a:lnTo>
                      <a:pt x="51" y="117"/>
                    </a:lnTo>
                    <a:lnTo>
                      <a:pt x="51" y="116"/>
                    </a:lnTo>
                    <a:lnTo>
                      <a:pt x="51" y="115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3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9" y="105"/>
                    </a:lnTo>
                    <a:lnTo>
                      <a:pt x="49" y="104"/>
                    </a:lnTo>
                    <a:lnTo>
                      <a:pt x="48" y="103"/>
                    </a:lnTo>
                    <a:lnTo>
                      <a:pt x="49" y="101"/>
                    </a:lnTo>
                    <a:lnTo>
                      <a:pt x="48" y="100"/>
                    </a:lnTo>
                    <a:lnTo>
                      <a:pt x="48" y="99"/>
                    </a:lnTo>
                    <a:lnTo>
                      <a:pt x="49" y="98"/>
                    </a:lnTo>
                    <a:lnTo>
                      <a:pt x="49" y="97"/>
                    </a:lnTo>
                    <a:lnTo>
                      <a:pt x="49" y="96"/>
                    </a:lnTo>
                    <a:lnTo>
                      <a:pt x="49" y="95"/>
                    </a:lnTo>
                    <a:lnTo>
                      <a:pt x="48" y="95"/>
                    </a:lnTo>
                    <a:lnTo>
                      <a:pt x="48" y="95"/>
                    </a:lnTo>
                    <a:lnTo>
                      <a:pt x="48" y="93"/>
                    </a:lnTo>
                    <a:lnTo>
                      <a:pt x="48" y="92"/>
                    </a:lnTo>
                    <a:lnTo>
                      <a:pt x="47" y="92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47" y="88"/>
                    </a:lnTo>
                    <a:lnTo>
                      <a:pt x="47" y="87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5" y="83"/>
                    </a:lnTo>
                    <a:lnTo>
                      <a:pt x="45" y="82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4" y="79"/>
                    </a:lnTo>
                    <a:lnTo>
                      <a:pt x="43" y="79"/>
                    </a:lnTo>
                    <a:lnTo>
                      <a:pt x="43" y="78"/>
                    </a:lnTo>
                    <a:lnTo>
                      <a:pt x="42" y="78"/>
                    </a:lnTo>
                    <a:lnTo>
                      <a:pt x="40" y="76"/>
                    </a:lnTo>
                    <a:lnTo>
                      <a:pt x="40" y="75"/>
                    </a:lnTo>
                    <a:lnTo>
                      <a:pt x="40" y="74"/>
                    </a:lnTo>
                    <a:lnTo>
                      <a:pt x="40" y="73"/>
                    </a:lnTo>
                    <a:lnTo>
                      <a:pt x="39" y="72"/>
                    </a:lnTo>
                    <a:lnTo>
                      <a:pt x="40" y="71"/>
                    </a:lnTo>
                    <a:lnTo>
                      <a:pt x="40" y="70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8" y="67"/>
                    </a:lnTo>
                    <a:lnTo>
                      <a:pt x="38" y="67"/>
                    </a:lnTo>
                    <a:lnTo>
                      <a:pt x="38" y="66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38" y="61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7" y="54"/>
                    </a:lnTo>
                    <a:lnTo>
                      <a:pt x="37" y="52"/>
                    </a:lnTo>
                    <a:lnTo>
                      <a:pt x="37" y="49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2" y="45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29" y="42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7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19" y="28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1" name="Freeform 129"/>
              <p:cNvSpPr>
                <a:spLocks/>
              </p:cNvSpPr>
              <p:nvPr/>
            </p:nvSpPr>
            <p:spPr bwMode="auto">
              <a:xfrm>
                <a:off x="1430428" y="1255713"/>
                <a:ext cx="388938" cy="608013"/>
              </a:xfrm>
              <a:custGeom>
                <a:avLst/>
                <a:gdLst>
                  <a:gd name="T0" fmla="*/ 234 w 245"/>
                  <a:gd name="T1" fmla="*/ 8 h 383"/>
                  <a:gd name="T2" fmla="*/ 233 w 245"/>
                  <a:gd name="T3" fmla="*/ 22 h 383"/>
                  <a:gd name="T4" fmla="*/ 230 w 245"/>
                  <a:gd name="T5" fmla="*/ 42 h 383"/>
                  <a:gd name="T6" fmla="*/ 243 w 245"/>
                  <a:gd name="T7" fmla="*/ 56 h 383"/>
                  <a:gd name="T8" fmla="*/ 240 w 245"/>
                  <a:gd name="T9" fmla="*/ 75 h 383"/>
                  <a:gd name="T10" fmla="*/ 227 w 245"/>
                  <a:gd name="T11" fmla="*/ 84 h 383"/>
                  <a:gd name="T12" fmla="*/ 226 w 245"/>
                  <a:gd name="T13" fmla="*/ 101 h 383"/>
                  <a:gd name="T14" fmla="*/ 213 w 245"/>
                  <a:gd name="T15" fmla="*/ 111 h 383"/>
                  <a:gd name="T16" fmla="*/ 213 w 245"/>
                  <a:gd name="T17" fmla="*/ 128 h 383"/>
                  <a:gd name="T18" fmla="*/ 205 w 245"/>
                  <a:gd name="T19" fmla="*/ 143 h 383"/>
                  <a:gd name="T20" fmla="*/ 201 w 245"/>
                  <a:gd name="T21" fmla="*/ 159 h 383"/>
                  <a:gd name="T22" fmla="*/ 188 w 245"/>
                  <a:gd name="T23" fmla="*/ 171 h 383"/>
                  <a:gd name="T24" fmla="*/ 184 w 245"/>
                  <a:gd name="T25" fmla="*/ 186 h 383"/>
                  <a:gd name="T26" fmla="*/ 185 w 245"/>
                  <a:gd name="T27" fmla="*/ 200 h 383"/>
                  <a:gd name="T28" fmla="*/ 192 w 245"/>
                  <a:gd name="T29" fmla="*/ 214 h 383"/>
                  <a:gd name="T30" fmla="*/ 184 w 245"/>
                  <a:gd name="T31" fmla="*/ 224 h 383"/>
                  <a:gd name="T32" fmla="*/ 170 w 245"/>
                  <a:gd name="T33" fmla="*/ 236 h 383"/>
                  <a:gd name="T34" fmla="*/ 160 w 245"/>
                  <a:gd name="T35" fmla="*/ 244 h 383"/>
                  <a:gd name="T36" fmla="*/ 149 w 245"/>
                  <a:gd name="T37" fmla="*/ 254 h 383"/>
                  <a:gd name="T38" fmla="*/ 136 w 245"/>
                  <a:gd name="T39" fmla="*/ 261 h 383"/>
                  <a:gd name="T40" fmla="*/ 126 w 245"/>
                  <a:gd name="T41" fmla="*/ 272 h 383"/>
                  <a:gd name="T42" fmla="*/ 116 w 245"/>
                  <a:gd name="T43" fmla="*/ 286 h 383"/>
                  <a:gd name="T44" fmla="*/ 118 w 245"/>
                  <a:gd name="T45" fmla="*/ 302 h 383"/>
                  <a:gd name="T46" fmla="*/ 134 w 245"/>
                  <a:gd name="T47" fmla="*/ 310 h 383"/>
                  <a:gd name="T48" fmla="*/ 134 w 245"/>
                  <a:gd name="T49" fmla="*/ 329 h 383"/>
                  <a:gd name="T50" fmla="*/ 137 w 245"/>
                  <a:gd name="T51" fmla="*/ 347 h 383"/>
                  <a:gd name="T52" fmla="*/ 140 w 245"/>
                  <a:gd name="T53" fmla="*/ 361 h 383"/>
                  <a:gd name="T54" fmla="*/ 140 w 245"/>
                  <a:gd name="T55" fmla="*/ 377 h 383"/>
                  <a:gd name="T56" fmla="*/ 125 w 245"/>
                  <a:gd name="T57" fmla="*/ 382 h 383"/>
                  <a:gd name="T58" fmla="*/ 79 w 245"/>
                  <a:gd name="T59" fmla="*/ 382 h 383"/>
                  <a:gd name="T60" fmla="*/ 42 w 245"/>
                  <a:gd name="T61" fmla="*/ 382 h 383"/>
                  <a:gd name="T62" fmla="*/ 16 w 245"/>
                  <a:gd name="T63" fmla="*/ 334 h 383"/>
                  <a:gd name="T64" fmla="*/ 16 w 245"/>
                  <a:gd name="T65" fmla="*/ 251 h 383"/>
                  <a:gd name="T66" fmla="*/ 14 w 245"/>
                  <a:gd name="T67" fmla="*/ 163 h 383"/>
                  <a:gd name="T68" fmla="*/ 12 w 245"/>
                  <a:gd name="T69" fmla="*/ 152 h 383"/>
                  <a:gd name="T70" fmla="*/ 11 w 245"/>
                  <a:gd name="T71" fmla="*/ 142 h 383"/>
                  <a:gd name="T72" fmla="*/ 3 w 245"/>
                  <a:gd name="T73" fmla="*/ 135 h 383"/>
                  <a:gd name="T74" fmla="*/ 2 w 245"/>
                  <a:gd name="T75" fmla="*/ 120 h 383"/>
                  <a:gd name="T76" fmla="*/ 15 w 245"/>
                  <a:gd name="T77" fmla="*/ 116 h 383"/>
                  <a:gd name="T78" fmla="*/ 26 w 245"/>
                  <a:gd name="T79" fmla="*/ 125 h 383"/>
                  <a:gd name="T80" fmla="*/ 36 w 245"/>
                  <a:gd name="T81" fmla="*/ 114 h 383"/>
                  <a:gd name="T82" fmla="*/ 45 w 245"/>
                  <a:gd name="T83" fmla="*/ 98 h 383"/>
                  <a:gd name="T84" fmla="*/ 37 w 245"/>
                  <a:gd name="T85" fmla="*/ 85 h 383"/>
                  <a:gd name="T86" fmla="*/ 40 w 245"/>
                  <a:gd name="T87" fmla="*/ 73 h 383"/>
                  <a:gd name="T88" fmla="*/ 42 w 245"/>
                  <a:gd name="T89" fmla="*/ 57 h 383"/>
                  <a:gd name="T90" fmla="*/ 50 w 245"/>
                  <a:gd name="T91" fmla="*/ 60 h 383"/>
                  <a:gd name="T92" fmla="*/ 66 w 245"/>
                  <a:gd name="T93" fmla="*/ 62 h 383"/>
                  <a:gd name="T94" fmla="*/ 76 w 245"/>
                  <a:gd name="T95" fmla="*/ 76 h 383"/>
                  <a:gd name="T96" fmla="*/ 93 w 245"/>
                  <a:gd name="T97" fmla="*/ 81 h 383"/>
                  <a:gd name="T98" fmla="*/ 113 w 245"/>
                  <a:gd name="T99" fmla="*/ 86 h 383"/>
                  <a:gd name="T100" fmla="*/ 123 w 245"/>
                  <a:gd name="T101" fmla="*/ 100 h 383"/>
                  <a:gd name="T102" fmla="*/ 136 w 245"/>
                  <a:gd name="T103" fmla="*/ 99 h 383"/>
                  <a:gd name="T104" fmla="*/ 151 w 245"/>
                  <a:gd name="T105" fmla="*/ 98 h 383"/>
                  <a:gd name="T106" fmla="*/ 144 w 245"/>
                  <a:gd name="T107" fmla="*/ 83 h 383"/>
                  <a:gd name="T108" fmla="*/ 137 w 245"/>
                  <a:gd name="T109" fmla="*/ 68 h 383"/>
                  <a:gd name="T110" fmla="*/ 139 w 245"/>
                  <a:gd name="T111" fmla="*/ 51 h 383"/>
                  <a:gd name="T112" fmla="*/ 152 w 245"/>
                  <a:gd name="T113" fmla="*/ 45 h 383"/>
                  <a:gd name="T114" fmla="*/ 173 w 245"/>
                  <a:gd name="T115" fmla="*/ 44 h 383"/>
                  <a:gd name="T116" fmla="*/ 187 w 245"/>
                  <a:gd name="T117" fmla="*/ 34 h 383"/>
                  <a:gd name="T118" fmla="*/ 201 w 245"/>
                  <a:gd name="T119" fmla="*/ 21 h 383"/>
                  <a:gd name="T120" fmla="*/ 210 w 245"/>
                  <a:gd name="T121" fmla="*/ 1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5" h="383">
                    <a:moveTo>
                      <a:pt x="220" y="0"/>
                    </a:moveTo>
                    <a:lnTo>
                      <a:pt x="220" y="1"/>
                    </a:lnTo>
                    <a:lnTo>
                      <a:pt x="221" y="0"/>
                    </a:lnTo>
                    <a:lnTo>
                      <a:pt x="223" y="1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4"/>
                    </a:lnTo>
                    <a:lnTo>
                      <a:pt x="226" y="5"/>
                    </a:lnTo>
                    <a:lnTo>
                      <a:pt x="226" y="6"/>
                    </a:lnTo>
                    <a:lnTo>
                      <a:pt x="226" y="7"/>
                    </a:lnTo>
                    <a:lnTo>
                      <a:pt x="227" y="7"/>
                    </a:lnTo>
                    <a:lnTo>
                      <a:pt x="227" y="8"/>
                    </a:lnTo>
                    <a:lnTo>
                      <a:pt x="228" y="8"/>
                    </a:lnTo>
                    <a:lnTo>
                      <a:pt x="229" y="8"/>
                    </a:lnTo>
                    <a:lnTo>
                      <a:pt x="230" y="7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7"/>
                    </a:lnTo>
                    <a:lnTo>
                      <a:pt x="234" y="8"/>
                    </a:lnTo>
                    <a:lnTo>
                      <a:pt x="234" y="8"/>
                    </a:lnTo>
                    <a:lnTo>
                      <a:pt x="234" y="9"/>
                    </a:lnTo>
                    <a:lnTo>
                      <a:pt x="235" y="10"/>
                    </a:lnTo>
                    <a:lnTo>
                      <a:pt x="235" y="11"/>
                    </a:lnTo>
                    <a:lnTo>
                      <a:pt x="236" y="11"/>
                    </a:lnTo>
                    <a:lnTo>
                      <a:pt x="237" y="11"/>
                    </a:lnTo>
                    <a:lnTo>
                      <a:pt x="238" y="13"/>
                    </a:lnTo>
                    <a:lnTo>
                      <a:pt x="237" y="14"/>
                    </a:lnTo>
                    <a:lnTo>
                      <a:pt x="236" y="14"/>
                    </a:lnTo>
                    <a:lnTo>
                      <a:pt x="236" y="15"/>
                    </a:lnTo>
                    <a:lnTo>
                      <a:pt x="235" y="15"/>
                    </a:lnTo>
                    <a:lnTo>
                      <a:pt x="234" y="16"/>
                    </a:lnTo>
                    <a:lnTo>
                      <a:pt x="234" y="17"/>
                    </a:lnTo>
                    <a:lnTo>
                      <a:pt x="234" y="18"/>
                    </a:lnTo>
                    <a:lnTo>
                      <a:pt x="234" y="19"/>
                    </a:lnTo>
                    <a:lnTo>
                      <a:pt x="234" y="21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33" y="22"/>
                    </a:lnTo>
                    <a:lnTo>
                      <a:pt x="233" y="23"/>
                    </a:lnTo>
                    <a:lnTo>
                      <a:pt x="231" y="24"/>
                    </a:lnTo>
                    <a:lnTo>
                      <a:pt x="231" y="25"/>
                    </a:lnTo>
                    <a:lnTo>
                      <a:pt x="231" y="26"/>
                    </a:lnTo>
                    <a:lnTo>
                      <a:pt x="233" y="27"/>
                    </a:lnTo>
                    <a:lnTo>
                      <a:pt x="231" y="28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33" y="32"/>
                    </a:lnTo>
                    <a:lnTo>
                      <a:pt x="233" y="33"/>
                    </a:lnTo>
                    <a:lnTo>
                      <a:pt x="233" y="34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1" y="36"/>
                    </a:lnTo>
                    <a:lnTo>
                      <a:pt x="233" y="39"/>
                    </a:lnTo>
                    <a:lnTo>
                      <a:pt x="231" y="40"/>
                    </a:lnTo>
                    <a:lnTo>
                      <a:pt x="231" y="41"/>
                    </a:lnTo>
                    <a:lnTo>
                      <a:pt x="230" y="41"/>
                    </a:lnTo>
                    <a:lnTo>
                      <a:pt x="230" y="42"/>
                    </a:lnTo>
                    <a:lnTo>
                      <a:pt x="230" y="43"/>
                    </a:lnTo>
                    <a:lnTo>
                      <a:pt x="231" y="45"/>
                    </a:lnTo>
                    <a:lnTo>
                      <a:pt x="233" y="45"/>
                    </a:lnTo>
                    <a:lnTo>
                      <a:pt x="234" y="47"/>
                    </a:lnTo>
                    <a:lnTo>
                      <a:pt x="234" y="47"/>
                    </a:lnTo>
                    <a:lnTo>
                      <a:pt x="234" y="48"/>
                    </a:lnTo>
                    <a:lnTo>
                      <a:pt x="235" y="49"/>
                    </a:lnTo>
                    <a:lnTo>
                      <a:pt x="234" y="50"/>
                    </a:lnTo>
                    <a:lnTo>
                      <a:pt x="234" y="51"/>
                    </a:lnTo>
                    <a:lnTo>
                      <a:pt x="234" y="52"/>
                    </a:lnTo>
                    <a:lnTo>
                      <a:pt x="235" y="53"/>
                    </a:lnTo>
                    <a:lnTo>
                      <a:pt x="236" y="53"/>
                    </a:lnTo>
                    <a:lnTo>
                      <a:pt x="237" y="53"/>
                    </a:lnTo>
                    <a:lnTo>
                      <a:pt x="238" y="53"/>
                    </a:lnTo>
                    <a:lnTo>
                      <a:pt x="239" y="53"/>
                    </a:lnTo>
                    <a:lnTo>
                      <a:pt x="240" y="55"/>
                    </a:lnTo>
                    <a:lnTo>
                      <a:pt x="240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4" y="56"/>
                    </a:lnTo>
                    <a:lnTo>
                      <a:pt x="244" y="57"/>
                    </a:lnTo>
                    <a:lnTo>
                      <a:pt x="245" y="58"/>
                    </a:lnTo>
                    <a:lnTo>
                      <a:pt x="245" y="59"/>
                    </a:lnTo>
                    <a:lnTo>
                      <a:pt x="245" y="60"/>
                    </a:lnTo>
                    <a:lnTo>
                      <a:pt x="244" y="61"/>
                    </a:lnTo>
                    <a:lnTo>
                      <a:pt x="245" y="62"/>
                    </a:lnTo>
                    <a:lnTo>
                      <a:pt x="245" y="64"/>
                    </a:lnTo>
                    <a:lnTo>
                      <a:pt x="245" y="65"/>
                    </a:lnTo>
                    <a:lnTo>
                      <a:pt x="245" y="66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4" y="70"/>
                    </a:lnTo>
                    <a:lnTo>
                      <a:pt x="244" y="72"/>
                    </a:lnTo>
                    <a:lnTo>
                      <a:pt x="244" y="73"/>
                    </a:lnTo>
                    <a:lnTo>
                      <a:pt x="243" y="74"/>
                    </a:lnTo>
                    <a:lnTo>
                      <a:pt x="243" y="75"/>
                    </a:lnTo>
                    <a:lnTo>
                      <a:pt x="242" y="75"/>
                    </a:lnTo>
                    <a:lnTo>
                      <a:pt x="240" y="75"/>
                    </a:lnTo>
                    <a:lnTo>
                      <a:pt x="239" y="75"/>
                    </a:lnTo>
                    <a:lnTo>
                      <a:pt x="238" y="76"/>
                    </a:lnTo>
                    <a:lnTo>
                      <a:pt x="237" y="77"/>
                    </a:lnTo>
                    <a:lnTo>
                      <a:pt x="236" y="77"/>
                    </a:lnTo>
                    <a:lnTo>
                      <a:pt x="236" y="78"/>
                    </a:lnTo>
                    <a:lnTo>
                      <a:pt x="235" y="78"/>
                    </a:lnTo>
                    <a:lnTo>
                      <a:pt x="234" y="77"/>
                    </a:lnTo>
                    <a:lnTo>
                      <a:pt x="234" y="78"/>
                    </a:lnTo>
                    <a:lnTo>
                      <a:pt x="233" y="77"/>
                    </a:lnTo>
                    <a:lnTo>
                      <a:pt x="231" y="77"/>
                    </a:lnTo>
                    <a:lnTo>
                      <a:pt x="231" y="78"/>
                    </a:lnTo>
                    <a:lnTo>
                      <a:pt x="230" y="78"/>
                    </a:lnTo>
                    <a:lnTo>
                      <a:pt x="230" y="79"/>
                    </a:lnTo>
                    <a:lnTo>
                      <a:pt x="229" y="81"/>
                    </a:lnTo>
                    <a:lnTo>
                      <a:pt x="228" y="81"/>
                    </a:lnTo>
                    <a:lnTo>
                      <a:pt x="227" y="81"/>
                    </a:lnTo>
                    <a:lnTo>
                      <a:pt x="226" y="82"/>
                    </a:lnTo>
                    <a:lnTo>
                      <a:pt x="227" y="83"/>
                    </a:lnTo>
                    <a:lnTo>
                      <a:pt x="227" y="84"/>
                    </a:lnTo>
                    <a:lnTo>
                      <a:pt x="228" y="84"/>
                    </a:lnTo>
                    <a:lnTo>
                      <a:pt x="229" y="84"/>
                    </a:lnTo>
                    <a:lnTo>
                      <a:pt x="229" y="85"/>
                    </a:lnTo>
                    <a:lnTo>
                      <a:pt x="230" y="86"/>
                    </a:lnTo>
                    <a:lnTo>
                      <a:pt x="230" y="87"/>
                    </a:lnTo>
                    <a:lnTo>
                      <a:pt x="229" y="89"/>
                    </a:lnTo>
                    <a:lnTo>
                      <a:pt x="229" y="90"/>
                    </a:lnTo>
                    <a:lnTo>
                      <a:pt x="229" y="90"/>
                    </a:lnTo>
                    <a:lnTo>
                      <a:pt x="229" y="91"/>
                    </a:lnTo>
                    <a:lnTo>
                      <a:pt x="228" y="92"/>
                    </a:lnTo>
                    <a:lnTo>
                      <a:pt x="229" y="94"/>
                    </a:lnTo>
                    <a:lnTo>
                      <a:pt x="229" y="95"/>
                    </a:lnTo>
                    <a:lnTo>
                      <a:pt x="228" y="97"/>
                    </a:lnTo>
                    <a:lnTo>
                      <a:pt x="229" y="98"/>
                    </a:lnTo>
                    <a:lnTo>
                      <a:pt x="228" y="99"/>
                    </a:lnTo>
                    <a:lnTo>
                      <a:pt x="227" y="99"/>
                    </a:lnTo>
                    <a:lnTo>
                      <a:pt x="227" y="100"/>
                    </a:lnTo>
                    <a:lnTo>
                      <a:pt x="227" y="101"/>
                    </a:lnTo>
                    <a:lnTo>
                      <a:pt x="226" y="101"/>
                    </a:lnTo>
                    <a:lnTo>
                      <a:pt x="225" y="100"/>
                    </a:lnTo>
                    <a:lnTo>
                      <a:pt x="223" y="101"/>
                    </a:lnTo>
                    <a:lnTo>
                      <a:pt x="222" y="101"/>
                    </a:lnTo>
                    <a:lnTo>
                      <a:pt x="222" y="102"/>
                    </a:lnTo>
                    <a:lnTo>
                      <a:pt x="221" y="102"/>
                    </a:lnTo>
                    <a:lnTo>
                      <a:pt x="221" y="103"/>
                    </a:lnTo>
                    <a:lnTo>
                      <a:pt x="221" y="104"/>
                    </a:lnTo>
                    <a:lnTo>
                      <a:pt x="221" y="106"/>
                    </a:lnTo>
                    <a:lnTo>
                      <a:pt x="220" y="106"/>
                    </a:lnTo>
                    <a:lnTo>
                      <a:pt x="219" y="107"/>
                    </a:lnTo>
                    <a:lnTo>
                      <a:pt x="218" y="107"/>
                    </a:lnTo>
                    <a:lnTo>
                      <a:pt x="217" y="107"/>
                    </a:lnTo>
                    <a:lnTo>
                      <a:pt x="216" y="106"/>
                    </a:lnTo>
                    <a:lnTo>
                      <a:pt x="216" y="107"/>
                    </a:lnTo>
                    <a:lnTo>
                      <a:pt x="216" y="108"/>
                    </a:lnTo>
                    <a:lnTo>
                      <a:pt x="214" y="108"/>
                    </a:lnTo>
                    <a:lnTo>
                      <a:pt x="213" y="109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2"/>
                    </a:lnTo>
                    <a:lnTo>
                      <a:pt x="212" y="114"/>
                    </a:lnTo>
                    <a:lnTo>
                      <a:pt x="211" y="115"/>
                    </a:lnTo>
                    <a:lnTo>
                      <a:pt x="212" y="115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2" y="117"/>
                    </a:lnTo>
                    <a:lnTo>
                      <a:pt x="212" y="118"/>
                    </a:lnTo>
                    <a:lnTo>
                      <a:pt x="211" y="118"/>
                    </a:lnTo>
                    <a:lnTo>
                      <a:pt x="211" y="119"/>
                    </a:lnTo>
                    <a:lnTo>
                      <a:pt x="211" y="120"/>
                    </a:lnTo>
                    <a:lnTo>
                      <a:pt x="211" y="121"/>
                    </a:lnTo>
                    <a:lnTo>
                      <a:pt x="210" y="123"/>
                    </a:lnTo>
                    <a:lnTo>
                      <a:pt x="211" y="124"/>
                    </a:lnTo>
                    <a:lnTo>
                      <a:pt x="211" y="125"/>
                    </a:lnTo>
                    <a:lnTo>
                      <a:pt x="211" y="126"/>
                    </a:lnTo>
                    <a:lnTo>
                      <a:pt x="212" y="126"/>
                    </a:lnTo>
                    <a:lnTo>
                      <a:pt x="212" y="127"/>
                    </a:lnTo>
                    <a:lnTo>
                      <a:pt x="213" y="128"/>
                    </a:lnTo>
                    <a:lnTo>
                      <a:pt x="213" y="129"/>
                    </a:lnTo>
                    <a:lnTo>
                      <a:pt x="212" y="129"/>
                    </a:lnTo>
                    <a:lnTo>
                      <a:pt x="212" y="131"/>
                    </a:lnTo>
                    <a:lnTo>
                      <a:pt x="212" y="132"/>
                    </a:lnTo>
                    <a:lnTo>
                      <a:pt x="212" y="133"/>
                    </a:lnTo>
                    <a:lnTo>
                      <a:pt x="211" y="133"/>
                    </a:lnTo>
                    <a:lnTo>
                      <a:pt x="211" y="134"/>
                    </a:lnTo>
                    <a:lnTo>
                      <a:pt x="210" y="134"/>
                    </a:lnTo>
                    <a:lnTo>
                      <a:pt x="210" y="135"/>
                    </a:lnTo>
                    <a:lnTo>
                      <a:pt x="209" y="135"/>
                    </a:lnTo>
                    <a:lnTo>
                      <a:pt x="208" y="135"/>
                    </a:lnTo>
                    <a:lnTo>
                      <a:pt x="208" y="136"/>
                    </a:lnTo>
                    <a:lnTo>
                      <a:pt x="208" y="137"/>
                    </a:lnTo>
                    <a:lnTo>
                      <a:pt x="208" y="138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6" y="141"/>
                    </a:lnTo>
                    <a:lnTo>
                      <a:pt x="206" y="142"/>
                    </a:lnTo>
                    <a:lnTo>
                      <a:pt x="205" y="143"/>
                    </a:lnTo>
                    <a:lnTo>
                      <a:pt x="205" y="143"/>
                    </a:lnTo>
                    <a:lnTo>
                      <a:pt x="205" y="144"/>
                    </a:lnTo>
                    <a:lnTo>
                      <a:pt x="204" y="144"/>
                    </a:lnTo>
                    <a:lnTo>
                      <a:pt x="203" y="144"/>
                    </a:lnTo>
                    <a:lnTo>
                      <a:pt x="202" y="145"/>
                    </a:lnTo>
                    <a:lnTo>
                      <a:pt x="202" y="146"/>
                    </a:lnTo>
                    <a:lnTo>
                      <a:pt x="202" y="148"/>
                    </a:lnTo>
                    <a:lnTo>
                      <a:pt x="201" y="148"/>
                    </a:lnTo>
                    <a:lnTo>
                      <a:pt x="201" y="149"/>
                    </a:lnTo>
                    <a:lnTo>
                      <a:pt x="200" y="150"/>
                    </a:lnTo>
                    <a:lnTo>
                      <a:pt x="201" y="151"/>
                    </a:lnTo>
                    <a:lnTo>
                      <a:pt x="201" y="152"/>
                    </a:lnTo>
                    <a:lnTo>
                      <a:pt x="202" y="153"/>
                    </a:lnTo>
                    <a:lnTo>
                      <a:pt x="202" y="154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1" y="157"/>
                    </a:lnTo>
                    <a:lnTo>
                      <a:pt x="201" y="158"/>
                    </a:lnTo>
                    <a:lnTo>
                      <a:pt x="201" y="159"/>
                    </a:lnTo>
                    <a:lnTo>
                      <a:pt x="201" y="160"/>
                    </a:lnTo>
                    <a:lnTo>
                      <a:pt x="202" y="160"/>
                    </a:lnTo>
                    <a:lnTo>
                      <a:pt x="201" y="161"/>
                    </a:lnTo>
                    <a:lnTo>
                      <a:pt x="200" y="162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199" y="165"/>
                    </a:lnTo>
                    <a:lnTo>
                      <a:pt x="199" y="166"/>
                    </a:lnTo>
                    <a:lnTo>
                      <a:pt x="197" y="166"/>
                    </a:lnTo>
                    <a:lnTo>
                      <a:pt x="196" y="167"/>
                    </a:lnTo>
                    <a:lnTo>
                      <a:pt x="195" y="167"/>
                    </a:lnTo>
                    <a:lnTo>
                      <a:pt x="195" y="168"/>
                    </a:lnTo>
                    <a:lnTo>
                      <a:pt x="194" y="168"/>
                    </a:lnTo>
                    <a:lnTo>
                      <a:pt x="193" y="169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191" y="170"/>
                    </a:lnTo>
                    <a:lnTo>
                      <a:pt x="189" y="171"/>
                    </a:lnTo>
                    <a:lnTo>
                      <a:pt x="188" y="171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9" y="175"/>
                    </a:lnTo>
                    <a:lnTo>
                      <a:pt x="189" y="176"/>
                    </a:lnTo>
                    <a:lnTo>
                      <a:pt x="191" y="176"/>
                    </a:lnTo>
                    <a:lnTo>
                      <a:pt x="191" y="177"/>
                    </a:lnTo>
                    <a:lnTo>
                      <a:pt x="191" y="178"/>
                    </a:lnTo>
                    <a:lnTo>
                      <a:pt x="191" y="179"/>
                    </a:lnTo>
                    <a:lnTo>
                      <a:pt x="189" y="180"/>
                    </a:lnTo>
                    <a:lnTo>
                      <a:pt x="189" y="182"/>
                    </a:lnTo>
                    <a:lnTo>
                      <a:pt x="188" y="183"/>
                    </a:lnTo>
                    <a:lnTo>
                      <a:pt x="188" y="184"/>
                    </a:lnTo>
                    <a:lnTo>
                      <a:pt x="188" y="185"/>
                    </a:lnTo>
                    <a:lnTo>
                      <a:pt x="187" y="185"/>
                    </a:lnTo>
                    <a:lnTo>
                      <a:pt x="187" y="186"/>
                    </a:lnTo>
                    <a:lnTo>
                      <a:pt x="186" y="187"/>
                    </a:lnTo>
                    <a:lnTo>
                      <a:pt x="185" y="186"/>
                    </a:lnTo>
                    <a:lnTo>
                      <a:pt x="185" y="187"/>
                    </a:lnTo>
                    <a:lnTo>
                      <a:pt x="184" y="186"/>
                    </a:lnTo>
                    <a:lnTo>
                      <a:pt x="183" y="186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8"/>
                    </a:lnTo>
                    <a:lnTo>
                      <a:pt x="182" y="189"/>
                    </a:lnTo>
                    <a:lnTo>
                      <a:pt x="183" y="189"/>
                    </a:lnTo>
                    <a:lnTo>
                      <a:pt x="183" y="191"/>
                    </a:lnTo>
                    <a:lnTo>
                      <a:pt x="183" y="192"/>
                    </a:lnTo>
                    <a:lnTo>
                      <a:pt x="183" y="193"/>
                    </a:lnTo>
                    <a:lnTo>
                      <a:pt x="184" y="193"/>
                    </a:lnTo>
                    <a:lnTo>
                      <a:pt x="184" y="194"/>
                    </a:lnTo>
                    <a:lnTo>
                      <a:pt x="184" y="195"/>
                    </a:lnTo>
                    <a:lnTo>
                      <a:pt x="185" y="195"/>
                    </a:lnTo>
                    <a:lnTo>
                      <a:pt x="185" y="196"/>
                    </a:lnTo>
                    <a:lnTo>
                      <a:pt x="185" y="197"/>
                    </a:lnTo>
                    <a:lnTo>
                      <a:pt x="186" y="197"/>
                    </a:lnTo>
                    <a:lnTo>
                      <a:pt x="186" y="197"/>
                    </a:lnTo>
                    <a:lnTo>
                      <a:pt x="186" y="199"/>
                    </a:lnTo>
                    <a:lnTo>
                      <a:pt x="185" y="200"/>
                    </a:lnTo>
                    <a:lnTo>
                      <a:pt x="185" y="201"/>
                    </a:lnTo>
                    <a:lnTo>
                      <a:pt x="185" y="202"/>
                    </a:lnTo>
                    <a:lnTo>
                      <a:pt x="186" y="202"/>
                    </a:lnTo>
                    <a:lnTo>
                      <a:pt x="187" y="202"/>
                    </a:lnTo>
                    <a:lnTo>
                      <a:pt x="188" y="202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1" y="204"/>
                    </a:lnTo>
                    <a:lnTo>
                      <a:pt x="191" y="205"/>
                    </a:lnTo>
                    <a:lnTo>
                      <a:pt x="189" y="207"/>
                    </a:lnTo>
                    <a:lnTo>
                      <a:pt x="189" y="208"/>
                    </a:lnTo>
                    <a:lnTo>
                      <a:pt x="191" y="208"/>
                    </a:lnTo>
                    <a:lnTo>
                      <a:pt x="191" y="209"/>
                    </a:lnTo>
                    <a:lnTo>
                      <a:pt x="191" y="210"/>
                    </a:lnTo>
                    <a:lnTo>
                      <a:pt x="191" y="211"/>
                    </a:lnTo>
                    <a:lnTo>
                      <a:pt x="192" y="211"/>
                    </a:lnTo>
                    <a:lnTo>
                      <a:pt x="192" y="212"/>
                    </a:lnTo>
                    <a:lnTo>
                      <a:pt x="192" y="213"/>
                    </a:lnTo>
                    <a:lnTo>
                      <a:pt x="192" y="214"/>
                    </a:lnTo>
                    <a:lnTo>
                      <a:pt x="193" y="214"/>
                    </a:lnTo>
                    <a:lnTo>
                      <a:pt x="193" y="216"/>
                    </a:lnTo>
                    <a:lnTo>
                      <a:pt x="193" y="217"/>
                    </a:lnTo>
                    <a:lnTo>
                      <a:pt x="194" y="218"/>
                    </a:lnTo>
                    <a:lnTo>
                      <a:pt x="194" y="219"/>
                    </a:lnTo>
                    <a:lnTo>
                      <a:pt x="194" y="220"/>
                    </a:lnTo>
                    <a:lnTo>
                      <a:pt x="193" y="220"/>
                    </a:lnTo>
                    <a:lnTo>
                      <a:pt x="193" y="221"/>
                    </a:lnTo>
                    <a:lnTo>
                      <a:pt x="192" y="221"/>
                    </a:lnTo>
                    <a:lnTo>
                      <a:pt x="191" y="221"/>
                    </a:lnTo>
                    <a:lnTo>
                      <a:pt x="191" y="220"/>
                    </a:lnTo>
                    <a:lnTo>
                      <a:pt x="189" y="220"/>
                    </a:lnTo>
                    <a:lnTo>
                      <a:pt x="188" y="220"/>
                    </a:lnTo>
                    <a:lnTo>
                      <a:pt x="187" y="219"/>
                    </a:lnTo>
                    <a:lnTo>
                      <a:pt x="186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4" y="222"/>
                    </a:lnTo>
                    <a:lnTo>
                      <a:pt x="184" y="224"/>
                    </a:lnTo>
                    <a:lnTo>
                      <a:pt x="183" y="225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9" y="225"/>
                    </a:lnTo>
                    <a:lnTo>
                      <a:pt x="178" y="225"/>
                    </a:lnTo>
                    <a:lnTo>
                      <a:pt x="177" y="226"/>
                    </a:lnTo>
                    <a:lnTo>
                      <a:pt x="176" y="227"/>
                    </a:lnTo>
                    <a:lnTo>
                      <a:pt x="175" y="228"/>
                    </a:lnTo>
                    <a:lnTo>
                      <a:pt x="175" y="229"/>
                    </a:lnTo>
                    <a:lnTo>
                      <a:pt x="176" y="230"/>
                    </a:lnTo>
                    <a:lnTo>
                      <a:pt x="175" y="231"/>
                    </a:lnTo>
                    <a:lnTo>
                      <a:pt x="174" y="233"/>
                    </a:lnTo>
                    <a:lnTo>
                      <a:pt x="174" y="234"/>
                    </a:lnTo>
                    <a:lnTo>
                      <a:pt x="174" y="235"/>
                    </a:lnTo>
                    <a:lnTo>
                      <a:pt x="173" y="236"/>
                    </a:lnTo>
                    <a:lnTo>
                      <a:pt x="171" y="236"/>
                    </a:lnTo>
                    <a:lnTo>
                      <a:pt x="171" y="237"/>
                    </a:lnTo>
                    <a:lnTo>
                      <a:pt x="170" y="236"/>
                    </a:lnTo>
                    <a:lnTo>
                      <a:pt x="169" y="236"/>
                    </a:lnTo>
                    <a:lnTo>
                      <a:pt x="168" y="237"/>
                    </a:lnTo>
                    <a:lnTo>
                      <a:pt x="168" y="236"/>
                    </a:lnTo>
                    <a:lnTo>
                      <a:pt x="167" y="237"/>
                    </a:lnTo>
                    <a:lnTo>
                      <a:pt x="166" y="237"/>
                    </a:lnTo>
                    <a:lnTo>
                      <a:pt x="166" y="238"/>
                    </a:lnTo>
                    <a:lnTo>
                      <a:pt x="165" y="237"/>
                    </a:lnTo>
                    <a:lnTo>
                      <a:pt x="165" y="238"/>
                    </a:lnTo>
                    <a:lnTo>
                      <a:pt x="163" y="238"/>
                    </a:lnTo>
                    <a:lnTo>
                      <a:pt x="162" y="238"/>
                    </a:lnTo>
                    <a:lnTo>
                      <a:pt x="161" y="238"/>
                    </a:lnTo>
                    <a:lnTo>
                      <a:pt x="161" y="239"/>
                    </a:lnTo>
                    <a:lnTo>
                      <a:pt x="160" y="239"/>
                    </a:lnTo>
                    <a:lnTo>
                      <a:pt x="161" y="239"/>
                    </a:lnTo>
                    <a:lnTo>
                      <a:pt x="161" y="241"/>
                    </a:lnTo>
                    <a:lnTo>
                      <a:pt x="161" y="242"/>
                    </a:lnTo>
                    <a:lnTo>
                      <a:pt x="162" y="242"/>
                    </a:lnTo>
                    <a:lnTo>
                      <a:pt x="161" y="243"/>
                    </a:lnTo>
                    <a:lnTo>
                      <a:pt x="160" y="244"/>
                    </a:lnTo>
                    <a:lnTo>
                      <a:pt x="160" y="245"/>
                    </a:lnTo>
                    <a:lnTo>
                      <a:pt x="159" y="245"/>
                    </a:lnTo>
                    <a:lnTo>
                      <a:pt x="158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6" y="246"/>
                    </a:lnTo>
                    <a:lnTo>
                      <a:pt x="154" y="246"/>
                    </a:lnTo>
                    <a:lnTo>
                      <a:pt x="153" y="247"/>
                    </a:lnTo>
                    <a:lnTo>
                      <a:pt x="153" y="248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3"/>
                    </a:lnTo>
                    <a:lnTo>
                      <a:pt x="151" y="254"/>
                    </a:lnTo>
                    <a:lnTo>
                      <a:pt x="150" y="254"/>
                    </a:lnTo>
                    <a:lnTo>
                      <a:pt x="149" y="254"/>
                    </a:lnTo>
                    <a:lnTo>
                      <a:pt x="149" y="253"/>
                    </a:lnTo>
                    <a:lnTo>
                      <a:pt x="148" y="253"/>
                    </a:lnTo>
                    <a:lnTo>
                      <a:pt x="146" y="253"/>
                    </a:lnTo>
                    <a:lnTo>
                      <a:pt x="145" y="253"/>
                    </a:lnTo>
                    <a:lnTo>
                      <a:pt x="145" y="254"/>
                    </a:lnTo>
                    <a:lnTo>
                      <a:pt x="144" y="254"/>
                    </a:lnTo>
                    <a:lnTo>
                      <a:pt x="144" y="255"/>
                    </a:lnTo>
                    <a:lnTo>
                      <a:pt x="143" y="256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2" y="259"/>
                    </a:lnTo>
                    <a:lnTo>
                      <a:pt x="142" y="260"/>
                    </a:lnTo>
                    <a:lnTo>
                      <a:pt x="141" y="260"/>
                    </a:lnTo>
                    <a:lnTo>
                      <a:pt x="140" y="261"/>
                    </a:lnTo>
                    <a:lnTo>
                      <a:pt x="139" y="261"/>
                    </a:lnTo>
                    <a:lnTo>
                      <a:pt x="139" y="260"/>
                    </a:lnTo>
                    <a:lnTo>
                      <a:pt x="137" y="260"/>
                    </a:lnTo>
                    <a:lnTo>
                      <a:pt x="137" y="261"/>
                    </a:lnTo>
                    <a:lnTo>
                      <a:pt x="136" y="261"/>
                    </a:lnTo>
                    <a:lnTo>
                      <a:pt x="135" y="261"/>
                    </a:lnTo>
                    <a:lnTo>
                      <a:pt x="134" y="262"/>
                    </a:lnTo>
                    <a:lnTo>
                      <a:pt x="133" y="262"/>
                    </a:lnTo>
                    <a:lnTo>
                      <a:pt x="132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9" y="263"/>
                    </a:lnTo>
                    <a:lnTo>
                      <a:pt x="131" y="264"/>
                    </a:lnTo>
                    <a:lnTo>
                      <a:pt x="131" y="265"/>
                    </a:lnTo>
                    <a:lnTo>
                      <a:pt x="129" y="265"/>
                    </a:lnTo>
                    <a:lnTo>
                      <a:pt x="129" y="267"/>
                    </a:lnTo>
                    <a:lnTo>
                      <a:pt x="129" y="268"/>
                    </a:lnTo>
                    <a:lnTo>
                      <a:pt x="131" y="268"/>
                    </a:lnTo>
                    <a:lnTo>
                      <a:pt x="129" y="269"/>
                    </a:lnTo>
                    <a:lnTo>
                      <a:pt x="128" y="270"/>
                    </a:lnTo>
                    <a:lnTo>
                      <a:pt x="127" y="270"/>
                    </a:lnTo>
                    <a:lnTo>
                      <a:pt x="127" y="271"/>
                    </a:lnTo>
                    <a:lnTo>
                      <a:pt x="126" y="271"/>
                    </a:lnTo>
                    <a:lnTo>
                      <a:pt x="126" y="272"/>
                    </a:lnTo>
                    <a:lnTo>
                      <a:pt x="126" y="273"/>
                    </a:lnTo>
                    <a:lnTo>
                      <a:pt x="125" y="273"/>
                    </a:lnTo>
                    <a:lnTo>
                      <a:pt x="126" y="275"/>
                    </a:lnTo>
                    <a:lnTo>
                      <a:pt x="125" y="276"/>
                    </a:lnTo>
                    <a:lnTo>
                      <a:pt x="125" y="277"/>
                    </a:lnTo>
                    <a:lnTo>
                      <a:pt x="124" y="277"/>
                    </a:lnTo>
                    <a:lnTo>
                      <a:pt x="123" y="277"/>
                    </a:lnTo>
                    <a:lnTo>
                      <a:pt x="123" y="278"/>
                    </a:lnTo>
                    <a:lnTo>
                      <a:pt x="122" y="279"/>
                    </a:lnTo>
                    <a:lnTo>
                      <a:pt x="122" y="279"/>
                    </a:lnTo>
                    <a:lnTo>
                      <a:pt x="122" y="280"/>
                    </a:lnTo>
                    <a:lnTo>
                      <a:pt x="120" y="281"/>
                    </a:lnTo>
                    <a:lnTo>
                      <a:pt x="119" y="281"/>
                    </a:lnTo>
                    <a:lnTo>
                      <a:pt x="118" y="280"/>
                    </a:lnTo>
                    <a:lnTo>
                      <a:pt x="117" y="281"/>
                    </a:lnTo>
                    <a:lnTo>
                      <a:pt x="117" y="282"/>
                    </a:lnTo>
                    <a:lnTo>
                      <a:pt x="117" y="284"/>
                    </a:lnTo>
                    <a:lnTo>
                      <a:pt x="116" y="285"/>
                    </a:lnTo>
                    <a:lnTo>
                      <a:pt x="116" y="286"/>
                    </a:lnTo>
                    <a:lnTo>
                      <a:pt x="116" y="287"/>
                    </a:lnTo>
                    <a:lnTo>
                      <a:pt x="117" y="287"/>
                    </a:lnTo>
                    <a:lnTo>
                      <a:pt x="117" y="288"/>
                    </a:lnTo>
                    <a:lnTo>
                      <a:pt x="117" y="289"/>
                    </a:lnTo>
                    <a:lnTo>
                      <a:pt x="117" y="290"/>
                    </a:lnTo>
                    <a:lnTo>
                      <a:pt x="117" y="292"/>
                    </a:lnTo>
                    <a:lnTo>
                      <a:pt x="116" y="292"/>
                    </a:lnTo>
                    <a:lnTo>
                      <a:pt x="116" y="293"/>
                    </a:lnTo>
                    <a:lnTo>
                      <a:pt x="116" y="294"/>
                    </a:lnTo>
                    <a:lnTo>
                      <a:pt x="116" y="295"/>
                    </a:lnTo>
                    <a:lnTo>
                      <a:pt x="117" y="295"/>
                    </a:lnTo>
                    <a:lnTo>
                      <a:pt x="117" y="296"/>
                    </a:lnTo>
                    <a:lnTo>
                      <a:pt x="116" y="296"/>
                    </a:lnTo>
                    <a:lnTo>
                      <a:pt x="117" y="297"/>
                    </a:lnTo>
                    <a:lnTo>
                      <a:pt x="117" y="298"/>
                    </a:lnTo>
                    <a:lnTo>
                      <a:pt x="117" y="299"/>
                    </a:lnTo>
                    <a:lnTo>
                      <a:pt x="117" y="301"/>
                    </a:lnTo>
                    <a:lnTo>
                      <a:pt x="118" y="301"/>
                    </a:lnTo>
                    <a:lnTo>
                      <a:pt x="118" y="302"/>
                    </a:lnTo>
                    <a:lnTo>
                      <a:pt x="119" y="303"/>
                    </a:lnTo>
                    <a:lnTo>
                      <a:pt x="119" y="304"/>
                    </a:lnTo>
                    <a:lnTo>
                      <a:pt x="120" y="304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5" y="305"/>
                    </a:lnTo>
                    <a:lnTo>
                      <a:pt x="125" y="305"/>
                    </a:lnTo>
                    <a:lnTo>
                      <a:pt x="126" y="305"/>
                    </a:lnTo>
                    <a:lnTo>
                      <a:pt x="127" y="306"/>
                    </a:lnTo>
                    <a:lnTo>
                      <a:pt x="128" y="306"/>
                    </a:lnTo>
                    <a:lnTo>
                      <a:pt x="129" y="306"/>
                    </a:lnTo>
                    <a:lnTo>
                      <a:pt x="129" y="307"/>
                    </a:lnTo>
                    <a:lnTo>
                      <a:pt x="131" y="307"/>
                    </a:lnTo>
                    <a:lnTo>
                      <a:pt x="132" y="307"/>
                    </a:lnTo>
                    <a:lnTo>
                      <a:pt x="133" y="307"/>
                    </a:lnTo>
                    <a:lnTo>
                      <a:pt x="133" y="309"/>
                    </a:lnTo>
                    <a:lnTo>
                      <a:pt x="134" y="310"/>
                    </a:lnTo>
                    <a:lnTo>
                      <a:pt x="135" y="311"/>
                    </a:lnTo>
                    <a:lnTo>
                      <a:pt x="134" y="312"/>
                    </a:lnTo>
                    <a:lnTo>
                      <a:pt x="135" y="312"/>
                    </a:lnTo>
                    <a:lnTo>
                      <a:pt x="135" y="313"/>
                    </a:lnTo>
                    <a:lnTo>
                      <a:pt x="135" y="314"/>
                    </a:lnTo>
                    <a:lnTo>
                      <a:pt x="134" y="315"/>
                    </a:lnTo>
                    <a:lnTo>
                      <a:pt x="134" y="317"/>
                    </a:lnTo>
                    <a:lnTo>
                      <a:pt x="134" y="318"/>
                    </a:lnTo>
                    <a:lnTo>
                      <a:pt x="134" y="319"/>
                    </a:lnTo>
                    <a:lnTo>
                      <a:pt x="134" y="320"/>
                    </a:lnTo>
                    <a:lnTo>
                      <a:pt x="135" y="321"/>
                    </a:lnTo>
                    <a:lnTo>
                      <a:pt x="135" y="322"/>
                    </a:lnTo>
                    <a:lnTo>
                      <a:pt x="136" y="322"/>
                    </a:lnTo>
                    <a:lnTo>
                      <a:pt x="135" y="323"/>
                    </a:lnTo>
                    <a:lnTo>
                      <a:pt x="135" y="324"/>
                    </a:lnTo>
                    <a:lnTo>
                      <a:pt x="136" y="326"/>
                    </a:lnTo>
                    <a:lnTo>
                      <a:pt x="135" y="327"/>
                    </a:lnTo>
                    <a:lnTo>
                      <a:pt x="134" y="328"/>
                    </a:lnTo>
                    <a:lnTo>
                      <a:pt x="134" y="329"/>
                    </a:lnTo>
                    <a:lnTo>
                      <a:pt x="133" y="330"/>
                    </a:lnTo>
                    <a:lnTo>
                      <a:pt x="133" y="331"/>
                    </a:lnTo>
                    <a:lnTo>
                      <a:pt x="133" y="332"/>
                    </a:lnTo>
                    <a:lnTo>
                      <a:pt x="133" y="334"/>
                    </a:lnTo>
                    <a:lnTo>
                      <a:pt x="133" y="334"/>
                    </a:lnTo>
                    <a:lnTo>
                      <a:pt x="133" y="335"/>
                    </a:lnTo>
                    <a:lnTo>
                      <a:pt x="132" y="336"/>
                    </a:lnTo>
                    <a:lnTo>
                      <a:pt x="133" y="337"/>
                    </a:lnTo>
                    <a:lnTo>
                      <a:pt x="134" y="337"/>
                    </a:lnTo>
                    <a:lnTo>
                      <a:pt x="135" y="338"/>
                    </a:lnTo>
                    <a:lnTo>
                      <a:pt x="136" y="338"/>
                    </a:lnTo>
                    <a:lnTo>
                      <a:pt x="136" y="339"/>
                    </a:lnTo>
                    <a:lnTo>
                      <a:pt x="135" y="340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6" y="344"/>
                    </a:lnTo>
                    <a:lnTo>
                      <a:pt x="136" y="345"/>
                    </a:lnTo>
                    <a:lnTo>
                      <a:pt x="137" y="346"/>
                    </a:lnTo>
                    <a:lnTo>
                      <a:pt x="137" y="347"/>
                    </a:lnTo>
                    <a:lnTo>
                      <a:pt x="137" y="348"/>
                    </a:lnTo>
                    <a:lnTo>
                      <a:pt x="137" y="349"/>
                    </a:lnTo>
                    <a:lnTo>
                      <a:pt x="137" y="351"/>
                    </a:lnTo>
                    <a:lnTo>
                      <a:pt x="137" y="352"/>
                    </a:lnTo>
                    <a:lnTo>
                      <a:pt x="139" y="352"/>
                    </a:lnTo>
                    <a:lnTo>
                      <a:pt x="137" y="352"/>
                    </a:lnTo>
                    <a:lnTo>
                      <a:pt x="137" y="353"/>
                    </a:lnTo>
                    <a:lnTo>
                      <a:pt x="136" y="353"/>
                    </a:lnTo>
                    <a:lnTo>
                      <a:pt x="136" y="354"/>
                    </a:lnTo>
                    <a:lnTo>
                      <a:pt x="136" y="355"/>
                    </a:lnTo>
                    <a:lnTo>
                      <a:pt x="135" y="355"/>
                    </a:lnTo>
                    <a:lnTo>
                      <a:pt x="136" y="356"/>
                    </a:lnTo>
                    <a:lnTo>
                      <a:pt x="136" y="357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60"/>
                    </a:lnTo>
                    <a:lnTo>
                      <a:pt x="140" y="360"/>
                    </a:lnTo>
                    <a:lnTo>
                      <a:pt x="140" y="361"/>
                    </a:lnTo>
                    <a:lnTo>
                      <a:pt x="140" y="361"/>
                    </a:lnTo>
                    <a:lnTo>
                      <a:pt x="141" y="361"/>
                    </a:lnTo>
                    <a:lnTo>
                      <a:pt x="141" y="362"/>
                    </a:lnTo>
                    <a:lnTo>
                      <a:pt x="141" y="363"/>
                    </a:lnTo>
                    <a:lnTo>
                      <a:pt x="140" y="363"/>
                    </a:lnTo>
                    <a:lnTo>
                      <a:pt x="140" y="364"/>
                    </a:lnTo>
                    <a:lnTo>
                      <a:pt x="140" y="365"/>
                    </a:lnTo>
                    <a:lnTo>
                      <a:pt x="140" y="366"/>
                    </a:lnTo>
                    <a:lnTo>
                      <a:pt x="141" y="366"/>
                    </a:lnTo>
                    <a:lnTo>
                      <a:pt x="141" y="368"/>
                    </a:lnTo>
                    <a:lnTo>
                      <a:pt x="141" y="369"/>
                    </a:lnTo>
                    <a:lnTo>
                      <a:pt x="140" y="370"/>
                    </a:lnTo>
                    <a:lnTo>
                      <a:pt x="139" y="371"/>
                    </a:lnTo>
                    <a:lnTo>
                      <a:pt x="140" y="372"/>
                    </a:lnTo>
                    <a:lnTo>
                      <a:pt x="141" y="372"/>
                    </a:lnTo>
                    <a:lnTo>
                      <a:pt x="141" y="373"/>
                    </a:lnTo>
                    <a:lnTo>
                      <a:pt x="141" y="374"/>
                    </a:lnTo>
                    <a:lnTo>
                      <a:pt x="140" y="375"/>
                    </a:lnTo>
                    <a:lnTo>
                      <a:pt x="140" y="377"/>
                    </a:lnTo>
                    <a:lnTo>
                      <a:pt x="141" y="377"/>
                    </a:lnTo>
                    <a:lnTo>
                      <a:pt x="141" y="378"/>
                    </a:lnTo>
                    <a:lnTo>
                      <a:pt x="142" y="378"/>
                    </a:lnTo>
                    <a:lnTo>
                      <a:pt x="143" y="379"/>
                    </a:lnTo>
                    <a:lnTo>
                      <a:pt x="143" y="380"/>
                    </a:lnTo>
                    <a:lnTo>
                      <a:pt x="143" y="381"/>
                    </a:lnTo>
                    <a:lnTo>
                      <a:pt x="144" y="382"/>
                    </a:lnTo>
                    <a:lnTo>
                      <a:pt x="143" y="382"/>
                    </a:lnTo>
                    <a:lnTo>
                      <a:pt x="142" y="382"/>
                    </a:lnTo>
                    <a:lnTo>
                      <a:pt x="140" y="382"/>
                    </a:lnTo>
                    <a:lnTo>
                      <a:pt x="139" y="382"/>
                    </a:lnTo>
                    <a:lnTo>
                      <a:pt x="137" y="382"/>
                    </a:lnTo>
                    <a:lnTo>
                      <a:pt x="135" y="382"/>
                    </a:lnTo>
                    <a:lnTo>
                      <a:pt x="132" y="382"/>
                    </a:lnTo>
                    <a:lnTo>
                      <a:pt x="131" y="382"/>
                    </a:lnTo>
                    <a:lnTo>
                      <a:pt x="129" y="382"/>
                    </a:lnTo>
                    <a:lnTo>
                      <a:pt x="127" y="382"/>
                    </a:lnTo>
                    <a:lnTo>
                      <a:pt x="126" y="382"/>
                    </a:lnTo>
                    <a:lnTo>
                      <a:pt x="125" y="382"/>
                    </a:lnTo>
                    <a:lnTo>
                      <a:pt x="123" y="382"/>
                    </a:lnTo>
                    <a:lnTo>
                      <a:pt x="122" y="382"/>
                    </a:lnTo>
                    <a:lnTo>
                      <a:pt x="118" y="382"/>
                    </a:lnTo>
                    <a:lnTo>
                      <a:pt x="116" y="382"/>
                    </a:lnTo>
                    <a:lnTo>
                      <a:pt x="114" y="382"/>
                    </a:lnTo>
                    <a:lnTo>
                      <a:pt x="113" y="382"/>
                    </a:lnTo>
                    <a:lnTo>
                      <a:pt x="110" y="382"/>
                    </a:lnTo>
                    <a:lnTo>
                      <a:pt x="107" y="382"/>
                    </a:lnTo>
                    <a:lnTo>
                      <a:pt x="105" y="382"/>
                    </a:lnTo>
                    <a:lnTo>
                      <a:pt x="103" y="382"/>
                    </a:lnTo>
                    <a:lnTo>
                      <a:pt x="102" y="382"/>
                    </a:lnTo>
                    <a:lnTo>
                      <a:pt x="100" y="382"/>
                    </a:lnTo>
                    <a:lnTo>
                      <a:pt x="98" y="382"/>
                    </a:lnTo>
                    <a:lnTo>
                      <a:pt x="97" y="382"/>
                    </a:lnTo>
                    <a:lnTo>
                      <a:pt x="94" y="382"/>
                    </a:lnTo>
                    <a:lnTo>
                      <a:pt x="93" y="382"/>
                    </a:lnTo>
                    <a:lnTo>
                      <a:pt x="82" y="382"/>
                    </a:lnTo>
                    <a:lnTo>
                      <a:pt x="81" y="382"/>
                    </a:lnTo>
                    <a:lnTo>
                      <a:pt x="79" y="382"/>
                    </a:lnTo>
                    <a:lnTo>
                      <a:pt x="77" y="382"/>
                    </a:lnTo>
                    <a:lnTo>
                      <a:pt x="76" y="382"/>
                    </a:lnTo>
                    <a:lnTo>
                      <a:pt x="75" y="382"/>
                    </a:lnTo>
                    <a:lnTo>
                      <a:pt x="73" y="382"/>
                    </a:lnTo>
                    <a:lnTo>
                      <a:pt x="71" y="382"/>
                    </a:lnTo>
                    <a:lnTo>
                      <a:pt x="68" y="382"/>
                    </a:lnTo>
                    <a:lnTo>
                      <a:pt x="65" y="382"/>
                    </a:lnTo>
                    <a:lnTo>
                      <a:pt x="62" y="382"/>
                    </a:lnTo>
                    <a:lnTo>
                      <a:pt x="60" y="382"/>
                    </a:lnTo>
                    <a:lnTo>
                      <a:pt x="59" y="382"/>
                    </a:lnTo>
                    <a:lnTo>
                      <a:pt x="58" y="382"/>
                    </a:lnTo>
                    <a:lnTo>
                      <a:pt x="57" y="382"/>
                    </a:lnTo>
                    <a:lnTo>
                      <a:pt x="56" y="382"/>
                    </a:lnTo>
                    <a:lnTo>
                      <a:pt x="55" y="382"/>
                    </a:lnTo>
                    <a:lnTo>
                      <a:pt x="54" y="382"/>
                    </a:lnTo>
                    <a:lnTo>
                      <a:pt x="51" y="382"/>
                    </a:lnTo>
                    <a:lnTo>
                      <a:pt x="45" y="382"/>
                    </a:lnTo>
                    <a:lnTo>
                      <a:pt x="43" y="383"/>
                    </a:lnTo>
                    <a:lnTo>
                      <a:pt x="42" y="382"/>
                    </a:lnTo>
                    <a:lnTo>
                      <a:pt x="38" y="382"/>
                    </a:lnTo>
                    <a:lnTo>
                      <a:pt x="37" y="382"/>
                    </a:lnTo>
                    <a:lnTo>
                      <a:pt x="19" y="382"/>
                    </a:lnTo>
                    <a:lnTo>
                      <a:pt x="16" y="383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6" y="374"/>
                    </a:lnTo>
                    <a:lnTo>
                      <a:pt x="16" y="366"/>
                    </a:lnTo>
                    <a:lnTo>
                      <a:pt x="16" y="361"/>
                    </a:lnTo>
                    <a:lnTo>
                      <a:pt x="16" y="355"/>
                    </a:lnTo>
                    <a:lnTo>
                      <a:pt x="16" y="348"/>
                    </a:lnTo>
                    <a:lnTo>
                      <a:pt x="16" y="347"/>
                    </a:lnTo>
                    <a:lnTo>
                      <a:pt x="16" y="346"/>
                    </a:lnTo>
                    <a:lnTo>
                      <a:pt x="16" y="345"/>
                    </a:lnTo>
                    <a:lnTo>
                      <a:pt x="16" y="344"/>
                    </a:lnTo>
                    <a:lnTo>
                      <a:pt x="16" y="343"/>
                    </a:lnTo>
                    <a:lnTo>
                      <a:pt x="16" y="341"/>
                    </a:lnTo>
                    <a:lnTo>
                      <a:pt x="16" y="339"/>
                    </a:lnTo>
                    <a:lnTo>
                      <a:pt x="16" y="334"/>
                    </a:lnTo>
                    <a:lnTo>
                      <a:pt x="16" y="334"/>
                    </a:lnTo>
                    <a:lnTo>
                      <a:pt x="16" y="331"/>
                    </a:lnTo>
                    <a:lnTo>
                      <a:pt x="16" y="330"/>
                    </a:lnTo>
                    <a:lnTo>
                      <a:pt x="16" y="329"/>
                    </a:lnTo>
                    <a:lnTo>
                      <a:pt x="16" y="328"/>
                    </a:lnTo>
                    <a:lnTo>
                      <a:pt x="16" y="327"/>
                    </a:lnTo>
                    <a:lnTo>
                      <a:pt x="16" y="324"/>
                    </a:lnTo>
                    <a:lnTo>
                      <a:pt x="16" y="322"/>
                    </a:lnTo>
                    <a:lnTo>
                      <a:pt x="16" y="320"/>
                    </a:lnTo>
                    <a:lnTo>
                      <a:pt x="16" y="319"/>
                    </a:lnTo>
                    <a:lnTo>
                      <a:pt x="16" y="317"/>
                    </a:lnTo>
                    <a:lnTo>
                      <a:pt x="16" y="313"/>
                    </a:lnTo>
                    <a:lnTo>
                      <a:pt x="16" y="311"/>
                    </a:lnTo>
                    <a:lnTo>
                      <a:pt x="16" y="310"/>
                    </a:lnTo>
                    <a:lnTo>
                      <a:pt x="16" y="307"/>
                    </a:lnTo>
                    <a:lnTo>
                      <a:pt x="16" y="306"/>
                    </a:lnTo>
                    <a:lnTo>
                      <a:pt x="16" y="303"/>
                    </a:lnTo>
                    <a:lnTo>
                      <a:pt x="16" y="296"/>
                    </a:lnTo>
                    <a:lnTo>
                      <a:pt x="16" y="251"/>
                    </a:lnTo>
                    <a:lnTo>
                      <a:pt x="16" y="250"/>
                    </a:lnTo>
                    <a:lnTo>
                      <a:pt x="16" y="241"/>
                    </a:lnTo>
                    <a:lnTo>
                      <a:pt x="16" y="216"/>
                    </a:lnTo>
                    <a:lnTo>
                      <a:pt x="16" y="182"/>
                    </a:lnTo>
                    <a:lnTo>
                      <a:pt x="16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6" y="172"/>
                    </a:lnTo>
                    <a:lnTo>
                      <a:pt x="16" y="171"/>
                    </a:lnTo>
                    <a:lnTo>
                      <a:pt x="15" y="170"/>
                    </a:lnTo>
                    <a:lnTo>
                      <a:pt x="15" y="170"/>
                    </a:lnTo>
                    <a:lnTo>
                      <a:pt x="15" y="169"/>
                    </a:lnTo>
                    <a:lnTo>
                      <a:pt x="15" y="168"/>
                    </a:lnTo>
                    <a:lnTo>
                      <a:pt x="15" y="167"/>
                    </a:lnTo>
                    <a:lnTo>
                      <a:pt x="15" y="166"/>
                    </a:lnTo>
                    <a:lnTo>
                      <a:pt x="16" y="165"/>
                    </a:lnTo>
                    <a:lnTo>
                      <a:pt x="15" y="165"/>
                    </a:lnTo>
                    <a:lnTo>
                      <a:pt x="15" y="163"/>
                    </a:lnTo>
                    <a:lnTo>
                      <a:pt x="14" y="163"/>
                    </a:lnTo>
                    <a:lnTo>
                      <a:pt x="14" y="162"/>
                    </a:lnTo>
                    <a:lnTo>
                      <a:pt x="14" y="161"/>
                    </a:lnTo>
                    <a:lnTo>
                      <a:pt x="14" y="160"/>
                    </a:lnTo>
                    <a:lnTo>
                      <a:pt x="13" y="160"/>
                    </a:lnTo>
                    <a:lnTo>
                      <a:pt x="13" y="161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2" y="159"/>
                    </a:lnTo>
                    <a:lnTo>
                      <a:pt x="12" y="158"/>
                    </a:lnTo>
                    <a:lnTo>
                      <a:pt x="13" y="158"/>
                    </a:lnTo>
                    <a:lnTo>
                      <a:pt x="14" y="158"/>
                    </a:lnTo>
                    <a:lnTo>
                      <a:pt x="14" y="159"/>
                    </a:lnTo>
                    <a:lnTo>
                      <a:pt x="15" y="159"/>
                    </a:lnTo>
                    <a:lnTo>
                      <a:pt x="15" y="158"/>
                    </a:lnTo>
                    <a:lnTo>
                      <a:pt x="14" y="157"/>
                    </a:lnTo>
                    <a:lnTo>
                      <a:pt x="14" y="155"/>
                    </a:lnTo>
                    <a:lnTo>
                      <a:pt x="14" y="154"/>
                    </a:lnTo>
                    <a:lnTo>
                      <a:pt x="13" y="153"/>
                    </a:lnTo>
                    <a:lnTo>
                      <a:pt x="12" y="152"/>
                    </a:lnTo>
                    <a:lnTo>
                      <a:pt x="12" y="151"/>
                    </a:lnTo>
                    <a:lnTo>
                      <a:pt x="12" y="150"/>
                    </a:lnTo>
                    <a:lnTo>
                      <a:pt x="13" y="150"/>
                    </a:lnTo>
                    <a:lnTo>
                      <a:pt x="13" y="149"/>
                    </a:lnTo>
                    <a:lnTo>
                      <a:pt x="14" y="149"/>
                    </a:lnTo>
                    <a:lnTo>
                      <a:pt x="14" y="148"/>
                    </a:lnTo>
                    <a:lnTo>
                      <a:pt x="13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3" y="146"/>
                    </a:lnTo>
                    <a:lnTo>
                      <a:pt x="13" y="145"/>
                    </a:lnTo>
                    <a:lnTo>
                      <a:pt x="12" y="145"/>
                    </a:lnTo>
                    <a:lnTo>
                      <a:pt x="11" y="145"/>
                    </a:lnTo>
                    <a:lnTo>
                      <a:pt x="11" y="144"/>
                    </a:lnTo>
                    <a:lnTo>
                      <a:pt x="11" y="143"/>
                    </a:lnTo>
                    <a:lnTo>
                      <a:pt x="11" y="143"/>
                    </a:lnTo>
                    <a:lnTo>
                      <a:pt x="9" y="143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9" y="142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41"/>
                    </a:lnTo>
                    <a:lnTo>
                      <a:pt x="8" y="140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8" y="138"/>
                    </a:lnTo>
                    <a:lnTo>
                      <a:pt x="7" y="138"/>
                    </a:lnTo>
                    <a:lnTo>
                      <a:pt x="7" y="140"/>
                    </a:lnTo>
                    <a:lnTo>
                      <a:pt x="7" y="138"/>
                    </a:lnTo>
                    <a:lnTo>
                      <a:pt x="6" y="137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4" y="136"/>
                    </a:lnTo>
                    <a:lnTo>
                      <a:pt x="3" y="136"/>
                    </a:lnTo>
                    <a:lnTo>
                      <a:pt x="2" y="135"/>
                    </a:lnTo>
                    <a:lnTo>
                      <a:pt x="3" y="135"/>
                    </a:lnTo>
                    <a:lnTo>
                      <a:pt x="4" y="135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5" y="133"/>
                    </a:lnTo>
                    <a:lnTo>
                      <a:pt x="4" y="132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3" y="127"/>
                    </a:lnTo>
                    <a:lnTo>
                      <a:pt x="3" y="126"/>
                    </a:lnTo>
                    <a:lnTo>
                      <a:pt x="2" y="125"/>
                    </a:lnTo>
                    <a:lnTo>
                      <a:pt x="3" y="124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20"/>
                    </a:lnTo>
                    <a:lnTo>
                      <a:pt x="2" y="120"/>
                    </a:lnTo>
                    <a:lnTo>
                      <a:pt x="3" y="121"/>
                    </a:lnTo>
                    <a:lnTo>
                      <a:pt x="4" y="121"/>
                    </a:lnTo>
                    <a:lnTo>
                      <a:pt x="5" y="120"/>
                    </a:lnTo>
                    <a:lnTo>
                      <a:pt x="6" y="120"/>
                    </a:lnTo>
                    <a:lnTo>
                      <a:pt x="6" y="121"/>
                    </a:lnTo>
                    <a:lnTo>
                      <a:pt x="7" y="121"/>
                    </a:lnTo>
                    <a:lnTo>
                      <a:pt x="8" y="121"/>
                    </a:lnTo>
                    <a:lnTo>
                      <a:pt x="8" y="120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11" y="119"/>
                    </a:lnTo>
                    <a:lnTo>
                      <a:pt x="12" y="119"/>
                    </a:lnTo>
                    <a:lnTo>
                      <a:pt x="12" y="118"/>
                    </a:lnTo>
                    <a:lnTo>
                      <a:pt x="12" y="117"/>
                    </a:lnTo>
                    <a:lnTo>
                      <a:pt x="12" y="116"/>
                    </a:lnTo>
                    <a:lnTo>
                      <a:pt x="13" y="116"/>
                    </a:lnTo>
                    <a:lnTo>
                      <a:pt x="13" y="116"/>
                    </a:lnTo>
                    <a:lnTo>
                      <a:pt x="14" y="116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6" y="117"/>
                    </a:lnTo>
                    <a:lnTo>
                      <a:pt x="16" y="117"/>
                    </a:lnTo>
                    <a:lnTo>
                      <a:pt x="16" y="118"/>
                    </a:lnTo>
                    <a:lnTo>
                      <a:pt x="17" y="119"/>
                    </a:lnTo>
                    <a:lnTo>
                      <a:pt x="16" y="120"/>
                    </a:lnTo>
                    <a:lnTo>
                      <a:pt x="17" y="120"/>
                    </a:lnTo>
                    <a:lnTo>
                      <a:pt x="19" y="120"/>
                    </a:lnTo>
                    <a:lnTo>
                      <a:pt x="19" y="119"/>
                    </a:lnTo>
                    <a:lnTo>
                      <a:pt x="20" y="120"/>
                    </a:lnTo>
                    <a:lnTo>
                      <a:pt x="21" y="120"/>
                    </a:lnTo>
                    <a:lnTo>
                      <a:pt x="21" y="121"/>
                    </a:lnTo>
                    <a:lnTo>
                      <a:pt x="22" y="121"/>
                    </a:lnTo>
                    <a:lnTo>
                      <a:pt x="22" y="123"/>
                    </a:lnTo>
                    <a:lnTo>
                      <a:pt x="23" y="123"/>
                    </a:lnTo>
                    <a:lnTo>
                      <a:pt x="23" y="124"/>
                    </a:lnTo>
                    <a:lnTo>
                      <a:pt x="24" y="124"/>
                    </a:lnTo>
                    <a:lnTo>
                      <a:pt x="25" y="125"/>
                    </a:lnTo>
                    <a:lnTo>
                      <a:pt x="26" y="125"/>
                    </a:lnTo>
                    <a:lnTo>
                      <a:pt x="28" y="125"/>
                    </a:lnTo>
                    <a:lnTo>
                      <a:pt x="29" y="125"/>
                    </a:lnTo>
                    <a:lnTo>
                      <a:pt x="30" y="125"/>
                    </a:lnTo>
                    <a:lnTo>
                      <a:pt x="30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1" y="120"/>
                    </a:lnTo>
                    <a:lnTo>
                      <a:pt x="32" y="119"/>
                    </a:lnTo>
                    <a:lnTo>
                      <a:pt x="32" y="118"/>
                    </a:lnTo>
                    <a:lnTo>
                      <a:pt x="33" y="118"/>
                    </a:lnTo>
                    <a:lnTo>
                      <a:pt x="34" y="118"/>
                    </a:lnTo>
                    <a:lnTo>
                      <a:pt x="34" y="117"/>
                    </a:lnTo>
                    <a:lnTo>
                      <a:pt x="36" y="117"/>
                    </a:lnTo>
                    <a:lnTo>
                      <a:pt x="37" y="117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8" y="115"/>
                    </a:lnTo>
                    <a:lnTo>
                      <a:pt x="37" y="114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6" y="111"/>
                    </a:lnTo>
                    <a:lnTo>
                      <a:pt x="37" y="111"/>
                    </a:lnTo>
                    <a:lnTo>
                      <a:pt x="38" y="111"/>
                    </a:lnTo>
                    <a:lnTo>
                      <a:pt x="38" y="110"/>
                    </a:lnTo>
                    <a:lnTo>
                      <a:pt x="39" y="110"/>
                    </a:lnTo>
                    <a:lnTo>
                      <a:pt x="39" y="109"/>
                    </a:lnTo>
                    <a:lnTo>
                      <a:pt x="40" y="108"/>
                    </a:lnTo>
                    <a:lnTo>
                      <a:pt x="40" y="107"/>
                    </a:lnTo>
                    <a:lnTo>
                      <a:pt x="41" y="106"/>
                    </a:lnTo>
                    <a:lnTo>
                      <a:pt x="41" y="104"/>
                    </a:lnTo>
                    <a:lnTo>
                      <a:pt x="41" y="103"/>
                    </a:lnTo>
                    <a:lnTo>
                      <a:pt x="41" y="102"/>
                    </a:lnTo>
                    <a:lnTo>
                      <a:pt x="42" y="101"/>
                    </a:lnTo>
                    <a:lnTo>
                      <a:pt x="42" y="100"/>
                    </a:lnTo>
                    <a:lnTo>
                      <a:pt x="43" y="99"/>
                    </a:lnTo>
                    <a:lnTo>
                      <a:pt x="43" y="99"/>
                    </a:lnTo>
                    <a:lnTo>
                      <a:pt x="45" y="99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3" y="95"/>
                    </a:lnTo>
                    <a:lnTo>
                      <a:pt x="45" y="95"/>
                    </a:lnTo>
                    <a:lnTo>
                      <a:pt x="45" y="94"/>
                    </a:lnTo>
                    <a:lnTo>
                      <a:pt x="45" y="93"/>
                    </a:lnTo>
                    <a:lnTo>
                      <a:pt x="43" y="93"/>
                    </a:lnTo>
                    <a:lnTo>
                      <a:pt x="43" y="92"/>
                    </a:lnTo>
                    <a:lnTo>
                      <a:pt x="42" y="91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42" y="87"/>
                    </a:lnTo>
                    <a:lnTo>
                      <a:pt x="42" y="86"/>
                    </a:lnTo>
                    <a:lnTo>
                      <a:pt x="41" y="86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39" y="85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7" y="84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4" y="82"/>
                    </a:lnTo>
                    <a:lnTo>
                      <a:pt x="33" y="81"/>
                    </a:lnTo>
                    <a:lnTo>
                      <a:pt x="34" y="79"/>
                    </a:lnTo>
                    <a:lnTo>
                      <a:pt x="34" y="78"/>
                    </a:lnTo>
                    <a:lnTo>
                      <a:pt x="34" y="77"/>
                    </a:lnTo>
                    <a:lnTo>
                      <a:pt x="33" y="77"/>
                    </a:lnTo>
                    <a:lnTo>
                      <a:pt x="33" y="76"/>
                    </a:lnTo>
                    <a:lnTo>
                      <a:pt x="34" y="76"/>
                    </a:lnTo>
                    <a:lnTo>
                      <a:pt x="36" y="77"/>
                    </a:lnTo>
                    <a:lnTo>
                      <a:pt x="37" y="77"/>
                    </a:lnTo>
                    <a:lnTo>
                      <a:pt x="38" y="77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0" y="70"/>
                    </a:lnTo>
                    <a:lnTo>
                      <a:pt x="40" y="69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41" y="65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0" y="61"/>
                    </a:lnTo>
                    <a:lnTo>
                      <a:pt x="41" y="61"/>
                    </a:lnTo>
                    <a:lnTo>
                      <a:pt x="41" y="60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40" y="57"/>
                    </a:lnTo>
                    <a:lnTo>
                      <a:pt x="41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3" y="57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5" y="53"/>
                    </a:lnTo>
                    <a:lnTo>
                      <a:pt x="45" y="52"/>
                    </a:lnTo>
                    <a:lnTo>
                      <a:pt x="45" y="53"/>
                    </a:lnTo>
                    <a:lnTo>
                      <a:pt x="46" y="53"/>
                    </a:lnTo>
                    <a:lnTo>
                      <a:pt x="47" y="53"/>
                    </a:lnTo>
                    <a:lnTo>
                      <a:pt x="47" y="55"/>
                    </a:lnTo>
                    <a:lnTo>
                      <a:pt x="48" y="56"/>
                    </a:lnTo>
                    <a:lnTo>
                      <a:pt x="48" y="57"/>
                    </a:lnTo>
                    <a:lnTo>
                      <a:pt x="48" y="58"/>
                    </a:lnTo>
                    <a:lnTo>
                      <a:pt x="49" y="58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0" y="60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9"/>
                    </a:lnTo>
                    <a:lnTo>
                      <a:pt x="54" y="58"/>
                    </a:lnTo>
                    <a:lnTo>
                      <a:pt x="55" y="58"/>
                    </a:lnTo>
                    <a:lnTo>
                      <a:pt x="56" y="57"/>
                    </a:lnTo>
                    <a:lnTo>
                      <a:pt x="57" y="57"/>
                    </a:lnTo>
                    <a:lnTo>
                      <a:pt x="57" y="58"/>
                    </a:lnTo>
                    <a:lnTo>
                      <a:pt x="58" y="58"/>
                    </a:lnTo>
                    <a:lnTo>
                      <a:pt x="58" y="59"/>
                    </a:lnTo>
                    <a:lnTo>
                      <a:pt x="59" y="59"/>
                    </a:lnTo>
                    <a:lnTo>
                      <a:pt x="60" y="59"/>
                    </a:lnTo>
                    <a:lnTo>
                      <a:pt x="62" y="60"/>
                    </a:lnTo>
                    <a:lnTo>
                      <a:pt x="62" y="61"/>
                    </a:lnTo>
                    <a:lnTo>
                      <a:pt x="63" y="62"/>
                    </a:lnTo>
                    <a:lnTo>
                      <a:pt x="63" y="62"/>
                    </a:lnTo>
                    <a:lnTo>
                      <a:pt x="64" y="62"/>
                    </a:lnTo>
                    <a:lnTo>
                      <a:pt x="65" y="62"/>
                    </a:lnTo>
                    <a:lnTo>
                      <a:pt x="66" y="62"/>
                    </a:lnTo>
                    <a:lnTo>
                      <a:pt x="67" y="62"/>
                    </a:lnTo>
                    <a:lnTo>
                      <a:pt x="68" y="62"/>
                    </a:lnTo>
                    <a:lnTo>
                      <a:pt x="69" y="62"/>
                    </a:lnTo>
                    <a:lnTo>
                      <a:pt x="69" y="64"/>
                    </a:lnTo>
                    <a:lnTo>
                      <a:pt x="71" y="65"/>
                    </a:lnTo>
                    <a:lnTo>
                      <a:pt x="71" y="66"/>
                    </a:lnTo>
                    <a:lnTo>
                      <a:pt x="71" y="66"/>
                    </a:lnTo>
                    <a:lnTo>
                      <a:pt x="71" y="67"/>
                    </a:lnTo>
                    <a:lnTo>
                      <a:pt x="72" y="67"/>
                    </a:lnTo>
                    <a:lnTo>
                      <a:pt x="73" y="68"/>
                    </a:lnTo>
                    <a:lnTo>
                      <a:pt x="73" y="69"/>
                    </a:lnTo>
                    <a:lnTo>
                      <a:pt x="73" y="70"/>
                    </a:lnTo>
                    <a:lnTo>
                      <a:pt x="74" y="72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5" y="74"/>
                    </a:lnTo>
                    <a:lnTo>
                      <a:pt x="75" y="75"/>
                    </a:lnTo>
                    <a:lnTo>
                      <a:pt x="76" y="75"/>
                    </a:lnTo>
                    <a:lnTo>
                      <a:pt x="76" y="76"/>
                    </a:lnTo>
                    <a:lnTo>
                      <a:pt x="77" y="77"/>
                    </a:lnTo>
                    <a:lnTo>
                      <a:pt x="77" y="78"/>
                    </a:lnTo>
                    <a:lnTo>
                      <a:pt x="79" y="78"/>
                    </a:lnTo>
                    <a:lnTo>
                      <a:pt x="79" y="79"/>
                    </a:lnTo>
                    <a:lnTo>
                      <a:pt x="80" y="81"/>
                    </a:lnTo>
                    <a:lnTo>
                      <a:pt x="81" y="81"/>
                    </a:lnTo>
                    <a:lnTo>
                      <a:pt x="82" y="82"/>
                    </a:lnTo>
                    <a:lnTo>
                      <a:pt x="83" y="81"/>
                    </a:lnTo>
                    <a:lnTo>
                      <a:pt x="83" y="82"/>
                    </a:lnTo>
                    <a:lnTo>
                      <a:pt x="84" y="82"/>
                    </a:lnTo>
                    <a:lnTo>
                      <a:pt x="85" y="82"/>
                    </a:lnTo>
                    <a:lnTo>
                      <a:pt x="86" y="82"/>
                    </a:lnTo>
                    <a:lnTo>
                      <a:pt x="88" y="82"/>
                    </a:lnTo>
                    <a:lnTo>
                      <a:pt x="89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2" y="81"/>
                    </a:lnTo>
                    <a:lnTo>
                      <a:pt x="93" y="81"/>
                    </a:lnTo>
                    <a:lnTo>
                      <a:pt x="94" y="81"/>
                    </a:lnTo>
                    <a:lnTo>
                      <a:pt x="96" y="81"/>
                    </a:lnTo>
                    <a:lnTo>
                      <a:pt x="97" y="81"/>
                    </a:lnTo>
                    <a:lnTo>
                      <a:pt x="98" y="81"/>
                    </a:lnTo>
                    <a:lnTo>
                      <a:pt x="98" y="82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2" y="81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06" y="81"/>
                    </a:lnTo>
                    <a:lnTo>
                      <a:pt x="107" y="82"/>
                    </a:lnTo>
                    <a:lnTo>
                      <a:pt x="107" y="83"/>
                    </a:lnTo>
                    <a:lnTo>
                      <a:pt x="108" y="84"/>
                    </a:lnTo>
                    <a:lnTo>
                      <a:pt x="109" y="85"/>
                    </a:lnTo>
                    <a:lnTo>
                      <a:pt x="110" y="86"/>
                    </a:lnTo>
                    <a:lnTo>
                      <a:pt x="111" y="86"/>
                    </a:lnTo>
                    <a:lnTo>
                      <a:pt x="113" y="86"/>
                    </a:lnTo>
                    <a:lnTo>
                      <a:pt x="114" y="86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6" y="87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18" y="90"/>
                    </a:lnTo>
                    <a:lnTo>
                      <a:pt x="119" y="90"/>
                    </a:lnTo>
                    <a:lnTo>
                      <a:pt x="119" y="90"/>
                    </a:lnTo>
                    <a:lnTo>
                      <a:pt x="119" y="91"/>
                    </a:lnTo>
                    <a:lnTo>
                      <a:pt x="120" y="91"/>
                    </a:lnTo>
                    <a:lnTo>
                      <a:pt x="120" y="92"/>
                    </a:lnTo>
                    <a:lnTo>
                      <a:pt x="120" y="93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2" y="97"/>
                    </a:lnTo>
                    <a:lnTo>
                      <a:pt x="122" y="98"/>
                    </a:lnTo>
                    <a:lnTo>
                      <a:pt x="122" y="99"/>
                    </a:lnTo>
                    <a:lnTo>
                      <a:pt x="123" y="100"/>
                    </a:lnTo>
                    <a:lnTo>
                      <a:pt x="123" y="101"/>
                    </a:lnTo>
                    <a:lnTo>
                      <a:pt x="124" y="101"/>
                    </a:lnTo>
                    <a:lnTo>
                      <a:pt x="124" y="100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5" y="100"/>
                    </a:lnTo>
                    <a:lnTo>
                      <a:pt x="126" y="100"/>
                    </a:lnTo>
                    <a:lnTo>
                      <a:pt x="127" y="100"/>
                    </a:lnTo>
                    <a:lnTo>
                      <a:pt x="128" y="100"/>
                    </a:lnTo>
                    <a:lnTo>
                      <a:pt x="128" y="99"/>
                    </a:lnTo>
                    <a:lnTo>
                      <a:pt x="129" y="99"/>
                    </a:lnTo>
                    <a:lnTo>
                      <a:pt x="129" y="98"/>
                    </a:lnTo>
                    <a:lnTo>
                      <a:pt x="131" y="98"/>
                    </a:lnTo>
                    <a:lnTo>
                      <a:pt x="132" y="98"/>
                    </a:lnTo>
                    <a:lnTo>
                      <a:pt x="132" y="99"/>
                    </a:lnTo>
                    <a:lnTo>
                      <a:pt x="133" y="98"/>
                    </a:lnTo>
                    <a:lnTo>
                      <a:pt x="134" y="98"/>
                    </a:lnTo>
                    <a:lnTo>
                      <a:pt x="135" y="98"/>
                    </a:lnTo>
                    <a:lnTo>
                      <a:pt x="136" y="99"/>
                    </a:lnTo>
                    <a:lnTo>
                      <a:pt x="137" y="99"/>
                    </a:lnTo>
                    <a:lnTo>
                      <a:pt x="139" y="99"/>
                    </a:lnTo>
                    <a:lnTo>
                      <a:pt x="140" y="100"/>
                    </a:lnTo>
                    <a:lnTo>
                      <a:pt x="141" y="101"/>
                    </a:lnTo>
                    <a:lnTo>
                      <a:pt x="141" y="102"/>
                    </a:lnTo>
                    <a:lnTo>
                      <a:pt x="142" y="103"/>
                    </a:lnTo>
                    <a:lnTo>
                      <a:pt x="143" y="104"/>
                    </a:lnTo>
                    <a:lnTo>
                      <a:pt x="144" y="103"/>
                    </a:lnTo>
                    <a:lnTo>
                      <a:pt x="145" y="103"/>
                    </a:lnTo>
                    <a:lnTo>
                      <a:pt x="146" y="103"/>
                    </a:lnTo>
                    <a:lnTo>
                      <a:pt x="148" y="103"/>
                    </a:lnTo>
                    <a:lnTo>
                      <a:pt x="148" y="102"/>
                    </a:lnTo>
                    <a:lnTo>
                      <a:pt x="149" y="102"/>
                    </a:lnTo>
                    <a:lnTo>
                      <a:pt x="148" y="101"/>
                    </a:lnTo>
                    <a:lnTo>
                      <a:pt x="148" y="100"/>
                    </a:lnTo>
                    <a:lnTo>
                      <a:pt x="149" y="99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98"/>
                    </a:lnTo>
                    <a:lnTo>
                      <a:pt x="151" y="97"/>
                    </a:lnTo>
                    <a:lnTo>
                      <a:pt x="151" y="95"/>
                    </a:lnTo>
                    <a:lnTo>
                      <a:pt x="151" y="94"/>
                    </a:lnTo>
                    <a:lnTo>
                      <a:pt x="152" y="93"/>
                    </a:lnTo>
                    <a:lnTo>
                      <a:pt x="151" y="93"/>
                    </a:lnTo>
                    <a:lnTo>
                      <a:pt x="151" y="92"/>
                    </a:lnTo>
                    <a:lnTo>
                      <a:pt x="150" y="91"/>
                    </a:lnTo>
                    <a:lnTo>
                      <a:pt x="150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9" y="87"/>
                    </a:lnTo>
                    <a:lnTo>
                      <a:pt x="148" y="87"/>
                    </a:lnTo>
                    <a:lnTo>
                      <a:pt x="148" y="86"/>
                    </a:lnTo>
                    <a:lnTo>
                      <a:pt x="148" y="85"/>
                    </a:lnTo>
                    <a:lnTo>
                      <a:pt x="146" y="84"/>
                    </a:lnTo>
                    <a:lnTo>
                      <a:pt x="146" y="83"/>
                    </a:lnTo>
                    <a:lnTo>
                      <a:pt x="145" y="82"/>
                    </a:lnTo>
                    <a:lnTo>
                      <a:pt x="145" y="83"/>
                    </a:lnTo>
                    <a:lnTo>
                      <a:pt x="144" y="83"/>
                    </a:lnTo>
                    <a:lnTo>
                      <a:pt x="143" y="83"/>
                    </a:lnTo>
                    <a:lnTo>
                      <a:pt x="142" y="83"/>
                    </a:lnTo>
                    <a:lnTo>
                      <a:pt x="141" y="82"/>
                    </a:lnTo>
                    <a:lnTo>
                      <a:pt x="140" y="82"/>
                    </a:lnTo>
                    <a:lnTo>
                      <a:pt x="140" y="81"/>
                    </a:lnTo>
                    <a:lnTo>
                      <a:pt x="137" y="79"/>
                    </a:lnTo>
                    <a:lnTo>
                      <a:pt x="136" y="79"/>
                    </a:lnTo>
                    <a:lnTo>
                      <a:pt x="136" y="78"/>
                    </a:lnTo>
                    <a:lnTo>
                      <a:pt x="136" y="77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5" y="73"/>
                    </a:lnTo>
                    <a:lnTo>
                      <a:pt x="135" y="72"/>
                    </a:lnTo>
                    <a:lnTo>
                      <a:pt x="135" y="70"/>
                    </a:lnTo>
                    <a:lnTo>
                      <a:pt x="136" y="70"/>
                    </a:lnTo>
                    <a:lnTo>
                      <a:pt x="136" y="69"/>
                    </a:lnTo>
                    <a:lnTo>
                      <a:pt x="137" y="68"/>
                    </a:lnTo>
                    <a:lnTo>
                      <a:pt x="139" y="67"/>
                    </a:lnTo>
                    <a:lnTo>
                      <a:pt x="139" y="66"/>
                    </a:lnTo>
                    <a:lnTo>
                      <a:pt x="137" y="65"/>
                    </a:lnTo>
                    <a:lnTo>
                      <a:pt x="137" y="64"/>
                    </a:lnTo>
                    <a:lnTo>
                      <a:pt x="137" y="62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40" y="61"/>
                    </a:lnTo>
                    <a:lnTo>
                      <a:pt x="140" y="60"/>
                    </a:lnTo>
                    <a:lnTo>
                      <a:pt x="140" y="59"/>
                    </a:lnTo>
                    <a:lnTo>
                      <a:pt x="140" y="58"/>
                    </a:lnTo>
                    <a:lnTo>
                      <a:pt x="139" y="58"/>
                    </a:lnTo>
                    <a:lnTo>
                      <a:pt x="140" y="57"/>
                    </a:lnTo>
                    <a:lnTo>
                      <a:pt x="140" y="56"/>
                    </a:lnTo>
                    <a:lnTo>
                      <a:pt x="139" y="55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7" y="52"/>
                    </a:lnTo>
                    <a:lnTo>
                      <a:pt x="139" y="51"/>
                    </a:lnTo>
                    <a:lnTo>
                      <a:pt x="140" y="51"/>
                    </a:lnTo>
                    <a:lnTo>
                      <a:pt x="140" y="50"/>
                    </a:lnTo>
                    <a:lnTo>
                      <a:pt x="141" y="51"/>
                    </a:lnTo>
                    <a:lnTo>
                      <a:pt x="142" y="52"/>
                    </a:lnTo>
                    <a:lnTo>
                      <a:pt x="143" y="52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5" y="52"/>
                    </a:lnTo>
                    <a:lnTo>
                      <a:pt x="145" y="51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49" y="50"/>
                    </a:lnTo>
                    <a:lnTo>
                      <a:pt x="149" y="49"/>
                    </a:lnTo>
                    <a:lnTo>
                      <a:pt x="150" y="49"/>
                    </a:lnTo>
                    <a:lnTo>
                      <a:pt x="150" y="48"/>
                    </a:lnTo>
                    <a:lnTo>
                      <a:pt x="151" y="47"/>
                    </a:lnTo>
                    <a:lnTo>
                      <a:pt x="152" y="47"/>
                    </a:lnTo>
                    <a:lnTo>
                      <a:pt x="152" y="45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4" y="45"/>
                    </a:lnTo>
                    <a:lnTo>
                      <a:pt x="156" y="45"/>
                    </a:lnTo>
                    <a:lnTo>
                      <a:pt x="157" y="44"/>
                    </a:lnTo>
                    <a:lnTo>
                      <a:pt x="158" y="45"/>
                    </a:lnTo>
                    <a:lnTo>
                      <a:pt x="159" y="45"/>
                    </a:lnTo>
                    <a:lnTo>
                      <a:pt x="160" y="45"/>
                    </a:lnTo>
                    <a:lnTo>
                      <a:pt x="160" y="47"/>
                    </a:lnTo>
                    <a:lnTo>
                      <a:pt x="162" y="47"/>
                    </a:lnTo>
                    <a:lnTo>
                      <a:pt x="163" y="45"/>
                    </a:lnTo>
                    <a:lnTo>
                      <a:pt x="163" y="44"/>
                    </a:lnTo>
                    <a:lnTo>
                      <a:pt x="166" y="44"/>
                    </a:lnTo>
                    <a:lnTo>
                      <a:pt x="166" y="43"/>
                    </a:lnTo>
                    <a:lnTo>
                      <a:pt x="167" y="43"/>
                    </a:lnTo>
                    <a:lnTo>
                      <a:pt x="168" y="44"/>
                    </a:lnTo>
                    <a:lnTo>
                      <a:pt x="169" y="45"/>
                    </a:lnTo>
                    <a:lnTo>
                      <a:pt x="170" y="45"/>
                    </a:lnTo>
                    <a:lnTo>
                      <a:pt x="171" y="45"/>
                    </a:lnTo>
                    <a:lnTo>
                      <a:pt x="173" y="44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5" y="42"/>
                    </a:lnTo>
                    <a:lnTo>
                      <a:pt x="175" y="41"/>
                    </a:lnTo>
                    <a:lnTo>
                      <a:pt x="176" y="41"/>
                    </a:lnTo>
                    <a:lnTo>
                      <a:pt x="177" y="40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5"/>
                    </a:lnTo>
                    <a:lnTo>
                      <a:pt x="179" y="35"/>
                    </a:lnTo>
                    <a:lnTo>
                      <a:pt x="180" y="35"/>
                    </a:lnTo>
                    <a:lnTo>
                      <a:pt x="182" y="35"/>
                    </a:lnTo>
                    <a:lnTo>
                      <a:pt x="183" y="35"/>
                    </a:lnTo>
                    <a:lnTo>
                      <a:pt x="184" y="35"/>
                    </a:lnTo>
                    <a:lnTo>
                      <a:pt x="185" y="35"/>
                    </a:lnTo>
                    <a:lnTo>
                      <a:pt x="186" y="34"/>
                    </a:lnTo>
                    <a:lnTo>
                      <a:pt x="187" y="34"/>
                    </a:lnTo>
                    <a:lnTo>
                      <a:pt x="187" y="33"/>
                    </a:lnTo>
                    <a:lnTo>
                      <a:pt x="187" y="32"/>
                    </a:lnTo>
                    <a:lnTo>
                      <a:pt x="187" y="31"/>
                    </a:lnTo>
                    <a:lnTo>
                      <a:pt x="187" y="30"/>
                    </a:lnTo>
                    <a:lnTo>
                      <a:pt x="188" y="28"/>
                    </a:lnTo>
                    <a:lnTo>
                      <a:pt x="188" y="27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3" y="25"/>
                    </a:lnTo>
                    <a:lnTo>
                      <a:pt x="194" y="25"/>
                    </a:lnTo>
                    <a:lnTo>
                      <a:pt x="195" y="24"/>
                    </a:lnTo>
                    <a:lnTo>
                      <a:pt x="196" y="25"/>
                    </a:lnTo>
                    <a:lnTo>
                      <a:pt x="197" y="24"/>
                    </a:lnTo>
                    <a:lnTo>
                      <a:pt x="197" y="23"/>
                    </a:lnTo>
                    <a:lnTo>
                      <a:pt x="199" y="22"/>
                    </a:lnTo>
                    <a:lnTo>
                      <a:pt x="200" y="22"/>
                    </a:lnTo>
                    <a:lnTo>
                      <a:pt x="201" y="21"/>
                    </a:lnTo>
                    <a:lnTo>
                      <a:pt x="202" y="22"/>
                    </a:lnTo>
                    <a:lnTo>
                      <a:pt x="203" y="22"/>
                    </a:lnTo>
                    <a:lnTo>
                      <a:pt x="203" y="21"/>
                    </a:lnTo>
                    <a:lnTo>
                      <a:pt x="203" y="19"/>
                    </a:lnTo>
                    <a:lnTo>
                      <a:pt x="203" y="18"/>
                    </a:lnTo>
                    <a:lnTo>
                      <a:pt x="204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4" y="14"/>
                    </a:lnTo>
                    <a:lnTo>
                      <a:pt x="204" y="13"/>
                    </a:lnTo>
                    <a:lnTo>
                      <a:pt x="204" y="11"/>
                    </a:lnTo>
                    <a:lnTo>
                      <a:pt x="205" y="11"/>
                    </a:lnTo>
                    <a:lnTo>
                      <a:pt x="205" y="10"/>
                    </a:lnTo>
                    <a:lnTo>
                      <a:pt x="206" y="9"/>
                    </a:lnTo>
                    <a:lnTo>
                      <a:pt x="206" y="9"/>
                    </a:lnTo>
                    <a:lnTo>
                      <a:pt x="208" y="9"/>
                    </a:lnTo>
                    <a:lnTo>
                      <a:pt x="208" y="10"/>
                    </a:lnTo>
                    <a:lnTo>
                      <a:pt x="209" y="10"/>
                    </a:lnTo>
                    <a:lnTo>
                      <a:pt x="210" y="10"/>
                    </a:lnTo>
                    <a:lnTo>
                      <a:pt x="211" y="10"/>
                    </a:lnTo>
                    <a:lnTo>
                      <a:pt x="212" y="10"/>
                    </a:lnTo>
                    <a:lnTo>
                      <a:pt x="213" y="11"/>
                    </a:lnTo>
                    <a:lnTo>
                      <a:pt x="214" y="11"/>
                    </a:lnTo>
                    <a:lnTo>
                      <a:pt x="216" y="10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7" y="8"/>
                    </a:lnTo>
                    <a:lnTo>
                      <a:pt x="217" y="7"/>
                    </a:lnTo>
                    <a:lnTo>
                      <a:pt x="216" y="6"/>
                    </a:lnTo>
                    <a:lnTo>
                      <a:pt x="216" y="5"/>
                    </a:lnTo>
                    <a:lnTo>
                      <a:pt x="217" y="4"/>
                    </a:lnTo>
                    <a:lnTo>
                      <a:pt x="217" y="2"/>
                    </a:lnTo>
                    <a:lnTo>
                      <a:pt x="218" y="1"/>
                    </a:lnTo>
                    <a:lnTo>
                      <a:pt x="219" y="1"/>
                    </a:lnTo>
                    <a:lnTo>
                      <a:pt x="219" y="0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2" name="Freeform 137"/>
              <p:cNvSpPr>
                <a:spLocks noEditPoints="1"/>
              </p:cNvSpPr>
              <p:nvPr/>
            </p:nvSpPr>
            <p:spPr bwMode="auto">
              <a:xfrm>
                <a:off x="1170078" y="1212850"/>
                <a:ext cx="331788" cy="638175"/>
              </a:xfrm>
              <a:custGeom>
                <a:avLst/>
                <a:gdLst>
                  <a:gd name="T0" fmla="*/ 50 w 209"/>
                  <a:gd name="T1" fmla="*/ 178 h 402"/>
                  <a:gd name="T2" fmla="*/ 151 w 209"/>
                  <a:gd name="T3" fmla="*/ 23 h 402"/>
                  <a:gd name="T4" fmla="*/ 184 w 209"/>
                  <a:gd name="T5" fmla="*/ 23 h 402"/>
                  <a:gd name="T6" fmla="*/ 194 w 209"/>
                  <a:gd name="T7" fmla="*/ 33 h 402"/>
                  <a:gd name="T8" fmla="*/ 198 w 209"/>
                  <a:gd name="T9" fmla="*/ 49 h 402"/>
                  <a:gd name="T10" fmla="*/ 200 w 209"/>
                  <a:gd name="T11" fmla="*/ 62 h 402"/>
                  <a:gd name="T12" fmla="*/ 207 w 209"/>
                  <a:gd name="T13" fmla="*/ 75 h 402"/>
                  <a:gd name="T14" fmla="*/ 205 w 209"/>
                  <a:gd name="T15" fmla="*/ 87 h 402"/>
                  <a:gd name="T16" fmla="*/ 203 w 209"/>
                  <a:gd name="T17" fmla="*/ 102 h 402"/>
                  <a:gd name="T18" fmla="*/ 202 w 209"/>
                  <a:gd name="T19" fmla="*/ 112 h 402"/>
                  <a:gd name="T20" fmla="*/ 209 w 209"/>
                  <a:gd name="T21" fmla="*/ 124 h 402"/>
                  <a:gd name="T22" fmla="*/ 201 w 209"/>
                  <a:gd name="T23" fmla="*/ 138 h 402"/>
                  <a:gd name="T24" fmla="*/ 194 w 209"/>
                  <a:gd name="T25" fmla="*/ 150 h 402"/>
                  <a:gd name="T26" fmla="*/ 181 w 209"/>
                  <a:gd name="T27" fmla="*/ 147 h 402"/>
                  <a:gd name="T28" fmla="*/ 173 w 209"/>
                  <a:gd name="T29" fmla="*/ 147 h 402"/>
                  <a:gd name="T30" fmla="*/ 167 w 209"/>
                  <a:gd name="T31" fmla="*/ 154 h 402"/>
                  <a:gd name="T32" fmla="*/ 170 w 209"/>
                  <a:gd name="T33" fmla="*/ 164 h 402"/>
                  <a:gd name="T34" fmla="*/ 175 w 209"/>
                  <a:gd name="T35" fmla="*/ 170 h 402"/>
                  <a:gd name="T36" fmla="*/ 178 w 209"/>
                  <a:gd name="T37" fmla="*/ 181 h 402"/>
                  <a:gd name="T38" fmla="*/ 178 w 209"/>
                  <a:gd name="T39" fmla="*/ 190 h 402"/>
                  <a:gd name="T40" fmla="*/ 180 w 209"/>
                  <a:gd name="T41" fmla="*/ 268 h 402"/>
                  <a:gd name="T42" fmla="*/ 180 w 209"/>
                  <a:gd name="T43" fmla="*/ 356 h 402"/>
                  <a:gd name="T44" fmla="*/ 180 w 209"/>
                  <a:gd name="T45" fmla="*/ 402 h 402"/>
                  <a:gd name="T46" fmla="*/ 132 w 209"/>
                  <a:gd name="T47" fmla="*/ 402 h 402"/>
                  <a:gd name="T48" fmla="*/ 80 w 209"/>
                  <a:gd name="T49" fmla="*/ 401 h 402"/>
                  <a:gd name="T50" fmla="*/ 69 w 209"/>
                  <a:gd name="T51" fmla="*/ 390 h 402"/>
                  <a:gd name="T52" fmla="*/ 60 w 209"/>
                  <a:gd name="T53" fmla="*/ 374 h 402"/>
                  <a:gd name="T54" fmla="*/ 44 w 209"/>
                  <a:gd name="T55" fmla="*/ 364 h 402"/>
                  <a:gd name="T56" fmla="*/ 32 w 209"/>
                  <a:gd name="T57" fmla="*/ 354 h 402"/>
                  <a:gd name="T58" fmla="*/ 16 w 209"/>
                  <a:gd name="T59" fmla="*/ 338 h 402"/>
                  <a:gd name="T60" fmla="*/ 12 w 209"/>
                  <a:gd name="T61" fmla="*/ 323 h 402"/>
                  <a:gd name="T62" fmla="*/ 10 w 209"/>
                  <a:gd name="T63" fmla="*/ 306 h 402"/>
                  <a:gd name="T64" fmla="*/ 1 w 209"/>
                  <a:gd name="T65" fmla="*/ 288 h 402"/>
                  <a:gd name="T66" fmla="*/ 5 w 209"/>
                  <a:gd name="T67" fmla="*/ 270 h 402"/>
                  <a:gd name="T68" fmla="*/ 12 w 209"/>
                  <a:gd name="T69" fmla="*/ 251 h 402"/>
                  <a:gd name="T70" fmla="*/ 18 w 209"/>
                  <a:gd name="T71" fmla="*/ 230 h 402"/>
                  <a:gd name="T72" fmla="*/ 25 w 209"/>
                  <a:gd name="T73" fmla="*/ 229 h 402"/>
                  <a:gd name="T74" fmla="*/ 23 w 209"/>
                  <a:gd name="T75" fmla="*/ 223 h 402"/>
                  <a:gd name="T76" fmla="*/ 31 w 209"/>
                  <a:gd name="T77" fmla="*/ 209 h 402"/>
                  <a:gd name="T78" fmla="*/ 39 w 209"/>
                  <a:gd name="T79" fmla="*/ 198 h 402"/>
                  <a:gd name="T80" fmla="*/ 35 w 209"/>
                  <a:gd name="T81" fmla="*/ 213 h 402"/>
                  <a:gd name="T82" fmla="*/ 40 w 209"/>
                  <a:gd name="T83" fmla="*/ 205 h 402"/>
                  <a:gd name="T84" fmla="*/ 43 w 209"/>
                  <a:gd name="T85" fmla="*/ 194 h 402"/>
                  <a:gd name="T86" fmla="*/ 55 w 209"/>
                  <a:gd name="T87" fmla="*/ 181 h 402"/>
                  <a:gd name="T88" fmla="*/ 66 w 209"/>
                  <a:gd name="T89" fmla="*/ 179 h 402"/>
                  <a:gd name="T90" fmla="*/ 60 w 209"/>
                  <a:gd name="T91" fmla="*/ 169 h 402"/>
                  <a:gd name="T92" fmla="*/ 58 w 209"/>
                  <a:gd name="T93" fmla="*/ 158 h 402"/>
                  <a:gd name="T94" fmla="*/ 52 w 209"/>
                  <a:gd name="T95" fmla="*/ 169 h 402"/>
                  <a:gd name="T96" fmla="*/ 46 w 209"/>
                  <a:gd name="T97" fmla="*/ 184 h 402"/>
                  <a:gd name="T98" fmla="*/ 40 w 209"/>
                  <a:gd name="T99" fmla="*/ 190 h 402"/>
                  <a:gd name="T100" fmla="*/ 49 w 209"/>
                  <a:gd name="T101" fmla="*/ 171 h 402"/>
                  <a:gd name="T102" fmla="*/ 56 w 209"/>
                  <a:gd name="T103" fmla="*/ 154 h 402"/>
                  <a:gd name="T104" fmla="*/ 60 w 209"/>
                  <a:gd name="T105" fmla="*/ 135 h 402"/>
                  <a:gd name="T106" fmla="*/ 60 w 209"/>
                  <a:gd name="T107" fmla="*/ 117 h 402"/>
                  <a:gd name="T108" fmla="*/ 52 w 209"/>
                  <a:gd name="T109" fmla="*/ 109 h 402"/>
                  <a:gd name="T110" fmla="*/ 51 w 209"/>
                  <a:gd name="T111" fmla="*/ 93 h 402"/>
                  <a:gd name="T112" fmla="*/ 59 w 209"/>
                  <a:gd name="T113" fmla="*/ 78 h 402"/>
                  <a:gd name="T114" fmla="*/ 65 w 209"/>
                  <a:gd name="T115" fmla="*/ 60 h 402"/>
                  <a:gd name="T116" fmla="*/ 68 w 209"/>
                  <a:gd name="T117" fmla="*/ 40 h 402"/>
                  <a:gd name="T118" fmla="*/ 70 w 209"/>
                  <a:gd name="T119" fmla="*/ 21 h 402"/>
                  <a:gd name="T120" fmla="*/ 72 w 209"/>
                  <a:gd name="T121" fmla="*/ 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" h="402">
                    <a:moveTo>
                      <a:pt x="51" y="182"/>
                    </a:moveTo>
                    <a:lnTo>
                      <a:pt x="51" y="181"/>
                    </a:lnTo>
                    <a:lnTo>
                      <a:pt x="52" y="180"/>
                    </a:lnTo>
                    <a:lnTo>
                      <a:pt x="53" y="181"/>
                    </a:lnTo>
                    <a:lnTo>
                      <a:pt x="52" y="181"/>
                    </a:lnTo>
                    <a:lnTo>
                      <a:pt x="51" y="182"/>
                    </a:lnTo>
                    <a:close/>
                    <a:moveTo>
                      <a:pt x="52" y="179"/>
                    </a:moveTo>
                    <a:lnTo>
                      <a:pt x="52" y="180"/>
                    </a:lnTo>
                    <a:lnTo>
                      <a:pt x="51" y="180"/>
                    </a:lnTo>
                    <a:lnTo>
                      <a:pt x="50" y="181"/>
                    </a:lnTo>
                    <a:lnTo>
                      <a:pt x="49" y="181"/>
                    </a:lnTo>
                    <a:lnTo>
                      <a:pt x="48" y="181"/>
                    </a:lnTo>
                    <a:lnTo>
                      <a:pt x="48" y="182"/>
                    </a:lnTo>
                    <a:lnTo>
                      <a:pt x="48" y="181"/>
                    </a:lnTo>
                    <a:lnTo>
                      <a:pt x="49" y="179"/>
                    </a:lnTo>
                    <a:lnTo>
                      <a:pt x="50" y="179"/>
                    </a:lnTo>
                    <a:lnTo>
                      <a:pt x="50" y="178"/>
                    </a:lnTo>
                    <a:lnTo>
                      <a:pt x="51" y="179"/>
                    </a:lnTo>
                    <a:lnTo>
                      <a:pt x="52" y="178"/>
                    </a:lnTo>
                    <a:lnTo>
                      <a:pt x="52" y="179"/>
                    </a:lnTo>
                    <a:close/>
                    <a:moveTo>
                      <a:pt x="133" y="0"/>
                    </a:moveTo>
                    <a:lnTo>
                      <a:pt x="133" y="3"/>
                    </a:lnTo>
                    <a:lnTo>
                      <a:pt x="133" y="6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3" y="18"/>
                    </a:lnTo>
                    <a:lnTo>
                      <a:pt x="133" y="24"/>
                    </a:lnTo>
                    <a:lnTo>
                      <a:pt x="136" y="24"/>
                    </a:lnTo>
                    <a:lnTo>
                      <a:pt x="137" y="24"/>
                    </a:lnTo>
                    <a:lnTo>
                      <a:pt x="138" y="23"/>
                    </a:lnTo>
                    <a:lnTo>
                      <a:pt x="141" y="23"/>
                    </a:lnTo>
                    <a:lnTo>
                      <a:pt x="144" y="23"/>
                    </a:lnTo>
                    <a:lnTo>
                      <a:pt x="145" y="23"/>
                    </a:lnTo>
                    <a:lnTo>
                      <a:pt x="151" y="23"/>
                    </a:lnTo>
                    <a:lnTo>
                      <a:pt x="152" y="23"/>
                    </a:lnTo>
                    <a:lnTo>
                      <a:pt x="155" y="23"/>
                    </a:lnTo>
                    <a:lnTo>
                      <a:pt x="156" y="23"/>
                    </a:lnTo>
                    <a:lnTo>
                      <a:pt x="159" y="23"/>
                    </a:lnTo>
                    <a:lnTo>
                      <a:pt x="161" y="23"/>
                    </a:lnTo>
                    <a:lnTo>
                      <a:pt x="163" y="23"/>
                    </a:lnTo>
                    <a:lnTo>
                      <a:pt x="164" y="23"/>
                    </a:lnTo>
                    <a:lnTo>
                      <a:pt x="168" y="23"/>
                    </a:lnTo>
                    <a:lnTo>
                      <a:pt x="169" y="23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79" y="23"/>
                    </a:lnTo>
                    <a:lnTo>
                      <a:pt x="180" y="23"/>
                    </a:lnTo>
                    <a:lnTo>
                      <a:pt x="183" y="23"/>
                    </a:lnTo>
                    <a:lnTo>
                      <a:pt x="184" y="23"/>
                    </a:lnTo>
                    <a:lnTo>
                      <a:pt x="185" y="23"/>
                    </a:lnTo>
                    <a:lnTo>
                      <a:pt x="186" y="23"/>
                    </a:lnTo>
                    <a:lnTo>
                      <a:pt x="187" y="23"/>
                    </a:lnTo>
                    <a:lnTo>
                      <a:pt x="188" y="23"/>
                    </a:lnTo>
                    <a:lnTo>
                      <a:pt x="189" y="23"/>
                    </a:lnTo>
                    <a:lnTo>
                      <a:pt x="189" y="24"/>
                    </a:lnTo>
                    <a:lnTo>
                      <a:pt x="192" y="24"/>
                    </a:lnTo>
                    <a:lnTo>
                      <a:pt x="193" y="25"/>
                    </a:lnTo>
                    <a:lnTo>
                      <a:pt x="193" y="26"/>
                    </a:lnTo>
                    <a:lnTo>
                      <a:pt x="194" y="26"/>
                    </a:lnTo>
                    <a:lnTo>
                      <a:pt x="194" y="27"/>
                    </a:lnTo>
                    <a:lnTo>
                      <a:pt x="195" y="27"/>
                    </a:lnTo>
                    <a:lnTo>
                      <a:pt x="195" y="28"/>
                    </a:lnTo>
                    <a:lnTo>
                      <a:pt x="194" y="29"/>
                    </a:lnTo>
                    <a:lnTo>
                      <a:pt x="194" y="31"/>
                    </a:lnTo>
                    <a:lnTo>
                      <a:pt x="194" y="32"/>
                    </a:lnTo>
                    <a:lnTo>
                      <a:pt x="194" y="33"/>
                    </a:lnTo>
                    <a:lnTo>
                      <a:pt x="194" y="34"/>
                    </a:lnTo>
                    <a:lnTo>
                      <a:pt x="194" y="35"/>
                    </a:lnTo>
                    <a:lnTo>
                      <a:pt x="194" y="35"/>
                    </a:lnTo>
                    <a:lnTo>
                      <a:pt x="194" y="36"/>
                    </a:lnTo>
                    <a:lnTo>
                      <a:pt x="195" y="37"/>
                    </a:lnTo>
                    <a:lnTo>
                      <a:pt x="195" y="38"/>
                    </a:lnTo>
                    <a:lnTo>
                      <a:pt x="196" y="40"/>
                    </a:lnTo>
                    <a:lnTo>
                      <a:pt x="197" y="40"/>
                    </a:lnTo>
                    <a:lnTo>
                      <a:pt x="197" y="41"/>
                    </a:lnTo>
                    <a:lnTo>
                      <a:pt x="198" y="41"/>
                    </a:lnTo>
                    <a:lnTo>
                      <a:pt x="198" y="42"/>
                    </a:lnTo>
                    <a:lnTo>
                      <a:pt x="198" y="43"/>
                    </a:lnTo>
                    <a:lnTo>
                      <a:pt x="198" y="44"/>
                    </a:lnTo>
                    <a:lnTo>
                      <a:pt x="200" y="45"/>
                    </a:lnTo>
                    <a:lnTo>
                      <a:pt x="200" y="46"/>
                    </a:lnTo>
                    <a:lnTo>
                      <a:pt x="200" y="48"/>
                    </a:lnTo>
                    <a:lnTo>
                      <a:pt x="198" y="49"/>
                    </a:lnTo>
                    <a:lnTo>
                      <a:pt x="198" y="50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200" y="52"/>
                    </a:lnTo>
                    <a:lnTo>
                      <a:pt x="201" y="52"/>
                    </a:lnTo>
                    <a:lnTo>
                      <a:pt x="202" y="53"/>
                    </a:lnTo>
                    <a:lnTo>
                      <a:pt x="202" y="54"/>
                    </a:lnTo>
                    <a:lnTo>
                      <a:pt x="202" y="55"/>
                    </a:lnTo>
                    <a:lnTo>
                      <a:pt x="202" y="57"/>
                    </a:lnTo>
                    <a:lnTo>
                      <a:pt x="202" y="58"/>
                    </a:lnTo>
                    <a:lnTo>
                      <a:pt x="202" y="59"/>
                    </a:lnTo>
                    <a:lnTo>
                      <a:pt x="202" y="60"/>
                    </a:lnTo>
                    <a:lnTo>
                      <a:pt x="202" y="61"/>
                    </a:lnTo>
                    <a:lnTo>
                      <a:pt x="201" y="61"/>
                    </a:lnTo>
                    <a:lnTo>
                      <a:pt x="201" y="62"/>
                    </a:lnTo>
                    <a:lnTo>
                      <a:pt x="200" y="62"/>
                    </a:lnTo>
                    <a:lnTo>
                      <a:pt x="200" y="62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1" y="65"/>
                    </a:lnTo>
                    <a:lnTo>
                      <a:pt x="202" y="65"/>
                    </a:lnTo>
                    <a:lnTo>
                      <a:pt x="202" y="66"/>
                    </a:lnTo>
                    <a:lnTo>
                      <a:pt x="203" y="66"/>
                    </a:lnTo>
                    <a:lnTo>
                      <a:pt x="203" y="67"/>
                    </a:lnTo>
                    <a:lnTo>
                      <a:pt x="204" y="67"/>
                    </a:lnTo>
                    <a:lnTo>
                      <a:pt x="203" y="68"/>
                    </a:lnTo>
                    <a:lnTo>
                      <a:pt x="204" y="69"/>
                    </a:lnTo>
                    <a:lnTo>
                      <a:pt x="204" y="70"/>
                    </a:lnTo>
                    <a:lnTo>
                      <a:pt x="205" y="71"/>
                    </a:lnTo>
                    <a:lnTo>
                      <a:pt x="205" y="72"/>
                    </a:lnTo>
                    <a:lnTo>
                      <a:pt x="206" y="72"/>
                    </a:lnTo>
                    <a:lnTo>
                      <a:pt x="206" y="74"/>
                    </a:lnTo>
                    <a:lnTo>
                      <a:pt x="207" y="75"/>
                    </a:lnTo>
                    <a:lnTo>
                      <a:pt x="207" y="75"/>
                    </a:lnTo>
                    <a:lnTo>
                      <a:pt x="207" y="76"/>
                    </a:lnTo>
                    <a:lnTo>
                      <a:pt x="207" y="77"/>
                    </a:lnTo>
                    <a:lnTo>
                      <a:pt x="207" y="78"/>
                    </a:lnTo>
                    <a:lnTo>
                      <a:pt x="209" y="79"/>
                    </a:lnTo>
                    <a:lnTo>
                      <a:pt x="209" y="80"/>
                    </a:lnTo>
                    <a:lnTo>
                      <a:pt x="207" y="80"/>
                    </a:lnTo>
                    <a:lnTo>
                      <a:pt x="207" y="82"/>
                    </a:lnTo>
                    <a:lnTo>
                      <a:pt x="207" y="83"/>
                    </a:lnTo>
                    <a:lnTo>
                      <a:pt x="207" y="83"/>
                    </a:lnTo>
                    <a:lnTo>
                      <a:pt x="207" y="84"/>
                    </a:lnTo>
                    <a:lnTo>
                      <a:pt x="206" y="83"/>
                    </a:lnTo>
                    <a:lnTo>
                      <a:pt x="206" y="84"/>
                    </a:lnTo>
                    <a:lnTo>
                      <a:pt x="205" y="84"/>
                    </a:lnTo>
                    <a:lnTo>
                      <a:pt x="204" y="84"/>
                    </a:lnTo>
                    <a:lnTo>
                      <a:pt x="204" y="85"/>
                    </a:lnTo>
                    <a:lnTo>
                      <a:pt x="204" y="86"/>
                    </a:lnTo>
                    <a:lnTo>
                      <a:pt x="205" y="87"/>
                    </a:lnTo>
                    <a:lnTo>
                      <a:pt x="205" y="88"/>
                    </a:lnTo>
                    <a:lnTo>
                      <a:pt x="204" y="88"/>
                    </a:lnTo>
                    <a:lnTo>
                      <a:pt x="205" y="89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2"/>
                    </a:lnTo>
                    <a:lnTo>
                      <a:pt x="205" y="93"/>
                    </a:lnTo>
                    <a:lnTo>
                      <a:pt x="205" y="94"/>
                    </a:lnTo>
                    <a:lnTo>
                      <a:pt x="205" y="95"/>
                    </a:lnTo>
                    <a:lnTo>
                      <a:pt x="205" y="96"/>
                    </a:lnTo>
                    <a:lnTo>
                      <a:pt x="204" y="96"/>
                    </a:lnTo>
                    <a:lnTo>
                      <a:pt x="204" y="97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3" y="100"/>
                    </a:lnTo>
                    <a:lnTo>
                      <a:pt x="203" y="101"/>
                    </a:lnTo>
                    <a:lnTo>
                      <a:pt x="203" y="102"/>
                    </a:lnTo>
                    <a:lnTo>
                      <a:pt x="203" y="103"/>
                    </a:lnTo>
                    <a:lnTo>
                      <a:pt x="202" y="104"/>
                    </a:lnTo>
                    <a:lnTo>
                      <a:pt x="201" y="104"/>
                    </a:lnTo>
                    <a:lnTo>
                      <a:pt x="200" y="104"/>
                    </a:lnTo>
                    <a:lnTo>
                      <a:pt x="198" y="103"/>
                    </a:lnTo>
                    <a:lnTo>
                      <a:pt x="197" y="103"/>
                    </a:lnTo>
                    <a:lnTo>
                      <a:pt x="197" y="104"/>
                    </a:lnTo>
                    <a:lnTo>
                      <a:pt x="198" y="104"/>
                    </a:lnTo>
                    <a:lnTo>
                      <a:pt x="198" y="105"/>
                    </a:lnTo>
                    <a:lnTo>
                      <a:pt x="198" y="106"/>
                    </a:lnTo>
                    <a:lnTo>
                      <a:pt x="197" y="108"/>
                    </a:lnTo>
                    <a:lnTo>
                      <a:pt x="198" y="109"/>
                    </a:lnTo>
                    <a:lnTo>
                      <a:pt x="198" y="110"/>
                    </a:lnTo>
                    <a:lnTo>
                      <a:pt x="200" y="110"/>
                    </a:lnTo>
                    <a:lnTo>
                      <a:pt x="201" y="111"/>
                    </a:lnTo>
                    <a:lnTo>
                      <a:pt x="201" y="112"/>
                    </a:lnTo>
                    <a:lnTo>
                      <a:pt x="202" y="112"/>
                    </a:lnTo>
                    <a:lnTo>
                      <a:pt x="203" y="112"/>
                    </a:lnTo>
                    <a:lnTo>
                      <a:pt x="204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6" y="113"/>
                    </a:lnTo>
                    <a:lnTo>
                      <a:pt x="206" y="114"/>
                    </a:lnTo>
                    <a:lnTo>
                      <a:pt x="206" y="116"/>
                    </a:lnTo>
                    <a:lnTo>
                      <a:pt x="206" y="117"/>
                    </a:lnTo>
                    <a:lnTo>
                      <a:pt x="206" y="117"/>
                    </a:lnTo>
                    <a:lnTo>
                      <a:pt x="206" y="118"/>
                    </a:lnTo>
                    <a:lnTo>
                      <a:pt x="207" y="119"/>
                    </a:lnTo>
                    <a:lnTo>
                      <a:pt x="207" y="120"/>
                    </a:lnTo>
                    <a:lnTo>
                      <a:pt x="209" y="120"/>
                    </a:lnTo>
                    <a:lnTo>
                      <a:pt x="209" y="121"/>
                    </a:lnTo>
                    <a:lnTo>
                      <a:pt x="209" y="122"/>
                    </a:lnTo>
                    <a:lnTo>
                      <a:pt x="207" y="122"/>
                    </a:lnTo>
                    <a:lnTo>
                      <a:pt x="209" y="124"/>
                    </a:lnTo>
                    <a:lnTo>
                      <a:pt x="209" y="125"/>
                    </a:lnTo>
                    <a:lnTo>
                      <a:pt x="209" y="126"/>
                    </a:lnTo>
                    <a:lnTo>
                      <a:pt x="207" y="126"/>
                    </a:lnTo>
                    <a:lnTo>
                      <a:pt x="207" y="126"/>
                    </a:lnTo>
                    <a:lnTo>
                      <a:pt x="206" y="127"/>
                    </a:lnTo>
                    <a:lnTo>
                      <a:pt x="206" y="128"/>
                    </a:lnTo>
                    <a:lnTo>
                      <a:pt x="205" y="129"/>
                    </a:lnTo>
                    <a:lnTo>
                      <a:pt x="205" y="130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4" y="134"/>
                    </a:lnTo>
                    <a:lnTo>
                      <a:pt x="204" y="135"/>
                    </a:lnTo>
                    <a:lnTo>
                      <a:pt x="203" y="136"/>
                    </a:lnTo>
                    <a:lnTo>
                      <a:pt x="203" y="137"/>
                    </a:lnTo>
                    <a:lnTo>
                      <a:pt x="202" y="137"/>
                    </a:lnTo>
                    <a:lnTo>
                      <a:pt x="202" y="138"/>
                    </a:lnTo>
                    <a:lnTo>
                      <a:pt x="201" y="138"/>
                    </a:lnTo>
                    <a:lnTo>
                      <a:pt x="200" y="138"/>
                    </a:lnTo>
                    <a:lnTo>
                      <a:pt x="200" y="139"/>
                    </a:lnTo>
                    <a:lnTo>
                      <a:pt x="200" y="141"/>
                    </a:lnTo>
                    <a:lnTo>
                      <a:pt x="201" y="141"/>
                    </a:lnTo>
                    <a:lnTo>
                      <a:pt x="202" y="142"/>
                    </a:lnTo>
                    <a:lnTo>
                      <a:pt x="202" y="143"/>
                    </a:lnTo>
                    <a:lnTo>
                      <a:pt x="202" y="143"/>
                    </a:lnTo>
                    <a:lnTo>
                      <a:pt x="201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8" y="145"/>
                    </a:lnTo>
                    <a:lnTo>
                      <a:pt x="197" y="145"/>
                    </a:lnTo>
                    <a:lnTo>
                      <a:pt x="196" y="145"/>
                    </a:lnTo>
                    <a:lnTo>
                      <a:pt x="196" y="146"/>
                    </a:lnTo>
                    <a:lnTo>
                      <a:pt x="195" y="147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4" y="151"/>
                    </a:lnTo>
                    <a:lnTo>
                      <a:pt x="194" y="152"/>
                    </a:lnTo>
                    <a:lnTo>
                      <a:pt x="193" y="152"/>
                    </a:lnTo>
                    <a:lnTo>
                      <a:pt x="192" y="152"/>
                    </a:lnTo>
                    <a:lnTo>
                      <a:pt x="190" y="152"/>
                    </a:lnTo>
                    <a:lnTo>
                      <a:pt x="189" y="152"/>
                    </a:lnTo>
                    <a:lnTo>
                      <a:pt x="188" y="151"/>
                    </a:lnTo>
                    <a:lnTo>
                      <a:pt x="187" y="151"/>
                    </a:lnTo>
                    <a:lnTo>
                      <a:pt x="187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5" y="148"/>
                    </a:lnTo>
                    <a:lnTo>
                      <a:pt x="185" y="147"/>
                    </a:lnTo>
                    <a:lnTo>
                      <a:pt x="184" y="147"/>
                    </a:lnTo>
                    <a:lnTo>
                      <a:pt x="183" y="146"/>
                    </a:lnTo>
                    <a:lnTo>
                      <a:pt x="183" y="147"/>
                    </a:lnTo>
                    <a:lnTo>
                      <a:pt x="181" y="147"/>
                    </a:lnTo>
                    <a:lnTo>
                      <a:pt x="180" y="147"/>
                    </a:lnTo>
                    <a:lnTo>
                      <a:pt x="181" y="146"/>
                    </a:lnTo>
                    <a:lnTo>
                      <a:pt x="180" y="145"/>
                    </a:lnTo>
                    <a:lnTo>
                      <a:pt x="180" y="144"/>
                    </a:lnTo>
                    <a:lnTo>
                      <a:pt x="180" y="144"/>
                    </a:lnTo>
                    <a:lnTo>
                      <a:pt x="179" y="144"/>
                    </a:lnTo>
                    <a:lnTo>
                      <a:pt x="179" y="143"/>
                    </a:lnTo>
                    <a:lnTo>
                      <a:pt x="178" y="143"/>
                    </a:lnTo>
                    <a:lnTo>
                      <a:pt x="177" y="143"/>
                    </a:lnTo>
                    <a:lnTo>
                      <a:pt x="177" y="143"/>
                    </a:lnTo>
                    <a:lnTo>
                      <a:pt x="176" y="143"/>
                    </a:lnTo>
                    <a:lnTo>
                      <a:pt x="176" y="144"/>
                    </a:lnTo>
                    <a:lnTo>
                      <a:pt x="176" y="145"/>
                    </a:lnTo>
                    <a:lnTo>
                      <a:pt x="176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3" y="147"/>
                    </a:lnTo>
                    <a:lnTo>
                      <a:pt x="172" y="147"/>
                    </a:lnTo>
                    <a:lnTo>
                      <a:pt x="172" y="148"/>
                    </a:lnTo>
                    <a:lnTo>
                      <a:pt x="171" y="148"/>
                    </a:lnTo>
                    <a:lnTo>
                      <a:pt x="170" y="148"/>
                    </a:lnTo>
                    <a:lnTo>
                      <a:pt x="170" y="147"/>
                    </a:lnTo>
                    <a:lnTo>
                      <a:pt x="169" y="147"/>
                    </a:lnTo>
                    <a:lnTo>
                      <a:pt x="168" y="148"/>
                    </a:lnTo>
                    <a:lnTo>
                      <a:pt x="167" y="148"/>
                    </a:lnTo>
                    <a:lnTo>
                      <a:pt x="166" y="147"/>
                    </a:lnTo>
                    <a:lnTo>
                      <a:pt x="164" y="147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7" y="151"/>
                    </a:lnTo>
                    <a:lnTo>
                      <a:pt x="166" y="152"/>
                    </a:lnTo>
                    <a:lnTo>
                      <a:pt x="167" y="153"/>
                    </a:lnTo>
                    <a:lnTo>
                      <a:pt x="167" y="154"/>
                    </a:lnTo>
                    <a:lnTo>
                      <a:pt x="168" y="155"/>
                    </a:lnTo>
                    <a:lnTo>
                      <a:pt x="168" y="156"/>
                    </a:lnTo>
                    <a:lnTo>
                      <a:pt x="168" y="158"/>
                    </a:lnTo>
                    <a:lnTo>
                      <a:pt x="168" y="159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70" y="161"/>
                    </a:lnTo>
                    <a:lnTo>
                      <a:pt x="169" y="161"/>
                    </a:lnTo>
                    <a:lnTo>
                      <a:pt x="169" y="162"/>
                    </a:lnTo>
                    <a:lnTo>
                      <a:pt x="168" y="162"/>
                    </a:lnTo>
                    <a:lnTo>
                      <a:pt x="167" y="162"/>
                    </a:lnTo>
                    <a:lnTo>
                      <a:pt x="166" y="162"/>
                    </a:lnTo>
                    <a:lnTo>
                      <a:pt x="167" y="163"/>
                    </a:lnTo>
                    <a:lnTo>
                      <a:pt x="168" y="163"/>
                    </a:lnTo>
                    <a:lnTo>
                      <a:pt x="169" y="163"/>
                    </a:lnTo>
                    <a:lnTo>
                      <a:pt x="170" y="163"/>
                    </a:lnTo>
                    <a:lnTo>
                      <a:pt x="170" y="164"/>
                    </a:lnTo>
                    <a:lnTo>
                      <a:pt x="171" y="165"/>
                    </a:lnTo>
                    <a:lnTo>
                      <a:pt x="171" y="167"/>
                    </a:lnTo>
                    <a:lnTo>
                      <a:pt x="171" y="165"/>
                    </a:lnTo>
                    <a:lnTo>
                      <a:pt x="172" y="165"/>
                    </a:lnTo>
                    <a:lnTo>
                      <a:pt x="173" y="165"/>
                    </a:lnTo>
                    <a:lnTo>
                      <a:pt x="173" y="167"/>
                    </a:lnTo>
                    <a:lnTo>
                      <a:pt x="172" y="167"/>
                    </a:lnTo>
                    <a:lnTo>
                      <a:pt x="172" y="168"/>
                    </a:lnTo>
                    <a:lnTo>
                      <a:pt x="171" y="168"/>
                    </a:lnTo>
                    <a:lnTo>
                      <a:pt x="171" y="169"/>
                    </a:lnTo>
                    <a:lnTo>
                      <a:pt x="172" y="169"/>
                    </a:lnTo>
                    <a:lnTo>
                      <a:pt x="173" y="169"/>
                    </a:lnTo>
                    <a:lnTo>
                      <a:pt x="175" y="169"/>
                    </a:lnTo>
                    <a:lnTo>
                      <a:pt x="173" y="169"/>
                    </a:lnTo>
                    <a:lnTo>
                      <a:pt x="173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1"/>
                    </a:lnTo>
                    <a:lnTo>
                      <a:pt x="175" y="172"/>
                    </a:lnTo>
                    <a:lnTo>
                      <a:pt x="176" y="172"/>
                    </a:lnTo>
                    <a:lnTo>
                      <a:pt x="177" y="172"/>
                    </a:lnTo>
                    <a:lnTo>
                      <a:pt x="177" y="173"/>
                    </a:lnTo>
                    <a:lnTo>
                      <a:pt x="176" y="173"/>
                    </a:lnTo>
                    <a:lnTo>
                      <a:pt x="176" y="175"/>
                    </a:lnTo>
                    <a:lnTo>
                      <a:pt x="177" y="175"/>
                    </a:lnTo>
                    <a:lnTo>
                      <a:pt x="178" y="175"/>
                    </a:lnTo>
                    <a:lnTo>
                      <a:pt x="178" y="176"/>
                    </a:lnTo>
                    <a:lnTo>
                      <a:pt x="177" y="176"/>
                    </a:lnTo>
                    <a:lnTo>
                      <a:pt x="177" y="177"/>
                    </a:lnTo>
                    <a:lnTo>
                      <a:pt x="176" y="177"/>
                    </a:lnTo>
                    <a:lnTo>
                      <a:pt x="176" y="178"/>
                    </a:lnTo>
                    <a:lnTo>
                      <a:pt x="176" y="179"/>
                    </a:lnTo>
                    <a:lnTo>
                      <a:pt x="177" y="180"/>
                    </a:lnTo>
                    <a:lnTo>
                      <a:pt x="178" y="181"/>
                    </a:lnTo>
                    <a:lnTo>
                      <a:pt x="178" y="182"/>
                    </a:lnTo>
                    <a:lnTo>
                      <a:pt x="178" y="184"/>
                    </a:lnTo>
                    <a:lnTo>
                      <a:pt x="179" y="185"/>
                    </a:lnTo>
                    <a:lnTo>
                      <a:pt x="179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7" y="185"/>
                    </a:lnTo>
                    <a:lnTo>
                      <a:pt x="176" y="185"/>
                    </a:lnTo>
                    <a:lnTo>
                      <a:pt x="176" y="186"/>
                    </a:lnTo>
                    <a:lnTo>
                      <a:pt x="177" y="186"/>
                    </a:lnTo>
                    <a:lnTo>
                      <a:pt x="177" y="187"/>
                    </a:lnTo>
                    <a:lnTo>
                      <a:pt x="177" y="188"/>
                    </a:lnTo>
                    <a:lnTo>
                      <a:pt x="177" y="187"/>
                    </a:lnTo>
                    <a:lnTo>
                      <a:pt x="178" y="187"/>
                    </a:lnTo>
                    <a:lnTo>
                      <a:pt x="178" y="188"/>
                    </a:lnTo>
                    <a:lnTo>
                      <a:pt x="178" y="189"/>
                    </a:lnTo>
                    <a:lnTo>
                      <a:pt x="178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0" y="192"/>
                    </a:lnTo>
                    <a:lnTo>
                      <a:pt x="179" y="193"/>
                    </a:lnTo>
                    <a:lnTo>
                      <a:pt x="179" y="194"/>
                    </a:lnTo>
                    <a:lnTo>
                      <a:pt x="179" y="195"/>
                    </a:lnTo>
                    <a:lnTo>
                      <a:pt x="179" y="196"/>
                    </a:lnTo>
                    <a:lnTo>
                      <a:pt x="179" y="197"/>
                    </a:lnTo>
                    <a:lnTo>
                      <a:pt x="179" y="197"/>
                    </a:lnTo>
                    <a:lnTo>
                      <a:pt x="180" y="198"/>
                    </a:lnTo>
                    <a:lnTo>
                      <a:pt x="180" y="199"/>
                    </a:lnTo>
                    <a:lnTo>
                      <a:pt x="180" y="201"/>
                    </a:lnTo>
                    <a:lnTo>
                      <a:pt x="180" y="201"/>
                    </a:lnTo>
                    <a:lnTo>
                      <a:pt x="180" y="203"/>
                    </a:lnTo>
                    <a:lnTo>
                      <a:pt x="180" y="209"/>
                    </a:lnTo>
                    <a:lnTo>
                      <a:pt x="180" y="243"/>
                    </a:lnTo>
                    <a:lnTo>
                      <a:pt x="180" y="268"/>
                    </a:lnTo>
                    <a:lnTo>
                      <a:pt x="180" y="277"/>
                    </a:lnTo>
                    <a:lnTo>
                      <a:pt x="180" y="278"/>
                    </a:lnTo>
                    <a:lnTo>
                      <a:pt x="180" y="323"/>
                    </a:lnTo>
                    <a:lnTo>
                      <a:pt x="180" y="330"/>
                    </a:lnTo>
                    <a:lnTo>
                      <a:pt x="180" y="333"/>
                    </a:lnTo>
                    <a:lnTo>
                      <a:pt x="180" y="334"/>
                    </a:lnTo>
                    <a:lnTo>
                      <a:pt x="180" y="337"/>
                    </a:lnTo>
                    <a:lnTo>
                      <a:pt x="180" y="338"/>
                    </a:lnTo>
                    <a:lnTo>
                      <a:pt x="180" y="340"/>
                    </a:lnTo>
                    <a:lnTo>
                      <a:pt x="180" y="344"/>
                    </a:lnTo>
                    <a:lnTo>
                      <a:pt x="180" y="346"/>
                    </a:lnTo>
                    <a:lnTo>
                      <a:pt x="180" y="347"/>
                    </a:lnTo>
                    <a:lnTo>
                      <a:pt x="180" y="349"/>
                    </a:lnTo>
                    <a:lnTo>
                      <a:pt x="180" y="351"/>
                    </a:lnTo>
                    <a:lnTo>
                      <a:pt x="180" y="354"/>
                    </a:lnTo>
                    <a:lnTo>
                      <a:pt x="180" y="355"/>
                    </a:lnTo>
                    <a:lnTo>
                      <a:pt x="180" y="356"/>
                    </a:lnTo>
                    <a:lnTo>
                      <a:pt x="180" y="357"/>
                    </a:lnTo>
                    <a:lnTo>
                      <a:pt x="180" y="358"/>
                    </a:lnTo>
                    <a:lnTo>
                      <a:pt x="180" y="361"/>
                    </a:lnTo>
                    <a:lnTo>
                      <a:pt x="180" y="361"/>
                    </a:lnTo>
                    <a:lnTo>
                      <a:pt x="180" y="366"/>
                    </a:lnTo>
                    <a:lnTo>
                      <a:pt x="180" y="368"/>
                    </a:lnTo>
                    <a:lnTo>
                      <a:pt x="180" y="370"/>
                    </a:lnTo>
                    <a:lnTo>
                      <a:pt x="180" y="371"/>
                    </a:lnTo>
                    <a:lnTo>
                      <a:pt x="180" y="372"/>
                    </a:lnTo>
                    <a:lnTo>
                      <a:pt x="180" y="373"/>
                    </a:lnTo>
                    <a:lnTo>
                      <a:pt x="180" y="374"/>
                    </a:lnTo>
                    <a:lnTo>
                      <a:pt x="180" y="375"/>
                    </a:lnTo>
                    <a:lnTo>
                      <a:pt x="180" y="382"/>
                    </a:lnTo>
                    <a:lnTo>
                      <a:pt x="180" y="388"/>
                    </a:lnTo>
                    <a:lnTo>
                      <a:pt x="180" y="393"/>
                    </a:lnTo>
                    <a:lnTo>
                      <a:pt x="180" y="401"/>
                    </a:lnTo>
                    <a:lnTo>
                      <a:pt x="180" y="402"/>
                    </a:lnTo>
                    <a:lnTo>
                      <a:pt x="175" y="402"/>
                    </a:lnTo>
                    <a:lnTo>
                      <a:pt x="170" y="402"/>
                    </a:lnTo>
                    <a:lnTo>
                      <a:pt x="166" y="402"/>
                    </a:lnTo>
                    <a:lnTo>
                      <a:pt x="163" y="402"/>
                    </a:lnTo>
                    <a:lnTo>
                      <a:pt x="162" y="402"/>
                    </a:lnTo>
                    <a:lnTo>
                      <a:pt x="160" y="402"/>
                    </a:lnTo>
                    <a:lnTo>
                      <a:pt x="159" y="402"/>
                    </a:lnTo>
                    <a:lnTo>
                      <a:pt x="156" y="402"/>
                    </a:lnTo>
                    <a:lnTo>
                      <a:pt x="153" y="402"/>
                    </a:lnTo>
                    <a:lnTo>
                      <a:pt x="153" y="402"/>
                    </a:lnTo>
                    <a:lnTo>
                      <a:pt x="152" y="402"/>
                    </a:lnTo>
                    <a:lnTo>
                      <a:pt x="149" y="402"/>
                    </a:lnTo>
                    <a:lnTo>
                      <a:pt x="147" y="402"/>
                    </a:lnTo>
                    <a:lnTo>
                      <a:pt x="146" y="402"/>
                    </a:lnTo>
                    <a:lnTo>
                      <a:pt x="143" y="402"/>
                    </a:lnTo>
                    <a:lnTo>
                      <a:pt x="138" y="402"/>
                    </a:lnTo>
                    <a:lnTo>
                      <a:pt x="132" y="402"/>
                    </a:lnTo>
                    <a:lnTo>
                      <a:pt x="130" y="402"/>
                    </a:lnTo>
                    <a:lnTo>
                      <a:pt x="119" y="402"/>
                    </a:lnTo>
                    <a:lnTo>
                      <a:pt x="111" y="402"/>
                    </a:lnTo>
                    <a:lnTo>
                      <a:pt x="109" y="402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3" y="402"/>
                    </a:lnTo>
                    <a:lnTo>
                      <a:pt x="100" y="402"/>
                    </a:lnTo>
                    <a:lnTo>
                      <a:pt x="99" y="402"/>
                    </a:lnTo>
                    <a:lnTo>
                      <a:pt x="98" y="402"/>
                    </a:lnTo>
                    <a:lnTo>
                      <a:pt x="94" y="402"/>
                    </a:lnTo>
                    <a:lnTo>
                      <a:pt x="90" y="402"/>
                    </a:lnTo>
                    <a:lnTo>
                      <a:pt x="89" y="402"/>
                    </a:lnTo>
                    <a:lnTo>
                      <a:pt x="85" y="402"/>
                    </a:lnTo>
                    <a:lnTo>
                      <a:pt x="81" y="402"/>
                    </a:lnTo>
                    <a:lnTo>
                      <a:pt x="80" y="402"/>
                    </a:lnTo>
                    <a:lnTo>
                      <a:pt x="80" y="401"/>
                    </a:lnTo>
                    <a:lnTo>
                      <a:pt x="78" y="400"/>
                    </a:lnTo>
                    <a:lnTo>
                      <a:pt x="77" y="399"/>
                    </a:lnTo>
                    <a:lnTo>
                      <a:pt x="76" y="399"/>
                    </a:lnTo>
                    <a:lnTo>
                      <a:pt x="76" y="398"/>
                    </a:lnTo>
                    <a:lnTo>
                      <a:pt x="75" y="398"/>
                    </a:lnTo>
                    <a:lnTo>
                      <a:pt x="75" y="397"/>
                    </a:lnTo>
                    <a:lnTo>
                      <a:pt x="74" y="397"/>
                    </a:lnTo>
                    <a:lnTo>
                      <a:pt x="73" y="396"/>
                    </a:lnTo>
                    <a:lnTo>
                      <a:pt x="72" y="397"/>
                    </a:lnTo>
                    <a:lnTo>
                      <a:pt x="70" y="397"/>
                    </a:lnTo>
                    <a:lnTo>
                      <a:pt x="70" y="397"/>
                    </a:lnTo>
                    <a:lnTo>
                      <a:pt x="70" y="396"/>
                    </a:lnTo>
                    <a:lnTo>
                      <a:pt x="69" y="395"/>
                    </a:lnTo>
                    <a:lnTo>
                      <a:pt x="69" y="393"/>
                    </a:lnTo>
                    <a:lnTo>
                      <a:pt x="69" y="392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69" y="388"/>
                    </a:lnTo>
                    <a:lnTo>
                      <a:pt x="69" y="388"/>
                    </a:lnTo>
                    <a:lnTo>
                      <a:pt x="69" y="387"/>
                    </a:lnTo>
                    <a:lnTo>
                      <a:pt x="69" y="385"/>
                    </a:lnTo>
                    <a:lnTo>
                      <a:pt x="68" y="384"/>
                    </a:lnTo>
                    <a:lnTo>
                      <a:pt x="68" y="383"/>
                    </a:lnTo>
                    <a:lnTo>
                      <a:pt x="68" y="382"/>
                    </a:lnTo>
                    <a:lnTo>
                      <a:pt x="67" y="382"/>
                    </a:lnTo>
                    <a:lnTo>
                      <a:pt x="67" y="381"/>
                    </a:lnTo>
                    <a:lnTo>
                      <a:pt x="66" y="380"/>
                    </a:lnTo>
                    <a:lnTo>
                      <a:pt x="65" y="379"/>
                    </a:lnTo>
                    <a:lnTo>
                      <a:pt x="65" y="378"/>
                    </a:lnTo>
                    <a:lnTo>
                      <a:pt x="64" y="378"/>
                    </a:lnTo>
                    <a:lnTo>
                      <a:pt x="64" y="376"/>
                    </a:lnTo>
                    <a:lnTo>
                      <a:pt x="63" y="375"/>
                    </a:lnTo>
                    <a:lnTo>
                      <a:pt x="61" y="374"/>
                    </a:lnTo>
                    <a:lnTo>
                      <a:pt x="60" y="374"/>
                    </a:lnTo>
                    <a:lnTo>
                      <a:pt x="59" y="373"/>
                    </a:lnTo>
                    <a:lnTo>
                      <a:pt x="58" y="372"/>
                    </a:lnTo>
                    <a:lnTo>
                      <a:pt x="57" y="372"/>
                    </a:lnTo>
                    <a:lnTo>
                      <a:pt x="56" y="371"/>
                    </a:lnTo>
                    <a:lnTo>
                      <a:pt x="55" y="371"/>
                    </a:lnTo>
                    <a:lnTo>
                      <a:pt x="53" y="371"/>
                    </a:lnTo>
                    <a:lnTo>
                      <a:pt x="52" y="370"/>
                    </a:lnTo>
                    <a:lnTo>
                      <a:pt x="51" y="370"/>
                    </a:lnTo>
                    <a:lnTo>
                      <a:pt x="50" y="370"/>
                    </a:lnTo>
                    <a:lnTo>
                      <a:pt x="49" y="368"/>
                    </a:lnTo>
                    <a:lnTo>
                      <a:pt x="48" y="368"/>
                    </a:lnTo>
                    <a:lnTo>
                      <a:pt x="48" y="367"/>
                    </a:lnTo>
                    <a:lnTo>
                      <a:pt x="47" y="367"/>
                    </a:lnTo>
                    <a:lnTo>
                      <a:pt x="46" y="367"/>
                    </a:lnTo>
                    <a:lnTo>
                      <a:pt x="46" y="366"/>
                    </a:lnTo>
                    <a:lnTo>
                      <a:pt x="44" y="366"/>
                    </a:lnTo>
                    <a:lnTo>
                      <a:pt x="44" y="364"/>
                    </a:lnTo>
                    <a:lnTo>
                      <a:pt x="43" y="364"/>
                    </a:lnTo>
                    <a:lnTo>
                      <a:pt x="43" y="363"/>
                    </a:lnTo>
                    <a:lnTo>
                      <a:pt x="43" y="363"/>
                    </a:lnTo>
                    <a:lnTo>
                      <a:pt x="43" y="362"/>
                    </a:lnTo>
                    <a:lnTo>
                      <a:pt x="43" y="361"/>
                    </a:lnTo>
                    <a:lnTo>
                      <a:pt x="42" y="361"/>
                    </a:lnTo>
                    <a:lnTo>
                      <a:pt x="41" y="361"/>
                    </a:lnTo>
                    <a:lnTo>
                      <a:pt x="41" y="359"/>
                    </a:lnTo>
                    <a:lnTo>
                      <a:pt x="40" y="358"/>
                    </a:lnTo>
                    <a:lnTo>
                      <a:pt x="39" y="358"/>
                    </a:lnTo>
                    <a:lnTo>
                      <a:pt x="38" y="357"/>
                    </a:lnTo>
                    <a:lnTo>
                      <a:pt x="38" y="356"/>
                    </a:lnTo>
                    <a:lnTo>
                      <a:pt x="36" y="356"/>
                    </a:lnTo>
                    <a:lnTo>
                      <a:pt x="35" y="355"/>
                    </a:lnTo>
                    <a:lnTo>
                      <a:pt x="34" y="355"/>
                    </a:lnTo>
                    <a:lnTo>
                      <a:pt x="33" y="354"/>
                    </a:lnTo>
                    <a:lnTo>
                      <a:pt x="32" y="354"/>
                    </a:lnTo>
                    <a:lnTo>
                      <a:pt x="31" y="353"/>
                    </a:lnTo>
                    <a:lnTo>
                      <a:pt x="30" y="351"/>
                    </a:lnTo>
                    <a:lnTo>
                      <a:pt x="29" y="350"/>
                    </a:lnTo>
                    <a:lnTo>
                      <a:pt x="27" y="349"/>
                    </a:lnTo>
                    <a:lnTo>
                      <a:pt x="26" y="349"/>
                    </a:lnTo>
                    <a:lnTo>
                      <a:pt x="25" y="348"/>
                    </a:lnTo>
                    <a:lnTo>
                      <a:pt x="24" y="347"/>
                    </a:lnTo>
                    <a:lnTo>
                      <a:pt x="24" y="346"/>
                    </a:lnTo>
                    <a:lnTo>
                      <a:pt x="23" y="346"/>
                    </a:lnTo>
                    <a:lnTo>
                      <a:pt x="23" y="345"/>
                    </a:lnTo>
                    <a:lnTo>
                      <a:pt x="22" y="345"/>
                    </a:lnTo>
                    <a:lnTo>
                      <a:pt x="21" y="344"/>
                    </a:lnTo>
                    <a:lnTo>
                      <a:pt x="20" y="342"/>
                    </a:lnTo>
                    <a:lnTo>
                      <a:pt x="18" y="341"/>
                    </a:lnTo>
                    <a:lnTo>
                      <a:pt x="17" y="340"/>
                    </a:lnTo>
                    <a:lnTo>
                      <a:pt x="17" y="339"/>
                    </a:lnTo>
                    <a:lnTo>
                      <a:pt x="16" y="338"/>
                    </a:lnTo>
                    <a:lnTo>
                      <a:pt x="16" y="338"/>
                    </a:lnTo>
                    <a:lnTo>
                      <a:pt x="15" y="337"/>
                    </a:lnTo>
                    <a:lnTo>
                      <a:pt x="15" y="336"/>
                    </a:lnTo>
                    <a:lnTo>
                      <a:pt x="14" y="336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2" y="333"/>
                    </a:lnTo>
                    <a:lnTo>
                      <a:pt x="10" y="333"/>
                    </a:lnTo>
                    <a:lnTo>
                      <a:pt x="10" y="332"/>
                    </a:lnTo>
                    <a:lnTo>
                      <a:pt x="10" y="331"/>
                    </a:lnTo>
                    <a:lnTo>
                      <a:pt x="10" y="330"/>
                    </a:lnTo>
                    <a:lnTo>
                      <a:pt x="10" y="329"/>
                    </a:lnTo>
                    <a:lnTo>
                      <a:pt x="10" y="328"/>
                    </a:lnTo>
                    <a:lnTo>
                      <a:pt x="10" y="326"/>
                    </a:lnTo>
                    <a:lnTo>
                      <a:pt x="10" y="325"/>
                    </a:lnTo>
                    <a:lnTo>
                      <a:pt x="12" y="324"/>
                    </a:lnTo>
                    <a:lnTo>
                      <a:pt x="12" y="323"/>
                    </a:lnTo>
                    <a:lnTo>
                      <a:pt x="13" y="323"/>
                    </a:lnTo>
                    <a:lnTo>
                      <a:pt x="12" y="322"/>
                    </a:lnTo>
                    <a:lnTo>
                      <a:pt x="12" y="321"/>
                    </a:lnTo>
                    <a:lnTo>
                      <a:pt x="13" y="320"/>
                    </a:lnTo>
                    <a:lnTo>
                      <a:pt x="13" y="319"/>
                    </a:lnTo>
                    <a:lnTo>
                      <a:pt x="14" y="319"/>
                    </a:lnTo>
                    <a:lnTo>
                      <a:pt x="14" y="317"/>
                    </a:lnTo>
                    <a:lnTo>
                      <a:pt x="14" y="316"/>
                    </a:lnTo>
                    <a:lnTo>
                      <a:pt x="13" y="315"/>
                    </a:lnTo>
                    <a:lnTo>
                      <a:pt x="13" y="314"/>
                    </a:lnTo>
                    <a:lnTo>
                      <a:pt x="13" y="313"/>
                    </a:lnTo>
                    <a:lnTo>
                      <a:pt x="12" y="312"/>
                    </a:lnTo>
                    <a:lnTo>
                      <a:pt x="12" y="311"/>
                    </a:lnTo>
                    <a:lnTo>
                      <a:pt x="10" y="309"/>
                    </a:lnTo>
                    <a:lnTo>
                      <a:pt x="10" y="308"/>
                    </a:lnTo>
                    <a:lnTo>
                      <a:pt x="10" y="307"/>
                    </a:lnTo>
                    <a:lnTo>
                      <a:pt x="10" y="306"/>
                    </a:lnTo>
                    <a:lnTo>
                      <a:pt x="10" y="306"/>
                    </a:lnTo>
                    <a:lnTo>
                      <a:pt x="10" y="305"/>
                    </a:lnTo>
                    <a:lnTo>
                      <a:pt x="10" y="304"/>
                    </a:lnTo>
                    <a:lnTo>
                      <a:pt x="10" y="303"/>
                    </a:lnTo>
                    <a:lnTo>
                      <a:pt x="9" y="302"/>
                    </a:lnTo>
                    <a:lnTo>
                      <a:pt x="9" y="300"/>
                    </a:lnTo>
                    <a:lnTo>
                      <a:pt x="9" y="299"/>
                    </a:lnTo>
                    <a:lnTo>
                      <a:pt x="8" y="296"/>
                    </a:lnTo>
                    <a:lnTo>
                      <a:pt x="7" y="296"/>
                    </a:lnTo>
                    <a:lnTo>
                      <a:pt x="7" y="295"/>
                    </a:lnTo>
                    <a:lnTo>
                      <a:pt x="6" y="294"/>
                    </a:lnTo>
                    <a:lnTo>
                      <a:pt x="5" y="292"/>
                    </a:lnTo>
                    <a:lnTo>
                      <a:pt x="4" y="291"/>
                    </a:lnTo>
                    <a:lnTo>
                      <a:pt x="4" y="290"/>
                    </a:lnTo>
                    <a:lnTo>
                      <a:pt x="3" y="290"/>
                    </a:lnTo>
                    <a:lnTo>
                      <a:pt x="3" y="289"/>
                    </a:lnTo>
                    <a:lnTo>
                      <a:pt x="1" y="288"/>
                    </a:lnTo>
                    <a:lnTo>
                      <a:pt x="1" y="287"/>
                    </a:lnTo>
                    <a:lnTo>
                      <a:pt x="1" y="286"/>
                    </a:lnTo>
                    <a:lnTo>
                      <a:pt x="1" y="285"/>
                    </a:lnTo>
                    <a:lnTo>
                      <a:pt x="0" y="283"/>
                    </a:lnTo>
                    <a:lnTo>
                      <a:pt x="0" y="282"/>
                    </a:lnTo>
                    <a:lnTo>
                      <a:pt x="0" y="281"/>
                    </a:lnTo>
                    <a:lnTo>
                      <a:pt x="1" y="280"/>
                    </a:lnTo>
                    <a:lnTo>
                      <a:pt x="1" y="279"/>
                    </a:lnTo>
                    <a:lnTo>
                      <a:pt x="3" y="279"/>
                    </a:lnTo>
                    <a:lnTo>
                      <a:pt x="3" y="278"/>
                    </a:lnTo>
                    <a:lnTo>
                      <a:pt x="4" y="277"/>
                    </a:lnTo>
                    <a:lnTo>
                      <a:pt x="4" y="275"/>
                    </a:lnTo>
                    <a:lnTo>
                      <a:pt x="4" y="274"/>
                    </a:lnTo>
                    <a:lnTo>
                      <a:pt x="5" y="273"/>
                    </a:lnTo>
                    <a:lnTo>
                      <a:pt x="5" y="272"/>
                    </a:lnTo>
                    <a:lnTo>
                      <a:pt x="5" y="271"/>
                    </a:lnTo>
                    <a:lnTo>
                      <a:pt x="5" y="270"/>
                    </a:lnTo>
                    <a:lnTo>
                      <a:pt x="6" y="270"/>
                    </a:lnTo>
                    <a:lnTo>
                      <a:pt x="6" y="269"/>
                    </a:lnTo>
                    <a:lnTo>
                      <a:pt x="6" y="266"/>
                    </a:lnTo>
                    <a:lnTo>
                      <a:pt x="5" y="265"/>
                    </a:lnTo>
                    <a:lnTo>
                      <a:pt x="5" y="264"/>
                    </a:lnTo>
                    <a:lnTo>
                      <a:pt x="5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1"/>
                    </a:lnTo>
                    <a:lnTo>
                      <a:pt x="7" y="260"/>
                    </a:lnTo>
                    <a:lnTo>
                      <a:pt x="8" y="257"/>
                    </a:lnTo>
                    <a:lnTo>
                      <a:pt x="8" y="256"/>
                    </a:lnTo>
                    <a:lnTo>
                      <a:pt x="9" y="255"/>
                    </a:lnTo>
                    <a:lnTo>
                      <a:pt x="9" y="254"/>
                    </a:lnTo>
                    <a:lnTo>
                      <a:pt x="10" y="253"/>
                    </a:lnTo>
                    <a:lnTo>
                      <a:pt x="10" y="252"/>
                    </a:lnTo>
                    <a:lnTo>
                      <a:pt x="12" y="251"/>
                    </a:lnTo>
                    <a:lnTo>
                      <a:pt x="12" y="249"/>
                    </a:lnTo>
                    <a:lnTo>
                      <a:pt x="13" y="248"/>
                    </a:lnTo>
                    <a:lnTo>
                      <a:pt x="13" y="247"/>
                    </a:lnTo>
                    <a:lnTo>
                      <a:pt x="14" y="245"/>
                    </a:lnTo>
                    <a:lnTo>
                      <a:pt x="14" y="244"/>
                    </a:lnTo>
                    <a:lnTo>
                      <a:pt x="14" y="243"/>
                    </a:lnTo>
                    <a:lnTo>
                      <a:pt x="15" y="241"/>
                    </a:lnTo>
                    <a:lnTo>
                      <a:pt x="15" y="240"/>
                    </a:lnTo>
                    <a:lnTo>
                      <a:pt x="16" y="239"/>
                    </a:lnTo>
                    <a:lnTo>
                      <a:pt x="16" y="238"/>
                    </a:lnTo>
                    <a:lnTo>
                      <a:pt x="16" y="237"/>
                    </a:lnTo>
                    <a:lnTo>
                      <a:pt x="16" y="236"/>
                    </a:lnTo>
                    <a:lnTo>
                      <a:pt x="16" y="235"/>
                    </a:lnTo>
                    <a:lnTo>
                      <a:pt x="17" y="234"/>
                    </a:lnTo>
                    <a:lnTo>
                      <a:pt x="17" y="232"/>
                    </a:lnTo>
                    <a:lnTo>
                      <a:pt x="18" y="231"/>
                    </a:lnTo>
                    <a:lnTo>
                      <a:pt x="18" y="230"/>
                    </a:lnTo>
                    <a:lnTo>
                      <a:pt x="20" y="229"/>
                    </a:lnTo>
                    <a:lnTo>
                      <a:pt x="20" y="228"/>
                    </a:lnTo>
                    <a:lnTo>
                      <a:pt x="20" y="227"/>
                    </a:lnTo>
                    <a:lnTo>
                      <a:pt x="21" y="227"/>
                    </a:lnTo>
                    <a:lnTo>
                      <a:pt x="21" y="228"/>
                    </a:lnTo>
                    <a:lnTo>
                      <a:pt x="20" y="229"/>
                    </a:lnTo>
                    <a:lnTo>
                      <a:pt x="20" y="230"/>
                    </a:lnTo>
                    <a:lnTo>
                      <a:pt x="21" y="230"/>
                    </a:lnTo>
                    <a:lnTo>
                      <a:pt x="21" y="231"/>
                    </a:lnTo>
                    <a:lnTo>
                      <a:pt x="22" y="231"/>
                    </a:lnTo>
                    <a:lnTo>
                      <a:pt x="22" y="232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2" y="231"/>
                    </a:lnTo>
                    <a:lnTo>
                      <a:pt x="23" y="230"/>
                    </a:lnTo>
                    <a:lnTo>
                      <a:pt x="24" y="230"/>
                    </a:lnTo>
                    <a:lnTo>
                      <a:pt x="25" y="229"/>
                    </a:lnTo>
                    <a:lnTo>
                      <a:pt x="24" y="229"/>
                    </a:lnTo>
                    <a:lnTo>
                      <a:pt x="23" y="229"/>
                    </a:lnTo>
                    <a:lnTo>
                      <a:pt x="23" y="228"/>
                    </a:lnTo>
                    <a:lnTo>
                      <a:pt x="22" y="228"/>
                    </a:lnTo>
                    <a:lnTo>
                      <a:pt x="22" y="227"/>
                    </a:lnTo>
                    <a:lnTo>
                      <a:pt x="22" y="226"/>
                    </a:lnTo>
                    <a:lnTo>
                      <a:pt x="22" y="224"/>
                    </a:lnTo>
                    <a:lnTo>
                      <a:pt x="24" y="223"/>
                    </a:lnTo>
                    <a:lnTo>
                      <a:pt x="23" y="222"/>
                    </a:lnTo>
                    <a:lnTo>
                      <a:pt x="22" y="224"/>
                    </a:lnTo>
                    <a:lnTo>
                      <a:pt x="22" y="226"/>
                    </a:lnTo>
                    <a:lnTo>
                      <a:pt x="22" y="227"/>
                    </a:lnTo>
                    <a:lnTo>
                      <a:pt x="21" y="227"/>
                    </a:lnTo>
                    <a:lnTo>
                      <a:pt x="21" y="226"/>
                    </a:lnTo>
                    <a:lnTo>
                      <a:pt x="21" y="224"/>
                    </a:lnTo>
                    <a:lnTo>
                      <a:pt x="22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4" y="221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8"/>
                    </a:lnTo>
                    <a:lnTo>
                      <a:pt x="25" y="216"/>
                    </a:lnTo>
                    <a:lnTo>
                      <a:pt x="26" y="216"/>
                    </a:lnTo>
                    <a:lnTo>
                      <a:pt x="26" y="215"/>
                    </a:lnTo>
                    <a:lnTo>
                      <a:pt x="27" y="214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9" y="212"/>
                    </a:lnTo>
                    <a:lnTo>
                      <a:pt x="29" y="211"/>
                    </a:lnTo>
                    <a:lnTo>
                      <a:pt x="30" y="210"/>
                    </a:lnTo>
                    <a:lnTo>
                      <a:pt x="30" y="209"/>
                    </a:lnTo>
                    <a:lnTo>
                      <a:pt x="31" y="209"/>
                    </a:lnTo>
                    <a:lnTo>
                      <a:pt x="31" y="207"/>
                    </a:lnTo>
                    <a:lnTo>
                      <a:pt x="31" y="206"/>
                    </a:lnTo>
                    <a:lnTo>
                      <a:pt x="32" y="206"/>
                    </a:lnTo>
                    <a:lnTo>
                      <a:pt x="32" y="204"/>
                    </a:lnTo>
                    <a:lnTo>
                      <a:pt x="33" y="204"/>
                    </a:lnTo>
                    <a:lnTo>
                      <a:pt x="33" y="203"/>
                    </a:lnTo>
                    <a:lnTo>
                      <a:pt x="34" y="202"/>
                    </a:lnTo>
                    <a:lnTo>
                      <a:pt x="34" y="201"/>
                    </a:lnTo>
                    <a:lnTo>
                      <a:pt x="35" y="199"/>
                    </a:lnTo>
                    <a:lnTo>
                      <a:pt x="35" y="198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36" y="196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9" y="197"/>
                    </a:lnTo>
                    <a:lnTo>
                      <a:pt x="39" y="198"/>
                    </a:lnTo>
                    <a:lnTo>
                      <a:pt x="38" y="198"/>
                    </a:lnTo>
                    <a:lnTo>
                      <a:pt x="36" y="199"/>
                    </a:lnTo>
                    <a:lnTo>
                      <a:pt x="35" y="202"/>
                    </a:lnTo>
                    <a:lnTo>
                      <a:pt x="34" y="203"/>
                    </a:lnTo>
                    <a:lnTo>
                      <a:pt x="33" y="204"/>
                    </a:lnTo>
                    <a:lnTo>
                      <a:pt x="33" y="205"/>
                    </a:lnTo>
                    <a:lnTo>
                      <a:pt x="32" y="206"/>
                    </a:lnTo>
                    <a:lnTo>
                      <a:pt x="32" y="207"/>
                    </a:lnTo>
                    <a:lnTo>
                      <a:pt x="31" y="209"/>
                    </a:lnTo>
                    <a:lnTo>
                      <a:pt x="31" y="210"/>
                    </a:lnTo>
                    <a:lnTo>
                      <a:pt x="31" y="211"/>
                    </a:lnTo>
                    <a:lnTo>
                      <a:pt x="30" y="211"/>
                    </a:lnTo>
                    <a:lnTo>
                      <a:pt x="30" y="212"/>
                    </a:lnTo>
                    <a:lnTo>
                      <a:pt x="32" y="213"/>
                    </a:lnTo>
                    <a:lnTo>
                      <a:pt x="33" y="213"/>
                    </a:lnTo>
                    <a:lnTo>
                      <a:pt x="34" y="213"/>
                    </a:lnTo>
                    <a:lnTo>
                      <a:pt x="35" y="213"/>
                    </a:lnTo>
                    <a:lnTo>
                      <a:pt x="36" y="214"/>
                    </a:lnTo>
                    <a:lnTo>
                      <a:pt x="38" y="214"/>
                    </a:lnTo>
                    <a:lnTo>
                      <a:pt x="38" y="215"/>
                    </a:lnTo>
                    <a:lnTo>
                      <a:pt x="39" y="215"/>
                    </a:lnTo>
                    <a:lnTo>
                      <a:pt x="40" y="216"/>
                    </a:lnTo>
                    <a:lnTo>
                      <a:pt x="40" y="215"/>
                    </a:lnTo>
                    <a:lnTo>
                      <a:pt x="40" y="214"/>
                    </a:lnTo>
                    <a:lnTo>
                      <a:pt x="40" y="213"/>
                    </a:lnTo>
                    <a:lnTo>
                      <a:pt x="40" y="212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2" y="210"/>
                    </a:lnTo>
                    <a:lnTo>
                      <a:pt x="42" y="209"/>
                    </a:lnTo>
                    <a:lnTo>
                      <a:pt x="41" y="209"/>
                    </a:lnTo>
                    <a:lnTo>
                      <a:pt x="41" y="207"/>
                    </a:lnTo>
                    <a:lnTo>
                      <a:pt x="41" y="206"/>
                    </a:lnTo>
                    <a:lnTo>
                      <a:pt x="40" y="205"/>
                    </a:lnTo>
                    <a:lnTo>
                      <a:pt x="41" y="202"/>
                    </a:lnTo>
                    <a:lnTo>
                      <a:pt x="41" y="201"/>
                    </a:lnTo>
                    <a:lnTo>
                      <a:pt x="40" y="202"/>
                    </a:lnTo>
                    <a:lnTo>
                      <a:pt x="40" y="201"/>
                    </a:lnTo>
                    <a:lnTo>
                      <a:pt x="40" y="199"/>
                    </a:lnTo>
                    <a:lnTo>
                      <a:pt x="41" y="199"/>
                    </a:lnTo>
                    <a:lnTo>
                      <a:pt x="43" y="199"/>
                    </a:lnTo>
                    <a:lnTo>
                      <a:pt x="43" y="198"/>
                    </a:lnTo>
                    <a:lnTo>
                      <a:pt x="44" y="197"/>
                    </a:lnTo>
                    <a:lnTo>
                      <a:pt x="44" y="197"/>
                    </a:lnTo>
                    <a:lnTo>
                      <a:pt x="43" y="195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4" y="192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4" y="195"/>
                    </a:lnTo>
                    <a:lnTo>
                      <a:pt x="44" y="194"/>
                    </a:lnTo>
                    <a:lnTo>
                      <a:pt x="44" y="193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6" y="189"/>
                    </a:lnTo>
                    <a:lnTo>
                      <a:pt x="46" y="187"/>
                    </a:lnTo>
                    <a:lnTo>
                      <a:pt x="46" y="186"/>
                    </a:lnTo>
                    <a:lnTo>
                      <a:pt x="47" y="185"/>
                    </a:lnTo>
                    <a:lnTo>
                      <a:pt x="47" y="184"/>
                    </a:lnTo>
                    <a:lnTo>
                      <a:pt x="48" y="184"/>
                    </a:lnTo>
                    <a:lnTo>
                      <a:pt x="49" y="182"/>
                    </a:lnTo>
                    <a:lnTo>
                      <a:pt x="50" y="182"/>
                    </a:lnTo>
                    <a:lnTo>
                      <a:pt x="52" y="182"/>
                    </a:lnTo>
                    <a:lnTo>
                      <a:pt x="53" y="181"/>
                    </a:lnTo>
                    <a:lnTo>
                      <a:pt x="55" y="181"/>
                    </a:lnTo>
                    <a:lnTo>
                      <a:pt x="56" y="181"/>
                    </a:lnTo>
                    <a:lnTo>
                      <a:pt x="56" y="182"/>
                    </a:lnTo>
                    <a:lnTo>
                      <a:pt x="57" y="184"/>
                    </a:lnTo>
                    <a:lnTo>
                      <a:pt x="58" y="184"/>
                    </a:lnTo>
                    <a:lnTo>
                      <a:pt x="57" y="182"/>
                    </a:lnTo>
                    <a:lnTo>
                      <a:pt x="56" y="181"/>
                    </a:lnTo>
                    <a:lnTo>
                      <a:pt x="57" y="181"/>
                    </a:lnTo>
                    <a:lnTo>
                      <a:pt x="57" y="182"/>
                    </a:lnTo>
                    <a:lnTo>
                      <a:pt x="58" y="182"/>
                    </a:lnTo>
                    <a:lnTo>
                      <a:pt x="59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1" y="180"/>
                    </a:lnTo>
                    <a:lnTo>
                      <a:pt x="63" y="180"/>
                    </a:lnTo>
                    <a:lnTo>
                      <a:pt x="64" y="180"/>
                    </a:lnTo>
                    <a:lnTo>
                      <a:pt x="65" y="179"/>
                    </a:lnTo>
                    <a:lnTo>
                      <a:pt x="66" y="179"/>
                    </a:lnTo>
                    <a:lnTo>
                      <a:pt x="66" y="178"/>
                    </a:lnTo>
                    <a:lnTo>
                      <a:pt x="67" y="178"/>
                    </a:lnTo>
                    <a:lnTo>
                      <a:pt x="67" y="177"/>
                    </a:lnTo>
                    <a:lnTo>
                      <a:pt x="68" y="177"/>
                    </a:lnTo>
                    <a:lnTo>
                      <a:pt x="68" y="175"/>
                    </a:lnTo>
                    <a:lnTo>
                      <a:pt x="68" y="173"/>
                    </a:lnTo>
                    <a:lnTo>
                      <a:pt x="68" y="172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7" y="170"/>
                    </a:lnTo>
                    <a:lnTo>
                      <a:pt x="67" y="170"/>
                    </a:lnTo>
                    <a:lnTo>
                      <a:pt x="66" y="169"/>
                    </a:lnTo>
                    <a:lnTo>
                      <a:pt x="65" y="168"/>
                    </a:lnTo>
                    <a:lnTo>
                      <a:pt x="64" y="169"/>
                    </a:lnTo>
                    <a:lnTo>
                      <a:pt x="63" y="170"/>
                    </a:lnTo>
                    <a:lnTo>
                      <a:pt x="61" y="170"/>
                    </a:lnTo>
                    <a:lnTo>
                      <a:pt x="60" y="169"/>
                    </a:lnTo>
                    <a:lnTo>
                      <a:pt x="59" y="169"/>
                    </a:lnTo>
                    <a:lnTo>
                      <a:pt x="58" y="169"/>
                    </a:lnTo>
                    <a:lnTo>
                      <a:pt x="58" y="168"/>
                    </a:lnTo>
                    <a:lnTo>
                      <a:pt x="58" y="167"/>
                    </a:lnTo>
                    <a:lnTo>
                      <a:pt x="57" y="167"/>
                    </a:lnTo>
                    <a:lnTo>
                      <a:pt x="56" y="167"/>
                    </a:lnTo>
                    <a:lnTo>
                      <a:pt x="55" y="167"/>
                    </a:lnTo>
                    <a:lnTo>
                      <a:pt x="55" y="165"/>
                    </a:lnTo>
                    <a:lnTo>
                      <a:pt x="55" y="164"/>
                    </a:lnTo>
                    <a:lnTo>
                      <a:pt x="56" y="164"/>
                    </a:lnTo>
                    <a:lnTo>
                      <a:pt x="56" y="163"/>
                    </a:lnTo>
                    <a:lnTo>
                      <a:pt x="57" y="163"/>
                    </a:lnTo>
                    <a:lnTo>
                      <a:pt x="57" y="162"/>
                    </a:lnTo>
                    <a:lnTo>
                      <a:pt x="57" y="161"/>
                    </a:lnTo>
                    <a:lnTo>
                      <a:pt x="58" y="159"/>
                    </a:lnTo>
                    <a:lnTo>
                      <a:pt x="59" y="158"/>
                    </a:lnTo>
                    <a:lnTo>
                      <a:pt x="58" y="158"/>
                    </a:lnTo>
                    <a:lnTo>
                      <a:pt x="58" y="156"/>
                    </a:lnTo>
                    <a:lnTo>
                      <a:pt x="57" y="156"/>
                    </a:lnTo>
                    <a:lnTo>
                      <a:pt x="57" y="158"/>
                    </a:lnTo>
                    <a:lnTo>
                      <a:pt x="57" y="159"/>
                    </a:lnTo>
                    <a:lnTo>
                      <a:pt x="57" y="160"/>
                    </a:lnTo>
                    <a:lnTo>
                      <a:pt x="57" y="161"/>
                    </a:lnTo>
                    <a:lnTo>
                      <a:pt x="56" y="161"/>
                    </a:lnTo>
                    <a:lnTo>
                      <a:pt x="56" y="162"/>
                    </a:lnTo>
                    <a:lnTo>
                      <a:pt x="56" y="163"/>
                    </a:lnTo>
                    <a:lnTo>
                      <a:pt x="55" y="163"/>
                    </a:lnTo>
                    <a:lnTo>
                      <a:pt x="55" y="164"/>
                    </a:lnTo>
                    <a:lnTo>
                      <a:pt x="55" y="165"/>
                    </a:lnTo>
                    <a:lnTo>
                      <a:pt x="53" y="165"/>
                    </a:lnTo>
                    <a:lnTo>
                      <a:pt x="55" y="167"/>
                    </a:lnTo>
                    <a:lnTo>
                      <a:pt x="55" y="168"/>
                    </a:lnTo>
                    <a:lnTo>
                      <a:pt x="53" y="169"/>
                    </a:lnTo>
                    <a:lnTo>
                      <a:pt x="52" y="169"/>
                    </a:lnTo>
                    <a:lnTo>
                      <a:pt x="52" y="170"/>
                    </a:lnTo>
                    <a:lnTo>
                      <a:pt x="52" y="170"/>
                    </a:lnTo>
                    <a:lnTo>
                      <a:pt x="51" y="171"/>
                    </a:lnTo>
                    <a:lnTo>
                      <a:pt x="50" y="172"/>
                    </a:lnTo>
                    <a:lnTo>
                      <a:pt x="50" y="173"/>
                    </a:lnTo>
                    <a:lnTo>
                      <a:pt x="50" y="175"/>
                    </a:lnTo>
                    <a:lnTo>
                      <a:pt x="50" y="176"/>
                    </a:lnTo>
                    <a:lnTo>
                      <a:pt x="50" y="177"/>
                    </a:lnTo>
                    <a:lnTo>
                      <a:pt x="49" y="177"/>
                    </a:lnTo>
                    <a:lnTo>
                      <a:pt x="49" y="178"/>
                    </a:lnTo>
                    <a:lnTo>
                      <a:pt x="48" y="178"/>
                    </a:lnTo>
                    <a:lnTo>
                      <a:pt x="48" y="179"/>
                    </a:lnTo>
                    <a:lnTo>
                      <a:pt x="47" y="179"/>
                    </a:lnTo>
                    <a:lnTo>
                      <a:pt x="47" y="180"/>
                    </a:lnTo>
                    <a:lnTo>
                      <a:pt x="46" y="181"/>
                    </a:lnTo>
                    <a:lnTo>
                      <a:pt x="46" y="182"/>
                    </a:lnTo>
                    <a:lnTo>
                      <a:pt x="46" y="184"/>
                    </a:lnTo>
                    <a:lnTo>
                      <a:pt x="44" y="185"/>
                    </a:lnTo>
                    <a:lnTo>
                      <a:pt x="44" y="186"/>
                    </a:lnTo>
                    <a:lnTo>
                      <a:pt x="44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2" y="192"/>
                    </a:lnTo>
                    <a:lnTo>
                      <a:pt x="42" y="193"/>
                    </a:lnTo>
                    <a:lnTo>
                      <a:pt x="41" y="194"/>
                    </a:lnTo>
                    <a:lnTo>
                      <a:pt x="40" y="194"/>
                    </a:lnTo>
                    <a:lnTo>
                      <a:pt x="40" y="195"/>
                    </a:lnTo>
                    <a:lnTo>
                      <a:pt x="40" y="196"/>
                    </a:lnTo>
                    <a:lnTo>
                      <a:pt x="39" y="195"/>
                    </a:lnTo>
                    <a:lnTo>
                      <a:pt x="38" y="195"/>
                    </a:lnTo>
                    <a:lnTo>
                      <a:pt x="38" y="194"/>
                    </a:lnTo>
                    <a:lnTo>
                      <a:pt x="38" y="193"/>
                    </a:lnTo>
                    <a:lnTo>
                      <a:pt x="39" y="192"/>
                    </a:lnTo>
                    <a:lnTo>
                      <a:pt x="40" y="190"/>
                    </a:lnTo>
                    <a:lnTo>
                      <a:pt x="40" y="189"/>
                    </a:lnTo>
                    <a:lnTo>
                      <a:pt x="41" y="188"/>
                    </a:lnTo>
                    <a:lnTo>
                      <a:pt x="42" y="187"/>
                    </a:lnTo>
                    <a:lnTo>
                      <a:pt x="42" y="186"/>
                    </a:lnTo>
                    <a:lnTo>
                      <a:pt x="42" y="185"/>
                    </a:lnTo>
                    <a:lnTo>
                      <a:pt x="43" y="184"/>
                    </a:lnTo>
                    <a:lnTo>
                      <a:pt x="43" y="182"/>
                    </a:lnTo>
                    <a:lnTo>
                      <a:pt x="43" y="181"/>
                    </a:lnTo>
                    <a:lnTo>
                      <a:pt x="44" y="180"/>
                    </a:lnTo>
                    <a:lnTo>
                      <a:pt x="44" y="179"/>
                    </a:lnTo>
                    <a:lnTo>
                      <a:pt x="46" y="178"/>
                    </a:lnTo>
                    <a:lnTo>
                      <a:pt x="46" y="177"/>
                    </a:lnTo>
                    <a:lnTo>
                      <a:pt x="47" y="176"/>
                    </a:lnTo>
                    <a:lnTo>
                      <a:pt x="47" y="175"/>
                    </a:lnTo>
                    <a:lnTo>
                      <a:pt x="48" y="173"/>
                    </a:lnTo>
                    <a:lnTo>
                      <a:pt x="48" y="172"/>
                    </a:lnTo>
                    <a:lnTo>
                      <a:pt x="49" y="171"/>
                    </a:lnTo>
                    <a:lnTo>
                      <a:pt x="49" y="170"/>
                    </a:lnTo>
                    <a:lnTo>
                      <a:pt x="50" y="170"/>
                    </a:lnTo>
                    <a:lnTo>
                      <a:pt x="50" y="169"/>
                    </a:lnTo>
                    <a:lnTo>
                      <a:pt x="50" y="168"/>
                    </a:lnTo>
                    <a:lnTo>
                      <a:pt x="51" y="168"/>
                    </a:lnTo>
                    <a:lnTo>
                      <a:pt x="51" y="167"/>
                    </a:lnTo>
                    <a:lnTo>
                      <a:pt x="51" y="165"/>
                    </a:lnTo>
                    <a:lnTo>
                      <a:pt x="52" y="164"/>
                    </a:lnTo>
                    <a:lnTo>
                      <a:pt x="52" y="163"/>
                    </a:lnTo>
                    <a:lnTo>
                      <a:pt x="52" y="162"/>
                    </a:lnTo>
                    <a:lnTo>
                      <a:pt x="53" y="161"/>
                    </a:lnTo>
                    <a:lnTo>
                      <a:pt x="53" y="160"/>
                    </a:lnTo>
                    <a:lnTo>
                      <a:pt x="55" y="159"/>
                    </a:lnTo>
                    <a:lnTo>
                      <a:pt x="55" y="158"/>
                    </a:lnTo>
                    <a:lnTo>
                      <a:pt x="55" y="156"/>
                    </a:lnTo>
                    <a:lnTo>
                      <a:pt x="55" y="155"/>
                    </a:lnTo>
                    <a:lnTo>
                      <a:pt x="56" y="154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7" y="151"/>
                    </a:lnTo>
                    <a:lnTo>
                      <a:pt x="57" y="148"/>
                    </a:lnTo>
                    <a:lnTo>
                      <a:pt x="57" y="147"/>
                    </a:lnTo>
                    <a:lnTo>
                      <a:pt x="58" y="146"/>
                    </a:lnTo>
                    <a:lnTo>
                      <a:pt x="58" y="145"/>
                    </a:lnTo>
                    <a:lnTo>
                      <a:pt x="58" y="144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2"/>
                    </a:lnTo>
                    <a:lnTo>
                      <a:pt x="59" y="141"/>
                    </a:lnTo>
                    <a:lnTo>
                      <a:pt x="59" y="139"/>
                    </a:lnTo>
                    <a:lnTo>
                      <a:pt x="59" y="138"/>
                    </a:lnTo>
                    <a:lnTo>
                      <a:pt x="60" y="138"/>
                    </a:lnTo>
                    <a:lnTo>
                      <a:pt x="60" y="137"/>
                    </a:lnTo>
                    <a:lnTo>
                      <a:pt x="60" y="135"/>
                    </a:lnTo>
                    <a:lnTo>
                      <a:pt x="60" y="134"/>
                    </a:lnTo>
                    <a:lnTo>
                      <a:pt x="61" y="133"/>
                    </a:lnTo>
                    <a:lnTo>
                      <a:pt x="61" y="131"/>
                    </a:lnTo>
                    <a:lnTo>
                      <a:pt x="61" y="130"/>
                    </a:lnTo>
                    <a:lnTo>
                      <a:pt x="61" y="128"/>
                    </a:lnTo>
                    <a:lnTo>
                      <a:pt x="61" y="127"/>
                    </a:lnTo>
                    <a:lnTo>
                      <a:pt x="63" y="126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3" y="122"/>
                    </a:lnTo>
                    <a:lnTo>
                      <a:pt x="63" y="121"/>
                    </a:lnTo>
                    <a:lnTo>
                      <a:pt x="63" y="120"/>
                    </a:lnTo>
                    <a:lnTo>
                      <a:pt x="61" y="120"/>
                    </a:lnTo>
                    <a:lnTo>
                      <a:pt x="61" y="119"/>
                    </a:lnTo>
                    <a:lnTo>
                      <a:pt x="61" y="118"/>
                    </a:lnTo>
                    <a:lnTo>
                      <a:pt x="60" y="117"/>
                    </a:lnTo>
                    <a:lnTo>
                      <a:pt x="60" y="117"/>
                    </a:lnTo>
                    <a:lnTo>
                      <a:pt x="59" y="117"/>
                    </a:lnTo>
                    <a:lnTo>
                      <a:pt x="59" y="116"/>
                    </a:lnTo>
                    <a:lnTo>
                      <a:pt x="58" y="114"/>
                    </a:lnTo>
                    <a:lnTo>
                      <a:pt x="57" y="113"/>
                    </a:lnTo>
                    <a:lnTo>
                      <a:pt x="56" y="113"/>
                    </a:lnTo>
                    <a:lnTo>
                      <a:pt x="55" y="113"/>
                    </a:lnTo>
                    <a:lnTo>
                      <a:pt x="55" y="114"/>
                    </a:lnTo>
                    <a:lnTo>
                      <a:pt x="55" y="116"/>
                    </a:lnTo>
                    <a:lnTo>
                      <a:pt x="53" y="114"/>
                    </a:lnTo>
                    <a:lnTo>
                      <a:pt x="53" y="113"/>
                    </a:lnTo>
                    <a:lnTo>
                      <a:pt x="55" y="113"/>
                    </a:lnTo>
                    <a:lnTo>
                      <a:pt x="55" y="112"/>
                    </a:lnTo>
                    <a:lnTo>
                      <a:pt x="53" y="111"/>
                    </a:lnTo>
                    <a:lnTo>
                      <a:pt x="53" y="110"/>
                    </a:lnTo>
                    <a:lnTo>
                      <a:pt x="52" y="111"/>
                    </a:lnTo>
                    <a:lnTo>
                      <a:pt x="52" y="110"/>
                    </a:lnTo>
                    <a:lnTo>
                      <a:pt x="52" y="109"/>
                    </a:lnTo>
                    <a:lnTo>
                      <a:pt x="52" y="108"/>
                    </a:lnTo>
                    <a:lnTo>
                      <a:pt x="53" y="108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3" y="105"/>
                    </a:lnTo>
                    <a:lnTo>
                      <a:pt x="53" y="104"/>
                    </a:lnTo>
                    <a:lnTo>
                      <a:pt x="52" y="103"/>
                    </a:lnTo>
                    <a:lnTo>
                      <a:pt x="52" y="102"/>
                    </a:lnTo>
                    <a:lnTo>
                      <a:pt x="51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2" y="97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4"/>
                    </a:lnTo>
                    <a:lnTo>
                      <a:pt x="51" y="94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52" y="89"/>
                    </a:lnTo>
                    <a:lnTo>
                      <a:pt x="53" y="89"/>
                    </a:lnTo>
                    <a:lnTo>
                      <a:pt x="55" y="89"/>
                    </a:lnTo>
                    <a:lnTo>
                      <a:pt x="56" y="89"/>
                    </a:lnTo>
                    <a:lnTo>
                      <a:pt x="56" y="88"/>
                    </a:lnTo>
                    <a:lnTo>
                      <a:pt x="57" y="87"/>
                    </a:lnTo>
                    <a:lnTo>
                      <a:pt x="57" y="86"/>
                    </a:lnTo>
                    <a:lnTo>
                      <a:pt x="57" y="85"/>
                    </a:lnTo>
                    <a:lnTo>
                      <a:pt x="58" y="84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60" y="77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1" y="74"/>
                    </a:lnTo>
                    <a:lnTo>
                      <a:pt x="61" y="72"/>
                    </a:lnTo>
                    <a:lnTo>
                      <a:pt x="61" y="71"/>
                    </a:lnTo>
                    <a:lnTo>
                      <a:pt x="61" y="70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4" y="66"/>
                    </a:lnTo>
                    <a:lnTo>
                      <a:pt x="64" y="65"/>
                    </a:lnTo>
                    <a:lnTo>
                      <a:pt x="64" y="63"/>
                    </a:lnTo>
                    <a:lnTo>
                      <a:pt x="64" y="62"/>
                    </a:lnTo>
                    <a:lnTo>
                      <a:pt x="65" y="61"/>
                    </a:lnTo>
                    <a:lnTo>
                      <a:pt x="65" y="60"/>
                    </a:lnTo>
                    <a:lnTo>
                      <a:pt x="65" y="59"/>
                    </a:lnTo>
                    <a:lnTo>
                      <a:pt x="65" y="58"/>
                    </a:lnTo>
                    <a:lnTo>
                      <a:pt x="65" y="57"/>
                    </a:lnTo>
                    <a:lnTo>
                      <a:pt x="65" y="55"/>
                    </a:lnTo>
                    <a:lnTo>
                      <a:pt x="66" y="54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6" y="51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7" y="45"/>
                    </a:lnTo>
                    <a:lnTo>
                      <a:pt x="67" y="44"/>
                    </a:lnTo>
                    <a:lnTo>
                      <a:pt x="68" y="42"/>
                    </a:lnTo>
                    <a:lnTo>
                      <a:pt x="68" y="41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68" y="37"/>
                    </a:lnTo>
                    <a:lnTo>
                      <a:pt x="69" y="36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34"/>
                    </a:lnTo>
                    <a:lnTo>
                      <a:pt x="69" y="33"/>
                    </a:lnTo>
                    <a:lnTo>
                      <a:pt x="69" y="32"/>
                    </a:lnTo>
                    <a:lnTo>
                      <a:pt x="70" y="31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0" y="27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0" y="24"/>
                    </a:lnTo>
                    <a:lnTo>
                      <a:pt x="70" y="23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0" y="19"/>
                    </a:lnTo>
                    <a:lnTo>
                      <a:pt x="70" y="18"/>
                    </a:lnTo>
                    <a:lnTo>
                      <a:pt x="70" y="17"/>
                    </a:lnTo>
                    <a:lnTo>
                      <a:pt x="70" y="16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2" y="12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2" y="3"/>
                    </a:lnTo>
                    <a:lnTo>
                      <a:pt x="72" y="1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109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1605053" y="2033588"/>
                <a:ext cx="250825" cy="390525"/>
              </a:xfrm>
              <a:custGeom>
                <a:avLst/>
                <a:gdLst>
                  <a:gd name="T0" fmla="*/ 74 w 158"/>
                  <a:gd name="T1" fmla="*/ 53 h 246"/>
                  <a:gd name="T2" fmla="*/ 68 w 158"/>
                  <a:gd name="T3" fmla="*/ 57 h 246"/>
                  <a:gd name="T4" fmla="*/ 74 w 158"/>
                  <a:gd name="T5" fmla="*/ 60 h 246"/>
                  <a:gd name="T6" fmla="*/ 69 w 158"/>
                  <a:gd name="T7" fmla="*/ 66 h 246"/>
                  <a:gd name="T8" fmla="*/ 68 w 158"/>
                  <a:gd name="T9" fmla="*/ 74 h 246"/>
                  <a:gd name="T10" fmla="*/ 72 w 158"/>
                  <a:gd name="T11" fmla="*/ 82 h 246"/>
                  <a:gd name="T12" fmla="*/ 77 w 158"/>
                  <a:gd name="T13" fmla="*/ 85 h 246"/>
                  <a:gd name="T14" fmla="*/ 83 w 158"/>
                  <a:gd name="T15" fmla="*/ 88 h 246"/>
                  <a:gd name="T16" fmla="*/ 87 w 158"/>
                  <a:gd name="T17" fmla="*/ 96 h 246"/>
                  <a:gd name="T18" fmla="*/ 95 w 158"/>
                  <a:gd name="T19" fmla="*/ 98 h 246"/>
                  <a:gd name="T20" fmla="*/ 102 w 158"/>
                  <a:gd name="T21" fmla="*/ 99 h 246"/>
                  <a:gd name="T22" fmla="*/ 109 w 158"/>
                  <a:gd name="T23" fmla="*/ 102 h 246"/>
                  <a:gd name="T24" fmla="*/ 118 w 158"/>
                  <a:gd name="T25" fmla="*/ 100 h 246"/>
                  <a:gd name="T26" fmla="*/ 123 w 158"/>
                  <a:gd name="T27" fmla="*/ 105 h 246"/>
                  <a:gd name="T28" fmla="*/ 127 w 158"/>
                  <a:gd name="T29" fmla="*/ 110 h 246"/>
                  <a:gd name="T30" fmla="*/ 128 w 158"/>
                  <a:gd name="T31" fmla="*/ 116 h 246"/>
                  <a:gd name="T32" fmla="*/ 125 w 158"/>
                  <a:gd name="T33" fmla="*/ 119 h 246"/>
                  <a:gd name="T34" fmla="*/ 125 w 158"/>
                  <a:gd name="T35" fmla="*/ 128 h 246"/>
                  <a:gd name="T36" fmla="*/ 126 w 158"/>
                  <a:gd name="T37" fmla="*/ 135 h 246"/>
                  <a:gd name="T38" fmla="*/ 125 w 158"/>
                  <a:gd name="T39" fmla="*/ 142 h 246"/>
                  <a:gd name="T40" fmla="*/ 130 w 158"/>
                  <a:gd name="T41" fmla="*/ 143 h 246"/>
                  <a:gd name="T42" fmla="*/ 135 w 158"/>
                  <a:gd name="T43" fmla="*/ 147 h 246"/>
                  <a:gd name="T44" fmla="*/ 143 w 158"/>
                  <a:gd name="T45" fmla="*/ 151 h 246"/>
                  <a:gd name="T46" fmla="*/ 142 w 158"/>
                  <a:gd name="T47" fmla="*/ 159 h 246"/>
                  <a:gd name="T48" fmla="*/ 144 w 158"/>
                  <a:gd name="T49" fmla="*/ 166 h 246"/>
                  <a:gd name="T50" fmla="*/ 149 w 158"/>
                  <a:gd name="T51" fmla="*/ 170 h 246"/>
                  <a:gd name="T52" fmla="*/ 154 w 158"/>
                  <a:gd name="T53" fmla="*/ 175 h 246"/>
                  <a:gd name="T54" fmla="*/ 153 w 158"/>
                  <a:gd name="T55" fmla="*/ 177 h 246"/>
                  <a:gd name="T56" fmla="*/ 144 w 158"/>
                  <a:gd name="T57" fmla="*/ 177 h 246"/>
                  <a:gd name="T58" fmla="*/ 142 w 158"/>
                  <a:gd name="T59" fmla="*/ 184 h 246"/>
                  <a:gd name="T60" fmla="*/ 145 w 158"/>
                  <a:gd name="T61" fmla="*/ 191 h 246"/>
                  <a:gd name="T62" fmla="*/ 144 w 158"/>
                  <a:gd name="T63" fmla="*/ 196 h 246"/>
                  <a:gd name="T64" fmla="*/ 151 w 158"/>
                  <a:gd name="T65" fmla="*/ 203 h 246"/>
                  <a:gd name="T66" fmla="*/ 149 w 158"/>
                  <a:gd name="T67" fmla="*/ 210 h 246"/>
                  <a:gd name="T68" fmla="*/ 143 w 158"/>
                  <a:gd name="T69" fmla="*/ 213 h 246"/>
                  <a:gd name="T70" fmla="*/ 142 w 158"/>
                  <a:gd name="T71" fmla="*/ 219 h 246"/>
                  <a:gd name="T72" fmla="*/ 128 w 158"/>
                  <a:gd name="T73" fmla="*/ 237 h 246"/>
                  <a:gd name="T74" fmla="*/ 109 w 158"/>
                  <a:gd name="T75" fmla="*/ 243 h 246"/>
                  <a:gd name="T76" fmla="*/ 96 w 158"/>
                  <a:gd name="T77" fmla="*/ 240 h 246"/>
                  <a:gd name="T78" fmla="*/ 92 w 158"/>
                  <a:gd name="T79" fmla="*/ 235 h 246"/>
                  <a:gd name="T80" fmla="*/ 85 w 158"/>
                  <a:gd name="T81" fmla="*/ 235 h 246"/>
                  <a:gd name="T82" fmla="*/ 79 w 158"/>
                  <a:gd name="T83" fmla="*/ 228 h 246"/>
                  <a:gd name="T84" fmla="*/ 78 w 158"/>
                  <a:gd name="T85" fmla="*/ 222 h 246"/>
                  <a:gd name="T86" fmla="*/ 75 w 158"/>
                  <a:gd name="T87" fmla="*/ 217 h 246"/>
                  <a:gd name="T88" fmla="*/ 73 w 158"/>
                  <a:gd name="T89" fmla="*/ 210 h 246"/>
                  <a:gd name="T90" fmla="*/ 66 w 158"/>
                  <a:gd name="T91" fmla="*/ 203 h 246"/>
                  <a:gd name="T92" fmla="*/ 60 w 158"/>
                  <a:gd name="T93" fmla="*/ 201 h 246"/>
                  <a:gd name="T94" fmla="*/ 58 w 158"/>
                  <a:gd name="T95" fmla="*/ 197 h 246"/>
                  <a:gd name="T96" fmla="*/ 46 w 158"/>
                  <a:gd name="T97" fmla="*/ 188 h 246"/>
                  <a:gd name="T98" fmla="*/ 29 w 158"/>
                  <a:gd name="T99" fmla="*/ 177 h 246"/>
                  <a:gd name="T100" fmla="*/ 23 w 158"/>
                  <a:gd name="T101" fmla="*/ 161 h 246"/>
                  <a:gd name="T102" fmla="*/ 15 w 158"/>
                  <a:gd name="T103" fmla="*/ 154 h 246"/>
                  <a:gd name="T104" fmla="*/ 7 w 158"/>
                  <a:gd name="T105" fmla="*/ 139 h 246"/>
                  <a:gd name="T106" fmla="*/ 1 w 158"/>
                  <a:gd name="T107" fmla="*/ 127 h 246"/>
                  <a:gd name="T108" fmla="*/ 10 w 158"/>
                  <a:gd name="T109" fmla="*/ 110 h 246"/>
                  <a:gd name="T110" fmla="*/ 15 w 158"/>
                  <a:gd name="T111" fmla="*/ 101 h 246"/>
                  <a:gd name="T112" fmla="*/ 18 w 158"/>
                  <a:gd name="T113" fmla="*/ 88 h 246"/>
                  <a:gd name="T114" fmla="*/ 10 w 158"/>
                  <a:gd name="T115" fmla="*/ 59 h 246"/>
                  <a:gd name="T116" fmla="*/ 6 w 158"/>
                  <a:gd name="T117" fmla="*/ 39 h 246"/>
                  <a:gd name="T118" fmla="*/ 15 w 158"/>
                  <a:gd name="T119" fmla="*/ 19 h 246"/>
                  <a:gd name="T120" fmla="*/ 42 w 158"/>
                  <a:gd name="T121" fmla="*/ 14 h 246"/>
                  <a:gd name="T122" fmla="*/ 75 w 158"/>
                  <a:gd name="T123" fmla="*/ 1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8" h="246">
                    <a:moveTo>
                      <a:pt x="75" y="12"/>
                    </a:moveTo>
                    <a:lnTo>
                      <a:pt x="76" y="17"/>
                    </a:lnTo>
                    <a:lnTo>
                      <a:pt x="75" y="26"/>
                    </a:lnTo>
                    <a:lnTo>
                      <a:pt x="75" y="33"/>
                    </a:lnTo>
                    <a:lnTo>
                      <a:pt x="75" y="39"/>
                    </a:lnTo>
                    <a:lnTo>
                      <a:pt x="75" y="42"/>
                    </a:lnTo>
                    <a:lnTo>
                      <a:pt x="75" y="44"/>
                    </a:lnTo>
                    <a:lnTo>
                      <a:pt x="74" y="53"/>
                    </a:lnTo>
                    <a:lnTo>
                      <a:pt x="72" y="53"/>
                    </a:lnTo>
                    <a:lnTo>
                      <a:pt x="69" y="53"/>
                    </a:lnTo>
                    <a:lnTo>
                      <a:pt x="66" y="54"/>
                    </a:lnTo>
                    <a:lnTo>
                      <a:pt x="65" y="54"/>
                    </a:lnTo>
                    <a:lnTo>
                      <a:pt x="66" y="54"/>
                    </a:lnTo>
                    <a:lnTo>
                      <a:pt x="67" y="54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6"/>
                    </a:lnTo>
                    <a:lnTo>
                      <a:pt x="69" y="56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72" y="58"/>
                    </a:lnTo>
                    <a:lnTo>
                      <a:pt x="73" y="58"/>
                    </a:lnTo>
                    <a:lnTo>
                      <a:pt x="74" y="59"/>
                    </a:lnTo>
                    <a:lnTo>
                      <a:pt x="74" y="60"/>
                    </a:lnTo>
                    <a:lnTo>
                      <a:pt x="73" y="61"/>
                    </a:lnTo>
                    <a:lnTo>
                      <a:pt x="72" y="61"/>
                    </a:lnTo>
                    <a:lnTo>
                      <a:pt x="72" y="62"/>
                    </a:lnTo>
                    <a:lnTo>
                      <a:pt x="70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9" y="65"/>
                    </a:lnTo>
                    <a:lnTo>
                      <a:pt x="69" y="66"/>
                    </a:lnTo>
                    <a:lnTo>
                      <a:pt x="69" y="67"/>
                    </a:lnTo>
                    <a:lnTo>
                      <a:pt x="69" y="68"/>
                    </a:lnTo>
                    <a:lnTo>
                      <a:pt x="68" y="68"/>
                    </a:lnTo>
                    <a:lnTo>
                      <a:pt x="68" y="69"/>
                    </a:lnTo>
                    <a:lnTo>
                      <a:pt x="68" y="70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8" y="74"/>
                    </a:lnTo>
                    <a:lnTo>
                      <a:pt x="68" y="75"/>
                    </a:lnTo>
                    <a:lnTo>
                      <a:pt x="69" y="75"/>
                    </a:lnTo>
                    <a:lnTo>
                      <a:pt x="69" y="76"/>
                    </a:lnTo>
                    <a:lnTo>
                      <a:pt x="69" y="77"/>
                    </a:lnTo>
                    <a:lnTo>
                      <a:pt x="69" y="78"/>
                    </a:lnTo>
                    <a:lnTo>
                      <a:pt x="70" y="79"/>
                    </a:lnTo>
                    <a:lnTo>
                      <a:pt x="70" y="81"/>
                    </a:lnTo>
                    <a:lnTo>
                      <a:pt x="72" y="82"/>
                    </a:lnTo>
                    <a:lnTo>
                      <a:pt x="73" y="82"/>
                    </a:lnTo>
                    <a:lnTo>
                      <a:pt x="73" y="83"/>
                    </a:lnTo>
                    <a:lnTo>
                      <a:pt x="74" y="83"/>
                    </a:lnTo>
                    <a:lnTo>
                      <a:pt x="74" y="84"/>
                    </a:lnTo>
                    <a:lnTo>
                      <a:pt x="75" y="84"/>
                    </a:lnTo>
                    <a:lnTo>
                      <a:pt x="76" y="84"/>
                    </a:lnTo>
                    <a:lnTo>
                      <a:pt x="77" y="84"/>
                    </a:lnTo>
                    <a:lnTo>
                      <a:pt x="77" y="85"/>
                    </a:lnTo>
                    <a:lnTo>
                      <a:pt x="77" y="86"/>
                    </a:lnTo>
                    <a:lnTo>
                      <a:pt x="78" y="86"/>
                    </a:lnTo>
                    <a:lnTo>
                      <a:pt x="78" y="87"/>
                    </a:lnTo>
                    <a:lnTo>
                      <a:pt x="79" y="87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2" y="88"/>
                    </a:lnTo>
                    <a:lnTo>
                      <a:pt x="83" y="88"/>
                    </a:lnTo>
                    <a:lnTo>
                      <a:pt x="84" y="90"/>
                    </a:lnTo>
                    <a:lnTo>
                      <a:pt x="85" y="91"/>
                    </a:lnTo>
                    <a:lnTo>
                      <a:pt x="85" y="92"/>
                    </a:lnTo>
                    <a:lnTo>
                      <a:pt x="86" y="92"/>
                    </a:lnTo>
                    <a:lnTo>
                      <a:pt x="86" y="93"/>
                    </a:lnTo>
                    <a:lnTo>
                      <a:pt x="87" y="94"/>
                    </a:lnTo>
                    <a:lnTo>
                      <a:pt x="87" y="95"/>
                    </a:lnTo>
                    <a:lnTo>
                      <a:pt x="87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90" y="98"/>
                    </a:lnTo>
                    <a:lnTo>
                      <a:pt x="91" y="99"/>
                    </a:lnTo>
                    <a:lnTo>
                      <a:pt x="92" y="99"/>
                    </a:lnTo>
                    <a:lnTo>
                      <a:pt x="93" y="99"/>
                    </a:lnTo>
                    <a:lnTo>
                      <a:pt x="94" y="99"/>
                    </a:lnTo>
                    <a:lnTo>
                      <a:pt x="95" y="98"/>
                    </a:lnTo>
                    <a:lnTo>
                      <a:pt x="96" y="96"/>
                    </a:lnTo>
                    <a:lnTo>
                      <a:pt x="96" y="96"/>
                    </a:lnTo>
                    <a:lnTo>
                      <a:pt x="98" y="96"/>
                    </a:lnTo>
                    <a:lnTo>
                      <a:pt x="99" y="96"/>
                    </a:lnTo>
                    <a:lnTo>
                      <a:pt x="100" y="98"/>
                    </a:lnTo>
                    <a:lnTo>
                      <a:pt x="101" y="98"/>
                    </a:lnTo>
                    <a:lnTo>
                      <a:pt x="101" y="99"/>
                    </a:lnTo>
                    <a:lnTo>
                      <a:pt x="102" y="99"/>
                    </a:lnTo>
                    <a:lnTo>
                      <a:pt x="103" y="99"/>
                    </a:lnTo>
                    <a:lnTo>
                      <a:pt x="104" y="99"/>
                    </a:lnTo>
                    <a:lnTo>
                      <a:pt x="106" y="100"/>
                    </a:lnTo>
                    <a:lnTo>
                      <a:pt x="107" y="100"/>
                    </a:lnTo>
                    <a:lnTo>
                      <a:pt x="108" y="100"/>
                    </a:lnTo>
                    <a:lnTo>
                      <a:pt x="108" y="101"/>
                    </a:lnTo>
                    <a:lnTo>
                      <a:pt x="109" y="101"/>
                    </a:lnTo>
                    <a:lnTo>
                      <a:pt x="109" y="102"/>
                    </a:lnTo>
                    <a:lnTo>
                      <a:pt x="110" y="102"/>
                    </a:lnTo>
                    <a:lnTo>
                      <a:pt x="111" y="102"/>
                    </a:lnTo>
                    <a:lnTo>
                      <a:pt x="112" y="101"/>
                    </a:lnTo>
                    <a:lnTo>
                      <a:pt x="113" y="101"/>
                    </a:lnTo>
                    <a:lnTo>
                      <a:pt x="115" y="101"/>
                    </a:lnTo>
                    <a:lnTo>
                      <a:pt x="116" y="101"/>
                    </a:lnTo>
                    <a:lnTo>
                      <a:pt x="117" y="100"/>
                    </a:lnTo>
                    <a:lnTo>
                      <a:pt x="118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1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1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4" y="105"/>
                    </a:lnTo>
                    <a:lnTo>
                      <a:pt x="124" y="105"/>
                    </a:lnTo>
                    <a:lnTo>
                      <a:pt x="125" y="107"/>
                    </a:lnTo>
                    <a:lnTo>
                      <a:pt x="125" y="108"/>
                    </a:lnTo>
                    <a:lnTo>
                      <a:pt x="125" y="109"/>
                    </a:lnTo>
                    <a:lnTo>
                      <a:pt x="125" y="110"/>
                    </a:lnTo>
                    <a:lnTo>
                      <a:pt x="126" y="110"/>
                    </a:lnTo>
                    <a:lnTo>
                      <a:pt x="127" y="110"/>
                    </a:lnTo>
                    <a:lnTo>
                      <a:pt x="128" y="110"/>
                    </a:lnTo>
                    <a:lnTo>
                      <a:pt x="129" y="111"/>
                    </a:lnTo>
                    <a:lnTo>
                      <a:pt x="128" y="112"/>
                    </a:lnTo>
                    <a:lnTo>
                      <a:pt x="128" y="113"/>
                    </a:lnTo>
                    <a:lnTo>
                      <a:pt x="127" y="113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8" y="116"/>
                    </a:lnTo>
                    <a:lnTo>
                      <a:pt x="128" y="117"/>
                    </a:lnTo>
                    <a:lnTo>
                      <a:pt x="129" y="117"/>
                    </a:lnTo>
                    <a:lnTo>
                      <a:pt x="128" y="118"/>
                    </a:lnTo>
                    <a:lnTo>
                      <a:pt x="128" y="119"/>
                    </a:lnTo>
                    <a:lnTo>
                      <a:pt x="127" y="119"/>
                    </a:lnTo>
                    <a:lnTo>
                      <a:pt x="127" y="118"/>
                    </a:lnTo>
                    <a:lnTo>
                      <a:pt x="126" y="119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5" y="121"/>
                    </a:lnTo>
                    <a:lnTo>
                      <a:pt x="124" y="122"/>
                    </a:lnTo>
                    <a:lnTo>
                      <a:pt x="124" y="124"/>
                    </a:lnTo>
                    <a:lnTo>
                      <a:pt x="124" y="125"/>
                    </a:lnTo>
                    <a:lnTo>
                      <a:pt x="125" y="126"/>
                    </a:lnTo>
                    <a:lnTo>
                      <a:pt x="125" y="127"/>
                    </a:lnTo>
                    <a:lnTo>
                      <a:pt x="125" y="128"/>
                    </a:lnTo>
                    <a:lnTo>
                      <a:pt x="125" y="129"/>
                    </a:lnTo>
                    <a:lnTo>
                      <a:pt x="126" y="129"/>
                    </a:lnTo>
                    <a:lnTo>
                      <a:pt x="126" y="130"/>
                    </a:lnTo>
                    <a:lnTo>
                      <a:pt x="126" y="132"/>
                    </a:lnTo>
                    <a:lnTo>
                      <a:pt x="126" y="133"/>
                    </a:lnTo>
                    <a:lnTo>
                      <a:pt x="127" y="134"/>
                    </a:lnTo>
                    <a:lnTo>
                      <a:pt x="127" y="135"/>
                    </a:lnTo>
                    <a:lnTo>
                      <a:pt x="126" y="135"/>
                    </a:lnTo>
                    <a:lnTo>
                      <a:pt x="126" y="136"/>
                    </a:lnTo>
                    <a:lnTo>
                      <a:pt x="126" y="137"/>
                    </a:lnTo>
                    <a:lnTo>
                      <a:pt x="126" y="138"/>
                    </a:lnTo>
                    <a:lnTo>
                      <a:pt x="127" y="138"/>
                    </a:lnTo>
                    <a:lnTo>
                      <a:pt x="127" y="139"/>
                    </a:lnTo>
                    <a:lnTo>
                      <a:pt x="126" y="139"/>
                    </a:lnTo>
                    <a:lnTo>
                      <a:pt x="126" y="141"/>
                    </a:lnTo>
                    <a:lnTo>
                      <a:pt x="125" y="142"/>
                    </a:lnTo>
                    <a:lnTo>
                      <a:pt x="126" y="142"/>
                    </a:lnTo>
                    <a:lnTo>
                      <a:pt x="125" y="143"/>
                    </a:lnTo>
                    <a:lnTo>
                      <a:pt x="126" y="143"/>
                    </a:lnTo>
                    <a:lnTo>
                      <a:pt x="127" y="143"/>
                    </a:lnTo>
                    <a:lnTo>
                      <a:pt x="128" y="143"/>
                    </a:lnTo>
                    <a:lnTo>
                      <a:pt x="128" y="143"/>
                    </a:lnTo>
                    <a:lnTo>
                      <a:pt x="129" y="143"/>
                    </a:lnTo>
                    <a:lnTo>
                      <a:pt x="130" y="143"/>
                    </a:lnTo>
                    <a:lnTo>
                      <a:pt x="132" y="143"/>
                    </a:lnTo>
                    <a:lnTo>
                      <a:pt x="130" y="144"/>
                    </a:lnTo>
                    <a:lnTo>
                      <a:pt x="130" y="145"/>
                    </a:lnTo>
                    <a:lnTo>
                      <a:pt x="132" y="145"/>
                    </a:lnTo>
                    <a:lnTo>
                      <a:pt x="133" y="146"/>
                    </a:lnTo>
                    <a:lnTo>
                      <a:pt x="134" y="146"/>
                    </a:lnTo>
                    <a:lnTo>
                      <a:pt x="134" y="147"/>
                    </a:lnTo>
                    <a:lnTo>
                      <a:pt x="135" y="147"/>
                    </a:lnTo>
                    <a:lnTo>
                      <a:pt x="135" y="149"/>
                    </a:lnTo>
                    <a:lnTo>
                      <a:pt x="136" y="150"/>
                    </a:lnTo>
                    <a:lnTo>
                      <a:pt x="137" y="151"/>
                    </a:lnTo>
                    <a:lnTo>
                      <a:pt x="138" y="151"/>
                    </a:lnTo>
                    <a:lnTo>
                      <a:pt x="139" y="151"/>
                    </a:lnTo>
                    <a:lnTo>
                      <a:pt x="141" y="151"/>
                    </a:lnTo>
                    <a:lnTo>
                      <a:pt x="142" y="151"/>
                    </a:lnTo>
                    <a:lnTo>
                      <a:pt x="143" y="151"/>
                    </a:lnTo>
                    <a:lnTo>
                      <a:pt x="143" y="152"/>
                    </a:lnTo>
                    <a:lnTo>
                      <a:pt x="143" y="153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3" y="157"/>
                    </a:lnTo>
                    <a:lnTo>
                      <a:pt x="143" y="158"/>
                    </a:lnTo>
                    <a:lnTo>
                      <a:pt x="142" y="158"/>
                    </a:lnTo>
                    <a:lnTo>
                      <a:pt x="142" y="159"/>
                    </a:lnTo>
                    <a:lnTo>
                      <a:pt x="141" y="160"/>
                    </a:lnTo>
                    <a:lnTo>
                      <a:pt x="142" y="161"/>
                    </a:lnTo>
                    <a:lnTo>
                      <a:pt x="142" y="162"/>
                    </a:lnTo>
                    <a:lnTo>
                      <a:pt x="142" y="163"/>
                    </a:lnTo>
                    <a:lnTo>
                      <a:pt x="143" y="163"/>
                    </a:lnTo>
                    <a:lnTo>
                      <a:pt x="143" y="164"/>
                    </a:lnTo>
                    <a:lnTo>
                      <a:pt x="144" y="164"/>
                    </a:lnTo>
                    <a:lnTo>
                      <a:pt x="144" y="166"/>
                    </a:lnTo>
                    <a:lnTo>
                      <a:pt x="143" y="166"/>
                    </a:lnTo>
                    <a:lnTo>
                      <a:pt x="144" y="167"/>
                    </a:lnTo>
                    <a:lnTo>
                      <a:pt x="143" y="167"/>
                    </a:lnTo>
                    <a:lnTo>
                      <a:pt x="144" y="168"/>
                    </a:lnTo>
                    <a:lnTo>
                      <a:pt x="145" y="169"/>
                    </a:lnTo>
                    <a:lnTo>
                      <a:pt x="146" y="169"/>
                    </a:lnTo>
                    <a:lnTo>
                      <a:pt x="147" y="170"/>
                    </a:lnTo>
                    <a:lnTo>
                      <a:pt x="149" y="170"/>
                    </a:lnTo>
                    <a:lnTo>
                      <a:pt x="150" y="170"/>
                    </a:lnTo>
                    <a:lnTo>
                      <a:pt x="150" y="171"/>
                    </a:lnTo>
                    <a:lnTo>
                      <a:pt x="151" y="172"/>
                    </a:lnTo>
                    <a:lnTo>
                      <a:pt x="151" y="172"/>
                    </a:lnTo>
                    <a:lnTo>
                      <a:pt x="152" y="174"/>
                    </a:lnTo>
                    <a:lnTo>
                      <a:pt x="153" y="174"/>
                    </a:lnTo>
                    <a:lnTo>
                      <a:pt x="153" y="175"/>
                    </a:lnTo>
                    <a:lnTo>
                      <a:pt x="154" y="175"/>
                    </a:lnTo>
                    <a:lnTo>
                      <a:pt x="154" y="176"/>
                    </a:lnTo>
                    <a:lnTo>
                      <a:pt x="155" y="176"/>
                    </a:lnTo>
                    <a:lnTo>
                      <a:pt x="156" y="176"/>
                    </a:lnTo>
                    <a:lnTo>
                      <a:pt x="158" y="177"/>
                    </a:lnTo>
                    <a:lnTo>
                      <a:pt x="156" y="177"/>
                    </a:lnTo>
                    <a:lnTo>
                      <a:pt x="155" y="177"/>
                    </a:lnTo>
                    <a:lnTo>
                      <a:pt x="154" y="177"/>
                    </a:lnTo>
                    <a:lnTo>
                      <a:pt x="153" y="177"/>
                    </a:lnTo>
                    <a:lnTo>
                      <a:pt x="152" y="177"/>
                    </a:lnTo>
                    <a:lnTo>
                      <a:pt x="151" y="177"/>
                    </a:lnTo>
                    <a:lnTo>
                      <a:pt x="151" y="177"/>
                    </a:lnTo>
                    <a:lnTo>
                      <a:pt x="150" y="177"/>
                    </a:lnTo>
                    <a:lnTo>
                      <a:pt x="149" y="177"/>
                    </a:lnTo>
                    <a:lnTo>
                      <a:pt x="146" y="177"/>
                    </a:lnTo>
                    <a:lnTo>
                      <a:pt x="145" y="177"/>
                    </a:lnTo>
                    <a:lnTo>
                      <a:pt x="144" y="177"/>
                    </a:lnTo>
                    <a:lnTo>
                      <a:pt x="143" y="178"/>
                    </a:lnTo>
                    <a:lnTo>
                      <a:pt x="143" y="179"/>
                    </a:lnTo>
                    <a:lnTo>
                      <a:pt x="143" y="180"/>
                    </a:lnTo>
                    <a:lnTo>
                      <a:pt x="142" y="180"/>
                    </a:lnTo>
                    <a:lnTo>
                      <a:pt x="142" y="181"/>
                    </a:lnTo>
                    <a:lnTo>
                      <a:pt x="141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3" y="186"/>
                    </a:lnTo>
                    <a:lnTo>
                      <a:pt x="143" y="187"/>
                    </a:lnTo>
                    <a:lnTo>
                      <a:pt x="144" y="187"/>
                    </a:lnTo>
                    <a:lnTo>
                      <a:pt x="144" y="188"/>
                    </a:lnTo>
                    <a:lnTo>
                      <a:pt x="144" y="189"/>
                    </a:lnTo>
                    <a:lnTo>
                      <a:pt x="145" y="189"/>
                    </a:lnTo>
                    <a:lnTo>
                      <a:pt x="145" y="191"/>
                    </a:lnTo>
                    <a:lnTo>
                      <a:pt x="146" y="191"/>
                    </a:lnTo>
                    <a:lnTo>
                      <a:pt x="146" y="192"/>
                    </a:lnTo>
                    <a:lnTo>
                      <a:pt x="147" y="192"/>
                    </a:lnTo>
                    <a:lnTo>
                      <a:pt x="147" y="193"/>
                    </a:lnTo>
                    <a:lnTo>
                      <a:pt x="146" y="193"/>
                    </a:lnTo>
                    <a:lnTo>
                      <a:pt x="146" y="194"/>
                    </a:lnTo>
                    <a:lnTo>
                      <a:pt x="145" y="195"/>
                    </a:lnTo>
                    <a:lnTo>
                      <a:pt x="144" y="196"/>
                    </a:lnTo>
                    <a:lnTo>
                      <a:pt x="145" y="196"/>
                    </a:lnTo>
                    <a:lnTo>
                      <a:pt x="147" y="197"/>
                    </a:lnTo>
                    <a:lnTo>
                      <a:pt x="147" y="198"/>
                    </a:lnTo>
                    <a:lnTo>
                      <a:pt x="147" y="200"/>
                    </a:lnTo>
                    <a:lnTo>
                      <a:pt x="149" y="201"/>
                    </a:lnTo>
                    <a:lnTo>
                      <a:pt x="150" y="202"/>
                    </a:lnTo>
                    <a:lnTo>
                      <a:pt x="150" y="203"/>
                    </a:lnTo>
                    <a:lnTo>
                      <a:pt x="151" y="203"/>
                    </a:lnTo>
                    <a:lnTo>
                      <a:pt x="151" y="204"/>
                    </a:lnTo>
                    <a:lnTo>
                      <a:pt x="151" y="205"/>
                    </a:lnTo>
                    <a:lnTo>
                      <a:pt x="151" y="206"/>
                    </a:lnTo>
                    <a:lnTo>
                      <a:pt x="151" y="208"/>
                    </a:lnTo>
                    <a:lnTo>
                      <a:pt x="151" y="209"/>
                    </a:lnTo>
                    <a:lnTo>
                      <a:pt x="150" y="209"/>
                    </a:lnTo>
                    <a:lnTo>
                      <a:pt x="150" y="210"/>
                    </a:lnTo>
                    <a:lnTo>
                      <a:pt x="149" y="210"/>
                    </a:lnTo>
                    <a:lnTo>
                      <a:pt x="147" y="210"/>
                    </a:lnTo>
                    <a:lnTo>
                      <a:pt x="146" y="210"/>
                    </a:lnTo>
                    <a:lnTo>
                      <a:pt x="146" y="209"/>
                    </a:lnTo>
                    <a:lnTo>
                      <a:pt x="145" y="210"/>
                    </a:lnTo>
                    <a:lnTo>
                      <a:pt x="145" y="211"/>
                    </a:lnTo>
                    <a:lnTo>
                      <a:pt x="144" y="211"/>
                    </a:lnTo>
                    <a:lnTo>
                      <a:pt x="144" y="212"/>
                    </a:lnTo>
                    <a:lnTo>
                      <a:pt x="143" y="213"/>
                    </a:lnTo>
                    <a:lnTo>
                      <a:pt x="143" y="214"/>
                    </a:lnTo>
                    <a:lnTo>
                      <a:pt x="144" y="214"/>
                    </a:lnTo>
                    <a:lnTo>
                      <a:pt x="144" y="215"/>
                    </a:lnTo>
                    <a:lnTo>
                      <a:pt x="144" y="217"/>
                    </a:lnTo>
                    <a:lnTo>
                      <a:pt x="144" y="218"/>
                    </a:lnTo>
                    <a:lnTo>
                      <a:pt x="145" y="218"/>
                    </a:lnTo>
                    <a:lnTo>
                      <a:pt x="144" y="218"/>
                    </a:lnTo>
                    <a:lnTo>
                      <a:pt x="142" y="219"/>
                    </a:lnTo>
                    <a:lnTo>
                      <a:pt x="139" y="223"/>
                    </a:lnTo>
                    <a:lnTo>
                      <a:pt x="138" y="223"/>
                    </a:lnTo>
                    <a:lnTo>
                      <a:pt x="137" y="226"/>
                    </a:lnTo>
                    <a:lnTo>
                      <a:pt x="136" y="227"/>
                    </a:lnTo>
                    <a:lnTo>
                      <a:pt x="135" y="230"/>
                    </a:lnTo>
                    <a:lnTo>
                      <a:pt x="133" y="232"/>
                    </a:lnTo>
                    <a:lnTo>
                      <a:pt x="132" y="236"/>
                    </a:lnTo>
                    <a:lnTo>
                      <a:pt x="128" y="237"/>
                    </a:lnTo>
                    <a:lnTo>
                      <a:pt x="124" y="238"/>
                    </a:lnTo>
                    <a:lnTo>
                      <a:pt x="124" y="238"/>
                    </a:lnTo>
                    <a:lnTo>
                      <a:pt x="121" y="239"/>
                    </a:lnTo>
                    <a:lnTo>
                      <a:pt x="120" y="239"/>
                    </a:lnTo>
                    <a:lnTo>
                      <a:pt x="119" y="239"/>
                    </a:lnTo>
                    <a:lnTo>
                      <a:pt x="116" y="240"/>
                    </a:lnTo>
                    <a:lnTo>
                      <a:pt x="111" y="242"/>
                    </a:lnTo>
                    <a:lnTo>
                      <a:pt x="109" y="243"/>
                    </a:lnTo>
                    <a:lnTo>
                      <a:pt x="104" y="244"/>
                    </a:lnTo>
                    <a:lnTo>
                      <a:pt x="102" y="245"/>
                    </a:lnTo>
                    <a:lnTo>
                      <a:pt x="98" y="246"/>
                    </a:lnTo>
                    <a:lnTo>
                      <a:pt x="98" y="245"/>
                    </a:lnTo>
                    <a:lnTo>
                      <a:pt x="98" y="244"/>
                    </a:lnTo>
                    <a:lnTo>
                      <a:pt x="96" y="243"/>
                    </a:lnTo>
                    <a:lnTo>
                      <a:pt x="96" y="242"/>
                    </a:lnTo>
                    <a:lnTo>
                      <a:pt x="96" y="240"/>
                    </a:lnTo>
                    <a:lnTo>
                      <a:pt x="95" y="240"/>
                    </a:lnTo>
                    <a:lnTo>
                      <a:pt x="95" y="239"/>
                    </a:lnTo>
                    <a:lnTo>
                      <a:pt x="95" y="238"/>
                    </a:lnTo>
                    <a:lnTo>
                      <a:pt x="94" y="237"/>
                    </a:lnTo>
                    <a:lnTo>
                      <a:pt x="94" y="236"/>
                    </a:lnTo>
                    <a:lnTo>
                      <a:pt x="94" y="235"/>
                    </a:lnTo>
                    <a:lnTo>
                      <a:pt x="93" y="235"/>
                    </a:lnTo>
                    <a:lnTo>
                      <a:pt x="92" y="235"/>
                    </a:lnTo>
                    <a:lnTo>
                      <a:pt x="92" y="236"/>
                    </a:lnTo>
                    <a:lnTo>
                      <a:pt x="91" y="236"/>
                    </a:lnTo>
                    <a:lnTo>
                      <a:pt x="90" y="235"/>
                    </a:lnTo>
                    <a:lnTo>
                      <a:pt x="89" y="235"/>
                    </a:lnTo>
                    <a:lnTo>
                      <a:pt x="89" y="236"/>
                    </a:lnTo>
                    <a:lnTo>
                      <a:pt x="87" y="235"/>
                    </a:lnTo>
                    <a:lnTo>
                      <a:pt x="86" y="235"/>
                    </a:lnTo>
                    <a:lnTo>
                      <a:pt x="85" y="235"/>
                    </a:lnTo>
                    <a:lnTo>
                      <a:pt x="84" y="234"/>
                    </a:lnTo>
                    <a:lnTo>
                      <a:pt x="83" y="232"/>
                    </a:lnTo>
                    <a:lnTo>
                      <a:pt x="83" y="231"/>
                    </a:lnTo>
                    <a:lnTo>
                      <a:pt x="83" y="230"/>
                    </a:lnTo>
                    <a:lnTo>
                      <a:pt x="82" y="230"/>
                    </a:lnTo>
                    <a:lnTo>
                      <a:pt x="82" y="229"/>
                    </a:lnTo>
                    <a:lnTo>
                      <a:pt x="81" y="228"/>
                    </a:lnTo>
                    <a:lnTo>
                      <a:pt x="79" y="228"/>
                    </a:lnTo>
                    <a:lnTo>
                      <a:pt x="79" y="227"/>
                    </a:lnTo>
                    <a:lnTo>
                      <a:pt x="79" y="226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79" y="223"/>
                    </a:lnTo>
                    <a:lnTo>
                      <a:pt x="79" y="223"/>
                    </a:lnTo>
                    <a:lnTo>
                      <a:pt x="78" y="223"/>
                    </a:lnTo>
                    <a:lnTo>
                      <a:pt x="78" y="222"/>
                    </a:lnTo>
                    <a:lnTo>
                      <a:pt x="77" y="222"/>
                    </a:lnTo>
                    <a:lnTo>
                      <a:pt x="77" y="221"/>
                    </a:lnTo>
                    <a:lnTo>
                      <a:pt x="77" y="220"/>
                    </a:lnTo>
                    <a:lnTo>
                      <a:pt x="76" y="220"/>
                    </a:lnTo>
                    <a:lnTo>
                      <a:pt x="76" y="219"/>
                    </a:lnTo>
                    <a:lnTo>
                      <a:pt x="75" y="219"/>
                    </a:lnTo>
                    <a:lnTo>
                      <a:pt x="75" y="218"/>
                    </a:lnTo>
                    <a:lnTo>
                      <a:pt x="75" y="217"/>
                    </a:lnTo>
                    <a:lnTo>
                      <a:pt x="74" y="215"/>
                    </a:lnTo>
                    <a:lnTo>
                      <a:pt x="73" y="215"/>
                    </a:lnTo>
                    <a:lnTo>
                      <a:pt x="73" y="214"/>
                    </a:lnTo>
                    <a:lnTo>
                      <a:pt x="72" y="213"/>
                    </a:lnTo>
                    <a:lnTo>
                      <a:pt x="72" y="212"/>
                    </a:lnTo>
                    <a:lnTo>
                      <a:pt x="73" y="212"/>
                    </a:lnTo>
                    <a:lnTo>
                      <a:pt x="73" y="211"/>
                    </a:lnTo>
                    <a:lnTo>
                      <a:pt x="73" y="210"/>
                    </a:lnTo>
                    <a:lnTo>
                      <a:pt x="72" y="209"/>
                    </a:lnTo>
                    <a:lnTo>
                      <a:pt x="70" y="209"/>
                    </a:lnTo>
                    <a:lnTo>
                      <a:pt x="69" y="208"/>
                    </a:lnTo>
                    <a:lnTo>
                      <a:pt x="69" y="206"/>
                    </a:lnTo>
                    <a:lnTo>
                      <a:pt x="68" y="205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6" y="203"/>
                    </a:lnTo>
                    <a:lnTo>
                      <a:pt x="65" y="203"/>
                    </a:lnTo>
                    <a:lnTo>
                      <a:pt x="65" y="202"/>
                    </a:lnTo>
                    <a:lnTo>
                      <a:pt x="64" y="202"/>
                    </a:lnTo>
                    <a:lnTo>
                      <a:pt x="64" y="201"/>
                    </a:lnTo>
                    <a:lnTo>
                      <a:pt x="63" y="201"/>
                    </a:lnTo>
                    <a:lnTo>
                      <a:pt x="63" y="200"/>
                    </a:lnTo>
                    <a:lnTo>
                      <a:pt x="61" y="200"/>
                    </a:lnTo>
                    <a:lnTo>
                      <a:pt x="60" y="201"/>
                    </a:lnTo>
                    <a:lnTo>
                      <a:pt x="60" y="200"/>
                    </a:lnTo>
                    <a:lnTo>
                      <a:pt x="60" y="201"/>
                    </a:lnTo>
                    <a:lnTo>
                      <a:pt x="60" y="200"/>
                    </a:lnTo>
                    <a:lnTo>
                      <a:pt x="59" y="200"/>
                    </a:lnTo>
                    <a:lnTo>
                      <a:pt x="59" y="198"/>
                    </a:lnTo>
                    <a:lnTo>
                      <a:pt x="58" y="198"/>
                    </a:lnTo>
                    <a:lnTo>
                      <a:pt x="58" y="197"/>
                    </a:lnTo>
                    <a:lnTo>
                      <a:pt x="58" y="197"/>
                    </a:lnTo>
                    <a:lnTo>
                      <a:pt x="58" y="195"/>
                    </a:lnTo>
                    <a:lnTo>
                      <a:pt x="53" y="195"/>
                    </a:lnTo>
                    <a:lnTo>
                      <a:pt x="53" y="193"/>
                    </a:lnTo>
                    <a:lnTo>
                      <a:pt x="49" y="193"/>
                    </a:lnTo>
                    <a:lnTo>
                      <a:pt x="49" y="191"/>
                    </a:lnTo>
                    <a:lnTo>
                      <a:pt x="46" y="191"/>
                    </a:lnTo>
                    <a:lnTo>
                      <a:pt x="46" y="189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2" y="188"/>
                    </a:lnTo>
                    <a:lnTo>
                      <a:pt x="42" y="185"/>
                    </a:lnTo>
                    <a:lnTo>
                      <a:pt x="39" y="185"/>
                    </a:lnTo>
                    <a:lnTo>
                      <a:pt x="39" y="183"/>
                    </a:lnTo>
                    <a:lnTo>
                      <a:pt x="31" y="184"/>
                    </a:lnTo>
                    <a:lnTo>
                      <a:pt x="31" y="177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6" y="175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5" y="162"/>
                    </a:lnTo>
                    <a:lnTo>
                      <a:pt x="25" y="161"/>
                    </a:lnTo>
                    <a:lnTo>
                      <a:pt x="24" y="161"/>
                    </a:lnTo>
                    <a:lnTo>
                      <a:pt x="23" y="161"/>
                    </a:lnTo>
                    <a:lnTo>
                      <a:pt x="23" y="160"/>
                    </a:lnTo>
                    <a:lnTo>
                      <a:pt x="23" y="158"/>
                    </a:lnTo>
                    <a:lnTo>
                      <a:pt x="17" y="158"/>
                    </a:lnTo>
                    <a:lnTo>
                      <a:pt x="17" y="159"/>
                    </a:lnTo>
                    <a:lnTo>
                      <a:pt x="16" y="159"/>
                    </a:lnTo>
                    <a:lnTo>
                      <a:pt x="16" y="158"/>
                    </a:lnTo>
                    <a:lnTo>
                      <a:pt x="15" y="158"/>
                    </a:lnTo>
                    <a:lnTo>
                      <a:pt x="15" y="154"/>
                    </a:lnTo>
                    <a:lnTo>
                      <a:pt x="13" y="154"/>
                    </a:lnTo>
                    <a:lnTo>
                      <a:pt x="13" y="153"/>
                    </a:lnTo>
                    <a:lnTo>
                      <a:pt x="10" y="153"/>
                    </a:lnTo>
                    <a:lnTo>
                      <a:pt x="10" y="151"/>
                    </a:lnTo>
                    <a:lnTo>
                      <a:pt x="8" y="151"/>
                    </a:lnTo>
                    <a:lnTo>
                      <a:pt x="8" y="143"/>
                    </a:lnTo>
                    <a:lnTo>
                      <a:pt x="7" y="143"/>
                    </a:lnTo>
                    <a:lnTo>
                      <a:pt x="7" y="139"/>
                    </a:lnTo>
                    <a:lnTo>
                      <a:pt x="3" y="139"/>
                    </a:lnTo>
                    <a:lnTo>
                      <a:pt x="3" y="137"/>
                    </a:lnTo>
                    <a:lnTo>
                      <a:pt x="0" y="137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3" y="132"/>
                    </a:lnTo>
                    <a:lnTo>
                      <a:pt x="3" y="127"/>
                    </a:lnTo>
                    <a:lnTo>
                      <a:pt x="1" y="127"/>
                    </a:lnTo>
                    <a:lnTo>
                      <a:pt x="1" y="125"/>
                    </a:lnTo>
                    <a:lnTo>
                      <a:pt x="1" y="124"/>
                    </a:lnTo>
                    <a:lnTo>
                      <a:pt x="1" y="122"/>
                    </a:lnTo>
                    <a:lnTo>
                      <a:pt x="1" y="121"/>
                    </a:lnTo>
                    <a:lnTo>
                      <a:pt x="1" y="119"/>
                    </a:lnTo>
                    <a:lnTo>
                      <a:pt x="4" y="119"/>
                    </a:lnTo>
                    <a:lnTo>
                      <a:pt x="4" y="110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2" y="109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5" y="99"/>
                    </a:lnTo>
                    <a:lnTo>
                      <a:pt x="15" y="96"/>
                    </a:lnTo>
                    <a:lnTo>
                      <a:pt x="17" y="96"/>
                    </a:lnTo>
                    <a:lnTo>
                      <a:pt x="17" y="93"/>
                    </a:lnTo>
                    <a:lnTo>
                      <a:pt x="21" y="93"/>
                    </a:lnTo>
                    <a:lnTo>
                      <a:pt x="21" y="88"/>
                    </a:lnTo>
                    <a:lnTo>
                      <a:pt x="18" y="88"/>
                    </a:lnTo>
                    <a:lnTo>
                      <a:pt x="18" y="82"/>
                    </a:lnTo>
                    <a:lnTo>
                      <a:pt x="15" y="83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3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8" y="47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22"/>
                    </a:lnTo>
                    <a:lnTo>
                      <a:pt x="10" y="22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4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42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2" y="3"/>
                    </a:lnTo>
                    <a:lnTo>
                      <a:pt x="42" y="1"/>
                    </a:lnTo>
                    <a:lnTo>
                      <a:pt x="42" y="0"/>
                    </a:lnTo>
                    <a:lnTo>
                      <a:pt x="75" y="0"/>
                    </a:lnTo>
                    <a:lnTo>
                      <a:pt x="75" y="8"/>
                    </a:lnTo>
                    <a:lnTo>
                      <a:pt x="75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4" name="Freeform 125"/>
              <p:cNvSpPr>
                <a:spLocks/>
              </p:cNvSpPr>
              <p:nvPr/>
            </p:nvSpPr>
            <p:spPr bwMode="auto">
              <a:xfrm>
                <a:off x="1460591" y="2346325"/>
                <a:ext cx="390525" cy="312738"/>
              </a:xfrm>
              <a:custGeom>
                <a:avLst/>
                <a:gdLst>
                  <a:gd name="T0" fmla="*/ 117 w 246"/>
                  <a:gd name="T1" fmla="*/ 0 h 197"/>
                  <a:gd name="T2" fmla="*/ 130 w 246"/>
                  <a:gd name="T3" fmla="*/ 0 h 197"/>
                  <a:gd name="T4" fmla="*/ 141 w 246"/>
                  <a:gd name="T5" fmla="*/ 0 h 197"/>
                  <a:gd name="T6" fmla="*/ 151 w 246"/>
                  <a:gd name="T7" fmla="*/ 3 h 197"/>
                  <a:gd name="T8" fmla="*/ 157 w 246"/>
                  <a:gd name="T9" fmla="*/ 6 h 197"/>
                  <a:gd name="T10" fmla="*/ 163 w 246"/>
                  <a:gd name="T11" fmla="*/ 15 h 197"/>
                  <a:gd name="T12" fmla="*/ 168 w 246"/>
                  <a:gd name="T13" fmla="*/ 24 h 197"/>
                  <a:gd name="T14" fmla="*/ 172 w 246"/>
                  <a:gd name="T15" fmla="*/ 31 h 197"/>
                  <a:gd name="T16" fmla="*/ 180 w 246"/>
                  <a:gd name="T17" fmla="*/ 38 h 197"/>
                  <a:gd name="T18" fmla="*/ 186 w 246"/>
                  <a:gd name="T19" fmla="*/ 43 h 197"/>
                  <a:gd name="T20" fmla="*/ 187 w 246"/>
                  <a:gd name="T21" fmla="*/ 57 h 197"/>
                  <a:gd name="T22" fmla="*/ 186 w 246"/>
                  <a:gd name="T23" fmla="*/ 70 h 197"/>
                  <a:gd name="T24" fmla="*/ 192 w 246"/>
                  <a:gd name="T25" fmla="*/ 79 h 197"/>
                  <a:gd name="T26" fmla="*/ 200 w 246"/>
                  <a:gd name="T27" fmla="*/ 84 h 197"/>
                  <a:gd name="T28" fmla="*/ 207 w 246"/>
                  <a:gd name="T29" fmla="*/ 89 h 197"/>
                  <a:gd name="T30" fmla="*/ 207 w 246"/>
                  <a:gd name="T31" fmla="*/ 97 h 197"/>
                  <a:gd name="T32" fmla="*/ 214 w 246"/>
                  <a:gd name="T33" fmla="*/ 102 h 197"/>
                  <a:gd name="T34" fmla="*/ 218 w 246"/>
                  <a:gd name="T35" fmla="*/ 109 h 197"/>
                  <a:gd name="T36" fmla="*/ 221 w 246"/>
                  <a:gd name="T37" fmla="*/ 122 h 197"/>
                  <a:gd name="T38" fmla="*/ 226 w 246"/>
                  <a:gd name="T39" fmla="*/ 131 h 197"/>
                  <a:gd name="T40" fmla="*/ 233 w 246"/>
                  <a:gd name="T41" fmla="*/ 136 h 197"/>
                  <a:gd name="T42" fmla="*/ 236 w 246"/>
                  <a:gd name="T43" fmla="*/ 147 h 197"/>
                  <a:gd name="T44" fmla="*/ 238 w 246"/>
                  <a:gd name="T45" fmla="*/ 155 h 197"/>
                  <a:gd name="T46" fmla="*/ 242 w 246"/>
                  <a:gd name="T47" fmla="*/ 161 h 197"/>
                  <a:gd name="T48" fmla="*/ 244 w 246"/>
                  <a:gd name="T49" fmla="*/ 178 h 197"/>
                  <a:gd name="T50" fmla="*/ 236 w 246"/>
                  <a:gd name="T51" fmla="*/ 189 h 197"/>
                  <a:gd name="T52" fmla="*/ 224 w 246"/>
                  <a:gd name="T53" fmla="*/ 194 h 197"/>
                  <a:gd name="T54" fmla="*/ 215 w 246"/>
                  <a:gd name="T55" fmla="*/ 195 h 197"/>
                  <a:gd name="T56" fmla="*/ 208 w 246"/>
                  <a:gd name="T57" fmla="*/ 187 h 197"/>
                  <a:gd name="T58" fmla="*/ 202 w 246"/>
                  <a:gd name="T59" fmla="*/ 181 h 197"/>
                  <a:gd name="T60" fmla="*/ 197 w 246"/>
                  <a:gd name="T61" fmla="*/ 177 h 197"/>
                  <a:gd name="T62" fmla="*/ 186 w 246"/>
                  <a:gd name="T63" fmla="*/ 178 h 197"/>
                  <a:gd name="T64" fmla="*/ 176 w 246"/>
                  <a:gd name="T65" fmla="*/ 175 h 197"/>
                  <a:gd name="T66" fmla="*/ 164 w 246"/>
                  <a:gd name="T67" fmla="*/ 170 h 197"/>
                  <a:gd name="T68" fmla="*/ 147 w 246"/>
                  <a:gd name="T69" fmla="*/ 156 h 197"/>
                  <a:gd name="T70" fmla="*/ 130 w 246"/>
                  <a:gd name="T71" fmla="*/ 143 h 197"/>
                  <a:gd name="T72" fmla="*/ 124 w 246"/>
                  <a:gd name="T73" fmla="*/ 143 h 197"/>
                  <a:gd name="T74" fmla="*/ 115 w 246"/>
                  <a:gd name="T75" fmla="*/ 143 h 197"/>
                  <a:gd name="T76" fmla="*/ 106 w 246"/>
                  <a:gd name="T77" fmla="*/ 144 h 197"/>
                  <a:gd name="T78" fmla="*/ 103 w 246"/>
                  <a:gd name="T79" fmla="*/ 142 h 197"/>
                  <a:gd name="T80" fmla="*/ 98 w 246"/>
                  <a:gd name="T81" fmla="*/ 143 h 197"/>
                  <a:gd name="T82" fmla="*/ 96 w 246"/>
                  <a:gd name="T83" fmla="*/ 142 h 197"/>
                  <a:gd name="T84" fmla="*/ 97 w 246"/>
                  <a:gd name="T85" fmla="*/ 132 h 197"/>
                  <a:gd name="T86" fmla="*/ 91 w 246"/>
                  <a:gd name="T87" fmla="*/ 121 h 197"/>
                  <a:gd name="T88" fmla="*/ 86 w 246"/>
                  <a:gd name="T89" fmla="*/ 110 h 197"/>
                  <a:gd name="T90" fmla="*/ 78 w 246"/>
                  <a:gd name="T91" fmla="*/ 101 h 197"/>
                  <a:gd name="T92" fmla="*/ 66 w 246"/>
                  <a:gd name="T93" fmla="*/ 93 h 197"/>
                  <a:gd name="T94" fmla="*/ 57 w 246"/>
                  <a:gd name="T95" fmla="*/ 89 h 197"/>
                  <a:gd name="T96" fmla="*/ 49 w 246"/>
                  <a:gd name="T97" fmla="*/ 81 h 197"/>
                  <a:gd name="T98" fmla="*/ 43 w 246"/>
                  <a:gd name="T99" fmla="*/ 76 h 197"/>
                  <a:gd name="T100" fmla="*/ 38 w 246"/>
                  <a:gd name="T101" fmla="*/ 68 h 197"/>
                  <a:gd name="T102" fmla="*/ 34 w 246"/>
                  <a:gd name="T103" fmla="*/ 63 h 197"/>
                  <a:gd name="T104" fmla="*/ 27 w 246"/>
                  <a:gd name="T105" fmla="*/ 55 h 197"/>
                  <a:gd name="T106" fmla="*/ 22 w 246"/>
                  <a:gd name="T107" fmla="*/ 47 h 197"/>
                  <a:gd name="T108" fmla="*/ 15 w 246"/>
                  <a:gd name="T109" fmla="*/ 37 h 197"/>
                  <a:gd name="T110" fmla="*/ 6 w 246"/>
                  <a:gd name="T111" fmla="*/ 30 h 197"/>
                  <a:gd name="T112" fmla="*/ 0 w 246"/>
                  <a:gd name="T113" fmla="*/ 22 h 197"/>
                  <a:gd name="T114" fmla="*/ 6 w 246"/>
                  <a:gd name="T115" fmla="*/ 21 h 197"/>
                  <a:gd name="T116" fmla="*/ 30 w 246"/>
                  <a:gd name="T117" fmla="*/ 20 h 197"/>
                  <a:gd name="T118" fmla="*/ 58 w 246"/>
                  <a:gd name="T119" fmla="*/ 11 h 197"/>
                  <a:gd name="T120" fmla="*/ 79 w 246"/>
                  <a:gd name="T121" fmla="*/ 11 h 197"/>
                  <a:gd name="T122" fmla="*/ 105 w 246"/>
                  <a:gd name="T123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" h="197">
                    <a:moveTo>
                      <a:pt x="106" y="0"/>
                    </a:moveTo>
                    <a:lnTo>
                      <a:pt x="107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2" y="3"/>
                    </a:lnTo>
                    <a:lnTo>
                      <a:pt x="154" y="3"/>
                    </a:lnTo>
                    <a:lnTo>
                      <a:pt x="154" y="4"/>
                    </a:lnTo>
                    <a:lnTo>
                      <a:pt x="155" y="4"/>
                    </a:lnTo>
                    <a:lnTo>
                      <a:pt x="155" y="5"/>
                    </a:lnTo>
                    <a:lnTo>
                      <a:pt x="156" y="5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58" y="7"/>
                    </a:lnTo>
                    <a:lnTo>
                      <a:pt x="159" y="7"/>
                    </a:lnTo>
                    <a:lnTo>
                      <a:pt x="159" y="8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61" y="12"/>
                    </a:lnTo>
                    <a:lnTo>
                      <a:pt x="163" y="12"/>
                    </a:lnTo>
                    <a:lnTo>
                      <a:pt x="164" y="13"/>
                    </a:lnTo>
                    <a:lnTo>
                      <a:pt x="164" y="14"/>
                    </a:lnTo>
                    <a:lnTo>
                      <a:pt x="164" y="15"/>
                    </a:lnTo>
                    <a:lnTo>
                      <a:pt x="163" y="15"/>
                    </a:lnTo>
                    <a:lnTo>
                      <a:pt x="163" y="16"/>
                    </a:lnTo>
                    <a:lnTo>
                      <a:pt x="164" y="17"/>
                    </a:lnTo>
                    <a:lnTo>
                      <a:pt x="164" y="18"/>
                    </a:lnTo>
                    <a:lnTo>
                      <a:pt x="165" y="18"/>
                    </a:lnTo>
                    <a:lnTo>
                      <a:pt x="166" y="20"/>
                    </a:lnTo>
                    <a:lnTo>
                      <a:pt x="166" y="21"/>
                    </a:lnTo>
                    <a:lnTo>
                      <a:pt x="166" y="22"/>
                    </a:lnTo>
                    <a:lnTo>
                      <a:pt x="167" y="22"/>
                    </a:lnTo>
                    <a:lnTo>
                      <a:pt x="167" y="23"/>
                    </a:lnTo>
                    <a:lnTo>
                      <a:pt x="168" y="23"/>
                    </a:lnTo>
                    <a:lnTo>
                      <a:pt x="168" y="24"/>
                    </a:lnTo>
                    <a:lnTo>
                      <a:pt x="168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2" y="26"/>
                    </a:lnTo>
                    <a:lnTo>
                      <a:pt x="172" y="28"/>
                    </a:lnTo>
                    <a:lnTo>
                      <a:pt x="170" y="29"/>
                    </a:lnTo>
                    <a:lnTo>
                      <a:pt x="170" y="30"/>
                    </a:lnTo>
                    <a:lnTo>
                      <a:pt x="170" y="31"/>
                    </a:lnTo>
                    <a:lnTo>
                      <a:pt x="172" y="31"/>
                    </a:lnTo>
                    <a:lnTo>
                      <a:pt x="173" y="32"/>
                    </a:lnTo>
                    <a:lnTo>
                      <a:pt x="173" y="33"/>
                    </a:lnTo>
                    <a:lnTo>
                      <a:pt x="174" y="33"/>
                    </a:lnTo>
                    <a:lnTo>
                      <a:pt x="174" y="34"/>
                    </a:lnTo>
                    <a:lnTo>
                      <a:pt x="174" y="35"/>
                    </a:lnTo>
                    <a:lnTo>
                      <a:pt x="175" y="37"/>
                    </a:lnTo>
                    <a:lnTo>
                      <a:pt x="176" y="38"/>
                    </a:lnTo>
                    <a:lnTo>
                      <a:pt x="177" y="38"/>
                    </a:lnTo>
                    <a:lnTo>
                      <a:pt x="178" y="38"/>
                    </a:lnTo>
                    <a:lnTo>
                      <a:pt x="180" y="39"/>
                    </a:lnTo>
                    <a:lnTo>
                      <a:pt x="180" y="38"/>
                    </a:lnTo>
                    <a:lnTo>
                      <a:pt x="181" y="38"/>
                    </a:lnTo>
                    <a:lnTo>
                      <a:pt x="182" y="39"/>
                    </a:lnTo>
                    <a:lnTo>
                      <a:pt x="183" y="39"/>
                    </a:lnTo>
                    <a:lnTo>
                      <a:pt x="183" y="38"/>
                    </a:lnTo>
                    <a:lnTo>
                      <a:pt x="184" y="38"/>
                    </a:lnTo>
                    <a:lnTo>
                      <a:pt x="185" y="38"/>
                    </a:lnTo>
                    <a:lnTo>
                      <a:pt x="185" y="39"/>
                    </a:lnTo>
                    <a:lnTo>
                      <a:pt x="185" y="40"/>
                    </a:lnTo>
                    <a:lnTo>
                      <a:pt x="186" y="41"/>
                    </a:lnTo>
                    <a:lnTo>
                      <a:pt x="186" y="42"/>
                    </a:lnTo>
                    <a:lnTo>
                      <a:pt x="186" y="43"/>
                    </a:lnTo>
                    <a:lnTo>
                      <a:pt x="187" y="43"/>
                    </a:lnTo>
                    <a:lnTo>
                      <a:pt x="187" y="45"/>
                    </a:lnTo>
                    <a:lnTo>
                      <a:pt x="187" y="46"/>
                    </a:lnTo>
                    <a:lnTo>
                      <a:pt x="189" y="47"/>
                    </a:lnTo>
                    <a:lnTo>
                      <a:pt x="189" y="48"/>
                    </a:lnTo>
                    <a:lnTo>
                      <a:pt x="189" y="49"/>
                    </a:lnTo>
                    <a:lnTo>
                      <a:pt x="189" y="50"/>
                    </a:lnTo>
                    <a:lnTo>
                      <a:pt x="189" y="54"/>
                    </a:lnTo>
                    <a:lnTo>
                      <a:pt x="189" y="54"/>
                    </a:lnTo>
                    <a:lnTo>
                      <a:pt x="187" y="55"/>
                    </a:lnTo>
                    <a:lnTo>
                      <a:pt x="187" y="57"/>
                    </a:lnTo>
                    <a:lnTo>
                      <a:pt x="187" y="59"/>
                    </a:lnTo>
                    <a:lnTo>
                      <a:pt x="187" y="59"/>
                    </a:lnTo>
                    <a:lnTo>
                      <a:pt x="187" y="60"/>
                    </a:lnTo>
                    <a:lnTo>
                      <a:pt x="187" y="62"/>
                    </a:lnTo>
                    <a:lnTo>
                      <a:pt x="187" y="63"/>
                    </a:lnTo>
                    <a:lnTo>
                      <a:pt x="186" y="64"/>
                    </a:lnTo>
                    <a:lnTo>
                      <a:pt x="186" y="65"/>
                    </a:lnTo>
                    <a:lnTo>
                      <a:pt x="185" y="66"/>
                    </a:lnTo>
                    <a:lnTo>
                      <a:pt x="185" y="67"/>
                    </a:lnTo>
                    <a:lnTo>
                      <a:pt x="186" y="68"/>
                    </a:lnTo>
                    <a:lnTo>
                      <a:pt x="186" y="70"/>
                    </a:lnTo>
                    <a:lnTo>
                      <a:pt x="187" y="71"/>
                    </a:lnTo>
                    <a:lnTo>
                      <a:pt x="187" y="72"/>
                    </a:lnTo>
                    <a:lnTo>
                      <a:pt x="187" y="73"/>
                    </a:lnTo>
                    <a:lnTo>
                      <a:pt x="187" y="74"/>
                    </a:lnTo>
                    <a:lnTo>
                      <a:pt x="187" y="75"/>
                    </a:lnTo>
                    <a:lnTo>
                      <a:pt x="189" y="75"/>
                    </a:lnTo>
                    <a:lnTo>
                      <a:pt x="190" y="76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1" y="79"/>
                    </a:lnTo>
                    <a:lnTo>
                      <a:pt x="192" y="79"/>
                    </a:lnTo>
                    <a:lnTo>
                      <a:pt x="193" y="79"/>
                    </a:lnTo>
                    <a:lnTo>
                      <a:pt x="194" y="79"/>
                    </a:lnTo>
                    <a:lnTo>
                      <a:pt x="195" y="80"/>
                    </a:lnTo>
                    <a:lnTo>
                      <a:pt x="197" y="80"/>
                    </a:lnTo>
                    <a:lnTo>
                      <a:pt x="197" y="81"/>
                    </a:lnTo>
                    <a:lnTo>
                      <a:pt x="198" y="81"/>
                    </a:lnTo>
                    <a:lnTo>
                      <a:pt x="199" y="81"/>
                    </a:lnTo>
                    <a:lnTo>
                      <a:pt x="199" y="82"/>
                    </a:lnTo>
                    <a:lnTo>
                      <a:pt x="200" y="82"/>
                    </a:lnTo>
                    <a:lnTo>
                      <a:pt x="200" y="83"/>
                    </a:lnTo>
                    <a:lnTo>
                      <a:pt x="200" y="84"/>
                    </a:lnTo>
                    <a:lnTo>
                      <a:pt x="201" y="84"/>
                    </a:lnTo>
                    <a:lnTo>
                      <a:pt x="201" y="85"/>
                    </a:lnTo>
                    <a:lnTo>
                      <a:pt x="201" y="87"/>
                    </a:lnTo>
                    <a:lnTo>
                      <a:pt x="202" y="87"/>
                    </a:lnTo>
                    <a:lnTo>
                      <a:pt x="203" y="87"/>
                    </a:lnTo>
                    <a:lnTo>
                      <a:pt x="204" y="87"/>
                    </a:lnTo>
                    <a:lnTo>
                      <a:pt x="204" y="88"/>
                    </a:lnTo>
                    <a:lnTo>
                      <a:pt x="206" y="88"/>
                    </a:lnTo>
                    <a:lnTo>
                      <a:pt x="207" y="88"/>
                    </a:lnTo>
                    <a:lnTo>
                      <a:pt x="206" y="89"/>
                    </a:lnTo>
                    <a:lnTo>
                      <a:pt x="207" y="89"/>
                    </a:lnTo>
                    <a:lnTo>
                      <a:pt x="207" y="90"/>
                    </a:lnTo>
                    <a:lnTo>
                      <a:pt x="206" y="90"/>
                    </a:lnTo>
                    <a:lnTo>
                      <a:pt x="206" y="91"/>
                    </a:lnTo>
                    <a:lnTo>
                      <a:pt x="207" y="91"/>
                    </a:lnTo>
                    <a:lnTo>
                      <a:pt x="207" y="92"/>
                    </a:lnTo>
                    <a:lnTo>
                      <a:pt x="208" y="93"/>
                    </a:lnTo>
                    <a:lnTo>
                      <a:pt x="207" y="94"/>
                    </a:lnTo>
                    <a:lnTo>
                      <a:pt x="207" y="93"/>
                    </a:lnTo>
                    <a:lnTo>
                      <a:pt x="206" y="94"/>
                    </a:lnTo>
                    <a:lnTo>
                      <a:pt x="207" y="96"/>
                    </a:lnTo>
                    <a:lnTo>
                      <a:pt x="207" y="97"/>
                    </a:lnTo>
                    <a:lnTo>
                      <a:pt x="208" y="97"/>
                    </a:lnTo>
                    <a:lnTo>
                      <a:pt x="208" y="98"/>
                    </a:lnTo>
                    <a:lnTo>
                      <a:pt x="209" y="99"/>
                    </a:lnTo>
                    <a:lnTo>
                      <a:pt x="209" y="100"/>
                    </a:lnTo>
                    <a:lnTo>
                      <a:pt x="209" y="101"/>
                    </a:lnTo>
                    <a:lnTo>
                      <a:pt x="209" y="102"/>
                    </a:lnTo>
                    <a:lnTo>
                      <a:pt x="210" y="101"/>
                    </a:lnTo>
                    <a:lnTo>
                      <a:pt x="211" y="101"/>
                    </a:lnTo>
                    <a:lnTo>
                      <a:pt x="212" y="101"/>
                    </a:lnTo>
                    <a:lnTo>
                      <a:pt x="212" y="102"/>
                    </a:lnTo>
                    <a:lnTo>
                      <a:pt x="214" y="102"/>
                    </a:lnTo>
                    <a:lnTo>
                      <a:pt x="215" y="104"/>
                    </a:lnTo>
                    <a:lnTo>
                      <a:pt x="214" y="104"/>
                    </a:lnTo>
                    <a:lnTo>
                      <a:pt x="214" y="105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6" y="106"/>
                    </a:lnTo>
                    <a:lnTo>
                      <a:pt x="217" y="106"/>
                    </a:lnTo>
                    <a:lnTo>
                      <a:pt x="218" y="107"/>
                    </a:lnTo>
                    <a:lnTo>
                      <a:pt x="219" y="108"/>
                    </a:lnTo>
                    <a:lnTo>
                      <a:pt x="219" y="108"/>
                    </a:lnTo>
                    <a:lnTo>
                      <a:pt x="218" y="109"/>
                    </a:lnTo>
                    <a:lnTo>
                      <a:pt x="218" y="110"/>
                    </a:lnTo>
                    <a:lnTo>
                      <a:pt x="217" y="111"/>
                    </a:lnTo>
                    <a:lnTo>
                      <a:pt x="217" y="110"/>
                    </a:lnTo>
                    <a:lnTo>
                      <a:pt x="216" y="111"/>
                    </a:lnTo>
                    <a:lnTo>
                      <a:pt x="216" y="113"/>
                    </a:lnTo>
                    <a:lnTo>
                      <a:pt x="216" y="114"/>
                    </a:lnTo>
                    <a:lnTo>
                      <a:pt x="220" y="117"/>
                    </a:lnTo>
                    <a:lnTo>
                      <a:pt x="220" y="118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2"/>
                    </a:lnTo>
                    <a:lnTo>
                      <a:pt x="223" y="123"/>
                    </a:lnTo>
                    <a:lnTo>
                      <a:pt x="224" y="124"/>
                    </a:lnTo>
                    <a:lnTo>
                      <a:pt x="225" y="125"/>
                    </a:lnTo>
                    <a:lnTo>
                      <a:pt x="226" y="126"/>
                    </a:lnTo>
                    <a:lnTo>
                      <a:pt x="226" y="127"/>
                    </a:lnTo>
                    <a:lnTo>
                      <a:pt x="225" y="127"/>
                    </a:lnTo>
                    <a:lnTo>
                      <a:pt x="224" y="128"/>
                    </a:lnTo>
                    <a:lnTo>
                      <a:pt x="224" y="130"/>
                    </a:lnTo>
                    <a:lnTo>
                      <a:pt x="225" y="130"/>
                    </a:lnTo>
                    <a:lnTo>
                      <a:pt x="225" y="131"/>
                    </a:lnTo>
                    <a:lnTo>
                      <a:pt x="226" y="131"/>
                    </a:lnTo>
                    <a:lnTo>
                      <a:pt x="226" y="132"/>
                    </a:lnTo>
                    <a:lnTo>
                      <a:pt x="227" y="132"/>
                    </a:lnTo>
                    <a:lnTo>
                      <a:pt x="228" y="132"/>
                    </a:lnTo>
                    <a:lnTo>
                      <a:pt x="228" y="133"/>
                    </a:lnTo>
                    <a:lnTo>
                      <a:pt x="229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2" y="135"/>
                    </a:lnTo>
                    <a:lnTo>
                      <a:pt x="232" y="136"/>
                    </a:lnTo>
                    <a:lnTo>
                      <a:pt x="233" y="135"/>
                    </a:lnTo>
                    <a:lnTo>
                      <a:pt x="233" y="136"/>
                    </a:lnTo>
                    <a:lnTo>
                      <a:pt x="234" y="138"/>
                    </a:lnTo>
                    <a:lnTo>
                      <a:pt x="234" y="139"/>
                    </a:lnTo>
                    <a:lnTo>
                      <a:pt x="234" y="140"/>
                    </a:lnTo>
                    <a:lnTo>
                      <a:pt x="234" y="141"/>
                    </a:lnTo>
                    <a:lnTo>
                      <a:pt x="235" y="141"/>
                    </a:lnTo>
                    <a:lnTo>
                      <a:pt x="236" y="142"/>
                    </a:lnTo>
                    <a:lnTo>
                      <a:pt x="236" y="143"/>
                    </a:lnTo>
                    <a:lnTo>
                      <a:pt x="237" y="144"/>
                    </a:lnTo>
                    <a:lnTo>
                      <a:pt x="237" y="145"/>
                    </a:lnTo>
                    <a:lnTo>
                      <a:pt x="236" y="145"/>
                    </a:lnTo>
                    <a:lnTo>
                      <a:pt x="236" y="147"/>
                    </a:lnTo>
                    <a:lnTo>
                      <a:pt x="235" y="147"/>
                    </a:lnTo>
                    <a:lnTo>
                      <a:pt x="236" y="148"/>
                    </a:lnTo>
                    <a:lnTo>
                      <a:pt x="236" y="149"/>
                    </a:lnTo>
                    <a:lnTo>
                      <a:pt x="236" y="150"/>
                    </a:lnTo>
                    <a:lnTo>
                      <a:pt x="236" y="151"/>
                    </a:lnTo>
                    <a:lnTo>
                      <a:pt x="235" y="151"/>
                    </a:lnTo>
                    <a:lnTo>
                      <a:pt x="236" y="152"/>
                    </a:lnTo>
                    <a:lnTo>
                      <a:pt x="236" y="153"/>
                    </a:lnTo>
                    <a:lnTo>
                      <a:pt x="236" y="155"/>
                    </a:lnTo>
                    <a:lnTo>
                      <a:pt x="237" y="155"/>
                    </a:lnTo>
                    <a:lnTo>
                      <a:pt x="238" y="155"/>
                    </a:lnTo>
                    <a:lnTo>
                      <a:pt x="238" y="153"/>
                    </a:lnTo>
                    <a:lnTo>
                      <a:pt x="238" y="155"/>
                    </a:lnTo>
                    <a:lnTo>
                      <a:pt x="238" y="156"/>
                    </a:lnTo>
                    <a:lnTo>
                      <a:pt x="238" y="157"/>
                    </a:lnTo>
                    <a:lnTo>
                      <a:pt x="238" y="158"/>
                    </a:lnTo>
                    <a:lnTo>
                      <a:pt x="240" y="159"/>
                    </a:lnTo>
                    <a:lnTo>
                      <a:pt x="241" y="159"/>
                    </a:lnTo>
                    <a:lnTo>
                      <a:pt x="241" y="160"/>
                    </a:lnTo>
                    <a:lnTo>
                      <a:pt x="242" y="161"/>
                    </a:lnTo>
                    <a:lnTo>
                      <a:pt x="242" y="162"/>
                    </a:lnTo>
                    <a:lnTo>
                      <a:pt x="242" y="161"/>
                    </a:lnTo>
                    <a:lnTo>
                      <a:pt x="243" y="161"/>
                    </a:lnTo>
                    <a:lnTo>
                      <a:pt x="244" y="166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0"/>
                    </a:lnTo>
                    <a:lnTo>
                      <a:pt x="245" y="173"/>
                    </a:lnTo>
                    <a:lnTo>
                      <a:pt x="246" y="174"/>
                    </a:lnTo>
                    <a:lnTo>
                      <a:pt x="246" y="175"/>
                    </a:lnTo>
                    <a:lnTo>
                      <a:pt x="244" y="174"/>
                    </a:lnTo>
                    <a:lnTo>
                      <a:pt x="244" y="175"/>
                    </a:lnTo>
                    <a:lnTo>
                      <a:pt x="244" y="178"/>
                    </a:lnTo>
                    <a:lnTo>
                      <a:pt x="242" y="178"/>
                    </a:lnTo>
                    <a:lnTo>
                      <a:pt x="243" y="181"/>
                    </a:lnTo>
                    <a:lnTo>
                      <a:pt x="243" y="183"/>
                    </a:lnTo>
                    <a:lnTo>
                      <a:pt x="242" y="185"/>
                    </a:lnTo>
                    <a:lnTo>
                      <a:pt x="242" y="185"/>
                    </a:lnTo>
                    <a:lnTo>
                      <a:pt x="241" y="184"/>
                    </a:lnTo>
                    <a:lnTo>
                      <a:pt x="238" y="184"/>
                    </a:lnTo>
                    <a:lnTo>
                      <a:pt x="235" y="185"/>
                    </a:lnTo>
                    <a:lnTo>
                      <a:pt x="235" y="186"/>
                    </a:lnTo>
                    <a:lnTo>
                      <a:pt x="235" y="187"/>
                    </a:lnTo>
                    <a:lnTo>
                      <a:pt x="236" y="189"/>
                    </a:lnTo>
                    <a:lnTo>
                      <a:pt x="236" y="190"/>
                    </a:lnTo>
                    <a:lnTo>
                      <a:pt x="232" y="192"/>
                    </a:lnTo>
                    <a:lnTo>
                      <a:pt x="230" y="192"/>
                    </a:lnTo>
                    <a:lnTo>
                      <a:pt x="230" y="193"/>
                    </a:lnTo>
                    <a:lnTo>
                      <a:pt x="229" y="193"/>
                    </a:lnTo>
                    <a:lnTo>
                      <a:pt x="228" y="194"/>
                    </a:lnTo>
                    <a:lnTo>
                      <a:pt x="227" y="195"/>
                    </a:lnTo>
                    <a:lnTo>
                      <a:pt x="226" y="195"/>
                    </a:lnTo>
                    <a:lnTo>
                      <a:pt x="225" y="195"/>
                    </a:lnTo>
                    <a:lnTo>
                      <a:pt x="225" y="194"/>
                    </a:lnTo>
                    <a:lnTo>
                      <a:pt x="224" y="194"/>
                    </a:lnTo>
                    <a:lnTo>
                      <a:pt x="223" y="195"/>
                    </a:lnTo>
                    <a:lnTo>
                      <a:pt x="221" y="195"/>
                    </a:lnTo>
                    <a:lnTo>
                      <a:pt x="220" y="195"/>
                    </a:lnTo>
                    <a:lnTo>
                      <a:pt x="219" y="195"/>
                    </a:lnTo>
                    <a:lnTo>
                      <a:pt x="218" y="195"/>
                    </a:lnTo>
                    <a:lnTo>
                      <a:pt x="218" y="197"/>
                    </a:lnTo>
                    <a:lnTo>
                      <a:pt x="217" y="197"/>
                    </a:lnTo>
                    <a:lnTo>
                      <a:pt x="216" y="197"/>
                    </a:lnTo>
                    <a:lnTo>
                      <a:pt x="215" y="197"/>
                    </a:lnTo>
                    <a:lnTo>
                      <a:pt x="215" y="195"/>
                    </a:lnTo>
                    <a:lnTo>
                      <a:pt x="215" y="195"/>
                    </a:lnTo>
                    <a:lnTo>
                      <a:pt x="215" y="194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4" y="191"/>
                    </a:lnTo>
                    <a:lnTo>
                      <a:pt x="212" y="190"/>
                    </a:lnTo>
                    <a:lnTo>
                      <a:pt x="212" y="190"/>
                    </a:lnTo>
                    <a:lnTo>
                      <a:pt x="211" y="190"/>
                    </a:lnTo>
                    <a:lnTo>
                      <a:pt x="211" y="189"/>
                    </a:lnTo>
                    <a:lnTo>
                      <a:pt x="210" y="189"/>
                    </a:lnTo>
                    <a:lnTo>
                      <a:pt x="209" y="187"/>
                    </a:lnTo>
                    <a:lnTo>
                      <a:pt x="208" y="187"/>
                    </a:lnTo>
                    <a:lnTo>
                      <a:pt x="207" y="185"/>
                    </a:lnTo>
                    <a:lnTo>
                      <a:pt x="206" y="184"/>
                    </a:lnTo>
                    <a:lnTo>
                      <a:pt x="206" y="185"/>
                    </a:lnTo>
                    <a:lnTo>
                      <a:pt x="204" y="185"/>
                    </a:lnTo>
                    <a:lnTo>
                      <a:pt x="203" y="184"/>
                    </a:lnTo>
                    <a:lnTo>
                      <a:pt x="203" y="183"/>
                    </a:lnTo>
                    <a:lnTo>
                      <a:pt x="204" y="183"/>
                    </a:lnTo>
                    <a:lnTo>
                      <a:pt x="204" y="182"/>
                    </a:lnTo>
                    <a:lnTo>
                      <a:pt x="203" y="182"/>
                    </a:lnTo>
                    <a:lnTo>
                      <a:pt x="202" y="182"/>
                    </a:lnTo>
                    <a:lnTo>
                      <a:pt x="202" y="181"/>
                    </a:lnTo>
                    <a:lnTo>
                      <a:pt x="202" y="180"/>
                    </a:lnTo>
                    <a:lnTo>
                      <a:pt x="201" y="180"/>
                    </a:lnTo>
                    <a:lnTo>
                      <a:pt x="201" y="178"/>
                    </a:lnTo>
                    <a:lnTo>
                      <a:pt x="201" y="177"/>
                    </a:lnTo>
                    <a:lnTo>
                      <a:pt x="200" y="177"/>
                    </a:lnTo>
                    <a:lnTo>
                      <a:pt x="200" y="178"/>
                    </a:lnTo>
                    <a:lnTo>
                      <a:pt x="200" y="177"/>
                    </a:lnTo>
                    <a:lnTo>
                      <a:pt x="199" y="177"/>
                    </a:lnTo>
                    <a:lnTo>
                      <a:pt x="198" y="177"/>
                    </a:lnTo>
                    <a:lnTo>
                      <a:pt x="198" y="176"/>
                    </a:lnTo>
                    <a:lnTo>
                      <a:pt x="197" y="177"/>
                    </a:lnTo>
                    <a:lnTo>
                      <a:pt x="195" y="176"/>
                    </a:lnTo>
                    <a:lnTo>
                      <a:pt x="194" y="177"/>
                    </a:lnTo>
                    <a:lnTo>
                      <a:pt x="193" y="177"/>
                    </a:lnTo>
                    <a:lnTo>
                      <a:pt x="193" y="178"/>
                    </a:lnTo>
                    <a:lnTo>
                      <a:pt x="192" y="178"/>
                    </a:lnTo>
                    <a:lnTo>
                      <a:pt x="191" y="178"/>
                    </a:lnTo>
                    <a:lnTo>
                      <a:pt x="190" y="178"/>
                    </a:lnTo>
                    <a:lnTo>
                      <a:pt x="189" y="178"/>
                    </a:lnTo>
                    <a:lnTo>
                      <a:pt x="187" y="180"/>
                    </a:lnTo>
                    <a:lnTo>
                      <a:pt x="187" y="178"/>
                    </a:lnTo>
                    <a:lnTo>
                      <a:pt x="186" y="178"/>
                    </a:lnTo>
                    <a:lnTo>
                      <a:pt x="185" y="178"/>
                    </a:lnTo>
                    <a:lnTo>
                      <a:pt x="184" y="178"/>
                    </a:lnTo>
                    <a:lnTo>
                      <a:pt x="184" y="177"/>
                    </a:lnTo>
                    <a:lnTo>
                      <a:pt x="183" y="177"/>
                    </a:lnTo>
                    <a:lnTo>
                      <a:pt x="182" y="177"/>
                    </a:lnTo>
                    <a:lnTo>
                      <a:pt x="181" y="177"/>
                    </a:lnTo>
                    <a:lnTo>
                      <a:pt x="181" y="176"/>
                    </a:lnTo>
                    <a:lnTo>
                      <a:pt x="180" y="176"/>
                    </a:lnTo>
                    <a:lnTo>
                      <a:pt x="178" y="176"/>
                    </a:lnTo>
                    <a:lnTo>
                      <a:pt x="177" y="176"/>
                    </a:lnTo>
                    <a:lnTo>
                      <a:pt x="176" y="175"/>
                    </a:lnTo>
                    <a:lnTo>
                      <a:pt x="175" y="175"/>
                    </a:lnTo>
                    <a:lnTo>
                      <a:pt x="174" y="174"/>
                    </a:lnTo>
                    <a:lnTo>
                      <a:pt x="173" y="174"/>
                    </a:lnTo>
                    <a:lnTo>
                      <a:pt x="172" y="174"/>
                    </a:lnTo>
                    <a:lnTo>
                      <a:pt x="170" y="174"/>
                    </a:lnTo>
                    <a:lnTo>
                      <a:pt x="170" y="173"/>
                    </a:lnTo>
                    <a:lnTo>
                      <a:pt x="169" y="172"/>
                    </a:lnTo>
                    <a:lnTo>
                      <a:pt x="168" y="172"/>
                    </a:lnTo>
                    <a:lnTo>
                      <a:pt x="166" y="172"/>
                    </a:lnTo>
                    <a:lnTo>
                      <a:pt x="165" y="172"/>
                    </a:lnTo>
                    <a:lnTo>
                      <a:pt x="164" y="170"/>
                    </a:lnTo>
                    <a:lnTo>
                      <a:pt x="163" y="169"/>
                    </a:lnTo>
                    <a:lnTo>
                      <a:pt x="160" y="166"/>
                    </a:lnTo>
                    <a:lnTo>
                      <a:pt x="159" y="165"/>
                    </a:lnTo>
                    <a:lnTo>
                      <a:pt x="156" y="162"/>
                    </a:lnTo>
                    <a:lnTo>
                      <a:pt x="155" y="162"/>
                    </a:lnTo>
                    <a:lnTo>
                      <a:pt x="152" y="161"/>
                    </a:lnTo>
                    <a:lnTo>
                      <a:pt x="152" y="160"/>
                    </a:lnTo>
                    <a:lnTo>
                      <a:pt x="151" y="159"/>
                    </a:lnTo>
                    <a:lnTo>
                      <a:pt x="150" y="159"/>
                    </a:lnTo>
                    <a:lnTo>
                      <a:pt x="148" y="157"/>
                    </a:lnTo>
                    <a:lnTo>
                      <a:pt x="147" y="156"/>
                    </a:lnTo>
                    <a:lnTo>
                      <a:pt x="143" y="153"/>
                    </a:lnTo>
                    <a:lnTo>
                      <a:pt x="141" y="151"/>
                    </a:lnTo>
                    <a:lnTo>
                      <a:pt x="140" y="150"/>
                    </a:lnTo>
                    <a:lnTo>
                      <a:pt x="139" y="149"/>
                    </a:lnTo>
                    <a:lnTo>
                      <a:pt x="138" y="149"/>
                    </a:lnTo>
                    <a:lnTo>
                      <a:pt x="137" y="148"/>
                    </a:lnTo>
                    <a:lnTo>
                      <a:pt x="133" y="143"/>
                    </a:lnTo>
                    <a:lnTo>
                      <a:pt x="133" y="142"/>
                    </a:lnTo>
                    <a:lnTo>
                      <a:pt x="132" y="142"/>
                    </a:lnTo>
                    <a:lnTo>
                      <a:pt x="131" y="143"/>
                    </a:lnTo>
                    <a:lnTo>
                      <a:pt x="130" y="143"/>
                    </a:lnTo>
                    <a:lnTo>
                      <a:pt x="130" y="142"/>
                    </a:lnTo>
                    <a:lnTo>
                      <a:pt x="130" y="141"/>
                    </a:lnTo>
                    <a:lnTo>
                      <a:pt x="130" y="142"/>
                    </a:lnTo>
                    <a:lnTo>
                      <a:pt x="129" y="142"/>
                    </a:lnTo>
                    <a:lnTo>
                      <a:pt x="129" y="143"/>
                    </a:lnTo>
                    <a:lnTo>
                      <a:pt x="129" y="144"/>
                    </a:lnTo>
                    <a:lnTo>
                      <a:pt x="127" y="144"/>
                    </a:lnTo>
                    <a:lnTo>
                      <a:pt x="127" y="143"/>
                    </a:lnTo>
                    <a:lnTo>
                      <a:pt x="126" y="143"/>
                    </a:lnTo>
                    <a:lnTo>
                      <a:pt x="125" y="143"/>
                    </a:lnTo>
                    <a:lnTo>
                      <a:pt x="124" y="143"/>
                    </a:lnTo>
                    <a:lnTo>
                      <a:pt x="122" y="143"/>
                    </a:lnTo>
                    <a:lnTo>
                      <a:pt x="121" y="143"/>
                    </a:lnTo>
                    <a:lnTo>
                      <a:pt x="120" y="143"/>
                    </a:lnTo>
                    <a:lnTo>
                      <a:pt x="120" y="142"/>
                    </a:lnTo>
                    <a:lnTo>
                      <a:pt x="118" y="142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7" y="143"/>
                    </a:lnTo>
                    <a:lnTo>
                      <a:pt x="116" y="143"/>
                    </a:lnTo>
                    <a:lnTo>
                      <a:pt x="115" y="143"/>
                    </a:lnTo>
                    <a:lnTo>
                      <a:pt x="113" y="145"/>
                    </a:lnTo>
                    <a:lnTo>
                      <a:pt x="112" y="145"/>
                    </a:lnTo>
                    <a:lnTo>
                      <a:pt x="112" y="147"/>
                    </a:lnTo>
                    <a:lnTo>
                      <a:pt x="110" y="147"/>
                    </a:lnTo>
                    <a:lnTo>
                      <a:pt x="110" y="148"/>
                    </a:lnTo>
                    <a:lnTo>
                      <a:pt x="109" y="148"/>
                    </a:lnTo>
                    <a:lnTo>
                      <a:pt x="109" y="147"/>
                    </a:lnTo>
                    <a:lnTo>
                      <a:pt x="108" y="147"/>
                    </a:lnTo>
                    <a:lnTo>
                      <a:pt x="108" y="145"/>
                    </a:lnTo>
                    <a:lnTo>
                      <a:pt x="107" y="145"/>
                    </a:lnTo>
                    <a:lnTo>
                      <a:pt x="106" y="144"/>
                    </a:lnTo>
                    <a:lnTo>
                      <a:pt x="106" y="143"/>
                    </a:lnTo>
                    <a:lnTo>
                      <a:pt x="105" y="143"/>
                    </a:lnTo>
                    <a:lnTo>
                      <a:pt x="104" y="143"/>
                    </a:lnTo>
                    <a:lnTo>
                      <a:pt x="101" y="143"/>
                    </a:lnTo>
                    <a:lnTo>
                      <a:pt x="100" y="144"/>
                    </a:lnTo>
                    <a:lnTo>
                      <a:pt x="100" y="145"/>
                    </a:lnTo>
                    <a:lnTo>
                      <a:pt x="99" y="144"/>
                    </a:lnTo>
                    <a:lnTo>
                      <a:pt x="100" y="143"/>
                    </a:lnTo>
                    <a:lnTo>
                      <a:pt x="101" y="142"/>
                    </a:lnTo>
                    <a:lnTo>
                      <a:pt x="104" y="142"/>
                    </a:lnTo>
                    <a:lnTo>
                      <a:pt x="103" y="142"/>
                    </a:lnTo>
                    <a:lnTo>
                      <a:pt x="104" y="141"/>
                    </a:lnTo>
                    <a:lnTo>
                      <a:pt x="103" y="139"/>
                    </a:lnTo>
                    <a:lnTo>
                      <a:pt x="101" y="138"/>
                    </a:lnTo>
                    <a:lnTo>
                      <a:pt x="100" y="138"/>
                    </a:lnTo>
                    <a:lnTo>
                      <a:pt x="99" y="136"/>
                    </a:lnTo>
                    <a:lnTo>
                      <a:pt x="99" y="138"/>
                    </a:lnTo>
                    <a:lnTo>
                      <a:pt x="99" y="139"/>
                    </a:lnTo>
                    <a:lnTo>
                      <a:pt x="100" y="142"/>
                    </a:lnTo>
                    <a:lnTo>
                      <a:pt x="99" y="142"/>
                    </a:lnTo>
                    <a:lnTo>
                      <a:pt x="99" y="143"/>
                    </a:lnTo>
                    <a:lnTo>
                      <a:pt x="98" y="143"/>
                    </a:lnTo>
                    <a:lnTo>
                      <a:pt x="99" y="144"/>
                    </a:lnTo>
                    <a:lnTo>
                      <a:pt x="99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9" y="147"/>
                    </a:lnTo>
                    <a:lnTo>
                      <a:pt x="98" y="147"/>
                    </a:lnTo>
                    <a:lnTo>
                      <a:pt x="98" y="145"/>
                    </a:lnTo>
                    <a:lnTo>
                      <a:pt x="97" y="144"/>
                    </a:lnTo>
                    <a:lnTo>
                      <a:pt x="97" y="143"/>
                    </a:lnTo>
                    <a:lnTo>
                      <a:pt x="97" y="142"/>
                    </a:lnTo>
                    <a:lnTo>
                      <a:pt x="96" y="142"/>
                    </a:lnTo>
                    <a:lnTo>
                      <a:pt x="96" y="141"/>
                    </a:lnTo>
                    <a:lnTo>
                      <a:pt x="95" y="141"/>
                    </a:lnTo>
                    <a:lnTo>
                      <a:pt x="96" y="140"/>
                    </a:lnTo>
                    <a:lnTo>
                      <a:pt x="97" y="139"/>
                    </a:lnTo>
                    <a:lnTo>
                      <a:pt x="97" y="138"/>
                    </a:lnTo>
                    <a:lnTo>
                      <a:pt x="97" y="136"/>
                    </a:lnTo>
                    <a:lnTo>
                      <a:pt x="97" y="135"/>
                    </a:lnTo>
                    <a:lnTo>
                      <a:pt x="97" y="135"/>
                    </a:lnTo>
                    <a:lnTo>
                      <a:pt x="97" y="134"/>
                    </a:lnTo>
                    <a:lnTo>
                      <a:pt x="97" y="133"/>
                    </a:lnTo>
                    <a:lnTo>
                      <a:pt x="97" y="132"/>
                    </a:lnTo>
                    <a:lnTo>
                      <a:pt x="97" y="131"/>
                    </a:lnTo>
                    <a:lnTo>
                      <a:pt x="96" y="130"/>
                    </a:lnTo>
                    <a:lnTo>
                      <a:pt x="96" y="128"/>
                    </a:lnTo>
                    <a:lnTo>
                      <a:pt x="95" y="127"/>
                    </a:lnTo>
                    <a:lnTo>
                      <a:pt x="95" y="126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3"/>
                    </a:lnTo>
                    <a:lnTo>
                      <a:pt x="92" y="122"/>
                    </a:lnTo>
                    <a:lnTo>
                      <a:pt x="91" y="122"/>
                    </a:lnTo>
                    <a:lnTo>
                      <a:pt x="91" y="121"/>
                    </a:lnTo>
                    <a:lnTo>
                      <a:pt x="90" y="119"/>
                    </a:lnTo>
                    <a:lnTo>
                      <a:pt x="90" y="118"/>
                    </a:lnTo>
                    <a:lnTo>
                      <a:pt x="90" y="117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8" y="115"/>
                    </a:lnTo>
                    <a:lnTo>
                      <a:pt x="87" y="114"/>
                    </a:lnTo>
                    <a:lnTo>
                      <a:pt x="87" y="113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6" y="110"/>
                    </a:lnTo>
                    <a:lnTo>
                      <a:pt x="86" y="109"/>
                    </a:lnTo>
                    <a:lnTo>
                      <a:pt x="84" y="109"/>
                    </a:lnTo>
                    <a:lnTo>
                      <a:pt x="84" y="108"/>
                    </a:lnTo>
                    <a:lnTo>
                      <a:pt x="83" y="107"/>
                    </a:lnTo>
                    <a:lnTo>
                      <a:pt x="82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79" y="104"/>
                    </a:lnTo>
                    <a:lnTo>
                      <a:pt x="79" y="102"/>
                    </a:lnTo>
                    <a:lnTo>
                      <a:pt x="78" y="102"/>
                    </a:lnTo>
                    <a:lnTo>
                      <a:pt x="78" y="101"/>
                    </a:lnTo>
                    <a:lnTo>
                      <a:pt x="77" y="100"/>
                    </a:lnTo>
                    <a:lnTo>
                      <a:pt x="75" y="100"/>
                    </a:lnTo>
                    <a:lnTo>
                      <a:pt x="74" y="99"/>
                    </a:lnTo>
                    <a:lnTo>
                      <a:pt x="73" y="98"/>
                    </a:lnTo>
                    <a:lnTo>
                      <a:pt x="72" y="97"/>
                    </a:lnTo>
                    <a:lnTo>
                      <a:pt x="71" y="97"/>
                    </a:lnTo>
                    <a:lnTo>
                      <a:pt x="70" y="96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6" y="93"/>
                    </a:lnTo>
                    <a:lnTo>
                      <a:pt x="65" y="93"/>
                    </a:lnTo>
                    <a:lnTo>
                      <a:pt x="64" y="93"/>
                    </a:lnTo>
                    <a:lnTo>
                      <a:pt x="63" y="92"/>
                    </a:lnTo>
                    <a:lnTo>
                      <a:pt x="62" y="92"/>
                    </a:lnTo>
                    <a:lnTo>
                      <a:pt x="62" y="91"/>
                    </a:lnTo>
                    <a:lnTo>
                      <a:pt x="61" y="91"/>
                    </a:lnTo>
                    <a:lnTo>
                      <a:pt x="60" y="90"/>
                    </a:lnTo>
                    <a:lnTo>
                      <a:pt x="58" y="91"/>
                    </a:lnTo>
                    <a:lnTo>
                      <a:pt x="58" y="90"/>
                    </a:lnTo>
                    <a:lnTo>
                      <a:pt x="57" y="90"/>
                    </a:lnTo>
                    <a:lnTo>
                      <a:pt x="57" y="89"/>
                    </a:lnTo>
                    <a:lnTo>
                      <a:pt x="56" y="88"/>
                    </a:lnTo>
                    <a:lnTo>
                      <a:pt x="55" y="87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3" y="84"/>
                    </a:lnTo>
                    <a:lnTo>
                      <a:pt x="53" y="83"/>
                    </a:lnTo>
                    <a:lnTo>
                      <a:pt x="52" y="83"/>
                    </a:lnTo>
                    <a:lnTo>
                      <a:pt x="52" y="83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9" y="81"/>
                    </a:lnTo>
                    <a:lnTo>
                      <a:pt x="48" y="81"/>
                    </a:lnTo>
                    <a:lnTo>
                      <a:pt x="48" y="81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6" y="79"/>
                    </a:lnTo>
                    <a:lnTo>
                      <a:pt x="45" y="79"/>
                    </a:lnTo>
                    <a:lnTo>
                      <a:pt x="45" y="77"/>
                    </a:lnTo>
                    <a:lnTo>
                      <a:pt x="44" y="77"/>
                    </a:lnTo>
                    <a:lnTo>
                      <a:pt x="44" y="76"/>
                    </a:lnTo>
                    <a:lnTo>
                      <a:pt x="43" y="76"/>
                    </a:lnTo>
                    <a:lnTo>
                      <a:pt x="41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40" y="74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0" y="72"/>
                    </a:lnTo>
                    <a:lnTo>
                      <a:pt x="39" y="71"/>
                    </a:lnTo>
                    <a:lnTo>
                      <a:pt x="39" y="70"/>
                    </a:lnTo>
                    <a:lnTo>
                      <a:pt x="38" y="68"/>
                    </a:lnTo>
                    <a:lnTo>
                      <a:pt x="38" y="67"/>
                    </a:lnTo>
                    <a:lnTo>
                      <a:pt x="37" y="67"/>
                    </a:lnTo>
                    <a:lnTo>
                      <a:pt x="36" y="67"/>
                    </a:lnTo>
                    <a:lnTo>
                      <a:pt x="36" y="66"/>
                    </a:lnTo>
                    <a:lnTo>
                      <a:pt x="35" y="66"/>
                    </a:lnTo>
                    <a:lnTo>
                      <a:pt x="34" y="66"/>
                    </a:lnTo>
                    <a:lnTo>
                      <a:pt x="34" y="65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2" y="62"/>
                    </a:lnTo>
                    <a:lnTo>
                      <a:pt x="31" y="60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8" y="54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6" y="51"/>
                    </a:lnTo>
                    <a:lnTo>
                      <a:pt x="26" y="50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4" y="48"/>
                    </a:lnTo>
                    <a:lnTo>
                      <a:pt x="23" y="47"/>
                    </a:lnTo>
                    <a:lnTo>
                      <a:pt x="22" y="47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0" y="42"/>
                    </a:lnTo>
                    <a:lnTo>
                      <a:pt x="20" y="41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8" y="39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5" y="37"/>
                    </a:lnTo>
                    <a:lnTo>
                      <a:pt x="15" y="35"/>
                    </a:lnTo>
                    <a:lnTo>
                      <a:pt x="14" y="34"/>
                    </a:lnTo>
                    <a:lnTo>
                      <a:pt x="13" y="34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30" y="20"/>
                    </a:lnTo>
                    <a:lnTo>
                      <a:pt x="34" y="20"/>
                    </a:lnTo>
                    <a:lnTo>
                      <a:pt x="34" y="12"/>
                    </a:lnTo>
                    <a:lnTo>
                      <a:pt x="39" y="12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3" y="12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7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1" y="11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7" y="11"/>
                    </a:lnTo>
                    <a:lnTo>
                      <a:pt x="69" y="11"/>
                    </a:lnTo>
                    <a:lnTo>
                      <a:pt x="74" y="11"/>
                    </a:lnTo>
                    <a:lnTo>
                      <a:pt x="75" y="11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1" y="3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5" name="Freeform 104"/>
              <p:cNvSpPr>
                <a:spLocks/>
              </p:cNvSpPr>
              <p:nvPr/>
            </p:nvSpPr>
            <p:spPr bwMode="auto">
              <a:xfrm>
                <a:off x="1754278" y="2341563"/>
                <a:ext cx="192088" cy="298450"/>
              </a:xfrm>
              <a:custGeom>
                <a:avLst/>
                <a:gdLst>
                  <a:gd name="T0" fmla="*/ 58 w 121"/>
                  <a:gd name="T1" fmla="*/ 4 h 188"/>
                  <a:gd name="T2" fmla="*/ 62 w 121"/>
                  <a:gd name="T3" fmla="*/ 4 h 188"/>
                  <a:gd name="T4" fmla="*/ 69 w 121"/>
                  <a:gd name="T5" fmla="*/ 6 h 188"/>
                  <a:gd name="T6" fmla="*/ 75 w 121"/>
                  <a:gd name="T7" fmla="*/ 8 h 188"/>
                  <a:gd name="T8" fmla="*/ 79 w 121"/>
                  <a:gd name="T9" fmla="*/ 17 h 188"/>
                  <a:gd name="T10" fmla="*/ 83 w 121"/>
                  <a:gd name="T11" fmla="*/ 25 h 188"/>
                  <a:gd name="T12" fmla="*/ 85 w 121"/>
                  <a:gd name="T13" fmla="*/ 33 h 188"/>
                  <a:gd name="T14" fmla="*/ 87 w 121"/>
                  <a:gd name="T15" fmla="*/ 43 h 188"/>
                  <a:gd name="T16" fmla="*/ 92 w 121"/>
                  <a:gd name="T17" fmla="*/ 48 h 188"/>
                  <a:gd name="T18" fmla="*/ 95 w 121"/>
                  <a:gd name="T19" fmla="*/ 54 h 188"/>
                  <a:gd name="T20" fmla="*/ 100 w 121"/>
                  <a:gd name="T21" fmla="*/ 58 h 188"/>
                  <a:gd name="T22" fmla="*/ 100 w 121"/>
                  <a:gd name="T23" fmla="*/ 65 h 188"/>
                  <a:gd name="T24" fmla="*/ 105 w 121"/>
                  <a:gd name="T25" fmla="*/ 67 h 188"/>
                  <a:gd name="T26" fmla="*/ 108 w 121"/>
                  <a:gd name="T27" fmla="*/ 75 h 188"/>
                  <a:gd name="T28" fmla="*/ 111 w 121"/>
                  <a:gd name="T29" fmla="*/ 85 h 188"/>
                  <a:gd name="T30" fmla="*/ 112 w 121"/>
                  <a:gd name="T31" fmla="*/ 93 h 188"/>
                  <a:gd name="T32" fmla="*/ 110 w 121"/>
                  <a:gd name="T33" fmla="*/ 109 h 188"/>
                  <a:gd name="T34" fmla="*/ 110 w 121"/>
                  <a:gd name="T35" fmla="*/ 119 h 188"/>
                  <a:gd name="T36" fmla="*/ 115 w 121"/>
                  <a:gd name="T37" fmla="*/ 127 h 188"/>
                  <a:gd name="T38" fmla="*/ 119 w 121"/>
                  <a:gd name="T39" fmla="*/ 136 h 188"/>
                  <a:gd name="T40" fmla="*/ 121 w 121"/>
                  <a:gd name="T41" fmla="*/ 143 h 188"/>
                  <a:gd name="T42" fmla="*/ 108 w 121"/>
                  <a:gd name="T43" fmla="*/ 145 h 188"/>
                  <a:gd name="T44" fmla="*/ 92 w 121"/>
                  <a:gd name="T45" fmla="*/ 147 h 188"/>
                  <a:gd name="T46" fmla="*/ 94 w 121"/>
                  <a:gd name="T47" fmla="*/ 156 h 188"/>
                  <a:gd name="T48" fmla="*/ 89 w 121"/>
                  <a:gd name="T49" fmla="*/ 159 h 188"/>
                  <a:gd name="T50" fmla="*/ 92 w 121"/>
                  <a:gd name="T51" fmla="*/ 163 h 188"/>
                  <a:gd name="T52" fmla="*/ 93 w 121"/>
                  <a:gd name="T53" fmla="*/ 168 h 188"/>
                  <a:gd name="T54" fmla="*/ 91 w 121"/>
                  <a:gd name="T55" fmla="*/ 176 h 188"/>
                  <a:gd name="T56" fmla="*/ 92 w 121"/>
                  <a:gd name="T57" fmla="*/ 184 h 188"/>
                  <a:gd name="T58" fmla="*/ 83 w 121"/>
                  <a:gd name="T59" fmla="*/ 188 h 188"/>
                  <a:gd name="T60" fmla="*/ 75 w 121"/>
                  <a:gd name="T61" fmla="*/ 183 h 188"/>
                  <a:gd name="T62" fmla="*/ 70 w 121"/>
                  <a:gd name="T63" fmla="*/ 176 h 188"/>
                  <a:gd name="T64" fmla="*/ 68 w 121"/>
                  <a:gd name="T65" fmla="*/ 178 h 188"/>
                  <a:gd name="T66" fmla="*/ 73 w 121"/>
                  <a:gd name="T67" fmla="*/ 185 h 188"/>
                  <a:gd name="T68" fmla="*/ 53 w 121"/>
                  <a:gd name="T69" fmla="*/ 188 h 188"/>
                  <a:gd name="T70" fmla="*/ 58 w 121"/>
                  <a:gd name="T71" fmla="*/ 186 h 188"/>
                  <a:gd name="T72" fmla="*/ 60 w 121"/>
                  <a:gd name="T73" fmla="*/ 176 h 188"/>
                  <a:gd name="T74" fmla="*/ 57 w 121"/>
                  <a:gd name="T75" fmla="*/ 164 h 188"/>
                  <a:gd name="T76" fmla="*/ 53 w 121"/>
                  <a:gd name="T77" fmla="*/ 156 h 188"/>
                  <a:gd name="T78" fmla="*/ 51 w 121"/>
                  <a:gd name="T79" fmla="*/ 153 h 188"/>
                  <a:gd name="T80" fmla="*/ 51 w 121"/>
                  <a:gd name="T81" fmla="*/ 146 h 188"/>
                  <a:gd name="T82" fmla="*/ 48 w 121"/>
                  <a:gd name="T83" fmla="*/ 138 h 188"/>
                  <a:gd name="T84" fmla="*/ 42 w 121"/>
                  <a:gd name="T85" fmla="*/ 135 h 188"/>
                  <a:gd name="T86" fmla="*/ 41 w 121"/>
                  <a:gd name="T87" fmla="*/ 130 h 188"/>
                  <a:gd name="T88" fmla="*/ 35 w 121"/>
                  <a:gd name="T89" fmla="*/ 121 h 188"/>
                  <a:gd name="T90" fmla="*/ 33 w 121"/>
                  <a:gd name="T91" fmla="*/ 112 h 188"/>
                  <a:gd name="T92" fmla="*/ 29 w 121"/>
                  <a:gd name="T93" fmla="*/ 108 h 188"/>
                  <a:gd name="T94" fmla="*/ 24 w 121"/>
                  <a:gd name="T95" fmla="*/ 105 h 188"/>
                  <a:gd name="T96" fmla="*/ 21 w 121"/>
                  <a:gd name="T97" fmla="*/ 97 h 188"/>
                  <a:gd name="T98" fmla="*/ 22 w 121"/>
                  <a:gd name="T99" fmla="*/ 93 h 188"/>
                  <a:gd name="T100" fmla="*/ 17 w 121"/>
                  <a:gd name="T101" fmla="*/ 90 h 188"/>
                  <a:gd name="T102" fmla="*/ 14 w 121"/>
                  <a:gd name="T103" fmla="*/ 84 h 188"/>
                  <a:gd name="T104" fmla="*/ 6 w 121"/>
                  <a:gd name="T105" fmla="*/ 82 h 188"/>
                  <a:gd name="T106" fmla="*/ 2 w 121"/>
                  <a:gd name="T107" fmla="*/ 75 h 188"/>
                  <a:gd name="T108" fmla="*/ 2 w 121"/>
                  <a:gd name="T109" fmla="*/ 66 h 188"/>
                  <a:gd name="T110" fmla="*/ 4 w 121"/>
                  <a:gd name="T111" fmla="*/ 57 h 188"/>
                  <a:gd name="T112" fmla="*/ 25 w 121"/>
                  <a:gd name="T113" fmla="*/ 45 h 188"/>
                  <a:gd name="T114" fmla="*/ 41 w 121"/>
                  <a:gd name="T115" fmla="*/ 36 h 188"/>
                  <a:gd name="T116" fmla="*/ 50 w 121"/>
                  <a:gd name="T117" fmla="*/ 24 h 188"/>
                  <a:gd name="T118" fmla="*/ 51 w 121"/>
                  <a:gd name="T119" fmla="*/ 17 h 188"/>
                  <a:gd name="T120" fmla="*/ 57 w 121"/>
                  <a:gd name="T121" fmla="*/ 15 h 188"/>
                  <a:gd name="T122" fmla="*/ 55 w 121"/>
                  <a:gd name="T123" fmla="*/ 7 h 188"/>
                  <a:gd name="T124" fmla="*/ 53 w 121"/>
                  <a:gd name="T125" fmla="*/ 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" h="188">
                    <a:moveTo>
                      <a:pt x="53" y="2"/>
                    </a:moveTo>
                    <a:lnTo>
                      <a:pt x="55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8" y="4"/>
                    </a:lnTo>
                    <a:lnTo>
                      <a:pt x="69" y="6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3" y="6"/>
                    </a:lnTo>
                    <a:lnTo>
                      <a:pt x="74" y="6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5" y="8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7" y="11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8" y="15"/>
                    </a:lnTo>
                    <a:lnTo>
                      <a:pt x="78" y="16"/>
                    </a:lnTo>
                    <a:lnTo>
                      <a:pt x="79" y="17"/>
                    </a:lnTo>
                    <a:lnTo>
                      <a:pt x="79" y="18"/>
                    </a:lnTo>
                    <a:lnTo>
                      <a:pt x="81" y="18"/>
                    </a:lnTo>
                    <a:lnTo>
                      <a:pt x="81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3" y="25"/>
                    </a:lnTo>
                    <a:lnTo>
                      <a:pt x="83" y="26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29"/>
                    </a:lnTo>
                    <a:lnTo>
                      <a:pt x="84" y="29"/>
                    </a:lnTo>
                    <a:lnTo>
                      <a:pt x="84" y="31"/>
                    </a:lnTo>
                    <a:lnTo>
                      <a:pt x="85" y="32"/>
                    </a:lnTo>
                    <a:lnTo>
                      <a:pt x="85" y="33"/>
                    </a:lnTo>
                    <a:lnTo>
                      <a:pt x="85" y="34"/>
                    </a:lnTo>
                    <a:lnTo>
                      <a:pt x="86" y="35"/>
                    </a:lnTo>
                    <a:lnTo>
                      <a:pt x="86" y="36"/>
                    </a:lnTo>
                    <a:lnTo>
                      <a:pt x="87" y="37"/>
                    </a:lnTo>
                    <a:lnTo>
                      <a:pt x="86" y="37"/>
                    </a:lnTo>
                    <a:lnTo>
                      <a:pt x="87" y="41"/>
                    </a:lnTo>
                    <a:lnTo>
                      <a:pt x="87" y="42"/>
                    </a:lnTo>
                    <a:lnTo>
                      <a:pt x="87" y="43"/>
                    </a:lnTo>
                    <a:lnTo>
                      <a:pt x="89" y="44"/>
                    </a:lnTo>
                    <a:lnTo>
                      <a:pt x="90" y="45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1" y="45"/>
                    </a:lnTo>
                    <a:lnTo>
                      <a:pt x="92" y="45"/>
                    </a:lnTo>
                    <a:lnTo>
                      <a:pt x="92" y="46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92" y="49"/>
                    </a:lnTo>
                    <a:lnTo>
                      <a:pt x="92" y="50"/>
                    </a:lnTo>
                    <a:lnTo>
                      <a:pt x="93" y="51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3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9" y="55"/>
                    </a:lnTo>
                    <a:lnTo>
                      <a:pt x="100" y="55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0" y="58"/>
                    </a:lnTo>
                    <a:lnTo>
                      <a:pt x="100" y="59"/>
                    </a:lnTo>
                    <a:lnTo>
                      <a:pt x="101" y="60"/>
                    </a:lnTo>
                    <a:lnTo>
                      <a:pt x="100" y="61"/>
                    </a:lnTo>
                    <a:lnTo>
                      <a:pt x="99" y="61"/>
                    </a:lnTo>
                    <a:lnTo>
                      <a:pt x="99" y="62"/>
                    </a:lnTo>
                    <a:lnTo>
                      <a:pt x="99" y="63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1" y="65"/>
                    </a:lnTo>
                    <a:lnTo>
                      <a:pt x="102" y="63"/>
                    </a:lnTo>
                    <a:lnTo>
                      <a:pt x="103" y="63"/>
                    </a:lnTo>
                    <a:lnTo>
                      <a:pt x="103" y="65"/>
                    </a:lnTo>
                    <a:lnTo>
                      <a:pt x="104" y="65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5" y="67"/>
                    </a:lnTo>
                    <a:lnTo>
                      <a:pt x="105" y="68"/>
                    </a:lnTo>
                    <a:lnTo>
                      <a:pt x="107" y="69"/>
                    </a:lnTo>
                    <a:lnTo>
                      <a:pt x="107" y="70"/>
                    </a:lnTo>
                    <a:lnTo>
                      <a:pt x="107" y="71"/>
                    </a:lnTo>
                    <a:lnTo>
                      <a:pt x="107" y="73"/>
                    </a:lnTo>
                    <a:lnTo>
                      <a:pt x="108" y="73"/>
                    </a:lnTo>
                    <a:lnTo>
                      <a:pt x="108" y="74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9" y="77"/>
                    </a:lnTo>
                    <a:lnTo>
                      <a:pt x="109" y="80"/>
                    </a:lnTo>
                    <a:lnTo>
                      <a:pt x="110" y="82"/>
                    </a:lnTo>
                    <a:lnTo>
                      <a:pt x="110" y="83"/>
                    </a:lnTo>
                    <a:lnTo>
                      <a:pt x="110" y="84"/>
                    </a:lnTo>
                    <a:lnTo>
                      <a:pt x="110" y="84"/>
                    </a:lnTo>
                    <a:lnTo>
                      <a:pt x="111" y="85"/>
                    </a:lnTo>
                    <a:lnTo>
                      <a:pt x="111" y="86"/>
                    </a:lnTo>
                    <a:lnTo>
                      <a:pt x="111" y="87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2" y="91"/>
                    </a:lnTo>
                    <a:lnTo>
                      <a:pt x="112" y="92"/>
                    </a:lnTo>
                    <a:lnTo>
                      <a:pt x="112" y="93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112" y="99"/>
                    </a:lnTo>
                    <a:lnTo>
                      <a:pt x="112" y="99"/>
                    </a:lnTo>
                    <a:lnTo>
                      <a:pt x="112" y="100"/>
                    </a:lnTo>
                    <a:lnTo>
                      <a:pt x="112" y="101"/>
                    </a:lnTo>
                    <a:lnTo>
                      <a:pt x="111" y="103"/>
                    </a:lnTo>
                    <a:lnTo>
                      <a:pt x="110" y="109"/>
                    </a:lnTo>
                    <a:lnTo>
                      <a:pt x="109" y="111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9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10" y="118"/>
                    </a:lnTo>
                    <a:lnTo>
                      <a:pt x="110" y="119"/>
                    </a:lnTo>
                    <a:lnTo>
                      <a:pt x="111" y="120"/>
                    </a:lnTo>
                    <a:lnTo>
                      <a:pt x="112" y="121"/>
                    </a:lnTo>
                    <a:lnTo>
                      <a:pt x="112" y="122"/>
                    </a:lnTo>
                    <a:lnTo>
                      <a:pt x="112" y="124"/>
                    </a:lnTo>
                    <a:lnTo>
                      <a:pt x="113" y="125"/>
                    </a:lnTo>
                    <a:lnTo>
                      <a:pt x="113" y="126"/>
                    </a:lnTo>
                    <a:lnTo>
                      <a:pt x="115" y="126"/>
                    </a:lnTo>
                    <a:lnTo>
                      <a:pt x="115" y="127"/>
                    </a:lnTo>
                    <a:lnTo>
                      <a:pt x="116" y="128"/>
                    </a:lnTo>
                    <a:lnTo>
                      <a:pt x="116" y="129"/>
                    </a:lnTo>
                    <a:lnTo>
                      <a:pt x="117" y="129"/>
                    </a:lnTo>
                    <a:lnTo>
                      <a:pt x="117" y="130"/>
                    </a:lnTo>
                    <a:lnTo>
                      <a:pt x="118" y="134"/>
                    </a:lnTo>
                    <a:lnTo>
                      <a:pt x="119" y="134"/>
                    </a:lnTo>
                    <a:lnTo>
                      <a:pt x="119" y="135"/>
                    </a:lnTo>
                    <a:lnTo>
                      <a:pt x="119" y="136"/>
                    </a:lnTo>
                    <a:lnTo>
                      <a:pt x="119" y="137"/>
                    </a:lnTo>
                    <a:lnTo>
                      <a:pt x="119" y="138"/>
                    </a:lnTo>
                    <a:lnTo>
                      <a:pt x="119" y="138"/>
                    </a:lnTo>
                    <a:lnTo>
                      <a:pt x="120" y="138"/>
                    </a:lnTo>
                    <a:lnTo>
                      <a:pt x="120" y="139"/>
                    </a:lnTo>
                    <a:lnTo>
                      <a:pt x="121" y="141"/>
                    </a:lnTo>
                    <a:lnTo>
                      <a:pt x="121" y="142"/>
                    </a:lnTo>
                    <a:lnTo>
                      <a:pt x="121" y="143"/>
                    </a:lnTo>
                    <a:lnTo>
                      <a:pt x="120" y="144"/>
                    </a:lnTo>
                    <a:lnTo>
                      <a:pt x="120" y="145"/>
                    </a:lnTo>
                    <a:lnTo>
                      <a:pt x="118" y="145"/>
                    </a:lnTo>
                    <a:lnTo>
                      <a:pt x="115" y="145"/>
                    </a:lnTo>
                    <a:lnTo>
                      <a:pt x="113" y="145"/>
                    </a:lnTo>
                    <a:lnTo>
                      <a:pt x="112" y="145"/>
                    </a:lnTo>
                    <a:lnTo>
                      <a:pt x="111" y="145"/>
                    </a:lnTo>
                    <a:lnTo>
                      <a:pt x="108" y="145"/>
                    </a:lnTo>
                    <a:lnTo>
                      <a:pt x="107" y="145"/>
                    </a:lnTo>
                    <a:lnTo>
                      <a:pt x="102" y="145"/>
                    </a:lnTo>
                    <a:lnTo>
                      <a:pt x="100" y="145"/>
                    </a:lnTo>
                    <a:lnTo>
                      <a:pt x="99" y="145"/>
                    </a:lnTo>
                    <a:lnTo>
                      <a:pt x="96" y="145"/>
                    </a:lnTo>
                    <a:lnTo>
                      <a:pt x="91" y="145"/>
                    </a:lnTo>
                    <a:lnTo>
                      <a:pt x="91" y="146"/>
                    </a:lnTo>
                    <a:lnTo>
                      <a:pt x="92" y="147"/>
                    </a:lnTo>
                    <a:lnTo>
                      <a:pt x="92" y="148"/>
                    </a:lnTo>
                    <a:lnTo>
                      <a:pt x="93" y="150"/>
                    </a:lnTo>
                    <a:lnTo>
                      <a:pt x="92" y="151"/>
                    </a:lnTo>
                    <a:lnTo>
                      <a:pt x="92" y="153"/>
                    </a:lnTo>
                    <a:lnTo>
                      <a:pt x="93" y="153"/>
                    </a:lnTo>
                    <a:lnTo>
                      <a:pt x="93" y="154"/>
                    </a:lnTo>
                    <a:lnTo>
                      <a:pt x="94" y="155"/>
                    </a:lnTo>
                    <a:lnTo>
                      <a:pt x="94" y="156"/>
                    </a:lnTo>
                    <a:lnTo>
                      <a:pt x="95" y="158"/>
                    </a:lnTo>
                    <a:lnTo>
                      <a:pt x="94" y="158"/>
                    </a:lnTo>
                    <a:lnTo>
                      <a:pt x="93" y="158"/>
                    </a:lnTo>
                    <a:lnTo>
                      <a:pt x="92" y="158"/>
                    </a:lnTo>
                    <a:lnTo>
                      <a:pt x="91" y="158"/>
                    </a:lnTo>
                    <a:lnTo>
                      <a:pt x="90" y="158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89" y="160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2" y="161"/>
                    </a:lnTo>
                    <a:lnTo>
                      <a:pt x="93" y="161"/>
                    </a:lnTo>
                    <a:lnTo>
                      <a:pt x="94" y="162"/>
                    </a:lnTo>
                    <a:lnTo>
                      <a:pt x="93" y="163"/>
                    </a:lnTo>
                    <a:lnTo>
                      <a:pt x="92" y="163"/>
                    </a:lnTo>
                    <a:lnTo>
                      <a:pt x="91" y="163"/>
                    </a:lnTo>
                    <a:lnTo>
                      <a:pt x="90" y="163"/>
                    </a:lnTo>
                    <a:lnTo>
                      <a:pt x="90" y="164"/>
                    </a:lnTo>
                    <a:lnTo>
                      <a:pt x="91" y="164"/>
                    </a:lnTo>
                    <a:lnTo>
                      <a:pt x="91" y="165"/>
                    </a:lnTo>
                    <a:lnTo>
                      <a:pt x="92" y="165"/>
                    </a:lnTo>
                    <a:lnTo>
                      <a:pt x="92" y="165"/>
                    </a:lnTo>
                    <a:lnTo>
                      <a:pt x="93" y="168"/>
                    </a:lnTo>
                    <a:lnTo>
                      <a:pt x="93" y="169"/>
                    </a:lnTo>
                    <a:lnTo>
                      <a:pt x="94" y="170"/>
                    </a:lnTo>
                    <a:lnTo>
                      <a:pt x="93" y="171"/>
                    </a:lnTo>
                    <a:lnTo>
                      <a:pt x="93" y="172"/>
                    </a:lnTo>
                    <a:lnTo>
                      <a:pt x="93" y="173"/>
                    </a:lnTo>
                    <a:lnTo>
                      <a:pt x="92" y="173"/>
                    </a:lnTo>
                    <a:lnTo>
                      <a:pt x="91" y="173"/>
                    </a:lnTo>
                    <a:lnTo>
                      <a:pt x="91" y="176"/>
                    </a:lnTo>
                    <a:lnTo>
                      <a:pt x="91" y="177"/>
                    </a:lnTo>
                    <a:lnTo>
                      <a:pt x="90" y="178"/>
                    </a:lnTo>
                    <a:lnTo>
                      <a:pt x="91" y="179"/>
                    </a:lnTo>
                    <a:lnTo>
                      <a:pt x="89" y="179"/>
                    </a:lnTo>
                    <a:lnTo>
                      <a:pt x="90" y="181"/>
                    </a:lnTo>
                    <a:lnTo>
                      <a:pt x="90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5"/>
                    </a:lnTo>
                    <a:lnTo>
                      <a:pt x="93" y="185"/>
                    </a:lnTo>
                    <a:lnTo>
                      <a:pt x="94" y="186"/>
                    </a:lnTo>
                    <a:lnTo>
                      <a:pt x="93" y="187"/>
                    </a:lnTo>
                    <a:lnTo>
                      <a:pt x="93" y="188"/>
                    </a:lnTo>
                    <a:lnTo>
                      <a:pt x="90" y="188"/>
                    </a:lnTo>
                    <a:lnTo>
                      <a:pt x="89" y="188"/>
                    </a:lnTo>
                    <a:lnTo>
                      <a:pt x="83" y="188"/>
                    </a:lnTo>
                    <a:lnTo>
                      <a:pt x="82" y="188"/>
                    </a:lnTo>
                    <a:lnTo>
                      <a:pt x="79" y="188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4" y="187"/>
                    </a:lnTo>
                    <a:lnTo>
                      <a:pt x="75" y="185"/>
                    </a:lnTo>
                    <a:lnTo>
                      <a:pt x="75" y="184"/>
                    </a:lnTo>
                    <a:lnTo>
                      <a:pt x="75" y="183"/>
                    </a:lnTo>
                    <a:lnTo>
                      <a:pt x="74" y="183"/>
                    </a:lnTo>
                    <a:lnTo>
                      <a:pt x="74" y="181"/>
                    </a:lnTo>
                    <a:lnTo>
                      <a:pt x="73" y="180"/>
                    </a:lnTo>
                    <a:lnTo>
                      <a:pt x="72" y="180"/>
                    </a:lnTo>
                    <a:lnTo>
                      <a:pt x="70" y="181"/>
                    </a:lnTo>
                    <a:lnTo>
                      <a:pt x="69" y="177"/>
                    </a:lnTo>
                    <a:lnTo>
                      <a:pt x="69" y="176"/>
                    </a:lnTo>
                    <a:lnTo>
                      <a:pt x="70" y="176"/>
                    </a:lnTo>
                    <a:lnTo>
                      <a:pt x="70" y="175"/>
                    </a:lnTo>
                    <a:lnTo>
                      <a:pt x="70" y="173"/>
                    </a:lnTo>
                    <a:lnTo>
                      <a:pt x="70" y="172"/>
                    </a:lnTo>
                    <a:lnTo>
                      <a:pt x="70" y="173"/>
                    </a:lnTo>
                    <a:lnTo>
                      <a:pt x="70" y="175"/>
                    </a:lnTo>
                    <a:lnTo>
                      <a:pt x="69" y="176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8" y="180"/>
                    </a:lnTo>
                    <a:lnTo>
                      <a:pt x="67" y="180"/>
                    </a:lnTo>
                    <a:lnTo>
                      <a:pt x="68" y="181"/>
                    </a:lnTo>
                    <a:lnTo>
                      <a:pt x="69" y="181"/>
                    </a:lnTo>
                    <a:lnTo>
                      <a:pt x="70" y="184"/>
                    </a:lnTo>
                    <a:lnTo>
                      <a:pt x="73" y="184"/>
                    </a:lnTo>
                    <a:lnTo>
                      <a:pt x="73" y="185"/>
                    </a:lnTo>
                    <a:lnTo>
                      <a:pt x="72" y="188"/>
                    </a:lnTo>
                    <a:lnTo>
                      <a:pt x="65" y="188"/>
                    </a:lnTo>
                    <a:lnTo>
                      <a:pt x="58" y="188"/>
                    </a:lnTo>
                    <a:lnTo>
                      <a:pt x="57" y="188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5" y="188"/>
                    </a:lnTo>
                    <a:lnTo>
                      <a:pt x="53" y="188"/>
                    </a:lnTo>
                    <a:lnTo>
                      <a:pt x="52" y="188"/>
                    </a:lnTo>
                    <a:lnTo>
                      <a:pt x="51" y="188"/>
                    </a:lnTo>
                    <a:lnTo>
                      <a:pt x="50" y="188"/>
                    </a:lnTo>
                    <a:lnTo>
                      <a:pt x="53" y="187"/>
                    </a:lnTo>
                    <a:lnTo>
                      <a:pt x="56" y="187"/>
                    </a:lnTo>
                    <a:lnTo>
                      <a:pt x="57" y="188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7" y="181"/>
                    </a:lnTo>
                    <a:lnTo>
                      <a:pt x="59" y="181"/>
                    </a:lnTo>
                    <a:lnTo>
                      <a:pt x="59" y="178"/>
                    </a:lnTo>
                    <a:lnTo>
                      <a:pt x="59" y="177"/>
                    </a:lnTo>
                    <a:lnTo>
                      <a:pt x="61" y="178"/>
                    </a:lnTo>
                    <a:lnTo>
                      <a:pt x="61" y="177"/>
                    </a:lnTo>
                    <a:lnTo>
                      <a:pt x="60" y="176"/>
                    </a:lnTo>
                    <a:lnTo>
                      <a:pt x="59" y="173"/>
                    </a:lnTo>
                    <a:lnTo>
                      <a:pt x="59" y="172"/>
                    </a:lnTo>
                    <a:lnTo>
                      <a:pt x="59" y="170"/>
                    </a:lnTo>
                    <a:lnTo>
                      <a:pt x="59" y="169"/>
                    </a:lnTo>
                    <a:lnTo>
                      <a:pt x="58" y="164"/>
                    </a:lnTo>
                    <a:lnTo>
                      <a:pt x="57" y="164"/>
                    </a:lnTo>
                    <a:lnTo>
                      <a:pt x="57" y="165"/>
                    </a:lnTo>
                    <a:lnTo>
                      <a:pt x="57" y="164"/>
                    </a:lnTo>
                    <a:lnTo>
                      <a:pt x="56" y="163"/>
                    </a:lnTo>
                    <a:lnTo>
                      <a:pt x="56" y="162"/>
                    </a:lnTo>
                    <a:lnTo>
                      <a:pt x="55" y="162"/>
                    </a:lnTo>
                    <a:lnTo>
                      <a:pt x="53" y="161"/>
                    </a:lnTo>
                    <a:lnTo>
                      <a:pt x="53" y="160"/>
                    </a:lnTo>
                    <a:lnTo>
                      <a:pt x="53" y="159"/>
                    </a:lnTo>
                    <a:lnTo>
                      <a:pt x="53" y="158"/>
                    </a:lnTo>
                    <a:lnTo>
                      <a:pt x="53" y="156"/>
                    </a:lnTo>
                    <a:lnTo>
                      <a:pt x="53" y="158"/>
                    </a:lnTo>
                    <a:lnTo>
                      <a:pt x="52" y="158"/>
                    </a:lnTo>
                    <a:lnTo>
                      <a:pt x="51" y="158"/>
                    </a:lnTo>
                    <a:lnTo>
                      <a:pt x="51" y="156"/>
                    </a:lnTo>
                    <a:lnTo>
                      <a:pt x="51" y="155"/>
                    </a:lnTo>
                    <a:lnTo>
                      <a:pt x="50" y="154"/>
                    </a:lnTo>
                    <a:lnTo>
                      <a:pt x="51" y="154"/>
                    </a:lnTo>
                    <a:lnTo>
                      <a:pt x="51" y="153"/>
                    </a:lnTo>
                    <a:lnTo>
                      <a:pt x="51" y="152"/>
                    </a:lnTo>
                    <a:lnTo>
                      <a:pt x="51" y="151"/>
                    </a:lnTo>
                    <a:lnTo>
                      <a:pt x="50" y="150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52" y="148"/>
                    </a:lnTo>
                    <a:lnTo>
                      <a:pt x="52" y="147"/>
                    </a:lnTo>
                    <a:lnTo>
                      <a:pt x="51" y="146"/>
                    </a:lnTo>
                    <a:lnTo>
                      <a:pt x="51" y="145"/>
                    </a:lnTo>
                    <a:lnTo>
                      <a:pt x="50" y="144"/>
                    </a:lnTo>
                    <a:lnTo>
                      <a:pt x="49" y="144"/>
                    </a:lnTo>
                    <a:lnTo>
                      <a:pt x="49" y="143"/>
                    </a:lnTo>
                    <a:lnTo>
                      <a:pt x="49" y="142"/>
                    </a:lnTo>
                    <a:lnTo>
                      <a:pt x="49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7" y="139"/>
                    </a:lnTo>
                    <a:lnTo>
                      <a:pt x="47" y="138"/>
                    </a:lnTo>
                    <a:lnTo>
                      <a:pt x="45" y="138"/>
                    </a:lnTo>
                    <a:lnTo>
                      <a:pt x="45" y="137"/>
                    </a:lnTo>
                    <a:lnTo>
                      <a:pt x="44" y="136"/>
                    </a:lnTo>
                    <a:lnTo>
                      <a:pt x="43" y="136"/>
                    </a:lnTo>
                    <a:lnTo>
                      <a:pt x="43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4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9" y="133"/>
                    </a:lnTo>
                    <a:lnTo>
                      <a:pt x="39" y="131"/>
                    </a:lnTo>
                    <a:lnTo>
                      <a:pt x="40" y="130"/>
                    </a:lnTo>
                    <a:lnTo>
                      <a:pt x="41" y="130"/>
                    </a:lnTo>
                    <a:lnTo>
                      <a:pt x="41" y="129"/>
                    </a:lnTo>
                    <a:lnTo>
                      <a:pt x="40" y="128"/>
                    </a:lnTo>
                    <a:lnTo>
                      <a:pt x="39" y="127"/>
                    </a:lnTo>
                    <a:lnTo>
                      <a:pt x="38" y="126"/>
                    </a:lnTo>
                    <a:lnTo>
                      <a:pt x="36" y="125"/>
                    </a:lnTo>
                    <a:lnTo>
                      <a:pt x="36" y="124"/>
                    </a:lnTo>
                    <a:lnTo>
                      <a:pt x="36" y="122"/>
                    </a:lnTo>
                    <a:lnTo>
                      <a:pt x="35" y="121"/>
                    </a:lnTo>
                    <a:lnTo>
                      <a:pt x="35" y="120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2" y="113"/>
                    </a:lnTo>
                    <a:lnTo>
                      <a:pt x="32" y="114"/>
                    </a:lnTo>
                    <a:lnTo>
                      <a:pt x="33" y="113"/>
                    </a:lnTo>
                    <a:lnTo>
                      <a:pt x="33" y="112"/>
                    </a:lnTo>
                    <a:lnTo>
                      <a:pt x="34" y="111"/>
                    </a:lnTo>
                    <a:lnTo>
                      <a:pt x="34" y="111"/>
                    </a:lnTo>
                    <a:lnTo>
                      <a:pt x="33" y="110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30" y="107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4" y="105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4" y="102"/>
                    </a:lnTo>
                    <a:lnTo>
                      <a:pt x="23" y="101"/>
                    </a:lnTo>
                    <a:lnTo>
                      <a:pt x="23" y="100"/>
                    </a:lnTo>
                    <a:lnTo>
                      <a:pt x="22" y="100"/>
                    </a:lnTo>
                    <a:lnTo>
                      <a:pt x="22" y="99"/>
                    </a:lnTo>
                    <a:lnTo>
                      <a:pt x="21" y="97"/>
                    </a:lnTo>
                    <a:lnTo>
                      <a:pt x="22" y="96"/>
                    </a:lnTo>
                    <a:lnTo>
                      <a:pt x="22" y="97"/>
                    </a:lnTo>
                    <a:lnTo>
                      <a:pt x="23" y="96"/>
                    </a:lnTo>
                    <a:lnTo>
                      <a:pt x="22" y="95"/>
                    </a:lnTo>
                    <a:lnTo>
                      <a:pt x="22" y="94"/>
                    </a:lnTo>
                    <a:lnTo>
                      <a:pt x="21" y="94"/>
                    </a:lnTo>
                    <a:lnTo>
                      <a:pt x="21" y="93"/>
                    </a:lnTo>
                    <a:lnTo>
                      <a:pt x="22" y="93"/>
                    </a:lnTo>
                    <a:lnTo>
                      <a:pt x="22" y="92"/>
                    </a:lnTo>
                    <a:lnTo>
                      <a:pt x="21" y="92"/>
                    </a:lnTo>
                    <a:lnTo>
                      <a:pt x="22" y="91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19" y="90"/>
                    </a:lnTo>
                    <a:lnTo>
                      <a:pt x="18" y="90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7"/>
                    </a:lnTo>
                    <a:lnTo>
                      <a:pt x="15" y="87"/>
                    </a:lnTo>
                    <a:lnTo>
                      <a:pt x="15" y="86"/>
                    </a:lnTo>
                    <a:lnTo>
                      <a:pt x="15" y="85"/>
                    </a:lnTo>
                    <a:lnTo>
                      <a:pt x="14" y="85"/>
                    </a:lnTo>
                    <a:lnTo>
                      <a:pt x="14" y="84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9" y="82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6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5" y="79"/>
                    </a:lnTo>
                    <a:lnTo>
                      <a:pt x="4" y="78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1" y="73"/>
                    </a:lnTo>
                    <a:lnTo>
                      <a:pt x="1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8"/>
                    </a:lnTo>
                    <a:lnTo>
                      <a:pt x="1" y="67"/>
                    </a:lnTo>
                    <a:lnTo>
                      <a:pt x="2" y="66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8" y="51"/>
                    </a:lnTo>
                    <a:lnTo>
                      <a:pt x="10" y="50"/>
                    </a:lnTo>
                    <a:lnTo>
                      <a:pt x="15" y="49"/>
                    </a:lnTo>
                    <a:lnTo>
                      <a:pt x="17" y="48"/>
                    </a:lnTo>
                    <a:lnTo>
                      <a:pt x="22" y="46"/>
                    </a:lnTo>
                    <a:lnTo>
                      <a:pt x="25" y="45"/>
                    </a:lnTo>
                    <a:lnTo>
                      <a:pt x="26" y="45"/>
                    </a:lnTo>
                    <a:lnTo>
                      <a:pt x="27" y="45"/>
                    </a:lnTo>
                    <a:lnTo>
                      <a:pt x="30" y="44"/>
                    </a:lnTo>
                    <a:lnTo>
                      <a:pt x="30" y="44"/>
                    </a:lnTo>
                    <a:lnTo>
                      <a:pt x="34" y="43"/>
                    </a:lnTo>
                    <a:lnTo>
                      <a:pt x="38" y="42"/>
                    </a:lnTo>
                    <a:lnTo>
                      <a:pt x="39" y="38"/>
                    </a:lnTo>
                    <a:lnTo>
                      <a:pt x="41" y="36"/>
                    </a:lnTo>
                    <a:lnTo>
                      <a:pt x="42" y="33"/>
                    </a:lnTo>
                    <a:lnTo>
                      <a:pt x="43" y="32"/>
                    </a:lnTo>
                    <a:lnTo>
                      <a:pt x="44" y="29"/>
                    </a:lnTo>
                    <a:lnTo>
                      <a:pt x="45" y="29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0" y="20"/>
                    </a:lnTo>
                    <a:lnTo>
                      <a:pt x="49" y="20"/>
                    </a:lnTo>
                    <a:lnTo>
                      <a:pt x="49" y="19"/>
                    </a:lnTo>
                    <a:lnTo>
                      <a:pt x="50" y="18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1" y="16"/>
                    </a:lnTo>
                    <a:lnTo>
                      <a:pt x="52" y="15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6" y="15"/>
                    </a:lnTo>
                    <a:lnTo>
                      <a:pt x="57" y="15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5" y="7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0"/>
                    </a:lnTo>
                    <a:lnTo>
                      <a:pt x="53" y="1"/>
                    </a:lnTo>
                    <a:lnTo>
                      <a:pt x="53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96" name="组合 95"/>
            <p:cNvGrpSpPr/>
            <p:nvPr/>
          </p:nvGrpSpPr>
          <p:grpSpPr>
            <a:xfrm>
              <a:off x="3512813" y="947040"/>
              <a:ext cx="1270001" cy="1725612"/>
              <a:chOff x="1398678" y="969963"/>
              <a:chExt cx="1270001" cy="1725612"/>
            </a:xfrm>
            <a:solidFill>
              <a:srgbClr val="0070C0"/>
            </a:solidFill>
          </p:grpSpPr>
          <p:sp>
            <p:nvSpPr>
              <p:cNvPr id="97" name="Freeform 93"/>
              <p:cNvSpPr>
                <a:spLocks/>
              </p:cNvSpPr>
              <p:nvPr/>
            </p:nvSpPr>
            <p:spPr bwMode="auto">
              <a:xfrm>
                <a:off x="2189253" y="1336675"/>
                <a:ext cx="441325" cy="642938"/>
              </a:xfrm>
              <a:custGeom>
                <a:avLst/>
                <a:gdLst>
                  <a:gd name="T0" fmla="*/ 278 w 278"/>
                  <a:gd name="T1" fmla="*/ 326 h 405"/>
                  <a:gd name="T2" fmla="*/ 274 w 278"/>
                  <a:gd name="T3" fmla="*/ 405 h 405"/>
                  <a:gd name="T4" fmla="*/ 259 w 278"/>
                  <a:gd name="T5" fmla="*/ 405 h 405"/>
                  <a:gd name="T6" fmla="*/ 250 w 278"/>
                  <a:gd name="T7" fmla="*/ 397 h 405"/>
                  <a:gd name="T8" fmla="*/ 254 w 278"/>
                  <a:gd name="T9" fmla="*/ 387 h 405"/>
                  <a:gd name="T10" fmla="*/ 254 w 278"/>
                  <a:gd name="T11" fmla="*/ 372 h 405"/>
                  <a:gd name="T12" fmla="*/ 256 w 278"/>
                  <a:gd name="T13" fmla="*/ 349 h 405"/>
                  <a:gd name="T14" fmla="*/ 247 w 278"/>
                  <a:gd name="T15" fmla="*/ 337 h 405"/>
                  <a:gd name="T16" fmla="*/ 241 w 278"/>
                  <a:gd name="T17" fmla="*/ 326 h 405"/>
                  <a:gd name="T18" fmla="*/ 233 w 278"/>
                  <a:gd name="T19" fmla="*/ 313 h 405"/>
                  <a:gd name="T20" fmla="*/ 225 w 278"/>
                  <a:gd name="T21" fmla="*/ 301 h 405"/>
                  <a:gd name="T22" fmla="*/ 214 w 278"/>
                  <a:gd name="T23" fmla="*/ 294 h 405"/>
                  <a:gd name="T24" fmla="*/ 202 w 278"/>
                  <a:gd name="T25" fmla="*/ 292 h 405"/>
                  <a:gd name="T26" fmla="*/ 194 w 278"/>
                  <a:gd name="T27" fmla="*/ 286 h 405"/>
                  <a:gd name="T28" fmla="*/ 187 w 278"/>
                  <a:gd name="T29" fmla="*/ 278 h 405"/>
                  <a:gd name="T30" fmla="*/ 177 w 278"/>
                  <a:gd name="T31" fmla="*/ 266 h 405"/>
                  <a:gd name="T32" fmla="*/ 170 w 278"/>
                  <a:gd name="T33" fmla="*/ 256 h 405"/>
                  <a:gd name="T34" fmla="*/ 160 w 278"/>
                  <a:gd name="T35" fmla="*/ 254 h 405"/>
                  <a:gd name="T36" fmla="*/ 145 w 278"/>
                  <a:gd name="T37" fmla="*/ 245 h 405"/>
                  <a:gd name="T38" fmla="*/ 136 w 278"/>
                  <a:gd name="T39" fmla="*/ 241 h 405"/>
                  <a:gd name="T40" fmla="*/ 124 w 278"/>
                  <a:gd name="T41" fmla="*/ 239 h 405"/>
                  <a:gd name="T42" fmla="*/ 111 w 278"/>
                  <a:gd name="T43" fmla="*/ 243 h 405"/>
                  <a:gd name="T44" fmla="*/ 103 w 278"/>
                  <a:gd name="T45" fmla="*/ 255 h 405"/>
                  <a:gd name="T46" fmla="*/ 95 w 278"/>
                  <a:gd name="T47" fmla="*/ 262 h 405"/>
                  <a:gd name="T48" fmla="*/ 84 w 278"/>
                  <a:gd name="T49" fmla="*/ 273 h 405"/>
                  <a:gd name="T50" fmla="*/ 81 w 278"/>
                  <a:gd name="T51" fmla="*/ 264 h 405"/>
                  <a:gd name="T52" fmla="*/ 64 w 278"/>
                  <a:gd name="T53" fmla="*/ 261 h 405"/>
                  <a:gd name="T54" fmla="*/ 56 w 278"/>
                  <a:gd name="T55" fmla="*/ 248 h 405"/>
                  <a:gd name="T56" fmla="*/ 56 w 278"/>
                  <a:gd name="T57" fmla="*/ 233 h 405"/>
                  <a:gd name="T58" fmla="*/ 56 w 278"/>
                  <a:gd name="T59" fmla="*/ 208 h 405"/>
                  <a:gd name="T60" fmla="*/ 42 w 278"/>
                  <a:gd name="T61" fmla="*/ 203 h 405"/>
                  <a:gd name="T62" fmla="*/ 28 w 278"/>
                  <a:gd name="T63" fmla="*/ 203 h 405"/>
                  <a:gd name="T64" fmla="*/ 4 w 278"/>
                  <a:gd name="T65" fmla="*/ 203 h 405"/>
                  <a:gd name="T66" fmla="*/ 1 w 278"/>
                  <a:gd name="T67" fmla="*/ 196 h 405"/>
                  <a:gd name="T68" fmla="*/ 1 w 278"/>
                  <a:gd name="T69" fmla="*/ 185 h 405"/>
                  <a:gd name="T70" fmla="*/ 1 w 278"/>
                  <a:gd name="T71" fmla="*/ 153 h 405"/>
                  <a:gd name="T72" fmla="*/ 1 w 278"/>
                  <a:gd name="T73" fmla="*/ 118 h 405"/>
                  <a:gd name="T74" fmla="*/ 1 w 278"/>
                  <a:gd name="T75" fmla="*/ 101 h 405"/>
                  <a:gd name="T76" fmla="*/ 1 w 278"/>
                  <a:gd name="T77" fmla="*/ 84 h 405"/>
                  <a:gd name="T78" fmla="*/ 0 w 278"/>
                  <a:gd name="T79" fmla="*/ 72 h 405"/>
                  <a:gd name="T80" fmla="*/ 0 w 278"/>
                  <a:gd name="T81" fmla="*/ 59 h 405"/>
                  <a:gd name="T82" fmla="*/ 0 w 278"/>
                  <a:gd name="T83" fmla="*/ 47 h 405"/>
                  <a:gd name="T84" fmla="*/ 0 w 278"/>
                  <a:gd name="T85" fmla="*/ 31 h 405"/>
                  <a:gd name="T86" fmla="*/ 0 w 278"/>
                  <a:gd name="T87" fmla="*/ 17 h 405"/>
                  <a:gd name="T88" fmla="*/ 0 w 278"/>
                  <a:gd name="T89" fmla="*/ 5 h 405"/>
                  <a:gd name="T90" fmla="*/ 11 w 278"/>
                  <a:gd name="T91" fmla="*/ 0 h 405"/>
                  <a:gd name="T92" fmla="*/ 34 w 278"/>
                  <a:gd name="T93" fmla="*/ 0 h 405"/>
                  <a:gd name="T94" fmla="*/ 49 w 278"/>
                  <a:gd name="T95" fmla="*/ 0 h 405"/>
                  <a:gd name="T96" fmla="*/ 61 w 278"/>
                  <a:gd name="T97" fmla="*/ 0 h 405"/>
                  <a:gd name="T98" fmla="*/ 82 w 278"/>
                  <a:gd name="T99" fmla="*/ 0 h 405"/>
                  <a:gd name="T100" fmla="*/ 144 w 278"/>
                  <a:gd name="T101" fmla="*/ 0 h 405"/>
                  <a:gd name="T102" fmla="*/ 162 w 278"/>
                  <a:gd name="T103" fmla="*/ 0 h 405"/>
                  <a:gd name="T104" fmla="*/ 178 w 278"/>
                  <a:gd name="T105" fmla="*/ 0 h 405"/>
                  <a:gd name="T106" fmla="*/ 207 w 278"/>
                  <a:gd name="T107" fmla="*/ 0 h 405"/>
                  <a:gd name="T108" fmla="*/ 230 w 278"/>
                  <a:gd name="T109" fmla="*/ 0 h 405"/>
                  <a:gd name="T110" fmla="*/ 247 w 278"/>
                  <a:gd name="T111" fmla="*/ 0 h 405"/>
                  <a:gd name="T112" fmla="*/ 265 w 278"/>
                  <a:gd name="T113" fmla="*/ 0 h 405"/>
                  <a:gd name="T114" fmla="*/ 276 w 278"/>
                  <a:gd name="T1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8" h="405">
                    <a:moveTo>
                      <a:pt x="276" y="0"/>
                    </a:moveTo>
                    <a:lnTo>
                      <a:pt x="276" y="6"/>
                    </a:lnTo>
                    <a:lnTo>
                      <a:pt x="278" y="158"/>
                    </a:lnTo>
                    <a:lnTo>
                      <a:pt x="278" y="174"/>
                    </a:lnTo>
                    <a:lnTo>
                      <a:pt x="278" y="174"/>
                    </a:lnTo>
                    <a:lnTo>
                      <a:pt x="278" y="266"/>
                    </a:lnTo>
                    <a:lnTo>
                      <a:pt x="278" y="283"/>
                    </a:lnTo>
                    <a:lnTo>
                      <a:pt x="278" y="298"/>
                    </a:lnTo>
                    <a:lnTo>
                      <a:pt x="278" y="326"/>
                    </a:lnTo>
                    <a:lnTo>
                      <a:pt x="276" y="337"/>
                    </a:lnTo>
                    <a:lnTo>
                      <a:pt x="276" y="352"/>
                    </a:lnTo>
                    <a:lnTo>
                      <a:pt x="276" y="371"/>
                    </a:lnTo>
                    <a:lnTo>
                      <a:pt x="276" y="400"/>
                    </a:lnTo>
                    <a:lnTo>
                      <a:pt x="274" y="400"/>
                    </a:lnTo>
                    <a:lnTo>
                      <a:pt x="274" y="400"/>
                    </a:lnTo>
                    <a:lnTo>
                      <a:pt x="274" y="402"/>
                    </a:lnTo>
                    <a:lnTo>
                      <a:pt x="274" y="403"/>
                    </a:lnTo>
                    <a:lnTo>
                      <a:pt x="274" y="405"/>
                    </a:lnTo>
                    <a:lnTo>
                      <a:pt x="273" y="405"/>
                    </a:lnTo>
                    <a:lnTo>
                      <a:pt x="271" y="405"/>
                    </a:lnTo>
                    <a:lnTo>
                      <a:pt x="270" y="405"/>
                    </a:lnTo>
                    <a:lnTo>
                      <a:pt x="267" y="405"/>
                    </a:lnTo>
                    <a:lnTo>
                      <a:pt x="266" y="405"/>
                    </a:lnTo>
                    <a:lnTo>
                      <a:pt x="265" y="405"/>
                    </a:lnTo>
                    <a:lnTo>
                      <a:pt x="264" y="405"/>
                    </a:lnTo>
                    <a:lnTo>
                      <a:pt x="262" y="405"/>
                    </a:lnTo>
                    <a:lnTo>
                      <a:pt x="259" y="405"/>
                    </a:lnTo>
                    <a:lnTo>
                      <a:pt x="254" y="405"/>
                    </a:lnTo>
                    <a:lnTo>
                      <a:pt x="254" y="404"/>
                    </a:lnTo>
                    <a:lnTo>
                      <a:pt x="253" y="404"/>
                    </a:lnTo>
                    <a:lnTo>
                      <a:pt x="250" y="404"/>
                    </a:lnTo>
                    <a:lnTo>
                      <a:pt x="248" y="405"/>
                    </a:lnTo>
                    <a:lnTo>
                      <a:pt x="247" y="405"/>
                    </a:lnTo>
                    <a:lnTo>
                      <a:pt x="247" y="402"/>
                    </a:lnTo>
                    <a:lnTo>
                      <a:pt x="247" y="397"/>
                    </a:lnTo>
                    <a:lnTo>
                      <a:pt x="250" y="397"/>
                    </a:lnTo>
                    <a:lnTo>
                      <a:pt x="250" y="393"/>
                    </a:lnTo>
                    <a:lnTo>
                      <a:pt x="252" y="393"/>
                    </a:lnTo>
                    <a:lnTo>
                      <a:pt x="252" y="391"/>
                    </a:lnTo>
                    <a:lnTo>
                      <a:pt x="252" y="390"/>
                    </a:lnTo>
                    <a:lnTo>
                      <a:pt x="252" y="389"/>
                    </a:lnTo>
                    <a:lnTo>
                      <a:pt x="253" y="389"/>
                    </a:lnTo>
                    <a:lnTo>
                      <a:pt x="254" y="389"/>
                    </a:lnTo>
                    <a:lnTo>
                      <a:pt x="254" y="388"/>
                    </a:lnTo>
                    <a:lnTo>
                      <a:pt x="254" y="387"/>
                    </a:lnTo>
                    <a:lnTo>
                      <a:pt x="254" y="386"/>
                    </a:lnTo>
                    <a:lnTo>
                      <a:pt x="254" y="385"/>
                    </a:lnTo>
                    <a:lnTo>
                      <a:pt x="254" y="382"/>
                    </a:lnTo>
                    <a:lnTo>
                      <a:pt x="255" y="381"/>
                    </a:lnTo>
                    <a:lnTo>
                      <a:pt x="255" y="379"/>
                    </a:lnTo>
                    <a:lnTo>
                      <a:pt x="255" y="378"/>
                    </a:lnTo>
                    <a:lnTo>
                      <a:pt x="254" y="376"/>
                    </a:lnTo>
                    <a:lnTo>
                      <a:pt x="254" y="373"/>
                    </a:lnTo>
                    <a:lnTo>
                      <a:pt x="254" y="372"/>
                    </a:lnTo>
                    <a:lnTo>
                      <a:pt x="254" y="368"/>
                    </a:lnTo>
                    <a:lnTo>
                      <a:pt x="254" y="366"/>
                    </a:lnTo>
                    <a:lnTo>
                      <a:pt x="254" y="364"/>
                    </a:lnTo>
                    <a:lnTo>
                      <a:pt x="254" y="364"/>
                    </a:lnTo>
                    <a:lnTo>
                      <a:pt x="254" y="363"/>
                    </a:lnTo>
                    <a:lnTo>
                      <a:pt x="255" y="357"/>
                    </a:lnTo>
                    <a:lnTo>
                      <a:pt x="256" y="357"/>
                    </a:lnTo>
                    <a:lnTo>
                      <a:pt x="256" y="356"/>
                    </a:lnTo>
                    <a:lnTo>
                      <a:pt x="256" y="349"/>
                    </a:lnTo>
                    <a:lnTo>
                      <a:pt x="254" y="349"/>
                    </a:lnTo>
                    <a:lnTo>
                      <a:pt x="254" y="347"/>
                    </a:lnTo>
                    <a:lnTo>
                      <a:pt x="254" y="345"/>
                    </a:lnTo>
                    <a:lnTo>
                      <a:pt x="254" y="341"/>
                    </a:lnTo>
                    <a:lnTo>
                      <a:pt x="250" y="341"/>
                    </a:lnTo>
                    <a:lnTo>
                      <a:pt x="250" y="339"/>
                    </a:lnTo>
                    <a:lnTo>
                      <a:pt x="248" y="339"/>
                    </a:lnTo>
                    <a:lnTo>
                      <a:pt x="248" y="337"/>
                    </a:lnTo>
                    <a:lnTo>
                      <a:pt x="247" y="337"/>
                    </a:lnTo>
                    <a:lnTo>
                      <a:pt x="247" y="336"/>
                    </a:lnTo>
                    <a:lnTo>
                      <a:pt x="246" y="336"/>
                    </a:lnTo>
                    <a:lnTo>
                      <a:pt x="246" y="335"/>
                    </a:lnTo>
                    <a:lnTo>
                      <a:pt x="244" y="335"/>
                    </a:lnTo>
                    <a:lnTo>
                      <a:pt x="244" y="334"/>
                    </a:lnTo>
                    <a:lnTo>
                      <a:pt x="244" y="331"/>
                    </a:lnTo>
                    <a:lnTo>
                      <a:pt x="244" y="330"/>
                    </a:lnTo>
                    <a:lnTo>
                      <a:pt x="241" y="330"/>
                    </a:lnTo>
                    <a:lnTo>
                      <a:pt x="241" y="326"/>
                    </a:lnTo>
                    <a:lnTo>
                      <a:pt x="240" y="326"/>
                    </a:lnTo>
                    <a:lnTo>
                      <a:pt x="239" y="326"/>
                    </a:lnTo>
                    <a:lnTo>
                      <a:pt x="239" y="321"/>
                    </a:lnTo>
                    <a:lnTo>
                      <a:pt x="236" y="321"/>
                    </a:lnTo>
                    <a:lnTo>
                      <a:pt x="236" y="320"/>
                    </a:lnTo>
                    <a:lnTo>
                      <a:pt x="236" y="318"/>
                    </a:lnTo>
                    <a:lnTo>
                      <a:pt x="236" y="314"/>
                    </a:lnTo>
                    <a:lnTo>
                      <a:pt x="236" y="313"/>
                    </a:lnTo>
                    <a:lnTo>
                      <a:pt x="233" y="313"/>
                    </a:lnTo>
                    <a:lnTo>
                      <a:pt x="233" y="310"/>
                    </a:lnTo>
                    <a:lnTo>
                      <a:pt x="233" y="309"/>
                    </a:lnTo>
                    <a:lnTo>
                      <a:pt x="233" y="306"/>
                    </a:lnTo>
                    <a:lnTo>
                      <a:pt x="233" y="302"/>
                    </a:lnTo>
                    <a:lnTo>
                      <a:pt x="231" y="302"/>
                    </a:lnTo>
                    <a:lnTo>
                      <a:pt x="229" y="302"/>
                    </a:lnTo>
                    <a:lnTo>
                      <a:pt x="227" y="302"/>
                    </a:lnTo>
                    <a:lnTo>
                      <a:pt x="225" y="302"/>
                    </a:lnTo>
                    <a:lnTo>
                      <a:pt x="225" y="301"/>
                    </a:lnTo>
                    <a:lnTo>
                      <a:pt x="225" y="296"/>
                    </a:lnTo>
                    <a:lnTo>
                      <a:pt x="224" y="296"/>
                    </a:lnTo>
                    <a:lnTo>
                      <a:pt x="223" y="296"/>
                    </a:lnTo>
                    <a:lnTo>
                      <a:pt x="221" y="296"/>
                    </a:lnTo>
                    <a:lnTo>
                      <a:pt x="221" y="294"/>
                    </a:lnTo>
                    <a:lnTo>
                      <a:pt x="220" y="294"/>
                    </a:lnTo>
                    <a:lnTo>
                      <a:pt x="219" y="294"/>
                    </a:lnTo>
                    <a:lnTo>
                      <a:pt x="216" y="294"/>
                    </a:lnTo>
                    <a:lnTo>
                      <a:pt x="214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7" y="294"/>
                    </a:lnTo>
                    <a:lnTo>
                      <a:pt x="206" y="294"/>
                    </a:lnTo>
                    <a:lnTo>
                      <a:pt x="206" y="293"/>
                    </a:lnTo>
                    <a:lnTo>
                      <a:pt x="206" y="292"/>
                    </a:lnTo>
                    <a:lnTo>
                      <a:pt x="205" y="292"/>
                    </a:lnTo>
                    <a:lnTo>
                      <a:pt x="204" y="292"/>
                    </a:lnTo>
                    <a:lnTo>
                      <a:pt x="202" y="292"/>
                    </a:lnTo>
                    <a:lnTo>
                      <a:pt x="202" y="290"/>
                    </a:lnTo>
                    <a:lnTo>
                      <a:pt x="202" y="289"/>
                    </a:lnTo>
                    <a:lnTo>
                      <a:pt x="201" y="289"/>
                    </a:lnTo>
                    <a:lnTo>
                      <a:pt x="198" y="289"/>
                    </a:lnTo>
                    <a:lnTo>
                      <a:pt x="198" y="288"/>
                    </a:lnTo>
                    <a:lnTo>
                      <a:pt x="198" y="287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4" y="286"/>
                    </a:lnTo>
                    <a:lnTo>
                      <a:pt x="194" y="285"/>
                    </a:lnTo>
                    <a:lnTo>
                      <a:pt x="193" y="285"/>
                    </a:lnTo>
                    <a:lnTo>
                      <a:pt x="193" y="283"/>
                    </a:lnTo>
                    <a:lnTo>
                      <a:pt x="193" y="281"/>
                    </a:lnTo>
                    <a:lnTo>
                      <a:pt x="191" y="281"/>
                    </a:lnTo>
                    <a:lnTo>
                      <a:pt x="190" y="281"/>
                    </a:lnTo>
                    <a:lnTo>
                      <a:pt x="190" y="279"/>
                    </a:lnTo>
                    <a:lnTo>
                      <a:pt x="187" y="279"/>
                    </a:lnTo>
                    <a:lnTo>
                      <a:pt x="187" y="278"/>
                    </a:lnTo>
                    <a:lnTo>
                      <a:pt x="185" y="277"/>
                    </a:lnTo>
                    <a:lnTo>
                      <a:pt x="185" y="273"/>
                    </a:lnTo>
                    <a:lnTo>
                      <a:pt x="182" y="273"/>
                    </a:lnTo>
                    <a:lnTo>
                      <a:pt x="182" y="272"/>
                    </a:lnTo>
                    <a:lnTo>
                      <a:pt x="182" y="269"/>
                    </a:lnTo>
                    <a:lnTo>
                      <a:pt x="181" y="269"/>
                    </a:lnTo>
                    <a:lnTo>
                      <a:pt x="177" y="269"/>
                    </a:lnTo>
                    <a:lnTo>
                      <a:pt x="177" y="267"/>
                    </a:lnTo>
                    <a:lnTo>
                      <a:pt x="177" y="266"/>
                    </a:lnTo>
                    <a:lnTo>
                      <a:pt x="175" y="266"/>
                    </a:lnTo>
                    <a:lnTo>
                      <a:pt x="175" y="264"/>
                    </a:lnTo>
                    <a:lnTo>
                      <a:pt x="175" y="261"/>
                    </a:lnTo>
                    <a:lnTo>
                      <a:pt x="172" y="261"/>
                    </a:lnTo>
                    <a:lnTo>
                      <a:pt x="171" y="261"/>
                    </a:lnTo>
                    <a:lnTo>
                      <a:pt x="170" y="261"/>
                    </a:lnTo>
                    <a:lnTo>
                      <a:pt x="170" y="260"/>
                    </a:lnTo>
                    <a:lnTo>
                      <a:pt x="170" y="259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8" y="256"/>
                    </a:lnTo>
                    <a:lnTo>
                      <a:pt x="167" y="256"/>
                    </a:lnTo>
                    <a:lnTo>
                      <a:pt x="167" y="255"/>
                    </a:lnTo>
                    <a:lnTo>
                      <a:pt x="165" y="255"/>
                    </a:lnTo>
                    <a:lnTo>
                      <a:pt x="163" y="255"/>
                    </a:lnTo>
                    <a:lnTo>
                      <a:pt x="163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47"/>
                    </a:lnTo>
                    <a:lnTo>
                      <a:pt x="155" y="247"/>
                    </a:lnTo>
                    <a:lnTo>
                      <a:pt x="152" y="247"/>
                    </a:lnTo>
                    <a:lnTo>
                      <a:pt x="150" y="247"/>
                    </a:lnTo>
                    <a:lnTo>
                      <a:pt x="147" y="247"/>
                    </a:lnTo>
                    <a:lnTo>
                      <a:pt x="147" y="245"/>
                    </a:lnTo>
                    <a:lnTo>
                      <a:pt x="146" y="245"/>
                    </a:lnTo>
                    <a:lnTo>
                      <a:pt x="145" y="245"/>
                    </a:lnTo>
                    <a:lnTo>
                      <a:pt x="144" y="245"/>
                    </a:lnTo>
                    <a:lnTo>
                      <a:pt x="143" y="245"/>
                    </a:lnTo>
                    <a:lnTo>
                      <a:pt x="143" y="244"/>
                    </a:lnTo>
                    <a:lnTo>
                      <a:pt x="143" y="243"/>
                    </a:lnTo>
                    <a:lnTo>
                      <a:pt x="142" y="243"/>
                    </a:lnTo>
                    <a:lnTo>
                      <a:pt x="141" y="243"/>
                    </a:lnTo>
                    <a:lnTo>
                      <a:pt x="141" y="242"/>
                    </a:lnTo>
                    <a:lnTo>
                      <a:pt x="139" y="242"/>
                    </a:lnTo>
                    <a:lnTo>
                      <a:pt x="136" y="241"/>
                    </a:lnTo>
                    <a:lnTo>
                      <a:pt x="133" y="241"/>
                    </a:lnTo>
                    <a:lnTo>
                      <a:pt x="131" y="241"/>
                    </a:lnTo>
                    <a:lnTo>
                      <a:pt x="129" y="241"/>
                    </a:lnTo>
                    <a:lnTo>
                      <a:pt x="128" y="241"/>
                    </a:lnTo>
                    <a:lnTo>
                      <a:pt x="127" y="241"/>
                    </a:lnTo>
                    <a:lnTo>
                      <a:pt x="126" y="241"/>
                    </a:lnTo>
                    <a:lnTo>
                      <a:pt x="126" y="239"/>
                    </a:lnTo>
                    <a:lnTo>
                      <a:pt x="125" y="239"/>
                    </a:lnTo>
                    <a:lnTo>
                      <a:pt x="124" y="239"/>
                    </a:lnTo>
                    <a:lnTo>
                      <a:pt x="122" y="239"/>
                    </a:lnTo>
                    <a:lnTo>
                      <a:pt x="120" y="239"/>
                    </a:lnTo>
                    <a:lnTo>
                      <a:pt x="118" y="239"/>
                    </a:lnTo>
                    <a:lnTo>
                      <a:pt x="118" y="241"/>
                    </a:lnTo>
                    <a:lnTo>
                      <a:pt x="116" y="241"/>
                    </a:lnTo>
                    <a:lnTo>
                      <a:pt x="116" y="242"/>
                    </a:lnTo>
                    <a:lnTo>
                      <a:pt x="116" y="243"/>
                    </a:lnTo>
                    <a:lnTo>
                      <a:pt x="113" y="243"/>
                    </a:lnTo>
                    <a:lnTo>
                      <a:pt x="111" y="243"/>
                    </a:lnTo>
                    <a:lnTo>
                      <a:pt x="111" y="243"/>
                    </a:lnTo>
                    <a:lnTo>
                      <a:pt x="111" y="246"/>
                    </a:lnTo>
                    <a:lnTo>
                      <a:pt x="111" y="248"/>
                    </a:lnTo>
                    <a:lnTo>
                      <a:pt x="111" y="250"/>
                    </a:lnTo>
                    <a:lnTo>
                      <a:pt x="108" y="250"/>
                    </a:lnTo>
                    <a:lnTo>
                      <a:pt x="108" y="252"/>
                    </a:lnTo>
                    <a:lnTo>
                      <a:pt x="107" y="252"/>
                    </a:lnTo>
                    <a:lnTo>
                      <a:pt x="103" y="252"/>
                    </a:lnTo>
                    <a:lnTo>
                      <a:pt x="103" y="255"/>
                    </a:lnTo>
                    <a:lnTo>
                      <a:pt x="102" y="255"/>
                    </a:lnTo>
                    <a:lnTo>
                      <a:pt x="102" y="256"/>
                    </a:lnTo>
                    <a:lnTo>
                      <a:pt x="101" y="256"/>
                    </a:lnTo>
                    <a:lnTo>
                      <a:pt x="100" y="256"/>
                    </a:lnTo>
                    <a:lnTo>
                      <a:pt x="100" y="259"/>
                    </a:lnTo>
                    <a:lnTo>
                      <a:pt x="98" y="259"/>
                    </a:lnTo>
                    <a:lnTo>
                      <a:pt x="95" y="259"/>
                    </a:lnTo>
                    <a:lnTo>
                      <a:pt x="95" y="260"/>
                    </a:lnTo>
                    <a:lnTo>
                      <a:pt x="95" y="262"/>
                    </a:lnTo>
                    <a:lnTo>
                      <a:pt x="95" y="264"/>
                    </a:lnTo>
                    <a:lnTo>
                      <a:pt x="95" y="268"/>
                    </a:lnTo>
                    <a:lnTo>
                      <a:pt x="95" y="271"/>
                    </a:lnTo>
                    <a:lnTo>
                      <a:pt x="94" y="271"/>
                    </a:lnTo>
                    <a:lnTo>
                      <a:pt x="93" y="271"/>
                    </a:lnTo>
                    <a:lnTo>
                      <a:pt x="91" y="271"/>
                    </a:lnTo>
                    <a:lnTo>
                      <a:pt x="91" y="273"/>
                    </a:lnTo>
                    <a:lnTo>
                      <a:pt x="90" y="273"/>
                    </a:lnTo>
                    <a:lnTo>
                      <a:pt x="84" y="273"/>
                    </a:lnTo>
                    <a:lnTo>
                      <a:pt x="84" y="273"/>
                    </a:lnTo>
                    <a:lnTo>
                      <a:pt x="84" y="271"/>
                    </a:lnTo>
                    <a:lnTo>
                      <a:pt x="84" y="269"/>
                    </a:lnTo>
                    <a:lnTo>
                      <a:pt x="83" y="269"/>
                    </a:lnTo>
                    <a:lnTo>
                      <a:pt x="82" y="269"/>
                    </a:lnTo>
                    <a:lnTo>
                      <a:pt x="81" y="269"/>
                    </a:lnTo>
                    <a:lnTo>
                      <a:pt x="81" y="268"/>
                    </a:lnTo>
                    <a:lnTo>
                      <a:pt x="81" y="266"/>
                    </a:lnTo>
                    <a:lnTo>
                      <a:pt x="81" y="264"/>
                    </a:lnTo>
                    <a:lnTo>
                      <a:pt x="76" y="264"/>
                    </a:lnTo>
                    <a:lnTo>
                      <a:pt x="74" y="264"/>
                    </a:lnTo>
                    <a:lnTo>
                      <a:pt x="71" y="264"/>
                    </a:lnTo>
                    <a:lnTo>
                      <a:pt x="68" y="264"/>
                    </a:lnTo>
                    <a:lnTo>
                      <a:pt x="68" y="263"/>
                    </a:lnTo>
                    <a:lnTo>
                      <a:pt x="68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4" y="261"/>
                    </a:lnTo>
                    <a:lnTo>
                      <a:pt x="62" y="261"/>
                    </a:lnTo>
                    <a:lnTo>
                      <a:pt x="60" y="261"/>
                    </a:lnTo>
                    <a:lnTo>
                      <a:pt x="60" y="256"/>
                    </a:lnTo>
                    <a:lnTo>
                      <a:pt x="60" y="255"/>
                    </a:lnTo>
                    <a:lnTo>
                      <a:pt x="58" y="255"/>
                    </a:lnTo>
                    <a:lnTo>
                      <a:pt x="56" y="255"/>
                    </a:lnTo>
                    <a:lnTo>
                      <a:pt x="56" y="254"/>
                    </a:lnTo>
                    <a:lnTo>
                      <a:pt x="56" y="250"/>
                    </a:lnTo>
                    <a:lnTo>
                      <a:pt x="56" y="248"/>
                    </a:lnTo>
                    <a:lnTo>
                      <a:pt x="56" y="246"/>
                    </a:lnTo>
                    <a:lnTo>
                      <a:pt x="56" y="245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6" y="239"/>
                    </a:lnTo>
                    <a:lnTo>
                      <a:pt x="56" y="237"/>
                    </a:lnTo>
                    <a:lnTo>
                      <a:pt x="56" y="236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6" y="231"/>
                    </a:lnTo>
                    <a:lnTo>
                      <a:pt x="56" y="230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6"/>
                    </a:lnTo>
                    <a:lnTo>
                      <a:pt x="56" y="224"/>
                    </a:lnTo>
                    <a:lnTo>
                      <a:pt x="56" y="221"/>
                    </a:lnTo>
                    <a:lnTo>
                      <a:pt x="56" y="210"/>
                    </a:lnTo>
                    <a:lnTo>
                      <a:pt x="56" y="208"/>
                    </a:lnTo>
                    <a:lnTo>
                      <a:pt x="56" y="205"/>
                    </a:lnTo>
                    <a:lnTo>
                      <a:pt x="56" y="203"/>
                    </a:lnTo>
                    <a:lnTo>
                      <a:pt x="55" y="203"/>
                    </a:lnTo>
                    <a:lnTo>
                      <a:pt x="53" y="203"/>
                    </a:lnTo>
                    <a:lnTo>
                      <a:pt x="52" y="203"/>
                    </a:lnTo>
                    <a:lnTo>
                      <a:pt x="50" y="203"/>
                    </a:lnTo>
                    <a:lnTo>
                      <a:pt x="48" y="203"/>
                    </a:lnTo>
                    <a:lnTo>
                      <a:pt x="44" y="203"/>
                    </a:lnTo>
                    <a:lnTo>
                      <a:pt x="42" y="203"/>
                    </a:lnTo>
                    <a:lnTo>
                      <a:pt x="41" y="203"/>
                    </a:lnTo>
                    <a:lnTo>
                      <a:pt x="40" y="203"/>
                    </a:lnTo>
                    <a:lnTo>
                      <a:pt x="39" y="203"/>
                    </a:lnTo>
                    <a:lnTo>
                      <a:pt x="38" y="203"/>
                    </a:lnTo>
                    <a:lnTo>
                      <a:pt x="36" y="203"/>
                    </a:lnTo>
                    <a:lnTo>
                      <a:pt x="34" y="203"/>
                    </a:lnTo>
                    <a:lnTo>
                      <a:pt x="32" y="203"/>
                    </a:lnTo>
                    <a:lnTo>
                      <a:pt x="30" y="203"/>
                    </a:lnTo>
                    <a:lnTo>
                      <a:pt x="28" y="203"/>
                    </a:lnTo>
                    <a:lnTo>
                      <a:pt x="27" y="203"/>
                    </a:lnTo>
                    <a:lnTo>
                      <a:pt x="26" y="203"/>
                    </a:lnTo>
                    <a:lnTo>
                      <a:pt x="25" y="203"/>
                    </a:lnTo>
                    <a:lnTo>
                      <a:pt x="16" y="203"/>
                    </a:lnTo>
                    <a:lnTo>
                      <a:pt x="9" y="203"/>
                    </a:lnTo>
                    <a:lnTo>
                      <a:pt x="8" y="203"/>
                    </a:lnTo>
                    <a:lnTo>
                      <a:pt x="7" y="203"/>
                    </a:lnTo>
                    <a:lnTo>
                      <a:pt x="6" y="203"/>
                    </a:lnTo>
                    <a:lnTo>
                      <a:pt x="4" y="203"/>
                    </a:lnTo>
                    <a:lnTo>
                      <a:pt x="2" y="203"/>
                    </a:lnTo>
                    <a:lnTo>
                      <a:pt x="1" y="203"/>
                    </a:lnTo>
                    <a:lnTo>
                      <a:pt x="1" y="203"/>
                    </a:lnTo>
                    <a:lnTo>
                      <a:pt x="1" y="201"/>
                    </a:lnTo>
                    <a:lnTo>
                      <a:pt x="1" y="201"/>
                    </a:lnTo>
                    <a:lnTo>
                      <a:pt x="1" y="200"/>
                    </a:lnTo>
                    <a:lnTo>
                      <a:pt x="1" y="199"/>
                    </a:lnTo>
                    <a:lnTo>
                      <a:pt x="1" y="197"/>
                    </a:lnTo>
                    <a:lnTo>
                      <a:pt x="1" y="196"/>
                    </a:lnTo>
                    <a:lnTo>
                      <a:pt x="1" y="195"/>
                    </a:lnTo>
                    <a:lnTo>
                      <a:pt x="1" y="194"/>
                    </a:lnTo>
                    <a:lnTo>
                      <a:pt x="1" y="193"/>
                    </a:lnTo>
                    <a:lnTo>
                      <a:pt x="1" y="192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1" y="187"/>
                    </a:lnTo>
                    <a:lnTo>
                      <a:pt x="1" y="186"/>
                    </a:lnTo>
                    <a:lnTo>
                      <a:pt x="1" y="185"/>
                    </a:lnTo>
                    <a:lnTo>
                      <a:pt x="1" y="183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6"/>
                    </a:lnTo>
                    <a:lnTo>
                      <a:pt x="1" y="174"/>
                    </a:lnTo>
                    <a:lnTo>
                      <a:pt x="1" y="171"/>
                    </a:lnTo>
                    <a:lnTo>
                      <a:pt x="1" y="166"/>
                    </a:lnTo>
                    <a:lnTo>
                      <a:pt x="1" y="154"/>
                    </a:lnTo>
                    <a:lnTo>
                      <a:pt x="1" y="153"/>
                    </a:lnTo>
                    <a:lnTo>
                      <a:pt x="1" y="146"/>
                    </a:lnTo>
                    <a:lnTo>
                      <a:pt x="1" y="143"/>
                    </a:lnTo>
                    <a:lnTo>
                      <a:pt x="1" y="137"/>
                    </a:lnTo>
                    <a:lnTo>
                      <a:pt x="1" y="136"/>
                    </a:lnTo>
                    <a:lnTo>
                      <a:pt x="1" y="132"/>
                    </a:lnTo>
                    <a:lnTo>
                      <a:pt x="1" y="131"/>
                    </a:lnTo>
                    <a:lnTo>
                      <a:pt x="1" y="123"/>
                    </a:lnTo>
                    <a:lnTo>
                      <a:pt x="1" y="119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1" y="112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6"/>
                    </a:lnTo>
                    <a:lnTo>
                      <a:pt x="1" y="101"/>
                    </a:lnTo>
                    <a:lnTo>
                      <a:pt x="1" y="99"/>
                    </a:lnTo>
                    <a:lnTo>
                      <a:pt x="1" y="97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1" y="89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1" y="80"/>
                    </a:lnTo>
                    <a:lnTo>
                      <a:pt x="1" y="78"/>
                    </a:lnTo>
                    <a:lnTo>
                      <a:pt x="1" y="77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91" y="0"/>
                    </a:lnTo>
                    <a:lnTo>
                      <a:pt x="100" y="0"/>
                    </a:lnTo>
                    <a:lnTo>
                      <a:pt x="12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65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5" y="0"/>
                    </a:lnTo>
                    <a:lnTo>
                      <a:pt x="178" y="0"/>
                    </a:lnTo>
                    <a:lnTo>
                      <a:pt x="179" y="0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7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8" y="0"/>
                    </a:lnTo>
                    <a:lnTo>
                      <a:pt x="221" y="0"/>
                    </a:lnTo>
                    <a:lnTo>
                      <a:pt x="224" y="0"/>
                    </a:lnTo>
                    <a:lnTo>
                      <a:pt x="227" y="0"/>
                    </a:lnTo>
                    <a:lnTo>
                      <a:pt x="228" y="0"/>
                    </a:lnTo>
                    <a:lnTo>
                      <a:pt x="229" y="0"/>
                    </a:lnTo>
                    <a:lnTo>
                      <a:pt x="230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5" y="0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0" y="0"/>
                    </a:lnTo>
                    <a:lnTo>
                      <a:pt x="253" y="0"/>
                    </a:lnTo>
                    <a:lnTo>
                      <a:pt x="254" y="0"/>
                    </a:lnTo>
                    <a:lnTo>
                      <a:pt x="255" y="0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1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8" name="Freeform 99"/>
              <p:cNvSpPr>
                <a:spLocks/>
              </p:cNvSpPr>
              <p:nvPr/>
            </p:nvSpPr>
            <p:spPr bwMode="auto">
              <a:xfrm>
                <a:off x="2147978" y="974725"/>
                <a:ext cx="479425" cy="361950"/>
              </a:xfrm>
              <a:custGeom>
                <a:avLst/>
                <a:gdLst>
                  <a:gd name="T0" fmla="*/ 42 w 302"/>
                  <a:gd name="T1" fmla="*/ 0 h 228"/>
                  <a:gd name="T2" fmla="*/ 57 w 302"/>
                  <a:gd name="T3" fmla="*/ 1 h 228"/>
                  <a:gd name="T4" fmla="*/ 75 w 302"/>
                  <a:gd name="T5" fmla="*/ 1 h 228"/>
                  <a:gd name="T6" fmla="*/ 91 w 302"/>
                  <a:gd name="T7" fmla="*/ 1 h 228"/>
                  <a:gd name="T8" fmla="*/ 103 w 302"/>
                  <a:gd name="T9" fmla="*/ 1 h 228"/>
                  <a:gd name="T10" fmla="*/ 117 w 302"/>
                  <a:gd name="T11" fmla="*/ 1 h 228"/>
                  <a:gd name="T12" fmla="*/ 133 w 302"/>
                  <a:gd name="T13" fmla="*/ 1 h 228"/>
                  <a:gd name="T14" fmla="*/ 157 w 302"/>
                  <a:gd name="T15" fmla="*/ 1 h 228"/>
                  <a:gd name="T16" fmla="*/ 171 w 302"/>
                  <a:gd name="T17" fmla="*/ 1 h 228"/>
                  <a:gd name="T18" fmla="*/ 180 w 302"/>
                  <a:gd name="T19" fmla="*/ 1 h 228"/>
                  <a:gd name="T20" fmla="*/ 194 w 302"/>
                  <a:gd name="T21" fmla="*/ 1 h 228"/>
                  <a:gd name="T22" fmla="*/ 219 w 302"/>
                  <a:gd name="T23" fmla="*/ 1 h 228"/>
                  <a:gd name="T24" fmla="*/ 237 w 302"/>
                  <a:gd name="T25" fmla="*/ 1 h 228"/>
                  <a:gd name="T26" fmla="*/ 242 w 302"/>
                  <a:gd name="T27" fmla="*/ 1 h 228"/>
                  <a:gd name="T28" fmla="*/ 253 w 302"/>
                  <a:gd name="T29" fmla="*/ 1 h 228"/>
                  <a:gd name="T30" fmla="*/ 265 w 302"/>
                  <a:gd name="T31" fmla="*/ 1 h 228"/>
                  <a:gd name="T32" fmla="*/ 278 w 302"/>
                  <a:gd name="T33" fmla="*/ 1 h 228"/>
                  <a:gd name="T34" fmla="*/ 292 w 302"/>
                  <a:gd name="T35" fmla="*/ 1 h 228"/>
                  <a:gd name="T36" fmla="*/ 302 w 302"/>
                  <a:gd name="T37" fmla="*/ 1 h 228"/>
                  <a:gd name="T38" fmla="*/ 302 w 302"/>
                  <a:gd name="T39" fmla="*/ 221 h 228"/>
                  <a:gd name="T40" fmla="*/ 296 w 302"/>
                  <a:gd name="T41" fmla="*/ 228 h 228"/>
                  <a:gd name="T42" fmla="*/ 280 w 302"/>
                  <a:gd name="T43" fmla="*/ 228 h 228"/>
                  <a:gd name="T44" fmla="*/ 271 w 302"/>
                  <a:gd name="T45" fmla="*/ 228 h 228"/>
                  <a:gd name="T46" fmla="*/ 256 w 302"/>
                  <a:gd name="T47" fmla="*/ 228 h 228"/>
                  <a:gd name="T48" fmla="*/ 239 w 302"/>
                  <a:gd name="T49" fmla="*/ 228 h 228"/>
                  <a:gd name="T50" fmla="*/ 217 w 302"/>
                  <a:gd name="T51" fmla="*/ 228 h 228"/>
                  <a:gd name="T52" fmla="*/ 197 w 302"/>
                  <a:gd name="T53" fmla="*/ 228 h 228"/>
                  <a:gd name="T54" fmla="*/ 187 w 302"/>
                  <a:gd name="T55" fmla="*/ 228 h 228"/>
                  <a:gd name="T56" fmla="*/ 171 w 302"/>
                  <a:gd name="T57" fmla="*/ 228 h 228"/>
                  <a:gd name="T58" fmla="*/ 154 w 302"/>
                  <a:gd name="T59" fmla="*/ 228 h 228"/>
                  <a:gd name="T60" fmla="*/ 99 w 302"/>
                  <a:gd name="T61" fmla="*/ 228 h 228"/>
                  <a:gd name="T62" fmla="*/ 84 w 302"/>
                  <a:gd name="T63" fmla="*/ 228 h 228"/>
                  <a:gd name="T64" fmla="*/ 75 w 302"/>
                  <a:gd name="T65" fmla="*/ 228 h 228"/>
                  <a:gd name="T66" fmla="*/ 62 w 302"/>
                  <a:gd name="T67" fmla="*/ 228 h 228"/>
                  <a:gd name="T68" fmla="*/ 48 w 302"/>
                  <a:gd name="T69" fmla="*/ 228 h 228"/>
                  <a:gd name="T70" fmla="*/ 30 w 302"/>
                  <a:gd name="T71" fmla="*/ 228 h 228"/>
                  <a:gd name="T72" fmla="*/ 17 w 302"/>
                  <a:gd name="T73" fmla="*/ 228 h 228"/>
                  <a:gd name="T74" fmla="*/ 1 w 302"/>
                  <a:gd name="T75" fmla="*/ 222 h 228"/>
                  <a:gd name="T76" fmla="*/ 1 w 302"/>
                  <a:gd name="T77" fmla="*/ 210 h 228"/>
                  <a:gd name="T78" fmla="*/ 1 w 302"/>
                  <a:gd name="T79" fmla="*/ 194 h 228"/>
                  <a:gd name="T80" fmla="*/ 1 w 302"/>
                  <a:gd name="T81" fmla="*/ 181 h 228"/>
                  <a:gd name="T82" fmla="*/ 1 w 302"/>
                  <a:gd name="T83" fmla="*/ 161 h 228"/>
                  <a:gd name="T84" fmla="*/ 0 w 302"/>
                  <a:gd name="T85" fmla="*/ 142 h 228"/>
                  <a:gd name="T86" fmla="*/ 1 w 302"/>
                  <a:gd name="T87" fmla="*/ 129 h 228"/>
                  <a:gd name="T88" fmla="*/ 0 w 302"/>
                  <a:gd name="T89" fmla="*/ 118 h 228"/>
                  <a:gd name="T90" fmla="*/ 0 w 302"/>
                  <a:gd name="T91" fmla="*/ 105 h 228"/>
                  <a:gd name="T92" fmla="*/ 0 w 302"/>
                  <a:gd name="T93" fmla="*/ 76 h 228"/>
                  <a:gd name="T94" fmla="*/ 0 w 302"/>
                  <a:gd name="T95" fmla="*/ 47 h 228"/>
                  <a:gd name="T96" fmla="*/ 0 w 302"/>
                  <a:gd name="T97" fmla="*/ 32 h 228"/>
                  <a:gd name="T98" fmla="*/ 0 w 302"/>
                  <a:gd name="T99" fmla="*/ 19 h 228"/>
                  <a:gd name="T100" fmla="*/ 1 w 302"/>
                  <a:gd name="T101" fmla="*/ 9 h 228"/>
                  <a:gd name="T102" fmla="*/ 4 w 302"/>
                  <a:gd name="T103" fmla="*/ 0 h 228"/>
                  <a:gd name="T104" fmla="*/ 11 w 302"/>
                  <a:gd name="T105" fmla="*/ 0 h 228"/>
                  <a:gd name="T106" fmla="*/ 22 w 302"/>
                  <a:gd name="T107" fmla="*/ 1 h 228"/>
                  <a:gd name="T108" fmla="*/ 33 w 302"/>
                  <a:gd name="T10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2" h="228">
                    <a:moveTo>
                      <a:pt x="33" y="0"/>
                    </a:moveTo>
                    <a:lnTo>
                      <a:pt x="34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8" y="1"/>
                    </a:lnTo>
                    <a:lnTo>
                      <a:pt x="71" y="1"/>
                    </a:lnTo>
                    <a:lnTo>
                      <a:pt x="73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9" y="1"/>
                    </a:lnTo>
                    <a:lnTo>
                      <a:pt x="82" y="1"/>
                    </a:lnTo>
                    <a:lnTo>
                      <a:pt x="83" y="1"/>
                    </a:lnTo>
                    <a:lnTo>
                      <a:pt x="86" y="1"/>
                    </a:lnTo>
                    <a:lnTo>
                      <a:pt x="87" y="1"/>
                    </a:lnTo>
                    <a:lnTo>
                      <a:pt x="91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7" y="1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13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20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1"/>
                    </a:lnTo>
                    <a:lnTo>
                      <a:pt x="130" y="1"/>
                    </a:lnTo>
                    <a:lnTo>
                      <a:pt x="131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1"/>
                    </a:lnTo>
                    <a:lnTo>
                      <a:pt x="141" y="1"/>
                    </a:lnTo>
                    <a:lnTo>
                      <a:pt x="144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57" y="1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7" y="1"/>
                    </a:lnTo>
                    <a:lnTo>
                      <a:pt x="168" y="1"/>
                    </a:lnTo>
                    <a:lnTo>
                      <a:pt x="169" y="1"/>
                    </a:lnTo>
                    <a:lnTo>
                      <a:pt x="170" y="1"/>
                    </a:lnTo>
                    <a:lnTo>
                      <a:pt x="171" y="1"/>
                    </a:lnTo>
                    <a:lnTo>
                      <a:pt x="172" y="1"/>
                    </a:lnTo>
                    <a:lnTo>
                      <a:pt x="173" y="1"/>
                    </a:lnTo>
                    <a:lnTo>
                      <a:pt x="174" y="1"/>
                    </a:lnTo>
                    <a:lnTo>
                      <a:pt x="177" y="1"/>
                    </a:lnTo>
                    <a:lnTo>
                      <a:pt x="178" y="1"/>
                    </a:lnTo>
                    <a:lnTo>
                      <a:pt x="179" y="1"/>
                    </a:lnTo>
                    <a:lnTo>
                      <a:pt x="180" y="1"/>
                    </a:lnTo>
                    <a:lnTo>
                      <a:pt x="182" y="1"/>
                    </a:lnTo>
                    <a:lnTo>
                      <a:pt x="184" y="1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0" y="1"/>
                    </a:lnTo>
                    <a:lnTo>
                      <a:pt x="191" y="1"/>
                    </a:lnTo>
                    <a:lnTo>
                      <a:pt x="194" y="1"/>
                    </a:lnTo>
                    <a:lnTo>
                      <a:pt x="196" y="1"/>
                    </a:lnTo>
                    <a:lnTo>
                      <a:pt x="197" y="1"/>
                    </a:lnTo>
                    <a:lnTo>
                      <a:pt x="198" y="1"/>
                    </a:lnTo>
                    <a:lnTo>
                      <a:pt x="202" y="1"/>
                    </a:lnTo>
                    <a:lnTo>
                      <a:pt x="207" y="1"/>
                    </a:lnTo>
                    <a:lnTo>
                      <a:pt x="217" y="1"/>
                    </a:lnTo>
                    <a:lnTo>
                      <a:pt x="219" y="1"/>
                    </a:lnTo>
                    <a:lnTo>
                      <a:pt x="220" y="1"/>
                    </a:lnTo>
                    <a:lnTo>
                      <a:pt x="221" y="1"/>
                    </a:lnTo>
                    <a:lnTo>
                      <a:pt x="224" y="1"/>
                    </a:lnTo>
                    <a:lnTo>
                      <a:pt x="233" y="1"/>
                    </a:lnTo>
                    <a:lnTo>
                      <a:pt x="234" y="1"/>
                    </a:lnTo>
                    <a:lnTo>
                      <a:pt x="236" y="1"/>
                    </a:lnTo>
                    <a:lnTo>
                      <a:pt x="237" y="1"/>
                    </a:lnTo>
                    <a:lnTo>
                      <a:pt x="238" y="1"/>
                    </a:lnTo>
                    <a:lnTo>
                      <a:pt x="239" y="1"/>
                    </a:lnTo>
                    <a:lnTo>
                      <a:pt x="240" y="1"/>
                    </a:lnTo>
                    <a:lnTo>
                      <a:pt x="240" y="2"/>
                    </a:lnTo>
                    <a:lnTo>
                      <a:pt x="241" y="2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44" y="1"/>
                    </a:lnTo>
                    <a:lnTo>
                      <a:pt x="246" y="1"/>
                    </a:lnTo>
                    <a:lnTo>
                      <a:pt x="248" y="1"/>
                    </a:lnTo>
                    <a:lnTo>
                      <a:pt x="249" y="1"/>
                    </a:lnTo>
                    <a:lnTo>
                      <a:pt x="250" y="1"/>
                    </a:lnTo>
                    <a:lnTo>
                      <a:pt x="251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56" y="1"/>
                    </a:lnTo>
                    <a:lnTo>
                      <a:pt x="257" y="1"/>
                    </a:lnTo>
                    <a:lnTo>
                      <a:pt x="258" y="1"/>
                    </a:lnTo>
                    <a:lnTo>
                      <a:pt x="261" y="1"/>
                    </a:lnTo>
                    <a:lnTo>
                      <a:pt x="262" y="1"/>
                    </a:lnTo>
                    <a:lnTo>
                      <a:pt x="265" y="1"/>
                    </a:lnTo>
                    <a:lnTo>
                      <a:pt x="268" y="1"/>
                    </a:lnTo>
                    <a:lnTo>
                      <a:pt x="270" y="1"/>
                    </a:lnTo>
                    <a:lnTo>
                      <a:pt x="271" y="1"/>
                    </a:lnTo>
                    <a:lnTo>
                      <a:pt x="272" y="1"/>
                    </a:lnTo>
                    <a:lnTo>
                      <a:pt x="275" y="1"/>
                    </a:lnTo>
                    <a:lnTo>
                      <a:pt x="276" y="1"/>
                    </a:lnTo>
                    <a:lnTo>
                      <a:pt x="278" y="1"/>
                    </a:lnTo>
                    <a:lnTo>
                      <a:pt x="279" y="1"/>
                    </a:lnTo>
                    <a:lnTo>
                      <a:pt x="284" y="1"/>
                    </a:lnTo>
                    <a:lnTo>
                      <a:pt x="287" y="1"/>
                    </a:lnTo>
                    <a:lnTo>
                      <a:pt x="288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2" y="1"/>
                    </a:lnTo>
                    <a:lnTo>
                      <a:pt x="293" y="1"/>
                    </a:lnTo>
                    <a:lnTo>
                      <a:pt x="294" y="1"/>
                    </a:lnTo>
                    <a:lnTo>
                      <a:pt x="296" y="1"/>
                    </a:lnTo>
                    <a:lnTo>
                      <a:pt x="297" y="1"/>
                    </a:lnTo>
                    <a:lnTo>
                      <a:pt x="299" y="1"/>
                    </a:lnTo>
                    <a:lnTo>
                      <a:pt x="300" y="1"/>
                    </a:lnTo>
                    <a:lnTo>
                      <a:pt x="302" y="1"/>
                    </a:lnTo>
                    <a:lnTo>
                      <a:pt x="302" y="26"/>
                    </a:lnTo>
                    <a:lnTo>
                      <a:pt x="302" y="27"/>
                    </a:lnTo>
                    <a:lnTo>
                      <a:pt x="302" y="94"/>
                    </a:lnTo>
                    <a:lnTo>
                      <a:pt x="302" y="124"/>
                    </a:lnTo>
                    <a:lnTo>
                      <a:pt x="302" y="127"/>
                    </a:lnTo>
                    <a:lnTo>
                      <a:pt x="302" y="213"/>
                    </a:lnTo>
                    <a:lnTo>
                      <a:pt x="302" y="221"/>
                    </a:lnTo>
                    <a:lnTo>
                      <a:pt x="302" y="228"/>
                    </a:lnTo>
                    <a:lnTo>
                      <a:pt x="301" y="228"/>
                    </a:lnTo>
                    <a:lnTo>
                      <a:pt x="300" y="228"/>
                    </a:lnTo>
                    <a:lnTo>
                      <a:pt x="299" y="228"/>
                    </a:lnTo>
                    <a:lnTo>
                      <a:pt x="298" y="228"/>
                    </a:lnTo>
                    <a:lnTo>
                      <a:pt x="297" y="228"/>
                    </a:lnTo>
                    <a:lnTo>
                      <a:pt x="296" y="228"/>
                    </a:lnTo>
                    <a:lnTo>
                      <a:pt x="294" y="228"/>
                    </a:lnTo>
                    <a:lnTo>
                      <a:pt x="293" y="228"/>
                    </a:lnTo>
                    <a:lnTo>
                      <a:pt x="291" y="228"/>
                    </a:lnTo>
                    <a:lnTo>
                      <a:pt x="283" y="228"/>
                    </a:lnTo>
                    <a:lnTo>
                      <a:pt x="282" y="228"/>
                    </a:lnTo>
                    <a:lnTo>
                      <a:pt x="281" y="228"/>
                    </a:lnTo>
                    <a:lnTo>
                      <a:pt x="280" y="228"/>
                    </a:lnTo>
                    <a:lnTo>
                      <a:pt x="279" y="228"/>
                    </a:lnTo>
                    <a:lnTo>
                      <a:pt x="276" y="228"/>
                    </a:lnTo>
                    <a:lnTo>
                      <a:pt x="275" y="228"/>
                    </a:lnTo>
                    <a:lnTo>
                      <a:pt x="274" y="228"/>
                    </a:lnTo>
                    <a:lnTo>
                      <a:pt x="273" y="228"/>
                    </a:lnTo>
                    <a:lnTo>
                      <a:pt x="272" y="228"/>
                    </a:lnTo>
                    <a:lnTo>
                      <a:pt x="271" y="228"/>
                    </a:lnTo>
                    <a:lnTo>
                      <a:pt x="270" y="228"/>
                    </a:lnTo>
                    <a:lnTo>
                      <a:pt x="266" y="228"/>
                    </a:lnTo>
                    <a:lnTo>
                      <a:pt x="264" y="228"/>
                    </a:lnTo>
                    <a:lnTo>
                      <a:pt x="262" y="228"/>
                    </a:lnTo>
                    <a:lnTo>
                      <a:pt x="259" y="228"/>
                    </a:lnTo>
                    <a:lnTo>
                      <a:pt x="257" y="228"/>
                    </a:lnTo>
                    <a:lnTo>
                      <a:pt x="256" y="228"/>
                    </a:lnTo>
                    <a:lnTo>
                      <a:pt x="255" y="228"/>
                    </a:lnTo>
                    <a:lnTo>
                      <a:pt x="254" y="228"/>
                    </a:lnTo>
                    <a:lnTo>
                      <a:pt x="253" y="228"/>
                    </a:lnTo>
                    <a:lnTo>
                      <a:pt x="250" y="228"/>
                    </a:lnTo>
                    <a:lnTo>
                      <a:pt x="247" y="228"/>
                    </a:lnTo>
                    <a:lnTo>
                      <a:pt x="244" y="228"/>
                    </a:lnTo>
                    <a:lnTo>
                      <a:pt x="239" y="228"/>
                    </a:lnTo>
                    <a:lnTo>
                      <a:pt x="237" y="228"/>
                    </a:lnTo>
                    <a:lnTo>
                      <a:pt x="233" y="228"/>
                    </a:lnTo>
                    <a:lnTo>
                      <a:pt x="224" y="228"/>
                    </a:lnTo>
                    <a:lnTo>
                      <a:pt x="222" y="228"/>
                    </a:lnTo>
                    <a:lnTo>
                      <a:pt x="221" y="228"/>
                    </a:lnTo>
                    <a:lnTo>
                      <a:pt x="220" y="228"/>
                    </a:lnTo>
                    <a:lnTo>
                      <a:pt x="217" y="228"/>
                    </a:lnTo>
                    <a:lnTo>
                      <a:pt x="215" y="228"/>
                    </a:lnTo>
                    <a:lnTo>
                      <a:pt x="214" y="228"/>
                    </a:lnTo>
                    <a:lnTo>
                      <a:pt x="205" y="228"/>
                    </a:lnTo>
                    <a:lnTo>
                      <a:pt x="204" y="228"/>
                    </a:lnTo>
                    <a:lnTo>
                      <a:pt x="201" y="228"/>
                    </a:lnTo>
                    <a:lnTo>
                      <a:pt x="198" y="228"/>
                    </a:lnTo>
                    <a:lnTo>
                      <a:pt x="197" y="228"/>
                    </a:lnTo>
                    <a:lnTo>
                      <a:pt x="196" y="228"/>
                    </a:lnTo>
                    <a:lnTo>
                      <a:pt x="195" y="228"/>
                    </a:lnTo>
                    <a:lnTo>
                      <a:pt x="193" y="228"/>
                    </a:lnTo>
                    <a:lnTo>
                      <a:pt x="191" y="228"/>
                    </a:lnTo>
                    <a:lnTo>
                      <a:pt x="191" y="228"/>
                    </a:lnTo>
                    <a:lnTo>
                      <a:pt x="188" y="228"/>
                    </a:lnTo>
                    <a:lnTo>
                      <a:pt x="187" y="228"/>
                    </a:lnTo>
                    <a:lnTo>
                      <a:pt x="185" y="228"/>
                    </a:lnTo>
                    <a:lnTo>
                      <a:pt x="180" y="228"/>
                    </a:lnTo>
                    <a:lnTo>
                      <a:pt x="177" y="228"/>
                    </a:lnTo>
                    <a:lnTo>
                      <a:pt x="176" y="228"/>
                    </a:lnTo>
                    <a:lnTo>
                      <a:pt x="174" y="228"/>
                    </a:lnTo>
                    <a:lnTo>
                      <a:pt x="172" y="228"/>
                    </a:lnTo>
                    <a:lnTo>
                      <a:pt x="171" y="228"/>
                    </a:lnTo>
                    <a:lnTo>
                      <a:pt x="170" y="228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54" y="228"/>
                    </a:lnTo>
                    <a:lnTo>
                      <a:pt x="126" y="228"/>
                    </a:lnTo>
                    <a:lnTo>
                      <a:pt x="117" y="228"/>
                    </a:lnTo>
                    <a:lnTo>
                      <a:pt x="108" y="228"/>
                    </a:lnTo>
                    <a:lnTo>
                      <a:pt x="107" y="228"/>
                    </a:lnTo>
                    <a:lnTo>
                      <a:pt x="105" y="228"/>
                    </a:lnTo>
                    <a:lnTo>
                      <a:pt x="101" y="228"/>
                    </a:lnTo>
                    <a:lnTo>
                      <a:pt x="99" y="228"/>
                    </a:lnTo>
                    <a:lnTo>
                      <a:pt x="96" y="228"/>
                    </a:lnTo>
                    <a:lnTo>
                      <a:pt x="94" y="228"/>
                    </a:lnTo>
                    <a:lnTo>
                      <a:pt x="93" y="228"/>
                    </a:lnTo>
                    <a:lnTo>
                      <a:pt x="88" y="228"/>
                    </a:lnTo>
                    <a:lnTo>
                      <a:pt x="87" y="228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3" y="228"/>
                    </a:lnTo>
                    <a:lnTo>
                      <a:pt x="82" y="228"/>
                    </a:lnTo>
                    <a:lnTo>
                      <a:pt x="81" y="228"/>
                    </a:lnTo>
                    <a:lnTo>
                      <a:pt x="79" y="228"/>
                    </a:lnTo>
                    <a:lnTo>
                      <a:pt x="78" y="228"/>
                    </a:lnTo>
                    <a:lnTo>
                      <a:pt x="77" y="228"/>
                    </a:lnTo>
                    <a:lnTo>
                      <a:pt x="75" y="228"/>
                    </a:lnTo>
                    <a:lnTo>
                      <a:pt x="74" y="228"/>
                    </a:lnTo>
                    <a:lnTo>
                      <a:pt x="73" y="228"/>
                    </a:lnTo>
                    <a:lnTo>
                      <a:pt x="71" y="228"/>
                    </a:lnTo>
                    <a:lnTo>
                      <a:pt x="68" y="228"/>
                    </a:lnTo>
                    <a:lnTo>
                      <a:pt x="67" y="228"/>
                    </a:lnTo>
                    <a:lnTo>
                      <a:pt x="66" y="228"/>
                    </a:lnTo>
                    <a:lnTo>
                      <a:pt x="62" y="228"/>
                    </a:lnTo>
                    <a:lnTo>
                      <a:pt x="61" y="228"/>
                    </a:lnTo>
                    <a:lnTo>
                      <a:pt x="60" y="228"/>
                    </a:lnTo>
                    <a:lnTo>
                      <a:pt x="59" y="228"/>
                    </a:lnTo>
                    <a:lnTo>
                      <a:pt x="54" y="228"/>
                    </a:lnTo>
                    <a:lnTo>
                      <a:pt x="53" y="228"/>
                    </a:lnTo>
                    <a:lnTo>
                      <a:pt x="51" y="228"/>
                    </a:lnTo>
                    <a:lnTo>
                      <a:pt x="48" y="228"/>
                    </a:lnTo>
                    <a:lnTo>
                      <a:pt x="42" y="228"/>
                    </a:lnTo>
                    <a:lnTo>
                      <a:pt x="40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5" y="228"/>
                    </a:lnTo>
                    <a:lnTo>
                      <a:pt x="34" y="228"/>
                    </a:lnTo>
                    <a:lnTo>
                      <a:pt x="30" y="228"/>
                    </a:lnTo>
                    <a:lnTo>
                      <a:pt x="27" y="228"/>
                    </a:lnTo>
                    <a:lnTo>
                      <a:pt x="26" y="228"/>
                    </a:lnTo>
                    <a:lnTo>
                      <a:pt x="23" y="228"/>
                    </a:lnTo>
                    <a:lnTo>
                      <a:pt x="21" y="228"/>
                    </a:lnTo>
                    <a:lnTo>
                      <a:pt x="19" y="228"/>
                    </a:lnTo>
                    <a:lnTo>
                      <a:pt x="18" y="228"/>
                    </a:lnTo>
                    <a:lnTo>
                      <a:pt x="17" y="228"/>
                    </a:lnTo>
                    <a:lnTo>
                      <a:pt x="16" y="228"/>
                    </a:lnTo>
                    <a:lnTo>
                      <a:pt x="14" y="228"/>
                    </a:lnTo>
                    <a:lnTo>
                      <a:pt x="13" y="228"/>
                    </a:lnTo>
                    <a:lnTo>
                      <a:pt x="7" y="228"/>
                    </a:lnTo>
                    <a:lnTo>
                      <a:pt x="1" y="228"/>
                    </a:lnTo>
                    <a:lnTo>
                      <a:pt x="1" y="224"/>
                    </a:lnTo>
                    <a:lnTo>
                      <a:pt x="1" y="222"/>
                    </a:lnTo>
                    <a:lnTo>
                      <a:pt x="1" y="221"/>
                    </a:lnTo>
                    <a:lnTo>
                      <a:pt x="1" y="220"/>
                    </a:lnTo>
                    <a:lnTo>
                      <a:pt x="1" y="216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11"/>
                    </a:lnTo>
                    <a:lnTo>
                      <a:pt x="1" y="210"/>
                    </a:lnTo>
                    <a:lnTo>
                      <a:pt x="1" y="209"/>
                    </a:lnTo>
                    <a:lnTo>
                      <a:pt x="1" y="204"/>
                    </a:lnTo>
                    <a:lnTo>
                      <a:pt x="1" y="203"/>
                    </a:lnTo>
                    <a:lnTo>
                      <a:pt x="1" y="201"/>
                    </a:lnTo>
                    <a:lnTo>
                      <a:pt x="1" y="200"/>
                    </a:lnTo>
                    <a:lnTo>
                      <a:pt x="1" y="198"/>
                    </a:lnTo>
                    <a:lnTo>
                      <a:pt x="1" y="194"/>
                    </a:lnTo>
                    <a:lnTo>
                      <a:pt x="1" y="192"/>
                    </a:lnTo>
                    <a:lnTo>
                      <a:pt x="1" y="190"/>
                    </a:lnTo>
                    <a:lnTo>
                      <a:pt x="1" y="187"/>
                    </a:lnTo>
                    <a:lnTo>
                      <a:pt x="1" y="186"/>
                    </a:lnTo>
                    <a:lnTo>
                      <a:pt x="1" y="185"/>
                    </a:lnTo>
                    <a:lnTo>
                      <a:pt x="1" y="185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1"/>
                    </a:lnTo>
                    <a:lnTo>
                      <a:pt x="1" y="168"/>
                    </a:lnTo>
                    <a:lnTo>
                      <a:pt x="1" y="165"/>
                    </a:lnTo>
                    <a:lnTo>
                      <a:pt x="1" y="161"/>
                    </a:lnTo>
                    <a:lnTo>
                      <a:pt x="1" y="159"/>
                    </a:lnTo>
                    <a:lnTo>
                      <a:pt x="1" y="158"/>
                    </a:lnTo>
                    <a:lnTo>
                      <a:pt x="0" y="153"/>
                    </a:lnTo>
                    <a:lnTo>
                      <a:pt x="0" y="149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2"/>
                    </a:lnTo>
                    <a:lnTo>
                      <a:pt x="0" y="141"/>
                    </a:lnTo>
                    <a:lnTo>
                      <a:pt x="0" y="140"/>
                    </a:lnTo>
                    <a:lnTo>
                      <a:pt x="0" y="139"/>
                    </a:lnTo>
                    <a:lnTo>
                      <a:pt x="0" y="137"/>
                    </a:lnTo>
                    <a:lnTo>
                      <a:pt x="0" y="135"/>
                    </a:lnTo>
                    <a:lnTo>
                      <a:pt x="1" y="131"/>
                    </a:lnTo>
                    <a:lnTo>
                      <a:pt x="1" y="129"/>
                    </a:lnTo>
                    <a:lnTo>
                      <a:pt x="1" y="127"/>
                    </a:lnTo>
                    <a:lnTo>
                      <a:pt x="1" y="126"/>
                    </a:lnTo>
                    <a:lnTo>
                      <a:pt x="1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9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1" y="97"/>
                    </a:lnTo>
                    <a:lnTo>
                      <a:pt x="0" y="91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9" name="Freeform 107"/>
              <p:cNvSpPr>
                <a:spLocks/>
              </p:cNvSpPr>
              <p:nvPr/>
            </p:nvSpPr>
            <p:spPr bwMode="auto">
              <a:xfrm>
                <a:off x="2133691" y="1657350"/>
                <a:ext cx="461963" cy="368300"/>
              </a:xfrm>
              <a:custGeom>
                <a:avLst/>
                <a:gdLst>
                  <a:gd name="T0" fmla="*/ 51 w 291"/>
                  <a:gd name="T1" fmla="*/ 1 h 232"/>
                  <a:gd name="T2" fmla="*/ 75 w 291"/>
                  <a:gd name="T3" fmla="*/ 1 h 232"/>
                  <a:gd name="T4" fmla="*/ 91 w 291"/>
                  <a:gd name="T5" fmla="*/ 6 h 232"/>
                  <a:gd name="T6" fmla="*/ 91 w 291"/>
                  <a:gd name="T7" fmla="*/ 34 h 232"/>
                  <a:gd name="T8" fmla="*/ 93 w 291"/>
                  <a:gd name="T9" fmla="*/ 53 h 232"/>
                  <a:gd name="T10" fmla="*/ 106 w 291"/>
                  <a:gd name="T11" fmla="*/ 62 h 232"/>
                  <a:gd name="T12" fmla="*/ 119 w 291"/>
                  <a:gd name="T13" fmla="*/ 71 h 232"/>
                  <a:gd name="T14" fmla="*/ 130 w 291"/>
                  <a:gd name="T15" fmla="*/ 58 h 232"/>
                  <a:gd name="T16" fmla="*/ 143 w 291"/>
                  <a:gd name="T17" fmla="*/ 50 h 232"/>
                  <a:gd name="T18" fmla="*/ 153 w 291"/>
                  <a:gd name="T19" fmla="*/ 39 h 232"/>
                  <a:gd name="T20" fmla="*/ 166 w 291"/>
                  <a:gd name="T21" fmla="*/ 39 h 232"/>
                  <a:gd name="T22" fmla="*/ 180 w 291"/>
                  <a:gd name="T23" fmla="*/ 43 h 232"/>
                  <a:gd name="T24" fmla="*/ 198 w 291"/>
                  <a:gd name="T25" fmla="*/ 52 h 232"/>
                  <a:gd name="T26" fmla="*/ 206 w 291"/>
                  <a:gd name="T27" fmla="*/ 59 h 232"/>
                  <a:gd name="T28" fmla="*/ 217 w 291"/>
                  <a:gd name="T29" fmla="*/ 71 h 232"/>
                  <a:gd name="T30" fmla="*/ 229 w 291"/>
                  <a:gd name="T31" fmla="*/ 83 h 232"/>
                  <a:gd name="T32" fmla="*/ 239 w 291"/>
                  <a:gd name="T33" fmla="*/ 90 h 232"/>
                  <a:gd name="T34" fmla="*/ 255 w 291"/>
                  <a:gd name="T35" fmla="*/ 92 h 232"/>
                  <a:gd name="T36" fmla="*/ 268 w 291"/>
                  <a:gd name="T37" fmla="*/ 100 h 232"/>
                  <a:gd name="T38" fmla="*/ 274 w 291"/>
                  <a:gd name="T39" fmla="*/ 124 h 232"/>
                  <a:gd name="T40" fmla="*/ 282 w 291"/>
                  <a:gd name="T41" fmla="*/ 135 h 232"/>
                  <a:gd name="T42" fmla="*/ 291 w 291"/>
                  <a:gd name="T43" fmla="*/ 155 h 232"/>
                  <a:gd name="T44" fmla="*/ 290 w 291"/>
                  <a:gd name="T45" fmla="*/ 177 h 232"/>
                  <a:gd name="T46" fmla="*/ 287 w 291"/>
                  <a:gd name="T47" fmla="*/ 189 h 232"/>
                  <a:gd name="T48" fmla="*/ 266 w 291"/>
                  <a:gd name="T49" fmla="*/ 203 h 232"/>
                  <a:gd name="T50" fmla="*/ 211 w 291"/>
                  <a:gd name="T51" fmla="*/ 204 h 232"/>
                  <a:gd name="T52" fmla="*/ 172 w 291"/>
                  <a:gd name="T53" fmla="*/ 211 h 232"/>
                  <a:gd name="T54" fmla="*/ 165 w 291"/>
                  <a:gd name="T55" fmla="*/ 205 h 232"/>
                  <a:gd name="T56" fmla="*/ 157 w 291"/>
                  <a:gd name="T57" fmla="*/ 201 h 232"/>
                  <a:gd name="T58" fmla="*/ 146 w 291"/>
                  <a:gd name="T59" fmla="*/ 202 h 232"/>
                  <a:gd name="T60" fmla="*/ 143 w 291"/>
                  <a:gd name="T61" fmla="*/ 193 h 232"/>
                  <a:gd name="T62" fmla="*/ 135 w 291"/>
                  <a:gd name="T63" fmla="*/ 189 h 232"/>
                  <a:gd name="T64" fmla="*/ 126 w 291"/>
                  <a:gd name="T65" fmla="*/ 188 h 232"/>
                  <a:gd name="T66" fmla="*/ 119 w 291"/>
                  <a:gd name="T67" fmla="*/ 194 h 232"/>
                  <a:gd name="T68" fmla="*/ 117 w 291"/>
                  <a:gd name="T69" fmla="*/ 206 h 232"/>
                  <a:gd name="T70" fmla="*/ 112 w 291"/>
                  <a:gd name="T71" fmla="*/ 214 h 232"/>
                  <a:gd name="T72" fmla="*/ 103 w 291"/>
                  <a:gd name="T73" fmla="*/ 221 h 232"/>
                  <a:gd name="T74" fmla="*/ 90 w 291"/>
                  <a:gd name="T75" fmla="*/ 231 h 232"/>
                  <a:gd name="T76" fmla="*/ 75 w 291"/>
                  <a:gd name="T77" fmla="*/ 223 h 232"/>
                  <a:gd name="T78" fmla="*/ 66 w 291"/>
                  <a:gd name="T79" fmla="*/ 206 h 232"/>
                  <a:gd name="T80" fmla="*/ 52 w 291"/>
                  <a:gd name="T81" fmla="*/ 194 h 232"/>
                  <a:gd name="T82" fmla="*/ 40 w 291"/>
                  <a:gd name="T83" fmla="*/ 180 h 232"/>
                  <a:gd name="T84" fmla="*/ 24 w 291"/>
                  <a:gd name="T85" fmla="*/ 161 h 232"/>
                  <a:gd name="T86" fmla="*/ 14 w 291"/>
                  <a:gd name="T87" fmla="*/ 146 h 232"/>
                  <a:gd name="T88" fmla="*/ 18 w 291"/>
                  <a:gd name="T89" fmla="*/ 115 h 232"/>
                  <a:gd name="T90" fmla="*/ 19 w 291"/>
                  <a:gd name="T91" fmla="*/ 92 h 232"/>
                  <a:gd name="T92" fmla="*/ 11 w 291"/>
                  <a:gd name="T93" fmla="*/ 75 h 232"/>
                  <a:gd name="T94" fmla="*/ 19 w 291"/>
                  <a:gd name="T95" fmla="*/ 71 h 232"/>
                  <a:gd name="T96" fmla="*/ 26 w 291"/>
                  <a:gd name="T97" fmla="*/ 66 h 232"/>
                  <a:gd name="T98" fmla="*/ 28 w 291"/>
                  <a:gd name="T99" fmla="*/ 56 h 232"/>
                  <a:gd name="T100" fmla="*/ 28 w 291"/>
                  <a:gd name="T101" fmla="*/ 46 h 232"/>
                  <a:gd name="T102" fmla="*/ 31 w 291"/>
                  <a:gd name="T103" fmla="*/ 40 h 232"/>
                  <a:gd name="T104" fmla="*/ 27 w 291"/>
                  <a:gd name="T105" fmla="*/ 34 h 232"/>
                  <a:gd name="T106" fmla="*/ 17 w 291"/>
                  <a:gd name="T107" fmla="*/ 29 h 232"/>
                  <a:gd name="T108" fmla="*/ 6 w 291"/>
                  <a:gd name="T109" fmla="*/ 27 h 232"/>
                  <a:gd name="T110" fmla="*/ 3 w 291"/>
                  <a:gd name="T111" fmla="*/ 19 h 232"/>
                  <a:gd name="T112" fmla="*/ 5 w 291"/>
                  <a:gd name="T113" fmla="*/ 8 h 232"/>
                  <a:gd name="T114" fmla="*/ 0 w 291"/>
                  <a:gd name="T115" fmla="*/ 1 h 232"/>
                  <a:gd name="T116" fmla="*/ 32 w 291"/>
                  <a:gd name="T11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1" h="232">
                    <a:moveTo>
                      <a:pt x="33" y="0"/>
                    </a:moveTo>
                    <a:lnTo>
                      <a:pt x="34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9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51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69" y="1"/>
                    </a:lnTo>
                    <a:lnTo>
                      <a:pt x="71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1" y="3"/>
                    </a:lnTo>
                    <a:lnTo>
                      <a:pt x="91" y="6"/>
                    </a:lnTo>
                    <a:lnTo>
                      <a:pt x="91" y="8"/>
                    </a:lnTo>
                    <a:lnTo>
                      <a:pt x="91" y="19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1" y="26"/>
                    </a:lnTo>
                    <a:lnTo>
                      <a:pt x="91" y="26"/>
                    </a:lnTo>
                    <a:lnTo>
                      <a:pt x="91" y="28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91" y="34"/>
                    </a:lnTo>
                    <a:lnTo>
                      <a:pt x="91" y="35"/>
                    </a:lnTo>
                    <a:lnTo>
                      <a:pt x="91" y="37"/>
                    </a:lnTo>
                    <a:lnTo>
                      <a:pt x="91" y="41"/>
                    </a:lnTo>
                    <a:lnTo>
                      <a:pt x="91" y="42"/>
                    </a:lnTo>
                    <a:lnTo>
                      <a:pt x="91" y="43"/>
                    </a:lnTo>
                    <a:lnTo>
                      <a:pt x="91" y="44"/>
                    </a:lnTo>
                    <a:lnTo>
                      <a:pt x="91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3"/>
                    </a:lnTo>
                    <a:lnTo>
                      <a:pt x="93" y="53"/>
                    </a:lnTo>
                    <a:lnTo>
                      <a:pt x="95" y="53"/>
                    </a:lnTo>
                    <a:lnTo>
                      <a:pt x="95" y="54"/>
                    </a:lnTo>
                    <a:lnTo>
                      <a:pt x="95" y="59"/>
                    </a:lnTo>
                    <a:lnTo>
                      <a:pt x="97" y="59"/>
                    </a:lnTo>
                    <a:lnTo>
                      <a:pt x="99" y="59"/>
                    </a:lnTo>
                    <a:lnTo>
                      <a:pt x="100" y="59"/>
                    </a:lnTo>
                    <a:lnTo>
                      <a:pt x="102" y="59"/>
                    </a:lnTo>
                    <a:lnTo>
                      <a:pt x="103" y="59"/>
                    </a:lnTo>
                    <a:lnTo>
                      <a:pt x="103" y="61"/>
                    </a:lnTo>
                    <a:lnTo>
                      <a:pt x="103" y="62"/>
                    </a:lnTo>
                    <a:lnTo>
                      <a:pt x="106" y="62"/>
                    </a:lnTo>
                    <a:lnTo>
                      <a:pt x="109" y="62"/>
                    </a:lnTo>
                    <a:lnTo>
                      <a:pt x="111" y="62"/>
                    </a:lnTo>
                    <a:lnTo>
                      <a:pt x="116" y="62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16" y="67"/>
                    </a:lnTo>
                    <a:lnTo>
                      <a:pt x="117" y="67"/>
                    </a:lnTo>
                    <a:lnTo>
                      <a:pt x="118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69"/>
                    </a:lnTo>
                    <a:lnTo>
                      <a:pt x="128" y="69"/>
                    </a:lnTo>
                    <a:lnTo>
                      <a:pt x="129" y="69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30" y="60"/>
                    </a:lnTo>
                    <a:lnTo>
                      <a:pt x="130" y="58"/>
                    </a:lnTo>
                    <a:lnTo>
                      <a:pt x="130" y="57"/>
                    </a:lnTo>
                    <a:lnTo>
                      <a:pt x="133" y="57"/>
                    </a:lnTo>
                    <a:lnTo>
                      <a:pt x="135" y="57"/>
                    </a:lnTo>
                    <a:lnTo>
                      <a:pt x="135" y="54"/>
                    </a:lnTo>
                    <a:lnTo>
                      <a:pt x="136" y="54"/>
                    </a:lnTo>
                    <a:lnTo>
                      <a:pt x="137" y="54"/>
                    </a:lnTo>
                    <a:lnTo>
                      <a:pt x="137" y="53"/>
                    </a:lnTo>
                    <a:lnTo>
                      <a:pt x="138" y="53"/>
                    </a:lnTo>
                    <a:lnTo>
                      <a:pt x="138" y="50"/>
                    </a:lnTo>
                    <a:lnTo>
                      <a:pt x="142" y="50"/>
                    </a:lnTo>
                    <a:lnTo>
                      <a:pt x="143" y="50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6" y="41"/>
                    </a:lnTo>
                    <a:lnTo>
                      <a:pt x="146" y="41"/>
                    </a:lnTo>
                    <a:lnTo>
                      <a:pt x="148" y="41"/>
                    </a:lnTo>
                    <a:lnTo>
                      <a:pt x="151" y="41"/>
                    </a:lnTo>
                    <a:lnTo>
                      <a:pt x="151" y="40"/>
                    </a:lnTo>
                    <a:lnTo>
                      <a:pt x="151" y="39"/>
                    </a:lnTo>
                    <a:lnTo>
                      <a:pt x="153" y="39"/>
                    </a:lnTo>
                    <a:lnTo>
                      <a:pt x="153" y="37"/>
                    </a:lnTo>
                    <a:lnTo>
                      <a:pt x="155" y="37"/>
                    </a:lnTo>
                    <a:lnTo>
                      <a:pt x="157" y="37"/>
                    </a:lnTo>
                    <a:lnTo>
                      <a:pt x="159" y="37"/>
                    </a:lnTo>
                    <a:lnTo>
                      <a:pt x="160" y="37"/>
                    </a:lnTo>
                    <a:lnTo>
                      <a:pt x="161" y="37"/>
                    </a:lnTo>
                    <a:lnTo>
                      <a:pt x="161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4" y="39"/>
                    </a:lnTo>
                    <a:lnTo>
                      <a:pt x="166" y="39"/>
                    </a:lnTo>
                    <a:lnTo>
                      <a:pt x="168" y="39"/>
                    </a:lnTo>
                    <a:lnTo>
                      <a:pt x="171" y="39"/>
                    </a:lnTo>
                    <a:lnTo>
                      <a:pt x="174" y="40"/>
                    </a:lnTo>
                    <a:lnTo>
                      <a:pt x="176" y="40"/>
                    </a:lnTo>
                    <a:lnTo>
                      <a:pt x="176" y="41"/>
                    </a:lnTo>
                    <a:lnTo>
                      <a:pt x="177" y="41"/>
                    </a:lnTo>
                    <a:lnTo>
                      <a:pt x="178" y="41"/>
                    </a:lnTo>
                    <a:lnTo>
                      <a:pt x="178" y="42"/>
                    </a:lnTo>
                    <a:lnTo>
                      <a:pt x="178" y="43"/>
                    </a:lnTo>
                    <a:lnTo>
                      <a:pt x="179" y="43"/>
                    </a:lnTo>
                    <a:lnTo>
                      <a:pt x="180" y="43"/>
                    </a:lnTo>
                    <a:lnTo>
                      <a:pt x="181" y="43"/>
                    </a:lnTo>
                    <a:lnTo>
                      <a:pt x="182" y="43"/>
                    </a:lnTo>
                    <a:lnTo>
                      <a:pt x="182" y="45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90" y="45"/>
                    </a:lnTo>
                    <a:lnTo>
                      <a:pt x="193" y="45"/>
                    </a:lnTo>
                    <a:lnTo>
                      <a:pt x="193" y="52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8" y="52"/>
                    </a:lnTo>
                    <a:lnTo>
                      <a:pt x="198" y="53"/>
                    </a:lnTo>
                    <a:lnTo>
                      <a:pt x="200" y="53"/>
                    </a:lnTo>
                    <a:lnTo>
                      <a:pt x="202" y="53"/>
                    </a:lnTo>
                    <a:lnTo>
                      <a:pt x="202" y="54"/>
                    </a:lnTo>
                    <a:lnTo>
                      <a:pt x="203" y="54"/>
                    </a:lnTo>
                    <a:lnTo>
                      <a:pt x="204" y="54"/>
                    </a:lnTo>
                    <a:lnTo>
                      <a:pt x="205" y="54"/>
                    </a:lnTo>
                    <a:lnTo>
                      <a:pt x="205" y="57"/>
                    </a:lnTo>
                    <a:lnTo>
                      <a:pt x="205" y="58"/>
                    </a:lnTo>
                    <a:lnTo>
                      <a:pt x="205" y="59"/>
                    </a:lnTo>
                    <a:lnTo>
                      <a:pt x="206" y="59"/>
                    </a:lnTo>
                    <a:lnTo>
                      <a:pt x="207" y="59"/>
                    </a:lnTo>
                    <a:lnTo>
                      <a:pt x="210" y="59"/>
                    </a:lnTo>
                    <a:lnTo>
                      <a:pt x="210" y="62"/>
                    </a:lnTo>
                    <a:lnTo>
                      <a:pt x="210" y="64"/>
                    </a:lnTo>
                    <a:lnTo>
                      <a:pt x="212" y="64"/>
                    </a:lnTo>
                    <a:lnTo>
                      <a:pt x="212" y="65"/>
                    </a:lnTo>
                    <a:lnTo>
                      <a:pt x="212" y="67"/>
                    </a:lnTo>
                    <a:lnTo>
                      <a:pt x="216" y="67"/>
                    </a:lnTo>
                    <a:lnTo>
                      <a:pt x="217" y="67"/>
                    </a:lnTo>
                    <a:lnTo>
                      <a:pt x="217" y="70"/>
                    </a:lnTo>
                    <a:lnTo>
                      <a:pt x="217" y="71"/>
                    </a:lnTo>
                    <a:lnTo>
                      <a:pt x="220" y="71"/>
                    </a:lnTo>
                    <a:lnTo>
                      <a:pt x="220" y="75"/>
                    </a:lnTo>
                    <a:lnTo>
                      <a:pt x="222" y="76"/>
                    </a:lnTo>
                    <a:lnTo>
                      <a:pt x="222" y="77"/>
                    </a:lnTo>
                    <a:lnTo>
                      <a:pt x="225" y="77"/>
                    </a:lnTo>
                    <a:lnTo>
                      <a:pt x="225" y="79"/>
                    </a:lnTo>
                    <a:lnTo>
                      <a:pt x="226" y="79"/>
                    </a:lnTo>
                    <a:lnTo>
                      <a:pt x="228" y="79"/>
                    </a:lnTo>
                    <a:lnTo>
                      <a:pt x="228" y="81"/>
                    </a:lnTo>
                    <a:lnTo>
                      <a:pt x="228" y="83"/>
                    </a:lnTo>
                    <a:lnTo>
                      <a:pt x="229" y="83"/>
                    </a:lnTo>
                    <a:lnTo>
                      <a:pt x="229" y="84"/>
                    </a:lnTo>
                    <a:lnTo>
                      <a:pt x="229" y="85"/>
                    </a:lnTo>
                    <a:lnTo>
                      <a:pt x="231" y="85"/>
                    </a:lnTo>
                    <a:lnTo>
                      <a:pt x="233" y="85"/>
                    </a:lnTo>
                    <a:lnTo>
                      <a:pt x="233" y="86"/>
                    </a:lnTo>
                    <a:lnTo>
                      <a:pt x="233" y="87"/>
                    </a:lnTo>
                    <a:lnTo>
                      <a:pt x="236" y="87"/>
                    </a:lnTo>
                    <a:lnTo>
                      <a:pt x="237" y="87"/>
                    </a:lnTo>
                    <a:lnTo>
                      <a:pt x="237" y="88"/>
                    </a:lnTo>
                    <a:lnTo>
                      <a:pt x="237" y="90"/>
                    </a:lnTo>
                    <a:lnTo>
                      <a:pt x="239" y="90"/>
                    </a:lnTo>
                    <a:lnTo>
                      <a:pt x="240" y="90"/>
                    </a:lnTo>
                    <a:lnTo>
                      <a:pt x="241" y="90"/>
                    </a:lnTo>
                    <a:lnTo>
                      <a:pt x="241" y="91"/>
                    </a:lnTo>
                    <a:lnTo>
                      <a:pt x="241" y="92"/>
                    </a:lnTo>
                    <a:lnTo>
                      <a:pt x="242" y="92"/>
                    </a:lnTo>
                    <a:lnTo>
                      <a:pt x="243" y="92"/>
                    </a:lnTo>
                    <a:lnTo>
                      <a:pt x="245" y="92"/>
                    </a:lnTo>
                    <a:lnTo>
                      <a:pt x="249" y="92"/>
                    </a:lnTo>
                    <a:lnTo>
                      <a:pt x="251" y="92"/>
                    </a:lnTo>
                    <a:lnTo>
                      <a:pt x="254" y="92"/>
                    </a:lnTo>
                    <a:lnTo>
                      <a:pt x="255" y="92"/>
                    </a:lnTo>
                    <a:lnTo>
                      <a:pt x="256" y="92"/>
                    </a:lnTo>
                    <a:lnTo>
                      <a:pt x="256" y="94"/>
                    </a:lnTo>
                    <a:lnTo>
                      <a:pt x="258" y="94"/>
                    </a:lnTo>
                    <a:lnTo>
                      <a:pt x="259" y="94"/>
                    </a:lnTo>
                    <a:lnTo>
                      <a:pt x="260" y="94"/>
                    </a:lnTo>
                    <a:lnTo>
                      <a:pt x="260" y="99"/>
                    </a:lnTo>
                    <a:lnTo>
                      <a:pt x="260" y="100"/>
                    </a:lnTo>
                    <a:lnTo>
                      <a:pt x="262" y="100"/>
                    </a:lnTo>
                    <a:lnTo>
                      <a:pt x="264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68" y="104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1"/>
                    </a:lnTo>
                    <a:lnTo>
                      <a:pt x="271" y="111"/>
                    </a:lnTo>
                    <a:lnTo>
                      <a:pt x="271" y="112"/>
                    </a:lnTo>
                    <a:lnTo>
                      <a:pt x="271" y="116"/>
                    </a:lnTo>
                    <a:lnTo>
                      <a:pt x="271" y="118"/>
                    </a:lnTo>
                    <a:lnTo>
                      <a:pt x="271" y="119"/>
                    </a:lnTo>
                    <a:lnTo>
                      <a:pt x="274" y="119"/>
                    </a:lnTo>
                    <a:lnTo>
                      <a:pt x="274" y="124"/>
                    </a:lnTo>
                    <a:lnTo>
                      <a:pt x="275" y="124"/>
                    </a:lnTo>
                    <a:lnTo>
                      <a:pt x="276" y="124"/>
                    </a:lnTo>
                    <a:lnTo>
                      <a:pt x="276" y="128"/>
                    </a:lnTo>
                    <a:lnTo>
                      <a:pt x="279" y="128"/>
                    </a:lnTo>
                    <a:lnTo>
                      <a:pt x="279" y="129"/>
                    </a:lnTo>
                    <a:lnTo>
                      <a:pt x="279" y="132"/>
                    </a:lnTo>
                    <a:lnTo>
                      <a:pt x="279" y="133"/>
                    </a:lnTo>
                    <a:lnTo>
                      <a:pt x="281" y="133"/>
                    </a:lnTo>
                    <a:lnTo>
                      <a:pt x="281" y="134"/>
                    </a:lnTo>
                    <a:lnTo>
                      <a:pt x="282" y="134"/>
                    </a:lnTo>
                    <a:lnTo>
                      <a:pt x="282" y="135"/>
                    </a:lnTo>
                    <a:lnTo>
                      <a:pt x="283" y="135"/>
                    </a:lnTo>
                    <a:lnTo>
                      <a:pt x="283" y="137"/>
                    </a:lnTo>
                    <a:lnTo>
                      <a:pt x="285" y="137"/>
                    </a:lnTo>
                    <a:lnTo>
                      <a:pt x="285" y="139"/>
                    </a:lnTo>
                    <a:lnTo>
                      <a:pt x="289" y="139"/>
                    </a:lnTo>
                    <a:lnTo>
                      <a:pt x="289" y="143"/>
                    </a:lnTo>
                    <a:lnTo>
                      <a:pt x="289" y="145"/>
                    </a:lnTo>
                    <a:lnTo>
                      <a:pt x="289" y="147"/>
                    </a:lnTo>
                    <a:lnTo>
                      <a:pt x="291" y="147"/>
                    </a:lnTo>
                    <a:lnTo>
                      <a:pt x="291" y="154"/>
                    </a:lnTo>
                    <a:lnTo>
                      <a:pt x="291" y="155"/>
                    </a:lnTo>
                    <a:lnTo>
                      <a:pt x="290" y="155"/>
                    </a:lnTo>
                    <a:lnTo>
                      <a:pt x="289" y="161"/>
                    </a:lnTo>
                    <a:lnTo>
                      <a:pt x="289" y="162"/>
                    </a:lnTo>
                    <a:lnTo>
                      <a:pt x="289" y="162"/>
                    </a:lnTo>
                    <a:lnTo>
                      <a:pt x="289" y="164"/>
                    </a:lnTo>
                    <a:lnTo>
                      <a:pt x="289" y="166"/>
                    </a:lnTo>
                    <a:lnTo>
                      <a:pt x="289" y="170"/>
                    </a:lnTo>
                    <a:lnTo>
                      <a:pt x="289" y="171"/>
                    </a:lnTo>
                    <a:lnTo>
                      <a:pt x="289" y="174"/>
                    </a:lnTo>
                    <a:lnTo>
                      <a:pt x="290" y="176"/>
                    </a:lnTo>
                    <a:lnTo>
                      <a:pt x="290" y="177"/>
                    </a:lnTo>
                    <a:lnTo>
                      <a:pt x="290" y="179"/>
                    </a:lnTo>
                    <a:lnTo>
                      <a:pt x="289" y="180"/>
                    </a:lnTo>
                    <a:lnTo>
                      <a:pt x="289" y="183"/>
                    </a:lnTo>
                    <a:lnTo>
                      <a:pt x="289" y="184"/>
                    </a:lnTo>
                    <a:lnTo>
                      <a:pt x="289" y="185"/>
                    </a:lnTo>
                    <a:lnTo>
                      <a:pt x="289" y="186"/>
                    </a:lnTo>
                    <a:lnTo>
                      <a:pt x="289" y="187"/>
                    </a:lnTo>
                    <a:lnTo>
                      <a:pt x="288" y="187"/>
                    </a:lnTo>
                    <a:lnTo>
                      <a:pt x="287" y="187"/>
                    </a:lnTo>
                    <a:lnTo>
                      <a:pt x="287" y="188"/>
                    </a:lnTo>
                    <a:lnTo>
                      <a:pt x="287" y="189"/>
                    </a:lnTo>
                    <a:lnTo>
                      <a:pt x="287" y="191"/>
                    </a:lnTo>
                    <a:lnTo>
                      <a:pt x="285" y="191"/>
                    </a:lnTo>
                    <a:lnTo>
                      <a:pt x="285" y="195"/>
                    </a:lnTo>
                    <a:lnTo>
                      <a:pt x="282" y="195"/>
                    </a:lnTo>
                    <a:lnTo>
                      <a:pt x="282" y="200"/>
                    </a:lnTo>
                    <a:lnTo>
                      <a:pt x="282" y="203"/>
                    </a:lnTo>
                    <a:lnTo>
                      <a:pt x="277" y="203"/>
                    </a:lnTo>
                    <a:lnTo>
                      <a:pt x="274" y="203"/>
                    </a:lnTo>
                    <a:lnTo>
                      <a:pt x="271" y="203"/>
                    </a:lnTo>
                    <a:lnTo>
                      <a:pt x="270" y="203"/>
                    </a:lnTo>
                    <a:lnTo>
                      <a:pt x="266" y="203"/>
                    </a:lnTo>
                    <a:lnTo>
                      <a:pt x="263" y="203"/>
                    </a:lnTo>
                    <a:lnTo>
                      <a:pt x="262" y="203"/>
                    </a:lnTo>
                    <a:lnTo>
                      <a:pt x="260" y="203"/>
                    </a:lnTo>
                    <a:lnTo>
                      <a:pt x="253" y="203"/>
                    </a:lnTo>
                    <a:lnTo>
                      <a:pt x="241" y="203"/>
                    </a:lnTo>
                    <a:lnTo>
                      <a:pt x="233" y="203"/>
                    </a:lnTo>
                    <a:lnTo>
                      <a:pt x="223" y="203"/>
                    </a:lnTo>
                    <a:lnTo>
                      <a:pt x="219" y="203"/>
                    </a:lnTo>
                    <a:lnTo>
                      <a:pt x="215" y="203"/>
                    </a:lnTo>
                    <a:lnTo>
                      <a:pt x="215" y="204"/>
                    </a:lnTo>
                    <a:lnTo>
                      <a:pt x="211" y="204"/>
                    </a:lnTo>
                    <a:lnTo>
                      <a:pt x="207" y="204"/>
                    </a:lnTo>
                    <a:lnTo>
                      <a:pt x="202" y="204"/>
                    </a:lnTo>
                    <a:lnTo>
                      <a:pt x="200" y="203"/>
                    </a:lnTo>
                    <a:lnTo>
                      <a:pt x="198" y="203"/>
                    </a:lnTo>
                    <a:lnTo>
                      <a:pt x="176" y="203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09"/>
                    </a:lnTo>
                    <a:lnTo>
                      <a:pt x="173" y="210"/>
                    </a:lnTo>
                    <a:lnTo>
                      <a:pt x="173" y="210"/>
                    </a:lnTo>
                    <a:lnTo>
                      <a:pt x="172" y="211"/>
                    </a:lnTo>
                    <a:lnTo>
                      <a:pt x="171" y="211"/>
                    </a:lnTo>
                    <a:lnTo>
                      <a:pt x="171" y="212"/>
                    </a:lnTo>
                    <a:lnTo>
                      <a:pt x="170" y="211"/>
                    </a:lnTo>
                    <a:lnTo>
                      <a:pt x="170" y="210"/>
                    </a:lnTo>
                    <a:lnTo>
                      <a:pt x="169" y="210"/>
                    </a:lnTo>
                    <a:lnTo>
                      <a:pt x="169" y="209"/>
                    </a:lnTo>
                    <a:lnTo>
                      <a:pt x="168" y="208"/>
                    </a:lnTo>
                    <a:lnTo>
                      <a:pt x="166" y="208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5" y="205"/>
                    </a:lnTo>
                    <a:lnTo>
                      <a:pt x="164" y="205"/>
                    </a:lnTo>
                    <a:lnTo>
                      <a:pt x="164" y="204"/>
                    </a:lnTo>
                    <a:lnTo>
                      <a:pt x="163" y="204"/>
                    </a:lnTo>
                    <a:lnTo>
                      <a:pt x="163" y="203"/>
                    </a:lnTo>
                    <a:lnTo>
                      <a:pt x="162" y="203"/>
                    </a:lnTo>
                    <a:lnTo>
                      <a:pt x="161" y="203"/>
                    </a:lnTo>
                    <a:lnTo>
                      <a:pt x="160" y="203"/>
                    </a:lnTo>
                    <a:lnTo>
                      <a:pt x="159" y="203"/>
                    </a:lnTo>
                    <a:lnTo>
                      <a:pt x="159" y="202"/>
                    </a:lnTo>
                    <a:lnTo>
                      <a:pt x="157" y="202"/>
                    </a:lnTo>
                    <a:lnTo>
                      <a:pt x="157" y="201"/>
                    </a:lnTo>
                    <a:lnTo>
                      <a:pt x="156" y="201"/>
                    </a:lnTo>
                    <a:lnTo>
                      <a:pt x="156" y="200"/>
                    </a:lnTo>
                    <a:lnTo>
                      <a:pt x="155" y="200"/>
                    </a:lnTo>
                    <a:lnTo>
                      <a:pt x="154" y="200"/>
                    </a:lnTo>
                    <a:lnTo>
                      <a:pt x="152" y="200"/>
                    </a:lnTo>
                    <a:lnTo>
                      <a:pt x="151" y="201"/>
                    </a:lnTo>
                    <a:lnTo>
                      <a:pt x="151" y="202"/>
                    </a:lnTo>
                    <a:lnTo>
                      <a:pt x="150" y="202"/>
                    </a:lnTo>
                    <a:lnTo>
                      <a:pt x="148" y="202"/>
                    </a:lnTo>
                    <a:lnTo>
                      <a:pt x="147" y="202"/>
                    </a:lnTo>
                    <a:lnTo>
                      <a:pt x="146" y="202"/>
                    </a:lnTo>
                    <a:lnTo>
                      <a:pt x="146" y="201"/>
                    </a:lnTo>
                    <a:lnTo>
                      <a:pt x="146" y="200"/>
                    </a:lnTo>
                    <a:lnTo>
                      <a:pt x="146" y="200"/>
                    </a:lnTo>
                    <a:lnTo>
                      <a:pt x="145" y="198"/>
                    </a:lnTo>
                    <a:lnTo>
                      <a:pt x="145" y="200"/>
                    </a:lnTo>
                    <a:lnTo>
                      <a:pt x="144" y="198"/>
                    </a:lnTo>
                    <a:lnTo>
                      <a:pt x="144" y="197"/>
                    </a:lnTo>
                    <a:lnTo>
                      <a:pt x="143" y="196"/>
                    </a:lnTo>
                    <a:lnTo>
                      <a:pt x="143" y="195"/>
                    </a:lnTo>
                    <a:lnTo>
                      <a:pt x="143" y="194"/>
                    </a:lnTo>
                    <a:lnTo>
                      <a:pt x="143" y="193"/>
                    </a:lnTo>
                    <a:lnTo>
                      <a:pt x="143" y="192"/>
                    </a:lnTo>
                    <a:lnTo>
                      <a:pt x="142" y="193"/>
                    </a:lnTo>
                    <a:lnTo>
                      <a:pt x="140" y="193"/>
                    </a:lnTo>
                    <a:lnTo>
                      <a:pt x="139" y="192"/>
                    </a:lnTo>
                    <a:lnTo>
                      <a:pt x="138" y="192"/>
                    </a:lnTo>
                    <a:lnTo>
                      <a:pt x="137" y="192"/>
                    </a:lnTo>
                    <a:lnTo>
                      <a:pt x="137" y="191"/>
                    </a:lnTo>
                    <a:lnTo>
                      <a:pt x="136" y="191"/>
                    </a:lnTo>
                    <a:lnTo>
                      <a:pt x="136" y="189"/>
                    </a:lnTo>
                    <a:lnTo>
                      <a:pt x="136" y="189"/>
                    </a:lnTo>
                    <a:lnTo>
                      <a:pt x="135" y="189"/>
                    </a:lnTo>
                    <a:lnTo>
                      <a:pt x="134" y="188"/>
                    </a:lnTo>
                    <a:lnTo>
                      <a:pt x="134" y="187"/>
                    </a:lnTo>
                    <a:lnTo>
                      <a:pt x="133" y="186"/>
                    </a:lnTo>
                    <a:lnTo>
                      <a:pt x="131" y="186"/>
                    </a:lnTo>
                    <a:lnTo>
                      <a:pt x="131" y="185"/>
                    </a:lnTo>
                    <a:lnTo>
                      <a:pt x="130" y="185"/>
                    </a:lnTo>
                    <a:lnTo>
                      <a:pt x="129" y="186"/>
                    </a:lnTo>
                    <a:lnTo>
                      <a:pt x="128" y="186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6" y="188"/>
                    </a:lnTo>
                    <a:lnTo>
                      <a:pt x="125" y="189"/>
                    </a:lnTo>
                    <a:lnTo>
                      <a:pt x="123" y="189"/>
                    </a:lnTo>
                    <a:lnTo>
                      <a:pt x="122" y="189"/>
                    </a:lnTo>
                    <a:lnTo>
                      <a:pt x="121" y="189"/>
                    </a:lnTo>
                    <a:lnTo>
                      <a:pt x="121" y="189"/>
                    </a:lnTo>
                    <a:lnTo>
                      <a:pt x="120" y="189"/>
                    </a:lnTo>
                    <a:lnTo>
                      <a:pt x="120" y="191"/>
                    </a:lnTo>
                    <a:lnTo>
                      <a:pt x="119" y="191"/>
                    </a:lnTo>
                    <a:lnTo>
                      <a:pt x="119" y="192"/>
                    </a:lnTo>
                    <a:lnTo>
                      <a:pt x="119" y="193"/>
                    </a:lnTo>
                    <a:lnTo>
                      <a:pt x="119" y="194"/>
                    </a:lnTo>
                    <a:lnTo>
                      <a:pt x="118" y="194"/>
                    </a:lnTo>
                    <a:lnTo>
                      <a:pt x="118" y="198"/>
                    </a:lnTo>
                    <a:lnTo>
                      <a:pt x="118" y="202"/>
                    </a:lnTo>
                    <a:lnTo>
                      <a:pt x="118" y="203"/>
                    </a:lnTo>
                    <a:lnTo>
                      <a:pt x="118" y="204"/>
                    </a:lnTo>
                    <a:lnTo>
                      <a:pt x="118" y="205"/>
                    </a:lnTo>
                    <a:lnTo>
                      <a:pt x="117" y="205"/>
                    </a:lnTo>
                    <a:lnTo>
                      <a:pt x="118" y="205"/>
                    </a:lnTo>
                    <a:lnTo>
                      <a:pt x="118" y="206"/>
                    </a:lnTo>
                    <a:lnTo>
                      <a:pt x="118" y="208"/>
                    </a:lnTo>
                    <a:lnTo>
                      <a:pt x="117" y="206"/>
                    </a:lnTo>
                    <a:lnTo>
                      <a:pt x="117" y="208"/>
                    </a:lnTo>
                    <a:lnTo>
                      <a:pt x="117" y="209"/>
                    </a:lnTo>
                    <a:lnTo>
                      <a:pt x="117" y="210"/>
                    </a:lnTo>
                    <a:lnTo>
                      <a:pt x="116" y="210"/>
                    </a:lnTo>
                    <a:lnTo>
                      <a:pt x="116" y="211"/>
                    </a:lnTo>
                    <a:lnTo>
                      <a:pt x="114" y="211"/>
                    </a:lnTo>
                    <a:lnTo>
                      <a:pt x="114" y="212"/>
                    </a:lnTo>
                    <a:lnTo>
                      <a:pt x="114" y="213"/>
                    </a:lnTo>
                    <a:lnTo>
                      <a:pt x="113" y="213"/>
                    </a:lnTo>
                    <a:lnTo>
                      <a:pt x="113" y="214"/>
                    </a:lnTo>
                    <a:lnTo>
                      <a:pt x="112" y="214"/>
                    </a:lnTo>
                    <a:lnTo>
                      <a:pt x="111" y="214"/>
                    </a:lnTo>
                    <a:lnTo>
                      <a:pt x="111" y="215"/>
                    </a:lnTo>
                    <a:lnTo>
                      <a:pt x="111" y="217"/>
                    </a:lnTo>
                    <a:lnTo>
                      <a:pt x="110" y="217"/>
                    </a:lnTo>
                    <a:lnTo>
                      <a:pt x="109" y="217"/>
                    </a:lnTo>
                    <a:lnTo>
                      <a:pt x="109" y="218"/>
                    </a:lnTo>
                    <a:lnTo>
                      <a:pt x="108" y="218"/>
                    </a:lnTo>
                    <a:lnTo>
                      <a:pt x="108" y="219"/>
                    </a:lnTo>
                    <a:lnTo>
                      <a:pt x="106" y="219"/>
                    </a:lnTo>
                    <a:lnTo>
                      <a:pt x="104" y="221"/>
                    </a:lnTo>
                    <a:lnTo>
                      <a:pt x="103" y="221"/>
                    </a:lnTo>
                    <a:lnTo>
                      <a:pt x="102" y="221"/>
                    </a:lnTo>
                    <a:lnTo>
                      <a:pt x="100" y="222"/>
                    </a:lnTo>
                    <a:lnTo>
                      <a:pt x="100" y="223"/>
                    </a:lnTo>
                    <a:lnTo>
                      <a:pt x="97" y="225"/>
                    </a:lnTo>
                    <a:lnTo>
                      <a:pt x="96" y="225"/>
                    </a:lnTo>
                    <a:lnTo>
                      <a:pt x="94" y="227"/>
                    </a:lnTo>
                    <a:lnTo>
                      <a:pt x="93" y="228"/>
                    </a:lnTo>
                    <a:lnTo>
                      <a:pt x="92" y="229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0" y="231"/>
                    </a:lnTo>
                    <a:lnTo>
                      <a:pt x="88" y="232"/>
                    </a:lnTo>
                    <a:lnTo>
                      <a:pt x="87" y="231"/>
                    </a:lnTo>
                    <a:lnTo>
                      <a:pt x="86" y="231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27"/>
                    </a:lnTo>
                    <a:lnTo>
                      <a:pt x="84" y="226"/>
                    </a:lnTo>
                    <a:lnTo>
                      <a:pt x="79" y="226"/>
                    </a:lnTo>
                    <a:lnTo>
                      <a:pt x="79" y="225"/>
                    </a:lnTo>
                    <a:lnTo>
                      <a:pt x="76" y="223"/>
                    </a:lnTo>
                    <a:lnTo>
                      <a:pt x="75" y="223"/>
                    </a:lnTo>
                    <a:lnTo>
                      <a:pt x="75" y="217"/>
                    </a:lnTo>
                    <a:lnTo>
                      <a:pt x="71" y="217"/>
                    </a:lnTo>
                    <a:lnTo>
                      <a:pt x="71" y="214"/>
                    </a:lnTo>
                    <a:lnTo>
                      <a:pt x="70" y="214"/>
                    </a:lnTo>
                    <a:lnTo>
                      <a:pt x="70" y="213"/>
                    </a:lnTo>
                    <a:lnTo>
                      <a:pt x="68" y="213"/>
                    </a:lnTo>
                    <a:lnTo>
                      <a:pt x="68" y="212"/>
                    </a:lnTo>
                    <a:lnTo>
                      <a:pt x="68" y="209"/>
                    </a:lnTo>
                    <a:lnTo>
                      <a:pt x="68" y="208"/>
                    </a:lnTo>
                    <a:lnTo>
                      <a:pt x="66" y="208"/>
                    </a:lnTo>
                    <a:lnTo>
                      <a:pt x="66" y="206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2" y="204"/>
                    </a:lnTo>
                    <a:lnTo>
                      <a:pt x="61" y="204"/>
                    </a:lnTo>
                    <a:lnTo>
                      <a:pt x="61" y="202"/>
                    </a:lnTo>
                    <a:lnTo>
                      <a:pt x="60" y="202"/>
                    </a:lnTo>
                    <a:lnTo>
                      <a:pt x="60" y="197"/>
                    </a:lnTo>
                    <a:lnTo>
                      <a:pt x="59" y="197"/>
                    </a:lnTo>
                    <a:lnTo>
                      <a:pt x="57" y="197"/>
                    </a:lnTo>
                    <a:lnTo>
                      <a:pt x="57" y="194"/>
                    </a:lnTo>
                    <a:lnTo>
                      <a:pt x="52" y="194"/>
                    </a:lnTo>
                    <a:lnTo>
                      <a:pt x="51" y="189"/>
                    </a:lnTo>
                    <a:lnTo>
                      <a:pt x="50" y="189"/>
                    </a:lnTo>
                    <a:lnTo>
                      <a:pt x="48" y="189"/>
                    </a:lnTo>
                    <a:lnTo>
                      <a:pt x="48" y="186"/>
                    </a:lnTo>
                    <a:lnTo>
                      <a:pt x="44" y="186"/>
                    </a:lnTo>
                    <a:lnTo>
                      <a:pt x="44" y="183"/>
                    </a:lnTo>
                    <a:lnTo>
                      <a:pt x="43" y="183"/>
                    </a:lnTo>
                    <a:lnTo>
                      <a:pt x="43" y="181"/>
                    </a:lnTo>
                    <a:lnTo>
                      <a:pt x="42" y="181"/>
                    </a:lnTo>
                    <a:lnTo>
                      <a:pt x="42" y="180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37" y="178"/>
                    </a:lnTo>
                    <a:lnTo>
                      <a:pt x="37" y="175"/>
                    </a:lnTo>
                    <a:lnTo>
                      <a:pt x="35" y="175"/>
                    </a:lnTo>
                    <a:lnTo>
                      <a:pt x="35" y="170"/>
                    </a:lnTo>
                    <a:lnTo>
                      <a:pt x="32" y="170"/>
                    </a:lnTo>
                    <a:lnTo>
                      <a:pt x="32" y="166"/>
                    </a:lnTo>
                    <a:lnTo>
                      <a:pt x="30" y="166"/>
                    </a:lnTo>
                    <a:lnTo>
                      <a:pt x="30" y="162"/>
                    </a:lnTo>
                    <a:lnTo>
                      <a:pt x="24" y="162"/>
                    </a:lnTo>
                    <a:lnTo>
                      <a:pt x="24" y="161"/>
                    </a:lnTo>
                    <a:lnTo>
                      <a:pt x="23" y="161"/>
                    </a:lnTo>
                    <a:lnTo>
                      <a:pt x="22" y="161"/>
                    </a:lnTo>
                    <a:lnTo>
                      <a:pt x="20" y="161"/>
                    </a:lnTo>
                    <a:lnTo>
                      <a:pt x="20" y="159"/>
                    </a:lnTo>
                    <a:lnTo>
                      <a:pt x="19" y="159"/>
                    </a:lnTo>
                    <a:lnTo>
                      <a:pt x="18" y="159"/>
                    </a:lnTo>
                    <a:lnTo>
                      <a:pt x="18" y="153"/>
                    </a:lnTo>
                    <a:lnTo>
                      <a:pt x="18" y="152"/>
                    </a:lnTo>
                    <a:lnTo>
                      <a:pt x="18" y="151"/>
                    </a:lnTo>
                    <a:lnTo>
                      <a:pt x="14" y="151"/>
                    </a:lnTo>
                    <a:lnTo>
                      <a:pt x="14" y="146"/>
                    </a:lnTo>
                    <a:lnTo>
                      <a:pt x="18" y="146"/>
                    </a:lnTo>
                    <a:lnTo>
                      <a:pt x="18" y="142"/>
                    </a:lnTo>
                    <a:lnTo>
                      <a:pt x="16" y="142"/>
                    </a:lnTo>
                    <a:lnTo>
                      <a:pt x="16" y="135"/>
                    </a:lnTo>
                    <a:lnTo>
                      <a:pt x="18" y="135"/>
                    </a:lnTo>
                    <a:lnTo>
                      <a:pt x="18" y="127"/>
                    </a:lnTo>
                    <a:lnTo>
                      <a:pt x="16" y="127"/>
                    </a:lnTo>
                    <a:lnTo>
                      <a:pt x="16" y="124"/>
                    </a:lnTo>
                    <a:lnTo>
                      <a:pt x="16" y="119"/>
                    </a:lnTo>
                    <a:lnTo>
                      <a:pt x="18" y="119"/>
                    </a:lnTo>
                    <a:lnTo>
                      <a:pt x="18" y="115"/>
                    </a:lnTo>
                    <a:lnTo>
                      <a:pt x="20" y="115"/>
                    </a:lnTo>
                    <a:lnTo>
                      <a:pt x="20" y="109"/>
                    </a:lnTo>
                    <a:lnTo>
                      <a:pt x="25" y="109"/>
                    </a:lnTo>
                    <a:lnTo>
                      <a:pt x="25" y="104"/>
                    </a:lnTo>
                    <a:lnTo>
                      <a:pt x="28" y="104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19" y="92"/>
                    </a:lnTo>
                    <a:lnTo>
                      <a:pt x="19" y="82"/>
                    </a:lnTo>
                    <a:lnTo>
                      <a:pt x="13" y="82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7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3" y="74"/>
                    </a:lnTo>
                    <a:lnTo>
                      <a:pt x="11" y="73"/>
                    </a:lnTo>
                    <a:lnTo>
                      <a:pt x="10" y="71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70"/>
                    </a:lnTo>
                    <a:lnTo>
                      <a:pt x="15" y="70"/>
                    </a:lnTo>
                    <a:lnTo>
                      <a:pt x="16" y="70"/>
                    </a:lnTo>
                    <a:lnTo>
                      <a:pt x="17" y="70"/>
                    </a:lnTo>
                    <a:lnTo>
                      <a:pt x="18" y="71"/>
                    </a:lnTo>
                    <a:lnTo>
                      <a:pt x="19" y="71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20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3" y="66"/>
                    </a:lnTo>
                    <a:lnTo>
                      <a:pt x="24" y="66"/>
                    </a:lnTo>
                    <a:lnTo>
                      <a:pt x="25" y="66"/>
                    </a:lnTo>
                    <a:lnTo>
                      <a:pt x="26" y="66"/>
                    </a:lnTo>
                    <a:lnTo>
                      <a:pt x="27" y="65"/>
                    </a:lnTo>
                    <a:lnTo>
                      <a:pt x="27" y="64"/>
                    </a:lnTo>
                    <a:lnTo>
                      <a:pt x="28" y="62"/>
                    </a:lnTo>
                    <a:lnTo>
                      <a:pt x="28" y="61"/>
                    </a:lnTo>
                    <a:lnTo>
                      <a:pt x="28" y="60"/>
                    </a:lnTo>
                    <a:lnTo>
                      <a:pt x="27" y="60"/>
                    </a:lnTo>
                    <a:lnTo>
                      <a:pt x="27" y="59"/>
                    </a:lnTo>
                    <a:lnTo>
                      <a:pt x="28" y="58"/>
                    </a:lnTo>
                    <a:lnTo>
                      <a:pt x="27" y="57"/>
                    </a:lnTo>
                    <a:lnTo>
                      <a:pt x="27" y="56"/>
                    </a:lnTo>
                    <a:lnTo>
                      <a:pt x="28" y="56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2"/>
                    </a:lnTo>
                    <a:lnTo>
                      <a:pt x="31" y="51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0" y="48"/>
                    </a:lnTo>
                    <a:lnTo>
                      <a:pt x="28" y="46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7" y="44"/>
                    </a:lnTo>
                    <a:lnTo>
                      <a:pt x="26" y="43"/>
                    </a:lnTo>
                    <a:lnTo>
                      <a:pt x="25" y="42"/>
                    </a:lnTo>
                    <a:lnTo>
                      <a:pt x="26" y="42"/>
                    </a:lnTo>
                    <a:lnTo>
                      <a:pt x="27" y="41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28" y="35"/>
                    </a:lnTo>
                    <a:lnTo>
                      <a:pt x="27" y="35"/>
                    </a:lnTo>
                    <a:lnTo>
                      <a:pt x="27" y="34"/>
                    </a:lnTo>
                    <a:lnTo>
                      <a:pt x="27" y="33"/>
                    </a:lnTo>
                    <a:lnTo>
                      <a:pt x="26" y="32"/>
                    </a:lnTo>
                    <a:lnTo>
                      <a:pt x="25" y="31"/>
                    </a:lnTo>
                    <a:lnTo>
                      <a:pt x="24" y="29"/>
                    </a:lnTo>
                    <a:lnTo>
                      <a:pt x="24" y="31"/>
                    </a:lnTo>
                    <a:lnTo>
                      <a:pt x="23" y="31"/>
                    </a:lnTo>
                    <a:lnTo>
                      <a:pt x="22" y="31"/>
                    </a:lnTo>
                    <a:lnTo>
                      <a:pt x="20" y="29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7" y="29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0" name="Freeform 117"/>
              <p:cNvSpPr>
                <a:spLocks/>
              </p:cNvSpPr>
              <p:nvPr/>
            </p:nvSpPr>
            <p:spPr bwMode="auto">
              <a:xfrm>
                <a:off x="1614578" y="1336675"/>
                <a:ext cx="576263" cy="392113"/>
              </a:xfrm>
              <a:custGeom>
                <a:avLst/>
                <a:gdLst>
                  <a:gd name="T0" fmla="*/ 189 w 363"/>
                  <a:gd name="T1" fmla="*/ 0 h 247"/>
                  <a:gd name="T2" fmla="*/ 214 w 363"/>
                  <a:gd name="T3" fmla="*/ 0 h 247"/>
                  <a:gd name="T4" fmla="*/ 247 w 363"/>
                  <a:gd name="T5" fmla="*/ 0 h 247"/>
                  <a:gd name="T6" fmla="*/ 276 w 363"/>
                  <a:gd name="T7" fmla="*/ 0 h 247"/>
                  <a:gd name="T8" fmla="*/ 298 w 363"/>
                  <a:gd name="T9" fmla="*/ 0 h 247"/>
                  <a:gd name="T10" fmla="*/ 328 w 363"/>
                  <a:gd name="T11" fmla="*/ 0 h 247"/>
                  <a:gd name="T12" fmla="*/ 362 w 363"/>
                  <a:gd name="T13" fmla="*/ 2 h 247"/>
                  <a:gd name="T14" fmla="*/ 362 w 363"/>
                  <a:gd name="T15" fmla="*/ 26 h 247"/>
                  <a:gd name="T16" fmla="*/ 362 w 363"/>
                  <a:gd name="T17" fmla="*/ 53 h 247"/>
                  <a:gd name="T18" fmla="*/ 363 w 363"/>
                  <a:gd name="T19" fmla="*/ 77 h 247"/>
                  <a:gd name="T20" fmla="*/ 363 w 363"/>
                  <a:gd name="T21" fmla="*/ 111 h 247"/>
                  <a:gd name="T22" fmla="*/ 363 w 363"/>
                  <a:gd name="T23" fmla="*/ 166 h 247"/>
                  <a:gd name="T24" fmla="*/ 363 w 363"/>
                  <a:gd name="T25" fmla="*/ 197 h 247"/>
                  <a:gd name="T26" fmla="*/ 329 w 363"/>
                  <a:gd name="T27" fmla="*/ 203 h 247"/>
                  <a:gd name="T28" fmla="*/ 306 w 363"/>
                  <a:gd name="T29" fmla="*/ 207 h 247"/>
                  <a:gd name="T30" fmla="*/ 290 w 363"/>
                  <a:gd name="T31" fmla="*/ 202 h 247"/>
                  <a:gd name="T32" fmla="*/ 274 w 363"/>
                  <a:gd name="T33" fmla="*/ 205 h 247"/>
                  <a:gd name="T34" fmla="*/ 255 w 363"/>
                  <a:gd name="T35" fmla="*/ 204 h 247"/>
                  <a:gd name="T36" fmla="*/ 238 w 363"/>
                  <a:gd name="T37" fmla="*/ 211 h 247"/>
                  <a:gd name="T38" fmla="*/ 223 w 363"/>
                  <a:gd name="T39" fmla="*/ 209 h 247"/>
                  <a:gd name="T40" fmla="*/ 210 w 363"/>
                  <a:gd name="T41" fmla="*/ 211 h 247"/>
                  <a:gd name="T42" fmla="*/ 198 w 363"/>
                  <a:gd name="T43" fmla="*/ 214 h 247"/>
                  <a:gd name="T44" fmla="*/ 184 w 363"/>
                  <a:gd name="T45" fmla="*/ 218 h 247"/>
                  <a:gd name="T46" fmla="*/ 179 w 363"/>
                  <a:gd name="T47" fmla="*/ 221 h 247"/>
                  <a:gd name="T48" fmla="*/ 165 w 363"/>
                  <a:gd name="T49" fmla="*/ 222 h 247"/>
                  <a:gd name="T50" fmla="*/ 150 w 363"/>
                  <a:gd name="T51" fmla="*/ 225 h 247"/>
                  <a:gd name="T52" fmla="*/ 135 w 363"/>
                  <a:gd name="T53" fmla="*/ 222 h 247"/>
                  <a:gd name="T54" fmla="*/ 122 w 363"/>
                  <a:gd name="T55" fmla="*/ 221 h 247"/>
                  <a:gd name="T56" fmla="*/ 112 w 363"/>
                  <a:gd name="T57" fmla="*/ 220 h 247"/>
                  <a:gd name="T58" fmla="*/ 101 w 363"/>
                  <a:gd name="T59" fmla="*/ 227 h 247"/>
                  <a:gd name="T60" fmla="*/ 88 w 363"/>
                  <a:gd name="T61" fmla="*/ 234 h 247"/>
                  <a:gd name="T62" fmla="*/ 76 w 363"/>
                  <a:gd name="T63" fmla="*/ 230 h 247"/>
                  <a:gd name="T64" fmla="*/ 63 w 363"/>
                  <a:gd name="T65" fmla="*/ 227 h 247"/>
                  <a:gd name="T66" fmla="*/ 50 w 363"/>
                  <a:gd name="T67" fmla="*/ 229 h 247"/>
                  <a:gd name="T68" fmla="*/ 37 w 363"/>
                  <a:gd name="T69" fmla="*/ 231 h 247"/>
                  <a:gd name="T70" fmla="*/ 28 w 363"/>
                  <a:gd name="T71" fmla="*/ 241 h 247"/>
                  <a:gd name="T72" fmla="*/ 15 w 363"/>
                  <a:gd name="T73" fmla="*/ 241 h 247"/>
                  <a:gd name="T74" fmla="*/ 0 w 363"/>
                  <a:gd name="T75" fmla="*/ 245 h 247"/>
                  <a:gd name="T76" fmla="*/ 1 w 363"/>
                  <a:gd name="T77" fmla="*/ 230 h 247"/>
                  <a:gd name="T78" fmla="*/ 11 w 363"/>
                  <a:gd name="T79" fmla="*/ 220 h 247"/>
                  <a:gd name="T80" fmla="*/ 20 w 363"/>
                  <a:gd name="T81" fmla="*/ 210 h 247"/>
                  <a:gd name="T82" fmla="*/ 32 w 363"/>
                  <a:gd name="T83" fmla="*/ 202 h 247"/>
                  <a:gd name="T84" fmla="*/ 41 w 363"/>
                  <a:gd name="T85" fmla="*/ 194 h 247"/>
                  <a:gd name="T86" fmla="*/ 50 w 363"/>
                  <a:gd name="T87" fmla="*/ 187 h 247"/>
                  <a:gd name="T88" fmla="*/ 60 w 363"/>
                  <a:gd name="T89" fmla="*/ 176 h 247"/>
                  <a:gd name="T90" fmla="*/ 75 w 363"/>
                  <a:gd name="T91" fmla="*/ 170 h 247"/>
                  <a:gd name="T92" fmla="*/ 75 w 363"/>
                  <a:gd name="T93" fmla="*/ 157 h 247"/>
                  <a:gd name="T94" fmla="*/ 69 w 363"/>
                  <a:gd name="T95" fmla="*/ 145 h 247"/>
                  <a:gd name="T96" fmla="*/ 70 w 363"/>
                  <a:gd name="T97" fmla="*/ 136 h 247"/>
                  <a:gd name="T98" fmla="*/ 73 w 363"/>
                  <a:gd name="T99" fmla="*/ 120 h 247"/>
                  <a:gd name="T100" fmla="*/ 85 w 363"/>
                  <a:gd name="T101" fmla="*/ 109 h 247"/>
                  <a:gd name="T102" fmla="*/ 88 w 363"/>
                  <a:gd name="T103" fmla="*/ 93 h 247"/>
                  <a:gd name="T104" fmla="*/ 96 w 363"/>
                  <a:gd name="T105" fmla="*/ 82 h 247"/>
                  <a:gd name="T106" fmla="*/ 96 w 363"/>
                  <a:gd name="T107" fmla="*/ 66 h 247"/>
                  <a:gd name="T108" fmla="*/ 104 w 363"/>
                  <a:gd name="T109" fmla="*/ 55 h 247"/>
                  <a:gd name="T110" fmla="*/ 113 w 363"/>
                  <a:gd name="T111" fmla="*/ 43 h 247"/>
                  <a:gd name="T112" fmla="*/ 114 w 363"/>
                  <a:gd name="T113" fmla="*/ 28 h 247"/>
                  <a:gd name="T114" fmla="*/ 128 w 363"/>
                  <a:gd name="T115" fmla="*/ 22 h 247"/>
                  <a:gd name="T116" fmla="*/ 124 w 363"/>
                  <a:gd name="T117" fmla="*/ 5 h 247"/>
                  <a:gd name="T118" fmla="*/ 131 w 363"/>
                  <a:gd name="T119" fmla="*/ 0 h 247"/>
                  <a:gd name="T120" fmla="*/ 163 w 363"/>
                  <a:gd name="T121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247">
                    <a:moveTo>
                      <a:pt x="164" y="0"/>
                    </a:moveTo>
                    <a:lnTo>
                      <a:pt x="166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2" y="0"/>
                    </a:lnTo>
                    <a:lnTo>
                      <a:pt x="183" y="0"/>
                    </a:lnTo>
                    <a:lnTo>
                      <a:pt x="186" y="0"/>
                    </a:lnTo>
                    <a:lnTo>
                      <a:pt x="187" y="0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3" y="0"/>
                    </a:lnTo>
                    <a:lnTo>
                      <a:pt x="196" y="0"/>
                    </a:lnTo>
                    <a:lnTo>
                      <a:pt x="197" y="0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4" y="0"/>
                    </a:lnTo>
                    <a:lnTo>
                      <a:pt x="205" y="0"/>
                    </a:lnTo>
                    <a:lnTo>
                      <a:pt x="206" y="0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3" y="0"/>
                    </a:lnTo>
                    <a:lnTo>
                      <a:pt x="214" y="0"/>
                    </a:lnTo>
                    <a:lnTo>
                      <a:pt x="215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2" y="0"/>
                    </a:lnTo>
                    <a:lnTo>
                      <a:pt x="223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49" y="0"/>
                    </a:lnTo>
                    <a:lnTo>
                      <a:pt x="250" y="0"/>
                    </a:lnTo>
                    <a:lnTo>
                      <a:pt x="25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0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6" y="0"/>
                    </a:lnTo>
                    <a:lnTo>
                      <a:pt x="270" y="0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6" y="0"/>
                    </a:lnTo>
                    <a:lnTo>
                      <a:pt x="277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3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91" y="0"/>
                    </a:lnTo>
                    <a:lnTo>
                      <a:pt x="292" y="0"/>
                    </a:lnTo>
                    <a:lnTo>
                      <a:pt x="293" y="0"/>
                    </a:lnTo>
                    <a:lnTo>
                      <a:pt x="294" y="0"/>
                    </a:lnTo>
                    <a:lnTo>
                      <a:pt x="295" y="0"/>
                    </a:lnTo>
                    <a:lnTo>
                      <a:pt x="297" y="0"/>
                    </a:lnTo>
                    <a:lnTo>
                      <a:pt x="298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2" y="0"/>
                    </a:lnTo>
                    <a:lnTo>
                      <a:pt x="303" y="0"/>
                    </a:lnTo>
                    <a:lnTo>
                      <a:pt x="304" y="0"/>
                    </a:lnTo>
                    <a:lnTo>
                      <a:pt x="307" y="0"/>
                    </a:lnTo>
                    <a:lnTo>
                      <a:pt x="308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2" y="0"/>
                    </a:lnTo>
                    <a:lnTo>
                      <a:pt x="313" y="0"/>
                    </a:lnTo>
                    <a:lnTo>
                      <a:pt x="324" y="0"/>
                    </a:lnTo>
                    <a:lnTo>
                      <a:pt x="326" y="0"/>
                    </a:lnTo>
                    <a:lnTo>
                      <a:pt x="327" y="0"/>
                    </a:lnTo>
                    <a:lnTo>
                      <a:pt x="328" y="0"/>
                    </a:lnTo>
                    <a:lnTo>
                      <a:pt x="329" y="0"/>
                    </a:lnTo>
                    <a:lnTo>
                      <a:pt x="332" y="0"/>
                    </a:lnTo>
                    <a:lnTo>
                      <a:pt x="333" y="0"/>
                    </a:lnTo>
                    <a:lnTo>
                      <a:pt x="335" y="0"/>
                    </a:lnTo>
                    <a:lnTo>
                      <a:pt x="337" y="0"/>
                    </a:lnTo>
                    <a:lnTo>
                      <a:pt x="343" y="0"/>
                    </a:lnTo>
                    <a:lnTo>
                      <a:pt x="349" y="0"/>
                    </a:lnTo>
                    <a:lnTo>
                      <a:pt x="350" y="0"/>
                    </a:lnTo>
                    <a:lnTo>
                      <a:pt x="352" y="0"/>
                    </a:lnTo>
                    <a:lnTo>
                      <a:pt x="353" y="0"/>
                    </a:lnTo>
                    <a:lnTo>
                      <a:pt x="354" y="0"/>
                    </a:lnTo>
                    <a:lnTo>
                      <a:pt x="355" y="0"/>
                    </a:lnTo>
                    <a:lnTo>
                      <a:pt x="357" y="0"/>
                    </a:lnTo>
                    <a:lnTo>
                      <a:pt x="359" y="0"/>
                    </a:lnTo>
                    <a:lnTo>
                      <a:pt x="362" y="0"/>
                    </a:lnTo>
                    <a:lnTo>
                      <a:pt x="362" y="1"/>
                    </a:lnTo>
                    <a:lnTo>
                      <a:pt x="362" y="2"/>
                    </a:lnTo>
                    <a:lnTo>
                      <a:pt x="362" y="4"/>
                    </a:lnTo>
                    <a:lnTo>
                      <a:pt x="362" y="5"/>
                    </a:lnTo>
                    <a:lnTo>
                      <a:pt x="362" y="6"/>
                    </a:lnTo>
                    <a:lnTo>
                      <a:pt x="362" y="7"/>
                    </a:lnTo>
                    <a:lnTo>
                      <a:pt x="362" y="8"/>
                    </a:lnTo>
                    <a:lnTo>
                      <a:pt x="362" y="9"/>
                    </a:lnTo>
                    <a:lnTo>
                      <a:pt x="362" y="10"/>
                    </a:lnTo>
                    <a:lnTo>
                      <a:pt x="362" y="11"/>
                    </a:lnTo>
                    <a:lnTo>
                      <a:pt x="362" y="14"/>
                    </a:lnTo>
                    <a:lnTo>
                      <a:pt x="362" y="15"/>
                    </a:lnTo>
                    <a:lnTo>
                      <a:pt x="362" y="17"/>
                    </a:lnTo>
                    <a:lnTo>
                      <a:pt x="362" y="18"/>
                    </a:lnTo>
                    <a:lnTo>
                      <a:pt x="362" y="21"/>
                    </a:lnTo>
                    <a:lnTo>
                      <a:pt x="362" y="23"/>
                    </a:lnTo>
                    <a:lnTo>
                      <a:pt x="362" y="24"/>
                    </a:lnTo>
                    <a:lnTo>
                      <a:pt x="362" y="25"/>
                    </a:lnTo>
                    <a:lnTo>
                      <a:pt x="362" y="26"/>
                    </a:lnTo>
                    <a:lnTo>
                      <a:pt x="362" y="27"/>
                    </a:lnTo>
                    <a:lnTo>
                      <a:pt x="362" y="28"/>
                    </a:lnTo>
                    <a:lnTo>
                      <a:pt x="362" y="31"/>
                    </a:lnTo>
                    <a:lnTo>
                      <a:pt x="362" y="32"/>
                    </a:lnTo>
                    <a:lnTo>
                      <a:pt x="362" y="36"/>
                    </a:lnTo>
                    <a:lnTo>
                      <a:pt x="362" y="38"/>
                    </a:lnTo>
                    <a:lnTo>
                      <a:pt x="362" y="39"/>
                    </a:lnTo>
                    <a:lnTo>
                      <a:pt x="362" y="40"/>
                    </a:lnTo>
                    <a:lnTo>
                      <a:pt x="362" y="41"/>
                    </a:lnTo>
                    <a:lnTo>
                      <a:pt x="362" y="42"/>
                    </a:lnTo>
                    <a:lnTo>
                      <a:pt x="362" y="46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9"/>
                    </a:lnTo>
                    <a:lnTo>
                      <a:pt x="362" y="50"/>
                    </a:lnTo>
                    <a:lnTo>
                      <a:pt x="362" y="52"/>
                    </a:lnTo>
                    <a:lnTo>
                      <a:pt x="362" y="53"/>
                    </a:lnTo>
                    <a:lnTo>
                      <a:pt x="362" y="55"/>
                    </a:lnTo>
                    <a:lnTo>
                      <a:pt x="362" y="57"/>
                    </a:lnTo>
                    <a:lnTo>
                      <a:pt x="362" y="58"/>
                    </a:lnTo>
                    <a:lnTo>
                      <a:pt x="362" y="59"/>
                    </a:lnTo>
                    <a:lnTo>
                      <a:pt x="362" y="60"/>
                    </a:lnTo>
                    <a:lnTo>
                      <a:pt x="362" y="63"/>
                    </a:lnTo>
                    <a:lnTo>
                      <a:pt x="362" y="64"/>
                    </a:lnTo>
                    <a:lnTo>
                      <a:pt x="362" y="65"/>
                    </a:lnTo>
                    <a:lnTo>
                      <a:pt x="362" y="65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2"/>
                    </a:lnTo>
                    <a:lnTo>
                      <a:pt x="362" y="73"/>
                    </a:lnTo>
                    <a:lnTo>
                      <a:pt x="362" y="74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3" y="78"/>
                    </a:lnTo>
                    <a:lnTo>
                      <a:pt x="363" y="80"/>
                    </a:lnTo>
                    <a:lnTo>
                      <a:pt x="363" y="82"/>
                    </a:lnTo>
                    <a:lnTo>
                      <a:pt x="363" y="83"/>
                    </a:lnTo>
                    <a:lnTo>
                      <a:pt x="363" y="84"/>
                    </a:lnTo>
                    <a:lnTo>
                      <a:pt x="363" y="85"/>
                    </a:lnTo>
                    <a:lnTo>
                      <a:pt x="363" y="89"/>
                    </a:lnTo>
                    <a:lnTo>
                      <a:pt x="363" y="90"/>
                    </a:lnTo>
                    <a:lnTo>
                      <a:pt x="363" y="91"/>
                    </a:lnTo>
                    <a:lnTo>
                      <a:pt x="363" y="93"/>
                    </a:lnTo>
                    <a:lnTo>
                      <a:pt x="363" y="94"/>
                    </a:lnTo>
                    <a:lnTo>
                      <a:pt x="363" y="97"/>
                    </a:lnTo>
                    <a:lnTo>
                      <a:pt x="363" y="99"/>
                    </a:lnTo>
                    <a:lnTo>
                      <a:pt x="363" y="101"/>
                    </a:lnTo>
                    <a:lnTo>
                      <a:pt x="363" y="106"/>
                    </a:lnTo>
                    <a:lnTo>
                      <a:pt x="363" y="110"/>
                    </a:lnTo>
                    <a:lnTo>
                      <a:pt x="363" y="111"/>
                    </a:lnTo>
                    <a:lnTo>
                      <a:pt x="363" y="112"/>
                    </a:lnTo>
                    <a:lnTo>
                      <a:pt x="363" y="114"/>
                    </a:lnTo>
                    <a:lnTo>
                      <a:pt x="363" y="115"/>
                    </a:lnTo>
                    <a:lnTo>
                      <a:pt x="363" y="116"/>
                    </a:lnTo>
                    <a:lnTo>
                      <a:pt x="363" y="117"/>
                    </a:lnTo>
                    <a:lnTo>
                      <a:pt x="363" y="118"/>
                    </a:lnTo>
                    <a:lnTo>
                      <a:pt x="363" y="119"/>
                    </a:lnTo>
                    <a:lnTo>
                      <a:pt x="363" y="123"/>
                    </a:lnTo>
                    <a:lnTo>
                      <a:pt x="363" y="131"/>
                    </a:lnTo>
                    <a:lnTo>
                      <a:pt x="363" y="132"/>
                    </a:lnTo>
                    <a:lnTo>
                      <a:pt x="363" y="136"/>
                    </a:lnTo>
                    <a:lnTo>
                      <a:pt x="363" y="137"/>
                    </a:lnTo>
                    <a:lnTo>
                      <a:pt x="363" y="143"/>
                    </a:lnTo>
                    <a:lnTo>
                      <a:pt x="363" y="146"/>
                    </a:lnTo>
                    <a:lnTo>
                      <a:pt x="363" y="153"/>
                    </a:lnTo>
                    <a:lnTo>
                      <a:pt x="363" y="154"/>
                    </a:lnTo>
                    <a:lnTo>
                      <a:pt x="363" y="166"/>
                    </a:lnTo>
                    <a:lnTo>
                      <a:pt x="363" y="171"/>
                    </a:lnTo>
                    <a:lnTo>
                      <a:pt x="363" y="174"/>
                    </a:lnTo>
                    <a:lnTo>
                      <a:pt x="363" y="176"/>
                    </a:lnTo>
                    <a:lnTo>
                      <a:pt x="363" y="177"/>
                    </a:lnTo>
                    <a:lnTo>
                      <a:pt x="363" y="179"/>
                    </a:lnTo>
                    <a:lnTo>
                      <a:pt x="363" y="183"/>
                    </a:lnTo>
                    <a:lnTo>
                      <a:pt x="363" y="185"/>
                    </a:lnTo>
                    <a:lnTo>
                      <a:pt x="363" y="186"/>
                    </a:lnTo>
                    <a:lnTo>
                      <a:pt x="363" y="187"/>
                    </a:lnTo>
                    <a:lnTo>
                      <a:pt x="363" y="190"/>
                    </a:lnTo>
                    <a:lnTo>
                      <a:pt x="363" y="190"/>
                    </a:lnTo>
                    <a:lnTo>
                      <a:pt x="363" y="192"/>
                    </a:lnTo>
                    <a:lnTo>
                      <a:pt x="363" y="193"/>
                    </a:lnTo>
                    <a:lnTo>
                      <a:pt x="363" y="194"/>
                    </a:lnTo>
                    <a:lnTo>
                      <a:pt x="363" y="195"/>
                    </a:lnTo>
                    <a:lnTo>
                      <a:pt x="363" y="196"/>
                    </a:lnTo>
                    <a:lnTo>
                      <a:pt x="363" y="197"/>
                    </a:lnTo>
                    <a:lnTo>
                      <a:pt x="363" y="199"/>
                    </a:lnTo>
                    <a:lnTo>
                      <a:pt x="363" y="200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3"/>
                    </a:lnTo>
                    <a:lnTo>
                      <a:pt x="361" y="203"/>
                    </a:lnTo>
                    <a:lnTo>
                      <a:pt x="360" y="202"/>
                    </a:lnTo>
                    <a:lnTo>
                      <a:pt x="359" y="202"/>
                    </a:lnTo>
                    <a:lnTo>
                      <a:pt x="358" y="202"/>
                    </a:lnTo>
                    <a:lnTo>
                      <a:pt x="355" y="203"/>
                    </a:lnTo>
                    <a:lnTo>
                      <a:pt x="352" y="203"/>
                    </a:lnTo>
                    <a:lnTo>
                      <a:pt x="350" y="203"/>
                    </a:lnTo>
                    <a:lnTo>
                      <a:pt x="347" y="203"/>
                    </a:lnTo>
                    <a:lnTo>
                      <a:pt x="338" y="203"/>
                    </a:lnTo>
                    <a:lnTo>
                      <a:pt x="336" y="203"/>
                    </a:lnTo>
                    <a:lnTo>
                      <a:pt x="332" y="203"/>
                    </a:lnTo>
                    <a:lnTo>
                      <a:pt x="329" y="203"/>
                    </a:lnTo>
                    <a:lnTo>
                      <a:pt x="328" y="203"/>
                    </a:lnTo>
                    <a:lnTo>
                      <a:pt x="327" y="203"/>
                    </a:lnTo>
                    <a:lnTo>
                      <a:pt x="326" y="203"/>
                    </a:lnTo>
                    <a:lnTo>
                      <a:pt x="324" y="203"/>
                    </a:lnTo>
                    <a:lnTo>
                      <a:pt x="323" y="203"/>
                    </a:lnTo>
                    <a:lnTo>
                      <a:pt x="321" y="203"/>
                    </a:lnTo>
                    <a:lnTo>
                      <a:pt x="320" y="203"/>
                    </a:lnTo>
                    <a:lnTo>
                      <a:pt x="319" y="203"/>
                    </a:lnTo>
                    <a:lnTo>
                      <a:pt x="312" y="203"/>
                    </a:lnTo>
                    <a:lnTo>
                      <a:pt x="311" y="203"/>
                    </a:lnTo>
                    <a:lnTo>
                      <a:pt x="310" y="204"/>
                    </a:lnTo>
                    <a:lnTo>
                      <a:pt x="309" y="205"/>
                    </a:lnTo>
                    <a:lnTo>
                      <a:pt x="309" y="207"/>
                    </a:lnTo>
                    <a:lnTo>
                      <a:pt x="309" y="207"/>
                    </a:lnTo>
                    <a:lnTo>
                      <a:pt x="308" y="208"/>
                    </a:lnTo>
                    <a:lnTo>
                      <a:pt x="307" y="207"/>
                    </a:lnTo>
                    <a:lnTo>
                      <a:pt x="306" y="207"/>
                    </a:lnTo>
                    <a:lnTo>
                      <a:pt x="304" y="205"/>
                    </a:lnTo>
                    <a:lnTo>
                      <a:pt x="303" y="205"/>
                    </a:lnTo>
                    <a:lnTo>
                      <a:pt x="302" y="205"/>
                    </a:lnTo>
                    <a:lnTo>
                      <a:pt x="301" y="205"/>
                    </a:lnTo>
                    <a:lnTo>
                      <a:pt x="300" y="205"/>
                    </a:lnTo>
                    <a:lnTo>
                      <a:pt x="299" y="205"/>
                    </a:lnTo>
                    <a:lnTo>
                      <a:pt x="298" y="205"/>
                    </a:lnTo>
                    <a:lnTo>
                      <a:pt x="297" y="205"/>
                    </a:lnTo>
                    <a:lnTo>
                      <a:pt x="297" y="207"/>
                    </a:lnTo>
                    <a:lnTo>
                      <a:pt x="295" y="205"/>
                    </a:lnTo>
                    <a:lnTo>
                      <a:pt x="294" y="204"/>
                    </a:lnTo>
                    <a:lnTo>
                      <a:pt x="293" y="204"/>
                    </a:lnTo>
                    <a:lnTo>
                      <a:pt x="293" y="203"/>
                    </a:lnTo>
                    <a:lnTo>
                      <a:pt x="292" y="203"/>
                    </a:lnTo>
                    <a:lnTo>
                      <a:pt x="291" y="203"/>
                    </a:lnTo>
                    <a:lnTo>
                      <a:pt x="291" y="202"/>
                    </a:lnTo>
                    <a:lnTo>
                      <a:pt x="290" y="202"/>
                    </a:lnTo>
                    <a:lnTo>
                      <a:pt x="289" y="202"/>
                    </a:lnTo>
                    <a:lnTo>
                      <a:pt x="289" y="201"/>
                    </a:lnTo>
                    <a:lnTo>
                      <a:pt x="287" y="201"/>
                    </a:lnTo>
                    <a:lnTo>
                      <a:pt x="286" y="201"/>
                    </a:lnTo>
                    <a:lnTo>
                      <a:pt x="285" y="202"/>
                    </a:lnTo>
                    <a:lnTo>
                      <a:pt x="284" y="202"/>
                    </a:lnTo>
                    <a:lnTo>
                      <a:pt x="283" y="202"/>
                    </a:lnTo>
                    <a:lnTo>
                      <a:pt x="282" y="202"/>
                    </a:lnTo>
                    <a:lnTo>
                      <a:pt x="282" y="202"/>
                    </a:lnTo>
                    <a:lnTo>
                      <a:pt x="281" y="203"/>
                    </a:lnTo>
                    <a:lnTo>
                      <a:pt x="281" y="204"/>
                    </a:lnTo>
                    <a:lnTo>
                      <a:pt x="280" y="204"/>
                    </a:lnTo>
                    <a:lnTo>
                      <a:pt x="280" y="205"/>
                    </a:lnTo>
                    <a:lnTo>
                      <a:pt x="278" y="205"/>
                    </a:lnTo>
                    <a:lnTo>
                      <a:pt x="277" y="205"/>
                    </a:lnTo>
                    <a:lnTo>
                      <a:pt x="276" y="205"/>
                    </a:lnTo>
                    <a:lnTo>
                      <a:pt x="274" y="205"/>
                    </a:lnTo>
                    <a:lnTo>
                      <a:pt x="273" y="205"/>
                    </a:lnTo>
                    <a:lnTo>
                      <a:pt x="272" y="205"/>
                    </a:lnTo>
                    <a:lnTo>
                      <a:pt x="269" y="205"/>
                    </a:lnTo>
                    <a:lnTo>
                      <a:pt x="268" y="205"/>
                    </a:lnTo>
                    <a:lnTo>
                      <a:pt x="268" y="204"/>
                    </a:lnTo>
                    <a:lnTo>
                      <a:pt x="267" y="204"/>
                    </a:lnTo>
                    <a:lnTo>
                      <a:pt x="267" y="203"/>
                    </a:lnTo>
                    <a:lnTo>
                      <a:pt x="266" y="203"/>
                    </a:lnTo>
                    <a:lnTo>
                      <a:pt x="265" y="204"/>
                    </a:lnTo>
                    <a:lnTo>
                      <a:pt x="263" y="203"/>
                    </a:lnTo>
                    <a:lnTo>
                      <a:pt x="261" y="203"/>
                    </a:lnTo>
                    <a:lnTo>
                      <a:pt x="261" y="204"/>
                    </a:lnTo>
                    <a:lnTo>
                      <a:pt x="260" y="204"/>
                    </a:lnTo>
                    <a:lnTo>
                      <a:pt x="259" y="204"/>
                    </a:lnTo>
                    <a:lnTo>
                      <a:pt x="257" y="205"/>
                    </a:lnTo>
                    <a:lnTo>
                      <a:pt x="256" y="205"/>
                    </a:lnTo>
                    <a:lnTo>
                      <a:pt x="255" y="204"/>
                    </a:lnTo>
                    <a:lnTo>
                      <a:pt x="253" y="204"/>
                    </a:lnTo>
                    <a:lnTo>
                      <a:pt x="252" y="204"/>
                    </a:lnTo>
                    <a:lnTo>
                      <a:pt x="251" y="204"/>
                    </a:lnTo>
                    <a:lnTo>
                      <a:pt x="250" y="205"/>
                    </a:lnTo>
                    <a:lnTo>
                      <a:pt x="249" y="205"/>
                    </a:lnTo>
                    <a:lnTo>
                      <a:pt x="248" y="205"/>
                    </a:lnTo>
                    <a:lnTo>
                      <a:pt x="247" y="208"/>
                    </a:lnTo>
                    <a:lnTo>
                      <a:pt x="246" y="208"/>
                    </a:lnTo>
                    <a:lnTo>
                      <a:pt x="244" y="209"/>
                    </a:lnTo>
                    <a:lnTo>
                      <a:pt x="243" y="209"/>
                    </a:lnTo>
                    <a:lnTo>
                      <a:pt x="243" y="210"/>
                    </a:lnTo>
                    <a:lnTo>
                      <a:pt x="241" y="210"/>
                    </a:lnTo>
                    <a:lnTo>
                      <a:pt x="240" y="209"/>
                    </a:lnTo>
                    <a:lnTo>
                      <a:pt x="239" y="209"/>
                    </a:lnTo>
                    <a:lnTo>
                      <a:pt x="239" y="210"/>
                    </a:lnTo>
                    <a:lnTo>
                      <a:pt x="238" y="210"/>
                    </a:lnTo>
                    <a:lnTo>
                      <a:pt x="238" y="211"/>
                    </a:lnTo>
                    <a:lnTo>
                      <a:pt x="237" y="211"/>
                    </a:lnTo>
                    <a:lnTo>
                      <a:pt x="235" y="211"/>
                    </a:lnTo>
                    <a:lnTo>
                      <a:pt x="234" y="211"/>
                    </a:lnTo>
                    <a:lnTo>
                      <a:pt x="234" y="212"/>
                    </a:lnTo>
                    <a:lnTo>
                      <a:pt x="234" y="211"/>
                    </a:lnTo>
                    <a:lnTo>
                      <a:pt x="233" y="211"/>
                    </a:lnTo>
                    <a:lnTo>
                      <a:pt x="232" y="211"/>
                    </a:lnTo>
                    <a:lnTo>
                      <a:pt x="231" y="211"/>
                    </a:lnTo>
                    <a:lnTo>
                      <a:pt x="230" y="211"/>
                    </a:lnTo>
                    <a:lnTo>
                      <a:pt x="230" y="210"/>
                    </a:lnTo>
                    <a:lnTo>
                      <a:pt x="229" y="210"/>
                    </a:lnTo>
                    <a:lnTo>
                      <a:pt x="227" y="210"/>
                    </a:lnTo>
                    <a:lnTo>
                      <a:pt x="227" y="210"/>
                    </a:lnTo>
                    <a:lnTo>
                      <a:pt x="226" y="209"/>
                    </a:lnTo>
                    <a:lnTo>
                      <a:pt x="224" y="209"/>
                    </a:lnTo>
                    <a:lnTo>
                      <a:pt x="223" y="210"/>
                    </a:lnTo>
                    <a:lnTo>
                      <a:pt x="223" y="209"/>
                    </a:lnTo>
                    <a:lnTo>
                      <a:pt x="222" y="209"/>
                    </a:lnTo>
                    <a:lnTo>
                      <a:pt x="221" y="209"/>
                    </a:lnTo>
                    <a:lnTo>
                      <a:pt x="220" y="209"/>
                    </a:lnTo>
                    <a:lnTo>
                      <a:pt x="220" y="210"/>
                    </a:lnTo>
                    <a:lnTo>
                      <a:pt x="218" y="210"/>
                    </a:lnTo>
                    <a:lnTo>
                      <a:pt x="218" y="209"/>
                    </a:lnTo>
                    <a:lnTo>
                      <a:pt x="217" y="210"/>
                    </a:lnTo>
                    <a:lnTo>
                      <a:pt x="216" y="210"/>
                    </a:lnTo>
                    <a:lnTo>
                      <a:pt x="216" y="211"/>
                    </a:lnTo>
                    <a:lnTo>
                      <a:pt x="215" y="211"/>
                    </a:lnTo>
                    <a:lnTo>
                      <a:pt x="215" y="210"/>
                    </a:lnTo>
                    <a:lnTo>
                      <a:pt x="215" y="211"/>
                    </a:lnTo>
                    <a:lnTo>
                      <a:pt x="214" y="211"/>
                    </a:lnTo>
                    <a:lnTo>
                      <a:pt x="213" y="211"/>
                    </a:lnTo>
                    <a:lnTo>
                      <a:pt x="213" y="210"/>
                    </a:lnTo>
                    <a:lnTo>
                      <a:pt x="212" y="210"/>
                    </a:lnTo>
                    <a:lnTo>
                      <a:pt x="210" y="211"/>
                    </a:lnTo>
                    <a:lnTo>
                      <a:pt x="209" y="211"/>
                    </a:lnTo>
                    <a:lnTo>
                      <a:pt x="209" y="212"/>
                    </a:lnTo>
                    <a:lnTo>
                      <a:pt x="208" y="212"/>
                    </a:lnTo>
                    <a:lnTo>
                      <a:pt x="208" y="211"/>
                    </a:lnTo>
                    <a:lnTo>
                      <a:pt x="207" y="212"/>
                    </a:lnTo>
                    <a:lnTo>
                      <a:pt x="206" y="212"/>
                    </a:lnTo>
                    <a:lnTo>
                      <a:pt x="205" y="212"/>
                    </a:lnTo>
                    <a:lnTo>
                      <a:pt x="204" y="212"/>
                    </a:lnTo>
                    <a:lnTo>
                      <a:pt x="203" y="212"/>
                    </a:lnTo>
                    <a:lnTo>
                      <a:pt x="201" y="213"/>
                    </a:lnTo>
                    <a:lnTo>
                      <a:pt x="201" y="212"/>
                    </a:lnTo>
                    <a:lnTo>
                      <a:pt x="200" y="212"/>
                    </a:lnTo>
                    <a:lnTo>
                      <a:pt x="200" y="213"/>
                    </a:lnTo>
                    <a:lnTo>
                      <a:pt x="200" y="213"/>
                    </a:lnTo>
                    <a:lnTo>
                      <a:pt x="200" y="214"/>
                    </a:lnTo>
                    <a:lnTo>
                      <a:pt x="199" y="214"/>
                    </a:lnTo>
                    <a:lnTo>
                      <a:pt x="198" y="214"/>
                    </a:lnTo>
                    <a:lnTo>
                      <a:pt x="198" y="216"/>
                    </a:lnTo>
                    <a:lnTo>
                      <a:pt x="197" y="216"/>
                    </a:lnTo>
                    <a:lnTo>
                      <a:pt x="197" y="214"/>
                    </a:lnTo>
                    <a:lnTo>
                      <a:pt x="196" y="214"/>
                    </a:lnTo>
                    <a:lnTo>
                      <a:pt x="196" y="216"/>
                    </a:lnTo>
                    <a:lnTo>
                      <a:pt x="196" y="217"/>
                    </a:lnTo>
                    <a:lnTo>
                      <a:pt x="195" y="217"/>
                    </a:lnTo>
                    <a:lnTo>
                      <a:pt x="193" y="217"/>
                    </a:lnTo>
                    <a:lnTo>
                      <a:pt x="192" y="217"/>
                    </a:lnTo>
                    <a:lnTo>
                      <a:pt x="191" y="217"/>
                    </a:lnTo>
                    <a:lnTo>
                      <a:pt x="190" y="217"/>
                    </a:lnTo>
                    <a:lnTo>
                      <a:pt x="189" y="217"/>
                    </a:lnTo>
                    <a:lnTo>
                      <a:pt x="189" y="218"/>
                    </a:lnTo>
                    <a:lnTo>
                      <a:pt x="188" y="218"/>
                    </a:lnTo>
                    <a:lnTo>
                      <a:pt x="187" y="218"/>
                    </a:lnTo>
                    <a:lnTo>
                      <a:pt x="186" y="218"/>
                    </a:lnTo>
                    <a:lnTo>
                      <a:pt x="184" y="218"/>
                    </a:lnTo>
                    <a:lnTo>
                      <a:pt x="184" y="219"/>
                    </a:lnTo>
                    <a:lnTo>
                      <a:pt x="183" y="219"/>
                    </a:lnTo>
                    <a:lnTo>
                      <a:pt x="183" y="220"/>
                    </a:lnTo>
                    <a:lnTo>
                      <a:pt x="184" y="220"/>
                    </a:lnTo>
                    <a:lnTo>
                      <a:pt x="186" y="221"/>
                    </a:lnTo>
                    <a:lnTo>
                      <a:pt x="186" y="222"/>
                    </a:lnTo>
                    <a:lnTo>
                      <a:pt x="184" y="222"/>
                    </a:lnTo>
                    <a:lnTo>
                      <a:pt x="183" y="221"/>
                    </a:lnTo>
                    <a:lnTo>
                      <a:pt x="182" y="220"/>
                    </a:lnTo>
                    <a:lnTo>
                      <a:pt x="182" y="219"/>
                    </a:lnTo>
                    <a:lnTo>
                      <a:pt x="182" y="218"/>
                    </a:lnTo>
                    <a:lnTo>
                      <a:pt x="181" y="219"/>
                    </a:lnTo>
                    <a:lnTo>
                      <a:pt x="181" y="220"/>
                    </a:lnTo>
                    <a:lnTo>
                      <a:pt x="181" y="221"/>
                    </a:lnTo>
                    <a:lnTo>
                      <a:pt x="181" y="222"/>
                    </a:lnTo>
                    <a:lnTo>
                      <a:pt x="180" y="222"/>
                    </a:lnTo>
                    <a:lnTo>
                      <a:pt x="179" y="221"/>
                    </a:lnTo>
                    <a:lnTo>
                      <a:pt x="178" y="221"/>
                    </a:lnTo>
                    <a:lnTo>
                      <a:pt x="177" y="220"/>
                    </a:lnTo>
                    <a:lnTo>
                      <a:pt x="175" y="220"/>
                    </a:lnTo>
                    <a:lnTo>
                      <a:pt x="175" y="219"/>
                    </a:lnTo>
                    <a:lnTo>
                      <a:pt x="174" y="219"/>
                    </a:lnTo>
                    <a:lnTo>
                      <a:pt x="173" y="220"/>
                    </a:lnTo>
                    <a:lnTo>
                      <a:pt x="173" y="220"/>
                    </a:lnTo>
                    <a:lnTo>
                      <a:pt x="172" y="220"/>
                    </a:lnTo>
                    <a:lnTo>
                      <a:pt x="171" y="220"/>
                    </a:lnTo>
                    <a:lnTo>
                      <a:pt x="170" y="220"/>
                    </a:lnTo>
                    <a:lnTo>
                      <a:pt x="170" y="221"/>
                    </a:lnTo>
                    <a:lnTo>
                      <a:pt x="170" y="222"/>
                    </a:lnTo>
                    <a:lnTo>
                      <a:pt x="169" y="222"/>
                    </a:lnTo>
                    <a:lnTo>
                      <a:pt x="169" y="221"/>
                    </a:lnTo>
                    <a:lnTo>
                      <a:pt x="167" y="221"/>
                    </a:lnTo>
                    <a:lnTo>
                      <a:pt x="167" y="222"/>
                    </a:lnTo>
                    <a:lnTo>
                      <a:pt x="165" y="222"/>
                    </a:lnTo>
                    <a:lnTo>
                      <a:pt x="164" y="222"/>
                    </a:lnTo>
                    <a:lnTo>
                      <a:pt x="164" y="224"/>
                    </a:lnTo>
                    <a:lnTo>
                      <a:pt x="163" y="222"/>
                    </a:lnTo>
                    <a:lnTo>
                      <a:pt x="162" y="222"/>
                    </a:lnTo>
                    <a:lnTo>
                      <a:pt x="162" y="221"/>
                    </a:lnTo>
                    <a:lnTo>
                      <a:pt x="161" y="221"/>
                    </a:lnTo>
                    <a:lnTo>
                      <a:pt x="161" y="222"/>
                    </a:lnTo>
                    <a:lnTo>
                      <a:pt x="160" y="224"/>
                    </a:lnTo>
                    <a:lnTo>
                      <a:pt x="158" y="225"/>
                    </a:lnTo>
                    <a:lnTo>
                      <a:pt x="157" y="225"/>
                    </a:lnTo>
                    <a:lnTo>
                      <a:pt x="156" y="224"/>
                    </a:lnTo>
                    <a:lnTo>
                      <a:pt x="155" y="224"/>
                    </a:lnTo>
                    <a:lnTo>
                      <a:pt x="154" y="224"/>
                    </a:lnTo>
                    <a:lnTo>
                      <a:pt x="153" y="224"/>
                    </a:lnTo>
                    <a:lnTo>
                      <a:pt x="152" y="224"/>
                    </a:lnTo>
                    <a:lnTo>
                      <a:pt x="152" y="225"/>
                    </a:lnTo>
                    <a:lnTo>
                      <a:pt x="150" y="225"/>
                    </a:lnTo>
                    <a:lnTo>
                      <a:pt x="149" y="225"/>
                    </a:lnTo>
                    <a:lnTo>
                      <a:pt x="149" y="224"/>
                    </a:lnTo>
                    <a:lnTo>
                      <a:pt x="148" y="224"/>
                    </a:lnTo>
                    <a:lnTo>
                      <a:pt x="148" y="225"/>
                    </a:lnTo>
                    <a:lnTo>
                      <a:pt x="148" y="224"/>
                    </a:lnTo>
                    <a:lnTo>
                      <a:pt x="147" y="224"/>
                    </a:lnTo>
                    <a:lnTo>
                      <a:pt x="146" y="224"/>
                    </a:lnTo>
                    <a:lnTo>
                      <a:pt x="145" y="224"/>
                    </a:lnTo>
                    <a:lnTo>
                      <a:pt x="145" y="224"/>
                    </a:lnTo>
                    <a:lnTo>
                      <a:pt x="143" y="224"/>
                    </a:lnTo>
                    <a:lnTo>
                      <a:pt x="141" y="224"/>
                    </a:lnTo>
                    <a:lnTo>
                      <a:pt x="140" y="224"/>
                    </a:lnTo>
                    <a:lnTo>
                      <a:pt x="139" y="224"/>
                    </a:lnTo>
                    <a:lnTo>
                      <a:pt x="138" y="224"/>
                    </a:lnTo>
                    <a:lnTo>
                      <a:pt x="137" y="224"/>
                    </a:lnTo>
                    <a:lnTo>
                      <a:pt x="136" y="222"/>
                    </a:lnTo>
                    <a:lnTo>
                      <a:pt x="135" y="222"/>
                    </a:lnTo>
                    <a:lnTo>
                      <a:pt x="133" y="222"/>
                    </a:lnTo>
                    <a:lnTo>
                      <a:pt x="133" y="224"/>
                    </a:lnTo>
                    <a:lnTo>
                      <a:pt x="132" y="224"/>
                    </a:lnTo>
                    <a:lnTo>
                      <a:pt x="131" y="224"/>
                    </a:lnTo>
                    <a:lnTo>
                      <a:pt x="130" y="224"/>
                    </a:lnTo>
                    <a:lnTo>
                      <a:pt x="129" y="224"/>
                    </a:lnTo>
                    <a:lnTo>
                      <a:pt x="129" y="222"/>
                    </a:lnTo>
                    <a:lnTo>
                      <a:pt x="128" y="222"/>
                    </a:lnTo>
                    <a:lnTo>
                      <a:pt x="127" y="222"/>
                    </a:lnTo>
                    <a:lnTo>
                      <a:pt x="126" y="224"/>
                    </a:lnTo>
                    <a:lnTo>
                      <a:pt x="126" y="222"/>
                    </a:lnTo>
                    <a:lnTo>
                      <a:pt x="126" y="221"/>
                    </a:lnTo>
                    <a:lnTo>
                      <a:pt x="124" y="221"/>
                    </a:lnTo>
                    <a:lnTo>
                      <a:pt x="124" y="220"/>
                    </a:lnTo>
                    <a:lnTo>
                      <a:pt x="123" y="220"/>
                    </a:lnTo>
                    <a:lnTo>
                      <a:pt x="122" y="220"/>
                    </a:lnTo>
                    <a:lnTo>
                      <a:pt x="122" y="221"/>
                    </a:lnTo>
                    <a:lnTo>
                      <a:pt x="121" y="221"/>
                    </a:lnTo>
                    <a:lnTo>
                      <a:pt x="120" y="221"/>
                    </a:lnTo>
                    <a:lnTo>
                      <a:pt x="120" y="220"/>
                    </a:lnTo>
                    <a:lnTo>
                      <a:pt x="119" y="221"/>
                    </a:lnTo>
                    <a:lnTo>
                      <a:pt x="118" y="221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8" y="219"/>
                    </a:lnTo>
                    <a:lnTo>
                      <a:pt x="117" y="219"/>
                    </a:lnTo>
                    <a:lnTo>
                      <a:pt x="115" y="219"/>
                    </a:lnTo>
                    <a:lnTo>
                      <a:pt x="114" y="218"/>
                    </a:lnTo>
                    <a:lnTo>
                      <a:pt x="113" y="218"/>
                    </a:lnTo>
                    <a:lnTo>
                      <a:pt x="113" y="219"/>
                    </a:lnTo>
                    <a:lnTo>
                      <a:pt x="114" y="219"/>
                    </a:lnTo>
                    <a:lnTo>
                      <a:pt x="114" y="220"/>
                    </a:lnTo>
                    <a:lnTo>
                      <a:pt x="113" y="220"/>
                    </a:lnTo>
                    <a:lnTo>
                      <a:pt x="112" y="220"/>
                    </a:lnTo>
                    <a:lnTo>
                      <a:pt x="112" y="221"/>
                    </a:lnTo>
                    <a:lnTo>
                      <a:pt x="112" y="222"/>
                    </a:lnTo>
                    <a:lnTo>
                      <a:pt x="111" y="222"/>
                    </a:lnTo>
                    <a:lnTo>
                      <a:pt x="111" y="221"/>
                    </a:lnTo>
                    <a:lnTo>
                      <a:pt x="110" y="221"/>
                    </a:lnTo>
                    <a:lnTo>
                      <a:pt x="110" y="222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7" y="224"/>
                    </a:lnTo>
                    <a:lnTo>
                      <a:pt x="106" y="225"/>
                    </a:lnTo>
                    <a:lnTo>
                      <a:pt x="105" y="226"/>
                    </a:lnTo>
                    <a:lnTo>
                      <a:pt x="104" y="226"/>
                    </a:lnTo>
                    <a:lnTo>
                      <a:pt x="103" y="226"/>
                    </a:lnTo>
                    <a:lnTo>
                      <a:pt x="102" y="226"/>
                    </a:lnTo>
                    <a:lnTo>
                      <a:pt x="102" y="225"/>
                    </a:lnTo>
                    <a:lnTo>
                      <a:pt x="101" y="226"/>
                    </a:lnTo>
                    <a:lnTo>
                      <a:pt x="101" y="227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7" y="228"/>
                    </a:lnTo>
                    <a:lnTo>
                      <a:pt x="97" y="228"/>
                    </a:lnTo>
                    <a:lnTo>
                      <a:pt x="97" y="229"/>
                    </a:lnTo>
                    <a:lnTo>
                      <a:pt x="96" y="229"/>
                    </a:lnTo>
                    <a:lnTo>
                      <a:pt x="95" y="230"/>
                    </a:lnTo>
                    <a:lnTo>
                      <a:pt x="94" y="230"/>
                    </a:lnTo>
                    <a:lnTo>
                      <a:pt x="93" y="229"/>
                    </a:lnTo>
                    <a:lnTo>
                      <a:pt x="92" y="230"/>
                    </a:lnTo>
                    <a:lnTo>
                      <a:pt x="93" y="231"/>
                    </a:lnTo>
                    <a:lnTo>
                      <a:pt x="92" y="233"/>
                    </a:lnTo>
                    <a:lnTo>
                      <a:pt x="90" y="233"/>
                    </a:lnTo>
                    <a:lnTo>
                      <a:pt x="90" y="234"/>
                    </a:lnTo>
                    <a:lnTo>
                      <a:pt x="90" y="234"/>
                    </a:lnTo>
                    <a:lnTo>
                      <a:pt x="89" y="234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7" y="235"/>
                    </a:lnTo>
                    <a:lnTo>
                      <a:pt x="86" y="235"/>
                    </a:lnTo>
                    <a:lnTo>
                      <a:pt x="85" y="235"/>
                    </a:lnTo>
                    <a:lnTo>
                      <a:pt x="85" y="234"/>
                    </a:lnTo>
                    <a:lnTo>
                      <a:pt x="84" y="234"/>
                    </a:lnTo>
                    <a:lnTo>
                      <a:pt x="84" y="235"/>
                    </a:lnTo>
                    <a:lnTo>
                      <a:pt x="83" y="235"/>
                    </a:lnTo>
                    <a:lnTo>
                      <a:pt x="81" y="235"/>
                    </a:lnTo>
                    <a:lnTo>
                      <a:pt x="81" y="234"/>
                    </a:lnTo>
                    <a:lnTo>
                      <a:pt x="81" y="233"/>
                    </a:lnTo>
                    <a:lnTo>
                      <a:pt x="80" y="233"/>
                    </a:lnTo>
                    <a:lnTo>
                      <a:pt x="79" y="233"/>
                    </a:lnTo>
                    <a:lnTo>
                      <a:pt x="78" y="231"/>
                    </a:lnTo>
                    <a:lnTo>
                      <a:pt x="77" y="231"/>
                    </a:lnTo>
                    <a:lnTo>
                      <a:pt x="76" y="231"/>
                    </a:lnTo>
                    <a:lnTo>
                      <a:pt x="76" y="230"/>
                    </a:lnTo>
                    <a:lnTo>
                      <a:pt x="75" y="230"/>
                    </a:lnTo>
                    <a:lnTo>
                      <a:pt x="73" y="229"/>
                    </a:lnTo>
                    <a:lnTo>
                      <a:pt x="72" y="229"/>
                    </a:lnTo>
                    <a:lnTo>
                      <a:pt x="71" y="229"/>
                    </a:lnTo>
                    <a:lnTo>
                      <a:pt x="71" y="230"/>
                    </a:lnTo>
                    <a:lnTo>
                      <a:pt x="70" y="230"/>
                    </a:lnTo>
                    <a:lnTo>
                      <a:pt x="69" y="230"/>
                    </a:lnTo>
                    <a:lnTo>
                      <a:pt x="69" y="229"/>
                    </a:lnTo>
                    <a:lnTo>
                      <a:pt x="70" y="228"/>
                    </a:lnTo>
                    <a:lnTo>
                      <a:pt x="70" y="228"/>
                    </a:lnTo>
                    <a:lnTo>
                      <a:pt x="69" y="227"/>
                    </a:lnTo>
                    <a:lnTo>
                      <a:pt x="68" y="226"/>
                    </a:lnTo>
                    <a:lnTo>
                      <a:pt x="67" y="226"/>
                    </a:lnTo>
                    <a:lnTo>
                      <a:pt x="66" y="226"/>
                    </a:lnTo>
                    <a:lnTo>
                      <a:pt x="66" y="227"/>
                    </a:lnTo>
                    <a:lnTo>
                      <a:pt x="64" y="227"/>
                    </a:lnTo>
                    <a:lnTo>
                      <a:pt x="63" y="227"/>
                    </a:lnTo>
                    <a:lnTo>
                      <a:pt x="62" y="227"/>
                    </a:lnTo>
                    <a:lnTo>
                      <a:pt x="62" y="228"/>
                    </a:lnTo>
                    <a:lnTo>
                      <a:pt x="61" y="228"/>
                    </a:lnTo>
                    <a:lnTo>
                      <a:pt x="60" y="228"/>
                    </a:lnTo>
                    <a:lnTo>
                      <a:pt x="59" y="228"/>
                    </a:lnTo>
                    <a:lnTo>
                      <a:pt x="59" y="228"/>
                    </a:lnTo>
                    <a:lnTo>
                      <a:pt x="58" y="228"/>
                    </a:lnTo>
                    <a:lnTo>
                      <a:pt x="58" y="228"/>
                    </a:lnTo>
                    <a:lnTo>
                      <a:pt x="58" y="228"/>
                    </a:lnTo>
                    <a:lnTo>
                      <a:pt x="57" y="228"/>
                    </a:lnTo>
                    <a:lnTo>
                      <a:pt x="55" y="228"/>
                    </a:lnTo>
                    <a:lnTo>
                      <a:pt x="54" y="228"/>
                    </a:lnTo>
                    <a:lnTo>
                      <a:pt x="53" y="228"/>
                    </a:lnTo>
                    <a:lnTo>
                      <a:pt x="53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7" y="229"/>
                    </a:lnTo>
                    <a:lnTo>
                      <a:pt x="47" y="230"/>
                    </a:lnTo>
                    <a:lnTo>
                      <a:pt x="46" y="230"/>
                    </a:lnTo>
                    <a:lnTo>
                      <a:pt x="45" y="231"/>
                    </a:lnTo>
                    <a:lnTo>
                      <a:pt x="45" y="230"/>
                    </a:lnTo>
                    <a:lnTo>
                      <a:pt x="44" y="230"/>
                    </a:lnTo>
                    <a:lnTo>
                      <a:pt x="43" y="230"/>
                    </a:lnTo>
                    <a:lnTo>
                      <a:pt x="42" y="230"/>
                    </a:lnTo>
                    <a:lnTo>
                      <a:pt x="42" y="229"/>
                    </a:lnTo>
                    <a:lnTo>
                      <a:pt x="42" y="230"/>
                    </a:lnTo>
                    <a:lnTo>
                      <a:pt x="41" y="230"/>
                    </a:lnTo>
                    <a:lnTo>
                      <a:pt x="41" y="229"/>
                    </a:lnTo>
                    <a:lnTo>
                      <a:pt x="40" y="229"/>
                    </a:lnTo>
                    <a:lnTo>
                      <a:pt x="40" y="230"/>
                    </a:lnTo>
                    <a:lnTo>
                      <a:pt x="38" y="230"/>
                    </a:lnTo>
                    <a:lnTo>
                      <a:pt x="38" y="231"/>
                    </a:lnTo>
                    <a:lnTo>
                      <a:pt x="37" y="231"/>
                    </a:lnTo>
                    <a:lnTo>
                      <a:pt x="38" y="231"/>
                    </a:lnTo>
                    <a:lnTo>
                      <a:pt x="37" y="233"/>
                    </a:lnTo>
                    <a:lnTo>
                      <a:pt x="37" y="234"/>
                    </a:lnTo>
                    <a:lnTo>
                      <a:pt x="36" y="234"/>
                    </a:lnTo>
                    <a:lnTo>
                      <a:pt x="35" y="237"/>
                    </a:lnTo>
                    <a:lnTo>
                      <a:pt x="35" y="238"/>
                    </a:lnTo>
                    <a:lnTo>
                      <a:pt x="34" y="239"/>
                    </a:lnTo>
                    <a:lnTo>
                      <a:pt x="34" y="238"/>
                    </a:lnTo>
                    <a:lnTo>
                      <a:pt x="34" y="239"/>
                    </a:lnTo>
                    <a:lnTo>
                      <a:pt x="33" y="239"/>
                    </a:lnTo>
                    <a:lnTo>
                      <a:pt x="33" y="241"/>
                    </a:lnTo>
                    <a:lnTo>
                      <a:pt x="32" y="241"/>
                    </a:lnTo>
                    <a:lnTo>
                      <a:pt x="32" y="242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28" y="242"/>
                    </a:lnTo>
                    <a:lnTo>
                      <a:pt x="28" y="241"/>
                    </a:lnTo>
                    <a:lnTo>
                      <a:pt x="28" y="239"/>
                    </a:lnTo>
                    <a:lnTo>
                      <a:pt x="26" y="239"/>
                    </a:lnTo>
                    <a:lnTo>
                      <a:pt x="26" y="241"/>
                    </a:lnTo>
                    <a:lnTo>
                      <a:pt x="25" y="241"/>
                    </a:lnTo>
                    <a:lnTo>
                      <a:pt x="25" y="242"/>
                    </a:lnTo>
                    <a:lnTo>
                      <a:pt x="25" y="241"/>
                    </a:lnTo>
                    <a:lnTo>
                      <a:pt x="24" y="241"/>
                    </a:lnTo>
                    <a:lnTo>
                      <a:pt x="23" y="241"/>
                    </a:lnTo>
                    <a:lnTo>
                      <a:pt x="21" y="241"/>
                    </a:lnTo>
                    <a:lnTo>
                      <a:pt x="20" y="241"/>
                    </a:lnTo>
                    <a:lnTo>
                      <a:pt x="19" y="241"/>
                    </a:lnTo>
                    <a:lnTo>
                      <a:pt x="19" y="239"/>
                    </a:lnTo>
                    <a:lnTo>
                      <a:pt x="18" y="239"/>
                    </a:lnTo>
                    <a:lnTo>
                      <a:pt x="17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5" y="241"/>
                    </a:lnTo>
                    <a:lnTo>
                      <a:pt x="13" y="242"/>
                    </a:lnTo>
                    <a:lnTo>
                      <a:pt x="12" y="242"/>
                    </a:lnTo>
                    <a:lnTo>
                      <a:pt x="11" y="242"/>
                    </a:lnTo>
                    <a:lnTo>
                      <a:pt x="11" y="243"/>
                    </a:lnTo>
                    <a:lnTo>
                      <a:pt x="10" y="243"/>
                    </a:lnTo>
                    <a:lnTo>
                      <a:pt x="9" y="243"/>
                    </a:lnTo>
                    <a:lnTo>
                      <a:pt x="9" y="243"/>
                    </a:lnTo>
                    <a:lnTo>
                      <a:pt x="8" y="244"/>
                    </a:lnTo>
                    <a:lnTo>
                      <a:pt x="7" y="245"/>
                    </a:lnTo>
                    <a:lnTo>
                      <a:pt x="6" y="245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3" y="247"/>
                    </a:lnTo>
                    <a:lnTo>
                      <a:pt x="2" y="247"/>
                    </a:lnTo>
                    <a:lnTo>
                      <a:pt x="1" y="247"/>
                    </a:lnTo>
                    <a:lnTo>
                      <a:pt x="1" y="246"/>
                    </a:lnTo>
                    <a:lnTo>
                      <a:pt x="0" y="245"/>
                    </a:lnTo>
                    <a:lnTo>
                      <a:pt x="1" y="245"/>
                    </a:lnTo>
                    <a:lnTo>
                      <a:pt x="1" y="244"/>
                    </a:lnTo>
                    <a:lnTo>
                      <a:pt x="0" y="244"/>
                    </a:lnTo>
                    <a:lnTo>
                      <a:pt x="0" y="243"/>
                    </a:lnTo>
                    <a:lnTo>
                      <a:pt x="0" y="242"/>
                    </a:lnTo>
                    <a:lnTo>
                      <a:pt x="0" y="241"/>
                    </a:lnTo>
                    <a:lnTo>
                      <a:pt x="1" y="241"/>
                    </a:lnTo>
                    <a:lnTo>
                      <a:pt x="1" y="239"/>
                    </a:lnTo>
                    <a:lnTo>
                      <a:pt x="1" y="238"/>
                    </a:lnTo>
                    <a:lnTo>
                      <a:pt x="1" y="237"/>
                    </a:lnTo>
                    <a:lnTo>
                      <a:pt x="1" y="236"/>
                    </a:lnTo>
                    <a:lnTo>
                      <a:pt x="0" y="236"/>
                    </a:lnTo>
                    <a:lnTo>
                      <a:pt x="0" y="235"/>
                    </a:lnTo>
                    <a:lnTo>
                      <a:pt x="0" y="234"/>
                    </a:lnTo>
                    <a:lnTo>
                      <a:pt x="1" y="233"/>
                    </a:lnTo>
                    <a:lnTo>
                      <a:pt x="1" y="231"/>
                    </a:lnTo>
                    <a:lnTo>
                      <a:pt x="1" y="230"/>
                    </a:lnTo>
                    <a:lnTo>
                      <a:pt x="2" y="229"/>
                    </a:lnTo>
                    <a:lnTo>
                      <a:pt x="3" y="230"/>
                    </a:lnTo>
                    <a:lnTo>
                      <a:pt x="4" y="230"/>
                    </a:lnTo>
                    <a:lnTo>
                      <a:pt x="6" y="229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7" y="227"/>
                    </a:lnTo>
                    <a:lnTo>
                      <a:pt x="7" y="226"/>
                    </a:lnTo>
                    <a:lnTo>
                      <a:pt x="8" y="226"/>
                    </a:lnTo>
                    <a:lnTo>
                      <a:pt x="9" y="226"/>
                    </a:lnTo>
                    <a:lnTo>
                      <a:pt x="9" y="225"/>
                    </a:lnTo>
                    <a:lnTo>
                      <a:pt x="10" y="224"/>
                    </a:lnTo>
                    <a:lnTo>
                      <a:pt x="9" y="222"/>
                    </a:lnTo>
                    <a:lnTo>
                      <a:pt x="10" y="222"/>
                    </a:lnTo>
                    <a:lnTo>
                      <a:pt x="10" y="221"/>
                    </a:lnTo>
                    <a:lnTo>
                      <a:pt x="10" y="220"/>
                    </a:lnTo>
                    <a:lnTo>
                      <a:pt x="11" y="220"/>
                    </a:lnTo>
                    <a:lnTo>
                      <a:pt x="11" y="219"/>
                    </a:lnTo>
                    <a:lnTo>
                      <a:pt x="12" y="219"/>
                    </a:lnTo>
                    <a:lnTo>
                      <a:pt x="13" y="218"/>
                    </a:lnTo>
                    <a:lnTo>
                      <a:pt x="15" y="217"/>
                    </a:lnTo>
                    <a:lnTo>
                      <a:pt x="13" y="217"/>
                    </a:lnTo>
                    <a:lnTo>
                      <a:pt x="13" y="216"/>
                    </a:lnTo>
                    <a:lnTo>
                      <a:pt x="13" y="214"/>
                    </a:lnTo>
                    <a:lnTo>
                      <a:pt x="15" y="214"/>
                    </a:lnTo>
                    <a:lnTo>
                      <a:pt x="15" y="213"/>
                    </a:lnTo>
                    <a:lnTo>
                      <a:pt x="13" y="212"/>
                    </a:lnTo>
                    <a:lnTo>
                      <a:pt x="13" y="211"/>
                    </a:lnTo>
                    <a:lnTo>
                      <a:pt x="15" y="211"/>
                    </a:lnTo>
                    <a:lnTo>
                      <a:pt x="16" y="211"/>
                    </a:lnTo>
                    <a:lnTo>
                      <a:pt x="17" y="211"/>
                    </a:lnTo>
                    <a:lnTo>
                      <a:pt x="18" y="211"/>
                    </a:lnTo>
                    <a:lnTo>
                      <a:pt x="19" y="210"/>
                    </a:lnTo>
                    <a:lnTo>
                      <a:pt x="20" y="210"/>
                    </a:lnTo>
                    <a:lnTo>
                      <a:pt x="21" y="210"/>
                    </a:lnTo>
                    <a:lnTo>
                      <a:pt x="21" y="209"/>
                    </a:lnTo>
                    <a:lnTo>
                      <a:pt x="23" y="209"/>
                    </a:lnTo>
                    <a:lnTo>
                      <a:pt x="23" y="210"/>
                    </a:lnTo>
                    <a:lnTo>
                      <a:pt x="24" y="210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6" y="208"/>
                    </a:lnTo>
                    <a:lnTo>
                      <a:pt x="27" y="208"/>
                    </a:lnTo>
                    <a:lnTo>
                      <a:pt x="27" y="207"/>
                    </a:lnTo>
                    <a:lnTo>
                      <a:pt x="27" y="205"/>
                    </a:lnTo>
                    <a:lnTo>
                      <a:pt x="28" y="204"/>
                    </a:lnTo>
                    <a:lnTo>
                      <a:pt x="28" y="203"/>
                    </a:lnTo>
                    <a:lnTo>
                      <a:pt x="29" y="203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2" y="202"/>
                    </a:lnTo>
                    <a:lnTo>
                      <a:pt x="33" y="202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5" y="203"/>
                    </a:lnTo>
                    <a:lnTo>
                      <a:pt x="36" y="202"/>
                    </a:lnTo>
                    <a:lnTo>
                      <a:pt x="36" y="201"/>
                    </a:lnTo>
                    <a:lnTo>
                      <a:pt x="36" y="201"/>
                    </a:lnTo>
                    <a:lnTo>
                      <a:pt x="36" y="200"/>
                    </a:lnTo>
                    <a:lnTo>
                      <a:pt x="36" y="200"/>
                    </a:lnTo>
                    <a:lnTo>
                      <a:pt x="36" y="199"/>
                    </a:lnTo>
                    <a:lnTo>
                      <a:pt x="36" y="197"/>
                    </a:lnTo>
                    <a:lnTo>
                      <a:pt x="37" y="197"/>
                    </a:lnTo>
                    <a:lnTo>
                      <a:pt x="37" y="196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4"/>
                    </a:lnTo>
                    <a:lnTo>
                      <a:pt x="41" y="194"/>
                    </a:lnTo>
                    <a:lnTo>
                      <a:pt x="42" y="194"/>
                    </a:lnTo>
                    <a:lnTo>
                      <a:pt x="43" y="194"/>
                    </a:lnTo>
                    <a:lnTo>
                      <a:pt x="44" y="194"/>
                    </a:lnTo>
                    <a:lnTo>
                      <a:pt x="44" y="193"/>
                    </a:lnTo>
                    <a:lnTo>
                      <a:pt x="45" y="192"/>
                    </a:lnTo>
                    <a:lnTo>
                      <a:pt x="46" y="191"/>
                    </a:lnTo>
                    <a:lnTo>
                      <a:pt x="45" y="191"/>
                    </a:lnTo>
                    <a:lnTo>
                      <a:pt x="45" y="190"/>
                    </a:lnTo>
                    <a:lnTo>
                      <a:pt x="45" y="188"/>
                    </a:lnTo>
                    <a:lnTo>
                      <a:pt x="44" y="188"/>
                    </a:lnTo>
                    <a:lnTo>
                      <a:pt x="45" y="188"/>
                    </a:lnTo>
                    <a:lnTo>
                      <a:pt x="45" y="187"/>
                    </a:lnTo>
                    <a:lnTo>
                      <a:pt x="46" y="187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49" y="186"/>
                    </a:lnTo>
                    <a:lnTo>
                      <a:pt x="50" y="187"/>
                    </a:lnTo>
                    <a:lnTo>
                      <a:pt x="50" y="186"/>
                    </a:lnTo>
                    <a:lnTo>
                      <a:pt x="51" y="186"/>
                    </a:lnTo>
                    <a:lnTo>
                      <a:pt x="52" y="185"/>
                    </a:lnTo>
                    <a:lnTo>
                      <a:pt x="52" y="186"/>
                    </a:lnTo>
                    <a:lnTo>
                      <a:pt x="53" y="185"/>
                    </a:lnTo>
                    <a:lnTo>
                      <a:pt x="54" y="185"/>
                    </a:lnTo>
                    <a:lnTo>
                      <a:pt x="55" y="186"/>
                    </a:lnTo>
                    <a:lnTo>
                      <a:pt x="55" y="185"/>
                    </a:lnTo>
                    <a:lnTo>
                      <a:pt x="57" y="185"/>
                    </a:lnTo>
                    <a:lnTo>
                      <a:pt x="58" y="184"/>
                    </a:lnTo>
                    <a:lnTo>
                      <a:pt x="58" y="183"/>
                    </a:lnTo>
                    <a:lnTo>
                      <a:pt x="58" y="182"/>
                    </a:lnTo>
                    <a:lnTo>
                      <a:pt x="59" y="180"/>
                    </a:lnTo>
                    <a:lnTo>
                      <a:pt x="60" y="179"/>
                    </a:lnTo>
                    <a:lnTo>
                      <a:pt x="59" y="178"/>
                    </a:lnTo>
                    <a:lnTo>
                      <a:pt x="59" y="177"/>
                    </a:lnTo>
                    <a:lnTo>
                      <a:pt x="60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3" y="174"/>
                    </a:lnTo>
                    <a:lnTo>
                      <a:pt x="63" y="174"/>
                    </a:lnTo>
                    <a:lnTo>
                      <a:pt x="64" y="174"/>
                    </a:lnTo>
                    <a:lnTo>
                      <a:pt x="66" y="174"/>
                    </a:lnTo>
                    <a:lnTo>
                      <a:pt x="67" y="174"/>
                    </a:lnTo>
                    <a:lnTo>
                      <a:pt x="68" y="173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9" y="170"/>
                    </a:lnTo>
                    <a:lnTo>
                      <a:pt x="70" y="169"/>
                    </a:lnTo>
                    <a:lnTo>
                      <a:pt x="71" y="168"/>
                    </a:lnTo>
                    <a:lnTo>
                      <a:pt x="72" y="169"/>
                    </a:lnTo>
                    <a:lnTo>
                      <a:pt x="73" y="169"/>
                    </a:lnTo>
                    <a:lnTo>
                      <a:pt x="75" y="169"/>
                    </a:lnTo>
                    <a:lnTo>
                      <a:pt x="75" y="170"/>
                    </a:lnTo>
                    <a:lnTo>
                      <a:pt x="76" y="170"/>
                    </a:lnTo>
                    <a:lnTo>
                      <a:pt x="77" y="170"/>
                    </a:lnTo>
                    <a:lnTo>
                      <a:pt x="77" y="169"/>
                    </a:lnTo>
                    <a:lnTo>
                      <a:pt x="78" y="169"/>
                    </a:lnTo>
                    <a:lnTo>
                      <a:pt x="78" y="168"/>
                    </a:lnTo>
                    <a:lnTo>
                      <a:pt x="78" y="167"/>
                    </a:lnTo>
                    <a:lnTo>
                      <a:pt x="77" y="166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6" y="163"/>
                    </a:lnTo>
                    <a:lnTo>
                      <a:pt x="76" y="162"/>
                    </a:lnTo>
                    <a:lnTo>
                      <a:pt x="76" y="161"/>
                    </a:lnTo>
                    <a:lnTo>
                      <a:pt x="76" y="160"/>
                    </a:lnTo>
                    <a:lnTo>
                      <a:pt x="75" y="160"/>
                    </a:lnTo>
                    <a:lnTo>
                      <a:pt x="75" y="159"/>
                    </a:lnTo>
                    <a:lnTo>
                      <a:pt x="75" y="158"/>
                    </a:lnTo>
                    <a:lnTo>
                      <a:pt x="75" y="157"/>
                    </a:lnTo>
                    <a:lnTo>
                      <a:pt x="73" y="157"/>
                    </a:lnTo>
                    <a:lnTo>
                      <a:pt x="73" y="156"/>
                    </a:lnTo>
                    <a:lnTo>
                      <a:pt x="75" y="154"/>
                    </a:lnTo>
                    <a:lnTo>
                      <a:pt x="75" y="153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2" y="151"/>
                    </a:lnTo>
                    <a:lnTo>
                      <a:pt x="71" y="151"/>
                    </a:lnTo>
                    <a:lnTo>
                      <a:pt x="70" y="151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0" y="148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9" y="146"/>
                    </a:lnTo>
                    <a:lnTo>
                      <a:pt x="69" y="145"/>
                    </a:lnTo>
                    <a:lnTo>
                      <a:pt x="69" y="144"/>
                    </a:lnTo>
                    <a:lnTo>
                      <a:pt x="68" y="144"/>
                    </a:lnTo>
                    <a:lnTo>
                      <a:pt x="68" y="143"/>
                    </a:lnTo>
                    <a:lnTo>
                      <a:pt x="68" y="142"/>
                    </a:lnTo>
                    <a:lnTo>
                      <a:pt x="67" y="142"/>
                    </a:lnTo>
                    <a:lnTo>
                      <a:pt x="67" y="141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6" y="138"/>
                    </a:lnTo>
                    <a:lnTo>
                      <a:pt x="66" y="137"/>
                    </a:lnTo>
                    <a:lnTo>
                      <a:pt x="66" y="136"/>
                    </a:lnTo>
                    <a:lnTo>
                      <a:pt x="67" y="136"/>
                    </a:lnTo>
                    <a:lnTo>
                      <a:pt x="67" y="135"/>
                    </a:lnTo>
                    <a:lnTo>
                      <a:pt x="68" y="135"/>
                    </a:lnTo>
                    <a:lnTo>
                      <a:pt x="69" y="136"/>
                    </a:lnTo>
                    <a:lnTo>
                      <a:pt x="69" y="135"/>
                    </a:lnTo>
                    <a:lnTo>
                      <a:pt x="70" y="136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4"/>
                    </a:lnTo>
                    <a:lnTo>
                      <a:pt x="72" y="133"/>
                    </a:lnTo>
                    <a:lnTo>
                      <a:pt x="72" y="132"/>
                    </a:lnTo>
                    <a:lnTo>
                      <a:pt x="73" y="131"/>
                    </a:lnTo>
                    <a:lnTo>
                      <a:pt x="73" y="129"/>
                    </a:lnTo>
                    <a:lnTo>
                      <a:pt x="75" y="128"/>
                    </a:lnTo>
                    <a:lnTo>
                      <a:pt x="75" y="127"/>
                    </a:lnTo>
                    <a:lnTo>
                      <a:pt x="75" y="126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4"/>
                    </a:lnTo>
                    <a:lnTo>
                      <a:pt x="72" y="123"/>
                    </a:lnTo>
                    <a:lnTo>
                      <a:pt x="72" y="121"/>
                    </a:lnTo>
                    <a:lnTo>
                      <a:pt x="72" y="120"/>
                    </a:lnTo>
                    <a:lnTo>
                      <a:pt x="73" y="120"/>
                    </a:lnTo>
                    <a:lnTo>
                      <a:pt x="75" y="119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8" y="117"/>
                    </a:lnTo>
                    <a:lnTo>
                      <a:pt x="79" y="117"/>
                    </a:lnTo>
                    <a:lnTo>
                      <a:pt x="79" y="116"/>
                    </a:lnTo>
                    <a:lnTo>
                      <a:pt x="80" y="116"/>
                    </a:lnTo>
                    <a:lnTo>
                      <a:pt x="81" y="115"/>
                    </a:lnTo>
                    <a:lnTo>
                      <a:pt x="83" y="115"/>
                    </a:lnTo>
                    <a:lnTo>
                      <a:pt x="83" y="114"/>
                    </a:lnTo>
                    <a:lnTo>
                      <a:pt x="84" y="114"/>
                    </a:lnTo>
                    <a:lnTo>
                      <a:pt x="84" y="112"/>
                    </a:lnTo>
                    <a:lnTo>
                      <a:pt x="84" y="111"/>
                    </a:lnTo>
                    <a:lnTo>
                      <a:pt x="85" y="110"/>
                    </a:lnTo>
                    <a:lnTo>
                      <a:pt x="86" y="109"/>
                    </a:lnTo>
                    <a:lnTo>
                      <a:pt x="85" y="109"/>
                    </a:lnTo>
                    <a:lnTo>
                      <a:pt x="85" y="108"/>
                    </a:lnTo>
                    <a:lnTo>
                      <a:pt x="85" y="107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4"/>
                    </a:lnTo>
                    <a:lnTo>
                      <a:pt x="86" y="103"/>
                    </a:lnTo>
                    <a:lnTo>
                      <a:pt x="86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4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7" y="93"/>
                    </a:lnTo>
                    <a:lnTo>
                      <a:pt x="88" y="93"/>
                    </a:lnTo>
                    <a:lnTo>
                      <a:pt x="89" y="93"/>
                    </a:lnTo>
                    <a:lnTo>
                      <a:pt x="89" y="92"/>
                    </a:lnTo>
                    <a:lnTo>
                      <a:pt x="89" y="92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9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6"/>
                    </a:lnTo>
                    <a:lnTo>
                      <a:pt x="92" y="85"/>
                    </a:lnTo>
                    <a:lnTo>
                      <a:pt x="92" y="84"/>
                    </a:lnTo>
                    <a:lnTo>
                      <a:pt x="93" y="84"/>
                    </a:lnTo>
                    <a:lnTo>
                      <a:pt x="94" y="84"/>
                    </a:lnTo>
                    <a:lnTo>
                      <a:pt x="94" y="83"/>
                    </a:lnTo>
                    <a:lnTo>
                      <a:pt x="95" y="83"/>
                    </a:lnTo>
                    <a:lnTo>
                      <a:pt x="95" y="82"/>
                    </a:lnTo>
                    <a:lnTo>
                      <a:pt x="96" y="82"/>
                    </a:lnTo>
                    <a:lnTo>
                      <a:pt x="96" y="81"/>
                    </a:lnTo>
                    <a:lnTo>
                      <a:pt x="96" y="80"/>
                    </a:lnTo>
                    <a:lnTo>
                      <a:pt x="96" y="78"/>
                    </a:lnTo>
                    <a:lnTo>
                      <a:pt x="97" y="78"/>
                    </a:lnTo>
                    <a:lnTo>
                      <a:pt x="97" y="77"/>
                    </a:lnTo>
                    <a:lnTo>
                      <a:pt x="96" y="76"/>
                    </a:lnTo>
                    <a:lnTo>
                      <a:pt x="96" y="75"/>
                    </a:lnTo>
                    <a:lnTo>
                      <a:pt x="95" y="75"/>
                    </a:lnTo>
                    <a:lnTo>
                      <a:pt x="95" y="74"/>
                    </a:lnTo>
                    <a:lnTo>
                      <a:pt x="95" y="73"/>
                    </a:lnTo>
                    <a:lnTo>
                      <a:pt x="94" y="72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5" y="68"/>
                    </a:lnTo>
                    <a:lnTo>
                      <a:pt x="95" y="67"/>
                    </a:lnTo>
                    <a:lnTo>
                      <a:pt x="96" y="67"/>
                    </a:lnTo>
                    <a:lnTo>
                      <a:pt x="96" y="66"/>
                    </a:lnTo>
                    <a:lnTo>
                      <a:pt x="96" y="65"/>
                    </a:lnTo>
                    <a:lnTo>
                      <a:pt x="96" y="65"/>
                    </a:lnTo>
                    <a:lnTo>
                      <a:pt x="96" y="64"/>
                    </a:lnTo>
                    <a:lnTo>
                      <a:pt x="95" y="64"/>
                    </a:lnTo>
                    <a:lnTo>
                      <a:pt x="96" y="63"/>
                    </a:lnTo>
                    <a:lnTo>
                      <a:pt x="97" y="61"/>
                    </a:lnTo>
                    <a:lnTo>
                      <a:pt x="97" y="60"/>
                    </a:lnTo>
                    <a:lnTo>
                      <a:pt x="97" y="59"/>
                    </a:lnTo>
                    <a:lnTo>
                      <a:pt x="97" y="58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6"/>
                    </a:lnTo>
                    <a:lnTo>
                      <a:pt x="100" y="55"/>
                    </a:lnTo>
                    <a:lnTo>
                      <a:pt x="101" y="56"/>
                    </a:lnTo>
                    <a:lnTo>
                      <a:pt x="102" y="56"/>
                    </a:lnTo>
                    <a:lnTo>
                      <a:pt x="103" y="56"/>
                    </a:lnTo>
                    <a:lnTo>
                      <a:pt x="104" y="55"/>
                    </a:lnTo>
                    <a:lnTo>
                      <a:pt x="105" y="55"/>
                    </a:lnTo>
                    <a:lnTo>
                      <a:pt x="105" y="53"/>
                    </a:lnTo>
                    <a:lnTo>
                      <a:pt x="105" y="52"/>
                    </a:lnTo>
                    <a:lnTo>
                      <a:pt x="105" y="51"/>
                    </a:lnTo>
                    <a:lnTo>
                      <a:pt x="106" y="51"/>
                    </a:lnTo>
                    <a:lnTo>
                      <a:pt x="106" y="50"/>
                    </a:lnTo>
                    <a:lnTo>
                      <a:pt x="107" y="50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1" y="49"/>
                    </a:lnTo>
                    <a:lnTo>
                      <a:pt x="111" y="48"/>
                    </a:lnTo>
                    <a:lnTo>
                      <a:pt x="112" y="48"/>
                    </a:lnTo>
                    <a:lnTo>
                      <a:pt x="113" y="47"/>
                    </a:lnTo>
                    <a:lnTo>
                      <a:pt x="112" y="46"/>
                    </a:lnTo>
                    <a:lnTo>
                      <a:pt x="113" y="44"/>
                    </a:lnTo>
                    <a:lnTo>
                      <a:pt x="113" y="43"/>
                    </a:lnTo>
                    <a:lnTo>
                      <a:pt x="112" y="41"/>
                    </a:lnTo>
                    <a:lnTo>
                      <a:pt x="113" y="40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8"/>
                    </a:lnTo>
                    <a:lnTo>
                      <a:pt x="114" y="36"/>
                    </a:lnTo>
                    <a:lnTo>
                      <a:pt x="114" y="35"/>
                    </a:lnTo>
                    <a:lnTo>
                      <a:pt x="113" y="34"/>
                    </a:lnTo>
                    <a:lnTo>
                      <a:pt x="113" y="33"/>
                    </a:lnTo>
                    <a:lnTo>
                      <a:pt x="112" y="33"/>
                    </a:lnTo>
                    <a:lnTo>
                      <a:pt x="111" y="33"/>
                    </a:lnTo>
                    <a:lnTo>
                      <a:pt x="111" y="32"/>
                    </a:lnTo>
                    <a:lnTo>
                      <a:pt x="110" y="31"/>
                    </a:lnTo>
                    <a:lnTo>
                      <a:pt x="111" y="30"/>
                    </a:lnTo>
                    <a:lnTo>
                      <a:pt x="112" y="30"/>
                    </a:lnTo>
                    <a:lnTo>
                      <a:pt x="113" y="30"/>
                    </a:lnTo>
                    <a:lnTo>
                      <a:pt x="114" y="28"/>
                    </a:lnTo>
                    <a:lnTo>
                      <a:pt x="114" y="27"/>
                    </a:lnTo>
                    <a:lnTo>
                      <a:pt x="115" y="27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18" y="27"/>
                    </a:lnTo>
                    <a:lnTo>
                      <a:pt x="118" y="26"/>
                    </a:lnTo>
                    <a:lnTo>
                      <a:pt x="119" y="27"/>
                    </a:lnTo>
                    <a:lnTo>
                      <a:pt x="120" y="27"/>
                    </a:lnTo>
                    <a:lnTo>
                      <a:pt x="120" y="26"/>
                    </a:lnTo>
                    <a:lnTo>
                      <a:pt x="121" y="26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4" y="24"/>
                    </a:lnTo>
                    <a:lnTo>
                      <a:pt x="126" y="24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8" y="22"/>
                    </a:lnTo>
                    <a:lnTo>
                      <a:pt x="128" y="21"/>
                    </a:lnTo>
                    <a:lnTo>
                      <a:pt x="128" y="19"/>
                    </a:lnTo>
                    <a:lnTo>
                      <a:pt x="129" y="18"/>
                    </a:lnTo>
                    <a:lnTo>
                      <a:pt x="129" y="16"/>
                    </a:lnTo>
                    <a:lnTo>
                      <a:pt x="129" y="15"/>
                    </a:lnTo>
                    <a:lnTo>
                      <a:pt x="129" y="14"/>
                    </a:lnTo>
                    <a:lnTo>
                      <a:pt x="129" y="13"/>
                    </a:lnTo>
                    <a:lnTo>
                      <a:pt x="129" y="11"/>
                    </a:lnTo>
                    <a:lnTo>
                      <a:pt x="128" y="10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7"/>
                    </a:lnTo>
                    <a:lnTo>
                      <a:pt x="128" y="6"/>
                    </a:lnTo>
                    <a:lnTo>
                      <a:pt x="128" y="5"/>
                    </a:lnTo>
                    <a:lnTo>
                      <a:pt x="127" y="5"/>
                    </a:lnTo>
                    <a:lnTo>
                      <a:pt x="126" y="5"/>
                    </a:lnTo>
                    <a:lnTo>
                      <a:pt x="124" y="5"/>
                    </a:lnTo>
                    <a:lnTo>
                      <a:pt x="124" y="4"/>
                    </a:lnTo>
                    <a:lnTo>
                      <a:pt x="123" y="2"/>
                    </a:lnTo>
                    <a:lnTo>
                      <a:pt x="122" y="2"/>
                    </a:lnTo>
                    <a:lnTo>
                      <a:pt x="121" y="2"/>
                    </a:lnTo>
                    <a:lnTo>
                      <a:pt x="120" y="2"/>
                    </a:lnTo>
                    <a:lnTo>
                      <a:pt x="119" y="2"/>
                    </a:lnTo>
                    <a:lnTo>
                      <a:pt x="118" y="1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7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56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1" name="Freeform 121"/>
              <p:cNvSpPr>
                <a:spLocks/>
              </p:cNvSpPr>
              <p:nvPr/>
            </p:nvSpPr>
            <p:spPr bwMode="auto">
              <a:xfrm>
                <a:off x="1398678" y="969963"/>
                <a:ext cx="750888" cy="450850"/>
              </a:xfrm>
              <a:custGeom>
                <a:avLst/>
                <a:gdLst>
                  <a:gd name="T0" fmla="*/ 336 w 473"/>
                  <a:gd name="T1" fmla="*/ 1 h 284"/>
                  <a:gd name="T2" fmla="*/ 379 w 473"/>
                  <a:gd name="T3" fmla="*/ 2 h 284"/>
                  <a:gd name="T4" fmla="*/ 422 w 473"/>
                  <a:gd name="T5" fmla="*/ 3 h 284"/>
                  <a:gd name="T6" fmla="*/ 447 w 473"/>
                  <a:gd name="T7" fmla="*/ 3 h 284"/>
                  <a:gd name="T8" fmla="*/ 473 w 473"/>
                  <a:gd name="T9" fmla="*/ 3 h 284"/>
                  <a:gd name="T10" fmla="*/ 472 w 473"/>
                  <a:gd name="T11" fmla="*/ 34 h 284"/>
                  <a:gd name="T12" fmla="*/ 473 w 473"/>
                  <a:gd name="T13" fmla="*/ 100 h 284"/>
                  <a:gd name="T14" fmla="*/ 473 w 473"/>
                  <a:gd name="T15" fmla="*/ 132 h 284"/>
                  <a:gd name="T16" fmla="*/ 473 w 473"/>
                  <a:gd name="T17" fmla="*/ 178 h 284"/>
                  <a:gd name="T18" fmla="*/ 473 w 473"/>
                  <a:gd name="T19" fmla="*/ 214 h 284"/>
                  <a:gd name="T20" fmla="*/ 448 w 473"/>
                  <a:gd name="T21" fmla="*/ 231 h 284"/>
                  <a:gd name="T22" fmla="*/ 427 w 473"/>
                  <a:gd name="T23" fmla="*/ 231 h 284"/>
                  <a:gd name="T24" fmla="*/ 397 w 473"/>
                  <a:gd name="T25" fmla="*/ 231 h 284"/>
                  <a:gd name="T26" fmla="*/ 365 w 473"/>
                  <a:gd name="T27" fmla="*/ 231 h 284"/>
                  <a:gd name="T28" fmla="*/ 336 w 473"/>
                  <a:gd name="T29" fmla="*/ 231 h 284"/>
                  <a:gd name="T30" fmla="*/ 310 w 473"/>
                  <a:gd name="T31" fmla="*/ 231 h 284"/>
                  <a:gd name="T32" fmla="*/ 276 w 473"/>
                  <a:gd name="T33" fmla="*/ 231 h 284"/>
                  <a:gd name="T34" fmla="*/ 254 w 473"/>
                  <a:gd name="T35" fmla="*/ 228 h 284"/>
                  <a:gd name="T36" fmla="*/ 251 w 473"/>
                  <a:gd name="T37" fmla="*/ 210 h 284"/>
                  <a:gd name="T38" fmla="*/ 257 w 473"/>
                  <a:gd name="T39" fmla="*/ 194 h 284"/>
                  <a:gd name="T40" fmla="*/ 246 w 473"/>
                  <a:gd name="T41" fmla="*/ 186 h 284"/>
                  <a:gd name="T42" fmla="*/ 237 w 473"/>
                  <a:gd name="T43" fmla="*/ 188 h 284"/>
                  <a:gd name="T44" fmla="*/ 224 w 473"/>
                  <a:gd name="T45" fmla="*/ 195 h 284"/>
                  <a:gd name="T46" fmla="*/ 211 w 473"/>
                  <a:gd name="T47" fmla="*/ 206 h 284"/>
                  <a:gd name="T48" fmla="*/ 199 w 473"/>
                  <a:gd name="T49" fmla="*/ 216 h 284"/>
                  <a:gd name="T50" fmla="*/ 183 w 473"/>
                  <a:gd name="T51" fmla="*/ 224 h 284"/>
                  <a:gd name="T52" fmla="*/ 169 w 473"/>
                  <a:gd name="T53" fmla="*/ 230 h 284"/>
                  <a:gd name="T54" fmla="*/ 160 w 473"/>
                  <a:gd name="T55" fmla="*/ 237 h 284"/>
                  <a:gd name="T56" fmla="*/ 155 w 473"/>
                  <a:gd name="T57" fmla="*/ 253 h 284"/>
                  <a:gd name="T58" fmla="*/ 166 w 473"/>
                  <a:gd name="T59" fmla="*/ 264 h 284"/>
                  <a:gd name="T60" fmla="*/ 169 w 473"/>
                  <a:gd name="T61" fmla="*/ 279 h 284"/>
                  <a:gd name="T62" fmla="*/ 154 w 473"/>
                  <a:gd name="T63" fmla="*/ 278 h 284"/>
                  <a:gd name="T64" fmla="*/ 142 w 473"/>
                  <a:gd name="T65" fmla="*/ 279 h 284"/>
                  <a:gd name="T66" fmla="*/ 133 w 473"/>
                  <a:gd name="T67" fmla="*/ 266 h 284"/>
                  <a:gd name="T68" fmla="*/ 114 w 473"/>
                  <a:gd name="T69" fmla="*/ 261 h 284"/>
                  <a:gd name="T70" fmla="*/ 97 w 473"/>
                  <a:gd name="T71" fmla="*/ 258 h 284"/>
                  <a:gd name="T72" fmla="*/ 89 w 473"/>
                  <a:gd name="T73" fmla="*/ 242 h 284"/>
                  <a:gd name="T74" fmla="*/ 74 w 473"/>
                  <a:gd name="T75" fmla="*/ 238 h 284"/>
                  <a:gd name="T76" fmla="*/ 63 w 473"/>
                  <a:gd name="T77" fmla="*/ 229 h 284"/>
                  <a:gd name="T78" fmla="*/ 56 w 473"/>
                  <a:gd name="T79" fmla="*/ 215 h 284"/>
                  <a:gd name="T80" fmla="*/ 56 w 473"/>
                  <a:gd name="T81" fmla="*/ 201 h 284"/>
                  <a:gd name="T82" fmla="*/ 50 w 473"/>
                  <a:gd name="T83" fmla="*/ 184 h 284"/>
                  <a:gd name="T84" fmla="*/ 35 w 473"/>
                  <a:gd name="T85" fmla="*/ 176 h 284"/>
                  <a:gd name="T86" fmla="*/ 15 w 473"/>
                  <a:gd name="T87" fmla="*/ 171 h 284"/>
                  <a:gd name="T88" fmla="*/ 23 w 473"/>
                  <a:gd name="T89" fmla="*/ 157 h 284"/>
                  <a:gd name="T90" fmla="*/ 16 w 473"/>
                  <a:gd name="T91" fmla="*/ 142 h 284"/>
                  <a:gd name="T92" fmla="*/ 6 w 473"/>
                  <a:gd name="T93" fmla="*/ 129 h 284"/>
                  <a:gd name="T94" fmla="*/ 5 w 473"/>
                  <a:gd name="T95" fmla="*/ 118 h 284"/>
                  <a:gd name="T96" fmla="*/ 5 w 473"/>
                  <a:gd name="T97" fmla="*/ 106 h 284"/>
                  <a:gd name="T98" fmla="*/ 10 w 473"/>
                  <a:gd name="T99" fmla="*/ 91 h 284"/>
                  <a:gd name="T100" fmla="*/ 9 w 473"/>
                  <a:gd name="T101" fmla="*/ 75 h 284"/>
                  <a:gd name="T102" fmla="*/ 8 w 473"/>
                  <a:gd name="T103" fmla="*/ 59 h 284"/>
                  <a:gd name="T104" fmla="*/ 10 w 473"/>
                  <a:gd name="T105" fmla="*/ 46 h 284"/>
                  <a:gd name="T106" fmla="*/ 18 w 473"/>
                  <a:gd name="T107" fmla="*/ 35 h 284"/>
                  <a:gd name="T108" fmla="*/ 31 w 473"/>
                  <a:gd name="T109" fmla="*/ 30 h 284"/>
                  <a:gd name="T110" fmla="*/ 37 w 473"/>
                  <a:gd name="T111" fmla="*/ 17 h 284"/>
                  <a:gd name="T112" fmla="*/ 44 w 473"/>
                  <a:gd name="T113" fmla="*/ 3 h 284"/>
                  <a:gd name="T114" fmla="*/ 101 w 473"/>
                  <a:gd name="T115" fmla="*/ 2 h 284"/>
                  <a:gd name="T116" fmla="*/ 133 w 473"/>
                  <a:gd name="T117" fmla="*/ 1 h 284"/>
                  <a:gd name="T118" fmla="*/ 176 w 473"/>
                  <a:gd name="T119" fmla="*/ 2 h 284"/>
                  <a:gd name="T120" fmla="*/ 209 w 473"/>
                  <a:gd name="T121" fmla="*/ 2 h 284"/>
                  <a:gd name="T122" fmla="*/ 253 w 473"/>
                  <a:gd name="T123" fmla="*/ 1 h 284"/>
                  <a:gd name="T124" fmla="*/ 291 w 473"/>
                  <a:gd name="T125" fmla="*/ 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3" h="284">
                    <a:moveTo>
                      <a:pt x="291" y="1"/>
                    </a:moveTo>
                    <a:lnTo>
                      <a:pt x="294" y="1"/>
                    </a:lnTo>
                    <a:lnTo>
                      <a:pt x="298" y="1"/>
                    </a:lnTo>
                    <a:lnTo>
                      <a:pt x="299" y="1"/>
                    </a:lnTo>
                    <a:lnTo>
                      <a:pt x="302" y="1"/>
                    </a:lnTo>
                    <a:lnTo>
                      <a:pt x="305" y="1"/>
                    </a:lnTo>
                    <a:lnTo>
                      <a:pt x="307" y="1"/>
                    </a:lnTo>
                    <a:lnTo>
                      <a:pt x="309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9" y="1"/>
                    </a:lnTo>
                    <a:lnTo>
                      <a:pt x="320" y="1"/>
                    </a:lnTo>
                    <a:lnTo>
                      <a:pt x="322" y="1"/>
                    </a:lnTo>
                    <a:lnTo>
                      <a:pt x="325" y="1"/>
                    </a:lnTo>
                    <a:lnTo>
                      <a:pt x="326" y="1"/>
                    </a:lnTo>
                    <a:lnTo>
                      <a:pt x="332" y="1"/>
                    </a:lnTo>
                    <a:lnTo>
                      <a:pt x="333" y="1"/>
                    </a:lnTo>
                    <a:lnTo>
                      <a:pt x="336" y="1"/>
                    </a:lnTo>
                    <a:lnTo>
                      <a:pt x="336" y="1"/>
                    </a:lnTo>
                    <a:lnTo>
                      <a:pt x="339" y="1"/>
                    </a:lnTo>
                    <a:lnTo>
                      <a:pt x="341" y="1"/>
                    </a:lnTo>
                    <a:lnTo>
                      <a:pt x="344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3" y="2"/>
                    </a:lnTo>
                    <a:lnTo>
                      <a:pt x="354" y="2"/>
                    </a:lnTo>
                    <a:lnTo>
                      <a:pt x="356" y="2"/>
                    </a:lnTo>
                    <a:lnTo>
                      <a:pt x="359" y="2"/>
                    </a:lnTo>
                    <a:lnTo>
                      <a:pt x="363" y="2"/>
                    </a:lnTo>
                    <a:lnTo>
                      <a:pt x="366" y="2"/>
                    </a:lnTo>
                    <a:lnTo>
                      <a:pt x="367" y="2"/>
                    </a:lnTo>
                    <a:lnTo>
                      <a:pt x="368" y="2"/>
                    </a:lnTo>
                    <a:lnTo>
                      <a:pt x="375" y="2"/>
                    </a:lnTo>
                    <a:lnTo>
                      <a:pt x="376" y="2"/>
                    </a:lnTo>
                    <a:lnTo>
                      <a:pt x="377" y="2"/>
                    </a:lnTo>
                    <a:lnTo>
                      <a:pt x="379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5" y="2"/>
                    </a:lnTo>
                    <a:lnTo>
                      <a:pt x="386" y="2"/>
                    </a:lnTo>
                    <a:lnTo>
                      <a:pt x="391" y="2"/>
                    </a:lnTo>
                    <a:lnTo>
                      <a:pt x="394" y="2"/>
                    </a:lnTo>
                    <a:lnTo>
                      <a:pt x="395" y="2"/>
                    </a:lnTo>
                    <a:lnTo>
                      <a:pt x="396" y="2"/>
                    </a:lnTo>
                    <a:lnTo>
                      <a:pt x="402" y="2"/>
                    </a:lnTo>
                    <a:lnTo>
                      <a:pt x="404" y="2"/>
                    </a:lnTo>
                    <a:lnTo>
                      <a:pt x="409" y="2"/>
                    </a:lnTo>
                    <a:lnTo>
                      <a:pt x="411" y="2"/>
                    </a:lnTo>
                    <a:lnTo>
                      <a:pt x="413" y="2"/>
                    </a:lnTo>
                    <a:lnTo>
                      <a:pt x="418" y="2"/>
                    </a:lnTo>
                    <a:lnTo>
                      <a:pt x="418" y="2"/>
                    </a:lnTo>
                    <a:lnTo>
                      <a:pt x="419" y="2"/>
                    </a:lnTo>
                    <a:lnTo>
                      <a:pt x="420" y="3"/>
                    </a:lnTo>
                    <a:lnTo>
                      <a:pt x="422" y="3"/>
                    </a:lnTo>
                    <a:lnTo>
                      <a:pt x="423" y="3"/>
                    </a:lnTo>
                    <a:lnTo>
                      <a:pt x="425" y="3"/>
                    </a:lnTo>
                    <a:lnTo>
                      <a:pt x="426" y="3"/>
                    </a:lnTo>
                    <a:lnTo>
                      <a:pt x="427" y="3"/>
                    </a:lnTo>
                    <a:lnTo>
                      <a:pt x="431" y="3"/>
                    </a:lnTo>
                    <a:lnTo>
                      <a:pt x="433" y="3"/>
                    </a:lnTo>
                    <a:lnTo>
                      <a:pt x="434" y="3"/>
                    </a:lnTo>
                    <a:lnTo>
                      <a:pt x="436" y="3"/>
                    </a:lnTo>
                    <a:lnTo>
                      <a:pt x="437" y="3"/>
                    </a:lnTo>
                    <a:lnTo>
                      <a:pt x="438" y="3"/>
                    </a:lnTo>
                    <a:lnTo>
                      <a:pt x="439" y="3"/>
                    </a:lnTo>
                    <a:lnTo>
                      <a:pt x="440" y="3"/>
                    </a:lnTo>
                    <a:lnTo>
                      <a:pt x="442" y="3"/>
                    </a:lnTo>
                    <a:lnTo>
                      <a:pt x="443" y="3"/>
                    </a:lnTo>
                    <a:lnTo>
                      <a:pt x="444" y="3"/>
                    </a:lnTo>
                    <a:lnTo>
                      <a:pt x="445" y="3"/>
                    </a:lnTo>
                    <a:lnTo>
                      <a:pt x="445" y="3"/>
                    </a:lnTo>
                    <a:lnTo>
                      <a:pt x="447" y="3"/>
                    </a:lnTo>
                    <a:lnTo>
                      <a:pt x="448" y="3"/>
                    </a:lnTo>
                    <a:lnTo>
                      <a:pt x="449" y="3"/>
                    </a:lnTo>
                    <a:lnTo>
                      <a:pt x="452" y="3"/>
                    </a:lnTo>
                    <a:lnTo>
                      <a:pt x="454" y="3"/>
                    </a:lnTo>
                    <a:lnTo>
                      <a:pt x="455" y="3"/>
                    </a:lnTo>
                    <a:lnTo>
                      <a:pt x="456" y="3"/>
                    </a:lnTo>
                    <a:lnTo>
                      <a:pt x="457" y="3"/>
                    </a:lnTo>
                    <a:lnTo>
                      <a:pt x="459" y="3"/>
                    </a:lnTo>
                    <a:lnTo>
                      <a:pt x="460" y="3"/>
                    </a:lnTo>
                    <a:lnTo>
                      <a:pt x="462" y="3"/>
                    </a:lnTo>
                    <a:lnTo>
                      <a:pt x="464" y="3"/>
                    </a:lnTo>
                    <a:lnTo>
                      <a:pt x="465" y="3"/>
                    </a:lnTo>
                    <a:lnTo>
                      <a:pt x="466" y="3"/>
                    </a:lnTo>
                    <a:lnTo>
                      <a:pt x="469" y="3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472" y="3"/>
                    </a:lnTo>
                    <a:lnTo>
                      <a:pt x="473" y="3"/>
                    </a:lnTo>
                    <a:lnTo>
                      <a:pt x="473" y="7"/>
                    </a:lnTo>
                    <a:lnTo>
                      <a:pt x="473" y="8"/>
                    </a:lnTo>
                    <a:lnTo>
                      <a:pt x="473" y="9"/>
                    </a:lnTo>
                    <a:lnTo>
                      <a:pt x="473" y="11"/>
                    </a:lnTo>
                    <a:lnTo>
                      <a:pt x="473" y="12"/>
                    </a:lnTo>
                    <a:lnTo>
                      <a:pt x="473" y="15"/>
                    </a:lnTo>
                    <a:lnTo>
                      <a:pt x="473" y="18"/>
                    </a:lnTo>
                    <a:lnTo>
                      <a:pt x="472" y="18"/>
                    </a:lnTo>
                    <a:lnTo>
                      <a:pt x="472" y="18"/>
                    </a:lnTo>
                    <a:lnTo>
                      <a:pt x="472" y="19"/>
                    </a:lnTo>
                    <a:lnTo>
                      <a:pt x="472" y="20"/>
                    </a:lnTo>
                    <a:lnTo>
                      <a:pt x="472" y="22"/>
                    </a:lnTo>
                    <a:lnTo>
                      <a:pt x="472" y="25"/>
                    </a:lnTo>
                    <a:lnTo>
                      <a:pt x="472" y="27"/>
                    </a:lnTo>
                    <a:lnTo>
                      <a:pt x="472" y="28"/>
                    </a:lnTo>
                    <a:lnTo>
                      <a:pt x="472" y="30"/>
                    </a:lnTo>
                    <a:lnTo>
                      <a:pt x="472" y="33"/>
                    </a:lnTo>
                    <a:lnTo>
                      <a:pt x="472" y="34"/>
                    </a:lnTo>
                    <a:lnTo>
                      <a:pt x="472" y="35"/>
                    </a:lnTo>
                    <a:lnTo>
                      <a:pt x="472" y="36"/>
                    </a:lnTo>
                    <a:lnTo>
                      <a:pt x="472" y="37"/>
                    </a:lnTo>
                    <a:lnTo>
                      <a:pt x="472" y="38"/>
                    </a:lnTo>
                    <a:lnTo>
                      <a:pt x="472" y="39"/>
                    </a:lnTo>
                    <a:lnTo>
                      <a:pt x="472" y="44"/>
                    </a:lnTo>
                    <a:lnTo>
                      <a:pt x="472" y="49"/>
                    </a:lnTo>
                    <a:lnTo>
                      <a:pt x="472" y="50"/>
                    </a:lnTo>
                    <a:lnTo>
                      <a:pt x="472" y="54"/>
                    </a:lnTo>
                    <a:lnTo>
                      <a:pt x="472" y="60"/>
                    </a:lnTo>
                    <a:lnTo>
                      <a:pt x="472" y="64"/>
                    </a:lnTo>
                    <a:lnTo>
                      <a:pt x="472" y="66"/>
                    </a:lnTo>
                    <a:lnTo>
                      <a:pt x="472" y="66"/>
                    </a:lnTo>
                    <a:lnTo>
                      <a:pt x="472" y="74"/>
                    </a:lnTo>
                    <a:lnTo>
                      <a:pt x="472" y="79"/>
                    </a:lnTo>
                    <a:lnTo>
                      <a:pt x="472" y="89"/>
                    </a:lnTo>
                    <a:lnTo>
                      <a:pt x="472" y="94"/>
                    </a:lnTo>
                    <a:lnTo>
                      <a:pt x="473" y="100"/>
                    </a:lnTo>
                    <a:lnTo>
                      <a:pt x="472" y="103"/>
                    </a:lnTo>
                    <a:lnTo>
                      <a:pt x="472" y="104"/>
                    </a:lnTo>
                    <a:lnTo>
                      <a:pt x="472" y="105"/>
                    </a:lnTo>
                    <a:lnTo>
                      <a:pt x="472" y="108"/>
                    </a:lnTo>
                    <a:lnTo>
                      <a:pt x="472" y="109"/>
                    </a:lnTo>
                    <a:lnTo>
                      <a:pt x="472" y="111"/>
                    </a:lnTo>
                    <a:lnTo>
                      <a:pt x="472" y="112"/>
                    </a:lnTo>
                    <a:lnTo>
                      <a:pt x="472" y="113"/>
                    </a:lnTo>
                    <a:lnTo>
                      <a:pt x="472" y="118"/>
                    </a:lnTo>
                    <a:lnTo>
                      <a:pt x="472" y="119"/>
                    </a:lnTo>
                    <a:lnTo>
                      <a:pt x="472" y="121"/>
                    </a:lnTo>
                    <a:lnTo>
                      <a:pt x="472" y="122"/>
                    </a:lnTo>
                    <a:lnTo>
                      <a:pt x="472" y="123"/>
                    </a:lnTo>
                    <a:lnTo>
                      <a:pt x="472" y="125"/>
                    </a:lnTo>
                    <a:lnTo>
                      <a:pt x="473" y="127"/>
                    </a:lnTo>
                    <a:lnTo>
                      <a:pt x="473" y="129"/>
                    </a:lnTo>
                    <a:lnTo>
                      <a:pt x="473" y="130"/>
                    </a:lnTo>
                    <a:lnTo>
                      <a:pt x="473" y="132"/>
                    </a:lnTo>
                    <a:lnTo>
                      <a:pt x="473" y="134"/>
                    </a:lnTo>
                    <a:lnTo>
                      <a:pt x="472" y="138"/>
                    </a:lnTo>
                    <a:lnTo>
                      <a:pt x="472" y="140"/>
                    </a:lnTo>
                    <a:lnTo>
                      <a:pt x="472" y="142"/>
                    </a:lnTo>
                    <a:lnTo>
                      <a:pt x="472" y="143"/>
                    </a:lnTo>
                    <a:lnTo>
                      <a:pt x="472" y="144"/>
                    </a:lnTo>
                    <a:lnTo>
                      <a:pt x="472" y="145"/>
                    </a:lnTo>
                    <a:lnTo>
                      <a:pt x="472" y="149"/>
                    </a:lnTo>
                    <a:lnTo>
                      <a:pt x="472" y="151"/>
                    </a:lnTo>
                    <a:lnTo>
                      <a:pt x="472" y="152"/>
                    </a:lnTo>
                    <a:lnTo>
                      <a:pt x="472" y="156"/>
                    </a:lnTo>
                    <a:lnTo>
                      <a:pt x="473" y="161"/>
                    </a:lnTo>
                    <a:lnTo>
                      <a:pt x="473" y="162"/>
                    </a:lnTo>
                    <a:lnTo>
                      <a:pt x="473" y="164"/>
                    </a:lnTo>
                    <a:lnTo>
                      <a:pt x="473" y="168"/>
                    </a:lnTo>
                    <a:lnTo>
                      <a:pt x="473" y="171"/>
                    </a:lnTo>
                    <a:lnTo>
                      <a:pt x="473" y="174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8"/>
                    </a:lnTo>
                    <a:lnTo>
                      <a:pt x="473" y="188"/>
                    </a:lnTo>
                    <a:lnTo>
                      <a:pt x="473" y="189"/>
                    </a:lnTo>
                    <a:lnTo>
                      <a:pt x="473" y="190"/>
                    </a:lnTo>
                    <a:lnTo>
                      <a:pt x="473" y="193"/>
                    </a:lnTo>
                    <a:lnTo>
                      <a:pt x="473" y="195"/>
                    </a:lnTo>
                    <a:lnTo>
                      <a:pt x="473" y="197"/>
                    </a:lnTo>
                    <a:lnTo>
                      <a:pt x="473" y="201"/>
                    </a:lnTo>
                    <a:lnTo>
                      <a:pt x="473" y="203"/>
                    </a:lnTo>
                    <a:lnTo>
                      <a:pt x="473" y="204"/>
                    </a:lnTo>
                    <a:lnTo>
                      <a:pt x="473" y="206"/>
                    </a:lnTo>
                    <a:lnTo>
                      <a:pt x="473" y="207"/>
                    </a:lnTo>
                    <a:lnTo>
                      <a:pt x="473" y="212"/>
                    </a:lnTo>
                    <a:lnTo>
                      <a:pt x="473" y="213"/>
                    </a:lnTo>
                    <a:lnTo>
                      <a:pt x="473" y="214"/>
                    </a:lnTo>
                    <a:lnTo>
                      <a:pt x="473" y="215"/>
                    </a:lnTo>
                    <a:lnTo>
                      <a:pt x="473" y="215"/>
                    </a:lnTo>
                    <a:lnTo>
                      <a:pt x="473" y="219"/>
                    </a:lnTo>
                    <a:lnTo>
                      <a:pt x="473" y="223"/>
                    </a:lnTo>
                    <a:lnTo>
                      <a:pt x="473" y="224"/>
                    </a:lnTo>
                    <a:lnTo>
                      <a:pt x="473" y="225"/>
                    </a:lnTo>
                    <a:lnTo>
                      <a:pt x="473" y="227"/>
                    </a:lnTo>
                    <a:lnTo>
                      <a:pt x="473" y="231"/>
                    </a:lnTo>
                    <a:lnTo>
                      <a:pt x="471" y="231"/>
                    </a:lnTo>
                    <a:lnTo>
                      <a:pt x="469" y="231"/>
                    </a:lnTo>
                    <a:lnTo>
                      <a:pt x="468" y="231"/>
                    </a:lnTo>
                    <a:lnTo>
                      <a:pt x="465" y="231"/>
                    </a:lnTo>
                    <a:lnTo>
                      <a:pt x="464" y="231"/>
                    </a:lnTo>
                    <a:lnTo>
                      <a:pt x="463" y="231"/>
                    </a:lnTo>
                    <a:lnTo>
                      <a:pt x="462" y="231"/>
                    </a:lnTo>
                    <a:lnTo>
                      <a:pt x="460" y="231"/>
                    </a:lnTo>
                    <a:lnTo>
                      <a:pt x="449" y="231"/>
                    </a:lnTo>
                    <a:lnTo>
                      <a:pt x="448" y="231"/>
                    </a:lnTo>
                    <a:lnTo>
                      <a:pt x="447" y="231"/>
                    </a:lnTo>
                    <a:lnTo>
                      <a:pt x="446" y="231"/>
                    </a:lnTo>
                    <a:lnTo>
                      <a:pt x="445" y="231"/>
                    </a:lnTo>
                    <a:lnTo>
                      <a:pt x="445" y="231"/>
                    </a:lnTo>
                    <a:lnTo>
                      <a:pt x="444" y="231"/>
                    </a:lnTo>
                    <a:lnTo>
                      <a:pt x="443" y="231"/>
                    </a:lnTo>
                    <a:lnTo>
                      <a:pt x="440" y="231"/>
                    </a:lnTo>
                    <a:lnTo>
                      <a:pt x="439" y="231"/>
                    </a:lnTo>
                    <a:lnTo>
                      <a:pt x="438" y="231"/>
                    </a:lnTo>
                    <a:lnTo>
                      <a:pt x="437" y="231"/>
                    </a:lnTo>
                    <a:lnTo>
                      <a:pt x="435" y="231"/>
                    </a:lnTo>
                    <a:lnTo>
                      <a:pt x="434" y="231"/>
                    </a:lnTo>
                    <a:lnTo>
                      <a:pt x="433" y="231"/>
                    </a:lnTo>
                    <a:lnTo>
                      <a:pt x="431" y="231"/>
                    </a:lnTo>
                    <a:lnTo>
                      <a:pt x="430" y="231"/>
                    </a:lnTo>
                    <a:lnTo>
                      <a:pt x="429" y="231"/>
                    </a:lnTo>
                    <a:lnTo>
                      <a:pt x="428" y="231"/>
                    </a:lnTo>
                    <a:lnTo>
                      <a:pt x="427" y="231"/>
                    </a:lnTo>
                    <a:lnTo>
                      <a:pt x="425" y="231"/>
                    </a:lnTo>
                    <a:lnTo>
                      <a:pt x="423" y="231"/>
                    </a:lnTo>
                    <a:lnTo>
                      <a:pt x="422" y="231"/>
                    </a:lnTo>
                    <a:lnTo>
                      <a:pt x="420" y="231"/>
                    </a:lnTo>
                    <a:lnTo>
                      <a:pt x="419" y="231"/>
                    </a:lnTo>
                    <a:lnTo>
                      <a:pt x="418" y="231"/>
                    </a:lnTo>
                    <a:lnTo>
                      <a:pt x="417" y="231"/>
                    </a:lnTo>
                    <a:lnTo>
                      <a:pt x="416" y="231"/>
                    </a:lnTo>
                    <a:lnTo>
                      <a:pt x="414" y="231"/>
                    </a:lnTo>
                    <a:lnTo>
                      <a:pt x="413" y="231"/>
                    </a:lnTo>
                    <a:lnTo>
                      <a:pt x="412" y="231"/>
                    </a:lnTo>
                    <a:lnTo>
                      <a:pt x="411" y="231"/>
                    </a:lnTo>
                    <a:lnTo>
                      <a:pt x="410" y="231"/>
                    </a:lnTo>
                    <a:lnTo>
                      <a:pt x="409" y="231"/>
                    </a:lnTo>
                    <a:lnTo>
                      <a:pt x="406" y="231"/>
                    </a:lnTo>
                    <a:lnTo>
                      <a:pt x="402" y="231"/>
                    </a:lnTo>
                    <a:lnTo>
                      <a:pt x="399" y="231"/>
                    </a:lnTo>
                    <a:lnTo>
                      <a:pt x="397" y="231"/>
                    </a:lnTo>
                    <a:lnTo>
                      <a:pt x="396" y="231"/>
                    </a:lnTo>
                    <a:lnTo>
                      <a:pt x="395" y="231"/>
                    </a:lnTo>
                    <a:lnTo>
                      <a:pt x="393" y="231"/>
                    </a:lnTo>
                    <a:lnTo>
                      <a:pt x="392" y="231"/>
                    </a:lnTo>
                    <a:lnTo>
                      <a:pt x="391" y="231"/>
                    </a:lnTo>
                    <a:lnTo>
                      <a:pt x="391" y="231"/>
                    </a:lnTo>
                    <a:lnTo>
                      <a:pt x="387" y="231"/>
                    </a:lnTo>
                    <a:lnTo>
                      <a:pt x="386" y="231"/>
                    </a:lnTo>
                    <a:lnTo>
                      <a:pt x="385" y="231"/>
                    </a:lnTo>
                    <a:lnTo>
                      <a:pt x="383" y="231"/>
                    </a:lnTo>
                    <a:lnTo>
                      <a:pt x="382" y="231"/>
                    </a:lnTo>
                    <a:lnTo>
                      <a:pt x="380" y="231"/>
                    </a:lnTo>
                    <a:lnTo>
                      <a:pt x="378" y="231"/>
                    </a:lnTo>
                    <a:lnTo>
                      <a:pt x="376" y="231"/>
                    </a:lnTo>
                    <a:lnTo>
                      <a:pt x="375" y="231"/>
                    </a:lnTo>
                    <a:lnTo>
                      <a:pt x="371" y="231"/>
                    </a:lnTo>
                    <a:lnTo>
                      <a:pt x="369" y="231"/>
                    </a:lnTo>
                    <a:lnTo>
                      <a:pt x="365" y="231"/>
                    </a:lnTo>
                    <a:lnTo>
                      <a:pt x="363" y="231"/>
                    </a:lnTo>
                    <a:lnTo>
                      <a:pt x="362" y="231"/>
                    </a:lnTo>
                    <a:lnTo>
                      <a:pt x="360" y="231"/>
                    </a:lnTo>
                    <a:lnTo>
                      <a:pt x="359" y="231"/>
                    </a:lnTo>
                    <a:lnTo>
                      <a:pt x="358" y="231"/>
                    </a:lnTo>
                    <a:lnTo>
                      <a:pt x="356" y="231"/>
                    </a:lnTo>
                    <a:lnTo>
                      <a:pt x="354" y="231"/>
                    </a:lnTo>
                    <a:lnTo>
                      <a:pt x="351" y="231"/>
                    </a:lnTo>
                    <a:lnTo>
                      <a:pt x="350" y="231"/>
                    </a:lnTo>
                    <a:lnTo>
                      <a:pt x="349" y="231"/>
                    </a:lnTo>
                    <a:lnTo>
                      <a:pt x="348" y="231"/>
                    </a:lnTo>
                    <a:lnTo>
                      <a:pt x="343" y="231"/>
                    </a:lnTo>
                    <a:lnTo>
                      <a:pt x="342" y="231"/>
                    </a:lnTo>
                    <a:lnTo>
                      <a:pt x="341" y="231"/>
                    </a:lnTo>
                    <a:lnTo>
                      <a:pt x="340" y="231"/>
                    </a:lnTo>
                    <a:lnTo>
                      <a:pt x="337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5" y="231"/>
                    </a:lnTo>
                    <a:lnTo>
                      <a:pt x="334" y="231"/>
                    </a:lnTo>
                    <a:lnTo>
                      <a:pt x="333" y="231"/>
                    </a:lnTo>
                    <a:lnTo>
                      <a:pt x="332" y="231"/>
                    </a:lnTo>
                    <a:lnTo>
                      <a:pt x="329" y="231"/>
                    </a:lnTo>
                    <a:lnTo>
                      <a:pt x="328" y="231"/>
                    </a:lnTo>
                    <a:lnTo>
                      <a:pt x="327" y="231"/>
                    </a:lnTo>
                    <a:lnTo>
                      <a:pt x="325" y="231"/>
                    </a:lnTo>
                    <a:lnTo>
                      <a:pt x="324" y="231"/>
                    </a:lnTo>
                    <a:lnTo>
                      <a:pt x="323" y="231"/>
                    </a:lnTo>
                    <a:lnTo>
                      <a:pt x="322" y="231"/>
                    </a:lnTo>
                    <a:lnTo>
                      <a:pt x="319" y="231"/>
                    </a:lnTo>
                    <a:lnTo>
                      <a:pt x="318" y="231"/>
                    </a:lnTo>
                    <a:lnTo>
                      <a:pt x="317" y="231"/>
                    </a:lnTo>
                    <a:lnTo>
                      <a:pt x="315" y="231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0" y="231"/>
                    </a:lnTo>
                    <a:lnTo>
                      <a:pt x="309" y="231"/>
                    </a:lnTo>
                    <a:lnTo>
                      <a:pt x="309" y="231"/>
                    </a:lnTo>
                    <a:lnTo>
                      <a:pt x="308" y="231"/>
                    </a:lnTo>
                    <a:lnTo>
                      <a:pt x="307" y="231"/>
                    </a:lnTo>
                    <a:lnTo>
                      <a:pt x="302" y="231"/>
                    </a:lnTo>
                    <a:lnTo>
                      <a:pt x="300" y="231"/>
                    </a:lnTo>
                    <a:lnTo>
                      <a:pt x="299" y="231"/>
                    </a:lnTo>
                    <a:lnTo>
                      <a:pt x="298" y="231"/>
                    </a:lnTo>
                    <a:lnTo>
                      <a:pt x="297" y="231"/>
                    </a:lnTo>
                    <a:lnTo>
                      <a:pt x="296" y="231"/>
                    </a:lnTo>
                    <a:lnTo>
                      <a:pt x="294" y="231"/>
                    </a:lnTo>
                    <a:lnTo>
                      <a:pt x="293" y="231"/>
                    </a:lnTo>
                    <a:lnTo>
                      <a:pt x="292" y="231"/>
                    </a:lnTo>
                    <a:lnTo>
                      <a:pt x="291" y="231"/>
                    </a:lnTo>
                    <a:lnTo>
                      <a:pt x="281" y="231"/>
                    </a:lnTo>
                    <a:lnTo>
                      <a:pt x="280" y="231"/>
                    </a:lnTo>
                    <a:lnTo>
                      <a:pt x="279" y="231"/>
                    </a:lnTo>
                    <a:lnTo>
                      <a:pt x="276" y="231"/>
                    </a:lnTo>
                    <a:lnTo>
                      <a:pt x="275" y="231"/>
                    </a:lnTo>
                    <a:lnTo>
                      <a:pt x="274" y="231"/>
                    </a:lnTo>
                    <a:lnTo>
                      <a:pt x="271" y="231"/>
                    </a:lnTo>
                    <a:lnTo>
                      <a:pt x="269" y="231"/>
                    </a:lnTo>
                    <a:lnTo>
                      <a:pt x="268" y="231"/>
                    </a:lnTo>
                    <a:lnTo>
                      <a:pt x="267" y="231"/>
                    </a:lnTo>
                    <a:lnTo>
                      <a:pt x="263" y="231"/>
                    </a:lnTo>
                    <a:lnTo>
                      <a:pt x="262" y="231"/>
                    </a:lnTo>
                    <a:lnTo>
                      <a:pt x="260" y="231"/>
                    </a:lnTo>
                    <a:lnTo>
                      <a:pt x="259" y="231"/>
                    </a:lnTo>
                    <a:lnTo>
                      <a:pt x="258" y="231"/>
                    </a:lnTo>
                    <a:lnTo>
                      <a:pt x="257" y="231"/>
                    </a:lnTo>
                    <a:lnTo>
                      <a:pt x="256" y="231"/>
                    </a:lnTo>
                    <a:lnTo>
                      <a:pt x="255" y="231"/>
                    </a:lnTo>
                    <a:lnTo>
                      <a:pt x="254" y="231"/>
                    </a:lnTo>
                    <a:lnTo>
                      <a:pt x="254" y="230"/>
                    </a:lnTo>
                    <a:lnTo>
                      <a:pt x="255" y="229"/>
                    </a:lnTo>
                    <a:lnTo>
                      <a:pt x="254" y="228"/>
                    </a:lnTo>
                    <a:lnTo>
                      <a:pt x="254" y="227"/>
                    </a:lnTo>
                    <a:lnTo>
                      <a:pt x="254" y="227"/>
                    </a:lnTo>
                    <a:lnTo>
                      <a:pt x="253" y="225"/>
                    </a:lnTo>
                    <a:lnTo>
                      <a:pt x="251" y="225"/>
                    </a:lnTo>
                    <a:lnTo>
                      <a:pt x="250" y="223"/>
                    </a:lnTo>
                    <a:lnTo>
                      <a:pt x="250" y="222"/>
                    </a:lnTo>
                    <a:lnTo>
                      <a:pt x="250" y="221"/>
                    </a:lnTo>
                    <a:lnTo>
                      <a:pt x="251" y="221"/>
                    </a:lnTo>
                    <a:lnTo>
                      <a:pt x="251" y="220"/>
                    </a:lnTo>
                    <a:lnTo>
                      <a:pt x="253" y="219"/>
                    </a:lnTo>
                    <a:lnTo>
                      <a:pt x="251" y="216"/>
                    </a:lnTo>
                    <a:lnTo>
                      <a:pt x="251" y="215"/>
                    </a:lnTo>
                    <a:lnTo>
                      <a:pt x="253" y="215"/>
                    </a:lnTo>
                    <a:lnTo>
                      <a:pt x="253" y="214"/>
                    </a:lnTo>
                    <a:lnTo>
                      <a:pt x="253" y="213"/>
                    </a:lnTo>
                    <a:lnTo>
                      <a:pt x="253" y="212"/>
                    </a:lnTo>
                    <a:lnTo>
                      <a:pt x="251" y="211"/>
                    </a:lnTo>
                    <a:lnTo>
                      <a:pt x="251" y="210"/>
                    </a:lnTo>
                    <a:lnTo>
                      <a:pt x="251" y="208"/>
                    </a:lnTo>
                    <a:lnTo>
                      <a:pt x="253" y="207"/>
                    </a:lnTo>
                    <a:lnTo>
                      <a:pt x="251" y="206"/>
                    </a:lnTo>
                    <a:lnTo>
                      <a:pt x="251" y="205"/>
                    </a:lnTo>
                    <a:lnTo>
                      <a:pt x="251" y="204"/>
                    </a:lnTo>
                    <a:lnTo>
                      <a:pt x="253" y="203"/>
                    </a:lnTo>
                    <a:lnTo>
                      <a:pt x="253" y="202"/>
                    </a:lnTo>
                    <a:lnTo>
                      <a:pt x="254" y="202"/>
                    </a:lnTo>
                    <a:lnTo>
                      <a:pt x="254" y="202"/>
                    </a:lnTo>
                    <a:lnTo>
                      <a:pt x="254" y="201"/>
                    </a:lnTo>
                    <a:lnTo>
                      <a:pt x="254" y="199"/>
                    </a:lnTo>
                    <a:lnTo>
                      <a:pt x="254" y="198"/>
                    </a:lnTo>
                    <a:lnTo>
                      <a:pt x="254" y="197"/>
                    </a:lnTo>
                    <a:lnTo>
                      <a:pt x="254" y="196"/>
                    </a:lnTo>
                    <a:lnTo>
                      <a:pt x="255" y="195"/>
                    </a:lnTo>
                    <a:lnTo>
                      <a:pt x="256" y="195"/>
                    </a:lnTo>
                    <a:lnTo>
                      <a:pt x="256" y="194"/>
                    </a:lnTo>
                    <a:lnTo>
                      <a:pt x="257" y="194"/>
                    </a:lnTo>
                    <a:lnTo>
                      <a:pt x="258" y="193"/>
                    </a:lnTo>
                    <a:lnTo>
                      <a:pt x="257" y="191"/>
                    </a:lnTo>
                    <a:lnTo>
                      <a:pt x="256" y="191"/>
                    </a:lnTo>
                    <a:lnTo>
                      <a:pt x="255" y="191"/>
                    </a:lnTo>
                    <a:lnTo>
                      <a:pt x="255" y="190"/>
                    </a:lnTo>
                    <a:lnTo>
                      <a:pt x="254" y="189"/>
                    </a:lnTo>
                    <a:lnTo>
                      <a:pt x="254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3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49" y="188"/>
                    </a:lnTo>
                    <a:lnTo>
                      <a:pt x="248" y="188"/>
                    </a:lnTo>
                    <a:lnTo>
                      <a:pt x="247" y="188"/>
                    </a:lnTo>
                    <a:lnTo>
                      <a:pt x="247" y="187"/>
                    </a:lnTo>
                    <a:lnTo>
                      <a:pt x="246" y="187"/>
                    </a:lnTo>
                    <a:lnTo>
                      <a:pt x="246" y="186"/>
                    </a:lnTo>
                    <a:lnTo>
                      <a:pt x="246" y="185"/>
                    </a:lnTo>
                    <a:lnTo>
                      <a:pt x="245" y="184"/>
                    </a:lnTo>
                    <a:lnTo>
                      <a:pt x="245" y="182"/>
                    </a:lnTo>
                    <a:lnTo>
                      <a:pt x="243" y="182"/>
                    </a:lnTo>
                    <a:lnTo>
                      <a:pt x="243" y="181"/>
                    </a:lnTo>
                    <a:lnTo>
                      <a:pt x="241" y="180"/>
                    </a:lnTo>
                    <a:lnTo>
                      <a:pt x="240" y="181"/>
                    </a:lnTo>
                    <a:lnTo>
                      <a:pt x="240" y="180"/>
                    </a:lnTo>
                    <a:lnTo>
                      <a:pt x="239" y="180"/>
                    </a:lnTo>
                    <a:lnTo>
                      <a:pt x="239" y="181"/>
                    </a:lnTo>
                    <a:lnTo>
                      <a:pt x="238" y="181"/>
                    </a:lnTo>
                    <a:lnTo>
                      <a:pt x="237" y="182"/>
                    </a:lnTo>
                    <a:lnTo>
                      <a:pt x="237" y="184"/>
                    </a:lnTo>
                    <a:lnTo>
                      <a:pt x="236" y="185"/>
                    </a:lnTo>
                    <a:lnTo>
                      <a:pt x="236" y="186"/>
                    </a:lnTo>
                    <a:lnTo>
                      <a:pt x="237" y="187"/>
                    </a:lnTo>
                    <a:lnTo>
                      <a:pt x="237" y="188"/>
                    </a:lnTo>
                    <a:lnTo>
                      <a:pt x="237" y="188"/>
                    </a:lnTo>
                    <a:lnTo>
                      <a:pt x="236" y="189"/>
                    </a:lnTo>
                    <a:lnTo>
                      <a:pt x="236" y="190"/>
                    </a:lnTo>
                    <a:lnTo>
                      <a:pt x="234" y="191"/>
                    </a:lnTo>
                    <a:lnTo>
                      <a:pt x="233" y="191"/>
                    </a:lnTo>
                    <a:lnTo>
                      <a:pt x="232" y="190"/>
                    </a:lnTo>
                    <a:lnTo>
                      <a:pt x="231" y="190"/>
                    </a:lnTo>
                    <a:lnTo>
                      <a:pt x="230" y="190"/>
                    </a:lnTo>
                    <a:lnTo>
                      <a:pt x="229" y="190"/>
                    </a:lnTo>
                    <a:lnTo>
                      <a:pt x="228" y="190"/>
                    </a:lnTo>
                    <a:lnTo>
                      <a:pt x="228" y="189"/>
                    </a:lnTo>
                    <a:lnTo>
                      <a:pt x="226" y="189"/>
                    </a:lnTo>
                    <a:lnTo>
                      <a:pt x="226" y="189"/>
                    </a:lnTo>
                    <a:lnTo>
                      <a:pt x="225" y="190"/>
                    </a:lnTo>
                    <a:lnTo>
                      <a:pt x="225" y="191"/>
                    </a:lnTo>
                    <a:lnTo>
                      <a:pt x="224" y="191"/>
                    </a:lnTo>
                    <a:lnTo>
                      <a:pt x="224" y="193"/>
                    </a:lnTo>
                    <a:lnTo>
                      <a:pt x="224" y="194"/>
                    </a:lnTo>
                    <a:lnTo>
                      <a:pt x="224" y="195"/>
                    </a:lnTo>
                    <a:lnTo>
                      <a:pt x="224" y="196"/>
                    </a:lnTo>
                    <a:lnTo>
                      <a:pt x="224" y="197"/>
                    </a:lnTo>
                    <a:lnTo>
                      <a:pt x="223" y="198"/>
                    </a:lnTo>
                    <a:lnTo>
                      <a:pt x="223" y="199"/>
                    </a:lnTo>
                    <a:lnTo>
                      <a:pt x="223" y="201"/>
                    </a:lnTo>
                    <a:lnTo>
                      <a:pt x="223" y="202"/>
                    </a:lnTo>
                    <a:lnTo>
                      <a:pt x="222" y="202"/>
                    </a:lnTo>
                    <a:lnTo>
                      <a:pt x="221" y="201"/>
                    </a:lnTo>
                    <a:lnTo>
                      <a:pt x="220" y="202"/>
                    </a:lnTo>
                    <a:lnTo>
                      <a:pt x="219" y="202"/>
                    </a:lnTo>
                    <a:lnTo>
                      <a:pt x="217" y="203"/>
                    </a:lnTo>
                    <a:lnTo>
                      <a:pt x="217" y="204"/>
                    </a:lnTo>
                    <a:lnTo>
                      <a:pt x="216" y="205"/>
                    </a:lnTo>
                    <a:lnTo>
                      <a:pt x="215" y="204"/>
                    </a:lnTo>
                    <a:lnTo>
                      <a:pt x="214" y="205"/>
                    </a:lnTo>
                    <a:lnTo>
                      <a:pt x="213" y="205"/>
                    </a:lnTo>
                    <a:lnTo>
                      <a:pt x="212" y="206"/>
                    </a:lnTo>
                    <a:lnTo>
                      <a:pt x="211" y="206"/>
                    </a:lnTo>
                    <a:lnTo>
                      <a:pt x="209" y="206"/>
                    </a:lnTo>
                    <a:lnTo>
                      <a:pt x="209" y="207"/>
                    </a:lnTo>
                    <a:lnTo>
                      <a:pt x="208" y="207"/>
                    </a:lnTo>
                    <a:lnTo>
                      <a:pt x="208" y="208"/>
                    </a:lnTo>
                    <a:lnTo>
                      <a:pt x="207" y="210"/>
                    </a:lnTo>
                    <a:lnTo>
                      <a:pt x="207" y="211"/>
                    </a:lnTo>
                    <a:lnTo>
                      <a:pt x="207" y="212"/>
                    </a:lnTo>
                    <a:lnTo>
                      <a:pt x="207" y="213"/>
                    </a:lnTo>
                    <a:lnTo>
                      <a:pt x="207" y="214"/>
                    </a:lnTo>
                    <a:lnTo>
                      <a:pt x="206" y="214"/>
                    </a:lnTo>
                    <a:lnTo>
                      <a:pt x="205" y="215"/>
                    </a:lnTo>
                    <a:lnTo>
                      <a:pt x="204" y="215"/>
                    </a:lnTo>
                    <a:lnTo>
                      <a:pt x="203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9" y="215"/>
                    </a:lnTo>
                    <a:lnTo>
                      <a:pt x="199" y="215"/>
                    </a:lnTo>
                    <a:lnTo>
                      <a:pt x="199" y="216"/>
                    </a:lnTo>
                    <a:lnTo>
                      <a:pt x="198" y="216"/>
                    </a:lnTo>
                    <a:lnTo>
                      <a:pt x="197" y="218"/>
                    </a:lnTo>
                    <a:lnTo>
                      <a:pt x="197" y="219"/>
                    </a:lnTo>
                    <a:lnTo>
                      <a:pt x="197" y="220"/>
                    </a:lnTo>
                    <a:lnTo>
                      <a:pt x="196" y="221"/>
                    </a:lnTo>
                    <a:lnTo>
                      <a:pt x="195" y="221"/>
                    </a:lnTo>
                    <a:lnTo>
                      <a:pt x="195" y="222"/>
                    </a:lnTo>
                    <a:lnTo>
                      <a:pt x="194" y="223"/>
                    </a:lnTo>
                    <a:lnTo>
                      <a:pt x="193" y="223"/>
                    </a:lnTo>
                    <a:lnTo>
                      <a:pt x="193" y="224"/>
                    </a:lnTo>
                    <a:lnTo>
                      <a:pt x="191" y="225"/>
                    </a:lnTo>
                    <a:lnTo>
                      <a:pt x="190" y="225"/>
                    </a:lnTo>
                    <a:lnTo>
                      <a:pt x="189" y="225"/>
                    </a:lnTo>
                    <a:lnTo>
                      <a:pt x="188" y="224"/>
                    </a:lnTo>
                    <a:lnTo>
                      <a:pt x="187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3" y="224"/>
                    </a:lnTo>
                    <a:lnTo>
                      <a:pt x="183" y="225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0" y="225"/>
                    </a:lnTo>
                    <a:lnTo>
                      <a:pt x="179" y="225"/>
                    </a:lnTo>
                    <a:lnTo>
                      <a:pt x="178" y="225"/>
                    </a:lnTo>
                    <a:lnTo>
                      <a:pt x="177" y="224"/>
                    </a:lnTo>
                    <a:lnTo>
                      <a:pt x="176" y="225"/>
                    </a:lnTo>
                    <a:lnTo>
                      <a:pt x="174" y="225"/>
                    </a:lnTo>
                    <a:lnTo>
                      <a:pt x="173" y="225"/>
                    </a:lnTo>
                    <a:lnTo>
                      <a:pt x="172" y="225"/>
                    </a:lnTo>
                    <a:lnTo>
                      <a:pt x="172" y="225"/>
                    </a:lnTo>
                    <a:lnTo>
                      <a:pt x="172" y="227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70" y="229"/>
                    </a:lnTo>
                    <a:lnTo>
                      <a:pt x="169" y="229"/>
                    </a:lnTo>
                    <a:lnTo>
                      <a:pt x="169" y="230"/>
                    </a:lnTo>
                    <a:lnTo>
                      <a:pt x="168" y="230"/>
                    </a:lnTo>
                    <a:lnTo>
                      <a:pt x="166" y="230"/>
                    </a:lnTo>
                    <a:lnTo>
                      <a:pt x="165" y="231"/>
                    </a:lnTo>
                    <a:lnTo>
                      <a:pt x="165" y="232"/>
                    </a:lnTo>
                    <a:lnTo>
                      <a:pt x="164" y="232"/>
                    </a:lnTo>
                    <a:lnTo>
                      <a:pt x="163" y="233"/>
                    </a:lnTo>
                    <a:lnTo>
                      <a:pt x="163" y="232"/>
                    </a:lnTo>
                    <a:lnTo>
                      <a:pt x="162" y="232"/>
                    </a:lnTo>
                    <a:lnTo>
                      <a:pt x="161" y="231"/>
                    </a:lnTo>
                    <a:lnTo>
                      <a:pt x="160" y="230"/>
                    </a:lnTo>
                    <a:lnTo>
                      <a:pt x="160" y="231"/>
                    </a:lnTo>
                    <a:lnTo>
                      <a:pt x="159" y="231"/>
                    </a:lnTo>
                    <a:lnTo>
                      <a:pt x="157" y="232"/>
                    </a:lnTo>
                    <a:lnTo>
                      <a:pt x="157" y="233"/>
                    </a:lnTo>
                    <a:lnTo>
                      <a:pt x="159" y="233"/>
                    </a:lnTo>
                    <a:lnTo>
                      <a:pt x="159" y="235"/>
                    </a:lnTo>
                    <a:lnTo>
                      <a:pt x="160" y="236"/>
                    </a:lnTo>
                    <a:lnTo>
                      <a:pt x="160" y="237"/>
                    </a:lnTo>
                    <a:lnTo>
                      <a:pt x="159" y="238"/>
                    </a:lnTo>
                    <a:lnTo>
                      <a:pt x="160" y="238"/>
                    </a:lnTo>
                    <a:lnTo>
                      <a:pt x="160" y="239"/>
                    </a:lnTo>
                    <a:lnTo>
                      <a:pt x="160" y="240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7" y="242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9" y="246"/>
                    </a:lnTo>
                    <a:lnTo>
                      <a:pt x="159" y="247"/>
                    </a:lnTo>
                    <a:lnTo>
                      <a:pt x="157" y="248"/>
                    </a:lnTo>
                    <a:lnTo>
                      <a:pt x="156" y="249"/>
                    </a:lnTo>
                    <a:lnTo>
                      <a:pt x="156" y="250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3"/>
                    </a:lnTo>
                    <a:lnTo>
                      <a:pt x="156" y="253"/>
                    </a:lnTo>
                    <a:lnTo>
                      <a:pt x="156" y="254"/>
                    </a:lnTo>
                    <a:lnTo>
                      <a:pt x="156" y="255"/>
                    </a:lnTo>
                    <a:lnTo>
                      <a:pt x="156" y="256"/>
                    </a:lnTo>
                    <a:lnTo>
                      <a:pt x="156" y="257"/>
                    </a:lnTo>
                    <a:lnTo>
                      <a:pt x="156" y="258"/>
                    </a:lnTo>
                    <a:lnTo>
                      <a:pt x="156" y="259"/>
                    </a:lnTo>
                    <a:lnTo>
                      <a:pt x="157" y="259"/>
                    </a:lnTo>
                    <a:lnTo>
                      <a:pt x="160" y="261"/>
                    </a:lnTo>
                    <a:lnTo>
                      <a:pt x="160" y="262"/>
                    </a:lnTo>
                    <a:lnTo>
                      <a:pt x="161" y="262"/>
                    </a:lnTo>
                    <a:lnTo>
                      <a:pt x="162" y="263"/>
                    </a:lnTo>
                    <a:lnTo>
                      <a:pt x="163" y="263"/>
                    </a:lnTo>
                    <a:lnTo>
                      <a:pt x="164" y="263"/>
                    </a:lnTo>
                    <a:lnTo>
                      <a:pt x="165" y="263"/>
                    </a:lnTo>
                    <a:lnTo>
                      <a:pt x="165" y="262"/>
                    </a:lnTo>
                    <a:lnTo>
                      <a:pt x="166" y="263"/>
                    </a:lnTo>
                    <a:lnTo>
                      <a:pt x="166" y="264"/>
                    </a:lnTo>
                    <a:lnTo>
                      <a:pt x="168" y="265"/>
                    </a:lnTo>
                    <a:lnTo>
                      <a:pt x="168" y="266"/>
                    </a:lnTo>
                    <a:lnTo>
                      <a:pt x="168" y="267"/>
                    </a:lnTo>
                    <a:lnTo>
                      <a:pt x="169" y="267"/>
                    </a:lnTo>
                    <a:lnTo>
                      <a:pt x="169" y="269"/>
                    </a:lnTo>
                    <a:lnTo>
                      <a:pt x="169" y="270"/>
                    </a:lnTo>
                    <a:lnTo>
                      <a:pt x="170" y="270"/>
                    </a:lnTo>
                    <a:lnTo>
                      <a:pt x="170" y="271"/>
                    </a:lnTo>
                    <a:lnTo>
                      <a:pt x="171" y="272"/>
                    </a:lnTo>
                    <a:lnTo>
                      <a:pt x="171" y="273"/>
                    </a:lnTo>
                    <a:lnTo>
                      <a:pt x="172" y="273"/>
                    </a:lnTo>
                    <a:lnTo>
                      <a:pt x="171" y="274"/>
                    </a:lnTo>
                    <a:lnTo>
                      <a:pt x="171" y="275"/>
                    </a:lnTo>
                    <a:lnTo>
                      <a:pt x="171" y="277"/>
                    </a:lnTo>
                    <a:lnTo>
                      <a:pt x="171" y="278"/>
                    </a:lnTo>
                    <a:lnTo>
                      <a:pt x="171" y="279"/>
                    </a:lnTo>
                    <a:lnTo>
                      <a:pt x="170" y="279"/>
                    </a:lnTo>
                    <a:lnTo>
                      <a:pt x="169" y="279"/>
                    </a:lnTo>
                    <a:lnTo>
                      <a:pt x="168" y="280"/>
                    </a:lnTo>
                    <a:lnTo>
                      <a:pt x="168" y="281"/>
                    </a:lnTo>
                    <a:lnTo>
                      <a:pt x="169" y="282"/>
                    </a:lnTo>
                    <a:lnTo>
                      <a:pt x="168" y="282"/>
                    </a:lnTo>
                    <a:lnTo>
                      <a:pt x="168" y="283"/>
                    </a:lnTo>
                    <a:lnTo>
                      <a:pt x="166" y="283"/>
                    </a:lnTo>
                    <a:lnTo>
                      <a:pt x="165" y="283"/>
                    </a:lnTo>
                    <a:lnTo>
                      <a:pt x="164" y="283"/>
                    </a:lnTo>
                    <a:lnTo>
                      <a:pt x="163" y="284"/>
                    </a:lnTo>
                    <a:lnTo>
                      <a:pt x="162" y="283"/>
                    </a:lnTo>
                    <a:lnTo>
                      <a:pt x="161" y="282"/>
                    </a:lnTo>
                    <a:lnTo>
                      <a:pt x="161" y="281"/>
                    </a:lnTo>
                    <a:lnTo>
                      <a:pt x="160" y="280"/>
                    </a:lnTo>
                    <a:lnTo>
                      <a:pt x="159" y="279"/>
                    </a:lnTo>
                    <a:lnTo>
                      <a:pt x="157" y="279"/>
                    </a:lnTo>
                    <a:lnTo>
                      <a:pt x="156" y="279"/>
                    </a:lnTo>
                    <a:lnTo>
                      <a:pt x="155" y="278"/>
                    </a:lnTo>
                    <a:lnTo>
                      <a:pt x="154" y="278"/>
                    </a:lnTo>
                    <a:lnTo>
                      <a:pt x="153" y="278"/>
                    </a:lnTo>
                    <a:lnTo>
                      <a:pt x="152" y="279"/>
                    </a:lnTo>
                    <a:lnTo>
                      <a:pt x="152" y="278"/>
                    </a:lnTo>
                    <a:lnTo>
                      <a:pt x="151" y="278"/>
                    </a:lnTo>
                    <a:lnTo>
                      <a:pt x="149" y="278"/>
                    </a:lnTo>
                    <a:lnTo>
                      <a:pt x="149" y="279"/>
                    </a:lnTo>
                    <a:lnTo>
                      <a:pt x="148" y="279"/>
                    </a:lnTo>
                    <a:lnTo>
                      <a:pt x="148" y="280"/>
                    </a:lnTo>
                    <a:lnTo>
                      <a:pt x="147" y="280"/>
                    </a:lnTo>
                    <a:lnTo>
                      <a:pt x="146" y="280"/>
                    </a:lnTo>
                    <a:lnTo>
                      <a:pt x="145" y="280"/>
                    </a:lnTo>
                    <a:lnTo>
                      <a:pt x="145" y="281"/>
                    </a:lnTo>
                    <a:lnTo>
                      <a:pt x="145" y="281"/>
                    </a:lnTo>
                    <a:lnTo>
                      <a:pt x="144" y="280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3" y="280"/>
                    </a:lnTo>
                    <a:lnTo>
                      <a:pt x="142" y="279"/>
                    </a:lnTo>
                    <a:lnTo>
                      <a:pt x="142" y="278"/>
                    </a:lnTo>
                    <a:lnTo>
                      <a:pt x="142" y="277"/>
                    </a:lnTo>
                    <a:lnTo>
                      <a:pt x="140" y="275"/>
                    </a:lnTo>
                    <a:lnTo>
                      <a:pt x="140" y="274"/>
                    </a:lnTo>
                    <a:lnTo>
                      <a:pt x="140" y="273"/>
                    </a:lnTo>
                    <a:lnTo>
                      <a:pt x="140" y="272"/>
                    </a:lnTo>
                    <a:lnTo>
                      <a:pt x="140" y="271"/>
                    </a:lnTo>
                    <a:lnTo>
                      <a:pt x="139" y="271"/>
                    </a:lnTo>
                    <a:lnTo>
                      <a:pt x="139" y="270"/>
                    </a:lnTo>
                    <a:lnTo>
                      <a:pt x="139" y="270"/>
                    </a:lnTo>
                    <a:lnTo>
                      <a:pt x="138" y="270"/>
                    </a:lnTo>
                    <a:lnTo>
                      <a:pt x="137" y="269"/>
                    </a:lnTo>
                    <a:lnTo>
                      <a:pt x="137" y="267"/>
                    </a:lnTo>
                    <a:lnTo>
                      <a:pt x="136" y="267"/>
                    </a:lnTo>
                    <a:lnTo>
                      <a:pt x="135" y="267"/>
                    </a:lnTo>
                    <a:lnTo>
                      <a:pt x="134" y="267"/>
                    </a:lnTo>
                    <a:lnTo>
                      <a:pt x="134" y="266"/>
                    </a:lnTo>
                    <a:lnTo>
                      <a:pt x="133" y="266"/>
                    </a:lnTo>
                    <a:lnTo>
                      <a:pt x="131" y="266"/>
                    </a:lnTo>
                    <a:lnTo>
                      <a:pt x="130" y="266"/>
                    </a:lnTo>
                    <a:lnTo>
                      <a:pt x="129" y="265"/>
                    </a:lnTo>
                    <a:lnTo>
                      <a:pt x="128" y="264"/>
                    </a:lnTo>
                    <a:lnTo>
                      <a:pt x="127" y="263"/>
                    </a:lnTo>
                    <a:lnTo>
                      <a:pt x="127" y="262"/>
                    </a:lnTo>
                    <a:lnTo>
                      <a:pt x="126" y="261"/>
                    </a:lnTo>
                    <a:lnTo>
                      <a:pt x="125" y="261"/>
                    </a:lnTo>
                    <a:lnTo>
                      <a:pt x="123" y="261"/>
                    </a:lnTo>
                    <a:lnTo>
                      <a:pt x="122" y="261"/>
                    </a:lnTo>
                    <a:lnTo>
                      <a:pt x="121" y="261"/>
                    </a:lnTo>
                    <a:lnTo>
                      <a:pt x="120" y="261"/>
                    </a:lnTo>
                    <a:lnTo>
                      <a:pt x="118" y="261"/>
                    </a:lnTo>
                    <a:lnTo>
                      <a:pt x="118" y="262"/>
                    </a:lnTo>
                    <a:lnTo>
                      <a:pt x="118" y="261"/>
                    </a:lnTo>
                    <a:lnTo>
                      <a:pt x="117" y="261"/>
                    </a:lnTo>
                    <a:lnTo>
                      <a:pt x="116" y="261"/>
                    </a:lnTo>
                    <a:lnTo>
                      <a:pt x="114" y="261"/>
                    </a:lnTo>
                    <a:lnTo>
                      <a:pt x="113" y="261"/>
                    </a:lnTo>
                    <a:lnTo>
                      <a:pt x="112" y="261"/>
                    </a:lnTo>
                    <a:lnTo>
                      <a:pt x="111" y="261"/>
                    </a:lnTo>
                    <a:lnTo>
                      <a:pt x="110" y="261"/>
                    </a:lnTo>
                    <a:lnTo>
                      <a:pt x="110" y="262"/>
                    </a:lnTo>
                    <a:lnTo>
                      <a:pt x="109" y="262"/>
                    </a:lnTo>
                    <a:lnTo>
                      <a:pt x="108" y="262"/>
                    </a:lnTo>
                    <a:lnTo>
                      <a:pt x="106" y="262"/>
                    </a:lnTo>
                    <a:lnTo>
                      <a:pt x="105" y="262"/>
                    </a:lnTo>
                    <a:lnTo>
                      <a:pt x="104" y="262"/>
                    </a:lnTo>
                    <a:lnTo>
                      <a:pt x="103" y="262"/>
                    </a:lnTo>
                    <a:lnTo>
                      <a:pt x="103" y="261"/>
                    </a:lnTo>
                    <a:lnTo>
                      <a:pt x="102" y="262"/>
                    </a:lnTo>
                    <a:lnTo>
                      <a:pt x="101" y="261"/>
                    </a:lnTo>
                    <a:lnTo>
                      <a:pt x="100" y="261"/>
                    </a:lnTo>
                    <a:lnTo>
                      <a:pt x="99" y="259"/>
                    </a:lnTo>
                    <a:lnTo>
                      <a:pt x="99" y="258"/>
                    </a:lnTo>
                    <a:lnTo>
                      <a:pt x="97" y="258"/>
                    </a:lnTo>
                    <a:lnTo>
                      <a:pt x="97" y="257"/>
                    </a:lnTo>
                    <a:lnTo>
                      <a:pt x="96" y="256"/>
                    </a:lnTo>
                    <a:lnTo>
                      <a:pt x="96" y="255"/>
                    </a:lnTo>
                    <a:lnTo>
                      <a:pt x="95" y="255"/>
                    </a:lnTo>
                    <a:lnTo>
                      <a:pt x="95" y="254"/>
                    </a:lnTo>
                    <a:lnTo>
                      <a:pt x="95" y="253"/>
                    </a:lnTo>
                    <a:lnTo>
                      <a:pt x="95" y="252"/>
                    </a:lnTo>
                    <a:lnTo>
                      <a:pt x="94" y="252"/>
                    </a:lnTo>
                    <a:lnTo>
                      <a:pt x="93" y="250"/>
                    </a:lnTo>
                    <a:lnTo>
                      <a:pt x="93" y="249"/>
                    </a:lnTo>
                    <a:lnTo>
                      <a:pt x="93" y="248"/>
                    </a:lnTo>
                    <a:lnTo>
                      <a:pt x="92" y="247"/>
                    </a:lnTo>
                    <a:lnTo>
                      <a:pt x="91" y="247"/>
                    </a:lnTo>
                    <a:lnTo>
                      <a:pt x="91" y="246"/>
                    </a:lnTo>
                    <a:lnTo>
                      <a:pt x="91" y="246"/>
                    </a:lnTo>
                    <a:lnTo>
                      <a:pt x="91" y="245"/>
                    </a:lnTo>
                    <a:lnTo>
                      <a:pt x="89" y="244"/>
                    </a:lnTo>
                    <a:lnTo>
                      <a:pt x="89" y="242"/>
                    </a:lnTo>
                    <a:lnTo>
                      <a:pt x="88" y="242"/>
                    </a:lnTo>
                    <a:lnTo>
                      <a:pt x="87" y="242"/>
                    </a:lnTo>
                    <a:lnTo>
                      <a:pt x="86" y="242"/>
                    </a:lnTo>
                    <a:lnTo>
                      <a:pt x="85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2"/>
                    </a:lnTo>
                    <a:lnTo>
                      <a:pt x="82" y="241"/>
                    </a:lnTo>
                    <a:lnTo>
                      <a:pt x="82" y="240"/>
                    </a:lnTo>
                    <a:lnTo>
                      <a:pt x="80" y="239"/>
                    </a:lnTo>
                    <a:lnTo>
                      <a:pt x="79" y="239"/>
                    </a:lnTo>
                    <a:lnTo>
                      <a:pt x="78" y="239"/>
                    </a:lnTo>
                    <a:lnTo>
                      <a:pt x="78" y="238"/>
                    </a:lnTo>
                    <a:lnTo>
                      <a:pt x="77" y="238"/>
                    </a:lnTo>
                    <a:lnTo>
                      <a:pt x="77" y="237"/>
                    </a:lnTo>
                    <a:lnTo>
                      <a:pt x="76" y="237"/>
                    </a:lnTo>
                    <a:lnTo>
                      <a:pt x="75" y="238"/>
                    </a:lnTo>
                    <a:lnTo>
                      <a:pt x="74" y="238"/>
                    </a:lnTo>
                    <a:lnTo>
                      <a:pt x="73" y="239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0" y="240"/>
                    </a:lnTo>
                    <a:lnTo>
                      <a:pt x="70" y="239"/>
                    </a:lnTo>
                    <a:lnTo>
                      <a:pt x="69" y="239"/>
                    </a:lnTo>
                    <a:lnTo>
                      <a:pt x="69" y="238"/>
                    </a:lnTo>
                    <a:lnTo>
                      <a:pt x="68" y="238"/>
                    </a:lnTo>
                    <a:lnTo>
                      <a:pt x="68" y="237"/>
                    </a:lnTo>
                    <a:lnTo>
                      <a:pt x="68" y="236"/>
                    </a:lnTo>
                    <a:lnTo>
                      <a:pt x="67" y="235"/>
                    </a:lnTo>
                    <a:lnTo>
                      <a:pt x="67" y="233"/>
                    </a:lnTo>
                    <a:lnTo>
                      <a:pt x="66" y="233"/>
                    </a:lnTo>
                    <a:lnTo>
                      <a:pt x="65" y="233"/>
                    </a:lnTo>
                    <a:lnTo>
                      <a:pt x="65" y="232"/>
                    </a:lnTo>
                    <a:lnTo>
                      <a:pt x="63" y="231"/>
                    </a:lnTo>
                    <a:lnTo>
                      <a:pt x="63" y="230"/>
                    </a:lnTo>
                    <a:lnTo>
                      <a:pt x="63" y="229"/>
                    </a:lnTo>
                    <a:lnTo>
                      <a:pt x="63" y="228"/>
                    </a:lnTo>
                    <a:lnTo>
                      <a:pt x="63" y="228"/>
                    </a:lnTo>
                    <a:lnTo>
                      <a:pt x="62" y="227"/>
                    </a:lnTo>
                    <a:lnTo>
                      <a:pt x="62" y="225"/>
                    </a:lnTo>
                    <a:lnTo>
                      <a:pt x="61" y="225"/>
                    </a:lnTo>
                    <a:lnTo>
                      <a:pt x="61" y="224"/>
                    </a:lnTo>
                    <a:lnTo>
                      <a:pt x="60" y="223"/>
                    </a:lnTo>
                    <a:lnTo>
                      <a:pt x="60" y="222"/>
                    </a:lnTo>
                    <a:lnTo>
                      <a:pt x="59" y="221"/>
                    </a:lnTo>
                    <a:lnTo>
                      <a:pt x="60" y="220"/>
                    </a:lnTo>
                    <a:lnTo>
                      <a:pt x="59" y="220"/>
                    </a:lnTo>
                    <a:lnTo>
                      <a:pt x="59" y="219"/>
                    </a:lnTo>
                    <a:lnTo>
                      <a:pt x="58" y="219"/>
                    </a:lnTo>
                    <a:lnTo>
                      <a:pt x="58" y="218"/>
                    </a:lnTo>
                    <a:lnTo>
                      <a:pt x="57" y="218"/>
                    </a:lnTo>
                    <a:lnTo>
                      <a:pt x="56" y="218"/>
                    </a:lnTo>
                    <a:lnTo>
                      <a:pt x="56" y="216"/>
                    </a:lnTo>
                    <a:lnTo>
                      <a:pt x="56" y="215"/>
                    </a:lnTo>
                    <a:lnTo>
                      <a:pt x="56" y="215"/>
                    </a:lnTo>
                    <a:lnTo>
                      <a:pt x="57" y="215"/>
                    </a:lnTo>
                    <a:lnTo>
                      <a:pt x="57" y="214"/>
                    </a:lnTo>
                    <a:lnTo>
                      <a:pt x="58" y="214"/>
                    </a:lnTo>
                    <a:lnTo>
                      <a:pt x="58" y="213"/>
                    </a:lnTo>
                    <a:lnTo>
                      <a:pt x="58" y="212"/>
                    </a:lnTo>
                    <a:lnTo>
                      <a:pt x="58" y="211"/>
                    </a:lnTo>
                    <a:lnTo>
                      <a:pt x="58" y="210"/>
                    </a:lnTo>
                    <a:lnTo>
                      <a:pt x="58" y="208"/>
                    </a:lnTo>
                    <a:lnTo>
                      <a:pt x="58" y="207"/>
                    </a:lnTo>
                    <a:lnTo>
                      <a:pt x="58" y="206"/>
                    </a:lnTo>
                    <a:lnTo>
                      <a:pt x="57" y="205"/>
                    </a:lnTo>
                    <a:lnTo>
                      <a:pt x="56" y="205"/>
                    </a:lnTo>
                    <a:lnTo>
                      <a:pt x="54" y="204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4" y="202"/>
                    </a:lnTo>
                    <a:lnTo>
                      <a:pt x="56" y="201"/>
                    </a:lnTo>
                    <a:lnTo>
                      <a:pt x="56" y="199"/>
                    </a:lnTo>
                    <a:lnTo>
                      <a:pt x="56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4" y="194"/>
                    </a:lnTo>
                    <a:lnTo>
                      <a:pt x="53" y="194"/>
                    </a:lnTo>
                    <a:lnTo>
                      <a:pt x="53" y="193"/>
                    </a:lnTo>
                    <a:lnTo>
                      <a:pt x="52" y="193"/>
                    </a:lnTo>
                    <a:lnTo>
                      <a:pt x="51" y="191"/>
                    </a:lnTo>
                    <a:lnTo>
                      <a:pt x="51" y="190"/>
                    </a:lnTo>
                    <a:lnTo>
                      <a:pt x="50" y="189"/>
                    </a:lnTo>
                    <a:lnTo>
                      <a:pt x="50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0" y="186"/>
                    </a:lnTo>
                    <a:lnTo>
                      <a:pt x="50" y="185"/>
                    </a:lnTo>
                    <a:lnTo>
                      <a:pt x="50" y="184"/>
                    </a:lnTo>
                    <a:lnTo>
                      <a:pt x="50" y="182"/>
                    </a:lnTo>
                    <a:lnTo>
                      <a:pt x="51" y="181"/>
                    </a:lnTo>
                    <a:lnTo>
                      <a:pt x="51" y="180"/>
                    </a:lnTo>
                    <a:lnTo>
                      <a:pt x="50" y="180"/>
                    </a:lnTo>
                    <a:lnTo>
                      <a:pt x="50" y="179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8" y="177"/>
                    </a:lnTo>
                    <a:lnTo>
                      <a:pt x="45" y="177"/>
                    </a:lnTo>
                    <a:lnTo>
                      <a:pt x="45" y="176"/>
                    </a:lnTo>
                    <a:lnTo>
                      <a:pt x="44" y="176"/>
                    </a:lnTo>
                    <a:lnTo>
                      <a:pt x="43" y="176"/>
                    </a:lnTo>
                    <a:lnTo>
                      <a:pt x="42" y="176"/>
                    </a:lnTo>
                    <a:lnTo>
                      <a:pt x="41" y="176"/>
                    </a:lnTo>
                    <a:lnTo>
                      <a:pt x="40" y="176"/>
                    </a:lnTo>
                    <a:lnTo>
                      <a:pt x="39" y="176"/>
                    </a:lnTo>
                    <a:lnTo>
                      <a:pt x="36" y="176"/>
                    </a:lnTo>
                    <a:lnTo>
                      <a:pt x="35" y="176"/>
                    </a:lnTo>
                    <a:lnTo>
                      <a:pt x="34" y="176"/>
                    </a:lnTo>
                    <a:lnTo>
                      <a:pt x="33" y="176"/>
                    </a:lnTo>
                    <a:lnTo>
                      <a:pt x="28" y="176"/>
                    </a:lnTo>
                    <a:lnTo>
                      <a:pt x="26" y="176"/>
                    </a:lnTo>
                    <a:lnTo>
                      <a:pt x="25" y="176"/>
                    </a:lnTo>
                    <a:lnTo>
                      <a:pt x="24" y="176"/>
                    </a:lnTo>
                    <a:lnTo>
                      <a:pt x="20" y="176"/>
                    </a:lnTo>
                    <a:lnTo>
                      <a:pt x="19" y="176"/>
                    </a:lnTo>
                    <a:lnTo>
                      <a:pt x="17" y="176"/>
                    </a:lnTo>
                    <a:lnTo>
                      <a:pt x="15" y="176"/>
                    </a:lnTo>
                    <a:lnTo>
                      <a:pt x="12" y="176"/>
                    </a:lnTo>
                    <a:lnTo>
                      <a:pt x="11" y="176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2" y="173"/>
                    </a:lnTo>
                    <a:lnTo>
                      <a:pt x="12" y="172"/>
                    </a:lnTo>
                    <a:lnTo>
                      <a:pt x="14" y="172"/>
                    </a:lnTo>
                    <a:lnTo>
                      <a:pt x="15" y="171"/>
                    </a:lnTo>
                    <a:lnTo>
                      <a:pt x="16" y="171"/>
                    </a:lnTo>
                    <a:lnTo>
                      <a:pt x="16" y="170"/>
                    </a:lnTo>
                    <a:lnTo>
                      <a:pt x="17" y="169"/>
                    </a:lnTo>
                    <a:lnTo>
                      <a:pt x="17" y="168"/>
                    </a:lnTo>
                    <a:lnTo>
                      <a:pt x="16" y="168"/>
                    </a:lnTo>
                    <a:lnTo>
                      <a:pt x="16" y="166"/>
                    </a:lnTo>
                    <a:lnTo>
                      <a:pt x="15" y="165"/>
                    </a:lnTo>
                    <a:lnTo>
                      <a:pt x="15" y="164"/>
                    </a:lnTo>
                    <a:lnTo>
                      <a:pt x="16" y="163"/>
                    </a:lnTo>
                    <a:lnTo>
                      <a:pt x="17" y="163"/>
                    </a:lnTo>
                    <a:lnTo>
                      <a:pt x="18" y="163"/>
                    </a:lnTo>
                    <a:lnTo>
                      <a:pt x="18" y="162"/>
                    </a:lnTo>
                    <a:lnTo>
                      <a:pt x="19" y="162"/>
                    </a:lnTo>
                    <a:lnTo>
                      <a:pt x="20" y="161"/>
                    </a:lnTo>
                    <a:lnTo>
                      <a:pt x="20" y="161"/>
                    </a:lnTo>
                    <a:lnTo>
                      <a:pt x="22" y="160"/>
                    </a:lnTo>
                    <a:lnTo>
                      <a:pt x="22" y="159"/>
                    </a:lnTo>
                    <a:lnTo>
                      <a:pt x="23" y="157"/>
                    </a:lnTo>
                    <a:lnTo>
                      <a:pt x="22" y="157"/>
                    </a:lnTo>
                    <a:lnTo>
                      <a:pt x="22" y="156"/>
                    </a:lnTo>
                    <a:lnTo>
                      <a:pt x="23" y="155"/>
                    </a:lnTo>
                    <a:lnTo>
                      <a:pt x="23" y="154"/>
                    </a:lnTo>
                    <a:lnTo>
                      <a:pt x="22" y="154"/>
                    </a:lnTo>
                    <a:lnTo>
                      <a:pt x="22" y="153"/>
                    </a:lnTo>
                    <a:lnTo>
                      <a:pt x="20" y="153"/>
                    </a:lnTo>
                    <a:lnTo>
                      <a:pt x="19" y="153"/>
                    </a:lnTo>
                    <a:lnTo>
                      <a:pt x="19" y="152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7" y="148"/>
                    </a:lnTo>
                    <a:lnTo>
                      <a:pt x="17" y="147"/>
                    </a:lnTo>
                    <a:lnTo>
                      <a:pt x="17" y="146"/>
                    </a:lnTo>
                    <a:lnTo>
                      <a:pt x="17" y="145"/>
                    </a:lnTo>
                    <a:lnTo>
                      <a:pt x="17" y="144"/>
                    </a:lnTo>
                    <a:lnTo>
                      <a:pt x="16" y="143"/>
                    </a:lnTo>
                    <a:lnTo>
                      <a:pt x="16" y="142"/>
                    </a:lnTo>
                    <a:lnTo>
                      <a:pt x="16" y="140"/>
                    </a:lnTo>
                    <a:lnTo>
                      <a:pt x="15" y="139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6" y="136"/>
                    </a:lnTo>
                    <a:lnTo>
                      <a:pt x="15" y="135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14" y="132"/>
                    </a:lnTo>
                    <a:lnTo>
                      <a:pt x="12" y="132"/>
                    </a:lnTo>
                    <a:lnTo>
                      <a:pt x="11" y="132"/>
                    </a:lnTo>
                    <a:lnTo>
                      <a:pt x="10" y="131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7" y="129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7" y="126"/>
                    </a:lnTo>
                    <a:lnTo>
                      <a:pt x="7" y="125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2"/>
                    </a:lnTo>
                    <a:lnTo>
                      <a:pt x="8" y="121"/>
                    </a:lnTo>
                    <a:lnTo>
                      <a:pt x="7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8" y="119"/>
                    </a:lnTo>
                    <a:lnTo>
                      <a:pt x="8" y="118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3" y="117"/>
                    </a:lnTo>
                    <a:lnTo>
                      <a:pt x="2" y="117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4"/>
                    </a:lnTo>
                    <a:lnTo>
                      <a:pt x="1" y="114"/>
                    </a:lnTo>
                    <a:lnTo>
                      <a:pt x="1" y="113"/>
                    </a:lnTo>
                    <a:lnTo>
                      <a:pt x="2" y="112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5" y="108"/>
                    </a:lnTo>
                    <a:lnTo>
                      <a:pt x="6" y="106"/>
                    </a:lnTo>
                    <a:lnTo>
                      <a:pt x="5" y="106"/>
                    </a:lnTo>
                    <a:lnTo>
                      <a:pt x="6" y="106"/>
                    </a:lnTo>
                    <a:lnTo>
                      <a:pt x="8" y="106"/>
                    </a:lnTo>
                    <a:lnTo>
                      <a:pt x="9" y="106"/>
                    </a:lnTo>
                    <a:lnTo>
                      <a:pt x="9" y="105"/>
                    </a:lnTo>
                    <a:lnTo>
                      <a:pt x="8" y="104"/>
                    </a:lnTo>
                    <a:lnTo>
                      <a:pt x="8" y="103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8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6"/>
                    </a:lnTo>
                    <a:lnTo>
                      <a:pt x="7" y="95"/>
                    </a:lnTo>
                    <a:lnTo>
                      <a:pt x="8" y="94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9" y="92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1" y="89"/>
                    </a:lnTo>
                    <a:lnTo>
                      <a:pt x="10" y="88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0" y="85"/>
                    </a:lnTo>
                    <a:lnTo>
                      <a:pt x="11" y="85"/>
                    </a:lnTo>
                    <a:lnTo>
                      <a:pt x="11" y="84"/>
                    </a:lnTo>
                    <a:lnTo>
                      <a:pt x="12" y="83"/>
                    </a:lnTo>
                    <a:lnTo>
                      <a:pt x="11" y="83"/>
                    </a:lnTo>
                    <a:lnTo>
                      <a:pt x="12" y="81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9" y="76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8" y="72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7" y="66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8" y="59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5" y="54"/>
                    </a:lnTo>
                    <a:lnTo>
                      <a:pt x="3" y="53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5" y="51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4" y="39"/>
                    </a:lnTo>
                    <a:lnTo>
                      <a:pt x="15" y="38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5" y="34"/>
                    </a:lnTo>
                    <a:lnTo>
                      <a:pt x="25" y="33"/>
                    </a:lnTo>
                    <a:lnTo>
                      <a:pt x="25" y="32"/>
                    </a:lnTo>
                    <a:lnTo>
                      <a:pt x="26" y="30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1" y="29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4" y="29"/>
                    </a:lnTo>
                    <a:lnTo>
                      <a:pt x="34" y="28"/>
                    </a:lnTo>
                    <a:lnTo>
                      <a:pt x="35" y="27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19"/>
                    </a:lnTo>
                    <a:lnTo>
                      <a:pt x="37" y="18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50" y="3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7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4" y="1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9" y="0"/>
                    </a:lnTo>
                    <a:lnTo>
                      <a:pt x="122" y="0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5" y="1"/>
                    </a:lnTo>
                    <a:lnTo>
                      <a:pt x="137" y="1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51" y="2"/>
                    </a:lnTo>
                    <a:lnTo>
                      <a:pt x="152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7" y="2"/>
                    </a:lnTo>
                    <a:lnTo>
                      <a:pt x="183" y="2"/>
                    </a:lnTo>
                    <a:lnTo>
                      <a:pt x="189" y="2"/>
                    </a:lnTo>
                    <a:lnTo>
                      <a:pt x="190" y="2"/>
                    </a:lnTo>
                    <a:lnTo>
                      <a:pt x="191" y="2"/>
                    </a:lnTo>
                    <a:lnTo>
                      <a:pt x="193" y="2"/>
                    </a:lnTo>
                    <a:lnTo>
                      <a:pt x="194" y="2"/>
                    </a:lnTo>
                    <a:lnTo>
                      <a:pt x="195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0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2" y="2"/>
                    </a:lnTo>
                    <a:lnTo>
                      <a:pt x="219" y="2"/>
                    </a:lnTo>
                    <a:lnTo>
                      <a:pt x="221" y="1"/>
                    </a:lnTo>
                    <a:lnTo>
                      <a:pt x="222" y="1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6" y="1"/>
                    </a:lnTo>
                    <a:lnTo>
                      <a:pt x="226" y="1"/>
                    </a:lnTo>
                    <a:lnTo>
                      <a:pt x="229" y="1"/>
                    </a:lnTo>
                    <a:lnTo>
                      <a:pt x="230" y="1"/>
                    </a:lnTo>
                    <a:lnTo>
                      <a:pt x="234" y="1"/>
                    </a:lnTo>
                    <a:lnTo>
                      <a:pt x="236" y="1"/>
                    </a:lnTo>
                    <a:lnTo>
                      <a:pt x="239" y="1"/>
                    </a:lnTo>
                    <a:lnTo>
                      <a:pt x="242" y="1"/>
                    </a:lnTo>
                    <a:lnTo>
                      <a:pt x="243" y="1"/>
                    </a:lnTo>
                    <a:lnTo>
                      <a:pt x="250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63" y="1"/>
                    </a:lnTo>
                    <a:lnTo>
                      <a:pt x="264" y="1"/>
                    </a:lnTo>
                    <a:lnTo>
                      <a:pt x="266" y="1"/>
                    </a:lnTo>
                    <a:lnTo>
                      <a:pt x="268" y="1"/>
                    </a:lnTo>
                    <a:lnTo>
                      <a:pt x="272" y="0"/>
                    </a:lnTo>
                    <a:lnTo>
                      <a:pt x="274" y="0"/>
                    </a:lnTo>
                    <a:lnTo>
                      <a:pt x="275" y="0"/>
                    </a:lnTo>
                    <a:lnTo>
                      <a:pt x="279" y="0"/>
                    </a:lnTo>
                    <a:lnTo>
                      <a:pt x="280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5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1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2" name="Freeform 128"/>
              <p:cNvSpPr>
                <a:spLocks/>
              </p:cNvSpPr>
              <p:nvPr/>
            </p:nvSpPr>
            <p:spPr bwMode="auto">
              <a:xfrm>
                <a:off x="1616166" y="1655763"/>
                <a:ext cx="569913" cy="284163"/>
              </a:xfrm>
              <a:custGeom>
                <a:avLst/>
                <a:gdLst>
                  <a:gd name="T0" fmla="*/ 300 w 359"/>
                  <a:gd name="T1" fmla="*/ 4 h 179"/>
                  <a:gd name="T2" fmla="*/ 320 w 359"/>
                  <a:gd name="T3" fmla="*/ 2 h 179"/>
                  <a:gd name="T4" fmla="*/ 331 w 359"/>
                  <a:gd name="T5" fmla="*/ 9 h 179"/>
                  <a:gd name="T6" fmla="*/ 331 w 359"/>
                  <a:gd name="T7" fmla="*/ 24 h 179"/>
                  <a:gd name="T8" fmla="*/ 340 w 359"/>
                  <a:gd name="T9" fmla="*/ 28 h 179"/>
                  <a:gd name="T10" fmla="*/ 353 w 359"/>
                  <a:gd name="T11" fmla="*/ 36 h 179"/>
                  <a:gd name="T12" fmla="*/ 352 w 359"/>
                  <a:gd name="T13" fmla="*/ 43 h 179"/>
                  <a:gd name="T14" fmla="*/ 356 w 359"/>
                  <a:gd name="T15" fmla="*/ 55 h 179"/>
                  <a:gd name="T16" fmla="*/ 350 w 359"/>
                  <a:gd name="T17" fmla="*/ 67 h 179"/>
                  <a:gd name="T18" fmla="*/ 339 w 359"/>
                  <a:gd name="T19" fmla="*/ 71 h 179"/>
                  <a:gd name="T20" fmla="*/ 335 w 359"/>
                  <a:gd name="T21" fmla="*/ 88 h 179"/>
                  <a:gd name="T22" fmla="*/ 306 w 359"/>
                  <a:gd name="T23" fmla="*/ 99 h 179"/>
                  <a:gd name="T24" fmla="*/ 296 w 359"/>
                  <a:gd name="T25" fmla="*/ 125 h 179"/>
                  <a:gd name="T26" fmla="*/ 279 w 359"/>
                  <a:gd name="T27" fmla="*/ 134 h 179"/>
                  <a:gd name="T28" fmla="*/ 273 w 359"/>
                  <a:gd name="T29" fmla="*/ 151 h 179"/>
                  <a:gd name="T30" fmla="*/ 233 w 359"/>
                  <a:gd name="T31" fmla="*/ 156 h 179"/>
                  <a:gd name="T32" fmla="*/ 209 w 359"/>
                  <a:gd name="T33" fmla="*/ 161 h 179"/>
                  <a:gd name="T34" fmla="*/ 208 w 359"/>
                  <a:gd name="T35" fmla="*/ 173 h 179"/>
                  <a:gd name="T36" fmla="*/ 197 w 359"/>
                  <a:gd name="T37" fmla="*/ 179 h 179"/>
                  <a:gd name="T38" fmla="*/ 139 w 359"/>
                  <a:gd name="T39" fmla="*/ 179 h 179"/>
                  <a:gd name="T40" fmla="*/ 114 w 359"/>
                  <a:gd name="T41" fmla="*/ 179 h 179"/>
                  <a:gd name="T42" fmla="*/ 89 w 359"/>
                  <a:gd name="T43" fmla="*/ 179 h 179"/>
                  <a:gd name="T44" fmla="*/ 66 w 359"/>
                  <a:gd name="T45" fmla="*/ 179 h 179"/>
                  <a:gd name="T46" fmla="*/ 43 w 359"/>
                  <a:gd name="T47" fmla="*/ 179 h 179"/>
                  <a:gd name="T48" fmla="*/ 25 w 359"/>
                  <a:gd name="T49" fmla="*/ 176 h 179"/>
                  <a:gd name="T50" fmla="*/ 23 w 359"/>
                  <a:gd name="T51" fmla="*/ 162 h 179"/>
                  <a:gd name="T52" fmla="*/ 27 w 359"/>
                  <a:gd name="T53" fmla="*/ 148 h 179"/>
                  <a:gd name="T54" fmla="*/ 28 w 359"/>
                  <a:gd name="T55" fmla="*/ 137 h 179"/>
                  <a:gd name="T56" fmla="*/ 23 w 359"/>
                  <a:gd name="T57" fmla="*/ 123 h 179"/>
                  <a:gd name="T58" fmla="*/ 24 w 359"/>
                  <a:gd name="T59" fmla="*/ 110 h 179"/>
                  <a:gd name="T60" fmla="*/ 20 w 359"/>
                  <a:gd name="T61" fmla="*/ 101 h 179"/>
                  <a:gd name="T62" fmla="*/ 19 w 359"/>
                  <a:gd name="T63" fmla="*/ 86 h 179"/>
                  <a:gd name="T64" fmla="*/ 18 w 359"/>
                  <a:gd name="T65" fmla="*/ 72 h 179"/>
                  <a:gd name="T66" fmla="*/ 17 w 359"/>
                  <a:gd name="T67" fmla="*/ 58 h 179"/>
                  <a:gd name="T68" fmla="*/ 5 w 359"/>
                  <a:gd name="T69" fmla="*/ 53 h 179"/>
                  <a:gd name="T70" fmla="*/ 7 w 359"/>
                  <a:gd name="T71" fmla="*/ 43 h 179"/>
                  <a:gd name="T72" fmla="*/ 19 w 359"/>
                  <a:gd name="T73" fmla="*/ 40 h 179"/>
                  <a:gd name="T74" fmla="*/ 31 w 359"/>
                  <a:gd name="T75" fmla="*/ 40 h 179"/>
                  <a:gd name="T76" fmla="*/ 39 w 359"/>
                  <a:gd name="T77" fmla="*/ 29 h 179"/>
                  <a:gd name="T78" fmla="*/ 50 w 359"/>
                  <a:gd name="T79" fmla="*/ 28 h 179"/>
                  <a:gd name="T80" fmla="*/ 61 w 359"/>
                  <a:gd name="T81" fmla="*/ 26 h 179"/>
                  <a:gd name="T82" fmla="*/ 71 w 359"/>
                  <a:gd name="T83" fmla="*/ 28 h 179"/>
                  <a:gd name="T84" fmla="*/ 84 w 359"/>
                  <a:gd name="T85" fmla="*/ 33 h 179"/>
                  <a:gd name="T86" fmla="*/ 94 w 359"/>
                  <a:gd name="T87" fmla="*/ 29 h 179"/>
                  <a:gd name="T88" fmla="*/ 106 w 359"/>
                  <a:gd name="T89" fmla="*/ 23 h 179"/>
                  <a:gd name="T90" fmla="*/ 113 w 359"/>
                  <a:gd name="T91" fmla="*/ 17 h 179"/>
                  <a:gd name="T92" fmla="*/ 123 w 359"/>
                  <a:gd name="T93" fmla="*/ 20 h 179"/>
                  <a:gd name="T94" fmla="*/ 136 w 359"/>
                  <a:gd name="T95" fmla="*/ 23 h 179"/>
                  <a:gd name="T96" fmla="*/ 149 w 359"/>
                  <a:gd name="T97" fmla="*/ 24 h 179"/>
                  <a:gd name="T98" fmla="*/ 163 w 359"/>
                  <a:gd name="T99" fmla="*/ 23 h 179"/>
                  <a:gd name="T100" fmla="*/ 174 w 359"/>
                  <a:gd name="T101" fmla="*/ 18 h 179"/>
                  <a:gd name="T102" fmla="*/ 185 w 359"/>
                  <a:gd name="T103" fmla="*/ 21 h 179"/>
                  <a:gd name="T104" fmla="*/ 192 w 359"/>
                  <a:gd name="T105" fmla="*/ 16 h 179"/>
                  <a:gd name="T106" fmla="*/ 200 w 359"/>
                  <a:gd name="T107" fmla="*/ 12 h 179"/>
                  <a:gd name="T108" fmla="*/ 214 w 359"/>
                  <a:gd name="T109" fmla="*/ 10 h 179"/>
                  <a:gd name="T110" fmla="*/ 225 w 359"/>
                  <a:gd name="T111" fmla="*/ 8 h 179"/>
                  <a:gd name="T112" fmla="*/ 237 w 359"/>
                  <a:gd name="T113" fmla="*/ 9 h 179"/>
                  <a:gd name="T114" fmla="*/ 252 w 359"/>
                  <a:gd name="T115" fmla="*/ 3 h 179"/>
                  <a:gd name="T116" fmla="*/ 268 w 359"/>
                  <a:gd name="T117" fmla="*/ 4 h 179"/>
                  <a:gd name="T118" fmla="*/ 284 w 359"/>
                  <a:gd name="T119" fmla="*/ 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9" h="179">
                    <a:moveTo>
                      <a:pt x="288" y="1"/>
                    </a:moveTo>
                    <a:lnTo>
                      <a:pt x="289" y="1"/>
                    </a:lnTo>
                    <a:lnTo>
                      <a:pt x="290" y="1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2" y="2"/>
                    </a:lnTo>
                    <a:lnTo>
                      <a:pt x="292" y="3"/>
                    </a:lnTo>
                    <a:lnTo>
                      <a:pt x="293" y="3"/>
                    </a:lnTo>
                    <a:lnTo>
                      <a:pt x="294" y="4"/>
                    </a:lnTo>
                    <a:lnTo>
                      <a:pt x="296" y="6"/>
                    </a:lnTo>
                    <a:lnTo>
                      <a:pt x="296" y="4"/>
                    </a:lnTo>
                    <a:lnTo>
                      <a:pt x="297" y="4"/>
                    </a:lnTo>
                    <a:lnTo>
                      <a:pt x="298" y="4"/>
                    </a:lnTo>
                    <a:lnTo>
                      <a:pt x="299" y="4"/>
                    </a:lnTo>
                    <a:lnTo>
                      <a:pt x="300" y="4"/>
                    </a:lnTo>
                    <a:lnTo>
                      <a:pt x="301" y="4"/>
                    </a:lnTo>
                    <a:lnTo>
                      <a:pt x="302" y="4"/>
                    </a:lnTo>
                    <a:lnTo>
                      <a:pt x="303" y="4"/>
                    </a:lnTo>
                    <a:lnTo>
                      <a:pt x="305" y="6"/>
                    </a:lnTo>
                    <a:lnTo>
                      <a:pt x="306" y="6"/>
                    </a:lnTo>
                    <a:lnTo>
                      <a:pt x="307" y="7"/>
                    </a:lnTo>
                    <a:lnTo>
                      <a:pt x="308" y="6"/>
                    </a:lnTo>
                    <a:lnTo>
                      <a:pt x="308" y="6"/>
                    </a:lnTo>
                    <a:lnTo>
                      <a:pt x="308" y="4"/>
                    </a:lnTo>
                    <a:lnTo>
                      <a:pt x="309" y="3"/>
                    </a:lnTo>
                    <a:lnTo>
                      <a:pt x="310" y="2"/>
                    </a:lnTo>
                    <a:lnTo>
                      <a:pt x="311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0" y="2"/>
                    </a:lnTo>
                    <a:lnTo>
                      <a:pt x="322" y="2"/>
                    </a:lnTo>
                    <a:lnTo>
                      <a:pt x="323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26" y="3"/>
                    </a:lnTo>
                    <a:lnTo>
                      <a:pt x="327" y="3"/>
                    </a:lnTo>
                    <a:lnTo>
                      <a:pt x="326" y="4"/>
                    </a:lnTo>
                    <a:lnTo>
                      <a:pt x="326" y="6"/>
                    </a:lnTo>
                    <a:lnTo>
                      <a:pt x="327" y="7"/>
                    </a:lnTo>
                    <a:lnTo>
                      <a:pt x="328" y="7"/>
                    </a:lnTo>
                    <a:lnTo>
                      <a:pt x="329" y="7"/>
                    </a:lnTo>
                    <a:lnTo>
                      <a:pt x="331" y="8"/>
                    </a:lnTo>
                    <a:lnTo>
                      <a:pt x="332" y="8"/>
                    </a:lnTo>
                    <a:lnTo>
                      <a:pt x="331" y="8"/>
                    </a:lnTo>
                    <a:lnTo>
                      <a:pt x="331" y="9"/>
                    </a:lnTo>
                    <a:lnTo>
                      <a:pt x="331" y="10"/>
                    </a:lnTo>
                    <a:lnTo>
                      <a:pt x="329" y="11"/>
                    </a:lnTo>
                    <a:lnTo>
                      <a:pt x="331" y="12"/>
                    </a:lnTo>
                    <a:lnTo>
                      <a:pt x="329" y="12"/>
                    </a:lnTo>
                    <a:lnTo>
                      <a:pt x="329" y="13"/>
                    </a:lnTo>
                    <a:lnTo>
                      <a:pt x="329" y="15"/>
                    </a:lnTo>
                    <a:lnTo>
                      <a:pt x="329" y="16"/>
                    </a:lnTo>
                    <a:lnTo>
                      <a:pt x="329" y="17"/>
                    </a:lnTo>
                    <a:lnTo>
                      <a:pt x="329" y="18"/>
                    </a:lnTo>
                    <a:lnTo>
                      <a:pt x="329" y="19"/>
                    </a:lnTo>
                    <a:lnTo>
                      <a:pt x="329" y="20"/>
                    </a:lnTo>
                    <a:lnTo>
                      <a:pt x="331" y="21"/>
                    </a:lnTo>
                    <a:lnTo>
                      <a:pt x="332" y="21"/>
                    </a:lnTo>
                    <a:lnTo>
                      <a:pt x="331" y="23"/>
                    </a:lnTo>
                    <a:lnTo>
                      <a:pt x="331" y="24"/>
                    </a:lnTo>
                    <a:lnTo>
                      <a:pt x="329" y="25"/>
                    </a:lnTo>
                    <a:lnTo>
                      <a:pt x="331" y="25"/>
                    </a:lnTo>
                    <a:lnTo>
                      <a:pt x="331" y="26"/>
                    </a:lnTo>
                    <a:lnTo>
                      <a:pt x="331" y="27"/>
                    </a:lnTo>
                    <a:lnTo>
                      <a:pt x="332" y="27"/>
                    </a:lnTo>
                    <a:lnTo>
                      <a:pt x="332" y="27"/>
                    </a:lnTo>
                    <a:lnTo>
                      <a:pt x="332" y="28"/>
                    </a:lnTo>
                    <a:lnTo>
                      <a:pt x="333" y="28"/>
                    </a:lnTo>
                    <a:lnTo>
                      <a:pt x="334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7" y="28"/>
                    </a:lnTo>
                    <a:lnTo>
                      <a:pt x="337" y="29"/>
                    </a:lnTo>
                    <a:lnTo>
                      <a:pt x="339" y="28"/>
                    </a:lnTo>
                    <a:lnTo>
                      <a:pt x="340" y="28"/>
                    </a:lnTo>
                    <a:lnTo>
                      <a:pt x="341" y="29"/>
                    </a:lnTo>
                    <a:lnTo>
                      <a:pt x="342" y="29"/>
                    </a:lnTo>
                    <a:lnTo>
                      <a:pt x="343" y="30"/>
                    </a:lnTo>
                    <a:lnTo>
                      <a:pt x="344" y="30"/>
                    </a:lnTo>
                    <a:lnTo>
                      <a:pt x="345" y="30"/>
                    </a:lnTo>
                    <a:lnTo>
                      <a:pt x="346" y="30"/>
                    </a:lnTo>
                    <a:lnTo>
                      <a:pt x="348" y="32"/>
                    </a:lnTo>
                    <a:lnTo>
                      <a:pt x="349" y="32"/>
                    </a:lnTo>
                    <a:lnTo>
                      <a:pt x="350" y="32"/>
                    </a:lnTo>
                    <a:lnTo>
                      <a:pt x="350" y="30"/>
                    </a:lnTo>
                    <a:lnTo>
                      <a:pt x="351" y="32"/>
                    </a:lnTo>
                    <a:lnTo>
                      <a:pt x="352" y="33"/>
                    </a:lnTo>
                    <a:lnTo>
                      <a:pt x="353" y="34"/>
                    </a:lnTo>
                    <a:lnTo>
                      <a:pt x="353" y="35"/>
                    </a:lnTo>
                    <a:lnTo>
                      <a:pt x="353" y="36"/>
                    </a:lnTo>
                    <a:lnTo>
                      <a:pt x="354" y="36"/>
                    </a:lnTo>
                    <a:lnTo>
                      <a:pt x="356" y="36"/>
                    </a:lnTo>
                    <a:lnTo>
                      <a:pt x="356" y="37"/>
                    </a:lnTo>
                    <a:lnTo>
                      <a:pt x="357" y="38"/>
                    </a:lnTo>
                    <a:lnTo>
                      <a:pt x="358" y="38"/>
                    </a:lnTo>
                    <a:lnTo>
                      <a:pt x="358" y="40"/>
                    </a:lnTo>
                    <a:lnTo>
                      <a:pt x="359" y="40"/>
                    </a:lnTo>
                    <a:lnTo>
                      <a:pt x="359" y="41"/>
                    </a:lnTo>
                    <a:lnTo>
                      <a:pt x="358" y="41"/>
                    </a:lnTo>
                    <a:lnTo>
                      <a:pt x="357" y="41"/>
                    </a:lnTo>
                    <a:lnTo>
                      <a:pt x="357" y="42"/>
                    </a:lnTo>
                    <a:lnTo>
                      <a:pt x="356" y="43"/>
                    </a:lnTo>
                    <a:lnTo>
                      <a:pt x="354" y="43"/>
                    </a:lnTo>
                    <a:lnTo>
                      <a:pt x="353" y="42"/>
                    </a:lnTo>
                    <a:lnTo>
                      <a:pt x="352" y="43"/>
                    </a:lnTo>
                    <a:lnTo>
                      <a:pt x="351" y="43"/>
                    </a:lnTo>
                    <a:lnTo>
                      <a:pt x="352" y="44"/>
                    </a:lnTo>
                    <a:lnTo>
                      <a:pt x="353" y="45"/>
                    </a:lnTo>
                    <a:lnTo>
                      <a:pt x="353" y="46"/>
                    </a:lnTo>
                    <a:lnTo>
                      <a:pt x="354" y="46"/>
                    </a:lnTo>
                    <a:lnTo>
                      <a:pt x="354" y="47"/>
                    </a:lnTo>
                    <a:lnTo>
                      <a:pt x="356" y="49"/>
                    </a:lnTo>
                    <a:lnTo>
                      <a:pt x="357" y="50"/>
                    </a:lnTo>
                    <a:lnTo>
                      <a:pt x="357" y="51"/>
                    </a:lnTo>
                    <a:lnTo>
                      <a:pt x="357" y="52"/>
                    </a:lnTo>
                    <a:lnTo>
                      <a:pt x="357" y="53"/>
                    </a:lnTo>
                    <a:lnTo>
                      <a:pt x="357" y="54"/>
                    </a:lnTo>
                    <a:lnTo>
                      <a:pt x="356" y="54"/>
                    </a:lnTo>
                    <a:lnTo>
                      <a:pt x="356" y="54"/>
                    </a:lnTo>
                    <a:lnTo>
                      <a:pt x="356" y="55"/>
                    </a:lnTo>
                    <a:lnTo>
                      <a:pt x="354" y="55"/>
                    </a:lnTo>
                    <a:lnTo>
                      <a:pt x="354" y="57"/>
                    </a:lnTo>
                    <a:lnTo>
                      <a:pt x="353" y="57"/>
                    </a:lnTo>
                    <a:lnTo>
                      <a:pt x="353" y="58"/>
                    </a:lnTo>
                    <a:lnTo>
                      <a:pt x="354" y="59"/>
                    </a:lnTo>
                    <a:lnTo>
                      <a:pt x="353" y="60"/>
                    </a:lnTo>
                    <a:lnTo>
                      <a:pt x="353" y="61"/>
                    </a:lnTo>
                    <a:lnTo>
                      <a:pt x="354" y="61"/>
                    </a:lnTo>
                    <a:lnTo>
                      <a:pt x="354" y="62"/>
                    </a:lnTo>
                    <a:lnTo>
                      <a:pt x="354" y="63"/>
                    </a:lnTo>
                    <a:lnTo>
                      <a:pt x="353" y="65"/>
                    </a:lnTo>
                    <a:lnTo>
                      <a:pt x="353" y="66"/>
                    </a:lnTo>
                    <a:lnTo>
                      <a:pt x="352" y="67"/>
                    </a:lnTo>
                    <a:lnTo>
                      <a:pt x="351" y="67"/>
                    </a:lnTo>
                    <a:lnTo>
                      <a:pt x="350" y="67"/>
                    </a:lnTo>
                    <a:lnTo>
                      <a:pt x="349" y="67"/>
                    </a:lnTo>
                    <a:lnTo>
                      <a:pt x="349" y="68"/>
                    </a:lnTo>
                    <a:lnTo>
                      <a:pt x="349" y="69"/>
                    </a:lnTo>
                    <a:lnTo>
                      <a:pt x="348" y="69"/>
                    </a:lnTo>
                    <a:lnTo>
                      <a:pt x="348" y="70"/>
                    </a:lnTo>
                    <a:lnTo>
                      <a:pt x="346" y="70"/>
                    </a:lnTo>
                    <a:lnTo>
                      <a:pt x="345" y="70"/>
                    </a:lnTo>
                    <a:lnTo>
                      <a:pt x="345" y="71"/>
                    </a:lnTo>
                    <a:lnTo>
                      <a:pt x="345" y="72"/>
                    </a:lnTo>
                    <a:lnTo>
                      <a:pt x="344" y="72"/>
                    </a:lnTo>
                    <a:lnTo>
                      <a:pt x="343" y="71"/>
                    </a:lnTo>
                    <a:lnTo>
                      <a:pt x="342" y="71"/>
                    </a:lnTo>
                    <a:lnTo>
                      <a:pt x="341" y="71"/>
                    </a:lnTo>
                    <a:lnTo>
                      <a:pt x="340" y="71"/>
                    </a:lnTo>
                    <a:lnTo>
                      <a:pt x="339" y="71"/>
                    </a:lnTo>
                    <a:lnTo>
                      <a:pt x="337" y="71"/>
                    </a:lnTo>
                    <a:lnTo>
                      <a:pt x="336" y="72"/>
                    </a:lnTo>
                    <a:lnTo>
                      <a:pt x="337" y="74"/>
                    </a:lnTo>
                    <a:lnTo>
                      <a:pt x="339" y="75"/>
                    </a:lnTo>
                    <a:lnTo>
                      <a:pt x="337" y="76"/>
                    </a:lnTo>
                    <a:lnTo>
                      <a:pt x="336" y="77"/>
                    </a:lnTo>
                    <a:lnTo>
                      <a:pt x="336" y="78"/>
                    </a:lnTo>
                    <a:lnTo>
                      <a:pt x="337" y="78"/>
                    </a:lnTo>
                    <a:lnTo>
                      <a:pt x="337" y="79"/>
                    </a:lnTo>
                    <a:lnTo>
                      <a:pt x="337" y="80"/>
                    </a:lnTo>
                    <a:lnTo>
                      <a:pt x="336" y="82"/>
                    </a:lnTo>
                    <a:lnTo>
                      <a:pt x="336" y="82"/>
                    </a:lnTo>
                    <a:lnTo>
                      <a:pt x="336" y="83"/>
                    </a:lnTo>
                    <a:lnTo>
                      <a:pt x="336" y="88"/>
                    </a:lnTo>
                    <a:lnTo>
                      <a:pt x="335" y="88"/>
                    </a:lnTo>
                    <a:lnTo>
                      <a:pt x="335" y="91"/>
                    </a:lnTo>
                    <a:lnTo>
                      <a:pt x="329" y="91"/>
                    </a:lnTo>
                    <a:lnTo>
                      <a:pt x="329" y="93"/>
                    </a:lnTo>
                    <a:lnTo>
                      <a:pt x="327" y="93"/>
                    </a:lnTo>
                    <a:lnTo>
                      <a:pt x="327" y="95"/>
                    </a:lnTo>
                    <a:lnTo>
                      <a:pt x="325" y="95"/>
                    </a:lnTo>
                    <a:lnTo>
                      <a:pt x="326" y="96"/>
                    </a:lnTo>
                    <a:lnTo>
                      <a:pt x="326" y="97"/>
                    </a:lnTo>
                    <a:lnTo>
                      <a:pt x="324" y="97"/>
                    </a:lnTo>
                    <a:lnTo>
                      <a:pt x="323" y="97"/>
                    </a:lnTo>
                    <a:lnTo>
                      <a:pt x="318" y="97"/>
                    </a:lnTo>
                    <a:lnTo>
                      <a:pt x="308" y="97"/>
                    </a:lnTo>
                    <a:lnTo>
                      <a:pt x="308" y="97"/>
                    </a:lnTo>
                    <a:lnTo>
                      <a:pt x="308" y="99"/>
                    </a:lnTo>
                    <a:lnTo>
                      <a:pt x="306" y="99"/>
                    </a:lnTo>
                    <a:lnTo>
                      <a:pt x="306" y="102"/>
                    </a:lnTo>
                    <a:lnTo>
                      <a:pt x="306" y="104"/>
                    </a:lnTo>
                    <a:lnTo>
                      <a:pt x="306" y="109"/>
                    </a:lnTo>
                    <a:lnTo>
                      <a:pt x="303" y="109"/>
                    </a:lnTo>
                    <a:lnTo>
                      <a:pt x="303" y="111"/>
                    </a:lnTo>
                    <a:lnTo>
                      <a:pt x="302" y="111"/>
                    </a:lnTo>
                    <a:lnTo>
                      <a:pt x="301" y="111"/>
                    </a:lnTo>
                    <a:lnTo>
                      <a:pt x="301" y="113"/>
                    </a:lnTo>
                    <a:lnTo>
                      <a:pt x="299" y="113"/>
                    </a:lnTo>
                    <a:lnTo>
                      <a:pt x="299" y="114"/>
                    </a:lnTo>
                    <a:lnTo>
                      <a:pt x="299" y="117"/>
                    </a:lnTo>
                    <a:lnTo>
                      <a:pt x="298" y="117"/>
                    </a:lnTo>
                    <a:lnTo>
                      <a:pt x="298" y="125"/>
                    </a:lnTo>
                    <a:lnTo>
                      <a:pt x="298" y="126"/>
                    </a:lnTo>
                    <a:lnTo>
                      <a:pt x="296" y="125"/>
                    </a:lnTo>
                    <a:lnTo>
                      <a:pt x="296" y="129"/>
                    </a:lnTo>
                    <a:lnTo>
                      <a:pt x="294" y="129"/>
                    </a:lnTo>
                    <a:lnTo>
                      <a:pt x="291" y="129"/>
                    </a:lnTo>
                    <a:lnTo>
                      <a:pt x="290" y="129"/>
                    </a:lnTo>
                    <a:lnTo>
                      <a:pt x="289" y="129"/>
                    </a:lnTo>
                    <a:lnTo>
                      <a:pt x="285" y="129"/>
                    </a:lnTo>
                    <a:lnTo>
                      <a:pt x="283" y="129"/>
                    </a:lnTo>
                    <a:lnTo>
                      <a:pt x="283" y="130"/>
                    </a:lnTo>
                    <a:lnTo>
                      <a:pt x="282" y="130"/>
                    </a:lnTo>
                    <a:lnTo>
                      <a:pt x="282" y="131"/>
                    </a:lnTo>
                    <a:lnTo>
                      <a:pt x="281" y="131"/>
                    </a:lnTo>
                    <a:lnTo>
                      <a:pt x="281" y="133"/>
                    </a:lnTo>
                    <a:lnTo>
                      <a:pt x="280" y="133"/>
                    </a:lnTo>
                    <a:lnTo>
                      <a:pt x="280" y="134"/>
                    </a:lnTo>
                    <a:lnTo>
                      <a:pt x="279" y="134"/>
                    </a:lnTo>
                    <a:lnTo>
                      <a:pt x="279" y="135"/>
                    </a:lnTo>
                    <a:lnTo>
                      <a:pt x="279" y="136"/>
                    </a:lnTo>
                    <a:lnTo>
                      <a:pt x="279" y="136"/>
                    </a:lnTo>
                    <a:lnTo>
                      <a:pt x="277" y="136"/>
                    </a:lnTo>
                    <a:lnTo>
                      <a:pt x="276" y="136"/>
                    </a:lnTo>
                    <a:lnTo>
                      <a:pt x="276" y="137"/>
                    </a:lnTo>
                    <a:lnTo>
                      <a:pt x="275" y="139"/>
                    </a:lnTo>
                    <a:lnTo>
                      <a:pt x="275" y="140"/>
                    </a:lnTo>
                    <a:lnTo>
                      <a:pt x="274" y="140"/>
                    </a:lnTo>
                    <a:lnTo>
                      <a:pt x="274" y="144"/>
                    </a:lnTo>
                    <a:lnTo>
                      <a:pt x="274" y="147"/>
                    </a:lnTo>
                    <a:lnTo>
                      <a:pt x="274" y="148"/>
                    </a:lnTo>
                    <a:lnTo>
                      <a:pt x="274" y="150"/>
                    </a:lnTo>
                    <a:lnTo>
                      <a:pt x="273" y="150"/>
                    </a:lnTo>
                    <a:lnTo>
                      <a:pt x="273" y="151"/>
                    </a:lnTo>
                    <a:lnTo>
                      <a:pt x="272" y="151"/>
                    </a:lnTo>
                    <a:lnTo>
                      <a:pt x="272" y="152"/>
                    </a:lnTo>
                    <a:lnTo>
                      <a:pt x="271" y="152"/>
                    </a:lnTo>
                    <a:lnTo>
                      <a:pt x="269" y="153"/>
                    </a:lnTo>
                    <a:lnTo>
                      <a:pt x="268" y="154"/>
                    </a:lnTo>
                    <a:lnTo>
                      <a:pt x="262" y="154"/>
                    </a:lnTo>
                    <a:lnTo>
                      <a:pt x="263" y="155"/>
                    </a:lnTo>
                    <a:lnTo>
                      <a:pt x="256" y="156"/>
                    </a:lnTo>
                    <a:lnTo>
                      <a:pt x="254" y="156"/>
                    </a:lnTo>
                    <a:lnTo>
                      <a:pt x="251" y="156"/>
                    </a:lnTo>
                    <a:lnTo>
                      <a:pt x="248" y="156"/>
                    </a:lnTo>
                    <a:lnTo>
                      <a:pt x="246" y="156"/>
                    </a:lnTo>
                    <a:lnTo>
                      <a:pt x="238" y="156"/>
                    </a:lnTo>
                    <a:lnTo>
                      <a:pt x="237" y="156"/>
                    </a:lnTo>
                    <a:lnTo>
                      <a:pt x="233" y="156"/>
                    </a:lnTo>
                    <a:lnTo>
                      <a:pt x="231" y="156"/>
                    </a:lnTo>
                    <a:lnTo>
                      <a:pt x="230" y="156"/>
                    </a:lnTo>
                    <a:lnTo>
                      <a:pt x="229" y="156"/>
                    </a:lnTo>
                    <a:lnTo>
                      <a:pt x="228" y="156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5" y="156"/>
                    </a:lnTo>
                    <a:lnTo>
                      <a:pt x="223" y="156"/>
                    </a:lnTo>
                    <a:lnTo>
                      <a:pt x="216" y="156"/>
                    </a:lnTo>
                    <a:lnTo>
                      <a:pt x="215" y="156"/>
                    </a:lnTo>
                    <a:lnTo>
                      <a:pt x="213" y="156"/>
                    </a:lnTo>
                    <a:lnTo>
                      <a:pt x="212" y="157"/>
                    </a:lnTo>
                    <a:lnTo>
                      <a:pt x="212" y="160"/>
                    </a:lnTo>
                    <a:lnTo>
                      <a:pt x="211" y="160"/>
                    </a:lnTo>
                    <a:lnTo>
                      <a:pt x="209" y="161"/>
                    </a:lnTo>
                    <a:lnTo>
                      <a:pt x="209" y="162"/>
                    </a:lnTo>
                    <a:lnTo>
                      <a:pt x="209" y="163"/>
                    </a:lnTo>
                    <a:lnTo>
                      <a:pt x="209" y="163"/>
                    </a:lnTo>
                    <a:lnTo>
                      <a:pt x="209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07" y="168"/>
                    </a:lnTo>
                    <a:lnTo>
                      <a:pt x="207" y="169"/>
                    </a:lnTo>
                    <a:lnTo>
                      <a:pt x="208" y="170"/>
                    </a:lnTo>
                    <a:lnTo>
                      <a:pt x="209" y="171"/>
                    </a:lnTo>
                    <a:lnTo>
                      <a:pt x="209" y="172"/>
                    </a:lnTo>
                    <a:lnTo>
                      <a:pt x="209" y="173"/>
                    </a:lnTo>
                    <a:lnTo>
                      <a:pt x="208" y="173"/>
                    </a:lnTo>
                    <a:lnTo>
                      <a:pt x="208" y="175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09" y="178"/>
                    </a:lnTo>
                    <a:lnTo>
                      <a:pt x="211" y="178"/>
                    </a:lnTo>
                    <a:lnTo>
                      <a:pt x="212" y="179"/>
                    </a:lnTo>
                    <a:lnTo>
                      <a:pt x="211" y="179"/>
                    </a:lnTo>
                    <a:lnTo>
                      <a:pt x="209" y="179"/>
                    </a:lnTo>
                    <a:lnTo>
                      <a:pt x="207" y="179"/>
                    </a:lnTo>
                    <a:lnTo>
                      <a:pt x="205" y="179"/>
                    </a:lnTo>
                    <a:lnTo>
                      <a:pt x="203" y="179"/>
                    </a:lnTo>
                    <a:lnTo>
                      <a:pt x="199" y="179"/>
                    </a:lnTo>
                    <a:lnTo>
                      <a:pt x="197" y="179"/>
                    </a:lnTo>
                    <a:lnTo>
                      <a:pt x="196" y="179"/>
                    </a:lnTo>
                    <a:lnTo>
                      <a:pt x="195" y="179"/>
                    </a:lnTo>
                    <a:lnTo>
                      <a:pt x="192" y="179"/>
                    </a:lnTo>
                    <a:lnTo>
                      <a:pt x="188" y="179"/>
                    </a:lnTo>
                    <a:lnTo>
                      <a:pt x="185" y="179"/>
                    </a:lnTo>
                    <a:lnTo>
                      <a:pt x="180" y="179"/>
                    </a:lnTo>
                    <a:lnTo>
                      <a:pt x="166" y="179"/>
                    </a:lnTo>
                    <a:lnTo>
                      <a:pt x="163" y="179"/>
                    </a:lnTo>
                    <a:lnTo>
                      <a:pt x="162" y="179"/>
                    </a:lnTo>
                    <a:lnTo>
                      <a:pt x="160" y="179"/>
                    </a:lnTo>
                    <a:lnTo>
                      <a:pt x="147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79"/>
                    </a:lnTo>
                    <a:lnTo>
                      <a:pt x="139" y="179"/>
                    </a:lnTo>
                    <a:lnTo>
                      <a:pt x="137" y="179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29" y="179"/>
                    </a:lnTo>
                    <a:lnTo>
                      <a:pt x="128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3" y="179"/>
                    </a:lnTo>
                    <a:lnTo>
                      <a:pt x="122" y="179"/>
                    </a:lnTo>
                    <a:lnTo>
                      <a:pt x="121" y="179"/>
                    </a:lnTo>
                    <a:lnTo>
                      <a:pt x="120" y="179"/>
                    </a:lnTo>
                    <a:lnTo>
                      <a:pt x="119" y="179"/>
                    </a:lnTo>
                    <a:lnTo>
                      <a:pt x="118" y="179"/>
                    </a:lnTo>
                    <a:lnTo>
                      <a:pt x="117" y="179"/>
                    </a:lnTo>
                    <a:lnTo>
                      <a:pt x="114" y="179"/>
                    </a:lnTo>
                    <a:lnTo>
                      <a:pt x="113" y="179"/>
                    </a:lnTo>
                    <a:lnTo>
                      <a:pt x="112" y="179"/>
                    </a:lnTo>
                    <a:lnTo>
                      <a:pt x="111" y="179"/>
                    </a:lnTo>
                    <a:lnTo>
                      <a:pt x="110" y="179"/>
                    </a:lnTo>
                    <a:lnTo>
                      <a:pt x="109" y="179"/>
                    </a:lnTo>
                    <a:lnTo>
                      <a:pt x="108" y="179"/>
                    </a:lnTo>
                    <a:lnTo>
                      <a:pt x="106" y="179"/>
                    </a:lnTo>
                    <a:lnTo>
                      <a:pt x="105" y="179"/>
                    </a:lnTo>
                    <a:lnTo>
                      <a:pt x="104" y="179"/>
                    </a:lnTo>
                    <a:lnTo>
                      <a:pt x="103" y="179"/>
                    </a:lnTo>
                    <a:lnTo>
                      <a:pt x="99" y="179"/>
                    </a:lnTo>
                    <a:lnTo>
                      <a:pt x="97" y="179"/>
                    </a:lnTo>
                    <a:lnTo>
                      <a:pt x="92" y="179"/>
                    </a:lnTo>
                    <a:lnTo>
                      <a:pt x="91" y="179"/>
                    </a:lnTo>
                    <a:lnTo>
                      <a:pt x="89" y="179"/>
                    </a:lnTo>
                    <a:lnTo>
                      <a:pt x="89" y="179"/>
                    </a:lnTo>
                    <a:lnTo>
                      <a:pt x="86" y="179"/>
                    </a:lnTo>
                    <a:lnTo>
                      <a:pt x="83" y="179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9" y="179"/>
                    </a:lnTo>
                    <a:lnTo>
                      <a:pt x="78" y="179"/>
                    </a:lnTo>
                    <a:lnTo>
                      <a:pt x="77" y="179"/>
                    </a:lnTo>
                    <a:lnTo>
                      <a:pt x="76" y="179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9" y="179"/>
                    </a:lnTo>
                    <a:lnTo>
                      <a:pt x="68" y="179"/>
                    </a:lnTo>
                    <a:lnTo>
                      <a:pt x="67" y="179"/>
                    </a:lnTo>
                    <a:lnTo>
                      <a:pt x="66" y="179"/>
                    </a:lnTo>
                    <a:lnTo>
                      <a:pt x="65" y="179"/>
                    </a:lnTo>
                    <a:lnTo>
                      <a:pt x="63" y="179"/>
                    </a:lnTo>
                    <a:lnTo>
                      <a:pt x="62" y="179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8" y="179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3" y="179"/>
                    </a:lnTo>
                    <a:lnTo>
                      <a:pt x="51" y="179"/>
                    </a:lnTo>
                    <a:lnTo>
                      <a:pt x="50" y="179"/>
                    </a:lnTo>
                    <a:lnTo>
                      <a:pt x="49" y="179"/>
                    </a:lnTo>
                    <a:lnTo>
                      <a:pt x="48" y="179"/>
                    </a:lnTo>
                    <a:lnTo>
                      <a:pt x="45" y="179"/>
                    </a:lnTo>
                    <a:lnTo>
                      <a:pt x="43" y="179"/>
                    </a:lnTo>
                    <a:lnTo>
                      <a:pt x="42" y="179"/>
                    </a:lnTo>
                    <a:lnTo>
                      <a:pt x="41" y="179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7" y="179"/>
                    </a:lnTo>
                    <a:lnTo>
                      <a:pt x="35" y="179"/>
                    </a:lnTo>
                    <a:lnTo>
                      <a:pt x="35" y="179"/>
                    </a:lnTo>
                    <a:lnTo>
                      <a:pt x="34" y="179"/>
                    </a:lnTo>
                    <a:lnTo>
                      <a:pt x="32" y="179"/>
                    </a:lnTo>
                    <a:lnTo>
                      <a:pt x="29" y="179"/>
                    </a:lnTo>
                    <a:lnTo>
                      <a:pt x="27" y="179"/>
                    </a:lnTo>
                    <a:lnTo>
                      <a:pt x="26" y="179"/>
                    </a:lnTo>
                    <a:lnTo>
                      <a:pt x="25" y="178"/>
                    </a:lnTo>
                    <a:lnTo>
                      <a:pt x="25" y="177"/>
                    </a:lnTo>
                    <a:lnTo>
                      <a:pt x="25" y="176"/>
                    </a:lnTo>
                    <a:lnTo>
                      <a:pt x="25" y="175"/>
                    </a:lnTo>
                    <a:lnTo>
                      <a:pt x="24" y="175"/>
                    </a:lnTo>
                    <a:lnTo>
                      <a:pt x="24" y="173"/>
                    </a:lnTo>
                    <a:lnTo>
                      <a:pt x="24" y="172"/>
                    </a:lnTo>
                    <a:lnTo>
                      <a:pt x="24" y="171"/>
                    </a:lnTo>
                    <a:lnTo>
                      <a:pt x="24" y="170"/>
                    </a:lnTo>
                    <a:lnTo>
                      <a:pt x="24" y="169"/>
                    </a:lnTo>
                    <a:lnTo>
                      <a:pt x="23" y="168"/>
                    </a:lnTo>
                    <a:lnTo>
                      <a:pt x="22" y="168"/>
                    </a:lnTo>
                    <a:lnTo>
                      <a:pt x="22" y="167"/>
                    </a:lnTo>
                    <a:lnTo>
                      <a:pt x="22" y="165"/>
                    </a:lnTo>
                    <a:lnTo>
                      <a:pt x="22" y="164"/>
                    </a:lnTo>
                    <a:lnTo>
                      <a:pt x="23" y="163"/>
                    </a:lnTo>
                    <a:lnTo>
                      <a:pt x="23" y="163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4" y="161"/>
                    </a:lnTo>
                    <a:lnTo>
                      <a:pt x="23" y="160"/>
                    </a:lnTo>
                    <a:lnTo>
                      <a:pt x="23" y="159"/>
                    </a:lnTo>
                    <a:lnTo>
                      <a:pt x="24" y="157"/>
                    </a:lnTo>
                    <a:lnTo>
                      <a:pt x="24" y="156"/>
                    </a:lnTo>
                    <a:lnTo>
                      <a:pt x="24" y="155"/>
                    </a:lnTo>
                    <a:lnTo>
                      <a:pt x="24" y="154"/>
                    </a:lnTo>
                    <a:lnTo>
                      <a:pt x="24" y="153"/>
                    </a:lnTo>
                    <a:lnTo>
                      <a:pt x="24" y="152"/>
                    </a:lnTo>
                    <a:lnTo>
                      <a:pt x="24" y="151"/>
                    </a:lnTo>
                    <a:lnTo>
                      <a:pt x="24" y="150"/>
                    </a:lnTo>
                    <a:lnTo>
                      <a:pt x="25" y="148"/>
                    </a:lnTo>
                    <a:lnTo>
                      <a:pt x="26" y="148"/>
                    </a:lnTo>
                    <a:lnTo>
                      <a:pt x="27" y="148"/>
                    </a:lnTo>
                    <a:lnTo>
                      <a:pt x="28" y="148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29" y="146"/>
                    </a:lnTo>
                    <a:lnTo>
                      <a:pt x="29" y="145"/>
                    </a:lnTo>
                    <a:lnTo>
                      <a:pt x="29" y="144"/>
                    </a:lnTo>
                    <a:lnTo>
                      <a:pt x="29" y="143"/>
                    </a:lnTo>
                    <a:lnTo>
                      <a:pt x="31" y="143"/>
                    </a:lnTo>
                    <a:lnTo>
                      <a:pt x="32" y="143"/>
                    </a:lnTo>
                    <a:lnTo>
                      <a:pt x="32" y="142"/>
                    </a:lnTo>
                    <a:lnTo>
                      <a:pt x="31" y="140"/>
                    </a:lnTo>
                    <a:lnTo>
                      <a:pt x="29" y="139"/>
                    </a:lnTo>
                    <a:lnTo>
                      <a:pt x="28" y="139"/>
                    </a:lnTo>
                    <a:lnTo>
                      <a:pt x="28" y="138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9" y="136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8" y="133"/>
                    </a:lnTo>
                    <a:lnTo>
                      <a:pt x="27" y="131"/>
                    </a:lnTo>
                    <a:lnTo>
                      <a:pt x="27" y="130"/>
                    </a:lnTo>
                    <a:lnTo>
                      <a:pt x="26" y="129"/>
                    </a:lnTo>
                    <a:lnTo>
                      <a:pt x="26" y="128"/>
                    </a:lnTo>
                    <a:lnTo>
                      <a:pt x="26" y="127"/>
                    </a:lnTo>
                    <a:lnTo>
                      <a:pt x="25" y="126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4" y="122"/>
                    </a:lnTo>
                    <a:lnTo>
                      <a:pt x="24" y="121"/>
                    </a:lnTo>
                    <a:lnTo>
                      <a:pt x="24" y="120"/>
                    </a:lnTo>
                    <a:lnTo>
                      <a:pt x="23" y="120"/>
                    </a:lnTo>
                    <a:lnTo>
                      <a:pt x="22" y="119"/>
                    </a:lnTo>
                    <a:lnTo>
                      <a:pt x="23" y="118"/>
                    </a:lnTo>
                    <a:lnTo>
                      <a:pt x="24" y="117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3" y="114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3" y="111"/>
                    </a:lnTo>
                    <a:lnTo>
                      <a:pt x="24" y="111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3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6"/>
                    </a:lnTo>
                    <a:lnTo>
                      <a:pt x="19" y="106"/>
                    </a:lnTo>
                    <a:lnTo>
                      <a:pt x="19" y="105"/>
                    </a:lnTo>
                    <a:lnTo>
                      <a:pt x="19" y="104"/>
                    </a:lnTo>
                    <a:lnTo>
                      <a:pt x="18" y="103"/>
                    </a:lnTo>
                    <a:lnTo>
                      <a:pt x="19" y="103"/>
                    </a:lnTo>
                    <a:lnTo>
                      <a:pt x="19" y="102"/>
                    </a:lnTo>
                    <a:lnTo>
                      <a:pt x="19" y="101"/>
                    </a:lnTo>
                    <a:lnTo>
                      <a:pt x="20" y="101"/>
                    </a:lnTo>
                    <a:lnTo>
                      <a:pt x="20" y="100"/>
                    </a:lnTo>
                    <a:lnTo>
                      <a:pt x="22" y="100"/>
                    </a:lnTo>
                    <a:lnTo>
                      <a:pt x="20" y="100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4"/>
                    </a:lnTo>
                    <a:lnTo>
                      <a:pt x="19" y="93"/>
                    </a:lnTo>
                    <a:lnTo>
                      <a:pt x="19" y="92"/>
                    </a:lnTo>
                    <a:lnTo>
                      <a:pt x="19" y="91"/>
                    </a:lnTo>
                    <a:lnTo>
                      <a:pt x="19" y="89"/>
                    </a:lnTo>
                    <a:lnTo>
                      <a:pt x="18" y="88"/>
                    </a:lnTo>
                    <a:lnTo>
                      <a:pt x="19" y="87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7" y="85"/>
                    </a:lnTo>
                    <a:lnTo>
                      <a:pt x="16" y="85"/>
                    </a:lnTo>
                    <a:lnTo>
                      <a:pt x="15" y="84"/>
                    </a:lnTo>
                    <a:lnTo>
                      <a:pt x="16" y="83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7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18" y="72"/>
                    </a:lnTo>
                    <a:lnTo>
                      <a:pt x="18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8" y="69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7" y="58"/>
                    </a:lnTo>
                    <a:lnTo>
                      <a:pt x="16" y="57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1" y="54"/>
                    </a:lnTo>
                    <a:lnTo>
                      <a:pt x="10" y="54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3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5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4" y="41"/>
                    </a:lnTo>
                    <a:lnTo>
                      <a:pt x="24" y="40"/>
                    </a:lnTo>
                    <a:lnTo>
                      <a:pt x="25" y="40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3" y="38"/>
                    </a:lnTo>
                    <a:lnTo>
                      <a:pt x="33" y="37"/>
                    </a:lnTo>
                    <a:lnTo>
                      <a:pt x="33" y="38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30"/>
                    </a:lnTo>
                    <a:lnTo>
                      <a:pt x="36" y="30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9" y="28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1" y="29"/>
                    </a:lnTo>
                    <a:lnTo>
                      <a:pt x="42" y="29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5" y="29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9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60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8" y="26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8" y="28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1" y="28"/>
                    </a:lnTo>
                    <a:lnTo>
                      <a:pt x="72" y="28"/>
                    </a:lnTo>
                    <a:lnTo>
                      <a:pt x="74" y="29"/>
                    </a:lnTo>
                    <a:lnTo>
                      <a:pt x="75" y="29"/>
                    </a:lnTo>
                    <a:lnTo>
                      <a:pt x="75" y="30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2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0" y="33"/>
                    </a:lnTo>
                    <a:lnTo>
                      <a:pt x="80" y="34"/>
                    </a:lnTo>
                    <a:lnTo>
                      <a:pt x="82" y="34"/>
                    </a:lnTo>
                    <a:lnTo>
                      <a:pt x="83" y="34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4" y="34"/>
                    </a:lnTo>
                    <a:lnTo>
                      <a:pt x="85" y="34"/>
                    </a:lnTo>
                    <a:lnTo>
                      <a:pt x="86" y="34"/>
                    </a:lnTo>
                    <a:lnTo>
                      <a:pt x="87" y="34"/>
                    </a:lnTo>
                    <a:lnTo>
                      <a:pt x="87" y="33"/>
                    </a:lnTo>
                    <a:lnTo>
                      <a:pt x="88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89" y="32"/>
                    </a:lnTo>
                    <a:lnTo>
                      <a:pt x="91" y="32"/>
                    </a:lnTo>
                    <a:lnTo>
                      <a:pt x="92" y="30"/>
                    </a:lnTo>
                    <a:lnTo>
                      <a:pt x="91" y="29"/>
                    </a:lnTo>
                    <a:lnTo>
                      <a:pt x="92" y="28"/>
                    </a:lnTo>
                    <a:lnTo>
                      <a:pt x="93" y="29"/>
                    </a:lnTo>
                    <a:lnTo>
                      <a:pt x="94" y="29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6" y="27"/>
                    </a:lnTo>
                    <a:lnTo>
                      <a:pt x="96" y="27"/>
                    </a:lnTo>
                    <a:lnTo>
                      <a:pt x="97" y="27"/>
                    </a:lnTo>
                    <a:lnTo>
                      <a:pt x="99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101" y="24"/>
                    </a:lnTo>
                    <a:lnTo>
                      <a:pt x="101" y="25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5" y="24"/>
                    </a:lnTo>
                    <a:lnTo>
                      <a:pt x="106" y="23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0" y="21"/>
                    </a:lnTo>
                    <a:lnTo>
                      <a:pt x="111" y="21"/>
                    </a:lnTo>
                    <a:lnTo>
                      <a:pt x="111" y="20"/>
                    </a:lnTo>
                    <a:lnTo>
                      <a:pt x="111" y="19"/>
                    </a:lnTo>
                    <a:lnTo>
                      <a:pt x="112" y="19"/>
                    </a:lnTo>
                    <a:lnTo>
                      <a:pt x="113" y="19"/>
                    </a:lnTo>
                    <a:lnTo>
                      <a:pt x="113" y="18"/>
                    </a:lnTo>
                    <a:lnTo>
                      <a:pt x="112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7" y="18"/>
                    </a:lnTo>
                    <a:lnTo>
                      <a:pt x="117" y="19"/>
                    </a:lnTo>
                    <a:lnTo>
                      <a:pt x="117" y="19"/>
                    </a:lnTo>
                    <a:lnTo>
                      <a:pt x="117" y="20"/>
                    </a:lnTo>
                    <a:lnTo>
                      <a:pt x="118" y="20"/>
                    </a:lnTo>
                    <a:lnTo>
                      <a:pt x="119" y="19"/>
                    </a:lnTo>
                    <a:lnTo>
                      <a:pt x="119" y="20"/>
                    </a:lnTo>
                    <a:lnTo>
                      <a:pt x="120" y="20"/>
                    </a:lnTo>
                    <a:lnTo>
                      <a:pt x="121" y="20"/>
                    </a:lnTo>
                    <a:lnTo>
                      <a:pt x="121" y="19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3" y="20"/>
                    </a:lnTo>
                    <a:lnTo>
                      <a:pt x="125" y="20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6" y="21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29" y="23"/>
                    </a:lnTo>
                    <a:lnTo>
                      <a:pt x="130" y="23"/>
                    </a:lnTo>
                    <a:lnTo>
                      <a:pt x="131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5" y="21"/>
                    </a:lnTo>
                    <a:lnTo>
                      <a:pt x="136" y="23"/>
                    </a:lnTo>
                    <a:lnTo>
                      <a:pt x="137" y="23"/>
                    </a:lnTo>
                    <a:lnTo>
                      <a:pt x="138" y="23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5" y="23"/>
                    </a:lnTo>
                    <a:lnTo>
                      <a:pt x="146" y="23"/>
                    </a:lnTo>
                    <a:lnTo>
                      <a:pt x="147" y="23"/>
                    </a:lnTo>
                    <a:lnTo>
                      <a:pt x="147" y="24"/>
                    </a:lnTo>
                    <a:lnTo>
                      <a:pt x="147" y="2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49" y="24"/>
                    </a:lnTo>
                    <a:lnTo>
                      <a:pt x="151" y="24"/>
                    </a:lnTo>
                    <a:lnTo>
                      <a:pt x="151" y="23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4" y="23"/>
                    </a:lnTo>
                    <a:lnTo>
                      <a:pt x="155" y="23"/>
                    </a:lnTo>
                    <a:lnTo>
                      <a:pt x="156" y="24"/>
                    </a:lnTo>
                    <a:lnTo>
                      <a:pt x="157" y="24"/>
                    </a:lnTo>
                    <a:lnTo>
                      <a:pt x="159" y="23"/>
                    </a:lnTo>
                    <a:lnTo>
                      <a:pt x="160" y="21"/>
                    </a:lnTo>
                    <a:lnTo>
                      <a:pt x="160" y="20"/>
                    </a:lnTo>
                    <a:lnTo>
                      <a:pt x="161" y="20"/>
                    </a:lnTo>
                    <a:lnTo>
                      <a:pt x="161" y="21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4" y="21"/>
                    </a:lnTo>
                    <a:lnTo>
                      <a:pt x="166" y="21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69" y="20"/>
                    </a:lnTo>
                    <a:lnTo>
                      <a:pt x="169" y="19"/>
                    </a:lnTo>
                    <a:lnTo>
                      <a:pt x="170" y="19"/>
                    </a:lnTo>
                    <a:lnTo>
                      <a:pt x="171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3" y="18"/>
                    </a:lnTo>
                    <a:lnTo>
                      <a:pt x="174" y="18"/>
                    </a:lnTo>
                    <a:lnTo>
                      <a:pt x="174" y="19"/>
                    </a:lnTo>
                    <a:lnTo>
                      <a:pt x="176" y="19"/>
                    </a:lnTo>
                    <a:lnTo>
                      <a:pt x="177" y="20"/>
                    </a:lnTo>
                    <a:lnTo>
                      <a:pt x="178" y="20"/>
                    </a:lnTo>
                    <a:lnTo>
                      <a:pt x="179" y="21"/>
                    </a:lnTo>
                    <a:lnTo>
                      <a:pt x="180" y="21"/>
                    </a:lnTo>
                    <a:lnTo>
                      <a:pt x="180" y="20"/>
                    </a:lnTo>
                    <a:lnTo>
                      <a:pt x="180" y="19"/>
                    </a:lnTo>
                    <a:lnTo>
                      <a:pt x="180" y="18"/>
                    </a:lnTo>
                    <a:lnTo>
                      <a:pt x="181" y="17"/>
                    </a:lnTo>
                    <a:lnTo>
                      <a:pt x="181" y="18"/>
                    </a:lnTo>
                    <a:lnTo>
                      <a:pt x="181" y="19"/>
                    </a:lnTo>
                    <a:lnTo>
                      <a:pt x="182" y="20"/>
                    </a:lnTo>
                    <a:lnTo>
                      <a:pt x="183" y="21"/>
                    </a:lnTo>
                    <a:lnTo>
                      <a:pt x="185" y="21"/>
                    </a:lnTo>
                    <a:lnTo>
                      <a:pt x="185" y="20"/>
                    </a:lnTo>
                    <a:lnTo>
                      <a:pt x="183" y="19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7"/>
                    </a:lnTo>
                    <a:lnTo>
                      <a:pt x="185" y="17"/>
                    </a:lnTo>
                    <a:lnTo>
                      <a:pt x="186" y="17"/>
                    </a:lnTo>
                    <a:lnTo>
                      <a:pt x="187" y="17"/>
                    </a:lnTo>
                    <a:lnTo>
                      <a:pt x="188" y="17"/>
                    </a:lnTo>
                    <a:lnTo>
                      <a:pt x="188" y="16"/>
                    </a:lnTo>
                    <a:lnTo>
                      <a:pt x="189" y="16"/>
                    </a:lnTo>
                    <a:lnTo>
                      <a:pt x="190" y="16"/>
                    </a:lnTo>
                    <a:lnTo>
                      <a:pt x="191" y="16"/>
                    </a:lnTo>
                    <a:lnTo>
                      <a:pt x="192" y="16"/>
                    </a:lnTo>
                    <a:lnTo>
                      <a:pt x="194" y="16"/>
                    </a:lnTo>
                    <a:lnTo>
                      <a:pt x="195" y="16"/>
                    </a:lnTo>
                    <a:lnTo>
                      <a:pt x="195" y="15"/>
                    </a:lnTo>
                    <a:lnTo>
                      <a:pt x="195" y="13"/>
                    </a:lnTo>
                    <a:lnTo>
                      <a:pt x="196" y="13"/>
                    </a:lnTo>
                    <a:lnTo>
                      <a:pt x="196" y="15"/>
                    </a:lnTo>
                    <a:lnTo>
                      <a:pt x="197" y="15"/>
                    </a:lnTo>
                    <a:lnTo>
                      <a:pt x="197" y="13"/>
                    </a:lnTo>
                    <a:lnTo>
                      <a:pt x="198" y="13"/>
                    </a:lnTo>
                    <a:lnTo>
                      <a:pt x="199" y="13"/>
                    </a:lnTo>
                    <a:lnTo>
                      <a:pt x="199" y="12"/>
                    </a:lnTo>
                    <a:lnTo>
                      <a:pt x="199" y="12"/>
                    </a:lnTo>
                    <a:lnTo>
                      <a:pt x="199" y="11"/>
                    </a:lnTo>
                    <a:lnTo>
                      <a:pt x="200" y="11"/>
                    </a:lnTo>
                    <a:lnTo>
                      <a:pt x="200" y="12"/>
                    </a:lnTo>
                    <a:lnTo>
                      <a:pt x="202" y="11"/>
                    </a:lnTo>
                    <a:lnTo>
                      <a:pt x="203" y="11"/>
                    </a:lnTo>
                    <a:lnTo>
                      <a:pt x="204" y="11"/>
                    </a:lnTo>
                    <a:lnTo>
                      <a:pt x="205" y="11"/>
                    </a:lnTo>
                    <a:lnTo>
                      <a:pt x="206" y="11"/>
                    </a:lnTo>
                    <a:lnTo>
                      <a:pt x="207" y="10"/>
                    </a:lnTo>
                    <a:lnTo>
                      <a:pt x="207" y="11"/>
                    </a:lnTo>
                    <a:lnTo>
                      <a:pt x="208" y="11"/>
                    </a:lnTo>
                    <a:lnTo>
                      <a:pt x="208" y="10"/>
                    </a:lnTo>
                    <a:lnTo>
                      <a:pt x="209" y="10"/>
                    </a:lnTo>
                    <a:lnTo>
                      <a:pt x="211" y="9"/>
                    </a:lnTo>
                    <a:lnTo>
                      <a:pt x="212" y="9"/>
                    </a:lnTo>
                    <a:lnTo>
                      <a:pt x="212" y="10"/>
                    </a:lnTo>
                    <a:lnTo>
                      <a:pt x="213" y="10"/>
                    </a:lnTo>
                    <a:lnTo>
                      <a:pt x="214" y="10"/>
                    </a:lnTo>
                    <a:lnTo>
                      <a:pt x="214" y="9"/>
                    </a:lnTo>
                    <a:lnTo>
                      <a:pt x="214" y="10"/>
                    </a:lnTo>
                    <a:lnTo>
                      <a:pt x="215" y="10"/>
                    </a:lnTo>
                    <a:lnTo>
                      <a:pt x="215" y="9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1" y="8"/>
                    </a:lnTo>
                    <a:lnTo>
                      <a:pt x="222" y="8"/>
                    </a:lnTo>
                    <a:lnTo>
                      <a:pt x="222" y="9"/>
                    </a:lnTo>
                    <a:lnTo>
                      <a:pt x="223" y="8"/>
                    </a:lnTo>
                    <a:lnTo>
                      <a:pt x="225" y="8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228" y="9"/>
                    </a:lnTo>
                    <a:lnTo>
                      <a:pt x="229" y="9"/>
                    </a:lnTo>
                    <a:lnTo>
                      <a:pt x="229" y="10"/>
                    </a:lnTo>
                    <a:lnTo>
                      <a:pt x="230" y="10"/>
                    </a:lnTo>
                    <a:lnTo>
                      <a:pt x="231" y="10"/>
                    </a:lnTo>
                    <a:lnTo>
                      <a:pt x="232" y="10"/>
                    </a:lnTo>
                    <a:lnTo>
                      <a:pt x="233" y="10"/>
                    </a:lnTo>
                    <a:lnTo>
                      <a:pt x="233" y="11"/>
                    </a:lnTo>
                    <a:lnTo>
                      <a:pt x="233" y="10"/>
                    </a:lnTo>
                    <a:lnTo>
                      <a:pt x="234" y="10"/>
                    </a:lnTo>
                    <a:lnTo>
                      <a:pt x="236" y="10"/>
                    </a:lnTo>
                    <a:lnTo>
                      <a:pt x="237" y="10"/>
                    </a:lnTo>
                    <a:lnTo>
                      <a:pt x="237" y="9"/>
                    </a:lnTo>
                    <a:lnTo>
                      <a:pt x="238" y="9"/>
                    </a:lnTo>
                    <a:lnTo>
                      <a:pt x="238" y="8"/>
                    </a:lnTo>
                    <a:lnTo>
                      <a:pt x="239" y="8"/>
                    </a:lnTo>
                    <a:lnTo>
                      <a:pt x="240" y="9"/>
                    </a:lnTo>
                    <a:lnTo>
                      <a:pt x="242" y="9"/>
                    </a:lnTo>
                    <a:lnTo>
                      <a:pt x="242" y="8"/>
                    </a:lnTo>
                    <a:lnTo>
                      <a:pt x="243" y="8"/>
                    </a:lnTo>
                    <a:lnTo>
                      <a:pt x="245" y="7"/>
                    </a:lnTo>
                    <a:lnTo>
                      <a:pt x="246" y="7"/>
                    </a:lnTo>
                    <a:lnTo>
                      <a:pt x="247" y="4"/>
                    </a:lnTo>
                    <a:lnTo>
                      <a:pt x="248" y="4"/>
                    </a:lnTo>
                    <a:lnTo>
                      <a:pt x="249" y="4"/>
                    </a:lnTo>
                    <a:lnTo>
                      <a:pt x="250" y="3"/>
                    </a:lnTo>
                    <a:lnTo>
                      <a:pt x="251" y="3"/>
                    </a:lnTo>
                    <a:lnTo>
                      <a:pt x="252" y="3"/>
                    </a:lnTo>
                    <a:lnTo>
                      <a:pt x="254" y="3"/>
                    </a:lnTo>
                    <a:lnTo>
                      <a:pt x="255" y="4"/>
                    </a:lnTo>
                    <a:lnTo>
                      <a:pt x="256" y="4"/>
                    </a:lnTo>
                    <a:lnTo>
                      <a:pt x="258" y="3"/>
                    </a:lnTo>
                    <a:lnTo>
                      <a:pt x="259" y="3"/>
                    </a:lnTo>
                    <a:lnTo>
                      <a:pt x="260" y="3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4" y="3"/>
                    </a:lnTo>
                    <a:lnTo>
                      <a:pt x="265" y="2"/>
                    </a:lnTo>
                    <a:lnTo>
                      <a:pt x="266" y="2"/>
                    </a:lnTo>
                    <a:lnTo>
                      <a:pt x="266" y="3"/>
                    </a:lnTo>
                    <a:lnTo>
                      <a:pt x="267" y="3"/>
                    </a:lnTo>
                    <a:lnTo>
                      <a:pt x="267" y="4"/>
                    </a:lnTo>
                    <a:lnTo>
                      <a:pt x="268" y="4"/>
                    </a:lnTo>
                    <a:lnTo>
                      <a:pt x="271" y="4"/>
                    </a:lnTo>
                    <a:lnTo>
                      <a:pt x="272" y="4"/>
                    </a:lnTo>
                    <a:lnTo>
                      <a:pt x="273" y="4"/>
                    </a:lnTo>
                    <a:lnTo>
                      <a:pt x="275" y="4"/>
                    </a:lnTo>
                    <a:lnTo>
                      <a:pt x="276" y="4"/>
                    </a:lnTo>
                    <a:lnTo>
                      <a:pt x="277" y="4"/>
                    </a:lnTo>
                    <a:lnTo>
                      <a:pt x="279" y="4"/>
                    </a:lnTo>
                    <a:lnTo>
                      <a:pt x="279" y="3"/>
                    </a:lnTo>
                    <a:lnTo>
                      <a:pt x="280" y="3"/>
                    </a:lnTo>
                    <a:lnTo>
                      <a:pt x="280" y="2"/>
                    </a:lnTo>
                    <a:lnTo>
                      <a:pt x="281" y="1"/>
                    </a:lnTo>
                    <a:lnTo>
                      <a:pt x="281" y="1"/>
                    </a:lnTo>
                    <a:lnTo>
                      <a:pt x="282" y="1"/>
                    </a:lnTo>
                    <a:lnTo>
                      <a:pt x="283" y="1"/>
                    </a:lnTo>
                    <a:lnTo>
                      <a:pt x="284" y="1"/>
                    </a:lnTo>
                    <a:lnTo>
                      <a:pt x="285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88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3" name="Freeform 79"/>
              <p:cNvSpPr>
                <a:spLocks/>
              </p:cNvSpPr>
              <p:nvPr/>
            </p:nvSpPr>
            <p:spPr bwMode="auto">
              <a:xfrm>
                <a:off x="1944778" y="1787525"/>
                <a:ext cx="328613" cy="368300"/>
              </a:xfrm>
              <a:custGeom>
                <a:avLst/>
                <a:gdLst>
                  <a:gd name="T0" fmla="*/ 144 w 207"/>
                  <a:gd name="T1" fmla="*/ 22 h 232"/>
                  <a:gd name="T2" fmla="*/ 137 w 207"/>
                  <a:gd name="T3" fmla="*/ 45 h 232"/>
                  <a:gd name="T4" fmla="*/ 137 w 207"/>
                  <a:gd name="T5" fmla="*/ 70 h 232"/>
                  <a:gd name="T6" fmla="*/ 143 w 207"/>
                  <a:gd name="T7" fmla="*/ 80 h 232"/>
                  <a:gd name="T8" fmla="*/ 159 w 207"/>
                  <a:gd name="T9" fmla="*/ 96 h 232"/>
                  <a:gd name="T10" fmla="*/ 167 w 207"/>
                  <a:gd name="T11" fmla="*/ 107 h 232"/>
                  <a:gd name="T12" fmla="*/ 180 w 207"/>
                  <a:gd name="T13" fmla="*/ 120 h 232"/>
                  <a:gd name="T14" fmla="*/ 187 w 207"/>
                  <a:gd name="T15" fmla="*/ 130 h 232"/>
                  <a:gd name="T16" fmla="*/ 198 w 207"/>
                  <a:gd name="T17" fmla="*/ 143 h 232"/>
                  <a:gd name="T18" fmla="*/ 207 w 207"/>
                  <a:gd name="T19" fmla="*/ 154 h 232"/>
                  <a:gd name="T20" fmla="*/ 190 w 207"/>
                  <a:gd name="T21" fmla="*/ 170 h 232"/>
                  <a:gd name="T22" fmla="*/ 175 w 207"/>
                  <a:gd name="T23" fmla="*/ 170 h 232"/>
                  <a:gd name="T24" fmla="*/ 159 w 207"/>
                  <a:gd name="T25" fmla="*/ 178 h 232"/>
                  <a:gd name="T26" fmla="*/ 153 w 207"/>
                  <a:gd name="T27" fmla="*/ 187 h 232"/>
                  <a:gd name="T28" fmla="*/ 152 w 207"/>
                  <a:gd name="T29" fmla="*/ 195 h 232"/>
                  <a:gd name="T30" fmla="*/ 147 w 207"/>
                  <a:gd name="T31" fmla="*/ 204 h 232"/>
                  <a:gd name="T32" fmla="*/ 145 w 207"/>
                  <a:gd name="T33" fmla="*/ 211 h 232"/>
                  <a:gd name="T34" fmla="*/ 142 w 207"/>
                  <a:gd name="T35" fmla="*/ 216 h 232"/>
                  <a:gd name="T36" fmla="*/ 134 w 207"/>
                  <a:gd name="T37" fmla="*/ 221 h 232"/>
                  <a:gd name="T38" fmla="*/ 126 w 207"/>
                  <a:gd name="T39" fmla="*/ 222 h 232"/>
                  <a:gd name="T40" fmla="*/ 121 w 207"/>
                  <a:gd name="T41" fmla="*/ 225 h 232"/>
                  <a:gd name="T42" fmla="*/ 113 w 207"/>
                  <a:gd name="T43" fmla="*/ 226 h 232"/>
                  <a:gd name="T44" fmla="*/ 104 w 207"/>
                  <a:gd name="T45" fmla="*/ 229 h 232"/>
                  <a:gd name="T46" fmla="*/ 98 w 207"/>
                  <a:gd name="T47" fmla="*/ 229 h 232"/>
                  <a:gd name="T48" fmla="*/ 94 w 207"/>
                  <a:gd name="T49" fmla="*/ 232 h 232"/>
                  <a:gd name="T50" fmla="*/ 62 w 207"/>
                  <a:gd name="T51" fmla="*/ 230 h 232"/>
                  <a:gd name="T52" fmla="*/ 34 w 207"/>
                  <a:gd name="T53" fmla="*/ 223 h 232"/>
                  <a:gd name="T54" fmla="*/ 35 w 207"/>
                  <a:gd name="T55" fmla="*/ 216 h 232"/>
                  <a:gd name="T56" fmla="*/ 38 w 207"/>
                  <a:gd name="T57" fmla="*/ 208 h 232"/>
                  <a:gd name="T58" fmla="*/ 40 w 207"/>
                  <a:gd name="T59" fmla="*/ 198 h 232"/>
                  <a:gd name="T60" fmla="*/ 41 w 207"/>
                  <a:gd name="T61" fmla="*/ 190 h 232"/>
                  <a:gd name="T62" fmla="*/ 42 w 207"/>
                  <a:gd name="T63" fmla="*/ 181 h 232"/>
                  <a:gd name="T64" fmla="*/ 40 w 207"/>
                  <a:gd name="T65" fmla="*/ 175 h 232"/>
                  <a:gd name="T66" fmla="*/ 45 w 207"/>
                  <a:gd name="T67" fmla="*/ 166 h 232"/>
                  <a:gd name="T68" fmla="*/ 17 w 207"/>
                  <a:gd name="T69" fmla="*/ 169 h 232"/>
                  <a:gd name="T70" fmla="*/ 16 w 207"/>
                  <a:gd name="T71" fmla="*/ 161 h 232"/>
                  <a:gd name="T72" fmla="*/ 16 w 207"/>
                  <a:gd name="T73" fmla="*/ 152 h 232"/>
                  <a:gd name="T74" fmla="*/ 17 w 207"/>
                  <a:gd name="T75" fmla="*/ 144 h 232"/>
                  <a:gd name="T76" fmla="*/ 21 w 207"/>
                  <a:gd name="T77" fmla="*/ 136 h 232"/>
                  <a:gd name="T78" fmla="*/ 15 w 207"/>
                  <a:gd name="T79" fmla="*/ 132 h 232"/>
                  <a:gd name="T80" fmla="*/ 22 w 207"/>
                  <a:gd name="T81" fmla="*/ 129 h 232"/>
                  <a:gd name="T82" fmla="*/ 25 w 207"/>
                  <a:gd name="T83" fmla="*/ 120 h 232"/>
                  <a:gd name="T84" fmla="*/ 24 w 207"/>
                  <a:gd name="T85" fmla="*/ 114 h 232"/>
                  <a:gd name="T86" fmla="*/ 22 w 207"/>
                  <a:gd name="T87" fmla="*/ 113 h 232"/>
                  <a:gd name="T88" fmla="*/ 17 w 207"/>
                  <a:gd name="T89" fmla="*/ 112 h 232"/>
                  <a:gd name="T90" fmla="*/ 10 w 207"/>
                  <a:gd name="T91" fmla="*/ 105 h 232"/>
                  <a:gd name="T92" fmla="*/ 9 w 207"/>
                  <a:gd name="T93" fmla="*/ 97 h 232"/>
                  <a:gd name="T94" fmla="*/ 4 w 207"/>
                  <a:gd name="T95" fmla="*/ 95 h 232"/>
                  <a:gd name="T96" fmla="*/ 2 w 207"/>
                  <a:gd name="T97" fmla="*/ 89 h 232"/>
                  <a:gd name="T98" fmla="*/ 2 w 207"/>
                  <a:gd name="T99" fmla="*/ 81 h 232"/>
                  <a:gd name="T100" fmla="*/ 8 w 207"/>
                  <a:gd name="T101" fmla="*/ 73 h 232"/>
                  <a:gd name="T102" fmla="*/ 24 w 207"/>
                  <a:gd name="T103" fmla="*/ 73 h 232"/>
                  <a:gd name="T104" fmla="*/ 56 w 207"/>
                  <a:gd name="T105" fmla="*/ 72 h 232"/>
                  <a:gd name="T106" fmla="*/ 67 w 207"/>
                  <a:gd name="T107" fmla="*/ 67 h 232"/>
                  <a:gd name="T108" fmla="*/ 70 w 207"/>
                  <a:gd name="T109" fmla="*/ 53 h 232"/>
                  <a:gd name="T110" fmla="*/ 75 w 207"/>
                  <a:gd name="T111" fmla="*/ 48 h 232"/>
                  <a:gd name="T112" fmla="*/ 89 w 207"/>
                  <a:gd name="T113" fmla="*/ 46 h 232"/>
                  <a:gd name="T114" fmla="*/ 94 w 207"/>
                  <a:gd name="T115" fmla="*/ 28 h 232"/>
                  <a:gd name="T116" fmla="*/ 101 w 207"/>
                  <a:gd name="T117" fmla="*/ 14 h 232"/>
                  <a:gd name="T118" fmla="*/ 120 w 207"/>
                  <a:gd name="T119" fmla="*/ 1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7" h="232">
                    <a:moveTo>
                      <a:pt x="138" y="0"/>
                    </a:moveTo>
                    <a:lnTo>
                      <a:pt x="138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7" y="22"/>
                    </a:lnTo>
                    <a:lnTo>
                      <a:pt x="144" y="22"/>
                    </a:lnTo>
                    <a:lnTo>
                      <a:pt x="144" y="27"/>
                    </a:lnTo>
                    <a:lnTo>
                      <a:pt x="139" y="27"/>
                    </a:lnTo>
                    <a:lnTo>
                      <a:pt x="139" y="33"/>
                    </a:lnTo>
                    <a:lnTo>
                      <a:pt x="137" y="33"/>
                    </a:lnTo>
                    <a:lnTo>
                      <a:pt x="137" y="37"/>
                    </a:lnTo>
                    <a:lnTo>
                      <a:pt x="135" y="37"/>
                    </a:lnTo>
                    <a:lnTo>
                      <a:pt x="135" y="42"/>
                    </a:lnTo>
                    <a:lnTo>
                      <a:pt x="135" y="45"/>
                    </a:lnTo>
                    <a:lnTo>
                      <a:pt x="137" y="45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60"/>
                    </a:lnTo>
                    <a:lnTo>
                      <a:pt x="137" y="60"/>
                    </a:lnTo>
                    <a:lnTo>
                      <a:pt x="137" y="64"/>
                    </a:lnTo>
                    <a:lnTo>
                      <a:pt x="133" y="64"/>
                    </a:lnTo>
                    <a:lnTo>
                      <a:pt x="133" y="69"/>
                    </a:lnTo>
                    <a:lnTo>
                      <a:pt x="137" y="69"/>
                    </a:lnTo>
                    <a:lnTo>
                      <a:pt x="137" y="70"/>
                    </a:lnTo>
                    <a:lnTo>
                      <a:pt x="137" y="71"/>
                    </a:lnTo>
                    <a:lnTo>
                      <a:pt x="137" y="77"/>
                    </a:lnTo>
                    <a:lnTo>
                      <a:pt x="138" y="77"/>
                    </a:lnTo>
                    <a:lnTo>
                      <a:pt x="139" y="77"/>
                    </a:lnTo>
                    <a:lnTo>
                      <a:pt x="139" y="79"/>
                    </a:lnTo>
                    <a:lnTo>
                      <a:pt x="141" y="79"/>
                    </a:lnTo>
                    <a:lnTo>
                      <a:pt x="142" y="79"/>
                    </a:lnTo>
                    <a:lnTo>
                      <a:pt x="143" y="79"/>
                    </a:lnTo>
                    <a:lnTo>
                      <a:pt x="143" y="80"/>
                    </a:lnTo>
                    <a:lnTo>
                      <a:pt x="149" y="80"/>
                    </a:lnTo>
                    <a:lnTo>
                      <a:pt x="149" y="84"/>
                    </a:lnTo>
                    <a:lnTo>
                      <a:pt x="151" y="84"/>
                    </a:lnTo>
                    <a:lnTo>
                      <a:pt x="151" y="88"/>
                    </a:lnTo>
                    <a:lnTo>
                      <a:pt x="154" y="88"/>
                    </a:lnTo>
                    <a:lnTo>
                      <a:pt x="154" y="93"/>
                    </a:lnTo>
                    <a:lnTo>
                      <a:pt x="156" y="93"/>
                    </a:lnTo>
                    <a:lnTo>
                      <a:pt x="156" y="96"/>
                    </a:lnTo>
                    <a:lnTo>
                      <a:pt x="159" y="96"/>
                    </a:lnTo>
                    <a:lnTo>
                      <a:pt x="159" y="98"/>
                    </a:lnTo>
                    <a:lnTo>
                      <a:pt x="161" y="98"/>
                    </a:lnTo>
                    <a:lnTo>
                      <a:pt x="161" y="99"/>
                    </a:lnTo>
                    <a:lnTo>
                      <a:pt x="162" y="99"/>
                    </a:lnTo>
                    <a:lnTo>
                      <a:pt x="162" y="101"/>
                    </a:lnTo>
                    <a:lnTo>
                      <a:pt x="163" y="101"/>
                    </a:lnTo>
                    <a:lnTo>
                      <a:pt x="163" y="104"/>
                    </a:lnTo>
                    <a:lnTo>
                      <a:pt x="167" y="104"/>
                    </a:lnTo>
                    <a:lnTo>
                      <a:pt x="167" y="107"/>
                    </a:lnTo>
                    <a:lnTo>
                      <a:pt x="169" y="107"/>
                    </a:lnTo>
                    <a:lnTo>
                      <a:pt x="170" y="107"/>
                    </a:lnTo>
                    <a:lnTo>
                      <a:pt x="171" y="112"/>
                    </a:lnTo>
                    <a:lnTo>
                      <a:pt x="176" y="112"/>
                    </a:lnTo>
                    <a:lnTo>
                      <a:pt x="176" y="115"/>
                    </a:lnTo>
                    <a:lnTo>
                      <a:pt x="178" y="115"/>
                    </a:lnTo>
                    <a:lnTo>
                      <a:pt x="179" y="115"/>
                    </a:lnTo>
                    <a:lnTo>
                      <a:pt x="179" y="120"/>
                    </a:lnTo>
                    <a:lnTo>
                      <a:pt x="180" y="120"/>
                    </a:lnTo>
                    <a:lnTo>
                      <a:pt x="180" y="122"/>
                    </a:lnTo>
                    <a:lnTo>
                      <a:pt x="181" y="122"/>
                    </a:lnTo>
                    <a:lnTo>
                      <a:pt x="182" y="122"/>
                    </a:lnTo>
                    <a:lnTo>
                      <a:pt x="182" y="124"/>
                    </a:lnTo>
                    <a:lnTo>
                      <a:pt x="185" y="124"/>
                    </a:lnTo>
                    <a:lnTo>
                      <a:pt x="185" y="126"/>
                    </a:lnTo>
                    <a:lnTo>
                      <a:pt x="187" y="126"/>
                    </a:lnTo>
                    <a:lnTo>
                      <a:pt x="187" y="127"/>
                    </a:lnTo>
                    <a:lnTo>
                      <a:pt x="187" y="130"/>
                    </a:lnTo>
                    <a:lnTo>
                      <a:pt x="187" y="131"/>
                    </a:lnTo>
                    <a:lnTo>
                      <a:pt x="189" y="131"/>
                    </a:lnTo>
                    <a:lnTo>
                      <a:pt x="189" y="132"/>
                    </a:lnTo>
                    <a:lnTo>
                      <a:pt x="190" y="132"/>
                    </a:lnTo>
                    <a:lnTo>
                      <a:pt x="190" y="135"/>
                    </a:lnTo>
                    <a:lnTo>
                      <a:pt x="194" y="135"/>
                    </a:lnTo>
                    <a:lnTo>
                      <a:pt x="194" y="141"/>
                    </a:lnTo>
                    <a:lnTo>
                      <a:pt x="195" y="141"/>
                    </a:lnTo>
                    <a:lnTo>
                      <a:pt x="198" y="143"/>
                    </a:lnTo>
                    <a:lnTo>
                      <a:pt x="198" y="144"/>
                    </a:lnTo>
                    <a:lnTo>
                      <a:pt x="203" y="144"/>
                    </a:lnTo>
                    <a:lnTo>
                      <a:pt x="203" y="145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9"/>
                    </a:lnTo>
                    <a:lnTo>
                      <a:pt x="206" y="149"/>
                    </a:lnTo>
                    <a:lnTo>
                      <a:pt x="207" y="150"/>
                    </a:lnTo>
                    <a:lnTo>
                      <a:pt x="207" y="154"/>
                    </a:lnTo>
                    <a:lnTo>
                      <a:pt x="201" y="154"/>
                    </a:lnTo>
                    <a:lnTo>
                      <a:pt x="201" y="158"/>
                    </a:lnTo>
                    <a:lnTo>
                      <a:pt x="199" y="158"/>
                    </a:lnTo>
                    <a:lnTo>
                      <a:pt x="198" y="161"/>
                    </a:lnTo>
                    <a:lnTo>
                      <a:pt x="194" y="160"/>
                    </a:lnTo>
                    <a:lnTo>
                      <a:pt x="194" y="162"/>
                    </a:lnTo>
                    <a:lnTo>
                      <a:pt x="192" y="162"/>
                    </a:lnTo>
                    <a:lnTo>
                      <a:pt x="192" y="170"/>
                    </a:lnTo>
                    <a:lnTo>
                      <a:pt x="190" y="170"/>
                    </a:lnTo>
                    <a:lnTo>
                      <a:pt x="189" y="170"/>
                    </a:lnTo>
                    <a:lnTo>
                      <a:pt x="189" y="171"/>
                    </a:lnTo>
                    <a:lnTo>
                      <a:pt x="188" y="171"/>
                    </a:lnTo>
                    <a:lnTo>
                      <a:pt x="184" y="172"/>
                    </a:lnTo>
                    <a:lnTo>
                      <a:pt x="184" y="170"/>
                    </a:lnTo>
                    <a:lnTo>
                      <a:pt x="182" y="170"/>
                    </a:lnTo>
                    <a:lnTo>
                      <a:pt x="181" y="170"/>
                    </a:lnTo>
                    <a:lnTo>
                      <a:pt x="180" y="170"/>
                    </a:lnTo>
                    <a:lnTo>
                      <a:pt x="175" y="170"/>
                    </a:lnTo>
                    <a:lnTo>
                      <a:pt x="172" y="170"/>
                    </a:lnTo>
                    <a:lnTo>
                      <a:pt x="172" y="173"/>
                    </a:lnTo>
                    <a:lnTo>
                      <a:pt x="169" y="173"/>
                    </a:lnTo>
                    <a:lnTo>
                      <a:pt x="167" y="173"/>
                    </a:lnTo>
                    <a:lnTo>
                      <a:pt x="165" y="173"/>
                    </a:lnTo>
                    <a:lnTo>
                      <a:pt x="165" y="172"/>
                    </a:lnTo>
                    <a:lnTo>
                      <a:pt x="159" y="172"/>
                    </a:lnTo>
                    <a:lnTo>
                      <a:pt x="159" y="173"/>
                    </a:lnTo>
                    <a:lnTo>
                      <a:pt x="159" y="178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6" y="180"/>
                    </a:lnTo>
                    <a:lnTo>
                      <a:pt x="156" y="183"/>
                    </a:lnTo>
                    <a:lnTo>
                      <a:pt x="155" y="183"/>
                    </a:lnTo>
                    <a:lnTo>
                      <a:pt x="155" y="186"/>
                    </a:lnTo>
                    <a:lnTo>
                      <a:pt x="154" y="186"/>
                    </a:lnTo>
                    <a:lnTo>
                      <a:pt x="154" y="187"/>
                    </a:lnTo>
                    <a:lnTo>
                      <a:pt x="153" y="187"/>
                    </a:lnTo>
                    <a:lnTo>
                      <a:pt x="153" y="189"/>
                    </a:lnTo>
                    <a:lnTo>
                      <a:pt x="152" y="189"/>
                    </a:lnTo>
                    <a:lnTo>
                      <a:pt x="152" y="189"/>
                    </a:lnTo>
                    <a:lnTo>
                      <a:pt x="151" y="189"/>
                    </a:lnTo>
                    <a:lnTo>
                      <a:pt x="151" y="190"/>
                    </a:lnTo>
                    <a:lnTo>
                      <a:pt x="151" y="191"/>
                    </a:lnTo>
                    <a:lnTo>
                      <a:pt x="151" y="192"/>
                    </a:lnTo>
                    <a:lnTo>
                      <a:pt x="152" y="194"/>
                    </a:lnTo>
                    <a:lnTo>
                      <a:pt x="152" y="195"/>
                    </a:lnTo>
                    <a:lnTo>
                      <a:pt x="152" y="196"/>
                    </a:lnTo>
                    <a:lnTo>
                      <a:pt x="153" y="196"/>
                    </a:lnTo>
                    <a:lnTo>
                      <a:pt x="153" y="197"/>
                    </a:lnTo>
                    <a:lnTo>
                      <a:pt x="152" y="198"/>
                    </a:lnTo>
                    <a:lnTo>
                      <a:pt x="150" y="199"/>
                    </a:lnTo>
                    <a:lnTo>
                      <a:pt x="150" y="200"/>
                    </a:lnTo>
                    <a:lnTo>
                      <a:pt x="149" y="202"/>
                    </a:lnTo>
                    <a:lnTo>
                      <a:pt x="147" y="203"/>
                    </a:lnTo>
                    <a:lnTo>
                      <a:pt x="147" y="204"/>
                    </a:lnTo>
                    <a:lnTo>
                      <a:pt x="149" y="204"/>
                    </a:lnTo>
                    <a:lnTo>
                      <a:pt x="149" y="205"/>
                    </a:lnTo>
                    <a:lnTo>
                      <a:pt x="147" y="205"/>
                    </a:lnTo>
                    <a:lnTo>
                      <a:pt x="147" y="206"/>
                    </a:lnTo>
                    <a:lnTo>
                      <a:pt x="147" y="207"/>
                    </a:lnTo>
                    <a:lnTo>
                      <a:pt x="147" y="208"/>
                    </a:lnTo>
                    <a:lnTo>
                      <a:pt x="146" y="209"/>
                    </a:lnTo>
                    <a:lnTo>
                      <a:pt x="146" y="211"/>
                    </a:lnTo>
                    <a:lnTo>
                      <a:pt x="145" y="211"/>
                    </a:lnTo>
                    <a:lnTo>
                      <a:pt x="145" y="212"/>
                    </a:lnTo>
                    <a:lnTo>
                      <a:pt x="145" y="213"/>
                    </a:lnTo>
                    <a:lnTo>
                      <a:pt x="145" y="214"/>
                    </a:lnTo>
                    <a:lnTo>
                      <a:pt x="144" y="214"/>
                    </a:lnTo>
                    <a:lnTo>
                      <a:pt x="144" y="215"/>
                    </a:lnTo>
                    <a:lnTo>
                      <a:pt x="143" y="214"/>
                    </a:lnTo>
                    <a:lnTo>
                      <a:pt x="143" y="215"/>
                    </a:lnTo>
                    <a:lnTo>
                      <a:pt x="142" y="216"/>
                    </a:lnTo>
                    <a:lnTo>
                      <a:pt x="142" y="216"/>
                    </a:lnTo>
                    <a:lnTo>
                      <a:pt x="141" y="216"/>
                    </a:lnTo>
                    <a:lnTo>
                      <a:pt x="139" y="217"/>
                    </a:lnTo>
                    <a:lnTo>
                      <a:pt x="138" y="219"/>
                    </a:lnTo>
                    <a:lnTo>
                      <a:pt x="138" y="220"/>
                    </a:lnTo>
                    <a:lnTo>
                      <a:pt x="137" y="220"/>
                    </a:lnTo>
                    <a:lnTo>
                      <a:pt x="136" y="220"/>
                    </a:lnTo>
                    <a:lnTo>
                      <a:pt x="135" y="220"/>
                    </a:lnTo>
                    <a:lnTo>
                      <a:pt x="135" y="221"/>
                    </a:lnTo>
                    <a:lnTo>
                      <a:pt x="134" y="221"/>
                    </a:lnTo>
                    <a:lnTo>
                      <a:pt x="133" y="221"/>
                    </a:lnTo>
                    <a:lnTo>
                      <a:pt x="132" y="221"/>
                    </a:lnTo>
                    <a:lnTo>
                      <a:pt x="130" y="222"/>
                    </a:lnTo>
                    <a:lnTo>
                      <a:pt x="129" y="223"/>
                    </a:lnTo>
                    <a:lnTo>
                      <a:pt x="129" y="222"/>
                    </a:lnTo>
                    <a:lnTo>
                      <a:pt x="128" y="222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6" y="222"/>
                    </a:lnTo>
                    <a:lnTo>
                      <a:pt x="125" y="222"/>
                    </a:lnTo>
                    <a:lnTo>
                      <a:pt x="124" y="222"/>
                    </a:lnTo>
                    <a:lnTo>
                      <a:pt x="124" y="223"/>
                    </a:lnTo>
                    <a:lnTo>
                      <a:pt x="122" y="223"/>
                    </a:lnTo>
                    <a:lnTo>
                      <a:pt x="122" y="224"/>
                    </a:lnTo>
                    <a:lnTo>
                      <a:pt x="122" y="225"/>
                    </a:lnTo>
                    <a:lnTo>
                      <a:pt x="122" y="226"/>
                    </a:lnTo>
                    <a:lnTo>
                      <a:pt x="121" y="226"/>
                    </a:lnTo>
                    <a:lnTo>
                      <a:pt x="121" y="225"/>
                    </a:lnTo>
                    <a:lnTo>
                      <a:pt x="120" y="225"/>
                    </a:lnTo>
                    <a:lnTo>
                      <a:pt x="119" y="226"/>
                    </a:lnTo>
                    <a:lnTo>
                      <a:pt x="118" y="226"/>
                    </a:lnTo>
                    <a:lnTo>
                      <a:pt x="117" y="226"/>
                    </a:lnTo>
                    <a:lnTo>
                      <a:pt x="116" y="226"/>
                    </a:lnTo>
                    <a:lnTo>
                      <a:pt x="115" y="226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6"/>
                    </a:lnTo>
                    <a:lnTo>
                      <a:pt x="112" y="226"/>
                    </a:lnTo>
                    <a:lnTo>
                      <a:pt x="111" y="226"/>
                    </a:lnTo>
                    <a:lnTo>
                      <a:pt x="110" y="228"/>
                    </a:lnTo>
                    <a:lnTo>
                      <a:pt x="109" y="228"/>
                    </a:lnTo>
                    <a:lnTo>
                      <a:pt x="108" y="229"/>
                    </a:lnTo>
                    <a:lnTo>
                      <a:pt x="107" y="229"/>
                    </a:lnTo>
                    <a:lnTo>
                      <a:pt x="105" y="230"/>
                    </a:lnTo>
                    <a:lnTo>
                      <a:pt x="104" y="230"/>
                    </a:lnTo>
                    <a:lnTo>
                      <a:pt x="104" y="229"/>
                    </a:lnTo>
                    <a:lnTo>
                      <a:pt x="103" y="229"/>
                    </a:lnTo>
                    <a:lnTo>
                      <a:pt x="102" y="228"/>
                    </a:lnTo>
                    <a:lnTo>
                      <a:pt x="101" y="229"/>
                    </a:lnTo>
                    <a:lnTo>
                      <a:pt x="101" y="228"/>
                    </a:lnTo>
                    <a:lnTo>
                      <a:pt x="101" y="228"/>
                    </a:lnTo>
                    <a:lnTo>
                      <a:pt x="101" y="229"/>
                    </a:lnTo>
                    <a:lnTo>
                      <a:pt x="100" y="229"/>
                    </a:lnTo>
                    <a:lnTo>
                      <a:pt x="99" y="229"/>
                    </a:lnTo>
                    <a:lnTo>
                      <a:pt x="98" y="229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6" y="225"/>
                    </a:lnTo>
                    <a:lnTo>
                      <a:pt x="95" y="225"/>
                    </a:lnTo>
                    <a:lnTo>
                      <a:pt x="95" y="226"/>
                    </a:lnTo>
                    <a:lnTo>
                      <a:pt x="94" y="228"/>
                    </a:lnTo>
                    <a:lnTo>
                      <a:pt x="94" y="229"/>
                    </a:lnTo>
                    <a:lnTo>
                      <a:pt x="94" y="231"/>
                    </a:lnTo>
                    <a:lnTo>
                      <a:pt x="94" y="232"/>
                    </a:lnTo>
                    <a:lnTo>
                      <a:pt x="93" y="232"/>
                    </a:lnTo>
                    <a:lnTo>
                      <a:pt x="92" y="232"/>
                    </a:lnTo>
                    <a:lnTo>
                      <a:pt x="92" y="231"/>
                    </a:lnTo>
                    <a:lnTo>
                      <a:pt x="91" y="231"/>
                    </a:lnTo>
                    <a:lnTo>
                      <a:pt x="92" y="229"/>
                    </a:lnTo>
                    <a:lnTo>
                      <a:pt x="83" y="230"/>
                    </a:lnTo>
                    <a:lnTo>
                      <a:pt x="82" y="230"/>
                    </a:lnTo>
                    <a:lnTo>
                      <a:pt x="66" y="230"/>
                    </a:lnTo>
                    <a:lnTo>
                      <a:pt x="62" y="230"/>
                    </a:lnTo>
                    <a:lnTo>
                      <a:pt x="40" y="230"/>
                    </a:lnTo>
                    <a:lnTo>
                      <a:pt x="33" y="230"/>
                    </a:lnTo>
                    <a:lnTo>
                      <a:pt x="33" y="229"/>
                    </a:lnTo>
                    <a:lnTo>
                      <a:pt x="33" y="228"/>
                    </a:lnTo>
                    <a:lnTo>
                      <a:pt x="34" y="228"/>
                    </a:lnTo>
                    <a:lnTo>
                      <a:pt x="34" y="226"/>
                    </a:lnTo>
                    <a:lnTo>
                      <a:pt x="34" y="225"/>
                    </a:lnTo>
                    <a:lnTo>
                      <a:pt x="34" y="224"/>
                    </a:lnTo>
                    <a:lnTo>
                      <a:pt x="34" y="223"/>
                    </a:lnTo>
                    <a:lnTo>
                      <a:pt x="35" y="223"/>
                    </a:lnTo>
                    <a:lnTo>
                      <a:pt x="35" y="222"/>
                    </a:lnTo>
                    <a:lnTo>
                      <a:pt x="35" y="221"/>
                    </a:lnTo>
                    <a:lnTo>
                      <a:pt x="36" y="221"/>
                    </a:lnTo>
                    <a:lnTo>
                      <a:pt x="36" y="220"/>
                    </a:lnTo>
                    <a:lnTo>
                      <a:pt x="35" y="219"/>
                    </a:lnTo>
                    <a:lnTo>
                      <a:pt x="35" y="217"/>
                    </a:lnTo>
                    <a:lnTo>
                      <a:pt x="35" y="216"/>
                    </a:lnTo>
                    <a:lnTo>
                      <a:pt x="35" y="216"/>
                    </a:lnTo>
                    <a:lnTo>
                      <a:pt x="36" y="216"/>
                    </a:lnTo>
                    <a:lnTo>
                      <a:pt x="36" y="215"/>
                    </a:lnTo>
                    <a:lnTo>
                      <a:pt x="36" y="214"/>
                    </a:lnTo>
                    <a:lnTo>
                      <a:pt x="38" y="214"/>
                    </a:lnTo>
                    <a:lnTo>
                      <a:pt x="38" y="212"/>
                    </a:lnTo>
                    <a:lnTo>
                      <a:pt x="39" y="212"/>
                    </a:lnTo>
                    <a:lnTo>
                      <a:pt x="39" y="211"/>
                    </a:lnTo>
                    <a:lnTo>
                      <a:pt x="38" y="209"/>
                    </a:lnTo>
                    <a:lnTo>
                      <a:pt x="38" y="208"/>
                    </a:lnTo>
                    <a:lnTo>
                      <a:pt x="38" y="207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199"/>
                    </a:lnTo>
                    <a:lnTo>
                      <a:pt x="40" y="198"/>
                    </a:lnTo>
                    <a:lnTo>
                      <a:pt x="41" y="196"/>
                    </a:lnTo>
                    <a:lnTo>
                      <a:pt x="41" y="195"/>
                    </a:lnTo>
                    <a:lnTo>
                      <a:pt x="41" y="194"/>
                    </a:lnTo>
                    <a:lnTo>
                      <a:pt x="40" y="194"/>
                    </a:lnTo>
                    <a:lnTo>
                      <a:pt x="41" y="192"/>
                    </a:lnTo>
                    <a:lnTo>
                      <a:pt x="41" y="191"/>
                    </a:lnTo>
                    <a:lnTo>
                      <a:pt x="41" y="190"/>
                    </a:lnTo>
                    <a:lnTo>
                      <a:pt x="42" y="190"/>
                    </a:lnTo>
                    <a:lnTo>
                      <a:pt x="41" y="190"/>
                    </a:lnTo>
                    <a:lnTo>
                      <a:pt x="41" y="189"/>
                    </a:lnTo>
                    <a:lnTo>
                      <a:pt x="41" y="189"/>
                    </a:lnTo>
                    <a:lnTo>
                      <a:pt x="41" y="188"/>
                    </a:lnTo>
                    <a:lnTo>
                      <a:pt x="42" y="187"/>
                    </a:lnTo>
                    <a:lnTo>
                      <a:pt x="42" y="186"/>
                    </a:lnTo>
                    <a:lnTo>
                      <a:pt x="41" y="184"/>
                    </a:lnTo>
                    <a:lnTo>
                      <a:pt x="41" y="183"/>
                    </a:lnTo>
                    <a:lnTo>
                      <a:pt x="41" y="182"/>
                    </a:lnTo>
                    <a:lnTo>
                      <a:pt x="42" y="181"/>
                    </a:lnTo>
                    <a:lnTo>
                      <a:pt x="41" y="181"/>
                    </a:lnTo>
                    <a:lnTo>
                      <a:pt x="41" y="180"/>
                    </a:lnTo>
                    <a:lnTo>
                      <a:pt x="41" y="179"/>
                    </a:lnTo>
                    <a:lnTo>
                      <a:pt x="40" y="179"/>
                    </a:lnTo>
                    <a:lnTo>
                      <a:pt x="40" y="178"/>
                    </a:lnTo>
                    <a:lnTo>
                      <a:pt x="40" y="177"/>
                    </a:lnTo>
                    <a:lnTo>
                      <a:pt x="41" y="177"/>
                    </a:lnTo>
                    <a:lnTo>
                      <a:pt x="41" y="175"/>
                    </a:lnTo>
                    <a:lnTo>
                      <a:pt x="40" y="175"/>
                    </a:lnTo>
                    <a:lnTo>
                      <a:pt x="40" y="174"/>
                    </a:lnTo>
                    <a:lnTo>
                      <a:pt x="40" y="173"/>
                    </a:lnTo>
                    <a:lnTo>
                      <a:pt x="41" y="173"/>
                    </a:lnTo>
                    <a:lnTo>
                      <a:pt x="41" y="172"/>
                    </a:lnTo>
                    <a:lnTo>
                      <a:pt x="42" y="171"/>
                    </a:lnTo>
                    <a:lnTo>
                      <a:pt x="43" y="170"/>
                    </a:lnTo>
                    <a:lnTo>
                      <a:pt x="44" y="167"/>
                    </a:lnTo>
                    <a:lnTo>
                      <a:pt x="45" y="167"/>
                    </a:lnTo>
                    <a:lnTo>
                      <a:pt x="45" y="166"/>
                    </a:lnTo>
                    <a:lnTo>
                      <a:pt x="44" y="166"/>
                    </a:lnTo>
                    <a:lnTo>
                      <a:pt x="27" y="166"/>
                    </a:lnTo>
                    <a:lnTo>
                      <a:pt x="22" y="169"/>
                    </a:lnTo>
                    <a:lnTo>
                      <a:pt x="19" y="169"/>
                    </a:lnTo>
                    <a:lnTo>
                      <a:pt x="19" y="169"/>
                    </a:lnTo>
                    <a:lnTo>
                      <a:pt x="19" y="167"/>
                    </a:lnTo>
                    <a:lnTo>
                      <a:pt x="18" y="167"/>
                    </a:lnTo>
                    <a:lnTo>
                      <a:pt x="18" y="169"/>
                    </a:lnTo>
                    <a:lnTo>
                      <a:pt x="17" y="169"/>
                    </a:lnTo>
                    <a:lnTo>
                      <a:pt x="17" y="167"/>
                    </a:lnTo>
                    <a:lnTo>
                      <a:pt x="16" y="167"/>
                    </a:lnTo>
                    <a:lnTo>
                      <a:pt x="15" y="165"/>
                    </a:lnTo>
                    <a:lnTo>
                      <a:pt x="15" y="164"/>
                    </a:lnTo>
                    <a:lnTo>
                      <a:pt x="15" y="163"/>
                    </a:lnTo>
                    <a:lnTo>
                      <a:pt x="14" y="162"/>
                    </a:lnTo>
                    <a:lnTo>
                      <a:pt x="14" y="162"/>
                    </a:lnTo>
                    <a:lnTo>
                      <a:pt x="15" y="161"/>
                    </a:lnTo>
                    <a:lnTo>
                      <a:pt x="16" y="161"/>
                    </a:lnTo>
                    <a:lnTo>
                      <a:pt x="17" y="160"/>
                    </a:lnTo>
                    <a:lnTo>
                      <a:pt x="16" y="160"/>
                    </a:lnTo>
                    <a:lnTo>
                      <a:pt x="15" y="160"/>
                    </a:lnTo>
                    <a:lnTo>
                      <a:pt x="14" y="158"/>
                    </a:lnTo>
                    <a:lnTo>
                      <a:pt x="14" y="157"/>
                    </a:lnTo>
                    <a:lnTo>
                      <a:pt x="15" y="156"/>
                    </a:lnTo>
                    <a:lnTo>
                      <a:pt x="16" y="155"/>
                    </a:lnTo>
                    <a:lnTo>
                      <a:pt x="16" y="153"/>
                    </a:lnTo>
                    <a:lnTo>
                      <a:pt x="16" y="152"/>
                    </a:lnTo>
                    <a:lnTo>
                      <a:pt x="15" y="150"/>
                    </a:lnTo>
                    <a:lnTo>
                      <a:pt x="16" y="149"/>
                    </a:lnTo>
                    <a:lnTo>
                      <a:pt x="16" y="148"/>
                    </a:lnTo>
                    <a:lnTo>
                      <a:pt x="17" y="147"/>
                    </a:lnTo>
                    <a:lnTo>
                      <a:pt x="18" y="147"/>
                    </a:lnTo>
                    <a:lnTo>
                      <a:pt x="19" y="146"/>
                    </a:lnTo>
                    <a:lnTo>
                      <a:pt x="19" y="145"/>
                    </a:lnTo>
                    <a:lnTo>
                      <a:pt x="18" y="144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6" y="141"/>
                    </a:lnTo>
                    <a:lnTo>
                      <a:pt x="17" y="141"/>
                    </a:lnTo>
                    <a:lnTo>
                      <a:pt x="17" y="140"/>
                    </a:lnTo>
                    <a:lnTo>
                      <a:pt x="17" y="139"/>
                    </a:lnTo>
                    <a:lnTo>
                      <a:pt x="17" y="138"/>
                    </a:lnTo>
                    <a:lnTo>
                      <a:pt x="18" y="137"/>
                    </a:lnTo>
                    <a:lnTo>
                      <a:pt x="19" y="137"/>
                    </a:lnTo>
                    <a:lnTo>
                      <a:pt x="21" y="136"/>
                    </a:lnTo>
                    <a:lnTo>
                      <a:pt x="21" y="135"/>
                    </a:lnTo>
                    <a:lnTo>
                      <a:pt x="21" y="135"/>
                    </a:lnTo>
                    <a:lnTo>
                      <a:pt x="19" y="135"/>
                    </a:lnTo>
                    <a:lnTo>
                      <a:pt x="19" y="133"/>
                    </a:lnTo>
                    <a:lnTo>
                      <a:pt x="18" y="133"/>
                    </a:lnTo>
                    <a:lnTo>
                      <a:pt x="18" y="135"/>
                    </a:lnTo>
                    <a:lnTo>
                      <a:pt x="17" y="135"/>
                    </a:lnTo>
                    <a:lnTo>
                      <a:pt x="16" y="133"/>
                    </a:lnTo>
                    <a:lnTo>
                      <a:pt x="15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8" y="131"/>
                    </a:lnTo>
                    <a:lnTo>
                      <a:pt x="19" y="131"/>
                    </a:lnTo>
                    <a:lnTo>
                      <a:pt x="19" y="130"/>
                    </a:lnTo>
                    <a:lnTo>
                      <a:pt x="19" y="130"/>
                    </a:lnTo>
                    <a:lnTo>
                      <a:pt x="21" y="129"/>
                    </a:lnTo>
                    <a:lnTo>
                      <a:pt x="22" y="130"/>
                    </a:lnTo>
                    <a:lnTo>
                      <a:pt x="22" y="129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4" y="126"/>
                    </a:lnTo>
                    <a:lnTo>
                      <a:pt x="25" y="126"/>
                    </a:lnTo>
                    <a:lnTo>
                      <a:pt x="26" y="124"/>
                    </a:lnTo>
                    <a:lnTo>
                      <a:pt x="26" y="123"/>
                    </a:lnTo>
                    <a:lnTo>
                      <a:pt x="25" y="122"/>
                    </a:lnTo>
                    <a:lnTo>
                      <a:pt x="25" y="121"/>
                    </a:lnTo>
                    <a:lnTo>
                      <a:pt x="25" y="120"/>
                    </a:lnTo>
                    <a:lnTo>
                      <a:pt x="25" y="119"/>
                    </a:lnTo>
                    <a:lnTo>
                      <a:pt x="24" y="119"/>
                    </a:lnTo>
                    <a:lnTo>
                      <a:pt x="24" y="118"/>
                    </a:lnTo>
                    <a:lnTo>
                      <a:pt x="24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4"/>
                    </a:lnTo>
                    <a:lnTo>
                      <a:pt x="24" y="113"/>
                    </a:lnTo>
                    <a:lnTo>
                      <a:pt x="24" y="114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2" y="118"/>
                    </a:lnTo>
                    <a:lnTo>
                      <a:pt x="21" y="118"/>
                    </a:lnTo>
                    <a:lnTo>
                      <a:pt x="21" y="116"/>
                    </a:lnTo>
                    <a:lnTo>
                      <a:pt x="21" y="115"/>
                    </a:lnTo>
                    <a:lnTo>
                      <a:pt x="22" y="114"/>
                    </a:lnTo>
                    <a:lnTo>
                      <a:pt x="22" y="113"/>
                    </a:lnTo>
                    <a:lnTo>
                      <a:pt x="22" y="112"/>
                    </a:lnTo>
                    <a:lnTo>
                      <a:pt x="22" y="111"/>
                    </a:lnTo>
                    <a:lnTo>
                      <a:pt x="21" y="112"/>
                    </a:lnTo>
                    <a:lnTo>
                      <a:pt x="21" y="113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8" y="113"/>
                    </a:lnTo>
                    <a:lnTo>
                      <a:pt x="17" y="112"/>
                    </a:lnTo>
                    <a:lnTo>
                      <a:pt x="17" y="111"/>
                    </a:lnTo>
                    <a:lnTo>
                      <a:pt x="16" y="110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3" y="107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10" y="105"/>
                    </a:lnTo>
                    <a:lnTo>
                      <a:pt x="9" y="105"/>
                    </a:lnTo>
                    <a:lnTo>
                      <a:pt x="9" y="104"/>
                    </a:lnTo>
                    <a:lnTo>
                      <a:pt x="8" y="103"/>
                    </a:lnTo>
                    <a:lnTo>
                      <a:pt x="8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8"/>
                    </a:lnTo>
                    <a:lnTo>
                      <a:pt x="9" y="97"/>
                    </a:lnTo>
                    <a:lnTo>
                      <a:pt x="9" y="96"/>
                    </a:lnTo>
                    <a:lnTo>
                      <a:pt x="8" y="96"/>
                    </a:lnTo>
                    <a:lnTo>
                      <a:pt x="7" y="96"/>
                    </a:lnTo>
                    <a:lnTo>
                      <a:pt x="7" y="97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4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1" y="90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1" y="87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1" y="82"/>
                    </a:lnTo>
                    <a:lnTo>
                      <a:pt x="1" y="81"/>
                    </a:lnTo>
                    <a:lnTo>
                      <a:pt x="2" y="81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5" y="74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2" y="73"/>
                    </a:lnTo>
                    <a:lnTo>
                      <a:pt x="23" y="73"/>
                    </a:lnTo>
                    <a:lnTo>
                      <a:pt x="24" y="73"/>
                    </a:lnTo>
                    <a:lnTo>
                      <a:pt x="26" y="73"/>
                    </a:lnTo>
                    <a:lnTo>
                      <a:pt x="30" y="73"/>
                    </a:lnTo>
                    <a:lnTo>
                      <a:pt x="31" y="73"/>
                    </a:lnTo>
                    <a:lnTo>
                      <a:pt x="39" y="73"/>
                    </a:lnTo>
                    <a:lnTo>
                      <a:pt x="41" y="73"/>
                    </a:lnTo>
                    <a:lnTo>
                      <a:pt x="44" y="73"/>
                    </a:lnTo>
                    <a:lnTo>
                      <a:pt x="47" y="73"/>
                    </a:lnTo>
                    <a:lnTo>
                      <a:pt x="49" y="73"/>
                    </a:lnTo>
                    <a:lnTo>
                      <a:pt x="56" y="72"/>
                    </a:lnTo>
                    <a:lnTo>
                      <a:pt x="55" y="71"/>
                    </a:lnTo>
                    <a:lnTo>
                      <a:pt x="61" y="71"/>
                    </a:lnTo>
                    <a:lnTo>
                      <a:pt x="62" y="70"/>
                    </a:lnTo>
                    <a:lnTo>
                      <a:pt x="64" y="69"/>
                    </a:lnTo>
                    <a:lnTo>
                      <a:pt x="65" y="69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5"/>
                    </a:lnTo>
                    <a:lnTo>
                      <a:pt x="67" y="64"/>
                    </a:lnTo>
                    <a:lnTo>
                      <a:pt x="67" y="61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69" y="54"/>
                    </a:lnTo>
                    <a:lnTo>
                      <a:pt x="69" y="53"/>
                    </a:lnTo>
                    <a:lnTo>
                      <a:pt x="70" y="53"/>
                    </a:lnTo>
                    <a:lnTo>
                      <a:pt x="72" y="53"/>
                    </a:lnTo>
                    <a:lnTo>
                      <a:pt x="72" y="53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4" y="50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6" y="47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82" y="46"/>
                    </a:lnTo>
                    <a:lnTo>
                      <a:pt x="83" y="46"/>
                    </a:lnTo>
                    <a:lnTo>
                      <a:pt x="84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2"/>
                    </a:lnTo>
                    <a:lnTo>
                      <a:pt x="91" y="43"/>
                    </a:lnTo>
                    <a:lnTo>
                      <a:pt x="91" y="42"/>
                    </a:lnTo>
                    <a:lnTo>
                      <a:pt x="91" y="34"/>
                    </a:lnTo>
                    <a:lnTo>
                      <a:pt x="92" y="34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9" y="26"/>
                    </a:lnTo>
                    <a:lnTo>
                      <a:pt x="99" y="21"/>
                    </a:lnTo>
                    <a:lnTo>
                      <a:pt x="99" y="19"/>
                    </a:lnTo>
                    <a:lnTo>
                      <a:pt x="99" y="16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101" y="14"/>
                    </a:lnTo>
                    <a:lnTo>
                      <a:pt x="111" y="14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19" y="13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2" y="10"/>
                    </a:lnTo>
                    <a:lnTo>
                      <a:pt x="122" y="8"/>
                    </a:lnTo>
                    <a:lnTo>
                      <a:pt x="128" y="8"/>
                    </a:lnTo>
                    <a:lnTo>
                      <a:pt x="128" y="5"/>
                    </a:lnTo>
                    <a:lnTo>
                      <a:pt x="129" y="5"/>
                    </a:lnTo>
                    <a:lnTo>
                      <a:pt x="129" y="0"/>
                    </a:lnTo>
                    <a:lnTo>
                      <a:pt x="132" y="0"/>
                    </a:lnTo>
                    <a:lnTo>
                      <a:pt x="13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1657441" y="1939925"/>
                <a:ext cx="358775" cy="179388"/>
              </a:xfrm>
              <a:custGeom>
                <a:avLst/>
                <a:gdLst>
                  <a:gd name="T0" fmla="*/ 39 w 226"/>
                  <a:gd name="T1" fmla="*/ 0 h 113"/>
                  <a:gd name="T2" fmla="*/ 48 w 226"/>
                  <a:gd name="T3" fmla="*/ 0 h 113"/>
                  <a:gd name="T4" fmla="*/ 56 w 226"/>
                  <a:gd name="T5" fmla="*/ 0 h 113"/>
                  <a:gd name="T6" fmla="*/ 66 w 226"/>
                  <a:gd name="T7" fmla="*/ 0 h 113"/>
                  <a:gd name="T8" fmla="*/ 80 w 226"/>
                  <a:gd name="T9" fmla="*/ 0 h 113"/>
                  <a:gd name="T10" fmla="*/ 87 w 226"/>
                  <a:gd name="T11" fmla="*/ 0 h 113"/>
                  <a:gd name="T12" fmla="*/ 95 w 226"/>
                  <a:gd name="T13" fmla="*/ 0 h 113"/>
                  <a:gd name="T14" fmla="*/ 103 w 226"/>
                  <a:gd name="T15" fmla="*/ 0 h 113"/>
                  <a:gd name="T16" fmla="*/ 118 w 226"/>
                  <a:gd name="T17" fmla="*/ 0 h 113"/>
                  <a:gd name="T18" fmla="*/ 140 w 226"/>
                  <a:gd name="T19" fmla="*/ 0 h 113"/>
                  <a:gd name="T20" fmla="*/ 170 w 226"/>
                  <a:gd name="T21" fmla="*/ 0 h 113"/>
                  <a:gd name="T22" fmla="*/ 183 w 226"/>
                  <a:gd name="T23" fmla="*/ 0 h 113"/>
                  <a:gd name="T24" fmla="*/ 188 w 226"/>
                  <a:gd name="T25" fmla="*/ 1 h 113"/>
                  <a:gd name="T26" fmla="*/ 190 w 226"/>
                  <a:gd name="T27" fmla="*/ 3 h 113"/>
                  <a:gd name="T28" fmla="*/ 190 w 226"/>
                  <a:gd name="T29" fmla="*/ 9 h 113"/>
                  <a:gd name="T30" fmla="*/ 196 w 226"/>
                  <a:gd name="T31" fmla="*/ 11 h 113"/>
                  <a:gd name="T32" fmla="*/ 200 w 226"/>
                  <a:gd name="T33" fmla="*/ 17 h 113"/>
                  <a:gd name="T34" fmla="*/ 203 w 226"/>
                  <a:gd name="T35" fmla="*/ 16 h 113"/>
                  <a:gd name="T36" fmla="*/ 203 w 226"/>
                  <a:gd name="T37" fmla="*/ 22 h 113"/>
                  <a:gd name="T38" fmla="*/ 206 w 226"/>
                  <a:gd name="T39" fmla="*/ 18 h 113"/>
                  <a:gd name="T40" fmla="*/ 206 w 226"/>
                  <a:gd name="T41" fmla="*/ 23 h 113"/>
                  <a:gd name="T42" fmla="*/ 206 w 226"/>
                  <a:gd name="T43" fmla="*/ 30 h 113"/>
                  <a:gd name="T44" fmla="*/ 202 w 226"/>
                  <a:gd name="T45" fmla="*/ 33 h 113"/>
                  <a:gd name="T46" fmla="*/ 197 w 226"/>
                  <a:gd name="T47" fmla="*/ 35 h 113"/>
                  <a:gd name="T48" fmla="*/ 200 w 226"/>
                  <a:gd name="T49" fmla="*/ 37 h 113"/>
                  <a:gd name="T50" fmla="*/ 199 w 226"/>
                  <a:gd name="T51" fmla="*/ 41 h 113"/>
                  <a:gd name="T52" fmla="*/ 198 w 226"/>
                  <a:gd name="T53" fmla="*/ 47 h 113"/>
                  <a:gd name="T54" fmla="*/ 198 w 226"/>
                  <a:gd name="T55" fmla="*/ 51 h 113"/>
                  <a:gd name="T56" fmla="*/ 197 w 226"/>
                  <a:gd name="T57" fmla="*/ 59 h 113"/>
                  <a:gd name="T58" fmla="*/ 198 w 226"/>
                  <a:gd name="T59" fmla="*/ 64 h 113"/>
                  <a:gd name="T60" fmla="*/ 196 w 226"/>
                  <a:gd name="T61" fmla="*/ 68 h 113"/>
                  <a:gd name="T62" fmla="*/ 199 w 226"/>
                  <a:gd name="T63" fmla="*/ 71 h 113"/>
                  <a:gd name="T64" fmla="*/ 225 w 226"/>
                  <a:gd name="T65" fmla="*/ 70 h 113"/>
                  <a:gd name="T66" fmla="*/ 222 w 226"/>
                  <a:gd name="T67" fmla="*/ 76 h 113"/>
                  <a:gd name="T68" fmla="*/ 222 w 226"/>
                  <a:gd name="T69" fmla="*/ 81 h 113"/>
                  <a:gd name="T70" fmla="*/ 222 w 226"/>
                  <a:gd name="T71" fmla="*/ 85 h 113"/>
                  <a:gd name="T72" fmla="*/ 223 w 226"/>
                  <a:gd name="T73" fmla="*/ 91 h 113"/>
                  <a:gd name="T74" fmla="*/ 222 w 226"/>
                  <a:gd name="T75" fmla="*/ 94 h 113"/>
                  <a:gd name="T76" fmla="*/ 222 w 226"/>
                  <a:gd name="T77" fmla="*/ 100 h 113"/>
                  <a:gd name="T78" fmla="*/ 219 w 226"/>
                  <a:gd name="T79" fmla="*/ 108 h 113"/>
                  <a:gd name="T80" fmla="*/ 214 w 226"/>
                  <a:gd name="T81" fmla="*/ 112 h 113"/>
                  <a:gd name="T82" fmla="*/ 195 w 226"/>
                  <a:gd name="T83" fmla="*/ 107 h 113"/>
                  <a:gd name="T84" fmla="*/ 166 w 226"/>
                  <a:gd name="T85" fmla="*/ 112 h 113"/>
                  <a:gd name="T86" fmla="*/ 86 w 226"/>
                  <a:gd name="T87" fmla="*/ 112 h 113"/>
                  <a:gd name="T88" fmla="*/ 76 w 226"/>
                  <a:gd name="T89" fmla="*/ 112 h 113"/>
                  <a:gd name="T90" fmla="*/ 67 w 226"/>
                  <a:gd name="T91" fmla="*/ 112 h 113"/>
                  <a:gd name="T92" fmla="*/ 57 w 226"/>
                  <a:gd name="T93" fmla="*/ 112 h 113"/>
                  <a:gd name="T94" fmla="*/ 50 w 226"/>
                  <a:gd name="T95" fmla="*/ 113 h 113"/>
                  <a:gd name="T96" fmla="*/ 42 w 226"/>
                  <a:gd name="T97" fmla="*/ 101 h 113"/>
                  <a:gd name="T98" fmla="*/ 42 w 226"/>
                  <a:gd name="T99" fmla="*/ 67 h 113"/>
                  <a:gd name="T100" fmla="*/ 9 w 226"/>
                  <a:gd name="T101" fmla="*/ 24 h 113"/>
                  <a:gd name="T102" fmla="*/ 0 w 226"/>
                  <a:gd name="T103" fmla="*/ 6 h 113"/>
                  <a:gd name="T104" fmla="*/ 1 w 226"/>
                  <a:gd name="T105" fmla="*/ 0 h 113"/>
                  <a:gd name="T106" fmla="*/ 11 w 226"/>
                  <a:gd name="T107" fmla="*/ 0 h 113"/>
                  <a:gd name="T108" fmla="*/ 19 w 226"/>
                  <a:gd name="T109" fmla="*/ 0 h 113"/>
                  <a:gd name="T110" fmla="*/ 28 w 226"/>
                  <a:gd name="T1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6" h="113">
                    <a:moveTo>
                      <a:pt x="32" y="0"/>
                    </a:move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7" y="0"/>
                    </a:lnTo>
                    <a:lnTo>
                      <a:pt x="140" y="0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6" y="1"/>
                    </a:lnTo>
                    <a:lnTo>
                      <a:pt x="187" y="2"/>
                    </a:lnTo>
                    <a:lnTo>
                      <a:pt x="187" y="1"/>
                    </a:lnTo>
                    <a:lnTo>
                      <a:pt x="188" y="1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90" y="0"/>
                    </a:lnTo>
                    <a:lnTo>
                      <a:pt x="190" y="1"/>
                    </a:lnTo>
                    <a:lnTo>
                      <a:pt x="190" y="2"/>
                    </a:lnTo>
                    <a:lnTo>
                      <a:pt x="190" y="3"/>
                    </a:lnTo>
                    <a:lnTo>
                      <a:pt x="190" y="5"/>
                    </a:lnTo>
                    <a:lnTo>
                      <a:pt x="189" y="5"/>
                    </a:lnTo>
                    <a:lnTo>
                      <a:pt x="189" y="6"/>
                    </a:lnTo>
                    <a:lnTo>
                      <a:pt x="189" y="7"/>
                    </a:lnTo>
                    <a:lnTo>
                      <a:pt x="190" y="8"/>
                    </a:lnTo>
                    <a:lnTo>
                      <a:pt x="190" y="9"/>
                    </a:lnTo>
                    <a:lnTo>
                      <a:pt x="191" y="9"/>
                    </a:lnTo>
                    <a:lnTo>
                      <a:pt x="191" y="10"/>
                    </a:lnTo>
                    <a:lnTo>
                      <a:pt x="193" y="10"/>
                    </a:lnTo>
                    <a:lnTo>
                      <a:pt x="193" y="11"/>
                    </a:lnTo>
                    <a:lnTo>
                      <a:pt x="194" y="11"/>
                    </a:lnTo>
                    <a:lnTo>
                      <a:pt x="196" y="11"/>
                    </a:lnTo>
                    <a:lnTo>
                      <a:pt x="196" y="13"/>
                    </a:lnTo>
                    <a:lnTo>
                      <a:pt x="197" y="14"/>
                    </a:lnTo>
                    <a:lnTo>
                      <a:pt x="198" y="15"/>
                    </a:lnTo>
                    <a:lnTo>
                      <a:pt x="198" y="16"/>
                    </a:lnTo>
                    <a:lnTo>
                      <a:pt x="199" y="17"/>
                    </a:lnTo>
                    <a:lnTo>
                      <a:pt x="200" y="17"/>
                    </a:lnTo>
                    <a:lnTo>
                      <a:pt x="200" y="18"/>
                    </a:lnTo>
                    <a:lnTo>
                      <a:pt x="200" y="18"/>
                    </a:lnTo>
                    <a:lnTo>
                      <a:pt x="202" y="17"/>
                    </a:lnTo>
                    <a:lnTo>
                      <a:pt x="202" y="16"/>
                    </a:lnTo>
                    <a:lnTo>
                      <a:pt x="203" y="15"/>
                    </a:lnTo>
                    <a:lnTo>
                      <a:pt x="203" y="16"/>
                    </a:lnTo>
                    <a:lnTo>
                      <a:pt x="203" y="17"/>
                    </a:lnTo>
                    <a:lnTo>
                      <a:pt x="203" y="18"/>
                    </a:lnTo>
                    <a:lnTo>
                      <a:pt x="202" y="19"/>
                    </a:lnTo>
                    <a:lnTo>
                      <a:pt x="202" y="20"/>
                    </a:lnTo>
                    <a:lnTo>
                      <a:pt x="202" y="22"/>
                    </a:lnTo>
                    <a:lnTo>
                      <a:pt x="203" y="22"/>
                    </a:lnTo>
                    <a:lnTo>
                      <a:pt x="204" y="22"/>
                    </a:lnTo>
                    <a:lnTo>
                      <a:pt x="204" y="20"/>
                    </a:lnTo>
                    <a:lnTo>
                      <a:pt x="205" y="19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6" y="18"/>
                    </a:lnTo>
                    <a:lnTo>
                      <a:pt x="206" y="19"/>
                    </a:lnTo>
                    <a:lnTo>
                      <a:pt x="206" y="20"/>
                    </a:lnTo>
                    <a:lnTo>
                      <a:pt x="205" y="20"/>
                    </a:lnTo>
                    <a:lnTo>
                      <a:pt x="205" y="22"/>
                    </a:lnTo>
                    <a:lnTo>
                      <a:pt x="205" y="23"/>
                    </a:lnTo>
                    <a:lnTo>
                      <a:pt x="206" y="23"/>
                    </a:lnTo>
                    <a:lnTo>
                      <a:pt x="206" y="24"/>
                    </a:lnTo>
                    <a:lnTo>
                      <a:pt x="206" y="25"/>
                    </a:lnTo>
                    <a:lnTo>
                      <a:pt x="206" y="26"/>
                    </a:lnTo>
                    <a:lnTo>
                      <a:pt x="207" y="27"/>
                    </a:lnTo>
                    <a:lnTo>
                      <a:pt x="207" y="28"/>
                    </a:lnTo>
                    <a:lnTo>
                      <a:pt x="206" y="30"/>
                    </a:lnTo>
                    <a:lnTo>
                      <a:pt x="205" y="30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2" y="33"/>
                    </a:lnTo>
                    <a:lnTo>
                      <a:pt x="200" y="34"/>
                    </a:lnTo>
                    <a:lnTo>
                      <a:pt x="200" y="34"/>
                    </a:lnTo>
                    <a:lnTo>
                      <a:pt x="200" y="35"/>
                    </a:lnTo>
                    <a:lnTo>
                      <a:pt x="199" y="35"/>
                    </a:lnTo>
                    <a:lnTo>
                      <a:pt x="198" y="35"/>
                    </a:lnTo>
                    <a:lnTo>
                      <a:pt x="197" y="35"/>
                    </a:lnTo>
                    <a:lnTo>
                      <a:pt x="196" y="36"/>
                    </a:lnTo>
                    <a:lnTo>
                      <a:pt x="197" y="37"/>
                    </a:lnTo>
                    <a:lnTo>
                      <a:pt x="198" y="39"/>
                    </a:lnTo>
                    <a:lnTo>
                      <a:pt x="199" y="39"/>
                    </a:lnTo>
                    <a:lnTo>
                      <a:pt x="199" y="37"/>
                    </a:lnTo>
                    <a:lnTo>
                      <a:pt x="200" y="37"/>
                    </a:lnTo>
                    <a:lnTo>
                      <a:pt x="200" y="39"/>
                    </a:lnTo>
                    <a:lnTo>
                      <a:pt x="202" y="39"/>
                    </a:lnTo>
                    <a:lnTo>
                      <a:pt x="202" y="39"/>
                    </a:lnTo>
                    <a:lnTo>
                      <a:pt x="202" y="40"/>
                    </a:lnTo>
                    <a:lnTo>
                      <a:pt x="200" y="41"/>
                    </a:lnTo>
                    <a:lnTo>
                      <a:pt x="199" y="41"/>
                    </a:lnTo>
                    <a:lnTo>
                      <a:pt x="198" y="42"/>
                    </a:lnTo>
                    <a:lnTo>
                      <a:pt x="198" y="43"/>
                    </a:lnTo>
                    <a:lnTo>
                      <a:pt x="198" y="44"/>
                    </a:lnTo>
                    <a:lnTo>
                      <a:pt x="198" y="45"/>
                    </a:lnTo>
                    <a:lnTo>
                      <a:pt x="197" y="45"/>
                    </a:lnTo>
                    <a:lnTo>
                      <a:pt x="198" y="47"/>
                    </a:lnTo>
                    <a:lnTo>
                      <a:pt x="198" y="48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0" y="50"/>
                    </a:lnTo>
                    <a:lnTo>
                      <a:pt x="199" y="51"/>
                    </a:lnTo>
                    <a:lnTo>
                      <a:pt x="198" y="51"/>
                    </a:lnTo>
                    <a:lnTo>
                      <a:pt x="197" y="52"/>
                    </a:lnTo>
                    <a:lnTo>
                      <a:pt x="197" y="53"/>
                    </a:lnTo>
                    <a:lnTo>
                      <a:pt x="196" y="54"/>
                    </a:lnTo>
                    <a:lnTo>
                      <a:pt x="197" y="56"/>
                    </a:lnTo>
                    <a:lnTo>
                      <a:pt x="197" y="57"/>
                    </a:lnTo>
                    <a:lnTo>
                      <a:pt x="197" y="59"/>
                    </a:lnTo>
                    <a:lnTo>
                      <a:pt x="196" y="60"/>
                    </a:lnTo>
                    <a:lnTo>
                      <a:pt x="195" y="61"/>
                    </a:lnTo>
                    <a:lnTo>
                      <a:pt x="195" y="62"/>
                    </a:lnTo>
                    <a:lnTo>
                      <a:pt x="196" y="64"/>
                    </a:lnTo>
                    <a:lnTo>
                      <a:pt x="197" y="64"/>
                    </a:lnTo>
                    <a:lnTo>
                      <a:pt x="198" y="64"/>
                    </a:lnTo>
                    <a:lnTo>
                      <a:pt x="197" y="65"/>
                    </a:lnTo>
                    <a:lnTo>
                      <a:pt x="196" y="65"/>
                    </a:lnTo>
                    <a:lnTo>
                      <a:pt x="195" y="66"/>
                    </a:lnTo>
                    <a:lnTo>
                      <a:pt x="195" y="66"/>
                    </a:lnTo>
                    <a:lnTo>
                      <a:pt x="196" y="67"/>
                    </a:lnTo>
                    <a:lnTo>
                      <a:pt x="196" y="68"/>
                    </a:lnTo>
                    <a:lnTo>
                      <a:pt x="196" y="69"/>
                    </a:lnTo>
                    <a:lnTo>
                      <a:pt x="197" y="71"/>
                    </a:lnTo>
                    <a:lnTo>
                      <a:pt x="198" y="71"/>
                    </a:lnTo>
                    <a:lnTo>
                      <a:pt x="198" y="73"/>
                    </a:lnTo>
                    <a:lnTo>
                      <a:pt x="199" y="73"/>
                    </a:lnTo>
                    <a:lnTo>
                      <a:pt x="199" y="71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0" y="73"/>
                    </a:lnTo>
                    <a:lnTo>
                      <a:pt x="203" y="73"/>
                    </a:lnTo>
                    <a:lnTo>
                      <a:pt x="208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1"/>
                    </a:lnTo>
                    <a:lnTo>
                      <a:pt x="225" y="71"/>
                    </a:lnTo>
                    <a:lnTo>
                      <a:pt x="224" y="74"/>
                    </a:lnTo>
                    <a:lnTo>
                      <a:pt x="223" y="75"/>
                    </a:lnTo>
                    <a:lnTo>
                      <a:pt x="222" y="76"/>
                    </a:lnTo>
                    <a:lnTo>
                      <a:pt x="222" y="77"/>
                    </a:lnTo>
                    <a:lnTo>
                      <a:pt x="221" y="77"/>
                    </a:lnTo>
                    <a:lnTo>
                      <a:pt x="221" y="78"/>
                    </a:lnTo>
                    <a:lnTo>
                      <a:pt x="221" y="79"/>
                    </a:lnTo>
                    <a:lnTo>
                      <a:pt x="222" y="79"/>
                    </a:lnTo>
                    <a:lnTo>
                      <a:pt x="222" y="81"/>
                    </a:lnTo>
                    <a:lnTo>
                      <a:pt x="221" y="81"/>
                    </a:lnTo>
                    <a:lnTo>
                      <a:pt x="221" y="82"/>
                    </a:lnTo>
                    <a:lnTo>
                      <a:pt x="221" y="83"/>
                    </a:lnTo>
                    <a:lnTo>
                      <a:pt x="222" y="83"/>
                    </a:lnTo>
                    <a:lnTo>
                      <a:pt x="222" y="84"/>
                    </a:lnTo>
                    <a:lnTo>
                      <a:pt x="222" y="85"/>
                    </a:lnTo>
                    <a:lnTo>
                      <a:pt x="223" y="85"/>
                    </a:lnTo>
                    <a:lnTo>
                      <a:pt x="222" y="86"/>
                    </a:lnTo>
                    <a:lnTo>
                      <a:pt x="222" y="87"/>
                    </a:lnTo>
                    <a:lnTo>
                      <a:pt x="222" y="88"/>
                    </a:lnTo>
                    <a:lnTo>
                      <a:pt x="223" y="90"/>
                    </a:lnTo>
                    <a:lnTo>
                      <a:pt x="223" y="91"/>
                    </a:lnTo>
                    <a:lnTo>
                      <a:pt x="222" y="92"/>
                    </a:lnTo>
                    <a:lnTo>
                      <a:pt x="222" y="93"/>
                    </a:lnTo>
                    <a:lnTo>
                      <a:pt x="222" y="93"/>
                    </a:lnTo>
                    <a:lnTo>
                      <a:pt x="222" y="94"/>
                    </a:lnTo>
                    <a:lnTo>
                      <a:pt x="223" y="94"/>
                    </a:lnTo>
                    <a:lnTo>
                      <a:pt x="222" y="94"/>
                    </a:lnTo>
                    <a:lnTo>
                      <a:pt x="222" y="95"/>
                    </a:lnTo>
                    <a:lnTo>
                      <a:pt x="222" y="96"/>
                    </a:lnTo>
                    <a:lnTo>
                      <a:pt x="221" y="98"/>
                    </a:lnTo>
                    <a:lnTo>
                      <a:pt x="222" y="98"/>
                    </a:lnTo>
                    <a:lnTo>
                      <a:pt x="222" y="99"/>
                    </a:lnTo>
                    <a:lnTo>
                      <a:pt x="222" y="100"/>
                    </a:lnTo>
                    <a:lnTo>
                      <a:pt x="221" y="102"/>
                    </a:lnTo>
                    <a:lnTo>
                      <a:pt x="221" y="103"/>
                    </a:lnTo>
                    <a:lnTo>
                      <a:pt x="220" y="106"/>
                    </a:lnTo>
                    <a:lnTo>
                      <a:pt x="220" y="107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09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2"/>
                    </a:lnTo>
                    <a:lnTo>
                      <a:pt x="216" y="112"/>
                    </a:lnTo>
                    <a:lnTo>
                      <a:pt x="214" y="112"/>
                    </a:lnTo>
                    <a:lnTo>
                      <a:pt x="203" y="112"/>
                    </a:lnTo>
                    <a:lnTo>
                      <a:pt x="200" y="112"/>
                    </a:lnTo>
                    <a:lnTo>
                      <a:pt x="195" y="112"/>
                    </a:lnTo>
                    <a:lnTo>
                      <a:pt x="195" y="110"/>
                    </a:lnTo>
                    <a:lnTo>
                      <a:pt x="195" y="109"/>
                    </a:lnTo>
                    <a:lnTo>
                      <a:pt x="195" y="107"/>
                    </a:lnTo>
                    <a:lnTo>
                      <a:pt x="195" y="104"/>
                    </a:lnTo>
                    <a:lnTo>
                      <a:pt x="194" y="104"/>
                    </a:lnTo>
                    <a:lnTo>
                      <a:pt x="190" y="104"/>
                    </a:lnTo>
                    <a:lnTo>
                      <a:pt x="178" y="104"/>
                    </a:lnTo>
                    <a:lnTo>
                      <a:pt x="166" y="104"/>
                    </a:lnTo>
                    <a:lnTo>
                      <a:pt x="166" y="112"/>
                    </a:lnTo>
                    <a:lnTo>
                      <a:pt x="162" y="112"/>
                    </a:lnTo>
                    <a:lnTo>
                      <a:pt x="156" y="112"/>
                    </a:lnTo>
                    <a:lnTo>
                      <a:pt x="155" y="112"/>
                    </a:lnTo>
                    <a:lnTo>
                      <a:pt x="150" y="112"/>
                    </a:lnTo>
                    <a:lnTo>
                      <a:pt x="88" y="112"/>
                    </a:lnTo>
                    <a:lnTo>
                      <a:pt x="86" y="112"/>
                    </a:lnTo>
                    <a:lnTo>
                      <a:pt x="83" y="112"/>
                    </a:lnTo>
                    <a:lnTo>
                      <a:pt x="82" y="112"/>
                    </a:lnTo>
                    <a:lnTo>
                      <a:pt x="80" y="112"/>
                    </a:lnTo>
                    <a:lnTo>
                      <a:pt x="78" y="112"/>
                    </a:lnTo>
                    <a:lnTo>
                      <a:pt x="77" y="112"/>
                    </a:lnTo>
                    <a:lnTo>
                      <a:pt x="76" y="112"/>
                    </a:lnTo>
                    <a:lnTo>
                      <a:pt x="75" y="112"/>
                    </a:lnTo>
                    <a:lnTo>
                      <a:pt x="74" y="112"/>
                    </a:lnTo>
                    <a:lnTo>
                      <a:pt x="71" y="112"/>
                    </a:lnTo>
                    <a:lnTo>
                      <a:pt x="70" y="112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59" y="112"/>
                    </a:lnTo>
                    <a:lnTo>
                      <a:pt x="57" y="112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5" y="112"/>
                    </a:lnTo>
                    <a:lnTo>
                      <a:pt x="44" y="112"/>
                    </a:lnTo>
                    <a:lnTo>
                      <a:pt x="41" y="112"/>
                    </a:lnTo>
                    <a:lnTo>
                      <a:pt x="42" y="103"/>
                    </a:lnTo>
                    <a:lnTo>
                      <a:pt x="42" y="101"/>
                    </a:lnTo>
                    <a:lnTo>
                      <a:pt x="42" y="98"/>
                    </a:lnTo>
                    <a:lnTo>
                      <a:pt x="42" y="92"/>
                    </a:lnTo>
                    <a:lnTo>
                      <a:pt x="42" y="85"/>
                    </a:lnTo>
                    <a:lnTo>
                      <a:pt x="43" y="76"/>
                    </a:lnTo>
                    <a:lnTo>
                      <a:pt x="42" y="71"/>
                    </a:lnTo>
                    <a:lnTo>
                      <a:pt x="42" y="67"/>
                    </a:lnTo>
                    <a:lnTo>
                      <a:pt x="42" y="59"/>
                    </a:lnTo>
                    <a:lnTo>
                      <a:pt x="9" y="59"/>
                    </a:lnTo>
                    <a:lnTo>
                      <a:pt x="9" y="52"/>
                    </a:lnTo>
                    <a:lnTo>
                      <a:pt x="9" y="49"/>
                    </a:lnTo>
                    <a:lnTo>
                      <a:pt x="9" y="42"/>
                    </a:lnTo>
                    <a:lnTo>
                      <a:pt x="9" y="24"/>
                    </a:lnTo>
                    <a:lnTo>
                      <a:pt x="6" y="24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5" name="Freeform 120"/>
              <p:cNvSpPr>
                <a:spLocks/>
              </p:cNvSpPr>
              <p:nvPr/>
            </p:nvSpPr>
            <p:spPr bwMode="auto">
              <a:xfrm>
                <a:off x="2278153" y="1951038"/>
                <a:ext cx="349250" cy="163513"/>
              </a:xfrm>
              <a:custGeom>
                <a:avLst/>
                <a:gdLst>
                  <a:gd name="T0" fmla="*/ 44 w 220"/>
                  <a:gd name="T1" fmla="*/ 4 h 103"/>
                  <a:gd name="T2" fmla="*/ 47 w 220"/>
                  <a:gd name="T3" fmla="*/ 7 h 103"/>
                  <a:gd name="T4" fmla="*/ 52 w 220"/>
                  <a:gd name="T5" fmla="*/ 9 h 103"/>
                  <a:gd name="T6" fmla="*/ 54 w 220"/>
                  <a:gd name="T7" fmla="*/ 13 h 103"/>
                  <a:gd name="T8" fmla="*/ 57 w 220"/>
                  <a:gd name="T9" fmla="*/ 17 h 103"/>
                  <a:gd name="T10" fmla="*/ 64 w 220"/>
                  <a:gd name="T11" fmla="*/ 15 h 103"/>
                  <a:gd name="T12" fmla="*/ 68 w 220"/>
                  <a:gd name="T13" fmla="*/ 18 h 103"/>
                  <a:gd name="T14" fmla="*/ 73 w 220"/>
                  <a:gd name="T15" fmla="*/ 19 h 103"/>
                  <a:gd name="T16" fmla="*/ 77 w 220"/>
                  <a:gd name="T17" fmla="*/ 23 h 103"/>
                  <a:gd name="T18" fmla="*/ 80 w 220"/>
                  <a:gd name="T19" fmla="*/ 26 h 103"/>
                  <a:gd name="T20" fmla="*/ 85 w 220"/>
                  <a:gd name="T21" fmla="*/ 21 h 103"/>
                  <a:gd name="T22" fmla="*/ 120 w 220"/>
                  <a:gd name="T23" fmla="*/ 19 h 103"/>
                  <a:gd name="T24" fmla="*/ 150 w 220"/>
                  <a:gd name="T25" fmla="*/ 18 h 103"/>
                  <a:gd name="T26" fmla="*/ 179 w 220"/>
                  <a:gd name="T27" fmla="*/ 18 h 103"/>
                  <a:gd name="T28" fmla="*/ 194 w 220"/>
                  <a:gd name="T29" fmla="*/ 17 h 103"/>
                  <a:gd name="T30" fmla="*/ 208 w 220"/>
                  <a:gd name="T31" fmla="*/ 18 h 103"/>
                  <a:gd name="T32" fmla="*/ 217 w 220"/>
                  <a:gd name="T33" fmla="*/ 18 h 103"/>
                  <a:gd name="T34" fmla="*/ 220 w 220"/>
                  <a:gd name="T35" fmla="*/ 13 h 103"/>
                  <a:gd name="T36" fmla="*/ 220 w 220"/>
                  <a:gd name="T37" fmla="*/ 85 h 103"/>
                  <a:gd name="T38" fmla="*/ 200 w 220"/>
                  <a:gd name="T39" fmla="*/ 87 h 103"/>
                  <a:gd name="T40" fmla="*/ 139 w 220"/>
                  <a:gd name="T41" fmla="*/ 88 h 103"/>
                  <a:gd name="T42" fmla="*/ 112 w 220"/>
                  <a:gd name="T43" fmla="*/ 86 h 103"/>
                  <a:gd name="T44" fmla="*/ 109 w 220"/>
                  <a:gd name="T45" fmla="*/ 80 h 103"/>
                  <a:gd name="T46" fmla="*/ 107 w 220"/>
                  <a:gd name="T47" fmla="*/ 75 h 103"/>
                  <a:gd name="T48" fmla="*/ 105 w 220"/>
                  <a:gd name="T49" fmla="*/ 70 h 103"/>
                  <a:gd name="T50" fmla="*/ 103 w 220"/>
                  <a:gd name="T51" fmla="*/ 68 h 103"/>
                  <a:gd name="T52" fmla="*/ 96 w 220"/>
                  <a:gd name="T53" fmla="*/ 68 h 103"/>
                  <a:gd name="T54" fmla="*/ 90 w 220"/>
                  <a:gd name="T55" fmla="*/ 69 h 103"/>
                  <a:gd name="T56" fmla="*/ 87 w 220"/>
                  <a:gd name="T57" fmla="*/ 68 h 103"/>
                  <a:gd name="T58" fmla="*/ 81 w 220"/>
                  <a:gd name="T59" fmla="*/ 68 h 103"/>
                  <a:gd name="T60" fmla="*/ 79 w 220"/>
                  <a:gd name="T61" fmla="*/ 72 h 103"/>
                  <a:gd name="T62" fmla="*/ 74 w 220"/>
                  <a:gd name="T63" fmla="*/ 76 h 103"/>
                  <a:gd name="T64" fmla="*/ 71 w 220"/>
                  <a:gd name="T65" fmla="*/ 80 h 103"/>
                  <a:gd name="T66" fmla="*/ 66 w 220"/>
                  <a:gd name="T67" fmla="*/ 84 h 103"/>
                  <a:gd name="T68" fmla="*/ 62 w 220"/>
                  <a:gd name="T69" fmla="*/ 87 h 103"/>
                  <a:gd name="T70" fmla="*/ 55 w 220"/>
                  <a:gd name="T71" fmla="*/ 89 h 103"/>
                  <a:gd name="T72" fmla="*/ 53 w 220"/>
                  <a:gd name="T73" fmla="*/ 91 h 103"/>
                  <a:gd name="T74" fmla="*/ 48 w 220"/>
                  <a:gd name="T75" fmla="*/ 89 h 103"/>
                  <a:gd name="T76" fmla="*/ 43 w 220"/>
                  <a:gd name="T77" fmla="*/ 92 h 103"/>
                  <a:gd name="T78" fmla="*/ 37 w 220"/>
                  <a:gd name="T79" fmla="*/ 93 h 103"/>
                  <a:gd name="T80" fmla="*/ 31 w 220"/>
                  <a:gd name="T81" fmla="*/ 94 h 103"/>
                  <a:gd name="T82" fmla="*/ 27 w 220"/>
                  <a:gd name="T83" fmla="*/ 96 h 103"/>
                  <a:gd name="T84" fmla="*/ 21 w 220"/>
                  <a:gd name="T85" fmla="*/ 96 h 103"/>
                  <a:gd name="T86" fmla="*/ 18 w 220"/>
                  <a:gd name="T87" fmla="*/ 97 h 103"/>
                  <a:gd name="T88" fmla="*/ 12 w 220"/>
                  <a:gd name="T89" fmla="*/ 100 h 103"/>
                  <a:gd name="T90" fmla="*/ 10 w 220"/>
                  <a:gd name="T91" fmla="*/ 102 h 103"/>
                  <a:gd name="T92" fmla="*/ 5 w 220"/>
                  <a:gd name="T93" fmla="*/ 70 h 103"/>
                  <a:gd name="T94" fmla="*/ 2 w 220"/>
                  <a:gd name="T95" fmla="*/ 67 h 103"/>
                  <a:gd name="T96" fmla="*/ 2 w 220"/>
                  <a:gd name="T97" fmla="*/ 62 h 103"/>
                  <a:gd name="T98" fmla="*/ 8 w 220"/>
                  <a:gd name="T99" fmla="*/ 59 h 103"/>
                  <a:gd name="T100" fmla="*/ 17 w 220"/>
                  <a:gd name="T101" fmla="*/ 34 h 103"/>
                  <a:gd name="T102" fmla="*/ 20 w 220"/>
                  <a:gd name="T103" fmla="*/ 30 h 103"/>
                  <a:gd name="T104" fmla="*/ 23 w 220"/>
                  <a:gd name="T105" fmla="*/ 27 h 103"/>
                  <a:gd name="T106" fmla="*/ 26 w 220"/>
                  <a:gd name="T107" fmla="*/ 23 h 103"/>
                  <a:gd name="T108" fmla="*/ 27 w 220"/>
                  <a:gd name="T109" fmla="*/ 20 h 103"/>
                  <a:gd name="T110" fmla="*/ 28 w 220"/>
                  <a:gd name="T111" fmla="*/ 9 h 103"/>
                  <a:gd name="T112" fmla="*/ 30 w 220"/>
                  <a:gd name="T113" fmla="*/ 4 h 103"/>
                  <a:gd name="T114" fmla="*/ 36 w 220"/>
                  <a:gd name="T115" fmla="*/ 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0" h="103">
                    <a:moveTo>
                      <a:pt x="40" y="0"/>
                    </a:moveTo>
                    <a:lnTo>
                      <a:pt x="40" y="1"/>
                    </a:lnTo>
                    <a:lnTo>
                      <a:pt x="42" y="1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8" y="7"/>
                    </a:lnTo>
                    <a:lnTo>
                      <a:pt x="49" y="8"/>
                    </a:lnTo>
                    <a:lnTo>
                      <a:pt x="51" y="8"/>
                    </a:lnTo>
                    <a:lnTo>
                      <a:pt x="52" y="7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2"/>
                    </a:lnTo>
                    <a:lnTo>
                      <a:pt x="53" y="13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60" y="17"/>
                    </a:lnTo>
                    <a:lnTo>
                      <a:pt x="60" y="16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0" y="18"/>
                    </a:lnTo>
                    <a:lnTo>
                      <a:pt x="71" y="18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3" y="20"/>
                    </a:lnTo>
                    <a:lnTo>
                      <a:pt x="74" y="20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8" y="24"/>
                    </a:lnTo>
                    <a:lnTo>
                      <a:pt x="78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0" y="27"/>
                    </a:lnTo>
                    <a:lnTo>
                      <a:pt x="80" y="26"/>
                    </a:lnTo>
                    <a:lnTo>
                      <a:pt x="81" y="26"/>
                    </a:lnTo>
                    <a:lnTo>
                      <a:pt x="82" y="25"/>
                    </a:lnTo>
                    <a:lnTo>
                      <a:pt x="82" y="25"/>
                    </a:lnTo>
                    <a:lnTo>
                      <a:pt x="83" y="24"/>
                    </a:lnTo>
                    <a:lnTo>
                      <a:pt x="83" y="23"/>
                    </a:lnTo>
                    <a:lnTo>
                      <a:pt x="85" y="21"/>
                    </a:lnTo>
                    <a:lnTo>
                      <a:pt x="85" y="18"/>
                    </a:lnTo>
                    <a:lnTo>
                      <a:pt x="107" y="18"/>
                    </a:lnTo>
                    <a:lnTo>
                      <a:pt x="109" y="18"/>
                    </a:lnTo>
                    <a:lnTo>
                      <a:pt x="111" y="19"/>
                    </a:lnTo>
                    <a:lnTo>
                      <a:pt x="116" y="19"/>
                    </a:lnTo>
                    <a:lnTo>
                      <a:pt x="120" y="19"/>
                    </a:lnTo>
                    <a:lnTo>
                      <a:pt x="124" y="19"/>
                    </a:lnTo>
                    <a:lnTo>
                      <a:pt x="124" y="18"/>
                    </a:lnTo>
                    <a:lnTo>
                      <a:pt x="128" y="18"/>
                    </a:lnTo>
                    <a:lnTo>
                      <a:pt x="132" y="18"/>
                    </a:lnTo>
                    <a:lnTo>
                      <a:pt x="142" y="18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69" y="18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5" y="18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3" y="18"/>
                    </a:lnTo>
                    <a:lnTo>
                      <a:pt x="186" y="18"/>
                    </a:lnTo>
                    <a:lnTo>
                      <a:pt x="191" y="18"/>
                    </a:lnTo>
                    <a:lnTo>
                      <a:pt x="192" y="18"/>
                    </a:lnTo>
                    <a:lnTo>
                      <a:pt x="194" y="17"/>
                    </a:lnTo>
                    <a:lnTo>
                      <a:pt x="197" y="17"/>
                    </a:lnTo>
                    <a:lnTo>
                      <a:pt x="198" y="17"/>
                    </a:lnTo>
                    <a:lnTo>
                      <a:pt x="198" y="18"/>
                    </a:lnTo>
                    <a:lnTo>
                      <a:pt x="203" y="18"/>
                    </a:lnTo>
                    <a:lnTo>
                      <a:pt x="206" y="18"/>
                    </a:lnTo>
                    <a:lnTo>
                      <a:pt x="208" y="18"/>
                    </a:lnTo>
                    <a:lnTo>
                      <a:pt x="209" y="18"/>
                    </a:lnTo>
                    <a:lnTo>
                      <a:pt x="210" y="18"/>
                    </a:lnTo>
                    <a:lnTo>
                      <a:pt x="211" y="18"/>
                    </a:lnTo>
                    <a:lnTo>
                      <a:pt x="214" y="18"/>
                    </a:lnTo>
                    <a:lnTo>
                      <a:pt x="215" y="18"/>
                    </a:lnTo>
                    <a:lnTo>
                      <a:pt x="217" y="18"/>
                    </a:lnTo>
                    <a:lnTo>
                      <a:pt x="218" y="18"/>
                    </a:lnTo>
                    <a:lnTo>
                      <a:pt x="218" y="16"/>
                    </a:lnTo>
                    <a:lnTo>
                      <a:pt x="218" y="15"/>
                    </a:lnTo>
                    <a:lnTo>
                      <a:pt x="218" y="13"/>
                    </a:lnTo>
                    <a:lnTo>
                      <a:pt x="218" y="13"/>
                    </a:lnTo>
                    <a:lnTo>
                      <a:pt x="220" y="13"/>
                    </a:lnTo>
                    <a:lnTo>
                      <a:pt x="220" y="26"/>
                    </a:lnTo>
                    <a:lnTo>
                      <a:pt x="220" y="28"/>
                    </a:lnTo>
                    <a:lnTo>
                      <a:pt x="220" y="40"/>
                    </a:lnTo>
                    <a:lnTo>
                      <a:pt x="220" y="41"/>
                    </a:lnTo>
                    <a:lnTo>
                      <a:pt x="220" y="83"/>
                    </a:lnTo>
                    <a:lnTo>
                      <a:pt x="220" y="85"/>
                    </a:lnTo>
                    <a:lnTo>
                      <a:pt x="220" y="87"/>
                    </a:lnTo>
                    <a:lnTo>
                      <a:pt x="219" y="87"/>
                    </a:lnTo>
                    <a:lnTo>
                      <a:pt x="218" y="87"/>
                    </a:lnTo>
                    <a:lnTo>
                      <a:pt x="211" y="87"/>
                    </a:lnTo>
                    <a:lnTo>
                      <a:pt x="209" y="87"/>
                    </a:lnTo>
                    <a:lnTo>
                      <a:pt x="200" y="87"/>
                    </a:lnTo>
                    <a:lnTo>
                      <a:pt x="196" y="87"/>
                    </a:lnTo>
                    <a:lnTo>
                      <a:pt x="192" y="87"/>
                    </a:lnTo>
                    <a:lnTo>
                      <a:pt x="176" y="87"/>
                    </a:lnTo>
                    <a:lnTo>
                      <a:pt x="162" y="87"/>
                    </a:lnTo>
                    <a:lnTo>
                      <a:pt x="157" y="87"/>
                    </a:lnTo>
                    <a:lnTo>
                      <a:pt x="139" y="88"/>
                    </a:lnTo>
                    <a:lnTo>
                      <a:pt x="117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4" y="86"/>
                    </a:lnTo>
                    <a:lnTo>
                      <a:pt x="113" y="86"/>
                    </a:lnTo>
                    <a:lnTo>
                      <a:pt x="112" y="86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09" y="83"/>
                    </a:lnTo>
                    <a:lnTo>
                      <a:pt x="109" y="81"/>
                    </a:lnTo>
                    <a:lnTo>
                      <a:pt x="109" y="80"/>
                    </a:lnTo>
                    <a:lnTo>
                      <a:pt x="109" y="79"/>
                    </a:lnTo>
                    <a:lnTo>
                      <a:pt x="109" y="78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6"/>
                    </a:lnTo>
                    <a:lnTo>
                      <a:pt x="107" y="75"/>
                    </a:lnTo>
                    <a:lnTo>
                      <a:pt x="107" y="74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1"/>
                    </a:lnTo>
                    <a:lnTo>
                      <a:pt x="105" y="71"/>
                    </a:lnTo>
                    <a:lnTo>
                      <a:pt x="105" y="70"/>
                    </a:lnTo>
                    <a:lnTo>
                      <a:pt x="105" y="69"/>
                    </a:lnTo>
                    <a:lnTo>
                      <a:pt x="104" y="69"/>
                    </a:lnTo>
                    <a:lnTo>
                      <a:pt x="104" y="70"/>
                    </a:lnTo>
                    <a:lnTo>
                      <a:pt x="103" y="70"/>
                    </a:lnTo>
                    <a:lnTo>
                      <a:pt x="103" y="69"/>
                    </a:lnTo>
                    <a:lnTo>
                      <a:pt x="103" y="68"/>
                    </a:lnTo>
                    <a:lnTo>
                      <a:pt x="102" y="68"/>
                    </a:lnTo>
                    <a:lnTo>
                      <a:pt x="100" y="68"/>
                    </a:lnTo>
                    <a:lnTo>
                      <a:pt x="99" y="68"/>
                    </a:lnTo>
                    <a:lnTo>
                      <a:pt x="98" y="68"/>
                    </a:lnTo>
                    <a:lnTo>
                      <a:pt x="97" y="68"/>
                    </a:lnTo>
                    <a:lnTo>
                      <a:pt x="96" y="68"/>
                    </a:lnTo>
                    <a:lnTo>
                      <a:pt x="95" y="68"/>
                    </a:lnTo>
                    <a:lnTo>
                      <a:pt x="94" y="68"/>
                    </a:lnTo>
                    <a:lnTo>
                      <a:pt x="92" y="68"/>
                    </a:lnTo>
                    <a:lnTo>
                      <a:pt x="91" y="68"/>
                    </a:lnTo>
                    <a:lnTo>
                      <a:pt x="90" y="68"/>
                    </a:lnTo>
                    <a:lnTo>
                      <a:pt x="90" y="69"/>
                    </a:lnTo>
                    <a:lnTo>
                      <a:pt x="90" y="68"/>
                    </a:lnTo>
                    <a:lnTo>
                      <a:pt x="89" y="67"/>
                    </a:lnTo>
                    <a:lnTo>
                      <a:pt x="89" y="68"/>
                    </a:lnTo>
                    <a:lnTo>
                      <a:pt x="88" y="67"/>
                    </a:lnTo>
                    <a:lnTo>
                      <a:pt x="88" y="68"/>
                    </a:lnTo>
                    <a:lnTo>
                      <a:pt x="87" y="68"/>
                    </a:lnTo>
                    <a:lnTo>
                      <a:pt x="86" y="68"/>
                    </a:lnTo>
                    <a:lnTo>
                      <a:pt x="85" y="68"/>
                    </a:lnTo>
                    <a:lnTo>
                      <a:pt x="85" y="67"/>
                    </a:lnTo>
                    <a:lnTo>
                      <a:pt x="83" y="67"/>
                    </a:lnTo>
                    <a:lnTo>
                      <a:pt x="82" y="68"/>
                    </a:lnTo>
                    <a:lnTo>
                      <a:pt x="81" y="68"/>
                    </a:lnTo>
                    <a:lnTo>
                      <a:pt x="81" y="69"/>
                    </a:lnTo>
                    <a:lnTo>
                      <a:pt x="80" y="69"/>
                    </a:lnTo>
                    <a:lnTo>
                      <a:pt x="80" y="70"/>
                    </a:lnTo>
                    <a:lnTo>
                      <a:pt x="79" y="70"/>
                    </a:lnTo>
                    <a:lnTo>
                      <a:pt x="79" y="71"/>
                    </a:lnTo>
                    <a:lnTo>
                      <a:pt x="79" y="72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5" y="74"/>
                    </a:lnTo>
                    <a:lnTo>
                      <a:pt x="75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3" y="77"/>
                    </a:lnTo>
                    <a:lnTo>
                      <a:pt x="72" y="77"/>
                    </a:lnTo>
                    <a:lnTo>
                      <a:pt x="72" y="78"/>
                    </a:lnTo>
                    <a:lnTo>
                      <a:pt x="72" y="79"/>
                    </a:lnTo>
                    <a:lnTo>
                      <a:pt x="72" y="80"/>
                    </a:lnTo>
                    <a:lnTo>
                      <a:pt x="71" y="80"/>
                    </a:lnTo>
                    <a:lnTo>
                      <a:pt x="70" y="81"/>
                    </a:lnTo>
                    <a:lnTo>
                      <a:pt x="70" y="83"/>
                    </a:lnTo>
                    <a:lnTo>
                      <a:pt x="69" y="83"/>
                    </a:lnTo>
                    <a:lnTo>
                      <a:pt x="68" y="83"/>
                    </a:lnTo>
                    <a:lnTo>
                      <a:pt x="66" y="83"/>
                    </a:lnTo>
                    <a:lnTo>
                      <a:pt x="66" y="84"/>
                    </a:lnTo>
                    <a:lnTo>
                      <a:pt x="66" y="85"/>
                    </a:lnTo>
                    <a:lnTo>
                      <a:pt x="65" y="86"/>
                    </a:lnTo>
                    <a:lnTo>
                      <a:pt x="64" y="86"/>
                    </a:lnTo>
                    <a:lnTo>
                      <a:pt x="63" y="86"/>
                    </a:lnTo>
                    <a:lnTo>
                      <a:pt x="62" y="86"/>
                    </a:lnTo>
                    <a:lnTo>
                      <a:pt x="62" y="87"/>
                    </a:lnTo>
                    <a:lnTo>
                      <a:pt x="61" y="87"/>
                    </a:lnTo>
                    <a:lnTo>
                      <a:pt x="60" y="87"/>
                    </a:lnTo>
                    <a:lnTo>
                      <a:pt x="59" y="87"/>
                    </a:lnTo>
                    <a:lnTo>
                      <a:pt x="57" y="88"/>
                    </a:lnTo>
                    <a:lnTo>
                      <a:pt x="56" y="88"/>
                    </a:lnTo>
                    <a:lnTo>
                      <a:pt x="55" y="89"/>
                    </a:lnTo>
                    <a:lnTo>
                      <a:pt x="55" y="89"/>
                    </a:lnTo>
                    <a:lnTo>
                      <a:pt x="55" y="91"/>
                    </a:lnTo>
                    <a:lnTo>
                      <a:pt x="54" y="91"/>
                    </a:lnTo>
                    <a:lnTo>
                      <a:pt x="53" y="91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2" y="89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9" y="92"/>
                    </a:lnTo>
                    <a:lnTo>
                      <a:pt x="49" y="91"/>
                    </a:lnTo>
                    <a:lnTo>
                      <a:pt x="48" y="89"/>
                    </a:lnTo>
                    <a:lnTo>
                      <a:pt x="47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4" y="91"/>
                    </a:lnTo>
                    <a:lnTo>
                      <a:pt x="43" y="91"/>
                    </a:lnTo>
                    <a:lnTo>
                      <a:pt x="43" y="92"/>
                    </a:lnTo>
                    <a:lnTo>
                      <a:pt x="42" y="92"/>
                    </a:lnTo>
                    <a:lnTo>
                      <a:pt x="42" y="93"/>
                    </a:lnTo>
                    <a:lnTo>
                      <a:pt x="40" y="93"/>
                    </a:lnTo>
                    <a:lnTo>
                      <a:pt x="40" y="92"/>
                    </a:lnTo>
                    <a:lnTo>
                      <a:pt x="39" y="93"/>
                    </a:lnTo>
                    <a:lnTo>
                      <a:pt x="37" y="93"/>
                    </a:lnTo>
                    <a:lnTo>
                      <a:pt x="36" y="93"/>
                    </a:lnTo>
                    <a:lnTo>
                      <a:pt x="36" y="94"/>
                    </a:lnTo>
                    <a:lnTo>
                      <a:pt x="35" y="94"/>
                    </a:lnTo>
                    <a:lnTo>
                      <a:pt x="34" y="94"/>
                    </a:lnTo>
                    <a:lnTo>
                      <a:pt x="32" y="94"/>
                    </a:lnTo>
                    <a:lnTo>
                      <a:pt x="31" y="94"/>
                    </a:lnTo>
                    <a:lnTo>
                      <a:pt x="30" y="94"/>
                    </a:lnTo>
                    <a:lnTo>
                      <a:pt x="30" y="95"/>
                    </a:lnTo>
                    <a:lnTo>
                      <a:pt x="29" y="95"/>
                    </a:lnTo>
                    <a:lnTo>
                      <a:pt x="28" y="95"/>
                    </a:lnTo>
                    <a:lnTo>
                      <a:pt x="28" y="96"/>
                    </a:lnTo>
                    <a:lnTo>
                      <a:pt x="27" y="96"/>
                    </a:lnTo>
                    <a:lnTo>
                      <a:pt x="26" y="96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1" y="96"/>
                    </a:lnTo>
                    <a:lnTo>
                      <a:pt x="20" y="96"/>
                    </a:lnTo>
                    <a:lnTo>
                      <a:pt x="19" y="96"/>
                    </a:lnTo>
                    <a:lnTo>
                      <a:pt x="18" y="96"/>
                    </a:lnTo>
                    <a:lnTo>
                      <a:pt x="17" y="96"/>
                    </a:lnTo>
                    <a:lnTo>
                      <a:pt x="17" y="97"/>
                    </a:lnTo>
                    <a:lnTo>
                      <a:pt x="18" y="97"/>
                    </a:lnTo>
                    <a:lnTo>
                      <a:pt x="17" y="97"/>
                    </a:lnTo>
                    <a:lnTo>
                      <a:pt x="15" y="97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2" y="99"/>
                    </a:lnTo>
                    <a:lnTo>
                      <a:pt x="12" y="100"/>
                    </a:lnTo>
                    <a:lnTo>
                      <a:pt x="11" y="100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1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8" y="94"/>
                    </a:lnTo>
                    <a:lnTo>
                      <a:pt x="6" y="81"/>
                    </a:lnTo>
                    <a:lnTo>
                      <a:pt x="6" y="76"/>
                    </a:lnTo>
                    <a:lnTo>
                      <a:pt x="5" y="70"/>
                    </a:lnTo>
                    <a:lnTo>
                      <a:pt x="4" y="70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2" y="68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1" y="66"/>
                    </a:lnTo>
                    <a:lnTo>
                      <a:pt x="0" y="64"/>
                    </a:lnTo>
                    <a:lnTo>
                      <a:pt x="0" y="63"/>
                    </a:lnTo>
                    <a:lnTo>
                      <a:pt x="1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5" y="59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6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6" name="Freeform 81"/>
              <p:cNvSpPr>
                <a:spLocks/>
              </p:cNvSpPr>
              <p:nvPr/>
            </p:nvSpPr>
            <p:spPr bwMode="auto">
              <a:xfrm>
                <a:off x="1708241" y="2105025"/>
                <a:ext cx="327025" cy="209550"/>
              </a:xfrm>
              <a:custGeom>
                <a:avLst/>
                <a:gdLst>
                  <a:gd name="T0" fmla="*/ 188 w 206"/>
                  <a:gd name="T1" fmla="*/ 11 h 132"/>
                  <a:gd name="T2" fmla="*/ 184 w 206"/>
                  <a:gd name="T3" fmla="*/ 17 h 132"/>
                  <a:gd name="T4" fmla="*/ 183 w 206"/>
                  <a:gd name="T5" fmla="*/ 25 h 132"/>
                  <a:gd name="T6" fmla="*/ 180 w 206"/>
                  <a:gd name="T7" fmla="*/ 33 h 132"/>
                  <a:gd name="T8" fmla="*/ 175 w 206"/>
                  <a:gd name="T9" fmla="*/ 42 h 132"/>
                  <a:gd name="T10" fmla="*/ 175 w 206"/>
                  <a:gd name="T11" fmla="*/ 51 h 132"/>
                  <a:gd name="T12" fmla="*/ 176 w 206"/>
                  <a:gd name="T13" fmla="*/ 59 h 132"/>
                  <a:gd name="T14" fmla="*/ 176 w 206"/>
                  <a:gd name="T15" fmla="*/ 65 h 132"/>
                  <a:gd name="T16" fmla="*/ 181 w 206"/>
                  <a:gd name="T17" fmla="*/ 71 h 132"/>
                  <a:gd name="T18" fmla="*/ 176 w 206"/>
                  <a:gd name="T19" fmla="*/ 76 h 132"/>
                  <a:gd name="T20" fmla="*/ 182 w 206"/>
                  <a:gd name="T21" fmla="*/ 81 h 132"/>
                  <a:gd name="T22" fmla="*/ 185 w 206"/>
                  <a:gd name="T23" fmla="*/ 89 h 132"/>
                  <a:gd name="T24" fmla="*/ 191 w 206"/>
                  <a:gd name="T25" fmla="*/ 94 h 132"/>
                  <a:gd name="T26" fmla="*/ 197 w 206"/>
                  <a:gd name="T27" fmla="*/ 96 h 132"/>
                  <a:gd name="T28" fmla="*/ 199 w 206"/>
                  <a:gd name="T29" fmla="*/ 104 h 132"/>
                  <a:gd name="T30" fmla="*/ 204 w 206"/>
                  <a:gd name="T31" fmla="*/ 110 h 132"/>
                  <a:gd name="T32" fmla="*/ 202 w 206"/>
                  <a:gd name="T33" fmla="*/ 115 h 132"/>
                  <a:gd name="T34" fmla="*/ 198 w 206"/>
                  <a:gd name="T35" fmla="*/ 121 h 132"/>
                  <a:gd name="T36" fmla="*/ 197 w 206"/>
                  <a:gd name="T37" fmla="*/ 126 h 132"/>
                  <a:gd name="T38" fmla="*/ 193 w 206"/>
                  <a:gd name="T39" fmla="*/ 132 h 132"/>
                  <a:gd name="T40" fmla="*/ 182 w 206"/>
                  <a:gd name="T41" fmla="*/ 132 h 132"/>
                  <a:gd name="T42" fmla="*/ 172 w 206"/>
                  <a:gd name="T43" fmla="*/ 132 h 132"/>
                  <a:gd name="T44" fmla="*/ 163 w 206"/>
                  <a:gd name="T45" fmla="*/ 132 h 132"/>
                  <a:gd name="T46" fmla="*/ 153 w 206"/>
                  <a:gd name="T47" fmla="*/ 132 h 132"/>
                  <a:gd name="T48" fmla="*/ 141 w 206"/>
                  <a:gd name="T49" fmla="*/ 132 h 132"/>
                  <a:gd name="T50" fmla="*/ 128 w 206"/>
                  <a:gd name="T51" fmla="*/ 132 h 132"/>
                  <a:gd name="T52" fmla="*/ 118 w 206"/>
                  <a:gd name="T53" fmla="*/ 132 h 132"/>
                  <a:gd name="T54" fmla="*/ 105 w 206"/>
                  <a:gd name="T55" fmla="*/ 132 h 132"/>
                  <a:gd name="T56" fmla="*/ 91 w 206"/>
                  <a:gd name="T57" fmla="*/ 131 h 132"/>
                  <a:gd name="T58" fmla="*/ 85 w 206"/>
                  <a:gd name="T59" fmla="*/ 126 h 132"/>
                  <a:gd name="T60" fmla="*/ 78 w 206"/>
                  <a:gd name="T61" fmla="*/ 121 h 132"/>
                  <a:gd name="T62" fmla="*/ 77 w 206"/>
                  <a:gd name="T63" fmla="*/ 114 h 132"/>
                  <a:gd name="T64" fmla="*/ 77 w 206"/>
                  <a:gd name="T65" fmla="*/ 106 h 132"/>
                  <a:gd name="T66" fmla="*/ 69 w 206"/>
                  <a:gd name="T67" fmla="*/ 101 h 132"/>
                  <a:gd name="T68" fmla="*/ 63 w 206"/>
                  <a:gd name="T69" fmla="*/ 98 h 132"/>
                  <a:gd name="T70" fmla="*/ 62 w 206"/>
                  <a:gd name="T71" fmla="*/ 93 h 132"/>
                  <a:gd name="T72" fmla="*/ 61 w 206"/>
                  <a:gd name="T73" fmla="*/ 85 h 132"/>
                  <a:gd name="T74" fmla="*/ 60 w 206"/>
                  <a:gd name="T75" fmla="*/ 76 h 132"/>
                  <a:gd name="T76" fmla="*/ 63 w 206"/>
                  <a:gd name="T77" fmla="*/ 72 h 132"/>
                  <a:gd name="T78" fmla="*/ 62 w 206"/>
                  <a:gd name="T79" fmla="*/ 65 h 132"/>
                  <a:gd name="T80" fmla="*/ 58 w 206"/>
                  <a:gd name="T81" fmla="*/ 59 h 132"/>
                  <a:gd name="T82" fmla="*/ 51 w 206"/>
                  <a:gd name="T83" fmla="*/ 56 h 132"/>
                  <a:gd name="T84" fmla="*/ 43 w 206"/>
                  <a:gd name="T85" fmla="*/ 55 h 132"/>
                  <a:gd name="T86" fmla="*/ 34 w 206"/>
                  <a:gd name="T87" fmla="*/ 51 h 132"/>
                  <a:gd name="T88" fmla="*/ 25 w 206"/>
                  <a:gd name="T89" fmla="*/ 53 h 132"/>
                  <a:gd name="T90" fmla="*/ 20 w 206"/>
                  <a:gd name="T91" fmla="*/ 46 h 132"/>
                  <a:gd name="T92" fmla="*/ 12 w 206"/>
                  <a:gd name="T93" fmla="*/ 41 h 132"/>
                  <a:gd name="T94" fmla="*/ 7 w 206"/>
                  <a:gd name="T95" fmla="*/ 37 h 132"/>
                  <a:gd name="T96" fmla="*/ 2 w 206"/>
                  <a:gd name="T97" fmla="*/ 28 h 132"/>
                  <a:gd name="T98" fmla="*/ 4 w 206"/>
                  <a:gd name="T99" fmla="*/ 19 h 132"/>
                  <a:gd name="T100" fmla="*/ 7 w 206"/>
                  <a:gd name="T101" fmla="*/ 13 h 132"/>
                  <a:gd name="T102" fmla="*/ 0 w 206"/>
                  <a:gd name="T103" fmla="*/ 9 h 132"/>
                  <a:gd name="T104" fmla="*/ 19 w 206"/>
                  <a:gd name="T105" fmla="*/ 8 h 132"/>
                  <a:gd name="T106" fmla="*/ 31 w 206"/>
                  <a:gd name="T107" fmla="*/ 8 h 132"/>
                  <a:gd name="T108" fmla="*/ 45 w 206"/>
                  <a:gd name="T109" fmla="*/ 8 h 132"/>
                  <a:gd name="T110" fmla="*/ 124 w 206"/>
                  <a:gd name="T111" fmla="*/ 8 h 132"/>
                  <a:gd name="T112" fmla="*/ 163 w 206"/>
                  <a:gd name="T113" fmla="*/ 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6" h="132">
                    <a:moveTo>
                      <a:pt x="163" y="6"/>
                    </a:moveTo>
                    <a:lnTo>
                      <a:pt x="163" y="8"/>
                    </a:lnTo>
                    <a:lnTo>
                      <a:pt x="168" y="8"/>
                    </a:lnTo>
                    <a:lnTo>
                      <a:pt x="171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7" y="8"/>
                    </a:lnTo>
                    <a:lnTo>
                      <a:pt x="187" y="9"/>
                    </a:lnTo>
                    <a:lnTo>
                      <a:pt x="188" y="11"/>
                    </a:lnTo>
                    <a:lnTo>
                      <a:pt x="188" y="12"/>
                    </a:lnTo>
                    <a:lnTo>
                      <a:pt x="187" y="12"/>
                    </a:lnTo>
                    <a:lnTo>
                      <a:pt x="187" y="14"/>
                    </a:lnTo>
                    <a:lnTo>
                      <a:pt x="185" y="14"/>
                    </a:lnTo>
                    <a:lnTo>
                      <a:pt x="185" y="15"/>
                    </a:lnTo>
                    <a:lnTo>
                      <a:pt x="185" y="16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4" y="17"/>
                    </a:lnTo>
                    <a:lnTo>
                      <a:pt x="184" y="19"/>
                    </a:lnTo>
                    <a:lnTo>
                      <a:pt x="185" y="20"/>
                    </a:lnTo>
                    <a:lnTo>
                      <a:pt x="185" y="21"/>
                    </a:lnTo>
                    <a:lnTo>
                      <a:pt x="184" y="21"/>
                    </a:lnTo>
                    <a:lnTo>
                      <a:pt x="184" y="22"/>
                    </a:lnTo>
                    <a:lnTo>
                      <a:pt x="184" y="23"/>
                    </a:lnTo>
                    <a:lnTo>
                      <a:pt x="183" y="23"/>
                    </a:lnTo>
                    <a:lnTo>
                      <a:pt x="183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8"/>
                    </a:lnTo>
                    <a:lnTo>
                      <a:pt x="182" y="28"/>
                    </a:lnTo>
                    <a:lnTo>
                      <a:pt x="182" y="29"/>
                    </a:lnTo>
                    <a:lnTo>
                      <a:pt x="182" y="30"/>
                    </a:lnTo>
                    <a:lnTo>
                      <a:pt x="182" y="31"/>
                    </a:lnTo>
                    <a:lnTo>
                      <a:pt x="181" y="31"/>
                    </a:lnTo>
                    <a:lnTo>
                      <a:pt x="181" y="32"/>
                    </a:lnTo>
                    <a:lnTo>
                      <a:pt x="180" y="33"/>
                    </a:lnTo>
                    <a:lnTo>
                      <a:pt x="180" y="34"/>
                    </a:lnTo>
                    <a:lnTo>
                      <a:pt x="180" y="36"/>
                    </a:lnTo>
                    <a:lnTo>
                      <a:pt x="180" y="37"/>
                    </a:lnTo>
                    <a:lnTo>
                      <a:pt x="179" y="38"/>
                    </a:lnTo>
                    <a:lnTo>
                      <a:pt x="178" y="40"/>
                    </a:lnTo>
                    <a:lnTo>
                      <a:pt x="178" y="39"/>
                    </a:lnTo>
                    <a:lnTo>
                      <a:pt x="176" y="40"/>
                    </a:lnTo>
                    <a:lnTo>
                      <a:pt x="175" y="41"/>
                    </a:lnTo>
                    <a:lnTo>
                      <a:pt x="175" y="42"/>
                    </a:lnTo>
                    <a:lnTo>
                      <a:pt x="174" y="43"/>
                    </a:lnTo>
                    <a:lnTo>
                      <a:pt x="174" y="45"/>
                    </a:lnTo>
                    <a:lnTo>
                      <a:pt x="174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5" y="48"/>
                    </a:lnTo>
                    <a:lnTo>
                      <a:pt x="175" y="49"/>
                    </a:lnTo>
                    <a:lnTo>
                      <a:pt x="175" y="50"/>
                    </a:lnTo>
                    <a:lnTo>
                      <a:pt x="175" y="51"/>
                    </a:lnTo>
                    <a:lnTo>
                      <a:pt x="176" y="53"/>
                    </a:lnTo>
                    <a:lnTo>
                      <a:pt x="176" y="54"/>
                    </a:lnTo>
                    <a:lnTo>
                      <a:pt x="178" y="55"/>
                    </a:lnTo>
                    <a:lnTo>
                      <a:pt x="178" y="56"/>
                    </a:lnTo>
                    <a:lnTo>
                      <a:pt x="178" y="57"/>
                    </a:lnTo>
                    <a:lnTo>
                      <a:pt x="178" y="58"/>
                    </a:lnTo>
                    <a:lnTo>
                      <a:pt x="179" y="58"/>
                    </a:lnTo>
                    <a:lnTo>
                      <a:pt x="178" y="59"/>
                    </a:lnTo>
                    <a:lnTo>
                      <a:pt x="176" y="59"/>
                    </a:lnTo>
                    <a:lnTo>
                      <a:pt x="176" y="60"/>
                    </a:lnTo>
                    <a:lnTo>
                      <a:pt x="176" y="62"/>
                    </a:lnTo>
                    <a:lnTo>
                      <a:pt x="175" y="62"/>
                    </a:lnTo>
                    <a:lnTo>
                      <a:pt x="175" y="63"/>
                    </a:lnTo>
                    <a:lnTo>
                      <a:pt x="174" y="63"/>
                    </a:lnTo>
                    <a:lnTo>
                      <a:pt x="174" y="64"/>
                    </a:lnTo>
                    <a:lnTo>
                      <a:pt x="175" y="64"/>
                    </a:lnTo>
                    <a:lnTo>
                      <a:pt x="175" y="65"/>
                    </a:lnTo>
                    <a:lnTo>
                      <a:pt x="176" y="65"/>
                    </a:lnTo>
                    <a:lnTo>
                      <a:pt x="176" y="66"/>
                    </a:lnTo>
                    <a:lnTo>
                      <a:pt x="176" y="67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9" y="70"/>
                    </a:lnTo>
                    <a:lnTo>
                      <a:pt x="179" y="71"/>
                    </a:lnTo>
                    <a:lnTo>
                      <a:pt x="180" y="71"/>
                    </a:lnTo>
                    <a:lnTo>
                      <a:pt x="181" y="71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0" y="73"/>
                    </a:lnTo>
                    <a:lnTo>
                      <a:pt x="179" y="73"/>
                    </a:lnTo>
                    <a:lnTo>
                      <a:pt x="178" y="73"/>
                    </a:lnTo>
                    <a:lnTo>
                      <a:pt x="176" y="73"/>
                    </a:lnTo>
                    <a:lnTo>
                      <a:pt x="175" y="73"/>
                    </a:lnTo>
                    <a:lnTo>
                      <a:pt x="176" y="75"/>
                    </a:lnTo>
                    <a:lnTo>
                      <a:pt x="176" y="76"/>
                    </a:lnTo>
                    <a:lnTo>
                      <a:pt x="178" y="76"/>
                    </a:lnTo>
                    <a:lnTo>
                      <a:pt x="179" y="77"/>
                    </a:lnTo>
                    <a:lnTo>
                      <a:pt x="180" y="79"/>
                    </a:lnTo>
                    <a:lnTo>
                      <a:pt x="181" y="79"/>
                    </a:lnTo>
                    <a:lnTo>
                      <a:pt x="182" y="79"/>
                    </a:lnTo>
                    <a:lnTo>
                      <a:pt x="182" y="80"/>
                    </a:lnTo>
                    <a:lnTo>
                      <a:pt x="182" y="81"/>
                    </a:lnTo>
                    <a:lnTo>
                      <a:pt x="181" y="81"/>
                    </a:lnTo>
                    <a:lnTo>
                      <a:pt x="182" y="81"/>
                    </a:lnTo>
                    <a:lnTo>
                      <a:pt x="183" y="81"/>
                    </a:lnTo>
                    <a:lnTo>
                      <a:pt x="183" y="82"/>
                    </a:lnTo>
                    <a:lnTo>
                      <a:pt x="183" y="83"/>
                    </a:lnTo>
                    <a:lnTo>
                      <a:pt x="183" y="84"/>
                    </a:lnTo>
                    <a:lnTo>
                      <a:pt x="184" y="85"/>
                    </a:lnTo>
                    <a:lnTo>
                      <a:pt x="185" y="85"/>
                    </a:lnTo>
                    <a:lnTo>
                      <a:pt x="185" y="87"/>
                    </a:lnTo>
                    <a:lnTo>
                      <a:pt x="185" y="88"/>
                    </a:lnTo>
                    <a:lnTo>
                      <a:pt x="185" y="89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5" y="91"/>
                    </a:lnTo>
                    <a:lnTo>
                      <a:pt x="187" y="91"/>
                    </a:lnTo>
                    <a:lnTo>
                      <a:pt x="187" y="92"/>
                    </a:lnTo>
                    <a:lnTo>
                      <a:pt x="188" y="92"/>
                    </a:lnTo>
                    <a:lnTo>
                      <a:pt x="190" y="93"/>
                    </a:lnTo>
                    <a:lnTo>
                      <a:pt x="191" y="93"/>
                    </a:lnTo>
                    <a:lnTo>
                      <a:pt x="191" y="94"/>
                    </a:lnTo>
                    <a:lnTo>
                      <a:pt x="192" y="94"/>
                    </a:lnTo>
                    <a:lnTo>
                      <a:pt x="192" y="93"/>
                    </a:lnTo>
                    <a:lnTo>
                      <a:pt x="192" y="94"/>
                    </a:lnTo>
                    <a:lnTo>
                      <a:pt x="193" y="93"/>
                    </a:lnTo>
                    <a:lnTo>
                      <a:pt x="194" y="93"/>
                    </a:lnTo>
                    <a:lnTo>
                      <a:pt x="196" y="93"/>
                    </a:lnTo>
                    <a:lnTo>
                      <a:pt x="196" y="94"/>
                    </a:lnTo>
                    <a:lnTo>
                      <a:pt x="197" y="94"/>
                    </a:lnTo>
                    <a:lnTo>
                      <a:pt x="197" y="96"/>
                    </a:lnTo>
                    <a:lnTo>
                      <a:pt x="196" y="97"/>
                    </a:lnTo>
                    <a:lnTo>
                      <a:pt x="196" y="98"/>
                    </a:lnTo>
                    <a:lnTo>
                      <a:pt x="196" y="98"/>
                    </a:lnTo>
                    <a:lnTo>
                      <a:pt x="197" y="99"/>
                    </a:lnTo>
                    <a:lnTo>
                      <a:pt x="197" y="100"/>
                    </a:lnTo>
                    <a:lnTo>
                      <a:pt x="198" y="100"/>
                    </a:lnTo>
                    <a:lnTo>
                      <a:pt x="198" y="101"/>
                    </a:lnTo>
                    <a:lnTo>
                      <a:pt x="199" y="102"/>
                    </a:lnTo>
                    <a:lnTo>
                      <a:pt x="199" y="104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0" y="107"/>
                    </a:lnTo>
                    <a:lnTo>
                      <a:pt x="199" y="108"/>
                    </a:lnTo>
                    <a:lnTo>
                      <a:pt x="199" y="109"/>
                    </a:lnTo>
                    <a:lnTo>
                      <a:pt x="200" y="110"/>
                    </a:lnTo>
                    <a:lnTo>
                      <a:pt x="201" y="110"/>
                    </a:lnTo>
                    <a:lnTo>
                      <a:pt x="202" y="110"/>
                    </a:lnTo>
                    <a:lnTo>
                      <a:pt x="204" y="110"/>
                    </a:lnTo>
                    <a:lnTo>
                      <a:pt x="204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6" y="113"/>
                    </a:lnTo>
                    <a:lnTo>
                      <a:pt x="206" y="114"/>
                    </a:lnTo>
                    <a:lnTo>
                      <a:pt x="205" y="114"/>
                    </a:lnTo>
                    <a:lnTo>
                      <a:pt x="205" y="115"/>
                    </a:lnTo>
                    <a:lnTo>
                      <a:pt x="204" y="115"/>
                    </a:lnTo>
                    <a:lnTo>
                      <a:pt x="202" y="115"/>
                    </a:lnTo>
                    <a:lnTo>
                      <a:pt x="201" y="115"/>
                    </a:lnTo>
                    <a:lnTo>
                      <a:pt x="200" y="115"/>
                    </a:lnTo>
                    <a:lnTo>
                      <a:pt x="200" y="116"/>
                    </a:lnTo>
                    <a:lnTo>
                      <a:pt x="200" y="117"/>
                    </a:lnTo>
                    <a:lnTo>
                      <a:pt x="200" y="118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7" y="121"/>
                    </a:lnTo>
                    <a:lnTo>
                      <a:pt x="198" y="122"/>
                    </a:lnTo>
                    <a:lnTo>
                      <a:pt x="198" y="123"/>
                    </a:lnTo>
                    <a:lnTo>
                      <a:pt x="197" y="124"/>
                    </a:lnTo>
                    <a:lnTo>
                      <a:pt x="196" y="124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5"/>
                    </a:lnTo>
                    <a:lnTo>
                      <a:pt x="197" y="126"/>
                    </a:lnTo>
                    <a:lnTo>
                      <a:pt x="197" y="127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7" y="130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6" y="132"/>
                    </a:lnTo>
                    <a:lnTo>
                      <a:pt x="194" y="132"/>
                    </a:lnTo>
                    <a:lnTo>
                      <a:pt x="193" y="132"/>
                    </a:lnTo>
                    <a:lnTo>
                      <a:pt x="192" y="132"/>
                    </a:lnTo>
                    <a:lnTo>
                      <a:pt x="191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87" y="132"/>
                    </a:lnTo>
                    <a:lnTo>
                      <a:pt x="185" y="132"/>
                    </a:lnTo>
                    <a:lnTo>
                      <a:pt x="184" y="132"/>
                    </a:lnTo>
                    <a:lnTo>
                      <a:pt x="183" y="132"/>
                    </a:lnTo>
                    <a:lnTo>
                      <a:pt x="182" y="132"/>
                    </a:lnTo>
                    <a:lnTo>
                      <a:pt x="181" y="132"/>
                    </a:lnTo>
                    <a:lnTo>
                      <a:pt x="180" y="132"/>
                    </a:lnTo>
                    <a:lnTo>
                      <a:pt x="179" y="132"/>
                    </a:lnTo>
                    <a:lnTo>
                      <a:pt x="178" y="132"/>
                    </a:lnTo>
                    <a:lnTo>
                      <a:pt x="176" y="132"/>
                    </a:lnTo>
                    <a:lnTo>
                      <a:pt x="175" y="132"/>
                    </a:lnTo>
                    <a:lnTo>
                      <a:pt x="174" y="132"/>
                    </a:lnTo>
                    <a:lnTo>
                      <a:pt x="173" y="132"/>
                    </a:lnTo>
                    <a:lnTo>
                      <a:pt x="172" y="132"/>
                    </a:lnTo>
                    <a:lnTo>
                      <a:pt x="171" y="132"/>
                    </a:lnTo>
                    <a:lnTo>
                      <a:pt x="170" y="132"/>
                    </a:lnTo>
                    <a:lnTo>
                      <a:pt x="168" y="132"/>
                    </a:lnTo>
                    <a:lnTo>
                      <a:pt x="168" y="132"/>
                    </a:lnTo>
                    <a:lnTo>
                      <a:pt x="167" y="132"/>
                    </a:lnTo>
                    <a:lnTo>
                      <a:pt x="166" y="132"/>
                    </a:lnTo>
                    <a:lnTo>
                      <a:pt x="165" y="132"/>
                    </a:lnTo>
                    <a:lnTo>
                      <a:pt x="164" y="132"/>
                    </a:lnTo>
                    <a:lnTo>
                      <a:pt x="163" y="132"/>
                    </a:lnTo>
                    <a:lnTo>
                      <a:pt x="162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8" y="132"/>
                    </a:lnTo>
                    <a:lnTo>
                      <a:pt x="157" y="132"/>
                    </a:lnTo>
                    <a:lnTo>
                      <a:pt x="156" y="132"/>
                    </a:lnTo>
                    <a:lnTo>
                      <a:pt x="155" y="132"/>
                    </a:lnTo>
                    <a:lnTo>
                      <a:pt x="154" y="132"/>
                    </a:lnTo>
                    <a:lnTo>
                      <a:pt x="153" y="132"/>
                    </a:lnTo>
                    <a:lnTo>
                      <a:pt x="151" y="132"/>
                    </a:lnTo>
                    <a:lnTo>
                      <a:pt x="150" y="132"/>
                    </a:lnTo>
                    <a:lnTo>
                      <a:pt x="149" y="132"/>
                    </a:lnTo>
                    <a:lnTo>
                      <a:pt x="148" y="132"/>
                    </a:lnTo>
                    <a:lnTo>
                      <a:pt x="147" y="132"/>
                    </a:lnTo>
                    <a:lnTo>
                      <a:pt x="146" y="132"/>
                    </a:lnTo>
                    <a:lnTo>
                      <a:pt x="145" y="132"/>
                    </a:lnTo>
                    <a:lnTo>
                      <a:pt x="144" y="132"/>
                    </a:lnTo>
                    <a:lnTo>
                      <a:pt x="141" y="132"/>
                    </a:lnTo>
                    <a:lnTo>
                      <a:pt x="139" y="132"/>
                    </a:lnTo>
                    <a:lnTo>
                      <a:pt x="138" y="132"/>
                    </a:lnTo>
                    <a:lnTo>
                      <a:pt x="137" y="132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2"/>
                    </a:lnTo>
                    <a:lnTo>
                      <a:pt x="129" y="132"/>
                    </a:lnTo>
                    <a:lnTo>
                      <a:pt x="128" y="132"/>
                    </a:lnTo>
                    <a:lnTo>
                      <a:pt x="127" y="132"/>
                    </a:lnTo>
                    <a:lnTo>
                      <a:pt x="125" y="132"/>
                    </a:lnTo>
                    <a:lnTo>
                      <a:pt x="124" y="132"/>
                    </a:lnTo>
                    <a:lnTo>
                      <a:pt x="123" y="132"/>
                    </a:lnTo>
                    <a:lnTo>
                      <a:pt x="122" y="132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9" y="132"/>
                    </a:lnTo>
                    <a:lnTo>
                      <a:pt x="118" y="132"/>
                    </a:lnTo>
                    <a:lnTo>
                      <a:pt x="116" y="132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4" y="132"/>
                    </a:lnTo>
                    <a:lnTo>
                      <a:pt x="112" y="132"/>
                    </a:lnTo>
                    <a:lnTo>
                      <a:pt x="110" y="132"/>
                    </a:lnTo>
                    <a:lnTo>
                      <a:pt x="108" y="132"/>
                    </a:lnTo>
                    <a:lnTo>
                      <a:pt x="106" y="132"/>
                    </a:lnTo>
                    <a:lnTo>
                      <a:pt x="105" y="132"/>
                    </a:lnTo>
                    <a:lnTo>
                      <a:pt x="103" y="132"/>
                    </a:lnTo>
                    <a:lnTo>
                      <a:pt x="102" y="132"/>
                    </a:lnTo>
                    <a:lnTo>
                      <a:pt x="99" y="132"/>
                    </a:lnTo>
                    <a:lnTo>
                      <a:pt x="98" y="132"/>
                    </a:lnTo>
                    <a:lnTo>
                      <a:pt x="96" y="132"/>
                    </a:lnTo>
                    <a:lnTo>
                      <a:pt x="95" y="132"/>
                    </a:lnTo>
                    <a:lnTo>
                      <a:pt x="94" y="132"/>
                    </a:lnTo>
                    <a:lnTo>
                      <a:pt x="93" y="132"/>
                    </a:lnTo>
                    <a:lnTo>
                      <a:pt x="91" y="131"/>
                    </a:lnTo>
                    <a:lnTo>
                      <a:pt x="90" y="131"/>
                    </a:lnTo>
                    <a:lnTo>
                      <a:pt x="89" y="131"/>
                    </a:lnTo>
                    <a:lnTo>
                      <a:pt x="89" y="130"/>
                    </a:lnTo>
                    <a:lnTo>
                      <a:pt x="88" y="130"/>
                    </a:lnTo>
                    <a:lnTo>
                      <a:pt x="88" y="129"/>
                    </a:lnTo>
                    <a:lnTo>
                      <a:pt x="87" y="129"/>
                    </a:lnTo>
                    <a:lnTo>
                      <a:pt x="86" y="127"/>
                    </a:lnTo>
                    <a:lnTo>
                      <a:pt x="86" y="127"/>
                    </a:lnTo>
                    <a:lnTo>
                      <a:pt x="85" y="126"/>
                    </a:lnTo>
                    <a:lnTo>
                      <a:pt x="85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4"/>
                    </a:lnTo>
                    <a:lnTo>
                      <a:pt x="80" y="124"/>
                    </a:lnTo>
                    <a:lnTo>
                      <a:pt x="79" y="123"/>
                    </a:lnTo>
                    <a:lnTo>
                      <a:pt x="78" y="122"/>
                    </a:lnTo>
                    <a:lnTo>
                      <a:pt x="79" y="122"/>
                    </a:lnTo>
                    <a:lnTo>
                      <a:pt x="78" y="121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8" y="119"/>
                    </a:lnTo>
                    <a:lnTo>
                      <a:pt x="78" y="118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7" y="116"/>
                    </a:lnTo>
                    <a:lnTo>
                      <a:pt x="76" y="115"/>
                    </a:lnTo>
                    <a:lnTo>
                      <a:pt x="77" y="114"/>
                    </a:lnTo>
                    <a:lnTo>
                      <a:pt x="77" y="113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8" y="107"/>
                    </a:lnTo>
                    <a:lnTo>
                      <a:pt x="78" y="106"/>
                    </a:lnTo>
                    <a:lnTo>
                      <a:pt x="77" y="106"/>
                    </a:lnTo>
                    <a:lnTo>
                      <a:pt x="76" y="106"/>
                    </a:lnTo>
                    <a:lnTo>
                      <a:pt x="74" y="106"/>
                    </a:lnTo>
                    <a:lnTo>
                      <a:pt x="73" y="106"/>
                    </a:lnTo>
                    <a:lnTo>
                      <a:pt x="72" y="106"/>
                    </a:lnTo>
                    <a:lnTo>
                      <a:pt x="71" y="105"/>
                    </a:lnTo>
                    <a:lnTo>
                      <a:pt x="70" y="104"/>
                    </a:lnTo>
                    <a:lnTo>
                      <a:pt x="70" y="102"/>
                    </a:lnTo>
                    <a:lnTo>
                      <a:pt x="69" y="102"/>
                    </a:lnTo>
                    <a:lnTo>
                      <a:pt x="69" y="101"/>
                    </a:lnTo>
                    <a:lnTo>
                      <a:pt x="68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5" y="99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3" y="98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60" y="98"/>
                    </a:lnTo>
                    <a:lnTo>
                      <a:pt x="61" y="97"/>
                    </a:lnTo>
                    <a:lnTo>
                      <a:pt x="60" y="97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62" y="94"/>
                    </a:lnTo>
                    <a:lnTo>
                      <a:pt x="62" y="93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1" y="91"/>
                    </a:lnTo>
                    <a:lnTo>
                      <a:pt x="61" y="90"/>
                    </a:lnTo>
                    <a:lnTo>
                      <a:pt x="62" y="90"/>
                    </a:lnTo>
                    <a:lnTo>
                      <a:pt x="62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5"/>
                    </a:lnTo>
                    <a:lnTo>
                      <a:pt x="61" y="84"/>
                    </a:lnTo>
                    <a:lnTo>
                      <a:pt x="60" y="84"/>
                    </a:lnTo>
                    <a:lnTo>
                      <a:pt x="60" y="83"/>
                    </a:lnTo>
                    <a:lnTo>
                      <a:pt x="60" y="82"/>
                    </a:lnTo>
                    <a:lnTo>
                      <a:pt x="60" y="81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7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4"/>
                    </a:lnTo>
                    <a:lnTo>
                      <a:pt x="61" y="74"/>
                    </a:lnTo>
                    <a:lnTo>
                      <a:pt x="62" y="73"/>
                    </a:lnTo>
                    <a:lnTo>
                      <a:pt x="62" y="74"/>
                    </a:lnTo>
                    <a:lnTo>
                      <a:pt x="63" y="74"/>
                    </a:lnTo>
                    <a:lnTo>
                      <a:pt x="63" y="73"/>
                    </a:lnTo>
                    <a:lnTo>
                      <a:pt x="64" y="72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3" y="70"/>
                    </a:lnTo>
                    <a:lnTo>
                      <a:pt x="62" y="68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4" y="66"/>
                    </a:lnTo>
                    <a:lnTo>
                      <a:pt x="63" y="65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0" y="65"/>
                    </a:lnTo>
                    <a:lnTo>
                      <a:pt x="60" y="64"/>
                    </a:lnTo>
                    <a:lnTo>
                      <a:pt x="60" y="63"/>
                    </a:lnTo>
                    <a:lnTo>
                      <a:pt x="60" y="62"/>
                    </a:lnTo>
                    <a:lnTo>
                      <a:pt x="59" y="60"/>
                    </a:lnTo>
                    <a:lnTo>
                      <a:pt x="59" y="60"/>
                    </a:lnTo>
                    <a:lnTo>
                      <a:pt x="58" y="60"/>
                    </a:lnTo>
                    <a:lnTo>
                      <a:pt x="58" y="59"/>
                    </a:lnTo>
                    <a:lnTo>
                      <a:pt x="56" y="59"/>
                    </a:lnTo>
                    <a:lnTo>
                      <a:pt x="56" y="58"/>
                    </a:lnTo>
                    <a:lnTo>
                      <a:pt x="56" y="57"/>
                    </a:lnTo>
                    <a:lnTo>
                      <a:pt x="56" y="56"/>
                    </a:lnTo>
                    <a:lnTo>
                      <a:pt x="55" y="55"/>
                    </a:lnTo>
                    <a:lnTo>
                      <a:pt x="54" y="55"/>
                    </a:lnTo>
                    <a:lnTo>
                      <a:pt x="53" y="55"/>
                    </a:lnTo>
                    <a:lnTo>
                      <a:pt x="52" y="55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6" y="57"/>
                    </a:lnTo>
                    <a:lnTo>
                      <a:pt x="45" y="57"/>
                    </a:lnTo>
                    <a:lnTo>
                      <a:pt x="44" y="57"/>
                    </a:lnTo>
                    <a:lnTo>
                      <a:pt x="44" y="56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2" y="55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5" y="53"/>
                    </a:lnTo>
                    <a:lnTo>
                      <a:pt x="34" y="51"/>
                    </a:lnTo>
                    <a:lnTo>
                      <a:pt x="33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0" y="53"/>
                    </a:lnTo>
                    <a:lnTo>
                      <a:pt x="29" y="54"/>
                    </a:lnTo>
                    <a:lnTo>
                      <a:pt x="28" y="54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2" y="51"/>
                    </a:lnTo>
                    <a:lnTo>
                      <a:pt x="22" y="50"/>
                    </a:lnTo>
                    <a:lnTo>
                      <a:pt x="22" y="49"/>
                    </a:lnTo>
                    <a:lnTo>
                      <a:pt x="21" y="48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6"/>
                    </a:lnTo>
                    <a:lnTo>
                      <a:pt x="19" y="45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9" y="39"/>
                    </a:lnTo>
                    <a:lnTo>
                      <a:pt x="9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9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118" y="8"/>
                    </a:lnTo>
                    <a:lnTo>
                      <a:pt x="123" y="8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4" y="0"/>
                    </a:lnTo>
                    <a:lnTo>
                      <a:pt x="146" y="0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3" y="3"/>
                    </a:lnTo>
                    <a:lnTo>
                      <a:pt x="163" y="5"/>
                    </a:lnTo>
                    <a:lnTo>
                      <a:pt x="163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7" name="Freeform 83"/>
              <p:cNvSpPr>
                <a:spLocks/>
              </p:cNvSpPr>
              <p:nvPr/>
            </p:nvSpPr>
            <p:spPr bwMode="auto">
              <a:xfrm>
                <a:off x="2251166" y="2252663"/>
                <a:ext cx="417513" cy="241300"/>
              </a:xfrm>
              <a:custGeom>
                <a:avLst/>
                <a:gdLst>
                  <a:gd name="T0" fmla="*/ 259 w 263"/>
                  <a:gd name="T1" fmla="*/ 37 h 152"/>
                  <a:gd name="T2" fmla="*/ 262 w 263"/>
                  <a:gd name="T3" fmla="*/ 45 h 152"/>
                  <a:gd name="T4" fmla="*/ 263 w 263"/>
                  <a:gd name="T5" fmla="*/ 54 h 152"/>
                  <a:gd name="T6" fmla="*/ 258 w 263"/>
                  <a:gd name="T7" fmla="*/ 59 h 152"/>
                  <a:gd name="T8" fmla="*/ 254 w 263"/>
                  <a:gd name="T9" fmla="*/ 66 h 152"/>
                  <a:gd name="T10" fmla="*/ 249 w 263"/>
                  <a:gd name="T11" fmla="*/ 76 h 152"/>
                  <a:gd name="T12" fmla="*/ 237 w 263"/>
                  <a:gd name="T13" fmla="*/ 85 h 152"/>
                  <a:gd name="T14" fmla="*/ 220 w 263"/>
                  <a:gd name="T15" fmla="*/ 99 h 152"/>
                  <a:gd name="T16" fmla="*/ 213 w 263"/>
                  <a:gd name="T17" fmla="*/ 101 h 152"/>
                  <a:gd name="T18" fmla="*/ 211 w 263"/>
                  <a:gd name="T19" fmla="*/ 109 h 152"/>
                  <a:gd name="T20" fmla="*/ 208 w 263"/>
                  <a:gd name="T21" fmla="*/ 115 h 152"/>
                  <a:gd name="T22" fmla="*/ 199 w 263"/>
                  <a:gd name="T23" fmla="*/ 117 h 152"/>
                  <a:gd name="T24" fmla="*/ 192 w 263"/>
                  <a:gd name="T25" fmla="*/ 122 h 152"/>
                  <a:gd name="T26" fmla="*/ 189 w 263"/>
                  <a:gd name="T27" fmla="*/ 130 h 152"/>
                  <a:gd name="T28" fmla="*/ 181 w 263"/>
                  <a:gd name="T29" fmla="*/ 138 h 152"/>
                  <a:gd name="T30" fmla="*/ 172 w 263"/>
                  <a:gd name="T31" fmla="*/ 140 h 152"/>
                  <a:gd name="T32" fmla="*/ 162 w 263"/>
                  <a:gd name="T33" fmla="*/ 140 h 152"/>
                  <a:gd name="T34" fmla="*/ 154 w 263"/>
                  <a:gd name="T35" fmla="*/ 142 h 152"/>
                  <a:gd name="T36" fmla="*/ 146 w 263"/>
                  <a:gd name="T37" fmla="*/ 144 h 152"/>
                  <a:gd name="T38" fmla="*/ 134 w 263"/>
                  <a:gd name="T39" fmla="*/ 148 h 152"/>
                  <a:gd name="T40" fmla="*/ 125 w 263"/>
                  <a:gd name="T41" fmla="*/ 150 h 152"/>
                  <a:gd name="T42" fmla="*/ 115 w 263"/>
                  <a:gd name="T43" fmla="*/ 151 h 152"/>
                  <a:gd name="T44" fmla="*/ 103 w 263"/>
                  <a:gd name="T45" fmla="*/ 150 h 152"/>
                  <a:gd name="T46" fmla="*/ 96 w 263"/>
                  <a:gd name="T47" fmla="*/ 146 h 152"/>
                  <a:gd name="T48" fmla="*/ 88 w 263"/>
                  <a:gd name="T49" fmla="*/ 140 h 152"/>
                  <a:gd name="T50" fmla="*/ 80 w 263"/>
                  <a:gd name="T51" fmla="*/ 139 h 152"/>
                  <a:gd name="T52" fmla="*/ 71 w 263"/>
                  <a:gd name="T53" fmla="*/ 138 h 152"/>
                  <a:gd name="T54" fmla="*/ 64 w 263"/>
                  <a:gd name="T55" fmla="*/ 140 h 152"/>
                  <a:gd name="T56" fmla="*/ 59 w 263"/>
                  <a:gd name="T57" fmla="*/ 143 h 152"/>
                  <a:gd name="T58" fmla="*/ 54 w 263"/>
                  <a:gd name="T59" fmla="*/ 146 h 152"/>
                  <a:gd name="T60" fmla="*/ 45 w 263"/>
                  <a:gd name="T61" fmla="*/ 147 h 152"/>
                  <a:gd name="T62" fmla="*/ 40 w 263"/>
                  <a:gd name="T63" fmla="*/ 147 h 152"/>
                  <a:gd name="T64" fmla="*/ 31 w 263"/>
                  <a:gd name="T65" fmla="*/ 149 h 152"/>
                  <a:gd name="T66" fmla="*/ 18 w 263"/>
                  <a:gd name="T67" fmla="*/ 133 h 152"/>
                  <a:gd name="T68" fmla="*/ 2 w 263"/>
                  <a:gd name="T69" fmla="*/ 96 h 152"/>
                  <a:gd name="T70" fmla="*/ 5 w 263"/>
                  <a:gd name="T71" fmla="*/ 82 h 152"/>
                  <a:gd name="T72" fmla="*/ 10 w 263"/>
                  <a:gd name="T73" fmla="*/ 71 h 152"/>
                  <a:gd name="T74" fmla="*/ 12 w 263"/>
                  <a:gd name="T75" fmla="*/ 63 h 152"/>
                  <a:gd name="T76" fmla="*/ 17 w 263"/>
                  <a:gd name="T77" fmla="*/ 56 h 152"/>
                  <a:gd name="T78" fmla="*/ 19 w 263"/>
                  <a:gd name="T79" fmla="*/ 47 h 152"/>
                  <a:gd name="T80" fmla="*/ 22 w 263"/>
                  <a:gd name="T81" fmla="*/ 41 h 152"/>
                  <a:gd name="T82" fmla="*/ 30 w 263"/>
                  <a:gd name="T83" fmla="*/ 40 h 152"/>
                  <a:gd name="T84" fmla="*/ 38 w 263"/>
                  <a:gd name="T85" fmla="*/ 34 h 152"/>
                  <a:gd name="T86" fmla="*/ 44 w 263"/>
                  <a:gd name="T87" fmla="*/ 29 h 152"/>
                  <a:gd name="T88" fmla="*/ 51 w 263"/>
                  <a:gd name="T89" fmla="*/ 31 h 152"/>
                  <a:gd name="T90" fmla="*/ 60 w 263"/>
                  <a:gd name="T91" fmla="*/ 32 h 152"/>
                  <a:gd name="T92" fmla="*/ 64 w 263"/>
                  <a:gd name="T93" fmla="*/ 26 h 152"/>
                  <a:gd name="T94" fmla="*/ 69 w 263"/>
                  <a:gd name="T95" fmla="*/ 19 h 152"/>
                  <a:gd name="T96" fmla="*/ 76 w 263"/>
                  <a:gd name="T97" fmla="*/ 17 h 152"/>
                  <a:gd name="T98" fmla="*/ 82 w 263"/>
                  <a:gd name="T99" fmla="*/ 19 h 152"/>
                  <a:gd name="T100" fmla="*/ 88 w 263"/>
                  <a:gd name="T101" fmla="*/ 22 h 152"/>
                  <a:gd name="T102" fmla="*/ 96 w 263"/>
                  <a:gd name="T103" fmla="*/ 22 h 152"/>
                  <a:gd name="T104" fmla="*/ 99 w 263"/>
                  <a:gd name="T105" fmla="*/ 31 h 152"/>
                  <a:gd name="T106" fmla="*/ 108 w 263"/>
                  <a:gd name="T107" fmla="*/ 33 h 152"/>
                  <a:gd name="T108" fmla="*/ 116 w 263"/>
                  <a:gd name="T109" fmla="*/ 38 h 152"/>
                  <a:gd name="T110" fmla="*/ 123 w 263"/>
                  <a:gd name="T111" fmla="*/ 40 h 152"/>
                  <a:gd name="T112" fmla="*/ 130 w 263"/>
                  <a:gd name="T113" fmla="*/ 37 h 152"/>
                  <a:gd name="T114" fmla="*/ 137 w 263"/>
                  <a:gd name="T115" fmla="*/ 32 h 152"/>
                  <a:gd name="T116" fmla="*/ 142 w 263"/>
                  <a:gd name="T117" fmla="*/ 24 h 152"/>
                  <a:gd name="T118" fmla="*/ 145 w 263"/>
                  <a:gd name="T119" fmla="*/ 17 h 152"/>
                  <a:gd name="T120" fmla="*/ 151 w 263"/>
                  <a:gd name="T121" fmla="*/ 12 h 152"/>
                  <a:gd name="T122" fmla="*/ 205 w 263"/>
                  <a:gd name="T123" fmla="*/ 8 h 152"/>
                  <a:gd name="T124" fmla="*/ 215 w 263"/>
                  <a:gd name="T125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" h="152">
                    <a:moveTo>
                      <a:pt x="225" y="1"/>
                    </a:moveTo>
                    <a:lnTo>
                      <a:pt x="229" y="1"/>
                    </a:lnTo>
                    <a:lnTo>
                      <a:pt x="232" y="1"/>
                    </a:lnTo>
                    <a:lnTo>
                      <a:pt x="237" y="1"/>
                    </a:lnTo>
                    <a:lnTo>
                      <a:pt x="237" y="19"/>
                    </a:lnTo>
                    <a:lnTo>
                      <a:pt x="249" y="29"/>
                    </a:lnTo>
                    <a:lnTo>
                      <a:pt x="250" y="30"/>
                    </a:lnTo>
                    <a:lnTo>
                      <a:pt x="251" y="31"/>
                    </a:lnTo>
                    <a:lnTo>
                      <a:pt x="254" y="33"/>
                    </a:lnTo>
                    <a:lnTo>
                      <a:pt x="259" y="37"/>
                    </a:lnTo>
                    <a:lnTo>
                      <a:pt x="258" y="38"/>
                    </a:lnTo>
                    <a:lnTo>
                      <a:pt x="259" y="38"/>
                    </a:lnTo>
                    <a:lnTo>
                      <a:pt x="259" y="39"/>
                    </a:lnTo>
                    <a:lnTo>
                      <a:pt x="260" y="39"/>
                    </a:lnTo>
                    <a:lnTo>
                      <a:pt x="260" y="40"/>
                    </a:lnTo>
                    <a:lnTo>
                      <a:pt x="261" y="40"/>
                    </a:lnTo>
                    <a:lnTo>
                      <a:pt x="262" y="41"/>
                    </a:lnTo>
                    <a:lnTo>
                      <a:pt x="262" y="42"/>
                    </a:lnTo>
                    <a:lnTo>
                      <a:pt x="262" y="43"/>
                    </a:lnTo>
                    <a:lnTo>
                      <a:pt x="262" y="45"/>
                    </a:lnTo>
                    <a:lnTo>
                      <a:pt x="262" y="46"/>
                    </a:lnTo>
                    <a:lnTo>
                      <a:pt x="262" y="47"/>
                    </a:lnTo>
                    <a:lnTo>
                      <a:pt x="262" y="48"/>
                    </a:lnTo>
                    <a:lnTo>
                      <a:pt x="262" y="49"/>
                    </a:lnTo>
                    <a:lnTo>
                      <a:pt x="262" y="50"/>
                    </a:lnTo>
                    <a:lnTo>
                      <a:pt x="262" y="51"/>
                    </a:lnTo>
                    <a:lnTo>
                      <a:pt x="262" y="51"/>
                    </a:lnTo>
                    <a:lnTo>
                      <a:pt x="262" y="53"/>
                    </a:lnTo>
                    <a:lnTo>
                      <a:pt x="263" y="53"/>
                    </a:lnTo>
                    <a:lnTo>
                      <a:pt x="263" y="54"/>
                    </a:lnTo>
                    <a:lnTo>
                      <a:pt x="263" y="55"/>
                    </a:lnTo>
                    <a:lnTo>
                      <a:pt x="262" y="56"/>
                    </a:lnTo>
                    <a:lnTo>
                      <a:pt x="262" y="57"/>
                    </a:lnTo>
                    <a:lnTo>
                      <a:pt x="261" y="57"/>
                    </a:lnTo>
                    <a:lnTo>
                      <a:pt x="261" y="58"/>
                    </a:lnTo>
                    <a:lnTo>
                      <a:pt x="260" y="58"/>
                    </a:lnTo>
                    <a:lnTo>
                      <a:pt x="260" y="57"/>
                    </a:lnTo>
                    <a:lnTo>
                      <a:pt x="259" y="58"/>
                    </a:lnTo>
                    <a:lnTo>
                      <a:pt x="258" y="58"/>
                    </a:lnTo>
                    <a:lnTo>
                      <a:pt x="258" y="59"/>
                    </a:lnTo>
                    <a:lnTo>
                      <a:pt x="258" y="59"/>
                    </a:lnTo>
                    <a:lnTo>
                      <a:pt x="258" y="60"/>
                    </a:lnTo>
                    <a:lnTo>
                      <a:pt x="258" y="62"/>
                    </a:lnTo>
                    <a:lnTo>
                      <a:pt x="258" y="63"/>
                    </a:lnTo>
                    <a:lnTo>
                      <a:pt x="257" y="63"/>
                    </a:lnTo>
                    <a:lnTo>
                      <a:pt x="257" y="64"/>
                    </a:lnTo>
                    <a:lnTo>
                      <a:pt x="256" y="64"/>
                    </a:lnTo>
                    <a:lnTo>
                      <a:pt x="254" y="64"/>
                    </a:lnTo>
                    <a:lnTo>
                      <a:pt x="254" y="65"/>
                    </a:lnTo>
                    <a:lnTo>
                      <a:pt x="254" y="66"/>
                    </a:lnTo>
                    <a:lnTo>
                      <a:pt x="253" y="67"/>
                    </a:lnTo>
                    <a:lnTo>
                      <a:pt x="252" y="68"/>
                    </a:lnTo>
                    <a:lnTo>
                      <a:pt x="252" y="70"/>
                    </a:lnTo>
                    <a:lnTo>
                      <a:pt x="251" y="71"/>
                    </a:lnTo>
                    <a:lnTo>
                      <a:pt x="251" y="72"/>
                    </a:lnTo>
                    <a:lnTo>
                      <a:pt x="250" y="72"/>
                    </a:lnTo>
                    <a:lnTo>
                      <a:pt x="250" y="73"/>
                    </a:lnTo>
                    <a:lnTo>
                      <a:pt x="251" y="74"/>
                    </a:lnTo>
                    <a:lnTo>
                      <a:pt x="250" y="75"/>
                    </a:lnTo>
                    <a:lnTo>
                      <a:pt x="249" y="76"/>
                    </a:lnTo>
                    <a:lnTo>
                      <a:pt x="249" y="77"/>
                    </a:lnTo>
                    <a:lnTo>
                      <a:pt x="248" y="77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5" y="79"/>
                    </a:lnTo>
                    <a:lnTo>
                      <a:pt x="244" y="80"/>
                    </a:lnTo>
                    <a:lnTo>
                      <a:pt x="243" y="81"/>
                    </a:lnTo>
                    <a:lnTo>
                      <a:pt x="239" y="84"/>
                    </a:lnTo>
                    <a:lnTo>
                      <a:pt x="237" y="85"/>
                    </a:lnTo>
                    <a:lnTo>
                      <a:pt x="237" y="85"/>
                    </a:lnTo>
                    <a:lnTo>
                      <a:pt x="236" y="87"/>
                    </a:lnTo>
                    <a:lnTo>
                      <a:pt x="234" y="89"/>
                    </a:lnTo>
                    <a:lnTo>
                      <a:pt x="232" y="91"/>
                    </a:lnTo>
                    <a:lnTo>
                      <a:pt x="228" y="93"/>
                    </a:lnTo>
                    <a:lnTo>
                      <a:pt x="225" y="97"/>
                    </a:lnTo>
                    <a:lnTo>
                      <a:pt x="224" y="98"/>
                    </a:lnTo>
                    <a:lnTo>
                      <a:pt x="223" y="98"/>
                    </a:lnTo>
                    <a:lnTo>
                      <a:pt x="223" y="99"/>
                    </a:lnTo>
                    <a:lnTo>
                      <a:pt x="222" y="99"/>
                    </a:lnTo>
                    <a:lnTo>
                      <a:pt x="220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18" y="97"/>
                    </a:lnTo>
                    <a:lnTo>
                      <a:pt x="217" y="97"/>
                    </a:lnTo>
                    <a:lnTo>
                      <a:pt x="217" y="98"/>
                    </a:lnTo>
                    <a:lnTo>
                      <a:pt x="216" y="98"/>
                    </a:lnTo>
                    <a:lnTo>
                      <a:pt x="215" y="98"/>
                    </a:lnTo>
                    <a:lnTo>
                      <a:pt x="214" y="99"/>
                    </a:lnTo>
                    <a:lnTo>
                      <a:pt x="213" y="100"/>
                    </a:lnTo>
                    <a:lnTo>
                      <a:pt x="213" y="101"/>
                    </a:lnTo>
                    <a:lnTo>
                      <a:pt x="211" y="101"/>
                    </a:lnTo>
                    <a:lnTo>
                      <a:pt x="213" y="102"/>
                    </a:lnTo>
                    <a:lnTo>
                      <a:pt x="213" y="104"/>
                    </a:lnTo>
                    <a:lnTo>
                      <a:pt x="214" y="105"/>
                    </a:lnTo>
                    <a:lnTo>
                      <a:pt x="214" y="106"/>
                    </a:lnTo>
                    <a:lnTo>
                      <a:pt x="213" y="106"/>
                    </a:lnTo>
                    <a:lnTo>
                      <a:pt x="213" y="107"/>
                    </a:lnTo>
                    <a:lnTo>
                      <a:pt x="213" y="108"/>
                    </a:lnTo>
                    <a:lnTo>
                      <a:pt x="211" y="108"/>
                    </a:lnTo>
                    <a:lnTo>
                      <a:pt x="211" y="109"/>
                    </a:lnTo>
                    <a:lnTo>
                      <a:pt x="210" y="109"/>
                    </a:lnTo>
                    <a:lnTo>
                      <a:pt x="210" y="110"/>
                    </a:lnTo>
                    <a:lnTo>
                      <a:pt x="209" y="111"/>
                    </a:lnTo>
                    <a:lnTo>
                      <a:pt x="209" y="113"/>
                    </a:lnTo>
                    <a:lnTo>
                      <a:pt x="210" y="113"/>
                    </a:lnTo>
                    <a:lnTo>
                      <a:pt x="210" y="113"/>
                    </a:lnTo>
                    <a:lnTo>
                      <a:pt x="209" y="114"/>
                    </a:lnTo>
                    <a:lnTo>
                      <a:pt x="209" y="115"/>
                    </a:lnTo>
                    <a:lnTo>
                      <a:pt x="208" y="115"/>
                    </a:lnTo>
                    <a:lnTo>
                      <a:pt x="208" y="115"/>
                    </a:lnTo>
                    <a:lnTo>
                      <a:pt x="207" y="115"/>
                    </a:lnTo>
                    <a:lnTo>
                      <a:pt x="207" y="116"/>
                    </a:lnTo>
                    <a:lnTo>
                      <a:pt x="206" y="116"/>
                    </a:lnTo>
                    <a:lnTo>
                      <a:pt x="206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2" y="117"/>
                    </a:lnTo>
                    <a:lnTo>
                      <a:pt x="201" y="116"/>
                    </a:lnTo>
                    <a:lnTo>
                      <a:pt x="200" y="117"/>
                    </a:lnTo>
                    <a:lnTo>
                      <a:pt x="199" y="117"/>
                    </a:lnTo>
                    <a:lnTo>
                      <a:pt x="198" y="117"/>
                    </a:lnTo>
                    <a:lnTo>
                      <a:pt x="197" y="118"/>
                    </a:lnTo>
                    <a:lnTo>
                      <a:pt x="196" y="119"/>
                    </a:lnTo>
                    <a:lnTo>
                      <a:pt x="196" y="118"/>
                    </a:lnTo>
                    <a:lnTo>
                      <a:pt x="194" y="118"/>
                    </a:lnTo>
                    <a:lnTo>
                      <a:pt x="194" y="117"/>
                    </a:lnTo>
                    <a:lnTo>
                      <a:pt x="193" y="118"/>
                    </a:lnTo>
                    <a:lnTo>
                      <a:pt x="193" y="119"/>
                    </a:lnTo>
                    <a:lnTo>
                      <a:pt x="192" y="121"/>
                    </a:lnTo>
                    <a:lnTo>
                      <a:pt x="192" y="122"/>
                    </a:lnTo>
                    <a:lnTo>
                      <a:pt x="192" y="123"/>
                    </a:lnTo>
                    <a:lnTo>
                      <a:pt x="191" y="124"/>
                    </a:lnTo>
                    <a:lnTo>
                      <a:pt x="192" y="124"/>
                    </a:lnTo>
                    <a:lnTo>
                      <a:pt x="192" y="125"/>
                    </a:lnTo>
                    <a:lnTo>
                      <a:pt x="192" y="126"/>
                    </a:lnTo>
                    <a:lnTo>
                      <a:pt x="191" y="127"/>
                    </a:lnTo>
                    <a:lnTo>
                      <a:pt x="190" y="127"/>
                    </a:lnTo>
                    <a:lnTo>
                      <a:pt x="190" y="129"/>
                    </a:lnTo>
                    <a:lnTo>
                      <a:pt x="190" y="130"/>
                    </a:lnTo>
                    <a:lnTo>
                      <a:pt x="189" y="130"/>
                    </a:lnTo>
                    <a:lnTo>
                      <a:pt x="188" y="130"/>
                    </a:lnTo>
                    <a:lnTo>
                      <a:pt x="186" y="130"/>
                    </a:lnTo>
                    <a:lnTo>
                      <a:pt x="185" y="131"/>
                    </a:lnTo>
                    <a:lnTo>
                      <a:pt x="184" y="132"/>
                    </a:lnTo>
                    <a:lnTo>
                      <a:pt x="183" y="133"/>
                    </a:lnTo>
                    <a:lnTo>
                      <a:pt x="183" y="134"/>
                    </a:lnTo>
                    <a:lnTo>
                      <a:pt x="182" y="135"/>
                    </a:lnTo>
                    <a:lnTo>
                      <a:pt x="182" y="136"/>
                    </a:lnTo>
                    <a:lnTo>
                      <a:pt x="181" y="136"/>
                    </a:lnTo>
                    <a:lnTo>
                      <a:pt x="181" y="138"/>
                    </a:lnTo>
                    <a:lnTo>
                      <a:pt x="181" y="138"/>
                    </a:lnTo>
                    <a:lnTo>
                      <a:pt x="180" y="138"/>
                    </a:lnTo>
                    <a:lnTo>
                      <a:pt x="179" y="138"/>
                    </a:lnTo>
                    <a:lnTo>
                      <a:pt x="176" y="138"/>
                    </a:lnTo>
                    <a:lnTo>
                      <a:pt x="176" y="139"/>
                    </a:lnTo>
                    <a:lnTo>
                      <a:pt x="176" y="140"/>
                    </a:lnTo>
                    <a:lnTo>
                      <a:pt x="175" y="140"/>
                    </a:lnTo>
                    <a:lnTo>
                      <a:pt x="174" y="140"/>
                    </a:lnTo>
                    <a:lnTo>
                      <a:pt x="173" y="140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69" y="140"/>
                    </a:lnTo>
                    <a:lnTo>
                      <a:pt x="168" y="140"/>
                    </a:lnTo>
                    <a:lnTo>
                      <a:pt x="167" y="140"/>
                    </a:lnTo>
                    <a:lnTo>
                      <a:pt x="167" y="141"/>
                    </a:lnTo>
                    <a:lnTo>
                      <a:pt x="166" y="141"/>
                    </a:lnTo>
                    <a:lnTo>
                      <a:pt x="165" y="140"/>
                    </a:lnTo>
                    <a:lnTo>
                      <a:pt x="164" y="140"/>
                    </a:lnTo>
                    <a:lnTo>
                      <a:pt x="163" y="140"/>
                    </a:lnTo>
                    <a:lnTo>
                      <a:pt x="162" y="140"/>
                    </a:lnTo>
                    <a:lnTo>
                      <a:pt x="160" y="140"/>
                    </a:lnTo>
                    <a:lnTo>
                      <a:pt x="159" y="140"/>
                    </a:lnTo>
                    <a:lnTo>
                      <a:pt x="158" y="140"/>
                    </a:lnTo>
                    <a:lnTo>
                      <a:pt x="158" y="141"/>
                    </a:lnTo>
                    <a:lnTo>
                      <a:pt x="158" y="142"/>
                    </a:lnTo>
                    <a:lnTo>
                      <a:pt x="157" y="141"/>
                    </a:lnTo>
                    <a:lnTo>
                      <a:pt x="156" y="141"/>
                    </a:lnTo>
                    <a:lnTo>
                      <a:pt x="156" y="142"/>
                    </a:lnTo>
                    <a:lnTo>
                      <a:pt x="155" y="142"/>
                    </a:lnTo>
                    <a:lnTo>
                      <a:pt x="154" y="142"/>
                    </a:lnTo>
                    <a:lnTo>
                      <a:pt x="154" y="142"/>
                    </a:lnTo>
                    <a:lnTo>
                      <a:pt x="154" y="143"/>
                    </a:lnTo>
                    <a:lnTo>
                      <a:pt x="152" y="143"/>
                    </a:lnTo>
                    <a:lnTo>
                      <a:pt x="151" y="144"/>
                    </a:lnTo>
                    <a:lnTo>
                      <a:pt x="150" y="144"/>
                    </a:lnTo>
                    <a:lnTo>
                      <a:pt x="149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7" y="144"/>
                    </a:lnTo>
                    <a:lnTo>
                      <a:pt x="146" y="144"/>
                    </a:lnTo>
                    <a:lnTo>
                      <a:pt x="145" y="144"/>
                    </a:lnTo>
                    <a:lnTo>
                      <a:pt x="143" y="146"/>
                    </a:lnTo>
                    <a:lnTo>
                      <a:pt x="142" y="146"/>
                    </a:lnTo>
                    <a:lnTo>
                      <a:pt x="141" y="146"/>
                    </a:lnTo>
                    <a:lnTo>
                      <a:pt x="140" y="147"/>
                    </a:lnTo>
                    <a:lnTo>
                      <a:pt x="139" y="147"/>
                    </a:lnTo>
                    <a:lnTo>
                      <a:pt x="138" y="147"/>
                    </a:lnTo>
                    <a:lnTo>
                      <a:pt x="137" y="147"/>
                    </a:lnTo>
                    <a:lnTo>
                      <a:pt x="136" y="148"/>
                    </a:lnTo>
                    <a:lnTo>
                      <a:pt x="134" y="148"/>
                    </a:lnTo>
                    <a:lnTo>
                      <a:pt x="134" y="149"/>
                    </a:lnTo>
                    <a:lnTo>
                      <a:pt x="133" y="149"/>
                    </a:lnTo>
                    <a:lnTo>
                      <a:pt x="132" y="149"/>
                    </a:lnTo>
                    <a:lnTo>
                      <a:pt x="131" y="149"/>
                    </a:lnTo>
                    <a:lnTo>
                      <a:pt x="130" y="149"/>
                    </a:lnTo>
                    <a:lnTo>
                      <a:pt x="129" y="149"/>
                    </a:lnTo>
                    <a:lnTo>
                      <a:pt x="128" y="150"/>
                    </a:lnTo>
                    <a:lnTo>
                      <a:pt x="126" y="150"/>
                    </a:lnTo>
                    <a:lnTo>
                      <a:pt x="126" y="150"/>
                    </a:lnTo>
                    <a:lnTo>
                      <a:pt x="125" y="150"/>
                    </a:lnTo>
                    <a:lnTo>
                      <a:pt x="124" y="149"/>
                    </a:lnTo>
                    <a:lnTo>
                      <a:pt x="123" y="149"/>
                    </a:lnTo>
                    <a:lnTo>
                      <a:pt x="122" y="149"/>
                    </a:lnTo>
                    <a:lnTo>
                      <a:pt x="122" y="150"/>
                    </a:lnTo>
                    <a:lnTo>
                      <a:pt x="121" y="150"/>
                    </a:lnTo>
                    <a:lnTo>
                      <a:pt x="120" y="151"/>
                    </a:lnTo>
                    <a:lnTo>
                      <a:pt x="119" y="151"/>
                    </a:lnTo>
                    <a:lnTo>
                      <a:pt x="117" y="151"/>
                    </a:lnTo>
                    <a:lnTo>
                      <a:pt x="116" y="151"/>
                    </a:lnTo>
                    <a:lnTo>
                      <a:pt x="115" y="151"/>
                    </a:lnTo>
                    <a:lnTo>
                      <a:pt x="114" y="151"/>
                    </a:lnTo>
                    <a:lnTo>
                      <a:pt x="112" y="152"/>
                    </a:lnTo>
                    <a:lnTo>
                      <a:pt x="109" y="151"/>
                    </a:lnTo>
                    <a:lnTo>
                      <a:pt x="108" y="151"/>
                    </a:lnTo>
                    <a:lnTo>
                      <a:pt x="107" y="151"/>
                    </a:lnTo>
                    <a:lnTo>
                      <a:pt x="106" y="151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4" y="150"/>
                    </a:lnTo>
                    <a:lnTo>
                      <a:pt x="103" y="150"/>
                    </a:lnTo>
                    <a:lnTo>
                      <a:pt x="102" y="149"/>
                    </a:lnTo>
                    <a:lnTo>
                      <a:pt x="100" y="149"/>
                    </a:lnTo>
                    <a:lnTo>
                      <a:pt x="100" y="148"/>
                    </a:lnTo>
                    <a:lnTo>
                      <a:pt x="99" y="148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7" y="148"/>
                    </a:lnTo>
                    <a:lnTo>
                      <a:pt x="97" y="147"/>
                    </a:lnTo>
                    <a:lnTo>
                      <a:pt x="97" y="146"/>
                    </a:lnTo>
                    <a:lnTo>
                      <a:pt x="96" y="146"/>
                    </a:lnTo>
                    <a:lnTo>
                      <a:pt x="96" y="144"/>
                    </a:lnTo>
                    <a:lnTo>
                      <a:pt x="95" y="144"/>
                    </a:lnTo>
                    <a:lnTo>
                      <a:pt x="94" y="144"/>
                    </a:lnTo>
                    <a:lnTo>
                      <a:pt x="92" y="143"/>
                    </a:lnTo>
                    <a:lnTo>
                      <a:pt x="91" y="142"/>
                    </a:lnTo>
                    <a:lnTo>
                      <a:pt x="90" y="142"/>
                    </a:lnTo>
                    <a:lnTo>
                      <a:pt x="89" y="142"/>
                    </a:lnTo>
                    <a:lnTo>
                      <a:pt x="89" y="141"/>
                    </a:lnTo>
                    <a:lnTo>
                      <a:pt x="88" y="141"/>
                    </a:lnTo>
                    <a:lnTo>
                      <a:pt x="88" y="140"/>
                    </a:lnTo>
                    <a:lnTo>
                      <a:pt x="87" y="140"/>
                    </a:lnTo>
                    <a:lnTo>
                      <a:pt x="86" y="14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3" y="140"/>
                    </a:lnTo>
                    <a:lnTo>
                      <a:pt x="82" y="140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40"/>
                    </a:lnTo>
                    <a:lnTo>
                      <a:pt x="80" y="139"/>
                    </a:lnTo>
                    <a:lnTo>
                      <a:pt x="79" y="139"/>
                    </a:lnTo>
                    <a:lnTo>
                      <a:pt x="78" y="139"/>
                    </a:lnTo>
                    <a:lnTo>
                      <a:pt x="77" y="139"/>
                    </a:lnTo>
                    <a:lnTo>
                      <a:pt x="76" y="139"/>
                    </a:lnTo>
                    <a:lnTo>
                      <a:pt x="74" y="139"/>
                    </a:lnTo>
                    <a:lnTo>
                      <a:pt x="74" y="140"/>
                    </a:lnTo>
                    <a:lnTo>
                      <a:pt x="73" y="139"/>
                    </a:lnTo>
                    <a:lnTo>
                      <a:pt x="72" y="138"/>
                    </a:lnTo>
                    <a:lnTo>
                      <a:pt x="72" y="138"/>
                    </a:lnTo>
                    <a:lnTo>
                      <a:pt x="71" y="138"/>
                    </a:lnTo>
                    <a:lnTo>
                      <a:pt x="70" y="138"/>
                    </a:lnTo>
                    <a:lnTo>
                      <a:pt x="69" y="138"/>
                    </a:lnTo>
                    <a:lnTo>
                      <a:pt x="70" y="136"/>
                    </a:lnTo>
                    <a:lnTo>
                      <a:pt x="69" y="136"/>
                    </a:lnTo>
                    <a:lnTo>
                      <a:pt x="69" y="138"/>
                    </a:lnTo>
                    <a:lnTo>
                      <a:pt x="68" y="138"/>
                    </a:lnTo>
                    <a:lnTo>
                      <a:pt x="66" y="138"/>
                    </a:lnTo>
                    <a:lnTo>
                      <a:pt x="65" y="138"/>
                    </a:lnTo>
                    <a:lnTo>
                      <a:pt x="64" y="139"/>
                    </a:lnTo>
                    <a:lnTo>
                      <a:pt x="64" y="140"/>
                    </a:lnTo>
                    <a:lnTo>
                      <a:pt x="64" y="139"/>
                    </a:lnTo>
                    <a:lnTo>
                      <a:pt x="63" y="139"/>
                    </a:lnTo>
                    <a:lnTo>
                      <a:pt x="63" y="138"/>
                    </a:lnTo>
                    <a:lnTo>
                      <a:pt x="63" y="139"/>
                    </a:lnTo>
                    <a:lnTo>
                      <a:pt x="62" y="139"/>
                    </a:lnTo>
                    <a:lnTo>
                      <a:pt x="61" y="140"/>
                    </a:lnTo>
                    <a:lnTo>
                      <a:pt x="60" y="140"/>
                    </a:lnTo>
                    <a:lnTo>
                      <a:pt x="59" y="141"/>
                    </a:lnTo>
                    <a:lnTo>
                      <a:pt x="59" y="142"/>
                    </a:lnTo>
                    <a:lnTo>
                      <a:pt x="59" y="143"/>
                    </a:lnTo>
                    <a:lnTo>
                      <a:pt x="57" y="143"/>
                    </a:lnTo>
                    <a:lnTo>
                      <a:pt x="57" y="142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5" y="141"/>
                    </a:lnTo>
                    <a:lnTo>
                      <a:pt x="55" y="142"/>
                    </a:lnTo>
                    <a:lnTo>
                      <a:pt x="54" y="142"/>
                    </a:lnTo>
                    <a:lnTo>
                      <a:pt x="54" y="143"/>
                    </a:lnTo>
                    <a:lnTo>
                      <a:pt x="54" y="144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4"/>
                    </a:lnTo>
                    <a:lnTo>
                      <a:pt x="51" y="144"/>
                    </a:lnTo>
                    <a:lnTo>
                      <a:pt x="49" y="144"/>
                    </a:lnTo>
                    <a:lnTo>
                      <a:pt x="49" y="146"/>
                    </a:lnTo>
                    <a:lnTo>
                      <a:pt x="48" y="146"/>
                    </a:lnTo>
                    <a:lnTo>
                      <a:pt x="48" y="147"/>
                    </a:lnTo>
                    <a:lnTo>
                      <a:pt x="47" y="147"/>
                    </a:lnTo>
                    <a:lnTo>
                      <a:pt x="46" y="147"/>
                    </a:lnTo>
                    <a:lnTo>
                      <a:pt x="45" y="147"/>
                    </a:lnTo>
                    <a:lnTo>
                      <a:pt x="45" y="148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4" y="147"/>
                    </a:lnTo>
                    <a:lnTo>
                      <a:pt x="43" y="146"/>
                    </a:lnTo>
                    <a:lnTo>
                      <a:pt x="43" y="144"/>
                    </a:lnTo>
                    <a:lnTo>
                      <a:pt x="42" y="144"/>
                    </a:lnTo>
                    <a:lnTo>
                      <a:pt x="42" y="146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9" y="147"/>
                    </a:lnTo>
                    <a:lnTo>
                      <a:pt x="38" y="147"/>
                    </a:lnTo>
                    <a:lnTo>
                      <a:pt x="37" y="147"/>
                    </a:lnTo>
                    <a:lnTo>
                      <a:pt x="36" y="147"/>
                    </a:lnTo>
                    <a:lnTo>
                      <a:pt x="36" y="148"/>
                    </a:lnTo>
                    <a:lnTo>
                      <a:pt x="35" y="148"/>
                    </a:lnTo>
                    <a:lnTo>
                      <a:pt x="34" y="148"/>
                    </a:lnTo>
                    <a:lnTo>
                      <a:pt x="32" y="148"/>
                    </a:lnTo>
                    <a:lnTo>
                      <a:pt x="31" y="148"/>
                    </a:lnTo>
                    <a:lnTo>
                      <a:pt x="31" y="149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29" y="148"/>
                    </a:lnTo>
                    <a:lnTo>
                      <a:pt x="29" y="147"/>
                    </a:lnTo>
                    <a:lnTo>
                      <a:pt x="28" y="147"/>
                    </a:lnTo>
                    <a:lnTo>
                      <a:pt x="28" y="148"/>
                    </a:lnTo>
                    <a:lnTo>
                      <a:pt x="28" y="149"/>
                    </a:lnTo>
                    <a:lnTo>
                      <a:pt x="27" y="149"/>
                    </a:lnTo>
                    <a:lnTo>
                      <a:pt x="25" y="150"/>
                    </a:lnTo>
                    <a:lnTo>
                      <a:pt x="18" y="133"/>
                    </a:lnTo>
                    <a:lnTo>
                      <a:pt x="12" y="113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2" y="98"/>
                    </a:lnTo>
                    <a:lnTo>
                      <a:pt x="1" y="97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4"/>
                    </a:lnTo>
                    <a:lnTo>
                      <a:pt x="5" y="82"/>
                    </a:lnTo>
                    <a:lnTo>
                      <a:pt x="5" y="81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9" y="73"/>
                    </a:lnTo>
                    <a:lnTo>
                      <a:pt x="10" y="72"/>
                    </a:lnTo>
                    <a:lnTo>
                      <a:pt x="10" y="71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11" y="68"/>
                    </a:lnTo>
                    <a:lnTo>
                      <a:pt x="12" y="67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12" y="65"/>
                    </a:lnTo>
                    <a:lnTo>
                      <a:pt x="11" y="64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58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18" y="56"/>
                    </a:lnTo>
                    <a:lnTo>
                      <a:pt x="18" y="55"/>
                    </a:lnTo>
                    <a:lnTo>
                      <a:pt x="18" y="54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8" y="49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8" y="46"/>
                    </a:lnTo>
                    <a:lnTo>
                      <a:pt x="19" y="46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1" y="43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2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6" y="40"/>
                    </a:lnTo>
                    <a:lnTo>
                      <a:pt x="27" y="40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9" y="34"/>
                    </a:lnTo>
                    <a:lnTo>
                      <a:pt x="40" y="34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3" y="29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6" y="30"/>
                    </a:lnTo>
                    <a:lnTo>
                      <a:pt x="47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9" y="32"/>
                    </a:lnTo>
                    <a:lnTo>
                      <a:pt x="51" y="32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3" y="30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5" y="31"/>
                    </a:lnTo>
                    <a:lnTo>
                      <a:pt x="56" y="31"/>
                    </a:lnTo>
                    <a:lnTo>
                      <a:pt x="57" y="31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0" y="31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0" y="29"/>
                    </a:lnTo>
                    <a:lnTo>
                      <a:pt x="60" y="28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3" y="26"/>
                    </a:lnTo>
                    <a:lnTo>
                      <a:pt x="64" y="26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2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9"/>
                    </a:lnTo>
                    <a:lnTo>
                      <a:pt x="70" y="19"/>
                    </a:lnTo>
                    <a:lnTo>
                      <a:pt x="71" y="19"/>
                    </a:lnTo>
                    <a:lnTo>
                      <a:pt x="72" y="19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4" y="17"/>
                    </a:lnTo>
                    <a:lnTo>
                      <a:pt x="76" y="17"/>
                    </a:lnTo>
                    <a:lnTo>
                      <a:pt x="77" y="17"/>
                    </a:lnTo>
                    <a:lnTo>
                      <a:pt x="78" y="16"/>
                    </a:lnTo>
                    <a:lnTo>
                      <a:pt x="79" y="16"/>
                    </a:lnTo>
                    <a:lnTo>
                      <a:pt x="79" y="17"/>
                    </a:lnTo>
                    <a:lnTo>
                      <a:pt x="80" y="17"/>
                    </a:lnTo>
                    <a:lnTo>
                      <a:pt x="81" y="17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7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7" y="19"/>
                    </a:lnTo>
                    <a:lnTo>
                      <a:pt x="88" y="20"/>
                    </a:lnTo>
                    <a:lnTo>
                      <a:pt x="88" y="21"/>
                    </a:lnTo>
                    <a:lnTo>
                      <a:pt x="88" y="22"/>
                    </a:lnTo>
                    <a:lnTo>
                      <a:pt x="89" y="22"/>
                    </a:lnTo>
                    <a:lnTo>
                      <a:pt x="89" y="23"/>
                    </a:lnTo>
                    <a:lnTo>
                      <a:pt x="90" y="23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5" y="23"/>
                    </a:lnTo>
                    <a:lnTo>
                      <a:pt x="95" y="22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6" y="24"/>
                    </a:lnTo>
                    <a:lnTo>
                      <a:pt x="97" y="25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7" y="28"/>
                    </a:lnTo>
                    <a:lnTo>
                      <a:pt x="97" y="29"/>
                    </a:lnTo>
                    <a:lnTo>
                      <a:pt x="98" y="30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3" y="32"/>
                    </a:lnTo>
                    <a:lnTo>
                      <a:pt x="104" y="33"/>
                    </a:lnTo>
                    <a:lnTo>
                      <a:pt x="105" y="33"/>
                    </a:lnTo>
                    <a:lnTo>
                      <a:pt x="106" y="33"/>
                    </a:lnTo>
                    <a:lnTo>
                      <a:pt x="106" y="32"/>
                    </a:lnTo>
                    <a:lnTo>
                      <a:pt x="108" y="33"/>
                    </a:lnTo>
                    <a:lnTo>
                      <a:pt x="109" y="33"/>
                    </a:lnTo>
                    <a:lnTo>
                      <a:pt x="111" y="33"/>
                    </a:lnTo>
                    <a:lnTo>
                      <a:pt x="111" y="34"/>
                    </a:lnTo>
                    <a:lnTo>
                      <a:pt x="112" y="36"/>
                    </a:lnTo>
                    <a:lnTo>
                      <a:pt x="113" y="36"/>
                    </a:lnTo>
                    <a:lnTo>
                      <a:pt x="114" y="36"/>
                    </a:lnTo>
                    <a:lnTo>
                      <a:pt x="114" y="37"/>
                    </a:lnTo>
                    <a:lnTo>
                      <a:pt x="115" y="37"/>
                    </a:lnTo>
                    <a:lnTo>
                      <a:pt x="116" y="37"/>
                    </a:lnTo>
                    <a:lnTo>
                      <a:pt x="116" y="38"/>
                    </a:lnTo>
                    <a:lnTo>
                      <a:pt x="116" y="39"/>
                    </a:lnTo>
                    <a:lnTo>
                      <a:pt x="116" y="40"/>
                    </a:lnTo>
                    <a:lnTo>
                      <a:pt x="117" y="40"/>
                    </a:lnTo>
                    <a:lnTo>
                      <a:pt x="117" y="41"/>
                    </a:lnTo>
                    <a:lnTo>
                      <a:pt x="120" y="41"/>
                    </a:lnTo>
                    <a:lnTo>
                      <a:pt x="121" y="42"/>
                    </a:lnTo>
                    <a:lnTo>
                      <a:pt x="121" y="41"/>
                    </a:lnTo>
                    <a:lnTo>
                      <a:pt x="122" y="41"/>
                    </a:lnTo>
                    <a:lnTo>
                      <a:pt x="123" y="41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5" y="39"/>
                    </a:lnTo>
                    <a:lnTo>
                      <a:pt x="125" y="38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6" y="38"/>
                    </a:lnTo>
                    <a:lnTo>
                      <a:pt x="128" y="37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1" y="37"/>
                    </a:lnTo>
                    <a:lnTo>
                      <a:pt x="131" y="36"/>
                    </a:lnTo>
                    <a:lnTo>
                      <a:pt x="132" y="36"/>
                    </a:lnTo>
                    <a:lnTo>
                      <a:pt x="133" y="34"/>
                    </a:lnTo>
                    <a:lnTo>
                      <a:pt x="134" y="34"/>
                    </a:lnTo>
                    <a:lnTo>
                      <a:pt x="134" y="33"/>
                    </a:lnTo>
                    <a:lnTo>
                      <a:pt x="136" y="33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7" y="32"/>
                    </a:lnTo>
                    <a:lnTo>
                      <a:pt x="137" y="30"/>
                    </a:lnTo>
                    <a:lnTo>
                      <a:pt x="138" y="30"/>
                    </a:lnTo>
                    <a:lnTo>
                      <a:pt x="139" y="29"/>
                    </a:lnTo>
                    <a:lnTo>
                      <a:pt x="140" y="29"/>
                    </a:lnTo>
                    <a:lnTo>
                      <a:pt x="140" y="28"/>
                    </a:lnTo>
                    <a:lnTo>
                      <a:pt x="140" y="26"/>
                    </a:lnTo>
                    <a:lnTo>
                      <a:pt x="141" y="26"/>
                    </a:lnTo>
                    <a:lnTo>
                      <a:pt x="141" y="25"/>
                    </a:lnTo>
                    <a:lnTo>
                      <a:pt x="142" y="25"/>
                    </a:lnTo>
                    <a:lnTo>
                      <a:pt x="142" y="24"/>
                    </a:lnTo>
                    <a:lnTo>
                      <a:pt x="142" y="23"/>
                    </a:lnTo>
                    <a:lnTo>
                      <a:pt x="143" y="23"/>
                    </a:lnTo>
                    <a:lnTo>
                      <a:pt x="143" y="22"/>
                    </a:lnTo>
                    <a:lnTo>
                      <a:pt x="145" y="22"/>
                    </a:lnTo>
                    <a:lnTo>
                      <a:pt x="145" y="21"/>
                    </a:lnTo>
                    <a:lnTo>
                      <a:pt x="143" y="21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5" y="19"/>
                    </a:lnTo>
                    <a:lnTo>
                      <a:pt x="145" y="17"/>
                    </a:lnTo>
                    <a:lnTo>
                      <a:pt x="145" y="16"/>
                    </a:lnTo>
                    <a:lnTo>
                      <a:pt x="146" y="16"/>
                    </a:lnTo>
                    <a:lnTo>
                      <a:pt x="146" y="15"/>
                    </a:lnTo>
                    <a:lnTo>
                      <a:pt x="146" y="14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7" y="12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51" y="12"/>
                    </a:lnTo>
                    <a:lnTo>
                      <a:pt x="174" y="12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5" y="12"/>
                    </a:lnTo>
                    <a:lnTo>
                      <a:pt x="188" y="12"/>
                    </a:lnTo>
                    <a:lnTo>
                      <a:pt x="189" y="9"/>
                    </a:lnTo>
                    <a:lnTo>
                      <a:pt x="190" y="9"/>
                    </a:lnTo>
                    <a:lnTo>
                      <a:pt x="200" y="9"/>
                    </a:lnTo>
                    <a:lnTo>
                      <a:pt x="200" y="8"/>
                    </a:lnTo>
                    <a:lnTo>
                      <a:pt x="205" y="8"/>
                    </a:lnTo>
                    <a:lnTo>
                      <a:pt x="205" y="6"/>
                    </a:lnTo>
                    <a:lnTo>
                      <a:pt x="207" y="6"/>
                    </a:lnTo>
                    <a:lnTo>
                      <a:pt x="207" y="5"/>
                    </a:lnTo>
                    <a:lnTo>
                      <a:pt x="207" y="3"/>
                    </a:lnTo>
                    <a:lnTo>
                      <a:pt x="208" y="3"/>
                    </a:lnTo>
                    <a:lnTo>
                      <a:pt x="208" y="3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25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8" name="Freeform 106"/>
              <p:cNvSpPr>
                <a:spLocks/>
              </p:cNvSpPr>
              <p:nvPr/>
            </p:nvSpPr>
            <p:spPr bwMode="auto">
              <a:xfrm>
                <a:off x="2138453" y="2146300"/>
                <a:ext cx="488950" cy="258763"/>
              </a:xfrm>
              <a:custGeom>
                <a:avLst/>
                <a:gdLst>
                  <a:gd name="T0" fmla="*/ 296 w 308"/>
                  <a:gd name="T1" fmla="*/ 68 h 163"/>
                  <a:gd name="T2" fmla="*/ 276 w 308"/>
                  <a:gd name="T3" fmla="*/ 73 h 163"/>
                  <a:gd name="T4" fmla="*/ 245 w 308"/>
                  <a:gd name="T5" fmla="*/ 79 h 163"/>
                  <a:gd name="T6" fmla="*/ 216 w 308"/>
                  <a:gd name="T7" fmla="*/ 83 h 163"/>
                  <a:gd name="T8" fmla="*/ 213 w 308"/>
                  <a:gd name="T9" fmla="*/ 90 h 163"/>
                  <a:gd name="T10" fmla="*/ 208 w 308"/>
                  <a:gd name="T11" fmla="*/ 97 h 163"/>
                  <a:gd name="T12" fmla="*/ 202 w 308"/>
                  <a:gd name="T13" fmla="*/ 104 h 163"/>
                  <a:gd name="T14" fmla="*/ 195 w 308"/>
                  <a:gd name="T15" fmla="*/ 107 h 163"/>
                  <a:gd name="T16" fmla="*/ 187 w 308"/>
                  <a:gd name="T17" fmla="*/ 106 h 163"/>
                  <a:gd name="T18" fmla="*/ 180 w 308"/>
                  <a:gd name="T19" fmla="*/ 100 h 163"/>
                  <a:gd name="T20" fmla="*/ 170 w 308"/>
                  <a:gd name="T21" fmla="*/ 98 h 163"/>
                  <a:gd name="T22" fmla="*/ 167 w 308"/>
                  <a:gd name="T23" fmla="*/ 90 h 163"/>
                  <a:gd name="T24" fmla="*/ 160 w 308"/>
                  <a:gd name="T25" fmla="*/ 89 h 163"/>
                  <a:gd name="T26" fmla="*/ 153 w 308"/>
                  <a:gd name="T27" fmla="*/ 84 h 163"/>
                  <a:gd name="T28" fmla="*/ 148 w 308"/>
                  <a:gd name="T29" fmla="*/ 84 h 163"/>
                  <a:gd name="T30" fmla="*/ 141 w 308"/>
                  <a:gd name="T31" fmla="*/ 86 h 163"/>
                  <a:gd name="T32" fmla="*/ 136 w 308"/>
                  <a:gd name="T33" fmla="*/ 93 h 163"/>
                  <a:gd name="T34" fmla="*/ 131 w 308"/>
                  <a:gd name="T35" fmla="*/ 98 h 163"/>
                  <a:gd name="T36" fmla="*/ 123 w 308"/>
                  <a:gd name="T37" fmla="*/ 98 h 163"/>
                  <a:gd name="T38" fmla="*/ 115 w 308"/>
                  <a:gd name="T39" fmla="*/ 97 h 163"/>
                  <a:gd name="T40" fmla="*/ 110 w 308"/>
                  <a:gd name="T41" fmla="*/ 101 h 163"/>
                  <a:gd name="T42" fmla="*/ 102 w 308"/>
                  <a:gd name="T43" fmla="*/ 107 h 163"/>
                  <a:gd name="T44" fmla="*/ 94 w 308"/>
                  <a:gd name="T45" fmla="*/ 108 h 163"/>
                  <a:gd name="T46" fmla="*/ 89 w 308"/>
                  <a:gd name="T47" fmla="*/ 114 h 163"/>
                  <a:gd name="T48" fmla="*/ 89 w 308"/>
                  <a:gd name="T49" fmla="*/ 123 h 163"/>
                  <a:gd name="T50" fmla="*/ 84 w 308"/>
                  <a:gd name="T51" fmla="*/ 130 h 163"/>
                  <a:gd name="T52" fmla="*/ 80 w 308"/>
                  <a:gd name="T53" fmla="*/ 137 h 163"/>
                  <a:gd name="T54" fmla="*/ 76 w 308"/>
                  <a:gd name="T55" fmla="*/ 148 h 163"/>
                  <a:gd name="T56" fmla="*/ 73 w 308"/>
                  <a:gd name="T57" fmla="*/ 161 h 163"/>
                  <a:gd name="T58" fmla="*/ 39 w 308"/>
                  <a:gd name="T59" fmla="*/ 160 h 163"/>
                  <a:gd name="T60" fmla="*/ 6 w 308"/>
                  <a:gd name="T61" fmla="*/ 157 h 163"/>
                  <a:gd name="T62" fmla="*/ 14 w 308"/>
                  <a:gd name="T63" fmla="*/ 103 h 163"/>
                  <a:gd name="T64" fmla="*/ 23 w 308"/>
                  <a:gd name="T65" fmla="*/ 79 h 163"/>
                  <a:gd name="T66" fmla="*/ 31 w 308"/>
                  <a:gd name="T67" fmla="*/ 74 h 163"/>
                  <a:gd name="T68" fmla="*/ 37 w 308"/>
                  <a:gd name="T69" fmla="*/ 72 h 163"/>
                  <a:gd name="T70" fmla="*/ 45 w 308"/>
                  <a:gd name="T71" fmla="*/ 76 h 163"/>
                  <a:gd name="T72" fmla="*/ 53 w 308"/>
                  <a:gd name="T73" fmla="*/ 79 h 163"/>
                  <a:gd name="T74" fmla="*/ 60 w 308"/>
                  <a:gd name="T75" fmla="*/ 81 h 163"/>
                  <a:gd name="T76" fmla="*/ 68 w 308"/>
                  <a:gd name="T77" fmla="*/ 79 h 163"/>
                  <a:gd name="T78" fmla="*/ 74 w 308"/>
                  <a:gd name="T79" fmla="*/ 78 h 163"/>
                  <a:gd name="T80" fmla="*/ 82 w 308"/>
                  <a:gd name="T81" fmla="*/ 82 h 163"/>
                  <a:gd name="T82" fmla="*/ 90 w 308"/>
                  <a:gd name="T83" fmla="*/ 82 h 163"/>
                  <a:gd name="T84" fmla="*/ 96 w 308"/>
                  <a:gd name="T85" fmla="*/ 75 h 163"/>
                  <a:gd name="T86" fmla="*/ 101 w 308"/>
                  <a:gd name="T87" fmla="*/ 67 h 163"/>
                  <a:gd name="T88" fmla="*/ 103 w 308"/>
                  <a:gd name="T89" fmla="*/ 59 h 163"/>
                  <a:gd name="T90" fmla="*/ 109 w 308"/>
                  <a:gd name="T91" fmla="*/ 50 h 163"/>
                  <a:gd name="T92" fmla="*/ 116 w 308"/>
                  <a:gd name="T93" fmla="*/ 45 h 163"/>
                  <a:gd name="T94" fmla="*/ 122 w 308"/>
                  <a:gd name="T95" fmla="*/ 39 h 163"/>
                  <a:gd name="T96" fmla="*/ 130 w 308"/>
                  <a:gd name="T97" fmla="*/ 34 h 163"/>
                  <a:gd name="T98" fmla="*/ 136 w 308"/>
                  <a:gd name="T99" fmla="*/ 27 h 163"/>
                  <a:gd name="T100" fmla="*/ 143 w 308"/>
                  <a:gd name="T101" fmla="*/ 21 h 163"/>
                  <a:gd name="T102" fmla="*/ 151 w 308"/>
                  <a:gd name="T103" fmla="*/ 15 h 163"/>
                  <a:gd name="T104" fmla="*/ 161 w 308"/>
                  <a:gd name="T105" fmla="*/ 7 h 163"/>
                  <a:gd name="T106" fmla="*/ 169 w 308"/>
                  <a:gd name="T107" fmla="*/ 3 h 163"/>
                  <a:gd name="T108" fmla="*/ 192 w 308"/>
                  <a:gd name="T109" fmla="*/ 0 h 163"/>
                  <a:gd name="T110" fmla="*/ 234 w 308"/>
                  <a:gd name="T111" fmla="*/ 0 h 163"/>
                  <a:gd name="T112" fmla="*/ 268 w 308"/>
                  <a:gd name="T113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163">
                    <a:moveTo>
                      <a:pt x="307" y="0"/>
                    </a:moveTo>
                    <a:lnTo>
                      <a:pt x="307" y="11"/>
                    </a:lnTo>
                    <a:lnTo>
                      <a:pt x="307" y="24"/>
                    </a:lnTo>
                    <a:lnTo>
                      <a:pt x="307" y="25"/>
                    </a:lnTo>
                    <a:lnTo>
                      <a:pt x="307" y="41"/>
                    </a:lnTo>
                    <a:lnTo>
                      <a:pt x="308" y="55"/>
                    </a:lnTo>
                    <a:lnTo>
                      <a:pt x="308" y="68"/>
                    </a:lnTo>
                    <a:lnTo>
                      <a:pt x="303" y="68"/>
                    </a:lnTo>
                    <a:lnTo>
                      <a:pt x="300" y="68"/>
                    </a:lnTo>
                    <a:lnTo>
                      <a:pt x="296" y="68"/>
                    </a:lnTo>
                    <a:lnTo>
                      <a:pt x="286" y="67"/>
                    </a:lnTo>
                    <a:lnTo>
                      <a:pt x="282" y="67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9" y="70"/>
                    </a:lnTo>
                    <a:lnTo>
                      <a:pt x="278" y="70"/>
                    </a:lnTo>
                    <a:lnTo>
                      <a:pt x="278" y="72"/>
                    </a:lnTo>
                    <a:lnTo>
                      <a:pt x="278" y="73"/>
                    </a:lnTo>
                    <a:lnTo>
                      <a:pt x="276" y="73"/>
                    </a:lnTo>
                    <a:lnTo>
                      <a:pt x="276" y="75"/>
                    </a:lnTo>
                    <a:lnTo>
                      <a:pt x="271" y="75"/>
                    </a:lnTo>
                    <a:lnTo>
                      <a:pt x="271" y="76"/>
                    </a:lnTo>
                    <a:lnTo>
                      <a:pt x="261" y="76"/>
                    </a:lnTo>
                    <a:lnTo>
                      <a:pt x="260" y="76"/>
                    </a:lnTo>
                    <a:lnTo>
                      <a:pt x="259" y="79"/>
                    </a:lnTo>
                    <a:lnTo>
                      <a:pt x="256" y="79"/>
                    </a:lnTo>
                    <a:lnTo>
                      <a:pt x="255" y="79"/>
                    </a:lnTo>
                    <a:lnTo>
                      <a:pt x="253" y="79"/>
                    </a:lnTo>
                    <a:lnTo>
                      <a:pt x="245" y="79"/>
                    </a:lnTo>
                    <a:lnTo>
                      <a:pt x="222" y="79"/>
                    </a:lnTo>
                    <a:lnTo>
                      <a:pt x="219" y="78"/>
                    </a:lnTo>
                    <a:lnTo>
                      <a:pt x="218" y="78"/>
                    </a:lnTo>
                    <a:lnTo>
                      <a:pt x="218" y="79"/>
                    </a:lnTo>
                    <a:lnTo>
                      <a:pt x="218" y="80"/>
                    </a:lnTo>
                    <a:lnTo>
                      <a:pt x="217" y="80"/>
                    </a:lnTo>
                    <a:lnTo>
                      <a:pt x="217" y="81"/>
                    </a:lnTo>
                    <a:lnTo>
                      <a:pt x="217" y="82"/>
                    </a:lnTo>
                    <a:lnTo>
                      <a:pt x="217" y="83"/>
                    </a:lnTo>
                    <a:lnTo>
                      <a:pt x="216" y="83"/>
                    </a:lnTo>
                    <a:lnTo>
                      <a:pt x="216" y="84"/>
                    </a:lnTo>
                    <a:lnTo>
                      <a:pt x="216" y="86"/>
                    </a:lnTo>
                    <a:lnTo>
                      <a:pt x="216" y="87"/>
                    </a:lnTo>
                    <a:lnTo>
                      <a:pt x="214" y="87"/>
                    </a:lnTo>
                    <a:lnTo>
                      <a:pt x="214" y="88"/>
                    </a:lnTo>
                    <a:lnTo>
                      <a:pt x="216" y="88"/>
                    </a:lnTo>
                    <a:lnTo>
                      <a:pt x="216" y="89"/>
                    </a:lnTo>
                    <a:lnTo>
                      <a:pt x="214" y="89"/>
                    </a:lnTo>
                    <a:lnTo>
                      <a:pt x="214" y="90"/>
                    </a:lnTo>
                    <a:lnTo>
                      <a:pt x="213" y="90"/>
                    </a:lnTo>
                    <a:lnTo>
                      <a:pt x="213" y="91"/>
                    </a:lnTo>
                    <a:lnTo>
                      <a:pt x="213" y="92"/>
                    </a:lnTo>
                    <a:lnTo>
                      <a:pt x="212" y="92"/>
                    </a:lnTo>
                    <a:lnTo>
                      <a:pt x="212" y="93"/>
                    </a:lnTo>
                    <a:lnTo>
                      <a:pt x="211" y="93"/>
                    </a:lnTo>
                    <a:lnTo>
                      <a:pt x="211" y="95"/>
                    </a:lnTo>
                    <a:lnTo>
                      <a:pt x="211" y="96"/>
                    </a:lnTo>
                    <a:lnTo>
                      <a:pt x="210" y="96"/>
                    </a:lnTo>
                    <a:lnTo>
                      <a:pt x="209" y="97"/>
                    </a:lnTo>
                    <a:lnTo>
                      <a:pt x="208" y="97"/>
                    </a:lnTo>
                    <a:lnTo>
                      <a:pt x="208" y="99"/>
                    </a:lnTo>
                    <a:lnTo>
                      <a:pt x="207" y="99"/>
                    </a:lnTo>
                    <a:lnTo>
                      <a:pt x="207" y="99"/>
                    </a:lnTo>
                    <a:lnTo>
                      <a:pt x="207" y="100"/>
                    </a:lnTo>
                    <a:lnTo>
                      <a:pt x="205" y="100"/>
                    </a:lnTo>
                    <a:lnTo>
                      <a:pt x="205" y="101"/>
                    </a:lnTo>
                    <a:lnTo>
                      <a:pt x="204" y="101"/>
                    </a:lnTo>
                    <a:lnTo>
                      <a:pt x="203" y="103"/>
                    </a:lnTo>
                    <a:lnTo>
                      <a:pt x="202" y="103"/>
                    </a:lnTo>
                    <a:lnTo>
                      <a:pt x="202" y="104"/>
                    </a:lnTo>
                    <a:lnTo>
                      <a:pt x="201" y="104"/>
                    </a:lnTo>
                    <a:lnTo>
                      <a:pt x="200" y="104"/>
                    </a:lnTo>
                    <a:lnTo>
                      <a:pt x="199" y="104"/>
                    </a:lnTo>
                    <a:lnTo>
                      <a:pt x="197" y="105"/>
                    </a:lnTo>
                    <a:lnTo>
                      <a:pt x="197" y="106"/>
                    </a:lnTo>
                    <a:lnTo>
                      <a:pt x="197" y="106"/>
                    </a:lnTo>
                    <a:lnTo>
                      <a:pt x="197" y="105"/>
                    </a:lnTo>
                    <a:lnTo>
                      <a:pt x="196" y="105"/>
                    </a:lnTo>
                    <a:lnTo>
                      <a:pt x="196" y="106"/>
                    </a:lnTo>
                    <a:lnTo>
                      <a:pt x="195" y="107"/>
                    </a:lnTo>
                    <a:lnTo>
                      <a:pt x="194" y="107"/>
                    </a:lnTo>
                    <a:lnTo>
                      <a:pt x="194" y="108"/>
                    </a:lnTo>
                    <a:lnTo>
                      <a:pt x="193" y="108"/>
                    </a:lnTo>
                    <a:lnTo>
                      <a:pt x="192" y="108"/>
                    </a:lnTo>
                    <a:lnTo>
                      <a:pt x="192" y="109"/>
                    </a:lnTo>
                    <a:lnTo>
                      <a:pt x="191" y="108"/>
                    </a:lnTo>
                    <a:lnTo>
                      <a:pt x="188" y="108"/>
                    </a:lnTo>
                    <a:lnTo>
                      <a:pt x="188" y="107"/>
                    </a:lnTo>
                    <a:lnTo>
                      <a:pt x="187" y="107"/>
                    </a:lnTo>
                    <a:lnTo>
                      <a:pt x="187" y="106"/>
                    </a:lnTo>
                    <a:lnTo>
                      <a:pt x="187" y="105"/>
                    </a:lnTo>
                    <a:lnTo>
                      <a:pt x="187" y="104"/>
                    </a:lnTo>
                    <a:lnTo>
                      <a:pt x="186" y="104"/>
                    </a:lnTo>
                    <a:lnTo>
                      <a:pt x="185" y="104"/>
                    </a:lnTo>
                    <a:lnTo>
                      <a:pt x="185" y="103"/>
                    </a:lnTo>
                    <a:lnTo>
                      <a:pt x="184" y="103"/>
                    </a:lnTo>
                    <a:lnTo>
                      <a:pt x="183" y="103"/>
                    </a:lnTo>
                    <a:lnTo>
                      <a:pt x="182" y="101"/>
                    </a:lnTo>
                    <a:lnTo>
                      <a:pt x="182" y="100"/>
                    </a:lnTo>
                    <a:lnTo>
                      <a:pt x="180" y="100"/>
                    </a:lnTo>
                    <a:lnTo>
                      <a:pt x="179" y="100"/>
                    </a:lnTo>
                    <a:lnTo>
                      <a:pt x="177" y="99"/>
                    </a:lnTo>
                    <a:lnTo>
                      <a:pt x="177" y="100"/>
                    </a:lnTo>
                    <a:lnTo>
                      <a:pt x="176" y="100"/>
                    </a:lnTo>
                    <a:lnTo>
                      <a:pt x="175" y="100"/>
                    </a:lnTo>
                    <a:lnTo>
                      <a:pt x="174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1" y="99"/>
                    </a:lnTo>
                    <a:lnTo>
                      <a:pt x="170" y="98"/>
                    </a:lnTo>
                    <a:lnTo>
                      <a:pt x="170" y="98"/>
                    </a:lnTo>
                    <a:lnTo>
                      <a:pt x="169" y="97"/>
                    </a:lnTo>
                    <a:lnTo>
                      <a:pt x="168" y="96"/>
                    </a:lnTo>
                    <a:lnTo>
                      <a:pt x="168" y="95"/>
                    </a:lnTo>
                    <a:lnTo>
                      <a:pt x="167" y="95"/>
                    </a:lnTo>
                    <a:lnTo>
                      <a:pt x="167" y="93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7" y="91"/>
                    </a:lnTo>
                    <a:lnTo>
                      <a:pt x="167" y="90"/>
                    </a:lnTo>
                    <a:lnTo>
                      <a:pt x="167" y="89"/>
                    </a:lnTo>
                    <a:lnTo>
                      <a:pt x="166" y="89"/>
                    </a:lnTo>
                    <a:lnTo>
                      <a:pt x="166" y="90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3" y="91"/>
                    </a:lnTo>
                    <a:lnTo>
                      <a:pt x="162" y="91"/>
                    </a:lnTo>
                    <a:lnTo>
                      <a:pt x="161" y="90"/>
                    </a:lnTo>
                    <a:lnTo>
                      <a:pt x="160" y="90"/>
                    </a:lnTo>
                    <a:lnTo>
                      <a:pt x="160" y="89"/>
                    </a:lnTo>
                    <a:lnTo>
                      <a:pt x="159" y="89"/>
                    </a:lnTo>
                    <a:lnTo>
                      <a:pt x="159" y="88"/>
                    </a:lnTo>
                    <a:lnTo>
                      <a:pt x="159" y="87"/>
                    </a:lnTo>
                    <a:lnTo>
                      <a:pt x="158" y="86"/>
                    </a:lnTo>
                    <a:lnTo>
                      <a:pt x="157" y="84"/>
                    </a:lnTo>
                    <a:lnTo>
                      <a:pt x="157" y="86"/>
                    </a:lnTo>
                    <a:lnTo>
                      <a:pt x="156" y="86"/>
                    </a:lnTo>
                    <a:lnTo>
                      <a:pt x="154" y="86"/>
                    </a:lnTo>
                    <a:lnTo>
                      <a:pt x="154" y="84"/>
                    </a:lnTo>
                    <a:lnTo>
                      <a:pt x="153" y="84"/>
                    </a:lnTo>
                    <a:lnTo>
                      <a:pt x="153" y="86"/>
                    </a:lnTo>
                    <a:lnTo>
                      <a:pt x="153" y="84"/>
                    </a:lnTo>
                    <a:lnTo>
                      <a:pt x="153" y="83"/>
                    </a:lnTo>
                    <a:lnTo>
                      <a:pt x="152" y="83"/>
                    </a:lnTo>
                    <a:lnTo>
                      <a:pt x="152" y="84"/>
                    </a:lnTo>
                    <a:lnTo>
                      <a:pt x="151" y="84"/>
                    </a:lnTo>
                    <a:lnTo>
                      <a:pt x="150" y="84"/>
                    </a:lnTo>
                    <a:lnTo>
                      <a:pt x="150" y="83"/>
                    </a:lnTo>
                    <a:lnTo>
                      <a:pt x="149" y="83"/>
                    </a:lnTo>
                    <a:lnTo>
                      <a:pt x="148" y="84"/>
                    </a:lnTo>
                    <a:lnTo>
                      <a:pt x="147" y="84"/>
                    </a:lnTo>
                    <a:lnTo>
                      <a:pt x="145" y="84"/>
                    </a:lnTo>
                    <a:lnTo>
                      <a:pt x="145" y="86"/>
                    </a:lnTo>
                    <a:lnTo>
                      <a:pt x="144" y="86"/>
                    </a:lnTo>
                    <a:lnTo>
                      <a:pt x="143" y="86"/>
                    </a:lnTo>
                    <a:lnTo>
                      <a:pt x="143" y="87"/>
                    </a:lnTo>
                    <a:lnTo>
                      <a:pt x="143" y="87"/>
                    </a:lnTo>
                    <a:lnTo>
                      <a:pt x="143" y="86"/>
                    </a:lnTo>
                    <a:lnTo>
                      <a:pt x="142" y="86"/>
                    </a:lnTo>
                    <a:lnTo>
                      <a:pt x="141" y="86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8"/>
                    </a:lnTo>
                    <a:lnTo>
                      <a:pt x="137" y="88"/>
                    </a:lnTo>
                    <a:lnTo>
                      <a:pt x="136" y="89"/>
                    </a:lnTo>
                    <a:lnTo>
                      <a:pt x="136" y="90"/>
                    </a:lnTo>
                    <a:lnTo>
                      <a:pt x="136" y="91"/>
                    </a:lnTo>
                    <a:lnTo>
                      <a:pt x="136" y="92"/>
                    </a:lnTo>
                    <a:lnTo>
                      <a:pt x="136" y="93"/>
                    </a:lnTo>
                    <a:lnTo>
                      <a:pt x="135" y="93"/>
                    </a:lnTo>
                    <a:lnTo>
                      <a:pt x="134" y="93"/>
                    </a:lnTo>
                    <a:lnTo>
                      <a:pt x="133" y="92"/>
                    </a:lnTo>
                    <a:lnTo>
                      <a:pt x="132" y="92"/>
                    </a:lnTo>
                    <a:lnTo>
                      <a:pt x="132" y="93"/>
                    </a:lnTo>
                    <a:lnTo>
                      <a:pt x="131" y="95"/>
                    </a:lnTo>
                    <a:lnTo>
                      <a:pt x="131" y="96"/>
                    </a:lnTo>
                    <a:lnTo>
                      <a:pt x="132" y="97"/>
                    </a:lnTo>
                    <a:lnTo>
                      <a:pt x="132" y="98"/>
                    </a:lnTo>
                    <a:lnTo>
                      <a:pt x="131" y="98"/>
                    </a:lnTo>
                    <a:lnTo>
                      <a:pt x="131" y="99"/>
                    </a:lnTo>
                    <a:lnTo>
                      <a:pt x="130" y="99"/>
                    </a:lnTo>
                    <a:lnTo>
                      <a:pt x="128" y="98"/>
                    </a:lnTo>
                    <a:lnTo>
                      <a:pt x="127" y="98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5" y="97"/>
                    </a:lnTo>
                    <a:lnTo>
                      <a:pt x="124" y="97"/>
                    </a:lnTo>
                    <a:lnTo>
                      <a:pt x="123" y="97"/>
                    </a:lnTo>
                    <a:lnTo>
                      <a:pt x="123" y="98"/>
                    </a:lnTo>
                    <a:lnTo>
                      <a:pt x="122" y="98"/>
                    </a:lnTo>
                    <a:lnTo>
                      <a:pt x="122" y="99"/>
                    </a:lnTo>
                    <a:lnTo>
                      <a:pt x="120" y="99"/>
                    </a:lnTo>
                    <a:lnTo>
                      <a:pt x="119" y="99"/>
                    </a:lnTo>
                    <a:lnTo>
                      <a:pt x="119" y="98"/>
                    </a:lnTo>
                    <a:lnTo>
                      <a:pt x="118" y="98"/>
                    </a:lnTo>
                    <a:lnTo>
                      <a:pt x="117" y="97"/>
                    </a:lnTo>
                    <a:lnTo>
                      <a:pt x="116" y="97"/>
                    </a:lnTo>
                    <a:lnTo>
                      <a:pt x="116" y="97"/>
                    </a:lnTo>
                    <a:lnTo>
                      <a:pt x="115" y="97"/>
                    </a:lnTo>
                    <a:lnTo>
                      <a:pt x="115" y="96"/>
                    </a:lnTo>
                    <a:lnTo>
                      <a:pt x="114" y="96"/>
                    </a:lnTo>
                    <a:lnTo>
                      <a:pt x="114" y="97"/>
                    </a:lnTo>
                    <a:lnTo>
                      <a:pt x="114" y="98"/>
                    </a:lnTo>
                    <a:lnTo>
                      <a:pt x="114" y="99"/>
                    </a:lnTo>
                    <a:lnTo>
                      <a:pt x="114" y="100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1" y="101"/>
                    </a:lnTo>
                    <a:lnTo>
                      <a:pt x="110" y="101"/>
                    </a:lnTo>
                    <a:lnTo>
                      <a:pt x="109" y="101"/>
                    </a:lnTo>
                    <a:lnTo>
                      <a:pt x="109" y="103"/>
                    </a:lnTo>
                    <a:lnTo>
                      <a:pt x="108" y="104"/>
                    </a:lnTo>
                    <a:lnTo>
                      <a:pt x="107" y="104"/>
                    </a:lnTo>
                    <a:lnTo>
                      <a:pt x="106" y="105"/>
                    </a:lnTo>
                    <a:lnTo>
                      <a:pt x="105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6"/>
                    </a:lnTo>
                    <a:lnTo>
                      <a:pt x="102" y="107"/>
                    </a:lnTo>
                    <a:lnTo>
                      <a:pt x="101" y="107"/>
                    </a:lnTo>
                    <a:lnTo>
                      <a:pt x="100" y="107"/>
                    </a:lnTo>
                    <a:lnTo>
                      <a:pt x="99" y="107"/>
                    </a:lnTo>
                    <a:lnTo>
                      <a:pt x="99" y="108"/>
                    </a:lnTo>
                    <a:lnTo>
                      <a:pt x="98" y="108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6" y="107"/>
                    </a:lnTo>
                    <a:lnTo>
                      <a:pt x="96" y="108"/>
                    </a:lnTo>
                    <a:lnTo>
                      <a:pt x="94" y="108"/>
                    </a:lnTo>
                    <a:lnTo>
                      <a:pt x="93" y="108"/>
                    </a:lnTo>
                    <a:lnTo>
                      <a:pt x="92" y="108"/>
                    </a:lnTo>
                    <a:lnTo>
                      <a:pt x="92" y="109"/>
                    </a:lnTo>
                    <a:lnTo>
                      <a:pt x="92" y="110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9" y="114"/>
                    </a:lnTo>
                    <a:lnTo>
                      <a:pt x="90" y="114"/>
                    </a:lnTo>
                    <a:lnTo>
                      <a:pt x="91" y="115"/>
                    </a:lnTo>
                    <a:lnTo>
                      <a:pt x="91" y="116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8" y="117"/>
                    </a:lnTo>
                    <a:lnTo>
                      <a:pt x="88" y="118"/>
                    </a:lnTo>
                    <a:lnTo>
                      <a:pt x="89" y="121"/>
                    </a:lnTo>
                    <a:lnTo>
                      <a:pt x="89" y="122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4"/>
                    </a:lnTo>
                    <a:lnTo>
                      <a:pt x="88" y="125"/>
                    </a:lnTo>
                    <a:lnTo>
                      <a:pt x="88" y="126"/>
                    </a:lnTo>
                    <a:lnTo>
                      <a:pt x="88" y="126"/>
                    </a:lnTo>
                    <a:lnTo>
                      <a:pt x="88" y="127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9"/>
                    </a:lnTo>
                    <a:lnTo>
                      <a:pt x="84" y="130"/>
                    </a:lnTo>
                    <a:lnTo>
                      <a:pt x="83" y="130"/>
                    </a:lnTo>
                    <a:lnTo>
                      <a:pt x="82" y="131"/>
                    </a:lnTo>
                    <a:lnTo>
                      <a:pt x="83" y="132"/>
                    </a:lnTo>
                    <a:lnTo>
                      <a:pt x="83" y="133"/>
                    </a:lnTo>
                    <a:lnTo>
                      <a:pt x="84" y="133"/>
                    </a:lnTo>
                    <a:lnTo>
                      <a:pt x="83" y="134"/>
                    </a:lnTo>
                    <a:lnTo>
                      <a:pt x="82" y="135"/>
                    </a:lnTo>
                    <a:lnTo>
                      <a:pt x="81" y="135"/>
                    </a:lnTo>
                    <a:lnTo>
                      <a:pt x="80" y="135"/>
                    </a:lnTo>
                    <a:lnTo>
                      <a:pt x="80" y="137"/>
                    </a:lnTo>
                    <a:lnTo>
                      <a:pt x="81" y="138"/>
                    </a:lnTo>
                    <a:lnTo>
                      <a:pt x="81" y="139"/>
                    </a:lnTo>
                    <a:lnTo>
                      <a:pt x="80" y="140"/>
                    </a:lnTo>
                    <a:lnTo>
                      <a:pt x="80" y="141"/>
                    </a:lnTo>
                    <a:lnTo>
                      <a:pt x="80" y="142"/>
                    </a:lnTo>
                    <a:lnTo>
                      <a:pt x="80" y="143"/>
                    </a:lnTo>
                    <a:lnTo>
                      <a:pt x="79" y="144"/>
                    </a:lnTo>
                    <a:lnTo>
                      <a:pt x="77" y="146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49"/>
                    </a:lnTo>
                    <a:lnTo>
                      <a:pt x="76" y="151"/>
                    </a:lnTo>
                    <a:lnTo>
                      <a:pt x="76" y="152"/>
                    </a:lnTo>
                    <a:lnTo>
                      <a:pt x="75" y="152"/>
                    </a:lnTo>
                    <a:lnTo>
                      <a:pt x="75" y="152"/>
                    </a:lnTo>
                    <a:lnTo>
                      <a:pt x="74" y="157"/>
                    </a:lnTo>
                    <a:lnTo>
                      <a:pt x="73" y="157"/>
                    </a:lnTo>
                    <a:lnTo>
                      <a:pt x="73" y="158"/>
                    </a:lnTo>
                    <a:lnTo>
                      <a:pt x="73" y="160"/>
                    </a:lnTo>
                    <a:lnTo>
                      <a:pt x="73" y="161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1" y="163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0" y="161"/>
                    </a:lnTo>
                    <a:lnTo>
                      <a:pt x="50" y="161"/>
                    </a:lnTo>
                    <a:lnTo>
                      <a:pt x="43" y="160"/>
                    </a:lnTo>
                    <a:lnTo>
                      <a:pt x="40" y="160"/>
                    </a:lnTo>
                    <a:lnTo>
                      <a:pt x="39" y="160"/>
                    </a:lnTo>
                    <a:lnTo>
                      <a:pt x="36" y="159"/>
                    </a:lnTo>
                    <a:lnTo>
                      <a:pt x="34" y="159"/>
                    </a:lnTo>
                    <a:lnTo>
                      <a:pt x="27" y="159"/>
                    </a:lnTo>
                    <a:lnTo>
                      <a:pt x="24" y="159"/>
                    </a:lnTo>
                    <a:lnTo>
                      <a:pt x="22" y="158"/>
                    </a:lnTo>
                    <a:lnTo>
                      <a:pt x="21" y="158"/>
                    </a:lnTo>
                    <a:lnTo>
                      <a:pt x="20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6" y="157"/>
                    </a:lnTo>
                    <a:lnTo>
                      <a:pt x="0" y="156"/>
                    </a:lnTo>
                    <a:lnTo>
                      <a:pt x="0" y="152"/>
                    </a:lnTo>
                    <a:lnTo>
                      <a:pt x="3" y="152"/>
                    </a:lnTo>
                    <a:lnTo>
                      <a:pt x="4" y="135"/>
                    </a:lnTo>
                    <a:lnTo>
                      <a:pt x="4" y="124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5" y="106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4" y="87"/>
                    </a:lnTo>
                    <a:lnTo>
                      <a:pt x="15" y="87"/>
                    </a:lnTo>
                    <a:lnTo>
                      <a:pt x="16" y="86"/>
                    </a:lnTo>
                    <a:lnTo>
                      <a:pt x="17" y="84"/>
                    </a:lnTo>
                    <a:lnTo>
                      <a:pt x="19" y="83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2" y="80"/>
                    </a:lnTo>
                    <a:lnTo>
                      <a:pt x="23" y="79"/>
                    </a:lnTo>
                    <a:lnTo>
                      <a:pt x="23" y="78"/>
                    </a:lnTo>
                    <a:lnTo>
                      <a:pt x="24" y="78"/>
                    </a:lnTo>
                    <a:lnTo>
                      <a:pt x="25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0" y="75"/>
                    </a:lnTo>
                    <a:lnTo>
                      <a:pt x="31" y="75"/>
                    </a:lnTo>
                    <a:lnTo>
                      <a:pt x="31" y="74"/>
                    </a:lnTo>
                    <a:lnTo>
                      <a:pt x="32" y="74"/>
                    </a:lnTo>
                    <a:lnTo>
                      <a:pt x="33" y="73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4" y="72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38" y="72"/>
                    </a:lnTo>
                    <a:lnTo>
                      <a:pt x="38" y="73"/>
                    </a:lnTo>
                    <a:lnTo>
                      <a:pt x="39" y="73"/>
                    </a:lnTo>
                    <a:lnTo>
                      <a:pt x="39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1" y="75"/>
                    </a:lnTo>
                    <a:lnTo>
                      <a:pt x="42" y="76"/>
                    </a:lnTo>
                    <a:lnTo>
                      <a:pt x="43" y="76"/>
                    </a:lnTo>
                    <a:lnTo>
                      <a:pt x="45" y="76"/>
                    </a:lnTo>
                    <a:lnTo>
                      <a:pt x="45" y="78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49" y="78"/>
                    </a:lnTo>
                    <a:lnTo>
                      <a:pt x="49" y="79"/>
                    </a:lnTo>
                    <a:lnTo>
                      <a:pt x="50" y="80"/>
                    </a:lnTo>
                    <a:lnTo>
                      <a:pt x="51" y="80"/>
                    </a:lnTo>
                    <a:lnTo>
                      <a:pt x="51" y="79"/>
                    </a:lnTo>
                    <a:lnTo>
                      <a:pt x="53" y="79"/>
                    </a:lnTo>
                    <a:lnTo>
                      <a:pt x="54" y="80"/>
                    </a:lnTo>
                    <a:lnTo>
                      <a:pt x="54" y="81"/>
                    </a:lnTo>
                    <a:lnTo>
                      <a:pt x="55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8" y="82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3" y="80"/>
                    </a:lnTo>
                    <a:lnTo>
                      <a:pt x="64" y="80"/>
                    </a:lnTo>
                    <a:lnTo>
                      <a:pt x="64" y="81"/>
                    </a:lnTo>
                    <a:lnTo>
                      <a:pt x="65" y="80"/>
                    </a:lnTo>
                    <a:lnTo>
                      <a:pt x="66" y="80"/>
                    </a:lnTo>
                    <a:lnTo>
                      <a:pt x="66" y="79"/>
                    </a:lnTo>
                    <a:lnTo>
                      <a:pt x="68" y="79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0" y="76"/>
                    </a:lnTo>
                    <a:lnTo>
                      <a:pt x="71" y="76"/>
                    </a:lnTo>
                    <a:lnTo>
                      <a:pt x="72" y="75"/>
                    </a:lnTo>
                    <a:lnTo>
                      <a:pt x="73" y="75"/>
                    </a:lnTo>
                    <a:lnTo>
                      <a:pt x="73" y="76"/>
                    </a:lnTo>
                    <a:lnTo>
                      <a:pt x="74" y="76"/>
                    </a:lnTo>
                    <a:lnTo>
                      <a:pt x="75" y="76"/>
                    </a:lnTo>
                    <a:lnTo>
                      <a:pt x="74" y="78"/>
                    </a:lnTo>
                    <a:lnTo>
                      <a:pt x="75" y="78"/>
                    </a:lnTo>
                    <a:lnTo>
                      <a:pt x="75" y="79"/>
                    </a:lnTo>
                    <a:lnTo>
                      <a:pt x="76" y="80"/>
                    </a:lnTo>
                    <a:lnTo>
                      <a:pt x="76" y="81"/>
                    </a:lnTo>
                    <a:lnTo>
                      <a:pt x="77" y="81"/>
                    </a:lnTo>
                    <a:lnTo>
                      <a:pt x="79" y="81"/>
                    </a:lnTo>
                    <a:lnTo>
                      <a:pt x="79" y="82"/>
                    </a:lnTo>
                    <a:lnTo>
                      <a:pt x="80" y="82"/>
                    </a:lnTo>
                    <a:lnTo>
                      <a:pt x="81" y="82"/>
                    </a:lnTo>
                    <a:lnTo>
                      <a:pt x="82" y="82"/>
                    </a:lnTo>
                    <a:lnTo>
                      <a:pt x="83" y="82"/>
                    </a:lnTo>
                    <a:lnTo>
                      <a:pt x="84" y="83"/>
                    </a:lnTo>
                    <a:lnTo>
                      <a:pt x="84" y="84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8" y="84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89" y="83"/>
                    </a:lnTo>
                    <a:lnTo>
                      <a:pt x="90" y="82"/>
                    </a:lnTo>
                    <a:lnTo>
                      <a:pt x="91" y="82"/>
                    </a:lnTo>
                    <a:lnTo>
                      <a:pt x="92" y="82"/>
                    </a:lnTo>
                    <a:lnTo>
                      <a:pt x="92" y="81"/>
                    </a:lnTo>
                    <a:lnTo>
                      <a:pt x="93" y="80"/>
                    </a:lnTo>
                    <a:lnTo>
                      <a:pt x="93" y="79"/>
                    </a:lnTo>
                    <a:lnTo>
                      <a:pt x="94" y="79"/>
                    </a:lnTo>
                    <a:lnTo>
                      <a:pt x="94" y="78"/>
                    </a:lnTo>
                    <a:lnTo>
                      <a:pt x="94" y="76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6" y="74"/>
                    </a:lnTo>
                    <a:lnTo>
                      <a:pt x="97" y="73"/>
                    </a:lnTo>
                    <a:lnTo>
                      <a:pt x="98" y="73"/>
                    </a:lnTo>
                    <a:lnTo>
                      <a:pt x="98" y="72"/>
                    </a:lnTo>
                    <a:lnTo>
                      <a:pt x="99" y="72"/>
                    </a:lnTo>
                    <a:lnTo>
                      <a:pt x="99" y="70"/>
                    </a:lnTo>
                    <a:lnTo>
                      <a:pt x="100" y="70"/>
                    </a:lnTo>
                    <a:lnTo>
                      <a:pt x="100" y="68"/>
                    </a:lnTo>
                    <a:lnTo>
                      <a:pt x="101" y="68"/>
                    </a:lnTo>
                    <a:lnTo>
                      <a:pt x="101" y="67"/>
                    </a:lnTo>
                    <a:lnTo>
                      <a:pt x="101" y="66"/>
                    </a:lnTo>
                    <a:lnTo>
                      <a:pt x="102" y="66"/>
                    </a:lnTo>
                    <a:lnTo>
                      <a:pt x="102" y="65"/>
                    </a:lnTo>
                    <a:lnTo>
                      <a:pt x="101" y="65"/>
                    </a:lnTo>
                    <a:lnTo>
                      <a:pt x="101" y="64"/>
                    </a:lnTo>
                    <a:lnTo>
                      <a:pt x="102" y="64"/>
                    </a:lnTo>
                    <a:lnTo>
                      <a:pt x="103" y="63"/>
                    </a:lnTo>
                    <a:lnTo>
                      <a:pt x="103" y="62"/>
                    </a:lnTo>
                    <a:lnTo>
                      <a:pt x="103" y="61"/>
                    </a:lnTo>
                    <a:lnTo>
                      <a:pt x="103" y="59"/>
                    </a:lnTo>
                    <a:lnTo>
                      <a:pt x="103" y="58"/>
                    </a:lnTo>
                    <a:lnTo>
                      <a:pt x="103" y="57"/>
                    </a:lnTo>
                    <a:lnTo>
                      <a:pt x="103" y="56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5"/>
                    </a:lnTo>
                    <a:lnTo>
                      <a:pt x="107" y="54"/>
                    </a:lnTo>
                    <a:lnTo>
                      <a:pt x="108" y="53"/>
                    </a:lnTo>
                    <a:lnTo>
                      <a:pt x="108" y="51"/>
                    </a:lnTo>
                    <a:lnTo>
                      <a:pt x="109" y="50"/>
                    </a:lnTo>
                    <a:lnTo>
                      <a:pt x="110" y="50"/>
                    </a:lnTo>
                    <a:lnTo>
                      <a:pt x="110" y="49"/>
                    </a:lnTo>
                    <a:lnTo>
                      <a:pt x="111" y="49"/>
                    </a:lnTo>
                    <a:lnTo>
                      <a:pt x="111" y="48"/>
                    </a:lnTo>
                    <a:lnTo>
                      <a:pt x="111" y="47"/>
                    </a:lnTo>
                    <a:lnTo>
                      <a:pt x="113" y="47"/>
                    </a:lnTo>
                    <a:lnTo>
                      <a:pt x="113" y="46"/>
                    </a:lnTo>
                    <a:lnTo>
                      <a:pt x="114" y="46"/>
                    </a:lnTo>
                    <a:lnTo>
                      <a:pt x="114" y="45"/>
                    </a:lnTo>
                    <a:lnTo>
                      <a:pt x="116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19" y="41"/>
                    </a:lnTo>
                    <a:lnTo>
                      <a:pt x="119" y="40"/>
                    </a:lnTo>
                    <a:lnTo>
                      <a:pt x="120" y="40"/>
                    </a:lnTo>
                    <a:lnTo>
                      <a:pt x="122" y="39"/>
                    </a:lnTo>
                    <a:lnTo>
                      <a:pt x="123" y="39"/>
                    </a:lnTo>
                    <a:lnTo>
                      <a:pt x="124" y="39"/>
                    </a:lnTo>
                    <a:lnTo>
                      <a:pt x="124" y="38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4"/>
                    </a:lnTo>
                    <a:lnTo>
                      <a:pt x="130" y="34"/>
                    </a:lnTo>
                    <a:lnTo>
                      <a:pt x="131" y="32"/>
                    </a:lnTo>
                    <a:lnTo>
                      <a:pt x="131" y="31"/>
                    </a:lnTo>
                    <a:lnTo>
                      <a:pt x="131" y="30"/>
                    </a:lnTo>
                    <a:lnTo>
                      <a:pt x="132" y="29"/>
                    </a:lnTo>
                    <a:lnTo>
                      <a:pt x="133" y="29"/>
                    </a:lnTo>
                    <a:lnTo>
                      <a:pt x="133" y="28"/>
                    </a:lnTo>
                    <a:lnTo>
                      <a:pt x="134" y="28"/>
                    </a:lnTo>
                    <a:lnTo>
                      <a:pt x="135" y="28"/>
                    </a:lnTo>
                    <a:lnTo>
                      <a:pt x="135" y="27"/>
                    </a:lnTo>
                    <a:lnTo>
                      <a:pt x="136" y="27"/>
                    </a:lnTo>
                    <a:lnTo>
                      <a:pt x="136" y="25"/>
                    </a:lnTo>
                    <a:lnTo>
                      <a:pt x="137" y="25"/>
                    </a:lnTo>
                    <a:lnTo>
                      <a:pt x="139" y="25"/>
                    </a:lnTo>
                    <a:lnTo>
                      <a:pt x="139" y="24"/>
                    </a:lnTo>
                    <a:lnTo>
                      <a:pt x="140" y="23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3" y="22"/>
                    </a:lnTo>
                    <a:lnTo>
                      <a:pt x="143" y="21"/>
                    </a:lnTo>
                    <a:lnTo>
                      <a:pt x="143" y="21"/>
                    </a:lnTo>
                    <a:lnTo>
                      <a:pt x="144" y="20"/>
                    </a:lnTo>
                    <a:lnTo>
                      <a:pt x="145" y="19"/>
                    </a:lnTo>
                    <a:lnTo>
                      <a:pt x="147" y="17"/>
                    </a:lnTo>
                    <a:lnTo>
                      <a:pt x="147" y="17"/>
                    </a:lnTo>
                    <a:lnTo>
                      <a:pt x="148" y="17"/>
                    </a:lnTo>
                    <a:lnTo>
                      <a:pt x="149" y="17"/>
                    </a:lnTo>
                    <a:lnTo>
                      <a:pt x="149" y="16"/>
                    </a:lnTo>
                    <a:lnTo>
                      <a:pt x="150" y="16"/>
                    </a:lnTo>
                    <a:lnTo>
                      <a:pt x="150" y="15"/>
                    </a:lnTo>
                    <a:lnTo>
                      <a:pt x="151" y="15"/>
                    </a:lnTo>
                    <a:lnTo>
                      <a:pt x="153" y="13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4" y="11"/>
                    </a:lnTo>
                    <a:lnTo>
                      <a:pt x="156" y="11"/>
                    </a:lnTo>
                    <a:lnTo>
                      <a:pt x="157" y="10"/>
                    </a:lnTo>
                    <a:lnTo>
                      <a:pt x="157" y="8"/>
                    </a:lnTo>
                    <a:lnTo>
                      <a:pt x="158" y="8"/>
                    </a:lnTo>
                    <a:lnTo>
                      <a:pt x="160" y="7"/>
                    </a:lnTo>
                    <a:lnTo>
                      <a:pt x="161" y="7"/>
                    </a:lnTo>
                    <a:lnTo>
                      <a:pt x="161" y="6"/>
                    </a:lnTo>
                    <a:lnTo>
                      <a:pt x="162" y="6"/>
                    </a:lnTo>
                    <a:lnTo>
                      <a:pt x="163" y="5"/>
                    </a:lnTo>
                    <a:lnTo>
                      <a:pt x="165" y="5"/>
                    </a:lnTo>
                    <a:lnTo>
                      <a:pt x="165" y="4"/>
                    </a:lnTo>
                    <a:lnTo>
                      <a:pt x="166" y="4"/>
                    </a:lnTo>
                    <a:lnTo>
                      <a:pt x="167" y="4"/>
                    </a:lnTo>
                    <a:lnTo>
                      <a:pt x="167" y="3"/>
                    </a:lnTo>
                    <a:lnTo>
                      <a:pt x="168" y="3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3" y="3"/>
                    </a:lnTo>
                    <a:lnTo>
                      <a:pt x="173" y="2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12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30" y="0"/>
                    </a:lnTo>
                    <a:lnTo>
                      <a:pt x="233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5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61" y="0"/>
                    </a:lnTo>
                    <a:lnTo>
                      <a:pt x="262" y="0"/>
                    </a:lnTo>
                    <a:lnTo>
                      <a:pt x="267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5" y="0"/>
                    </a:lnTo>
                    <a:lnTo>
                      <a:pt x="302" y="0"/>
                    </a:lnTo>
                    <a:lnTo>
                      <a:pt x="306" y="0"/>
                    </a:lnTo>
                    <a:lnTo>
                      <a:pt x="30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" name="Freeform 109"/>
              <p:cNvSpPr>
                <a:spLocks noEditPoints="1"/>
              </p:cNvSpPr>
              <p:nvPr/>
            </p:nvSpPr>
            <p:spPr bwMode="auto">
              <a:xfrm>
                <a:off x="2019391" y="2393950"/>
                <a:ext cx="271463" cy="301625"/>
              </a:xfrm>
              <a:custGeom>
                <a:avLst/>
                <a:gdLst>
                  <a:gd name="T0" fmla="*/ 15 w 171"/>
                  <a:gd name="T1" fmla="*/ 188 h 190"/>
                  <a:gd name="T2" fmla="*/ 17 w 171"/>
                  <a:gd name="T3" fmla="*/ 188 h 190"/>
                  <a:gd name="T4" fmla="*/ 6 w 171"/>
                  <a:gd name="T5" fmla="*/ 190 h 190"/>
                  <a:gd name="T6" fmla="*/ 2 w 171"/>
                  <a:gd name="T7" fmla="*/ 180 h 190"/>
                  <a:gd name="T8" fmla="*/ 8 w 171"/>
                  <a:gd name="T9" fmla="*/ 186 h 190"/>
                  <a:gd name="T10" fmla="*/ 0 w 171"/>
                  <a:gd name="T11" fmla="*/ 177 h 190"/>
                  <a:gd name="T12" fmla="*/ 171 w 171"/>
                  <a:gd name="T13" fmla="*/ 61 h 190"/>
                  <a:gd name="T14" fmla="*/ 169 w 171"/>
                  <a:gd name="T15" fmla="*/ 118 h 190"/>
                  <a:gd name="T16" fmla="*/ 163 w 171"/>
                  <a:gd name="T17" fmla="*/ 117 h 190"/>
                  <a:gd name="T18" fmla="*/ 156 w 171"/>
                  <a:gd name="T19" fmla="*/ 121 h 190"/>
                  <a:gd name="T20" fmla="*/ 150 w 171"/>
                  <a:gd name="T21" fmla="*/ 122 h 190"/>
                  <a:gd name="T22" fmla="*/ 142 w 171"/>
                  <a:gd name="T23" fmla="*/ 127 h 190"/>
                  <a:gd name="T24" fmla="*/ 135 w 171"/>
                  <a:gd name="T25" fmla="*/ 129 h 190"/>
                  <a:gd name="T26" fmla="*/ 123 w 171"/>
                  <a:gd name="T27" fmla="*/ 130 h 190"/>
                  <a:gd name="T28" fmla="*/ 114 w 171"/>
                  <a:gd name="T29" fmla="*/ 132 h 190"/>
                  <a:gd name="T30" fmla="*/ 108 w 171"/>
                  <a:gd name="T31" fmla="*/ 134 h 190"/>
                  <a:gd name="T32" fmla="*/ 102 w 171"/>
                  <a:gd name="T33" fmla="*/ 135 h 190"/>
                  <a:gd name="T34" fmla="*/ 94 w 171"/>
                  <a:gd name="T35" fmla="*/ 136 h 190"/>
                  <a:gd name="T36" fmla="*/ 88 w 171"/>
                  <a:gd name="T37" fmla="*/ 132 h 190"/>
                  <a:gd name="T38" fmla="*/ 81 w 171"/>
                  <a:gd name="T39" fmla="*/ 129 h 190"/>
                  <a:gd name="T40" fmla="*/ 75 w 171"/>
                  <a:gd name="T41" fmla="*/ 132 h 190"/>
                  <a:gd name="T42" fmla="*/ 70 w 171"/>
                  <a:gd name="T43" fmla="*/ 140 h 190"/>
                  <a:gd name="T44" fmla="*/ 66 w 171"/>
                  <a:gd name="T45" fmla="*/ 146 h 190"/>
                  <a:gd name="T46" fmla="*/ 64 w 171"/>
                  <a:gd name="T47" fmla="*/ 154 h 190"/>
                  <a:gd name="T48" fmla="*/ 58 w 171"/>
                  <a:gd name="T49" fmla="*/ 159 h 190"/>
                  <a:gd name="T50" fmla="*/ 54 w 171"/>
                  <a:gd name="T51" fmla="*/ 164 h 190"/>
                  <a:gd name="T52" fmla="*/ 56 w 171"/>
                  <a:gd name="T53" fmla="*/ 170 h 190"/>
                  <a:gd name="T54" fmla="*/ 47 w 171"/>
                  <a:gd name="T55" fmla="*/ 169 h 190"/>
                  <a:gd name="T56" fmla="*/ 39 w 171"/>
                  <a:gd name="T57" fmla="*/ 171 h 190"/>
                  <a:gd name="T58" fmla="*/ 34 w 171"/>
                  <a:gd name="T59" fmla="*/ 176 h 190"/>
                  <a:gd name="T60" fmla="*/ 28 w 171"/>
                  <a:gd name="T61" fmla="*/ 185 h 190"/>
                  <a:gd name="T62" fmla="*/ 18 w 171"/>
                  <a:gd name="T63" fmla="*/ 188 h 190"/>
                  <a:gd name="T64" fmla="*/ 11 w 171"/>
                  <a:gd name="T65" fmla="*/ 182 h 190"/>
                  <a:gd name="T66" fmla="*/ 19 w 171"/>
                  <a:gd name="T67" fmla="*/ 177 h 190"/>
                  <a:gd name="T68" fmla="*/ 27 w 171"/>
                  <a:gd name="T69" fmla="*/ 174 h 190"/>
                  <a:gd name="T70" fmla="*/ 30 w 171"/>
                  <a:gd name="T71" fmla="*/ 167 h 190"/>
                  <a:gd name="T72" fmla="*/ 32 w 171"/>
                  <a:gd name="T73" fmla="*/ 159 h 190"/>
                  <a:gd name="T74" fmla="*/ 38 w 171"/>
                  <a:gd name="T75" fmla="*/ 151 h 190"/>
                  <a:gd name="T76" fmla="*/ 43 w 171"/>
                  <a:gd name="T77" fmla="*/ 145 h 190"/>
                  <a:gd name="T78" fmla="*/ 49 w 171"/>
                  <a:gd name="T79" fmla="*/ 140 h 190"/>
                  <a:gd name="T80" fmla="*/ 51 w 171"/>
                  <a:gd name="T81" fmla="*/ 131 h 190"/>
                  <a:gd name="T82" fmla="*/ 49 w 171"/>
                  <a:gd name="T83" fmla="*/ 120 h 190"/>
                  <a:gd name="T84" fmla="*/ 54 w 171"/>
                  <a:gd name="T85" fmla="*/ 110 h 190"/>
                  <a:gd name="T86" fmla="*/ 65 w 171"/>
                  <a:gd name="T87" fmla="*/ 102 h 190"/>
                  <a:gd name="T88" fmla="*/ 68 w 171"/>
                  <a:gd name="T89" fmla="*/ 95 h 190"/>
                  <a:gd name="T90" fmla="*/ 66 w 171"/>
                  <a:gd name="T91" fmla="*/ 85 h 190"/>
                  <a:gd name="T92" fmla="*/ 71 w 171"/>
                  <a:gd name="T93" fmla="*/ 78 h 190"/>
                  <a:gd name="T94" fmla="*/ 64 w 171"/>
                  <a:gd name="T95" fmla="*/ 71 h 190"/>
                  <a:gd name="T96" fmla="*/ 58 w 171"/>
                  <a:gd name="T97" fmla="*/ 64 h 190"/>
                  <a:gd name="T98" fmla="*/ 66 w 171"/>
                  <a:gd name="T99" fmla="*/ 57 h 190"/>
                  <a:gd name="T100" fmla="*/ 69 w 171"/>
                  <a:gd name="T101" fmla="*/ 49 h 190"/>
                  <a:gd name="T102" fmla="*/ 70 w 171"/>
                  <a:gd name="T103" fmla="*/ 40 h 190"/>
                  <a:gd name="T104" fmla="*/ 62 w 171"/>
                  <a:gd name="T105" fmla="*/ 37 h 190"/>
                  <a:gd name="T106" fmla="*/ 56 w 171"/>
                  <a:gd name="T107" fmla="*/ 24 h 190"/>
                  <a:gd name="T108" fmla="*/ 49 w 171"/>
                  <a:gd name="T109" fmla="*/ 21 h 190"/>
                  <a:gd name="T110" fmla="*/ 44 w 171"/>
                  <a:gd name="T111" fmla="*/ 11 h 190"/>
                  <a:gd name="T112" fmla="*/ 51 w 171"/>
                  <a:gd name="T113" fmla="*/ 2 h 190"/>
                  <a:gd name="T114" fmla="*/ 75 w 171"/>
                  <a:gd name="T115" fmla="*/ 0 h 190"/>
                  <a:gd name="T116" fmla="*/ 109 w 171"/>
                  <a:gd name="T117" fmla="*/ 3 h 190"/>
                  <a:gd name="T118" fmla="*/ 146 w 171"/>
                  <a:gd name="T119" fmla="*/ 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1" h="190">
                    <a:moveTo>
                      <a:pt x="17" y="189"/>
                    </a:moveTo>
                    <a:lnTo>
                      <a:pt x="14" y="190"/>
                    </a:lnTo>
                    <a:lnTo>
                      <a:pt x="13" y="190"/>
                    </a:lnTo>
                    <a:lnTo>
                      <a:pt x="12" y="190"/>
                    </a:lnTo>
                    <a:lnTo>
                      <a:pt x="10" y="190"/>
                    </a:lnTo>
                    <a:lnTo>
                      <a:pt x="11" y="189"/>
                    </a:lnTo>
                    <a:lnTo>
                      <a:pt x="12" y="189"/>
                    </a:lnTo>
                    <a:lnTo>
                      <a:pt x="15" y="189"/>
                    </a:lnTo>
                    <a:lnTo>
                      <a:pt x="15" y="188"/>
                    </a:lnTo>
                    <a:lnTo>
                      <a:pt x="17" y="188"/>
                    </a:lnTo>
                    <a:lnTo>
                      <a:pt x="17" y="189"/>
                    </a:lnTo>
                    <a:close/>
                    <a:moveTo>
                      <a:pt x="12" y="188"/>
                    </a:moveTo>
                    <a:lnTo>
                      <a:pt x="12" y="187"/>
                    </a:lnTo>
                    <a:lnTo>
                      <a:pt x="12" y="187"/>
                    </a:lnTo>
                    <a:lnTo>
                      <a:pt x="13" y="187"/>
                    </a:lnTo>
                    <a:lnTo>
                      <a:pt x="15" y="188"/>
                    </a:lnTo>
                    <a:lnTo>
                      <a:pt x="17" y="187"/>
                    </a:lnTo>
                    <a:lnTo>
                      <a:pt x="17" y="188"/>
                    </a:lnTo>
                    <a:lnTo>
                      <a:pt x="15" y="188"/>
                    </a:lnTo>
                    <a:lnTo>
                      <a:pt x="14" y="188"/>
                    </a:lnTo>
                    <a:lnTo>
                      <a:pt x="13" y="189"/>
                    </a:lnTo>
                    <a:lnTo>
                      <a:pt x="12" y="189"/>
                    </a:lnTo>
                    <a:lnTo>
                      <a:pt x="11" y="189"/>
                    </a:lnTo>
                    <a:lnTo>
                      <a:pt x="10" y="189"/>
                    </a:lnTo>
                    <a:lnTo>
                      <a:pt x="9" y="189"/>
                    </a:lnTo>
                    <a:lnTo>
                      <a:pt x="8" y="189"/>
                    </a:lnTo>
                    <a:lnTo>
                      <a:pt x="6" y="190"/>
                    </a:lnTo>
                    <a:lnTo>
                      <a:pt x="5" y="189"/>
                    </a:lnTo>
                    <a:lnTo>
                      <a:pt x="4" y="189"/>
                    </a:lnTo>
                    <a:lnTo>
                      <a:pt x="3" y="188"/>
                    </a:lnTo>
                    <a:lnTo>
                      <a:pt x="3" y="187"/>
                    </a:lnTo>
                    <a:lnTo>
                      <a:pt x="2" y="186"/>
                    </a:lnTo>
                    <a:lnTo>
                      <a:pt x="1" y="182"/>
                    </a:lnTo>
                    <a:lnTo>
                      <a:pt x="1" y="181"/>
                    </a:lnTo>
                    <a:lnTo>
                      <a:pt x="1" y="180"/>
                    </a:lnTo>
                    <a:lnTo>
                      <a:pt x="2" y="180"/>
                    </a:lnTo>
                    <a:lnTo>
                      <a:pt x="3" y="180"/>
                    </a:lnTo>
                    <a:lnTo>
                      <a:pt x="4" y="181"/>
                    </a:lnTo>
                    <a:lnTo>
                      <a:pt x="5" y="181"/>
                    </a:lnTo>
                    <a:lnTo>
                      <a:pt x="6" y="182"/>
                    </a:lnTo>
                    <a:lnTo>
                      <a:pt x="8" y="182"/>
                    </a:lnTo>
                    <a:lnTo>
                      <a:pt x="9" y="182"/>
                    </a:lnTo>
                    <a:lnTo>
                      <a:pt x="9" y="184"/>
                    </a:lnTo>
                    <a:lnTo>
                      <a:pt x="8" y="185"/>
                    </a:lnTo>
                    <a:lnTo>
                      <a:pt x="8" y="186"/>
                    </a:lnTo>
                    <a:lnTo>
                      <a:pt x="8" y="187"/>
                    </a:lnTo>
                    <a:lnTo>
                      <a:pt x="9" y="187"/>
                    </a:lnTo>
                    <a:lnTo>
                      <a:pt x="10" y="187"/>
                    </a:lnTo>
                    <a:lnTo>
                      <a:pt x="11" y="187"/>
                    </a:lnTo>
                    <a:lnTo>
                      <a:pt x="11" y="188"/>
                    </a:lnTo>
                    <a:lnTo>
                      <a:pt x="12" y="188"/>
                    </a:lnTo>
                    <a:close/>
                    <a:moveTo>
                      <a:pt x="1" y="177"/>
                    </a:moveTo>
                    <a:lnTo>
                      <a:pt x="1" y="178"/>
                    </a:lnTo>
                    <a:lnTo>
                      <a:pt x="0" y="177"/>
                    </a:lnTo>
                    <a:lnTo>
                      <a:pt x="1" y="177"/>
                    </a:lnTo>
                    <a:close/>
                    <a:moveTo>
                      <a:pt x="148" y="9"/>
                    </a:moveTo>
                    <a:lnTo>
                      <a:pt x="151" y="5"/>
                    </a:lnTo>
                    <a:lnTo>
                      <a:pt x="151" y="7"/>
                    </a:lnTo>
                    <a:lnTo>
                      <a:pt x="152" y="9"/>
                    </a:lnTo>
                    <a:lnTo>
                      <a:pt x="152" y="10"/>
                    </a:lnTo>
                    <a:lnTo>
                      <a:pt x="158" y="24"/>
                    </a:lnTo>
                    <a:lnTo>
                      <a:pt x="164" y="44"/>
                    </a:lnTo>
                    <a:lnTo>
                      <a:pt x="171" y="61"/>
                    </a:lnTo>
                    <a:lnTo>
                      <a:pt x="171" y="69"/>
                    </a:lnTo>
                    <a:lnTo>
                      <a:pt x="171" y="78"/>
                    </a:lnTo>
                    <a:lnTo>
                      <a:pt x="171" y="85"/>
                    </a:lnTo>
                    <a:lnTo>
                      <a:pt x="171" y="89"/>
                    </a:lnTo>
                    <a:lnTo>
                      <a:pt x="171" y="94"/>
                    </a:lnTo>
                    <a:lnTo>
                      <a:pt x="171" y="100"/>
                    </a:lnTo>
                    <a:lnTo>
                      <a:pt x="171" y="105"/>
                    </a:lnTo>
                    <a:lnTo>
                      <a:pt x="171" y="118"/>
                    </a:lnTo>
                    <a:lnTo>
                      <a:pt x="169" y="118"/>
                    </a:lnTo>
                    <a:lnTo>
                      <a:pt x="168" y="118"/>
                    </a:lnTo>
                    <a:lnTo>
                      <a:pt x="167" y="118"/>
                    </a:lnTo>
                    <a:lnTo>
                      <a:pt x="167" y="119"/>
                    </a:lnTo>
                    <a:lnTo>
                      <a:pt x="166" y="119"/>
                    </a:lnTo>
                    <a:lnTo>
                      <a:pt x="165" y="119"/>
                    </a:lnTo>
                    <a:lnTo>
                      <a:pt x="164" y="118"/>
                    </a:lnTo>
                    <a:lnTo>
                      <a:pt x="163" y="118"/>
                    </a:lnTo>
                    <a:lnTo>
                      <a:pt x="163" y="117"/>
                    </a:lnTo>
                    <a:lnTo>
                      <a:pt x="163" y="117"/>
                    </a:lnTo>
                    <a:lnTo>
                      <a:pt x="162" y="117"/>
                    </a:lnTo>
                    <a:lnTo>
                      <a:pt x="162" y="118"/>
                    </a:lnTo>
                    <a:lnTo>
                      <a:pt x="160" y="119"/>
                    </a:lnTo>
                    <a:lnTo>
                      <a:pt x="159" y="119"/>
                    </a:lnTo>
                    <a:lnTo>
                      <a:pt x="159" y="120"/>
                    </a:lnTo>
                    <a:lnTo>
                      <a:pt x="158" y="120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6" y="121"/>
                    </a:lnTo>
                    <a:lnTo>
                      <a:pt x="156" y="122"/>
                    </a:lnTo>
                    <a:lnTo>
                      <a:pt x="156" y="121"/>
                    </a:lnTo>
                    <a:lnTo>
                      <a:pt x="155" y="121"/>
                    </a:lnTo>
                    <a:lnTo>
                      <a:pt x="154" y="122"/>
                    </a:lnTo>
                    <a:lnTo>
                      <a:pt x="152" y="122"/>
                    </a:lnTo>
                    <a:lnTo>
                      <a:pt x="151" y="122"/>
                    </a:lnTo>
                    <a:lnTo>
                      <a:pt x="151" y="123"/>
                    </a:lnTo>
                    <a:lnTo>
                      <a:pt x="151" y="122"/>
                    </a:lnTo>
                    <a:lnTo>
                      <a:pt x="150" y="122"/>
                    </a:lnTo>
                    <a:lnTo>
                      <a:pt x="149" y="123"/>
                    </a:lnTo>
                    <a:lnTo>
                      <a:pt x="148" y="123"/>
                    </a:lnTo>
                    <a:lnTo>
                      <a:pt x="148" y="125"/>
                    </a:lnTo>
                    <a:lnTo>
                      <a:pt x="147" y="125"/>
                    </a:lnTo>
                    <a:lnTo>
                      <a:pt x="146" y="126"/>
                    </a:lnTo>
                    <a:lnTo>
                      <a:pt x="145" y="126"/>
                    </a:lnTo>
                    <a:lnTo>
                      <a:pt x="143" y="126"/>
                    </a:lnTo>
                    <a:lnTo>
                      <a:pt x="142" y="126"/>
                    </a:lnTo>
                    <a:lnTo>
                      <a:pt x="142" y="127"/>
                    </a:lnTo>
                    <a:lnTo>
                      <a:pt x="142" y="128"/>
                    </a:lnTo>
                    <a:lnTo>
                      <a:pt x="141" y="128"/>
                    </a:lnTo>
                    <a:lnTo>
                      <a:pt x="140" y="128"/>
                    </a:lnTo>
                    <a:lnTo>
                      <a:pt x="140" y="129"/>
                    </a:lnTo>
                    <a:lnTo>
                      <a:pt x="139" y="129"/>
                    </a:lnTo>
                    <a:lnTo>
                      <a:pt x="138" y="129"/>
                    </a:lnTo>
                    <a:lnTo>
                      <a:pt x="137" y="129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4" y="131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8" y="131"/>
                    </a:lnTo>
                    <a:lnTo>
                      <a:pt x="126" y="131"/>
                    </a:lnTo>
                    <a:lnTo>
                      <a:pt x="125" y="131"/>
                    </a:lnTo>
                    <a:lnTo>
                      <a:pt x="124" y="131"/>
                    </a:lnTo>
                    <a:lnTo>
                      <a:pt x="123" y="131"/>
                    </a:lnTo>
                    <a:lnTo>
                      <a:pt x="123" y="130"/>
                    </a:lnTo>
                    <a:lnTo>
                      <a:pt x="122" y="130"/>
                    </a:lnTo>
                    <a:lnTo>
                      <a:pt x="121" y="130"/>
                    </a:lnTo>
                    <a:lnTo>
                      <a:pt x="120" y="130"/>
                    </a:lnTo>
                    <a:lnTo>
                      <a:pt x="118" y="130"/>
                    </a:lnTo>
                    <a:lnTo>
                      <a:pt x="116" y="130"/>
                    </a:lnTo>
                    <a:lnTo>
                      <a:pt x="116" y="131"/>
                    </a:lnTo>
                    <a:lnTo>
                      <a:pt x="115" y="131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3" y="132"/>
                    </a:lnTo>
                    <a:lnTo>
                      <a:pt x="113" y="134"/>
                    </a:lnTo>
                    <a:lnTo>
                      <a:pt x="112" y="134"/>
                    </a:lnTo>
                    <a:lnTo>
                      <a:pt x="111" y="134"/>
                    </a:lnTo>
                    <a:lnTo>
                      <a:pt x="111" y="132"/>
                    </a:lnTo>
                    <a:lnTo>
                      <a:pt x="109" y="132"/>
                    </a:lnTo>
                    <a:lnTo>
                      <a:pt x="109" y="134"/>
                    </a:lnTo>
                    <a:lnTo>
                      <a:pt x="108" y="134"/>
                    </a:lnTo>
                    <a:lnTo>
                      <a:pt x="108" y="134"/>
                    </a:lnTo>
                    <a:lnTo>
                      <a:pt x="107" y="134"/>
                    </a:lnTo>
                    <a:lnTo>
                      <a:pt x="107" y="135"/>
                    </a:lnTo>
                    <a:lnTo>
                      <a:pt x="106" y="135"/>
                    </a:lnTo>
                    <a:lnTo>
                      <a:pt x="105" y="135"/>
                    </a:lnTo>
                    <a:lnTo>
                      <a:pt x="105" y="136"/>
                    </a:lnTo>
                    <a:lnTo>
                      <a:pt x="104" y="136"/>
                    </a:lnTo>
                    <a:lnTo>
                      <a:pt x="104" y="135"/>
                    </a:lnTo>
                    <a:lnTo>
                      <a:pt x="103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9" y="135"/>
                    </a:lnTo>
                    <a:lnTo>
                      <a:pt x="98" y="135"/>
                    </a:lnTo>
                    <a:lnTo>
                      <a:pt x="97" y="135"/>
                    </a:lnTo>
                    <a:lnTo>
                      <a:pt x="96" y="135"/>
                    </a:lnTo>
                    <a:lnTo>
                      <a:pt x="95" y="134"/>
                    </a:lnTo>
                    <a:lnTo>
                      <a:pt x="95" y="135"/>
                    </a:lnTo>
                    <a:lnTo>
                      <a:pt x="94" y="135"/>
                    </a:lnTo>
                    <a:lnTo>
                      <a:pt x="94" y="136"/>
                    </a:lnTo>
                    <a:lnTo>
                      <a:pt x="92" y="136"/>
                    </a:lnTo>
                    <a:lnTo>
                      <a:pt x="92" y="135"/>
                    </a:lnTo>
                    <a:lnTo>
                      <a:pt x="91" y="135"/>
                    </a:lnTo>
                    <a:lnTo>
                      <a:pt x="90" y="134"/>
                    </a:lnTo>
                    <a:lnTo>
                      <a:pt x="90" y="135"/>
                    </a:lnTo>
                    <a:lnTo>
                      <a:pt x="90" y="134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8" y="132"/>
                    </a:lnTo>
                    <a:lnTo>
                      <a:pt x="87" y="132"/>
                    </a:lnTo>
                    <a:lnTo>
                      <a:pt x="87" y="131"/>
                    </a:lnTo>
                    <a:lnTo>
                      <a:pt x="87" y="130"/>
                    </a:lnTo>
                    <a:lnTo>
                      <a:pt x="86" y="129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2" y="129"/>
                    </a:lnTo>
                    <a:lnTo>
                      <a:pt x="81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7" y="128"/>
                    </a:lnTo>
                    <a:lnTo>
                      <a:pt x="77" y="129"/>
                    </a:lnTo>
                    <a:lnTo>
                      <a:pt x="77" y="130"/>
                    </a:lnTo>
                    <a:lnTo>
                      <a:pt x="77" y="131"/>
                    </a:lnTo>
                    <a:lnTo>
                      <a:pt x="75" y="132"/>
                    </a:lnTo>
                    <a:lnTo>
                      <a:pt x="74" y="132"/>
                    </a:lnTo>
                    <a:lnTo>
                      <a:pt x="74" y="134"/>
                    </a:lnTo>
                    <a:lnTo>
                      <a:pt x="73" y="135"/>
                    </a:lnTo>
                    <a:lnTo>
                      <a:pt x="72" y="136"/>
                    </a:lnTo>
                    <a:lnTo>
                      <a:pt x="70" y="137"/>
                    </a:lnTo>
                    <a:lnTo>
                      <a:pt x="70" y="138"/>
                    </a:lnTo>
                    <a:lnTo>
                      <a:pt x="71" y="139"/>
                    </a:lnTo>
                    <a:lnTo>
                      <a:pt x="71" y="140"/>
                    </a:lnTo>
                    <a:lnTo>
                      <a:pt x="70" y="140"/>
                    </a:lnTo>
                    <a:lnTo>
                      <a:pt x="70" y="142"/>
                    </a:lnTo>
                    <a:lnTo>
                      <a:pt x="70" y="143"/>
                    </a:lnTo>
                    <a:lnTo>
                      <a:pt x="69" y="143"/>
                    </a:lnTo>
                    <a:lnTo>
                      <a:pt x="68" y="143"/>
                    </a:lnTo>
                    <a:lnTo>
                      <a:pt x="66" y="143"/>
                    </a:lnTo>
                    <a:lnTo>
                      <a:pt x="66" y="144"/>
                    </a:lnTo>
                    <a:lnTo>
                      <a:pt x="65" y="145"/>
                    </a:lnTo>
                    <a:lnTo>
                      <a:pt x="65" y="146"/>
                    </a:lnTo>
                    <a:lnTo>
                      <a:pt x="66" y="146"/>
                    </a:lnTo>
                    <a:lnTo>
                      <a:pt x="66" y="147"/>
                    </a:lnTo>
                    <a:lnTo>
                      <a:pt x="65" y="148"/>
                    </a:lnTo>
                    <a:lnTo>
                      <a:pt x="66" y="148"/>
                    </a:lnTo>
                    <a:lnTo>
                      <a:pt x="66" y="150"/>
                    </a:lnTo>
                    <a:lnTo>
                      <a:pt x="66" y="151"/>
                    </a:lnTo>
                    <a:lnTo>
                      <a:pt x="65" y="152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4" y="154"/>
                    </a:lnTo>
                    <a:lnTo>
                      <a:pt x="64" y="155"/>
                    </a:lnTo>
                    <a:lnTo>
                      <a:pt x="64" y="156"/>
                    </a:lnTo>
                    <a:lnTo>
                      <a:pt x="63" y="156"/>
                    </a:lnTo>
                    <a:lnTo>
                      <a:pt x="62" y="156"/>
                    </a:lnTo>
                    <a:lnTo>
                      <a:pt x="62" y="157"/>
                    </a:lnTo>
                    <a:lnTo>
                      <a:pt x="61" y="157"/>
                    </a:lnTo>
                    <a:lnTo>
                      <a:pt x="61" y="159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58" y="160"/>
                    </a:lnTo>
                    <a:lnTo>
                      <a:pt x="60" y="160"/>
                    </a:lnTo>
                    <a:lnTo>
                      <a:pt x="60" y="160"/>
                    </a:lnTo>
                    <a:lnTo>
                      <a:pt x="58" y="160"/>
                    </a:lnTo>
                    <a:lnTo>
                      <a:pt x="57" y="160"/>
                    </a:lnTo>
                    <a:lnTo>
                      <a:pt x="56" y="161"/>
                    </a:lnTo>
                    <a:lnTo>
                      <a:pt x="55" y="162"/>
                    </a:lnTo>
                    <a:lnTo>
                      <a:pt x="54" y="163"/>
                    </a:lnTo>
                    <a:lnTo>
                      <a:pt x="54" y="164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5" y="167"/>
                    </a:lnTo>
                    <a:lnTo>
                      <a:pt x="56" y="168"/>
                    </a:lnTo>
                    <a:lnTo>
                      <a:pt x="57" y="169"/>
                    </a:lnTo>
                    <a:lnTo>
                      <a:pt x="57" y="170"/>
                    </a:lnTo>
                    <a:lnTo>
                      <a:pt x="57" y="171"/>
                    </a:lnTo>
                    <a:lnTo>
                      <a:pt x="56" y="171"/>
                    </a:lnTo>
                    <a:lnTo>
                      <a:pt x="56" y="170"/>
                    </a:lnTo>
                    <a:lnTo>
                      <a:pt x="55" y="170"/>
                    </a:lnTo>
                    <a:lnTo>
                      <a:pt x="54" y="170"/>
                    </a:lnTo>
                    <a:lnTo>
                      <a:pt x="53" y="169"/>
                    </a:lnTo>
                    <a:lnTo>
                      <a:pt x="52" y="169"/>
                    </a:lnTo>
                    <a:lnTo>
                      <a:pt x="51" y="168"/>
                    </a:lnTo>
                    <a:lnTo>
                      <a:pt x="49" y="168"/>
                    </a:lnTo>
                    <a:lnTo>
                      <a:pt x="49" y="169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6" y="169"/>
                    </a:lnTo>
                    <a:lnTo>
                      <a:pt x="45" y="170"/>
                    </a:lnTo>
                    <a:lnTo>
                      <a:pt x="44" y="170"/>
                    </a:lnTo>
                    <a:lnTo>
                      <a:pt x="44" y="171"/>
                    </a:lnTo>
                    <a:lnTo>
                      <a:pt x="44" y="172"/>
                    </a:lnTo>
                    <a:lnTo>
                      <a:pt x="43" y="172"/>
                    </a:lnTo>
                    <a:lnTo>
                      <a:pt x="42" y="172"/>
                    </a:lnTo>
                    <a:lnTo>
                      <a:pt x="40" y="171"/>
                    </a:lnTo>
                    <a:lnTo>
                      <a:pt x="39" y="171"/>
                    </a:lnTo>
                    <a:lnTo>
                      <a:pt x="38" y="170"/>
                    </a:lnTo>
                    <a:lnTo>
                      <a:pt x="37" y="171"/>
                    </a:lnTo>
                    <a:lnTo>
                      <a:pt x="36" y="171"/>
                    </a:lnTo>
                    <a:lnTo>
                      <a:pt x="35" y="171"/>
                    </a:lnTo>
                    <a:lnTo>
                      <a:pt x="35" y="172"/>
                    </a:lnTo>
                    <a:lnTo>
                      <a:pt x="34" y="172"/>
                    </a:lnTo>
                    <a:lnTo>
                      <a:pt x="32" y="173"/>
                    </a:lnTo>
                    <a:lnTo>
                      <a:pt x="32" y="174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4" y="178"/>
                    </a:lnTo>
                    <a:lnTo>
                      <a:pt x="34" y="179"/>
                    </a:lnTo>
                    <a:lnTo>
                      <a:pt x="34" y="180"/>
                    </a:lnTo>
                    <a:lnTo>
                      <a:pt x="32" y="181"/>
                    </a:lnTo>
                    <a:lnTo>
                      <a:pt x="31" y="182"/>
                    </a:lnTo>
                    <a:lnTo>
                      <a:pt x="30" y="184"/>
                    </a:lnTo>
                    <a:lnTo>
                      <a:pt x="29" y="184"/>
                    </a:lnTo>
                    <a:lnTo>
                      <a:pt x="28" y="185"/>
                    </a:lnTo>
                    <a:lnTo>
                      <a:pt x="27" y="186"/>
                    </a:lnTo>
                    <a:lnTo>
                      <a:pt x="27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3" y="187"/>
                    </a:lnTo>
                    <a:lnTo>
                      <a:pt x="22" y="188"/>
                    </a:lnTo>
                    <a:lnTo>
                      <a:pt x="21" y="188"/>
                    </a:lnTo>
                    <a:lnTo>
                      <a:pt x="20" y="188"/>
                    </a:lnTo>
                    <a:lnTo>
                      <a:pt x="18" y="188"/>
                    </a:lnTo>
                    <a:lnTo>
                      <a:pt x="17" y="187"/>
                    </a:lnTo>
                    <a:lnTo>
                      <a:pt x="15" y="187"/>
                    </a:lnTo>
                    <a:lnTo>
                      <a:pt x="14" y="187"/>
                    </a:lnTo>
                    <a:lnTo>
                      <a:pt x="13" y="187"/>
                    </a:lnTo>
                    <a:lnTo>
                      <a:pt x="12" y="187"/>
                    </a:lnTo>
                    <a:lnTo>
                      <a:pt x="11" y="185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1" y="182"/>
                    </a:lnTo>
                    <a:lnTo>
                      <a:pt x="11" y="181"/>
                    </a:lnTo>
                    <a:lnTo>
                      <a:pt x="12" y="180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4" y="179"/>
                    </a:lnTo>
                    <a:lnTo>
                      <a:pt x="15" y="179"/>
                    </a:lnTo>
                    <a:lnTo>
                      <a:pt x="17" y="178"/>
                    </a:lnTo>
                    <a:lnTo>
                      <a:pt x="18" y="177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22" y="174"/>
                    </a:lnTo>
                    <a:lnTo>
                      <a:pt x="23" y="174"/>
                    </a:lnTo>
                    <a:lnTo>
                      <a:pt x="23" y="176"/>
                    </a:lnTo>
                    <a:lnTo>
                      <a:pt x="25" y="176"/>
                    </a:lnTo>
                    <a:lnTo>
                      <a:pt x="26" y="176"/>
                    </a:lnTo>
                    <a:lnTo>
                      <a:pt x="27" y="174"/>
                    </a:lnTo>
                    <a:lnTo>
                      <a:pt x="27" y="174"/>
                    </a:lnTo>
                    <a:lnTo>
                      <a:pt x="28" y="174"/>
                    </a:lnTo>
                    <a:lnTo>
                      <a:pt x="28" y="173"/>
                    </a:lnTo>
                    <a:lnTo>
                      <a:pt x="28" y="172"/>
                    </a:lnTo>
                    <a:lnTo>
                      <a:pt x="28" y="171"/>
                    </a:lnTo>
                    <a:lnTo>
                      <a:pt x="28" y="170"/>
                    </a:lnTo>
                    <a:lnTo>
                      <a:pt x="28" y="169"/>
                    </a:lnTo>
                    <a:lnTo>
                      <a:pt x="29" y="167"/>
                    </a:lnTo>
                    <a:lnTo>
                      <a:pt x="30" y="167"/>
                    </a:lnTo>
                    <a:lnTo>
                      <a:pt x="30" y="165"/>
                    </a:lnTo>
                    <a:lnTo>
                      <a:pt x="31" y="165"/>
                    </a:lnTo>
                    <a:lnTo>
                      <a:pt x="31" y="164"/>
                    </a:lnTo>
                    <a:lnTo>
                      <a:pt x="31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2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4" y="156"/>
                    </a:lnTo>
                    <a:lnTo>
                      <a:pt x="35" y="155"/>
                    </a:lnTo>
                    <a:lnTo>
                      <a:pt x="36" y="154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7" y="151"/>
                    </a:lnTo>
                    <a:lnTo>
                      <a:pt x="38" y="151"/>
                    </a:lnTo>
                    <a:lnTo>
                      <a:pt x="39" y="151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39" y="148"/>
                    </a:lnTo>
                    <a:lnTo>
                      <a:pt x="40" y="148"/>
                    </a:lnTo>
                    <a:lnTo>
                      <a:pt x="42" y="147"/>
                    </a:lnTo>
                    <a:lnTo>
                      <a:pt x="42" y="146"/>
                    </a:lnTo>
                    <a:lnTo>
                      <a:pt x="43" y="146"/>
                    </a:lnTo>
                    <a:lnTo>
                      <a:pt x="43" y="145"/>
                    </a:lnTo>
                    <a:lnTo>
                      <a:pt x="44" y="145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7" y="145"/>
                    </a:lnTo>
                    <a:lnTo>
                      <a:pt x="48" y="145"/>
                    </a:lnTo>
                    <a:lnTo>
                      <a:pt x="48" y="144"/>
                    </a:lnTo>
                    <a:lnTo>
                      <a:pt x="48" y="143"/>
                    </a:lnTo>
                    <a:lnTo>
                      <a:pt x="48" y="142"/>
                    </a:lnTo>
                    <a:lnTo>
                      <a:pt x="49" y="140"/>
                    </a:lnTo>
                    <a:lnTo>
                      <a:pt x="49" y="139"/>
                    </a:lnTo>
                    <a:lnTo>
                      <a:pt x="51" y="139"/>
                    </a:lnTo>
                    <a:lnTo>
                      <a:pt x="51" y="138"/>
                    </a:lnTo>
                    <a:lnTo>
                      <a:pt x="51" y="137"/>
                    </a:lnTo>
                    <a:lnTo>
                      <a:pt x="51" y="136"/>
                    </a:lnTo>
                    <a:lnTo>
                      <a:pt x="51" y="135"/>
                    </a:lnTo>
                    <a:lnTo>
                      <a:pt x="51" y="134"/>
                    </a:lnTo>
                    <a:lnTo>
                      <a:pt x="51" y="132"/>
                    </a:lnTo>
                    <a:lnTo>
                      <a:pt x="51" y="131"/>
                    </a:lnTo>
                    <a:lnTo>
                      <a:pt x="51" y="130"/>
                    </a:lnTo>
                    <a:lnTo>
                      <a:pt x="51" y="129"/>
                    </a:lnTo>
                    <a:lnTo>
                      <a:pt x="51" y="127"/>
                    </a:lnTo>
                    <a:lnTo>
                      <a:pt x="51" y="126"/>
                    </a:lnTo>
                    <a:lnTo>
                      <a:pt x="51" y="125"/>
                    </a:lnTo>
                    <a:lnTo>
                      <a:pt x="51" y="123"/>
                    </a:lnTo>
                    <a:lnTo>
                      <a:pt x="51" y="122"/>
                    </a:lnTo>
                    <a:lnTo>
                      <a:pt x="51" y="121"/>
                    </a:lnTo>
                    <a:lnTo>
                      <a:pt x="49" y="120"/>
                    </a:lnTo>
                    <a:lnTo>
                      <a:pt x="51" y="120"/>
                    </a:lnTo>
                    <a:lnTo>
                      <a:pt x="51" y="119"/>
                    </a:lnTo>
                    <a:lnTo>
                      <a:pt x="52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3" y="113"/>
                    </a:lnTo>
                    <a:lnTo>
                      <a:pt x="53" y="111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5" y="109"/>
                    </a:lnTo>
                    <a:lnTo>
                      <a:pt x="56" y="108"/>
                    </a:lnTo>
                    <a:lnTo>
                      <a:pt x="57" y="106"/>
                    </a:lnTo>
                    <a:lnTo>
                      <a:pt x="58" y="105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4" y="104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6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66" y="97"/>
                    </a:lnTo>
                    <a:lnTo>
                      <a:pt x="66" y="96"/>
                    </a:lnTo>
                    <a:lnTo>
                      <a:pt x="66" y="95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69" y="93"/>
                    </a:lnTo>
                    <a:lnTo>
                      <a:pt x="69" y="92"/>
                    </a:lnTo>
                    <a:lnTo>
                      <a:pt x="69" y="91"/>
                    </a:lnTo>
                    <a:lnTo>
                      <a:pt x="69" y="89"/>
                    </a:lnTo>
                    <a:lnTo>
                      <a:pt x="69" y="88"/>
                    </a:lnTo>
                    <a:lnTo>
                      <a:pt x="68" y="87"/>
                    </a:lnTo>
                    <a:lnTo>
                      <a:pt x="68" y="86"/>
                    </a:lnTo>
                    <a:lnTo>
                      <a:pt x="66" y="85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5" y="80"/>
                    </a:lnTo>
                    <a:lnTo>
                      <a:pt x="68" y="80"/>
                    </a:lnTo>
                    <a:lnTo>
                      <a:pt x="69" y="80"/>
                    </a:lnTo>
                    <a:lnTo>
                      <a:pt x="70" y="80"/>
                    </a:lnTo>
                    <a:lnTo>
                      <a:pt x="71" y="79"/>
                    </a:lnTo>
                    <a:lnTo>
                      <a:pt x="71" y="78"/>
                    </a:lnTo>
                    <a:lnTo>
                      <a:pt x="71" y="78"/>
                    </a:lnTo>
                    <a:lnTo>
                      <a:pt x="71" y="76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0" y="71"/>
                    </a:lnTo>
                    <a:lnTo>
                      <a:pt x="69" y="71"/>
                    </a:lnTo>
                    <a:lnTo>
                      <a:pt x="68" y="70"/>
                    </a:lnTo>
                    <a:lnTo>
                      <a:pt x="66" y="70"/>
                    </a:lnTo>
                    <a:lnTo>
                      <a:pt x="65" y="71"/>
                    </a:lnTo>
                    <a:lnTo>
                      <a:pt x="64" y="71"/>
                    </a:lnTo>
                    <a:lnTo>
                      <a:pt x="64" y="70"/>
                    </a:lnTo>
                    <a:lnTo>
                      <a:pt x="63" y="70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1" y="68"/>
                    </a:lnTo>
                    <a:lnTo>
                      <a:pt x="61" y="67"/>
                    </a:lnTo>
                    <a:lnTo>
                      <a:pt x="60" y="66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8" y="63"/>
                    </a:lnTo>
                    <a:lnTo>
                      <a:pt x="60" y="62"/>
                    </a:lnTo>
                    <a:lnTo>
                      <a:pt x="60" y="60"/>
                    </a:lnTo>
                    <a:lnTo>
                      <a:pt x="61" y="60"/>
                    </a:lnTo>
                    <a:lnTo>
                      <a:pt x="63" y="59"/>
                    </a:lnTo>
                    <a:lnTo>
                      <a:pt x="64" y="59"/>
                    </a:lnTo>
                    <a:lnTo>
                      <a:pt x="65" y="59"/>
                    </a:lnTo>
                    <a:lnTo>
                      <a:pt x="66" y="58"/>
                    </a:lnTo>
                    <a:lnTo>
                      <a:pt x="66" y="57"/>
                    </a:lnTo>
                    <a:lnTo>
                      <a:pt x="65" y="57"/>
                    </a:lnTo>
                    <a:lnTo>
                      <a:pt x="65" y="55"/>
                    </a:lnTo>
                    <a:lnTo>
                      <a:pt x="65" y="54"/>
                    </a:lnTo>
                    <a:lnTo>
                      <a:pt x="68" y="53"/>
                    </a:lnTo>
                    <a:lnTo>
                      <a:pt x="69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8" y="47"/>
                    </a:lnTo>
                    <a:lnTo>
                      <a:pt x="68" y="46"/>
                    </a:lnTo>
                    <a:lnTo>
                      <a:pt x="68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0" y="37"/>
                    </a:lnTo>
                    <a:lnTo>
                      <a:pt x="69" y="37"/>
                    </a:lnTo>
                    <a:lnTo>
                      <a:pt x="69" y="36"/>
                    </a:lnTo>
                    <a:lnTo>
                      <a:pt x="68" y="36"/>
                    </a:lnTo>
                    <a:lnTo>
                      <a:pt x="66" y="36"/>
                    </a:lnTo>
                    <a:lnTo>
                      <a:pt x="65" y="36"/>
                    </a:lnTo>
                    <a:lnTo>
                      <a:pt x="64" y="36"/>
                    </a:lnTo>
                    <a:lnTo>
                      <a:pt x="63" y="36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0" y="34"/>
                    </a:lnTo>
                    <a:lnTo>
                      <a:pt x="58" y="33"/>
                    </a:lnTo>
                    <a:lnTo>
                      <a:pt x="58" y="26"/>
                    </a:lnTo>
                    <a:lnTo>
                      <a:pt x="57" y="25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4" y="25"/>
                    </a:lnTo>
                    <a:lnTo>
                      <a:pt x="53" y="25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49" y="22"/>
                    </a:lnTo>
                    <a:lnTo>
                      <a:pt x="49" y="21"/>
                    </a:lnTo>
                    <a:lnTo>
                      <a:pt x="48" y="20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4" y="13"/>
                    </a:lnTo>
                    <a:lnTo>
                      <a:pt x="44" y="12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81" y="1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9" y="3"/>
                    </a:lnTo>
                    <a:lnTo>
                      <a:pt x="102" y="3"/>
                    </a:lnTo>
                    <a:lnTo>
                      <a:pt x="109" y="3"/>
                    </a:lnTo>
                    <a:lnTo>
                      <a:pt x="111" y="3"/>
                    </a:lnTo>
                    <a:lnTo>
                      <a:pt x="114" y="4"/>
                    </a:lnTo>
                    <a:lnTo>
                      <a:pt x="115" y="4"/>
                    </a:lnTo>
                    <a:lnTo>
                      <a:pt x="118" y="4"/>
                    </a:lnTo>
                    <a:lnTo>
                      <a:pt x="125" y="5"/>
                    </a:lnTo>
                    <a:lnTo>
                      <a:pt x="135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6" y="7"/>
                    </a:lnTo>
                    <a:lnTo>
                      <a:pt x="147" y="8"/>
                    </a:lnTo>
                    <a:lnTo>
                      <a:pt x="148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" name="Freeform 134"/>
              <p:cNvSpPr>
                <a:spLocks/>
              </p:cNvSpPr>
              <p:nvPr/>
            </p:nvSpPr>
            <p:spPr bwMode="auto">
              <a:xfrm>
                <a:off x="1828891" y="2314575"/>
                <a:ext cx="303213" cy="258763"/>
              </a:xfrm>
              <a:custGeom>
                <a:avLst/>
                <a:gdLst>
                  <a:gd name="T0" fmla="*/ 94 w 191"/>
                  <a:gd name="T1" fmla="*/ 0 h 163"/>
                  <a:gd name="T2" fmla="*/ 105 w 191"/>
                  <a:gd name="T3" fmla="*/ 0 h 163"/>
                  <a:gd name="T4" fmla="*/ 117 w 191"/>
                  <a:gd name="T5" fmla="*/ 0 h 163"/>
                  <a:gd name="T6" fmla="*/ 128 w 191"/>
                  <a:gd name="T7" fmla="*/ 3 h 163"/>
                  <a:gd name="T8" fmla="*/ 130 w 191"/>
                  <a:gd name="T9" fmla="*/ 7 h 163"/>
                  <a:gd name="T10" fmla="*/ 125 w 191"/>
                  <a:gd name="T11" fmla="*/ 14 h 163"/>
                  <a:gd name="T12" fmla="*/ 132 w 191"/>
                  <a:gd name="T13" fmla="*/ 18 h 163"/>
                  <a:gd name="T14" fmla="*/ 142 w 191"/>
                  <a:gd name="T15" fmla="*/ 18 h 163"/>
                  <a:gd name="T16" fmla="*/ 146 w 191"/>
                  <a:gd name="T17" fmla="*/ 26 h 163"/>
                  <a:gd name="T18" fmla="*/ 149 w 191"/>
                  <a:gd name="T19" fmla="*/ 33 h 163"/>
                  <a:gd name="T20" fmla="*/ 151 w 191"/>
                  <a:gd name="T21" fmla="*/ 42 h 163"/>
                  <a:gd name="T22" fmla="*/ 155 w 191"/>
                  <a:gd name="T23" fmla="*/ 48 h 163"/>
                  <a:gd name="T24" fmla="*/ 158 w 191"/>
                  <a:gd name="T25" fmla="*/ 42 h 163"/>
                  <a:gd name="T26" fmla="*/ 163 w 191"/>
                  <a:gd name="T27" fmla="*/ 41 h 163"/>
                  <a:gd name="T28" fmla="*/ 167 w 191"/>
                  <a:gd name="T29" fmla="*/ 38 h 163"/>
                  <a:gd name="T30" fmla="*/ 173 w 191"/>
                  <a:gd name="T31" fmla="*/ 46 h 163"/>
                  <a:gd name="T32" fmla="*/ 169 w 191"/>
                  <a:gd name="T33" fmla="*/ 57 h 163"/>
                  <a:gd name="T34" fmla="*/ 165 w 191"/>
                  <a:gd name="T35" fmla="*/ 66 h 163"/>
                  <a:gd name="T36" fmla="*/ 174 w 191"/>
                  <a:gd name="T37" fmla="*/ 74 h 163"/>
                  <a:gd name="T38" fmla="*/ 180 w 191"/>
                  <a:gd name="T39" fmla="*/ 86 h 163"/>
                  <a:gd name="T40" fmla="*/ 190 w 191"/>
                  <a:gd name="T41" fmla="*/ 87 h 163"/>
                  <a:gd name="T42" fmla="*/ 189 w 191"/>
                  <a:gd name="T43" fmla="*/ 99 h 163"/>
                  <a:gd name="T44" fmla="*/ 186 w 191"/>
                  <a:gd name="T45" fmla="*/ 108 h 163"/>
                  <a:gd name="T46" fmla="*/ 180 w 191"/>
                  <a:gd name="T47" fmla="*/ 116 h 163"/>
                  <a:gd name="T48" fmla="*/ 188 w 191"/>
                  <a:gd name="T49" fmla="*/ 120 h 163"/>
                  <a:gd name="T50" fmla="*/ 189 w 191"/>
                  <a:gd name="T51" fmla="*/ 130 h 163"/>
                  <a:gd name="T52" fmla="*/ 189 w 191"/>
                  <a:gd name="T53" fmla="*/ 141 h 163"/>
                  <a:gd name="T54" fmla="*/ 188 w 191"/>
                  <a:gd name="T55" fmla="*/ 151 h 163"/>
                  <a:gd name="T56" fmla="*/ 175 w 191"/>
                  <a:gd name="T57" fmla="*/ 159 h 163"/>
                  <a:gd name="T58" fmla="*/ 159 w 191"/>
                  <a:gd name="T59" fmla="*/ 162 h 163"/>
                  <a:gd name="T60" fmla="*/ 146 w 191"/>
                  <a:gd name="T61" fmla="*/ 104 h 163"/>
                  <a:gd name="T62" fmla="*/ 137 w 191"/>
                  <a:gd name="T63" fmla="*/ 107 h 163"/>
                  <a:gd name="T64" fmla="*/ 131 w 191"/>
                  <a:gd name="T65" fmla="*/ 107 h 163"/>
                  <a:gd name="T66" fmla="*/ 120 w 191"/>
                  <a:gd name="T67" fmla="*/ 103 h 163"/>
                  <a:gd name="T68" fmla="*/ 108 w 191"/>
                  <a:gd name="T69" fmla="*/ 104 h 163"/>
                  <a:gd name="T70" fmla="*/ 98 w 191"/>
                  <a:gd name="T71" fmla="*/ 107 h 163"/>
                  <a:gd name="T72" fmla="*/ 91 w 191"/>
                  <a:gd name="T73" fmla="*/ 112 h 163"/>
                  <a:gd name="T74" fmla="*/ 82 w 191"/>
                  <a:gd name="T75" fmla="*/ 116 h 163"/>
                  <a:gd name="T76" fmla="*/ 74 w 191"/>
                  <a:gd name="T77" fmla="*/ 110 h 163"/>
                  <a:gd name="T78" fmla="*/ 65 w 191"/>
                  <a:gd name="T79" fmla="*/ 108 h 163"/>
                  <a:gd name="T80" fmla="*/ 63 w 191"/>
                  <a:gd name="T81" fmla="*/ 99 h 163"/>
                  <a:gd name="T82" fmla="*/ 60 w 191"/>
                  <a:gd name="T83" fmla="*/ 86 h 163"/>
                  <a:gd name="T84" fmla="*/ 53 w 191"/>
                  <a:gd name="T85" fmla="*/ 82 h 163"/>
                  <a:gd name="T86" fmla="*/ 53 w 191"/>
                  <a:gd name="T87" fmla="*/ 74 h 163"/>
                  <a:gd name="T88" fmla="*/ 46 w 191"/>
                  <a:gd name="T89" fmla="*/ 68 h 163"/>
                  <a:gd name="T90" fmla="*/ 43 w 191"/>
                  <a:gd name="T91" fmla="*/ 62 h 163"/>
                  <a:gd name="T92" fmla="*/ 38 w 191"/>
                  <a:gd name="T93" fmla="*/ 50 h 163"/>
                  <a:gd name="T94" fmla="*/ 35 w 191"/>
                  <a:gd name="T95" fmla="*/ 40 h 163"/>
                  <a:gd name="T96" fmla="*/ 30 w 191"/>
                  <a:gd name="T97" fmla="*/ 29 h 163"/>
                  <a:gd name="T98" fmla="*/ 25 w 191"/>
                  <a:gd name="T99" fmla="*/ 21 h 163"/>
                  <a:gd name="T100" fmla="*/ 15 w 191"/>
                  <a:gd name="T101" fmla="*/ 21 h 163"/>
                  <a:gd name="T102" fmla="*/ 10 w 191"/>
                  <a:gd name="T103" fmla="*/ 20 h 163"/>
                  <a:gd name="T104" fmla="*/ 6 w 191"/>
                  <a:gd name="T105" fmla="*/ 15 h 163"/>
                  <a:gd name="T106" fmla="*/ 1 w 191"/>
                  <a:gd name="T107" fmla="*/ 8 h 163"/>
                  <a:gd name="T108" fmla="*/ 4 w 191"/>
                  <a:gd name="T109" fmla="*/ 0 h 163"/>
                  <a:gd name="T110" fmla="*/ 15 w 191"/>
                  <a:gd name="T111" fmla="*/ 0 h 163"/>
                  <a:gd name="T112" fmla="*/ 30 w 191"/>
                  <a:gd name="T113" fmla="*/ 0 h 163"/>
                  <a:gd name="T114" fmla="*/ 44 w 191"/>
                  <a:gd name="T115" fmla="*/ 0 h 163"/>
                  <a:gd name="T116" fmla="*/ 55 w 191"/>
                  <a:gd name="T117" fmla="*/ 0 h 163"/>
                  <a:gd name="T118" fmla="*/ 71 w 191"/>
                  <a:gd name="T119" fmla="*/ 0 h 163"/>
                  <a:gd name="T120" fmla="*/ 82 w 191"/>
                  <a:gd name="T121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63">
                    <a:moveTo>
                      <a:pt x="85" y="0"/>
                    </a:moveTo>
                    <a:lnTo>
                      <a:pt x="86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89" y="0"/>
                    </a:lnTo>
                    <a:lnTo>
                      <a:pt x="90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26" y="3"/>
                    </a:lnTo>
                    <a:lnTo>
                      <a:pt x="125" y="3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29" y="6"/>
                    </a:lnTo>
                    <a:lnTo>
                      <a:pt x="130" y="6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7"/>
                    </a:lnTo>
                    <a:lnTo>
                      <a:pt x="130" y="7"/>
                    </a:lnTo>
                    <a:lnTo>
                      <a:pt x="129" y="6"/>
                    </a:lnTo>
                    <a:lnTo>
                      <a:pt x="128" y="7"/>
                    </a:lnTo>
                    <a:lnTo>
                      <a:pt x="129" y="7"/>
                    </a:lnTo>
                    <a:lnTo>
                      <a:pt x="128" y="8"/>
                    </a:lnTo>
                    <a:lnTo>
                      <a:pt x="128" y="9"/>
                    </a:lnTo>
                    <a:lnTo>
                      <a:pt x="128" y="10"/>
                    </a:lnTo>
                    <a:lnTo>
                      <a:pt x="126" y="10"/>
                    </a:lnTo>
                    <a:lnTo>
                      <a:pt x="125" y="11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6" y="15"/>
                    </a:lnTo>
                    <a:lnTo>
                      <a:pt x="128" y="15"/>
                    </a:lnTo>
                    <a:lnTo>
                      <a:pt x="129" y="15"/>
                    </a:lnTo>
                    <a:lnTo>
                      <a:pt x="129" y="16"/>
                    </a:lnTo>
                    <a:lnTo>
                      <a:pt x="129" y="17"/>
                    </a:lnTo>
                    <a:lnTo>
                      <a:pt x="130" y="16"/>
                    </a:lnTo>
                    <a:lnTo>
                      <a:pt x="130" y="17"/>
                    </a:lnTo>
                    <a:lnTo>
                      <a:pt x="131" y="17"/>
                    </a:lnTo>
                    <a:lnTo>
                      <a:pt x="132" y="17"/>
                    </a:lnTo>
                    <a:lnTo>
                      <a:pt x="132" y="18"/>
                    </a:lnTo>
                    <a:lnTo>
                      <a:pt x="133" y="18"/>
                    </a:lnTo>
                    <a:lnTo>
                      <a:pt x="134" y="17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38" y="16"/>
                    </a:lnTo>
                    <a:lnTo>
                      <a:pt x="140" y="15"/>
                    </a:lnTo>
                    <a:lnTo>
                      <a:pt x="140" y="16"/>
                    </a:lnTo>
                    <a:lnTo>
                      <a:pt x="141" y="17"/>
                    </a:lnTo>
                    <a:lnTo>
                      <a:pt x="142" y="18"/>
                    </a:lnTo>
                    <a:lnTo>
                      <a:pt x="143" y="18"/>
                    </a:lnTo>
                    <a:lnTo>
                      <a:pt x="145" y="18"/>
                    </a:lnTo>
                    <a:lnTo>
                      <a:pt x="145" y="20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3"/>
                    </a:lnTo>
                    <a:lnTo>
                      <a:pt x="143" y="24"/>
                    </a:lnTo>
                    <a:lnTo>
                      <a:pt x="145" y="25"/>
                    </a:lnTo>
                    <a:lnTo>
                      <a:pt x="146" y="25"/>
                    </a:lnTo>
                    <a:lnTo>
                      <a:pt x="146" y="26"/>
                    </a:lnTo>
                    <a:lnTo>
                      <a:pt x="146" y="27"/>
                    </a:lnTo>
                    <a:lnTo>
                      <a:pt x="146" y="28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6" y="32"/>
                    </a:lnTo>
                    <a:lnTo>
                      <a:pt x="146" y="33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8" y="33"/>
                    </a:lnTo>
                    <a:lnTo>
                      <a:pt x="149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1" y="36"/>
                    </a:lnTo>
                    <a:lnTo>
                      <a:pt x="151" y="37"/>
                    </a:lnTo>
                    <a:lnTo>
                      <a:pt x="151" y="38"/>
                    </a:lnTo>
                    <a:lnTo>
                      <a:pt x="152" y="38"/>
                    </a:lnTo>
                    <a:lnTo>
                      <a:pt x="152" y="40"/>
                    </a:lnTo>
                    <a:lnTo>
                      <a:pt x="152" y="41"/>
                    </a:lnTo>
                    <a:lnTo>
                      <a:pt x="151" y="42"/>
                    </a:lnTo>
                    <a:lnTo>
                      <a:pt x="151" y="43"/>
                    </a:lnTo>
                    <a:lnTo>
                      <a:pt x="152" y="43"/>
                    </a:lnTo>
                    <a:lnTo>
                      <a:pt x="154" y="43"/>
                    </a:lnTo>
                    <a:lnTo>
                      <a:pt x="154" y="44"/>
                    </a:lnTo>
                    <a:lnTo>
                      <a:pt x="155" y="44"/>
                    </a:lnTo>
                    <a:lnTo>
                      <a:pt x="156" y="44"/>
                    </a:lnTo>
                    <a:lnTo>
                      <a:pt x="156" y="45"/>
                    </a:lnTo>
                    <a:lnTo>
                      <a:pt x="155" y="46"/>
                    </a:lnTo>
                    <a:lnTo>
                      <a:pt x="155" y="46"/>
                    </a:lnTo>
                    <a:lnTo>
                      <a:pt x="155" y="48"/>
                    </a:lnTo>
                    <a:lnTo>
                      <a:pt x="156" y="48"/>
                    </a:lnTo>
                    <a:lnTo>
                      <a:pt x="156" y="46"/>
                    </a:lnTo>
                    <a:lnTo>
                      <a:pt x="156" y="46"/>
                    </a:lnTo>
                    <a:lnTo>
                      <a:pt x="157" y="46"/>
                    </a:lnTo>
                    <a:lnTo>
                      <a:pt x="158" y="46"/>
                    </a:lnTo>
                    <a:lnTo>
                      <a:pt x="158" y="45"/>
                    </a:lnTo>
                    <a:lnTo>
                      <a:pt x="158" y="44"/>
                    </a:lnTo>
                    <a:lnTo>
                      <a:pt x="157" y="43"/>
                    </a:lnTo>
                    <a:lnTo>
                      <a:pt x="157" y="42"/>
                    </a:lnTo>
                    <a:lnTo>
                      <a:pt x="158" y="42"/>
                    </a:lnTo>
                    <a:lnTo>
                      <a:pt x="158" y="43"/>
                    </a:lnTo>
                    <a:lnTo>
                      <a:pt x="159" y="43"/>
                    </a:lnTo>
                    <a:lnTo>
                      <a:pt x="160" y="43"/>
                    </a:lnTo>
                    <a:lnTo>
                      <a:pt x="162" y="43"/>
                    </a:lnTo>
                    <a:lnTo>
                      <a:pt x="163" y="43"/>
                    </a:lnTo>
                    <a:lnTo>
                      <a:pt x="163" y="42"/>
                    </a:lnTo>
                    <a:lnTo>
                      <a:pt x="162" y="42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3" y="41"/>
                    </a:lnTo>
                    <a:lnTo>
                      <a:pt x="163" y="42"/>
                    </a:lnTo>
                    <a:lnTo>
                      <a:pt x="164" y="43"/>
                    </a:lnTo>
                    <a:lnTo>
                      <a:pt x="164" y="42"/>
                    </a:lnTo>
                    <a:lnTo>
                      <a:pt x="164" y="41"/>
                    </a:lnTo>
                    <a:lnTo>
                      <a:pt x="164" y="40"/>
                    </a:lnTo>
                    <a:lnTo>
                      <a:pt x="165" y="40"/>
                    </a:lnTo>
                    <a:lnTo>
                      <a:pt x="165" y="38"/>
                    </a:lnTo>
                    <a:lnTo>
                      <a:pt x="165" y="37"/>
                    </a:lnTo>
                    <a:lnTo>
                      <a:pt x="166" y="37"/>
                    </a:lnTo>
                    <a:lnTo>
                      <a:pt x="167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40"/>
                    </a:lnTo>
                    <a:lnTo>
                      <a:pt x="171" y="41"/>
                    </a:lnTo>
                    <a:lnTo>
                      <a:pt x="172" y="41"/>
                    </a:lnTo>
                    <a:lnTo>
                      <a:pt x="172" y="42"/>
                    </a:lnTo>
                    <a:lnTo>
                      <a:pt x="173" y="43"/>
                    </a:lnTo>
                    <a:lnTo>
                      <a:pt x="173" y="44"/>
                    </a:lnTo>
                    <a:lnTo>
                      <a:pt x="173" y="45"/>
                    </a:lnTo>
                    <a:lnTo>
                      <a:pt x="173" y="46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1" y="49"/>
                    </a:lnTo>
                    <a:lnTo>
                      <a:pt x="171" y="50"/>
                    </a:lnTo>
                    <a:lnTo>
                      <a:pt x="171" y="51"/>
                    </a:lnTo>
                    <a:lnTo>
                      <a:pt x="171" y="52"/>
                    </a:lnTo>
                    <a:lnTo>
                      <a:pt x="171" y="53"/>
                    </a:lnTo>
                    <a:lnTo>
                      <a:pt x="169" y="54"/>
                    </a:lnTo>
                    <a:lnTo>
                      <a:pt x="169" y="55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6" y="60"/>
                    </a:lnTo>
                    <a:lnTo>
                      <a:pt x="165" y="60"/>
                    </a:lnTo>
                    <a:lnTo>
                      <a:pt x="165" y="61"/>
                    </a:lnTo>
                    <a:lnTo>
                      <a:pt x="164" y="61"/>
                    </a:lnTo>
                    <a:lnTo>
                      <a:pt x="164" y="62"/>
                    </a:lnTo>
                    <a:lnTo>
                      <a:pt x="164" y="63"/>
                    </a:lnTo>
                    <a:lnTo>
                      <a:pt x="164" y="65"/>
                    </a:lnTo>
                    <a:lnTo>
                      <a:pt x="164" y="66"/>
                    </a:lnTo>
                    <a:lnTo>
                      <a:pt x="165" y="66"/>
                    </a:lnTo>
                    <a:lnTo>
                      <a:pt x="165" y="67"/>
                    </a:lnTo>
                    <a:lnTo>
                      <a:pt x="166" y="68"/>
                    </a:lnTo>
                    <a:lnTo>
                      <a:pt x="168" y="70"/>
                    </a:lnTo>
                    <a:lnTo>
                      <a:pt x="169" y="71"/>
                    </a:lnTo>
                    <a:lnTo>
                      <a:pt x="169" y="72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3" y="75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5" y="74"/>
                    </a:lnTo>
                    <a:lnTo>
                      <a:pt x="175" y="74"/>
                    </a:lnTo>
                    <a:lnTo>
                      <a:pt x="176" y="74"/>
                    </a:lnTo>
                    <a:lnTo>
                      <a:pt x="177" y="74"/>
                    </a:lnTo>
                    <a:lnTo>
                      <a:pt x="177" y="75"/>
                    </a:lnTo>
                    <a:lnTo>
                      <a:pt x="178" y="76"/>
                    </a:lnTo>
                    <a:lnTo>
                      <a:pt x="178" y="83"/>
                    </a:lnTo>
                    <a:lnTo>
                      <a:pt x="180" y="84"/>
                    </a:lnTo>
                    <a:lnTo>
                      <a:pt x="180" y="85"/>
                    </a:lnTo>
                    <a:lnTo>
                      <a:pt x="180" y="86"/>
                    </a:lnTo>
                    <a:lnTo>
                      <a:pt x="181" y="86"/>
                    </a:lnTo>
                    <a:lnTo>
                      <a:pt x="182" y="87"/>
                    </a:lnTo>
                    <a:lnTo>
                      <a:pt x="183" y="86"/>
                    </a:lnTo>
                    <a:lnTo>
                      <a:pt x="184" y="86"/>
                    </a:lnTo>
                    <a:lnTo>
                      <a:pt x="185" y="86"/>
                    </a:lnTo>
                    <a:lnTo>
                      <a:pt x="186" y="86"/>
                    </a:lnTo>
                    <a:lnTo>
                      <a:pt x="188" y="86"/>
                    </a:lnTo>
                    <a:lnTo>
                      <a:pt x="189" y="86"/>
                    </a:lnTo>
                    <a:lnTo>
                      <a:pt x="189" y="87"/>
                    </a:lnTo>
                    <a:lnTo>
                      <a:pt x="190" y="87"/>
                    </a:lnTo>
                    <a:lnTo>
                      <a:pt x="190" y="90"/>
                    </a:lnTo>
                    <a:lnTo>
                      <a:pt x="190" y="91"/>
                    </a:lnTo>
                    <a:lnTo>
                      <a:pt x="190" y="92"/>
                    </a:lnTo>
                    <a:lnTo>
                      <a:pt x="190" y="93"/>
                    </a:lnTo>
                    <a:lnTo>
                      <a:pt x="189" y="94"/>
                    </a:lnTo>
                    <a:lnTo>
                      <a:pt x="189" y="95"/>
                    </a:lnTo>
                    <a:lnTo>
                      <a:pt x="188" y="95"/>
                    </a:lnTo>
                    <a:lnTo>
                      <a:pt x="188" y="96"/>
                    </a:lnTo>
                    <a:lnTo>
                      <a:pt x="188" y="97"/>
                    </a:lnTo>
                    <a:lnTo>
                      <a:pt x="189" y="99"/>
                    </a:lnTo>
                    <a:lnTo>
                      <a:pt x="189" y="100"/>
                    </a:lnTo>
                    <a:lnTo>
                      <a:pt x="189" y="101"/>
                    </a:lnTo>
                    <a:lnTo>
                      <a:pt x="190" y="101"/>
                    </a:lnTo>
                    <a:lnTo>
                      <a:pt x="189" y="102"/>
                    </a:lnTo>
                    <a:lnTo>
                      <a:pt x="188" y="103"/>
                    </a:lnTo>
                    <a:lnTo>
                      <a:pt x="185" y="104"/>
                    </a:lnTo>
                    <a:lnTo>
                      <a:pt x="185" y="105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86" y="108"/>
                    </a:lnTo>
                    <a:lnTo>
                      <a:pt x="185" y="109"/>
                    </a:lnTo>
                    <a:lnTo>
                      <a:pt x="184" y="109"/>
                    </a:lnTo>
                    <a:lnTo>
                      <a:pt x="183" y="109"/>
                    </a:lnTo>
                    <a:lnTo>
                      <a:pt x="181" y="110"/>
                    </a:lnTo>
                    <a:lnTo>
                      <a:pt x="180" y="110"/>
                    </a:lnTo>
                    <a:lnTo>
                      <a:pt x="180" y="112"/>
                    </a:lnTo>
                    <a:lnTo>
                      <a:pt x="178" y="113"/>
                    </a:lnTo>
                    <a:lnTo>
                      <a:pt x="178" y="114"/>
                    </a:lnTo>
                    <a:lnTo>
                      <a:pt x="180" y="114"/>
                    </a:lnTo>
                    <a:lnTo>
                      <a:pt x="180" y="116"/>
                    </a:lnTo>
                    <a:lnTo>
                      <a:pt x="181" y="117"/>
                    </a:lnTo>
                    <a:lnTo>
                      <a:pt x="181" y="118"/>
                    </a:lnTo>
                    <a:lnTo>
                      <a:pt x="182" y="119"/>
                    </a:lnTo>
                    <a:lnTo>
                      <a:pt x="182" y="120"/>
                    </a:lnTo>
                    <a:lnTo>
                      <a:pt x="183" y="120"/>
                    </a:lnTo>
                    <a:lnTo>
                      <a:pt x="184" y="120"/>
                    </a:lnTo>
                    <a:lnTo>
                      <a:pt x="184" y="121"/>
                    </a:lnTo>
                    <a:lnTo>
                      <a:pt x="185" y="121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89" y="121"/>
                    </a:lnTo>
                    <a:lnTo>
                      <a:pt x="190" y="121"/>
                    </a:lnTo>
                    <a:lnTo>
                      <a:pt x="191" y="121"/>
                    </a:lnTo>
                    <a:lnTo>
                      <a:pt x="191" y="122"/>
                    </a:lnTo>
                    <a:lnTo>
                      <a:pt x="191" y="126"/>
                    </a:lnTo>
                    <a:lnTo>
                      <a:pt x="191" y="128"/>
                    </a:lnTo>
                    <a:lnTo>
                      <a:pt x="191" y="128"/>
                    </a:lnTo>
                    <a:lnTo>
                      <a:pt x="191" y="129"/>
                    </a:lnTo>
                    <a:lnTo>
                      <a:pt x="190" y="130"/>
                    </a:lnTo>
                    <a:lnTo>
                      <a:pt x="189" y="130"/>
                    </a:lnTo>
                    <a:lnTo>
                      <a:pt x="188" y="130"/>
                    </a:lnTo>
                    <a:lnTo>
                      <a:pt x="185" y="130"/>
                    </a:lnTo>
                    <a:lnTo>
                      <a:pt x="185" y="131"/>
                    </a:lnTo>
                    <a:lnTo>
                      <a:pt x="185" y="133"/>
                    </a:lnTo>
                    <a:lnTo>
                      <a:pt x="186" y="135"/>
                    </a:lnTo>
                    <a:lnTo>
                      <a:pt x="188" y="136"/>
                    </a:lnTo>
                    <a:lnTo>
                      <a:pt x="188" y="137"/>
                    </a:lnTo>
                    <a:lnTo>
                      <a:pt x="189" y="138"/>
                    </a:lnTo>
                    <a:lnTo>
                      <a:pt x="189" y="139"/>
                    </a:lnTo>
                    <a:lnTo>
                      <a:pt x="189" y="141"/>
                    </a:lnTo>
                    <a:lnTo>
                      <a:pt x="189" y="142"/>
                    </a:lnTo>
                    <a:lnTo>
                      <a:pt x="189" y="143"/>
                    </a:lnTo>
                    <a:lnTo>
                      <a:pt x="189" y="144"/>
                    </a:lnTo>
                    <a:lnTo>
                      <a:pt x="188" y="145"/>
                    </a:lnTo>
                    <a:lnTo>
                      <a:pt x="186" y="145"/>
                    </a:lnTo>
                    <a:lnTo>
                      <a:pt x="186" y="146"/>
                    </a:lnTo>
                    <a:lnTo>
                      <a:pt x="186" y="147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8" y="151"/>
                    </a:lnTo>
                    <a:lnTo>
                      <a:pt x="186" y="151"/>
                    </a:lnTo>
                    <a:lnTo>
                      <a:pt x="186" y="152"/>
                    </a:lnTo>
                    <a:lnTo>
                      <a:pt x="185" y="152"/>
                    </a:lnTo>
                    <a:lnTo>
                      <a:pt x="184" y="154"/>
                    </a:lnTo>
                    <a:lnTo>
                      <a:pt x="182" y="155"/>
                    </a:lnTo>
                    <a:lnTo>
                      <a:pt x="180" y="155"/>
                    </a:lnTo>
                    <a:lnTo>
                      <a:pt x="178" y="155"/>
                    </a:lnTo>
                    <a:lnTo>
                      <a:pt x="177" y="156"/>
                    </a:lnTo>
                    <a:lnTo>
                      <a:pt x="176" y="158"/>
                    </a:lnTo>
                    <a:lnTo>
                      <a:pt x="175" y="159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68" y="163"/>
                    </a:lnTo>
                    <a:lnTo>
                      <a:pt x="167" y="163"/>
                    </a:lnTo>
                    <a:lnTo>
                      <a:pt x="165" y="162"/>
                    </a:lnTo>
                    <a:lnTo>
                      <a:pt x="159" y="162"/>
                    </a:lnTo>
                    <a:lnTo>
                      <a:pt x="150" y="162"/>
                    </a:lnTo>
                    <a:lnTo>
                      <a:pt x="150" y="117"/>
                    </a:lnTo>
                    <a:lnTo>
                      <a:pt x="150" y="109"/>
                    </a:lnTo>
                    <a:lnTo>
                      <a:pt x="150" y="107"/>
                    </a:lnTo>
                    <a:lnTo>
                      <a:pt x="150" y="105"/>
                    </a:lnTo>
                    <a:lnTo>
                      <a:pt x="149" y="105"/>
                    </a:lnTo>
                    <a:lnTo>
                      <a:pt x="148" y="104"/>
                    </a:lnTo>
                    <a:lnTo>
                      <a:pt x="147" y="103"/>
                    </a:lnTo>
                    <a:lnTo>
                      <a:pt x="147" y="103"/>
                    </a:lnTo>
                    <a:lnTo>
                      <a:pt x="146" y="104"/>
                    </a:lnTo>
                    <a:lnTo>
                      <a:pt x="145" y="103"/>
                    </a:lnTo>
                    <a:lnTo>
                      <a:pt x="143" y="103"/>
                    </a:lnTo>
                    <a:lnTo>
                      <a:pt x="142" y="103"/>
                    </a:lnTo>
                    <a:lnTo>
                      <a:pt x="141" y="104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39" y="105"/>
                    </a:lnTo>
                    <a:lnTo>
                      <a:pt x="138" y="105"/>
                    </a:lnTo>
                    <a:lnTo>
                      <a:pt x="137" y="105"/>
                    </a:lnTo>
                    <a:lnTo>
                      <a:pt x="137" y="107"/>
                    </a:lnTo>
                    <a:lnTo>
                      <a:pt x="135" y="107"/>
                    </a:lnTo>
                    <a:lnTo>
                      <a:pt x="135" y="105"/>
                    </a:lnTo>
                    <a:lnTo>
                      <a:pt x="135" y="104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3" y="105"/>
                    </a:lnTo>
                    <a:lnTo>
                      <a:pt x="132" y="107"/>
                    </a:lnTo>
                    <a:lnTo>
                      <a:pt x="132" y="108"/>
                    </a:lnTo>
                    <a:lnTo>
                      <a:pt x="132" y="107"/>
                    </a:lnTo>
                    <a:lnTo>
                      <a:pt x="131" y="107"/>
                    </a:lnTo>
                    <a:lnTo>
                      <a:pt x="130" y="105"/>
                    </a:lnTo>
                    <a:lnTo>
                      <a:pt x="129" y="105"/>
                    </a:lnTo>
                    <a:lnTo>
                      <a:pt x="126" y="107"/>
                    </a:lnTo>
                    <a:lnTo>
                      <a:pt x="125" y="107"/>
                    </a:lnTo>
                    <a:lnTo>
                      <a:pt x="125" y="105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4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18" y="103"/>
                    </a:lnTo>
                    <a:lnTo>
                      <a:pt x="117" y="103"/>
                    </a:lnTo>
                    <a:lnTo>
                      <a:pt x="116" y="103"/>
                    </a:lnTo>
                    <a:lnTo>
                      <a:pt x="115" y="103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1" y="103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8" y="104"/>
                    </a:lnTo>
                    <a:lnTo>
                      <a:pt x="107" y="105"/>
                    </a:lnTo>
                    <a:lnTo>
                      <a:pt x="106" y="105"/>
                    </a:lnTo>
                    <a:lnTo>
                      <a:pt x="104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4"/>
                    </a:lnTo>
                    <a:lnTo>
                      <a:pt x="100" y="104"/>
                    </a:lnTo>
                    <a:lnTo>
                      <a:pt x="99" y="104"/>
                    </a:lnTo>
                    <a:lnTo>
                      <a:pt x="98" y="105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6" y="107"/>
                    </a:lnTo>
                    <a:lnTo>
                      <a:pt x="95" y="108"/>
                    </a:lnTo>
                    <a:lnTo>
                      <a:pt x="94" y="108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2" y="110"/>
                    </a:lnTo>
                    <a:lnTo>
                      <a:pt x="92" y="110"/>
                    </a:lnTo>
                    <a:lnTo>
                      <a:pt x="92" y="111"/>
                    </a:lnTo>
                    <a:lnTo>
                      <a:pt x="91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8" y="114"/>
                    </a:lnTo>
                    <a:lnTo>
                      <a:pt x="87" y="116"/>
                    </a:lnTo>
                    <a:lnTo>
                      <a:pt x="86" y="116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2" y="116"/>
                    </a:lnTo>
                    <a:lnTo>
                      <a:pt x="81" y="116"/>
                    </a:lnTo>
                    <a:lnTo>
                      <a:pt x="80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9" y="113"/>
                    </a:lnTo>
                    <a:lnTo>
                      <a:pt x="79" y="112"/>
                    </a:lnTo>
                    <a:lnTo>
                      <a:pt x="78" y="111"/>
                    </a:lnTo>
                    <a:lnTo>
                      <a:pt x="77" y="111"/>
                    </a:lnTo>
                    <a:lnTo>
                      <a:pt x="75" y="109"/>
                    </a:lnTo>
                    <a:lnTo>
                      <a:pt x="74" y="110"/>
                    </a:lnTo>
                    <a:lnTo>
                      <a:pt x="73" y="110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10"/>
                    </a:lnTo>
                    <a:lnTo>
                      <a:pt x="65" y="110"/>
                    </a:lnTo>
                    <a:lnTo>
                      <a:pt x="65" y="109"/>
                    </a:lnTo>
                    <a:lnTo>
                      <a:pt x="65" y="108"/>
                    </a:lnTo>
                    <a:lnTo>
                      <a:pt x="65" y="107"/>
                    </a:lnTo>
                    <a:lnTo>
                      <a:pt x="64" y="107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3"/>
                    </a:lnTo>
                    <a:lnTo>
                      <a:pt x="64" y="102"/>
                    </a:lnTo>
                    <a:lnTo>
                      <a:pt x="63" y="101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3" y="99"/>
                    </a:lnTo>
                    <a:lnTo>
                      <a:pt x="62" y="97"/>
                    </a:lnTo>
                    <a:lnTo>
                      <a:pt x="62" y="94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1" y="91"/>
                    </a:lnTo>
                    <a:lnTo>
                      <a:pt x="61" y="90"/>
                    </a:lnTo>
                    <a:lnTo>
                      <a:pt x="60" y="90"/>
                    </a:lnTo>
                    <a:lnTo>
                      <a:pt x="60" y="88"/>
                    </a:lnTo>
                    <a:lnTo>
                      <a:pt x="60" y="87"/>
                    </a:lnTo>
                    <a:lnTo>
                      <a:pt x="60" y="86"/>
                    </a:lnTo>
                    <a:lnTo>
                      <a:pt x="58" y="85"/>
                    </a:lnTo>
                    <a:lnTo>
                      <a:pt x="58" y="84"/>
                    </a:lnTo>
                    <a:lnTo>
                      <a:pt x="57" y="84"/>
                    </a:lnTo>
                    <a:lnTo>
                      <a:pt x="57" y="83"/>
                    </a:lnTo>
                    <a:lnTo>
                      <a:pt x="57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3" y="82"/>
                    </a:lnTo>
                    <a:lnTo>
                      <a:pt x="53" y="80"/>
                    </a:lnTo>
                    <a:lnTo>
                      <a:pt x="52" y="80"/>
                    </a:lnTo>
                    <a:lnTo>
                      <a:pt x="52" y="79"/>
                    </a:lnTo>
                    <a:lnTo>
                      <a:pt x="52" y="78"/>
                    </a:lnTo>
                    <a:lnTo>
                      <a:pt x="53" y="78"/>
                    </a:lnTo>
                    <a:lnTo>
                      <a:pt x="54" y="77"/>
                    </a:lnTo>
                    <a:lnTo>
                      <a:pt x="53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3" y="72"/>
                    </a:lnTo>
                    <a:lnTo>
                      <a:pt x="52" y="72"/>
                    </a:lnTo>
                    <a:lnTo>
                      <a:pt x="51" y="71"/>
                    </a:lnTo>
                    <a:lnTo>
                      <a:pt x="49" y="71"/>
                    </a:lnTo>
                    <a:lnTo>
                      <a:pt x="48" y="71"/>
                    </a:lnTo>
                    <a:lnTo>
                      <a:pt x="47" y="70"/>
                    </a:lnTo>
                    <a:lnTo>
                      <a:pt x="47" y="69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5" y="67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5" y="62"/>
                    </a:lnTo>
                    <a:lnTo>
                      <a:pt x="44" y="62"/>
                    </a:lnTo>
                    <a:lnTo>
                      <a:pt x="44" y="61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2" y="61"/>
                    </a:lnTo>
                    <a:lnTo>
                      <a:pt x="40" y="60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39" y="53"/>
                    </a:lnTo>
                    <a:lnTo>
                      <a:pt x="39" y="52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8" y="49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5" y="41"/>
                    </a:lnTo>
                    <a:lnTo>
                      <a:pt x="35" y="40"/>
                    </a:lnTo>
                    <a:lnTo>
                      <a:pt x="35" y="38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32" y="34"/>
                    </a:lnTo>
                    <a:lnTo>
                      <a:pt x="31" y="33"/>
                    </a:lnTo>
                    <a:lnTo>
                      <a:pt x="31" y="32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28" y="23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" name="Freeform 105"/>
              <p:cNvSpPr>
                <a:spLocks/>
              </p:cNvSpPr>
              <p:nvPr/>
            </p:nvSpPr>
            <p:spPr bwMode="auto">
              <a:xfrm>
                <a:off x="2205128" y="2057400"/>
                <a:ext cx="422275" cy="222250"/>
              </a:xfrm>
              <a:custGeom>
                <a:avLst/>
                <a:gdLst>
                  <a:gd name="T0" fmla="*/ 136 w 266"/>
                  <a:gd name="T1" fmla="*/ 1 h 140"/>
                  <a:gd name="T2" fmla="*/ 143 w 266"/>
                  <a:gd name="T3" fmla="*/ 1 h 140"/>
                  <a:gd name="T4" fmla="*/ 150 w 266"/>
                  <a:gd name="T5" fmla="*/ 3 h 140"/>
                  <a:gd name="T6" fmla="*/ 153 w 266"/>
                  <a:gd name="T7" fmla="*/ 7 h 140"/>
                  <a:gd name="T8" fmla="*/ 155 w 266"/>
                  <a:gd name="T9" fmla="*/ 14 h 140"/>
                  <a:gd name="T10" fmla="*/ 161 w 266"/>
                  <a:gd name="T11" fmla="*/ 19 h 140"/>
                  <a:gd name="T12" fmla="*/ 242 w 266"/>
                  <a:gd name="T13" fmla="*/ 20 h 140"/>
                  <a:gd name="T14" fmla="*/ 265 w 266"/>
                  <a:gd name="T15" fmla="*/ 39 h 140"/>
                  <a:gd name="T16" fmla="*/ 234 w 266"/>
                  <a:gd name="T17" fmla="*/ 56 h 140"/>
                  <a:gd name="T18" fmla="*/ 202 w 266"/>
                  <a:gd name="T19" fmla="*/ 56 h 140"/>
                  <a:gd name="T20" fmla="*/ 170 w 266"/>
                  <a:gd name="T21" fmla="*/ 56 h 140"/>
                  <a:gd name="T22" fmla="*/ 134 w 266"/>
                  <a:gd name="T23" fmla="*/ 56 h 140"/>
                  <a:gd name="T24" fmla="*/ 126 w 266"/>
                  <a:gd name="T25" fmla="*/ 59 h 140"/>
                  <a:gd name="T26" fmla="*/ 119 w 266"/>
                  <a:gd name="T27" fmla="*/ 62 h 140"/>
                  <a:gd name="T28" fmla="*/ 112 w 266"/>
                  <a:gd name="T29" fmla="*/ 68 h 140"/>
                  <a:gd name="T30" fmla="*/ 106 w 266"/>
                  <a:gd name="T31" fmla="*/ 73 h 140"/>
                  <a:gd name="T32" fmla="*/ 100 w 266"/>
                  <a:gd name="T33" fmla="*/ 79 h 140"/>
                  <a:gd name="T34" fmla="*/ 93 w 266"/>
                  <a:gd name="T35" fmla="*/ 83 h 140"/>
                  <a:gd name="T36" fmla="*/ 89 w 266"/>
                  <a:gd name="T37" fmla="*/ 88 h 140"/>
                  <a:gd name="T38" fmla="*/ 82 w 266"/>
                  <a:gd name="T39" fmla="*/ 94 h 140"/>
                  <a:gd name="T40" fmla="*/ 76 w 266"/>
                  <a:gd name="T41" fmla="*/ 98 h 140"/>
                  <a:gd name="T42" fmla="*/ 71 w 266"/>
                  <a:gd name="T43" fmla="*/ 102 h 140"/>
                  <a:gd name="T44" fmla="*/ 66 w 266"/>
                  <a:gd name="T45" fmla="*/ 107 h 140"/>
                  <a:gd name="T46" fmla="*/ 61 w 266"/>
                  <a:gd name="T47" fmla="*/ 114 h 140"/>
                  <a:gd name="T48" fmla="*/ 60 w 266"/>
                  <a:gd name="T49" fmla="*/ 121 h 140"/>
                  <a:gd name="T50" fmla="*/ 57 w 266"/>
                  <a:gd name="T51" fmla="*/ 128 h 140"/>
                  <a:gd name="T52" fmla="*/ 52 w 266"/>
                  <a:gd name="T53" fmla="*/ 134 h 140"/>
                  <a:gd name="T54" fmla="*/ 47 w 266"/>
                  <a:gd name="T55" fmla="*/ 139 h 140"/>
                  <a:gd name="T56" fmla="*/ 41 w 266"/>
                  <a:gd name="T57" fmla="*/ 138 h 140"/>
                  <a:gd name="T58" fmla="*/ 34 w 266"/>
                  <a:gd name="T59" fmla="*/ 136 h 140"/>
                  <a:gd name="T60" fmla="*/ 30 w 266"/>
                  <a:gd name="T61" fmla="*/ 131 h 140"/>
                  <a:gd name="T62" fmla="*/ 23 w 266"/>
                  <a:gd name="T63" fmla="*/ 136 h 140"/>
                  <a:gd name="T64" fmla="*/ 18 w 266"/>
                  <a:gd name="T65" fmla="*/ 137 h 140"/>
                  <a:gd name="T66" fmla="*/ 12 w 266"/>
                  <a:gd name="T67" fmla="*/ 136 h 140"/>
                  <a:gd name="T68" fmla="*/ 5 w 266"/>
                  <a:gd name="T69" fmla="*/ 134 h 140"/>
                  <a:gd name="T70" fmla="*/ 0 w 266"/>
                  <a:gd name="T71" fmla="*/ 126 h 140"/>
                  <a:gd name="T72" fmla="*/ 0 w 266"/>
                  <a:gd name="T73" fmla="*/ 107 h 140"/>
                  <a:gd name="T74" fmla="*/ 0 w 266"/>
                  <a:gd name="T75" fmla="*/ 95 h 140"/>
                  <a:gd name="T76" fmla="*/ 0 w 266"/>
                  <a:gd name="T77" fmla="*/ 80 h 140"/>
                  <a:gd name="T78" fmla="*/ 4 w 266"/>
                  <a:gd name="T79" fmla="*/ 73 h 140"/>
                  <a:gd name="T80" fmla="*/ 4 w 266"/>
                  <a:gd name="T81" fmla="*/ 68 h 140"/>
                  <a:gd name="T82" fmla="*/ 14 w 266"/>
                  <a:gd name="T83" fmla="*/ 64 h 140"/>
                  <a:gd name="T84" fmla="*/ 16 w 266"/>
                  <a:gd name="T85" fmla="*/ 58 h 140"/>
                  <a:gd name="T86" fmla="*/ 20 w 266"/>
                  <a:gd name="T87" fmla="*/ 51 h 140"/>
                  <a:gd name="T88" fmla="*/ 25 w 266"/>
                  <a:gd name="T89" fmla="*/ 50 h 140"/>
                  <a:gd name="T90" fmla="*/ 30 w 266"/>
                  <a:gd name="T91" fmla="*/ 44 h 140"/>
                  <a:gd name="T92" fmla="*/ 33 w 266"/>
                  <a:gd name="T93" fmla="*/ 41 h 140"/>
                  <a:gd name="T94" fmla="*/ 39 w 266"/>
                  <a:gd name="T95" fmla="*/ 37 h 140"/>
                  <a:gd name="T96" fmla="*/ 46 w 266"/>
                  <a:gd name="T97" fmla="*/ 36 h 140"/>
                  <a:gd name="T98" fmla="*/ 48 w 266"/>
                  <a:gd name="T99" fmla="*/ 36 h 140"/>
                  <a:gd name="T100" fmla="*/ 55 w 266"/>
                  <a:gd name="T101" fmla="*/ 36 h 140"/>
                  <a:gd name="T102" fmla="*/ 58 w 266"/>
                  <a:gd name="T103" fmla="*/ 33 h 140"/>
                  <a:gd name="T104" fmla="*/ 63 w 266"/>
                  <a:gd name="T105" fmla="*/ 29 h 140"/>
                  <a:gd name="T106" fmla="*/ 71 w 266"/>
                  <a:gd name="T107" fmla="*/ 28 h 140"/>
                  <a:gd name="T108" fmla="*/ 77 w 266"/>
                  <a:gd name="T109" fmla="*/ 27 h 140"/>
                  <a:gd name="T110" fmla="*/ 86 w 266"/>
                  <a:gd name="T111" fmla="*/ 25 h 140"/>
                  <a:gd name="T112" fmla="*/ 92 w 266"/>
                  <a:gd name="T113" fmla="*/ 24 h 140"/>
                  <a:gd name="T114" fmla="*/ 99 w 266"/>
                  <a:gd name="T115" fmla="*/ 24 h 140"/>
                  <a:gd name="T116" fmla="*/ 103 w 266"/>
                  <a:gd name="T117" fmla="*/ 21 h 140"/>
                  <a:gd name="T118" fmla="*/ 111 w 266"/>
                  <a:gd name="T119" fmla="*/ 19 h 140"/>
                  <a:gd name="T120" fmla="*/ 117 w 266"/>
                  <a:gd name="T121" fmla="*/ 13 h 140"/>
                  <a:gd name="T122" fmla="*/ 121 w 266"/>
                  <a:gd name="T123" fmla="*/ 8 h 140"/>
                  <a:gd name="T124" fmla="*/ 126 w 266"/>
                  <a:gd name="T125" fmla="*/ 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6" h="140">
                    <a:moveTo>
                      <a:pt x="131" y="1"/>
                    </a:move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4" y="0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36" y="1"/>
                    </a:lnTo>
                    <a:lnTo>
                      <a:pt x="136" y="2"/>
                    </a:lnTo>
                    <a:lnTo>
                      <a:pt x="136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40" y="1"/>
                    </a:lnTo>
                    <a:lnTo>
                      <a:pt x="141" y="1"/>
                    </a:lnTo>
                    <a:lnTo>
                      <a:pt x="142" y="1"/>
                    </a:lnTo>
                    <a:lnTo>
                      <a:pt x="143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3"/>
                    </a:lnTo>
                    <a:lnTo>
                      <a:pt x="150" y="3"/>
                    </a:lnTo>
                    <a:lnTo>
                      <a:pt x="150" y="2"/>
                    </a:lnTo>
                    <a:lnTo>
                      <a:pt x="151" y="2"/>
                    </a:lnTo>
                    <a:lnTo>
                      <a:pt x="151" y="3"/>
                    </a:lnTo>
                    <a:lnTo>
                      <a:pt x="151" y="4"/>
                    </a:lnTo>
                    <a:lnTo>
                      <a:pt x="152" y="4"/>
                    </a:lnTo>
                    <a:lnTo>
                      <a:pt x="152" y="5"/>
                    </a:lnTo>
                    <a:lnTo>
                      <a:pt x="153" y="5"/>
                    </a:lnTo>
                    <a:lnTo>
                      <a:pt x="153" y="7"/>
                    </a:lnTo>
                    <a:lnTo>
                      <a:pt x="153" y="8"/>
                    </a:lnTo>
                    <a:lnTo>
                      <a:pt x="153" y="9"/>
                    </a:lnTo>
                    <a:lnTo>
                      <a:pt x="154" y="10"/>
                    </a:lnTo>
                    <a:lnTo>
                      <a:pt x="155" y="10"/>
                    </a:lnTo>
                    <a:lnTo>
                      <a:pt x="155" y="11"/>
                    </a:lnTo>
                    <a:lnTo>
                      <a:pt x="155" y="12"/>
                    </a:lnTo>
                    <a:lnTo>
                      <a:pt x="155" y="13"/>
                    </a:lnTo>
                    <a:lnTo>
                      <a:pt x="155" y="14"/>
                    </a:lnTo>
                    <a:lnTo>
                      <a:pt x="155" y="16"/>
                    </a:lnTo>
                    <a:lnTo>
                      <a:pt x="155" y="17"/>
                    </a:lnTo>
                    <a:lnTo>
                      <a:pt x="155" y="18"/>
                    </a:lnTo>
                    <a:lnTo>
                      <a:pt x="157" y="18"/>
                    </a:lnTo>
                    <a:lnTo>
                      <a:pt x="158" y="19"/>
                    </a:lnTo>
                    <a:lnTo>
                      <a:pt x="159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85" y="21"/>
                    </a:lnTo>
                    <a:lnTo>
                      <a:pt x="203" y="20"/>
                    </a:lnTo>
                    <a:lnTo>
                      <a:pt x="208" y="20"/>
                    </a:lnTo>
                    <a:lnTo>
                      <a:pt x="222" y="20"/>
                    </a:lnTo>
                    <a:lnTo>
                      <a:pt x="238" y="20"/>
                    </a:lnTo>
                    <a:lnTo>
                      <a:pt x="242" y="20"/>
                    </a:lnTo>
                    <a:lnTo>
                      <a:pt x="246" y="20"/>
                    </a:lnTo>
                    <a:lnTo>
                      <a:pt x="255" y="20"/>
                    </a:lnTo>
                    <a:lnTo>
                      <a:pt x="257" y="20"/>
                    </a:lnTo>
                    <a:lnTo>
                      <a:pt x="264" y="20"/>
                    </a:lnTo>
                    <a:lnTo>
                      <a:pt x="265" y="20"/>
                    </a:lnTo>
                    <a:lnTo>
                      <a:pt x="266" y="20"/>
                    </a:lnTo>
                    <a:lnTo>
                      <a:pt x="265" y="33"/>
                    </a:lnTo>
                    <a:lnTo>
                      <a:pt x="265" y="39"/>
                    </a:lnTo>
                    <a:lnTo>
                      <a:pt x="265" y="47"/>
                    </a:lnTo>
                    <a:lnTo>
                      <a:pt x="265" y="49"/>
                    </a:lnTo>
                    <a:lnTo>
                      <a:pt x="265" y="56"/>
                    </a:lnTo>
                    <a:lnTo>
                      <a:pt x="264" y="56"/>
                    </a:lnTo>
                    <a:lnTo>
                      <a:pt x="260" y="56"/>
                    </a:lnTo>
                    <a:lnTo>
                      <a:pt x="243" y="56"/>
                    </a:lnTo>
                    <a:lnTo>
                      <a:pt x="236" y="56"/>
                    </a:lnTo>
                    <a:lnTo>
                      <a:pt x="234" y="56"/>
                    </a:lnTo>
                    <a:lnTo>
                      <a:pt x="226" y="56"/>
                    </a:lnTo>
                    <a:lnTo>
                      <a:pt x="225" y="56"/>
                    </a:lnTo>
                    <a:lnTo>
                      <a:pt x="220" y="56"/>
                    </a:lnTo>
                    <a:lnTo>
                      <a:pt x="219" y="56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03" y="56"/>
                    </a:lnTo>
                    <a:lnTo>
                      <a:pt x="202" y="56"/>
                    </a:lnTo>
                    <a:lnTo>
                      <a:pt x="198" y="56"/>
                    </a:lnTo>
                    <a:lnTo>
                      <a:pt x="194" y="56"/>
                    </a:lnTo>
                    <a:lnTo>
                      <a:pt x="192" y="56"/>
                    </a:lnTo>
                    <a:lnTo>
                      <a:pt x="191" y="56"/>
                    </a:lnTo>
                    <a:lnTo>
                      <a:pt x="188" y="56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0" y="56"/>
                    </a:lnTo>
                    <a:lnTo>
                      <a:pt x="159" y="56"/>
                    </a:lnTo>
                    <a:lnTo>
                      <a:pt x="158" y="56"/>
                    </a:lnTo>
                    <a:lnTo>
                      <a:pt x="153" y="56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37" y="56"/>
                    </a:lnTo>
                    <a:lnTo>
                      <a:pt x="135" y="56"/>
                    </a:lnTo>
                    <a:lnTo>
                      <a:pt x="134" y="56"/>
                    </a:lnTo>
                    <a:lnTo>
                      <a:pt x="132" y="56"/>
                    </a:lnTo>
                    <a:lnTo>
                      <a:pt x="131" y="58"/>
                    </a:lnTo>
                    <a:lnTo>
                      <a:pt x="131" y="59"/>
                    </a:lnTo>
                    <a:lnTo>
                      <a:pt x="129" y="59"/>
                    </a:lnTo>
                    <a:lnTo>
                      <a:pt x="128" y="59"/>
                    </a:lnTo>
                    <a:lnTo>
                      <a:pt x="128" y="59"/>
                    </a:lnTo>
                    <a:lnTo>
                      <a:pt x="127" y="59"/>
                    </a:lnTo>
                    <a:lnTo>
                      <a:pt x="126" y="59"/>
                    </a:lnTo>
                    <a:lnTo>
                      <a:pt x="125" y="59"/>
                    </a:lnTo>
                    <a:lnTo>
                      <a:pt x="125" y="60"/>
                    </a:lnTo>
                    <a:lnTo>
                      <a:pt x="124" y="60"/>
                    </a:lnTo>
                    <a:lnTo>
                      <a:pt x="123" y="60"/>
                    </a:lnTo>
                    <a:lnTo>
                      <a:pt x="123" y="61"/>
                    </a:lnTo>
                    <a:lnTo>
                      <a:pt x="121" y="61"/>
                    </a:lnTo>
                    <a:lnTo>
                      <a:pt x="120" y="62"/>
                    </a:lnTo>
                    <a:lnTo>
                      <a:pt x="119" y="62"/>
                    </a:lnTo>
                    <a:lnTo>
                      <a:pt x="119" y="63"/>
                    </a:lnTo>
                    <a:lnTo>
                      <a:pt x="118" y="63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4" y="67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1" y="68"/>
                    </a:lnTo>
                    <a:lnTo>
                      <a:pt x="111" y="69"/>
                    </a:lnTo>
                    <a:lnTo>
                      <a:pt x="109" y="71"/>
                    </a:lnTo>
                    <a:lnTo>
                      <a:pt x="108" y="71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7" y="73"/>
                    </a:lnTo>
                    <a:lnTo>
                      <a:pt x="106" y="73"/>
                    </a:lnTo>
                    <a:lnTo>
                      <a:pt x="105" y="73"/>
                    </a:lnTo>
                    <a:lnTo>
                      <a:pt x="105" y="73"/>
                    </a:lnTo>
                    <a:lnTo>
                      <a:pt x="103" y="75"/>
                    </a:lnTo>
                    <a:lnTo>
                      <a:pt x="102" y="76"/>
                    </a:lnTo>
                    <a:lnTo>
                      <a:pt x="101" y="77"/>
                    </a:lnTo>
                    <a:lnTo>
                      <a:pt x="101" y="77"/>
                    </a:lnTo>
                    <a:lnTo>
                      <a:pt x="101" y="78"/>
                    </a:lnTo>
                    <a:lnTo>
                      <a:pt x="100" y="79"/>
                    </a:lnTo>
                    <a:lnTo>
                      <a:pt x="99" y="79"/>
                    </a:lnTo>
                    <a:lnTo>
                      <a:pt x="98" y="79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5" y="81"/>
                    </a:lnTo>
                    <a:lnTo>
                      <a:pt x="94" y="81"/>
                    </a:lnTo>
                    <a:lnTo>
                      <a:pt x="94" y="83"/>
                    </a:lnTo>
                    <a:lnTo>
                      <a:pt x="93" y="83"/>
                    </a:lnTo>
                    <a:lnTo>
                      <a:pt x="93" y="84"/>
                    </a:lnTo>
                    <a:lnTo>
                      <a:pt x="92" y="84"/>
                    </a:lnTo>
                    <a:lnTo>
                      <a:pt x="91" y="84"/>
                    </a:lnTo>
                    <a:lnTo>
                      <a:pt x="91" y="85"/>
                    </a:lnTo>
                    <a:lnTo>
                      <a:pt x="90" y="85"/>
                    </a:lnTo>
                    <a:lnTo>
                      <a:pt x="89" y="86"/>
                    </a:lnTo>
                    <a:lnTo>
                      <a:pt x="89" y="87"/>
                    </a:lnTo>
                    <a:lnTo>
                      <a:pt x="89" y="88"/>
                    </a:lnTo>
                    <a:lnTo>
                      <a:pt x="88" y="90"/>
                    </a:lnTo>
                    <a:lnTo>
                      <a:pt x="86" y="90"/>
                    </a:lnTo>
                    <a:lnTo>
                      <a:pt x="86" y="92"/>
                    </a:lnTo>
                    <a:lnTo>
                      <a:pt x="86" y="93"/>
                    </a:lnTo>
                    <a:lnTo>
                      <a:pt x="86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82" y="95"/>
                    </a:lnTo>
                    <a:lnTo>
                      <a:pt x="81" y="95"/>
                    </a:lnTo>
                    <a:lnTo>
                      <a:pt x="80" y="95"/>
                    </a:lnTo>
                    <a:lnTo>
                      <a:pt x="78" y="96"/>
                    </a:lnTo>
                    <a:lnTo>
                      <a:pt x="77" y="96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5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101"/>
                    </a:lnTo>
                    <a:lnTo>
                      <a:pt x="74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4"/>
                    </a:lnTo>
                    <a:lnTo>
                      <a:pt x="69" y="105"/>
                    </a:lnTo>
                    <a:lnTo>
                      <a:pt x="68" y="105"/>
                    </a:lnTo>
                    <a:lnTo>
                      <a:pt x="68" y="106"/>
                    </a:lnTo>
                    <a:lnTo>
                      <a:pt x="67" y="106"/>
                    </a:lnTo>
                    <a:lnTo>
                      <a:pt x="66" y="107"/>
                    </a:lnTo>
                    <a:lnTo>
                      <a:pt x="66" y="109"/>
                    </a:lnTo>
                    <a:lnTo>
                      <a:pt x="65" y="110"/>
                    </a:lnTo>
                    <a:lnTo>
                      <a:pt x="64" y="111"/>
                    </a:lnTo>
                    <a:lnTo>
                      <a:pt x="64" y="112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61" y="113"/>
                    </a:lnTo>
                    <a:lnTo>
                      <a:pt x="61" y="114"/>
                    </a:lnTo>
                    <a:lnTo>
                      <a:pt x="61" y="115"/>
                    </a:lnTo>
                    <a:lnTo>
                      <a:pt x="61" y="117"/>
                    </a:lnTo>
                    <a:lnTo>
                      <a:pt x="61" y="118"/>
                    </a:lnTo>
                    <a:lnTo>
                      <a:pt x="61" y="119"/>
                    </a:lnTo>
                    <a:lnTo>
                      <a:pt x="60" y="120"/>
                    </a:lnTo>
                    <a:lnTo>
                      <a:pt x="59" y="120"/>
                    </a:lnTo>
                    <a:lnTo>
                      <a:pt x="59" y="121"/>
                    </a:lnTo>
                    <a:lnTo>
                      <a:pt x="60" y="121"/>
                    </a:lnTo>
                    <a:lnTo>
                      <a:pt x="60" y="122"/>
                    </a:lnTo>
                    <a:lnTo>
                      <a:pt x="59" y="122"/>
                    </a:lnTo>
                    <a:lnTo>
                      <a:pt x="59" y="123"/>
                    </a:lnTo>
                    <a:lnTo>
                      <a:pt x="59" y="124"/>
                    </a:lnTo>
                    <a:lnTo>
                      <a:pt x="58" y="124"/>
                    </a:lnTo>
                    <a:lnTo>
                      <a:pt x="58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6" y="129"/>
                    </a:lnTo>
                    <a:lnTo>
                      <a:pt x="55" y="129"/>
                    </a:lnTo>
                    <a:lnTo>
                      <a:pt x="54" y="130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32"/>
                    </a:lnTo>
                    <a:lnTo>
                      <a:pt x="52" y="134"/>
                    </a:lnTo>
                    <a:lnTo>
                      <a:pt x="52" y="135"/>
                    </a:lnTo>
                    <a:lnTo>
                      <a:pt x="51" y="135"/>
                    </a:lnTo>
                    <a:lnTo>
                      <a:pt x="51" y="136"/>
                    </a:lnTo>
                    <a:lnTo>
                      <a:pt x="50" y="137"/>
                    </a:lnTo>
                    <a:lnTo>
                      <a:pt x="50" y="138"/>
                    </a:lnTo>
                    <a:lnTo>
                      <a:pt x="49" y="138"/>
                    </a:lnTo>
                    <a:lnTo>
                      <a:pt x="48" y="138"/>
                    </a:lnTo>
                    <a:lnTo>
                      <a:pt x="47" y="139"/>
                    </a:lnTo>
                    <a:lnTo>
                      <a:pt x="46" y="139"/>
                    </a:lnTo>
                    <a:lnTo>
                      <a:pt x="46" y="139"/>
                    </a:lnTo>
                    <a:lnTo>
                      <a:pt x="46" y="140"/>
                    </a:lnTo>
                    <a:lnTo>
                      <a:pt x="45" y="140"/>
                    </a:lnTo>
                    <a:lnTo>
                      <a:pt x="43" y="140"/>
                    </a:lnTo>
                    <a:lnTo>
                      <a:pt x="42" y="140"/>
                    </a:lnTo>
                    <a:lnTo>
                      <a:pt x="42" y="139"/>
                    </a:lnTo>
                    <a:lnTo>
                      <a:pt x="41" y="138"/>
                    </a:lnTo>
                    <a:lnTo>
                      <a:pt x="40" y="138"/>
                    </a:lnTo>
                    <a:lnTo>
                      <a:pt x="39" y="138"/>
                    </a:lnTo>
                    <a:lnTo>
                      <a:pt x="38" y="138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5" y="137"/>
                    </a:lnTo>
                    <a:lnTo>
                      <a:pt x="34" y="137"/>
                    </a:lnTo>
                    <a:lnTo>
                      <a:pt x="34" y="136"/>
                    </a:lnTo>
                    <a:lnTo>
                      <a:pt x="33" y="135"/>
                    </a:lnTo>
                    <a:lnTo>
                      <a:pt x="33" y="134"/>
                    </a:lnTo>
                    <a:lnTo>
                      <a:pt x="32" y="134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31" y="132"/>
                    </a:lnTo>
                    <a:lnTo>
                      <a:pt x="31" y="131"/>
                    </a:lnTo>
                    <a:lnTo>
                      <a:pt x="30" y="131"/>
                    </a:lnTo>
                    <a:lnTo>
                      <a:pt x="29" y="132"/>
                    </a:lnTo>
                    <a:lnTo>
                      <a:pt x="28" y="132"/>
                    </a:lnTo>
                    <a:lnTo>
                      <a:pt x="28" y="134"/>
                    </a:lnTo>
                    <a:lnTo>
                      <a:pt x="26" y="134"/>
                    </a:lnTo>
                    <a:lnTo>
                      <a:pt x="26" y="135"/>
                    </a:lnTo>
                    <a:lnTo>
                      <a:pt x="24" y="135"/>
                    </a:lnTo>
                    <a:lnTo>
                      <a:pt x="24" y="136"/>
                    </a:lnTo>
                    <a:lnTo>
                      <a:pt x="23" y="136"/>
                    </a:lnTo>
                    <a:lnTo>
                      <a:pt x="22" y="137"/>
                    </a:lnTo>
                    <a:lnTo>
                      <a:pt x="22" y="136"/>
                    </a:lnTo>
                    <a:lnTo>
                      <a:pt x="21" y="136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8" y="137"/>
                    </a:lnTo>
                    <a:lnTo>
                      <a:pt x="18" y="137"/>
                    </a:lnTo>
                    <a:lnTo>
                      <a:pt x="17" y="137"/>
                    </a:lnTo>
                    <a:lnTo>
                      <a:pt x="16" y="137"/>
                    </a:lnTo>
                    <a:lnTo>
                      <a:pt x="16" y="138"/>
                    </a:lnTo>
                    <a:lnTo>
                      <a:pt x="15" y="138"/>
                    </a:lnTo>
                    <a:lnTo>
                      <a:pt x="14" y="138"/>
                    </a:lnTo>
                    <a:lnTo>
                      <a:pt x="13" y="138"/>
                    </a:lnTo>
                    <a:lnTo>
                      <a:pt x="12" y="137"/>
                    </a:lnTo>
                    <a:lnTo>
                      <a:pt x="12" y="136"/>
                    </a:lnTo>
                    <a:lnTo>
                      <a:pt x="11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7" y="135"/>
                    </a:lnTo>
                    <a:lnTo>
                      <a:pt x="7" y="134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4" y="134"/>
                    </a:lnTo>
                    <a:lnTo>
                      <a:pt x="3" y="134"/>
                    </a:lnTo>
                    <a:lnTo>
                      <a:pt x="3" y="132"/>
                    </a:lnTo>
                    <a:lnTo>
                      <a:pt x="1" y="132"/>
                    </a:lnTo>
                    <a:lnTo>
                      <a:pt x="0" y="132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5"/>
                    </a:lnTo>
                    <a:lnTo>
                      <a:pt x="0" y="94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3" y="77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3" y="73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5" y="72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3" y="69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11" y="66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4"/>
                    </a:lnTo>
                    <a:lnTo>
                      <a:pt x="14" y="63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6" y="62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7" y="55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0" y="52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5" y="51"/>
                    </a:lnTo>
                    <a:lnTo>
                      <a:pt x="25" y="50"/>
                    </a:lnTo>
                    <a:lnTo>
                      <a:pt x="26" y="49"/>
                    </a:lnTo>
                    <a:lnTo>
                      <a:pt x="26" y="47"/>
                    </a:lnTo>
                    <a:lnTo>
                      <a:pt x="28" y="47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1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5" y="39"/>
                    </a:lnTo>
                    <a:lnTo>
                      <a:pt x="37" y="39"/>
                    </a:lnTo>
                    <a:lnTo>
                      <a:pt x="38" y="39"/>
                    </a:lnTo>
                    <a:lnTo>
                      <a:pt x="38" y="38"/>
                    </a:lnTo>
                    <a:lnTo>
                      <a:pt x="39" y="38"/>
                    </a:lnTo>
                    <a:lnTo>
                      <a:pt x="39" y="37"/>
                    </a:lnTo>
                    <a:lnTo>
                      <a:pt x="40" y="38"/>
                    </a:lnTo>
                    <a:lnTo>
                      <a:pt x="41" y="38"/>
                    </a:lnTo>
                    <a:lnTo>
                      <a:pt x="41" y="37"/>
                    </a:lnTo>
                    <a:lnTo>
                      <a:pt x="41" y="36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7" y="35"/>
                    </a:lnTo>
                    <a:lnTo>
                      <a:pt x="48" y="35"/>
                    </a:lnTo>
                    <a:lnTo>
                      <a:pt x="48" y="36"/>
                    </a:lnTo>
                    <a:lnTo>
                      <a:pt x="49" y="36"/>
                    </a:lnTo>
                    <a:lnTo>
                      <a:pt x="48" y="36"/>
                    </a:lnTo>
                    <a:lnTo>
                      <a:pt x="48" y="37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5"/>
                    </a:lnTo>
                    <a:lnTo>
                      <a:pt x="52" y="36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6" y="34"/>
                    </a:lnTo>
                    <a:lnTo>
                      <a:pt x="56" y="33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2"/>
                    </a:lnTo>
                    <a:lnTo>
                      <a:pt x="59" y="30"/>
                    </a:lnTo>
                    <a:lnTo>
                      <a:pt x="60" y="30"/>
                    </a:lnTo>
                    <a:lnTo>
                      <a:pt x="61" y="30"/>
                    </a:lnTo>
                    <a:lnTo>
                      <a:pt x="63" y="30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5" y="29"/>
                    </a:lnTo>
                    <a:lnTo>
                      <a:pt x="66" y="29"/>
                    </a:lnTo>
                    <a:lnTo>
                      <a:pt x="67" y="29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8"/>
                    </a:lnTo>
                    <a:lnTo>
                      <a:pt x="72" y="29"/>
                    </a:lnTo>
                    <a:lnTo>
                      <a:pt x="73" y="29"/>
                    </a:lnTo>
                    <a:lnTo>
                      <a:pt x="74" y="29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6" y="28"/>
                    </a:lnTo>
                    <a:lnTo>
                      <a:pt x="76" y="27"/>
                    </a:lnTo>
                    <a:lnTo>
                      <a:pt x="77" y="27"/>
                    </a:lnTo>
                    <a:lnTo>
                      <a:pt x="78" y="27"/>
                    </a:lnTo>
                    <a:lnTo>
                      <a:pt x="80" y="27"/>
                    </a:lnTo>
                    <a:lnTo>
                      <a:pt x="81" y="27"/>
                    </a:lnTo>
                    <a:lnTo>
                      <a:pt x="82" y="27"/>
                    </a:lnTo>
                    <a:lnTo>
                      <a:pt x="82" y="26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6" y="25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89" y="25"/>
                    </a:lnTo>
                    <a:lnTo>
                      <a:pt x="89" y="24"/>
                    </a:lnTo>
                    <a:lnTo>
                      <a:pt x="90" y="24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3" y="22"/>
                    </a:lnTo>
                    <a:lnTo>
                      <a:pt x="94" y="22"/>
                    </a:lnTo>
                    <a:lnTo>
                      <a:pt x="95" y="24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8" y="22"/>
                    </a:lnTo>
                    <a:lnTo>
                      <a:pt x="99" y="24"/>
                    </a:lnTo>
                    <a:lnTo>
                      <a:pt x="98" y="24"/>
                    </a:lnTo>
                    <a:lnTo>
                      <a:pt x="99" y="24"/>
                    </a:lnTo>
                    <a:lnTo>
                      <a:pt x="100" y="24"/>
                    </a:lnTo>
                    <a:lnTo>
                      <a:pt x="101" y="24"/>
                    </a:lnTo>
                    <a:lnTo>
                      <a:pt x="101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20"/>
                    </a:lnTo>
                    <a:lnTo>
                      <a:pt x="108" y="20"/>
                    </a:lnTo>
                    <a:lnTo>
                      <a:pt x="108" y="19"/>
                    </a:lnTo>
                    <a:lnTo>
                      <a:pt x="109" y="19"/>
                    </a:lnTo>
                    <a:lnTo>
                      <a:pt x="110" y="19"/>
                    </a:lnTo>
                    <a:lnTo>
                      <a:pt x="111" y="19"/>
                    </a:lnTo>
                    <a:lnTo>
                      <a:pt x="112" y="18"/>
                    </a:lnTo>
                    <a:lnTo>
                      <a:pt x="112" y="17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17" y="13"/>
                    </a:lnTo>
                    <a:lnTo>
                      <a:pt x="118" y="13"/>
                    </a:lnTo>
                    <a:lnTo>
                      <a:pt x="118" y="12"/>
                    </a:lnTo>
                    <a:lnTo>
                      <a:pt x="118" y="11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20" y="9"/>
                    </a:lnTo>
                    <a:lnTo>
                      <a:pt x="120" y="8"/>
                    </a:lnTo>
                    <a:lnTo>
                      <a:pt x="121" y="8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4" y="5"/>
                    </a:lnTo>
                    <a:lnTo>
                      <a:pt x="125" y="5"/>
                    </a:lnTo>
                    <a:lnTo>
                      <a:pt x="125" y="4"/>
                    </a:lnTo>
                    <a:lnTo>
                      <a:pt x="125" y="3"/>
                    </a:lnTo>
                    <a:lnTo>
                      <a:pt x="126" y="3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1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" name="Freeform 127"/>
              <p:cNvSpPr>
                <a:spLocks/>
              </p:cNvSpPr>
              <p:nvPr/>
            </p:nvSpPr>
            <p:spPr bwMode="auto">
              <a:xfrm>
                <a:off x="1984466" y="2151063"/>
                <a:ext cx="176213" cy="242888"/>
              </a:xfrm>
              <a:custGeom>
                <a:avLst/>
                <a:gdLst>
                  <a:gd name="T0" fmla="*/ 68 w 111"/>
                  <a:gd name="T1" fmla="*/ 9 h 153"/>
                  <a:gd name="T2" fmla="*/ 67 w 111"/>
                  <a:gd name="T3" fmla="*/ 13 h 153"/>
                  <a:gd name="T4" fmla="*/ 66 w 111"/>
                  <a:gd name="T5" fmla="*/ 18 h 153"/>
                  <a:gd name="T6" fmla="*/ 70 w 111"/>
                  <a:gd name="T7" fmla="*/ 21 h 153"/>
                  <a:gd name="T8" fmla="*/ 67 w 111"/>
                  <a:gd name="T9" fmla="*/ 27 h 153"/>
                  <a:gd name="T10" fmla="*/ 69 w 111"/>
                  <a:gd name="T11" fmla="*/ 35 h 153"/>
                  <a:gd name="T12" fmla="*/ 71 w 111"/>
                  <a:gd name="T13" fmla="*/ 42 h 153"/>
                  <a:gd name="T14" fmla="*/ 74 w 111"/>
                  <a:gd name="T15" fmla="*/ 48 h 153"/>
                  <a:gd name="T16" fmla="*/ 74 w 111"/>
                  <a:gd name="T17" fmla="*/ 56 h 153"/>
                  <a:gd name="T18" fmla="*/ 75 w 111"/>
                  <a:gd name="T19" fmla="*/ 61 h 153"/>
                  <a:gd name="T20" fmla="*/ 71 w 111"/>
                  <a:gd name="T21" fmla="*/ 73 h 153"/>
                  <a:gd name="T22" fmla="*/ 73 w 111"/>
                  <a:gd name="T23" fmla="*/ 79 h 153"/>
                  <a:gd name="T24" fmla="*/ 76 w 111"/>
                  <a:gd name="T25" fmla="*/ 83 h 153"/>
                  <a:gd name="T26" fmla="*/ 76 w 111"/>
                  <a:gd name="T27" fmla="*/ 92 h 153"/>
                  <a:gd name="T28" fmla="*/ 77 w 111"/>
                  <a:gd name="T29" fmla="*/ 98 h 153"/>
                  <a:gd name="T30" fmla="*/ 77 w 111"/>
                  <a:gd name="T31" fmla="*/ 103 h 153"/>
                  <a:gd name="T32" fmla="*/ 82 w 111"/>
                  <a:gd name="T33" fmla="*/ 96 h 153"/>
                  <a:gd name="T34" fmla="*/ 88 w 111"/>
                  <a:gd name="T35" fmla="*/ 90 h 153"/>
                  <a:gd name="T36" fmla="*/ 96 w 111"/>
                  <a:gd name="T37" fmla="*/ 85 h 153"/>
                  <a:gd name="T38" fmla="*/ 103 w 111"/>
                  <a:gd name="T39" fmla="*/ 84 h 153"/>
                  <a:gd name="T40" fmla="*/ 111 w 111"/>
                  <a:gd name="T41" fmla="*/ 100 h 153"/>
                  <a:gd name="T42" fmla="*/ 97 w 111"/>
                  <a:gd name="T43" fmla="*/ 149 h 153"/>
                  <a:gd name="T44" fmla="*/ 73 w 111"/>
                  <a:gd name="T45" fmla="*/ 153 h 153"/>
                  <a:gd name="T46" fmla="*/ 74 w 111"/>
                  <a:gd name="T47" fmla="*/ 145 h 153"/>
                  <a:gd name="T48" fmla="*/ 67 w 111"/>
                  <a:gd name="T49" fmla="*/ 140 h 153"/>
                  <a:gd name="T50" fmla="*/ 65 w 111"/>
                  <a:gd name="T51" fmla="*/ 144 h 153"/>
                  <a:gd name="T52" fmla="*/ 61 w 111"/>
                  <a:gd name="T53" fmla="*/ 146 h 153"/>
                  <a:gd name="T54" fmla="*/ 59 w 111"/>
                  <a:gd name="T55" fmla="*/ 149 h 153"/>
                  <a:gd name="T56" fmla="*/ 58 w 111"/>
                  <a:gd name="T57" fmla="*/ 147 h 153"/>
                  <a:gd name="T58" fmla="*/ 54 w 111"/>
                  <a:gd name="T59" fmla="*/ 143 h 153"/>
                  <a:gd name="T60" fmla="*/ 51 w 111"/>
                  <a:gd name="T61" fmla="*/ 136 h 153"/>
                  <a:gd name="T62" fmla="*/ 48 w 111"/>
                  <a:gd name="T63" fmla="*/ 131 h 153"/>
                  <a:gd name="T64" fmla="*/ 47 w 111"/>
                  <a:gd name="T65" fmla="*/ 123 h 153"/>
                  <a:gd name="T66" fmla="*/ 40 w 111"/>
                  <a:gd name="T67" fmla="*/ 119 h 153"/>
                  <a:gd name="T68" fmla="*/ 33 w 111"/>
                  <a:gd name="T69" fmla="*/ 120 h 153"/>
                  <a:gd name="T70" fmla="*/ 27 w 111"/>
                  <a:gd name="T71" fmla="*/ 117 h 153"/>
                  <a:gd name="T72" fmla="*/ 30 w 111"/>
                  <a:gd name="T73" fmla="*/ 110 h 153"/>
                  <a:gd name="T74" fmla="*/ 30 w 111"/>
                  <a:gd name="T75" fmla="*/ 107 h 153"/>
                  <a:gd name="T76" fmla="*/ 25 w 111"/>
                  <a:gd name="T77" fmla="*/ 104 h 153"/>
                  <a:gd name="T78" fmla="*/ 23 w 111"/>
                  <a:gd name="T79" fmla="*/ 98 h 153"/>
                  <a:gd name="T80" fmla="*/ 24 w 111"/>
                  <a:gd name="T81" fmla="*/ 93 h 153"/>
                  <a:gd name="T82" fmla="*/ 26 w 111"/>
                  <a:gd name="T83" fmla="*/ 87 h 153"/>
                  <a:gd name="T84" fmla="*/ 32 w 111"/>
                  <a:gd name="T85" fmla="*/ 84 h 153"/>
                  <a:gd name="T86" fmla="*/ 25 w 111"/>
                  <a:gd name="T87" fmla="*/ 80 h 153"/>
                  <a:gd name="T88" fmla="*/ 24 w 111"/>
                  <a:gd name="T89" fmla="*/ 71 h 153"/>
                  <a:gd name="T90" fmla="*/ 22 w 111"/>
                  <a:gd name="T91" fmla="*/ 65 h 153"/>
                  <a:gd name="T92" fmla="*/ 17 w 111"/>
                  <a:gd name="T93" fmla="*/ 64 h 153"/>
                  <a:gd name="T94" fmla="*/ 11 w 111"/>
                  <a:gd name="T95" fmla="*/ 60 h 153"/>
                  <a:gd name="T96" fmla="*/ 9 w 111"/>
                  <a:gd name="T97" fmla="*/ 52 h 153"/>
                  <a:gd name="T98" fmla="*/ 5 w 111"/>
                  <a:gd name="T99" fmla="*/ 48 h 153"/>
                  <a:gd name="T100" fmla="*/ 6 w 111"/>
                  <a:gd name="T101" fmla="*/ 44 h 153"/>
                  <a:gd name="T102" fmla="*/ 2 w 111"/>
                  <a:gd name="T103" fmla="*/ 41 h 153"/>
                  <a:gd name="T104" fmla="*/ 0 w 111"/>
                  <a:gd name="T105" fmla="*/ 34 h 153"/>
                  <a:gd name="T106" fmla="*/ 4 w 111"/>
                  <a:gd name="T107" fmla="*/ 29 h 153"/>
                  <a:gd name="T108" fmla="*/ 1 w 111"/>
                  <a:gd name="T109" fmla="*/ 20 h 153"/>
                  <a:gd name="T110" fmla="*/ 1 w 111"/>
                  <a:gd name="T111" fmla="*/ 12 h 153"/>
                  <a:gd name="T112" fmla="*/ 6 w 111"/>
                  <a:gd name="T113" fmla="*/ 4 h 153"/>
                  <a:gd name="T114" fmla="*/ 57 w 111"/>
                  <a:gd name="T115" fmla="*/ 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1" h="153">
                    <a:moveTo>
                      <a:pt x="68" y="3"/>
                    </a:moveTo>
                    <a:lnTo>
                      <a:pt x="68" y="4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7" y="8"/>
                    </a:lnTo>
                    <a:lnTo>
                      <a:pt x="68" y="9"/>
                    </a:lnTo>
                    <a:lnTo>
                      <a:pt x="68" y="10"/>
                    </a:lnTo>
                    <a:lnTo>
                      <a:pt x="67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7" y="11"/>
                    </a:lnTo>
                    <a:lnTo>
                      <a:pt x="68" y="12"/>
                    </a:lnTo>
                    <a:lnTo>
                      <a:pt x="68" y="13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6" y="13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6" y="18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7" y="21"/>
                    </a:lnTo>
                    <a:lnTo>
                      <a:pt x="68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21"/>
                    </a:lnTo>
                    <a:lnTo>
                      <a:pt x="70" y="21"/>
                    </a:lnTo>
                    <a:lnTo>
                      <a:pt x="69" y="22"/>
                    </a:lnTo>
                    <a:lnTo>
                      <a:pt x="69" y="24"/>
                    </a:lnTo>
                    <a:lnTo>
                      <a:pt x="70" y="25"/>
                    </a:lnTo>
                    <a:lnTo>
                      <a:pt x="70" y="26"/>
                    </a:lnTo>
                    <a:lnTo>
                      <a:pt x="69" y="26"/>
                    </a:lnTo>
                    <a:lnTo>
                      <a:pt x="69" y="27"/>
                    </a:lnTo>
                    <a:lnTo>
                      <a:pt x="68" y="27"/>
                    </a:lnTo>
                    <a:lnTo>
                      <a:pt x="67" y="27"/>
                    </a:lnTo>
                    <a:lnTo>
                      <a:pt x="67" y="28"/>
                    </a:lnTo>
                    <a:lnTo>
                      <a:pt x="68" y="29"/>
                    </a:lnTo>
                    <a:lnTo>
                      <a:pt x="68" y="30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70" y="33"/>
                    </a:lnTo>
                    <a:lnTo>
                      <a:pt x="69" y="34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0" y="37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0" y="41"/>
                    </a:lnTo>
                    <a:lnTo>
                      <a:pt x="71" y="41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3" y="46"/>
                    </a:lnTo>
                    <a:lnTo>
                      <a:pt x="73" y="47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3" y="52"/>
                    </a:lnTo>
                    <a:lnTo>
                      <a:pt x="73" y="53"/>
                    </a:lnTo>
                    <a:lnTo>
                      <a:pt x="73" y="54"/>
                    </a:lnTo>
                    <a:lnTo>
                      <a:pt x="73" y="55"/>
                    </a:lnTo>
                    <a:lnTo>
                      <a:pt x="73" y="56"/>
                    </a:lnTo>
                    <a:lnTo>
                      <a:pt x="74" y="56"/>
                    </a:lnTo>
                    <a:lnTo>
                      <a:pt x="75" y="55"/>
                    </a:lnTo>
                    <a:lnTo>
                      <a:pt x="76" y="55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6" y="59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5" y="61"/>
                    </a:lnTo>
                    <a:lnTo>
                      <a:pt x="74" y="62"/>
                    </a:lnTo>
                    <a:lnTo>
                      <a:pt x="74" y="63"/>
                    </a:lnTo>
                    <a:lnTo>
                      <a:pt x="73" y="65"/>
                    </a:lnTo>
                    <a:lnTo>
                      <a:pt x="71" y="67"/>
                    </a:lnTo>
                    <a:lnTo>
                      <a:pt x="71" y="68"/>
                    </a:lnTo>
                    <a:lnTo>
                      <a:pt x="71" y="69"/>
                    </a:lnTo>
                    <a:lnTo>
                      <a:pt x="71" y="72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5" y="77"/>
                    </a:lnTo>
                    <a:lnTo>
                      <a:pt x="74" y="78"/>
                    </a:lnTo>
                    <a:lnTo>
                      <a:pt x="74" y="79"/>
                    </a:lnTo>
                    <a:lnTo>
                      <a:pt x="73" y="79"/>
                    </a:lnTo>
                    <a:lnTo>
                      <a:pt x="74" y="79"/>
                    </a:lnTo>
                    <a:lnTo>
                      <a:pt x="74" y="80"/>
                    </a:lnTo>
                    <a:lnTo>
                      <a:pt x="75" y="80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7" y="81"/>
                    </a:lnTo>
                    <a:lnTo>
                      <a:pt x="76" y="81"/>
                    </a:lnTo>
                    <a:lnTo>
                      <a:pt x="76" y="83"/>
                    </a:lnTo>
                    <a:lnTo>
                      <a:pt x="76" y="84"/>
                    </a:lnTo>
                    <a:lnTo>
                      <a:pt x="76" y="85"/>
                    </a:lnTo>
                    <a:lnTo>
                      <a:pt x="76" y="86"/>
                    </a:lnTo>
                    <a:lnTo>
                      <a:pt x="76" y="87"/>
                    </a:lnTo>
                    <a:lnTo>
                      <a:pt x="76" y="88"/>
                    </a:lnTo>
                    <a:lnTo>
                      <a:pt x="76" y="89"/>
                    </a:lnTo>
                    <a:lnTo>
                      <a:pt x="76" y="90"/>
                    </a:lnTo>
                    <a:lnTo>
                      <a:pt x="76" y="92"/>
                    </a:lnTo>
                    <a:lnTo>
                      <a:pt x="76" y="93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6" y="97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6" y="100"/>
                    </a:lnTo>
                    <a:lnTo>
                      <a:pt x="76" y="101"/>
                    </a:lnTo>
                    <a:lnTo>
                      <a:pt x="76" y="102"/>
                    </a:lnTo>
                    <a:lnTo>
                      <a:pt x="76" y="103"/>
                    </a:lnTo>
                    <a:lnTo>
                      <a:pt x="77" y="103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7" y="102"/>
                    </a:lnTo>
                    <a:lnTo>
                      <a:pt x="78" y="101"/>
                    </a:lnTo>
                    <a:lnTo>
                      <a:pt x="78" y="100"/>
                    </a:lnTo>
                    <a:lnTo>
                      <a:pt x="78" y="98"/>
                    </a:lnTo>
                    <a:lnTo>
                      <a:pt x="79" y="97"/>
                    </a:lnTo>
                    <a:lnTo>
                      <a:pt x="79" y="96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3" y="95"/>
                    </a:lnTo>
                    <a:lnTo>
                      <a:pt x="84" y="93"/>
                    </a:lnTo>
                    <a:lnTo>
                      <a:pt x="84" y="92"/>
                    </a:lnTo>
                    <a:lnTo>
                      <a:pt x="84" y="90"/>
                    </a:lnTo>
                    <a:lnTo>
                      <a:pt x="85" y="90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8" y="90"/>
                    </a:lnTo>
                    <a:lnTo>
                      <a:pt x="90" y="89"/>
                    </a:lnTo>
                    <a:lnTo>
                      <a:pt x="91" y="88"/>
                    </a:lnTo>
                    <a:lnTo>
                      <a:pt x="92" y="87"/>
                    </a:lnTo>
                    <a:lnTo>
                      <a:pt x="92" y="88"/>
                    </a:lnTo>
                    <a:lnTo>
                      <a:pt x="95" y="87"/>
                    </a:lnTo>
                    <a:lnTo>
                      <a:pt x="95" y="86"/>
                    </a:lnTo>
                    <a:lnTo>
                      <a:pt x="96" y="86"/>
                    </a:lnTo>
                    <a:lnTo>
                      <a:pt x="96" y="85"/>
                    </a:lnTo>
                    <a:lnTo>
                      <a:pt x="97" y="85"/>
                    </a:lnTo>
                    <a:lnTo>
                      <a:pt x="99" y="85"/>
                    </a:lnTo>
                    <a:lnTo>
                      <a:pt x="100" y="85"/>
                    </a:lnTo>
                    <a:lnTo>
                      <a:pt x="101" y="85"/>
                    </a:lnTo>
                    <a:lnTo>
                      <a:pt x="101" y="84"/>
                    </a:lnTo>
                    <a:lnTo>
                      <a:pt x="102" y="84"/>
                    </a:lnTo>
                    <a:lnTo>
                      <a:pt x="103" y="84"/>
                    </a:lnTo>
                    <a:lnTo>
                      <a:pt x="103" y="84"/>
                    </a:lnTo>
                    <a:lnTo>
                      <a:pt x="104" y="84"/>
                    </a:lnTo>
                    <a:lnTo>
                      <a:pt x="104" y="85"/>
                    </a:lnTo>
                    <a:lnTo>
                      <a:pt x="105" y="85"/>
                    </a:lnTo>
                    <a:lnTo>
                      <a:pt x="107" y="85"/>
                    </a:lnTo>
                    <a:lnTo>
                      <a:pt x="108" y="84"/>
                    </a:lnTo>
                    <a:lnTo>
                      <a:pt x="110" y="84"/>
                    </a:lnTo>
                    <a:lnTo>
                      <a:pt x="111" y="84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02" y="103"/>
                    </a:lnTo>
                    <a:lnTo>
                      <a:pt x="101" y="103"/>
                    </a:lnTo>
                    <a:lnTo>
                      <a:pt x="101" y="104"/>
                    </a:lnTo>
                    <a:lnTo>
                      <a:pt x="101" y="121"/>
                    </a:lnTo>
                    <a:lnTo>
                      <a:pt x="101" y="132"/>
                    </a:lnTo>
                    <a:lnTo>
                      <a:pt x="100" y="149"/>
                    </a:lnTo>
                    <a:lnTo>
                      <a:pt x="97" y="149"/>
                    </a:lnTo>
                    <a:lnTo>
                      <a:pt x="97" y="153"/>
                    </a:lnTo>
                    <a:lnTo>
                      <a:pt x="96" y="153"/>
                    </a:lnTo>
                    <a:lnTo>
                      <a:pt x="92" y="153"/>
                    </a:lnTo>
                    <a:lnTo>
                      <a:pt x="88" y="153"/>
                    </a:lnTo>
                    <a:lnTo>
                      <a:pt x="85" y="153"/>
                    </a:lnTo>
                    <a:lnTo>
                      <a:pt x="80" y="153"/>
                    </a:lnTo>
                    <a:lnTo>
                      <a:pt x="79" y="153"/>
                    </a:lnTo>
                    <a:lnTo>
                      <a:pt x="73" y="153"/>
                    </a:lnTo>
                    <a:lnTo>
                      <a:pt x="73" y="152"/>
                    </a:lnTo>
                    <a:lnTo>
                      <a:pt x="74" y="151"/>
                    </a:lnTo>
                    <a:lnTo>
                      <a:pt x="74" y="149"/>
                    </a:lnTo>
                    <a:lnTo>
                      <a:pt x="75" y="149"/>
                    </a:lnTo>
                    <a:lnTo>
                      <a:pt x="75" y="148"/>
                    </a:lnTo>
                    <a:lnTo>
                      <a:pt x="75" y="147"/>
                    </a:lnTo>
                    <a:lnTo>
                      <a:pt x="75" y="146"/>
                    </a:lnTo>
                    <a:lnTo>
                      <a:pt x="74" y="145"/>
                    </a:lnTo>
                    <a:lnTo>
                      <a:pt x="74" y="144"/>
                    </a:lnTo>
                    <a:lnTo>
                      <a:pt x="73" y="144"/>
                    </a:lnTo>
                    <a:lnTo>
                      <a:pt x="73" y="143"/>
                    </a:lnTo>
                    <a:lnTo>
                      <a:pt x="71" y="141"/>
                    </a:lnTo>
                    <a:lnTo>
                      <a:pt x="70" y="141"/>
                    </a:lnTo>
                    <a:lnTo>
                      <a:pt x="69" y="141"/>
                    </a:lnTo>
                    <a:lnTo>
                      <a:pt x="68" y="140"/>
                    </a:lnTo>
                    <a:lnTo>
                      <a:pt x="67" y="140"/>
                    </a:lnTo>
                    <a:lnTo>
                      <a:pt x="67" y="141"/>
                    </a:lnTo>
                    <a:lnTo>
                      <a:pt x="67" y="143"/>
                    </a:lnTo>
                    <a:lnTo>
                      <a:pt x="66" y="143"/>
                    </a:lnTo>
                    <a:lnTo>
                      <a:pt x="66" y="144"/>
                    </a:lnTo>
                    <a:lnTo>
                      <a:pt x="66" y="145"/>
                    </a:lnTo>
                    <a:lnTo>
                      <a:pt x="66" y="146"/>
                    </a:lnTo>
                    <a:lnTo>
                      <a:pt x="65" y="145"/>
                    </a:lnTo>
                    <a:lnTo>
                      <a:pt x="65" y="144"/>
                    </a:lnTo>
                    <a:lnTo>
                      <a:pt x="64" y="144"/>
                    </a:lnTo>
                    <a:lnTo>
                      <a:pt x="62" y="144"/>
                    </a:lnTo>
                    <a:lnTo>
                      <a:pt x="64" y="145"/>
                    </a:lnTo>
                    <a:lnTo>
                      <a:pt x="65" y="145"/>
                    </a:lnTo>
                    <a:lnTo>
                      <a:pt x="65" y="146"/>
                    </a:lnTo>
                    <a:lnTo>
                      <a:pt x="64" y="146"/>
                    </a:lnTo>
                    <a:lnTo>
                      <a:pt x="62" y="146"/>
                    </a:lnTo>
                    <a:lnTo>
                      <a:pt x="61" y="146"/>
                    </a:lnTo>
                    <a:lnTo>
                      <a:pt x="60" y="146"/>
                    </a:lnTo>
                    <a:lnTo>
                      <a:pt x="60" y="145"/>
                    </a:lnTo>
                    <a:lnTo>
                      <a:pt x="59" y="145"/>
                    </a:lnTo>
                    <a:lnTo>
                      <a:pt x="59" y="146"/>
                    </a:lnTo>
                    <a:lnTo>
                      <a:pt x="60" y="147"/>
                    </a:lnTo>
                    <a:lnTo>
                      <a:pt x="60" y="148"/>
                    </a:lnTo>
                    <a:lnTo>
                      <a:pt x="60" y="149"/>
                    </a:lnTo>
                    <a:lnTo>
                      <a:pt x="59" y="149"/>
                    </a:lnTo>
                    <a:lnTo>
                      <a:pt x="58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7" y="151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58" y="148"/>
                    </a:lnTo>
                    <a:lnTo>
                      <a:pt x="58" y="147"/>
                    </a:lnTo>
                    <a:lnTo>
                      <a:pt x="57" y="147"/>
                    </a:lnTo>
                    <a:lnTo>
                      <a:pt x="56" y="147"/>
                    </a:lnTo>
                    <a:lnTo>
                      <a:pt x="56" y="146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3" y="145"/>
                    </a:lnTo>
                    <a:lnTo>
                      <a:pt x="54" y="144"/>
                    </a:lnTo>
                    <a:lnTo>
                      <a:pt x="54" y="143"/>
                    </a:lnTo>
                    <a:lnTo>
                      <a:pt x="54" y="141"/>
                    </a:lnTo>
                    <a:lnTo>
                      <a:pt x="53" y="141"/>
                    </a:lnTo>
                    <a:lnTo>
                      <a:pt x="53" y="140"/>
                    </a:lnTo>
                    <a:lnTo>
                      <a:pt x="53" y="139"/>
                    </a:lnTo>
                    <a:lnTo>
                      <a:pt x="53" y="138"/>
                    </a:lnTo>
                    <a:lnTo>
                      <a:pt x="52" y="137"/>
                    </a:lnTo>
                    <a:lnTo>
                      <a:pt x="52" y="136"/>
                    </a:lnTo>
                    <a:lnTo>
                      <a:pt x="51" y="136"/>
                    </a:lnTo>
                    <a:lnTo>
                      <a:pt x="50" y="136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8" y="136"/>
                    </a:lnTo>
                    <a:lnTo>
                      <a:pt x="48" y="135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48" y="131"/>
                    </a:lnTo>
                    <a:lnTo>
                      <a:pt x="48" y="130"/>
                    </a:lnTo>
                    <a:lnTo>
                      <a:pt x="48" y="129"/>
                    </a:lnTo>
                    <a:lnTo>
                      <a:pt x="48" y="128"/>
                    </a:lnTo>
                    <a:lnTo>
                      <a:pt x="47" y="128"/>
                    </a:lnTo>
                    <a:lnTo>
                      <a:pt x="45" y="127"/>
                    </a:lnTo>
                    <a:lnTo>
                      <a:pt x="47" y="126"/>
                    </a:lnTo>
                    <a:lnTo>
                      <a:pt x="47" y="124"/>
                    </a:lnTo>
                    <a:lnTo>
                      <a:pt x="47" y="123"/>
                    </a:lnTo>
                    <a:lnTo>
                      <a:pt x="47" y="123"/>
                    </a:lnTo>
                    <a:lnTo>
                      <a:pt x="47" y="121"/>
                    </a:lnTo>
                    <a:lnTo>
                      <a:pt x="45" y="121"/>
                    </a:lnTo>
                    <a:lnTo>
                      <a:pt x="44" y="121"/>
                    </a:lnTo>
                    <a:lnTo>
                      <a:pt x="43" y="120"/>
                    </a:lnTo>
                    <a:lnTo>
                      <a:pt x="42" y="119"/>
                    </a:lnTo>
                    <a:lnTo>
                      <a:pt x="42" y="118"/>
                    </a:lnTo>
                    <a:lnTo>
                      <a:pt x="40" y="119"/>
                    </a:lnTo>
                    <a:lnTo>
                      <a:pt x="40" y="120"/>
                    </a:lnTo>
                    <a:lnTo>
                      <a:pt x="39" y="120"/>
                    </a:lnTo>
                    <a:lnTo>
                      <a:pt x="37" y="120"/>
                    </a:lnTo>
                    <a:lnTo>
                      <a:pt x="36" y="120"/>
                    </a:lnTo>
                    <a:lnTo>
                      <a:pt x="35" y="121"/>
                    </a:lnTo>
                    <a:lnTo>
                      <a:pt x="34" y="121"/>
                    </a:lnTo>
                    <a:lnTo>
                      <a:pt x="34" y="120"/>
                    </a:lnTo>
                    <a:lnTo>
                      <a:pt x="33" y="120"/>
                    </a:lnTo>
                    <a:lnTo>
                      <a:pt x="32" y="120"/>
                    </a:lnTo>
                    <a:lnTo>
                      <a:pt x="32" y="119"/>
                    </a:lnTo>
                    <a:lnTo>
                      <a:pt x="31" y="120"/>
                    </a:lnTo>
                    <a:lnTo>
                      <a:pt x="31" y="119"/>
                    </a:lnTo>
                    <a:lnTo>
                      <a:pt x="31" y="118"/>
                    </a:lnTo>
                    <a:lnTo>
                      <a:pt x="30" y="118"/>
                    </a:lnTo>
                    <a:lnTo>
                      <a:pt x="28" y="118"/>
                    </a:lnTo>
                    <a:lnTo>
                      <a:pt x="27" y="117"/>
                    </a:lnTo>
                    <a:lnTo>
                      <a:pt x="27" y="115"/>
                    </a:lnTo>
                    <a:lnTo>
                      <a:pt x="27" y="114"/>
                    </a:lnTo>
                    <a:lnTo>
                      <a:pt x="28" y="113"/>
                    </a:lnTo>
                    <a:lnTo>
                      <a:pt x="30" y="113"/>
                    </a:lnTo>
                    <a:lnTo>
                      <a:pt x="30" y="112"/>
                    </a:lnTo>
                    <a:lnTo>
                      <a:pt x="30" y="111"/>
                    </a:lnTo>
                    <a:lnTo>
                      <a:pt x="31" y="110"/>
                    </a:lnTo>
                    <a:lnTo>
                      <a:pt x="30" y="110"/>
                    </a:lnTo>
                    <a:lnTo>
                      <a:pt x="31" y="109"/>
                    </a:lnTo>
                    <a:lnTo>
                      <a:pt x="32" y="110"/>
                    </a:lnTo>
                    <a:lnTo>
                      <a:pt x="33" y="110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30" y="107"/>
                    </a:lnTo>
                    <a:lnTo>
                      <a:pt x="28" y="107"/>
                    </a:lnTo>
                    <a:lnTo>
                      <a:pt x="27" y="106"/>
                    </a:lnTo>
                    <a:lnTo>
                      <a:pt x="28" y="106"/>
                    </a:lnTo>
                    <a:lnTo>
                      <a:pt x="30" y="106"/>
                    </a:lnTo>
                    <a:lnTo>
                      <a:pt x="30" y="105"/>
                    </a:lnTo>
                    <a:lnTo>
                      <a:pt x="28" y="105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3" y="103"/>
                    </a:lnTo>
                    <a:lnTo>
                      <a:pt x="23" y="102"/>
                    </a:lnTo>
                    <a:lnTo>
                      <a:pt x="23" y="101"/>
                    </a:lnTo>
                    <a:lnTo>
                      <a:pt x="24" y="100"/>
                    </a:lnTo>
                    <a:lnTo>
                      <a:pt x="24" y="98"/>
                    </a:lnTo>
                    <a:lnTo>
                      <a:pt x="23" y="98"/>
                    </a:lnTo>
                    <a:lnTo>
                      <a:pt x="23" y="97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2" y="95"/>
                    </a:lnTo>
                    <a:lnTo>
                      <a:pt x="23" y="95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24" y="90"/>
                    </a:lnTo>
                    <a:lnTo>
                      <a:pt x="25" y="90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6" y="88"/>
                    </a:lnTo>
                    <a:lnTo>
                      <a:pt x="26" y="87"/>
                    </a:lnTo>
                    <a:lnTo>
                      <a:pt x="26" y="86"/>
                    </a:lnTo>
                    <a:lnTo>
                      <a:pt x="27" y="86"/>
                    </a:lnTo>
                    <a:lnTo>
                      <a:pt x="28" y="86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2" y="85"/>
                    </a:lnTo>
                    <a:lnTo>
                      <a:pt x="32" y="84"/>
                    </a:lnTo>
                    <a:lnTo>
                      <a:pt x="31" y="84"/>
                    </a:lnTo>
                    <a:lnTo>
                      <a:pt x="31" y="83"/>
                    </a:lnTo>
                    <a:lnTo>
                      <a:pt x="30" y="83"/>
                    </a:lnTo>
                    <a:lnTo>
                      <a:pt x="30" y="81"/>
                    </a:lnTo>
                    <a:lnTo>
                      <a:pt x="28" y="81"/>
                    </a:lnTo>
                    <a:lnTo>
                      <a:pt x="27" y="81"/>
                    </a:lnTo>
                    <a:lnTo>
                      <a:pt x="26" y="81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6" y="77"/>
                    </a:lnTo>
                    <a:lnTo>
                      <a:pt x="26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3" y="67"/>
                    </a:lnTo>
                    <a:lnTo>
                      <a:pt x="23" y="65"/>
                    </a:lnTo>
                    <a:lnTo>
                      <a:pt x="22" y="65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4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4" y="63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5" y="48"/>
                    </a:lnTo>
                    <a:lnTo>
                      <a:pt x="4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6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15" y="1"/>
                    </a:lnTo>
                    <a:lnTo>
                      <a:pt x="37" y="1"/>
                    </a:lnTo>
                    <a:lnTo>
                      <a:pt x="41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67" y="0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7" y="3"/>
                    </a:lnTo>
                    <a:lnTo>
                      <a:pt x="6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" name="Freeform 135"/>
              <p:cNvSpPr>
                <a:spLocks/>
              </p:cNvSpPr>
              <p:nvPr/>
            </p:nvSpPr>
            <p:spPr bwMode="auto">
              <a:xfrm>
                <a:off x="2089241" y="2008188"/>
                <a:ext cx="206375" cy="307975"/>
              </a:xfrm>
              <a:custGeom>
                <a:avLst/>
                <a:gdLst>
                  <a:gd name="T0" fmla="*/ 121 w 130"/>
                  <a:gd name="T1" fmla="*/ 68 h 194"/>
                  <a:gd name="T2" fmla="*/ 119 w 130"/>
                  <a:gd name="T3" fmla="*/ 68 h 194"/>
                  <a:gd name="T4" fmla="*/ 113 w 130"/>
                  <a:gd name="T5" fmla="*/ 69 h 194"/>
                  <a:gd name="T6" fmla="*/ 107 w 130"/>
                  <a:gd name="T7" fmla="*/ 72 h 194"/>
                  <a:gd name="T8" fmla="*/ 103 w 130"/>
                  <a:gd name="T9" fmla="*/ 74 h 194"/>
                  <a:gd name="T10" fmla="*/ 99 w 130"/>
                  <a:gd name="T11" fmla="*/ 80 h 194"/>
                  <a:gd name="T12" fmla="*/ 94 w 130"/>
                  <a:gd name="T13" fmla="*/ 82 h 194"/>
                  <a:gd name="T14" fmla="*/ 89 w 130"/>
                  <a:gd name="T15" fmla="*/ 87 h 194"/>
                  <a:gd name="T16" fmla="*/ 87 w 130"/>
                  <a:gd name="T17" fmla="*/ 94 h 194"/>
                  <a:gd name="T18" fmla="*/ 79 w 130"/>
                  <a:gd name="T19" fmla="*/ 99 h 194"/>
                  <a:gd name="T20" fmla="*/ 78 w 130"/>
                  <a:gd name="T21" fmla="*/ 104 h 194"/>
                  <a:gd name="T22" fmla="*/ 73 w 130"/>
                  <a:gd name="T23" fmla="*/ 110 h 194"/>
                  <a:gd name="T24" fmla="*/ 73 w 130"/>
                  <a:gd name="T25" fmla="*/ 125 h 194"/>
                  <a:gd name="T26" fmla="*/ 73 w 130"/>
                  <a:gd name="T27" fmla="*/ 137 h 194"/>
                  <a:gd name="T28" fmla="*/ 73 w 130"/>
                  <a:gd name="T29" fmla="*/ 155 h 194"/>
                  <a:gd name="T30" fmla="*/ 70 w 130"/>
                  <a:gd name="T31" fmla="*/ 161 h 194"/>
                  <a:gd name="T32" fmla="*/ 64 w 130"/>
                  <a:gd name="T33" fmla="*/ 159 h 194"/>
                  <a:gd name="T34" fmla="*/ 61 w 130"/>
                  <a:gd name="T35" fmla="*/ 162 h 194"/>
                  <a:gd name="T36" fmla="*/ 54 w 130"/>
                  <a:gd name="T37" fmla="*/ 166 h 194"/>
                  <a:gd name="T38" fmla="*/ 46 w 130"/>
                  <a:gd name="T39" fmla="*/ 174 h 194"/>
                  <a:gd name="T40" fmla="*/ 37 w 130"/>
                  <a:gd name="T41" fmla="*/ 174 h 194"/>
                  <a:gd name="T42" fmla="*/ 30 w 130"/>
                  <a:gd name="T43" fmla="*/ 175 h 194"/>
                  <a:gd name="T44" fmla="*/ 22 w 130"/>
                  <a:gd name="T45" fmla="*/ 180 h 194"/>
                  <a:gd name="T46" fmla="*/ 16 w 130"/>
                  <a:gd name="T47" fmla="*/ 186 h 194"/>
                  <a:gd name="T48" fmla="*/ 11 w 130"/>
                  <a:gd name="T49" fmla="*/ 193 h 194"/>
                  <a:gd name="T50" fmla="*/ 11 w 130"/>
                  <a:gd name="T51" fmla="*/ 188 h 194"/>
                  <a:gd name="T52" fmla="*/ 10 w 130"/>
                  <a:gd name="T53" fmla="*/ 182 h 194"/>
                  <a:gd name="T54" fmla="*/ 10 w 130"/>
                  <a:gd name="T55" fmla="*/ 173 h 194"/>
                  <a:gd name="T56" fmla="*/ 7 w 130"/>
                  <a:gd name="T57" fmla="*/ 169 h 194"/>
                  <a:gd name="T58" fmla="*/ 5 w 130"/>
                  <a:gd name="T59" fmla="*/ 163 h 194"/>
                  <a:gd name="T60" fmla="*/ 9 w 130"/>
                  <a:gd name="T61" fmla="*/ 151 h 194"/>
                  <a:gd name="T62" fmla="*/ 8 w 130"/>
                  <a:gd name="T63" fmla="*/ 146 h 194"/>
                  <a:gd name="T64" fmla="*/ 8 w 130"/>
                  <a:gd name="T65" fmla="*/ 138 h 194"/>
                  <a:gd name="T66" fmla="*/ 5 w 130"/>
                  <a:gd name="T67" fmla="*/ 132 h 194"/>
                  <a:gd name="T68" fmla="*/ 3 w 130"/>
                  <a:gd name="T69" fmla="*/ 125 h 194"/>
                  <a:gd name="T70" fmla="*/ 1 w 130"/>
                  <a:gd name="T71" fmla="*/ 117 h 194"/>
                  <a:gd name="T72" fmla="*/ 4 w 130"/>
                  <a:gd name="T73" fmla="*/ 111 h 194"/>
                  <a:gd name="T74" fmla="*/ 0 w 130"/>
                  <a:gd name="T75" fmla="*/ 108 h 194"/>
                  <a:gd name="T76" fmla="*/ 1 w 130"/>
                  <a:gd name="T77" fmla="*/ 103 h 194"/>
                  <a:gd name="T78" fmla="*/ 2 w 130"/>
                  <a:gd name="T79" fmla="*/ 99 h 194"/>
                  <a:gd name="T80" fmla="*/ 3 w 130"/>
                  <a:gd name="T81" fmla="*/ 93 h 194"/>
                  <a:gd name="T82" fmla="*/ 7 w 130"/>
                  <a:gd name="T83" fmla="*/ 89 h 194"/>
                  <a:gd name="T84" fmla="*/ 11 w 130"/>
                  <a:gd name="T85" fmla="*/ 89 h 194"/>
                  <a:gd name="T86" fmla="*/ 19 w 130"/>
                  <a:gd name="T87" fmla="*/ 89 h 194"/>
                  <a:gd name="T88" fmla="*/ 26 w 130"/>
                  <a:gd name="T89" fmla="*/ 87 h 194"/>
                  <a:gd name="T90" fmla="*/ 31 w 130"/>
                  <a:gd name="T91" fmla="*/ 85 h 194"/>
                  <a:gd name="T92" fmla="*/ 37 w 130"/>
                  <a:gd name="T93" fmla="*/ 83 h 194"/>
                  <a:gd name="T94" fmla="*/ 44 w 130"/>
                  <a:gd name="T95" fmla="*/ 81 h 194"/>
                  <a:gd name="T96" fmla="*/ 51 w 130"/>
                  <a:gd name="T97" fmla="*/ 77 h 194"/>
                  <a:gd name="T98" fmla="*/ 54 w 130"/>
                  <a:gd name="T99" fmla="*/ 72 h 194"/>
                  <a:gd name="T100" fmla="*/ 58 w 130"/>
                  <a:gd name="T101" fmla="*/ 65 h 194"/>
                  <a:gd name="T102" fmla="*/ 62 w 130"/>
                  <a:gd name="T103" fmla="*/ 57 h 194"/>
                  <a:gd name="T104" fmla="*/ 61 w 130"/>
                  <a:gd name="T105" fmla="*/ 50 h 194"/>
                  <a:gd name="T106" fmla="*/ 65 w 130"/>
                  <a:gd name="T107" fmla="*/ 44 h 194"/>
                  <a:gd name="T108" fmla="*/ 74 w 130"/>
                  <a:gd name="T109" fmla="*/ 34 h 194"/>
                  <a:gd name="T110" fmla="*/ 91 w 130"/>
                  <a:gd name="T111" fmla="*/ 31 h 194"/>
                  <a:gd name="T112" fmla="*/ 101 w 130"/>
                  <a:gd name="T113" fmla="*/ 23 h 194"/>
                  <a:gd name="T114" fmla="*/ 116 w 130"/>
                  <a:gd name="T115" fmla="*/ 11 h 194"/>
                  <a:gd name="T116" fmla="*/ 125 w 130"/>
                  <a:gd name="T117" fmla="*/ 4 h 194"/>
                  <a:gd name="T118" fmla="*/ 122 w 130"/>
                  <a:gd name="T119" fmla="*/ 24 h 194"/>
                  <a:gd name="T120" fmla="*/ 120 w 130"/>
                  <a:gd name="T121" fmla="*/ 31 h 194"/>
                  <a:gd name="T122" fmla="*/ 125 w 130"/>
                  <a:gd name="T123" fmla="*/ 4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" h="194">
                    <a:moveTo>
                      <a:pt x="128" y="67"/>
                    </a:moveTo>
                    <a:lnTo>
                      <a:pt x="127" y="68"/>
                    </a:lnTo>
                    <a:lnTo>
                      <a:pt x="125" y="67"/>
                    </a:lnTo>
                    <a:lnTo>
                      <a:pt x="124" y="66"/>
                    </a:lnTo>
                    <a:lnTo>
                      <a:pt x="124" y="67"/>
                    </a:lnTo>
                    <a:lnTo>
                      <a:pt x="123" y="68"/>
                    </a:lnTo>
                    <a:lnTo>
                      <a:pt x="122" y="68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2" y="67"/>
                    </a:lnTo>
                    <a:lnTo>
                      <a:pt x="121" y="67"/>
                    </a:lnTo>
                    <a:lnTo>
                      <a:pt x="121" y="66"/>
                    </a:lnTo>
                    <a:lnTo>
                      <a:pt x="120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19" y="68"/>
                    </a:lnTo>
                    <a:lnTo>
                      <a:pt x="119" y="67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5" y="67"/>
                    </a:lnTo>
                    <a:lnTo>
                      <a:pt x="114" y="67"/>
                    </a:lnTo>
                    <a:lnTo>
                      <a:pt x="114" y="68"/>
                    </a:lnTo>
                    <a:lnTo>
                      <a:pt x="114" y="69"/>
                    </a:lnTo>
                    <a:lnTo>
                      <a:pt x="113" y="69"/>
                    </a:lnTo>
                    <a:lnTo>
                      <a:pt x="112" y="68"/>
                    </a:lnTo>
                    <a:lnTo>
                      <a:pt x="112" y="69"/>
                    </a:lnTo>
                    <a:lnTo>
                      <a:pt x="111" y="69"/>
                    </a:lnTo>
                    <a:lnTo>
                      <a:pt x="111" y="70"/>
                    </a:lnTo>
                    <a:lnTo>
                      <a:pt x="110" y="70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0"/>
                    </a:lnTo>
                    <a:lnTo>
                      <a:pt x="105" y="70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4" y="73"/>
                    </a:lnTo>
                    <a:lnTo>
                      <a:pt x="104" y="74"/>
                    </a:lnTo>
                    <a:lnTo>
                      <a:pt x="103" y="74"/>
                    </a:lnTo>
                    <a:lnTo>
                      <a:pt x="103" y="75"/>
                    </a:lnTo>
                    <a:lnTo>
                      <a:pt x="103" y="76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1" y="78"/>
                    </a:lnTo>
                    <a:lnTo>
                      <a:pt x="99" y="78"/>
                    </a:lnTo>
                    <a:lnTo>
                      <a:pt x="99" y="80"/>
                    </a:lnTo>
                    <a:lnTo>
                      <a:pt x="98" y="81"/>
                    </a:lnTo>
                    <a:lnTo>
                      <a:pt x="98" y="82"/>
                    </a:lnTo>
                    <a:lnTo>
                      <a:pt x="98" y="83"/>
                    </a:lnTo>
                    <a:lnTo>
                      <a:pt x="97" y="83"/>
                    </a:lnTo>
                    <a:lnTo>
                      <a:pt x="97" y="82"/>
                    </a:lnTo>
                    <a:lnTo>
                      <a:pt x="96" y="82"/>
                    </a:lnTo>
                    <a:lnTo>
                      <a:pt x="95" y="82"/>
                    </a:lnTo>
                    <a:lnTo>
                      <a:pt x="94" y="82"/>
                    </a:lnTo>
                    <a:lnTo>
                      <a:pt x="93" y="82"/>
                    </a:lnTo>
                    <a:lnTo>
                      <a:pt x="93" y="83"/>
                    </a:lnTo>
                    <a:lnTo>
                      <a:pt x="93" y="84"/>
                    </a:lnTo>
                    <a:lnTo>
                      <a:pt x="91" y="84"/>
                    </a:lnTo>
                    <a:lnTo>
                      <a:pt x="91" y="84"/>
                    </a:lnTo>
                    <a:lnTo>
                      <a:pt x="91" y="85"/>
                    </a:lnTo>
                    <a:lnTo>
                      <a:pt x="90" y="86"/>
                    </a:lnTo>
                    <a:lnTo>
                      <a:pt x="89" y="87"/>
                    </a:lnTo>
                    <a:lnTo>
                      <a:pt x="89" y="89"/>
                    </a:lnTo>
                    <a:lnTo>
                      <a:pt x="89" y="90"/>
                    </a:lnTo>
                    <a:lnTo>
                      <a:pt x="90" y="91"/>
                    </a:lnTo>
                    <a:lnTo>
                      <a:pt x="89" y="92"/>
                    </a:lnTo>
                    <a:lnTo>
                      <a:pt x="89" y="93"/>
                    </a:lnTo>
                    <a:lnTo>
                      <a:pt x="88" y="93"/>
                    </a:lnTo>
                    <a:lnTo>
                      <a:pt x="88" y="94"/>
                    </a:lnTo>
                    <a:lnTo>
                      <a:pt x="87" y="94"/>
                    </a:lnTo>
                    <a:lnTo>
                      <a:pt x="87" y="95"/>
                    </a:lnTo>
                    <a:lnTo>
                      <a:pt x="87" y="97"/>
                    </a:lnTo>
                    <a:lnTo>
                      <a:pt x="86" y="97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1" y="97"/>
                    </a:lnTo>
                    <a:lnTo>
                      <a:pt x="80" y="98"/>
                    </a:lnTo>
                    <a:lnTo>
                      <a:pt x="79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6" y="100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6" y="104"/>
                    </a:lnTo>
                    <a:lnTo>
                      <a:pt x="76" y="106"/>
                    </a:lnTo>
                    <a:lnTo>
                      <a:pt x="76" y="107"/>
                    </a:lnTo>
                    <a:lnTo>
                      <a:pt x="76" y="108"/>
                    </a:lnTo>
                    <a:lnTo>
                      <a:pt x="74" y="109"/>
                    </a:lnTo>
                    <a:lnTo>
                      <a:pt x="74" y="110"/>
                    </a:lnTo>
                    <a:lnTo>
                      <a:pt x="73" y="110"/>
                    </a:lnTo>
                    <a:lnTo>
                      <a:pt x="73" y="111"/>
                    </a:lnTo>
                    <a:lnTo>
                      <a:pt x="73" y="114"/>
                    </a:lnTo>
                    <a:lnTo>
                      <a:pt x="73" y="116"/>
                    </a:lnTo>
                    <a:lnTo>
                      <a:pt x="73" y="118"/>
                    </a:lnTo>
                    <a:lnTo>
                      <a:pt x="73" y="119"/>
                    </a:lnTo>
                    <a:lnTo>
                      <a:pt x="73" y="120"/>
                    </a:lnTo>
                    <a:lnTo>
                      <a:pt x="73" y="121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3" y="131"/>
                    </a:lnTo>
                    <a:lnTo>
                      <a:pt x="73" y="133"/>
                    </a:lnTo>
                    <a:lnTo>
                      <a:pt x="73" y="134"/>
                    </a:lnTo>
                    <a:lnTo>
                      <a:pt x="73" y="135"/>
                    </a:lnTo>
                    <a:lnTo>
                      <a:pt x="73" y="137"/>
                    </a:lnTo>
                    <a:lnTo>
                      <a:pt x="73" y="138"/>
                    </a:lnTo>
                    <a:lnTo>
                      <a:pt x="73" y="140"/>
                    </a:lnTo>
                    <a:lnTo>
                      <a:pt x="73" y="141"/>
                    </a:lnTo>
                    <a:lnTo>
                      <a:pt x="73" y="143"/>
                    </a:lnTo>
                    <a:lnTo>
                      <a:pt x="73" y="149"/>
                    </a:lnTo>
                    <a:lnTo>
                      <a:pt x="73" y="151"/>
                    </a:lnTo>
                    <a:lnTo>
                      <a:pt x="73" y="153"/>
                    </a:lnTo>
                    <a:lnTo>
                      <a:pt x="73" y="155"/>
                    </a:lnTo>
                    <a:lnTo>
                      <a:pt x="73" y="157"/>
                    </a:lnTo>
                    <a:lnTo>
                      <a:pt x="73" y="158"/>
                    </a:lnTo>
                    <a:lnTo>
                      <a:pt x="73" y="160"/>
                    </a:lnTo>
                    <a:lnTo>
                      <a:pt x="73" y="163"/>
                    </a:lnTo>
                    <a:lnTo>
                      <a:pt x="72" y="162"/>
                    </a:lnTo>
                    <a:lnTo>
                      <a:pt x="71" y="162"/>
                    </a:lnTo>
                    <a:lnTo>
                      <a:pt x="71" y="161"/>
                    </a:lnTo>
                    <a:lnTo>
                      <a:pt x="70" y="161"/>
                    </a:lnTo>
                    <a:lnTo>
                      <a:pt x="70" y="160"/>
                    </a:lnTo>
                    <a:lnTo>
                      <a:pt x="69" y="160"/>
                    </a:lnTo>
                    <a:lnTo>
                      <a:pt x="69" y="159"/>
                    </a:lnTo>
                    <a:lnTo>
                      <a:pt x="68" y="159"/>
                    </a:lnTo>
                    <a:lnTo>
                      <a:pt x="68" y="159"/>
                    </a:lnTo>
                    <a:lnTo>
                      <a:pt x="67" y="159"/>
                    </a:lnTo>
                    <a:lnTo>
                      <a:pt x="65" y="159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4" y="161"/>
                    </a:lnTo>
                    <a:lnTo>
                      <a:pt x="64" y="161"/>
                    </a:lnTo>
                    <a:lnTo>
                      <a:pt x="64" y="160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2"/>
                    </a:lnTo>
                    <a:lnTo>
                      <a:pt x="61" y="162"/>
                    </a:lnTo>
                    <a:lnTo>
                      <a:pt x="60" y="163"/>
                    </a:lnTo>
                    <a:lnTo>
                      <a:pt x="59" y="163"/>
                    </a:lnTo>
                    <a:lnTo>
                      <a:pt x="59" y="165"/>
                    </a:lnTo>
                    <a:lnTo>
                      <a:pt x="58" y="165"/>
                    </a:lnTo>
                    <a:lnTo>
                      <a:pt x="56" y="163"/>
                    </a:lnTo>
                    <a:lnTo>
                      <a:pt x="55" y="165"/>
                    </a:lnTo>
                    <a:lnTo>
                      <a:pt x="54" y="165"/>
                    </a:lnTo>
                    <a:lnTo>
                      <a:pt x="54" y="166"/>
                    </a:lnTo>
                    <a:lnTo>
                      <a:pt x="53" y="167"/>
                    </a:lnTo>
                    <a:lnTo>
                      <a:pt x="52" y="168"/>
                    </a:lnTo>
                    <a:lnTo>
                      <a:pt x="52" y="169"/>
                    </a:lnTo>
                    <a:lnTo>
                      <a:pt x="51" y="169"/>
                    </a:lnTo>
                    <a:lnTo>
                      <a:pt x="50" y="170"/>
                    </a:lnTo>
                    <a:lnTo>
                      <a:pt x="48" y="171"/>
                    </a:lnTo>
                    <a:lnTo>
                      <a:pt x="47" y="173"/>
                    </a:lnTo>
                    <a:lnTo>
                      <a:pt x="46" y="174"/>
                    </a:lnTo>
                    <a:lnTo>
                      <a:pt x="45" y="174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1" y="175"/>
                    </a:lnTo>
                    <a:lnTo>
                      <a:pt x="39" y="175"/>
                    </a:lnTo>
                    <a:lnTo>
                      <a:pt x="38" y="175"/>
                    </a:lnTo>
                    <a:lnTo>
                      <a:pt x="38" y="174"/>
                    </a:lnTo>
                    <a:lnTo>
                      <a:pt x="37" y="174"/>
                    </a:lnTo>
                    <a:lnTo>
                      <a:pt x="37" y="174"/>
                    </a:lnTo>
                    <a:lnTo>
                      <a:pt x="36" y="174"/>
                    </a:lnTo>
                    <a:lnTo>
                      <a:pt x="35" y="174"/>
                    </a:lnTo>
                    <a:lnTo>
                      <a:pt x="35" y="175"/>
                    </a:lnTo>
                    <a:lnTo>
                      <a:pt x="34" y="175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0" y="175"/>
                    </a:lnTo>
                    <a:lnTo>
                      <a:pt x="30" y="176"/>
                    </a:lnTo>
                    <a:lnTo>
                      <a:pt x="29" y="176"/>
                    </a:lnTo>
                    <a:lnTo>
                      <a:pt x="29" y="177"/>
                    </a:lnTo>
                    <a:lnTo>
                      <a:pt x="26" y="178"/>
                    </a:lnTo>
                    <a:lnTo>
                      <a:pt x="26" y="177"/>
                    </a:lnTo>
                    <a:lnTo>
                      <a:pt x="25" y="178"/>
                    </a:lnTo>
                    <a:lnTo>
                      <a:pt x="24" y="179"/>
                    </a:lnTo>
                    <a:lnTo>
                      <a:pt x="22" y="180"/>
                    </a:lnTo>
                    <a:lnTo>
                      <a:pt x="21" y="180"/>
                    </a:lnTo>
                    <a:lnTo>
                      <a:pt x="20" y="180"/>
                    </a:lnTo>
                    <a:lnTo>
                      <a:pt x="19" y="180"/>
                    </a:lnTo>
                    <a:lnTo>
                      <a:pt x="18" y="180"/>
                    </a:lnTo>
                    <a:lnTo>
                      <a:pt x="18" y="182"/>
                    </a:lnTo>
                    <a:lnTo>
                      <a:pt x="18" y="183"/>
                    </a:lnTo>
                    <a:lnTo>
                      <a:pt x="17" y="185"/>
                    </a:lnTo>
                    <a:lnTo>
                      <a:pt x="16" y="186"/>
                    </a:lnTo>
                    <a:lnTo>
                      <a:pt x="14" y="186"/>
                    </a:lnTo>
                    <a:lnTo>
                      <a:pt x="13" y="186"/>
                    </a:lnTo>
                    <a:lnTo>
                      <a:pt x="13" y="187"/>
                    </a:lnTo>
                    <a:lnTo>
                      <a:pt x="12" y="188"/>
                    </a:lnTo>
                    <a:lnTo>
                      <a:pt x="12" y="190"/>
                    </a:lnTo>
                    <a:lnTo>
                      <a:pt x="12" y="191"/>
                    </a:lnTo>
                    <a:lnTo>
                      <a:pt x="11" y="192"/>
                    </a:lnTo>
                    <a:lnTo>
                      <a:pt x="11" y="193"/>
                    </a:lnTo>
                    <a:lnTo>
                      <a:pt x="11" y="194"/>
                    </a:lnTo>
                    <a:lnTo>
                      <a:pt x="11" y="193"/>
                    </a:lnTo>
                    <a:lnTo>
                      <a:pt x="10" y="193"/>
                    </a:lnTo>
                    <a:lnTo>
                      <a:pt x="10" y="192"/>
                    </a:lnTo>
                    <a:lnTo>
                      <a:pt x="10" y="191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10" y="187"/>
                    </a:lnTo>
                    <a:lnTo>
                      <a:pt x="10" y="186"/>
                    </a:lnTo>
                    <a:lnTo>
                      <a:pt x="10" y="186"/>
                    </a:lnTo>
                    <a:lnTo>
                      <a:pt x="10" y="185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0" y="182"/>
                    </a:lnTo>
                    <a:lnTo>
                      <a:pt x="10" y="180"/>
                    </a:lnTo>
                    <a:lnTo>
                      <a:pt x="10" y="179"/>
                    </a:lnTo>
                    <a:lnTo>
                      <a:pt x="10" y="178"/>
                    </a:lnTo>
                    <a:lnTo>
                      <a:pt x="10" y="177"/>
                    </a:lnTo>
                    <a:lnTo>
                      <a:pt x="10" y="176"/>
                    </a:lnTo>
                    <a:lnTo>
                      <a:pt x="10" y="175"/>
                    </a:lnTo>
                    <a:lnTo>
                      <a:pt x="10" y="174"/>
                    </a:lnTo>
                    <a:lnTo>
                      <a:pt x="10" y="173"/>
                    </a:lnTo>
                    <a:lnTo>
                      <a:pt x="10" y="171"/>
                    </a:lnTo>
                    <a:lnTo>
                      <a:pt x="11" y="171"/>
                    </a:lnTo>
                    <a:lnTo>
                      <a:pt x="10" y="170"/>
                    </a:lnTo>
                    <a:lnTo>
                      <a:pt x="10" y="170"/>
                    </a:lnTo>
                    <a:lnTo>
                      <a:pt x="9" y="170"/>
                    </a:lnTo>
                    <a:lnTo>
                      <a:pt x="8" y="170"/>
                    </a:lnTo>
                    <a:lnTo>
                      <a:pt x="8" y="169"/>
                    </a:lnTo>
                    <a:lnTo>
                      <a:pt x="7" y="169"/>
                    </a:lnTo>
                    <a:lnTo>
                      <a:pt x="8" y="169"/>
                    </a:lnTo>
                    <a:lnTo>
                      <a:pt x="8" y="168"/>
                    </a:lnTo>
                    <a:lnTo>
                      <a:pt x="9" y="167"/>
                    </a:lnTo>
                    <a:lnTo>
                      <a:pt x="8" y="166"/>
                    </a:lnTo>
                    <a:lnTo>
                      <a:pt x="8" y="165"/>
                    </a:lnTo>
                    <a:lnTo>
                      <a:pt x="7" y="165"/>
                    </a:lnTo>
                    <a:lnTo>
                      <a:pt x="7" y="163"/>
                    </a:lnTo>
                    <a:lnTo>
                      <a:pt x="5" y="163"/>
                    </a:lnTo>
                    <a:lnTo>
                      <a:pt x="5" y="162"/>
                    </a:lnTo>
                    <a:lnTo>
                      <a:pt x="5" y="159"/>
                    </a:lnTo>
                    <a:lnTo>
                      <a:pt x="5" y="158"/>
                    </a:lnTo>
                    <a:lnTo>
                      <a:pt x="5" y="157"/>
                    </a:lnTo>
                    <a:lnTo>
                      <a:pt x="7" y="155"/>
                    </a:lnTo>
                    <a:lnTo>
                      <a:pt x="8" y="153"/>
                    </a:lnTo>
                    <a:lnTo>
                      <a:pt x="8" y="152"/>
                    </a:lnTo>
                    <a:lnTo>
                      <a:pt x="9" y="151"/>
                    </a:lnTo>
                    <a:lnTo>
                      <a:pt x="9" y="150"/>
                    </a:lnTo>
                    <a:lnTo>
                      <a:pt x="10" y="150"/>
                    </a:lnTo>
                    <a:lnTo>
                      <a:pt x="10" y="149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5"/>
                    </a:lnTo>
                    <a:lnTo>
                      <a:pt x="9" y="145"/>
                    </a:lnTo>
                    <a:lnTo>
                      <a:pt x="8" y="146"/>
                    </a:lnTo>
                    <a:lnTo>
                      <a:pt x="7" y="146"/>
                    </a:lnTo>
                    <a:lnTo>
                      <a:pt x="7" y="145"/>
                    </a:lnTo>
                    <a:lnTo>
                      <a:pt x="7" y="144"/>
                    </a:lnTo>
                    <a:lnTo>
                      <a:pt x="7" y="143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7"/>
                    </a:lnTo>
                    <a:lnTo>
                      <a:pt x="7" y="137"/>
                    </a:lnTo>
                    <a:lnTo>
                      <a:pt x="7" y="136"/>
                    </a:lnTo>
                    <a:lnTo>
                      <a:pt x="7" y="135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5" y="133"/>
                    </a:lnTo>
                    <a:lnTo>
                      <a:pt x="5" y="132"/>
                    </a:lnTo>
                    <a:lnTo>
                      <a:pt x="5" y="132"/>
                    </a:lnTo>
                    <a:lnTo>
                      <a:pt x="5" y="131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4" y="127"/>
                    </a:lnTo>
                    <a:lnTo>
                      <a:pt x="4" y="126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9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2" y="117"/>
                    </a:lnTo>
                    <a:lnTo>
                      <a:pt x="3" y="117"/>
                    </a:lnTo>
                    <a:lnTo>
                      <a:pt x="3" y="116"/>
                    </a:lnTo>
                    <a:lnTo>
                      <a:pt x="4" y="116"/>
                    </a:lnTo>
                    <a:lnTo>
                      <a:pt x="4" y="115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4" y="111"/>
                    </a:lnTo>
                    <a:lnTo>
                      <a:pt x="3" y="111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2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9"/>
                    </a:lnTo>
                    <a:lnTo>
                      <a:pt x="0" y="108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3"/>
                    </a:lnTo>
                    <a:lnTo>
                      <a:pt x="1" y="103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1" y="101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100"/>
                    </a:lnTo>
                    <a:lnTo>
                      <a:pt x="2" y="99"/>
                    </a:lnTo>
                    <a:lnTo>
                      <a:pt x="1" y="98"/>
                    </a:lnTo>
                    <a:lnTo>
                      <a:pt x="1" y="97"/>
                    </a:lnTo>
                    <a:lnTo>
                      <a:pt x="1" y="95"/>
                    </a:lnTo>
                    <a:lnTo>
                      <a:pt x="0" y="94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3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4" y="87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7" y="87"/>
                    </a:lnTo>
                    <a:lnTo>
                      <a:pt x="7" y="89"/>
                    </a:lnTo>
                    <a:lnTo>
                      <a:pt x="7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90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0" y="90"/>
                    </a:lnTo>
                    <a:lnTo>
                      <a:pt x="11" y="89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4" y="91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89"/>
                    </a:lnTo>
                    <a:lnTo>
                      <a:pt x="19" y="89"/>
                    </a:lnTo>
                    <a:lnTo>
                      <a:pt x="20" y="87"/>
                    </a:lnTo>
                    <a:lnTo>
                      <a:pt x="21" y="87"/>
                    </a:lnTo>
                    <a:lnTo>
                      <a:pt x="22" y="87"/>
                    </a:lnTo>
                    <a:lnTo>
                      <a:pt x="22" y="86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5" y="87"/>
                    </a:lnTo>
                    <a:lnTo>
                      <a:pt x="26" y="87"/>
                    </a:lnTo>
                    <a:lnTo>
                      <a:pt x="27" y="87"/>
                    </a:lnTo>
                    <a:lnTo>
                      <a:pt x="28" y="87"/>
                    </a:lnTo>
                    <a:lnTo>
                      <a:pt x="29" y="86"/>
                    </a:lnTo>
                    <a:lnTo>
                      <a:pt x="30" y="86"/>
                    </a:lnTo>
                    <a:lnTo>
                      <a:pt x="30" y="87"/>
                    </a:lnTo>
                    <a:lnTo>
                      <a:pt x="31" y="87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3" y="83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6" y="83"/>
                    </a:lnTo>
                    <a:lnTo>
                      <a:pt x="37" y="82"/>
                    </a:lnTo>
                    <a:lnTo>
                      <a:pt x="37" y="83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3"/>
                    </a:lnTo>
                    <a:lnTo>
                      <a:pt x="41" y="82"/>
                    </a:lnTo>
                    <a:lnTo>
                      <a:pt x="42" y="82"/>
                    </a:lnTo>
                    <a:lnTo>
                      <a:pt x="43" y="82"/>
                    </a:lnTo>
                    <a:lnTo>
                      <a:pt x="44" y="82"/>
                    </a:lnTo>
                    <a:lnTo>
                      <a:pt x="44" y="81"/>
                    </a:lnTo>
                    <a:lnTo>
                      <a:pt x="45" y="81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7" y="80"/>
                    </a:lnTo>
                    <a:lnTo>
                      <a:pt x="48" y="78"/>
                    </a:lnTo>
                    <a:lnTo>
                      <a:pt x="50" y="77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2" y="76"/>
                    </a:lnTo>
                    <a:lnTo>
                      <a:pt x="52" y="75"/>
                    </a:lnTo>
                    <a:lnTo>
                      <a:pt x="53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4" y="74"/>
                    </a:lnTo>
                    <a:lnTo>
                      <a:pt x="54" y="73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5" y="70"/>
                    </a:lnTo>
                    <a:lnTo>
                      <a:pt x="56" y="69"/>
                    </a:lnTo>
                    <a:lnTo>
                      <a:pt x="56" y="68"/>
                    </a:lnTo>
                    <a:lnTo>
                      <a:pt x="56" y="67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8" y="63"/>
                    </a:lnTo>
                    <a:lnTo>
                      <a:pt x="59" y="61"/>
                    </a:lnTo>
                    <a:lnTo>
                      <a:pt x="59" y="60"/>
                    </a:lnTo>
                    <a:lnTo>
                      <a:pt x="61" y="59"/>
                    </a:lnTo>
                    <a:lnTo>
                      <a:pt x="62" y="58"/>
                    </a:lnTo>
                    <a:lnTo>
                      <a:pt x="62" y="57"/>
                    </a:lnTo>
                    <a:lnTo>
                      <a:pt x="61" y="57"/>
                    </a:lnTo>
                    <a:lnTo>
                      <a:pt x="61" y="56"/>
                    </a:lnTo>
                    <a:lnTo>
                      <a:pt x="61" y="55"/>
                    </a:lnTo>
                    <a:lnTo>
                      <a:pt x="60" y="53"/>
                    </a:lnTo>
                    <a:lnTo>
                      <a:pt x="60" y="52"/>
                    </a:lnTo>
                    <a:lnTo>
                      <a:pt x="60" y="51"/>
                    </a:lnTo>
                    <a:lnTo>
                      <a:pt x="60" y="50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64" y="47"/>
                    </a:lnTo>
                    <a:lnTo>
                      <a:pt x="64" y="44"/>
                    </a:lnTo>
                    <a:lnTo>
                      <a:pt x="65" y="44"/>
                    </a:lnTo>
                    <a:lnTo>
                      <a:pt x="65" y="41"/>
                    </a:lnTo>
                    <a:lnTo>
                      <a:pt x="67" y="41"/>
                    </a:lnTo>
                    <a:lnTo>
                      <a:pt x="67" y="39"/>
                    </a:lnTo>
                    <a:lnTo>
                      <a:pt x="68" y="39"/>
                    </a:lnTo>
                    <a:lnTo>
                      <a:pt x="68" y="34"/>
                    </a:lnTo>
                    <a:lnTo>
                      <a:pt x="68" y="33"/>
                    </a:lnTo>
                    <a:lnTo>
                      <a:pt x="74" y="33"/>
                    </a:lnTo>
                    <a:lnTo>
                      <a:pt x="74" y="34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84" y="31"/>
                    </a:lnTo>
                    <a:lnTo>
                      <a:pt x="89" y="31"/>
                    </a:lnTo>
                    <a:lnTo>
                      <a:pt x="90" y="31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7" y="32"/>
                    </a:lnTo>
                    <a:lnTo>
                      <a:pt x="98" y="32"/>
                    </a:lnTo>
                    <a:lnTo>
                      <a:pt x="98" y="31"/>
                    </a:lnTo>
                    <a:lnTo>
                      <a:pt x="99" y="31"/>
                    </a:lnTo>
                    <a:lnTo>
                      <a:pt x="101" y="31"/>
                    </a:lnTo>
                    <a:lnTo>
                      <a:pt x="101" y="23"/>
                    </a:lnTo>
                    <a:lnTo>
                      <a:pt x="103" y="23"/>
                    </a:lnTo>
                    <a:lnTo>
                      <a:pt x="103" y="21"/>
                    </a:lnTo>
                    <a:lnTo>
                      <a:pt x="107" y="22"/>
                    </a:lnTo>
                    <a:lnTo>
                      <a:pt x="108" y="19"/>
                    </a:lnTo>
                    <a:lnTo>
                      <a:pt x="110" y="19"/>
                    </a:lnTo>
                    <a:lnTo>
                      <a:pt x="110" y="15"/>
                    </a:lnTo>
                    <a:lnTo>
                      <a:pt x="116" y="15"/>
                    </a:lnTo>
                    <a:lnTo>
                      <a:pt x="116" y="11"/>
                    </a:lnTo>
                    <a:lnTo>
                      <a:pt x="118" y="10"/>
                    </a:lnTo>
                    <a:lnTo>
                      <a:pt x="119" y="9"/>
                    </a:lnTo>
                    <a:lnTo>
                      <a:pt x="119" y="9"/>
                    </a:lnTo>
                    <a:lnTo>
                      <a:pt x="120" y="8"/>
                    </a:lnTo>
                    <a:lnTo>
                      <a:pt x="121" y="7"/>
                    </a:lnTo>
                    <a:lnTo>
                      <a:pt x="122" y="6"/>
                    </a:lnTo>
                    <a:lnTo>
                      <a:pt x="124" y="4"/>
                    </a:lnTo>
                    <a:lnTo>
                      <a:pt x="125" y="4"/>
                    </a:lnTo>
                    <a:lnTo>
                      <a:pt x="128" y="2"/>
                    </a:lnTo>
                    <a:lnTo>
                      <a:pt x="128" y="1"/>
                    </a:lnTo>
                    <a:lnTo>
                      <a:pt x="130" y="0"/>
                    </a:lnTo>
                    <a:lnTo>
                      <a:pt x="127" y="22"/>
                    </a:lnTo>
                    <a:lnTo>
                      <a:pt x="127" y="23"/>
                    </a:lnTo>
                    <a:lnTo>
                      <a:pt x="124" y="23"/>
                    </a:lnTo>
                    <a:lnTo>
                      <a:pt x="123" y="24"/>
                    </a:lnTo>
                    <a:lnTo>
                      <a:pt x="122" y="24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6"/>
                    </a:lnTo>
                    <a:lnTo>
                      <a:pt x="120" y="26"/>
                    </a:lnTo>
                    <a:lnTo>
                      <a:pt x="119" y="27"/>
                    </a:lnTo>
                    <a:lnTo>
                      <a:pt x="119" y="28"/>
                    </a:lnTo>
                    <a:lnTo>
                      <a:pt x="120" y="30"/>
                    </a:lnTo>
                    <a:lnTo>
                      <a:pt x="120" y="31"/>
                    </a:lnTo>
                    <a:lnTo>
                      <a:pt x="121" y="31"/>
                    </a:lnTo>
                    <a:lnTo>
                      <a:pt x="121" y="32"/>
                    </a:lnTo>
                    <a:lnTo>
                      <a:pt x="120" y="32"/>
                    </a:lnTo>
                    <a:lnTo>
                      <a:pt x="121" y="33"/>
                    </a:lnTo>
                    <a:lnTo>
                      <a:pt x="122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5" y="40"/>
                    </a:lnTo>
                    <a:lnTo>
                      <a:pt x="125" y="45"/>
                    </a:lnTo>
                    <a:lnTo>
                      <a:pt x="127" y="58"/>
                    </a:lnTo>
                    <a:lnTo>
                      <a:pt x="128" y="6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114" name="组合 113"/>
            <p:cNvGrpSpPr/>
            <p:nvPr/>
          </p:nvGrpSpPr>
          <p:grpSpPr>
            <a:xfrm>
              <a:off x="4438326" y="2856802"/>
              <a:ext cx="1743075" cy="1149351"/>
              <a:chOff x="2324191" y="2879725"/>
              <a:chExt cx="1743075" cy="1149351"/>
            </a:xfrm>
            <a:solidFill>
              <a:srgbClr val="F5B90F"/>
            </a:solidFill>
          </p:grpSpPr>
          <p:sp>
            <p:nvSpPr>
              <p:cNvPr id="115" name="Freeform 89"/>
              <p:cNvSpPr>
                <a:spLocks/>
              </p:cNvSpPr>
              <p:nvPr/>
            </p:nvSpPr>
            <p:spPr bwMode="auto">
              <a:xfrm>
                <a:off x="3029041" y="2930525"/>
                <a:ext cx="1038225" cy="692150"/>
              </a:xfrm>
              <a:custGeom>
                <a:avLst/>
                <a:gdLst>
                  <a:gd name="T0" fmla="*/ 493 w 654"/>
                  <a:gd name="T1" fmla="*/ 275 h 436"/>
                  <a:gd name="T2" fmla="*/ 604 w 654"/>
                  <a:gd name="T3" fmla="*/ 381 h 436"/>
                  <a:gd name="T4" fmla="*/ 484 w 654"/>
                  <a:gd name="T5" fmla="*/ 434 h 436"/>
                  <a:gd name="T6" fmla="*/ 446 w 654"/>
                  <a:gd name="T7" fmla="*/ 434 h 436"/>
                  <a:gd name="T8" fmla="*/ 244 w 654"/>
                  <a:gd name="T9" fmla="*/ 434 h 436"/>
                  <a:gd name="T10" fmla="*/ 163 w 654"/>
                  <a:gd name="T11" fmla="*/ 428 h 436"/>
                  <a:gd name="T12" fmla="*/ 163 w 654"/>
                  <a:gd name="T13" fmla="*/ 419 h 436"/>
                  <a:gd name="T14" fmla="*/ 169 w 654"/>
                  <a:gd name="T15" fmla="*/ 415 h 436"/>
                  <a:gd name="T16" fmla="*/ 167 w 654"/>
                  <a:gd name="T17" fmla="*/ 403 h 436"/>
                  <a:gd name="T18" fmla="*/ 164 w 654"/>
                  <a:gd name="T19" fmla="*/ 394 h 436"/>
                  <a:gd name="T20" fmla="*/ 163 w 654"/>
                  <a:gd name="T21" fmla="*/ 388 h 436"/>
                  <a:gd name="T22" fmla="*/ 157 w 654"/>
                  <a:gd name="T23" fmla="*/ 379 h 436"/>
                  <a:gd name="T24" fmla="*/ 155 w 654"/>
                  <a:gd name="T25" fmla="*/ 367 h 436"/>
                  <a:gd name="T26" fmla="*/ 154 w 654"/>
                  <a:gd name="T27" fmla="*/ 358 h 436"/>
                  <a:gd name="T28" fmla="*/ 150 w 654"/>
                  <a:gd name="T29" fmla="*/ 348 h 436"/>
                  <a:gd name="T30" fmla="*/ 153 w 654"/>
                  <a:gd name="T31" fmla="*/ 338 h 436"/>
                  <a:gd name="T32" fmla="*/ 146 w 654"/>
                  <a:gd name="T33" fmla="*/ 329 h 436"/>
                  <a:gd name="T34" fmla="*/ 141 w 654"/>
                  <a:gd name="T35" fmla="*/ 320 h 436"/>
                  <a:gd name="T36" fmla="*/ 138 w 654"/>
                  <a:gd name="T37" fmla="*/ 309 h 436"/>
                  <a:gd name="T38" fmla="*/ 141 w 654"/>
                  <a:gd name="T39" fmla="*/ 300 h 436"/>
                  <a:gd name="T40" fmla="*/ 143 w 654"/>
                  <a:gd name="T41" fmla="*/ 291 h 436"/>
                  <a:gd name="T42" fmla="*/ 135 w 654"/>
                  <a:gd name="T43" fmla="*/ 283 h 436"/>
                  <a:gd name="T44" fmla="*/ 135 w 654"/>
                  <a:gd name="T45" fmla="*/ 278 h 436"/>
                  <a:gd name="T46" fmla="*/ 131 w 654"/>
                  <a:gd name="T47" fmla="*/ 270 h 436"/>
                  <a:gd name="T48" fmla="*/ 121 w 654"/>
                  <a:gd name="T49" fmla="*/ 269 h 436"/>
                  <a:gd name="T50" fmla="*/ 116 w 654"/>
                  <a:gd name="T51" fmla="*/ 259 h 436"/>
                  <a:gd name="T52" fmla="*/ 115 w 654"/>
                  <a:gd name="T53" fmla="*/ 253 h 436"/>
                  <a:gd name="T54" fmla="*/ 113 w 654"/>
                  <a:gd name="T55" fmla="*/ 244 h 436"/>
                  <a:gd name="T56" fmla="*/ 105 w 654"/>
                  <a:gd name="T57" fmla="*/ 237 h 436"/>
                  <a:gd name="T58" fmla="*/ 105 w 654"/>
                  <a:gd name="T59" fmla="*/ 229 h 436"/>
                  <a:gd name="T60" fmla="*/ 102 w 654"/>
                  <a:gd name="T61" fmla="*/ 221 h 436"/>
                  <a:gd name="T62" fmla="*/ 97 w 654"/>
                  <a:gd name="T63" fmla="*/ 213 h 436"/>
                  <a:gd name="T64" fmla="*/ 93 w 654"/>
                  <a:gd name="T65" fmla="*/ 206 h 436"/>
                  <a:gd name="T66" fmla="*/ 93 w 654"/>
                  <a:gd name="T67" fmla="*/ 200 h 436"/>
                  <a:gd name="T68" fmla="*/ 93 w 654"/>
                  <a:gd name="T69" fmla="*/ 190 h 436"/>
                  <a:gd name="T70" fmla="*/ 87 w 654"/>
                  <a:gd name="T71" fmla="*/ 181 h 436"/>
                  <a:gd name="T72" fmla="*/ 85 w 654"/>
                  <a:gd name="T73" fmla="*/ 170 h 436"/>
                  <a:gd name="T74" fmla="*/ 88 w 654"/>
                  <a:gd name="T75" fmla="*/ 164 h 436"/>
                  <a:gd name="T76" fmla="*/ 88 w 654"/>
                  <a:gd name="T77" fmla="*/ 153 h 436"/>
                  <a:gd name="T78" fmla="*/ 86 w 654"/>
                  <a:gd name="T79" fmla="*/ 143 h 436"/>
                  <a:gd name="T80" fmla="*/ 81 w 654"/>
                  <a:gd name="T81" fmla="*/ 132 h 436"/>
                  <a:gd name="T82" fmla="*/ 77 w 654"/>
                  <a:gd name="T83" fmla="*/ 124 h 436"/>
                  <a:gd name="T84" fmla="*/ 76 w 654"/>
                  <a:gd name="T85" fmla="*/ 114 h 436"/>
                  <a:gd name="T86" fmla="*/ 72 w 654"/>
                  <a:gd name="T87" fmla="*/ 104 h 436"/>
                  <a:gd name="T88" fmla="*/ 63 w 654"/>
                  <a:gd name="T89" fmla="*/ 101 h 436"/>
                  <a:gd name="T90" fmla="*/ 54 w 654"/>
                  <a:gd name="T91" fmla="*/ 94 h 436"/>
                  <a:gd name="T92" fmla="*/ 46 w 654"/>
                  <a:gd name="T93" fmla="*/ 92 h 436"/>
                  <a:gd name="T94" fmla="*/ 39 w 654"/>
                  <a:gd name="T95" fmla="*/ 86 h 436"/>
                  <a:gd name="T96" fmla="*/ 28 w 654"/>
                  <a:gd name="T97" fmla="*/ 84 h 436"/>
                  <a:gd name="T98" fmla="*/ 26 w 654"/>
                  <a:gd name="T99" fmla="*/ 73 h 436"/>
                  <a:gd name="T100" fmla="*/ 23 w 654"/>
                  <a:gd name="T101" fmla="*/ 63 h 436"/>
                  <a:gd name="T102" fmla="*/ 25 w 654"/>
                  <a:gd name="T103" fmla="*/ 54 h 436"/>
                  <a:gd name="T104" fmla="*/ 21 w 654"/>
                  <a:gd name="T105" fmla="*/ 46 h 436"/>
                  <a:gd name="T106" fmla="*/ 17 w 654"/>
                  <a:gd name="T107" fmla="*/ 37 h 436"/>
                  <a:gd name="T108" fmla="*/ 8 w 654"/>
                  <a:gd name="T109" fmla="*/ 36 h 436"/>
                  <a:gd name="T110" fmla="*/ 3 w 654"/>
                  <a:gd name="T111" fmla="*/ 28 h 436"/>
                  <a:gd name="T112" fmla="*/ 1 w 654"/>
                  <a:gd name="T113" fmla="*/ 18 h 436"/>
                  <a:gd name="T114" fmla="*/ 6 w 654"/>
                  <a:gd name="T115" fmla="*/ 11 h 436"/>
                  <a:gd name="T116" fmla="*/ 3 w 654"/>
                  <a:gd name="T117" fmla="*/ 1 h 436"/>
                  <a:gd name="T118" fmla="*/ 18 w 654"/>
                  <a:gd name="T119" fmla="*/ 0 h 436"/>
                  <a:gd name="T120" fmla="*/ 150 w 654"/>
                  <a:gd name="T121" fmla="*/ 0 h 436"/>
                  <a:gd name="T122" fmla="*/ 200 w 654"/>
                  <a:gd name="T12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4" h="436">
                    <a:moveTo>
                      <a:pt x="200" y="0"/>
                    </a:moveTo>
                    <a:lnTo>
                      <a:pt x="266" y="62"/>
                    </a:lnTo>
                    <a:lnTo>
                      <a:pt x="295" y="89"/>
                    </a:lnTo>
                    <a:lnTo>
                      <a:pt x="301" y="94"/>
                    </a:lnTo>
                    <a:lnTo>
                      <a:pt x="315" y="105"/>
                    </a:lnTo>
                    <a:lnTo>
                      <a:pt x="340" y="129"/>
                    </a:lnTo>
                    <a:lnTo>
                      <a:pt x="388" y="176"/>
                    </a:lnTo>
                    <a:lnTo>
                      <a:pt x="445" y="229"/>
                    </a:lnTo>
                    <a:lnTo>
                      <a:pt x="457" y="241"/>
                    </a:lnTo>
                    <a:lnTo>
                      <a:pt x="464" y="248"/>
                    </a:lnTo>
                    <a:lnTo>
                      <a:pt x="493" y="275"/>
                    </a:lnTo>
                    <a:lnTo>
                      <a:pt x="496" y="278"/>
                    </a:lnTo>
                    <a:lnTo>
                      <a:pt x="508" y="289"/>
                    </a:lnTo>
                    <a:lnTo>
                      <a:pt x="543" y="323"/>
                    </a:lnTo>
                    <a:lnTo>
                      <a:pt x="547" y="326"/>
                    </a:lnTo>
                    <a:lnTo>
                      <a:pt x="549" y="329"/>
                    </a:lnTo>
                    <a:lnTo>
                      <a:pt x="559" y="338"/>
                    </a:lnTo>
                    <a:lnTo>
                      <a:pt x="563" y="341"/>
                    </a:lnTo>
                    <a:lnTo>
                      <a:pt x="564" y="341"/>
                    </a:lnTo>
                    <a:lnTo>
                      <a:pt x="566" y="344"/>
                    </a:lnTo>
                    <a:lnTo>
                      <a:pt x="603" y="381"/>
                    </a:lnTo>
                    <a:lnTo>
                      <a:pt x="604" y="381"/>
                    </a:lnTo>
                    <a:lnTo>
                      <a:pt x="604" y="382"/>
                    </a:lnTo>
                    <a:lnTo>
                      <a:pt x="615" y="391"/>
                    </a:lnTo>
                    <a:lnTo>
                      <a:pt x="618" y="393"/>
                    </a:lnTo>
                    <a:lnTo>
                      <a:pt x="654" y="430"/>
                    </a:lnTo>
                    <a:lnTo>
                      <a:pt x="637" y="430"/>
                    </a:lnTo>
                    <a:lnTo>
                      <a:pt x="637" y="434"/>
                    </a:lnTo>
                    <a:lnTo>
                      <a:pt x="536" y="434"/>
                    </a:lnTo>
                    <a:lnTo>
                      <a:pt x="510" y="434"/>
                    </a:lnTo>
                    <a:lnTo>
                      <a:pt x="492" y="434"/>
                    </a:lnTo>
                    <a:lnTo>
                      <a:pt x="490" y="434"/>
                    </a:lnTo>
                    <a:lnTo>
                      <a:pt x="484" y="434"/>
                    </a:lnTo>
                    <a:lnTo>
                      <a:pt x="481" y="434"/>
                    </a:lnTo>
                    <a:lnTo>
                      <a:pt x="478" y="434"/>
                    </a:lnTo>
                    <a:lnTo>
                      <a:pt x="471" y="434"/>
                    </a:lnTo>
                    <a:lnTo>
                      <a:pt x="470" y="434"/>
                    </a:lnTo>
                    <a:lnTo>
                      <a:pt x="465" y="434"/>
                    </a:lnTo>
                    <a:lnTo>
                      <a:pt x="464" y="434"/>
                    </a:lnTo>
                    <a:lnTo>
                      <a:pt x="463" y="434"/>
                    </a:lnTo>
                    <a:lnTo>
                      <a:pt x="457" y="434"/>
                    </a:lnTo>
                    <a:lnTo>
                      <a:pt x="456" y="434"/>
                    </a:lnTo>
                    <a:lnTo>
                      <a:pt x="452" y="434"/>
                    </a:lnTo>
                    <a:lnTo>
                      <a:pt x="446" y="434"/>
                    </a:lnTo>
                    <a:lnTo>
                      <a:pt x="435" y="434"/>
                    </a:lnTo>
                    <a:lnTo>
                      <a:pt x="344" y="434"/>
                    </a:lnTo>
                    <a:lnTo>
                      <a:pt x="308" y="434"/>
                    </a:lnTo>
                    <a:lnTo>
                      <a:pt x="299" y="434"/>
                    </a:lnTo>
                    <a:lnTo>
                      <a:pt x="268" y="434"/>
                    </a:lnTo>
                    <a:lnTo>
                      <a:pt x="260" y="434"/>
                    </a:lnTo>
                    <a:lnTo>
                      <a:pt x="258" y="434"/>
                    </a:lnTo>
                    <a:lnTo>
                      <a:pt x="257" y="434"/>
                    </a:lnTo>
                    <a:lnTo>
                      <a:pt x="253" y="434"/>
                    </a:lnTo>
                    <a:lnTo>
                      <a:pt x="249" y="433"/>
                    </a:lnTo>
                    <a:lnTo>
                      <a:pt x="244" y="434"/>
                    </a:lnTo>
                    <a:lnTo>
                      <a:pt x="242" y="434"/>
                    </a:lnTo>
                    <a:lnTo>
                      <a:pt x="240" y="434"/>
                    </a:lnTo>
                    <a:lnTo>
                      <a:pt x="191" y="433"/>
                    </a:lnTo>
                    <a:lnTo>
                      <a:pt x="181" y="433"/>
                    </a:lnTo>
                    <a:lnTo>
                      <a:pt x="181" y="436"/>
                    </a:lnTo>
                    <a:lnTo>
                      <a:pt x="173" y="436"/>
                    </a:lnTo>
                    <a:lnTo>
                      <a:pt x="163" y="436"/>
                    </a:lnTo>
                    <a:lnTo>
                      <a:pt x="163" y="433"/>
                    </a:lnTo>
                    <a:lnTo>
                      <a:pt x="163" y="431"/>
                    </a:lnTo>
                    <a:lnTo>
                      <a:pt x="163" y="430"/>
                    </a:lnTo>
                    <a:lnTo>
                      <a:pt x="163" y="428"/>
                    </a:lnTo>
                    <a:lnTo>
                      <a:pt x="164" y="427"/>
                    </a:lnTo>
                    <a:lnTo>
                      <a:pt x="165" y="427"/>
                    </a:lnTo>
                    <a:lnTo>
                      <a:pt x="165" y="426"/>
                    </a:lnTo>
                    <a:lnTo>
                      <a:pt x="164" y="426"/>
                    </a:lnTo>
                    <a:lnTo>
                      <a:pt x="164" y="425"/>
                    </a:lnTo>
                    <a:lnTo>
                      <a:pt x="163" y="424"/>
                    </a:lnTo>
                    <a:lnTo>
                      <a:pt x="164" y="423"/>
                    </a:lnTo>
                    <a:lnTo>
                      <a:pt x="164" y="422"/>
                    </a:lnTo>
                    <a:lnTo>
                      <a:pt x="164" y="420"/>
                    </a:lnTo>
                    <a:lnTo>
                      <a:pt x="164" y="419"/>
                    </a:lnTo>
                    <a:lnTo>
                      <a:pt x="163" y="419"/>
                    </a:lnTo>
                    <a:lnTo>
                      <a:pt x="163" y="418"/>
                    </a:lnTo>
                    <a:lnTo>
                      <a:pt x="163" y="417"/>
                    </a:lnTo>
                    <a:lnTo>
                      <a:pt x="164" y="417"/>
                    </a:lnTo>
                    <a:lnTo>
                      <a:pt x="164" y="416"/>
                    </a:lnTo>
                    <a:lnTo>
                      <a:pt x="165" y="416"/>
                    </a:lnTo>
                    <a:lnTo>
                      <a:pt x="165" y="415"/>
                    </a:lnTo>
                    <a:lnTo>
                      <a:pt x="166" y="415"/>
                    </a:lnTo>
                    <a:lnTo>
                      <a:pt x="166" y="416"/>
                    </a:lnTo>
                    <a:lnTo>
                      <a:pt x="167" y="416"/>
                    </a:lnTo>
                    <a:lnTo>
                      <a:pt x="169" y="416"/>
                    </a:lnTo>
                    <a:lnTo>
                      <a:pt x="169" y="415"/>
                    </a:lnTo>
                    <a:lnTo>
                      <a:pt x="169" y="414"/>
                    </a:lnTo>
                    <a:lnTo>
                      <a:pt x="167" y="413"/>
                    </a:lnTo>
                    <a:lnTo>
                      <a:pt x="167" y="411"/>
                    </a:lnTo>
                    <a:lnTo>
                      <a:pt x="167" y="410"/>
                    </a:lnTo>
                    <a:lnTo>
                      <a:pt x="169" y="410"/>
                    </a:lnTo>
                    <a:lnTo>
                      <a:pt x="169" y="409"/>
                    </a:lnTo>
                    <a:lnTo>
                      <a:pt x="169" y="408"/>
                    </a:lnTo>
                    <a:lnTo>
                      <a:pt x="167" y="407"/>
                    </a:lnTo>
                    <a:lnTo>
                      <a:pt x="167" y="406"/>
                    </a:lnTo>
                    <a:lnTo>
                      <a:pt x="167" y="405"/>
                    </a:lnTo>
                    <a:lnTo>
                      <a:pt x="167" y="403"/>
                    </a:lnTo>
                    <a:lnTo>
                      <a:pt x="167" y="402"/>
                    </a:lnTo>
                    <a:lnTo>
                      <a:pt x="167" y="401"/>
                    </a:lnTo>
                    <a:lnTo>
                      <a:pt x="169" y="400"/>
                    </a:lnTo>
                    <a:lnTo>
                      <a:pt x="167" y="399"/>
                    </a:lnTo>
                    <a:lnTo>
                      <a:pt x="167" y="398"/>
                    </a:lnTo>
                    <a:lnTo>
                      <a:pt x="167" y="397"/>
                    </a:lnTo>
                    <a:lnTo>
                      <a:pt x="167" y="396"/>
                    </a:lnTo>
                    <a:lnTo>
                      <a:pt x="166" y="396"/>
                    </a:lnTo>
                    <a:lnTo>
                      <a:pt x="165" y="396"/>
                    </a:lnTo>
                    <a:lnTo>
                      <a:pt x="165" y="394"/>
                    </a:lnTo>
                    <a:lnTo>
                      <a:pt x="164" y="394"/>
                    </a:lnTo>
                    <a:lnTo>
                      <a:pt x="163" y="394"/>
                    </a:lnTo>
                    <a:lnTo>
                      <a:pt x="163" y="393"/>
                    </a:lnTo>
                    <a:lnTo>
                      <a:pt x="162" y="392"/>
                    </a:lnTo>
                    <a:lnTo>
                      <a:pt x="161" y="392"/>
                    </a:lnTo>
                    <a:lnTo>
                      <a:pt x="161" y="392"/>
                    </a:lnTo>
                    <a:lnTo>
                      <a:pt x="161" y="391"/>
                    </a:lnTo>
                    <a:lnTo>
                      <a:pt x="162" y="391"/>
                    </a:lnTo>
                    <a:lnTo>
                      <a:pt x="162" y="390"/>
                    </a:lnTo>
                    <a:lnTo>
                      <a:pt x="162" y="389"/>
                    </a:lnTo>
                    <a:lnTo>
                      <a:pt x="162" y="388"/>
                    </a:lnTo>
                    <a:lnTo>
                      <a:pt x="163" y="388"/>
                    </a:lnTo>
                    <a:lnTo>
                      <a:pt x="164" y="388"/>
                    </a:lnTo>
                    <a:lnTo>
                      <a:pt x="164" y="386"/>
                    </a:lnTo>
                    <a:lnTo>
                      <a:pt x="164" y="385"/>
                    </a:lnTo>
                    <a:lnTo>
                      <a:pt x="163" y="384"/>
                    </a:lnTo>
                    <a:lnTo>
                      <a:pt x="162" y="383"/>
                    </a:lnTo>
                    <a:lnTo>
                      <a:pt x="162" y="382"/>
                    </a:lnTo>
                    <a:lnTo>
                      <a:pt x="162" y="381"/>
                    </a:lnTo>
                    <a:lnTo>
                      <a:pt x="161" y="381"/>
                    </a:lnTo>
                    <a:lnTo>
                      <a:pt x="159" y="380"/>
                    </a:lnTo>
                    <a:lnTo>
                      <a:pt x="158" y="380"/>
                    </a:lnTo>
                    <a:lnTo>
                      <a:pt x="157" y="379"/>
                    </a:lnTo>
                    <a:lnTo>
                      <a:pt x="157" y="377"/>
                    </a:lnTo>
                    <a:lnTo>
                      <a:pt x="157" y="376"/>
                    </a:lnTo>
                    <a:lnTo>
                      <a:pt x="157" y="375"/>
                    </a:lnTo>
                    <a:lnTo>
                      <a:pt x="157" y="374"/>
                    </a:lnTo>
                    <a:lnTo>
                      <a:pt x="156" y="373"/>
                    </a:lnTo>
                    <a:lnTo>
                      <a:pt x="156" y="372"/>
                    </a:lnTo>
                    <a:lnTo>
                      <a:pt x="156" y="371"/>
                    </a:lnTo>
                    <a:lnTo>
                      <a:pt x="155" y="371"/>
                    </a:lnTo>
                    <a:lnTo>
                      <a:pt x="155" y="369"/>
                    </a:lnTo>
                    <a:lnTo>
                      <a:pt x="155" y="368"/>
                    </a:lnTo>
                    <a:lnTo>
                      <a:pt x="155" y="367"/>
                    </a:lnTo>
                    <a:lnTo>
                      <a:pt x="155" y="367"/>
                    </a:lnTo>
                    <a:lnTo>
                      <a:pt x="155" y="366"/>
                    </a:lnTo>
                    <a:lnTo>
                      <a:pt x="155" y="365"/>
                    </a:lnTo>
                    <a:lnTo>
                      <a:pt x="155" y="365"/>
                    </a:lnTo>
                    <a:lnTo>
                      <a:pt x="155" y="364"/>
                    </a:lnTo>
                    <a:lnTo>
                      <a:pt x="155" y="363"/>
                    </a:lnTo>
                    <a:lnTo>
                      <a:pt x="155" y="362"/>
                    </a:lnTo>
                    <a:lnTo>
                      <a:pt x="155" y="360"/>
                    </a:lnTo>
                    <a:lnTo>
                      <a:pt x="155" y="359"/>
                    </a:lnTo>
                    <a:lnTo>
                      <a:pt x="154" y="359"/>
                    </a:lnTo>
                    <a:lnTo>
                      <a:pt x="154" y="358"/>
                    </a:lnTo>
                    <a:lnTo>
                      <a:pt x="153" y="358"/>
                    </a:lnTo>
                    <a:lnTo>
                      <a:pt x="152" y="358"/>
                    </a:lnTo>
                    <a:lnTo>
                      <a:pt x="152" y="357"/>
                    </a:lnTo>
                    <a:lnTo>
                      <a:pt x="152" y="356"/>
                    </a:lnTo>
                    <a:lnTo>
                      <a:pt x="152" y="355"/>
                    </a:lnTo>
                    <a:lnTo>
                      <a:pt x="152" y="354"/>
                    </a:lnTo>
                    <a:lnTo>
                      <a:pt x="152" y="352"/>
                    </a:lnTo>
                    <a:lnTo>
                      <a:pt x="152" y="351"/>
                    </a:lnTo>
                    <a:lnTo>
                      <a:pt x="152" y="350"/>
                    </a:lnTo>
                    <a:lnTo>
                      <a:pt x="152" y="349"/>
                    </a:lnTo>
                    <a:lnTo>
                      <a:pt x="150" y="348"/>
                    </a:lnTo>
                    <a:lnTo>
                      <a:pt x="150" y="347"/>
                    </a:lnTo>
                    <a:lnTo>
                      <a:pt x="150" y="346"/>
                    </a:lnTo>
                    <a:lnTo>
                      <a:pt x="150" y="344"/>
                    </a:lnTo>
                    <a:lnTo>
                      <a:pt x="150" y="343"/>
                    </a:lnTo>
                    <a:lnTo>
                      <a:pt x="152" y="342"/>
                    </a:lnTo>
                    <a:lnTo>
                      <a:pt x="153" y="342"/>
                    </a:lnTo>
                    <a:lnTo>
                      <a:pt x="153" y="341"/>
                    </a:lnTo>
                    <a:lnTo>
                      <a:pt x="153" y="340"/>
                    </a:lnTo>
                    <a:lnTo>
                      <a:pt x="153" y="339"/>
                    </a:lnTo>
                    <a:lnTo>
                      <a:pt x="153" y="338"/>
                    </a:lnTo>
                    <a:lnTo>
                      <a:pt x="153" y="338"/>
                    </a:lnTo>
                    <a:lnTo>
                      <a:pt x="153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0" y="335"/>
                    </a:lnTo>
                    <a:lnTo>
                      <a:pt x="150" y="334"/>
                    </a:lnTo>
                    <a:lnTo>
                      <a:pt x="150" y="333"/>
                    </a:lnTo>
                    <a:lnTo>
                      <a:pt x="149" y="332"/>
                    </a:lnTo>
                    <a:lnTo>
                      <a:pt x="148" y="331"/>
                    </a:lnTo>
                    <a:lnTo>
                      <a:pt x="147" y="330"/>
                    </a:lnTo>
                    <a:lnTo>
                      <a:pt x="146" y="330"/>
                    </a:lnTo>
                    <a:lnTo>
                      <a:pt x="146" y="329"/>
                    </a:lnTo>
                    <a:lnTo>
                      <a:pt x="145" y="327"/>
                    </a:lnTo>
                    <a:lnTo>
                      <a:pt x="144" y="327"/>
                    </a:lnTo>
                    <a:lnTo>
                      <a:pt x="144" y="326"/>
                    </a:lnTo>
                    <a:lnTo>
                      <a:pt x="143" y="326"/>
                    </a:lnTo>
                    <a:lnTo>
                      <a:pt x="143" y="325"/>
                    </a:lnTo>
                    <a:lnTo>
                      <a:pt x="143" y="324"/>
                    </a:lnTo>
                    <a:lnTo>
                      <a:pt x="143" y="323"/>
                    </a:lnTo>
                    <a:lnTo>
                      <a:pt x="143" y="322"/>
                    </a:lnTo>
                    <a:lnTo>
                      <a:pt x="143" y="321"/>
                    </a:lnTo>
                    <a:lnTo>
                      <a:pt x="143" y="320"/>
                    </a:lnTo>
                    <a:lnTo>
                      <a:pt x="141" y="320"/>
                    </a:lnTo>
                    <a:lnTo>
                      <a:pt x="141" y="318"/>
                    </a:lnTo>
                    <a:lnTo>
                      <a:pt x="141" y="317"/>
                    </a:lnTo>
                    <a:lnTo>
                      <a:pt x="140" y="316"/>
                    </a:lnTo>
                    <a:lnTo>
                      <a:pt x="140" y="315"/>
                    </a:lnTo>
                    <a:lnTo>
                      <a:pt x="140" y="314"/>
                    </a:lnTo>
                    <a:lnTo>
                      <a:pt x="140" y="313"/>
                    </a:lnTo>
                    <a:lnTo>
                      <a:pt x="140" y="312"/>
                    </a:lnTo>
                    <a:lnTo>
                      <a:pt x="140" y="310"/>
                    </a:lnTo>
                    <a:lnTo>
                      <a:pt x="139" y="310"/>
                    </a:lnTo>
                    <a:lnTo>
                      <a:pt x="139" y="309"/>
                    </a:lnTo>
                    <a:lnTo>
                      <a:pt x="138" y="309"/>
                    </a:lnTo>
                    <a:lnTo>
                      <a:pt x="138" y="308"/>
                    </a:lnTo>
                    <a:lnTo>
                      <a:pt x="139" y="307"/>
                    </a:lnTo>
                    <a:lnTo>
                      <a:pt x="139" y="306"/>
                    </a:lnTo>
                    <a:lnTo>
                      <a:pt x="139" y="305"/>
                    </a:lnTo>
                    <a:lnTo>
                      <a:pt x="138" y="304"/>
                    </a:lnTo>
                    <a:lnTo>
                      <a:pt x="139" y="304"/>
                    </a:lnTo>
                    <a:lnTo>
                      <a:pt x="140" y="303"/>
                    </a:lnTo>
                    <a:lnTo>
                      <a:pt x="139" y="303"/>
                    </a:lnTo>
                    <a:lnTo>
                      <a:pt x="140" y="301"/>
                    </a:lnTo>
                    <a:lnTo>
                      <a:pt x="141" y="301"/>
                    </a:lnTo>
                    <a:lnTo>
                      <a:pt x="141" y="300"/>
                    </a:lnTo>
                    <a:lnTo>
                      <a:pt x="141" y="299"/>
                    </a:lnTo>
                    <a:lnTo>
                      <a:pt x="141" y="298"/>
                    </a:lnTo>
                    <a:lnTo>
                      <a:pt x="143" y="297"/>
                    </a:lnTo>
                    <a:lnTo>
                      <a:pt x="144" y="297"/>
                    </a:lnTo>
                    <a:lnTo>
                      <a:pt x="144" y="296"/>
                    </a:lnTo>
                    <a:lnTo>
                      <a:pt x="145" y="296"/>
                    </a:lnTo>
                    <a:lnTo>
                      <a:pt x="145" y="295"/>
                    </a:lnTo>
                    <a:lnTo>
                      <a:pt x="144" y="293"/>
                    </a:lnTo>
                    <a:lnTo>
                      <a:pt x="144" y="292"/>
                    </a:lnTo>
                    <a:lnTo>
                      <a:pt x="144" y="291"/>
                    </a:lnTo>
                    <a:lnTo>
                      <a:pt x="143" y="291"/>
                    </a:lnTo>
                    <a:lnTo>
                      <a:pt x="141" y="290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9" y="289"/>
                    </a:lnTo>
                    <a:lnTo>
                      <a:pt x="139" y="288"/>
                    </a:lnTo>
                    <a:lnTo>
                      <a:pt x="138" y="287"/>
                    </a:lnTo>
                    <a:lnTo>
                      <a:pt x="138" y="286"/>
                    </a:lnTo>
                    <a:lnTo>
                      <a:pt x="138" y="284"/>
                    </a:lnTo>
                    <a:lnTo>
                      <a:pt x="137" y="284"/>
                    </a:lnTo>
                    <a:lnTo>
                      <a:pt x="136" y="284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2" y="283"/>
                    </a:lnTo>
                    <a:lnTo>
                      <a:pt x="132" y="282"/>
                    </a:lnTo>
                    <a:lnTo>
                      <a:pt x="132" y="281"/>
                    </a:lnTo>
                    <a:lnTo>
                      <a:pt x="131" y="281"/>
                    </a:lnTo>
                    <a:lnTo>
                      <a:pt x="130" y="281"/>
                    </a:lnTo>
                    <a:lnTo>
                      <a:pt x="131" y="280"/>
                    </a:lnTo>
                    <a:lnTo>
                      <a:pt x="131" y="279"/>
                    </a:lnTo>
                    <a:lnTo>
                      <a:pt x="132" y="279"/>
                    </a:lnTo>
                    <a:lnTo>
                      <a:pt x="133" y="279"/>
                    </a:lnTo>
                    <a:lnTo>
                      <a:pt x="135" y="278"/>
                    </a:lnTo>
                    <a:lnTo>
                      <a:pt x="136" y="276"/>
                    </a:lnTo>
                    <a:lnTo>
                      <a:pt x="136" y="275"/>
                    </a:lnTo>
                    <a:lnTo>
                      <a:pt x="136" y="274"/>
                    </a:lnTo>
                    <a:lnTo>
                      <a:pt x="136" y="273"/>
                    </a:lnTo>
                    <a:lnTo>
                      <a:pt x="136" y="272"/>
                    </a:lnTo>
                    <a:lnTo>
                      <a:pt x="135" y="272"/>
                    </a:lnTo>
                    <a:lnTo>
                      <a:pt x="133" y="272"/>
                    </a:lnTo>
                    <a:lnTo>
                      <a:pt x="133" y="271"/>
                    </a:lnTo>
                    <a:lnTo>
                      <a:pt x="132" y="271"/>
                    </a:lnTo>
                    <a:lnTo>
                      <a:pt x="132" y="270"/>
                    </a:lnTo>
                    <a:lnTo>
                      <a:pt x="131" y="270"/>
                    </a:lnTo>
                    <a:lnTo>
                      <a:pt x="130" y="270"/>
                    </a:lnTo>
                    <a:lnTo>
                      <a:pt x="129" y="270"/>
                    </a:lnTo>
                    <a:lnTo>
                      <a:pt x="128" y="271"/>
                    </a:lnTo>
                    <a:lnTo>
                      <a:pt x="128" y="271"/>
                    </a:lnTo>
                    <a:lnTo>
                      <a:pt x="127" y="271"/>
                    </a:lnTo>
                    <a:lnTo>
                      <a:pt x="126" y="271"/>
                    </a:lnTo>
                    <a:lnTo>
                      <a:pt x="124" y="271"/>
                    </a:lnTo>
                    <a:lnTo>
                      <a:pt x="123" y="270"/>
                    </a:lnTo>
                    <a:lnTo>
                      <a:pt x="122" y="270"/>
                    </a:lnTo>
                    <a:lnTo>
                      <a:pt x="121" y="270"/>
                    </a:lnTo>
                    <a:lnTo>
                      <a:pt x="121" y="269"/>
                    </a:lnTo>
                    <a:lnTo>
                      <a:pt x="121" y="267"/>
                    </a:lnTo>
                    <a:lnTo>
                      <a:pt x="121" y="266"/>
                    </a:lnTo>
                    <a:lnTo>
                      <a:pt x="121" y="265"/>
                    </a:lnTo>
                    <a:lnTo>
                      <a:pt x="120" y="264"/>
                    </a:lnTo>
                    <a:lnTo>
                      <a:pt x="120" y="263"/>
                    </a:lnTo>
                    <a:lnTo>
                      <a:pt x="120" y="262"/>
                    </a:lnTo>
                    <a:lnTo>
                      <a:pt x="119" y="262"/>
                    </a:lnTo>
                    <a:lnTo>
                      <a:pt x="119" y="261"/>
                    </a:lnTo>
                    <a:lnTo>
                      <a:pt x="118" y="261"/>
                    </a:lnTo>
                    <a:lnTo>
                      <a:pt x="116" y="261"/>
                    </a:lnTo>
                    <a:lnTo>
                      <a:pt x="116" y="259"/>
                    </a:lnTo>
                    <a:lnTo>
                      <a:pt x="116" y="258"/>
                    </a:lnTo>
                    <a:lnTo>
                      <a:pt x="115" y="258"/>
                    </a:lnTo>
                    <a:lnTo>
                      <a:pt x="115" y="257"/>
                    </a:lnTo>
                    <a:lnTo>
                      <a:pt x="114" y="256"/>
                    </a:lnTo>
                    <a:lnTo>
                      <a:pt x="113" y="256"/>
                    </a:lnTo>
                    <a:lnTo>
                      <a:pt x="113" y="256"/>
                    </a:lnTo>
                    <a:lnTo>
                      <a:pt x="114" y="255"/>
                    </a:lnTo>
                    <a:lnTo>
                      <a:pt x="115" y="255"/>
                    </a:lnTo>
                    <a:lnTo>
                      <a:pt x="115" y="254"/>
                    </a:lnTo>
                    <a:lnTo>
                      <a:pt x="116" y="254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5" y="252"/>
                    </a:lnTo>
                    <a:lnTo>
                      <a:pt x="115" y="250"/>
                    </a:lnTo>
                    <a:lnTo>
                      <a:pt x="115" y="249"/>
                    </a:lnTo>
                    <a:lnTo>
                      <a:pt x="115" y="248"/>
                    </a:lnTo>
                    <a:lnTo>
                      <a:pt x="115" y="247"/>
                    </a:lnTo>
                    <a:lnTo>
                      <a:pt x="115" y="246"/>
                    </a:lnTo>
                    <a:lnTo>
                      <a:pt x="114" y="246"/>
                    </a:lnTo>
                    <a:lnTo>
                      <a:pt x="113" y="246"/>
                    </a:lnTo>
                    <a:lnTo>
                      <a:pt x="113" y="245"/>
                    </a:lnTo>
                    <a:lnTo>
                      <a:pt x="113" y="244"/>
                    </a:lnTo>
                    <a:lnTo>
                      <a:pt x="113" y="242"/>
                    </a:lnTo>
                    <a:lnTo>
                      <a:pt x="113" y="241"/>
                    </a:lnTo>
                    <a:lnTo>
                      <a:pt x="112" y="241"/>
                    </a:lnTo>
                    <a:lnTo>
                      <a:pt x="112" y="240"/>
                    </a:lnTo>
                    <a:lnTo>
                      <a:pt x="111" y="240"/>
                    </a:lnTo>
                    <a:lnTo>
                      <a:pt x="110" y="239"/>
                    </a:lnTo>
                    <a:lnTo>
                      <a:pt x="110" y="238"/>
                    </a:lnTo>
                    <a:lnTo>
                      <a:pt x="109" y="238"/>
                    </a:lnTo>
                    <a:lnTo>
                      <a:pt x="107" y="238"/>
                    </a:lnTo>
                    <a:lnTo>
                      <a:pt x="106" y="237"/>
                    </a:lnTo>
                    <a:lnTo>
                      <a:pt x="105" y="237"/>
                    </a:lnTo>
                    <a:lnTo>
                      <a:pt x="104" y="237"/>
                    </a:lnTo>
                    <a:lnTo>
                      <a:pt x="104" y="236"/>
                    </a:lnTo>
                    <a:lnTo>
                      <a:pt x="104" y="234"/>
                    </a:lnTo>
                    <a:lnTo>
                      <a:pt x="104" y="233"/>
                    </a:lnTo>
                    <a:lnTo>
                      <a:pt x="104" y="232"/>
                    </a:lnTo>
                    <a:lnTo>
                      <a:pt x="103" y="231"/>
                    </a:lnTo>
                    <a:lnTo>
                      <a:pt x="104" y="231"/>
                    </a:lnTo>
                    <a:lnTo>
                      <a:pt x="104" y="230"/>
                    </a:lnTo>
                    <a:lnTo>
                      <a:pt x="104" y="229"/>
                    </a:lnTo>
                    <a:lnTo>
                      <a:pt x="104" y="229"/>
                    </a:lnTo>
                    <a:lnTo>
                      <a:pt x="105" y="229"/>
                    </a:lnTo>
                    <a:lnTo>
                      <a:pt x="106" y="229"/>
                    </a:lnTo>
                    <a:lnTo>
                      <a:pt x="106" y="228"/>
                    </a:lnTo>
                    <a:lnTo>
                      <a:pt x="107" y="228"/>
                    </a:lnTo>
                    <a:lnTo>
                      <a:pt x="107" y="227"/>
                    </a:lnTo>
                    <a:lnTo>
                      <a:pt x="106" y="225"/>
                    </a:lnTo>
                    <a:lnTo>
                      <a:pt x="105" y="225"/>
                    </a:lnTo>
                    <a:lnTo>
                      <a:pt x="104" y="225"/>
                    </a:lnTo>
                    <a:lnTo>
                      <a:pt x="103" y="224"/>
                    </a:lnTo>
                    <a:lnTo>
                      <a:pt x="102" y="223"/>
                    </a:lnTo>
                    <a:lnTo>
                      <a:pt x="102" y="222"/>
                    </a:lnTo>
                    <a:lnTo>
                      <a:pt x="102" y="221"/>
                    </a:lnTo>
                    <a:lnTo>
                      <a:pt x="101" y="221"/>
                    </a:lnTo>
                    <a:lnTo>
                      <a:pt x="99" y="221"/>
                    </a:lnTo>
                    <a:lnTo>
                      <a:pt x="99" y="220"/>
                    </a:lnTo>
                    <a:lnTo>
                      <a:pt x="99" y="219"/>
                    </a:lnTo>
                    <a:lnTo>
                      <a:pt x="98" y="219"/>
                    </a:lnTo>
                    <a:lnTo>
                      <a:pt x="98" y="217"/>
                    </a:lnTo>
                    <a:lnTo>
                      <a:pt x="98" y="216"/>
                    </a:lnTo>
                    <a:lnTo>
                      <a:pt x="99" y="215"/>
                    </a:lnTo>
                    <a:lnTo>
                      <a:pt x="98" y="215"/>
                    </a:lnTo>
                    <a:lnTo>
                      <a:pt x="98" y="214"/>
                    </a:lnTo>
                    <a:lnTo>
                      <a:pt x="97" y="213"/>
                    </a:lnTo>
                    <a:lnTo>
                      <a:pt x="96" y="213"/>
                    </a:lnTo>
                    <a:lnTo>
                      <a:pt x="96" y="212"/>
                    </a:lnTo>
                    <a:lnTo>
                      <a:pt x="95" y="212"/>
                    </a:lnTo>
                    <a:lnTo>
                      <a:pt x="95" y="211"/>
                    </a:lnTo>
                    <a:lnTo>
                      <a:pt x="95" y="210"/>
                    </a:lnTo>
                    <a:lnTo>
                      <a:pt x="96" y="210"/>
                    </a:lnTo>
                    <a:lnTo>
                      <a:pt x="96" y="208"/>
                    </a:lnTo>
                    <a:lnTo>
                      <a:pt x="97" y="208"/>
                    </a:lnTo>
                    <a:lnTo>
                      <a:pt x="96" y="207"/>
                    </a:lnTo>
                    <a:lnTo>
                      <a:pt x="94" y="206"/>
                    </a:lnTo>
                    <a:lnTo>
                      <a:pt x="93" y="206"/>
                    </a:lnTo>
                    <a:lnTo>
                      <a:pt x="93" y="205"/>
                    </a:lnTo>
                    <a:lnTo>
                      <a:pt x="92" y="204"/>
                    </a:lnTo>
                    <a:lnTo>
                      <a:pt x="90" y="204"/>
                    </a:lnTo>
                    <a:lnTo>
                      <a:pt x="90" y="203"/>
                    </a:lnTo>
                    <a:lnTo>
                      <a:pt x="89" y="203"/>
                    </a:lnTo>
                    <a:lnTo>
                      <a:pt x="88" y="203"/>
                    </a:lnTo>
                    <a:lnTo>
                      <a:pt x="89" y="202"/>
                    </a:lnTo>
                    <a:lnTo>
                      <a:pt x="90" y="202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0"/>
                    </a:lnTo>
                    <a:lnTo>
                      <a:pt x="94" y="200"/>
                    </a:lnTo>
                    <a:lnTo>
                      <a:pt x="94" y="199"/>
                    </a:lnTo>
                    <a:lnTo>
                      <a:pt x="95" y="199"/>
                    </a:lnTo>
                    <a:lnTo>
                      <a:pt x="95" y="198"/>
                    </a:lnTo>
                    <a:lnTo>
                      <a:pt x="95" y="197"/>
                    </a:lnTo>
                    <a:lnTo>
                      <a:pt x="95" y="196"/>
                    </a:lnTo>
                    <a:lnTo>
                      <a:pt x="95" y="195"/>
                    </a:lnTo>
                    <a:lnTo>
                      <a:pt x="95" y="194"/>
                    </a:lnTo>
                    <a:lnTo>
                      <a:pt x="95" y="193"/>
                    </a:lnTo>
                    <a:lnTo>
                      <a:pt x="94" y="191"/>
                    </a:lnTo>
                    <a:lnTo>
                      <a:pt x="93" y="190"/>
                    </a:lnTo>
                    <a:lnTo>
                      <a:pt x="92" y="189"/>
                    </a:lnTo>
                    <a:lnTo>
                      <a:pt x="90" y="189"/>
                    </a:lnTo>
                    <a:lnTo>
                      <a:pt x="90" y="188"/>
                    </a:lnTo>
                    <a:lnTo>
                      <a:pt x="89" y="187"/>
                    </a:lnTo>
                    <a:lnTo>
                      <a:pt x="88" y="187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7" y="185"/>
                    </a:lnTo>
                    <a:lnTo>
                      <a:pt x="87" y="183"/>
                    </a:lnTo>
                    <a:lnTo>
                      <a:pt x="87" y="182"/>
                    </a:lnTo>
                    <a:lnTo>
                      <a:pt x="87" y="181"/>
                    </a:lnTo>
                    <a:lnTo>
                      <a:pt x="86" y="180"/>
                    </a:lnTo>
                    <a:lnTo>
                      <a:pt x="86" y="179"/>
                    </a:lnTo>
                    <a:lnTo>
                      <a:pt x="86" y="178"/>
                    </a:lnTo>
                    <a:lnTo>
                      <a:pt x="86" y="177"/>
                    </a:lnTo>
                    <a:lnTo>
                      <a:pt x="87" y="176"/>
                    </a:lnTo>
                    <a:lnTo>
                      <a:pt x="87" y="176"/>
                    </a:lnTo>
                    <a:lnTo>
                      <a:pt x="87" y="174"/>
                    </a:lnTo>
                    <a:lnTo>
                      <a:pt x="86" y="173"/>
                    </a:lnTo>
                    <a:lnTo>
                      <a:pt x="86" y="172"/>
                    </a:lnTo>
                    <a:lnTo>
                      <a:pt x="85" y="171"/>
                    </a:lnTo>
                    <a:lnTo>
                      <a:pt x="85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4" y="168"/>
                    </a:lnTo>
                    <a:lnTo>
                      <a:pt x="83" y="166"/>
                    </a:lnTo>
                    <a:lnTo>
                      <a:pt x="83" y="165"/>
                    </a:lnTo>
                    <a:lnTo>
                      <a:pt x="84" y="165"/>
                    </a:lnTo>
                    <a:lnTo>
                      <a:pt x="85" y="164"/>
                    </a:lnTo>
                    <a:lnTo>
                      <a:pt x="85" y="165"/>
                    </a:lnTo>
                    <a:lnTo>
                      <a:pt x="86" y="165"/>
                    </a:lnTo>
                    <a:lnTo>
                      <a:pt x="87" y="164"/>
                    </a:lnTo>
                    <a:lnTo>
                      <a:pt x="88" y="164"/>
                    </a:lnTo>
                    <a:lnTo>
                      <a:pt x="89" y="163"/>
                    </a:lnTo>
                    <a:lnTo>
                      <a:pt x="89" y="162"/>
                    </a:lnTo>
                    <a:lnTo>
                      <a:pt x="89" y="161"/>
                    </a:lnTo>
                    <a:lnTo>
                      <a:pt x="89" y="160"/>
                    </a:lnTo>
                    <a:lnTo>
                      <a:pt x="89" y="159"/>
                    </a:lnTo>
                    <a:lnTo>
                      <a:pt x="89" y="157"/>
                    </a:lnTo>
                    <a:lnTo>
                      <a:pt x="88" y="157"/>
                    </a:lnTo>
                    <a:lnTo>
                      <a:pt x="88" y="156"/>
                    </a:lnTo>
                    <a:lnTo>
                      <a:pt x="88" y="155"/>
                    </a:lnTo>
                    <a:lnTo>
                      <a:pt x="88" y="154"/>
                    </a:lnTo>
                    <a:lnTo>
                      <a:pt x="88" y="153"/>
                    </a:lnTo>
                    <a:lnTo>
                      <a:pt x="88" y="152"/>
                    </a:lnTo>
                    <a:lnTo>
                      <a:pt x="89" y="152"/>
                    </a:lnTo>
                    <a:lnTo>
                      <a:pt x="89" y="151"/>
                    </a:lnTo>
                    <a:lnTo>
                      <a:pt x="89" y="149"/>
                    </a:lnTo>
                    <a:lnTo>
                      <a:pt x="88" y="148"/>
                    </a:lnTo>
                    <a:lnTo>
                      <a:pt x="88" y="148"/>
                    </a:lnTo>
                    <a:lnTo>
                      <a:pt x="88" y="147"/>
                    </a:lnTo>
                    <a:lnTo>
                      <a:pt x="88" y="146"/>
                    </a:lnTo>
                    <a:lnTo>
                      <a:pt x="87" y="145"/>
                    </a:lnTo>
                    <a:lnTo>
                      <a:pt x="87" y="144"/>
                    </a:lnTo>
                    <a:lnTo>
                      <a:pt x="86" y="143"/>
                    </a:lnTo>
                    <a:lnTo>
                      <a:pt x="86" y="142"/>
                    </a:lnTo>
                    <a:lnTo>
                      <a:pt x="85" y="140"/>
                    </a:lnTo>
                    <a:lnTo>
                      <a:pt x="85" y="139"/>
                    </a:lnTo>
                    <a:lnTo>
                      <a:pt x="85" y="138"/>
                    </a:lnTo>
                    <a:lnTo>
                      <a:pt x="85" y="137"/>
                    </a:lnTo>
                    <a:lnTo>
                      <a:pt x="84" y="136"/>
                    </a:lnTo>
                    <a:lnTo>
                      <a:pt x="84" y="135"/>
                    </a:lnTo>
                    <a:lnTo>
                      <a:pt x="83" y="135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0" y="132"/>
                    </a:lnTo>
                    <a:lnTo>
                      <a:pt x="80" y="131"/>
                    </a:lnTo>
                    <a:lnTo>
                      <a:pt x="80" y="130"/>
                    </a:lnTo>
                    <a:lnTo>
                      <a:pt x="80" y="129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9" y="127"/>
                    </a:lnTo>
                    <a:lnTo>
                      <a:pt x="79" y="126"/>
                    </a:lnTo>
                    <a:lnTo>
                      <a:pt x="78" y="126"/>
                    </a:lnTo>
                    <a:lnTo>
                      <a:pt x="78" y="124"/>
                    </a:lnTo>
                    <a:lnTo>
                      <a:pt x="77" y="124"/>
                    </a:lnTo>
                    <a:lnTo>
                      <a:pt x="77" y="123"/>
                    </a:lnTo>
                    <a:lnTo>
                      <a:pt x="77" y="122"/>
                    </a:lnTo>
                    <a:lnTo>
                      <a:pt x="78" y="122"/>
                    </a:lnTo>
                    <a:lnTo>
                      <a:pt x="78" y="121"/>
                    </a:lnTo>
                    <a:lnTo>
                      <a:pt x="78" y="121"/>
                    </a:lnTo>
                    <a:lnTo>
                      <a:pt x="77" y="120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6" y="117"/>
                    </a:lnTo>
                    <a:lnTo>
                      <a:pt x="77" y="115"/>
                    </a:lnTo>
                    <a:lnTo>
                      <a:pt x="76" y="114"/>
                    </a:lnTo>
                    <a:lnTo>
                      <a:pt x="76" y="113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2" y="111"/>
                    </a:lnTo>
                    <a:lnTo>
                      <a:pt x="72" y="110"/>
                    </a:lnTo>
                    <a:lnTo>
                      <a:pt x="73" y="109"/>
                    </a:lnTo>
                    <a:lnTo>
                      <a:pt x="73" y="107"/>
                    </a:lnTo>
                    <a:lnTo>
                      <a:pt x="73" y="106"/>
                    </a:lnTo>
                    <a:lnTo>
                      <a:pt x="73" y="105"/>
                    </a:lnTo>
                    <a:lnTo>
                      <a:pt x="72" y="105"/>
                    </a:lnTo>
                    <a:lnTo>
                      <a:pt x="72" y="104"/>
                    </a:lnTo>
                    <a:lnTo>
                      <a:pt x="72" y="103"/>
                    </a:lnTo>
                    <a:lnTo>
                      <a:pt x="71" y="104"/>
                    </a:lnTo>
                    <a:lnTo>
                      <a:pt x="70" y="104"/>
                    </a:lnTo>
                    <a:lnTo>
                      <a:pt x="69" y="104"/>
                    </a:lnTo>
                    <a:lnTo>
                      <a:pt x="68" y="104"/>
                    </a:lnTo>
                    <a:lnTo>
                      <a:pt x="68" y="103"/>
                    </a:lnTo>
                    <a:lnTo>
                      <a:pt x="67" y="102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1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2" y="98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59" y="96"/>
                    </a:lnTo>
                    <a:lnTo>
                      <a:pt x="58" y="96"/>
                    </a:lnTo>
                    <a:lnTo>
                      <a:pt x="56" y="95"/>
                    </a:lnTo>
                    <a:lnTo>
                      <a:pt x="55" y="95"/>
                    </a:lnTo>
                    <a:lnTo>
                      <a:pt x="55" y="94"/>
                    </a:lnTo>
                    <a:lnTo>
                      <a:pt x="54" y="94"/>
                    </a:lnTo>
                    <a:lnTo>
                      <a:pt x="54" y="94"/>
                    </a:lnTo>
                    <a:lnTo>
                      <a:pt x="54" y="93"/>
                    </a:lnTo>
                    <a:lnTo>
                      <a:pt x="53" y="93"/>
                    </a:lnTo>
                    <a:lnTo>
                      <a:pt x="52" y="93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0" y="92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7" y="93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6" y="89"/>
                    </a:lnTo>
                    <a:lnTo>
                      <a:pt x="45" y="89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1" y="86"/>
                    </a:lnTo>
                    <a:lnTo>
                      <a:pt x="39" y="86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6" y="85"/>
                    </a:lnTo>
                    <a:lnTo>
                      <a:pt x="35" y="85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0" y="85"/>
                    </a:lnTo>
                    <a:lnTo>
                      <a:pt x="29" y="85"/>
                    </a:lnTo>
                    <a:lnTo>
                      <a:pt x="28" y="85"/>
                    </a:lnTo>
                    <a:lnTo>
                      <a:pt x="28" y="84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6" y="81"/>
                    </a:lnTo>
                    <a:lnTo>
                      <a:pt x="26" y="80"/>
                    </a:lnTo>
                    <a:lnTo>
                      <a:pt x="26" y="79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5" y="77"/>
                    </a:lnTo>
                    <a:lnTo>
                      <a:pt x="26" y="76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6" y="72"/>
                    </a:lnTo>
                    <a:lnTo>
                      <a:pt x="25" y="71"/>
                    </a:lnTo>
                    <a:lnTo>
                      <a:pt x="25" y="70"/>
                    </a:lnTo>
                    <a:lnTo>
                      <a:pt x="24" y="69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4" y="67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3" y="64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1" y="59"/>
                    </a:lnTo>
                    <a:lnTo>
                      <a:pt x="21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4" y="56"/>
                    </a:lnTo>
                    <a:lnTo>
                      <a:pt x="25" y="55"/>
                    </a:lnTo>
                    <a:lnTo>
                      <a:pt x="25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5" y="51"/>
                    </a:lnTo>
                    <a:lnTo>
                      <a:pt x="24" y="51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9" y="42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9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4" y="3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99" y="0"/>
                    </a:lnTo>
                    <a:lnTo>
                      <a:pt x="15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9" y="0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9" y="0"/>
                    </a:lnTo>
                    <a:lnTo>
                      <a:pt x="20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6" name="Freeform 90"/>
              <p:cNvSpPr>
                <a:spLocks/>
              </p:cNvSpPr>
              <p:nvPr/>
            </p:nvSpPr>
            <p:spPr bwMode="auto">
              <a:xfrm>
                <a:off x="2565491" y="3617913"/>
                <a:ext cx="850900" cy="411163"/>
              </a:xfrm>
              <a:custGeom>
                <a:avLst/>
                <a:gdLst>
                  <a:gd name="T0" fmla="*/ 536 w 536"/>
                  <a:gd name="T1" fmla="*/ 39 h 259"/>
                  <a:gd name="T2" fmla="*/ 533 w 536"/>
                  <a:gd name="T3" fmla="*/ 87 h 259"/>
                  <a:gd name="T4" fmla="*/ 533 w 536"/>
                  <a:gd name="T5" fmla="*/ 204 h 259"/>
                  <a:gd name="T6" fmla="*/ 463 w 536"/>
                  <a:gd name="T7" fmla="*/ 251 h 259"/>
                  <a:gd name="T8" fmla="*/ 421 w 536"/>
                  <a:gd name="T9" fmla="*/ 251 h 259"/>
                  <a:gd name="T10" fmla="*/ 405 w 536"/>
                  <a:gd name="T11" fmla="*/ 251 h 259"/>
                  <a:gd name="T12" fmla="*/ 394 w 536"/>
                  <a:gd name="T13" fmla="*/ 251 h 259"/>
                  <a:gd name="T14" fmla="*/ 362 w 536"/>
                  <a:gd name="T15" fmla="*/ 251 h 259"/>
                  <a:gd name="T16" fmla="*/ 352 w 536"/>
                  <a:gd name="T17" fmla="*/ 251 h 259"/>
                  <a:gd name="T18" fmla="*/ 339 w 536"/>
                  <a:gd name="T19" fmla="*/ 251 h 259"/>
                  <a:gd name="T20" fmla="*/ 330 w 536"/>
                  <a:gd name="T21" fmla="*/ 251 h 259"/>
                  <a:gd name="T22" fmla="*/ 312 w 536"/>
                  <a:gd name="T23" fmla="*/ 251 h 259"/>
                  <a:gd name="T24" fmla="*/ 292 w 536"/>
                  <a:gd name="T25" fmla="*/ 251 h 259"/>
                  <a:gd name="T26" fmla="*/ 274 w 536"/>
                  <a:gd name="T27" fmla="*/ 251 h 259"/>
                  <a:gd name="T28" fmla="*/ 248 w 536"/>
                  <a:gd name="T29" fmla="*/ 253 h 259"/>
                  <a:gd name="T30" fmla="*/ 217 w 536"/>
                  <a:gd name="T31" fmla="*/ 252 h 259"/>
                  <a:gd name="T32" fmla="*/ 171 w 536"/>
                  <a:gd name="T33" fmla="*/ 235 h 259"/>
                  <a:gd name="T34" fmla="*/ 149 w 536"/>
                  <a:gd name="T35" fmla="*/ 230 h 259"/>
                  <a:gd name="T36" fmla="*/ 110 w 536"/>
                  <a:gd name="T37" fmla="*/ 160 h 259"/>
                  <a:gd name="T38" fmla="*/ 64 w 536"/>
                  <a:gd name="T39" fmla="*/ 116 h 259"/>
                  <a:gd name="T40" fmla="*/ 37 w 536"/>
                  <a:gd name="T41" fmla="*/ 80 h 259"/>
                  <a:gd name="T42" fmla="*/ 21 w 536"/>
                  <a:gd name="T43" fmla="*/ 69 h 259"/>
                  <a:gd name="T44" fmla="*/ 2 w 536"/>
                  <a:gd name="T45" fmla="*/ 2 h 259"/>
                  <a:gd name="T46" fmla="*/ 10 w 536"/>
                  <a:gd name="T47" fmla="*/ 2 h 259"/>
                  <a:gd name="T48" fmla="*/ 18 w 536"/>
                  <a:gd name="T49" fmla="*/ 2 h 259"/>
                  <a:gd name="T50" fmla="*/ 27 w 536"/>
                  <a:gd name="T51" fmla="*/ 2 h 259"/>
                  <a:gd name="T52" fmla="*/ 35 w 536"/>
                  <a:gd name="T53" fmla="*/ 2 h 259"/>
                  <a:gd name="T54" fmla="*/ 42 w 536"/>
                  <a:gd name="T55" fmla="*/ 2 h 259"/>
                  <a:gd name="T56" fmla="*/ 51 w 536"/>
                  <a:gd name="T57" fmla="*/ 2 h 259"/>
                  <a:gd name="T58" fmla="*/ 64 w 536"/>
                  <a:gd name="T59" fmla="*/ 2 h 259"/>
                  <a:gd name="T60" fmla="*/ 71 w 536"/>
                  <a:gd name="T61" fmla="*/ 2 h 259"/>
                  <a:gd name="T62" fmla="*/ 113 w 536"/>
                  <a:gd name="T63" fmla="*/ 2 h 259"/>
                  <a:gd name="T64" fmla="*/ 121 w 536"/>
                  <a:gd name="T65" fmla="*/ 2 h 259"/>
                  <a:gd name="T66" fmla="*/ 131 w 536"/>
                  <a:gd name="T67" fmla="*/ 2 h 259"/>
                  <a:gd name="T68" fmla="*/ 141 w 536"/>
                  <a:gd name="T69" fmla="*/ 2 h 259"/>
                  <a:gd name="T70" fmla="*/ 157 w 536"/>
                  <a:gd name="T71" fmla="*/ 2 h 259"/>
                  <a:gd name="T72" fmla="*/ 174 w 536"/>
                  <a:gd name="T73" fmla="*/ 2 h 259"/>
                  <a:gd name="T74" fmla="*/ 187 w 536"/>
                  <a:gd name="T75" fmla="*/ 2 h 259"/>
                  <a:gd name="T76" fmla="*/ 197 w 536"/>
                  <a:gd name="T77" fmla="*/ 2 h 259"/>
                  <a:gd name="T78" fmla="*/ 206 w 536"/>
                  <a:gd name="T79" fmla="*/ 2 h 259"/>
                  <a:gd name="T80" fmla="*/ 215 w 536"/>
                  <a:gd name="T81" fmla="*/ 2 h 259"/>
                  <a:gd name="T82" fmla="*/ 228 w 536"/>
                  <a:gd name="T83" fmla="*/ 2 h 259"/>
                  <a:gd name="T84" fmla="*/ 238 w 536"/>
                  <a:gd name="T85" fmla="*/ 2 h 259"/>
                  <a:gd name="T86" fmla="*/ 249 w 536"/>
                  <a:gd name="T87" fmla="*/ 2 h 259"/>
                  <a:gd name="T88" fmla="*/ 262 w 536"/>
                  <a:gd name="T89" fmla="*/ 2 h 259"/>
                  <a:gd name="T90" fmla="*/ 282 w 536"/>
                  <a:gd name="T91" fmla="*/ 2 h 259"/>
                  <a:gd name="T92" fmla="*/ 299 w 536"/>
                  <a:gd name="T93" fmla="*/ 2 h 259"/>
                  <a:gd name="T94" fmla="*/ 316 w 536"/>
                  <a:gd name="T95" fmla="*/ 2 h 259"/>
                  <a:gd name="T96" fmla="*/ 337 w 536"/>
                  <a:gd name="T97" fmla="*/ 2 h 259"/>
                  <a:gd name="T98" fmla="*/ 352 w 536"/>
                  <a:gd name="T99" fmla="*/ 2 h 259"/>
                  <a:gd name="T100" fmla="*/ 363 w 536"/>
                  <a:gd name="T101" fmla="*/ 1 h 259"/>
                  <a:gd name="T102" fmla="*/ 372 w 536"/>
                  <a:gd name="T103" fmla="*/ 2 h 259"/>
                  <a:gd name="T104" fmla="*/ 387 w 536"/>
                  <a:gd name="T105" fmla="*/ 2 h 259"/>
                  <a:gd name="T106" fmla="*/ 416 w 536"/>
                  <a:gd name="T107" fmla="*/ 2 h 259"/>
                  <a:gd name="T108" fmla="*/ 532 w 536"/>
                  <a:gd name="T109" fmla="*/ 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6" h="259">
                    <a:moveTo>
                      <a:pt x="532" y="1"/>
                    </a:moveTo>
                    <a:lnTo>
                      <a:pt x="532" y="16"/>
                    </a:lnTo>
                    <a:lnTo>
                      <a:pt x="533" y="23"/>
                    </a:lnTo>
                    <a:lnTo>
                      <a:pt x="528" y="23"/>
                    </a:lnTo>
                    <a:lnTo>
                      <a:pt x="528" y="32"/>
                    </a:lnTo>
                    <a:lnTo>
                      <a:pt x="536" y="32"/>
                    </a:lnTo>
                    <a:lnTo>
                      <a:pt x="536" y="39"/>
                    </a:lnTo>
                    <a:lnTo>
                      <a:pt x="533" y="39"/>
                    </a:lnTo>
                    <a:lnTo>
                      <a:pt x="533" y="45"/>
                    </a:lnTo>
                    <a:lnTo>
                      <a:pt x="533" y="60"/>
                    </a:lnTo>
                    <a:lnTo>
                      <a:pt x="533" y="75"/>
                    </a:lnTo>
                    <a:lnTo>
                      <a:pt x="533" y="76"/>
                    </a:lnTo>
                    <a:lnTo>
                      <a:pt x="533" y="80"/>
                    </a:lnTo>
                    <a:lnTo>
                      <a:pt x="533" y="87"/>
                    </a:lnTo>
                    <a:lnTo>
                      <a:pt x="533" y="90"/>
                    </a:lnTo>
                    <a:lnTo>
                      <a:pt x="533" y="93"/>
                    </a:lnTo>
                    <a:lnTo>
                      <a:pt x="533" y="94"/>
                    </a:lnTo>
                    <a:lnTo>
                      <a:pt x="533" y="109"/>
                    </a:lnTo>
                    <a:lnTo>
                      <a:pt x="533" y="186"/>
                    </a:lnTo>
                    <a:lnTo>
                      <a:pt x="533" y="202"/>
                    </a:lnTo>
                    <a:lnTo>
                      <a:pt x="533" y="204"/>
                    </a:lnTo>
                    <a:lnTo>
                      <a:pt x="533" y="249"/>
                    </a:lnTo>
                    <a:lnTo>
                      <a:pt x="526" y="249"/>
                    </a:lnTo>
                    <a:lnTo>
                      <a:pt x="504" y="249"/>
                    </a:lnTo>
                    <a:lnTo>
                      <a:pt x="491" y="251"/>
                    </a:lnTo>
                    <a:lnTo>
                      <a:pt x="488" y="251"/>
                    </a:lnTo>
                    <a:lnTo>
                      <a:pt x="464" y="251"/>
                    </a:lnTo>
                    <a:lnTo>
                      <a:pt x="463" y="251"/>
                    </a:lnTo>
                    <a:lnTo>
                      <a:pt x="451" y="251"/>
                    </a:lnTo>
                    <a:lnTo>
                      <a:pt x="432" y="251"/>
                    </a:lnTo>
                    <a:lnTo>
                      <a:pt x="425" y="251"/>
                    </a:lnTo>
                    <a:lnTo>
                      <a:pt x="424" y="251"/>
                    </a:lnTo>
                    <a:lnTo>
                      <a:pt x="423" y="251"/>
                    </a:lnTo>
                    <a:lnTo>
                      <a:pt x="422" y="251"/>
                    </a:lnTo>
                    <a:lnTo>
                      <a:pt x="421" y="251"/>
                    </a:lnTo>
                    <a:lnTo>
                      <a:pt x="420" y="251"/>
                    </a:lnTo>
                    <a:lnTo>
                      <a:pt x="419" y="251"/>
                    </a:lnTo>
                    <a:lnTo>
                      <a:pt x="418" y="251"/>
                    </a:lnTo>
                    <a:lnTo>
                      <a:pt x="415" y="251"/>
                    </a:lnTo>
                    <a:lnTo>
                      <a:pt x="407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4" y="251"/>
                    </a:lnTo>
                    <a:lnTo>
                      <a:pt x="403" y="251"/>
                    </a:lnTo>
                    <a:lnTo>
                      <a:pt x="402" y="251"/>
                    </a:lnTo>
                    <a:lnTo>
                      <a:pt x="401" y="251"/>
                    </a:lnTo>
                    <a:lnTo>
                      <a:pt x="399" y="251"/>
                    </a:lnTo>
                    <a:lnTo>
                      <a:pt x="395" y="251"/>
                    </a:lnTo>
                    <a:lnTo>
                      <a:pt x="394" y="251"/>
                    </a:lnTo>
                    <a:lnTo>
                      <a:pt x="393" y="251"/>
                    </a:lnTo>
                    <a:lnTo>
                      <a:pt x="391" y="251"/>
                    </a:lnTo>
                    <a:lnTo>
                      <a:pt x="391" y="251"/>
                    </a:lnTo>
                    <a:lnTo>
                      <a:pt x="390" y="251"/>
                    </a:lnTo>
                    <a:lnTo>
                      <a:pt x="389" y="251"/>
                    </a:lnTo>
                    <a:lnTo>
                      <a:pt x="363" y="251"/>
                    </a:lnTo>
                    <a:lnTo>
                      <a:pt x="362" y="251"/>
                    </a:lnTo>
                    <a:lnTo>
                      <a:pt x="361" y="251"/>
                    </a:lnTo>
                    <a:lnTo>
                      <a:pt x="360" y="251"/>
                    </a:lnTo>
                    <a:lnTo>
                      <a:pt x="359" y="251"/>
                    </a:lnTo>
                    <a:lnTo>
                      <a:pt x="356" y="251"/>
                    </a:lnTo>
                    <a:lnTo>
                      <a:pt x="355" y="251"/>
                    </a:lnTo>
                    <a:lnTo>
                      <a:pt x="354" y="251"/>
                    </a:lnTo>
                    <a:lnTo>
                      <a:pt x="352" y="251"/>
                    </a:lnTo>
                    <a:lnTo>
                      <a:pt x="351" y="251"/>
                    </a:lnTo>
                    <a:lnTo>
                      <a:pt x="348" y="251"/>
                    </a:lnTo>
                    <a:lnTo>
                      <a:pt x="346" y="251"/>
                    </a:lnTo>
                    <a:lnTo>
                      <a:pt x="344" y="251"/>
                    </a:lnTo>
                    <a:lnTo>
                      <a:pt x="343" y="251"/>
                    </a:lnTo>
                    <a:lnTo>
                      <a:pt x="341" y="251"/>
                    </a:lnTo>
                    <a:lnTo>
                      <a:pt x="339" y="251"/>
                    </a:lnTo>
                    <a:lnTo>
                      <a:pt x="337" y="251"/>
                    </a:lnTo>
                    <a:lnTo>
                      <a:pt x="336" y="251"/>
                    </a:lnTo>
                    <a:lnTo>
                      <a:pt x="335" y="251"/>
                    </a:lnTo>
                    <a:lnTo>
                      <a:pt x="334" y="251"/>
                    </a:lnTo>
                    <a:lnTo>
                      <a:pt x="333" y="251"/>
                    </a:lnTo>
                    <a:lnTo>
                      <a:pt x="331" y="251"/>
                    </a:lnTo>
                    <a:lnTo>
                      <a:pt x="330" y="251"/>
                    </a:lnTo>
                    <a:lnTo>
                      <a:pt x="328" y="251"/>
                    </a:lnTo>
                    <a:lnTo>
                      <a:pt x="327" y="251"/>
                    </a:lnTo>
                    <a:lnTo>
                      <a:pt x="322" y="251"/>
                    </a:lnTo>
                    <a:lnTo>
                      <a:pt x="319" y="251"/>
                    </a:lnTo>
                    <a:lnTo>
                      <a:pt x="316" y="251"/>
                    </a:lnTo>
                    <a:lnTo>
                      <a:pt x="315" y="251"/>
                    </a:lnTo>
                    <a:lnTo>
                      <a:pt x="312" y="251"/>
                    </a:lnTo>
                    <a:lnTo>
                      <a:pt x="311" y="251"/>
                    </a:lnTo>
                    <a:lnTo>
                      <a:pt x="310" y="251"/>
                    </a:lnTo>
                    <a:lnTo>
                      <a:pt x="309" y="251"/>
                    </a:lnTo>
                    <a:lnTo>
                      <a:pt x="303" y="251"/>
                    </a:lnTo>
                    <a:lnTo>
                      <a:pt x="302" y="251"/>
                    </a:lnTo>
                    <a:lnTo>
                      <a:pt x="301" y="251"/>
                    </a:lnTo>
                    <a:lnTo>
                      <a:pt x="292" y="251"/>
                    </a:lnTo>
                    <a:lnTo>
                      <a:pt x="291" y="251"/>
                    </a:lnTo>
                    <a:lnTo>
                      <a:pt x="285" y="251"/>
                    </a:lnTo>
                    <a:lnTo>
                      <a:pt x="283" y="251"/>
                    </a:lnTo>
                    <a:lnTo>
                      <a:pt x="283" y="251"/>
                    </a:lnTo>
                    <a:lnTo>
                      <a:pt x="279" y="251"/>
                    </a:lnTo>
                    <a:lnTo>
                      <a:pt x="277" y="251"/>
                    </a:lnTo>
                    <a:lnTo>
                      <a:pt x="274" y="251"/>
                    </a:lnTo>
                    <a:lnTo>
                      <a:pt x="270" y="251"/>
                    </a:lnTo>
                    <a:lnTo>
                      <a:pt x="273" y="255"/>
                    </a:lnTo>
                    <a:lnTo>
                      <a:pt x="274" y="259"/>
                    </a:lnTo>
                    <a:lnTo>
                      <a:pt x="269" y="259"/>
                    </a:lnTo>
                    <a:lnTo>
                      <a:pt x="253" y="259"/>
                    </a:lnTo>
                    <a:lnTo>
                      <a:pt x="253" y="253"/>
                    </a:lnTo>
                    <a:lnTo>
                      <a:pt x="248" y="253"/>
                    </a:lnTo>
                    <a:lnTo>
                      <a:pt x="247" y="253"/>
                    </a:lnTo>
                    <a:lnTo>
                      <a:pt x="244" y="253"/>
                    </a:lnTo>
                    <a:lnTo>
                      <a:pt x="243" y="253"/>
                    </a:lnTo>
                    <a:lnTo>
                      <a:pt x="242" y="253"/>
                    </a:lnTo>
                    <a:lnTo>
                      <a:pt x="228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198" y="252"/>
                    </a:lnTo>
                    <a:lnTo>
                      <a:pt x="198" y="240"/>
                    </a:lnTo>
                    <a:lnTo>
                      <a:pt x="196" y="240"/>
                    </a:lnTo>
                    <a:lnTo>
                      <a:pt x="190" y="240"/>
                    </a:lnTo>
                    <a:lnTo>
                      <a:pt x="191" y="235"/>
                    </a:lnTo>
                    <a:lnTo>
                      <a:pt x="184" y="235"/>
                    </a:lnTo>
                    <a:lnTo>
                      <a:pt x="171" y="235"/>
                    </a:lnTo>
                    <a:lnTo>
                      <a:pt x="168" y="235"/>
                    </a:lnTo>
                    <a:lnTo>
                      <a:pt x="168" y="232"/>
                    </a:lnTo>
                    <a:lnTo>
                      <a:pt x="168" y="231"/>
                    </a:lnTo>
                    <a:lnTo>
                      <a:pt x="168" y="231"/>
                    </a:lnTo>
                    <a:lnTo>
                      <a:pt x="156" y="230"/>
                    </a:lnTo>
                    <a:lnTo>
                      <a:pt x="154" y="230"/>
                    </a:lnTo>
                    <a:lnTo>
                      <a:pt x="149" y="230"/>
                    </a:lnTo>
                    <a:lnTo>
                      <a:pt x="149" y="220"/>
                    </a:lnTo>
                    <a:lnTo>
                      <a:pt x="149" y="185"/>
                    </a:lnTo>
                    <a:lnTo>
                      <a:pt x="147" y="185"/>
                    </a:lnTo>
                    <a:lnTo>
                      <a:pt x="147" y="180"/>
                    </a:lnTo>
                    <a:lnTo>
                      <a:pt x="131" y="181"/>
                    </a:lnTo>
                    <a:lnTo>
                      <a:pt x="133" y="159"/>
                    </a:lnTo>
                    <a:lnTo>
                      <a:pt x="110" y="160"/>
                    </a:lnTo>
                    <a:lnTo>
                      <a:pt x="110" y="138"/>
                    </a:lnTo>
                    <a:lnTo>
                      <a:pt x="79" y="137"/>
                    </a:lnTo>
                    <a:lnTo>
                      <a:pt x="79" y="117"/>
                    </a:lnTo>
                    <a:lnTo>
                      <a:pt x="79" y="116"/>
                    </a:lnTo>
                    <a:lnTo>
                      <a:pt x="78" y="116"/>
                    </a:lnTo>
                    <a:lnTo>
                      <a:pt x="75" y="116"/>
                    </a:lnTo>
                    <a:lnTo>
                      <a:pt x="64" y="116"/>
                    </a:lnTo>
                    <a:lnTo>
                      <a:pt x="64" y="93"/>
                    </a:lnTo>
                    <a:lnTo>
                      <a:pt x="59" y="93"/>
                    </a:lnTo>
                    <a:lnTo>
                      <a:pt x="39" y="93"/>
                    </a:lnTo>
                    <a:lnTo>
                      <a:pt x="39" y="92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7" y="80"/>
                    </a:lnTo>
                    <a:lnTo>
                      <a:pt x="33" y="80"/>
                    </a:lnTo>
                    <a:lnTo>
                      <a:pt x="33" y="77"/>
                    </a:lnTo>
                    <a:lnTo>
                      <a:pt x="29" y="77"/>
                    </a:lnTo>
                    <a:lnTo>
                      <a:pt x="29" y="74"/>
                    </a:lnTo>
                    <a:lnTo>
                      <a:pt x="26" y="73"/>
                    </a:lnTo>
                    <a:lnTo>
                      <a:pt x="26" y="69"/>
                    </a:lnTo>
                    <a:lnTo>
                      <a:pt x="21" y="69"/>
                    </a:lnTo>
                    <a:lnTo>
                      <a:pt x="21" y="48"/>
                    </a:lnTo>
                    <a:lnTo>
                      <a:pt x="0" y="46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7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1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8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7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2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71" y="2"/>
                    </a:lnTo>
                    <a:lnTo>
                      <a:pt x="174" y="2"/>
                    </a:lnTo>
                    <a:lnTo>
                      <a:pt x="174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1" y="2"/>
                    </a:lnTo>
                    <a:lnTo>
                      <a:pt x="182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3" y="2"/>
                    </a:lnTo>
                    <a:lnTo>
                      <a:pt x="195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0" y="2"/>
                    </a:lnTo>
                    <a:lnTo>
                      <a:pt x="201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7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10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3" y="2"/>
                    </a:lnTo>
                    <a:lnTo>
                      <a:pt x="234" y="2"/>
                    </a:lnTo>
                    <a:lnTo>
                      <a:pt x="235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9" y="2"/>
                    </a:lnTo>
                    <a:lnTo>
                      <a:pt x="242" y="2"/>
                    </a:lnTo>
                    <a:lnTo>
                      <a:pt x="243" y="2"/>
                    </a:lnTo>
                    <a:lnTo>
                      <a:pt x="245" y="2"/>
                    </a:lnTo>
                    <a:lnTo>
                      <a:pt x="247" y="2"/>
                    </a:lnTo>
                    <a:lnTo>
                      <a:pt x="248" y="2"/>
                    </a:lnTo>
                    <a:lnTo>
                      <a:pt x="249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3" y="2"/>
                    </a:lnTo>
                    <a:lnTo>
                      <a:pt x="256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2" y="2"/>
                    </a:lnTo>
                    <a:lnTo>
                      <a:pt x="266" y="2"/>
                    </a:lnTo>
                    <a:lnTo>
                      <a:pt x="268" y="2"/>
                    </a:lnTo>
                    <a:lnTo>
                      <a:pt x="270" y="2"/>
                    </a:lnTo>
                    <a:lnTo>
                      <a:pt x="275" y="2"/>
                    </a:lnTo>
                    <a:lnTo>
                      <a:pt x="277" y="2"/>
                    </a:lnTo>
                    <a:lnTo>
                      <a:pt x="278" y="2"/>
                    </a:lnTo>
                    <a:lnTo>
                      <a:pt x="282" y="2"/>
                    </a:lnTo>
                    <a:lnTo>
                      <a:pt x="283" y="2"/>
                    </a:lnTo>
                    <a:lnTo>
                      <a:pt x="284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8" y="2"/>
                    </a:lnTo>
                    <a:lnTo>
                      <a:pt x="299" y="2"/>
                    </a:lnTo>
                    <a:lnTo>
                      <a:pt x="300" y="2"/>
                    </a:lnTo>
                    <a:lnTo>
                      <a:pt x="301" y="2"/>
                    </a:lnTo>
                    <a:lnTo>
                      <a:pt x="302" y="2"/>
                    </a:lnTo>
                    <a:lnTo>
                      <a:pt x="303" y="2"/>
                    </a:lnTo>
                    <a:lnTo>
                      <a:pt x="310" y="2"/>
                    </a:lnTo>
                    <a:lnTo>
                      <a:pt x="310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2" y="2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7" y="2"/>
                    </a:lnTo>
                    <a:lnTo>
                      <a:pt x="335" y="2"/>
                    </a:lnTo>
                    <a:lnTo>
                      <a:pt x="337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7" y="2"/>
                    </a:lnTo>
                    <a:lnTo>
                      <a:pt x="351" y="2"/>
                    </a:lnTo>
                    <a:lnTo>
                      <a:pt x="352" y="2"/>
                    </a:lnTo>
                    <a:lnTo>
                      <a:pt x="353" y="2"/>
                    </a:lnTo>
                    <a:lnTo>
                      <a:pt x="354" y="2"/>
                    </a:lnTo>
                    <a:lnTo>
                      <a:pt x="356" y="2"/>
                    </a:lnTo>
                    <a:lnTo>
                      <a:pt x="359" y="2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3" y="1"/>
                    </a:lnTo>
                    <a:lnTo>
                      <a:pt x="364" y="1"/>
                    </a:lnTo>
                    <a:lnTo>
                      <a:pt x="364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8" y="2"/>
                    </a:lnTo>
                    <a:lnTo>
                      <a:pt x="370" y="2"/>
                    </a:lnTo>
                    <a:lnTo>
                      <a:pt x="372" y="2"/>
                    </a:lnTo>
                    <a:lnTo>
                      <a:pt x="375" y="2"/>
                    </a:lnTo>
                    <a:lnTo>
                      <a:pt x="377" y="2"/>
                    </a:lnTo>
                    <a:lnTo>
                      <a:pt x="379" y="2"/>
                    </a:lnTo>
                    <a:lnTo>
                      <a:pt x="380" y="2"/>
                    </a:lnTo>
                    <a:lnTo>
                      <a:pt x="382" y="2"/>
                    </a:lnTo>
                    <a:lnTo>
                      <a:pt x="386" y="2"/>
                    </a:lnTo>
                    <a:lnTo>
                      <a:pt x="387" y="2"/>
                    </a:lnTo>
                    <a:lnTo>
                      <a:pt x="391" y="2"/>
                    </a:lnTo>
                    <a:lnTo>
                      <a:pt x="396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7" y="2"/>
                    </a:lnTo>
                    <a:lnTo>
                      <a:pt x="414" y="2"/>
                    </a:lnTo>
                    <a:lnTo>
                      <a:pt x="416" y="2"/>
                    </a:lnTo>
                    <a:lnTo>
                      <a:pt x="422" y="2"/>
                    </a:lnTo>
                    <a:lnTo>
                      <a:pt x="455" y="3"/>
                    </a:lnTo>
                    <a:lnTo>
                      <a:pt x="465" y="3"/>
                    </a:lnTo>
                    <a:lnTo>
                      <a:pt x="473" y="3"/>
                    </a:lnTo>
                    <a:lnTo>
                      <a:pt x="473" y="0"/>
                    </a:lnTo>
                    <a:lnTo>
                      <a:pt x="483" y="0"/>
                    </a:lnTo>
                    <a:lnTo>
                      <a:pt x="532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7" name="Freeform 132"/>
              <p:cNvSpPr>
                <a:spLocks/>
              </p:cNvSpPr>
              <p:nvPr/>
            </p:nvSpPr>
            <p:spPr bwMode="auto">
              <a:xfrm>
                <a:off x="2768691" y="3227388"/>
                <a:ext cx="528638" cy="395288"/>
              </a:xfrm>
              <a:custGeom>
                <a:avLst/>
                <a:gdLst>
                  <a:gd name="T0" fmla="*/ 259 w 333"/>
                  <a:gd name="T1" fmla="*/ 11 h 249"/>
                  <a:gd name="T2" fmla="*/ 252 w 333"/>
                  <a:gd name="T3" fmla="*/ 16 h 249"/>
                  <a:gd name="T4" fmla="*/ 261 w 333"/>
                  <a:gd name="T5" fmla="*/ 21 h 249"/>
                  <a:gd name="T6" fmla="*/ 262 w 333"/>
                  <a:gd name="T7" fmla="*/ 27 h 249"/>
                  <a:gd name="T8" fmla="*/ 265 w 333"/>
                  <a:gd name="T9" fmla="*/ 34 h 249"/>
                  <a:gd name="T10" fmla="*/ 271 w 333"/>
                  <a:gd name="T11" fmla="*/ 41 h 249"/>
                  <a:gd name="T12" fmla="*/ 268 w 333"/>
                  <a:gd name="T13" fmla="*/ 45 h 249"/>
                  <a:gd name="T14" fmla="*/ 274 w 333"/>
                  <a:gd name="T15" fmla="*/ 51 h 249"/>
                  <a:gd name="T16" fmla="*/ 277 w 333"/>
                  <a:gd name="T17" fmla="*/ 59 h 249"/>
                  <a:gd name="T18" fmla="*/ 279 w 333"/>
                  <a:gd name="T19" fmla="*/ 66 h 249"/>
                  <a:gd name="T20" fmla="*/ 279 w 333"/>
                  <a:gd name="T21" fmla="*/ 71 h 249"/>
                  <a:gd name="T22" fmla="*/ 284 w 333"/>
                  <a:gd name="T23" fmla="*/ 77 h 249"/>
                  <a:gd name="T24" fmla="*/ 290 w 333"/>
                  <a:gd name="T25" fmla="*/ 84 h 249"/>
                  <a:gd name="T26" fmla="*/ 297 w 333"/>
                  <a:gd name="T27" fmla="*/ 84 h 249"/>
                  <a:gd name="T28" fmla="*/ 297 w 333"/>
                  <a:gd name="T29" fmla="*/ 92 h 249"/>
                  <a:gd name="T30" fmla="*/ 297 w 333"/>
                  <a:gd name="T31" fmla="*/ 96 h 249"/>
                  <a:gd name="T32" fmla="*/ 303 w 333"/>
                  <a:gd name="T33" fmla="*/ 103 h 249"/>
                  <a:gd name="T34" fmla="*/ 308 w 333"/>
                  <a:gd name="T35" fmla="*/ 109 h 249"/>
                  <a:gd name="T36" fmla="*/ 304 w 333"/>
                  <a:gd name="T37" fmla="*/ 116 h 249"/>
                  <a:gd name="T38" fmla="*/ 303 w 333"/>
                  <a:gd name="T39" fmla="*/ 123 h 249"/>
                  <a:gd name="T40" fmla="*/ 305 w 333"/>
                  <a:gd name="T41" fmla="*/ 133 h 249"/>
                  <a:gd name="T42" fmla="*/ 308 w 333"/>
                  <a:gd name="T43" fmla="*/ 140 h 249"/>
                  <a:gd name="T44" fmla="*/ 314 w 333"/>
                  <a:gd name="T45" fmla="*/ 148 h 249"/>
                  <a:gd name="T46" fmla="*/ 317 w 333"/>
                  <a:gd name="T47" fmla="*/ 155 h 249"/>
                  <a:gd name="T48" fmla="*/ 316 w 333"/>
                  <a:gd name="T49" fmla="*/ 164 h 249"/>
                  <a:gd name="T50" fmla="*/ 318 w 333"/>
                  <a:gd name="T51" fmla="*/ 172 h 249"/>
                  <a:gd name="T52" fmla="*/ 319 w 333"/>
                  <a:gd name="T53" fmla="*/ 180 h 249"/>
                  <a:gd name="T54" fmla="*/ 321 w 333"/>
                  <a:gd name="T55" fmla="*/ 188 h 249"/>
                  <a:gd name="T56" fmla="*/ 326 w 333"/>
                  <a:gd name="T57" fmla="*/ 196 h 249"/>
                  <a:gd name="T58" fmla="*/ 326 w 333"/>
                  <a:gd name="T59" fmla="*/ 204 h 249"/>
                  <a:gd name="T60" fmla="*/ 329 w 333"/>
                  <a:gd name="T61" fmla="*/ 209 h 249"/>
                  <a:gd name="T62" fmla="*/ 331 w 333"/>
                  <a:gd name="T63" fmla="*/ 216 h 249"/>
                  <a:gd name="T64" fmla="*/ 331 w 333"/>
                  <a:gd name="T65" fmla="*/ 226 h 249"/>
                  <a:gd name="T66" fmla="*/ 328 w 333"/>
                  <a:gd name="T67" fmla="*/ 229 h 249"/>
                  <a:gd name="T68" fmla="*/ 327 w 333"/>
                  <a:gd name="T69" fmla="*/ 237 h 249"/>
                  <a:gd name="T70" fmla="*/ 327 w 333"/>
                  <a:gd name="T71" fmla="*/ 246 h 249"/>
                  <a:gd name="T72" fmla="*/ 263 w 333"/>
                  <a:gd name="T73" fmla="*/ 248 h 249"/>
                  <a:gd name="T74" fmla="*/ 242 w 333"/>
                  <a:gd name="T75" fmla="*/ 248 h 249"/>
                  <a:gd name="T76" fmla="*/ 231 w 333"/>
                  <a:gd name="T77" fmla="*/ 248 h 249"/>
                  <a:gd name="T78" fmla="*/ 210 w 333"/>
                  <a:gd name="T79" fmla="*/ 248 h 249"/>
                  <a:gd name="T80" fmla="*/ 188 w 333"/>
                  <a:gd name="T81" fmla="*/ 248 h 249"/>
                  <a:gd name="T82" fmla="*/ 163 w 333"/>
                  <a:gd name="T83" fmla="*/ 248 h 249"/>
                  <a:gd name="T84" fmla="*/ 142 w 333"/>
                  <a:gd name="T85" fmla="*/ 248 h 249"/>
                  <a:gd name="T86" fmla="*/ 122 w 333"/>
                  <a:gd name="T87" fmla="*/ 248 h 249"/>
                  <a:gd name="T88" fmla="*/ 108 w 333"/>
                  <a:gd name="T89" fmla="*/ 248 h 249"/>
                  <a:gd name="T90" fmla="*/ 95 w 333"/>
                  <a:gd name="T91" fmla="*/ 248 h 249"/>
                  <a:gd name="T92" fmla="*/ 80 w 333"/>
                  <a:gd name="T93" fmla="*/ 248 h 249"/>
                  <a:gd name="T94" fmla="*/ 69 w 333"/>
                  <a:gd name="T95" fmla="*/ 248 h 249"/>
                  <a:gd name="T96" fmla="*/ 54 w 333"/>
                  <a:gd name="T97" fmla="*/ 248 h 249"/>
                  <a:gd name="T98" fmla="*/ 34 w 333"/>
                  <a:gd name="T99" fmla="*/ 248 h 249"/>
                  <a:gd name="T100" fmla="*/ 17 w 333"/>
                  <a:gd name="T101" fmla="*/ 248 h 249"/>
                  <a:gd name="T102" fmla="*/ 9 w 333"/>
                  <a:gd name="T103" fmla="*/ 180 h 249"/>
                  <a:gd name="T104" fmla="*/ 20 w 333"/>
                  <a:gd name="T105" fmla="*/ 125 h 249"/>
                  <a:gd name="T106" fmla="*/ 11 w 333"/>
                  <a:gd name="T107" fmla="*/ 83 h 249"/>
                  <a:gd name="T108" fmla="*/ 10 w 333"/>
                  <a:gd name="T109" fmla="*/ 68 h 249"/>
                  <a:gd name="T110" fmla="*/ 20 w 333"/>
                  <a:gd name="T111" fmla="*/ 46 h 249"/>
                  <a:gd name="T112" fmla="*/ 94 w 333"/>
                  <a:gd name="T113" fmla="*/ 23 h 249"/>
                  <a:gd name="T114" fmla="*/ 124 w 333"/>
                  <a:gd name="T115" fmla="*/ 8 h 249"/>
                  <a:gd name="T116" fmla="*/ 202 w 333"/>
                  <a:gd name="T117" fmla="*/ 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249">
                    <a:moveTo>
                      <a:pt x="256" y="2"/>
                    </a:moveTo>
                    <a:lnTo>
                      <a:pt x="257" y="3"/>
                    </a:lnTo>
                    <a:lnTo>
                      <a:pt x="258" y="4"/>
                    </a:lnTo>
                    <a:lnTo>
                      <a:pt x="259" y="6"/>
                    </a:lnTo>
                    <a:lnTo>
                      <a:pt x="259" y="7"/>
                    </a:lnTo>
                    <a:lnTo>
                      <a:pt x="259" y="8"/>
                    </a:lnTo>
                    <a:lnTo>
                      <a:pt x="259" y="9"/>
                    </a:lnTo>
                    <a:lnTo>
                      <a:pt x="259" y="10"/>
                    </a:lnTo>
                    <a:lnTo>
                      <a:pt x="259" y="11"/>
                    </a:lnTo>
                    <a:lnTo>
                      <a:pt x="259" y="12"/>
                    </a:lnTo>
                    <a:lnTo>
                      <a:pt x="258" y="12"/>
                    </a:lnTo>
                    <a:lnTo>
                      <a:pt x="258" y="13"/>
                    </a:lnTo>
                    <a:lnTo>
                      <a:pt x="257" y="13"/>
                    </a:lnTo>
                    <a:lnTo>
                      <a:pt x="257" y="15"/>
                    </a:lnTo>
                    <a:lnTo>
                      <a:pt x="256" y="15"/>
                    </a:lnTo>
                    <a:lnTo>
                      <a:pt x="254" y="15"/>
                    </a:lnTo>
                    <a:lnTo>
                      <a:pt x="253" y="15"/>
                    </a:lnTo>
                    <a:lnTo>
                      <a:pt x="252" y="16"/>
                    </a:lnTo>
                    <a:lnTo>
                      <a:pt x="253" y="16"/>
                    </a:lnTo>
                    <a:lnTo>
                      <a:pt x="254" y="16"/>
                    </a:lnTo>
                    <a:lnTo>
                      <a:pt x="254" y="17"/>
                    </a:lnTo>
                    <a:lnTo>
                      <a:pt x="256" y="17"/>
                    </a:lnTo>
                    <a:lnTo>
                      <a:pt x="257" y="18"/>
                    </a:lnTo>
                    <a:lnTo>
                      <a:pt x="257" y="19"/>
                    </a:lnTo>
                    <a:lnTo>
                      <a:pt x="258" y="19"/>
                    </a:lnTo>
                    <a:lnTo>
                      <a:pt x="260" y="20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60" y="23"/>
                    </a:lnTo>
                    <a:lnTo>
                      <a:pt x="259" y="23"/>
                    </a:lnTo>
                    <a:lnTo>
                      <a:pt x="259" y="24"/>
                    </a:lnTo>
                    <a:lnTo>
                      <a:pt x="259" y="25"/>
                    </a:lnTo>
                    <a:lnTo>
                      <a:pt x="260" y="25"/>
                    </a:lnTo>
                    <a:lnTo>
                      <a:pt x="260" y="26"/>
                    </a:lnTo>
                    <a:lnTo>
                      <a:pt x="261" y="26"/>
                    </a:lnTo>
                    <a:lnTo>
                      <a:pt x="262" y="27"/>
                    </a:lnTo>
                    <a:lnTo>
                      <a:pt x="262" y="28"/>
                    </a:lnTo>
                    <a:lnTo>
                      <a:pt x="263" y="28"/>
                    </a:lnTo>
                    <a:lnTo>
                      <a:pt x="262" y="29"/>
                    </a:lnTo>
                    <a:lnTo>
                      <a:pt x="262" y="30"/>
                    </a:lnTo>
                    <a:lnTo>
                      <a:pt x="262" y="32"/>
                    </a:lnTo>
                    <a:lnTo>
                      <a:pt x="263" y="32"/>
                    </a:lnTo>
                    <a:lnTo>
                      <a:pt x="263" y="33"/>
                    </a:lnTo>
                    <a:lnTo>
                      <a:pt x="263" y="34"/>
                    </a:lnTo>
                    <a:lnTo>
                      <a:pt x="265" y="34"/>
                    </a:lnTo>
                    <a:lnTo>
                      <a:pt x="266" y="34"/>
                    </a:lnTo>
                    <a:lnTo>
                      <a:pt x="266" y="35"/>
                    </a:lnTo>
                    <a:lnTo>
                      <a:pt x="266" y="36"/>
                    </a:lnTo>
                    <a:lnTo>
                      <a:pt x="267" y="37"/>
                    </a:lnTo>
                    <a:lnTo>
                      <a:pt x="268" y="38"/>
                    </a:lnTo>
                    <a:lnTo>
                      <a:pt x="269" y="38"/>
                    </a:lnTo>
                    <a:lnTo>
                      <a:pt x="270" y="38"/>
                    </a:lnTo>
                    <a:lnTo>
                      <a:pt x="271" y="40"/>
                    </a:lnTo>
                    <a:lnTo>
                      <a:pt x="271" y="41"/>
                    </a:lnTo>
                    <a:lnTo>
                      <a:pt x="270" y="41"/>
                    </a:lnTo>
                    <a:lnTo>
                      <a:pt x="270" y="42"/>
                    </a:lnTo>
                    <a:lnTo>
                      <a:pt x="269" y="42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68" y="43"/>
                    </a:lnTo>
                    <a:lnTo>
                      <a:pt x="268" y="44"/>
                    </a:lnTo>
                    <a:lnTo>
                      <a:pt x="267" y="44"/>
                    </a:lnTo>
                    <a:lnTo>
                      <a:pt x="268" y="45"/>
                    </a:lnTo>
                    <a:lnTo>
                      <a:pt x="268" y="46"/>
                    </a:lnTo>
                    <a:lnTo>
                      <a:pt x="268" y="47"/>
                    </a:lnTo>
                    <a:lnTo>
                      <a:pt x="268" y="49"/>
                    </a:lnTo>
                    <a:lnTo>
                      <a:pt x="268" y="50"/>
                    </a:lnTo>
                    <a:lnTo>
                      <a:pt x="269" y="50"/>
                    </a:lnTo>
                    <a:lnTo>
                      <a:pt x="270" y="50"/>
                    </a:lnTo>
                    <a:lnTo>
                      <a:pt x="271" y="51"/>
                    </a:lnTo>
                    <a:lnTo>
                      <a:pt x="273" y="51"/>
                    </a:lnTo>
                    <a:lnTo>
                      <a:pt x="274" y="51"/>
                    </a:lnTo>
                    <a:lnTo>
                      <a:pt x="274" y="52"/>
                    </a:lnTo>
                    <a:lnTo>
                      <a:pt x="275" y="53"/>
                    </a:lnTo>
                    <a:lnTo>
                      <a:pt x="276" y="53"/>
                    </a:lnTo>
                    <a:lnTo>
                      <a:pt x="276" y="54"/>
                    </a:lnTo>
                    <a:lnTo>
                      <a:pt x="277" y="54"/>
                    </a:lnTo>
                    <a:lnTo>
                      <a:pt x="277" y="55"/>
                    </a:lnTo>
                    <a:lnTo>
                      <a:pt x="277" y="57"/>
                    </a:lnTo>
                    <a:lnTo>
                      <a:pt x="277" y="58"/>
                    </a:lnTo>
                    <a:lnTo>
                      <a:pt x="277" y="59"/>
                    </a:lnTo>
                    <a:lnTo>
                      <a:pt x="278" y="59"/>
                    </a:lnTo>
                    <a:lnTo>
                      <a:pt x="279" y="59"/>
                    </a:lnTo>
                    <a:lnTo>
                      <a:pt x="279" y="60"/>
                    </a:lnTo>
                    <a:lnTo>
                      <a:pt x="279" y="61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8" y="65"/>
                    </a:lnTo>
                    <a:lnTo>
                      <a:pt x="279" y="66"/>
                    </a:lnTo>
                    <a:lnTo>
                      <a:pt x="280" y="67"/>
                    </a:lnTo>
                    <a:lnTo>
                      <a:pt x="279" y="67"/>
                    </a:lnTo>
                    <a:lnTo>
                      <a:pt x="279" y="68"/>
                    </a:lnTo>
                    <a:lnTo>
                      <a:pt x="278" y="68"/>
                    </a:lnTo>
                    <a:lnTo>
                      <a:pt x="277" y="69"/>
                    </a:lnTo>
                    <a:lnTo>
                      <a:pt x="277" y="69"/>
                    </a:lnTo>
                    <a:lnTo>
                      <a:pt x="278" y="69"/>
                    </a:lnTo>
                    <a:lnTo>
                      <a:pt x="279" y="70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0" y="72"/>
                    </a:lnTo>
                    <a:lnTo>
                      <a:pt x="280" y="74"/>
                    </a:lnTo>
                    <a:lnTo>
                      <a:pt x="282" y="74"/>
                    </a:lnTo>
                    <a:lnTo>
                      <a:pt x="283" y="74"/>
                    </a:lnTo>
                    <a:lnTo>
                      <a:pt x="283" y="75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7"/>
                    </a:lnTo>
                    <a:lnTo>
                      <a:pt x="285" y="78"/>
                    </a:lnTo>
                    <a:lnTo>
                      <a:pt x="285" y="79"/>
                    </a:lnTo>
                    <a:lnTo>
                      <a:pt x="285" y="80"/>
                    </a:lnTo>
                    <a:lnTo>
                      <a:pt x="285" y="82"/>
                    </a:lnTo>
                    <a:lnTo>
                      <a:pt x="285" y="83"/>
                    </a:lnTo>
                    <a:lnTo>
                      <a:pt x="286" y="83"/>
                    </a:lnTo>
                    <a:lnTo>
                      <a:pt x="287" y="83"/>
                    </a:lnTo>
                    <a:lnTo>
                      <a:pt x="288" y="84"/>
                    </a:lnTo>
                    <a:lnTo>
                      <a:pt x="290" y="84"/>
                    </a:lnTo>
                    <a:lnTo>
                      <a:pt x="291" y="84"/>
                    </a:lnTo>
                    <a:lnTo>
                      <a:pt x="292" y="84"/>
                    </a:lnTo>
                    <a:lnTo>
                      <a:pt x="292" y="84"/>
                    </a:lnTo>
                    <a:lnTo>
                      <a:pt x="293" y="83"/>
                    </a:lnTo>
                    <a:lnTo>
                      <a:pt x="294" y="83"/>
                    </a:lnTo>
                    <a:lnTo>
                      <a:pt x="295" y="83"/>
                    </a:lnTo>
                    <a:lnTo>
                      <a:pt x="296" y="83"/>
                    </a:lnTo>
                    <a:lnTo>
                      <a:pt x="296" y="84"/>
                    </a:lnTo>
                    <a:lnTo>
                      <a:pt x="297" y="84"/>
                    </a:lnTo>
                    <a:lnTo>
                      <a:pt x="297" y="85"/>
                    </a:lnTo>
                    <a:lnTo>
                      <a:pt x="299" y="85"/>
                    </a:lnTo>
                    <a:lnTo>
                      <a:pt x="300" y="85"/>
                    </a:lnTo>
                    <a:lnTo>
                      <a:pt x="300" y="86"/>
                    </a:lnTo>
                    <a:lnTo>
                      <a:pt x="300" y="87"/>
                    </a:lnTo>
                    <a:lnTo>
                      <a:pt x="300" y="88"/>
                    </a:lnTo>
                    <a:lnTo>
                      <a:pt x="300" y="89"/>
                    </a:lnTo>
                    <a:lnTo>
                      <a:pt x="299" y="91"/>
                    </a:lnTo>
                    <a:lnTo>
                      <a:pt x="297" y="92"/>
                    </a:lnTo>
                    <a:lnTo>
                      <a:pt x="296" y="92"/>
                    </a:lnTo>
                    <a:lnTo>
                      <a:pt x="295" y="92"/>
                    </a:lnTo>
                    <a:lnTo>
                      <a:pt x="295" y="93"/>
                    </a:lnTo>
                    <a:lnTo>
                      <a:pt x="294" y="94"/>
                    </a:lnTo>
                    <a:lnTo>
                      <a:pt x="295" y="94"/>
                    </a:lnTo>
                    <a:lnTo>
                      <a:pt x="296" y="94"/>
                    </a:lnTo>
                    <a:lnTo>
                      <a:pt x="296" y="95"/>
                    </a:lnTo>
                    <a:lnTo>
                      <a:pt x="296" y="96"/>
                    </a:lnTo>
                    <a:lnTo>
                      <a:pt x="297" y="96"/>
                    </a:lnTo>
                    <a:lnTo>
                      <a:pt x="299" y="96"/>
                    </a:lnTo>
                    <a:lnTo>
                      <a:pt x="300" y="97"/>
                    </a:lnTo>
                    <a:lnTo>
                      <a:pt x="301" y="97"/>
                    </a:lnTo>
                    <a:lnTo>
                      <a:pt x="302" y="97"/>
                    </a:lnTo>
                    <a:lnTo>
                      <a:pt x="302" y="99"/>
                    </a:lnTo>
                    <a:lnTo>
                      <a:pt x="302" y="100"/>
                    </a:lnTo>
                    <a:lnTo>
                      <a:pt x="303" y="101"/>
                    </a:lnTo>
                    <a:lnTo>
                      <a:pt x="303" y="102"/>
                    </a:lnTo>
                    <a:lnTo>
                      <a:pt x="303" y="103"/>
                    </a:lnTo>
                    <a:lnTo>
                      <a:pt x="304" y="103"/>
                    </a:lnTo>
                    <a:lnTo>
                      <a:pt x="305" y="103"/>
                    </a:lnTo>
                    <a:lnTo>
                      <a:pt x="307" y="104"/>
                    </a:lnTo>
                    <a:lnTo>
                      <a:pt x="308" y="104"/>
                    </a:lnTo>
                    <a:lnTo>
                      <a:pt x="308" y="105"/>
                    </a:lnTo>
                    <a:lnTo>
                      <a:pt x="308" y="106"/>
                    </a:lnTo>
                    <a:lnTo>
                      <a:pt x="309" y="108"/>
                    </a:lnTo>
                    <a:lnTo>
                      <a:pt x="309" y="109"/>
                    </a:lnTo>
                    <a:lnTo>
                      <a:pt x="308" y="109"/>
                    </a:lnTo>
                    <a:lnTo>
                      <a:pt x="308" y="110"/>
                    </a:lnTo>
                    <a:lnTo>
                      <a:pt x="307" y="110"/>
                    </a:lnTo>
                    <a:lnTo>
                      <a:pt x="305" y="111"/>
                    </a:lnTo>
                    <a:lnTo>
                      <a:pt x="305" y="112"/>
                    </a:lnTo>
                    <a:lnTo>
                      <a:pt x="305" y="113"/>
                    </a:lnTo>
                    <a:lnTo>
                      <a:pt x="305" y="114"/>
                    </a:lnTo>
                    <a:lnTo>
                      <a:pt x="304" y="114"/>
                    </a:lnTo>
                    <a:lnTo>
                      <a:pt x="303" y="116"/>
                    </a:lnTo>
                    <a:lnTo>
                      <a:pt x="304" y="116"/>
                    </a:lnTo>
                    <a:lnTo>
                      <a:pt x="303" y="117"/>
                    </a:lnTo>
                    <a:lnTo>
                      <a:pt x="302" y="117"/>
                    </a:lnTo>
                    <a:lnTo>
                      <a:pt x="303" y="118"/>
                    </a:lnTo>
                    <a:lnTo>
                      <a:pt x="303" y="119"/>
                    </a:lnTo>
                    <a:lnTo>
                      <a:pt x="303" y="120"/>
                    </a:lnTo>
                    <a:lnTo>
                      <a:pt x="302" y="121"/>
                    </a:lnTo>
                    <a:lnTo>
                      <a:pt x="302" y="122"/>
                    </a:lnTo>
                    <a:lnTo>
                      <a:pt x="303" y="122"/>
                    </a:lnTo>
                    <a:lnTo>
                      <a:pt x="303" y="123"/>
                    </a:lnTo>
                    <a:lnTo>
                      <a:pt x="304" y="123"/>
                    </a:lnTo>
                    <a:lnTo>
                      <a:pt x="304" y="125"/>
                    </a:lnTo>
                    <a:lnTo>
                      <a:pt x="304" y="126"/>
                    </a:lnTo>
                    <a:lnTo>
                      <a:pt x="304" y="127"/>
                    </a:lnTo>
                    <a:lnTo>
                      <a:pt x="304" y="128"/>
                    </a:lnTo>
                    <a:lnTo>
                      <a:pt x="304" y="129"/>
                    </a:lnTo>
                    <a:lnTo>
                      <a:pt x="305" y="130"/>
                    </a:lnTo>
                    <a:lnTo>
                      <a:pt x="305" y="131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7" y="134"/>
                    </a:lnTo>
                    <a:lnTo>
                      <a:pt x="307" y="135"/>
                    </a:lnTo>
                    <a:lnTo>
                      <a:pt x="307" y="136"/>
                    </a:lnTo>
                    <a:lnTo>
                      <a:pt x="307" y="137"/>
                    </a:lnTo>
                    <a:lnTo>
                      <a:pt x="307" y="138"/>
                    </a:lnTo>
                    <a:lnTo>
                      <a:pt x="307" y="139"/>
                    </a:lnTo>
                    <a:lnTo>
                      <a:pt x="308" y="139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0" y="142"/>
                    </a:lnTo>
                    <a:lnTo>
                      <a:pt x="310" y="143"/>
                    </a:lnTo>
                    <a:lnTo>
                      <a:pt x="311" y="143"/>
                    </a:lnTo>
                    <a:lnTo>
                      <a:pt x="312" y="144"/>
                    </a:lnTo>
                    <a:lnTo>
                      <a:pt x="313" y="145"/>
                    </a:lnTo>
                    <a:lnTo>
                      <a:pt x="314" y="146"/>
                    </a:lnTo>
                    <a:lnTo>
                      <a:pt x="314" y="147"/>
                    </a:lnTo>
                    <a:lnTo>
                      <a:pt x="314" y="148"/>
                    </a:lnTo>
                    <a:lnTo>
                      <a:pt x="316" y="148"/>
                    </a:lnTo>
                    <a:lnTo>
                      <a:pt x="316" y="150"/>
                    </a:lnTo>
                    <a:lnTo>
                      <a:pt x="317" y="150"/>
                    </a:lnTo>
                    <a:lnTo>
                      <a:pt x="317" y="151"/>
                    </a:lnTo>
                    <a:lnTo>
                      <a:pt x="317" y="151"/>
                    </a:lnTo>
                    <a:lnTo>
                      <a:pt x="317" y="152"/>
                    </a:lnTo>
                    <a:lnTo>
                      <a:pt x="317" y="153"/>
                    </a:lnTo>
                    <a:lnTo>
                      <a:pt x="317" y="154"/>
                    </a:lnTo>
                    <a:lnTo>
                      <a:pt x="317" y="155"/>
                    </a:lnTo>
                    <a:lnTo>
                      <a:pt x="316" y="155"/>
                    </a:lnTo>
                    <a:lnTo>
                      <a:pt x="314" y="156"/>
                    </a:lnTo>
                    <a:lnTo>
                      <a:pt x="314" y="157"/>
                    </a:lnTo>
                    <a:lnTo>
                      <a:pt x="314" y="159"/>
                    </a:lnTo>
                    <a:lnTo>
                      <a:pt x="314" y="160"/>
                    </a:lnTo>
                    <a:lnTo>
                      <a:pt x="314" y="161"/>
                    </a:lnTo>
                    <a:lnTo>
                      <a:pt x="316" y="162"/>
                    </a:lnTo>
                    <a:lnTo>
                      <a:pt x="316" y="163"/>
                    </a:lnTo>
                    <a:lnTo>
                      <a:pt x="316" y="164"/>
                    </a:lnTo>
                    <a:lnTo>
                      <a:pt x="316" y="165"/>
                    </a:lnTo>
                    <a:lnTo>
                      <a:pt x="316" y="167"/>
                    </a:lnTo>
                    <a:lnTo>
                      <a:pt x="316" y="168"/>
                    </a:lnTo>
                    <a:lnTo>
                      <a:pt x="316" y="169"/>
                    </a:lnTo>
                    <a:lnTo>
                      <a:pt x="316" y="170"/>
                    </a:lnTo>
                    <a:lnTo>
                      <a:pt x="316" y="171"/>
                    </a:lnTo>
                    <a:lnTo>
                      <a:pt x="317" y="171"/>
                    </a:lnTo>
                    <a:lnTo>
                      <a:pt x="318" y="171"/>
                    </a:lnTo>
                    <a:lnTo>
                      <a:pt x="318" y="172"/>
                    </a:lnTo>
                    <a:lnTo>
                      <a:pt x="319" y="172"/>
                    </a:lnTo>
                    <a:lnTo>
                      <a:pt x="319" y="173"/>
                    </a:lnTo>
                    <a:lnTo>
                      <a:pt x="319" y="175"/>
                    </a:lnTo>
                    <a:lnTo>
                      <a:pt x="319" y="176"/>
                    </a:lnTo>
                    <a:lnTo>
                      <a:pt x="319" y="177"/>
                    </a:lnTo>
                    <a:lnTo>
                      <a:pt x="319" y="178"/>
                    </a:lnTo>
                    <a:lnTo>
                      <a:pt x="319" y="178"/>
                    </a:lnTo>
                    <a:lnTo>
                      <a:pt x="319" y="179"/>
                    </a:lnTo>
                    <a:lnTo>
                      <a:pt x="319" y="180"/>
                    </a:lnTo>
                    <a:lnTo>
                      <a:pt x="319" y="180"/>
                    </a:lnTo>
                    <a:lnTo>
                      <a:pt x="319" y="181"/>
                    </a:lnTo>
                    <a:lnTo>
                      <a:pt x="319" y="182"/>
                    </a:lnTo>
                    <a:lnTo>
                      <a:pt x="319" y="184"/>
                    </a:lnTo>
                    <a:lnTo>
                      <a:pt x="320" y="184"/>
                    </a:lnTo>
                    <a:lnTo>
                      <a:pt x="320" y="185"/>
                    </a:lnTo>
                    <a:lnTo>
                      <a:pt x="320" y="186"/>
                    </a:lnTo>
                    <a:lnTo>
                      <a:pt x="321" y="187"/>
                    </a:lnTo>
                    <a:lnTo>
                      <a:pt x="321" y="188"/>
                    </a:lnTo>
                    <a:lnTo>
                      <a:pt x="321" y="189"/>
                    </a:lnTo>
                    <a:lnTo>
                      <a:pt x="321" y="190"/>
                    </a:lnTo>
                    <a:lnTo>
                      <a:pt x="321" y="192"/>
                    </a:lnTo>
                    <a:lnTo>
                      <a:pt x="322" y="193"/>
                    </a:lnTo>
                    <a:lnTo>
                      <a:pt x="323" y="193"/>
                    </a:lnTo>
                    <a:lnTo>
                      <a:pt x="325" y="194"/>
                    </a:lnTo>
                    <a:lnTo>
                      <a:pt x="326" y="194"/>
                    </a:lnTo>
                    <a:lnTo>
                      <a:pt x="326" y="195"/>
                    </a:lnTo>
                    <a:lnTo>
                      <a:pt x="326" y="196"/>
                    </a:lnTo>
                    <a:lnTo>
                      <a:pt x="327" y="197"/>
                    </a:lnTo>
                    <a:lnTo>
                      <a:pt x="328" y="198"/>
                    </a:lnTo>
                    <a:lnTo>
                      <a:pt x="328" y="199"/>
                    </a:lnTo>
                    <a:lnTo>
                      <a:pt x="328" y="201"/>
                    </a:lnTo>
                    <a:lnTo>
                      <a:pt x="327" y="201"/>
                    </a:lnTo>
                    <a:lnTo>
                      <a:pt x="326" y="201"/>
                    </a:lnTo>
                    <a:lnTo>
                      <a:pt x="326" y="202"/>
                    </a:lnTo>
                    <a:lnTo>
                      <a:pt x="326" y="203"/>
                    </a:lnTo>
                    <a:lnTo>
                      <a:pt x="326" y="204"/>
                    </a:lnTo>
                    <a:lnTo>
                      <a:pt x="325" y="204"/>
                    </a:lnTo>
                    <a:lnTo>
                      <a:pt x="325" y="205"/>
                    </a:lnTo>
                    <a:lnTo>
                      <a:pt x="325" y="205"/>
                    </a:lnTo>
                    <a:lnTo>
                      <a:pt x="326" y="205"/>
                    </a:lnTo>
                    <a:lnTo>
                      <a:pt x="327" y="206"/>
                    </a:lnTo>
                    <a:lnTo>
                      <a:pt x="327" y="207"/>
                    </a:lnTo>
                    <a:lnTo>
                      <a:pt x="328" y="207"/>
                    </a:lnTo>
                    <a:lnTo>
                      <a:pt x="329" y="207"/>
                    </a:lnTo>
                    <a:lnTo>
                      <a:pt x="329" y="209"/>
                    </a:lnTo>
                    <a:lnTo>
                      <a:pt x="330" y="209"/>
                    </a:lnTo>
                    <a:lnTo>
                      <a:pt x="331" y="209"/>
                    </a:lnTo>
                    <a:lnTo>
                      <a:pt x="331" y="210"/>
                    </a:lnTo>
                    <a:lnTo>
                      <a:pt x="331" y="211"/>
                    </a:lnTo>
                    <a:lnTo>
                      <a:pt x="331" y="212"/>
                    </a:lnTo>
                    <a:lnTo>
                      <a:pt x="333" y="213"/>
                    </a:lnTo>
                    <a:lnTo>
                      <a:pt x="331" y="214"/>
                    </a:lnTo>
                    <a:lnTo>
                      <a:pt x="331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1" y="219"/>
                    </a:lnTo>
                    <a:lnTo>
                      <a:pt x="331" y="220"/>
                    </a:lnTo>
                    <a:lnTo>
                      <a:pt x="333" y="221"/>
                    </a:lnTo>
                    <a:lnTo>
                      <a:pt x="333" y="222"/>
                    </a:lnTo>
                    <a:lnTo>
                      <a:pt x="333" y="223"/>
                    </a:lnTo>
                    <a:lnTo>
                      <a:pt x="331" y="223"/>
                    </a:lnTo>
                    <a:lnTo>
                      <a:pt x="331" y="224"/>
                    </a:lnTo>
                    <a:lnTo>
                      <a:pt x="331" y="226"/>
                    </a:lnTo>
                    <a:lnTo>
                      <a:pt x="333" y="227"/>
                    </a:lnTo>
                    <a:lnTo>
                      <a:pt x="333" y="228"/>
                    </a:lnTo>
                    <a:lnTo>
                      <a:pt x="333" y="229"/>
                    </a:lnTo>
                    <a:lnTo>
                      <a:pt x="331" y="229"/>
                    </a:lnTo>
                    <a:lnTo>
                      <a:pt x="330" y="229"/>
                    </a:lnTo>
                    <a:lnTo>
                      <a:pt x="330" y="228"/>
                    </a:lnTo>
                    <a:lnTo>
                      <a:pt x="329" y="228"/>
                    </a:lnTo>
                    <a:lnTo>
                      <a:pt x="329" y="229"/>
                    </a:lnTo>
                    <a:lnTo>
                      <a:pt x="328" y="229"/>
                    </a:lnTo>
                    <a:lnTo>
                      <a:pt x="328" y="230"/>
                    </a:lnTo>
                    <a:lnTo>
                      <a:pt x="327" y="230"/>
                    </a:lnTo>
                    <a:lnTo>
                      <a:pt x="327" y="231"/>
                    </a:lnTo>
                    <a:lnTo>
                      <a:pt x="327" y="232"/>
                    </a:lnTo>
                    <a:lnTo>
                      <a:pt x="328" y="232"/>
                    </a:lnTo>
                    <a:lnTo>
                      <a:pt x="328" y="233"/>
                    </a:lnTo>
                    <a:lnTo>
                      <a:pt x="328" y="235"/>
                    </a:lnTo>
                    <a:lnTo>
                      <a:pt x="328" y="236"/>
                    </a:lnTo>
                    <a:lnTo>
                      <a:pt x="327" y="237"/>
                    </a:lnTo>
                    <a:lnTo>
                      <a:pt x="328" y="238"/>
                    </a:lnTo>
                    <a:lnTo>
                      <a:pt x="328" y="239"/>
                    </a:lnTo>
                    <a:lnTo>
                      <a:pt x="329" y="239"/>
                    </a:lnTo>
                    <a:lnTo>
                      <a:pt x="329" y="240"/>
                    </a:lnTo>
                    <a:lnTo>
                      <a:pt x="328" y="240"/>
                    </a:lnTo>
                    <a:lnTo>
                      <a:pt x="327" y="241"/>
                    </a:lnTo>
                    <a:lnTo>
                      <a:pt x="327" y="243"/>
                    </a:lnTo>
                    <a:lnTo>
                      <a:pt x="327" y="244"/>
                    </a:lnTo>
                    <a:lnTo>
                      <a:pt x="327" y="246"/>
                    </a:lnTo>
                    <a:lnTo>
                      <a:pt x="327" y="249"/>
                    </a:lnTo>
                    <a:lnTo>
                      <a:pt x="294" y="248"/>
                    </a:lnTo>
                    <a:lnTo>
                      <a:pt x="288" y="248"/>
                    </a:lnTo>
                    <a:lnTo>
                      <a:pt x="286" y="248"/>
                    </a:lnTo>
                    <a:lnTo>
                      <a:pt x="279" y="248"/>
                    </a:lnTo>
                    <a:lnTo>
                      <a:pt x="277" y="248"/>
                    </a:lnTo>
                    <a:lnTo>
                      <a:pt x="273" y="248"/>
                    </a:lnTo>
                    <a:lnTo>
                      <a:pt x="268" y="248"/>
                    </a:lnTo>
                    <a:lnTo>
                      <a:pt x="263" y="248"/>
                    </a:lnTo>
                    <a:lnTo>
                      <a:pt x="259" y="248"/>
                    </a:lnTo>
                    <a:lnTo>
                      <a:pt x="258" y="248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1" y="248"/>
                    </a:lnTo>
                    <a:lnTo>
                      <a:pt x="249" y="248"/>
                    </a:lnTo>
                    <a:lnTo>
                      <a:pt x="247" y="248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48"/>
                    </a:lnTo>
                    <a:lnTo>
                      <a:pt x="237" y="248"/>
                    </a:lnTo>
                    <a:lnTo>
                      <a:pt x="236" y="248"/>
                    </a:lnTo>
                    <a:lnTo>
                      <a:pt x="236" y="247"/>
                    </a:lnTo>
                    <a:lnTo>
                      <a:pt x="235" y="247"/>
                    </a:lnTo>
                    <a:lnTo>
                      <a:pt x="233" y="247"/>
                    </a:lnTo>
                    <a:lnTo>
                      <a:pt x="232" y="247"/>
                    </a:lnTo>
                    <a:lnTo>
                      <a:pt x="231" y="248"/>
                    </a:lnTo>
                    <a:lnTo>
                      <a:pt x="228" y="248"/>
                    </a:lnTo>
                    <a:lnTo>
                      <a:pt x="226" y="248"/>
                    </a:lnTo>
                    <a:lnTo>
                      <a:pt x="225" y="248"/>
                    </a:lnTo>
                    <a:lnTo>
                      <a:pt x="224" y="248"/>
                    </a:lnTo>
                    <a:lnTo>
                      <a:pt x="223" y="248"/>
                    </a:lnTo>
                    <a:lnTo>
                      <a:pt x="219" y="248"/>
                    </a:lnTo>
                    <a:lnTo>
                      <a:pt x="215" y="248"/>
                    </a:lnTo>
                    <a:lnTo>
                      <a:pt x="213" y="248"/>
                    </a:lnTo>
                    <a:lnTo>
                      <a:pt x="210" y="248"/>
                    </a:lnTo>
                    <a:lnTo>
                      <a:pt x="209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199" y="248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3" y="248"/>
                    </a:lnTo>
                    <a:lnTo>
                      <a:pt x="188" y="248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5" y="248"/>
                    </a:lnTo>
                    <a:lnTo>
                      <a:pt x="174" y="248"/>
                    </a:lnTo>
                    <a:lnTo>
                      <a:pt x="173" y="248"/>
                    </a:lnTo>
                    <a:lnTo>
                      <a:pt x="172" y="248"/>
                    </a:lnTo>
                    <a:lnTo>
                      <a:pt x="171" y="248"/>
                    </a:lnTo>
                    <a:lnTo>
                      <a:pt x="170" y="248"/>
                    </a:lnTo>
                    <a:lnTo>
                      <a:pt x="163" y="248"/>
                    </a:lnTo>
                    <a:lnTo>
                      <a:pt x="162" y="248"/>
                    </a:lnTo>
                    <a:lnTo>
                      <a:pt x="160" y="248"/>
                    </a:lnTo>
                    <a:lnTo>
                      <a:pt x="156" y="248"/>
                    </a:lnTo>
                    <a:lnTo>
                      <a:pt x="155" y="248"/>
                    </a:lnTo>
                    <a:lnTo>
                      <a:pt x="154" y="248"/>
                    </a:lnTo>
                    <a:lnTo>
                      <a:pt x="150" y="248"/>
                    </a:lnTo>
                    <a:lnTo>
                      <a:pt x="149" y="248"/>
                    </a:lnTo>
                    <a:lnTo>
                      <a:pt x="147" y="248"/>
                    </a:lnTo>
                    <a:lnTo>
                      <a:pt x="142" y="248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4" y="248"/>
                    </a:lnTo>
                    <a:lnTo>
                      <a:pt x="133" y="248"/>
                    </a:lnTo>
                    <a:lnTo>
                      <a:pt x="131" y="248"/>
                    </a:lnTo>
                    <a:lnTo>
                      <a:pt x="128" y="248"/>
                    </a:lnTo>
                    <a:lnTo>
                      <a:pt x="125" y="248"/>
                    </a:lnTo>
                    <a:lnTo>
                      <a:pt x="124" y="248"/>
                    </a:lnTo>
                    <a:lnTo>
                      <a:pt x="122" y="248"/>
                    </a:lnTo>
                    <a:lnTo>
                      <a:pt x="121" y="248"/>
                    </a:lnTo>
                    <a:lnTo>
                      <a:pt x="120" y="248"/>
                    </a:lnTo>
                    <a:lnTo>
                      <a:pt x="119" y="248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4" y="248"/>
                    </a:lnTo>
                    <a:lnTo>
                      <a:pt x="111" y="248"/>
                    </a:lnTo>
                    <a:lnTo>
                      <a:pt x="110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8"/>
                    </a:lnTo>
                    <a:lnTo>
                      <a:pt x="105" y="248"/>
                    </a:lnTo>
                    <a:lnTo>
                      <a:pt x="104" y="248"/>
                    </a:lnTo>
                    <a:lnTo>
                      <a:pt x="102" y="248"/>
                    </a:lnTo>
                    <a:lnTo>
                      <a:pt x="100" y="248"/>
                    </a:lnTo>
                    <a:lnTo>
                      <a:pt x="99" y="248"/>
                    </a:lnTo>
                    <a:lnTo>
                      <a:pt x="97" y="248"/>
                    </a:lnTo>
                    <a:lnTo>
                      <a:pt x="95" y="248"/>
                    </a:lnTo>
                    <a:lnTo>
                      <a:pt x="93" y="248"/>
                    </a:lnTo>
                    <a:lnTo>
                      <a:pt x="90" y="248"/>
                    </a:lnTo>
                    <a:lnTo>
                      <a:pt x="89" y="248"/>
                    </a:lnTo>
                    <a:lnTo>
                      <a:pt x="87" y="248"/>
                    </a:lnTo>
                    <a:lnTo>
                      <a:pt x="85" y="248"/>
                    </a:lnTo>
                    <a:lnTo>
                      <a:pt x="83" y="248"/>
                    </a:lnTo>
                    <a:lnTo>
                      <a:pt x="82" y="248"/>
                    </a:lnTo>
                    <a:lnTo>
                      <a:pt x="81" y="248"/>
                    </a:lnTo>
                    <a:lnTo>
                      <a:pt x="80" y="248"/>
                    </a:lnTo>
                    <a:lnTo>
                      <a:pt x="79" y="248"/>
                    </a:lnTo>
                    <a:lnTo>
                      <a:pt x="78" y="248"/>
                    </a:lnTo>
                    <a:lnTo>
                      <a:pt x="76" y="248"/>
                    </a:lnTo>
                    <a:lnTo>
                      <a:pt x="74" y="248"/>
                    </a:lnTo>
                    <a:lnTo>
                      <a:pt x="73" y="248"/>
                    </a:lnTo>
                    <a:lnTo>
                      <a:pt x="72" y="248"/>
                    </a:lnTo>
                    <a:lnTo>
                      <a:pt x="71" y="248"/>
                    </a:lnTo>
                    <a:lnTo>
                      <a:pt x="70" y="248"/>
                    </a:lnTo>
                    <a:lnTo>
                      <a:pt x="69" y="248"/>
                    </a:lnTo>
                    <a:lnTo>
                      <a:pt x="68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0" y="248"/>
                    </a:lnTo>
                    <a:lnTo>
                      <a:pt x="59" y="248"/>
                    </a:lnTo>
                    <a:lnTo>
                      <a:pt x="57" y="248"/>
                    </a:lnTo>
                    <a:lnTo>
                      <a:pt x="54" y="248"/>
                    </a:lnTo>
                    <a:lnTo>
                      <a:pt x="53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46" y="248"/>
                    </a:lnTo>
                    <a:lnTo>
                      <a:pt x="46" y="248"/>
                    </a:lnTo>
                    <a:lnTo>
                      <a:pt x="43" y="248"/>
                    </a:lnTo>
                    <a:lnTo>
                      <a:pt x="39" y="248"/>
                    </a:lnTo>
                    <a:lnTo>
                      <a:pt x="37" y="248"/>
                    </a:lnTo>
                    <a:lnTo>
                      <a:pt x="34" y="248"/>
                    </a:lnTo>
                    <a:lnTo>
                      <a:pt x="33" y="248"/>
                    </a:lnTo>
                    <a:lnTo>
                      <a:pt x="31" y="248"/>
                    </a:lnTo>
                    <a:lnTo>
                      <a:pt x="29" y="248"/>
                    </a:lnTo>
                    <a:lnTo>
                      <a:pt x="27" y="248"/>
                    </a:lnTo>
                    <a:lnTo>
                      <a:pt x="26" y="248"/>
                    </a:lnTo>
                    <a:lnTo>
                      <a:pt x="23" y="248"/>
                    </a:lnTo>
                    <a:lnTo>
                      <a:pt x="21" y="248"/>
                    </a:lnTo>
                    <a:lnTo>
                      <a:pt x="19" y="248"/>
                    </a:lnTo>
                    <a:lnTo>
                      <a:pt x="17" y="248"/>
                    </a:lnTo>
                    <a:lnTo>
                      <a:pt x="13" y="248"/>
                    </a:lnTo>
                    <a:lnTo>
                      <a:pt x="11" y="248"/>
                    </a:lnTo>
                    <a:lnTo>
                      <a:pt x="10" y="248"/>
                    </a:lnTo>
                    <a:lnTo>
                      <a:pt x="9" y="248"/>
                    </a:lnTo>
                    <a:lnTo>
                      <a:pt x="9" y="194"/>
                    </a:lnTo>
                    <a:lnTo>
                      <a:pt x="9" y="193"/>
                    </a:lnTo>
                    <a:lnTo>
                      <a:pt x="9" y="186"/>
                    </a:lnTo>
                    <a:lnTo>
                      <a:pt x="9" y="185"/>
                    </a:lnTo>
                    <a:lnTo>
                      <a:pt x="9" y="180"/>
                    </a:lnTo>
                    <a:lnTo>
                      <a:pt x="9" y="178"/>
                    </a:lnTo>
                    <a:lnTo>
                      <a:pt x="9" y="177"/>
                    </a:lnTo>
                    <a:lnTo>
                      <a:pt x="9" y="173"/>
                    </a:lnTo>
                    <a:lnTo>
                      <a:pt x="9" y="169"/>
                    </a:lnTo>
                    <a:lnTo>
                      <a:pt x="9" y="163"/>
                    </a:lnTo>
                    <a:lnTo>
                      <a:pt x="9" y="159"/>
                    </a:lnTo>
                    <a:lnTo>
                      <a:pt x="10" y="159"/>
                    </a:lnTo>
                    <a:lnTo>
                      <a:pt x="11" y="123"/>
                    </a:lnTo>
                    <a:lnTo>
                      <a:pt x="20" y="125"/>
                    </a:lnTo>
                    <a:lnTo>
                      <a:pt x="21" y="110"/>
                    </a:lnTo>
                    <a:lnTo>
                      <a:pt x="21" y="10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1" y="91"/>
                    </a:lnTo>
                    <a:lnTo>
                      <a:pt x="11" y="87"/>
                    </a:lnTo>
                    <a:lnTo>
                      <a:pt x="11" y="86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1" y="82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7"/>
                    </a:lnTo>
                    <a:lnTo>
                      <a:pt x="11" y="76"/>
                    </a:lnTo>
                    <a:lnTo>
                      <a:pt x="11" y="75"/>
                    </a:lnTo>
                    <a:lnTo>
                      <a:pt x="11" y="68"/>
                    </a:lnTo>
                    <a:lnTo>
                      <a:pt x="10" y="68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19" y="47"/>
                    </a:lnTo>
                    <a:lnTo>
                      <a:pt x="20" y="46"/>
                    </a:lnTo>
                    <a:lnTo>
                      <a:pt x="22" y="44"/>
                    </a:lnTo>
                    <a:lnTo>
                      <a:pt x="23" y="44"/>
                    </a:lnTo>
                    <a:lnTo>
                      <a:pt x="30" y="45"/>
                    </a:lnTo>
                    <a:lnTo>
                      <a:pt x="56" y="45"/>
                    </a:lnTo>
                    <a:lnTo>
                      <a:pt x="56" y="33"/>
                    </a:lnTo>
                    <a:lnTo>
                      <a:pt x="57" y="23"/>
                    </a:lnTo>
                    <a:lnTo>
                      <a:pt x="73" y="23"/>
                    </a:lnTo>
                    <a:lnTo>
                      <a:pt x="83" y="23"/>
                    </a:lnTo>
                    <a:lnTo>
                      <a:pt x="94" y="23"/>
                    </a:lnTo>
                    <a:lnTo>
                      <a:pt x="102" y="23"/>
                    </a:lnTo>
                    <a:lnTo>
                      <a:pt x="112" y="24"/>
                    </a:lnTo>
                    <a:lnTo>
                      <a:pt x="117" y="24"/>
                    </a:lnTo>
                    <a:lnTo>
                      <a:pt x="123" y="24"/>
                    </a:lnTo>
                    <a:lnTo>
                      <a:pt x="124" y="24"/>
                    </a:lnTo>
                    <a:lnTo>
                      <a:pt x="124" y="21"/>
                    </a:lnTo>
                    <a:lnTo>
                      <a:pt x="124" y="20"/>
                    </a:lnTo>
                    <a:lnTo>
                      <a:pt x="124" y="10"/>
                    </a:lnTo>
                    <a:lnTo>
                      <a:pt x="124" y="8"/>
                    </a:lnTo>
                    <a:lnTo>
                      <a:pt x="124" y="6"/>
                    </a:lnTo>
                    <a:lnTo>
                      <a:pt x="124" y="2"/>
                    </a:lnTo>
                    <a:lnTo>
                      <a:pt x="128" y="2"/>
                    </a:lnTo>
                    <a:lnTo>
                      <a:pt x="133" y="2"/>
                    </a:lnTo>
                    <a:lnTo>
                      <a:pt x="134" y="2"/>
                    </a:lnTo>
                    <a:lnTo>
                      <a:pt x="165" y="2"/>
                    </a:lnTo>
                    <a:lnTo>
                      <a:pt x="180" y="2"/>
                    </a:lnTo>
                    <a:lnTo>
                      <a:pt x="198" y="2"/>
                    </a:lnTo>
                    <a:lnTo>
                      <a:pt x="202" y="2"/>
                    </a:lnTo>
                    <a:lnTo>
                      <a:pt x="213" y="2"/>
                    </a:lnTo>
                    <a:lnTo>
                      <a:pt x="213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53" y="0"/>
                    </a:lnTo>
                    <a:lnTo>
                      <a:pt x="254" y="1"/>
                    </a:lnTo>
                    <a:lnTo>
                      <a:pt x="254" y="2"/>
                    </a:lnTo>
                    <a:lnTo>
                      <a:pt x="25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8" name="Freeform 84"/>
              <p:cNvSpPr>
                <a:spLocks/>
              </p:cNvSpPr>
              <p:nvPr/>
            </p:nvSpPr>
            <p:spPr bwMode="auto">
              <a:xfrm>
                <a:off x="2324191" y="2879725"/>
                <a:ext cx="846138" cy="693738"/>
              </a:xfrm>
              <a:custGeom>
                <a:avLst/>
                <a:gdLst>
                  <a:gd name="T0" fmla="*/ 418 w 533"/>
                  <a:gd name="T1" fmla="*/ 9 h 437"/>
                  <a:gd name="T2" fmla="*/ 430 w 533"/>
                  <a:gd name="T3" fmla="*/ 23 h 437"/>
                  <a:gd name="T4" fmla="*/ 443 w 533"/>
                  <a:gd name="T5" fmla="*/ 26 h 437"/>
                  <a:gd name="T6" fmla="*/ 448 w 533"/>
                  <a:gd name="T7" fmla="*/ 43 h 437"/>
                  <a:gd name="T8" fmla="*/ 448 w 533"/>
                  <a:gd name="T9" fmla="*/ 60 h 437"/>
                  <a:gd name="T10" fmla="*/ 457 w 533"/>
                  <a:gd name="T11" fmla="*/ 69 h 437"/>
                  <a:gd name="T12" fmla="*/ 469 w 533"/>
                  <a:gd name="T13" fmla="*/ 83 h 437"/>
                  <a:gd name="T14" fmla="*/ 468 w 533"/>
                  <a:gd name="T15" fmla="*/ 99 h 437"/>
                  <a:gd name="T16" fmla="*/ 473 w 533"/>
                  <a:gd name="T17" fmla="*/ 117 h 437"/>
                  <a:gd name="T18" fmla="*/ 490 w 533"/>
                  <a:gd name="T19" fmla="*/ 124 h 437"/>
                  <a:gd name="T20" fmla="*/ 506 w 533"/>
                  <a:gd name="T21" fmla="*/ 132 h 437"/>
                  <a:gd name="T22" fmla="*/ 516 w 533"/>
                  <a:gd name="T23" fmla="*/ 143 h 437"/>
                  <a:gd name="T24" fmla="*/ 523 w 533"/>
                  <a:gd name="T25" fmla="*/ 160 h 437"/>
                  <a:gd name="T26" fmla="*/ 532 w 533"/>
                  <a:gd name="T27" fmla="*/ 178 h 437"/>
                  <a:gd name="T28" fmla="*/ 531 w 533"/>
                  <a:gd name="T29" fmla="*/ 196 h 437"/>
                  <a:gd name="T30" fmla="*/ 530 w 533"/>
                  <a:gd name="T31" fmla="*/ 212 h 437"/>
                  <a:gd name="T32" fmla="*/ 404 w 533"/>
                  <a:gd name="T33" fmla="*/ 227 h 437"/>
                  <a:gd name="T34" fmla="*/ 289 w 533"/>
                  <a:gd name="T35" fmla="*/ 279 h 437"/>
                  <a:gd name="T36" fmla="*/ 253 w 533"/>
                  <a:gd name="T37" fmla="*/ 304 h 437"/>
                  <a:gd name="T38" fmla="*/ 200 w 533"/>
                  <a:gd name="T39" fmla="*/ 311 h 437"/>
                  <a:gd name="T40" fmla="*/ 177 w 533"/>
                  <a:gd name="T41" fmla="*/ 389 h 437"/>
                  <a:gd name="T42" fmla="*/ 151 w 533"/>
                  <a:gd name="T43" fmla="*/ 414 h 437"/>
                  <a:gd name="T44" fmla="*/ 122 w 533"/>
                  <a:gd name="T45" fmla="*/ 433 h 437"/>
                  <a:gd name="T46" fmla="*/ 108 w 533"/>
                  <a:gd name="T47" fmla="*/ 421 h 437"/>
                  <a:gd name="T48" fmla="*/ 95 w 533"/>
                  <a:gd name="T49" fmla="*/ 415 h 437"/>
                  <a:gd name="T50" fmla="*/ 84 w 533"/>
                  <a:gd name="T51" fmla="*/ 407 h 437"/>
                  <a:gd name="T52" fmla="*/ 71 w 533"/>
                  <a:gd name="T53" fmla="*/ 397 h 437"/>
                  <a:gd name="T54" fmla="*/ 60 w 533"/>
                  <a:gd name="T55" fmla="*/ 387 h 437"/>
                  <a:gd name="T56" fmla="*/ 53 w 533"/>
                  <a:gd name="T57" fmla="*/ 374 h 437"/>
                  <a:gd name="T58" fmla="*/ 61 w 533"/>
                  <a:gd name="T59" fmla="*/ 361 h 437"/>
                  <a:gd name="T60" fmla="*/ 52 w 533"/>
                  <a:gd name="T61" fmla="*/ 347 h 437"/>
                  <a:gd name="T62" fmla="*/ 53 w 533"/>
                  <a:gd name="T63" fmla="*/ 332 h 437"/>
                  <a:gd name="T64" fmla="*/ 68 w 533"/>
                  <a:gd name="T65" fmla="*/ 325 h 437"/>
                  <a:gd name="T66" fmla="*/ 56 w 533"/>
                  <a:gd name="T67" fmla="*/ 166 h 437"/>
                  <a:gd name="T68" fmla="*/ 85 w 533"/>
                  <a:gd name="T69" fmla="*/ 152 h 437"/>
                  <a:gd name="T70" fmla="*/ 93 w 533"/>
                  <a:gd name="T71" fmla="*/ 170 h 437"/>
                  <a:gd name="T72" fmla="*/ 95 w 533"/>
                  <a:gd name="T73" fmla="*/ 181 h 437"/>
                  <a:gd name="T74" fmla="*/ 104 w 533"/>
                  <a:gd name="T75" fmla="*/ 195 h 437"/>
                  <a:gd name="T76" fmla="*/ 114 w 533"/>
                  <a:gd name="T77" fmla="*/ 205 h 437"/>
                  <a:gd name="T78" fmla="*/ 121 w 533"/>
                  <a:gd name="T79" fmla="*/ 208 h 437"/>
                  <a:gd name="T80" fmla="*/ 131 w 533"/>
                  <a:gd name="T81" fmla="*/ 212 h 437"/>
                  <a:gd name="T82" fmla="*/ 140 w 533"/>
                  <a:gd name="T83" fmla="*/ 213 h 437"/>
                  <a:gd name="T84" fmla="*/ 154 w 533"/>
                  <a:gd name="T85" fmla="*/ 211 h 437"/>
                  <a:gd name="T86" fmla="*/ 168 w 533"/>
                  <a:gd name="T87" fmla="*/ 202 h 437"/>
                  <a:gd name="T88" fmla="*/ 188 w 533"/>
                  <a:gd name="T89" fmla="*/ 201 h 437"/>
                  <a:gd name="T90" fmla="*/ 205 w 533"/>
                  <a:gd name="T91" fmla="*/ 196 h 437"/>
                  <a:gd name="T92" fmla="*/ 219 w 533"/>
                  <a:gd name="T93" fmla="*/ 192 h 437"/>
                  <a:gd name="T94" fmla="*/ 232 w 533"/>
                  <a:gd name="T95" fmla="*/ 188 h 437"/>
                  <a:gd name="T96" fmla="*/ 243 w 533"/>
                  <a:gd name="T97" fmla="*/ 174 h 437"/>
                  <a:gd name="T98" fmla="*/ 251 w 533"/>
                  <a:gd name="T99" fmla="*/ 155 h 437"/>
                  <a:gd name="T100" fmla="*/ 264 w 533"/>
                  <a:gd name="T101" fmla="*/ 143 h 437"/>
                  <a:gd name="T102" fmla="*/ 273 w 533"/>
                  <a:gd name="T103" fmla="*/ 139 h 437"/>
                  <a:gd name="T104" fmla="*/ 285 w 533"/>
                  <a:gd name="T105" fmla="*/ 129 h 437"/>
                  <a:gd name="T106" fmla="*/ 285 w 533"/>
                  <a:gd name="T107" fmla="*/ 116 h 437"/>
                  <a:gd name="T108" fmla="*/ 299 w 533"/>
                  <a:gd name="T109" fmla="*/ 120 h 437"/>
                  <a:gd name="T110" fmla="*/ 305 w 533"/>
                  <a:gd name="T111" fmla="*/ 116 h 437"/>
                  <a:gd name="T112" fmla="*/ 320 w 533"/>
                  <a:gd name="T113" fmla="*/ 113 h 437"/>
                  <a:gd name="T114" fmla="*/ 332 w 533"/>
                  <a:gd name="T115" fmla="*/ 99 h 437"/>
                  <a:gd name="T116" fmla="*/ 332 w 533"/>
                  <a:gd name="T117" fmla="*/ 79 h 437"/>
                  <a:gd name="T118" fmla="*/ 334 w 533"/>
                  <a:gd name="T119" fmla="*/ 66 h 437"/>
                  <a:gd name="T120" fmla="*/ 360 w 533"/>
                  <a:gd name="T121" fmla="*/ 36 h 437"/>
                  <a:gd name="T122" fmla="*/ 401 w 533"/>
                  <a:gd name="T123" fmla="*/ 5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3" h="437">
                    <a:moveTo>
                      <a:pt x="403" y="5"/>
                    </a:moveTo>
                    <a:lnTo>
                      <a:pt x="404" y="5"/>
                    </a:lnTo>
                    <a:lnTo>
                      <a:pt x="404" y="6"/>
                    </a:lnTo>
                    <a:lnTo>
                      <a:pt x="405" y="6"/>
                    </a:lnTo>
                    <a:lnTo>
                      <a:pt x="405" y="7"/>
                    </a:lnTo>
                    <a:lnTo>
                      <a:pt x="407" y="8"/>
                    </a:lnTo>
                    <a:lnTo>
                      <a:pt x="407" y="7"/>
                    </a:lnTo>
                    <a:lnTo>
                      <a:pt x="408" y="7"/>
                    </a:lnTo>
                    <a:lnTo>
                      <a:pt x="408" y="7"/>
                    </a:lnTo>
                    <a:lnTo>
                      <a:pt x="409" y="6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2" y="6"/>
                    </a:lnTo>
                    <a:lnTo>
                      <a:pt x="412" y="7"/>
                    </a:lnTo>
                    <a:lnTo>
                      <a:pt x="412" y="8"/>
                    </a:lnTo>
                    <a:lnTo>
                      <a:pt x="413" y="8"/>
                    </a:lnTo>
                    <a:lnTo>
                      <a:pt x="414" y="9"/>
                    </a:lnTo>
                    <a:lnTo>
                      <a:pt x="416" y="10"/>
                    </a:lnTo>
                    <a:lnTo>
                      <a:pt x="417" y="9"/>
                    </a:lnTo>
                    <a:lnTo>
                      <a:pt x="418" y="9"/>
                    </a:lnTo>
                    <a:lnTo>
                      <a:pt x="418" y="10"/>
                    </a:lnTo>
                    <a:lnTo>
                      <a:pt x="419" y="11"/>
                    </a:lnTo>
                    <a:lnTo>
                      <a:pt x="419" y="12"/>
                    </a:lnTo>
                    <a:lnTo>
                      <a:pt x="420" y="12"/>
                    </a:lnTo>
                    <a:lnTo>
                      <a:pt x="420" y="14"/>
                    </a:lnTo>
                    <a:lnTo>
                      <a:pt x="421" y="15"/>
                    </a:lnTo>
                    <a:lnTo>
                      <a:pt x="421" y="16"/>
                    </a:lnTo>
                    <a:lnTo>
                      <a:pt x="422" y="16"/>
                    </a:lnTo>
                    <a:lnTo>
                      <a:pt x="423" y="16"/>
                    </a:lnTo>
                    <a:lnTo>
                      <a:pt x="423" y="17"/>
                    </a:lnTo>
                    <a:lnTo>
                      <a:pt x="425" y="17"/>
                    </a:lnTo>
                    <a:lnTo>
                      <a:pt x="425" y="17"/>
                    </a:lnTo>
                    <a:lnTo>
                      <a:pt x="426" y="18"/>
                    </a:lnTo>
                    <a:lnTo>
                      <a:pt x="426" y="19"/>
                    </a:lnTo>
                    <a:lnTo>
                      <a:pt x="427" y="20"/>
                    </a:lnTo>
                    <a:lnTo>
                      <a:pt x="428" y="20"/>
                    </a:lnTo>
                    <a:lnTo>
                      <a:pt x="429" y="20"/>
                    </a:lnTo>
                    <a:lnTo>
                      <a:pt x="429" y="22"/>
                    </a:lnTo>
                    <a:lnTo>
                      <a:pt x="430" y="22"/>
                    </a:lnTo>
                    <a:lnTo>
                      <a:pt x="430" y="23"/>
                    </a:lnTo>
                    <a:lnTo>
                      <a:pt x="430" y="24"/>
                    </a:lnTo>
                    <a:lnTo>
                      <a:pt x="430" y="25"/>
                    </a:lnTo>
                    <a:lnTo>
                      <a:pt x="430" y="26"/>
                    </a:lnTo>
                    <a:lnTo>
                      <a:pt x="431" y="27"/>
                    </a:lnTo>
                    <a:lnTo>
                      <a:pt x="431" y="28"/>
                    </a:lnTo>
                    <a:lnTo>
                      <a:pt x="433" y="28"/>
                    </a:lnTo>
                    <a:lnTo>
                      <a:pt x="434" y="27"/>
                    </a:lnTo>
                    <a:lnTo>
                      <a:pt x="435" y="27"/>
                    </a:lnTo>
                    <a:lnTo>
                      <a:pt x="435" y="27"/>
                    </a:lnTo>
                    <a:lnTo>
                      <a:pt x="436" y="27"/>
                    </a:lnTo>
                    <a:lnTo>
                      <a:pt x="437" y="27"/>
                    </a:lnTo>
                    <a:lnTo>
                      <a:pt x="437" y="26"/>
                    </a:lnTo>
                    <a:lnTo>
                      <a:pt x="438" y="26"/>
                    </a:lnTo>
                    <a:lnTo>
                      <a:pt x="439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0" y="25"/>
                    </a:lnTo>
                    <a:lnTo>
                      <a:pt x="442" y="25"/>
                    </a:lnTo>
                    <a:lnTo>
                      <a:pt x="443" y="25"/>
                    </a:lnTo>
                    <a:lnTo>
                      <a:pt x="443" y="26"/>
                    </a:lnTo>
                    <a:lnTo>
                      <a:pt x="444" y="26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5" y="29"/>
                    </a:lnTo>
                    <a:lnTo>
                      <a:pt x="446" y="29"/>
                    </a:lnTo>
                    <a:lnTo>
                      <a:pt x="447" y="31"/>
                    </a:lnTo>
                    <a:lnTo>
                      <a:pt x="447" y="32"/>
                    </a:lnTo>
                    <a:lnTo>
                      <a:pt x="447" y="33"/>
                    </a:lnTo>
                    <a:lnTo>
                      <a:pt x="448" y="34"/>
                    </a:lnTo>
                    <a:lnTo>
                      <a:pt x="450" y="34"/>
                    </a:lnTo>
                    <a:lnTo>
                      <a:pt x="450" y="35"/>
                    </a:lnTo>
                    <a:lnTo>
                      <a:pt x="451" y="36"/>
                    </a:lnTo>
                    <a:lnTo>
                      <a:pt x="451" y="37"/>
                    </a:lnTo>
                    <a:lnTo>
                      <a:pt x="451" y="39"/>
                    </a:lnTo>
                    <a:lnTo>
                      <a:pt x="451" y="40"/>
                    </a:lnTo>
                    <a:lnTo>
                      <a:pt x="451" y="41"/>
                    </a:lnTo>
                    <a:lnTo>
                      <a:pt x="450" y="41"/>
                    </a:lnTo>
                    <a:lnTo>
                      <a:pt x="450" y="42"/>
                    </a:lnTo>
                    <a:lnTo>
                      <a:pt x="450" y="43"/>
                    </a:lnTo>
                    <a:lnTo>
                      <a:pt x="448" y="43"/>
                    </a:lnTo>
                    <a:lnTo>
                      <a:pt x="447" y="43"/>
                    </a:lnTo>
                    <a:lnTo>
                      <a:pt x="446" y="43"/>
                    </a:lnTo>
                    <a:lnTo>
                      <a:pt x="446" y="44"/>
                    </a:lnTo>
                    <a:lnTo>
                      <a:pt x="446" y="44"/>
                    </a:lnTo>
                    <a:lnTo>
                      <a:pt x="445" y="45"/>
                    </a:lnTo>
                    <a:lnTo>
                      <a:pt x="446" y="46"/>
                    </a:lnTo>
                    <a:lnTo>
                      <a:pt x="445" y="46"/>
                    </a:lnTo>
                    <a:lnTo>
                      <a:pt x="445" y="48"/>
                    </a:lnTo>
                    <a:lnTo>
                      <a:pt x="445" y="49"/>
                    </a:lnTo>
                    <a:lnTo>
                      <a:pt x="445" y="50"/>
                    </a:lnTo>
                    <a:lnTo>
                      <a:pt x="444" y="50"/>
                    </a:lnTo>
                    <a:lnTo>
                      <a:pt x="445" y="51"/>
                    </a:lnTo>
                    <a:lnTo>
                      <a:pt x="445" y="52"/>
                    </a:lnTo>
                    <a:lnTo>
                      <a:pt x="446" y="53"/>
                    </a:lnTo>
                    <a:lnTo>
                      <a:pt x="446" y="54"/>
                    </a:lnTo>
                    <a:lnTo>
                      <a:pt x="447" y="56"/>
                    </a:lnTo>
                    <a:lnTo>
                      <a:pt x="448" y="57"/>
                    </a:lnTo>
                    <a:lnTo>
                      <a:pt x="448" y="58"/>
                    </a:lnTo>
                    <a:lnTo>
                      <a:pt x="448" y="59"/>
                    </a:lnTo>
                    <a:lnTo>
                      <a:pt x="448" y="60"/>
                    </a:lnTo>
                    <a:lnTo>
                      <a:pt x="447" y="60"/>
                    </a:lnTo>
                    <a:lnTo>
                      <a:pt x="446" y="60"/>
                    </a:lnTo>
                    <a:lnTo>
                      <a:pt x="445" y="61"/>
                    </a:lnTo>
                    <a:lnTo>
                      <a:pt x="445" y="62"/>
                    </a:lnTo>
                    <a:lnTo>
                      <a:pt x="445" y="64"/>
                    </a:lnTo>
                    <a:lnTo>
                      <a:pt x="445" y="65"/>
                    </a:lnTo>
                    <a:lnTo>
                      <a:pt x="446" y="66"/>
                    </a:lnTo>
                    <a:lnTo>
                      <a:pt x="447" y="66"/>
                    </a:lnTo>
                    <a:lnTo>
                      <a:pt x="448" y="67"/>
                    </a:lnTo>
                    <a:lnTo>
                      <a:pt x="450" y="67"/>
                    </a:lnTo>
                    <a:lnTo>
                      <a:pt x="451" y="68"/>
                    </a:lnTo>
                    <a:lnTo>
                      <a:pt x="452" y="68"/>
                    </a:lnTo>
                    <a:lnTo>
                      <a:pt x="452" y="69"/>
                    </a:lnTo>
                    <a:lnTo>
                      <a:pt x="453" y="69"/>
                    </a:lnTo>
                    <a:lnTo>
                      <a:pt x="454" y="70"/>
                    </a:lnTo>
                    <a:lnTo>
                      <a:pt x="454" y="71"/>
                    </a:lnTo>
                    <a:lnTo>
                      <a:pt x="455" y="71"/>
                    </a:lnTo>
                    <a:lnTo>
                      <a:pt x="456" y="71"/>
                    </a:lnTo>
                    <a:lnTo>
                      <a:pt x="456" y="70"/>
                    </a:lnTo>
                    <a:lnTo>
                      <a:pt x="457" y="69"/>
                    </a:lnTo>
                    <a:lnTo>
                      <a:pt x="459" y="69"/>
                    </a:lnTo>
                    <a:lnTo>
                      <a:pt x="461" y="68"/>
                    </a:lnTo>
                    <a:lnTo>
                      <a:pt x="461" y="69"/>
                    </a:lnTo>
                    <a:lnTo>
                      <a:pt x="462" y="69"/>
                    </a:lnTo>
                    <a:lnTo>
                      <a:pt x="462" y="70"/>
                    </a:lnTo>
                    <a:lnTo>
                      <a:pt x="462" y="71"/>
                    </a:lnTo>
                    <a:lnTo>
                      <a:pt x="462" y="71"/>
                    </a:lnTo>
                    <a:lnTo>
                      <a:pt x="462" y="73"/>
                    </a:lnTo>
                    <a:lnTo>
                      <a:pt x="463" y="73"/>
                    </a:lnTo>
                    <a:lnTo>
                      <a:pt x="463" y="74"/>
                    </a:lnTo>
                    <a:lnTo>
                      <a:pt x="464" y="75"/>
                    </a:lnTo>
                    <a:lnTo>
                      <a:pt x="464" y="76"/>
                    </a:lnTo>
                    <a:lnTo>
                      <a:pt x="465" y="77"/>
                    </a:lnTo>
                    <a:lnTo>
                      <a:pt x="465" y="78"/>
                    </a:lnTo>
                    <a:lnTo>
                      <a:pt x="467" y="79"/>
                    </a:lnTo>
                    <a:lnTo>
                      <a:pt x="467" y="81"/>
                    </a:lnTo>
                    <a:lnTo>
                      <a:pt x="468" y="81"/>
                    </a:lnTo>
                    <a:lnTo>
                      <a:pt x="468" y="82"/>
                    </a:lnTo>
                    <a:lnTo>
                      <a:pt x="468" y="83"/>
                    </a:lnTo>
                    <a:lnTo>
                      <a:pt x="469" y="83"/>
                    </a:lnTo>
                    <a:lnTo>
                      <a:pt x="469" y="84"/>
                    </a:lnTo>
                    <a:lnTo>
                      <a:pt x="470" y="84"/>
                    </a:lnTo>
                    <a:lnTo>
                      <a:pt x="470" y="85"/>
                    </a:lnTo>
                    <a:lnTo>
                      <a:pt x="470" y="86"/>
                    </a:lnTo>
                    <a:lnTo>
                      <a:pt x="469" y="86"/>
                    </a:lnTo>
                    <a:lnTo>
                      <a:pt x="469" y="87"/>
                    </a:lnTo>
                    <a:lnTo>
                      <a:pt x="468" y="88"/>
                    </a:lnTo>
                    <a:lnTo>
                      <a:pt x="467" y="88"/>
                    </a:lnTo>
                    <a:lnTo>
                      <a:pt x="467" y="90"/>
                    </a:lnTo>
                    <a:lnTo>
                      <a:pt x="465" y="90"/>
                    </a:lnTo>
                    <a:lnTo>
                      <a:pt x="465" y="91"/>
                    </a:lnTo>
                    <a:lnTo>
                      <a:pt x="467" y="92"/>
                    </a:lnTo>
                    <a:lnTo>
                      <a:pt x="467" y="93"/>
                    </a:lnTo>
                    <a:lnTo>
                      <a:pt x="465" y="94"/>
                    </a:lnTo>
                    <a:lnTo>
                      <a:pt x="465" y="95"/>
                    </a:lnTo>
                    <a:lnTo>
                      <a:pt x="467" y="95"/>
                    </a:lnTo>
                    <a:lnTo>
                      <a:pt x="467" y="96"/>
                    </a:lnTo>
                    <a:lnTo>
                      <a:pt x="468" y="96"/>
                    </a:lnTo>
                    <a:lnTo>
                      <a:pt x="468" y="98"/>
                    </a:lnTo>
                    <a:lnTo>
                      <a:pt x="468" y="99"/>
                    </a:lnTo>
                    <a:lnTo>
                      <a:pt x="467" y="99"/>
                    </a:lnTo>
                    <a:lnTo>
                      <a:pt x="467" y="100"/>
                    </a:lnTo>
                    <a:lnTo>
                      <a:pt x="468" y="101"/>
                    </a:lnTo>
                    <a:lnTo>
                      <a:pt x="469" y="102"/>
                    </a:lnTo>
                    <a:lnTo>
                      <a:pt x="469" y="103"/>
                    </a:lnTo>
                    <a:lnTo>
                      <a:pt x="470" y="104"/>
                    </a:lnTo>
                    <a:lnTo>
                      <a:pt x="470" y="105"/>
                    </a:lnTo>
                    <a:lnTo>
                      <a:pt x="470" y="107"/>
                    </a:lnTo>
                    <a:lnTo>
                      <a:pt x="470" y="108"/>
                    </a:lnTo>
                    <a:lnTo>
                      <a:pt x="469" y="109"/>
                    </a:lnTo>
                    <a:lnTo>
                      <a:pt x="469" y="110"/>
                    </a:lnTo>
                    <a:lnTo>
                      <a:pt x="469" y="111"/>
                    </a:lnTo>
                    <a:lnTo>
                      <a:pt x="470" y="111"/>
                    </a:lnTo>
                    <a:lnTo>
                      <a:pt x="470" y="112"/>
                    </a:lnTo>
                    <a:lnTo>
                      <a:pt x="470" y="113"/>
                    </a:lnTo>
                    <a:lnTo>
                      <a:pt x="471" y="115"/>
                    </a:lnTo>
                    <a:lnTo>
                      <a:pt x="472" y="115"/>
                    </a:lnTo>
                    <a:lnTo>
                      <a:pt x="472" y="116"/>
                    </a:lnTo>
                    <a:lnTo>
                      <a:pt x="472" y="117"/>
                    </a:lnTo>
                    <a:lnTo>
                      <a:pt x="473" y="117"/>
                    </a:lnTo>
                    <a:lnTo>
                      <a:pt x="474" y="117"/>
                    </a:lnTo>
                    <a:lnTo>
                      <a:pt x="476" y="118"/>
                    </a:lnTo>
                    <a:lnTo>
                      <a:pt x="477" y="118"/>
                    </a:lnTo>
                    <a:lnTo>
                      <a:pt x="478" y="118"/>
                    </a:lnTo>
                    <a:lnTo>
                      <a:pt x="479" y="117"/>
                    </a:lnTo>
                    <a:lnTo>
                      <a:pt x="480" y="117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3" y="118"/>
                    </a:lnTo>
                    <a:lnTo>
                      <a:pt x="485" y="118"/>
                    </a:lnTo>
                    <a:lnTo>
                      <a:pt x="486" y="118"/>
                    </a:lnTo>
                    <a:lnTo>
                      <a:pt x="487" y="119"/>
                    </a:lnTo>
                    <a:lnTo>
                      <a:pt x="487" y="120"/>
                    </a:lnTo>
                    <a:lnTo>
                      <a:pt x="487" y="121"/>
                    </a:lnTo>
                    <a:lnTo>
                      <a:pt x="488" y="121"/>
                    </a:lnTo>
                    <a:lnTo>
                      <a:pt x="489" y="121"/>
                    </a:lnTo>
                    <a:lnTo>
                      <a:pt x="489" y="121"/>
                    </a:lnTo>
                    <a:lnTo>
                      <a:pt x="490" y="121"/>
                    </a:lnTo>
                    <a:lnTo>
                      <a:pt x="490" y="122"/>
                    </a:lnTo>
                    <a:lnTo>
                      <a:pt x="490" y="124"/>
                    </a:lnTo>
                    <a:lnTo>
                      <a:pt x="491" y="125"/>
                    </a:lnTo>
                    <a:lnTo>
                      <a:pt x="491" y="124"/>
                    </a:lnTo>
                    <a:lnTo>
                      <a:pt x="493" y="124"/>
                    </a:lnTo>
                    <a:lnTo>
                      <a:pt x="494" y="124"/>
                    </a:lnTo>
                    <a:lnTo>
                      <a:pt x="495" y="124"/>
                    </a:lnTo>
                    <a:lnTo>
                      <a:pt x="495" y="125"/>
                    </a:lnTo>
                    <a:lnTo>
                      <a:pt x="496" y="125"/>
                    </a:lnTo>
                    <a:lnTo>
                      <a:pt x="497" y="125"/>
                    </a:lnTo>
                    <a:lnTo>
                      <a:pt x="498" y="125"/>
                    </a:lnTo>
                    <a:lnTo>
                      <a:pt x="498" y="126"/>
                    </a:lnTo>
                    <a:lnTo>
                      <a:pt x="498" y="126"/>
                    </a:lnTo>
                    <a:lnTo>
                      <a:pt x="499" y="126"/>
                    </a:lnTo>
                    <a:lnTo>
                      <a:pt x="499" y="127"/>
                    </a:lnTo>
                    <a:lnTo>
                      <a:pt x="500" y="127"/>
                    </a:lnTo>
                    <a:lnTo>
                      <a:pt x="502" y="128"/>
                    </a:lnTo>
                    <a:lnTo>
                      <a:pt x="503" y="128"/>
                    </a:lnTo>
                    <a:lnTo>
                      <a:pt x="504" y="128"/>
                    </a:lnTo>
                    <a:lnTo>
                      <a:pt x="505" y="129"/>
                    </a:lnTo>
                    <a:lnTo>
                      <a:pt x="506" y="130"/>
                    </a:lnTo>
                    <a:lnTo>
                      <a:pt x="506" y="132"/>
                    </a:lnTo>
                    <a:lnTo>
                      <a:pt x="507" y="132"/>
                    </a:lnTo>
                    <a:lnTo>
                      <a:pt x="507" y="133"/>
                    </a:lnTo>
                    <a:lnTo>
                      <a:pt x="508" y="133"/>
                    </a:lnTo>
                    <a:lnTo>
                      <a:pt x="508" y="134"/>
                    </a:lnTo>
                    <a:lnTo>
                      <a:pt x="510" y="134"/>
                    </a:lnTo>
                    <a:lnTo>
                      <a:pt x="511" y="134"/>
                    </a:lnTo>
                    <a:lnTo>
                      <a:pt x="512" y="135"/>
                    </a:lnTo>
                    <a:lnTo>
                      <a:pt x="512" y="136"/>
                    </a:lnTo>
                    <a:lnTo>
                      <a:pt x="513" y="136"/>
                    </a:lnTo>
                    <a:lnTo>
                      <a:pt x="514" y="136"/>
                    </a:lnTo>
                    <a:lnTo>
                      <a:pt x="515" y="136"/>
                    </a:lnTo>
                    <a:lnTo>
                      <a:pt x="516" y="135"/>
                    </a:lnTo>
                    <a:lnTo>
                      <a:pt x="516" y="136"/>
                    </a:lnTo>
                    <a:lnTo>
                      <a:pt x="516" y="137"/>
                    </a:lnTo>
                    <a:lnTo>
                      <a:pt x="517" y="137"/>
                    </a:lnTo>
                    <a:lnTo>
                      <a:pt x="517" y="138"/>
                    </a:lnTo>
                    <a:lnTo>
                      <a:pt x="517" y="139"/>
                    </a:lnTo>
                    <a:lnTo>
                      <a:pt x="517" y="141"/>
                    </a:lnTo>
                    <a:lnTo>
                      <a:pt x="516" y="142"/>
                    </a:lnTo>
                    <a:lnTo>
                      <a:pt x="516" y="143"/>
                    </a:lnTo>
                    <a:lnTo>
                      <a:pt x="517" y="144"/>
                    </a:lnTo>
                    <a:lnTo>
                      <a:pt x="519" y="145"/>
                    </a:lnTo>
                    <a:lnTo>
                      <a:pt x="520" y="145"/>
                    </a:lnTo>
                    <a:lnTo>
                      <a:pt x="520" y="146"/>
                    </a:lnTo>
                    <a:lnTo>
                      <a:pt x="521" y="147"/>
                    </a:lnTo>
                    <a:lnTo>
                      <a:pt x="520" y="149"/>
                    </a:lnTo>
                    <a:lnTo>
                      <a:pt x="521" y="150"/>
                    </a:lnTo>
                    <a:lnTo>
                      <a:pt x="520" y="151"/>
                    </a:lnTo>
                    <a:lnTo>
                      <a:pt x="521" y="152"/>
                    </a:lnTo>
                    <a:lnTo>
                      <a:pt x="522" y="153"/>
                    </a:lnTo>
                    <a:lnTo>
                      <a:pt x="522" y="153"/>
                    </a:lnTo>
                    <a:lnTo>
                      <a:pt x="522" y="154"/>
                    </a:lnTo>
                    <a:lnTo>
                      <a:pt x="521" y="154"/>
                    </a:lnTo>
                    <a:lnTo>
                      <a:pt x="521" y="155"/>
                    </a:lnTo>
                    <a:lnTo>
                      <a:pt x="521" y="156"/>
                    </a:lnTo>
                    <a:lnTo>
                      <a:pt x="522" y="156"/>
                    </a:lnTo>
                    <a:lnTo>
                      <a:pt x="522" y="158"/>
                    </a:lnTo>
                    <a:lnTo>
                      <a:pt x="523" y="158"/>
                    </a:lnTo>
                    <a:lnTo>
                      <a:pt x="523" y="159"/>
                    </a:lnTo>
                    <a:lnTo>
                      <a:pt x="523" y="160"/>
                    </a:lnTo>
                    <a:lnTo>
                      <a:pt x="524" y="160"/>
                    </a:lnTo>
                    <a:lnTo>
                      <a:pt x="524" y="161"/>
                    </a:lnTo>
                    <a:lnTo>
                      <a:pt x="524" y="162"/>
                    </a:lnTo>
                    <a:lnTo>
                      <a:pt x="524" y="163"/>
                    </a:lnTo>
                    <a:lnTo>
                      <a:pt x="524" y="164"/>
                    </a:lnTo>
                    <a:lnTo>
                      <a:pt x="525" y="164"/>
                    </a:lnTo>
                    <a:lnTo>
                      <a:pt x="527" y="164"/>
                    </a:lnTo>
                    <a:lnTo>
                      <a:pt x="527" y="166"/>
                    </a:lnTo>
                    <a:lnTo>
                      <a:pt x="527" y="167"/>
                    </a:lnTo>
                    <a:lnTo>
                      <a:pt x="528" y="167"/>
                    </a:lnTo>
                    <a:lnTo>
                      <a:pt x="528" y="168"/>
                    </a:lnTo>
                    <a:lnTo>
                      <a:pt x="529" y="169"/>
                    </a:lnTo>
                    <a:lnTo>
                      <a:pt x="529" y="170"/>
                    </a:lnTo>
                    <a:lnTo>
                      <a:pt x="529" y="171"/>
                    </a:lnTo>
                    <a:lnTo>
                      <a:pt x="529" y="172"/>
                    </a:lnTo>
                    <a:lnTo>
                      <a:pt x="530" y="174"/>
                    </a:lnTo>
                    <a:lnTo>
                      <a:pt x="530" y="175"/>
                    </a:lnTo>
                    <a:lnTo>
                      <a:pt x="531" y="176"/>
                    </a:lnTo>
                    <a:lnTo>
                      <a:pt x="531" y="177"/>
                    </a:lnTo>
                    <a:lnTo>
                      <a:pt x="532" y="178"/>
                    </a:lnTo>
                    <a:lnTo>
                      <a:pt x="532" y="179"/>
                    </a:lnTo>
                    <a:lnTo>
                      <a:pt x="532" y="180"/>
                    </a:lnTo>
                    <a:lnTo>
                      <a:pt x="532" y="180"/>
                    </a:lnTo>
                    <a:lnTo>
                      <a:pt x="533" y="181"/>
                    </a:lnTo>
                    <a:lnTo>
                      <a:pt x="533" y="183"/>
                    </a:lnTo>
                    <a:lnTo>
                      <a:pt x="533" y="184"/>
                    </a:lnTo>
                    <a:lnTo>
                      <a:pt x="532" y="184"/>
                    </a:lnTo>
                    <a:lnTo>
                      <a:pt x="532" y="185"/>
                    </a:lnTo>
                    <a:lnTo>
                      <a:pt x="532" y="186"/>
                    </a:lnTo>
                    <a:lnTo>
                      <a:pt x="532" y="187"/>
                    </a:lnTo>
                    <a:lnTo>
                      <a:pt x="532" y="188"/>
                    </a:lnTo>
                    <a:lnTo>
                      <a:pt x="532" y="189"/>
                    </a:lnTo>
                    <a:lnTo>
                      <a:pt x="533" y="189"/>
                    </a:lnTo>
                    <a:lnTo>
                      <a:pt x="533" y="191"/>
                    </a:lnTo>
                    <a:lnTo>
                      <a:pt x="533" y="192"/>
                    </a:lnTo>
                    <a:lnTo>
                      <a:pt x="533" y="193"/>
                    </a:lnTo>
                    <a:lnTo>
                      <a:pt x="533" y="194"/>
                    </a:lnTo>
                    <a:lnTo>
                      <a:pt x="533" y="195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0" y="197"/>
                    </a:lnTo>
                    <a:lnTo>
                      <a:pt x="529" y="197"/>
                    </a:lnTo>
                    <a:lnTo>
                      <a:pt x="529" y="196"/>
                    </a:lnTo>
                    <a:lnTo>
                      <a:pt x="528" y="197"/>
                    </a:lnTo>
                    <a:lnTo>
                      <a:pt x="527" y="197"/>
                    </a:lnTo>
                    <a:lnTo>
                      <a:pt x="527" y="198"/>
                    </a:lnTo>
                    <a:lnTo>
                      <a:pt x="528" y="200"/>
                    </a:lnTo>
                    <a:lnTo>
                      <a:pt x="528" y="201"/>
                    </a:lnTo>
                    <a:lnTo>
                      <a:pt x="528" y="202"/>
                    </a:lnTo>
                    <a:lnTo>
                      <a:pt x="529" y="202"/>
                    </a:lnTo>
                    <a:lnTo>
                      <a:pt x="529" y="203"/>
                    </a:lnTo>
                    <a:lnTo>
                      <a:pt x="530" y="204"/>
                    </a:lnTo>
                    <a:lnTo>
                      <a:pt x="530" y="205"/>
                    </a:lnTo>
                    <a:lnTo>
                      <a:pt x="531" y="206"/>
                    </a:lnTo>
                    <a:lnTo>
                      <a:pt x="531" y="208"/>
                    </a:lnTo>
                    <a:lnTo>
                      <a:pt x="531" y="208"/>
                    </a:lnTo>
                    <a:lnTo>
                      <a:pt x="530" y="209"/>
                    </a:lnTo>
                    <a:lnTo>
                      <a:pt x="530" y="210"/>
                    </a:lnTo>
                    <a:lnTo>
                      <a:pt x="530" y="211"/>
                    </a:lnTo>
                    <a:lnTo>
                      <a:pt x="530" y="212"/>
                    </a:lnTo>
                    <a:lnTo>
                      <a:pt x="531" y="213"/>
                    </a:lnTo>
                    <a:lnTo>
                      <a:pt x="531" y="214"/>
                    </a:lnTo>
                    <a:lnTo>
                      <a:pt x="531" y="215"/>
                    </a:lnTo>
                    <a:lnTo>
                      <a:pt x="531" y="217"/>
                    </a:lnTo>
                    <a:lnTo>
                      <a:pt x="532" y="217"/>
                    </a:lnTo>
                    <a:lnTo>
                      <a:pt x="532" y="218"/>
                    </a:lnTo>
                    <a:lnTo>
                      <a:pt x="532" y="219"/>
                    </a:lnTo>
                    <a:lnTo>
                      <a:pt x="528" y="219"/>
                    </a:lnTo>
                    <a:lnTo>
                      <a:pt x="493" y="219"/>
                    </a:lnTo>
                    <a:lnTo>
                      <a:pt x="493" y="221"/>
                    </a:lnTo>
                    <a:lnTo>
                      <a:pt x="482" y="221"/>
                    </a:lnTo>
                    <a:lnTo>
                      <a:pt x="478" y="221"/>
                    </a:lnTo>
                    <a:lnTo>
                      <a:pt x="460" y="221"/>
                    </a:lnTo>
                    <a:lnTo>
                      <a:pt x="445" y="221"/>
                    </a:lnTo>
                    <a:lnTo>
                      <a:pt x="414" y="221"/>
                    </a:lnTo>
                    <a:lnTo>
                      <a:pt x="413" y="221"/>
                    </a:lnTo>
                    <a:lnTo>
                      <a:pt x="408" y="221"/>
                    </a:lnTo>
                    <a:lnTo>
                      <a:pt x="404" y="221"/>
                    </a:lnTo>
                    <a:lnTo>
                      <a:pt x="404" y="225"/>
                    </a:lnTo>
                    <a:lnTo>
                      <a:pt x="404" y="227"/>
                    </a:lnTo>
                    <a:lnTo>
                      <a:pt x="404" y="229"/>
                    </a:lnTo>
                    <a:lnTo>
                      <a:pt x="404" y="239"/>
                    </a:lnTo>
                    <a:lnTo>
                      <a:pt x="404" y="240"/>
                    </a:lnTo>
                    <a:lnTo>
                      <a:pt x="404" y="243"/>
                    </a:lnTo>
                    <a:lnTo>
                      <a:pt x="403" y="243"/>
                    </a:lnTo>
                    <a:lnTo>
                      <a:pt x="397" y="243"/>
                    </a:lnTo>
                    <a:lnTo>
                      <a:pt x="392" y="243"/>
                    </a:lnTo>
                    <a:lnTo>
                      <a:pt x="382" y="242"/>
                    </a:lnTo>
                    <a:lnTo>
                      <a:pt x="374" y="242"/>
                    </a:lnTo>
                    <a:lnTo>
                      <a:pt x="363" y="242"/>
                    </a:lnTo>
                    <a:lnTo>
                      <a:pt x="353" y="242"/>
                    </a:lnTo>
                    <a:lnTo>
                      <a:pt x="337" y="242"/>
                    </a:lnTo>
                    <a:lnTo>
                      <a:pt x="336" y="252"/>
                    </a:lnTo>
                    <a:lnTo>
                      <a:pt x="336" y="264"/>
                    </a:lnTo>
                    <a:lnTo>
                      <a:pt x="310" y="264"/>
                    </a:lnTo>
                    <a:lnTo>
                      <a:pt x="303" y="263"/>
                    </a:lnTo>
                    <a:lnTo>
                      <a:pt x="302" y="263"/>
                    </a:lnTo>
                    <a:lnTo>
                      <a:pt x="300" y="265"/>
                    </a:lnTo>
                    <a:lnTo>
                      <a:pt x="299" y="266"/>
                    </a:lnTo>
                    <a:lnTo>
                      <a:pt x="289" y="279"/>
                    </a:lnTo>
                    <a:lnTo>
                      <a:pt x="288" y="279"/>
                    </a:lnTo>
                    <a:lnTo>
                      <a:pt x="287" y="280"/>
                    </a:lnTo>
                    <a:lnTo>
                      <a:pt x="287" y="281"/>
                    </a:lnTo>
                    <a:lnTo>
                      <a:pt x="285" y="281"/>
                    </a:lnTo>
                    <a:lnTo>
                      <a:pt x="281" y="287"/>
                    </a:lnTo>
                    <a:lnTo>
                      <a:pt x="280" y="287"/>
                    </a:lnTo>
                    <a:lnTo>
                      <a:pt x="268" y="298"/>
                    </a:lnTo>
                    <a:lnTo>
                      <a:pt x="262" y="305"/>
                    </a:lnTo>
                    <a:lnTo>
                      <a:pt x="262" y="304"/>
                    </a:lnTo>
                    <a:lnTo>
                      <a:pt x="260" y="303"/>
                    </a:lnTo>
                    <a:lnTo>
                      <a:pt x="260" y="302"/>
                    </a:lnTo>
                    <a:lnTo>
                      <a:pt x="259" y="302"/>
                    </a:lnTo>
                    <a:lnTo>
                      <a:pt x="258" y="302"/>
                    </a:lnTo>
                    <a:lnTo>
                      <a:pt x="258" y="303"/>
                    </a:lnTo>
                    <a:lnTo>
                      <a:pt x="257" y="303"/>
                    </a:lnTo>
                    <a:lnTo>
                      <a:pt x="256" y="303"/>
                    </a:lnTo>
                    <a:lnTo>
                      <a:pt x="255" y="303"/>
                    </a:lnTo>
                    <a:lnTo>
                      <a:pt x="254" y="303"/>
                    </a:lnTo>
                    <a:lnTo>
                      <a:pt x="253" y="303"/>
                    </a:lnTo>
                    <a:lnTo>
                      <a:pt x="253" y="304"/>
                    </a:lnTo>
                    <a:lnTo>
                      <a:pt x="253" y="305"/>
                    </a:lnTo>
                    <a:lnTo>
                      <a:pt x="251" y="305"/>
                    </a:lnTo>
                    <a:lnTo>
                      <a:pt x="250" y="305"/>
                    </a:lnTo>
                    <a:lnTo>
                      <a:pt x="249" y="305"/>
                    </a:lnTo>
                    <a:lnTo>
                      <a:pt x="248" y="304"/>
                    </a:lnTo>
                    <a:lnTo>
                      <a:pt x="248" y="305"/>
                    </a:lnTo>
                    <a:lnTo>
                      <a:pt x="247" y="305"/>
                    </a:lnTo>
                    <a:lnTo>
                      <a:pt x="247" y="306"/>
                    </a:lnTo>
                    <a:lnTo>
                      <a:pt x="247" y="305"/>
                    </a:lnTo>
                    <a:lnTo>
                      <a:pt x="246" y="305"/>
                    </a:lnTo>
                    <a:lnTo>
                      <a:pt x="245" y="305"/>
                    </a:lnTo>
                    <a:lnTo>
                      <a:pt x="245" y="306"/>
                    </a:lnTo>
                    <a:lnTo>
                      <a:pt x="243" y="306"/>
                    </a:lnTo>
                    <a:lnTo>
                      <a:pt x="243" y="307"/>
                    </a:lnTo>
                    <a:lnTo>
                      <a:pt x="243" y="308"/>
                    </a:lnTo>
                    <a:lnTo>
                      <a:pt x="243" y="310"/>
                    </a:lnTo>
                    <a:lnTo>
                      <a:pt x="243" y="311"/>
                    </a:lnTo>
                    <a:lnTo>
                      <a:pt x="243" y="311"/>
                    </a:lnTo>
                    <a:lnTo>
                      <a:pt x="232" y="311"/>
                    </a:lnTo>
                    <a:lnTo>
                      <a:pt x="200" y="311"/>
                    </a:lnTo>
                    <a:lnTo>
                      <a:pt x="200" y="346"/>
                    </a:lnTo>
                    <a:lnTo>
                      <a:pt x="200" y="347"/>
                    </a:lnTo>
                    <a:lnTo>
                      <a:pt x="200" y="366"/>
                    </a:lnTo>
                    <a:lnTo>
                      <a:pt x="198" y="369"/>
                    </a:lnTo>
                    <a:lnTo>
                      <a:pt x="196" y="370"/>
                    </a:lnTo>
                    <a:lnTo>
                      <a:pt x="195" y="371"/>
                    </a:lnTo>
                    <a:lnTo>
                      <a:pt x="193" y="373"/>
                    </a:lnTo>
                    <a:lnTo>
                      <a:pt x="191" y="374"/>
                    </a:lnTo>
                    <a:lnTo>
                      <a:pt x="189" y="376"/>
                    </a:lnTo>
                    <a:lnTo>
                      <a:pt x="189" y="378"/>
                    </a:lnTo>
                    <a:lnTo>
                      <a:pt x="188" y="379"/>
                    </a:lnTo>
                    <a:lnTo>
                      <a:pt x="187" y="379"/>
                    </a:lnTo>
                    <a:lnTo>
                      <a:pt x="186" y="381"/>
                    </a:lnTo>
                    <a:lnTo>
                      <a:pt x="185" y="381"/>
                    </a:lnTo>
                    <a:lnTo>
                      <a:pt x="185" y="382"/>
                    </a:lnTo>
                    <a:lnTo>
                      <a:pt x="183" y="383"/>
                    </a:lnTo>
                    <a:lnTo>
                      <a:pt x="181" y="386"/>
                    </a:lnTo>
                    <a:lnTo>
                      <a:pt x="180" y="386"/>
                    </a:lnTo>
                    <a:lnTo>
                      <a:pt x="179" y="387"/>
                    </a:lnTo>
                    <a:lnTo>
                      <a:pt x="177" y="389"/>
                    </a:lnTo>
                    <a:lnTo>
                      <a:pt x="176" y="390"/>
                    </a:lnTo>
                    <a:lnTo>
                      <a:pt x="174" y="391"/>
                    </a:lnTo>
                    <a:lnTo>
                      <a:pt x="173" y="392"/>
                    </a:lnTo>
                    <a:lnTo>
                      <a:pt x="172" y="394"/>
                    </a:lnTo>
                    <a:lnTo>
                      <a:pt x="171" y="395"/>
                    </a:lnTo>
                    <a:lnTo>
                      <a:pt x="170" y="396"/>
                    </a:lnTo>
                    <a:lnTo>
                      <a:pt x="168" y="397"/>
                    </a:lnTo>
                    <a:lnTo>
                      <a:pt x="165" y="398"/>
                    </a:lnTo>
                    <a:lnTo>
                      <a:pt x="165" y="399"/>
                    </a:lnTo>
                    <a:lnTo>
                      <a:pt x="164" y="400"/>
                    </a:lnTo>
                    <a:lnTo>
                      <a:pt x="163" y="401"/>
                    </a:lnTo>
                    <a:lnTo>
                      <a:pt x="162" y="403"/>
                    </a:lnTo>
                    <a:lnTo>
                      <a:pt x="161" y="405"/>
                    </a:lnTo>
                    <a:lnTo>
                      <a:pt x="159" y="407"/>
                    </a:lnTo>
                    <a:lnTo>
                      <a:pt x="157" y="407"/>
                    </a:lnTo>
                    <a:lnTo>
                      <a:pt x="155" y="409"/>
                    </a:lnTo>
                    <a:lnTo>
                      <a:pt x="154" y="411"/>
                    </a:lnTo>
                    <a:lnTo>
                      <a:pt x="153" y="412"/>
                    </a:lnTo>
                    <a:lnTo>
                      <a:pt x="152" y="413"/>
                    </a:lnTo>
                    <a:lnTo>
                      <a:pt x="151" y="414"/>
                    </a:lnTo>
                    <a:lnTo>
                      <a:pt x="150" y="415"/>
                    </a:lnTo>
                    <a:lnTo>
                      <a:pt x="148" y="416"/>
                    </a:lnTo>
                    <a:lnTo>
                      <a:pt x="139" y="424"/>
                    </a:lnTo>
                    <a:lnTo>
                      <a:pt x="138" y="425"/>
                    </a:lnTo>
                    <a:lnTo>
                      <a:pt x="137" y="426"/>
                    </a:lnTo>
                    <a:lnTo>
                      <a:pt x="136" y="428"/>
                    </a:lnTo>
                    <a:lnTo>
                      <a:pt x="135" y="429"/>
                    </a:lnTo>
                    <a:lnTo>
                      <a:pt x="134" y="430"/>
                    </a:lnTo>
                    <a:lnTo>
                      <a:pt x="133" y="431"/>
                    </a:lnTo>
                    <a:lnTo>
                      <a:pt x="131" y="432"/>
                    </a:lnTo>
                    <a:lnTo>
                      <a:pt x="130" y="433"/>
                    </a:lnTo>
                    <a:lnTo>
                      <a:pt x="129" y="434"/>
                    </a:lnTo>
                    <a:lnTo>
                      <a:pt x="128" y="435"/>
                    </a:lnTo>
                    <a:lnTo>
                      <a:pt x="127" y="437"/>
                    </a:lnTo>
                    <a:lnTo>
                      <a:pt x="126" y="437"/>
                    </a:lnTo>
                    <a:lnTo>
                      <a:pt x="125" y="437"/>
                    </a:lnTo>
                    <a:lnTo>
                      <a:pt x="125" y="435"/>
                    </a:lnTo>
                    <a:lnTo>
                      <a:pt x="123" y="435"/>
                    </a:lnTo>
                    <a:lnTo>
                      <a:pt x="123" y="434"/>
                    </a:lnTo>
                    <a:lnTo>
                      <a:pt x="122" y="433"/>
                    </a:lnTo>
                    <a:lnTo>
                      <a:pt x="122" y="432"/>
                    </a:lnTo>
                    <a:lnTo>
                      <a:pt x="122" y="431"/>
                    </a:lnTo>
                    <a:lnTo>
                      <a:pt x="122" y="430"/>
                    </a:lnTo>
                    <a:lnTo>
                      <a:pt x="122" y="429"/>
                    </a:lnTo>
                    <a:lnTo>
                      <a:pt x="121" y="429"/>
                    </a:lnTo>
                    <a:lnTo>
                      <a:pt x="120" y="428"/>
                    </a:lnTo>
                    <a:lnTo>
                      <a:pt x="119" y="426"/>
                    </a:lnTo>
                    <a:lnTo>
                      <a:pt x="118" y="426"/>
                    </a:lnTo>
                    <a:lnTo>
                      <a:pt x="118" y="425"/>
                    </a:lnTo>
                    <a:lnTo>
                      <a:pt x="118" y="424"/>
                    </a:lnTo>
                    <a:lnTo>
                      <a:pt x="117" y="424"/>
                    </a:lnTo>
                    <a:lnTo>
                      <a:pt x="117" y="423"/>
                    </a:lnTo>
                    <a:lnTo>
                      <a:pt x="116" y="422"/>
                    </a:lnTo>
                    <a:lnTo>
                      <a:pt x="114" y="422"/>
                    </a:lnTo>
                    <a:lnTo>
                      <a:pt x="113" y="422"/>
                    </a:lnTo>
                    <a:lnTo>
                      <a:pt x="112" y="422"/>
                    </a:lnTo>
                    <a:lnTo>
                      <a:pt x="111" y="422"/>
                    </a:lnTo>
                    <a:lnTo>
                      <a:pt x="110" y="422"/>
                    </a:lnTo>
                    <a:lnTo>
                      <a:pt x="109" y="421"/>
                    </a:lnTo>
                    <a:lnTo>
                      <a:pt x="108" y="421"/>
                    </a:lnTo>
                    <a:lnTo>
                      <a:pt x="108" y="420"/>
                    </a:lnTo>
                    <a:lnTo>
                      <a:pt x="106" y="420"/>
                    </a:lnTo>
                    <a:lnTo>
                      <a:pt x="105" y="420"/>
                    </a:lnTo>
                    <a:lnTo>
                      <a:pt x="105" y="421"/>
                    </a:lnTo>
                    <a:lnTo>
                      <a:pt x="104" y="421"/>
                    </a:lnTo>
                    <a:lnTo>
                      <a:pt x="103" y="421"/>
                    </a:lnTo>
                    <a:lnTo>
                      <a:pt x="103" y="422"/>
                    </a:lnTo>
                    <a:lnTo>
                      <a:pt x="102" y="422"/>
                    </a:lnTo>
                    <a:lnTo>
                      <a:pt x="102" y="421"/>
                    </a:lnTo>
                    <a:lnTo>
                      <a:pt x="101" y="421"/>
                    </a:lnTo>
                    <a:lnTo>
                      <a:pt x="101" y="420"/>
                    </a:lnTo>
                    <a:lnTo>
                      <a:pt x="101" y="418"/>
                    </a:lnTo>
                    <a:lnTo>
                      <a:pt x="100" y="418"/>
                    </a:lnTo>
                    <a:lnTo>
                      <a:pt x="100" y="417"/>
                    </a:lnTo>
                    <a:lnTo>
                      <a:pt x="99" y="417"/>
                    </a:lnTo>
                    <a:lnTo>
                      <a:pt x="99" y="416"/>
                    </a:lnTo>
                    <a:lnTo>
                      <a:pt x="97" y="416"/>
                    </a:lnTo>
                    <a:lnTo>
                      <a:pt x="97" y="415"/>
                    </a:lnTo>
                    <a:lnTo>
                      <a:pt x="96" y="415"/>
                    </a:lnTo>
                    <a:lnTo>
                      <a:pt x="95" y="415"/>
                    </a:lnTo>
                    <a:lnTo>
                      <a:pt x="94" y="415"/>
                    </a:lnTo>
                    <a:lnTo>
                      <a:pt x="94" y="414"/>
                    </a:lnTo>
                    <a:lnTo>
                      <a:pt x="93" y="413"/>
                    </a:lnTo>
                    <a:lnTo>
                      <a:pt x="93" y="412"/>
                    </a:lnTo>
                    <a:lnTo>
                      <a:pt x="92" y="412"/>
                    </a:lnTo>
                    <a:lnTo>
                      <a:pt x="93" y="411"/>
                    </a:lnTo>
                    <a:lnTo>
                      <a:pt x="92" y="411"/>
                    </a:lnTo>
                    <a:lnTo>
                      <a:pt x="92" y="409"/>
                    </a:lnTo>
                    <a:lnTo>
                      <a:pt x="91" y="411"/>
                    </a:lnTo>
                    <a:lnTo>
                      <a:pt x="91" y="409"/>
                    </a:lnTo>
                    <a:lnTo>
                      <a:pt x="90" y="408"/>
                    </a:lnTo>
                    <a:lnTo>
                      <a:pt x="88" y="408"/>
                    </a:lnTo>
                    <a:lnTo>
                      <a:pt x="88" y="407"/>
                    </a:lnTo>
                    <a:lnTo>
                      <a:pt x="87" y="407"/>
                    </a:lnTo>
                    <a:lnTo>
                      <a:pt x="87" y="408"/>
                    </a:lnTo>
                    <a:lnTo>
                      <a:pt x="86" y="407"/>
                    </a:lnTo>
                    <a:lnTo>
                      <a:pt x="85" y="407"/>
                    </a:lnTo>
                    <a:lnTo>
                      <a:pt x="85" y="406"/>
                    </a:lnTo>
                    <a:lnTo>
                      <a:pt x="84" y="406"/>
                    </a:lnTo>
                    <a:lnTo>
                      <a:pt x="84" y="407"/>
                    </a:lnTo>
                    <a:lnTo>
                      <a:pt x="83" y="407"/>
                    </a:lnTo>
                    <a:lnTo>
                      <a:pt x="82" y="407"/>
                    </a:lnTo>
                    <a:lnTo>
                      <a:pt x="82" y="406"/>
                    </a:lnTo>
                    <a:lnTo>
                      <a:pt x="82" y="405"/>
                    </a:lnTo>
                    <a:lnTo>
                      <a:pt x="82" y="404"/>
                    </a:lnTo>
                    <a:lnTo>
                      <a:pt x="80" y="404"/>
                    </a:lnTo>
                    <a:lnTo>
                      <a:pt x="80" y="404"/>
                    </a:lnTo>
                    <a:lnTo>
                      <a:pt x="79" y="403"/>
                    </a:lnTo>
                    <a:lnTo>
                      <a:pt x="79" y="401"/>
                    </a:lnTo>
                    <a:lnTo>
                      <a:pt x="79" y="400"/>
                    </a:lnTo>
                    <a:lnTo>
                      <a:pt x="78" y="400"/>
                    </a:lnTo>
                    <a:lnTo>
                      <a:pt x="77" y="400"/>
                    </a:lnTo>
                    <a:lnTo>
                      <a:pt x="77" y="399"/>
                    </a:lnTo>
                    <a:lnTo>
                      <a:pt x="76" y="400"/>
                    </a:lnTo>
                    <a:lnTo>
                      <a:pt x="76" y="399"/>
                    </a:lnTo>
                    <a:lnTo>
                      <a:pt x="75" y="399"/>
                    </a:lnTo>
                    <a:lnTo>
                      <a:pt x="74" y="398"/>
                    </a:lnTo>
                    <a:lnTo>
                      <a:pt x="73" y="398"/>
                    </a:lnTo>
                    <a:lnTo>
                      <a:pt x="73" y="397"/>
                    </a:lnTo>
                    <a:lnTo>
                      <a:pt x="71" y="397"/>
                    </a:lnTo>
                    <a:lnTo>
                      <a:pt x="71" y="397"/>
                    </a:lnTo>
                    <a:lnTo>
                      <a:pt x="70" y="397"/>
                    </a:lnTo>
                    <a:lnTo>
                      <a:pt x="69" y="396"/>
                    </a:lnTo>
                    <a:lnTo>
                      <a:pt x="69" y="395"/>
                    </a:lnTo>
                    <a:lnTo>
                      <a:pt x="68" y="394"/>
                    </a:lnTo>
                    <a:lnTo>
                      <a:pt x="68" y="392"/>
                    </a:lnTo>
                    <a:lnTo>
                      <a:pt x="68" y="391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68" y="389"/>
                    </a:lnTo>
                    <a:lnTo>
                      <a:pt x="68" y="388"/>
                    </a:lnTo>
                    <a:lnTo>
                      <a:pt x="67" y="387"/>
                    </a:lnTo>
                    <a:lnTo>
                      <a:pt x="66" y="387"/>
                    </a:lnTo>
                    <a:lnTo>
                      <a:pt x="65" y="388"/>
                    </a:lnTo>
                    <a:lnTo>
                      <a:pt x="65" y="389"/>
                    </a:lnTo>
                    <a:lnTo>
                      <a:pt x="63" y="389"/>
                    </a:lnTo>
                    <a:lnTo>
                      <a:pt x="63" y="388"/>
                    </a:lnTo>
                    <a:lnTo>
                      <a:pt x="62" y="388"/>
                    </a:lnTo>
                    <a:lnTo>
                      <a:pt x="61" y="388"/>
                    </a:lnTo>
                    <a:lnTo>
                      <a:pt x="60" y="387"/>
                    </a:lnTo>
                    <a:lnTo>
                      <a:pt x="59" y="387"/>
                    </a:lnTo>
                    <a:lnTo>
                      <a:pt x="58" y="387"/>
                    </a:lnTo>
                    <a:lnTo>
                      <a:pt x="57" y="387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7" y="383"/>
                    </a:lnTo>
                    <a:lnTo>
                      <a:pt x="58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6" y="382"/>
                    </a:lnTo>
                    <a:lnTo>
                      <a:pt x="56" y="381"/>
                    </a:lnTo>
                    <a:lnTo>
                      <a:pt x="56" y="380"/>
                    </a:lnTo>
                    <a:lnTo>
                      <a:pt x="56" y="379"/>
                    </a:lnTo>
                    <a:lnTo>
                      <a:pt x="54" y="379"/>
                    </a:lnTo>
                    <a:lnTo>
                      <a:pt x="54" y="378"/>
                    </a:lnTo>
                    <a:lnTo>
                      <a:pt x="53" y="378"/>
                    </a:lnTo>
                    <a:lnTo>
                      <a:pt x="53" y="376"/>
                    </a:lnTo>
                    <a:lnTo>
                      <a:pt x="53" y="376"/>
                    </a:lnTo>
                    <a:lnTo>
                      <a:pt x="53" y="375"/>
                    </a:lnTo>
                    <a:lnTo>
                      <a:pt x="53" y="374"/>
                    </a:lnTo>
                    <a:lnTo>
                      <a:pt x="53" y="373"/>
                    </a:lnTo>
                    <a:lnTo>
                      <a:pt x="53" y="373"/>
                    </a:lnTo>
                    <a:lnTo>
                      <a:pt x="53" y="372"/>
                    </a:lnTo>
                    <a:lnTo>
                      <a:pt x="53" y="371"/>
                    </a:lnTo>
                    <a:lnTo>
                      <a:pt x="52" y="371"/>
                    </a:lnTo>
                    <a:lnTo>
                      <a:pt x="53" y="370"/>
                    </a:lnTo>
                    <a:lnTo>
                      <a:pt x="53" y="370"/>
                    </a:lnTo>
                    <a:lnTo>
                      <a:pt x="53" y="370"/>
                    </a:lnTo>
                    <a:lnTo>
                      <a:pt x="54" y="370"/>
                    </a:lnTo>
                    <a:lnTo>
                      <a:pt x="56" y="370"/>
                    </a:lnTo>
                    <a:lnTo>
                      <a:pt x="57" y="370"/>
                    </a:lnTo>
                    <a:lnTo>
                      <a:pt x="56" y="369"/>
                    </a:lnTo>
                    <a:lnTo>
                      <a:pt x="57" y="367"/>
                    </a:lnTo>
                    <a:lnTo>
                      <a:pt x="58" y="366"/>
                    </a:lnTo>
                    <a:lnTo>
                      <a:pt x="58" y="365"/>
                    </a:lnTo>
                    <a:lnTo>
                      <a:pt x="58" y="364"/>
                    </a:lnTo>
                    <a:lnTo>
                      <a:pt x="59" y="363"/>
                    </a:lnTo>
                    <a:lnTo>
                      <a:pt x="59" y="362"/>
                    </a:lnTo>
                    <a:lnTo>
                      <a:pt x="60" y="362"/>
                    </a:lnTo>
                    <a:lnTo>
                      <a:pt x="61" y="361"/>
                    </a:lnTo>
                    <a:lnTo>
                      <a:pt x="61" y="359"/>
                    </a:lnTo>
                    <a:lnTo>
                      <a:pt x="60" y="359"/>
                    </a:lnTo>
                    <a:lnTo>
                      <a:pt x="60" y="358"/>
                    </a:lnTo>
                    <a:lnTo>
                      <a:pt x="59" y="358"/>
                    </a:lnTo>
                    <a:lnTo>
                      <a:pt x="59" y="357"/>
                    </a:lnTo>
                    <a:lnTo>
                      <a:pt x="58" y="356"/>
                    </a:lnTo>
                    <a:lnTo>
                      <a:pt x="57" y="355"/>
                    </a:lnTo>
                    <a:lnTo>
                      <a:pt x="56" y="354"/>
                    </a:lnTo>
                    <a:lnTo>
                      <a:pt x="56" y="353"/>
                    </a:lnTo>
                    <a:lnTo>
                      <a:pt x="54" y="353"/>
                    </a:lnTo>
                    <a:lnTo>
                      <a:pt x="53" y="353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0"/>
                    </a:lnTo>
                    <a:lnTo>
                      <a:pt x="52" y="350"/>
                    </a:lnTo>
                    <a:lnTo>
                      <a:pt x="52" y="349"/>
                    </a:lnTo>
                    <a:lnTo>
                      <a:pt x="51" y="349"/>
                    </a:lnTo>
                    <a:lnTo>
                      <a:pt x="51" y="348"/>
                    </a:lnTo>
                    <a:lnTo>
                      <a:pt x="51" y="347"/>
                    </a:lnTo>
                    <a:lnTo>
                      <a:pt x="52" y="347"/>
                    </a:lnTo>
                    <a:lnTo>
                      <a:pt x="52" y="346"/>
                    </a:lnTo>
                    <a:lnTo>
                      <a:pt x="52" y="345"/>
                    </a:lnTo>
                    <a:lnTo>
                      <a:pt x="51" y="345"/>
                    </a:lnTo>
                    <a:lnTo>
                      <a:pt x="51" y="344"/>
                    </a:lnTo>
                    <a:lnTo>
                      <a:pt x="52" y="342"/>
                    </a:lnTo>
                    <a:lnTo>
                      <a:pt x="52" y="342"/>
                    </a:lnTo>
                    <a:lnTo>
                      <a:pt x="52" y="341"/>
                    </a:lnTo>
                    <a:lnTo>
                      <a:pt x="52" y="340"/>
                    </a:lnTo>
                    <a:lnTo>
                      <a:pt x="51" y="340"/>
                    </a:lnTo>
                    <a:lnTo>
                      <a:pt x="50" y="339"/>
                    </a:lnTo>
                    <a:lnTo>
                      <a:pt x="51" y="339"/>
                    </a:lnTo>
                    <a:lnTo>
                      <a:pt x="51" y="338"/>
                    </a:lnTo>
                    <a:lnTo>
                      <a:pt x="50" y="337"/>
                    </a:lnTo>
                    <a:lnTo>
                      <a:pt x="51" y="337"/>
                    </a:lnTo>
                    <a:lnTo>
                      <a:pt x="51" y="336"/>
                    </a:lnTo>
                    <a:lnTo>
                      <a:pt x="52" y="336"/>
                    </a:lnTo>
                    <a:lnTo>
                      <a:pt x="52" y="335"/>
                    </a:lnTo>
                    <a:lnTo>
                      <a:pt x="53" y="335"/>
                    </a:lnTo>
                    <a:lnTo>
                      <a:pt x="53" y="333"/>
                    </a:lnTo>
                    <a:lnTo>
                      <a:pt x="53" y="332"/>
                    </a:lnTo>
                    <a:lnTo>
                      <a:pt x="54" y="332"/>
                    </a:lnTo>
                    <a:lnTo>
                      <a:pt x="54" y="331"/>
                    </a:lnTo>
                    <a:lnTo>
                      <a:pt x="56" y="331"/>
                    </a:lnTo>
                    <a:lnTo>
                      <a:pt x="57" y="331"/>
                    </a:lnTo>
                    <a:lnTo>
                      <a:pt x="58" y="331"/>
                    </a:lnTo>
                    <a:lnTo>
                      <a:pt x="59" y="331"/>
                    </a:lnTo>
                    <a:lnTo>
                      <a:pt x="60" y="331"/>
                    </a:lnTo>
                    <a:lnTo>
                      <a:pt x="61" y="331"/>
                    </a:lnTo>
                    <a:lnTo>
                      <a:pt x="62" y="331"/>
                    </a:lnTo>
                    <a:lnTo>
                      <a:pt x="62" y="330"/>
                    </a:lnTo>
                    <a:lnTo>
                      <a:pt x="63" y="331"/>
                    </a:lnTo>
                    <a:lnTo>
                      <a:pt x="63" y="330"/>
                    </a:lnTo>
                    <a:lnTo>
                      <a:pt x="65" y="330"/>
                    </a:lnTo>
                    <a:lnTo>
                      <a:pt x="65" y="329"/>
                    </a:lnTo>
                    <a:lnTo>
                      <a:pt x="66" y="329"/>
                    </a:lnTo>
                    <a:lnTo>
                      <a:pt x="67" y="329"/>
                    </a:lnTo>
                    <a:lnTo>
                      <a:pt x="67" y="328"/>
                    </a:lnTo>
                    <a:lnTo>
                      <a:pt x="68" y="328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4"/>
                    </a:lnTo>
                    <a:lnTo>
                      <a:pt x="68" y="320"/>
                    </a:lnTo>
                    <a:lnTo>
                      <a:pt x="68" y="315"/>
                    </a:lnTo>
                    <a:lnTo>
                      <a:pt x="68" y="314"/>
                    </a:lnTo>
                    <a:lnTo>
                      <a:pt x="68" y="312"/>
                    </a:lnTo>
                    <a:lnTo>
                      <a:pt x="68" y="311"/>
                    </a:lnTo>
                    <a:lnTo>
                      <a:pt x="68" y="308"/>
                    </a:lnTo>
                    <a:lnTo>
                      <a:pt x="68" y="306"/>
                    </a:lnTo>
                    <a:lnTo>
                      <a:pt x="68" y="305"/>
                    </a:lnTo>
                    <a:lnTo>
                      <a:pt x="68" y="304"/>
                    </a:lnTo>
                    <a:lnTo>
                      <a:pt x="68" y="301"/>
                    </a:lnTo>
                    <a:lnTo>
                      <a:pt x="68" y="287"/>
                    </a:lnTo>
                    <a:lnTo>
                      <a:pt x="63" y="285"/>
                    </a:lnTo>
                    <a:lnTo>
                      <a:pt x="45" y="265"/>
                    </a:lnTo>
                    <a:lnTo>
                      <a:pt x="35" y="256"/>
                    </a:lnTo>
                    <a:lnTo>
                      <a:pt x="14" y="235"/>
                    </a:lnTo>
                    <a:lnTo>
                      <a:pt x="0" y="221"/>
                    </a:lnTo>
                    <a:lnTo>
                      <a:pt x="30" y="191"/>
                    </a:lnTo>
                    <a:lnTo>
                      <a:pt x="31" y="191"/>
                    </a:lnTo>
                    <a:lnTo>
                      <a:pt x="56" y="166"/>
                    </a:lnTo>
                    <a:lnTo>
                      <a:pt x="60" y="161"/>
                    </a:lnTo>
                    <a:lnTo>
                      <a:pt x="62" y="159"/>
                    </a:lnTo>
                    <a:lnTo>
                      <a:pt x="63" y="156"/>
                    </a:lnTo>
                    <a:lnTo>
                      <a:pt x="68" y="153"/>
                    </a:lnTo>
                    <a:lnTo>
                      <a:pt x="79" y="142"/>
                    </a:lnTo>
                    <a:lnTo>
                      <a:pt x="80" y="143"/>
                    </a:lnTo>
                    <a:lnTo>
                      <a:pt x="80" y="145"/>
                    </a:lnTo>
                    <a:lnTo>
                      <a:pt x="79" y="145"/>
                    </a:lnTo>
                    <a:lnTo>
                      <a:pt x="79" y="146"/>
                    </a:lnTo>
                    <a:lnTo>
                      <a:pt x="79" y="147"/>
                    </a:lnTo>
                    <a:lnTo>
                      <a:pt x="80" y="147"/>
                    </a:lnTo>
                    <a:lnTo>
                      <a:pt x="80" y="149"/>
                    </a:lnTo>
                    <a:lnTo>
                      <a:pt x="80" y="149"/>
                    </a:lnTo>
                    <a:lnTo>
                      <a:pt x="82" y="149"/>
                    </a:lnTo>
                    <a:lnTo>
                      <a:pt x="82" y="150"/>
                    </a:lnTo>
                    <a:lnTo>
                      <a:pt x="80" y="151"/>
                    </a:lnTo>
                    <a:lnTo>
                      <a:pt x="82" y="151"/>
                    </a:lnTo>
                    <a:lnTo>
                      <a:pt x="83" y="151"/>
                    </a:lnTo>
                    <a:lnTo>
                      <a:pt x="85" y="151"/>
                    </a:lnTo>
                    <a:lnTo>
                      <a:pt x="85" y="152"/>
                    </a:lnTo>
                    <a:lnTo>
                      <a:pt x="86" y="152"/>
                    </a:lnTo>
                    <a:lnTo>
                      <a:pt x="86" y="153"/>
                    </a:lnTo>
                    <a:lnTo>
                      <a:pt x="85" y="153"/>
                    </a:lnTo>
                    <a:lnTo>
                      <a:pt x="86" y="153"/>
                    </a:lnTo>
                    <a:lnTo>
                      <a:pt x="87" y="153"/>
                    </a:lnTo>
                    <a:lnTo>
                      <a:pt x="87" y="154"/>
                    </a:lnTo>
                    <a:lnTo>
                      <a:pt x="87" y="156"/>
                    </a:lnTo>
                    <a:lnTo>
                      <a:pt x="87" y="158"/>
                    </a:lnTo>
                    <a:lnTo>
                      <a:pt x="88" y="160"/>
                    </a:lnTo>
                    <a:lnTo>
                      <a:pt x="90" y="160"/>
                    </a:lnTo>
                    <a:lnTo>
                      <a:pt x="91" y="160"/>
                    </a:lnTo>
                    <a:lnTo>
                      <a:pt x="91" y="161"/>
                    </a:lnTo>
                    <a:lnTo>
                      <a:pt x="91" y="162"/>
                    </a:lnTo>
                    <a:lnTo>
                      <a:pt x="91" y="163"/>
                    </a:lnTo>
                    <a:lnTo>
                      <a:pt x="92" y="163"/>
                    </a:lnTo>
                    <a:lnTo>
                      <a:pt x="92" y="164"/>
                    </a:lnTo>
                    <a:lnTo>
                      <a:pt x="93" y="166"/>
                    </a:lnTo>
                    <a:lnTo>
                      <a:pt x="92" y="167"/>
                    </a:lnTo>
                    <a:lnTo>
                      <a:pt x="93" y="169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5" y="171"/>
                    </a:lnTo>
                    <a:lnTo>
                      <a:pt x="96" y="172"/>
                    </a:lnTo>
                    <a:lnTo>
                      <a:pt x="96" y="174"/>
                    </a:lnTo>
                    <a:lnTo>
                      <a:pt x="97" y="174"/>
                    </a:lnTo>
                    <a:lnTo>
                      <a:pt x="97" y="175"/>
                    </a:lnTo>
                    <a:lnTo>
                      <a:pt x="96" y="175"/>
                    </a:lnTo>
                    <a:lnTo>
                      <a:pt x="96" y="176"/>
                    </a:lnTo>
                    <a:lnTo>
                      <a:pt x="97" y="176"/>
                    </a:lnTo>
                    <a:lnTo>
                      <a:pt x="99" y="176"/>
                    </a:lnTo>
                    <a:lnTo>
                      <a:pt x="99" y="177"/>
                    </a:lnTo>
                    <a:lnTo>
                      <a:pt x="97" y="178"/>
                    </a:lnTo>
                    <a:lnTo>
                      <a:pt x="97" y="179"/>
                    </a:lnTo>
                    <a:lnTo>
                      <a:pt x="96" y="178"/>
                    </a:lnTo>
                    <a:lnTo>
                      <a:pt x="95" y="178"/>
                    </a:lnTo>
                    <a:lnTo>
                      <a:pt x="95" y="179"/>
                    </a:lnTo>
                    <a:lnTo>
                      <a:pt x="96" y="180"/>
                    </a:lnTo>
                    <a:lnTo>
                      <a:pt x="95" y="180"/>
                    </a:lnTo>
                    <a:lnTo>
                      <a:pt x="95" y="181"/>
                    </a:lnTo>
                    <a:lnTo>
                      <a:pt x="95" y="183"/>
                    </a:lnTo>
                    <a:lnTo>
                      <a:pt x="96" y="183"/>
                    </a:lnTo>
                    <a:lnTo>
                      <a:pt x="97" y="184"/>
                    </a:lnTo>
                    <a:lnTo>
                      <a:pt x="97" y="185"/>
                    </a:lnTo>
                    <a:lnTo>
                      <a:pt x="96" y="185"/>
                    </a:lnTo>
                    <a:lnTo>
                      <a:pt x="96" y="186"/>
                    </a:lnTo>
                    <a:lnTo>
                      <a:pt x="97" y="186"/>
                    </a:lnTo>
                    <a:lnTo>
                      <a:pt x="99" y="187"/>
                    </a:lnTo>
                    <a:lnTo>
                      <a:pt x="99" y="188"/>
                    </a:lnTo>
                    <a:lnTo>
                      <a:pt x="97" y="188"/>
                    </a:lnTo>
                    <a:lnTo>
                      <a:pt x="97" y="189"/>
                    </a:lnTo>
                    <a:lnTo>
                      <a:pt x="99" y="191"/>
                    </a:lnTo>
                    <a:lnTo>
                      <a:pt x="100" y="191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1" y="193"/>
                    </a:lnTo>
                    <a:lnTo>
                      <a:pt x="102" y="193"/>
                    </a:lnTo>
                    <a:lnTo>
                      <a:pt x="103" y="194"/>
                    </a:lnTo>
                    <a:lnTo>
                      <a:pt x="103" y="195"/>
                    </a:lnTo>
                    <a:lnTo>
                      <a:pt x="104" y="195"/>
                    </a:lnTo>
                    <a:lnTo>
                      <a:pt x="105" y="195"/>
                    </a:lnTo>
                    <a:lnTo>
                      <a:pt x="105" y="196"/>
                    </a:lnTo>
                    <a:lnTo>
                      <a:pt x="106" y="196"/>
                    </a:lnTo>
                    <a:lnTo>
                      <a:pt x="106" y="195"/>
                    </a:lnTo>
                    <a:lnTo>
                      <a:pt x="108" y="195"/>
                    </a:lnTo>
                    <a:lnTo>
                      <a:pt x="108" y="197"/>
                    </a:lnTo>
                    <a:lnTo>
                      <a:pt x="108" y="197"/>
                    </a:lnTo>
                    <a:lnTo>
                      <a:pt x="108" y="198"/>
                    </a:lnTo>
                    <a:lnTo>
                      <a:pt x="108" y="200"/>
                    </a:lnTo>
                    <a:lnTo>
                      <a:pt x="109" y="200"/>
                    </a:lnTo>
                    <a:lnTo>
                      <a:pt x="110" y="200"/>
                    </a:lnTo>
                    <a:lnTo>
                      <a:pt x="111" y="200"/>
                    </a:lnTo>
                    <a:lnTo>
                      <a:pt x="113" y="202"/>
                    </a:lnTo>
                    <a:lnTo>
                      <a:pt x="113" y="203"/>
                    </a:lnTo>
                    <a:lnTo>
                      <a:pt x="113" y="204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6" y="204"/>
                    </a:lnTo>
                    <a:lnTo>
                      <a:pt x="114" y="204"/>
                    </a:lnTo>
                    <a:lnTo>
                      <a:pt x="114" y="205"/>
                    </a:lnTo>
                    <a:lnTo>
                      <a:pt x="114" y="206"/>
                    </a:lnTo>
                    <a:lnTo>
                      <a:pt x="114" y="208"/>
                    </a:lnTo>
                    <a:lnTo>
                      <a:pt x="114" y="208"/>
                    </a:lnTo>
                    <a:lnTo>
                      <a:pt x="114" y="209"/>
                    </a:lnTo>
                    <a:lnTo>
                      <a:pt x="114" y="210"/>
                    </a:lnTo>
                    <a:lnTo>
                      <a:pt x="116" y="209"/>
                    </a:lnTo>
                    <a:lnTo>
                      <a:pt x="117" y="209"/>
                    </a:lnTo>
                    <a:lnTo>
                      <a:pt x="118" y="209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0" y="210"/>
                    </a:lnTo>
                    <a:lnTo>
                      <a:pt x="120" y="209"/>
                    </a:lnTo>
                    <a:lnTo>
                      <a:pt x="120" y="208"/>
                    </a:lnTo>
                    <a:lnTo>
                      <a:pt x="119" y="208"/>
                    </a:lnTo>
                    <a:lnTo>
                      <a:pt x="119" y="208"/>
                    </a:lnTo>
                    <a:lnTo>
                      <a:pt x="119" y="206"/>
                    </a:lnTo>
                    <a:lnTo>
                      <a:pt x="120" y="206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21" y="208"/>
                    </a:lnTo>
                    <a:lnTo>
                      <a:pt x="122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3" y="210"/>
                    </a:lnTo>
                    <a:lnTo>
                      <a:pt x="123" y="209"/>
                    </a:lnTo>
                    <a:lnTo>
                      <a:pt x="125" y="209"/>
                    </a:lnTo>
                    <a:lnTo>
                      <a:pt x="125" y="210"/>
                    </a:lnTo>
                    <a:lnTo>
                      <a:pt x="125" y="211"/>
                    </a:lnTo>
                    <a:lnTo>
                      <a:pt x="126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1"/>
                    </a:lnTo>
                    <a:lnTo>
                      <a:pt x="130" y="211"/>
                    </a:lnTo>
                    <a:lnTo>
                      <a:pt x="130" y="212"/>
                    </a:lnTo>
                    <a:lnTo>
                      <a:pt x="129" y="212"/>
                    </a:lnTo>
                    <a:lnTo>
                      <a:pt x="128" y="213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0" y="212"/>
                    </a:lnTo>
                    <a:lnTo>
                      <a:pt x="131" y="212"/>
                    </a:lnTo>
                    <a:lnTo>
                      <a:pt x="131" y="213"/>
                    </a:lnTo>
                    <a:lnTo>
                      <a:pt x="131" y="214"/>
                    </a:lnTo>
                    <a:lnTo>
                      <a:pt x="131" y="215"/>
                    </a:lnTo>
                    <a:lnTo>
                      <a:pt x="133" y="215"/>
                    </a:lnTo>
                    <a:lnTo>
                      <a:pt x="133" y="214"/>
                    </a:lnTo>
                    <a:lnTo>
                      <a:pt x="133" y="213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4" y="213"/>
                    </a:lnTo>
                    <a:lnTo>
                      <a:pt x="134" y="214"/>
                    </a:lnTo>
                    <a:lnTo>
                      <a:pt x="135" y="214"/>
                    </a:lnTo>
                    <a:lnTo>
                      <a:pt x="135" y="213"/>
                    </a:lnTo>
                    <a:lnTo>
                      <a:pt x="135" y="213"/>
                    </a:lnTo>
                    <a:lnTo>
                      <a:pt x="136" y="212"/>
                    </a:lnTo>
                    <a:lnTo>
                      <a:pt x="137" y="212"/>
                    </a:lnTo>
                    <a:lnTo>
                      <a:pt x="138" y="213"/>
                    </a:lnTo>
                    <a:lnTo>
                      <a:pt x="139" y="213"/>
                    </a:lnTo>
                    <a:lnTo>
                      <a:pt x="139" y="212"/>
                    </a:lnTo>
                    <a:lnTo>
                      <a:pt x="140" y="212"/>
                    </a:lnTo>
                    <a:lnTo>
                      <a:pt x="140" y="213"/>
                    </a:lnTo>
                    <a:lnTo>
                      <a:pt x="142" y="213"/>
                    </a:lnTo>
                    <a:lnTo>
                      <a:pt x="143" y="213"/>
                    </a:lnTo>
                    <a:lnTo>
                      <a:pt x="144" y="213"/>
                    </a:lnTo>
                    <a:lnTo>
                      <a:pt x="144" y="212"/>
                    </a:lnTo>
                    <a:lnTo>
                      <a:pt x="144" y="211"/>
                    </a:lnTo>
                    <a:lnTo>
                      <a:pt x="143" y="211"/>
                    </a:lnTo>
                    <a:lnTo>
                      <a:pt x="144" y="211"/>
                    </a:lnTo>
                    <a:lnTo>
                      <a:pt x="144" y="210"/>
                    </a:lnTo>
                    <a:lnTo>
                      <a:pt x="145" y="210"/>
                    </a:lnTo>
                    <a:lnTo>
                      <a:pt x="146" y="209"/>
                    </a:lnTo>
                    <a:lnTo>
                      <a:pt x="147" y="208"/>
                    </a:lnTo>
                    <a:lnTo>
                      <a:pt x="148" y="208"/>
                    </a:lnTo>
                    <a:lnTo>
                      <a:pt x="150" y="208"/>
                    </a:lnTo>
                    <a:lnTo>
                      <a:pt x="151" y="208"/>
                    </a:lnTo>
                    <a:lnTo>
                      <a:pt x="151" y="209"/>
                    </a:lnTo>
                    <a:lnTo>
                      <a:pt x="150" y="209"/>
                    </a:lnTo>
                    <a:lnTo>
                      <a:pt x="151" y="210"/>
                    </a:lnTo>
                    <a:lnTo>
                      <a:pt x="152" y="211"/>
                    </a:lnTo>
                    <a:lnTo>
                      <a:pt x="153" y="211"/>
                    </a:lnTo>
                    <a:lnTo>
                      <a:pt x="154" y="211"/>
                    </a:lnTo>
                    <a:lnTo>
                      <a:pt x="154" y="210"/>
                    </a:lnTo>
                    <a:lnTo>
                      <a:pt x="155" y="209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5" y="208"/>
                    </a:lnTo>
                    <a:lnTo>
                      <a:pt x="155" y="208"/>
                    </a:lnTo>
                    <a:lnTo>
                      <a:pt x="156" y="208"/>
                    </a:lnTo>
                    <a:lnTo>
                      <a:pt x="156" y="206"/>
                    </a:lnTo>
                    <a:lnTo>
                      <a:pt x="156" y="205"/>
                    </a:lnTo>
                    <a:lnTo>
                      <a:pt x="157" y="205"/>
                    </a:lnTo>
                    <a:lnTo>
                      <a:pt x="159" y="206"/>
                    </a:lnTo>
                    <a:lnTo>
                      <a:pt x="160" y="206"/>
                    </a:lnTo>
                    <a:lnTo>
                      <a:pt x="161" y="206"/>
                    </a:lnTo>
                    <a:lnTo>
                      <a:pt x="162" y="205"/>
                    </a:lnTo>
                    <a:lnTo>
                      <a:pt x="162" y="205"/>
                    </a:lnTo>
                    <a:lnTo>
                      <a:pt x="162" y="204"/>
                    </a:lnTo>
                    <a:lnTo>
                      <a:pt x="163" y="204"/>
                    </a:lnTo>
                    <a:lnTo>
                      <a:pt x="164" y="203"/>
                    </a:lnTo>
                    <a:lnTo>
                      <a:pt x="167" y="203"/>
                    </a:lnTo>
                    <a:lnTo>
                      <a:pt x="168" y="202"/>
                    </a:lnTo>
                    <a:lnTo>
                      <a:pt x="169" y="203"/>
                    </a:lnTo>
                    <a:lnTo>
                      <a:pt x="170" y="203"/>
                    </a:lnTo>
                    <a:lnTo>
                      <a:pt x="171" y="202"/>
                    </a:lnTo>
                    <a:lnTo>
                      <a:pt x="172" y="202"/>
                    </a:lnTo>
                    <a:lnTo>
                      <a:pt x="173" y="201"/>
                    </a:lnTo>
                    <a:lnTo>
                      <a:pt x="174" y="200"/>
                    </a:lnTo>
                    <a:lnTo>
                      <a:pt x="176" y="200"/>
                    </a:lnTo>
                    <a:lnTo>
                      <a:pt x="177" y="200"/>
                    </a:lnTo>
                    <a:lnTo>
                      <a:pt x="177" y="201"/>
                    </a:lnTo>
                    <a:lnTo>
                      <a:pt x="178" y="201"/>
                    </a:lnTo>
                    <a:lnTo>
                      <a:pt x="179" y="201"/>
                    </a:lnTo>
                    <a:lnTo>
                      <a:pt x="180" y="201"/>
                    </a:lnTo>
                    <a:lnTo>
                      <a:pt x="180" y="200"/>
                    </a:lnTo>
                    <a:lnTo>
                      <a:pt x="181" y="200"/>
                    </a:lnTo>
                    <a:lnTo>
                      <a:pt x="182" y="201"/>
                    </a:lnTo>
                    <a:lnTo>
                      <a:pt x="182" y="202"/>
                    </a:lnTo>
                    <a:lnTo>
                      <a:pt x="183" y="202"/>
                    </a:lnTo>
                    <a:lnTo>
                      <a:pt x="187" y="202"/>
                    </a:lnTo>
                    <a:lnTo>
                      <a:pt x="188" y="202"/>
                    </a:lnTo>
                    <a:lnTo>
                      <a:pt x="188" y="201"/>
                    </a:lnTo>
                    <a:lnTo>
                      <a:pt x="188" y="200"/>
                    </a:lnTo>
                    <a:lnTo>
                      <a:pt x="189" y="198"/>
                    </a:lnTo>
                    <a:lnTo>
                      <a:pt x="191" y="198"/>
                    </a:lnTo>
                    <a:lnTo>
                      <a:pt x="193" y="198"/>
                    </a:lnTo>
                    <a:lnTo>
                      <a:pt x="194" y="198"/>
                    </a:lnTo>
                    <a:lnTo>
                      <a:pt x="194" y="197"/>
                    </a:lnTo>
                    <a:lnTo>
                      <a:pt x="194" y="196"/>
                    </a:lnTo>
                    <a:lnTo>
                      <a:pt x="194" y="195"/>
                    </a:lnTo>
                    <a:lnTo>
                      <a:pt x="195" y="195"/>
                    </a:lnTo>
                    <a:lnTo>
                      <a:pt x="196" y="195"/>
                    </a:lnTo>
                    <a:lnTo>
                      <a:pt x="196" y="196"/>
                    </a:lnTo>
                    <a:lnTo>
                      <a:pt x="197" y="196"/>
                    </a:lnTo>
                    <a:lnTo>
                      <a:pt x="197" y="197"/>
                    </a:lnTo>
                    <a:lnTo>
                      <a:pt x="198" y="197"/>
                    </a:lnTo>
                    <a:lnTo>
                      <a:pt x="199" y="197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7"/>
                    </a:lnTo>
                    <a:lnTo>
                      <a:pt x="204" y="197"/>
                    </a:lnTo>
                    <a:lnTo>
                      <a:pt x="205" y="196"/>
                    </a:lnTo>
                    <a:lnTo>
                      <a:pt x="206" y="196"/>
                    </a:lnTo>
                    <a:lnTo>
                      <a:pt x="206" y="195"/>
                    </a:lnTo>
                    <a:lnTo>
                      <a:pt x="206" y="194"/>
                    </a:lnTo>
                    <a:lnTo>
                      <a:pt x="207" y="194"/>
                    </a:lnTo>
                    <a:lnTo>
                      <a:pt x="207" y="193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1" y="194"/>
                    </a:lnTo>
                    <a:lnTo>
                      <a:pt x="212" y="194"/>
                    </a:lnTo>
                    <a:lnTo>
                      <a:pt x="212" y="193"/>
                    </a:lnTo>
                    <a:lnTo>
                      <a:pt x="213" y="193"/>
                    </a:lnTo>
                    <a:lnTo>
                      <a:pt x="213" y="192"/>
                    </a:lnTo>
                    <a:lnTo>
                      <a:pt x="214" y="192"/>
                    </a:lnTo>
                    <a:lnTo>
                      <a:pt x="215" y="192"/>
                    </a:lnTo>
                    <a:lnTo>
                      <a:pt x="216" y="192"/>
                    </a:lnTo>
                    <a:lnTo>
                      <a:pt x="215" y="191"/>
                    </a:lnTo>
                    <a:lnTo>
                      <a:pt x="216" y="191"/>
                    </a:lnTo>
                    <a:lnTo>
                      <a:pt x="216" y="191"/>
                    </a:lnTo>
                    <a:lnTo>
                      <a:pt x="217" y="192"/>
                    </a:lnTo>
                    <a:lnTo>
                      <a:pt x="219" y="192"/>
                    </a:lnTo>
                    <a:lnTo>
                      <a:pt x="220" y="192"/>
                    </a:lnTo>
                    <a:lnTo>
                      <a:pt x="221" y="192"/>
                    </a:lnTo>
                    <a:lnTo>
                      <a:pt x="221" y="191"/>
                    </a:lnTo>
                    <a:lnTo>
                      <a:pt x="221" y="192"/>
                    </a:lnTo>
                    <a:lnTo>
                      <a:pt x="222" y="192"/>
                    </a:lnTo>
                    <a:lnTo>
                      <a:pt x="222" y="193"/>
                    </a:lnTo>
                    <a:lnTo>
                      <a:pt x="222" y="192"/>
                    </a:lnTo>
                    <a:lnTo>
                      <a:pt x="223" y="192"/>
                    </a:lnTo>
                    <a:lnTo>
                      <a:pt x="223" y="191"/>
                    </a:lnTo>
                    <a:lnTo>
                      <a:pt x="224" y="189"/>
                    </a:lnTo>
                    <a:lnTo>
                      <a:pt x="225" y="189"/>
                    </a:lnTo>
                    <a:lnTo>
                      <a:pt x="225" y="191"/>
                    </a:lnTo>
                    <a:lnTo>
                      <a:pt x="227" y="191"/>
                    </a:lnTo>
                    <a:lnTo>
                      <a:pt x="228" y="192"/>
                    </a:lnTo>
                    <a:lnTo>
                      <a:pt x="229" y="192"/>
                    </a:lnTo>
                    <a:lnTo>
                      <a:pt x="230" y="192"/>
                    </a:lnTo>
                    <a:lnTo>
                      <a:pt x="231" y="192"/>
                    </a:lnTo>
                    <a:lnTo>
                      <a:pt x="231" y="191"/>
                    </a:lnTo>
                    <a:lnTo>
                      <a:pt x="232" y="189"/>
                    </a:lnTo>
                    <a:lnTo>
                      <a:pt x="232" y="188"/>
                    </a:lnTo>
                    <a:lnTo>
                      <a:pt x="233" y="188"/>
                    </a:lnTo>
                    <a:lnTo>
                      <a:pt x="233" y="187"/>
                    </a:lnTo>
                    <a:lnTo>
                      <a:pt x="234" y="186"/>
                    </a:lnTo>
                    <a:lnTo>
                      <a:pt x="236" y="186"/>
                    </a:lnTo>
                    <a:lnTo>
                      <a:pt x="236" y="185"/>
                    </a:lnTo>
                    <a:lnTo>
                      <a:pt x="237" y="185"/>
                    </a:lnTo>
                    <a:lnTo>
                      <a:pt x="237" y="184"/>
                    </a:lnTo>
                    <a:lnTo>
                      <a:pt x="237" y="183"/>
                    </a:lnTo>
                    <a:lnTo>
                      <a:pt x="237" y="181"/>
                    </a:lnTo>
                    <a:lnTo>
                      <a:pt x="237" y="180"/>
                    </a:lnTo>
                    <a:lnTo>
                      <a:pt x="237" y="180"/>
                    </a:lnTo>
                    <a:lnTo>
                      <a:pt x="238" y="179"/>
                    </a:lnTo>
                    <a:lnTo>
                      <a:pt x="239" y="178"/>
                    </a:lnTo>
                    <a:lnTo>
                      <a:pt x="239" y="177"/>
                    </a:lnTo>
                    <a:lnTo>
                      <a:pt x="240" y="177"/>
                    </a:lnTo>
                    <a:lnTo>
                      <a:pt x="241" y="177"/>
                    </a:lnTo>
                    <a:lnTo>
                      <a:pt x="242" y="176"/>
                    </a:lnTo>
                    <a:lnTo>
                      <a:pt x="243" y="176"/>
                    </a:lnTo>
                    <a:lnTo>
                      <a:pt x="243" y="175"/>
                    </a:lnTo>
                    <a:lnTo>
                      <a:pt x="243" y="174"/>
                    </a:lnTo>
                    <a:lnTo>
                      <a:pt x="243" y="172"/>
                    </a:lnTo>
                    <a:lnTo>
                      <a:pt x="243" y="171"/>
                    </a:lnTo>
                    <a:lnTo>
                      <a:pt x="243" y="170"/>
                    </a:lnTo>
                    <a:lnTo>
                      <a:pt x="245" y="170"/>
                    </a:lnTo>
                    <a:lnTo>
                      <a:pt x="245" y="169"/>
                    </a:lnTo>
                    <a:lnTo>
                      <a:pt x="246" y="169"/>
                    </a:lnTo>
                    <a:lnTo>
                      <a:pt x="246" y="168"/>
                    </a:lnTo>
                    <a:lnTo>
                      <a:pt x="247" y="168"/>
                    </a:lnTo>
                    <a:lnTo>
                      <a:pt x="247" y="167"/>
                    </a:lnTo>
                    <a:lnTo>
                      <a:pt x="247" y="166"/>
                    </a:lnTo>
                    <a:lnTo>
                      <a:pt x="246" y="166"/>
                    </a:lnTo>
                    <a:lnTo>
                      <a:pt x="245" y="166"/>
                    </a:lnTo>
                    <a:lnTo>
                      <a:pt x="246" y="164"/>
                    </a:lnTo>
                    <a:lnTo>
                      <a:pt x="246" y="161"/>
                    </a:lnTo>
                    <a:lnTo>
                      <a:pt x="246" y="160"/>
                    </a:lnTo>
                    <a:lnTo>
                      <a:pt x="247" y="159"/>
                    </a:lnTo>
                    <a:lnTo>
                      <a:pt x="248" y="159"/>
                    </a:lnTo>
                    <a:lnTo>
                      <a:pt x="249" y="158"/>
                    </a:lnTo>
                    <a:lnTo>
                      <a:pt x="250" y="156"/>
                    </a:lnTo>
                    <a:lnTo>
                      <a:pt x="251" y="155"/>
                    </a:lnTo>
                    <a:lnTo>
                      <a:pt x="253" y="154"/>
                    </a:lnTo>
                    <a:lnTo>
                      <a:pt x="253" y="153"/>
                    </a:lnTo>
                    <a:lnTo>
                      <a:pt x="254" y="153"/>
                    </a:lnTo>
                    <a:lnTo>
                      <a:pt x="254" y="153"/>
                    </a:lnTo>
                    <a:lnTo>
                      <a:pt x="255" y="153"/>
                    </a:lnTo>
                    <a:lnTo>
                      <a:pt x="255" y="152"/>
                    </a:lnTo>
                    <a:lnTo>
                      <a:pt x="256" y="151"/>
                    </a:lnTo>
                    <a:lnTo>
                      <a:pt x="257" y="151"/>
                    </a:lnTo>
                    <a:lnTo>
                      <a:pt x="258" y="151"/>
                    </a:lnTo>
                    <a:lnTo>
                      <a:pt x="259" y="151"/>
                    </a:lnTo>
                    <a:lnTo>
                      <a:pt x="259" y="152"/>
                    </a:lnTo>
                    <a:lnTo>
                      <a:pt x="262" y="151"/>
                    </a:lnTo>
                    <a:lnTo>
                      <a:pt x="263" y="151"/>
                    </a:lnTo>
                    <a:lnTo>
                      <a:pt x="264" y="151"/>
                    </a:lnTo>
                    <a:lnTo>
                      <a:pt x="264" y="150"/>
                    </a:lnTo>
                    <a:lnTo>
                      <a:pt x="264" y="149"/>
                    </a:lnTo>
                    <a:lnTo>
                      <a:pt x="264" y="147"/>
                    </a:lnTo>
                    <a:lnTo>
                      <a:pt x="264" y="145"/>
                    </a:lnTo>
                    <a:lnTo>
                      <a:pt x="264" y="144"/>
                    </a:lnTo>
                    <a:lnTo>
                      <a:pt x="264" y="143"/>
                    </a:lnTo>
                    <a:lnTo>
                      <a:pt x="265" y="143"/>
                    </a:lnTo>
                    <a:lnTo>
                      <a:pt x="266" y="142"/>
                    </a:lnTo>
                    <a:lnTo>
                      <a:pt x="267" y="142"/>
                    </a:lnTo>
                    <a:lnTo>
                      <a:pt x="267" y="143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8" y="147"/>
                    </a:lnTo>
                    <a:lnTo>
                      <a:pt x="268" y="149"/>
                    </a:lnTo>
                    <a:lnTo>
                      <a:pt x="270" y="149"/>
                    </a:lnTo>
                    <a:lnTo>
                      <a:pt x="271" y="147"/>
                    </a:lnTo>
                    <a:lnTo>
                      <a:pt x="271" y="146"/>
                    </a:lnTo>
                    <a:lnTo>
                      <a:pt x="271" y="145"/>
                    </a:lnTo>
                    <a:lnTo>
                      <a:pt x="272" y="145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3" y="142"/>
                    </a:lnTo>
                    <a:lnTo>
                      <a:pt x="273" y="141"/>
                    </a:lnTo>
                    <a:lnTo>
                      <a:pt x="272" y="141"/>
                    </a:lnTo>
                    <a:lnTo>
                      <a:pt x="272" y="139"/>
                    </a:lnTo>
                    <a:lnTo>
                      <a:pt x="273" y="139"/>
                    </a:lnTo>
                    <a:lnTo>
                      <a:pt x="273" y="138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4" y="135"/>
                    </a:lnTo>
                    <a:lnTo>
                      <a:pt x="275" y="135"/>
                    </a:lnTo>
                    <a:lnTo>
                      <a:pt x="276" y="135"/>
                    </a:lnTo>
                    <a:lnTo>
                      <a:pt x="277" y="136"/>
                    </a:lnTo>
                    <a:lnTo>
                      <a:pt x="279" y="136"/>
                    </a:lnTo>
                    <a:lnTo>
                      <a:pt x="280" y="136"/>
                    </a:lnTo>
                    <a:lnTo>
                      <a:pt x="281" y="136"/>
                    </a:lnTo>
                    <a:lnTo>
                      <a:pt x="282" y="137"/>
                    </a:lnTo>
                    <a:lnTo>
                      <a:pt x="283" y="136"/>
                    </a:lnTo>
                    <a:lnTo>
                      <a:pt x="283" y="135"/>
                    </a:lnTo>
                    <a:lnTo>
                      <a:pt x="283" y="134"/>
                    </a:lnTo>
                    <a:lnTo>
                      <a:pt x="283" y="133"/>
                    </a:lnTo>
                    <a:lnTo>
                      <a:pt x="283" y="132"/>
                    </a:lnTo>
                    <a:lnTo>
                      <a:pt x="284" y="132"/>
                    </a:lnTo>
                    <a:lnTo>
                      <a:pt x="284" y="130"/>
                    </a:lnTo>
                    <a:lnTo>
                      <a:pt x="284" y="129"/>
                    </a:lnTo>
                    <a:lnTo>
                      <a:pt x="285" y="129"/>
                    </a:lnTo>
                    <a:lnTo>
                      <a:pt x="287" y="128"/>
                    </a:lnTo>
                    <a:lnTo>
                      <a:pt x="288" y="128"/>
                    </a:lnTo>
                    <a:lnTo>
                      <a:pt x="288" y="127"/>
                    </a:lnTo>
                    <a:lnTo>
                      <a:pt x="289" y="127"/>
                    </a:lnTo>
                    <a:lnTo>
                      <a:pt x="289" y="126"/>
                    </a:lnTo>
                    <a:lnTo>
                      <a:pt x="289" y="126"/>
                    </a:lnTo>
                    <a:lnTo>
                      <a:pt x="288" y="125"/>
                    </a:lnTo>
                    <a:lnTo>
                      <a:pt x="287" y="124"/>
                    </a:lnTo>
                    <a:lnTo>
                      <a:pt x="285" y="124"/>
                    </a:lnTo>
                    <a:lnTo>
                      <a:pt x="284" y="124"/>
                    </a:lnTo>
                    <a:lnTo>
                      <a:pt x="283" y="124"/>
                    </a:lnTo>
                    <a:lnTo>
                      <a:pt x="282" y="124"/>
                    </a:lnTo>
                    <a:lnTo>
                      <a:pt x="282" y="122"/>
                    </a:lnTo>
                    <a:lnTo>
                      <a:pt x="283" y="121"/>
                    </a:lnTo>
                    <a:lnTo>
                      <a:pt x="283" y="120"/>
                    </a:lnTo>
                    <a:lnTo>
                      <a:pt x="283" y="119"/>
                    </a:lnTo>
                    <a:lnTo>
                      <a:pt x="283" y="118"/>
                    </a:lnTo>
                    <a:lnTo>
                      <a:pt x="283" y="117"/>
                    </a:lnTo>
                    <a:lnTo>
                      <a:pt x="284" y="116"/>
                    </a:lnTo>
                    <a:lnTo>
                      <a:pt x="285" y="116"/>
                    </a:lnTo>
                    <a:lnTo>
                      <a:pt x="287" y="116"/>
                    </a:lnTo>
                    <a:lnTo>
                      <a:pt x="287" y="117"/>
                    </a:lnTo>
                    <a:lnTo>
                      <a:pt x="288" y="118"/>
                    </a:lnTo>
                    <a:lnTo>
                      <a:pt x="289" y="119"/>
                    </a:lnTo>
                    <a:lnTo>
                      <a:pt x="290" y="119"/>
                    </a:lnTo>
                    <a:lnTo>
                      <a:pt x="291" y="120"/>
                    </a:lnTo>
                    <a:lnTo>
                      <a:pt x="292" y="120"/>
                    </a:lnTo>
                    <a:lnTo>
                      <a:pt x="292" y="119"/>
                    </a:lnTo>
                    <a:lnTo>
                      <a:pt x="292" y="118"/>
                    </a:lnTo>
                    <a:lnTo>
                      <a:pt x="292" y="117"/>
                    </a:lnTo>
                    <a:lnTo>
                      <a:pt x="293" y="116"/>
                    </a:lnTo>
                    <a:lnTo>
                      <a:pt x="293" y="115"/>
                    </a:lnTo>
                    <a:lnTo>
                      <a:pt x="294" y="115"/>
                    </a:lnTo>
                    <a:lnTo>
                      <a:pt x="296" y="115"/>
                    </a:lnTo>
                    <a:lnTo>
                      <a:pt x="297" y="116"/>
                    </a:lnTo>
                    <a:lnTo>
                      <a:pt x="298" y="116"/>
                    </a:lnTo>
                    <a:lnTo>
                      <a:pt x="299" y="117"/>
                    </a:lnTo>
                    <a:lnTo>
                      <a:pt x="299" y="118"/>
                    </a:lnTo>
                    <a:lnTo>
                      <a:pt x="299" y="119"/>
                    </a:lnTo>
                    <a:lnTo>
                      <a:pt x="299" y="120"/>
                    </a:lnTo>
                    <a:lnTo>
                      <a:pt x="298" y="121"/>
                    </a:lnTo>
                    <a:lnTo>
                      <a:pt x="299" y="121"/>
                    </a:lnTo>
                    <a:lnTo>
                      <a:pt x="299" y="122"/>
                    </a:lnTo>
                    <a:lnTo>
                      <a:pt x="299" y="124"/>
                    </a:lnTo>
                    <a:lnTo>
                      <a:pt x="299" y="124"/>
                    </a:lnTo>
                    <a:lnTo>
                      <a:pt x="299" y="125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1" y="125"/>
                    </a:lnTo>
                    <a:lnTo>
                      <a:pt x="302" y="125"/>
                    </a:lnTo>
                    <a:lnTo>
                      <a:pt x="302" y="124"/>
                    </a:lnTo>
                    <a:lnTo>
                      <a:pt x="303" y="122"/>
                    </a:lnTo>
                    <a:lnTo>
                      <a:pt x="302" y="122"/>
                    </a:lnTo>
                    <a:lnTo>
                      <a:pt x="302" y="121"/>
                    </a:lnTo>
                    <a:lnTo>
                      <a:pt x="302" y="120"/>
                    </a:lnTo>
                    <a:lnTo>
                      <a:pt x="302" y="119"/>
                    </a:lnTo>
                    <a:lnTo>
                      <a:pt x="303" y="119"/>
                    </a:lnTo>
                    <a:lnTo>
                      <a:pt x="303" y="118"/>
                    </a:lnTo>
                    <a:lnTo>
                      <a:pt x="303" y="117"/>
                    </a:lnTo>
                    <a:lnTo>
                      <a:pt x="305" y="116"/>
                    </a:lnTo>
                    <a:lnTo>
                      <a:pt x="306" y="116"/>
                    </a:lnTo>
                    <a:lnTo>
                      <a:pt x="307" y="116"/>
                    </a:lnTo>
                    <a:lnTo>
                      <a:pt x="308" y="116"/>
                    </a:lnTo>
                    <a:lnTo>
                      <a:pt x="309" y="116"/>
                    </a:lnTo>
                    <a:lnTo>
                      <a:pt x="310" y="115"/>
                    </a:lnTo>
                    <a:lnTo>
                      <a:pt x="310" y="113"/>
                    </a:lnTo>
                    <a:lnTo>
                      <a:pt x="310" y="112"/>
                    </a:lnTo>
                    <a:lnTo>
                      <a:pt x="310" y="111"/>
                    </a:lnTo>
                    <a:lnTo>
                      <a:pt x="311" y="110"/>
                    </a:lnTo>
                    <a:lnTo>
                      <a:pt x="313" y="110"/>
                    </a:lnTo>
                    <a:lnTo>
                      <a:pt x="313" y="111"/>
                    </a:lnTo>
                    <a:lnTo>
                      <a:pt x="314" y="111"/>
                    </a:lnTo>
                    <a:lnTo>
                      <a:pt x="315" y="111"/>
                    </a:lnTo>
                    <a:lnTo>
                      <a:pt x="316" y="111"/>
                    </a:lnTo>
                    <a:lnTo>
                      <a:pt x="316" y="112"/>
                    </a:lnTo>
                    <a:lnTo>
                      <a:pt x="317" y="113"/>
                    </a:lnTo>
                    <a:lnTo>
                      <a:pt x="317" y="115"/>
                    </a:lnTo>
                    <a:lnTo>
                      <a:pt x="319" y="115"/>
                    </a:lnTo>
                    <a:lnTo>
                      <a:pt x="320" y="115"/>
                    </a:lnTo>
                    <a:lnTo>
                      <a:pt x="320" y="113"/>
                    </a:lnTo>
                    <a:lnTo>
                      <a:pt x="322" y="113"/>
                    </a:lnTo>
                    <a:lnTo>
                      <a:pt x="322" y="112"/>
                    </a:lnTo>
                    <a:lnTo>
                      <a:pt x="323" y="112"/>
                    </a:lnTo>
                    <a:lnTo>
                      <a:pt x="323" y="111"/>
                    </a:lnTo>
                    <a:lnTo>
                      <a:pt x="323" y="110"/>
                    </a:lnTo>
                    <a:lnTo>
                      <a:pt x="324" y="110"/>
                    </a:lnTo>
                    <a:lnTo>
                      <a:pt x="325" y="110"/>
                    </a:lnTo>
                    <a:lnTo>
                      <a:pt x="326" y="109"/>
                    </a:lnTo>
                    <a:lnTo>
                      <a:pt x="326" y="108"/>
                    </a:lnTo>
                    <a:lnTo>
                      <a:pt x="326" y="107"/>
                    </a:lnTo>
                    <a:lnTo>
                      <a:pt x="326" y="105"/>
                    </a:lnTo>
                    <a:lnTo>
                      <a:pt x="326" y="104"/>
                    </a:lnTo>
                    <a:lnTo>
                      <a:pt x="327" y="104"/>
                    </a:lnTo>
                    <a:lnTo>
                      <a:pt x="328" y="104"/>
                    </a:lnTo>
                    <a:lnTo>
                      <a:pt x="328" y="103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1" y="100"/>
                    </a:lnTo>
                    <a:lnTo>
                      <a:pt x="332" y="99"/>
                    </a:lnTo>
                    <a:lnTo>
                      <a:pt x="332" y="99"/>
                    </a:lnTo>
                    <a:lnTo>
                      <a:pt x="331" y="98"/>
                    </a:lnTo>
                    <a:lnTo>
                      <a:pt x="330" y="98"/>
                    </a:lnTo>
                    <a:lnTo>
                      <a:pt x="330" y="96"/>
                    </a:lnTo>
                    <a:lnTo>
                      <a:pt x="331" y="95"/>
                    </a:lnTo>
                    <a:lnTo>
                      <a:pt x="331" y="94"/>
                    </a:lnTo>
                    <a:lnTo>
                      <a:pt x="331" y="92"/>
                    </a:lnTo>
                    <a:lnTo>
                      <a:pt x="332" y="91"/>
                    </a:lnTo>
                    <a:lnTo>
                      <a:pt x="333" y="90"/>
                    </a:lnTo>
                    <a:lnTo>
                      <a:pt x="333" y="88"/>
                    </a:lnTo>
                    <a:lnTo>
                      <a:pt x="333" y="87"/>
                    </a:lnTo>
                    <a:lnTo>
                      <a:pt x="333" y="86"/>
                    </a:lnTo>
                    <a:lnTo>
                      <a:pt x="333" y="85"/>
                    </a:lnTo>
                    <a:lnTo>
                      <a:pt x="333" y="84"/>
                    </a:lnTo>
                    <a:lnTo>
                      <a:pt x="333" y="83"/>
                    </a:lnTo>
                    <a:lnTo>
                      <a:pt x="332" y="83"/>
                    </a:lnTo>
                    <a:lnTo>
                      <a:pt x="332" y="82"/>
                    </a:lnTo>
                    <a:lnTo>
                      <a:pt x="331" y="82"/>
                    </a:lnTo>
                    <a:lnTo>
                      <a:pt x="331" y="81"/>
                    </a:lnTo>
                    <a:lnTo>
                      <a:pt x="332" y="81"/>
                    </a:lnTo>
                    <a:lnTo>
                      <a:pt x="332" y="79"/>
                    </a:lnTo>
                    <a:lnTo>
                      <a:pt x="332" y="78"/>
                    </a:lnTo>
                    <a:lnTo>
                      <a:pt x="332" y="77"/>
                    </a:lnTo>
                    <a:lnTo>
                      <a:pt x="332" y="76"/>
                    </a:lnTo>
                    <a:lnTo>
                      <a:pt x="332" y="75"/>
                    </a:lnTo>
                    <a:lnTo>
                      <a:pt x="332" y="74"/>
                    </a:lnTo>
                    <a:lnTo>
                      <a:pt x="331" y="74"/>
                    </a:lnTo>
                    <a:lnTo>
                      <a:pt x="331" y="73"/>
                    </a:lnTo>
                    <a:lnTo>
                      <a:pt x="331" y="71"/>
                    </a:lnTo>
                    <a:lnTo>
                      <a:pt x="331" y="71"/>
                    </a:lnTo>
                    <a:lnTo>
                      <a:pt x="332" y="71"/>
                    </a:lnTo>
                    <a:lnTo>
                      <a:pt x="332" y="70"/>
                    </a:lnTo>
                    <a:lnTo>
                      <a:pt x="333" y="70"/>
                    </a:lnTo>
                    <a:lnTo>
                      <a:pt x="334" y="70"/>
                    </a:lnTo>
                    <a:lnTo>
                      <a:pt x="334" y="69"/>
                    </a:lnTo>
                    <a:lnTo>
                      <a:pt x="334" y="68"/>
                    </a:lnTo>
                    <a:lnTo>
                      <a:pt x="333" y="67"/>
                    </a:lnTo>
                    <a:lnTo>
                      <a:pt x="333" y="66"/>
                    </a:lnTo>
                    <a:lnTo>
                      <a:pt x="332" y="66"/>
                    </a:lnTo>
                    <a:lnTo>
                      <a:pt x="333" y="66"/>
                    </a:lnTo>
                    <a:lnTo>
                      <a:pt x="334" y="66"/>
                    </a:lnTo>
                    <a:lnTo>
                      <a:pt x="335" y="65"/>
                    </a:lnTo>
                    <a:lnTo>
                      <a:pt x="335" y="64"/>
                    </a:lnTo>
                    <a:lnTo>
                      <a:pt x="335" y="62"/>
                    </a:lnTo>
                    <a:lnTo>
                      <a:pt x="335" y="61"/>
                    </a:lnTo>
                    <a:lnTo>
                      <a:pt x="336" y="61"/>
                    </a:lnTo>
                    <a:lnTo>
                      <a:pt x="336" y="60"/>
                    </a:lnTo>
                    <a:lnTo>
                      <a:pt x="337" y="59"/>
                    </a:lnTo>
                    <a:lnTo>
                      <a:pt x="337" y="58"/>
                    </a:lnTo>
                    <a:lnTo>
                      <a:pt x="339" y="58"/>
                    </a:lnTo>
                    <a:lnTo>
                      <a:pt x="340" y="57"/>
                    </a:lnTo>
                    <a:lnTo>
                      <a:pt x="341" y="56"/>
                    </a:lnTo>
                    <a:lnTo>
                      <a:pt x="341" y="54"/>
                    </a:lnTo>
                    <a:lnTo>
                      <a:pt x="342" y="54"/>
                    </a:lnTo>
                    <a:lnTo>
                      <a:pt x="343" y="53"/>
                    </a:lnTo>
                    <a:lnTo>
                      <a:pt x="349" y="48"/>
                    </a:lnTo>
                    <a:lnTo>
                      <a:pt x="350" y="46"/>
                    </a:lnTo>
                    <a:lnTo>
                      <a:pt x="353" y="44"/>
                    </a:lnTo>
                    <a:lnTo>
                      <a:pt x="357" y="40"/>
                    </a:lnTo>
                    <a:lnTo>
                      <a:pt x="359" y="36"/>
                    </a:lnTo>
                    <a:lnTo>
                      <a:pt x="360" y="36"/>
                    </a:lnTo>
                    <a:lnTo>
                      <a:pt x="361" y="34"/>
                    </a:lnTo>
                    <a:lnTo>
                      <a:pt x="362" y="33"/>
                    </a:lnTo>
                    <a:lnTo>
                      <a:pt x="371" y="24"/>
                    </a:lnTo>
                    <a:lnTo>
                      <a:pt x="374" y="22"/>
                    </a:lnTo>
                    <a:lnTo>
                      <a:pt x="375" y="22"/>
                    </a:lnTo>
                    <a:lnTo>
                      <a:pt x="379" y="17"/>
                    </a:lnTo>
                    <a:lnTo>
                      <a:pt x="380" y="15"/>
                    </a:lnTo>
                    <a:lnTo>
                      <a:pt x="382" y="14"/>
                    </a:lnTo>
                    <a:lnTo>
                      <a:pt x="386" y="10"/>
                    </a:lnTo>
                    <a:lnTo>
                      <a:pt x="387" y="8"/>
                    </a:lnTo>
                    <a:lnTo>
                      <a:pt x="392" y="3"/>
                    </a:lnTo>
                    <a:lnTo>
                      <a:pt x="396" y="0"/>
                    </a:lnTo>
                    <a:lnTo>
                      <a:pt x="397" y="0"/>
                    </a:lnTo>
                    <a:lnTo>
                      <a:pt x="397" y="1"/>
                    </a:lnTo>
                    <a:lnTo>
                      <a:pt x="399" y="1"/>
                    </a:lnTo>
                    <a:lnTo>
                      <a:pt x="399" y="2"/>
                    </a:lnTo>
                    <a:lnTo>
                      <a:pt x="400" y="2"/>
                    </a:lnTo>
                    <a:lnTo>
                      <a:pt x="400" y="3"/>
                    </a:lnTo>
                    <a:lnTo>
                      <a:pt x="401" y="3"/>
                    </a:lnTo>
                    <a:lnTo>
                      <a:pt x="401" y="5"/>
                    </a:lnTo>
                    <a:lnTo>
                      <a:pt x="403" y="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2525804" y="3335338"/>
                <a:ext cx="276225" cy="285750"/>
              </a:xfrm>
              <a:custGeom>
                <a:avLst/>
                <a:gdLst>
                  <a:gd name="T0" fmla="*/ 164 w 174"/>
                  <a:gd name="T1" fmla="*/ 23 h 180"/>
                  <a:gd name="T2" fmla="*/ 174 w 174"/>
                  <a:gd name="T3" fmla="*/ 42 h 180"/>
                  <a:gd name="T4" fmla="*/ 162 w 174"/>
                  <a:gd name="T5" fmla="*/ 91 h 180"/>
                  <a:gd name="T6" fmla="*/ 162 w 174"/>
                  <a:gd name="T7" fmla="*/ 109 h 180"/>
                  <a:gd name="T8" fmla="*/ 162 w 174"/>
                  <a:gd name="T9" fmla="*/ 118 h 180"/>
                  <a:gd name="T10" fmla="*/ 160 w 174"/>
                  <a:gd name="T11" fmla="*/ 180 h 180"/>
                  <a:gd name="T12" fmla="*/ 154 w 174"/>
                  <a:gd name="T13" fmla="*/ 180 h 180"/>
                  <a:gd name="T14" fmla="*/ 149 w 174"/>
                  <a:gd name="T15" fmla="*/ 180 h 180"/>
                  <a:gd name="T16" fmla="*/ 144 w 174"/>
                  <a:gd name="T17" fmla="*/ 180 h 180"/>
                  <a:gd name="T18" fmla="*/ 139 w 174"/>
                  <a:gd name="T19" fmla="*/ 180 h 180"/>
                  <a:gd name="T20" fmla="*/ 111 w 174"/>
                  <a:gd name="T21" fmla="*/ 180 h 180"/>
                  <a:gd name="T22" fmla="*/ 96 w 174"/>
                  <a:gd name="T23" fmla="*/ 180 h 180"/>
                  <a:gd name="T24" fmla="*/ 92 w 174"/>
                  <a:gd name="T25" fmla="*/ 180 h 180"/>
                  <a:gd name="T26" fmla="*/ 86 w 174"/>
                  <a:gd name="T27" fmla="*/ 180 h 180"/>
                  <a:gd name="T28" fmla="*/ 79 w 174"/>
                  <a:gd name="T29" fmla="*/ 180 h 180"/>
                  <a:gd name="T30" fmla="*/ 72 w 174"/>
                  <a:gd name="T31" fmla="*/ 180 h 180"/>
                  <a:gd name="T32" fmla="*/ 68 w 174"/>
                  <a:gd name="T33" fmla="*/ 180 h 180"/>
                  <a:gd name="T34" fmla="*/ 63 w 174"/>
                  <a:gd name="T35" fmla="*/ 180 h 180"/>
                  <a:gd name="T36" fmla="*/ 60 w 174"/>
                  <a:gd name="T37" fmla="*/ 180 h 180"/>
                  <a:gd name="T38" fmla="*/ 55 w 174"/>
                  <a:gd name="T39" fmla="*/ 180 h 180"/>
                  <a:gd name="T40" fmla="*/ 51 w 174"/>
                  <a:gd name="T41" fmla="*/ 180 h 180"/>
                  <a:gd name="T42" fmla="*/ 45 w 174"/>
                  <a:gd name="T43" fmla="*/ 180 h 180"/>
                  <a:gd name="T44" fmla="*/ 41 w 174"/>
                  <a:gd name="T45" fmla="*/ 180 h 180"/>
                  <a:gd name="T46" fmla="*/ 36 w 174"/>
                  <a:gd name="T47" fmla="*/ 180 h 180"/>
                  <a:gd name="T48" fmla="*/ 33 w 174"/>
                  <a:gd name="T49" fmla="*/ 180 h 180"/>
                  <a:gd name="T50" fmla="*/ 27 w 174"/>
                  <a:gd name="T51" fmla="*/ 180 h 180"/>
                  <a:gd name="T52" fmla="*/ 20 w 174"/>
                  <a:gd name="T53" fmla="*/ 179 h 180"/>
                  <a:gd name="T54" fmla="*/ 19 w 174"/>
                  <a:gd name="T55" fmla="*/ 176 h 180"/>
                  <a:gd name="T56" fmla="*/ 18 w 174"/>
                  <a:gd name="T57" fmla="*/ 172 h 180"/>
                  <a:gd name="T58" fmla="*/ 15 w 174"/>
                  <a:gd name="T59" fmla="*/ 171 h 180"/>
                  <a:gd name="T60" fmla="*/ 12 w 174"/>
                  <a:gd name="T61" fmla="*/ 168 h 180"/>
                  <a:gd name="T62" fmla="*/ 11 w 174"/>
                  <a:gd name="T63" fmla="*/ 164 h 180"/>
                  <a:gd name="T64" fmla="*/ 15 w 174"/>
                  <a:gd name="T65" fmla="*/ 161 h 180"/>
                  <a:gd name="T66" fmla="*/ 13 w 174"/>
                  <a:gd name="T67" fmla="*/ 158 h 180"/>
                  <a:gd name="T68" fmla="*/ 11 w 174"/>
                  <a:gd name="T69" fmla="*/ 155 h 180"/>
                  <a:gd name="T70" fmla="*/ 9 w 174"/>
                  <a:gd name="T71" fmla="*/ 152 h 180"/>
                  <a:gd name="T72" fmla="*/ 8 w 174"/>
                  <a:gd name="T73" fmla="*/ 150 h 180"/>
                  <a:gd name="T74" fmla="*/ 4 w 174"/>
                  <a:gd name="T75" fmla="*/ 150 h 180"/>
                  <a:gd name="T76" fmla="*/ 0 w 174"/>
                  <a:gd name="T77" fmla="*/ 150 h 180"/>
                  <a:gd name="T78" fmla="*/ 4 w 174"/>
                  <a:gd name="T79" fmla="*/ 145 h 180"/>
                  <a:gd name="T80" fmla="*/ 9 w 174"/>
                  <a:gd name="T81" fmla="*/ 141 h 180"/>
                  <a:gd name="T82" fmla="*/ 21 w 174"/>
                  <a:gd name="T83" fmla="*/ 129 h 180"/>
                  <a:gd name="T84" fmla="*/ 26 w 174"/>
                  <a:gd name="T85" fmla="*/ 125 h 180"/>
                  <a:gd name="T86" fmla="*/ 32 w 174"/>
                  <a:gd name="T87" fmla="*/ 120 h 180"/>
                  <a:gd name="T88" fmla="*/ 37 w 174"/>
                  <a:gd name="T89" fmla="*/ 113 h 180"/>
                  <a:gd name="T90" fmla="*/ 43 w 174"/>
                  <a:gd name="T91" fmla="*/ 109 h 180"/>
                  <a:gd name="T92" fmla="*/ 47 w 174"/>
                  <a:gd name="T93" fmla="*/ 104 h 180"/>
                  <a:gd name="T94" fmla="*/ 53 w 174"/>
                  <a:gd name="T95" fmla="*/ 99 h 180"/>
                  <a:gd name="T96" fmla="*/ 58 w 174"/>
                  <a:gd name="T97" fmla="*/ 94 h 180"/>
                  <a:gd name="T98" fmla="*/ 62 w 174"/>
                  <a:gd name="T99" fmla="*/ 91 h 180"/>
                  <a:gd name="T100" fmla="*/ 68 w 174"/>
                  <a:gd name="T101" fmla="*/ 84 h 180"/>
                  <a:gd name="T102" fmla="*/ 73 w 174"/>
                  <a:gd name="T103" fmla="*/ 60 h 180"/>
                  <a:gd name="T104" fmla="*/ 116 w 174"/>
                  <a:gd name="T105" fmla="*/ 24 h 180"/>
                  <a:gd name="T106" fmla="*/ 116 w 174"/>
                  <a:gd name="T107" fmla="*/ 20 h 180"/>
                  <a:gd name="T108" fmla="*/ 119 w 174"/>
                  <a:gd name="T109" fmla="*/ 18 h 180"/>
                  <a:gd name="T110" fmla="*/ 121 w 174"/>
                  <a:gd name="T111" fmla="*/ 18 h 180"/>
                  <a:gd name="T112" fmla="*/ 124 w 174"/>
                  <a:gd name="T113" fmla="*/ 18 h 180"/>
                  <a:gd name="T114" fmla="*/ 127 w 174"/>
                  <a:gd name="T115" fmla="*/ 16 h 180"/>
                  <a:gd name="T116" fmla="*/ 131 w 174"/>
                  <a:gd name="T117" fmla="*/ 16 h 180"/>
                  <a:gd name="T118" fmla="*/ 133 w 174"/>
                  <a:gd name="T119" fmla="*/ 16 h 180"/>
                  <a:gd name="T120" fmla="*/ 153 w 174"/>
                  <a:gd name="T121" fmla="*/ 0 h 180"/>
                  <a:gd name="T122" fmla="*/ 164 w 174"/>
                  <a:gd name="T123" fmla="*/ 8 h 180"/>
                  <a:gd name="T124" fmla="*/ 164 w 174"/>
                  <a:gd name="T125" fmla="*/ 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" h="180">
                    <a:moveTo>
                      <a:pt x="164" y="17"/>
                    </a:moveTo>
                    <a:lnTo>
                      <a:pt x="164" y="18"/>
                    </a:lnTo>
                    <a:lnTo>
                      <a:pt x="164" y="19"/>
                    </a:lnTo>
                    <a:lnTo>
                      <a:pt x="164" y="23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4" y="35"/>
                    </a:lnTo>
                    <a:lnTo>
                      <a:pt x="174" y="42"/>
                    </a:lnTo>
                    <a:lnTo>
                      <a:pt x="173" y="57"/>
                    </a:lnTo>
                    <a:lnTo>
                      <a:pt x="164" y="55"/>
                    </a:lnTo>
                    <a:lnTo>
                      <a:pt x="163" y="91"/>
                    </a:lnTo>
                    <a:lnTo>
                      <a:pt x="162" y="91"/>
                    </a:lnTo>
                    <a:lnTo>
                      <a:pt x="162" y="95"/>
                    </a:lnTo>
                    <a:lnTo>
                      <a:pt x="162" y="101"/>
                    </a:lnTo>
                    <a:lnTo>
                      <a:pt x="162" y="105"/>
                    </a:lnTo>
                    <a:lnTo>
                      <a:pt x="162" y="109"/>
                    </a:lnTo>
                    <a:lnTo>
                      <a:pt x="162" y="110"/>
                    </a:lnTo>
                    <a:lnTo>
                      <a:pt x="162" y="112"/>
                    </a:lnTo>
                    <a:lnTo>
                      <a:pt x="162" y="117"/>
                    </a:lnTo>
                    <a:lnTo>
                      <a:pt x="162" y="118"/>
                    </a:lnTo>
                    <a:lnTo>
                      <a:pt x="162" y="125"/>
                    </a:lnTo>
                    <a:lnTo>
                      <a:pt x="162" y="126"/>
                    </a:lnTo>
                    <a:lnTo>
                      <a:pt x="162" y="180"/>
                    </a:lnTo>
                    <a:lnTo>
                      <a:pt x="160" y="180"/>
                    </a:lnTo>
                    <a:lnTo>
                      <a:pt x="158" y="180"/>
                    </a:lnTo>
                    <a:lnTo>
                      <a:pt x="157" y="180"/>
                    </a:lnTo>
                    <a:lnTo>
                      <a:pt x="156" y="180"/>
                    </a:lnTo>
                    <a:lnTo>
                      <a:pt x="154" y="180"/>
                    </a:lnTo>
                    <a:lnTo>
                      <a:pt x="153" y="180"/>
                    </a:lnTo>
                    <a:lnTo>
                      <a:pt x="152" y="180"/>
                    </a:lnTo>
                    <a:lnTo>
                      <a:pt x="150" y="180"/>
                    </a:lnTo>
                    <a:lnTo>
                      <a:pt x="149" y="180"/>
                    </a:lnTo>
                    <a:lnTo>
                      <a:pt x="147" y="180"/>
                    </a:lnTo>
                    <a:lnTo>
                      <a:pt x="146" y="180"/>
                    </a:lnTo>
                    <a:lnTo>
                      <a:pt x="145" y="180"/>
                    </a:lnTo>
                    <a:lnTo>
                      <a:pt x="144" y="180"/>
                    </a:lnTo>
                    <a:lnTo>
                      <a:pt x="144" y="180"/>
                    </a:lnTo>
                    <a:lnTo>
                      <a:pt x="143" y="180"/>
                    </a:lnTo>
                    <a:lnTo>
                      <a:pt x="140" y="180"/>
                    </a:lnTo>
                    <a:lnTo>
                      <a:pt x="139" y="180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5" y="180"/>
                    </a:lnTo>
                    <a:lnTo>
                      <a:pt x="111" y="180"/>
                    </a:lnTo>
                    <a:lnTo>
                      <a:pt x="107" y="180"/>
                    </a:lnTo>
                    <a:lnTo>
                      <a:pt x="105" y="180"/>
                    </a:lnTo>
                    <a:lnTo>
                      <a:pt x="102" y="180"/>
                    </a:lnTo>
                    <a:lnTo>
                      <a:pt x="96" y="180"/>
                    </a:lnTo>
                    <a:lnTo>
                      <a:pt x="95" y="180"/>
                    </a:lnTo>
                    <a:lnTo>
                      <a:pt x="94" y="180"/>
                    </a:lnTo>
                    <a:lnTo>
                      <a:pt x="93" y="180"/>
                    </a:lnTo>
                    <a:lnTo>
                      <a:pt x="92" y="180"/>
                    </a:lnTo>
                    <a:lnTo>
                      <a:pt x="90" y="180"/>
                    </a:lnTo>
                    <a:lnTo>
                      <a:pt x="89" y="180"/>
                    </a:lnTo>
                    <a:lnTo>
                      <a:pt x="89" y="180"/>
                    </a:lnTo>
                    <a:lnTo>
                      <a:pt x="86" y="180"/>
                    </a:lnTo>
                    <a:lnTo>
                      <a:pt x="84" y="180"/>
                    </a:lnTo>
                    <a:lnTo>
                      <a:pt x="83" y="180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8" y="180"/>
                    </a:lnTo>
                    <a:lnTo>
                      <a:pt x="76" y="180"/>
                    </a:lnTo>
                    <a:lnTo>
                      <a:pt x="75" y="180"/>
                    </a:lnTo>
                    <a:lnTo>
                      <a:pt x="72" y="180"/>
                    </a:lnTo>
                    <a:lnTo>
                      <a:pt x="71" y="180"/>
                    </a:lnTo>
                    <a:lnTo>
                      <a:pt x="70" y="180"/>
                    </a:lnTo>
                    <a:lnTo>
                      <a:pt x="69" y="180"/>
                    </a:lnTo>
                    <a:lnTo>
                      <a:pt x="68" y="180"/>
                    </a:lnTo>
                    <a:lnTo>
                      <a:pt x="67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3" y="180"/>
                    </a:lnTo>
                    <a:lnTo>
                      <a:pt x="62" y="180"/>
                    </a:lnTo>
                    <a:lnTo>
                      <a:pt x="62" y="180"/>
                    </a:lnTo>
                    <a:lnTo>
                      <a:pt x="61" y="180"/>
                    </a:lnTo>
                    <a:lnTo>
                      <a:pt x="60" y="180"/>
                    </a:lnTo>
                    <a:lnTo>
                      <a:pt x="59" y="180"/>
                    </a:lnTo>
                    <a:lnTo>
                      <a:pt x="58" y="180"/>
                    </a:lnTo>
                    <a:lnTo>
                      <a:pt x="56" y="180"/>
                    </a:lnTo>
                    <a:lnTo>
                      <a:pt x="55" y="180"/>
                    </a:lnTo>
                    <a:lnTo>
                      <a:pt x="54" y="180"/>
                    </a:lnTo>
                    <a:lnTo>
                      <a:pt x="53" y="180"/>
                    </a:lnTo>
                    <a:lnTo>
                      <a:pt x="52" y="180"/>
                    </a:lnTo>
                    <a:lnTo>
                      <a:pt x="51" y="180"/>
                    </a:lnTo>
                    <a:lnTo>
                      <a:pt x="50" y="180"/>
                    </a:lnTo>
                    <a:lnTo>
                      <a:pt x="49" y="180"/>
                    </a:lnTo>
                    <a:lnTo>
                      <a:pt x="47" y="180"/>
                    </a:lnTo>
                    <a:lnTo>
                      <a:pt x="45" y="180"/>
                    </a:lnTo>
                    <a:lnTo>
                      <a:pt x="44" y="180"/>
                    </a:lnTo>
                    <a:lnTo>
                      <a:pt x="43" y="180"/>
                    </a:lnTo>
                    <a:lnTo>
                      <a:pt x="42" y="180"/>
                    </a:lnTo>
                    <a:lnTo>
                      <a:pt x="41" y="180"/>
                    </a:lnTo>
                    <a:lnTo>
                      <a:pt x="40" y="180"/>
                    </a:lnTo>
                    <a:lnTo>
                      <a:pt x="38" y="180"/>
                    </a:lnTo>
                    <a:lnTo>
                      <a:pt x="37" y="180"/>
                    </a:lnTo>
                    <a:lnTo>
                      <a:pt x="36" y="180"/>
                    </a:lnTo>
                    <a:lnTo>
                      <a:pt x="35" y="180"/>
                    </a:lnTo>
                    <a:lnTo>
                      <a:pt x="35" y="180"/>
                    </a:lnTo>
                    <a:lnTo>
                      <a:pt x="34" y="180"/>
                    </a:lnTo>
                    <a:lnTo>
                      <a:pt x="33" y="180"/>
                    </a:lnTo>
                    <a:lnTo>
                      <a:pt x="30" y="180"/>
                    </a:lnTo>
                    <a:lnTo>
                      <a:pt x="29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25" y="180"/>
                    </a:lnTo>
                    <a:lnTo>
                      <a:pt x="21" y="180"/>
                    </a:lnTo>
                    <a:lnTo>
                      <a:pt x="20" y="180"/>
                    </a:lnTo>
                    <a:lnTo>
                      <a:pt x="20" y="179"/>
                    </a:lnTo>
                    <a:lnTo>
                      <a:pt x="20" y="178"/>
                    </a:lnTo>
                    <a:lnTo>
                      <a:pt x="19" y="177"/>
                    </a:lnTo>
                    <a:lnTo>
                      <a:pt x="20" y="177"/>
                    </a:lnTo>
                    <a:lnTo>
                      <a:pt x="19" y="176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9" y="172"/>
                    </a:lnTo>
                    <a:lnTo>
                      <a:pt x="18" y="172"/>
                    </a:lnTo>
                    <a:lnTo>
                      <a:pt x="17" y="172"/>
                    </a:lnTo>
                    <a:lnTo>
                      <a:pt x="17" y="171"/>
                    </a:lnTo>
                    <a:lnTo>
                      <a:pt x="16" y="171"/>
                    </a:lnTo>
                    <a:lnTo>
                      <a:pt x="15" y="171"/>
                    </a:lnTo>
                    <a:lnTo>
                      <a:pt x="13" y="171"/>
                    </a:lnTo>
                    <a:lnTo>
                      <a:pt x="13" y="170"/>
                    </a:lnTo>
                    <a:lnTo>
                      <a:pt x="12" y="169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1" y="165"/>
                    </a:lnTo>
                    <a:lnTo>
                      <a:pt x="11" y="164"/>
                    </a:lnTo>
                    <a:lnTo>
                      <a:pt x="11" y="164"/>
                    </a:lnTo>
                    <a:lnTo>
                      <a:pt x="12" y="163"/>
                    </a:lnTo>
                    <a:lnTo>
                      <a:pt x="13" y="162"/>
                    </a:lnTo>
                    <a:lnTo>
                      <a:pt x="15" y="161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5" y="159"/>
                    </a:lnTo>
                    <a:lnTo>
                      <a:pt x="13" y="158"/>
                    </a:lnTo>
                    <a:lnTo>
                      <a:pt x="13" y="156"/>
                    </a:lnTo>
                    <a:lnTo>
                      <a:pt x="12" y="156"/>
                    </a:lnTo>
                    <a:lnTo>
                      <a:pt x="12" y="155"/>
                    </a:lnTo>
                    <a:lnTo>
                      <a:pt x="11" y="155"/>
                    </a:lnTo>
                    <a:lnTo>
                      <a:pt x="11" y="154"/>
                    </a:lnTo>
                    <a:lnTo>
                      <a:pt x="10" y="153"/>
                    </a:lnTo>
                    <a:lnTo>
                      <a:pt x="9" y="153"/>
                    </a:lnTo>
                    <a:lnTo>
                      <a:pt x="9" y="152"/>
                    </a:lnTo>
                    <a:lnTo>
                      <a:pt x="8" y="152"/>
                    </a:lnTo>
                    <a:lnTo>
                      <a:pt x="8" y="151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7" y="151"/>
                    </a:lnTo>
                    <a:lnTo>
                      <a:pt x="6" y="151"/>
                    </a:lnTo>
                    <a:lnTo>
                      <a:pt x="4" y="151"/>
                    </a:lnTo>
                    <a:lnTo>
                      <a:pt x="4" y="150"/>
                    </a:lnTo>
                    <a:lnTo>
                      <a:pt x="3" y="150"/>
                    </a:lnTo>
                    <a:lnTo>
                      <a:pt x="2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148"/>
                    </a:lnTo>
                    <a:lnTo>
                      <a:pt x="2" y="147"/>
                    </a:lnTo>
                    <a:lnTo>
                      <a:pt x="3" y="146"/>
                    </a:lnTo>
                    <a:lnTo>
                      <a:pt x="4" y="145"/>
                    </a:lnTo>
                    <a:lnTo>
                      <a:pt x="6" y="144"/>
                    </a:lnTo>
                    <a:lnTo>
                      <a:pt x="7" y="143"/>
                    </a:lnTo>
                    <a:lnTo>
                      <a:pt x="8" y="142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11" y="138"/>
                    </a:lnTo>
                    <a:lnTo>
                      <a:pt x="12" y="137"/>
                    </a:lnTo>
                    <a:lnTo>
                      <a:pt x="21" y="129"/>
                    </a:lnTo>
                    <a:lnTo>
                      <a:pt x="23" y="128"/>
                    </a:lnTo>
                    <a:lnTo>
                      <a:pt x="24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7" y="124"/>
                    </a:lnTo>
                    <a:lnTo>
                      <a:pt x="28" y="122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4" y="118"/>
                    </a:lnTo>
                    <a:lnTo>
                      <a:pt x="35" y="116"/>
                    </a:lnTo>
                    <a:lnTo>
                      <a:pt x="36" y="114"/>
                    </a:lnTo>
                    <a:lnTo>
                      <a:pt x="37" y="113"/>
                    </a:lnTo>
                    <a:lnTo>
                      <a:pt x="38" y="112"/>
                    </a:lnTo>
                    <a:lnTo>
                      <a:pt x="38" y="111"/>
                    </a:lnTo>
                    <a:lnTo>
                      <a:pt x="41" y="110"/>
                    </a:lnTo>
                    <a:lnTo>
                      <a:pt x="43" y="109"/>
                    </a:lnTo>
                    <a:lnTo>
                      <a:pt x="44" y="108"/>
                    </a:lnTo>
                    <a:lnTo>
                      <a:pt x="45" y="107"/>
                    </a:lnTo>
                    <a:lnTo>
                      <a:pt x="46" y="105"/>
                    </a:lnTo>
                    <a:lnTo>
                      <a:pt x="47" y="104"/>
                    </a:lnTo>
                    <a:lnTo>
                      <a:pt x="49" y="103"/>
                    </a:lnTo>
                    <a:lnTo>
                      <a:pt x="50" y="102"/>
                    </a:lnTo>
                    <a:lnTo>
                      <a:pt x="52" y="100"/>
                    </a:lnTo>
                    <a:lnTo>
                      <a:pt x="53" y="99"/>
                    </a:lnTo>
                    <a:lnTo>
                      <a:pt x="54" y="99"/>
                    </a:lnTo>
                    <a:lnTo>
                      <a:pt x="56" y="96"/>
                    </a:lnTo>
                    <a:lnTo>
                      <a:pt x="58" y="95"/>
                    </a:lnTo>
                    <a:lnTo>
                      <a:pt x="58" y="94"/>
                    </a:lnTo>
                    <a:lnTo>
                      <a:pt x="59" y="94"/>
                    </a:lnTo>
                    <a:lnTo>
                      <a:pt x="60" y="92"/>
                    </a:lnTo>
                    <a:lnTo>
                      <a:pt x="61" y="92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4" y="87"/>
                    </a:lnTo>
                    <a:lnTo>
                      <a:pt x="66" y="86"/>
                    </a:lnTo>
                    <a:lnTo>
                      <a:pt x="68" y="84"/>
                    </a:lnTo>
                    <a:lnTo>
                      <a:pt x="69" y="83"/>
                    </a:lnTo>
                    <a:lnTo>
                      <a:pt x="71" y="82"/>
                    </a:lnTo>
                    <a:lnTo>
                      <a:pt x="73" y="79"/>
                    </a:lnTo>
                    <a:lnTo>
                      <a:pt x="73" y="60"/>
                    </a:lnTo>
                    <a:lnTo>
                      <a:pt x="73" y="59"/>
                    </a:lnTo>
                    <a:lnTo>
                      <a:pt x="73" y="24"/>
                    </a:lnTo>
                    <a:lnTo>
                      <a:pt x="105" y="24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6" y="23"/>
                    </a:lnTo>
                    <a:lnTo>
                      <a:pt x="116" y="21"/>
                    </a:lnTo>
                    <a:lnTo>
                      <a:pt x="116" y="20"/>
                    </a:lnTo>
                    <a:lnTo>
                      <a:pt x="116" y="19"/>
                    </a:lnTo>
                    <a:lnTo>
                      <a:pt x="118" y="19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20" y="19"/>
                    </a:lnTo>
                    <a:lnTo>
                      <a:pt x="120" y="18"/>
                    </a:lnTo>
                    <a:lnTo>
                      <a:pt x="121" y="18"/>
                    </a:lnTo>
                    <a:lnTo>
                      <a:pt x="121" y="17"/>
                    </a:lnTo>
                    <a:lnTo>
                      <a:pt x="122" y="18"/>
                    </a:lnTo>
                    <a:lnTo>
                      <a:pt x="123" y="18"/>
                    </a:lnTo>
                    <a:lnTo>
                      <a:pt x="124" y="18"/>
                    </a:lnTo>
                    <a:lnTo>
                      <a:pt x="126" y="18"/>
                    </a:lnTo>
                    <a:lnTo>
                      <a:pt x="126" y="17"/>
                    </a:lnTo>
                    <a:lnTo>
                      <a:pt x="126" y="16"/>
                    </a:lnTo>
                    <a:lnTo>
                      <a:pt x="127" y="16"/>
                    </a:lnTo>
                    <a:lnTo>
                      <a:pt x="128" y="16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1" y="16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5" y="17"/>
                    </a:lnTo>
                    <a:lnTo>
                      <a:pt x="135" y="18"/>
                    </a:lnTo>
                    <a:lnTo>
                      <a:pt x="141" y="11"/>
                    </a:lnTo>
                    <a:lnTo>
                      <a:pt x="153" y="0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4" y="7"/>
                    </a:lnTo>
                    <a:lnTo>
                      <a:pt x="164" y="8"/>
                    </a:lnTo>
                    <a:lnTo>
                      <a:pt x="164" y="9"/>
                    </a:lnTo>
                    <a:lnTo>
                      <a:pt x="164" y="10"/>
                    </a:lnTo>
                    <a:lnTo>
                      <a:pt x="164" y="11"/>
                    </a:lnTo>
                    <a:lnTo>
                      <a:pt x="164" y="12"/>
                    </a:lnTo>
                    <a:lnTo>
                      <a:pt x="164" y="14"/>
                    </a:lnTo>
                    <a:lnTo>
                      <a:pt x="164" y="15"/>
                    </a:lnTo>
                    <a:lnTo>
                      <a:pt x="164" y="1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120" name="组合 119"/>
            <p:cNvGrpSpPr/>
            <p:nvPr/>
          </p:nvGrpSpPr>
          <p:grpSpPr>
            <a:xfrm>
              <a:off x="4219251" y="2288477"/>
              <a:ext cx="1241426" cy="919163"/>
              <a:chOff x="2105116" y="2311400"/>
              <a:chExt cx="1241426" cy="919163"/>
            </a:xfrm>
          </p:grpSpPr>
          <p:sp>
            <p:nvSpPr>
              <p:cNvPr id="121" name="Freeform 100"/>
              <p:cNvSpPr>
                <a:spLocks/>
              </p:cNvSpPr>
              <p:nvPr/>
            </p:nvSpPr>
            <p:spPr bwMode="auto">
              <a:xfrm>
                <a:off x="2744879" y="2406650"/>
                <a:ext cx="601663" cy="523875"/>
              </a:xfrm>
              <a:custGeom>
                <a:avLst/>
                <a:gdLst>
                  <a:gd name="T0" fmla="*/ 145 w 379"/>
                  <a:gd name="T1" fmla="*/ 118 h 330"/>
                  <a:gd name="T2" fmla="*/ 283 w 379"/>
                  <a:gd name="T3" fmla="*/ 241 h 330"/>
                  <a:gd name="T4" fmla="*/ 379 w 379"/>
                  <a:gd name="T5" fmla="*/ 330 h 330"/>
                  <a:gd name="T6" fmla="*/ 341 w 379"/>
                  <a:gd name="T7" fmla="*/ 330 h 330"/>
                  <a:gd name="T8" fmla="*/ 202 w 379"/>
                  <a:gd name="T9" fmla="*/ 330 h 330"/>
                  <a:gd name="T10" fmla="*/ 185 w 379"/>
                  <a:gd name="T11" fmla="*/ 330 h 330"/>
                  <a:gd name="T12" fmla="*/ 178 w 379"/>
                  <a:gd name="T13" fmla="*/ 323 h 330"/>
                  <a:gd name="T14" fmla="*/ 170 w 379"/>
                  <a:gd name="T15" fmla="*/ 325 h 330"/>
                  <a:gd name="T16" fmla="*/ 165 w 379"/>
                  <a:gd name="T17" fmla="*/ 320 h 330"/>
                  <a:gd name="T18" fmla="*/ 158 w 379"/>
                  <a:gd name="T19" fmla="*/ 314 h 330"/>
                  <a:gd name="T20" fmla="*/ 152 w 379"/>
                  <a:gd name="T21" fmla="*/ 307 h 330"/>
                  <a:gd name="T22" fmla="*/ 143 w 379"/>
                  <a:gd name="T23" fmla="*/ 305 h 330"/>
                  <a:gd name="T24" fmla="*/ 136 w 379"/>
                  <a:gd name="T25" fmla="*/ 301 h 330"/>
                  <a:gd name="T26" fmla="*/ 130 w 379"/>
                  <a:gd name="T27" fmla="*/ 295 h 330"/>
                  <a:gd name="T28" fmla="*/ 129 w 379"/>
                  <a:gd name="T29" fmla="*/ 287 h 330"/>
                  <a:gd name="T30" fmla="*/ 123 w 379"/>
                  <a:gd name="T31" fmla="*/ 280 h 330"/>
                  <a:gd name="T32" fmla="*/ 121 w 379"/>
                  <a:gd name="T33" fmla="*/ 271 h 330"/>
                  <a:gd name="T34" fmla="*/ 115 w 379"/>
                  <a:gd name="T35" fmla="*/ 264 h 330"/>
                  <a:gd name="T36" fmla="*/ 108 w 379"/>
                  <a:gd name="T37" fmla="*/ 259 h 330"/>
                  <a:gd name="T38" fmla="*/ 98 w 379"/>
                  <a:gd name="T39" fmla="*/ 259 h 330"/>
                  <a:gd name="T40" fmla="*/ 91 w 379"/>
                  <a:gd name="T41" fmla="*/ 262 h 330"/>
                  <a:gd name="T42" fmla="*/ 86 w 379"/>
                  <a:gd name="T43" fmla="*/ 261 h 330"/>
                  <a:gd name="T44" fmla="*/ 79 w 379"/>
                  <a:gd name="T45" fmla="*/ 258 h 330"/>
                  <a:gd name="T46" fmla="*/ 85 w 379"/>
                  <a:gd name="T47" fmla="*/ 250 h 330"/>
                  <a:gd name="T48" fmla="*/ 91 w 379"/>
                  <a:gd name="T49" fmla="*/ 244 h 330"/>
                  <a:gd name="T50" fmla="*/ 89 w 379"/>
                  <a:gd name="T51" fmla="*/ 236 h 330"/>
                  <a:gd name="T52" fmla="*/ 93 w 379"/>
                  <a:gd name="T53" fmla="*/ 229 h 330"/>
                  <a:gd name="T54" fmla="*/ 91 w 379"/>
                  <a:gd name="T55" fmla="*/ 222 h 330"/>
                  <a:gd name="T56" fmla="*/ 91 w 379"/>
                  <a:gd name="T57" fmla="*/ 215 h 330"/>
                  <a:gd name="T58" fmla="*/ 82 w 379"/>
                  <a:gd name="T59" fmla="*/ 212 h 330"/>
                  <a:gd name="T60" fmla="*/ 75 w 379"/>
                  <a:gd name="T61" fmla="*/ 205 h 330"/>
                  <a:gd name="T62" fmla="*/ 68 w 379"/>
                  <a:gd name="T63" fmla="*/ 196 h 330"/>
                  <a:gd name="T64" fmla="*/ 71 w 379"/>
                  <a:gd name="T65" fmla="*/ 188 h 330"/>
                  <a:gd name="T66" fmla="*/ 70 w 379"/>
                  <a:gd name="T67" fmla="*/ 178 h 330"/>
                  <a:gd name="T68" fmla="*/ 65 w 379"/>
                  <a:gd name="T69" fmla="*/ 169 h 330"/>
                  <a:gd name="T70" fmla="*/ 58 w 379"/>
                  <a:gd name="T71" fmla="*/ 164 h 330"/>
                  <a:gd name="T72" fmla="*/ 52 w 379"/>
                  <a:gd name="T73" fmla="*/ 161 h 330"/>
                  <a:gd name="T74" fmla="*/ 44 w 379"/>
                  <a:gd name="T75" fmla="*/ 161 h 330"/>
                  <a:gd name="T76" fmla="*/ 38 w 379"/>
                  <a:gd name="T77" fmla="*/ 163 h 330"/>
                  <a:gd name="T78" fmla="*/ 37 w 379"/>
                  <a:gd name="T79" fmla="*/ 156 h 330"/>
                  <a:gd name="T80" fmla="*/ 33 w 379"/>
                  <a:gd name="T81" fmla="*/ 151 h 330"/>
                  <a:gd name="T82" fmla="*/ 31 w 379"/>
                  <a:gd name="T83" fmla="*/ 152 h 330"/>
                  <a:gd name="T84" fmla="*/ 22 w 379"/>
                  <a:gd name="T85" fmla="*/ 151 h 330"/>
                  <a:gd name="T86" fmla="*/ 15 w 379"/>
                  <a:gd name="T87" fmla="*/ 145 h 330"/>
                  <a:gd name="T88" fmla="*/ 8 w 379"/>
                  <a:gd name="T89" fmla="*/ 138 h 330"/>
                  <a:gd name="T90" fmla="*/ 6 w 379"/>
                  <a:gd name="T91" fmla="*/ 131 h 330"/>
                  <a:gd name="T92" fmla="*/ 7 w 379"/>
                  <a:gd name="T93" fmla="*/ 124 h 330"/>
                  <a:gd name="T94" fmla="*/ 5 w 379"/>
                  <a:gd name="T95" fmla="*/ 117 h 330"/>
                  <a:gd name="T96" fmla="*/ 2 w 379"/>
                  <a:gd name="T97" fmla="*/ 111 h 330"/>
                  <a:gd name="T98" fmla="*/ 3 w 379"/>
                  <a:gd name="T99" fmla="*/ 101 h 330"/>
                  <a:gd name="T100" fmla="*/ 5 w 379"/>
                  <a:gd name="T101" fmla="*/ 94 h 330"/>
                  <a:gd name="T102" fmla="*/ 7 w 379"/>
                  <a:gd name="T103" fmla="*/ 88 h 330"/>
                  <a:gd name="T104" fmla="*/ 9 w 379"/>
                  <a:gd name="T105" fmla="*/ 80 h 330"/>
                  <a:gd name="T106" fmla="*/ 18 w 379"/>
                  <a:gd name="T107" fmla="*/ 79 h 330"/>
                  <a:gd name="T108" fmla="*/ 19 w 379"/>
                  <a:gd name="T109" fmla="*/ 70 h 330"/>
                  <a:gd name="T110" fmla="*/ 23 w 379"/>
                  <a:gd name="T111" fmla="*/ 60 h 330"/>
                  <a:gd name="T112" fmla="*/ 19 w 379"/>
                  <a:gd name="T113" fmla="*/ 52 h 330"/>
                  <a:gd name="T114" fmla="*/ 15 w 379"/>
                  <a:gd name="T115" fmla="*/ 43 h 330"/>
                  <a:gd name="T116" fmla="*/ 11 w 379"/>
                  <a:gd name="T117" fmla="*/ 35 h 330"/>
                  <a:gd name="T118" fmla="*/ 6 w 379"/>
                  <a:gd name="T119" fmla="*/ 28 h 330"/>
                  <a:gd name="T120" fmla="*/ 7 w 379"/>
                  <a:gd name="T121" fmla="*/ 17 h 330"/>
                  <a:gd name="T122" fmla="*/ 10 w 379"/>
                  <a:gd name="T123" fmla="*/ 9 h 330"/>
                  <a:gd name="T124" fmla="*/ 15 w 379"/>
                  <a:gd name="T125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9" h="330">
                    <a:moveTo>
                      <a:pt x="25" y="9"/>
                    </a:moveTo>
                    <a:lnTo>
                      <a:pt x="33" y="16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3" y="78"/>
                    </a:lnTo>
                    <a:lnTo>
                      <a:pt x="127" y="100"/>
                    </a:lnTo>
                    <a:lnTo>
                      <a:pt x="135" y="106"/>
                    </a:lnTo>
                    <a:lnTo>
                      <a:pt x="145" y="118"/>
                    </a:lnTo>
                    <a:lnTo>
                      <a:pt x="146" y="118"/>
                    </a:lnTo>
                    <a:lnTo>
                      <a:pt x="178" y="146"/>
                    </a:lnTo>
                    <a:lnTo>
                      <a:pt x="198" y="165"/>
                    </a:lnTo>
                    <a:lnTo>
                      <a:pt x="230" y="194"/>
                    </a:lnTo>
                    <a:lnTo>
                      <a:pt x="250" y="212"/>
                    </a:lnTo>
                    <a:lnTo>
                      <a:pt x="252" y="214"/>
                    </a:lnTo>
                    <a:lnTo>
                      <a:pt x="255" y="215"/>
                    </a:lnTo>
                    <a:lnTo>
                      <a:pt x="259" y="221"/>
                    </a:lnTo>
                    <a:lnTo>
                      <a:pt x="281" y="240"/>
                    </a:lnTo>
                    <a:lnTo>
                      <a:pt x="283" y="241"/>
                    </a:lnTo>
                    <a:lnTo>
                      <a:pt x="305" y="261"/>
                    </a:lnTo>
                    <a:lnTo>
                      <a:pt x="320" y="276"/>
                    </a:lnTo>
                    <a:lnTo>
                      <a:pt x="323" y="279"/>
                    </a:lnTo>
                    <a:lnTo>
                      <a:pt x="329" y="284"/>
                    </a:lnTo>
                    <a:lnTo>
                      <a:pt x="348" y="301"/>
                    </a:lnTo>
                    <a:lnTo>
                      <a:pt x="357" y="309"/>
                    </a:lnTo>
                    <a:lnTo>
                      <a:pt x="362" y="315"/>
                    </a:lnTo>
                    <a:lnTo>
                      <a:pt x="363" y="315"/>
                    </a:lnTo>
                    <a:lnTo>
                      <a:pt x="377" y="329"/>
                    </a:lnTo>
                    <a:lnTo>
                      <a:pt x="379" y="330"/>
                    </a:lnTo>
                    <a:lnTo>
                      <a:pt x="378" y="330"/>
                    </a:lnTo>
                    <a:lnTo>
                      <a:pt x="366" y="330"/>
                    </a:lnTo>
                    <a:lnTo>
                      <a:pt x="361" y="330"/>
                    </a:lnTo>
                    <a:lnTo>
                      <a:pt x="358" y="330"/>
                    </a:lnTo>
                    <a:lnTo>
                      <a:pt x="352" y="330"/>
                    </a:lnTo>
                    <a:lnTo>
                      <a:pt x="351" y="330"/>
                    </a:lnTo>
                    <a:lnTo>
                      <a:pt x="350" y="330"/>
                    </a:lnTo>
                    <a:lnTo>
                      <a:pt x="348" y="330"/>
                    </a:lnTo>
                    <a:lnTo>
                      <a:pt x="343" y="330"/>
                    </a:lnTo>
                    <a:lnTo>
                      <a:pt x="341" y="330"/>
                    </a:lnTo>
                    <a:lnTo>
                      <a:pt x="329" y="330"/>
                    </a:lnTo>
                    <a:lnTo>
                      <a:pt x="278" y="330"/>
                    </a:lnTo>
                    <a:lnTo>
                      <a:pt x="272" y="330"/>
                    </a:lnTo>
                    <a:lnTo>
                      <a:pt x="260" y="330"/>
                    </a:lnTo>
                    <a:lnTo>
                      <a:pt x="229" y="330"/>
                    </a:lnTo>
                    <a:lnTo>
                      <a:pt x="224" y="330"/>
                    </a:lnTo>
                    <a:lnTo>
                      <a:pt x="218" y="330"/>
                    </a:lnTo>
                    <a:lnTo>
                      <a:pt x="211" y="330"/>
                    </a:lnTo>
                    <a:lnTo>
                      <a:pt x="206" y="330"/>
                    </a:lnTo>
                    <a:lnTo>
                      <a:pt x="202" y="330"/>
                    </a:lnTo>
                    <a:lnTo>
                      <a:pt x="197" y="330"/>
                    </a:lnTo>
                    <a:lnTo>
                      <a:pt x="197" y="330"/>
                    </a:lnTo>
                    <a:lnTo>
                      <a:pt x="196" y="330"/>
                    </a:lnTo>
                    <a:lnTo>
                      <a:pt x="195" y="330"/>
                    </a:lnTo>
                    <a:lnTo>
                      <a:pt x="194" y="330"/>
                    </a:lnTo>
                    <a:lnTo>
                      <a:pt x="192" y="330"/>
                    </a:lnTo>
                    <a:lnTo>
                      <a:pt x="190" y="330"/>
                    </a:lnTo>
                    <a:lnTo>
                      <a:pt x="189" y="330"/>
                    </a:lnTo>
                    <a:lnTo>
                      <a:pt x="188" y="330"/>
                    </a:lnTo>
                    <a:lnTo>
                      <a:pt x="185" y="330"/>
                    </a:lnTo>
                    <a:lnTo>
                      <a:pt x="183" y="330"/>
                    </a:lnTo>
                    <a:lnTo>
                      <a:pt x="182" y="330"/>
                    </a:lnTo>
                    <a:lnTo>
                      <a:pt x="182" y="329"/>
                    </a:lnTo>
                    <a:lnTo>
                      <a:pt x="181" y="327"/>
                    </a:lnTo>
                    <a:lnTo>
                      <a:pt x="180" y="327"/>
                    </a:lnTo>
                    <a:lnTo>
                      <a:pt x="180" y="326"/>
                    </a:lnTo>
                    <a:lnTo>
                      <a:pt x="179" y="325"/>
                    </a:lnTo>
                    <a:lnTo>
                      <a:pt x="179" y="324"/>
                    </a:lnTo>
                    <a:lnTo>
                      <a:pt x="178" y="324"/>
                    </a:lnTo>
                    <a:lnTo>
                      <a:pt x="178" y="323"/>
                    </a:lnTo>
                    <a:lnTo>
                      <a:pt x="177" y="323"/>
                    </a:lnTo>
                    <a:lnTo>
                      <a:pt x="175" y="323"/>
                    </a:lnTo>
                    <a:lnTo>
                      <a:pt x="175" y="324"/>
                    </a:lnTo>
                    <a:lnTo>
                      <a:pt x="174" y="324"/>
                    </a:lnTo>
                    <a:lnTo>
                      <a:pt x="174" y="323"/>
                    </a:lnTo>
                    <a:lnTo>
                      <a:pt x="173" y="324"/>
                    </a:lnTo>
                    <a:lnTo>
                      <a:pt x="172" y="324"/>
                    </a:lnTo>
                    <a:lnTo>
                      <a:pt x="172" y="325"/>
                    </a:lnTo>
                    <a:lnTo>
                      <a:pt x="171" y="325"/>
                    </a:lnTo>
                    <a:lnTo>
                      <a:pt x="170" y="325"/>
                    </a:lnTo>
                    <a:lnTo>
                      <a:pt x="170" y="325"/>
                    </a:lnTo>
                    <a:lnTo>
                      <a:pt x="169" y="325"/>
                    </a:lnTo>
                    <a:lnTo>
                      <a:pt x="168" y="326"/>
                    </a:lnTo>
                    <a:lnTo>
                      <a:pt x="166" y="326"/>
                    </a:lnTo>
                    <a:lnTo>
                      <a:pt x="166" y="325"/>
                    </a:lnTo>
                    <a:lnTo>
                      <a:pt x="165" y="324"/>
                    </a:lnTo>
                    <a:lnTo>
                      <a:pt x="165" y="323"/>
                    </a:lnTo>
                    <a:lnTo>
                      <a:pt x="165" y="322"/>
                    </a:lnTo>
                    <a:lnTo>
                      <a:pt x="165" y="321"/>
                    </a:lnTo>
                    <a:lnTo>
                      <a:pt x="165" y="320"/>
                    </a:lnTo>
                    <a:lnTo>
                      <a:pt x="164" y="320"/>
                    </a:lnTo>
                    <a:lnTo>
                      <a:pt x="164" y="318"/>
                    </a:lnTo>
                    <a:lnTo>
                      <a:pt x="163" y="318"/>
                    </a:lnTo>
                    <a:lnTo>
                      <a:pt x="162" y="318"/>
                    </a:lnTo>
                    <a:lnTo>
                      <a:pt x="161" y="317"/>
                    </a:lnTo>
                    <a:lnTo>
                      <a:pt x="161" y="316"/>
                    </a:lnTo>
                    <a:lnTo>
                      <a:pt x="160" y="315"/>
                    </a:lnTo>
                    <a:lnTo>
                      <a:pt x="160" y="315"/>
                    </a:lnTo>
                    <a:lnTo>
                      <a:pt x="158" y="315"/>
                    </a:lnTo>
                    <a:lnTo>
                      <a:pt x="158" y="314"/>
                    </a:lnTo>
                    <a:lnTo>
                      <a:pt x="157" y="314"/>
                    </a:lnTo>
                    <a:lnTo>
                      <a:pt x="156" y="314"/>
                    </a:lnTo>
                    <a:lnTo>
                      <a:pt x="156" y="313"/>
                    </a:lnTo>
                    <a:lnTo>
                      <a:pt x="155" y="312"/>
                    </a:lnTo>
                    <a:lnTo>
                      <a:pt x="155" y="310"/>
                    </a:lnTo>
                    <a:lnTo>
                      <a:pt x="154" y="310"/>
                    </a:lnTo>
                    <a:lnTo>
                      <a:pt x="154" y="309"/>
                    </a:lnTo>
                    <a:lnTo>
                      <a:pt x="153" y="308"/>
                    </a:lnTo>
                    <a:lnTo>
                      <a:pt x="153" y="307"/>
                    </a:lnTo>
                    <a:lnTo>
                      <a:pt x="152" y="307"/>
                    </a:lnTo>
                    <a:lnTo>
                      <a:pt x="151" y="308"/>
                    </a:lnTo>
                    <a:lnTo>
                      <a:pt x="149" y="307"/>
                    </a:lnTo>
                    <a:lnTo>
                      <a:pt x="148" y="306"/>
                    </a:lnTo>
                    <a:lnTo>
                      <a:pt x="147" y="306"/>
                    </a:lnTo>
                    <a:lnTo>
                      <a:pt x="147" y="305"/>
                    </a:lnTo>
                    <a:lnTo>
                      <a:pt x="147" y="304"/>
                    </a:lnTo>
                    <a:lnTo>
                      <a:pt x="146" y="304"/>
                    </a:lnTo>
                    <a:lnTo>
                      <a:pt x="145" y="304"/>
                    </a:lnTo>
                    <a:lnTo>
                      <a:pt x="144" y="304"/>
                    </a:lnTo>
                    <a:lnTo>
                      <a:pt x="143" y="305"/>
                    </a:lnTo>
                    <a:lnTo>
                      <a:pt x="143" y="305"/>
                    </a:lnTo>
                    <a:lnTo>
                      <a:pt x="142" y="305"/>
                    </a:lnTo>
                    <a:lnTo>
                      <a:pt x="142" y="306"/>
                    </a:lnTo>
                    <a:lnTo>
                      <a:pt x="140" y="305"/>
                    </a:lnTo>
                    <a:lnTo>
                      <a:pt x="140" y="304"/>
                    </a:lnTo>
                    <a:lnTo>
                      <a:pt x="139" y="304"/>
                    </a:lnTo>
                    <a:lnTo>
                      <a:pt x="139" y="303"/>
                    </a:lnTo>
                    <a:lnTo>
                      <a:pt x="138" y="303"/>
                    </a:lnTo>
                    <a:lnTo>
                      <a:pt x="136" y="303"/>
                    </a:lnTo>
                    <a:lnTo>
                      <a:pt x="136" y="301"/>
                    </a:lnTo>
                    <a:lnTo>
                      <a:pt x="135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2" y="298"/>
                    </a:lnTo>
                    <a:lnTo>
                      <a:pt x="131" y="298"/>
                    </a:lnTo>
                    <a:lnTo>
                      <a:pt x="130" y="297"/>
                    </a:lnTo>
                    <a:lnTo>
                      <a:pt x="130" y="296"/>
                    </a:lnTo>
                    <a:lnTo>
                      <a:pt x="130" y="295"/>
                    </a:lnTo>
                    <a:lnTo>
                      <a:pt x="129" y="295"/>
                    </a:lnTo>
                    <a:lnTo>
                      <a:pt x="129" y="293"/>
                    </a:lnTo>
                    <a:lnTo>
                      <a:pt x="128" y="292"/>
                    </a:lnTo>
                    <a:lnTo>
                      <a:pt x="128" y="291"/>
                    </a:lnTo>
                    <a:lnTo>
                      <a:pt x="129" y="291"/>
                    </a:lnTo>
                    <a:lnTo>
                      <a:pt x="129" y="290"/>
                    </a:lnTo>
                    <a:lnTo>
                      <a:pt x="129" y="289"/>
                    </a:lnTo>
                    <a:lnTo>
                      <a:pt x="129" y="288"/>
                    </a:lnTo>
                    <a:lnTo>
                      <a:pt x="129" y="288"/>
                    </a:lnTo>
                    <a:lnTo>
                      <a:pt x="129" y="287"/>
                    </a:lnTo>
                    <a:lnTo>
                      <a:pt x="128" y="287"/>
                    </a:lnTo>
                    <a:lnTo>
                      <a:pt x="128" y="286"/>
                    </a:lnTo>
                    <a:lnTo>
                      <a:pt x="127" y="286"/>
                    </a:lnTo>
                    <a:lnTo>
                      <a:pt x="127" y="284"/>
                    </a:lnTo>
                    <a:lnTo>
                      <a:pt x="126" y="284"/>
                    </a:lnTo>
                    <a:lnTo>
                      <a:pt x="125" y="283"/>
                    </a:lnTo>
                    <a:lnTo>
                      <a:pt x="125" y="282"/>
                    </a:lnTo>
                    <a:lnTo>
                      <a:pt x="125" y="281"/>
                    </a:lnTo>
                    <a:lnTo>
                      <a:pt x="123" y="281"/>
                    </a:lnTo>
                    <a:lnTo>
                      <a:pt x="123" y="280"/>
                    </a:lnTo>
                    <a:lnTo>
                      <a:pt x="122" y="280"/>
                    </a:lnTo>
                    <a:lnTo>
                      <a:pt x="122" y="279"/>
                    </a:lnTo>
                    <a:lnTo>
                      <a:pt x="122" y="278"/>
                    </a:lnTo>
                    <a:lnTo>
                      <a:pt x="123" y="278"/>
                    </a:lnTo>
                    <a:lnTo>
                      <a:pt x="122" y="276"/>
                    </a:lnTo>
                    <a:lnTo>
                      <a:pt x="122" y="275"/>
                    </a:lnTo>
                    <a:lnTo>
                      <a:pt x="122" y="274"/>
                    </a:lnTo>
                    <a:lnTo>
                      <a:pt x="122" y="273"/>
                    </a:lnTo>
                    <a:lnTo>
                      <a:pt x="121" y="272"/>
                    </a:lnTo>
                    <a:lnTo>
                      <a:pt x="121" y="271"/>
                    </a:lnTo>
                    <a:lnTo>
                      <a:pt x="120" y="271"/>
                    </a:lnTo>
                    <a:lnTo>
                      <a:pt x="120" y="270"/>
                    </a:lnTo>
                    <a:lnTo>
                      <a:pt x="119" y="269"/>
                    </a:lnTo>
                    <a:lnTo>
                      <a:pt x="118" y="269"/>
                    </a:lnTo>
                    <a:lnTo>
                      <a:pt x="118" y="267"/>
                    </a:lnTo>
                    <a:lnTo>
                      <a:pt x="117" y="267"/>
                    </a:lnTo>
                    <a:lnTo>
                      <a:pt x="117" y="266"/>
                    </a:lnTo>
                    <a:lnTo>
                      <a:pt x="115" y="266"/>
                    </a:lnTo>
                    <a:lnTo>
                      <a:pt x="115" y="265"/>
                    </a:lnTo>
                    <a:lnTo>
                      <a:pt x="115" y="264"/>
                    </a:lnTo>
                    <a:lnTo>
                      <a:pt x="114" y="264"/>
                    </a:lnTo>
                    <a:lnTo>
                      <a:pt x="114" y="263"/>
                    </a:lnTo>
                    <a:lnTo>
                      <a:pt x="113" y="262"/>
                    </a:lnTo>
                    <a:lnTo>
                      <a:pt x="113" y="261"/>
                    </a:lnTo>
                    <a:lnTo>
                      <a:pt x="112" y="261"/>
                    </a:lnTo>
                    <a:lnTo>
                      <a:pt x="111" y="261"/>
                    </a:lnTo>
                    <a:lnTo>
                      <a:pt x="111" y="259"/>
                    </a:lnTo>
                    <a:lnTo>
                      <a:pt x="110" y="259"/>
                    </a:lnTo>
                    <a:lnTo>
                      <a:pt x="109" y="259"/>
                    </a:lnTo>
                    <a:lnTo>
                      <a:pt x="108" y="259"/>
                    </a:lnTo>
                    <a:lnTo>
                      <a:pt x="108" y="258"/>
                    </a:lnTo>
                    <a:lnTo>
                      <a:pt x="106" y="259"/>
                    </a:lnTo>
                    <a:lnTo>
                      <a:pt x="105" y="259"/>
                    </a:lnTo>
                    <a:lnTo>
                      <a:pt x="104" y="259"/>
                    </a:lnTo>
                    <a:lnTo>
                      <a:pt x="103" y="259"/>
                    </a:lnTo>
                    <a:lnTo>
                      <a:pt x="103" y="258"/>
                    </a:lnTo>
                    <a:lnTo>
                      <a:pt x="102" y="258"/>
                    </a:lnTo>
                    <a:lnTo>
                      <a:pt x="101" y="258"/>
                    </a:lnTo>
                    <a:lnTo>
                      <a:pt x="100" y="258"/>
                    </a:lnTo>
                    <a:lnTo>
                      <a:pt x="98" y="259"/>
                    </a:lnTo>
                    <a:lnTo>
                      <a:pt x="97" y="258"/>
                    </a:lnTo>
                    <a:lnTo>
                      <a:pt x="96" y="258"/>
                    </a:lnTo>
                    <a:lnTo>
                      <a:pt x="95" y="258"/>
                    </a:lnTo>
                    <a:lnTo>
                      <a:pt x="94" y="258"/>
                    </a:lnTo>
                    <a:lnTo>
                      <a:pt x="93" y="259"/>
                    </a:lnTo>
                    <a:lnTo>
                      <a:pt x="93" y="261"/>
                    </a:lnTo>
                    <a:lnTo>
                      <a:pt x="93" y="261"/>
                    </a:lnTo>
                    <a:lnTo>
                      <a:pt x="92" y="261"/>
                    </a:lnTo>
                    <a:lnTo>
                      <a:pt x="92" y="262"/>
                    </a:lnTo>
                    <a:lnTo>
                      <a:pt x="91" y="262"/>
                    </a:lnTo>
                    <a:lnTo>
                      <a:pt x="91" y="263"/>
                    </a:lnTo>
                    <a:lnTo>
                      <a:pt x="89" y="264"/>
                    </a:lnTo>
                    <a:lnTo>
                      <a:pt x="89" y="263"/>
                    </a:lnTo>
                    <a:lnTo>
                      <a:pt x="88" y="263"/>
                    </a:lnTo>
                    <a:lnTo>
                      <a:pt x="88" y="263"/>
                    </a:lnTo>
                    <a:lnTo>
                      <a:pt x="88" y="262"/>
                    </a:lnTo>
                    <a:lnTo>
                      <a:pt x="87" y="262"/>
                    </a:lnTo>
                    <a:lnTo>
                      <a:pt x="87" y="261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5" y="261"/>
                    </a:lnTo>
                    <a:lnTo>
                      <a:pt x="84" y="261"/>
                    </a:lnTo>
                    <a:lnTo>
                      <a:pt x="83" y="261"/>
                    </a:lnTo>
                    <a:lnTo>
                      <a:pt x="83" y="261"/>
                    </a:lnTo>
                    <a:lnTo>
                      <a:pt x="82" y="261"/>
                    </a:lnTo>
                    <a:lnTo>
                      <a:pt x="82" y="261"/>
                    </a:lnTo>
                    <a:lnTo>
                      <a:pt x="82" y="259"/>
                    </a:lnTo>
                    <a:lnTo>
                      <a:pt x="80" y="259"/>
                    </a:lnTo>
                    <a:lnTo>
                      <a:pt x="80" y="258"/>
                    </a:lnTo>
                    <a:lnTo>
                      <a:pt x="79" y="258"/>
                    </a:lnTo>
                    <a:lnTo>
                      <a:pt x="80" y="257"/>
                    </a:lnTo>
                    <a:lnTo>
                      <a:pt x="82" y="257"/>
                    </a:lnTo>
                    <a:lnTo>
                      <a:pt x="82" y="256"/>
                    </a:lnTo>
                    <a:lnTo>
                      <a:pt x="83" y="256"/>
                    </a:lnTo>
                    <a:lnTo>
                      <a:pt x="83" y="255"/>
                    </a:lnTo>
                    <a:lnTo>
                      <a:pt x="83" y="254"/>
                    </a:lnTo>
                    <a:lnTo>
                      <a:pt x="83" y="253"/>
                    </a:lnTo>
                    <a:lnTo>
                      <a:pt x="84" y="253"/>
                    </a:lnTo>
                    <a:lnTo>
                      <a:pt x="85" y="252"/>
                    </a:lnTo>
                    <a:lnTo>
                      <a:pt x="85" y="250"/>
                    </a:lnTo>
                    <a:lnTo>
                      <a:pt x="86" y="249"/>
                    </a:lnTo>
                    <a:lnTo>
                      <a:pt x="86" y="248"/>
                    </a:lnTo>
                    <a:lnTo>
                      <a:pt x="87" y="248"/>
                    </a:lnTo>
                    <a:lnTo>
                      <a:pt x="88" y="248"/>
                    </a:lnTo>
                    <a:lnTo>
                      <a:pt x="88" y="247"/>
                    </a:lnTo>
                    <a:lnTo>
                      <a:pt x="88" y="247"/>
                    </a:lnTo>
                    <a:lnTo>
                      <a:pt x="89" y="247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91" y="244"/>
                    </a:lnTo>
                    <a:lnTo>
                      <a:pt x="92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1"/>
                    </a:lnTo>
                    <a:lnTo>
                      <a:pt x="93" y="240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2" y="238"/>
                    </a:lnTo>
                    <a:lnTo>
                      <a:pt x="91" y="237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2" y="233"/>
                    </a:lnTo>
                    <a:lnTo>
                      <a:pt x="93" y="233"/>
                    </a:lnTo>
                    <a:lnTo>
                      <a:pt x="93" y="233"/>
                    </a:lnTo>
                    <a:lnTo>
                      <a:pt x="92" y="232"/>
                    </a:lnTo>
                    <a:lnTo>
                      <a:pt x="92" y="231"/>
                    </a:lnTo>
                    <a:lnTo>
                      <a:pt x="93" y="231"/>
                    </a:lnTo>
                    <a:lnTo>
                      <a:pt x="93" y="230"/>
                    </a:lnTo>
                    <a:lnTo>
                      <a:pt x="94" y="230"/>
                    </a:lnTo>
                    <a:lnTo>
                      <a:pt x="93" y="229"/>
                    </a:lnTo>
                    <a:lnTo>
                      <a:pt x="92" y="229"/>
                    </a:lnTo>
                    <a:lnTo>
                      <a:pt x="92" y="230"/>
                    </a:lnTo>
                    <a:lnTo>
                      <a:pt x="91" y="229"/>
                    </a:lnTo>
                    <a:lnTo>
                      <a:pt x="89" y="229"/>
                    </a:lnTo>
                    <a:lnTo>
                      <a:pt x="91" y="228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91" y="224"/>
                    </a:lnTo>
                    <a:lnTo>
                      <a:pt x="91" y="223"/>
                    </a:lnTo>
                    <a:lnTo>
                      <a:pt x="91" y="222"/>
                    </a:lnTo>
                    <a:lnTo>
                      <a:pt x="92" y="221"/>
                    </a:lnTo>
                    <a:lnTo>
                      <a:pt x="92" y="220"/>
                    </a:lnTo>
                    <a:lnTo>
                      <a:pt x="93" y="219"/>
                    </a:lnTo>
                    <a:lnTo>
                      <a:pt x="93" y="220"/>
                    </a:lnTo>
                    <a:lnTo>
                      <a:pt x="94" y="219"/>
                    </a:lnTo>
                    <a:lnTo>
                      <a:pt x="93" y="217"/>
                    </a:lnTo>
                    <a:lnTo>
                      <a:pt x="92" y="217"/>
                    </a:lnTo>
                    <a:lnTo>
                      <a:pt x="92" y="216"/>
                    </a:lnTo>
                    <a:lnTo>
                      <a:pt x="92" y="215"/>
                    </a:lnTo>
                    <a:lnTo>
                      <a:pt x="91" y="215"/>
                    </a:lnTo>
                    <a:lnTo>
                      <a:pt x="89" y="215"/>
                    </a:lnTo>
                    <a:lnTo>
                      <a:pt x="88" y="214"/>
                    </a:lnTo>
                    <a:lnTo>
                      <a:pt x="88" y="213"/>
                    </a:lnTo>
                    <a:lnTo>
                      <a:pt x="88" y="213"/>
                    </a:lnTo>
                    <a:lnTo>
                      <a:pt x="87" y="212"/>
                    </a:lnTo>
                    <a:lnTo>
                      <a:pt x="86" y="212"/>
                    </a:lnTo>
                    <a:lnTo>
                      <a:pt x="85" y="212"/>
                    </a:lnTo>
                    <a:lnTo>
                      <a:pt x="84" y="212"/>
                    </a:lnTo>
                    <a:lnTo>
                      <a:pt x="83" y="212"/>
                    </a:lnTo>
                    <a:lnTo>
                      <a:pt x="82" y="212"/>
                    </a:lnTo>
                    <a:lnTo>
                      <a:pt x="80" y="211"/>
                    </a:lnTo>
                    <a:lnTo>
                      <a:pt x="80" y="210"/>
                    </a:lnTo>
                    <a:lnTo>
                      <a:pt x="80" y="208"/>
                    </a:lnTo>
                    <a:lnTo>
                      <a:pt x="80" y="207"/>
                    </a:lnTo>
                    <a:lnTo>
                      <a:pt x="79" y="206"/>
                    </a:lnTo>
                    <a:lnTo>
                      <a:pt x="78" y="206"/>
                    </a:lnTo>
                    <a:lnTo>
                      <a:pt x="77" y="206"/>
                    </a:lnTo>
                    <a:lnTo>
                      <a:pt x="76" y="206"/>
                    </a:lnTo>
                    <a:lnTo>
                      <a:pt x="75" y="206"/>
                    </a:lnTo>
                    <a:lnTo>
                      <a:pt x="75" y="205"/>
                    </a:lnTo>
                    <a:lnTo>
                      <a:pt x="74" y="204"/>
                    </a:lnTo>
                    <a:lnTo>
                      <a:pt x="72" y="204"/>
                    </a:lnTo>
                    <a:lnTo>
                      <a:pt x="71" y="203"/>
                    </a:lnTo>
                    <a:lnTo>
                      <a:pt x="70" y="202"/>
                    </a:lnTo>
                    <a:lnTo>
                      <a:pt x="70" y="200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69" y="198"/>
                    </a:lnTo>
                    <a:lnTo>
                      <a:pt x="69" y="197"/>
                    </a:lnTo>
                    <a:lnTo>
                      <a:pt x="68" y="196"/>
                    </a:lnTo>
                    <a:lnTo>
                      <a:pt x="69" y="196"/>
                    </a:lnTo>
                    <a:lnTo>
                      <a:pt x="69" y="195"/>
                    </a:lnTo>
                    <a:lnTo>
                      <a:pt x="69" y="194"/>
                    </a:lnTo>
                    <a:lnTo>
                      <a:pt x="70" y="194"/>
                    </a:lnTo>
                    <a:lnTo>
                      <a:pt x="69" y="193"/>
                    </a:lnTo>
                    <a:lnTo>
                      <a:pt x="69" y="191"/>
                    </a:lnTo>
                    <a:lnTo>
                      <a:pt x="69" y="190"/>
                    </a:lnTo>
                    <a:lnTo>
                      <a:pt x="70" y="190"/>
                    </a:lnTo>
                    <a:lnTo>
                      <a:pt x="70" y="189"/>
                    </a:lnTo>
                    <a:lnTo>
                      <a:pt x="71" y="188"/>
                    </a:lnTo>
                    <a:lnTo>
                      <a:pt x="71" y="187"/>
                    </a:lnTo>
                    <a:lnTo>
                      <a:pt x="71" y="186"/>
                    </a:lnTo>
                    <a:lnTo>
                      <a:pt x="71" y="185"/>
                    </a:lnTo>
                    <a:lnTo>
                      <a:pt x="71" y="183"/>
                    </a:lnTo>
                    <a:lnTo>
                      <a:pt x="71" y="182"/>
                    </a:lnTo>
                    <a:lnTo>
                      <a:pt x="71" y="181"/>
                    </a:lnTo>
                    <a:lnTo>
                      <a:pt x="71" y="180"/>
                    </a:lnTo>
                    <a:lnTo>
                      <a:pt x="70" y="179"/>
                    </a:lnTo>
                    <a:lnTo>
                      <a:pt x="70" y="179"/>
                    </a:lnTo>
                    <a:lnTo>
                      <a:pt x="70" y="178"/>
                    </a:lnTo>
                    <a:lnTo>
                      <a:pt x="70" y="177"/>
                    </a:lnTo>
                    <a:lnTo>
                      <a:pt x="69" y="177"/>
                    </a:lnTo>
                    <a:lnTo>
                      <a:pt x="68" y="176"/>
                    </a:lnTo>
                    <a:lnTo>
                      <a:pt x="68" y="174"/>
                    </a:lnTo>
                    <a:lnTo>
                      <a:pt x="68" y="172"/>
                    </a:lnTo>
                    <a:lnTo>
                      <a:pt x="67" y="172"/>
                    </a:lnTo>
                    <a:lnTo>
                      <a:pt x="67" y="171"/>
                    </a:lnTo>
                    <a:lnTo>
                      <a:pt x="66" y="171"/>
                    </a:lnTo>
                    <a:lnTo>
                      <a:pt x="65" y="170"/>
                    </a:lnTo>
                    <a:lnTo>
                      <a:pt x="65" y="169"/>
                    </a:lnTo>
                    <a:lnTo>
                      <a:pt x="63" y="168"/>
                    </a:lnTo>
                    <a:lnTo>
                      <a:pt x="62" y="166"/>
                    </a:lnTo>
                    <a:lnTo>
                      <a:pt x="62" y="165"/>
                    </a:lnTo>
                    <a:lnTo>
                      <a:pt x="61" y="166"/>
                    </a:lnTo>
                    <a:lnTo>
                      <a:pt x="61" y="166"/>
                    </a:lnTo>
                    <a:lnTo>
                      <a:pt x="61" y="165"/>
                    </a:lnTo>
                    <a:lnTo>
                      <a:pt x="60" y="164"/>
                    </a:lnTo>
                    <a:lnTo>
                      <a:pt x="59" y="164"/>
                    </a:lnTo>
                    <a:lnTo>
                      <a:pt x="59" y="165"/>
                    </a:lnTo>
                    <a:lnTo>
                      <a:pt x="58" y="164"/>
                    </a:lnTo>
                    <a:lnTo>
                      <a:pt x="58" y="163"/>
                    </a:lnTo>
                    <a:lnTo>
                      <a:pt x="57" y="164"/>
                    </a:lnTo>
                    <a:lnTo>
                      <a:pt x="57" y="163"/>
                    </a:lnTo>
                    <a:lnTo>
                      <a:pt x="57" y="162"/>
                    </a:lnTo>
                    <a:lnTo>
                      <a:pt x="55" y="162"/>
                    </a:lnTo>
                    <a:lnTo>
                      <a:pt x="54" y="162"/>
                    </a:lnTo>
                    <a:lnTo>
                      <a:pt x="54" y="161"/>
                    </a:lnTo>
                    <a:lnTo>
                      <a:pt x="53" y="160"/>
                    </a:lnTo>
                    <a:lnTo>
                      <a:pt x="52" y="160"/>
                    </a:lnTo>
                    <a:lnTo>
                      <a:pt x="52" y="161"/>
                    </a:lnTo>
                    <a:lnTo>
                      <a:pt x="51" y="160"/>
                    </a:lnTo>
                    <a:lnTo>
                      <a:pt x="50" y="160"/>
                    </a:lnTo>
                    <a:lnTo>
                      <a:pt x="49" y="160"/>
                    </a:lnTo>
                    <a:lnTo>
                      <a:pt x="48" y="160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5" y="157"/>
                    </a:lnTo>
                    <a:lnTo>
                      <a:pt x="45" y="159"/>
                    </a:lnTo>
                    <a:lnTo>
                      <a:pt x="44" y="160"/>
                    </a:lnTo>
                    <a:lnTo>
                      <a:pt x="44" y="161"/>
                    </a:lnTo>
                    <a:lnTo>
                      <a:pt x="43" y="161"/>
                    </a:lnTo>
                    <a:lnTo>
                      <a:pt x="43" y="162"/>
                    </a:lnTo>
                    <a:lnTo>
                      <a:pt x="44" y="163"/>
                    </a:lnTo>
                    <a:lnTo>
                      <a:pt x="43" y="163"/>
                    </a:lnTo>
                    <a:lnTo>
                      <a:pt x="42" y="163"/>
                    </a:lnTo>
                    <a:lnTo>
                      <a:pt x="42" y="162"/>
                    </a:lnTo>
                    <a:lnTo>
                      <a:pt x="41" y="162"/>
                    </a:lnTo>
                    <a:lnTo>
                      <a:pt x="41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8" y="162"/>
                    </a:lnTo>
                    <a:lnTo>
                      <a:pt x="38" y="161"/>
                    </a:lnTo>
                    <a:lnTo>
                      <a:pt x="38" y="160"/>
                    </a:lnTo>
                    <a:lnTo>
                      <a:pt x="40" y="160"/>
                    </a:lnTo>
                    <a:lnTo>
                      <a:pt x="40" y="159"/>
                    </a:lnTo>
                    <a:lnTo>
                      <a:pt x="38" y="160"/>
                    </a:lnTo>
                    <a:lnTo>
                      <a:pt x="38" y="159"/>
                    </a:lnTo>
                    <a:lnTo>
                      <a:pt x="37" y="157"/>
                    </a:lnTo>
                    <a:lnTo>
                      <a:pt x="36" y="156"/>
                    </a:lnTo>
                    <a:lnTo>
                      <a:pt x="37" y="156"/>
                    </a:lnTo>
                    <a:lnTo>
                      <a:pt x="37" y="155"/>
                    </a:lnTo>
                    <a:lnTo>
                      <a:pt x="37" y="154"/>
                    </a:lnTo>
                    <a:lnTo>
                      <a:pt x="36" y="154"/>
                    </a:lnTo>
                    <a:lnTo>
                      <a:pt x="35" y="153"/>
                    </a:lnTo>
                    <a:lnTo>
                      <a:pt x="34" y="153"/>
                    </a:lnTo>
                    <a:lnTo>
                      <a:pt x="34" y="15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4" y="151"/>
                    </a:lnTo>
                    <a:lnTo>
                      <a:pt x="33" y="151"/>
                    </a:lnTo>
                    <a:lnTo>
                      <a:pt x="33" y="149"/>
                    </a:lnTo>
                    <a:lnTo>
                      <a:pt x="33" y="148"/>
                    </a:lnTo>
                    <a:lnTo>
                      <a:pt x="33" y="147"/>
                    </a:lnTo>
                    <a:lnTo>
                      <a:pt x="32" y="147"/>
                    </a:lnTo>
                    <a:lnTo>
                      <a:pt x="32" y="146"/>
                    </a:lnTo>
                    <a:lnTo>
                      <a:pt x="31" y="147"/>
                    </a:lnTo>
                    <a:lnTo>
                      <a:pt x="31" y="148"/>
                    </a:lnTo>
                    <a:lnTo>
                      <a:pt x="31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7" y="152"/>
                    </a:lnTo>
                    <a:lnTo>
                      <a:pt x="26" y="152"/>
                    </a:lnTo>
                    <a:lnTo>
                      <a:pt x="25" y="151"/>
                    </a:lnTo>
                    <a:lnTo>
                      <a:pt x="24" y="151"/>
                    </a:lnTo>
                    <a:lnTo>
                      <a:pt x="23" y="151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2" y="148"/>
                    </a:lnTo>
                    <a:lnTo>
                      <a:pt x="20" y="148"/>
                    </a:lnTo>
                    <a:lnTo>
                      <a:pt x="19" y="148"/>
                    </a:lnTo>
                    <a:lnTo>
                      <a:pt x="18" y="148"/>
                    </a:lnTo>
                    <a:lnTo>
                      <a:pt x="18" y="147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5" y="144"/>
                    </a:lnTo>
                    <a:lnTo>
                      <a:pt x="15" y="143"/>
                    </a:lnTo>
                    <a:lnTo>
                      <a:pt x="15" y="142"/>
                    </a:lnTo>
                    <a:lnTo>
                      <a:pt x="14" y="140"/>
                    </a:lnTo>
                    <a:lnTo>
                      <a:pt x="12" y="139"/>
                    </a:lnTo>
                    <a:lnTo>
                      <a:pt x="11" y="139"/>
                    </a:lnTo>
                    <a:lnTo>
                      <a:pt x="11" y="140"/>
                    </a:lnTo>
                    <a:lnTo>
                      <a:pt x="10" y="140"/>
                    </a:lnTo>
                    <a:lnTo>
                      <a:pt x="9" y="139"/>
                    </a:lnTo>
                    <a:lnTo>
                      <a:pt x="8" y="138"/>
                    </a:lnTo>
                    <a:lnTo>
                      <a:pt x="7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5" y="137"/>
                    </a:lnTo>
                    <a:lnTo>
                      <a:pt x="5" y="136"/>
                    </a:lnTo>
                    <a:lnTo>
                      <a:pt x="5" y="135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8" y="124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6" y="122"/>
                    </a:lnTo>
                    <a:lnTo>
                      <a:pt x="6" y="121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3" y="115"/>
                    </a:lnTo>
                    <a:lnTo>
                      <a:pt x="3" y="114"/>
                    </a:lnTo>
                    <a:lnTo>
                      <a:pt x="2" y="114"/>
                    </a:lnTo>
                    <a:lnTo>
                      <a:pt x="1" y="114"/>
                    </a:lnTo>
                    <a:lnTo>
                      <a:pt x="1" y="113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1" y="112"/>
                    </a:lnTo>
                    <a:lnTo>
                      <a:pt x="1" y="111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1" y="109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1" y="104"/>
                    </a:lnTo>
                    <a:lnTo>
                      <a:pt x="1" y="103"/>
                    </a:lnTo>
                    <a:lnTo>
                      <a:pt x="2" y="102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6" y="96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5" y="94"/>
                    </a:lnTo>
                    <a:lnTo>
                      <a:pt x="6" y="93"/>
                    </a:lnTo>
                    <a:lnTo>
                      <a:pt x="6" y="93"/>
                    </a:lnTo>
                    <a:lnTo>
                      <a:pt x="6" y="92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7" y="89"/>
                    </a:lnTo>
                    <a:lnTo>
                      <a:pt x="7" y="88"/>
                    </a:lnTo>
                    <a:lnTo>
                      <a:pt x="7" y="87"/>
                    </a:lnTo>
                    <a:lnTo>
                      <a:pt x="6" y="87"/>
                    </a:lnTo>
                    <a:lnTo>
                      <a:pt x="6" y="86"/>
                    </a:lnTo>
                    <a:lnTo>
                      <a:pt x="6" y="85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8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1" y="83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5" y="81"/>
                    </a:lnTo>
                    <a:lnTo>
                      <a:pt x="16" y="81"/>
                    </a:lnTo>
                    <a:lnTo>
                      <a:pt x="17" y="81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2"/>
                    </a:lnTo>
                    <a:lnTo>
                      <a:pt x="18" y="71"/>
                    </a:lnTo>
                    <a:lnTo>
                      <a:pt x="18" y="70"/>
                    </a:lnTo>
                    <a:lnTo>
                      <a:pt x="19" y="70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2" y="59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3" y="55"/>
                    </a:lnTo>
                    <a:lnTo>
                      <a:pt x="22" y="55"/>
                    </a:lnTo>
                    <a:lnTo>
                      <a:pt x="20" y="55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8" y="50"/>
                    </a:lnTo>
                    <a:lnTo>
                      <a:pt x="18" y="49"/>
                    </a:lnTo>
                    <a:lnTo>
                      <a:pt x="17" y="49"/>
                    </a:lnTo>
                    <a:lnTo>
                      <a:pt x="17" y="47"/>
                    </a:lnTo>
                    <a:lnTo>
                      <a:pt x="17" y="46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2" name="Freeform 80"/>
              <p:cNvSpPr>
                <a:spLocks/>
              </p:cNvSpPr>
              <p:nvPr/>
            </p:nvSpPr>
            <p:spPr bwMode="auto">
              <a:xfrm>
                <a:off x="2300378" y="2490788"/>
                <a:ext cx="322263" cy="285750"/>
              </a:xfrm>
              <a:custGeom>
                <a:avLst/>
                <a:gdLst>
                  <a:gd name="T0" fmla="*/ 192 w 203"/>
                  <a:gd name="T1" fmla="*/ 17 h 180"/>
                  <a:gd name="T2" fmla="*/ 200 w 203"/>
                  <a:gd name="T3" fmla="*/ 23 h 180"/>
                  <a:gd name="T4" fmla="*/ 192 w 203"/>
                  <a:gd name="T5" fmla="*/ 26 h 180"/>
                  <a:gd name="T6" fmla="*/ 180 w 203"/>
                  <a:gd name="T7" fmla="*/ 31 h 180"/>
                  <a:gd name="T8" fmla="*/ 172 w 203"/>
                  <a:gd name="T9" fmla="*/ 36 h 180"/>
                  <a:gd name="T10" fmla="*/ 167 w 203"/>
                  <a:gd name="T11" fmla="*/ 44 h 180"/>
                  <a:gd name="T12" fmla="*/ 159 w 203"/>
                  <a:gd name="T13" fmla="*/ 51 h 180"/>
                  <a:gd name="T14" fmla="*/ 154 w 203"/>
                  <a:gd name="T15" fmla="*/ 59 h 180"/>
                  <a:gd name="T16" fmla="*/ 150 w 203"/>
                  <a:gd name="T17" fmla="*/ 67 h 180"/>
                  <a:gd name="T18" fmla="*/ 145 w 203"/>
                  <a:gd name="T19" fmla="*/ 74 h 180"/>
                  <a:gd name="T20" fmla="*/ 141 w 203"/>
                  <a:gd name="T21" fmla="*/ 82 h 180"/>
                  <a:gd name="T22" fmla="*/ 136 w 203"/>
                  <a:gd name="T23" fmla="*/ 90 h 180"/>
                  <a:gd name="T24" fmla="*/ 132 w 203"/>
                  <a:gd name="T25" fmla="*/ 95 h 180"/>
                  <a:gd name="T26" fmla="*/ 128 w 203"/>
                  <a:gd name="T27" fmla="*/ 101 h 180"/>
                  <a:gd name="T28" fmla="*/ 123 w 203"/>
                  <a:gd name="T29" fmla="*/ 107 h 180"/>
                  <a:gd name="T30" fmla="*/ 119 w 203"/>
                  <a:gd name="T31" fmla="*/ 116 h 180"/>
                  <a:gd name="T32" fmla="*/ 115 w 203"/>
                  <a:gd name="T33" fmla="*/ 123 h 180"/>
                  <a:gd name="T34" fmla="*/ 109 w 203"/>
                  <a:gd name="T35" fmla="*/ 132 h 180"/>
                  <a:gd name="T36" fmla="*/ 103 w 203"/>
                  <a:gd name="T37" fmla="*/ 133 h 180"/>
                  <a:gd name="T38" fmla="*/ 101 w 203"/>
                  <a:gd name="T39" fmla="*/ 136 h 180"/>
                  <a:gd name="T40" fmla="*/ 95 w 203"/>
                  <a:gd name="T41" fmla="*/ 138 h 180"/>
                  <a:gd name="T42" fmla="*/ 97 w 203"/>
                  <a:gd name="T43" fmla="*/ 142 h 180"/>
                  <a:gd name="T44" fmla="*/ 97 w 203"/>
                  <a:gd name="T45" fmla="*/ 150 h 180"/>
                  <a:gd name="T46" fmla="*/ 94 w 203"/>
                  <a:gd name="T47" fmla="*/ 155 h 180"/>
                  <a:gd name="T48" fmla="*/ 90 w 203"/>
                  <a:gd name="T49" fmla="*/ 160 h 180"/>
                  <a:gd name="T50" fmla="*/ 84 w 203"/>
                  <a:gd name="T51" fmla="*/ 163 h 180"/>
                  <a:gd name="T52" fmla="*/ 80 w 203"/>
                  <a:gd name="T53" fmla="*/ 169 h 180"/>
                  <a:gd name="T54" fmla="*/ 74 w 203"/>
                  <a:gd name="T55" fmla="*/ 175 h 180"/>
                  <a:gd name="T56" fmla="*/ 46 w 203"/>
                  <a:gd name="T57" fmla="*/ 152 h 180"/>
                  <a:gd name="T58" fmla="*/ 9 w 203"/>
                  <a:gd name="T59" fmla="*/ 103 h 180"/>
                  <a:gd name="T60" fmla="*/ 0 w 203"/>
                  <a:gd name="T61" fmla="*/ 75 h 180"/>
                  <a:gd name="T62" fmla="*/ 8 w 203"/>
                  <a:gd name="T63" fmla="*/ 76 h 180"/>
                  <a:gd name="T64" fmla="*/ 15 w 203"/>
                  <a:gd name="T65" fmla="*/ 74 h 180"/>
                  <a:gd name="T66" fmla="*/ 23 w 203"/>
                  <a:gd name="T67" fmla="*/ 73 h 180"/>
                  <a:gd name="T68" fmla="*/ 31 w 203"/>
                  <a:gd name="T69" fmla="*/ 67 h 180"/>
                  <a:gd name="T70" fmla="*/ 37 w 203"/>
                  <a:gd name="T71" fmla="*/ 61 h 180"/>
                  <a:gd name="T72" fmla="*/ 41 w 203"/>
                  <a:gd name="T73" fmla="*/ 59 h 180"/>
                  <a:gd name="T74" fmla="*/ 49 w 203"/>
                  <a:gd name="T75" fmla="*/ 59 h 180"/>
                  <a:gd name="T76" fmla="*/ 58 w 203"/>
                  <a:gd name="T77" fmla="*/ 52 h 180"/>
                  <a:gd name="T78" fmla="*/ 66 w 203"/>
                  <a:gd name="T79" fmla="*/ 49 h 180"/>
                  <a:gd name="T80" fmla="*/ 74 w 203"/>
                  <a:gd name="T81" fmla="*/ 44 h 180"/>
                  <a:gd name="T82" fmla="*/ 78 w 203"/>
                  <a:gd name="T83" fmla="*/ 40 h 180"/>
                  <a:gd name="T84" fmla="*/ 80 w 203"/>
                  <a:gd name="T85" fmla="*/ 32 h 180"/>
                  <a:gd name="T86" fmla="*/ 86 w 203"/>
                  <a:gd name="T87" fmla="*/ 28 h 180"/>
                  <a:gd name="T88" fmla="*/ 93 w 203"/>
                  <a:gd name="T89" fmla="*/ 24 h 180"/>
                  <a:gd name="T90" fmla="*/ 99 w 203"/>
                  <a:gd name="T91" fmla="*/ 20 h 180"/>
                  <a:gd name="T92" fmla="*/ 103 w 203"/>
                  <a:gd name="T93" fmla="*/ 17 h 180"/>
                  <a:gd name="T94" fmla="*/ 115 w 203"/>
                  <a:gd name="T95" fmla="*/ 15 h 180"/>
                  <a:gd name="T96" fmla="*/ 120 w 203"/>
                  <a:gd name="T97" fmla="*/ 10 h 180"/>
                  <a:gd name="T98" fmla="*/ 127 w 203"/>
                  <a:gd name="T99" fmla="*/ 13 h 180"/>
                  <a:gd name="T100" fmla="*/ 134 w 203"/>
                  <a:gd name="T101" fmla="*/ 11 h 180"/>
                  <a:gd name="T102" fmla="*/ 143 w 203"/>
                  <a:gd name="T103" fmla="*/ 10 h 180"/>
                  <a:gd name="T104" fmla="*/ 151 w 203"/>
                  <a:gd name="T105" fmla="*/ 7 h 180"/>
                  <a:gd name="T106" fmla="*/ 161 w 203"/>
                  <a:gd name="T107" fmla="*/ 5 h 180"/>
                  <a:gd name="T108" fmla="*/ 170 w 203"/>
                  <a:gd name="T109" fmla="*/ 3 h 180"/>
                  <a:gd name="T110" fmla="*/ 178 w 203"/>
                  <a:gd name="T111" fmla="*/ 3 h 180"/>
                  <a:gd name="T112" fmla="*/ 186 w 203"/>
                  <a:gd name="T113" fmla="*/ 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3" h="180">
                    <a:moveTo>
                      <a:pt x="192" y="0"/>
                    </a:moveTo>
                    <a:lnTo>
                      <a:pt x="192" y="2"/>
                    </a:lnTo>
                    <a:lnTo>
                      <a:pt x="192" y="5"/>
                    </a:lnTo>
                    <a:lnTo>
                      <a:pt x="192" y="9"/>
                    </a:lnTo>
                    <a:lnTo>
                      <a:pt x="192" y="10"/>
                    </a:lnTo>
                    <a:lnTo>
                      <a:pt x="192" y="11"/>
                    </a:lnTo>
                    <a:lnTo>
                      <a:pt x="192" y="14"/>
                    </a:lnTo>
                    <a:lnTo>
                      <a:pt x="192" y="15"/>
                    </a:lnTo>
                    <a:lnTo>
                      <a:pt x="192" y="17"/>
                    </a:lnTo>
                    <a:lnTo>
                      <a:pt x="193" y="17"/>
                    </a:lnTo>
                    <a:lnTo>
                      <a:pt x="194" y="17"/>
                    </a:lnTo>
                    <a:lnTo>
                      <a:pt x="195" y="16"/>
                    </a:lnTo>
                    <a:lnTo>
                      <a:pt x="196" y="16"/>
                    </a:lnTo>
                    <a:lnTo>
                      <a:pt x="203" y="18"/>
                    </a:lnTo>
                    <a:lnTo>
                      <a:pt x="203" y="22"/>
                    </a:lnTo>
                    <a:lnTo>
                      <a:pt x="202" y="22"/>
                    </a:lnTo>
                    <a:lnTo>
                      <a:pt x="201" y="23"/>
                    </a:lnTo>
                    <a:lnTo>
                      <a:pt x="200" y="23"/>
                    </a:lnTo>
                    <a:lnTo>
                      <a:pt x="200" y="22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7" y="24"/>
                    </a:lnTo>
                    <a:lnTo>
                      <a:pt x="196" y="24"/>
                    </a:lnTo>
                    <a:lnTo>
                      <a:pt x="195" y="24"/>
                    </a:lnTo>
                    <a:lnTo>
                      <a:pt x="194" y="25"/>
                    </a:lnTo>
                    <a:lnTo>
                      <a:pt x="193" y="25"/>
                    </a:lnTo>
                    <a:lnTo>
                      <a:pt x="192" y="26"/>
                    </a:lnTo>
                    <a:lnTo>
                      <a:pt x="191" y="26"/>
                    </a:lnTo>
                    <a:lnTo>
                      <a:pt x="189" y="27"/>
                    </a:lnTo>
                    <a:lnTo>
                      <a:pt x="188" y="28"/>
                    </a:lnTo>
                    <a:lnTo>
                      <a:pt x="186" y="28"/>
                    </a:lnTo>
                    <a:lnTo>
                      <a:pt x="185" y="28"/>
                    </a:lnTo>
                    <a:lnTo>
                      <a:pt x="184" y="28"/>
                    </a:lnTo>
                    <a:lnTo>
                      <a:pt x="183" y="28"/>
                    </a:lnTo>
                    <a:lnTo>
                      <a:pt x="182" y="30"/>
                    </a:lnTo>
                    <a:lnTo>
                      <a:pt x="180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7" y="32"/>
                    </a:lnTo>
                    <a:lnTo>
                      <a:pt x="176" y="32"/>
                    </a:lnTo>
                    <a:lnTo>
                      <a:pt x="176" y="33"/>
                    </a:lnTo>
                    <a:lnTo>
                      <a:pt x="175" y="33"/>
                    </a:lnTo>
                    <a:lnTo>
                      <a:pt x="174" y="34"/>
                    </a:lnTo>
                    <a:lnTo>
                      <a:pt x="172" y="35"/>
                    </a:lnTo>
                    <a:lnTo>
                      <a:pt x="172" y="36"/>
                    </a:lnTo>
                    <a:lnTo>
                      <a:pt x="171" y="36"/>
                    </a:lnTo>
                    <a:lnTo>
                      <a:pt x="170" y="37"/>
                    </a:lnTo>
                    <a:lnTo>
                      <a:pt x="169" y="40"/>
                    </a:lnTo>
                    <a:lnTo>
                      <a:pt x="169" y="41"/>
                    </a:lnTo>
                    <a:lnTo>
                      <a:pt x="168" y="41"/>
                    </a:lnTo>
                    <a:lnTo>
                      <a:pt x="168" y="42"/>
                    </a:lnTo>
                    <a:lnTo>
                      <a:pt x="168" y="43"/>
                    </a:lnTo>
                    <a:lnTo>
                      <a:pt x="167" y="43"/>
                    </a:lnTo>
                    <a:lnTo>
                      <a:pt x="167" y="44"/>
                    </a:lnTo>
                    <a:lnTo>
                      <a:pt x="167" y="44"/>
                    </a:lnTo>
                    <a:lnTo>
                      <a:pt x="166" y="44"/>
                    </a:lnTo>
                    <a:lnTo>
                      <a:pt x="165" y="47"/>
                    </a:lnTo>
                    <a:lnTo>
                      <a:pt x="163" y="48"/>
                    </a:lnTo>
                    <a:lnTo>
                      <a:pt x="163" y="49"/>
                    </a:lnTo>
                    <a:lnTo>
                      <a:pt x="162" y="49"/>
                    </a:lnTo>
                    <a:lnTo>
                      <a:pt x="161" y="50"/>
                    </a:lnTo>
                    <a:lnTo>
                      <a:pt x="160" y="51"/>
                    </a:lnTo>
                    <a:lnTo>
                      <a:pt x="159" y="51"/>
                    </a:lnTo>
                    <a:lnTo>
                      <a:pt x="159" y="52"/>
                    </a:lnTo>
                    <a:lnTo>
                      <a:pt x="159" y="53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7" y="57"/>
                    </a:lnTo>
                    <a:lnTo>
                      <a:pt x="157" y="58"/>
                    </a:lnTo>
                    <a:lnTo>
                      <a:pt x="155" y="58"/>
                    </a:lnTo>
                    <a:lnTo>
                      <a:pt x="155" y="59"/>
                    </a:lnTo>
                    <a:lnTo>
                      <a:pt x="154" y="59"/>
                    </a:lnTo>
                    <a:lnTo>
                      <a:pt x="153" y="59"/>
                    </a:lnTo>
                    <a:lnTo>
                      <a:pt x="153" y="60"/>
                    </a:lnTo>
                    <a:lnTo>
                      <a:pt x="153" y="61"/>
                    </a:lnTo>
                    <a:lnTo>
                      <a:pt x="152" y="61"/>
                    </a:lnTo>
                    <a:lnTo>
                      <a:pt x="152" y="62"/>
                    </a:lnTo>
                    <a:lnTo>
                      <a:pt x="151" y="64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50" y="67"/>
                    </a:lnTo>
                    <a:lnTo>
                      <a:pt x="150" y="68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8" y="71"/>
                    </a:lnTo>
                    <a:lnTo>
                      <a:pt x="148" y="71"/>
                    </a:lnTo>
                    <a:lnTo>
                      <a:pt x="148" y="73"/>
                    </a:lnTo>
                    <a:lnTo>
                      <a:pt x="146" y="73"/>
                    </a:lnTo>
                    <a:lnTo>
                      <a:pt x="146" y="74"/>
                    </a:lnTo>
                    <a:lnTo>
                      <a:pt x="145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3" y="76"/>
                    </a:lnTo>
                    <a:lnTo>
                      <a:pt x="143" y="77"/>
                    </a:lnTo>
                    <a:lnTo>
                      <a:pt x="142" y="78"/>
                    </a:lnTo>
                    <a:lnTo>
                      <a:pt x="142" y="79"/>
                    </a:lnTo>
                    <a:lnTo>
                      <a:pt x="141" y="79"/>
                    </a:lnTo>
                    <a:lnTo>
                      <a:pt x="141" y="81"/>
                    </a:lnTo>
                    <a:lnTo>
                      <a:pt x="141" y="82"/>
                    </a:lnTo>
                    <a:lnTo>
                      <a:pt x="140" y="83"/>
                    </a:lnTo>
                    <a:lnTo>
                      <a:pt x="138" y="84"/>
                    </a:lnTo>
                    <a:lnTo>
                      <a:pt x="138" y="85"/>
                    </a:lnTo>
                    <a:lnTo>
                      <a:pt x="137" y="86"/>
                    </a:lnTo>
                    <a:lnTo>
                      <a:pt x="136" y="86"/>
                    </a:lnTo>
                    <a:lnTo>
                      <a:pt x="136" y="87"/>
                    </a:lnTo>
                    <a:lnTo>
                      <a:pt x="137" y="89"/>
                    </a:lnTo>
                    <a:lnTo>
                      <a:pt x="136" y="89"/>
                    </a:lnTo>
                    <a:lnTo>
                      <a:pt x="136" y="90"/>
                    </a:lnTo>
                    <a:lnTo>
                      <a:pt x="136" y="91"/>
                    </a:lnTo>
                    <a:lnTo>
                      <a:pt x="135" y="91"/>
                    </a:lnTo>
                    <a:lnTo>
                      <a:pt x="134" y="91"/>
                    </a:lnTo>
                    <a:lnTo>
                      <a:pt x="133" y="92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33" y="94"/>
                    </a:lnTo>
                    <a:lnTo>
                      <a:pt x="133" y="95"/>
                    </a:lnTo>
                    <a:lnTo>
                      <a:pt x="132" y="95"/>
                    </a:lnTo>
                    <a:lnTo>
                      <a:pt x="131" y="95"/>
                    </a:lnTo>
                    <a:lnTo>
                      <a:pt x="129" y="96"/>
                    </a:lnTo>
                    <a:lnTo>
                      <a:pt x="129" y="98"/>
                    </a:lnTo>
                    <a:lnTo>
                      <a:pt x="128" y="98"/>
                    </a:lnTo>
                    <a:lnTo>
                      <a:pt x="128" y="99"/>
                    </a:lnTo>
                    <a:lnTo>
                      <a:pt x="129" y="99"/>
                    </a:lnTo>
                    <a:lnTo>
                      <a:pt x="129" y="99"/>
                    </a:lnTo>
                    <a:lnTo>
                      <a:pt x="128" y="100"/>
                    </a:lnTo>
                    <a:lnTo>
                      <a:pt x="128" y="101"/>
                    </a:lnTo>
                    <a:lnTo>
                      <a:pt x="127" y="101"/>
                    </a:lnTo>
                    <a:lnTo>
                      <a:pt x="127" y="102"/>
                    </a:lnTo>
                    <a:lnTo>
                      <a:pt x="126" y="103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5" y="106"/>
                    </a:lnTo>
                    <a:lnTo>
                      <a:pt x="124" y="106"/>
                    </a:lnTo>
                    <a:lnTo>
                      <a:pt x="124" y="107"/>
                    </a:lnTo>
                    <a:lnTo>
                      <a:pt x="123" y="107"/>
                    </a:lnTo>
                    <a:lnTo>
                      <a:pt x="123" y="108"/>
                    </a:lnTo>
                    <a:lnTo>
                      <a:pt x="123" y="110"/>
                    </a:lnTo>
                    <a:lnTo>
                      <a:pt x="123" y="111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21" y="113"/>
                    </a:lnTo>
                    <a:lnTo>
                      <a:pt x="120" y="115"/>
                    </a:lnTo>
                    <a:lnTo>
                      <a:pt x="119" y="115"/>
                    </a:lnTo>
                    <a:lnTo>
                      <a:pt x="119" y="116"/>
                    </a:lnTo>
                    <a:lnTo>
                      <a:pt x="118" y="117"/>
                    </a:lnTo>
                    <a:lnTo>
                      <a:pt x="118" y="116"/>
                    </a:lnTo>
                    <a:lnTo>
                      <a:pt x="118" y="117"/>
                    </a:lnTo>
                    <a:lnTo>
                      <a:pt x="118" y="118"/>
                    </a:lnTo>
                    <a:lnTo>
                      <a:pt x="118" y="119"/>
                    </a:lnTo>
                    <a:lnTo>
                      <a:pt x="117" y="120"/>
                    </a:lnTo>
                    <a:lnTo>
                      <a:pt x="116" y="120"/>
                    </a:lnTo>
                    <a:lnTo>
                      <a:pt x="115" y="121"/>
                    </a:lnTo>
                    <a:lnTo>
                      <a:pt x="115" y="123"/>
                    </a:lnTo>
                    <a:lnTo>
                      <a:pt x="114" y="124"/>
                    </a:lnTo>
                    <a:lnTo>
                      <a:pt x="114" y="125"/>
                    </a:lnTo>
                    <a:lnTo>
                      <a:pt x="112" y="126"/>
                    </a:lnTo>
                    <a:lnTo>
                      <a:pt x="112" y="126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0" y="129"/>
                    </a:lnTo>
                    <a:lnTo>
                      <a:pt x="109" y="130"/>
                    </a:lnTo>
                    <a:lnTo>
                      <a:pt x="109" y="132"/>
                    </a:lnTo>
                    <a:lnTo>
                      <a:pt x="110" y="132"/>
                    </a:lnTo>
                    <a:lnTo>
                      <a:pt x="110" y="133"/>
                    </a:lnTo>
                    <a:lnTo>
                      <a:pt x="109" y="133"/>
                    </a:lnTo>
                    <a:lnTo>
                      <a:pt x="109" y="132"/>
                    </a:lnTo>
                    <a:lnTo>
                      <a:pt x="108" y="132"/>
                    </a:lnTo>
                    <a:lnTo>
                      <a:pt x="107" y="132"/>
                    </a:lnTo>
                    <a:lnTo>
                      <a:pt x="106" y="133"/>
                    </a:lnTo>
                    <a:lnTo>
                      <a:pt x="105" y="133"/>
                    </a:lnTo>
                    <a:lnTo>
                      <a:pt x="103" y="133"/>
                    </a:lnTo>
                    <a:lnTo>
                      <a:pt x="102" y="134"/>
                    </a:lnTo>
                    <a:lnTo>
                      <a:pt x="102" y="135"/>
                    </a:lnTo>
                    <a:lnTo>
                      <a:pt x="103" y="136"/>
                    </a:lnTo>
                    <a:lnTo>
                      <a:pt x="102" y="136"/>
                    </a:lnTo>
                    <a:lnTo>
                      <a:pt x="102" y="137"/>
                    </a:lnTo>
                    <a:lnTo>
                      <a:pt x="101" y="137"/>
                    </a:lnTo>
                    <a:lnTo>
                      <a:pt x="100" y="137"/>
                    </a:lnTo>
                    <a:lnTo>
                      <a:pt x="100" y="136"/>
                    </a:lnTo>
                    <a:lnTo>
                      <a:pt x="101" y="136"/>
                    </a:lnTo>
                    <a:lnTo>
                      <a:pt x="100" y="135"/>
                    </a:lnTo>
                    <a:lnTo>
                      <a:pt x="100" y="134"/>
                    </a:lnTo>
                    <a:lnTo>
                      <a:pt x="99" y="134"/>
                    </a:lnTo>
                    <a:lnTo>
                      <a:pt x="99" y="135"/>
                    </a:lnTo>
                    <a:lnTo>
                      <a:pt x="98" y="136"/>
                    </a:lnTo>
                    <a:lnTo>
                      <a:pt x="98" y="137"/>
                    </a:lnTo>
                    <a:lnTo>
                      <a:pt x="97" y="137"/>
                    </a:lnTo>
                    <a:lnTo>
                      <a:pt x="95" y="137"/>
                    </a:lnTo>
                    <a:lnTo>
                      <a:pt x="95" y="138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5" y="141"/>
                    </a:lnTo>
                    <a:lnTo>
                      <a:pt x="95" y="141"/>
                    </a:lnTo>
                    <a:lnTo>
                      <a:pt x="94" y="141"/>
                    </a:lnTo>
                    <a:lnTo>
                      <a:pt x="94" y="142"/>
                    </a:lnTo>
                    <a:lnTo>
                      <a:pt x="95" y="142"/>
                    </a:lnTo>
                    <a:lnTo>
                      <a:pt x="95" y="142"/>
                    </a:lnTo>
                    <a:lnTo>
                      <a:pt x="97" y="142"/>
                    </a:lnTo>
                    <a:lnTo>
                      <a:pt x="97" y="143"/>
                    </a:lnTo>
                    <a:lnTo>
                      <a:pt x="97" y="144"/>
                    </a:lnTo>
                    <a:lnTo>
                      <a:pt x="98" y="144"/>
                    </a:lnTo>
                    <a:lnTo>
                      <a:pt x="99" y="145"/>
                    </a:lnTo>
                    <a:lnTo>
                      <a:pt x="100" y="146"/>
                    </a:lnTo>
                    <a:lnTo>
                      <a:pt x="100" y="147"/>
                    </a:lnTo>
                    <a:lnTo>
                      <a:pt x="99" y="149"/>
                    </a:lnTo>
                    <a:lnTo>
                      <a:pt x="98" y="150"/>
                    </a:lnTo>
                    <a:lnTo>
                      <a:pt x="97" y="150"/>
                    </a:lnTo>
                    <a:lnTo>
                      <a:pt x="95" y="150"/>
                    </a:lnTo>
                    <a:lnTo>
                      <a:pt x="95" y="151"/>
                    </a:lnTo>
                    <a:lnTo>
                      <a:pt x="95" y="151"/>
                    </a:lnTo>
                    <a:lnTo>
                      <a:pt x="95" y="152"/>
                    </a:lnTo>
                    <a:lnTo>
                      <a:pt x="95" y="153"/>
                    </a:lnTo>
                    <a:lnTo>
                      <a:pt x="95" y="153"/>
                    </a:lnTo>
                    <a:lnTo>
                      <a:pt x="95" y="154"/>
                    </a:lnTo>
                    <a:lnTo>
                      <a:pt x="95" y="155"/>
                    </a:lnTo>
                    <a:lnTo>
                      <a:pt x="94" y="155"/>
                    </a:lnTo>
                    <a:lnTo>
                      <a:pt x="94" y="157"/>
                    </a:lnTo>
                    <a:lnTo>
                      <a:pt x="94" y="155"/>
                    </a:lnTo>
                    <a:lnTo>
                      <a:pt x="93" y="155"/>
                    </a:lnTo>
                    <a:lnTo>
                      <a:pt x="92" y="157"/>
                    </a:lnTo>
                    <a:lnTo>
                      <a:pt x="92" y="158"/>
                    </a:lnTo>
                    <a:lnTo>
                      <a:pt x="91" y="158"/>
                    </a:lnTo>
                    <a:lnTo>
                      <a:pt x="90" y="158"/>
                    </a:lnTo>
                    <a:lnTo>
                      <a:pt x="90" y="159"/>
                    </a:lnTo>
                    <a:lnTo>
                      <a:pt x="90" y="160"/>
                    </a:lnTo>
                    <a:lnTo>
                      <a:pt x="90" y="161"/>
                    </a:lnTo>
                    <a:lnTo>
                      <a:pt x="90" y="162"/>
                    </a:lnTo>
                    <a:lnTo>
                      <a:pt x="89" y="162"/>
                    </a:lnTo>
                    <a:lnTo>
                      <a:pt x="89" y="163"/>
                    </a:lnTo>
                    <a:lnTo>
                      <a:pt x="88" y="163"/>
                    </a:lnTo>
                    <a:lnTo>
                      <a:pt x="86" y="163"/>
                    </a:lnTo>
                    <a:lnTo>
                      <a:pt x="86" y="162"/>
                    </a:lnTo>
                    <a:lnTo>
                      <a:pt x="85" y="163"/>
                    </a:lnTo>
                    <a:lnTo>
                      <a:pt x="84" y="163"/>
                    </a:lnTo>
                    <a:lnTo>
                      <a:pt x="84" y="164"/>
                    </a:lnTo>
                    <a:lnTo>
                      <a:pt x="83" y="164"/>
                    </a:lnTo>
                    <a:lnTo>
                      <a:pt x="83" y="166"/>
                    </a:lnTo>
                    <a:lnTo>
                      <a:pt x="83" y="167"/>
                    </a:lnTo>
                    <a:lnTo>
                      <a:pt x="82" y="167"/>
                    </a:lnTo>
                    <a:lnTo>
                      <a:pt x="82" y="168"/>
                    </a:lnTo>
                    <a:lnTo>
                      <a:pt x="81" y="168"/>
                    </a:lnTo>
                    <a:lnTo>
                      <a:pt x="81" y="169"/>
                    </a:lnTo>
                    <a:lnTo>
                      <a:pt x="80" y="169"/>
                    </a:lnTo>
                    <a:lnTo>
                      <a:pt x="78" y="170"/>
                    </a:lnTo>
                    <a:lnTo>
                      <a:pt x="77" y="170"/>
                    </a:lnTo>
                    <a:lnTo>
                      <a:pt x="77" y="171"/>
                    </a:lnTo>
                    <a:lnTo>
                      <a:pt x="76" y="171"/>
                    </a:lnTo>
                    <a:lnTo>
                      <a:pt x="76" y="172"/>
                    </a:lnTo>
                    <a:lnTo>
                      <a:pt x="75" y="171"/>
                    </a:lnTo>
                    <a:lnTo>
                      <a:pt x="75" y="172"/>
                    </a:lnTo>
                    <a:lnTo>
                      <a:pt x="74" y="174"/>
                    </a:lnTo>
                    <a:lnTo>
                      <a:pt x="74" y="175"/>
                    </a:lnTo>
                    <a:lnTo>
                      <a:pt x="74" y="176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2" y="178"/>
                    </a:lnTo>
                    <a:lnTo>
                      <a:pt x="72" y="179"/>
                    </a:lnTo>
                    <a:lnTo>
                      <a:pt x="71" y="179"/>
                    </a:lnTo>
                    <a:lnTo>
                      <a:pt x="71" y="180"/>
                    </a:lnTo>
                    <a:lnTo>
                      <a:pt x="60" y="168"/>
                    </a:lnTo>
                    <a:lnTo>
                      <a:pt x="46" y="152"/>
                    </a:lnTo>
                    <a:lnTo>
                      <a:pt x="41" y="146"/>
                    </a:lnTo>
                    <a:lnTo>
                      <a:pt x="32" y="135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3" y="112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6" y="93"/>
                    </a:lnTo>
                    <a:lnTo>
                      <a:pt x="5" y="91"/>
                    </a:lnTo>
                    <a:lnTo>
                      <a:pt x="4" y="89"/>
                    </a:lnTo>
                    <a:lnTo>
                      <a:pt x="3" y="84"/>
                    </a:lnTo>
                    <a:lnTo>
                      <a:pt x="1" y="81"/>
                    </a:lnTo>
                    <a:lnTo>
                      <a:pt x="1" y="78"/>
                    </a:lnTo>
                    <a:lnTo>
                      <a:pt x="0" y="75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6" y="77"/>
                    </a:lnTo>
                    <a:lnTo>
                      <a:pt x="7" y="77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9" y="75"/>
                    </a:lnTo>
                    <a:lnTo>
                      <a:pt x="11" y="76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5" y="74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20" y="76"/>
                    </a:lnTo>
                    <a:lnTo>
                      <a:pt x="21" y="76"/>
                    </a:lnTo>
                    <a:lnTo>
                      <a:pt x="22" y="75"/>
                    </a:lnTo>
                    <a:lnTo>
                      <a:pt x="22" y="74"/>
                    </a:lnTo>
                    <a:lnTo>
                      <a:pt x="23" y="74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6" y="70"/>
                    </a:lnTo>
                    <a:lnTo>
                      <a:pt x="28" y="70"/>
                    </a:lnTo>
                    <a:lnTo>
                      <a:pt x="29" y="70"/>
                    </a:lnTo>
                    <a:lnTo>
                      <a:pt x="29" y="69"/>
                    </a:lnTo>
                    <a:lnTo>
                      <a:pt x="30" y="68"/>
                    </a:lnTo>
                    <a:lnTo>
                      <a:pt x="31" y="67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8" y="60"/>
                    </a:lnTo>
                    <a:lnTo>
                      <a:pt x="38" y="61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40" y="59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7" y="59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49" y="58"/>
                    </a:lnTo>
                    <a:lnTo>
                      <a:pt x="49" y="59"/>
                    </a:lnTo>
                    <a:lnTo>
                      <a:pt x="50" y="58"/>
                    </a:lnTo>
                    <a:lnTo>
                      <a:pt x="50" y="57"/>
                    </a:lnTo>
                    <a:lnTo>
                      <a:pt x="51" y="57"/>
                    </a:lnTo>
                    <a:lnTo>
                      <a:pt x="51" y="56"/>
                    </a:lnTo>
                    <a:lnTo>
                      <a:pt x="52" y="54"/>
                    </a:lnTo>
                    <a:lnTo>
                      <a:pt x="54" y="53"/>
                    </a:lnTo>
                    <a:lnTo>
                      <a:pt x="55" y="53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9" y="51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3" y="51"/>
                    </a:lnTo>
                    <a:lnTo>
                      <a:pt x="64" y="50"/>
                    </a:lnTo>
                    <a:lnTo>
                      <a:pt x="65" y="50"/>
                    </a:lnTo>
                    <a:lnTo>
                      <a:pt x="65" y="49"/>
                    </a:lnTo>
                    <a:lnTo>
                      <a:pt x="66" y="49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8" y="47"/>
                    </a:lnTo>
                    <a:lnTo>
                      <a:pt x="69" y="47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2" y="47"/>
                    </a:lnTo>
                    <a:lnTo>
                      <a:pt x="73" y="45"/>
                    </a:lnTo>
                    <a:lnTo>
                      <a:pt x="74" y="44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75" y="43"/>
                    </a:lnTo>
                    <a:lnTo>
                      <a:pt x="76" y="43"/>
                    </a:lnTo>
                    <a:lnTo>
                      <a:pt x="76" y="42"/>
                    </a:lnTo>
                    <a:lnTo>
                      <a:pt x="76" y="41"/>
                    </a:lnTo>
                    <a:lnTo>
                      <a:pt x="77" y="41"/>
                    </a:lnTo>
                    <a:lnTo>
                      <a:pt x="78" y="41"/>
                    </a:lnTo>
                    <a:lnTo>
                      <a:pt x="78" y="40"/>
                    </a:lnTo>
                    <a:lnTo>
                      <a:pt x="78" y="39"/>
                    </a:lnTo>
                    <a:lnTo>
                      <a:pt x="80" y="37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8" y="35"/>
                    </a:lnTo>
                    <a:lnTo>
                      <a:pt x="78" y="34"/>
                    </a:lnTo>
                    <a:lnTo>
                      <a:pt x="78" y="33"/>
                    </a:lnTo>
                    <a:lnTo>
                      <a:pt x="78" y="32"/>
                    </a:lnTo>
                    <a:lnTo>
                      <a:pt x="80" y="32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81" y="30"/>
                    </a:lnTo>
                    <a:lnTo>
                      <a:pt x="82" y="30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8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89" y="27"/>
                    </a:lnTo>
                    <a:lnTo>
                      <a:pt x="89" y="26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3" y="24"/>
                    </a:lnTo>
                    <a:lnTo>
                      <a:pt x="94" y="24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9" y="20"/>
                    </a:lnTo>
                    <a:lnTo>
                      <a:pt x="100" y="20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8" y="17"/>
                    </a:lnTo>
                    <a:lnTo>
                      <a:pt x="110" y="17"/>
                    </a:lnTo>
                    <a:lnTo>
                      <a:pt x="111" y="17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5" y="15"/>
                    </a:lnTo>
                    <a:lnTo>
                      <a:pt x="115" y="14"/>
                    </a:lnTo>
                    <a:lnTo>
                      <a:pt x="115" y="13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17" y="11"/>
                    </a:lnTo>
                    <a:lnTo>
                      <a:pt x="118" y="11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20" y="10"/>
                    </a:lnTo>
                    <a:lnTo>
                      <a:pt x="121" y="10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3" y="11"/>
                    </a:lnTo>
                    <a:lnTo>
                      <a:pt x="124" y="11"/>
                    </a:lnTo>
                    <a:lnTo>
                      <a:pt x="125" y="11"/>
                    </a:lnTo>
                    <a:lnTo>
                      <a:pt x="126" y="11"/>
                    </a:lnTo>
                    <a:lnTo>
                      <a:pt x="126" y="13"/>
                    </a:lnTo>
                    <a:lnTo>
                      <a:pt x="127" y="13"/>
                    </a:lnTo>
                    <a:lnTo>
                      <a:pt x="127" y="14"/>
                    </a:lnTo>
                    <a:lnTo>
                      <a:pt x="128" y="14"/>
                    </a:lnTo>
                    <a:lnTo>
                      <a:pt x="128" y="13"/>
                    </a:lnTo>
                    <a:lnTo>
                      <a:pt x="129" y="13"/>
                    </a:lnTo>
                    <a:lnTo>
                      <a:pt x="131" y="11"/>
                    </a:lnTo>
                    <a:lnTo>
                      <a:pt x="132" y="11"/>
                    </a:lnTo>
                    <a:lnTo>
                      <a:pt x="133" y="13"/>
                    </a:lnTo>
                    <a:lnTo>
                      <a:pt x="134" y="13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1"/>
                    </a:lnTo>
                    <a:lnTo>
                      <a:pt x="137" y="11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40" y="11"/>
                    </a:lnTo>
                    <a:lnTo>
                      <a:pt x="141" y="11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5" y="9"/>
                    </a:lnTo>
                    <a:lnTo>
                      <a:pt x="146" y="9"/>
                    </a:lnTo>
                    <a:lnTo>
                      <a:pt x="148" y="9"/>
                    </a:lnTo>
                    <a:lnTo>
                      <a:pt x="149" y="9"/>
                    </a:lnTo>
                    <a:lnTo>
                      <a:pt x="150" y="9"/>
                    </a:lnTo>
                    <a:lnTo>
                      <a:pt x="151" y="9"/>
                    </a:lnTo>
                    <a:lnTo>
                      <a:pt x="151" y="8"/>
                    </a:lnTo>
                    <a:lnTo>
                      <a:pt x="151" y="7"/>
                    </a:lnTo>
                    <a:lnTo>
                      <a:pt x="152" y="7"/>
                    </a:lnTo>
                    <a:lnTo>
                      <a:pt x="152" y="6"/>
                    </a:lnTo>
                    <a:lnTo>
                      <a:pt x="153" y="6"/>
                    </a:lnTo>
                    <a:lnTo>
                      <a:pt x="154" y="6"/>
                    </a:lnTo>
                    <a:lnTo>
                      <a:pt x="157" y="7"/>
                    </a:lnTo>
                    <a:lnTo>
                      <a:pt x="158" y="6"/>
                    </a:lnTo>
                    <a:lnTo>
                      <a:pt x="159" y="6"/>
                    </a:lnTo>
                    <a:lnTo>
                      <a:pt x="160" y="5"/>
                    </a:lnTo>
                    <a:lnTo>
                      <a:pt x="161" y="5"/>
                    </a:lnTo>
                    <a:lnTo>
                      <a:pt x="161" y="3"/>
                    </a:lnTo>
                    <a:lnTo>
                      <a:pt x="162" y="3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6" y="2"/>
                    </a:lnTo>
                    <a:lnTo>
                      <a:pt x="167" y="2"/>
                    </a:lnTo>
                    <a:lnTo>
                      <a:pt x="168" y="3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2" y="3"/>
                    </a:lnTo>
                    <a:lnTo>
                      <a:pt x="174" y="5"/>
                    </a:lnTo>
                    <a:lnTo>
                      <a:pt x="175" y="3"/>
                    </a:lnTo>
                    <a:lnTo>
                      <a:pt x="176" y="5"/>
                    </a:lnTo>
                    <a:lnTo>
                      <a:pt x="176" y="3"/>
                    </a:lnTo>
                    <a:lnTo>
                      <a:pt x="177" y="3"/>
                    </a:lnTo>
                    <a:lnTo>
                      <a:pt x="177" y="3"/>
                    </a:lnTo>
                    <a:lnTo>
                      <a:pt x="178" y="3"/>
                    </a:lnTo>
                    <a:lnTo>
                      <a:pt x="179" y="3"/>
                    </a:lnTo>
                    <a:lnTo>
                      <a:pt x="180" y="3"/>
                    </a:lnTo>
                    <a:lnTo>
                      <a:pt x="182" y="3"/>
                    </a:lnTo>
                    <a:lnTo>
                      <a:pt x="183" y="3"/>
                    </a:lnTo>
                    <a:lnTo>
                      <a:pt x="184" y="3"/>
                    </a:lnTo>
                    <a:lnTo>
                      <a:pt x="184" y="2"/>
                    </a:lnTo>
                    <a:lnTo>
                      <a:pt x="184" y="1"/>
                    </a:lnTo>
                    <a:lnTo>
                      <a:pt x="185" y="1"/>
                    </a:lnTo>
                    <a:lnTo>
                      <a:pt x="186" y="1"/>
                    </a:lnTo>
                    <a:lnTo>
                      <a:pt x="187" y="1"/>
                    </a:lnTo>
                    <a:lnTo>
                      <a:pt x="188" y="0"/>
                    </a:lnTo>
                    <a:lnTo>
                      <a:pt x="188" y="1"/>
                    </a:lnTo>
                    <a:lnTo>
                      <a:pt x="189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3" name="Freeform 96"/>
              <p:cNvSpPr>
                <a:spLocks/>
              </p:cNvSpPr>
              <p:nvPr/>
            </p:nvSpPr>
            <p:spPr bwMode="auto">
              <a:xfrm>
                <a:off x="2498816" y="2746375"/>
                <a:ext cx="358775" cy="298450"/>
              </a:xfrm>
              <a:custGeom>
                <a:avLst/>
                <a:gdLst>
                  <a:gd name="T0" fmla="*/ 183 w 226"/>
                  <a:gd name="T1" fmla="*/ 5 h 188"/>
                  <a:gd name="T2" fmla="*/ 189 w 226"/>
                  <a:gd name="T3" fmla="*/ 10 h 188"/>
                  <a:gd name="T4" fmla="*/ 193 w 226"/>
                  <a:gd name="T5" fmla="*/ 10 h 188"/>
                  <a:gd name="T6" fmla="*/ 199 w 226"/>
                  <a:gd name="T7" fmla="*/ 11 h 188"/>
                  <a:gd name="T8" fmla="*/ 206 w 226"/>
                  <a:gd name="T9" fmla="*/ 13 h 188"/>
                  <a:gd name="T10" fmla="*/ 209 w 226"/>
                  <a:gd name="T11" fmla="*/ 18 h 188"/>
                  <a:gd name="T12" fmla="*/ 216 w 226"/>
                  <a:gd name="T13" fmla="*/ 19 h 188"/>
                  <a:gd name="T14" fmla="*/ 220 w 226"/>
                  <a:gd name="T15" fmla="*/ 25 h 188"/>
                  <a:gd name="T16" fmla="*/ 225 w 226"/>
                  <a:gd name="T17" fmla="*/ 30 h 188"/>
                  <a:gd name="T18" fmla="*/ 220 w 226"/>
                  <a:gd name="T19" fmla="*/ 39 h 188"/>
                  <a:gd name="T20" fmla="*/ 207 w 226"/>
                  <a:gd name="T21" fmla="*/ 52 h 188"/>
                  <a:gd name="T22" fmla="*/ 187 w 226"/>
                  <a:gd name="T23" fmla="*/ 74 h 188"/>
                  <a:gd name="T24" fmla="*/ 175 w 226"/>
                  <a:gd name="T25" fmla="*/ 84 h 188"/>
                  <a:gd name="T26" fmla="*/ 156 w 226"/>
                  <a:gd name="T27" fmla="*/ 117 h 188"/>
                  <a:gd name="T28" fmla="*/ 128 w 226"/>
                  <a:gd name="T29" fmla="*/ 132 h 188"/>
                  <a:gd name="T30" fmla="*/ 76 w 226"/>
                  <a:gd name="T31" fmla="*/ 185 h 188"/>
                  <a:gd name="T32" fmla="*/ 69 w 226"/>
                  <a:gd name="T33" fmla="*/ 185 h 188"/>
                  <a:gd name="T34" fmla="*/ 62 w 226"/>
                  <a:gd name="T35" fmla="*/ 179 h 188"/>
                  <a:gd name="T36" fmla="*/ 53 w 226"/>
                  <a:gd name="T37" fmla="*/ 176 h 188"/>
                  <a:gd name="T38" fmla="*/ 46 w 226"/>
                  <a:gd name="T39" fmla="*/ 170 h 188"/>
                  <a:gd name="T40" fmla="*/ 43 w 226"/>
                  <a:gd name="T41" fmla="*/ 158 h 188"/>
                  <a:gd name="T42" fmla="*/ 26 w 226"/>
                  <a:gd name="T43" fmla="*/ 133 h 188"/>
                  <a:gd name="T44" fmla="*/ 9 w 226"/>
                  <a:gd name="T45" fmla="*/ 86 h 188"/>
                  <a:gd name="T46" fmla="*/ 3 w 226"/>
                  <a:gd name="T47" fmla="*/ 66 h 188"/>
                  <a:gd name="T48" fmla="*/ 0 w 226"/>
                  <a:gd name="T49" fmla="*/ 58 h 188"/>
                  <a:gd name="T50" fmla="*/ 6 w 226"/>
                  <a:gd name="T51" fmla="*/ 60 h 188"/>
                  <a:gd name="T52" fmla="*/ 10 w 226"/>
                  <a:gd name="T53" fmla="*/ 62 h 188"/>
                  <a:gd name="T54" fmla="*/ 17 w 226"/>
                  <a:gd name="T55" fmla="*/ 66 h 188"/>
                  <a:gd name="T56" fmla="*/ 17 w 226"/>
                  <a:gd name="T57" fmla="*/ 60 h 188"/>
                  <a:gd name="T58" fmla="*/ 12 w 226"/>
                  <a:gd name="T59" fmla="*/ 53 h 188"/>
                  <a:gd name="T60" fmla="*/ 11 w 226"/>
                  <a:gd name="T61" fmla="*/ 47 h 188"/>
                  <a:gd name="T62" fmla="*/ 19 w 226"/>
                  <a:gd name="T63" fmla="*/ 45 h 188"/>
                  <a:gd name="T64" fmla="*/ 23 w 226"/>
                  <a:gd name="T65" fmla="*/ 43 h 188"/>
                  <a:gd name="T66" fmla="*/ 27 w 226"/>
                  <a:gd name="T67" fmla="*/ 44 h 188"/>
                  <a:gd name="T68" fmla="*/ 32 w 226"/>
                  <a:gd name="T69" fmla="*/ 38 h 188"/>
                  <a:gd name="T70" fmla="*/ 38 w 226"/>
                  <a:gd name="T71" fmla="*/ 36 h 188"/>
                  <a:gd name="T72" fmla="*/ 43 w 226"/>
                  <a:gd name="T73" fmla="*/ 36 h 188"/>
                  <a:gd name="T74" fmla="*/ 45 w 226"/>
                  <a:gd name="T75" fmla="*/ 31 h 188"/>
                  <a:gd name="T76" fmla="*/ 50 w 226"/>
                  <a:gd name="T77" fmla="*/ 31 h 188"/>
                  <a:gd name="T78" fmla="*/ 57 w 226"/>
                  <a:gd name="T79" fmla="*/ 30 h 188"/>
                  <a:gd name="T80" fmla="*/ 61 w 226"/>
                  <a:gd name="T81" fmla="*/ 25 h 188"/>
                  <a:gd name="T82" fmla="*/ 64 w 226"/>
                  <a:gd name="T83" fmla="*/ 19 h 188"/>
                  <a:gd name="T84" fmla="*/ 71 w 226"/>
                  <a:gd name="T85" fmla="*/ 22 h 188"/>
                  <a:gd name="T86" fmla="*/ 77 w 226"/>
                  <a:gd name="T87" fmla="*/ 24 h 188"/>
                  <a:gd name="T88" fmla="*/ 81 w 226"/>
                  <a:gd name="T89" fmla="*/ 28 h 188"/>
                  <a:gd name="T90" fmla="*/ 89 w 226"/>
                  <a:gd name="T91" fmla="*/ 32 h 188"/>
                  <a:gd name="T92" fmla="*/ 95 w 226"/>
                  <a:gd name="T93" fmla="*/ 38 h 188"/>
                  <a:gd name="T94" fmla="*/ 104 w 226"/>
                  <a:gd name="T95" fmla="*/ 38 h 188"/>
                  <a:gd name="T96" fmla="*/ 107 w 226"/>
                  <a:gd name="T97" fmla="*/ 34 h 188"/>
                  <a:gd name="T98" fmla="*/ 113 w 226"/>
                  <a:gd name="T99" fmla="*/ 39 h 188"/>
                  <a:gd name="T100" fmla="*/ 119 w 226"/>
                  <a:gd name="T101" fmla="*/ 38 h 188"/>
                  <a:gd name="T102" fmla="*/ 126 w 226"/>
                  <a:gd name="T103" fmla="*/ 36 h 188"/>
                  <a:gd name="T104" fmla="*/ 132 w 226"/>
                  <a:gd name="T105" fmla="*/ 34 h 188"/>
                  <a:gd name="T106" fmla="*/ 139 w 226"/>
                  <a:gd name="T107" fmla="*/ 31 h 188"/>
                  <a:gd name="T108" fmla="*/ 146 w 226"/>
                  <a:gd name="T109" fmla="*/ 28 h 188"/>
                  <a:gd name="T110" fmla="*/ 154 w 226"/>
                  <a:gd name="T111" fmla="*/ 24 h 188"/>
                  <a:gd name="T112" fmla="*/ 156 w 226"/>
                  <a:gd name="T113" fmla="*/ 16 h 188"/>
                  <a:gd name="T114" fmla="*/ 162 w 226"/>
                  <a:gd name="T115" fmla="*/ 14 h 188"/>
                  <a:gd name="T116" fmla="*/ 167 w 226"/>
                  <a:gd name="T117" fmla="*/ 7 h 188"/>
                  <a:gd name="T118" fmla="*/ 172 w 226"/>
                  <a:gd name="T119" fmla="*/ 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188">
                    <a:moveTo>
                      <a:pt x="180" y="0"/>
                    </a:moveTo>
                    <a:lnTo>
                      <a:pt x="179" y="1"/>
                    </a:lnTo>
                    <a:lnTo>
                      <a:pt x="180" y="1"/>
                    </a:lnTo>
                    <a:lnTo>
                      <a:pt x="180" y="2"/>
                    </a:lnTo>
                    <a:lnTo>
                      <a:pt x="180" y="3"/>
                    </a:lnTo>
                    <a:lnTo>
                      <a:pt x="181" y="3"/>
                    </a:lnTo>
                    <a:lnTo>
                      <a:pt x="182" y="5"/>
                    </a:lnTo>
                    <a:lnTo>
                      <a:pt x="183" y="5"/>
                    </a:lnTo>
                    <a:lnTo>
                      <a:pt x="184" y="6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6" y="8"/>
                    </a:lnTo>
                    <a:lnTo>
                      <a:pt x="186" y="9"/>
                    </a:lnTo>
                    <a:lnTo>
                      <a:pt x="187" y="10"/>
                    </a:lnTo>
                    <a:lnTo>
                      <a:pt x="188" y="10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89" y="11"/>
                    </a:lnTo>
                    <a:lnTo>
                      <a:pt x="190" y="11"/>
                    </a:lnTo>
                    <a:lnTo>
                      <a:pt x="191" y="11"/>
                    </a:lnTo>
                    <a:lnTo>
                      <a:pt x="191" y="13"/>
                    </a:lnTo>
                    <a:lnTo>
                      <a:pt x="191" y="11"/>
                    </a:lnTo>
                    <a:lnTo>
                      <a:pt x="192" y="10"/>
                    </a:lnTo>
                    <a:lnTo>
                      <a:pt x="193" y="10"/>
                    </a:lnTo>
                    <a:lnTo>
                      <a:pt x="193" y="9"/>
                    </a:lnTo>
                    <a:lnTo>
                      <a:pt x="195" y="9"/>
                    </a:lnTo>
                    <a:lnTo>
                      <a:pt x="196" y="9"/>
                    </a:lnTo>
                    <a:lnTo>
                      <a:pt x="197" y="9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8" y="11"/>
                    </a:lnTo>
                    <a:lnTo>
                      <a:pt x="199" y="11"/>
                    </a:lnTo>
                    <a:lnTo>
                      <a:pt x="200" y="10"/>
                    </a:lnTo>
                    <a:lnTo>
                      <a:pt x="201" y="10"/>
                    </a:lnTo>
                    <a:lnTo>
                      <a:pt x="203" y="11"/>
                    </a:lnTo>
                    <a:lnTo>
                      <a:pt x="203" y="13"/>
                    </a:lnTo>
                    <a:lnTo>
                      <a:pt x="204" y="13"/>
                    </a:lnTo>
                    <a:lnTo>
                      <a:pt x="204" y="14"/>
                    </a:lnTo>
                    <a:lnTo>
                      <a:pt x="205" y="13"/>
                    </a:lnTo>
                    <a:lnTo>
                      <a:pt x="206" y="13"/>
                    </a:lnTo>
                    <a:lnTo>
                      <a:pt x="206" y="14"/>
                    </a:lnTo>
                    <a:lnTo>
                      <a:pt x="206" y="15"/>
                    </a:lnTo>
                    <a:lnTo>
                      <a:pt x="206" y="16"/>
                    </a:lnTo>
                    <a:lnTo>
                      <a:pt x="206" y="17"/>
                    </a:lnTo>
                    <a:lnTo>
                      <a:pt x="206" y="18"/>
                    </a:lnTo>
                    <a:lnTo>
                      <a:pt x="207" y="18"/>
                    </a:lnTo>
                    <a:lnTo>
                      <a:pt x="208" y="18"/>
                    </a:lnTo>
                    <a:lnTo>
                      <a:pt x="209" y="18"/>
                    </a:lnTo>
                    <a:lnTo>
                      <a:pt x="210" y="18"/>
                    </a:lnTo>
                    <a:lnTo>
                      <a:pt x="212" y="18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8"/>
                    </a:lnTo>
                    <a:lnTo>
                      <a:pt x="214" y="19"/>
                    </a:lnTo>
                    <a:lnTo>
                      <a:pt x="215" y="19"/>
                    </a:lnTo>
                    <a:lnTo>
                      <a:pt x="216" y="19"/>
                    </a:lnTo>
                    <a:lnTo>
                      <a:pt x="217" y="20"/>
                    </a:lnTo>
                    <a:lnTo>
                      <a:pt x="217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8" y="25"/>
                    </a:lnTo>
                    <a:lnTo>
                      <a:pt x="220" y="25"/>
                    </a:lnTo>
                    <a:lnTo>
                      <a:pt x="221" y="26"/>
                    </a:lnTo>
                    <a:lnTo>
                      <a:pt x="221" y="27"/>
                    </a:lnTo>
                    <a:lnTo>
                      <a:pt x="222" y="27"/>
                    </a:lnTo>
                    <a:lnTo>
                      <a:pt x="223" y="27"/>
                    </a:lnTo>
                    <a:lnTo>
                      <a:pt x="223" y="28"/>
                    </a:lnTo>
                    <a:lnTo>
                      <a:pt x="224" y="28"/>
                    </a:lnTo>
                    <a:lnTo>
                      <a:pt x="225" y="28"/>
                    </a:lnTo>
                    <a:lnTo>
                      <a:pt x="225" y="30"/>
                    </a:lnTo>
                    <a:lnTo>
                      <a:pt x="225" y="31"/>
                    </a:lnTo>
                    <a:lnTo>
                      <a:pt x="226" y="32"/>
                    </a:lnTo>
                    <a:lnTo>
                      <a:pt x="225" y="33"/>
                    </a:lnTo>
                    <a:lnTo>
                      <a:pt x="226" y="33"/>
                    </a:lnTo>
                    <a:lnTo>
                      <a:pt x="224" y="34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9"/>
                    </a:lnTo>
                    <a:lnTo>
                      <a:pt x="218" y="40"/>
                    </a:lnTo>
                    <a:lnTo>
                      <a:pt x="218" y="41"/>
                    </a:lnTo>
                    <a:lnTo>
                      <a:pt x="217" y="42"/>
                    </a:lnTo>
                    <a:lnTo>
                      <a:pt x="216" y="43"/>
                    </a:lnTo>
                    <a:lnTo>
                      <a:pt x="215" y="45"/>
                    </a:lnTo>
                    <a:lnTo>
                      <a:pt x="213" y="47"/>
                    </a:lnTo>
                    <a:lnTo>
                      <a:pt x="212" y="47"/>
                    </a:lnTo>
                    <a:lnTo>
                      <a:pt x="207" y="52"/>
                    </a:lnTo>
                    <a:lnTo>
                      <a:pt x="201" y="58"/>
                    </a:lnTo>
                    <a:lnTo>
                      <a:pt x="199" y="60"/>
                    </a:lnTo>
                    <a:lnTo>
                      <a:pt x="196" y="62"/>
                    </a:lnTo>
                    <a:lnTo>
                      <a:pt x="195" y="65"/>
                    </a:lnTo>
                    <a:lnTo>
                      <a:pt x="193" y="66"/>
                    </a:lnTo>
                    <a:lnTo>
                      <a:pt x="192" y="67"/>
                    </a:lnTo>
                    <a:lnTo>
                      <a:pt x="189" y="72"/>
                    </a:lnTo>
                    <a:lnTo>
                      <a:pt x="187" y="74"/>
                    </a:lnTo>
                    <a:lnTo>
                      <a:pt x="186" y="74"/>
                    </a:lnTo>
                    <a:lnTo>
                      <a:pt x="184" y="75"/>
                    </a:lnTo>
                    <a:lnTo>
                      <a:pt x="182" y="77"/>
                    </a:lnTo>
                    <a:lnTo>
                      <a:pt x="181" y="78"/>
                    </a:lnTo>
                    <a:lnTo>
                      <a:pt x="179" y="79"/>
                    </a:lnTo>
                    <a:lnTo>
                      <a:pt x="178" y="82"/>
                    </a:lnTo>
                    <a:lnTo>
                      <a:pt x="177" y="83"/>
                    </a:lnTo>
                    <a:lnTo>
                      <a:pt x="175" y="84"/>
                    </a:lnTo>
                    <a:lnTo>
                      <a:pt x="172" y="87"/>
                    </a:lnTo>
                    <a:lnTo>
                      <a:pt x="169" y="91"/>
                    </a:lnTo>
                    <a:lnTo>
                      <a:pt x="169" y="98"/>
                    </a:lnTo>
                    <a:lnTo>
                      <a:pt x="169" y="108"/>
                    </a:lnTo>
                    <a:lnTo>
                      <a:pt x="162" y="108"/>
                    </a:lnTo>
                    <a:lnTo>
                      <a:pt x="162" y="112"/>
                    </a:lnTo>
                    <a:lnTo>
                      <a:pt x="162" y="117"/>
                    </a:lnTo>
                    <a:lnTo>
                      <a:pt x="156" y="117"/>
                    </a:lnTo>
                    <a:lnTo>
                      <a:pt x="155" y="117"/>
                    </a:lnTo>
                    <a:lnTo>
                      <a:pt x="155" y="120"/>
                    </a:lnTo>
                    <a:lnTo>
                      <a:pt x="155" y="121"/>
                    </a:lnTo>
                    <a:lnTo>
                      <a:pt x="155" y="128"/>
                    </a:lnTo>
                    <a:lnTo>
                      <a:pt x="143" y="128"/>
                    </a:lnTo>
                    <a:lnTo>
                      <a:pt x="138" y="128"/>
                    </a:lnTo>
                    <a:lnTo>
                      <a:pt x="132" y="128"/>
                    </a:lnTo>
                    <a:lnTo>
                      <a:pt x="128" y="132"/>
                    </a:lnTo>
                    <a:lnTo>
                      <a:pt x="115" y="145"/>
                    </a:lnTo>
                    <a:lnTo>
                      <a:pt x="97" y="163"/>
                    </a:lnTo>
                    <a:lnTo>
                      <a:pt x="94" y="167"/>
                    </a:lnTo>
                    <a:lnTo>
                      <a:pt x="92" y="169"/>
                    </a:lnTo>
                    <a:lnTo>
                      <a:pt x="87" y="174"/>
                    </a:lnTo>
                    <a:lnTo>
                      <a:pt x="86" y="175"/>
                    </a:lnTo>
                    <a:lnTo>
                      <a:pt x="81" y="179"/>
                    </a:lnTo>
                    <a:lnTo>
                      <a:pt x="76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88"/>
                    </a:lnTo>
                    <a:lnTo>
                      <a:pt x="70" y="187"/>
                    </a:lnTo>
                    <a:lnTo>
                      <a:pt x="69" y="185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67" y="183"/>
                    </a:lnTo>
                    <a:lnTo>
                      <a:pt x="66" y="183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3" y="180"/>
                    </a:lnTo>
                    <a:lnTo>
                      <a:pt x="62" y="179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9" y="178"/>
                    </a:lnTo>
                    <a:lnTo>
                      <a:pt x="58" y="178"/>
                    </a:lnTo>
                    <a:lnTo>
                      <a:pt x="55" y="177"/>
                    </a:lnTo>
                    <a:lnTo>
                      <a:pt x="54" y="177"/>
                    </a:lnTo>
                    <a:lnTo>
                      <a:pt x="54" y="176"/>
                    </a:lnTo>
                    <a:lnTo>
                      <a:pt x="53" y="176"/>
                    </a:lnTo>
                    <a:lnTo>
                      <a:pt x="52" y="176"/>
                    </a:lnTo>
                    <a:lnTo>
                      <a:pt x="52" y="175"/>
                    </a:lnTo>
                    <a:lnTo>
                      <a:pt x="52" y="175"/>
                    </a:lnTo>
                    <a:lnTo>
                      <a:pt x="51" y="174"/>
                    </a:lnTo>
                    <a:lnTo>
                      <a:pt x="49" y="172"/>
                    </a:lnTo>
                    <a:lnTo>
                      <a:pt x="49" y="171"/>
                    </a:lnTo>
                    <a:lnTo>
                      <a:pt x="47" y="171"/>
                    </a:lnTo>
                    <a:lnTo>
                      <a:pt x="46" y="170"/>
                    </a:lnTo>
                    <a:lnTo>
                      <a:pt x="45" y="169"/>
                    </a:lnTo>
                    <a:lnTo>
                      <a:pt x="45" y="168"/>
                    </a:lnTo>
                    <a:lnTo>
                      <a:pt x="44" y="167"/>
                    </a:lnTo>
                    <a:lnTo>
                      <a:pt x="44" y="166"/>
                    </a:lnTo>
                    <a:lnTo>
                      <a:pt x="43" y="163"/>
                    </a:lnTo>
                    <a:lnTo>
                      <a:pt x="44" y="162"/>
                    </a:lnTo>
                    <a:lnTo>
                      <a:pt x="44" y="161"/>
                    </a:lnTo>
                    <a:lnTo>
                      <a:pt x="43" y="158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0" y="155"/>
                    </a:lnTo>
                    <a:lnTo>
                      <a:pt x="40" y="154"/>
                    </a:lnTo>
                    <a:lnTo>
                      <a:pt x="36" y="149"/>
                    </a:lnTo>
                    <a:lnTo>
                      <a:pt x="33" y="144"/>
                    </a:lnTo>
                    <a:lnTo>
                      <a:pt x="30" y="141"/>
                    </a:lnTo>
                    <a:lnTo>
                      <a:pt x="26" y="133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4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16" y="101"/>
                    </a:lnTo>
                    <a:lnTo>
                      <a:pt x="16" y="101"/>
                    </a:lnTo>
                    <a:lnTo>
                      <a:pt x="9" y="86"/>
                    </a:lnTo>
                    <a:lnTo>
                      <a:pt x="7" y="82"/>
                    </a:lnTo>
                    <a:lnTo>
                      <a:pt x="1" y="72"/>
                    </a:lnTo>
                    <a:lnTo>
                      <a:pt x="1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3" y="66"/>
                    </a:lnTo>
                    <a:lnTo>
                      <a:pt x="2" y="65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1" y="58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7" y="61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2" y="65"/>
                    </a:lnTo>
                    <a:lnTo>
                      <a:pt x="12" y="66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6" y="67"/>
                    </a:lnTo>
                    <a:lnTo>
                      <a:pt x="17" y="66"/>
                    </a:lnTo>
                    <a:lnTo>
                      <a:pt x="18" y="66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5" y="57"/>
                    </a:lnTo>
                    <a:lnTo>
                      <a:pt x="15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6" y="47"/>
                    </a:lnTo>
                    <a:lnTo>
                      <a:pt x="17" y="45"/>
                    </a:lnTo>
                    <a:lnTo>
                      <a:pt x="18" y="45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4" y="42"/>
                    </a:lnTo>
                    <a:lnTo>
                      <a:pt x="25" y="43"/>
                    </a:lnTo>
                    <a:lnTo>
                      <a:pt x="25" y="44"/>
                    </a:lnTo>
                    <a:lnTo>
                      <a:pt x="26" y="44"/>
                    </a:lnTo>
                    <a:lnTo>
                      <a:pt x="27" y="45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40"/>
                    </a:lnTo>
                    <a:lnTo>
                      <a:pt x="32" y="39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7" y="38"/>
                    </a:lnTo>
                    <a:lnTo>
                      <a:pt x="37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1" y="35"/>
                    </a:lnTo>
                    <a:lnTo>
                      <a:pt x="42" y="35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3" y="34"/>
                    </a:lnTo>
                    <a:lnTo>
                      <a:pt x="44" y="34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7" y="30"/>
                    </a:lnTo>
                    <a:lnTo>
                      <a:pt x="49" y="31"/>
                    </a:lnTo>
                    <a:lnTo>
                      <a:pt x="50" y="31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2"/>
                    </a:lnTo>
                    <a:lnTo>
                      <a:pt x="53" y="32"/>
                    </a:lnTo>
                    <a:lnTo>
                      <a:pt x="54" y="32"/>
                    </a:lnTo>
                    <a:lnTo>
                      <a:pt x="55" y="32"/>
                    </a:lnTo>
                    <a:lnTo>
                      <a:pt x="57" y="31"/>
                    </a:lnTo>
                    <a:lnTo>
                      <a:pt x="57" y="30"/>
                    </a:lnTo>
                    <a:lnTo>
                      <a:pt x="58" y="30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2" y="24"/>
                    </a:lnTo>
                    <a:lnTo>
                      <a:pt x="63" y="24"/>
                    </a:lnTo>
                    <a:lnTo>
                      <a:pt x="63" y="23"/>
                    </a:lnTo>
                    <a:lnTo>
                      <a:pt x="63" y="22"/>
                    </a:lnTo>
                    <a:lnTo>
                      <a:pt x="63" y="20"/>
                    </a:lnTo>
                    <a:lnTo>
                      <a:pt x="64" y="20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8" y="20"/>
                    </a:lnTo>
                    <a:lnTo>
                      <a:pt x="69" y="20"/>
                    </a:lnTo>
                    <a:lnTo>
                      <a:pt x="70" y="20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1" y="24"/>
                    </a:lnTo>
                    <a:lnTo>
                      <a:pt x="72" y="24"/>
                    </a:lnTo>
                    <a:lnTo>
                      <a:pt x="73" y="24"/>
                    </a:lnTo>
                    <a:lnTo>
                      <a:pt x="75" y="24"/>
                    </a:lnTo>
                    <a:lnTo>
                      <a:pt x="75" y="25"/>
                    </a:lnTo>
                    <a:lnTo>
                      <a:pt x="76" y="24"/>
                    </a:lnTo>
                    <a:lnTo>
                      <a:pt x="77" y="24"/>
                    </a:lnTo>
                    <a:lnTo>
                      <a:pt x="78" y="24"/>
                    </a:lnTo>
                    <a:lnTo>
                      <a:pt x="78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0" y="26"/>
                    </a:lnTo>
                    <a:lnTo>
                      <a:pt x="80" y="27"/>
                    </a:lnTo>
                    <a:lnTo>
                      <a:pt x="81" y="27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6" y="30"/>
                    </a:lnTo>
                    <a:lnTo>
                      <a:pt x="86" y="31"/>
                    </a:lnTo>
                    <a:lnTo>
                      <a:pt x="87" y="31"/>
                    </a:lnTo>
                    <a:lnTo>
                      <a:pt x="88" y="32"/>
                    </a:lnTo>
                    <a:lnTo>
                      <a:pt x="89" y="32"/>
                    </a:lnTo>
                    <a:lnTo>
                      <a:pt x="89" y="33"/>
                    </a:lnTo>
                    <a:lnTo>
                      <a:pt x="90" y="33"/>
                    </a:lnTo>
                    <a:lnTo>
                      <a:pt x="90" y="34"/>
                    </a:lnTo>
                    <a:lnTo>
                      <a:pt x="92" y="35"/>
                    </a:lnTo>
                    <a:lnTo>
                      <a:pt x="93" y="35"/>
                    </a:lnTo>
                    <a:lnTo>
                      <a:pt x="94" y="36"/>
                    </a:lnTo>
                    <a:lnTo>
                      <a:pt x="94" y="38"/>
                    </a:lnTo>
                    <a:lnTo>
                      <a:pt x="95" y="38"/>
                    </a:lnTo>
                    <a:lnTo>
                      <a:pt x="96" y="38"/>
                    </a:lnTo>
                    <a:lnTo>
                      <a:pt x="97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9"/>
                    </a:lnTo>
                    <a:lnTo>
                      <a:pt x="103" y="39"/>
                    </a:lnTo>
                    <a:lnTo>
                      <a:pt x="104" y="38"/>
                    </a:lnTo>
                    <a:lnTo>
                      <a:pt x="105" y="38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7" y="38"/>
                    </a:lnTo>
                    <a:lnTo>
                      <a:pt x="107" y="36"/>
                    </a:lnTo>
                    <a:lnTo>
                      <a:pt x="109" y="36"/>
                    </a:lnTo>
                    <a:lnTo>
                      <a:pt x="109" y="35"/>
                    </a:lnTo>
                    <a:lnTo>
                      <a:pt x="107" y="34"/>
                    </a:lnTo>
                    <a:lnTo>
                      <a:pt x="109" y="34"/>
                    </a:lnTo>
                    <a:lnTo>
                      <a:pt x="110" y="35"/>
                    </a:lnTo>
                    <a:lnTo>
                      <a:pt x="111" y="35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12" y="38"/>
                    </a:lnTo>
                    <a:lnTo>
                      <a:pt x="112" y="39"/>
                    </a:lnTo>
                    <a:lnTo>
                      <a:pt x="113" y="39"/>
                    </a:lnTo>
                    <a:lnTo>
                      <a:pt x="113" y="38"/>
                    </a:lnTo>
                    <a:lnTo>
                      <a:pt x="114" y="38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7" y="35"/>
                    </a:lnTo>
                    <a:lnTo>
                      <a:pt x="118" y="35"/>
                    </a:lnTo>
                    <a:lnTo>
                      <a:pt x="118" y="36"/>
                    </a:lnTo>
                    <a:lnTo>
                      <a:pt x="119" y="38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2" y="40"/>
                    </a:lnTo>
                    <a:lnTo>
                      <a:pt x="123" y="39"/>
                    </a:lnTo>
                    <a:lnTo>
                      <a:pt x="123" y="38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6" y="36"/>
                    </a:lnTo>
                    <a:lnTo>
                      <a:pt x="127" y="36"/>
                    </a:lnTo>
                    <a:lnTo>
                      <a:pt x="128" y="38"/>
                    </a:lnTo>
                    <a:lnTo>
                      <a:pt x="129" y="36"/>
                    </a:lnTo>
                    <a:lnTo>
                      <a:pt x="130" y="36"/>
                    </a:lnTo>
                    <a:lnTo>
                      <a:pt x="130" y="35"/>
                    </a:lnTo>
                    <a:lnTo>
                      <a:pt x="131" y="35"/>
                    </a:lnTo>
                    <a:lnTo>
                      <a:pt x="132" y="35"/>
                    </a:lnTo>
                    <a:lnTo>
                      <a:pt x="132" y="34"/>
                    </a:lnTo>
                    <a:lnTo>
                      <a:pt x="133" y="34"/>
                    </a:lnTo>
                    <a:lnTo>
                      <a:pt x="133" y="34"/>
                    </a:lnTo>
                    <a:lnTo>
                      <a:pt x="133" y="33"/>
                    </a:lnTo>
                    <a:lnTo>
                      <a:pt x="135" y="32"/>
                    </a:lnTo>
                    <a:lnTo>
                      <a:pt x="136" y="32"/>
                    </a:lnTo>
                    <a:lnTo>
                      <a:pt x="137" y="31"/>
                    </a:lnTo>
                    <a:lnTo>
                      <a:pt x="138" y="31"/>
                    </a:lnTo>
                    <a:lnTo>
                      <a:pt x="139" y="31"/>
                    </a:lnTo>
                    <a:lnTo>
                      <a:pt x="140" y="30"/>
                    </a:lnTo>
                    <a:lnTo>
                      <a:pt x="141" y="30"/>
                    </a:lnTo>
                    <a:lnTo>
                      <a:pt x="141" y="28"/>
                    </a:lnTo>
                    <a:lnTo>
                      <a:pt x="143" y="28"/>
                    </a:lnTo>
                    <a:lnTo>
                      <a:pt x="144" y="30"/>
                    </a:lnTo>
                    <a:lnTo>
                      <a:pt x="145" y="30"/>
                    </a:lnTo>
                    <a:lnTo>
                      <a:pt x="146" y="30"/>
                    </a:lnTo>
                    <a:lnTo>
                      <a:pt x="146" y="28"/>
                    </a:lnTo>
                    <a:lnTo>
                      <a:pt x="147" y="27"/>
                    </a:lnTo>
                    <a:lnTo>
                      <a:pt x="148" y="27"/>
                    </a:lnTo>
                    <a:lnTo>
                      <a:pt x="149" y="27"/>
                    </a:lnTo>
                    <a:lnTo>
                      <a:pt x="150" y="27"/>
                    </a:lnTo>
                    <a:lnTo>
                      <a:pt x="152" y="27"/>
                    </a:lnTo>
                    <a:lnTo>
                      <a:pt x="152" y="26"/>
                    </a:lnTo>
                    <a:lnTo>
                      <a:pt x="153" y="25"/>
                    </a:lnTo>
                    <a:lnTo>
                      <a:pt x="154" y="24"/>
                    </a:lnTo>
                    <a:lnTo>
                      <a:pt x="155" y="24"/>
                    </a:lnTo>
                    <a:lnTo>
                      <a:pt x="155" y="22"/>
                    </a:lnTo>
                    <a:lnTo>
                      <a:pt x="155" y="20"/>
                    </a:lnTo>
                    <a:lnTo>
                      <a:pt x="155" y="19"/>
                    </a:lnTo>
                    <a:lnTo>
                      <a:pt x="154" y="19"/>
                    </a:lnTo>
                    <a:lnTo>
                      <a:pt x="154" y="18"/>
                    </a:lnTo>
                    <a:lnTo>
                      <a:pt x="155" y="17"/>
                    </a:lnTo>
                    <a:lnTo>
                      <a:pt x="156" y="16"/>
                    </a:lnTo>
                    <a:lnTo>
                      <a:pt x="156" y="15"/>
                    </a:lnTo>
                    <a:lnTo>
                      <a:pt x="157" y="15"/>
                    </a:lnTo>
                    <a:lnTo>
                      <a:pt x="158" y="15"/>
                    </a:lnTo>
                    <a:lnTo>
                      <a:pt x="160" y="15"/>
                    </a:lnTo>
                    <a:lnTo>
                      <a:pt x="161" y="15"/>
                    </a:lnTo>
                    <a:lnTo>
                      <a:pt x="161" y="15"/>
                    </a:lnTo>
                    <a:lnTo>
                      <a:pt x="161" y="14"/>
                    </a:lnTo>
                    <a:lnTo>
                      <a:pt x="162" y="14"/>
                    </a:lnTo>
                    <a:lnTo>
                      <a:pt x="163" y="14"/>
                    </a:lnTo>
                    <a:lnTo>
                      <a:pt x="164" y="13"/>
                    </a:lnTo>
                    <a:lnTo>
                      <a:pt x="165" y="11"/>
                    </a:lnTo>
                    <a:lnTo>
                      <a:pt x="166" y="10"/>
                    </a:lnTo>
                    <a:lnTo>
                      <a:pt x="167" y="9"/>
                    </a:lnTo>
                    <a:lnTo>
                      <a:pt x="169" y="8"/>
                    </a:lnTo>
                    <a:lnTo>
                      <a:pt x="169" y="7"/>
                    </a:lnTo>
                    <a:lnTo>
                      <a:pt x="167" y="7"/>
                    </a:lnTo>
                    <a:lnTo>
                      <a:pt x="167" y="6"/>
                    </a:lnTo>
                    <a:lnTo>
                      <a:pt x="169" y="5"/>
                    </a:lnTo>
                    <a:lnTo>
                      <a:pt x="169" y="3"/>
                    </a:lnTo>
                    <a:lnTo>
                      <a:pt x="169" y="2"/>
                    </a:lnTo>
                    <a:lnTo>
                      <a:pt x="170" y="2"/>
                    </a:lnTo>
                    <a:lnTo>
                      <a:pt x="171" y="2"/>
                    </a:lnTo>
                    <a:lnTo>
                      <a:pt x="171" y="1"/>
                    </a:lnTo>
                    <a:lnTo>
                      <a:pt x="172" y="1"/>
                    </a:lnTo>
                    <a:lnTo>
                      <a:pt x="172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8" y="0"/>
                    </a:lnTo>
                    <a:lnTo>
                      <a:pt x="179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4" name="Freeform 98"/>
              <p:cNvSpPr>
                <a:spLocks/>
              </p:cNvSpPr>
              <p:nvPr/>
            </p:nvSpPr>
            <p:spPr bwMode="auto">
              <a:xfrm>
                <a:off x="2216241" y="2860675"/>
                <a:ext cx="396875" cy="369888"/>
              </a:xfrm>
              <a:custGeom>
                <a:avLst/>
                <a:gdLst>
                  <a:gd name="T0" fmla="*/ 218 w 250"/>
                  <a:gd name="T1" fmla="*/ 83 h 233"/>
                  <a:gd name="T2" fmla="*/ 221 w 250"/>
                  <a:gd name="T3" fmla="*/ 91 h 233"/>
                  <a:gd name="T4" fmla="*/ 225 w 250"/>
                  <a:gd name="T5" fmla="*/ 99 h 233"/>
                  <a:gd name="T6" fmla="*/ 230 w 250"/>
                  <a:gd name="T7" fmla="*/ 104 h 233"/>
                  <a:gd name="T8" fmla="*/ 237 w 250"/>
                  <a:gd name="T9" fmla="*/ 106 h 233"/>
                  <a:gd name="T10" fmla="*/ 242 w 250"/>
                  <a:gd name="T11" fmla="*/ 110 h 233"/>
                  <a:gd name="T12" fmla="*/ 248 w 250"/>
                  <a:gd name="T13" fmla="*/ 115 h 233"/>
                  <a:gd name="T14" fmla="*/ 248 w 250"/>
                  <a:gd name="T15" fmla="*/ 119 h 233"/>
                  <a:gd name="T16" fmla="*/ 240 w 250"/>
                  <a:gd name="T17" fmla="*/ 120 h 233"/>
                  <a:gd name="T18" fmla="*/ 236 w 250"/>
                  <a:gd name="T19" fmla="*/ 122 h 233"/>
                  <a:gd name="T20" fmla="*/ 230 w 250"/>
                  <a:gd name="T21" fmla="*/ 123 h 233"/>
                  <a:gd name="T22" fmla="*/ 225 w 250"/>
                  <a:gd name="T23" fmla="*/ 123 h 233"/>
                  <a:gd name="T24" fmla="*/ 221 w 250"/>
                  <a:gd name="T25" fmla="*/ 123 h 233"/>
                  <a:gd name="T26" fmla="*/ 213 w 250"/>
                  <a:gd name="T27" fmla="*/ 123 h 233"/>
                  <a:gd name="T28" fmla="*/ 205 w 250"/>
                  <a:gd name="T29" fmla="*/ 125 h 233"/>
                  <a:gd name="T30" fmla="*/ 199 w 250"/>
                  <a:gd name="T31" fmla="*/ 125 h 233"/>
                  <a:gd name="T32" fmla="*/ 195 w 250"/>
                  <a:gd name="T33" fmla="*/ 130 h 233"/>
                  <a:gd name="T34" fmla="*/ 188 w 250"/>
                  <a:gd name="T35" fmla="*/ 133 h 233"/>
                  <a:gd name="T36" fmla="*/ 181 w 250"/>
                  <a:gd name="T37" fmla="*/ 134 h 233"/>
                  <a:gd name="T38" fmla="*/ 176 w 250"/>
                  <a:gd name="T39" fmla="*/ 136 h 233"/>
                  <a:gd name="T40" fmla="*/ 171 w 250"/>
                  <a:gd name="T41" fmla="*/ 138 h 233"/>
                  <a:gd name="T42" fmla="*/ 163 w 250"/>
                  <a:gd name="T43" fmla="*/ 139 h 233"/>
                  <a:gd name="T44" fmla="*/ 156 w 250"/>
                  <a:gd name="T45" fmla="*/ 144 h 233"/>
                  <a:gd name="T46" fmla="*/ 136 w 250"/>
                  <a:gd name="T47" fmla="*/ 165 h 233"/>
                  <a:gd name="T48" fmla="*/ 98 w 250"/>
                  <a:gd name="T49" fmla="*/ 203 h 233"/>
                  <a:gd name="T50" fmla="*/ 41 w 250"/>
                  <a:gd name="T51" fmla="*/ 218 h 233"/>
                  <a:gd name="T52" fmla="*/ 26 w 250"/>
                  <a:gd name="T53" fmla="*/ 210 h 233"/>
                  <a:gd name="T54" fmla="*/ 22 w 250"/>
                  <a:gd name="T55" fmla="*/ 205 h 233"/>
                  <a:gd name="T56" fmla="*/ 18 w 250"/>
                  <a:gd name="T57" fmla="*/ 200 h 233"/>
                  <a:gd name="T58" fmla="*/ 15 w 250"/>
                  <a:gd name="T59" fmla="*/ 195 h 233"/>
                  <a:gd name="T60" fmla="*/ 13 w 250"/>
                  <a:gd name="T61" fmla="*/ 190 h 233"/>
                  <a:gd name="T62" fmla="*/ 9 w 250"/>
                  <a:gd name="T63" fmla="*/ 189 h 233"/>
                  <a:gd name="T64" fmla="*/ 4 w 250"/>
                  <a:gd name="T65" fmla="*/ 187 h 233"/>
                  <a:gd name="T66" fmla="*/ 5 w 250"/>
                  <a:gd name="T67" fmla="*/ 180 h 233"/>
                  <a:gd name="T68" fmla="*/ 7 w 250"/>
                  <a:gd name="T69" fmla="*/ 175 h 233"/>
                  <a:gd name="T70" fmla="*/ 0 w 250"/>
                  <a:gd name="T71" fmla="*/ 170 h 233"/>
                  <a:gd name="T72" fmla="*/ 4 w 250"/>
                  <a:gd name="T73" fmla="*/ 165 h 233"/>
                  <a:gd name="T74" fmla="*/ 1 w 250"/>
                  <a:gd name="T75" fmla="*/ 161 h 233"/>
                  <a:gd name="T76" fmla="*/ 2 w 250"/>
                  <a:gd name="T77" fmla="*/ 157 h 233"/>
                  <a:gd name="T78" fmla="*/ 6 w 250"/>
                  <a:gd name="T79" fmla="*/ 151 h 233"/>
                  <a:gd name="T80" fmla="*/ 8 w 250"/>
                  <a:gd name="T81" fmla="*/ 148 h 233"/>
                  <a:gd name="T82" fmla="*/ 4 w 250"/>
                  <a:gd name="T83" fmla="*/ 144 h 233"/>
                  <a:gd name="T84" fmla="*/ 2 w 250"/>
                  <a:gd name="T85" fmla="*/ 140 h 233"/>
                  <a:gd name="T86" fmla="*/ 6 w 250"/>
                  <a:gd name="T87" fmla="*/ 136 h 233"/>
                  <a:gd name="T88" fmla="*/ 5 w 250"/>
                  <a:gd name="T89" fmla="*/ 130 h 233"/>
                  <a:gd name="T90" fmla="*/ 58 w 250"/>
                  <a:gd name="T91" fmla="*/ 77 h 233"/>
                  <a:gd name="T92" fmla="*/ 57 w 250"/>
                  <a:gd name="T93" fmla="*/ 72 h 233"/>
                  <a:gd name="T94" fmla="*/ 56 w 250"/>
                  <a:gd name="T95" fmla="*/ 66 h 233"/>
                  <a:gd name="T96" fmla="*/ 56 w 250"/>
                  <a:gd name="T97" fmla="*/ 64 h 233"/>
                  <a:gd name="T98" fmla="*/ 53 w 250"/>
                  <a:gd name="T99" fmla="*/ 62 h 233"/>
                  <a:gd name="T100" fmla="*/ 60 w 250"/>
                  <a:gd name="T101" fmla="*/ 57 h 233"/>
                  <a:gd name="T102" fmla="*/ 100 w 250"/>
                  <a:gd name="T103" fmla="*/ 38 h 233"/>
                  <a:gd name="T104" fmla="*/ 108 w 250"/>
                  <a:gd name="T105" fmla="*/ 34 h 233"/>
                  <a:gd name="T106" fmla="*/ 121 w 250"/>
                  <a:gd name="T107" fmla="*/ 29 h 233"/>
                  <a:gd name="T108" fmla="*/ 128 w 250"/>
                  <a:gd name="T109" fmla="*/ 24 h 233"/>
                  <a:gd name="T110" fmla="*/ 139 w 250"/>
                  <a:gd name="T111" fmla="*/ 19 h 233"/>
                  <a:gd name="T112" fmla="*/ 148 w 250"/>
                  <a:gd name="T113" fmla="*/ 14 h 233"/>
                  <a:gd name="T114" fmla="*/ 156 w 250"/>
                  <a:gd name="T115" fmla="*/ 11 h 233"/>
                  <a:gd name="T116" fmla="*/ 164 w 250"/>
                  <a:gd name="T117" fmla="*/ 6 h 233"/>
                  <a:gd name="T118" fmla="*/ 194 w 250"/>
                  <a:gd name="T119" fmla="*/ 29 h 233"/>
                  <a:gd name="T120" fmla="*/ 204 w 250"/>
                  <a:gd name="T121" fmla="*/ 6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0" h="233">
                    <a:moveTo>
                      <a:pt x="204" y="61"/>
                    </a:moveTo>
                    <a:lnTo>
                      <a:pt x="208" y="69"/>
                    </a:lnTo>
                    <a:lnTo>
                      <a:pt x="211" y="72"/>
                    </a:lnTo>
                    <a:lnTo>
                      <a:pt x="214" y="77"/>
                    </a:lnTo>
                    <a:lnTo>
                      <a:pt x="218" y="82"/>
                    </a:lnTo>
                    <a:lnTo>
                      <a:pt x="218" y="83"/>
                    </a:lnTo>
                    <a:lnTo>
                      <a:pt x="219" y="85"/>
                    </a:lnTo>
                    <a:lnTo>
                      <a:pt x="220" y="85"/>
                    </a:lnTo>
                    <a:lnTo>
                      <a:pt x="221" y="86"/>
                    </a:lnTo>
                    <a:lnTo>
                      <a:pt x="222" y="89"/>
                    </a:lnTo>
                    <a:lnTo>
                      <a:pt x="222" y="90"/>
                    </a:lnTo>
                    <a:lnTo>
                      <a:pt x="221" y="91"/>
                    </a:lnTo>
                    <a:lnTo>
                      <a:pt x="222" y="94"/>
                    </a:lnTo>
                    <a:lnTo>
                      <a:pt x="222" y="95"/>
                    </a:lnTo>
                    <a:lnTo>
                      <a:pt x="223" y="96"/>
                    </a:lnTo>
                    <a:lnTo>
                      <a:pt x="223" y="97"/>
                    </a:lnTo>
                    <a:lnTo>
                      <a:pt x="224" y="98"/>
                    </a:lnTo>
                    <a:lnTo>
                      <a:pt x="225" y="99"/>
                    </a:lnTo>
                    <a:lnTo>
                      <a:pt x="227" y="99"/>
                    </a:lnTo>
                    <a:lnTo>
                      <a:pt x="227" y="100"/>
                    </a:lnTo>
                    <a:lnTo>
                      <a:pt x="229" y="102"/>
                    </a:lnTo>
                    <a:lnTo>
                      <a:pt x="230" y="103"/>
                    </a:lnTo>
                    <a:lnTo>
                      <a:pt x="230" y="103"/>
                    </a:lnTo>
                    <a:lnTo>
                      <a:pt x="230" y="104"/>
                    </a:lnTo>
                    <a:lnTo>
                      <a:pt x="231" y="104"/>
                    </a:lnTo>
                    <a:lnTo>
                      <a:pt x="232" y="104"/>
                    </a:lnTo>
                    <a:lnTo>
                      <a:pt x="232" y="105"/>
                    </a:lnTo>
                    <a:lnTo>
                      <a:pt x="233" y="105"/>
                    </a:lnTo>
                    <a:lnTo>
                      <a:pt x="236" y="106"/>
                    </a:lnTo>
                    <a:lnTo>
                      <a:pt x="237" y="106"/>
                    </a:lnTo>
                    <a:lnTo>
                      <a:pt x="238" y="107"/>
                    </a:lnTo>
                    <a:lnTo>
                      <a:pt x="239" y="107"/>
                    </a:lnTo>
                    <a:lnTo>
                      <a:pt x="240" y="107"/>
                    </a:lnTo>
                    <a:lnTo>
                      <a:pt x="241" y="108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4" y="111"/>
                    </a:lnTo>
                    <a:lnTo>
                      <a:pt x="245" y="111"/>
                    </a:lnTo>
                    <a:lnTo>
                      <a:pt x="246" y="112"/>
                    </a:lnTo>
                    <a:lnTo>
                      <a:pt x="246" y="113"/>
                    </a:lnTo>
                    <a:lnTo>
                      <a:pt x="247" y="113"/>
                    </a:lnTo>
                    <a:lnTo>
                      <a:pt x="248" y="115"/>
                    </a:lnTo>
                    <a:lnTo>
                      <a:pt x="248" y="116"/>
                    </a:lnTo>
                    <a:lnTo>
                      <a:pt x="249" y="116"/>
                    </a:lnTo>
                    <a:lnTo>
                      <a:pt x="250" y="116"/>
                    </a:lnTo>
                    <a:lnTo>
                      <a:pt x="250" y="117"/>
                    </a:lnTo>
                    <a:lnTo>
                      <a:pt x="249" y="117"/>
                    </a:lnTo>
                    <a:lnTo>
                      <a:pt x="248" y="119"/>
                    </a:lnTo>
                    <a:lnTo>
                      <a:pt x="247" y="119"/>
                    </a:lnTo>
                    <a:lnTo>
                      <a:pt x="245" y="119"/>
                    </a:lnTo>
                    <a:lnTo>
                      <a:pt x="244" y="120"/>
                    </a:lnTo>
                    <a:lnTo>
                      <a:pt x="242" y="121"/>
                    </a:lnTo>
                    <a:lnTo>
                      <a:pt x="241" y="121"/>
                    </a:lnTo>
                    <a:lnTo>
                      <a:pt x="240" y="120"/>
                    </a:lnTo>
                    <a:lnTo>
                      <a:pt x="240" y="121"/>
                    </a:lnTo>
                    <a:lnTo>
                      <a:pt x="239" y="121"/>
                    </a:lnTo>
                    <a:lnTo>
                      <a:pt x="238" y="121"/>
                    </a:lnTo>
                    <a:lnTo>
                      <a:pt x="238" y="122"/>
                    </a:lnTo>
                    <a:lnTo>
                      <a:pt x="237" y="122"/>
                    </a:lnTo>
                    <a:lnTo>
                      <a:pt x="236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2" y="122"/>
                    </a:lnTo>
                    <a:lnTo>
                      <a:pt x="231" y="122"/>
                    </a:lnTo>
                    <a:lnTo>
                      <a:pt x="230" y="122"/>
                    </a:lnTo>
                    <a:lnTo>
                      <a:pt x="230" y="123"/>
                    </a:lnTo>
                    <a:lnTo>
                      <a:pt x="230" y="122"/>
                    </a:lnTo>
                    <a:lnTo>
                      <a:pt x="229" y="122"/>
                    </a:lnTo>
                    <a:lnTo>
                      <a:pt x="228" y="122"/>
                    </a:lnTo>
                    <a:lnTo>
                      <a:pt x="227" y="122"/>
                    </a:lnTo>
                    <a:lnTo>
                      <a:pt x="227" y="123"/>
                    </a:lnTo>
                    <a:lnTo>
                      <a:pt x="225" y="123"/>
                    </a:lnTo>
                    <a:lnTo>
                      <a:pt x="225" y="122"/>
                    </a:lnTo>
                    <a:lnTo>
                      <a:pt x="224" y="122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2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18" y="123"/>
                    </a:lnTo>
                    <a:lnTo>
                      <a:pt x="216" y="123"/>
                    </a:lnTo>
                    <a:lnTo>
                      <a:pt x="215" y="123"/>
                    </a:lnTo>
                    <a:lnTo>
                      <a:pt x="214" y="123"/>
                    </a:lnTo>
                    <a:lnTo>
                      <a:pt x="213" y="123"/>
                    </a:lnTo>
                    <a:lnTo>
                      <a:pt x="212" y="123"/>
                    </a:lnTo>
                    <a:lnTo>
                      <a:pt x="212" y="124"/>
                    </a:lnTo>
                    <a:lnTo>
                      <a:pt x="211" y="124"/>
                    </a:lnTo>
                    <a:lnTo>
                      <a:pt x="208" y="124"/>
                    </a:lnTo>
                    <a:lnTo>
                      <a:pt x="207" y="124"/>
                    </a:lnTo>
                    <a:lnTo>
                      <a:pt x="205" y="125"/>
                    </a:lnTo>
                    <a:lnTo>
                      <a:pt x="204" y="125"/>
                    </a:lnTo>
                    <a:lnTo>
                      <a:pt x="203" y="125"/>
                    </a:lnTo>
                    <a:lnTo>
                      <a:pt x="203" y="125"/>
                    </a:lnTo>
                    <a:lnTo>
                      <a:pt x="202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8" y="127"/>
                    </a:lnTo>
                    <a:lnTo>
                      <a:pt x="197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5" y="130"/>
                    </a:lnTo>
                    <a:lnTo>
                      <a:pt x="194" y="130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0" y="132"/>
                    </a:lnTo>
                    <a:lnTo>
                      <a:pt x="189" y="133"/>
                    </a:lnTo>
                    <a:lnTo>
                      <a:pt x="188" y="133"/>
                    </a:lnTo>
                    <a:lnTo>
                      <a:pt x="187" y="133"/>
                    </a:lnTo>
                    <a:lnTo>
                      <a:pt x="186" y="133"/>
                    </a:lnTo>
                    <a:lnTo>
                      <a:pt x="186" y="134"/>
                    </a:lnTo>
                    <a:lnTo>
                      <a:pt x="185" y="134"/>
                    </a:lnTo>
                    <a:lnTo>
                      <a:pt x="184" y="134"/>
                    </a:lnTo>
                    <a:lnTo>
                      <a:pt x="181" y="134"/>
                    </a:lnTo>
                    <a:lnTo>
                      <a:pt x="181" y="133"/>
                    </a:lnTo>
                    <a:lnTo>
                      <a:pt x="180" y="133"/>
                    </a:lnTo>
                    <a:lnTo>
                      <a:pt x="179" y="133"/>
                    </a:lnTo>
                    <a:lnTo>
                      <a:pt x="179" y="134"/>
                    </a:lnTo>
                    <a:lnTo>
                      <a:pt x="178" y="134"/>
                    </a:lnTo>
                    <a:lnTo>
                      <a:pt x="176" y="136"/>
                    </a:lnTo>
                    <a:lnTo>
                      <a:pt x="176" y="137"/>
                    </a:lnTo>
                    <a:lnTo>
                      <a:pt x="176" y="137"/>
                    </a:lnTo>
                    <a:lnTo>
                      <a:pt x="174" y="137"/>
                    </a:lnTo>
                    <a:lnTo>
                      <a:pt x="173" y="138"/>
                    </a:lnTo>
                    <a:lnTo>
                      <a:pt x="172" y="138"/>
                    </a:lnTo>
                    <a:lnTo>
                      <a:pt x="171" y="138"/>
                    </a:lnTo>
                    <a:lnTo>
                      <a:pt x="170" y="138"/>
                    </a:lnTo>
                    <a:lnTo>
                      <a:pt x="169" y="138"/>
                    </a:lnTo>
                    <a:lnTo>
                      <a:pt x="168" y="138"/>
                    </a:lnTo>
                    <a:lnTo>
                      <a:pt x="165" y="139"/>
                    </a:lnTo>
                    <a:lnTo>
                      <a:pt x="164" y="139"/>
                    </a:lnTo>
                    <a:lnTo>
                      <a:pt x="163" y="139"/>
                    </a:lnTo>
                    <a:lnTo>
                      <a:pt x="162" y="140"/>
                    </a:lnTo>
                    <a:lnTo>
                      <a:pt x="161" y="140"/>
                    </a:lnTo>
                    <a:lnTo>
                      <a:pt x="160" y="141"/>
                    </a:lnTo>
                    <a:lnTo>
                      <a:pt x="159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5" y="145"/>
                    </a:lnTo>
                    <a:lnTo>
                      <a:pt x="153" y="148"/>
                    </a:lnTo>
                    <a:lnTo>
                      <a:pt x="150" y="151"/>
                    </a:lnTo>
                    <a:lnTo>
                      <a:pt x="148" y="153"/>
                    </a:lnTo>
                    <a:lnTo>
                      <a:pt x="147" y="154"/>
                    </a:lnTo>
                    <a:lnTo>
                      <a:pt x="136" y="165"/>
                    </a:lnTo>
                    <a:lnTo>
                      <a:pt x="131" y="168"/>
                    </a:lnTo>
                    <a:lnTo>
                      <a:pt x="130" y="171"/>
                    </a:lnTo>
                    <a:lnTo>
                      <a:pt x="128" y="173"/>
                    </a:lnTo>
                    <a:lnTo>
                      <a:pt x="124" y="178"/>
                    </a:lnTo>
                    <a:lnTo>
                      <a:pt x="99" y="203"/>
                    </a:lnTo>
                    <a:lnTo>
                      <a:pt x="98" y="203"/>
                    </a:lnTo>
                    <a:lnTo>
                      <a:pt x="68" y="233"/>
                    </a:lnTo>
                    <a:lnTo>
                      <a:pt x="66" y="230"/>
                    </a:lnTo>
                    <a:lnTo>
                      <a:pt x="44" y="220"/>
                    </a:lnTo>
                    <a:lnTo>
                      <a:pt x="43" y="220"/>
                    </a:lnTo>
                    <a:lnTo>
                      <a:pt x="42" y="218"/>
                    </a:lnTo>
                    <a:lnTo>
                      <a:pt x="41" y="218"/>
                    </a:lnTo>
                    <a:lnTo>
                      <a:pt x="39" y="217"/>
                    </a:lnTo>
                    <a:lnTo>
                      <a:pt x="34" y="215"/>
                    </a:lnTo>
                    <a:lnTo>
                      <a:pt x="33" y="214"/>
                    </a:lnTo>
                    <a:lnTo>
                      <a:pt x="32" y="213"/>
                    </a:lnTo>
                    <a:lnTo>
                      <a:pt x="31" y="213"/>
                    </a:lnTo>
                    <a:lnTo>
                      <a:pt x="26" y="210"/>
                    </a:lnTo>
                    <a:lnTo>
                      <a:pt x="25" y="210"/>
                    </a:lnTo>
                    <a:lnTo>
                      <a:pt x="23" y="208"/>
                    </a:lnTo>
                    <a:lnTo>
                      <a:pt x="22" y="208"/>
                    </a:lnTo>
                    <a:lnTo>
                      <a:pt x="22" y="207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1" y="205"/>
                    </a:lnTo>
                    <a:lnTo>
                      <a:pt x="21" y="204"/>
                    </a:lnTo>
                    <a:lnTo>
                      <a:pt x="21" y="203"/>
                    </a:lnTo>
                    <a:lnTo>
                      <a:pt x="19" y="201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7" y="199"/>
                    </a:lnTo>
                    <a:lnTo>
                      <a:pt x="17" y="198"/>
                    </a:lnTo>
                    <a:lnTo>
                      <a:pt x="17" y="197"/>
                    </a:lnTo>
                    <a:lnTo>
                      <a:pt x="16" y="196"/>
                    </a:lnTo>
                    <a:lnTo>
                      <a:pt x="16" y="195"/>
                    </a:lnTo>
                    <a:lnTo>
                      <a:pt x="15" y="195"/>
                    </a:lnTo>
                    <a:lnTo>
                      <a:pt x="15" y="193"/>
                    </a:lnTo>
                    <a:lnTo>
                      <a:pt x="14" y="193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10" y="188"/>
                    </a:lnTo>
                    <a:lnTo>
                      <a:pt x="10" y="189"/>
                    </a:lnTo>
                    <a:lnTo>
                      <a:pt x="9" y="189"/>
                    </a:lnTo>
                    <a:lnTo>
                      <a:pt x="8" y="189"/>
                    </a:lnTo>
                    <a:lnTo>
                      <a:pt x="7" y="189"/>
                    </a:lnTo>
                    <a:lnTo>
                      <a:pt x="6" y="189"/>
                    </a:lnTo>
                    <a:lnTo>
                      <a:pt x="6" y="188"/>
                    </a:lnTo>
                    <a:lnTo>
                      <a:pt x="5" y="187"/>
                    </a:lnTo>
                    <a:lnTo>
                      <a:pt x="4" y="187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4" y="183"/>
                    </a:lnTo>
                    <a:lnTo>
                      <a:pt x="4" y="182"/>
                    </a:lnTo>
                    <a:lnTo>
                      <a:pt x="5" y="181"/>
                    </a:lnTo>
                    <a:lnTo>
                      <a:pt x="5" y="180"/>
                    </a:lnTo>
                    <a:lnTo>
                      <a:pt x="6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7" y="175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1" y="171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1" y="167"/>
                    </a:lnTo>
                    <a:lnTo>
                      <a:pt x="1" y="166"/>
                    </a:lnTo>
                    <a:lnTo>
                      <a:pt x="1" y="165"/>
                    </a:lnTo>
                    <a:lnTo>
                      <a:pt x="2" y="165"/>
                    </a:lnTo>
                    <a:lnTo>
                      <a:pt x="4" y="165"/>
                    </a:lnTo>
                    <a:lnTo>
                      <a:pt x="4" y="165"/>
                    </a:lnTo>
                    <a:lnTo>
                      <a:pt x="2" y="164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2" y="162"/>
                    </a:lnTo>
                    <a:lnTo>
                      <a:pt x="1" y="161"/>
                    </a:lnTo>
                    <a:lnTo>
                      <a:pt x="1" y="159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7"/>
                    </a:lnTo>
                    <a:lnTo>
                      <a:pt x="1" y="157"/>
                    </a:lnTo>
                    <a:lnTo>
                      <a:pt x="2" y="157"/>
                    </a:lnTo>
                    <a:lnTo>
                      <a:pt x="2" y="156"/>
                    </a:lnTo>
                    <a:lnTo>
                      <a:pt x="4" y="156"/>
                    </a:lnTo>
                    <a:lnTo>
                      <a:pt x="5" y="155"/>
                    </a:lnTo>
                    <a:lnTo>
                      <a:pt x="5" y="154"/>
                    </a:lnTo>
                    <a:lnTo>
                      <a:pt x="5" y="151"/>
                    </a:lnTo>
                    <a:lnTo>
                      <a:pt x="6" y="151"/>
                    </a:lnTo>
                    <a:lnTo>
                      <a:pt x="6" y="150"/>
                    </a:lnTo>
                    <a:lnTo>
                      <a:pt x="7" y="150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9" y="149"/>
                    </a:lnTo>
                    <a:lnTo>
                      <a:pt x="8" y="148"/>
                    </a:lnTo>
                    <a:lnTo>
                      <a:pt x="8" y="147"/>
                    </a:lnTo>
                    <a:lnTo>
                      <a:pt x="7" y="147"/>
                    </a:lnTo>
                    <a:lnTo>
                      <a:pt x="6" y="146"/>
                    </a:lnTo>
                    <a:lnTo>
                      <a:pt x="5" y="145"/>
                    </a:lnTo>
                    <a:lnTo>
                      <a:pt x="5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1" y="142"/>
                    </a:lnTo>
                    <a:lnTo>
                      <a:pt x="1" y="141"/>
                    </a:lnTo>
                    <a:lnTo>
                      <a:pt x="1" y="140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9"/>
                    </a:lnTo>
                    <a:lnTo>
                      <a:pt x="4" y="138"/>
                    </a:lnTo>
                    <a:lnTo>
                      <a:pt x="5" y="138"/>
                    </a:lnTo>
                    <a:lnTo>
                      <a:pt x="5" y="137"/>
                    </a:lnTo>
                    <a:lnTo>
                      <a:pt x="6" y="136"/>
                    </a:lnTo>
                    <a:lnTo>
                      <a:pt x="7" y="134"/>
                    </a:lnTo>
                    <a:lnTo>
                      <a:pt x="7" y="133"/>
                    </a:lnTo>
                    <a:lnTo>
                      <a:pt x="6" y="133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5" y="130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48" y="86"/>
                    </a:lnTo>
                    <a:lnTo>
                      <a:pt x="49" y="86"/>
                    </a:lnTo>
                    <a:lnTo>
                      <a:pt x="49" y="85"/>
                    </a:lnTo>
                    <a:lnTo>
                      <a:pt x="58" y="77"/>
                    </a:lnTo>
                    <a:lnTo>
                      <a:pt x="59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7" y="74"/>
                    </a:lnTo>
                    <a:lnTo>
                      <a:pt x="57" y="73"/>
                    </a:lnTo>
                    <a:lnTo>
                      <a:pt x="57" y="72"/>
                    </a:lnTo>
                    <a:lnTo>
                      <a:pt x="56" y="70"/>
                    </a:lnTo>
                    <a:lnTo>
                      <a:pt x="57" y="68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7" y="66"/>
                    </a:lnTo>
                    <a:lnTo>
                      <a:pt x="56" y="66"/>
                    </a:lnTo>
                    <a:lnTo>
                      <a:pt x="56" y="68"/>
                    </a:lnTo>
                    <a:lnTo>
                      <a:pt x="56" y="66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3" y="65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2"/>
                    </a:lnTo>
                    <a:lnTo>
                      <a:pt x="54" y="62"/>
                    </a:lnTo>
                    <a:lnTo>
                      <a:pt x="54" y="61"/>
                    </a:lnTo>
                    <a:lnTo>
                      <a:pt x="56" y="61"/>
                    </a:lnTo>
                    <a:lnTo>
                      <a:pt x="56" y="60"/>
                    </a:lnTo>
                    <a:lnTo>
                      <a:pt x="59" y="58"/>
                    </a:lnTo>
                    <a:lnTo>
                      <a:pt x="60" y="57"/>
                    </a:lnTo>
                    <a:lnTo>
                      <a:pt x="65" y="56"/>
                    </a:lnTo>
                    <a:lnTo>
                      <a:pt x="84" y="47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9" y="39"/>
                    </a:lnTo>
                    <a:lnTo>
                      <a:pt x="100" y="38"/>
                    </a:lnTo>
                    <a:lnTo>
                      <a:pt x="102" y="37"/>
                    </a:lnTo>
                    <a:lnTo>
                      <a:pt x="103" y="36"/>
                    </a:lnTo>
                    <a:lnTo>
                      <a:pt x="104" y="36"/>
                    </a:lnTo>
                    <a:lnTo>
                      <a:pt x="105" y="36"/>
                    </a:lnTo>
                    <a:lnTo>
                      <a:pt x="105" y="35"/>
                    </a:lnTo>
                    <a:lnTo>
                      <a:pt x="108" y="34"/>
                    </a:lnTo>
                    <a:lnTo>
                      <a:pt x="116" y="30"/>
                    </a:lnTo>
                    <a:lnTo>
                      <a:pt x="117" y="30"/>
                    </a:lnTo>
                    <a:lnTo>
                      <a:pt x="118" y="29"/>
                    </a:lnTo>
                    <a:lnTo>
                      <a:pt x="119" y="29"/>
                    </a:lnTo>
                    <a:lnTo>
                      <a:pt x="120" y="29"/>
                    </a:lnTo>
                    <a:lnTo>
                      <a:pt x="121" y="29"/>
                    </a:lnTo>
                    <a:lnTo>
                      <a:pt x="121" y="28"/>
                    </a:lnTo>
                    <a:lnTo>
                      <a:pt x="124" y="28"/>
                    </a:lnTo>
                    <a:lnTo>
                      <a:pt x="125" y="27"/>
                    </a:lnTo>
                    <a:lnTo>
                      <a:pt x="126" y="26"/>
                    </a:lnTo>
                    <a:lnTo>
                      <a:pt x="127" y="26"/>
                    </a:lnTo>
                    <a:lnTo>
                      <a:pt x="128" y="24"/>
                    </a:lnTo>
                    <a:lnTo>
                      <a:pt x="129" y="24"/>
                    </a:lnTo>
                    <a:lnTo>
                      <a:pt x="130" y="23"/>
                    </a:lnTo>
                    <a:lnTo>
                      <a:pt x="133" y="22"/>
                    </a:lnTo>
                    <a:lnTo>
                      <a:pt x="135" y="21"/>
                    </a:lnTo>
                    <a:lnTo>
                      <a:pt x="137" y="20"/>
                    </a:lnTo>
                    <a:lnTo>
                      <a:pt x="139" y="19"/>
                    </a:lnTo>
                    <a:lnTo>
                      <a:pt x="142" y="19"/>
                    </a:lnTo>
                    <a:lnTo>
                      <a:pt x="143" y="18"/>
                    </a:lnTo>
                    <a:lnTo>
                      <a:pt x="145" y="17"/>
                    </a:lnTo>
                    <a:lnTo>
                      <a:pt x="146" y="15"/>
                    </a:lnTo>
                    <a:lnTo>
                      <a:pt x="147" y="15"/>
                    </a:lnTo>
                    <a:lnTo>
                      <a:pt x="148" y="14"/>
                    </a:lnTo>
                    <a:lnTo>
                      <a:pt x="151" y="13"/>
                    </a:lnTo>
                    <a:lnTo>
                      <a:pt x="152" y="12"/>
                    </a:lnTo>
                    <a:lnTo>
                      <a:pt x="153" y="12"/>
                    </a:lnTo>
                    <a:lnTo>
                      <a:pt x="154" y="12"/>
                    </a:lnTo>
                    <a:lnTo>
                      <a:pt x="155" y="11"/>
                    </a:lnTo>
                    <a:lnTo>
                      <a:pt x="156" y="11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2" y="7"/>
                    </a:lnTo>
                    <a:lnTo>
                      <a:pt x="164" y="6"/>
                    </a:lnTo>
                    <a:lnTo>
                      <a:pt x="167" y="5"/>
                    </a:lnTo>
                    <a:lnTo>
                      <a:pt x="179" y="0"/>
                    </a:lnTo>
                    <a:lnTo>
                      <a:pt x="185" y="10"/>
                    </a:lnTo>
                    <a:lnTo>
                      <a:pt x="187" y="14"/>
                    </a:lnTo>
                    <a:lnTo>
                      <a:pt x="194" y="29"/>
                    </a:lnTo>
                    <a:lnTo>
                      <a:pt x="194" y="29"/>
                    </a:lnTo>
                    <a:lnTo>
                      <a:pt x="203" y="49"/>
                    </a:lnTo>
                    <a:lnTo>
                      <a:pt x="203" y="51"/>
                    </a:lnTo>
                    <a:lnTo>
                      <a:pt x="203" y="52"/>
                    </a:lnTo>
                    <a:lnTo>
                      <a:pt x="203" y="55"/>
                    </a:lnTo>
                    <a:lnTo>
                      <a:pt x="202" y="56"/>
                    </a:lnTo>
                    <a:lnTo>
                      <a:pt x="204" y="61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5" name="Freeform 112"/>
              <p:cNvSpPr>
                <a:spLocks/>
              </p:cNvSpPr>
              <p:nvPr/>
            </p:nvSpPr>
            <p:spPr bwMode="auto">
              <a:xfrm>
                <a:off x="2105116" y="2579688"/>
                <a:ext cx="219075" cy="342900"/>
              </a:xfrm>
              <a:custGeom>
                <a:avLst/>
                <a:gdLst>
                  <a:gd name="T0" fmla="*/ 119 w 138"/>
                  <a:gd name="T1" fmla="*/ 6 h 216"/>
                  <a:gd name="T2" fmla="*/ 129 w 138"/>
                  <a:gd name="T3" fmla="*/ 37 h 216"/>
                  <a:gd name="T4" fmla="*/ 137 w 138"/>
                  <a:gd name="T5" fmla="*/ 60 h 216"/>
                  <a:gd name="T6" fmla="*/ 138 w 138"/>
                  <a:gd name="T7" fmla="*/ 145 h 216"/>
                  <a:gd name="T8" fmla="*/ 132 w 138"/>
                  <a:gd name="T9" fmla="*/ 148 h 216"/>
                  <a:gd name="T10" fmla="*/ 127 w 138"/>
                  <a:gd name="T11" fmla="*/ 146 h 216"/>
                  <a:gd name="T12" fmla="*/ 122 w 138"/>
                  <a:gd name="T13" fmla="*/ 145 h 216"/>
                  <a:gd name="T14" fmla="*/ 117 w 138"/>
                  <a:gd name="T15" fmla="*/ 148 h 216"/>
                  <a:gd name="T16" fmla="*/ 109 w 138"/>
                  <a:gd name="T17" fmla="*/ 146 h 216"/>
                  <a:gd name="T18" fmla="*/ 103 w 138"/>
                  <a:gd name="T19" fmla="*/ 149 h 216"/>
                  <a:gd name="T20" fmla="*/ 98 w 138"/>
                  <a:gd name="T21" fmla="*/ 150 h 216"/>
                  <a:gd name="T22" fmla="*/ 93 w 138"/>
                  <a:gd name="T23" fmla="*/ 153 h 216"/>
                  <a:gd name="T24" fmla="*/ 88 w 138"/>
                  <a:gd name="T25" fmla="*/ 156 h 216"/>
                  <a:gd name="T26" fmla="*/ 84 w 138"/>
                  <a:gd name="T27" fmla="*/ 160 h 216"/>
                  <a:gd name="T28" fmla="*/ 79 w 138"/>
                  <a:gd name="T29" fmla="*/ 161 h 216"/>
                  <a:gd name="T30" fmla="*/ 75 w 138"/>
                  <a:gd name="T31" fmla="*/ 166 h 216"/>
                  <a:gd name="T32" fmla="*/ 64 w 138"/>
                  <a:gd name="T33" fmla="*/ 175 h 216"/>
                  <a:gd name="T34" fmla="*/ 44 w 138"/>
                  <a:gd name="T35" fmla="*/ 196 h 216"/>
                  <a:gd name="T36" fmla="*/ 24 w 138"/>
                  <a:gd name="T37" fmla="*/ 213 h 216"/>
                  <a:gd name="T38" fmla="*/ 18 w 138"/>
                  <a:gd name="T39" fmla="*/ 206 h 216"/>
                  <a:gd name="T40" fmla="*/ 9 w 138"/>
                  <a:gd name="T41" fmla="*/ 204 h 216"/>
                  <a:gd name="T42" fmla="*/ 6 w 138"/>
                  <a:gd name="T43" fmla="*/ 132 h 216"/>
                  <a:gd name="T44" fmla="*/ 9 w 138"/>
                  <a:gd name="T45" fmla="*/ 121 h 216"/>
                  <a:gd name="T46" fmla="*/ 7 w 138"/>
                  <a:gd name="T47" fmla="*/ 118 h 216"/>
                  <a:gd name="T48" fmla="*/ 1 w 138"/>
                  <a:gd name="T49" fmla="*/ 116 h 216"/>
                  <a:gd name="T50" fmla="*/ 1 w 138"/>
                  <a:gd name="T51" fmla="*/ 110 h 216"/>
                  <a:gd name="T52" fmla="*/ 3 w 138"/>
                  <a:gd name="T53" fmla="*/ 103 h 216"/>
                  <a:gd name="T54" fmla="*/ 4 w 138"/>
                  <a:gd name="T55" fmla="*/ 97 h 216"/>
                  <a:gd name="T56" fmla="*/ 2 w 138"/>
                  <a:gd name="T57" fmla="*/ 93 h 216"/>
                  <a:gd name="T58" fmla="*/ 1 w 138"/>
                  <a:gd name="T59" fmla="*/ 88 h 216"/>
                  <a:gd name="T60" fmla="*/ 1 w 138"/>
                  <a:gd name="T61" fmla="*/ 80 h 216"/>
                  <a:gd name="T62" fmla="*/ 1 w 138"/>
                  <a:gd name="T63" fmla="*/ 76 h 216"/>
                  <a:gd name="T64" fmla="*/ 3 w 138"/>
                  <a:gd name="T65" fmla="*/ 72 h 216"/>
                  <a:gd name="T66" fmla="*/ 0 w 138"/>
                  <a:gd name="T67" fmla="*/ 64 h 216"/>
                  <a:gd name="T68" fmla="*/ 7 w 138"/>
                  <a:gd name="T69" fmla="*/ 64 h 216"/>
                  <a:gd name="T70" fmla="*/ 12 w 138"/>
                  <a:gd name="T71" fmla="*/ 71 h 216"/>
                  <a:gd name="T72" fmla="*/ 14 w 138"/>
                  <a:gd name="T73" fmla="*/ 71 h 216"/>
                  <a:gd name="T74" fmla="*/ 17 w 138"/>
                  <a:gd name="T75" fmla="*/ 69 h 216"/>
                  <a:gd name="T76" fmla="*/ 11 w 138"/>
                  <a:gd name="T77" fmla="*/ 63 h 216"/>
                  <a:gd name="T78" fmla="*/ 2 w 138"/>
                  <a:gd name="T79" fmla="*/ 56 h 216"/>
                  <a:gd name="T80" fmla="*/ 0 w 138"/>
                  <a:gd name="T81" fmla="*/ 50 h 216"/>
                  <a:gd name="T82" fmla="*/ 6 w 138"/>
                  <a:gd name="T83" fmla="*/ 43 h 216"/>
                  <a:gd name="T84" fmla="*/ 10 w 138"/>
                  <a:gd name="T85" fmla="*/ 39 h 216"/>
                  <a:gd name="T86" fmla="*/ 11 w 138"/>
                  <a:gd name="T87" fmla="*/ 31 h 216"/>
                  <a:gd name="T88" fmla="*/ 16 w 138"/>
                  <a:gd name="T89" fmla="*/ 26 h 216"/>
                  <a:gd name="T90" fmla="*/ 20 w 138"/>
                  <a:gd name="T91" fmla="*/ 17 h 216"/>
                  <a:gd name="T92" fmla="*/ 26 w 138"/>
                  <a:gd name="T93" fmla="*/ 11 h 216"/>
                  <a:gd name="T94" fmla="*/ 33 w 138"/>
                  <a:gd name="T95" fmla="*/ 14 h 216"/>
                  <a:gd name="T96" fmla="*/ 38 w 138"/>
                  <a:gd name="T97" fmla="*/ 18 h 216"/>
                  <a:gd name="T98" fmla="*/ 45 w 138"/>
                  <a:gd name="T99" fmla="*/ 18 h 216"/>
                  <a:gd name="T100" fmla="*/ 53 w 138"/>
                  <a:gd name="T101" fmla="*/ 18 h 216"/>
                  <a:gd name="T102" fmla="*/ 59 w 138"/>
                  <a:gd name="T103" fmla="*/ 17 h 216"/>
                  <a:gd name="T104" fmla="*/ 67 w 138"/>
                  <a:gd name="T105" fmla="*/ 13 h 216"/>
                  <a:gd name="T106" fmla="*/ 77 w 138"/>
                  <a:gd name="T107" fmla="*/ 14 h 216"/>
                  <a:gd name="T108" fmla="*/ 87 w 138"/>
                  <a:gd name="T109" fmla="*/ 11 h 216"/>
                  <a:gd name="T110" fmla="*/ 94 w 138"/>
                  <a:gd name="T111" fmla="*/ 6 h 216"/>
                  <a:gd name="T112" fmla="*/ 102 w 138"/>
                  <a:gd name="T113" fmla="*/ 4 h 216"/>
                  <a:gd name="T114" fmla="*/ 108 w 138"/>
                  <a:gd name="T115" fmla="*/ 1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" h="216">
                    <a:moveTo>
                      <a:pt x="110" y="1"/>
                    </a:moveTo>
                    <a:lnTo>
                      <a:pt x="111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9" y="6"/>
                    </a:lnTo>
                    <a:lnTo>
                      <a:pt x="121" y="15"/>
                    </a:lnTo>
                    <a:lnTo>
                      <a:pt x="123" y="18"/>
                    </a:lnTo>
                    <a:lnTo>
                      <a:pt x="123" y="19"/>
                    </a:lnTo>
                    <a:lnTo>
                      <a:pt x="124" y="22"/>
                    </a:lnTo>
                    <a:lnTo>
                      <a:pt x="124" y="25"/>
                    </a:lnTo>
                    <a:lnTo>
                      <a:pt x="126" y="28"/>
                    </a:lnTo>
                    <a:lnTo>
                      <a:pt x="127" y="33"/>
                    </a:lnTo>
                    <a:lnTo>
                      <a:pt x="128" y="35"/>
                    </a:lnTo>
                    <a:lnTo>
                      <a:pt x="129" y="37"/>
                    </a:lnTo>
                    <a:lnTo>
                      <a:pt x="131" y="44"/>
                    </a:lnTo>
                    <a:lnTo>
                      <a:pt x="131" y="45"/>
                    </a:lnTo>
                    <a:lnTo>
                      <a:pt x="132" y="47"/>
                    </a:lnTo>
                    <a:lnTo>
                      <a:pt x="134" y="52"/>
                    </a:lnTo>
                    <a:lnTo>
                      <a:pt x="135" y="54"/>
                    </a:lnTo>
                    <a:lnTo>
                      <a:pt x="135" y="56"/>
                    </a:lnTo>
                    <a:lnTo>
                      <a:pt x="136" y="56"/>
                    </a:lnTo>
                    <a:lnTo>
                      <a:pt x="137" y="59"/>
                    </a:lnTo>
                    <a:lnTo>
                      <a:pt x="137" y="60"/>
                    </a:lnTo>
                    <a:lnTo>
                      <a:pt x="137" y="95"/>
                    </a:lnTo>
                    <a:lnTo>
                      <a:pt x="137" y="96"/>
                    </a:lnTo>
                    <a:lnTo>
                      <a:pt x="137" y="102"/>
                    </a:lnTo>
                    <a:lnTo>
                      <a:pt x="137" y="106"/>
                    </a:lnTo>
                    <a:lnTo>
                      <a:pt x="137" y="127"/>
                    </a:lnTo>
                    <a:lnTo>
                      <a:pt x="137" y="133"/>
                    </a:lnTo>
                    <a:lnTo>
                      <a:pt x="137" y="144"/>
                    </a:lnTo>
                    <a:lnTo>
                      <a:pt x="138" y="144"/>
                    </a:lnTo>
                    <a:lnTo>
                      <a:pt x="138" y="145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38" y="148"/>
                    </a:lnTo>
                    <a:lnTo>
                      <a:pt x="137" y="148"/>
                    </a:lnTo>
                    <a:lnTo>
                      <a:pt x="137" y="149"/>
                    </a:lnTo>
                    <a:lnTo>
                      <a:pt x="136" y="148"/>
                    </a:lnTo>
                    <a:lnTo>
                      <a:pt x="135" y="148"/>
                    </a:lnTo>
                    <a:lnTo>
                      <a:pt x="134" y="148"/>
                    </a:lnTo>
                    <a:lnTo>
                      <a:pt x="132" y="148"/>
                    </a:lnTo>
                    <a:lnTo>
                      <a:pt x="132" y="149"/>
                    </a:lnTo>
                    <a:lnTo>
                      <a:pt x="131" y="149"/>
                    </a:lnTo>
                    <a:lnTo>
                      <a:pt x="131" y="148"/>
                    </a:lnTo>
                    <a:lnTo>
                      <a:pt x="130" y="148"/>
                    </a:lnTo>
                    <a:lnTo>
                      <a:pt x="129" y="148"/>
                    </a:lnTo>
                    <a:lnTo>
                      <a:pt x="129" y="147"/>
                    </a:lnTo>
                    <a:lnTo>
                      <a:pt x="128" y="147"/>
                    </a:lnTo>
                    <a:lnTo>
                      <a:pt x="128" y="146"/>
                    </a:lnTo>
                    <a:lnTo>
                      <a:pt x="127" y="146"/>
                    </a:lnTo>
                    <a:lnTo>
                      <a:pt x="127" y="145"/>
                    </a:lnTo>
                    <a:lnTo>
                      <a:pt x="126" y="145"/>
                    </a:lnTo>
                    <a:lnTo>
                      <a:pt x="126" y="144"/>
                    </a:lnTo>
                    <a:lnTo>
                      <a:pt x="124" y="144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2" y="143"/>
                    </a:lnTo>
                    <a:lnTo>
                      <a:pt x="122" y="144"/>
                    </a:lnTo>
                    <a:lnTo>
                      <a:pt x="122" y="145"/>
                    </a:lnTo>
                    <a:lnTo>
                      <a:pt x="121" y="145"/>
                    </a:lnTo>
                    <a:lnTo>
                      <a:pt x="120" y="146"/>
                    </a:lnTo>
                    <a:lnTo>
                      <a:pt x="119" y="146"/>
                    </a:lnTo>
                    <a:lnTo>
                      <a:pt x="119" y="145"/>
                    </a:lnTo>
                    <a:lnTo>
                      <a:pt x="119" y="144"/>
                    </a:lnTo>
                    <a:lnTo>
                      <a:pt x="118" y="145"/>
                    </a:lnTo>
                    <a:lnTo>
                      <a:pt x="117" y="146"/>
                    </a:lnTo>
                    <a:lnTo>
                      <a:pt x="117" y="147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4" y="148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1" y="148"/>
                    </a:lnTo>
                    <a:lnTo>
                      <a:pt x="110" y="147"/>
                    </a:lnTo>
                    <a:lnTo>
                      <a:pt x="111" y="146"/>
                    </a:lnTo>
                    <a:lnTo>
                      <a:pt x="110" y="146"/>
                    </a:lnTo>
                    <a:lnTo>
                      <a:pt x="109" y="146"/>
                    </a:lnTo>
                    <a:lnTo>
                      <a:pt x="109" y="147"/>
                    </a:lnTo>
                    <a:lnTo>
                      <a:pt x="109" y="147"/>
                    </a:lnTo>
                    <a:lnTo>
                      <a:pt x="109" y="148"/>
                    </a:lnTo>
                    <a:lnTo>
                      <a:pt x="108" y="149"/>
                    </a:lnTo>
                    <a:lnTo>
                      <a:pt x="106" y="149"/>
                    </a:lnTo>
                    <a:lnTo>
                      <a:pt x="105" y="149"/>
                    </a:lnTo>
                    <a:lnTo>
                      <a:pt x="105" y="148"/>
                    </a:lnTo>
                    <a:lnTo>
                      <a:pt x="104" y="148"/>
                    </a:lnTo>
                    <a:lnTo>
                      <a:pt x="103" y="149"/>
                    </a:lnTo>
                    <a:lnTo>
                      <a:pt x="103" y="150"/>
                    </a:lnTo>
                    <a:lnTo>
                      <a:pt x="102" y="150"/>
                    </a:lnTo>
                    <a:lnTo>
                      <a:pt x="102" y="149"/>
                    </a:lnTo>
                    <a:lnTo>
                      <a:pt x="101" y="149"/>
                    </a:lnTo>
                    <a:lnTo>
                      <a:pt x="101" y="148"/>
                    </a:lnTo>
                    <a:lnTo>
                      <a:pt x="100" y="148"/>
                    </a:lnTo>
                    <a:lnTo>
                      <a:pt x="98" y="148"/>
                    </a:lnTo>
                    <a:lnTo>
                      <a:pt x="98" y="149"/>
                    </a:lnTo>
                    <a:lnTo>
                      <a:pt x="98" y="150"/>
                    </a:lnTo>
                    <a:lnTo>
                      <a:pt x="100" y="150"/>
                    </a:lnTo>
                    <a:lnTo>
                      <a:pt x="98" y="152"/>
                    </a:lnTo>
                    <a:lnTo>
                      <a:pt x="97" y="152"/>
                    </a:lnTo>
                    <a:lnTo>
                      <a:pt x="96" y="153"/>
                    </a:lnTo>
                    <a:lnTo>
                      <a:pt x="95" y="153"/>
                    </a:lnTo>
                    <a:lnTo>
                      <a:pt x="95" y="152"/>
                    </a:lnTo>
                    <a:lnTo>
                      <a:pt x="94" y="152"/>
                    </a:lnTo>
                    <a:lnTo>
                      <a:pt x="93" y="152"/>
                    </a:lnTo>
                    <a:lnTo>
                      <a:pt x="93" y="153"/>
                    </a:lnTo>
                    <a:lnTo>
                      <a:pt x="92" y="153"/>
                    </a:lnTo>
                    <a:lnTo>
                      <a:pt x="92" y="154"/>
                    </a:lnTo>
                    <a:lnTo>
                      <a:pt x="91" y="154"/>
                    </a:lnTo>
                    <a:lnTo>
                      <a:pt x="91" y="153"/>
                    </a:lnTo>
                    <a:lnTo>
                      <a:pt x="89" y="153"/>
                    </a:lnTo>
                    <a:lnTo>
                      <a:pt x="88" y="154"/>
                    </a:lnTo>
                    <a:lnTo>
                      <a:pt x="88" y="155"/>
                    </a:lnTo>
                    <a:lnTo>
                      <a:pt x="87" y="156"/>
                    </a:lnTo>
                    <a:lnTo>
                      <a:pt x="88" y="156"/>
                    </a:lnTo>
                    <a:lnTo>
                      <a:pt x="88" y="157"/>
                    </a:lnTo>
                    <a:lnTo>
                      <a:pt x="87" y="157"/>
                    </a:lnTo>
                    <a:lnTo>
                      <a:pt x="87" y="158"/>
                    </a:lnTo>
                    <a:lnTo>
                      <a:pt x="86" y="158"/>
                    </a:lnTo>
                    <a:lnTo>
                      <a:pt x="85" y="157"/>
                    </a:lnTo>
                    <a:lnTo>
                      <a:pt x="84" y="157"/>
                    </a:lnTo>
                    <a:lnTo>
                      <a:pt x="84" y="158"/>
                    </a:lnTo>
                    <a:lnTo>
                      <a:pt x="85" y="158"/>
                    </a:lnTo>
                    <a:lnTo>
                      <a:pt x="84" y="160"/>
                    </a:lnTo>
                    <a:lnTo>
                      <a:pt x="84" y="161"/>
                    </a:lnTo>
                    <a:lnTo>
                      <a:pt x="84" y="162"/>
                    </a:lnTo>
                    <a:lnTo>
                      <a:pt x="83" y="162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80" y="161"/>
                    </a:lnTo>
                    <a:lnTo>
                      <a:pt x="80" y="160"/>
                    </a:lnTo>
                    <a:lnTo>
                      <a:pt x="79" y="160"/>
                    </a:lnTo>
                    <a:lnTo>
                      <a:pt x="79" y="161"/>
                    </a:lnTo>
                    <a:lnTo>
                      <a:pt x="79" y="162"/>
                    </a:lnTo>
                    <a:lnTo>
                      <a:pt x="78" y="162"/>
                    </a:lnTo>
                    <a:lnTo>
                      <a:pt x="77" y="162"/>
                    </a:lnTo>
                    <a:lnTo>
                      <a:pt x="77" y="163"/>
                    </a:lnTo>
                    <a:lnTo>
                      <a:pt x="76" y="163"/>
                    </a:lnTo>
                    <a:lnTo>
                      <a:pt x="76" y="164"/>
                    </a:lnTo>
                    <a:lnTo>
                      <a:pt x="76" y="165"/>
                    </a:lnTo>
                    <a:lnTo>
                      <a:pt x="76" y="166"/>
                    </a:lnTo>
                    <a:lnTo>
                      <a:pt x="75" y="166"/>
                    </a:lnTo>
                    <a:lnTo>
                      <a:pt x="75" y="167"/>
                    </a:lnTo>
                    <a:lnTo>
                      <a:pt x="74" y="167"/>
                    </a:lnTo>
                    <a:lnTo>
                      <a:pt x="75" y="169"/>
                    </a:lnTo>
                    <a:lnTo>
                      <a:pt x="74" y="169"/>
                    </a:lnTo>
                    <a:lnTo>
                      <a:pt x="72" y="169"/>
                    </a:lnTo>
                    <a:lnTo>
                      <a:pt x="71" y="169"/>
                    </a:lnTo>
                    <a:lnTo>
                      <a:pt x="68" y="172"/>
                    </a:lnTo>
                    <a:lnTo>
                      <a:pt x="64" y="174"/>
                    </a:lnTo>
                    <a:lnTo>
                      <a:pt x="64" y="175"/>
                    </a:lnTo>
                    <a:lnTo>
                      <a:pt x="62" y="178"/>
                    </a:lnTo>
                    <a:lnTo>
                      <a:pt x="61" y="179"/>
                    </a:lnTo>
                    <a:lnTo>
                      <a:pt x="60" y="179"/>
                    </a:lnTo>
                    <a:lnTo>
                      <a:pt x="55" y="183"/>
                    </a:lnTo>
                    <a:lnTo>
                      <a:pt x="54" y="184"/>
                    </a:lnTo>
                    <a:lnTo>
                      <a:pt x="54" y="186"/>
                    </a:lnTo>
                    <a:lnTo>
                      <a:pt x="53" y="187"/>
                    </a:lnTo>
                    <a:lnTo>
                      <a:pt x="46" y="194"/>
                    </a:lnTo>
                    <a:lnTo>
                      <a:pt x="44" y="196"/>
                    </a:lnTo>
                    <a:lnTo>
                      <a:pt x="38" y="201"/>
                    </a:lnTo>
                    <a:lnTo>
                      <a:pt x="37" y="203"/>
                    </a:lnTo>
                    <a:lnTo>
                      <a:pt x="36" y="204"/>
                    </a:lnTo>
                    <a:lnTo>
                      <a:pt x="31" y="208"/>
                    </a:lnTo>
                    <a:lnTo>
                      <a:pt x="27" y="211"/>
                    </a:lnTo>
                    <a:lnTo>
                      <a:pt x="24" y="216"/>
                    </a:lnTo>
                    <a:lnTo>
                      <a:pt x="24" y="215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3"/>
                    </a:lnTo>
                    <a:lnTo>
                      <a:pt x="23" y="212"/>
                    </a:lnTo>
                    <a:lnTo>
                      <a:pt x="21" y="212"/>
                    </a:lnTo>
                    <a:lnTo>
                      <a:pt x="20" y="211"/>
                    </a:lnTo>
                    <a:lnTo>
                      <a:pt x="19" y="211"/>
                    </a:lnTo>
                    <a:lnTo>
                      <a:pt x="18" y="209"/>
                    </a:lnTo>
                    <a:lnTo>
                      <a:pt x="19" y="208"/>
                    </a:lnTo>
                    <a:lnTo>
                      <a:pt x="18" y="207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1" y="205"/>
                    </a:lnTo>
                    <a:lnTo>
                      <a:pt x="9" y="204"/>
                    </a:lnTo>
                    <a:lnTo>
                      <a:pt x="8" y="204"/>
                    </a:lnTo>
                    <a:lnTo>
                      <a:pt x="7" y="203"/>
                    </a:lnTo>
                    <a:lnTo>
                      <a:pt x="6" y="200"/>
                    </a:lnTo>
                    <a:lnTo>
                      <a:pt x="6" y="189"/>
                    </a:lnTo>
                    <a:lnTo>
                      <a:pt x="6" y="180"/>
                    </a:lnTo>
                    <a:lnTo>
                      <a:pt x="6" y="177"/>
                    </a:lnTo>
                    <a:lnTo>
                      <a:pt x="6" y="157"/>
                    </a:lnTo>
                    <a:lnTo>
                      <a:pt x="6" y="148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5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6" y="124"/>
                    </a:lnTo>
                    <a:lnTo>
                      <a:pt x="7" y="123"/>
                    </a:lnTo>
                    <a:lnTo>
                      <a:pt x="8" y="123"/>
                    </a:lnTo>
                    <a:lnTo>
                      <a:pt x="9" y="122"/>
                    </a:lnTo>
                    <a:lnTo>
                      <a:pt x="9" y="121"/>
                    </a:lnTo>
                    <a:lnTo>
                      <a:pt x="9" y="120"/>
                    </a:lnTo>
                    <a:lnTo>
                      <a:pt x="10" y="120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8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6" y="115"/>
                    </a:lnTo>
                    <a:lnTo>
                      <a:pt x="6" y="116"/>
                    </a:lnTo>
                    <a:lnTo>
                      <a:pt x="4" y="116"/>
                    </a:lnTo>
                    <a:lnTo>
                      <a:pt x="4" y="118"/>
                    </a:lnTo>
                    <a:lnTo>
                      <a:pt x="3" y="118"/>
                    </a:lnTo>
                    <a:lnTo>
                      <a:pt x="3" y="116"/>
                    </a:lnTo>
                    <a:lnTo>
                      <a:pt x="2" y="116"/>
                    </a:lnTo>
                    <a:lnTo>
                      <a:pt x="1" y="116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1"/>
                    </a:lnTo>
                    <a:lnTo>
                      <a:pt x="1" y="111"/>
                    </a:lnTo>
                    <a:lnTo>
                      <a:pt x="1" y="110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3" y="105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2" y="103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3" y="101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4" y="97"/>
                    </a:lnTo>
                    <a:lnTo>
                      <a:pt x="4" y="97"/>
                    </a:lnTo>
                    <a:lnTo>
                      <a:pt x="4" y="96"/>
                    </a:lnTo>
                    <a:lnTo>
                      <a:pt x="3" y="96"/>
                    </a:lnTo>
                    <a:lnTo>
                      <a:pt x="4" y="96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4" y="94"/>
                    </a:lnTo>
                    <a:lnTo>
                      <a:pt x="3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1"/>
                    </a:lnTo>
                    <a:lnTo>
                      <a:pt x="2" y="91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1" y="88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1" y="79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" y="78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1" y="74"/>
                    </a:lnTo>
                    <a:lnTo>
                      <a:pt x="2" y="73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1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2" y="70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4"/>
                    </a:lnTo>
                    <a:lnTo>
                      <a:pt x="14" y="76"/>
                    </a:lnTo>
                    <a:lnTo>
                      <a:pt x="15" y="73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2" y="69"/>
                    </a:lnTo>
                    <a:lnTo>
                      <a:pt x="14" y="67"/>
                    </a:lnTo>
                    <a:lnTo>
                      <a:pt x="15" y="65"/>
                    </a:lnTo>
                    <a:lnTo>
                      <a:pt x="16" y="67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7" y="70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8" y="68"/>
                    </a:lnTo>
                    <a:lnTo>
                      <a:pt x="17" y="67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2"/>
                    </a:lnTo>
                    <a:lnTo>
                      <a:pt x="10" y="61"/>
                    </a:lnTo>
                    <a:lnTo>
                      <a:pt x="6" y="63"/>
                    </a:lnTo>
                    <a:lnTo>
                      <a:pt x="7" y="62"/>
                    </a:lnTo>
                    <a:lnTo>
                      <a:pt x="6" y="60"/>
                    </a:lnTo>
                    <a:lnTo>
                      <a:pt x="2" y="57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2" y="51"/>
                    </a:lnTo>
                    <a:lnTo>
                      <a:pt x="1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2" y="44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1" y="31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8" y="18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5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0" y="19"/>
                    </a:lnTo>
                    <a:lnTo>
                      <a:pt x="51" y="19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3" y="18"/>
                    </a:lnTo>
                    <a:lnTo>
                      <a:pt x="53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7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1" y="15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4" y="13"/>
                    </a:lnTo>
                    <a:lnTo>
                      <a:pt x="66" y="13"/>
                    </a:lnTo>
                    <a:lnTo>
                      <a:pt x="67" y="13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1" y="14"/>
                    </a:lnTo>
                    <a:lnTo>
                      <a:pt x="72" y="14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80" y="14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4" y="12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86" y="11"/>
                    </a:lnTo>
                    <a:lnTo>
                      <a:pt x="87" y="11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8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2" y="9"/>
                    </a:lnTo>
                    <a:lnTo>
                      <a:pt x="93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6" y="5"/>
                    </a:lnTo>
                    <a:lnTo>
                      <a:pt x="97" y="5"/>
                    </a:lnTo>
                    <a:lnTo>
                      <a:pt x="97" y="6"/>
                    </a:lnTo>
                    <a:lnTo>
                      <a:pt x="97" y="5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5" y="2"/>
                    </a:lnTo>
                    <a:lnTo>
                      <a:pt x="106" y="2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1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6" name="Freeform 126"/>
              <p:cNvSpPr>
                <a:spLocks/>
              </p:cNvSpPr>
              <p:nvPr/>
            </p:nvSpPr>
            <p:spPr bwMode="auto">
              <a:xfrm>
                <a:off x="2136866" y="2673350"/>
                <a:ext cx="363538" cy="393700"/>
              </a:xfrm>
              <a:custGeom>
                <a:avLst/>
                <a:gdLst>
                  <a:gd name="T0" fmla="*/ 205 w 229"/>
                  <a:gd name="T1" fmla="*/ 95 h 248"/>
                  <a:gd name="T2" fmla="*/ 213 w 229"/>
                  <a:gd name="T3" fmla="*/ 102 h 248"/>
                  <a:gd name="T4" fmla="*/ 229 w 229"/>
                  <a:gd name="T5" fmla="*/ 118 h 248"/>
                  <a:gd name="T6" fmla="*/ 206 w 229"/>
                  <a:gd name="T7" fmla="*/ 128 h 248"/>
                  <a:gd name="T8" fmla="*/ 198 w 229"/>
                  <a:gd name="T9" fmla="*/ 132 h 248"/>
                  <a:gd name="T10" fmla="*/ 187 w 229"/>
                  <a:gd name="T11" fmla="*/ 138 h 248"/>
                  <a:gd name="T12" fmla="*/ 176 w 229"/>
                  <a:gd name="T13" fmla="*/ 144 h 248"/>
                  <a:gd name="T14" fmla="*/ 168 w 229"/>
                  <a:gd name="T15" fmla="*/ 147 h 248"/>
                  <a:gd name="T16" fmla="*/ 153 w 229"/>
                  <a:gd name="T17" fmla="*/ 154 h 248"/>
                  <a:gd name="T18" fmla="*/ 115 w 229"/>
                  <a:gd name="T19" fmla="*/ 174 h 248"/>
                  <a:gd name="T20" fmla="*/ 103 w 229"/>
                  <a:gd name="T21" fmla="*/ 180 h 248"/>
                  <a:gd name="T22" fmla="*/ 106 w 229"/>
                  <a:gd name="T23" fmla="*/ 183 h 248"/>
                  <a:gd name="T24" fmla="*/ 108 w 229"/>
                  <a:gd name="T25" fmla="*/ 184 h 248"/>
                  <a:gd name="T26" fmla="*/ 108 w 229"/>
                  <a:gd name="T27" fmla="*/ 192 h 248"/>
                  <a:gd name="T28" fmla="*/ 84 w 229"/>
                  <a:gd name="T29" fmla="*/ 220 h 248"/>
                  <a:gd name="T30" fmla="*/ 51 w 229"/>
                  <a:gd name="T31" fmla="*/ 242 h 248"/>
                  <a:gd name="T32" fmla="*/ 44 w 229"/>
                  <a:gd name="T33" fmla="*/ 238 h 248"/>
                  <a:gd name="T34" fmla="*/ 41 w 229"/>
                  <a:gd name="T35" fmla="*/ 239 h 248"/>
                  <a:gd name="T36" fmla="*/ 35 w 229"/>
                  <a:gd name="T37" fmla="*/ 239 h 248"/>
                  <a:gd name="T38" fmla="*/ 31 w 229"/>
                  <a:gd name="T39" fmla="*/ 238 h 248"/>
                  <a:gd name="T40" fmla="*/ 24 w 229"/>
                  <a:gd name="T41" fmla="*/ 237 h 248"/>
                  <a:gd name="T42" fmla="*/ 22 w 229"/>
                  <a:gd name="T43" fmla="*/ 243 h 248"/>
                  <a:gd name="T44" fmla="*/ 16 w 229"/>
                  <a:gd name="T45" fmla="*/ 241 h 248"/>
                  <a:gd name="T46" fmla="*/ 16 w 229"/>
                  <a:gd name="T47" fmla="*/ 234 h 248"/>
                  <a:gd name="T48" fmla="*/ 15 w 229"/>
                  <a:gd name="T49" fmla="*/ 229 h 248"/>
                  <a:gd name="T50" fmla="*/ 11 w 229"/>
                  <a:gd name="T51" fmla="*/ 224 h 248"/>
                  <a:gd name="T52" fmla="*/ 7 w 229"/>
                  <a:gd name="T53" fmla="*/ 218 h 248"/>
                  <a:gd name="T54" fmla="*/ 7 w 229"/>
                  <a:gd name="T55" fmla="*/ 211 h 248"/>
                  <a:gd name="T56" fmla="*/ 9 w 229"/>
                  <a:gd name="T57" fmla="*/ 206 h 248"/>
                  <a:gd name="T58" fmla="*/ 15 w 229"/>
                  <a:gd name="T59" fmla="*/ 203 h 248"/>
                  <a:gd name="T60" fmla="*/ 16 w 229"/>
                  <a:gd name="T61" fmla="*/ 198 h 248"/>
                  <a:gd name="T62" fmla="*/ 13 w 229"/>
                  <a:gd name="T63" fmla="*/ 189 h 248"/>
                  <a:gd name="T64" fmla="*/ 16 w 229"/>
                  <a:gd name="T65" fmla="*/ 182 h 248"/>
                  <a:gd name="T66" fmla="*/ 8 w 229"/>
                  <a:gd name="T67" fmla="*/ 180 h 248"/>
                  <a:gd name="T68" fmla="*/ 6 w 229"/>
                  <a:gd name="T69" fmla="*/ 174 h 248"/>
                  <a:gd name="T70" fmla="*/ 6 w 229"/>
                  <a:gd name="T71" fmla="*/ 169 h 248"/>
                  <a:gd name="T72" fmla="*/ 4 w 229"/>
                  <a:gd name="T73" fmla="*/ 163 h 248"/>
                  <a:gd name="T74" fmla="*/ 7 w 229"/>
                  <a:gd name="T75" fmla="*/ 152 h 248"/>
                  <a:gd name="T76" fmla="*/ 33 w 229"/>
                  <a:gd name="T77" fmla="*/ 128 h 248"/>
                  <a:gd name="T78" fmla="*/ 44 w 229"/>
                  <a:gd name="T79" fmla="*/ 116 h 248"/>
                  <a:gd name="T80" fmla="*/ 54 w 229"/>
                  <a:gd name="T81" fmla="*/ 108 h 248"/>
                  <a:gd name="T82" fmla="*/ 57 w 229"/>
                  <a:gd name="T83" fmla="*/ 104 h 248"/>
                  <a:gd name="T84" fmla="*/ 60 w 229"/>
                  <a:gd name="T85" fmla="*/ 102 h 248"/>
                  <a:gd name="T86" fmla="*/ 65 w 229"/>
                  <a:gd name="T87" fmla="*/ 99 h 248"/>
                  <a:gd name="T88" fmla="*/ 68 w 229"/>
                  <a:gd name="T89" fmla="*/ 98 h 248"/>
                  <a:gd name="T90" fmla="*/ 71 w 229"/>
                  <a:gd name="T91" fmla="*/ 95 h 248"/>
                  <a:gd name="T92" fmla="*/ 75 w 229"/>
                  <a:gd name="T93" fmla="*/ 94 h 248"/>
                  <a:gd name="T94" fmla="*/ 78 w 229"/>
                  <a:gd name="T95" fmla="*/ 89 h 248"/>
                  <a:gd name="T96" fmla="*/ 83 w 229"/>
                  <a:gd name="T97" fmla="*/ 90 h 248"/>
                  <a:gd name="T98" fmla="*/ 89 w 229"/>
                  <a:gd name="T99" fmla="*/ 88 h 248"/>
                  <a:gd name="T100" fmla="*/ 92 w 229"/>
                  <a:gd name="T101" fmla="*/ 89 h 248"/>
                  <a:gd name="T102" fmla="*/ 98 w 229"/>
                  <a:gd name="T103" fmla="*/ 86 h 248"/>
                  <a:gd name="T104" fmla="*/ 102 w 229"/>
                  <a:gd name="T105" fmla="*/ 85 h 248"/>
                  <a:gd name="T106" fmla="*/ 107 w 229"/>
                  <a:gd name="T107" fmla="*/ 86 h 248"/>
                  <a:gd name="T108" fmla="*/ 111 w 229"/>
                  <a:gd name="T109" fmla="*/ 89 h 248"/>
                  <a:gd name="T110" fmla="*/ 117 w 229"/>
                  <a:gd name="T111" fmla="*/ 90 h 248"/>
                  <a:gd name="T112" fmla="*/ 117 w 229"/>
                  <a:gd name="T113" fmla="*/ 85 h 248"/>
                  <a:gd name="T114" fmla="*/ 117 w 229"/>
                  <a:gd name="T115" fmla="*/ 1 h 248"/>
                  <a:gd name="T116" fmla="*/ 174 w 229"/>
                  <a:gd name="T117" fmla="*/ 6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9" h="248">
                    <a:moveTo>
                      <a:pt x="174" y="65"/>
                    </a:moveTo>
                    <a:lnTo>
                      <a:pt x="176" y="66"/>
                    </a:lnTo>
                    <a:lnTo>
                      <a:pt x="195" y="85"/>
                    </a:lnTo>
                    <a:lnTo>
                      <a:pt x="200" y="89"/>
                    </a:lnTo>
                    <a:lnTo>
                      <a:pt x="203" y="93"/>
                    </a:lnTo>
                    <a:lnTo>
                      <a:pt x="204" y="94"/>
                    </a:lnTo>
                    <a:lnTo>
                      <a:pt x="205" y="95"/>
                    </a:lnTo>
                    <a:lnTo>
                      <a:pt x="206" y="96"/>
                    </a:lnTo>
                    <a:lnTo>
                      <a:pt x="209" y="97"/>
                    </a:lnTo>
                    <a:lnTo>
                      <a:pt x="209" y="98"/>
                    </a:lnTo>
                    <a:lnTo>
                      <a:pt x="210" y="98"/>
                    </a:lnTo>
                    <a:lnTo>
                      <a:pt x="211" y="99"/>
                    </a:lnTo>
                    <a:lnTo>
                      <a:pt x="212" y="101"/>
                    </a:lnTo>
                    <a:lnTo>
                      <a:pt x="213" y="102"/>
                    </a:lnTo>
                    <a:lnTo>
                      <a:pt x="214" y="103"/>
                    </a:lnTo>
                    <a:lnTo>
                      <a:pt x="215" y="104"/>
                    </a:lnTo>
                    <a:lnTo>
                      <a:pt x="217" y="105"/>
                    </a:lnTo>
                    <a:lnTo>
                      <a:pt x="218" y="106"/>
                    </a:lnTo>
                    <a:lnTo>
                      <a:pt x="219" y="106"/>
                    </a:lnTo>
                    <a:lnTo>
                      <a:pt x="228" y="116"/>
                    </a:lnTo>
                    <a:lnTo>
                      <a:pt x="229" y="118"/>
                    </a:lnTo>
                    <a:lnTo>
                      <a:pt x="217" y="123"/>
                    </a:lnTo>
                    <a:lnTo>
                      <a:pt x="214" y="124"/>
                    </a:lnTo>
                    <a:lnTo>
                      <a:pt x="212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8" y="128"/>
                    </a:lnTo>
                    <a:lnTo>
                      <a:pt x="206" y="128"/>
                    </a:lnTo>
                    <a:lnTo>
                      <a:pt x="206" y="129"/>
                    </a:lnTo>
                    <a:lnTo>
                      <a:pt x="205" y="129"/>
                    </a:lnTo>
                    <a:lnTo>
                      <a:pt x="204" y="130"/>
                    </a:lnTo>
                    <a:lnTo>
                      <a:pt x="203" y="130"/>
                    </a:lnTo>
                    <a:lnTo>
                      <a:pt x="202" y="130"/>
                    </a:lnTo>
                    <a:lnTo>
                      <a:pt x="201" y="131"/>
                    </a:lnTo>
                    <a:lnTo>
                      <a:pt x="198" y="132"/>
                    </a:lnTo>
                    <a:lnTo>
                      <a:pt x="197" y="133"/>
                    </a:lnTo>
                    <a:lnTo>
                      <a:pt x="196" y="133"/>
                    </a:lnTo>
                    <a:lnTo>
                      <a:pt x="195" y="135"/>
                    </a:lnTo>
                    <a:lnTo>
                      <a:pt x="193" y="136"/>
                    </a:lnTo>
                    <a:lnTo>
                      <a:pt x="192" y="137"/>
                    </a:lnTo>
                    <a:lnTo>
                      <a:pt x="189" y="137"/>
                    </a:lnTo>
                    <a:lnTo>
                      <a:pt x="187" y="138"/>
                    </a:lnTo>
                    <a:lnTo>
                      <a:pt x="185" y="139"/>
                    </a:lnTo>
                    <a:lnTo>
                      <a:pt x="183" y="140"/>
                    </a:lnTo>
                    <a:lnTo>
                      <a:pt x="180" y="141"/>
                    </a:lnTo>
                    <a:lnTo>
                      <a:pt x="179" y="142"/>
                    </a:lnTo>
                    <a:lnTo>
                      <a:pt x="178" y="142"/>
                    </a:lnTo>
                    <a:lnTo>
                      <a:pt x="177" y="144"/>
                    </a:lnTo>
                    <a:lnTo>
                      <a:pt x="176" y="144"/>
                    </a:lnTo>
                    <a:lnTo>
                      <a:pt x="175" y="145"/>
                    </a:lnTo>
                    <a:lnTo>
                      <a:pt x="174" y="146"/>
                    </a:lnTo>
                    <a:lnTo>
                      <a:pt x="171" y="146"/>
                    </a:lnTo>
                    <a:lnTo>
                      <a:pt x="171" y="147"/>
                    </a:lnTo>
                    <a:lnTo>
                      <a:pt x="170" y="147"/>
                    </a:lnTo>
                    <a:lnTo>
                      <a:pt x="169" y="147"/>
                    </a:lnTo>
                    <a:lnTo>
                      <a:pt x="168" y="147"/>
                    </a:lnTo>
                    <a:lnTo>
                      <a:pt x="167" y="148"/>
                    </a:lnTo>
                    <a:lnTo>
                      <a:pt x="166" y="148"/>
                    </a:lnTo>
                    <a:lnTo>
                      <a:pt x="158" y="152"/>
                    </a:lnTo>
                    <a:lnTo>
                      <a:pt x="155" y="153"/>
                    </a:lnTo>
                    <a:lnTo>
                      <a:pt x="155" y="154"/>
                    </a:lnTo>
                    <a:lnTo>
                      <a:pt x="154" y="154"/>
                    </a:lnTo>
                    <a:lnTo>
                      <a:pt x="153" y="154"/>
                    </a:lnTo>
                    <a:lnTo>
                      <a:pt x="152" y="155"/>
                    </a:lnTo>
                    <a:lnTo>
                      <a:pt x="150" y="156"/>
                    </a:lnTo>
                    <a:lnTo>
                      <a:pt x="149" y="157"/>
                    </a:lnTo>
                    <a:lnTo>
                      <a:pt x="141" y="162"/>
                    </a:lnTo>
                    <a:lnTo>
                      <a:pt x="140" y="162"/>
                    </a:lnTo>
                    <a:lnTo>
                      <a:pt x="134" y="165"/>
                    </a:lnTo>
                    <a:lnTo>
                      <a:pt x="115" y="174"/>
                    </a:lnTo>
                    <a:lnTo>
                      <a:pt x="110" y="175"/>
                    </a:lnTo>
                    <a:lnTo>
                      <a:pt x="109" y="176"/>
                    </a:lnTo>
                    <a:lnTo>
                      <a:pt x="106" y="178"/>
                    </a:lnTo>
                    <a:lnTo>
                      <a:pt x="106" y="179"/>
                    </a:lnTo>
                    <a:lnTo>
                      <a:pt x="104" y="179"/>
                    </a:lnTo>
                    <a:lnTo>
                      <a:pt x="104" y="180"/>
                    </a:lnTo>
                    <a:lnTo>
                      <a:pt x="103" y="180"/>
                    </a:lnTo>
                    <a:lnTo>
                      <a:pt x="103" y="181"/>
                    </a:lnTo>
                    <a:lnTo>
                      <a:pt x="103" y="182"/>
                    </a:lnTo>
                    <a:lnTo>
                      <a:pt x="103" y="183"/>
                    </a:lnTo>
                    <a:lnTo>
                      <a:pt x="103" y="182"/>
                    </a:lnTo>
                    <a:lnTo>
                      <a:pt x="104" y="182"/>
                    </a:lnTo>
                    <a:lnTo>
                      <a:pt x="106" y="182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4" y="184"/>
                    </a:lnTo>
                    <a:lnTo>
                      <a:pt x="106" y="184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7" y="184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7" y="186"/>
                    </a:lnTo>
                    <a:lnTo>
                      <a:pt x="106" y="188"/>
                    </a:lnTo>
                    <a:lnTo>
                      <a:pt x="107" y="190"/>
                    </a:lnTo>
                    <a:lnTo>
                      <a:pt x="107" y="191"/>
                    </a:lnTo>
                    <a:lnTo>
                      <a:pt x="107" y="192"/>
                    </a:lnTo>
                    <a:lnTo>
                      <a:pt x="108" y="192"/>
                    </a:lnTo>
                    <a:lnTo>
                      <a:pt x="108" y="194"/>
                    </a:lnTo>
                    <a:lnTo>
                      <a:pt x="109" y="194"/>
                    </a:lnTo>
                    <a:lnTo>
                      <a:pt x="108" y="195"/>
                    </a:lnTo>
                    <a:lnTo>
                      <a:pt x="99" y="203"/>
                    </a:lnTo>
                    <a:lnTo>
                      <a:pt x="99" y="204"/>
                    </a:lnTo>
                    <a:lnTo>
                      <a:pt x="98" y="204"/>
                    </a:lnTo>
                    <a:lnTo>
                      <a:pt x="84" y="220"/>
                    </a:lnTo>
                    <a:lnTo>
                      <a:pt x="83" y="220"/>
                    </a:lnTo>
                    <a:lnTo>
                      <a:pt x="55" y="248"/>
                    </a:lnTo>
                    <a:lnTo>
                      <a:pt x="54" y="247"/>
                    </a:lnTo>
                    <a:lnTo>
                      <a:pt x="52" y="245"/>
                    </a:lnTo>
                    <a:lnTo>
                      <a:pt x="52" y="243"/>
                    </a:lnTo>
                    <a:lnTo>
                      <a:pt x="52" y="242"/>
                    </a:lnTo>
                    <a:lnTo>
                      <a:pt x="51" y="242"/>
                    </a:lnTo>
                    <a:lnTo>
                      <a:pt x="50" y="242"/>
                    </a:lnTo>
                    <a:lnTo>
                      <a:pt x="49" y="242"/>
                    </a:lnTo>
                    <a:lnTo>
                      <a:pt x="48" y="242"/>
                    </a:lnTo>
                    <a:lnTo>
                      <a:pt x="47" y="241"/>
                    </a:lnTo>
                    <a:lnTo>
                      <a:pt x="47" y="240"/>
                    </a:lnTo>
                    <a:lnTo>
                      <a:pt x="46" y="239"/>
                    </a:lnTo>
                    <a:lnTo>
                      <a:pt x="44" y="238"/>
                    </a:lnTo>
                    <a:lnTo>
                      <a:pt x="44" y="237"/>
                    </a:lnTo>
                    <a:lnTo>
                      <a:pt x="43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1" y="237"/>
                    </a:lnTo>
                    <a:lnTo>
                      <a:pt x="41" y="238"/>
                    </a:lnTo>
                    <a:lnTo>
                      <a:pt x="41" y="239"/>
                    </a:lnTo>
                    <a:lnTo>
                      <a:pt x="40" y="239"/>
                    </a:lnTo>
                    <a:lnTo>
                      <a:pt x="40" y="240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8" y="240"/>
                    </a:lnTo>
                    <a:lnTo>
                      <a:pt x="37" y="239"/>
                    </a:lnTo>
                    <a:lnTo>
                      <a:pt x="35" y="239"/>
                    </a:lnTo>
                    <a:lnTo>
                      <a:pt x="35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3" y="239"/>
                    </a:lnTo>
                    <a:lnTo>
                      <a:pt x="32" y="239"/>
                    </a:lnTo>
                    <a:lnTo>
                      <a:pt x="32" y="238"/>
                    </a:lnTo>
                    <a:lnTo>
                      <a:pt x="31" y="238"/>
                    </a:lnTo>
                    <a:lnTo>
                      <a:pt x="31" y="237"/>
                    </a:lnTo>
                    <a:lnTo>
                      <a:pt x="30" y="237"/>
                    </a:lnTo>
                    <a:lnTo>
                      <a:pt x="29" y="235"/>
                    </a:lnTo>
                    <a:lnTo>
                      <a:pt x="28" y="235"/>
                    </a:lnTo>
                    <a:lnTo>
                      <a:pt x="26" y="235"/>
                    </a:lnTo>
                    <a:lnTo>
                      <a:pt x="25" y="237"/>
                    </a:lnTo>
                    <a:lnTo>
                      <a:pt x="24" y="237"/>
                    </a:lnTo>
                    <a:lnTo>
                      <a:pt x="24" y="238"/>
                    </a:lnTo>
                    <a:lnTo>
                      <a:pt x="23" y="238"/>
                    </a:lnTo>
                    <a:lnTo>
                      <a:pt x="23" y="239"/>
                    </a:lnTo>
                    <a:lnTo>
                      <a:pt x="22" y="240"/>
                    </a:lnTo>
                    <a:lnTo>
                      <a:pt x="22" y="241"/>
                    </a:lnTo>
                    <a:lnTo>
                      <a:pt x="22" y="242"/>
                    </a:lnTo>
                    <a:lnTo>
                      <a:pt x="22" y="243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0" y="245"/>
                    </a:lnTo>
                    <a:lnTo>
                      <a:pt x="18" y="245"/>
                    </a:lnTo>
                    <a:lnTo>
                      <a:pt x="18" y="243"/>
                    </a:lnTo>
                    <a:lnTo>
                      <a:pt x="17" y="242"/>
                    </a:lnTo>
                    <a:lnTo>
                      <a:pt x="16" y="241"/>
                    </a:lnTo>
                    <a:lnTo>
                      <a:pt x="16" y="240"/>
                    </a:lnTo>
                    <a:lnTo>
                      <a:pt x="16" y="239"/>
                    </a:lnTo>
                    <a:lnTo>
                      <a:pt x="15" y="239"/>
                    </a:lnTo>
                    <a:lnTo>
                      <a:pt x="16" y="238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6" y="232"/>
                    </a:lnTo>
                    <a:lnTo>
                      <a:pt x="15" y="232"/>
                    </a:lnTo>
                    <a:lnTo>
                      <a:pt x="15" y="231"/>
                    </a:lnTo>
                    <a:lnTo>
                      <a:pt x="15" y="230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4" y="229"/>
                    </a:lnTo>
                    <a:lnTo>
                      <a:pt x="14" y="228"/>
                    </a:lnTo>
                    <a:lnTo>
                      <a:pt x="14" y="226"/>
                    </a:lnTo>
                    <a:lnTo>
                      <a:pt x="13" y="225"/>
                    </a:lnTo>
                    <a:lnTo>
                      <a:pt x="12" y="225"/>
                    </a:lnTo>
                    <a:lnTo>
                      <a:pt x="12" y="224"/>
                    </a:lnTo>
                    <a:lnTo>
                      <a:pt x="11" y="224"/>
                    </a:lnTo>
                    <a:lnTo>
                      <a:pt x="9" y="223"/>
                    </a:lnTo>
                    <a:lnTo>
                      <a:pt x="8" y="222"/>
                    </a:lnTo>
                    <a:lnTo>
                      <a:pt x="8" y="221"/>
                    </a:lnTo>
                    <a:lnTo>
                      <a:pt x="7" y="221"/>
                    </a:lnTo>
                    <a:lnTo>
                      <a:pt x="7" y="220"/>
                    </a:lnTo>
                    <a:lnTo>
                      <a:pt x="7" y="218"/>
                    </a:lnTo>
                    <a:lnTo>
                      <a:pt x="7" y="218"/>
                    </a:lnTo>
                    <a:lnTo>
                      <a:pt x="7" y="217"/>
                    </a:lnTo>
                    <a:lnTo>
                      <a:pt x="7" y="216"/>
                    </a:lnTo>
                    <a:lnTo>
                      <a:pt x="7" y="215"/>
                    </a:lnTo>
                    <a:lnTo>
                      <a:pt x="7" y="214"/>
                    </a:lnTo>
                    <a:lnTo>
                      <a:pt x="7" y="213"/>
                    </a:lnTo>
                    <a:lnTo>
                      <a:pt x="7" y="212"/>
                    </a:lnTo>
                    <a:lnTo>
                      <a:pt x="7" y="211"/>
                    </a:lnTo>
                    <a:lnTo>
                      <a:pt x="7" y="211"/>
                    </a:lnTo>
                    <a:lnTo>
                      <a:pt x="7" y="209"/>
                    </a:lnTo>
                    <a:lnTo>
                      <a:pt x="7" y="208"/>
                    </a:lnTo>
                    <a:lnTo>
                      <a:pt x="7" y="207"/>
                    </a:lnTo>
                    <a:lnTo>
                      <a:pt x="7" y="206"/>
                    </a:lnTo>
                    <a:lnTo>
                      <a:pt x="8" y="206"/>
                    </a:lnTo>
                    <a:lnTo>
                      <a:pt x="9" y="206"/>
                    </a:lnTo>
                    <a:lnTo>
                      <a:pt x="11" y="207"/>
                    </a:lnTo>
                    <a:lnTo>
                      <a:pt x="12" y="206"/>
                    </a:lnTo>
                    <a:lnTo>
                      <a:pt x="13" y="206"/>
                    </a:lnTo>
                    <a:lnTo>
                      <a:pt x="13" y="205"/>
                    </a:lnTo>
                    <a:lnTo>
                      <a:pt x="14" y="204"/>
                    </a:lnTo>
                    <a:lnTo>
                      <a:pt x="15" y="204"/>
                    </a:lnTo>
                    <a:lnTo>
                      <a:pt x="15" y="203"/>
                    </a:lnTo>
                    <a:lnTo>
                      <a:pt x="16" y="201"/>
                    </a:lnTo>
                    <a:lnTo>
                      <a:pt x="17" y="201"/>
                    </a:lnTo>
                    <a:lnTo>
                      <a:pt x="16" y="201"/>
                    </a:lnTo>
                    <a:lnTo>
                      <a:pt x="16" y="201"/>
                    </a:lnTo>
                    <a:lnTo>
                      <a:pt x="16" y="200"/>
                    </a:lnTo>
                    <a:lnTo>
                      <a:pt x="16" y="199"/>
                    </a:lnTo>
                    <a:lnTo>
                      <a:pt x="16" y="198"/>
                    </a:lnTo>
                    <a:lnTo>
                      <a:pt x="16" y="197"/>
                    </a:lnTo>
                    <a:lnTo>
                      <a:pt x="14" y="194"/>
                    </a:lnTo>
                    <a:lnTo>
                      <a:pt x="14" y="192"/>
                    </a:lnTo>
                    <a:lnTo>
                      <a:pt x="14" y="191"/>
                    </a:lnTo>
                    <a:lnTo>
                      <a:pt x="14" y="190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4" y="188"/>
                    </a:lnTo>
                    <a:lnTo>
                      <a:pt x="14" y="187"/>
                    </a:lnTo>
                    <a:lnTo>
                      <a:pt x="15" y="186"/>
                    </a:lnTo>
                    <a:lnTo>
                      <a:pt x="15" y="184"/>
                    </a:lnTo>
                    <a:lnTo>
                      <a:pt x="16" y="184"/>
                    </a:lnTo>
                    <a:lnTo>
                      <a:pt x="16" y="183"/>
                    </a:lnTo>
                    <a:lnTo>
                      <a:pt x="16" y="182"/>
                    </a:lnTo>
                    <a:lnTo>
                      <a:pt x="15" y="181"/>
                    </a:lnTo>
                    <a:lnTo>
                      <a:pt x="14" y="181"/>
                    </a:lnTo>
                    <a:lnTo>
                      <a:pt x="13" y="180"/>
                    </a:lnTo>
                    <a:lnTo>
                      <a:pt x="12" y="180"/>
                    </a:lnTo>
                    <a:lnTo>
                      <a:pt x="11" y="180"/>
                    </a:lnTo>
                    <a:lnTo>
                      <a:pt x="9" y="180"/>
                    </a:lnTo>
                    <a:lnTo>
                      <a:pt x="8" y="180"/>
                    </a:lnTo>
                    <a:lnTo>
                      <a:pt x="8" y="181"/>
                    </a:lnTo>
                    <a:lnTo>
                      <a:pt x="7" y="180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7" y="176"/>
                    </a:lnTo>
                    <a:lnTo>
                      <a:pt x="6" y="174"/>
                    </a:lnTo>
                    <a:lnTo>
                      <a:pt x="5" y="174"/>
                    </a:lnTo>
                    <a:lnTo>
                      <a:pt x="4" y="173"/>
                    </a:lnTo>
                    <a:lnTo>
                      <a:pt x="4" y="172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5" y="170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6" y="166"/>
                    </a:lnTo>
                    <a:lnTo>
                      <a:pt x="6" y="165"/>
                    </a:lnTo>
                    <a:lnTo>
                      <a:pt x="5" y="165"/>
                    </a:lnTo>
                    <a:lnTo>
                      <a:pt x="5" y="164"/>
                    </a:lnTo>
                    <a:lnTo>
                      <a:pt x="4" y="164"/>
                    </a:lnTo>
                    <a:lnTo>
                      <a:pt x="4" y="163"/>
                    </a:lnTo>
                    <a:lnTo>
                      <a:pt x="3" y="162"/>
                    </a:lnTo>
                    <a:lnTo>
                      <a:pt x="1" y="162"/>
                    </a:lnTo>
                    <a:lnTo>
                      <a:pt x="0" y="159"/>
                    </a:lnTo>
                    <a:lnTo>
                      <a:pt x="1" y="158"/>
                    </a:lnTo>
                    <a:lnTo>
                      <a:pt x="3" y="157"/>
                    </a:lnTo>
                    <a:lnTo>
                      <a:pt x="4" y="157"/>
                    </a:lnTo>
                    <a:lnTo>
                      <a:pt x="7" y="152"/>
                    </a:lnTo>
                    <a:lnTo>
                      <a:pt x="11" y="149"/>
                    </a:lnTo>
                    <a:lnTo>
                      <a:pt x="16" y="145"/>
                    </a:lnTo>
                    <a:lnTo>
                      <a:pt x="17" y="144"/>
                    </a:lnTo>
                    <a:lnTo>
                      <a:pt x="18" y="142"/>
                    </a:lnTo>
                    <a:lnTo>
                      <a:pt x="24" y="137"/>
                    </a:lnTo>
                    <a:lnTo>
                      <a:pt x="26" y="135"/>
                    </a:lnTo>
                    <a:lnTo>
                      <a:pt x="33" y="128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5" y="124"/>
                    </a:lnTo>
                    <a:lnTo>
                      <a:pt x="40" y="120"/>
                    </a:lnTo>
                    <a:lnTo>
                      <a:pt x="41" y="120"/>
                    </a:lnTo>
                    <a:lnTo>
                      <a:pt x="42" y="119"/>
                    </a:lnTo>
                    <a:lnTo>
                      <a:pt x="44" y="116"/>
                    </a:lnTo>
                    <a:lnTo>
                      <a:pt x="44" y="115"/>
                    </a:lnTo>
                    <a:lnTo>
                      <a:pt x="48" y="113"/>
                    </a:lnTo>
                    <a:lnTo>
                      <a:pt x="51" y="110"/>
                    </a:lnTo>
                    <a:lnTo>
                      <a:pt x="52" y="110"/>
                    </a:lnTo>
                    <a:lnTo>
                      <a:pt x="54" y="110"/>
                    </a:lnTo>
                    <a:lnTo>
                      <a:pt x="55" y="110"/>
                    </a:lnTo>
                    <a:lnTo>
                      <a:pt x="54" y="108"/>
                    </a:lnTo>
                    <a:lnTo>
                      <a:pt x="55" y="108"/>
                    </a:lnTo>
                    <a:lnTo>
                      <a:pt x="55" y="107"/>
                    </a:lnTo>
                    <a:lnTo>
                      <a:pt x="56" y="107"/>
                    </a:lnTo>
                    <a:lnTo>
                      <a:pt x="56" y="106"/>
                    </a:lnTo>
                    <a:lnTo>
                      <a:pt x="56" y="105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3"/>
                    </a:lnTo>
                    <a:lnTo>
                      <a:pt x="58" y="103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1"/>
                    </a:lnTo>
                    <a:lnTo>
                      <a:pt x="60" y="101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63" y="103"/>
                    </a:lnTo>
                    <a:lnTo>
                      <a:pt x="64" y="103"/>
                    </a:lnTo>
                    <a:lnTo>
                      <a:pt x="64" y="102"/>
                    </a:lnTo>
                    <a:lnTo>
                      <a:pt x="64" y="101"/>
                    </a:lnTo>
                    <a:lnTo>
                      <a:pt x="65" y="99"/>
                    </a:lnTo>
                    <a:lnTo>
                      <a:pt x="64" y="99"/>
                    </a:lnTo>
                    <a:lnTo>
                      <a:pt x="64" y="98"/>
                    </a:lnTo>
                    <a:lnTo>
                      <a:pt x="65" y="98"/>
                    </a:lnTo>
                    <a:lnTo>
                      <a:pt x="66" y="99"/>
                    </a:lnTo>
                    <a:lnTo>
                      <a:pt x="67" y="99"/>
                    </a:lnTo>
                    <a:lnTo>
                      <a:pt x="67" y="98"/>
                    </a:lnTo>
                    <a:lnTo>
                      <a:pt x="68" y="98"/>
                    </a:lnTo>
                    <a:lnTo>
                      <a:pt x="68" y="97"/>
                    </a:lnTo>
                    <a:lnTo>
                      <a:pt x="67" y="97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71" y="94"/>
                    </a:lnTo>
                    <a:lnTo>
                      <a:pt x="71" y="95"/>
                    </a:lnTo>
                    <a:lnTo>
                      <a:pt x="72" y="95"/>
                    </a:lnTo>
                    <a:lnTo>
                      <a:pt x="72" y="94"/>
                    </a:lnTo>
                    <a:lnTo>
                      <a:pt x="73" y="94"/>
                    </a:lnTo>
                    <a:lnTo>
                      <a:pt x="73" y="93"/>
                    </a:lnTo>
                    <a:lnTo>
                      <a:pt x="74" y="93"/>
                    </a:lnTo>
                    <a:lnTo>
                      <a:pt x="75" y="93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7" y="93"/>
                    </a:lnTo>
                    <a:lnTo>
                      <a:pt x="78" y="93"/>
                    </a:lnTo>
                    <a:lnTo>
                      <a:pt x="80" y="91"/>
                    </a:lnTo>
                    <a:lnTo>
                      <a:pt x="78" y="91"/>
                    </a:lnTo>
                    <a:lnTo>
                      <a:pt x="78" y="90"/>
                    </a:lnTo>
                    <a:lnTo>
                      <a:pt x="78" y="89"/>
                    </a:lnTo>
                    <a:lnTo>
                      <a:pt x="80" y="89"/>
                    </a:lnTo>
                    <a:lnTo>
                      <a:pt x="81" y="89"/>
                    </a:lnTo>
                    <a:lnTo>
                      <a:pt x="81" y="90"/>
                    </a:lnTo>
                    <a:lnTo>
                      <a:pt x="82" y="90"/>
                    </a:lnTo>
                    <a:lnTo>
                      <a:pt x="82" y="91"/>
                    </a:lnTo>
                    <a:lnTo>
                      <a:pt x="83" y="91"/>
                    </a:lnTo>
                    <a:lnTo>
                      <a:pt x="83" y="90"/>
                    </a:lnTo>
                    <a:lnTo>
                      <a:pt x="84" y="89"/>
                    </a:lnTo>
                    <a:lnTo>
                      <a:pt x="85" y="89"/>
                    </a:lnTo>
                    <a:lnTo>
                      <a:pt x="85" y="90"/>
                    </a:lnTo>
                    <a:lnTo>
                      <a:pt x="86" y="90"/>
                    </a:lnTo>
                    <a:lnTo>
                      <a:pt x="88" y="90"/>
                    </a:lnTo>
                    <a:lnTo>
                      <a:pt x="89" y="89"/>
                    </a:lnTo>
                    <a:lnTo>
                      <a:pt x="89" y="88"/>
                    </a:lnTo>
                    <a:lnTo>
                      <a:pt x="89" y="88"/>
                    </a:lnTo>
                    <a:lnTo>
                      <a:pt x="89" y="87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0" y="88"/>
                    </a:lnTo>
                    <a:lnTo>
                      <a:pt x="91" y="89"/>
                    </a:lnTo>
                    <a:lnTo>
                      <a:pt x="92" y="89"/>
                    </a:lnTo>
                    <a:lnTo>
                      <a:pt x="93" y="89"/>
                    </a:lnTo>
                    <a:lnTo>
                      <a:pt x="94" y="89"/>
                    </a:lnTo>
                    <a:lnTo>
                      <a:pt x="95" y="89"/>
                    </a:lnTo>
                    <a:lnTo>
                      <a:pt x="97" y="89"/>
                    </a:lnTo>
                    <a:lnTo>
                      <a:pt x="97" y="88"/>
                    </a:lnTo>
                    <a:lnTo>
                      <a:pt x="97" y="87"/>
                    </a:lnTo>
                    <a:lnTo>
                      <a:pt x="98" y="86"/>
                    </a:lnTo>
                    <a:lnTo>
                      <a:pt x="99" y="85"/>
                    </a:lnTo>
                    <a:lnTo>
                      <a:pt x="99" y="86"/>
                    </a:lnTo>
                    <a:lnTo>
                      <a:pt x="99" y="87"/>
                    </a:lnTo>
                    <a:lnTo>
                      <a:pt x="100" y="87"/>
                    </a:lnTo>
                    <a:lnTo>
                      <a:pt x="101" y="86"/>
                    </a:lnTo>
                    <a:lnTo>
                      <a:pt x="102" y="86"/>
                    </a:lnTo>
                    <a:lnTo>
                      <a:pt x="102" y="85"/>
                    </a:lnTo>
                    <a:lnTo>
                      <a:pt x="102" y="84"/>
                    </a:lnTo>
                    <a:lnTo>
                      <a:pt x="103" y="84"/>
                    </a:lnTo>
                    <a:lnTo>
                      <a:pt x="103" y="85"/>
                    </a:lnTo>
                    <a:lnTo>
                      <a:pt x="104" y="85"/>
                    </a:lnTo>
                    <a:lnTo>
                      <a:pt x="106" y="85"/>
                    </a:lnTo>
                    <a:lnTo>
                      <a:pt x="106" y="86"/>
                    </a:lnTo>
                    <a:lnTo>
                      <a:pt x="107" y="86"/>
                    </a:lnTo>
                    <a:lnTo>
                      <a:pt x="107" y="87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09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2" y="89"/>
                    </a:lnTo>
                    <a:lnTo>
                      <a:pt x="114" y="89"/>
                    </a:lnTo>
                    <a:lnTo>
                      <a:pt x="115" y="89"/>
                    </a:lnTo>
                    <a:lnTo>
                      <a:pt x="116" y="89"/>
                    </a:lnTo>
                    <a:lnTo>
                      <a:pt x="117" y="90"/>
                    </a:lnTo>
                    <a:lnTo>
                      <a:pt x="117" y="89"/>
                    </a:lnTo>
                    <a:lnTo>
                      <a:pt x="118" y="89"/>
                    </a:lnTo>
                    <a:lnTo>
                      <a:pt x="118" y="88"/>
                    </a:lnTo>
                    <a:lnTo>
                      <a:pt x="118" y="87"/>
                    </a:lnTo>
                    <a:lnTo>
                      <a:pt x="118" y="86"/>
                    </a:lnTo>
                    <a:lnTo>
                      <a:pt x="118" y="85"/>
                    </a:lnTo>
                    <a:lnTo>
                      <a:pt x="117" y="85"/>
                    </a:lnTo>
                    <a:lnTo>
                      <a:pt x="117" y="74"/>
                    </a:lnTo>
                    <a:lnTo>
                      <a:pt x="117" y="68"/>
                    </a:lnTo>
                    <a:lnTo>
                      <a:pt x="117" y="47"/>
                    </a:lnTo>
                    <a:lnTo>
                      <a:pt x="117" y="43"/>
                    </a:lnTo>
                    <a:lnTo>
                      <a:pt x="117" y="37"/>
                    </a:lnTo>
                    <a:lnTo>
                      <a:pt x="117" y="36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8" y="2"/>
                    </a:lnTo>
                    <a:lnTo>
                      <a:pt x="135" y="20"/>
                    </a:lnTo>
                    <a:lnTo>
                      <a:pt x="144" y="31"/>
                    </a:lnTo>
                    <a:lnTo>
                      <a:pt x="149" y="37"/>
                    </a:lnTo>
                    <a:lnTo>
                      <a:pt x="163" y="53"/>
                    </a:lnTo>
                    <a:lnTo>
                      <a:pt x="174" y="65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7" name="Freeform 133"/>
              <p:cNvSpPr>
                <a:spLocks/>
              </p:cNvSpPr>
              <p:nvPr/>
            </p:nvSpPr>
            <p:spPr bwMode="auto">
              <a:xfrm>
                <a:off x="2413091" y="2519363"/>
                <a:ext cx="481013" cy="341313"/>
              </a:xfrm>
              <a:custGeom>
                <a:avLst/>
                <a:gdLst>
                  <a:gd name="T0" fmla="*/ 171 w 303"/>
                  <a:gd name="T1" fmla="*/ 16 h 215"/>
                  <a:gd name="T2" fmla="*/ 185 w 303"/>
                  <a:gd name="T3" fmla="*/ 8 h 215"/>
                  <a:gd name="T4" fmla="*/ 199 w 303"/>
                  <a:gd name="T5" fmla="*/ 12 h 215"/>
                  <a:gd name="T6" fmla="*/ 210 w 303"/>
                  <a:gd name="T7" fmla="*/ 32 h 215"/>
                  <a:gd name="T8" fmla="*/ 212 w 303"/>
                  <a:gd name="T9" fmla="*/ 43 h 215"/>
                  <a:gd name="T10" fmla="*/ 217 w 303"/>
                  <a:gd name="T11" fmla="*/ 56 h 215"/>
                  <a:gd name="T12" fmla="*/ 217 w 303"/>
                  <a:gd name="T13" fmla="*/ 67 h 215"/>
                  <a:gd name="T14" fmla="*/ 228 w 303"/>
                  <a:gd name="T15" fmla="*/ 77 h 215"/>
                  <a:gd name="T16" fmla="*/ 240 w 303"/>
                  <a:gd name="T17" fmla="*/ 78 h 215"/>
                  <a:gd name="T18" fmla="*/ 246 w 303"/>
                  <a:gd name="T19" fmla="*/ 83 h 215"/>
                  <a:gd name="T20" fmla="*/ 251 w 303"/>
                  <a:gd name="T21" fmla="*/ 91 h 215"/>
                  <a:gd name="T22" fmla="*/ 261 w 303"/>
                  <a:gd name="T23" fmla="*/ 90 h 215"/>
                  <a:gd name="T24" fmla="*/ 270 w 303"/>
                  <a:gd name="T25" fmla="*/ 95 h 215"/>
                  <a:gd name="T26" fmla="*/ 279 w 303"/>
                  <a:gd name="T27" fmla="*/ 108 h 215"/>
                  <a:gd name="T28" fmla="*/ 278 w 303"/>
                  <a:gd name="T29" fmla="*/ 124 h 215"/>
                  <a:gd name="T30" fmla="*/ 287 w 303"/>
                  <a:gd name="T31" fmla="*/ 135 h 215"/>
                  <a:gd name="T32" fmla="*/ 300 w 303"/>
                  <a:gd name="T33" fmla="*/ 144 h 215"/>
                  <a:gd name="T34" fmla="*/ 298 w 303"/>
                  <a:gd name="T35" fmla="*/ 158 h 215"/>
                  <a:gd name="T36" fmla="*/ 301 w 303"/>
                  <a:gd name="T37" fmla="*/ 167 h 215"/>
                  <a:gd name="T38" fmla="*/ 295 w 303"/>
                  <a:gd name="T39" fmla="*/ 177 h 215"/>
                  <a:gd name="T40" fmla="*/ 285 w 303"/>
                  <a:gd name="T41" fmla="*/ 185 h 215"/>
                  <a:gd name="T42" fmla="*/ 278 w 303"/>
                  <a:gd name="T43" fmla="*/ 171 h 215"/>
                  <a:gd name="T44" fmla="*/ 268 w 303"/>
                  <a:gd name="T45" fmla="*/ 162 h 215"/>
                  <a:gd name="T46" fmla="*/ 258 w 303"/>
                  <a:gd name="T47" fmla="*/ 157 h 215"/>
                  <a:gd name="T48" fmla="*/ 245 w 303"/>
                  <a:gd name="T49" fmla="*/ 154 h 215"/>
                  <a:gd name="T50" fmla="*/ 235 w 303"/>
                  <a:gd name="T51" fmla="*/ 146 h 215"/>
                  <a:gd name="T52" fmla="*/ 223 w 303"/>
                  <a:gd name="T53" fmla="*/ 146 h 215"/>
                  <a:gd name="T54" fmla="*/ 212 w 303"/>
                  <a:gd name="T55" fmla="*/ 158 h 215"/>
                  <a:gd name="T56" fmla="*/ 203 w 303"/>
                  <a:gd name="T57" fmla="*/ 170 h 215"/>
                  <a:gd name="T58" fmla="*/ 187 w 303"/>
                  <a:gd name="T59" fmla="*/ 176 h 215"/>
                  <a:gd name="T60" fmla="*/ 176 w 303"/>
                  <a:gd name="T61" fmla="*/ 183 h 215"/>
                  <a:gd name="T62" fmla="*/ 165 w 303"/>
                  <a:gd name="T63" fmla="*/ 178 h 215"/>
                  <a:gd name="T64" fmla="*/ 152 w 303"/>
                  <a:gd name="T65" fmla="*/ 181 h 215"/>
                  <a:gd name="T66" fmla="*/ 139 w 303"/>
                  <a:gd name="T67" fmla="*/ 173 h 215"/>
                  <a:gd name="T68" fmla="*/ 126 w 303"/>
                  <a:gd name="T69" fmla="*/ 167 h 215"/>
                  <a:gd name="T70" fmla="*/ 117 w 303"/>
                  <a:gd name="T71" fmla="*/ 167 h 215"/>
                  <a:gd name="T72" fmla="*/ 106 w 303"/>
                  <a:gd name="T73" fmla="*/ 175 h 215"/>
                  <a:gd name="T74" fmla="*/ 98 w 303"/>
                  <a:gd name="T75" fmla="*/ 177 h 215"/>
                  <a:gd name="T76" fmla="*/ 88 w 303"/>
                  <a:gd name="T77" fmla="*/ 181 h 215"/>
                  <a:gd name="T78" fmla="*/ 79 w 303"/>
                  <a:gd name="T79" fmla="*/ 186 h 215"/>
                  <a:gd name="T80" fmla="*/ 67 w 303"/>
                  <a:gd name="T81" fmla="*/ 190 h 215"/>
                  <a:gd name="T82" fmla="*/ 70 w 303"/>
                  <a:gd name="T83" fmla="*/ 200 h 215"/>
                  <a:gd name="T84" fmla="*/ 66 w 303"/>
                  <a:gd name="T85" fmla="*/ 208 h 215"/>
                  <a:gd name="T86" fmla="*/ 57 w 303"/>
                  <a:gd name="T87" fmla="*/ 202 h 215"/>
                  <a:gd name="T88" fmla="*/ 55 w 303"/>
                  <a:gd name="T89" fmla="*/ 213 h 215"/>
                  <a:gd name="T90" fmla="*/ 30 w 303"/>
                  <a:gd name="T91" fmla="*/ 191 h 215"/>
                  <a:gd name="T92" fmla="*/ 5 w 303"/>
                  <a:gd name="T93" fmla="*/ 154 h 215"/>
                  <a:gd name="T94" fmla="*/ 15 w 303"/>
                  <a:gd name="T95" fmla="*/ 144 h 215"/>
                  <a:gd name="T96" fmla="*/ 23 w 303"/>
                  <a:gd name="T97" fmla="*/ 137 h 215"/>
                  <a:gd name="T98" fmla="*/ 26 w 303"/>
                  <a:gd name="T99" fmla="*/ 126 h 215"/>
                  <a:gd name="T100" fmla="*/ 28 w 303"/>
                  <a:gd name="T101" fmla="*/ 117 h 215"/>
                  <a:gd name="T102" fmla="*/ 36 w 303"/>
                  <a:gd name="T103" fmla="*/ 114 h 215"/>
                  <a:gd name="T104" fmla="*/ 44 w 303"/>
                  <a:gd name="T105" fmla="*/ 103 h 215"/>
                  <a:gd name="T106" fmla="*/ 52 w 303"/>
                  <a:gd name="T107" fmla="*/ 90 h 215"/>
                  <a:gd name="T108" fmla="*/ 58 w 303"/>
                  <a:gd name="T109" fmla="*/ 80 h 215"/>
                  <a:gd name="T110" fmla="*/ 65 w 303"/>
                  <a:gd name="T111" fmla="*/ 68 h 215"/>
                  <a:gd name="T112" fmla="*/ 75 w 303"/>
                  <a:gd name="T113" fmla="*/ 55 h 215"/>
                  <a:gd name="T114" fmla="*/ 83 w 303"/>
                  <a:gd name="T115" fmla="*/ 41 h 215"/>
                  <a:gd name="T116" fmla="*/ 95 w 303"/>
                  <a:gd name="T117" fmla="*/ 26 h 215"/>
                  <a:gd name="T118" fmla="*/ 105 w 303"/>
                  <a:gd name="T119" fmla="*/ 14 h 215"/>
                  <a:gd name="T120" fmla="*/ 124 w 303"/>
                  <a:gd name="T121" fmla="*/ 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3" h="215">
                    <a:moveTo>
                      <a:pt x="135" y="4"/>
                    </a:moveTo>
                    <a:lnTo>
                      <a:pt x="142" y="8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9" y="14"/>
                    </a:lnTo>
                    <a:lnTo>
                      <a:pt x="159" y="19"/>
                    </a:lnTo>
                    <a:lnTo>
                      <a:pt x="160" y="22"/>
                    </a:lnTo>
                    <a:lnTo>
                      <a:pt x="161" y="22"/>
                    </a:lnTo>
                    <a:lnTo>
                      <a:pt x="163" y="21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6" y="19"/>
                    </a:lnTo>
                    <a:lnTo>
                      <a:pt x="166" y="18"/>
                    </a:lnTo>
                    <a:lnTo>
                      <a:pt x="167" y="18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2" y="15"/>
                    </a:lnTo>
                    <a:lnTo>
                      <a:pt x="173" y="15"/>
                    </a:lnTo>
                    <a:lnTo>
                      <a:pt x="174" y="15"/>
                    </a:lnTo>
                    <a:lnTo>
                      <a:pt x="175" y="15"/>
                    </a:lnTo>
                    <a:lnTo>
                      <a:pt x="175" y="14"/>
                    </a:lnTo>
                    <a:lnTo>
                      <a:pt x="176" y="13"/>
                    </a:lnTo>
                    <a:lnTo>
                      <a:pt x="177" y="12"/>
                    </a:lnTo>
                    <a:lnTo>
                      <a:pt x="177" y="10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1" y="10"/>
                    </a:lnTo>
                    <a:lnTo>
                      <a:pt x="182" y="9"/>
                    </a:lnTo>
                    <a:lnTo>
                      <a:pt x="183" y="9"/>
                    </a:lnTo>
                    <a:lnTo>
                      <a:pt x="184" y="9"/>
                    </a:lnTo>
                    <a:lnTo>
                      <a:pt x="185" y="9"/>
                    </a:lnTo>
                    <a:lnTo>
                      <a:pt x="185" y="8"/>
                    </a:lnTo>
                    <a:lnTo>
                      <a:pt x="186" y="8"/>
                    </a:lnTo>
                    <a:lnTo>
                      <a:pt x="186" y="7"/>
                    </a:lnTo>
                    <a:lnTo>
                      <a:pt x="187" y="7"/>
                    </a:lnTo>
                    <a:lnTo>
                      <a:pt x="187" y="6"/>
                    </a:lnTo>
                    <a:lnTo>
                      <a:pt x="189" y="6"/>
                    </a:lnTo>
                    <a:lnTo>
                      <a:pt x="191" y="6"/>
                    </a:lnTo>
                    <a:lnTo>
                      <a:pt x="193" y="6"/>
                    </a:lnTo>
                    <a:lnTo>
                      <a:pt x="194" y="6"/>
                    </a:lnTo>
                    <a:lnTo>
                      <a:pt x="195" y="6"/>
                    </a:lnTo>
                    <a:lnTo>
                      <a:pt x="197" y="6"/>
                    </a:lnTo>
                    <a:lnTo>
                      <a:pt x="198" y="7"/>
                    </a:lnTo>
                    <a:lnTo>
                      <a:pt x="198" y="8"/>
                    </a:lnTo>
                    <a:lnTo>
                      <a:pt x="199" y="8"/>
                    </a:lnTo>
                    <a:lnTo>
                      <a:pt x="199" y="9"/>
                    </a:lnTo>
                    <a:lnTo>
                      <a:pt x="199" y="10"/>
                    </a:lnTo>
                    <a:lnTo>
                      <a:pt x="199" y="12"/>
                    </a:lnTo>
                    <a:lnTo>
                      <a:pt x="199" y="13"/>
                    </a:lnTo>
                    <a:lnTo>
                      <a:pt x="200" y="14"/>
                    </a:lnTo>
                    <a:lnTo>
                      <a:pt x="200" y="15"/>
                    </a:lnTo>
                    <a:lnTo>
                      <a:pt x="200" y="16"/>
                    </a:lnTo>
                    <a:lnTo>
                      <a:pt x="200" y="17"/>
                    </a:lnTo>
                    <a:lnTo>
                      <a:pt x="200" y="18"/>
                    </a:lnTo>
                    <a:lnTo>
                      <a:pt x="199" y="21"/>
                    </a:lnTo>
                    <a:lnTo>
                      <a:pt x="200" y="22"/>
                    </a:lnTo>
                    <a:lnTo>
                      <a:pt x="203" y="24"/>
                    </a:lnTo>
                    <a:lnTo>
                      <a:pt x="204" y="25"/>
                    </a:lnTo>
                    <a:lnTo>
                      <a:pt x="206" y="25"/>
                    </a:lnTo>
                    <a:lnTo>
                      <a:pt x="207" y="26"/>
                    </a:lnTo>
                    <a:lnTo>
                      <a:pt x="208" y="26"/>
                    </a:lnTo>
                    <a:lnTo>
                      <a:pt x="209" y="27"/>
                    </a:lnTo>
                    <a:lnTo>
                      <a:pt x="211" y="31"/>
                    </a:lnTo>
                    <a:lnTo>
                      <a:pt x="210" y="32"/>
                    </a:lnTo>
                    <a:lnTo>
                      <a:pt x="210" y="33"/>
                    </a:lnTo>
                    <a:lnTo>
                      <a:pt x="211" y="33"/>
                    </a:lnTo>
                    <a:lnTo>
                      <a:pt x="211" y="34"/>
                    </a:lnTo>
                    <a:lnTo>
                      <a:pt x="211" y="35"/>
                    </a:lnTo>
                    <a:lnTo>
                      <a:pt x="211" y="36"/>
                    </a:lnTo>
                    <a:lnTo>
                      <a:pt x="210" y="38"/>
                    </a:lnTo>
                    <a:lnTo>
                      <a:pt x="211" y="39"/>
                    </a:lnTo>
                    <a:lnTo>
                      <a:pt x="211" y="40"/>
                    </a:lnTo>
                    <a:lnTo>
                      <a:pt x="210" y="40"/>
                    </a:lnTo>
                    <a:lnTo>
                      <a:pt x="210" y="41"/>
                    </a:lnTo>
                    <a:lnTo>
                      <a:pt x="209" y="41"/>
                    </a:lnTo>
                    <a:lnTo>
                      <a:pt x="209" y="42"/>
                    </a:lnTo>
                    <a:lnTo>
                      <a:pt x="210" y="42"/>
                    </a:lnTo>
                    <a:lnTo>
                      <a:pt x="210" y="43"/>
                    </a:lnTo>
                    <a:lnTo>
                      <a:pt x="211" y="43"/>
                    </a:lnTo>
                    <a:lnTo>
                      <a:pt x="212" y="43"/>
                    </a:lnTo>
                    <a:lnTo>
                      <a:pt x="212" y="44"/>
                    </a:lnTo>
                    <a:lnTo>
                      <a:pt x="214" y="46"/>
                    </a:lnTo>
                    <a:lnTo>
                      <a:pt x="214" y="47"/>
                    </a:lnTo>
                    <a:lnTo>
                      <a:pt x="215" y="47"/>
                    </a:lnTo>
                    <a:lnTo>
                      <a:pt x="215" y="47"/>
                    </a:lnTo>
                    <a:lnTo>
                      <a:pt x="215" y="48"/>
                    </a:lnTo>
                    <a:lnTo>
                      <a:pt x="216" y="48"/>
                    </a:lnTo>
                    <a:lnTo>
                      <a:pt x="216" y="49"/>
                    </a:lnTo>
                    <a:lnTo>
                      <a:pt x="215" y="50"/>
                    </a:lnTo>
                    <a:lnTo>
                      <a:pt x="215" y="51"/>
                    </a:lnTo>
                    <a:lnTo>
                      <a:pt x="216" y="52"/>
                    </a:lnTo>
                    <a:lnTo>
                      <a:pt x="216" y="53"/>
                    </a:lnTo>
                    <a:lnTo>
                      <a:pt x="217" y="53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7" y="56"/>
                    </a:lnTo>
                    <a:lnTo>
                      <a:pt x="216" y="56"/>
                    </a:lnTo>
                    <a:lnTo>
                      <a:pt x="215" y="56"/>
                    </a:lnTo>
                    <a:lnTo>
                      <a:pt x="215" y="57"/>
                    </a:lnTo>
                    <a:lnTo>
                      <a:pt x="215" y="58"/>
                    </a:lnTo>
                    <a:lnTo>
                      <a:pt x="215" y="59"/>
                    </a:lnTo>
                    <a:lnTo>
                      <a:pt x="215" y="60"/>
                    </a:lnTo>
                    <a:lnTo>
                      <a:pt x="215" y="61"/>
                    </a:lnTo>
                    <a:lnTo>
                      <a:pt x="215" y="63"/>
                    </a:lnTo>
                    <a:lnTo>
                      <a:pt x="214" y="63"/>
                    </a:lnTo>
                    <a:lnTo>
                      <a:pt x="214" y="64"/>
                    </a:lnTo>
                    <a:lnTo>
                      <a:pt x="214" y="65"/>
                    </a:lnTo>
                    <a:lnTo>
                      <a:pt x="214" y="66"/>
                    </a:lnTo>
                    <a:lnTo>
                      <a:pt x="215" y="66"/>
                    </a:lnTo>
                    <a:lnTo>
                      <a:pt x="215" y="67"/>
                    </a:lnTo>
                    <a:lnTo>
                      <a:pt x="216" y="67"/>
                    </a:lnTo>
                    <a:lnTo>
                      <a:pt x="217" y="67"/>
                    </a:lnTo>
                    <a:lnTo>
                      <a:pt x="218" y="68"/>
                    </a:lnTo>
                    <a:lnTo>
                      <a:pt x="219" y="69"/>
                    </a:lnTo>
                    <a:lnTo>
                      <a:pt x="220" y="69"/>
                    </a:lnTo>
                    <a:lnTo>
                      <a:pt x="220" y="68"/>
                    </a:lnTo>
                    <a:lnTo>
                      <a:pt x="221" y="68"/>
                    </a:lnTo>
                    <a:lnTo>
                      <a:pt x="223" y="69"/>
                    </a:lnTo>
                    <a:lnTo>
                      <a:pt x="224" y="71"/>
                    </a:lnTo>
                    <a:lnTo>
                      <a:pt x="224" y="72"/>
                    </a:lnTo>
                    <a:lnTo>
                      <a:pt x="224" y="73"/>
                    </a:lnTo>
                    <a:lnTo>
                      <a:pt x="224" y="74"/>
                    </a:lnTo>
                    <a:lnTo>
                      <a:pt x="224" y="75"/>
                    </a:lnTo>
                    <a:lnTo>
                      <a:pt x="225" y="76"/>
                    </a:lnTo>
                    <a:lnTo>
                      <a:pt x="226" y="76"/>
                    </a:lnTo>
                    <a:lnTo>
                      <a:pt x="227" y="76"/>
                    </a:lnTo>
                    <a:lnTo>
                      <a:pt x="227" y="77"/>
                    </a:lnTo>
                    <a:lnTo>
                      <a:pt x="228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8"/>
                    </a:lnTo>
                    <a:lnTo>
                      <a:pt x="231" y="80"/>
                    </a:lnTo>
                    <a:lnTo>
                      <a:pt x="232" y="80"/>
                    </a:lnTo>
                    <a:lnTo>
                      <a:pt x="233" y="80"/>
                    </a:lnTo>
                    <a:lnTo>
                      <a:pt x="234" y="80"/>
                    </a:lnTo>
                    <a:lnTo>
                      <a:pt x="235" y="81"/>
                    </a:lnTo>
                    <a:lnTo>
                      <a:pt x="236" y="81"/>
                    </a:lnTo>
                    <a:lnTo>
                      <a:pt x="237" y="81"/>
                    </a:lnTo>
                    <a:lnTo>
                      <a:pt x="237" y="81"/>
                    </a:lnTo>
                    <a:lnTo>
                      <a:pt x="238" y="81"/>
                    </a:lnTo>
                    <a:lnTo>
                      <a:pt x="240" y="81"/>
                    </a:lnTo>
                    <a:lnTo>
                      <a:pt x="240" y="81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40" y="77"/>
                    </a:lnTo>
                    <a:lnTo>
                      <a:pt x="240" y="76"/>
                    </a:lnTo>
                    <a:lnTo>
                      <a:pt x="241" y="75"/>
                    </a:lnTo>
                    <a:lnTo>
                      <a:pt x="241" y="76"/>
                    </a:lnTo>
                    <a:lnTo>
                      <a:pt x="242" y="76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2" y="80"/>
                    </a:lnTo>
                    <a:lnTo>
                      <a:pt x="243" y="80"/>
                    </a:lnTo>
                    <a:lnTo>
                      <a:pt x="243" y="81"/>
                    </a:lnTo>
                    <a:lnTo>
                      <a:pt x="243" y="81"/>
                    </a:lnTo>
                    <a:lnTo>
                      <a:pt x="243" y="82"/>
                    </a:lnTo>
                    <a:lnTo>
                      <a:pt x="243" y="82"/>
                    </a:lnTo>
                    <a:lnTo>
                      <a:pt x="244" y="82"/>
                    </a:lnTo>
                    <a:lnTo>
                      <a:pt x="245" y="83"/>
                    </a:lnTo>
                    <a:lnTo>
                      <a:pt x="246" y="83"/>
                    </a:lnTo>
                    <a:lnTo>
                      <a:pt x="246" y="84"/>
                    </a:lnTo>
                    <a:lnTo>
                      <a:pt x="246" y="85"/>
                    </a:lnTo>
                    <a:lnTo>
                      <a:pt x="245" y="85"/>
                    </a:lnTo>
                    <a:lnTo>
                      <a:pt x="246" y="86"/>
                    </a:lnTo>
                    <a:lnTo>
                      <a:pt x="247" y="88"/>
                    </a:lnTo>
                    <a:lnTo>
                      <a:pt x="247" y="89"/>
                    </a:lnTo>
                    <a:lnTo>
                      <a:pt x="249" y="88"/>
                    </a:lnTo>
                    <a:lnTo>
                      <a:pt x="249" y="89"/>
                    </a:lnTo>
                    <a:lnTo>
                      <a:pt x="247" y="89"/>
                    </a:lnTo>
                    <a:lnTo>
                      <a:pt x="247" y="90"/>
                    </a:lnTo>
                    <a:lnTo>
                      <a:pt x="247" y="91"/>
                    </a:lnTo>
                    <a:lnTo>
                      <a:pt x="247" y="92"/>
                    </a:lnTo>
                    <a:lnTo>
                      <a:pt x="249" y="92"/>
                    </a:lnTo>
                    <a:lnTo>
                      <a:pt x="250" y="92"/>
                    </a:lnTo>
                    <a:lnTo>
                      <a:pt x="250" y="91"/>
                    </a:lnTo>
                    <a:lnTo>
                      <a:pt x="251" y="91"/>
                    </a:lnTo>
                    <a:lnTo>
                      <a:pt x="251" y="92"/>
                    </a:lnTo>
                    <a:lnTo>
                      <a:pt x="252" y="92"/>
                    </a:lnTo>
                    <a:lnTo>
                      <a:pt x="253" y="92"/>
                    </a:lnTo>
                    <a:lnTo>
                      <a:pt x="252" y="91"/>
                    </a:lnTo>
                    <a:lnTo>
                      <a:pt x="252" y="90"/>
                    </a:lnTo>
                    <a:lnTo>
                      <a:pt x="253" y="90"/>
                    </a:lnTo>
                    <a:lnTo>
                      <a:pt x="253" y="89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7" y="89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60" y="89"/>
                    </a:lnTo>
                    <a:lnTo>
                      <a:pt x="261" y="90"/>
                    </a:lnTo>
                    <a:lnTo>
                      <a:pt x="261" y="89"/>
                    </a:lnTo>
                    <a:lnTo>
                      <a:pt x="262" y="89"/>
                    </a:lnTo>
                    <a:lnTo>
                      <a:pt x="263" y="90"/>
                    </a:lnTo>
                    <a:lnTo>
                      <a:pt x="263" y="91"/>
                    </a:lnTo>
                    <a:lnTo>
                      <a:pt x="264" y="91"/>
                    </a:lnTo>
                    <a:lnTo>
                      <a:pt x="266" y="91"/>
                    </a:lnTo>
                    <a:lnTo>
                      <a:pt x="266" y="92"/>
                    </a:lnTo>
                    <a:lnTo>
                      <a:pt x="266" y="93"/>
                    </a:lnTo>
                    <a:lnTo>
                      <a:pt x="267" y="92"/>
                    </a:lnTo>
                    <a:lnTo>
                      <a:pt x="267" y="93"/>
                    </a:lnTo>
                    <a:lnTo>
                      <a:pt x="268" y="94"/>
                    </a:lnTo>
                    <a:lnTo>
                      <a:pt x="268" y="93"/>
                    </a:lnTo>
                    <a:lnTo>
                      <a:pt x="269" y="93"/>
                    </a:lnTo>
                    <a:lnTo>
                      <a:pt x="270" y="94"/>
                    </a:lnTo>
                    <a:lnTo>
                      <a:pt x="270" y="95"/>
                    </a:lnTo>
                    <a:lnTo>
                      <a:pt x="270" y="95"/>
                    </a:lnTo>
                    <a:lnTo>
                      <a:pt x="271" y="94"/>
                    </a:lnTo>
                    <a:lnTo>
                      <a:pt x="271" y="95"/>
                    </a:lnTo>
                    <a:lnTo>
                      <a:pt x="272" y="97"/>
                    </a:lnTo>
                    <a:lnTo>
                      <a:pt x="274" y="98"/>
                    </a:lnTo>
                    <a:lnTo>
                      <a:pt x="274" y="99"/>
                    </a:lnTo>
                    <a:lnTo>
                      <a:pt x="275" y="100"/>
                    </a:lnTo>
                    <a:lnTo>
                      <a:pt x="276" y="100"/>
                    </a:lnTo>
                    <a:lnTo>
                      <a:pt x="276" y="101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8" y="106"/>
                    </a:lnTo>
                    <a:lnTo>
                      <a:pt x="279" y="106"/>
                    </a:lnTo>
                    <a:lnTo>
                      <a:pt x="279" y="107"/>
                    </a:lnTo>
                    <a:lnTo>
                      <a:pt x="279" y="108"/>
                    </a:lnTo>
                    <a:lnTo>
                      <a:pt x="279" y="108"/>
                    </a:lnTo>
                    <a:lnTo>
                      <a:pt x="280" y="109"/>
                    </a:lnTo>
                    <a:lnTo>
                      <a:pt x="280" y="110"/>
                    </a:lnTo>
                    <a:lnTo>
                      <a:pt x="280" y="111"/>
                    </a:lnTo>
                    <a:lnTo>
                      <a:pt x="280" y="112"/>
                    </a:lnTo>
                    <a:lnTo>
                      <a:pt x="280" y="114"/>
                    </a:lnTo>
                    <a:lnTo>
                      <a:pt x="280" y="115"/>
                    </a:lnTo>
                    <a:lnTo>
                      <a:pt x="280" y="116"/>
                    </a:lnTo>
                    <a:lnTo>
                      <a:pt x="280" y="117"/>
                    </a:lnTo>
                    <a:lnTo>
                      <a:pt x="279" y="118"/>
                    </a:lnTo>
                    <a:lnTo>
                      <a:pt x="279" y="119"/>
                    </a:lnTo>
                    <a:lnTo>
                      <a:pt x="278" y="119"/>
                    </a:lnTo>
                    <a:lnTo>
                      <a:pt x="278" y="120"/>
                    </a:lnTo>
                    <a:lnTo>
                      <a:pt x="278" y="122"/>
                    </a:lnTo>
                    <a:lnTo>
                      <a:pt x="279" y="123"/>
                    </a:lnTo>
                    <a:lnTo>
                      <a:pt x="278" y="123"/>
                    </a:lnTo>
                    <a:lnTo>
                      <a:pt x="278" y="124"/>
                    </a:lnTo>
                    <a:lnTo>
                      <a:pt x="278" y="125"/>
                    </a:lnTo>
                    <a:lnTo>
                      <a:pt x="277" y="125"/>
                    </a:lnTo>
                    <a:lnTo>
                      <a:pt x="278" y="126"/>
                    </a:lnTo>
                    <a:lnTo>
                      <a:pt x="278" y="127"/>
                    </a:lnTo>
                    <a:lnTo>
                      <a:pt x="279" y="127"/>
                    </a:lnTo>
                    <a:lnTo>
                      <a:pt x="279" y="128"/>
                    </a:lnTo>
                    <a:lnTo>
                      <a:pt x="279" y="129"/>
                    </a:lnTo>
                    <a:lnTo>
                      <a:pt x="279" y="131"/>
                    </a:lnTo>
                    <a:lnTo>
                      <a:pt x="280" y="132"/>
                    </a:lnTo>
                    <a:lnTo>
                      <a:pt x="281" y="133"/>
                    </a:lnTo>
                    <a:lnTo>
                      <a:pt x="283" y="133"/>
                    </a:lnTo>
                    <a:lnTo>
                      <a:pt x="284" y="134"/>
                    </a:lnTo>
                    <a:lnTo>
                      <a:pt x="284" y="135"/>
                    </a:lnTo>
                    <a:lnTo>
                      <a:pt x="285" y="135"/>
                    </a:lnTo>
                    <a:lnTo>
                      <a:pt x="286" y="135"/>
                    </a:lnTo>
                    <a:lnTo>
                      <a:pt x="287" y="135"/>
                    </a:lnTo>
                    <a:lnTo>
                      <a:pt x="288" y="135"/>
                    </a:lnTo>
                    <a:lnTo>
                      <a:pt x="289" y="136"/>
                    </a:lnTo>
                    <a:lnTo>
                      <a:pt x="289" y="137"/>
                    </a:lnTo>
                    <a:lnTo>
                      <a:pt x="289" y="139"/>
                    </a:lnTo>
                    <a:lnTo>
                      <a:pt x="289" y="140"/>
                    </a:lnTo>
                    <a:lnTo>
                      <a:pt x="291" y="141"/>
                    </a:lnTo>
                    <a:lnTo>
                      <a:pt x="292" y="141"/>
                    </a:lnTo>
                    <a:lnTo>
                      <a:pt x="293" y="141"/>
                    </a:lnTo>
                    <a:lnTo>
                      <a:pt x="294" y="141"/>
                    </a:lnTo>
                    <a:lnTo>
                      <a:pt x="295" y="141"/>
                    </a:lnTo>
                    <a:lnTo>
                      <a:pt x="296" y="141"/>
                    </a:lnTo>
                    <a:lnTo>
                      <a:pt x="297" y="142"/>
                    </a:lnTo>
                    <a:lnTo>
                      <a:pt x="297" y="142"/>
                    </a:lnTo>
                    <a:lnTo>
                      <a:pt x="297" y="143"/>
                    </a:lnTo>
                    <a:lnTo>
                      <a:pt x="298" y="144"/>
                    </a:lnTo>
                    <a:lnTo>
                      <a:pt x="300" y="144"/>
                    </a:lnTo>
                    <a:lnTo>
                      <a:pt x="301" y="144"/>
                    </a:lnTo>
                    <a:lnTo>
                      <a:pt x="301" y="145"/>
                    </a:lnTo>
                    <a:lnTo>
                      <a:pt x="301" y="146"/>
                    </a:lnTo>
                    <a:lnTo>
                      <a:pt x="302" y="146"/>
                    </a:lnTo>
                    <a:lnTo>
                      <a:pt x="303" y="148"/>
                    </a:lnTo>
                    <a:lnTo>
                      <a:pt x="302" y="149"/>
                    </a:lnTo>
                    <a:lnTo>
                      <a:pt x="302" y="148"/>
                    </a:lnTo>
                    <a:lnTo>
                      <a:pt x="301" y="149"/>
                    </a:lnTo>
                    <a:lnTo>
                      <a:pt x="301" y="150"/>
                    </a:lnTo>
                    <a:lnTo>
                      <a:pt x="300" y="151"/>
                    </a:lnTo>
                    <a:lnTo>
                      <a:pt x="300" y="152"/>
                    </a:lnTo>
                    <a:lnTo>
                      <a:pt x="300" y="153"/>
                    </a:lnTo>
                    <a:lnTo>
                      <a:pt x="300" y="154"/>
                    </a:lnTo>
                    <a:lnTo>
                      <a:pt x="300" y="156"/>
                    </a:lnTo>
                    <a:lnTo>
                      <a:pt x="300" y="157"/>
                    </a:lnTo>
                    <a:lnTo>
                      <a:pt x="298" y="158"/>
                    </a:lnTo>
                    <a:lnTo>
                      <a:pt x="300" y="158"/>
                    </a:lnTo>
                    <a:lnTo>
                      <a:pt x="301" y="159"/>
                    </a:lnTo>
                    <a:lnTo>
                      <a:pt x="301" y="158"/>
                    </a:lnTo>
                    <a:lnTo>
                      <a:pt x="302" y="158"/>
                    </a:lnTo>
                    <a:lnTo>
                      <a:pt x="303" y="159"/>
                    </a:lnTo>
                    <a:lnTo>
                      <a:pt x="302" y="159"/>
                    </a:lnTo>
                    <a:lnTo>
                      <a:pt x="302" y="160"/>
                    </a:lnTo>
                    <a:lnTo>
                      <a:pt x="301" y="160"/>
                    </a:lnTo>
                    <a:lnTo>
                      <a:pt x="301" y="161"/>
                    </a:lnTo>
                    <a:lnTo>
                      <a:pt x="302" y="162"/>
                    </a:lnTo>
                    <a:lnTo>
                      <a:pt x="302" y="162"/>
                    </a:lnTo>
                    <a:lnTo>
                      <a:pt x="301" y="162"/>
                    </a:lnTo>
                    <a:lnTo>
                      <a:pt x="300" y="163"/>
                    </a:lnTo>
                    <a:lnTo>
                      <a:pt x="298" y="165"/>
                    </a:lnTo>
                    <a:lnTo>
                      <a:pt x="300" y="166"/>
                    </a:lnTo>
                    <a:lnTo>
                      <a:pt x="301" y="167"/>
                    </a:lnTo>
                    <a:lnTo>
                      <a:pt x="302" y="167"/>
                    </a:lnTo>
                    <a:lnTo>
                      <a:pt x="302" y="168"/>
                    </a:lnTo>
                    <a:lnTo>
                      <a:pt x="302" y="169"/>
                    </a:lnTo>
                    <a:lnTo>
                      <a:pt x="302" y="170"/>
                    </a:lnTo>
                    <a:lnTo>
                      <a:pt x="302" y="171"/>
                    </a:lnTo>
                    <a:lnTo>
                      <a:pt x="302" y="173"/>
                    </a:lnTo>
                    <a:lnTo>
                      <a:pt x="301" y="173"/>
                    </a:lnTo>
                    <a:lnTo>
                      <a:pt x="300" y="173"/>
                    </a:lnTo>
                    <a:lnTo>
                      <a:pt x="298" y="174"/>
                    </a:lnTo>
                    <a:lnTo>
                      <a:pt x="298" y="175"/>
                    </a:lnTo>
                    <a:lnTo>
                      <a:pt x="298" y="176"/>
                    </a:lnTo>
                    <a:lnTo>
                      <a:pt x="297" y="176"/>
                    </a:lnTo>
                    <a:lnTo>
                      <a:pt x="297" y="176"/>
                    </a:lnTo>
                    <a:lnTo>
                      <a:pt x="297" y="177"/>
                    </a:lnTo>
                    <a:lnTo>
                      <a:pt x="296" y="177"/>
                    </a:lnTo>
                    <a:lnTo>
                      <a:pt x="295" y="177"/>
                    </a:lnTo>
                    <a:lnTo>
                      <a:pt x="295" y="178"/>
                    </a:lnTo>
                    <a:lnTo>
                      <a:pt x="294" y="179"/>
                    </a:lnTo>
                    <a:lnTo>
                      <a:pt x="294" y="181"/>
                    </a:lnTo>
                    <a:lnTo>
                      <a:pt x="293" y="182"/>
                    </a:lnTo>
                    <a:lnTo>
                      <a:pt x="292" y="182"/>
                    </a:lnTo>
                    <a:lnTo>
                      <a:pt x="292" y="183"/>
                    </a:lnTo>
                    <a:lnTo>
                      <a:pt x="292" y="184"/>
                    </a:lnTo>
                    <a:lnTo>
                      <a:pt x="292" y="185"/>
                    </a:lnTo>
                    <a:lnTo>
                      <a:pt x="291" y="185"/>
                    </a:lnTo>
                    <a:lnTo>
                      <a:pt x="291" y="186"/>
                    </a:lnTo>
                    <a:lnTo>
                      <a:pt x="289" y="186"/>
                    </a:lnTo>
                    <a:lnTo>
                      <a:pt x="288" y="187"/>
                    </a:lnTo>
                    <a:lnTo>
                      <a:pt x="287" y="186"/>
                    </a:lnTo>
                    <a:lnTo>
                      <a:pt x="286" y="186"/>
                    </a:lnTo>
                    <a:lnTo>
                      <a:pt x="286" y="185"/>
                    </a:lnTo>
                    <a:lnTo>
                      <a:pt x="285" y="185"/>
                    </a:lnTo>
                    <a:lnTo>
                      <a:pt x="284" y="184"/>
                    </a:lnTo>
                    <a:lnTo>
                      <a:pt x="284" y="183"/>
                    </a:lnTo>
                    <a:lnTo>
                      <a:pt x="284" y="182"/>
                    </a:lnTo>
                    <a:lnTo>
                      <a:pt x="284" y="181"/>
                    </a:lnTo>
                    <a:lnTo>
                      <a:pt x="284" y="179"/>
                    </a:lnTo>
                    <a:lnTo>
                      <a:pt x="283" y="178"/>
                    </a:lnTo>
                    <a:lnTo>
                      <a:pt x="281" y="178"/>
                    </a:lnTo>
                    <a:lnTo>
                      <a:pt x="281" y="177"/>
                    </a:lnTo>
                    <a:lnTo>
                      <a:pt x="280" y="177"/>
                    </a:lnTo>
                    <a:lnTo>
                      <a:pt x="280" y="176"/>
                    </a:lnTo>
                    <a:lnTo>
                      <a:pt x="279" y="176"/>
                    </a:lnTo>
                    <a:lnTo>
                      <a:pt x="280" y="175"/>
                    </a:lnTo>
                    <a:lnTo>
                      <a:pt x="279" y="174"/>
                    </a:lnTo>
                    <a:lnTo>
                      <a:pt x="279" y="173"/>
                    </a:lnTo>
                    <a:lnTo>
                      <a:pt x="279" y="171"/>
                    </a:lnTo>
                    <a:lnTo>
                      <a:pt x="278" y="171"/>
                    </a:lnTo>
                    <a:lnTo>
                      <a:pt x="277" y="171"/>
                    </a:lnTo>
                    <a:lnTo>
                      <a:pt x="277" y="170"/>
                    </a:lnTo>
                    <a:lnTo>
                      <a:pt x="276" y="170"/>
                    </a:lnTo>
                    <a:lnTo>
                      <a:pt x="275" y="170"/>
                    </a:lnTo>
                    <a:lnTo>
                      <a:pt x="275" y="169"/>
                    </a:lnTo>
                    <a:lnTo>
                      <a:pt x="274" y="168"/>
                    </a:lnTo>
                    <a:lnTo>
                      <a:pt x="272" y="168"/>
                    </a:lnTo>
                    <a:lnTo>
                      <a:pt x="271" y="168"/>
                    </a:lnTo>
                    <a:lnTo>
                      <a:pt x="271" y="167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1" y="165"/>
                    </a:lnTo>
                    <a:lnTo>
                      <a:pt x="271" y="163"/>
                    </a:lnTo>
                    <a:lnTo>
                      <a:pt x="270" y="162"/>
                    </a:lnTo>
                    <a:lnTo>
                      <a:pt x="269" y="162"/>
                    </a:lnTo>
                    <a:lnTo>
                      <a:pt x="268" y="162"/>
                    </a:lnTo>
                    <a:lnTo>
                      <a:pt x="267" y="161"/>
                    </a:lnTo>
                    <a:lnTo>
                      <a:pt x="267" y="160"/>
                    </a:lnTo>
                    <a:lnTo>
                      <a:pt x="266" y="160"/>
                    </a:lnTo>
                    <a:lnTo>
                      <a:pt x="266" y="161"/>
                    </a:lnTo>
                    <a:lnTo>
                      <a:pt x="264" y="161"/>
                    </a:lnTo>
                    <a:lnTo>
                      <a:pt x="263" y="161"/>
                    </a:lnTo>
                    <a:lnTo>
                      <a:pt x="262" y="161"/>
                    </a:lnTo>
                    <a:lnTo>
                      <a:pt x="261" y="161"/>
                    </a:lnTo>
                    <a:lnTo>
                      <a:pt x="260" y="161"/>
                    </a:lnTo>
                    <a:lnTo>
                      <a:pt x="260" y="160"/>
                    </a:lnTo>
                    <a:lnTo>
                      <a:pt x="260" y="159"/>
                    </a:lnTo>
                    <a:lnTo>
                      <a:pt x="260" y="158"/>
                    </a:lnTo>
                    <a:lnTo>
                      <a:pt x="260" y="157"/>
                    </a:lnTo>
                    <a:lnTo>
                      <a:pt x="260" y="156"/>
                    </a:lnTo>
                    <a:lnTo>
                      <a:pt x="259" y="156"/>
                    </a:lnTo>
                    <a:lnTo>
                      <a:pt x="258" y="157"/>
                    </a:lnTo>
                    <a:lnTo>
                      <a:pt x="258" y="156"/>
                    </a:lnTo>
                    <a:lnTo>
                      <a:pt x="257" y="156"/>
                    </a:lnTo>
                    <a:lnTo>
                      <a:pt x="257" y="154"/>
                    </a:lnTo>
                    <a:lnTo>
                      <a:pt x="255" y="153"/>
                    </a:lnTo>
                    <a:lnTo>
                      <a:pt x="254" y="153"/>
                    </a:lnTo>
                    <a:lnTo>
                      <a:pt x="253" y="154"/>
                    </a:lnTo>
                    <a:lnTo>
                      <a:pt x="252" y="154"/>
                    </a:lnTo>
                    <a:lnTo>
                      <a:pt x="252" y="153"/>
                    </a:lnTo>
                    <a:lnTo>
                      <a:pt x="252" y="152"/>
                    </a:lnTo>
                    <a:lnTo>
                      <a:pt x="251" y="152"/>
                    </a:lnTo>
                    <a:lnTo>
                      <a:pt x="250" y="152"/>
                    </a:lnTo>
                    <a:lnTo>
                      <a:pt x="249" y="152"/>
                    </a:lnTo>
                    <a:lnTo>
                      <a:pt x="247" y="152"/>
                    </a:lnTo>
                    <a:lnTo>
                      <a:pt x="247" y="153"/>
                    </a:lnTo>
                    <a:lnTo>
                      <a:pt x="246" y="153"/>
                    </a:lnTo>
                    <a:lnTo>
                      <a:pt x="245" y="154"/>
                    </a:lnTo>
                    <a:lnTo>
                      <a:pt x="245" y="156"/>
                    </a:lnTo>
                    <a:lnTo>
                      <a:pt x="245" y="154"/>
                    </a:lnTo>
                    <a:lnTo>
                      <a:pt x="244" y="154"/>
                    </a:lnTo>
                    <a:lnTo>
                      <a:pt x="243" y="154"/>
                    </a:lnTo>
                    <a:lnTo>
                      <a:pt x="243" y="153"/>
                    </a:lnTo>
                    <a:lnTo>
                      <a:pt x="243" y="153"/>
                    </a:lnTo>
                    <a:lnTo>
                      <a:pt x="242" y="153"/>
                    </a:lnTo>
                    <a:lnTo>
                      <a:pt x="241" y="153"/>
                    </a:lnTo>
                    <a:lnTo>
                      <a:pt x="240" y="152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38" y="149"/>
                    </a:lnTo>
                    <a:lnTo>
                      <a:pt x="237" y="148"/>
                    </a:lnTo>
                    <a:lnTo>
                      <a:pt x="236" y="148"/>
                    </a:lnTo>
                    <a:lnTo>
                      <a:pt x="235" y="146"/>
                    </a:lnTo>
                    <a:lnTo>
                      <a:pt x="234" y="146"/>
                    </a:lnTo>
                    <a:lnTo>
                      <a:pt x="234" y="145"/>
                    </a:lnTo>
                    <a:lnTo>
                      <a:pt x="234" y="144"/>
                    </a:lnTo>
                    <a:lnTo>
                      <a:pt x="233" y="144"/>
                    </a:lnTo>
                    <a:lnTo>
                      <a:pt x="234" y="143"/>
                    </a:lnTo>
                    <a:lnTo>
                      <a:pt x="233" y="143"/>
                    </a:lnTo>
                    <a:lnTo>
                      <a:pt x="232" y="143"/>
                    </a:lnTo>
                    <a:lnTo>
                      <a:pt x="228" y="143"/>
                    </a:lnTo>
                    <a:lnTo>
                      <a:pt x="227" y="143"/>
                    </a:lnTo>
                    <a:lnTo>
                      <a:pt x="226" y="143"/>
                    </a:lnTo>
                    <a:lnTo>
                      <a:pt x="226" y="144"/>
                    </a:lnTo>
                    <a:lnTo>
                      <a:pt x="225" y="144"/>
                    </a:lnTo>
                    <a:lnTo>
                      <a:pt x="225" y="145"/>
                    </a:lnTo>
                    <a:lnTo>
                      <a:pt x="224" y="145"/>
                    </a:lnTo>
                    <a:lnTo>
                      <a:pt x="223" y="145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9"/>
                    </a:lnTo>
                    <a:lnTo>
                      <a:pt x="221" y="150"/>
                    </a:lnTo>
                    <a:lnTo>
                      <a:pt x="223" y="150"/>
                    </a:lnTo>
                    <a:lnTo>
                      <a:pt x="223" y="151"/>
                    </a:lnTo>
                    <a:lnTo>
                      <a:pt x="221" y="152"/>
                    </a:lnTo>
                    <a:lnTo>
                      <a:pt x="220" y="153"/>
                    </a:lnTo>
                    <a:lnTo>
                      <a:pt x="219" y="154"/>
                    </a:lnTo>
                    <a:lnTo>
                      <a:pt x="218" y="156"/>
                    </a:lnTo>
                    <a:lnTo>
                      <a:pt x="217" y="157"/>
                    </a:lnTo>
                    <a:lnTo>
                      <a:pt x="216" y="157"/>
                    </a:lnTo>
                    <a:lnTo>
                      <a:pt x="215" y="157"/>
                    </a:lnTo>
                    <a:lnTo>
                      <a:pt x="215" y="158"/>
                    </a:lnTo>
                    <a:lnTo>
                      <a:pt x="215" y="158"/>
                    </a:lnTo>
                    <a:lnTo>
                      <a:pt x="214" y="158"/>
                    </a:lnTo>
                    <a:lnTo>
                      <a:pt x="212" y="158"/>
                    </a:lnTo>
                    <a:lnTo>
                      <a:pt x="211" y="158"/>
                    </a:lnTo>
                    <a:lnTo>
                      <a:pt x="210" y="158"/>
                    </a:lnTo>
                    <a:lnTo>
                      <a:pt x="210" y="159"/>
                    </a:lnTo>
                    <a:lnTo>
                      <a:pt x="209" y="160"/>
                    </a:lnTo>
                    <a:lnTo>
                      <a:pt x="208" y="161"/>
                    </a:lnTo>
                    <a:lnTo>
                      <a:pt x="208" y="162"/>
                    </a:lnTo>
                    <a:lnTo>
                      <a:pt x="209" y="162"/>
                    </a:lnTo>
                    <a:lnTo>
                      <a:pt x="209" y="163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8" y="167"/>
                    </a:lnTo>
                    <a:lnTo>
                      <a:pt x="207" y="168"/>
                    </a:lnTo>
                    <a:lnTo>
                      <a:pt x="206" y="169"/>
                    </a:lnTo>
                    <a:lnTo>
                      <a:pt x="206" y="170"/>
                    </a:lnTo>
                    <a:lnTo>
                      <a:pt x="204" y="170"/>
                    </a:lnTo>
                    <a:lnTo>
                      <a:pt x="203" y="170"/>
                    </a:lnTo>
                    <a:lnTo>
                      <a:pt x="202" y="170"/>
                    </a:lnTo>
                    <a:lnTo>
                      <a:pt x="201" y="170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199" y="173"/>
                    </a:lnTo>
                    <a:lnTo>
                      <a:pt x="198" y="173"/>
                    </a:lnTo>
                    <a:lnTo>
                      <a:pt x="197" y="171"/>
                    </a:lnTo>
                    <a:lnTo>
                      <a:pt x="195" y="171"/>
                    </a:lnTo>
                    <a:lnTo>
                      <a:pt x="195" y="173"/>
                    </a:lnTo>
                    <a:lnTo>
                      <a:pt x="194" y="173"/>
                    </a:lnTo>
                    <a:lnTo>
                      <a:pt x="193" y="174"/>
                    </a:lnTo>
                    <a:lnTo>
                      <a:pt x="192" y="174"/>
                    </a:lnTo>
                    <a:lnTo>
                      <a:pt x="191" y="174"/>
                    </a:lnTo>
                    <a:lnTo>
                      <a:pt x="190" y="175"/>
                    </a:lnTo>
                    <a:lnTo>
                      <a:pt x="189" y="175"/>
                    </a:lnTo>
                    <a:lnTo>
                      <a:pt x="187" y="176"/>
                    </a:lnTo>
                    <a:lnTo>
                      <a:pt x="187" y="177"/>
                    </a:lnTo>
                    <a:lnTo>
                      <a:pt x="187" y="177"/>
                    </a:lnTo>
                    <a:lnTo>
                      <a:pt x="186" y="177"/>
                    </a:lnTo>
                    <a:lnTo>
                      <a:pt x="186" y="178"/>
                    </a:lnTo>
                    <a:lnTo>
                      <a:pt x="185" y="178"/>
                    </a:lnTo>
                    <a:lnTo>
                      <a:pt x="184" y="178"/>
                    </a:lnTo>
                    <a:lnTo>
                      <a:pt x="184" y="179"/>
                    </a:lnTo>
                    <a:lnTo>
                      <a:pt x="183" y="179"/>
                    </a:lnTo>
                    <a:lnTo>
                      <a:pt x="182" y="181"/>
                    </a:lnTo>
                    <a:lnTo>
                      <a:pt x="181" y="179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78" y="181"/>
                    </a:lnTo>
                    <a:lnTo>
                      <a:pt x="177" y="181"/>
                    </a:lnTo>
                    <a:lnTo>
                      <a:pt x="177" y="182"/>
                    </a:lnTo>
                    <a:lnTo>
                      <a:pt x="176" y="183"/>
                    </a:lnTo>
                    <a:lnTo>
                      <a:pt x="175" y="182"/>
                    </a:lnTo>
                    <a:lnTo>
                      <a:pt x="174" y="182"/>
                    </a:lnTo>
                    <a:lnTo>
                      <a:pt x="173" y="181"/>
                    </a:lnTo>
                    <a:lnTo>
                      <a:pt x="172" y="179"/>
                    </a:lnTo>
                    <a:lnTo>
                      <a:pt x="172" y="178"/>
                    </a:lnTo>
                    <a:lnTo>
                      <a:pt x="171" y="178"/>
                    </a:lnTo>
                    <a:lnTo>
                      <a:pt x="169" y="178"/>
                    </a:lnTo>
                    <a:lnTo>
                      <a:pt x="169" y="179"/>
                    </a:lnTo>
                    <a:lnTo>
                      <a:pt x="168" y="181"/>
                    </a:lnTo>
                    <a:lnTo>
                      <a:pt x="167" y="181"/>
                    </a:lnTo>
                    <a:lnTo>
                      <a:pt x="167" y="182"/>
                    </a:lnTo>
                    <a:lnTo>
                      <a:pt x="166" y="182"/>
                    </a:lnTo>
                    <a:lnTo>
                      <a:pt x="166" y="181"/>
                    </a:lnTo>
                    <a:lnTo>
                      <a:pt x="165" y="181"/>
                    </a:lnTo>
                    <a:lnTo>
                      <a:pt x="165" y="179"/>
                    </a:lnTo>
                    <a:lnTo>
                      <a:pt x="165" y="178"/>
                    </a:lnTo>
                    <a:lnTo>
                      <a:pt x="164" y="178"/>
                    </a:lnTo>
                    <a:lnTo>
                      <a:pt x="163" y="177"/>
                    </a:lnTo>
                    <a:lnTo>
                      <a:pt x="161" y="177"/>
                    </a:lnTo>
                    <a:lnTo>
                      <a:pt x="163" y="178"/>
                    </a:lnTo>
                    <a:lnTo>
                      <a:pt x="163" y="179"/>
                    </a:lnTo>
                    <a:lnTo>
                      <a:pt x="161" y="179"/>
                    </a:lnTo>
                    <a:lnTo>
                      <a:pt x="161" y="181"/>
                    </a:lnTo>
                    <a:lnTo>
                      <a:pt x="160" y="181"/>
                    </a:lnTo>
                    <a:lnTo>
                      <a:pt x="160" y="181"/>
                    </a:lnTo>
                    <a:lnTo>
                      <a:pt x="159" y="181"/>
                    </a:lnTo>
                    <a:lnTo>
                      <a:pt x="158" y="181"/>
                    </a:lnTo>
                    <a:lnTo>
                      <a:pt x="157" y="182"/>
                    </a:lnTo>
                    <a:lnTo>
                      <a:pt x="156" y="182"/>
                    </a:lnTo>
                    <a:lnTo>
                      <a:pt x="155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1" y="179"/>
                    </a:lnTo>
                    <a:lnTo>
                      <a:pt x="150" y="181"/>
                    </a:lnTo>
                    <a:lnTo>
                      <a:pt x="149" y="181"/>
                    </a:lnTo>
                    <a:lnTo>
                      <a:pt x="148" y="181"/>
                    </a:lnTo>
                    <a:lnTo>
                      <a:pt x="148" y="179"/>
                    </a:lnTo>
                    <a:lnTo>
                      <a:pt x="147" y="178"/>
                    </a:lnTo>
                    <a:lnTo>
                      <a:pt x="146" y="178"/>
                    </a:lnTo>
                    <a:lnTo>
                      <a:pt x="144" y="177"/>
                    </a:lnTo>
                    <a:lnTo>
                      <a:pt x="144" y="176"/>
                    </a:lnTo>
                    <a:lnTo>
                      <a:pt x="143" y="176"/>
                    </a:lnTo>
                    <a:lnTo>
                      <a:pt x="143" y="175"/>
                    </a:lnTo>
                    <a:lnTo>
                      <a:pt x="142" y="175"/>
                    </a:lnTo>
                    <a:lnTo>
                      <a:pt x="141" y="174"/>
                    </a:lnTo>
                    <a:lnTo>
                      <a:pt x="140" y="174"/>
                    </a:lnTo>
                    <a:lnTo>
                      <a:pt x="140" y="173"/>
                    </a:lnTo>
                    <a:lnTo>
                      <a:pt x="139" y="173"/>
                    </a:lnTo>
                    <a:lnTo>
                      <a:pt x="138" y="171"/>
                    </a:lnTo>
                    <a:lnTo>
                      <a:pt x="137" y="171"/>
                    </a:lnTo>
                    <a:lnTo>
                      <a:pt x="135" y="171"/>
                    </a:lnTo>
                    <a:lnTo>
                      <a:pt x="135" y="170"/>
                    </a:lnTo>
                    <a:lnTo>
                      <a:pt x="134" y="170"/>
                    </a:lnTo>
                    <a:lnTo>
                      <a:pt x="134" y="169"/>
                    </a:lnTo>
                    <a:lnTo>
                      <a:pt x="133" y="169"/>
                    </a:lnTo>
                    <a:lnTo>
                      <a:pt x="133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1" y="167"/>
                    </a:lnTo>
                    <a:lnTo>
                      <a:pt x="130" y="167"/>
                    </a:lnTo>
                    <a:lnTo>
                      <a:pt x="129" y="168"/>
                    </a:lnTo>
                    <a:lnTo>
                      <a:pt x="129" y="167"/>
                    </a:lnTo>
                    <a:lnTo>
                      <a:pt x="127" y="167"/>
                    </a:lnTo>
                    <a:lnTo>
                      <a:pt x="126" y="167"/>
                    </a:lnTo>
                    <a:lnTo>
                      <a:pt x="125" y="167"/>
                    </a:lnTo>
                    <a:lnTo>
                      <a:pt x="125" y="166"/>
                    </a:lnTo>
                    <a:lnTo>
                      <a:pt x="125" y="165"/>
                    </a:lnTo>
                    <a:lnTo>
                      <a:pt x="124" y="165"/>
                    </a:lnTo>
                    <a:lnTo>
                      <a:pt x="124" y="163"/>
                    </a:lnTo>
                    <a:lnTo>
                      <a:pt x="123" y="163"/>
                    </a:lnTo>
                    <a:lnTo>
                      <a:pt x="122" y="163"/>
                    </a:lnTo>
                    <a:lnTo>
                      <a:pt x="122" y="162"/>
                    </a:lnTo>
                    <a:lnTo>
                      <a:pt x="121" y="162"/>
                    </a:lnTo>
                    <a:lnTo>
                      <a:pt x="120" y="162"/>
                    </a:lnTo>
                    <a:lnTo>
                      <a:pt x="118" y="162"/>
                    </a:lnTo>
                    <a:lnTo>
                      <a:pt x="118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6"/>
                    </a:lnTo>
                    <a:lnTo>
                      <a:pt x="117" y="167"/>
                    </a:lnTo>
                    <a:lnTo>
                      <a:pt x="116" y="167"/>
                    </a:lnTo>
                    <a:lnTo>
                      <a:pt x="116" y="168"/>
                    </a:lnTo>
                    <a:lnTo>
                      <a:pt x="115" y="168"/>
                    </a:lnTo>
                    <a:lnTo>
                      <a:pt x="115" y="169"/>
                    </a:lnTo>
                    <a:lnTo>
                      <a:pt x="115" y="170"/>
                    </a:lnTo>
                    <a:lnTo>
                      <a:pt x="114" y="170"/>
                    </a:lnTo>
                    <a:lnTo>
                      <a:pt x="114" y="171"/>
                    </a:lnTo>
                    <a:lnTo>
                      <a:pt x="113" y="171"/>
                    </a:lnTo>
                    <a:lnTo>
                      <a:pt x="112" y="171"/>
                    </a:lnTo>
                    <a:lnTo>
                      <a:pt x="112" y="173"/>
                    </a:lnTo>
                    <a:lnTo>
                      <a:pt x="111" y="173"/>
                    </a:lnTo>
                    <a:lnTo>
                      <a:pt x="111" y="174"/>
                    </a:lnTo>
                    <a:lnTo>
                      <a:pt x="109" y="175"/>
                    </a:lnTo>
                    <a:lnTo>
                      <a:pt x="108" y="175"/>
                    </a:lnTo>
                    <a:lnTo>
                      <a:pt x="107" y="175"/>
                    </a:lnTo>
                    <a:lnTo>
                      <a:pt x="106" y="175"/>
                    </a:lnTo>
                    <a:lnTo>
                      <a:pt x="106" y="174"/>
                    </a:lnTo>
                    <a:lnTo>
                      <a:pt x="105" y="174"/>
                    </a:lnTo>
                    <a:lnTo>
                      <a:pt x="104" y="174"/>
                    </a:lnTo>
                    <a:lnTo>
                      <a:pt x="103" y="174"/>
                    </a:lnTo>
                    <a:lnTo>
                      <a:pt x="101" y="173"/>
                    </a:lnTo>
                    <a:lnTo>
                      <a:pt x="100" y="171"/>
                    </a:lnTo>
                    <a:lnTo>
                      <a:pt x="100" y="170"/>
                    </a:lnTo>
                    <a:lnTo>
                      <a:pt x="99" y="171"/>
                    </a:lnTo>
                    <a:lnTo>
                      <a:pt x="98" y="171"/>
                    </a:lnTo>
                    <a:lnTo>
                      <a:pt x="98" y="173"/>
                    </a:lnTo>
                    <a:lnTo>
                      <a:pt x="99" y="174"/>
                    </a:lnTo>
                    <a:lnTo>
                      <a:pt x="98" y="174"/>
                    </a:lnTo>
                    <a:lnTo>
                      <a:pt x="98" y="175"/>
                    </a:lnTo>
                    <a:lnTo>
                      <a:pt x="97" y="175"/>
                    </a:lnTo>
                    <a:lnTo>
                      <a:pt x="97" y="176"/>
                    </a:lnTo>
                    <a:lnTo>
                      <a:pt x="98" y="177"/>
                    </a:lnTo>
                    <a:lnTo>
                      <a:pt x="97" y="177"/>
                    </a:lnTo>
                    <a:lnTo>
                      <a:pt x="97" y="178"/>
                    </a:lnTo>
                    <a:lnTo>
                      <a:pt x="97" y="179"/>
                    </a:lnTo>
                    <a:lnTo>
                      <a:pt x="96" y="179"/>
                    </a:lnTo>
                    <a:lnTo>
                      <a:pt x="96" y="178"/>
                    </a:lnTo>
                    <a:lnTo>
                      <a:pt x="95" y="178"/>
                    </a:lnTo>
                    <a:lnTo>
                      <a:pt x="95" y="179"/>
                    </a:lnTo>
                    <a:lnTo>
                      <a:pt x="95" y="181"/>
                    </a:lnTo>
                    <a:lnTo>
                      <a:pt x="94" y="181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1" y="179"/>
                    </a:lnTo>
                    <a:lnTo>
                      <a:pt x="91" y="181"/>
                    </a:lnTo>
                    <a:lnTo>
                      <a:pt x="90" y="181"/>
                    </a:lnTo>
                    <a:lnTo>
                      <a:pt x="89" y="181"/>
                    </a:lnTo>
                    <a:lnTo>
                      <a:pt x="88" y="181"/>
                    </a:lnTo>
                    <a:lnTo>
                      <a:pt x="87" y="181"/>
                    </a:lnTo>
                    <a:lnTo>
                      <a:pt x="87" y="179"/>
                    </a:lnTo>
                    <a:lnTo>
                      <a:pt x="86" y="181"/>
                    </a:lnTo>
                    <a:lnTo>
                      <a:pt x="86" y="182"/>
                    </a:lnTo>
                    <a:lnTo>
                      <a:pt x="86" y="183"/>
                    </a:lnTo>
                    <a:lnTo>
                      <a:pt x="84" y="184"/>
                    </a:lnTo>
                    <a:lnTo>
                      <a:pt x="83" y="184"/>
                    </a:lnTo>
                    <a:lnTo>
                      <a:pt x="82" y="184"/>
                    </a:lnTo>
                    <a:lnTo>
                      <a:pt x="82" y="185"/>
                    </a:lnTo>
                    <a:lnTo>
                      <a:pt x="81" y="186"/>
                    </a:lnTo>
                    <a:lnTo>
                      <a:pt x="81" y="187"/>
                    </a:lnTo>
                    <a:lnTo>
                      <a:pt x="82" y="187"/>
                    </a:lnTo>
                    <a:lnTo>
                      <a:pt x="81" y="188"/>
                    </a:lnTo>
                    <a:lnTo>
                      <a:pt x="80" y="187"/>
                    </a:lnTo>
                    <a:lnTo>
                      <a:pt x="79" y="187"/>
                    </a:lnTo>
                    <a:lnTo>
                      <a:pt x="79" y="186"/>
                    </a:lnTo>
                    <a:lnTo>
                      <a:pt x="78" y="185"/>
                    </a:lnTo>
                    <a:lnTo>
                      <a:pt x="78" y="186"/>
                    </a:lnTo>
                    <a:lnTo>
                      <a:pt x="77" y="186"/>
                    </a:lnTo>
                    <a:lnTo>
                      <a:pt x="77" y="187"/>
                    </a:lnTo>
                    <a:lnTo>
                      <a:pt x="78" y="187"/>
                    </a:lnTo>
                    <a:lnTo>
                      <a:pt x="78" y="188"/>
                    </a:lnTo>
                    <a:lnTo>
                      <a:pt x="77" y="188"/>
                    </a:lnTo>
                    <a:lnTo>
                      <a:pt x="77" y="190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3" y="188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90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6" y="190"/>
                    </a:lnTo>
                    <a:lnTo>
                      <a:pt x="66" y="190"/>
                    </a:lnTo>
                    <a:lnTo>
                      <a:pt x="65" y="190"/>
                    </a:lnTo>
                    <a:lnTo>
                      <a:pt x="64" y="190"/>
                    </a:lnTo>
                    <a:lnTo>
                      <a:pt x="65" y="191"/>
                    </a:lnTo>
                    <a:lnTo>
                      <a:pt x="65" y="192"/>
                    </a:lnTo>
                    <a:lnTo>
                      <a:pt x="65" y="193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6" y="196"/>
                    </a:lnTo>
                    <a:lnTo>
                      <a:pt x="67" y="196"/>
                    </a:lnTo>
                    <a:lnTo>
                      <a:pt x="67" y="198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2" y="204"/>
                    </a:lnTo>
                    <a:lnTo>
                      <a:pt x="72" y="205"/>
                    </a:lnTo>
                    <a:lnTo>
                      <a:pt x="72" y="207"/>
                    </a:lnTo>
                    <a:lnTo>
                      <a:pt x="71" y="208"/>
                    </a:lnTo>
                    <a:lnTo>
                      <a:pt x="72" y="208"/>
                    </a:lnTo>
                    <a:lnTo>
                      <a:pt x="72" y="209"/>
                    </a:lnTo>
                    <a:lnTo>
                      <a:pt x="71" y="209"/>
                    </a:lnTo>
                    <a:lnTo>
                      <a:pt x="70" y="210"/>
                    </a:lnTo>
                    <a:lnTo>
                      <a:pt x="69" y="210"/>
                    </a:lnTo>
                    <a:lnTo>
                      <a:pt x="67" y="210"/>
                    </a:lnTo>
                    <a:lnTo>
                      <a:pt x="66" y="209"/>
                    </a:lnTo>
                    <a:lnTo>
                      <a:pt x="66" y="208"/>
                    </a:lnTo>
                    <a:lnTo>
                      <a:pt x="65" y="207"/>
                    </a:lnTo>
                    <a:lnTo>
                      <a:pt x="64" y="207"/>
                    </a:lnTo>
                    <a:lnTo>
                      <a:pt x="64" y="205"/>
                    </a:lnTo>
                    <a:lnTo>
                      <a:pt x="64" y="204"/>
                    </a:lnTo>
                    <a:lnTo>
                      <a:pt x="63" y="204"/>
                    </a:lnTo>
                    <a:lnTo>
                      <a:pt x="63" y="203"/>
                    </a:lnTo>
                    <a:lnTo>
                      <a:pt x="62" y="203"/>
                    </a:lnTo>
                    <a:lnTo>
                      <a:pt x="61" y="203"/>
                    </a:lnTo>
                    <a:lnTo>
                      <a:pt x="61" y="204"/>
                    </a:lnTo>
                    <a:lnTo>
                      <a:pt x="61" y="203"/>
                    </a:lnTo>
                    <a:lnTo>
                      <a:pt x="60" y="203"/>
                    </a:lnTo>
                    <a:lnTo>
                      <a:pt x="60" y="202"/>
                    </a:lnTo>
                    <a:lnTo>
                      <a:pt x="58" y="202"/>
                    </a:lnTo>
                    <a:lnTo>
                      <a:pt x="57" y="202"/>
                    </a:lnTo>
                    <a:lnTo>
                      <a:pt x="57" y="201"/>
                    </a:lnTo>
                    <a:lnTo>
                      <a:pt x="57" y="202"/>
                    </a:lnTo>
                    <a:lnTo>
                      <a:pt x="56" y="201"/>
                    </a:lnTo>
                    <a:lnTo>
                      <a:pt x="55" y="201"/>
                    </a:lnTo>
                    <a:lnTo>
                      <a:pt x="54" y="201"/>
                    </a:lnTo>
                    <a:lnTo>
                      <a:pt x="54" y="202"/>
                    </a:lnTo>
                    <a:lnTo>
                      <a:pt x="54" y="203"/>
                    </a:lnTo>
                    <a:lnTo>
                      <a:pt x="54" y="204"/>
                    </a:lnTo>
                    <a:lnTo>
                      <a:pt x="54" y="205"/>
                    </a:lnTo>
                    <a:lnTo>
                      <a:pt x="55" y="207"/>
                    </a:lnTo>
                    <a:lnTo>
                      <a:pt x="55" y="208"/>
                    </a:lnTo>
                    <a:lnTo>
                      <a:pt x="56" y="208"/>
                    </a:lnTo>
                    <a:lnTo>
                      <a:pt x="57" y="209"/>
                    </a:lnTo>
                    <a:lnTo>
                      <a:pt x="57" y="210"/>
                    </a:lnTo>
                    <a:lnTo>
                      <a:pt x="57" y="211"/>
                    </a:lnTo>
                    <a:lnTo>
                      <a:pt x="56" y="211"/>
                    </a:lnTo>
                    <a:lnTo>
                      <a:pt x="56" y="212"/>
                    </a:lnTo>
                    <a:lnTo>
                      <a:pt x="55" y="213"/>
                    </a:lnTo>
                    <a:lnTo>
                      <a:pt x="55" y="215"/>
                    </a:lnTo>
                    <a:lnTo>
                      <a:pt x="54" y="213"/>
                    </a:lnTo>
                    <a:lnTo>
                      <a:pt x="45" y="203"/>
                    </a:lnTo>
                    <a:lnTo>
                      <a:pt x="44" y="203"/>
                    </a:lnTo>
                    <a:lnTo>
                      <a:pt x="43" y="202"/>
                    </a:lnTo>
                    <a:lnTo>
                      <a:pt x="41" y="201"/>
                    </a:lnTo>
                    <a:lnTo>
                      <a:pt x="40" y="200"/>
                    </a:lnTo>
                    <a:lnTo>
                      <a:pt x="39" y="199"/>
                    </a:lnTo>
                    <a:lnTo>
                      <a:pt x="38" y="198"/>
                    </a:lnTo>
                    <a:lnTo>
                      <a:pt x="37" y="196"/>
                    </a:lnTo>
                    <a:lnTo>
                      <a:pt x="36" y="195"/>
                    </a:lnTo>
                    <a:lnTo>
                      <a:pt x="35" y="195"/>
                    </a:lnTo>
                    <a:lnTo>
                      <a:pt x="35" y="194"/>
                    </a:lnTo>
                    <a:lnTo>
                      <a:pt x="32" y="193"/>
                    </a:lnTo>
                    <a:lnTo>
                      <a:pt x="31" y="192"/>
                    </a:lnTo>
                    <a:lnTo>
                      <a:pt x="30" y="191"/>
                    </a:lnTo>
                    <a:lnTo>
                      <a:pt x="29" y="190"/>
                    </a:lnTo>
                    <a:lnTo>
                      <a:pt x="26" y="186"/>
                    </a:lnTo>
                    <a:lnTo>
                      <a:pt x="21" y="182"/>
                    </a:lnTo>
                    <a:lnTo>
                      <a:pt x="2" y="163"/>
                    </a:lnTo>
                    <a:lnTo>
                      <a:pt x="0" y="162"/>
                    </a:lnTo>
                    <a:lnTo>
                      <a:pt x="0" y="161"/>
                    </a:lnTo>
                    <a:lnTo>
                      <a:pt x="1" y="161"/>
                    </a:lnTo>
                    <a:lnTo>
                      <a:pt x="1" y="160"/>
                    </a:lnTo>
                    <a:lnTo>
                      <a:pt x="2" y="160"/>
                    </a:lnTo>
                    <a:lnTo>
                      <a:pt x="2" y="159"/>
                    </a:lnTo>
                    <a:lnTo>
                      <a:pt x="3" y="158"/>
                    </a:lnTo>
                    <a:lnTo>
                      <a:pt x="3" y="157"/>
                    </a:lnTo>
                    <a:lnTo>
                      <a:pt x="3" y="156"/>
                    </a:lnTo>
                    <a:lnTo>
                      <a:pt x="4" y="154"/>
                    </a:lnTo>
                    <a:lnTo>
                      <a:pt x="4" y="153"/>
                    </a:lnTo>
                    <a:lnTo>
                      <a:pt x="5" y="154"/>
                    </a:lnTo>
                    <a:lnTo>
                      <a:pt x="5" y="153"/>
                    </a:lnTo>
                    <a:lnTo>
                      <a:pt x="6" y="153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9" y="151"/>
                    </a:lnTo>
                    <a:lnTo>
                      <a:pt x="10" y="151"/>
                    </a:lnTo>
                    <a:lnTo>
                      <a:pt x="10" y="150"/>
                    </a:lnTo>
                    <a:lnTo>
                      <a:pt x="11" y="150"/>
                    </a:lnTo>
                    <a:lnTo>
                      <a:pt x="11" y="149"/>
                    </a:lnTo>
                    <a:lnTo>
                      <a:pt x="12" y="149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3" y="146"/>
                    </a:lnTo>
                    <a:lnTo>
                      <a:pt x="13" y="145"/>
                    </a:lnTo>
                    <a:lnTo>
                      <a:pt x="14" y="145"/>
                    </a:lnTo>
                    <a:lnTo>
                      <a:pt x="15" y="144"/>
                    </a:lnTo>
                    <a:lnTo>
                      <a:pt x="15" y="145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19" y="144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19" y="141"/>
                    </a:lnTo>
                    <a:lnTo>
                      <a:pt x="19" y="140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1" y="139"/>
                    </a:lnTo>
                    <a:lnTo>
                      <a:pt x="22" y="137"/>
                    </a:lnTo>
                    <a:lnTo>
                      <a:pt x="23" y="137"/>
                    </a:lnTo>
                    <a:lnTo>
                      <a:pt x="23" y="139"/>
                    </a:lnTo>
                    <a:lnTo>
                      <a:pt x="23" y="137"/>
                    </a:lnTo>
                    <a:lnTo>
                      <a:pt x="24" y="137"/>
                    </a:lnTo>
                    <a:lnTo>
                      <a:pt x="24" y="136"/>
                    </a:lnTo>
                    <a:lnTo>
                      <a:pt x="24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4" y="132"/>
                    </a:lnTo>
                    <a:lnTo>
                      <a:pt x="26" y="132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29"/>
                    </a:lnTo>
                    <a:lnTo>
                      <a:pt x="29" y="128"/>
                    </a:lnTo>
                    <a:lnTo>
                      <a:pt x="28" y="127"/>
                    </a:lnTo>
                    <a:lnTo>
                      <a:pt x="27" y="126"/>
                    </a:lnTo>
                    <a:lnTo>
                      <a:pt x="26" y="126"/>
                    </a:lnTo>
                    <a:lnTo>
                      <a:pt x="26" y="125"/>
                    </a:lnTo>
                    <a:lnTo>
                      <a:pt x="26" y="124"/>
                    </a:lnTo>
                    <a:lnTo>
                      <a:pt x="24" y="124"/>
                    </a:lnTo>
                    <a:lnTo>
                      <a:pt x="24" y="124"/>
                    </a:lnTo>
                    <a:lnTo>
                      <a:pt x="23" y="124"/>
                    </a:lnTo>
                    <a:lnTo>
                      <a:pt x="23" y="123"/>
                    </a:lnTo>
                    <a:lnTo>
                      <a:pt x="24" y="123"/>
                    </a:lnTo>
                    <a:lnTo>
                      <a:pt x="24" y="123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4" y="120"/>
                    </a:lnTo>
                    <a:lnTo>
                      <a:pt x="24" y="119"/>
                    </a:lnTo>
                    <a:lnTo>
                      <a:pt x="26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7"/>
                    </a:lnTo>
                    <a:lnTo>
                      <a:pt x="28" y="116"/>
                    </a:lnTo>
                    <a:lnTo>
                      <a:pt x="29" y="116"/>
                    </a:lnTo>
                    <a:lnTo>
                      <a:pt x="29" y="117"/>
                    </a:lnTo>
                    <a:lnTo>
                      <a:pt x="30" y="118"/>
                    </a:lnTo>
                    <a:lnTo>
                      <a:pt x="29" y="118"/>
                    </a:lnTo>
                    <a:lnTo>
                      <a:pt x="29" y="119"/>
                    </a:lnTo>
                    <a:lnTo>
                      <a:pt x="30" y="119"/>
                    </a:lnTo>
                    <a:lnTo>
                      <a:pt x="31" y="119"/>
                    </a:lnTo>
                    <a:lnTo>
                      <a:pt x="31" y="118"/>
                    </a:lnTo>
                    <a:lnTo>
                      <a:pt x="32" y="118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2" y="115"/>
                    </a:lnTo>
                    <a:lnTo>
                      <a:pt x="34" y="115"/>
                    </a:lnTo>
                    <a:lnTo>
                      <a:pt x="35" y="115"/>
                    </a:lnTo>
                    <a:lnTo>
                      <a:pt x="36" y="114"/>
                    </a:lnTo>
                    <a:lnTo>
                      <a:pt x="37" y="114"/>
                    </a:lnTo>
                    <a:lnTo>
                      <a:pt x="38" y="114"/>
                    </a:lnTo>
                    <a:lnTo>
                      <a:pt x="38" y="115"/>
                    </a:lnTo>
                    <a:lnTo>
                      <a:pt x="39" y="115"/>
                    </a:lnTo>
                    <a:lnTo>
                      <a:pt x="39" y="114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39" y="111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41" y="108"/>
                    </a:lnTo>
                    <a:lnTo>
                      <a:pt x="41" y="108"/>
                    </a:lnTo>
                    <a:lnTo>
                      <a:pt x="43" y="107"/>
                    </a:lnTo>
                    <a:lnTo>
                      <a:pt x="43" y="106"/>
                    </a:lnTo>
                    <a:lnTo>
                      <a:pt x="44" y="105"/>
                    </a:lnTo>
                    <a:lnTo>
                      <a:pt x="44" y="103"/>
                    </a:lnTo>
                    <a:lnTo>
                      <a:pt x="45" y="102"/>
                    </a:lnTo>
                    <a:lnTo>
                      <a:pt x="46" y="102"/>
                    </a:lnTo>
                    <a:lnTo>
                      <a:pt x="47" y="101"/>
                    </a:lnTo>
                    <a:lnTo>
                      <a:pt x="47" y="100"/>
                    </a:lnTo>
                    <a:lnTo>
                      <a:pt x="47" y="99"/>
                    </a:lnTo>
                    <a:lnTo>
                      <a:pt x="47" y="98"/>
                    </a:lnTo>
                    <a:lnTo>
                      <a:pt x="47" y="99"/>
                    </a:lnTo>
                    <a:lnTo>
                      <a:pt x="48" y="98"/>
                    </a:lnTo>
                    <a:lnTo>
                      <a:pt x="48" y="97"/>
                    </a:lnTo>
                    <a:lnTo>
                      <a:pt x="49" y="97"/>
                    </a:lnTo>
                    <a:lnTo>
                      <a:pt x="50" y="95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2" y="93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2" y="89"/>
                    </a:lnTo>
                    <a:lnTo>
                      <a:pt x="53" y="89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5" y="88"/>
                    </a:lnTo>
                    <a:lnTo>
                      <a:pt x="55" y="86"/>
                    </a:lnTo>
                    <a:lnTo>
                      <a:pt x="55" y="85"/>
                    </a:lnTo>
                    <a:lnTo>
                      <a:pt x="56" y="84"/>
                    </a:lnTo>
                    <a:lnTo>
                      <a:pt x="56" y="83"/>
                    </a:lnTo>
                    <a:lnTo>
                      <a:pt x="57" y="83"/>
                    </a:lnTo>
                    <a:lnTo>
                      <a:pt x="57" y="82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7" y="81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60" y="77"/>
                    </a:lnTo>
                    <a:lnTo>
                      <a:pt x="61" y="77"/>
                    </a:lnTo>
                    <a:lnTo>
                      <a:pt x="62" y="77"/>
                    </a:lnTo>
                    <a:lnTo>
                      <a:pt x="62" y="76"/>
                    </a:lnTo>
                    <a:lnTo>
                      <a:pt x="61" y="75"/>
                    </a:lnTo>
                    <a:lnTo>
                      <a:pt x="62" y="75"/>
                    </a:lnTo>
                    <a:lnTo>
                      <a:pt x="62" y="74"/>
                    </a:lnTo>
                    <a:lnTo>
                      <a:pt x="63" y="73"/>
                    </a:lnTo>
                    <a:lnTo>
                      <a:pt x="64" y="73"/>
                    </a:lnTo>
                    <a:lnTo>
                      <a:pt x="65" y="73"/>
                    </a:lnTo>
                    <a:lnTo>
                      <a:pt x="65" y="72"/>
                    </a:lnTo>
                    <a:lnTo>
                      <a:pt x="65" y="71"/>
                    </a:lnTo>
                    <a:lnTo>
                      <a:pt x="66" y="71"/>
                    </a:lnTo>
                    <a:lnTo>
                      <a:pt x="65" y="69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7" y="67"/>
                    </a:lnTo>
                    <a:lnTo>
                      <a:pt x="67" y="66"/>
                    </a:lnTo>
                    <a:lnTo>
                      <a:pt x="69" y="65"/>
                    </a:lnTo>
                    <a:lnTo>
                      <a:pt x="70" y="64"/>
                    </a:lnTo>
                    <a:lnTo>
                      <a:pt x="70" y="63"/>
                    </a:lnTo>
                    <a:lnTo>
                      <a:pt x="70" y="61"/>
                    </a:lnTo>
                    <a:lnTo>
                      <a:pt x="71" y="61"/>
                    </a:lnTo>
                    <a:lnTo>
                      <a:pt x="71" y="60"/>
                    </a:lnTo>
                    <a:lnTo>
                      <a:pt x="72" y="59"/>
                    </a:lnTo>
                    <a:lnTo>
                      <a:pt x="72" y="58"/>
                    </a:lnTo>
                    <a:lnTo>
                      <a:pt x="73" y="57"/>
                    </a:lnTo>
                    <a:lnTo>
                      <a:pt x="73" y="56"/>
                    </a:lnTo>
                    <a:lnTo>
                      <a:pt x="74" y="56"/>
                    </a:lnTo>
                    <a:lnTo>
                      <a:pt x="75" y="56"/>
                    </a:lnTo>
                    <a:lnTo>
                      <a:pt x="75" y="55"/>
                    </a:lnTo>
                    <a:lnTo>
                      <a:pt x="77" y="55"/>
                    </a:lnTo>
                    <a:lnTo>
                      <a:pt x="77" y="53"/>
                    </a:lnTo>
                    <a:lnTo>
                      <a:pt x="77" y="53"/>
                    </a:lnTo>
                    <a:lnTo>
                      <a:pt x="77" y="52"/>
                    </a:lnTo>
                    <a:lnTo>
                      <a:pt x="78" y="51"/>
                    </a:lnTo>
                    <a:lnTo>
                      <a:pt x="79" y="50"/>
                    </a:lnTo>
                    <a:lnTo>
                      <a:pt x="79" y="49"/>
                    </a:lnTo>
                    <a:lnTo>
                      <a:pt x="79" y="48"/>
                    </a:lnTo>
                    <a:lnTo>
                      <a:pt x="79" y="46"/>
                    </a:lnTo>
                    <a:lnTo>
                      <a:pt x="80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3" y="41"/>
                    </a:lnTo>
                    <a:lnTo>
                      <a:pt x="84" y="41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39"/>
                    </a:lnTo>
                    <a:lnTo>
                      <a:pt x="87" y="38"/>
                    </a:lnTo>
                    <a:lnTo>
                      <a:pt x="87" y="36"/>
                    </a:lnTo>
                    <a:lnTo>
                      <a:pt x="88" y="35"/>
                    </a:lnTo>
                    <a:lnTo>
                      <a:pt x="88" y="34"/>
                    </a:lnTo>
                    <a:lnTo>
                      <a:pt x="88" y="33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1" y="31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4" y="29"/>
                    </a:lnTo>
                    <a:lnTo>
                      <a:pt x="95" y="26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4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19"/>
                    </a:lnTo>
                    <a:lnTo>
                      <a:pt x="100" y="18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3" y="16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4"/>
                    </a:lnTo>
                    <a:lnTo>
                      <a:pt x="106" y="14"/>
                    </a:lnTo>
                    <a:lnTo>
                      <a:pt x="106" y="13"/>
                    </a:lnTo>
                    <a:lnTo>
                      <a:pt x="107" y="13"/>
                    </a:lnTo>
                    <a:lnTo>
                      <a:pt x="109" y="13"/>
                    </a:lnTo>
                    <a:lnTo>
                      <a:pt x="111" y="12"/>
                    </a:lnTo>
                    <a:lnTo>
                      <a:pt x="112" y="10"/>
                    </a:lnTo>
                    <a:lnTo>
                      <a:pt x="113" y="10"/>
                    </a:lnTo>
                    <a:lnTo>
                      <a:pt x="114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8" y="9"/>
                    </a:lnTo>
                    <a:lnTo>
                      <a:pt x="120" y="8"/>
                    </a:lnTo>
                    <a:lnTo>
                      <a:pt x="121" y="8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6"/>
                    </a:lnTo>
                    <a:lnTo>
                      <a:pt x="125" y="6"/>
                    </a:lnTo>
                    <a:lnTo>
                      <a:pt x="126" y="6"/>
                    </a:lnTo>
                    <a:lnTo>
                      <a:pt x="126" y="5"/>
                    </a:lnTo>
                    <a:lnTo>
                      <a:pt x="127" y="5"/>
                    </a:lnTo>
                    <a:lnTo>
                      <a:pt x="129" y="4"/>
                    </a:lnTo>
                    <a:lnTo>
                      <a:pt x="129" y="5"/>
                    </a:lnTo>
                    <a:lnTo>
                      <a:pt x="130" y="5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2" y="0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8" name="Freeform 77"/>
              <p:cNvSpPr>
                <a:spLocks/>
              </p:cNvSpPr>
              <p:nvPr/>
            </p:nvSpPr>
            <p:spPr bwMode="auto">
              <a:xfrm>
                <a:off x="2605179" y="2311400"/>
                <a:ext cx="176213" cy="257175"/>
              </a:xfrm>
              <a:custGeom>
                <a:avLst/>
                <a:gdLst>
                  <a:gd name="T0" fmla="*/ 85 w 111"/>
                  <a:gd name="T1" fmla="*/ 44 h 162"/>
                  <a:gd name="T2" fmla="*/ 102 w 111"/>
                  <a:gd name="T3" fmla="*/ 62 h 162"/>
                  <a:gd name="T4" fmla="*/ 99 w 111"/>
                  <a:gd name="T5" fmla="*/ 68 h 162"/>
                  <a:gd name="T6" fmla="*/ 97 w 111"/>
                  <a:gd name="T7" fmla="*/ 71 h 162"/>
                  <a:gd name="T8" fmla="*/ 95 w 111"/>
                  <a:gd name="T9" fmla="*/ 76 h 162"/>
                  <a:gd name="T10" fmla="*/ 95 w 111"/>
                  <a:gd name="T11" fmla="*/ 80 h 162"/>
                  <a:gd name="T12" fmla="*/ 94 w 111"/>
                  <a:gd name="T13" fmla="*/ 86 h 162"/>
                  <a:gd name="T14" fmla="*/ 96 w 111"/>
                  <a:gd name="T15" fmla="*/ 90 h 162"/>
                  <a:gd name="T16" fmla="*/ 99 w 111"/>
                  <a:gd name="T17" fmla="*/ 93 h 162"/>
                  <a:gd name="T18" fmla="*/ 100 w 111"/>
                  <a:gd name="T19" fmla="*/ 97 h 162"/>
                  <a:gd name="T20" fmla="*/ 102 w 111"/>
                  <a:gd name="T21" fmla="*/ 103 h 162"/>
                  <a:gd name="T22" fmla="*/ 105 w 111"/>
                  <a:gd name="T23" fmla="*/ 105 h 162"/>
                  <a:gd name="T24" fmla="*/ 106 w 111"/>
                  <a:gd name="T25" fmla="*/ 110 h 162"/>
                  <a:gd name="T26" fmla="*/ 108 w 111"/>
                  <a:gd name="T27" fmla="*/ 115 h 162"/>
                  <a:gd name="T28" fmla="*/ 110 w 111"/>
                  <a:gd name="T29" fmla="*/ 118 h 162"/>
                  <a:gd name="T30" fmla="*/ 110 w 111"/>
                  <a:gd name="T31" fmla="*/ 123 h 162"/>
                  <a:gd name="T32" fmla="*/ 107 w 111"/>
                  <a:gd name="T33" fmla="*/ 128 h 162"/>
                  <a:gd name="T34" fmla="*/ 106 w 111"/>
                  <a:gd name="T35" fmla="*/ 131 h 162"/>
                  <a:gd name="T36" fmla="*/ 106 w 111"/>
                  <a:gd name="T37" fmla="*/ 137 h 162"/>
                  <a:gd name="T38" fmla="*/ 104 w 111"/>
                  <a:gd name="T39" fmla="*/ 141 h 162"/>
                  <a:gd name="T40" fmla="*/ 99 w 111"/>
                  <a:gd name="T41" fmla="*/ 141 h 162"/>
                  <a:gd name="T42" fmla="*/ 95 w 111"/>
                  <a:gd name="T43" fmla="*/ 143 h 162"/>
                  <a:gd name="T44" fmla="*/ 94 w 111"/>
                  <a:gd name="T45" fmla="*/ 147 h 162"/>
                  <a:gd name="T46" fmla="*/ 96 w 111"/>
                  <a:gd name="T47" fmla="*/ 150 h 162"/>
                  <a:gd name="T48" fmla="*/ 94 w 111"/>
                  <a:gd name="T49" fmla="*/ 153 h 162"/>
                  <a:gd name="T50" fmla="*/ 93 w 111"/>
                  <a:gd name="T51" fmla="*/ 155 h 162"/>
                  <a:gd name="T52" fmla="*/ 93 w 111"/>
                  <a:gd name="T53" fmla="*/ 158 h 162"/>
                  <a:gd name="T54" fmla="*/ 87 w 111"/>
                  <a:gd name="T55" fmla="*/ 157 h 162"/>
                  <a:gd name="T56" fmla="*/ 79 w 111"/>
                  <a:gd name="T57" fmla="*/ 153 h 162"/>
                  <a:gd name="T58" fmla="*/ 79 w 111"/>
                  <a:gd name="T59" fmla="*/ 146 h 162"/>
                  <a:gd name="T60" fmla="*/ 78 w 111"/>
                  <a:gd name="T61" fmla="*/ 140 h 162"/>
                  <a:gd name="T62" fmla="*/ 74 w 111"/>
                  <a:gd name="T63" fmla="*/ 137 h 162"/>
                  <a:gd name="T64" fmla="*/ 66 w 111"/>
                  <a:gd name="T65" fmla="*/ 137 h 162"/>
                  <a:gd name="T66" fmla="*/ 64 w 111"/>
                  <a:gd name="T67" fmla="*/ 140 h 162"/>
                  <a:gd name="T68" fmla="*/ 59 w 111"/>
                  <a:gd name="T69" fmla="*/ 141 h 162"/>
                  <a:gd name="T70" fmla="*/ 54 w 111"/>
                  <a:gd name="T71" fmla="*/ 145 h 162"/>
                  <a:gd name="T72" fmla="*/ 50 w 111"/>
                  <a:gd name="T73" fmla="*/ 147 h 162"/>
                  <a:gd name="T74" fmla="*/ 44 w 111"/>
                  <a:gd name="T75" fmla="*/ 150 h 162"/>
                  <a:gd name="T76" fmla="*/ 38 w 111"/>
                  <a:gd name="T77" fmla="*/ 150 h 162"/>
                  <a:gd name="T78" fmla="*/ 14 w 111"/>
                  <a:gd name="T79" fmla="*/ 135 h 162"/>
                  <a:gd name="T80" fmla="*/ 1 w 111"/>
                  <a:gd name="T81" fmla="*/ 130 h 162"/>
                  <a:gd name="T82" fmla="*/ 0 w 111"/>
                  <a:gd name="T83" fmla="*/ 123 h 162"/>
                  <a:gd name="T84" fmla="*/ 0 w 111"/>
                  <a:gd name="T85" fmla="*/ 103 h 162"/>
                  <a:gd name="T86" fmla="*/ 0 w 111"/>
                  <a:gd name="T87" fmla="*/ 76 h 162"/>
                  <a:gd name="T88" fmla="*/ 0 w 111"/>
                  <a:gd name="T89" fmla="*/ 64 h 162"/>
                  <a:gd name="T90" fmla="*/ 5 w 111"/>
                  <a:gd name="T91" fmla="*/ 56 h 162"/>
                  <a:gd name="T92" fmla="*/ 14 w 111"/>
                  <a:gd name="T93" fmla="*/ 48 h 162"/>
                  <a:gd name="T94" fmla="*/ 23 w 111"/>
                  <a:gd name="T95" fmla="*/ 42 h 162"/>
                  <a:gd name="T96" fmla="*/ 27 w 111"/>
                  <a:gd name="T97" fmla="*/ 38 h 162"/>
                  <a:gd name="T98" fmla="*/ 28 w 111"/>
                  <a:gd name="T99" fmla="*/ 34 h 162"/>
                  <a:gd name="T100" fmla="*/ 31 w 111"/>
                  <a:gd name="T101" fmla="*/ 28 h 162"/>
                  <a:gd name="T102" fmla="*/ 35 w 111"/>
                  <a:gd name="T103" fmla="*/ 26 h 162"/>
                  <a:gd name="T104" fmla="*/ 35 w 111"/>
                  <a:gd name="T105" fmla="*/ 21 h 162"/>
                  <a:gd name="T106" fmla="*/ 38 w 111"/>
                  <a:gd name="T107" fmla="*/ 20 h 162"/>
                  <a:gd name="T108" fmla="*/ 40 w 111"/>
                  <a:gd name="T109" fmla="*/ 16 h 162"/>
                  <a:gd name="T110" fmla="*/ 39 w 111"/>
                  <a:gd name="T111" fmla="*/ 12 h 162"/>
                  <a:gd name="T112" fmla="*/ 39 w 111"/>
                  <a:gd name="T113" fmla="*/ 6 h 162"/>
                  <a:gd name="T114" fmla="*/ 37 w 111"/>
                  <a:gd name="T115" fmla="*/ 2 h 162"/>
                  <a:gd name="T116" fmla="*/ 39 w 111"/>
                  <a:gd name="T117" fmla="*/ 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1" h="162">
                    <a:moveTo>
                      <a:pt x="39" y="3"/>
                    </a:moveTo>
                    <a:lnTo>
                      <a:pt x="62" y="22"/>
                    </a:lnTo>
                    <a:lnTo>
                      <a:pt x="64" y="25"/>
                    </a:lnTo>
                    <a:lnTo>
                      <a:pt x="79" y="38"/>
                    </a:lnTo>
                    <a:lnTo>
                      <a:pt x="85" y="44"/>
                    </a:lnTo>
                    <a:lnTo>
                      <a:pt x="102" y="59"/>
                    </a:lnTo>
                    <a:lnTo>
                      <a:pt x="103" y="60"/>
                    </a:lnTo>
                    <a:lnTo>
                      <a:pt x="103" y="61"/>
                    </a:lnTo>
                    <a:lnTo>
                      <a:pt x="102" y="61"/>
                    </a:lnTo>
                    <a:lnTo>
                      <a:pt x="102" y="62"/>
                    </a:lnTo>
                    <a:lnTo>
                      <a:pt x="100" y="63"/>
                    </a:lnTo>
                    <a:lnTo>
                      <a:pt x="100" y="64"/>
                    </a:lnTo>
                    <a:lnTo>
                      <a:pt x="99" y="65"/>
                    </a:lnTo>
                    <a:lnTo>
                      <a:pt x="100" y="67"/>
                    </a:lnTo>
                    <a:lnTo>
                      <a:pt x="99" y="68"/>
                    </a:lnTo>
                    <a:lnTo>
                      <a:pt x="99" y="69"/>
                    </a:lnTo>
                    <a:lnTo>
                      <a:pt x="98" y="69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7" y="71"/>
                    </a:lnTo>
                    <a:lnTo>
                      <a:pt x="96" y="71"/>
                    </a:lnTo>
                    <a:lnTo>
                      <a:pt x="95" y="72"/>
                    </a:lnTo>
                    <a:lnTo>
                      <a:pt x="95" y="73"/>
                    </a:lnTo>
                    <a:lnTo>
                      <a:pt x="95" y="74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5" y="77"/>
                    </a:lnTo>
                    <a:lnTo>
                      <a:pt x="95" y="78"/>
                    </a:lnTo>
                    <a:lnTo>
                      <a:pt x="95" y="79"/>
                    </a:lnTo>
                    <a:lnTo>
                      <a:pt x="95" y="80"/>
                    </a:lnTo>
                    <a:lnTo>
                      <a:pt x="95" y="81"/>
                    </a:lnTo>
                    <a:lnTo>
                      <a:pt x="94" y="82"/>
                    </a:lnTo>
                    <a:lnTo>
                      <a:pt x="94" y="84"/>
                    </a:lnTo>
                    <a:lnTo>
                      <a:pt x="94" y="85"/>
                    </a:lnTo>
                    <a:lnTo>
                      <a:pt x="94" y="86"/>
                    </a:lnTo>
                    <a:lnTo>
                      <a:pt x="94" y="87"/>
                    </a:lnTo>
                    <a:lnTo>
                      <a:pt x="94" y="88"/>
                    </a:lnTo>
                    <a:lnTo>
                      <a:pt x="95" y="88"/>
                    </a:lnTo>
                    <a:lnTo>
                      <a:pt x="96" y="89"/>
                    </a:lnTo>
                    <a:lnTo>
                      <a:pt x="96" y="90"/>
                    </a:lnTo>
                    <a:lnTo>
                      <a:pt x="97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9" y="92"/>
                    </a:lnTo>
                    <a:lnTo>
                      <a:pt x="99" y="93"/>
                    </a:lnTo>
                    <a:lnTo>
                      <a:pt x="99" y="94"/>
                    </a:lnTo>
                    <a:lnTo>
                      <a:pt x="99" y="95"/>
                    </a:lnTo>
                    <a:lnTo>
                      <a:pt x="100" y="95"/>
                    </a:lnTo>
                    <a:lnTo>
                      <a:pt x="100" y="96"/>
                    </a:lnTo>
                    <a:lnTo>
                      <a:pt x="100" y="97"/>
                    </a:lnTo>
                    <a:lnTo>
                      <a:pt x="100" y="98"/>
                    </a:lnTo>
                    <a:lnTo>
                      <a:pt x="100" y="99"/>
                    </a:lnTo>
                    <a:lnTo>
                      <a:pt x="102" y="101"/>
                    </a:lnTo>
                    <a:lnTo>
                      <a:pt x="102" y="102"/>
                    </a:lnTo>
                    <a:lnTo>
                      <a:pt x="102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4" y="104"/>
                    </a:lnTo>
                    <a:lnTo>
                      <a:pt x="105" y="104"/>
                    </a:lnTo>
                    <a:lnTo>
                      <a:pt x="105" y="105"/>
                    </a:lnTo>
                    <a:lnTo>
                      <a:pt x="105" y="106"/>
                    </a:lnTo>
                    <a:lnTo>
                      <a:pt x="105" y="107"/>
                    </a:lnTo>
                    <a:lnTo>
                      <a:pt x="105" y="109"/>
                    </a:lnTo>
                    <a:lnTo>
                      <a:pt x="106" y="109"/>
                    </a:lnTo>
                    <a:lnTo>
                      <a:pt x="106" y="110"/>
                    </a:lnTo>
                    <a:lnTo>
                      <a:pt x="107" y="111"/>
                    </a:lnTo>
                    <a:lnTo>
                      <a:pt x="107" y="112"/>
                    </a:lnTo>
                    <a:lnTo>
                      <a:pt x="107" y="113"/>
                    </a:lnTo>
                    <a:lnTo>
                      <a:pt x="107" y="114"/>
                    </a:lnTo>
                    <a:lnTo>
                      <a:pt x="108" y="115"/>
                    </a:lnTo>
                    <a:lnTo>
                      <a:pt x="110" y="115"/>
                    </a:lnTo>
                    <a:lnTo>
                      <a:pt x="111" y="115"/>
                    </a:lnTo>
                    <a:lnTo>
                      <a:pt x="111" y="116"/>
                    </a:lnTo>
                    <a:lnTo>
                      <a:pt x="111" y="118"/>
                    </a:lnTo>
                    <a:lnTo>
                      <a:pt x="110" y="118"/>
                    </a:lnTo>
                    <a:lnTo>
                      <a:pt x="110" y="119"/>
                    </a:lnTo>
                    <a:lnTo>
                      <a:pt x="111" y="120"/>
                    </a:lnTo>
                    <a:lnTo>
                      <a:pt x="111" y="121"/>
                    </a:lnTo>
                    <a:lnTo>
                      <a:pt x="110" y="122"/>
                    </a:lnTo>
                    <a:lnTo>
                      <a:pt x="110" y="123"/>
                    </a:lnTo>
                    <a:lnTo>
                      <a:pt x="108" y="123"/>
                    </a:lnTo>
                    <a:lnTo>
                      <a:pt x="107" y="124"/>
                    </a:lnTo>
                    <a:lnTo>
                      <a:pt x="107" y="126"/>
                    </a:lnTo>
                    <a:lnTo>
                      <a:pt x="107" y="127"/>
                    </a:lnTo>
                    <a:lnTo>
                      <a:pt x="107" y="128"/>
                    </a:lnTo>
                    <a:lnTo>
                      <a:pt x="107" y="129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6" y="130"/>
                    </a:lnTo>
                    <a:lnTo>
                      <a:pt x="106" y="131"/>
                    </a:lnTo>
                    <a:lnTo>
                      <a:pt x="105" y="132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6" y="136"/>
                    </a:lnTo>
                    <a:lnTo>
                      <a:pt x="106" y="137"/>
                    </a:lnTo>
                    <a:lnTo>
                      <a:pt x="106" y="138"/>
                    </a:lnTo>
                    <a:lnTo>
                      <a:pt x="106" y="139"/>
                    </a:lnTo>
                    <a:lnTo>
                      <a:pt x="105" y="140"/>
                    </a:lnTo>
                    <a:lnTo>
                      <a:pt x="105" y="141"/>
                    </a:lnTo>
                    <a:lnTo>
                      <a:pt x="104" y="141"/>
                    </a:lnTo>
                    <a:lnTo>
                      <a:pt x="103" y="141"/>
                    </a:lnTo>
                    <a:lnTo>
                      <a:pt x="102" y="143"/>
                    </a:lnTo>
                    <a:lnTo>
                      <a:pt x="100" y="143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98" y="141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94" y="143"/>
                    </a:lnTo>
                    <a:lnTo>
                      <a:pt x="94" y="144"/>
                    </a:lnTo>
                    <a:lnTo>
                      <a:pt x="94" y="145"/>
                    </a:lnTo>
                    <a:lnTo>
                      <a:pt x="94" y="146"/>
                    </a:lnTo>
                    <a:lnTo>
                      <a:pt x="94" y="147"/>
                    </a:lnTo>
                    <a:lnTo>
                      <a:pt x="95" y="147"/>
                    </a:lnTo>
                    <a:lnTo>
                      <a:pt x="95" y="148"/>
                    </a:lnTo>
                    <a:lnTo>
                      <a:pt x="95" y="149"/>
                    </a:lnTo>
                    <a:lnTo>
                      <a:pt x="96" y="149"/>
                    </a:lnTo>
                    <a:lnTo>
                      <a:pt x="96" y="150"/>
                    </a:lnTo>
                    <a:lnTo>
                      <a:pt x="97" y="152"/>
                    </a:lnTo>
                    <a:lnTo>
                      <a:pt x="96" y="152"/>
                    </a:lnTo>
                    <a:lnTo>
                      <a:pt x="95" y="152"/>
                    </a:lnTo>
                    <a:lnTo>
                      <a:pt x="94" y="152"/>
                    </a:lnTo>
                    <a:lnTo>
                      <a:pt x="94" y="153"/>
                    </a:lnTo>
                    <a:lnTo>
                      <a:pt x="94" y="153"/>
                    </a:lnTo>
                    <a:lnTo>
                      <a:pt x="93" y="154"/>
                    </a:lnTo>
                    <a:lnTo>
                      <a:pt x="93" y="155"/>
                    </a:lnTo>
                    <a:lnTo>
                      <a:pt x="91" y="155"/>
                    </a:lnTo>
                    <a:lnTo>
                      <a:pt x="93" y="155"/>
                    </a:lnTo>
                    <a:lnTo>
                      <a:pt x="93" y="156"/>
                    </a:lnTo>
                    <a:lnTo>
                      <a:pt x="94" y="156"/>
                    </a:lnTo>
                    <a:lnTo>
                      <a:pt x="93" y="157"/>
                    </a:lnTo>
                    <a:lnTo>
                      <a:pt x="93" y="157"/>
                    </a:lnTo>
                    <a:lnTo>
                      <a:pt x="93" y="158"/>
                    </a:lnTo>
                    <a:lnTo>
                      <a:pt x="93" y="160"/>
                    </a:lnTo>
                    <a:lnTo>
                      <a:pt x="91" y="161"/>
                    </a:lnTo>
                    <a:lnTo>
                      <a:pt x="90" y="162"/>
                    </a:lnTo>
                    <a:lnTo>
                      <a:pt x="88" y="158"/>
                    </a:lnTo>
                    <a:lnTo>
                      <a:pt x="87" y="157"/>
                    </a:lnTo>
                    <a:lnTo>
                      <a:pt x="86" y="157"/>
                    </a:lnTo>
                    <a:lnTo>
                      <a:pt x="85" y="156"/>
                    </a:lnTo>
                    <a:lnTo>
                      <a:pt x="83" y="156"/>
                    </a:lnTo>
                    <a:lnTo>
                      <a:pt x="82" y="155"/>
                    </a:lnTo>
                    <a:lnTo>
                      <a:pt x="79" y="153"/>
                    </a:lnTo>
                    <a:lnTo>
                      <a:pt x="78" y="152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9" y="147"/>
                    </a:lnTo>
                    <a:lnTo>
                      <a:pt x="79" y="146"/>
                    </a:lnTo>
                    <a:lnTo>
                      <a:pt x="79" y="145"/>
                    </a:lnTo>
                    <a:lnTo>
                      <a:pt x="78" y="144"/>
                    </a:lnTo>
                    <a:lnTo>
                      <a:pt x="78" y="143"/>
                    </a:lnTo>
                    <a:lnTo>
                      <a:pt x="78" y="141"/>
                    </a:lnTo>
                    <a:lnTo>
                      <a:pt x="78" y="140"/>
                    </a:lnTo>
                    <a:lnTo>
                      <a:pt x="78" y="139"/>
                    </a:lnTo>
                    <a:lnTo>
                      <a:pt x="77" y="139"/>
                    </a:lnTo>
                    <a:lnTo>
                      <a:pt x="77" y="138"/>
                    </a:lnTo>
                    <a:lnTo>
                      <a:pt x="76" y="137"/>
                    </a:lnTo>
                    <a:lnTo>
                      <a:pt x="74" y="137"/>
                    </a:lnTo>
                    <a:lnTo>
                      <a:pt x="73" y="137"/>
                    </a:lnTo>
                    <a:lnTo>
                      <a:pt x="72" y="137"/>
                    </a:lnTo>
                    <a:lnTo>
                      <a:pt x="70" y="137"/>
                    </a:lnTo>
                    <a:lnTo>
                      <a:pt x="68" y="137"/>
                    </a:lnTo>
                    <a:lnTo>
                      <a:pt x="66" y="137"/>
                    </a:lnTo>
                    <a:lnTo>
                      <a:pt x="66" y="138"/>
                    </a:lnTo>
                    <a:lnTo>
                      <a:pt x="65" y="138"/>
                    </a:lnTo>
                    <a:lnTo>
                      <a:pt x="65" y="139"/>
                    </a:lnTo>
                    <a:lnTo>
                      <a:pt x="64" y="139"/>
                    </a:lnTo>
                    <a:lnTo>
                      <a:pt x="64" y="140"/>
                    </a:lnTo>
                    <a:lnTo>
                      <a:pt x="63" y="140"/>
                    </a:lnTo>
                    <a:lnTo>
                      <a:pt x="62" y="140"/>
                    </a:lnTo>
                    <a:lnTo>
                      <a:pt x="61" y="140"/>
                    </a:lnTo>
                    <a:lnTo>
                      <a:pt x="60" y="141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6" y="141"/>
                    </a:lnTo>
                    <a:lnTo>
                      <a:pt x="56" y="143"/>
                    </a:lnTo>
                    <a:lnTo>
                      <a:pt x="55" y="144"/>
                    </a:lnTo>
                    <a:lnTo>
                      <a:pt x="54" y="145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2" y="146"/>
                    </a:lnTo>
                    <a:lnTo>
                      <a:pt x="51" y="146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5" y="149"/>
                    </a:lnTo>
                    <a:lnTo>
                      <a:pt x="45" y="150"/>
                    </a:lnTo>
                    <a:lnTo>
                      <a:pt x="44" y="150"/>
                    </a:lnTo>
                    <a:lnTo>
                      <a:pt x="43" y="150"/>
                    </a:lnTo>
                    <a:lnTo>
                      <a:pt x="42" y="152"/>
                    </a:lnTo>
                    <a:lnTo>
                      <a:pt x="40" y="153"/>
                    </a:lnTo>
                    <a:lnTo>
                      <a:pt x="39" y="153"/>
                    </a:lnTo>
                    <a:lnTo>
                      <a:pt x="38" y="150"/>
                    </a:lnTo>
                    <a:lnTo>
                      <a:pt x="28" y="145"/>
                    </a:lnTo>
                    <a:lnTo>
                      <a:pt x="25" y="141"/>
                    </a:lnTo>
                    <a:lnTo>
                      <a:pt x="23" y="141"/>
                    </a:lnTo>
                    <a:lnTo>
                      <a:pt x="21" y="139"/>
                    </a:lnTo>
                    <a:lnTo>
                      <a:pt x="14" y="135"/>
                    </a:lnTo>
                    <a:lnTo>
                      <a:pt x="11" y="131"/>
                    </a:lnTo>
                    <a:lnTo>
                      <a:pt x="4" y="129"/>
                    </a:lnTo>
                    <a:lnTo>
                      <a:pt x="3" y="129"/>
                    </a:lnTo>
                    <a:lnTo>
                      <a:pt x="2" y="130"/>
                    </a:lnTo>
                    <a:lnTo>
                      <a:pt x="1" y="130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0" y="118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6"/>
                    </a:lnTo>
                    <a:lnTo>
                      <a:pt x="0" y="9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1" y="61"/>
                    </a:lnTo>
                    <a:lnTo>
                      <a:pt x="2" y="60"/>
                    </a:lnTo>
                    <a:lnTo>
                      <a:pt x="5" y="56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6" y="47"/>
                    </a:lnTo>
                    <a:lnTo>
                      <a:pt x="20" y="44"/>
                    </a:lnTo>
                    <a:lnTo>
                      <a:pt x="21" y="43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7" y="38"/>
                    </a:lnTo>
                    <a:lnTo>
                      <a:pt x="28" y="37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4" y="27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9" y="20"/>
                    </a:lnTo>
                    <a:lnTo>
                      <a:pt x="39" y="19"/>
                    </a:lnTo>
                    <a:lnTo>
                      <a:pt x="40" y="18"/>
                    </a:lnTo>
                    <a:lnTo>
                      <a:pt x="40" y="17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9" name="Freeform 78"/>
              <p:cNvSpPr>
                <a:spLocks/>
              </p:cNvSpPr>
              <p:nvPr/>
            </p:nvSpPr>
            <p:spPr bwMode="auto">
              <a:xfrm>
                <a:off x="2290853" y="2406650"/>
                <a:ext cx="314325" cy="206375"/>
              </a:xfrm>
              <a:custGeom>
                <a:avLst/>
                <a:gdLst>
                  <a:gd name="T0" fmla="*/ 198 w 198"/>
                  <a:gd name="T1" fmla="*/ 5 h 130"/>
                  <a:gd name="T2" fmla="*/ 198 w 198"/>
                  <a:gd name="T3" fmla="*/ 43 h 130"/>
                  <a:gd name="T4" fmla="*/ 190 w 198"/>
                  <a:gd name="T5" fmla="*/ 55 h 130"/>
                  <a:gd name="T6" fmla="*/ 182 w 198"/>
                  <a:gd name="T7" fmla="*/ 56 h 130"/>
                  <a:gd name="T8" fmla="*/ 173 w 198"/>
                  <a:gd name="T9" fmla="*/ 55 h 130"/>
                  <a:gd name="T10" fmla="*/ 164 w 198"/>
                  <a:gd name="T11" fmla="*/ 59 h 130"/>
                  <a:gd name="T12" fmla="*/ 156 w 198"/>
                  <a:gd name="T13" fmla="*/ 62 h 130"/>
                  <a:gd name="T14" fmla="*/ 146 w 198"/>
                  <a:gd name="T15" fmla="*/ 64 h 130"/>
                  <a:gd name="T16" fmla="*/ 138 w 198"/>
                  <a:gd name="T17" fmla="*/ 64 h 130"/>
                  <a:gd name="T18" fmla="*/ 131 w 198"/>
                  <a:gd name="T19" fmla="*/ 64 h 130"/>
                  <a:gd name="T20" fmla="*/ 124 w 198"/>
                  <a:gd name="T21" fmla="*/ 64 h 130"/>
                  <a:gd name="T22" fmla="*/ 117 w 198"/>
                  <a:gd name="T23" fmla="*/ 70 h 130"/>
                  <a:gd name="T24" fmla="*/ 109 w 198"/>
                  <a:gd name="T25" fmla="*/ 70 h 130"/>
                  <a:gd name="T26" fmla="*/ 104 w 198"/>
                  <a:gd name="T27" fmla="*/ 76 h 130"/>
                  <a:gd name="T28" fmla="*/ 97 w 198"/>
                  <a:gd name="T29" fmla="*/ 78 h 130"/>
                  <a:gd name="T30" fmla="*/ 90 w 198"/>
                  <a:gd name="T31" fmla="*/ 83 h 130"/>
                  <a:gd name="T32" fmla="*/ 84 w 198"/>
                  <a:gd name="T33" fmla="*/ 87 h 130"/>
                  <a:gd name="T34" fmla="*/ 82 w 198"/>
                  <a:gd name="T35" fmla="*/ 94 h 130"/>
                  <a:gd name="T36" fmla="*/ 77 w 198"/>
                  <a:gd name="T37" fmla="*/ 101 h 130"/>
                  <a:gd name="T38" fmla="*/ 70 w 198"/>
                  <a:gd name="T39" fmla="*/ 103 h 130"/>
                  <a:gd name="T40" fmla="*/ 60 w 198"/>
                  <a:gd name="T41" fmla="*/ 106 h 130"/>
                  <a:gd name="T42" fmla="*/ 53 w 198"/>
                  <a:gd name="T43" fmla="*/ 111 h 130"/>
                  <a:gd name="T44" fmla="*/ 46 w 198"/>
                  <a:gd name="T45" fmla="*/ 112 h 130"/>
                  <a:gd name="T46" fmla="*/ 41 w 198"/>
                  <a:gd name="T47" fmla="*/ 117 h 130"/>
                  <a:gd name="T48" fmla="*/ 35 w 198"/>
                  <a:gd name="T49" fmla="*/ 123 h 130"/>
                  <a:gd name="T50" fmla="*/ 28 w 198"/>
                  <a:gd name="T51" fmla="*/ 128 h 130"/>
                  <a:gd name="T52" fmla="*/ 20 w 198"/>
                  <a:gd name="T53" fmla="*/ 129 h 130"/>
                  <a:gd name="T54" fmla="*/ 12 w 198"/>
                  <a:gd name="T55" fmla="*/ 130 h 130"/>
                  <a:gd name="T56" fmla="*/ 2 w 198"/>
                  <a:gd name="T57" fmla="*/ 115 h 130"/>
                  <a:gd name="T58" fmla="*/ 0 w 198"/>
                  <a:gd name="T59" fmla="*/ 53 h 130"/>
                  <a:gd name="T60" fmla="*/ 6 w 198"/>
                  <a:gd name="T61" fmla="*/ 52 h 130"/>
                  <a:gd name="T62" fmla="*/ 14 w 198"/>
                  <a:gd name="T63" fmla="*/ 50 h 130"/>
                  <a:gd name="T64" fmla="*/ 20 w 198"/>
                  <a:gd name="T65" fmla="*/ 52 h 130"/>
                  <a:gd name="T66" fmla="*/ 26 w 198"/>
                  <a:gd name="T67" fmla="*/ 47 h 130"/>
                  <a:gd name="T68" fmla="*/ 31 w 198"/>
                  <a:gd name="T69" fmla="*/ 44 h 130"/>
                  <a:gd name="T70" fmla="*/ 37 w 198"/>
                  <a:gd name="T71" fmla="*/ 42 h 130"/>
                  <a:gd name="T72" fmla="*/ 43 w 198"/>
                  <a:gd name="T73" fmla="*/ 41 h 130"/>
                  <a:gd name="T74" fmla="*/ 48 w 198"/>
                  <a:gd name="T75" fmla="*/ 42 h 130"/>
                  <a:gd name="T76" fmla="*/ 56 w 198"/>
                  <a:gd name="T77" fmla="*/ 42 h 130"/>
                  <a:gd name="T78" fmla="*/ 63 w 198"/>
                  <a:gd name="T79" fmla="*/ 44 h 130"/>
                  <a:gd name="T80" fmla="*/ 71 w 198"/>
                  <a:gd name="T81" fmla="*/ 49 h 130"/>
                  <a:gd name="T82" fmla="*/ 77 w 198"/>
                  <a:gd name="T83" fmla="*/ 52 h 130"/>
                  <a:gd name="T84" fmla="*/ 87 w 198"/>
                  <a:gd name="T85" fmla="*/ 55 h 130"/>
                  <a:gd name="T86" fmla="*/ 97 w 198"/>
                  <a:gd name="T87" fmla="*/ 52 h 130"/>
                  <a:gd name="T88" fmla="*/ 106 w 198"/>
                  <a:gd name="T89" fmla="*/ 52 h 130"/>
                  <a:gd name="T90" fmla="*/ 115 w 198"/>
                  <a:gd name="T91" fmla="*/ 50 h 130"/>
                  <a:gd name="T92" fmla="*/ 124 w 198"/>
                  <a:gd name="T93" fmla="*/ 47 h 130"/>
                  <a:gd name="T94" fmla="*/ 131 w 198"/>
                  <a:gd name="T95" fmla="*/ 44 h 130"/>
                  <a:gd name="T96" fmla="*/ 139 w 198"/>
                  <a:gd name="T97" fmla="*/ 43 h 130"/>
                  <a:gd name="T98" fmla="*/ 148 w 198"/>
                  <a:gd name="T99" fmla="*/ 43 h 130"/>
                  <a:gd name="T100" fmla="*/ 156 w 198"/>
                  <a:gd name="T101" fmla="*/ 41 h 130"/>
                  <a:gd name="T102" fmla="*/ 163 w 198"/>
                  <a:gd name="T103" fmla="*/ 33 h 130"/>
                  <a:gd name="T104" fmla="*/ 166 w 198"/>
                  <a:gd name="T105" fmla="*/ 27 h 130"/>
                  <a:gd name="T106" fmla="*/ 171 w 198"/>
                  <a:gd name="T107" fmla="*/ 22 h 130"/>
                  <a:gd name="T108" fmla="*/ 181 w 198"/>
                  <a:gd name="T109" fmla="*/ 20 h 130"/>
                  <a:gd name="T110" fmla="*/ 185 w 198"/>
                  <a:gd name="T111" fmla="*/ 16 h 130"/>
                  <a:gd name="T112" fmla="*/ 188 w 198"/>
                  <a:gd name="T113" fmla="*/ 9 h 130"/>
                  <a:gd name="T114" fmla="*/ 190 w 198"/>
                  <a:gd name="T115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8" h="130">
                    <a:moveTo>
                      <a:pt x="197" y="0"/>
                    </a:moveTo>
                    <a:lnTo>
                      <a:pt x="197" y="2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198" y="2"/>
                    </a:lnTo>
                    <a:lnTo>
                      <a:pt x="198" y="1"/>
                    </a:lnTo>
                    <a:lnTo>
                      <a:pt x="198" y="2"/>
                    </a:lnTo>
                    <a:lnTo>
                      <a:pt x="198" y="4"/>
                    </a:lnTo>
                    <a:lnTo>
                      <a:pt x="198" y="5"/>
                    </a:lnTo>
                    <a:lnTo>
                      <a:pt x="198" y="8"/>
                    </a:lnTo>
                    <a:lnTo>
                      <a:pt x="198" y="12"/>
                    </a:lnTo>
                    <a:lnTo>
                      <a:pt x="198" y="13"/>
                    </a:lnTo>
                    <a:lnTo>
                      <a:pt x="198" y="16"/>
                    </a:lnTo>
                    <a:lnTo>
                      <a:pt x="198" y="17"/>
                    </a:lnTo>
                    <a:lnTo>
                      <a:pt x="198" y="21"/>
                    </a:lnTo>
                    <a:lnTo>
                      <a:pt x="198" y="35"/>
                    </a:lnTo>
                    <a:lnTo>
                      <a:pt x="198" y="36"/>
                    </a:lnTo>
                    <a:lnTo>
                      <a:pt x="198" y="43"/>
                    </a:lnTo>
                    <a:lnTo>
                      <a:pt x="198" y="53"/>
                    </a:lnTo>
                    <a:lnTo>
                      <a:pt x="195" y="53"/>
                    </a:lnTo>
                    <a:lnTo>
                      <a:pt x="194" y="54"/>
                    </a:lnTo>
                    <a:lnTo>
                      <a:pt x="194" y="53"/>
                    </a:lnTo>
                    <a:lnTo>
                      <a:pt x="193" y="54"/>
                    </a:lnTo>
                    <a:lnTo>
                      <a:pt x="192" y="54"/>
                    </a:lnTo>
                    <a:lnTo>
                      <a:pt x="191" y="54"/>
                    </a:lnTo>
                    <a:lnTo>
                      <a:pt x="190" y="54"/>
                    </a:lnTo>
                    <a:lnTo>
                      <a:pt x="190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5" y="56"/>
                    </a:lnTo>
                    <a:lnTo>
                      <a:pt x="184" y="56"/>
                    </a:lnTo>
                    <a:lnTo>
                      <a:pt x="183" y="56"/>
                    </a:lnTo>
                    <a:lnTo>
                      <a:pt x="183" y="56"/>
                    </a:lnTo>
                    <a:lnTo>
                      <a:pt x="182" y="56"/>
                    </a:lnTo>
                    <a:lnTo>
                      <a:pt x="182" y="58"/>
                    </a:lnTo>
                    <a:lnTo>
                      <a:pt x="181" y="56"/>
                    </a:lnTo>
                    <a:lnTo>
                      <a:pt x="180" y="58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5" y="56"/>
                    </a:lnTo>
                    <a:lnTo>
                      <a:pt x="174" y="56"/>
                    </a:lnTo>
                    <a:lnTo>
                      <a:pt x="173" y="55"/>
                    </a:lnTo>
                    <a:lnTo>
                      <a:pt x="172" y="55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8" y="56"/>
                    </a:lnTo>
                    <a:lnTo>
                      <a:pt x="167" y="56"/>
                    </a:lnTo>
                    <a:lnTo>
                      <a:pt x="167" y="58"/>
                    </a:lnTo>
                    <a:lnTo>
                      <a:pt x="166" y="58"/>
                    </a:lnTo>
                    <a:lnTo>
                      <a:pt x="165" y="59"/>
                    </a:lnTo>
                    <a:lnTo>
                      <a:pt x="164" y="59"/>
                    </a:lnTo>
                    <a:lnTo>
                      <a:pt x="163" y="60"/>
                    </a:lnTo>
                    <a:lnTo>
                      <a:pt x="160" y="59"/>
                    </a:lnTo>
                    <a:lnTo>
                      <a:pt x="159" y="59"/>
                    </a:lnTo>
                    <a:lnTo>
                      <a:pt x="158" y="59"/>
                    </a:lnTo>
                    <a:lnTo>
                      <a:pt x="158" y="60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2"/>
                    </a:lnTo>
                    <a:lnTo>
                      <a:pt x="156" y="62"/>
                    </a:lnTo>
                    <a:lnTo>
                      <a:pt x="155" y="62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1" y="62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63"/>
                    </a:lnTo>
                    <a:lnTo>
                      <a:pt x="147" y="64"/>
                    </a:lnTo>
                    <a:lnTo>
                      <a:pt x="146" y="64"/>
                    </a:lnTo>
                    <a:lnTo>
                      <a:pt x="144" y="66"/>
                    </a:lnTo>
                    <a:lnTo>
                      <a:pt x="143" y="66"/>
                    </a:lnTo>
                    <a:lnTo>
                      <a:pt x="143" y="64"/>
                    </a:lnTo>
                    <a:lnTo>
                      <a:pt x="142" y="64"/>
                    </a:lnTo>
                    <a:lnTo>
                      <a:pt x="141" y="64"/>
                    </a:lnTo>
                    <a:lnTo>
                      <a:pt x="140" y="64"/>
                    </a:lnTo>
                    <a:lnTo>
                      <a:pt x="140" y="66"/>
                    </a:lnTo>
                    <a:lnTo>
                      <a:pt x="139" y="66"/>
                    </a:lnTo>
                    <a:lnTo>
                      <a:pt x="138" y="64"/>
                    </a:lnTo>
                    <a:lnTo>
                      <a:pt x="137" y="64"/>
                    </a:lnTo>
                    <a:lnTo>
                      <a:pt x="135" y="66"/>
                    </a:lnTo>
                    <a:lnTo>
                      <a:pt x="134" y="66"/>
                    </a:lnTo>
                    <a:lnTo>
                      <a:pt x="134" y="67"/>
                    </a:lnTo>
                    <a:lnTo>
                      <a:pt x="133" y="67"/>
                    </a:lnTo>
                    <a:lnTo>
                      <a:pt x="133" y="66"/>
                    </a:lnTo>
                    <a:lnTo>
                      <a:pt x="132" y="66"/>
                    </a:lnTo>
                    <a:lnTo>
                      <a:pt x="132" y="64"/>
                    </a:lnTo>
                    <a:lnTo>
                      <a:pt x="131" y="64"/>
                    </a:lnTo>
                    <a:lnTo>
                      <a:pt x="130" y="64"/>
                    </a:lnTo>
                    <a:lnTo>
                      <a:pt x="129" y="64"/>
                    </a:lnTo>
                    <a:lnTo>
                      <a:pt x="129" y="64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6" y="63"/>
                    </a:lnTo>
                    <a:lnTo>
                      <a:pt x="125" y="63"/>
                    </a:lnTo>
                    <a:lnTo>
                      <a:pt x="124" y="63"/>
                    </a:lnTo>
                    <a:lnTo>
                      <a:pt x="124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2" y="66"/>
                    </a:lnTo>
                    <a:lnTo>
                      <a:pt x="121" y="66"/>
                    </a:lnTo>
                    <a:lnTo>
                      <a:pt x="121" y="67"/>
                    </a:lnTo>
                    <a:lnTo>
                      <a:pt x="121" y="68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17" y="70"/>
                    </a:lnTo>
                    <a:lnTo>
                      <a:pt x="116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12" y="70"/>
                    </a:lnTo>
                    <a:lnTo>
                      <a:pt x="111" y="70"/>
                    </a:lnTo>
                    <a:lnTo>
                      <a:pt x="109" y="70"/>
                    </a:lnTo>
                    <a:lnTo>
                      <a:pt x="108" y="70"/>
                    </a:lnTo>
                    <a:lnTo>
                      <a:pt x="109" y="70"/>
                    </a:lnTo>
                    <a:lnTo>
                      <a:pt x="109" y="70"/>
                    </a:lnTo>
                    <a:lnTo>
                      <a:pt x="108" y="70"/>
                    </a:lnTo>
                    <a:lnTo>
                      <a:pt x="107" y="70"/>
                    </a:lnTo>
                    <a:lnTo>
                      <a:pt x="107" y="71"/>
                    </a:lnTo>
                    <a:lnTo>
                      <a:pt x="107" y="72"/>
                    </a:lnTo>
                    <a:lnTo>
                      <a:pt x="106" y="73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4" y="75"/>
                    </a:lnTo>
                    <a:lnTo>
                      <a:pt x="104" y="76"/>
                    </a:lnTo>
                    <a:lnTo>
                      <a:pt x="103" y="76"/>
                    </a:lnTo>
                    <a:lnTo>
                      <a:pt x="103" y="77"/>
                    </a:lnTo>
                    <a:lnTo>
                      <a:pt x="101" y="77"/>
                    </a:lnTo>
                    <a:lnTo>
                      <a:pt x="101" y="77"/>
                    </a:lnTo>
                    <a:lnTo>
                      <a:pt x="100" y="77"/>
                    </a:lnTo>
                    <a:lnTo>
                      <a:pt x="99" y="77"/>
                    </a:lnTo>
                    <a:lnTo>
                      <a:pt x="98" y="77"/>
                    </a:lnTo>
                    <a:lnTo>
                      <a:pt x="98" y="78"/>
                    </a:lnTo>
                    <a:lnTo>
                      <a:pt x="97" y="78"/>
                    </a:lnTo>
                    <a:lnTo>
                      <a:pt x="96" y="78"/>
                    </a:lnTo>
                    <a:lnTo>
                      <a:pt x="95" y="78"/>
                    </a:lnTo>
                    <a:lnTo>
                      <a:pt x="95" y="79"/>
                    </a:lnTo>
                    <a:lnTo>
                      <a:pt x="95" y="80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0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6" y="84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6"/>
                    </a:lnTo>
                    <a:lnTo>
                      <a:pt x="84" y="87"/>
                    </a:lnTo>
                    <a:lnTo>
                      <a:pt x="84" y="88"/>
                    </a:lnTo>
                    <a:lnTo>
                      <a:pt x="84" y="89"/>
                    </a:lnTo>
                    <a:lnTo>
                      <a:pt x="86" y="89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82" y="95"/>
                    </a:lnTo>
                    <a:lnTo>
                      <a:pt x="82" y="96"/>
                    </a:lnTo>
                    <a:lnTo>
                      <a:pt x="81" y="96"/>
                    </a:lnTo>
                    <a:lnTo>
                      <a:pt x="81" y="97"/>
                    </a:lnTo>
                    <a:lnTo>
                      <a:pt x="81" y="97"/>
                    </a:lnTo>
                    <a:lnTo>
                      <a:pt x="80" y="97"/>
                    </a:lnTo>
                    <a:lnTo>
                      <a:pt x="79" y="98"/>
                    </a:lnTo>
                    <a:lnTo>
                      <a:pt x="78" y="100"/>
                    </a:lnTo>
                    <a:lnTo>
                      <a:pt x="77" y="101"/>
                    </a:lnTo>
                    <a:lnTo>
                      <a:pt x="75" y="101"/>
                    </a:lnTo>
                    <a:lnTo>
                      <a:pt x="75" y="100"/>
                    </a:lnTo>
                    <a:lnTo>
                      <a:pt x="74" y="100"/>
                    </a:lnTo>
                    <a:lnTo>
                      <a:pt x="73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71" y="103"/>
                    </a:lnTo>
                    <a:lnTo>
                      <a:pt x="70" y="103"/>
                    </a:lnTo>
                    <a:lnTo>
                      <a:pt x="69" y="104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5" y="104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3" y="105"/>
                    </a:lnTo>
                    <a:lnTo>
                      <a:pt x="61" y="106"/>
                    </a:lnTo>
                    <a:lnTo>
                      <a:pt x="60" y="106"/>
                    </a:lnTo>
                    <a:lnTo>
                      <a:pt x="58" y="107"/>
                    </a:lnTo>
                    <a:lnTo>
                      <a:pt x="57" y="109"/>
                    </a:lnTo>
                    <a:lnTo>
                      <a:pt x="57" y="110"/>
                    </a:lnTo>
                    <a:lnTo>
                      <a:pt x="56" y="110"/>
                    </a:lnTo>
                    <a:lnTo>
                      <a:pt x="56" y="111"/>
                    </a:lnTo>
                    <a:lnTo>
                      <a:pt x="55" y="112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1" y="112"/>
                    </a:lnTo>
                    <a:lnTo>
                      <a:pt x="49" y="112"/>
                    </a:lnTo>
                    <a:lnTo>
                      <a:pt x="48" y="112"/>
                    </a:lnTo>
                    <a:lnTo>
                      <a:pt x="47" y="112"/>
                    </a:lnTo>
                    <a:lnTo>
                      <a:pt x="47" y="113"/>
                    </a:lnTo>
                    <a:lnTo>
                      <a:pt x="47" y="112"/>
                    </a:lnTo>
                    <a:lnTo>
                      <a:pt x="46" y="112"/>
                    </a:lnTo>
                    <a:lnTo>
                      <a:pt x="45" y="112"/>
                    </a:lnTo>
                    <a:lnTo>
                      <a:pt x="45" y="113"/>
                    </a:lnTo>
                    <a:lnTo>
                      <a:pt x="44" y="114"/>
                    </a:lnTo>
                    <a:lnTo>
                      <a:pt x="44" y="113"/>
                    </a:lnTo>
                    <a:lnTo>
                      <a:pt x="43" y="113"/>
                    </a:lnTo>
                    <a:lnTo>
                      <a:pt x="43" y="114"/>
                    </a:lnTo>
                    <a:lnTo>
                      <a:pt x="43" y="115"/>
                    </a:lnTo>
                    <a:lnTo>
                      <a:pt x="41" y="115"/>
                    </a:lnTo>
                    <a:lnTo>
                      <a:pt x="41" y="117"/>
                    </a:lnTo>
                    <a:lnTo>
                      <a:pt x="40" y="117"/>
                    </a:lnTo>
                    <a:lnTo>
                      <a:pt x="40" y="118"/>
                    </a:lnTo>
                    <a:lnTo>
                      <a:pt x="39" y="118"/>
                    </a:lnTo>
                    <a:lnTo>
                      <a:pt x="38" y="119"/>
                    </a:lnTo>
                    <a:lnTo>
                      <a:pt x="37" y="119"/>
                    </a:lnTo>
                    <a:lnTo>
                      <a:pt x="37" y="120"/>
                    </a:lnTo>
                    <a:lnTo>
                      <a:pt x="36" y="121"/>
                    </a:lnTo>
                    <a:lnTo>
                      <a:pt x="35" y="122"/>
                    </a:lnTo>
                    <a:lnTo>
                      <a:pt x="35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1" y="124"/>
                    </a:lnTo>
                    <a:lnTo>
                      <a:pt x="30" y="124"/>
                    </a:lnTo>
                    <a:lnTo>
                      <a:pt x="29" y="124"/>
                    </a:lnTo>
                    <a:lnTo>
                      <a:pt x="29" y="126"/>
                    </a:lnTo>
                    <a:lnTo>
                      <a:pt x="29" y="127"/>
                    </a:lnTo>
                    <a:lnTo>
                      <a:pt x="28" y="127"/>
                    </a:lnTo>
                    <a:lnTo>
                      <a:pt x="28" y="128"/>
                    </a:lnTo>
                    <a:lnTo>
                      <a:pt x="27" y="129"/>
                    </a:lnTo>
                    <a:lnTo>
                      <a:pt x="26" y="129"/>
                    </a:lnTo>
                    <a:lnTo>
                      <a:pt x="24" y="129"/>
                    </a:lnTo>
                    <a:lnTo>
                      <a:pt x="23" y="128"/>
                    </a:lnTo>
                    <a:lnTo>
                      <a:pt x="22" y="127"/>
                    </a:lnTo>
                    <a:lnTo>
                      <a:pt x="21" y="127"/>
                    </a:lnTo>
                    <a:lnTo>
                      <a:pt x="20" y="128"/>
                    </a:lnTo>
                    <a:lnTo>
                      <a:pt x="20" y="128"/>
                    </a:lnTo>
                    <a:lnTo>
                      <a:pt x="20" y="129"/>
                    </a:lnTo>
                    <a:lnTo>
                      <a:pt x="19" y="129"/>
                    </a:lnTo>
                    <a:lnTo>
                      <a:pt x="18" y="129"/>
                    </a:lnTo>
                    <a:lnTo>
                      <a:pt x="17" y="129"/>
                    </a:lnTo>
                    <a:lnTo>
                      <a:pt x="15" y="128"/>
                    </a:lnTo>
                    <a:lnTo>
                      <a:pt x="14" y="128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0"/>
                    </a:lnTo>
                    <a:lnTo>
                      <a:pt x="10" y="130"/>
                    </a:lnTo>
                    <a:lnTo>
                      <a:pt x="10" y="129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4" y="124"/>
                    </a:lnTo>
                    <a:lnTo>
                      <a:pt x="2" y="115"/>
                    </a:lnTo>
                    <a:lnTo>
                      <a:pt x="0" y="110"/>
                    </a:lnTo>
                    <a:lnTo>
                      <a:pt x="0" y="97"/>
                    </a:lnTo>
                    <a:lnTo>
                      <a:pt x="0" y="92"/>
                    </a:lnTo>
                    <a:lnTo>
                      <a:pt x="0" y="86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61"/>
                    </a:lnTo>
                    <a:lnTo>
                      <a:pt x="0" y="53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7" y="51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7" y="47"/>
                    </a:lnTo>
                    <a:lnTo>
                      <a:pt x="18" y="47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20" y="51"/>
                    </a:lnTo>
                    <a:lnTo>
                      <a:pt x="20" y="52"/>
                    </a:lnTo>
                    <a:lnTo>
                      <a:pt x="20" y="51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9"/>
                    </a:lnTo>
                    <a:lnTo>
                      <a:pt x="24" y="49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5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1" y="45"/>
                    </a:lnTo>
                    <a:lnTo>
                      <a:pt x="32" y="45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4" y="45"/>
                    </a:lnTo>
                    <a:lnTo>
                      <a:pt x="34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7" y="42"/>
                    </a:lnTo>
                    <a:lnTo>
                      <a:pt x="38" y="42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4" y="41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6" y="41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8" y="42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2"/>
                    </a:lnTo>
                    <a:lnTo>
                      <a:pt x="54" y="42"/>
                    </a:lnTo>
                    <a:lnTo>
                      <a:pt x="55" y="42"/>
                    </a:lnTo>
                    <a:lnTo>
                      <a:pt x="56" y="43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3"/>
                    </a:lnTo>
                    <a:lnTo>
                      <a:pt x="61" y="43"/>
                    </a:lnTo>
                    <a:lnTo>
                      <a:pt x="62" y="43"/>
                    </a:lnTo>
                    <a:lnTo>
                      <a:pt x="63" y="43"/>
                    </a:lnTo>
                    <a:lnTo>
                      <a:pt x="63" y="44"/>
                    </a:lnTo>
                    <a:lnTo>
                      <a:pt x="64" y="44"/>
                    </a:lnTo>
                    <a:lnTo>
                      <a:pt x="64" y="45"/>
                    </a:lnTo>
                    <a:lnTo>
                      <a:pt x="65" y="45"/>
                    </a:lnTo>
                    <a:lnTo>
                      <a:pt x="66" y="45"/>
                    </a:lnTo>
                    <a:lnTo>
                      <a:pt x="67" y="46"/>
                    </a:lnTo>
                    <a:lnTo>
                      <a:pt x="69" y="47"/>
                    </a:lnTo>
                    <a:lnTo>
                      <a:pt x="70" y="47"/>
                    </a:lnTo>
                    <a:lnTo>
                      <a:pt x="71" y="47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75" y="51"/>
                    </a:lnTo>
                    <a:lnTo>
                      <a:pt x="75" y="52"/>
                    </a:lnTo>
                    <a:lnTo>
                      <a:pt x="77" y="52"/>
                    </a:lnTo>
                    <a:lnTo>
                      <a:pt x="78" y="53"/>
                    </a:lnTo>
                    <a:lnTo>
                      <a:pt x="79" y="53"/>
                    </a:lnTo>
                    <a:lnTo>
                      <a:pt x="80" y="53"/>
                    </a:lnTo>
                    <a:lnTo>
                      <a:pt x="80" y="54"/>
                    </a:lnTo>
                    <a:lnTo>
                      <a:pt x="81" y="54"/>
                    </a:lnTo>
                    <a:lnTo>
                      <a:pt x="82" y="54"/>
                    </a:lnTo>
                    <a:lnTo>
                      <a:pt x="83" y="54"/>
                    </a:lnTo>
                    <a:lnTo>
                      <a:pt x="84" y="54"/>
                    </a:lnTo>
                    <a:lnTo>
                      <a:pt x="87" y="55"/>
                    </a:lnTo>
                    <a:lnTo>
                      <a:pt x="89" y="54"/>
                    </a:lnTo>
                    <a:lnTo>
                      <a:pt x="90" y="54"/>
                    </a:lnTo>
                    <a:lnTo>
                      <a:pt x="91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6" y="53"/>
                    </a:lnTo>
                    <a:lnTo>
                      <a:pt x="97" y="53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9" y="52"/>
                    </a:lnTo>
                    <a:lnTo>
                      <a:pt x="100" y="53"/>
                    </a:lnTo>
                    <a:lnTo>
                      <a:pt x="101" y="53"/>
                    </a:lnTo>
                    <a:lnTo>
                      <a:pt x="101" y="53"/>
                    </a:lnTo>
                    <a:lnTo>
                      <a:pt x="103" y="53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6" y="52"/>
                    </a:lnTo>
                    <a:lnTo>
                      <a:pt x="107" y="52"/>
                    </a:lnTo>
                    <a:lnTo>
                      <a:pt x="108" y="52"/>
                    </a:lnTo>
                    <a:lnTo>
                      <a:pt x="109" y="52"/>
                    </a:lnTo>
                    <a:lnTo>
                      <a:pt x="109" y="51"/>
                    </a:lnTo>
                    <a:lnTo>
                      <a:pt x="111" y="51"/>
                    </a:lnTo>
                    <a:lnTo>
                      <a:pt x="112" y="50"/>
                    </a:lnTo>
                    <a:lnTo>
                      <a:pt x="113" y="50"/>
                    </a:lnTo>
                    <a:lnTo>
                      <a:pt x="114" y="50"/>
                    </a:lnTo>
                    <a:lnTo>
                      <a:pt x="115" y="50"/>
                    </a:lnTo>
                    <a:lnTo>
                      <a:pt x="116" y="49"/>
                    </a:lnTo>
                    <a:lnTo>
                      <a:pt x="117" y="49"/>
                    </a:lnTo>
                    <a:lnTo>
                      <a:pt x="118" y="49"/>
                    </a:lnTo>
                    <a:lnTo>
                      <a:pt x="120" y="47"/>
                    </a:lnTo>
                    <a:lnTo>
                      <a:pt x="121" y="47"/>
                    </a:lnTo>
                    <a:lnTo>
                      <a:pt x="122" y="47"/>
                    </a:lnTo>
                    <a:lnTo>
                      <a:pt x="123" y="47"/>
                    </a:lnTo>
                    <a:lnTo>
                      <a:pt x="123" y="49"/>
                    </a:lnTo>
                    <a:lnTo>
                      <a:pt x="124" y="47"/>
                    </a:lnTo>
                    <a:lnTo>
                      <a:pt x="125" y="47"/>
                    </a:lnTo>
                    <a:lnTo>
                      <a:pt x="126" y="47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30" y="45"/>
                    </a:lnTo>
                    <a:lnTo>
                      <a:pt x="131" y="45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3" y="44"/>
                    </a:lnTo>
                    <a:lnTo>
                      <a:pt x="133" y="43"/>
                    </a:lnTo>
                    <a:lnTo>
                      <a:pt x="134" y="43"/>
                    </a:lnTo>
                    <a:lnTo>
                      <a:pt x="135" y="43"/>
                    </a:lnTo>
                    <a:lnTo>
                      <a:pt x="137" y="43"/>
                    </a:lnTo>
                    <a:lnTo>
                      <a:pt x="138" y="43"/>
                    </a:lnTo>
                    <a:lnTo>
                      <a:pt x="139" y="43"/>
                    </a:lnTo>
                    <a:lnTo>
                      <a:pt x="140" y="43"/>
                    </a:lnTo>
                    <a:lnTo>
                      <a:pt x="141" y="44"/>
                    </a:lnTo>
                    <a:lnTo>
                      <a:pt x="142" y="44"/>
                    </a:lnTo>
                    <a:lnTo>
                      <a:pt x="142" y="43"/>
                    </a:lnTo>
                    <a:lnTo>
                      <a:pt x="143" y="43"/>
                    </a:lnTo>
                    <a:lnTo>
                      <a:pt x="144" y="43"/>
                    </a:lnTo>
                    <a:lnTo>
                      <a:pt x="146" y="43"/>
                    </a:lnTo>
                    <a:lnTo>
                      <a:pt x="147" y="43"/>
                    </a:lnTo>
                    <a:lnTo>
                      <a:pt x="148" y="43"/>
                    </a:lnTo>
                    <a:lnTo>
                      <a:pt x="149" y="43"/>
                    </a:lnTo>
                    <a:lnTo>
                      <a:pt x="150" y="43"/>
                    </a:lnTo>
                    <a:lnTo>
                      <a:pt x="151" y="43"/>
                    </a:lnTo>
                    <a:lnTo>
                      <a:pt x="151" y="42"/>
                    </a:lnTo>
                    <a:lnTo>
                      <a:pt x="151" y="41"/>
                    </a:lnTo>
                    <a:lnTo>
                      <a:pt x="154" y="41"/>
                    </a:lnTo>
                    <a:lnTo>
                      <a:pt x="155" y="41"/>
                    </a:lnTo>
                    <a:lnTo>
                      <a:pt x="156" y="41"/>
                    </a:lnTo>
                    <a:lnTo>
                      <a:pt x="156" y="41"/>
                    </a:lnTo>
                    <a:lnTo>
                      <a:pt x="156" y="39"/>
                    </a:lnTo>
                    <a:lnTo>
                      <a:pt x="157" y="39"/>
                    </a:lnTo>
                    <a:lnTo>
                      <a:pt x="157" y="38"/>
                    </a:lnTo>
                    <a:lnTo>
                      <a:pt x="158" y="37"/>
                    </a:lnTo>
                    <a:lnTo>
                      <a:pt x="158" y="36"/>
                    </a:lnTo>
                    <a:lnTo>
                      <a:pt x="159" y="35"/>
                    </a:lnTo>
                    <a:lnTo>
                      <a:pt x="160" y="34"/>
                    </a:lnTo>
                    <a:lnTo>
                      <a:pt x="161" y="33"/>
                    </a:lnTo>
                    <a:lnTo>
                      <a:pt x="163" y="33"/>
                    </a:lnTo>
                    <a:lnTo>
                      <a:pt x="164" y="33"/>
                    </a:lnTo>
                    <a:lnTo>
                      <a:pt x="165" y="33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6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7" y="27"/>
                    </a:lnTo>
                    <a:lnTo>
                      <a:pt x="166" y="27"/>
                    </a:lnTo>
                    <a:lnTo>
                      <a:pt x="167" y="26"/>
                    </a:lnTo>
                    <a:lnTo>
                      <a:pt x="167" y="25"/>
                    </a:lnTo>
                    <a:lnTo>
                      <a:pt x="167" y="24"/>
                    </a:lnTo>
                    <a:lnTo>
                      <a:pt x="168" y="22"/>
                    </a:lnTo>
                    <a:lnTo>
                      <a:pt x="168" y="21"/>
                    </a:lnTo>
                    <a:lnTo>
                      <a:pt x="169" y="20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2"/>
                    </a:lnTo>
                    <a:lnTo>
                      <a:pt x="172" y="21"/>
                    </a:lnTo>
                    <a:lnTo>
                      <a:pt x="173" y="20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6" y="19"/>
                    </a:lnTo>
                    <a:lnTo>
                      <a:pt x="177" y="20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1" y="20"/>
                    </a:lnTo>
                    <a:lnTo>
                      <a:pt x="181" y="19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8"/>
                    </a:lnTo>
                    <a:lnTo>
                      <a:pt x="184" y="18"/>
                    </a:lnTo>
                    <a:lnTo>
                      <a:pt x="184" y="17"/>
                    </a:lnTo>
                    <a:lnTo>
                      <a:pt x="185" y="16"/>
                    </a:lnTo>
                    <a:lnTo>
                      <a:pt x="185" y="16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5" y="13"/>
                    </a:lnTo>
                    <a:lnTo>
                      <a:pt x="185" y="12"/>
                    </a:lnTo>
                    <a:lnTo>
                      <a:pt x="186" y="12"/>
                    </a:lnTo>
                    <a:lnTo>
                      <a:pt x="186" y="11"/>
                    </a:lnTo>
                    <a:lnTo>
                      <a:pt x="188" y="11"/>
                    </a:lnTo>
                    <a:lnTo>
                      <a:pt x="188" y="10"/>
                    </a:lnTo>
                    <a:lnTo>
                      <a:pt x="188" y="9"/>
                    </a:lnTo>
                    <a:lnTo>
                      <a:pt x="189" y="9"/>
                    </a:lnTo>
                    <a:lnTo>
                      <a:pt x="189" y="8"/>
                    </a:lnTo>
                    <a:lnTo>
                      <a:pt x="188" y="7"/>
                    </a:lnTo>
                    <a:lnTo>
                      <a:pt x="188" y="5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88" y="3"/>
                    </a:lnTo>
                    <a:lnTo>
                      <a:pt x="189" y="2"/>
                    </a:lnTo>
                    <a:lnTo>
                      <a:pt x="190" y="1"/>
                    </a:lnTo>
                    <a:lnTo>
                      <a:pt x="191" y="1"/>
                    </a:lnTo>
                    <a:lnTo>
                      <a:pt x="192" y="1"/>
                    </a:lnTo>
                    <a:lnTo>
                      <a:pt x="192" y="0"/>
                    </a:lnTo>
                    <a:lnTo>
                      <a:pt x="193" y="0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0" name="Freeform 95"/>
              <p:cNvSpPr>
                <a:spLocks/>
              </p:cNvSpPr>
              <p:nvPr/>
            </p:nvSpPr>
            <p:spPr bwMode="auto">
              <a:xfrm>
                <a:off x="2449604" y="2798763"/>
                <a:ext cx="503238" cy="422275"/>
              </a:xfrm>
              <a:custGeom>
                <a:avLst/>
                <a:gdLst>
                  <a:gd name="T0" fmla="*/ 272 w 317"/>
                  <a:gd name="T1" fmla="*/ 14 h 266"/>
                  <a:gd name="T2" fmla="*/ 279 w 317"/>
                  <a:gd name="T3" fmla="*/ 14 h 266"/>
                  <a:gd name="T4" fmla="*/ 291 w 317"/>
                  <a:gd name="T5" fmla="*/ 12 h 266"/>
                  <a:gd name="T6" fmla="*/ 301 w 317"/>
                  <a:gd name="T7" fmla="*/ 17 h 266"/>
                  <a:gd name="T8" fmla="*/ 308 w 317"/>
                  <a:gd name="T9" fmla="*/ 27 h 266"/>
                  <a:gd name="T10" fmla="*/ 313 w 317"/>
                  <a:gd name="T11" fmla="*/ 37 h 266"/>
                  <a:gd name="T12" fmla="*/ 315 w 317"/>
                  <a:gd name="T13" fmla="*/ 48 h 266"/>
                  <a:gd name="T14" fmla="*/ 292 w 317"/>
                  <a:gd name="T15" fmla="*/ 75 h 266"/>
                  <a:gd name="T16" fmla="*/ 261 w 317"/>
                  <a:gd name="T17" fmla="*/ 108 h 266"/>
                  <a:gd name="T18" fmla="*/ 254 w 317"/>
                  <a:gd name="T19" fmla="*/ 117 h 266"/>
                  <a:gd name="T20" fmla="*/ 253 w 317"/>
                  <a:gd name="T21" fmla="*/ 126 h 266"/>
                  <a:gd name="T22" fmla="*/ 254 w 317"/>
                  <a:gd name="T23" fmla="*/ 137 h 266"/>
                  <a:gd name="T24" fmla="*/ 252 w 317"/>
                  <a:gd name="T25" fmla="*/ 151 h 266"/>
                  <a:gd name="T26" fmla="*/ 244 w 317"/>
                  <a:gd name="T27" fmla="*/ 161 h 266"/>
                  <a:gd name="T28" fmla="*/ 235 w 317"/>
                  <a:gd name="T29" fmla="*/ 162 h 266"/>
                  <a:gd name="T30" fmla="*/ 224 w 317"/>
                  <a:gd name="T31" fmla="*/ 168 h 266"/>
                  <a:gd name="T32" fmla="*/ 220 w 317"/>
                  <a:gd name="T33" fmla="*/ 176 h 266"/>
                  <a:gd name="T34" fmla="*/ 215 w 317"/>
                  <a:gd name="T35" fmla="*/ 166 h 266"/>
                  <a:gd name="T36" fmla="*/ 206 w 317"/>
                  <a:gd name="T37" fmla="*/ 167 h 266"/>
                  <a:gd name="T38" fmla="*/ 209 w 317"/>
                  <a:gd name="T39" fmla="*/ 176 h 266"/>
                  <a:gd name="T40" fmla="*/ 204 w 317"/>
                  <a:gd name="T41" fmla="*/ 185 h 266"/>
                  <a:gd name="T42" fmla="*/ 194 w 317"/>
                  <a:gd name="T43" fmla="*/ 189 h 266"/>
                  <a:gd name="T44" fmla="*/ 189 w 317"/>
                  <a:gd name="T45" fmla="*/ 200 h 266"/>
                  <a:gd name="T46" fmla="*/ 185 w 317"/>
                  <a:gd name="T47" fmla="*/ 201 h 266"/>
                  <a:gd name="T48" fmla="*/ 174 w 317"/>
                  <a:gd name="T49" fmla="*/ 204 h 266"/>
                  <a:gd name="T50" fmla="*/ 168 w 317"/>
                  <a:gd name="T51" fmla="*/ 218 h 266"/>
                  <a:gd name="T52" fmla="*/ 162 w 317"/>
                  <a:gd name="T53" fmla="*/ 228 h 266"/>
                  <a:gd name="T54" fmla="*/ 155 w 317"/>
                  <a:gd name="T55" fmla="*/ 237 h 266"/>
                  <a:gd name="T56" fmla="*/ 145 w 317"/>
                  <a:gd name="T57" fmla="*/ 240 h 266"/>
                  <a:gd name="T58" fmla="*/ 137 w 317"/>
                  <a:gd name="T59" fmla="*/ 242 h 266"/>
                  <a:gd name="T60" fmla="*/ 128 w 317"/>
                  <a:gd name="T61" fmla="*/ 245 h 266"/>
                  <a:gd name="T62" fmla="*/ 117 w 317"/>
                  <a:gd name="T63" fmla="*/ 247 h 266"/>
                  <a:gd name="T64" fmla="*/ 108 w 317"/>
                  <a:gd name="T65" fmla="*/ 253 h 266"/>
                  <a:gd name="T66" fmla="*/ 94 w 317"/>
                  <a:gd name="T67" fmla="*/ 252 h 266"/>
                  <a:gd name="T68" fmla="*/ 81 w 317"/>
                  <a:gd name="T69" fmla="*/ 257 h 266"/>
                  <a:gd name="T70" fmla="*/ 74 w 317"/>
                  <a:gd name="T71" fmla="*/ 262 h 266"/>
                  <a:gd name="T72" fmla="*/ 64 w 317"/>
                  <a:gd name="T73" fmla="*/ 262 h 266"/>
                  <a:gd name="T74" fmla="*/ 56 w 317"/>
                  <a:gd name="T75" fmla="*/ 264 h 266"/>
                  <a:gd name="T76" fmla="*/ 52 w 317"/>
                  <a:gd name="T77" fmla="*/ 263 h 266"/>
                  <a:gd name="T78" fmla="*/ 46 w 317"/>
                  <a:gd name="T79" fmla="*/ 261 h 266"/>
                  <a:gd name="T80" fmla="*/ 40 w 317"/>
                  <a:gd name="T81" fmla="*/ 259 h 266"/>
                  <a:gd name="T82" fmla="*/ 35 w 317"/>
                  <a:gd name="T83" fmla="*/ 257 h 266"/>
                  <a:gd name="T84" fmla="*/ 29 w 317"/>
                  <a:gd name="T85" fmla="*/ 249 h 266"/>
                  <a:gd name="T86" fmla="*/ 22 w 317"/>
                  <a:gd name="T87" fmla="*/ 243 h 266"/>
                  <a:gd name="T88" fmla="*/ 17 w 317"/>
                  <a:gd name="T89" fmla="*/ 234 h 266"/>
                  <a:gd name="T90" fmla="*/ 17 w 317"/>
                  <a:gd name="T91" fmla="*/ 227 h 266"/>
                  <a:gd name="T92" fmla="*/ 13 w 317"/>
                  <a:gd name="T93" fmla="*/ 215 h 266"/>
                  <a:gd name="T94" fmla="*/ 6 w 317"/>
                  <a:gd name="T95" fmla="*/ 204 h 266"/>
                  <a:gd name="T96" fmla="*/ 0 w 317"/>
                  <a:gd name="T97" fmla="*/ 198 h 266"/>
                  <a:gd name="T98" fmla="*/ 13 w 317"/>
                  <a:gd name="T99" fmla="*/ 180 h 266"/>
                  <a:gd name="T100" fmla="*/ 29 w 317"/>
                  <a:gd name="T101" fmla="*/ 176 h 266"/>
                  <a:gd name="T102" fmla="*/ 40 w 317"/>
                  <a:gd name="T103" fmla="*/ 172 h 266"/>
                  <a:gd name="T104" fmla="*/ 52 w 317"/>
                  <a:gd name="T105" fmla="*/ 164 h 266"/>
                  <a:gd name="T106" fmla="*/ 67 w 317"/>
                  <a:gd name="T107" fmla="*/ 162 h 266"/>
                  <a:gd name="T108" fmla="*/ 80 w 317"/>
                  <a:gd name="T109" fmla="*/ 161 h 266"/>
                  <a:gd name="T110" fmla="*/ 91 w 317"/>
                  <a:gd name="T111" fmla="*/ 160 h 266"/>
                  <a:gd name="T112" fmla="*/ 104 w 317"/>
                  <a:gd name="T113" fmla="*/ 155 h 266"/>
                  <a:gd name="T114" fmla="*/ 169 w 317"/>
                  <a:gd name="T115" fmla="*/ 95 h 266"/>
                  <a:gd name="T116" fmla="*/ 203 w 317"/>
                  <a:gd name="T117" fmla="*/ 54 h 266"/>
                  <a:gd name="T118" fmla="*/ 226 w 317"/>
                  <a:gd name="T119" fmla="*/ 32 h 266"/>
                  <a:gd name="T120" fmla="*/ 253 w 317"/>
                  <a:gd name="T121" fmla="*/ 3 h 266"/>
                  <a:gd name="T122" fmla="*/ 262 w 317"/>
                  <a:gd name="T123" fmla="*/ 9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7" h="266">
                    <a:moveTo>
                      <a:pt x="264" y="10"/>
                    </a:moveTo>
                    <a:lnTo>
                      <a:pt x="265" y="11"/>
                    </a:lnTo>
                    <a:lnTo>
                      <a:pt x="266" y="11"/>
                    </a:lnTo>
                    <a:lnTo>
                      <a:pt x="266" y="12"/>
                    </a:lnTo>
                    <a:lnTo>
                      <a:pt x="268" y="12"/>
                    </a:lnTo>
                    <a:lnTo>
                      <a:pt x="268" y="14"/>
                    </a:lnTo>
                    <a:lnTo>
                      <a:pt x="268" y="14"/>
                    </a:lnTo>
                    <a:lnTo>
                      <a:pt x="269" y="14"/>
                    </a:lnTo>
                    <a:lnTo>
                      <a:pt x="269" y="14"/>
                    </a:lnTo>
                    <a:lnTo>
                      <a:pt x="270" y="14"/>
                    </a:lnTo>
                    <a:lnTo>
                      <a:pt x="271" y="14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4" y="15"/>
                    </a:lnTo>
                    <a:lnTo>
                      <a:pt x="274" y="16"/>
                    </a:lnTo>
                    <a:lnTo>
                      <a:pt x="274" y="16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7" y="16"/>
                    </a:lnTo>
                    <a:lnTo>
                      <a:pt x="277" y="15"/>
                    </a:lnTo>
                    <a:lnTo>
                      <a:pt x="278" y="15"/>
                    </a:lnTo>
                    <a:lnTo>
                      <a:pt x="278" y="14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9" y="12"/>
                    </a:lnTo>
                    <a:lnTo>
                      <a:pt x="280" y="11"/>
                    </a:lnTo>
                    <a:lnTo>
                      <a:pt x="281" y="11"/>
                    </a:lnTo>
                    <a:lnTo>
                      <a:pt x="282" y="11"/>
                    </a:lnTo>
                    <a:lnTo>
                      <a:pt x="283" y="11"/>
                    </a:lnTo>
                    <a:lnTo>
                      <a:pt x="284" y="12"/>
                    </a:lnTo>
                    <a:lnTo>
                      <a:pt x="286" y="11"/>
                    </a:lnTo>
                    <a:lnTo>
                      <a:pt x="287" y="11"/>
                    </a:lnTo>
                    <a:lnTo>
                      <a:pt x="288" y="11"/>
                    </a:lnTo>
                    <a:lnTo>
                      <a:pt x="289" y="11"/>
                    </a:lnTo>
                    <a:lnTo>
                      <a:pt x="289" y="12"/>
                    </a:lnTo>
                    <a:lnTo>
                      <a:pt x="290" y="12"/>
                    </a:lnTo>
                    <a:lnTo>
                      <a:pt x="291" y="12"/>
                    </a:lnTo>
                    <a:lnTo>
                      <a:pt x="292" y="12"/>
                    </a:lnTo>
                    <a:lnTo>
                      <a:pt x="294" y="11"/>
                    </a:lnTo>
                    <a:lnTo>
                      <a:pt x="294" y="12"/>
                    </a:lnTo>
                    <a:lnTo>
                      <a:pt x="295" y="12"/>
                    </a:lnTo>
                    <a:lnTo>
                      <a:pt x="296" y="12"/>
                    </a:lnTo>
                    <a:lnTo>
                      <a:pt x="297" y="12"/>
                    </a:lnTo>
                    <a:lnTo>
                      <a:pt x="297" y="14"/>
                    </a:lnTo>
                    <a:lnTo>
                      <a:pt x="298" y="14"/>
                    </a:lnTo>
                    <a:lnTo>
                      <a:pt x="299" y="14"/>
                    </a:lnTo>
                    <a:lnTo>
                      <a:pt x="299" y="15"/>
                    </a:lnTo>
                    <a:lnTo>
                      <a:pt x="300" y="16"/>
                    </a:lnTo>
                    <a:lnTo>
                      <a:pt x="300" y="17"/>
                    </a:lnTo>
                    <a:lnTo>
                      <a:pt x="301" y="17"/>
                    </a:lnTo>
                    <a:lnTo>
                      <a:pt x="301" y="18"/>
                    </a:lnTo>
                    <a:lnTo>
                      <a:pt x="301" y="19"/>
                    </a:lnTo>
                    <a:lnTo>
                      <a:pt x="303" y="19"/>
                    </a:lnTo>
                    <a:lnTo>
                      <a:pt x="303" y="20"/>
                    </a:lnTo>
                    <a:lnTo>
                      <a:pt x="304" y="20"/>
                    </a:lnTo>
                    <a:lnTo>
                      <a:pt x="304" y="22"/>
                    </a:lnTo>
                    <a:lnTo>
                      <a:pt x="305" y="22"/>
                    </a:lnTo>
                    <a:lnTo>
                      <a:pt x="306" y="23"/>
                    </a:lnTo>
                    <a:lnTo>
                      <a:pt x="306" y="24"/>
                    </a:lnTo>
                    <a:lnTo>
                      <a:pt x="307" y="24"/>
                    </a:lnTo>
                    <a:lnTo>
                      <a:pt x="307" y="25"/>
                    </a:lnTo>
                    <a:lnTo>
                      <a:pt x="308" y="26"/>
                    </a:lnTo>
                    <a:lnTo>
                      <a:pt x="308" y="27"/>
                    </a:lnTo>
                    <a:lnTo>
                      <a:pt x="308" y="28"/>
                    </a:lnTo>
                    <a:lnTo>
                      <a:pt x="308" y="29"/>
                    </a:lnTo>
                    <a:lnTo>
                      <a:pt x="309" y="31"/>
                    </a:lnTo>
                    <a:lnTo>
                      <a:pt x="308" y="31"/>
                    </a:lnTo>
                    <a:lnTo>
                      <a:pt x="308" y="32"/>
                    </a:lnTo>
                    <a:lnTo>
                      <a:pt x="308" y="33"/>
                    </a:lnTo>
                    <a:lnTo>
                      <a:pt x="309" y="33"/>
                    </a:lnTo>
                    <a:lnTo>
                      <a:pt x="309" y="34"/>
                    </a:lnTo>
                    <a:lnTo>
                      <a:pt x="311" y="34"/>
                    </a:lnTo>
                    <a:lnTo>
                      <a:pt x="311" y="35"/>
                    </a:lnTo>
                    <a:lnTo>
                      <a:pt x="311" y="36"/>
                    </a:lnTo>
                    <a:lnTo>
                      <a:pt x="312" y="37"/>
                    </a:lnTo>
                    <a:lnTo>
                      <a:pt x="313" y="37"/>
                    </a:lnTo>
                    <a:lnTo>
                      <a:pt x="313" y="39"/>
                    </a:lnTo>
                    <a:lnTo>
                      <a:pt x="314" y="39"/>
                    </a:lnTo>
                    <a:lnTo>
                      <a:pt x="314" y="40"/>
                    </a:lnTo>
                    <a:lnTo>
                      <a:pt x="315" y="40"/>
                    </a:lnTo>
                    <a:lnTo>
                      <a:pt x="315" y="41"/>
                    </a:lnTo>
                    <a:lnTo>
                      <a:pt x="315" y="41"/>
                    </a:lnTo>
                    <a:lnTo>
                      <a:pt x="315" y="42"/>
                    </a:lnTo>
                    <a:lnTo>
                      <a:pt x="315" y="43"/>
                    </a:lnTo>
                    <a:lnTo>
                      <a:pt x="315" y="44"/>
                    </a:lnTo>
                    <a:lnTo>
                      <a:pt x="314" y="44"/>
                    </a:lnTo>
                    <a:lnTo>
                      <a:pt x="314" y="45"/>
                    </a:lnTo>
                    <a:lnTo>
                      <a:pt x="315" y="46"/>
                    </a:lnTo>
                    <a:lnTo>
                      <a:pt x="315" y="48"/>
                    </a:lnTo>
                    <a:lnTo>
                      <a:pt x="316" y="48"/>
                    </a:lnTo>
                    <a:lnTo>
                      <a:pt x="316" y="49"/>
                    </a:lnTo>
                    <a:lnTo>
                      <a:pt x="316" y="50"/>
                    </a:lnTo>
                    <a:lnTo>
                      <a:pt x="317" y="51"/>
                    </a:lnTo>
                    <a:lnTo>
                      <a:pt x="313" y="54"/>
                    </a:lnTo>
                    <a:lnTo>
                      <a:pt x="308" y="59"/>
                    </a:lnTo>
                    <a:lnTo>
                      <a:pt x="307" y="61"/>
                    </a:lnTo>
                    <a:lnTo>
                      <a:pt x="303" y="65"/>
                    </a:lnTo>
                    <a:lnTo>
                      <a:pt x="301" y="66"/>
                    </a:lnTo>
                    <a:lnTo>
                      <a:pt x="300" y="68"/>
                    </a:lnTo>
                    <a:lnTo>
                      <a:pt x="296" y="73"/>
                    </a:lnTo>
                    <a:lnTo>
                      <a:pt x="295" y="73"/>
                    </a:lnTo>
                    <a:lnTo>
                      <a:pt x="292" y="75"/>
                    </a:lnTo>
                    <a:lnTo>
                      <a:pt x="283" y="84"/>
                    </a:lnTo>
                    <a:lnTo>
                      <a:pt x="282" y="85"/>
                    </a:lnTo>
                    <a:lnTo>
                      <a:pt x="281" y="87"/>
                    </a:lnTo>
                    <a:lnTo>
                      <a:pt x="280" y="87"/>
                    </a:lnTo>
                    <a:lnTo>
                      <a:pt x="278" y="91"/>
                    </a:lnTo>
                    <a:lnTo>
                      <a:pt x="274" y="95"/>
                    </a:lnTo>
                    <a:lnTo>
                      <a:pt x="271" y="97"/>
                    </a:lnTo>
                    <a:lnTo>
                      <a:pt x="270" y="99"/>
                    </a:lnTo>
                    <a:lnTo>
                      <a:pt x="264" y="104"/>
                    </a:lnTo>
                    <a:lnTo>
                      <a:pt x="263" y="105"/>
                    </a:lnTo>
                    <a:lnTo>
                      <a:pt x="262" y="105"/>
                    </a:lnTo>
                    <a:lnTo>
                      <a:pt x="262" y="107"/>
                    </a:lnTo>
                    <a:lnTo>
                      <a:pt x="261" y="108"/>
                    </a:lnTo>
                    <a:lnTo>
                      <a:pt x="260" y="109"/>
                    </a:lnTo>
                    <a:lnTo>
                      <a:pt x="258" y="109"/>
                    </a:lnTo>
                    <a:lnTo>
                      <a:pt x="258" y="110"/>
                    </a:lnTo>
                    <a:lnTo>
                      <a:pt x="257" y="111"/>
                    </a:lnTo>
                    <a:lnTo>
                      <a:pt x="257" y="112"/>
                    </a:lnTo>
                    <a:lnTo>
                      <a:pt x="256" y="112"/>
                    </a:lnTo>
                    <a:lnTo>
                      <a:pt x="256" y="113"/>
                    </a:lnTo>
                    <a:lnTo>
                      <a:pt x="256" y="115"/>
                    </a:lnTo>
                    <a:lnTo>
                      <a:pt x="256" y="116"/>
                    </a:lnTo>
                    <a:lnTo>
                      <a:pt x="255" y="117"/>
                    </a:lnTo>
                    <a:lnTo>
                      <a:pt x="254" y="117"/>
                    </a:lnTo>
                    <a:lnTo>
                      <a:pt x="253" y="117"/>
                    </a:lnTo>
                    <a:lnTo>
                      <a:pt x="254" y="117"/>
                    </a:lnTo>
                    <a:lnTo>
                      <a:pt x="254" y="118"/>
                    </a:lnTo>
                    <a:lnTo>
                      <a:pt x="255" y="119"/>
                    </a:lnTo>
                    <a:lnTo>
                      <a:pt x="255" y="120"/>
                    </a:lnTo>
                    <a:lnTo>
                      <a:pt x="255" y="121"/>
                    </a:lnTo>
                    <a:lnTo>
                      <a:pt x="254" y="121"/>
                    </a:lnTo>
                    <a:lnTo>
                      <a:pt x="253" y="121"/>
                    </a:lnTo>
                    <a:lnTo>
                      <a:pt x="253" y="122"/>
                    </a:lnTo>
                    <a:lnTo>
                      <a:pt x="252" y="122"/>
                    </a:lnTo>
                    <a:lnTo>
                      <a:pt x="252" y="122"/>
                    </a:lnTo>
                    <a:lnTo>
                      <a:pt x="252" y="124"/>
                    </a:lnTo>
                    <a:lnTo>
                      <a:pt x="252" y="125"/>
                    </a:lnTo>
                    <a:lnTo>
                      <a:pt x="253" y="125"/>
                    </a:lnTo>
                    <a:lnTo>
                      <a:pt x="253" y="126"/>
                    </a:lnTo>
                    <a:lnTo>
                      <a:pt x="253" y="127"/>
                    </a:lnTo>
                    <a:lnTo>
                      <a:pt x="253" y="128"/>
                    </a:lnTo>
                    <a:lnTo>
                      <a:pt x="253" y="129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2" y="132"/>
                    </a:lnTo>
                    <a:lnTo>
                      <a:pt x="252" y="133"/>
                    </a:lnTo>
                    <a:lnTo>
                      <a:pt x="253" y="133"/>
                    </a:lnTo>
                    <a:lnTo>
                      <a:pt x="253" y="134"/>
                    </a:lnTo>
                    <a:lnTo>
                      <a:pt x="254" y="134"/>
                    </a:lnTo>
                    <a:lnTo>
                      <a:pt x="254" y="135"/>
                    </a:lnTo>
                    <a:lnTo>
                      <a:pt x="254" y="136"/>
                    </a:lnTo>
                    <a:lnTo>
                      <a:pt x="254" y="137"/>
                    </a:lnTo>
                    <a:lnTo>
                      <a:pt x="254" y="138"/>
                    </a:lnTo>
                    <a:lnTo>
                      <a:pt x="254" y="139"/>
                    </a:lnTo>
                    <a:lnTo>
                      <a:pt x="254" y="141"/>
                    </a:lnTo>
                    <a:lnTo>
                      <a:pt x="253" y="142"/>
                    </a:lnTo>
                    <a:lnTo>
                      <a:pt x="252" y="143"/>
                    </a:lnTo>
                    <a:lnTo>
                      <a:pt x="252" y="145"/>
                    </a:lnTo>
                    <a:lnTo>
                      <a:pt x="252" y="146"/>
                    </a:lnTo>
                    <a:lnTo>
                      <a:pt x="251" y="147"/>
                    </a:lnTo>
                    <a:lnTo>
                      <a:pt x="251" y="149"/>
                    </a:lnTo>
                    <a:lnTo>
                      <a:pt x="252" y="149"/>
                    </a:lnTo>
                    <a:lnTo>
                      <a:pt x="253" y="150"/>
                    </a:lnTo>
                    <a:lnTo>
                      <a:pt x="253" y="150"/>
                    </a:lnTo>
                    <a:lnTo>
                      <a:pt x="252" y="151"/>
                    </a:lnTo>
                    <a:lnTo>
                      <a:pt x="251" y="152"/>
                    </a:lnTo>
                    <a:lnTo>
                      <a:pt x="251" y="153"/>
                    </a:lnTo>
                    <a:lnTo>
                      <a:pt x="249" y="154"/>
                    </a:lnTo>
                    <a:lnTo>
                      <a:pt x="249" y="155"/>
                    </a:lnTo>
                    <a:lnTo>
                      <a:pt x="248" y="155"/>
                    </a:lnTo>
                    <a:lnTo>
                      <a:pt x="247" y="155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59"/>
                    </a:lnTo>
                    <a:lnTo>
                      <a:pt x="247" y="160"/>
                    </a:lnTo>
                    <a:lnTo>
                      <a:pt x="246" y="161"/>
                    </a:lnTo>
                    <a:lnTo>
                      <a:pt x="245" y="161"/>
                    </a:lnTo>
                    <a:lnTo>
                      <a:pt x="244" y="161"/>
                    </a:lnTo>
                    <a:lnTo>
                      <a:pt x="244" y="162"/>
                    </a:lnTo>
                    <a:lnTo>
                      <a:pt x="244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4"/>
                    </a:lnTo>
                    <a:lnTo>
                      <a:pt x="241" y="166"/>
                    </a:lnTo>
                    <a:lnTo>
                      <a:pt x="240" y="166"/>
                    </a:lnTo>
                    <a:lnTo>
                      <a:pt x="238" y="166"/>
                    </a:lnTo>
                    <a:lnTo>
                      <a:pt x="238" y="164"/>
                    </a:lnTo>
                    <a:lnTo>
                      <a:pt x="237" y="163"/>
                    </a:lnTo>
                    <a:lnTo>
                      <a:pt x="237" y="162"/>
                    </a:lnTo>
                    <a:lnTo>
                      <a:pt x="236" y="162"/>
                    </a:lnTo>
                    <a:lnTo>
                      <a:pt x="235" y="162"/>
                    </a:lnTo>
                    <a:lnTo>
                      <a:pt x="234" y="162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1" y="162"/>
                    </a:lnTo>
                    <a:lnTo>
                      <a:pt x="231" y="163"/>
                    </a:lnTo>
                    <a:lnTo>
                      <a:pt x="231" y="164"/>
                    </a:lnTo>
                    <a:lnTo>
                      <a:pt x="231" y="166"/>
                    </a:lnTo>
                    <a:lnTo>
                      <a:pt x="230" y="167"/>
                    </a:lnTo>
                    <a:lnTo>
                      <a:pt x="229" y="167"/>
                    </a:lnTo>
                    <a:lnTo>
                      <a:pt x="228" y="167"/>
                    </a:lnTo>
                    <a:lnTo>
                      <a:pt x="227" y="167"/>
                    </a:lnTo>
                    <a:lnTo>
                      <a:pt x="226" y="167"/>
                    </a:lnTo>
                    <a:lnTo>
                      <a:pt x="224" y="168"/>
                    </a:lnTo>
                    <a:lnTo>
                      <a:pt x="224" y="169"/>
                    </a:lnTo>
                    <a:lnTo>
                      <a:pt x="224" y="170"/>
                    </a:lnTo>
                    <a:lnTo>
                      <a:pt x="223" y="170"/>
                    </a:lnTo>
                    <a:lnTo>
                      <a:pt x="223" y="171"/>
                    </a:lnTo>
                    <a:lnTo>
                      <a:pt x="223" y="172"/>
                    </a:lnTo>
                    <a:lnTo>
                      <a:pt x="223" y="173"/>
                    </a:lnTo>
                    <a:lnTo>
                      <a:pt x="224" y="173"/>
                    </a:lnTo>
                    <a:lnTo>
                      <a:pt x="223" y="175"/>
                    </a:lnTo>
                    <a:lnTo>
                      <a:pt x="223" y="176"/>
                    </a:lnTo>
                    <a:lnTo>
                      <a:pt x="222" y="176"/>
                    </a:lnTo>
                    <a:lnTo>
                      <a:pt x="221" y="176"/>
                    </a:lnTo>
                    <a:lnTo>
                      <a:pt x="221" y="177"/>
                    </a:lnTo>
                    <a:lnTo>
                      <a:pt x="220" y="176"/>
                    </a:lnTo>
                    <a:lnTo>
                      <a:pt x="220" y="175"/>
                    </a:lnTo>
                    <a:lnTo>
                      <a:pt x="220" y="175"/>
                    </a:lnTo>
                    <a:lnTo>
                      <a:pt x="220" y="173"/>
                    </a:lnTo>
                    <a:lnTo>
                      <a:pt x="220" y="172"/>
                    </a:lnTo>
                    <a:lnTo>
                      <a:pt x="219" y="172"/>
                    </a:lnTo>
                    <a:lnTo>
                      <a:pt x="220" y="171"/>
                    </a:lnTo>
                    <a:lnTo>
                      <a:pt x="220" y="170"/>
                    </a:lnTo>
                    <a:lnTo>
                      <a:pt x="220" y="169"/>
                    </a:lnTo>
                    <a:lnTo>
                      <a:pt x="220" y="168"/>
                    </a:lnTo>
                    <a:lnTo>
                      <a:pt x="219" y="167"/>
                    </a:lnTo>
                    <a:lnTo>
                      <a:pt x="218" y="167"/>
                    </a:lnTo>
                    <a:lnTo>
                      <a:pt x="217" y="166"/>
                    </a:lnTo>
                    <a:lnTo>
                      <a:pt x="215" y="166"/>
                    </a:lnTo>
                    <a:lnTo>
                      <a:pt x="214" y="166"/>
                    </a:lnTo>
                    <a:lnTo>
                      <a:pt x="214" y="167"/>
                    </a:lnTo>
                    <a:lnTo>
                      <a:pt x="213" y="168"/>
                    </a:lnTo>
                    <a:lnTo>
                      <a:pt x="213" y="169"/>
                    </a:lnTo>
                    <a:lnTo>
                      <a:pt x="213" y="170"/>
                    </a:lnTo>
                    <a:lnTo>
                      <a:pt x="213" y="171"/>
                    </a:lnTo>
                    <a:lnTo>
                      <a:pt x="212" y="171"/>
                    </a:lnTo>
                    <a:lnTo>
                      <a:pt x="211" y="170"/>
                    </a:lnTo>
                    <a:lnTo>
                      <a:pt x="210" y="170"/>
                    </a:lnTo>
                    <a:lnTo>
                      <a:pt x="209" y="169"/>
                    </a:lnTo>
                    <a:lnTo>
                      <a:pt x="208" y="168"/>
                    </a:lnTo>
                    <a:lnTo>
                      <a:pt x="208" y="167"/>
                    </a:lnTo>
                    <a:lnTo>
                      <a:pt x="206" y="167"/>
                    </a:lnTo>
                    <a:lnTo>
                      <a:pt x="205" y="167"/>
                    </a:lnTo>
                    <a:lnTo>
                      <a:pt x="204" y="168"/>
                    </a:lnTo>
                    <a:lnTo>
                      <a:pt x="204" y="169"/>
                    </a:lnTo>
                    <a:lnTo>
                      <a:pt x="204" y="170"/>
                    </a:lnTo>
                    <a:lnTo>
                      <a:pt x="204" y="171"/>
                    </a:lnTo>
                    <a:lnTo>
                      <a:pt x="204" y="172"/>
                    </a:lnTo>
                    <a:lnTo>
                      <a:pt x="203" y="173"/>
                    </a:lnTo>
                    <a:lnTo>
                      <a:pt x="203" y="175"/>
                    </a:lnTo>
                    <a:lnTo>
                      <a:pt x="204" y="175"/>
                    </a:lnTo>
                    <a:lnTo>
                      <a:pt x="205" y="175"/>
                    </a:lnTo>
                    <a:lnTo>
                      <a:pt x="206" y="175"/>
                    </a:lnTo>
                    <a:lnTo>
                      <a:pt x="208" y="175"/>
                    </a:lnTo>
                    <a:lnTo>
                      <a:pt x="209" y="176"/>
                    </a:lnTo>
                    <a:lnTo>
                      <a:pt x="210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09" y="178"/>
                    </a:lnTo>
                    <a:lnTo>
                      <a:pt x="209" y="179"/>
                    </a:lnTo>
                    <a:lnTo>
                      <a:pt x="208" y="179"/>
                    </a:lnTo>
                    <a:lnTo>
                      <a:pt x="206" y="180"/>
                    </a:lnTo>
                    <a:lnTo>
                      <a:pt x="205" y="180"/>
                    </a:lnTo>
                    <a:lnTo>
                      <a:pt x="205" y="181"/>
                    </a:lnTo>
                    <a:lnTo>
                      <a:pt x="205" y="183"/>
                    </a:lnTo>
                    <a:lnTo>
                      <a:pt x="204" y="183"/>
                    </a:lnTo>
                    <a:lnTo>
                      <a:pt x="204" y="184"/>
                    </a:lnTo>
                    <a:lnTo>
                      <a:pt x="204" y="185"/>
                    </a:lnTo>
                    <a:lnTo>
                      <a:pt x="204" y="186"/>
                    </a:lnTo>
                    <a:lnTo>
                      <a:pt x="204" y="187"/>
                    </a:lnTo>
                    <a:lnTo>
                      <a:pt x="203" y="188"/>
                    </a:lnTo>
                    <a:lnTo>
                      <a:pt x="202" y="187"/>
                    </a:lnTo>
                    <a:lnTo>
                      <a:pt x="201" y="187"/>
                    </a:lnTo>
                    <a:lnTo>
                      <a:pt x="200" y="187"/>
                    </a:lnTo>
                    <a:lnTo>
                      <a:pt x="198" y="187"/>
                    </a:lnTo>
                    <a:lnTo>
                      <a:pt x="197" y="186"/>
                    </a:lnTo>
                    <a:lnTo>
                      <a:pt x="196" y="186"/>
                    </a:lnTo>
                    <a:lnTo>
                      <a:pt x="195" y="186"/>
                    </a:lnTo>
                    <a:lnTo>
                      <a:pt x="194" y="187"/>
                    </a:lnTo>
                    <a:lnTo>
                      <a:pt x="194" y="188"/>
                    </a:lnTo>
                    <a:lnTo>
                      <a:pt x="194" y="189"/>
                    </a:lnTo>
                    <a:lnTo>
                      <a:pt x="194" y="190"/>
                    </a:lnTo>
                    <a:lnTo>
                      <a:pt x="193" y="190"/>
                    </a:lnTo>
                    <a:lnTo>
                      <a:pt x="193" y="192"/>
                    </a:lnTo>
                    <a:lnTo>
                      <a:pt x="194" y="192"/>
                    </a:lnTo>
                    <a:lnTo>
                      <a:pt x="194" y="193"/>
                    </a:lnTo>
                    <a:lnTo>
                      <a:pt x="193" y="194"/>
                    </a:lnTo>
                    <a:lnTo>
                      <a:pt x="193" y="195"/>
                    </a:lnTo>
                    <a:lnTo>
                      <a:pt x="193" y="196"/>
                    </a:lnTo>
                    <a:lnTo>
                      <a:pt x="192" y="196"/>
                    </a:lnTo>
                    <a:lnTo>
                      <a:pt x="192" y="197"/>
                    </a:lnTo>
                    <a:lnTo>
                      <a:pt x="192" y="198"/>
                    </a:lnTo>
                    <a:lnTo>
                      <a:pt x="191" y="200"/>
                    </a:lnTo>
                    <a:lnTo>
                      <a:pt x="189" y="200"/>
                    </a:lnTo>
                    <a:lnTo>
                      <a:pt x="189" y="198"/>
                    </a:lnTo>
                    <a:lnTo>
                      <a:pt x="191" y="197"/>
                    </a:lnTo>
                    <a:lnTo>
                      <a:pt x="191" y="196"/>
                    </a:lnTo>
                    <a:lnTo>
                      <a:pt x="188" y="194"/>
                    </a:lnTo>
                    <a:lnTo>
                      <a:pt x="188" y="193"/>
                    </a:lnTo>
                    <a:lnTo>
                      <a:pt x="187" y="193"/>
                    </a:lnTo>
                    <a:lnTo>
                      <a:pt x="186" y="194"/>
                    </a:lnTo>
                    <a:lnTo>
                      <a:pt x="185" y="194"/>
                    </a:lnTo>
                    <a:lnTo>
                      <a:pt x="185" y="195"/>
                    </a:lnTo>
                    <a:lnTo>
                      <a:pt x="185" y="196"/>
                    </a:lnTo>
                    <a:lnTo>
                      <a:pt x="185" y="198"/>
                    </a:lnTo>
                    <a:lnTo>
                      <a:pt x="185" y="200"/>
                    </a:lnTo>
                    <a:lnTo>
                      <a:pt x="185" y="201"/>
                    </a:lnTo>
                    <a:lnTo>
                      <a:pt x="185" y="202"/>
                    </a:lnTo>
                    <a:lnTo>
                      <a:pt x="184" y="202"/>
                    </a:lnTo>
                    <a:lnTo>
                      <a:pt x="183" y="202"/>
                    </a:lnTo>
                    <a:lnTo>
                      <a:pt x="180" y="203"/>
                    </a:lnTo>
                    <a:lnTo>
                      <a:pt x="180" y="202"/>
                    </a:lnTo>
                    <a:lnTo>
                      <a:pt x="179" y="202"/>
                    </a:lnTo>
                    <a:lnTo>
                      <a:pt x="178" y="202"/>
                    </a:lnTo>
                    <a:lnTo>
                      <a:pt x="177" y="202"/>
                    </a:lnTo>
                    <a:lnTo>
                      <a:pt x="176" y="203"/>
                    </a:lnTo>
                    <a:lnTo>
                      <a:pt x="176" y="204"/>
                    </a:lnTo>
                    <a:lnTo>
                      <a:pt x="175" y="204"/>
                    </a:lnTo>
                    <a:lnTo>
                      <a:pt x="175" y="204"/>
                    </a:lnTo>
                    <a:lnTo>
                      <a:pt x="174" y="204"/>
                    </a:lnTo>
                    <a:lnTo>
                      <a:pt x="174" y="205"/>
                    </a:lnTo>
                    <a:lnTo>
                      <a:pt x="172" y="206"/>
                    </a:lnTo>
                    <a:lnTo>
                      <a:pt x="171" y="207"/>
                    </a:lnTo>
                    <a:lnTo>
                      <a:pt x="170" y="209"/>
                    </a:lnTo>
                    <a:lnTo>
                      <a:pt x="169" y="210"/>
                    </a:lnTo>
                    <a:lnTo>
                      <a:pt x="168" y="210"/>
                    </a:lnTo>
                    <a:lnTo>
                      <a:pt x="167" y="211"/>
                    </a:lnTo>
                    <a:lnTo>
                      <a:pt x="167" y="212"/>
                    </a:lnTo>
                    <a:lnTo>
                      <a:pt x="167" y="215"/>
                    </a:lnTo>
                    <a:lnTo>
                      <a:pt x="166" y="217"/>
                    </a:lnTo>
                    <a:lnTo>
                      <a:pt x="167" y="217"/>
                    </a:lnTo>
                    <a:lnTo>
                      <a:pt x="168" y="217"/>
                    </a:lnTo>
                    <a:lnTo>
                      <a:pt x="168" y="218"/>
                    </a:lnTo>
                    <a:lnTo>
                      <a:pt x="168" y="219"/>
                    </a:lnTo>
                    <a:lnTo>
                      <a:pt x="167" y="219"/>
                    </a:lnTo>
                    <a:lnTo>
                      <a:pt x="167" y="220"/>
                    </a:lnTo>
                    <a:lnTo>
                      <a:pt x="166" y="220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4" y="222"/>
                    </a:lnTo>
                    <a:lnTo>
                      <a:pt x="164" y="223"/>
                    </a:lnTo>
                    <a:lnTo>
                      <a:pt x="164" y="225"/>
                    </a:lnTo>
                    <a:lnTo>
                      <a:pt x="164" y="226"/>
                    </a:lnTo>
                    <a:lnTo>
                      <a:pt x="164" y="227"/>
                    </a:lnTo>
                    <a:lnTo>
                      <a:pt x="163" y="227"/>
                    </a:lnTo>
                    <a:lnTo>
                      <a:pt x="162" y="228"/>
                    </a:lnTo>
                    <a:lnTo>
                      <a:pt x="161" y="228"/>
                    </a:lnTo>
                    <a:lnTo>
                      <a:pt x="160" y="228"/>
                    </a:lnTo>
                    <a:lnTo>
                      <a:pt x="160" y="229"/>
                    </a:lnTo>
                    <a:lnTo>
                      <a:pt x="159" y="230"/>
                    </a:lnTo>
                    <a:lnTo>
                      <a:pt x="158" y="231"/>
                    </a:lnTo>
                    <a:lnTo>
                      <a:pt x="158" y="231"/>
                    </a:lnTo>
                    <a:lnTo>
                      <a:pt x="158" y="232"/>
                    </a:lnTo>
                    <a:lnTo>
                      <a:pt x="158" y="234"/>
                    </a:lnTo>
                    <a:lnTo>
                      <a:pt x="158" y="235"/>
                    </a:lnTo>
                    <a:lnTo>
                      <a:pt x="158" y="236"/>
                    </a:lnTo>
                    <a:lnTo>
                      <a:pt x="157" y="236"/>
                    </a:lnTo>
                    <a:lnTo>
                      <a:pt x="157" y="237"/>
                    </a:lnTo>
                    <a:lnTo>
                      <a:pt x="155" y="237"/>
                    </a:lnTo>
                    <a:lnTo>
                      <a:pt x="154" y="238"/>
                    </a:lnTo>
                    <a:lnTo>
                      <a:pt x="154" y="239"/>
                    </a:lnTo>
                    <a:lnTo>
                      <a:pt x="153" y="239"/>
                    </a:lnTo>
                    <a:lnTo>
                      <a:pt x="153" y="240"/>
                    </a:lnTo>
                    <a:lnTo>
                      <a:pt x="152" y="242"/>
                    </a:lnTo>
                    <a:lnTo>
                      <a:pt x="152" y="243"/>
                    </a:lnTo>
                    <a:lnTo>
                      <a:pt x="151" y="243"/>
                    </a:lnTo>
                    <a:lnTo>
                      <a:pt x="150" y="243"/>
                    </a:lnTo>
                    <a:lnTo>
                      <a:pt x="149" y="243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6" y="240"/>
                    </a:lnTo>
                    <a:lnTo>
                      <a:pt x="145" y="240"/>
                    </a:lnTo>
                    <a:lnTo>
                      <a:pt x="144" y="242"/>
                    </a:lnTo>
                    <a:lnTo>
                      <a:pt x="144" y="243"/>
                    </a:lnTo>
                    <a:lnTo>
                      <a:pt x="143" y="243"/>
                    </a:lnTo>
                    <a:lnTo>
                      <a:pt x="143" y="244"/>
                    </a:lnTo>
                    <a:lnTo>
                      <a:pt x="143" y="243"/>
                    </a:lnTo>
                    <a:lnTo>
                      <a:pt x="142" y="243"/>
                    </a:lnTo>
                    <a:lnTo>
                      <a:pt x="142" y="242"/>
                    </a:lnTo>
                    <a:lnTo>
                      <a:pt x="142" y="243"/>
                    </a:lnTo>
                    <a:lnTo>
                      <a:pt x="141" y="243"/>
                    </a:lnTo>
                    <a:lnTo>
                      <a:pt x="140" y="243"/>
                    </a:lnTo>
                    <a:lnTo>
                      <a:pt x="138" y="243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2"/>
                    </a:lnTo>
                    <a:lnTo>
                      <a:pt x="137" y="243"/>
                    </a:lnTo>
                    <a:lnTo>
                      <a:pt x="136" y="243"/>
                    </a:lnTo>
                    <a:lnTo>
                      <a:pt x="135" y="243"/>
                    </a:lnTo>
                    <a:lnTo>
                      <a:pt x="134" y="243"/>
                    </a:lnTo>
                    <a:lnTo>
                      <a:pt x="134" y="244"/>
                    </a:lnTo>
                    <a:lnTo>
                      <a:pt x="133" y="244"/>
                    </a:lnTo>
                    <a:lnTo>
                      <a:pt x="133" y="245"/>
                    </a:lnTo>
                    <a:lnTo>
                      <a:pt x="132" y="245"/>
                    </a:lnTo>
                    <a:lnTo>
                      <a:pt x="131" y="245"/>
                    </a:lnTo>
                    <a:lnTo>
                      <a:pt x="129" y="245"/>
                    </a:lnTo>
                    <a:lnTo>
                      <a:pt x="128" y="244"/>
                    </a:lnTo>
                    <a:lnTo>
                      <a:pt x="128" y="245"/>
                    </a:lnTo>
                    <a:lnTo>
                      <a:pt x="127" y="245"/>
                    </a:lnTo>
                    <a:lnTo>
                      <a:pt x="127" y="246"/>
                    </a:lnTo>
                    <a:lnTo>
                      <a:pt x="127" y="247"/>
                    </a:lnTo>
                    <a:lnTo>
                      <a:pt x="126" y="247"/>
                    </a:lnTo>
                    <a:lnTo>
                      <a:pt x="125" y="248"/>
                    </a:lnTo>
                    <a:lnTo>
                      <a:pt x="123" y="248"/>
                    </a:lnTo>
                    <a:lnTo>
                      <a:pt x="123" y="247"/>
                    </a:lnTo>
                    <a:lnTo>
                      <a:pt x="121" y="247"/>
                    </a:lnTo>
                    <a:lnTo>
                      <a:pt x="120" y="248"/>
                    </a:lnTo>
                    <a:lnTo>
                      <a:pt x="119" y="248"/>
                    </a:lnTo>
                    <a:lnTo>
                      <a:pt x="118" y="248"/>
                    </a:lnTo>
                    <a:lnTo>
                      <a:pt x="118" y="247"/>
                    </a:lnTo>
                    <a:lnTo>
                      <a:pt x="117" y="247"/>
                    </a:lnTo>
                    <a:lnTo>
                      <a:pt x="117" y="246"/>
                    </a:lnTo>
                    <a:lnTo>
                      <a:pt x="116" y="246"/>
                    </a:lnTo>
                    <a:lnTo>
                      <a:pt x="115" y="246"/>
                    </a:lnTo>
                    <a:lnTo>
                      <a:pt x="115" y="247"/>
                    </a:lnTo>
                    <a:lnTo>
                      <a:pt x="115" y="248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9"/>
                    </a:lnTo>
                    <a:lnTo>
                      <a:pt x="109" y="251"/>
                    </a:lnTo>
                    <a:lnTo>
                      <a:pt x="109" y="252"/>
                    </a:lnTo>
                    <a:lnTo>
                      <a:pt x="109" y="253"/>
                    </a:lnTo>
                    <a:lnTo>
                      <a:pt x="108" y="253"/>
                    </a:lnTo>
                    <a:lnTo>
                      <a:pt x="104" y="253"/>
                    </a:lnTo>
                    <a:lnTo>
                      <a:pt x="103" y="253"/>
                    </a:lnTo>
                    <a:lnTo>
                      <a:pt x="103" y="252"/>
                    </a:lnTo>
                    <a:lnTo>
                      <a:pt x="102" y="251"/>
                    </a:lnTo>
                    <a:lnTo>
                      <a:pt x="101" y="251"/>
                    </a:lnTo>
                    <a:lnTo>
                      <a:pt x="101" y="252"/>
                    </a:lnTo>
                    <a:lnTo>
                      <a:pt x="100" y="252"/>
                    </a:lnTo>
                    <a:lnTo>
                      <a:pt x="99" y="252"/>
                    </a:lnTo>
                    <a:lnTo>
                      <a:pt x="98" y="252"/>
                    </a:lnTo>
                    <a:lnTo>
                      <a:pt x="98" y="251"/>
                    </a:lnTo>
                    <a:lnTo>
                      <a:pt x="97" y="251"/>
                    </a:lnTo>
                    <a:lnTo>
                      <a:pt x="95" y="251"/>
                    </a:lnTo>
                    <a:lnTo>
                      <a:pt x="94" y="252"/>
                    </a:lnTo>
                    <a:lnTo>
                      <a:pt x="93" y="253"/>
                    </a:lnTo>
                    <a:lnTo>
                      <a:pt x="92" y="253"/>
                    </a:lnTo>
                    <a:lnTo>
                      <a:pt x="91" y="254"/>
                    </a:lnTo>
                    <a:lnTo>
                      <a:pt x="90" y="254"/>
                    </a:lnTo>
                    <a:lnTo>
                      <a:pt x="89" y="253"/>
                    </a:lnTo>
                    <a:lnTo>
                      <a:pt x="88" y="254"/>
                    </a:lnTo>
                    <a:lnTo>
                      <a:pt x="85" y="254"/>
                    </a:lnTo>
                    <a:lnTo>
                      <a:pt x="84" y="255"/>
                    </a:lnTo>
                    <a:lnTo>
                      <a:pt x="83" y="255"/>
                    </a:lnTo>
                    <a:lnTo>
                      <a:pt x="83" y="256"/>
                    </a:lnTo>
                    <a:lnTo>
                      <a:pt x="83" y="256"/>
                    </a:lnTo>
                    <a:lnTo>
                      <a:pt x="82" y="257"/>
                    </a:lnTo>
                    <a:lnTo>
                      <a:pt x="81" y="257"/>
                    </a:lnTo>
                    <a:lnTo>
                      <a:pt x="80" y="257"/>
                    </a:lnTo>
                    <a:lnTo>
                      <a:pt x="78" y="256"/>
                    </a:lnTo>
                    <a:lnTo>
                      <a:pt x="77" y="256"/>
                    </a:lnTo>
                    <a:lnTo>
                      <a:pt x="77" y="257"/>
                    </a:lnTo>
                    <a:lnTo>
                      <a:pt x="77" y="259"/>
                    </a:lnTo>
                    <a:lnTo>
                      <a:pt x="76" y="259"/>
                    </a:lnTo>
                    <a:lnTo>
                      <a:pt x="76" y="259"/>
                    </a:lnTo>
                    <a:lnTo>
                      <a:pt x="75" y="259"/>
                    </a:lnTo>
                    <a:lnTo>
                      <a:pt x="75" y="260"/>
                    </a:lnTo>
                    <a:lnTo>
                      <a:pt x="76" y="260"/>
                    </a:lnTo>
                    <a:lnTo>
                      <a:pt x="75" y="261"/>
                    </a:lnTo>
                    <a:lnTo>
                      <a:pt x="75" y="262"/>
                    </a:lnTo>
                    <a:lnTo>
                      <a:pt x="74" y="262"/>
                    </a:lnTo>
                    <a:lnTo>
                      <a:pt x="73" y="262"/>
                    </a:lnTo>
                    <a:lnTo>
                      <a:pt x="72" y="261"/>
                    </a:lnTo>
                    <a:lnTo>
                      <a:pt x="71" y="260"/>
                    </a:lnTo>
                    <a:lnTo>
                      <a:pt x="72" y="260"/>
                    </a:lnTo>
                    <a:lnTo>
                      <a:pt x="72" y="259"/>
                    </a:lnTo>
                    <a:lnTo>
                      <a:pt x="71" y="259"/>
                    </a:lnTo>
                    <a:lnTo>
                      <a:pt x="69" y="259"/>
                    </a:lnTo>
                    <a:lnTo>
                      <a:pt x="68" y="259"/>
                    </a:lnTo>
                    <a:lnTo>
                      <a:pt x="67" y="260"/>
                    </a:lnTo>
                    <a:lnTo>
                      <a:pt x="66" y="261"/>
                    </a:lnTo>
                    <a:lnTo>
                      <a:pt x="65" y="261"/>
                    </a:lnTo>
                    <a:lnTo>
                      <a:pt x="65" y="262"/>
                    </a:lnTo>
                    <a:lnTo>
                      <a:pt x="64" y="262"/>
                    </a:lnTo>
                    <a:lnTo>
                      <a:pt x="65" y="262"/>
                    </a:lnTo>
                    <a:lnTo>
                      <a:pt x="65" y="263"/>
                    </a:lnTo>
                    <a:lnTo>
                      <a:pt x="65" y="264"/>
                    </a:lnTo>
                    <a:lnTo>
                      <a:pt x="64" y="264"/>
                    </a:lnTo>
                    <a:lnTo>
                      <a:pt x="63" y="264"/>
                    </a:lnTo>
                    <a:lnTo>
                      <a:pt x="61" y="264"/>
                    </a:lnTo>
                    <a:lnTo>
                      <a:pt x="61" y="263"/>
                    </a:lnTo>
                    <a:lnTo>
                      <a:pt x="60" y="263"/>
                    </a:lnTo>
                    <a:lnTo>
                      <a:pt x="60" y="264"/>
                    </a:lnTo>
                    <a:lnTo>
                      <a:pt x="59" y="264"/>
                    </a:lnTo>
                    <a:lnTo>
                      <a:pt x="58" y="263"/>
                    </a:lnTo>
                    <a:lnTo>
                      <a:pt x="57" y="263"/>
                    </a:lnTo>
                    <a:lnTo>
                      <a:pt x="56" y="264"/>
                    </a:lnTo>
                    <a:lnTo>
                      <a:pt x="56" y="264"/>
                    </a:lnTo>
                    <a:lnTo>
                      <a:pt x="56" y="265"/>
                    </a:lnTo>
                    <a:lnTo>
                      <a:pt x="55" y="265"/>
                    </a:lnTo>
                    <a:lnTo>
                      <a:pt x="55" y="264"/>
                    </a:lnTo>
                    <a:lnTo>
                      <a:pt x="55" y="263"/>
                    </a:lnTo>
                    <a:lnTo>
                      <a:pt x="54" y="263"/>
                    </a:lnTo>
                    <a:lnTo>
                      <a:pt x="54" y="264"/>
                    </a:lnTo>
                    <a:lnTo>
                      <a:pt x="54" y="265"/>
                    </a:lnTo>
                    <a:lnTo>
                      <a:pt x="54" y="266"/>
                    </a:lnTo>
                    <a:lnTo>
                      <a:pt x="52" y="266"/>
                    </a:lnTo>
                    <a:lnTo>
                      <a:pt x="52" y="265"/>
                    </a:lnTo>
                    <a:lnTo>
                      <a:pt x="52" y="264"/>
                    </a:lnTo>
                    <a:lnTo>
                      <a:pt x="52" y="263"/>
                    </a:lnTo>
                    <a:lnTo>
                      <a:pt x="51" y="263"/>
                    </a:lnTo>
                    <a:lnTo>
                      <a:pt x="51" y="264"/>
                    </a:lnTo>
                    <a:lnTo>
                      <a:pt x="50" y="264"/>
                    </a:lnTo>
                    <a:lnTo>
                      <a:pt x="49" y="264"/>
                    </a:lnTo>
                    <a:lnTo>
                      <a:pt x="50" y="263"/>
                    </a:lnTo>
                    <a:lnTo>
                      <a:pt x="51" y="263"/>
                    </a:lnTo>
                    <a:lnTo>
                      <a:pt x="51" y="262"/>
                    </a:lnTo>
                    <a:lnTo>
                      <a:pt x="50" y="262"/>
                    </a:lnTo>
                    <a:lnTo>
                      <a:pt x="49" y="261"/>
                    </a:lnTo>
                    <a:lnTo>
                      <a:pt x="48" y="262"/>
                    </a:lnTo>
                    <a:lnTo>
                      <a:pt x="47" y="262"/>
                    </a:lnTo>
                    <a:lnTo>
                      <a:pt x="46" y="262"/>
                    </a:lnTo>
                    <a:lnTo>
                      <a:pt x="46" y="261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4" y="261"/>
                    </a:lnTo>
                    <a:lnTo>
                      <a:pt x="43" y="261"/>
                    </a:lnTo>
                    <a:lnTo>
                      <a:pt x="43" y="260"/>
                    </a:lnTo>
                    <a:lnTo>
                      <a:pt x="43" y="259"/>
                    </a:lnTo>
                    <a:lnTo>
                      <a:pt x="42" y="259"/>
                    </a:lnTo>
                    <a:lnTo>
                      <a:pt x="41" y="259"/>
                    </a:lnTo>
                    <a:lnTo>
                      <a:pt x="41" y="259"/>
                    </a:lnTo>
                    <a:lnTo>
                      <a:pt x="41" y="257"/>
                    </a:lnTo>
                    <a:lnTo>
                      <a:pt x="40" y="257"/>
                    </a:lnTo>
                    <a:lnTo>
                      <a:pt x="40" y="259"/>
                    </a:lnTo>
                    <a:lnTo>
                      <a:pt x="40" y="259"/>
                    </a:lnTo>
                    <a:lnTo>
                      <a:pt x="41" y="259"/>
                    </a:lnTo>
                    <a:lnTo>
                      <a:pt x="41" y="260"/>
                    </a:lnTo>
                    <a:lnTo>
                      <a:pt x="41" y="261"/>
                    </a:lnTo>
                    <a:lnTo>
                      <a:pt x="41" y="260"/>
                    </a:lnTo>
                    <a:lnTo>
                      <a:pt x="40" y="260"/>
                    </a:lnTo>
                    <a:lnTo>
                      <a:pt x="39" y="260"/>
                    </a:lnTo>
                    <a:lnTo>
                      <a:pt x="38" y="260"/>
                    </a:lnTo>
                    <a:lnTo>
                      <a:pt x="37" y="260"/>
                    </a:lnTo>
                    <a:lnTo>
                      <a:pt x="35" y="261"/>
                    </a:lnTo>
                    <a:lnTo>
                      <a:pt x="35" y="260"/>
                    </a:lnTo>
                    <a:lnTo>
                      <a:pt x="35" y="259"/>
                    </a:lnTo>
                    <a:lnTo>
                      <a:pt x="35" y="259"/>
                    </a:lnTo>
                    <a:lnTo>
                      <a:pt x="35" y="257"/>
                    </a:lnTo>
                    <a:lnTo>
                      <a:pt x="35" y="256"/>
                    </a:lnTo>
                    <a:lnTo>
                      <a:pt x="35" y="255"/>
                    </a:lnTo>
                    <a:lnTo>
                      <a:pt x="37" y="255"/>
                    </a:lnTo>
                    <a:lnTo>
                      <a:pt x="35" y="254"/>
                    </a:lnTo>
                    <a:lnTo>
                      <a:pt x="35" y="255"/>
                    </a:lnTo>
                    <a:lnTo>
                      <a:pt x="34" y="255"/>
                    </a:lnTo>
                    <a:lnTo>
                      <a:pt x="34" y="254"/>
                    </a:lnTo>
                    <a:lnTo>
                      <a:pt x="34" y="253"/>
                    </a:lnTo>
                    <a:lnTo>
                      <a:pt x="32" y="251"/>
                    </a:lnTo>
                    <a:lnTo>
                      <a:pt x="31" y="251"/>
                    </a:lnTo>
                    <a:lnTo>
                      <a:pt x="30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9" y="248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27" y="246"/>
                    </a:lnTo>
                    <a:lnTo>
                      <a:pt x="27" y="247"/>
                    </a:lnTo>
                    <a:lnTo>
                      <a:pt x="26" y="247"/>
                    </a:lnTo>
                    <a:lnTo>
                      <a:pt x="26" y="246"/>
                    </a:lnTo>
                    <a:lnTo>
                      <a:pt x="25" y="246"/>
                    </a:lnTo>
                    <a:lnTo>
                      <a:pt x="24" y="246"/>
                    </a:lnTo>
                    <a:lnTo>
                      <a:pt x="24" y="245"/>
                    </a:lnTo>
                    <a:lnTo>
                      <a:pt x="23" y="244"/>
                    </a:lnTo>
                    <a:lnTo>
                      <a:pt x="22" y="244"/>
                    </a:lnTo>
                    <a:lnTo>
                      <a:pt x="22" y="243"/>
                    </a:lnTo>
                    <a:lnTo>
                      <a:pt x="22" y="242"/>
                    </a:lnTo>
                    <a:lnTo>
                      <a:pt x="21" y="242"/>
                    </a:lnTo>
                    <a:lnTo>
                      <a:pt x="20" y="242"/>
                    </a:lnTo>
                    <a:lnTo>
                      <a:pt x="18" y="240"/>
                    </a:lnTo>
                    <a:lnTo>
                      <a:pt x="18" y="239"/>
                    </a:lnTo>
                    <a:lnTo>
                      <a:pt x="20" y="239"/>
                    </a:lnTo>
                    <a:lnTo>
                      <a:pt x="20" y="238"/>
                    </a:lnTo>
                    <a:lnTo>
                      <a:pt x="18" y="237"/>
                    </a:lnTo>
                    <a:lnTo>
                      <a:pt x="17" y="237"/>
                    </a:lnTo>
                    <a:lnTo>
                      <a:pt x="17" y="236"/>
                    </a:lnTo>
                    <a:lnTo>
                      <a:pt x="18" y="236"/>
                    </a:lnTo>
                    <a:lnTo>
                      <a:pt x="18" y="235"/>
                    </a:lnTo>
                    <a:lnTo>
                      <a:pt x="17" y="234"/>
                    </a:lnTo>
                    <a:lnTo>
                      <a:pt x="16" y="234"/>
                    </a:lnTo>
                    <a:lnTo>
                      <a:pt x="16" y="232"/>
                    </a:lnTo>
                    <a:lnTo>
                      <a:pt x="16" y="231"/>
                    </a:lnTo>
                    <a:lnTo>
                      <a:pt x="17" y="231"/>
                    </a:lnTo>
                    <a:lnTo>
                      <a:pt x="16" y="230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8" y="230"/>
                    </a:lnTo>
                    <a:lnTo>
                      <a:pt x="18" y="229"/>
                    </a:lnTo>
                    <a:lnTo>
                      <a:pt x="20" y="228"/>
                    </a:lnTo>
                    <a:lnTo>
                      <a:pt x="20" y="227"/>
                    </a:lnTo>
                    <a:lnTo>
                      <a:pt x="18" y="227"/>
                    </a:lnTo>
                    <a:lnTo>
                      <a:pt x="17" y="227"/>
                    </a:lnTo>
                    <a:lnTo>
                      <a:pt x="17" y="226"/>
                    </a:lnTo>
                    <a:lnTo>
                      <a:pt x="18" y="226"/>
                    </a:lnTo>
                    <a:lnTo>
                      <a:pt x="18" y="225"/>
                    </a:lnTo>
                    <a:lnTo>
                      <a:pt x="17" y="225"/>
                    </a:lnTo>
                    <a:lnTo>
                      <a:pt x="17" y="223"/>
                    </a:lnTo>
                    <a:lnTo>
                      <a:pt x="16" y="222"/>
                    </a:lnTo>
                    <a:lnTo>
                      <a:pt x="16" y="221"/>
                    </a:lnTo>
                    <a:lnTo>
                      <a:pt x="15" y="221"/>
                    </a:lnTo>
                    <a:lnTo>
                      <a:pt x="14" y="221"/>
                    </a:lnTo>
                    <a:lnTo>
                      <a:pt x="14" y="220"/>
                    </a:lnTo>
                    <a:lnTo>
                      <a:pt x="13" y="218"/>
                    </a:lnTo>
                    <a:lnTo>
                      <a:pt x="14" y="217"/>
                    </a:lnTo>
                    <a:lnTo>
                      <a:pt x="13" y="215"/>
                    </a:lnTo>
                    <a:lnTo>
                      <a:pt x="13" y="214"/>
                    </a:lnTo>
                    <a:lnTo>
                      <a:pt x="12" y="214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2" y="211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8" y="209"/>
                    </a:lnTo>
                    <a:lnTo>
                      <a:pt x="8" y="207"/>
                    </a:lnTo>
                    <a:lnTo>
                      <a:pt x="8" y="205"/>
                    </a:lnTo>
                    <a:lnTo>
                      <a:pt x="8" y="204"/>
                    </a:lnTo>
                    <a:lnTo>
                      <a:pt x="7" y="204"/>
                    </a:lnTo>
                    <a:lnTo>
                      <a:pt x="6" y="204"/>
                    </a:lnTo>
                    <a:lnTo>
                      <a:pt x="7" y="204"/>
                    </a:lnTo>
                    <a:lnTo>
                      <a:pt x="7" y="203"/>
                    </a:lnTo>
                    <a:lnTo>
                      <a:pt x="6" y="203"/>
                    </a:lnTo>
                    <a:lnTo>
                      <a:pt x="6" y="202"/>
                    </a:lnTo>
                    <a:lnTo>
                      <a:pt x="4" y="202"/>
                    </a:lnTo>
                    <a:lnTo>
                      <a:pt x="3" y="202"/>
                    </a:lnTo>
                    <a:lnTo>
                      <a:pt x="1" y="202"/>
                    </a:lnTo>
                    <a:lnTo>
                      <a:pt x="3" y="201"/>
                    </a:lnTo>
                    <a:lnTo>
                      <a:pt x="3" y="20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198"/>
                    </a:lnTo>
                    <a:lnTo>
                      <a:pt x="0" y="198"/>
                    </a:lnTo>
                    <a:lnTo>
                      <a:pt x="0" y="197"/>
                    </a:lnTo>
                    <a:lnTo>
                      <a:pt x="0" y="196"/>
                    </a:lnTo>
                    <a:lnTo>
                      <a:pt x="1" y="196"/>
                    </a:lnTo>
                    <a:lnTo>
                      <a:pt x="1" y="194"/>
                    </a:lnTo>
                    <a:lnTo>
                      <a:pt x="0" y="193"/>
                    </a:lnTo>
                    <a:lnTo>
                      <a:pt x="1" y="192"/>
                    </a:lnTo>
                    <a:lnTo>
                      <a:pt x="3" y="190"/>
                    </a:lnTo>
                    <a:lnTo>
                      <a:pt x="6" y="187"/>
                    </a:lnTo>
                    <a:lnTo>
                      <a:pt x="8" y="184"/>
                    </a:lnTo>
                    <a:lnTo>
                      <a:pt x="9" y="183"/>
                    </a:lnTo>
                    <a:lnTo>
                      <a:pt x="11" y="183"/>
                    </a:lnTo>
                    <a:lnTo>
                      <a:pt x="12" y="181"/>
                    </a:lnTo>
                    <a:lnTo>
                      <a:pt x="13" y="180"/>
                    </a:lnTo>
                    <a:lnTo>
                      <a:pt x="14" y="179"/>
                    </a:lnTo>
                    <a:lnTo>
                      <a:pt x="15" y="179"/>
                    </a:lnTo>
                    <a:lnTo>
                      <a:pt x="16" y="178"/>
                    </a:lnTo>
                    <a:lnTo>
                      <a:pt x="17" y="178"/>
                    </a:lnTo>
                    <a:lnTo>
                      <a:pt x="18" y="178"/>
                    </a:lnTo>
                    <a:lnTo>
                      <a:pt x="21" y="177"/>
                    </a:lnTo>
                    <a:lnTo>
                      <a:pt x="22" y="177"/>
                    </a:lnTo>
                    <a:lnTo>
                      <a:pt x="23" y="177"/>
                    </a:lnTo>
                    <a:lnTo>
                      <a:pt x="24" y="177"/>
                    </a:lnTo>
                    <a:lnTo>
                      <a:pt x="25" y="177"/>
                    </a:lnTo>
                    <a:lnTo>
                      <a:pt x="26" y="177"/>
                    </a:lnTo>
                    <a:lnTo>
                      <a:pt x="27" y="176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29" y="175"/>
                    </a:lnTo>
                    <a:lnTo>
                      <a:pt x="31" y="173"/>
                    </a:lnTo>
                    <a:lnTo>
                      <a:pt x="32" y="173"/>
                    </a:lnTo>
                    <a:lnTo>
                      <a:pt x="32" y="172"/>
                    </a:lnTo>
                    <a:lnTo>
                      <a:pt x="33" y="172"/>
                    </a:lnTo>
                    <a:lnTo>
                      <a:pt x="34" y="172"/>
                    </a:lnTo>
                    <a:lnTo>
                      <a:pt x="34" y="173"/>
                    </a:lnTo>
                    <a:lnTo>
                      <a:pt x="37" y="173"/>
                    </a:lnTo>
                    <a:lnTo>
                      <a:pt x="38" y="173"/>
                    </a:lnTo>
                    <a:lnTo>
                      <a:pt x="39" y="173"/>
                    </a:lnTo>
                    <a:lnTo>
                      <a:pt x="39" y="172"/>
                    </a:lnTo>
                    <a:lnTo>
                      <a:pt x="40" y="172"/>
                    </a:lnTo>
                    <a:lnTo>
                      <a:pt x="41" y="172"/>
                    </a:lnTo>
                    <a:lnTo>
                      <a:pt x="42" y="172"/>
                    </a:lnTo>
                    <a:lnTo>
                      <a:pt x="43" y="171"/>
                    </a:lnTo>
                    <a:lnTo>
                      <a:pt x="44" y="170"/>
                    </a:lnTo>
                    <a:lnTo>
                      <a:pt x="46" y="170"/>
                    </a:lnTo>
                    <a:lnTo>
                      <a:pt x="47" y="169"/>
                    </a:lnTo>
                    <a:lnTo>
                      <a:pt x="48" y="169"/>
                    </a:lnTo>
                    <a:lnTo>
                      <a:pt x="48" y="168"/>
                    </a:lnTo>
                    <a:lnTo>
                      <a:pt x="49" y="168"/>
                    </a:lnTo>
                    <a:lnTo>
                      <a:pt x="50" y="168"/>
                    </a:lnTo>
                    <a:lnTo>
                      <a:pt x="51" y="166"/>
                    </a:lnTo>
                    <a:lnTo>
                      <a:pt x="52" y="166"/>
                    </a:lnTo>
                    <a:lnTo>
                      <a:pt x="52" y="164"/>
                    </a:lnTo>
                    <a:lnTo>
                      <a:pt x="54" y="164"/>
                    </a:lnTo>
                    <a:lnTo>
                      <a:pt x="55" y="164"/>
                    </a:lnTo>
                    <a:lnTo>
                      <a:pt x="56" y="164"/>
                    </a:lnTo>
                    <a:lnTo>
                      <a:pt x="56" y="164"/>
                    </a:lnTo>
                    <a:lnTo>
                      <a:pt x="57" y="164"/>
                    </a:lnTo>
                    <a:lnTo>
                      <a:pt x="58" y="164"/>
                    </a:lnTo>
                    <a:lnTo>
                      <a:pt x="60" y="163"/>
                    </a:lnTo>
                    <a:lnTo>
                      <a:pt x="61" y="163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62"/>
                    </a:lnTo>
                    <a:lnTo>
                      <a:pt x="66" y="162"/>
                    </a:lnTo>
                    <a:lnTo>
                      <a:pt x="67" y="162"/>
                    </a:lnTo>
                    <a:lnTo>
                      <a:pt x="68" y="162"/>
                    </a:lnTo>
                    <a:lnTo>
                      <a:pt x="69" y="162"/>
                    </a:lnTo>
                    <a:lnTo>
                      <a:pt x="71" y="162"/>
                    </a:lnTo>
                    <a:lnTo>
                      <a:pt x="72" y="162"/>
                    </a:lnTo>
                    <a:lnTo>
                      <a:pt x="74" y="162"/>
                    </a:lnTo>
                    <a:lnTo>
                      <a:pt x="75" y="162"/>
                    </a:lnTo>
                    <a:lnTo>
                      <a:pt x="76" y="162"/>
                    </a:lnTo>
                    <a:lnTo>
                      <a:pt x="77" y="162"/>
                    </a:lnTo>
                    <a:lnTo>
                      <a:pt x="77" y="161"/>
                    </a:lnTo>
                    <a:lnTo>
                      <a:pt x="78" y="161"/>
                    </a:lnTo>
                    <a:lnTo>
                      <a:pt x="78" y="162"/>
                    </a:lnTo>
                    <a:lnTo>
                      <a:pt x="80" y="162"/>
                    </a:lnTo>
                    <a:lnTo>
                      <a:pt x="80" y="161"/>
                    </a:lnTo>
                    <a:lnTo>
                      <a:pt x="81" y="161"/>
                    </a:lnTo>
                    <a:lnTo>
                      <a:pt x="82" y="161"/>
                    </a:lnTo>
                    <a:lnTo>
                      <a:pt x="83" y="161"/>
                    </a:lnTo>
                    <a:lnTo>
                      <a:pt x="83" y="162"/>
                    </a:lnTo>
                    <a:lnTo>
                      <a:pt x="83" y="161"/>
                    </a:lnTo>
                    <a:lnTo>
                      <a:pt x="84" y="161"/>
                    </a:lnTo>
                    <a:lnTo>
                      <a:pt x="85" y="161"/>
                    </a:lnTo>
                    <a:lnTo>
                      <a:pt x="86" y="161"/>
                    </a:lnTo>
                    <a:lnTo>
                      <a:pt x="88" y="161"/>
                    </a:lnTo>
                    <a:lnTo>
                      <a:pt x="89" y="161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1" y="160"/>
                    </a:lnTo>
                    <a:lnTo>
                      <a:pt x="92" y="160"/>
                    </a:lnTo>
                    <a:lnTo>
                      <a:pt x="93" y="160"/>
                    </a:lnTo>
                    <a:lnTo>
                      <a:pt x="93" y="159"/>
                    </a:lnTo>
                    <a:lnTo>
                      <a:pt x="94" y="160"/>
                    </a:lnTo>
                    <a:lnTo>
                      <a:pt x="95" y="160"/>
                    </a:lnTo>
                    <a:lnTo>
                      <a:pt x="97" y="159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1" y="158"/>
                    </a:lnTo>
                    <a:lnTo>
                      <a:pt x="102" y="156"/>
                    </a:lnTo>
                    <a:lnTo>
                      <a:pt x="103" y="156"/>
                    </a:lnTo>
                    <a:lnTo>
                      <a:pt x="103" y="155"/>
                    </a:lnTo>
                    <a:lnTo>
                      <a:pt x="104" y="155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7" y="152"/>
                    </a:lnTo>
                    <a:lnTo>
                      <a:pt x="112" y="146"/>
                    </a:lnTo>
                    <a:lnTo>
                      <a:pt x="117" y="142"/>
                    </a:lnTo>
                    <a:lnTo>
                      <a:pt x="118" y="141"/>
                    </a:lnTo>
                    <a:lnTo>
                      <a:pt x="123" y="136"/>
                    </a:lnTo>
                    <a:lnTo>
                      <a:pt x="125" y="134"/>
                    </a:lnTo>
                    <a:lnTo>
                      <a:pt x="128" y="130"/>
                    </a:lnTo>
                    <a:lnTo>
                      <a:pt x="146" y="112"/>
                    </a:lnTo>
                    <a:lnTo>
                      <a:pt x="159" y="99"/>
                    </a:lnTo>
                    <a:lnTo>
                      <a:pt x="163" y="95"/>
                    </a:lnTo>
                    <a:lnTo>
                      <a:pt x="169" y="95"/>
                    </a:lnTo>
                    <a:lnTo>
                      <a:pt x="174" y="95"/>
                    </a:lnTo>
                    <a:lnTo>
                      <a:pt x="186" y="95"/>
                    </a:lnTo>
                    <a:lnTo>
                      <a:pt x="186" y="88"/>
                    </a:lnTo>
                    <a:lnTo>
                      <a:pt x="186" y="87"/>
                    </a:lnTo>
                    <a:lnTo>
                      <a:pt x="186" y="84"/>
                    </a:lnTo>
                    <a:lnTo>
                      <a:pt x="187" y="84"/>
                    </a:lnTo>
                    <a:lnTo>
                      <a:pt x="193" y="84"/>
                    </a:lnTo>
                    <a:lnTo>
                      <a:pt x="193" y="79"/>
                    </a:lnTo>
                    <a:lnTo>
                      <a:pt x="193" y="75"/>
                    </a:lnTo>
                    <a:lnTo>
                      <a:pt x="200" y="75"/>
                    </a:lnTo>
                    <a:lnTo>
                      <a:pt x="200" y="65"/>
                    </a:lnTo>
                    <a:lnTo>
                      <a:pt x="200" y="58"/>
                    </a:lnTo>
                    <a:lnTo>
                      <a:pt x="203" y="54"/>
                    </a:lnTo>
                    <a:lnTo>
                      <a:pt x="206" y="51"/>
                    </a:lnTo>
                    <a:lnTo>
                      <a:pt x="208" y="50"/>
                    </a:lnTo>
                    <a:lnTo>
                      <a:pt x="209" y="49"/>
                    </a:lnTo>
                    <a:lnTo>
                      <a:pt x="210" y="46"/>
                    </a:lnTo>
                    <a:lnTo>
                      <a:pt x="212" y="45"/>
                    </a:lnTo>
                    <a:lnTo>
                      <a:pt x="213" y="44"/>
                    </a:lnTo>
                    <a:lnTo>
                      <a:pt x="215" y="42"/>
                    </a:lnTo>
                    <a:lnTo>
                      <a:pt x="217" y="41"/>
                    </a:lnTo>
                    <a:lnTo>
                      <a:pt x="218" y="41"/>
                    </a:lnTo>
                    <a:lnTo>
                      <a:pt x="220" y="39"/>
                    </a:lnTo>
                    <a:lnTo>
                      <a:pt x="223" y="34"/>
                    </a:lnTo>
                    <a:lnTo>
                      <a:pt x="224" y="33"/>
                    </a:lnTo>
                    <a:lnTo>
                      <a:pt x="226" y="32"/>
                    </a:lnTo>
                    <a:lnTo>
                      <a:pt x="227" y="29"/>
                    </a:lnTo>
                    <a:lnTo>
                      <a:pt x="230" y="27"/>
                    </a:lnTo>
                    <a:lnTo>
                      <a:pt x="232" y="25"/>
                    </a:lnTo>
                    <a:lnTo>
                      <a:pt x="238" y="19"/>
                    </a:lnTo>
                    <a:lnTo>
                      <a:pt x="243" y="14"/>
                    </a:lnTo>
                    <a:lnTo>
                      <a:pt x="244" y="14"/>
                    </a:lnTo>
                    <a:lnTo>
                      <a:pt x="246" y="12"/>
                    </a:lnTo>
                    <a:lnTo>
                      <a:pt x="247" y="10"/>
                    </a:lnTo>
                    <a:lnTo>
                      <a:pt x="248" y="9"/>
                    </a:lnTo>
                    <a:lnTo>
                      <a:pt x="249" y="8"/>
                    </a:lnTo>
                    <a:lnTo>
                      <a:pt x="249" y="7"/>
                    </a:lnTo>
                    <a:lnTo>
                      <a:pt x="251" y="6"/>
                    </a:lnTo>
                    <a:lnTo>
                      <a:pt x="253" y="3"/>
                    </a:lnTo>
                    <a:lnTo>
                      <a:pt x="255" y="2"/>
                    </a:lnTo>
                    <a:lnTo>
                      <a:pt x="255" y="1"/>
                    </a:lnTo>
                    <a:lnTo>
                      <a:pt x="257" y="0"/>
                    </a:lnTo>
                    <a:lnTo>
                      <a:pt x="257" y="1"/>
                    </a:lnTo>
                    <a:lnTo>
                      <a:pt x="258" y="1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1" y="3"/>
                    </a:lnTo>
                    <a:lnTo>
                      <a:pt x="261" y="5"/>
                    </a:lnTo>
                    <a:lnTo>
                      <a:pt x="261" y="6"/>
                    </a:lnTo>
                    <a:lnTo>
                      <a:pt x="261" y="7"/>
                    </a:lnTo>
                    <a:lnTo>
                      <a:pt x="261" y="8"/>
                    </a:lnTo>
                    <a:lnTo>
                      <a:pt x="262" y="9"/>
                    </a:lnTo>
                    <a:lnTo>
                      <a:pt x="263" y="9"/>
                    </a:lnTo>
                    <a:lnTo>
                      <a:pt x="263" y="10"/>
                    </a:lnTo>
                    <a:lnTo>
                      <a:pt x="264" y="1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131" name="组合 130"/>
            <p:cNvGrpSpPr/>
            <p:nvPr/>
          </p:nvGrpSpPr>
          <p:grpSpPr>
            <a:xfrm>
              <a:off x="3974776" y="2980627"/>
              <a:ext cx="1220788" cy="1652588"/>
              <a:chOff x="1860641" y="3003550"/>
              <a:chExt cx="1220788" cy="1652588"/>
            </a:xfrm>
            <a:solidFill>
              <a:srgbClr val="0070C0"/>
            </a:solidFill>
          </p:grpSpPr>
          <p:sp>
            <p:nvSpPr>
              <p:cNvPr id="132" name="Freeform 101"/>
              <p:cNvSpPr>
                <a:spLocks/>
              </p:cNvSpPr>
              <p:nvPr/>
            </p:nvSpPr>
            <p:spPr bwMode="auto">
              <a:xfrm>
                <a:off x="1974941" y="3159125"/>
                <a:ext cx="582613" cy="461963"/>
              </a:xfrm>
              <a:custGeom>
                <a:avLst/>
                <a:gdLst>
                  <a:gd name="T0" fmla="*/ 68 w 367"/>
                  <a:gd name="T1" fmla="*/ 4 h 291"/>
                  <a:gd name="T2" fmla="*/ 77 w 367"/>
                  <a:gd name="T3" fmla="*/ 19 h 291"/>
                  <a:gd name="T4" fmla="*/ 102 w 367"/>
                  <a:gd name="T5" fmla="*/ 38 h 291"/>
                  <a:gd name="T6" fmla="*/ 108 w 367"/>
                  <a:gd name="T7" fmla="*/ 51 h 291"/>
                  <a:gd name="T8" fmla="*/ 111 w 367"/>
                  <a:gd name="T9" fmla="*/ 62 h 291"/>
                  <a:gd name="T10" fmla="*/ 126 w 367"/>
                  <a:gd name="T11" fmla="*/ 68 h 291"/>
                  <a:gd name="T12" fmla="*/ 136 w 367"/>
                  <a:gd name="T13" fmla="*/ 78 h 291"/>
                  <a:gd name="T14" fmla="*/ 136 w 367"/>
                  <a:gd name="T15" fmla="*/ 94 h 291"/>
                  <a:gd name="T16" fmla="*/ 141 w 367"/>
                  <a:gd name="T17" fmla="*/ 108 h 291"/>
                  <a:gd name="T18" fmla="*/ 156 w 367"/>
                  <a:gd name="T19" fmla="*/ 110 h 291"/>
                  <a:gd name="T20" fmla="*/ 195 w 367"/>
                  <a:gd name="T21" fmla="*/ 154 h 291"/>
                  <a:gd name="T22" fmla="*/ 201 w 367"/>
                  <a:gd name="T23" fmla="*/ 169 h 291"/>
                  <a:gd name="T24" fmla="*/ 213 w 367"/>
                  <a:gd name="T25" fmla="*/ 166 h 291"/>
                  <a:gd name="T26" fmla="*/ 225 w 367"/>
                  <a:gd name="T27" fmla="*/ 160 h 291"/>
                  <a:gd name="T28" fmla="*/ 238 w 367"/>
                  <a:gd name="T29" fmla="*/ 169 h 291"/>
                  <a:gd name="T30" fmla="*/ 251 w 367"/>
                  <a:gd name="T31" fmla="*/ 180 h 291"/>
                  <a:gd name="T32" fmla="*/ 265 w 367"/>
                  <a:gd name="T33" fmla="*/ 182 h 291"/>
                  <a:gd name="T34" fmla="*/ 260 w 367"/>
                  <a:gd name="T35" fmla="*/ 166 h 291"/>
                  <a:gd name="T36" fmla="*/ 261 w 367"/>
                  <a:gd name="T37" fmla="*/ 161 h 291"/>
                  <a:gd name="T38" fmla="*/ 272 w 367"/>
                  <a:gd name="T39" fmla="*/ 170 h 291"/>
                  <a:gd name="T40" fmla="*/ 280 w 367"/>
                  <a:gd name="T41" fmla="*/ 182 h 291"/>
                  <a:gd name="T42" fmla="*/ 272 w 367"/>
                  <a:gd name="T43" fmla="*/ 195 h 291"/>
                  <a:gd name="T44" fmla="*/ 278 w 367"/>
                  <a:gd name="T45" fmla="*/ 207 h 291"/>
                  <a:gd name="T46" fmla="*/ 289 w 367"/>
                  <a:gd name="T47" fmla="*/ 214 h 291"/>
                  <a:gd name="T48" fmla="*/ 298 w 367"/>
                  <a:gd name="T49" fmla="*/ 224 h 291"/>
                  <a:gd name="T50" fmla="*/ 308 w 367"/>
                  <a:gd name="T51" fmla="*/ 231 h 291"/>
                  <a:gd name="T52" fmla="*/ 319 w 367"/>
                  <a:gd name="T53" fmla="*/ 241 h 291"/>
                  <a:gd name="T54" fmla="*/ 331 w 367"/>
                  <a:gd name="T55" fmla="*/ 246 h 291"/>
                  <a:gd name="T56" fmla="*/ 343 w 367"/>
                  <a:gd name="T57" fmla="*/ 258 h 291"/>
                  <a:gd name="T58" fmla="*/ 356 w 367"/>
                  <a:gd name="T59" fmla="*/ 264 h 291"/>
                  <a:gd name="T60" fmla="*/ 359 w 367"/>
                  <a:gd name="T61" fmla="*/ 278 h 291"/>
                  <a:gd name="T62" fmla="*/ 367 w 367"/>
                  <a:gd name="T63" fmla="*/ 291 h 291"/>
                  <a:gd name="T64" fmla="*/ 277 w 367"/>
                  <a:gd name="T65" fmla="*/ 291 h 291"/>
                  <a:gd name="T66" fmla="*/ 251 w 367"/>
                  <a:gd name="T67" fmla="*/ 291 h 291"/>
                  <a:gd name="T68" fmla="*/ 223 w 367"/>
                  <a:gd name="T69" fmla="*/ 291 h 291"/>
                  <a:gd name="T70" fmla="*/ 151 w 367"/>
                  <a:gd name="T71" fmla="*/ 290 h 291"/>
                  <a:gd name="T72" fmla="*/ 125 w 367"/>
                  <a:gd name="T73" fmla="*/ 284 h 291"/>
                  <a:gd name="T74" fmla="*/ 113 w 367"/>
                  <a:gd name="T75" fmla="*/ 272 h 291"/>
                  <a:gd name="T76" fmla="*/ 107 w 367"/>
                  <a:gd name="T77" fmla="*/ 256 h 291"/>
                  <a:gd name="T78" fmla="*/ 100 w 367"/>
                  <a:gd name="T79" fmla="*/ 239 h 291"/>
                  <a:gd name="T80" fmla="*/ 83 w 367"/>
                  <a:gd name="T81" fmla="*/ 230 h 291"/>
                  <a:gd name="T82" fmla="*/ 75 w 367"/>
                  <a:gd name="T83" fmla="*/ 213 h 291"/>
                  <a:gd name="T84" fmla="*/ 65 w 367"/>
                  <a:gd name="T85" fmla="*/ 198 h 291"/>
                  <a:gd name="T86" fmla="*/ 53 w 367"/>
                  <a:gd name="T87" fmla="*/ 186 h 291"/>
                  <a:gd name="T88" fmla="*/ 38 w 367"/>
                  <a:gd name="T89" fmla="*/ 177 h 291"/>
                  <a:gd name="T90" fmla="*/ 25 w 367"/>
                  <a:gd name="T91" fmla="*/ 165 h 291"/>
                  <a:gd name="T92" fmla="*/ 17 w 367"/>
                  <a:gd name="T93" fmla="*/ 151 h 291"/>
                  <a:gd name="T94" fmla="*/ 14 w 367"/>
                  <a:gd name="T95" fmla="*/ 134 h 291"/>
                  <a:gd name="T96" fmla="*/ 10 w 367"/>
                  <a:gd name="T97" fmla="*/ 115 h 291"/>
                  <a:gd name="T98" fmla="*/ 6 w 367"/>
                  <a:gd name="T99" fmla="*/ 102 h 291"/>
                  <a:gd name="T100" fmla="*/ 6 w 367"/>
                  <a:gd name="T101" fmla="*/ 90 h 291"/>
                  <a:gd name="T102" fmla="*/ 4 w 367"/>
                  <a:gd name="T103" fmla="*/ 80 h 291"/>
                  <a:gd name="T104" fmla="*/ 15 w 367"/>
                  <a:gd name="T105" fmla="*/ 77 h 291"/>
                  <a:gd name="T106" fmla="*/ 33 w 367"/>
                  <a:gd name="T107" fmla="*/ 62 h 291"/>
                  <a:gd name="T108" fmla="*/ 37 w 367"/>
                  <a:gd name="T109" fmla="*/ 36 h 291"/>
                  <a:gd name="T110" fmla="*/ 49 w 367"/>
                  <a:gd name="T111" fmla="*/ 24 h 291"/>
                  <a:gd name="T112" fmla="*/ 49 w 367"/>
                  <a:gd name="T113" fmla="*/ 20 h 291"/>
                  <a:gd name="T114" fmla="*/ 37 w 367"/>
                  <a:gd name="T115" fmla="*/ 22 h 291"/>
                  <a:gd name="T116" fmla="*/ 42 w 367"/>
                  <a:gd name="T117" fmla="*/ 8 h 291"/>
                  <a:gd name="T118" fmla="*/ 55 w 367"/>
                  <a:gd name="T119" fmla="*/ 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7" h="291">
                    <a:moveTo>
                      <a:pt x="58" y="1"/>
                    </a:moveTo>
                    <a:lnTo>
                      <a:pt x="59" y="1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3" y="2"/>
                    </a:lnTo>
                    <a:lnTo>
                      <a:pt x="64" y="2"/>
                    </a:lnTo>
                    <a:lnTo>
                      <a:pt x="64" y="1"/>
                    </a:lnTo>
                    <a:lnTo>
                      <a:pt x="65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2"/>
                    </a:lnTo>
                    <a:lnTo>
                      <a:pt x="67" y="2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8" y="4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0" y="5"/>
                    </a:lnTo>
                    <a:lnTo>
                      <a:pt x="70" y="7"/>
                    </a:lnTo>
                    <a:lnTo>
                      <a:pt x="70" y="8"/>
                    </a:lnTo>
                    <a:lnTo>
                      <a:pt x="71" y="8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1" y="12"/>
                    </a:lnTo>
                    <a:lnTo>
                      <a:pt x="73" y="15"/>
                    </a:lnTo>
                    <a:lnTo>
                      <a:pt x="74" y="17"/>
                    </a:lnTo>
                    <a:lnTo>
                      <a:pt x="75" y="18"/>
                    </a:lnTo>
                    <a:lnTo>
                      <a:pt x="76" y="18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20"/>
                    </a:lnTo>
                    <a:lnTo>
                      <a:pt x="81" y="21"/>
                    </a:lnTo>
                    <a:lnTo>
                      <a:pt x="82" y="24"/>
                    </a:lnTo>
                    <a:lnTo>
                      <a:pt x="83" y="25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8" y="29"/>
                    </a:lnTo>
                    <a:lnTo>
                      <a:pt x="89" y="32"/>
                    </a:lnTo>
                    <a:lnTo>
                      <a:pt x="92" y="34"/>
                    </a:lnTo>
                    <a:lnTo>
                      <a:pt x="96" y="37"/>
                    </a:lnTo>
                    <a:lnTo>
                      <a:pt x="97" y="38"/>
                    </a:lnTo>
                    <a:lnTo>
                      <a:pt x="98" y="39"/>
                    </a:lnTo>
                    <a:lnTo>
                      <a:pt x="99" y="41"/>
                    </a:lnTo>
                    <a:lnTo>
                      <a:pt x="99" y="39"/>
                    </a:lnTo>
                    <a:lnTo>
                      <a:pt x="100" y="39"/>
                    </a:lnTo>
                    <a:lnTo>
                      <a:pt x="101" y="39"/>
                    </a:lnTo>
                    <a:lnTo>
                      <a:pt x="102" y="38"/>
                    </a:lnTo>
                    <a:lnTo>
                      <a:pt x="103" y="38"/>
                    </a:lnTo>
                    <a:lnTo>
                      <a:pt x="105" y="39"/>
                    </a:lnTo>
                    <a:lnTo>
                      <a:pt x="105" y="41"/>
                    </a:lnTo>
                    <a:lnTo>
                      <a:pt x="105" y="42"/>
                    </a:lnTo>
                    <a:lnTo>
                      <a:pt x="105" y="43"/>
                    </a:lnTo>
                    <a:lnTo>
                      <a:pt x="106" y="43"/>
                    </a:lnTo>
                    <a:lnTo>
                      <a:pt x="106" y="44"/>
                    </a:lnTo>
                    <a:lnTo>
                      <a:pt x="107" y="44"/>
                    </a:lnTo>
                    <a:lnTo>
                      <a:pt x="108" y="45"/>
                    </a:lnTo>
                    <a:lnTo>
                      <a:pt x="108" y="46"/>
                    </a:lnTo>
                    <a:lnTo>
                      <a:pt x="109" y="46"/>
                    </a:lnTo>
                    <a:lnTo>
                      <a:pt x="108" y="47"/>
                    </a:lnTo>
                    <a:lnTo>
                      <a:pt x="109" y="47"/>
                    </a:lnTo>
                    <a:lnTo>
                      <a:pt x="109" y="49"/>
                    </a:lnTo>
                    <a:lnTo>
                      <a:pt x="109" y="49"/>
                    </a:lnTo>
                    <a:lnTo>
                      <a:pt x="109" y="50"/>
                    </a:lnTo>
                    <a:lnTo>
                      <a:pt x="109" y="51"/>
                    </a:lnTo>
                    <a:lnTo>
                      <a:pt x="108" y="51"/>
                    </a:lnTo>
                    <a:lnTo>
                      <a:pt x="107" y="52"/>
                    </a:lnTo>
                    <a:lnTo>
                      <a:pt x="106" y="52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3"/>
                    </a:lnTo>
                    <a:lnTo>
                      <a:pt x="103" y="54"/>
                    </a:lnTo>
                    <a:lnTo>
                      <a:pt x="105" y="55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8"/>
                    </a:lnTo>
                    <a:lnTo>
                      <a:pt x="106" y="59"/>
                    </a:lnTo>
                    <a:lnTo>
                      <a:pt x="107" y="59"/>
                    </a:lnTo>
                    <a:lnTo>
                      <a:pt x="108" y="59"/>
                    </a:lnTo>
                    <a:lnTo>
                      <a:pt x="109" y="60"/>
                    </a:lnTo>
                    <a:lnTo>
                      <a:pt x="109" y="61"/>
                    </a:lnTo>
                    <a:lnTo>
                      <a:pt x="110" y="61"/>
                    </a:lnTo>
                    <a:lnTo>
                      <a:pt x="110" y="62"/>
                    </a:lnTo>
                    <a:lnTo>
                      <a:pt x="111" y="62"/>
                    </a:lnTo>
                    <a:lnTo>
                      <a:pt x="113" y="61"/>
                    </a:lnTo>
                    <a:lnTo>
                      <a:pt x="114" y="61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2"/>
                    </a:lnTo>
                    <a:lnTo>
                      <a:pt x="117" y="63"/>
                    </a:lnTo>
                    <a:lnTo>
                      <a:pt x="118" y="64"/>
                    </a:lnTo>
                    <a:lnTo>
                      <a:pt x="118" y="66"/>
                    </a:lnTo>
                    <a:lnTo>
                      <a:pt x="118" y="67"/>
                    </a:lnTo>
                    <a:lnTo>
                      <a:pt x="119" y="67"/>
                    </a:lnTo>
                    <a:lnTo>
                      <a:pt x="120" y="67"/>
                    </a:lnTo>
                    <a:lnTo>
                      <a:pt x="122" y="67"/>
                    </a:lnTo>
                    <a:lnTo>
                      <a:pt x="122" y="68"/>
                    </a:lnTo>
                    <a:lnTo>
                      <a:pt x="123" y="67"/>
                    </a:lnTo>
                    <a:lnTo>
                      <a:pt x="123" y="68"/>
                    </a:lnTo>
                    <a:lnTo>
                      <a:pt x="124" y="68"/>
                    </a:lnTo>
                    <a:lnTo>
                      <a:pt x="125" y="68"/>
                    </a:lnTo>
                    <a:lnTo>
                      <a:pt x="126" y="68"/>
                    </a:lnTo>
                    <a:lnTo>
                      <a:pt x="126" y="67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28" y="68"/>
                    </a:lnTo>
                    <a:lnTo>
                      <a:pt x="130" y="68"/>
                    </a:lnTo>
                    <a:lnTo>
                      <a:pt x="130" y="69"/>
                    </a:lnTo>
                    <a:lnTo>
                      <a:pt x="131" y="69"/>
                    </a:lnTo>
                    <a:lnTo>
                      <a:pt x="131" y="70"/>
                    </a:lnTo>
                    <a:lnTo>
                      <a:pt x="132" y="70"/>
                    </a:lnTo>
                    <a:lnTo>
                      <a:pt x="132" y="71"/>
                    </a:lnTo>
                    <a:lnTo>
                      <a:pt x="133" y="71"/>
                    </a:lnTo>
                    <a:lnTo>
                      <a:pt x="133" y="72"/>
                    </a:lnTo>
                    <a:lnTo>
                      <a:pt x="133" y="73"/>
                    </a:lnTo>
                    <a:lnTo>
                      <a:pt x="134" y="75"/>
                    </a:lnTo>
                    <a:lnTo>
                      <a:pt x="134" y="76"/>
                    </a:lnTo>
                    <a:lnTo>
                      <a:pt x="135" y="77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6" y="79"/>
                    </a:lnTo>
                    <a:lnTo>
                      <a:pt x="136" y="80"/>
                    </a:lnTo>
                    <a:lnTo>
                      <a:pt x="136" y="81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6" y="84"/>
                    </a:lnTo>
                    <a:lnTo>
                      <a:pt x="136" y="85"/>
                    </a:lnTo>
                    <a:lnTo>
                      <a:pt x="136" y="85"/>
                    </a:lnTo>
                    <a:lnTo>
                      <a:pt x="136" y="86"/>
                    </a:lnTo>
                    <a:lnTo>
                      <a:pt x="136" y="87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5" y="89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5" y="93"/>
                    </a:lnTo>
                    <a:lnTo>
                      <a:pt x="136" y="94"/>
                    </a:lnTo>
                    <a:lnTo>
                      <a:pt x="136" y="94"/>
                    </a:lnTo>
                    <a:lnTo>
                      <a:pt x="137" y="95"/>
                    </a:lnTo>
                    <a:lnTo>
                      <a:pt x="139" y="95"/>
                    </a:lnTo>
                    <a:lnTo>
                      <a:pt x="139" y="96"/>
                    </a:lnTo>
                    <a:lnTo>
                      <a:pt x="140" y="96"/>
                    </a:lnTo>
                    <a:lnTo>
                      <a:pt x="140" y="97"/>
                    </a:lnTo>
                    <a:lnTo>
                      <a:pt x="141" y="97"/>
                    </a:lnTo>
                    <a:lnTo>
                      <a:pt x="141" y="98"/>
                    </a:lnTo>
                    <a:lnTo>
                      <a:pt x="142" y="100"/>
                    </a:lnTo>
                    <a:lnTo>
                      <a:pt x="142" y="101"/>
                    </a:lnTo>
                    <a:lnTo>
                      <a:pt x="141" y="102"/>
                    </a:lnTo>
                    <a:lnTo>
                      <a:pt x="140" y="103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39" y="105"/>
                    </a:lnTo>
                    <a:lnTo>
                      <a:pt x="139" y="106"/>
                    </a:lnTo>
                    <a:lnTo>
                      <a:pt x="139" y="108"/>
                    </a:lnTo>
                    <a:lnTo>
                      <a:pt x="140" y="108"/>
                    </a:lnTo>
                    <a:lnTo>
                      <a:pt x="141" y="108"/>
                    </a:lnTo>
                    <a:lnTo>
                      <a:pt x="141" y="106"/>
                    </a:lnTo>
                    <a:lnTo>
                      <a:pt x="142" y="106"/>
                    </a:lnTo>
                    <a:lnTo>
                      <a:pt x="143" y="106"/>
                    </a:lnTo>
                    <a:lnTo>
                      <a:pt x="144" y="106"/>
                    </a:lnTo>
                    <a:lnTo>
                      <a:pt x="144" y="108"/>
                    </a:lnTo>
                    <a:lnTo>
                      <a:pt x="145" y="108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9" y="108"/>
                    </a:lnTo>
                    <a:lnTo>
                      <a:pt x="150" y="108"/>
                    </a:lnTo>
                    <a:lnTo>
                      <a:pt x="150" y="106"/>
                    </a:lnTo>
                    <a:lnTo>
                      <a:pt x="151" y="106"/>
                    </a:lnTo>
                    <a:lnTo>
                      <a:pt x="152" y="106"/>
                    </a:lnTo>
                    <a:lnTo>
                      <a:pt x="153" y="106"/>
                    </a:lnTo>
                    <a:lnTo>
                      <a:pt x="154" y="108"/>
                    </a:lnTo>
                    <a:lnTo>
                      <a:pt x="154" y="109"/>
                    </a:lnTo>
                    <a:lnTo>
                      <a:pt x="156" y="109"/>
                    </a:lnTo>
                    <a:lnTo>
                      <a:pt x="156" y="110"/>
                    </a:lnTo>
                    <a:lnTo>
                      <a:pt x="156" y="111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7" y="112"/>
                    </a:lnTo>
                    <a:lnTo>
                      <a:pt x="156" y="113"/>
                    </a:lnTo>
                    <a:lnTo>
                      <a:pt x="157" y="113"/>
                    </a:lnTo>
                    <a:lnTo>
                      <a:pt x="157" y="114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60" y="115"/>
                    </a:lnTo>
                    <a:lnTo>
                      <a:pt x="160" y="117"/>
                    </a:lnTo>
                    <a:lnTo>
                      <a:pt x="161" y="117"/>
                    </a:lnTo>
                    <a:lnTo>
                      <a:pt x="162" y="118"/>
                    </a:lnTo>
                    <a:lnTo>
                      <a:pt x="162" y="119"/>
                    </a:lnTo>
                    <a:lnTo>
                      <a:pt x="163" y="120"/>
                    </a:lnTo>
                    <a:lnTo>
                      <a:pt x="173" y="131"/>
                    </a:lnTo>
                    <a:lnTo>
                      <a:pt x="179" y="138"/>
                    </a:lnTo>
                    <a:lnTo>
                      <a:pt x="195" y="154"/>
                    </a:lnTo>
                    <a:lnTo>
                      <a:pt x="195" y="156"/>
                    </a:lnTo>
                    <a:lnTo>
                      <a:pt x="195" y="157"/>
                    </a:lnTo>
                    <a:lnTo>
                      <a:pt x="195" y="162"/>
                    </a:lnTo>
                    <a:lnTo>
                      <a:pt x="195" y="163"/>
                    </a:lnTo>
                    <a:lnTo>
                      <a:pt x="195" y="166"/>
                    </a:lnTo>
                    <a:lnTo>
                      <a:pt x="196" y="166"/>
                    </a:lnTo>
                    <a:lnTo>
                      <a:pt x="196" y="166"/>
                    </a:lnTo>
                    <a:lnTo>
                      <a:pt x="197" y="166"/>
                    </a:lnTo>
                    <a:lnTo>
                      <a:pt x="199" y="166"/>
                    </a:lnTo>
                    <a:lnTo>
                      <a:pt x="197" y="166"/>
                    </a:lnTo>
                    <a:lnTo>
                      <a:pt x="197" y="168"/>
                    </a:lnTo>
                    <a:lnTo>
                      <a:pt x="197" y="169"/>
                    </a:lnTo>
                    <a:lnTo>
                      <a:pt x="197" y="170"/>
                    </a:lnTo>
                    <a:lnTo>
                      <a:pt x="199" y="170"/>
                    </a:lnTo>
                    <a:lnTo>
                      <a:pt x="200" y="170"/>
                    </a:lnTo>
                    <a:lnTo>
                      <a:pt x="200" y="169"/>
                    </a:lnTo>
                    <a:lnTo>
                      <a:pt x="201" y="168"/>
                    </a:lnTo>
                    <a:lnTo>
                      <a:pt x="201" y="169"/>
                    </a:lnTo>
                    <a:lnTo>
                      <a:pt x="203" y="168"/>
                    </a:lnTo>
                    <a:lnTo>
                      <a:pt x="203" y="166"/>
                    </a:lnTo>
                    <a:lnTo>
                      <a:pt x="204" y="166"/>
                    </a:lnTo>
                    <a:lnTo>
                      <a:pt x="205" y="166"/>
                    </a:lnTo>
                    <a:lnTo>
                      <a:pt x="206" y="166"/>
                    </a:lnTo>
                    <a:lnTo>
                      <a:pt x="206" y="165"/>
                    </a:lnTo>
                    <a:lnTo>
                      <a:pt x="206" y="164"/>
                    </a:lnTo>
                    <a:lnTo>
                      <a:pt x="206" y="163"/>
                    </a:lnTo>
                    <a:lnTo>
                      <a:pt x="206" y="162"/>
                    </a:lnTo>
                    <a:lnTo>
                      <a:pt x="208" y="162"/>
                    </a:lnTo>
                    <a:lnTo>
                      <a:pt x="209" y="162"/>
                    </a:lnTo>
                    <a:lnTo>
                      <a:pt x="210" y="163"/>
                    </a:lnTo>
                    <a:lnTo>
                      <a:pt x="211" y="163"/>
                    </a:lnTo>
                    <a:lnTo>
                      <a:pt x="211" y="164"/>
                    </a:lnTo>
                    <a:lnTo>
                      <a:pt x="211" y="165"/>
                    </a:lnTo>
                    <a:lnTo>
                      <a:pt x="212" y="165"/>
                    </a:lnTo>
                    <a:lnTo>
                      <a:pt x="213" y="165"/>
                    </a:lnTo>
                    <a:lnTo>
                      <a:pt x="213" y="166"/>
                    </a:lnTo>
                    <a:lnTo>
                      <a:pt x="214" y="166"/>
                    </a:lnTo>
                    <a:lnTo>
                      <a:pt x="216" y="165"/>
                    </a:lnTo>
                    <a:lnTo>
                      <a:pt x="217" y="165"/>
                    </a:lnTo>
                    <a:lnTo>
                      <a:pt x="217" y="164"/>
                    </a:lnTo>
                    <a:lnTo>
                      <a:pt x="218" y="163"/>
                    </a:lnTo>
                    <a:lnTo>
                      <a:pt x="218" y="162"/>
                    </a:lnTo>
                    <a:lnTo>
                      <a:pt x="218" y="160"/>
                    </a:lnTo>
                    <a:lnTo>
                      <a:pt x="219" y="160"/>
                    </a:lnTo>
                    <a:lnTo>
                      <a:pt x="219" y="160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2" y="157"/>
                    </a:lnTo>
                    <a:lnTo>
                      <a:pt x="222" y="159"/>
                    </a:lnTo>
                    <a:lnTo>
                      <a:pt x="223" y="159"/>
                    </a:lnTo>
                    <a:lnTo>
                      <a:pt x="223" y="160"/>
                    </a:lnTo>
                    <a:lnTo>
                      <a:pt x="225" y="160"/>
                    </a:lnTo>
                    <a:lnTo>
                      <a:pt x="226" y="161"/>
                    </a:lnTo>
                    <a:lnTo>
                      <a:pt x="226" y="162"/>
                    </a:lnTo>
                    <a:lnTo>
                      <a:pt x="227" y="162"/>
                    </a:lnTo>
                    <a:lnTo>
                      <a:pt x="228" y="162"/>
                    </a:lnTo>
                    <a:lnTo>
                      <a:pt x="229" y="161"/>
                    </a:lnTo>
                    <a:lnTo>
                      <a:pt x="230" y="161"/>
                    </a:lnTo>
                    <a:lnTo>
                      <a:pt x="230" y="162"/>
                    </a:lnTo>
                    <a:lnTo>
                      <a:pt x="231" y="162"/>
                    </a:lnTo>
                    <a:lnTo>
                      <a:pt x="233" y="162"/>
                    </a:lnTo>
                    <a:lnTo>
                      <a:pt x="233" y="163"/>
                    </a:lnTo>
                    <a:lnTo>
                      <a:pt x="234" y="163"/>
                    </a:lnTo>
                    <a:lnTo>
                      <a:pt x="234" y="164"/>
                    </a:lnTo>
                    <a:lnTo>
                      <a:pt x="235" y="164"/>
                    </a:lnTo>
                    <a:lnTo>
                      <a:pt x="236" y="165"/>
                    </a:lnTo>
                    <a:lnTo>
                      <a:pt x="237" y="166"/>
                    </a:lnTo>
                    <a:lnTo>
                      <a:pt x="237" y="166"/>
                    </a:lnTo>
                    <a:lnTo>
                      <a:pt x="238" y="168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8" y="170"/>
                    </a:lnTo>
                    <a:lnTo>
                      <a:pt x="239" y="170"/>
                    </a:lnTo>
                    <a:lnTo>
                      <a:pt x="240" y="170"/>
                    </a:lnTo>
                    <a:lnTo>
                      <a:pt x="240" y="171"/>
                    </a:lnTo>
                    <a:lnTo>
                      <a:pt x="242" y="171"/>
                    </a:lnTo>
                    <a:lnTo>
                      <a:pt x="243" y="171"/>
                    </a:lnTo>
                    <a:lnTo>
                      <a:pt x="244" y="172"/>
                    </a:lnTo>
                    <a:lnTo>
                      <a:pt x="244" y="173"/>
                    </a:lnTo>
                    <a:lnTo>
                      <a:pt x="245" y="174"/>
                    </a:lnTo>
                    <a:lnTo>
                      <a:pt x="246" y="176"/>
                    </a:lnTo>
                    <a:lnTo>
                      <a:pt x="246" y="177"/>
                    </a:lnTo>
                    <a:lnTo>
                      <a:pt x="247" y="177"/>
                    </a:lnTo>
                    <a:lnTo>
                      <a:pt x="247" y="178"/>
                    </a:lnTo>
                    <a:lnTo>
                      <a:pt x="248" y="178"/>
                    </a:lnTo>
                    <a:lnTo>
                      <a:pt x="250" y="179"/>
                    </a:lnTo>
                    <a:lnTo>
                      <a:pt x="250" y="180"/>
                    </a:lnTo>
                    <a:lnTo>
                      <a:pt x="251" y="180"/>
                    </a:lnTo>
                    <a:lnTo>
                      <a:pt x="252" y="181"/>
                    </a:lnTo>
                    <a:lnTo>
                      <a:pt x="252" y="182"/>
                    </a:lnTo>
                    <a:lnTo>
                      <a:pt x="253" y="183"/>
                    </a:lnTo>
                    <a:lnTo>
                      <a:pt x="253" y="185"/>
                    </a:lnTo>
                    <a:lnTo>
                      <a:pt x="255" y="186"/>
                    </a:lnTo>
                    <a:lnTo>
                      <a:pt x="256" y="186"/>
                    </a:lnTo>
                    <a:lnTo>
                      <a:pt x="257" y="186"/>
                    </a:lnTo>
                    <a:lnTo>
                      <a:pt x="259" y="185"/>
                    </a:lnTo>
                    <a:lnTo>
                      <a:pt x="260" y="185"/>
                    </a:lnTo>
                    <a:lnTo>
                      <a:pt x="261" y="185"/>
                    </a:lnTo>
                    <a:lnTo>
                      <a:pt x="262" y="185"/>
                    </a:lnTo>
                    <a:lnTo>
                      <a:pt x="262" y="186"/>
                    </a:lnTo>
                    <a:lnTo>
                      <a:pt x="263" y="186"/>
                    </a:lnTo>
                    <a:lnTo>
                      <a:pt x="264" y="186"/>
                    </a:lnTo>
                    <a:lnTo>
                      <a:pt x="264" y="185"/>
                    </a:lnTo>
                    <a:lnTo>
                      <a:pt x="265" y="185"/>
                    </a:lnTo>
                    <a:lnTo>
                      <a:pt x="265" y="183"/>
                    </a:lnTo>
                    <a:lnTo>
                      <a:pt x="265" y="182"/>
                    </a:lnTo>
                    <a:lnTo>
                      <a:pt x="265" y="181"/>
                    </a:lnTo>
                    <a:lnTo>
                      <a:pt x="265" y="180"/>
                    </a:lnTo>
                    <a:lnTo>
                      <a:pt x="265" y="179"/>
                    </a:lnTo>
                    <a:lnTo>
                      <a:pt x="265" y="178"/>
                    </a:lnTo>
                    <a:lnTo>
                      <a:pt x="265" y="177"/>
                    </a:lnTo>
                    <a:lnTo>
                      <a:pt x="264" y="177"/>
                    </a:lnTo>
                    <a:lnTo>
                      <a:pt x="264" y="176"/>
                    </a:lnTo>
                    <a:lnTo>
                      <a:pt x="264" y="174"/>
                    </a:lnTo>
                    <a:lnTo>
                      <a:pt x="264" y="173"/>
                    </a:lnTo>
                    <a:lnTo>
                      <a:pt x="263" y="173"/>
                    </a:lnTo>
                    <a:lnTo>
                      <a:pt x="263" y="172"/>
                    </a:lnTo>
                    <a:lnTo>
                      <a:pt x="263" y="171"/>
                    </a:lnTo>
                    <a:lnTo>
                      <a:pt x="263" y="170"/>
                    </a:lnTo>
                    <a:lnTo>
                      <a:pt x="262" y="169"/>
                    </a:lnTo>
                    <a:lnTo>
                      <a:pt x="262" y="168"/>
                    </a:lnTo>
                    <a:lnTo>
                      <a:pt x="261" y="168"/>
                    </a:lnTo>
                    <a:lnTo>
                      <a:pt x="261" y="166"/>
                    </a:lnTo>
                    <a:lnTo>
                      <a:pt x="260" y="166"/>
                    </a:lnTo>
                    <a:lnTo>
                      <a:pt x="260" y="165"/>
                    </a:lnTo>
                    <a:lnTo>
                      <a:pt x="259" y="164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7" y="162"/>
                    </a:lnTo>
                    <a:lnTo>
                      <a:pt x="257" y="161"/>
                    </a:lnTo>
                    <a:lnTo>
                      <a:pt x="256" y="160"/>
                    </a:lnTo>
                    <a:lnTo>
                      <a:pt x="255" y="159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5" y="157"/>
                    </a:lnTo>
                    <a:lnTo>
                      <a:pt x="256" y="157"/>
                    </a:lnTo>
                    <a:lnTo>
                      <a:pt x="257" y="157"/>
                    </a:lnTo>
                    <a:lnTo>
                      <a:pt x="257" y="159"/>
                    </a:lnTo>
                    <a:lnTo>
                      <a:pt x="259" y="159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2" y="161"/>
                    </a:lnTo>
                    <a:lnTo>
                      <a:pt x="262" y="162"/>
                    </a:lnTo>
                    <a:lnTo>
                      <a:pt x="263" y="162"/>
                    </a:lnTo>
                    <a:lnTo>
                      <a:pt x="263" y="163"/>
                    </a:lnTo>
                    <a:lnTo>
                      <a:pt x="264" y="163"/>
                    </a:lnTo>
                    <a:lnTo>
                      <a:pt x="265" y="163"/>
                    </a:lnTo>
                    <a:lnTo>
                      <a:pt x="266" y="163"/>
                    </a:lnTo>
                    <a:lnTo>
                      <a:pt x="266" y="164"/>
                    </a:lnTo>
                    <a:lnTo>
                      <a:pt x="268" y="165"/>
                    </a:lnTo>
                    <a:lnTo>
                      <a:pt x="268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0" y="166"/>
                    </a:lnTo>
                    <a:lnTo>
                      <a:pt x="271" y="166"/>
                    </a:lnTo>
                    <a:lnTo>
                      <a:pt x="271" y="168"/>
                    </a:lnTo>
                    <a:lnTo>
                      <a:pt x="271" y="169"/>
                    </a:lnTo>
                    <a:lnTo>
                      <a:pt x="272" y="169"/>
                    </a:lnTo>
                    <a:lnTo>
                      <a:pt x="272" y="170"/>
                    </a:lnTo>
                    <a:lnTo>
                      <a:pt x="272" y="171"/>
                    </a:lnTo>
                    <a:lnTo>
                      <a:pt x="271" y="171"/>
                    </a:lnTo>
                    <a:lnTo>
                      <a:pt x="271" y="172"/>
                    </a:lnTo>
                    <a:lnTo>
                      <a:pt x="271" y="173"/>
                    </a:lnTo>
                    <a:lnTo>
                      <a:pt x="272" y="173"/>
                    </a:lnTo>
                    <a:lnTo>
                      <a:pt x="272" y="174"/>
                    </a:lnTo>
                    <a:lnTo>
                      <a:pt x="273" y="174"/>
                    </a:lnTo>
                    <a:lnTo>
                      <a:pt x="273" y="176"/>
                    </a:lnTo>
                    <a:lnTo>
                      <a:pt x="273" y="176"/>
                    </a:lnTo>
                    <a:lnTo>
                      <a:pt x="273" y="177"/>
                    </a:lnTo>
                    <a:lnTo>
                      <a:pt x="274" y="177"/>
                    </a:lnTo>
                    <a:lnTo>
                      <a:pt x="276" y="177"/>
                    </a:lnTo>
                    <a:lnTo>
                      <a:pt x="276" y="178"/>
                    </a:lnTo>
                    <a:lnTo>
                      <a:pt x="277" y="179"/>
                    </a:lnTo>
                    <a:lnTo>
                      <a:pt x="278" y="180"/>
                    </a:lnTo>
                    <a:lnTo>
                      <a:pt x="279" y="181"/>
                    </a:lnTo>
                    <a:lnTo>
                      <a:pt x="279" y="182"/>
                    </a:lnTo>
                    <a:lnTo>
                      <a:pt x="280" y="182"/>
                    </a:lnTo>
                    <a:lnTo>
                      <a:pt x="280" y="183"/>
                    </a:lnTo>
                    <a:lnTo>
                      <a:pt x="281" y="183"/>
                    </a:lnTo>
                    <a:lnTo>
                      <a:pt x="281" y="185"/>
                    </a:lnTo>
                    <a:lnTo>
                      <a:pt x="280" y="186"/>
                    </a:lnTo>
                    <a:lnTo>
                      <a:pt x="279" y="186"/>
                    </a:lnTo>
                    <a:lnTo>
                      <a:pt x="279" y="187"/>
                    </a:lnTo>
                    <a:lnTo>
                      <a:pt x="278" y="188"/>
                    </a:lnTo>
                    <a:lnTo>
                      <a:pt x="278" y="189"/>
                    </a:lnTo>
                    <a:lnTo>
                      <a:pt x="278" y="190"/>
                    </a:lnTo>
                    <a:lnTo>
                      <a:pt x="277" y="191"/>
                    </a:lnTo>
                    <a:lnTo>
                      <a:pt x="276" y="193"/>
                    </a:lnTo>
                    <a:lnTo>
                      <a:pt x="277" y="194"/>
                    </a:lnTo>
                    <a:lnTo>
                      <a:pt x="276" y="194"/>
                    </a:lnTo>
                    <a:lnTo>
                      <a:pt x="274" y="194"/>
                    </a:lnTo>
                    <a:lnTo>
                      <a:pt x="273" y="194"/>
                    </a:lnTo>
                    <a:lnTo>
                      <a:pt x="273" y="194"/>
                    </a:lnTo>
                    <a:lnTo>
                      <a:pt x="273" y="194"/>
                    </a:lnTo>
                    <a:lnTo>
                      <a:pt x="272" y="195"/>
                    </a:lnTo>
                    <a:lnTo>
                      <a:pt x="273" y="195"/>
                    </a:lnTo>
                    <a:lnTo>
                      <a:pt x="273" y="196"/>
                    </a:lnTo>
                    <a:lnTo>
                      <a:pt x="273" y="197"/>
                    </a:lnTo>
                    <a:lnTo>
                      <a:pt x="273" y="197"/>
                    </a:lnTo>
                    <a:lnTo>
                      <a:pt x="273" y="198"/>
                    </a:lnTo>
                    <a:lnTo>
                      <a:pt x="273" y="199"/>
                    </a:lnTo>
                    <a:lnTo>
                      <a:pt x="273" y="200"/>
                    </a:lnTo>
                    <a:lnTo>
                      <a:pt x="273" y="200"/>
                    </a:lnTo>
                    <a:lnTo>
                      <a:pt x="273" y="202"/>
                    </a:lnTo>
                    <a:lnTo>
                      <a:pt x="274" y="202"/>
                    </a:lnTo>
                    <a:lnTo>
                      <a:pt x="274" y="203"/>
                    </a:lnTo>
                    <a:lnTo>
                      <a:pt x="276" y="203"/>
                    </a:lnTo>
                    <a:lnTo>
                      <a:pt x="276" y="204"/>
                    </a:lnTo>
                    <a:lnTo>
                      <a:pt x="276" y="205"/>
                    </a:lnTo>
                    <a:lnTo>
                      <a:pt x="276" y="206"/>
                    </a:lnTo>
                    <a:lnTo>
                      <a:pt x="276" y="207"/>
                    </a:lnTo>
                    <a:lnTo>
                      <a:pt x="277" y="207"/>
                    </a:lnTo>
                    <a:lnTo>
                      <a:pt x="278" y="207"/>
                    </a:lnTo>
                    <a:lnTo>
                      <a:pt x="277" y="207"/>
                    </a:lnTo>
                    <a:lnTo>
                      <a:pt x="277" y="208"/>
                    </a:lnTo>
                    <a:lnTo>
                      <a:pt x="277" y="210"/>
                    </a:lnTo>
                    <a:lnTo>
                      <a:pt x="277" y="211"/>
                    </a:lnTo>
                    <a:lnTo>
                      <a:pt x="278" y="211"/>
                    </a:lnTo>
                    <a:lnTo>
                      <a:pt x="279" y="211"/>
                    </a:lnTo>
                    <a:lnTo>
                      <a:pt x="280" y="211"/>
                    </a:lnTo>
                    <a:lnTo>
                      <a:pt x="281" y="212"/>
                    </a:lnTo>
                    <a:lnTo>
                      <a:pt x="282" y="212"/>
                    </a:lnTo>
                    <a:lnTo>
                      <a:pt x="283" y="212"/>
                    </a:lnTo>
                    <a:lnTo>
                      <a:pt x="283" y="213"/>
                    </a:lnTo>
                    <a:lnTo>
                      <a:pt x="285" y="213"/>
                    </a:lnTo>
                    <a:lnTo>
                      <a:pt x="285" y="212"/>
                    </a:lnTo>
                    <a:lnTo>
                      <a:pt x="286" y="211"/>
                    </a:lnTo>
                    <a:lnTo>
                      <a:pt x="287" y="211"/>
                    </a:lnTo>
                    <a:lnTo>
                      <a:pt x="288" y="212"/>
                    </a:lnTo>
                    <a:lnTo>
                      <a:pt x="288" y="213"/>
                    </a:lnTo>
                    <a:lnTo>
                      <a:pt x="289" y="214"/>
                    </a:lnTo>
                    <a:lnTo>
                      <a:pt x="289" y="215"/>
                    </a:lnTo>
                    <a:lnTo>
                      <a:pt x="288" y="215"/>
                    </a:lnTo>
                    <a:lnTo>
                      <a:pt x="288" y="216"/>
                    </a:lnTo>
                    <a:lnTo>
                      <a:pt x="288" y="218"/>
                    </a:lnTo>
                    <a:lnTo>
                      <a:pt x="289" y="219"/>
                    </a:lnTo>
                    <a:lnTo>
                      <a:pt x="289" y="220"/>
                    </a:lnTo>
                    <a:lnTo>
                      <a:pt x="290" y="221"/>
                    </a:lnTo>
                    <a:lnTo>
                      <a:pt x="291" y="221"/>
                    </a:lnTo>
                    <a:lnTo>
                      <a:pt x="291" y="221"/>
                    </a:lnTo>
                    <a:lnTo>
                      <a:pt x="293" y="221"/>
                    </a:lnTo>
                    <a:lnTo>
                      <a:pt x="293" y="222"/>
                    </a:lnTo>
                    <a:lnTo>
                      <a:pt x="294" y="222"/>
                    </a:lnTo>
                    <a:lnTo>
                      <a:pt x="295" y="223"/>
                    </a:lnTo>
                    <a:lnTo>
                      <a:pt x="296" y="223"/>
                    </a:lnTo>
                    <a:lnTo>
                      <a:pt x="296" y="224"/>
                    </a:lnTo>
                    <a:lnTo>
                      <a:pt x="297" y="223"/>
                    </a:lnTo>
                    <a:lnTo>
                      <a:pt x="297" y="224"/>
                    </a:lnTo>
                    <a:lnTo>
                      <a:pt x="298" y="224"/>
                    </a:lnTo>
                    <a:lnTo>
                      <a:pt x="299" y="224"/>
                    </a:lnTo>
                    <a:lnTo>
                      <a:pt x="299" y="225"/>
                    </a:lnTo>
                    <a:lnTo>
                      <a:pt x="299" y="227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2" y="228"/>
                    </a:lnTo>
                    <a:lnTo>
                      <a:pt x="302" y="229"/>
                    </a:lnTo>
                    <a:lnTo>
                      <a:pt x="302" y="230"/>
                    </a:lnTo>
                    <a:lnTo>
                      <a:pt x="302" y="231"/>
                    </a:lnTo>
                    <a:lnTo>
                      <a:pt x="303" y="231"/>
                    </a:lnTo>
                    <a:lnTo>
                      <a:pt x="304" y="231"/>
                    </a:lnTo>
                    <a:lnTo>
                      <a:pt x="304" y="230"/>
                    </a:lnTo>
                    <a:lnTo>
                      <a:pt x="305" y="230"/>
                    </a:lnTo>
                    <a:lnTo>
                      <a:pt x="305" y="231"/>
                    </a:lnTo>
                    <a:lnTo>
                      <a:pt x="306" y="231"/>
                    </a:lnTo>
                    <a:lnTo>
                      <a:pt x="307" y="232"/>
                    </a:lnTo>
                    <a:lnTo>
                      <a:pt x="307" y="231"/>
                    </a:lnTo>
                    <a:lnTo>
                      <a:pt x="308" y="231"/>
                    </a:lnTo>
                    <a:lnTo>
                      <a:pt x="308" y="232"/>
                    </a:lnTo>
                    <a:lnTo>
                      <a:pt x="310" y="232"/>
                    </a:lnTo>
                    <a:lnTo>
                      <a:pt x="311" y="233"/>
                    </a:lnTo>
                    <a:lnTo>
                      <a:pt x="311" y="235"/>
                    </a:lnTo>
                    <a:lnTo>
                      <a:pt x="312" y="233"/>
                    </a:lnTo>
                    <a:lnTo>
                      <a:pt x="312" y="235"/>
                    </a:lnTo>
                    <a:lnTo>
                      <a:pt x="313" y="235"/>
                    </a:lnTo>
                    <a:lnTo>
                      <a:pt x="312" y="236"/>
                    </a:lnTo>
                    <a:lnTo>
                      <a:pt x="313" y="236"/>
                    </a:lnTo>
                    <a:lnTo>
                      <a:pt x="313" y="237"/>
                    </a:lnTo>
                    <a:lnTo>
                      <a:pt x="314" y="238"/>
                    </a:lnTo>
                    <a:lnTo>
                      <a:pt x="314" y="239"/>
                    </a:lnTo>
                    <a:lnTo>
                      <a:pt x="315" y="239"/>
                    </a:lnTo>
                    <a:lnTo>
                      <a:pt x="316" y="239"/>
                    </a:lnTo>
                    <a:lnTo>
                      <a:pt x="317" y="239"/>
                    </a:lnTo>
                    <a:lnTo>
                      <a:pt x="317" y="240"/>
                    </a:lnTo>
                    <a:lnTo>
                      <a:pt x="319" y="240"/>
                    </a:lnTo>
                    <a:lnTo>
                      <a:pt x="319" y="241"/>
                    </a:lnTo>
                    <a:lnTo>
                      <a:pt x="320" y="241"/>
                    </a:lnTo>
                    <a:lnTo>
                      <a:pt x="320" y="242"/>
                    </a:lnTo>
                    <a:lnTo>
                      <a:pt x="321" y="242"/>
                    </a:lnTo>
                    <a:lnTo>
                      <a:pt x="321" y="244"/>
                    </a:lnTo>
                    <a:lnTo>
                      <a:pt x="321" y="245"/>
                    </a:lnTo>
                    <a:lnTo>
                      <a:pt x="322" y="245"/>
                    </a:lnTo>
                    <a:lnTo>
                      <a:pt x="322" y="246"/>
                    </a:lnTo>
                    <a:lnTo>
                      <a:pt x="323" y="246"/>
                    </a:lnTo>
                    <a:lnTo>
                      <a:pt x="323" y="245"/>
                    </a:lnTo>
                    <a:lnTo>
                      <a:pt x="324" y="245"/>
                    </a:lnTo>
                    <a:lnTo>
                      <a:pt x="325" y="245"/>
                    </a:lnTo>
                    <a:lnTo>
                      <a:pt x="325" y="244"/>
                    </a:lnTo>
                    <a:lnTo>
                      <a:pt x="326" y="244"/>
                    </a:lnTo>
                    <a:lnTo>
                      <a:pt x="328" y="244"/>
                    </a:lnTo>
                    <a:lnTo>
                      <a:pt x="328" y="245"/>
                    </a:lnTo>
                    <a:lnTo>
                      <a:pt x="329" y="245"/>
                    </a:lnTo>
                    <a:lnTo>
                      <a:pt x="330" y="246"/>
                    </a:lnTo>
                    <a:lnTo>
                      <a:pt x="331" y="246"/>
                    </a:lnTo>
                    <a:lnTo>
                      <a:pt x="332" y="246"/>
                    </a:lnTo>
                    <a:lnTo>
                      <a:pt x="333" y="246"/>
                    </a:lnTo>
                    <a:lnTo>
                      <a:pt x="334" y="246"/>
                    </a:lnTo>
                    <a:lnTo>
                      <a:pt x="336" y="246"/>
                    </a:lnTo>
                    <a:lnTo>
                      <a:pt x="337" y="247"/>
                    </a:lnTo>
                    <a:lnTo>
                      <a:pt x="337" y="248"/>
                    </a:lnTo>
                    <a:lnTo>
                      <a:pt x="338" y="248"/>
                    </a:lnTo>
                    <a:lnTo>
                      <a:pt x="338" y="249"/>
                    </a:lnTo>
                    <a:lnTo>
                      <a:pt x="338" y="250"/>
                    </a:lnTo>
                    <a:lnTo>
                      <a:pt x="339" y="250"/>
                    </a:lnTo>
                    <a:lnTo>
                      <a:pt x="340" y="252"/>
                    </a:lnTo>
                    <a:lnTo>
                      <a:pt x="341" y="253"/>
                    </a:lnTo>
                    <a:lnTo>
                      <a:pt x="342" y="253"/>
                    </a:lnTo>
                    <a:lnTo>
                      <a:pt x="342" y="254"/>
                    </a:lnTo>
                    <a:lnTo>
                      <a:pt x="342" y="255"/>
                    </a:lnTo>
                    <a:lnTo>
                      <a:pt x="342" y="256"/>
                    </a:lnTo>
                    <a:lnTo>
                      <a:pt x="342" y="257"/>
                    </a:lnTo>
                    <a:lnTo>
                      <a:pt x="343" y="258"/>
                    </a:lnTo>
                    <a:lnTo>
                      <a:pt x="343" y="259"/>
                    </a:lnTo>
                    <a:lnTo>
                      <a:pt x="345" y="259"/>
                    </a:lnTo>
                    <a:lnTo>
                      <a:pt x="345" y="261"/>
                    </a:lnTo>
                    <a:lnTo>
                      <a:pt x="346" y="261"/>
                    </a:lnTo>
                    <a:lnTo>
                      <a:pt x="347" y="261"/>
                    </a:lnTo>
                    <a:lnTo>
                      <a:pt x="348" y="261"/>
                    </a:lnTo>
                    <a:lnTo>
                      <a:pt x="349" y="261"/>
                    </a:lnTo>
                    <a:lnTo>
                      <a:pt x="350" y="261"/>
                    </a:lnTo>
                    <a:lnTo>
                      <a:pt x="351" y="261"/>
                    </a:lnTo>
                    <a:lnTo>
                      <a:pt x="351" y="262"/>
                    </a:lnTo>
                    <a:lnTo>
                      <a:pt x="353" y="262"/>
                    </a:lnTo>
                    <a:lnTo>
                      <a:pt x="354" y="262"/>
                    </a:lnTo>
                    <a:lnTo>
                      <a:pt x="355" y="261"/>
                    </a:lnTo>
                    <a:lnTo>
                      <a:pt x="355" y="262"/>
                    </a:lnTo>
                    <a:lnTo>
                      <a:pt x="355" y="262"/>
                    </a:lnTo>
                    <a:lnTo>
                      <a:pt x="355" y="263"/>
                    </a:lnTo>
                    <a:lnTo>
                      <a:pt x="356" y="263"/>
                    </a:lnTo>
                    <a:lnTo>
                      <a:pt x="356" y="264"/>
                    </a:lnTo>
                    <a:lnTo>
                      <a:pt x="357" y="264"/>
                    </a:lnTo>
                    <a:lnTo>
                      <a:pt x="358" y="265"/>
                    </a:lnTo>
                    <a:lnTo>
                      <a:pt x="358" y="266"/>
                    </a:lnTo>
                    <a:lnTo>
                      <a:pt x="359" y="266"/>
                    </a:lnTo>
                    <a:lnTo>
                      <a:pt x="359" y="267"/>
                    </a:lnTo>
                    <a:lnTo>
                      <a:pt x="360" y="267"/>
                    </a:lnTo>
                    <a:lnTo>
                      <a:pt x="360" y="269"/>
                    </a:lnTo>
                    <a:lnTo>
                      <a:pt x="362" y="270"/>
                    </a:lnTo>
                    <a:lnTo>
                      <a:pt x="360" y="270"/>
                    </a:lnTo>
                    <a:lnTo>
                      <a:pt x="360" y="271"/>
                    </a:lnTo>
                    <a:lnTo>
                      <a:pt x="362" y="272"/>
                    </a:lnTo>
                    <a:lnTo>
                      <a:pt x="360" y="273"/>
                    </a:lnTo>
                    <a:lnTo>
                      <a:pt x="359" y="274"/>
                    </a:lnTo>
                    <a:lnTo>
                      <a:pt x="358" y="275"/>
                    </a:lnTo>
                    <a:lnTo>
                      <a:pt x="358" y="275"/>
                    </a:lnTo>
                    <a:lnTo>
                      <a:pt x="358" y="276"/>
                    </a:lnTo>
                    <a:lnTo>
                      <a:pt x="358" y="278"/>
                    </a:lnTo>
                    <a:lnTo>
                      <a:pt x="359" y="278"/>
                    </a:lnTo>
                    <a:lnTo>
                      <a:pt x="359" y="279"/>
                    </a:lnTo>
                    <a:lnTo>
                      <a:pt x="359" y="280"/>
                    </a:lnTo>
                    <a:lnTo>
                      <a:pt x="360" y="281"/>
                    </a:lnTo>
                    <a:lnTo>
                      <a:pt x="360" y="282"/>
                    </a:lnTo>
                    <a:lnTo>
                      <a:pt x="362" y="282"/>
                    </a:lnTo>
                    <a:lnTo>
                      <a:pt x="363" y="282"/>
                    </a:lnTo>
                    <a:lnTo>
                      <a:pt x="364" y="282"/>
                    </a:lnTo>
                    <a:lnTo>
                      <a:pt x="364" y="283"/>
                    </a:lnTo>
                    <a:lnTo>
                      <a:pt x="365" y="283"/>
                    </a:lnTo>
                    <a:lnTo>
                      <a:pt x="366" y="283"/>
                    </a:lnTo>
                    <a:lnTo>
                      <a:pt x="366" y="284"/>
                    </a:lnTo>
                    <a:lnTo>
                      <a:pt x="366" y="286"/>
                    </a:lnTo>
                    <a:lnTo>
                      <a:pt x="366" y="287"/>
                    </a:lnTo>
                    <a:lnTo>
                      <a:pt x="367" y="288"/>
                    </a:lnTo>
                    <a:lnTo>
                      <a:pt x="366" y="288"/>
                    </a:lnTo>
                    <a:lnTo>
                      <a:pt x="367" y="289"/>
                    </a:lnTo>
                    <a:lnTo>
                      <a:pt x="367" y="290"/>
                    </a:lnTo>
                    <a:lnTo>
                      <a:pt x="367" y="291"/>
                    </a:lnTo>
                    <a:lnTo>
                      <a:pt x="343" y="291"/>
                    </a:lnTo>
                    <a:lnTo>
                      <a:pt x="307" y="291"/>
                    </a:lnTo>
                    <a:lnTo>
                      <a:pt x="304" y="291"/>
                    </a:lnTo>
                    <a:lnTo>
                      <a:pt x="302" y="291"/>
                    </a:lnTo>
                    <a:lnTo>
                      <a:pt x="299" y="291"/>
                    </a:lnTo>
                    <a:lnTo>
                      <a:pt x="298" y="291"/>
                    </a:lnTo>
                    <a:lnTo>
                      <a:pt x="295" y="291"/>
                    </a:lnTo>
                    <a:lnTo>
                      <a:pt x="291" y="291"/>
                    </a:lnTo>
                    <a:lnTo>
                      <a:pt x="290" y="291"/>
                    </a:lnTo>
                    <a:lnTo>
                      <a:pt x="289" y="291"/>
                    </a:lnTo>
                    <a:lnTo>
                      <a:pt x="288" y="291"/>
                    </a:lnTo>
                    <a:lnTo>
                      <a:pt x="287" y="291"/>
                    </a:lnTo>
                    <a:lnTo>
                      <a:pt x="285" y="291"/>
                    </a:lnTo>
                    <a:lnTo>
                      <a:pt x="283" y="291"/>
                    </a:lnTo>
                    <a:lnTo>
                      <a:pt x="281" y="291"/>
                    </a:lnTo>
                    <a:lnTo>
                      <a:pt x="279" y="291"/>
                    </a:lnTo>
                    <a:lnTo>
                      <a:pt x="278" y="291"/>
                    </a:lnTo>
                    <a:lnTo>
                      <a:pt x="277" y="291"/>
                    </a:lnTo>
                    <a:lnTo>
                      <a:pt x="276" y="291"/>
                    </a:lnTo>
                    <a:lnTo>
                      <a:pt x="274" y="291"/>
                    </a:lnTo>
                    <a:lnTo>
                      <a:pt x="270" y="291"/>
                    </a:lnTo>
                    <a:lnTo>
                      <a:pt x="269" y="291"/>
                    </a:lnTo>
                    <a:lnTo>
                      <a:pt x="268" y="291"/>
                    </a:lnTo>
                    <a:lnTo>
                      <a:pt x="266" y="291"/>
                    </a:lnTo>
                    <a:lnTo>
                      <a:pt x="264" y="291"/>
                    </a:lnTo>
                    <a:lnTo>
                      <a:pt x="262" y="291"/>
                    </a:lnTo>
                    <a:lnTo>
                      <a:pt x="261" y="291"/>
                    </a:lnTo>
                    <a:lnTo>
                      <a:pt x="260" y="291"/>
                    </a:lnTo>
                    <a:lnTo>
                      <a:pt x="259" y="291"/>
                    </a:lnTo>
                    <a:lnTo>
                      <a:pt x="257" y="291"/>
                    </a:lnTo>
                    <a:lnTo>
                      <a:pt x="256" y="291"/>
                    </a:lnTo>
                    <a:lnTo>
                      <a:pt x="255" y="291"/>
                    </a:lnTo>
                    <a:lnTo>
                      <a:pt x="254" y="291"/>
                    </a:lnTo>
                    <a:lnTo>
                      <a:pt x="253" y="291"/>
                    </a:lnTo>
                    <a:lnTo>
                      <a:pt x="252" y="291"/>
                    </a:lnTo>
                    <a:lnTo>
                      <a:pt x="251" y="291"/>
                    </a:lnTo>
                    <a:lnTo>
                      <a:pt x="250" y="291"/>
                    </a:lnTo>
                    <a:lnTo>
                      <a:pt x="248" y="291"/>
                    </a:lnTo>
                    <a:lnTo>
                      <a:pt x="246" y="291"/>
                    </a:lnTo>
                    <a:lnTo>
                      <a:pt x="246" y="291"/>
                    </a:lnTo>
                    <a:lnTo>
                      <a:pt x="245" y="291"/>
                    </a:lnTo>
                    <a:lnTo>
                      <a:pt x="243" y="291"/>
                    </a:lnTo>
                    <a:lnTo>
                      <a:pt x="242" y="291"/>
                    </a:lnTo>
                    <a:lnTo>
                      <a:pt x="240" y="291"/>
                    </a:lnTo>
                    <a:lnTo>
                      <a:pt x="239" y="291"/>
                    </a:lnTo>
                    <a:lnTo>
                      <a:pt x="238" y="291"/>
                    </a:lnTo>
                    <a:lnTo>
                      <a:pt x="237" y="291"/>
                    </a:lnTo>
                    <a:lnTo>
                      <a:pt x="236" y="291"/>
                    </a:lnTo>
                    <a:lnTo>
                      <a:pt x="235" y="291"/>
                    </a:lnTo>
                    <a:lnTo>
                      <a:pt x="234" y="291"/>
                    </a:lnTo>
                    <a:lnTo>
                      <a:pt x="233" y="291"/>
                    </a:lnTo>
                    <a:lnTo>
                      <a:pt x="229" y="291"/>
                    </a:lnTo>
                    <a:lnTo>
                      <a:pt x="227" y="291"/>
                    </a:lnTo>
                    <a:lnTo>
                      <a:pt x="223" y="291"/>
                    </a:lnTo>
                    <a:lnTo>
                      <a:pt x="222" y="291"/>
                    </a:lnTo>
                    <a:lnTo>
                      <a:pt x="221" y="291"/>
                    </a:lnTo>
                    <a:lnTo>
                      <a:pt x="219" y="290"/>
                    </a:lnTo>
                    <a:lnTo>
                      <a:pt x="219" y="290"/>
                    </a:lnTo>
                    <a:lnTo>
                      <a:pt x="216" y="290"/>
                    </a:lnTo>
                    <a:lnTo>
                      <a:pt x="212" y="290"/>
                    </a:lnTo>
                    <a:lnTo>
                      <a:pt x="211" y="290"/>
                    </a:lnTo>
                    <a:lnTo>
                      <a:pt x="209" y="290"/>
                    </a:lnTo>
                    <a:lnTo>
                      <a:pt x="208" y="290"/>
                    </a:lnTo>
                    <a:lnTo>
                      <a:pt x="205" y="290"/>
                    </a:lnTo>
                    <a:lnTo>
                      <a:pt x="203" y="290"/>
                    </a:lnTo>
                    <a:lnTo>
                      <a:pt x="202" y="290"/>
                    </a:lnTo>
                    <a:lnTo>
                      <a:pt x="201" y="290"/>
                    </a:lnTo>
                    <a:lnTo>
                      <a:pt x="182" y="290"/>
                    </a:lnTo>
                    <a:lnTo>
                      <a:pt x="163" y="290"/>
                    </a:lnTo>
                    <a:lnTo>
                      <a:pt x="159" y="290"/>
                    </a:lnTo>
                    <a:lnTo>
                      <a:pt x="153" y="290"/>
                    </a:lnTo>
                    <a:lnTo>
                      <a:pt x="151" y="290"/>
                    </a:lnTo>
                    <a:lnTo>
                      <a:pt x="146" y="290"/>
                    </a:lnTo>
                    <a:lnTo>
                      <a:pt x="145" y="290"/>
                    </a:lnTo>
                    <a:lnTo>
                      <a:pt x="144" y="290"/>
                    </a:lnTo>
                    <a:lnTo>
                      <a:pt x="143" y="290"/>
                    </a:lnTo>
                    <a:lnTo>
                      <a:pt x="139" y="290"/>
                    </a:lnTo>
                    <a:lnTo>
                      <a:pt x="136" y="290"/>
                    </a:lnTo>
                    <a:lnTo>
                      <a:pt x="134" y="290"/>
                    </a:lnTo>
                    <a:lnTo>
                      <a:pt x="133" y="290"/>
                    </a:lnTo>
                    <a:lnTo>
                      <a:pt x="132" y="290"/>
                    </a:lnTo>
                    <a:lnTo>
                      <a:pt x="132" y="289"/>
                    </a:lnTo>
                    <a:lnTo>
                      <a:pt x="131" y="289"/>
                    </a:lnTo>
                    <a:lnTo>
                      <a:pt x="130" y="288"/>
                    </a:lnTo>
                    <a:lnTo>
                      <a:pt x="130" y="287"/>
                    </a:lnTo>
                    <a:lnTo>
                      <a:pt x="128" y="287"/>
                    </a:lnTo>
                    <a:lnTo>
                      <a:pt x="127" y="286"/>
                    </a:lnTo>
                    <a:lnTo>
                      <a:pt x="126" y="286"/>
                    </a:lnTo>
                    <a:lnTo>
                      <a:pt x="126" y="284"/>
                    </a:lnTo>
                    <a:lnTo>
                      <a:pt x="125" y="284"/>
                    </a:lnTo>
                    <a:lnTo>
                      <a:pt x="125" y="283"/>
                    </a:lnTo>
                    <a:lnTo>
                      <a:pt x="124" y="283"/>
                    </a:lnTo>
                    <a:lnTo>
                      <a:pt x="123" y="282"/>
                    </a:lnTo>
                    <a:lnTo>
                      <a:pt x="123" y="281"/>
                    </a:lnTo>
                    <a:lnTo>
                      <a:pt x="122" y="281"/>
                    </a:lnTo>
                    <a:lnTo>
                      <a:pt x="122" y="280"/>
                    </a:lnTo>
                    <a:lnTo>
                      <a:pt x="120" y="279"/>
                    </a:lnTo>
                    <a:lnTo>
                      <a:pt x="119" y="278"/>
                    </a:lnTo>
                    <a:lnTo>
                      <a:pt x="119" y="276"/>
                    </a:lnTo>
                    <a:lnTo>
                      <a:pt x="118" y="276"/>
                    </a:lnTo>
                    <a:lnTo>
                      <a:pt x="118" y="275"/>
                    </a:lnTo>
                    <a:lnTo>
                      <a:pt x="118" y="275"/>
                    </a:lnTo>
                    <a:lnTo>
                      <a:pt x="117" y="275"/>
                    </a:lnTo>
                    <a:lnTo>
                      <a:pt x="117" y="274"/>
                    </a:lnTo>
                    <a:lnTo>
                      <a:pt x="116" y="274"/>
                    </a:lnTo>
                    <a:lnTo>
                      <a:pt x="115" y="274"/>
                    </a:lnTo>
                    <a:lnTo>
                      <a:pt x="114" y="273"/>
                    </a:lnTo>
                    <a:lnTo>
                      <a:pt x="113" y="272"/>
                    </a:lnTo>
                    <a:lnTo>
                      <a:pt x="111" y="272"/>
                    </a:lnTo>
                    <a:lnTo>
                      <a:pt x="111" y="271"/>
                    </a:lnTo>
                    <a:lnTo>
                      <a:pt x="110" y="271"/>
                    </a:lnTo>
                    <a:lnTo>
                      <a:pt x="110" y="270"/>
                    </a:lnTo>
                    <a:lnTo>
                      <a:pt x="109" y="269"/>
                    </a:lnTo>
                    <a:lnTo>
                      <a:pt x="109" y="267"/>
                    </a:lnTo>
                    <a:lnTo>
                      <a:pt x="108" y="267"/>
                    </a:lnTo>
                    <a:lnTo>
                      <a:pt x="108" y="266"/>
                    </a:lnTo>
                    <a:lnTo>
                      <a:pt x="108" y="264"/>
                    </a:lnTo>
                    <a:lnTo>
                      <a:pt x="108" y="263"/>
                    </a:lnTo>
                    <a:lnTo>
                      <a:pt x="108" y="262"/>
                    </a:lnTo>
                    <a:lnTo>
                      <a:pt x="107" y="261"/>
                    </a:lnTo>
                    <a:lnTo>
                      <a:pt x="107" y="259"/>
                    </a:lnTo>
                    <a:lnTo>
                      <a:pt x="106" y="259"/>
                    </a:lnTo>
                    <a:lnTo>
                      <a:pt x="106" y="258"/>
                    </a:lnTo>
                    <a:lnTo>
                      <a:pt x="106" y="257"/>
                    </a:lnTo>
                    <a:lnTo>
                      <a:pt x="107" y="257"/>
                    </a:lnTo>
                    <a:lnTo>
                      <a:pt x="107" y="256"/>
                    </a:lnTo>
                    <a:lnTo>
                      <a:pt x="106" y="255"/>
                    </a:lnTo>
                    <a:lnTo>
                      <a:pt x="105" y="255"/>
                    </a:lnTo>
                    <a:lnTo>
                      <a:pt x="105" y="254"/>
                    </a:lnTo>
                    <a:lnTo>
                      <a:pt x="105" y="253"/>
                    </a:lnTo>
                    <a:lnTo>
                      <a:pt x="105" y="252"/>
                    </a:lnTo>
                    <a:lnTo>
                      <a:pt x="103" y="250"/>
                    </a:lnTo>
                    <a:lnTo>
                      <a:pt x="103" y="249"/>
                    </a:lnTo>
                    <a:lnTo>
                      <a:pt x="103" y="248"/>
                    </a:lnTo>
                    <a:lnTo>
                      <a:pt x="103" y="248"/>
                    </a:lnTo>
                    <a:lnTo>
                      <a:pt x="103" y="247"/>
                    </a:lnTo>
                    <a:lnTo>
                      <a:pt x="102" y="246"/>
                    </a:lnTo>
                    <a:lnTo>
                      <a:pt x="102" y="245"/>
                    </a:lnTo>
                    <a:lnTo>
                      <a:pt x="102" y="244"/>
                    </a:lnTo>
                    <a:lnTo>
                      <a:pt x="101" y="242"/>
                    </a:lnTo>
                    <a:lnTo>
                      <a:pt x="101" y="241"/>
                    </a:lnTo>
                    <a:lnTo>
                      <a:pt x="101" y="240"/>
                    </a:lnTo>
                    <a:lnTo>
                      <a:pt x="100" y="240"/>
                    </a:lnTo>
                    <a:lnTo>
                      <a:pt x="100" y="239"/>
                    </a:lnTo>
                    <a:lnTo>
                      <a:pt x="100" y="238"/>
                    </a:lnTo>
                    <a:lnTo>
                      <a:pt x="99" y="237"/>
                    </a:lnTo>
                    <a:lnTo>
                      <a:pt x="98" y="237"/>
                    </a:lnTo>
                    <a:lnTo>
                      <a:pt x="98" y="236"/>
                    </a:lnTo>
                    <a:lnTo>
                      <a:pt x="97" y="236"/>
                    </a:lnTo>
                    <a:lnTo>
                      <a:pt x="96" y="235"/>
                    </a:lnTo>
                    <a:lnTo>
                      <a:pt x="94" y="235"/>
                    </a:lnTo>
                    <a:lnTo>
                      <a:pt x="93" y="233"/>
                    </a:lnTo>
                    <a:lnTo>
                      <a:pt x="92" y="233"/>
                    </a:lnTo>
                    <a:lnTo>
                      <a:pt x="91" y="233"/>
                    </a:lnTo>
                    <a:lnTo>
                      <a:pt x="90" y="232"/>
                    </a:lnTo>
                    <a:lnTo>
                      <a:pt x="89" y="232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5" y="232"/>
                    </a:lnTo>
                    <a:lnTo>
                      <a:pt x="84" y="231"/>
                    </a:lnTo>
                    <a:lnTo>
                      <a:pt x="83" y="231"/>
                    </a:lnTo>
                    <a:lnTo>
                      <a:pt x="83" y="230"/>
                    </a:lnTo>
                    <a:lnTo>
                      <a:pt x="83" y="229"/>
                    </a:lnTo>
                    <a:lnTo>
                      <a:pt x="83" y="228"/>
                    </a:lnTo>
                    <a:lnTo>
                      <a:pt x="82" y="227"/>
                    </a:lnTo>
                    <a:lnTo>
                      <a:pt x="82" y="225"/>
                    </a:lnTo>
                    <a:lnTo>
                      <a:pt x="81" y="224"/>
                    </a:lnTo>
                    <a:lnTo>
                      <a:pt x="81" y="223"/>
                    </a:lnTo>
                    <a:lnTo>
                      <a:pt x="81" y="222"/>
                    </a:lnTo>
                    <a:lnTo>
                      <a:pt x="81" y="221"/>
                    </a:lnTo>
                    <a:lnTo>
                      <a:pt x="81" y="221"/>
                    </a:lnTo>
                    <a:lnTo>
                      <a:pt x="80" y="220"/>
                    </a:lnTo>
                    <a:lnTo>
                      <a:pt x="79" y="220"/>
                    </a:lnTo>
                    <a:lnTo>
                      <a:pt x="77" y="219"/>
                    </a:lnTo>
                    <a:lnTo>
                      <a:pt x="77" y="218"/>
                    </a:lnTo>
                    <a:lnTo>
                      <a:pt x="76" y="218"/>
                    </a:lnTo>
                    <a:lnTo>
                      <a:pt x="76" y="216"/>
                    </a:lnTo>
                    <a:lnTo>
                      <a:pt x="75" y="215"/>
                    </a:lnTo>
                    <a:lnTo>
                      <a:pt x="75" y="214"/>
                    </a:lnTo>
                    <a:lnTo>
                      <a:pt x="75" y="213"/>
                    </a:lnTo>
                    <a:lnTo>
                      <a:pt x="74" y="213"/>
                    </a:lnTo>
                    <a:lnTo>
                      <a:pt x="74" y="212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3" y="208"/>
                    </a:lnTo>
                    <a:lnTo>
                      <a:pt x="72" y="207"/>
                    </a:lnTo>
                    <a:lnTo>
                      <a:pt x="72" y="206"/>
                    </a:lnTo>
                    <a:lnTo>
                      <a:pt x="72" y="205"/>
                    </a:lnTo>
                    <a:lnTo>
                      <a:pt x="71" y="205"/>
                    </a:lnTo>
                    <a:lnTo>
                      <a:pt x="70" y="204"/>
                    </a:lnTo>
                    <a:lnTo>
                      <a:pt x="68" y="203"/>
                    </a:lnTo>
                    <a:lnTo>
                      <a:pt x="68" y="202"/>
                    </a:lnTo>
                    <a:lnTo>
                      <a:pt x="67" y="202"/>
                    </a:lnTo>
                    <a:lnTo>
                      <a:pt x="67" y="200"/>
                    </a:lnTo>
                    <a:lnTo>
                      <a:pt x="67" y="199"/>
                    </a:lnTo>
                    <a:lnTo>
                      <a:pt x="66" y="199"/>
                    </a:lnTo>
                    <a:lnTo>
                      <a:pt x="66" y="198"/>
                    </a:lnTo>
                    <a:lnTo>
                      <a:pt x="65" y="198"/>
                    </a:lnTo>
                    <a:lnTo>
                      <a:pt x="65" y="197"/>
                    </a:lnTo>
                    <a:lnTo>
                      <a:pt x="64" y="197"/>
                    </a:lnTo>
                    <a:lnTo>
                      <a:pt x="64" y="196"/>
                    </a:lnTo>
                    <a:lnTo>
                      <a:pt x="63" y="195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60" y="194"/>
                    </a:lnTo>
                    <a:lnTo>
                      <a:pt x="59" y="194"/>
                    </a:lnTo>
                    <a:lnTo>
                      <a:pt x="59" y="193"/>
                    </a:lnTo>
                    <a:lnTo>
                      <a:pt x="58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6" y="189"/>
                    </a:lnTo>
                    <a:lnTo>
                      <a:pt x="55" y="188"/>
                    </a:lnTo>
                    <a:lnTo>
                      <a:pt x="55" y="188"/>
                    </a:lnTo>
                    <a:lnTo>
                      <a:pt x="55" y="187"/>
                    </a:lnTo>
                    <a:lnTo>
                      <a:pt x="54" y="186"/>
                    </a:lnTo>
                    <a:lnTo>
                      <a:pt x="53" y="186"/>
                    </a:lnTo>
                    <a:lnTo>
                      <a:pt x="51" y="186"/>
                    </a:lnTo>
                    <a:lnTo>
                      <a:pt x="50" y="185"/>
                    </a:lnTo>
                    <a:lnTo>
                      <a:pt x="51" y="183"/>
                    </a:lnTo>
                    <a:lnTo>
                      <a:pt x="50" y="183"/>
                    </a:lnTo>
                    <a:lnTo>
                      <a:pt x="49" y="183"/>
                    </a:lnTo>
                    <a:lnTo>
                      <a:pt x="48" y="182"/>
                    </a:lnTo>
                    <a:lnTo>
                      <a:pt x="47" y="182"/>
                    </a:lnTo>
                    <a:lnTo>
                      <a:pt x="46" y="182"/>
                    </a:lnTo>
                    <a:lnTo>
                      <a:pt x="46" y="181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3" y="180"/>
                    </a:lnTo>
                    <a:lnTo>
                      <a:pt x="42" y="179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39" y="178"/>
                    </a:lnTo>
                    <a:lnTo>
                      <a:pt x="39" y="177"/>
                    </a:lnTo>
                    <a:lnTo>
                      <a:pt x="38" y="177"/>
                    </a:lnTo>
                    <a:lnTo>
                      <a:pt x="37" y="177"/>
                    </a:lnTo>
                    <a:lnTo>
                      <a:pt x="36" y="177"/>
                    </a:lnTo>
                    <a:lnTo>
                      <a:pt x="34" y="177"/>
                    </a:lnTo>
                    <a:lnTo>
                      <a:pt x="33" y="176"/>
                    </a:lnTo>
                    <a:lnTo>
                      <a:pt x="32" y="174"/>
                    </a:lnTo>
                    <a:lnTo>
                      <a:pt x="31" y="174"/>
                    </a:lnTo>
                    <a:lnTo>
                      <a:pt x="31" y="173"/>
                    </a:lnTo>
                    <a:lnTo>
                      <a:pt x="30" y="173"/>
                    </a:lnTo>
                    <a:lnTo>
                      <a:pt x="29" y="172"/>
                    </a:lnTo>
                    <a:lnTo>
                      <a:pt x="29" y="171"/>
                    </a:lnTo>
                    <a:lnTo>
                      <a:pt x="29" y="170"/>
                    </a:lnTo>
                    <a:lnTo>
                      <a:pt x="28" y="169"/>
                    </a:lnTo>
                    <a:lnTo>
                      <a:pt x="28" y="168"/>
                    </a:lnTo>
                    <a:lnTo>
                      <a:pt x="28" y="166"/>
                    </a:lnTo>
                    <a:lnTo>
                      <a:pt x="28" y="166"/>
                    </a:lnTo>
                    <a:lnTo>
                      <a:pt x="26" y="166"/>
                    </a:lnTo>
                    <a:lnTo>
                      <a:pt x="26" y="165"/>
                    </a:lnTo>
                    <a:lnTo>
                      <a:pt x="25" y="165"/>
                    </a:lnTo>
                    <a:lnTo>
                      <a:pt x="24" y="165"/>
                    </a:lnTo>
                    <a:lnTo>
                      <a:pt x="24" y="164"/>
                    </a:lnTo>
                    <a:lnTo>
                      <a:pt x="23" y="163"/>
                    </a:lnTo>
                    <a:lnTo>
                      <a:pt x="22" y="163"/>
                    </a:lnTo>
                    <a:lnTo>
                      <a:pt x="21" y="162"/>
                    </a:lnTo>
                    <a:lnTo>
                      <a:pt x="21" y="161"/>
                    </a:lnTo>
                    <a:lnTo>
                      <a:pt x="20" y="160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6" y="159"/>
                    </a:lnTo>
                    <a:lnTo>
                      <a:pt x="16" y="157"/>
                    </a:lnTo>
                    <a:lnTo>
                      <a:pt x="16" y="159"/>
                    </a:lnTo>
                    <a:lnTo>
                      <a:pt x="17" y="156"/>
                    </a:lnTo>
                    <a:lnTo>
                      <a:pt x="17" y="155"/>
                    </a:lnTo>
                    <a:lnTo>
                      <a:pt x="17" y="154"/>
                    </a:lnTo>
                    <a:lnTo>
                      <a:pt x="17" y="153"/>
                    </a:lnTo>
                    <a:lnTo>
                      <a:pt x="17" y="152"/>
                    </a:lnTo>
                    <a:lnTo>
                      <a:pt x="17" y="151"/>
                    </a:lnTo>
                    <a:lnTo>
                      <a:pt x="17" y="149"/>
                    </a:lnTo>
                    <a:lnTo>
                      <a:pt x="17" y="148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6" y="146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5" y="144"/>
                    </a:lnTo>
                    <a:lnTo>
                      <a:pt x="16" y="143"/>
                    </a:lnTo>
                    <a:lnTo>
                      <a:pt x="15" y="140"/>
                    </a:lnTo>
                    <a:lnTo>
                      <a:pt x="14" y="140"/>
                    </a:lnTo>
                    <a:lnTo>
                      <a:pt x="15" y="140"/>
                    </a:lnTo>
                    <a:lnTo>
                      <a:pt x="15" y="139"/>
                    </a:lnTo>
                    <a:lnTo>
                      <a:pt x="16" y="138"/>
                    </a:lnTo>
                    <a:lnTo>
                      <a:pt x="15" y="137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2"/>
                    </a:lnTo>
                    <a:lnTo>
                      <a:pt x="13" y="131"/>
                    </a:lnTo>
                    <a:lnTo>
                      <a:pt x="13" y="130"/>
                    </a:lnTo>
                    <a:lnTo>
                      <a:pt x="13" y="129"/>
                    </a:lnTo>
                    <a:lnTo>
                      <a:pt x="13" y="128"/>
                    </a:lnTo>
                    <a:lnTo>
                      <a:pt x="13" y="127"/>
                    </a:lnTo>
                    <a:lnTo>
                      <a:pt x="12" y="126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1" y="122"/>
                    </a:lnTo>
                    <a:lnTo>
                      <a:pt x="11" y="121"/>
                    </a:lnTo>
                    <a:lnTo>
                      <a:pt x="10" y="120"/>
                    </a:lnTo>
                    <a:lnTo>
                      <a:pt x="11" y="119"/>
                    </a:lnTo>
                    <a:lnTo>
                      <a:pt x="11" y="118"/>
                    </a:lnTo>
                    <a:lnTo>
                      <a:pt x="11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4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12"/>
                    </a:lnTo>
                    <a:lnTo>
                      <a:pt x="6" y="111"/>
                    </a:lnTo>
                    <a:lnTo>
                      <a:pt x="6" y="110"/>
                    </a:lnTo>
                    <a:lnTo>
                      <a:pt x="7" y="110"/>
                    </a:lnTo>
                    <a:lnTo>
                      <a:pt x="8" y="109"/>
                    </a:lnTo>
                    <a:lnTo>
                      <a:pt x="7" y="108"/>
                    </a:lnTo>
                    <a:lnTo>
                      <a:pt x="8" y="106"/>
                    </a:lnTo>
                    <a:lnTo>
                      <a:pt x="7" y="106"/>
                    </a:lnTo>
                    <a:lnTo>
                      <a:pt x="7" y="105"/>
                    </a:lnTo>
                    <a:lnTo>
                      <a:pt x="6" y="104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3"/>
                    </a:lnTo>
                    <a:lnTo>
                      <a:pt x="8" y="103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1" y="102"/>
                    </a:lnTo>
                    <a:lnTo>
                      <a:pt x="11" y="101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0" y="97"/>
                    </a:lnTo>
                    <a:lnTo>
                      <a:pt x="10" y="96"/>
                    </a:lnTo>
                    <a:lnTo>
                      <a:pt x="10" y="95"/>
                    </a:lnTo>
                    <a:lnTo>
                      <a:pt x="10" y="93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5" y="90"/>
                    </a:lnTo>
                    <a:lnTo>
                      <a:pt x="5" y="92"/>
                    </a:lnTo>
                    <a:lnTo>
                      <a:pt x="4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5" y="80"/>
                    </a:lnTo>
                    <a:lnTo>
                      <a:pt x="6" y="79"/>
                    </a:lnTo>
                    <a:lnTo>
                      <a:pt x="7" y="78"/>
                    </a:lnTo>
                    <a:lnTo>
                      <a:pt x="7" y="77"/>
                    </a:lnTo>
                    <a:lnTo>
                      <a:pt x="7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7" y="73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1" y="72"/>
                    </a:lnTo>
                    <a:lnTo>
                      <a:pt x="12" y="73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4" y="76"/>
                    </a:lnTo>
                    <a:lnTo>
                      <a:pt x="14" y="77"/>
                    </a:lnTo>
                    <a:lnTo>
                      <a:pt x="15" y="77"/>
                    </a:lnTo>
                    <a:lnTo>
                      <a:pt x="16" y="78"/>
                    </a:lnTo>
                    <a:lnTo>
                      <a:pt x="17" y="79"/>
                    </a:lnTo>
                    <a:lnTo>
                      <a:pt x="17" y="80"/>
                    </a:lnTo>
                    <a:lnTo>
                      <a:pt x="17" y="81"/>
                    </a:lnTo>
                    <a:lnTo>
                      <a:pt x="19" y="81"/>
                    </a:lnTo>
                    <a:lnTo>
                      <a:pt x="20" y="81"/>
                    </a:lnTo>
                    <a:lnTo>
                      <a:pt x="22" y="81"/>
                    </a:lnTo>
                    <a:lnTo>
                      <a:pt x="24" y="80"/>
                    </a:lnTo>
                    <a:lnTo>
                      <a:pt x="25" y="79"/>
                    </a:lnTo>
                    <a:lnTo>
                      <a:pt x="26" y="77"/>
                    </a:lnTo>
                    <a:lnTo>
                      <a:pt x="28" y="75"/>
                    </a:lnTo>
                    <a:lnTo>
                      <a:pt x="29" y="72"/>
                    </a:lnTo>
                    <a:lnTo>
                      <a:pt x="30" y="70"/>
                    </a:lnTo>
                    <a:lnTo>
                      <a:pt x="31" y="69"/>
                    </a:lnTo>
                    <a:lnTo>
                      <a:pt x="31" y="68"/>
                    </a:lnTo>
                    <a:lnTo>
                      <a:pt x="31" y="67"/>
                    </a:lnTo>
                    <a:lnTo>
                      <a:pt x="32" y="64"/>
                    </a:lnTo>
                    <a:lnTo>
                      <a:pt x="33" y="62"/>
                    </a:lnTo>
                    <a:lnTo>
                      <a:pt x="33" y="61"/>
                    </a:lnTo>
                    <a:lnTo>
                      <a:pt x="33" y="60"/>
                    </a:lnTo>
                    <a:lnTo>
                      <a:pt x="34" y="56"/>
                    </a:lnTo>
                    <a:lnTo>
                      <a:pt x="34" y="55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7" y="41"/>
                    </a:lnTo>
                    <a:lnTo>
                      <a:pt x="37" y="39"/>
                    </a:lnTo>
                    <a:lnTo>
                      <a:pt x="37" y="38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8" y="34"/>
                    </a:lnTo>
                    <a:lnTo>
                      <a:pt x="38" y="33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39" y="28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48" y="26"/>
                    </a:lnTo>
                    <a:lnTo>
                      <a:pt x="49" y="26"/>
                    </a:lnTo>
                    <a:lnTo>
                      <a:pt x="49" y="24"/>
                    </a:lnTo>
                    <a:lnTo>
                      <a:pt x="49" y="22"/>
                    </a:lnTo>
                    <a:lnTo>
                      <a:pt x="50" y="21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48" y="19"/>
                    </a:lnTo>
                    <a:lnTo>
                      <a:pt x="47" y="19"/>
                    </a:lnTo>
                    <a:lnTo>
                      <a:pt x="47" y="18"/>
                    </a:lnTo>
                    <a:lnTo>
                      <a:pt x="46" y="17"/>
                    </a:lnTo>
                    <a:lnTo>
                      <a:pt x="46" y="16"/>
                    </a:lnTo>
                    <a:lnTo>
                      <a:pt x="46" y="15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8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7"/>
                    </a:lnTo>
                    <a:lnTo>
                      <a:pt x="45" y="26"/>
                    </a:lnTo>
                    <a:lnTo>
                      <a:pt x="43" y="27"/>
                    </a:lnTo>
                    <a:lnTo>
                      <a:pt x="41" y="27"/>
                    </a:lnTo>
                    <a:lnTo>
                      <a:pt x="40" y="27"/>
                    </a:lnTo>
                    <a:lnTo>
                      <a:pt x="39" y="27"/>
                    </a:lnTo>
                    <a:lnTo>
                      <a:pt x="39" y="26"/>
                    </a:lnTo>
                    <a:lnTo>
                      <a:pt x="38" y="26"/>
                    </a:lnTo>
                    <a:lnTo>
                      <a:pt x="38" y="25"/>
                    </a:lnTo>
                    <a:lnTo>
                      <a:pt x="38" y="24"/>
                    </a:lnTo>
                    <a:lnTo>
                      <a:pt x="37" y="2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6" y="19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3" name="Freeform 110"/>
              <p:cNvSpPr>
                <a:spLocks/>
              </p:cNvSpPr>
              <p:nvPr/>
            </p:nvSpPr>
            <p:spPr bwMode="auto">
              <a:xfrm>
                <a:off x="2086066" y="3127375"/>
                <a:ext cx="346075" cy="327025"/>
              </a:xfrm>
              <a:custGeom>
                <a:avLst/>
                <a:gdLst>
                  <a:gd name="T0" fmla="*/ 55 w 218"/>
                  <a:gd name="T1" fmla="*/ 7 h 206"/>
                  <a:gd name="T2" fmla="*/ 89 w 218"/>
                  <a:gd name="T3" fmla="*/ 7 h 206"/>
                  <a:gd name="T4" fmla="*/ 86 w 218"/>
                  <a:gd name="T5" fmla="*/ 15 h 206"/>
                  <a:gd name="T6" fmla="*/ 91 w 218"/>
                  <a:gd name="T7" fmla="*/ 21 h 206"/>
                  <a:gd name="T8" fmla="*/ 95 w 218"/>
                  <a:gd name="T9" fmla="*/ 24 h 206"/>
                  <a:gd name="T10" fmla="*/ 100 w 218"/>
                  <a:gd name="T11" fmla="*/ 32 h 206"/>
                  <a:gd name="T12" fmla="*/ 104 w 218"/>
                  <a:gd name="T13" fmla="*/ 40 h 206"/>
                  <a:gd name="T14" fmla="*/ 123 w 218"/>
                  <a:gd name="T15" fmla="*/ 50 h 206"/>
                  <a:gd name="T16" fmla="*/ 213 w 218"/>
                  <a:gd name="T17" fmla="*/ 129 h 206"/>
                  <a:gd name="T18" fmla="*/ 218 w 218"/>
                  <a:gd name="T19" fmla="*/ 158 h 206"/>
                  <a:gd name="T20" fmla="*/ 216 w 218"/>
                  <a:gd name="T21" fmla="*/ 173 h 206"/>
                  <a:gd name="T22" fmla="*/ 209 w 218"/>
                  <a:gd name="T23" fmla="*/ 175 h 206"/>
                  <a:gd name="T24" fmla="*/ 202 w 218"/>
                  <a:gd name="T25" fmla="*/ 179 h 206"/>
                  <a:gd name="T26" fmla="*/ 202 w 218"/>
                  <a:gd name="T27" fmla="*/ 184 h 206"/>
                  <a:gd name="T28" fmla="*/ 198 w 218"/>
                  <a:gd name="T29" fmla="*/ 186 h 206"/>
                  <a:gd name="T30" fmla="*/ 192 w 218"/>
                  <a:gd name="T31" fmla="*/ 181 h 206"/>
                  <a:gd name="T32" fmla="*/ 184 w 218"/>
                  <a:gd name="T33" fmla="*/ 177 h 206"/>
                  <a:gd name="T34" fmla="*/ 190 w 218"/>
                  <a:gd name="T35" fmla="*/ 185 h 206"/>
                  <a:gd name="T36" fmla="*/ 193 w 218"/>
                  <a:gd name="T37" fmla="*/ 193 h 206"/>
                  <a:gd name="T38" fmla="*/ 195 w 218"/>
                  <a:gd name="T39" fmla="*/ 201 h 206"/>
                  <a:gd name="T40" fmla="*/ 191 w 218"/>
                  <a:gd name="T41" fmla="*/ 205 h 206"/>
                  <a:gd name="T42" fmla="*/ 182 w 218"/>
                  <a:gd name="T43" fmla="*/ 201 h 206"/>
                  <a:gd name="T44" fmla="*/ 175 w 218"/>
                  <a:gd name="T45" fmla="*/ 194 h 206"/>
                  <a:gd name="T46" fmla="*/ 169 w 218"/>
                  <a:gd name="T47" fmla="*/ 189 h 206"/>
                  <a:gd name="T48" fmla="*/ 163 w 218"/>
                  <a:gd name="T49" fmla="*/ 183 h 206"/>
                  <a:gd name="T50" fmla="*/ 156 w 218"/>
                  <a:gd name="T51" fmla="*/ 181 h 206"/>
                  <a:gd name="T52" fmla="*/ 149 w 218"/>
                  <a:gd name="T53" fmla="*/ 179 h 206"/>
                  <a:gd name="T54" fmla="*/ 144 w 218"/>
                  <a:gd name="T55" fmla="*/ 186 h 206"/>
                  <a:gd name="T56" fmla="*/ 138 w 218"/>
                  <a:gd name="T57" fmla="*/ 182 h 206"/>
                  <a:gd name="T58" fmla="*/ 133 w 218"/>
                  <a:gd name="T59" fmla="*/ 188 h 206"/>
                  <a:gd name="T60" fmla="*/ 127 w 218"/>
                  <a:gd name="T61" fmla="*/ 186 h 206"/>
                  <a:gd name="T62" fmla="*/ 125 w 218"/>
                  <a:gd name="T63" fmla="*/ 176 h 206"/>
                  <a:gd name="T64" fmla="*/ 90 w 218"/>
                  <a:gd name="T65" fmla="*/ 135 h 206"/>
                  <a:gd name="T66" fmla="*/ 86 w 218"/>
                  <a:gd name="T67" fmla="*/ 131 h 206"/>
                  <a:gd name="T68" fmla="*/ 80 w 218"/>
                  <a:gd name="T69" fmla="*/ 128 h 206"/>
                  <a:gd name="T70" fmla="*/ 71 w 218"/>
                  <a:gd name="T71" fmla="*/ 126 h 206"/>
                  <a:gd name="T72" fmla="*/ 71 w 218"/>
                  <a:gd name="T73" fmla="*/ 122 h 206"/>
                  <a:gd name="T74" fmla="*/ 67 w 218"/>
                  <a:gd name="T75" fmla="*/ 115 h 206"/>
                  <a:gd name="T76" fmla="*/ 66 w 218"/>
                  <a:gd name="T77" fmla="*/ 107 h 206"/>
                  <a:gd name="T78" fmla="*/ 66 w 218"/>
                  <a:gd name="T79" fmla="*/ 99 h 206"/>
                  <a:gd name="T80" fmla="*/ 62 w 218"/>
                  <a:gd name="T81" fmla="*/ 91 h 206"/>
                  <a:gd name="T82" fmla="*/ 56 w 218"/>
                  <a:gd name="T83" fmla="*/ 87 h 206"/>
                  <a:gd name="T84" fmla="*/ 49 w 218"/>
                  <a:gd name="T85" fmla="*/ 87 h 206"/>
                  <a:gd name="T86" fmla="*/ 43 w 218"/>
                  <a:gd name="T87" fmla="*/ 81 h 206"/>
                  <a:gd name="T88" fmla="*/ 36 w 218"/>
                  <a:gd name="T89" fmla="*/ 78 h 206"/>
                  <a:gd name="T90" fmla="*/ 37 w 218"/>
                  <a:gd name="T91" fmla="*/ 72 h 206"/>
                  <a:gd name="T92" fmla="*/ 38 w 218"/>
                  <a:gd name="T93" fmla="*/ 66 h 206"/>
                  <a:gd name="T94" fmla="*/ 33 w 218"/>
                  <a:gd name="T95" fmla="*/ 58 h 206"/>
                  <a:gd name="T96" fmla="*/ 22 w 218"/>
                  <a:gd name="T97" fmla="*/ 54 h 206"/>
                  <a:gd name="T98" fmla="*/ 9 w 218"/>
                  <a:gd name="T99" fmla="*/ 39 h 206"/>
                  <a:gd name="T100" fmla="*/ 1 w 218"/>
                  <a:gd name="T101" fmla="*/ 30 h 206"/>
                  <a:gd name="T102" fmla="*/ 2 w 218"/>
                  <a:gd name="T103" fmla="*/ 23 h 206"/>
                  <a:gd name="T104" fmla="*/ 12 w 218"/>
                  <a:gd name="T105" fmla="*/ 24 h 206"/>
                  <a:gd name="T106" fmla="*/ 20 w 218"/>
                  <a:gd name="T107" fmla="*/ 20 h 206"/>
                  <a:gd name="T108" fmla="*/ 27 w 218"/>
                  <a:gd name="T109" fmla="*/ 13 h 206"/>
                  <a:gd name="T110" fmla="*/ 29 w 218"/>
                  <a:gd name="T111" fmla="*/ 7 h 206"/>
                  <a:gd name="T112" fmla="*/ 38 w 218"/>
                  <a:gd name="T11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8" h="206">
                    <a:moveTo>
                      <a:pt x="43" y="3"/>
                    </a:moveTo>
                    <a:lnTo>
                      <a:pt x="43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50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7" y="7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78" y="7"/>
                    </a:lnTo>
                    <a:lnTo>
                      <a:pt x="83" y="7"/>
                    </a:lnTo>
                    <a:lnTo>
                      <a:pt x="88" y="7"/>
                    </a:lnTo>
                    <a:lnTo>
                      <a:pt x="89" y="7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9" y="10"/>
                    </a:lnTo>
                    <a:lnTo>
                      <a:pt x="89" y="11"/>
                    </a:lnTo>
                    <a:lnTo>
                      <a:pt x="88" y="12"/>
                    </a:lnTo>
                    <a:lnTo>
                      <a:pt x="87" y="12"/>
                    </a:lnTo>
                    <a:lnTo>
                      <a:pt x="87" y="13"/>
                    </a:lnTo>
                    <a:lnTo>
                      <a:pt x="86" y="14"/>
                    </a:lnTo>
                    <a:lnTo>
                      <a:pt x="86" y="15"/>
                    </a:lnTo>
                    <a:lnTo>
                      <a:pt x="86" y="16"/>
                    </a:lnTo>
                    <a:lnTo>
                      <a:pt x="86" y="18"/>
                    </a:lnTo>
                    <a:lnTo>
                      <a:pt x="86" y="19"/>
                    </a:lnTo>
                    <a:lnTo>
                      <a:pt x="87" y="19"/>
                    </a:lnTo>
                    <a:lnTo>
                      <a:pt x="88" y="20"/>
                    </a:lnTo>
                    <a:lnTo>
                      <a:pt x="88" y="21"/>
                    </a:lnTo>
                    <a:lnTo>
                      <a:pt x="89" y="21"/>
                    </a:lnTo>
                    <a:lnTo>
                      <a:pt x="90" y="21"/>
                    </a:lnTo>
                    <a:lnTo>
                      <a:pt x="91" y="21"/>
                    </a:lnTo>
                    <a:lnTo>
                      <a:pt x="92" y="21"/>
                    </a:lnTo>
                    <a:lnTo>
                      <a:pt x="92" y="20"/>
                    </a:lnTo>
                    <a:lnTo>
                      <a:pt x="93" y="21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5" y="22"/>
                    </a:lnTo>
                    <a:lnTo>
                      <a:pt x="95" y="23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7"/>
                    </a:lnTo>
                    <a:lnTo>
                      <a:pt x="98" y="27"/>
                    </a:lnTo>
                    <a:lnTo>
                      <a:pt x="98" y="28"/>
                    </a:lnTo>
                    <a:lnTo>
                      <a:pt x="99" y="29"/>
                    </a:lnTo>
                    <a:lnTo>
                      <a:pt x="99" y="30"/>
                    </a:lnTo>
                    <a:lnTo>
                      <a:pt x="99" y="31"/>
                    </a:lnTo>
                    <a:lnTo>
                      <a:pt x="100" y="32"/>
                    </a:lnTo>
                    <a:lnTo>
                      <a:pt x="101" y="32"/>
                    </a:lnTo>
                    <a:lnTo>
                      <a:pt x="101" y="33"/>
                    </a:lnTo>
                    <a:lnTo>
                      <a:pt x="103" y="35"/>
                    </a:lnTo>
                    <a:lnTo>
                      <a:pt x="103" y="36"/>
                    </a:lnTo>
                    <a:lnTo>
                      <a:pt x="103" y="37"/>
                    </a:lnTo>
                    <a:lnTo>
                      <a:pt x="104" y="37"/>
                    </a:lnTo>
                    <a:lnTo>
                      <a:pt x="104" y="38"/>
                    </a:lnTo>
                    <a:lnTo>
                      <a:pt x="104" y="39"/>
                    </a:lnTo>
                    <a:lnTo>
                      <a:pt x="104" y="40"/>
                    </a:lnTo>
                    <a:lnTo>
                      <a:pt x="105" y="40"/>
                    </a:lnTo>
                    <a:lnTo>
                      <a:pt x="107" y="42"/>
                    </a:lnTo>
                    <a:lnTo>
                      <a:pt x="108" y="42"/>
                    </a:lnTo>
                    <a:lnTo>
                      <a:pt x="113" y="45"/>
                    </a:lnTo>
                    <a:lnTo>
                      <a:pt x="114" y="45"/>
                    </a:lnTo>
                    <a:lnTo>
                      <a:pt x="115" y="46"/>
                    </a:lnTo>
                    <a:lnTo>
                      <a:pt x="116" y="47"/>
                    </a:lnTo>
                    <a:lnTo>
                      <a:pt x="121" y="49"/>
                    </a:lnTo>
                    <a:lnTo>
                      <a:pt x="123" y="50"/>
                    </a:lnTo>
                    <a:lnTo>
                      <a:pt x="124" y="50"/>
                    </a:lnTo>
                    <a:lnTo>
                      <a:pt x="125" y="52"/>
                    </a:lnTo>
                    <a:lnTo>
                      <a:pt x="126" y="52"/>
                    </a:lnTo>
                    <a:lnTo>
                      <a:pt x="148" y="62"/>
                    </a:lnTo>
                    <a:lnTo>
                      <a:pt x="150" y="65"/>
                    </a:lnTo>
                    <a:lnTo>
                      <a:pt x="164" y="79"/>
                    </a:lnTo>
                    <a:lnTo>
                      <a:pt x="185" y="100"/>
                    </a:lnTo>
                    <a:lnTo>
                      <a:pt x="195" y="109"/>
                    </a:lnTo>
                    <a:lnTo>
                      <a:pt x="213" y="129"/>
                    </a:lnTo>
                    <a:lnTo>
                      <a:pt x="218" y="131"/>
                    </a:lnTo>
                    <a:lnTo>
                      <a:pt x="218" y="145"/>
                    </a:lnTo>
                    <a:lnTo>
                      <a:pt x="218" y="148"/>
                    </a:lnTo>
                    <a:lnTo>
                      <a:pt x="218" y="149"/>
                    </a:lnTo>
                    <a:lnTo>
                      <a:pt x="218" y="150"/>
                    </a:lnTo>
                    <a:lnTo>
                      <a:pt x="218" y="152"/>
                    </a:lnTo>
                    <a:lnTo>
                      <a:pt x="218" y="155"/>
                    </a:lnTo>
                    <a:lnTo>
                      <a:pt x="218" y="156"/>
                    </a:lnTo>
                    <a:lnTo>
                      <a:pt x="218" y="158"/>
                    </a:lnTo>
                    <a:lnTo>
                      <a:pt x="218" y="159"/>
                    </a:lnTo>
                    <a:lnTo>
                      <a:pt x="218" y="164"/>
                    </a:lnTo>
                    <a:lnTo>
                      <a:pt x="218" y="168"/>
                    </a:lnTo>
                    <a:lnTo>
                      <a:pt x="218" y="169"/>
                    </a:lnTo>
                    <a:lnTo>
                      <a:pt x="218" y="171"/>
                    </a:lnTo>
                    <a:lnTo>
                      <a:pt x="218" y="172"/>
                    </a:lnTo>
                    <a:lnTo>
                      <a:pt x="217" y="172"/>
                    </a:lnTo>
                    <a:lnTo>
                      <a:pt x="217" y="173"/>
                    </a:lnTo>
                    <a:lnTo>
                      <a:pt x="216" y="173"/>
                    </a:lnTo>
                    <a:lnTo>
                      <a:pt x="215" y="173"/>
                    </a:lnTo>
                    <a:lnTo>
                      <a:pt x="215" y="174"/>
                    </a:lnTo>
                    <a:lnTo>
                      <a:pt x="213" y="174"/>
                    </a:lnTo>
                    <a:lnTo>
                      <a:pt x="213" y="175"/>
                    </a:lnTo>
                    <a:lnTo>
                      <a:pt x="212" y="174"/>
                    </a:lnTo>
                    <a:lnTo>
                      <a:pt x="212" y="175"/>
                    </a:lnTo>
                    <a:lnTo>
                      <a:pt x="211" y="175"/>
                    </a:lnTo>
                    <a:lnTo>
                      <a:pt x="210" y="175"/>
                    </a:lnTo>
                    <a:lnTo>
                      <a:pt x="209" y="175"/>
                    </a:lnTo>
                    <a:lnTo>
                      <a:pt x="208" y="175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6"/>
                    </a:lnTo>
                    <a:lnTo>
                      <a:pt x="203" y="176"/>
                    </a:lnTo>
                    <a:lnTo>
                      <a:pt x="203" y="177"/>
                    </a:lnTo>
                    <a:lnTo>
                      <a:pt x="203" y="179"/>
                    </a:lnTo>
                    <a:lnTo>
                      <a:pt x="202" y="179"/>
                    </a:lnTo>
                    <a:lnTo>
                      <a:pt x="202" y="180"/>
                    </a:lnTo>
                    <a:lnTo>
                      <a:pt x="201" y="180"/>
                    </a:lnTo>
                    <a:lnTo>
                      <a:pt x="201" y="181"/>
                    </a:lnTo>
                    <a:lnTo>
                      <a:pt x="200" y="181"/>
                    </a:lnTo>
                    <a:lnTo>
                      <a:pt x="201" y="182"/>
                    </a:lnTo>
                    <a:lnTo>
                      <a:pt x="201" y="183"/>
                    </a:lnTo>
                    <a:lnTo>
                      <a:pt x="200" y="183"/>
                    </a:lnTo>
                    <a:lnTo>
                      <a:pt x="201" y="184"/>
                    </a:lnTo>
                    <a:lnTo>
                      <a:pt x="202" y="184"/>
                    </a:lnTo>
                    <a:lnTo>
                      <a:pt x="202" y="185"/>
                    </a:lnTo>
                    <a:lnTo>
                      <a:pt x="202" y="186"/>
                    </a:lnTo>
                    <a:lnTo>
                      <a:pt x="202" y="186"/>
                    </a:lnTo>
                    <a:lnTo>
                      <a:pt x="201" y="188"/>
                    </a:lnTo>
                    <a:lnTo>
                      <a:pt x="201" y="186"/>
                    </a:lnTo>
                    <a:lnTo>
                      <a:pt x="200" y="186"/>
                    </a:lnTo>
                    <a:lnTo>
                      <a:pt x="199" y="186"/>
                    </a:lnTo>
                    <a:lnTo>
                      <a:pt x="199" y="186"/>
                    </a:lnTo>
                    <a:lnTo>
                      <a:pt x="198" y="186"/>
                    </a:lnTo>
                    <a:lnTo>
                      <a:pt x="198" y="185"/>
                    </a:lnTo>
                    <a:lnTo>
                      <a:pt x="196" y="184"/>
                    </a:lnTo>
                    <a:lnTo>
                      <a:pt x="196" y="183"/>
                    </a:lnTo>
                    <a:lnTo>
                      <a:pt x="195" y="183"/>
                    </a:lnTo>
                    <a:lnTo>
                      <a:pt x="194" y="183"/>
                    </a:lnTo>
                    <a:lnTo>
                      <a:pt x="193" y="183"/>
                    </a:lnTo>
                    <a:lnTo>
                      <a:pt x="193" y="182"/>
                    </a:lnTo>
                    <a:lnTo>
                      <a:pt x="192" y="182"/>
                    </a:lnTo>
                    <a:lnTo>
                      <a:pt x="192" y="181"/>
                    </a:lnTo>
                    <a:lnTo>
                      <a:pt x="191" y="181"/>
                    </a:lnTo>
                    <a:lnTo>
                      <a:pt x="191" y="180"/>
                    </a:lnTo>
                    <a:lnTo>
                      <a:pt x="190" y="180"/>
                    </a:lnTo>
                    <a:lnTo>
                      <a:pt x="189" y="179"/>
                    </a:lnTo>
                    <a:lnTo>
                      <a:pt x="187" y="179"/>
                    </a:lnTo>
                    <a:lnTo>
                      <a:pt x="187" y="177"/>
                    </a:lnTo>
                    <a:lnTo>
                      <a:pt x="186" y="177"/>
                    </a:lnTo>
                    <a:lnTo>
                      <a:pt x="185" y="177"/>
                    </a:lnTo>
                    <a:lnTo>
                      <a:pt x="184" y="177"/>
                    </a:lnTo>
                    <a:lnTo>
                      <a:pt x="184" y="179"/>
                    </a:lnTo>
                    <a:lnTo>
                      <a:pt x="185" y="179"/>
                    </a:lnTo>
                    <a:lnTo>
                      <a:pt x="186" y="180"/>
                    </a:lnTo>
                    <a:lnTo>
                      <a:pt x="187" y="181"/>
                    </a:lnTo>
                    <a:lnTo>
                      <a:pt x="187" y="182"/>
                    </a:lnTo>
                    <a:lnTo>
                      <a:pt x="189" y="182"/>
                    </a:lnTo>
                    <a:lnTo>
                      <a:pt x="189" y="183"/>
                    </a:lnTo>
                    <a:lnTo>
                      <a:pt x="189" y="184"/>
                    </a:lnTo>
                    <a:lnTo>
                      <a:pt x="190" y="185"/>
                    </a:lnTo>
                    <a:lnTo>
                      <a:pt x="190" y="186"/>
                    </a:lnTo>
                    <a:lnTo>
                      <a:pt x="191" y="186"/>
                    </a:lnTo>
                    <a:lnTo>
                      <a:pt x="191" y="188"/>
                    </a:lnTo>
                    <a:lnTo>
                      <a:pt x="192" y="188"/>
                    </a:lnTo>
                    <a:lnTo>
                      <a:pt x="192" y="189"/>
                    </a:lnTo>
                    <a:lnTo>
                      <a:pt x="193" y="190"/>
                    </a:lnTo>
                    <a:lnTo>
                      <a:pt x="193" y="191"/>
                    </a:lnTo>
                    <a:lnTo>
                      <a:pt x="193" y="192"/>
                    </a:lnTo>
                    <a:lnTo>
                      <a:pt x="193" y="193"/>
                    </a:lnTo>
                    <a:lnTo>
                      <a:pt x="194" y="193"/>
                    </a:lnTo>
                    <a:lnTo>
                      <a:pt x="194" y="194"/>
                    </a:lnTo>
                    <a:lnTo>
                      <a:pt x="194" y="196"/>
                    </a:lnTo>
                    <a:lnTo>
                      <a:pt x="194" y="197"/>
                    </a:lnTo>
                    <a:lnTo>
                      <a:pt x="195" y="197"/>
                    </a:lnTo>
                    <a:lnTo>
                      <a:pt x="195" y="198"/>
                    </a:lnTo>
                    <a:lnTo>
                      <a:pt x="195" y="199"/>
                    </a:lnTo>
                    <a:lnTo>
                      <a:pt x="195" y="200"/>
                    </a:lnTo>
                    <a:lnTo>
                      <a:pt x="195" y="201"/>
                    </a:lnTo>
                    <a:lnTo>
                      <a:pt x="195" y="202"/>
                    </a:lnTo>
                    <a:lnTo>
                      <a:pt x="195" y="203"/>
                    </a:lnTo>
                    <a:lnTo>
                      <a:pt x="195" y="205"/>
                    </a:lnTo>
                    <a:lnTo>
                      <a:pt x="194" y="205"/>
                    </a:lnTo>
                    <a:lnTo>
                      <a:pt x="194" y="206"/>
                    </a:lnTo>
                    <a:lnTo>
                      <a:pt x="193" y="206"/>
                    </a:lnTo>
                    <a:lnTo>
                      <a:pt x="192" y="206"/>
                    </a:lnTo>
                    <a:lnTo>
                      <a:pt x="192" y="205"/>
                    </a:lnTo>
                    <a:lnTo>
                      <a:pt x="191" y="205"/>
                    </a:lnTo>
                    <a:lnTo>
                      <a:pt x="190" y="205"/>
                    </a:lnTo>
                    <a:lnTo>
                      <a:pt x="189" y="205"/>
                    </a:lnTo>
                    <a:lnTo>
                      <a:pt x="187" y="206"/>
                    </a:lnTo>
                    <a:lnTo>
                      <a:pt x="186" y="206"/>
                    </a:lnTo>
                    <a:lnTo>
                      <a:pt x="185" y="206"/>
                    </a:lnTo>
                    <a:lnTo>
                      <a:pt x="183" y="205"/>
                    </a:lnTo>
                    <a:lnTo>
                      <a:pt x="183" y="203"/>
                    </a:lnTo>
                    <a:lnTo>
                      <a:pt x="182" y="202"/>
                    </a:lnTo>
                    <a:lnTo>
                      <a:pt x="182" y="201"/>
                    </a:lnTo>
                    <a:lnTo>
                      <a:pt x="181" y="200"/>
                    </a:lnTo>
                    <a:lnTo>
                      <a:pt x="180" y="200"/>
                    </a:lnTo>
                    <a:lnTo>
                      <a:pt x="180" y="199"/>
                    </a:lnTo>
                    <a:lnTo>
                      <a:pt x="178" y="198"/>
                    </a:lnTo>
                    <a:lnTo>
                      <a:pt x="177" y="198"/>
                    </a:lnTo>
                    <a:lnTo>
                      <a:pt x="177" y="197"/>
                    </a:lnTo>
                    <a:lnTo>
                      <a:pt x="176" y="197"/>
                    </a:lnTo>
                    <a:lnTo>
                      <a:pt x="176" y="196"/>
                    </a:lnTo>
                    <a:lnTo>
                      <a:pt x="175" y="194"/>
                    </a:lnTo>
                    <a:lnTo>
                      <a:pt x="174" y="193"/>
                    </a:lnTo>
                    <a:lnTo>
                      <a:pt x="174" y="192"/>
                    </a:lnTo>
                    <a:lnTo>
                      <a:pt x="173" y="191"/>
                    </a:lnTo>
                    <a:lnTo>
                      <a:pt x="172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69" y="190"/>
                    </a:lnTo>
                    <a:lnTo>
                      <a:pt x="168" y="190"/>
                    </a:lnTo>
                    <a:lnTo>
                      <a:pt x="169" y="189"/>
                    </a:lnTo>
                    <a:lnTo>
                      <a:pt x="168" y="189"/>
                    </a:lnTo>
                    <a:lnTo>
                      <a:pt x="168" y="188"/>
                    </a:lnTo>
                    <a:lnTo>
                      <a:pt x="167" y="186"/>
                    </a:lnTo>
                    <a:lnTo>
                      <a:pt x="167" y="186"/>
                    </a:lnTo>
                    <a:lnTo>
                      <a:pt x="166" y="185"/>
                    </a:lnTo>
                    <a:lnTo>
                      <a:pt x="165" y="184"/>
                    </a:lnTo>
                    <a:lnTo>
                      <a:pt x="164" y="184"/>
                    </a:lnTo>
                    <a:lnTo>
                      <a:pt x="164" y="183"/>
                    </a:lnTo>
                    <a:lnTo>
                      <a:pt x="163" y="183"/>
                    </a:lnTo>
                    <a:lnTo>
                      <a:pt x="163" y="182"/>
                    </a:lnTo>
                    <a:lnTo>
                      <a:pt x="161" y="182"/>
                    </a:lnTo>
                    <a:lnTo>
                      <a:pt x="160" y="182"/>
                    </a:lnTo>
                    <a:lnTo>
                      <a:pt x="160" y="181"/>
                    </a:lnTo>
                    <a:lnTo>
                      <a:pt x="159" y="181"/>
                    </a:lnTo>
                    <a:lnTo>
                      <a:pt x="158" y="182"/>
                    </a:lnTo>
                    <a:lnTo>
                      <a:pt x="157" y="182"/>
                    </a:lnTo>
                    <a:lnTo>
                      <a:pt x="156" y="182"/>
                    </a:lnTo>
                    <a:lnTo>
                      <a:pt x="156" y="181"/>
                    </a:lnTo>
                    <a:lnTo>
                      <a:pt x="155" y="180"/>
                    </a:lnTo>
                    <a:lnTo>
                      <a:pt x="153" y="180"/>
                    </a:lnTo>
                    <a:lnTo>
                      <a:pt x="153" y="179"/>
                    </a:lnTo>
                    <a:lnTo>
                      <a:pt x="152" y="179"/>
                    </a:lnTo>
                    <a:lnTo>
                      <a:pt x="152" y="177"/>
                    </a:lnTo>
                    <a:lnTo>
                      <a:pt x="151" y="177"/>
                    </a:lnTo>
                    <a:lnTo>
                      <a:pt x="150" y="177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80"/>
                    </a:lnTo>
                    <a:lnTo>
                      <a:pt x="149" y="180"/>
                    </a:lnTo>
                    <a:lnTo>
                      <a:pt x="148" y="180"/>
                    </a:lnTo>
                    <a:lnTo>
                      <a:pt x="148" y="182"/>
                    </a:lnTo>
                    <a:lnTo>
                      <a:pt x="148" y="183"/>
                    </a:lnTo>
                    <a:lnTo>
                      <a:pt x="147" y="184"/>
                    </a:lnTo>
                    <a:lnTo>
                      <a:pt x="147" y="185"/>
                    </a:lnTo>
                    <a:lnTo>
                      <a:pt x="146" y="185"/>
                    </a:lnTo>
                    <a:lnTo>
                      <a:pt x="144" y="186"/>
                    </a:lnTo>
                    <a:lnTo>
                      <a:pt x="143" y="186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1" y="185"/>
                    </a:lnTo>
                    <a:lnTo>
                      <a:pt x="141" y="184"/>
                    </a:lnTo>
                    <a:lnTo>
                      <a:pt x="141" y="183"/>
                    </a:lnTo>
                    <a:lnTo>
                      <a:pt x="140" y="183"/>
                    </a:lnTo>
                    <a:lnTo>
                      <a:pt x="139" y="182"/>
                    </a:lnTo>
                    <a:lnTo>
                      <a:pt x="138" y="182"/>
                    </a:lnTo>
                    <a:lnTo>
                      <a:pt x="136" y="182"/>
                    </a:lnTo>
                    <a:lnTo>
                      <a:pt x="136" y="183"/>
                    </a:lnTo>
                    <a:lnTo>
                      <a:pt x="136" y="184"/>
                    </a:lnTo>
                    <a:lnTo>
                      <a:pt x="136" y="185"/>
                    </a:lnTo>
                    <a:lnTo>
                      <a:pt x="136" y="186"/>
                    </a:lnTo>
                    <a:lnTo>
                      <a:pt x="135" y="186"/>
                    </a:lnTo>
                    <a:lnTo>
                      <a:pt x="134" y="186"/>
                    </a:lnTo>
                    <a:lnTo>
                      <a:pt x="133" y="186"/>
                    </a:lnTo>
                    <a:lnTo>
                      <a:pt x="133" y="188"/>
                    </a:lnTo>
                    <a:lnTo>
                      <a:pt x="131" y="189"/>
                    </a:lnTo>
                    <a:lnTo>
                      <a:pt x="131" y="188"/>
                    </a:lnTo>
                    <a:lnTo>
                      <a:pt x="130" y="189"/>
                    </a:lnTo>
                    <a:lnTo>
                      <a:pt x="130" y="190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89"/>
                    </a:lnTo>
                    <a:lnTo>
                      <a:pt x="127" y="188"/>
                    </a:lnTo>
                    <a:lnTo>
                      <a:pt x="127" y="186"/>
                    </a:lnTo>
                    <a:lnTo>
                      <a:pt x="129" y="186"/>
                    </a:lnTo>
                    <a:lnTo>
                      <a:pt x="127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5" y="186"/>
                    </a:lnTo>
                    <a:lnTo>
                      <a:pt x="125" y="183"/>
                    </a:lnTo>
                    <a:lnTo>
                      <a:pt x="125" y="182"/>
                    </a:lnTo>
                    <a:lnTo>
                      <a:pt x="125" y="177"/>
                    </a:lnTo>
                    <a:lnTo>
                      <a:pt x="125" y="176"/>
                    </a:lnTo>
                    <a:lnTo>
                      <a:pt x="125" y="174"/>
                    </a:lnTo>
                    <a:lnTo>
                      <a:pt x="109" y="158"/>
                    </a:lnTo>
                    <a:lnTo>
                      <a:pt x="103" y="151"/>
                    </a:lnTo>
                    <a:lnTo>
                      <a:pt x="93" y="140"/>
                    </a:lnTo>
                    <a:lnTo>
                      <a:pt x="92" y="139"/>
                    </a:lnTo>
                    <a:lnTo>
                      <a:pt x="92" y="138"/>
                    </a:lnTo>
                    <a:lnTo>
                      <a:pt x="91" y="137"/>
                    </a:lnTo>
                    <a:lnTo>
                      <a:pt x="90" y="137"/>
                    </a:lnTo>
                    <a:lnTo>
                      <a:pt x="90" y="135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7" y="134"/>
                    </a:lnTo>
                    <a:lnTo>
                      <a:pt x="87" y="133"/>
                    </a:lnTo>
                    <a:lnTo>
                      <a:pt x="86" y="133"/>
                    </a:lnTo>
                    <a:lnTo>
                      <a:pt x="87" y="132"/>
                    </a:lnTo>
                    <a:lnTo>
                      <a:pt x="87" y="132"/>
                    </a:lnTo>
                    <a:lnTo>
                      <a:pt x="86" y="132"/>
                    </a:lnTo>
                    <a:lnTo>
                      <a:pt x="86" y="131"/>
                    </a:lnTo>
                    <a:lnTo>
                      <a:pt x="86" y="130"/>
                    </a:lnTo>
                    <a:lnTo>
                      <a:pt x="86" y="129"/>
                    </a:lnTo>
                    <a:lnTo>
                      <a:pt x="84" y="129"/>
                    </a:lnTo>
                    <a:lnTo>
                      <a:pt x="84" y="128"/>
                    </a:lnTo>
                    <a:lnTo>
                      <a:pt x="83" y="126"/>
                    </a:lnTo>
                    <a:lnTo>
                      <a:pt x="82" y="126"/>
                    </a:lnTo>
                    <a:lnTo>
                      <a:pt x="81" y="126"/>
                    </a:lnTo>
                    <a:lnTo>
                      <a:pt x="80" y="126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6" y="128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4" y="126"/>
                    </a:lnTo>
                    <a:lnTo>
                      <a:pt x="73" y="126"/>
                    </a:lnTo>
                    <a:lnTo>
                      <a:pt x="72" y="126"/>
                    </a:lnTo>
                    <a:lnTo>
                      <a:pt x="71" y="126"/>
                    </a:lnTo>
                    <a:lnTo>
                      <a:pt x="71" y="128"/>
                    </a:lnTo>
                    <a:lnTo>
                      <a:pt x="70" y="128"/>
                    </a:lnTo>
                    <a:lnTo>
                      <a:pt x="69" y="128"/>
                    </a:lnTo>
                    <a:lnTo>
                      <a:pt x="69" y="126"/>
                    </a:lnTo>
                    <a:lnTo>
                      <a:pt x="69" y="125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0" y="123"/>
                    </a:lnTo>
                    <a:lnTo>
                      <a:pt x="71" y="122"/>
                    </a:lnTo>
                    <a:lnTo>
                      <a:pt x="72" y="121"/>
                    </a:lnTo>
                    <a:lnTo>
                      <a:pt x="72" y="120"/>
                    </a:lnTo>
                    <a:lnTo>
                      <a:pt x="71" y="118"/>
                    </a:lnTo>
                    <a:lnTo>
                      <a:pt x="71" y="117"/>
                    </a:lnTo>
                    <a:lnTo>
                      <a:pt x="70" y="117"/>
                    </a:lnTo>
                    <a:lnTo>
                      <a:pt x="70" y="116"/>
                    </a:lnTo>
                    <a:lnTo>
                      <a:pt x="69" y="116"/>
                    </a:lnTo>
                    <a:lnTo>
                      <a:pt x="69" y="115"/>
                    </a:lnTo>
                    <a:lnTo>
                      <a:pt x="67" y="115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5" y="113"/>
                    </a:lnTo>
                    <a:lnTo>
                      <a:pt x="65" y="112"/>
                    </a:lnTo>
                    <a:lnTo>
                      <a:pt x="65" y="110"/>
                    </a:lnTo>
                    <a:lnTo>
                      <a:pt x="65" y="109"/>
                    </a:lnTo>
                    <a:lnTo>
                      <a:pt x="65" y="108"/>
                    </a:lnTo>
                    <a:lnTo>
                      <a:pt x="65" y="107"/>
                    </a:lnTo>
                    <a:lnTo>
                      <a:pt x="66" y="107"/>
                    </a:lnTo>
                    <a:lnTo>
                      <a:pt x="66" y="106"/>
                    </a:lnTo>
                    <a:lnTo>
                      <a:pt x="66" y="105"/>
                    </a:lnTo>
                    <a:lnTo>
                      <a:pt x="66" y="105"/>
                    </a:lnTo>
                    <a:lnTo>
                      <a:pt x="66" y="104"/>
                    </a:lnTo>
                    <a:lnTo>
                      <a:pt x="66" y="103"/>
                    </a:lnTo>
                    <a:lnTo>
                      <a:pt x="66" y="101"/>
                    </a:lnTo>
                    <a:lnTo>
                      <a:pt x="66" y="101"/>
                    </a:lnTo>
                    <a:lnTo>
                      <a:pt x="66" y="100"/>
                    </a:lnTo>
                    <a:lnTo>
                      <a:pt x="66" y="99"/>
                    </a:lnTo>
                    <a:lnTo>
                      <a:pt x="66" y="98"/>
                    </a:lnTo>
                    <a:lnTo>
                      <a:pt x="66" y="97"/>
                    </a:lnTo>
                    <a:lnTo>
                      <a:pt x="65" y="97"/>
                    </a:lnTo>
                    <a:lnTo>
                      <a:pt x="64" y="96"/>
                    </a:lnTo>
                    <a:lnTo>
                      <a:pt x="64" y="95"/>
                    </a:lnTo>
                    <a:lnTo>
                      <a:pt x="63" y="93"/>
                    </a:lnTo>
                    <a:lnTo>
                      <a:pt x="63" y="92"/>
                    </a:lnTo>
                    <a:lnTo>
                      <a:pt x="63" y="91"/>
                    </a:lnTo>
                    <a:lnTo>
                      <a:pt x="62" y="91"/>
                    </a:lnTo>
                    <a:lnTo>
                      <a:pt x="62" y="90"/>
                    </a:lnTo>
                    <a:lnTo>
                      <a:pt x="61" y="90"/>
                    </a:lnTo>
                    <a:lnTo>
                      <a:pt x="61" y="89"/>
                    </a:lnTo>
                    <a:lnTo>
                      <a:pt x="60" y="89"/>
                    </a:lnTo>
                    <a:lnTo>
                      <a:pt x="60" y="88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7" y="87"/>
                    </a:lnTo>
                    <a:lnTo>
                      <a:pt x="56" y="87"/>
                    </a:lnTo>
                    <a:lnTo>
                      <a:pt x="56" y="88"/>
                    </a:lnTo>
                    <a:lnTo>
                      <a:pt x="55" y="88"/>
                    </a:lnTo>
                    <a:lnTo>
                      <a:pt x="54" y="88"/>
                    </a:lnTo>
                    <a:lnTo>
                      <a:pt x="53" y="88"/>
                    </a:lnTo>
                    <a:lnTo>
                      <a:pt x="53" y="87"/>
                    </a:lnTo>
                    <a:lnTo>
                      <a:pt x="52" y="88"/>
                    </a:lnTo>
                    <a:lnTo>
                      <a:pt x="52" y="87"/>
                    </a:lnTo>
                    <a:lnTo>
                      <a:pt x="50" y="87"/>
                    </a:lnTo>
                    <a:lnTo>
                      <a:pt x="49" y="87"/>
                    </a:lnTo>
                    <a:lnTo>
                      <a:pt x="48" y="87"/>
                    </a:lnTo>
                    <a:lnTo>
                      <a:pt x="48" y="86"/>
                    </a:lnTo>
                    <a:lnTo>
                      <a:pt x="48" y="84"/>
                    </a:lnTo>
                    <a:lnTo>
                      <a:pt x="47" y="83"/>
                    </a:lnTo>
                    <a:lnTo>
                      <a:pt x="47" y="82"/>
                    </a:lnTo>
                    <a:lnTo>
                      <a:pt x="46" y="82"/>
                    </a:lnTo>
                    <a:lnTo>
                      <a:pt x="45" y="82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41" y="82"/>
                    </a:lnTo>
                    <a:lnTo>
                      <a:pt x="40" y="82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9" y="80"/>
                    </a:lnTo>
                    <a:lnTo>
                      <a:pt x="38" y="79"/>
                    </a:lnTo>
                    <a:lnTo>
                      <a:pt x="37" y="79"/>
                    </a:lnTo>
                    <a:lnTo>
                      <a:pt x="36" y="79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5" y="76"/>
                    </a:lnTo>
                    <a:lnTo>
                      <a:pt x="35" y="75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8" y="71"/>
                    </a:lnTo>
                    <a:lnTo>
                      <a:pt x="39" y="71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8" y="67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7" y="64"/>
                    </a:lnTo>
                    <a:lnTo>
                      <a:pt x="36" y="64"/>
                    </a:lnTo>
                    <a:lnTo>
                      <a:pt x="36" y="63"/>
                    </a:lnTo>
                    <a:lnTo>
                      <a:pt x="35" y="63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3" y="58"/>
                    </a:lnTo>
                    <a:lnTo>
                      <a:pt x="32" y="58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8" y="59"/>
                    </a:lnTo>
                    <a:lnTo>
                      <a:pt x="27" y="58"/>
                    </a:lnTo>
                    <a:lnTo>
                      <a:pt x="26" y="57"/>
                    </a:lnTo>
                    <a:lnTo>
                      <a:pt x="22" y="54"/>
                    </a:lnTo>
                    <a:lnTo>
                      <a:pt x="19" y="52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2" y="44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4" y="37"/>
                    </a:lnTo>
                    <a:lnTo>
                      <a:pt x="3" y="35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22" y="16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7" y="2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4" name="Freeform 113"/>
              <p:cNvSpPr>
                <a:spLocks/>
              </p:cNvSpPr>
              <p:nvPr/>
            </p:nvSpPr>
            <p:spPr bwMode="auto">
              <a:xfrm>
                <a:off x="2184491" y="3619500"/>
                <a:ext cx="617538" cy="365125"/>
              </a:xfrm>
              <a:custGeom>
                <a:avLst/>
                <a:gdLst>
                  <a:gd name="T0" fmla="*/ 84 w 389"/>
                  <a:gd name="T1" fmla="*/ 0 h 230"/>
                  <a:gd name="T2" fmla="*/ 106 w 389"/>
                  <a:gd name="T3" fmla="*/ 1 h 230"/>
                  <a:gd name="T4" fmla="*/ 122 w 389"/>
                  <a:gd name="T5" fmla="*/ 1 h 230"/>
                  <a:gd name="T6" fmla="*/ 142 w 389"/>
                  <a:gd name="T7" fmla="*/ 1 h 230"/>
                  <a:gd name="T8" fmla="*/ 163 w 389"/>
                  <a:gd name="T9" fmla="*/ 1 h 230"/>
                  <a:gd name="T10" fmla="*/ 240 w 389"/>
                  <a:gd name="T11" fmla="*/ 45 h 230"/>
                  <a:gd name="T12" fmla="*/ 279 w 389"/>
                  <a:gd name="T13" fmla="*/ 92 h 230"/>
                  <a:gd name="T14" fmla="*/ 387 w 389"/>
                  <a:gd name="T15" fmla="*/ 179 h 230"/>
                  <a:gd name="T16" fmla="*/ 371 w 389"/>
                  <a:gd name="T17" fmla="*/ 226 h 230"/>
                  <a:gd name="T18" fmla="*/ 360 w 389"/>
                  <a:gd name="T19" fmla="*/ 216 h 230"/>
                  <a:gd name="T20" fmla="*/ 351 w 389"/>
                  <a:gd name="T21" fmla="*/ 211 h 230"/>
                  <a:gd name="T22" fmla="*/ 337 w 389"/>
                  <a:gd name="T23" fmla="*/ 210 h 230"/>
                  <a:gd name="T24" fmla="*/ 325 w 389"/>
                  <a:gd name="T25" fmla="*/ 206 h 230"/>
                  <a:gd name="T26" fmla="*/ 312 w 389"/>
                  <a:gd name="T27" fmla="*/ 199 h 230"/>
                  <a:gd name="T28" fmla="*/ 303 w 389"/>
                  <a:gd name="T29" fmla="*/ 193 h 230"/>
                  <a:gd name="T30" fmla="*/ 295 w 389"/>
                  <a:gd name="T31" fmla="*/ 188 h 230"/>
                  <a:gd name="T32" fmla="*/ 286 w 389"/>
                  <a:gd name="T33" fmla="*/ 189 h 230"/>
                  <a:gd name="T34" fmla="*/ 277 w 389"/>
                  <a:gd name="T35" fmla="*/ 183 h 230"/>
                  <a:gd name="T36" fmla="*/ 267 w 389"/>
                  <a:gd name="T37" fmla="*/ 178 h 230"/>
                  <a:gd name="T38" fmla="*/ 259 w 389"/>
                  <a:gd name="T39" fmla="*/ 175 h 230"/>
                  <a:gd name="T40" fmla="*/ 250 w 389"/>
                  <a:gd name="T41" fmla="*/ 178 h 230"/>
                  <a:gd name="T42" fmla="*/ 245 w 389"/>
                  <a:gd name="T43" fmla="*/ 184 h 230"/>
                  <a:gd name="T44" fmla="*/ 241 w 389"/>
                  <a:gd name="T45" fmla="*/ 194 h 230"/>
                  <a:gd name="T46" fmla="*/ 230 w 389"/>
                  <a:gd name="T47" fmla="*/ 197 h 230"/>
                  <a:gd name="T48" fmla="*/ 222 w 389"/>
                  <a:gd name="T49" fmla="*/ 201 h 230"/>
                  <a:gd name="T50" fmla="*/ 213 w 389"/>
                  <a:gd name="T51" fmla="*/ 199 h 230"/>
                  <a:gd name="T52" fmla="*/ 215 w 389"/>
                  <a:gd name="T53" fmla="*/ 208 h 230"/>
                  <a:gd name="T54" fmla="*/ 219 w 389"/>
                  <a:gd name="T55" fmla="*/ 218 h 230"/>
                  <a:gd name="T56" fmla="*/ 213 w 389"/>
                  <a:gd name="T57" fmla="*/ 222 h 230"/>
                  <a:gd name="T58" fmla="*/ 202 w 389"/>
                  <a:gd name="T59" fmla="*/ 214 h 230"/>
                  <a:gd name="T60" fmla="*/ 190 w 389"/>
                  <a:gd name="T61" fmla="*/ 204 h 230"/>
                  <a:gd name="T62" fmla="*/ 170 w 389"/>
                  <a:gd name="T63" fmla="*/ 208 h 230"/>
                  <a:gd name="T64" fmla="*/ 156 w 389"/>
                  <a:gd name="T65" fmla="*/ 212 h 230"/>
                  <a:gd name="T66" fmla="*/ 145 w 389"/>
                  <a:gd name="T67" fmla="*/ 209 h 230"/>
                  <a:gd name="T68" fmla="*/ 148 w 389"/>
                  <a:gd name="T69" fmla="*/ 192 h 230"/>
                  <a:gd name="T70" fmla="*/ 148 w 389"/>
                  <a:gd name="T71" fmla="*/ 176 h 230"/>
                  <a:gd name="T72" fmla="*/ 141 w 389"/>
                  <a:gd name="T73" fmla="*/ 165 h 230"/>
                  <a:gd name="T74" fmla="*/ 129 w 389"/>
                  <a:gd name="T75" fmla="*/ 159 h 230"/>
                  <a:gd name="T76" fmla="*/ 120 w 389"/>
                  <a:gd name="T77" fmla="*/ 162 h 230"/>
                  <a:gd name="T78" fmla="*/ 108 w 389"/>
                  <a:gd name="T79" fmla="*/ 153 h 230"/>
                  <a:gd name="T80" fmla="*/ 98 w 389"/>
                  <a:gd name="T81" fmla="*/ 146 h 230"/>
                  <a:gd name="T82" fmla="*/ 94 w 389"/>
                  <a:gd name="T83" fmla="*/ 136 h 230"/>
                  <a:gd name="T84" fmla="*/ 98 w 389"/>
                  <a:gd name="T85" fmla="*/ 123 h 230"/>
                  <a:gd name="T86" fmla="*/ 102 w 389"/>
                  <a:gd name="T87" fmla="*/ 111 h 230"/>
                  <a:gd name="T88" fmla="*/ 102 w 389"/>
                  <a:gd name="T89" fmla="*/ 121 h 230"/>
                  <a:gd name="T90" fmla="*/ 104 w 389"/>
                  <a:gd name="T91" fmla="*/ 116 h 230"/>
                  <a:gd name="T92" fmla="*/ 99 w 389"/>
                  <a:gd name="T93" fmla="*/ 104 h 230"/>
                  <a:gd name="T94" fmla="*/ 94 w 389"/>
                  <a:gd name="T95" fmla="*/ 92 h 230"/>
                  <a:gd name="T96" fmla="*/ 82 w 389"/>
                  <a:gd name="T97" fmla="*/ 89 h 230"/>
                  <a:gd name="T98" fmla="*/ 70 w 389"/>
                  <a:gd name="T99" fmla="*/ 84 h 230"/>
                  <a:gd name="T100" fmla="*/ 62 w 389"/>
                  <a:gd name="T101" fmla="*/ 76 h 230"/>
                  <a:gd name="T102" fmla="*/ 54 w 389"/>
                  <a:gd name="T103" fmla="*/ 67 h 230"/>
                  <a:gd name="T104" fmla="*/ 46 w 389"/>
                  <a:gd name="T105" fmla="*/ 53 h 230"/>
                  <a:gd name="T106" fmla="*/ 37 w 389"/>
                  <a:gd name="T107" fmla="*/ 41 h 230"/>
                  <a:gd name="T108" fmla="*/ 28 w 389"/>
                  <a:gd name="T109" fmla="*/ 40 h 230"/>
                  <a:gd name="T110" fmla="*/ 16 w 389"/>
                  <a:gd name="T111" fmla="*/ 34 h 230"/>
                  <a:gd name="T112" fmla="*/ 9 w 389"/>
                  <a:gd name="T113" fmla="*/ 24 h 230"/>
                  <a:gd name="T114" fmla="*/ 5 w 389"/>
                  <a:gd name="T115" fmla="*/ 11 h 230"/>
                  <a:gd name="T116" fmla="*/ 0 w 389"/>
                  <a:gd name="T117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89" h="230">
                    <a:moveTo>
                      <a:pt x="21" y="0"/>
                    </a:moveTo>
                    <a:lnTo>
                      <a:pt x="27" y="0"/>
                    </a:lnTo>
                    <a:lnTo>
                      <a:pt x="31" y="0"/>
                    </a:lnTo>
                    <a:lnTo>
                      <a:pt x="50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5" y="1"/>
                    </a:lnTo>
                    <a:lnTo>
                      <a:pt x="97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1"/>
                    </a:lnTo>
                    <a:lnTo>
                      <a:pt x="110" y="1"/>
                    </a:lnTo>
                    <a:lnTo>
                      <a:pt x="111" y="1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0" y="1"/>
                    </a:lnTo>
                    <a:lnTo>
                      <a:pt x="132" y="1"/>
                    </a:lnTo>
                    <a:lnTo>
                      <a:pt x="134" y="1"/>
                    </a:lnTo>
                    <a:lnTo>
                      <a:pt x="136" y="1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42" y="1"/>
                    </a:lnTo>
                    <a:lnTo>
                      <a:pt x="144" y="1"/>
                    </a:lnTo>
                    <a:lnTo>
                      <a:pt x="145" y="1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9" y="1"/>
                    </a:lnTo>
                    <a:lnTo>
                      <a:pt x="151" y="1"/>
                    </a:lnTo>
                    <a:lnTo>
                      <a:pt x="153" y="1"/>
                    </a:lnTo>
                    <a:lnTo>
                      <a:pt x="155" y="1"/>
                    </a:lnTo>
                    <a:lnTo>
                      <a:pt x="156" y="1"/>
                    </a:lnTo>
                    <a:lnTo>
                      <a:pt x="157" y="1"/>
                    </a:lnTo>
                    <a:lnTo>
                      <a:pt x="158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6" y="1"/>
                    </a:lnTo>
                    <a:lnTo>
                      <a:pt x="167" y="1"/>
                    </a:lnTo>
                    <a:lnTo>
                      <a:pt x="170" y="1"/>
                    </a:lnTo>
                    <a:lnTo>
                      <a:pt x="172" y="1"/>
                    </a:lnTo>
                    <a:lnTo>
                      <a:pt x="175" y="1"/>
                    </a:lnTo>
                    <a:lnTo>
                      <a:pt x="211" y="1"/>
                    </a:lnTo>
                    <a:lnTo>
                      <a:pt x="235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0" y="5"/>
                    </a:lnTo>
                    <a:lnTo>
                      <a:pt x="240" y="17"/>
                    </a:lnTo>
                    <a:lnTo>
                      <a:pt x="240" y="18"/>
                    </a:lnTo>
                    <a:lnTo>
                      <a:pt x="240" y="45"/>
                    </a:lnTo>
                    <a:lnTo>
                      <a:pt x="261" y="47"/>
                    </a:lnTo>
                    <a:lnTo>
                      <a:pt x="261" y="68"/>
                    </a:lnTo>
                    <a:lnTo>
                      <a:pt x="266" y="68"/>
                    </a:lnTo>
                    <a:lnTo>
                      <a:pt x="266" y="72"/>
                    </a:lnTo>
                    <a:lnTo>
                      <a:pt x="269" y="73"/>
                    </a:lnTo>
                    <a:lnTo>
                      <a:pt x="269" y="76"/>
                    </a:lnTo>
                    <a:lnTo>
                      <a:pt x="273" y="76"/>
                    </a:lnTo>
                    <a:lnTo>
                      <a:pt x="273" y="79"/>
                    </a:lnTo>
                    <a:lnTo>
                      <a:pt x="277" y="79"/>
                    </a:lnTo>
                    <a:lnTo>
                      <a:pt x="277" y="84"/>
                    </a:lnTo>
                    <a:lnTo>
                      <a:pt x="279" y="84"/>
                    </a:lnTo>
                    <a:lnTo>
                      <a:pt x="279" y="91"/>
                    </a:lnTo>
                    <a:lnTo>
                      <a:pt x="279" y="92"/>
                    </a:lnTo>
                    <a:lnTo>
                      <a:pt x="299" y="92"/>
                    </a:lnTo>
                    <a:lnTo>
                      <a:pt x="304" y="92"/>
                    </a:lnTo>
                    <a:lnTo>
                      <a:pt x="304" y="115"/>
                    </a:lnTo>
                    <a:lnTo>
                      <a:pt x="315" y="115"/>
                    </a:lnTo>
                    <a:lnTo>
                      <a:pt x="318" y="115"/>
                    </a:lnTo>
                    <a:lnTo>
                      <a:pt x="319" y="115"/>
                    </a:lnTo>
                    <a:lnTo>
                      <a:pt x="319" y="116"/>
                    </a:lnTo>
                    <a:lnTo>
                      <a:pt x="319" y="136"/>
                    </a:lnTo>
                    <a:lnTo>
                      <a:pt x="350" y="137"/>
                    </a:lnTo>
                    <a:lnTo>
                      <a:pt x="350" y="159"/>
                    </a:lnTo>
                    <a:lnTo>
                      <a:pt x="373" y="158"/>
                    </a:lnTo>
                    <a:lnTo>
                      <a:pt x="371" y="180"/>
                    </a:lnTo>
                    <a:lnTo>
                      <a:pt x="387" y="179"/>
                    </a:lnTo>
                    <a:lnTo>
                      <a:pt x="387" y="184"/>
                    </a:lnTo>
                    <a:lnTo>
                      <a:pt x="389" y="184"/>
                    </a:lnTo>
                    <a:lnTo>
                      <a:pt x="389" y="219"/>
                    </a:lnTo>
                    <a:lnTo>
                      <a:pt x="389" y="229"/>
                    </a:lnTo>
                    <a:lnTo>
                      <a:pt x="387" y="229"/>
                    </a:lnTo>
                    <a:lnTo>
                      <a:pt x="387" y="230"/>
                    </a:lnTo>
                    <a:lnTo>
                      <a:pt x="384" y="230"/>
                    </a:lnTo>
                    <a:lnTo>
                      <a:pt x="377" y="229"/>
                    </a:lnTo>
                    <a:lnTo>
                      <a:pt x="376" y="228"/>
                    </a:lnTo>
                    <a:lnTo>
                      <a:pt x="375" y="228"/>
                    </a:lnTo>
                    <a:lnTo>
                      <a:pt x="373" y="227"/>
                    </a:lnTo>
                    <a:lnTo>
                      <a:pt x="372" y="227"/>
                    </a:lnTo>
                    <a:lnTo>
                      <a:pt x="371" y="226"/>
                    </a:lnTo>
                    <a:lnTo>
                      <a:pt x="370" y="225"/>
                    </a:lnTo>
                    <a:lnTo>
                      <a:pt x="369" y="225"/>
                    </a:lnTo>
                    <a:lnTo>
                      <a:pt x="369" y="223"/>
                    </a:lnTo>
                    <a:lnTo>
                      <a:pt x="368" y="223"/>
                    </a:lnTo>
                    <a:lnTo>
                      <a:pt x="367" y="222"/>
                    </a:lnTo>
                    <a:lnTo>
                      <a:pt x="365" y="222"/>
                    </a:lnTo>
                    <a:lnTo>
                      <a:pt x="365" y="221"/>
                    </a:lnTo>
                    <a:lnTo>
                      <a:pt x="364" y="220"/>
                    </a:lnTo>
                    <a:lnTo>
                      <a:pt x="363" y="219"/>
                    </a:lnTo>
                    <a:lnTo>
                      <a:pt x="362" y="218"/>
                    </a:lnTo>
                    <a:lnTo>
                      <a:pt x="361" y="217"/>
                    </a:lnTo>
                    <a:lnTo>
                      <a:pt x="360" y="217"/>
                    </a:lnTo>
                    <a:lnTo>
                      <a:pt x="360" y="216"/>
                    </a:lnTo>
                    <a:lnTo>
                      <a:pt x="359" y="216"/>
                    </a:lnTo>
                    <a:lnTo>
                      <a:pt x="359" y="217"/>
                    </a:lnTo>
                    <a:lnTo>
                      <a:pt x="359" y="217"/>
                    </a:lnTo>
                    <a:lnTo>
                      <a:pt x="358" y="216"/>
                    </a:lnTo>
                    <a:lnTo>
                      <a:pt x="356" y="216"/>
                    </a:lnTo>
                    <a:lnTo>
                      <a:pt x="355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3" y="214"/>
                    </a:lnTo>
                    <a:lnTo>
                      <a:pt x="353" y="213"/>
                    </a:lnTo>
                    <a:lnTo>
                      <a:pt x="352" y="212"/>
                    </a:lnTo>
                    <a:lnTo>
                      <a:pt x="351" y="212"/>
                    </a:lnTo>
                    <a:lnTo>
                      <a:pt x="351" y="211"/>
                    </a:lnTo>
                    <a:lnTo>
                      <a:pt x="350" y="211"/>
                    </a:lnTo>
                    <a:lnTo>
                      <a:pt x="348" y="210"/>
                    </a:lnTo>
                    <a:lnTo>
                      <a:pt x="347" y="210"/>
                    </a:lnTo>
                    <a:lnTo>
                      <a:pt x="346" y="210"/>
                    </a:lnTo>
                    <a:lnTo>
                      <a:pt x="345" y="210"/>
                    </a:lnTo>
                    <a:lnTo>
                      <a:pt x="344" y="210"/>
                    </a:lnTo>
                    <a:lnTo>
                      <a:pt x="343" y="210"/>
                    </a:lnTo>
                    <a:lnTo>
                      <a:pt x="343" y="209"/>
                    </a:lnTo>
                    <a:lnTo>
                      <a:pt x="342" y="209"/>
                    </a:lnTo>
                    <a:lnTo>
                      <a:pt x="341" y="210"/>
                    </a:lnTo>
                    <a:lnTo>
                      <a:pt x="339" y="210"/>
                    </a:lnTo>
                    <a:lnTo>
                      <a:pt x="338" y="210"/>
                    </a:lnTo>
                    <a:lnTo>
                      <a:pt x="337" y="210"/>
                    </a:lnTo>
                    <a:lnTo>
                      <a:pt x="336" y="209"/>
                    </a:lnTo>
                    <a:lnTo>
                      <a:pt x="336" y="210"/>
                    </a:lnTo>
                    <a:lnTo>
                      <a:pt x="335" y="210"/>
                    </a:lnTo>
                    <a:lnTo>
                      <a:pt x="334" y="210"/>
                    </a:lnTo>
                    <a:lnTo>
                      <a:pt x="333" y="210"/>
                    </a:lnTo>
                    <a:lnTo>
                      <a:pt x="331" y="209"/>
                    </a:lnTo>
                    <a:lnTo>
                      <a:pt x="331" y="208"/>
                    </a:lnTo>
                    <a:lnTo>
                      <a:pt x="330" y="208"/>
                    </a:lnTo>
                    <a:lnTo>
                      <a:pt x="329" y="206"/>
                    </a:lnTo>
                    <a:lnTo>
                      <a:pt x="328" y="206"/>
                    </a:lnTo>
                    <a:lnTo>
                      <a:pt x="327" y="205"/>
                    </a:lnTo>
                    <a:lnTo>
                      <a:pt x="326" y="205"/>
                    </a:lnTo>
                    <a:lnTo>
                      <a:pt x="325" y="206"/>
                    </a:lnTo>
                    <a:lnTo>
                      <a:pt x="324" y="205"/>
                    </a:lnTo>
                    <a:lnTo>
                      <a:pt x="322" y="205"/>
                    </a:lnTo>
                    <a:lnTo>
                      <a:pt x="322" y="204"/>
                    </a:lnTo>
                    <a:lnTo>
                      <a:pt x="321" y="203"/>
                    </a:lnTo>
                    <a:lnTo>
                      <a:pt x="320" y="203"/>
                    </a:lnTo>
                    <a:lnTo>
                      <a:pt x="319" y="203"/>
                    </a:lnTo>
                    <a:lnTo>
                      <a:pt x="318" y="203"/>
                    </a:lnTo>
                    <a:lnTo>
                      <a:pt x="317" y="203"/>
                    </a:lnTo>
                    <a:lnTo>
                      <a:pt x="316" y="202"/>
                    </a:lnTo>
                    <a:lnTo>
                      <a:pt x="313" y="201"/>
                    </a:lnTo>
                    <a:lnTo>
                      <a:pt x="313" y="200"/>
                    </a:lnTo>
                    <a:lnTo>
                      <a:pt x="312" y="200"/>
                    </a:lnTo>
                    <a:lnTo>
                      <a:pt x="312" y="199"/>
                    </a:lnTo>
                    <a:lnTo>
                      <a:pt x="312" y="197"/>
                    </a:lnTo>
                    <a:lnTo>
                      <a:pt x="311" y="197"/>
                    </a:lnTo>
                    <a:lnTo>
                      <a:pt x="311" y="196"/>
                    </a:lnTo>
                    <a:lnTo>
                      <a:pt x="310" y="195"/>
                    </a:lnTo>
                    <a:lnTo>
                      <a:pt x="309" y="195"/>
                    </a:lnTo>
                    <a:lnTo>
                      <a:pt x="308" y="195"/>
                    </a:lnTo>
                    <a:lnTo>
                      <a:pt x="307" y="195"/>
                    </a:lnTo>
                    <a:lnTo>
                      <a:pt x="305" y="195"/>
                    </a:lnTo>
                    <a:lnTo>
                      <a:pt x="305" y="194"/>
                    </a:lnTo>
                    <a:lnTo>
                      <a:pt x="304" y="194"/>
                    </a:lnTo>
                    <a:lnTo>
                      <a:pt x="304" y="194"/>
                    </a:lnTo>
                    <a:lnTo>
                      <a:pt x="304" y="193"/>
                    </a:lnTo>
                    <a:lnTo>
                      <a:pt x="303" y="193"/>
                    </a:lnTo>
                    <a:lnTo>
                      <a:pt x="303" y="194"/>
                    </a:lnTo>
                    <a:lnTo>
                      <a:pt x="302" y="194"/>
                    </a:lnTo>
                    <a:lnTo>
                      <a:pt x="301" y="194"/>
                    </a:lnTo>
                    <a:lnTo>
                      <a:pt x="300" y="194"/>
                    </a:lnTo>
                    <a:lnTo>
                      <a:pt x="300" y="193"/>
                    </a:lnTo>
                    <a:lnTo>
                      <a:pt x="299" y="193"/>
                    </a:lnTo>
                    <a:lnTo>
                      <a:pt x="299" y="192"/>
                    </a:lnTo>
                    <a:lnTo>
                      <a:pt x="298" y="191"/>
                    </a:lnTo>
                    <a:lnTo>
                      <a:pt x="298" y="189"/>
                    </a:lnTo>
                    <a:lnTo>
                      <a:pt x="296" y="191"/>
                    </a:lnTo>
                    <a:lnTo>
                      <a:pt x="296" y="189"/>
                    </a:lnTo>
                    <a:lnTo>
                      <a:pt x="295" y="189"/>
                    </a:lnTo>
                    <a:lnTo>
                      <a:pt x="295" y="188"/>
                    </a:lnTo>
                    <a:lnTo>
                      <a:pt x="294" y="188"/>
                    </a:lnTo>
                    <a:lnTo>
                      <a:pt x="294" y="189"/>
                    </a:lnTo>
                    <a:lnTo>
                      <a:pt x="293" y="189"/>
                    </a:lnTo>
                    <a:lnTo>
                      <a:pt x="293" y="188"/>
                    </a:lnTo>
                    <a:lnTo>
                      <a:pt x="292" y="189"/>
                    </a:lnTo>
                    <a:lnTo>
                      <a:pt x="291" y="188"/>
                    </a:lnTo>
                    <a:lnTo>
                      <a:pt x="290" y="188"/>
                    </a:lnTo>
                    <a:lnTo>
                      <a:pt x="290" y="189"/>
                    </a:lnTo>
                    <a:lnTo>
                      <a:pt x="288" y="188"/>
                    </a:lnTo>
                    <a:lnTo>
                      <a:pt x="288" y="189"/>
                    </a:lnTo>
                    <a:lnTo>
                      <a:pt x="288" y="188"/>
                    </a:lnTo>
                    <a:lnTo>
                      <a:pt x="287" y="188"/>
                    </a:lnTo>
                    <a:lnTo>
                      <a:pt x="286" y="189"/>
                    </a:lnTo>
                    <a:lnTo>
                      <a:pt x="286" y="188"/>
                    </a:lnTo>
                    <a:lnTo>
                      <a:pt x="285" y="188"/>
                    </a:lnTo>
                    <a:lnTo>
                      <a:pt x="284" y="188"/>
                    </a:lnTo>
                    <a:lnTo>
                      <a:pt x="284" y="187"/>
                    </a:lnTo>
                    <a:lnTo>
                      <a:pt x="284" y="188"/>
                    </a:lnTo>
                    <a:lnTo>
                      <a:pt x="283" y="187"/>
                    </a:lnTo>
                    <a:lnTo>
                      <a:pt x="282" y="187"/>
                    </a:lnTo>
                    <a:lnTo>
                      <a:pt x="281" y="186"/>
                    </a:lnTo>
                    <a:lnTo>
                      <a:pt x="279" y="185"/>
                    </a:lnTo>
                    <a:lnTo>
                      <a:pt x="278" y="185"/>
                    </a:lnTo>
                    <a:lnTo>
                      <a:pt x="277" y="185"/>
                    </a:lnTo>
                    <a:lnTo>
                      <a:pt x="277" y="184"/>
                    </a:lnTo>
                    <a:lnTo>
                      <a:pt x="277" y="183"/>
                    </a:lnTo>
                    <a:lnTo>
                      <a:pt x="277" y="183"/>
                    </a:lnTo>
                    <a:lnTo>
                      <a:pt x="276" y="183"/>
                    </a:lnTo>
                    <a:lnTo>
                      <a:pt x="275" y="182"/>
                    </a:lnTo>
                    <a:lnTo>
                      <a:pt x="274" y="182"/>
                    </a:lnTo>
                    <a:lnTo>
                      <a:pt x="273" y="180"/>
                    </a:lnTo>
                    <a:lnTo>
                      <a:pt x="271" y="180"/>
                    </a:lnTo>
                    <a:lnTo>
                      <a:pt x="271" y="182"/>
                    </a:lnTo>
                    <a:lnTo>
                      <a:pt x="270" y="182"/>
                    </a:lnTo>
                    <a:lnTo>
                      <a:pt x="270" y="180"/>
                    </a:lnTo>
                    <a:lnTo>
                      <a:pt x="269" y="179"/>
                    </a:lnTo>
                    <a:lnTo>
                      <a:pt x="268" y="179"/>
                    </a:lnTo>
                    <a:lnTo>
                      <a:pt x="267" y="179"/>
                    </a:lnTo>
                    <a:lnTo>
                      <a:pt x="267" y="178"/>
                    </a:lnTo>
                    <a:lnTo>
                      <a:pt x="266" y="178"/>
                    </a:lnTo>
                    <a:lnTo>
                      <a:pt x="266" y="177"/>
                    </a:lnTo>
                    <a:lnTo>
                      <a:pt x="265" y="177"/>
                    </a:lnTo>
                    <a:lnTo>
                      <a:pt x="265" y="176"/>
                    </a:lnTo>
                    <a:lnTo>
                      <a:pt x="264" y="176"/>
                    </a:lnTo>
                    <a:lnTo>
                      <a:pt x="262" y="176"/>
                    </a:lnTo>
                    <a:lnTo>
                      <a:pt x="264" y="176"/>
                    </a:lnTo>
                    <a:lnTo>
                      <a:pt x="264" y="175"/>
                    </a:lnTo>
                    <a:lnTo>
                      <a:pt x="262" y="175"/>
                    </a:lnTo>
                    <a:lnTo>
                      <a:pt x="261" y="175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59" y="175"/>
                    </a:lnTo>
                    <a:lnTo>
                      <a:pt x="258" y="175"/>
                    </a:lnTo>
                    <a:lnTo>
                      <a:pt x="259" y="176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57" y="176"/>
                    </a:lnTo>
                    <a:lnTo>
                      <a:pt x="256" y="176"/>
                    </a:lnTo>
                    <a:lnTo>
                      <a:pt x="256" y="177"/>
                    </a:lnTo>
                    <a:lnTo>
                      <a:pt x="255" y="177"/>
                    </a:lnTo>
                    <a:lnTo>
                      <a:pt x="253" y="177"/>
                    </a:lnTo>
                    <a:lnTo>
                      <a:pt x="253" y="178"/>
                    </a:lnTo>
                    <a:lnTo>
                      <a:pt x="252" y="178"/>
                    </a:lnTo>
                    <a:lnTo>
                      <a:pt x="251" y="178"/>
                    </a:lnTo>
                    <a:lnTo>
                      <a:pt x="250" y="178"/>
                    </a:lnTo>
                    <a:lnTo>
                      <a:pt x="250" y="179"/>
                    </a:lnTo>
                    <a:lnTo>
                      <a:pt x="250" y="180"/>
                    </a:lnTo>
                    <a:lnTo>
                      <a:pt x="250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3"/>
                    </a:lnTo>
                    <a:lnTo>
                      <a:pt x="250" y="183"/>
                    </a:lnTo>
                    <a:lnTo>
                      <a:pt x="249" y="183"/>
                    </a:lnTo>
                    <a:lnTo>
                      <a:pt x="249" y="182"/>
                    </a:lnTo>
                    <a:lnTo>
                      <a:pt x="249" y="183"/>
                    </a:lnTo>
                    <a:lnTo>
                      <a:pt x="248" y="183"/>
                    </a:lnTo>
                    <a:lnTo>
                      <a:pt x="247" y="184"/>
                    </a:lnTo>
                    <a:lnTo>
                      <a:pt x="245" y="184"/>
                    </a:lnTo>
                    <a:lnTo>
                      <a:pt x="245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7"/>
                    </a:lnTo>
                    <a:lnTo>
                      <a:pt x="243" y="187"/>
                    </a:lnTo>
                    <a:lnTo>
                      <a:pt x="243" y="188"/>
                    </a:lnTo>
                    <a:lnTo>
                      <a:pt x="242" y="188"/>
                    </a:lnTo>
                    <a:lnTo>
                      <a:pt x="242" y="189"/>
                    </a:lnTo>
                    <a:lnTo>
                      <a:pt x="242" y="191"/>
                    </a:lnTo>
                    <a:lnTo>
                      <a:pt x="242" y="192"/>
                    </a:lnTo>
                    <a:lnTo>
                      <a:pt x="242" y="193"/>
                    </a:lnTo>
                    <a:lnTo>
                      <a:pt x="242" y="194"/>
                    </a:lnTo>
                    <a:lnTo>
                      <a:pt x="241" y="194"/>
                    </a:lnTo>
                    <a:lnTo>
                      <a:pt x="241" y="195"/>
                    </a:lnTo>
                    <a:lnTo>
                      <a:pt x="240" y="195"/>
                    </a:lnTo>
                    <a:lnTo>
                      <a:pt x="239" y="196"/>
                    </a:lnTo>
                    <a:lnTo>
                      <a:pt x="238" y="196"/>
                    </a:lnTo>
                    <a:lnTo>
                      <a:pt x="236" y="197"/>
                    </a:lnTo>
                    <a:lnTo>
                      <a:pt x="235" y="197"/>
                    </a:lnTo>
                    <a:lnTo>
                      <a:pt x="234" y="199"/>
                    </a:lnTo>
                    <a:lnTo>
                      <a:pt x="234" y="197"/>
                    </a:lnTo>
                    <a:lnTo>
                      <a:pt x="233" y="197"/>
                    </a:lnTo>
                    <a:lnTo>
                      <a:pt x="232" y="197"/>
                    </a:lnTo>
                    <a:lnTo>
                      <a:pt x="232" y="199"/>
                    </a:lnTo>
                    <a:lnTo>
                      <a:pt x="230" y="199"/>
                    </a:lnTo>
                    <a:lnTo>
                      <a:pt x="230" y="197"/>
                    </a:lnTo>
                    <a:lnTo>
                      <a:pt x="228" y="197"/>
                    </a:lnTo>
                    <a:lnTo>
                      <a:pt x="227" y="196"/>
                    </a:lnTo>
                    <a:lnTo>
                      <a:pt x="227" y="197"/>
                    </a:lnTo>
                    <a:lnTo>
                      <a:pt x="226" y="199"/>
                    </a:lnTo>
                    <a:lnTo>
                      <a:pt x="226" y="200"/>
                    </a:lnTo>
                    <a:lnTo>
                      <a:pt x="226" y="199"/>
                    </a:lnTo>
                    <a:lnTo>
                      <a:pt x="225" y="199"/>
                    </a:lnTo>
                    <a:lnTo>
                      <a:pt x="224" y="199"/>
                    </a:lnTo>
                    <a:lnTo>
                      <a:pt x="223" y="199"/>
                    </a:lnTo>
                    <a:lnTo>
                      <a:pt x="223" y="199"/>
                    </a:lnTo>
                    <a:lnTo>
                      <a:pt x="223" y="200"/>
                    </a:lnTo>
                    <a:lnTo>
                      <a:pt x="222" y="200"/>
                    </a:lnTo>
                    <a:lnTo>
                      <a:pt x="222" y="201"/>
                    </a:lnTo>
                    <a:lnTo>
                      <a:pt x="223" y="201"/>
                    </a:lnTo>
                    <a:lnTo>
                      <a:pt x="222" y="201"/>
                    </a:lnTo>
                    <a:lnTo>
                      <a:pt x="222" y="200"/>
                    </a:lnTo>
                    <a:lnTo>
                      <a:pt x="221" y="200"/>
                    </a:lnTo>
                    <a:lnTo>
                      <a:pt x="219" y="200"/>
                    </a:lnTo>
                    <a:lnTo>
                      <a:pt x="218" y="200"/>
                    </a:lnTo>
                    <a:lnTo>
                      <a:pt x="218" y="201"/>
                    </a:lnTo>
                    <a:lnTo>
                      <a:pt x="217" y="201"/>
                    </a:lnTo>
                    <a:lnTo>
                      <a:pt x="216" y="202"/>
                    </a:lnTo>
                    <a:lnTo>
                      <a:pt x="215" y="202"/>
                    </a:lnTo>
                    <a:lnTo>
                      <a:pt x="214" y="201"/>
                    </a:lnTo>
                    <a:lnTo>
                      <a:pt x="214" y="200"/>
                    </a:lnTo>
                    <a:lnTo>
                      <a:pt x="213" y="199"/>
                    </a:lnTo>
                    <a:lnTo>
                      <a:pt x="213" y="200"/>
                    </a:lnTo>
                    <a:lnTo>
                      <a:pt x="211" y="200"/>
                    </a:lnTo>
                    <a:lnTo>
                      <a:pt x="211" y="201"/>
                    </a:lnTo>
                    <a:lnTo>
                      <a:pt x="211" y="202"/>
                    </a:lnTo>
                    <a:lnTo>
                      <a:pt x="210" y="202"/>
                    </a:lnTo>
                    <a:lnTo>
                      <a:pt x="210" y="203"/>
                    </a:lnTo>
                    <a:lnTo>
                      <a:pt x="210" y="203"/>
                    </a:lnTo>
                    <a:lnTo>
                      <a:pt x="211" y="204"/>
                    </a:lnTo>
                    <a:lnTo>
                      <a:pt x="211" y="206"/>
                    </a:lnTo>
                    <a:lnTo>
                      <a:pt x="213" y="206"/>
                    </a:lnTo>
                    <a:lnTo>
                      <a:pt x="213" y="208"/>
                    </a:lnTo>
                    <a:lnTo>
                      <a:pt x="214" y="208"/>
                    </a:lnTo>
                    <a:lnTo>
                      <a:pt x="215" y="208"/>
                    </a:lnTo>
                    <a:lnTo>
                      <a:pt x="215" y="209"/>
                    </a:lnTo>
                    <a:lnTo>
                      <a:pt x="215" y="210"/>
                    </a:lnTo>
                    <a:lnTo>
                      <a:pt x="215" y="211"/>
                    </a:lnTo>
                    <a:lnTo>
                      <a:pt x="217" y="212"/>
                    </a:lnTo>
                    <a:lnTo>
                      <a:pt x="218" y="212"/>
                    </a:lnTo>
                    <a:lnTo>
                      <a:pt x="218" y="213"/>
                    </a:lnTo>
                    <a:lnTo>
                      <a:pt x="217" y="213"/>
                    </a:lnTo>
                    <a:lnTo>
                      <a:pt x="217" y="214"/>
                    </a:lnTo>
                    <a:lnTo>
                      <a:pt x="217" y="216"/>
                    </a:lnTo>
                    <a:lnTo>
                      <a:pt x="218" y="216"/>
                    </a:lnTo>
                    <a:lnTo>
                      <a:pt x="218" y="217"/>
                    </a:lnTo>
                    <a:lnTo>
                      <a:pt x="219" y="217"/>
                    </a:lnTo>
                    <a:lnTo>
                      <a:pt x="219" y="218"/>
                    </a:lnTo>
                    <a:lnTo>
                      <a:pt x="219" y="219"/>
                    </a:lnTo>
                    <a:lnTo>
                      <a:pt x="219" y="220"/>
                    </a:lnTo>
                    <a:lnTo>
                      <a:pt x="219" y="222"/>
                    </a:lnTo>
                    <a:lnTo>
                      <a:pt x="219" y="223"/>
                    </a:lnTo>
                    <a:lnTo>
                      <a:pt x="218" y="226"/>
                    </a:lnTo>
                    <a:lnTo>
                      <a:pt x="218" y="227"/>
                    </a:lnTo>
                    <a:lnTo>
                      <a:pt x="217" y="228"/>
                    </a:lnTo>
                    <a:lnTo>
                      <a:pt x="216" y="228"/>
                    </a:lnTo>
                    <a:lnTo>
                      <a:pt x="215" y="228"/>
                    </a:lnTo>
                    <a:lnTo>
                      <a:pt x="214" y="226"/>
                    </a:lnTo>
                    <a:lnTo>
                      <a:pt x="214" y="225"/>
                    </a:lnTo>
                    <a:lnTo>
                      <a:pt x="213" y="223"/>
                    </a:lnTo>
                    <a:lnTo>
                      <a:pt x="213" y="222"/>
                    </a:lnTo>
                    <a:lnTo>
                      <a:pt x="211" y="221"/>
                    </a:lnTo>
                    <a:lnTo>
                      <a:pt x="211" y="222"/>
                    </a:lnTo>
                    <a:lnTo>
                      <a:pt x="210" y="221"/>
                    </a:lnTo>
                    <a:lnTo>
                      <a:pt x="209" y="221"/>
                    </a:lnTo>
                    <a:lnTo>
                      <a:pt x="208" y="220"/>
                    </a:lnTo>
                    <a:lnTo>
                      <a:pt x="208" y="219"/>
                    </a:lnTo>
                    <a:lnTo>
                      <a:pt x="207" y="219"/>
                    </a:lnTo>
                    <a:lnTo>
                      <a:pt x="206" y="219"/>
                    </a:lnTo>
                    <a:lnTo>
                      <a:pt x="206" y="218"/>
                    </a:lnTo>
                    <a:lnTo>
                      <a:pt x="206" y="217"/>
                    </a:lnTo>
                    <a:lnTo>
                      <a:pt x="205" y="217"/>
                    </a:lnTo>
                    <a:lnTo>
                      <a:pt x="202" y="216"/>
                    </a:lnTo>
                    <a:lnTo>
                      <a:pt x="202" y="214"/>
                    </a:lnTo>
                    <a:lnTo>
                      <a:pt x="201" y="214"/>
                    </a:lnTo>
                    <a:lnTo>
                      <a:pt x="200" y="213"/>
                    </a:lnTo>
                    <a:lnTo>
                      <a:pt x="198" y="212"/>
                    </a:lnTo>
                    <a:lnTo>
                      <a:pt x="196" y="211"/>
                    </a:lnTo>
                    <a:lnTo>
                      <a:pt x="196" y="210"/>
                    </a:lnTo>
                    <a:lnTo>
                      <a:pt x="196" y="210"/>
                    </a:lnTo>
                    <a:lnTo>
                      <a:pt x="194" y="210"/>
                    </a:lnTo>
                    <a:lnTo>
                      <a:pt x="194" y="209"/>
                    </a:lnTo>
                    <a:lnTo>
                      <a:pt x="194" y="208"/>
                    </a:lnTo>
                    <a:lnTo>
                      <a:pt x="193" y="208"/>
                    </a:lnTo>
                    <a:lnTo>
                      <a:pt x="191" y="205"/>
                    </a:lnTo>
                    <a:lnTo>
                      <a:pt x="190" y="205"/>
                    </a:lnTo>
                    <a:lnTo>
                      <a:pt x="190" y="204"/>
                    </a:lnTo>
                    <a:lnTo>
                      <a:pt x="189" y="204"/>
                    </a:lnTo>
                    <a:lnTo>
                      <a:pt x="188" y="204"/>
                    </a:lnTo>
                    <a:lnTo>
                      <a:pt x="185" y="204"/>
                    </a:lnTo>
                    <a:lnTo>
                      <a:pt x="183" y="204"/>
                    </a:lnTo>
                    <a:lnTo>
                      <a:pt x="180" y="205"/>
                    </a:lnTo>
                    <a:lnTo>
                      <a:pt x="179" y="205"/>
                    </a:lnTo>
                    <a:lnTo>
                      <a:pt x="178" y="205"/>
                    </a:lnTo>
                    <a:lnTo>
                      <a:pt x="175" y="205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2" y="206"/>
                    </a:lnTo>
                    <a:lnTo>
                      <a:pt x="171" y="206"/>
                    </a:lnTo>
                    <a:lnTo>
                      <a:pt x="170" y="208"/>
                    </a:lnTo>
                    <a:lnTo>
                      <a:pt x="168" y="208"/>
                    </a:lnTo>
                    <a:lnTo>
                      <a:pt x="168" y="208"/>
                    </a:lnTo>
                    <a:lnTo>
                      <a:pt x="166" y="209"/>
                    </a:lnTo>
                    <a:lnTo>
                      <a:pt x="165" y="210"/>
                    </a:lnTo>
                    <a:lnTo>
                      <a:pt x="164" y="209"/>
                    </a:lnTo>
                    <a:lnTo>
                      <a:pt x="163" y="209"/>
                    </a:lnTo>
                    <a:lnTo>
                      <a:pt x="162" y="209"/>
                    </a:lnTo>
                    <a:lnTo>
                      <a:pt x="161" y="209"/>
                    </a:lnTo>
                    <a:lnTo>
                      <a:pt x="159" y="210"/>
                    </a:lnTo>
                    <a:lnTo>
                      <a:pt x="159" y="211"/>
                    </a:lnTo>
                    <a:lnTo>
                      <a:pt x="158" y="211"/>
                    </a:lnTo>
                    <a:lnTo>
                      <a:pt x="157" y="212"/>
                    </a:lnTo>
                    <a:lnTo>
                      <a:pt x="156" y="212"/>
                    </a:lnTo>
                    <a:lnTo>
                      <a:pt x="156" y="211"/>
                    </a:lnTo>
                    <a:lnTo>
                      <a:pt x="155" y="211"/>
                    </a:lnTo>
                    <a:lnTo>
                      <a:pt x="155" y="210"/>
                    </a:lnTo>
                    <a:lnTo>
                      <a:pt x="154" y="210"/>
                    </a:lnTo>
                    <a:lnTo>
                      <a:pt x="153" y="210"/>
                    </a:lnTo>
                    <a:lnTo>
                      <a:pt x="151" y="211"/>
                    </a:lnTo>
                    <a:lnTo>
                      <a:pt x="150" y="212"/>
                    </a:lnTo>
                    <a:lnTo>
                      <a:pt x="149" y="212"/>
                    </a:lnTo>
                    <a:lnTo>
                      <a:pt x="149" y="213"/>
                    </a:lnTo>
                    <a:lnTo>
                      <a:pt x="147" y="213"/>
                    </a:lnTo>
                    <a:lnTo>
                      <a:pt x="146" y="212"/>
                    </a:lnTo>
                    <a:lnTo>
                      <a:pt x="145" y="210"/>
                    </a:lnTo>
                    <a:lnTo>
                      <a:pt x="145" y="209"/>
                    </a:lnTo>
                    <a:lnTo>
                      <a:pt x="145" y="208"/>
                    </a:lnTo>
                    <a:lnTo>
                      <a:pt x="146" y="206"/>
                    </a:lnTo>
                    <a:lnTo>
                      <a:pt x="146" y="205"/>
                    </a:lnTo>
                    <a:lnTo>
                      <a:pt x="146" y="204"/>
                    </a:lnTo>
                    <a:lnTo>
                      <a:pt x="146" y="203"/>
                    </a:lnTo>
                    <a:lnTo>
                      <a:pt x="147" y="203"/>
                    </a:lnTo>
                    <a:lnTo>
                      <a:pt x="147" y="202"/>
                    </a:lnTo>
                    <a:lnTo>
                      <a:pt x="147" y="200"/>
                    </a:lnTo>
                    <a:lnTo>
                      <a:pt x="147" y="199"/>
                    </a:lnTo>
                    <a:lnTo>
                      <a:pt x="148" y="196"/>
                    </a:lnTo>
                    <a:lnTo>
                      <a:pt x="148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48" y="191"/>
                    </a:lnTo>
                    <a:lnTo>
                      <a:pt x="148" y="189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49" y="184"/>
                    </a:lnTo>
                    <a:lnTo>
                      <a:pt x="149" y="183"/>
                    </a:lnTo>
                    <a:lnTo>
                      <a:pt x="148" y="183"/>
                    </a:lnTo>
                    <a:lnTo>
                      <a:pt x="148" y="180"/>
                    </a:lnTo>
                    <a:lnTo>
                      <a:pt x="148" y="179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48" y="176"/>
                    </a:lnTo>
                    <a:lnTo>
                      <a:pt x="148" y="176"/>
                    </a:lnTo>
                    <a:lnTo>
                      <a:pt x="148" y="175"/>
                    </a:lnTo>
                    <a:lnTo>
                      <a:pt x="148" y="174"/>
                    </a:lnTo>
                    <a:lnTo>
                      <a:pt x="147" y="172"/>
                    </a:lnTo>
                    <a:lnTo>
                      <a:pt x="147" y="171"/>
                    </a:lnTo>
                    <a:lnTo>
                      <a:pt x="147" y="170"/>
                    </a:lnTo>
                    <a:lnTo>
                      <a:pt x="146" y="170"/>
                    </a:lnTo>
                    <a:lnTo>
                      <a:pt x="146" y="169"/>
                    </a:lnTo>
                    <a:lnTo>
                      <a:pt x="146" y="168"/>
                    </a:lnTo>
                    <a:lnTo>
                      <a:pt x="145" y="167"/>
                    </a:lnTo>
                    <a:lnTo>
                      <a:pt x="144" y="166"/>
                    </a:lnTo>
                    <a:lnTo>
                      <a:pt x="142" y="165"/>
                    </a:lnTo>
                    <a:lnTo>
                      <a:pt x="141" y="165"/>
                    </a:lnTo>
                    <a:lnTo>
                      <a:pt x="141" y="165"/>
                    </a:lnTo>
                    <a:lnTo>
                      <a:pt x="140" y="165"/>
                    </a:lnTo>
                    <a:lnTo>
                      <a:pt x="139" y="163"/>
                    </a:lnTo>
                    <a:lnTo>
                      <a:pt x="138" y="163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6" y="161"/>
                    </a:lnTo>
                    <a:lnTo>
                      <a:pt x="136" y="160"/>
                    </a:lnTo>
                    <a:lnTo>
                      <a:pt x="134" y="160"/>
                    </a:lnTo>
                    <a:lnTo>
                      <a:pt x="133" y="159"/>
                    </a:lnTo>
                    <a:lnTo>
                      <a:pt x="132" y="159"/>
                    </a:lnTo>
                    <a:lnTo>
                      <a:pt x="131" y="159"/>
                    </a:lnTo>
                    <a:lnTo>
                      <a:pt x="130" y="159"/>
                    </a:lnTo>
                    <a:lnTo>
                      <a:pt x="129" y="159"/>
                    </a:lnTo>
                    <a:lnTo>
                      <a:pt x="129" y="158"/>
                    </a:lnTo>
                    <a:lnTo>
                      <a:pt x="128" y="158"/>
                    </a:lnTo>
                    <a:lnTo>
                      <a:pt x="127" y="158"/>
                    </a:lnTo>
                    <a:lnTo>
                      <a:pt x="125" y="158"/>
                    </a:lnTo>
                    <a:lnTo>
                      <a:pt x="124" y="158"/>
                    </a:lnTo>
                    <a:lnTo>
                      <a:pt x="123" y="158"/>
                    </a:lnTo>
                    <a:lnTo>
                      <a:pt x="123" y="159"/>
                    </a:lnTo>
                    <a:lnTo>
                      <a:pt x="122" y="159"/>
                    </a:lnTo>
                    <a:lnTo>
                      <a:pt x="122" y="160"/>
                    </a:lnTo>
                    <a:lnTo>
                      <a:pt x="122" y="161"/>
                    </a:lnTo>
                    <a:lnTo>
                      <a:pt x="122" y="162"/>
                    </a:lnTo>
                    <a:lnTo>
                      <a:pt x="121" y="162"/>
                    </a:lnTo>
                    <a:lnTo>
                      <a:pt x="120" y="162"/>
                    </a:lnTo>
                    <a:lnTo>
                      <a:pt x="119" y="161"/>
                    </a:lnTo>
                    <a:lnTo>
                      <a:pt x="118" y="161"/>
                    </a:lnTo>
                    <a:lnTo>
                      <a:pt x="118" y="160"/>
                    </a:lnTo>
                    <a:lnTo>
                      <a:pt x="116" y="159"/>
                    </a:lnTo>
                    <a:lnTo>
                      <a:pt x="115" y="158"/>
                    </a:lnTo>
                    <a:lnTo>
                      <a:pt x="114" y="158"/>
                    </a:lnTo>
                    <a:lnTo>
                      <a:pt x="114" y="157"/>
                    </a:lnTo>
                    <a:lnTo>
                      <a:pt x="114" y="157"/>
                    </a:lnTo>
                    <a:lnTo>
                      <a:pt x="113" y="157"/>
                    </a:lnTo>
                    <a:lnTo>
                      <a:pt x="112" y="155"/>
                    </a:lnTo>
                    <a:lnTo>
                      <a:pt x="111" y="155"/>
                    </a:lnTo>
                    <a:lnTo>
                      <a:pt x="110" y="154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6" y="152"/>
                    </a:lnTo>
                    <a:lnTo>
                      <a:pt x="105" y="152"/>
                    </a:lnTo>
                    <a:lnTo>
                      <a:pt x="104" y="151"/>
                    </a:lnTo>
                    <a:lnTo>
                      <a:pt x="103" y="151"/>
                    </a:lnTo>
                    <a:lnTo>
                      <a:pt x="102" y="150"/>
                    </a:lnTo>
                    <a:lnTo>
                      <a:pt x="103" y="150"/>
                    </a:lnTo>
                    <a:lnTo>
                      <a:pt x="102" y="150"/>
                    </a:lnTo>
                    <a:lnTo>
                      <a:pt x="101" y="149"/>
                    </a:lnTo>
                    <a:lnTo>
                      <a:pt x="101" y="149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8" y="145"/>
                    </a:lnTo>
                    <a:lnTo>
                      <a:pt x="97" y="144"/>
                    </a:lnTo>
                    <a:lnTo>
                      <a:pt x="96" y="145"/>
                    </a:lnTo>
                    <a:lnTo>
                      <a:pt x="96" y="144"/>
                    </a:lnTo>
                    <a:lnTo>
                      <a:pt x="95" y="143"/>
                    </a:lnTo>
                    <a:lnTo>
                      <a:pt x="94" y="142"/>
                    </a:lnTo>
                    <a:lnTo>
                      <a:pt x="94" y="141"/>
                    </a:lnTo>
                    <a:lnTo>
                      <a:pt x="93" y="141"/>
                    </a:lnTo>
                    <a:lnTo>
                      <a:pt x="94" y="140"/>
                    </a:lnTo>
                    <a:lnTo>
                      <a:pt x="93" y="138"/>
                    </a:lnTo>
                    <a:lnTo>
                      <a:pt x="93" y="137"/>
                    </a:lnTo>
                    <a:lnTo>
                      <a:pt x="94" y="137"/>
                    </a:lnTo>
                    <a:lnTo>
                      <a:pt x="94" y="136"/>
                    </a:lnTo>
                    <a:lnTo>
                      <a:pt x="94" y="135"/>
                    </a:lnTo>
                    <a:lnTo>
                      <a:pt x="94" y="134"/>
                    </a:lnTo>
                    <a:lnTo>
                      <a:pt x="95" y="134"/>
                    </a:lnTo>
                    <a:lnTo>
                      <a:pt x="95" y="133"/>
                    </a:lnTo>
                    <a:lnTo>
                      <a:pt x="95" y="132"/>
                    </a:lnTo>
                    <a:lnTo>
                      <a:pt x="95" y="130"/>
                    </a:lnTo>
                    <a:lnTo>
                      <a:pt x="96" y="129"/>
                    </a:lnTo>
                    <a:lnTo>
                      <a:pt x="97" y="128"/>
                    </a:lnTo>
                    <a:lnTo>
                      <a:pt x="97" y="127"/>
                    </a:lnTo>
                    <a:lnTo>
                      <a:pt x="97" y="126"/>
                    </a:lnTo>
                    <a:lnTo>
                      <a:pt x="98" y="125"/>
                    </a:lnTo>
                    <a:lnTo>
                      <a:pt x="98" y="124"/>
                    </a:lnTo>
                    <a:lnTo>
                      <a:pt x="98" y="123"/>
                    </a:lnTo>
                    <a:lnTo>
                      <a:pt x="99" y="121"/>
                    </a:lnTo>
                    <a:lnTo>
                      <a:pt x="99" y="120"/>
                    </a:lnTo>
                    <a:lnTo>
                      <a:pt x="99" y="119"/>
                    </a:lnTo>
                    <a:lnTo>
                      <a:pt x="99" y="118"/>
                    </a:lnTo>
                    <a:lnTo>
                      <a:pt x="101" y="117"/>
                    </a:lnTo>
                    <a:lnTo>
                      <a:pt x="101" y="116"/>
                    </a:lnTo>
                    <a:lnTo>
                      <a:pt x="101" y="115"/>
                    </a:lnTo>
                    <a:lnTo>
                      <a:pt x="101" y="113"/>
                    </a:lnTo>
                    <a:lnTo>
                      <a:pt x="101" y="112"/>
                    </a:lnTo>
                    <a:lnTo>
                      <a:pt x="101" y="111"/>
                    </a:lnTo>
                    <a:lnTo>
                      <a:pt x="101" y="110"/>
                    </a:lnTo>
                    <a:lnTo>
                      <a:pt x="102" y="110"/>
                    </a:lnTo>
                    <a:lnTo>
                      <a:pt x="102" y="111"/>
                    </a:lnTo>
                    <a:lnTo>
                      <a:pt x="102" y="112"/>
                    </a:lnTo>
                    <a:lnTo>
                      <a:pt x="102" y="113"/>
                    </a:lnTo>
                    <a:lnTo>
                      <a:pt x="102" y="115"/>
                    </a:lnTo>
                    <a:lnTo>
                      <a:pt x="102" y="116"/>
                    </a:lnTo>
                    <a:lnTo>
                      <a:pt x="102" y="117"/>
                    </a:lnTo>
                    <a:lnTo>
                      <a:pt x="102" y="118"/>
                    </a:lnTo>
                    <a:lnTo>
                      <a:pt x="101" y="119"/>
                    </a:lnTo>
                    <a:lnTo>
                      <a:pt x="101" y="120"/>
                    </a:lnTo>
                    <a:lnTo>
                      <a:pt x="101" y="121"/>
                    </a:lnTo>
                    <a:lnTo>
                      <a:pt x="101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2" y="121"/>
                    </a:lnTo>
                    <a:lnTo>
                      <a:pt x="103" y="121"/>
                    </a:lnTo>
                    <a:lnTo>
                      <a:pt x="104" y="121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6" y="119"/>
                    </a:lnTo>
                    <a:lnTo>
                      <a:pt x="107" y="119"/>
                    </a:lnTo>
                    <a:lnTo>
                      <a:pt x="107" y="118"/>
                    </a:lnTo>
                    <a:lnTo>
                      <a:pt x="107" y="117"/>
                    </a:lnTo>
                    <a:lnTo>
                      <a:pt x="106" y="117"/>
                    </a:lnTo>
                    <a:lnTo>
                      <a:pt x="105" y="117"/>
                    </a:lnTo>
                    <a:lnTo>
                      <a:pt x="105" y="116"/>
                    </a:lnTo>
                    <a:lnTo>
                      <a:pt x="104" y="116"/>
                    </a:lnTo>
                    <a:lnTo>
                      <a:pt x="104" y="115"/>
                    </a:lnTo>
                    <a:lnTo>
                      <a:pt x="104" y="113"/>
                    </a:lnTo>
                    <a:lnTo>
                      <a:pt x="104" y="112"/>
                    </a:lnTo>
                    <a:lnTo>
                      <a:pt x="103" y="112"/>
                    </a:lnTo>
                    <a:lnTo>
                      <a:pt x="103" y="111"/>
                    </a:lnTo>
                    <a:lnTo>
                      <a:pt x="102" y="109"/>
                    </a:lnTo>
                    <a:lnTo>
                      <a:pt x="101" y="109"/>
                    </a:lnTo>
                    <a:lnTo>
                      <a:pt x="99" y="110"/>
                    </a:lnTo>
                    <a:lnTo>
                      <a:pt x="99" y="109"/>
                    </a:lnTo>
                    <a:lnTo>
                      <a:pt x="101" y="108"/>
                    </a:lnTo>
                    <a:lnTo>
                      <a:pt x="99" y="107"/>
                    </a:lnTo>
                    <a:lnTo>
                      <a:pt x="99" y="106"/>
                    </a:lnTo>
                    <a:lnTo>
                      <a:pt x="99" y="104"/>
                    </a:lnTo>
                    <a:lnTo>
                      <a:pt x="99" y="102"/>
                    </a:lnTo>
                    <a:lnTo>
                      <a:pt x="99" y="100"/>
                    </a:lnTo>
                    <a:lnTo>
                      <a:pt x="98" y="100"/>
                    </a:lnTo>
                    <a:lnTo>
                      <a:pt x="98" y="99"/>
                    </a:lnTo>
                    <a:lnTo>
                      <a:pt x="98" y="98"/>
                    </a:lnTo>
                    <a:lnTo>
                      <a:pt x="97" y="98"/>
                    </a:lnTo>
                    <a:lnTo>
                      <a:pt x="97" y="96"/>
                    </a:lnTo>
                    <a:lnTo>
                      <a:pt x="97" y="95"/>
                    </a:lnTo>
                    <a:lnTo>
                      <a:pt x="96" y="95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5" y="93"/>
                    </a:lnTo>
                    <a:lnTo>
                      <a:pt x="94" y="92"/>
                    </a:lnTo>
                    <a:lnTo>
                      <a:pt x="94" y="91"/>
                    </a:lnTo>
                    <a:lnTo>
                      <a:pt x="93" y="91"/>
                    </a:lnTo>
                    <a:lnTo>
                      <a:pt x="91" y="90"/>
                    </a:lnTo>
                    <a:lnTo>
                      <a:pt x="90" y="90"/>
                    </a:lnTo>
                    <a:lnTo>
                      <a:pt x="89" y="89"/>
                    </a:lnTo>
                    <a:lnTo>
                      <a:pt x="88" y="90"/>
                    </a:lnTo>
                    <a:lnTo>
                      <a:pt x="87" y="90"/>
                    </a:lnTo>
                    <a:lnTo>
                      <a:pt x="87" y="90"/>
                    </a:lnTo>
                    <a:lnTo>
                      <a:pt x="86" y="90"/>
                    </a:lnTo>
                    <a:lnTo>
                      <a:pt x="85" y="90"/>
                    </a:lnTo>
                    <a:lnTo>
                      <a:pt x="84" y="90"/>
                    </a:lnTo>
                    <a:lnTo>
                      <a:pt x="82" y="90"/>
                    </a:lnTo>
                    <a:lnTo>
                      <a:pt x="82" y="89"/>
                    </a:lnTo>
                    <a:lnTo>
                      <a:pt x="81" y="89"/>
                    </a:lnTo>
                    <a:lnTo>
                      <a:pt x="80" y="87"/>
                    </a:lnTo>
                    <a:lnTo>
                      <a:pt x="79" y="86"/>
                    </a:lnTo>
                    <a:lnTo>
                      <a:pt x="78" y="86"/>
                    </a:lnTo>
                    <a:lnTo>
                      <a:pt x="77" y="86"/>
                    </a:lnTo>
                    <a:lnTo>
                      <a:pt x="76" y="86"/>
                    </a:lnTo>
                    <a:lnTo>
                      <a:pt x="74" y="86"/>
                    </a:lnTo>
                    <a:lnTo>
                      <a:pt x="73" y="85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1" y="86"/>
                    </a:lnTo>
                    <a:lnTo>
                      <a:pt x="70" y="85"/>
                    </a:lnTo>
                    <a:lnTo>
                      <a:pt x="70" y="84"/>
                    </a:lnTo>
                    <a:lnTo>
                      <a:pt x="69" y="84"/>
                    </a:lnTo>
                    <a:lnTo>
                      <a:pt x="69" y="83"/>
                    </a:lnTo>
                    <a:lnTo>
                      <a:pt x="68" y="82"/>
                    </a:lnTo>
                    <a:lnTo>
                      <a:pt x="68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5" y="79"/>
                    </a:lnTo>
                    <a:lnTo>
                      <a:pt x="65" y="78"/>
                    </a:lnTo>
                    <a:lnTo>
                      <a:pt x="64" y="78"/>
                    </a:lnTo>
                    <a:lnTo>
                      <a:pt x="63" y="78"/>
                    </a:lnTo>
                    <a:lnTo>
                      <a:pt x="63" y="77"/>
                    </a:lnTo>
                    <a:lnTo>
                      <a:pt x="62" y="77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1" y="74"/>
                    </a:lnTo>
                    <a:lnTo>
                      <a:pt x="60" y="74"/>
                    </a:lnTo>
                    <a:lnTo>
                      <a:pt x="59" y="73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59" y="70"/>
                    </a:lnTo>
                    <a:lnTo>
                      <a:pt x="58" y="70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68"/>
                    </a:lnTo>
                    <a:lnTo>
                      <a:pt x="55" y="67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3" y="66"/>
                    </a:lnTo>
                    <a:lnTo>
                      <a:pt x="52" y="65"/>
                    </a:lnTo>
                    <a:lnTo>
                      <a:pt x="52" y="64"/>
                    </a:lnTo>
                    <a:lnTo>
                      <a:pt x="51" y="64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0"/>
                    </a:lnTo>
                    <a:lnTo>
                      <a:pt x="50" y="59"/>
                    </a:lnTo>
                    <a:lnTo>
                      <a:pt x="48" y="58"/>
                    </a:lnTo>
                    <a:lnTo>
                      <a:pt x="47" y="56"/>
                    </a:lnTo>
                    <a:lnTo>
                      <a:pt x="47" y="55"/>
                    </a:lnTo>
                    <a:lnTo>
                      <a:pt x="46" y="53"/>
                    </a:lnTo>
                    <a:lnTo>
                      <a:pt x="45" y="51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2" y="48"/>
                    </a:lnTo>
                    <a:lnTo>
                      <a:pt x="41" y="47"/>
                    </a:lnTo>
                    <a:lnTo>
                      <a:pt x="39" y="45"/>
                    </a:lnTo>
                    <a:lnTo>
                      <a:pt x="39" y="44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37" y="42"/>
                    </a:lnTo>
                    <a:lnTo>
                      <a:pt x="37" y="41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4" y="40"/>
                    </a:lnTo>
                    <a:lnTo>
                      <a:pt x="33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27" y="38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4" y="38"/>
                    </a:lnTo>
                    <a:lnTo>
                      <a:pt x="22" y="36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0" y="25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5" name="Freeform 145"/>
              <p:cNvSpPr>
                <a:spLocks noEditPoints="1"/>
              </p:cNvSpPr>
              <p:nvPr/>
            </p:nvSpPr>
            <p:spPr bwMode="auto">
              <a:xfrm>
                <a:off x="2408329" y="3897313"/>
                <a:ext cx="542925" cy="660400"/>
              </a:xfrm>
              <a:custGeom>
                <a:avLst/>
                <a:gdLst>
                  <a:gd name="T0" fmla="*/ 130 w 342"/>
                  <a:gd name="T1" fmla="*/ 273 h 416"/>
                  <a:gd name="T2" fmla="*/ 138 w 342"/>
                  <a:gd name="T3" fmla="*/ 287 h 416"/>
                  <a:gd name="T4" fmla="*/ 142 w 342"/>
                  <a:gd name="T5" fmla="*/ 297 h 416"/>
                  <a:gd name="T6" fmla="*/ 126 w 342"/>
                  <a:gd name="T7" fmla="*/ 304 h 416"/>
                  <a:gd name="T8" fmla="*/ 109 w 342"/>
                  <a:gd name="T9" fmla="*/ 305 h 416"/>
                  <a:gd name="T10" fmla="*/ 97 w 342"/>
                  <a:gd name="T11" fmla="*/ 292 h 416"/>
                  <a:gd name="T12" fmla="*/ 92 w 342"/>
                  <a:gd name="T13" fmla="*/ 279 h 416"/>
                  <a:gd name="T14" fmla="*/ 109 w 342"/>
                  <a:gd name="T15" fmla="*/ 275 h 416"/>
                  <a:gd name="T16" fmla="*/ 127 w 342"/>
                  <a:gd name="T17" fmla="*/ 272 h 416"/>
                  <a:gd name="T18" fmla="*/ 68 w 342"/>
                  <a:gd name="T19" fmla="*/ 271 h 416"/>
                  <a:gd name="T20" fmla="*/ 60 w 342"/>
                  <a:gd name="T21" fmla="*/ 275 h 416"/>
                  <a:gd name="T22" fmla="*/ 46 w 342"/>
                  <a:gd name="T23" fmla="*/ 273 h 416"/>
                  <a:gd name="T24" fmla="*/ 61 w 342"/>
                  <a:gd name="T25" fmla="*/ 263 h 416"/>
                  <a:gd name="T26" fmla="*/ 178 w 342"/>
                  <a:gd name="T27" fmla="*/ 268 h 416"/>
                  <a:gd name="T28" fmla="*/ 195 w 342"/>
                  <a:gd name="T29" fmla="*/ 270 h 416"/>
                  <a:gd name="T30" fmla="*/ 211 w 342"/>
                  <a:gd name="T31" fmla="*/ 276 h 416"/>
                  <a:gd name="T32" fmla="*/ 226 w 342"/>
                  <a:gd name="T33" fmla="*/ 268 h 416"/>
                  <a:gd name="T34" fmla="*/ 237 w 342"/>
                  <a:gd name="T35" fmla="*/ 275 h 416"/>
                  <a:gd name="T36" fmla="*/ 218 w 342"/>
                  <a:gd name="T37" fmla="*/ 284 h 416"/>
                  <a:gd name="T38" fmla="*/ 197 w 342"/>
                  <a:gd name="T39" fmla="*/ 292 h 416"/>
                  <a:gd name="T40" fmla="*/ 179 w 342"/>
                  <a:gd name="T41" fmla="*/ 291 h 416"/>
                  <a:gd name="T42" fmla="*/ 163 w 342"/>
                  <a:gd name="T43" fmla="*/ 281 h 416"/>
                  <a:gd name="T44" fmla="*/ 155 w 342"/>
                  <a:gd name="T45" fmla="*/ 265 h 416"/>
                  <a:gd name="T46" fmla="*/ 129 w 342"/>
                  <a:gd name="T47" fmla="*/ 7 h 416"/>
                  <a:gd name="T48" fmla="*/ 143 w 342"/>
                  <a:gd name="T49" fmla="*/ 13 h 416"/>
                  <a:gd name="T50" fmla="*/ 155 w 342"/>
                  <a:gd name="T51" fmla="*/ 14 h 416"/>
                  <a:gd name="T52" fmla="*/ 167 w 342"/>
                  <a:gd name="T53" fmla="*/ 20 h 416"/>
                  <a:gd name="T54" fmla="*/ 183 w 342"/>
                  <a:gd name="T55" fmla="*/ 30 h 416"/>
                  <a:gd name="T56" fmla="*/ 201 w 342"/>
                  <a:gd name="T57" fmla="*/ 34 h 416"/>
                  <a:gd name="T58" fmla="*/ 217 w 342"/>
                  <a:gd name="T59" fmla="*/ 41 h 416"/>
                  <a:gd name="T60" fmla="*/ 231 w 342"/>
                  <a:gd name="T61" fmla="*/ 52 h 416"/>
                  <a:gd name="T62" fmla="*/ 255 w 342"/>
                  <a:gd name="T63" fmla="*/ 124 h 416"/>
                  <a:gd name="T64" fmla="*/ 253 w 342"/>
                  <a:gd name="T65" fmla="*/ 177 h 416"/>
                  <a:gd name="T66" fmla="*/ 246 w 342"/>
                  <a:gd name="T67" fmla="*/ 186 h 416"/>
                  <a:gd name="T68" fmla="*/ 223 w 342"/>
                  <a:gd name="T69" fmla="*/ 177 h 416"/>
                  <a:gd name="T70" fmla="*/ 201 w 342"/>
                  <a:gd name="T71" fmla="*/ 181 h 416"/>
                  <a:gd name="T72" fmla="*/ 174 w 342"/>
                  <a:gd name="T73" fmla="*/ 177 h 416"/>
                  <a:gd name="T74" fmla="*/ 157 w 342"/>
                  <a:gd name="T75" fmla="*/ 172 h 416"/>
                  <a:gd name="T76" fmla="*/ 138 w 342"/>
                  <a:gd name="T77" fmla="*/ 165 h 416"/>
                  <a:gd name="T78" fmla="*/ 120 w 342"/>
                  <a:gd name="T79" fmla="*/ 165 h 416"/>
                  <a:gd name="T80" fmla="*/ 102 w 342"/>
                  <a:gd name="T81" fmla="*/ 163 h 416"/>
                  <a:gd name="T82" fmla="*/ 83 w 342"/>
                  <a:gd name="T83" fmla="*/ 164 h 416"/>
                  <a:gd name="T84" fmla="*/ 65 w 342"/>
                  <a:gd name="T85" fmla="*/ 165 h 416"/>
                  <a:gd name="T86" fmla="*/ 47 w 342"/>
                  <a:gd name="T87" fmla="*/ 168 h 416"/>
                  <a:gd name="T88" fmla="*/ 37 w 342"/>
                  <a:gd name="T89" fmla="*/ 157 h 416"/>
                  <a:gd name="T90" fmla="*/ 24 w 342"/>
                  <a:gd name="T91" fmla="*/ 145 h 416"/>
                  <a:gd name="T92" fmla="*/ 6 w 342"/>
                  <a:gd name="T93" fmla="*/ 139 h 416"/>
                  <a:gd name="T94" fmla="*/ 7 w 342"/>
                  <a:gd name="T95" fmla="*/ 123 h 416"/>
                  <a:gd name="T96" fmla="*/ 14 w 342"/>
                  <a:gd name="T97" fmla="*/ 104 h 416"/>
                  <a:gd name="T98" fmla="*/ 7 w 342"/>
                  <a:gd name="T99" fmla="*/ 87 h 416"/>
                  <a:gd name="T100" fmla="*/ 12 w 342"/>
                  <a:gd name="T101" fmla="*/ 64 h 416"/>
                  <a:gd name="T102" fmla="*/ 0 w 342"/>
                  <a:gd name="T103" fmla="*/ 52 h 416"/>
                  <a:gd name="T104" fmla="*/ 5 w 342"/>
                  <a:gd name="T105" fmla="*/ 37 h 416"/>
                  <a:gd name="T106" fmla="*/ 22 w 342"/>
                  <a:gd name="T107" fmla="*/ 34 h 416"/>
                  <a:gd name="T108" fmla="*/ 48 w 342"/>
                  <a:gd name="T109" fmla="*/ 29 h 416"/>
                  <a:gd name="T110" fmla="*/ 65 w 342"/>
                  <a:gd name="T111" fmla="*/ 43 h 416"/>
                  <a:gd name="T112" fmla="*/ 78 w 342"/>
                  <a:gd name="T113" fmla="*/ 48 h 416"/>
                  <a:gd name="T114" fmla="*/ 73 w 342"/>
                  <a:gd name="T115" fmla="*/ 33 h 416"/>
                  <a:gd name="T116" fmla="*/ 77 w 342"/>
                  <a:gd name="T117" fmla="*/ 26 h 416"/>
                  <a:gd name="T118" fmla="*/ 86 w 342"/>
                  <a:gd name="T119" fmla="*/ 21 h 416"/>
                  <a:gd name="T120" fmla="*/ 101 w 342"/>
                  <a:gd name="T121" fmla="*/ 17 h 416"/>
                  <a:gd name="T122" fmla="*/ 109 w 342"/>
                  <a:gd name="T123" fmla="*/ 7 h 416"/>
                  <a:gd name="T124" fmla="*/ 118 w 342"/>
                  <a:gd name="T12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2" h="416">
                    <a:moveTo>
                      <a:pt x="341" y="415"/>
                    </a:moveTo>
                    <a:lnTo>
                      <a:pt x="340" y="416"/>
                    </a:lnTo>
                    <a:lnTo>
                      <a:pt x="339" y="415"/>
                    </a:lnTo>
                    <a:lnTo>
                      <a:pt x="339" y="414"/>
                    </a:lnTo>
                    <a:lnTo>
                      <a:pt x="339" y="413"/>
                    </a:lnTo>
                    <a:lnTo>
                      <a:pt x="338" y="411"/>
                    </a:lnTo>
                    <a:lnTo>
                      <a:pt x="339" y="411"/>
                    </a:lnTo>
                    <a:lnTo>
                      <a:pt x="340" y="411"/>
                    </a:lnTo>
                    <a:lnTo>
                      <a:pt x="340" y="410"/>
                    </a:lnTo>
                    <a:lnTo>
                      <a:pt x="341" y="410"/>
                    </a:lnTo>
                    <a:lnTo>
                      <a:pt x="342" y="413"/>
                    </a:lnTo>
                    <a:lnTo>
                      <a:pt x="341" y="413"/>
                    </a:lnTo>
                    <a:lnTo>
                      <a:pt x="341" y="414"/>
                    </a:lnTo>
                    <a:lnTo>
                      <a:pt x="341" y="415"/>
                    </a:lnTo>
                    <a:close/>
                    <a:moveTo>
                      <a:pt x="128" y="272"/>
                    </a:moveTo>
                    <a:lnTo>
                      <a:pt x="129" y="272"/>
                    </a:lnTo>
                    <a:lnTo>
                      <a:pt x="130" y="272"/>
                    </a:lnTo>
                    <a:lnTo>
                      <a:pt x="130" y="273"/>
                    </a:lnTo>
                    <a:lnTo>
                      <a:pt x="130" y="274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6"/>
                    </a:lnTo>
                    <a:lnTo>
                      <a:pt x="129" y="278"/>
                    </a:lnTo>
                    <a:lnTo>
                      <a:pt x="129" y="279"/>
                    </a:lnTo>
                    <a:lnTo>
                      <a:pt x="129" y="280"/>
                    </a:lnTo>
                    <a:lnTo>
                      <a:pt x="129" y="281"/>
                    </a:lnTo>
                    <a:lnTo>
                      <a:pt x="129" y="282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3" y="284"/>
                    </a:lnTo>
                    <a:lnTo>
                      <a:pt x="134" y="286"/>
                    </a:lnTo>
                    <a:lnTo>
                      <a:pt x="135" y="286"/>
                    </a:lnTo>
                    <a:lnTo>
                      <a:pt x="136" y="286"/>
                    </a:lnTo>
                    <a:lnTo>
                      <a:pt x="136" y="287"/>
                    </a:lnTo>
                    <a:lnTo>
                      <a:pt x="137" y="287"/>
                    </a:lnTo>
                    <a:lnTo>
                      <a:pt x="138" y="287"/>
                    </a:lnTo>
                    <a:lnTo>
                      <a:pt x="140" y="287"/>
                    </a:lnTo>
                    <a:lnTo>
                      <a:pt x="141" y="287"/>
                    </a:lnTo>
                    <a:lnTo>
                      <a:pt x="142" y="286"/>
                    </a:lnTo>
                    <a:lnTo>
                      <a:pt x="143" y="286"/>
                    </a:lnTo>
                    <a:lnTo>
                      <a:pt x="143" y="287"/>
                    </a:lnTo>
                    <a:lnTo>
                      <a:pt x="143" y="288"/>
                    </a:lnTo>
                    <a:lnTo>
                      <a:pt x="143" y="289"/>
                    </a:lnTo>
                    <a:lnTo>
                      <a:pt x="143" y="290"/>
                    </a:lnTo>
                    <a:lnTo>
                      <a:pt x="143" y="291"/>
                    </a:lnTo>
                    <a:lnTo>
                      <a:pt x="144" y="291"/>
                    </a:lnTo>
                    <a:lnTo>
                      <a:pt x="144" y="292"/>
                    </a:lnTo>
                    <a:lnTo>
                      <a:pt x="144" y="293"/>
                    </a:lnTo>
                    <a:lnTo>
                      <a:pt x="145" y="295"/>
                    </a:lnTo>
                    <a:lnTo>
                      <a:pt x="145" y="296"/>
                    </a:lnTo>
                    <a:lnTo>
                      <a:pt x="145" y="297"/>
                    </a:lnTo>
                    <a:lnTo>
                      <a:pt x="144" y="297"/>
                    </a:lnTo>
                    <a:lnTo>
                      <a:pt x="143" y="297"/>
                    </a:lnTo>
                    <a:lnTo>
                      <a:pt x="142" y="297"/>
                    </a:lnTo>
                    <a:lnTo>
                      <a:pt x="141" y="297"/>
                    </a:lnTo>
                    <a:lnTo>
                      <a:pt x="140" y="297"/>
                    </a:lnTo>
                    <a:lnTo>
                      <a:pt x="138" y="297"/>
                    </a:lnTo>
                    <a:lnTo>
                      <a:pt x="137" y="297"/>
                    </a:lnTo>
                    <a:lnTo>
                      <a:pt x="137" y="298"/>
                    </a:lnTo>
                    <a:lnTo>
                      <a:pt x="136" y="298"/>
                    </a:lnTo>
                    <a:lnTo>
                      <a:pt x="136" y="298"/>
                    </a:lnTo>
                    <a:lnTo>
                      <a:pt x="135" y="299"/>
                    </a:lnTo>
                    <a:lnTo>
                      <a:pt x="134" y="299"/>
                    </a:lnTo>
                    <a:lnTo>
                      <a:pt x="133" y="300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1"/>
                    </a:lnTo>
                    <a:lnTo>
                      <a:pt x="129" y="301"/>
                    </a:lnTo>
                    <a:lnTo>
                      <a:pt x="129" y="303"/>
                    </a:lnTo>
                    <a:lnTo>
                      <a:pt x="128" y="303"/>
                    </a:lnTo>
                    <a:lnTo>
                      <a:pt x="127" y="304"/>
                    </a:lnTo>
                    <a:lnTo>
                      <a:pt x="126" y="304"/>
                    </a:lnTo>
                    <a:lnTo>
                      <a:pt x="125" y="304"/>
                    </a:lnTo>
                    <a:lnTo>
                      <a:pt x="124" y="304"/>
                    </a:lnTo>
                    <a:lnTo>
                      <a:pt x="123" y="305"/>
                    </a:lnTo>
                    <a:lnTo>
                      <a:pt x="121" y="305"/>
                    </a:lnTo>
                    <a:lnTo>
                      <a:pt x="120" y="304"/>
                    </a:lnTo>
                    <a:lnTo>
                      <a:pt x="119" y="305"/>
                    </a:lnTo>
                    <a:lnTo>
                      <a:pt x="118" y="305"/>
                    </a:lnTo>
                    <a:lnTo>
                      <a:pt x="117" y="305"/>
                    </a:lnTo>
                    <a:lnTo>
                      <a:pt x="117" y="306"/>
                    </a:lnTo>
                    <a:lnTo>
                      <a:pt x="116" y="307"/>
                    </a:lnTo>
                    <a:lnTo>
                      <a:pt x="116" y="308"/>
                    </a:lnTo>
                    <a:lnTo>
                      <a:pt x="115" y="308"/>
                    </a:lnTo>
                    <a:lnTo>
                      <a:pt x="114" y="308"/>
                    </a:lnTo>
                    <a:lnTo>
                      <a:pt x="112" y="307"/>
                    </a:lnTo>
                    <a:lnTo>
                      <a:pt x="111" y="307"/>
                    </a:lnTo>
                    <a:lnTo>
                      <a:pt x="111" y="306"/>
                    </a:lnTo>
                    <a:lnTo>
                      <a:pt x="110" y="306"/>
                    </a:lnTo>
                    <a:lnTo>
                      <a:pt x="109" y="305"/>
                    </a:lnTo>
                    <a:lnTo>
                      <a:pt x="109" y="305"/>
                    </a:lnTo>
                    <a:lnTo>
                      <a:pt x="108" y="304"/>
                    </a:lnTo>
                    <a:lnTo>
                      <a:pt x="107" y="303"/>
                    </a:lnTo>
                    <a:lnTo>
                      <a:pt x="106" y="303"/>
                    </a:lnTo>
                    <a:lnTo>
                      <a:pt x="104" y="301"/>
                    </a:lnTo>
                    <a:lnTo>
                      <a:pt x="103" y="300"/>
                    </a:lnTo>
                    <a:lnTo>
                      <a:pt x="102" y="300"/>
                    </a:lnTo>
                    <a:lnTo>
                      <a:pt x="102" y="299"/>
                    </a:lnTo>
                    <a:lnTo>
                      <a:pt x="101" y="299"/>
                    </a:lnTo>
                    <a:lnTo>
                      <a:pt x="101" y="298"/>
                    </a:lnTo>
                    <a:lnTo>
                      <a:pt x="101" y="297"/>
                    </a:lnTo>
                    <a:lnTo>
                      <a:pt x="100" y="297"/>
                    </a:lnTo>
                    <a:lnTo>
                      <a:pt x="100" y="296"/>
                    </a:lnTo>
                    <a:lnTo>
                      <a:pt x="100" y="295"/>
                    </a:lnTo>
                    <a:lnTo>
                      <a:pt x="99" y="295"/>
                    </a:lnTo>
                    <a:lnTo>
                      <a:pt x="98" y="295"/>
                    </a:lnTo>
                    <a:lnTo>
                      <a:pt x="98" y="293"/>
                    </a:lnTo>
                    <a:lnTo>
                      <a:pt x="97" y="292"/>
                    </a:lnTo>
                    <a:lnTo>
                      <a:pt x="97" y="291"/>
                    </a:lnTo>
                    <a:lnTo>
                      <a:pt x="97" y="290"/>
                    </a:lnTo>
                    <a:lnTo>
                      <a:pt x="95" y="289"/>
                    </a:lnTo>
                    <a:lnTo>
                      <a:pt x="95" y="288"/>
                    </a:lnTo>
                    <a:lnTo>
                      <a:pt x="94" y="288"/>
                    </a:lnTo>
                    <a:lnTo>
                      <a:pt x="93" y="288"/>
                    </a:lnTo>
                    <a:lnTo>
                      <a:pt x="93" y="287"/>
                    </a:lnTo>
                    <a:lnTo>
                      <a:pt x="93" y="286"/>
                    </a:lnTo>
                    <a:lnTo>
                      <a:pt x="92" y="284"/>
                    </a:lnTo>
                    <a:lnTo>
                      <a:pt x="91" y="284"/>
                    </a:lnTo>
                    <a:lnTo>
                      <a:pt x="90" y="283"/>
                    </a:lnTo>
                    <a:lnTo>
                      <a:pt x="89" y="282"/>
                    </a:lnTo>
                    <a:lnTo>
                      <a:pt x="87" y="282"/>
                    </a:lnTo>
                    <a:lnTo>
                      <a:pt x="87" y="281"/>
                    </a:lnTo>
                    <a:lnTo>
                      <a:pt x="89" y="280"/>
                    </a:lnTo>
                    <a:lnTo>
                      <a:pt x="90" y="279"/>
                    </a:lnTo>
                    <a:lnTo>
                      <a:pt x="91" y="279"/>
                    </a:lnTo>
                    <a:lnTo>
                      <a:pt x="92" y="279"/>
                    </a:lnTo>
                    <a:lnTo>
                      <a:pt x="93" y="279"/>
                    </a:lnTo>
                    <a:lnTo>
                      <a:pt x="94" y="279"/>
                    </a:lnTo>
                    <a:lnTo>
                      <a:pt x="94" y="280"/>
                    </a:lnTo>
                    <a:lnTo>
                      <a:pt x="95" y="280"/>
                    </a:lnTo>
                    <a:lnTo>
                      <a:pt x="97" y="280"/>
                    </a:lnTo>
                    <a:lnTo>
                      <a:pt x="98" y="280"/>
                    </a:lnTo>
                    <a:lnTo>
                      <a:pt x="99" y="280"/>
                    </a:lnTo>
                    <a:lnTo>
                      <a:pt x="100" y="280"/>
                    </a:lnTo>
                    <a:lnTo>
                      <a:pt x="101" y="280"/>
                    </a:lnTo>
                    <a:lnTo>
                      <a:pt x="102" y="280"/>
                    </a:lnTo>
                    <a:lnTo>
                      <a:pt x="103" y="280"/>
                    </a:lnTo>
                    <a:lnTo>
                      <a:pt x="104" y="280"/>
                    </a:lnTo>
                    <a:lnTo>
                      <a:pt x="106" y="279"/>
                    </a:lnTo>
                    <a:lnTo>
                      <a:pt x="107" y="278"/>
                    </a:lnTo>
                    <a:lnTo>
                      <a:pt x="108" y="278"/>
                    </a:lnTo>
                    <a:lnTo>
                      <a:pt x="108" y="276"/>
                    </a:lnTo>
                    <a:lnTo>
                      <a:pt x="109" y="275"/>
                    </a:lnTo>
                    <a:lnTo>
                      <a:pt x="109" y="275"/>
                    </a:lnTo>
                    <a:lnTo>
                      <a:pt x="110" y="274"/>
                    </a:lnTo>
                    <a:lnTo>
                      <a:pt x="111" y="275"/>
                    </a:lnTo>
                    <a:lnTo>
                      <a:pt x="112" y="275"/>
                    </a:lnTo>
                    <a:lnTo>
                      <a:pt x="114" y="275"/>
                    </a:lnTo>
                    <a:lnTo>
                      <a:pt x="115" y="275"/>
                    </a:lnTo>
                    <a:lnTo>
                      <a:pt x="115" y="276"/>
                    </a:lnTo>
                    <a:lnTo>
                      <a:pt x="116" y="276"/>
                    </a:lnTo>
                    <a:lnTo>
                      <a:pt x="117" y="276"/>
                    </a:lnTo>
                    <a:lnTo>
                      <a:pt x="118" y="276"/>
                    </a:lnTo>
                    <a:lnTo>
                      <a:pt x="119" y="276"/>
                    </a:lnTo>
                    <a:lnTo>
                      <a:pt x="120" y="276"/>
                    </a:lnTo>
                    <a:lnTo>
                      <a:pt x="121" y="275"/>
                    </a:lnTo>
                    <a:lnTo>
                      <a:pt x="123" y="275"/>
                    </a:lnTo>
                    <a:lnTo>
                      <a:pt x="124" y="275"/>
                    </a:lnTo>
                    <a:lnTo>
                      <a:pt x="125" y="274"/>
                    </a:lnTo>
                    <a:lnTo>
                      <a:pt x="126" y="274"/>
                    </a:lnTo>
                    <a:lnTo>
                      <a:pt x="126" y="273"/>
                    </a:lnTo>
                    <a:lnTo>
                      <a:pt x="127" y="272"/>
                    </a:lnTo>
                    <a:lnTo>
                      <a:pt x="128" y="272"/>
                    </a:lnTo>
                    <a:close/>
                    <a:moveTo>
                      <a:pt x="49" y="267"/>
                    </a:moveTo>
                    <a:lnTo>
                      <a:pt x="49" y="268"/>
                    </a:lnTo>
                    <a:lnTo>
                      <a:pt x="47" y="268"/>
                    </a:lnTo>
                    <a:lnTo>
                      <a:pt x="46" y="268"/>
                    </a:lnTo>
                    <a:lnTo>
                      <a:pt x="46" y="267"/>
                    </a:lnTo>
                    <a:lnTo>
                      <a:pt x="49" y="267"/>
                    </a:lnTo>
                    <a:close/>
                    <a:moveTo>
                      <a:pt x="70" y="267"/>
                    </a:moveTo>
                    <a:lnTo>
                      <a:pt x="69" y="268"/>
                    </a:lnTo>
                    <a:lnTo>
                      <a:pt x="68" y="267"/>
                    </a:lnTo>
                    <a:lnTo>
                      <a:pt x="69" y="266"/>
                    </a:lnTo>
                    <a:lnTo>
                      <a:pt x="70" y="266"/>
                    </a:lnTo>
                    <a:lnTo>
                      <a:pt x="70" y="267"/>
                    </a:lnTo>
                    <a:close/>
                    <a:moveTo>
                      <a:pt x="64" y="268"/>
                    </a:moveTo>
                    <a:lnTo>
                      <a:pt x="65" y="270"/>
                    </a:lnTo>
                    <a:lnTo>
                      <a:pt x="66" y="271"/>
                    </a:lnTo>
                    <a:lnTo>
                      <a:pt x="67" y="271"/>
                    </a:lnTo>
                    <a:lnTo>
                      <a:pt x="68" y="271"/>
                    </a:lnTo>
                    <a:lnTo>
                      <a:pt x="68" y="270"/>
                    </a:lnTo>
                    <a:lnTo>
                      <a:pt x="69" y="270"/>
                    </a:lnTo>
                    <a:lnTo>
                      <a:pt x="70" y="270"/>
                    </a:lnTo>
                    <a:lnTo>
                      <a:pt x="74" y="272"/>
                    </a:lnTo>
                    <a:lnTo>
                      <a:pt x="75" y="274"/>
                    </a:lnTo>
                    <a:lnTo>
                      <a:pt x="76" y="276"/>
                    </a:lnTo>
                    <a:lnTo>
                      <a:pt x="75" y="276"/>
                    </a:lnTo>
                    <a:lnTo>
                      <a:pt x="74" y="276"/>
                    </a:lnTo>
                    <a:lnTo>
                      <a:pt x="73" y="276"/>
                    </a:lnTo>
                    <a:lnTo>
                      <a:pt x="72" y="276"/>
                    </a:lnTo>
                    <a:lnTo>
                      <a:pt x="69" y="276"/>
                    </a:lnTo>
                    <a:lnTo>
                      <a:pt x="68" y="276"/>
                    </a:lnTo>
                    <a:lnTo>
                      <a:pt x="67" y="276"/>
                    </a:lnTo>
                    <a:lnTo>
                      <a:pt x="66" y="276"/>
                    </a:lnTo>
                    <a:lnTo>
                      <a:pt x="64" y="279"/>
                    </a:lnTo>
                    <a:lnTo>
                      <a:pt x="61" y="276"/>
                    </a:lnTo>
                    <a:lnTo>
                      <a:pt x="60" y="276"/>
                    </a:lnTo>
                    <a:lnTo>
                      <a:pt x="60" y="275"/>
                    </a:lnTo>
                    <a:lnTo>
                      <a:pt x="59" y="275"/>
                    </a:lnTo>
                    <a:lnTo>
                      <a:pt x="58" y="275"/>
                    </a:lnTo>
                    <a:lnTo>
                      <a:pt x="57" y="275"/>
                    </a:lnTo>
                    <a:lnTo>
                      <a:pt x="57" y="274"/>
                    </a:lnTo>
                    <a:lnTo>
                      <a:pt x="56" y="274"/>
                    </a:lnTo>
                    <a:lnTo>
                      <a:pt x="55" y="274"/>
                    </a:lnTo>
                    <a:lnTo>
                      <a:pt x="55" y="273"/>
                    </a:lnTo>
                    <a:lnTo>
                      <a:pt x="55" y="273"/>
                    </a:lnTo>
                    <a:lnTo>
                      <a:pt x="53" y="273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0" y="275"/>
                    </a:lnTo>
                    <a:lnTo>
                      <a:pt x="48" y="274"/>
                    </a:lnTo>
                    <a:lnTo>
                      <a:pt x="47" y="274"/>
                    </a:lnTo>
                    <a:lnTo>
                      <a:pt x="46" y="274"/>
                    </a:lnTo>
                    <a:lnTo>
                      <a:pt x="44" y="274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2"/>
                    </a:lnTo>
                    <a:lnTo>
                      <a:pt x="46" y="272"/>
                    </a:lnTo>
                    <a:lnTo>
                      <a:pt x="47" y="272"/>
                    </a:lnTo>
                    <a:lnTo>
                      <a:pt x="47" y="272"/>
                    </a:lnTo>
                    <a:lnTo>
                      <a:pt x="48" y="272"/>
                    </a:lnTo>
                    <a:lnTo>
                      <a:pt x="48" y="272"/>
                    </a:lnTo>
                    <a:lnTo>
                      <a:pt x="49" y="272"/>
                    </a:lnTo>
                    <a:lnTo>
                      <a:pt x="49" y="271"/>
                    </a:lnTo>
                    <a:lnTo>
                      <a:pt x="50" y="271"/>
                    </a:lnTo>
                    <a:lnTo>
                      <a:pt x="50" y="270"/>
                    </a:lnTo>
                    <a:lnTo>
                      <a:pt x="51" y="270"/>
                    </a:lnTo>
                    <a:lnTo>
                      <a:pt x="52" y="267"/>
                    </a:lnTo>
                    <a:lnTo>
                      <a:pt x="55" y="270"/>
                    </a:lnTo>
                    <a:lnTo>
                      <a:pt x="56" y="268"/>
                    </a:lnTo>
                    <a:lnTo>
                      <a:pt x="58" y="267"/>
                    </a:lnTo>
                    <a:lnTo>
                      <a:pt x="61" y="264"/>
                    </a:lnTo>
                    <a:lnTo>
                      <a:pt x="63" y="264"/>
                    </a:lnTo>
                    <a:lnTo>
                      <a:pt x="61" y="263"/>
                    </a:lnTo>
                    <a:lnTo>
                      <a:pt x="63" y="263"/>
                    </a:lnTo>
                    <a:lnTo>
                      <a:pt x="64" y="263"/>
                    </a:lnTo>
                    <a:lnTo>
                      <a:pt x="64" y="265"/>
                    </a:lnTo>
                    <a:lnTo>
                      <a:pt x="65" y="265"/>
                    </a:lnTo>
                    <a:lnTo>
                      <a:pt x="65" y="266"/>
                    </a:lnTo>
                    <a:lnTo>
                      <a:pt x="65" y="267"/>
                    </a:lnTo>
                    <a:lnTo>
                      <a:pt x="64" y="268"/>
                    </a:lnTo>
                    <a:close/>
                    <a:moveTo>
                      <a:pt x="159" y="263"/>
                    </a:moveTo>
                    <a:lnTo>
                      <a:pt x="160" y="263"/>
                    </a:lnTo>
                    <a:lnTo>
                      <a:pt x="163" y="263"/>
                    </a:lnTo>
                    <a:lnTo>
                      <a:pt x="169" y="264"/>
                    </a:lnTo>
                    <a:lnTo>
                      <a:pt x="172" y="266"/>
                    </a:lnTo>
                    <a:lnTo>
                      <a:pt x="174" y="266"/>
                    </a:lnTo>
                    <a:lnTo>
                      <a:pt x="175" y="266"/>
                    </a:lnTo>
                    <a:lnTo>
                      <a:pt x="175" y="267"/>
                    </a:lnTo>
                    <a:lnTo>
                      <a:pt x="176" y="267"/>
                    </a:lnTo>
                    <a:lnTo>
                      <a:pt x="177" y="268"/>
                    </a:lnTo>
                    <a:lnTo>
                      <a:pt x="178" y="268"/>
                    </a:lnTo>
                    <a:lnTo>
                      <a:pt x="180" y="268"/>
                    </a:lnTo>
                    <a:lnTo>
                      <a:pt x="181" y="268"/>
                    </a:lnTo>
                    <a:lnTo>
                      <a:pt x="181" y="267"/>
                    </a:lnTo>
                    <a:lnTo>
                      <a:pt x="183" y="267"/>
                    </a:lnTo>
                    <a:lnTo>
                      <a:pt x="184" y="267"/>
                    </a:lnTo>
                    <a:lnTo>
                      <a:pt x="185" y="267"/>
                    </a:lnTo>
                    <a:lnTo>
                      <a:pt x="186" y="267"/>
                    </a:lnTo>
                    <a:lnTo>
                      <a:pt x="187" y="268"/>
                    </a:lnTo>
                    <a:lnTo>
                      <a:pt x="188" y="268"/>
                    </a:lnTo>
                    <a:lnTo>
                      <a:pt x="188" y="267"/>
                    </a:lnTo>
                    <a:lnTo>
                      <a:pt x="189" y="267"/>
                    </a:lnTo>
                    <a:lnTo>
                      <a:pt x="190" y="267"/>
                    </a:lnTo>
                    <a:lnTo>
                      <a:pt x="190" y="268"/>
                    </a:lnTo>
                    <a:lnTo>
                      <a:pt x="190" y="268"/>
                    </a:lnTo>
                    <a:lnTo>
                      <a:pt x="192" y="268"/>
                    </a:lnTo>
                    <a:lnTo>
                      <a:pt x="193" y="270"/>
                    </a:lnTo>
                    <a:lnTo>
                      <a:pt x="194" y="271"/>
                    </a:lnTo>
                    <a:lnTo>
                      <a:pt x="195" y="270"/>
                    </a:lnTo>
                    <a:lnTo>
                      <a:pt x="196" y="270"/>
                    </a:lnTo>
                    <a:lnTo>
                      <a:pt x="196" y="271"/>
                    </a:lnTo>
                    <a:lnTo>
                      <a:pt x="197" y="271"/>
                    </a:lnTo>
                    <a:lnTo>
                      <a:pt x="198" y="271"/>
                    </a:lnTo>
                    <a:lnTo>
                      <a:pt x="200" y="272"/>
                    </a:lnTo>
                    <a:lnTo>
                      <a:pt x="201" y="272"/>
                    </a:lnTo>
                    <a:lnTo>
                      <a:pt x="201" y="273"/>
                    </a:lnTo>
                    <a:lnTo>
                      <a:pt x="202" y="273"/>
                    </a:lnTo>
                    <a:lnTo>
                      <a:pt x="203" y="274"/>
                    </a:lnTo>
                    <a:lnTo>
                      <a:pt x="204" y="274"/>
                    </a:lnTo>
                    <a:lnTo>
                      <a:pt x="204" y="275"/>
                    </a:lnTo>
                    <a:lnTo>
                      <a:pt x="204" y="276"/>
                    </a:lnTo>
                    <a:lnTo>
                      <a:pt x="205" y="276"/>
                    </a:lnTo>
                    <a:lnTo>
                      <a:pt x="206" y="276"/>
                    </a:lnTo>
                    <a:lnTo>
                      <a:pt x="207" y="276"/>
                    </a:lnTo>
                    <a:lnTo>
                      <a:pt x="209" y="278"/>
                    </a:lnTo>
                    <a:lnTo>
                      <a:pt x="210" y="276"/>
                    </a:lnTo>
                    <a:lnTo>
                      <a:pt x="211" y="276"/>
                    </a:lnTo>
                    <a:lnTo>
                      <a:pt x="212" y="276"/>
                    </a:lnTo>
                    <a:lnTo>
                      <a:pt x="213" y="278"/>
                    </a:lnTo>
                    <a:lnTo>
                      <a:pt x="214" y="278"/>
                    </a:lnTo>
                    <a:lnTo>
                      <a:pt x="215" y="278"/>
                    </a:lnTo>
                    <a:lnTo>
                      <a:pt x="217" y="278"/>
                    </a:lnTo>
                    <a:lnTo>
                      <a:pt x="218" y="278"/>
                    </a:lnTo>
                    <a:lnTo>
                      <a:pt x="218" y="278"/>
                    </a:lnTo>
                    <a:lnTo>
                      <a:pt x="219" y="276"/>
                    </a:lnTo>
                    <a:lnTo>
                      <a:pt x="220" y="275"/>
                    </a:lnTo>
                    <a:lnTo>
                      <a:pt x="221" y="274"/>
                    </a:lnTo>
                    <a:lnTo>
                      <a:pt x="221" y="273"/>
                    </a:lnTo>
                    <a:lnTo>
                      <a:pt x="220" y="272"/>
                    </a:lnTo>
                    <a:lnTo>
                      <a:pt x="221" y="272"/>
                    </a:lnTo>
                    <a:lnTo>
                      <a:pt x="222" y="271"/>
                    </a:lnTo>
                    <a:lnTo>
                      <a:pt x="223" y="271"/>
                    </a:lnTo>
                    <a:lnTo>
                      <a:pt x="223" y="270"/>
                    </a:lnTo>
                    <a:lnTo>
                      <a:pt x="224" y="270"/>
                    </a:lnTo>
                    <a:lnTo>
                      <a:pt x="226" y="268"/>
                    </a:lnTo>
                    <a:lnTo>
                      <a:pt x="227" y="270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29" y="268"/>
                    </a:lnTo>
                    <a:lnTo>
                      <a:pt x="230" y="268"/>
                    </a:lnTo>
                    <a:lnTo>
                      <a:pt x="231" y="268"/>
                    </a:lnTo>
                    <a:lnTo>
                      <a:pt x="232" y="271"/>
                    </a:lnTo>
                    <a:lnTo>
                      <a:pt x="234" y="271"/>
                    </a:lnTo>
                    <a:lnTo>
                      <a:pt x="235" y="271"/>
                    </a:lnTo>
                    <a:lnTo>
                      <a:pt x="236" y="271"/>
                    </a:lnTo>
                    <a:lnTo>
                      <a:pt x="236" y="272"/>
                    </a:lnTo>
                    <a:lnTo>
                      <a:pt x="237" y="272"/>
                    </a:lnTo>
                    <a:lnTo>
                      <a:pt x="238" y="272"/>
                    </a:lnTo>
                    <a:lnTo>
                      <a:pt x="238" y="272"/>
                    </a:lnTo>
                    <a:lnTo>
                      <a:pt x="239" y="273"/>
                    </a:lnTo>
                    <a:lnTo>
                      <a:pt x="238" y="273"/>
                    </a:lnTo>
                    <a:lnTo>
                      <a:pt x="238" y="274"/>
                    </a:lnTo>
                    <a:lnTo>
                      <a:pt x="237" y="275"/>
                    </a:lnTo>
                    <a:lnTo>
                      <a:pt x="236" y="275"/>
                    </a:lnTo>
                    <a:lnTo>
                      <a:pt x="235" y="276"/>
                    </a:lnTo>
                    <a:lnTo>
                      <a:pt x="235" y="278"/>
                    </a:lnTo>
                    <a:lnTo>
                      <a:pt x="234" y="278"/>
                    </a:lnTo>
                    <a:lnTo>
                      <a:pt x="234" y="279"/>
                    </a:lnTo>
                    <a:lnTo>
                      <a:pt x="234" y="280"/>
                    </a:lnTo>
                    <a:lnTo>
                      <a:pt x="232" y="281"/>
                    </a:lnTo>
                    <a:lnTo>
                      <a:pt x="232" y="282"/>
                    </a:lnTo>
                    <a:lnTo>
                      <a:pt x="231" y="282"/>
                    </a:lnTo>
                    <a:lnTo>
                      <a:pt x="230" y="283"/>
                    </a:lnTo>
                    <a:lnTo>
                      <a:pt x="229" y="282"/>
                    </a:lnTo>
                    <a:lnTo>
                      <a:pt x="228" y="282"/>
                    </a:lnTo>
                    <a:lnTo>
                      <a:pt x="226" y="283"/>
                    </a:lnTo>
                    <a:lnTo>
                      <a:pt x="224" y="284"/>
                    </a:lnTo>
                    <a:lnTo>
                      <a:pt x="221" y="284"/>
                    </a:lnTo>
                    <a:lnTo>
                      <a:pt x="220" y="284"/>
                    </a:lnTo>
                    <a:lnTo>
                      <a:pt x="219" y="284"/>
                    </a:lnTo>
                    <a:lnTo>
                      <a:pt x="218" y="284"/>
                    </a:lnTo>
                    <a:lnTo>
                      <a:pt x="218" y="284"/>
                    </a:lnTo>
                    <a:lnTo>
                      <a:pt x="217" y="284"/>
                    </a:lnTo>
                    <a:lnTo>
                      <a:pt x="215" y="284"/>
                    </a:lnTo>
                    <a:lnTo>
                      <a:pt x="214" y="284"/>
                    </a:lnTo>
                    <a:lnTo>
                      <a:pt x="213" y="284"/>
                    </a:lnTo>
                    <a:lnTo>
                      <a:pt x="212" y="284"/>
                    </a:lnTo>
                    <a:lnTo>
                      <a:pt x="211" y="286"/>
                    </a:lnTo>
                    <a:lnTo>
                      <a:pt x="210" y="286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4" y="289"/>
                    </a:lnTo>
                    <a:lnTo>
                      <a:pt x="203" y="289"/>
                    </a:lnTo>
                    <a:lnTo>
                      <a:pt x="202" y="289"/>
                    </a:lnTo>
                    <a:lnTo>
                      <a:pt x="202" y="290"/>
                    </a:lnTo>
                    <a:lnTo>
                      <a:pt x="201" y="290"/>
                    </a:lnTo>
                    <a:lnTo>
                      <a:pt x="200" y="290"/>
                    </a:lnTo>
                    <a:lnTo>
                      <a:pt x="198" y="291"/>
                    </a:lnTo>
                    <a:lnTo>
                      <a:pt x="197" y="292"/>
                    </a:lnTo>
                    <a:lnTo>
                      <a:pt x="196" y="292"/>
                    </a:lnTo>
                    <a:lnTo>
                      <a:pt x="196" y="291"/>
                    </a:lnTo>
                    <a:lnTo>
                      <a:pt x="194" y="291"/>
                    </a:lnTo>
                    <a:lnTo>
                      <a:pt x="193" y="291"/>
                    </a:lnTo>
                    <a:lnTo>
                      <a:pt x="192" y="291"/>
                    </a:lnTo>
                    <a:lnTo>
                      <a:pt x="190" y="291"/>
                    </a:lnTo>
                    <a:lnTo>
                      <a:pt x="190" y="291"/>
                    </a:lnTo>
                    <a:lnTo>
                      <a:pt x="190" y="292"/>
                    </a:lnTo>
                    <a:lnTo>
                      <a:pt x="188" y="292"/>
                    </a:lnTo>
                    <a:lnTo>
                      <a:pt x="187" y="291"/>
                    </a:lnTo>
                    <a:lnTo>
                      <a:pt x="187" y="292"/>
                    </a:lnTo>
                    <a:lnTo>
                      <a:pt x="186" y="291"/>
                    </a:lnTo>
                    <a:lnTo>
                      <a:pt x="185" y="292"/>
                    </a:lnTo>
                    <a:lnTo>
                      <a:pt x="184" y="292"/>
                    </a:lnTo>
                    <a:lnTo>
                      <a:pt x="183" y="291"/>
                    </a:lnTo>
                    <a:lnTo>
                      <a:pt x="181" y="291"/>
                    </a:lnTo>
                    <a:lnTo>
                      <a:pt x="180" y="291"/>
                    </a:lnTo>
                    <a:lnTo>
                      <a:pt x="179" y="291"/>
                    </a:lnTo>
                    <a:lnTo>
                      <a:pt x="177" y="292"/>
                    </a:lnTo>
                    <a:lnTo>
                      <a:pt x="177" y="291"/>
                    </a:lnTo>
                    <a:lnTo>
                      <a:pt x="176" y="290"/>
                    </a:lnTo>
                    <a:lnTo>
                      <a:pt x="175" y="290"/>
                    </a:lnTo>
                    <a:lnTo>
                      <a:pt x="174" y="289"/>
                    </a:lnTo>
                    <a:lnTo>
                      <a:pt x="172" y="289"/>
                    </a:lnTo>
                    <a:lnTo>
                      <a:pt x="171" y="290"/>
                    </a:lnTo>
                    <a:lnTo>
                      <a:pt x="170" y="290"/>
                    </a:lnTo>
                    <a:lnTo>
                      <a:pt x="169" y="289"/>
                    </a:lnTo>
                    <a:lnTo>
                      <a:pt x="168" y="288"/>
                    </a:lnTo>
                    <a:lnTo>
                      <a:pt x="167" y="287"/>
                    </a:lnTo>
                    <a:lnTo>
                      <a:pt x="164" y="287"/>
                    </a:lnTo>
                    <a:lnTo>
                      <a:pt x="164" y="286"/>
                    </a:lnTo>
                    <a:lnTo>
                      <a:pt x="164" y="284"/>
                    </a:lnTo>
                    <a:lnTo>
                      <a:pt x="163" y="284"/>
                    </a:lnTo>
                    <a:lnTo>
                      <a:pt x="163" y="283"/>
                    </a:lnTo>
                    <a:lnTo>
                      <a:pt x="163" y="282"/>
                    </a:lnTo>
                    <a:lnTo>
                      <a:pt x="163" y="281"/>
                    </a:lnTo>
                    <a:lnTo>
                      <a:pt x="163" y="280"/>
                    </a:lnTo>
                    <a:lnTo>
                      <a:pt x="163" y="278"/>
                    </a:lnTo>
                    <a:lnTo>
                      <a:pt x="164" y="275"/>
                    </a:lnTo>
                    <a:lnTo>
                      <a:pt x="164" y="273"/>
                    </a:lnTo>
                    <a:lnTo>
                      <a:pt x="163" y="273"/>
                    </a:lnTo>
                    <a:lnTo>
                      <a:pt x="163" y="272"/>
                    </a:lnTo>
                    <a:lnTo>
                      <a:pt x="163" y="272"/>
                    </a:lnTo>
                    <a:lnTo>
                      <a:pt x="163" y="272"/>
                    </a:lnTo>
                    <a:lnTo>
                      <a:pt x="161" y="271"/>
                    </a:lnTo>
                    <a:lnTo>
                      <a:pt x="160" y="270"/>
                    </a:lnTo>
                    <a:lnTo>
                      <a:pt x="160" y="268"/>
                    </a:lnTo>
                    <a:lnTo>
                      <a:pt x="159" y="268"/>
                    </a:lnTo>
                    <a:lnTo>
                      <a:pt x="158" y="267"/>
                    </a:lnTo>
                    <a:lnTo>
                      <a:pt x="155" y="268"/>
                    </a:lnTo>
                    <a:lnTo>
                      <a:pt x="153" y="267"/>
                    </a:lnTo>
                    <a:lnTo>
                      <a:pt x="154" y="266"/>
                    </a:lnTo>
                    <a:lnTo>
                      <a:pt x="155" y="266"/>
                    </a:lnTo>
                    <a:lnTo>
                      <a:pt x="155" y="265"/>
                    </a:lnTo>
                    <a:lnTo>
                      <a:pt x="155" y="264"/>
                    </a:lnTo>
                    <a:lnTo>
                      <a:pt x="157" y="262"/>
                    </a:lnTo>
                    <a:lnTo>
                      <a:pt x="158" y="263"/>
                    </a:lnTo>
                    <a:lnTo>
                      <a:pt x="159" y="263"/>
                    </a:lnTo>
                    <a:close/>
                    <a:moveTo>
                      <a:pt x="123" y="0"/>
                    </a:moveTo>
                    <a:lnTo>
                      <a:pt x="123" y="1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5" y="3"/>
                    </a:lnTo>
                    <a:lnTo>
                      <a:pt x="126" y="3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28" y="4"/>
                    </a:lnTo>
                    <a:lnTo>
                      <a:pt x="129" y="5"/>
                    </a:lnTo>
                    <a:lnTo>
                      <a:pt x="129" y="7"/>
                    </a:lnTo>
                    <a:lnTo>
                      <a:pt x="130" y="7"/>
                    </a:lnTo>
                    <a:lnTo>
                      <a:pt x="130" y="5"/>
                    </a:lnTo>
                    <a:lnTo>
                      <a:pt x="132" y="5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5" y="8"/>
                    </a:lnTo>
                    <a:lnTo>
                      <a:pt x="136" y="8"/>
                    </a:lnTo>
                    <a:lnTo>
                      <a:pt x="136" y="8"/>
                    </a:lnTo>
                    <a:lnTo>
                      <a:pt x="136" y="9"/>
                    </a:lnTo>
                    <a:lnTo>
                      <a:pt x="136" y="10"/>
                    </a:lnTo>
                    <a:lnTo>
                      <a:pt x="137" y="10"/>
                    </a:lnTo>
                    <a:lnTo>
                      <a:pt x="138" y="10"/>
                    </a:lnTo>
                    <a:lnTo>
                      <a:pt x="140" y="11"/>
                    </a:lnTo>
                    <a:lnTo>
                      <a:pt x="141" y="12"/>
                    </a:lnTo>
                    <a:lnTo>
                      <a:pt x="142" y="12"/>
                    </a:lnTo>
                    <a:lnTo>
                      <a:pt x="143" y="13"/>
                    </a:lnTo>
                    <a:lnTo>
                      <a:pt x="143" y="12"/>
                    </a:lnTo>
                    <a:lnTo>
                      <a:pt x="143" y="13"/>
                    </a:lnTo>
                    <a:lnTo>
                      <a:pt x="144" y="13"/>
                    </a:lnTo>
                    <a:lnTo>
                      <a:pt x="145" y="13"/>
                    </a:lnTo>
                    <a:lnTo>
                      <a:pt x="145" y="14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7" y="14"/>
                    </a:lnTo>
                    <a:lnTo>
                      <a:pt x="147" y="13"/>
                    </a:lnTo>
                    <a:lnTo>
                      <a:pt x="149" y="14"/>
                    </a:lnTo>
                    <a:lnTo>
                      <a:pt x="149" y="13"/>
                    </a:lnTo>
                    <a:lnTo>
                      <a:pt x="150" y="13"/>
                    </a:lnTo>
                    <a:lnTo>
                      <a:pt x="151" y="14"/>
                    </a:lnTo>
                    <a:lnTo>
                      <a:pt x="152" y="13"/>
                    </a:lnTo>
                    <a:lnTo>
                      <a:pt x="152" y="14"/>
                    </a:lnTo>
                    <a:lnTo>
                      <a:pt x="153" y="14"/>
                    </a:lnTo>
                    <a:lnTo>
                      <a:pt x="153" y="13"/>
                    </a:lnTo>
                    <a:lnTo>
                      <a:pt x="154" y="13"/>
                    </a:lnTo>
                    <a:lnTo>
                      <a:pt x="154" y="14"/>
                    </a:lnTo>
                    <a:lnTo>
                      <a:pt x="155" y="14"/>
                    </a:lnTo>
                    <a:lnTo>
                      <a:pt x="155" y="16"/>
                    </a:lnTo>
                    <a:lnTo>
                      <a:pt x="157" y="14"/>
                    </a:lnTo>
                    <a:lnTo>
                      <a:pt x="157" y="16"/>
                    </a:lnTo>
                    <a:lnTo>
                      <a:pt x="158" y="17"/>
                    </a:lnTo>
                    <a:lnTo>
                      <a:pt x="158" y="18"/>
                    </a:lnTo>
                    <a:lnTo>
                      <a:pt x="159" y="18"/>
                    </a:lnTo>
                    <a:lnTo>
                      <a:pt x="159" y="19"/>
                    </a:lnTo>
                    <a:lnTo>
                      <a:pt x="160" y="19"/>
                    </a:lnTo>
                    <a:lnTo>
                      <a:pt x="161" y="19"/>
                    </a:lnTo>
                    <a:lnTo>
                      <a:pt x="162" y="19"/>
                    </a:lnTo>
                    <a:lnTo>
                      <a:pt x="162" y="18"/>
                    </a:lnTo>
                    <a:lnTo>
                      <a:pt x="163" y="18"/>
                    </a:lnTo>
                    <a:lnTo>
                      <a:pt x="163" y="19"/>
                    </a:lnTo>
                    <a:lnTo>
                      <a:pt x="163" y="19"/>
                    </a:lnTo>
                    <a:lnTo>
                      <a:pt x="164" y="19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7" y="20"/>
                    </a:lnTo>
                    <a:lnTo>
                      <a:pt x="168" y="20"/>
                    </a:lnTo>
                    <a:lnTo>
                      <a:pt x="169" y="20"/>
                    </a:lnTo>
                    <a:lnTo>
                      <a:pt x="170" y="21"/>
                    </a:lnTo>
                    <a:lnTo>
                      <a:pt x="170" y="22"/>
                    </a:lnTo>
                    <a:lnTo>
                      <a:pt x="171" y="22"/>
                    </a:lnTo>
                    <a:lnTo>
                      <a:pt x="171" y="24"/>
                    </a:lnTo>
                    <a:lnTo>
                      <a:pt x="171" y="25"/>
                    </a:lnTo>
                    <a:lnTo>
                      <a:pt x="172" y="25"/>
                    </a:lnTo>
                    <a:lnTo>
                      <a:pt x="172" y="26"/>
                    </a:lnTo>
                    <a:lnTo>
                      <a:pt x="175" y="27"/>
                    </a:lnTo>
                    <a:lnTo>
                      <a:pt x="176" y="28"/>
                    </a:lnTo>
                    <a:lnTo>
                      <a:pt x="177" y="28"/>
                    </a:lnTo>
                    <a:lnTo>
                      <a:pt x="178" y="28"/>
                    </a:lnTo>
                    <a:lnTo>
                      <a:pt x="179" y="28"/>
                    </a:lnTo>
                    <a:lnTo>
                      <a:pt x="180" y="28"/>
                    </a:lnTo>
                    <a:lnTo>
                      <a:pt x="181" y="29"/>
                    </a:lnTo>
                    <a:lnTo>
                      <a:pt x="181" y="30"/>
                    </a:lnTo>
                    <a:lnTo>
                      <a:pt x="183" y="30"/>
                    </a:lnTo>
                    <a:lnTo>
                      <a:pt x="184" y="31"/>
                    </a:lnTo>
                    <a:lnTo>
                      <a:pt x="185" y="30"/>
                    </a:lnTo>
                    <a:lnTo>
                      <a:pt x="186" y="30"/>
                    </a:lnTo>
                    <a:lnTo>
                      <a:pt x="187" y="31"/>
                    </a:lnTo>
                    <a:lnTo>
                      <a:pt x="188" y="31"/>
                    </a:lnTo>
                    <a:lnTo>
                      <a:pt x="189" y="33"/>
                    </a:lnTo>
                    <a:lnTo>
                      <a:pt x="190" y="33"/>
                    </a:lnTo>
                    <a:lnTo>
                      <a:pt x="190" y="34"/>
                    </a:lnTo>
                    <a:lnTo>
                      <a:pt x="192" y="35"/>
                    </a:lnTo>
                    <a:lnTo>
                      <a:pt x="193" y="35"/>
                    </a:lnTo>
                    <a:lnTo>
                      <a:pt x="194" y="35"/>
                    </a:lnTo>
                    <a:lnTo>
                      <a:pt x="195" y="35"/>
                    </a:lnTo>
                    <a:lnTo>
                      <a:pt x="195" y="34"/>
                    </a:lnTo>
                    <a:lnTo>
                      <a:pt x="196" y="35"/>
                    </a:lnTo>
                    <a:lnTo>
                      <a:pt x="197" y="35"/>
                    </a:lnTo>
                    <a:lnTo>
                      <a:pt x="198" y="35"/>
                    </a:lnTo>
                    <a:lnTo>
                      <a:pt x="200" y="35"/>
                    </a:lnTo>
                    <a:lnTo>
                      <a:pt x="201" y="34"/>
                    </a:lnTo>
                    <a:lnTo>
                      <a:pt x="202" y="34"/>
                    </a:lnTo>
                    <a:lnTo>
                      <a:pt x="202" y="35"/>
                    </a:lnTo>
                    <a:lnTo>
                      <a:pt x="203" y="35"/>
                    </a:lnTo>
                    <a:lnTo>
                      <a:pt x="204" y="35"/>
                    </a:lnTo>
                    <a:lnTo>
                      <a:pt x="205" y="35"/>
                    </a:lnTo>
                    <a:lnTo>
                      <a:pt x="206" y="35"/>
                    </a:lnTo>
                    <a:lnTo>
                      <a:pt x="207" y="35"/>
                    </a:lnTo>
                    <a:lnTo>
                      <a:pt x="209" y="36"/>
                    </a:lnTo>
                    <a:lnTo>
                      <a:pt x="210" y="36"/>
                    </a:lnTo>
                    <a:lnTo>
                      <a:pt x="210" y="37"/>
                    </a:lnTo>
                    <a:lnTo>
                      <a:pt x="211" y="37"/>
                    </a:lnTo>
                    <a:lnTo>
                      <a:pt x="212" y="38"/>
                    </a:lnTo>
                    <a:lnTo>
                      <a:pt x="212" y="39"/>
                    </a:lnTo>
                    <a:lnTo>
                      <a:pt x="213" y="39"/>
                    </a:lnTo>
                    <a:lnTo>
                      <a:pt x="213" y="41"/>
                    </a:lnTo>
                    <a:lnTo>
                      <a:pt x="214" y="41"/>
                    </a:lnTo>
                    <a:lnTo>
                      <a:pt x="215" y="41"/>
                    </a:lnTo>
                    <a:lnTo>
                      <a:pt x="217" y="41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1"/>
                    </a:lnTo>
                    <a:lnTo>
                      <a:pt x="219" y="41"/>
                    </a:lnTo>
                    <a:lnTo>
                      <a:pt x="219" y="42"/>
                    </a:lnTo>
                    <a:lnTo>
                      <a:pt x="220" y="42"/>
                    </a:lnTo>
                    <a:lnTo>
                      <a:pt x="221" y="43"/>
                    </a:lnTo>
                    <a:lnTo>
                      <a:pt x="222" y="44"/>
                    </a:lnTo>
                    <a:lnTo>
                      <a:pt x="223" y="45"/>
                    </a:lnTo>
                    <a:lnTo>
                      <a:pt x="224" y="46"/>
                    </a:lnTo>
                    <a:lnTo>
                      <a:pt x="224" y="47"/>
                    </a:lnTo>
                    <a:lnTo>
                      <a:pt x="226" y="47"/>
                    </a:lnTo>
                    <a:lnTo>
                      <a:pt x="227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29" y="50"/>
                    </a:lnTo>
                    <a:lnTo>
                      <a:pt x="230" y="51"/>
                    </a:lnTo>
                    <a:lnTo>
                      <a:pt x="231" y="52"/>
                    </a:lnTo>
                    <a:lnTo>
                      <a:pt x="232" y="52"/>
                    </a:lnTo>
                    <a:lnTo>
                      <a:pt x="234" y="53"/>
                    </a:lnTo>
                    <a:lnTo>
                      <a:pt x="235" y="53"/>
                    </a:lnTo>
                    <a:lnTo>
                      <a:pt x="236" y="54"/>
                    </a:lnTo>
                    <a:lnTo>
                      <a:pt x="243" y="55"/>
                    </a:lnTo>
                    <a:lnTo>
                      <a:pt x="246" y="55"/>
                    </a:lnTo>
                    <a:lnTo>
                      <a:pt x="246" y="54"/>
                    </a:lnTo>
                    <a:lnTo>
                      <a:pt x="248" y="54"/>
                    </a:lnTo>
                    <a:lnTo>
                      <a:pt x="253" y="54"/>
                    </a:lnTo>
                    <a:lnTo>
                      <a:pt x="255" y="54"/>
                    </a:lnTo>
                    <a:lnTo>
                      <a:pt x="255" y="66"/>
                    </a:lnTo>
                    <a:lnTo>
                      <a:pt x="255" y="72"/>
                    </a:lnTo>
                    <a:lnTo>
                      <a:pt x="255" y="83"/>
                    </a:lnTo>
                    <a:lnTo>
                      <a:pt x="255" y="83"/>
                    </a:lnTo>
                    <a:lnTo>
                      <a:pt x="255" y="85"/>
                    </a:lnTo>
                    <a:lnTo>
                      <a:pt x="255" y="95"/>
                    </a:lnTo>
                    <a:lnTo>
                      <a:pt x="255" y="122"/>
                    </a:lnTo>
                    <a:lnTo>
                      <a:pt x="255" y="124"/>
                    </a:lnTo>
                    <a:lnTo>
                      <a:pt x="255" y="132"/>
                    </a:lnTo>
                    <a:lnTo>
                      <a:pt x="255" y="139"/>
                    </a:lnTo>
                    <a:lnTo>
                      <a:pt x="255" y="152"/>
                    </a:lnTo>
                    <a:lnTo>
                      <a:pt x="255" y="156"/>
                    </a:lnTo>
                    <a:lnTo>
                      <a:pt x="255" y="163"/>
                    </a:lnTo>
                    <a:lnTo>
                      <a:pt x="255" y="164"/>
                    </a:lnTo>
                    <a:lnTo>
                      <a:pt x="255" y="166"/>
                    </a:lnTo>
                    <a:lnTo>
                      <a:pt x="255" y="168"/>
                    </a:lnTo>
                    <a:lnTo>
                      <a:pt x="255" y="169"/>
                    </a:lnTo>
                    <a:lnTo>
                      <a:pt x="255" y="170"/>
                    </a:lnTo>
                    <a:lnTo>
                      <a:pt x="255" y="171"/>
                    </a:lnTo>
                    <a:lnTo>
                      <a:pt x="255" y="172"/>
                    </a:lnTo>
                    <a:lnTo>
                      <a:pt x="255" y="173"/>
                    </a:lnTo>
                    <a:lnTo>
                      <a:pt x="254" y="173"/>
                    </a:lnTo>
                    <a:lnTo>
                      <a:pt x="253" y="173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3" y="177"/>
                    </a:lnTo>
                    <a:lnTo>
                      <a:pt x="254" y="178"/>
                    </a:lnTo>
                    <a:lnTo>
                      <a:pt x="254" y="179"/>
                    </a:lnTo>
                    <a:lnTo>
                      <a:pt x="255" y="179"/>
                    </a:lnTo>
                    <a:lnTo>
                      <a:pt x="254" y="180"/>
                    </a:lnTo>
                    <a:lnTo>
                      <a:pt x="254" y="181"/>
                    </a:lnTo>
                    <a:lnTo>
                      <a:pt x="253" y="181"/>
                    </a:lnTo>
                    <a:lnTo>
                      <a:pt x="253" y="182"/>
                    </a:lnTo>
                    <a:lnTo>
                      <a:pt x="252" y="183"/>
                    </a:lnTo>
                    <a:lnTo>
                      <a:pt x="250" y="183"/>
                    </a:lnTo>
                    <a:lnTo>
                      <a:pt x="249" y="185"/>
                    </a:lnTo>
                    <a:lnTo>
                      <a:pt x="248" y="186"/>
                    </a:lnTo>
                    <a:lnTo>
                      <a:pt x="248" y="187"/>
                    </a:lnTo>
                    <a:lnTo>
                      <a:pt x="247" y="186"/>
                    </a:lnTo>
                    <a:lnTo>
                      <a:pt x="247" y="187"/>
                    </a:lnTo>
                    <a:lnTo>
                      <a:pt x="248" y="188"/>
                    </a:lnTo>
                    <a:lnTo>
                      <a:pt x="247" y="188"/>
                    </a:lnTo>
                    <a:lnTo>
                      <a:pt x="246" y="187"/>
                    </a:lnTo>
                    <a:lnTo>
                      <a:pt x="246" y="186"/>
                    </a:lnTo>
                    <a:lnTo>
                      <a:pt x="246" y="186"/>
                    </a:lnTo>
                    <a:lnTo>
                      <a:pt x="245" y="185"/>
                    </a:lnTo>
                    <a:lnTo>
                      <a:pt x="244" y="185"/>
                    </a:lnTo>
                    <a:lnTo>
                      <a:pt x="243" y="185"/>
                    </a:lnTo>
                    <a:lnTo>
                      <a:pt x="241" y="185"/>
                    </a:lnTo>
                    <a:lnTo>
                      <a:pt x="240" y="183"/>
                    </a:lnTo>
                    <a:lnTo>
                      <a:pt x="239" y="183"/>
                    </a:lnTo>
                    <a:lnTo>
                      <a:pt x="238" y="182"/>
                    </a:lnTo>
                    <a:lnTo>
                      <a:pt x="237" y="182"/>
                    </a:lnTo>
                    <a:lnTo>
                      <a:pt x="236" y="182"/>
                    </a:lnTo>
                    <a:lnTo>
                      <a:pt x="234" y="180"/>
                    </a:lnTo>
                    <a:lnTo>
                      <a:pt x="232" y="179"/>
                    </a:lnTo>
                    <a:lnTo>
                      <a:pt x="230" y="178"/>
                    </a:lnTo>
                    <a:lnTo>
                      <a:pt x="229" y="177"/>
                    </a:lnTo>
                    <a:lnTo>
                      <a:pt x="229" y="178"/>
                    </a:lnTo>
                    <a:lnTo>
                      <a:pt x="228" y="178"/>
                    </a:lnTo>
                    <a:lnTo>
                      <a:pt x="227" y="178"/>
                    </a:lnTo>
                    <a:lnTo>
                      <a:pt x="223" y="177"/>
                    </a:lnTo>
                    <a:lnTo>
                      <a:pt x="222" y="176"/>
                    </a:lnTo>
                    <a:lnTo>
                      <a:pt x="221" y="176"/>
                    </a:lnTo>
                    <a:lnTo>
                      <a:pt x="220" y="176"/>
                    </a:lnTo>
                    <a:lnTo>
                      <a:pt x="218" y="176"/>
                    </a:lnTo>
                    <a:lnTo>
                      <a:pt x="218" y="176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4" y="177"/>
                    </a:lnTo>
                    <a:lnTo>
                      <a:pt x="213" y="177"/>
                    </a:lnTo>
                    <a:lnTo>
                      <a:pt x="212" y="177"/>
                    </a:lnTo>
                    <a:lnTo>
                      <a:pt x="211" y="177"/>
                    </a:lnTo>
                    <a:lnTo>
                      <a:pt x="209" y="177"/>
                    </a:lnTo>
                    <a:lnTo>
                      <a:pt x="207" y="177"/>
                    </a:lnTo>
                    <a:lnTo>
                      <a:pt x="205" y="178"/>
                    </a:lnTo>
                    <a:lnTo>
                      <a:pt x="204" y="178"/>
                    </a:lnTo>
                    <a:lnTo>
                      <a:pt x="203" y="179"/>
                    </a:lnTo>
                    <a:lnTo>
                      <a:pt x="203" y="180"/>
                    </a:lnTo>
                    <a:lnTo>
                      <a:pt x="201" y="181"/>
                    </a:lnTo>
                    <a:lnTo>
                      <a:pt x="200" y="182"/>
                    </a:lnTo>
                    <a:lnTo>
                      <a:pt x="198" y="182"/>
                    </a:lnTo>
                    <a:lnTo>
                      <a:pt x="197" y="182"/>
                    </a:lnTo>
                    <a:lnTo>
                      <a:pt x="196" y="182"/>
                    </a:lnTo>
                    <a:lnTo>
                      <a:pt x="195" y="182"/>
                    </a:lnTo>
                    <a:lnTo>
                      <a:pt x="194" y="181"/>
                    </a:lnTo>
                    <a:lnTo>
                      <a:pt x="193" y="180"/>
                    </a:lnTo>
                    <a:lnTo>
                      <a:pt x="192" y="180"/>
                    </a:lnTo>
                    <a:lnTo>
                      <a:pt x="190" y="180"/>
                    </a:lnTo>
                    <a:lnTo>
                      <a:pt x="187" y="178"/>
                    </a:lnTo>
                    <a:lnTo>
                      <a:pt x="186" y="178"/>
                    </a:lnTo>
                    <a:lnTo>
                      <a:pt x="184" y="177"/>
                    </a:lnTo>
                    <a:lnTo>
                      <a:pt x="183" y="177"/>
                    </a:lnTo>
                    <a:lnTo>
                      <a:pt x="180" y="177"/>
                    </a:lnTo>
                    <a:lnTo>
                      <a:pt x="179" y="177"/>
                    </a:lnTo>
                    <a:lnTo>
                      <a:pt x="176" y="177"/>
                    </a:lnTo>
                    <a:lnTo>
                      <a:pt x="175" y="177"/>
                    </a:lnTo>
                    <a:lnTo>
                      <a:pt x="174" y="177"/>
                    </a:lnTo>
                    <a:lnTo>
                      <a:pt x="172" y="177"/>
                    </a:lnTo>
                    <a:lnTo>
                      <a:pt x="172" y="178"/>
                    </a:lnTo>
                    <a:lnTo>
                      <a:pt x="171" y="179"/>
                    </a:lnTo>
                    <a:lnTo>
                      <a:pt x="171" y="180"/>
                    </a:lnTo>
                    <a:lnTo>
                      <a:pt x="170" y="179"/>
                    </a:lnTo>
                    <a:lnTo>
                      <a:pt x="169" y="179"/>
                    </a:lnTo>
                    <a:lnTo>
                      <a:pt x="168" y="179"/>
                    </a:lnTo>
                    <a:lnTo>
                      <a:pt x="167" y="179"/>
                    </a:lnTo>
                    <a:lnTo>
                      <a:pt x="166" y="179"/>
                    </a:lnTo>
                    <a:lnTo>
                      <a:pt x="164" y="179"/>
                    </a:lnTo>
                    <a:lnTo>
                      <a:pt x="163" y="178"/>
                    </a:lnTo>
                    <a:lnTo>
                      <a:pt x="163" y="177"/>
                    </a:lnTo>
                    <a:lnTo>
                      <a:pt x="162" y="176"/>
                    </a:lnTo>
                    <a:lnTo>
                      <a:pt x="160" y="176"/>
                    </a:lnTo>
                    <a:lnTo>
                      <a:pt x="160" y="174"/>
                    </a:lnTo>
                    <a:lnTo>
                      <a:pt x="158" y="173"/>
                    </a:lnTo>
                    <a:lnTo>
                      <a:pt x="157" y="173"/>
                    </a:lnTo>
                    <a:lnTo>
                      <a:pt x="157" y="172"/>
                    </a:lnTo>
                    <a:lnTo>
                      <a:pt x="155" y="172"/>
                    </a:lnTo>
                    <a:lnTo>
                      <a:pt x="154" y="172"/>
                    </a:lnTo>
                    <a:lnTo>
                      <a:pt x="153" y="172"/>
                    </a:lnTo>
                    <a:lnTo>
                      <a:pt x="152" y="172"/>
                    </a:lnTo>
                    <a:lnTo>
                      <a:pt x="151" y="172"/>
                    </a:lnTo>
                    <a:lnTo>
                      <a:pt x="150" y="172"/>
                    </a:lnTo>
                    <a:lnTo>
                      <a:pt x="149" y="172"/>
                    </a:lnTo>
                    <a:lnTo>
                      <a:pt x="147" y="171"/>
                    </a:lnTo>
                    <a:lnTo>
                      <a:pt x="146" y="170"/>
                    </a:lnTo>
                    <a:lnTo>
                      <a:pt x="145" y="170"/>
                    </a:lnTo>
                    <a:lnTo>
                      <a:pt x="145" y="169"/>
                    </a:lnTo>
                    <a:lnTo>
                      <a:pt x="144" y="169"/>
                    </a:lnTo>
                    <a:lnTo>
                      <a:pt x="143" y="169"/>
                    </a:lnTo>
                    <a:lnTo>
                      <a:pt x="142" y="168"/>
                    </a:lnTo>
                    <a:lnTo>
                      <a:pt x="141" y="168"/>
                    </a:lnTo>
                    <a:lnTo>
                      <a:pt x="140" y="166"/>
                    </a:lnTo>
                    <a:lnTo>
                      <a:pt x="138" y="166"/>
                    </a:lnTo>
                    <a:lnTo>
                      <a:pt x="138" y="165"/>
                    </a:lnTo>
                    <a:lnTo>
                      <a:pt x="137" y="165"/>
                    </a:lnTo>
                    <a:lnTo>
                      <a:pt x="136" y="165"/>
                    </a:lnTo>
                    <a:lnTo>
                      <a:pt x="136" y="164"/>
                    </a:lnTo>
                    <a:lnTo>
                      <a:pt x="135" y="165"/>
                    </a:lnTo>
                    <a:lnTo>
                      <a:pt x="134" y="165"/>
                    </a:lnTo>
                    <a:lnTo>
                      <a:pt x="133" y="164"/>
                    </a:lnTo>
                    <a:lnTo>
                      <a:pt x="132" y="164"/>
                    </a:lnTo>
                    <a:lnTo>
                      <a:pt x="130" y="164"/>
                    </a:lnTo>
                    <a:lnTo>
                      <a:pt x="129" y="164"/>
                    </a:lnTo>
                    <a:lnTo>
                      <a:pt x="128" y="164"/>
                    </a:lnTo>
                    <a:lnTo>
                      <a:pt x="127" y="165"/>
                    </a:lnTo>
                    <a:lnTo>
                      <a:pt x="126" y="164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4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0" y="165"/>
                    </a:lnTo>
                    <a:lnTo>
                      <a:pt x="119" y="165"/>
                    </a:lnTo>
                    <a:lnTo>
                      <a:pt x="118" y="164"/>
                    </a:lnTo>
                    <a:lnTo>
                      <a:pt x="117" y="164"/>
                    </a:lnTo>
                    <a:lnTo>
                      <a:pt x="117" y="164"/>
                    </a:lnTo>
                    <a:lnTo>
                      <a:pt x="116" y="164"/>
                    </a:lnTo>
                    <a:lnTo>
                      <a:pt x="115" y="164"/>
                    </a:lnTo>
                    <a:lnTo>
                      <a:pt x="114" y="163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0" y="163"/>
                    </a:lnTo>
                    <a:lnTo>
                      <a:pt x="109" y="163"/>
                    </a:lnTo>
                    <a:lnTo>
                      <a:pt x="109" y="163"/>
                    </a:lnTo>
                    <a:lnTo>
                      <a:pt x="108" y="163"/>
                    </a:lnTo>
                    <a:lnTo>
                      <a:pt x="107" y="163"/>
                    </a:lnTo>
                    <a:lnTo>
                      <a:pt x="106" y="163"/>
                    </a:lnTo>
                    <a:lnTo>
                      <a:pt x="104" y="163"/>
                    </a:lnTo>
                    <a:lnTo>
                      <a:pt x="103" y="163"/>
                    </a:lnTo>
                    <a:lnTo>
                      <a:pt x="102" y="163"/>
                    </a:lnTo>
                    <a:lnTo>
                      <a:pt x="101" y="163"/>
                    </a:lnTo>
                    <a:lnTo>
                      <a:pt x="100" y="164"/>
                    </a:lnTo>
                    <a:lnTo>
                      <a:pt x="100" y="163"/>
                    </a:lnTo>
                    <a:lnTo>
                      <a:pt x="99" y="163"/>
                    </a:lnTo>
                    <a:lnTo>
                      <a:pt x="98" y="163"/>
                    </a:lnTo>
                    <a:lnTo>
                      <a:pt x="97" y="163"/>
                    </a:lnTo>
                    <a:lnTo>
                      <a:pt x="95" y="163"/>
                    </a:lnTo>
                    <a:lnTo>
                      <a:pt x="94" y="163"/>
                    </a:lnTo>
                    <a:lnTo>
                      <a:pt x="93" y="163"/>
                    </a:lnTo>
                    <a:lnTo>
                      <a:pt x="92" y="163"/>
                    </a:lnTo>
                    <a:lnTo>
                      <a:pt x="91" y="163"/>
                    </a:lnTo>
                    <a:lnTo>
                      <a:pt x="90" y="164"/>
                    </a:lnTo>
                    <a:lnTo>
                      <a:pt x="89" y="164"/>
                    </a:lnTo>
                    <a:lnTo>
                      <a:pt x="87" y="164"/>
                    </a:lnTo>
                    <a:lnTo>
                      <a:pt x="86" y="164"/>
                    </a:lnTo>
                    <a:lnTo>
                      <a:pt x="85" y="164"/>
                    </a:lnTo>
                    <a:lnTo>
                      <a:pt x="84" y="164"/>
                    </a:lnTo>
                    <a:lnTo>
                      <a:pt x="83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1" y="164"/>
                    </a:lnTo>
                    <a:lnTo>
                      <a:pt x="80" y="164"/>
                    </a:lnTo>
                    <a:lnTo>
                      <a:pt x="78" y="163"/>
                    </a:lnTo>
                    <a:lnTo>
                      <a:pt x="77" y="164"/>
                    </a:lnTo>
                    <a:lnTo>
                      <a:pt x="76" y="164"/>
                    </a:lnTo>
                    <a:lnTo>
                      <a:pt x="75" y="164"/>
                    </a:lnTo>
                    <a:lnTo>
                      <a:pt x="74" y="164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0" y="164"/>
                    </a:lnTo>
                    <a:lnTo>
                      <a:pt x="69" y="164"/>
                    </a:lnTo>
                    <a:lnTo>
                      <a:pt x="69" y="165"/>
                    </a:lnTo>
                    <a:lnTo>
                      <a:pt x="68" y="165"/>
                    </a:lnTo>
                    <a:lnTo>
                      <a:pt x="67" y="165"/>
                    </a:lnTo>
                    <a:lnTo>
                      <a:pt x="66" y="165"/>
                    </a:lnTo>
                    <a:lnTo>
                      <a:pt x="65" y="165"/>
                    </a:lnTo>
                    <a:lnTo>
                      <a:pt x="63" y="166"/>
                    </a:lnTo>
                    <a:lnTo>
                      <a:pt x="61" y="165"/>
                    </a:lnTo>
                    <a:lnTo>
                      <a:pt x="61" y="166"/>
                    </a:lnTo>
                    <a:lnTo>
                      <a:pt x="60" y="166"/>
                    </a:lnTo>
                    <a:lnTo>
                      <a:pt x="59" y="166"/>
                    </a:lnTo>
                    <a:lnTo>
                      <a:pt x="58" y="166"/>
                    </a:lnTo>
                    <a:lnTo>
                      <a:pt x="57" y="166"/>
                    </a:lnTo>
                    <a:lnTo>
                      <a:pt x="56" y="166"/>
                    </a:lnTo>
                    <a:lnTo>
                      <a:pt x="55" y="166"/>
                    </a:lnTo>
                    <a:lnTo>
                      <a:pt x="55" y="166"/>
                    </a:lnTo>
                    <a:lnTo>
                      <a:pt x="53" y="166"/>
                    </a:lnTo>
                    <a:lnTo>
                      <a:pt x="52" y="166"/>
                    </a:lnTo>
                    <a:lnTo>
                      <a:pt x="52" y="168"/>
                    </a:lnTo>
                    <a:lnTo>
                      <a:pt x="51" y="168"/>
                    </a:lnTo>
                    <a:lnTo>
                      <a:pt x="50" y="168"/>
                    </a:lnTo>
                    <a:lnTo>
                      <a:pt x="49" y="168"/>
                    </a:lnTo>
                    <a:lnTo>
                      <a:pt x="48" y="168"/>
                    </a:lnTo>
                    <a:lnTo>
                      <a:pt x="47" y="168"/>
                    </a:lnTo>
                    <a:lnTo>
                      <a:pt x="46" y="168"/>
                    </a:lnTo>
                    <a:lnTo>
                      <a:pt x="46" y="169"/>
                    </a:lnTo>
                    <a:lnTo>
                      <a:pt x="46" y="170"/>
                    </a:lnTo>
                    <a:lnTo>
                      <a:pt x="44" y="170"/>
                    </a:lnTo>
                    <a:lnTo>
                      <a:pt x="43" y="169"/>
                    </a:lnTo>
                    <a:lnTo>
                      <a:pt x="42" y="168"/>
                    </a:lnTo>
                    <a:lnTo>
                      <a:pt x="41" y="169"/>
                    </a:lnTo>
                    <a:lnTo>
                      <a:pt x="41" y="166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3"/>
                    </a:lnTo>
                    <a:lnTo>
                      <a:pt x="40" y="162"/>
                    </a:lnTo>
                    <a:lnTo>
                      <a:pt x="40" y="161"/>
                    </a:lnTo>
                    <a:lnTo>
                      <a:pt x="39" y="161"/>
                    </a:lnTo>
                    <a:lnTo>
                      <a:pt x="39" y="160"/>
                    </a:lnTo>
                    <a:lnTo>
                      <a:pt x="38" y="160"/>
                    </a:lnTo>
                    <a:lnTo>
                      <a:pt x="37" y="158"/>
                    </a:lnTo>
                    <a:lnTo>
                      <a:pt x="37" y="157"/>
                    </a:lnTo>
                    <a:lnTo>
                      <a:pt x="35" y="157"/>
                    </a:lnTo>
                    <a:lnTo>
                      <a:pt x="35" y="156"/>
                    </a:lnTo>
                    <a:lnTo>
                      <a:pt x="35" y="155"/>
                    </a:lnTo>
                    <a:lnTo>
                      <a:pt x="34" y="154"/>
                    </a:lnTo>
                    <a:lnTo>
                      <a:pt x="34" y="153"/>
                    </a:lnTo>
                    <a:lnTo>
                      <a:pt x="33" y="152"/>
                    </a:lnTo>
                    <a:lnTo>
                      <a:pt x="33" y="151"/>
                    </a:lnTo>
                    <a:lnTo>
                      <a:pt x="32" y="151"/>
                    </a:lnTo>
                    <a:lnTo>
                      <a:pt x="32" y="149"/>
                    </a:lnTo>
                    <a:lnTo>
                      <a:pt x="31" y="148"/>
                    </a:lnTo>
                    <a:lnTo>
                      <a:pt x="30" y="147"/>
                    </a:lnTo>
                    <a:lnTo>
                      <a:pt x="29" y="147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5"/>
                    </a:lnTo>
                    <a:lnTo>
                      <a:pt x="26" y="145"/>
                    </a:lnTo>
                    <a:lnTo>
                      <a:pt x="25" y="145"/>
                    </a:lnTo>
                    <a:lnTo>
                      <a:pt x="24" y="145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3"/>
                    </a:lnTo>
                    <a:lnTo>
                      <a:pt x="21" y="141"/>
                    </a:lnTo>
                    <a:lnTo>
                      <a:pt x="20" y="141"/>
                    </a:lnTo>
                    <a:lnTo>
                      <a:pt x="18" y="140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5" y="140"/>
                    </a:lnTo>
                    <a:lnTo>
                      <a:pt x="14" y="140"/>
                    </a:lnTo>
                    <a:lnTo>
                      <a:pt x="13" y="140"/>
                    </a:lnTo>
                    <a:lnTo>
                      <a:pt x="12" y="141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1"/>
                    </a:lnTo>
                    <a:lnTo>
                      <a:pt x="8" y="140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5" y="137"/>
                    </a:lnTo>
                    <a:lnTo>
                      <a:pt x="5" y="136"/>
                    </a:lnTo>
                    <a:lnTo>
                      <a:pt x="4" y="136"/>
                    </a:lnTo>
                    <a:lnTo>
                      <a:pt x="4" y="135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5" y="131"/>
                    </a:lnTo>
                    <a:lnTo>
                      <a:pt x="5" y="130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7" y="127"/>
                    </a:lnTo>
                    <a:lnTo>
                      <a:pt x="7" y="126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9" y="118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0" y="114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3" y="109"/>
                    </a:lnTo>
                    <a:lnTo>
                      <a:pt x="14" y="107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4" y="104"/>
                    </a:lnTo>
                    <a:lnTo>
                      <a:pt x="14" y="103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7"/>
                    </a:lnTo>
                    <a:lnTo>
                      <a:pt x="10" y="96"/>
                    </a:lnTo>
                    <a:lnTo>
                      <a:pt x="9" y="96"/>
                    </a:lnTo>
                    <a:lnTo>
                      <a:pt x="9" y="95"/>
                    </a:lnTo>
                    <a:lnTo>
                      <a:pt x="8" y="95"/>
                    </a:lnTo>
                    <a:lnTo>
                      <a:pt x="8" y="94"/>
                    </a:lnTo>
                    <a:lnTo>
                      <a:pt x="8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6" y="88"/>
                    </a:lnTo>
                    <a:lnTo>
                      <a:pt x="7" y="87"/>
                    </a:lnTo>
                    <a:lnTo>
                      <a:pt x="7" y="86"/>
                    </a:lnTo>
                    <a:lnTo>
                      <a:pt x="8" y="85"/>
                    </a:lnTo>
                    <a:lnTo>
                      <a:pt x="8" y="84"/>
                    </a:lnTo>
                    <a:lnTo>
                      <a:pt x="8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10" y="75"/>
                    </a:lnTo>
                    <a:lnTo>
                      <a:pt x="12" y="72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9" y="61"/>
                    </a:lnTo>
                    <a:lnTo>
                      <a:pt x="8" y="60"/>
                    </a:lnTo>
                    <a:lnTo>
                      <a:pt x="7" y="60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4" y="54"/>
                    </a:lnTo>
                    <a:lnTo>
                      <a:pt x="3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3" y="41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7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5" y="34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0" y="31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7" y="30"/>
                    </a:lnTo>
                    <a:lnTo>
                      <a:pt x="38" y="30"/>
                    </a:lnTo>
                    <a:lnTo>
                      <a:pt x="39" y="30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48" y="29"/>
                    </a:lnTo>
                    <a:lnTo>
                      <a:pt x="49" y="29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52" y="33"/>
                    </a:lnTo>
                    <a:lnTo>
                      <a:pt x="53" y="33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5" y="36"/>
                    </a:lnTo>
                    <a:lnTo>
                      <a:pt x="57" y="37"/>
                    </a:lnTo>
                    <a:lnTo>
                      <a:pt x="59" y="38"/>
                    </a:lnTo>
                    <a:lnTo>
                      <a:pt x="60" y="39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4" y="42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6" y="44"/>
                    </a:lnTo>
                    <a:lnTo>
                      <a:pt x="67" y="44"/>
                    </a:lnTo>
                    <a:lnTo>
                      <a:pt x="67" y="45"/>
                    </a:lnTo>
                    <a:lnTo>
                      <a:pt x="68" y="46"/>
                    </a:lnTo>
                    <a:lnTo>
                      <a:pt x="69" y="46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3" y="50"/>
                    </a:lnTo>
                    <a:lnTo>
                      <a:pt x="73" y="51"/>
                    </a:lnTo>
                    <a:lnTo>
                      <a:pt x="74" y="53"/>
                    </a:lnTo>
                    <a:lnTo>
                      <a:pt x="75" y="53"/>
                    </a:lnTo>
                    <a:lnTo>
                      <a:pt x="76" y="53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8" y="48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78" y="44"/>
                    </a:lnTo>
                    <a:lnTo>
                      <a:pt x="78" y="43"/>
                    </a:lnTo>
                    <a:lnTo>
                      <a:pt x="78" y="42"/>
                    </a:lnTo>
                    <a:lnTo>
                      <a:pt x="77" y="42"/>
                    </a:lnTo>
                    <a:lnTo>
                      <a:pt x="77" y="41"/>
                    </a:lnTo>
                    <a:lnTo>
                      <a:pt x="76" y="41"/>
                    </a:lnTo>
                    <a:lnTo>
                      <a:pt x="76" y="39"/>
                    </a:lnTo>
                    <a:lnTo>
                      <a:pt x="76" y="38"/>
                    </a:lnTo>
                    <a:lnTo>
                      <a:pt x="77" y="38"/>
                    </a:lnTo>
                    <a:lnTo>
                      <a:pt x="77" y="37"/>
                    </a:lnTo>
                    <a:lnTo>
                      <a:pt x="76" y="37"/>
                    </a:lnTo>
                    <a:lnTo>
                      <a:pt x="74" y="36"/>
                    </a:lnTo>
                    <a:lnTo>
                      <a:pt x="74" y="35"/>
                    </a:lnTo>
                    <a:lnTo>
                      <a:pt x="74" y="34"/>
                    </a:lnTo>
                    <a:lnTo>
                      <a:pt x="74" y="33"/>
                    </a:lnTo>
                    <a:lnTo>
                      <a:pt x="73" y="33"/>
                    </a:lnTo>
                    <a:lnTo>
                      <a:pt x="72" y="33"/>
                    </a:lnTo>
                    <a:lnTo>
                      <a:pt x="72" y="31"/>
                    </a:lnTo>
                    <a:lnTo>
                      <a:pt x="70" y="31"/>
                    </a:lnTo>
                    <a:lnTo>
                      <a:pt x="70" y="29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70" y="27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2" y="25"/>
                    </a:lnTo>
                    <a:lnTo>
                      <a:pt x="72" y="24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4" y="27"/>
                    </a:lnTo>
                    <a:lnTo>
                      <a:pt x="75" y="27"/>
                    </a:lnTo>
                    <a:lnTo>
                      <a:pt x="76" y="26"/>
                    </a:lnTo>
                    <a:lnTo>
                      <a:pt x="77" y="26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5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2" y="26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4" y="24"/>
                    </a:lnTo>
                    <a:lnTo>
                      <a:pt x="85" y="24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6" y="22"/>
                    </a:lnTo>
                    <a:lnTo>
                      <a:pt x="86" y="21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2" y="22"/>
                    </a:lnTo>
                    <a:lnTo>
                      <a:pt x="93" y="22"/>
                    </a:lnTo>
                    <a:lnTo>
                      <a:pt x="93" y="24"/>
                    </a:lnTo>
                    <a:lnTo>
                      <a:pt x="94" y="22"/>
                    </a:lnTo>
                    <a:lnTo>
                      <a:pt x="95" y="22"/>
                    </a:lnTo>
                    <a:lnTo>
                      <a:pt x="97" y="21"/>
                    </a:lnTo>
                    <a:lnTo>
                      <a:pt x="98" y="21"/>
                    </a:lnTo>
                    <a:lnTo>
                      <a:pt x="99" y="20"/>
                    </a:lnTo>
                    <a:lnTo>
                      <a:pt x="100" y="20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101" y="13"/>
                    </a:lnTo>
                    <a:lnTo>
                      <a:pt x="102" y="13"/>
                    </a:lnTo>
                    <a:lnTo>
                      <a:pt x="102" y="12"/>
                    </a:lnTo>
                    <a:lnTo>
                      <a:pt x="103" y="12"/>
                    </a:lnTo>
                    <a:lnTo>
                      <a:pt x="103" y="11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4" y="9"/>
                    </a:lnTo>
                    <a:lnTo>
                      <a:pt x="106" y="9"/>
                    </a:lnTo>
                    <a:lnTo>
                      <a:pt x="107" y="8"/>
                    </a:lnTo>
                    <a:lnTo>
                      <a:pt x="108" y="8"/>
                    </a:lnTo>
                    <a:lnTo>
                      <a:pt x="108" y="7"/>
                    </a:lnTo>
                    <a:lnTo>
                      <a:pt x="108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3"/>
                    </a:lnTo>
                    <a:lnTo>
                      <a:pt x="112" y="3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5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8" y="1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8" y="1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6" name="Freeform 153"/>
              <p:cNvSpPr>
                <a:spLocks noEditPoints="1"/>
              </p:cNvSpPr>
              <p:nvPr/>
            </p:nvSpPr>
            <p:spPr bwMode="auto">
              <a:xfrm>
                <a:off x="2768691" y="3983038"/>
                <a:ext cx="312738" cy="673100"/>
              </a:xfrm>
              <a:custGeom>
                <a:avLst/>
                <a:gdLst>
                  <a:gd name="T0" fmla="*/ 14 w 197"/>
                  <a:gd name="T1" fmla="*/ 408 h 424"/>
                  <a:gd name="T2" fmla="*/ 20 w 197"/>
                  <a:gd name="T3" fmla="*/ 412 h 424"/>
                  <a:gd name="T4" fmla="*/ 26 w 197"/>
                  <a:gd name="T5" fmla="*/ 416 h 424"/>
                  <a:gd name="T6" fmla="*/ 30 w 197"/>
                  <a:gd name="T7" fmla="*/ 421 h 424"/>
                  <a:gd name="T8" fmla="*/ 26 w 197"/>
                  <a:gd name="T9" fmla="*/ 423 h 424"/>
                  <a:gd name="T10" fmla="*/ 19 w 197"/>
                  <a:gd name="T11" fmla="*/ 423 h 424"/>
                  <a:gd name="T12" fmla="*/ 13 w 197"/>
                  <a:gd name="T13" fmla="*/ 422 h 424"/>
                  <a:gd name="T14" fmla="*/ 7 w 197"/>
                  <a:gd name="T15" fmla="*/ 419 h 424"/>
                  <a:gd name="T16" fmla="*/ 1 w 197"/>
                  <a:gd name="T17" fmla="*/ 413 h 424"/>
                  <a:gd name="T18" fmla="*/ 3 w 197"/>
                  <a:gd name="T19" fmla="*/ 410 h 424"/>
                  <a:gd name="T20" fmla="*/ 9 w 197"/>
                  <a:gd name="T21" fmla="*/ 408 h 424"/>
                  <a:gd name="T22" fmla="*/ 37 w 197"/>
                  <a:gd name="T23" fmla="*/ 226 h 424"/>
                  <a:gd name="T24" fmla="*/ 30 w 197"/>
                  <a:gd name="T25" fmla="*/ 224 h 424"/>
                  <a:gd name="T26" fmla="*/ 31 w 197"/>
                  <a:gd name="T27" fmla="*/ 226 h 424"/>
                  <a:gd name="T28" fmla="*/ 46 w 197"/>
                  <a:gd name="T29" fmla="*/ 224 h 424"/>
                  <a:gd name="T30" fmla="*/ 46 w 197"/>
                  <a:gd name="T31" fmla="*/ 224 h 424"/>
                  <a:gd name="T32" fmla="*/ 153 w 197"/>
                  <a:gd name="T33" fmla="*/ 46 h 424"/>
                  <a:gd name="T34" fmla="*/ 159 w 197"/>
                  <a:gd name="T35" fmla="*/ 64 h 424"/>
                  <a:gd name="T36" fmla="*/ 184 w 197"/>
                  <a:gd name="T37" fmla="*/ 125 h 424"/>
                  <a:gd name="T38" fmla="*/ 197 w 197"/>
                  <a:gd name="T39" fmla="*/ 163 h 424"/>
                  <a:gd name="T40" fmla="*/ 185 w 197"/>
                  <a:gd name="T41" fmla="*/ 185 h 424"/>
                  <a:gd name="T42" fmla="*/ 153 w 197"/>
                  <a:gd name="T43" fmla="*/ 194 h 424"/>
                  <a:gd name="T44" fmla="*/ 130 w 197"/>
                  <a:gd name="T45" fmla="*/ 216 h 424"/>
                  <a:gd name="T46" fmla="*/ 123 w 197"/>
                  <a:gd name="T47" fmla="*/ 212 h 424"/>
                  <a:gd name="T48" fmla="*/ 116 w 197"/>
                  <a:gd name="T49" fmla="*/ 209 h 424"/>
                  <a:gd name="T50" fmla="*/ 108 w 197"/>
                  <a:gd name="T51" fmla="*/ 207 h 424"/>
                  <a:gd name="T52" fmla="*/ 102 w 197"/>
                  <a:gd name="T53" fmla="*/ 202 h 424"/>
                  <a:gd name="T54" fmla="*/ 104 w 197"/>
                  <a:gd name="T55" fmla="*/ 203 h 424"/>
                  <a:gd name="T56" fmla="*/ 100 w 197"/>
                  <a:gd name="T57" fmla="*/ 201 h 424"/>
                  <a:gd name="T58" fmla="*/ 96 w 197"/>
                  <a:gd name="T59" fmla="*/ 201 h 424"/>
                  <a:gd name="T60" fmla="*/ 100 w 197"/>
                  <a:gd name="T61" fmla="*/ 203 h 424"/>
                  <a:gd name="T62" fmla="*/ 95 w 197"/>
                  <a:gd name="T63" fmla="*/ 203 h 424"/>
                  <a:gd name="T64" fmla="*/ 88 w 197"/>
                  <a:gd name="T65" fmla="*/ 199 h 424"/>
                  <a:gd name="T66" fmla="*/ 76 w 197"/>
                  <a:gd name="T67" fmla="*/ 191 h 424"/>
                  <a:gd name="T68" fmla="*/ 74 w 197"/>
                  <a:gd name="T69" fmla="*/ 191 h 424"/>
                  <a:gd name="T70" fmla="*/ 73 w 197"/>
                  <a:gd name="T71" fmla="*/ 183 h 424"/>
                  <a:gd name="T72" fmla="*/ 72 w 197"/>
                  <a:gd name="T73" fmla="*/ 184 h 424"/>
                  <a:gd name="T74" fmla="*/ 67 w 197"/>
                  <a:gd name="T75" fmla="*/ 170 h 424"/>
                  <a:gd name="T76" fmla="*/ 65 w 197"/>
                  <a:gd name="T77" fmla="*/ 166 h 424"/>
                  <a:gd name="T78" fmla="*/ 64 w 197"/>
                  <a:gd name="T79" fmla="*/ 163 h 424"/>
                  <a:gd name="T80" fmla="*/ 59 w 197"/>
                  <a:gd name="T81" fmla="*/ 159 h 424"/>
                  <a:gd name="T82" fmla="*/ 52 w 197"/>
                  <a:gd name="T83" fmla="*/ 156 h 424"/>
                  <a:gd name="T84" fmla="*/ 47 w 197"/>
                  <a:gd name="T85" fmla="*/ 151 h 424"/>
                  <a:gd name="T86" fmla="*/ 44 w 197"/>
                  <a:gd name="T87" fmla="*/ 146 h 424"/>
                  <a:gd name="T88" fmla="*/ 38 w 197"/>
                  <a:gd name="T89" fmla="*/ 145 h 424"/>
                  <a:gd name="T90" fmla="*/ 33 w 197"/>
                  <a:gd name="T91" fmla="*/ 139 h 424"/>
                  <a:gd name="T92" fmla="*/ 26 w 197"/>
                  <a:gd name="T93" fmla="*/ 136 h 424"/>
                  <a:gd name="T94" fmla="*/ 20 w 197"/>
                  <a:gd name="T95" fmla="*/ 132 h 424"/>
                  <a:gd name="T96" fmla="*/ 26 w 197"/>
                  <a:gd name="T97" fmla="*/ 127 h 424"/>
                  <a:gd name="T98" fmla="*/ 26 w 197"/>
                  <a:gd name="T99" fmla="*/ 122 h 424"/>
                  <a:gd name="T100" fmla="*/ 28 w 197"/>
                  <a:gd name="T101" fmla="*/ 116 h 424"/>
                  <a:gd name="T102" fmla="*/ 28 w 197"/>
                  <a:gd name="T103" fmla="*/ 98 h 424"/>
                  <a:gd name="T104" fmla="*/ 28 w 197"/>
                  <a:gd name="T105" fmla="*/ 29 h 424"/>
                  <a:gd name="T106" fmla="*/ 40 w 197"/>
                  <a:gd name="T107" fmla="*/ 2 h 424"/>
                  <a:gd name="T108" fmla="*/ 70 w 197"/>
                  <a:gd name="T109" fmla="*/ 10 h 424"/>
                  <a:gd name="T110" fmla="*/ 116 w 197"/>
                  <a:gd name="T111" fmla="*/ 23 h 424"/>
                  <a:gd name="T112" fmla="*/ 147 w 197"/>
                  <a:gd name="T113" fmla="*/ 3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424">
                    <a:moveTo>
                      <a:pt x="10" y="407"/>
                    </a:moveTo>
                    <a:lnTo>
                      <a:pt x="11" y="407"/>
                    </a:lnTo>
                    <a:lnTo>
                      <a:pt x="11" y="408"/>
                    </a:lnTo>
                    <a:lnTo>
                      <a:pt x="12" y="408"/>
                    </a:lnTo>
                    <a:lnTo>
                      <a:pt x="13" y="408"/>
                    </a:lnTo>
                    <a:lnTo>
                      <a:pt x="13" y="408"/>
                    </a:lnTo>
                    <a:lnTo>
                      <a:pt x="14" y="408"/>
                    </a:lnTo>
                    <a:lnTo>
                      <a:pt x="16" y="410"/>
                    </a:lnTo>
                    <a:lnTo>
                      <a:pt x="17" y="411"/>
                    </a:lnTo>
                    <a:lnTo>
                      <a:pt x="18" y="411"/>
                    </a:lnTo>
                    <a:lnTo>
                      <a:pt x="19" y="411"/>
                    </a:lnTo>
                    <a:lnTo>
                      <a:pt x="19" y="411"/>
                    </a:lnTo>
                    <a:lnTo>
                      <a:pt x="19" y="412"/>
                    </a:lnTo>
                    <a:lnTo>
                      <a:pt x="20" y="412"/>
                    </a:lnTo>
                    <a:lnTo>
                      <a:pt x="21" y="413"/>
                    </a:lnTo>
                    <a:lnTo>
                      <a:pt x="22" y="413"/>
                    </a:lnTo>
                    <a:lnTo>
                      <a:pt x="23" y="413"/>
                    </a:lnTo>
                    <a:lnTo>
                      <a:pt x="23" y="414"/>
                    </a:lnTo>
                    <a:lnTo>
                      <a:pt x="25" y="414"/>
                    </a:lnTo>
                    <a:lnTo>
                      <a:pt x="26" y="415"/>
                    </a:lnTo>
                    <a:lnTo>
                      <a:pt x="26" y="416"/>
                    </a:lnTo>
                    <a:lnTo>
                      <a:pt x="27" y="416"/>
                    </a:lnTo>
                    <a:lnTo>
                      <a:pt x="27" y="417"/>
                    </a:lnTo>
                    <a:lnTo>
                      <a:pt x="28" y="417"/>
                    </a:lnTo>
                    <a:lnTo>
                      <a:pt x="28" y="419"/>
                    </a:lnTo>
                    <a:lnTo>
                      <a:pt x="29" y="420"/>
                    </a:lnTo>
                    <a:lnTo>
                      <a:pt x="30" y="420"/>
                    </a:lnTo>
                    <a:lnTo>
                      <a:pt x="30" y="421"/>
                    </a:lnTo>
                    <a:lnTo>
                      <a:pt x="31" y="421"/>
                    </a:lnTo>
                    <a:lnTo>
                      <a:pt x="30" y="422"/>
                    </a:lnTo>
                    <a:lnTo>
                      <a:pt x="29" y="422"/>
                    </a:lnTo>
                    <a:lnTo>
                      <a:pt x="29" y="423"/>
                    </a:lnTo>
                    <a:lnTo>
                      <a:pt x="28" y="423"/>
                    </a:lnTo>
                    <a:lnTo>
                      <a:pt x="27" y="423"/>
                    </a:lnTo>
                    <a:lnTo>
                      <a:pt x="26" y="423"/>
                    </a:lnTo>
                    <a:lnTo>
                      <a:pt x="26" y="424"/>
                    </a:lnTo>
                    <a:lnTo>
                      <a:pt x="25" y="424"/>
                    </a:lnTo>
                    <a:lnTo>
                      <a:pt x="23" y="424"/>
                    </a:lnTo>
                    <a:lnTo>
                      <a:pt x="22" y="424"/>
                    </a:lnTo>
                    <a:lnTo>
                      <a:pt x="21" y="424"/>
                    </a:lnTo>
                    <a:lnTo>
                      <a:pt x="20" y="424"/>
                    </a:lnTo>
                    <a:lnTo>
                      <a:pt x="19" y="423"/>
                    </a:lnTo>
                    <a:lnTo>
                      <a:pt x="19" y="423"/>
                    </a:lnTo>
                    <a:lnTo>
                      <a:pt x="18" y="423"/>
                    </a:lnTo>
                    <a:lnTo>
                      <a:pt x="17" y="423"/>
                    </a:lnTo>
                    <a:lnTo>
                      <a:pt x="16" y="423"/>
                    </a:lnTo>
                    <a:lnTo>
                      <a:pt x="16" y="422"/>
                    </a:lnTo>
                    <a:lnTo>
                      <a:pt x="14" y="422"/>
                    </a:lnTo>
                    <a:lnTo>
                      <a:pt x="13" y="422"/>
                    </a:lnTo>
                    <a:lnTo>
                      <a:pt x="12" y="421"/>
                    </a:lnTo>
                    <a:lnTo>
                      <a:pt x="11" y="421"/>
                    </a:lnTo>
                    <a:lnTo>
                      <a:pt x="10" y="421"/>
                    </a:lnTo>
                    <a:lnTo>
                      <a:pt x="9" y="420"/>
                    </a:lnTo>
                    <a:lnTo>
                      <a:pt x="8" y="420"/>
                    </a:lnTo>
                    <a:lnTo>
                      <a:pt x="7" y="420"/>
                    </a:lnTo>
                    <a:lnTo>
                      <a:pt x="7" y="419"/>
                    </a:lnTo>
                    <a:lnTo>
                      <a:pt x="5" y="419"/>
                    </a:lnTo>
                    <a:lnTo>
                      <a:pt x="4" y="417"/>
                    </a:lnTo>
                    <a:lnTo>
                      <a:pt x="3" y="416"/>
                    </a:lnTo>
                    <a:lnTo>
                      <a:pt x="3" y="415"/>
                    </a:lnTo>
                    <a:lnTo>
                      <a:pt x="3" y="414"/>
                    </a:lnTo>
                    <a:lnTo>
                      <a:pt x="2" y="414"/>
                    </a:lnTo>
                    <a:lnTo>
                      <a:pt x="1" y="413"/>
                    </a:lnTo>
                    <a:lnTo>
                      <a:pt x="1" y="412"/>
                    </a:lnTo>
                    <a:lnTo>
                      <a:pt x="1" y="411"/>
                    </a:lnTo>
                    <a:lnTo>
                      <a:pt x="1" y="410"/>
                    </a:lnTo>
                    <a:lnTo>
                      <a:pt x="0" y="408"/>
                    </a:lnTo>
                    <a:lnTo>
                      <a:pt x="1" y="408"/>
                    </a:lnTo>
                    <a:lnTo>
                      <a:pt x="2" y="408"/>
                    </a:lnTo>
                    <a:lnTo>
                      <a:pt x="3" y="410"/>
                    </a:lnTo>
                    <a:lnTo>
                      <a:pt x="4" y="410"/>
                    </a:lnTo>
                    <a:lnTo>
                      <a:pt x="5" y="410"/>
                    </a:lnTo>
                    <a:lnTo>
                      <a:pt x="5" y="408"/>
                    </a:lnTo>
                    <a:lnTo>
                      <a:pt x="5" y="408"/>
                    </a:lnTo>
                    <a:lnTo>
                      <a:pt x="7" y="408"/>
                    </a:lnTo>
                    <a:lnTo>
                      <a:pt x="8" y="408"/>
                    </a:lnTo>
                    <a:lnTo>
                      <a:pt x="9" y="408"/>
                    </a:lnTo>
                    <a:lnTo>
                      <a:pt x="10" y="407"/>
                    </a:lnTo>
                    <a:close/>
                    <a:moveTo>
                      <a:pt x="40" y="226"/>
                    </a:moveTo>
                    <a:lnTo>
                      <a:pt x="39" y="227"/>
                    </a:lnTo>
                    <a:lnTo>
                      <a:pt x="38" y="227"/>
                    </a:lnTo>
                    <a:lnTo>
                      <a:pt x="37" y="227"/>
                    </a:lnTo>
                    <a:lnTo>
                      <a:pt x="36" y="226"/>
                    </a:lnTo>
                    <a:lnTo>
                      <a:pt x="37" y="226"/>
                    </a:lnTo>
                    <a:lnTo>
                      <a:pt x="38" y="226"/>
                    </a:lnTo>
                    <a:lnTo>
                      <a:pt x="39" y="226"/>
                    </a:lnTo>
                    <a:lnTo>
                      <a:pt x="40" y="225"/>
                    </a:lnTo>
                    <a:lnTo>
                      <a:pt x="42" y="225"/>
                    </a:lnTo>
                    <a:lnTo>
                      <a:pt x="42" y="226"/>
                    </a:lnTo>
                    <a:lnTo>
                      <a:pt x="40" y="226"/>
                    </a:lnTo>
                    <a:close/>
                    <a:moveTo>
                      <a:pt x="30" y="224"/>
                    </a:moveTo>
                    <a:lnTo>
                      <a:pt x="31" y="224"/>
                    </a:lnTo>
                    <a:lnTo>
                      <a:pt x="33" y="224"/>
                    </a:lnTo>
                    <a:lnTo>
                      <a:pt x="34" y="225"/>
                    </a:lnTo>
                    <a:lnTo>
                      <a:pt x="35" y="226"/>
                    </a:lnTo>
                    <a:lnTo>
                      <a:pt x="34" y="226"/>
                    </a:lnTo>
                    <a:lnTo>
                      <a:pt x="33" y="226"/>
                    </a:lnTo>
                    <a:lnTo>
                      <a:pt x="31" y="226"/>
                    </a:lnTo>
                    <a:lnTo>
                      <a:pt x="30" y="225"/>
                    </a:lnTo>
                    <a:lnTo>
                      <a:pt x="29" y="225"/>
                    </a:lnTo>
                    <a:lnTo>
                      <a:pt x="28" y="224"/>
                    </a:lnTo>
                    <a:lnTo>
                      <a:pt x="29" y="224"/>
                    </a:lnTo>
                    <a:lnTo>
                      <a:pt x="30" y="224"/>
                    </a:lnTo>
                    <a:close/>
                    <a:moveTo>
                      <a:pt x="46" y="224"/>
                    </a:moveTo>
                    <a:lnTo>
                      <a:pt x="46" y="224"/>
                    </a:lnTo>
                    <a:lnTo>
                      <a:pt x="45" y="224"/>
                    </a:lnTo>
                    <a:lnTo>
                      <a:pt x="45" y="225"/>
                    </a:lnTo>
                    <a:lnTo>
                      <a:pt x="43" y="225"/>
                    </a:lnTo>
                    <a:lnTo>
                      <a:pt x="43" y="224"/>
                    </a:lnTo>
                    <a:lnTo>
                      <a:pt x="44" y="224"/>
                    </a:lnTo>
                    <a:lnTo>
                      <a:pt x="45" y="224"/>
                    </a:lnTo>
                    <a:lnTo>
                      <a:pt x="46" y="224"/>
                    </a:lnTo>
                    <a:close/>
                    <a:moveTo>
                      <a:pt x="73" y="186"/>
                    </a:moveTo>
                    <a:lnTo>
                      <a:pt x="73" y="185"/>
                    </a:lnTo>
                    <a:lnTo>
                      <a:pt x="73" y="183"/>
                    </a:lnTo>
                    <a:lnTo>
                      <a:pt x="73" y="183"/>
                    </a:lnTo>
                    <a:lnTo>
                      <a:pt x="73" y="186"/>
                    </a:lnTo>
                    <a:close/>
                    <a:moveTo>
                      <a:pt x="149" y="36"/>
                    </a:moveTo>
                    <a:lnTo>
                      <a:pt x="153" y="46"/>
                    </a:lnTo>
                    <a:lnTo>
                      <a:pt x="154" y="47"/>
                    </a:lnTo>
                    <a:lnTo>
                      <a:pt x="154" y="49"/>
                    </a:lnTo>
                    <a:lnTo>
                      <a:pt x="155" y="51"/>
                    </a:lnTo>
                    <a:lnTo>
                      <a:pt x="157" y="58"/>
                    </a:lnTo>
                    <a:lnTo>
                      <a:pt x="157" y="59"/>
                    </a:lnTo>
                    <a:lnTo>
                      <a:pt x="158" y="61"/>
                    </a:lnTo>
                    <a:lnTo>
                      <a:pt x="159" y="64"/>
                    </a:lnTo>
                    <a:lnTo>
                      <a:pt x="163" y="72"/>
                    </a:lnTo>
                    <a:lnTo>
                      <a:pt x="163" y="74"/>
                    </a:lnTo>
                    <a:lnTo>
                      <a:pt x="165" y="77"/>
                    </a:lnTo>
                    <a:lnTo>
                      <a:pt x="170" y="87"/>
                    </a:lnTo>
                    <a:lnTo>
                      <a:pt x="174" y="100"/>
                    </a:lnTo>
                    <a:lnTo>
                      <a:pt x="175" y="102"/>
                    </a:lnTo>
                    <a:lnTo>
                      <a:pt x="184" y="125"/>
                    </a:lnTo>
                    <a:lnTo>
                      <a:pt x="184" y="126"/>
                    </a:lnTo>
                    <a:lnTo>
                      <a:pt x="192" y="145"/>
                    </a:lnTo>
                    <a:lnTo>
                      <a:pt x="197" y="157"/>
                    </a:lnTo>
                    <a:lnTo>
                      <a:pt x="197" y="160"/>
                    </a:lnTo>
                    <a:lnTo>
                      <a:pt x="197" y="161"/>
                    </a:lnTo>
                    <a:lnTo>
                      <a:pt x="197" y="162"/>
                    </a:lnTo>
                    <a:lnTo>
                      <a:pt x="197" y="163"/>
                    </a:lnTo>
                    <a:lnTo>
                      <a:pt x="197" y="166"/>
                    </a:lnTo>
                    <a:lnTo>
                      <a:pt x="197" y="167"/>
                    </a:lnTo>
                    <a:lnTo>
                      <a:pt x="194" y="167"/>
                    </a:lnTo>
                    <a:lnTo>
                      <a:pt x="189" y="167"/>
                    </a:lnTo>
                    <a:lnTo>
                      <a:pt x="189" y="177"/>
                    </a:lnTo>
                    <a:lnTo>
                      <a:pt x="189" y="186"/>
                    </a:lnTo>
                    <a:lnTo>
                      <a:pt x="185" y="185"/>
                    </a:lnTo>
                    <a:lnTo>
                      <a:pt x="184" y="185"/>
                    </a:lnTo>
                    <a:lnTo>
                      <a:pt x="182" y="185"/>
                    </a:lnTo>
                    <a:lnTo>
                      <a:pt x="175" y="185"/>
                    </a:lnTo>
                    <a:lnTo>
                      <a:pt x="164" y="185"/>
                    </a:lnTo>
                    <a:lnTo>
                      <a:pt x="158" y="190"/>
                    </a:lnTo>
                    <a:lnTo>
                      <a:pt x="156" y="191"/>
                    </a:lnTo>
                    <a:lnTo>
                      <a:pt x="153" y="194"/>
                    </a:lnTo>
                    <a:lnTo>
                      <a:pt x="151" y="195"/>
                    </a:lnTo>
                    <a:lnTo>
                      <a:pt x="132" y="209"/>
                    </a:lnTo>
                    <a:lnTo>
                      <a:pt x="132" y="212"/>
                    </a:lnTo>
                    <a:lnTo>
                      <a:pt x="131" y="216"/>
                    </a:lnTo>
                    <a:lnTo>
                      <a:pt x="131" y="217"/>
                    </a:lnTo>
                    <a:lnTo>
                      <a:pt x="130" y="217"/>
                    </a:lnTo>
                    <a:lnTo>
                      <a:pt x="130" y="216"/>
                    </a:lnTo>
                    <a:lnTo>
                      <a:pt x="129" y="216"/>
                    </a:lnTo>
                    <a:lnTo>
                      <a:pt x="128" y="214"/>
                    </a:lnTo>
                    <a:lnTo>
                      <a:pt x="128" y="214"/>
                    </a:lnTo>
                    <a:lnTo>
                      <a:pt x="127" y="213"/>
                    </a:lnTo>
                    <a:lnTo>
                      <a:pt x="125" y="213"/>
                    </a:lnTo>
                    <a:lnTo>
                      <a:pt x="124" y="212"/>
                    </a:lnTo>
                    <a:lnTo>
                      <a:pt x="123" y="212"/>
                    </a:lnTo>
                    <a:lnTo>
                      <a:pt x="122" y="211"/>
                    </a:lnTo>
                    <a:lnTo>
                      <a:pt x="121" y="211"/>
                    </a:lnTo>
                    <a:lnTo>
                      <a:pt x="120" y="211"/>
                    </a:lnTo>
                    <a:lnTo>
                      <a:pt x="119" y="211"/>
                    </a:lnTo>
                    <a:lnTo>
                      <a:pt x="117" y="210"/>
                    </a:lnTo>
                    <a:lnTo>
                      <a:pt x="116" y="210"/>
                    </a:lnTo>
                    <a:lnTo>
                      <a:pt x="116" y="209"/>
                    </a:lnTo>
                    <a:lnTo>
                      <a:pt x="115" y="209"/>
                    </a:lnTo>
                    <a:lnTo>
                      <a:pt x="114" y="208"/>
                    </a:lnTo>
                    <a:lnTo>
                      <a:pt x="113" y="207"/>
                    </a:lnTo>
                    <a:lnTo>
                      <a:pt x="112" y="207"/>
                    </a:lnTo>
                    <a:lnTo>
                      <a:pt x="111" y="207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5" y="204"/>
                    </a:lnTo>
                    <a:lnTo>
                      <a:pt x="104" y="204"/>
                    </a:lnTo>
                    <a:lnTo>
                      <a:pt x="103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2"/>
                    </a:lnTo>
                    <a:lnTo>
                      <a:pt x="102" y="202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4"/>
                    </a:lnTo>
                    <a:lnTo>
                      <a:pt x="105" y="203"/>
                    </a:lnTo>
                    <a:lnTo>
                      <a:pt x="104" y="203"/>
                    </a:lnTo>
                    <a:lnTo>
                      <a:pt x="103" y="203"/>
                    </a:lnTo>
                    <a:lnTo>
                      <a:pt x="103" y="202"/>
                    </a:lnTo>
                    <a:lnTo>
                      <a:pt x="102" y="202"/>
                    </a:lnTo>
                    <a:lnTo>
                      <a:pt x="100" y="202"/>
                    </a:lnTo>
                    <a:lnTo>
                      <a:pt x="100" y="201"/>
                    </a:lnTo>
                    <a:lnTo>
                      <a:pt x="100" y="200"/>
                    </a:lnTo>
                    <a:lnTo>
                      <a:pt x="100" y="201"/>
                    </a:lnTo>
                    <a:lnTo>
                      <a:pt x="100" y="202"/>
                    </a:lnTo>
                    <a:lnTo>
                      <a:pt x="100" y="202"/>
                    </a:lnTo>
                    <a:lnTo>
                      <a:pt x="99" y="202"/>
                    </a:lnTo>
                    <a:lnTo>
                      <a:pt x="98" y="202"/>
                    </a:lnTo>
                    <a:lnTo>
                      <a:pt x="98" y="201"/>
                    </a:lnTo>
                    <a:lnTo>
                      <a:pt x="97" y="201"/>
                    </a:lnTo>
                    <a:lnTo>
                      <a:pt x="96" y="201"/>
                    </a:lnTo>
                    <a:lnTo>
                      <a:pt x="96" y="202"/>
                    </a:lnTo>
                    <a:lnTo>
                      <a:pt x="97" y="202"/>
                    </a:lnTo>
                    <a:lnTo>
                      <a:pt x="98" y="202"/>
                    </a:lnTo>
                    <a:lnTo>
                      <a:pt x="99" y="202"/>
                    </a:lnTo>
                    <a:lnTo>
                      <a:pt x="100" y="202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99" y="203"/>
                    </a:lnTo>
                    <a:lnTo>
                      <a:pt x="98" y="204"/>
                    </a:lnTo>
                    <a:lnTo>
                      <a:pt x="97" y="203"/>
                    </a:lnTo>
                    <a:lnTo>
                      <a:pt x="96" y="203"/>
                    </a:lnTo>
                    <a:lnTo>
                      <a:pt x="95" y="203"/>
                    </a:lnTo>
                    <a:lnTo>
                      <a:pt x="94" y="202"/>
                    </a:lnTo>
                    <a:lnTo>
                      <a:pt x="93" y="202"/>
                    </a:lnTo>
                    <a:lnTo>
                      <a:pt x="91" y="201"/>
                    </a:lnTo>
                    <a:lnTo>
                      <a:pt x="90" y="200"/>
                    </a:lnTo>
                    <a:lnTo>
                      <a:pt x="89" y="200"/>
                    </a:lnTo>
                    <a:lnTo>
                      <a:pt x="89" y="199"/>
                    </a:lnTo>
                    <a:lnTo>
                      <a:pt x="88" y="199"/>
                    </a:lnTo>
                    <a:lnTo>
                      <a:pt x="88" y="197"/>
                    </a:lnTo>
                    <a:lnTo>
                      <a:pt x="86" y="196"/>
                    </a:lnTo>
                    <a:lnTo>
                      <a:pt x="83" y="194"/>
                    </a:lnTo>
                    <a:lnTo>
                      <a:pt x="80" y="192"/>
                    </a:lnTo>
                    <a:lnTo>
                      <a:pt x="78" y="191"/>
                    </a:lnTo>
                    <a:lnTo>
                      <a:pt x="77" y="191"/>
                    </a:lnTo>
                    <a:lnTo>
                      <a:pt x="76" y="191"/>
                    </a:lnTo>
                    <a:lnTo>
                      <a:pt x="77" y="191"/>
                    </a:lnTo>
                    <a:lnTo>
                      <a:pt x="78" y="191"/>
                    </a:lnTo>
                    <a:lnTo>
                      <a:pt x="77" y="191"/>
                    </a:lnTo>
                    <a:lnTo>
                      <a:pt x="77" y="190"/>
                    </a:lnTo>
                    <a:lnTo>
                      <a:pt x="77" y="191"/>
                    </a:lnTo>
                    <a:lnTo>
                      <a:pt x="76" y="191"/>
                    </a:lnTo>
                    <a:lnTo>
                      <a:pt x="74" y="191"/>
                    </a:lnTo>
                    <a:lnTo>
                      <a:pt x="74" y="191"/>
                    </a:lnTo>
                    <a:lnTo>
                      <a:pt x="73" y="188"/>
                    </a:lnTo>
                    <a:lnTo>
                      <a:pt x="73" y="187"/>
                    </a:lnTo>
                    <a:lnTo>
                      <a:pt x="73" y="186"/>
                    </a:lnTo>
                    <a:lnTo>
                      <a:pt x="73" y="185"/>
                    </a:lnTo>
                    <a:lnTo>
                      <a:pt x="73" y="183"/>
                    </a:lnTo>
                    <a:lnTo>
                      <a:pt x="73" y="183"/>
                    </a:lnTo>
                    <a:lnTo>
                      <a:pt x="73" y="182"/>
                    </a:lnTo>
                    <a:lnTo>
                      <a:pt x="73" y="183"/>
                    </a:lnTo>
                    <a:lnTo>
                      <a:pt x="73" y="185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3" y="186"/>
                    </a:lnTo>
                    <a:lnTo>
                      <a:pt x="72" y="184"/>
                    </a:lnTo>
                    <a:lnTo>
                      <a:pt x="71" y="184"/>
                    </a:lnTo>
                    <a:lnTo>
                      <a:pt x="70" y="180"/>
                    </a:lnTo>
                    <a:lnTo>
                      <a:pt x="69" y="178"/>
                    </a:lnTo>
                    <a:lnTo>
                      <a:pt x="69" y="177"/>
                    </a:lnTo>
                    <a:lnTo>
                      <a:pt x="68" y="175"/>
                    </a:lnTo>
                    <a:lnTo>
                      <a:pt x="67" y="173"/>
                    </a:lnTo>
                    <a:lnTo>
                      <a:pt x="67" y="170"/>
                    </a:lnTo>
                    <a:lnTo>
                      <a:pt x="65" y="170"/>
                    </a:lnTo>
                    <a:lnTo>
                      <a:pt x="65" y="169"/>
                    </a:lnTo>
                    <a:lnTo>
                      <a:pt x="65" y="168"/>
                    </a:lnTo>
                    <a:lnTo>
                      <a:pt x="65" y="166"/>
                    </a:lnTo>
                    <a:lnTo>
                      <a:pt x="65" y="165"/>
                    </a:lnTo>
                    <a:lnTo>
                      <a:pt x="65" y="167"/>
                    </a:lnTo>
                    <a:lnTo>
                      <a:pt x="65" y="166"/>
                    </a:lnTo>
                    <a:lnTo>
                      <a:pt x="67" y="166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5" y="165"/>
                    </a:lnTo>
                    <a:lnTo>
                      <a:pt x="64" y="163"/>
                    </a:lnTo>
                    <a:lnTo>
                      <a:pt x="64" y="163"/>
                    </a:lnTo>
                    <a:lnTo>
                      <a:pt x="64" y="162"/>
                    </a:lnTo>
                    <a:lnTo>
                      <a:pt x="63" y="162"/>
                    </a:lnTo>
                    <a:lnTo>
                      <a:pt x="63" y="161"/>
                    </a:lnTo>
                    <a:lnTo>
                      <a:pt x="62" y="160"/>
                    </a:lnTo>
                    <a:lnTo>
                      <a:pt x="61" y="159"/>
                    </a:lnTo>
                    <a:lnTo>
                      <a:pt x="60" y="159"/>
                    </a:lnTo>
                    <a:lnTo>
                      <a:pt x="59" y="159"/>
                    </a:lnTo>
                    <a:lnTo>
                      <a:pt x="57" y="159"/>
                    </a:lnTo>
                    <a:lnTo>
                      <a:pt x="56" y="159"/>
                    </a:lnTo>
                    <a:lnTo>
                      <a:pt x="55" y="159"/>
                    </a:lnTo>
                    <a:lnTo>
                      <a:pt x="54" y="158"/>
                    </a:lnTo>
                    <a:lnTo>
                      <a:pt x="54" y="157"/>
                    </a:lnTo>
                    <a:lnTo>
                      <a:pt x="53" y="157"/>
                    </a:lnTo>
                    <a:lnTo>
                      <a:pt x="52" y="156"/>
                    </a:lnTo>
                    <a:lnTo>
                      <a:pt x="51" y="156"/>
                    </a:lnTo>
                    <a:lnTo>
                      <a:pt x="51" y="154"/>
                    </a:lnTo>
                    <a:lnTo>
                      <a:pt x="50" y="154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2"/>
                    </a:lnTo>
                    <a:lnTo>
                      <a:pt x="47" y="151"/>
                    </a:lnTo>
                    <a:lnTo>
                      <a:pt x="46" y="150"/>
                    </a:lnTo>
                    <a:lnTo>
                      <a:pt x="46" y="150"/>
                    </a:lnTo>
                    <a:lnTo>
                      <a:pt x="46" y="149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3" y="146"/>
                    </a:lnTo>
                    <a:lnTo>
                      <a:pt x="42" y="146"/>
                    </a:lnTo>
                    <a:lnTo>
                      <a:pt x="40" y="148"/>
                    </a:lnTo>
                    <a:lnTo>
                      <a:pt x="39" y="148"/>
                    </a:lnTo>
                    <a:lnTo>
                      <a:pt x="39" y="146"/>
                    </a:lnTo>
                    <a:lnTo>
                      <a:pt x="38" y="146"/>
                    </a:lnTo>
                    <a:lnTo>
                      <a:pt x="38" y="145"/>
                    </a:lnTo>
                    <a:lnTo>
                      <a:pt x="37" y="144"/>
                    </a:lnTo>
                    <a:lnTo>
                      <a:pt x="36" y="143"/>
                    </a:lnTo>
                    <a:lnTo>
                      <a:pt x="35" y="142"/>
                    </a:lnTo>
                    <a:lnTo>
                      <a:pt x="34" y="142"/>
                    </a:lnTo>
                    <a:lnTo>
                      <a:pt x="34" y="141"/>
                    </a:lnTo>
                    <a:lnTo>
                      <a:pt x="33" y="140"/>
                    </a:lnTo>
                    <a:lnTo>
                      <a:pt x="33" y="139"/>
                    </a:lnTo>
                    <a:lnTo>
                      <a:pt x="31" y="139"/>
                    </a:lnTo>
                    <a:lnTo>
                      <a:pt x="30" y="137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7"/>
                    </a:lnTo>
                    <a:lnTo>
                      <a:pt x="27" y="137"/>
                    </a:lnTo>
                    <a:lnTo>
                      <a:pt x="26" y="136"/>
                    </a:lnTo>
                    <a:lnTo>
                      <a:pt x="26" y="135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2" y="133"/>
                    </a:lnTo>
                    <a:lnTo>
                      <a:pt x="21" y="134"/>
                    </a:lnTo>
                    <a:lnTo>
                      <a:pt x="20" y="133"/>
                    </a:lnTo>
                    <a:lnTo>
                      <a:pt x="20" y="132"/>
                    </a:lnTo>
                    <a:lnTo>
                      <a:pt x="21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6" y="128"/>
                    </a:lnTo>
                    <a:lnTo>
                      <a:pt x="26" y="127"/>
                    </a:lnTo>
                    <a:lnTo>
                      <a:pt x="27" y="127"/>
                    </a:lnTo>
                    <a:lnTo>
                      <a:pt x="27" y="126"/>
                    </a:lnTo>
                    <a:lnTo>
                      <a:pt x="28" y="125"/>
                    </a:lnTo>
                    <a:lnTo>
                      <a:pt x="27" y="125"/>
                    </a:lnTo>
                    <a:lnTo>
                      <a:pt x="27" y="124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0"/>
                    </a:lnTo>
                    <a:lnTo>
                      <a:pt x="26" y="119"/>
                    </a:lnTo>
                    <a:lnTo>
                      <a:pt x="27" y="119"/>
                    </a:lnTo>
                    <a:lnTo>
                      <a:pt x="28" y="119"/>
                    </a:lnTo>
                    <a:lnTo>
                      <a:pt x="28" y="118"/>
                    </a:lnTo>
                    <a:lnTo>
                      <a:pt x="28" y="117"/>
                    </a:lnTo>
                    <a:lnTo>
                      <a:pt x="28" y="116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8" y="112"/>
                    </a:lnTo>
                    <a:lnTo>
                      <a:pt x="28" y="110"/>
                    </a:lnTo>
                    <a:lnTo>
                      <a:pt x="28" y="109"/>
                    </a:lnTo>
                    <a:lnTo>
                      <a:pt x="28" y="102"/>
                    </a:lnTo>
                    <a:lnTo>
                      <a:pt x="28" y="98"/>
                    </a:lnTo>
                    <a:lnTo>
                      <a:pt x="28" y="85"/>
                    </a:lnTo>
                    <a:lnTo>
                      <a:pt x="28" y="78"/>
                    </a:lnTo>
                    <a:lnTo>
                      <a:pt x="28" y="70"/>
                    </a:lnTo>
                    <a:lnTo>
                      <a:pt x="28" y="68"/>
                    </a:lnTo>
                    <a:lnTo>
                      <a:pt x="28" y="4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8" y="18"/>
                    </a:lnTo>
                    <a:lnTo>
                      <a:pt x="28" y="12"/>
                    </a:lnTo>
                    <a:lnTo>
                      <a:pt x="28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56" y="5"/>
                    </a:lnTo>
                    <a:lnTo>
                      <a:pt x="63" y="5"/>
                    </a:lnTo>
                    <a:lnTo>
                      <a:pt x="62" y="10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70" y="22"/>
                    </a:lnTo>
                    <a:lnTo>
                      <a:pt x="89" y="22"/>
                    </a:lnTo>
                    <a:lnTo>
                      <a:pt x="91" y="22"/>
                    </a:lnTo>
                    <a:lnTo>
                      <a:pt x="100" y="22"/>
                    </a:lnTo>
                    <a:lnTo>
                      <a:pt x="114" y="23"/>
                    </a:lnTo>
                    <a:lnTo>
                      <a:pt x="115" y="23"/>
                    </a:lnTo>
                    <a:lnTo>
                      <a:pt x="116" y="23"/>
                    </a:lnTo>
                    <a:lnTo>
                      <a:pt x="119" y="23"/>
                    </a:lnTo>
                    <a:lnTo>
                      <a:pt x="120" y="23"/>
                    </a:lnTo>
                    <a:lnTo>
                      <a:pt x="125" y="23"/>
                    </a:lnTo>
                    <a:lnTo>
                      <a:pt x="125" y="29"/>
                    </a:lnTo>
                    <a:lnTo>
                      <a:pt x="141" y="29"/>
                    </a:lnTo>
                    <a:lnTo>
                      <a:pt x="146" y="29"/>
                    </a:lnTo>
                    <a:lnTo>
                      <a:pt x="147" y="31"/>
                    </a:lnTo>
                    <a:lnTo>
                      <a:pt x="149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7" name="Freeform 116"/>
              <p:cNvSpPr>
                <a:spLocks/>
              </p:cNvSpPr>
              <p:nvPr/>
            </p:nvSpPr>
            <p:spPr bwMode="auto">
              <a:xfrm>
                <a:off x="1860641" y="3003550"/>
                <a:ext cx="244475" cy="180975"/>
              </a:xfrm>
              <a:custGeom>
                <a:avLst/>
                <a:gdLst>
                  <a:gd name="T0" fmla="*/ 45 w 154"/>
                  <a:gd name="T1" fmla="*/ 12 h 114"/>
                  <a:gd name="T2" fmla="*/ 48 w 154"/>
                  <a:gd name="T3" fmla="*/ 17 h 114"/>
                  <a:gd name="T4" fmla="*/ 52 w 154"/>
                  <a:gd name="T5" fmla="*/ 20 h 114"/>
                  <a:gd name="T6" fmla="*/ 58 w 154"/>
                  <a:gd name="T7" fmla="*/ 22 h 114"/>
                  <a:gd name="T8" fmla="*/ 61 w 154"/>
                  <a:gd name="T9" fmla="*/ 27 h 114"/>
                  <a:gd name="T10" fmla="*/ 65 w 154"/>
                  <a:gd name="T11" fmla="*/ 32 h 114"/>
                  <a:gd name="T12" fmla="*/ 69 w 154"/>
                  <a:gd name="T13" fmla="*/ 37 h 114"/>
                  <a:gd name="T14" fmla="*/ 74 w 154"/>
                  <a:gd name="T15" fmla="*/ 40 h 114"/>
                  <a:gd name="T16" fmla="*/ 79 w 154"/>
                  <a:gd name="T17" fmla="*/ 43 h 114"/>
                  <a:gd name="T18" fmla="*/ 88 w 154"/>
                  <a:gd name="T19" fmla="*/ 47 h 114"/>
                  <a:gd name="T20" fmla="*/ 94 w 154"/>
                  <a:gd name="T21" fmla="*/ 48 h 114"/>
                  <a:gd name="T22" fmla="*/ 100 w 154"/>
                  <a:gd name="T23" fmla="*/ 49 h 114"/>
                  <a:gd name="T24" fmla="*/ 103 w 154"/>
                  <a:gd name="T25" fmla="*/ 52 h 114"/>
                  <a:gd name="T26" fmla="*/ 108 w 154"/>
                  <a:gd name="T27" fmla="*/ 57 h 114"/>
                  <a:gd name="T28" fmla="*/ 114 w 154"/>
                  <a:gd name="T29" fmla="*/ 61 h 114"/>
                  <a:gd name="T30" fmla="*/ 119 w 154"/>
                  <a:gd name="T31" fmla="*/ 64 h 114"/>
                  <a:gd name="T32" fmla="*/ 123 w 154"/>
                  <a:gd name="T33" fmla="*/ 71 h 114"/>
                  <a:gd name="T34" fmla="*/ 125 w 154"/>
                  <a:gd name="T35" fmla="*/ 76 h 114"/>
                  <a:gd name="T36" fmla="*/ 128 w 154"/>
                  <a:gd name="T37" fmla="*/ 77 h 114"/>
                  <a:gd name="T38" fmla="*/ 130 w 154"/>
                  <a:gd name="T39" fmla="*/ 82 h 114"/>
                  <a:gd name="T40" fmla="*/ 137 w 154"/>
                  <a:gd name="T41" fmla="*/ 84 h 114"/>
                  <a:gd name="T42" fmla="*/ 139 w 154"/>
                  <a:gd name="T43" fmla="*/ 90 h 114"/>
                  <a:gd name="T44" fmla="*/ 143 w 154"/>
                  <a:gd name="T45" fmla="*/ 92 h 114"/>
                  <a:gd name="T46" fmla="*/ 149 w 154"/>
                  <a:gd name="T47" fmla="*/ 96 h 114"/>
                  <a:gd name="T48" fmla="*/ 154 w 154"/>
                  <a:gd name="T49" fmla="*/ 102 h 114"/>
                  <a:gd name="T50" fmla="*/ 148 w 154"/>
                  <a:gd name="T51" fmla="*/ 101 h 114"/>
                  <a:gd name="T52" fmla="*/ 143 w 154"/>
                  <a:gd name="T53" fmla="*/ 102 h 114"/>
                  <a:gd name="T54" fmla="*/ 140 w 154"/>
                  <a:gd name="T55" fmla="*/ 101 h 114"/>
                  <a:gd name="T56" fmla="*/ 137 w 154"/>
                  <a:gd name="T57" fmla="*/ 99 h 114"/>
                  <a:gd name="T58" fmla="*/ 132 w 154"/>
                  <a:gd name="T59" fmla="*/ 101 h 114"/>
                  <a:gd name="T60" fmla="*/ 129 w 154"/>
                  <a:gd name="T61" fmla="*/ 98 h 114"/>
                  <a:gd name="T62" fmla="*/ 127 w 154"/>
                  <a:gd name="T63" fmla="*/ 100 h 114"/>
                  <a:gd name="T64" fmla="*/ 125 w 154"/>
                  <a:gd name="T65" fmla="*/ 99 h 114"/>
                  <a:gd name="T66" fmla="*/ 119 w 154"/>
                  <a:gd name="T67" fmla="*/ 101 h 114"/>
                  <a:gd name="T68" fmla="*/ 115 w 154"/>
                  <a:gd name="T69" fmla="*/ 105 h 114"/>
                  <a:gd name="T70" fmla="*/ 112 w 154"/>
                  <a:gd name="T71" fmla="*/ 106 h 114"/>
                  <a:gd name="T72" fmla="*/ 109 w 154"/>
                  <a:gd name="T73" fmla="*/ 111 h 114"/>
                  <a:gd name="T74" fmla="*/ 103 w 154"/>
                  <a:gd name="T75" fmla="*/ 108 h 114"/>
                  <a:gd name="T76" fmla="*/ 96 w 154"/>
                  <a:gd name="T77" fmla="*/ 93 h 114"/>
                  <a:gd name="T78" fmla="*/ 87 w 154"/>
                  <a:gd name="T79" fmla="*/ 83 h 114"/>
                  <a:gd name="T80" fmla="*/ 79 w 154"/>
                  <a:gd name="T81" fmla="*/ 81 h 114"/>
                  <a:gd name="T82" fmla="*/ 75 w 154"/>
                  <a:gd name="T83" fmla="*/ 85 h 114"/>
                  <a:gd name="T84" fmla="*/ 70 w 154"/>
                  <a:gd name="T85" fmla="*/ 85 h 114"/>
                  <a:gd name="T86" fmla="*/ 62 w 154"/>
                  <a:gd name="T87" fmla="*/ 85 h 114"/>
                  <a:gd name="T88" fmla="*/ 60 w 154"/>
                  <a:gd name="T89" fmla="*/ 88 h 114"/>
                  <a:gd name="T90" fmla="*/ 53 w 154"/>
                  <a:gd name="T91" fmla="*/ 89 h 114"/>
                  <a:gd name="T92" fmla="*/ 46 w 154"/>
                  <a:gd name="T93" fmla="*/ 88 h 114"/>
                  <a:gd name="T94" fmla="*/ 42 w 154"/>
                  <a:gd name="T95" fmla="*/ 84 h 114"/>
                  <a:gd name="T96" fmla="*/ 36 w 154"/>
                  <a:gd name="T97" fmla="*/ 82 h 114"/>
                  <a:gd name="T98" fmla="*/ 32 w 154"/>
                  <a:gd name="T99" fmla="*/ 77 h 114"/>
                  <a:gd name="T100" fmla="*/ 27 w 154"/>
                  <a:gd name="T101" fmla="*/ 74 h 114"/>
                  <a:gd name="T102" fmla="*/ 20 w 154"/>
                  <a:gd name="T103" fmla="*/ 69 h 114"/>
                  <a:gd name="T104" fmla="*/ 15 w 154"/>
                  <a:gd name="T105" fmla="*/ 60 h 114"/>
                  <a:gd name="T106" fmla="*/ 11 w 154"/>
                  <a:gd name="T107" fmla="*/ 52 h 114"/>
                  <a:gd name="T108" fmla="*/ 7 w 154"/>
                  <a:gd name="T109" fmla="*/ 48 h 114"/>
                  <a:gd name="T110" fmla="*/ 5 w 154"/>
                  <a:gd name="T111" fmla="*/ 41 h 114"/>
                  <a:gd name="T112" fmla="*/ 12 w 154"/>
                  <a:gd name="T113" fmla="*/ 25 h 114"/>
                  <a:gd name="T114" fmla="*/ 36 w 154"/>
                  <a:gd name="T115" fmla="*/ 17 h 114"/>
                  <a:gd name="T116" fmla="*/ 36 w 154"/>
                  <a:gd name="T117" fmla="*/ 7 h 114"/>
                  <a:gd name="T118" fmla="*/ 36 w 154"/>
                  <a:gd name="T119" fmla="*/ 4 h 114"/>
                  <a:gd name="T120" fmla="*/ 40 w 154"/>
                  <a:gd name="T121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4" h="114">
                    <a:moveTo>
                      <a:pt x="41" y="8"/>
                    </a:moveTo>
                    <a:lnTo>
                      <a:pt x="42" y="7"/>
                    </a:lnTo>
                    <a:lnTo>
                      <a:pt x="43" y="8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12"/>
                    </a:lnTo>
                    <a:lnTo>
                      <a:pt x="45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3" y="20"/>
                    </a:lnTo>
                    <a:lnTo>
                      <a:pt x="53" y="21"/>
                    </a:lnTo>
                    <a:lnTo>
                      <a:pt x="54" y="21"/>
                    </a:lnTo>
                    <a:lnTo>
                      <a:pt x="55" y="21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8" y="23"/>
                    </a:lnTo>
                    <a:lnTo>
                      <a:pt x="59" y="24"/>
                    </a:lnTo>
                    <a:lnTo>
                      <a:pt x="60" y="25"/>
                    </a:lnTo>
                    <a:lnTo>
                      <a:pt x="61" y="25"/>
                    </a:lnTo>
                    <a:lnTo>
                      <a:pt x="61" y="26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2" y="30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8" y="34"/>
                    </a:lnTo>
                    <a:lnTo>
                      <a:pt x="68" y="35"/>
                    </a:lnTo>
                    <a:lnTo>
                      <a:pt x="69" y="37"/>
                    </a:lnTo>
                    <a:lnTo>
                      <a:pt x="69" y="38"/>
                    </a:lnTo>
                    <a:lnTo>
                      <a:pt x="70" y="38"/>
                    </a:lnTo>
                    <a:lnTo>
                      <a:pt x="71" y="39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74" y="40"/>
                    </a:lnTo>
                    <a:lnTo>
                      <a:pt x="75" y="41"/>
                    </a:lnTo>
                    <a:lnTo>
                      <a:pt x="76" y="41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79" y="43"/>
                    </a:lnTo>
                    <a:lnTo>
                      <a:pt x="80" y="43"/>
                    </a:lnTo>
                    <a:lnTo>
                      <a:pt x="82" y="43"/>
                    </a:lnTo>
                    <a:lnTo>
                      <a:pt x="83" y="44"/>
                    </a:lnTo>
                    <a:lnTo>
                      <a:pt x="86" y="47"/>
                    </a:lnTo>
                    <a:lnTo>
                      <a:pt x="87" y="47"/>
                    </a:lnTo>
                    <a:lnTo>
                      <a:pt x="88" y="47"/>
                    </a:lnTo>
                    <a:lnTo>
                      <a:pt x="89" y="47"/>
                    </a:lnTo>
                    <a:lnTo>
                      <a:pt x="89" y="48"/>
                    </a:lnTo>
                    <a:lnTo>
                      <a:pt x="91" y="48"/>
                    </a:lnTo>
                    <a:lnTo>
                      <a:pt x="91" y="48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5" y="48"/>
                    </a:lnTo>
                    <a:lnTo>
                      <a:pt x="96" y="48"/>
                    </a:lnTo>
                    <a:lnTo>
                      <a:pt x="97" y="48"/>
                    </a:lnTo>
                    <a:lnTo>
                      <a:pt x="96" y="49"/>
                    </a:lnTo>
                    <a:lnTo>
                      <a:pt x="98" y="49"/>
                    </a:lnTo>
                    <a:lnTo>
                      <a:pt x="100" y="4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1" y="51"/>
                    </a:lnTo>
                    <a:lnTo>
                      <a:pt x="102" y="51"/>
                    </a:lnTo>
                    <a:lnTo>
                      <a:pt x="102" y="52"/>
                    </a:lnTo>
                    <a:lnTo>
                      <a:pt x="103" y="52"/>
                    </a:lnTo>
                    <a:lnTo>
                      <a:pt x="104" y="52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6" y="56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8"/>
                    </a:lnTo>
                    <a:lnTo>
                      <a:pt x="110" y="59"/>
                    </a:lnTo>
                    <a:lnTo>
                      <a:pt x="111" y="59"/>
                    </a:lnTo>
                    <a:lnTo>
                      <a:pt x="112" y="59"/>
                    </a:lnTo>
                    <a:lnTo>
                      <a:pt x="113" y="60"/>
                    </a:lnTo>
                    <a:lnTo>
                      <a:pt x="114" y="61"/>
                    </a:lnTo>
                    <a:lnTo>
                      <a:pt x="115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8" y="63"/>
                    </a:lnTo>
                    <a:lnTo>
                      <a:pt x="119" y="63"/>
                    </a:lnTo>
                    <a:lnTo>
                      <a:pt x="119" y="64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2" y="68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2" y="72"/>
                    </a:lnTo>
                    <a:lnTo>
                      <a:pt x="125" y="73"/>
                    </a:lnTo>
                    <a:lnTo>
                      <a:pt x="126" y="74"/>
                    </a:lnTo>
                    <a:lnTo>
                      <a:pt x="127" y="74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3" y="77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7" y="76"/>
                    </a:lnTo>
                    <a:lnTo>
                      <a:pt x="127" y="77"/>
                    </a:lnTo>
                    <a:lnTo>
                      <a:pt x="128" y="77"/>
                    </a:lnTo>
                    <a:lnTo>
                      <a:pt x="128" y="78"/>
                    </a:lnTo>
                    <a:lnTo>
                      <a:pt x="129" y="78"/>
                    </a:lnTo>
                    <a:lnTo>
                      <a:pt x="130" y="78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30" y="83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5" y="84"/>
                    </a:lnTo>
                    <a:lnTo>
                      <a:pt x="136" y="85"/>
                    </a:lnTo>
                    <a:lnTo>
                      <a:pt x="137" y="84"/>
                    </a:lnTo>
                    <a:lnTo>
                      <a:pt x="137" y="85"/>
                    </a:lnTo>
                    <a:lnTo>
                      <a:pt x="137" y="86"/>
                    </a:lnTo>
                    <a:lnTo>
                      <a:pt x="137" y="88"/>
                    </a:lnTo>
                    <a:lnTo>
                      <a:pt x="138" y="89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39" y="91"/>
                    </a:lnTo>
                    <a:lnTo>
                      <a:pt x="140" y="92"/>
                    </a:lnTo>
                    <a:lnTo>
                      <a:pt x="142" y="93"/>
                    </a:lnTo>
                    <a:lnTo>
                      <a:pt x="143" y="93"/>
                    </a:lnTo>
                    <a:lnTo>
                      <a:pt x="142" y="92"/>
                    </a:lnTo>
                    <a:lnTo>
                      <a:pt x="143" y="92"/>
                    </a:lnTo>
                    <a:lnTo>
                      <a:pt x="144" y="91"/>
                    </a:lnTo>
                    <a:lnTo>
                      <a:pt x="146" y="91"/>
                    </a:lnTo>
                    <a:lnTo>
                      <a:pt x="146" y="92"/>
                    </a:lnTo>
                    <a:lnTo>
                      <a:pt x="146" y="91"/>
                    </a:lnTo>
                    <a:lnTo>
                      <a:pt x="146" y="92"/>
                    </a:lnTo>
                    <a:lnTo>
                      <a:pt x="149" y="96"/>
                    </a:lnTo>
                    <a:lnTo>
                      <a:pt x="153" y="96"/>
                    </a:lnTo>
                    <a:lnTo>
                      <a:pt x="153" y="97"/>
                    </a:lnTo>
                    <a:lnTo>
                      <a:pt x="154" y="97"/>
                    </a:lnTo>
                    <a:lnTo>
                      <a:pt x="154" y="100"/>
                    </a:lnTo>
                    <a:lnTo>
                      <a:pt x="154" y="101"/>
                    </a:lnTo>
                    <a:lnTo>
                      <a:pt x="154" y="102"/>
                    </a:lnTo>
                    <a:lnTo>
                      <a:pt x="154" y="102"/>
                    </a:lnTo>
                    <a:lnTo>
                      <a:pt x="153" y="102"/>
                    </a:lnTo>
                    <a:lnTo>
                      <a:pt x="152" y="102"/>
                    </a:lnTo>
                    <a:lnTo>
                      <a:pt x="151" y="102"/>
                    </a:lnTo>
                    <a:lnTo>
                      <a:pt x="149" y="102"/>
                    </a:lnTo>
                    <a:lnTo>
                      <a:pt x="148" y="101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5" y="99"/>
                    </a:lnTo>
                    <a:lnTo>
                      <a:pt x="144" y="101"/>
                    </a:lnTo>
                    <a:lnTo>
                      <a:pt x="143" y="102"/>
                    </a:lnTo>
                    <a:lnTo>
                      <a:pt x="143" y="102"/>
                    </a:lnTo>
                    <a:lnTo>
                      <a:pt x="142" y="102"/>
                    </a:lnTo>
                    <a:lnTo>
                      <a:pt x="142" y="102"/>
                    </a:lnTo>
                    <a:lnTo>
                      <a:pt x="142" y="101"/>
                    </a:lnTo>
                    <a:lnTo>
                      <a:pt x="140" y="101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39" y="101"/>
                    </a:lnTo>
                    <a:lnTo>
                      <a:pt x="139" y="100"/>
                    </a:lnTo>
                    <a:lnTo>
                      <a:pt x="140" y="100"/>
                    </a:lnTo>
                    <a:lnTo>
                      <a:pt x="139" y="99"/>
                    </a:lnTo>
                    <a:lnTo>
                      <a:pt x="138" y="99"/>
                    </a:lnTo>
                    <a:lnTo>
                      <a:pt x="137" y="99"/>
                    </a:lnTo>
                    <a:lnTo>
                      <a:pt x="136" y="99"/>
                    </a:lnTo>
                    <a:lnTo>
                      <a:pt x="136" y="100"/>
                    </a:lnTo>
                    <a:lnTo>
                      <a:pt x="135" y="100"/>
                    </a:lnTo>
                    <a:lnTo>
                      <a:pt x="135" y="101"/>
                    </a:lnTo>
                    <a:lnTo>
                      <a:pt x="134" y="101"/>
                    </a:lnTo>
                    <a:lnTo>
                      <a:pt x="132" y="101"/>
                    </a:lnTo>
                    <a:lnTo>
                      <a:pt x="131" y="101"/>
                    </a:lnTo>
                    <a:lnTo>
                      <a:pt x="131" y="100"/>
                    </a:lnTo>
                    <a:lnTo>
                      <a:pt x="131" y="99"/>
                    </a:lnTo>
                    <a:lnTo>
                      <a:pt x="130" y="99"/>
                    </a:lnTo>
                    <a:lnTo>
                      <a:pt x="130" y="98"/>
                    </a:lnTo>
                    <a:lnTo>
                      <a:pt x="129" y="98"/>
                    </a:lnTo>
                    <a:lnTo>
                      <a:pt x="129" y="99"/>
                    </a:lnTo>
                    <a:lnTo>
                      <a:pt x="128" y="99"/>
                    </a:lnTo>
                    <a:lnTo>
                      <a:pt x="128" y="98"/>
                    </a:lnTo>
                    <a:lnTo>
                      <a:pt x="127" y="98"/>
                    </a:lnTo>
                    <a:lnTo>
                      <a:pt x="127" y="99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7" y="99"/>
                    </a:lnTo>
                    <a:lnTo>
                      <a:pt x="126" y="99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5" y="99"/>
                    </a:lnTo>
                    <a:lnTo>
                      <a:pt x="123" y="100"/>
                    </a:lnTo>
                    <a:lnTo>
                      <a:pt x="122" y="100"/>
                    </a:lnTo>
                    <a:lnTo>
                      <a:pt x="121" y="100"/>
                    </a:lnTo>
                    <a:lnTo>
                      <a:pt x="120" y="100"/>
                    </a:lnTo>
                    <a:lnTo>
                      <a:pt x="120" y="101"/>
                    </a:lnTo>
                    <a:lnTo>
                      <a:pt x="119" y="101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5" y="105"/>
                    </a:lnTo>
                    <a:lnTo>
                      <a:pt x="115" y="106"/>
                    </a:lnTo>
                    <a:lnTo>
                      <a:pt x="114" y="106"/>
                    </a:lnTo>
                    <a:lnTo>
                      <a:pt x="113" y="106"/>
                    </a:lnTo>
                    <a:lnTo>
                      <a:pt x="113" y="105"/>
                    </a:lnTo>
                    <a:lnTo>
                      <a:pt x="112" y="105"/>
                    </a:lnTo>
                    <a:lnTo>
                      <a:pt x="112" y="106"/>
                    </a:lnTo>
                    <a:lnTo>
                      <a:pt x="111" y="106"/>
                    </a:lnTo>
                    <a:lnTo>
                      <a:pt x="110" y="107"/>
                    </a:lnTo>
                    <a:lnTo>
                      <a:pt x="110" y="108"/>
                    </a:lnTo>
                    <a:lnTo>
                      <a:pt x="109" y="109"/>
                    </a:lnTo>
                    <a:lnTo>
                      <a:pt x="109" y="110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8" y="114"/>
                    </a:lnTo>
                    <a:lnTo>
                      <a:pt x="106" y="114"/>
                    </a:lnTo>
                    <a:lnTo>
                      <a:pt x="106" y="113"/>
                    </a:lnTo>
                    <a:lnTo>
                      <a:pt x="105" y="111"/>
                    </a:lnTo>
                    <a:lnTo>
                      <a:pt x="103" y="108"/>
                    </a:lnTo>
                    <a:lnTo>
                      <a:pt x="103" y="107"/>
                    </a:lnTo>
                    <a:lnTo>
                      <a:pt x="101" y="102"/>
                    </a:lnTo>
                    <a:lnTo>
                      <a:pt x="100" y="101"/>
                    </a:lnTo>
                    <a:lnTo>
                      <a:pt x="100" y="99"/>
                    </a:lnTo>
                    <a:lnTo>
                      <a:pt x="97" y="96"/>
                    </a:lnTo>
                    <a:lnTo>
                      <a:pt x="96" y="93"/>
                    </a:lnTo>
                    <a:lnTo>
                      <a:pt x="95" y="92"/>
                    </a:lnTo>
                    <a:lnTo>
                      <a:pt x="94" y="91"/>
                    </a:lnTo>
                    <a:lnTo>
                      <a:pt x="94" y="90"/>
                    </a:lnTo>
                    <a:lnTo>
                      <a:pt x="93" y="89"/>
                    </a:lnTo>
                    <a:lnTo>
                      <a:pt x="89" y="85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4" y="82"/>
                    </a:lnTo>
                    <a:lnTo>
                      <a:pt x="83" y="81"/>
                    </a:lnTo>
                    <a:lnTo>
                      <a:pt x="82" y="81"/>
                    </a:lnTo>
                    <a:lnTo>
                      <a:pt x="80" y="81"/>
                    </a:lnTo>
                    <a:lnTo>
                      <a:pt x="79" y="81"/>
                    </a:lnTo>
                    <a:lnTo>
                      <a:pt x="79" y="82"/>
                    </a:lnTo>
                    <a:lnTo>
                      <a:pt x="78" y="83"/>
                    </a:lnTo>
                    <a:lnTo>
                      <a:pt x="77" y="83"/>
                    </a:lnTo>
                    <a:lnTo>
                      <a:pt x="76" y="83"/>
                    </a:lnTo>
                    <a:lnTo>
                      <a:pt x="75" y="84"/>
                    </a:lnTo>
                    <a:lnTo>
                      <a:pt x="75" y="85"/>
                    </a:lnTo>
                    <a:lnTo>
                      <a:pt x="75" y="86"/>
                    </a:lnTo>
                    <a:lnTo>
                      <a:pt x="74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1" y="86"/>
                    </a:lnTo>
                    <a:lnTo>
                      <a:pt x="70" y="85"/>
                    </a:lnTo>
                    <a:lnTo>
                      <a:pt x="69" y="86"/>
                    </a:lnTo>
                    <a:lnTo>
                      <a:pt x="68" y="85"/>
                    </a:lnTo>
                    <a:lnTo>
                      <a:pt x="67" y="85"/>
                    </a:lnTo>
                    <a:lnTo>
                      <a:pt x="66" y="85"/>
                    </a:lnTo>
                    <a:lnTo>
                      <a:pt x="65" y="85"/>
                    </a:lnTo>
                    <a:lnTo>
                      <a:pt x="62" y="85"/>
                    </a:lnTo>
                    <a:lnTo>
                      <a:pt x="62" y="86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88"/>
                    </a:lnTo>
                    <a:lnTo>
                      <a:pt x="61" y="89"/>
                    </a:lnTo>
                    <a:lnTo>
                      <a:pt x="60" y="88"/>
                    </a:lnTo>
                    <a:lnTo>
                      <a:pt x="59" y="88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4" y="89"/>
                    </a:lnTo>
                    <a:lnTo>
                      <a:pt x="53" y="89"/>
                    </a:lnTo>
                    <a:lnTo>
                      <a:pt x="52" y="89"/>
                    </a:lnTo>
                    <a:lnTo>
                      <a:pt x="51" y="89"/>
                    </a:lnTo>
                    <a:lnTo>
                      <a:pt x="50" y="88"/>
                    </a:lnTo>
                    <a:lnTo>
                      <a:pt x="49" y="88"/>
                    </a:lnTo>
                    <a:lnTo>
                      <a:pt x="48" y="88"/>
                    </a:lnTo>
                    <a:lnTo>
                      <a:pt x="46" y="88"/>
                    </a:lnTo>
                    <a:lnTo>
                      <a:pt x="45" y="88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2" y="8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38" y="82"/>
                    </a:lnTo>
                    <a:lnTo>
                      <a:pt x="37" y="81"/>
                    </a:lnTo>
                    <a:lnTo>
                      <a:pt x="36" y="81"/>
                    </a:lnTo>
                    <a:lnTo>
                      <a:pt x="36" y="82"/>
                    </a:lnTo>
                    <a:lnTo>
                      <a:pt x="35" y="82"/>
                    </a:lnTo>
                    <a:lnTo>
                      <a:pt x="35" y="81"/>
                    </a:lnTo>
                    <a:lnTo>
                      <a:pt x="35" y="80"/>
                    </a:lnTo>
                    <a:lnTo>
                      <a:pt x="34" y="78"/>
                    </a:lnTo>
                    <a:lnTo>
                      <a:pt x="33" y="78"/>
                    </a:lnTo>
                    <a:lnTo>
                      <a:pt x="32" y="77"/>
                    </a:lnTo>
                    <a:lnTo>
                      <a:pt x="32" y="76"/>
                    </a:lnTo>
                    <a:lnTo>
                      <a:pt x="31" y="76"/>
                    </a:lnTo>
                    <a:lnTo>
                      <a:pt x="29" y="76"/>
                    </a:lnTo>
                    <a:lnTo>
                      <a:pt x="29" y="75"/>
                    </a:lnTo>
                    <a:lnTo>
                      <a:pt x="28" y="75"/>
                    </a:lnTo>
                    <a:lnTo>
                      <a:pt x="27" y="74"/>
                    </a:lnTo>
                    <a:lnTo>
                      <a:pt x="26" y="74"/>
                    </a:lnTo>
                    <a:lnTo>
                      <a:pt x="25" y="73"/>
                    </a:lnTo>
                    <a:lnTo>
                      <a:pt x="24" y="73"/>
                    </a:lnTo>
                    <a:lnTo>
                      <a:pt x="23" y="71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2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8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6" y="43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12" y="25"/>
                    </a:lnTo>
                    <a:lnTo>
                      <a:pt x="17" y="25"/>
                    </a:lnTo>
                    <a:lnTo>
                      <a:pt x="17" y="20"/>
                    </a:lnTo>
                    <a:lnTo>
                      <a:pt x="29" y="20"/>
                    </a:lnTo>
                    <a:lnTo>
                      <a:pt x="33" y="20"/>
                    </a:lnTo>
                    <a:lnTo>
                      <a:pt x="35" y="20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41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grpSp>
          <p:nvGrpSpPr>
            <p:cNvPr id="138" name="组合 137"/>
            <p:cNvGrpSpPr/>
            <p:nvPr/>
          </p:nvGrpSpPr>
          <p:grpSpPr>
            <a:xfrm>
              <a:off x="3690613" y="2455165"/>
              <a:ext cx="654050" cy="687387"/>
              <a:chOff x="1576478" y="2478088"/>
              <a:chExt cx="654050" cy="687387"/>
            </a:xfrm>
            <a:solidFill>
              <a:srgbClr val="73BC44"/>
            </a:solidFill>
          </p:grpSpPr>
          <p:sp>
            <p:nvSpPr>
              <p:cNvPr id="139" name="Freeform 124"/>
              <p:cNvSpPr>
                <a:spLocks noEditPoints="1"/>
              </p:cNvSpPr>
              <p:nvPr/>
            </p:nvSpPr>
            <p:spPr bwMode="auto">
              <a:xfrm>
                <a:off x="1833653" y="2478088"/>
                <a:ext cx="268288" cy="211138"/>
              </a:xfrm>
              <a:custGeom>
                <a:avLst/>
                <a:gdLst>
                  <a:gd name="T0" fmla="*/ 79 w 169"/>
                  <a:gd name="T1" fmla="*/ 125 h 133"/>
                  <a:gd name="T2" fmla="*/ 88 w 169"/>
                  <a:gd name="T3" fmla="*/ 121 h 133"/>
                  <a:gd name="T4" fmla="*/ 79 w 169"/>
                  <a:gd name="T5" fmla="*/ 124 h 133"/>
                  <a:gd name="T6" fmla="*/ 77 w 169"/>
                  <a:gd name="T7" fmla="*/ 119 h 133"/>
                  <a:gd name="T8" fmla="*/ 142 w 169"/>
                  <a:gd name="T9" fmla="*/ 119 h 133"/>
                  <a:gd name="T10" fmla="*/ 22 w 169"/>
                  <a:gd name="T11" fmla="*/ 103 h 133"/>
                  <a:gd name="T12" fmla="*/ 25 w 169"/>
                  <a:gd name="T13" fmla="*/ 111 h 133"/>
                  <a:gd name="T14" fmla="*/ 32 w 169"/>
                  <a:gd name="T15" fmla="*/ 121 h 133"/>
                  <a:gd name="T16" fmla="*/ 25 w 169"/>
                  <a:gd name="T17" fmla="*/ 120 h 133"/>
                  <a:gd name="T18" fmla="*/ 1 w 169"/>
                  <a:gd name="T19" fmla="*/ 102 h 133"/>
                  <a:gd name="T20" fmla="*/ 113 w 169"/>
                  <a:gd name="T21" fmla="*/ 0 h 133"/>
                  <a:gd name="T22" fmla="*/ 126 w 169"/>
                  <a:gd name="T23" fmla="*/ 2 h 133"/>
                  <a:gd name="T24" fmla="*/ 132 w 169"/>
                  <a:gd name="T25" fmla="*/ 4 h 133"/>
                  <a:gd name="T26" fmla="*/ 143 w 169"/>
                  <a:gd name="T27" fmla="*/ 1 h 133"/>
                  <a:gd name="T28" fmla="*/ 162 w 169"/>
                  <a:gd name="T29" fmla="*/ 59 h 133"/>
                  <a:gd name="T30" fmla="*/ 168 w 169"/>
                  <a:gd name="T31" fmla="*/ 70 h 133"/>
                  <a:gd name="T32" fmla="*/ 168 w 169"/>
                  <a:gd name="T33" fmla="*/ 84 h 133"/>
                  <a:gd name="T34" fmla="*/ 162 w 169"/>
                  <a:gd name="T35" fmla="*/ 92 h 133"/>
                  <a:gd name="T36" fmla="*/ 154 w 169"/>
                  <a:gd name="T37" fmla="*/ 95 h 133"/>
                  <a:gd name="T38" fmla="*/ 148 w 169"/>
                  <a:gd name="T39" fmla="*/ 107 h 133"/>
                  <a:gd name="T40" fmla="*/ 144 w 169"/>
                  <a:gd name="T41" fmla="*/ 114 h 133"/>
                  <a:gd name="T42" fmla="*/ 136 w 169"/>
                  <a:gd name="T43" fmla="*/ 121 h 133"/>
                  <a:gd name="T44" fmla="*/ 126 w 169"/>
                  <a:gd name="T45" fmla="*/ 127 h 133"/>
                  <a:gd name="T46" fmla="*/ 115 w 169"/>
                  <a:gd name="T47" fmla="*/ 124 h 133"/>
                  <a:gd name="T48" fmla="*/ 106 w 169"/>
                  <a:gd name="T49" fmla="*/ 131 h 133"/>
                  <a:gd name="T50" fmla="*/ 101 w 169"/>
                  <a:gd name="T51" fmla="*/ 126 h 133"/>
                  <a:gd name="T52" fmla="*/ 97 w 169"/>
                  <a:gd name="T53" fmla="*/ 123 h 133"/>
                  <a:gd name="T54" fmla="*/ 88 w 169"/>
                  <a:gd name="T55" fmla="*/ 120 h 133"/>
                  <a:gd name="T56" fmla="*/ 84 w 169"/>
                  <a:gd name="T57" fmla="*/ 117 h 133"/>
                  <a:gd name="T58" fmla="*/ 87 w 169"/>
                  <a:gd name="T59" fmla="*/ 109 h 133"/>
                  <a:gd name="T60" fmla="*/ 75 w 169"/>
                  <a:gd name="T61" fmla="*/ 107 h 133"/>
                  <a:gd name="T62" fmla="*/ 76 w 169"/>
                  <a:gd name="T63" fmla="*/ 100 h 133"/>
                  <a:gd name="T64" fmla="*/ 86 w 169"/>
                  <a:gd name="T65" fmla="*/ 95 h 133"/>
                  <a:gd name="T66" fmla="*/ 72 w 169"/>
                  <a:gd name="T67" fmla="*/ 103 h 133"/>
                  <a:gd name="T68" fmla="*/ 67 w 169"/>
                  <a:gd name="T69" fmla="*/ 110 h 133"/>
                  <a:gd name="T70" fmla="*/ 70 w 169"/>
                  <a:gd name="T71" fmla="*/ 112 h 133"/>
                  <a:gd name="T72" fmla="*/ 63 w 169"/>
                  <a:gd name="T73" fmla="*/ 121 h 133"/>
                  <a:gd name="T74" fmla="*/ 58 w 169"/>
                  <a:gd name="T75" fmla="*/ 132 h 133"/>
                  <a:gd name="T76" fmla="*/ 49 w 169"/>
                  <a:gd name="T77" fmla="*/ 129 h 133"/>
                  <a:gd name="T78" fmla="*/ 41 w 169"/>
                  <a:gd name="T79" fmla="*/ 126 h 133"/>
                  <a:gd name="T80" fmla="*/ 33 w 169"/>
                  <a:gd name="T81" fmla="*/ 120 h 133"/>
                  <a:gd name="T82" fmla="*/ 28 w 169"/>
                  <a:gd name="T83" fmla="*/ 109 h 133"/>
                  <a:gd name="T84" fmla="*/ 24 w 169"/>
                  <a:gd name="T85" fmla="*/ 102 h 133"/>
                  <a:gd name="T86" fmla="*/ 42 w 169"/>
                  <a:gd name="T87" fmla="*/ 99 h 133"/>
                  <a:gd name="T88" fmla="*/ 42 w 169"/>
                  <a:gd name="T89" fmla="*/ 87 h 133"/>
                  <a:gd name="T90" fmla="*/ 40 w 169"/>
                  <a:gd name="T91" fmla="*/ 78 h 133"/>
                  <a:gd name="T92" fmla="*/ 39 w 169"/>
                  <a:gd name="T93" fmla="*/ 73 h 133"/>
                  <a:gd name="T94" fmla="*/ 43 w 169"/>
                  <a:gd name="T95" fmla="*/ 67 h 133"/>
                  <a:gd name="T96" fmla="*/ 52 w 169"/>
                  <a:gd name="T97" fmla="*/ 59 h 133"/>
                  <a:gd name="T98" fmla="*/ 71 w 169"/>
                  <a:gd name="T99" fmla="*/ 56 h 133"/>
                  <a:gd name="T100" fmla="*/ 67 w 169"/>
                  <a:gd name="T101" fmla="*/ 44 h 133"/>
                  <a:gd name="T102" fmla="*/ 61 w 169"/>
                  <a:gd name="T103" fmla="*/ 34 h 133"/>
                  <a:gd name="T104" fmla="*/ 62 w 169"/>
                  <a:gd name="T105" fmla="*/ 15 h 133"/>
                  <a:gd name="T106" fmla="*/ 68 w 169"/>
                  <a:gd name="T107" fmla="*/ 7 h 133"/>
                  <a:gd name="T108" fmla="*/ 77 w 169"/>
                  <a:gd name="T109" fmla="*/ 13 h 133"/>
                  <a:gd name="T110" fmla="*/ 87 w 169"/>
                  <a:gd name="T111" fmla="*/ 9 h 133"/>
                  <a:gd name="T112" fmla="*/ 95 w 169"/>
                  <a:gd name="T113" fmla="*/ 4 h 133"/>
                  <a:gd name="T114" fmla="*/ 106 w 169"/>
                  <a:gd name="T11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9" h="133">
                    <a:moveTo>
                      <a:pt x="79" y="125"/>
                    </a:moveTo>
                    <a:lnTo>
                      <a:pt x="78" y="126"/>
                    </a:lnTo>
                    <a:lnTo>
                      <a:pt x="78" y="125"/>
                    </a:lnTo>
                    <a:lnTo>
                      <a:pt x="77" y="125"/>
                    </a:lnTo>
                    <a:lnTo>
                      <a:pt x="76" y="125"/>
                    </a:lnTo>
                    <a:lnTo>
                      <a:pt x="75" y="125"/>
                    </a:lnTo>
                    <a:lnTo>
                      <a:pt x="76" y="124"/>
                    </a:lnTo>
                    <a:lnTo>
                      <a:pt x="77" y="124"/>
                    </a:lnTo>
                    <a:lnTo>
                      <a:pt x="78" y="124"/>
                    </a:lnTo>
                    <a:lnTo>
                      <a:pt x="79" y="124"/>
                    </a:lnTo>
                    <a:lnTo>
                      <a:pt x="79" y="125"/>
                    </a:lnTo>
                    <a:close/>
                    <a:moveTo>
                      <a:pt x="89" y="125"/>
                    </a:move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5"/>
                    </a:lnTo>
                    <a:close/>
                    <a:moveTo>
                      <a:pt x="88" y="123"/>
                    </a:moveTo>
                    <a:lnTo>
                      <a:pt x="89" y="123"/>
                    </a:lnTo>
                    <a:lnTo>
                      <a:pt x="88" y="124"/>
                    </a:lnTo>
                    <a:lnTo>
                      <a:pt x="87" y="123"/>
                    </a:lnTo>
                    <a:lnTo>
                      <a:pt x="86" y="123"/>
                    </a:lnTo>
                    <a:lnTo>
                      <a:pt x="87" y="121"/>
                    </a:lnTo>
                    <a:lnTo>
                      <a:pt x="88" y="121"/>
                    </a:lnTo>
                    <a:lnTo>
                      <a:pt x="88" y="123"/>
                    </a:lnTo>
                    <a:close/>
                    <a:moveTo>
                      <a:pt x="83" y="120"/>
                    </a:moveTo>
                    <a:lnTo>
                      <a:pt x="84" y="120"/>
                    </a:lnTo>
                    <a:lnTo>
                      <a:pt x="84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4" y="124"/>
                    </a:lnTo>
                    <a:lnTo>
                      <a:pt x="83" y="124"/>
                    </a:lnTo>
                    <a:lnTo>
                      <a:pt x="80" y="124"/>
                    </a:lnTo>
                    <a:lnTo>
                      <a:pt x="79" y="124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9" y="120"/>
                    </a:lnTo>
                    <a:lnTo>
                      <a:pt x="78" y="120"/>
                    </a:lnTo>
                    <a:lnTo>
                      <a:pt x="77" y="120"/>
                    </a:lnTo>
                    <a:lnTo>
                      <a:pt x="77" y="119"/>
                    </a:lnTo>
                    <a:lnTo>
                      <a:pt x="76" y="119"/>
                    </a:lnTo>
                    <a:lnTo>
                      <a:pt x="76" y="118"/>
                    </a:lnTo>
                    <a:lnTo>
                      <a:pt x="77" y="119"/>
                    </a:lnTo>
                    <a:lnTo>
                      <a:pt x="78" y="119"/>
                    </a:lnTo>
                    <a:lnTo>
                      <a:pt x="79" y="119"/>
                    </a:lnTo>
                    <a:lnTo>
                      <a:pt x="80" y="119"/>
                    </a:lnTo>
                    <a:lnTo>
                      <a:pt x="82" y="119"/>
                    </a:lnTo>
                    <a:lnTo>
                      <a:pt x="82" y="120"/>
                    </a:lnTo>
                    <a:lnTo>
                      <a:pt x="83" y="120"/>
                    </a:lnTo>
                    <a:close/>
                    <a:moveTo>
                      <a:pt x="143" y="121"/>
                    </a:moveTo>
                    <a:lnTo>
                      <a:pt x="142" y="121"/>
                    </a:lnTo>
                    <a:lnTo>
                      <a:pt x="140" y="121"/>
                    </a:lnTo>
                    <a:lnTo>
                      <a:pt x="139" y="120"/>
                    </a:lnTo>
                    <a:lnTo>
                      <a:pt x="142" y="119"/>
                    </a:lnTo>
                    <a:lnTo>
                      <a:pt x="143" y="118"/>
                    </a:lnTo>
                    <a:lnTo>
                      <a:pt x="144" y="117"/>
                    </a:lnTo>
                    <a:lnTo>
                      <a:pt x="144" y="117"/>
                    </a:lnTo>
                    <a:lnTo>
                      <a:pt x="144" y="116"/>
                    </a:lnTo>
                    <a:lnTo>
                      <a:pt x="145" y="117"/>
                    </a:lnTo>
                    <a:lnTo>
                      <a:pt x="144" y="119"/>
                    </a:lnTo>
                    <a:lnTo>
                      <a:pt x="144" y="120"/>
                    </a:lnTo>
                    <a:lnTo>
                      <a:pt x="144" y="121"/>
                    </a:lnTo>
                    <a:lnTo>
                      <a:pt x="143" y="121"/>
                    </a:lnTo>
                    <a:close/>
                    <a:moveTo>
                      <a:pt x="22" y="102"/>
                    </a:moveTo>
                    <a:lnTo>
                      <a:pt x="22" y="103"/>
                    </a:lnTo>
                    <a:lnTo>
                      <a:pt x="23" y="103"/>
                    </a:lnTo>
                    <a:lnTo>
                      <a:pt x="23" y="104"/>
                    </a:lnTo>
                    <a:lnTo>
                      <a:pt x="24" y="104"/>
                    </a:lnTo>
                    <a:lnTo>
                      <a:pt x="24" y="106"/>
                    </a:lnTo>
                    <a:lnTo>
                      <a:pt x="25" y="106"/>
                    </a:lnTo>
                    <a:lnTo>
                      <a:pt x="25" y="107"/>
                    </a:lnTo>
                    <a:lnTo>
                      <a:pt x="26" y="107"/>
                    </a:lnTo>
                    <a:lnTo>
                      <a:pt x="25" y="107"/>
                    </a:lnTo>
                    <a:lnTo>
                      <a:pt x="25" y="108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6" y="114"/>
                    </a:lnTo>
                    <a:lnTo>
                      <a:pt x="27" y="114"/>
                    </a:lnTo>
                    <a:lnTo>
                      <a:pt x="27" y="115"/>
                    </a:lnTo>
                    <a:lnTo>
                      <a:pt x="28" y="116"/>
                    </a:lnTo>
                    <a:lnTo>
                      <a:pt x="28" y="117"/>
                    </a:lnTo>
                    <a:lnTo>
                      <a:pt x="29" y="118"/>
                    </a:lnTo>
                    <a:lnTo>
                      <a:pt x="31" y="119"/>
                    </a:lnTo>
                    <a:lnTo>
                      <a:pt x="31" y="120"/>
                    </a:lnTo>
                    <a:lnTo>
                      <a:pt x="32" y="120"/>
                    </a:lnTo>
                    <a:lnTo>
                      <a:pt x="32" y="121"/>
                    </a:lnTo>
                    <a:lnTo>
                      <a:pt x="33" y="121"/>
                    </a:lnTo>
                    <a:lnTo>
                      <a:pt x="33" y="123"/>
                    </a:lnTo>
                    <a:lnTo>
                      <a:pt x="33" y="124"/>
                    </a:lnTo>
                    <a:lnTo>
                      <a:pt x="33" y="125"/>
                    </a:lnTo>
                    <a:lnTo>
                      <a:pt x="32" y="125"/>
                    </a:lnTo>
                    <a:lnTo>
                      <a:pt x="31" y="125"/>
                    </a:lnTo>
                    <a:lnTo>
                      <a:pt x="31" y="126"/>
                    </a:lnTo>
                    <a:lnTo>
                      <a:pt x="29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5" y="120"/>
                    </a:lnTo>
                    <a:lnTo>
                      <a:pt x="24" y="119"/>
                    </a:lnTo>
                    <a:lnTo>
                      <a:pt x="24" y="118"/>
                    </a:lnTo>
                    <a:lnTo>
                      <a:pt x="18" y="112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2" y="106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7" y="102"/>
                    </a:lnTo>
                    <a:lnTo>
                      <a:pt x="8" y="102"/>
                    </a:lnTo>
                    <a:lnTo>
                      <a:pt x="15" y="102"/>
                    </a:lnTo>
                    <a:lnTo>
                      <a:pt x="22" y="102"/>
                    </a:lnTo>
                    <a:close/>
                    <a:moveTo>
                      <a:pt x="112" y="0"/>
                    </a:moveTo>
                    <a:lnTo>
                      <a:pt x="113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8" y="1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8" y="4"/>
                    </a:lnTo>
                    <a:lnTo>
                      <a:pt x="129" y="4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2" y="2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37" y="2"/>
                    </a:lnTo>
                    <a:lnTo>
                      <a:pt x="137" y="1"/>
                    </a:lnTo>
                    <a:lnTo>
                      <a:pt x="138" y="1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3" y="1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7" y="6"/>
                    </a:lnTo>
                    <a:lnTo>
                      <a:pt x="147" y="14"/>
                    </a:lnTo>
                    <a:lnTo>
                      <a:pt x="147" y="59"/>
                    </a:lnTo>
                    <a:lnTo>
                      <a:pt x="156" y="59"/>
                    </a:lnTo>
                    <a:lnTo>
                      <a:pt x="162" y="59"/>
                    </a:lnTo>
                    <a:lnTo>
                      <a:pt x="164" y="60"/>
                    </a:lnTo>
                    <a:lnTo>
                      <a:pt x="165" y="60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68" y="66"/>
                    </a:lnTo>
                    <a:lnTo>
                      <a:pt x="168" y="67"/>
                    </a:lnTo>
                    <a:lnTo>
                      <a:pt x="166" y="67"/>
                    </a:lnTo>
                    <a:lnTo>
                      <a:pt x="168" y="68"/>
                    </a:lnTo>
                    <a:lnTo>
                      <a:pt x="168" y="69"/>
                    </a:lnTo>
                    <a:lnTo>
                      <a:pt x="168" y="70"/>
                    </a:lnTo>
                    <a:lnTo>
                      <a:pt x="168" y="72"/>
                    </a:lnTo>
                    <a:lnTo>
                      <a:pt x="168" y="73"/>
                    </a:lnTo>
                    <a:lnTo>
                      <a:pt x="168" y="74"/>
                    </a:lnTo>
                    <a:lnTo>
                      <a:pt x="168" y="76"/>
                    </a:lnTo>
                    <a:lnTo>
                      <a:pt x="168" y="77"/>
                    </a:lnTo>
                    <a:lnTo>
                      <a:pt x="168" y="78"/>
                    </a:lnTo>
                    <a:lnTo>
                      <a:pt x="168" y="79"/>
                    </a:lnTo>
                    <a:lnTo>
                      <a:pt x="168" y="81"/>
                    </a:lnTo>
                    <a:lnTo>
                      <a:pt x="168" y="82"/>
                    </a:lnTo>
                    <a:lnTo>
                      <a:pt x="168" y="83"/>
                    </a:lnTo>
                    <a:lnTo>
                      <a:pt x="168" y="84"/>
                    </a:lnTo>
                    <a:lnTo>
                      <a:pt x="168" y="85"/>
                    </a:lnTo>
                    <a:lnTo>
                      <a:pt x="168" y="86"/>
                    </a:lnTo>
                    <a:lnTo>
                      <a:pt x="166" y="86"/>
                    </a:lnTo>
                    <a:lnTo>
                      <a:pt x="166" y="87"/>
                    </a:lnTo>
                    <a:lnTo>
                      <a:pt x="165" y="89"/>
                    </a:lnTo>
                    <a:lnTo>
                      <a:pt x="165" y="90"/>
                    </a:lnTo>
                    <a:lnTo>
                      <a:pt x="165" y="91"/>
                    </a:lnTo>
                    <a:lnTo>
                      <a:pt x="165" y="92"/>
                    </a:lnTo>
                    <a:lnTo>
                      <a:pt x="164" y="92"/>
                    </a:lnTo>
                    <a:lnTo>
                      <a:pt x="163" y="92"/>
                    </a:lnTo>
                    <a:lnTo>
                      <a:pt x="162" y="92"/>
                    </a:lnTo>
                    <a:lnTo>
                      <a:pt x="161" y="92"/>
                    </a:lnTo>
                    <a:lnTo>
                      <a:pt x="160" y="92"/>
                    </a:lnTo>
                    <a:lnTo>
                      <a:pt x="160" y="93"/>
                    </a:lnTo>
                    <a:lnTo>
                      <a:pt x="159" y="93"/>
                    </a:lnTo>
                    <a:lnTo>
                      <a:pt x="159" y="94"/>
                    </a:lnTo>
                    <a:lnTo>
                      <a:pt x="157" y="95"/>
                    </a:lnTo>
                    <a:lnTo>
                      <a:pt x="156" y="95"/>
                    </a:lnTo>
                    <a:lnTo>
                      <a:pt x="155" y="95"/>
                    </a:lnTo>
                    <a:lnTo>
                      <a:pt x="155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3" y="97"/>
                    </a:lnTo>
                    <a:lnTo>
                      <a:pt x="153" y="98"/>
                    </a:lnTo>
                    <a:lnTo>
                      <a:pt x="152" y="99"/>
                    </a:lnTo>
                    <a:lnTo>
                      <a:pt x="151" y="99"/>
                    </a:lnTo>
                    <a:lnTo>
                      <a:pt x="151" y="100"/>
                    </a:lnTo>
                    <a:lnTo>
                      <a:pt x="149" y="101"/>
                    </a:lnTo>
                    <a:lnTo>
                      <a:pt x="148" y="102"/>
                    </a:lnTo>
                    <a:lnTo>
                      <a:pt x="148" y="103"/>
                    </a:lnTo>
                    <a:lnTo>
                      <a:pt x="148" y="104"/>
                    </a:lnTo>
                    <a:lnTo>
                      <a:pt x="148" y="106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8"/>
                    </a:lnTo>
                    <a:lnTo>
                      <a:pt x="147" y="109"/>
                    </a:lnTo>
                    <a:lnTo>
                      <a:pt x="146" y="109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4" y="112"/>
                    </a:lnTo>
                    <a:lnTo>
                      <a:pt x="144" y="114"/>
                    </a:lnTo>
                    <a:lnTo>
                      <a:pt x="144" y="115"/>
                    </a:lnTo>
                    <a:lnTo>
                      <a:pt x="143" y="115"/>
                    </a:lnTo>
                    <a:lnTo>
                      <a:pt x="143" y="116"/>
                    </a:lnTo>
                    <a:lnTo>
                      <a:pt x="142" y="116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39" y="118"/>
                    </a:lnTo>
                    <a:lnTo>
                      <a:pt x="139" y="119"/>
                    </a:lnTo>
                    <a:lnTo>
                      <a:pt x="138" y="119"/>
                    </a:lnTo>
                    <a:lnTo>
                      <a:pt x="137" y="120"/>
                    </a:lnTo>
                    <a:lnTo>
                      <a:pt x="136" y="121"/>
                    </a:lnTo>
                    <a:lnTo>
                      <a:pt x="135" y="121"/>
                    </a:lnTo>
                    <a:lnTo>
                      <a:pt x="134" y="121"/>
                    </a:lnTo>
                    <a:lnTo>
                      <a:pt x="132" y="123"/>
                    </a:lnTo>
                    <a:lnTo>
                      <a:pt x="131" y="124"/>
                    </a:lnTo>
                    <a:lnTo>
                      <a:pt x="130" y="124"/>
                    </a:lnTo>
                    <a:lnTo>
                      <a:pt x="130" y="125"/>
                    </a:lnTo>
                    <a:lnTo>
                      <a:pt x="129" y="125"/>
                    </a:lnTo>
                    <a:lnTo>
                      <a:pt x="128" y="126"/>
                    </a:lnTo>
                    <a:lnTo>
                      <a:pt x="127" y="126"/>
                    </a:lnTo>
                    <a:lnTo>
                      <a:pt x="127" y="127"/>
                    </a:lnTo>
                    <a:lnTo>
                      <a:pt x="126" y="127"/>
                    </a:lnTo>
                    <a:lnTo>
                      <a:pt x="125" y="127"/>
                    </a:lnTo>
                    <a:lnTo>
                      <a:pt x="123" y="127"/>
                    </a:lnTo>
                    <a:lnTo>
                      <a:pt x="123" y="126"/>
                    </a:lnTo>
                    <a:lnTo>
                      <a:pt x="122" y="126"/>
                    </a:lnTo>
                    <a:lnTo>
                      <a:pt x="121" y="126"/>
                    </a:lnTo>
                    <a:lnTo>
                      <a:pt x="120" y="125"/>
                    </a:lnTo>
                    <a:lnTo>
                      <a:pt x="119" y="125"/>
                    </a:lnTo>
                    <a:lnTo>
                      <a:pt x="118" y="124"/>
                    </a:lnTo>
                    <a:lnTo>
                      <a:pt x="117" y="124"/>
                    </a:lnTo>
                    <a:lnTo>
                      <a:pt x="117" y="124"/>
                    </a:lnTo>
                    <a:lnTo>
                      <a:pt x="115" y="124"/>
                    </a:lnTo>
                    <a:lnTo>
                      <a:pt x="114" y="124"/>
                    </a:lnTo>
                    <a:lnTo>
                      <a:pt x="113" y="125"/>
                    </a:lnTo>
                    <a:lnTo>
                      <a:pt x="112" y="126"/>
                    </a:lnTo>
                    <a:lnTo>
                      <a:pt x="112" y="127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0" y="128"/>
                    </a:lnTo>
                    <a:lnTo>
                      <a:pt x="109" y="129"/>
                    </a:lnTo>
                    <a:lnTo>
                      <a:pt x="108" y="129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3" y="131"/>
                    </a:lnTo>
                    <a:lnTo>
                      <a:pt x="102" y="131"/>
                    </a:lnTo>
                    <a:lnTo>
                      <a:pt x="101" y="131"/>
                    </a:lnTo>
                    <a:lnTo>
                      <a:pt x="100" y="131"/>
                    </a:lnTo>
                    <a:lnTo>
                      <a:pt x="99" y="129"/>
                    </a:lnTo>
                    <a:lnTo>
                      <a:pt x="100" y="128"/>
                    </a:lnTo>
                    <a:lnTo>
                      <a:pt x="101" y="128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2" y="125"/>
                    </a:lnTo>
                    <a:lnTo>
                      <a:pt x="103" y="124"/>
                    </a:lnTo>
                    <a:lnTo>
                      <a:pt x="104" y="124"/>
                    </a:lnTo>
                    <a:lnTo>
                      <a:pt x="103" y="123"/>
                    </a:lnTo>
                    <a:lnTo>
                      <a:pt x="103" y="121"/>
                    </a:lnTo>
                    <a:lnTo>
                      <a:pt x="102" y="121"/>
                    </a:lnTo>
                    <a:lnTo>
                      <a:pt x="101" y="121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99" y="121"/>
                    </a:lnTo>
                    <a:lnTo>
                      <a:pt x="97" y="123"/>
                    </a:lnTo>
                    <a:lnTo>
                      <a:pt x="94" y="124"/>
                    </a:lnTo>
                    <a:lnTo>
                      <a:pt x="93" y="123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89" y="124"/>
                    </a:lnTo>
                    <a:lnTo>
                      <a:pt x="89" y="125"/>
                    </a:lnTo>
                    <a:lnTo>
                      <a:pt x="89" y="124"/>
                    </a:lnTo>
                    <a:lnTo>
                      <a:pt x="89" y="123"/>
                    </a:lnTo>
                    <a:lnTo>
                      <a:pt x="88" y="123"/>
                    </a:lnTo>
                    <a:lnTo>
                      <a:pt x="88" y="121"/>
                    </a:lnTo>
                    <a:lnTo>
                      <a:pt x="88" y="120"/>
                    </a:lnTo>
                    <a:lnTo>
                      <a:pt x="87" y="120"/>
                    </a:lnTo>
                    <a:lnTo>
                      <a:pt x="86" y="121"/>
                    </a:lnTo>
                    <a:lnTo>
                      <a:pt x="85" y="120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7"/>
                    </a:lnTo>
                    <a:lnTo>
                      <a:pt x="83" y="117"/>
                    </a:lnTo>
                    <a:lnTo>
                      <a:pt x="84" y="117"/>
                    </a:lnTo>
                    <a:lnTo>
                      <a:pt x="84" y="116"/>
                    </a:lnTo>
                    <a:lnTo>
                      <a:pt x="85" y="116"/>
                    </a:lnTo>
                    <a:lnTo>
                      <a:pt x="86" y="116"/>
                    </a:lnTo>
                    <a:lnTo>
                      <a:pt x="86" y="115"/>
                    </a:lnTo>
                    <a:lnTo>
                      <a:pt x="87" y="115"/>
                    </a:lnTo>
                    <a:lnTo>
                      <a:pt x="87" y="114"/>
                    </a:lnTo>
                    <a:lnTo>
                      <a:pt x="88" y="114"/>
                    </a:lnTo>
                    <a:lnTo>
                      <a:pt x="88" y="112"/>
                    </a:lnTo>
                    <a:lnTo>
                      <a:pt x="87" y="111"/>
                    </a:lnTo>
                    <a:lnTo>
                      <a:pt x="87" y="110"/>
                    </a:lnTo>
                    <a:lnTo>
                      <a:pt x="87" y="109"/>
                    </a:lnTo>
                    <a:lnTo>
                      <a:pt x="86" y="108"/>
                    </a:lnTo>
                    <a:lnTo>
                      <a:pt x="85" y="107"/>
                    </a:lnTo>
                    <a:lnTo>
                      <a:pt x="84" y="107"/>
                    </a:lnTo>
                    <a:lnTo>
                      <a:pt x="83" y="107"/>
                    </a:lnTo>
                    <a:lnTo>
                      <a:pt x="82" y="107"/>
                    </a:lnTo>
                    <a:lnTo>
                      <a:pt x="80" y="107"/>
                    </a:lnTo>
                    <a:lnTo>
                      <a:pt x="79" y="107"/>
                    </a:lnTo>
                    <a:lnTo>
                      <a:pt x="78" y="107"/>
                    </a:lnTo>
                    <a:lnTo>
                      <a:pt x="77" y="107"/>
                    </a:lnTo>
                    <a:lnTo>
                      <a:pt x="76" y="107"/>
                    </a:lnTo>
                    <a:lnTo>
                      <a:pt x="75" y="107"/>
                    </a:lnTo>
                    <a:lnTo>
                      <a:pt x="74" y="107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1" y="107"/>
                    </a:lnTo>
                    <a:lnTo>
                      <a:pt x="72" y="106"/>
                    </a:lnTo>
                    <a:lnTo>
                      <a:pt x="72" y="104"/>
                    </a:lnTo>
                    <a:lnTo>
                      <a:pt x="74" y="103"/>
                    </a:lnTo>
                    <a:lnTo>
                      <a:pt x="75" y="102"/>
                    </a:lnTo>
                    <a:lnTo>
                      <a:pt x="76" y="101"/>
                    </a:lnTo>
                    <a:lnTo>
                      <a:pt x="76" y="100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8" y="99"/>
                    </a:lnTo>
                    <a:lnTo>
                      <a:pt x="79" y="99"/>
                    </a:lnTo>
                    <a:lnTo>
                      <a:pt x="82" y="99"/>
                    </a:lnTo>
                    <a:lnTo>
                      <a:pt x="83" y="97"/>
                    </a:lnTo>
                    <a:lnTo>
                      <a:pt x="85" y="95"/>
                    </a:lnTo>
                    <a:lnTo>
                      <a:pt x="86" y="95"/>
                    </a:lnTo>
                    <a:lnTo>
                      <a:pt x="87" y="95"/>
                    </a:lnTo>
                    <a:lnTo>
                      <a:pt x="87" y="94"/>
                    </a:lnTo>
                    <a:lnTo>
                      <a:pt x="86" y="95"/>
                    </a:lnTo>
                    <a:lnTo>
                      <a:pt x="84" y="95"/>
                    </a:lnTo>
                    <a:lnTo>
                      <a:pt x="82" y="97"/>
                    </a:lnTo>
                    <a:lnTo>
                      <a:pt x="80" y="99"/>
                    </a:lnTo>
                    <a:lnTo>
                      <a:pt x="79" y="99"/>
                    </a:lnTo>
                    <a:lnTo>
                      <a:pt x="78" y="98"/>
                    </a:lnTo>
                    <a:lnTo>
                      <a:pt x="77" y="98"/>
                    </a:lnTo>
                    <a:lnTo>
                      <a:pt x="76" y="99"/>
                    </a:lnTo>
                    <a:lnTo>
                      <a:pt x="75" y="100"/>
                    </a:lnTo>
                    <a:lnTo>
                      <a:pt x="74" y="101"/>
                    </a:lnTo>
                    <a:lnTo>
                      <a:pt x="74" y="102"/>
                    </a:lnTo>
                    <a:lnTo>
                      <a:pt x="72" y="103"/>
                    </a:lnTo>
                    <a:lnTo>
                      <a:pt x="72" y="104"/>
                    </a:lnTo>
                    <a:lnTo>
                      <a:pt x="71" y="106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8"/>
                    </a:lnTo>
                    <a:lnTo>
                      <a:pt x="71" y="109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7" y="110"/>
                    </a:lnTo>
                    <a:lnTo>
                      <a:pt x="67" y="109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7" y="108"/>
                    </a:lnTo>
                    <a:lnTo>
                      <a:pt x="67" y="109"/>
                    </a:lnTo>
                    <a:lnTo>
                      <a:pt x="67" y="110"/>
                    </a:lnTo>
                    <a:lnTo>
                      <a:pt x="68" y="110"/>
                    </a:lnTo>
                    <a:lnTo>
                      <a:pt x="68" y="111"/>
                    </a:lnTo>
                    <a:lnTo>
                      <a:pt x="69" y="111"/>
                    </a:lnTo>
                    <a:lnTo>
                      <a:pt x="70" y="111"/>
                    </a:lnTo>
                    <a:lnTo>
                      <a:pt x="70" y="112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69" y="116"/>
                    </a:lnTo>
                    <a:lnTo>
                      <a:pt x="69" y="117"/>
                    </a:lnTo>
                    <a:lnTo>
                      <a:pt x="68" y="117"/>
                    </a:lnTo>
                    <a:lnTo>
                      <a:pt x="68" y="118"/>
                    </a:lnTo>
                    <a:lnTo>
                      <a:pt x="67" y="118"/>
                    </a:lnTo>
                    <a:lnTo>
                      <a:pt x="66" y="119"/>
                    </a:lnTo>
                    <a:lnTo>
                      <a:pt x="66" y="120"/>
                    </a:lnTo>
                    <a:lnTo>
                      <a:pt x="65" y="120"/>
                    </a:lnTo>
                    <a:lnTo>
                      <a:pt x="63" y="121"/>
                    </a:lnTo>
                    <a:lnTo>
                      <a:pt x="62" y="121"/>
                    </a:lnTo>
                    <a:lnTo>
                      <a:pt x="62" y="123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1" y="125"/>
                    </a:lnTo>
                    <a:lnTo>
                      <a:pt x="60" y="126"/>
                    </a:lnTo>
                    <a:lnTo>
                      <a:pt x="60" y="127"/>
                    </a:lnTo>
                    <a:lnTo>
                      <a:pt x="59" y="128"/>
                    </a:lnTo>
                    <a:lnTo>
                      <a:pt x="59" y="129"/>
                    </a:lnTo>
                    <a:lnTo>
                      <a:pt x="58" y="131"/>
                    </a:lnTo>
                    <a:lnTo>
                      <a:pt x="58" y="132"/>
                    </a:lnTo>
                    <a:lnTo>
                      <a:pt x="57" y="133"/>
                    </a:lnTo>
                    <a:lnTo>
                      <a:pt x="55" y="133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2" y="133"/>
                    </a:lnTo>
                    <a:lnTo>
                      <a:pt x="52" y="132"/>
                    </a:lnTo>
                    <a:lnTo>
                      <a:pt x="51" y="133"/>
                    </a:lnTo>
                    <a:lnTo>
                      <a:pt x="51" y="132"/>
                    </a:lnTo>
                    <a:lnTo>
                      <a:pt x="50" y="131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6"/>
                    </a:lnTo>
                    <a:lnTo>
                      <a:pt x="45" y="125"/>
                    </a:lnTo>
                    <a:lnTo>
                      <a:pt x="44" y="126"/>
                    </a:lnTo>
                    <a:lnTo>
                      <a:pt x="44" y="127"/>
                    </a:lnTo>
                    <a:lnTo>
                      <a:pt x="43" y="128"/>
                    </a:lnTo>
                    <a:lnTo>
                      <a:pt x="43" y="127"/>
                    </a:lnTo>
                    <a:lnTo>
                      <a:pt x="42" y="127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0" y="126"/>
                    </a:lnTo>
                    <a:lnTo>
                      <a:pt x="39" y="126"/>
                    </a:lnTo>
                    <a:lnTo>
                      <a:pt x="37" y="126"/>
                    </a:lnTo>
                    <a:lnTo>
                      <a:pt x="36" y="126"/>
                    </a:lnTo>
                    <a:lnTo>
                      <a:pt x="35" y="125"/>
                    </a:lnTo>
                    <a:lnTo>
                      <a:pt x="35" y="125"/>
                    </a:lnTo>
                    <a:lnTo>
                      <a:pt x="35" y="124"/>
                    </a:lnTo>
                    <a:lnTo>
                      <a:pt x="35" y="123"/>
                    </a:lnTo>
                    <a:lnTo>
                      <a:pt x="34" y="123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2" y="119"/>
                    </a:lnTo>
                    <a:lnTo>
                      <a:pt x="32" y="118"/>
                    </a:lnTo>
                    <a:lnTo>
                      <a:pt x="31" y="118"/>
                    </a:lnTo>
                    <a:lnTo>
                      <a:pt x="29" y="117"/>
                    </a:lnTo>
                    <a:lnTo>
                      <a:pt x="29" y="116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8" y="109"/>
                    </a:lnTo>
                    <a:lnTo>
                      <a:pt x="28" y="108"/>
                    </a:lnTo>
                    <a:lnTo>
                      <a:pt x="28" y="107"/>
                    </a:lnTo>
                    <a:lnTo>
                      <a:pt x="29" y="107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6" y="106"/>
                    </a:lnTo>
                    <a:lnTo>
                      <a:pt x="25" y="104"/>
                    </a:lnTo>
                    <a:lnTo>
                      <a:pt x="25" y="103"/>
                    </a:lnTo>
                    <a:lnTo>
                      <a:pt x="24" y="102"/>
                    </a:lnTo>
                    <a:lnTo>
                      <a:pt x="25" y="102"/>
                    </a:lnTo>
                    <a:lnTo>
                      <a:pt x="29" y="102"/>
                    </a:lnTo>
                    <a:lnTo>
                      <a:pt x="32" y="102"/>
                    </a:lnTo>
                    <a:lnTo>
                      <a:pt x="33" y="102"/>
                    </a:lnTo>
                    <a:lnTo>
                      <a:pt x="39" y="102"/>
                    </a:lnTo>
                    <a:lnTo>
                      <a:pt x="40" y="102"/>
                    </a:lnTo>
                    <a:lnTo>
                      <a:pt x="43" y="102"/>
                    </a:lnTo>
                    <a:lnTo>
                      <a:pt x="43" y="101"/>
                    </a:lnTo>
                    <a:lnTo>
                      <a:pt x="44" y="100"/>
                    </a:lnTo>
                    <a:lnTo>
                      <a:pt x="43" y="99"/>
                    </a:lnTo>
                    <a:lnTo>
                      <a:pt x="42" y="99"/>
                    </a:lnTo>
                    <a:lnTo>
                      <a:pt x="42" y="98"/>
                    </a:lnTo>
                    <a:lnTo>
                      <a:pt x="41" y="98"/>
                    </a:lnTo>
                    <a:lnTo>
                      <a:pt x="40" y="98"/>
                    </a:lnTo>
                    <a:lnTo>
                      <a:pt x="40" y="95"/>
                    </a:lnTo>
                    <a:lnTo>
                      <a:pt x="39" y="93"/>
                    </a:lnTo>
                    <a:lnTo>
                      <a:pt x="41" y="93"/>
                    </a:lnTo>
                    <a:lnTo>
                      <a:pt x="40" y="92"/>
                    </a:lnTo>
                    <a:lnTo>
                      <a:pt x="41" y="91"/>
                    </a:lnTo>
                    <a:lnTo>
                      <a:pt x="41" y="90"/>
                    </a:lnTo>
                    <a:lnTo>
                      <a:pt x="41" y="87"/>
                    </a:lnTo>
                    <a:lnTo>
                      <a:pt x="42" y="87"/>
                    </a:lnTo>
                    <a:lnTo>
                      <a:pt x="43" y="87"/>
                    </a:lnTo>
                    <a:lnTo>
                      <a:pt x="43" y="86"/>
                    </a:lnTo>
                    <a:lnTo>
                      <a:pt x="43" y="85"/>
                    </a:lnTo>
                    <a:lnTo>
                      <a:pt x="44" y="84"/>
                    </a:lnTo>
                    <a:lnTo>
                      <a:pt x="43" y="83"/>
                    </a:lnTo>
                    <a:lnTo>
                      <a:pt x="43" y="82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1" y="79"/>
                    </a:lnTo>
                    <a:lnTo>
                      <a:pt x="41" y="78"/>
                    </a:lnTo>
                    <a:lnTo>
                      <a:pt x="40" y="78"/>
                    </a:lnTo>
                    <a:lnTo>
                      <a:pt x="40" y="77"/>
                    </a:lnTo>
                    <a:lnTo>
                      <a:pt x="41" y="77"/>
                    </a:lnTo>
                    <a:lnTo>
                      <a:pt x="42" y="77"/>
                    </a:lnTo>
                    <a:lnTo>
                      <a:pt x="43" y="77"/>
                    </a:lnTo>
                    <a:lnTo>
                      <a:pt x="44" y="76"/>
                    </a:lnTo>
                    <a:lnTo>
                      <a:pt x="43" y="75"/>
                    </a:lnTo>
                    <a:lnTo>
                      <a:pt x="42" y="75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40" y="73"/>
                    </a:lnTo>
                    <a:lnTo>
                      <a:pt x="40" y="72"/>
                    </a:lnTo>
                    <a:lnTo>
                      <a:pt x="41" y="72"/>
                    </a:lnTo>
                    <a:lnTo>
                      <a:pt x="42" y="72"/>
                    </a:lnTo>
                    <a:lnTo>
                      <a:pt x="43" y="72"/>
                    </a:lnTo>
                    <a:lnTo>
                      <a:pt x="44" y="72"/>
                    </a:lnTo>
                    <a:lnTo>
                      <a:pt x="45" y="72"/>
                    </a:lnTo>
                    <a:lnTo>
                      <a:pt x="44" y="70"/>
                    </a:lnTo>
                    <a:lnTo>
                      <a:pt x="44" y="69"/>
                    </a:lnTo>
                    <a:lnTo>
                      <a:pt x="43" y="68"/>
                    </a:lnTo>
                    <a:lnTo>
                      <a:pt x="43" y="67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3" y="64"/>
                    </a:lnTo>
                    <a:lnTo>
                      <a:pt x="42" y="62"/>
                    </a:lnTo>
                    <a:lnTo>
                      <a:pt x="42" y="61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6" y="59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2" y="59"/>
                    </a:lnTo>
                    <a:lnTo>
                      <a:pt x="57" y="59"/>
                    </a:lnTo>
                    <a:lnTo>
                      <a:pt x="58" y="59"/>
                    </a:lnTo>
                    <a:lnTo>
                      <a:pt x="61" y="59"/>
                    </a:lnTo>
                    <a:lnTo>
                      <a:pt x="62" y="59"/>
                    </a:lnTo>
                    <a:lnTo>
                      <a:pt x="63" y="59"/>
                    </a:lnTo>
                    <a:lnTo>
                      <a:pt x="65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0" y="58"/>
                    </a:lnTo>
                    <a:lnTo>
                      <a:pt x="71" y="57"/>
                    </a:lnTo>
                    <a:lnTo>
                      <a:pt x="71" y="56"/>
                    </a:lnTo>
                    <a:lnTo>
                      <a:pt x="71" y="55"/>
                    </a:lnTo>
                    <a:lnTo>
                      <a:pt x="70" y="53"/>
                    </a:lnTo>
                    <a:lnTo>
                      <a:pt x="70" y="52"/>
                    </a:lnTo>
                    <a:lnTo>
                      <a:pt x="69" y="52"/>
                    </a:lnTo>
                    <a:lnTo>
                      <a:pt x="69" y="52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9" y="48"/>
                    </a:lnTo>
                    <a:lnTo>
                      <a:pt x="68" y="48"/>
                    </a:lnTo>
                    <a:lnTo>
                      <a:pt x="67" y="44"/>
                    </a:lnTo>
                    <a:lnTo>
                      <a:pt x="67" y="43"/>
                    </a:lnTo>
                    <a:lnTo>
                      <a:pt x="66" y="43"/>
                    </a:lnTo>
                    <a:lnTo>
                      <a:pt x="66" y="42"/>
                    </a:lnTo>
                    <a:lnTo>
                      <a:pt x="65" y="41"/>
                    </a:lnTo>
                    <a:lnTo>
                      <a:pt x="65" y="40"/>
                    </a:lnTo>
                    <a:lnTo>
                      <a:pt x="63" y="40"/>
                    </a:lnTo>
                    <a:lnTo>
                      <a:pt x="63" y="39"/>
                    </a:lnTo>
                    <a:lnTo>
                      <a:pt x="62" y="38"/>
                    </a:lnTo>
                    <a:lnTo>
                      <a:pt x="62" y="36"/>
                    </a:lnTo>
                    <a:lnTo>
                      <a:pt x="62" y="35"/>
                    </a:lnTo>
                    <a:lnTo>
                      <a:pt x="61" y="34"/>
                    </a:lnTo>
                    <a:lnTo>
                      <a:pt x="60" y="33"/>
                    </a:lnTo>
                    <a:lnTo>
                      <a:pt x="60" y="32"/>
                    </a:lnTo>
                    <a:lnTo>
                      <a:pt x="59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59" y="27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60" y="23"/>
                    </a:lnTo>
                    <a:lnTo>
                      <a:pt x="61" y="17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2" y="6"/>
                    </a:lnTo>
                    <a:lnTo>
                      <a:pt x="74" y="8"/>
                    </a:lnTo>
                    <a:lnTo>
                      <a:pt x="75" y="8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5" y="11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5" y="4"/>
                    </a:lnTo>
                    <a:lnTo>
                      <a:pt x="95" y="2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0" name="Freeform 76"/>
              <p:cNvSpPr>
                <a:spLocks noEditPoints="1"/>
              </p:cNvSpPr>
              <p:nvPr/>
            </p:nvSpPr>
            <p:spPr bwMode="auto">
              <a:xfrm>
                <a:off x="1852703" y="2744788"/>
                <a:ext cx="292100" cy="190500"/>
              </a:xfrm>
              <a:custGeom>
                <a:avLst/>
                <a:gdLst>
                  <a:gd name="T0" fmla="*/ 8 w 184"/>
                  <a:gd name="T1" fmla="*/ 31 h 120"/>
                  <a:gd name="T2" fmla="*/ 16 w 184"/>
                  <a:gd name="T3" fmla="*/ 32 h 120"/>
                  <a:gd name="T4" fmla="*/ 24 w 184"/>
                  <a:gd name="T5" fmla="*/ 36 h 120"/>
                  <a:gd name="T6" fmla="*/ 21 w 184"/>
                  <a:gd name="T7" fmla="*/ 41 h 120"/>
                  <a:gd name="T8" fmla="*/ 14 w 184"/>
                  <a:gd name="T9" fmla="*/ 37 h 120"/>
                  <a:gd name="T10" fmla="*/ 11 w 184"/>
                  <a:gd name="T11" fmla="*/ 34 h 120"/>
                  <a:gd name="T12" fmla="*/ 3 w 184"/>
                  <a:gd name="T13" fmla="*/ 32 h 120"/>
                  <a:gd name="T14" fmla="*/ 17 w 184"/>
                  <a:gd name="T15" fmla="*/ 1 h 120"/>
                  <a:gd name="T16" fmla="*/ 21 w 184"/>
                  <a:gd name="T17" fmla="*/ 6 h 120"/>
                  <a:gd name="T18" fmla="*/ 27 w 184"/>
                  <a:gd name="T19" fmla="*/ 9 h 120"/>
                  <a:gd name="T20" fmla="*/ 29 w 184"/>
                  <a:gd name="T21" fmla="*/ 15 h 120"/>
                  <a:gd name="T22" fmla="*/ 33 w 184"/>
                  <a:gd name="T23" fmla="*/ 20 h 120"/>
                  <a:gd name="T24" fmla="*/ 38 w 184"/>
                  <a:gd name="T25" fmla="*/ 24 h 120"/>
                  <a:gd name="T26" fmla="*/ 45 w 184"/>
                  <a:gd name="T27" fmla="*/ 27 h 120"/>
                  <a:gd name="T28" fmla="*/ 58 w 184"/>
                  <a:gd name="T29" fmla="*/ 28 h 120"/>
                  <a:gd name="T30" fmla="*/ 70 w 184"/>
                  <a:gd name="T31" fmla="*/ 34 h 120"/>
                  <a:gd name="T32" fmla="*/ 75 w 184"/>
                  <a:gd name="T33" fmla="*/ 46 h 120"/>
                  <a:gd name="T34" fmla="*/ 91 w 184"/>
                  <a:gd name="T35" fmla="*/ 48 h 120"/>
                  <a:gd name="T36" fmla="*/ 165 w 184"/>
                  <a:gd name="T37" fmla="*/ 28 h 120"/>
                  <a:gd name="T38" fmla="*/ 166 w 184"/>
                  <a:gd name="T39" fmla="*/ 99 h 120"/>
                  <a:gd name="T40" fmla="*/ 176 w 184"/>
                  <a:gd name="T41" fmla="*/ 101 h 120"/>
                  <a:gd name="T42" fmla="*/ 177 w 184"/>
                  <a:gd name="T43" fmla="*/ 105 h 120"/>
                  <a:gd name="T44" fmla="*/ 184 w 184"/>
                  <a:gd name="T45" fmla="*/ 110 h 120"/>
                  <a:gd name="T46" fmla="*/ 163 w 184"/>
                  <a:gd name="T47" fmla="*/ 112 h 120"/>
                  <a:gd name="T48" fmla="*/ 149 w 184"/>
                  <a:gd name="T49" fmla="*/ 112 h 120"/>
                  <a:gd name="T50" fmla="*/ 120 w 184"/>
                  <a:gd name="T51" fmla="*/ 111 h 120"/>
                  <a:gd name="T52" fmla="*/ 106 w 184"/>
                  <a:gd name="T53" fmla="*/ 111 h 120"/>
                  <a:gd name="T54" fmla="*/ 98 w 184"/>
                  <a:gd name="T55" fmla="*/ 114 h 120"/>
                  <a:gd name="T56" fmla="*/ 93 w 184"/>
                  <a:gd name="T57" fmla="*/ 117 h 120"/>
                  <a:gd name="T58" fmla="*/ 88 w 184"/>
                  <a:gd name="T59" fmla="*/ 119 h 120"/>
                  <a:gd name="T60" fmla="*/ 84 w 184"/>
                  <a:gd name="T61" fmla="*/ 116 h 120"/>
                  <a:gd name="T62" fmla="*/ 79 w 184"/>
                  <a:gd name="T63" fmla="*/ 117 h 120"/>
                  <a:gd name="T64" fmla="*/ 70 w 184"/>
                  <a:gd name="T65" fmla="*/ 116 h 120"/>
                  <a:gd name="T66" fmla="*/ 62 w 184"/>
                  <a:gd name="T67" fmla="*/ 113 h 120"/>
                  <a:gd name="T68" fmla="*/ 59 w 184"/>
                  <a:gd name="T69" fmla="*/ 108 h 120"/>
                  <a:gd name="T70" fmla="*/ 50 w 184"/>
                  <a:gd name="T71" fmla="*/ 107 h 120"/>
                  <a:gd name="T72" fmla="*/ 47 w 184"/>
                  <a:gd name="T73" fmla="*/ 95 h 120"/>
                  <a:gd name="T74" fmla="*/ 42 w 184"/>
                  <a:gd name="T75" fmla="*/ 85 h 120"/>
                  <a:gd name="T76" fmla="*/ 41 w 184"/>
                  <a:gd name="T77" fmla="*/ 76 h 120"/>
                  <a:gd name="T78" fmla="*/ 39 w 184"/>
                  <a:gd name="T79" fmla="*/ 63 h 120"/>
                  <a:gd name="T80" fmla="*/ 33 w 184"/>
                  <a:gd name="T81" fmla="*/ 57 h 120"/>
                  <a:gd name="T82" fmla="*/ 32 w 184"/>
                  <a:gd name="T83" fmla="*/ 51 h 120"/>
                  <a:gd name="T84" fmla="*/ 21 w 184"/>
                  <a:gd name="T85" fmla="*/ 48 h 120"/>
                  <a:gd name="T86" fmla="*/ 23 w 184"/>
                  <a:gd name="T87" fmla="*/ 42 h 120"/>
                  <a:gd name="T88" fmla="*/ 29 w 184"/>
                  <a:gd name="T89" fmla="*/ 46 h 120"/>
                  <a:gd name="T90" fmla="*/ 27 w 184"/>
                  <a:gd name="T91" fmla="*/ 41 h 120"/>
                  <a:gd name="T92" fmla="*/ 22 w 184"/>
                  <a:gd name="T93" fmla="*/ 34 h 120"/>
                  <a:gd name="T94" fmla="*/ 16 w 184"/>
                  <a:gd name="T95" fmla="*/ 31 h 120"/>
                  <a:gd name="T96" fmla="*/ 4 w 184"/>
                  <a:gd name="T97" fmla="*/ 28 h 120"/>
                  <a:gd name="T98" fmla="*/ 2 w 184"/>
                  <a:gd name="T99" fmla="*/ 27 h 120"/>
                  <a:gd name="T100" fmla="*/ 7 w 184"/>
                  <a:gd name="T101" fmla="*/ 21 h 120"/>
                  <a:gd name="T102" fmla="*/ 11 w 184"/>
                  <a:gd name="T103" fmla="*/ 20 h 120"/>
                  <a:gd name="T104" fmla="*/ 10 w 184"/>
                  <a:gd name="T105" fmla="*/ 15 h 120"/>
                  <a:gd name="T106" fmla="*/ 5 w 184"/>
                  <a:gd name="T107" fmla="*/ 10 h 120"/>
                  <a:gd name="T108" fmla="*/ 6 w 184"/>
                  <a:gd name="T109" fmla="*/ 4 h 120"/>
                  <a:gd name="T110" fmla="*/ 13 w 184"/>
                  <a:gd name="T111" fmla="*/ 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" h="120">
                    <a:moveTo>
                      <a:pt x="21" y="33"/>
                    </a:moveTo>
                    <a:lnTo>
                      <a:pt x="22" y="34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1" y="32"/>
                    </a:lnTo>
                    <a:lnTo>
                      <a:pt x="21" y="33"/>
                    </a:lnTo>
                    <a:close/>
                    <a:moveTo>
                      <a:pt x="8" y="31"/>
                    </a:moveTo>
                    <a:lnTo>
                      <a:pt x="10" y="31"/>
                    </a:lnTo>
                    <a:lnTo>
                      <a:pt x="11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2"/>
                    </a:lnTo>
                    <a:lnTo>
                      <a:pt x="19" y="33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5"/>
                    </a:lnTo>
                    <a:lnTo>
                      <a:pt x="23" y="36"/>
                    </a:lnTo>
                    <a:lnTo>
                      <a:pt x="24" y="36"/>
                    </a:lnTo>
                    <a:lnTo>
                      <a:pt x="24" y="37"/>
                    </a:lnTo>
                    <a:lnTo>
                      <a:pt x="25" y="37"/>
                    </a:lnTo>
                    <a:lnTo>
                      <a:pt x="25" y="40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3" y="36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7" y="31"/>
                    </a:lnTo>
                    <a:lnTo>
                      <a:pt x="8" y="31"/>
                    </a:lnTo>
                    <a:close/>
                    <a:moveTo>
                      <a:pt x="16" y="0"/>
                    </a:moveTo>
                    <a:lnTo>
                      <a:pt x="16" y="1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1" y="17"/>
                    </a:lnTo>
                    <a:lnTo>
                      <a:pt x="32" y="18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4" y="23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40" y="23"/>
                    </a:lnTo>
                    <a:lnTo>
                      <a:pt x="40" y="24"/>
                    </a:lnTo>
                    <a:lnTo>
                      <a:pt x="41" y="24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3" y="28"/>
                    </a:lnTo>
                    <a:lnTo>
                      <a:pt x="55" y="28"/>
                    </a:lnTo>
                    <a:lnTo>
                      <a:pt x="57" y="28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60" y="28"/>
                    </a:lnTo>
                    <a:lnTo>
                      <a:pt x="63" y="28"/>
                    </a:lnTo>
                    <a:lnTo>
                      <a:pt x="65" y="31"/>
                    </a:lnTo>
                    <a:lnTo>
                      <a:pt x="66" y="32"/>
                    </a:lnTo>
                    <a:lnTo>
                      <a:pt x="68" y="33"/>
                    </a:lnTo>
                    <a:lnTo>
                      <a:pt x="70" y="34"/>
                    </a:lnTo>
                    <a:lnTo>
                      <a:pt x="72" y="36"/>
                    </a:lnTo>
                    <a:lnTo>
                      <a:pt x="73" y="39"/>
                    </a:lnTo>
                    <a:lnTo>
                      <a:pt x="71" y="41"/>
                    </a:lnTo>
                    <a:lnTo>
                      <a:pt x="71" y="43"/>
                    </a:lnTo>
                    <a:lnTo>
                      <a:pt x="73" y="45"/>
                    </a:lnTo>
                    <a:lnTo>
                      <a:pt x="74" y="45"/>
                    </a:lnTo>
                    <a:lnTo>
                      <a:pt x="75" y="46"/>
                    </a:lnTo>
                    <a:lnTo>
                      <a:pt x="76" y="48"/>
                    </a:lnTo>
                    <a:lnTo>
                      <a:pt x="77" y="48"/>
                    </a:lnTo>
                    <a:lnTo>
                      <a:pt x="77" y="48"/>
                    </a:lnTo>
                    <a:lnTo>
                      <a:pt x="80" y="50"/>
                    </a:lnTo>
                    <a:lnTo>
                      <a:pt x="84" y="49"/>
                    </a:lnTo>
                    <a:lnTo>
                      <a:pt x="84" y="48"/>
                    </a:lnTo>
                    <a:lnTo>
                      <a:pt x="91" y="48"/>
                    </a:lnTo>
                    <a:lnTo>
                      <a:pt x="99" y="44"/>
                    </a:lnTo>
                    <a:lnTo>
                      <a:pt x="118" y="39"/>
                    </a:lnTo>
                    <a:lnTo>
                      <a:pt x="141" y="31"/>
                    </a:lnTo>
                    <a:lnTo>
                      <a:pt x="159" y="25"/>
                    </a:lnTo>
                    <a:lnTo>
                      <a:pt x="160" y="25"/>
                    </a:lnTo>
                    <a:lnTo>
                      <a:pt x="165" y="24"/>
                    </a:lnTo>
                    <a:lnTo>
                      <a:pt x="165" y="28"/>
                    </a:lnTo>
                    <a:lnTo>
                      <a:pt x="165" y="44"/>
                    </a:lnTo>
                    <a:lnTo>
                      <a:pt x="165" y="53"/>
                    </a:lnTo>
                    <a:lnTo>
                      <a:pt x="165" y="73"/>
                    </a:lnTo>
                    <a:lnTo>
                      <a:pt x="165" y="76"/>
                    </a:lnTo>
                    <a:lnTo>
                      <a:pt x="165" y="85"/>
                    </a:lnTo>
                    <a:lnTo>
                      <a:pt x="165" y="96"/>
                    </a:lnTo>
                    <a:lnTo>
                      <a:pt x="166" y="99"/>
                    </a:lnTo>
                    <a:lnTo>
                      <a:pt x="167" y="100"/>
                    </a:lnTo>
                    <a:lnTo>
                      <a:pt x="168" y="100"/>
                    </a:lnTo>
                    <a:lnTo>
                      <a:pt x="170" y="101"/>
                    </a:lnTo>
                    <a:lnTo>
                      <a:pt x="171" y="101"/>
                    </a:lnTo>
                    <a:lnTo>
                      <a:pt x="173" y="101"/>
                    </a:lnTo>
                    <a:lnTo>
                      <a:pt x="175" y="101"/>
                    </a:lnTo>
                    <a:lnTo>
                      <a:pt x="176" y="101"/>
                    </a:lnTo>
                    <a:lnTo>
                      <a:pt x="176" y="102"/>
                    </a:lnTo>
                    <a:lnTo>
                      <a:pt x="177" y="102"/>
                    </a:lnTo>
                    <a:lnTo>
                      <a:pt x="176" y="102"/>
                    </a:lnTo>
                    <a:lnTo>
                      <a:pt x="177" y="102"/>
                    </a:lnTo>
                    <a:lnTo>
                      <a:pt x="177" y="103"/>
                    </a:lnTo>
                    <a:lnTo>
                      <a:pt x="178" y="104"/>
                    </a:lnTo>
                    <a:lnTo>
                      <a:pt x="177" y="105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80" y="108"/>
                    </a:lnTo>
                    <a:lnTo>
                      <a:pt x="182" y="108"/>
                    </a:lnTo>
                    <a:lnTo>
                      <a:pt x="182" y="109"/>
                    </a:lnTo>
                    <a:lnTo>
                      <a:pt x="183" y="109"/>
                    </a:lnTo>
                    <a:lnTo>
                      <a:pt x="184" y="110"/>
                    </a:lnTo>
                    <a:lnTo>
                      <a:pt x="183" y="111"/>
                    </a:lnTo>
                    <a:lnTo>
                      <a:pt x="183" y="112"/>
                    </a:lnTo>
                    <a:lnTo>
                      <a:pt x="179" y="112"/>
                    </a:lnTo>
                    <a:lnTo>
                      <a:pt x="176" y="112"/>
                    </a:lnTo>
                    <a:lnTo>
                      <a:pt x="170" y="112"/>
                    </a:lnTo>
                    <a:lnTo>
                      <a:pt x="169" y="112"/>
                    </a:lnTo>
                    <a:lnTo>
                      <a:pt x="163" y="112"/>
                    </a:lnTo>
                    <a:lnTo>
                      <a:pt x="162" y="112"/>
                    </a:lnTo>
                    <a:lnTo>
                      <a:pt x="159" y="112"/>
                    </a:lnTo>
                    <a:lnTo>
                      <a:pt x="154" y="112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50" y="112"/>
                    </a:lnTo>
                    <a:lnTo>
                      <a:pt x="149" y="112"/>
                    </a:lnTo>
                    <a:lnTo>
                      <a:pt x="143" y="112"/>
                    </a:lnTo>
                    <a:lnTo>
                      <a:pt x="141" y="112"/>
                    </a:lnTo>
                    <a:lnTo>
                      <a:pt x="136" y="112"/>
                    </a:lnTo>
                    <a:lnTo>
                      <a:pt x="132" y="111"/>
                    </a:lnTo>
                    <a:lnTo>
                      <a:pt x="126" y="111"/>
                    </a:lnTo>
                    <a:lnTo>
                      <a:pt x="122" y="111"/>
                    </a:lnTo>
                    <a:lnTo>
                      <a:pt x="120" y="111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4" y="111"/>
                    </a:lnTo>
                    <a:lnTo>
                      <a:pt x="109" y="111"/>
                    </a:lnTo>
                    <a:lnTo>
                      <a:pt x="108" y="111"/>
                    </a:lnTo>
                    <a:lnTo>
                      <a:pt x="107" y="111"/>
                    </a:lnTo>
                    <a:lnTo>
                      <a:pt x="106" y="111"/>
                    </a:lnTo>
                    <a:lnTo>
                      <a:pt x="105" y="111"/>
                    </a:lnTo>
                    <a:lnTo>
                      <a:pt x="103" y="111"/>
                    </a:lnTo>
                    <a:lnTo>
                      <a:pt x="102" y="111"/>
                    </a:lnTo>
                    <a:lnTo>
                      <a:pt x="101" y="111"/>
                    </a:lnTo>
                    <a:lnTo>
                      <a:pt x="100" y="112"/>
                    </a:lnTo>
                    <a:lnTo>
                      <a:pt x="99" y="113"/>
                    </a:lnTo>
                    <a:lnTo>
                      <a:pt x="98" y="114"/>
                    </a:lnTo>
                    <a:lnTo>
                      <a:pt x="97" y="116"/>
                    </a:lnTo>
                    <a:lnTo>
                      <a:pt x="97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4" y="116"/>
                    </a:lnTo>
                    <a:lnTo>
                      <a:pt x="93" y="116"/>
                    </a:lnTo>
                    <a:lnTo>
                      <a:pt x="93" y="117"/>
                    </a:lnTo>
                    <a:lnTo>
                      <a:pt x="92" y="117"/>
                    </a:lnTo>
                    <a:lnTo>
                      <a:pt x="91" y="117"/>
                    </a:lnTo>
                    <a:lnTo>
                      <a:pt x="91" y="118"/>
                    </a:lnTo>
                    <a:lnTo>
                      <a:pt x="90" y="118"/>
                    </a:lnTo>
                    <a:lnTo>
                      <a:pt x="90" y="119"/>
                    </a:lnTo>
                    <a:lnTo>
                      <a:pt x="89" y="119"/>
                    </a:lnTo>
                    <a:lnTo>
                      <a:pt x="88" y="119"/>
                    </a:lnTo>
                    <a:lnTo>
                      <a:pt x="88" y="120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5" y="118"/>
                    </a:lnTo>
                    <a:lnTo>
                      <a:pt x="84" y="117"/>
                    </a:lnTo>
                    <a:lnTo>
                      <a:pt x="83" y="117"/>
                    </a:lnTo>
                    <a:lnTo>
                      <a:pt x="84" y="116"/>
                    </a:lnTo>
                    <a:lnTo>
                      <a:pt x="83" y="116"/>
                    </a:lnTo>
                    <a:lnTo>
                      <a:pt x="83" y="117"/>
                    </a:lnTo>
                    <a:lnTo>
                      <a:pt x="83" y="118"/>
                    </a:lnTo>
                    <a:lnTo>
                      <a:pt x="82" y="118"/>
                    </a:lnTo>
                    <a:lnTo>
                      <a:pt x="81" y="117"/>
                    </a:lnTo>
                    <a:lnTo>
                      <a:pt x="80" y="117"/>
                    </a:lnTo>
                    <a:lnTo>
                      <a:pt x="79" y="117"/>
                    </a:lnTo>
                    <a:lnTo>
                      <a:pt x="79" y="118"/>
                    </a:lnTo>
                    <a:lnTo>
                      <a:pt x="77" y="118"/>
                    </a:lnTo>
                    <a:lnTo>
                      <a:pt x="77" y="118"/>
                    </a:lnTo>
                    <a:lnTo>
                      <a:pt x="76" y="118"/>
                    </a:lnTo>
                    <a:lnTo>
                      <a:pt x="75" y="117"/>
                    </a:lnTo>
                    <a:lnTo>
                      <a:pt x="74" y="116"/>
                    </a:lnTo>
                    <a:lnTo>
                      <a:pt x="70" y="116"/>
                    </a:lnTo>
                    <a:lnTo>
                      <a:pt x="68" y="116"/>
                    </a:lnTo>
                    <a:lnTo>
                      <a:pt x="66" y="116"/>
                    </a:lnTo>
                    <a:lnTo>
                      <a:pt x="65" y="116"/>
                    </a:lnTo>
                    <a:lnTo>
                      <a:pt x="64" y="116"/>
                    </a:lnTo>
                    <a:lnTo>
                      <a:pt x="62" y="116"/>
                    </a:lnTo>
                    <a:lnTo>
                      <a:pt x="60" y="114"/>
                    </a:lnTo>
                    <a:lnTo>
                      <a:pt x="62" y="113"/>
                    </a:lnTo>
                    <a:lnTo>
                      <a:pt x="60" y="110"/>
                    </a:lnTo>
                    <a:lnTo>
                      <a:pt x="63" y="109"/>
                    </a:lnTo>
                    <a:lnTo>
                      <a:pt x="64" y="109"/>
                    </a:lnTo>
                    <a:lnTo>
                      <a:pt x="63" y="109"/>
                    </a:lnTo>
                    <a:lnTo>
                      <a:pt x="62" y="109"/>
                    </a:lnTo>
                    <a:lnTo>
                      <a:pt x="60" y="108"/>
                    </a:lnTo>
                    <a:lnTo>
                      <a:pt x="59" y="108"/>
                    </a:lnTo>
                    <a:lnTo>
                      <a:pt x="58" y="108"/>
                    </a:lnTo>
                    <a:lnTo>
                      <a:pt x="57" y="107"/>
                    </a:lnTo>
                    <a:lnTo>
                      <a:pt x="56" y="107"/>
                    </a:lnTo>
                    <a:lnTo>
                      <a:pt x="55" y="107"/>
                    </a:lnTo>
                    <a:lnTo>
                      <a:pt x="54" y="105"/>
                    </a:lnTo>
                    <a:lnTo>
                      <a:pt x="54" y="107"/>
                    </a:lnTo>
                    <a:lnTo>
                      <a:pt x="50" y="107"/>
                    </a:lnTo>
                    <a:lnTo>
                      <a:pt x="50" y="107"/>
                    </a:lnTo>
                    <a:lnTo>
                      <a:pt x="50" y="104"/>
                    </a:lnTo>
                    <a:lnTo>
                      <a:pt x="50" y="102"/>
                    </a:lnTo>
                    <a:lnTo>
                      <a:pt x="49" y="100"/>
                    </a:lnTo>
                    <a:lnTo>
                      <a:pt x="48" y="96"/>
                    </a:lnTo>
                    <a:lnTo>
                      <a:pt x="48" y="95"/>
                    </a:lnTo>
                    <a:lnTo>
                      <a:pt x="47" y="95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5" y="90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2" y="85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42" y="82"/>
                    </a:lnTo>
                    <a:lnTo>
                      <a:pt x="42" y="79"/>
                    </a:lnTo>
                    <a:lnTo>
                      <a:pt x="42" y="78"/>
                    </a:lnTo>
                    <a:lnTo>
                      <a:pt x="41" y="77"/>
                    </a:lnTo>
                    <a:lnTo>
                      <a:pt x="41" y="76"/>
                    </a:lnTo>
                    <a:lnTo>
                      <a:pt x="41" y="75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40" y="70"/>
                    </a:lnTo>
                    <a:lnTo>
                      <a:pt x="40" y="69"/>
                    </a:lnTo>
                    <a:lnTo>
                      <a:pt x="40" y="67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38" y="62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6" y="60"/>
                    </a:lnTo>
                    <a:lnTo>
                      <a:pt x="34" y="57"/>
                    </a:lnTo>
                    <a:lnTo>
                      <a:pt x="33" y="57"/>
                    </a:lnTo>
                    <a:lnTo>
                      <a:pt x="33" y="56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1" y="53"/>
                    </a:lnTo>
                    <a:lnTo>
                      <a:pt x="30" y="52"/>
                    </a:lnTo>
                    <a:lnTo>
                      <a:pt x="32" y="51"/>
                    </a:lnTo>
                    <a:lnTo>
                      <a:pt x="31" y="51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2" y="49"/>
                    </a:lnTo>
                    <a:lnTo>
                      <a:pt x="21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19" y="44"/>
                    </a:lnTo>
                    <a:lnTo>
                      <a:pt x="20" y="43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6"/>
                    </a:lnTo>
                    <a:lnTo>
                      <a:pt x="29" y="48"/>
                    </a:lnTo>
                    <a:lnTo>
                      <a:pt x="29" y="46"/>
                    </a:lnTo>
                    <a:lnTo>
                      <a:pt x="28" y="45"/>
                    </a:lnTo>
                    <a:lnTo>
                      <a:pt x="28" y="44"/>
                    </a:lnTo>
                    <a:lnTo>
                      <a:pt x="27" y="43"/>
                    </a:lnTo>
                    <a:lnTo>
                      <a:pt x="29" y="44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7" y="41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1" y="32"/>
                    </a:lnTo>
                    <a:lnTo>
                      <a:pt x="20" y="32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6" y="31"/>
                    </a:lnTo>
                    <a:lnTo>
                      <a:pt x="15" y="31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6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6" y="24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7" y="21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5" y="21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99" name="Freeform 114"/>
              <p:cNvSpPr>
                <a:spLocks/>
              </p:cNvSpPr>
              <p:nvPr/>
            </p:nvSpPr>
            <p:spPr bwMode="auto">
              <a:xfrm>
                <a:off x="1795553" y="2827338"/>
                <a:ext cx="134938" cy="252413"/>
              </a:xfrm>
              <a:custGeom>
                <a:avLst/>
                <a:gdLst>
                  <a:gd name="T0" fmla="*/ 26 w 85"/>
                  <a:gd name="T1" fmla="*/ 0 h 159"/>
                  <a:gd name="T2" fmla="*/ 27 w 85"/>
                  <a:gd name="T3" fmla="*/ 11 h 159"/>
                  <a:gd name="T4" fmla="*/ 30 w 85"/>
                  <a:gd name="T5" fmla="*/ 13 h 159"/>
                  <a:gd name="T6" fmla="*/ 29 w 85"/>
                  <a:gd name="T7" fmla="*/ 17 h 159"/>
                  <a:gd name="T8" fmla="*/ 30 w 85"/>
                  <a:gd name="T9" fmla="*/ 21 h 159"/>
                  <a:gd name="T10" fmla="*/ 31 w 85"/>
                  <a:gd name="T11" fmla="*/ 22 h 159"/>
                  <a:gd name="T12" fmla="*/ 31 w 85"/>
                  <a:gd name="T13" fmla="*/ 25 h 159"/>
                  <a:gd name="T14" fmla="*/ 35 w 85"/>
                  <a:gd name="T15" fmla="*/ 32 h 159"/>
                  <a:gd name="T16" fmla="*/ 42 w 85"/>
                  <a:gd name="T17" fmla="*/ 33 h 159"/>
                  <a:gd name="T18" fmla="*/ 48 w 85"/>
                  <a:gd name="T19" fmla="*/ 38 h 159"/>
                  <a:gd name="T20" fmla="*/ 50 w 85"/>
                  <a:gd name="T21" fmla="*/ 36 h 159"/>
                  <a:gd name="T22" fmla="*/ 57 w 85"/>
                  <a:gd name="T23" fmla="*/ 40 h 159"/>
                  <a:gd name="T24" fmla="*/ 60 w 85"/>
                  <a:gd name="T25" fmla="*/ 42 h 159"/>
                  <a:gd name="T26" fmla="*/ 58 w 85"/>
                  <a:gd name="T27" fmla="*/ 48 h 159"/>
                  <a:gd name="T28" fmla="*/ 58 w 85"/>
                  <a:gd name="T29" fmla="*/ 53 h 159"/>
                  <a:gd name="T30" fmla="*/ 59 w 85"/>
                  <a:gd name="T31" fmla="*/ 48 h 159"/>
                  <a:gd name="T32" fmla="*/ 65 w 85"/>
                  <a:gd name="T33" fmla="*/ 45 h 159"/>
                  <a:gd name="T34" fmla="*/ 64 w 85"/>
                  <a:gd name="T35" fmla="*/ 52 h 159"/>
                  <a:gd name="T36" fmla="*/ 66 w 85"/>
                  <a:gd name="T37" fmla="*/ 50 h 159"/>
                  <a:gd name="T38" fmla="*/ 70 w 85"/>
                  <a:gd name="T39" fmla="*/ 51 h 159"/>
                  <a:gd name="T40" fmla="*/ 78 w 85"/>
                  <a:gd name="T41" fmla="*/ 53 h 159"/>
                  <a:gd name="T42" fmla="*/ 83 w 85"/>
                  <a:gd name="T43" fmla="*/ 61 h 159"/>
                  <a:gd name="T44" fmla="*/ 83 w 85"/>
                  <a:gd name="T45" fmla="*/ 68 h 159"/>
                  <a:gd name="T46" fmla="*/ 75 w 85"/>
                  <a:gd name="T47" fmla="*/ 68 h 159"/>
                  <a:gd name="T48" fmla="*/ 70 w 85"/>
                  <a:gd name="T49" fmla="*/ 73 h 159"/>
                  <a:gd name="T50" fmla="*/ 68 w 85"/>
                  <a:gd name="T51" fmla="*/ 77 h 159"/>
                  <a:gd name="T52" fmla="*/ 68 w 85"/>
                  <a:gd name="T53" fmla="*/ 85 h 159"/>
                  <a:gd name="T54" fmla="*/ 66 w 85"/>
                  <a:gd name="T55" fmla="*/ 92 h 159"/>
                  <a:gd name="T56" fmla="*/ 69 w 85"/>
                  <a:gd name="T57" fmla="*/ 99 h 159"/>
                  <a:gd name="T58" fmla="*/ 68 w 85"/>
                  <a:gd name="T59" fmla="*/ 103 h 159"/>
                  <a:gd name="T60" fmla="*/ 74 w 85"/>
                  <a:gd name="T61" fmla="*/ 106 h 159"/>
                  <a:gd name="T62" fmla="*/ 77 w 85"/>
                  <a:gd name="T63" fmla="*/ 110 h 159"/>
                  <a:gd name="T64" fmla="*/ 77 w 85"/>
                  <a:gd name="T65" fmla="*/ 124 h 159"/>
                  <a:gd name="T66" fmla="*/ 58 w 85"/>
                  <a:gd name="T67" fmla="*/ 131 h 159"/>
                  <a:gd name="T68" fmla="*/ 44 w 85"/>
                  <a:gd name="T69" fmla="*/ 151 h 159"/>
                  <a:gd name="T70" fmla="*/ 47 w 85"/>
                  <a:gd name="T71" fmla="*/ 159 h 159"/>
                  <a:gd name="T72" fmla="*/ 40 w 85"/>
                  <a:gd name="T73" fmla="*/ 158 h 159"/>
                  <a:gd name="T74" fmla="*/ 36 w 85"/>
                  <a:gd name="T75" fmla="*/ 150 h 159"/>
                  <a:gd name="T76" fmla="*/ 33 w 85"/>
                  <a:gd name="T77" fmla="*/ 144 h 159"/>
                  <a:gd name="T78" fmla="*/ 29 w 85"/>
                  <a:gd name="T79" fmla="*/ 138 h 159"/>
                  <a:gd name="T80" fmla="*/ 24 w 85"/>
                  <a:gd name="T81" fmla="*/ 135 h 159"/>
                  <a:gd name="T82" fmla="*/ 23 w 85"/>
                  <a:gd name="T83" fmla="*/ 128 h 159"/>
                  <a:gd name="T84" fmla="*/ 22 w 85"/>
                  <a:gd name="T85" fmla="*/ 120 h 159"/>
                  <a:gd name="T86" fmla="*/ 23 w 85"/>
                  <a:gd name="T87" fmla="*/ 112 h 159"/>
                  <a:gd name="T88" fmla="*/ 24 w 85"/>
                  <a:gd name="T89" fmla="*/ 104 h 159"/>
                  <a:gd name="T90" fmla="*/ 25 w 85"/>
                  <a:gd name="T91" fmla="*/ 98 h 159"/>
                  <a:gd name="T92" fmla="*/ 23 w 85"/>
                  <a:gd name="T93" fmla="*/ 90 h 159"/>
                  <a:gd name="T94" fmla="*/ 19 w 85"/>
                  <a:gd name="T95" fmla="*/ 79 h 159"/>
                  <a:gd name="T96" fmla="*/ 16 w 85"/>
                  <a:gd name="T97" fmla="*/ 74 h 159"/>
                  <a:gd name="T98" fmla="*/ 14 w 85"/>
                  <a:gd name="T99" fmla="*/ 61 h 159"/>
                  <a:gd name="T100" fmla="*/ 5 w 85"/>
                  <a:gd name="T101" fmla="*/ 55 h 159"/>
                  <a:gd name="T102" fmla="*/ 4 w 85"/>
                  <a:gd name="T103" fmla="*/ 52 h 159"/>
                  <a:gd name="T104" fmla="*/ 1 w 85"/>
                  <a:gd name="T105" fmla="*/ 44 h 159"/>
                  <a:gd name="T106" fmla="*/ 0 w 85"/>
                  <a:gd name="T107" fmla="*/ 35 h 159"/>
                  <a:gd name="T108" fmla="*/ 4 w 85"/>
                  <a:gd name="T109" fmla="*/ 28 h 159"/>
                  <a:gd name="T110" fmla="*/ 5 w 85"/>
                  <a:gd name="T111" fmla="*/ 18 h 159"/>
                  <a:gd name="T112" fmla="*/ 4 w 85"/>
                  <a:gd name="T113" fmla="*/ 2 h 159"/>
                  <a:gd name="T114" fmla="*/ 10 w 85"/>
                  <a:gd name="T115" fmla="*/ 0 h 159"/>
                  <a:gd name="T116" fmla="*/ 18 w 85"/>
                  <a:gd name="T11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159">
                    <a:moveTo>
                      <a:pt x="19" y="0"/>
                    </a:move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10"/>
                    </a:lnTo>
                    <a:lnTo>
                      <a:pt x="29" y="10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2" y="24"/>
                    </a:lnTo>
                    <a:lnTo>
                      <a:pt x="34" y="25"/>
                    </a:lnTo>
                    <a:lnTo>
                      <a:pt x="33" y="26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32" y="30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32"/>
                    </a:lnTo>
                    <a:lnTo>
                      <a:pt x="36" y="32"/>
                    </a:lnTo>
                    <a:lnTo>
                      <a:pt x="38" y="31"/>
                    </a:lnTo>
                    <a:lnTo>
                      <a:pt x="39" y="31"/>
                    </a:lnTo>
                    <a:lnTo>
                      <a:pt x="39" y="32"/>
                    </a:lnTo>
                    <a:lnTo>
                      <a:pt x="41" y="31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3" y="34"/>
                    </a:lnTo>
                    <a:lnTo>
                      <a:pt x="43" y="35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48" y="38"/>
                    </a:lnTo>
                    <a:lnTo>
                      <a:pt x="48" y="36"/>
                    </a:lnTo>
                    <a:lnTo>
                      <a:pt x="48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2" y="38"/>
                    </a:lnTo>
                    <a:lnTo>
                      <a:pt x="53" y="36"/>
                    </a:lnTo>
                    <a:lnTo>
                      <a:pt x="55" y="36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8" y="40"/>
                    </a:lnTo>
                    <a:lnTo>
                      <a:pt x="58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60" y="42"/>
                    </a:lnTo>
                    <a:lnTo>
                      <a:pt x="60" y="43"/>
                    </a:lnTo>
                    <a:lnTo>
                      <a:pt x="61" y="43"/>
                    </a:lnTo>
                    <a:lnTo>
                      <a:pt x="61" y="44"/>
                    </a:lnTo>
                    <a:lnTo>
                      <a:pt x="60" y="45"/>
                    </a:lnTo>
                    <a:lnTo>
                      <a:pt x="59" y="47"/>
                    </a:lnTo>
                    <a:lnTo>
                      <a:pt x="59" y="48"/>
                    </a:lnTo>
                    <a:lnTo>
                      <a:pt x="58" y="48"/>
                    </a:lnTo>
                    <a:lnTo>
                      <a:pt x="58" y="49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8" y="53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49"/>
                    </a:lnTo>
                    <a:lnTo>
                      <a:pt x="59" y="48"/>
                    </a:lnTo>
                    <a:lnTo>
                      <a:pt x="59" y="48"/>
                    </a:lnTo>
                    <a:lnTo>
                      <a:pt x="60" y="47"/>
                    </a:lnTo>
                    <a:lnTo>
                      <a:pt x="60" y="45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63" y="45"/>
                    </a:lnTo>
                    <a:lnTo>
                      <a:pt x="64" y="45"/>
                    </a:lnTo>
                    <a:lnTo>
                      <a:pt x="65" y="45"/>
                    </a:lnTo>
                    <a:lnTo>
                      <a:pt x="66" y="45"/>
                    </a:lnTo>
                    <a:lnTo>
                      <a:pt x="67" y="45"/>
                    </a:lnTo>
                    <a:lnTo>
                      <a:pt x="67" y="47"/>
                    </a:lnTo>
                    <a:lnTo>
                      <a:pt x="68" y="48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1" y="53"/>
                    </a:lnTo>
                    <a:lnTo>
                      <a:pt x="63" y="53"/>
                    </a:lnTo>
                    <a:lnTo>
                      <a:pt x="64" y="55"/>
                    </a:lnTo>
                    <a:lnTo>
                      <a:pt x="64" y="53"/>
                    </a:lnTo>
                    <a:lnTo>
                      <a:pt x="65" y="51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7" y="50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9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72" y="52"/>
                    </a:lnTo>
                    <a:lnTo>
                      <a:pt x="73" y="53"/>
                    </a:lnTo>
                    <a:lnTo>
                      <a:pt x="74" y="53"/>
                    </a:lnTo>
                    <a:lnTo>
                      <a:pt x="74" y="56"/>
                    </a:lnTo>
                    <a:lnTo>
                      <a:pt x="75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3"/>
                    </a:lnTo>
                    <a:lnTo>
                      <a:pt x="81" y="53"/>
                    </a:lnTo>
                    <a:lnTo>
                      <a:pt x="82" y="55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3" y="58"/>
                    </a:lnTo>
                    <a:lnTo>
                      <a:pt x="83" y="61"/>
                    </a:lnTo>
                    <a:lnTo>
                      <a:pt x="83" y="62"/>
                    </a:lnTo>
                    <a:lnTo>
                      <a:pt x="84" y="64"/>
                    </a:lnTo>
                    <a:lnTo>
                      <a:pt x="85" y="65"/>
                    </a:lnTo>
                    <a:lnTo>
                      <a:pt x="84" y="65"/>
                    </a:lnTo>
                    <a:lnTo>
                      <a:pt x="83" y="66"/>
                    </a:lnTo>
                    <a:lnTo>
                      <a:pt x="83" y="67"/>
                    </a:lnTo>
                    <a:lnTo>
                      <a:pt x="83" y="68"/>
                    </a:lnTo>
                    <a:lnTo>
                      <a:pt x="82" y="68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7" y="67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5" y="68"/>
                    </a:lnTo>
                    <a:lnTo>
                      <a:pt x="75" y="67"/>
                    </a:lnTo>
                    <a:lnTo>
                      <a:pt x="74" y="68"/>
                    </a:lnTo>
                    <a:lnTo>
                      <a:pt x="73" y="69"/>
                    </a:lnTo>
                    <a:lnTo>
                      <a:pt x="72" y="70"/>
                    </a:lnTo>
                    <a:lnTo>
                      <a:pt x="72" y="72"/>
                    </a:lnTo>
                    <a:lnTo>
                      <a:pt x="70" y="72"/>
                    </a:lnTo>
                    <a:lnTo>
                      <a:pt x="70" y="73"/>
                    </a:lnTo>
                    <a:lnTo>
                      <a:pt x="69" y="74"/>
                    </a:lnTo>
                    <a:lnTo>
                      <a:pt x="68" y="74"/>
                    </a:lnTo>
                    <a:lnTo>
                      <a:pt x="68" y="76"/>
                    </a:lnTo>
                    <a:lnTo>
                      <a:pt x="69" y="76"/>
                    </a:lnTo>
                    <a:lnTo>
                      <a:pt x="69" y="77"/>
                    </a:lnTo>
                    <a:lnTo>
                      <a:pt x="69" y="77"/>
                    </a:lnTo>
                    <a:lnTo>
                      <a:pt x="68" y="77"/>
                    </a:lnTo>
                    <a:lnTo>
                      <a:pt x="68" y="78"/>
                    </a:lnTo>
                    <a:lnTo>
                      <a:pt x="68" y="79"/>
                    </a:lnTo>
                    <a:lnTo>
                      <a:pt x="68" y="81"/>
                    </a:lnTo>
                    <a:lnTo>
                      <a:pt x="68" y="82"/>
                    </a:lnTo>
                    <a:lnTo>
                      <a:pt x="68" y="83"/>
                    </a:lnTo>
                    <a:lnTo>
                      <a:pt x="68" y="84"/>
                    </a:lnTo>
                    <a:lnTo>
                      <a:pt x="68" y="85"/>
                    </a:lnTo>
                    <a:lnTo>
                      <a:pt x="68" y="86"/>
                    </a:lnTo>
                    <a:lnTo>
                      <a:pt x="67" y="86"/>
                    </a:lnTo>
                    <a:lnTo>
                      <a:pt x="67" y="87"/>
                    </a:lnTo>
                    <a:lnTo>
                      <a:pt x="67" y="89"/>
                    </a:lnTo>
                    <a:lnTo>
                      <a:pt x="66" y="90"/>
                    </a:lnTo>
                    <a:lnTo>
                      <a:pt x="66" y="91"/>
                    </a:lnTo>
                    <a:lnTo>
                      <a:pt x="66" y="92"/>
                    </a:lnTo>
                    <a:lnTo>
                      <a:pt x="66" y="93"/>
                    </a:lnTo>
                    <a:lnTo>
                      <a:pt x="67" y="94"/>
                    </a:lnTo>
                    <a:lnTo>
                      <a:pt x="67" y="95"/>
                    </a:lnTo>
                    <a:lnTo>
                      <a:pt x="68" y="97"/>
                    </a:lnTo>
                    <a:lnTo>
                      <a:pt x="68" y="98"/>
                    </a:lnTo>
                    <a:lnTo>
                      <a:pt x="69" y="98"/>
                    </a:lnTo>
                    <a:lnTo>
                      <a:pt x="69" y="99"/>
                    </a:lnTo>
                    <a:lnTo>
                      <a:pt x="70" y="99"/>
                    </a:lnTo>
                    <a:lnTo>
                      <a:pt x="70" y="100"/>
                    </a:lnTo>
                    <a:lnTo>
                      <a:pt x="72" y="102"/>
                    </a:lnTo>
                    <a:lnTo>
                      <a:pt x="70" y="101"/>
                    </a:lnTo>
                    <a:lnTo>
                      <a:pt x="69" y="102"/>
                    </a:lnTo>
                    <a:lnTo>
                      <a:pt x="69" y="103"/>
                    </a:lnTo>
                    <a:lnTo>
                      <a:pt x="68" y="103"/>
                    </a:lnTo>
                    <a:lnTo>
                      <a:pt x="69" y="104"/>
                    </a:lnTo>
                    <a:lnTo>
                      <a:pt x="69" y="104"/>
                    </a:lnTo>
                    <a:lnTo>
                      <a:pt x="70" y="104"/>
                    </a:lnTo>
                    <a:lnTo>
                      <a:pt x="72" y="104"/>
                    </a:lnTo>
                    <a:lnTo>
                      <a:pt x="73" y="104"/>
                    </a:lnTo>
                    <a:lnTo>
                      <a:pt x="73" y="106"/>
                    </a:lnTo>
                    <a:lnTo>
                      <a:pt x="74" y="106"/>
                    </a:lnTo>
                    <a:lnTo>
                      <a:pt x="75" y="107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4" y="109"/>
                    </a:lnTo>
                    <a:lnTo>
                      <a:pt x="75" y="109"/>
                    </a:lnTo>
                    <a:lnTo>
                      <a:pt x="76" y="110"/>
                    </a:lnTo>
                    <a:lnTo>
                      <a:pt x="77" y="110"/>
                    </a:lnTo>
                    <a:lnTo>
                      <a:pt x="77" y="111"/>
                    </a:lnTo>
                    <a:lnTo>
                      <a:pt x="77" y="112"/>
                    </a:lnTo>
                    <a:lnTo>
                      <a:pt x="77" y="115"/>
                    </a:lnTo>
                    <a:lnTo>
                      <a:pt x="77" y="118"/>
                    </a:lnTo>
                    <a:lnTo>
                      <a:pt x="77" y="121"/>
                    </a:lnTo>
                    <a:lnTo>
                      <a:pt x="77" y="123"/>
                    </a:lnTo>
                    <a:lnTo>
                      <a:pt x="77" y="124"/>
                    </a:lnTo>
                    <a:lnTo>
                      <a:pt x="77" y="126"/>
                    </a:lnTo>
                    <a:lnTo>
                      <a:pt x="77" y="127"/>
                    </a:lnTo>
                    <a:lnTo>
                      <a:pt x="77" y="128"/>
                    </a:lnTo>
                    <a:lnTo>
                      <a:pt x="76" y="131"/>
                    </a:lnTo>
                    <a:lnTo>
                      <a:pt x="74" y="131"/>
                    </a:lnTo>
                    <a:lnTo>
                      <a:pt x="70" y="131"/>
                    </a:lnTo>
                    <a:lnTo>
                      <a:pt x="58" y="131"/>
                    </a:lnTo>
                    <a:lnTo>
                      <a:pt x="58" y="136"/>
                    </a:lnTo>
                    <a:lnTo>
                      <a:pt x="53" y="136"/>
                    </a:lnTo>
                    <a:lnTo>
                      <a:pt x="49" y="137"/>
                    </a:lnTo>
                    <a:lnTo>
                      <a:pt x="41" y="137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4" y="151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7" y="154"/>
                    </a:lnTo>
                    <a:lnTo>
                      <a:pt x="48" y="157"/>
                    </a:lnTo>
                    <a:lnTo>
                      <a:pt x="48" y="158"/>
                    </a:lnTo>
                    <a:lnTo>
                      <a:pt x="48" y="159"/>
                    </a:lnTo>
                    <a:lnTo>
                      <a:pt x="47" y="159"/>
                    </a:lnTo>
                    <a:lnTo>
                      <a:pt x="47" y="158"/>
                    </a:lnTo>
                    <a:lnTo>
                      <a:pt x="46" y="158"/>
                    </a:lnTo>
                    <a:lnTo>
                      <a:pt x="44" y="157"/>
                    </a:lnTo>
                    <a:lnTo>
                      <a:pt x="43" y="157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0" y="158"/>
                    </a:lnTo>
                    <a:lnTo>
                      <a:pt x="39" y="157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8" y="152"/>
                    </a:lnTo>
                    <a:lnTo>
                      <a:pt x="38" y="151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4" y="149"/>
                    </a:lnTo>
                    <a:lnTo>
                      <a:pt x="34" y="148"/>
                    </a:lnTo>
                    <a:lnTo>
                      <a:pt x="33" y="148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3" y="144"/>
                    </a:lnTo>
                    <a:lnTo>
                      <a:pt x="32" y="143"/>
                    </a:lnTo>
                    <a:lnTo>
                      <a:pt x="32" y="142"/>
                    </a:lnTo>
                    <a:lnTo>
                      <a:pt x="31" y="141"/>
                    </a:lnTo>
                    <a:lnTo>
                      <a:pt x="31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6" y="138"/>
                    </a:lnTo>
                    <a:lnTo>
                      <a:pt x="26" y="137"/>
                    </a:lnTo>
                    <a:lnTo>
                      <a:pt x="26" y="136"/>
                    </a:lnTo>
                    <a:lnTo>
                      <a:pt x="25" y="136"/>
                    </a:lnTo>
                    <a:lnTo>
                      <a:pt x="25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3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4" y="131"/>
                    </a:lnTo>
                    <a:lnTo>
                      <a:pt x="24" y="129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2" y="126"/>
                    </a:lnTo>
                    <a:lnTo>
                      <a:pt x="22" y="125"/>
                    </a:lnTo>
                    <a:lnTo>
                      <a:pt x="22" y="124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20"/>
                    </a:lnTo>
                    <a:lnTo>
                      <a:pt x="22" y="119"/>
                    </a:lnTo>
                    <a:lnTo>
                      <a:pt x="22" y="118"/>
                    </a:lnTo>
                    <a:lnTo>
                      <a:pt x="23" y="117"/>
                    </a:lnTo>
                    <a:lnTo>
                      <a:pt x="23" y="116"/>
                    </a:lnTo>
                    <a:lnTo>
                      <a:pt x="23" y="115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4" y="111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4" y="104"/>
                    </a:lnTo>
                    <a:lnTo>
                      <a:pt x="24" y="103"/>
                    </a:lnTo>
                    <a:lnTo>
                      <a:pt x="25" y="103"/>
                    </a:lnTo>
                    <a:lnTo>
                      <a:pt x="24" y="102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5" y="98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5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3" y="90"/>
                    </a:lnTo>
                    <a:lnTo>
                      <a:pt x="23" y="87"/>
                    </a:lnTo>
                    <a:lnTo>
                      <a:pt x="22" y="86"/>
                    </a:lnTo>
                    <a:lnTo>
                      <a:pt x="21" y="84"/>
                    </a:lnTo>
                    <a:lnTo>
                      <a:pt x="21" y="83"/>
                    </a:lnTo>
                    <a:lnTo>
                      <a:pt x="21" y="82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9" y="78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17" y="77"/>
                    </a:lnTo>
                    <a:lnTo>
                      <a:pt x="17" y="76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6" y="72"/>
                    </a:lnTo>
                    <a:lnTo>
                      <a:pt x="16" y="69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4" y="61"/>
                    </a:lnTo>
                    <a:lnTo>
                      <a:pt x="14" y="60"/>
                    </a:lnTo>
                    <a:lnTo>
                      <a:pt x="12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8" y="55"/>
                    </a:lnTo>
                    <a:lnTo>
                      <a:pt x="7" y="55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5" y="22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00" name="Freeform 115"/>
              <p:cNvSpPr>
                <a:spLocks/>
              </p:cNvSpPr>
              <p:nvPr/>
            </p:nvSpPr>
            <p:spPr bwMode="auto">
              <a:xfrm>
                <a:off x="1900328" y="2921000"/>
                <a:ext cx="330200" cy="244475"/>
              </a:xfrm>
              <a:custGeom>
                <a:avLst/>
                <a:gdLst>
                  <a:gd name="T0" fmla="*/ 87 w 208"/>
                  <a:gd name="T1" fmla="*/ 0 h 154"/>
                  <a:gd name="T2" fmla="*/ 121 w 208"/>
                  <a:gd name="T3" fmla="*/ 1 h 154"/>
                  <a:gd name="T4" fmla="*/ 153 w 208"/>
                  <a:gd name="T5" fmla="*/ 1 h 154"/>
                  <a:gd name="T6" fmla="*/ 155 w 208"/>
                  <a:gd name="T7" fmla="*/ 9 h 154"/>
                  <a:gd name="T8" fmla="*/ 155 w 208"/>
                  <a:gd name="T9" fmla="*/ 18 h 154"/>
                  <a:gd name="T10" fmla="*/ 161 w 208"/>
                  <a:gd name="T11" fmla="*/ 24 h 154"/>
                  <a:gd name="T12" fmla="*/ 163 w 208"/>
                  <a:gd name="T13" fmla="*/ 32 h 154"/>
                  <a:gd name="T14" fmla="*/ 165 w 208"/>
                  <a:gd name="T15" fmla="*/ 44 h 154"/>
                  <a:gd name="T16" fmla="*/ 161 w 208"/>
                  <a:gd name="T17" fmla="*/ 50 h 154"/>
                  <a:gd name="T18" fmla="*/ 156 w 208"/>
                  <a:gd name="T19" fmla="*/ 56 h 154"/>
                  <a:gd name="T20" fmla="*/ 157 w 208"/>
                  <a:gd name="T21" fmla="*/ 65 h 154"/>
                  <a:gd name="T22" fmla="*/ 164 w 208"/>
                  <a:gd name="T23" fmla="*/ 73 h 154"/>
                  <a:gd name="T24" fmla="*/ 165 w 208"/>
                  <a:gd name="T25" fmla="*/ 82 h 154"/>
                  <a:gd name="T26" fmla="*/ 170 w 208"/>
                  <a:gd name="T27" fmla="*/ 87 h 154"/>
                  <a:gd name="T28" fmla="*/ 175 w 208"/>
                  <a:gd name="T29" fmla="*/ 79 h 154"/>
                  <a:gd name="T30" fmla="*/ 183 w 208"/>
                  <a:gd name="T31" fmla="*/ 84 h 154"/>
                  <a:gd name="T32" fmla="*/ 190 w 208"/>
                  <a:gd name="T33" fmla="*/ 82 h 154"/>
                  <a:gd name="T34" fmla="*/ 197 w 208"/>
                  <a:gd name="T35" fmla="*/ 86 h 154"/>
                  <a:gd name="T36" fmla="*/ 205 w 208"/>
                  <a:gd name="T37" fmla="*/ 94 h 154"/>
                  <a:gd name="T38" fmla="*/ 201 w 208"/>
                  <a:gd name="T39" fmla="*/ 102 h 154"/>
                  <a:gd name="T40" fmla="*/ 206 w 208"/>
                  <a:gd name="T41" fmla="*/ 109 h 154"/>
                  <a:gd name="T42" fmla="*/ 204 w 208"/>
                  <a:gd name="T43" fmla="*/ 116 h 154"/>
                  <a:gd name="T44" fmla="*/ 200 w 208"/>
                  <a:gd name="T45" fmla="*/ 123 h 154"/>
                  <a:gd name="T46" fmla="*/ 200 w 208"/>
                  <a:gd name="T47" fmla="*/ 129 h 154"/>
                  <a:gd name="T48" fmla="*/ 200 w 208"/>
                  <a:gd name="T49" fmla="*/ 137 h 154"/>
                  <a:gd name="T50" fmla="*/ 164 w 208"/>
                  <a:gd name="T51" fmla="*/ 137 h 154"/>
                  <a:gd name="T52" fmla="*/ 155 w 208"/>
                  <a:gd name="T53" fmla="*/ 130 h 154"/>
                  <a:gd name="T54" fmla="*/ 145 w 208"/>
                  <a:gd name="T55" fmla="*/ 137 h 154"/>
                  <a:gd name="T56" fmla="*/ 141 w 208"/>
                  <a:gd name="T57" fmla="*/ 143 h 154"/>
                  <a:gd name="T58" fmla="*/ 135 w 208"/>
                  <a:gd name="T59" fmla="*/ 151 h 154"/>
                  <a:gd name="T60" fmla="*/ 128 w 208"/>
                  <a:gd name="T61" fmla="*/ 148 h 154"/>
                  <a:gd name="T62" fmla="*/ 117 w 208"/>
                  <a:gd name="T63" fmla="*/ 145 h 154"/>
                  <a:gd name="T64" fmla="*/ 111 w 208"/>
                  <a:gd name="T65" fmla="*/ 137 h 154"/>
                  <a:gd name="T66" fmla="*/ 103 w 208"/>
                  <a:gd name="T67" fmla="*/ 130 h 154"/>
                  <a:gd name="T68" fmla="*/ 101 w 208"/>
                  <a:gd name="T69" fmla="*/ 126 h 154"/>
                  <a:gd name="T70" fmla="*/ 94 w 208"/>
                  <a:gd name="T71" fmla="*/ 115 h 154"/>
                  <a:gd name="T72" fmla="*/ 84 w 208"/>
                  <a:gd name="T73" fmla="*/ 110 h 154"/>
                  <a:gd name="T74" fmla="*/ 76 w 208"/>
                  <a:gd name="T75" fmla="*/ 103 h 154"/>
                  <a:gd name="T76" fmla="*/ 67 w 208"/>
                  <a:gd name="T77" fmla="*/ 100 h 154"/>
                  <a:gd name="T78" fmla="*/ 55 w 208"/>
                  <a:gd name="T79" fmla="*/ 95 h 154"/>
                  <a:gd name="T80" fmla="*/ 46 w 208"/>
                  <a:gd name="T81" fmla="*/ 91 h 154"/>
                  <a:gd name="T82" fmla="*/ 38 w 208"/>
                  <a:gd name="T83" fmla="*/ 84 h 154"/>
                  <a:gd name="T84" fmla="*/ 33 w 208"/>
                  <a:gd name="T85" fmla="*/ 75 h 154"/>
                  <a:gd name="T86" fmla="*/ 26 w 208"/>
                  <a:gd name="T87" fmla="*/ 69 h 154"/>
                  <a:gd name="T88" fmla="*/ 19 w 208"/>
                  <a:gd name="T89" fmla="*/ 61 h 154"/>
                  <a:gd name="T90" fmla="*/ 12 w 208"/>
                  <a:gd name="T91" fmla="*/ 56 h 154"/>
                  <a:gd name="T92" fmla="*/ 9 w 208"/>
                  <a:gd name="T93" fmla="*/ 49 h 154"/>
                  <a:gd name="T94" fmla="*/ 3 w 208"/>
                  <a:gd name="T95" fmla="*/ 44 h 154"/>
                  <a:gd name="T96" fmla="*/ 1 w 208"/>
                  <a:gd name="T97" fmla="*/ 36 h 154"/>
                  <a:gd name="T98" fmla="*/ 2 w 208"/>
                  <a:gd name="T99" fmla="*/ 26 h 154"/>
                  <a:gd name="T100" fmla="*/ 3 w 208"/>
                  <a:gd name="T101" fmla="*/ 17 h 154"/>
                  <a:gd name="T102" fmla="*/ 9 w 208"/>
                  <a:gd name="T103" fmla="*/ 8 h 154"/>
                  <a:gd name="T104" fmla="*/ 17 w 208"/>
                  <a:gd name="T105" fmla="*/ 7 h 154"/>
                  <a:gd name="T106" fmla="*/ 26 w 208"/>
                  <a:gd name="T107" fmla="*/ 10 h 154"/>
                  <a:gd name="T108" fmla="*/ 35 w 208"/>
                  <a:gd name="T109" fmla="*/ 8 h 154"/>
                  <a:gd name="T110" fmla="*/ 49 w 208"/>
                  <a:gd name="T111" fmla="*/ 7 h 154"/>
                  <a:gd name="T112" fmla="*/ 54 w 208"/>
                  <a:gd name="T113" fmla="*/ 6 h 154"/>
                  <a:gd name="T114" fmla="*/ 61 w 208"/>
                  <a:gd name="T115" fmla="*/ 6 h 154"/>
                  <a:gd name="T116" fmla="*/ 69 w 208"/>
                  <a:gd name="T117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8" h="154">
                    <a:moveTo>
                      <a:pt x="72" y="0"/>
                    </a:moveTo>
                    <a:lnTo>
                      <a:pt x="73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1" y="1"/>
                    </a:lnTo>
                    <a:lnTo>
                      <a:pt x="113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4" y="1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9" y="1"/>
                    </a:lnTo>
                    <a:lnTo>
                      <a:pt x="140" y="1"/>
                    </a:lnTo>
                    <a:lnTo>
                      <a:pt x="146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2" y="1"/>
                    </a:lnTo>
                    <a:lnTo>
                      <a:pt x="150" y="2"/>
                    </a:lnTo>
                    <a:lnTo>
                      <a:pt x="149" y="3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3" y="7"/>
                    </a:lnTo>
                    <a:lnTo>
                      <a:pt x="153" y="8"/>
                    </a:lnTo>
                    <a:lnTo>
                      <a:pt x="154" y="8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5" y="10"/>
                    </a:lnTo>
                    <a:lnTo>
                      <a:pt x="155" y="11"/>
                    </a:lnTo>
                    <a:lnTo>
                      <a:pt x="155" y="13"/>
                    </a:lnTo>
                    <a:lnTo>
                      <a:pt x="154" y="14"/>
                    </a:lnTo>
                    <a:lnTo>
                      <a:pt x="154" y="15"/>
                    </a:lnTo>
                    <a:lnTo>
                      <a:pt x="153" y="15"/>
                    </a:lnTo>
                    <a:lnTo>
                      <a:pt x="153" y="16"/>
                    </a:lnTo>
                    <a:lnTo>
                      <a:pt x="153" y="17"/>
                    </a:lnTo>
                    <a:lnTo>
                      <a:pt x="154" y="18"/>
                    </a:lnTo>
                    <a:lnTo>
                      <a:pt x="155" y="18"/>
                    </a:lnTo>
                    <a:lnTo>
                      <a:pt x="156" y="20"/>
                    </a:lnTo>
                    <a:lnTo>
                      <a:pt x="156" y="22"/>
                    </a:lnTo>
                    <a:lnTo>
                      <a:pt x="156" y="23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57" y="25"/>
                    </a:lnTo>
                    <a:lnTo>
                      <a:pt x="157" y="24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61" y="24"/>
                    </a:lnTo>
                    <a:lnTo>
                      <a:pt x="162" y="24"/>
                    </a:lnTo>
                    <a:lnTo>
                      <a:pt x="163" y="25"/>
                    </a:lnTo>
                    <a:lnTo>
                      <a:pt x="164" y="25"/>
                    </a:lnTo>
                    <a:lnTo>
                      <a:pt x="165" y="26"/>
                    </a:lnTo>
                    <a:lnTo>
                      <a:pt x="165" y="27"/>
                    </a:lnTo>
                    <a:lnTo>
                      <a:pt x="165" y="28"/>
                    </a:lnTo>
                    <a:lnTo>
                      <a:pt x="164" y="28"/>
                    </a:lnTo>
                    <a:lnTo>
                      <a:pt x="164" y="30"/>
                    </a:lnTo>
                    <a:lnTo>
                      <a:pt x="163" y="31"/>
                    </a:lnTo>
                    <a:lnTo>
                      <a:pt x="163" y="32"/>
                    </a:lnTo>
                    <a:lnTo>
                      <a:pt x="162" y="33"/>
                    </a:lnTo>
                    <a:lnTo>
                      <a:pt x="162" y="34"/>
                    </a:lnTo>
                    <a:lnTo>
                      <a:pt x="163" y="34"/>
                    </a:lnTo>
                    <a:lnTo>
                      <a:pt x="163" y="35"/>
                    </a:lnTo>
                    <a:lnTo>
                      <a:pt x="163" y="36"/>
                    </a:lnTo>
                    <a:lnTo>
                      <a:pt x="163" y="38"/>
                    </a:lnTo>
                    <a:lnTo>
                      <a:pt x="165" y="41"/>
                    </a:lnTo>
                    <a:lnTo>
                      <a:pt x="165" y="42"/>
                    </a:lnTo>
                    <a:lnTo>
                      <a:pt x="165" y="43"/>
                    </a:lnTo>
                    <a:lnTo>
                      <a:pt x="165" y="44"/>
                    </a:lnTo>
                    <a:lnTo>
                      <a:pt x="165" y="45"/>
                    </a:lnTo>
                    <a:lnTo>
                      <a:pt x="165" y="45"/>
                    </a:lnTo>
                    <a:lnTo>
                      <a:pt x="166" y="45"/>
                    </a:lnTo>
                    <a:lnTo>
                      <a:pt x="165" y="45"/>
                    </a:lnTo>
                    <a:lnTo>
                      <a:pt x="164" y="47"/>
                    </a:lnTo>
                    <a:lnTo>
                      <a:pt x="164" y="48"/>
                    </a:lnTo>
                    <a:lnTo>
                      <a:pt x="163" y="48"/>
                    </a:lnTo>
                    <a:lnTo>
                      <a:pt x="162" y="49"/>
                    </a:lnTo>
                    <a:lnTo>
                      <a:pt x="162" y="50"/>
                    </a:lnTo>
                    <a:lnTo>
                      <a:pt x="161" y="50"/>
                    </a:lnTo>
                    <a:lnTo>
                      <a:pt x="160" y="51"/>
                    </a:lnTo>
                    <a:lnTo>
                      <a:pt x="158" y="50"/>
                    </a:lnTo>
                    <a:lnTo>
                      <a:pt x="157" y="50"/>
                    </a:lnTo>
                    <a:lnTo>
                      <a:pt x="156" y="50"/>
                    </a:lnTo>
                    <a:lnTo>
                      <a:pt x="156" y="51"/>
                    </a:lnTo>
                    <a:lnTo>
                      <a:pt x="156" y="52"/>
                    </a:lnTo>
                    <a:lnTo>
                      <a:pt x="156" y="53"/>
                    </a:lnTo>
                    <a:lnTo>
                      <a:pt x="156" y="55"/>
                    </a:lnTo>
                    <a:lnTo>
                      <a:pt x="156" y="55"/>
                    </a:lnTo>
                    <a:lnTo>
                      <a:pt x="156" y="56"/>
                    </a:lnTo>
                    <a:lnTo>
                      <a:pt x="156" y="57"/>
                    </a:lnTo>
                    <a:lnTo>
                      <a:pt x="156" y="58"/>
                    </a:lnTo>
                    <a:lnTo>
                      <a:pt x="156" y="59"/>
                    </a:lnTo>
                    <a:lnTo>
                      <a:pt x="156" y="60"/>
                    </a:lnTo>
                    <a:lnTo>
                      <a:pt x="156" y="61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4"/>
                    </a:lnTo>
                    <a:lnTo>
                      <a:pt x="156" y="65"/>
                    </a:lnTo>
                    <a:lnTo>
                      <a:pt x="157" y="65"/>
                    </a:lnTo>
                    <a:lnTo>
                      <a:pt x="157" y="66"/>
                    </a:lnTo>
                    <a:lnTo>
                      <a:pt x="158" y="67"/>
                    </a:lnTo>
                    <a:lnTo>
                      <a:pt x="160" y="68"/>
                    </a:lnTo>
                    <a:lnTo>
                      <a:pt x="161" y="68"/>
                    </a:lnTo>
                    <a:lnTo>
                      <a:pt x="161" y="69"/>
                    </a:lnTo>
                    <a:lnTo>
                      <a:pt x="162" y="69"/>
                    </a:lnTo>
                    <a:lnTo>
                      <a:pt x="163" y="70"/>
                    </a:lnTo>
                    <a:lnTo>
                      <a:pt x="163" y="72"/>
                    </a:lnTo>
                    <a:lnTo>
                      <a:pt x="163" y="73"/>
                    </a:lnTo>
                    <a:lnTo>
                      <a:pt x="164" y="73"/>
                    </a:lnTo>
                    <a:lnTo>
                      <a:pt x="164" y="73"/>
                    </a:lnTo>
                    <a:lnTo>
                      <a:pt x="164" y="74"/>
                    </a:lnTo>
                    <a:lnTo>
                      <a:pt x="164" y="75"/>
                    </a:lnTo>
                    <a:lnTo>
                      <a:pt x="164" y="76"/>
                    </a:lnTo>
                    <a:lnTo>
                      <a:pt x="165" y="76"/>
                    </a:lnTo>
                    <a:lnTo>
                      <a:pt x="165" y="77"/>
                    </a:lnTo>
                    <a:lnTo>
                      <a:pt x="165" y="78"/>
                    </a:lnTo>
                    <a:lnTo>
                      <a:pt x="165" y="79"/>
                    </a:lnTo>
                    <a:lnTo>
                      <a:pt x="165" y="81"/>
                    </a:lnTo>
                    <a:lnTo>
                      <a:pt x="165" y="82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5" y="84"/>
                    </a:lnTo>
                    <a:lnTo>
                      <a:pt x="165" y="85"/>
                    </a:lnTo>
                    <a:lnTo>
                      <a:pt x="166" y="86"/>
                    </a:lnTo>
                    <a:lnTo>
                      <a:pt x="167" y="87"/>
                    </a:lnTo>
                    <a:lnTo>
                      <a:pt x="167" y="89"/>
                    </a:lnTo>
                    <a:lnTo>
                      <a:pt x="169" y="89"/>
                    </a:lnTo>
                    <a:lnTo>
                      <a:pt x="170" y="89"/>
                    </a:lnTo>
                    <a:lnTo>
                      <a:pt x="170" y="87"/>
                    </a:lnTo>
                    <a:lnTo>
                      <a:pt x="171" y="87"/>
                    </a:lnTo>
                    <a:lnTo>
                      <a:pt x="171" y="86"/>
                    </a:lnTo>
                    <a:lnTo>
                      <a:pt x="171" y="85"/>
                    </a:lnTo>
                    <a:lnTo>
                      <a:pt x="171" y="84"/>
                    </a:lnTo>
                    <a:lnTo>
                      <a:pt x="172" y="83"/>
                    </a:lnTo>
                    <a:lnTo>
                      <a:pt x="172" y="82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4" y="81"/>
                    </a:lnTo>
                    <a:lnTo>
                      <a:pt x="175" y="79"/>
                    </a:lnTo>
                    <a:lnTo>
                      <a:pt x="177" y="79"/>
                    </a:lnTo>
                    <a:lnTo>
                      <a:pt x="178" y="79"/>
                    </a:lnTo>
                    <a:lnTo>
                      <a:pt x="179" y="81"/>
                    </a:lnTo>
                    <a:lnTo>
                      <a:pt x="180" y="81"/>
                    </a:lnTo>
                    <a:lnTo>
                      <a:pt x="180" y="82"/>
                    </a:lnTo>
                    <a:lnTo>
                      <a:pt x="181" y="82"/>
                    </a:lnTo>
                    <a:lnTo>
                      <a:pt x="181" y="83"/>
                    </a:lnTo>
                    <a:lnTo>
                      <a:pt x="182" y="83"/>
                    </a:lnTo>
                    <a:lnTo>
                      <a:pt x="183" y="84"/>
                    </a:lnTo>
                    <a:lnTo>
                      <a:pt x="183" y="84"/>
                    </a:lnTo>
                    <a:lnTo>
                      <a:pt x="184" y="84"/>
                    </a:lnTo>
                    <a:lnTo>
                      <a:pt x="184" y="83"/>
                    </a:lnTo>
                    <a:lnTo>
                      <a:pt x="186" y="83"/>
                    </a:lnTo>
                    <a:lnTo>
                      <a:pt x="187" y="84"/>
                    </a:lnTo>
                    <a:lnTo>
                      <a:pt x="188" y="83"/>
                    </a:lnTo>
                    <a:lnTo>
                      <a:pt x="188" y="84"/>
                    </a:lnTo>
                    <a:lnTo>
                      <a:pt x="189" y="84"/>
                    </a:lnTo>
                    <a:lnTo>
                      <a:pt x="189" y="83"/>
                    </a:lnTo>
                    <a:lnTo>
                      <a:pt x="190" y="83"/>
                    </a:lnTo>
                    <a:lnTo>
                      <a:pt x="190" y="82"/>
                    </a:lnTo>
                    <a:lnTo>
                      <a:pt x="190" y="81"/>
                    </a:lnTo>
                    <a:lnTo>
                      <a:pt x="191" y="81"/>
                    </a:lnTo>
                    <a:lnTo>
                      <a:pt x="191" y="79"/>
                    </a:lnTo>
                    <a:lnTo>
                      <a:pt x="192" y="79"/>
                    </a:lnTo>
                    <a:lnTo>
                      <a:pt x="193" y="81"/>
                    </a:lnTo>
                    <a:lnTo>
                      <a:pt x="193" y="82"/>
                    </a:lnTo>
                    <a:lnTo>
                      <a:pt x="195" y="83"/>
                    </a:lnTo>
                    <a:lnTo>
                      <a:pt x="196" y="84"/>
                    </a:lnTo>
                    <a:lnTo>
                      <a:pt x="196" y="85"/>
                    </a:lnTo>
                    <a:lnTo>
                      <a:pt x="197" y="86"/>
                    </a:lnTo>
                    <a:lnTo>
                      <a:pt x="198" y="86"/>
                    </a:lnTo>
                    <a:lnTo>
                      <a:pt x="199" y="86"/>
                    </a:lnTo>
                    <a:lnTo>
                      <a:pt x="200" y="86"/>
                    </a:lnTo>
                    <a:lnTo>
                      <a:pt x="201" y="86"/>
                    </a:lnTo>
                    <a:lnTo>
                      <a:pt x="201" y="87"/>
                    </a:lnTo>
                    <a:lnTo>
                      <a:pt x="201" y="89"/>
                    </a:lnTo>
                    <a:lnTo>
                      <a:pt x="203" y="91"/>
                    </a:lnTo>
                    <a:lnTo>
                      <a:pt x="204" y="92"/>
                    </a:lnTo>
                    <a:lnTo>
                      <a:pt x="205" y="93"/>
                    </a:lnTo>
                    <a:lnTo>
                      <a:pt x="205" y="94"/>
                    </a:lnTo>
                    <a:lnTo>
                      <a:pt x="205" y="95"/>
                    </a:lnTo>
                    <a:lnTo>
                      <a:pt x="206" y="95"/>
                    </a:lnTo>
                    <a:lnTo>
                      <a:pt x="206" y="96"/>
                    </a:lnTo>
                    <a:lnTo>
                      <a:pt x="205" y="98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3" y="100"/>
                    </a:lnTo>
                    <a:lnTo>
                      <a:pt x="203" y="101"/>
                    </a:lnTo>
                    <a:lnTo>
                      <a:pt x="203" y="102"/>
                    </a:lnTo>
                    <a:lnTo>
                      <a:pt x="201" y="102"/>
                    </a:lnTo>
                    <a:lnTo>
                      <a:pt x="200" y="102"/>
                    </a:lnTo>
                    <a:lnTo>
                      <a:pt x="200" y="103"/>
                    </a:lnTo>
                    <a:lnTo>
                      <a:pt x="200" y="104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4" y="106"/>
                    </a:lnTo>
                    <a:lnTo>
                      <a:pt x="204" y="107"/>
                    </a:lnTo>
                    <a:lnTo>
                      <a:pt x="205" y="108"/>
                    </a:lnTo>
                    <a:lnTo>
                      <a:pt x="206" y="109"/>
                    </a:lnTo>
                    <a:lnTo>
                      <a:pt x="207" y="109"/>
                    </a:lnTo>
                    <a:lnTo>
                      <a:pt x="207" y="110"/>
                    </a:lnTo>
                    <a:lnTo>
                      <a:pt x="208" y="111"/>
                    </a:lnTo>
                    <a:lnTo>
                      <a:pt x="207" y="112"/>
                    </a:lnTo>
                    <a:lnTo>
                      <a:pt x="207" y="113"/>
                    </a:lnTo>
                    <a:lnTo>
                      <a:pt x="206" y="112"/>
                    </a:lnTo>
                    <a:lnTo>
                      <a:pt x="205" y="112"/>
                    </a:lnTo>
                    <a:lnTo>
                      <a:pt x="205" y="113"/>
                    </a:lnTo>
                    <a:lnTo>
                      <a:pt x="204" y="113"/>
                    </a:lnTo>
                    <a:lnTo>
                      <a:pt x="204" y="116"/>
                    </a:lnTo>
                    <a:lnTo>
                      <a:pt x="204" y="117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19"/>
                    </a:lnTo>
                    <a:lnTo>
                      <a:pt x="200" y="119"/>
                    </a:lnTo>
                    <a:lnTo>
                      <a:pt x="199" y="119"/>
                    </a:lnTo>
                    <a:lnTo>
                      <a:pt x="199" y="120"/>
                    </a:lnTo>
                    <a:lnTo>
                      <a:pt x="199" y="121"/>
                    </a:lnTo>
                    <a:lnTo>
                      <a:pt x="200" y="121"/>
                    </a:lnTo>
                    <a:lnTo>
                      <a:pt x="200" y="123"/>
                    </a:lnTo>
                    <a:lnTo>
                      <a:pt x="201" y="124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1" y="126"/>
                    </a:lnTo>
                    <a:lnTo>
                      <a:pt x="203" y="127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0" y="127"/>
                    </a:lnTo>
                    <a:lnTo>
                      <a:pt x="200" y="128"/>
                    </a:lnTo>
                    <a:lnTo>
                      <a:pt x="200" y="129"/>
                    </a:lnTo>
                    <a:lnTo>
                      <a:pt x="199" y="130"/>
                    </a:lnTo>
                    <a:lnTo>
                      <a:pt x="199" y="132"/>
                    </a:lnTo>
                    <a:lnTo>
                      <a:pt x="200" y="133"/>
                    </a:lnTo>
                    <a:lnTo>
                      <a:pt x="201" y="134"/>
                    </a:lnTo>
                    <a:lnTo>
                      <a:pt x="203" y="135"/>
                    </a:lnTo>
                    <a:lnTo>
                      <a:pt x="204" y="136"/>
                    </a:lnTo>
                    <a:lnTo>
                      <a:pt x="205" y="136"/>
                    </a:lnTo>
                    <a:lnTo>
                      <a:pt x="206" y="137"/>
                    </a:lnTo>
                    <a:lnTo>
                      <a:pt x="205" y="137"/>
                    </a:lnTo>
                    <a:lnTo>
                      <a:pt x="200" y="137"/>
                    </a:lnTo>
                    <a:lnTo>
                      <a:pt x="195" y="137"/>
                    </a:lnTo>
                    <a:lnTo>
                      <a:pt x="181" y="137"/>
                    </a:lnTo>
                    <a:lnTo>
                      <a:pt x="179" y="137"/>
                    </a:lnTo>
                    <a:lnTo>
                      <a:pt x="178" y="137"/>
                    </a:lnTo>
                    <a:lnTo>
                      <a:pt x="174" y="137"/>
                    </a:lnTo>
                    <a:lnTo>
                      <a:pt x="173" y="137"/>
                    </a:lnTo>
                    <a:lnTo>
                      <a:pt x="172" y="137"/>
                    </a:lnTo>
                    <a:lnTo>
                      <a:pt x="171" y="137"/>
                    </a:lnTo>
                    <a:lnTo>
                      <a:pt x="167" y="137"/>
                    </a:lnTo>
                    <a:lnTo>
                      <a:pt x="164" y="137"/>
                    </a:lnTo>
                    <a:lnTo>
                      <a:pt x="163" y="137"/>
                    </a:lnTo>
                    <a:lnTo>
                      <a:pt x="161" y="135"/>
                    </a:lnTo>
                    <a:lnTo>
                      <a:pt x="161" y="134"/>
                    </a:lnTo>
                    <a:lnTo>
                      <a:pt x="160" y="134"/>
                    </a:lnTo>
                    <a:lnTo>
                      <a:pt x="160" y="133"/>
                    </a:lnTo>
                    <a:lnTo>
                      <a:pt x="158" y="133"/>
                    </a:lnTo>
                    <a:lnTo>
                      <a:pt x="157" y="132"/>
                    </a:lnTo>
                    <a:lnTo>
                      <a:pt x="156" y="130"/>
                    </a:lnTo>
                    <a:lnTo>
                      <a:pt x="156" y="130"/>
                    </a:lnTo>
                    <a:lnTo>
                      <a:pt x="155" y="130"/>
                    </a:lnTo>
                    <a:lnTo>
                      <a:pt x="154" y="132"/>
                    </a:lnTo>
                    <a:lnTo>
                      <a:pt x="155" y="133"/>
                    </a:lnTo>
                    <a:lnTo>
                      <a:pt x="154" y="133"/>
                    </a:lnTo>
                    <a:lnTo>
                      <a:pt x="153" y="133"/>
                    </a:lnTo>
                    <a:lnTo>
                      <a:pt x="149" y="132"/>
                    </a:lnTo>
                    <a:lnTo>
                      <a:pt x="147" y="134"/>
                    </a:lnTo>
                    <a:lnTo>
                      <a:pt x="146" y="135"/>
                    </a:lnTo>
                    <a:lnTo>
                      <a:pt x="146" y="136"/>
                    </a:lnTo>
                    <a:lnTo>
                      <a:pt x="146" y="137"/>
                    </a:lnTo>
                    <a:lnTo>
                      <a:pt x="145" y="137"/>
                    </a:lnTo>
                    <a:lnTo>
                      <a:pt x="145" y="138"/>
                    </a:lnTo>
                    <a:lnTo>
                      <a:pt x="144" y="138"/>
                    </a:lnTo>
                    <a:lnTo>
                      <a:pt x="145" y="138"/>
                    </a:lnTo>
                    <a:lnTo>
                      <a:pt x="145" y="140"/>
                    </a:lnTo>
                    <a:lnTo>
                      <a:pt x="144" y="140"/>
                    </a:lnTo>
                    <a:lnTo>
                      <a:pt x="144" y="141"/>
                    </a:lnTo>
                    <a:lnTo>
                      <a:pt x="144" y="142"/>
                    </a:lnTo>
                    <a:lnTo>
                      <a:pt x="144" y="143"/>
                    </a:lnTo>
                    <a:lnTo>
                      <a:pt x="143" y="143"/>
                    </a:lnTo>
                    <a:lnTo>
                      <a:pt x="141" y="143"/>
                    </a:lnTo>
                    <a:lnTo>
                      <a:pt x="141" y="144"/>
                    </a:lnTo>
                    <a:lnTo>
                      <a:pt x="140" y="145"/>
                    </a:lnTo>
                    <a:lnTo>
                      <a:pt x="139" y="146"/>
                    </a:lnTo>
                    <a:lnTo>
                      <a:pt x="138" y="148"/>
                    </a:lnTo>
                    <a:lnTo>
                      <a:pt x="138" y="149"/>
                    </a:lnTo>
                    <a:lnTo>
                      <a:pt x="137" y="149"/>
                    </a:lnTo>
                    <a:lnTo>
                      <a:pt x="137" y="150"/>
                    </a:lnTo>
                    <a:lnTo>
                      <a:pt x="136" y="150"/>
                    </a:lnTo>
                    <a:lnTo>
                      <a:pt x="135" y="150"/>
                    </a:lnTo>
                    <a:lnTo>
                      <a:pt x="135" y="151"/>
                    </a:lnTo>
                    <a:lnTo>
                      <a:pt x="133" y="152"/>
                    </a:lnTo>
                    <a:lnTo>
                      <a:pt x="133" y="154"/>
                    </a:lnTo>
                    <a:lnTo>
                      <a:pt x="131" y="154"/>
                    </a:lnTo>
                    <a:lnTo>
                      <a:pt x="130" y="154"/>
                    </a:lnTo>
                    <a:lnTo>
                      <a:pt x="129" y="154"/>
                    </a:lnTo>
                    <a:lnTo>
                      <a:pt x="129" y="153"/>
                    </a:lnTo>
                    <a:lnTo>
                      <a:pt x="129" y="152"/>
                    </a:lnTo>
                    <a:lnTo>
                      <a:pt x="129" y="149"/>
                    </a:lnTo>
                    <a:lnTo>
                      <a:pt x="128" y="149"/>
                    </a:lnTo>
                    <a:lnTo>
                      <a:pt x="128" y="148"/>
                    </a:lnTo>
                    <a:lnTo>
                      <a:pt x="124" y="148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19" y="143"/>
                    </a:lnTo>
                    <a:lnTo>
                      <a:pt x="118" y="144"/>
                    </a:lnTo>
                    <a:lnTo>
                      <a:pt x="117" y="144"/>
                    </a:lnTo>
                    <a:lnTo>
                      <a:pt x="118" y="145"/>
                    </a:lnTo>
                    <a:lnTo>
                      <a:pt x="117" y="145"/>
                    </a:lnTo>
                    <a:lnTo>
                      <a:pt x="115" y="144"/>
                    </a:lnTo>
                    <a:lnTo>
                      <a:pt x="114" y="143"/>
                    </a:lnTo>
                    <a:lnTo>
                      <a:pt x="114" y="142"/>
                    </a:lnTo>
                    <a:lnTo>
                      <a:pt x="114" y="141"/>
                    </a:lnTo>
                    <a:lnTo>
                      <a:pt x="113" y="141"/>
                    </a:lnTo>
                    <a:lnTo>
                      <a:pt x="112" y="140"/>
                    </a:lnTo>
                    <a:lnTo>
                      <a:pt x="112" y="138"/>
                    </a:lnTo>
                    <a:lnTo>
                      <a:pt x="112" y="137"/>
                    </a:lnTo>
                    <a:lnTo>
                      <a:pt x="112" y="136"/>
                    </a:lnTo>
                    <a:lnTo>
                      <a:pt x="111" y="137"/>
                    </a:lnTo>
                    <a:lnTo>
                      <a:pt x="110" y="136"/>
                    </a:lnTo>
                    <a:lnTo>
                      <a:pt x="107" y="136"/>
                    </a:lnTo>
                    <a:lnTo>
                      <a:pt x="106" y="136"/>
                    </a:lnTo>
                    <a:lnTo>
                      <a:pt x="105" y="135"/>
                    </a:lnTo>
                    <a:lnTo>
                      <a:pt x="105" y="134"/>
                    </a:lnTo>
                    <a:lnTo>
                      <a:pt x="105" y="133"/>
                    </a:lnTo>
                    <a:lnTo>
                      <a:pt x="105" y="132"/>
                    </a:lnTo>
                    <a:lnTo>
                      <a:pt x="105" y="130"/>
                    </a:lnTo>
                    <a:lnTo>
                      <a:pt x="104" y="130"/>
                    </a:lnTo>
                    <a:lnTo>
                      <a:pt x="103" y="130"/>
                    </a:lnTo>
                    <a:lnTo>
                      <a:pt x="103" y="129"/>
                    </a:lnTo>
                    <a:lnTo>
                      <a:pt x="102" y="129"/>
                    </a:lnTo>
                    <a:lnTo>
                      <a:pt x="102" y="128"/>
                    </a:lnTo>
                    <a:lnTo>
                      <a:pt x="98" y="129"/>
                    </a:lnTo>
                    <a:lnTo>
                      <a:pt x="97" y="129"/>
                    </a:lnTo>
                    <a:lnTo>
                      <a:pt x="98" y="129"/>
                    </a:lnTo>
                    <a:lnTo>
                      <a:pt x="100" y="128"/>
                    </a:lnTo>
                    <a:lnTo>
                      <a:pt x="100" y="127"/>
                    </a:lnTo>
                    <a:lnTo>
                      <a:pt x="102" y="126"/>
                    </a:lnTo>
                    <a:lnTo>
                      <a:pt x="101" y="126"/>
                    </a:lnTo>
                    <a:lnTo>
                      <a:pt x="100" y="125"/>
                    </a:lnTo>
                    <a:lnTo>
                      <a:pt x="97" y="124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98" y="121"/>
                    </a:lnTo>
                    <a:lnTo>
                      <a:pt x="97" y="120"/>
                    </a:lnTo>
                    <a:lnTo>
                      <a:pt x="95" y="119"/>
                    </a:lnTo>
                    <a:lnTo>
                      <a:pt x="95" y="118"/>
                    </a:lnTo>
                    <a:lnTo>
                      <a:pt x="94" y="116"/>
                    </a:lnTo>
                    <a:lnTo>
                      <a:pt x="94" y="115"/>
                    </a:lnTo>
                    <a:lnTo>
                      <a:pt x="93" y="115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88" y="112"/>
                    </a:lnTo>
                    <a:lnTo>
                      <a:pt x="87" y="111"/>
                    </a:lnTo>
                    <a:lnTo>
                      <a:pt x="86" y="111"/>
                    </a:lnTo>
                    <a:lnTo>
                      <a:pt x="85" y="111"/>
                    </a:lnTo>
                    <a:lnTo>
                      <a:pt x="84" y="110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1" y="108"/>
                    </a:lnTo>
                    <a:lnTo>
                      <a:pt x="80" y="107"/>
                    </a:lnTo>
                    <a:lnTo>
                      <a:pt x="80" y="106"/>
                    </a:lnTo>
                    <a:lnTo>
                      <a:pt x="79" y="104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6" y="103"/>
                    </a:lnTo>
                    <a:lnTo>
                      <a:pt x="75" y="102"/>
                    </a:lnTo>
                    <a:lnTo>
                      <a:pt x="75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1" y="100"/>
                    </a:lnTo>
                    <a:lnTo>
                      <a:pt x="70" y="100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4" y="99"/>
                    </a:lnTo>
                    <a:lnTo>
                      <a:pt x="63" y="99"/>
                    </a:lnTo>
                    <a:lnTo>
                      <a:pt x="62" y="99"/>
                    </a:lnTo>
                    <a:lnTo>
                      <a:pt x="61" y="99"/>
                    </a:lnTo>
                    <a:lnTo>
                      <a:pt x="58" y="96"/>
                    </a:lnTo>
                    <a:lnTo>
                      <a:pt x="57" y="95"/>
                    </a:lnTo>
                    <a:lnTo>
                      <a:pt x="55" y="95"/>
                    </a:lnTo>
                    <a:lnTo>
                      <a:pt x="54" y="95"/>
                    </a:lnTo>
                    <a:lnTo>
                      <a:pt x="53" y="94"/>
                    </a:lnTo>
                    <a:lnTo>
                      <a:pt x="52" y="94"/>
                    </a:lnTo>
                    <a:lnTo>
                      <a:pt x="51" y="94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9" y="92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46" y="91"/>
                    </a:lnTo>
                    <a:lnTo>
                      <a:pt x="45" y="90"/>
                    </a:lnTo>
                    <a:lnTo>
                      <a:pt x="44" y="90"/>
                    </a:lnTo>
                    <a:lnTo>
                      <a:pt x="44" y="89"/>
                    </a:lnTo>
                    <a:lnTo>
                      <a:pt x="43" y="87"/>
                    </a:lnTo>
                    <a:lnTo>
                      <a:pt x="43" y="86"/>
                    </a:lnTo>
                    <a:lnTo>
                      <a:pt x="42" y="85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7" y="84"/>
                    </a:lnTo>
                    <a:lnTo>
                      <a:pt x="37" y="83"/>
                    </a:lnTo>
                    <a:lnTo>
                      <a:pt x="37" y="82"/>
                    </a:lnTo>
                    <a:lnTo>
                      <a:pt x="36" y="81"/>
                    </a:lnTo>
                    <a:lnTo>
                      <a:pt x="36" y="79"/>
                    </a:lnTo>
                    <a:lnTo>
                      <a:pt x="36" y="78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4" y="76"/>
                    </a:lnTo>
                    <a:lnTo>
                      <a:pt x="33" y="75"/>
                    </a:lnTo>
                    <a:lnTo>
                      <a:pt x="33" y="74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9" y="73"/>
                    </a:lnTo>
                    <a:lnTo>
                      <a:pt x="28" y="73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0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5" y="69"/>
                    </a:lnTo>
                    <a:lnTo>
                      <a:pt x="24" y="69"/>
                    </a:lnTo>
                    <a:lnTo>
                      <a:pt x="23" y="69"/>
                    </a:lnTo>
                    <a:lnTo>
                      <a:pt x="23" y="68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0" y="64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7" y="59"/>
                    </a:lnTo>
                    <a:lnTo>
                      <a:pt x="16" y="60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9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6" y="45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6" y="43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21" y="8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9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32" y="10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4" y="8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4" y="6"/>
                    </a:lnTo>
                    <a:lnTo>
                      <a:pt x="45" y="6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3" y="6"/>
                    </a:lnTo>
                    <a:lnTo>
                      <a:pt x="54" y="6"/>
                    </a:lnTo>
                    <a:lnTo>
                      <a:pt x="55" y="7"/>
                    </a:lnTo>
                    <a:lnTo>
                      <a:pt x="57" y="8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3" y="6"/>
                    </a:lnTo>
                    <a:lnTo>
                      <a:pt x="63" y="5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8" y="3"/>
                    </a:lnTo>
                    <a:lnTo>
                      <a:pt x="69" y="2"/>
                    </a:lnTo>
                    <a:lnTo>
                      <a:pt x="70" y="1"/>
                    </a:lnTo>
                    <a:lnTo>
                      <a:pt x="71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01" name="Freeform 136"/>
              <p:cNvSpPr>
                <a:spLocks noEditPoints="1"/>
              </p:cNvSpPr>
              <p:nvPr/>
            </p:nvSpPr>
            <p:spPr bwMode="auto">
              <a:xfrm>
                <a:off x="1825716" y="2663825"/>
                <a:ext cx="295275" cy="160338"/>
              </a:xfrm>
              <a:custGeom>
                <a:avLst/>
                <a:gdLst>
                  <a:gd name="T0" fmla="*/ 117 w 186"/>
                  <a:gd name="T1" fmla="*/ 15 h 101"/>
                  <a:gd name="T2" fmla="*/ 122 w 186"/>
                  <a:gd name="T3" fmla="*/ 17 h 101"/>
                  <a:gd name="T4" fmla="*/ 119 w 186"/>
                  <a:gd name="T5" fmla="*/ 11 h 101"/>
                  <a:gd name="T6" fmla="*/ 123 w 186"/>
                  <a:gd name="T7" fmla="*/ 18 h 101"/>
                  <a:gd name="T8" fmla="*/ 174 w 186"/>
                  <a:gd name="T9" fmla="*/ 9 h 101"/>
                  <a:gd name="T10" fmla="*/ 168 w 186"/>
                  <a:gd name="T11" fmla="*/ 17 h 101"/>
                  <a:gd name="T12" fmla="*/ 176 w 186"/>
                  <a:gd name="T13" fmla="*/ 17 h 101"/>
                  <a:gd name="T14" fmla="*/ 179 w 186"/>
                  <a:gd name="T15" fmla="*/ 19 h 101"/>
                  <a:gd name="T16" fmla="*/ 178 w 186"/>
                  <a:gd name="T17" fmla="*/ 23 h 101"/>
                  <a:gd name="T18" fmla="*/ 177 w 186"/>
                  <a:gd name="T19" fmla="*/ 26 h 101"/>
                  <a:gd name="T20" fmla="*/ 176 w 186"/>
                  <a:gd name="T21" fmla="*/ 33 h 101"/>
                  <a:gd name="T22" fmla="*/ 177 w 186"/>
                  <a:gd name="T23" fmla="*/ 37 h 101"/>
                  <a:gd name="T24" fmla="*/ 179 w 186"/>
                  <a:gd name="T25" fmla="*/ 41 h 101"/>
                  <a:gd name="T26" fmla="*/ 180 w 186"/>
                  <a:gd name="T27" fmla="*/ 46 h 101"/>
                  <a:gd name="T28" fmla="*/ 178 w 186"/>
                  <a:gd name="T29" fmla="*/ 51 h 101"/>
                  <a:gd name="T30" fmla="*/ 177 w 186"/>
                  <a:gd name="T31" fmla="*/ 58 h 101"/>
                  <a:gd name="T32" fmla="*/ 177 w 186"/>
                  <a:gd name="T33" fmla="*/ 63 h 101"/>
                  <a:gd name="T34" fmla="*/ 183 w 186"/>
                  <a:gd name="T35" fmla="*/ 63 h 101"/>
                  <a:gd name="T36" fmla="*/ 186 w 186"/>
                  <a:gd name="T37" fmla="*/ 67 h 101"/>
                  <a:gd name="T38" fmla="*/ 183 w 186"/>
                  <a:gd name="T39" fmla="*/ 71 h 101"/>
                  <a:gd name="T40" fmla="*/ 108 w 186"/>
                  <a:gd name="T41" fmla="*/ 99 h 101"/>
                  <a:gd name="T42" fmla="*/ 91 w 186"/>
                  <a:gd name="T43" fmla="*/ 96 h 101"/>
                  <a:gd name="T44" fmla="*/ 83 w 186"/>
                  <a:gd name="T45" fmla="*/ 83 h 101"/>
                  <a:gd name="T46" fmla="*/ 70 w 186"/>
                  <a:gd name="T47" fmla="*/ 79 h 101"/>
                  <a:gd name="T48" fmla="*/ 58 w 186"/>
                  <a:gd name="T49" fmla="*/ 75 h 101"/>
                  <a:gd name="T50" fmla="*/ 50 w 186"/>
                  <a:gd name="T51" fmla="*/ 72 h 101"/>
                  <a:gd name="T52" fmla="*/ 47 w 186"/>
                  <a:gd name="T53" fmla="*/ 66 h 101"/>
                  <a:gd name="T54" fmla="*/ 44 w 186"/>
                  <a:gd name="T55" fmla="*/ 60 h 101"/>
                  <a:gd name="T56" fmla="*/ 38 w 186"/>
                  <a:gd name="T57" fmla="*/ 55 h 101"/>
                  <a:gd name="T58" fmla="*/ 33 w 186"/>
                  <a:gd name="T59" fmla="*/ 52 h 101"/>
                  <a:gd name="T60" fmla="*/ 25 w 186"/>
                  <a:gd name="T61" fmla="*/ 53 h 101"/>
                  <a:gd name="T62" fmla="*/ 19 w 186"/>
                  <a:gd name="T63" fmla="*/ 50 h 101"/>
                  <a:gd name="T64" fmla="*/ 12 w 186"/>
                  <a:gd name="T65" fmla="*/ 48 h 101"/>
                  <a:gd name="T66" fmla="*/ 10 w 186"/>
                  <a:gd name="T67" fmla="*/ 48 h 101"/>
                  <a:gd name="T68" fmla="*/ 4 w 186"/>
                  <a:gd name="T69" fmla="*/ 43 h 101"/>
                  <a:gd name="T70" fmla="*/ 3 w 186"/>
                  <a:gd name="T71" fmla="*/ 36 h 101"/>
                  <a:gd name="T72" fmla="*/ 10 w 186"/>
                  <a:gd name="T73" fmla="*/ 36 h 101"/>
                  <a:gd name="T74" fmla="*/ 14 w 186"/>
                  <a:gd name="T75" fmla="*/ 27 h 101"/>
                  <a:gd name="T76" fmla="*/ 15 w 186"/>
                  <a:gd name="T77" fmla="*/ 24 h 101"/>
                  <a:gd name="T78" fmla="*/ 24 w 186"/>
                  <a:gd name="T79" fmla="*/ 24 h 101"/>
                  <a:gd name="T80" fmla="*/ 31 w 186"/>
                  <a:gd name="T81" fmla="*/ 18 h 101"/>
                  <a:gd name="T82" fmla="*/ 37 w 186"/>
                  <a:gd name="T83" fmla="*/ 12 h 101"/>
                  <a:gd name="T84" fmla="*/ 46 w 186"/>
                  <a:gd name="T85" fmla="*/ 12 h 101"/>
                  <a:gd name="T86" fmla="*/ 57 w 186"/>
                  <a:gd name="T87" fmla="*/ 19 h 101"/>
                  <a:gd name="T88" fmla="*/ 64 w 186"/>
                  <a:gd name="T89" fmla="*/ 18 h 101"/>
                  <a:gd name="T90" fmla="*/ 71 w 186"/>
                  <a:gd name="T91" fmla="*/ 15 h 101"/>
                  <a:gd name="T92" fmla="*/ 80 w 186"/>
                  <a:gd name="T93" fmla="*/ 14 h 101"/>
                  <a:gd name="T94" fmla="*/ 88 w 186"/>
                  <a:gd name="T95" fmla="*/ 12 h 101"/>
                  <a:gd name="T96" fmla="*/ 97 w 186"/>
                  <a:gd name="T97" fmla="*/ 14 h 101"/>
                  <a:gd name="T98" fmla="*/ 105 w 186"/>
                  <a:gd name="T99" fmla="*/ 15 h 101"/>
                  <a:gd name="T100" fmla="*/ 114 w 186"/>
                  <a:gd name="T101" fmla="*/ 17 h 101"/>
                  <a:gd name="T102" fmla="*/ 123 w 186"/>
                  <a:gd name="T103" fmla="*/ 19 h 101"/>
                  <a:gd name="T104" fmla="*/ 136 w 186"/>
                  <a:gd name="T105" fmla="*/ 23 h 101"/>
                  <a:gd name="T106" fmla="*/ 150 w 186"/>
                  <a:gd name="T107" fmla="*/ 24 h 101"/>
                  <a:gd name="T108" fmla="*/ 153 w 186"/>
                  <a:gd name="T109" fmla="*/ 20 h 101"/>
                  <a:gd name="T110" fmla="*/ 149 w 186"/>
                  <a:gd name="T111" fmla="*/ 17 h 101"/>
                  <a:gd name="T112" fmla="*/ 157 w 186"/>
                  <a:gd name="T113" fmla="*/ 11 h 101"/>
                  <a:gd name="T114" fmla="*/ 161 w 186"/>
                  <a:gd name="T115" fmla="*/ 3 h 101"/>
                  <a:gd name="T116" fmla="*/ 175 w 186"/>
                  <a:gd name="T117" fmla="*/ 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6" h="101">
                    <a:moveTo>
                      <a:pt x="120" y="17"/>
                    </a:moveTo>
                    <a:lnTo>
                      <a:pt x="119" y="17"/>
                    </a:lnTo>
                    <a:lnTo>
                      <a:pt x="117" y="17"/>
                    </a:lnTo>
                    <a:lnTo>
                      <a:pt x="116" y="17"/>
                    </a:lnTo>
                    <a:lnTo>
                      <a:pt x="115" y="17"/>
                    </a:lnTo>
                    <a:lnTo>
                      <a:pt x="115" y="16"/>
                    </a:lnTo>
                    <a:lnTo>
                      <a:pt x="116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6"/>
                    </a:lnTo>
                    <a:lnTo>
                      <a:pt x="120" y="17"/>
                    </a:lnTo>
                    <a:lnTo>
                      <a:pt x="120" y="17"/>
                    </a:lnTo>
                    <a:close/>
                    <a:moveTo>
                      <a:pt x="122" y="18"/>
                    </a:moveTo>
                    <a:lnTo>
                      <a:pt x="122" y="18"/>
                    </a:lnTo>
                    <a:lnTo>
                      <a:pt x="122" y="17"/>
                    </a:lnTo>
                    <a:lnTo>
                      <a:pt x="120" y="16"/>
                    </a:lnTo>
                    <a:lnTo>
                      <a:pt x="120" y="15"/>
                    </a:lnTo>
                    <a:lnTo>
                      <a:pt x="119" y="15"/>
                    </a:lnTo>
                    <a:lnTo>
                      <a:pt x="119" y="14"/>
                    </a:lnTo>
                    <a:lnTo>
                      <a:pt x="119" y="12"/>
                    </a:lnTo>
                    <a:lnTo>
                      <a:pt x="120" y="12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20" y="10"/>
                    </a:lnTo>
                    <a:lnTo>
                      <a:pt x="120" y="11"/>
                    </a:lnTo>
                    <a:lnTo>
                      <a:pt x="122" y="15"/>
                    </a:lnTo>
                    <a:lnTo>
                      <a:pt x="122" y="16"/>
                    </a:lnTo>
                    <a:lnTo>
                      <a:pt x="122" y="17"/>
                    </a:lnTo>
                    <a:lnTo>
                      <a:pt x="122" y="17"/>
                    </a:lnTo>
                    <a:lnTo>
                      <a:pt x="123" y="17"/>
                    </a:lnTo>
                    <a:lnTo>
                      <a:pt x="123" y="18"/>
                    </a:lnTo>
                    <a:lnTo>
                      <a:pt x="122" y="18"/>
                    </a:lnTo>
                    <a:close/>
                    <a:moveTo>
                      <a:pt x="176" y="2"/>
                    </a:moveTo>
                    <a:lnTo>
                      <a:pt x="177" y="4"/>
                    </a:lnTo>
                    <a:lnTo>
                      <a:pt x="177" y="7"/>
                    </a:lnTo>
                    <a:lnTo>
                      <a:pt x="176" y="8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4" y="9"/>
                    </a:lnTo>
                    <a:lnTo>
                      <a:pt x="171" y="11"/>
                    </a:lnTo>
                    <a:lnTo>
                      <a:pt x="170" y="11"/>
                    </a:lnTo>
                    <a:lnTo>
                      <a:pt x="169" y="12"/>
                    </a:lnTo>
                    <a:lnTo>
                      <a:pt x="168" y="11"/>
                    </a:lnTo>
                    <a:lnTo>
                      <a:pt x="168" y="14"/>
                    </a:lnTo>
                    <a:lnTo>
                      <a:pt x="168" y="15"/>
                    </a:lnTo>
                    <a:lnTo>
                      <a:pt x="166" y="15"/>
                    </a:lnTo>
                    <a:lnTo>
                      <a:pt x="168" y="17"/>
                    </a:lnTo>
                    <a:lnTo>
                      <a:pt x="170" y="19"/>
                    </a:lnTo>
                    <a:lnTo>
                      <a:pt x="171" y="21"/>
                    </a:lnTo>
                    <a:lnTo>
                      <a:pt x="173" y="20"/>
                    </a:lnTo>
                    <a:lnTo>
                      <a:pt x="174" y="19"/>
                    </a:lnTo>
                    <a:lnTo>
                      <a:pt x="175" y="18"/>
                    </a:lnTo>
                    <a:lnTo>
                      <a:pt x="176" y="18"/>
                    </a:lnTo>
                    <a:lnTo>
                      <a:pt x="176" y="18"/>
                    </a:lnTo>
                    <a:lnTo>
                      <a:pt x="176" y="17"/>
                    </a:lnTo>
                    <a:lnTo>
                      <a:pt x="176" y="17"/>
                    </a:lnTo>
                    <a:lnTo>
                      <a:pt x="176" y="16"/>
                    </a:lnTo>
                    <a:lnTo>
                      <a:pt x="177" y="16"/>
                    </a:lnTo>
                    <a:lnTo>
                      <a:pt x="178" y="17"/>
                    </a:lnTo>
                    <a:lnTo>
                      <a:pt x="177" y="17"/>
                    </a:lnTo>
                    <a:lnTo>
                      <a:pt x="178" y="18"/>
                    </a:lnTo>
                    <a:lnTo>
                      <a:pt x="179" y="18"/>
                    </a:lnTo>
                    <a:lnTo>
                      <a:pt x="179" y="19"/>
                    </a:lnTo>
                    <a:lnTo>
                      <a:pt x="179" y="20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79" y="21"/>
                    </a:lnTo>
                    <a:lnTo>
                      <a:pt x="178" y="20"/>
                    </a:lnTo>
                    <a:lnTo>
                      <a:pt x="177" y="21"/>
                    </a:lnTo>
                    <a:lnTo>
                      <a:pt x="178" y="21"/>
                    </a:lnTo>
                    <a:lnTo>
                      <a:pt x="178" y="23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6" y="24"/>
                    </a:lnTo>
                    <a:lnTo>
                      <a:pt x="176" y="25"/>
                    </a:lnTo>
                    <a:lnTo>
                      <a:pt x="177" y="25"/>
                    </a:lnTo>
                    <a:lnTo>
                      <a:pt x="178" y="25"/>
                    </a:lnTo>
                    <a:lnTo>
                      <a:pt x="178" y="26"/>
                    </a:lnTo>
                    <a:lnTo>
                      <a:pt x="177" y="26"/>
                    </a:lnTo>
                    <a:lnTo>
                      <a:pt x="176" y="27"/>
                    </a:lnTo>
                    <a:lnTo>
                      <a:pt x="177" y="27"/>
                    </a:lnTo>
                    <a:lnTo>
                      <a:pt x="177" y="28"/>
                    </a:lnTo>
                    <a:lnTo>
                      <a:pt x="176" y="28"/>
                    </a:lnTo>
                    <a:lnTo>
                      <a:pt x="176" y="29"/>
                    </a:lnTo>
                    <a:lnTo>
                      <a:pt x="176" y="31"/>
                    </a:lnTo>
                    <a:lnTo>
                      <a:pt x="177" y="32"/>
                    </a:lnTo>
                    <a:lnTo>
                      <a:pt x="176" y="33"/>
                    </a:lnTo>
                    <a:lnTo>
                      <a:pt x="177" y="33"/>
                    </a:lnTo>
                    <a:lnTo>
                      <a:pt x="177" y="34"/>
                    </a:lnTo>
                    <a:lnTo>
                      <a:pt x="177" y="35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7"/>
                    </a:lnTo>
                    <a:lnTo>
                      <a:pt x="178" y="37"/>
                    </a:lnTo>
                    <a:lnTo>
                      <a:pt x="177" y="37"/>
                    </a:lnTo>
                    <a:lnTo>
                      <a:pt x="177" y="38"/>
                    </a:lnTo>
                    <a:lnTo>
                      <a:pt x="178" y="38"/>
                    </a:lnTo>
                    <a:lnTo>
                      <a:pt x="179" y="38"/>
                    </a:lnTo>
                    <a:lnTo>
                      <a:pt x="178" y="40"/>
                    </a:lnTo>
                    <a:lnTo>
                      <a:pt x="178" y="41"/>
                    </a:lnTo>
                    <a:lnTo>
                      <a:pt x="179" y="41"/>
                    </a:lnTo>
                    <a:lnTo>
                      <a:pt x="180" y="41"/>
                    </a:lnTo>
                    <a:lnTo>
                      <a:pt x="179" y="41"/>
                    </a:lnTo>
                    <a:lnTo>
                      <a:pt x="179" y="42"/>
                    </a:lnTo>
                    <a:lnTo>
                      <a:pt x="180" y="43"/>
                    </a:lnTo>
                    <a:lnTo>
                      <a:pt x="179" y="43"/>
                    </a:lnTo>
                    <a:lnTo>
                      <a:pt x="180" y="43"/>
                    </a:lnTo>
                    <a:lnTo>
                      <a:pt x="180" y="44"/>
                    </a:lnTo>
                    <a:lnTo>
                      <a:pt x="180" y="44"/>
                    </a:lnTo>
                    <a:lnTo>
                      <a:pt x="180" y="45"/>
                    </a:lnTo>
                    <a:lnTo>
                      <a:pt x="180" y="46"/>
                    </a:lnTo>
                    <a:lnTo>
                      <a:pt x="182" y="46"/>
                    </a:lnTo>
                    <a:lnTo>
                      <a:pt x="180" y="46"/>
                    </a:lnTo>
                    <a:lnTo>
                      <a:pt x="179" y="46"/>
                    </a:lnTo>
                    <a:lnTo>
                      <a:pt x="179" y="48"/>
                    </a:lnTo>
                    <a:lnTo>
                      <a:pt x="179" y="49"/>
                    </a:lnTo>
                    <a:lnTo>
                      <a:pt x="179" y="50"/>
                    </a:lnTo>
                    <a:lnTo>
                      <a:pt x="178" y="50"/>
                    </a:lnTo>
                    <a:lnTo>
                      <a:pt x="178" y="51"/>
                    </a:lnTo>
                    <a:lnTo>
                      <a:pt x="178" y="52"/>
                    </a:lnTo>
                    <a:lnTo>
                      <a:pt x="179" y="52"/>
                    </a:lnTo>
                    <a:lnTo>
                      <a:pt x="179" y="53"/>
                    </a:lnTo>
                    <a:lnTo>
                      <a:pt x="178" y="54"/>
                    </a:lnTo>
                    <a:lnTo>
                      <a:pt x="177" y="54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7" y="58"/>
                    </a:lnTo>
                    <a:lnTo>
                      <a:pt x="176" y="58"/>
                    </a:lnTo>
                    <a:lnTo>
                      <a:pt x="176" y="59"/>
                    </a:lnTo>
                    <a:lnTo>
                      <a:pt x="176" y="60"/>
                    </a:lnTo>
                    <a:lnTo>
                      <a:pt x="177" y="61"/>
                    </a:lnTo>
                    <a:lnTo>
                      <a:pt x="177" y="62"/>
                    </a:lnTo>
                    <a:lnTo>
                      <a:pt x="176" y="62"/>
                    </a:lnTo>
                    <a:lnTo>
                      <a:pt x="176" y="63"/>
                    </a:lnTo>
                    <a:lnTo>
                      <a:pt x="177" y="63"/>
                    </a:lnTo>
                    <a:lnTo>
                      <a:pt x="178" y="63"/>
                    </a:lnTo>
                    <a:lnTo>
                      <a:pt x="179" y="63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2" y="62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4" y="65"/>
                    </a:lnTo>
                    <a:lnTo>
                      <a:pt x="185" y="65"/>
                    </a:lnTo>
                    <a:lnTo>
                      <a:pt x="184" y="65"/>
                    </a:lnTo>
                    <a:lnTo>
                      <a:pt x="184" y="66"/>
                    </a:lnTo>
                    <a:lnTo>
                      <a:pt x="185" y="66"/>
                    </a:lnTo>
                    <a:lnTo>
                      <a:pt x="186" y="66"/>
                    </a:lnTo>
                    <a:lnTo>
                      <a:pt x="186" y="67"/>
                    </a:lnTo>
                    <a:lnTo>
                      <a:pt x="185" y="67"/>
                    </a:lnTo>
                    <a:lnTo>
                      <a:pt x="185" y="68"/>
                    </a:lnTo>
                    <a:lnTo>
                      <a:pt x="185" y="69"/>
                    </a:lnTo>
                    <a:lnTo>
                      <a:pt x="184" y="70"/>
                    </a:lnTo>
                    <a:lnTo>
                      <a:pt x="183" y="70"/>
                    </a:lnTo>
                    <a:lnTo>
                      <a:pt x="182" y="71"/>
                    </a:lnTo>
                    <a:lnTo>
                      <a:pt x="183" y="71"/>
                    </a:lnTo>
                    <a:lnTo>
                      <a:pt x="183" y="71"/>
                    </a:lnTo>
                    <a:lnTo>
                      <a:pt x="182" y="72"/>
                    </a:lnTo>
                    <a:lnTo>
                      <a:pt x="182" y="75"/>
                    </a:lnTo>
                    <a:lnTo>
                      <a:pt x="177" y="76"/>
                    </a:lnTo>
                    <a:lnTo>
                      <a:pt x="176" y="76"/>
                    </a:lnTo>
                    <a:lnTo>
                      <a:pt x="158" y="82"/>
                    </a:lnTo>
                    <a:lnTo>
                      <a:pt x="135" y="90"/>
                    </a:lnTo>
                    <a:lnTo>
                      <a:pt x="116" y="95"/>
                    </a:lnTo>
                    <a:lnTo>
                      <a:pt x="108" y="99"/>
                    </a:lnTo>
                    <a:lnTo>
                      <a:pt x="101" y="99"/>
                    </a:lnTo>
                    <a:lnTo>
                      <a:pt x="101" y="100"/>
                    </a:lnTo>
                    <a:lnTo>
                      <a:pt x="97" y="101"/>
                    </a:lnTo>
                    <a:lnTo>
                      <a:pt x="94" y="99"/>
                    </a:lnTo>
                    <a:lnTo>
                      <a:pt x="94" y="99"/>
                    </a:lnTo>
                    <a:lnTo>
                      <a:pt x="93" y="99"/>
                    </a:lnTo>
                    <a:lnTo>
                      <a:pt x="92" y="97"/>
                    </a:lnTo>
                    <a:lnTo>
                      <a:pt x="91" y="96"/>
                    </a:lnTo>
                    <a:lnTo>
                      <a:pt x="90" y="96"/>
                    </a:lnTo>
                    <a:lnTo>
                      <a:pt x="88" y="94"/>
                    </a:lnTo>
                    <a:lnTo>
                      <a:pt x="88" y="92"/>
                    </a:lnTo>
                    <a:lnTo>
                      <a:pt x="90" y="90"/>
                    </a:lnTo>
                    <a:lnTo>
                      <a:pt x="89" y="87"/>
                    </a:lnTo>
                    <a:lnTo>
                      <a:pt x="87" y="85"/>
                    </a:lnTo>
                    <a:lnTo>
                      <a:pt x="85" y="84"/>
                    </a:lnTo>
                    <a:lnTo>
                      <a:pt x="83" y="83"/>
                    </a:lnTo>
                    <a:lnTo>
                      <a:pt x="82" y="82"/>
                    </a:lnTo>
                    <a:lnTo>
                      <a:pt x="80" y="79"/>
                    </a:lnTo>
                    <a:lnTo>
                      <a:pt x="77" y="79"/>
                    </a:lnTo>
                    <a:lnTo>
                      <a:pt x="76" y="79"/>
                    </a:lnTo>
                    <a:lnTo>
                      <a:pt x="75" y="79"/>
                    </a:lnTo>
                    <a:lnTo>
                      <a:pt x="74" y="79"/>
                    </a:lnTo>
                    <a:lnTo>
                      <a:pt x="72" y="79"/>
                    </a:lnTo>
                    <a:lnTo>
                      <a:pt x="70" y="79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6" y="78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58" y="75"/>
                    </a:lnTo>
                    <a:lnTo>
                      <a:pt x="57" y="75"/>
                    </a:lnTo>
                    <a:lnTo>
                      <a:pt x="57" y="74"/>
                    </a:lnTo>
                    <a:lnTo>
                      <a:pt x="55" y="75"/>
                    </a:lnTo>
                    <a:lnTo>
                      <a:pt x="54" y="75"/>
                    </a:lnTo>
                    <a:lnTo>
                      <a:pt x="53" y="75"/>
                    </a:lnTo>
                    <a:lnTo>
                      <a:pt x="51" y="74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1" y="71"/>
                    </a:lnTo>
                    <a:lnTo>
                      <a:pt x="50" y="70"/>
                    </a:lnTo>
                    <a:lnTo>
                      <a:pt x="49" y="69"/>
                    </a:lnTo>
                    <a:lnTo>
                      <a:pt x="48" y="68"/>
                    </a:lnTo>
                    <a:lnTo>
                      <a:pt x="47" y="67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5" y="66"/>
                    </a:lnTo>
                    <a:lnTo>
                      <a:pt x="45" y="65"/>
                    </a:lnTo>
                    <a:lnTo>
                      <a:pt x="44" y="63"/>
                    </a:lnTo>
                    <a:lnTo>
                      <a:pt x="44" y="62"/>
                    </a:lnTo>
                    <a:lnTo>
                      <a:pt x="42" y="62"/>
                    </a:lnTo>
                    <a:lnTo>
                      <a:pt x="44" y="61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9"/>
                    </a:lnTo>
                    <a:lnTo>
                      <a:pt x="41" y="58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7" y="53"/>
                    </a:lnTo>
                    <a:lnTo>
                      <a:pt x="36" y="53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1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2" y="51"/>
                    </a:lnTo>
                    <a:lnTo>
                      <a:pt x="31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2" y="54"/>
                    </a:lnTo>
                    <a:lnTo>
                      <a:pt x="21" y="52"/>
                    </a:lnTo>
                    <a:lnTo>
                      <a:pt x="22" y="51"/>
                    </a:lnTo>
                    <a:lnTo>
                      <a:pt x="21" y="50"/>
                    </a:lnTo>
                    <a:lnTo>
                      <a:pt x="20" y="50"/>
                    </a:lnTo>
                    <a:lnTo>
                      <a:pt x="19" y="50"/>
                    </a:lnTo>
                    <a:lnTo>
                      <a:pt x="16" y="50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3" y="48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1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5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4" y="24"/>
                    </a:lnTo>
                    <a:lnTo>
                      <a:pt x="25" y="23"/>
                    </a:lnTo>
                    <a:lnTo>
                      <a:pt x="27" y="24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9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48" y="12"/>
                    </a:lnTo>
                    <a:lnTo>
                      <a:pt x="49" y="12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8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0"/>
                    </a:lnTo>
                    <a:lnTo>
                      <a:pt x="59" y="20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3" y="18"/>
                    </a:lnTo>
                    <a:lnTo>
                      <a:pt x="64" y="18"/>
                    </a:lnTo>
                    <a:lnTo>
                      <a:pt x="65" y="17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2" y="15"/>
                    </a:lnTo>
                    <a:lnTo>
                      <a:pt x="73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5" y="12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0" y="14"/>
                    </a:lnTo>
                    <a:lnTo>
                      <a:pt x="80" y="12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8" y="12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2"/>
                    </a:lnTo>
                    <a:lnTo>
                      <a:pt x="93" y="14"/>
                    </a:lnTo>
                    <a:lnTo>
                      <a:pt x="94" y="15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9" y="15"/>
                    </a:lnTo>
                    <a:lnTo>
                      <a:pt x="99" y="14"/>
                    </a:lnTo>
                    <a:lnTo>
                      <a:pt x="100" y="14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6"/>
                    </a:lnTo>
                    <a:lnTo>
                      <a:pt x="108" y="16"/>
                    </a:lnTo>
                    <a:lnTo>
                      <a:pt x="109" y="17"/>
                    </a:lnTo>
                    <a:lnTo>
                      <a:pt x="110" y="16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4" y="17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7" y="18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4" y="19"/>
                    </a:lnTo>
                    <a:lnTo>
                      <a:pt x="125" y="19"/>
                    </a:lnTo>
                    <a:lnTo>
                      <a:pt x="126" y="20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7" y="21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2" y="21"/>
                    </a:lnTo>
                    <a:lnTo>
                      <a:pt x="145" y="20"/>
                    </a:lnTo>
                    <a:lnTo>
                      <a:pt x="145" y="23"/>
                    </a:lnTo>
                    <a:lnTo>
                      <a:pt x="149" y="25"/>
                    </a:lnTo>
                    <a:lnTo>
                      <a:pt x="150" y="24"/>
                    </a:lnTo>
                    <a:lnTo>
                      <a:pt x="149" y="24"/>
                    </a:lnTo>
                    <a:lnTo>
                      <a:pt x="149" y="23"/>
                    </a:lnTo>
                    <a:lnTo>
                      <a:pt x="150" y="23"/>
                    </a:lnTo>
                    <a:lnTo>
                      <a:pt x="151" y="24"/>
                    </a:lnTo>
                    <a:lnTo>
                      <a:pt x="153" y="23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3" y="20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19"/>
                    </a:lnTo>
                    <a:lnTo>
                      <a:pt x="148" y="19"/>
                    </a:lnTo>
                    <a:lnTo>
                      <a:pt x="148" y="18"/>
                    </a:lnTo>
                    <a:lnTo>
                      <a:pt x="148" y="17"/>
                    </a:lnTo>
                    <a:lnTo>
                      <a:pt x="149" y="17"/>
                    </a:lnTo>
                    <a:lnTo>
                      <a:pt x="150" y="17"/>
                    </a:lnTo>
                    <a:lnTo>
                      <a:pt x="152" y="17"/>
                    </a:lnTo>
                    <a:lnTo>
                      <a:pt x="152" y="16"/>
                    </a:lnTo>
                    <a:lnTo>
                      <a:pt x="153" y="15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1"/>
                    </a:lnTo>
                    <a:lnTo>
                      <a:pt x="157" y="11"/>
                    </a:lnTo>
                    <a:lnTo>
                      <a:pt x="157" y="10"/>
                    </a:lnTo>
                    <a:lnTo>
                      <a:pt x="157" y="9"/>
                    </a:lnTo>
                    <a:lnTo>
                      <a:pt x="157" y="6"/>
                    </a:lnTo>
                    <a:lnTo>
                      <a:pt x="157" y="4"/>
                    </a:lnTo>
                    <a:lnTo>
                      <a:pt x="157" y="3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1" y="3"/>
                    </a:lnTo>
                    <a:lnTo>
                      <a:pt x="162" y="3"/>
                    </a:lnTo>
                    <a:lnTo>
                      <a:pt x="164" y="4"/>
                    </a:lnTo>
                    <a:lnTo>
                      <a:pt x="167" y="3"/>
                    </a:lnTo>
                    <a:lnTo>
                      <a:pt x="168" y="2"/>
                    </a:lnTo>
                    <a:lnTo>
                      <a:pt x="168" y="1"/>
                    </a:lnTo>
                    <a:lnTo>
                      <a:pt x="168" y="0"/>
                    </a:lnTo>
                    <a:lnTo>
                      <a:pt x="171" y="0"/>
                    </a:lnTo>
                    <a:lnTo>
                      <a:pt x="175" y="1"/>
                    </a:lnTo>
                    <a:lnTo>
                      <a:pt x="176" y="1"/>
                    </a:lnTo>
                    <a:lnTo>
                      <a:pt x="17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08" name="Freeform 142"/>
              <p:cNvSpPr>
                <a:spLocks noEditPoints="1"/>
              </p:cNvSpPr>
              <p:nvPr/>
            </p:nvSpPr>
            <p:spPr bwMode="auto">
              <a:xfrm>
                <a:off x="1628866" y="2570163"/>
                <a:ext cx="201613" cy="211138"/>
              </a:xfrm>
              <a:custGeom>
                <a:avLst/>
                <a:gdLst>
                  <a:gd name="T0" fmla="*/ 121 w 127"/>
                  <a:gd name="T1" fmla="*/ 121 h 133"/>
                  <a:gd name="T2" fmla="*/ 27 w 127"/>
                  <a:gd name="T3" fmla="*/ 2 h 133"/>
                  <a:gd name="T4" fmla="*/ 46 w 127"/>
                  <a:gd name="T5" fmla="*/ 19 h 133"/>
                  <a:gd name="T6" fmla="*/ 63 w 127"/>
                  <a:gd name="T7" fmla="*/ 31 h 133"/>
                  <a:gd name="T8" fmla="*/ 75 w 127"/>
                  <a:gd name="T9" fmla="*/ 35 h 133"/>
                  <a:gd name="T10" fmla="*/ 84 w 127"/>
                  <a:gd name="T11" fmla="*/ 37 h 133"/>
                  <a:gd name="T12" fmla="*/ 94 w 127"/>
                  <a:gd name="T13" fmla="*/ 36 h 133"/>
                  <a:gd name="T14" fmla="*/ 98 w 127"/>
                  <a:gd name="T15" fmla="*/ 42 h 133"/>
                  <a:gd name="T16" fmla="*/ 108 w 127"/>
                  <a:gd name="T17" fmla="*/ 54 h 133"/>
                  <a:gd name="T18" fmla="*/ 111 w 127"/>
                  <a:gd name="T19" fmla="*/ 70 h 133"/>
                  <a:gd name="T20" fmla="*/ 110 w 127"/>
                  <a:gd name="T21" fmla="*/ 82 h 133"/>
                  <a:gd name="T22" fmla="*/ 118 w 127"/>
                  <a:gd name="T23" fmla="*/ 91 h 133"/>
                  <a:gd name="T24" fmla="*/ 111 w 127"/>
                  <a:gd name="T25" fmla="*/ 96 h 133"/>
                  <a:gd name="T26" fmla="*/ 109 w 127"/>
                  <a:gd name="T27" fmla="*/ 102 h 133"/>
                  <a:gd name="T28" fmla="*/ 114 w 127"/>
                  <a:gd name="T29" fmla="*/ 108 h 133"/>
                  <a:gd name="T30" fmla="*/ 120 w 127"/>
                  <a:gd name="T31" fmla="*/ 114 h 133"/>
                  <a:gd name="T32" fmla="*/ 117 w 127"/>
                  <a:gd name="T33" fmla="*/ 121 h 133"/>
                  <a:gd name="T34" fmla="*/ 109 w 127"/>
                  <a:gd name="T35" fmla="*/ 112 h 133"/>
                  <a:gd name="T36" fmla="*/ 106 w 127"/>
                  <a:gd name="T37" fmla="*/ 116 h 133"/>
                  <a:gd name="T38" fmla="*/ 110 w 127"/>
                  <a:gd name="T39" fmla="*/ 121 h 133"/>
                  <a:gd name="T40" fmla="*/ 112 w 127"/>
                  <a:gd name="T41" fmla="*/ 130 h 133"/>
                  <a:gd name="T42" fmla="*/ 103 w 127"/>
                  <a:gd name="T43" fmla="*/ 133 h 133"/>
                  <a:gd name="T44" fmla="*/ 93 w 127"/>
                  <a:gd name="T45" fmla="*/ 122 h 133"/>
                  <a:gd name="T46" fmla="*/ 84 w 127"/>
                  <a:gd name="T47" fmla="*/ 118 h 133"/>
                  <a:gd name="T48" fmla="*/ 72 w 127"/>
                  <a:gd name="T49" fmla="*/ 110 h 133"/>
                  <a:gd name="T50" fmla="*/ 70 w 127"/>
                  <a:gd name="T51" fmla="*/ 103 h 133"/>
                  <a:gd name="T52" fmla="*/ 71 w 127"/>
                  <a:gd name="T53" fmla="*/ 110 h 133"/>
                  <a:gd name="T54" fmla="*/ 61 w 127"/>
                  <a:gd name="T55" fmla="*/ 109 h 133"/>
                  <a:gd name="T56" fmla="*/ 53 w 127"/>
                  <a:gd name="T57" fmla="*/ 101 h 133"/>
                  <a:gd name="T58" fmla="*/ 48 w 127"/>
                  <a:gd name="T59" fmla="*/ 91 h 133"/>
                  <a:gd name="T60" fmla="*/ 37 w 127"/>
                  <a:gd name="T61" fmla="*/ 83 h 133"/>
                  <a:gd name="T62" fmla="*/ 21 w 127"/>
                  <a:gd name="T63" fmla="*/ 77 h 133"/>
                  <a:gd name="T64" fmla="*/ 27 w 127"/>
                  <a:gd name="T65" fmla="*/ 76 h 133"/>
                  <a:gd name="T66" fmla="*/ 24 w 127"/>
                  <a:gd name="T67" fmla="*/ 75 h 133"/>
                  <a:gd name="T68" fmla="*/ 18 w 127"/>
                  <a:gd name="T69" fmla="*/ 73 h 133"/>
                  <a:gd name="T70" fmla="*/ 19 w 127"/>
                  <a:gd name="T71" fmla="*/ 66 h 133"/>
                  <a:gd name="T72" fmla="*/ 15 w 127"/>
                  <a:gd name="T73" fmla="*/ 68 h 133"/>
                  <a:gd name="T74" fmla="*/ 16 w 127"/>
                  <a:gd name="T75" fmla="*/ 71 h 133"/>
                  <a:gd name="T76" fmla="*/ 14 w 127"/>
                  <a:gd name="T77" fmla="*/ 77 h 133"/>
                  <a:gd name="T78" fmla="*/ 11 w 127"/>
                  <a:gd name="T79" fmla="*/ 87 h 133"/>
                  <a:gd name="T80" fmla="*/ 2 w 127"/>
                  <a:gd name="T81" fmla="*/ 86 h 133"/>
                  <a:gd name="T82" fmla="*/ 4 w 127"/>
                  <a:gd name="T83" fmla="*/ 78 h 133"/>
                  <a:gd name="T84" fmla="*/ 10 w 127"/>
                  <a:gd name="T85" fmla="*/ 66 h 133"/>
                  <a:gd name="T86" fmla="*/ 14 w 127"/>
                  <a:gd name="T87" fmla="*/ 53 h 133"/>
                  <a:gd name="T88" fmla="*/ 15 w 127"/>
                  <a:gd name="T89" fmla="*/ 42 h 133"/>
                  <a:gd name="T90" fmla="*/ 11 w 127"/>
                  <a:gd name="T91" fmla="*/ 32 h 133"/>
                  <a:gd name="T92" fmla="*/ 6 w 127"/>
                  <a:gd name="T93" fmla="*/ 21 h 133"/>
                  <a:gd name="T94" fmla="*/ 16 w 127"/>
                  <a:gd name="T95" fmla="*/ 32 h 133"/>
                  <a:gd name="T96" fmla="*/ 24 w 127"/>
                  <a:gd name="T97" fmla="*/ 43 h 133"/>
                  <a:gd name="T98" fmla="*/ 29 w 127"/>
                  <a:gd name="T99" fmla="*/ 52 h 133"/>
                  <a:gd name="T100" fmla="*/ 36 w 127"/>
                  <a:gd name="T101" fmla="*/ 60 h 133"/>
                  <a:gd name="T102" fmla="*/ 38 w 127"/>
                  <a:gd name="T103" fmla="*/ 59 h 133"/>
                  <a:gd name="T104" fmla="*/ 32 w 127"/>
                  <a:gd name="T105" fmla="*/ 50 h 133"/>
                  <a:gd name="T106" fmla="*/ 26 w 127"/>
                  <a:gd name="T107" fmla="*/ 40 h 133"/>
                  <a:gd name="T108" fmla="*/ 20 w 127"/>
                  <a:gd name="T109" fmla="*/ 29 h 133"/>
                  <a:gd name="T110" fmla="*/ 15 w 127"/>
                  <a:gd name="T111" fmla="*/ 27 h 133"/>
                  <a:gd name="T112" fmla="*/ 11 w 127"/>
                  <a:gd name="T113" fmla="*/ 21 h 133"/>
                  <a:gd name="T114" fmla="*/ 7 w 127"/>
                  <a:gd name="T115" fmla="*/ 11 h 133"/>
                  <a:gd name="T116" fmla="*/ 11 w 127"/>
                  <a:gd name="T117" fmla="*/ 2 h 133"/>
                  <a:gd name="T118" fmla="*/ 20 w 127"/>
                  <a:gd name="T11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" h="133">
                    <a:moveTo>
                      <a:pt x="126" y="122"/>
                    </a:moveTo>
                    <a:lnTo>
                      <a:pt x="127" y="125"/>
                    </a:lnTo>
                    <a:lnTo>
                      <a:pt x="126" y="125"/>
                    </a:lnTo>
                    <a:lnTo>
                      <a:pt x="124" y="124"/>
                    </a:lnTo>
                    <a:lnTo>
                      <a:pt x="123" y="124"/>
                    </a:lnTo>
                    <a:lnTo>
                      <a:pt x="122" y="125"/>
                    </a:lnTo>
                    <a:lnTo>
                      <a:pt x="121" y="124"/>
                    </a:lnTo>
                    <a:lnTo>
                      <a:pt x="121" y="122"/>
                    </a:lnTo>
                    <a:lnTo>
                      <a:pt x="120" y="122"/>
                    </a:lnTo>
                    <a:lnTo>
                      <a:pt x="121" y="122"/>
                    </a:lnTo>
                    <a:lnTo>
                      <a:pt x="121" y="121"/>
                    </a:lnTo>
                    <a:lnTo>
                      <a:pt x="122" y="120"/>
                    </a:lnTo>
                    <a:lnTo>
                      <a:pt x="123" y="120"/>
                    </a:lnTo>
                    <a:lnTo>
                      <a:pt x="124" y="120"/>
                    </a:lnTo>
                    <a:lnTo>
                      <a:pt x="126" y="120"/>
                    </a:lnTo>
                    <a:lnTo>
                      <a:pt x="126" y="121"/>
                    </a:lnTo>
                    <a:lnTo>
                      <a:pt x="126" y="122"/>
                    </a:lnTo>
                    <a:close/>
                    <a:moveTo>
                      <a:pt x="24" y="2"/>
                    </a:moveTo>
                    <a:lnTo>
                      <a:pt x="25" y="2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7" y="12"/>
                    </a:lnTo>
                    <a:lnTo>
                      <a:pt x="41" y="15"/>
                    </a:lnTo>
                    <a:lnTo>
                      <a:pt x="42" y="16"/>
                    </a:lnTo>
                    <a:lnTo>
                      <a:pt x="44" y="18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3" y="24"/>
                    </a:lnTo>
                    <a:lnTo>
                      <a:pt x="54" y="25"/>
                    </a:lnTo>
                    <a:lnTo>
                      <a:pt x="57" y="28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3" y="31"/>
                    </a:lnTo>
                    <a:lnTo>
                      <a:pt x="64" y="32"/>
                    </a:lnTo>
                    <a:lnTo>
                      <a:pt x="64" y="33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8" y="33"/>
                    </a:lnTo>
                    <a:lnTo>
                      <a:pt x="69" y="34"/>
                    </a:lnTo>
                    <a:lnTo>
                      <a:pt x="70" y="34"/>
                    </a:lnTo>
                    <a:lnTo>
                      <a:pt x="71" y="35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5" y="35"/>
                    </a:lnTo>
                    <a:lnTo>
                      <a:pt x="75" y="36"/>
                    </a:lnTo>
                    <a:lnTo>
                      <a:pt x="76" y="36"/>
                    </a:lnTo>
                    <a:lnTo>
                      <a:pt x="77" y="36"/>
                    </a:lnTo>
                    <a:lnTo>
                      <a:pt x="78" y="36"/>
                    </a:lnTo>
                    <a:lnTo>
                      <a:pt x="78" y="37"/>
                    </a:lnTo>
                    <a:lnTo>
                      <a:pt x="79" y="37"/>
                    </a:lnTo>
                    <a:lnTo>
                      <a:pt x="80" y="37"/>
                    </a:lnTo>
                    <a:lnTo>
                      <a:pt x="81" y="37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4" y="37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7" y="37"/>
                    </a:lnTo>
                    <a:lnTo>
                      <a:pt x="87" y="36"/>
                    </a:lnTo>
                    <a:lnTo>
                      <a:pt x="88" y="36"/>
                    </a:lnTo>
                    <a:lnTo>
                      <a:pt x="89" y="35"/>
                    </a:lnTo>
                    <a:lnTo>
                      <a:pt x="91" y="36"/>
                    </a:lnTo>
                    <a:lnTo>
                      <a:pt x="92" y="35"/>
                    </a:lnTo>
                    <a:lnTo>
                      <a:pt x="92" y="36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5" y="37"/>
                    </a:lnTo>
                    <a:lnTo>
                      <a:pt x="95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6" y="41"/>
                    </a:lnTo>
                    <a:lnTo>
                      <a:pt x="97" y="41"/>
                    </a:lnTo>
                    <a:lnTo>
                      <a:pt x="98" y="41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3" y="48"/>
                    </a:lnTo>
                    <a:lnTo>
                      <a:pt x="105" y="49"/>
                    </a:lnTo>
                    <a:lnTo>
                      <a:pt x="106" y="49"/>
                    </a:lnTo>
                    <a:lnTo>
                      <a:pt x="106" y="51"/>
                    </a:lnTo>
                    <a:lnTo>
                      <a:pt x="106" y="52"/>
                    </a:lnTo>
                    <a:lnTo>
                      <a:pt x="108" y="53"/>
                    </a:lnTo>
                    <a:lnTo>
                      <a:pt x="108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9" y="56"/>
                    </a:lnTo>
                    <a:lnTo>
                      <a:pt x="110" y="57"/>
                    </a:lnTo>
                    <a:lnTo>
                      <a:pt x="111" y="57"/>
                    </a:lnTo>
                    <a:lnTo>
                      <a:pt x="112" y="59"/>
                    </a:lnTo>
                    <a:lnTo>
                      <a:pt x="112" y="63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1" y="69"/>
                    </a:lnTo>
                    <a:lnTo>
                      <a:pt x="111" y="70"/>
                    </a:lnTo>
                    <a:lnTo>
                      <a:pt x="110" y="70"/>
                    </a:lnTo>
                    <a:lnTo>
                      <a:pt x="110" y="71"/>
                    </a:lnTo>
                    <a:lnTo>
                      <a:pt x="110" y="73"/>
                    </a:lnTo>
                    <a:lnTo>
                      <a:pt x="110" y="74"/>
                    </a:lnTo>
                    <a:lnTo>
                      <a:pt x="110" y="76"/>
                    </a:lnTo>
                    <a:lnTo>
                      <a:pt x="109" y="77"/>
                    </a:lnTo>
                    <a:lnTo>
                      <a:pt x="109" y="78"/>
                    </a:lnTo>
                    <a:lnTo>
                      <a:pt x="109" y="79"/>
                    </a:lnTo>
                    <a:lnTo>
                      <a:pt x="109" y="80"/>
                    </a:lnTo>
                    <a:lnTo>
                      <a:pt x="110" y="80"/>
                    </a:lnTo>
                    <a:lnTo>
                      <a:pt x="110" y="82"/>
                    </a:lnTo>
                    <a:lnTo>
                      <a:pt x="111" y="82"/>
                    </a:lnTo>
                    <a:lnTo>
                      <a:pt x="112" y="83"/>
                    </a:lnTo>
                    <a:lnTo>
                      <a:pt x="113" y="84"/>
                    </a:lnTo>
                    <a:lnTo>
                      <a:pt x="114" y="84"/>
                    </a:lnTo>
                    <a:lnTo>
                      <a:pt x="115" y="84"/>
                    </a:lnTo>
                    <a:lnTo>
                      <a:pt x="117" y="85"/>
                    </a:lnTo>
                    <a:lnTo>
                      <a:pt x="118" y="86"/>
                    </a:lnTo>
                    <a:lnTo>
                      <a:pt x="119" y="87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18" y="91"/>
                    </a:lnTo>
                    <a:lnTo>
                      <a:pt x="115" y="90"/>
                    </a:lnTo>
                    <a:lnTo>
                      <a:pt x="114" y="90"/>
                    </a:lnTo>
                    <a:lnTo>
                      <a:pt x="114" y="92"/>
                    </a:lnTo>
                    <a:lnTo>
                      <a:pt x="113" y="93"/>
                    </a:lnTo>
                    <a:lnTo>
                      <a:pt x="112" y="93"/>
                    </a:lnTo>
                    <a:lnTo>
                      <a:pt x="111" y="93"/>
                    </a:lnTo>
                    <a:lnTo>
                      <a:pt x="111" y="94"/>
                    </a:lnTo>
                    <a:lnTo>
                      <a:pt x="110" y="93"/>
                    </a:lnTo>
                    <a:lnTo>
                      <a:pt x="110" y="94"/>
                    </a:lnTo>
                    <a:lnTo>
                      <a:pt x="111" y="95"/>
                    </a:lnTo>
                    <a:lnTo>
                      <a:pt x="111" y="96"/>
                    </a:lnTo>
                    <a:lnTo>
                      <a:pt x="111" y="97"/>
                    </a:lnTo>
                    <a:lnTo>
                      <a:pt x="111" y="99"/>
                    </a:lnTo>
                    <a:lnTo>
                      <a:pt x="112" y="100"/>
                    </a:lnTo>
                    <a:lnTo>
                      <a:pt x="113" y="101"/>
                    </a:lnTo>
                    <a:lnTo>
                      <a:pt x="112" y="102"/>
                    </a:lnTo>
                    <a:lnTo>
                      <a:pt x="111" y="102"/>
                    </a:lnTo>
                    <a:lnTo>
                      <a:pt x="110" y="102"/>
                    </a:lnTo>
                    <a:lnTo>
                      <a:pt x="109" y="102"/>
                    </a:lnTo>
                    <a:lnTo>
                      <a:pt x="109" y="101"/>
                    </a:lnTo>
                    <a:lnTo>
                      <a:pt x="109" y="101"/>
                    </a:lnTo>
                    <a:lnTo>
                      <a:pt x="109" y="102"/>
                    </a:lnTo>
                    <a:lnTo>
                      <a:pt x="109" y="103"/>
                    </a:lnTo>
                    <a:lnTo>
                      <a:pt x="109" y="103"/>
                    </a:lnTo>
                    <a:lnTo>
                      <a:pt x="109" y="104"/>
                    </a:lnTo>
                    <a:lnTo>
                      <a:pt x="109" y="104"/>
                    </a:lnTo>
                    <a:lnTo>
                      <a:pt x="109" y="105"/>
                    </a:lnTo>
                    <a:lnTo>
                      <a:pt x="110" y="105"/>
                    </a:lnTo>
                    <a:lnTo>
                      <a:pt x="111" y="105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3" y="108"/>
                    </a:lnTo>
                    <a:lnTo>
                      <a:pt x="114" y="108"/>
                    </a:lnTo>
                    <a:lnTo>
                      <a:pt x="114" y="109"/>
                    </a:lnTo>
                    <a:lnTo>
                      <a:pt x="113" y="110"/>
                    </a:lnTo>
                    <a:lnTo>
                      <a:pt x="114" y="110"/>
                    </a:lnTo>
                    <a:lnTo>
                      <a:pt x="114" y="111"/>
                    </a:lnTo>
                    <a:lnTo>
                      <a:pt x="115" y="111"/>
                    </a:lnTo>
                    <a:lnTo>
                      <a:pt x="115" y="112"/>
                    </a:lnTo>
                    <a:lnTo>
                      <a:pt x="117" y="112"/>
                    </a:lnTo>
                    <a:lnTo>
                      <a:pt x="118" y="113"/>
                    </a:lnTo>
                    <a:lnTo>
                      <a:pt x="119" y="113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1" y="117"/>
                    </a:lnTo>
                    <a:lnTo>
                      <a:pt x="121" y="118"/>
                    </a:lnTo>
                    <a:lnTo>
                      <a:pt x="120" y="119"/>
                    </a:lnTo>
                    <a:lnTo>
                      <a:pt x="119" y="119"/>
                    </a:lnTo>
                    <a:lnTo>
                      <a:pt x="118" y="119"/>
                    </a:lnTo>
                    <a:lnTo>
                      <a:pt x="117" y="119"/>
                    </a:lnTo>
                    <a:lnTo>
                      <a:pt x="117" y="120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15" y="120"/>
                    </a:lnTo>
                    <a:lnTo>
                      <a:pt x="114" y="119"/>
                    </a:lnTo>
                    <a:lnTo>
                      <a:pt x="114" y="118"/>
                    </a:lnTo>
                    <a:lnTo>
                      <a:pt x="115" y="118"/>
                    </a:lnTo>
                    <a:lnTo>
                      <a:pt x="114" y="117"/>
                    </a:lnTo>
                    <a:lnTo>
                      <a:pt x="113" y="114"/>
                    </a:lnTo>
                    <a:lnTo>
                      <a:pt x="112" y="114"/>
                    </a:lnTo>
                    <a:lnTo>
                      <a:pt x="111" y="113"/>
                    </a:lnTo>
                    <a:lnTo>
                      <a:pt x="110" y="113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3"/>
                    </a:lnTo>
                    <a:lnTo>
                      <a:pt x="109" y="114"/>
                    </a:lnTo>
                    <a:lnTo>
                      <a:pt x="109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10" y="118"/>
                    </a:lnTo>
                    <a:lnTo>
                      <a:pt x="109" y="117"/>
                    </a:lnTo>
                    <a:lnTo>
                      <a:pt x="109" y="117"/>
                    </a:lnTo>
                    <a:lnTo>
                      <a:pt x="108" y="117"/>
                    </a:lnTo>
                    <a:lnTo>
                      <a:pt x="108" y="116"/>
                    </a:lnTo>
                    <a:lnTo>
                      <a:pt x="106" y="116"/>
                    </a:lnTo>
                    <a:lnTo>
                      <a:pt x="105" y="116"/>
                    </a:lnTo>
                    <a:lnTo>
                      <a:pt x="105" y="114"/>
                    </a:lnTo>
                    <a:lnTo>
                      <a:pt x="105" y="113"/>
                    </a:lnTo>
                    <a:lnTo>
                      <a:pt x="104" y="114"/>
                    </a:lnTo>
                    <a:lnTo>
                      <a:pt x="105" y="116"/>
                    </a:lnTo>
                    <a:lnTo>
                      <a:pt x="106" y="117"/>
                    </a:lnTo>
                    <a:lnTo>
                      <a:pt x="108" y="118"/>
                    </a:lnTo>
                    <a:lnTo>
                      <a:pt x="109" y="119"/>
                    </a:lnTo>
                    <a:lnTo>
                      <a:pt x="109" y="119"/>
                    </a:lnTo>
                    <a:lnTo>
                      <a:pt x="109" y="120"/>
                    </a:lnTo>
                    <a:lnTo>
                      <a:pt x="110" y="121"/>
                    </a:lnTo>
                    <a:lnTo>
                      <a:pt x="111" y="121"/>
                    </a:lnTo>
                    <a:lnTo>
                      <a:pt x="112" y="122"/>
                    </a:lnTo>
                    <a:lnTo>
                      <a:pt x="113" y="124"/>
                    </a:lnTo>
                    <a:lnTo>
                      <a:pt x="113" y="125"/>
                    </a:lnTo>
                    <a:lnTo>
                      <a:pt x="113" y="126"/>
                    </a:lnTo>
                    <a:lnTo>
                      <a:pt x="113" y="127"/>
                    </a:lnTo>
                    <a:lnTo>
                      <a:pt x="114" y="129"/>
                    </a:lnTo>
                    <a:lnTo>
                      <a:pt x="114" y="130"/>
                    </a:lnTo>
                    <a:lnTo>
                      <a:pt x="113" y="130"/>
                    </a:lnTo>
                    <a:lnTo>
                      <a:pt x="113" y="131"/>
                    </a:lnTo>
                    <a:lnTo>
                      <a:pt x="112" y="130"/>
                    </a:lnTo>
                    <a:lnTo>
                      <a:pt x="111" y="130"/>
                    </a:lnTo>
                    <a:lnTo>
                      <a:pt x="110" y="131"/>
                    </a:lnTo>
                    <a:lnTo>
                      <a:pt x="109" y="131"/>
                    </a:lnTo>
                    <a:lnTo>
                      <a:pt x="109" y="133"/>
                    </a:lnTo>
                    <a:lnTo>
                      <a:pt x="109" y="133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4" y="133"/>
                    </a:lnTo>
                    <a:lnTo>
                      <a:pt x="103" y="133"/>
                    </a:lnTo>
                    <a:lnTo>
                      <a:pt x="102" y="131"/>
                    </a:lnTo>
                    <a:lnTo>
                      <a:pt x="102" y="130"/>
                    </a:lnTo>
                    <a:lnTo>
                      <a:pt x="101" y="130"/>
                    </a:lnTo>
                    <a:lnTo>
                      <a:pt x="100" y="129"/>
                    </a:lnTo>
                    <a:lnTo>
                      <a:pt x="98" y="128"/>
                    </a:lnTo>
                    <a:lnTo>
                      <a:pt x="97" y="127"/>
                    </a:lnTo>
                    <a:lnTo>
                      <a:pt x="96" y="126"/>
                    </a:lnTo>
                    <a:lnTo>
                      <a:pt x="96" y="125"/>
                    </a:lnTo>
                    <a:lnTo>
                      <a:pt x="95" y="125"/>
                    </a:lnTo>
                    <a:lnTo>
                      <a:pt x="94" y="124"/>
                    </a:lnTo>
                    <a:lnTo>
                      <a:pt x="93" y="122"/>
                    </a:lnTo>
                    <a:lnTo>
                      <a:pt x="92" y="124"/>
                    </a:lnTo>
                    <a:lnTo>
                      <a:pt x="92" y="122"/>
                    </a:lnTo>
                    <a:lnTo>
                      <a:pt x="91" y="122"/>
                    </a:lnTo>
                    <a:lnTo>
                      <a:pt x="91" y="121"/>
                    </a:lnTo>
                    <a:lnTo>
                      <a:pt x="89" y="120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7" y="118"/>
                    </a:lnTo>
                    <a:lnTo>
                      <a:pt x="86" y="118"/>
                    </a:lnTo>
                    <a:lnTo>
                      <a:pt x="85" y="118"/>
                    </a:lnTo>
                    <a:lnTo>
                      <a:pt x="84" y="118"/>
                    </a:lnTo>
                    <a:lnTo>
                      <a:pt x="83" y="117"/>
                    </a:lnTo>
                    <a:lnTo>
                      <a:pt x="81" y="117"/>
                    </a:lnTo>
                    <a:lnTo>
                      <a:pt x="81" y="116"/>
                    </a:lnTo>
                    <a:lnTo>
                      <a:pt x="81" y="113"/>
                    </a:lnTo>
                    <a:lnTo>
                      <a:pt x="79" y="112"/>
                    </a:lnTo>
                    <a:lnTo>
                      <a:pt x="78" y="111"/>
                    </a:lnTo>
                    <a:lnTo>
                      <a:pt x="77" y="111"/>
                    </a:lnTo>
                    <a:lnTo>
                      <a:pt x="76" y="110"/>
                    </a:lnTo>
                    <a:lnTo>
                      <a:pt x="75" y="110"/>
                    </a:lnTo>
                    <a:lnTo>
                      <a:pt x="74" y="110"/>
                    </a:lnTo>
                    <a:lnTo>
                      <a:pt x="72" y="110"/>
                    </a:lnTo>
                    <a:lnTo>
                      <a:pt x="71" y="110"/>
                    </a:lnTo>
                    <a:lnTo>
                      <a:pt x="71" y="109"/>
                    </a:lnTo>
                    <a:lnTo>
                      <a:pt x="72" y="110"/>
                    </a:lnTo>
                    <a:lnTo>
                      <a:pt x="74" y="109"/>
                    </a:lnTo>
                    <a:lnTo>
                      <a:pt x="76" y="109"/>
                    </a:lnTo>
                    <a:lnTo>
                      <a:pt x="75" y="108"/>
                    </a:lnTo>
                    <a:lnTo>
                      <a:pt x="75" y="107"/>
                    </a:lnTo>
                    <a:lnTo>
                      <a:pt x="74" y="105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70" y="103"/>
                    </a:lnTo>
                    <a:lnTo>
                      <a:pt x="69" y="103"/>
                    </a:lnTo>
                    <a:lnTo>
                      <a:pt x="68" y="103"/>
                    </a:lnTo>
                    <a:lnTo>
                      <a:pt x="68" y="103"/>
                    </a:lnTo>
                    <a:lnTo>
                      <a:pt x="69" y="105"/>
                    </a:lnTo>
                    <a:lnTo>
                      <a:pt x="70" y="105"/>
                    </a:lnTo>
                    <a:lnTo>
                      <a:pt x="70" y="107"/>
                    </a:lnTo>
                    <a:lnTo>
                      <a:pt x="71" y="107"/>
                    </a:lnTo>
                    <a:lnTo>
                      <a:pt x="72" y="108"/>
                    </a:lnTo>
                    <a:lnTo>
                      <a:pt x="72" y="109"/>
                    </a:lnTo>
                    <a:lnTo>
                      <a:pt x="71" y="109"/>
                    </a:lnTo>
                    <a:lnTo>
                      <a:pt x="71" y="110"/>
                    </a:lnTo>
                    <a:lnTo>
                      <a:pt x="69" y="111"/>
                    </a:lnTo>
                    <a:lnTo>
                      <a:pt x="68" y="112"/>
                    </a:lnTo>
                    <a:lnTo>
                      <a:pt x="68" y="113"/>
                    </a:lnTo>
                    <a:lnTo>
                      <a:pt x="67" y="113"/>
                    </a:lnTo>
                    <a:lnTo>
                      <a:pt x="66" y="112"/>
                    </a:lnTo>
                    <a:lnTo>
                      <a:pt x="64" y="112"/>
                    </a:lnTo>
                    <a:lnTo>
                      <a:pt x="63" y="111"/>
                    </a:lnTo>
                    <a:lnTo>
                      <a:pt x="62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1" y="109"/>
                    </a:lnTo>
                    <a:lnTo>
                      <a:pt x="61" y="108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59" y="104"/>
                    </a:lnTo>
                    <a:lnTo>
                      <a:pt x="58" y="103"/>
                    </a:lnTo>
                    <a:lnTo>
                      <a:pt x="57" y="103"/>
                    </a:lnTo>
                    <a:lnTo>
                      <a:pt x="55" y="103"/>
                    </a:lnTo>
                    <a:lnTo>
                      <a:pt x="54" y="103"/>
                    </a:lnTo>
                    <a:lnTo>
                      <a:pt x="54" y="102"/>
                    </a:lnTo>
                    <a:lnTo>
                      <a:pt x="53" y="101"/>
                    </a:lnTo>
                    <a:lnTo>
                      <a:pt x="52" y="101"/>
                    </a:lnTo>
                    <a:lnTo>
                      <a:pt x="52" y="100"/>
                    </a:lnTo>
                    <a:lnTo>
                      <a:pt x="51" y="100"/>
                    </a:lnTo>
                    <a:lnTo>
                      <a:pt x="51" y="99"/>
                    </a:lnTo>
                    <a:lnTo>
                      <a:pt x="50" y="97"/>
                    </a:lnTo>
                    <a:lnTo>
                      <a:pt x="50" y="96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8" y="93"/>
                    </a:lnTo>
                    <a:lnTo>
                      <a:pt x="48" y="92"/>
                    </a:lnTo>
                    <a:lnTo>
                      <a:pt x="48" y="91"/>
                    </a:lnTo>
                    <a:lnTo>
                      <a:pt x="46" y="91"/>
                    </a:lnTo>
                    <a:lnTo>
                      <a:pt x="45" y="90"/>
                    </a:lnTo>
                    <a:lnTo>
                      <a:pt x="44" y="90"/>
                    </a:lnTo>
                    <a:lnTo>
                      <a:pt x="43" y="88"/>
                    </a:lnTo>
                    <a:lnTo>
                      <a:pt x="43" y="87"/>
                    </a:lnTo>
                    <a:lnTo>
                      <a:pt x="42" y="86"/>
                    </a:lnTo>
                    <a:lnTo>
                      <a:pt x="41" y="85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8" y="83"/>
                    </a:lnTo>
                    <a:lnTo>
                      <a:pt x="37" y="83"/>
                    </a:lnTo>
                    <a:lnTo>
                      <a:pt x="36" y="83"/>
                    </a:lnTo>
                    <a:lnTo>
                      <a:pt x="36" y="82"/>
                    </a:lnTo>
                    <a:lnTo>
                      <a:pt x="35" y="80"/>
                    </a:lnTo>
                    <a:lnTo>
                      <a:pt x="34" y="80"/>
                    </a:lnTo>
                    <a:lnTo>
                      <a:pt x="33" y="80"/>
                    </a:lnTo>
                    <a:lnTo>
                      <a:pt x="33" y="79"/>
                    </a:lnTo>
                    <a:lnTo>
                      <a:pt x="32" y="79"/>
                    </a:lnTo>
                    <a:lnTo>
                      <a:pt x="31" y="78"/>
                    </a:lnTo>
                    <a:lnTo>
                      <a:pt x="27" y="78"/>
                    </a:lnTo>
                    <a:lnTo>
                      <a:pt x="24" y="77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21" y="76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5" y="76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7"/>
                    </a:lnTo>
                    <a:lnTo>
                      <a:pt x="26" y="77"/>
                    </a:lnTo>
                    <a:lnTo>
                      <a:pt x="26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3"/>
                    </a:lnTo>
                    <a:lnTo>
                      <a:pt x="24" y="74"/>
                    </a:lnTo>
                    <a:lnTo>
                      <a:pt x="24" y="75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20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20" y="70"/>
                    </a:lnTo>
                    <a:lnTo>
                      <a:pt x="23" y="69"/>
                    </a:lnTo>
                    <a:lnTo>
                      <a:pt x="21" y="68"/>
                    </a:lnTo>
                    <a:lnTo>
                      <a:pt x="23" y="68"/>
                    </a:lnTo>
                    <a:lnTo>
                      <a:pt x="21" y="67"/>
                    </a:lnTo>
                    <a:lnTo>
                      <a:pt x="21" y="68"/>
                    </a:lnTo>
                    <a:lnTo>
                      <a:pt x="20" y="69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8" y="65"/>
                    </a:lnTo>
                    <a:lnTo>
                      <a:pt x="18" y="66"/>
                    </a:lnTo>
                    <a:lnTo>
                      <a:pt x="18" y="67"/>
                    </a:lnTo>
                    <a:lnTo>
                      <a:pt x="17" y="68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5" y="67"/>
                    </a:lnTo>
                    <a:lnTo>
                      <a:pt x="14" y="68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5" y="70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4" y="71"/>
                    </a:lnTo>
                    <a:lnTo>
                      <a:pt x="15" y="73"/>
                    </a:lnTo>
                    <a:lnTo>
                      <a:pt x="16" y="74"/>
                    </a:lnTo>
                    <a:lnTo>
                      <a:pt x="17" y="76"/>
                    </a:lnTo>
                    <a:lnTo>
                      <a:pt x="18" y="76"/>
                    </a:lnTo>
                    <a:lnTo>
                      <a:pt x="18" y="77"/>
                    </a:lnTo>
                    <a:lnTo>
                      <a:pt x="17" y="77"/>
                    </a:lnTo>
                    <a:lnTo>
                      <a:pt x="16" y="77"/>
                    </a:lnTo>
                    <a:lnTo>
                      <a:pt x="14" y="77"/>
                    </a:lnTo>
                    <a:lnTo>
                      <a:pt x="12" y="78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10" y="80"/>
                    </a:lnTo>
                    <a:lnTo>
                      <a:pt x="9" y="82"/>
                    </a:lnTo>
                    <a:lnTo>
                      <a:pt x="9" y="83"/>
                    </a:lnTo>
                    <a:lnTo>
                      <a:pt x="8" y="84"/>
                    </a:lnTo>
                    <a:lnTo>
                      <a:pt x="8" y="85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7"/>
                    </a:lnTo>
                    <a:lnTo>
                      <a:pt x="12" y="88"/>
                    </a:lnTo>
                    <a:lnTo>
                      <a:pt x="11" y="88"/>
                    </a:lnTo>
                    <a:lnTo>
                      <a:pt x="10" y="87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3" y="87"/>
                    </a:lnTo>
                    <a:lnTo>
                      <a:pt x="3" y="86"/>
                    </a:lnTo>
                    <a:lnTo>
                      <a:pt x="2" y="86"/>
                    </a:lnTo>
                    <a:lnTo>
                      <a:pt x="1" y="87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3" y="82"/>
                    </a:lnTo>
                    <a:lnTo>
                      <a:pt x="3" y="80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2" y="58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3"/>
                    </a:lnTo>
                    <a:lnTo>
                      <a:pt x="14" y="52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6" y="45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4" y="39"/>
                    </a:lnTo>
                    <a:lnTo>
                      <a:pt x="12" y="37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1" y="31"/>
                    </a:lnTo>
                    <a:lnTo>
                      <a:pt x="10" y="29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9" y="24"/>
                    </a:lnTo>
                    <a:lnTo>
                      <a:pt x="10" y="25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4" y="29"/>
                    </a:lnTo>
                    <a:lnTo>
                      <a:pt x="15" y="31"/>
                    </a:lnTo>
                    <a:lnTo>
                      <a:pt x="16" y="32"/>
                    </a:lnTo>
                    <a:lnTo>
                      <a:pt x="16" y="33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8" y="35"/>
                    </a:lnTo>
                    <a:lnTo>
                      <a:pt x="19" y="36"/>
                    </a:lnTo>
                    <a:lnTo>
                      <a:pt x="19" y="37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2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5" y="45"/>
                    </a:lnTo>
                    <a:lnTo>
                      <a:pt x="26" y="46"/>
                    </a:lnTo>
                    <a:lnTo>
                      <a:pt x="26" y="48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2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33" y="56"/>
                    </a:lnTo>
                    <a:lnTo>
                      <a:pt x="33" y="57"/>
                    </a:lnTo>
                    <a:lnTo>
                      <a:pt x="34" y="57"/>
                    </a:lnTo>
                    <a:lnTo>
                      <a:pt x="34" y="58"/>
                    </a:lnTo>
                    <a:lnTo>
                      <a:pt x="35" y="59"/>
                    </a:lnTo>
                    <a:lnTo>
                      <a:pt x="36" y="59"/>
                    </a:lnTo>
                    <a:lnTo>
                      <a:pt x="36" y="60"/>
                    </a:lnTo>
                    <a:lnTo>
                      <a:pt x="37" y="61"/>
                    </a:lnTo>
                    <a:lnTo>
                      <a:pt x="38" y="61"/>
                    </a:lnTo>
                    <a:lnTo>
                      <a:pt x="38" y="62"/>
                    </a:lnTo>
                    <a:lnTo>
                      <a:pt x="40" y="63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1" y="61"/>
                    </a:lnTo>
                    <a:lnTo>
                      <a:pt x="41" y="60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7" y="57"/>
                    </a:lnTo>
                    <a:lnTo>
                      <a:pt x="36" y="57"/>
                    </a:lnTo>
                    <a:lnTo>
                      <a:pt x="35" y="57"/>
                    </a:lnTo>
                    <a:lnTo>
                      <a:pt x="36" y="56"/>
                    </a:lnTo>
                    <a:lnTo>
                      <a:pt x="35" y="54"/>
                    </a:lnTo>
                    <a:lnTo>
                      <a:pt x="34" y="54"/>
                    </a:lnTo>
                    <a:lnTo>
                      <a:pt x="33" y="53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29" y="48"/>
                    </a:lnTo>
                    <a:lnTo>
                      <a:pt x="28" y="46"/>
                    </a:lnTo>
                    <a:lnTo>
                      <a:pt x="27" y="45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3" y="34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19" y="28"/>
                    </a:lnTo>
                    <a:lnTo>
                      <a:pt x="19" y="29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6" y="27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09" name="Freeform 144"/>
              <p:cNvSpPr>
                <a:spLocks noEditPoints="1"/>
              </p:cNvSpPr>
              <p:nvPr/>
            </p:nvSpPr>
            <p:spPr bwMode="auto">
              <a:xfrm>
                <a:off x="1576478" y="2776538"/>
                <a:ext cx="271463" cy="57150"/>
              </a:xfrm>
              <a:custGeom>
                <a:avLst/>
                <a:gdLst>
                  <a:gd name="T0" fmla="*/ 37 w 171"/>
                  <a:gd name="T1" fmla="*/ 34 h 36"/>
                  <a:gd name="T2" fmla="*/ 36 w 171"/>
                  <a:gd name="T3" fmla="*/ 33 h 36"/>
                  <a:gd name="T4" fmla="*/ 39 w 171"/>
                  <a:gd name="T5" fmla="*/ 36 h 36"/>
                  <a:gd name="T6" fmla="*/ 39 w 171"/>
                  <a:gd name="T7" fmla="*/ 33 h 36"/>
                  <a:gd name="T8" fmla="*/ 33 w 171"/>
                  <a:gd name="T9" fmla="*/ 28 h 36"/>
                  <a:gd name="T10" fmla="*/ 18 w 171"/>
                  <a:gd name="T11" fmla="*/ 19 h 36"/>
                  <a:gd name="T12" fmla="*/ 18 w 171"/>
                  <a:gd name="T13" fmla="*/ 19 h 36"/>
                  <a:gd name="T14" fmla="*/ 17 w 171"/>
                  <a:gd name="T15" fmla="*/ 16 h 36"/>
                  <a:gd name="T16" fmla="*/ 15 w 171"/>
                  <a:gd name="T17" fmla="*/ 15 h 36"/>
                  <a:gd name="T18" fmla="*/ 2 w 171"/>
                  <a:gd name="T19" fmla="*/ 14 h 36"/>
                  <a:gd name="T20" fmla="*/ 1 w 171"/>
                  <a:gd name="T21" fmla="*/ 12 h 36"/>
                  <a:gd name="T22" fmla="*/ 4 w 171"/>
                  <a:gd name="T23" fmla="*/ 14 h 36"/>
                  <a:gd name="T24" fmla="*/ 150 w 171"/>
                  <a:gd name="T25" fmla="*/ 7 h 36"/>
                  <a:gd name="T26" fmla="*/ 153 w 171"/>
                  <a:gd name="T27" fmla="*/ 6 h 36"/>
                  <a:gd name="T28" fmla="*/ 156 w 171"/>
                  <a:gd name="T29" fmla="*/ 6 h 36"/>
                  <a:gd name="T30" fmla="*/ 160 w 171"/>
                  <a:gd name="T31" fmla="*/ 6 h 36"/>
                  <a:gd name="T32" fmla="*/ 163 w 171"/>
                  <a:gd name="T33" fmla="*/ 6 h 36"/>
                  <a:gd name="T34" fmla="*/ 164 w 171"/>
                  <a:gd name="T35" fmla="*/ 8 h 36"/>
                  <a:gd name="T36" fmla="*/ 167 w 171"/>
                  <a:gd name="T37" fmla="*/ 11 h 36"/>
                  <a:gd name="T38" fmla="*/ 167 w 171"/>
                  <a:gd name="T39" fmla="*/ 14 h 36"/>
                  <a:gd name="T40" fmla="*/ 168 w 171"/>
                  <a:gd name="T41" fmla="*/ 16 h 36"/>
                  <a:gd name="T42" fmla="*/ 167 w 171"/>
                  <a:gd name="T43" fmla="*/ 17 h 36"/>
                  <a:gd name="T44" fmla="*/ 168 w 171"/>
                  <a:gd name="T45" fmla="*/ 19 h 36"/>
                  <a:gd name="T46" fmla="*/ 169 w 171"/>
                  <a:gd name="T47" fmla="*/ 21 h 36"/>
                  <a:gd name="T48" fmla="*/ 165 w 171"/>
                  <a:gd name="T49" fmla="*/ 22 h 36"/>
                  <a:gd name="T50" fmla="*/ 169 w 171"/>
                  <a:gd name="T51" fmla="*/ 23 h 36"/>
                  <a:gd name="T52" fmla="*/ 169 w 171"/>
                  <a:gd name="T53" fmla="*/ 25 h 36"/>
                  <a:gd name="T54" fmla="*/ 170 w 171"/>
                  <a:gd name="T55" fmla="*/ 26 h 36"/>
                  <a:gd name="T56" fmla="*/ 170 w 171"/>
                  <a:gd name="T57" fmla="*/ 28 h 36"/>
                  <a:gd name="T58" fmla="*/ 171 w 171"/>
                  <a:gd name="T59" fmla="*/ 29 h 36"/>
                  <a:gd name="T60" fmla="*/ 169 w 171"/>
                  <a:gd name="T61" fmla="*/ 30 h 36"/>
                  <a:gd name="T62" fmla="*/ 168 w 171"/>
                  <a:gd name="T63" fmla="*/ 29 h 36"/>
                  <a:gd name="T64" fmla="*/ 168 w 171"/>
                  <a:gd name="T65" fmla="*/ 31 h 36"/>
                  <a:gd name="T66" fmla="*/ 168 w 171"/>
                  <a:gd name="T67" fmla="*/ 32 h 36"/>
                  <a:gd name="T68" fmla="*/ 164 w 171"/>
                  <a:gd name="T69" fmla="*/ 32 h 36"/>
                  <a:gd name="T70" fmla="*/ 161 w 171"/>
                  <a:gd name="T71" fmla="*/ 32 h 36"/>
                  <a:gd name="T72" fmla="*/ 157 w 171"/>
                  <a:gd name="T73" fmla="*/ 32 h 36"/>
                  <a:gd name="T74" fmla="*/ 154 w 171"/>
                  <a:gd name="T75" fmla="*/ 32 h 36"/>
                  <a:gd name="T76" fmla="*/ 151 w 171"/>
                  <a:gd name="T77" fmla="*/ 32 h 36"/>
                  <a:gd name="T78" fmla="*/ 147 w 171"/>
                  <a:gd name="T79" fmla="*/ 32 h 36"/>
                  <a:gd name="T80" fmla="*/ 143 w 171"/>
                  <a:gd name="T81" fmla="*/ 32 h 36"/>
                  <a:gd name="T82" fmla="*/ 142 w 171"/>
                  <a:gd name="T83" fmla="*/ 31 h 36"/>
                  <a:gd name="T84" fmla="*/ 141 w 171"/>
                  <a:gd name="T85" fmla="*/ 28 h 36"/>
                  <a:gd name="T86" fmla="*/ 141 w 171"/>
                  <a:gd name="T87" fmla="*/ 24 h 36"/>
                  <a:gd name="T88" fmla="*/ 141 w 171"/>
                  <a:gd name="T89" fmla="*/ 21 h 36"/>
                  <a:gd name="T90" fmla="*/ 141 w 171"/>
                  <a:gd name="T91" fmla="*/ 17 h 36"/>
                  <a:gd name="T92" fmla="*/ 139 w 171"/>
                  <a:gd name="T93" fmla="*/ 14 h 36"/>
                  <a:gd name="T94" fmla="*/ 141 w 171"/>
                  <a:gd name="T95" fmla="*/ 12 h 36"/>
                  <a:gd name="T96" fmla="*/ 143 w 171"/>
                  <a:gd name="T97" fmla="*/ 12 h 36"/>
                  <a:gd name="T98" fmla="*/ 145 w 171"/>
                  <a:gd name="T99" fmla="*/ 9 h 36"/>
                  <a:gd name="T100" fmla="*/ 146 w 171"/>
                  <a:gd name="T101" fmla="*/ 6 h 36"/>
                  <a:gd name="T102" fmla="*/ 148 w 171"/>
                  <a:gd name="T103" fmla="*/ 6 h 36"/>
                  <a:gd name="T104" fmla="*/ 169 w 171"/>
                  <a:gd name="T105" fmla="*/ 5 h 36"/>
                  <a:gd name="T106" fmla="*/ 170 w 171"/>
                  <a:gd name="T107" fmla="*/ 6 h 36"/>
                  <a:gd name="T108" fmla="*/ 169 w 171"/>
                  <a:gd name="T109" fmla="*/ 4 h 36"/>
                  <a:gd name="T110" fmla="*/ 169 w 171"/>
                  <a:gd name="T111" fmla="*/ 0 h 36"/>
                  <a:gd name="T112" fmla="*/ 170 w 171"/>
                  <a:gd name="T113" fmla="*/ 1 h 36"/>
                  <a:gd name="T114" fmla="*/ 169 w 171"/>
                  <a:gd name="T11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36">
                    <a:moveTo>
                      <a:pt x="36" y="33"/>
                    </a:moveTo>
                    <a:lnTo>
                      <a:pt x="36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5" y="34"/>
                    </a:lnTo>
                    <a:lnTo>
                      <a:pt x="36" y="33"/>
                    </a:lnTo>
                    <a:lnTo>
                      <a:pt x="36" y="33"/>
                    </a:lnTo>
                    <a:close/>
                    <a:moveTo>
                      <a:pt x="40" y="34"/>
                    </a:moveTo>
                    <a:lnTo>
                      <a:pt x="39" y="36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4"/>
                    </a:lnTo>
                    <a:close/>
                    <a:moveTo>
                      <a:pt x="32" y="28"/>
                    </a:moveTo>
                    <a:lnTo>
                      <a:pt x="33" y="28"/>
                    </a:lnTo>
                    <a:lnTo>
                      <a:pt x="32" y="28"/>
                    </a:lnTo>
                    <a:lnTo>
                      <a:pt x="32" y="28"/>
                    </a:lnTo>
                    <a:close/>
                    <a:moveTo>
                      <a:pt x="18" y="19"/>
                    </a:moveTo>
                    <a:lnTo>
                      <a:pt x="17" y="19"/>
                    </a:lnTo>
                    <a:lnTo>
                      <a:pt x="17" y="17"/>
                    </a:lnTo>
                    <a:lnTo>
                      <a:pt x="18" y="19"/>
                    </a:lnTo>
                    <a:lnTo>
                      <a:pt x="18" y="19"/>
                    </a:lnTo>
                    <a:close/>
                    <a:moveTo>
                      <a:pt x="17" y="15"/>
                    </a:moveTo>
                    <a:lnTo>
                      <a:pt x="17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7" y="15"/>
                    </a:lnTo>
                    <a:close/>
                    <a:moveTo>
                      <a:pt x="2" y="14"/>
                    </a:moveTo>
                    <a:lnTo>
                      <a:pt x="1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4"/>
                    </a:lnTo>
                    <a:close/>
                    <a:moveTo>
                      <a:pt x="148" y="6"/>
                    </a:moveTo>
                    <a:lnTo>
                      <a:pt x="150" y="7"/>
                    </a:lnTo>
                    <a:lnTo>
                      <a:pt x="151" y="7"/>
                    </a:lnTo>
                    <a:lnTo>
                      <a:pt x="152" y="6"/>
                    </a:lnTo>
                    <a:lnTo>
                      <a:pt x="153" y="6"/>
                    </a:lnTo>
                    <a:lnTo>
                      <a:pt x="154" y="6"/>
                    </a:lnTo>
                    <a:lnTo>
                      <a:pt x="155" y="6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59" y="6"/>
                    </a:lnTo>
                    <a:lnTo>
                      <a:pt x="160" y="6"/>
                    </a:lnTo>
                    <a:lnTo>
                      <a:pt x="161" y="5"/>
                    </a:lnTo>
                    <a:lnTo>
                      <a:pt x="162" y="6"/>
                    </a:lnTo>
                    <a:lnTo>
                      <a:pt x="163" y="6"/>
                    </a:lnTo>
                    <a:lnTo>
                      <a:pt x="163" y="7"/>
                    </a:lnTo>
                    <a:lnTo>
                      <a:pt x="164" y="7"/>
                    </a:lnTo>
                    <a:lnTo>
                      <a:pt x="164" y="8"/>
                    </a:lnTo>
                    <a:lnTo>
                      <a:pt x="165" y="9"/>
                    </a:lnTo>
                    <a:lnTo>
                      <a:pt x="165" y="11"/>
                    </a:lnTo>
                    <a:lnTo>
                      <a:pt x="167" y="11"/>
                    </a:lnTo>
                    <a:lnTo>
                      <a:pt x="167" y="12"/>
                    </a:lnTo>
                    <a:lnTo>
                      <a:pt x="167" y="13"/>
                    </a:lnTo>
                    <a:lnTo>
                      <a:pt x="167" y="14"/>
                    </a:lnTo>
                    <a:lnTo>
                      <a:pt x="165" y="14"/>
                    </a:lnTo>
                    <a:lnTo>
                      <a:pt x="167" y="15"/>
                    </a:lnTo>
                    <a:lnTo>
                      <a:pt x="168" y="16"/>
                    </a:lnTo>
                    <a:lnTo>
                      <a:pt x="167" y="15"/>
                    </a:lnTo>
                    <a:lnTo>
                      <a:pt x="167" y="16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8" y="17"/>
                    </a:lnTo>
                    <a:lnTo>
                      <a:pt x="168" y="19"/>
                    </a:lnTo>
                    <a:lnTo>
                      <a:pt x="168" y="20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69" y="22"/>
                    </a:lnTo>
                    <a:lnTo>
                      <a:pt x="165" y="23"/>
                    </a:lnTo>
                    <a:lnTo>
                      <a:pt x="165" y="22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69" y="24"/>
                    </a:lnTo>
                    <a:lnTo>
                      <a:pt x="169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9" y="26"/>
                    </a:lnTo>
                    <a:lnTo>
                      <a:pt x="170" y="26"/>
                    </a:lnTo>
                    <a:lnTo>
                      <a:pt x="171" y="28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71" y="29"/>
                    </a:lnTo>
                    <a:lnTo>
                      <a:pt x="170" y="29"/>
                    </a:lnTo>
                    <a:lnTo>
                      <a:pt x="171" y="29"/>
                    </a:lnTo>
                    <a:lnTo>
                      <a:pt x="170" y="29"/>
                    </a:lnTo>
                    <a:lnTo>
                      <a:pt x="170" y="30"/>
                    </a:lnTo>
                    <a:lnTo>
                      <a:pt x="169" y="30"/>
                    </a:lnTo>
                    <a:lnTo>
                      <a:pt x="169" y="29"/>
                    </a:lnTo>
                    <a:lnTo>
                      <a:pt x="169" y="28"/>
                    </a:lnTo>
                    <a:lnTo>
                      <a:pt x="168" y="29"/>
                    </a:lnTo>
                    <a:lnTo>
                      <a:pt x="167" y="29"/>
                    </a:lnTo>
                    <a:lnTo>
                      <a:pt x="168" y="30"/>
                    </a:lnTo>
                    <a:lnTo>
                      <a:pt x="168" y="31"/>
                    </a:lnTo>
                    <a:lnTo>
                      <a:pt x="168" y="32"/>
                    </a:lnTo>
                    <a:lnTo>
                      <a:pt x="169" y="32"/>
                    </a:lnTo>
                    <a:lnTo>
                      <a:pt x="168" y="32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4" y="32"/>
                    </a:lnTo>
                    <a:lnTo>
                      <a:pt x="163" y="32"/>
                    </a:lnTo>
                    <a:lnTo>
                      <a:pt x="162" y="32"/>
                    </a:lnTo>
                    <a:lnTo>
                      <a:pt x="161" y="32"/>
                    </a:lnTo>
                    <a:lnTo>
                      <a:pt x="160" y="32"/>
                    </a:lnTo>
                    <a:lnTo>
                      <a:pt x="159" y="32"/>
                    </a:lnTo>
                    <a:lnTo>
                      <a:pt x="157" y="32"/>
                    </a:lnTo>
                    <a:lnTo>
                      <a:pt x="156" y="32"/>
                    </a:lnTo>
                    <a:lnTo>
                      <a:pt x="155" y="32"/>
                    </a:lnTo>
                    <a:lnTo>
                      <a:pt x="154" y="32"/>
                    </a:lnTo>
                    <a:lnTo>
                      <a:pt x="153" y="32"/>
                    </a:lnTo>
                    <a:lnTo>
                      <a:pt x="152" y="32"/>
                    </a:lnTo>
                    <a:lnTo>
                      <a:pt x="151" y="32"/>
                    </a:lnTo>
                    <a:lnTo>
                      <a:pt x="150" y="32"/>
                    </a:lnTo>
                    <a:lnTo>
                      <a:pt x="148" y="32"/>
                    </a:lnTo>
                    <a:lnTo>
                      <a:pt x="147" y="32"/>
                    </a:lnTo>
                    <a:lnTo>
                      <a:pt x="146" y="32"/>
                    </a:lnTo>
                    <a:lnTo>
                      <a:pt x="145" y="32"/>
                    </a:lnTo>
                    <a:lnTo>
                      <a:pt x="143" y="32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2" y="30"/>
                    </a:lnTo>
                    <a:lnTo>
                      <a:pt x="142" y="29"/>
                    </a:lnTo>
                    <a:lnTo>
                      <a:pt x="141" y="28"/>
                    </a:lnTo>
                    <a:lnTo>
                      <a:pt x="141" y="26"/>
                    </a:lnTo>
                    <a:lnTo>
                      <a:pt x="141" y="25"/>
                    </a:lnTo>
                    <a:lnTo>
                      <a:pt x="141" y="24"/>
                    </a:lnTo>
                    <a:lnTo>
                      <a:pt x="141" y="23"/>
                    </a:lnTo>
                    <a:lnTo>
                      <a:pt x="141" y="22"/>
                    </a:lnTo>
                    <a:lnTo>
                      <a:pt x="141" y="21"/>
                    </a:lnTo>
                    <a:lnTo>
                      <a:pt x="141" y="20"/>
                    </a:lnTo>
                    <a:lnTo>
                      <a:pt x="141" y="19"/>
                    </a:lnTo>
                    <a:lnTo>
                      <a:pt x="141" y="17"/>
                    </a:lnTo>
                    <a:lnTo>
                      <a:pt x="139" y="16"/>
                    </a:lnTo>
                    <a:lnTo>
                      <a:pt x="139" y="15"/>
                    </a:lnTo>
                    <a:lnTo>
                      <a:pt x="139" y="14"/>
                    </a:lnTo>
                    <a:lnTo>
                      <a:pt x="139" y="13"/>
                    </a:lnTo>
                    <a:lnTo>
                      <a:pt x="141" y="13"/>
                    </a:lnTo>
                    <a:lnTo>
                      <a:pt x="141" y="12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3" y="12"/>
                    </a:lnTo>
                    <a:lnTo>
                      <a:pt x="144" y="11"/>
                    </a:lnTo>
                    <a:lnTo>
                      <a:pt x="145" y="11"/>
                    </a:lnTo>
                    <a:lnTo>
                      <a:pt x="145" y="9"/>
                    </a:lnTo>
                    <a:lnTo>
                      <a:pt x="145" y="8"/>
                    </a:lnTo>
                    <a:lnTo>
                      <a:pt x="146" y="7"/>
                    </a:lnTo>
                    <a:lnTo>
                      <a:pt x="146" y="6"/>
                    </a:lnTo>
                    <a:lnTo>
                      <a:pt x="146" y="5"/>
                    </a:lnTo>
                    <a:lnTo>
                      <a:pt x="147" y="6"/>
                    </a:lnTo>
                    <a:lnTo>
                      <a:pt x="148" y="6"/>
                    </a:lnTo>
                    <a:lnTo>
                      <a:pt x="148" y="6"/>
                    </a:lnTo>
                    <a:close/>
                    <a:moveTo>
                      <a:pt x="169" y="4"/>
                    </a:moveTo>
                    <a:lnTo>
                      <a:pt x="169" y="5"/>
                    </a:lnTo>
                    <a:lnTo>
                      <a:pt x="171" y="4"/>
                    </a:lnTo>
                    <a:lnTo>
                      <a:pt x="171" y="5"/>
                    </a:lnTo>
                    <a:lnTo>
                      <a:pt x="170" y="6"/>
                    </a:lnTo>
                    <a:lnTo>
                      <a:pt x="169" y="6"/>
                    </a:lnTo>
                    <a:lnTo>
                      <a:pt x="169" y="5"/>
                    </a:lnTo>
                    <a:lnTo>
                      <a:pt x="169" y="4"/>
                    </a:lnTo>
                    <a:close/>
                    <a:moveTo>
                      <a:pt x="169" y="4"/>
                    </a:moveTo>
                    <a:lnTo>
                      <a:pt x="168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1"/>
                    </a:lnTo>
                    <a:lnTo>
                      <a:pt x="170" y="3"/>
                    </a:lnTo>
                    <a:lnTo>
                      <a:pt x="169" y="4"/>
                    </a:lnTo>
                    <a:lnTo>
                      <a:pt x="16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sp>
          <p:nvSpPr>
            <p:cNvPr id="210" name="矩形 209"/>
            <p:cNvSpPr/>
            <p:nvPr/>
          </p:nvSpPr>
          <p:spPr>
            <a:xfrm>
              <a:off x="2224692" y="1632840"/>
              <a:ext cx="105952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/>
                <a:t>North Coast</a:t>
              </a:r>
            </a:p>
          </p:txBody>
        </p:sp>
        <p:sp>
          <p:nvSpPr>
            <p:cNvPr id="211" name="矩形 210"/>
            <p:cNvSpPr/>
            <p:nvPr/>
          </p:nvSpPr>
          <p:spPr>
            <a:xfrm>
              <a:off x="4988607" y="2229838"/>
              <a:ext cx="223978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/>
                <a:t>Northern San Joaquin Valley</a:t>
              </a:r>
            </a:p>
          </p:txBody>
        </p:sp>
        <p:sp>
          <p:nvSpPr>
            <p:cNvPr id="212" name="矩形 211"/>
            <p:cNvSpPr/>
            <p:nvPr/>
          </p:nvSpPr>
          <p:spPr>
            <a:xfrm>
              <a:off x="5760456" y="2960187"/>
              <a:ext cx="223817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/>
                <a:t>Southern San Joaquin Valley</a:t>
              </a:r>
              <a:endParaRPr lang="zh-CN" altLang="en-US" sz="1400" dirty="0"/>
            </a:p>
          </p:txBody>
        </p:sp>
        <p:sp>
          <p:nvSpPr>
            <p:cNvPr id="213" name="矩形 212"/>
            <p:cNvSpPr/>
            <p:nvPr/>
          </p:nvSpPr>
          <p:spPr>
            <a:xfrm>
              <a:off x="6535960" y="3663262"/>
              <a:ext cx="119859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/>
                <a:t>Inland Empire</a:t>
              </a:r>
            </a:p>
          </p:txBody>
        </p:sp>
        <p:sp>
          <p:nvSpPr>
            <p:cNvPr id="214" name="矩形 213"/>
            <p:cNvSpPr/>
            <p:nvPr/>
          </p:nvSpPr>
          <p:spPr>
            <a:xfrm>
              <a:off x="2841634" y="3493985"/>
              <a:ext cx="1158394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 smtClean="0"/>
                <a:t>Central </a:t>
              </a:r>
              <a:r>
                <a:rPr lang="en-US" altLang="zh-CN" sz="1400" dirty="0"/>
                <a:t>Coast</a:t>
              </a:r>
            </a:p>
          </p:txBody>
        </p:sp>
        <p:sp>
          <p:nvSpPr>
            <p:cNvPr id="215" name="矩形 214"/>
            <p:cNvSpPr/>
            <p:nvPr/>
          </p:nvSpPr>
          <p:spPr>
            <a:xfrm>
              <a:off x="4260202" y="4514734"/>
              <a:ext cx="1277529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400" dirty="0"/>
                <a:t>Orange County</a:t>
              </a:r>
              <a:endParaRPr lang="zh-CN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44432964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1985</TotalTime>
  <Words>556</Words>
  <Application>Microsoft Office PowerPoint</Application>
  <PresentationFormat>全屏显示(4:3)</PresentationFormat>
  <Paragraphs>166</Paragraphs>
  <Slides>11</Slides>
  <Notes>1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11</vt:i4>
      </vt:variant>
    </vt:vector>
  </HeadingPairs>
  <TitlesOfParts>
    <vt:vector size="12" baseType="lpstr">
      <vt:lpstr>Office 主题​​</vt:lpstr>
      <vt:lpstr>California Location Map</vt:lpstr>
      <vt:lpstr>Framed California Map</vt:lpstr>
      <vt:lpstr>California Outline Map</vt:lpstr>
      <vt:lpstr>Blank California County Map</vt:lpstr>
      <vt:lpstr>Labeled California County Map</vt:lpstr>
      <vt:lpstr>California Map with Ports</vt:lpstr>
      <vt:lpstr>California Map with Urban Area</vt:lpstr>
      <vt:lpstr>California Map with Caltrans Districts</vt:lpstr>
      <vt:lpstr>California Map with Census Regions</vt:lpstr>
      <vt:lpstr>California Map with Regions</vt:lpstr>
      <vt:lpstr>Terms of use</vt:lpstr>
    </vt:vector>
  </TitlesOfParts>
  <Company>YourFreeTemplates.com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Wang</cp:lastModifiedBy>
  <cp:revision>67</cp:revision>
  <dcterms:created xsi:type="dcterms:W3CDTF">2016-05-15T02:42:52Z</dcterms:created>
  <dcterms:modified xsi:type="dcterms:W3CDTF">2021-06-21T13:08:22Z</dcterms:modified>
</cp:coreProperties>
</file>